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3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4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5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6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0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1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2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3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7" r:id="rId4"/>
  </p:sldMasterIdLst>
  <p:notesMasterIdLst>
    <p:notesMasterId r:id="rId28"/>
  </p:notesMasterIdLst>
  <p:sldIdLst>
    <p:sldId id="12963" r:id="rId5"/>
    <p:sldId id="1881839042" r:id="rId6"/>
    <p:sldId id="1881839043" r:id="rId7"/>
    <p:sldId id="1881839054" r:id="rId8"/>
    <p:sldId id="1881839040" r:id="rId9"/>
    <p:sldId id="1881839030" r:id="rId10"/>
    <p:sldId id="13077" r:id="rId11"/>
    <p:sldId id="1881839044" r:id="rId12"/>
    <p:sldId id="1881839045" r:id="rId13"/>
    <p:sldId id="1881839055" r:id="rId14"/>
    <p:sldId id="1881839053" r:id="rId15"/>
    <p:sldId id="1881839056" r:id="rId16"/>
    <p:sldId id="2328" r:id="rId17"/>
    <p:sldId id="1881839057" r:id="rId18"/>
    <p:sldId id="1881839058" r:id="rId19"/>
    <p:sldId id="1881839059" r:id="rId20"/>
    <p:sldId id="1881839060" r:id="rId21"/>
    <p:sldId id="1881839061" r:id="rId22"/>
    <p:sldId id="1881839062" r:id="rId23"/>
    <p:sldId id="1881839063" r:id="rId24"/>
    <p:sldId id="1881839000" r:id="rId25"/>
    <p:sldId id="1881839051" r:id="rId26"/>
    <p:sldId id="1881839066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F4EE0217-946B-8102-B4ED-0B4DF896D58B}" name="Vaishali Gursal" initials="VG" userId="Vaishali Gursal" providerId="None"/>
  <p188:author id="{9F8A2C23-EDC3-3CD6-5526-41B2C8DC29FF}" name="Helen Stanford" initials="HS" userId="Helen Stanford" providerId="None"/>
  <p188:author id="{22A657AD-00B7-B5CA-27C8-5585190DAA3A}" name="Sarah Turner" initials="ST" userId="S::Sarah.Turner@wearelucidgroup.com::fd33087a-348c-4188-b94f-952ae3088599" providerId="AD"/>
  <p188:author id="{E577DBB5-AE41-963B-13DF-2745A95C7317}" name="Helen Sharland" initials="HS" userId="S::Helen.Sharland@wearelucidgroup.com::8bfc5259-829d-4d1a-84c4-afa70c74011d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8ABE1"/>
    <a:srgbClr val="19195A"/>
    <a:srgbClr val="656665"/>
    <a:srgbClr val="939393"/>
    <a:srgbClr val="000000"/>
    <a:srgbClr val="DECEEA"/>
    <a:srgbClr val="EEDBFD"/>
    <a:srgbClr val="3C1658"/>
    <a:srgbClr val="12172F"/>
    <a:srgbClr val="F9F9F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8855C62-4F96-4213-8B05-477017CF426E}" v="16" dt="2024-05-13T16:00:24.164"/>
    <p1510:client id="{F5610D8D-4C1A-EA4A-E6E1-2779E1929FC1}" v="1" dt="2024-05-13T16:08:37.918"/>
  </p1510:revLst>
</p1510:revInfo>
</file>

<file path=ppt/tableStyles.xml><?xml version="1.0" encoding="utf-8"?>
<a:tblStyleLst xmlns:a="http://schemas.openxmlformats.org/drawingml/2006/main" def="{5C22544A-7EE6-4342-B048-85BDC9FD1C3A}"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1" d="100"/>
          <a:sy n="71" d="100"/>
        </p:scale>
        <p:origin x="460" y="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microsoft.com/office/2015/10/relationships/revisionInfo" Target="revisionInfo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viewProps" Target="viewProps.xml"/><Relationship Id="rId35" Type="http://schemas.microsoft.com/office/2018/10/relationships/authors" Target="authors.xml"/><Relationship Id="rId8" Type="http://schemas.openxmlformats.org/officeDocument/2006/relationships/slide" Target="slides/slide4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elen Sharland" userId="8bfc5259-829d-4d1a-84c4-afa70c74011d" providerId="ADAL" clId="{58855C62-4F96-4213-8B05-477017CF426E}"/>
    <pc:docChg chg="custSel modSld">
      <pc:chgData name="Helen Sharland" userId="8bfc5259-829d-4d1a-84c4-afa70c74011d" providerId="ADAL" clId="{58855C62-4F96-4213-8B05-477017CF426E}" dt="2024-05-13T16:01:32.009" v="54" actId="113"/>
      <pc:docMkLst>
        <pc:docMk/>
      </pc:docMkLst>
      <pc:sldChg chg="modSp mod">
        <pc:chgData name="Helen Sharland" userId="8bfc5259-829d-4d1a-84c4-afa70c74011d" providerId="ADAL" clId="{58855C62-4F96-4213-8B05-477017CF426E}" dt="2024-05-13T16:01:32.009" v="54" actId="113"/>
        <pc:sldMkLst>
          <pc:docMk/>
          <pc:sldMk cId="2005507695" sldId="1881839030"/>
        </pc:sldMkLst>
        <pc:spChg chg="mod">
          <ac:chgData name="Helen Sharland" userId="8bfc5259-829d-4d1a-84c4-afa70c74011d" providerId="ADAL" clId="{58855C62-4F96-4213-8B05-477017CF426E}" dt="2024-05-13T16:01:32.009" v="54" actId="113"/>
          <ac:spMkLst>
            <pc:docMk/>
            <pc:sldMk cId="2005507695" sldId="1881839030"/>
            <ac:spMk id="23" creationId="{C14C93EB-30D4-432E-BA4F-7C58BE9D45D7}"/>
          </ac:spMkLst>
        </pc:spChg>
      </pc:sldChg>
      <pc:sldChg chg="modSp mod">
        <pc:chgData name="Helen Sharland" userId="8bfc5259-829d-4d1a-84c4-afa70c74011d" providerId="ADAL" clId="{58855C62-4F96-4213-8B05-477017CF426E}" dt="2024-05-13T16:00:27.824" v="2" actId="1076"/>
        <pc:sldMkLst>
          <pc:docMk/>
          <pc:sldMk cId="4194033018" sldId="1881839040"/>
        </pc:sldMkLst>
        <pc:spChg chg="mod">
          <ac:chgData name="Helen Sharland" userId="8bfc5259-829d-4d1a-84c4-afa70c74011d" providerId="ADAL" clId="{58855C62-4F96-4213-8B05-477017CF426E}" dt="2024-05-13T16:00:27.824" v="2" actId="1076"/>
          <ac:spMkLst>
            <pc:docMk/>
            <pc:sldMk cId="4194033018" sldId="1881839040"/>
            <ac:spMk id="11" creationId="{387D6891-D7C3-417B-B64B-5412933231FC}"/>
          </ac:spMkLst>
        </pc:spChg>
      </pc:sldChg>
    </pc:docChg>
  </pc:docChgLst>
  <pc:docChgLst>
    <pc:chgData name="Helen Sharland" userId="S::helen.sharland@wearelucidgroup.com::8bfc5259-829d-4d1a-84c4-afa70c74011d" providerId="AD" clId="Web-{F5610D8D-4C1A-EA4A-E6E1-2779E1929FC1}"/>
    <pc:docChg chg="modSld">
      <pc:chgData name="Helen Sharland" userId="S::helen.sharland@wearelucidgroup.com::8bfc5259-829d-4d1a-84c4-afa70c74011d" providerId="AD" clId="Web-{F5610D8D-4C1A-EA4A-E6E1-2779E1929FC1}" dt="2024-05-13T16:08:37.918" v="0" actId="20577"/>
      <pc:docMkLst>
        <pc:docMk/>
      </pc:docMkLst>
      <pc:sldChg chg="modSp">
        <pc:chgData name="Helen Sharland" userId="S::helen.sharland@wearelucidgroup.com::8bfc5259-829d-4d1a-84c4-afa70c74011d" providerId="AD" clId="Web-{F5610D8D-4C1A-EA4A-E6E1-2779E1929FC1}" dt="2024-05-13T16:08:37.918" v="0" actId="20577"/>
        <pc:sldMkLst>
          <pc:docMk/>
          <pc:sldMk cId="1275699527" sldId="12963"/>
        </pc:sldMkLst>
        <pc:spChg chg="mod">
          <ac:chgData name="Helen Sharland" userId="S::helen.sharland@wearelucidgroup.com::8bfc5259-829d-4d1a-84c4-afa70c74011d" providerId="AD" clId="Web-{F5610D8D-4C1A-EA4A-E6E1-2779E1929FC1}" dt="2024-05-13T16:08:37.918" v="0" actId="20577"/>
          <ac:spMkLst>
            <pc:docMk/>
            <pc:sldMk cId="1275699527" sldId="12963"/>
            <ac:spMk id="2" creationId="{C731F993-659B-909D-A9B5-780CF1A9F68D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409782608695652E-2"/>
          <c:y val="3.5934045978087692E-2"/>
          <c:w val="0.88941570048309182"/>
          <c:h val="0.787852543343352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Hazard ratio</c:v>
                </c:pt>
              </c:strCache>
            </c:strRef>
          </c:tx>
          <c:spPr>
            <a:noFill/>
            <a:ln w="25400"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Sheet1!$H$2:$H$25</c:f>
                <c:numCache>
                  <c:formatCode>General</c:formatCode>
                  <c:ptCount val="24"/>
                  <c:pt idx="0">
                    <c:v>1.23</c:v>
                  </c:pt>
                  <c:pt idx="1">
                    <c:v>0.83999999999999986</c:v>
                  </c:pt>
                  <c:pt idx="2">
                    <c:v>0.69</c:v>
                  </c:pt>
                  <c:pt idx="3">
                    <c:v>0.41999999999999993</c:v>
                  </c:pt>
                  <c:pt idx="4">
                    <c:v>0.29000000000000004</c:v>
                  </c:pt>
                  <c:pt idx="5">
                    <c:v>0</c:v>
                  </c:pt>
                  <c:pt idx="6">
                    <c:v>0.65000000000000036</c:v>
                  </c:pt>
                  <c:pt idx="7">
                    <c:v>0.4700000000000002</c:v>
                  </c:pt>
                  <c:pt idx="8">
                    <c:v>0.28999999999999981</c:v>
                  </c:pt>
                  <c:pt idx="9">
                    <c:v>0.20999999999999996</c:v>
                  </c:pt>
                  <c:pt idx="10">
                    <c:v>0.18000000000000016</c:v>
                  </c:pt>
                  <c:pt idx="11">
                    <c:v>0</c:v>
                  </c:pt>
                  <c:pt idx="12">
                    <c:v>0.64000000000000012</c:v>
                  </c:pt>
                  <c:pt idx="13">
                    <c:v>0.48</c:v>
                  </c:pt>
                  <c:pt idx="14">
                    <c:v>0.31999999999999984</c:v>
                  </c:pt>
                  <c:pt idx="15">
                    <c:v>0.20999999999999996</c:v>
                  </c:pt>
                  <c:pt idx="16">
                    <c:v>0.16000000000000014</c:v>
                  </c:pt>
                  <c:pt idx="17">
                    <c:v>0</c:v>
                  </c:pt>
                  <c:pt idx="18">
                    <c:v>2.6799999999999997</c:v>
                  </c:pt>
                  <c:pt idx="19">
                    <c:v>1.4899999999999993</c:v>
                  </c:pt>
                  <c:pt idx="20">
                    <c:v>1.0500000000000003</c:v>
                  </c:pt>
                  <c:pt idx="21">
                    <c:v>0.48999999999999977</c:v>
                  </c:pt>
                  <c:pt idx="22">
                    <c:v>0.33000000000000007</c:v>
                  </c:pt>
                  <c:pt idx="23">
                    <c:v>0</c:v>
                  </c:pt>
                </c:numCache>
              </c:numRef>
            </c:plus>
            <c:minus>
              <c:numRef>
                <c:f>Sheet1!$G$2:$G$25</c:f>
                <c:numCache>
                  <c:formatCode>General</c:formatCode>
                  <c:ptCount val="24"/>
                  <c:pt idx="0">
                    <c:v>0.89999999999999991</c:v>
                  </c:pt>
                  <c:pt idx="1">
                    <c:v>0.62000000000000011</c:v>
                  </c:pt>
                  <c:pt idx="2">
                    <c:v>0.53</c:v>
                  </c:pt>
                  <c:pt idx="3">
                    <c:v>0.32999999999999985</c:v>
                  </c:pt>
                  <c:pt idx="4">
                    <c:v>0.23999999999999988</c:v>
                  </c:pt>
                  <c:pt idx="5">
                    <c:v>0</c:v>
                  </c:pt>
                  <c:pt idx="6">
                    <c:v>0.52</c:v>
                  </c:pt>
                  <c:pt idx="7">
                    <c:v>0.37999999999999989</c:v>
                  </c:pt>
                  <c:pt idx="8">
                    <c:v>0.22999999999999998</c:v>
                  </c:pt>
                  <c:pt idx="9">
                    <c:v>0.19000000000000017</c:v>
                  </c:pt>
                  <c:pt idx="10">
                    <c:v>0.14999999999999991</c:v>
                  </c:pt>
                  <c:pt idx="11">
                    <c:v>0</c:v>
                  </c:pt>
                  <c:pt idx="12">
                    <c:v>0.44999999999999996</c:v>
                  </c:pt>
                  <c:pt idx="13">
                    <c:v>0.37000000000000011</c:v>
                  </c:pt>
                  <c:pt idx="14">
                    <c:v>0.26</c:v>
                  </c:pt>
                  <c:pt idx="15">
                    <c:v>0.17999999999999994</c:v>
                  </c:pt>
                  <c:pt idx="16">
                    <c:v>0.1399999999999999</c:v>
                  </c:pt>
                  <c:pt idx="17">
                    <c:v>0</c:v>
                  </c:pt>
                  <c:pt idx="18">
                    <c:v>2.0300000000000002</c:v>
                  </c:pt>
                  <c:pt idx="19">
                    <c:v>1.1300000000000003</c:v>
                  </c:pt>
                  <c:pt idx="20">
                    <c:v>0.81</c:v>
                  </c:pt>
                  <c:pt idx="21">
                    <c:v>0.39000000000000012</c:v>
                  </c:pt>
                  <c:pt idx="22">
                    <c:v>0.26</c:v>
                  </c:pt>
                  <c:pt idx="23">
                    <c:v>0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cat>
            <c:strRef>
              <c:f>Sheet1!$A$2:$A$25</c:f>
              <c:strCache>
                <c:ptCount val="24"/>
                <c:pt idx="0">
                  <c:v>≥10</c:v>
                </c:pt>
                <c:pt idx="1">
                  <c:v>5&lt;10</c:v>
                </c:pt>
                <c:pt idx="2">
                  <c:v>2.5&lt;5</c:v>
                </c:pt>
                <c:pt idx="3">
                  <c:v>1.0&lt;2.5</c:v>
                </c:pt>
                <c:pt idx="4">
                  <c:v>0.5&lt;1.0</c:v>
                </c:pt>
                <c:pt idx="5">
                  <c:v>&gt;0&gt;0.5</c:v>
                </c:pt>
                <c:pt idx="6">
                  <c:v>≥10</c:v>
                </c:pt>
                <c:pt idx="7">
                  <c:v>5&lt;10</c:v>
                </c:pt>
                <c:pt idx="8">
                  <c:v>2.5&lt;5</c:v>
                </c:pt>
                <c:pt idx="9">
                  <c:v>1.0&lt;2.5</c:v>
                </c:pt>
                <c:pt idx="10">
                  <c:v>0.5&lt;1.0</c:v>
                </c:pt>
                <c:pt idx="11">
                  <c:v>&gt;0&gt;0.5</c:v>
                </c:pt>
                <c:pt idx="12">
                  <c:v>≥10</c:v>
                </c:pt>
                <c:pt idx="13">
                  <c:v>5&lt;10</c:v>
                </c:pt>
                <c:pt idx="14">
                  <c:v>2.5&lt;5</c:v>
                </c:pt>
                <c:pt idx="15">
                  <c:v>1.0&lt;2.5</c:v>
                </c:pt>
                <c:pt idx="16">
                  <c:v>0.5&lt;1.0</c:v>
                </c:pt>
                <c:pt idx="17">
                  <c:v>&gt;0&gt;0.5</c:v>
                </c:pt>
                <c:pt idx="18">
                  <c:v>≥10</c:v>
                </c:pt>
                <c:pt idx="19">
                  <c:v>5&lt;10</c:v>
                </c:pt>
                <c:pt idx="20">
                  <c:v>2.5&lt;5</c:v>
                </c:pt>
                <c:pt idx="21">
                  <c:v>1.0&lt;2.5</c:v>
                </c:pt>
                <c:pt idx="22">
                  <c:v>0.5&lt;1.0</c:v>
                </c:pt>
                <c:pt idx="23">
                  <c:v>&gt;0&gt;0.5</c:v>
                </c:pt>
              </c:strCache>
            </c:strRef>
          </c:cat>
          <c:val>
            <c:numRef>
              <c:f>Sheet1!$B$2:$B$25</c:f>
              <c:numCache>
                <c:formatCode>0.00</c:formatCode>
                <c:ptCount val="24"/>
                <c:pt idx="0">
                  <c:v>3.36</c:v>
                </c:pt>
                <c:pt idx="1">
                  <c:v>2.33</c:v>
                </c:pt>
                <c:pt idx="2">
                  <c:v>2.27</c:v>
                </c:pt>
                <c:pt idx="3">
                  <c:v>1.63</c:v>
                </c:pt>
                <c:pt idx="4">
                  <c:v>1.1399999999999999</c:v>
                </c:pt>
                <c:pt idx="5">
                  <c:v>1</c:v>
                </c:pt>
                <c:pt idx="6">
                  <c:v>2.59</c:v>
                </c:pt>
                <c:pt idx="7">
                  <c:v>2.0299999999999998</c:v>
                </c:pt>
                <c:pt idx="8">
                  <c:v>1.34</c:v>
                </c:pt>
                <c:pt idx="9">
                  <c:v>1.37</c:v>
                </c:pt>
                <c:pt idx="10">
                  <c:v>1.1599999999999999</c:v>
                </c:pt>
                <c:pt idx="11">
                  <c:v>1</c:v>
                </c:pt>
                <c:pt idx="12">
                  <c:v>1.56</c:v>
                </c:pt>
                <c:pt idx="13">
                  <c:v>1.54</c:v>
                </c:pt>
                <c:pt idx="14">
                  <c:v>1.33</c:v>
                </c:pt>
                <c:pt idx="15">
                  <c:v>1.3</c:v>
                </c:pt>
                <c:pt idx="16">
                  <c:v>1.1499999999999999</c:v>
                </c:pt>
                <c:pt idx="17">
                  <c:v>1</c:v>
                </c:pt>
                <c:pt idx="18">
                  <c:v>8.23</c:v>
                </c:pt>
                <c:pt idx="19">
                  <c:v>4.6500000000000004</c:v>
                </c:pt>
                <c:pt idx="20">
                  <c:v>3.65</c:v>
                </c:pt>
                <c:pt idx="21">
                  <c:v>1.87</c:v>
                </c:pt>
                <c:pt idx="22">
                  <c:v>1.2</c:v>
                </c:pt>
                <c:pt idx="2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DFD-4F5E-ADD2-4230532F1A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260729343"/>
        <c:axId val="1260731263"/>
      </c:barChart>
      <c:scatterChart>
        <c:scatterStyle val="lineMarker"/>
        <c:varyColors val="0"/>
        <c:ser>
          <c:idx val="1"/>
          <c:order val="1"/>
          <c:spPr>
            <a:ln w="25400" cap="rnd">
              <a:noFill/>
              <a:round/>
            </a:ln>
            <a:effectLst/>
          </c:spPr>
          <c:marker>
            <c:symbol val="squar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Pt>
            <c:idx val="6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ACD4-4A89-A323-B5269B85B52A}"/>
              </c:ext>
            </c:extLst>
          </c:dPt>
          <c:dPt>
            <c:idx val="7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ACD4-4A89-A323-B5269B85B52A}"/>
              </c:ext>
            </c:extLst>
          </c:dPt>
          <c:dPt>
            <c:idx val="8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ACD4-4A89-A323-B5269B85B52A}"/>
              </c:ext>
            </c:extLst>
          </c:dPt>
          <c:dPt>
            <c:idx val="9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ACD4-4A89-A323-B5269B85B52A}"/>
              </c:ext>
            </c:extLst>
          </c:dPt>
          <c:dPt>
            <c:idx val="10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ACD4-4A89-A323-B5269B85B52A}"/>
              </c:ext>
            </c:extLst>
          </c:dPt>
          <c:dPt>
            <c:idx val="11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ACD4-4A89-A323-B5269B85B52A}"/>
              </c:ext>
            </c:extLst>
          </c:dPt>
          <c:dPt>
            <c:idx val="18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ACD4-4A89-A323-B5269B85B52A}"/>
              </c:ext>
            </c:extLst>
          </c:dPt>
          <c:dPt>
            <c:idx val="19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ACD4-4A89-A323-B5269B85B52A}"/>
              </c:ext>
            </c:extLst>
          </c:dPt>
          <c:dPt>
            <c:idx val="20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ACD4-4A89-A323-B5269B85B52A}"/>
              </c:ext>
            </c:extLst>
          </c:dPt>
          <c:dPt>
            <c:idx val="21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ACD4-4A89-A323-B5269B85B52A}"/>
              </c:ext>
            </c:extLst>
          </c:dPt>
          <c:dPt>
            <c:idx val="22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ACD4-4A89-A323-B5269B85B52A}"/>
              </c:ext>
            </c:extLst>
          </c:dPt>
          <c:dPt>
            <c:idx val="23"/>
            <c:marker>
              <c:symbol val="square"/>
              <c:size val="5"/>
              <c:spPr>
                <a:solidFill>
                  <a:schemeClr val="tx2"/>
                </a:solidFill>
                <a:ln w="9525">
                  <a:solidFill>
                    <a:schemeClr val="tx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C-ACD4-4A89-A323-B5269B85B52A}"/>
              </c:ext>
            </c:extLst>
          </c:dPt>
          <c:xVal>
            <c:numRef>
              <c:f>Sheet1!$B$2:$B$25</c:f>
              <c:numCache>
                <c:formatCode>0.00</c:formatCode>
                <c:ptCount val="24"/>
                <c:pt idx="0">
                  <c:v>3.36</c:v>
                </c:pt>
                <c:pt idx="1">
                  <c:v>2.33</c:v>
                </c:pt>
                <c:pt idx="2">
                  <c:v>2.27</c:v>
                </c:pt>
                <c:pt idx="3">
                  <c:v>1.63</c:v>
                </c:pt>
                <c:pt idx="4">
                  <c:v>1.1399999999999999</c:v>
                </c:pt>
                <c:pt idx="5">
                  <c:v>1</c:v>
                </c:pt>
                <c:pt idx="6">
                  <c:v>2.59</c:v>
                </c:pt>
                <c:pt idx="7">
                  <c:v>2.0299999999999998</c:v>
                </c:pt>
                <c:pt idx="8">
                  <c:v>1.34</c:v>
                </c:pt>
                <c:pt idx="9">
                  <c:v>1.37</c:v>
                </c:pt>
                <c:pt idx="10">
                  <c:v>1.1599999999999999</c:v>
                </c:pt>
                <c:pt idx="11">
                  <c:v>1</c:v>
                </c:pt>
                <c:pt idx="12">
                  <c:v>1.56</c:v>
                </c:pt>
                <c:pt idx="13">
                  <c:v>1.54</c:v>
                </c:pt>
                <c:pt idx="14">
                  <c:v>1.33</c:v>
                </c:pt>
                <c:pt idx="15">
                  <c:v>1.3</c:v>
                </c:pt>
                <c:pt idx="16">
                  <c:v>1.1499999999999999</c:v>
                </c:pt>
                <c:pt idx="17">
                  <c:v>1</c:v>
                </c:pt>
                <c:pt idx="18">
                  <c:v>8.23</c:v>
                </c:pt>
                <c:pt idx="19">
                  <c:v>4.6500000000000004</c:v>
                </c:pt>
                <c:pt idx="20">
                  <c:v>3.65</c:v>
                </c:pt>
                <c:pt idx="21">
                  <c:v>1.87</c:v>
                </c:pt>
                <c:pt idx="22">
                  <c:v>1.2</c:v>
                </c:pt>
                <c:pt idx="23">
                  <c:v>1</c:v>
                </c:pt>
              </c:numCache>
            </c:numRef>
          </c:xVal>
          <c:yVal>
            <c:numRef>
              <c:f>Sheet1!$E$2:$E$25</c:f>
              <c:numCache>
                <c:formatCode>0.00</c:formatCode>
                <c:ptCount val="24"/>
                <c:pt idx="0">
                  <c:v>0.5</c:v>
                </c:pt>
                <c:pt idx="1">
                  <c:v>1.5</c:v>
                </c:pt>
                <c:pt idx="2">
                  <c:v>2.5</c:v>
                </c:pt>
                <c:pt idx="3">
                  <c:v>3.5</c:v>
                </c:pt>
                <c:pt idx="4">
                  <c:v>4.5</c:v>
                </c:pt>
                <c:pt idx="5">
                  <c:v>5.5</c:v>
                </c:pt>
                <c:pt idx="6">
                  <c:v>6.5</c:v>
                </c:pt>
                <c:pt idx="7">
                  <c:v>7.5</c:v>
                </c:pt>
                <c:pt idx="8">
                  <c:v>8.5</c:v>
                </c:pt>
                <c:pt idx="9">
                  <c:v>9.5</c:v>
                </c:pt>
                <c:pt idx="10">
                  <c:v>10.5</c:v>
                </c:pt>
                <c:pt idx="11">
                  <c:v>11.5</c:v>
                </c:pt>
                <c:pt idx="12">
                  <c:v>12.5</c:v>
                </c:pt>
                <c:pt idx="13">
                  <c:v>13.5</c:v>
                </c:pt>
                <c:pt idx="14">
                  <c:v>14.5</c:v>
                </c:pt>
                <c:pt idx="15">
                  <c:v>15.5</c:v>
                </c:pt>
                <c:pt idx="16">
                  <c:v>16.5</c:v>
                </c:pt>
                <c:pt idx="17">
                  <c:v>17.5</c:v>
                </c:pt>
                <c:pt idx="18">
                  <c:v>18.5</c:v>
                </c:pt>
                <c:pt idx="19">
                  <c:v>19.5</c:v>
                </c:pt>
                <c:pt idx="20">
                  <c:v>20.5</c:v>
                </c:pt>
                <c:pt idx="21">
                  <c:v>21.5</c:v>
                </c:pt>
                <c:pt idx="22">
                  <c:v>22.5</c:v>
                </c:pt>
                <c:pt idx="23">
                  <c:v>23.5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CD4-4A89-A323-B5269B85B5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51325344"/>
        <c:axId val="1751324864"/>
      </c:scatterChart>
      <c:catAx>
        <c:axId val="1260729343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60731263"/>
        <c:crossesAt val="0"/>
        <c:auto val="0"/>
        <c:lblAlgn val="ctr"/>
        <c:lblOffset val="100"/>
        <c:noMultiLvlLbl val="0"/>
      </c:catAx>
      <c:valAx>
        <c:axId val="1260731263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Hazard ratio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60729343"/>
        <c:crosses val="max"/>
        <c:crossBetween val="between"/>
        <c:majorUnit val="1"/>
      </c:valAx>
      <c:valAx>
        <c:axId val="1751324864"/>
        <c:scaling>
          <c:orientation val="maxMin"/>
          <c:max val="24"/>
          <c:min val="0"/>
        </c:scaling>
        <c:delete val="1"/>
        <c:axPos val="l"/>
        <c:numFmt formatCode="0.00" sourceLinked="1"/>
        <c:majorTickMark val="out"/>
        <c:minorTickMark val="none"/>
        <c:tickLblPos val="nextTo"/>
        <c:crossAx val="1751325344"/>
        <c:crosses val="autoZero"/>
        <c:crossBetween val="midCat"/>
      </c:valAx>
      <c:valAx>
        <c:axId val="1751325344"/>
        <c:scaling>
          <c:orientation val="minMax"/>
        </c:scaling>
        <c:delete val="1"/>
        <c:axPos val="t"/>
        <c:numFmt formatCode="0.00" sourceLinked="1"/>
        <c:majorTickMark val="out"/>
        <c:minorTickMark val="none"/>
        <c:tickLblPos val="nextTo"/>
        <c:crossAx val="17513248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2"/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Week 1</c:v>
                </c:pt>
                <c:pt idx="1">
                  <c:v>Week 2</c:v>
                </c:pt>
                <c:pt idx="2">
                  <c:v>Week 4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</c:v>
                </c:pt>
                <c:pt idx="1">
                  <c:v>14</c:v>
                </c:pt>
                <c:pt idx="2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FC-43FE-84FD-0C310BBEE1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3"/>
        <c:overlap val="-27"/>
        <c:axId val="280435759"/>
        <c:axId val="280437071"/>
      </c:barChart>
      <c:catAx>
        <c:axId val="28043575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9050" cap="sq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0437071"/>
        <c:crosses val="autoZero"/>
        <c:auto val="1"/>
        <c:lblAlgn val="ctr"/>
        <c:lblOffset val="100"/>
        <c:noMultiLvlLbl val="0"/>
      </c:catAx>
      <c:valAx>
        <c:axId val="280437071"/>
        <c:scaling>
          <c:orientation val="minMax"/>
          <c:max val="2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19050" cap="sq"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0435759"/>
        <c:crosses val="autoZero"/>
        <c:crossBetween val="between"/>
        <c:majorUnit val="5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2"/>
          </a:solidFill>
        </a:defRPr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0433028132301423E-2"/>
          <c:y val="3.9543597722650536E-2"/>
          <c:w val="0.95026953502051847"/>
          <c:h val="0.7671676513659710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Overall
(n=2904)</c:v>
                </c:pt>
                <c:pt idx="1">
                  <c:v>Step 1
(n=404)</c:v>
                </c:pt>
                <c:pt idx="2">
                  <c:v>Step 2
(n=373)</c:v>
                </c:pt>
                <c:pt idx="3">
                  <c:v>Step 3
(n=849)</c:v>
                </c:pt>
                <c:pt idx="4">
                  <c:v>Step 4
(n=797)</c:v>
                </c:pt>
                <c:pt idx="5">
                  <c:v>Step 5
(n=475)</c:v>
                </c:pt>
                <c:pt idx="6">
                  <c:v>&lt;2
(n=2439)</c:v>
                </c:pt>
                <c:pt idx="7">
                  <c:v>≥2
(n=465)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4.7</c:v>
                </c:pt>
                <c:pt idx="1">
                  <c:v>5.2</c:v>
                </c:pt>
                <c:pt idx="2">
                  <c:v>3</c:v>
                </c:pt>
                <c:pt idx="3">
                  <c:v>3.8</c:v>
                </c:pt>
                <c:pt idx="4">
                  <c:v>3.5</c:v>
                </c:pt>
                <c:pt idx="5">
                  <c:v>9.1</c:v>
                </c:pt>
                <c:pt idx="6">
                  <c:v>3.5</c:v>
                </c:pt>
                <c:pt idx="7">
                  <c:v>10.8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52-4952-A0D5-491B2948396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Overall
(n=2904)</c:v>
                </c:pt>
                <c:pt idx="1">
                  <c:v>Step 1
(n=404)</c:v>
                </c:pt>
                <c:pt idx="2">
                  <c:v>Step 2
(n=373)</c:v>
                </c:pt>
                <c:pt idx="3">
                  <c:v>Step 3
(n=849)</c:v>
                </c:pt>
                <c:pt idx="4">
                  <c:v>Step 4
(n=797)</c:v>
                </c:pt>
                <c:pt idx="5">
                  <c:v>Step 5
(n=475)</c:v>
                </c:pt>
                <c:pt idx="6">
                  <c:v>&lt;2
(n=2439)</c:v>
                </c:pt>
                <c:pt idx="7">
                  <c:v>≥2
(n=465)</c:v>
                </c:pt>
              </c:strCache>
            </c:strRef>
          </c:cat>
          <c:val>
            <c:numRef>
              <c:f>Sheet1!$C$2:$C$9</c:f>
              <c:numCache>
                <c:formatCode>0.0</c:formatCode>
                <c:ptCount val="8"/>
                <c:pt idx="0">
                  <c:v>6</c:v>
                </c:pt>
                <c:pt idx="1">
                  <c:v>6.4</c:v>
                </c:pt>
                <c:pt idx="2">
                  <c:v>4.5999999999999996</c:v>
                </c:pt>
                <c:pt idx="3">
                  <c:v>5.4</c:v>
                </c:pt>
                <c:pt idx="4">
                  <c:v>5.0999999999999996</c:v>
                </c:pt>
                <c:pt idx="5">
                  <c:v>11.2</c:v>
                </c:pt>
                <c:pt idx="6">
                  <c:v>4.4000000000000004</c:v>
                </c:pt>
                <c:pt idx="7">
                  <c:v>14.6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52-4952-A0D5-491B2948396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accent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Overall
(n=2904)</c:v>
                </c:pt>
                <c:pt idx="1">
                  <c:v>Step 1
(n=404)</c:v>
                </c:pt>
                <c:pt idx="2">
                  <c:v>Step 2
(n=373)</c:v>
                </c:pt>
                <c:pt idx="3">
                  <c:v>Step 3
(n=849)</c:v>
                </c:pt>
                <c:pt idx="4">
                  <c:v>Step 4
(n=797)</c:v>
                </c:pt>
                <c:pt idx="5">
                  <c:v>Step 5
(n=475)</c:v>
                </c:pt>
                <c:pt idx="6">
                  <c:v>&lt;2
(n=2439)</c:v>
                </c:pt>
                <c:pt idx="7">
                  <c:v>≥2
(n=465)</c:v>
                </c:pt>
              </c:strCache>
            </c:strRef>
          </c:cat>
          <c:val>
            <c:numRef>
              <c:f>Sheet1!$D$2:$D$9</c:f>
              <c:numCache>
                <c:formatCode>0.0</c:formatCode>
                <c:ptCount val="8"/>
                <c:pt idx="0">
                  <c:v>7</c:v>
                </c:pt>
                <c:pt idx="1">
                  <c:v>7.4</c:v>
                </c:pt>
                <c:pt idx="2">
                  <c:v>5.0999999999999996</c:v>
                </c:pt>
                <c:pt idx="3">
                  <c:v>5.0999999999999996</c:v>
                </c:pt>
                <c:pt idx="4">
                  <c:v>6.3</c:v>
                </c:pt>
                <c:pt idx="5">
                  <c:v>12.8</c:v>
                </c:pt>
                <c:pt idx="6">
                  <c:v>5</c:v>
                </c:pt>
                <c:pt idx="7">
                  <c:v>17.600000000000001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F52-4952-A0D5-491B294839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712710696"/>
        <c:axId val="712709056"/>
      </c:barChart>
      <c:catAx>
        <c:axId val="7127106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9050" cap="sq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12709056"/>
        <c:crosses val="autoZero"/>
        <c:auto val="1"/>
        <c:lblAlgn val="ctr"/>
        <c:lblOffset val="0"/>
        <c:noMultiLvlLbl val="0"/>
      </c:catAx>
      <c:valAx>
        <c:axId val="712709056"/>
        <c:scaling>
          <c:orientation val="minMax"/>
          <c:max val="30"/>
        </c:scaling>
        <c:delete val="0"/>
        <c:axPos val="l"/>
        <c:numFmt formatCode="0.0" sourceLinked="1"/>
        <c:majorTickMark val="out"/>
        <c:minorTickMark val="none"/>
        <c:tickLblPos val="nextTo"/>
        <c:spPr>
          <a:noFill/>
          <a:ln w="19050" cap="sq"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rgbClr val="656665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12710696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446610003202625E-2"/>
          <c:y val="4.1272480085691503E-2"/>
          <c:w val="0.86854897305484202"/>
          <c:h val="0.85895315042418408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Survival (%)</c:v>
                </c:pt>
              </c:strCache>
            </c:strRef>
          </c:tx>
          <c:spPr>
            <a:ln w="28575" cap="rnd">
              <a:solidFill>
                <a:schemeClr val="bg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2"/>
              </a:solidFill>
              <a:ln w="28575">
                <a:solidFill>
                  <a:schemeClr val="bg2"/>
                </a:solidFill>
              </a:ln>
              <a:effectLst/>
            </c:spPr>
          </c:marker>
          <c:errBars>
            <c:errDir val="y"/>
            <c:errBarType val="both"/>
            <c:errValType val="cust"/>
            <c:noEndCap val="0"/>
            <c:plus>
              <c:numRef>
                <c:f>Sheet1!$E$2:$E$5</c:f>
                <c:numCache>
                  <c:formatCode>General</c:formatCode>
                  <c:ptCount val="4"/>
                  <c:pt idx="0">
                    <c:v>0</c:v>
                  </c:pt>
                  <c:pt idx="1">
                    <c:v>4.2</c:v>
                  </c:pt>
                  <c:pt idx="2">
                    <c:v>4.4000000000000004</c:v>
                  </c:pt>
                  <c:pt idx="3">
                    <c:v>9.9</c:v>
                  </c:pt>
                </c:numCache>
              </c:numRef>
            </c:plus>
            <c:minus>
              <c:numRef>
                <c:f>Sheet1!$D$2:$D$5</c:f>
                <c:numCache>
                  <c:formatCode>General</c:formatCode>
                  <c:ptCount val="4"/>
                  <c:pt idx="0">
                    <c:v>0</c:v>
                  </c:pt>
                  <c:pt idx="1">
                    <c:v>6.7</c:v>
                  </c:pt>
                  <c:pt idx="2">
                    <c:v>7.9</c:v>
                  </c:pt>
                  <c:pt idx="3">
                    <c:v>11.2</c:v>
                  </c:pt>
                </c:numCache>
              </c:numRef>
            </c:minus>
            <c:spPr>
              <a:noFill/>
              <a:ln w="28575" cap="flat" cmpd="sng" algn="ctr">
                <a:solidFill>
                  <a:schemeClr val="bg2"/>
                </a:solidFill>
                <a:round/>
              </a:ln>
              <a:effectLst/>
            </c:spPr>
          </c:errBars>
          <c:xVal>
            <c:numRef>
              <c:f>Sheet1!$A$2:$A$5</c:f>
              <c:numCache>
                <c:formatCode>General</c:formatCode>
                <c:ptCount val="4"/>
                <c:pt idx="0">
                  <c:v>0</c:v>
                </c:pt>
                <c:pt idx="1">
                  <c:v>12</c:v>
                </c:pt>
                <c:pt idx="2">
                  <c:v>36</c:v>
                </c:pt>
                <c:pt idx="3">
                  <c:v>72</c:v>
                </c:pt>
              </c:numCache>
            </c:numRef>
          </c:xVal>
          <c:yVal>
            <c:numRef>
              <c:f>Sheet1!$B$2:$B$5</c:f>
              <c:numCache>
                <c:formatCode>General</c:formatCode>
                <c:ptCount val="4"/>
                <c:pt idx="0">
                  <c:v>100</c:v>
                </c:pt>
                <c:pt idx="1">
                  <c:v>89.9</c:v>
                </c:pt>
                <c:pt idx="2">
                  <c:v>85.6</c:v>
                </c:pt>
                <c:pt idx="3">
                  <c:v>77.400000000000006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0A47-4347-A488-B8BF30DB27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28450128"/>
        <c:axId val="1428451112"/>
      </c:scatterChart>
      <c:valAx>
        <c:axId val="1428450128"/>
        <c:scaling>
          <c:orientation val="minMax"/>
          <c:max val="72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28451112"/>
        <c:crosses val="autoZero"/>
        <c:crossBetween val="midCat"/>
        <c:majorUnit val="12"/>
      </c:valAx>
      <c:valAx>
        <c:axId val="1428451112"/>
        <c:scaling>
          <c:orientation val="minMax"/>
          <c:max val="100"/>
          <c:min val="6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28450128"/>
        <c:crosses val="autoZero"/>
        <c:crossBetween val="midCat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2"/>
          </a:solidFill>
        </a:defRPr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4955059302796134E-2"/>
          <c:y val="6.7488952020202012E-2"/>
          <c:w val="0.94448720219648119"/>
          <c:h val="0.7881375233868002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exacerbation (%)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352-4218-9C77-244C7DFB7A9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352-4218-9C77-244C7DFB7A95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352-4218-9C77-244C7DFB7A95}"/>
              </c:ext>
            </c:extLst>
          </c:dPt>
          <c:dPt>
            <c:idx val="3"/>
            <c:invertIfNegative val="0"/>
            <c:bubble3D val="0"/>
            <c:spPr>
              <a:solidFill>
                <a:schemeClr val="bg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352-4218-9C77-244C7DFB7A95}"/>
              </c:ext>
            </c:extLst>
          </c:dPt>
          <c:dLbls>
            <c:dLbl>
              <c:idx val="0"/>
              <c:layout>
                <c:manualLayout>
                  <c:x val="0"/>
                  <c:y val="3.98832481683231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352-4218-9C77-244C7DFB7A95}"/>
                </c:ext>
              </c:extLst>
            </c:dLbl>
            <c:dLbl>
              <c:idx val="1"/>
              <c:layout>
                <c:manualLayout>
                  <c:x val="-2.6097152622168904E-3"/>
                  <c:y val="-3.5459272598178044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lang="en-US" sz="14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352-4218-9C77-244C7DFB7A95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lang="en-US" sz="1400" b="1" i="0" u="none" strike="noStrike" kern="1200" baseline="0">
                      <a:solidFill>
                        <a:schemeClr val="accent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7352-4218-9C77-244C7DFB7A95}"/>
                </c:ext>
              </c:extLst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lang="en-US" sz="1400" b="1" i="0" u="none" strike="noStrike" kern="1200" baseline="0">
                      <a:solidFill>
                        <a:schemeClr val="bg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7352-4218-9C77-244C7DFB7A9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en-US" sz="1400" b="1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0–2
(n=254,500)</c:v>
                </c:pt>
                <c:pt idx="1">
                  <c:v>3–5
(n=76,619)</c:v>
                </c:pt>
                <c:pt idx="2">
                  <c:v>6–10
(n=27,065)</c:v>
                </c:pt>
                <c:pt idx="3">
                  <c:v>≥11
(n=7140)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12.8</c:v>
                </c:pt>
                <c:pt idx="1">
                  <c:v>17.100000000000001</c:v>
                </c:pt>
                <c:pt idx="2">
                  <c:v>21.3</c:v>
                </c:pt>
                <c:pt idx="3">
                  <c:v>28.7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352-4218-9C77-244C7DFB7A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3"/>
        <c:axId val="2089327504"/>
        <c:axId val="1660400256"/>
      </c:barChart>
      <c:catAx>
        <c:axId val="20893275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9050" cap="sq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en-US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660400256"/>
        <c:crosses val="autoZero"/>
        <c:auto val="1"/>
        <c:lblAlgn val="ctr"/>
        <c:lblOffset val="0"/>
        <c:noMultiLvlLbl val="0"/>
      </c:catAx>
      <c:valAx>
        <c:axId val="1660400256"/>
        <c:scaling>
          <c:orientation val="minMax"/>
          <c:max val="4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19050" cap="sq">
            <a:solidFill>
              <a:schemeClr val="tx1"/>
            </a:solidFill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lang="en-US"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89327504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lang="en-US" sz="1400" kern="1200">
          <a:solidFill>
            <a:schemeClr val="tx2"/>
          </a:solidFill>
          <a:latin typeface="+mn-lt"/>
          <a:ea typeface="+mn-ea"/>
          <a:cs typeface="+mn-cs"/>
        </a:defRPr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2376227430526813E-2"/>
          <c:y val="3.8282616761276013E-2"/>
          <c:w val="0.93940058812881111"/>
          <c:h val="0.811347724629561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Hospitalizations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CE8-431D-9740-F9BBE823A23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CE8-431D-9740-F9BBE823A23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CE8-431D-9740-F9BBE823A23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CE8-431D-9740-F9BBE823A230}"/>
              </c:ext>
            </c:extLst>
          </c:dPt>
          <c:dLbls>
            <c:dLbl>
              <c:idx val="0"/>
              <c:layout>
                <c:manualLayout>
                  <c:x val="0"/>
                  <c:y val="3.98832481683231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CE8-431D-9740-F9BBE823A230}"/>
                </c:ext>
              </c:extLst>
            </c:dLbl>
            <c:dLbl>
              <c:idx val="1"/>
              <c:layout>
                <c:manualLayout>
                  <c:x val="-2.6097152622168904E-3"/>
                  <c:y val="-3.545927259817804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CE8-431D-9740-F9BBE823A230}"/>
                </c:ext>
              </c:extLst>
            </c:dLbl>
            <c:dLbl>
              <c:idx val="3"/>
              <c:layout>
                <c:manualLayout>
                  <c:x val="-9.2561797146812966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0CE8-431D-9740-F9BBE823A23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accent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≤2
(n=254,500)</c:v>
                </c:pt>
                <c:pt idx="1">
                  <c:v>3–5
(n=76,619)</c:v>
                </c:pt>
                <c:pt idx="2">
                  <c:v>6–10
(n=27,065)</c:v>
                </c:pt>
                <c:pt idx="3">
                  <c:v>≥11
(n=7140)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2.8</c:v>
                </c:pt>
                <c:pt idx="2">
                  <c:v>6.1</c:v>
                </c:pt>
                <c:pt idx="3">
                  <c:v>17.899999999999999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CE8-431D-9740-F9BBE823A23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Outpatient visits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≤2
(n=254,500)</c:v>
                </c:pt>
                <c:pt idx="1">
                  <c:v>3–5
(n=76,619)</c:v>
                </c:pt>
                <c:pt idx="2">
                  <c:v>6–10
(n=27,065)</c:v>
                </c:pt>
                <c:pt idx="3">
                  <c:v>≥11
(n=7140)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132.1</c:v>
                </c:pt>
                <c:pt idx="1">
                  <c:v>197.3</c:v>
                </c:pt>
                <c:pt idx="2">
                  <c:v>232.5</c:v>
                </c:pt>
                <c:pt idx="3">
                  <c:v>252.2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0CE8-431D-9740-F9BBE823A2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3"/>
        <c:axId val="2089327504"/>
        <c:axId val="1660400256"/>
      </c:barChart>
      <c:catAx>
        <c:axId val="20893275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9050" cap="sq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660400256"/>
        <c:crosses val="autoZero"/>
        <c:auto val="1"/>
        <c:lblAlgn val="ctr"/>
        <c:lblOffset val="0"/>
        <c:noMultiLvlLbl val="0"/>
      </c:catAx>
      <c:valAx>
        <c:axId val="1660400256"/>
        <c:scaling>
          <c:orientation val="minMax"/>
          <c:max val="3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19050" cap="sq">
            <a:solidFill>
              <a:schemeClr val="tx1"/>
            </a:solidFill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89327504"/>
        <c:crosses val="autoZero"/>
        <c:crossBetween val="between"/>
        <c:majorUnit val="5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b="1"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7581112413306753E-2"/>
          <c:y val="6.6306824460499805E-2"/>
          <c:w val="0.8318772418481708"/>
          <c:h val="0.8628082952267189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bg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10-45D4-9416-C4D72266F321}"/>
              </c:ext>
            </c:extLst>
          </c:dPt>
          <c:dPt>
            <c:idx val="1"/>
            <c:bubble3D val="0"/>
            <c:spPr>
              <a:solidFill>
                <a:schemeClr val="bg2">
                  <a:alpha val="3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10-45D4-9416-C4D72266F321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17.399999999999999</c:v>
                </c:pt>
                <c:pt idx="1">
                  <c:v>82.6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210-45D4-9416-C4D72266F3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4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262892145731605E-2"/>
          <c:y val="3.3036358489430019E-2"/>
          <c:w val="0.9251616362155114"/>
          <c:h val="0.906663378080998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Baseline (N=346)</c:v>
                </c:pt>
              </c:strCache>
            </c:strRef>
          </c:tx>
          <c:spPr>
            <a:solidFill>
              <a:schemeClr val="bg2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Sheet1!$B$5</c:f>
                <c:numCache>
                  <c:formatCode>General</c:formatCode>
                  <c:ptCount val="1"/>
                  <c:pt idx="0">
                    <c:v>0.7</c:v>
                  </c:pt>
                </c:numCache>
              </c:numRef>
            </c:plus>
            <c:minus>
              <c:numRef>
                <c:f>Sheet1!$B$4</c:f>
                <c:numCache>
                  <c:formatCode>General</c:formatCode>
                  <c:ptCount val="1"/>
                  <c:pt idx="0">
                    <c:v>0.9</c:v>
                  </c:pt>
                </c:numCache>
              </c:numRef>
            </c:minus>
            <c:spPr>
              <a:noFill/>
              <a:ln w="19050" cap="flat" cmpd="sng" algn="ctr">
                <a:solidFill>
                  <a:schemeClr val="tx1"/>
                </a:solidFill>
                <a:round/>
              </a:ln>
              <a:effectLst/>
            </c:spPr>
          </c:errBars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0.0</c:formatCode>
                <c:ptCount val="1"/>
                <c:pt idx="0">
                  <c:v>3.4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41-4839-B1D2-5DB19565BD0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Follow-up (N=346)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Sheet1!$C$5</c:f>
                <c:numCache>
                  <c:formatCode>General</c:formatCode>
                  <c:ptCount val="1"/>
                  <c:pt idx="0">
                    <c:v>1.2</c:v>
                  </c:pt>
                </c:numCache>
              </c:numRef>
            </c:plus>
            <c:minus>
              <c:numRef>
                <c:f>Sheet1!$C$4</c:f>
                <c:numCache>
                  <c:formatCode>General</c:formatCode>
                  <c:ptCount val="1"/>
                  <c:pt idx="0">
                    <c:v>0.9</c:v>
                  </c:pt>
                </c:numCache>
              </c:numRef>
            </c:minus>
            <c:spPr>
              <a:noFill/>
              <a:ln w="19050" cap="flat" cmpd="sng" algn="ctr">
                <a:solidFill>
                  <a:schemeClr val="tx1"/>
                </a:solidFill>
                <a:round/>
              </a:ln>
              <a:effectLst/>
            </c:spPr>
          </c:errBars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0.0</c:formatCode>
                <c:ptCount val="1"/>
                <c:pt idx="0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641-4839-B1D2-5DB19565BD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-27"/>
        <c:axId val="-505022544"/>
        <c:axId val="-505030032"/>
      </c:barChart>
      <c:catAx>
        <c:axId val="-5050225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9050" cap="sq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505030032"/>
        <c:crosses val="autoZero"/>
        <c:auto val="1"/>
        <c:lblAlgn val="ctr"/>
        <c:lblOffset val="100"/>
        <c:noMultiLvlLbl val="0"/>
      </c:catAx>
      <c:valAx>
        <c:axId val="-505030032"/>
        <c:scaling>
          <c:orientation val="minMax"/>
          <c:max val="6"/>
          <c:min val="0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 w="19050" cap="sq"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5050225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0781107658030483E-2"/>
          <c:y val="6.5289832328405059E-2"/>
          <c:w val="0.93554060038367426"/>
          <c:h val="0.8755232510118113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bg2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Sheet1!$B$4</c:f>
                <c:numCache>
                  <c:formatCode>General</c:formatCode>
                  <c:ptCount val="1"/>
                  <c:pt idx="0">
                    <c:v>2</c:v>
                  </c:pt>
                </c:numCache>
              </c:numRef>
            </c:plus>
            <c:minus>
              <c:numRef>
                <c:f>Sheet1!$B$5</c:f>
                <c:numCache>
                  <c:formatCode>General</c:formatCode>
                  <c:ptCount val="1"/>
                  <c:pt idx="0">
                    <c:v>3</c:v>
                  </c:pt>
                </c:numCache>
              </c:numRef>
            </c:minus>
            <c:spPr>
              <a:noFill/>
              <a:ln w="19050" cap="flat" cmpd="sng" algn="ctr">
                <a:solidFill>
                  <a:schemeClr val="tx1"/>
                </a:solidFill>
                <a:round/>
              </a:ln>
              <a:effectLst/>
            </c:spPr>
          </c:errBars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11B-4CA0-82A7-AC2E58D9259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Sheet1!$C$4</c:f>
                <c:numCache>
                  <c:formatCode>General</c:formatCode>
                  <c:ptCount val="1"/>
                  <c:pt idx="0">
                    <c:v>2</c:v>
                  </c:pt>
                </c:numCache>
              </c:numRef>
            </c:plus>
            <c:minus>
              <c:numRef>
                <c:f>Sheet1!$C$5</c:f>
                <c:numCache>
                  <c:formatCode>General</c:formatCode>
                  <c:ptCount val="1"/>
                  <c:pt idx="0">
                    <c:v>2</c:v>
                  </c:pt>
                </c:numCache>
              </c:numRef>
            </c:minus>
            <c:spPr>
              <a:noFill/>
              <a:ln w="19050" cap="flat" cmpd="sng" algn="ctr">
                <a:solidFill>
                  <a:schemeClr val="tx1"/>
                </a:solidFill>
                <a:round/>
              </a:ln>
              <a:effectLst/>
            </c:spPr>
          </c:errBars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11B-4CA0-82A7-AC2E58D925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-27"/>
        <c:axId val="-504978816"/>
        <c:axId val="-504974864"/>
      </c:barChart>
      <c:catAx>
        <c:axId val="-5049788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9050" cap="sq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504974864"/>
        <c:crosses val="autoZero"/>
        <c:auto val="1"/>
        <c:lblAlgn val="ctr"/>
        <c:lblOffset val="100"/>
        <c:noMultiLvlLbl val="0"/>
      </c:catAx>
      <c:valAx>
        <c:axId val="-504974864"/>
        <c:scaling>
          <c:orientation val="minMax"/>
          <c:max val="8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19050" cap="sq"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504978816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 b="0">
          <a:solidFill>
            <a:schemeClr val="tx2"/>
          </a:solidFill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4687D185-AFDC-174B-B3A6-C08F4A7C4325}" type="datetimeFigureOut">
              <a:rPr lang="en-GB" smtClean="0"/>
              <a:pPr/>
              <a:t>13/05/2024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B046004E-350C-3048-904D-E601776AB30A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9868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BAF2AC5-A42D-4487-BA9C-327D9C6F44AB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465424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charset="0"/>
              <a:buChar char="•"/>
              <a:defRPr/>
            </a:pP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D751AE-7ABC-314D-AFAD-47B860ED6F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53832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charset="0"/>
              <a:buChar char="•"/>
              <a:defRPr/>
            </a:pP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D751AE-7ABC-314D-AFAD-47B860ED6F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035539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charset="0"/>
              <a:buChar char="•"/>
              <a:defRPr/>
            </a:pP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D751AE-7ABC-314D-AFAD-47B860ED6F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971449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charset="0"/>
              <a:buChar char="•"/>
              <a:defRPr/>
            </a:pP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D751AE-7ABC-314D-AFAD-47B860ED6F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477613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charset="0"/>
              <a:buChar char="•"/>
              <a:defRPr/>
            </a:pP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D751AE-7ABC-314D-AFAD-47B860ED6F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024292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609323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739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D751AE-7ABC-314D-AFAD-47B860ED6FFE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739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90156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DDEBCC-4044-4DCC-9159-F075B19A08F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7858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04158" y="5277534"/>
            <a:ext cx="5633258" cy="5421947"/>
          </a:xfrm>
        </p:spPr>
        <p:txBody>
          <a:bodyPr/>
          <a:lstStyle/>
          <a:p>
            <a:pPr marL="0" indent="0" defTabSz="473934">
              <a:buFont typeface="Arial" panose="020B0604020202020204" pitchFamily="34" charset="0"/>
              <a:buNone/>
              <a:defRPr/>
            </a:pPr>
            <a:endParaRPr lang="en-GB" sz="100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D751AE-7ABC-314D-AFAD-47B860ED6FFE}" type="slidenum">
              <a:rPr kumimoji="0" lang="en-US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46431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Arial" charset="0"/>
              <a:buNone/>
            </a:pP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D751AE-7ABC-314D-AFAD-47B860ED6F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76437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BAF2AC5-A42D-4487-BA9C-327D9C6F44AB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73302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>
              <a:buFont typeface="Arial" charset="0"/>
              <a:buNone/>
              <a:defRPr/>
            </a:pP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D751AE-7ABC-314D-AFAD-47B860ED6F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27143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>
              <a:buFont typeface="Arial" charset="0"/>
              <a:buNone/>
              <a:defRPr/>
            </a:pP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D751AE-7ABC-314D-AFAD-47B860ED6F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046331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charset="0"/>
              <a:buChar char="•"/>
              <a:defRPr/>
            </a:pP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D751AE-7ABC-314D-AFAD-47B860ED6F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13701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1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sv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hape, rectangle&#10;&#10;Description automatically generated">
            <a:extLst>
              <a:ext uri="{FF2B5EF4-FFF2-40B4-BE49-F238E27FC236}">
                <a16:creationId xmlns:a16="http://schemas.microsoft.com/office/drawing/2014/main" id="{0A33316F-B1D5-114A-BEC0-14F0E4D0ED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204800" cy="68652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9366448-9A2D-6E4B-9F8A-769DE0B745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2892" t="50777" r="34380"/>
          <a:stretch/>
        </p:blipFill>
        <p:spPr>
          <a:xfrm>
            <a:off x="1" y="0"/>
            <a:ext cx="12192000" cy="3992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9087D1D-B2D6-D44A-900D-872BD4C324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br>
              <a:rPr lang="en-US"/>
            </a:br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685BB56C-E7A2-1545-B6B6-4C9C64D1020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49528B1-EF8B-074A-A297-A83026E04D4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69200" y="5405896"/>
            <a:ext cx="3756215" cy="1425600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BB34DF1-84BC-413D-8901-57B0C9CA5E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91054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ADC5B9-39A2-427D-B2BD-C0D9F91EC3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 anchor="b">
            <a:no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822FF3-F07A-467D-86D7-025F054FAB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1C0547C1-16FD-6AE9-99C6-2CC48669C8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‹#›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63978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ADC5B9-39A2-427D-B2BD-C0D9F91EC3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 anchor="b">
            <a:no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822FF3-F07A-467D-86D7-025F054FAB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6B9FE482-217E-F030-79B2-EF54659C382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‹#›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5642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ADC5B9-39A2-427D-B2BD-C0D9F91EC3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 anchor="b">
            <a:no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822FF3-F07A-467D-86D7-025F054FAB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7F547070-6362-F922-D0BD-612E3D32AB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‹#›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8061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ADC5B9-39A2-427D-B2BD-C0D9F91EC3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 anchor="b">
            <a:no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822FF3-F07A-467D-86D7-025F054FAB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5F80210C-163C-67F4-B0B7-DD5F62DAAFE2}"/>
              </a:ext>
            </a:extLst>
          </p:cNvPr>
          <p:cNvSpPr txBox="1">
            <a:spLocks/>
          </p:cNvSpPr>
          <p:nvPr userDrawn="1"/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0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‹#›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489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8">
            <a:extLst>
              <a:ext uri="{FF2B5EF4-FFF2-40B4-BE49-F238E27FC236}">
                <a16:creationId xmlns:a16="http://schemas.microsoft.com/office/drawing/2014/main" id="{E6556186-6F63-4FB2-A241-0DECDEC69A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‹#›</a:t>
            </a:fld>
            <a:endParaRPr lang="en-GB">
              <a:latin typeface="Arial"/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ADC5B9-39A2-427D-B2BD-C0D9F91EC3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 anchor="b">
            <a:no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822FF3-F07A-467D-86D7-025F054FAB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02286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ADC5B9-39A2-427D-B2BD-C0D9F91EC3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 anchor="b">
            <a:no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822FF3-F07A-467D-86D7-025F054FAB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1CC6C86B-A73A-DDDE-1198-5AE5A927C336}"/>
              </a:ext>
            </a:extLst>
          </p:cNvPr>
          <p:cNvSpPr txBox="1">
            <a:spLocks/>
          </p:cNvSpPr>
          <p:nvPr userDrawn="1"/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0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‹#›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5314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ADC5B9-39A2-427D-B2BD-C0D9F91EC3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 anchor="b">
            <a:no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822FF3-F07A-467D-86D7-025F054FAB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72FF862B-57F2-4C84-9856-A10702C7AF59}"/>
              </a:ext>
            </a:extLst>
          </p:cNvPr>
          <p:cNvSpPr txBox="1">
            <a:spLocks/>
          </p:cNvSpPr>
          <p:nvPr userDrawn="1"/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0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‹#›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6377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ADC5B9-39A2-427D-B2BD-C0D9F91EC3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 anchor="b">
            <a:no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822FF3-F07A-467D-86D7-025F054FAB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D5B2DD94-C872-E78E-9A6B-AC7167D7C4EF}"/>
              </a:ext>
            </a:extLst>
          </p:cNvPr>
          <p:cNvSpPr txBox="1">
            <a:spLocks/>
          </p:cNvSpPr>
          <p:nvPr userDrawn="1"/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0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‹#›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7286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ADC5B9-39A2-427D-B2BD-C0D9F91EC3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 anchor="b">
            <a:no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822FF3-F07A-467D-86D7-025F054FAB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5A3E9571-2E70-D2BA-584B-7DD77A182AAC}"/>
              </a:ext>
            </a:extLst>
          </p:cNvPr>
          <p:cNvSpPr txBox="1">
            <a:spLocks/>
          </p:cNvSpPr>
          <p:nvPr userDrawn="1"/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0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‹#›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6947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1" y="1658411"/>
            <a:ext cx="11306177" cy="4351339"/>
          </a:xfrm>
        </p:spPr>
        <p:txBody>
          <a:bodyPr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ADC5B9-39A2-427D-B2BD-C0D9F91EC3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 anchor="b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319831D-6626-4BD2-A8E0-9BCF0BD820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4" name="Slide Number Placeholder 8">
            <a:extLst>
              <a:ext uri="{FF2B5EF4-FFF2-40B4-BE49-F238E27FC236}">
                <a16:creationId xmlns:a16="http://schemas.microsoft.com/office/drawing/2014/main" id="{A65832CA-ACAE-F67A-EAE5-24AA7EAF3E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‹#›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3460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>
            <a:extLst>
              <a:ext uri="{FF2B5EF4-FFF2-40B4-BE49-F238E27FC236}">
                <a16:creationId xmlns:a16="http://schemas.microsoft.com/office/drawing/2014/main" id="{F9C8A500-4B81-7B48-A31E-8B8957A3E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0CF7CA3F-1067-F24A-AC49-D34BAF0EEC2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BD62869-30B7-9B4F-8192-18507D9EB5A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F6CCC59-4C24-6A48-9D5A-52104DDB4F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E426A2-D813-4668-B846-DD006E76DEC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403933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ADC5B9-39A2-427D-B2BD-C0D9F91EC3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 anchor="b">
            <a:no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822FF3-F07A-467D-86D7-025F054FAB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CFABAAAE-F51B-84AF-495A-79E2173E44ED}"/>
              </a:ext>
            </a:extLst>
          </p:cNvPr>
          <p:cNvSpPr txBox="1">
            <a:spLocks/>
          </p:cNvSpPr>
          <p:nvPr userDrawn="1"/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0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‹#›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5770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>
            <a:extLst>
              <a:ext uri="{FF2B5EF4-FFF2-40B4-BE49-F238E27FC236}">
                <a16:creationId xmlns:a16="http://schemas.microsoft.com/office/drawing/2014/main" id="{FBECC1AF-2988-4AB4-93E1-CF5B1CE82B4A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A95CC4F6-0757-4B3C-87C4-C2F950410E7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2960" t="41940" r="57633"/>
          <a:stretch/>
        </p:blipFill>
        <p:spPr>
          <a:xfrm rot="20836538" flipH="1">
            <a:off x="-798425" y="-1039782"/>
            <a:ext cx="11407289" cy="5977918"/>
          </a:xfrm>
          <a:custGeom>
            <a:avLst/>
            <a:gdLst>
              <a:gd name="connsiteX0" fmla="*/ 10057435 w 11407289"/>
              <a:gd name="connsiteY0" fmla="*/ 0 h 5977918"/>
              <a:gd name="connsiteX1" fmla="*/ 0 w 11407289"/>
              <a:gd name="connsiteY1" fmla="*/ 2271036 h 5977918"/>
              <a:gd name="connsiteX2" fmla="*/ 0 w 11407289"/>
              <a:gd name="connsiteY2" fmla="*/ 5977918 h 5977918"/>
              <a:gd name="connsiteX3" fmla="*/ 11407289 w 11407289"/>
              <a:gd name="connsiteY3" fmla="*/ 5977918 h 59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7289" h="5977918">
                <a:moveTo>
                  <a:pt x="10057435" y="0"/>
                </a:moveTo>
                <a:lnTo>
                  <a:pt x="0" y="2271036"/>
                </a:lnTo>
                <a:lnTo>
                  <a:pt x="0" y="5977918"/>
                </a:lnTo>
                <a:lnTo>
                  <a:pt x="11407289" y="5977918"/>
                </a:lnTo>
                <a:close/>
              </a:path>
            </a:pathLst>
          </a:cu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07F21C2C-15A4-7F45-B0CB-86AEEB9C483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055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E22EDCA-5C28-E347-ACF4-79FD5EE059C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805027B8-451C-0745-8CDE-BE69F40B167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4C1C3BD2-E178-F345-B79F-1DD61424D982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188705B-688D-4BBE-AFA8-803C008BA5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97530E-185C-4015-9C90-EA4D9289A8B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441"/>
            <a:ext cx="432000" cy="223200"/>
          </a:xfrm>
          <a:noFill/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755245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90CEEC2E-124A-4F43-BAB2-FA91BE5909C2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30CAC459-CD5F-4270-8F31-936D759727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AEEA461E-D8BF-5C4F-A437-9C7C874F9B3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C95BE32C-A41F-A240-843B-0AD0696F6938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7A0B13B9-CAF2-4EC9-A8F3-F68487F929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200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53A914C4-D3BA-45F7-9461-428FDE0928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49F15BE-4C55-4B27-97B4-2BDB6EB08C0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</p:spPr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607CB13-19E5-4C77-B31A-083A9D11C03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441"/>
            <a:ext cx="432000" cy="2232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958552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39826C-2064-4F91-A3A3-C86CC191A0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AB9DD31-4D3B-4AB0-A929-416CE8A189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55652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3E7CD-F305-43E9-86B0-12355525B2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148EA7-F68C-47EF-BEC4-187C77088E8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82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59AFFAC-B44A-4106-AB5E-D7FEA683682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34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4F9E53D-E52D-454C-938F-BD750C99C6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C92742F-FE91-4920-B471-B84AE25750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63985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8106F4-133B-44D2-AA79-8FBAC23B12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525D279-184B-4E37-B15A-E9263DAE6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92B3700-D5D0-420F-B1E0-32686E1D77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782158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5FADB3-9D36-42DA-9911-2902163F9A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DB33BC-1427-482B-92FA-142499FF1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53397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1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E70E3A9F-42B1-4F50-9502-7895BFA97B8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806" y="923"/>
            <a:ext cx="12188389" cy="6856154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209B3816-7FAB-4AFA-9C55-FA9CF974E126}"/>
              </a:ext>
            </a:extLst>
          </p:cNvPr>
          <p:cNvGrpSpPr/>
          <p:nvPr/>
        </p:nvGrpSpPr>
        <p:grpSpPr>
          <a:xfrm>
            <a:off x="9030703" y="5558370"/>
            <a:ext cx="2641752" cy="639231"/>
            <a:chOff x="1874838" y="57150"/>
            <a:chExt cx="3509962" cy="849313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890533C3-F6D2-4E92-A35A-355E395843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4838" y="520700"/>
              <a:ext cx="2789237" cy="379413"/>
            </a:xfrm>
            <a:custGeom>
              <a:avLst/>
              <a:gdLst>
                <a:gd name="T0" fmla="*/ 73 w 920"/>
                <a:gd name="T1" fmla="*/ 71 h 124"/>
                <a:gd name="T2" fmla="*/ 108 w 920"/>
                <a:gd name="T3" fmla="*/ 122 h 124"/>
                <a:gd name="T4" fmla="*/ 0 w 920"/>
                <a:gd name="T5" fmla="*/ 122 h 124"/>
                <a:gd name="T6" fmla="*/ 77 w 920"/>
                <a:gd name="T7" fmla="*/ 85 h 124"/>
                <a:gd name="T8" fmla="*/ 150 w 920"/>
                <a:gd name="T9" fmla="*/ 111 h 124"/>
                <a:gd name="T10" fmla="*/ 149 w 920"/>
                <a:gd name="T11" fmla="*/ 123 h 124"/>
                <a:gd name="T12" fmla="*/ 128 w 920"/>
                <a:gd name="T13" fmla="*/ 51 h 124"/>
                <a:gd name="T14" fmla="*/ 182 w 920"/>
                <a:gd name="T15" fmla="*/ 44 h 124"/>
                <a:gd name="T16" fmla="*/ 145 w 920"/>
                <a:gd name="T17" fmla="*/ 79 h 124"/>
                <a:gd name="T18" fmla="*/ 206 w 920"/>
                <a:gd name="T19" fmla="*/ 7 h 124"/>
                <a:gd name="T20" fmla="*/ 192 w 920"/>
                <a:gd name="T21" fmla="*/ 42 h 124"/>
                <a:gd name="T22" fmla="*/ 224 w 920"/>
                <a:gd name="T23" fmla="*/ 123 h 124"/>
                <a:gd name="T24" fmla="*/ 229 w 920"/>
                <a:gd name="T25" fmla="*/ 110 h 124"/>
                <a:gd name="T26" fmla="*/ 239 w 920"/>
                <a:gd name="T27" fmla="*/ 42 h 124"/>
                <a:gd name="T28" fmla="*/ 222 w 920"/>
                <a:gd name="T29" fmla="*/ 0 h 124"/>
                <a:gd name="T30" fmla="*/ 269 w 920"/>
                <a:gd name="T31" fmla="*/ 122 h 124"/>
                <a:gd name="T32" fmla="*/ 300 w 920"/>
                <a:gd name="T33" fmla="*/ 44 h 124"/>
                <a:gd name="T34" fmla="*/ 269 w 920"/>
                <a:gd name="T35" fmla="*/ 29 h 124"/>
                <a:gd name="T36" fmla="*/ 393 w 920"/>
                <a:gd name="T37" fmla="*/ 15 h 124"/>
                <a:gd name="T38" fmla="*/ 393 w 920"/>
                <a:gd name="T39" fmla="*/ 122 h 124"/>
                <a:gd name="T40" fmla="*/ 411 w 920"/>
                <a:gd name="T41" fmla="*/ 107 h 124"/>
                <a:gd name="T42" fmla="*/ 393 w 920"/>
                <a:gd name="T43" fmla="*/ 0 h 124"/>
                <a:gd name="T44" fmla="*/ 595 w 920"/>
                <a:gd name="T45" fmla="*/ 122 h 124"/>
                <a:gd name="T46" fmla="*/ 620 w 920"/>
                <a:gd name="T47" fmla="*/ 42 h 124"/>
                <a:gd name="T48" fmla="*/ 641 w 920"/>
                <a:gd name="T49" fmla="*/ 122 h 124"/>
                <a:gd name="T50" fmla="*/ 655 w 920"/>
                <a:gd name="T51" fmla="*/ 48 h 124"/>
                <a:gd name="T52" fmla="*/ 595 w 920"/>
                <a:gd name="T53" fmla="*/ 29 h 124"/>
                <a:gd name="T54" fmla="*/ 800 w 920"/>
                <a:gd name="T55" fmla="*/ 112 h 124"/>
                <a:gd name="T56" fmla="*/ 821 w 920"/>
                <a:gd name="T57" fmla="*/ 50 h 124"/>
                <a:gd name="T58" fmla="*/ 755 w 920"/>
                <a:gd name="T59" fmla="*/ 76 h 124"/>
                <a:gd name="T60" fmla="*/ 821 w 920"/>
                <a:gd name="T61" fmla="*/ 100 h 124"/>
                <a:gd name="T62" fmla="*/ 529 w 920"/>
                <a:gd name="T63" fmla="*/ 38 h 124"/>
                <a:gd name="T64" fmla="*/ 531 w 920"/>
                <a:gd name="T65" fmla="*/ 124 h 124"/>
                <a:gd name="T66" fmla="*/ 569 w 920"/>
                <a:gd name="T67" fmla="*/ 58 h 124"/>
                <a:gd name="T68" fmla="*/ 532 w 920"/>
                <a:gd name="T69" fmla="*/ 112 h 124"/>
                <a:gd name="T70" fmla="*/ 681 w 920"/>
                <a:gd name="T71" fmla="*/ 66 h 124"/>
                <a:gd name="T72" fmla="*/ 681 w 920"/>
                <a:gd name="T73" fmla="*/ 66 h 124"/>
                <a:gd name="T74" fmla="*/ 665 w 920"/>
                <a:gd name="T75" fmla="*/ 74 h 124"/>
                <a:gd name="T76" fmla="*/ 748 w 920"/>
                <a:gd name="T77" fmla="*/ 77 h 124"/>
                <a:gd name="T78" fmla="*/ 728 w 920"/>
                <a:gd name="T79" fmla="*/ 101 h 124"/>
                <a:gd name="T80" fmla="*/ 904 w 920"/>
                <a:gd name="T81" fmla="*/ 122 h 124"/>
                <a:gd name="T82" fmla="*/ 840 w 920"/>
                <a:gd name="T83" fmla="*/ 97 h 124"/>
                <a:gd name="T84" fmla="*/ 901 w 920"/>
                <a:gd name="T85" fmla="*/ 66 h 124"/>
                <a:gd name="T86" fmla="*/ 862 w 920"/>
                <a:gd name="T87" fmla="*/ 50 h 124"/>
                <a:gd name="T88" fmla="*/ 880 w 920"/>
                <a:gd name="T89" fmla="*/ 26 h 124"/>
                <a:gd name="T90" fmla="*/ 918 w 920"/>
                <a:gd name="T91" fmla="*/ 104 h 124"/>
                <a:gd name="T92" fmla="*/ 901 w 920"/>
                <a:gd name="T93" fmla="*/ 76 h 124"/>
                <a:gd name="T94" fmla="*/ 874 w 920"/>
                <a:gd name="T95" fmla="*/ 110 h 124"/>
                <a:gd name="T96" fmla="*/ 365 w 920"/>
                <a:gd name="T97" fmla="*/ 122 h 124"/>
                <a:gd name="T98" fmla="*/ 301 w 920"/>
                <a:gd name="T99" fmla="*/ 97 h 124"/>
                <a:gd name="T100" fmla="*/ 363 w 920"/>
                <a:gd name="T101" fmla="*/ 66 h 124"/>
                <a:gd name="T102" fmla="*/ 323 w 920"/>
                <a:gd name="T103" fmla="*/ 50 h 124"/>
                <a:gd name="T104" fmla="*/ 341 w 920"/>
                <a:gd name="T105" fmla="*/ 26 h 124"/>
                <a:gd name="T106" fmla="*/ 379 w 920"/>
                <a:gd name="T107" fmla="*/ 104 h 124"/>
                <a:gd name="T108" fmla="*/ 363 w 920"/>
                <a:gd name="T109" fmla="*/ 76 h 124"/>
                <a:gd name="T110" fmla="*/ 336 w 920"/>
                <a:gd name="T111" fmla="*/ 11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0" h="124">
                  <a:moveTo>
                    <a:pt x="36" y="71"/>
                  </a:moveTo>
                  <a:cubicBezTo>
                    <a:pt x="55" y="20"/>
                    <a:pt x="55" y="20"/>
                    <a:pt x="55" y="20"/>
                  </a:cubicBezTo>
                  <a:cubicBezTo>
                    <a:pt x="73" y="71"/>
                    <a:pt x="73" y="71"/>
                    <a:pt x="73" y="71"/>
                  </a:cubicBezTo>
                  <a:lnTo>
                    <a:pt x="36" y="71"/>
                  </a:lnTo>
                  <a:close/>
                  <a:moveTo>
                    <a:pt x="91" y="122"/>
                  </a:moveTo>
                  <a:cubicBezTo>
                    <a:pt x="108" y="122"/>
                    <a:pt x="108" y="122"/>
                    <a:pt x="108" y="12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77" y="85"/>
                    <a:pt x="77" y="85"/>
                    <a:pt x="77" y="85"/>
                  </a:cubicBezTo>
                  <a:lnTo>
                    <a:pt x="91" y="122"/>
                  </a:lnTo>
                  <a:close/>
                  <a:moveTo>
                    <a:pt x="172" y="96"/>
                  </a:moveTo>
                  <a:cubicBezTo>
                    <a:pt x="172" y="106"/>
                    <a:pt x="164" y="111"/>
                    <a:pt x="150" y="111"/>
                  </a:cubicBezTo>
                  <a:cubicBezTo>
                    <a:pt x="139" y="111"/>
                    <a:pt x="131" y="108"/>
                    <a:pt x="127" y="101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7" y="117"/>
                    <a:pt x="131" y="123"/>
                    <a:pt x="149" y="123"/>
                  </a:cubicBezTo>
                  <a:cubicBezTo>
                    <a:pt x="175" y="123"/>
                    <a:pt x="188" y="109"/>
                    <a:pt x="188" y="94"/>
                  </a:cubicBezTo>
                  <a:cubicBezTo>
                    <a:pt x="188" y="75"/>
                    <a:pt x="170" y="70"/>
                    <a:pt x="150" y="66"/>
                  </a:cubicBezTo>
                  <a:cubicBezTo>
                    <a:pt x="140" y="64"/>
                    <a:pt x="128" y="60"/>
                    <a:pt x="128" y="51"/>
                  </a:cubicBezTo>
                  <a:cubicBezTo>
                    <a:pt x="128" y="45"/>
                    <a:pt x="134" y="38"/>
                    <a:pt x="147" y="38"/>
                  </a:cubicBezTo>
                  <a:cubicBezTo>
                    <a:pt x="159" y="38"/>
                    <a:pt x="167" y="46"/>
                    <a:pt x="168" y="50"/>
                  </a:cubicBezTo>
                  <a:cubicBezTo>
                    <a:pt x="182" y="44"/>
                    <a:pt x="182" y="44"/>
                    <a:pt x="182" y="44"/>
                  </a:cubicBezTo>
                  <a:cubicBezTo>
                    <a:pt x="176" y="31"/>
                    <a:pt x="162" y="26"/>
                    <a:pt x="148" y="26"/>
                  </a:cubicBezTo>
                  <a:cubicBezTo>
                    <a:pt x="127" y="26"/>
                    <a:pt x="113" y="36"/>
                    <a:pt x="113" y="53"/>
                  </a:cubicBezTo>
                  <a:cubicBezTo>
                    <a:pt x="113" y="72"/>
                    <a:pt x="129" y="76"/>
                    <a:pt x="145" y="79"/>
                  </a:cubicBezTo>
                  <a:cubicBezTo>
                    <a:pt x="159" y="82"/>
                    <a:pt x="172" y="86"/>
                    <a:pt x="172" y="96"/>
                  </a:cubicBezTo>
                  <a:close/>
                  <a:moveTo>
                    <a:pt x="222" y="0"/>
                  </a:moveTo>
                  <a:cubicBezTo>
                    <a:pt x="206" y="7"/>
                    <a:pt x="206" y="7"/>
                    <a:pt x="206" y="7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192" y="29"/>
                    <a:pt x="192" y="29"/>
                    <a:pt x="192" y="29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102"/>
                    <a:pt x="206" y="102"/>
                    <a:pt x="206" y="102"/>
                  </a:cubicBezTo>
                  <a:cubicBezTo>
                    <a:pt x="206" y="114"/>
                    <a:pt x="206" y="123"/>
                    <a:pt x="224" y="123"/>
                  </a:cubicBezTo>
                  <a:cubicBezTo>
                    <a:pt x="230" y="123"/>
                    <a:pt x="236" y="122"/>
                    <a:pt x="239" y="121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36" y="109"/>
                    <a:pt x="232" y="110"/>
                    <a:pt x="229" y="110"/>
                  </a:cubicBezTo>
                  <a:cubicBezTo>
                    <a:pt x="222" y="110"/>
                    <a:pt x="222" y="106"/>
                    <a:pt x="222" y="95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29"/>
                    <a:pt x="239" y="29"/>
                    <a:pt x="239" y="29"/>
                  </a:cubicBezTo>
                  <a:cubicBezTo>
                    <a:pt x="222" y="29"/>
                    <a:pt x="222" y="29"/>
                    <a:pt x="222" y="29"/>
                  </a:cubicBezTo>
                  <a:lnTo>
                    <a:pt x="222" y="0"/>
                  </a:lnTo>
                  <a:close/>
                  <a:moveTo>
                    <a:pt x="253" y="29"/>
                  </a:moveTo>
                  <a:cubicBezTo>
                    <a:pt x="253" y="122"/>
                    <a:pt x="253" y="122"/>
                    <a:pt x="253" y="122"/>
                  </a:cubicBezTo>
                  <a:cubicBezTo>
                    <a:pt x="269" y="122"/>
                    <a:pt x="269" y="122"/>
                    <a:pt x="269" y="122"/>
                  </a:cubicBezTo>
                  <a:cubicBezTo>
                    <a:pt x="269" y="79"/>
                    <a:pt x="269" y="79"/>
                    <a:pt x="269" y="79"/>
                  </a:cubicBezTo>
                  <a:cubicBezTo>
                    <a:pt x="269" y="71"/>
                    <a:pt x="269" y="62"/>
                    <a:pt x="273" y="55"/>
                  </a:cubicBezTo>
                  <a:cubicBezTo>
                    <a:pt x="278" y="47"/>
                    <a:pt x="285" y="44"/>
                    <a:pt x="300" y="44"/>
                  </a:cubicBezTo>
                  <a:cubicBezTo>
                    <a:pt x="300" y="28"/>
                    <a:pt x="300" y="28"/>
                    <a:pt x="300" y="28"/>
                  </a:cubicBezTo>
                  <a:cubicBezTo>
                    <a:pt x="294" y="28"/>
                    <a:pt x="278" y="28"/>
                    <a:pt x="269" y="46"/>
                  </a:cubicBezTo>
                  <a:cubicBezTo>
                    <a:pt x="269" y="29"/>
                    <a:pt x="269" y="29"/>
                    <a:pt x="269" y="29"/>
                  </a:cubicBezTo>
                  <a:lnTo>
                    <a:pt x="253" y="29"/>
                  </a:lnTo>
                  <a:close/>
                  <a:moveTo>
                    <a:pt x="393" y="0"/>
                  </a:moveTo>
                  <a:cubicBezTo>
                    <a:pt x="393" y="15"/>
                    <a:pt x="393" y="15"/>
                    <a:pt x="393" y="15"/>
                  </a:cubicBezTo>
                  <a:cubicBezTo>
                    <a:pt x="462" y="15"/>
                    <a:pt x="462" y="15"/>
                    <a:pt x="462" y="15"/>
                  </a:cubicBezTo>
                  <a:cubicBezTo>
                    <a:pt x="393" y="106"/>
                    <a:pt x="393" y="106"/>
                    <a:pt x="393" y="106"/>
                  </a:cubicBezTo>
                  <a:cubicBezTo>
                    <a:pt x="393" y="122"/>
                    <a:pt x="393" y="122"/>
                    <a:pt x="393" y="122"/>
                  </a:cubicBezTo>
                  <a:cubicBezTo>
                    <a:pt x="482" y="122"/>
                    <a:pt x="482" y="122"/>
                    <a:pt x="482" y="122"/>
                  </a:cubicBezTo>
                  <a:cubicBezTo>
                    <a:pt x="482" y="107"/>
                    <a:pt x="482" y="107"/>
                    <a:pt x="482" y="107"/>
                  </a:cubicBezTo>
                  <a:cubicBezTo>
                    <a:pt x="411" y="107"/>
                    <a:pt x="411" y="107"/>
                    <a:pt x="411" y="107"/>
                  </a:cubicBezTo>
                  <a:cubicBezTo>
                    <a:pt x="480" y="15"/>
                    <a:pt x="480" y="15"/>
                    <a:pt x="480" y="15"/>
                  </a:cubicBezTo>
                  <a:cubicBezTo>
                    <a:pt x="480" y="0"/>
                    <a:pt x="480" y="0"/>
                    <a:pt x="480" y="0"/>
                  </a:cubicBezTo>
                  <a:lnTo>
                    <a:pt x="393" y="0"/>
                  </a:lnTo>
                  <a:close/>
                  <a:moveTo>
                    <a:pt x="580" y="29"/>
                  </a:moveTo>
                  <a:cubicBezTo>
                    <a:pt x="580" y="122"/>
                    <a:pt x="580" y="122"/>
                    <a:pt x="580" y="122"/>
                  </a:cubicBezTo>
                  <a:cubicBezTo>
                    <a:pt x="595" y="122"/>
                    <a:pt x="595" y="122"/>
                    <a:pt x="595" y="122"/>
                  </a:cubicBezTo>
                  <a:cubicBezTo>
                    <a:pt x="595" y="69"/>
                    <a:pt x="595" y="69"/>
                    <a:pt x="595" y="69"/>
                  </a:cubicBezTo>
                  <a:cubicBezTo>
                    <a:pt x="595" y="63"/>
                    <a:pt x="595" y="56"/>
                    <a:pt x="602" y="49"/>
                  </a:cubicBezTo>
                  <a:cubicBezTo>
                    <a:pt x="607" y="44"/>
                    <a:pt x="613" y="42"/>
                    <a:pt x="620" y="42"/>
                  </a:cubicBezTo>
                  <a:cubicBezTo>
                    <a:pt x="628" y="42"/>
                    <a:pt x="637" y="46"/>
                    <a:pt x="640" y="54"/>
                  </a:cubicBezTo>
                  <a:cubicBezTo>
                    <a:pt x="641" y="58"/>
                    <a:pt x="641" y="60"/>
                    <a:pt x="641" y="70"/>
                  </a:cubicBezTo>
                  <a:cubicBezTo>
                    <a:pt x="641" y="122"/>
                    <a:pt x="641" y="122"/>
                    <a:pt x="641" y="122"/>
                  </a:cubicBezTo>
                  <a:cubicBezTo>
                    <a:pt x="656" y="122"/>
                    <a:pt x="656" y="122"/>
                    <a:pt x="656" y="122"/>
                  </a:cubicBezTo>
                  <a:cubicBezTo>
                    <a:pt x="656" y="67"/>
                    <a:pt x="656" y="67"/>
                    <a:pt x="656" y="67"/>
                  </a:cubicBezTo>
                  <a:cubicBezTo>
                    <a:pt x="656" y="59"/>
                    <a:pt x="656" y="54"/>
                    <a:pt x="655" y="48"/>
                  </a:cubicBezTo>
                  <a:cubicBezTo>
                    <a:pt x="650" y="33"/>
                    <a:pt x="636" y="27"/>
                    <a:pt x="624" y="27"/>
                  </a:cubicBezTo>
                  <a:cubicBezTo>
                    <a:pt x="619" y="27"/>
                    <a:pt x="604" y="28"/>
                    <a:pt x="595" y="43"/>
                  </a:cubicBezTo>
                  <a:cubicBezTo>
                    <a:pt x="595" y="29"/>
                    <a:pt x="595" y="29"/>
                    <a:pt x="595" y="29"/>
                  </a:cubicBezTo>
                  <a:lnTo>
                    <a:pt x="580" y="29"/>
                  </a:lnTo>
                  <a:close/>
                  <a:moveTo>
                    <a:pt x="821" y="100"/>
                  </a:moveTo>
                  <a:cubicBezTo>
                    <a:pt x="818" y="106"/>
                    <a:pt x="812" y="112"/>
                    <a:pt x="800" y="112"/>
                  </a:cubicBezTo>
                  <a:cubicBezTo>
                    <a:pt x="790" y="112"/>
                    <a:pt x="772" y="105"/>
                    <a:pt x="772" y="75"/>
                  </a:cubicBezTo>
                  <a:cubicBezTo>
                    <a:pt x="772" y="66"/>
                    <a:pt x="773" y="37"/>
                    <a:pt x="799" y="37"/>
                  </a:cubicBezTo>
                  <a:cubicBezTo>
                    <a:pt x="812" y="37"/>
                    <a:pt x="818" y="44"/>
                    <a:pt x="821" y="50"/>
                  </a:cubicBezTo>
                  <a:cubicBezTo>
                    <a:pt x="835" y="44"/>
                    <a:pt x="835" y="44"/>
                    <a:pt x="835" y="44"/>
                  </a:cubicBezTo>
                  <a:cubicBezTo>
                    <a:pt x="826" y="29"/>
                    <a:pt x="810" y="26"/>
                    <a:pt x="798" y="26"/>
                  </a:cubicBezTo>
                  <a:cubicBezTo>
                    <a:pt x="769" y="26"/>
                    <a:pt x="755" y="50"/>
                    <a:pt x="755" y="76"/>
                  </a:cubicBezTo>
                  <a:cubicBezTo>
                    <a:pt x="755" y="98"/>
                    <a:pt x="767" y="124"/>
                    <a:pt x="800" y="124"/>
                  </a:cubicBezTo>
                  <a:cubicBezTo>
                    <a:pt x="819" y="124"/>
                    <a:pt x="829" y="115"/>
                    <a:pt x="835" y="105"/>
                  </a:cubicBezTo>
                  <a:lnTo>
                    <a:pt x="821" y="100"/>
                  </a:lnTo>
                  <a:close/>
                  <a:moveTo>
                    <a:pt x="504" y="66"/>
                  </a:moveTo>
                  <a:cubicBezTo>
                    <a:pt x="554" y="66"/>
                    <a:pt x="554" y="66"/>
                    <a:pt x="554" y="66"/>
                  </a:cubicBezTo>
                  <a:cubicBezTo>
                    <a:pt x="552" y="42"/>
                    <a:pt x="538" y="38"/>
                    <a:pt x="529" y="38"/>
                  </a:cubicBezTo>
                  <a:cubicBezTo>
                    <a:pt x="516" y="38"/>
                    <a:pt x="506" y="47"/>
                    <a:pt x="504" y="66"/>
                  </a:cubicBezTo>
                  <a:close/>
                  <a:moveTo>
                    <a:pt x="566" y="104"/>
                  </a:moveTo>
                  <a:cubicBezTo>
                    <a:pt x="561" y="113"/>
                    <a:pt x="551" y="124"/>
                    <a:pt x="531" y="124"/>
                  </a:cubicBezTo>
                  <a:cubicBezTo>
                    <a:pt x="503" y="124"/>
                    <a:pt x="488" y="105"/>
                    <a:pt x="488" y="74"/>
                  </a:cubicBezTo>
                  <a:cubicBezTo>
                    <a:pt x="488" y="39"/>
                    <a:pt x="511" y="26"/>
                    <a:pt x="530" y="26"/>
                  </a:cubicBezTo>
                  <a:cubicBezTo>
                    <a:pt x="547" y="26"/>
                    <a:pt x="563" y="35"/>
                    <a:pt x="569" y="58"/>
                  </a:cubicBezTo>
                  <a:cubicBezTo>
                    <a:pt x="571" y="66"/>
                    <a:pt x="571" y="73"/>
                    <a:pt x="571" y="77"/>
                  </a:cubicBezTo>
                  <a:cubicBezTo>
                    <a:pt x="504" y="77"/>
                    <a:pt x="504" y="77"/>
                    <a:pt x="504" y="77"/>
                  </a:cubicBezTo>
                  <a:cubicBezTo>
                    <a:pt x="504" y="93"/>
                    <a:pt x="510" y="112"/>
                    <a:pt x="532" y="112"/>
                  </a:cubicBezTo>
                  <a:cubicBezTo>
                    <a:pt x="541" y="112"/>
                    <a:pt x="547" y="108"/>
                    <a:pt x="551" y="101"/>
                  </a:cubicBezTo>
                  <a:lnTo>
                    <a:pt x="566" y="104"/>
                  </a:lnTo>
                  <a:close/>
                  <a:moveTo>
                    <a:pt x="681" y="66"/>
                  </a:moveTo>
                  <a:cubicBezTo>
                    <a:pt x="731" y="66"/>
                    <a:pt x="731" y="66"/>
                    <a:pt x="731" y="66"/>
                  </a:cubicBezTo>
                  <a:cubicBezTo>
                    <a:pt x="729" y="42"/>
                    <a:pt x="715" y="38"/>
                    <a:pt x="706" y="38"/>
                  </a:cubicBezTo>
                  <a:cubicBezTo>
                    <a:pt x="693" y="38"/>
                    <a:pt x="683" y="47"/>
                    <a:pt x="681" y="66"/>
                  </a:cubicBezTo>
                  <a:close/>
                  <a:moveTo>
                    <a:pt x="743" y="104"/>
                  </a:moveTo>
                  <a:cubicBezTo>
                    <a:pt x="738" y="113"/>
                    <a:pt x="728" y="124"/>
                    <a:pt x="708" y="124"/>
                  </a:cubicBezTo>
                  <a:cubicBezTo>
                    <a:pt x="680" y="124"/>
                    <a:pt x="665" y="105"/>
                    <a:pt x="665" y="74"/>
                  </a:cubicBezTo>
                  <a:cubicBezTo>
                    <a:pt x="665" y="39"/>
                    <a:pt x="688" y="26"/>
                    <a:pt x="707" y="26"/>
                  </a:cubicBezTo>
                  <a:cubicBezTo>
                    <a:pt x="724" y="26"/>
                    <a:pt x="740" y="35"/>
                    <a:pt x="746" y="58"/>
                  </a:cubicBezTo>
                  <a:cubicBezTo>
                    <a:pt x="748" y="66"/>
                    <a:pt x="748" y="73"/>
                    <a:pt x="748" y="77"/>
                  </a:cubicBezTo>
                  <a:cubicBezTo>
                    <a:pt x="681" y="77"/>
                    <a:pt x="681" y="77"/>
                    <a:pt x="681" y="77"/>
                  </a:cubicBezTo>
                  <a:cubicBezTo>
                    <a:pt x="681" y="93"/>
                    <a:pt x="687" y="112"/>
                    <a:pt x="709" y="112"/>
                  </a:cubicBezTo>
                  <a:cubicBezTo>
                    <a:pt x="718" y="112"/>
                    <a:pt x="724" y="108"/>
                    <a:pt x="728" y="101"/>
                  </a:cubicBezTo>
                  <a:lnTo>
                    <a:pt x="743" y="104"/>
                  </a:lnTo>
                  <a:close/>
                  <a:moveTo>
                    <a:pt x="920" y="122"/>
                  </a:moveTo>
                  <a:cubicBezTo>
                    <a:pt x="904" y="122"/>
                    <a:pt x="904" y="122"/>
                    <a:pt x="904" y="122"/>
                  </a:cubicBezTo>
                  <a:cubicBezTo>
                    <a:pt x="904" y="122"/>
                    <a:pt x="903" y="116"/>
                    <a:pt x="902" y="108"/>
                  </a:cubicBezTo>
                  <a:cubicBezTo>
                    <a:pt x="897" y="113"/>
                    <a:pt x="889" y="123"/>
                    <a:pt x="871" y="123"/>
                  </a:cubicBezTo>
                  <a:cubicBezTo>
                    <a:pt x="853" y="123"/>
                    <a:pt x="840" y="113"/>
                    <a:pt x="840" y="97"/>
                  </a:cubicBezTo>
                  <a:cubicBezTo>
                    <a:pt x="840" y="92"/>
                    <a:pt x="841" y="87"/>
                    <a:pt x="844" y="83"/>
                  </a:cubicBezTo>
                  <a:cubicBezTo>
                    <a:pt x="849" y="75"/>
                    <a:pt x="859" y="69"/>
                    <a:pt x="887" y="67"/>
                  </a:cubicBezTo>
                  <a:cubicBezTo>
                    <a:pt x="901" y="66"/>
                    <a:pt x="901" y="66"/>
                    <a:pt x="901" y="66"/>
                  </a:cubicBezTo>
                  <a:cubicBezTo>
                    <a:pt x="901" y="63"/>
                    <a:pt x="901" y="63"/>
                    <a:pt x="901" y="63"/>
                  </a:cubicBezTo>
                  <a:cubicBezTo>
                    <a:pt x="901" y="54"/>
                    <a:pt x="901" y="38"/>
                    <a:pt x="881" y="38"/>
                  </a:cubicBezTo>
                  <a:cubicBezTo>
                    <a:pt x="868" y="38"/>
                    <a:pt x="863" y="44"/>
                    <a:pt x="862" y="50"/>
                  </a:cubicBezTo>
                  <a:cubicBezTo>
                    <a:pt x="847" y="44"/>
                    <a:pt x="847" y="44"/>
                    <a:pt x="847" y="44"/>
                  </a:cubicBezTo>
                  <a:cubicBezTo>
                    <a:pt x="848" y="43"/>
                    <a:pt x="848" y="43"/>
                    <a:pt x="848" y="42"/>
                  </a:cubicBezTo>
                  <a:cubicBezTo>
                    <a:pt x="854" y="32"/>
                    <a:pt x="864" y="26"/>
                    <a:pt x="880" y="26"/>
                  </a:cubicBezTo>
                  <a:cubicBezTo>
                    <a:pt x="889" y="26"/>
                    <a:pt x="900" y="28"/>
                    <a:pt x="907" y="34"/>
                  </a:cubicBezTo>
                  <a:cubicBezTo>
                    <a:pt x="917" y="41"/>
                    <a:pt x="917" y="57"/>
                    <a:pt x="917" y="57"/>
                  </a:cubicBezTo>
                  <a:cubicBezTo>
                    <a:pt x="918" y="104"/>
                    <a:pt x="918" y="104"/>
                    <a:pt x="918" y="104"/>
                  </a:cubicBezTo>
                  <a:cubicBezTo>
                    <a:pt x="918" y="104"/>
                    <a:pt x="918" y="118"/>
                    <a:pt x="920" y="122"/>
                  </a:cubicBezTo>
                  <a:close/>
                  <a:moveTo>
                    <a:pt x="899" y="97"/>
                  </a:moveTo>
                  <a:cubicBezTo>
                    <a:pt x="901" y="91"/>
                    <a:pt x="901" y="89"/>
                    <a:pt x="901" y="76"/>
                  </a:cubicBezTo>
                  <a:cubicBezTo>
                    <a:pt x="895" y="77"/>
                    <a:pt x="887" y="78"/>
                    <a:pt x="877" y="80"/>
                  </a:cubicBezTo>
                  <a:cubicBezTo>
                    <a:pt x="860" y="84"/>
                    <a:pt x="857" y="90"/>
                    <a:pt x="857" y="97"/>
                  </a:cubicBezTo>
                  <a:cubicBezTo>
                    <a:pt x="857" y="104"/>
                    <a:pt x="863" y="110"/>
                    <a:pt x="874" y="110"/>
                  </a:cubicBezTo>
                  <a:cubicBezTo>
                    <a:pt x="885" y="110"/>
                    <a:pt x="894" y="106"/>
                    <a:pt x="899" y="97"/>
                  </a:cubicBezTo>
                  <a:close/>
                  <a:moveTo>
                    <a:pt x="382" y="122"/>
                  </a:moveTo>
                  <a:cubicBezTo>
                    <a:pt x="365" y="122"/>
                    <a:pt x="365" y="122"/>
                    <a:pt x="365" y="122"/>
                  </a:cubicBezTo>
                  <a:cubicBezTo>
                    <a:pt x="365" y="122"/>
                    <a:pt x="364" y="116"/>
                    <a:pt x="363" y="108"/>
                  </a:cubicBezTo>
                  <a:cubicBezTo>
                    <a:pt x="359" y="113"/>
                    <a:pt x="350" y="123"/>
                    <a:pt x="332" y="123"/>
                  </a:cubicBezTo>
                  <a:cubicBezTo>
                    <a:pt x="314" y="123"/>
                    <a:pt x="301" y="113"/>
                    <a:pt x="301" y="97"/>
                  </a:cubicBezTo>
                  <a:cubicBezTo>
                    <a:pt x="301" y="92"/>
                    <a:pt x="302" y="87"/>
                    <a:pt x="305" y="83"/>
                  </a:cubicBezTo>
                  <a:cubicBezTo>
                    <a:pt x="310" y="75"/>
                    <a:pt x="320" y="69"/>
                    <a:pt x="348" y="67"/>
                  </a:cubicBezTo>
                  <a:cubicBezTo>
                    <a:pt x="363" y="66"/>
                    <a:pt x="363" y="66"/>
                    <a:pt x="363" y="66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63" y="54"/>
                    <a:pt x="363" y="38"/>
                    <a:pt x="342" y="38"/>
                  </a:cubicBezTo>
                  <a:cubicBezTo>
                    <a:pt x="329" y="38"/>
                    <a:pt x="324" y="44"/>
                    <a:pt x="323" y="50"/>
                  </a:cubicBezTo>
                  <a:cubicBezTo>
                    <a:pt x="309" y="44"/>
                    <a:pt x="309" y="44"/>
                    <a:pt x="309" y="44"/>
                  </a:cubicBezTo>
                  <a:cubicBezTo>
                    <a:pt x="309" y="43"/>
                    <a:pt x="309" y="43"/>
                    <a:pt x="309" y="42"/>
                  </a:cubicBezTo>
                  <a:cubicBezTo>
                    <a:pt x="315" y="32"/>
                    <a:pt x="326" y="26"/>
                    <a:pt x="341" y="26"/>
                  </a:cubicBezTo>
                  <a:cubicBezTo>
                    <a:pt x="350" y="26"/>
                    <a:pt x="361" y="28"/>
                    <a:pt x="368" y="34"/>
                  </a:cubicBezTo>
                  <a:cubicBezTo>
                    <a:pt x="379" y="41"/>
                    <a:pt x="378" y="57"/>
                    <a:pt x="378" y="57"/>
                  </a:cubicBezTo>
                  <a:cubicBezTo>
                    <a:pt x="379" y="104"/>
                    <a:pt x="379" y="104"/>
                    <a:pt x="379" y="104"/>
                  </a:cubicBezTo>
                  <a:cubicBezTo>
                    <a:pt x="379" y="104"/>
                    <a:pt x="380" y="118"/>
                    <a:pt x="382" y="122"/>
                  </a:cubicBezTo>
                  <a:close/>
                  <a:moveTo>
                    <a:pt x="360" y="97"/>
                  </a:moveTo>
                  <a:cubicBezTo>
                    <a:pt x="363" y="91"/>
                    <a:pt x="363" y="89"/>
                    <a:pt x="363" y="76"/>
                  </a:cubicBezTo>
                  <a:cubicBezTo>
                    <a:pt x="357" y="77"/>
                    <a:pt x="349" y="78"/>
                    <a:pt x="339" y="80"/>
                  </a:cubicBezTo>
                  <a:cubicBezTo>
                    <a:pt x="321" y="84"/>
                    <a:pt x="318" y="90"/>
                    <a:pt x="318" y="97"/>
                  </a:cubicBezTo>
                  <a:cubicBezTo>
                    <a:pt x="318" y="104"/>
                    <a:pt x="324" y="110"/>
                    <a:pt x="336" y="110"/>
                  </a:cubicBezTo>
                  <a:cubicBezTo>
                    <a:pt x="347" y="110"/>
                    <a:pt x="356" y="106"/>
                    <a:pt x="360" y="9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83CA074-5C6A-4A93-881C-CEC4A6A43F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1213" y="57150"/>
              <a:ext cx="763587" cy="849313"/>
            </a:xfrm>
            <a:custGeom>
              <a:avLst/>
              <a:gdLst>
                <a:gd name="T0" fmla="*/ 116 w 252"/>
                <a:gd name="T1" fmla="*/ 195 h 277"/>
                <a:gd name="T2" fmla="*/ 108 w 252"/>
                <a:gd name="T3" fmla="*/ 200 h 277"/>
                <a:gd name="T4" fmla="*/ 15 w 252"/>
                <a:gd name="T5" fmla="*/ 152 h 277"/>
                <a:gd name="T6" fmla="*/ 1 w 252"/>
                <a:gd name="T7" fmla="*/ 135 h 277"/>
                <a:gd name="T8" fmla="*/ 35 w 252"/>
                <a:gd name="T9" fmla="*/ 82 h 277"/>
                <a:gd name="T10" fmla="*/ 125 w 252"/>
                <a:gd name="T11" fmla="*/ 2 h 277"/>
                <a:gd name="T12" fmla="*/ 152 w 252"/>
                <a:gd name="T13" fmla="*/ 100 h 277"/>
                <a:gd name="T14" fmla="*/ 122 w 252"/>
                <a:gd name="T15" fmla="*/ 92 h 277"/>
                <a:gd name="T16" fmla="*/ 118 w 252"/>
                <a:gd name="T17" fmla="*/ 57 h 277"/>
                <a:gd name="T18" fmla="*/ 113 w 252"/>
                <a:gd name="T19" fmla="*/ 47 h 277"/>
                <a:gd name="T20" fmla="*/ 95 w 252"/>
                <a:gd name="T21" fmla="*/ 61 h 277"/>
                <a:gd name="T22" fmla="*/ 74 w 252"/>
                <a:gd name="T23" fmla="*/ 83 h 277"/>
                <a:gd name="T24" fmla="*/ 57 w 252"/>
                <a:gd name="T25" fmla="*/ 88 h 277"/>
                <a:gd name="T26" fmla="*/ 56 w 252"/>
                <a:gd name="T27" fmla="*/ 101 h 277"/>
                <a:gd name="T28" fmla="*/ 43 w 252"/>
                <a:gd name="T29" fmla="*/ 113 h 277"/>
                <a:gd name="T30" fmla="*/ 20 w 252"/>
                <a:gd name="T31" fmla="*/ 138 h 277"/>
                <a:gd name="T32" fmla="*/ 33 w 252"/>
                <a:gd name="T33" fmla="*/ 149 h 277"/>
                <a:gd name="T34" fmla="*/ 116 w 252"/>
                <a:gd name="T35" fmla="*/ 195 h 277"/>
                <a:gd name="T36" fmla="*/ 188 w 252"/>
                <a:gd name="T37" fmla="*/ 116 h 277"/>
                <a:gd name="T38" fmla="*/ 77 w 252"/>
                <a:gd name="T39" fmla="*/ 86 h 277"/>
                <a:gd name="T40" fmla="*/ 61 w 252"/>
                <a:gd name="T41" fmla="*/ 106 h 277"/>
                <a:gd name="T42" fmla="*/ 103 w 252"/>
                <a:gd name="T43" fmla="*/ 166 h 277"/>
                <a:gd name="T44" fmla="*/ 147 w 252"/>
                <a:gd name="T45" fmla="*/ 161 h 277"/>
                <a:gd name="T46" fmla="*/ 147 w 252"/>
                <a:gd name="T47" fmla="*/ 158 h 277"/>
                <a:gd name="T48" fmla="*/ 151 w 252"/>
                <a:gd name="T49" fmla="*/ 136 h 277"/>
                <a:gd name="T50" fmla="*/ 125 w 252"/>
                <a:gd name="T51" fmla="*/ 125 h 277"/>
                <a:gd name="T52" fmla="*/ 126 w 252"/>
                <a:gd name="T53" fmla="*/ 153 h 277"/>
                <a:gd name="T54" fmla="*/ 127 w 252"/>
                <a:gd name="T55" fmla="*/ 156 h 277"/>
                <a:gd name="T56" fmla="*/ 114 w 252"/>
                <a:gd name="T57" fmla="*/ 165 h 277"/>
                <a:gd name="T58" fmla="*/ 71 w 252"/>
                <a:gd name="T59" fmla="*/ 101 h 277"/>
                <a:gd name="T60" fmla="*/ 72 w 252"/>
                <a:gd name="T61" fmla="*/ 100 h 277"/>
                <a:gd name="T62" fmla="*/ 72 w 252"/>
                <a:gd name="T63" fmla="*/ 100 h 277"/>
                <a:gd name="T64" fmla="*/ 72 w 252"/>
                <a:gd name="T65" fmla="*/ 100 h 277"/>
                <a:gd name="T66" fmla="*/ 72 w 252"/>
                <a:gd name="T67" fmla="*/ 100 h 277"/>
                <a:gd name="T68" fmla="*/ 124 w 252"/>
                <a:gd name="T69" fmla="*/ 121 h 277"/>
                <a:gd name="T70" fmla="*/ 151 w 252"/>
                <a:gd name="T71" fmla="*/ 133 h 277"/>
                <a:gd name="T72" fmla="*/ 172 w 252"/>
                <a:gd name="T73" fmla="*/ 143 h 277"/>
                <a:gd name="T74" fmla="*/ 181 w 252"/>
                <a:gd name="T75" fmla="*/ 156 h 277"/>
                <a:gd name="T76" fmla="*/ 64 w 252"/>
                <a:gd name="T77" fmla="*/ 243 h 277"/>
                <a:gd name="T78" fmla="*/ 64 w 252"/>
                <a:gd name="T79" fmla="*/ 243 h 277"/>
                <a:gd name="T80" fmla="*/ 63 w 252"/>
                <a:gd name="T81" fmla="*/ 245 h 277"/>
                <a:gd name="T82" fmla="*/ 63 w 252"/>
                <a:gd name="T83" fmla="*/ 245 h 277"/>
                <a:gd name="T84" fmla="*/ 59 w 252"/>
                <a:gd name="T85" fmla="*/ 256 h 277"/>
                <a:gd name="T86" fmla="*/ 74 w 252"/>
                <a:gd name="T87" fmla="*/ 274 h 277"/>
                <a:gd name="T88" fmla="*/ 84 w 252"/>
                <a:gd name="T89" fmla="*/ 276 h 277"/>
                <a:gd name="T90" fmla="*/ 86 w 252"/>
                <a:gd name="T91" fmla="*/ 276 h 277"/>
                <a:gd name="T92" fmla="*/ 183 w 252"/>
                <a:gd name="T93" fmla="*/ 257 h 277"/>
                <a:gd name="T94" fmla="*/ 190 w 252"/>
                <a:gd name="T95" fmla="*/ 237 h 277"/>
                <a:gd name="T96" fmla="*/ 156 w 252"/>
                <a:gd name="T97" fmla="*/ 217 h 277"/>
                <a:gd name="T98" fmla="*/ 149 w 252"/>
                <a:gd name="T99" fmla="*/ 222 h 277"/>
                <a:gd name="T100" fmla="*/ 176 w 252"/>
                <a:gd name="T101" fmla="*/ 240 h 277"/>
                <a:gd name="T102" fmla="*/ 175 w 252"/>
                <a:gd name="T103" fmla="*/ 243 h 277"/>
                <a:gd name="T104" fmla="*/ 173 w 252"/>
                <a:gd name="T105" fmla="*/ 243 h 277"/>
                <a:gd name="T106" fmla="*/ 113 w 252"/>
                <a:gd name="T107" fmla="*/ 247 h 277"/>
                <a:gd name="T108" fmla="*/ 108 w 252"/>
                <a:gd name="T109" fmla="*/ 247 h 277"/>
                <a:gd name="T110" fmla="*/ 117 w 252"/>
                <a:gd name="T111" fmla="*/ 239 h 277"/>
                <a:gd name="T112" fmla="*/ 211 w 252"/>
                <a:gd name="T113" fmla="*/ 176 h 277"/>
                <a:gd name="T114" fmla="*/ 188 w 252"/>
                <a:gd name="T115" fmla="*/ 116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2" h="277">
                  <a:moveTo>
                    <a:pt x="116" y="195"/>
                  </a:moveTo>
                  <a:cubicBezTo>
                    <a:pt x="113" y="197"/>
                    <a:pt x="111" y="198"/>
                    <a:pt x="108" y="200"/>
                  </a:cubicBezTo>
                  <a:cubicBezTo>
                    <a:pt x="80" y="184"/>
                    <a:pt x="20" y="154"/>
                    <a:pt x="15" y="152"/>
                  </a:cubicBezTo>
                  <a:cubicBezTo>
                    <a:pt x="10" y="149"/>
                    <a:pt x="0" y="145"/>
                    <a:pt x="1" y="135"/>
                  </a:cubicBezTo>
                  <a:cubicBezTo>
                    <a:pt x="3" y="122"/>
                    <a:pt x="25" y="94"/>
                    <a:pt x="35" y="82"/>
                  </a:cubicBezTo>
                  <a:cubicBezTo>
                    <a:pt x="87" y="19"/>
                    <a:pt x="110" y="0"/>
                    <a:pt x="125" y="2"/>
                  </a:cubicBezTo>
                  <a:cubicBezTo>
                    <a:pt x="142" y="4"/>
                    <a:pt x="151" y="21"/>
                    <a:pt x="152" y="100"/>
                  </a:cubicBezTo>
                  <a:cubicBezTo>
                    <a:pt x="143" y="97"/>
                    <a:pt x="133" y="94"/>
                    <a:pt x="122" y="92"/>
                  </a:cubicBezTo>
                  <a:cubicBezTo>
                    <a:pt x="121" y="80"/>
                    <a:pt x="119" y="63"/>
                    <a:pt x="118" y="57"/>
                  </a:cubicBezTo>
                  <a:cubicBezTo>
                    <a:pt x="117" y="50"/>
                    <a:pt x="116" y="47"/>
                    <a:pt x="113" y="47"/>
                  </a:cubicBezTo>
                  <a:cubicBezTo>
                    <a:pt x="110" y="47"/>
                    <a:pt x="102" y="54"/>
                    <a:pt x="95" y="61"/>
                  </a:cubicBezTo>
                  <a:cubicBezTo>
                    <a:pt x="92" y="64"/>
                    <a:pt x="84" y="73"/>
                    <a:pt x="74" y="83"/>
                  </a:cubicBezTo>
                  <a:cubicBezTo>
                    <a:pt x="66" y="82"/>
                    <a:pt x="60" y="84"/>
                    <a:pt x="57" y="88"/>
                  </a:cubicBezTo>
                  <a:cubicBezTo>
                    <a:pt x="55" y="91"/>
                    <a:pt x="54" y="95"/>
                    <a:pt x="56" y="101"/>
                  </a:cubicBezTo>
                  <a:cubicBezTo>
                    <a:pt x="51" y="106"/>
                    <a:pt x="46" y="111"/>
                    <a:pt x="43" y="113"/>
                  </a:cubicBezTo>
                  <a:cubicBezTo>
                    <a:pt x="32" y="124"/>
                    <a:pt x="21" y="133"/>
                    <a:pt x="20" y="138"/>
                  </a:cubicBezTo>
                  <a:cubicBezTo>
                    <a:pt x="20" y="141"/>
                    <a:pt x="25" y="145"/>
                    <a:pt x="33" y="149"/>
                  </a:cubicBezTo>
                  <a:cubicBezTo>
                    <a:pt x="52" y="161"/>
                    <a:pt x="99" y="186"/>
                    <a:pt x="116" y="195"/>
                  </a:cubicBezTo>
                  <a:close/>
                  <a:moveTo>
                    <a:pt x="188" y="116"/>
                  </a:moveTo>
                  <a:cubicBezTo>
                    <a:pt x="170" y="109"/>
                    <a:pt x="125" y="93"/>
                    <a:pt x="77" y="86"/>
                  </a:cubicBezTo>
                  <a:cubicBezTo>
                    <a:pt x="61" y="84"/>
                    <a:pt x="54" y="90"/>
                    <a:pt x="61" y="106"/>
                  </a:cubicBezTo>
                  <a:cubicBezTo>
                    <a:pt x="68" y="121"/>
                    <a:pt x="85" y="147"/>
                    <a:pt x="103" y="166"/>
                  </a:cubicBezTo>
                  <a:cubicBezTo>
                    <a:pt x="121" y="186"/>
                    <a:pt x="141" y="191"/>
                    <a:pt x="147" y="161"/>
                  </a:cubicBezTo>
                  <a:cubicBezTo>
                    <a:pt x="147" y="160"/>
                    <a:pt x="147" y="159"/>
                    <a:pt x="147" y="158"/>
                  </a:cubicBezTo>
                  <a:cubicBezTo>
                    <a:pt x="149" y="150"/>
                    <a:pt x="150" y="143"/>
                    <a:pt x="151" y="136"/>
                  </a:cubicBezTo>
                  <a:cubicBezTo>
                    <a:pt x="143" y="132"/>
                    <a:pt x="134" y="129"/>
                    <a:pt x="125" y="125"/>
                  </a:cubicBezTo>
                  <a:cubicBezTo>
                    <a:pt x="125" y="132"/>
                    <a:pt x="126" y="143"/>
                    <a:pt x="126" y="153"/>
                  </a:cubicBezTo>
                  <a:cubicBezTo>
                    <a:pt x="126" y="154"/>
                    <a:pt x="126" y="155"/>
                    <a:pt x="127" y="156"/>
                  </a:cubicBezTo>
                  <a:cubicBezTo>
                    <a:pt x="127" y="171"/>
                    <a:pt x="122" y="171"/>
                    <a:pt x="114" y="165"/>
                  </a:cubicBezTo>
                  <a:cubicBezTo>
                    <a:pt x="104" y="158"/>
                    <a:pt x="74" y="118"/>
                    <a:pt x="71" y="101"/>
                  </a:cubicBezTo>
                  <a:cubicBezTo>
                    <a:pt x="70" y="100"/>
                    <a:pt x="71" y="100"/>
                    <a:pt x="72" y="100"/>
                  </a:cubicBezTo>
                  <a:cubicBezTo>
                    <a:pt x="72" y="100"/>
                    <a:pt x="72" y="100"/>
                    <a:pt x="72" y="100"/>
                  </a:cubicBezTo>
                  <a:cubicBezTo>
                    <a:pt x="72" y="100"/>
                    <a:pt x="72" y="100"/>
                    <a:pt x="72" y="100"/>
                  </a:cubicBezTo>
                  <a:cubicBezTo>
                    <a:pt x="72" y="100"/>
                    <a:pt x="72" y="100"/>
                    <a:pt x="72" y="100"/>
                  </a:cubicBezTo>
                  <a:cubicBezTo>
                    <a:pt x="79" y="103"/>
                    <a:pt x="102" y="112"/>
                    <a:pt x="124" y="121"/>
                  </a:cubicBezTo>
                  <a:cubicBezTo>
                    <a:pt x="134" y="125"/>
                    <a:pt x="143" y="129"/>
                    <a:pt x="151" y="133"/>
                  </a:cubicBezTo>
                  <a:cubicBezTo>
                    <a:pt x="159" y="136"/>
                    <a:pt x="166" y="140"/>
                    <a:pt x="172" y="143"/>
                  </a:cubicBezTo>
                  <a:cubicBezTo>
                    <a:pt x="181" y="148"/>
                    <a:pt x="185" y="152"/>
                    <a:pt x="181" y="156"/>
                  </a:cubicBezTo>
                  <a:cubicBezTo>
                    <a:pt x="161" y="177"/>
                    <a:pt x="89" y="206"/>
                    <a:pt x="64" y="243"/>
                  </a:cubicBezTo>
                  <a:cubicBezTo>
                    <a:pt x="64" y="243"/>
                    <a:pt x="64" y="243"/>
                    <a:pt x="64" y="243"/>
                  </a:cubicBezTo>
                  <a:cubicBezTo>
                    <a:pt x="64" y="244"/>
                    <a:pt x="63" y="244"/>
                    <a:pt x="63" y="245"/>
                  </a:cubicBezTo>
                  <a:cubicBezTo>
                    <a:pt x="63" y="245"/>
                    <a:pt x="63" y="245"/>
                    <a:pt x="63" y="245"/>
                  </a:cubicBezTo>
                  <a:cubicBezTo>
                    <a:pt x="62" y="247"/>
                    <a:pt x="60" y="251"/>
                    <a:pt x="59" y="256"/>
                  </a:cubicBezTo>
                  <a:cubicBezTo>
                    <a:pt x="58" y="264"/>
                    <a:pt x="62" y="271"/>
                    <a:pt x="74" y="274"/>
                  </a:cubicBezTo>
                  <a:cubicBezTo>
                    <a:pt x="77" y="275"/>
                    <a:pt x="80" y="276"/>
                    <a:pt x="84" y="276"/>
                  </a:cubicBezTo>
                  <a:cubicBezTo>
                    <a:pt x="84" y="276"/>
                    <a:pt x="85" y="276"/>
                    <a:pt x="86" y="276"/>
                  </a:cubicBezTo>
                  <a:cubicBezTo>
                    <a:pt x="108" y="277"/>
                    <a:pt x="165" y="265"/>
                    <a:pt x="183" y="257"/>
                  </a:cubicBezTo>
                  <a:cubicBezTo>
                    <a:pt x="201" y="249"/>
                    <a:pt x="195" y="241"/>
                    <a:pt x="190" y="237"/>
                  </a:cubicBezTo>
                  <a:cubicBezTo>
                    <a:pt x="186" y="234"/>
                    <a:pt x="166" y="223"/>
                    <a:pt x="156" y="217"/>
                  </a:cubicBezTo>
                  <a:cubicBezTo>
                    <a:pt x="154" y="219"/>
                    <a:pt x="152" y="220"/>
                    <a:pt x="149" y="222"/>
                  </a:cubicBezTo>
                  <a:cubicBezTo>
                    <a:pt x="166" y="232"/>
                    <a:pt x="172" y="237"/>
                    <a:pt x="176" y="240"/>
                  </a:cubicBezTo>
                  <a:cubicBezTo>
                    <a:pt x="178" y="241"/>
                    <a:pt x="177" y="243"/>
                    <a:pt x="175" y="243"/>
                  </a:cubicBezTo>
                  <a:cubicBezTo>
                    <a:pt x="174" y="243"/>
                    <a:pt x="173" y="243"/>
                    <a:pt x="173" y="243"/>
                  </a:cubicBezTo>
                  <a:cubicBezTo>
                    <a:pt x="157" y="244"/>
                    <a:pt x="127" y="246"/>
                    <a:pt x="113" y="247"/>
                  </a:cubicBezTo>
                  <a:cubicBezTo>
                    <a:pt x="111" y="247"/>
                    <a:pt x="109" y="247"/>
                    <a:pt x="108" y="247"/>
                  </a:cubicBezTo>
                  <a:cubicBezTo>
                    <a:pt x="111" y="244"/>
                    <a:pt x="115" y="241"/>
                    <a:pt x="117" y="239"/>
                  </a:cubicBezTo>
                  <a:cubicBezTo>
                    <a:pt x="147" y="218"/>
                    <a:pt x="197" y="189"/>
                    <a:pt x="211" y="176"/>
                  </a:cubicBezTo>
                  <a:cubicBezTo>
                    <a:pt x="222" y="167"/>
                    <a:pt x="252" y="138"/>
                    <a:pt x="188" y="116"/>
                  </a:cubicBezTo>
                  <a:close/>
                </a:path>
              </a:pathLst>
            </a:custGeom>
            <a:solidFill>
              <a:srgbClr val="FCA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9" name="Picture 8" descr="Diagram, schematic&#10;&#10;Description automatically generated">
            <a:extLst>
              <a:ext uri="{FF2B5EF4-FFF2-40B4-BE49-F238E27FC236}">
                <a16:creationId xmlns:a16="http://schemas.microsoft.com/office/drawing/2014/main" id="{E52BC300-FDDA-4A53-98D1-787137733D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83" t="82896" r="68069" b="5897"/>
          <a:stretch/>
        </p:blipFill>
        <p:spPr>
          <a:xfrm>
            <a:off x="949036" y="5687291"/>
            <a:ext cx="2944091" cy="76892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1001183" y="1625605"/>
            <a:ext cx="5981700" cy="2274359"/>
          </a:xfrm>
        </p:spPr>
        <p:txBody>
          <a:bodyPr bIns="0" anchor="b">
            <a:noAutofit/>
          </a:bodyPr>
          <a:lstStyle>
            <a:lvl1pPr algn="l">
              <a:defRPr sz="4400" cap="none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03303" y="4190400"/>
            <a:ext cx="5979581" cy="1655763"/>
          </a:xfrm>
        </p:spPr>
        <p:txBody>
          <a:bodyPr t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400" b="1">
                <a:solidFill>
                  <a:schemeClr val="accent1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700BECF-BDBE-4C27-8167-83FA687062B3}"/>
              </a:ext>
            </a:extLst>
          </p:cNvPr>
          <p:cNvSpPr txBox="1"/>
          <p:nvPr userDrawn="1"/>
        </p:nvSpPr>
        <p:spPr>
          <a:xfrm>
            <a:off x="9279081" y="6654867"/>
            <a:ext cx="2563523" cy="2031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 algn="r">
              <a:lnSpc>
                <a:spcPct val="90000"/>
              </a:lnSpc>
              <a:spcBef>
                <a:spcPts val="1200"/>
              </a:spcBef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GB" sz="800">
                <a:solidFill>
                  <a:schemeClr val="bg1"/>
                </a:solidFill>
                <a:latin typeface="+mn-lt"/>
              </a:rPr>
              <a:t>Veeva ID: Z4-54460; Date of preparation: May 2023</a:t>
            </a:r>
          </a:p>
        </p:txBody>
      </p:sp>
    </p:spTree>
    <p:extLst>
      <p:ext uri="{BB962C8B-B14F-4D97-AF65-F5344CB8AC3E}">
        <p14:creationId xmlns:p14="http://schemas.microsoft.com/office/powerpoint/2010/main" val="2074864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image" Target="../media/image5.png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image" Target="../media/image4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image" Target="../media/image3.sv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2.png"/><Relationship Id="rId28" Type="http://schemas.openxmlformats.org/officeDocument/2006/relationships/image" Target="../media/image7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png"/><Relationship Id="rId27" Type="http://schemas.openxmlformats.org/officeDocument/2006/relationships/image" Target="../media/image6.sv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E8CF534C-5B06-49AE-9538-F6125E0A2656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" name="Picture 19" descr="Shape, rectangle&#10;&#10;Description automatically generated">
            <a:extLst>
              <a:ext uri="{FF2B5EF4-FFF2-40B4-BE49-F238E27FC236}">
                <a16:creationId xmlns:a16="http://schemas.microsoft.com/office/drawing/2014/main" id="{A3A3EF61-82F0-4FC3-AA94-9B4DC9F89509}"/>
              </a:ext>
            </a:extLst>
          </p:cNvPr>
          <p:cNvPicPr>
            <a:picLocks noChangeAspect="1"/>
          </p:cNvPicPr>
          <p:nvPr userDrawn="1"/>
        </p:nvPicPr>
        <p:blipFill>
          <a:blip r:embed="rId22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A2AE35B-3713-4E04-BD23-89F85FEA0452}"/>
              </a:ext>
            </a:extLst>
          </p:cNvPr>
          <p:cNvPicPr>
            <a:picLocks noChangeAspect="1"/>
          </p:cNvPicPr>
          <p:nvPr userDrawn="1"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70CB6ED-94F4-43D5-A7E6-1775F1190F7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5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DFCBA9-E3AE-429C-BF56-B86D80AA0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8282" y="1404000"/>
            <a:ext cx="11095200" cy="4608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marL="288000" lvl="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26">
                  <a:extLst>
                    <a:ext uri="{96DAC541-7B7A-43D3-8B79-37D633B846F1}">
                      <asvg:svgBlip xmlns:asvg="http://schemas.microsoft.com/office/drawing/2016/SVG/main" r:embed="rId27"/>
                    </a:ext>
                  </a:extLst>
                </a:blip>
              </a:buBlip>
            </a:pPr>
            <a:r>
              <a:rPr lang="en-US"/>
              <a:t>Click to edit Master text styles</a:t>
            </a:r>
          </a:p>
          <a:p>
            <a:pPr marL="288000" lvl="1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26">
                  <a:extLst>
                    <a:ext uri="{96DAC541-7B7A-43D3-8B79-37D633B846F1}">
                      <asvg:svgBlip xmlns:asvg="http://schemas.microsoft.com/office/drawing/2016/SVG/main" r:embed="rId27"/>
                    </a:ext>
                  </a:extLst>
                </a:blip>
              </a:buBlip>
            </a:pPr>
            <a:r>
              <a:rPr lang="en-US"/>
              <a:t>Second level</a:t>
            </a:r>
          </a:p>
          <a:p>
            <a:pPr marL="288000" lvl="2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26">
                  <a:extLst>
                    <a:ext uri="{96DAC541-7B7A-43D3-8B79-37D633B846F1}">
                      <asvg:svgBlip xmlns:asvg="http://schemas.microsoft.com/office/drawing/2016/SVG/main" r:embed="rId27"/>
                    </a:ext>
                  </a:extLst>
                </a:blip>
              </a:buBlip>
            </a:pPr>
            <a:r>
              <a:rPr lang="en-US"/>
              <a:t>Third level</a:t>
            </a:r>
          </a:p>
          <a:p>
            <a:pPr marL="288000" lvl="3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26">
                  <a:extLst>
                    <a:ext uri="{96DAC541-7B7A-43D3-8B79-37D633B846F1}">
                      <asvg:svgBlip xmlns:asvg="http://schemas.microsoft.com/office/drawing/2016/SVG/main" r:embed="rId27"/>
                    </a:ext>
                  </a:extLst>
                </a:blip>
              </a:buBlip>
            </a:pPr>
            <a:r>
              <a:rPr lang="en-US"/>
              <a:t>Fourth level</a:t>
            </a:r>
          </a:p>
          <a:p>
            <a:pPr marL="288000" lvl="4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26">
                  <a:extLst>
                    <a:ext uri="{96DAC541-7B7A-43D3-8B79-37D633B846F1}">
                      <asvg:svgBlip xmlns:asvg="http://schemas.microsoft.com/office/drawing/2016/SVG/main" r:embed="rId27"/>
                    </a:ext>
                  </a:extLst>
                </a:blip>
              </a:buBlip>
            </a:pPr>
            <a:r>
              <a:rPr lang="en-US"/>
              <a:t>Fifth level</a:t>
            </a:r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59A56D7-EF10-4FA1-90DA-39844C4B581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8282" y="6303600"/>
            <a:ext cx="10512000" cy="288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900" spc="20" baseline="0"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DFBB6F-2A7B-435B-891F-1EA962315F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64400" y="6331998"/>
            <a:ext cx="432000" cy="222086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ctr">
              <a:defRPr sz="900" b="1"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E595B33-58AD-4532-AEF7-AB747A047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11095200" cy="720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E74B1F8B-EED3-42C5-95CD-0CEF1606DC1B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56398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79" r:id="rId5"/>
    <p:sldLayoutId id="2147483681" r:id="rId6"/>
    <p:sldLayoutId id="2147483683" r:id="rId7"/>
    <p:sldLayoutId id="2147483684" r:id="rId8"/>
    <p:sldLayoutId id="2147483694" r:id="rId9"/>
    <p:sldLayoutId id="2147483695" r:id="rId10"/>
    <p:sldLayoutId id="2147483696" r:id="rId11"/>
    <p:sldLayoutId id="2147483697" r:id="rId12"/>
    <p:sldLayoutId id="2147483698" r:id="rId13"/>
    <p:sldLayoutId id="2147483699" r:id="rId14"/>
    <p:sldLayoutId id="2147483700" r:id="rId15"/>
    <p:sldLayoutId id="2147483701" r:id="rId16"/>
    <p:sldLayoutId id="2147483702" r:id="rId17"/>
    <p:sldLayoutId id="2147483706" r:id="rId18"/>
    <p:sldLayoutId id="2147483708" r:id="rId19"/>
    <p:sldLayoutId id="2147483709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6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28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emf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1.emf"/><Relationship Id="rId5" Type="http://schemas.openxmlformats.org/officeDocument/2006/relationships/image" Target="../media/image32.svg"/><Relationship Id="rId4" Type="http://schemas.openxmlformats.org/officeDocument/2006/relationships/image" Target="../media/image3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image" Target="../media/image41.emf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41.emf"/><Relationship Id="rId4" Type="http://schemas.openxmlformats.org/officeDocument/2006/relationships/image" Target="../media/image43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svg"/><Relationship Id="rId3" Type="http://schemas.openxmlformats.org/officeDocument/2006/relationships/image" Target="../media/image41.emf"/><Relationship Id="rId7" Type="http://schemas.openxmlformats.org/officeDocument/2006/relationships/image" Target="../media/image45.svg"/><Relationship Id="rId12" Type="http://schemas.openxmlformats.org/officeDocument/2006/relationships/image" Target="../media/image5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4.png"/><Relationship Id="rId11" Type="http://schemas.openxmlformats.org/officeDocument/2006/relationships/image" Target="../media/image49.svg"/><Relationship Id="rId5" Type="http://schemas.openxmlformats.org/officeDocument/2006/relationships/image" Target="../media/image32.svg"/><Relationship Id="rId15" Type="http://schemas.openxmlformats.org/officeDocument/2006/relationships/image" Target="../media/image53.svg"/><Relationship Id="rId10" Type="http://schemas.openxmlformats.org/officeDocument/2006/relationships/image" Target="../media/image48.png"/><Relationship Id="rId4" Type="http://schemas.openxmlformats.org/officeDocument/2006/relationships/image" Target="../media/image31.png"/><Relationship Id="rId9" Type="http://schemas.openxmlformats.org/officeDocument/2006/relationships/image" Target="../media/image47.svg"/><Relationship Id="rId14" Type="http://schemas.openxmlformats.org/officeDocument/2006/relationships/image" Target="../media/image5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Relationship Id="rId4" Type="http://schemas.openxmlformats.org/officeDocument/2006/relationships/chart" Target="../charts/chart1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4" Type="http://schemas.openxmlformats.org/officeDocument/2006/relationships/chart" Target="../charts/char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Relationship Id="rId6" Type="http://schemas.microsoft.com/office/2007/relationships/hdphoto" Target="../media/hdphoto1.wdp"/><Relationship Id="rId5" Type="http://schemas.openxmlformats.org/officeDocument/2006/relationships/image" Target="../media/image28.png"/><Relationship Id="rId4" Type="http://schemas.openxmlformats.org/officeDocument/2006/relationships/chart" Target="../charts/char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Relationship Id="rId4" Type="http://schemas.openxmlformats.org/officeDocument/2006/relationships/chart" Target="../charts/char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Relationship Id="rId4" Type="http://schemas.openxmlformats.org/officeDocument/2006/relationships/chart" Target="../charts/chart1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55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emf"/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3.png"/><Relationship Id="rId3" Type="http://schemas.openxmlformats.org/officeDocument/2006/relationships/chart" Target="../charts/chart1.xml"/><Relationship Id="rId7" Type="http://schemas.openxmlformats.org/officeDocument/2006/relationships/image" Target="../media/image17.svg"/><Relationship Id="rId12" Type="http://schemas.openxmlformats.org/officeDocument/2006/relationships/image" Target="../media/image22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chart" Target="../charts/chart3.xml"/><Relationship Id="rId10" Type="http://schemas.openxmlformats.org/officeDocument/2006/relationships/image" Target="../media/image20.svg"/><Relationship Id="rId4" Type="http://schemas.openxmlformats.org/officeDocument/2006/relationships/chart" Target="../charts/chart2.xml"/><Relationship Id="rId9" Type="http://schemas.openxmlformats.org/officeDocument/2006/relationships/image" Target="../media/image19.png"/><Relationship Id="rId14" Type="http://schemas.openxmlformats.org/officeDocument/2006/relationships/image" Target="../media/image24.sv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chart" Target="../charts/chart4.xml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7.sv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6.svg"/><Relationship Id="rId3" Type="http://schemas.openxmlformats.org/officeDocument/2006/relationships/chart" Target="../charts/chart5.xml"/><Relationship Id="rId7" Type="http://schemas.openxmlformats.org/officeDocument/2006/relationships/image" Target="../media/image30.svg"/><Relationship Id="rId12" Type="http://schemas.openxmlformats.org/officeDocument/2006/relationships/image" Target="../media/image3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9.png"/><Relationship Id="rId11" Type="http://schemas.openxmlformats.org/officeDocument/2006/relationships/image" Target="../media/image34.svg"/><Relationship Id="rId5" Type="http://schemas.openxmlformats.org/officeDocument/2006/relationships/chart" Target="../charts/chart7.xml"/><Relationship Id="rId15" Type="http://schemas.openxmlformats.org/officeDocument/2006/relationships/image" Target="../media/image38.svg"/><Relationship Id="rId10" Type="http://schemas.openxmlformats.org/officeDocument/2006/relationships/image" Target="../media/image33.png"/><Relationship Id="rId4" Type="http://schemas.openxmlformats.org/officeDocument/2006/relationships/chart" Target="../charts/chart6.xml"/><Relationship Id="rId9" Type="http://schemas.openxmlformats.org/officeDocument/2006/relationships/image" Target="../media/image32.svg"/><Relationship Id="rId14" Type="http://schemas.openxmlformats.org/officeDocument/2006/relationships/image" Target="../media/image3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Relationship Id="rId4" Type="http://schemas.openxmlformats.org/officeDocument/2006/relationships/chart" Target="../charts/chart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0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emf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FF5700F-C90E-4215-9DC9-F0CEDBBC01E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err="1"/>
              <a:t>ReferID</a:t>
            </a:r>
            <a:r>
              <a:rPr lang="en-GB"/>
              <a:t> </a:t>
            </a:r>
            <a:endParaRPr lang="en-US"/>
          </a:p>
        </p:txBody>
      </p:sp>
      <p:sp>
        <p:nvSpPr>
          <p:cNvPr id="6" name="Subtitle 5">
            <a:extLst>
              <a:ext uri="{FF2B5EF4-FFF2-40B4-BE49-F238E27FC236}">
                <a16:creationId xmlns:a16="http://schemas.microsoft.com/office/drawing/2014/main" id="{BA3C6756-C95F-45B1-A515-E9AA7EA4D61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/>
              <a:t>CORE SCIENCE STORY</a:t>
            </a:r>
          </a:p>
        </p:txBody>
      </p:sp>
      <p:sp>
        <p:nvSpPr>
          <p:cNvPr id="2" name="Footer Placeholder 8">
            <a:extLst>
              <a:ext uri="{FF2B5EF4-FFF2-40B4-BE49-F238E27FC236}">
                <a16:creationId xmlns:a16="http://schemas.microsoft.com/office/drawing/2014/main" id="{C731F993-659B-909D-A9B5-780CF1A9F6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</p:spPr>
        <p:txBody>
          <a:bodyPr/>
          <a:lstStyle/>
          <a:p>
            <a:r>
              <a:rPr lang="en-GB"/>
              <a:t>Z4-63798 | MAY 2024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2B03DD8-41B7-4B0C-5A29-B47E85C77C7E}"/>
              </a:ext>
            </a:extLst>
          </p:cNvPr>
          <p:cNvSpPr txBox="1"/>
          <p:nvPr/>
        </p:nvSpPr>
        <p:spPr>
          <a:xfrm>
            <a:off x="3045726" y="6627168"/>
            <a:ext cx="610054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900">
                <a:solidFill>
                  <a:schemeClr val="bg1"/>
                </a:solidFill>
              </a:rPr>
              <a:t>This document has been sponsored and developed by AstraZeneca. The content is intended for healthcare professionals only.</a:t>
            </a:r>
          </a:p>
        </p:txBody>
      </p:sp>
    </p:spTree>
    <p:extLst>
      <p:ext uri="{BB962C8B-B14F-4D97-AF65-F5344CB8AC3E}">
        <p14:creationId xmlns:p14="http://schemas.microsoft.com/office/powerpoint/2010/main" val="12756995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9281281A-A7D4-49E2-990C-A5C466F56550}"/>
              </a:ext>
            </a:extLst>
          </p:cNvPr>
          <p:cNvSpPr/>
          <p:nvPr/>
        </p:nvSpPr>
        <p:spPr>
          <a:xfrm>
            <a:off x="7985137" y="1663547"/>
            <a:ext cx="3115403" cy="427638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GINA states: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76448BA-E201-43EE-A122-48A072065805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46933" y="243418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sz="1200" b="1" i="0" u="none" strike="noStrike" kern="1200" cap="none" spc="0" normalizeH="0" baseline="0" noProof="0" smtClean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CE043E8-1289-4B56-8455-85CBC306B0D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10605560" cy="568325"/>
          </a:xfrm>
        </p:spPr>
        <p:txBody>
          <a:bodyPr/>
          <a:lstStyle/>
          <a:p>
            <a:r>
              <a:rPr lang="en-GB" dirty="0"/>
              <a:t>*Dr David Jackson, Consultant Respiratory Physician &amp; Clinical Lead for Asthma Care; Guy’s and St Thomas’ NHS Trust and Imperial College, London; Dr </a:t>
            </a:r>
            <a:r>
              <a:rPr lang="en-GB" dirty="0" err="1"/>
              <a:t>Janwillem</a:t>
            </a:r>
            <a:r>
              <a:rPr lang="en-GB" dirty="0"/>
              <a:t> </a:t>
            </a:r>
            <a:r>
              <a:rPr lang="en-GB" dirty="0" err="1"/>
              <a:t>Kocks</a:t>
            </a:r>
            <a:r>
              <a:rPr lang="en-GB" dirty="0"/>
              <a:t>, General Practitioner, Professor of Inhalation Medicine; OPRI, Singapore; Dr Mona Al Ahmad, Clinical Researcher &amp; Head of Allergy; Kuwait University; Dr Ricardo del </a:t>
            </a:r>
            <a:r>
              <a:rPr lang="en-GB" dirty="0" err="1"/>
              <a:t>Olmo</a:t>
            </a:r>
            <a:r>
              <a:rPr lang="en-GB" dirty="0"/>
              <a:t>, Pulmonologist; Hospital María Ferrer and IDIM CR, Buenos Aires, Argentina; Dr Tan </a:t>
            </a:r>
            <a:r>
              <a:rPr lang="en-GB" dirty="0" err="1"/>
              <a:t>Tze</a:t>
            </a:r>
            <a:r>
              <a:rPr lang="en-GB" dirty="0"/>
              <a:t> Lee, Adjunct Assistant Professor; Duke-NUS Graduate School of Medicine, Singapore.</a:t>
            </a:r>
          </a:p>
          <a:p>
            <a:r>
              <a:rPr lang="en-GB" dirty="0"/>
              <a:t>GINA, Global Initiative for Asthma; ICU, intensive care unit; SABA, short-acting </a:t>
            </a:r>
            <a:r>
              <a:rPr lang="el-GR" dirty="0"/>
              <a:t>β</a:t>
            </a:r>
            <a:r>
              <a:rPr lang="en-GB" baseline="-25000" dirty="0"/>
              <a:t>2</a:t>
            </a:r>
            <a:r>
              <a:rPr lang="en-GB" dirty="0"/>
              <a:t>-agonist; SCS, systemic corticosteroid(s).</a:t>
            </a:r>
            <a:br>
              <a:rPr lang="en-GB" dirty="0"/>
            </a:br>
            <a:r>
              <a:rPr lang="en-GB" dirty="0">
                <a:solidFill>
                  <a:schemeClr val="tx1"/>
                </a:solidFill>
              </a:rPr>
              <a:t>1. The Global Initiative for Asthma (GINA). Global strategy for asthma management and prevention. 2023. Available from: </a:t>
            </a:r>
            <a:r>
              <a:rPr lang="en-GB" dirty="0"/>
              <a:t>https://ginasthma.org/reports/ (accessed April 2024).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A46A40D-2A8A-56CD-CAC9-3B7BF6B27547}"/>
              </a:ext>
            </a:extLst>
          </p:cNvPr>
          <p:cNvGrpSpPr/>
          <p:nvPr/>
        </p:nvGrpSpPr>
        <p:grpSpPr>
          <a:xfrm>
            <a:off x="442915" y="1322638"/>
            <a:ext cx="2237744" cy="618647"/>
            <a:chOff x="442915" y="1322638"/>
            <a:chExt cx="2237744" cy="618647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E2126BF5-020D-497D-92AA-812F464B1F65}"/>
                </a:ext>
              </a:extLst>
            </p:cNvPr>
            <p:cNvSpPr/>
            <p:nvPr/>
          </p:nvSpPr>
          <p:spPr>
            <a:xfrm>
              <a:off x="442915" y="1322638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300DCF10-E2FC-4B1E-BB62-001E13DBFE1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25085" t="27099" r="18473" b="64148"/>
            <a:stretch/>
          </p:blipFill>
          <p:spPr>
            <a:xfrm>
              <a:off x="585069" y="1357223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719A9297-5812-4E2B-8F71-80A8B60505BA}"/>
              </a:ext>
            </a:extLst>
          </p:cNvPr>
          <p:cNvSpPr/>
          <p:nvPr/>
        </p:nvSpPr>
        <p:spPr>
          <a:xfrm>
            <a:off x="1330819" y="2191588"/>
            <a:ext cx="5887400" cy="636385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0000" tIns="35560" rIns="180000" bIns="35560" numCol="1" spcCol="1270" anchor="ctr" anchorCtr="0">
            <a:noAutofit/>
          </a:bodyPr>
          <a:lstStyle/>
          <a:p>
            <a:pPr marL="0" marR="0" lvl="0" indent="0" algn="l" defTabSz="6223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Has the patient used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 or more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courses of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SCS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over the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past 12 months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and/or is using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maintenance SCS therapy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 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3CCBF745-039D-490F-8279-0ACE48AB556E}"/>
              </a:ext>
            </a:extLst>
          </p:cNvPr>
          <p:cNvSpPr/>
          <p:nvPr/>
        </p:nvSpPr>
        <p:spPr>
          <a:xfrm>
            <a:off x="463991" y="2180848"/>
            <a:ext cx="657868" cy="657866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B516A4FD-FEF2-402D-AC93-B5B491E1AAF8}"/>
              </a:ext>
            </a:extLst>
          </p:cNvPr>
          <p:cNvSpPr/>
          <p:nvPr/>
        </p:nvSpPr>
        <p:spPr>
          <a:xfrm>
            <a:off x="1330819" y="3108859"/>
            <a:ext cx="5887400" cy="636385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0000" tIns="35560" rIns="180000" bIns="35560" numCol="1" spcCol="1270" anchor="ctr" anchorCtr="0">
            <a:noAutofit/>
          </a:bodyPr>
          <a:lstStyle/>
          <a:p>
            <a:pPr marL="0" marR="0" lvl="0" indent="0" algn="l" defTabSz="6223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Has the patient had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 or more emergency attendances or unscheduled visits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due to asthma over the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past 12 months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A7E11E8E-9BE8-47C5-A87E-371C4CF59067}"/>
              </a:ext>
            </a:extLst>
          </p:cNvPr>
          <p:cNvSpPr/>
          <p:nvPr/>
        </p:nvSpPr>
        <p:spPr>
          <a:xfrm>
            <a:off x="463991" y="3098119"/>
            <a:ext cx="657868" cy="657866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7785CB48-6074-4D0A-B052-117D7DC517C8}"/>
              </a:ext>
            </a:extLst>
          </p:cNvPr>
          <p:cNvSpPr/>
          <p:nvPr/>
        </p:nvSpPr>
        <p:spPr>
          <a:xfrm>
            <a:off x="1330819" y="4026130"/>
            <a:ext cx="5887400" cy="636385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0000" tIns="35560" rIns="180000" bIns="35560" numCol="1" spcCol="1270" anchor="ctr" anchorCtr="0">
            <a:noAutofit/>
          </a:bodyPr>
          <a:lstStyle/>
          <a:p>
            <a:pPr marL="0" marR="0" lvl="0" indent="0" algn="l" defTabSz="6223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Has the patient ever been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intubated or admitted to an ICU or a high dependency unit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due to their asthma?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78112685-C4AE-424D-B665-67F603090BDC}"/>
              </a:ext>
            </a:extLst>
          </p:cNvPr>
          <p:cNvSpPr/>
          <p:nvPr/>
        </p:nvSpPr>
        <p:spPr>
          <a:xfrm>
            <a:off x="463991" y="4015390"/>
            <a:ext cx="657868" cy="657866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3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86B30D5F-5230-427A-BE06-C56E22804F3C}"/>
              </a:ext>
            </a:extLst>
          </p:cNvPr>
          <p:cNvSpPr/>
          <p:nvPr/>
        </p:nvSpPr>
        <p:spPr>
          <a:xfrm>
            <a:off x="1330819" y="4943402"/>
            <a:ext cx="5887400" cy="636385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0000" tIns="35560" rIns="180000" bIns="35560" numCol="1" spcCol="1270" anchor="ctr" anchorCtr="0">
            <a:noAutofit/>
          </a:bodyPr>
          <a:lstStyle/>
          <a:p>
            <a:pPr marL="0" marR="0" lvl="0" indent="0" algn="l" defTabSz="6223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How many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SABA inhalers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has the patient used over the past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 months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27610D94-710A-4737-AD61-9FD7CF9B0B4B}"/>
              </a:ext>
            </a:extLst>
          </p:cNvPr>
          <p:cNvSpPr/>
          <p:nvPr/>
        </p:nvSpPr>
        <p:spPr>
          <a:xfrm>
            <a:off x="463991" y="4932662"/>
            <a:ext cx="657868" cy="657866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4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FE26D8F4-04F3-DBED-BE4A-16735B1C40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760971" cy="720000"/>
          </a:xfrm>
        </p:spPr>
        <p:txBody>
          <a:bodyPr/>
          <a:lstStyle/>
          <a:p>
            <a:r>
              <a:rPr lang="en-GB"/>
              <a:t>Four questions based on GINA guidelines were developed in collaboration with five asthma experts</a:t>
            </a:r>
            <a:r>
              <a:rPr lang="en-GB" baseline="30000"/>
              <a:t>1*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BA65594-F562-D747-7140-16A60BDE73DD}"/>
              </a:ext>
            </a:extLst>
          </p:cNvPr>
          <p:cNvSpPr/>
          <p:nvPr/>
        </p:nvSpPr>
        <p:spPr>
          <a:xfrm>
            <a:off x="7581887" y="2159148"/>
            <a:ext cx="4090570" cy="720000"/>
          </a:xfrm>
          <a:prstGeom prst="roundRect">
            <a:avLst>
              <a:gd name="adj" fmla="val 0"/>
            </a:avLst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Referral recommended following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‘frequent courses of OCS (</a:t>
            </a:r>
            <a:r>
              <a:rPr kumimoji="0" lang="en-GB" sz="1400" b="0" i="0" u="none" strike="noStrike" kern="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eg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 two or more courses per year).’ – p.97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F7CA7EB-7C7F-ABC5-AFFC-13057D1B70BC}"/>
              </a:ext>
            </a:extLst>
          </p:cNvPr>
          <p:cNvSpPr/>
          <p:nvPr/>
        </p:nvSpPr>
        <p:spPr>
          <a:xfrm>
            <a:off x="7581887" y="3073296"/>
            <a:ext cx="4090570" cy="720000"/>
          </a:xfrm>
          <a:prstGeom prst="roundRect">
            <a:avLst>
              <a:gd name="adj" fmla="val 0"/>
            </a:avLst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Referral recommended following ‘frequent asthma-related health care utilisation (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eg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 multiple ED visits or urgent primary care visits).’ 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– p.97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44ED2B51-D22C-9964-ED43-635ECC667BFD}"/>
              </a:ext>
            </a:extLst>
          </p:cNvPr>
          <p:cNvSpPr/>
          <p:nvPr/>
        </p:nvSpPr>
        <p:spPr>
          <a:xfrm>
            <a:off x="7581887" y="3987444"/>
            <a:ext cx="4090570" cy="720000"/>
          </a:xfrm>
          <a:prstGeom prst="roundRect">
            <a:avLst>
              <a:gd name="adj" fmla="val 0"/>
            </a:avLst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Referral recommended following ‘near fatal asthma attack (ICU admission or mechanical ventilation for asthma) at any time in the past.’ 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– p.97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CD90FDC1-0817-9456-BD26-90FBD2F4D901}"/>
              </a:ext>
            </a:extLst>
          </p:cNvPr>
          <p:cNvSpPr/>
          <p:nvPr/>
        </p:nvSpPr>
        <p:spPr>
          <a:xfrm>
            <a:off x="7581886" y="4901594"/>
            <a:ext cx="4090570" cy="720000"/>
          </a:xfrm>
          <a:prstGeom prst="roundRect">
            <a:avLst>
              <a:gd name="adj" fmla="val 0"/>
            </a:avLst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‘Over-use of SABA (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eg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 ≥3 canisters dispensed per year) is associated with an increased risk of ED visit or hospitalisation.’ 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– p.128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5AB2B1-0B22-19B3-BBE9-1F65D39C680A}"/>
              </a:ext>
            </a:extLst>
          </p:cNvPr>
          <p:cNvGrpSpPr/>
          <p:nvPr/>
        </p:nvGrpSpPr>
        <p:grpSpPr>
          <a:xfrm>
            <a:off x="7287490" y="2976222"/>
            <a:ext cx="4481937" cy="1828296"/>
            <a:chOff x="7601221" y="2976222"/>
            <a:chExt cx="3936760" cy="1828296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D81E813A-BB12-F4E7-F067-7B443CACE9B1}"/>
                </a:ext>
              </a:extLst>
            </p:cNvPr>
            <p:cNvCxnSpPr>
              <a:cxnSpLocks/>
            </p:cNvCxnSpPr>
            <p:nvPr/>
          </p:nvCxnSpPr>
          <p:spPr>
            <a:xfrm>
              <a:off x="7601221" y="2976222"/>
              <a:ext cx="3936760" cy="0"/>
            </a:xfrm>
            <a:prstGeom prst="line">
              <a:avLst/>
            </a:prstGeom>
            <a:ln w="19050" cap="rnd">
              <a:solidFill>
                <a:srgbClr val="28ABE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C4F63447-F67D-FC1A-8DD4-95E085216EBB}"/>
                </a:ext>
              </a:extLst>
            </p:cNvPr>
            <p:cNvCxnSpPr>
              <a:cxnSpLocks/>
            </p:cNvCxnSpPr>
            <p:nvPr/>
          </p:nvCxnSpPr>
          <p:spPr>
            <a:xfrm>
              <a:off x="7601221" y="3890370"/>
              <a:ext cx="3936760" cy="0"/>
            </a:xfrm>
            <a:prstGeom prst="line">
              <a:avLst/>
            </a:prstGeom>
            <a:ln w="19050" cap="rnd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03465DC9-BF34-01B0-8A59-23DF82D0A00D}"/>
                </a:ext>
              </a:extLst>
            </p:cNvPr>
            <p:cNvCxnSpPr>
              <a:cxnSpLocks/>
            </p:cNvCxnSpPr>
            <p:nvPr/>
          </p:nvCxnSpPr>
          <p:spPr>
            <a:xfrm>
              <a:off x="7601221" y="4804518"/>
              <a:ext cx="3936760" cy="0"/>
            </a:xfrm>
            <a:prstGeom prst="line">
              <a:avLst/>
            </a:prstGeom>
            <a:ln w="19050" cap="rnd">
              <a:solidFill>
                <a:schemeClr val="bg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Graphic 4">
            <a:extLst>
              <a:ext uri="{FF2B5EF4-FFF2-40B4-BE49-F238E27FC236}">
                <a16:creationId xmlns:a16="http://schemas.microsoft.com/office/drawing/2014/main" id="{71873AD8-4C1C-C740-5A75-1EC1C9FB7B3B}"/>
              </a:ext>
            </a:extLst>
          </p:cNvPr>
          <p:cNvSpPr/>
          <p:nvPr/>
        </p:nvSpPr>
        <p:spPr>
          <a:xfrm>
            <a:off x="7311720" y="2343847"/>
            <a:ext cx="190516" cy="331866"/>
          </a:xfrm>
          <a:custGeom>
            <a:avLst/>
            <a:gdLst>
              <a:gd name="connsiteX0" fmla="*/ 204353 w 209549"/>
              <a:gd name="connsiteY0" fmla="*/ 163727 h 365021"/>
              <a:gd name="connsiteX1" fmla="*/ 204353 w 209549"/>
              <a:gd name="connsiteY1" fmla="*/ 163727 h 365021"/>
              <a:gd name="connsiteX2" fmla="*/ 204353 w 209549"/>
              <a:gd name="connsiteY2" fmla="*/ 163727 h 365021"/>
              <a:gd name="connsiteX3" fmla="*/ 49016 w 209549"/>
              <a:gd name="connsiteY3" fmla="*/ 8390 h 365021"/>
              <a:gd name="connsiteX4" fmla="*/ 8390 w 209549"/>
              <a:gd name="connsiteY4" fmla="*/ 8390 h 365021"/>
              <a:gd name="connsiteX5" fmla="*/ 8390 w 209549"/>
              <a:gd name="connsiteY5" fmla="*/ 49016 h 365021"/>
              <a:gd name="connsiteX6" fmla="*/ 143415 w 209549"/>
              <a:gd name="connsiteY6" fmla="*/ 184040 h 365021"/>
              <a:gd name="connsiteX7" fmla="*/ 8390 w 209549"/>
              <a:gd name="connsiteY7" fmla="*/ 319030 h 365021"/>
              <a:gd name="connsiteX8" fmla="*/ 8390 w 209549"/>
              <a:gd name="connsiteY8" fmla="*/ 359656 h 365021"/>
              <a:gd name="connsiteX9" fmla="*/ 49016 w 209549"/>
              <a:gd name="connsiteY9" fmla="*/ 359656 h 365021"/>
              <a:gd name="connsiteX10" fmla="*/ 204353 w 209549"/>
              <a:gd name="connsiteY10" fmla="*/ 204319 h 365021"/>
              <a:gd name="connsiteX11" fmla="*/ 204353 w 209549"/>
              <a:gd name="connsiteY11" fmla="*/ 204319 h 365021"/>
              <a:gd name="connsiteX12" fmla="*/ 204353 w 209549"/>
              <a:gd name="connsiteY12" fmla="*/ 204319 h 365021"/>
              <a:gd name="connsiteX13" fmla="*/ 204353 w 209549"/>
              <a:gd name="connsiteY13" fmla="*/ 163727 h 36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549" h="365021">
                <a:moveTo>
                  <a:pt x="204353" y="163727"/>
                </a:moveTo>
                <a:lnTo>
                  <a:pt x="204353" y="163727"/>
                </a:lnTo>
                <a:cubicBezTo>
                  <a:pt x="204353" y="163727"/>
                  <a:pt x="204353" y="163727"/>
                  <a:pt x="204353" y="163727"/>
                </a:cubicBezTo>
                <a:lnTo>
                  <a:pt x="49016" y="8390"/>
                </a:lnTo>
                <a:cubicBezTo>
                  <a:pt x="37829" y="-2797"/>
                  <a:pt x="19544" y="-2797"/>
                  <a:pt x="8390" y="8390"/>
                </a:cubicBezTo>
                <a:cubicBezTo>
                  <a:pt x="-2763" y="19578"/>
                  <a:pt x="-2797" y="37863"/>
                  <a:pt x="8390" y="49016"/>
                </a:cubicBezTo>
                <a:lnTo>
                  <a:pt x="143415" y="184040"/>
                </a:lnTo>
                <a:lnTo>
                  <a:pt x="8390" y="319030"/>
                </a:lnTo>
                <a:cubicBezTo>
                  <a:pt x="-2797" y="330218"/>
                  <a:pt x="-2797" y="348502"/>
                  <a:pt x="8390" y="359656"/>
                </a:cubicBezTo>
                <a:cubicBezTo>
                  <a:pt x="19578" y="370809"/>
                  <a:pt x="37863" y="370843"/>
                  <a:pt x="49016" y="359656"/>
                </a:cubicBezTo>
                <a:lnTo>
                  <a:pt x="204353" y="204319"/>
                </a:lnTo>
                <a:cubicBezTo>
                  <a:pt x="204353" y="204319"/>
                  <a:pt x="204353" y="204319"/>
                  <a:pt x="204353" y="204319"/>
                </a:cubicBezTo>
                <a:lnTo>
                  <a:pt x="204353" y="204319"/>
                </a:lnTo>
                <a:cubicBezTo>
                  <a:pt x="215506" y="193166"/>
                  <a:pt x="215506" y="174881"/>
                  <a:pt x="204353" y="163727"/>
                </a:cubicBezTo>
                <a:close/>
              </a:path>
            </a:pathLst>
          </a:custGeom>
          <a:noFill/>
          <a:ln w="19050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Graphic 4">
            <a:extLst>
              <a:ext uri="{FF2B5EF4-FFF2-40B4-BE49-F238E27FC236}">
                <a16:creationId xmlns:a16="http://schemas.microsoft.com/office/drawing/2014/main" id="{A429CC56-65D5-5D86-3CB4-335CE15FB1EF}"/>
              </a:ext>
            </a:extLst>
          </p:cNvPr>
          <p:cNvSpPr/>
          <p:nvPr/>
        </p:nvSpPr>
        <p:spPr>
          <a:xfrm>
            <a:off x="7311720" y="3261118"/>
            <a:ext cx="190516" cy="331866"/>
          </a:xfrm>
          <a:custGeom>
            <a:avLst/>
            <a:gdLst>
              <a:gd name="connsiteX0" fmla="*/ 204353 w 209549"/>
              <a:gd name="connsiteY0" fmla="*/ 163727 h 365021"/>
              <a:gd name="connsiteX1" fmla="*/ 204353 w 209549"/>
              <a:gd name="connsiteY1" fmla="*/ 163727 h 365021"/>
              <a:gd name="connsiteX2" fmla="*/ 204353 w 209549"/>
              <a:gd name="connsiteY2" fmla="*/ 163727 h 365021"/>
              <a:gd name="connsiteX3" fmla="*/ 49016 w 209549"/>
              <a:gd name="connsiteY3" fmla="*/ 8390 h 365021"/>
              <a:gd name="connsiteX4" fmla="*/ 8390 w 209549"/>
              <a:gd name="connsiteY4" fmla="*/ 8390 h 365021"/>
              <a:gd name="connsiteX5" fmla="*/ 8390 w 209549"/>
              <a:gd name="connsiteY5" fmla="*/ 49016 h 365021"/>
              <a:gd name="connsiteX6" fmla="*/ 143415 w 209549"/>
              <a:gd name="connsiteY6" fmla="*/ 184040 h 365021"/>
              <a:gd name="connsiteX7" fmla="*/ 8390 w 209549"/>
              <a:gd name="connsiteY7" fmla="*/ 319030 h 365021"/>
              <a:gd name="connsiteX8" fmla="*/ 8390 w 209549"/>
              <a:gd name="connsiteY8" fmla="*/ 359656 h 365021"/>
              <a:gd name="connsiteX9" fmla="*/ 49016 w 209549"/>
              <a:gd name="connsiteY9" fmla="*/ 359656 h 365021"/>
              <a:gd name="connsiteX10" fmla="*/ 204353 w 209549"/>
              <a:gd name="connsiteY10" fmla="*/ 204319 h 365021"/>
              <a:gd name="connsiteX11" fmla="*/ 204353 w 209549"/>
              <a:gd name="connsiteY11" fmla="*/ 204319 h 365021"/>
              <a:gd name="connsiteX12" fmla="*/ 204353 w 209549"/>
              <a:gd name="connsiteY12" fmla="*/ 204319 h 365021"/>
              <a:gd name="connsiteX13" fmla="*/ 204353 w 209549"/>
              <a:gd name="connsiteY13" fmla="*/ 163727 h 36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549" h="365021">
                <a:moveTo>
                  <a:pt x="204353" y="163727"/>
                </a:moveTo>
                <a:lnTo>
                  <a:pt x="204353" y="163727"/>
                </a:lnTo>
                <a:cubicBezTo>
                  <a:pt x="204353" y="163727"/>
                  <a:pt x="204353" y="163727"/>
                  <a:pt x="204353" y="163727"/>
                </a:cubicBezTo>
                <a:lnTo>
                  <a:pt x="49016" y="8390"/>
                </a:lnTo>
                <a:cubicBezTo>
                  <a:pt x="37829" y="-2797"/>
                  <a:pt x="19544" y="-2797"/>
                  <a:pt x="8390" y="8390"/>
                </a:cubicBezTo>
                <a:cubicBezTo>
                  <a:pt x="-2763" y="19578"/>
                  <a:pt x="-2797" y="37863"/>
                  <a:pt x="8390" y="49016"/>
                </a:cubicBezTo>
                <a:lnTo>
                  <a:pt x="143415" y="184040"/>
                </a:lnTo>
                <a:lnTo>
                  <a:pt x="8390" y="319030"/>
                </a:lnTo>
                <a:cubicBezTo>
                  <a:pt x="-2797" y="330218"/>
                  <a:pt x="-2797" y="348502"/>
                  <a:pt x="8390" y="359656"/>
                </a:cubicBezTo>
                <a:cubicBezTo>
                  <a:pt x="19578" y="370809"/>
                  <a:pt x="37863" y="370843"/>
                  <a:pt x="49016" y="359656"/>
                </a:cubicBezTo>
                <a:lnTo>
                  <a:pt x="204353" y="204319"/>
                </a:lnTo>
                <a:cubicBezTo>
                  <a:pt x="204353" y="204319"/>
                  <a:pt x="204353" y="204319"/>
                  <a:pt x="204353" y="204319"/>
                </a:cubicBezTo>
                <a:lnTo>
                  <a:pt x="204353" y="204319"/>
                </a:lnTo>
                <a:cubicBezTo>
                  <a:pt x="215506" y="193166"/>
                  <a:pt x="215506" y="174881"/>
                  <a:pt x="204353" y="163727"/>
                </a:cubicBezTo>
                <a:close/>
              </a:path>
            </a:pathLst>
          </a:custGeom>
          <a:noFill/>
          <a:ln w="19050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Graphic 4">
            <a:extLst>
              <a:ext uri="{FF2B5EF4-FFF2-40B4-BE49-F238E27FC236}">
                <a16:creationId xmlns:a16="http://schemas.microsoft.com/office/drawing/2014/main" id="{6E1D9D31-A7E8-2EBC-94F8-52DD17719F64}"/>
              </a:ext>
            </a:extLst>
          </p:cNvPr>
          <p:cNvSpPr/>
          <p:nvPr/>
        </p:nvSpPr>
        <p:spPr>
          <a:xfrm>
            <a:off x="7311720" y="4178389"/>
            <a:ext cx="190516" cy="331866"/>
          </a:xfrm>
          <a:custGeom>
            <a:avLst/>
            <a:gdLst>
              <a:gd name="connsiteX0" fmla="*/ 204353 w 209549"/>
              <a:gd name="connsiteY0" fmla="*/ 163727 h 365021"/>
              <a:gd name="connsiteX1" fmla="*/ 204353 w 209549"/>
              <a:gd name="connsiteY1" fmla="*/ 163727 h 365021"/>
              <a:gd name="connsiteX2" fmla="*/ 204353 w 209549"/>
              <a:gd name="connsiteY2" fmla="*/ 163727 h 365021"/>
              <a:gd name="connsiteX3" fmla="*/ 49016 w 209549"/>
              <a:gd name="connsiteY3" fmla="*/ 8390 h 365021"/>
              <a:gd name="connsiteX4" fmla="*/ 8390 w 209549"/>
              <a:gd name="connsiteY4" fmla="*/ 8390 h 365021"/>
              <a:gd name="connsiteX5" fmla="*/ 8390 w 209549"/>
              <a:gd name="connsiteY5" fmla="*/ 49016 h 365021"/>
              <a:gd name="connsiteX6" fmla="*/ 143415 w 209549"/>
              <a:gd name="connsiteY6" fmla="*/ 184040 h 365021"/>
              <a:gd name="connsiteX7" fmla="*/ 8390 w 209549"/>
              <a:gd name="connsiteY7" fmla="*/ 319030 h 365021"/>
              <a:gd name="connsiteX8" fmla="*/ 8390 w 209549"/>
              <a:gd name="connsiteY8" fmla="*/ 359656 h 365021"/>
              <a:gd name="connsiteX9" fmla="*/ 49016 w 209549"/>
              <a:gd name="connsiteY9" fmla="*/ 359656 h 365021"/>
              <a:gd name="connsiteX10" fmla="*/ 204353 w 209549"/>
              <a:gd name="connsiteY10" fmla="*/ 204319 h 365021"/>
              <a:gd name="connsiteX11" fmla="*/ 204353 w 209549"/>
              <a:gd name="connsiteY11" fmla="*/ 204319 h 365021"/>
              <a:gd name="connsiteX12" fmla="*/ 204353 w 209549"/>
              <a:gd name="connsiteY12" fmla="*/ 204319 h 365021"/>
              <a:gd name="connsiteX13" fmla="*/ 204353 w 209549"/>
              <a:gd name="connsiteY13" fmla="*/ 163727 h 36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549" h="365021">
                <a:moveTo>
                  <a:pt x="204353" y="163727"/>
                </a:moveTo>
                <a:lnTo>
                  <a:pt x="204353" y="163727"/>
                </a:lnTo>
                <a:cubicBezTo>
                  <a:pt x="204353" y="163727"/>
                  <a:pt x="204353" y="163727"/>
                  <a:pt x="204353" y="163727"/>
                </a:cubicBezTo>
                <a:lnTo>
                  <a:pt x="49016" y="8390"/>
                </a:lnTo>
                <a:cubicBezTo>
                  <a:pt x="37829" y="-2797"/>
                  <a:pt x="19544" y="-2797"/>
                  <a:pt x="8390" y="8390"/>
                </a:cubicBezTo>
                <a:cubicBezTo>
                  <a:pt x="-2763" y="19578"/>
                  <a:pt x="-2797" y="37863"/>
                  <a:pt x="8390" y="49016"/>
                </a:cubicBezTo>
                <a:lnTo>
                  <a:pt x="143415" y="184040"/>
                </a:lnTo>
                <a:lnTo>
                  <a:pt x="8390" y="319030"/>
                </a:lnTo>
                <a:cubicBezTo>
                  <a:pt x="-2797" y="330218"/>
                  <a:pt x="-2797" y="348502"/>
                  <a:pt x="8390" y="359656"/>
                </a:cubicBezTo>
                <a:cubicBezTo>
                  <a:pt x="19578" y="370809"/>
                  <a:pt x="37863" y="370843"/>
                  <a:pt x="49016" y="359656"/>
                </a:cubicBezTo>
                <a:lnTo>
                  <a:pt x="204353" y="204319"/>
                </a:lnTo>
                <a:cubicBezTo>
                  <a:pt x="204353" y="204319"/>
                  <a:pt x="204353" y="204319"/>
                  <a:pt x="204353" y="204319"/>
                </a:cubicBezTo>
                <a:lnTo>
                  <a:pt x="204353" y="204319"/>
                </a:lnTo>
                <a:cubicBezTo>
                  <a:pt x="215506" y="193166"/>
                  <a:pt x="215506" y="174881"/>
                  <a:pt x="204353" y="163727"/>
                </a:cubicBezTo>
                <a:close/>
              </a:path>
            </a:pathLst>
          </a:custGeom>
          <a:noFill/>
          <a:ln w="19050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A7675FFE-F93F-3900-8662-FE52208C414C}"/>
              </a:ext>
            </a:extLst>
          </p:cNvPr>
          <p:cNvSpPr/>
          <p:nvPr/>
        </p:nvSpPr>
        <p:spPr>
          <a:xfrm>
            <a:off x="7311720" y="5095661"/>
            <a:ext cx="190516" cy="331866"/>
          </a:xfrm>
          <a:custGeom>
            <a:avLst/>
            <a:gdLst>
              <a:gd name="connsiteX0" fmla="*/ 204353 w 209549"/>
              <a:gd name="connsiteY0" fmla="*/ 163727 h 365021"/>
              <a:gd name="connsiteX1" fmla="*/ 204353 w 209549"/>
              <a:gd name="connsiteY1" fmla="*/ 163727 h 365021"/>
              <a:gd name="connsiteX2" fmla="*/ 204353 w 209549"/>
              <a:gd name="connsiteY2" fmla="*/ 163727 h 365021"/>
              <a:gd name="connsiteX3" fmla="*/ 49016 w 209549"/>
              <a:gd name="connsiteY3" fmla="*/ 8390 h 365021"/>
              <a:gd name="connsiteX4" fmla="*/ 8390 w 209549"/>
              <a:gd name="connsiteY4" fmla="*/ 8390 h 365021"/>
              <a:gd name="connsiteX5" fmla="*/ 8390 w 209549"/>
              <a:gd name="connsiteY5" fmla="*/ 49016 h 365021"/>
              <a:gd name="connsiteX6" fmla="*/ 143415 w 209549"/>
              <a:gd name="connsiteY6" fmla="*/ 184040 h 365021"/>
              <a:gd name="connsiteX7" fmla="*/ 8390 w 209549"/>
              <a:gd name="connsiteY7" fmla="*/ 319030 h 365021"/>
              <a:gd name="connsiteX8" fmla="*/ 8390 w 209549"/>
              <a:gd name="connsiteY8" fmla="*/ 359656 h 365021"/>
              <a:gd name="connsiteX9" fmla="*/ 49016 w 209549"/>
              <a:gd name="connsiteY9" fmla="*/ 359656 h 365021"/>
              <a:gd name="connsiteX10" fmla="*/ 204353 w 209549"/>
              <a:gd name="connsiteY10" fmla="*/ 204319 h 365021"/>
              <a:gd name="connsiteX11" fmla="*/ 204353 w 209549"/>
              <a:gd name="connsiteY11" fmla="*/ 204319 h 365021"/>
              <a:gd name="connsiteX12" fmla="*/ 204353 w 209549"/>
              <a:gd name="connsiteY12" fmla="*/ 204319 h 365021"/>
              <a:gd name="connsiteX13" fmla="*/ 204353 w 209549"/>
              <a:gd name="connsiteY13" fmla="*/ 163727 h 36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549" h="365021">
                <a:moveTo>
                  <a:pt x="204353" y="163727"/>
                </a:moveTo>
                <a:lnTo>
                  <a:pt x="204353" y="163727"/>
                </a:lnTo>
                <a:cubicBezTo>
                  <a:pt x="204353" y="163727"/>
                  <a:pt x="204353" y="163727"/>
                  <a:pt x="204353" y="163727"/>
                </a:cubicBezTo>
                <a:lnTo>
                  <a:pt x="49016" y="8390"/>
                </a:lnTo>
                <a:cubicBezTo>
                  <a:pt x="37829" y="-2797"/>
                  <a:pt x="19544" y="-2797"/>
                  <a:pt x="8390" y="8390"/>
                </a:cubicBezTo>
                <a:cubicBezTo>
                  <a:pt x="-2763" y="19578"/>
                  <a:pt x="-2797" y="37863"/>
                  <a:pt x="8390" y="49016"/>
                </a:cubicBezTo>
                <a:lnTo>
                  <a:pt x="143415" y="184040"/>
                </a:lnTo>
                <a:lnTo>
                  <a:pt x="8390" y="319030"/>
                </a:lnTo>
                <a:cubicBezTo>
                  <a:pt x="-2797" y="330218"/>
                  <a:pt x="-2797" y="348502"/>
                  <a:pt x="8390" y="359656"/>
                </a:cubicBezTo>
                <a:cubicBezTo>
                  <a:pt x="19578" y="370809"/>
                  <a:pt x="37863" y="370843"/>
                  <a:pt x="49016" y="359656"/>
                </a:cubicBezTo>
                <a:lnTo>
                  <a:pt x="204353" y="204319"/>
                </a:lnTo>
                <a:cubicBezTo>
                  <a:pt x="204353" y="204319"/>
                  <a:pt x="204353" y="204319"/>
                  <a:pt x="204353" y="204319"/>
                </a:cubicBezTo>
                <a:lnTo>
                  <a:pt x="204353" y="204319"/>
                </a:lnTo>
                <a:cubicBezTo>
                  <a:pt x="215506" y="193166"/>
                  <a:pt x="215506" y="174881"/>
                  <a:pt x="204353" y="163727"/>
                </a:cubicBezTo>
                <a:close/>
              </a:path>
            </a:pathLst>
          </a:custGeom>
          <a:noFill/>
          <a:ln w="19050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3530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CE043E8-1289-4B56-8455-85CBC306B0D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10711920" cy="568325"/>
          </a:xfrm>
        </p:spPr>
        <p:txBody>
          <a:bodyPr/>
          <a:lstStyle/>
          <a:p>
            <a:pPr lvl="0"/>
            <a:r>
              <a:rPr lang="en-GB" dirty="0"/>
              <a:t>*Frequent exacerbators were defined as having two or more exacerbations during the 1-year study follow-up period</a:t>
            </a:r>
            <a:r>
              <a:rPr lang="en-GB" baseline="30000" dirty="0"/>
              <a:t>1</a:t>
            </a:r>
            <a:r>
              <a:rPr lang="en-GB" dirty="0"/>
              <a:t>; </a:t>
            </a:r>
            <a:r>
              <a:rPr lang="en-GB" baseline="30000" dirty="0"/>
              <a:t>†</a:t>
            </a:r>
            <a:r>
              <a:rPr lang="en-GB" dirty="0"/>
              <a:t>Severe exacerbations were defined as those requiring urgent intervention, defined as prescription of systemic steroids (oral or injected) or dose increase of maintenance steroids for at least 3 days, visit to the emergency department or hospitalisation due to aggravation of symptoms</a:t>
            </a:r>
            <a:r>
              <a:rPr lang="en-GB" dirty="0">
                <a:cs typeface="Arial" panose="020B0604020202020204" pitchFamily="34" charset="0"/>
              </a:rPr>
              <a:t>.</a:t>
            </a:r>
            <a:r>
              <a:rPr lang="en-GB" baseline="30000" dirty="0">
                <a:cs typeface="Arial" panose="020B0604020202020204" pitchFamily="34" charset="0"/>
              </a:rPr>
              <a:t>2</a:t>
            </a:r>
          </a:p>
          <a:p>
            <a:pPr lvl="0"/>
            <a:r>
              <a:rPr lang="en-GB" dirty="0">
                <a:cs typeface="Arial" panose="020B0604020202020204" pitchFamily="34" charset="0"/>
              </a:rPr>
              <a:t>QoL, quality of life; SCS, systemic corticosteroids.</a:t>
            </a:r>
            <a:br>
              <a:rPr lang="en-GB" dirty="0"/>
            </a:br>
            <a:r>
              <a:rPr lang="en-GB" dirty="0"/>
              <a:t>1. </a:t>
            </a:r>
            <a:r>
              <a:rPr lang="en-GB" dirty="0" err="1"/>
              <a:t>Kupczyk</a:t>
            </a:r>
            <a:r>
              <a:rPr lang="en-GB" dirty="0"/>
              <a:t> M, et al. Clin Exp Allergy. 2014;44:212–221; 2. </a:t>
            </a:r>
            <a:r>
              <a:rPr lang="en-US" dirty="0"/>
              <a:t>Gutierrez FJ, et al. BMC </a:t>
            </a:r>
            <a:r>
              <a:rPr lang="en-US" dirty="0" err="1"/>
              <a:t>Pulm</a:t>
            </a:r>
            <a:r>
              <a:rPr lang="en-US" dirty="0"/>
              <a:t> Med. 2017;17:77;</a:t>
            </a:r>
            <a:r>
              <a:rPr lang="en-GB" dirty="0">
                <a:cs typeface="Arial" panose="020B0604020202020204" pitchFamily="34" charset="0"/>
              </a:rPr>
              <a:t> </a:t>
            </a:r>
            <a:r>
              <a:rPr lang="en-US" dirty="0">
                <a:cs typeface="Arial" panose="020B0604020202020204" pitchFamily="34" charset="0"/>
              </a:rPr>
              <a:t>3. </a:t>
            </a:r>
            <a:r>
              <a:rPr lang="en-GB" dirty="0">
                <a:cs typeface="Arial" panose="020B0604020202020204" pitchFamily="34" charset="0"/>
              </a:rPr>
              <a:t>Asthma + Lung UK. Available from: https://www.asthmaandlung.org.uk/media/press-releases/asthma-care-crisis-charity-sounds-siren-asthma-death-toll-rises (Accessed May 2024).</a:t>
            </a:r>
            <a:endParaRPr lang="en-GB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75CA971D-58F2-6607-5F80-5182A52F28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5922" y="180000"/>
            <a:ext cx="8169589" cy="720000"/>
          </a:xfrm>
        </p:spPr>
        <p:txBody>
          <a:bodyPr/>
          <a:lstStyle/>
          <a:p>
            <a:r>
              <a:rPr lang="en-GB" sz="2400"/>
              <a:t>Has the patient used 2 or more courses of SCS over the past 12 months and/or is using maintenance SCS therapy?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76448BA-E201-43EE-A122-48A07206580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GB" sz="12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906E4A2-2040-482C-A92F-39968A7876E3}"/>
              </a:ext>
            </a:extLst>
          </p:cNvPr>
          <p:cNvGrpSpPr/>
          <p:nvPr/>
        </p:nvGrpSpPr>
        <p:grpSpPr>
          <a:xfrm>
            <a:off x="7806837" y="2853569"/>
            <a:ext cx="3942250" cy="1626490"/>
            <a:chOff x="7806837" y="2578151"/>
            <a:chExt cx="3942250" cy="1626490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72C28BF7-0F1F-4261-A323-F605C87BBECC}"/>
                </a:ext>
              </a:extLst>
            </p:cNvPr>
            <p:cNvSpPr/>
            <p:nvPr/>
          </p:nvSpPr>
          <p:spPr>
            <a:xfrm>
              <a:off x="7806837" y="3835309"/>
              <a:ext cx="394225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 defTabSz="914377">
                <a:defRPr/>
              </a:pPr>
              <a:r>
                <a:rPr lang="en-GB" b="1">
                  <a:solidFill>
                    <a:schemeClr val="tx2"/>
                  </a:solidFill>
                </a:rPr>
                <a:t>More rapid lung function decline</a:t>
              </a:r>
              <a:endParaRPr kumimoji="0" lang="en-GB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/>
              </a:endParaRPr>
            </a:p>
          </p:txBody>
        </p:sp>
        <p:sp>
          <p:nvSpPr>
            <p:cNvPr id="102" name="Graphic 4">
              <a:extLst>
                <a:ext uri="{FF2B5EF4-FFF2-40B4-BE49-F238E27FC236}">
                  <a16:creationId xmlns:a16="http://schemas.microsoft.com/office/drawing/2014/main" id="{8480E982-D25D-4393-AA6F-E956624935E2}"/>
                </a:ext>
              </a:extLst>
            </p:cNvPr>
            <p:cNvSpPr/>
            <p:nvPr/>
          </p:nvSpPr>
          <p:spPr>
            <a:xfrm rot="5400000">
              <a:off x="9673188" y="2500415"/>
              <a:ext cx="209549" cy="365021"/>
            </a:xfrm>
            <a:custGeom>
              <a:avLst/>
              <a:gdLst>
                <a:gd name="connsiteX0" fmla="*/ 204353 w 209549"/>
                <a:gd name="connsiteY0" fmla="*/ 163727 h 365021"/>
                <a:gd name="connsiteX1" fmla="*/ 204353 w 209549"/>
                <a:gd name="connsiteY1" fmla="*/ 163727 h 365021"/>
                <a:gd name="connsiteX2" fmla="*/ 204353 w 209549"/>
                <a:gd name="connsiteY2" fmla="*/ 163727 h 365021"/>
                <a:gd name="connsiteX3" fmla="*/ 49016 w 209549"/>
                <a:gd name="connsiteY3" fmla="*/ 8390 h 365021"/>
                <a:gd name="connsiteX4" fmla="*/ 8390 w 209549"/>
                <a:gd name="connsiteY4" fmla="*/ 8390 h 365021"/>
                <a:gd name="connsiteX5" fmla="*/ 8390 w 209549"/>
                <a:gd name="connsiteY5" fmla="*/ 49016 h 365021"/>
                <a:gd name="connsiteX6" fmla="*/ 143415 w 209549"/>
                <a:gd name="connsiteY6" fmla="*/ 184040 h 365021"/>
                <a:gd name="connsiteX7" fmla="*/ 8390 w 209549"/>
                <a:gd name="connsiteY7" fmla="*/ 319030 h 365021"/>
                <a:gd name="connsiteX8" fmla="*/ 8390 w 209549"/>
                <a:gd name="connsiteY8" fmla="*/ 359656 h 365021"/>
                <a:gd name="connsiteX9" fmla="*/ 49016 w 209549"/>
                <a:gd name="connsiteY9" fmla="*/ 359656 h 365021"/>
                <a:gd name="connsiteX10" fmla="*/ 204353 w 209549"/>
                <a:gd name="connsiteY10" fmla="*/ 204319 h 365021"/>
                <a:gd name="connsiteX11" fmla="*/ 204353 w 209549"/>
                <a:gd name="connsiteY11" fmla="*/ 204319 h 365021"/>
                <a:gd name="connsiteX12" fmla="*/ 204353 w 209549"/>
                <a:gd name="connsiteY12" fmla="*/ 204319 h 365021"/>
                <a:gd name="connsiteX13" fmla="*/ 204353 w 209549"/>
                <a:gd name="connsiteY13" fmla="*/ 163727 h 36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49" h="365021">
                  <a:moveTo>
                    <a:pt x="204353" y="163727"/>
                  </a:moveTo>
                  <a:lnTo>
                    <a:pt x="204353" y="163727"/>
                  </a:lnTo>
                  <a:cubicBezTo>
                    <a:pt x="204353" y="163727"/>
                    <a:pt x="204353" y="163727"/>
                    <a:pt x="204353" y="163727"/>
                  </a:cubicBezTo>
                  <a:lnTo>
                    <a:pt x="49016" y="8390"/>
                  </a:lnTo>
                  <a:cubicBezTo>
                    <a:pt x="37829" y="-2797"/>
                    <a:pt x="19544" y="-2797"/>
                    <a:pt x="8390" y="8390"/>
                  </a:cubicBezTo>
                  <a:cubicBezTo>
                    <a:pt x="-2763" y="19578"/>
                    <a:pt x="-2797" y="37863"/>
                    <a:pt x="8390" y="49016"/>
                  </a:cubicBezTo>
                  <a:lnTo>
                    <a:pt x="143415" y="184040"/>
                  </a:lnTo>
                  <a:lnTo>
                    <a:pt x="8390" y="319030"/>
                  </a:lnTo>
                  <a:cubicBezTo>
                    <a:pt x="-2797" y="330218"/>
                    <a:pt x="-2797" y="348502"/>
                    <a:pt x="8390" y="359656"/>
                  </a:cubicBezTo>
                  <a:cubicBezTo>
                    <a:pt x="19578" y="370809"/>
                    <a:pt x="37863" y="370843"/>
                    <a:pt x="49016" y="359656"/>
                  </a:cubicBezTo>
                  <a:lnTo>
                    <a:pt x="204353" y="204319"/>
                  </a:lnTo>
                  <a:cubicBezTo>
                    <a:pt x="204353" y="204319"/>
                    <a:pt x="204353" y="204319"/>
                    <a:pt x="204353" y="204319"/>
                  </a:cubicBezTo>
                  <a:lnTo>
                    <a:pt x="204353" y="204319"/>
                  </a:lnTo>
                  <a:cubicBezTo>
                    <a:pt x="215506" y="193166"/>
                    <a:pt x="215506" y="174881"/>
                    <a:pt x="204353" y="163727"/>
                  </a:cubicBezTo>
                  <a:close/>
                </a:path>
              </a:pathLst>
            </a:custGeom>
            <a:solidFill>
              <a:schemeClr val="bg1"/>
            </a:solidFill>
            <a:ln w="1905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227E68D-28BE-4B61-A11C-B5AC72AE7288}"/>
                </a:ext>
              </a:extLst>
            </p:cNvPr>
            <p:cNvGrpSpPr/>
            <p:nvPr/>
          </p:nvGrpSpPr>
          <p:grpSpPr>
            <a:xfrm>
              <a:off x="9327962" y="2915255"/>
              <a:ext cx="900000" cy="900000"/>
              <a:chOff x="9322459" y="2915255"/>
              <a:chExt cx="900000" cy="900000"/>
            </a:xfrm>
          </p:grpSpPr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EB1D0E3F-8838-4E5F-9C84-EFD9F1E9BA18}"/>
                  </a:ext>
                </a:extLst>
              </p:cNvPr>
              <p:cNvGrpSpPr/>
              <p:nvPr/>
            </p:nvGrpSpPr>
            <p:grpSpPr>
              <a:xfrm>
                <a:off x="9322459" y="2915255"/>
                <a:ext cx="900000" cy="900000"/>
                <a:chOff x="4493705" y="1734555"/>
                <a:chExt cx="1440000" cy="1440000"/>
              </a:xfrm>
            </p:grpSpPr>
            <p:sp>
              <p:nvSpPr>
                <p:cNvPr id="71" name="Oval 70">
                  <a:extLst>
                    <a:ext uri="{FF2B5EF4-FFF2-40B4-BE49-F238E27FC236}">
                      <a16:creationId xmlns:a16="http://schemas.microsoft.com/office/drawing/2014/main" id="{B54C01E7-4F7F-4EF3-9638-61A8049FBE0F}"/>
                    </a:ext>
                  </a:extLst>
                </p:cNvPr>
                <p:cNvSpPr/>
                <p:nvPr/>
              </p:nvSpPr>
              <p:spPr>
                <a:xfrm>
                  <a:off x="4493705" y="1734555"/>
                  <a:ext cx="1440000" cy="1440000"/>
                </a:xfrm>
                <a:prstGeom prst="ellipse">
                  <a:avLst/>
                </a:prstGeom>
                <a:solidFill>
                  <a:schemeClr val="tx2">
                    <a:alpha val="20000"/>
                  </a:schemeClr>
                </a:solidFill>
                <a:ln w="19050"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Oval 71">
                  <a:extLst>
                    <a:ext uri="{FF2B5EF4-FFF2-40B4-BE49-F238E27FC236}">
                      <a16:creationId xmlns:a16="http://schemas.microsoft.com/office/drawing/2014/main" id="{0910DB8B-B6F3-4245-ACD3-B2A3268E30C0}"/>
                    </a:ext>
                  </a:extLst>
                </p:cNvPr>
                <p:cNvSpPr/>
                <p:nvPr/>
              </p:nvSpPr>
              <p:spPr>
                <a:xfrm>
                  <a:off x="4595109" y="1835959"/>
                  <a:ext cx="1237193" cy="1237193"/>
                </a:xfrm>
                <a:prstGeom prst="ellipse">
                  <a:avLst/>
                </a:prstGeom>
                <a:solidFill>
                  <a:schemeClr val="tx2"/>
                </a:solidFill>
                <a:ln w="19050"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37" name="Graphic 36">
                <a:extLst>
                  <a:ext uri="{FF2B5EF4-FFF2-40B4-BE49-F238E27FC236}">
                    <a16:creationId xmlns:a16="http://schemas.microsoft.com/office/drawing/2014/main" id="{F66E5D42-3B0C-4FBB-8757-1B9FFBC444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9558111" y="3150199"/>
                <a:ext cx="428693" cy="428693"/>
              </a:xfrm>
              <a:prstGeom prst="rect">
                <a:avLst/>
              </a:prstGeom>
            </p:spPr>
          </p:pic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7036C34-8AC6-4D93-BFF8-C3D54994E64D}"/>
              </a:ext>
            </a:extLst>
          </p:cNvPr>
          <p:cNvGrpSpPr/>
          <p:nvPr/>
        </p:nvGrpSpPr>
        <p:grpSpPr>
          <a:xfrm>
            <a:off x="5019001" y="2857183"/>
            <a:ext cx="2510523" cy="1622876"/>
            <a:chOff x="4950977" y="2581765"/>
            <a:chExt cx="2510523" cy="1622876"/>
          </a:xfrm>
        </p:grpSpPr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2A2BEF9-EC80-4C63-B3CA-E8F3EE4D52B4}"/>
                </a:ext>
              </a:extLst>
            </p:cNvPr>
            <p:cNvSpPr/>
            <p:nvPr/>
          </p:nvSpPr>
          <p:spPr>
            <a:xfrm>
              <a:off x="4950977" y="3835309"/>
              <a:ext cx="2510523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 defTabSz="914377">
                <a:defRPr/>
              </a:pPr>
              <a:r>
                <a:rPr lang="en-GB" b="1">
                  <a:solidFill>
                    <a:schemeClr val="tx2"/>
                  </a:solidFill>
                </a:rPr>
                <a:t>Lower QOL </a:t>
              </a:r>
              <a:endParaRPr kumimoji="0" lang="en-GB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/>
              </a:endParaRPr>
            </a:p>
          </p:txBody>
        </p:sp>
        <p:sp>
          <p:nvSpPr>
            <p:cNvPr id="101" name="Graphic 4">
              <a:extLst>
                <a:ext uri="{FF2B5EF4-FFF2-40B4-BE49-F238E27FC236}">
                  <a16:creationId xmlns:a16="http://schemas.microsoft.com/office/drawing/2014/main" id="{2934659E-AC10-4DDA-95CC-B2728695DA52}"/>
                </a:ext>
              </a:extLst>
            </p:cNvPr>
            <p:cNvSpPr/>
            <p:nvPr/>
          </p:nvSpPr>
          <p:spPr>
            <a:xfrm rot="5400000">
              <a:off x="6101464" y="2504029"/>
              <a:ext cx="209549" cy="365021"/>
            </a:xfrm>
            <a:custGeom>
              <a:avLst/>
              <a:gdLst>
                <a:gd name="connsiteX0" fmla="*/ 204353 w 209549"/>
                <a:gd name="connsiteY0" fmla="*/ 163727 h 365021"/>
                <a:gd name="connsiteX1" fmla="*/ 204353 w 209549"/>
                <a:gd name="connsiteY1" fmla="*/ 163727 h 365021"/>
                <a:gd name="connsiteX2" fmla="*/ 204353 w 209549"/>
                <a:gd name="connsiteY2" fmla="*/ 163727 h 365021"/>
                <a:gd name="connsiteX3" fmla="*/ 49016 w 209549"/>
                <a:gd name="connsiteY3" fmla="*/ 8390 h 365021"/>
                <a:gd name="connsiteX4" fmla="*/ 8390 w 209549"/>
                <a:gd name="connsiteY4" fmla="*/ 8390 h 365021"/>
                <a:gd name="connsiteX5" fmla="*/ 8390 w 209549"/>
                <a:gd name="connsiteY5" fmla="*/ 49016 h 365021"/>
                <a:gd name="connsiteX6" fmla="*/ 143415 w 209549"/>
                <a:gd name="connsiteY6" fmla="*/ 184040 h 365021"/>
                <a:gd name="connsiteX7" fmla="*/ 8390 w 209549"/>
                <a:gd name="connsiteY7" fmla="*/ 319030 h 365021"/>
                <a:gd name="connsiteX8" fmla="*/ 8390 w 209549"/>
                <a:gd name="connsiteY8" fmla="*/ 359656 h 365021"/>
                <a:gd name="connsiteX9" fmla="*/ 49016 w 209549"/>
                <a:gd name="connsiteY9" fmla="*/ 359656 h 365021"/>
                <a:gd name="connsiteX10" fmla="*/ 204353 w 209549"/>
                <a:gd name="connsiteY10" fmla="*/ 204319 h 365021"/>
                <a:gd name="connsiteX11" fmla="*/ 204353 w 209549"/>
                <a:gd name="connsiteY11" fmla="*/ 204319 h 365021"/>
                <a:gd name="connsiteX12" fmla="*/ 204353 w 209549"/>
                <a:gd name="connsiteY12" fmla="*/ 204319 h 365021"/>
                <a:gd name="connsiteX13" fmla="*/ 204353 w 209549"/>
                <a:gd name="connsiteY13" fmla="*/ 163727 h 36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49" h="365021">
                  <a:moveTo>
                    <a:pt x="204353" y="163727"/>
                  </a:moveTo>
                  <a:lnTo>
                    <a:pt x="204353" y="163727"/>
                  </a:lnTo>
                  <a:cubicBezTo>
                    <a:pt x="204353" y="163727"/>
                    <a:pt x="204353" y="163727"/>
                    <a:pt x="204353" y="163727"/>
                  </a:cubicBezTo>
                  <a:lnTo>
                    <a:pt x="49016" y="8390"/>
                  </a:lnTo>
                  <a:cubicBezTo>
                    <a:pt x="37829" y="-2797"/>
                    <a:pt x="19544" y="-2797"/>
                    <a:pt x="8390" y="8390"/>
                  </a:cubicBezTo>
                  <a:cubicBezTo>
                    <a:pt x="-2763" y="19578"/>
                    <a:pt x="-2797" y="37863"/>
                    <a:pt x="8390" y="49016"/>
                  </a:cubicBezTo>
                  <a:lnTo>
                    <a:pt x="143415" y="184040"/>
                  </a:lnTo>
                  <a:lnTo>
                    <a:pt x="8390" y="319030"/>
                  </a:lnTo>
                  <a:cubicBezTo>
                    <a:pt x="-2797" y="330218"/>
                    <a:pt x="-2797" y="348502"/>
                    <a:pt x="8390" y="359656"/>
                  </a:cubicBezTo>
                  <a:cubicBezTo>
                    <a:pt x="19578" y="370809"/>
                    <a:pt x="37863" y="370843"/>
                    <a:pt x="49016" y="359656"/>
                  </a:cubicBezTo>
                  <a:lnTo>
                    <a:pt x="204353" y="204319"/>
                  </a:lnTo>
                  <a:cubicBezTo>
                    <a:pt x="204353" y="204319"/>
                    <a:pt x="204353" y="204319"/>
                    <a:pt x="204353" y="204319"/>
                  </a:cubicBezTo>
                  <a:lnTo>
                    <a:pt x="204353" y="204319"/>
                  </a:lnTo>
                  <a:cubicBezTo>
                    <a:pt x="215506" y="193166"/>
                    <a:pt x="215506" y="174881"/>
                    <a:pt x="204353" y="163727"/>
                  </a:cubicBezTo>
                  <a:close/>
                </a:path>
              </a:pathLst>
            </a:custGeom>
            <a:solidFill>
              <a:schemeClr val="bg1"/>
            </a:solidFill>
            <a:ln w="1905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C4448733-42B3-4488-BC01-CA647426419D}"/>
                </a:ext>
              </a:extLst>
            </p:cNvPr>
            <p:cNvGrpSpPr/>
            <p:nvPr/>
          </p:nvGrpSpPr>
          <p:grpSpPr>
            <a:xfrm>
              <a:off x="5756238" y="2915255"/>
              <a:ext cx="900000" cy="900000"/>
              <a:chOff x="5756238" y="2915255"/>
              <a:chExt cx="900000" cy="900000"/>
            </a:xfrm>
          </p:grpSpPr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431F48EF-F52F-4154-A2E6-CF3D35FD09E4}"/>
                  </a:ext>
                </a:extLst>
              </p:cNvPr>
              <p:cNvGrpSpPr/>
              <p:nvPr/>
            </p:nvGrpSpPr>
            <p:grpSpPr>
              <a:xfrm>
                <a:off x="5756238" y="2915255"/>
                <a:ext cx="900000" cy="900000"/>
                <a:chOff x="4493705" y="1734555"/>
                <a:chExt cx="1440000" cy="1440000"/>
              </a:xfrm>
            </p:grpSpPr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6856AD1E-CAA5-4B6A-988F-E6EA58C97F03}"/>
                    </a:ext>
                  </a:extLst>
                </p:cNvPr>
                <p:cNvSpPr/>
                <p:nvPr/>
              </p:nvSpPr>
              <p:spPr>
                <a:xfrm>
                  <a:off x="4493705" y="1734555"/>
                  <a:ext cx="1440000" cy="1440000"/>
                </a:xfrm>
                <a:prstGeom prst="ellipse">
                  <a:avLst/>
                </a:prstGeom>
                <a:solidFill>
                  <a:schemeClr val="tx2">
                    <a:alpha val="20000"/>
                  </a:schemeClr>
                </a:solidFill>
                <a:ln w="19050"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Oval 68">
                  <a:extLst>
                    <a:ext uri="{FF2B5EF4-FFF2-40B4-BE49-F238E27FC236}">
                      <a16:creationId xmlns:a16="http://schemas.microsoft.com/office/drawing/2014/main" id="{BD64E8D3-BB21-414A-AC55-FA089AD88AA1}"/>
                    </a:ext>
                  </a:extLst>
                </p:cNvPr>
                <p:cNvSpPr/>
                <p:nvPr/>
              </p:nvSpPr>
              <p:spPr>
                <a:xfrm>
                  <a:off x="4595109" y="1835959"/>
                  <a:ext cx="1237193" cy="1237193"/>
                </a:xfrm>
                <a:prstGeom prst="ellipse">
                  <a:avLst/>
                </a:prstGeom>
                <a:solidFill>
                  <a:schemeClr val="tx2"/>
                </a:solidFill>
                <a:ln w="19050"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" name="Graphic 168">
                <a:extLst>
                  <a:ext uri="{FF2B5EF4-FFF2-40B4-BE49-F238E27FC236}">
                    <a16:creationId xmlns:a16="http://schemas.microsoft.com/office/drawing/2014/main" id="{1DB46E5D-A107-4F49-AF9D-DDC554C094FD}"/>
                  </a:ext>
                </a:extLst>
              </p:cNvPr>
              <p:cNvGrpSpPr/>
              <p:nvPr/>
            </p:nvGrpSpPr>
            <p:grpSpPr>
              <a:xfrm>
                <a:off x="5980808" y="3141981"/>
                <a:ext cx="450859" cy="450859"/>
                <a:chOff x="3426235" y="3122802"/>
                <a:chExt cx="450859" cy="450859"/>
              </a:xfrm>
              <a:solidFill>
                <a:sysClr val="window" lastClr="FFFFFF"/>
              </a:solidFill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A7544A2A-AACC-4BC5-890F-EDD00BDB6635}"/>
                    </a:ext>
                  </a:extLst>
                </p:cNvPr>
                <p:cNvSpPr/>
                <p:nvPr/>
              </p:nvSpPr>
              <p:spPr>
                <a:xfrm>
                  <a:off x="3426235" y="3122802"/>
                  <a:ext cx="450859" cy="450859"/>
                </a:xfrm>
                <a:custGeom>
                  <a:avLst/>
                  <a:gdLst>
                    <a:gd name="connsiteX0" fmla="*/ 225430 w 450858"/>
                    <a:gd name="connsiteY0" fmla="*/ 0 h 450858"/>
                    <a:gd name="connsiteX1" fmla="*/ 0 w 450858"/>
                    <a:gd name="connsiteY1" fmla="*/ 225430 h 450858"/>
                    <a:gd name="connsiteX2" fmla="*/ 225430 w 450858"/>
                    <a:gd name="connsiteY2" fmla="*/ 450859 h 450858"/>
                    <a:gd name="connsiteX3" fmla="*/ 450859 w 450858"/>
                    <a:gd name="connsiteY3" fmla="*/ 225430 h 450858"/>
                    <a:gd name="connsiteX4" fmla="*/ 225430 w 450858"/>
                    <a:gd name="connsiteY4" fmla="*/ 0 h 450858"/>
                    <a:gd name="connsiteX5" fmla="*/ 225430 w 450858"/>
                    <a:gd name="connsiteY5" fmla="*/ 431304 h 450858"/>
                    <a:gd name="connsiteX6" fmla="*/ 19555 w 450858"/>
                    <a:gd name="connsiteY6" fmla="*/ 225430 h 450858"/>
                    <a:gd name="connsiteX7" fmla="*/ 225430 w 450858"/>
                    <a:gd name="connsiteY7" fmla="*/ 19555 h 450858"/>
                    <a:gd name="connsiteX8" fmla="*/ 431304 w 450858"/>
                    <a:gd name="connsiteY8" fmla="*/ 225430 h 450858"/>
                    <a:gd name="connsiteX9" fmla="*/ 225430 w 450858"/>
                    <a:gd name="connsiteY9" fmla="*/ 431304 h 450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0858" h="450858">
                      <a:moveTo>
                        <a:pt x="225430" y="0"/>
                      </a:moveTo>
                      <a:cubicBezTo>
                        <a:pt x="101036" y="0"/>
                        <a:pt x="0" y="101036"/>
                        <a:pt x="0" y="225430"/>
                      </a:cubicBezTo>
                      <a:cubicBezTo>
                        <a:pt x="0" y="349823"/>
                        <a:pt x="101036" y="450859"/>
                        <a:pt x="225430" y="450859"/>
                      </a:cubicBezTo>
                      <a:cubicBezTo>
                        <a:pt x="349823" y="450859"/>
                        <a:pt x="450859" y="349823"/>
                        <a:pt x="450859" y="225430"/>
                      </a:cubicBezTo>
                      <a:cubicBezTo>
                        <a:pt x="450859" y="101036"/>
                        <a:pt x="349823" y="0"/>
                        <a:pt x="225430" y="0"/>
                      </a:cubicBezTo>
                      <a:close/>
                      <a:moveTo>
                        <a:pt x="225430" y="431304"/>
                      </a:moveTo>
                      <a:cubicBezTo>
                        <a:pt x="111900" y="431304"/>
                        <a:pt x="19555" y="338959"/>
                        <a:pt x="19555" y="225430"/>
                      </a:cubicBezTo>
                      <a:cubicBezTo>
                        <a:pt x="19555" y="111900"/>
                        <a:pt x="111900" y="19555"/>
                        <a:pt x="225430" y="19555"/>
                      </a:cubicBezTo>
                      <a:cubicBezTo>
                        <a:pt x="338959" y="19555"/>
                        <a:pt x="431304" y="111900"/>
                        <a:pt x="431304" y="225430"/>
                      </a:cubicBezTo>
                      <a:cubicBezTo>
                        <a:pt x="431304" y="338959"/>
                        <a:pt x="338959" y="431304"/>
                        <a:pt x="225430" y="431304"/>
                      </a:cubicBezTo>
                      <a:close/>
                    </a:path>
                  </a:pathLst>
                </a:custGeom>
                <a:grpFill/>
                <a:ln w="13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843EEE6A-D5DC-48E9-A333-4A9A06CC0D97}"/>
                    </a:ext>
                  </a:extLst>
                </p:cNvPr>
                <p:cNvSpPr/>
                <p:nvPr/>
              </p:nvSpPr>
              <p:spPr>
                <a:xfrm>
                  <a:off x="3524555" y="3221122"/>
                  <a:ext cx="253948" cy="253948"/>
                </a:xfrm>
                <a:custGeom>
                  <a:avLst/>
                  <a:gdLst>
                    <a:gd name="connsiteX0" fmla="*/ 244442 w 253947"/>
                    <a:gd name="connsiteY0" fmla="*/ 78221 h 253947"/>
                    <a:gd name="connsiteX1" fmla="*/ 175998 w 253947"/>
                    <a:gd name="connsiteY1" fmla="*/ 78221 h 253947"/>
                    <a:gd name="connsiteX2" fmla="*/ 175998 w 253947"/>
                    <a:gd name="connsiteY2" fmla="*/ 9778 h 253947"/>
                    <a:gd name="connsiteX3" fmla="*/ 166220 w 253947"/>
                    <a:gd name="connsiteY3" fmla="*/ 0 h 253947"/>
                    <a:gd name="connsiteX4" fmla="*/ 87999 w 253947"/>
                    <a:gd name="connsiteY4" fmla="*/ 0 h 253947"/>
                    <a:gd name="connsiteX5" fmla="*/ 78221 w 253947"/>
                    <a:gd name="connsiteY5" fmla="*/ 9778 h 253947"/>
                    <a:gd name="connsiteX6" fmla="*/ 78221 w 253947"/>
                    <a:gd name="connsiteY6" fmla="*/ 78221 h 253947"/>
                    <a:gd name="connsiteX7" fmla="*/ 9778 w 253947"/>
                    <a:gd name="connsiteY7" fmla="*/ 78221 h 253947"/>
                    <a:gd name="connsiteX8" fmla="*/ 0 w 253947"/>
                    <a:gd name="connsiteY8" fmla="*/ 87999 h 253947"/>
                    <a:gd name="connsiteX9" fmla="*/ 0 w 253947"/>
                    <a:gd name="connsiteY9" fmla="*/ 166220 h 253947"/>
                    <a:gd name="connsiteX10" fmla="*/ 9778 w 253947"/>
                    <a:gd name="connsiteY10" fmla="*/ 175998 h 253947"/>
                    <a:gd name="connsiteX11" fmla="*/ 78221 w 253947"/>
                    <a:gd name="connsiteY11" fmla="*/ 175998 h 253947"/>
                    <a:gd name="connsiteX12" fmla="*/ 78221 w 253947"/>
                    <a:gd name="connsiteY12" fmla="*/ 244442 h 253947"/>
                    <a:gd name="connsiteX13" fmla="*/ 87999 w 253947"/>
                    <a:gd name="connsiteY13" fmla="*/ 254219 h 253947"/>
                    <a:gd name="connsiteX14" fmla="*/ 166220 w 253947"/>
                    <a:gd name="connsiteY14" fmla="*/ 254219 h 253947"/>
                    <a:gd name="connsiteX15" fmla="*/ 175998 w 253947"/>
                    <a:gd name="connsiteY15" fmla="*/ 244442 h 253947"/>
                    <a:gd name="connsiteX16" fmla="*/ 175998 w 253947"/>
                    <a:gd name="connsiteY16" fmla="*/ 175998 h 253947"/>
                    <a:gd name="connsiteX17" fmla="*/ 244442 w 253947"/>
                    <a:gd name="connsiteY17" fmla="*/ 175998 h 253947"/>
                    <a:gd name="connsiteX18" fmla="*/ 254219 w 253947"/>
                    <a:gd name="connsiteY18" fmla="*/ 166220 h 253947"/>
                    <a:gd name="connsiteX19" fmla="*/ 254219 w 253947"/>
                    <a:gd name="connsiteY19" fmla="*/ 87999 h 253947"/>
                    <a:gd name="connsiteX20" fmla="*/ 244442 w 253947"/>
                    <a:gd name="connsiteY20" fmla="*/ 78221 h 253947"/>
                    <a:gd name="connsiteX21" fmla="*/ 235207 w 253947"/>
                    <a:gd name="connsiteY21" fmla="*/ 156443 h 253947"/>
                    <a:gd name="connsiteX22" fmla="*/ 234664 w 253947"/>
                    <a:gd name="connsiteY22" fmla="*/ 156443 h 253947"/>
                    <a:gd name="connsiteX23" fmla="*/ 166220 w 253947"/>
                    <a:gd name="connsiteY23" fmla="*/ 156443 h 253947"/>
                    <a:gd name="connsiteX24" fmla="*/ 156443 w 253947"/>
                    <a:gd name="connsiteY24" fmla="*/ 166220 h 253947"/>
                    <a:gd name="connsiteX25" fmla="*/ 156443 w 253947"/>
                    <a:gd name="connsiteY25" fmla="*/ 234664 h 253947"/>
                    <a:gd name="connsiteX26" fmla="*/ 97777 w 253947"/>
                    <a:gd name="connsiteY26" fmla="*/ 234664 h 253947"/>
                    <a:gd name="connsiteX27" fmla="*/ 97777 w 253947"/>
                    <a:gd name="connsiteY27" fmla="*/ 166220 h 253947"/>
                    <a:gd name="connsiteX28" fmla="*/ 87999 w 253947"/>
                    <a:gd name="connsiteY28" fmla="*/ 156443 h 253947"/>
                    <a:gd name="connsiteX29" fmla="*/ 19555 w 253947"/>
                    <a:gd name="connsiteY29" fmla="*/ 156443 h 253947"/>
                    <a:gd name="connsiteX30" fmla="*/ 19555 w 253947"/>
                    <a:gd name="connsiteY30" fmla="*/ 97777 h 253947"/>
                    <a:gd name="connsiteX31" fmla="*/ 87999 w 253947"/>
                    <a:gd name="connsiteY31" fmla="*/ 97777 h 253947"/>
                    <a:gd name="connsiteX32" fmla="*/ 97777 w 253947"/>
                    <a:gd name="connsiteY32" fmla="*/ 87999 h 253947"/>
                    <a:gd name="connsiteX33" fmla="*/ 97777 w 253947"/>
                    <a:gd name="connsiteY33" fmla="*/ 19555 h 253947"/>
                    <a:gd name="connsiteX34" fmla="*/ 156986 w 253947"/>
                    <a:gd name="connsiteY34" fmla="*/ 19555 h 253947"/>
                    <a:gd name="connsiteX35" fmla="*/ 156986 w 253947"/>
                    <a:gd name="connsiteY35" fmla="*/ 87999 h 253947"/>
                    <a:gd name="connsiteX36" fmla="*/ 166764 w 253947"/>
                    <a:gd name="connsiteY36" fmla="*/ 97777 h 253947"/>
                    <a:gd name="connsiteX37" fmla="*/ 235207 w 253947"/>
                    <a:gd name="connsiteY37" fmla="*/ 97777 h 253947"/>
                    <a:gd name="connsiteX38" fmla="*/ 235207 w 253947"/>
                    <a:gd name="connsiteY38" fmla="*/ 156443 h 253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253947" h="253947">
                      <a:moveTo>
                        <a:pt x="244442" y="78221"/>
                      </a:moveTo>
                      <a:lnTo>
                        <a:pt x="175998" y="78221"/>
                      </a:lnTo>
                      <a:lnTo>
                        <a:pt x="175998" y="9778"/>
                      </a:lnTo>
                      <a:cubicBezTo>
                        <a:pt x="175998" y="4346"/>
                        <a:pt x="171652" y="0"/>
                        <a:pt x="166220" y="0"/>
                      </a:cubicBezTo>
                      <a:lnTo>
                        <a:pt x="87999" y="0"/>
                      </a:lnTo>
                      <a:cubicBezTo>
                        <a:pt x="82567" y="0"/>
                        <a:pt x="78221" y="4346"/>
                        <a:pt x="78221" y="9778"/>
                      </a:cubicBezTo>
                      <a:lnTo>
                        <a:pt x="78221" y="78221"/>
                      </a:lnTo>
                      <a:lnTo>
                        <a:pt x="9778" y="78221"/>
                      </a:lnTo>
                      <a:cubicBezTo>
                        <a:pt x="4346" y="78221"/>
                        <a:pt x="0" y="82567"/>
                        <a:pt x="0" y="87999"/>
                      </a:cubicBezTo>
                      <a:lnTo>
                        <a:pt x="0" y="166220"/>
                      </a:lnTo>
                      <a:cubicBezTo>
                        <a:pt x="0" y="171652"/>
                        <a:pt x="4346" y="175998"/>
                        <a:pt x="9778" y="175998"/>
                      </a:cubicBezTo>
                      <a:lnTo>
                        <a:pt x="78221" y="175998"/>
                      </a:lnTo>
                      <a:lnTo>
                        <a:pt x="78221" y="244442"/>
                      </a:lnTo>
                      <a:cubicBezTo>
                        <a:pt x="78221" y="249874"/>
                        <a:pt x="82567" y="254219"/>
                        <a:pt x="87999" y="254219"/>
                      </a:cubicBezTo>
                      <a:lnTo>
                        <a:pt x="166220" y="254219"/>
                      </a:lnTo>
                      <a:cubicBezTo>
                        <a:pt x="171652" y="254219"/>
                        <a:pt x="175998" y="249874"/>
                        <a:pt x="175998" y="244442"/>
                      </a:cubicBezTo>
                      <a:lnTo>
                        <a:pt x="175998" y="175998"/>
                      </a:lnTo>
                      <a:lnTo>
                        <a:pt x="244442" y="175998"/>
                      </a:lnTo>
                      <a:cubicBezTo>
                        <a:pt x="249874" y="175998"/>
                        <a:pt x="254219" y="171652"/>
                        <a:pt x="254219" y="166220"/>
                      </a:cubicBezTo>
                      <a:lnTo>
                        <a:pt x="254219" y="87999"/>
                      </a:lnTo>
                      <a:cubicBezTo>
                        <a:pt x="253676" y="82567"/>
                        <a:pt x="249330" y="78221"/>
                        <a:pt x="244442" y="78221"/>
                      </a:cubicBezTo>
                      <a:close/>
                      <a:moveTo>
                        <a:pt x="235207" y="156443"/>
                      </a:moveTo>
                      <a:lnTo>
                        <a:pt x="234664" y="156443"/>
                      </a:lnTo>
                      <a:lnTo>
                        <a:pt x="166220" y="156443"/>
                      </a:lnTo>
                      <a:cubicBezTo>
                        <a:pt x="160788" y="156443"/>
                        <a:pt x="156443" y="160788"/>
                        <a:pt x="156443" y="166220"/>
                      </a:cubicBezTo>
                      <a:lnTo>
                        <a:pt x="156443" y="234664"/>
                      </a:lnTo>
                      <a:lnTo>
                        <a:pt x="97777" y="234664"/>
                      </a:lnTo>
                      <a:lnTo>
                        <a:pt x="97777" y="166220"/>
                      </a:lnTo>
                      <a:cubicBezTo>
                        <a:pt x="97777" y="160788"/>
                        <a:pt x="93431" y="156443"/>
                        <a:pt x="87999" y="156443"/>
                      </a:cubicBezTo>
                      <a:lnTo>
                        <a:pt x="19555" y="156443"/>
                      </a:lnTo>
                      <a:lnTo>
                        <a:pt x="19555" y="97777"/>
                      </a:lnTo>
                      <a:lnTo>
                        <a:pt x="87999" y="97777"/>
                      </a:lnTo>
                      <a:cubicBezTo>
                        <a:pt x="93431" y="97777"/>
                        <a:pt x="97777" y="93431"/>
                        <a:pt x="97777" y="87999"/>
                      </a:cubicBezTo>
                      <a:lnTo>
                        <a:pt x="97777" y="19555"/>
                      </a:lnTo>
                      <a:lnTo>
                        <a:pt x="156986" y="19555"/>
                      </a:lnTo>
                      <a:lnTo>
                        <a:pt x="156986" y="87999"/>
                      </a:lnTo>
                      <a:cubicBezTo>
                        <a:pt x="156986" y="93431"/>
                        <a:pt x="161331" y="97777"/>
                        <a:pt x="166764" y="97777"/>
                      </a:cubicBezTo>
                      <a:lnTo>
                        <a:pt x="235207" y="97777"/>
                      </a:lnTo>
                      <a:lnTo>
                        <a:pt x="235207" y="156443"/>
                      </a:lnTo>
                      <a:close/>
                    </a:path>
                  </a:pathLst>
                </a:custGeom>
                <a:grpFill/>
                <a:ln w="13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02AD0B2-4955-49E3-B6A9-53651BFA0338}"/>
              </a:ext>
            </a:extLst>
          </p:cNvPr>
          <p:cNvGrpSpPr/>
          <p:nvPr/>
        </p:nvGrpSpPr>
        <p:grpSpPr>
          <a:xfrm>
            <a:off x="988100" y="2857183"/>
            <a:ext cx="3030584" cy="1622876"/>
            <a:chOff x="988100" y="2581765"/>
            <a:chExt cx="3030584" cy="1622876"/>
          </a:xfrm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A15ADCB4-691E-472C-8723-D7733AD56F07}"/>
                </a:ext>
              </a:extLst>
            </p:cNvPr>
            <p:cNvSpPr/>
            <p:nvPr/>
          </p:nvSpPr>
          <p:spPr>
            <a:xfrm>
              <a:off x="988100" y="3835309"/>
              <a:ext cx="3030584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 defTabSz="914377">
                <a:defRPr/>
              </a:pPr>
              <a:r>
                <a:rPr lang="en-GB" b="1">
                  <a:solidFill>
                    <a:schemeClr val="tx2"/>
                  </a:solidFill>
                </a:rPr>
                <a:t>Worse asthma control</a:t>
              </a:r>
              <a:endParaRPr kumimoji="0" lang="en-GB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/>
              </a:endParaRPr>
            </a:p>
          </p:txBody>
        </p:sp>
        <p:sp>
          <p:nvSpPr>
            <p:cNvPr id="100" name="Graphic 4">
              <a:extLst>
                <a:ext uri="{FF2B5EF4-FFF2-40B4-BE49-F238E27FC236}">
                  <a16:creationId xmlns:a16="http://schemas.microsoft.com/office/drawing/2014/main" id="{96BA7DBE-A418-4652-A18C-83BF29A213D4}"/>
                </a:ext>
              </a:extLst>
            </p:cNvPr>
            <p:cNvSpPr/>
            <p:nvPr/>
          </p:nvSpPr>
          <p:spPr>
            <a:xfrm rot="5400000">
              <a:off x="2398618" y="2504029"/>
              <a:ext cx="209549" cy="365021"/>
            </a:xfrm>
            <a:custGeom>
              <a:avLst/>
              <a:gdLst>
                <a:gd name="connsiteX0" fmla="*/ 204353 w 209549"/>
                <a:gd name="connsiteY0" fmla="*/ 163727 h 365021"/>
                <a:gd name="connsiteX1" fmla="*/ 204353 w 209549"/>
                <a:gd name="connsiteY1" fmla="*/ 163727 h 365021"/>
                <a:gd name="connsiteX2" fmla="*/ 204353 w 209549"/>
                <a:gd name="connsiteY2" fmla="*/ 163727 h 365021"/>
                <a:gd name="connsiteX3" fmla="*/ 49016 w 209549"/>
                <a:gd name="connsiteY3" fmla="*/ 8390 h 365021"/>
                <a:gd name="connsiteX4" fmla="*/ 8390 w 209549"/>
                <a:gd name="connsiteY4" fmla="*/ 8390 h 365021"/>
                <a:gd name="connsiteX5" fmla="*/ 8390 w 209549"/>
                <a:gd name="connsiteY5" fmla="*/ 49016 h 365021"/>
                <a:gd name="connsiteX6" fmla="*/ 143415 w 209549"/>
                <a:gd name="connsiteY6" fmla="*/ 184040 h 365021"/>
                <a:gd name="connsiteX7" fmla="*/ 8390 w 209549"/>
                <a:gd name="connsiteY7" fmla="*/ 319030 h 365021"/>
                <a:gd name="connsiteX8" fmla="*/ 8390 w 209549"/>
                <a:gd name="connsiteY8" fmla="*/ 359656 h 365021"/>
                <a:gd name="connsiteX9" fmla="*/ 49016 w 209549"/>
                <a:gd name="connsiteY9" fmla="*/ 359656 h 365021"/>
                <a:gd name="connsiteX10" fmla="*/ 204353 w 209549"/>
                <a:gd name="connsiteY10" fmla="*/ 204319 h 365021"/>
                <a:gd name="connsiteX11" fmla="*/ 204353 w 209549"/>
                <a:gd name="connsiteY11" fmla="*/ 204319 h 365021"/>
                <a:gd name="connsiteX12" fmla="*/ 204353 w 209549"/>
                <a:gd name="connsiteY12" fmla="*/ 204319 h 365021"/>
                <a:gd name="connsiteX13" fmla="*/ 204353 w 209549"/>
                <a:gd name="connsiteY13" fmla="*/ 163727 h 36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49" h="365021">
                  <a:moveTo>
                    <a:pt x="204353" y="163727"/>
                  </a:moveTo>
                  <a:lnTo>
                    <a:pt x="204353" y="163727"/>
                  </a:lnTo>
                  <a:cubicBezTo>
                    <a:pt x="204353" y="163727"/>
                    <a:pt x="204353" y="163727"/>
                    <a:pt x="204353" y="163727"/>
                  </a:cubicBezTo>
                  <a:lnTo>
                    <a:pt x="49016" y="8390"/>
                  </a:lnTo>
                  <a:cubicBezTo>
                    <a:pt x="37829" y="-2797"/>
                    <a:pt x="19544" y="-2797"/>
                    <a:pt x="8390" y="8390"/>
                  </a:cubicBezTo>
                  <a:cubicBezTo>
                    <a:pt x="-2763" y="19578"/>
                    <a:pt x="-2797" y="37863"/>
                    <a:pt x="8390" y="49016"/>
                  </a:cubicBezTo>
                  <a:lnTo>
                    <a:pt x="143415" y="184040"/>
                  </a:lnTo>
                  <a:lnTo>
                    <a:pt x="8390" y="319030"/>
                  </a:lnTo>
                  <a:cubicBezTo>
                    <a:pt x="-2797" y="330218"/>
                    <a:pt x="-2797" y="348502"/>
                    <a:pt x="8390" y="359656"/>
                  </a:cubicBezTo>
                  <a:cubicBezTo>
                    <a:pt x="19578" y="370809"/>
                    <a:pt x="37863" y="370843"/>
                    <a:pt x="49016" y="359656"/>
                  </a:cubicBezTo>
                  <a:lnTo>
                    <a:pt x="204353" y="204319"/>
                  </a:lnTo>
                  <a:cubicBezTo>
                    <a:pt x="204353" y="204319"/>
                    <a:pt x="204353" y="204319"/>
                    <a:pt x="204353" y="204319"/>
                  </a:cubicBezTo>
                  <a:lnTo>
                    <a:pt x="204353" y="204319"/>
                  </a:lnTo>
                  <a:cubicBezTo>
                    <a:pt x="215506" y="193166"/>
                    <a:pt x="215506" y="174881"/>
                    <a:pt x="204353" y="163727"/>
                  </a:cubicBezTo>
                  <a:close/>
                </a:path>
              </a:pathLst>
            </a:custGeom>
            <a:solidFill>
              <a:schemeClr val="bg1"/>
            </a:solidFill>
            <a:ln w="1905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0D476066-114D-462B-8E02-4825AA00DFB6}"/>
                </a:ext>
              </a:extLst>
            </p:cNvPr>
            <p:cNvGrpSpPr/>
            <p:nvPr/>
          </p:nvGrpSpPr>
          <p:grpSpPr>
            <a:xfrm>
              <a:off x="2053392" y="2915255"/>
              <a:ext cx="900000" cy="900000"/>
              <a:chOff x="2045792" y="2915255"/>
              <a:chExt cx="900000" cy="900000"/>
            </a:xfrm>
          </p:grpSpPr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29BBBE61-F8B4-47AC-A4E5-5D4A7866CA1E}"/>
                  </a:ext>
                </a:extLst>
              </p:cNvPr>
              <p:cNvGrpSpPr/>
              <p:nvPr/>
            </p:nvGrpSpPr>
            <p:grpSpPr>
              <a:xfrm>
                <a:off x="2045792" y="2915255"/>
                <a:ext cx="900000" cy="900000"/>
                <a:chOff x="4493705" y="1734555"/>
                <a:chExt cx="1440000" cy="1440000"/>
              </a:xfrm>
            </p:grpSpPr>
            <p:sp>
              <p:nvSpPr>
                <p:cNvPr id="30" name="Oval 29">
                  <a:extLst>
                    <a:ext uri="{FF2B5EF4-FFF2-40B4-BE49-F238E27FC236}">
                      <a16:creationId xmlns:a16="http://schemas.microsoft.com/office/drawing/2014/main" id="{D710FA32-06ED-44A0-919C-0B6DDE609343}"/>
                    </a:ext>
                  </a:extLst>
                </p:cNvPr>
                <p:cNvSpPr/>
                <p:nvPr/>
              </p:nvSpPr>
              <p:spPr>
                <a:xfrm>
                  <a:off x="4493705" y="1734555"/>
                  <a:ext cx="1440000" cy="1440000"/>
                </a:xfrm>
                <a:prstGeom prst="ellipse">
                  <a:avLst/>
                </a:prstGeom>
                <a:solidFill>
                  <a:schemeClr val="tx2">
                    <a:alpha val="20000"/>
                  </a:schemeClr>
                </a:solidFill>
                <a:ln w="19050"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Oval 30">
                  <a:extLst>
                    <a:ext uri="{FF2B5EF4-FFF2-40B4-BE49-F238E27FC236}">
                      <a16:creationId xmlns:a16="http://schemas.microsoft.com/office/drawing/2014/main" id="{1C8AB79C-E2ED-4DF4-A593-B6529A72EF97}"/>
                    </a:ext>
                  </a:extLst>
                </p:cNvPr>
                <p:cNvSpPr/>
                <p:nvPr/>
              </p:nvSpPr>
              <p:spPr>
                <a:xfrm>
                  <a:off x="4595109" y="1835959"/>
                  <a:ext cx="1237193" cy="1237193"/>
                </a:xfrm>
                <a:prstGeom prst="ellipse">
                  <a:avLst/>
                </a:prstGeom>
                <a:solidFill>
                  <a:schemeClr val="tx2"/>
                </a:solidFill>
                <a:ln w="19050"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1" name="Graphic 40">
                <a:extLst>
                  <a:ext uri="{FF2B5EF4-FFF2-40B4-BE49-F238E27FC236}">
                    <a16:creationId xmlns:a16="http://schemas.microsoft.com/office/drawing/2014/main" id="{6F7060A8-A890-408B-BE5B-F79B456E5F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282599" y="3137760"/>
                <a:ext cx="413139" cy="413139"/>
              </a:xfrm>
              <a:prstGeom prst="rect">
                <a:avLst/>
              </a:prstGeom>
            </p:spPr>
          </p:pic>
        </p:grpSp>
      </p:grpSp>
      <p:sp>
        <p:nvSpPr>
          <p:cNvPr id="81" name="TextBox 80">
            <a:extLst>
              <a:ext uri="{FF2B5EF4-FFF2-40B4-BE49-F238E27FC236}">
                <a16:creationId xmlns:a16="http://schemas.microsoft.com/office/drawing/2014/main" id="{05FBF29D-1D66-4E6D-993A-D5785D08598A}"/>
              </a:ext>
            </a:extLst>
          </p:cNvPr>
          <p:cNvSpPr txBox="1"/>
          <p:nvPr/>
        </p:nvSpPr>
        <p:spPr>
          <a:xfrm>
            <a:off x="1349462" y="2275245"/>
            <a:ext cx="9849600" cy="408623"/>
          </a:xfrm>
          <a:prstGeom prst="roundRect">
            <a:avLst/>
          </a:prstGeom>
          <a:solidFill>
            <a:schemeClr val="tx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GB" dirty="0">
                <a:solidFill>
                  <a:schemeClr val="bg1"/>
                </a:solidFill>
              </a:rPr>
              <a:t>Compared with non-frequent exacerbators, patients with frequent exacerbations* experience:</a:t>
            </a:r>
            <a:r>
              <a:rPr lang="en-GB" baseline="30000" dirty="0">
                <a:solidFill>
                  <a:schemeClr val="bg1"/>
                </a:solidFill>
              </a:rPr>
              <a:t>1 </a:t>
            </a:r>
          </a:p>
        </p:txBody>
      </p:sp>
      <p:sp>
        <p:nvSpPr>
          <p:cNvPr id="106" name="Rectangle: Rounded Corners 105">
            <a:extLst>
              <a:ext uri="{FF2B5EF4-FFF2-40B4-BE49-F238E27FC236}">
                <a16:creationId xmlns:a16="http://schemas.microsoft.com/office/drawing/2014/main" id="{3187F50A-0231-4BE9-AE66-843A9936AE56}"/>
              </a:ext>
            </a:extLst>
          </p:cNvPr>
          <p:cNvSpPr/>
          <p:nvPr/>
        </p:nvSpPr>
        <p:spPr>
          <a:xfrm>
            <a:off x="6329873" y="4789386"/>
            <a:ext cx="5536178" cy="671334"/>
          </a:xfrm>
          <a:prstGeom prst="roundRect">
            <a:avLst>
              <a:gd name="adj" fmla="val 6431"/>
            </a:avLst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 anchorCtr="0">
            <a:spAutoFit/>
          </a:bodyPr>
          <a:lstStyle/>
          <a:p>
            <a:pPr defTabSz="609585">
              <a:spcAft>
                <a:spcPts val="600"/>
              </a:spcAft>
              <a:defRPr/>
            </a:pPr>
            <a:r>
              <a:rPr lang="en-GB" dirty="0">
                <a:solidFill>
                  <a:schemeClr val="tx1"/>
                </a:solidFill>
              </a:rPr>
              <a:t>Asthma exacerbations resulted in over </a:t>
            </a:r>
            <a:r>
              <a:rPr lang="en-GB" b="1" dirty="0">
                <a:solidFill>
                  <a:schemeClr val="bg2"/>
                </a:solidFill>
              </a:rPr>
              <a:t>55,000 </a:t>
            </a:r>
            <a:r>
              <a:rPr lang="en-GB" dirty="0">
                <a:solidFill>
                  <a:schemeClr val="tx1"/>
                </a:solidFill>
              </a:rPr>
              <a:t>hospital admissions and over </a:t>
            </a:r>
            <a:r>
              <a:rPr lang="en-GB" b="1" dirty="0">
                <a:solidFill>
                  <a:schemeClr val="bg2"/>
                </a:solidFill>
              </a:rPr>
              <a:t>1,400</a:t>
            </a:r>
            <a:r>
              <a:rPr lang="en-GB" b="1" dirty="0">
                <a:solidFill>
                  <a:schemeClr val="tx1"/>
                </a:solidFill>
              </a:rPr>
              <a:t> </a:t>
            </a:r>
            <a:r>
              <a:rPr lang="en-GB" dirty="0">
                <a:solidFill>
                  <a:schemeClr val="tx1"/>
                </a:solidFill>
              </a:rPr>
              <a:t>deaths over 1 year in the UK</a:t>
            </a:r>
            <a:r>
              <a:rPr lang="en-GB" baseline="30000" dirty="0">
                <a:solidFill>
                  <a:schemeClr val="tx1"/>
                </a:solidFill>
              </a:rPr>
              <a:t>3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B784D96C-7CCD-42C9-8CFA-56C904C7D7B8}"/>
              </a:ext>
            </a:extLst>
          </p:cNvPr>
          <p:cNvSpPr/>
          <p:nvPr/>
        </p:nvSpPr>
        <p:spPr>
          <a:xfrm>
            <a:off x="442912" y="4790569"/>
            <a:ext cx="5536179" cy="671334"/>
          </a:xfrm>
          <a:prstGeom prst="roundRect">
            <a:avLst>
              <a:gd name="adj" fmla="val 6431"/>
            </a:avLst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pPr defTabSz="609585">
              <a:spcAft>
                <a:spcPts val="600"/>
              </a:spcAft>
              <a:defRPr/>
            </a:pPr>
            <a:r>
              <a:rPr lang="en-GB" kern="0">
                <a:solidFill>
                  <a:schemeClr val="tx1"/>
                </a:solidFill>
              </a:rPr>
              <a:t>Severe exacerbations</a:t>
            </a:r>
            <a:r>
              <a:rPr lang="en-GB" kern="0" baseline="30000">
                <a:solidFill>
                  <a:schemeClr val="tx1"/>
                </a:solidFill>
              </a:rPr>
              <a:t>†</a:t>
            </a:r>
            <a:r>
              <a:rPr lang="en-GB" kern="0">
                <a:solidFill>
                  <a:schemeClr val="tx1"/>
                </a:solidFill>
              </a:rPr>
              <a:t> are a </a:t>
            </a:r>
            <a:r>
              <a:rPr lang="en-GB" b="1" kern="0">
                <a:solidFill>
                  <a:schemeClr val="bg2"/>
                </a:solidFill>
              </a:rPr>
              <a:t>strong predictor </a:t>
            </a:r>
            <a:r>
              <a:rPr lang="en-GB" kern="0">
                <a:solidFill>
                  <a:schemeClr val="tx1"/>
                </a:solidFill>
              </a:rPr>
              <a:t>of future severe asthma </a:t>
            </a:r>
            <a:r>
              <a:rPr lang="en-GB" b="1" kern="0">
                <a:solidFill>
                  <a:schemeClr val="bg2"/>
                </a:solidFill>
              </a:rPr>
              <a:t>exacerbations</a:t>
            </a:r>
            <a:r>
              <a:rPr lang="en-GB" kern="0">
                <a:solidFill>
                  <a:schemeClr val="tx1"/>
                </a:solidFill>
              </a:rPr>
              <a:t> </a:t>
            </a:r>
            <a:r>
              <a:rPr lang="en-GB">
                <a:solidFill>
                  <a:schemeClr val="tx1"/>
                </a:solidFill>
              </a:rPr>
              <a:t>(OR 4.2; 95% CI: 1.5,11.6)</a:t>
            </a:r>
            <a:r>
              <a:rPr lang="en-GB" baseline="30000">
                <a:solidFill>
                  <a:schemeClr val="tx1"/>
                </a:solidFill>
              </a:rPr>
              <a:t>2</a:t>
            </a:r>
            <a:endParaRPr lang="en-GB" kern="0">
              <a:solidFill>
                <a:schemeClr val="tx1"/>
              </a:solidFill>
            </a:endParaRPr>
          </a:p>
        </p:txBody>
      </p:sp>
      <p:sp>
        <p:nvSpPr>
          <p:cNvPr id="127" name="Graphic 4">
            <a:extLst>
              <a:ext uri="{FF2B5EF4-FFF2-40B4-BE49-F238E27FC236}">
                <a16:creationId xmlns:a16="http://schemas.microsoft.com/office/drawing/2014/main" id="{DC49B8CA-B534-46C4-ACAF-F8BC1D2FF105}"/>
              </a:ext>
            </a:extLst>
          </p:cNvPr>
          <p:cNvSpPr/>
          <p:nvPr/>
        </p:nvSpPr>
        <p:spPr>
          <a:xfrm>
            <a:off x="6018378" y="4981683"/>
            <a:ext cx="190516" cy="331866"/>
          </a:xfrm>
          <a:custGeom>
            <a:avLst/>
            <a:gdLst>
              <a:gd name="connsiteX0" fmla="*/ 204353 w 209549"/>
              <a:gd name="connsiteY0" fmla="*/ 163727 h 365021"/>
              <a:gd name="connsiteX1" fmla="*/ 204353 w 209549"/>
              <a:gd name="connsiteY1" fmla="*/ 163727 h 365021"/>
              <a:gd name="connsiteX2" fmla="*/ 204353 w 209549"/>
              <a:gd name="connsiteY2" fmla="*/ 163727 h 365021"/>
              <a:gd name="connsiteX3" fmla="*/ 49016 w 209549"/>
              <a:gd name="connsiteY3" fmla="*/ 8390 h 365021"/>
              <a:gd name="connsiteX4" fmla="*/ 8390 w 209549"/>
              <a:gd name="connsiteY4" fmla="*/ 8390 h 365021"/>
              <a:gd name="connsiteX5" fmla="*/ 8390 w 209549"/>
              <a:gd name="connsiteY5" fmla="*/ 49016 h 365021"/>
              <a:gd name="connsiteX6" fmla="*/ 143415 w 209549"/>
              <a:gd name="connsiteY6" fmla="*/ 184040 h 365021"/>
              <a:gd name="connsiteX7" fmla="*/ 8390 w 209549"/>
              <a:gd name="connsiteY7" fmla="*/ 319030 h 365021"/>
              <a:gd name="connsiteX8" fmla="*/ 8390 w 209549"/>
              <a:gd name="connsiteY8" fmla="*/ 359656 h 365021"/>
              <a:gd name="connsiteX9" fmla="*/ 49016 w 209549"/>
              <a:gd name="connsiteY9" fmla="*/ 359656 h 365021"/>
              <a:gd name="connsiteX10" fmla="*/ 204353 w 209549"/>
              <a:gd name="connsiteY10" fmla="*/ 204319 h 365021"/>
              <a:gd name="connsiteX11" fmla="*/ 204353 w 209549"/>
              <a:gd name="connsiteY11" fmla="*/ 204319 h 365021"/>
              <a:gd name="connsiteX12" fmla="*/ 204353 w 209549"/>
              <a:gd name="connsiteY12" fmla="*/ 204319 h 365021"/>
              <a:gd name="connsiteX13" fmla="*/ 204353 w 209549"/>
              <a:gd name="connsiteY13" fmla="*/ 163727 h 36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549" h="365021">
                <a:moveTo>
                  <a:pt x="204353" y="163727"/>
                </a:moveTo>
                <a:lnTo>
                  <a:pt x="204353" y="163727"/>
                </a:lnTo>
                <a:cubicBezTo>
                  <a:pt x="204353" y="163727"/>
                  <a:pt x="204353" y="163727"/>
                  <a:pt x="204353" y="163727"/>
                </a:cubicBezTo>
                <a:lnTo>
                  <a:pt x="49016" y="8390"/>
                </a:lnTo>
                <a:cubicBezTo>
                  <a:pt x="37829" y="-2797"/>
                  <a:pt x="19544" y="-2797"/>
                  <a:pt x="8390" y="8390"/>
                </a:cubicBezTo>
                <a:cubicBezTo>
                  <a:pt x="-2763" y="19578"/>
                  <a:pt x="-2797" y="37863"/>
                  <a:pt x="8390" y="49016"/>
                </a:cubicBezTo>
                <a:lnTo>
                  <a:pt x="143415" y="184040"/>
                </a:lnTo>
                <a:lnTo>
                  <a:pt x="8390" y="319030"/>
                </a:lnTo>
                <a:cubicBezTo>
                  <a:pt x="-2797" y="330218"/>
                  <a:pt x="-2797" y="348502"/>
                  <a:pt x="8390" y="359656"/>
                </a:cubicBezTo>
                <a:cubicBezTo>
                  <a:pt x="19578" y="370809"/>
                  <a:pt x="37863" y="370843"/>
                  <a:pt x="49016" y="359656"/>
                </a:cubicBezTo>
                <a:lnTo>
                  <a:pt x="204353" y="204319"/>
                </a:lnTo>
                <a:cubicBezTo>
                  <a:pt x="204353" y="204319"/>
                  <a:pt x="204353" y="204319"/>
                  <a:pt x="204353" y="204319"/>
                </a:cubicBezTo>
                <a:lnTo>
                  <a:pt x="204353" y="204319"/>
                </a:lnTo>
                <a:cubicBezTo>
                  <a:pt x="215506" y="193166"/>
                  <a:pt x="215506" y="174881"/>
                  <a:pt x="204353" y="163727"/>
                </a:cubicBezTo>
                <a:close/>
              </a:path>
            </a:pathLst>
          </a:custGeom>
          <a:noFill/>
          <a:ln w="19050" cap="flat">
            <a:solidFill>
              <a:schemeClr val="bg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D0A61D4-E290-4519-BAFA-949A8F339226}"/>
              </a:ext>
            </a:extLst>
          </p:cNvPr>
          <p:cNvGrpSpPr/>
          <p:nvPr/>
        </p:nvGrpSpPr>
        <p:grpSpPr>
          <a:xfrm>
            <a:off x="442911" y="4723825"/>
            <a:ext cx="11306175" cy="813943"/>
            <a:chOff x="1349908" y="4927933"/>
            <a:chExt cx="9849600" cy="813943"/>
          </a:xfrm>
        </p:grpSpPr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2C5E5753-8035-40DC-9830-FE1096AA97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349908" y="4927933"/>
              <a:ext cx="9849600" cy="0"/>
            </a:xfrm>
            <a:prstGeom prst="line">
              <a:avLst/>
            </a:prstGeom>
            <a:ln w="19050" cap="rnd">
              <a:solidFill>
                <a:schemeClr val="bg2"/>
              </a:solidFill>
              <a:round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4E7124A5-5EB0-4386-81A3-CC26E63832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349908" y="5741876"/>
              <a:ext cx="9849600" cy="0"/>
            </a:xfrm>
            <a:prstGeom prst="line">
              <a:avLst/>
            </a:prstGeom>
            <a:ln w="19050" cap="rnd">
              <a:solidFill>
                <a:schemeClr val="bg2"/>
              </a:solidFill>
              <a:round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Graphic 17">
            <a:extLst>
              <a:ext uri="{FF2B5EF4-FFF2-40B4-BE49-F238E27FC236}">
                <a16:creationId xmlns:a16="http://schemas.microsoft.com/office/drawing/2014/main" id="{75F56A0C-5789-2C5B-CDE0-4DACCC265775}"/>
              </a:ext>
            </a:extLst>
          </p:cNvPr>
          <p:cNvSpPr/>
          <p:nvPr/>
        </p:nvSpPr>
        <p:spPr>
          <a:xfrm>
            <a:off x="1255923" y="1151092"/>
            <a:ext cx="9683826" cy="720000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6647" h="798278">
                <a:moveTo>
                  <a:pt x="8106647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 w="19050" cap="rnd">
            <a:solidFill>
              <a:schemeClr val="tx2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44000" tIns="45720" rIns="115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r>
              <a:rPr lang="en-GB" sz="2000" dirty="0"/>
              <a:t>Exacerbations can be significant clinical events and have important consequences for patients’ QoL and long-term health</a:t>
            </a:r>
            <a:r>
              <a:rPr lang="en-GB" sz="2000" baseline="30000" dirty="0"/>
              <a:t>1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E759D33-B94F-1EA3-CE65-DC7B25FE10ED}"/>
              </a:ext>
            </a:extLst>
          </p:cNvPr>
          <p:cNvGrpSpPr/>
          <p:nvPr/>
        </p:nvGrpSpPr>
        <p:grpSpPr>
          <a:xfrm>
            <a:off x="9777960" y="1177690"/>
            <a:ext cx="2237744" cy="618647"/>
            <a:chOff x="442915" y="1322638"/>
            <a:chExt cx="2237744" cy="618647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A20EBE93-1770-618C-A58B-46A4DC7B4291}"/>
                </a:ext>
              </a:extLst>
            </p:cNvPr>
            <p:cNvSpPr/>
            <p:nvPr/>
          </p:nvSpPr>
          <p:spPr>
            <a:xfrm>
              <a:off x="442915" y="1322638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1490CB8-8143-6C30-460C-F2C322B8C39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25085" t="27099" r="18473" b="64148"/>
            <a:stretch/>
          </p:blipFill>
          <p:spPr>
            <a:xfrm>
              <a:off x="585069" y="1357223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86D4278-170D-076B-4A1E-3C1537B515B4}"/>
              </a:ext>
            </a:extLst>
          </p:cNvPr>
          <p:cNvSpPr/>
          <p:nvPr/>
        </p:nvSpPr>
        <p:spPr>
          <a:xfrm>
            <a:off x="330232" y="209413"/>
            <a:ext cx="657868" cy="657866"/>
          </a:xfrm>
          <a:prstGeom prst="ellipse">
            <a:avLst/>
          </a:prstGeom>
          <a:solidFill>
            <a:schemeClr val="tx2"/>
          </a:solidFill>
          <a:ln w="50800" cap="flat" cmpd="sng" algn="ctr">
            <a:solidFill>
              <a:srgbClr val="DECEE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4073263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>
            <a:extLst>
              <a:ext uri="{FF2B5EF4-FFF2-40B4-BE49-F238E27FC236}">
                <a16:creationId xmlns:a16="http://schemas.microsoft.com/office/drawing/2014/main" id="{7957F8C2-EF0E-AD9F-AF95-499C20CEFC46}"/>
              </a:ext>
            </a:extLst>
          </p:cNvPr>
          <p:cNvSpPr/>
          <p:nvPr/>
        </p:nvSpPr>
        <p:spPr>
          <a:xfrm>
            <a:off x="659166" y="3802165"/>
            <a:ext cx="10711918" cy="763200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703E8352-19E0-AAB1-2AA5-8591329D0C75}"/>
              </a:ext>
            </a:extLst>
          </p:cNvPr>
          <p:cNvSpPr/>
          <p:nvPr/>
        </p:nvSpPr>
        <p:spPr>
          <a:xfrm>
            <a:off x="659166" y="2257236"/>
            <a:ext cx="10711918" cy="763200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75CA971D-58F2-6607-5F80-5182A52F28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5922" y="180000"/>
            <a:ext cx="8169589" cy="720000"/>
          </a:xfrm>
        </p:spPr>
        <p:txBody>
          <a:bodyPr/>
          <a:lstStyle/>
          <a:p>
            <a:r>
              <a:rPr lang="en-GB" sz="2400"/>
              <a:t>Has the patient used 2 or more courses of SCS over the past 12 months and/or is using maintenance SCS therapy?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76448BA-E201-43EE-A122-48A07206580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GB" sz="12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Graphic 17">
            <a:extLst>
              <a:ext uri="{FF2B5EF4-FFF2-40B4-BE49-F238E27FC236}">
                <a16:creationId xmlns:a16="http://schemas.microsoft.com/office/drawing/2014/main" id="{75F56A0C-5789-2C5B-CDE0-4DACCC265775}"/>
              </a:ext>
            </a:extLst>
          </p:cNvPr>
          <p:cNvSpPr/>
          <p:nvPr/>
        </p:nvSpPr>
        <p:spPr>
          <a:xfrm>
            <a:off x="1255923" y="1151092"/>
            <a:ext cx="9683826" cy="720000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6647" h="798278">
                <a:moveTo>
                  <a:pt x="8106647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 w="19050" cap="rnd">
            <a:solidFill>
              <a:schemeClr val="tx2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44000" tIns="45720" rIns="115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r>
              <a:rPr lang="en-GB" sz="2000"/>
              <a:t>Use of two lifetime short courses (0.5 g) of SCS is associated with serious AEs</a:t>
            </a:r>
            <a:r>
              <a:rPr lang="en-GB" sz="2000" baseline="30000"/>
              <a:t>1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E759D33-B94F-1EA3-CE65-DC7B25FE10ED}"/>
              </a:ext>
            </a:extLst>
          </p:cNvPr>
          <p:cNvGrpSpPr/>
          <p:nvPr/>
        </p:nvGrpSpPr>
        <p:grpSpPr>
          <a:xfrm>
            <a:off x="9777960" y="1177690"/>
            <a:ext cx="2237744" cy="618647"/>
            <a:chOff x="442915" y="1322638"/>
            <a:chExt cx="2237744" cy="618647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A20EBE93-1770-618C-A58B-46A4DC7B4291}"/>
                </a:ext>
              </a:extLst>
            </p:cNvPr>
            <p:cNvSpPr/>
            <p:nvPr/>
          </p:nvSpPr>
          <p:spPr>
            <a:xfrm>
              <a:off x="442915" y="1322638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1490CB8-8143-6C30-460C-F2C322B8C39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25085" t="27099" r="18473" b="64148"/>
            <a:stretch/>
          </p:blipFill>
          <p:spPr>
            <a:xfrm>
              <a:off x="585069" y="1357223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86D4278-170D-076B-4A1E-3C1537B515B4}"/>
              </a:ext>
            </a:extLst>
          </p:cNvPr>
          <p:cNvSpPr/>
          <p:nvPr/>
        </p:nvSpPr>
        <p:spPr>
          <a:xfrm>
            <a:off x="330232" y="209413"/>
            <a:ext cx="657868" cy="657866"/>
          </a:xfrm>
          <a:prstGeom prst="ellipse">
            <a:avLst/>
          </a:prstGeom>
          <a:solidFill>
            <a:schemeClr val="tx2"/>
          </a:solidFill>
          <a:ln w="50800" cap="flat" cmpd="sng" algn="ctr">
            <a:solidFill>
              <a:srgbClr val="DECEE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</a:t>
            </a:r>
          </a:p>
        </p:txBody>
      </p: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98FD78D1-F76C-C33C-AC84-D41CB40D74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6458198"/>
              </p:ext>
            </p:extLst>
          </p:nvPr>
        </p:nvGraphicFramePr>
        <p:xfrm>
          <a:off x="1956000" y="2116639"/>
          <a:ext cx="8280000" cy="38876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A8CC36A1-0FA8-F63B-812E-3FDAC02F0C2C}"/>
              </a:ext>
            </a:extLst>
          </p:cNvPr>
          <p:cNvSpPr txBox="1"/>
          <p:nvPr/>
        </p:nvSpPr>
        <p:spPr>
          <a:xfrm>
            <a:off x="1980000" y="2269422"/>
            <a:ext cx="652743" cy="800310"/>
          </a:xfrm>
          <a:prstGeom prst="rect">
            <a:avLst/>
          </a:prstGeom>
          <a:noFill/>
        </p:spPr>
        <p:txBody>
          <a:bodyPr wrap="square" tIns="0" bIns="0" rtlCol="0"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n-GB" sz="1050"/>
              <a:t>≥10</a:t>
            </a:r>
          </a:p>
          <a:p>
            <a:pPr>
              <a:lnSpc>
                <a:spcPct val="110000"/>
              </a:lnSpc>
            </a:pPr>
            <a:r>
              <a:rPr lang="en-GB" sz="1050"/>
              <a:t>5&lt;10</a:t>
            </a:r>
          </a:p>
          <a:p>
            <a:pPr>
              <a:lnSpc>
                <a:spcPct val="110000"/>
              </a:lnSpc>
            </a:pPr>
            <a:r>
              <a:rPr lang="en-GB" sz="1050"/>
              <a:t>2.5&lt;5</a:t>
            </a:r>
          </a:p>
          <a:p>
            <a:pPr>
              <a:lnSpc>
                <a:spcPct val="110000"/>
              </a:lnSpc>
            </a:pPr>
            <a:r>
              <a:rPr lang="en-GB" sz="1050"/>
              <a:t>1.0&lt;2.5</a:t>
            </a:r>
          </a:p>
          <a:p>
            <a:pPr>
              <a:lnSpc>
                <a:spcPct val="110000"/>
              </a:lnSpc>
            </a:pPr>
            <a:r>
              <a:rPr lang="en-GB" sz="1050"/>
              <a:t>0.5&lt;1.0</a:t>
            </a:r>
          </a:p>
          <a:p>
            <a:pPr>
              <a:lnSpc>
                <a:spcPct val="110000"/>
              </a:lnSpc>
            </a:pPr>
            <a:r>
              <a:rPr lang="en-GB" sz="1050"/>
              <a:t>&gt;0&lt;0.5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2F8FB14-5004-1D87-0854-2D9B77FF5500}"/>
              </a:ext>
            </a:extLst>
          </p:cNvPr>
          <p:cNvSpPr txBox="1"/>
          <p:nvPr/>
        </p:nvSpPr>
        <p:spPr>
          <a:xfrm>
            <a:off x="1980000" y="3037833"/>
            <a:ext cx="652743" cy="800310"/>
          </a:xfrm>
          <a:prstGeom prst="rect">
            <a:avLst/>
          </a:prstGeom>
          <a:noFill/>
        </p:spPr>
        <p:txBody>
          <a:bodyPr wrap="square" tIns="0" bIns="0" rtlCol="0"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n-GB" sz="1050"/>
              <a:t>≥10</a:t>
            </a:r>
          </a:p>
          <a:p>
            <a:pPr>
              <a:lnSpc>
                <a:spcPct val="110000"/>
              </a:lnSpc>
            </a:pPr>
            <a:r>
              <a:rPr lang="en-GB" sz="1050"/>
              <a:t>5&lt;10</a:t>
            </a:r>
          </a:p>
          <a:p>
            <a:pPr>
              <a:lnSpc>
                <a:spcPct val="110000"/>
              </a:lnSpc>
            </a:pPr>
            <a:r>
              <a:rPr lang="en-GB" sz="1050"/>
              <a:t>2.5&lt;5</a:t>
            </a:r>
          </a:p>
          <a:p>
            <a:pPr>
              <a:lnSpc>
                <a:spcPct val="110000"/>
              </a:lnSpc>
            </a:pPr>
            <a:r>
              <a:rPr lang="en-GB" sz="1050"/>
              <a:t>1.0&lt;2.5</a:t>
            </a:r>
          </a:p>
          <a:p>
            <a:pPr>
              <a:lnSpc>
                <a:spcPct val="110000"/>
              </a:lnSpc>
            </a:pPr>
            <a:r>
              <a:rPr lang="en-GB" sz="1050"/>
              <a:t>0.5&lt;1.0</a:t>
            </a:r>
          </a:p>
          <a:p>
            <a:pPr>
              <a:lnSpc>
                <a:spcPct val="110000"/>
              </a:lnSpc>
            </a:pPr>
            <a:r>
              <a:rPr lang="en-GB" sz="1050"/>
              <a:t>&gt;0&lt;0.5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473125D-562B-7B44-6E54-C8713F4B5BEA}"/>
              </a:ext>
            </a:extLst>
          </p:cNvPr>
          <p:cNvSpPr txBox="1"/>
          <p:nvPr/>
        </p:nvSpPr>
        <p:spPr>
          <a:xfrm>
            <a:off x="1980000" y="3809908"/>
            <a:ext cx="652743" cy="800310"/>
          </a:xfrm>
          <a:prstGeom prst="rect">
            <a:avLst/>
          </a:prstGeom>
          <a:noFill/>
        </p:spPr>
        <p:txBody>
          <a:bodyPr wrap="square" tIns="0" bIns="0" rtlCol="0"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n-GB" sz="1050"/>
              <a:t>≥10</a:t>
            </a:r>
          </a:p>
          <a:p>
            <a:pPr>
              <a:lnSpc>
                <a:spcPct val="110000"/>
              </a:lnSpc>
            </a:pPr>
            <a:r>
              <a:rPr lang="en-GB" sz="1050"/>
              <a:t>5&lt;10</a:t>
            </a:r>
          </a:p>
          <a:p>
            <a:pPr>
              <a:lnSpc>
                <a:spcPct val="110000"/>
              </a:lnSpc>
            </a:pPr>
            <a:r>
              <a:rPr lang="en-GB" sz="1050"/>
              <a:t>2.5&lt;5</a:t>
            </a:r>
          </a:p>
          <a:p>
            <a:pPr>
              <a:lnSpc>
                <a:spcPct val="110000"/>
              </a:lnSpc>
            </a:pPr>
            <a:r>
              <a:rPr lang="en-GB" sz="1050"/>
              <a:t>1.0&lt;2.5</a:t>
            </a:r>
          </a:p>
          <a:p>
            <a:pPr>
              <a:lnSpc>
                <a:spcPct val="110000"/>
              </a:lnSpc>
            </a:pPr>
            <a:r>
              <a:rPr lang="en-GB" sz="1050"/>
              <a:t>0.5&lt;1.0</a:t>
            </a:r>
          </a:p>
          <a:p>
            <a:pPr>
              <a:lnSpc>
                <a:spcPct val="110000"/>
              </a:lnSpc>
            </a:pPr>
            <a:r>
              <a:rPr lang="en-GB" sz="1050"/>
              <a:t>&gt;0&lt;0.5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B41464C-F001-141F-E29F-45DBFF9014B7}"/>
              </a:ext>
            </a:extLst>
          </p:cNvPr>
          <p:cNvSpPr txBox="1"/>
          <p:nvPr/>
        </p:nvSpPr>
        <p:spPr>
          <a:xfrm>
            <a:off x="1980000" y="4580308"/>
            <a:ext cx="652743" cy="800310"/>
          </a:xfrm>
          <a:prstGeom prst="rect">
            <a:avLst/>
          </a:prstGeom>
          <a:noFill/>
        </p:spPr>
        <p:txBody>
          <a:bodyPr wrap="square" tIns="0" bIns="0" rtlCol="0"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n-GB" sz="1050"/>
              <a:t>≥10</a:t>
            </a:r>
          </a:p>
          <a:p>
            <a:pPr>
              <a:lnSpc>
                <a:spcPct val="110000"/>
              </a:lnSpc>
            </a:pPr>
            <a:r>
              <a:rPr lang="en-GB" sz="1050"/>
              <a:t>5&lt;10</a:t>
            </a:r>
          </a:p>
          <a:p>
            <a:pPr>
              <a:lnSpc>
                <a:spcPct val="110000"/>
              </a:lnSpc>
            </a:pPr>
            <a:r>
              <a:rPr lang="en-GB" sz="1050"/>
              <a:t>2.5&lt;5</a:t>
            </a:r>
          </a:p>
          <a:p>
            <a:pPr>
              <a:lnSpc>
                <a:spcPct val="110000"/>
              </a:lnSpc>
            </a:pPr>
            <a:r>
              <a:rPr lang="en-GB" sz="1050"/>
              <a:t>1.0&lt;2.5</a:t>
            </a:r>
          </a:p>
          <a:p>
            <a:pPr>
              <a:lnSpc>
                <a:spcPct val="110000"/>
              </a:lnSpc>
            </a:pPr>
            <a:r>
              <a:rPr lang="en-GB" sz="1050"/>
              <a:t>0.5&lt;1.0</a:t>
            </a:r>
          </a:p>
          <a:p>
            <a:pPr>
              <a:lnSpc>
                <a:spcPct val="110000"/>
              </a:lnSpc>
            </a:pPr>
            <a:r>
              <a:rPr lang="en-GB" sz="1050"/>
              <a:t>&gt;0&lt;0.5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1A32E75-2405-E6BE-48D1-BFAE6E2E3A07}"/>
              </a:ext>
            </a:extLst>
          </p:cNvPr>
          <p:cNvSpPr txBox="1"/>
          <p:nvPr/>
        </p:nvSpPr>
        <p:spPr>
          <a:xfrm>
            <a:off x="637954" y="2269422"/>
            <a:ext cx="1134748" cy="800310"/>
          </a:xfrm>
          <a:prstGeom prst="rect">
            <a:avLst/>
          </a:prstGeom>
          <a:noFill/>
        </p:spPr>
        <p:txBody>
          <a:bodyPr wrap="square" tIns="0" bIns="0" rtlCol="0" anchor="ctr">
            <a:normAutofit/>
          </a:bodyPr>
          <a:lstStyle/>
          <a:p>
            <a:pPr>
              <a:lnSpc>
                <a:spcPct val="110000"/>
              </a:lnSpc>
            </a:pPr>
            <a:r>
              <a:rPr lang="en-GB" sz="1200" b="1">
                <a:solidFill>
                  <a:schemeClr val="accent2"/>
                </a:solidFill>
              </a:rPr>
              <a:t>Heart failure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2D5489B-4617-FFB0-DB59-92119EE6BA67}"/>
              </a:ext>
            </a:extLst>
          </p:cNvPr>
          <p:cNvSpPr txBox="1"/>
          <p:nvPr/>
        </p:nvSpPr>
        <p:spPr>
          <a:xfrm>
            <a:off x="637200" y="3039508"/>
            <a:ext cx="1134748" cy="800310"/>
          </a:xfrm>
          <a:prstGeom prst="rect">
            <a:avLst/>
          </a:prstGeom>
          <a:noFill/>
        </p:spPr>
        <p:txBody>
          <a:bodyPr wrap="square" tIns="0" bIns="0" rtlCol="0" anchor="ctr">
            <a:normAutofit/>
          </a:bodyPr>
          <a:lstStyle/>
          <a:p>
            <a:pPr>
              <a:lnSpc>
                <a:spcPct val="110000"/>
              </a:lnSpc>
            </a:pPr>
            <a:r>
              <a:rPr lang="en-GB" sz="1200" b="1">
                <a:solidFill>
                  <a:schemeClr val="tx2"/>
                </a:solidFill>
              </a:rPr>
              <a:t>Type 2 diabetes mellitus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F71DF43-1BA3-F031-C8EC-6A0CD85F70CE}"/>
              </a:ext>
            </a:extLst>
          </p:cNvPr>
          <p:cNvSpPr txBox="1"/>
          <p:nvPr/>
        </p:nvSpPr>
        <p:spPr>
          <a:xfrm>
            <a:off x="637954" y="3809908"/>
            <a:ext cx="1134748" cy="800310"/>
          </a:xfrm>
          <a:prstGeom prst="rect">
            <a:avLst/>
          </a:prstGeom>
          <a:noFill/>
        </p:spPr>
        <p:txBody>
          <a:bodyPr wrap="square" tIns="0" bIns="0" rtlCol="0" anchor="ctr">
            <a:normAutofit/>
          </a:bodyPr>
          <a:lstStyle/>
          <a:p>
            <a:pPr>
              <a:lnSpc>
                <a:spcPct val="110000"/>
              </a:lnSpc>
            </a:pPr>
            <a:r>
              <a:rPr lang="en-GB" sz="1200" b="1">
                <a:solidFill>
                  <a:schemeClr val="accent2"/>
                </a:solidFill>
              </a:rPr>
              <a:t>Depression/ anxiety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23EBA93-7A67-A66F-75C7-4513257B355D}"/>
              </a:ext>
            </a:extLst>
          </p:cNvPr>
          <p:cNvSpPr txBox="1"/>
          <p:nvPr/>
        </p:nvSpPr>
        <p:spPr>
          <a:xfrm>
            <a:off x="637200" y="4580308"/>
            <a:ext cx="1134748" cy="800310"/>
          </a:xfrm>
          <a:prstGeom prst="rect">
            <a:avLst/>
          </a:prstGeom>
          <a:noFill/>
        </p:spPr>
        <p:txBody>
          <a:bodyPr wrap="square" tIns="0" bIns="0" rtlCol="0" anchor="ctr">
            <a:normAutofit/>
          </a:bodyPr>
          <a:lstStyle/>
          <a:p>
            <a:pPr>
              <a:lnSpc>
                <a:spcPct val="110000"/>
              </a:lnSpc>
            </a:pPr>
            <a:r>
              <a:rPr lang="en-GB" sz="1200" b="1">
                <a:solidFill>
                  <a:schemeClr val="tx2"/>
                </a:solidFill>
              </a:rPr>
              <a:t>Osteoporosis diagnosis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8E40AB6-4D89-2159-4D1B-3AD1CDA57E4F}"/>
              </a:ext>
            </a:extLst>
          </p:cNvPr>
          <p:cNvSpPr txBox="1"/>
          <p:nvPr/>
        </p:nvSpPr>
        <p:spPr>
          <a:xfrm>
            <a:off x="637954" y="2032582"/>
            <a:ext cx="2491646" cy="222722"/>
          </a:xfrm>
          <a:prstGeom prst="rect">
            <a:avLst/>
          </a:prstGeom>
          <a:noFill/>
        </p:spPr>
        <p:txBody>
          <a:bodyPr wrap="square" tIns="0" bIns="0" rtlCol="0" anchor="ctr">
            <a:normAutofit/>
          </a:bodyPr>
          <a:lstStyle/>
          <a:p>
            <a:pPr>
              <a:lnSpc>
                <a:spcPct val="110000"/>
              </a:lnSpc>
            </a:pPr>
            <a:r>
              <a:rPr lang="en-GB" sz="1200" b="1"/>
              <a:t>Cumulative SCS* exposure, grams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93A64C0-8787-0002-7FF3-CC3D822089FB}"/>
              </a:ext>
            </a:extLst>
          </p:cNvPr>
          <p:cNvSpPr txBox="1"/>
          <p:nvPr/>
        </p:nvSpPr>
        <p:spPr>
          <a:xfrm>
            <a:off x="3196537" y="2032582"/>
            <a:ext cx="4800804" cy="229426"/>
          </a:xfrm>
          <a:prstGeom prst="rect">
            <a:avLst/>
          </a:prstGeom>
          <a:noFill/>
        </p:spPr>
        <p:txBody>
          <a:bodyPr wrap="square" tIns="0" bIns="0" rtlCol="0" anchor="ctr">
            <a:normAutofit/>
          </a:bodyPr>
          <a:lstStyle/>
          <a:p>
            <a:pPr>
              <a:lnSpc>
                <a:spcPct val="110000"/>
              </a:lnSpc>
            </a:pPr>
            <a:r>
              <a:rPr lang="en-GB" sz="1200" b="1"/>
              <a:t>Adverse outcomes</a:t>
            </a:r>
            <a:r>
              <a:rPr lang="en-GB" sz="1200" b="1" baseline="30000"/>
              <a:t>†</a:t>
            </a:r>
            <a:r>
              <a:rPr lang="en-GB" sz="1200" b="1"/>
              <a:t> in the SCS arm versus &gt;0 to &lt;0.5 g reference arm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6FA554D-53C1-E7E2-FD27-7E567741222E}"/>
              </a:ext>
            </a:extLst>
          </p:cNvPr>
          <p:cNvSpPr txBox="1"/>
          <p:nvPr/>
        </p:nvSpPr>
        <p:spPr>
          <a:xfrm>
            <a:off x="10234800" y="2269268"/>
            <a:ext cx="1080001" cy="800310"/>
          </a:xfrm>
          <a:prstGeom prst="rect">
            <a:avLst/>
          </a:prstGeom>
          <a:noFill/>
        </p:spPr>
        <p:txBody>
          <a:bodyPr wrap="square" tIns="0" bIns="0" rtlCol="0">
            <a:normAutofit fontScale="85000" lnSpcReduction="20000"/>
          </a:bodyPr>
          <a:lstStyle/>
          <a:p>
            <a:pPr algn="ctr">
              <a:lnSpc>
                <a:spcPct val="110000"/>
              </a:lnSpc>
            </a:pPr>
            <a:r>
              <a:rPr lang="en-GB" sz="1050"/>
              <a:t>3.36 (2.46, 4.59)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2.33 (1.71, 3.17)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2.27 (1.74, 2.96)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1.63 (1.30, 2.05)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1.14 (0.90, 1.43)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Reference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264CD62-A6DF-2634-6FA8-E269235AA028}"/>
              </a:ext>
            </a:extLst>
          </p:cNvPr>
          <p:cNvSpPr txBox="1"/>
          <p:nvPr/>
        </p:nvSpPr>
        <p:spPr>
          <a:xfrm>
            <a:off x="10234800" y="3036068"/>
            <a:ext cx="1080001" cy="800310"/>
          </a:xfrm>
          <a:prstGeom prst="rect">
            <a:avLst/>
          </a:prstGeom>
          <a:noFill/>
        </p:spPr>
        <p:txBody>
          <a:bodyPr wrap="square" tIns="0" bIns="0" rtlCol="0">
            <a:normAutofit fontScale="85000" lnSpcReduction="20000"/>
          </a:bodyPr>
          <a:lstStyle/>
          <a:p>
            <a:pPr algn="ctr">
              <a:lnSpc>
                <a:spcPct val="110000"/>
              </a:lnSpc>
            </a:pPr>
            <a:r>
              <a:rPr lang="en-GB" sz="1050"/>
              <a:t>2.59 (2.07, 3.24)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2.03 (1.65, 2.50)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1.34 (1.11, 1.63)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1.37 (1.18, 1.58)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1.16 (1.01, 1.34)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Reference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A270EE9-9628-26EE-CB6E-BA7E5BDA6215}"/>
              </a:ext>
            </a:extLst>
          </p:cNvPr>
          <p:cNvSpPr txBox="1"/>
          <p:nvPr/>
        </p:nvSpPr>
        <p:spPr>
          <a:xfrm>
            <a:off x="10234800" y="3810068"/>
            <a:ext cx="1080001" cy="800310"/>
          </a:xfrm>
          <a:prstGeom prst="rect">
            <a:avLst/>
          </a:prstGeom>
          <a:noFill/>
        </p:spPr>
        <p:txBody>
          <a:bodyPr wrap="square" tIns="0" bIns="0" rtlCol="0">
            <a:normAutofit fontScale="85000" lnSpcReduction="20000"/>
          </a:bodyPr>
          <a:lstStyle/>
          <a:p>
            <a:pPr algn="ctr">
              <a:lnSpc>
                <a:spcPct val="110000"/>
              </a:lnSpc>
            </a:pPr>
            <a:r>
              <a:rPr lang="en-GB" sz="1050"/>
              <a:t>1.56 (1.11, 2.20)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1.54 (1.17, 2.02)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1.33 (1.07, 1.65)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1.30 (1.12, 1.51)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1.15 (1.01, 1.31)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Reference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355E6F3-6100-60AB-D9A8-140267653168}"/>
              </a:ext>
            </a:extLst>
          </p:cNvPr>
          <p:cNvSpPr txBox="1"/>
          <p:nvPr/>
        </p:nvSpPr>
        <p:spPr>
          <a:xfrm>
            <a:off x="10234800" y="4580468"/>
            <a:ext cx="1080001" cy="800310"/>
          </a:xfrm>
          <a:prstGeom prst="rect">
            <a:avLst/>
          </a:prstGeom>
          <a:noFill/>
        </p:spPr>
        <p:txBody>
          <a:bodyPr wrap="square" tIns="0" bIns="0" rtlCol="0">
            <a:normAutofit fontScale="85000" lnSpcReduction="20000"/>
          </a:bodyPr>
          <a:lstStyle/>
          <a:p>
            <a:pPr algn="ctr">
              <a:lnSpc>
                <a:spcPct val="110000"/>
              </a:lnSpc>
            </a:pPr>
            <a:r>
              <a:rPr lang="en-GB" sz="1050"/>
              <a:t>8.23 (6.20, 10.91)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4.65 (3.52, 6.14)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3.65 (2.84, 4.70)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1.87 (1.48, 2.36)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1.20 (0.94, 1.53)</a:t>
            </a:r>
          </a:p>
          <a:p>
            <a:pPr algn="ctr">
              <a:lnSpc>
                <a:spcPct val="110000"/>
              </a:lnSpc>
            </a:pPr>
            <a:r>
              <a:rPr lang="en-GB" sz="1050"/>
              <a:t>Reference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E82D094-F37C-DCAD-775F-6A6D0BA40820}"/>
              </a:ext>
            </a:extLst>
          </p:cNvPr>
          <p:cNvSpPr txBox="1"/>
          <p:nvPr/>
        </p:nvSpPr>
        <p:spPr>
          <a:xfrm>
            <a:off x="10236000" y="2031668"/>
            <a:ext cx="1080000" cy="222722"/>
          </a:xfrm>
          <a:prstGeom prst="rect">
            <a:avLst/>
          </a:prstGeom>
          <a:noFill/>
        </p:spPr>
        <p:txBody>
          <a:bodyPr wrap="square" tIns="0" bIns="0" rtlCol="0" anchor="ctr">
            <a:normAutofit/>
          </a:bodyPr>
          <a:lstStyle/>
          <a:p>
            <a:pPr algn="ctr">
              <a:lnSpc>
                <a:spcPct val="110000"/>
              </a:lnSpc>
            </a:pPr>
            <a:r>
              <a:rPr lang="en-GB" sz="1200" b="1"/>
              <a:t>HR (95% CIs)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16B6E97-81F9-9AC7-68CE-71B1C67C6B39}"/>
              </a:ext>
            </a:extLst>
          </p:cNvPr>
          <p:cNvCxnSpPr/>
          <p:nvPr/>
        </p:nvCxnSpPr>
        <p:spPr>
          <a:xfrm>
            <a:off x="3267190" y="2257991"/>
            <a:ext cx="0" cy="3060000"/>
          </a:xfrm>
          <a:prstGeom prst="line">
            <a:avLst/>
          </a:prstGeom>
          <a:ln w="9525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F940B3C4-7FAF-C2F5-093B-2603A8AA5C8C}"/>
              </a:ext>
            </a:extLst>
          </p:cNvPr>
          <p:cNvSpPr/>
          <p:nvPr/>
        </p:nvSpPr>
        <p:spPr>
          <a:xfrm>
            <a:off x="7385274" y="3043816"/>
            <a:ext cx="2442212" cy="1169166"/>
          </a:xfrm>
          <a:prstGeom prst="roundRect">
            <a:avLst/>
          </a:prstGeom>
        </p:spPr>
        <p:style>
          <a:lnRef idx="2">
            <a:schemeClr val="accent4">
              <a:shade val="15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/>
              <a:t>Mean daily long-term OCS dosage</a:t>
            </a:r>
            <a:r>
              <a:rPr lang="en-US" sz="1400" baseline="30000" dirty="0"/>
              <a:t>‡</a:t>
            </a:r>
            <a:r>
              <a:rPr lang="en-GB" sz="1400" baseline="30000" dirty="0"/>
              <a:t>§ </a:t>
            </a:r>
            <a:r>
              <a:rPr lang="en-GB" sz="1400" dirty="0"/>
              <a:t>reported in a recent systematic review equates to </a:t>
            </a:r>
            <a:r>
              <a:rPr lang="en-GB" sz="1400" b="1" dirty="0"/>
              <a:t>1.5–7.8 g per year</a:t>
            </a:r>
            <a:r>
              <a:rPr lang="en-GB" sz="1400" baseline="30000" dirty="0"/>
              <a:t>¶2</a:t>
            </a:r>
            <a:r>
              <a:rPr lang="en-GB" sz="1400" dirty="0"/>
              <a:t> 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BDBF694E-B705-D739-F00F-F5227F84C548}"/>
              </a:ext>
            </a:extLst>
          </p:cNvPr>
          <p:cNvGrpSpPr/>
          <p:nvPr/>
        </p:nvGrpSpPr>
        <p:grpSpPr>
          <a:xfrm>
            <a:off x="8390379" y="2472145"/>
            <a:ext cx="432000" cy="432000"/>
            <a:chOff x="8390379" y="2006395"/>
            <a:chExt cx="432000" cy="432000"/>
          </a:xfrm>
        </p:grpSpPr>
        <p:sp>
          <p:nvSpPr>
            <p:cNvPr id="33" name="Teardrop 32">
              <a:extLst>
                <a:ext uri="{FF2B5EF4-FFF2-40B4-BE49-F238E27FC236}">
                  <a16:creationId xmlns:a16="http://schemas.microsoft.com/office/drawing/2014/main" id="{FE5AEFC6-9FD9-9E5E-54BC-23F821E14629}"/>
                </a:ext>
              </a:extLst>
            </p:cNvPr>
            <p:cNvSpPr>
              <a:spLocks noChangeAspect="1"/>
            </p:cNvSpPr>
            <p:nvPr/>
          </p:nvSpPr>
          <p:spPr>
            <a:xfrm rot="8100000">
              <a:off x="8390379" y="2006395"/>
              <a:ext cx="432000" cy="432000"/>
            </a:xfrm>
            <a:prstGeom prst="teardrop">
              <a:avLst/>
            </a:prstGeom>
            <a:solidFill>
              <a:schemeClr val="bg2"/>
            </a:solidFill>
            <a:ln w="63500" cap="flat" cmpd="sng" algn="ctr">
              <a:solidFill>
                <a:schemeClr val="bg2">
                  <a:alpha val="20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5452185-0B1D-959C-5C34-DF12438A9F4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455883" y="2149200"/>
              <a:ext cx="300991" cy="195464"/>
              <a:chOff x="-1422471" y="840579"/>
              <a:chExt cx="1583919" cy="1028590"/>
            </a:xfrm>
          </p:grpSpPr>
          <p:sp>
            <p:nvSpPr>
              <p:cNvPr id="34" name="Rectangle: Rounded Corners 33">
                <a:extLst>
                  <a:ext uri="{FF2B5EF4-FFF2-40B4-BE49-F238E27FC236}">
                    <a16:creationId xmlns:a16="http://schemas.microsoft.com/office/drawing/2014/main" id="{488DAD9D-BEDF-07B8-E701-A8B256E23F9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917405">
                <a:off x="-1422471" y="840579"/>
                <a:ext cx="1583919" cy="720000"/>
              </a:xfrm>
              <a:prstGeom prst="roundRect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ECA4FEFE-452D-DF41-3667-78EFBD3B2A81}"/>
                  </a:ext>
                </a:extLst>
              </p:cNvPr>
              <p:cNvCxnSpPr>
                <a:cxnSpLocks/>
                <a:stCxn id="34" idx="0"/>
                <a:endCxn id="34" idx="2"/>
              </p:cNvCxnSpPr>
              <p:nvPr/>
            </p:nvCxnSpPr>
            <p:spPr>
              <a:xfrm>
                <a:off x="-883778" y="944735"/>
                <a:ext cx="506533" cy="511688"/>
              </a:xfrm>
              <a:prstGeom prst="line">
                <a:avLst/>
              </a:prstGeom>
              <a:ln w="952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D0640A33-CF08-48DA-8FD9-A668488CFD8A}"/>
                  </a:ext>
                </a:extLst>
              </p:cNvPr>
              <p:cNvSpPr/>
              <p:nvPr/>
            </p:nvSpPr>
            <p:spPr>
              <a:xfrm>
                <a:off x="-715773" y="1149169"/>
                <a:ext cx="720000" cy="720000"/>
              </a:xfrm>
              <a:prstGeom prst="ellipse">
                <a:avLst/>
              </a:prstGeom>
              <a:solidFill>
                <a:schemeClr val="bg2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43361911-FF05-55AC-1B3E-400D3D243486}"/>
                  </a:ext>
                </a:extLst>
              </p:cNvPr>
              <p:cNvCxnSpPr>
                <a:cxnSpLocks/>
                <a:stCxn id="37" idx="0"/>
                <a:endCxn id="37" idx="4"/>
              </p:cNvCxnSpPr>
              <p:nvPr/>
            </p:nvCxnSpPr>
            <p:spPr>
              <a:xfrm>
                <a:off x="-355773" y="1149169"/>
                <a:ext cx="0" cy="720000"/>
              </a:xfrm>
              <a:prstGeom prst="line">
                <a:avLst/>
              </a:prstGeom>
              <a:ln w="952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CE043E8-1289-4B56-8455-85CBC306B0D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5854180"/>
            <a:ext cx="10711920" cy="733946"/>
          </a:xfrm>
        </p:spPr>
        <p:txBody>
          <a:bodyPr/>
          <a:lstStyle/>
          <a:p>
            <a:pPr lvl="0"/>
            <a:r>
              <a:rPr lang="en-GB"/>
              <a:t>Cumulative SCS exposure of 0.5 g is equivalent to two short courses of OCS at standard doses for treating an exacerbation</a:t>
            </a:r>
            <a:r>
              <a:rPr lang="en-GB" baseline="30000"/>
              <a:t>1</a:t>
            </a:r>
            <a:r>
              <a:rPr lang="en-GB"/>
              <a:t>; *Hazard ratios (95% CIs) for AE in the SCS arms for categorised, cumulative SCS exposures; †dose-response relationships were also identified for type 2 diabetes, depression/anxiety, renal impairment, sleep apnoea, pneumonia, peptic ulcer</a:t>
            </a:r>
            <a:r>
              <a:rPr lang="en-US"/>
              <a:t>;</a:t>
            </a:r>
            <a:r>
              <a:rPr lang="en-US" baseline="30000"/>
              <a:t>‡ </a:t>
            </a:r>
            <a:r>
              <a:rPr lang="en-US"/>
              <a:t>p</a:t>
            </a:r>
            <a:r>
              <a:rPr lang="en-GB" err="1"/>
              <a:t>rednisolone</a:t>
            </a:r>
            <a:r>
              <a:rPr lang="en-GB"/>
              <a:t>-equivalent dosages; </a:t>
            </a:r>
            <a:r>
              <a:rPr lang="en-GB" baseline="30000"/>
              <a:t>§</a:t>
            </a:r>
            <a:r>
              <a:rPr lang="en-GB"/>
              <a:t>‘long-term’ defined by terms such as ‘daily’ or ‘continuous’ OCS/SCS use, or described OCS/SCS use as ‘chronic’, ‘maintenance’ or ‘controller medication’, or specified durations of long-term OCS/SCS exposure;</a:t>
            </a:r>
            <a:r>
              <a:rPr lang="en-GB" baseline="30000"/>
              <a:t>¶ </a:t>
            </a:r>
            <a:r>
              <a:rPr lang="en-GB"/>
              <a:t>mean daily long-term OCS dosage*365 (days).</a:t>
            </a:r>
          </a:p>
          <a:p>
            <a:pPr lvl="0"/>
            <a:r>
              <a:rPr lang="en-US"/>
              <a:t>AE, adverse effect; </a:t>
            </a:r>
            <a:r>
              <a:rPr lang="en-GB"/>
              <a:t>CI, confidence interval; HR, hazard ratio; OCS, oral corticosteroid(s); SCS, systemic corticosteroid(s).</a:t>
            </a:r>
            <a:br>
              <a:rPr lang="en-GB"/>
            </a:br>
            <a:r>
              <a:rPr lang="en-GB"/>
              <a:t>1. Price DB, et al. J Asthma Allergy. 2018;11:193–204; 2. Bleecker ER, et al. Am J Respir Crit Care Med. 2020;201:276–293.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5499255-4A7E-5B3B-E564-7505F141C8D0}"/>
              </a:ext>
            </a:extLst>
          </p:cNvPr>
          <p:cNvSpPr txBox="1"/>
          <p:nvPr/>
        </p:nvSpPr>
        <p:spPr>
          <a:xfrm>
            <a:off x="9661297" y="5623442"/>
            <a:ext cx="207781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Price DB, et al. 2018</a:t>
            </a:r>
          </a:p>
        </p:txBody>
      </p:sp>
    </p:spTree>
    <p:extLst>
      <p:ext uri="{BB962C8B-B14F-4D97-AF65-F5344CB8AC3E}">
        <p14:creationId xmlns:p14="http://schemas.microsoft.com/office/powerpoint/2010/main" val="153680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48F40583-5D6D-3034-ACB5-BFF58D2742D5}"/>
              </a:ext>
            </a:extLst>
          </p:cNvPr>
          <p:cNvSpPr/>
          <p:nvPr/>
        </p:nvSpPr>
        <p:spPr>
          <a:xfrm>
            <a:off x="4536000" y="3926552"/>
            <a:ext cx="6840000" cy="975289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81EF917-297F-ABCA-9E90-001F692234C3}"/>
              </a:ext>
            </a:extLst>
          </p:cNvPr>
          <p:cNvSpPr/>
          <p:nvPr/>
        </p:nvSpPr>
        <p:spPr>
          <a:xfrm>
            <a:off x="4536216" y="2025742"/>
            <a:ext cx="6840000" cy="936000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ECB9A61-4B7B-4FFF-9CEC-C167B597F0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*n=18,826</a:t>
            </a:r>
          </a:p>
          <a:p>
            <a:r>
              <a:rPr lang="en-GB" dirty="0"/>
              <a:t>AE, adverse effect; ED, emergency department; GP, general practitioner; SCS, systemic corticosteroid(s).</a:t>
            </a:r>
            <a:br>
              <a:rPr lang="en-GB" dirty="0"/>
            </a:br>
            <a:r>
              <a:rPr lang="en-GB" dirty="0"/>
              <a:t>1. </a:t>
            </a:r>
            <a:r>
              <a:rPr lang="en-GB" dirty="0" err="1"/>
              <a:t>Voorham</a:t>
            </a:r>
            <a:r>
              <a:rPr lang="en-GB" dirty="0"/>
              <a:t> J, et al. Allergy. 2019;74:273–283.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CE504F0-43AC-4A40-B869-56B91D564FC9}"/>
              </a:ext>
            </a:extLst>
          </p:cNvPr>
          <p:cNvGrpSpPr/>
          <p:nvPr/>
        </p:nvGrpSpPr>
        <p:grpSpPr>
          <a:xfrm>
            <a:off x="10502060" y="5067035"/>
            <a:ext cx="1268479" cy="469235"/>
            <a:chOff x="10032045" y="5158340"/>
            <a:chExt cx="1268479" cy="469235"/>
          </a:xfrm>
        </p:grpSpPr>
        <p:sp>
          <p:nvSpPr>
            <p:cNvPr id="1274" name="TextBox 1273">
              <a:extLst>
                <a:ext uri="{FF2B5EF4-FFF2-40B4-BE49-F238E27FC236}">
                  <a16:creationId xmlns:a16="http://schemas.microsoft.com/office/drawing/2014/main" id="{74DEC486-259F-48BC-A503-C933C99BF03A}"/>
                </a:ext>
              </a:extLst>
            </p:cNvPr>
            <p:cNvSpPr txBox="1"/>
            <p:nvPr/>
          </p:nvSpPr>
          <p:spPr>
            <a:xfrm>
              <a:off x="10438409" y="5158340"/>
              <a:ext cx="862115" cy="469235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Adjusted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Unadjusted</a:t>
              </a:r>
            </a:p>
          </p:txBody>
        </p:sp>
        <p:cxnSp>
          <p:nvCxnSpPr>
            <p:cNvPr id="1276" name="Straight Connector 1275">
              <a:extLst>
                <a:ext uri="{FF2B5EF4-FFF2-40B4-BE49-F238E27FC236}">
                  <a16:creationId xmlns:a16="http://schemas.microsoft.com/office/drawing/2014/main" id="{BA32FA1F-AF9B-4C52-BFDA-22FB2BB03988}"/>
                </a:ext>
              </a:extLst>
            </p:cNvPr>
            <p:cNvCxnSpPr>
              <a:cxnSpLocks/>
            </p:cNvCxnSpPr>
            <p:nvPr/>
          </p:nvCxnSpPr>
          <p:spPr>
            <a:xfrm>
              <a:off x="10032045" y="5282285"/>
              <a:ext cx="353549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miter lim="800000"/>
            </a:ln>
            <a:effectLst/>
          </p:spPr>
        </p:cxnSp>
        <p:sp>
          <p:nvSpPr>
            <p:cNvPr id="1277" name="Rectangle 1276">
              <a:extLst>
                <a:ext uri="{FF2B5EF4-FFF2-40B4-BE49-F238E27FC236}">
                  <a16:creationId xmlns:a16="http://schemas.microsoft.com/office/drawing/2014/main" id="{2B6A8733-D3F6-4A17-A1D7-C1D048B0296C}"/>
                </a:ext>
              </a:extLst>
            </p:cNvPr>
            <p:cNvSpPr/>
            <p:nvPr/>
          </p:nvSpPr>
          <p:spPr>
            <a:xfrm>
              <a:off x="10147619" y="5221085"/>
              <a:ext cx="122400" cy="122400"/>
            </a:xfrm>
            <a:prstGeom prst="rect">
              <a:avLst/>
            </a:prstGeom>
            <a:solidFill>
              <a:schemeClr val="bg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278" name="Straight Connector 1277">
              <a:extLst>
                <a:ext uri="{FF2B5EF4-FFF2-40B4-BE49-F238E27FC236}">
                  <a16:creationId xmlns:a16="http://schemas.microsoft.com/office/drawing/2014/main" id="{F2238444-2326-40EA-9CBC-C04AC8301E7B}"/>
                </a:ext>
              </a:extLst>
            </p:cNvPr>
            <p:cNvCxnSpPr>
              <a:cxnSpLocks/>
            </p:cNvCxnSpPr>
            <p:nvPr/>
          </p:nvCxnSpPr>
          <p:spPr>
            <a:xfrm>
              <a:off x="10032045" y="5525373"/>
              <a:ext cx="353549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miter lim="800000"/>
            </a:ln>
            <a:effectLst/>
          </p:spPr>
        </p:cxnSp>
        <p:sp>
          <p:nvSpPr>
            <p:cNvPr id="1279" name="Rectangle 1278">
              <a:extLst>
                <a:ext uri="{FF2B5EF4-FFF2-40B4-BE49-F238E27FC236}">
                  <a16:creationId xmlns:a16="http://schemas.microsoft.com/office/drawing/2014/main" id="{A4ADF8B0-2821-461D-B1F2-B6F8367D047F}"/>
                </a:ext>
              </a:extLst>
            </p:cNvPr>
            <p:cNvSpPr/>
            <p:nvPr/>
          </p:nvSpPr>
          <p:spPr>
            <a:xfrm>
              <a:off x="10147619" y="5464173"/>
              <a:ext cx="122400" cy="122400"/>
            </a:xfrm>
            <a:prstGeom prst="rect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1109" name="Straight Connector 1108">
            <a:extLst>
              <a:ext uri="{FF2B5EF4-FFF2-40B4-BE49-F238E27FC236}">
                <a16:creationId xmlns:a16="http://schemas.microsoft.com/office/drawing/2014/main" id="{2DFE8A5A-C641-488F-B044-591D62A746D9}"/>
              </a:ext>
            </a:extLst>
          </p:cNvPr>
          <p:cNvCxnSpPr>
            <a:cxnSpLocks/>
          </p:cNvCxnSpPr>
          <p:nvPr/>
        </p:nvCxnSpPr>
        <p:spPr>
          <a:xfrm>
            <a:off x="8114299" y="2100004"/>
            <a:ext cx="0" cy="3736213"/>
          </a:xfrm>
          <a:prstGeom prst="line">
            <a:avLst/>
          </a:prstGeom>
          <a:noFill/>
          <a:ln w="19050" cap="flat" cmpd="sng" algn="ctr">
            <a:solidFill>
              <a:schemeClr val="tx2"/>
            </a:solidFill>
            <a:prstDash val="dash"/>
            <a:miter lim="800000"/>
          </a:ln>
          <a:effectLst/>
        </p:spPr>
      </p:cxnSp>
      <p:cxnSp>
        <p:nvCxnSpPr>
          <p:cNvPr id="1110" name="Straight Connector 1109">
            <a:extLst>
              <a:ext uri="{FF2B5EF4-FFF2-40B4-BE49-F238E27FC236}">
                <a16:creationId xmlns:a16="http://schemas.microsoft.com/office/drawing/2014/main" id="{59032325-8BB1-47C9-8D97-391AC4CC8D47}"/>
              </a:ext>
            </a:extLst>
          </p:cNvPr>
          <p:cNvCxnSpPr>
            <a:cxnSpLocks/>
          </p:cNvCxnSpPr>
          <p:nvPr/>
        </p:nvCxnSpPr>
        <p:spPr>
          <a:xfrm flipH="1">
            <a:off x="4526298" y="5836216"/>
            <a:ext cx="6632342" cy="0"/>
          </a:xfrm>
          <a:prstGeom prst="line">
            <a:avLst/>
          </a:prstGeom>
          <a:noFill/>
          <a:ln w="19050" cap="sq" cmpd="sng" algn="ctr">
            <a:solidFill>
              <a:schemeClr val="tx2"/>
            </a:solidFill>
            <a:prstDash val="solid"/>
            <a:miter lim="800000"/>
          </a:ln>
          <a:effectLst/>
        </p:spPr>
      </p:cxnSp>
      <p:cxnSp>
        <p:nvCxnSpPr>
          <p:cNvPr id="1111" name="Straight Connector 1110">
            <a:extLst>
              <a:ext uri="{FF2B5EF4-FFF2-40B4-BE49-F238E27FC236}">
                <a16:creationId xmlns:a16="http://schemas.microsoft.com/office/drawing/2014/main" id="{8BA2E4C9-9E60-49ED-94AE-9EBE94A29468}"/>
              </a:ext>
            </a:extLst>
          </p:cNvPr>
          <p:cNvCxnSpPr>
            <a:cxnSpLocks/>
          </p:cNvCxnSpPr>
          <p:nvPr/>
        </p:nvCxnSpPr>
        <p:spPr>
          <a:xfrm>
            <a:off x="7867845" y="5836216"/>
            <a:ext cx="0" cy="82531"/>
          </a:xfrm>
          <a:prstGeom prst="line">
            <a:avLst/>
          </a:prstGeom>
          <a:noFill/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</p:cxnSp>
      <p:cxnSp>
        <p:nvCxnSpPr>
          <p:cNvPr id="1112" name="Straight Connector 1111">
            <a:extLst>
              <a:ext uri="{FF2B5EF4-FFF2-40B4-BE49-F238E27FC236}">
                <a16:creationId xmlns:a16="http://schemas.microsoft.com/office/drawing/2014/main" id="{B744367C-4409-49F2-AF0E-8230DD3A6E23}"/>
              </a:ext>
            </a:extLst>
          </p:cNvPr>
          <p:cNvCxnSpPr>
            <a:cxnSpLocks/>
          </p:cNvCxnSpPr>
          <p:nvPr/>
        </p:nvCxnSpPr>
        <p:spPr>
          <a:xfrm>
            <a:off x="8114299" y="5836216"/>
            <a:ext cx="0" cy="82531"/>
          </a:xfrm>
          <a:prstGeom prst="line">
            <a:avLst/>
          </a:prstGeom>
          <a:noFill/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</p:cxnSp>
      <p:cxnSp>
        <p:nvCxnSpPr>
          <p:cNvPr id="1113" name="Straight Connector 1112">
            <a:extLst>
              <a:ext uri="{FF2B5EF4-FFF2-40B4-BE49-F238E27FC236}">
                <a16:creationId xmlns:a16="http://schemas.microsoft.com/office/drawing/2014/main" id="{53D90FDC-C7A3-4F1E-9862-BDA0C37A6F25}"/>
              </a:ext>
            </a:extLst>
          </p:cNvPr>
          <p:cNvCxnSpPr>
            <a:cxnSpLocks/>
          </p:cNvCxnSpPr>
          <p:nvPr/>
        </p:nvCxnSpPr>
        <p:spPr>
          <a:xfrm>
            <a:off x="9004632" y="5836216"/>
            <a:ext cx="0" cy="82531"/>
          </a:xfrm>
          <a:prstGeom prst="line">
            <a:avLst/>
          </a:prstGeom>
          <a:noFill/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</p:cxnSp>
      <p:cxnSp>
        <p:nvCxnSpPr>
          <p:cNvPr id="1114" name="Straight Connector 1113">
            <a:extLst>
              <a:ext uri="{FF2B5EF4-FFF2-40B4-BE49-F238E27FC236}">
                <a16:creationId xmlns:a16="http://schemas.microsoft.com/office/drawing/2014/main" id="{632F5522-93E2-4000-B94B-E47688A17FE3}"/>
              </a:ext>
            </a:extLst>
          </p:cNvPr>
          <p:cNvCxnSpPr>
            <a:cxnSpLocks/>
          </p:cNvCxnSpPr>
          <p:nvPr/>
        </p:nvCxnSpPr>
        <p:spPr>
          <a:xfrm>
            <a:off x="9630448" y="5836216"/>
            <a:ext cx="0" cy="82531"/>
          </a:xfrm>
          <a:prstGeom prst="line">
            <a:avLst/>
          </a:prstGeom>
          <a:noFill/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</p:cxnSp>
      <p:cxnSp>
        <p:nvCxnSpPr>
          <p:cNvPr id="1115" name="Straight Connector 1114">
            <a:extLst>
              <a:ext uri="{FF2B5EF4-FFF2-40B4-BE49-F238E27FC236}">
                <a16:creationId xmlns:a16="http://schemas.microsoft.com/office/drawing/2014/main" id="{26F70207-913A-4C8B-931B-E692C824218F}"/>
              </a:ext>
            </a:extLst>
          </p:cNvPr>
          <p:cNvCxnSpPr>
            <a:cxnSpLocks/>
          </p:cNvCxnSpPr>
          <p:nvPr/>
        </p:nvCxnSpPr>
        <p:spPr>
          <a:xfrm>
            <a:off x="10136906" y="5836216"/>
            <a:ext cx="0" cy="82531"/>
          </a:xfrm>
          <a:prstGeom prst="line">
            <a:avLst/>
          </a:prstGeom>
          <a:noFill/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</p:cxnSp>
      <p:cxnSp>
        <p:nvCxnSpPr>
          <p:cNvPr id="1116" name="Straight Connector 1115">
            <a:extLst>
              <a:ext uri="{FF2B5EF4-FFF2-40B4-BE49-F238E27FC236}">
                <a16:creationId xmlns:a16="http://schemas.microsoft.com/office/drawing/2014/main" id="{AA56819C-737C-432B-AEE4-2E344BF27AE1}"/>
              </a:ext>
            </a:extLst>
          </p:cNvPr>
          <p:cNvCxnSpPr>
            <a:cxnSpLocks/>
          </p:cNvCxnSpPr>
          <p:nvPr/>
        </p:nvCxnSpPr>
        <p:spPr>
          <a:xfrm>
            <a:off x="10540136" y="5836216"/>
            <a:ext cx="0" cy="82531"/>
          </a:xfrm>
          <a:prstGeom prst="line">
            <a:avLst/>
          </a:prstGeom>
          <a:noFill/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</p:cxnSp>
      <p:cxnSp>
        <p:nvCxnSpPr>
          <p:cNvPr id="1117" name="Straight Connector 1116">
            <a:extLst>
              <a:ext uri="{FF2B5EF4-FFF2-40B4-BE49-F238E27FC236}">
                <a16:creationId xmlns:a16="http://schemas.microsoft.com/office/drawing/2014/main" id="{A92B6A87-69B4-4CCC-8187-27AADC630DCF}"/>
              </a:ext>
            </a:extLst>
          </p:cNvPr>
          <p:cNvCxnSpPr>
            <a:cxnSpLocks/>
          </p:cNvCxnSpPr>
          <p:nvPr/>
        </p:nvCxnSpPr>
        <p:spPr>
          <a:xfrm>
            <a:off x="10869173" y="5836216"/>
            <a:ext cx="0" cy="82531"/>
          </a:xfrm>
          <a:prstGeom prst="line">
            <a:avLst/>
          </a:prstGeom>
          <a:noFill/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</p:cxnSp>
      <p:cxnSp>
        <p:nvCxnSpPr>
          <p:cNvPr id="1118" name="Straight Connector 1117">
            <a:extLst>
              <a:ext uri="{FF2B5EF4-FFF2-40B4-BE49-F238E27FC236}">
                <a16:creationId xmlns:a16="http://schemas.microsoft.com/office/drawing/2014/main" id="{4EABAD33-2A80-4ACB-B54A-9820EDCCEA98}"/>
              </a:ext>
            </a:extLst>
          </p:cNvPr>
          <p:cNvCxnSpPr>
            <a:cxnSpLocks/>
          </p:cNvCxnSpPr>
          <p:nvPr/>
        </p:nvCxnSpPr>
        <p:spPr>
          <a:xfrm>
            <a:off x="11158640" y="5836216"/>
            <a:ext cx="0" cy="82531"/>
          </a:xfrm>
          <a:prstGeom prst="line">
            <a:avLst/>
          </a:prstGeom>
          <a:noFill/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</p:cxnSp>
      <p:sp>
        <p:nvSpPr>
          <p:cNvPr id="1119" name="TextBox 1118">
            <a:extLst>
              <a:ext uri="{FF2B5EF4-FFF2-40B4-BE49-F238E27FC236}">
                <a16:creationId xmlns:a16="http://schemas.microsoft.com/office/drawing/2014/main" id="{74937230-44E2-4347-9359-D8B537114056}"/>
              </a:ext>
            </a:extLst>
          </p:cNvPr>
          <p:cNvSpPr txBox="1"/>
          <p:nvPr/>
        </p:nvSpPr>
        <p:spPr>
          <a:xfrm>
            <a:off x="7689625" y="5916576"/>
            <a:ext cx="361295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0.9</a:t>
            </a:r>
          </a:p>
        </p:txBody>
      </p:sp>
      <p:sp>
        <p:nvSpPr>
          <p:cNvPr id="1120" name="TextBox 1119">
            <a:extLst>
              <a:ext uri="{FF2B5EF4-FFF2-40B4-BE49-F238E27FC236}">
                <a16:creationId xmlns:a16="http://schemas.microsoft.com/office/drawing/2014/main" id="{F4E85776-EBA9-4192-AD7A-34BC69EB99BC}"/>
              </a:ext>
            </a:extLst>
          </p:cNvPr>
          <p:cNvSpPr txBox="1"/>
          <p:nvPr/>
        </p:nvSpPr>
        <p:spPr>
          <a:xfrm>
            <a:off x="7941033" y="5916576"/>
            <a:ext cx="361295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1.0</a:t>
            </a:r>
          </a:p>
        </p:txBody>
      </p:sp>
      <p:sp>
        <p:nvSpPr>
          <p:cNvPr id="1121" name="TextBox 1120">
            <a:extLst>
              <a:ext uri="{FF2B5EF4-FFF2-40B4-BE49-F238E27FC236}">
                <a16:creationId xmlns:a16="http://schemas.microsoft.com/office/drawing/2014/main" id="{5AD66E7B-C009-45C8-AAC4-00C3AAC82734}"/>
              </a:ext>
            </a:extLst>
          </p:cNvPr>
          <p:cNvSpPr txBox="1"/>
          <p:nvPr/>
        </p:nvSpPr>
        <p:spPr>
          <a:xfrm>
            <a:off x="8822887" y="5916576"/>
            <a:ext cx="361295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1.5</a:t>
            </a:r>
          </a:p>
        </p:txBody>
      </p:sp>
      <p:sp>
        <p:nvSpPr>
          <p:cNvPr id="1122" name="TextBox 1121">
            <a:extLst>
              <a:ext uri="{FF2B5EF4-FFF2-40B4-BE49-F238E27FC236}">
                <a16:creationId xmlns:a16="http://schemas.microsoft.com/office/drawing/2014/main" id="{59D8CA26-4D56-469D-B483-93F8F7258590}"/>
              </a:ext>
            </a:extLst>
          </p:cNvPr>
          <p:cNvSpPr txBox="1"/>
          <p:nvPr/>
        </p:nvSpPr>
        <p:spPr>
          <a:xfrm>
            <a:off x="9450875" y="5916576"/>
            <a:ext cx="361295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2.0</a:t>
            </a:r>
          </a:p>
        </p:txBody>
      </p:sp>
      <p:sp>
        <p:nvSpPr>
          <p:cNvPr id="1123" name="TextBox 1122">
            <a:extLst>
              <a:ext uri="{FF2B5EF4-FFF2-40B4-BE49-F238E27FC236}">
                <a16:creationId xmlns:a16="http://schemas.microsoft.com/office/drawing/2014/main" id="{F2BC3ED0-37B4-4541-9518-C5B3F771635A}"/>
              </a:ext>
            </a:extLst>
          </p:cNvPr>
          <p:cNvSpPr txBox="1"/>
          <p:nvPr/>
        </p:nvSpPr>
        <p:spPr>
          <a:xfrm>
            <a:off x="9958410" y="5916576"/>
            <a:ext cx="361295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2.5</a:t>
            </a:r>
          </a:p>
        </p:txBody>
      </p:sp>
      <p:sp>
        <p:nvSpPr>
          <p:cNvPr id="1124" name="TextBox 1123">
            <a:extLst>
              <a:ext uri="{FF2B5EF4-FFF2-40B4-BE49-F238E27FC236}">
                <a16:creationId xmlns:a16="http://schemas.microsoft.com/office/drawing/2014/main" id="{3E06CB35-F5DF-4635-BC57-C2E50C5E64C8}"/>
              </a:ext>
            </a:extLst>
          </p:cNvPr>
          <p:cNvSpPr txBox="1"/>
          <p:nvPr/>
        </p:nvSpPr>
        <p:spPr>
          <a:xfrm>
            <a:off x="10362715" y="5916576"/>
            <a:ext cx="361295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3.0</a:t>
            </a:r>
          </a:p>
        </p:txBody>
      </p:sp>
      <p:sp>
        <p:nvSpPr>
          <p:cNvPr id="1125" name="TextBox 1124">
            <a:extLst>
              <a:ext uri="{FF2B5EF4-FFF2-40B4-BE49-F238E27FC236}">
                <a16:creationId xmlns:a16="http://schemas.microsoft.com/office/drawing/2014/main" id="{3D8CABFC-51EB-486E-AB5E-88E329EFB1C5}"/>
              </a:ext>
            </a:extLst>
          </p:cNvPr>
          <p:cNvSpPr txBox="1"/>
          <p:nvPr/>
        </p:nvSpPr>
        <p:spPr>
          <a:xfrm>
            <a:off x="10698203" y="5916576"/>
            <a:ext cx="361295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3.5</a:t>
            </a:r>
          </a:p>
        </p:txBody>
      </p:sp>
      <p:sp>
        <p:nvSpPr>
          <p:cNvPr id="1126" name="TextBox 1125">
            <a:extLst>
              <a:ext uri="{FF2B5EF4-FFF2-40B4-BE49-F238E27FC236}">
                <a16:creationId xmlns:a16="http://schemas.microsoft.com/office/drawing/2014/main" id="{A3408B81-BA56-4F03-A805-C62C682472AA}"/>
              </a:ext>
            </a:extLst>
          </p:cNvPr>
          <p:cNvSpPr txBox="1"/>
          <p:nvPr/>
        </p:nvSpPr>
        <p:spPr>
          <a:xfrm>
            <a:off x="10994982" y="5916576"/>
            <a:ext cx="361295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4.0</a:t>
            </a:r>
          </a:p>
        </p:txBody>
      </p:sp>
      <p:cxnSp>
        <p:nvCxnSpPr>
          <p:cNvPr id="1254" name="Straight Connector 1253">
            <a:extLst>
              <a:ext uri="{FF2B5EF4-FFF2-40B4-BE49-F238E27FC236}">
                <a16:creationId xmlns:a16="http://schemas.microsoft.com/office/drawing/2014/main" id="{0DB7896C-7636-4BDF-A033-D5D43469B5FF}"/>
              </a:ext>
            </a:extLst>
          </p:cNvPr>
          <p:cNvCxnSpPr>
            <a:cxnSpLocks/>
          </p:cNvCxnSpPr>
          <p:nvPr/>
        </p:nvCxnSpPr>
        <p:spPr>
          <a:xfrm>
            <a:off x="8563981" y="2160549"/>
            <a:ext cx="171292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55" name="Rectangle 1254">
            <a:extLst>
              <a:ext uri="{FF2B5EF4-FFF2-40B4-BE49-F238E27FC236}">
                <a16:creationId xmlns:a16="http://schemas.microsoft.com/office/drawing/2014/main" id="{17ED7914-8235-42BE-8D58-13F997F078E6}"/>
              </a:ext>
            </a:extLst>
          </p:cNvPr>
          <p:cNvSpPr/>
          <p:nvPr/>
        </p:nvSpPr>
        <p:spPr>
          <a:xfrm>
            <a:off x="9366904" y="2100004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56" name="Straight Connector 1255">
            <a:extLst>
              <a:ext uri="{FF2B5EF4-FFF2-40B4-BE49-F238E27FC236}">
                <a16:creationId xmlns:a16="http://schemas.microsoft.com/office/drawing/2014/main" id="{0607C884-9499-4A30-9198-695595F7D7C7}"/>
              </a:ext>
            </a:extLst>
          </p:cNvPr>
          <p:cNvCxnSpPr>
            <a:cxnSpLocks/>
          </p:cNvCxnSpPr>
          <p:nvPr/>
        </p:nvCxnSpPr>
        <p:spPr>
          <a:xfrm>
            <a:off x="8625272" y="2230742"/>
            <a:ext cx="179679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57" name="Rectangle 1256">
            <a:extLst>
              <a:ext uri="{FF2B5EF4-FFF2-40B4-BE49-F238E27FC236}">
                <a16:creationId xmlns:a16="http://schemas.microsoft.com/office/drawing/2014/main" id="{759EAC97-0D2D-4ED8-910F-032174508196}"/>
              </a:ext>
            </a:extLst>
          </p:cNvPr>
          <p:cNvSpPr/>
          <p:nvPr/>
        </p:nvSpPr>
        <p:spPr>
          <a:xfrm>
            <a:off x="9456438" y="2170197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50" name="Straight Connector 1249">
            <a:extLst>
              <a:ext uri="{FF2B5EF4-FFF2-40B4-BE49-F238E27FC236}">
                <a16:creationId xmlns:a16="http://schemas.microsoft.com/office/drawing/2014/main" id="{CC511585-44F1-4DD1-8A37-95D9A6FE3A15}"/>
              </a:ext>
            </a:extLst>
          </p:cNvPr>
          <p:cNvCxnSpPr>
            <a:cxnSpLocks/>
          </p:cNvCxnSpPr>
          <p:nvPr/>
        </p:nvCxnSpPr>
        <p:spPr>
          <a:xfrm>
            <a:off x="7654293" y="2337549"/>
            <a:ext cx="1209693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51" name="Rectangle 1250">
            <a:extLst>
              <a:ext uri="{FF2B5EF4-FFF2-40B4-BE49-F238E27FC236}">
                <a16:creationId xmlns:a16="http://schemas.microsoft.com/office/drawing/2014/main" id="{F1ACDF23-9664-4CC3-9784-1A9E37DBF4C9}"/>
              </a:ext>
            </a:extLst>
          </p:cNvPr>
          <p:cNvSpPr/>
          <p:nvPr/>
        </p:nvSpPr>
        <p:spPr>
          <a:xfrm>
            <a:off x="8202374" y="2277004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52" name="Straight Connector 1251">
            <a:extLst>
              <a:ext uri="{FF2B5EF4-FFF2-40B4-BE49-F238E27FC236}">
                <a16:creationId xmlns:a16="http://schemas.microsoft.com/office/drawing/2014/main" id="{D71AA68E-CD21-4A87-95A5-879A2ED21932}"/>
              </a:ext>
            </a:extLst>
          </p:cNvPr>
          <p:cNvCxnSpPr>
            <a:cxnSpLocks/>
          </p:cNvCxnSpPr>
          <p:nvPr/>
        </p:nvCxnSpPr>
        <p:spPr>
          <a:xfrm>
            <a:off x="7702681" y="2407742"/>
            <a:ext cx="1312919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53" name="Rectangle 1252">
            <a:extLst>
              <a:ext uri="{FF2B5EF4-FFF2-40B4-BE49-F238E27FC236}">
                <a16:creationId xmlns:a16="http://schemas.microsoft.com/office/drawing/2014/main" id="{DDE8D825-9F12-4D6E-B343-4889957D868E}"/>
              </a:ext>
            </a:extLst>
          </p:cNvPr>
          <p:cNvSpPr/>
          <p:nvPr/>
        </p:nvSpPr>
        <p:spPr>
          <a:xfrm>
            <a:off x="8298359" y="2347197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46" name="Straight Connector 1245">
            <a:extLst>
              <a:ext uri="{FF2B5EF4-FFF2-40B4-BE49-F238E27FC236}">
                <a16:creationId xmlns:a16="http://schemas.microsoft.com/office/drawing/2014/main" id="{3C0CA1D0-9C7B-4DBE-8862-4C8828DFA7F0}"/>
              </a:ext>
            </a:extLst>
          </p:cNvPr>
          <p:cNvCxnSpPr>
            <a:cxnSpLocks/>
          </p:cNvCxnSpPr>
          <p:nvPr/>
        </p:nvCxnSpPr>
        <p:spPr>
          <a:xfrm>
            <a:off x="8222042" y="2499292"/>
            <a:ext cx="98065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47" name="Rectangle 1246">
            <a:extLst>
              <a:ext uri="{FF2B5EF4-FFF2-40B4-BE49-F238E27FC236}">
                <a16:creationId xmlns:a16="http://schemas.microsoft.com/office/drawing/2014/main" id="{2E90917A-4799-415D-A85D-5FDBF1D9A7C2}"/>
              </a:ext>
            </a:extLst>
          </p:cNvPr>
          <p:cNvSpPr/>
          <p:nvPr/>
        </p:nvSpPr>
        <p:spPr>
          <a:xfrm>
            <a:off x="8660445" y="2438747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48" name="Straight Connector 1247">
            <a:extLst>
              <a:ext uri="{FF2B5EF4-FFF2-40B4-BE49-F238E27FC236}">
                <a16:creationId xmlns:a16="http://schemas.microsoft.com/office/drawing/2014/main" id="{412F1D73-0B42-4ADA-BF4C-996DECE761E5}"/>
              </a:ext>
            </a:extLst>
          </p:cNvPr>
          <p:cNvCxnSpPr>
            <a:cxnSpLocks/>
          </p:cNvCxnSpPr>
          <p:nvPr/>
        </p:nvCxnSpPr>
        <p:spPr>
          <a:xfrm>
            <a:off x="8043909" y="2569485"/>
            <a:ext cx="107814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49" name="Rectangle 1248">
            <a:extLst>
              <a:ext uri="{FF2B5EF4-FFF2-40B4-BE49-F238E27FC236}">
                <a16:creationId xmlns:a16="http://schemas.microsoft.com/office/drawing/2014/main" id="{B16C6682-F906-46E3-96EA-C894D400044A}"/>
              </a:ext>
            </a:extLst>
          </p:cNvPr>
          <p:cNvSpPr/>
          <p:nvPr/>
        </p:nvSpPr>
        <p:spPr>
          <a:xfrm>
            <a:off x="8527846" y="2508940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42" name="Straight Connector 1241">
            <a:extLst>
              <a:ext uri="{FF2B5EF4-FFF2-40B4-BE49-F238E27FC236}">
                <a16:creationId xmlns:a16="http://schemas.microsoft.com/office/drawing/2014/main" id="{F497B381-39E3-4574-84FF-9EC1E7284886}"/>
              </a:ext>
            </a:extLst>
          </p:cNvPr>
          <p:cNvCxnSpPr>
            <a:cxnSpLocks/>
          </p:cNvCxnSpPr>
          <p:nvPr/>
        </p:nvCxnSpPr>
        <p:spPr>
          <a:xfrm>
            <a:off x="8347852" y="2691552"/>
            <a:ext cx="477424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43" name="Rectangle 1242">
            <a:extLst>
              <a:ext uri="{FF2B5EF4-FFF2-40B4-BE49-F238E27FC236}">
                <a16:creationId xmlns:a16="http://schemas.microsoft.com/office/drawing/2014/main" id="{2AA05C21-62EC-4B57-A86E-2449FE27F5C2}"/>
              </a:ext>
            </a:extLst>
          </p:cNvPr>
          <p:cNvSpPr/>
          <p:nvPr/>
        </p:nvSpPr>
        <p:spPr>
          <a:xfrm>
            <a:off x="8526522" y="2631007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44" name="Straight Connector 1243">
            <a:extLst>
              <a:ext uri="{FF2B5EF4-FFF2-40B4-BE49-F238E27FC236}">
                <a16:creationId xmlns:a16="http://schemas.microsoft.com/office/drawing/2014/main" id="{4E863A1E-FCBD-47E2-AE35-3541398195A3}"/>
              </a:ext>
            </a:extLst>
          </p:cNvPr>
          <p:cNvCxnSpPr>
            <a:cxnSpLocks/>
          </p:cNvCxnSpPr>
          <p:nvPr/>
        </p:nvCxnSpPr>
        <p:spPr>
          <a:xfrm>
            <a:off x="8354303" y="2761745"/>
            <a:ext cx="474199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45" name="Rectangle 1244">
            <a:extLst>
              <a:ext uri="{FF2B5EF4-FFF2-40B4-BE49-F238E27FC236}">
                <a16:creationId xmlns:a16="http://schemas.microsoft.com/office/drawing/2014/main" id="{36B0693E-847B-468B-94B7-F304AE60A36E}"/>
              </a:ext>
            </a:extLst>
          </p:cNvPr>
          <p:cNvSpPr/>
          <p:nvPr/>
        </p:nvSpPr>
        <p:spPr>
          <a:xfrm>
            <a:off x="8527847" y="2701200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0" name="Rectangle 1239">
            <a:extLst>
              <a:ext uri="{FF2B5EF4-FFF2-40B4-BE49-F238E27FC236}">
                <a16:creationId xmlns:a16="http://schemas.microsoft.com/office/drawing/2014/main" id="{4E2F89D2-79B9-40E7-93FF-06F946414927}"/>
              </a:ext>
            </a:extLst>
          </p:cNvPr>
          <p:cNvSpPr/>
          <p:nvPr/>
        </p:nvSpPr>
        <p:spPr>
          <a:xfrm>
            <a:off x="8039418" y="2759179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1" name="Rectangle 1240">
            <a:extLst>
              <a:ext uri="{FF2B5EF4-FFF2-40B4-BE49-F238E27FC236}">
                <a16:creationId xmlns:a16="http://schemas.microsoft.com/office/drawing/2014/main" id="{93CA64A4-8391-4985-92B3-1D8964599D57}"/>
              </a:ext>
            </a:extLst>
          </p:cNvPr>
          <p:cNvSpPr/>
          <p:nvPr/>
        </p:nvSpPr>
        <p:spPr>
          <a:xfrm>
            <a:off x="8040743" y="2829372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36" name="Straight Connector 1235">
            <a:extLst>
              <a:ext uri="{FF2B5EF4-FFF2-40B4-BE49-F238E27FC236}">
                <a16:creationId xmlns:a16="http://schemas.microsoft.com/office/drawing/2014/main" id="{00C4D145-87C8-4489-B0AB-8FB3FE44C70C}"/>
              </a:ext>
            </a:extLst>
          </p:cNvPr>
          <p:cNvCxnSpPr>
            <a:cxnSpLocks/>
          </p:cNvCxnSpPr>
          <p:nvPr/>
        </p:nvCxnSpPr>
        <p:spPr>
          <a:xfrm>
            <a:off x="9888516" y="3146260"/>
            <a:ext cx="1120659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37" name="Rectangle 1236">
            <a:extLst>
              <a:ext uri="{FF2B5EF4-FFF2-40B4-BE49-F238E27FC236}">
                <a16:creationId xmlns:a16="http://schemas.microsoft.com/office/drawing/2014/main" id="{B8D7B84A-2AAA-49BD-8B77-C521D4E2CD6E}"/>
              </a:ext>
            </a:extLst>
          </p:cNvPr>
          <p:cNvSpPr/>
          <p:nvPr/>
        </p:nvSpPr>
        <p:spPr>
          <a:xfrm>
            <a:off x="10395951" y="3085715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38" name="Straight Connector 1237">
            <a:extLst>
              <a:ext uri="{FF2B5EF4-FFF2-40B4-BE49-F238E27FC236}">
                <a16:creationId xmlns:a16="http://schemas.microsoft.com/office/drawing/2014/main" id="{5B543293-AD0B-4AEF-B857-1C7530996251}"/>
              </a:ext>
            </a:extLst>
          </p:cNvPr>
          <p:cNvCxnSpPr>
            <a:cxnSpLocks/>
          </p:cNvCxnSpPr>
          <p:nvPr/>
        </p:nvCxnSpPr>
        <p:spPr>
          <a:xfrm>
            <a:off x="9905223" y="3216453"/>
            <a:ext cx="94588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39" name="Rectangle 1238">
            <a:extLst>
              <a:ext uri="{FF2B5EF4-FFF2-40B4-BE49-F238E27FC236}">
                <a16:creationId xmlns:a16="http://schemas.microsoft.com/office/drawing/2014/main" id="{D6DAFB43-8F0F-439C-85CD-547D73986C41}"/>
              </a:ext>
            </a:extLst>
          </p:cNvPr>
          <p:cNvSpPr/>
          <p:nvPr/>
        </p:nvSpPr>
        <p:spPr>
          <a:xfrm>
            <a:off x="10337545" y="3155908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32" name="Straight Connector 1231">
            <a:extLst>
              <a:ext uri="{FF2B5EF4-FFF2-40B4-BE49-F238E27FC236}">
                <a16:creationId xmlns:a16="http://schemas.microsoft.com/office/drawing/2014/main" id="{E0698EEE-726A-439E-92D6-0F3E5D1A0DD6}"/>
              </a:ext>
            </a:extLst>
          </p:cNvPr>
          <p:cNvCxnSpPr>
            <a:cxnSpLocks/>
          </p:cNvCxnSpPr>
          <p:nvPr/>
        </p:nvCxnSpPr>
        <p:spPr>
          <a:xfrm>
            <a:off x="8885278" y="3301898"/>
            <a:ext cx="2010991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33" name="Rectangle 1232">
            <a:extLst>
              <a:ext uri="{FF2B5EF4-FFF2-40B4-BE49-F238E27FC236}">
                <a16:creationId xmlns:a16="http://schemas.microsoft.com/office/drawing/2014/main" id="{EEDF1A3B-3BA5-4637-BFA6-1196887DAF20}"/>
              </a:ext>
            </a:extLst>
          </p:cNvPr>
          <p:cNvSpPr/>
          <p:nvPr/>
        </p:nvSpPr>
        <p:spPr>
          <a:xfrm>
            <a:off x="9821750" y="3241353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34" name="Straight Connector 1233">
            <a:extLst>
              <a:ext uri="{FF2B5EF4-FFF2-40B4-BE49-F238E27FC236}">
                <a16:creationId xmlns:a16="http://schemas.microsoft.com/office/drawing/2014/main" id="{1A87E1F8-6222-4899-ABA1-DD58B39D51CF}"/>
              </a:ext>
            </a:extLst>
          </p:cNvPr>
          <p:cNvCxnSpPr>
            <a:cxnSpLocks/>
          </p:cNvCxnSpPr>
          <p:nvPr/>
        </p:nvCxnSpPr>
        <p:spPr>
          <a:xfrm>
            <a:off x="9153602" y="3372091"/>
            <a:ext cx="1732989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35" name="Rectangle 1234">
            <a:extLst>
              <a:ext uri="{FF2B5EF4-FFF2-40B4-BE49-F238E27FC236}">
                <a16:creationId xmlns:a16="http://schemas.microsoft.com/office/drawing/2014/main" id="{697DCC05-E09D-4839-BD32-1A01338C11C5}"/>
              </a:ext>
            </a:extLst>
          </p:cNvPr>
          <p:cNvSpPr/>
          <p:nvPr/>
        </p:nvSpPr>
        <p:spPr>
          <a:xfrm>
            <a:off x="9966404" y="3311546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28" name="Straight Connector 1227">
            <a:extLst>
              <a:ext uri="{FF2B5EF4-FFF2-40B4-BE49-F238E27FC236}">
                <a16:creationId xmlns:a16="http://schemas.microsoft.com/office/drawing/2014/main" id="{3E3181E3-2EED-44EC-A05A-87C68CE2E6B1}"/>
              </a:ext>
            </a:extLst>
          </p:cNvPr>
          <p:cNvCxnSpPr>
            <a:cxnSpLocks/>
          </p:cNvCxnSpPr>
          <p:nvPr/>
        </p:nvCxnSpPr>
        <p:spPr>
          <a:xfrm>
            <a:off x="9084593" y="3481952"/>
            <a:ext cx="74069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29" name="Rectangle 1228">
            <a:extLst>
              <a:ext uri="{FF2B5EF4-FFF2-40B4-BE49-F238E27FC236}">
                <a16:creationId xmlns:a16="http://schemas.microsoft.com/office/drawing/2014/main" id="{000E2EE6-9AFD-4A7F-ACC7-D74831589F7E}"/>
              </a:ext>
            </a:extLst>
          </p:cNvPr>
          <p:cNvSpPr/>
          <p:nvPr/>
        </p:nvSpPr>
        <p:spPr>
          <a:xfrm>
            <a:off x="9395369" y="3421407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30" name="Straight Connector 1229">
            <a:extLst>
              <a:ext uri="{FF2B5EF4-FFF2-40B4-BE49-F238E27FC236}">
                <a16:creationId xmlns:a16="http://schemas.microsoft.com/office/drawing/2014/main" id="{386D0B44-8A82-422B-86D1-BF77384583C7}"/>
              </a:ext>
            </a:extLst>
          </p:cNvPr>
          <p:cNvCxnSpPr>
            <a:cxnSpLocks/>
          </p:cNvCxnSpPr>
          <p:nvPr/>
        </p:nvCxnSpPr>
        <p:spPr>
          <a:xfrm>
            <a:off x="9354315" y="3552145"/>
            <a:ext cx="706459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31" name="Rectangle 1230">
            <a:extLst>
              <a:ext uri="{FF2B5EF4-FFF2-40B4-BE49-F238E27FC236}">
                <a16:creationId xmlns:a16="http://schemas.microsoft.com/office/drawing/2014/main" id="{18077787-B11A-413E-8631-98E23F750990}"/>
              </a:ext>
            </a:extLst>
          </p:cNvPr>
          <p:cNvSpPr/>
          <p:nvPr/>
        </p:nvSpPr>
        <p:spPr>
          <a:xfrm>
            <a:off x="9653497" y="3491600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24" name="Straight Connector 1223">
            <a:extLst>
              <a:ext uri="{FF2B5EF4-FFF2-40B4-BE49-F238E27FC236}">
                <a16:creationId xmlns:a16="http://schemas.microsoft.com/office/drawing/2014/main" id="{2208742A-03A5-4461-A3D9-B34C91F85218}"/>
              </a:ext>
            </a:extLst>
          </p:cNvPr>
          <p:cNvCxnSpPr>
            <a:cxnSpLocks/>
          </p:cNvCxnSpPr>
          <p:nvPr/>
        </p:nvCxnSpPr>
        <p:spPr>
          <a:xfrm>
            <a:off x="8412368" y="3634539"/>
            <a:ext cx="36129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25" name="Rectangle 1224">
            <a:extLst>
              <a:ext uri="{FF2B5EF4-FFF2-40B4-BE49-F238E27FC236}">
                <a16:creationId xmlns:a16="http://schemas.microsoft.com/office/drawing/2014/main" id="{0585BBBA-2830-40B5-B15D-2CC6A24642E7}"/>
              </a:ext>
            </a:extLst>
          </p:cNvPr>
          <p:cNvSpPr/>
          <p:nvPr/>
        </p:nvSpPr>
        <p:spPr>
          <a:xfrm>
            <a:off x="8543746" y="3573994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26" name="Straight Connector 1225">
            <a:extLst>
              <a:ext uri="{FF2B5EF4-FFF2-40B4-BE49-F238E27FC236}">
                <a16:creationId xmlns:a16="http://schemas.microsoft.com/office/drawing/2014/main" id="{708CD066-5D14-445B-82CF-657639CFDF64}"/>
              </a:ext>
            </a:extLst>
          </p:cNvPr>
          <p:cNvCxnSpPr>
            <a:cxnSpLocks/>
          </p:cNvCxnSpPr>
          <p:nvPr/>
        </p:nvCxnSpPr>
        <p:spPr>
          <a:xfrm>
            <a:off x="8554305" y="3704732"/>
            <a:ext cx="364521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27" name="Rectangle 1226">
            <a:extLst>
              <a:ext uri="{FF2B5EF4-FFF2-40B4-BE49-F238E27FC236}">
                <a16:creationId xmlns:a16="http://schemas.microsoft.com/office/drawing/2014/main" id="{66EC3D0E-7D03-4D99-96D3-1F5440DF203E}"/>
              </a:ext>
            </a:extLst>
          </p:cNvPr>
          <p:cNvSpPr/>
          <p:nvPr/>
        </p:nvSpPr>
        <p:spPr>
          <a:xfrm>
            <a:off x="8676623" y="3644187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20" name="Straight Connector 1219">
            <a:extLst>
              <a:ext uri="{FF2B5EF4-FFF2-40B4-BE49-F238E27FC236}">
                <a16:creationId xmlns:a16="http://schemas.microsoft.com/office/drawing/2014/main" id="{45ED0EB6-3358-4966-98EF-B635B5407446}"/>
              </a:ext>
            </a:extLst>
          </p:cNvPr>
          <p:cNvCxnSpPr>
            <a:cxnSpLocks/>
          </p:cNvCxnSpPr>
          <p:nvPr/>
        </p:nvCxnSpPr>
        <p:spPr>
          <a:xfrm>
            <a:off x="9251087" y="4122818"/>
            <a:ext cx="105162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21" name="Rectangle 1220">
            <a:extLst>
              <a:ext uri="{FF2B5EF4-FFF2-40B4-BE49-F238E27FC236}">
                <a16:creationId xmlns:a16="http://schemas.microsoft.com/office/drawing/2014/main" id="{D8CF8557-8FF8-4D42-8EC3-384DB1055646}"/>
              </a:ext>
            </a:extLst>
          </p:cNvPr>
          <p:cNvSpPr/>
          <p:nvPr/>
        </p:nvSpPr>
        <p:spPr>
          <a:xfrm>
            <a:off x="9714728" y="4062273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22" name="Straight Connector 1221">
            <a:extLst>
              <a:ext uri="{FF2B5EF4-FFF2-40B4-BE49-F238E27FC236}">
                <a16:creationId xmlns:a16="http://schemas.microsoft.com/office/drawing/2014/main" id="{5678E8F2-0105-421E-9E25-30546E65EC29}"/>
              </a:ext>
            </a:extLst>
          </p:cNvPr>
          <p:cNvCxnSpPr>
            <a:cxnSpLocks/>
          </p:cNvCxnSpPr>
          <p:nvPr/>
        </p:nvCxnSpPr>
        <p:spPr>
          <a:xfrm>
            <a:off x="9273667" y="4193011"/>
            <a:ext cx="100323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23" name="Rectangle 1222">
            <a:extLst>
              <a:ext uri="{FF2B5EF4-FFF2-40B4-BE49-F238E27FC236}">
                <a16:creationId xmlns:a16="http://schemas.microsoft.com/office/drawing/2014/main" id="{CA0FEB20-0776-4CFD-8E4A-87872892FF36}"/>
              </a:ext>
            </a:extLst>
          </p:cNvPr>
          <p:cNvSpPr/>
          <p:nvPr/>
        </p:nvSpPr>
        <p:spPr>
          <a:xfrm>
            <a:off x="9711857" y="4132466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8" name="Rectangle 1217">
            <a:extLst>
              <a:ext uri="{FF2B5EF4-FFF2-40B4-BE49-F238E27FC236}">
                <a16:creationId xmlns:a16="http://schemas.microsoft.com/office/drawing/2014/main" id="{D90325B4-C4CE-46D1-9627-DDB941FB49F0}"/>
              </a:ext>
            </a:extLst>
          </p:cNvPr>
          <p:cNvSpPr/>
          <p:nvPr/>
        </p:nvSpPr>
        <p:spPr>
          <a:xfrm>
            <a:off x="8039418" y="3717184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9" name="Rectangle 1218">
            <a:extLst>
              <a:ext uri="{FF2B5EF4-FFF2-40B4-BE49-F238E27FC236}">
                <a16:creationId xmlns:a16="http://schemas.microsoft.com/office/drawing/2014/main" id="{EEE00F05-CF97-4D03-A075-0A605473A6CA}"/>
              </a:ext>
            </a:extLst>
          </p:cNvPr>
          <p:cNvSpPr/>
          <p:nvPr/>
        </p:nvSpPr>
        <p:spPr>
          <a:xfrm>
            <a:off x="8040743" y="3787377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14" name="Straight Connector 1213">
            <a:extLst>
              <a:ext uri="{FF2B5EF4-FFF2-40B4-BE49-F238E27FC236}">
                <a16:creationId xmlns:a16="http://schemas.microsoft.com/office/drawing/2014/main" id="{F0039843-8613-44AC-B33C-0EDB48C211A1}"/>
              </a:ext>
            </a:extLst>
          </p:cNvPr>
          <p:cNvCxnSpPr>
            <a:cxnSpLocks/>
          </p:cNvCxnSpPr>
          <p:nvPr/>
        </p:nvCxnSpPr>
        <p:spPr>
          <a:xfrm>
            <a:off x="8570434" y="4287611"/>
            <a:ext cx="929044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15" name="Rectangle 1214">
            <a:extLst>
              <a:ext uri="{FF2B5EF4-FFF2-40B4-BE49-F238E27FC236}">
                <a16:creationId xmlns:a16="http://schemas.microsoft.com/office/drawing/2014/main" id="{676788E5-F963-4490-A4A9-5CAD6CF2382E}"/>
              </a:ext>
            </a:extLst>
          </p:cNvPr>
          <p:cNvSpPr/>
          <p:nvPr/>
        </p:nvSpPr>
        <p:spPr>
          <a:xfrm>
            <a:off x="8972783" y="4227065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16" name="Straight Connector 1215">
            <a:extLst>
              <a:ext uri="{FF2B5EF4-FFF2-40B4-BE49-F238E27FC236}">
                <a16:creationId xmlns:a16="http://schemas.microsoft.com/office/drawing/2014/main" id="{F91C61DC-55DD-47F8-9D29-C8A50FE5C39A}"/>
              </a:ext>
            </a:extLst>
          </p:cNvPr>
          <p:cNvCxnSpPr>
            <a:cxnSpLocks/>
          </p:cNvCxnSpPr>
          <p:nvPr/>
        </p:nvCxnSpPr>
        <p:spPr>
          <a:xfrm>
            <a:off x="9025278" y="4345599"/>
            <a:ext cx="116861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17" name="Rectangle 1216">
            <a:extLst>
              <a:ext uri="{FF2B5EF4-FFF2-40B4-BE49-F238E27FC236}">
                <a16:creationId xmlns:a16="http://schemas.microsoft.com/office/drawing/2014/main" id="{245DC7DF-EE47-4FE6-B249-AFAC19AB48D3}"/>
              </a:ext>
            </a:extLst>
          </p:cNvPr>
          <p:cNvSpPr/>
          <p:nvPr/>
        </p:nvSpPr>
        <p:spPr>
          <a:xfrm>
            <a:off x="9524758" y="4285052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10" name="Straight Connector 1209">
            <a:extLst>
              <a:ext uri="{FF2B5EF4-FFF2-40B4-BE49-F238E27FC236}">
                <a16:creationId xmlns:a16="http://schemas.microsoft.com/office/drawing/2014/main" id="{C76CCBD6-71FC-40EE-907A-F63AE6F57F7F}"/>
              </a:ext>
            </a:extLst>
          </p:cNvPr>
          <p:cNvCxnSpPr>
            <a:cxnSpLocks/>
          </p:cNvCxnSpPr>
          <p:nvPr/>
        </p:nvCxnSpPr>
        <p:spPr>
          <a:xfrm>
            <a:off x="8480110" y="4440197"/>
            <a:ext cx="619363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11" name="Rectangle 1210">
            <a:extLst>
              <a:ext uri="{FF2B5EF4-FFF2-40B4-BE49-F238E27FC236}">
                <a16:creationId xmlns:a16="http://schemas.microsoft.com/office/drawing/2014/main" id="{95E6AE63-3A5E-40C8-9F01-FBDA070298DE}"/>
              </a:ext>
            </a:extLst>
          </p:cNvPr>
          <p:cNvSpPr/>
          <p:nvPr/>
        </p:nvSpPr>
        <p:spPr>
          <a:xfrm>
            <a:off x="8721168" y="4379651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12" name="Straight Connector 1211">
            <a:extLst>
              <a:ext uri="{FF2B5EF4-FFF2-40B4-BE49-F238E27FC236}">
                <a16:creationId xmlns:a16="http://schemas.microsoft.com/office/drawing/2014/main" id="{3BC114F8-D95A-4004-9537-5AEDE2F6FA8B}"/>
              </a:ext>
            </a:extLst>
          </p:cNvPr>
          <p:cNvCxnSpPr>
            <a:cxnSpLocks/>
          </p:cNvCxnSpPr>
          <p:nvPr/>
        </p:nvCxnSpPr>
        <p:spPr>
          <a:xfrm>
            <a:off x="8656670" y="4498185"/>
            <a:ext cx="652483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13" name="Rectangle 1212">
            <a:extLst>
              <a:ext uri="{FF2B5EF4-FFF2-40B4-BE49-F238E27FC236}">
                <a16:creationId xmlns:a16="http://schemas.microsoft.com/office/drawing/2014/main" id="{1BCD7706-E54D-4710-BE20-29FDDB7FCA49}"/>
              </a:ext>
            </a:extLst>
          </p:cNvPr>
          <p:cNvSpPr/>
          <p:nvPr/>
        </p:nvSpPr>
        <p:spPr>
          <a:xfrm>
            <a:off x="8937078" y="4437638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06" name="Straight Connector 1205">
            <a:extLst>
              <a:ext uri="{FF2B5EF4-FFF2-40B4-BE49-F238E27FC236}">
                <a16:creationId xmlns:a16="http://schemas.microsoft.com/office/drawing/2014/main" id="{B8B152DA-400D-4439-AA23-B49D4ECA1530}"/>
              </a:ext>
            </a:extLst>
          </p:cNvPr>
          <p:cNvCxnSpPr>
            <a:cxnSpLocks/>
          </p:cNvCxnSpPr>
          <p:nvPr/>
        </p:nvCxnSpPr>
        <p:spPr>
          <a:xfrm>
            <a:off x="8209139" y="4589733"/>
            <a:ext cx="309681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07" name="Rectangle 1206">
            <a:extLst>
              <a:ext uri="{FF2B5EF4-FFF2-40B4-BE49-F238E27FC236}">
                <a16:creationId xmlns:a16="http://schemas.microsoft.com/office/drawing/2014/main" id="{DD4CE421-0BE6-43A5-8420-10701AE4C1BC}"/>
              </a:ext>
            </a:extLst>
          </p:cNvPr>
          <p:cNvSpPr/>
          <p:nvPr/>
        </p:nvSpPr>
        <p:spPr>
          <a:xfrm>
            <a:off x="8298581" y="4529187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08" name="Straight Connector 1207">
            <a:extLst>
              <a:ext uri="{FF2B5EF4-FFF2-40B4-BE49-F238E27FC236}">
                <a16:creationId xmlns:a16="http://schemas.microsoft.com/office/drawing/2014/main" id="{DB9D17F8-3CA2-44EF-8EC2-5BBA4759D351}"/>
              </a:ext>
            </a:extLst>
          </p:cNvPr>
          <p:cNvCxnSpPr>
            <a:cxnSpLocks/>
          </p:cNvCxnSpPr>
          <p:nvPr/>
        </p:nvCxnSpPr>
        <p:spPr>
          <a:xfrm>
            <a:off x="8325269" y="4662978"/>
            <a:ext cx="332263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09" name="Rectangle 1208">
            <a:extLst>
              <a:ext uri="{FF2B5EF4-FFF2-40B4-BE49-F238E27FC236}">
                <a16:creationId xmlns:a16="http://schemas.microsoft.com/office/drawing/2014/main" id="{463FBE72-73FA-46A1-BD52-DB68F4C60D45}"/>
              </a:ext>
            </a:extLst>
          </p:cNvPr>
          <p:cNvSpPr/>
          <p:nvPr/>
        </p:nvSpPr>
        <p:spPr>
          <a:xfrm>
            <a:off x="8439007" y="4602431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4" name="Rectangle 1203">
            <a:extLst>
              <a:ext uri="{FF2B5EF4-FFF2-40B4-BE49-F238E27FC236}">
                <a16:creationId xmlns:a16="http://schemas.microsoft.com/office/drawing/2014/main" id="{6B7C5CA9-B588-4C8C-BBD1-E716D895140B}"/>
              </a:ext>
            </a:extLst>
          </p:cNvPr>
          <p:cNvSpPr/>
          <p:nvPr/>
        </p:nvSpPr>
        <p:spPr>
          <a:xfrm>
            <a:off x="8039418" y="4700085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5" name="Rectangle 1204">
            <a:extLst>
              <a:ext uri="{FF2B5EF4-FFF2-40B4-BE49-F238E27FC236}">
                <a16:creationId xmlns:a16="http://schemas.microsoft.com/office/drawing/2014/main" id="{8C338BDD-7A4D-471F-9CE0-6925A29882AC}"/>
              </a:ext>
            </a:extLst>
          </p:cNvPr>
          <p:cNvSpPr/>
          <p:nvPr/>
        </p:nvSpPr>
        <p:spPr>
          <a:xfrm>
            <a:off x="8040743" y="4770278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00" name="Straight Connector 1199">
            <a:extLst>
              <a:ext uri="{FF2B5EF4-FFF2-40B4-BE49-F238E27FC236}">
                <a16:creationId xmlns:a16="http://schemas.microsoft.com/office/drawing/2014/main" id="{F97F16C8-BE75-4C97-9B31-96348E04B72C}"/>
              </a:ext>
            </a:extLst>
          </p:cNvPr>
          <p:cNvCxnSpPr>
            <a:cxnSpLocks/>
          </p:cNvCxnSpPr>
          <p:nvPr/>
        </p:nvCxnSpPr>
        <p:spPr>
          <a:xfrm>
            <a:off x="9376895" y="5074960"/>
            <a:ext cx="441942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01" name="Rectangle 1200">
            <a:extLst>
              <a:ext uri="{FF2B5EF4-FFF2-40B4-BE49-F238E27FC236}">
                <a16:creationId xmlns:a16="http://schemas.microsoft.com/office/drawing/2014/main" id="{FC1370AF-5695-44B8-ADC3-5B6A55FA9DD1}"/>
              </a:ext>
            </a:extLst>
          </p:cNvPr>
          <p:cNvSpPr/>
          <p:nvPr/>
        </p:nvSpPr>
        <p:spPr>
          <a:xfrm>
            <a:off x="9521178" y="5014415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202" name="Straight Connector 1201">
            <a:extLst>
              <a:ext uri="{FF2B5EF4-FFF2-40B4-BE49-F238E27FC236}">
                <a16:creationId xmlns:a16="http://schemas.microsoft.com/office/drawing/2014/main" id="{0D0FAD87-AD57-4F5E-BC9D-5AD691CE8BC0}"/>
              </a:ext>
            </a:extLst>
          </p:cNvPr>
          <p:cNvCxnSpPr>
            <a:cxnSpLocks/>
          </p:cNvCxnSpPr>
          <p:nvPr/>
        </p:nvCxnSpPr>
        <p:spPr>
          <a:xfrm>
            <a:off x="9403721" y="5160410"/>
            <a:ext cx="4530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203" name="Rectangle 1202">
            <a:extLst>
              <a:ext uri="{FF2B5EF4-FFF2-40B4-BE49-F238E27FC236}">
                <a16:creationId xmlns:a16="http://schemas.microsoft.com/office/drawing/2014/main" id="{5C98D3D7-B872-4B58-A131-D409A4336980}"/>
              </a:ext>
            </a:extLst>
          </p:cNvPr>
          <p:cNvSpPr/>
          <p:nvPr/>
        </p:nvSpPr>
        <p:spPr>
          <a:xfrm>
            <a:off x="9576784" y="5099865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96" name="Straight Connector 1195">
            <a:extLst>
              <a:ext uri="{FF2B5EF4-FFF2-40B4-BE49-F238E27FC236}">
                <a16:creationId xmlns:a16="http://schemas.microsoft.com/office/drawing/2014/main" id="{CA08BB6D-EB3A-491E-B660-17E5C8010CAD}"/>
              </a:ext>
            </a:extLst>
          </p:cNvPr>
          <p:cNvCxnSpPr>
            <a:cxnSpLocks/>
          </p:cNvCxnSpPr>
          <p:nvPr/>
        </p:nvCxnSpPr>
        <p:spPr>
          <a:xfrm>
            <a:off x="9093021" y="5282479"/>
            <a:ext cx="40000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197" name="Rectangle 1196">
            <a:extLst>
              <a:ext uri="{FF2B5EF4-FFF2-40B4-BE49-F238E27FC236}">
                <a16:creationId xmlns:a16="http://schemas.microsoft.com/office/drawing/2014/main" id="{75DDE6D9-BB34-4138-8A96-CC0578D0E2D1}"/>
              </a:ext>
            </a:extLst>
          </p:cNvPr>
          <p:cNvSpPr/>
          <p:nvPr/>
        </p:nvSpPr>
        <p:spPr>
          <a:xfrm>
            <a:off x="9246980" y="5221933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98" name="Straight Connector 1197">
            <a:extLst>
              <a:ext uri="{FF2B5EF4-FFF2-40B4-BE49-F238E27FC236}">
                <a16:creationId xmlns:a16="http://schemas.microsoft.com/office/drawing/2014/main" id="{9581D0DE-6906-4D5B-92F5-3BDDA8D280B8}"/>
              </a:ext>
            </a:extLst>
          </p:cNvPr>
          <p:cNvCxnSpPr>
            <a:cxnSpLocks/>
          </p:cNvCxnSpPr>
          <p:nvPr/>
        </p:nvCxnSpPr>
        <p:spPr>
          <a:xfrm>
            <a:off x="9258557" y="5349621"/>
            <a:ext cx="46673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199" name="Rectangle 1198">
            <a:extLst>
              <a:ext uri="{FF2B5EF4-FFF2-40B4-BE49-F238E27FC236}">
                <a16:creationId xmlns:a16="http://schemas.microsoft.com/office/drawing/2014/main" id="{CC69600D-9F11-4DC0-8108-13A7D1EFE14E}"/>
              </a:ext>
            </a:extLst>
          </p:cNvPr>
          <p:cNvSpPr/>
          <p:nvPr/>
        </p:nvSpPr>
        <p:spPr>
          <a:xfrm>
            <a:off x="9434846" y="5289074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92" name="Straight Connector 1191">
            <a:extLst>
              <a:ext uri="{FF2B5EF4-FFF2-40B4-BE49-F238E27FC236}">
                <a16:creationId xmlns:a16="http://schemas.microsoft.com/office/drawing/2014/main" id="{3B441077-738B-47BD-A8EC-598DF3604D80}"/>
              </a:ext>
            </a:extLst>
          </p:cNvPr>
          <p:cNvCxnSpPr>
            <a:cxnSpLocks/>
          </p:cNvCxnSpPr>
          <p:nvPr/>
        </p:nvCxnSpPr>
        <p:spPr>
          <a:xfrm>
            <a:off x="8934954" y="5416755"/>
            <a:ext cx="25806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193" name="Rectangle 1192">
            <a:extLst>
              <a:ext uri="{FF2B5EF4-FFF2-40B4-BE49-F238E27FC236}">
                <a16:creationId xmlns:a16="http://schemas.microsoft.com/office/drawing/2014/main" id="{995C191E-3EBF-4321-89BA-A551476E9C11}"/>
              </a:ext>
            </a:extLst>
          </p:cNvPr>
          <p:cNvSpPr/>
          <p:nvPr/>
        </p:nvSpPr>
        <p:spPr>
          <a:xfrm>
            <a:off x="9008266" y="5356209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94" name="Straight Connector 1193">
            <a:extLst>
              <a:ext uri="{FF2B5EF4-FFF2-40B4-BE49-F238E27FC236}">
                <a16:creationId xmlns:a16="http://schemas.microsoft.com/office/drawing/2014/main" id="{1C7443C7-6AF9-49D7-A490-BDAC6D202AAF}"/>
              </a:ext>
            </a:extLst>
          </p:cNvPr>
          <p:cNvCxnSpPr>
            <a:cxnSpLocks/>
          </p:cNvCxnSpPr>
          <p:nvPr/>
        </p:nvCxnSpPr>
        <p:spPr>
          <a:xfrm>
            <a:off x="9090813" y="5496103"/>
            <a:ext cx="253824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195" name="Rectangle 1194">
            <a:extLst>
              <a:ext uri="{FF2B5EF4-FFF2-40B4-BE49-F238E27FC236}">
                <a16:creationId xmlns:a16="http://schemas.microsoft.com/office/drawing/2014/main" id="{3BDFAEA0-E897-4D44-9749-86CDEF13814F}"/>
              </a:ext>
            </a:extLst>
          </p:cNvPr>
          <p:cNvSpPr/>
          <p:nvPr/>
        </p:nvSpPr>
        <p:spPr>
          <a:xfrm>
            <a:off x="9162885" y="5432712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88" name="Straight Connector 1187">
            <a:extLst>
              <a:ext uri="{FF2B5EF4-FFF2-40B4-BE49-F238E27FC236}">
                <a16:creationId xmlns:a16="http://schemas.microsoft.com/office/drawing/2014/main" id="{FA8E37CD-C86E-4407-9895-D7C1377208E9}"/>
              </a:ext>
            </a:extLst>
          </p:cNvPr>
          <p:cNvCxnSpPr>
            <a:cxnSpLocks/>
          </p:cNvCxnSpPr>
          <p:nvPr/>
        </p:nvCxnSpPr>
        <p:spPr>
          <a:xfrm>
            <a:off x="8522044" y="5560188"/>
            <a:ext cx="154841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189" name="Rectangle 1188">
            <a:extLst>
              <a:ext uri="{FF2B5EF4-FFF2-40B4-BE49-F238E27FC236}">
                <a16:creationId xmlns:a16="http://schemas.microsoft.com/office/drawing/2014/main" id="{46A021AF-7305-41BD-9569-859E1EC1B487}"/>
              </a:ext>
            </a:extLst>
          </p:cNvPr>
          <p:cNvSpPr/>
          <p:nvPr/>
        </p:nvSpPr>
        <p:spPr>
          <a:xfrm>
            <a:off x="8540516" y="5499643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90" name="Straight Connector 1189">
            <a:extLst>
              <a:ext uri="{FF2B5EF4-FFF2-40B4-BE49-F238E27FC236}">
                <a16:creationId xmlns:a16="http://schemas.microsoft.com/office/drawing/2014/main" id="{183B6EC3-5E9E-40EF-BE5A-5BC908301843}"/>
              </a:ext>
            </a:extLst>
          </p:cNvPr>
          <p:cNvCxnSpPr>
            <a:cxnSpLocks/>
          </p:cNvCxnSpPr>
          <p:nvPr/>
        </p:nvCxnSpPr>
        <p:spPr>
          <a:xfrm>
            <a:off x="8612368" y="5630381"/>
            <a:ext cx="17097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</a:ln>
          <a:effectLst/>
        </p:spPr>
      </p:cxnSp>
      <p:sp>
        <p:nvSpPr>
          <p:cNvPr id="1191" name="Rectangle 1190">
            <a:extLst>
              <a:ext uri="{FF2B5EF4-FFF2-40B4-BE49-F238E27FC236}">
                <a16:creationId xmlns:a16="http://schemas.microsoft.com/office/drawing/2014/main" id="{7F732914-4778-4B46-9794-ACB9CB8D72A6}"/>
              </a:ext>
            </a:extLst>
          </p:cNvPr>
          <p:cNvSpPr/>
          <p:nvPr/>
        </p:nvSpPr>
        <p:spPr>
          <a:xfrm>
            <a:off x="8640294" y="5566992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6" name="Rectangle 1185">
            <a:extLst>
              <a:ext uri="{FF2B5EF4-FFF2-40B4-BE49-F238E27FC236}">
                <a16:creationId xmlns:a16="http://schemas.microsoft.com/office/drawing/2014/main" id="{D2FF81F4-E9BB-4978-AD13-839F16986242}"/>
              </a:ext>
            </a:extLst>
          </p:cNvPr>
          <p:cNvSpPr/>
          <p:nvPr/>
        </p:nvSpPr>
        <p:spPr>
          <a:xfrm>
            <a:off x="8039418" y="5636971"/>
            <a:ext cx="122400" cy="122400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7" name="Rectangle 1186">
            <a:extLst>
              <a:ext uri="{FF2B5EF4-FFF2-40B4-BE49-F238E27FC236}">
                <a16:creationId xmlns:a16="http://schemas.microsoft.com/office/drawing/2014/main" id="{A729F701-F3AF-46F3-8E7C-74F66966FCFD}"/>
              </a:ext>
            </a:extLst>
          </p:cNvPr>
          <p:cNvSpPr/>
          <p:nvPr/>
        </p:nvSpPr>
        <p:spPr>
          <a:xfrm>
            <a:off x="8040743" y="5707164"/>
            <a:ext cx="122400" cy="1224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0" name="TextBox 1159">
            <a:extLst>
              <a:ext uri="{FF2B5EF4-FFF2-40B4-BE49-F238E27FC236}">
                <a16:creationId xmlns:a16="http://schemas.microsoft.com/office/drawing/2014/main" id="{2CF0ED80-2420-4B4C-8E2A-7F19505B69D3}"/>
              </a:ext>
            </a:extLst>
          </p:cNvPr>
          <p:cNvSpPr txBox="1"/>
          <p:nvPr/>
        </p:nvSpPr>
        <p:spPr>
          <a:xfrm>
            <a:off x="4564872" y="2046923"/>
            <a:ext cx="1067673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≥7.5 mg/day</a:t>
            </a:r>
          </a:p>
        </p:txBody>
      </p:sp>
      <p:sp>
        <p:nvSpPr>
          <p:cNvPr id="1161" name="TextBox 1160">
            <a:extLst>
              <a:ext uri="{FF2B5EF4-FFF2-40B4-BE49-F238E27FC236}">
                <a16:creationId xmlns:a16="http://schemas.microsoft.com/office/drawing/2014/main" id="{ECC08BAD-BB11-4F4E-AF11-0BB62877F26D}"/>
              </a:ext>
            </a:extLst>
          </p:cNvPr>
          <p:cNvSpPr txBox="1"/>
          <p:nvPr/>
        </p:nvSpPr>
        <p:spPr>
          <a:xfrm>
            <a:off x="4564872" y="2215532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5.0–&lt;7.5 mg/day</a:t>
            </a:r>
          </a:p>
        </p:txBody>
      </p:sp>
      <p:sp>
        <p:nvSpPr>
          <p:cNvPr id="1162" name="TextBox 1161">
            <a:extLst>
              <a:ext uri="{FF2B5EF4-FFF2-40B4-BE49-F238E27FC236}">
                <a16:creationId xmlns:a16="http://schemas.microsoft.com/office/drawing/2014/main" id="{A6C3F2DC-0FEA-493A-BD13-A3AE9CAEC77F}"/>
              </a:ext>
            </a:extLst>
          </p:cNvPr>
          <p:cNvSpPr txBox="1"/>
          <p:nvPr/>
        </p:nvSpPr>
        <p:spPr>
          <a:xfrm>
            <a:off x="4564872" y="2384140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2.0–&lt;5.0 mg/day</a:t>
            </a:r>
          </a:p>
        </p:txBody>
      </p:sp>
      <p:sp>
        <p:nvSpPr>
          <p:cNvPr id="1163" name="TextBox 1162">
            <a:extLst>
              <a:ext uri="{FF2B5EF4-FFF2-40B4-BE49-F238E27FC236}">
                <a16:creationId xmlns:a16="http://schemas.microsoft.com/office/drawing/2014/main" id="{D20B7498-1108-4DE3-95F3-185FE30DC0E7}"/>
              </a:ext>
            </a:extLst>
          </p:cNvPr>
          <p:cNvSpPr txBox="1"/>
          <p:nvPr/>
        </p:nvSpPr>
        <p:spPr>
          <a:xfrm>
            <a:off x="4564872" y="2552749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0.5–&lt;2.5 mg/day</a:t>
            </a:r>
          </a:p>
        </p:txBody>
      </p:sp>
      <p:sp>
        <p:nvSpPr>
          <p:cNvPr id="1164" name="TextBox 1163">
            <a:extLst>
              <a:ext uri="{FF2B5EF4-FFF2-40B4-BE49-F238E27FC236}">
                <a16:creationId xmlns:a16="http://schemas.microsoft.com/office/drawing/2014/main" id="{8F03D93A-7BBE-409F-9C4D-0129F726E60D}"/>
              </a:ext>
            </a:extLst>
          </p:cNvPr>
          <p:cNvSpPr txBox="1"/>
          <p:nvPr/>
        </p:nvSpPr>
        <p:spPr>
          <a:xfrm>
            <a:off x="4564872" y="2721358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Reference</a:t>
            </a:r>
          </a:p>
        </p:txBody>
      </p:sp>
      <p:sp>
        <p:nvSpPr>
          <p:cNvPr id="1165" name="TextBox 1164">
            <a:extLst>
              <a:ext uri="{FF2B5EF4-FFF2-40B4-BE49-F238E27FC236}">
                <a16:creationId xmlns:a16="http://schemas.microsoft.com/office/drawing/2014/main" id="{CA6EAB5A-5DA0-4513-A409-27456C5FC49F}"/>
              </a:ext>
            </a:extLst>
          </p:cNvPr>
          <p:cNvSpPr txBox="1"/>
          <p:nvPr/>
        </p:nvSpPr>
        <p:spPr>
          <a:xfrm>
            <a:off x="5281516" y="2725426"/>
            <a:ext cx="2692328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ED attendances</a:t>
            </a:r>
          </a:p>
        </p:txBody>
      </p:sp>
      <p:sp>
        <p:nvSpPr>
          <p:cNvPr id="1166" name="TextBox 1165">
            <a:extLst>
              <a:ext uri="{FF2B5EF4-FFF2-40B4-BE49-F238E27FC236}">
                <a16:creationId xmlns:a16="http://schemas.microsoft.com/office/drawing/2014/main" id="{D9556AA8-9B20-4148-A7C8-C4F76508D22C}"/>
              </a:ext>
            </a:extLst>
          </p:cNvPr>
          <p:cNvSpPr txBox="1"/>
          <p:nvPr/>
        </p:nvSpPr>
        <p:spPr>
          <a:xfrm>
            <a:off x="4564872" y="3027549"/>
            <a:ext cx="1067673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≥7.5 mg/day</a:t>
            </a:r>
          </a:p>
        </p:txBody>
      </p:sp>
      <p:sp>
        <p:nvSpPr>
          <p:cNvPr id="1167" name="TextBox 1166">
            <a:extLst>
              <a:ext uri="{FF2B5EF4-FFF2-40B4-BE49-F238E27FC236}">
                <a16:creationId xmlns:a16="http://schemas.microsoft.com/office/drawing/2014/main" id="{C8A99FAC-E5A3-4045-965F-91F5E664621A}"/>
              </a:ext>
            </a:extLst>
          </p:cNvPr>
          <p:cNvSpPr txBox="1"/>
          <p:nvPr/>
        </p:nvSpPr>
        <p:spPr>
          <a:xfrm>
            <a:off x="4564872" y="3196158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5.0–&lt;7.5 mg/day</a:t>
            </a:r>
          </a:p>
        </p:txBody>
      </p:sp>
      <p:sp>
        <p:nvSpPr>
          <p:cNvPr id="1168" name="TextBox 1167">
            <a:extLst>
              <a:ext uri="{FF2B5EF4-FFF2-40B4-BE49-F238E27FC236}">
                <a16:creationId xmlns:a16="http://schemas.microsoft.com/office/drawing/2014/main" id="{63B0808B-820F-4D04-BA51-B8CA4F370AE3}"/>
              </a:ext>
            </a:extLst>
          </p:cNvPr>
          <p:cNvSpPr txBox="1"/>
          <p:nvPr/>
        </p:nvSpPr>
        <p:spPr>
          <a:xfrm>
            <a:off x="4564872" y="3364766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2.0–&lt;5.0 mg/day</a:t>
            </a:r>
          </a:p>
        </p:txBody>
      </p:sp>
      <p:sp>
        <p:nvSpPr>
          <p:cNvPr id="1169" name="TextBox 1168">
            <a:extLst>
              <a:ext uri="{FF2B5EF4-FFF2-40B4-BE49-F238E27FC236}">
                <a16:creationId xmlns:a16="http://schemas.microsoft.com/office/drawing/2014/main" id="{B9A7CAF0-4AEA-4A51-984C-3F536B4031C1}"/>
              </a:ext>
            </a:extLst>
          </p:cNvPr>
          <p:cNvSpPr txBox="1"/>
          <p:nvPr/>
        </p:nvSpPr>
        <p:spPr>
          <a:xfrm>
            <a:off x="4564872" y="3533374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0.5–&lt;2.5 mg/day</a:t>
            </a:r>
          </a:p>
        </p:txBody>
      </p:sp>
      <p:sp>
        <p:nvSpPr>
          <p:cNvPr id="1170" name="TextBox 1169">
            <a:extLst>
              <a:ext uri="{FF2B5EF4-FFF2-40B4-BE49-F238E27FC236}">
                <a16:creationId xmlns:a16="http://schemas.microsoft.com/office/drawing/2014/main" id="{40139A8D-DD24-4314-B133-8B174382ABFE}"/>
              </a:ext>
            </a:extLst>
          </p:cNvPr>
          <p:cNvSpPr txBox="1"/>
          <p:nvPr/>
        </p:nvSpPr>
        <p:spPr>
          <a:xfrm>
            <a:off x="4564872" y="3701983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Reference</a:t>
            </a:r>
          </a:p>
        </p:txBody>
      </p:sp>
      <p:sp>
        <p:nvSpPr>
          <p:cNvPr id="1171" name="TextBox 1170">
            <a:extLst>
              <a:ext uri="{FF2B5EF4-FFF2-40B4-BE49-F238E27FC236}">
                <a16:creationId xmlns:a16="http://schemas.microsoft.com/office/drawing/2014/main" id="{231C6946-A993-4D57-BF88-146D29482E66}"/>
              </a:ext>
            </a:extLst>
          </p:cNvPr>
          <p:cNvSpPr txBox="1"/>
          <p:nvPr/>
        </p:nvSpPr>
        <p:spPr>
          <a:xfrm>
            <a:off x="5281516" y="3712980"/>
            <a:ext cx="2692328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Hospitalisations</a:t>
            </a:r>
          </a:p>
        </p:txBody>
      </p:sp>
      <p:sp>
        <p:nvSpPr>
          <p:cNvPr id="1172" name="TextBox 1171">
            <a:extLst>
              <a:ext uri="{FF2B5EF4-FFF2-40B4-BE49-F238E27FC236}">
                <a16:creationId xmlns:a16="http://schemas.microsoft.com/office/drawing/2014/main" id="{7CC6E6BF-F65A-4071-A83F-29064A58FE05}"/>
              </a:ext>
            </a:extLst>
          </p:cNvPr>
          <p:cNvSpPr txBox="1"/>
          <p:nvPr/>
        </p:nvSpPr>
        <p:spPr>
          <a:xfrm>
            <a:off x="4564872" y="3979692"/>
            <a:ext cx="1067673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≥7.5 mg/day</a:t>
            </a:r>
          </a:p>
        </p:txBody>
      </p:sp>
      <p:sp>
        <p:nvSpPr>
          <p:cNvPr id="1173" name="TextBox 1172">
            <a:extLst>
              <a:ext uri="{FF2B5EF4-FFF2-40B4-BE49-F238E27FC236}">
                <a16:creationId xmlns:a16="http://schemas.microsoft.com/office/drawing/2014/main" id="{EF377D3D-6C36-43BE-AC58-132ABACE90AE}"/>
              </a:ext>
            </a:extLst>
          </p:cNvPr>
          <p:cNvSpPr txBox="1"/>
          <p:nvPr/>
        </p:nvSpPr>
        <p:spPr>
          <a:xfrm>
            <a:off x="4564872" y="4148301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5.0–&lt;7.5 mg/day</a:t>
            </a:r>
          </a:p>
        </p:txBody>
      </p:sp>
      <p:sp>
        <p:nvSpPr>
          <p:cNvPr id="1174" name="TextBox 1173">
            <a:extLst>
              <a:ext uri="{FF2B5EF4-FFF2-40B4-BE49-F238E27FC236}">
                <a16:creationId xmlns:a16="http://schemas.microsoft.com/office/drawing/2014/main" id="{B9ADA8A0-60BF-46E3-80AE-4068E35B8D36}"/>
              </a:ext>
            </a:extLst>
          </p:cNvPr>
          <p:cNvSpPr txBox="1"/>
          <p:nvPr/>
        </p:nvSpPr>
        <p:spPr>
          <a:xfrm>
            <a:off x="4564872" y="4316909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2.0–&lt;5.0 mg/day</a:t>
            </a:r>
          </a:p>
        </p:txBody>
      </p:sp>
      <p:sp>
        <p:nvSpPr>
          <p:cNvPr id="1175" name="TextBox 1174">
            <a:extLst>
              <a:ext uri="{FF2B5EF4-FFF2-40B4-BE49-F238E27FC236}">
                <a16:creationId xmlns:a16="http://schemas.microsoft.com/office/drawing/2014/main" id="{6B013EDD-56E8-4166-8518-90202BC78DF4}"/>
              </a:ext>
            </a:extLst>
          </p:cNvPr>
          <p:cNvSpPr txBox="1"/>
          <p:nvPr/>
        </p:nvSpPr>
        <p:spPr>
          <a:xfrm>
            <a:off x="4564872" y="4485518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0.5–&lt;2.5 mg/day</a:t>
            </a:r>
          </a:p>
        </p:txBody>
      </p:sp>
      <p:sp>
        <p:nvSpPr>
          <p:cNvPr id="1176" name="TextBox 1175">
            <a:extLst>
              <a:ext uri="{FF2B5EF4-FFF2-40B4-BE49-F238E27FC236}">
                <a16:creationId xmlns:a16="http://schemas.microsoft.com/office/drawing/2014/main" id="{9E621888-4C47-478A-B2D9-64210B13F819}"/>
              </a:ext>
            </a:extLst>
          </p:cNvPr>
          <p:cNvSpPr txBox="1"/>
          <p:nvPr/>
        </p:nvSpPr>
        <p:spPr>
          <a:xfrm>
            <a:off x="4564872" y="4654127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Reference</a:t>
            </a:r>
          </a:p>
        </p:txBody>
      </p:sp>
      <p:sp>
        <p:nvSpPr>
          <p:cNvPr id="1177" name="TextBox 1176">
            <a:extLst>
              <a:ext uri="{FF2B5EF4-FFF2-40B4-BE49-F238E27FC236}">
                <a16:creationId xmlns:a16="http://schemas.microsoft.com/office/drawing/2014/main" id="{526F97B5-CBF3-4223-97EF-082D7E30582C}"/>
              </a:ext>
            </a:extLst>
          </p:cNvPr>
          <p:cNvSpPr txBox="1"/>
          <p:nvPr/>
        </p:nvSpPr>
        <p:spPr>
          <a:xfrm>
            <a:off x="5281516" y="4699759"/>
            <a:ext cx="2692328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Specialist consultations</a:t>
            </a:r>
          </a:p>
        </p:txBody>
      </p:sp>
      <p:sp>
        <p:nvSpPr>
          <p:cNvPr id="1178" name="TextBox 1177">
            <a:extLst>
              <a:ext uri="{FF2B5EF4-FFF2-40B4-BE49-F238E27FC236}">
                <a16:creationId xmlns:a16="http://schemas.microsoft.com/office/drawing/2014/main" id="{3CC5F226-B4FF-494B-8EB2-090833479690}"/>
              </a:ext>
            </a:extLst>
          </p:cNvPr>
          <p:cNvSpPr txBox="1"/>
          <p:nvPr/>
        </p:nvSpPr>
        <p:spPr>
          <a:xfrm>
            <a:off x="4564872" y="4931835"/>
            <a:ext cx="1067673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≥7.5 mg/day</a:t>
            </a:r>
          </a:p>
        </p:txBody>
      </p:sp>
      <p:sp>
        <p:nvSpPr>
          <p:cNvPr id="1179" name="TextBox 1178">
            <a:extLst>
              <a:ext uri="{FF2B5EF4-FFF2-40B4-BE49-F238E27FC236}">
                <a16:creationId xmlns:a16="http://schemas.microsoft.com/office/drawing/2014/main" id="{7F5D0CEF-783E-421F-A397-9E02FB4214C5}"/>
              </a:ext>
            </a:extLst>
          </p:cNvPr>
          <p:cNvSpPr txBox="1"/>
          <p:nvPr/>
        </p:nvSpPr>
        <p:spPr>
          <a:xfrm>
            <a:off x="4564872" y="5100443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5.0–&lt;7.5 mg/day</a:t>
            </a:r>
          </a:p>
        </p:txBody>
      </p:sp>
      <p:sp>
        <p:nvSpPr>
          <p:cNvPr id="1180" name="TextBox 1179">
            <a:extLst>
              <a:ext uri="{FF2B5EF4-FFF2-40B4-BE49-F238E27FC236}">
                <a16:creationId xmlns:a16="http://schemas.microsoft.com/office/drawing/2014/main" id="{0A608B50-489F-4368-A269-9B7C84B18E67}"/>
              </a:ext>
            </a:extLst>
          </p:cNvPr>
          <p:cNvSpPr txBox="1"/>
          <p:nvPr/>
        </p:nvSpPr>
        <p:spPr>
          <a:xfrm>
            <a:off x="4564872" y="5269052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2.0–&lt;5.0 mg/day</a:t>
            </a:r>
          </a:p>
        </p:txBody>
      </p:sp>
      <p:sp>
        <p:nvSpPr>
          <p:cNvPr id="1181" name="TextBox 1180">
            <a:extLst>
              <a:ext uri="{FF2B5EF4-FFF2-40B4-BE49-F238E27FC236}">
                <a16:creationId xmlns:a16="http://schemas.microsoft.com/office/drawing/2014/main" id="{6A58F0D2-6BFE-4B33-A5C3-B7DCA9892B7A}"/>
              </a:ext>
            </a:extLst>
          </p:cNvPr>
          <p:cNvSpPr txBox="1"/>
          <p:nvPr/>
        </p:nvSpPr>
        <p:spPr>
          <a:xfrm>
            <a:off x="4564872" y="5437661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0.5–&lt;2.5 mg/day</a:t>
            </a:r>
          </a:p>
        </p:txBody>
      </p:sp>
      <p:sp>
        <p:nvSpPr>
          <p:cNvPr id="1182" name="TextBox 1181">
            <a:extLst>
              <a:ext uri="{FF2B5EF4-FFF2-40B4-BE49-F238E27FC236}">
                <a16:creationId xmlns:a16="http://schemas.microsoft.com/office/drawing/2014/main" id="{F4AE266C-9668-44AD-B13F-61FAD5D7B99E}"/>
              </a:ext>
            </a:extLst>
          </p:cNvPr>
          <p:cNvSpPr txBox="1"/>
          <p:nvPr/>
        </p:nvSpPr>
        <p:spPr>
          <a:xfrm>
            <a:off x="4564871" y="5606269"/>
            <a:ext cx="1326032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Reference</a:t>
            </a:r>
          </a:p>
        </p:txBody>
      </p:sp>
      <p:sp>
        <p:nvSpPr>
          <p:cNvPr id="1183" name="TextBox 1182">
            <a:extLst>
              <a:ext uri="{FF2B5EF4-FFF2-40B4-BE49-F238E27FC236}">
                <a16:creationId xmlns:a16="http://schemas.microsoft.com/office/drawing/2014/main" id="{85E78CA0-2D38-470D-9F68-D55A69C9598F}"/>
              </a:ext>
            </a:extLst>
          </p:cNvPr>
          <p:cNvSpPr txBox="1"/>
          <p:nvPr/>
        </p:nvSpPr>
        <p:spPr>
          <a:xfrm>
            <a:off x="5281514" y="5610339"/>
            <a:ext cx="2692328" cy="19721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GP consultations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EF45EB00-20E4-44B8-ADD5-08AFEF407178}"/>
              </a:ext>
            </a:extLst>
          </p:cNvPr>
          <p:cNvSpPr/>
          <p:nvPr/>
        </p:nvSpPr>
        <p:spPr>
          <a:xfrm>
            <a:off x="6057339" y="5876333"/>
            <a:ext cx="1513557" cy="26161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Incidence rate ratio </a:t>
            </a:r>
          </a:p>
        </p:txBody>
      </p:sp>
      <p:sp>
        <p:nvSpPr>
          <p:cNvPr id="1283" name="Rectangle 1282">
            <a:extLst>
              <a:ext uri="{FF2B5EF4-FFF2-40B4-BE49-F238E27FC236}">
                <a16:creationId xmlns:a16="http://schemas.microsoft.com/office/drawing/2014/main" id="{9B3AFB44-C24D-4A82-B9B4-07FE5BF46B20}"/>
              </a:ext>
            </a:extLst>
          </p:cNvPr>
          <p:cNvSpPr/>
          <p:nvPr/>
        </p:nvSpPr>
        <p:spPr>
          <a:xfrm rot="16200000">
            <a:off x="3519497" y="3736487"/>
            <a:ext cx="1518364" cy="26161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Daily SCS exposure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F08FFAD-0139-4C5A-A69C-669B5A87A908}"/>
              </a:ext>
            </a:extLst>
          </p:cNvPr>
          <p:cNvGrpSpPr/>
          <p:nvPr/>
        </p:nvGrpSpPr>
        <p:grpSpPr>
          <a:xfrm>
            <a:off x="516884" y="2572309"/>
            <a:ext cx="3231413" cy="2698891"/>
            <a:chOff x="516884" y="2572309"/>
            <a:chExt cx="3231413" cy="2698891"/>
          </a:xfrm>
        </p:grpSpPr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67AA6127-17D4-4F27-8B34-7691E2430E6E}"/>
                </a:ext>
              </a:extLst>
            </p:cNvPr>
            <p:cNvSpPr/>
            <p:nvPr/>
          </p:nvSpPr>
          <p:spPr>
            <a:xfrm>
              <a:off x="516884" y="2657544"/>
              <a:ext cx="3231413" cy="258532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Patients receiving SCS for their asthma were followed for a median of </a:t>
              </a: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7.1 years</a:t>
              </a: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; the incidence rate ratios of health care resource utilisation for </a:t>
              </a:r>
              <a:b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all SCS-related AEs were analysed and split by </a:t>
              </a:r>
              <a:b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average daily SCS </a:t>
              </a:r>
              <a:b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exposure</a:t>
              </a:r>
              <a:r>
                <a:rPr kumimoji="0" lang="en-GB" sz="18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1*</a:t>
              </a:r>
            </a:p>
          </p:txBody>
        </p: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6098302F-FD07-4382-BC82-1EDD039462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0073" y="2572309"/>
              <a:ext cx="3160654" cy="0"/>
            </a:xfrm>
            <a:prstGeom prst="line">
              <a:avLst/>
            </a:prstGeom>
            <a:ln w="19050" cap="rnd">
              <a:solidFill>
                <a:schemeClr val="accent1"/>
              </a:solidFill>
              <a:round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958B881D-30ED-41B3-80C6-B58A8B618F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0074" y="5271200"/>
              <a:ext cx="2086926" cy="0"/>
            </a:xfrm>
            <a:prstGeom prst="line">
              <a:avLst/>
            </a:prstGeom>
            <a:ln w="19050" cap="rnd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148E1B93-1C8C-46D7-A23D-E2BEB2FAB5B2}"/>
                </a:ext>
              </a:extLst>
            </p:cNvPr>
            <p:cNvGrpSpPr/>
            <p:nvPr/>
          </p:nvGrpSpPr>
          <p:grpSpPr>
            <a:xfrm>
              <a:off x="2873549" y="4471604"/>
              <a:ext cx="799596" cy="799596"/>
              <a:chOff x="2873549" y="4471604"/>
              <a:chExt cx="799596" cy="799596"/>
            </a:xfrm>
          </p:grpSpPr>
          <p:sp>
            <p:nvSpPr>
              <p:cNvPr id="176" name="Teardrop 175">
                <a:extLst>
                  <a:ext uri="{FF2B5EF4-FFF2-40B4-BE49-F238E27FC236}">
                    <a16:creationId xmlns:a16="http://schemas.microsoft.com/office/drawing/2014/main" id="{45C9D49D-3AEB-467F-BD72-C1640B826D6C}"/>
                  </a:ext>
                </a:extLst>
              </p:cNvPr>
              <p:cNvSpPr/>
              <p:nvPr/>
            </p:nvSpPr>
            <p:spPr>
              <a:xfrm rot="10800000">
                <a:off x="2873549" y="4471604"/>
                <a:ext cx="799596" cy="799596"/>
              </a:xfrm>
              <a:prstGeom prst="teardrop">
                <a:avLst/>
              </a:prstGeom>
              <a:solidFill>
                <a:schemeClr val="accent1"/>
              </a:solidFill>
              <a:ln w="127000" cap="flat" cmpd="sng" algn="ctr">
                <a:solidFill>
                  <a:schemeClr val="accent1">
                    <a:alpha val="20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pic>
            <p:nvPicPr>
              <p:cNvPr id="178" name="Graphic 177">
                <a:extLst>
                  <a:ext uri="{FF2B5EF4-FFF2-40B4-BE49-F238E27FC236}">
                    <a16:creationId xmlns:a16="http://schemas.microsoft.com/office/drawing/2014/main" id="{7F555C00-F1C0-4A6F-8C72-89AC65EF227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3026232" y="4615872"/>
                <a:ext cx="519224" cy="519224"/>
              </a:xfrm>
              <a:prstGeom prst="rect">
                <a:avLst/>
              </a:prstGeom>
            </p:spPr>
          </p:pic>
        </p:grpSp>
      </p:grp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FCDC653E-B1FA-499B-9645-087D1679E019}"/>
              </a:ext>
            </a:extLst>
          </p:cNvPr>
          <p:cNvCxnSpPr>
            <a:cxnSpLocks/>
          </p:cNvCxnSpPr>
          <p:nvPr/>
        </p:nvCxnSpPr>
        <p:spPr>
          <a:xfrm flipH="1">
            <a:off x="4526298" y="4901034"/>
            <a:ext cx="6632342" cy="0"/>
          </a:xfrm>
          <a:prstGeom prst="line">
            <a:avLst/>
          </a:prstGeom>
          <a:noFill/>
          <a:ln w="6350" cap="sq" cmpd="sng" algn="ctr">
            <a:solidFill>
              <a:schemeClr val="tx2"/>
            </a:solidFill>
            <a:prstDash val="dash"/>
            <a:miter lim="800000"/>
          </a:ln>
          <a:effectLst/>
        </p:spPr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2F7E166B-1ED8-4FCA-9521-C7FF862D0A2F}"/>
              </a:ext>
            </a:extLst>
          </p:cNvPr>
          <p:cNvCxnSpPr>
            <a:cxnSpLocks/>
          </p:cNvCxnSpPr>
          <p:nvPr/>
        </p:nvCxnSpPr>
        <p:spPr>
          <a:xfrm flipH="1">
            <a:off x="4526298" y="3924289"/>
            <a:ext cx="6632342" cy="0"/>
          </a:xfrm>
          <a:prstGeom prst="line">
            <a:avLst/>
          </a:prstGeom>
          <a:noFill/>
          <a:ln w="6350" cap="sq" cmpd="sng" algn="ctr">
            <a:solidFill>
              <a:schemeClr val="tx2"/>
            </a:solidFill>
            <a:prstDash val="dash"/>
            <a:miter lim="800000"/>
          </a:ln>
          <a:effectLst/>
        </p:spPr>
      </p:cxn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BC3332F1-D982-472C-B7F6-CF44D65EBEB5}"/>
              </a:ext>
            </a:extLst>
          </p:cNvPr>
          <p:cNvCxnSpPr>
            <a:cxnSpLocks/>
          </p:cNvCxnSpPr>
          <p:nvPr/>
        </p:nvCxnSpPr>
        <p:spPr>
          <a:xfrm flipH="1">
            <a:off x="4526298" y="2961398"/>
            <a:ext cx="6632342" cy="0"/>
          </a:xfrm>
          <a:prstGeom prst="line">
            <a:avLst/>
          </a:prstGeom>
          <a:noFill/>
          <a:ln w="6350" cap="sq" cmpd="sng" algn="ctr">
            <a:solidFill>
              <a:schemeClr val="tx2"/>
            </a:solidFill>
            <a:prstDash val="dash"/>
            <a:miter lim="800000"/>
          </a:ln>
          <a:effectLst/>
        </p:spPr>
      </p:cxnSp>
      <p:sp>
        <p:nvSpPr>
          <p:cNvPr id="14" name="Title 4">
            <a:extLst>
              <a:ext uri="{FF2B5EF4-FFF2-40B4-BE49-F238E27FC236}">
                <a16:creationId xmlns:a16="http://schemas.microsoft.com/office/drawing/2014/main" id="{FAE5CF58-487C-2AC1-E069-6991099B24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5922" y="180000"/>
            <a:ext cx="8169589" cy="720000"/>
          </a:xfrm>
        </p:spPr>
        <p:txBody>
          <a:bodyPr/>
          <a:lstStyle/>
          <a:p>
            <a:r>
              <a:rPr lang="en-GB" sz="2400"/>
              <a:t>Has the patient used 2 or more courses of SCS over the past 12 months and/or is using maintenance SCS therapy? </a:t>
            </a:r>
          </a:p>
        </p:txBody>
      </p:sp>
      <p:sp>
        <p:nvSpPr>
          <p:cNvPr id="15" name="Graphic 17">
            <a:extLst>
              <a:ext uri="{FF2B5EF4-FFF2-40B4-BE49-F238E27FC236}">
                <a16:creationId xmlns:a16="http://schemas.microsoft.com/office/drawing/2014/main" id="{64BC8CC2-EE7B-6869-6289-C92DE5D07ACA}"/>
              </a:ext>
            </a:extLst>
          </p:cNvPr>
          <p:cNvSpPr/>
          <p:nvPr/>
        </p:nvSpPr>
        <p:spPr>
          <a:xfrm>
            <a:off x="1255923" y="1151092"/>
            <a:ext cx="9683826" cy="720000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6647" h="798278">
                <a:moveTo>
                  <a:pt x="8106647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 w="19050" cap="rnd">
            <a:solidFill>
              <a:schemeClr val="tx2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44000" tIns="45720" rIns="115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GB" sz="2000"/>
              <a:t>SCS use is associated with a greater risk of hospitalisation and ED attendance, </a:t>
            </a:r>
            <a:br>
              <a:rPr lang="en-GB" sz="2000"/>
            </a:br>
            <a:r>
              <a:rPr lang="en-GB" sz="2000"/>
              <a:t>which increases with higher daily doses</a:t>
            </a:r>
            <a:r>
              <a:rPr lang="en-GB" sz="2000" baseline="30000"/>
              <a:t>1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90EED16-E884-8CCB-3421-1F998162775E}"/>
              </a:ext>
            </a:extLst>
          </p:cNvPr>
          <p:cNvGrpSpPr/>
          <p:nvPr/>
        </p:nvGrpSpPr>
        <p:grpSpPr>
          <a:xfrm>
            <a:off x="9777960" y="1177690"/>
            <a:ext cx="2237744" cy="618647"/>
            <a:chOff x="442915" y="1322638"/>
            <a:chExt cx="2237744" cy="618647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7691811-5987-3F6D-E35B-50E4A9313F2B}"/>
                </a:ext>
              </a:extLst>
            </p:cNvPr>
            <p:cNvSpPr/>
            <p:nvPr/>
          </p:nvSpPr>
          <p:spPr>
            <a:xfrm>
              <a:off x="442915" y="1322638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33D1781E-BF45-4CEB-2C94-3F956669A6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25085" t="27099" r="18473" b="64148"/>
            <a:stretch/>
          </p:blipFill>
          <p:spPr>
            <a:xfrm>
              <a:off x="585069" y="1357223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BF71437B-088B-C0CE-1265-B9303D83F837}"/>
              </a:ext>
            </a:extLst>
          </p:cNvPr>
          <p:cNvSpPr/>
          <p:nvPr/>
        </p:nvSpPr>
        <p:spPr>
          <a:xfrm>
            <a:off x="330232" y="209413"/>
            <a:ext cx="657868" cy="657866"/>
          </a:xfrm>
          <a:prstGeom prst="ellipse">
            <a:avLst/>
          </a:prstGeom>
          <a:solidFill>
            <a:schemeClr val="tx2"/>
          </a:solidFill>
          <a:ln w="50800" cap="flat" cmpd="sng" algn="ctr">
            <a:solidFill>
              <a:srgbClr val="DECEE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</a:t>
            </a:r>
          </a:p>
        </p:txBody>
      </p: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3A77E82C-A3C6-C39B-BD8F-7C7B03885F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GB" sz="12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F7AAEE7-37BA-7B95-0654-9E53C3D3EF1E}"/>
              </a:ext>
            </a:extLst>
          </p:cNvPr>
          <p:cNvSpPr txBox="1"/>
          <p:nvPr/>
        </p:nvSpPr>
        <p:spPr>
          <a:xfrm>
            <a:off x="9101423" y="6204639"/>
            <a:ext cx="21996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</a:t>
            </a:r>
            <a:r>
              <a:rPr lang="en-GB" sz="1050" dirty="0" err="1"/>
              <a:t>Voorham</a:t>
            </a:r>
            <a:r>
              <a:rPr lang="en-GB" sz="1050" dirty="0"/>
              <a:t> J, et al. 2019</a:t>
            </a:r>
          </a:p>
        </p:txBody>
      </p:sp>
    </p:spTree>
    <p:extLst>
      <p:ext uri="{BB962C8B-B14F-4D97-AF65-F5344CB8AC3E}">
        <p14:creationId xmlns:p14="http://schemas.microsoft.com/office/powerpoint/2010/main" val="1436527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ECB9A61-4B7B-4FFF-9CEC-C167B597F0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/>
              <a:t>*Low SCS dose, less than a median of 5.5 mg/day of a prednisolone-equivalent dose; high-dose SCS, median of 5.5 mg/day or higher prednisolone-equivalent dose during the baseline period.</a:t>
            </a:r>
          </a:p>
          <a:p>
            <a:r>
              <a:rPr lang="en-GB"/>
              <a:t>CI, confidence interval; CS, corticosteroid; SCS, systemic corticosteroid(s).</a:t>
            </a:r>
          </a:p>
          <a:p>
            <a:r>
              <a:rPr lang="en-GB"/>
              <a:t>1. Lee H, et al. </a:t>
            </a:r>
            <a:r>
              <a:rPr lang="en-GB" err="1"/>
              <a:t>Eur</a:t>
            </a:r>
            <a:r>
              <a:rPr lang="en-GB"/>
              <a:t> Respir J. 2019;54:1900804.</a:t>
            </a:r>
          </a:p>
        </p:txBody>
      </p:sp>
      <p:sp>
        <p:nvSpPr>
          <p:cNvPr id="14" name="Title 4">
            <a:extLst>
              <a:ext uri="{FF2B5EF4-FFF2-40B4-BE49-F238E27FC236}">
                <a16:creationId xmlns:a16="http://schemas.microsoft.com/office/drawing/2014/main" id="{FAE5CF58-487C-2AC1-E069-6991099B24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5922" y="180000"/>
            <a:ext cx="8169589" cy="720000"/>
          </a:xfrm>
        </p:spPr>
        <p:txBody>
          <a:bodyPr/>
          <a:lstStyle/>
          <a:p>
            <a:r>
              <a:rPr lang="en-GB" sz="2400"/>
              <a:t>Has the patient used 2 or more courses of SCS over the past 12 months and/or is using maintenance SCS therapy? </a:t>
            </a:r>
          </a:p>
        </p:txBody>
      </p:sp>
      <p:sp>
        <p:nvSpPr>
          <p:cNvPr id="15" name="Graphic 17">
            <a:extLst>
              <a:ext uri="{FF2B5EF4-FFF2-40B4-BE49-F238E27FC236}">
                <a16:creationId xmlns:a16="http://schemas.microsoft.com/office/drawing/2014/main" id="{64BC8CC2-EE7B-6869-6289-C92DE5D07ACA}"/>
              </a:ext>
            </a:extLst>
          </p:cNvPr>
          <p:cNvSpPr/>
          <p:nvPr/>
        </p:nvSpPr>
        <p:spPr>
          <a:xfrm>
            <a:off x="1255923" y="1151092"/>
            <a:ext cx="9683826" cy="720000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6647" h="798278">
                <a:moveTo>
                  <a:pt x="8106647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 w="19050" cap="rnd">
            <a:solidFill>
              <a:schemeClr val="tx2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44000" tIns="45720" rIns="115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GB" sz="2000" dirty="0"/>
              <a:t>SCS use is associated with an increased risk of mortality</a:t>
            </a:r>
            <a:r>
              <a:rPr lang="en-GB" sz="2000" baseline="30000" dirty="0"/>
              <a:t>1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90EED16-E884-8CCB-3421-1F998162775E}"/>
              </a:ext>
            </a:extLst>
          </p:cNvPr>
          <p:cNvGrpSpPr/>
          <p:nvPr/>
        </p:nvGrpSpPr>
        <p:grpSpPr>
          <a:xfrm>
            <a:off x="9777960" y="1177690"/>
            <a:ext cx="2237744" cy="618647"/>
            <a:chOff x="442915" y="1322638"/>
            <a:chExt cx="2237744" cy="618647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7691811-5987-3F6D-E35B-50E4A9313F2B}"/>
                </a:ext>
              </a:extLst>
            </p:cNvPr>
            <p:cNvSpPr/>
            <p:nvPr/>
          </p:nvSpPr>
          <p:spPr>
            <a:xfrm>
              <a:off x="442915" y="1322638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33D1781E-BF45-4CEB-2C94-3F956669A6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25085" t="27099" r="18473" b="64148"/>
            <a:stretch/>
          </p:blipFill>
          <p:spPr>
            <a:xfrm>
              <a:off x="585069" y="1357223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BF71437B-088B-C0CE-1265-B9303D83F837}"/>
              </a:ext>
            </a:extLst>
          </p:cNvPr>
          <p:cNvSpPr/>
          <p:nvPr/>
        </p:nvSpPr>
        <p:spPr>
          <a:xfrm>
            <a:off x="330232" y="209413"/>
            <a:ext cx="657868" cy="657866"/>
          </a:xfrm>
          <a:prstGeom prst="ellipse">
            <a:avLst/>
          </a:prstGeom>
          <a:solidFill>
            <a:schemeClr val="tx2"/>
          </a:solidFill>
          <a:ln w="50800" cap="flat" cmpd="sng" algn="ctr">
            <a:solidFill>
              <a:srgbClr val="DECEE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</a:t>
            </a:r>
          </a:p>
        </p:txBody>
      </p: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3A77E82C-A3C6-C39B-BD8F-7C7B03885F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GB" sz="12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E1057F4C-C8D2-07E3-2E7D-A1A2C2525D18}"/>
              </a:ext>
            </a:extLst>
          </p:cNvPr>
          <p:cNvSpPr/>
          <p:nvPr/>
        </p:nvSpPr>
        <p:spPr>
          <a:xfrm>
            <a:off x="894703" y="5470453"/>
            <a:ext cx="10274706" cy="649643"/>
          </a:xfrm>
          <a:prstGeom prst="roundRect">
            <a:avLst>
              <a:gd name="adj" fmla="val 50000"/>
            </a:avLst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lIns="720000" rtlCol="0" anchor="ctr"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GB" sz="14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Significant dose-response relationship between SCS use and long-term mortality </a:t>
            </a:r>
            <a:br>
              <a:rPr kumimoji="0" lang="en-GB" sz="14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14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(low-dose hazard ratio 1.84 [95% CI 1.69, 2.00]; high-dose hazard ratio 2.56 [95% CI 2.35, 2.80])</a:t>
            </a:r>
            <a:r>
              <a:rPr kumimoji="0" lang="en-GB" sz="1400" i="0" u="none" strike="noStrike" kern="0" cap="none" spc="0" normalizeH="0" baseline="3000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r>
              <a:rPr kumimoji="0" lang="en-GB" sz="14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A27748D-51CB-EFFA-C1C8-2B7318600E91}"/>
              </a:ext>
            </a:extLst>
          </p:cNvPr>
          <p:cNvGrpSpPr/>
          <p:nvPr/>
        </p:nvGrpSpPr>
        <p:grpSpPr>
          <a:xfrm>
            <a:off x="898737" y="5529867"/>
            <a:ext cx="540000" cy="540000"/>
            <a:chOff x="873739" y="5097773"/>
            <a:chExt cx="654598" cy="654598"/>
          </a:xfrm>
        </p:grpSpPr>
        <p:sp>
          <p:nvSpPr>
            <p:cNvPr id="5" name="Teardrop 4">
              <a:extLst>
                <a:ext uri="{FF2B5EF4-FFF2-40B4-BE49-F238E27FC236}">
                  <a16:creationId xmlns:a16="http://schemas.microsoft.com/office/drawing/2014/main" id="{C211AFB1-1552-68F7-2DD7-329868B27C1D}"/>
                </a:ext>
              </a:extLst>
            </p:cNvPr>
            <p:cNvSpPr/>
            <p:nvPr/>
          </p:nvSpPr>
          <p:spPr>
            <a:xfrm rot="10800000">
              <a:off x="873739" y="5097773"/>
              <a:ext cx="654598" cy="654598"/>
            </a:xfrm>
            <a:prstGeom prst="teardrop">
              <a:avLst/>
            </a:prstGeom>
            <a:solidFill>
              <a:schemeClr val="accent1"/>
            </a:solidFill>
            <a:ln w="127000" cap="rnd" cmpd="sng" algn="ctr">
              <a:solidFill>
                <a:schemeClr val="accent1">
                  <a:alpha val="20000"/>
                </a:schemeClr>
              </a:solidFill>
              <a:prstDash val="solid"/>
              <a:round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22ECC128-A894-D8E1-862E-3615C357EF4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93271" y="5218979"/>
              <a:ext cx="392297" cy="392297"/>
            </a:xfrm>
            <a:prstGeom prst="rect">
              <a:avLst/>
            </a:prstGeom>
          </p:spPr>
        </p:pic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E6BA458-B997-3FC3-5173-BC1CDAC85097}"/>
              </a:ext>
            </a:extLst>
          </p:cNvPr>
          <p:cNvCxnSpPr>
            <a:cxnSpLocks/>
          </p:cNvCxnSpPr>
          <p:nvPr/>
        </p:nvCxnSpPr>
        <p:spPr>
          <a:xfrm flipH="1">
            <a:off x="1573318" y="5549528"/>
            <a:ext cx="9492181" cy="0"/>
          </a:xfrm>
          <a:prstGeom prst="line">
            <a:avLst/>
          </a:prstGeom>
          <a:ln w="19050" cap="rnd">
            <a:solidFill>
              <a:schemeClr val="accent1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53D7A802-C56A-01F5-A3FC-5790324A701F}"/>
              </a:ext>
            </a:extLst>
          </p:cNvPr>
          <p:cNvCxnSpPr>
            <a:cxnSpLocks/>
          </p:cNvCxnSpPr>
          <p:nvPr/>
        </p:nvCxnSpPr>
        <p:spPr>
          <a:xfrm flipH="1">
            <a:off x="1573318" y="6046676"/>
            <a:ext cx="9492181" cy="0"/>
          </a:xfrm>
          <a:prstGeom prst="line">
            <a:avLst/>
          </a:prstGeom>
          <a:ln w="19050" cap="rnd">
            <a:solidFill>
              <a:schemeClr val="accent1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8FFF39F1-5916-8389-5E66-E777F488356B}"/>
              </a:ext>
            </a:extLst>
          </p:cNvPr>
          <p:cNvSpPr txBox="1"/>
          <p:nvPr/>
        </p:nvSpPr>
        <p:spPr>
          <a:xfrm>
            <a:off x="2035321" y="4604014"/>
            <a:ext cx="252469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Follow-up duration</a:t>
            </a:r>
            <a:r>
              <a:rPr lang="en-GB" sz="1100" b="1" kern="0">
                <a:latin typeface="Arial"/>
              </a:rPr>
              <a:t> (</a:t>
            </a: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years)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EDA2994-F995-D905-A35E-3ABA7C7844EC}"/>
              </a:ext>
            </a:extLst>
          </p:cNvPr>
          <p:cNvSpPr/>
          <p:nvPr/>
        </p:nvSpPr>
        <p:spPr>
          <a:xfrm>
            <a:off x="366408" y="1935008"/>
            <a:ext cx="5644549" cy="323674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tlCol="0" anchor="b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Time to death with ≥6-month use vs &lt;6-month use of SCS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B6CCFFE-0984-91E8-A001-96D0035F8641}"/>
              </a:ext>
            </a:extLst>
          </p:cNvPr>
          <p:cNvSpPr txBox="1"/>
          <p:nvPr/>
        </p:nvSpPr>
        <p:spPr>
          <a:xfrm>
            <a:off x="1074110" y="4426774"/>
            <a:ext cx="269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6654744-C57D-6A7A-73B6-596705557A14}"/>
              </a:ext>
            </a:extLst>
          </p:cNvPr>
          <p:cNvSpPr txBox="1"/>
          <p:nvPr/>
        </p:nvSpPr>
        <p:spPr>
          <a:xfrm>
            <a:off x="1908174" y="4426774"/>
            <a:ext cx="269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6B00E99-EBFE-E8D6-C647-5478386B10B3}"/>
              </a:ext>
            </a:extLst>
          </p:cNvPr>
          <p:cNvSpPr txBox="1"/>
          <p:nvPr/>
        </p:nvSpPr>
        <p:spPr>
          <a:xfrm>
            <a:off x="2742238" y="4426774"/>
            <a:ext cx="269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4E5D601-BADE-9655-ECB2-69DC1BB7E12F}"/>
              </a:ext>
            </a:extLst>
          </p:cNvPr>
          <p:cNvSpPr txBox="1"/>
          <p:nvPr/>
        </p:nvSpPr>
        <p:spPr>
          <a:xfrm>
            <a:off x="3582053" y="4426774"/>
            <a:ext cx="269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BE2FAE0-C63B-3A4E-7645-6182B1F445F2}"/>
              </a:ext>
            </a:extLst>
          </p:cNvPr>
          <p:cNvSpPr txBox="1"/>
          <p:nvPr/>
        </p:nvSpPr>
        <p:spPr>
          <a:xfrm>
            <a:off x="4428059" y="4426774"/>
            <a:ext cx="269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1460D24-48C0-E405-1490-7D3F7B77F992}"/>
              </a:ext>
            </a:extLst>
          </p:cNvPr>
          <p:cNvSpPr txBox="1"/>
          <p:nvPr/>
        </p:nvSpPr>
        <p:spPr>
          <a:xfrm>
            <a:off x="5244431" y="4426774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E24443D-C795-4B8D-57D4-DEDD8E1D34A9}"/>
              </a:ext>
            </a:extLst>
          </p:cNvPr>
          <p:cNvGrpSpPr/>
          <p:nvPr/>
        </p:nvGrpSpPr>
        <p:grpSpPr>
          <a:xfrm>
            <a:off x="1136735" y="2402178"/>
            <a:ext cx="4468484" cy="2048193"/>
            <a:chOff x="1221777" y="2178208"/>
            <a:chExt cx="4468484" cy="2230721"/>
          </a:xfrm>
        </p:grpSpPr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72FA372-354A-179B-6DF3-E7D9CD15DA7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70467" y="4372928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214A2BB6-59A6-1EC1-57DC-C14071081DF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11616" y="4372928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6788765C-77BC-C051-D665-A53C3D1B9C1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773130" y="4372929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5C6C42C0-24FD-3B24-AC59-5EE8363F7B2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934643" y="4372929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2AB950DF-2A7B-BFDB-15E3-FDA629CC1A7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096157" y="4372929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286F70F3-0028-3CDA-A34E-E43B0EC9412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257666" y="4372929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F735635-B68F-305F-F6CB-BA5F0D57D964}"/>
                </a:ext>
              </a:extLst>
            </p:cNvPr>
            <p:cNvSpPr/>
            <p:nvPr/>
          </p:nvSpPr>
          <p:spPr>
            <a:xfrm>
              <a:off x="1293665" y="2187201"/>
              <a:ext cx="4396596" cy="2151563"/>
            </a:xfrm>
            <a:custGeom>
              <a:avLst/>
              <a:gdLst>
                <a:gd name="connsiteX0" fmla="*/ 0 w 4253346"/>
                <a:gd name="connsiteY0" fmla="*/ 0 h 1745673"/>
                <a:gd name="connsiteX1" fmla="*/ 0 w 4253346"/>
                <a:gd name="connsiteY1" fmla="*/ 1745673 h 1745673"/>
                <a:gd name="connsiteX2" fmla="*/ 4253346 w 4253346"/>
                <a:gd name="connsiteY2" fmla="*/ 1745673 h 17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3346" h="1745673">
                  <a:moveTo>
                    <a:pt x="0" y="0"/>
                  </a:moveTo>
                  <a:lnTo>
                    <a:pt x="0" y="1745673"/>
                  </a:lnTo>
                  <a:lnTo>
                    <a:pt x="4253346" y="1745673"/>
                  </a:lnTo>
                </a:path>
              </a:pathLst>
            </a:custGeom>
            <a:noFill/>
            <a:ln w="19050" cap="sq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75B68A8E-02BC-4D74-7690-DEF73277C39D}"/>
                </a:ext>
              </a:extLst>
            </p:cNvPr>
            <p:cNvCxnSpPr>
              <a:cxnSpLocks/>
            </p:cNvCxnSpPr>
            <p:nvPr/>
          </p:nvCxnSpPr>
          <p:spPr>
            <a:xfrm>
              <a:off x="1221777" y="2188093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A3685C9E-437C-8647-EDD8-FE7053B17DE2}"/>
                </a:ext>
              </a:extLst>
            </p:cNvPr>
            <p:cNvCxnSpPr>
              <a:cxnSpLocks/>
            </p:cNvCxnSpPr>
            <p:nvPr/>
          </p:nvCxnSpPr>
          <p:spPr>
            <a:xfrm>
              <a:off x="1221777" y="2618227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391F14AB-8D6F-9852-A4D4-9A30AADDA2F5}"/>
                </a:ext>
              </a:extLst>
            </p:cNvPr>
            <p:cNvCxnSpPr>
              <a:cxnSpLocks/>
            </p:cNvCxnSpPr>
            <p:nvPr/>
          </p:nvCxnSpPr>
          <p:spPr>
            <a:xfrm>
              <a:off x="1221777" y="3048361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E9DB2AFB-9CA4-2EFE-30C4-06E57957D8CA}"/>
                </a:ext>
              </a:extLst>
            </p:cNvPr>
            <p:cNvCxnSpPr>
              <a:cxnSpLocks/>
            </p:cNvCxnSpPr>
            <p:nvPr/>
          </p:nvCxnSpPr>
          <p:spPr>
            <a:xfrm>
              <a:off x="1221777" y="3478495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41DECFDF-16E1-C2B5-289A-8AE6439D5ED8}"/>
                </a:ext>
              </a:extLst>
            </p:cNvPr>
            <p:cNvCxnSpPr>
              <a:cxnSpLocks/>
            </p:cNvCxnSpPr>
            <p:nvPr/>
          </p:nvCxnSpPr>
          <p:spPr>
            <a:xfrm>
              <a:off x="1221777" y="3908629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912E866-3A0C-80D1-4F6C-A2C1E4725166}"/>
                </a:ext>
              </a:extLst>
            </p:cNvPr>
            <p:cNvCxnSpPr>
              <a:cxnSpLocks/>
            </p:cNvCxnSpPr>
            <p:nvPr/>
          </p:nvCxnSpPr>
          <p:spPr>
            <a:xfrm>
              <a:off x="1221777" y="4338766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4" name="Graphic 43">
              <a:extLst>
                <a:ext uri="{FF2B5EF4-FFF2-40B4-BE49-F238E27FC236}">
                  <a16:creationId xmlns:a16="http://schemas.microsoft.com/office/drawing/2014/main" id="{617ED68B-5B25-ECC0-5C78-9AABE6954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285612" y="2179641"/>
              <a:ext cx="4232274" cy="708429"/>
            </a:xfrm>
            <a:prstGeom prst="rect">
              <a:avLst/>
            </a:prstGeom>
          </p:spPr>
        </p:pic>
        <p:pic>
          <p:nvPicPr>
            <p:cNvPr id="45" name="Graphic 44">
              <a:extLst>
                <a:ext uri="{FF2B5EF4-FFF2-40B4-BE49-F238E27FC236}">
                  <a16:creationId xmlns:a16="http://schemas.microsoft.com/office/drawing/2014/main" id="{B58779C7-21E0-BB36-5D8F-0D3F2A03760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298312" y="2178208"/>
              <a:ext cx="4208168" cy="1070675"/>
            </a:xfrm>
            <a:prstGeom prst="rect">
              <a:avLst/>
            </a:prstGeom>
          </p:spPr>
        </p:pic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5D866264-63A2-6AA7-7D43-CF068A2511BD}"/>
              </a:ext>
            </a:extLst>
          </p:cNvPr>
          <p:cNvSpPr txBox="1"/>
          <p:nvPr/>
        </p:nvSpPr>
        <p:spPr>
          <a:xfrm rot="16200000">
            <a:off x="-567720" y="3228329"/>
            <a:ext cx="2329923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Proportion of patients </a:t>
            </a:r>
            <a:br>
              <a:rPr kumimoji="0" lang="en-GB" sz="12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12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who survived (%)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AA033AA-9E62-5EE2-C556-D81229361632}"/>
              </a:ext>
            </a:extLst>
          </p:cNvPr>
          <p:cNvSpPr txBox="1"/>
          <p:nvPr/>
        </p:nvSpPr>
        <p:spPr>
          <a:xfrm>
            <a:off x="1235770" y="4028395"/>
            <a:ext cx="20162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Log-rank P&lt;0.001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EFE71CE-2D1E-4536-2448-7629D0FB6D39}"/>
              </a:ext>
            </a:extLst>
          </p:cNvPr>
          <p:cNvSpPr txBox="1"/>
          <p:nvPr/>
        </p:nvSpPr>
        <p:spPr>
          <a:xfrm>
            <a:off x="748895" y="2274536"/>
            <a:ext cx="43954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100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33F146E-6342-3782-E299-6BFE51CA95BC}"/>
              </a:ext>
            </a:extLst>
          </p:cNvPr>
          <p:cNvSpPr txBox="1"/>
          <p:nvPr/>
        </p:nvSpPr>
        <p:spPr>
          <a:xfrm>
            <a:off x="833855" y="2650653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80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D71158D-FE07-3B70-434B-44F8B08DE268}"/>
              </a:ext>
            </a:extLst>
          </p:cNvPr>
          <p:cNvSpPr txBox="1"/>
          <p:nvPr/>
        </p:nvSpPr>
        <p:spPr>
          <a:xfrm>
            <a:off x="833855" y="3034633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60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062EDC-FA45-60B3-5AE4-1497FB004A68}"/>
              </a:ext>
            </a:extLst>
          </p:cNvPr>
          <p:cNvSpPr txBox="1"/>
          <p:nvPr/>
        </p:nvSpPr>
        <p:spPr>
          <a:xfrm>
            <a:off x="833855" y="3440932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40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A89F1B-1973-4F80-F96F-5402A56E5863}"/>
              </a:ext>
            </a:extLst>
          </p:cNvPr>
          <p:cNvSpPr txBox="1"/>
          <p:nvPr/>
        </p:nvSpPr>
        <p:spPr>
          <a:xfrm>
            <a:off x="833855" y="3836598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81B4BBB-D337-0AA9-6897-A2F7969EDF48}"/>
              </a:ext>
            </a:extLst>
          </p:cNvPr>
          <p:cNvSpPr txBox="1"/>
          <p:nvPr/>
        </p:nvSpPr>
        <p:spPr>
          <a:xfrm>
            <a:off x="918814" y="4399673"/>
            <a:ext cx="269625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9DBF1513-A225-6AA9-DA32-C73B093499D2}"/>
              </a:ext>
            </a:extLst>
          </p:cNvPr>
          <p:cNvGrpSpPr/>
          <p:nvPr/>
        </p:nvGrpSpPr>
        <p:grpSpPr>
          <a:xfrm>
            <a:off x="1348391" y="3181533"/>
            <a:ext cx="2763484" cy="500137"/>
            <a:chOff x="7106870" y="3117054"/>
            <a:chExt cx="2763484" cy="500137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AA5841B5-D014-4FED-A307-E0BEC6E5AFCA}"/>
                </a:ext>
              </a:extLst>
            </p:cNvPr>
            <p:cNvSpPr txBox="1"/>
            <p:nvPr/>
          </p:nvSpPr>
          <p:spPr>
            <a:xfrm>
              <a:off x="7337090" y="3117054"/>
              <a:ext cx="2533264" cy="50013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CS-independent asthma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CS-dependent asthma</a:t>
              </a: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2A33C869-5A22-589E-AE8E-509EDF46A0F8}"/>
                </a:ext>
              </a:extLst>
            </p:cNvPr>
            <p:cNvCxnSpPr/>
            <p:nvPr/>
          </p:nvCxnSpPr>
          <p:spPr>
            <a:xfrm>
              <a:off x="7106870" y="3257400"/>
              <a:ext cx="258062" cy="0"/>
            </a:xfrm>
            <a:prstGeom prst="line">
              <a:avLst/>
            </a:prstGeom>
            <a:ln w="28575" cap="flat">
              <a:solidFill>
                <a:schemeClr val="tx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6B67968C-DDE8-EF04-C8A3-A61B2E68859C}"/>
                </a:ext>
              </a:extLst>
            </p:cNvPr>
            <p:cNvCxnSpPr/>
            <p:nvPr/>
          </p:nvCxnSpPr>
          <p:spPr>
            <a:xfrm>
              <a:off x="7106870" y="3481687"/>
              <a:ext cx="258062" cy="0"/>
            </a:xfrm>
            <a:prstGeom prst="line">
              <a:avLst/>
            </a:prstGeom>
            <a:ln w="28575" cap="flat">
              <a:solidFill>
                <a:schemeClr val="accent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6F309BA4-5FE9-0157-4FC4-8E31197A4C81}"/>
              </a:ext>
            </a:extLst>
          </p:cNvPr>
          <p:cNvGrpSpPr/>
          <p:nvPr/>
        </p:nvGrpSpPr>
        <p:grpSpPr>
          <a:xfrm>
            <a:off x="260500" y="4791210"/>
            <a:ext cx="5455411" cy="432280"/>
            <a:chOff x="278636" y="4562282"/>
            <a:chExt cx="5455411" cy="432280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AD15F2C2-BDBF-98F5-1682-91E953A7C3BA}"/>
                </a:ext>
              </a:extLst>
            </p:cNvPr>
            <p:cNvSpPr txBox="1"/>
            <p:nvPr/>
          </p:nvSpPr>
          <p:spPr>
            <a:xfrm>
              <a:off x="5279365" y="4562282"/>
              <a:ext cx="4546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29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6C94423B-E719-3AB3-F4E3-3D205410D811}"/>
                </a:ext>
              </a:extLst>
            </p:cNvPr>
            <p:cNvSpPr txBox="1"/>
            <p:nvPr/>
          </p:nvSpPr>
          <p:spPr>
            <a:xfrm>
              <a:off x="5272192" y="4732952"/>
              <a:ext cx="4546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47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042BB7EB-D62F-39D3-CB1F-585F5A4C5846}"/>
                </a:ext>
              </a:extLst>
            </p:cNvPr>
            <p:cNvSpPr txBox="1"/>
            <p:nvPr/>
          </p:nvSpPr>
          <p:spPr>
            <a:xfrm>
              <a:off x="4347434" y="456228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6,159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E69CC40B-290B-B615-0F99-84B008FA2DA8}"/>
                </a:ext>
              </a:extLst>
            </p:cNvPr>
            <p:cNvSpPr txBox="1"/>
            <p:nvPr/>
          </p:nvSpPr>
          <p:spPr>
            <a:xfrm>
              <a:off x="4340261" y="473295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4,835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DBD037B7-46E4-7B50-8475-46FC6FB49C83}"/>
                </a:ext>
              </a:extLst>
            </p:cNvPr>
            <p:cNvSpPr txBox="1"/>
            <p:nvPr/>
          </p:nvSpPr>
          <p:spPr>
            <a:xfrm>
              <a:off x="3512679" y="456228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6,735</a:t>
              </a:r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A22336DF-46B2-5C63-24E4-6A059EF10B3C}"/>
                </a:ext>
              </a:extLst>
            </p:cNvPr>
            <p:cNvSpPr txBox="1"/>
            <p:nvPr/>
          </p:nvSpPr>
          <p:spPr>
            <a:xfrm>
              <a:off x="3505506" y="473295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5,462</a:t>
              </a: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9FDA97C9-651E-A041-184C-FABE94395EA0}"/>
                </a:ext>
              </a:extLst>
            </p:cNvPr>
            <p:cNvSpPr txBox="1"/>
            <p:nvPr/>
          </p:nvSpPr>
          <p:spPr>
            <a:xfrm>
              <a:off x="2670367" y="456228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7,297</a:t>
              </a: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10B8F53E-EBE0-CD15-8F4C-40CD0AB88528}"/>
                </a:ext>
              </a:extLst>
            </p:cNvPr>
            <p:cNvSpPr txBox="1"/>
            <p:nvPr/>
          </p:nvSpPr>
          <p:spPr>
            <a:xfrm>
              <a:off x="2663194" y="473295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6,249</a:t>
              </a: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53F677CF-E942-A106-9943-1D9071760CDC}"/>
                </a:ext>
              </a:extLst>
            </p:cNvPr>
            <p:cNvSpPr txBox="1"/>
            <p:nvPr/>
          </p:nvSpPr>
          <p:spPr>
            <a:xfrm>
              <a:off x="1822251" y="4562282"/>
              <a:ext cx="540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7,904</a:t>
              </a:r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13EFFEBA-FD06-59C3-D654-DF8A1BD0C169}"/>
                </a:ext>
              </a:extLst>
            </p:cNvPr>
            <p:cNvSpPr txBox="1"/>
            <p:nvPr/>
          </p:nvSpPr>
          <p:spPr>
            <a:xfrm>
              <a:off x="1815078" y="4732952"/>
              <a:ext cx="54000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7,129</a:t>
              </a: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A4B9C6F1-1F7D-34CD-2938-559E64096DF9}"/>
                </a:ext>
              </a:extLst>
            </p:cNvPr>
            <p:cNvSpPr txBox="1"/>
            <p:nvPr/>
          </p:nvSpPr>
          <p:spPr>
            <a:xfrm>
              <a:off x="976155" y="4562282"/>
              <a:ext cx="540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8,334</a:t>
              </a: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E270F2C5-1647-1C18-81A3-B98C945E5DD7}"/>
                </a:ext>
              </a:extLst>
            </p:cNvPr>
            <p:cNvSpPr txBox="1"/>
            <p:nvPr/>
          </p:nvSpPr>
          <p:spPr>
            <a:xfrm>
              <a:off x="976155" y="4732952"/>
              <a:ext cx="540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8,334</a:t>
              </a:r>
            </a:p>
          </p:txBody>
        </p: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A9D8A02-9ED0-4EF6-265F-129A013DB5EE}"/>
                </a:ext>
              </a:extLst>
            </p:cNvPr>
            <p:cNvCxnSpPr/>
            <p:nvPr/>
          </p:nvCxnSpPr>
          <p:spPr>
            <a:xfrm>
              <a:off x="633971" y="4695141"/>
              <a:ext cx="258062" cy="0"/>
            </a:xfrm>
            <a:prstGeom prst="line">
              <a:avLst/>
            </a:prstGeom>
            <a:ln w="28575" cap="flat">
              <a:solidFill>
                <a:schemeClr val="tx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FA6C11F3-AAE3-3EE1-46E1-EEF3589C1411}"/>
                </a:ext>
              </a:extLst>
            </p:cNvPr>
            <p:cNvCxnSpPr/>
            <p:nvPr/>
          </p:nvCxnSpPr>
          <p:spPr>
            <a:xfrm>
              <a:off x="633971" y="4866370"/>
              <a:ext cx="258062" cy="0"/>
            </a:xfrm>
            <a:prstGeom prst="line">
              <a:avLst/>
            </a:prstGeom>
            <a:ln w="28575" cap="flat">
              <a:solidFill>
                <a:schemeClr val="accent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D7FBC785-8CAC-D1FE-EC68-B057CE794803}"/>
                </a:ext>
              </a:extLst>
            </p:cNvPr>
            <p:cNvSpPr txBox="1"/>
            <p:nvPr/>
          </p:nvSpPr>
          <p:spPr>
            <a:xfrm>
              <a:off x="278636" y="4639043"/>
              <a:ext cx="75077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200"/>
                <a:t>n=</a:t>
              </a: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0C021D6A-7E69-0B60-68C6-028C6E8A18BE}"/>
              </a:ext>
            </a:extLst>
          </p:cNvPr>
          <p:cNvSpPr txBox="1"/>
          <p:nvPr/>
        </p:nvSpPr>
        <p:spPr>
          <a:xfrm>
            <a:off x="7917275" y="4604014"/>
            <a:ext cx="25158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Follow-up duration</a:t>
            </a:r>
            <a:r>
              <a:rPr lang="en-GB" sz="1100" b="1" kern="0">
                <a:latin typeface="Arial"/>
              </a:rPr>
              <a:t> (</a:t>
            </a: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years)</a:t>
            </a:r>
          </a:p>
        </p:txBody>
      </p:sp>
      <p:sp>
        <p:nvSpPr>
          <p:cNvPr id="139" name="Rectangle: Rounded Corners 138">
            <a:extLst>
              <a:ext uri="{FF2B5EF4-FFF2-40B4-BE49-F238E27FC236}">
                <a16:creationId xmlns:a16="http://schemas.microsoft.com/office/drawing/2014/main" id="{A78A39FC-2D5F-7574-39C1-2AC727F5ADE3}"/>
              </a:ext>
            </a:extLst>
          </p:cNvPr>
          <p:cNvSpPr/>
          <p:nvPr/>
        </p:nvSpPr>
        <p:spPr>
          <a:xfrm>
            <a:off x="6256283" y="1935008"/>
            <a:ext cx="5653088" cy="323674"/>
          </a:xfrm>
          <a:prstGeom prst="roundRect">
            <a:avLst>
              <a:gd name="adj" fmla="val 0"/>
            </a:avLst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tlCol="0" anchor="b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Time to death according to SCS dose*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DA08D47F-5947-B48F-18E1-63A9C9A1552F}"/>
              </a:ext>
            </a:extLst>
          </p:cNvPr>
          <p:cNvSpPr txBox="1"/>
          <p:nvPr/>
        </p:nvSpPr>
        <p:spPr>
          <a:xfrm>
            <a:off x="6950784" y="4426774"/>
            <a:ext cx="269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B98EF030-964B-87DC-B9ED-E14CE69FF2F1}"/>
              </a:ext>
            </a:extLst>
          </p:cNvPr>
          <p:cNvSpPr txBox="1"/>
          <p:nvPr/>
        </p:nvSpPr>
        <p:spPr>
          <a:xfrm>
            <a:off x="7777921" y="4426774"/>
            <a:ext cx="269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17E709B1-FCA4-24F9-8B43-AEB42304418A}"/>
              </a:ext>
            </a:extLst>
          </p:cNvPr>
          <p:cNvSpPr txBox="1"/>
          <p:nvPr/>
        </p:nvSpPr>
        <p:spPr>
          <a:xfrm>
            <a:off x="8611985" y="4426774"/>
            <a:ext cx="269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EBDE58E2-CC3B-D521-0A08-AE7A6AADE09B}"/>
              </a:ext>
            </a:extLst>
          </p:cNvPr>
          <p:cNvSpPr txBox="1"/>
          <p:nvPr/>
        </p:nvSpPr>
        <p:spPr>
          <a:xfrm>
            <a:off x="9451800" y="4426774"/>
            <a:ext cx="269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54352B7C-1CCF-02EB-B666-14F28CB5AB16}"/>
              </a:ext>
            </a:extLst>
          </p:cNvPr>
          <p:cNvSpPr txBox="1"/>
          <p:nvPr/>
        </p:nvSpPr>
        <p:spPr>
          <a:xfrm>
            <a:off x="10297806" y="4426774"/>
            <a:ext cx="269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E0E274F0-D6CD-8690-EB20-4F81F58B4B83}"/>
              </a:ext>
            </a:extLst>
          </p:cNvPr>
          <p:cNvSpPr txBox="1"/>
          <p:nvPr/>
        </p:nvSpPr>
        <p:spPr>
          <a:xfrm>
            <a:off x="11114178" y="4426774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729A01CE-1B81-4C97-6B75-133361EA5EEE}"/>
              </a:ext>
            </a:extLst>
          </p:cNvPr>
          <p:cNvGrpSpPr/>
          <p:nvPr/>
        </p:nvGrpSpPr>
        <p:grpSpPr>
          <a:xfrm>
            <a:off x="7006780" y="2397938"/>
            <a:ext cx="4468484" cy="2027311"/>
            <a:chOff x="6846497" y="2173968"/>
            <a:chExt cx="4468484" cy="2234961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53E092D8-149A-1A35-C09E-66DB00239718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1095187" y="4372928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1B919E19-9706-744B-FEBB-3FB993CD87F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0236336" y="4372928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F8EB63BF-392E-AC06-8F36-C930A87C237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9397850" y="4372929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558D22CC-5C7D-BFA1-85F0-37856DBD37B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559363" y="4372929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D790C782-9CE7-786A-7B29-B07582FABC1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720877" y="4372929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7EBBE1D4-E415-9129-C112-FD0A4991D97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882386" y="4372929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FC9FEA5-50EC-2A15-BB06-F84E3CDE14AF}"/>
                </a:ext>
              </a:extLst>
            </p:cNvPr>
            <p:cNvSpPr/>
            <p:nvPr/>
          </p:nvSpPr>
          <p:spPr>
            <a:xfrm>
              <a:off x="6918385" y="2187201"/>
              <a:ext cx="4396596" cy="2151563"/>
            </a:xfrm>
            <a:custGeom>
              <a:avLst/>
              <a:gdLst>
                <a:gd name="connsiteX0" fmla="*/ 0 w 4253346"/>
                <a:gd name="connsiteY0" fmla="*/ 0 h 1745673"/>
                <a:gd name="connsiteX1" fmla="*/ 0 w 4253346"/>
                <a:gd name="connsiteY1" fmla="*/ 1745673 h 1745673"/>
                <a:gd name="connsiteX2" fmla="*/ 4253346 w 4253346"/>
                <a:gd name="connsiteY2" fmla="*/ 1745673 h 17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3346" h="1745673">
                  <a:moveTo>
                    <a:pt x="0" y="0"/>
                  </a:moveTo>
                  <a:lnTo>
                    <a:pt x="0" y="1745673"/>
                  </a:lnTo>
                  <a:lnTo>
                    <a:pt x="4253346" y="1745673"/>
                  </a:lnTo>
                </a:path>
              </a:pathLst>
            </a:custGeom>
            <a:noFill/>
            <a:ln w="19050" cap="sq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DDEA2355-F710-28E0-108C-749BF59D7D54}"/>
                </a:ext>
              </a:extLst>
            </p:cNvPr>
            <p:cNvCxnSpPr>
              <a:cxnSpLocks/>
            </p:cNvCxnSpPr>
            <p:nvPr/>
          </p:nvCxnSpPr>
          <p:spPr>
            <a:xfrm>
              <a:off x="6846497" y="2188093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90D1A317-EDD4-DFD4-C7D6-6236096DD93E}"/>
                </a:ext>
              </a:extLst>
            </p:cNvPr>
            <p:cNvCxnSpPr>
              <a:cxnSpLocks/>
            </p:cNvCxnSpPr>
            <p:nvPr/>
          </p:nvCxnSpPr>
          <p:spPr>
            <a:xfrm>
              <a:off x="6846497" y="2618227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5E8D1732-BD9C-3331-7365-4EA912E92238}"/>
                </a:ext>
              </a:extLst>
            </p:cNvPr>
            <p:cNvCxnSpPr>
              <a:cxnSpLocks/>
            </p:cNvCxnSpPr>
            <p:nvPr/>
          </p:nvCxnSpPr>
          <p:spPr>
            <a:xfrm>
              <a:off x="6846497" y="3048361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08131F5B-4E4C-9B21-846A-4350ADCA413D}"/>
                </a:ext>
              </a:extLst>
            </p:cNvPr>
            <p:cNvCxnSpPr>
              <a:cxnSpLocks/>
            </p:cNvCxnSpPr>
            <p:nvPr/>
          </p:nvCxnSpPr>
          <p:spPr>
            <a:xfrm>
              <a:off x="6846497" y="3478495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B5C81BB2-CEAD-DC3B-B332-AEDBFC522F24}"/>
                </a:ext>
              </a:extLst>
            </p:cNvPr>
            <p:cNvCxnSpPr>
              <a:cxnSpLocks/>
            </p:cNvCxnSpPr>
            <p:nvPr/>
          </p:nvCxnSpPr>
          <p:spPr>
            <a:xfrm>
              <a:off x="6846497" y="3908629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2A35E2E4-73B1-2F83-4420-01262B8A45AB}"/>
                </a:ext>
              </a:extLst>
            </p:cNvPr>
            <p:cNvCxnSpPr>
              <a:cxnSpLocks/>
            </p:cNvCxnSpPr>
            <p:nvPr/>
          </p:nvCxnSpPr>
          <p:spPr>
            <a:xfrm>
              <a:off x="6846497" y="4338766"/>
              <a:ext cx="72000" cy="0"/>
            </a:xfrm>
            <a:prstGeom prst="line">
              <a:avLst/>
            </a:prstGeom>
            <a:ln w="19050" cap="flat">
              <a:solidFill>
                <a:schemeClr val="tx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60" name="Graphic 159">
              <a:extLst>
                <a:ext uri="{FF2B5EF4-FFF2-40B4-BE49-F238E27FC236}">
                  <a16:creationId xmlns:a16="http://schemas.microsoft.com/office/drawing/2014/main" id="{A24090CC-D2D5-4839-BCBE-3552BF7F2D4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6929546" y="2176114"/>
              <a:ext cx="4205734" cy="1131806"/>
            </a:xfrm>
            <a:prstGeom prst="rect">
              <a:avLst/>
            </a:prstGeom>
          </p:spPr>
        </p:pic>
        <p:pic>
          <p:nvPicPr>
            <p:cNvPr id="161" name="Graphic 160">
              <a:extLst>
                <a:ext uri="{FF2B5EF4-FFF2-40B4-BE49-F238E27FC236}">
                  <a16:creationId xmlns:a16="http://schemas.microsoft.com/office/drawing/2014/main" id="{1331CCEF-A201-475E-4BE3-393F3FE9B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929546" y="2176114"/>
              <a:ext cx="4208555" cy="996160"/>
            </a:xfrm>
            <a:prstGeom prst="rect">
              <a:avLst/>
            </a:prstGeom>
          </p:spPr>
        </p:pic>
        <p:pic>
          <p:nvPicPr>
            <p:cNvPr id="162" name="Graphic 161">
              <a:extLst>
                <a:ext uri="{FF2B5EF4-FFF2-40B4-BE49-F238E27FC236}">
                  <a16:creationId xmlns:a16="http://schemas.microsoft.com/office/drawing/2014/main" id="{A16D48AF-D6E3-F42E-AA82-DBC57FEDABE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6927958" y="2173968"/>
              <a:ext cx="4214307" cy="723773"/>
            </a:xfrm>
            <a:prstGeom prst="rect">
              <a:avLst/>
            </a:prstGeom>
          </p:spPr>
        </p:pic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B918386A-B3F8-9B82-6B1B-F4E0903148F9}"/>
              </a:ext>
            </a:extLst>
          </p:cNvPr>
          <p:cNvSpPr txBox="1"/>
          <p:nvPr/>
        </p:nvSpPr>
        <p:spPr>
          <a:xfrm rot="16200000">
            <a:off x="5324941" y="3214427"/>
            <a:ext cx="226498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Proportion of patients </a:t>
            </a:r>
            <a:br>
              <a:rPr kumimoji="0" lang="en-GB" sz="12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12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who survived (%)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1F062C85-EEB5-A145-B7B9-E9CA881BAA08}"/>
              </a:ext>
            </a:extLst>
          </p:cNvPr>
          <p:cNvSpPr txBox="1"/>
          <p:nvPr/>
        </p:nvSpPr>
        <p:spPr>
          <a:xfrm>
            <a:off x="7111677" y="4028395"/>
            <a:ext cx="20162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Log-rank P&lt;0.001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53B697FB-16C0-6828-8751-27125D23AE02}"/>
              </a:ext>
            </a:extLst>
          </p:cNvPr>
          <p:cNvSpPr txBox="1"/>
          <p:nvPr/>
        </p:nvSpPr>
        <p:spPr>
          <a:xfrm>
            <a:off x="6619356" y="2274536"/>
            <a:ext cx="43954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100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40573E18-B8DD-EC53-6697-D1F2CE245384}"/>
              </a:ext>
            </a:extLst>
          </p:cNvPr>
          <p:cNvSpPr txBox="1"/>
          <p:nvPr/>
        </p:nvSpPr>
        <p:spPr>
          <a:xfrm>
            <a:off x="6704316" y="2649600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80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17A6C09E-6E58-1ED5-3B69-CF1EB1C60D62}"/>
              </a:ext>
            </a:extLst>
          </p:cNvPr>
          <p:cNvSpPr txBox="1"/>
          <p:nvPr/>
        </p:nvSpPr>
        <p:spPr>
          <a:xfrm>
            <a:off x="6704316" y="3034800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60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AC3668F8-3911-3A55-A2A0-3C75425740E3}"/>
              </a:ext>
            </a:extLst>
          </p:cNvPr>
          <p:cNvSpPr txBox="1"/>
          <p:nvPr/>
        </p:nvSpPr>
        <p:spPr>
          <a:xfrm>
            <a:off x="6704316" y="3441600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40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89205A95-4637-27CC-4A4D-F39F7A05D1DA}"/>
              </a:ext>
            </a:extLst>
          </p:cNvPr>
          <p:cNvSpPr txBox="1"/>
          <p:nvPr/>
        </p:nvSpPr>
        <p:spPr>
          <a:xfrm>
            <a:off x="6704316" y="3837600"/>
            <a:ext cx="35458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708AF433-EE38-23B4-1E20-E05D26690A63}"/>
              </a:ext>
            </a:extLst>
          </p:cNvPr>
          <p:cNvSpPr txBox="1"/>
          <p:nvPr/>
        </p:nvSpPr>
        <p:spPr>
          <a:xfrm>
            <a:off x="6789275" y="4399673"/>
            <a:ext cx="269625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ACFC1191-A357-B24F-4055-AA8CEB842AFF}"/>
              </a:ext>
            </a:extLst>
          </p:cNvPr>
          <p:cNvGrpSpPr/>
          <p:nvPr/>
        </p:nvGrpSpPr>
        <p:grpSpPr>
          <a:xfrm>
            <a:off x="7272000" y="3173873"/>
            <a:ext cx="2758637" cy="723275"/>
            <a:chOff x="7111717" y="3109394"/>
            <a:chExt cx="2758637" cy="723275"/>
          </a:xfrm>
        </p:grpSpPr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67821645-2B99-54F3-C277-AD00B4826998}"/>
                </a:ext>
              </a:extLst>
            </p:cNvPr>
            <p:cNvSpPr txBox="1"/>
            <p:nvPr/>
          </p:nvSpPr>
          <p:spPr>
            <a:xfrm>
              <a:off x="7337090" y="3109394"/>
              <a:ext cx="2533264" cy="7232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CS-independent asthma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CS-dependent asthma (low dose)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CS-dependent asthma (high dose)</a:t>
              </a:r>
            </a:p>
          </p:txBody>
        </p: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56D4B617-72D4-D831-F65D-E13B569D7043}"/>
                </a:ext>
              </a:extLst>
            </p:cNvPr>
            <p:cNvCxnSpPr/>
            <p:nvPr/>
          </p:nvCxnSpPr>
          <p:spPr>
            <a:xfrm>
              <a:off x="7111717" y="3257400"/>
              <a:ext cx="258062" cy="0"/>
            </a:xfrm>
            <a:prstGeom prst="line">
              <a:avLst/>
            </a:prstGeom>
            <a:ln w="28575" cap="flat">
              <a:solidFill>
                <a:schemeClr val="tx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7E809B3A-36F5-E838-3BFC-9A37D295F5D2}"/>
                </a:ext>
              </a:extLst>
            </p:cNvPr>
            <p:cNvCxnSpPr/>
            <p:nvPr/>
          </p:nvCxnSpPr>
          <p:spPr>
            <a:xfrm>
              <a:off x="7111717" y="3481687"/>
              <a:ext cx="258062" cy="0"/>
            </a:xfrm>
            <a:prstGeom prst="line">
              <a:avLst/>
            </a:prstGeom>
            <a:ln w="28575" cap="flat">
              <a:solidFill>
                <a:schemeClr val="accent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FB697292-78DC-6510-EBF9-9BC7F8140719}"/>
                </a:ext>
              </a:extLst>
            </p:cNvPr>
            <p:cNvCxnSpPr/>
            <p:nvPr/>
          </p:nvCxnSpPr>
          <p:spPr>
            <a:xfrm>
              <a:off x="7111717" y="3699504"/>
              <a:ext cx="258062" cy="0"/>
            </a:xfrm>
            <a:prstGeom prst="line">
              <a:avLst/>
            </a:prstGeom>
            <a:ln w="28575" cap="flat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1554DE25-52BA-3C59-550F-C35451A20199}"/>
              </a:ext>
            </a:extLst>
          </p:cNvPr>
          <p:cNvGrpSpPr/>
          <p:nvPr/>
        </p:nvGrpSpPr>
        <p:grpSpPr>
          <a:xfrm>
            <a:off x="6127551" y="4791210"/>
            <a:ext cx="5477070" cy="603930"/>
            <a:chOff x="6145687" y="4562282"/>
            <a:chExt cx="5477070" cy="603930"/>
          </a:xfrm>
        </p:grpSpPr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4DC63564-1B1D-CAE0-9CBA-094B27D05285}"/>
                </a:ext>
              </a:extLst>
            </p:cNvPr>
            <p:cNvSpPr txBox="1"/>
            <p:nvPr/>
          </p:nvSpPr>
          <p:spPr>
            <a:xfrm>
              <a:off x="11168075" y="4562282"/>
              <a:ext cx="4546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29</a:t>
              </a:r>
            </a:p>
          </p:txBody>
        </p:sp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595624D1-9629-7D7E-18CB-EB3DDD4873B8}"/>
                </a:ext>
              </a:extLst>
            </p:cNvPr>
            <p:cNvSpPr txBox="1"/>
            <p:nvPr/>
          </p:nvSpPr>
          <p:spPr>
            <a:xfrm>
              <a:off x="11160902" y="4732952"/>
              <a:ext cx="4546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18</a:t>
              </a:r>
            </a:p>
          </p:txBody>
        </p:sp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12DBD107-75CC-6008-80AB-35EAA3307E34}"/>
                </a:ext>
              </a:extLst>
            </p:cNvPr>
            <p:cNvSpPr txBox="1"/>
            <p:nvPr/>
          </p:nvSpPr>
          <p:spPr>
            <a:xfrm>
              <a:off x="10236144" y="456228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6,159</a:t>
              </a:r>
            </a:p>
          </p:txBody>
        </p: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A55F5FDF-D3EB-D5C0-9206-592554D8113A}"/>
                </a:ext>
              </a:extLst>
            </p:cNvPr>
            <p:cNvSpPr txBox="1"/>
            <p:nvPr/>
          </p:nvSpPr>
          <p:spPr>
            <a:xfrm>
              <a:off x="10228971" y="473295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2,544</a:t>
              </a:r>
            </a:p>
          </p:txBody>
        </p: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8240A597-CA7A-C7FF-39C2-E997FAF0C983}"/>
                </a:ext>
              </a:extLst>
            </p:cNvPr>
            <p:cNvSpPr txBox="1"/>
            <p:nvPr/>
          </p:nvSpPr>
          <p:spPr>
            <a:xfrm>
              <a:off x="9401389" y="456228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6,735</a:t>
              </a:r>
            </a:p>
          </p:txBody>
        </p:sp>
        <p:sp>
          <p:nvSpPr>
            <p:cNvPr id="190" name="TextBox 189">
              <a:extLst>
                <a:ext uri="{FF2B5EF4-FFF2-40B4-BE49-F238E27FC236}">
                  <a16:creationId xmlns:a16="http://schemas.microsoft.com/office/drawing/2014/main" id="{B96E6389-ED12-FB5B-46F3-482801397E04}"/>
                </a:ext>
              </a:extLst>
            </p:cNvPr>
            <p:cNvSpPr txBox="1"/>
            <p:nvPr/>
          </p:nvSpPr>
          <p:spPr>
            <a:xfrm>
              <a:off x="9394216" y="473295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2,855</a:t>
              </a:r>
            </a:p>
          </p:txBody>
        </p: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C681BB0A-53FD-088F-C9F9-DDD05C384FC0}"/>
                </a:ext>
              </a:extLst>
            </p:cNvPr>
            <p:cNvSpPr txBox="1"/>
            <p:nvPr/>
          </p:nvSpPr>
          <p:spPr>
            <a:xfrm>
              <a:off x="8559077" y="456228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7,297</a:t>
              </a:r>
            </a:p>
          </p:txBody>
        </p:sp>
        <p:sp>
          <p:nvSpPr>
            <p:cNvPr id="1088" name="TextBox 1087">
              <a:extLst>
                <a:ext uri="{FF2B5EF4-FFF2-40B4-BE49-F238E27FC236}">
                  <a16:creationId xmlns:a16="http://schemas.microsoft.com/office/drawing/2014/main" id="{1FE9B24F-B093-F1EE-DCFA-C28D3228D3A0}"/>
                </a:ext>
              </a:extLst>
            </p:cNvPr>
            <p:cNvSpPr txBox="1"/>
            <p:nvPr/>
          </p:nvSpPr>
          <p:spPr>
            <a:xfrm>
              <a:off x="8551904" y="473295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3,220</a:t>
              </a:r>
            </a:p>
          </p:txBody>
        </p:sp>
        <p:sp>
          <p:nvSpPr>
            <p:cNvPr id="1089" name="TextBox 1088">
              <a:extLst>
                <a:ext uri="{FF2B5EF4-FFF2-40B4-BE49-F238E27FC236}">
                  <a16:creationId xmlns:a16="http://schemas.microsoft.com/office/drawing/2014/main" id="{BCB7FF42-57E5-DE16-A52B-C3554AD45795}"/>
                </a:ext>
              </a:extLst>
            </p:cNvPr>
            <p:cNvSpPr txBox="1"/>
            <p:nvPr/>
          </p:nvSpPr>
          <p:spPr>
            <a:xfrm>
              <a:off x="7710961" y="4562282"/>
              <a:ext cx="540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7,904</a:t>
              </a:r>
            </a:p>
          </p:txBody>
        </p:sp>
        <p:sp>
          <p:nvSpPr>
            <p:cNvPr id="1090" name="TextBox 1089">
              <a:extLst>
                <a:ext uri="{FF2B5EF4-FFF2-40B4-BE49-F238E27FC236}">
                  <a16:creationId xmlns:a16="http://schemas.microsoft.com/office/drawing/2014/main" id="{105A3E9C-8970-BD3B-C9EE-B67A165EEB59}"/>
                </a:ext>
              </a:extLst>
            </p:cNvPr>
            <p:cNvSpPr txBox="1"/>
            <p:nvPr/>
          </p:nvSpPr>
          <p:spPr>
            <a:xfrm>
              <a:off x="7703788" y="4732952"/>
              <a:ext cx="54000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3,646</a:t>
              </a:r>
            </a:p>
          </p:txBody>
        </p:sp>
        <p:sp>
          <p:nvSpPr>
            <p:cNvPr id="1091" name="TextBox 1090">
              <a:extLst>
                <a:ext uri="{FF2B5EF4-FFF2-40B4-BE49-F238E27FC236}">
                  <a16:creationId xmlns:a16="http://schemas.microsoft.com/office/drawing/2014/main" id="{BC220AC3-2C9A-B203-7EFE-3357E597257B}"/>
                </a:ext>
              </a:extLst>
            </p:cNvPr>
            <p:cNvSpPr txBox="1"/>
            <p:nvPr/>
          </p:nvSpPr>
          <p:spPr>
            <a:xfrm>
              <a:off x="6864865" y="4562282"/>
              <a:ext cx="540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8,334</a:t>
              </a:r>
            </a:p>
          </p:txBody>
        </p:sp>
        <p:sp>
          <p:nvSpPr>
            <p:cNvPr id="1092" name="TextBox 1091">
              <a:extLst>
                <a:ext uri="{FF2B5EF4-FFF2-40B4-BE49-F238E27FC236}">
                  <a16:creationId xmlns:a16="http://schemas.microsoft.com/office/drawing/2014/main" id="{4D1E313F-681F-2499-514B-D210F999BE38}"/>
                </a:ext>
              </a:extLst>
            </p:cNvPr>
            <p:cNvSpPr txBox="1"/>
            <p:nvPr/>
          </p:nvSpPr>
          <p:spPr>
            <a:xfrm>
              <a:off x="6864865" y="4732952"/>
              <a:ext cx="540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4,167</a:t>
              </a:r>
            </a:p>
          </p:txBody>
        </p: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04B795D5-4761-84C3-2384-74FAE80D1CD0}"/>
                </a:ext>
              </a:extLst>
            </p:cNvPr>
            <p:cNvCxnSpPr/>
            <p:nvPr/>
          </p:nvCxnSpPr>
          <p:spPr>
            <a:xfrm>
              <a:off x="6522681" y="4695141"/>
              <a:ext cx="258062" cy="0"/>
            </a:xfrm>
            <a:prstGeom prst="line">
              <a:avLst/>
            </a:prstGeom>
            <a:ln w="28575" cap="flat">
              <a:solidFill>
                <a:schemeClr val="tx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Straight Connector 1093">
              <a:extLst>
                <a:ext uri="{FF2B5EF4-FFF2-40B4-BE49-F238E27FC236}">
                  <a16:creationId xmlns:a16="http://schemas.microsoft.com/office/drawing/2014/main" id="{CD8D942B-82F9-4E09-245E-30460D521624}"/>
                </a:ext>
              </a:extLst>
            </p:cNvPr>
            <p:cNvCxnSpPr/>
            <p:nvPr/>
          </p:nvCxnSpPr>
          <p:spPr>
            <a:xfrm>
              <a:off x="6522681" y="4866370"/>
              <a:ext cx="258062" cy="0"/>
            </a:xfrm>
            <a:prstGeom prst="line">
              <a:avLst/>
            </a:prstGeom>
            <a:ln w="28575" cap="flat">
              <a:solidFill>
                <a:schemeClr val="accent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8E1EFF8A-8200-3219-4C27-40F1DC95638A}"/>
                </a:ext>
              </a:extLst>
            </p:cNvPr>
            <p:cNvSpPr txBox="1"/>
            <p:nvPr/>
          </p:nvSpPr>
          <p:spPr>
            <a:xfrm>
              <a:off x="6145687" y="4722302"/>
              <a:ext cx="75077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200"/>
                <a:t>n=</a:t>
              </a:r>
            </a:p>
          </p:txBody>
        </p:sp>
        <p:sp>
          <p:nvSpPr>
            <p:cNvPr id="1096" name="TextBox 1095">
              <a:extLst>
                <a:ext uri="{FF2B5EF4-FFF2-40B4-BE49-F238E27FC236}">
                  <a16:creationId xmlns:a16="http://schemas.microsoft.com/office/drawing/2014/main" id="{E364BBB7-760D-BA0B-702D-5A3EE6C7C378}"/>
                </a:ext>
              </a:extLst>
            </p:cNvPr>
            <p:cNvSpPr txBox="1"/>
            <p:nvPr/>
          </p:nvSpPr>
          <p:spPr>
            <a:xfrm>
              <a:off x="11159297" y="4904602"/>
              <a:ext cx="4546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29</a:t>
              </a:r>
            </a:p>
          </p:txBody>
        </p:sp>
        <p:sp>
          <p:nvSpPr>
            <p:cNvPr id="1097" name="TextBox 1096">
              <a:extLst>
                <a:ext uri="{FF2B5EF4-FFF2-40B4-BE49-F238E27FC236}">
                  <a16:creationId xmlns:a16="http://schemas.microsoft.com/office/drawing/2014/main" id="{0C0B8D7B-991E-F272-5DBC-F3E087A70332}"/>
                </a:ext>
              </a:extLst>
            </p:cNvPr>
            <p:cNvSpPr txBox="1"/>
            <p:nvPr/>
          </p:nvSpPr>
          <p:spPr>
            <a:xfrm>
              <a:off x="10227366" y="490460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2,291</a:t>
              </a:r>
            </a:p>
          </p:txBody>
        </p:sp>
        <p:sp>
          <p:nvSpPr>
            <p:cNvPr id="1098" name="TextBox 1097">
              <a:extLst>
                <a:ext uri="{FF2B5EF4-FFF2-40B4-BE49-F238E27FC236}">
                  <a16:creationId xmlns:a16="http://schemas.microsoft.com/office/drawing/2014/main" id="{7AC2268B-8F04-2E49-A24F-3DE1797D5EC0}"/>
                </a:ext>
              </a:extLst>
            </p:cNvPr>
            <p:cNvSpPr txBox="1"/>
            <p:nvPr/>
          </p:nvSpPr>
          <p:spPr>
            <a:xfrm>
              <a:off x="9392611" y="490460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2,607</a:t>
              </a:r>
            </a:p>
          </p:txBody>
        </p:sp>
        <p:sp>
          <p:nvSpPr>
            <p:cNvPr id="1099" name="TextBox 1098">
              <a:extLst>
                <a:ext uri="{FF2B5EF4-FFF2-40B4-BE49-F238E27FC236}">
                  <a16:creationId xmlns:a16="http://schemas.microsoft.com/office/drawing/2014/main" id="{955E7D48-D37E-9428-3425-91D1E8818857}"/>
                </a:ext>
              </a:extLst>
            </p:cNvPr>
            <p:cNvSpPr txBox="1"/>
            <p:nvPr/>
          </p:nvSpPr>
          <p:spPr>
            <a:xfrm>
              <a:off x="8550299" y="4904602"/>
              <a:ext cx="504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3,029</a:t>
              </a:r>
            </a:p>
          </p:txBody>
        </p:sp>
        <p:sp>
          <p:nvSpPr>
            <p:cNvPr id="1100" name="TextBox 1099">
              <a:extLst>
                <a:ext uri="{FF2B5EF4-FFF2-40B4-BE49-F238E27FC236}">
                  <a16:creationId xmlns:a16="http://schemas.microsoft.com/office/drawing/2014/main" id="{FDDCCB30-3339-2AFC-D51C-7646AE1CF751}"/>
                </a:ext>
              </a:extLst>
            </p:cNvPr>
            <p:cNvSpPr txBox="1"/>
            <p:nvPr/>
          </p:nvSpPr>
          <p:spPr>
            <a:xfrm>
              <a:off x="7702183" y="4904602"/>
              <a:ext cx="54000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3,483</a:t>
              </a:r>
            </a:p>
          </p:txBody>
        </p:sp>
        <p:sp>
          <p:nvSpPr>
            <p:cNvPr id="1101" name="TextBox 1100">
              <a:extLst>
                <a:ext uri="{FF2B5EF4-FFF2-40B4-BE49-F238E27FC236}">
                  <a16:creationId xmlns:a16="http://schemas.microsoft.com/office/drawing/2014/main" id="{6ABDF825-DD30-083D-1A8D-E2215281550A}"/>
                </a:ext>
              </a:extLst>
            </p:cNvPr>
            <p:cNvSpPr txBox="1"/>
            <p:nvPr/>
          </p:nvSpPr>
          <p:spPr>
            <a:xfrm>
              <a:off x="6863260" y="4904602"/>
              <a:ext cx="54000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/>
                <a:t>4,167</a:t>
              </a:r>
            </a:p>
          </p:txBody>
        </p: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892A8CEB-8DFC-1936-2BDD-D1A08BC1FD83}"/>
                </a:ext>
              </a:extLst>
            </p:cNvPr>
            <p:cNvCxnSpPr/>
            <p:nvPr/>
          </p:nvCxnSpPr>
          <p:spPr>
            <a:xfrm>
              <a:off x="6521076" y="5038020"/>
              <a:ext cx="258062" cy="0"/>
            </a:xfrm>
            <a:prstGeom prst="line">
              <a:avLst/>
            </a:prstGeom>
            <a:ln w="28575" cap="flat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C96A1E4-8DCF-7E19-D6E9-9A430FC86006}"/>
              </a:ext>
            </a:extLst>
          </p:cNvPr>
          <p:cNvSpPr txBox="1"/>
          <p:nvPr/>
        </p:nvSpPr>
        <p:spPr>
          <a:xfrm>
            <a:off x="9586613" y="5304121"/>
            <a:ext cx="192392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Lee H, et al. 2019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E6F3E0B-CFE5-EFC0-F093-E1950B256FE4}"/>
              </a:ext>
            </a:extLst>
          </p:cNvPr>
          <p:cNvSpPr txBox="1"/>
          <p:nvPr/>
        </p:nvSpPr>
        <p:spPr>
          <a:xfrm>
            <a:off x="3724088" y="5307800"/>
            <a:ext cx="192392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Lee H, et al. 2019</a:t>
            </a:r>
          </a:p>
        </p:txBody>
      </p:sp>
    </p:spTree>
    <p:extLst>
      <p:ext uri="{BB962C8B-B14F-4D97-AF65-F5344CB8AC3E}">
        <p14:creationId xmlns:p14="http://schemas.microsoft.com/office/powerpoint/2010/main" val="1582291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ECB9A61-4B7B-4FFF-9CEC-C167B597F0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10622586" cy="568325"/>
          </a:xfrm>
        </p:spPr>
        <p:txBody>
          <a:bodyPr/>
          <a:lstStyle/>
          <a:p>
            <a:r>
              <a:rPr lang="en-GB" dirty="0"/>
              <a:t>*ED relapse is defined as an urgent visit to any ED, clinic or physician office for worsening asthma symptoms within 4 weeks of the initial ED visit; a systematic review of 10 studies covering a total of 32,923 patients was performed to summarise evidence regarding ED relapse in patients with asthma.</a:t>
            </a:r>
            <a:r>
              <a:rPr lang="en-GB" baseline="30000" dirty="0"/>
              <a:t>1</a:t>
            </a:r>
          </a:p>
          <a:p>
            <a:r>
              <a:rPr lang="en-GB" dirty="0"/>
              <a:t>ED, emergency department; SCS, systemic corticosteroid(s).</a:t>
            </a:r>
            <a:br>
              <a:rPr lang="en-GB" dirty="0"/>
            </a:br>
            <a:r>
              <a:rPr lang="en-GB" dirty="0"/>
              <a:t>1. Hill J, et al. BMJ Open Respir Res. 2017;4:e000169; 2. Chew SY, et al. BMJ Open Qual. 2020;9;e000894; 3. Hodder R, et al. CMAJ. 2010;182:E55–E67; 4. Wong AJ, et al. J Acute Med. 2018;8:119–126; 5. Tsai CL, et al. J Allergy Clin Immunol. 2009;123:354–361; 6. Hasegawa K, et al. J Allergy Clin Immunol </a:t>
            </a:r>
            <a:r>
              <a:rPr lang="en-GB" dirty="0" err="1"/>
              <a:t>Pract</a:t>
            </a:r>
            <a:r>
              <a:rPr lang="en-GB" dirty="0"/>
              <a:t>. 2013;1:509–515.</a:t>
            </a:r>
          </a:p>
        </p:txBody>
      </p:sp>
      <p:sp>
        <p:nvSpPr>
          <p:cNvPr id="14" name="Title 4">
            <a:extLst>
              <a:ext uri="{FF2B5EF4-FFF2-40B4-BE49-F238E27FC236}">
                <a16:creationId xmlns:a16="http://schemas.microsoft.com/office/drawing/2014/main" id="{FAE5CF58-487C-2AC1-E069-6991099B24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5922" y="180000"/>
            <a:ext cx="8169589" cy="720000"/>
          </a:xfrm>
        </p:spPr>
        <p:txBody>
          <a:bodyPr/>
          <a:lstStyle/>
          <a:p>
            <a:r>
              <a:rPr lang="en-GB" sz="2400"/>
              <a:t>Has the patient had 2 or more emergency attendances or unscheduled visits due to asthma over the past 12 months?</a:t>
            </a:r>
          </a:p>
        </p:txBody>
      </p:sp>
      <p:sp>
        <p:nvSpPr>
          <p:cNvPr id="15" name="Graphic 17">
            <a:extLst>
              <a:ext uri="{FF2B5EF4-FFF2-40B4-BE49-F238E27FC236}">
                <a16:creationId xmlns:a16="http://schemas.microsoft.com/office/drawing/2014/main" id="{64BC8CC2-EE7B-6869-6289-C92DE5D07ACA}"/>
              </a:ext>
            </a:extLst>
          </p:cNvPr>
          <p:cNvSpPr/>
          <p:nvPr/>
        </p:nvSpPr>
        <p:spPr>
          <a:xfrm>
            <a:off x="1255923" y="1151092"/>
            <a:ext cx="9683826" cy="720000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6647" h="798278">
                <a:moveTo>
                  <a:pt x="8106647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 w="19050" cap="rnd">
            <a:solidFill>
              <a:schemeClr val="tx2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44000" tIns="45720" rIns="115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GB" sz="2000"/>
              <a:t>A systematic review of ten studies showed that patients requiring a visit to the ED are at high risk of relapse</a:t>
            </a:r>
            <a:r>
              <a:rPr lang="en-GB" sz="2000" baseline="30000"/>
              <a:t>1</a:t>
            </a:r>
            <a:r>
              <a:rPr lang="en-GB" sz="2000"/>
              <a:t>*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90EED16-E884-8CCB-3421-1F998162775E}"/>
              </a:ext>
            </a:extLst>
          </p:cNvPr>
          <p:cNvGrpSpPr/>
          <p:nvPr/>
        </p:nvGrpSpPr>
        <p:grpSpPr>
          <a:xfrm>
            <a:off x="9777960" y="1177690"/>
            <a:ext cx="2237744" cy="618647"/>
            <a:chOff x="442915" y="1322638"/>
            <a:chExt cx="2237744" cy="618647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7691811-5987-3F6D-E35B-50E4A9313F2B}"/>
                </a:ext>
              </a:extLst>
            </p:cNvPr>
            <p:cNvSpPr/>
            <p:nvPr/>
          </p:nvSpPr>
          <p:spPr>
            <a:xfrm>
              <a:off x="442915" y="1322638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33D1781E-BF45-4CEB-2C94-3F956669A6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25085" t="27099" r="18473" b="64148"/>
            <a:stretch/>
          </p:blipFill>
          <p:spPr>
            <a:xfrm>
              <a:off x="585069" y="1357223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BF71437B-088B-C0CE-1265-B9303D83F837}"/>
              </a:ext>
            </a:extLst>
          </p:cNvPr>
          <p:cNvSpPr/>
          <p:nvPr/>
        </p:nvSpPr>
        <p:spPr>
          <a:xfrm>
            <a:off x="330232" y="209413"/>
            <a:ext cx="657868" cy="657866"/>
          </a:xfrm>
          <a:prstGeom prst="ellipse">
            <a:avLst/>
          </a:prstGeom>
          <a:solidFill>
            <a:schemeClr val="tx2"/>
          </a:solidFill>
          <a:ln w="50800" cap="flat" cmpd="sng" algn="ctr">
            <a:solidFill>
              <a:srgbClr val="DECEE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</a:t>
            </a:r>
          </a:p>
        </p:txBody>
      </p: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3A77E82C-A3C6-C39B-BD8F-7C7B03885F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GB" sz="12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67FF385-4075-B63B-4AC7-B2BD51F5D0A0}"/>
              </a:ext>
            </a:extLst>
          </p:cNvPr>
          <p:cNvSpPr txBox="1"/>
          <p:nvPr/>
        </p:nvSpPr>
        <p:spPr>
          <a:xfrm>
            <a:off x="3209649" y="5403330"/>
            <a:ext cx="2946389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Time following ED discharge</a:t>
            </a:r>
          </a:p>
        </p:txBody>
      </p:sp>
      <p:sp>
        <p:nvSpPr>
          <p:cNvPr id="21" name="TextBox 18">
            <a:extLst>
              <a:ext uri="{FF2B5EF4-FFF2-40B4-BE49-F238E27FC236}">
                <a16:creationId xmlns:a16="http://schemas.microsoft.com/office/drawing/2014/main" id="{80C0875D-2648-BEAC-3D1F-AD04F5DDFA20}"/>
              </a:ext>
            </a:extLst>
          </p:cNvPr>
          <p:cNvSpPr txBox="1"/>
          <p:nvPr/>
        </p:nvSpPr>
        <p:spPr>
          <a:xfrm rot="16200000">
            <a:off x="-631139" y="3645721"/>
            <a:ext cx="2680857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Median ED relapse rates (%)</a:t>
            </a:r>
          </a:p>
        </p:txBody>
      </p: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3A84BF10-13DF-DE8A-4FEA-D423AA8A7B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6415601"/>
              </p:ext>
            </p:extLst>
          </p:nvPr>
        </p:nvGraphicFramePr>
        <p:xfrm>
          <a:off x="900544" y="2382982"/>
          <a:ext cx="7341083" cy="30726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FDF69CA5-50F8-EAC4-7EB9-1AE2FC10D0A4}"/>
              </a:ext>
            </a:extLst>
          </p:cNvPr>
          <p:cNvSpPr txBox="1"/>
          <p:nvPr/>
        </p:nvSpPr>
        <p:spPr>
          <a:xfrm>
            <a:off x="2132688" y="3760743"/>
            <a:ext cx="6646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7AF4EC3-1391-25F7-F6CE-C7EFC941842F}"/>
              </a:ext>
            </a:extLst>
          </p:cNvPr>
          <p:cNvSpPr txBox="1"/>
          <p:nvPr/>
        </p:nvSpPr>
        <p:spPr>
          <a:xfrm>
            <a:off x="4378237" y="2983597"/>
            <a:ext cx="6646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14%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7366F5A-58FD-3DA6-2D09-BABFD954C915}"/>
              </a:ext>
            </a:extLst>
          </p:cNvPr>
          <p:cNvSpPr txBox="1"/>
          <p:nvPr/>
        </p:nvSpPr>
        <p:spPr>
          <a:xfrm>
            <a:off x="6636413" y="2604426"/>
            <a:ext cx="6646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17%</a:t>
            </a:r>
          </a:p>
        </p:txBody>
      </p:sp>
      <p:sp>
        <p:nvSpPr>
          <p:cNvPr id="171" name="Rectangle 170">
            <a:extLst>
              <a:ext uri="{FF2B5EF4-FFF2-40B4-BE49-F238E27FC236}">
                <a16:creationId xmlns:a16="http://schemas.microsoft.com/office/drawing/2014/main" id="{CFD469C1-1FED-74AC-77E8-473DBB010DFD}"/>
              </a:ext>
            </a:extLst>
          </p:cNvPr>
          <p:cNvSpPr/>
          <p:nvPr/>
        </p:nvSpPr>
        <p:spPr>
          <a:xfrm>
            <a:off x="2420167" y="2035494"/>
            <a:ext cx="462049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Median relapse rates at varying time periods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after discharge from the ED (N=32,923)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0A1C0BAC-C057-4B09-F136-659A67A4D2AD}"/>
              </a:ext>
            </a:extLst>
          </p:cNvPr>
          <p:cNvGrpSpPr/>
          <p:nvPr/>
        </p:nvGrpSpPr>
        <p:grpSpPr>
          <a:xfrm>
            <a:off x="8318481" y="2639373"/>
            <a:ext cx="3223843" cy="2237378"/>
            <a:chOff x="8248344" y="2444118"/>
            <a:chExt cx="3223843" cy="2237378"/>
          </a:xfrm>
        </p:grpSpPr>
        <p:sp>
          <p:nvSpPr>
            <p:cNvPr id="175" name="Rectangle 174">
              <a:extLst>
                <a:ext uri="{FF2B5EF4-FFF2-40B4-BE49-F238E27FC236}">
                  <a16:creationId xmlns:a16="http://schemas.microsoft.com/office/drawing/2014/main" id="{0F05DFED-6420-3F3A-0CA8-772429034909}"/>
                </a:ext>
              </a:extLst>
            </p:cNvPr>
            <p:cNvSpPr/>
            <p:nvPr/>
          </p:nvSpPr>
          <p:spPr>
            <a:xfrm>
              <a:off x="8248344" y="2490534"/>
              <a:ext cx="2948743" cy="21082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Asthma management in the ED often deviates from </a:t>
              </a:r>
              <a:br>
                <a:rPr kumimoji="0" lang="en-GB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clinical guidelines</a:t>
              </a:r>
              <a:r>
                <a:rPr kumimoji="0" lang="en-GB" sz="1800" b="0" i="0" u="none" strike="noStrike" kern="1200" cap="none" spc="0" normalizeH="0" baseline="3000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2–6</a:t>
              </a:r>
              <a:br>
                <a:rPr kumimoji="0" lang="en-GB" sz="1800" b="0" i="0" u="none" strike="noStrike" kern="1200" cap="none" spc="0" normalizeH="0" baseline="3000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63–100% of patients </a:t>
              </a:r>
              <a:br>
                <a:rPr kumimoji="0" lang="en-GB" sz="1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are treated with </a:t>
              </a: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SCS</a:t>
              </a: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br>
                <a:rPr kumimoji="0" lang="en-GB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following ED </a:t>
              </a:r>
              <a:br>
                <a:rPr kumimoji="0" lang="en-GB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discharge</a:t>
              </a:r>
              <a:r>
                <a:rPr kumimoji="0" lang="en-GB" sz="1800" b="0" i="0" u="none" strike="noStrike" kern="1200" cap="none" spc="0" normalizeH="0" baseline="3000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endParaRPr kumimoji="0" lang="en-GB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314B981E-D82C-02F0-8C11-186948E81C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311533" y="2444118"/>
              <a:ext cx="3160654" cy="0"/>
            </a:xfrm>
            <a:prstGeom prst="line">
              <a:avLst/>
            </a:prstGeom>
            <a:ln w="19050" cap="rnd">
              <a:solidFill>
                <a:schemeClr val="accent1"/>
              </a:solidFill>
              <a:round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2F7F51B4-748E-D97F-F218-048777D866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311533" y="4681496"/>
              <a:ext cx="2010727" cy="0"/>
            </a:xfrm>
            <a:prstGeom prst="line">
              <a:avLst/>
            </a:prstGeom>
            <a:ln w="19050" cap="rnd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eardrop 178">
              <a:extLst>
                <a:ext uri="{FF2B5EF4-FFF2-40B4-BE49-F238E27FC236}">
                  <a16:creationId xmlns:a16="http://schemas.microsoft.com/office/drawing/2014/main" id="{25ADA23B-8201-D448-5C85-ABA78308AA83}"/>
                </a:ext>
              </a:extLst>
            </p:cNvPr>
            <p:cNvSpPr/>
            <p:nvPr/>
          </p:nvSpPr>
          <p:spPr>
            <a:xfrm rot="10800000">
              <a:off x="10605009" y="3831496"/>
              <a:ext cx="799596" cy="799596"/>
            </a:xfrm>
            <a:prstGeom prst="teardrop">
              <a:avLst/>
            </a:prstGeom>
            <a:solidFill>
              <a:schemeClr val="accent1"/>
            </a:solidFill>
            <a:ln w="127000" cap="flat" cmpd="sng" algn="ctr">
              <a:solidFill>
                <a:schemeClr val="accent1">
                  <a:alpha val="20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80" name="Graphic 43">
              <a:extLst>
                <a:ext uri="{FF2B5EF4-FFF2-40B4-BE49-F238E27FC236}">
                  <a16:creationId xmlns:a16="http://schemas.microsoft.com/office/drawing/2014/main" id="{CF701EA4-FCC5-2BE5-F13D-796F2CED4718}"/>
                </a:ext>
              </a:extLst>
            </p:cNvPr>
            <p:cNvGrpSpPr/>
            <p:nvPr/>
          </p:nvGrpSpPr>
          <p:grpSpPr>
            <a:xfrm>
              <a:off x="10709600" y="4072966"/>
              <a:ext cx="547871" cy="367749"/>
              <a:chOff x="3662362" y="1795462"/>
              <a:chExt cx="4867275" cy="3267075"/>
            </a:xfrm>
            <a:solidFill>
              <a:sysClr val="window" lastClr="FFFFFF"/>
            </a:solidFill>
          </p:grpSpPr>
          <p:grpSp>
            <p:nvGrpSpPr>
              <p:cNvPr id="181" name="Graphic 43">
                <a:extLst>
                  <a:ext uri="{FF2B5EF4-FFF2-40B4-BE49-F238E27FC236}">
                    <a16:creationId xmlns:a16="http://schemas.microsoft.com/office/drawing/2014/main" id="{36F10517-68F5-991A-0F19-11F64F0FCBB5}"/>
                  </a:ext>
                </a:extLst>
              </p:cNvPr>
              <p:cNvGrpSpPr/>
              <p:nvPr/>
            </p:nvGrpSpPr>
            <p:grpSpPr>
              <a:xfrm>
                <a:off x="3662362" y="1795462"/>
                <a:ext cx="4867275" cy="3267075"/>
                <a:chOff x="3662362" y="1795462"/>
                <a:chExt cx="4867275" cy="3267075"/>
              </a:xfrm>
              <a:grpFill/>
            </p:grpSpPr>
            <p:sp>
              <p:nvSpPr>
                <p:cNvPr id="1103" name="Freeform: Shape 1102">
                  <a:extLst>
                    <a:ext uri="{FF2B5EF4-FFF2-40B4-BE49-F238E27FC236}">
                      <a16:creationId xmlns:a16="http://schemas.microsoft.com/office/drawing/2014/main" id="{BFA73F06-2DAC-43E7-2F36-FE787AEC8AF4}"/>
                    </a:ext>
                  </a:extLst>
                </p:cNvPr>
                <p:cNvSpPr/>
                <p:nvPr/>
              </p:nvSpPr>
              <p:spPr>
                <a:xfrm>
                  <a:off x="7015143" y="3167062"/>
                  <a:ext cx="295275" cy="142875"/>
                </a:xfrm>
                <a:custGeom>
                  <a:avLst/>
                  <a:gdLst>
                    <a:gd name="connsiteX0" fmla="*/ 223847 w 295275"/>
                    <a:gd name="connsiteY0" fmla="*/ 0 h 142875"/>
                    <a:gd name="connsiteX1" fmla="*/ 71438 w 295275"/>
                    <a:gd name="connsiteY1" fmla="*/ 0 h 142875"/>
                    <a:gd name="connsiteX2" fmla="*/ 0 w 295275"/>
                    <a:gd name="connsiteY2" fmla="*/ 71438 h 142875"/>
                    <a:gd name="connsiteX3" fmla="*/ 71438 w 295275"/>
                    <a:gd name="connsiteY3" fmla="*/ 142875 h 142875"/>
                    <a:gd name="connsiteX4" fmla="*/ 223847 w 295275"/>
                    <a:gd name="connsiteY4" fmla="*/ 142875 h 142875"/>
                    <a:gd name="connsiteX5" fmla="*/ 295285 w 295275"/>
                    <a:gd name="connsiteY5" fmla="*/ 71438 h 142875"/>
                    <a:gd name="connsiteX6" fmla="*/ 223847 w 295275"/>
                    <a:gd name="connsiteY6" fmla="*/ 0 h 14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275" h="142875">
                      <a:moveTo>
                        <a:pt x="223847" y="0"/>
                      </a:moveTo>
                      <a:lnTo>
                        <a:pt x="71438" y="0"/>
                      </a:lnTo>
                      <a:cubicBezTo>
                        <a:pt x="31985" y="0"/>
                        <a:pt x="0" y="31985"/>
                        <a:pt x="0" y="71438"/>
                      </a:cubicBezTo>
                      <a:cubicBezTo>
                        <a:pt x="0" y="110890"/>
                        <a:pt x="31985" y="142875"/>
                        <a:pt x="71438" y="142875"/>
                      </a:cubicBezTo>
                      <a:lnTo>
                        <a:pt x="223847" y="142875"/>
                      </a:lnTo>
                      <a:cubicBezTo>
                        <a:pt x="263300" y="142875"/>
                        <a:pt x="295285" y="110890"/>
                        <a:pt x="295285" y="71438"/>
                      </a:cubicBezTo>
                      <a:cubicBezTo>
                        <a:pt x="295285" y="31985"/>
                        <a:pt x="263300" y="0"/>
                        <a:pt x="22384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104" name="Freeform: Shape 1103">
                  <a:extLst>
                    <a:ext uri="{FF2B5EF4-FFF2-40B4-BE49-F238E27FC236}">
                      <a16:creationId xmlns:a16="http://schemas.microsoft.com/office/drawing/2014/main" id="{92641E1A-CBF5-F736-A4DF-C5AB5ED3CC45}"/>
                    </a:ext>
                  </a:extLst>
                </p:cNvPr>
                <p:cNvSpPr/>
                <p:nvPr/>
              </p:nvSpPr>
              <p:spPr>
                <a:xfrm>
                  <a:off x="3662362" y="1795462"/>
                  <a:ext cx="4867275" cy="3267075"/>
                </a:xfrm>
                <a:custGeom>
                  <a:avLst/>
                  <a:gdLst>
                    <a:gd name="connsiteX0" fmla="*/ 4643438 w 4867275"/>
                    <a:gd name="connsiteY0" fmla="*/ 228600 h 3267075"/>
                    <a:gd name="connsiteX1" fmla="*/ 4419600 w 4867275"/>
                    <a:gd name="connsiteY1" fmla="*/ 452438 h 3267075"/>
                    <a:gd name="connsiteX2" fmla="*/ 4419600 w 4867275"/>
                    <a:gd name="connsiteY2" fmla="*/ 609600 h 3267075"/>
                    <a:gd name="connsiteX3" fmla="*/ 1350188 w 4867275"/>
                    <a:gd name="connsiteY3" fmla="*/ 609600 h 3267075"/>
                    <a:gd name="connsiteX4" fmla="*/ 1238317 w 4867275"/>
                    <a:gd name="connsiteY4" fmla="*/ 480841 h 3267075"/>
                    <a:gd name="connsiteX5" fmla="*/ 628707 w 4867275"/>
                    <a:gd name="connsiteY5" fmla="*/ 176032 h 3267075"/>
                    <a:gd name="connsiteX6" fmla="*/ 441179 w 4867275"/>
                    <a:gd name="connsiteY6" fmla="*/ 170393 h 3267075"/>
                    <a:gd name="connsiteX7" fmla="*/ 223838 w 4867275"/>
                    <a:gd name="connsiteY7" fmla="*/ 0 h 3267075"/>
                    <a:gd name="connsiteX8" fmla="*/ 0 w 4867275"/>
                    <a:gd name="connsiteY8" fmla="*/ 223838 h 3267075"/>
                    <a:gd name="connsiteX9" fmla="*/ 0 w 4867275"/>
                    <a:gd name="connsiteY9" fmla="*/ 1138238 h 3267075"/>
                    <a:gd name="connsiteX10" fmla="*/ 376238 w 4867275"/>
                    <a:gd name="connsiteY10" fmla="*/ 1514475 h 3267075"/>
                    <a:gd name="connsiteX11" fmla="*/ 609600 w 4867275"/>
                    <a:gd name="connsiteY11" fmla="*/ 1514475 h 3267075"/>
                    <a:gd name="connsiteX12" fmla="*/ 609600 w 4867275"/>
                    <a:gd name="connsiteY12" fmla="*/ 1519238 h 3267075"/>
                    <a:gd name="connsiteX13" fmla="*/ 833438 w 4867275"/>
                    <a:gd name="connsiteY13" fmla="*/ 1743075 h 3267075"/>
                    <a:gd name="connsiteX14" fmla="*/ 899760 w 4867275"/>
                    <a:gd name="connsiteY14" fmla="*/ 1743075 h 3267075"/>
                    <a:gd name="connsiteX15" fmla="*/ 2132381 w 4867275"/>
                    <a:gd name="connsiteY15" fmla="*/ 2090738 h 3267075"/>
                    <a:gd name="connsiteX16" fmla="*/ 899760 w 4867275"/>
                    <a:gd name="connsiteY16" fmla="*/ 2438400 h 3267075"/>
                    <a:gd name="connsiteX17" fmla="*/ 833438 w 4867275"/>
                    <a:gd name="connsiteY17" fmla="*/ 2438400 h 3267075"/>
                    <a:gd name="connsiteX18" fmla="*/ 609600 w 4867275"/>
                    <a:gd name="connsiteY18" fmla="*/ 2662238 h 3267075"/>
                    <a:gd name="connsiteX19" fmla="*/ 609600 w 4867275"/>
                    <a:gd name="connsiteY19" fmla="*/ 2675658 h 3267075"/>
                    <a:gd name="connsiteX20" fmla="*/ 381000 w 4867275"/>
                    <a:gd name="connsiteY20" fmla="*/ 2967038 h 3267075"/>
                    <a:gd name="connsiteX21" fmla="*/ 681038 w 4867275"/>
                    <a:gd name="connsiteY21" fmla="*/ 3267075 h 3267075"/>
                    <a:gd name="connsiteX22" fmla="*/ 981075 w 4867275"/>
                    <a:gd name="connsiteY22" fmla="*/ 2967038 h 3267075"/>
                    <a:gd name="connsiteX23" fmla="*/ 752475 w 4867275"/>
                    <a:gd name="connsiteY23" fmla="*/ 2675658 h 3267075"/>
                    <a:gd name="connsiteX24" fmla="*/ 752475 w 4867275"/>
                    <a:gd name="connsiteY24" fmla="*/ 2662238 h 3267075"/>
                    <a:gd name="connsiteX25" fmla="*/ 833438 w 4867275"/>
                    <a:gd name="connsiteY25" fmla="*/ 2581275 h 3267075"/>
                    <a:gd name="connsiteX26" fmla="*/ 909371 w 4867275"/>
                    <a:gd name="connsiteY26" fmla="*/ 2581275 h 3267075"/>
                    <a:gd name="connsiteX27" fmla="*/ 909599 w 4867275"/>
                    <a:gd name="connsiteY27" fmla="*/ 2581294 h 3267075"/>
                    <a:gd name="connsiteX28" fmla="*/ 909866 w 4867275"/>
                    <a:gd name="connsiteY28" fmla="*/ 2581275 h 3267075"/>
                    <a:gd name="connsiteX29" fmla="*/ 3881200 w 4867275"/>
                    <a:gd name="connsiteY29" fmla="*/ 2581275 h 3267075"/>
                    <a:gd name="connsiteX30" fmla="*/ 3881466 w 4867275"/>
                    <a:gd name="connsiteY30" fmla="*/ 2581294 h 3267075"/>
                    <a:gd name="connsiteX31" fmla="*/ 3881695 w 4867275"/>
                    <a:gd name="connsiteY31" fmla="*/ 2581275 h 3267075"/>
                    <a:gd name="connsiteX32" fmla="*/ 4033838 w 4867275"/>
                    <a:gd name="connsiteY32" fmla="*/ 2581275 h 3267075"/>
                    <a:gd name="connsiteX33" fmla="*/ 4114800 w 4867275"/>
                    <a:gd name="connsiteY33" fmla="*/ 2662238 h 3267075"/>
                    <a:gd name="connsiteX34" fmla="*/ 4114800 w 4867275"/>
                    <a:gd name="connsiteY34" fmla="*/ 2675658 h 3267075"/>
                    <a:gd name="connsiteX35" fmla="*/ 3886200 w 4867275"/>
                    <a:gd name="connsiteY35" fmla="*/ 2967038 h 3267075"/>
                    <a:gd name="connsiteX36" fmla="*/ 4186238 w 4867275"/>
                    <a:gd name="connsiteY36" fmla="*/ 3267075 h 3267075"/>
                    <a:gd name="connsiteX37" fmla="*/ 4486275 w 4867275"/>
                    <a:gd name="connsiteY37" fmla="*/ 2967038 h 3267075"/>
                    <a:gd name="connsiteX38" fmla="*/ 4257675 w 4867275"/>
                    <a:gd name="connsiteY38" fmla="*/ 2675658 h 3267075"/>
                    <a:gd name="connsiteX39" fmla="*/ 4257675 w 4867275"/>
                    <a:gd name="connsiteY39" fmla="*/ 2662238 h 3267075"/>
                    <a:gd name="connsiteX40" fmla="*/ 4033838 w 4867275"/>
                    <a:gd name="connsiteY40" fmla="*/ 2438400 h 3267075"/>
                    <a:gd name="connsiteX41" fmla="*/ 3891315 w 4867275"/>
                    <a:gd name="connsiteY41" fmla="*/ 2438400 h 3267075"/>
                    <a:gd name="connsiteX42" fmla="*/ 2658694 w 4867275"/>
                    <a:gd name="connsiteY42" fmla="*/ 2090738 h 3267075"/>
                    <a:gd name="connsiteX43" fmla="*/ 3891315 w 4867275"/>
                    <a:gd name="connsiteY43" fmla="*/ 1743075 h 3267075"/>
                    <a:gd name="connsiteX44" fmla="*/ 4033838 w 4867275"/>
                    <a:gd name="connsiteY44" fmla="*/ 1743075 h 3267075"/>
                    <a:gd name="connsiteX45" fmla="*/ 4257675 w 4867275"/>
                    <a:gd name="connsiteY45" fmla="*/ 1519238 h 3267075"/>
                    <a:gd name="connsiteX46" fmla="*/ 4257675 w 4867275"/>
                    <a:gd name="connsiteY46" fmla="*/ 1514475 h 3267075"/>
                    <a:gd name="connsiteX47" fmla="*/ 4491038 w 4867275"/>
                    <a:gd name="connsiteY47" fmla="*/ 1514475 h 3267075"/>
                    <a:gd name="connsiteX48" fmla="*/ 4867275 w 4867275"/>
                    <a:gd name="connsiteY48" fmla="*/ 1138238 h 3267075"/>
                    <a:gd name="connsiteX49" fmla="*/ 4867275 w 4867275"/>
                    <a:gd name="connsiteY49" fmla="*/ 452438 h 3267075"/>
                    <a:gd name="connsiteX50" fmla="*/ 4643438 w 4867275"/>
                    <a:gd name="connsiteY50" fmla="*/ 228600 h 3267075"/>
                    <a:gd name="connsiteX51" fmla="*/ 838200 w 4867275"/>
                    <a:gd name="connsiteY51" fmla="*/ 2967038 h 3267075"/>
                    <a:gd name="connsiteX52" fmla="*/ 681038 w 4867275"/>
                    <a:gd name="connsiteY52" fmla="*/ 3124200 h 3267075"/>
                    <a:gd name="connsiteX53" fmla="*/ 523875 w 4867275"/>
                    <a:gd name="connsiteY53" fmla="*/ 2967038 h 3267075"/>
                    <a:gd name="connsiteX54" fmla="*/ 681038 w 4867275"/>
                    <a:gd name="connsiteY54" fmla="*/ 2809875 h 3267075"/>
                    <a:gd name="connsiteX55" fmla="*/ 838200 w 4867275"/>
                    <a:gd name="connsiteY55" fmla="*/ 2967038 h 3267075"/>
                    <a:gd name="connsiteX56" fmla="*/ 4343400 w 4867275"/>
                    <a:gd name="connsiteY56" fmla="*/ 2967038 h 3267075"/>
                    <a:gd name="connsiteX57" fmla="*/ 4186238 w 4867275"/>
                    <a:gd name="connsiteY57" fmla="*/ 3124200 h 3267075"/>
                    <a:gd name="connsiteX58" fmla="*/ 4029075 w 4867275"/>
                    <a:gd name="connsiteY58" fmla="*/ 2967038 h 3267075"/>
                    <a:gd name="connsiteX59" fmla="*/ 4186238 w 4867275"/>
                    <a:gd name="connsiteY59" fmla="*/ 2809875 h 3267075"/>
                    <a:gd name="connsiteX60" fmla="*/ 4343400 w 4867275"/>
                    <a:gd name="connsiteY60" fmla="*/ 2967038 h 3267075"/>
                    <a:gd name="connsiteX61" fmla="*/ 1524124 w 4867275"/>
                    <a:gd name="connsiteY61" fmla="*/ 1066800 h 3267075"/>
                    <a:gd name="connsiteX62" fmla="*/ 447675 w 4867275"/>
                    <a:gd name="connsiteY62" fmla="*/ 1066800 h 3267075"/>
                    <a:gd name="connsiteX63" fmla="*/ 447675 w 4867275"/>
                    <a:gd name="connsiteY63" fmla="*/ 586073 h 3267075"/>
                    <a:gd name="connsiteX64" fmla="*/ 1038092 w 4867275"/>
                    <a:gd name="connsiteY64" fmla="*/ 881282 h 3267075"/>
                    <a:gd name="connsiteX65" fmla="*/ 1138095 w 4867275"/>
                    <a:gd name="connsiteY65" fmla="*/ 904932 h 3267075"/>
                    <a:gd name="connsiteX66" fmla="*/ 1338444 w 4867275"/>
                    <a:gd name="connsiteY66" fmla="*/ 781145 h 3267075"/>
                    <a:gd name="connsiteX67" fmla="*/ 1350321 w 4867275"/>
                    <a:gd name="connsiteY67" fmla="*/ 752475 h 3267075"/>
                    <a:gd name="connsiteX68" fmla="*/ 1524000 w 4867275"/>
                    <a:gd name="connsiteY68" fmla="*/ 752475 h 3267075"/>
                    <a:gd name="connsiteX69" fmla="*/ 1524000 w 4867275"/>
                    <a:gd name="connsiteY69" fmla="*/ 1062038 h 3267075"/>
                    <a:gd name="connsiteX70" fmla="*/ 1524124 w 4867275"/>
                    <a:gd name="connsiteY70" fmla="*/ 1066800 h 3267075"/>
                    <a:gd name="connsiteX71" fmla="*/ 1666875 w 4867275"/>
                    <a:gd name="connsiteY71" fmla="*/ 752475 h 3267075"/>
                    <a:gd name="connsiteX72" fmla="*/ 4038600 w 4867275"/>
                    <a:gd name="connsiteY72" fmla="*/ 752475 h 3267075"/>
                    <a:gd name="connsiteX73" fmla="*/ 4038600 w 4867275"/>
                    <a:gd name="connsiteY73" fmla="*/ 1062038 h 3267075"/>
                    <a:gd name="connsiteX74" fmla="*/ 3957638 w 4867275"/>
                    <a:gd name="connsiteY74" fmla="*/ 1143000 h 3267075"/>
                    <a:gd name="connsiteX75" fmla="*/ 1747838 w 4867275"/>
                    <a:gd name="connsiteY75" fmla="*/ 1143000 h 3267075"/>
                    <a:gd name="connsiteX76" fmla="*/ 1666875 w 4867275"/>
                    <a:gd name="connsiteY76" fmla="*/ 1062038 h 3267075"/>
                    <a:gd name="connsiteX77" fmla="*/ 1666875 w 4867275"/>
                    <a:gd name="connsiteY77" fmla="*/ 752475 h 3267075"/>
                    <a:gd name="connsiteX78" fmla="*/ 4181475 w 4867275"/>
                    <a:gd name="connsiteY78" fmla="*/ 1062038 h 3267075"/>
                    <a:gd name="connsiteX79" fmla="*/ 4181475 w 4867275"/>
                    <a:gd name="connsiteY79" fmla="*/ 752475 h 3267075"/>
                    <a:gd name="connsiteX80" fmla="*/ 4419600 w 4867275"/>
                    <a:gd name="connsiteY80" fmla="*/ 752475 h 3267075"/>
                    <a:gd name="connsiteX81" fmla="*/ 4419600 w 4867275"/>
                    <a:gd name="connsiteY81" fmla="*/ 1066800 h 3267075"/>
                    <a:gd name="connsiteX82" fmla="*/ 4181351 w 4867275"/>
                    <a:gd name="connsiteY82" fmla="*/ 1066800 h 3267075"/>
                    <a:gd name="connsiteX83" fmla="*/ 4181475 w 4867275"/>
                    <a:gd name="connsiteY83" fmla="*/ 1062038 h 3267075"/>
                    <a:gd name="connsiteX84" fmla="*/ 456162 w 4867275"/>
                    <a:gd name="connsiteY84" fmla="*/ 340071 h 3267075"/>
                    <a:gd name="connsiteX85" fmla="*/ 528771 w 4867275"/>
                    <a:gd name="connsiteY85" fmla="*/ 295304 h 3267075"/>
                    <a:gd name="connsiteX86" fmla="*/ 564823 w 4867275"/>
                    <a:gd name="connsiteY86" fmla="*/ 303828 h 3267075"/>
                    <a:gd name="connsiteX87" fmla="*/ 1174413 w 4867275"/>
                    <a:gd name="connsiteY87" fmla="*/ 608628 h 3267075"/>
                    <a:gd name="connsiteX88" fmla="*/ 1210647 w 4867275"/>
                    <a:gd name="connsiteY88" fmla="*/ 717261 h 3267075"/>
                    <a:gd name="connsiteX89" fmla="*/ 1138095 w 4867275"/>
                    <a:gd name="connsiteY89" fmla="*/ 762067 h 3267075"/>
                    <a:gd name="connsiteX90" fmla="*/ 1101985 w 4867275"/>
                    <a:gd name="connsiteY90" fmla="*/ 753504 h 3267075"/>
                    <a:gd name="connsiteX91" fmla="*/ 492395 w 4867275"/>
                    <a:gd name="connsiteY91" fmla="*/ 448704 h 3267075"/>
                    <a:gd name="connsiteX92" fmla="*/ 456162 w 4867275"/>
                    <a:gd name="connsiteY92" fmla="*/ 340071 h 3267075"/>
                    <a:gd name="connsiteX93" fmla="*/ 3365002 w 4867275"/>
                    <a:gd name="connsiteY93" fmla="*/ 2438400 h 3267075"/>
                    <a:gd name="connsiteX94" fmla="*/ 1426073 w 4867275"/>
                    <a:gd name="connsiteY94" fmla="*/ 2438400 h 3267075"/>
                    <a:gd name="connsiteX95" fmla="*/ 2395538 w 4867275"/>
                    <a:gd name="connsiteY95" fmla="*/ 2164956 h 3267075"/>
                    <a:gd name="connsiteX96" fmla="*/ 3365002 w 4867275"/>
                    <a:gd name="connsiteY96" fmla="*/ 2438400 h 3267075"/>
                    <a:gd name="connsiteX97" fmla="*/ 2395538 w 4867275"/>
                    <a:gd name="connsiteY97" fmla="*/ 2016519 h 3267075"/>
                    <a:gd name="connsiteX98" fmla="*/ 1426073 w 4867275"/>
                    <a:gd name="connsiteY98" fmla="*/ 1743075 h 3267075"/>
                    <a:gd name="connsiteX99" fmla="*/ 3365002 w 4867275"/>
                    <a:gd name="connsiteY99" fmla="*/ 1743075 h 3267075"/>
                    <a:gd name="connsiteX100" fmla="*/ 2395538 w 4867275"/>
                    <a:gd name="connsiteY100" fmla="*/ 2016519 h 3267075"/>
                    <a:gd name="connsiteX101" fmla="*/ 4724400 w 4867275"/>
                    <a:gd name="connsiteY101" fmla="*/ 1138238 h 3267075"/>
                    <a:gd name="connsiteX102" fmla="*/ 4491038 w 4867275"/>
                    <a:gd name="connsiteY102" fmla="*/ 1371600 h 3267075"/>
                    <a:gd name="connsiteX103" fmla="*/ 3881457 w 4867275"/>
                    <a:gd name="connsiteY103" fmla="*/ 1371600 h 3267075"/>
                    <a:gd name="connsiteX104" fmla="*/ 3810019 w 4867275"/>
                    <a:gd name="connsiteY104" fmla="*/ 1443038 h 3267075"/>
                    <a:gd name="connsiteX105" fmla="*/ 3881457 w 4867275"/>
                    <a:gd name="connsiteY105" fmla="*/ 1514475 h 3267075"/>
                    <a:gd name="connsiteX106" fmla="*/ 4114800 w 4867275"/>
                    <a:gd name="connsiteY106" fmla="*/ 1514475 h 3267075"/>
                    <a:gd name="connsiteX107" fmla="*/ 4114800 w 4867275"/>
                    <a:gd name="connsiteY107" fmla="*/ 1519238 h 3267075"/>
                    <a:gd name="connsiteX108" fmla="*/ 4033838 w 4867275"/>
                    <a:gd name="connsiteY108" fmla="*/ 1600200 h 3267075"/>
                    <a:gd name="connsiteX109" fmla="*/ 833438 w 4867275"/>
                    <a:gd name="connsiteY109" fmla="*/ 1600200 h 3267075"/>
                    <a:gd name="connsiteX110" fmla="*/ 752475 w 4867275"/>
                    <a:gd name="connsiteY110" fmla="*/ 1519238 h 3267075"/>
                    <a:gd name="connsiteX111" fmla="*/ 752475 w 4867275"/>
                    <a:gd name="connsiteY111" fmla="*/ 1514475 h 3267075"/>
                    <a:gd name="connsiteX112" fmla="*/ 3119438 w 4867275"/>
                    <a:gd name="connsiteY112" fmla="*/ 1514475 h 3267075"/>
                    <a:gd name="connsiteX113" fmla="*/ 3190875 w 4867275"/>
                    <a:gd name="connsiteY113" fmla="*/ 1443038 h 3267075"/>
                    <a:gd name="connsiteX114" fmla="*/ 3119438 w 4867275"/>
                    <a:gd name="connsiteY114" fmla="*/ 1371600 h 3267075"/>
                    <a:gd name="connsiteX115" fmla="*/ 376238 w 4867275"/>
                    <a:gd name="connsiteY115" fmla="*/ 1371600 h 3267075"/>
                    <a:gd name="connsiteX116" fmla="*/ 142875 w 4867275"/>
                    <a:gd name="connsiteY116" fmla="*/ 1138238 h 3267075"/>
                    <a:gd name="connsiteX117" fmla="*/ 142875 w 4867275"/>
                    <a:gd name="connsiteY117" fmla="*/ 223838 h 3267075"/>
                    <a:gd name="connsiteX118" fmla="*/ 223838 w 4867275"/>
                    <a:gd name="connsiteY118" fmla="*/ 142875 h 3267075"/>
                    <a:gd name="connsiteX119" fmla="*/ 304800 w 4867275"/>
                    <a:gd name="connsiteY119" fmla="*/ 223838 h 3267075"/>
                    <a:gd name="connsiteX120" fmla="*/ 304800 w 4867275"/>
                    <a:gd name="connsiteY120" fmla="*/ 1138238 h 3267075"/>
                    <a:gd name="connsiteX121" fmla="*/ 376238 w 4867275"/>
                    <a:gd name="connsiteY121" fmla="*/ 1209675 h 3267075"/>
                    <a:gd name="connsiteX122" fmla="*/ 1579807 w 4867275"/>
                    <a:gd name="connsiteY122" fmla="*/ 1209675 h 3267075"/>
                    <a:gd name="connsiteX123" fmla="*/ 1747838 w 4867275"/>
                    <a:gd name="connsiteY123" fmla="*/ 1285875 h 3267075"/>
                    <a:gd name="connsiteX124" fmla="*/ 3957638 w 4867275"/>
                    <a:gd name="connsiteY124" fmla="*/ 1285875 h 3267075"/>
                    <a:gd name="connsiteX125" fmla="*/ 4125668 w 4867275"/>
                    <a:gd name="connsiteY125" fmla="*/ 1209675 h 3267075"/>
                    <a:gd name="connsiteX126" fmla="*/ 4491038 w 4867275"/>
                    <a:gd name="connsiteY126" fmla="*/ 1209675 h 3267075"/>
                    <a:gd name="connsiteX127" fmla="*/ 4562475 w 4867275"/>
                    <a:gd name="connsiteY127" fmla="*/ 1138238 h 3267075"/>
                    <a:gd name="connsiteX128" fmla="*/ 4562475 w 4867275"/>
                    <a:gd name="connsiteY128" fmla="*/ 452438 h 3267075"/>
                    <a:gd name="connsiteX129" fmla="*/ 4643438 w 4867275"/>
                    <a:gd name="connsiteY129" fmla="*/ 371475 h 3267075"/>
                    <a:gd name="connsiteX130" fmla="*/ 4724400 w 4867275"/>
                    <a:gd name="connsiteY130" fmla="*/ 452438 h 3267075"/>
                    <a:gd name="connsiteX131" fmla="*/ 4724400 w 4867275"/>
                    <a:gd name="connsiteY131" fmla="*/ 1138238 h 3267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</a:cxnLst>
                  <a:rect l="l" t="t" r="r" b="b"/>
                  <a:pathLst>
                    <a:path w="4867275" h="3267075">
                      <a:moveTo>
                        <a:pt x="4643438" y="228600"/>
                      </a:moveTo>
                      <a:cubicBezTo>
                        <a:pt x="4520013" y="228600"/>
                        <a:pt x="4419600" y="329013"/>
                        <a:pt x="4419600" y="452438"/>
                      </a:cubicBezTo>
                      <a:lnTo>
                        <a:pt x="4419600" y="609600"/>
                      </a:lnTo>
                      <a:lnTo>
                        <a:pt x="1350188" y="609600"/>
                      </a:lnTo>
                      <a:cubicBezTo>
                        <a:pt x="1331957" y="555517"/>
                        <a:pt x="1293257" y="508321"/>
                        <a:pt x="1238317" y="480841"/>
                      </a:cubicBezTo>
                      <a:lnTo>
                        <a:pt x="628707" y="176032"/>
                      </a:lnTo>
                      <a:cubicBezTo>
                        <a:pt x="567795" y="145590"/>
                        <a:pt x="499481" y="145675"/>
                        <a:pt x="441179" y="170393"/>
                      </a:cubicBezTo>
                      <a:cubicBezTo>
                        <a:pt x="417147" y="72695"/>
                        <a:pt x="328841" y="0"/>
                        <a:pt x="223838" y="0"/>
                      </a:cubicBezTo>
                      <a:cubicBezTo>
                        <a:pt x="100413" y="0"/>
                        <a:pt x="0" y="100413"/>
                        <a:pt x="0" y="223838"/>
                      </a:cubicBezTo>
                      <a:lnTo>
                        <a:pt x="0" y="1138238"/>
                      </a:lnTo>
                      <a:cubicBezTo>
                        <a:pt x="0" y="1345692"/>
                        <a:pt x="168783" y="1514475"/>
                        <a:pt x="376238" y="1514475"/>
                      </a:cubicBezTo>
                      <a:lnTo>
                        <a:pt x="609600" y="1514475"/>
                      </a:lnTo>
                      <a:lnTo>
                        <a:pt x="609600" y="1519238"/>
                      </a:lnTo>
                      <a:cubicBezTo>
                        <a:pt x="609600" y="1642663"/>
                        <a:pt x="710013" y="1743075"/>
                        <a:pt x="833438" y="1743075"/>
                      </a:cubicBezTo>
                      <a:lnTo>
                        <a:pt x="899760" y="1743075"/>
                      </a:lnTo>
                      <a:lnTo>
                        <a:pt x="2132381" y="2090738"/>
                      </a:lnTo>
                      <a:lnTo>
                        <a:pt x="899760" y="2438400"/>
                      </a:lnTo>
                      <a:lnTo>
                        <a:pt x="833438" y="2438400"/>
                      </a:lnTo>
                      <a:cubicBezTo>
                        <a:pt x="710013" y="2438400"/>
                        <a:pt x="609600" y="2538813"/>
                        <a:pt x="609600" y="2662238"/>
                      </a:cubicBezTo>
                      <a:lnTo>
                        <a:pt x="609600" y="2675658"/>
                      </a:lnTo>
                      <a:cubicBezTo>
                        <a:pt x="478546" y="2707796"/>
                        <a:pt x="381000" y="2826210"/>
                        <a:pt x="381000" y="2967038"/>
                      </a:cubicBezTo>
                      <a:cubicBezTo>
                        <a:pt x="381000" y="3132477"/>
                        <a:pt x="515598" y="3267075"/>
                        <a:pt x="681038" y="3267075"/>
                      </a:cubicBezTo>
                      <a:cubicBezTo>
                        <a:pt x="846477" y="3267075"/>
                        <a:pt x="981075" y="3132477"/>
                        <a:pt x="981075" y="2967038"/>
                      </a:cubicBezTo>
                      <a:cubicBezTo>
                        <a:pt x="981075" y="2826210"/>
                        <a:pt x="883530" y="2707805"/>
                        <a:pt x="752475" y="2675658"/>
                      </a:cubicBezTo>
                      <a:lnTo>
                        <a:pt x="752475" y="2662238"/>
                      </a:lnTo>
                      <a:cubicBezTo>
                        <a:pt x="752475" y="2617594"/>
                        <a:pt x="788794" y="2581275"/>
                        <a:pt x="833438" y="2581275"/>
                      </a:cubicBezTo>
                      <a:lnTo>
                        <a:pt x="909371" y="2581275"/>
                      </a:lnTo>
                      <a:cubicBezTo>
                        <a:pt x="909447" y="2581275"/>
                        <a:pt x="909523" y="2581294"/>
                        <a:pt x="909599" y="2581294"/>
                      </a:cubicBezTo>
                      <a:cubicBezTo>
                        <a:pt x="909685" y="2581294"/>
                        <a:pt x="909780" y="2581275"/>
                        <a:pt x="909866" y="2581275"/>
                      </a:cubicBezTo>
                      <a:lnTo>
                        <a:pt x="3881200" y="2581275"/>
                      </a:lnTo>
                      <a:cubicBezTo>
                        <a:pt x="3881285" y="2581275"/>
                        <a:pt x="3881380" y="2581294"/>
                        <a:pt x="3881466" y="2581294"/>
                      </a:cubicBezTo>
                      <a:cubicBezTo>
                        <a:pt x="3881542" y="2581294"/>
                        <a:pt x="3881619" y="2581275"/>
                        <a:pt x="3881695" y="2581275"/>
                      </a:cubicBezTo>
                      <a:lnTo>
                        <a:pt x="4033838" y="2581275"/>
                      </a:lnTo>
                      <a:cubicBezTo>
                        <a:pt x="4078481" y="2581275"/>
                        <a:pt x="4114800" y="2617594"/>
                        <a:pt x="4114800" y="2662238"/>
                      </a:cubicBezTo>
                      <a:lnTo>
                        <a:pt x="4114800" y="2675658"/>
                      </a:lnTo>
                      <a:cubicBezTo>
                        <a:pt x="3983746" y="2707796"/>
                        <a:pt x="3886200" y="2826210"/>
                        <a:pt x="3886200" y="2967038"/>
                      </a:cubicBezTo>
                      <a:cubicBezTo>
                        <a:pt x="3886200" y="3132477"/>
                        <a:pt x="4020798" y="3267075"/>
                        <a:pt x="4186238" y="3267075"/>
                      </a:cubicBezTo>
                      <a:cubicBezTo>
                        <a:pt x="4351677" y="3267075"/>
                        <a:pt x="4486275" y="3132477"/>
                        <a:pt x="4486275" y="2967038"/>
                      </a:cubicBezTo>
                      <a:cubicBezTo>
                        <a:pt x="4486275" y="2826210"/>
                        <a:pt x="4388730" y="2707805"/>
                        <a:pt x="4257675" y="2675658"/>
                      </a:cubicBezTo>
                      <a:lnTo>
                        <a:pt x="4257675" y="2662238"/>
                      </a:lnTo>
                      <a:cubicBezTo>
                        <a:pt x="4257675" y="2538813"/>
                        <a:pt x="4157263" y="2438400"/>
                        <a:pt x="4033838" y="2438400"/>
                      </a:cubicBezTo>
                      <a:lnTo>
                        <a:pt x="3891315" y="2438400"/>
                      </a:lnTo>
                      <a:lnTo>
                        <a:pt x="2658694" y="2090738"/>
                      </a:lnTo>
                      <a:lnTo>
                        <a:pt x="3891315" y="1743075"/>
                      </a:lnTo>
                      <a:lnTo>
                        <a:pt x="4033838" y="1743075"/>
                      </a:lnTo>
                      <a:cubicBezTo>
                        <a:pt x="4157263" y="1743075"/>
                        <a:pt x="4257675" y="1642663"/>
                        <a:pt x="4257675" y="1519238"/>
                      </a:cubicBezTo>
                      <a:lnTo>
                        <a:pt x="4257675" y="1514475"/>
                      </a:lnTo>
                      <a:lnTo>
                        <a:pt x="4491038" y="1514475"/>
                      </a:lnTo>
                      <a:cubicBezTo>
                        <a:pt x="4698492" y="1514475"/>
                        <a:pt x="4867275" y="1345692"/>
                        <a:pt x="4867275" y="1138238"/>
                      </a:cubicBezTo>
                      <a:lnTo>
                        <a:pt x="4867275" y="452438"/>
                      </a:lnTo>
                      <a:cubicBezTo>
                        <a:pt x="4867275" y="329013"/>
                        <a:pt x="4766863" y="228600"/>
                        <a:pt x="4643438" y="228600"/>
                      </a:cubicBezTo>
                      <a:close/>
                      <a:moveTo>
                        <a:pt x="838200" y="2967038"/>
                      </a:moveTo>
                      <a:cubicBezTo>
                        <a:pt x="838200" y="3053696"/>
                        <a:pt x="767696" y="3124200"/>
                        <a:pt x="681038" y="3124200"/>
                      </a:cubicBezTo>
                      <a:cubicBezTo>
                        <a:pt x="594379" y="3124200"/>
                        <a:pt x="523875" y="3053696"/>
                        <a:pt x="523875" y="2967038"/>
                      </a:cubicBezTo>
                      <a:cubicBezTo>
                        <a:pt x="523875" y="2880379"/>
                        <a:pt x="594379" y="2809875"/>
                        <a:pt x="681038" y="2809875"/>
                      </a:cubicBezTo>
                      <a:cubicBezTo>
                        <a:pt x="767696" y="2809875"/>
                        <a:pt x="838200" y="2880379"/>
                        <a:pt x="838200" y="2967038"/>
                      </a:cubicBezTo>
                      <a:close/>
                      <a:moveTo>
                        <a:pt x="4343400" y="2967038"/>
                      </a:moveTo>
                      <a:cubicBezTo>
                        <a:pt x="4343400" y="3053696"/>
                        <a:pt x="4272896" y="3124200"/>
                        <a:pt x="4186238" y="3124200"/>
                      </a:cubicBezTo>
                      <a:cubicBezTo>
                        <a:pt x="4099579" y="3124200"/>
                        <a:pt x="4029075" y="3053696"/>
                        <a:pt x="4029075" y="2967038"/>
                      </a:cubicBezTo>
                      <a:cubicBezTo>
                        <a:pt x="4029075" y="2880379"/>
                        <a:pt x="4099579" y="2809875"/>
                        <a:pt x="4186238" y="2809875"/>
                      </a:cubicBezTo>
                      <a:cubicBezTo>
                        <a:pt x="4272896" y="2809875"/>
                        <a:pt x="4343400" y="2880379"/>
                        <a:pt x="4343400" y="2967038"/>
                      </a:cubicBezTo>
                      <a:close/>
                      <a:moveTo>
                        <a:pt x="1524124" y="1066800"/>
                      </a:moveTo>
                      <a:lnTo>
                        <a:pt x="447675" y="1066800"/>
                      </a:lnTo>
                      <a:lnTo>
                        <a:pt x="447675" y="586073"/>
                      </a:lnTo>
                      <a:lnTo>
                        <a:pt x="1038092" y="881282"/>
                      </a:lnTo>
                      <a:cubicBezTo>
                        <a:pt x="1069477" y="896979"/>
                        <a:pt x="1103128" y="904932"/>
                        <a:pt x="1138095" y="904932"/>
                      </a:cubicBezTo>
                      <a:cubicBezTo>
                        <a:pt x="1223467" y="904932"/>
                        <a:pt x="1300229" y="857517"/>
                        <a:pt x="1338444" y="781145"/>
                      </a:cubicBezTo>
                      <a:cubicBezTo>
                        <a:pt x="1343139" y="771744"/>
                        <a:pt x="1347054" y="762162"/>
                        <a:pt x="1350321" y="752475"/>
                      </a:cubicBezTo>
                      <a:lnTo>
                        <a:pt x="1524000" y="752475"/>
                      </a:lnTo>
                      <a:lnTo>
                        <a:pt x="1524000" y="1062038"/>
                      </a:lnTo>
                      <a:cubicBezTo>
                        <a:pt x="1524000" y="1063638"/>
                        <a:pt x="1524086" y="1065209"/>
                        <a:pt x="1524124" y="1066800"/>
                      </a:cubicBezTo>
                      <a:close/>
                      <a:moveTo>
                        <a:pt x="1666875" y="752475"/>
                      </a:moveTo>
                      <a:lnTo>
                        <a:pt x="4038600" y="752475"/>
                      </a:lnTo>
                      <a:lnTo>
                        <a:pt x="4038600" y="1062038"/>
                      </a:lnTo>
                      <a:cubicBezTo>
                        <a:pt x="4038600" y="1106681"/>
                        <a:pt x="4002281" y="1143000"/>
                        <a:pt x="3957638" y="1143000"/>
                      </a:cubicBezTo>
                      <a:lnTo>
                        <a:pt x="1747838" y="1143000"/>
                      </a:lnTo>
                      <a:cubicBezTo>
                        <a:pt x="1703194" y="1143000"/>
                        <a:pt x="1666875" y="1106681"/>
                        <a:pt x="1666875" y="1062038"/>
                      </a:cubicBezTo>
                      <a:lnTo>
                        <a:pt x="1666875" y="752475"/>
                      </a:lnTo>
                      <a:close/>
                      <a:moveTo>
                        <a:pt x="4181475" y="1062038"/>
                      </a:moveTo>
                      <a:lnTo>
                        <a:pt x="4181475" y="752475"/>
                      </a:lnTo>
                      <a:lnTo>
                        <a:pt x="4419600" y="752475"/>
                      </a:lnTo>
                      <a:lnTo>
                        <a:pt x="4419600" y="1066800"/>
                      </a:lnTo>
                      <a:lnTo>
                        <a:pt x="4181351" y="1066800"/>
                      </a:lnTo>
                      <a:cubicBezTo>
                        <a:pt x="4181389" y="1065209"/>
                        <a:pt x="4181475" y="1063638"/>
                        <a:pt x="4181475" y="1062038"/>
                      </a:cubicBezTo>
                      <a:close/>
                      <a:moveTo>
                        <a:pt x="456162" y="340071"/>
                      </a:moveTo>
                      <a:cubicBezTo>
                        <a:pt x="470354" y="311715"/>
                        <a:pt x="499034" y="295304"/>
                        <a:pt x="528771" y="295304"/>
                      </a:cubicBezTo>
                      <a:cubicBezTo>
                        <a:pt x="540915" y="295304"/>
                        <a:pt x="553241" y="298047"/>
                        <a:pt x="564823" y="303828"/>
                      </a:cubicBezTo>
                      <a:lnTo>
                        <a:pt x="1174413" y="608628"/>
                      </a:lnTo>
                      <a:cubicBezTo>
                        <a:pt x="1214342" y="628602"/>
                        <a:pt x="1230583" y="677351"/>
                        <a:pt x="1210647" y="717261"/>
                      </a:cubicBezTo>
                      <a:cubicBezTo>
                        <a:pt x="1196816" y="744893"/>
                        <a:pt x="1169022" y="762067"/>
                        <a:pt x="1138095" y="762067"/>
                      </a:cubicBezTo>
                      <a:cubicBezTo>
                        <a:pt x="1125512" y="762067"/>
                        <a:pt x="1113358" y="759181"/>
                        <a:pt x="1101985" y="753504"/>
                      </a:cubicBezTo>
                      <a:lnTo>
                        <a:pt x="492395" y="448704"/>
                      </a:lnTo>
                      <a:cubicBezTo>
                        <a:pt x="452476" y="428730"/>
                        <a:pt x="436226" y="379971"/>
                        <a:pt x="456162" y="340071"/>
                      </a:cubicBezTo>
                      <a:close/>
                      <a:moveTo>
                        <a:pt x="3365002" y="2438400"/>
                      </a:moveTo>
                      <a:lnTo>
                        <a:pt x="1426073" y="2438400"/>
                      </a:lnTo>
                      <a:lnTo>
                        <a:pt x="2395538" y="2164956"/>
                      </a:lnTo>
                      <a:lnTo>
                        <a:pt x="3365002" y="2438400"/>
                      </a:lnTo>
                      <a:close/>
                      <a:moveTo>
                        <a:pt x="2395538" y="2016519"/>
                      </a:moveTo>
                      <a:lnTo>
                        <a:pt x="1426073" y="1743075"/>
                      </a:lnTo>
                      <a:lnTo>
                        <a:pt x="3365002" y="1743075"/>
                      </a:lnTo>
                      <a:lnTo>
                        <a:pt x="2395538" y="2016519"/>
                      </a:lnTo>
                      <a:close/>
                      <a:moveTo>
                        <a:pt x="4724400" y="1138238"/>
                      </a:moveTo>
                      <a:cubicBezTo>
                        <a:pt x="4724400" y="1266911"/>
                        <a:pt x="4619711" y="1371600"/>
                        <a:pt x="4491038" y="1371600"/>
                      </a:cubicBezTo>
                      <a:lnTo>
                        <a:pt x="3881457" y="1371600"/>
                      </a:lnTo>
                      <a:cubicBezTo>
                        <a:pt x="3842004" y="1371600"/>
                        <a:pt x="3810019" y="1403585"/>
                        <a:pt x="3810019" y="1443038"/>
                      </a:cubicBezTo>
                      <a:cubicBezTo>
                        <a:pt x="3810019" y="1482490"/>
                        <a:pt x="3842004" y="1514475"/>
                        <a:pt x="3881457" y="1514475"/>
                      </a:cubicBezTo>
                      <a:lnTo>
                        <a:pt x="4114800" y="1514475"/>
                      </a:lnTo>
                      <a:lnTo>
                        <a:pt x="4114800" y="1519238"/>
                      </a:lnTo>
                      <a:cubicBezTo>
                        <a:pt x="4114800" y="1563881"/>
                        <a:pt x="4078481" y="1600200"/>
                        <a:pt x="4033838" y="1600200"/>
                      </a:cubicBezTo>
                      <a:lnTo>
                        <a:pt x="833438" y="1600200"/>
                      </a:lnTo>
                      <a:cubicBezTo>
                        <a:pt x="788794" y="1600200"/>
                        <a:pt x="752475" y="1563881"/>
                        <a:pt x="752475" y="1519238"/>
                      </a:cubicBezTo>
                      <a:lnTo>
                        <a:pt x="752475" y="1514475"/>
                      </a:lnTo>
                      <a:lnTo>
                        <a:pt x="3119438" y="1514475"/>
                      </a:lnTo>
                      <a:cubicBezTo>
                        <a:pt x="3158890" y="1514475"/>
                        <a:pt x="3190875" y="1482490"/>
                        <a:pt x="3190875" y="1443038"/>
                      </a:cubicBezTo>
                      <a:cubicBezTo>
                        <a:pt x="3190875" y="1403585"/>
                        <a:pt x="3158890" y="1371600"/>
                        <a:pt x="3119438" y="1371600"/>
                      </a:cubicBezTo>
                      <a:lnTo>
                        <a:pt x="376238" y="1371600"/>
                      </a:lnTo>
                      <a:cubicBezTo>
                        <a:pt x="247564" y="1371600"/>
                        <a:pt x="142875" y="1266911"/>
                        <a:pt x="142875" y="1138238"/>
                      </a:cubicBezTo>
                      <a:lnTo>
                        <a:pt x="142875" y="223838"/>
                      </a:lnTo>
                      <a:cubicBezTo>
                        <a:pt x="142875" y="179194"/>
                        <a:pt x="179194" y="142875"/>
                        <a:pt x="223838" y="142875"/>
                      </a:cubicBezTo>
                      <a:cubicBezTo>
                        <a:pt x="268481" y="142875"/>
                        <a:pt x="304800" y="179194"/>
                        <a:pt x="304800" y="223838"/>
                      </a:cubicBezTo>
                      <a:lnTo>
                        <a:pt x="304800" y="1138238"/>
                      </a:lnTo>
                      <a:cubicBezTo>
                        <a:pt x="304800" y="1177690"/>
                        <a:pt x="336785" y="1209675"/>
                        <a:pt x="376238" y="1209675"/>
                      </a:cubicBezTo>
                      <a:lnTo>
                        <a:pt x="1579807" y="1209675"/>
                      </a:lnTo>
                      <a:cubicBezTo>
                        <a:pt x="1620860" y="1256338"/>
                        <a:pt x="1680953" y="1285875"/>
                        <a:pt x="1747838" y="1285875"/>
                      </a:cubicBezTo>
                      <a:lnTo>
                        <a:pt x="3957638" y="1285875"/>
                      </a:lnTo>
                      <a:cubicBezTo>
                        <a:pt x="4024532" y="1285875"/>
                        <a:pt x="4084625" y="1256338"/>
                        <a:pt x="4125668" y="1209675"/>
                      </a:cubicBezTo>
                      <a:lnTo>
                        <a:pt x="4491038" y="1209675"/>
                      </a:lnTo>
                      <a:cubicBezTo>
                        <a:pt x="4530490" y="1209675"/>
                        <a:pt x="4562475" y="1177690"/>
                        <a:pt x="4562475" y="1138238"/>
                      </a:cubicBezTo>
                      <a:lnTo>
                        <a:pt x="4562475" y="452438"/>
                      </a:lnTo>
                      <a:cubicBezTo>
                        <a:pt x="4562475" y="407794"/>
                        <a:pt x="4598794" y="371475"/>
                        <a:pt x="4643438" y="371475"/>
                      </a:cubicBezTo>
                      <a:cubicBezTo>
                        <a:pt x="4688082" y="371475"/>
                        <a:pt x="4724400" y="407794"/>
                        <a:pt x="4724400" y="452438"/>
                      </a:cubicBezTo>
                      <a:lnTo>
                        <a:pt x="4724400" y="113823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4E43E23-7337-2167-A976-C23CF2ABE368}"/>
              </a:ext>
            </a:extLst>
          </p:cNvPr>
          <p:cNvSpPr txBox="1"/>
          <p:nvPr/>
        </p:nvSpPr>
        <p:spPr>
          <a:xfrm>
            <a:off x="6492193" y="5452992"/>
            <a:ext cx="186781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Hill J, et al. 2017</a:t>
            </a:r>
          </a:p>
        </p:txBody>
      </p:sp>
    </p:spTree>
    <p:extLst>
      <p:ext uri="{BB962C8B-B14F-4D97-AF65-F5344CB8AC3E}">
        <p14:creationId xmlns:p14="http://schemas.microsoft.com/office/powerpoint/2010/main" val="1682450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ECB9A61-4B7B-4FFF-9CEC-C167B597F0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10622586" cy="568325"/>
          </a:xfrm>
        </p:spPr>
        <p:txBody>
          <a:bodyPr/>
          <a:lstStyle/>
          <a:p>
            <a:r>
              <a:rPr lang="en-GB"/>
              <a:t>*Exacerbations defined as a worsening of asthma requiring an ED/hospital admission or OCS treatment within 2 weeks of an asthma medical code.</a:t>
            </a:r>
          </a:p>
          <a:p>
            <a:r>
              <a:rPr lang="en-GB"/>
              <a:t>ED, emergency department; GINA, Global Initiative for Asthma; OCS, oral corticosteroid(s).</a:t>
            </a:r>
            <a:br>
              <a:rPr lang="en-GB"/>
            </a:br>
            <a:r>
              <a:rPr lang="en-GB"/>
              <a:t>1. </a:t>
            </a:r>
            <a:r>
              <a:rPr lang="en-US" err="1"/>
              <a:t>Suruki</a:t>
            </a:r>
            <a:r>
              <a:rPr lang="en-US"/>
              <a:t> RY, et al. BMC </a:t>
            </a:r>
            <a:r>
              <a:rPr lang="en-US" err="1"/>
              <a:t>Pulm</a:t>
            </a:r>
            <a:r>
              <a:rPr lang="en-US"/>
              <a:t> Med. 2017;17:74.</a:t>
            </a:r>
            <a:endParaRPr lang="en-GB"/>
          </a:p>
        </p:txBody>
      </p:sp>
      <p:sp>
        <p:nvSpPr>
          <p:cNvPr id="14" name="Title 4">
            <a:extLst>
              <a:ext uri="{FF2B5EF4-FFF2-40B4-BE49-F238E27FC236}">
                <a16:creationId xmlns:a16="http://schemas.microsoft.com/office/drawing/2014/main" id="{FAE5CF58-487C-2AC1-E069-6991099B24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5922" y="180000"/>
            <a:ext cx="8169589" cy="720000"/>
          </a:xfrm>
        </p:spPr>
        <p:txBody>
          <a:bodyPr/>
          <a:lstStyle/>
          <a:p>
            <a:r>
              <a:rPr lang="en-GB" sz="2400"/>
              <a:t>Has the patient had 2 or more emergency attendances or unscheduled visits due to asthma over the past 12 months?</a:t>
            </a:r>
          </a:p>
        </p:txBody>
      </p:sp>
      <p:sp>
        <p:nvSpPr>
          <p:cNvPr id="15" name="Graphic 17">
            <a:extLst>
              <a:ext uri="{FF2B5EF4-FFF2-40B4-BE49-F238E27FC236}">
                <a16:creationId xmlns:a16="http://schemas.microsoft.com/office/drawing/2014/main" id="{64BC8CC2-EE7B-6869-6289-C92DE5D07ACA}"/>
              </a:ext>
            </a:extLst>
          </p:cNvPr>
          <p:cNvSpPr/>
          <p:nvPr/>
        </p:nvSpPr>
        <p:spPr>
          <a:xfrm>
            <a:off x="1255923" y="1151092"/>
            <a:ext cx="9683826" cy="720000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6647" h="798278">
                <a:moveTo>
                  <a:pt x="8106647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 w="19050" cap="rnd">
            <a:solidFill>
              <a:schemeClr val="tx2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44000" tIns="45720" rIns="115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GB" sz="2000"/>
              <a:t>Patients requiring an ED/hospital admission due to an exacerbation are commonly re-admitted within 90 days regardless of initial asthma severity</a:t>
            </a:r>
            <a:r>
              <a:rPr lang="en-GB" sz="2000" baseline="30000"/>
              <a:t>1</a:t>
            </a:r>
            <a:r>
              <a:rPr lang="en-GB" sz="2000"/>
              <a:t>*</a:t>
            </a:r>
            <a:endParaRPr lang="en-GB" sz="2000" baseline="300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90EED16-E884-8CCB-3421-1F998162775E}"/>
              </a:ext>
            </a:extLst>
          </p:cNvPr>
          <p:cNvGrpSpPr/>
          <p:nvPr/>
        </p:nvGrpSpPr>
        <p:grpSpPr>
          <a:xfrm>
            <a:off x="9777960" y="1177690"/>
            <a:ext cx="2237744" cy="618647"/>
            <a:chOff x="442915" y="1322638"/>
            <a:chExt cx="2237744" cy="618647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7691811-5987-3F6D-E35B-50E4A9313F2B}"/>
                </a:ext>
              </a:extLst>
            </p:cNvPr>
            <p:cNvSpPr/>
            <p:nvPr/>
          </p:nvSpPr>
          <p:spPr>
            <a:xfrm>
              <a:off x="442915" y="1322638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33D1781E-BF45-4CEB-2C94-3F956669A6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25085" t="27099" r="18473" b="64148"/>
            <a:stretch/>
          </p:blipFill>
          <p:spPr>
            <a:xfrm>
              <a:off x="585069" y="1357223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BF71437B-088B-C0CE-1265-B9303D83F837}"/>
              </a:ext>
            </a:extLst>
          </p:cNvPr>
          <p:cNvSpPr/>
          <p:nvPr/>
        </p:nvSpPr>
        <p:spPr>
          <a:xfrm>
            <a:off x="330232" y="209413"/>
            <a:ext cx="657868" cy="657866"/>
          </a:xfrm>
          <a:prstGeom prst="ellipse">
            <a:avLst/>
          </a:prstGeom>
          <a:solidFill>
            <a:schemeClr val="tx2"/>
          </a:solidFill>
          <a:ln w="50800" cap="flat" cmpd="sng" algn="ctr">
            <a:solidFill>
              <a:srgbClr val="DECEE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</a:t>
            </a:r>
          </a:p>
        </p:txBody>
      </p: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3A77E82C-A3C6-C39B-BD8F-7C7B03885F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GB" sz="12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BD55435-6E3C-1841-4AE5-23801D3F074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4706591"/>
              </p:ext>
            </p:extLst>
          </p:nvPr>
        </p:nvGraphicFramePr>
        <p:xfrm>
          <a:off x="997527" y="2306779"/>
          <a:ext cx="10633364" cy="33825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90C699E6-6A00-EA0C-EEBC-E2BBCF37B809}"/>
              </a:ext>
            </a:extLst>
          </p:cNvPr>
          <p:cNvSpPr txBox="1"/>
          <p:nvPr/>
        </p:nvSpPr>
        <p:spPr>
          <a:xfrm rot="16200000">
            <a:off x="-454483" y="3447585"/>
            <a:ext cx="23080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Patients with ED/hospital re-admission (%)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519B97C-4A0A-00E1-BD38-D57BFD1CD499}"/>
              </a:ext>
            </a:extLst>
          </p:cNvPr>
          <p:cNvSpPr txBox="1"/>
          <p:nvPr/>
        </p:nvSpPr>
        <p:spPr>
          <a:xfrm>
            <a:off x="4653189" y="5604161"/>
            <a:ext cx="2334556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GINA treatment step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BA99C49-2B72-1505-1F8E-6577E358ABB2}"/>
              </a:ext>
            </a:extLst>
          </p:cNvPr>
          <p:cNvGrpSpPr/>
          <p:nvPr/>
        </p:nvGrpSpPr>
        <p:grpSpPr>
          <a:xfrm>
            <a:off x="1500765" y="5096028"/>
            <a:ext cx="10096198" cy="480424"/>
            <a:chOff x="1436967" y="4825867"/>
            <a:chExt cx="10096198" cy="516467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6962697E-DB15-C363-571E-02F3CD52D147}"/>
                </a:ext>
              </a:extLst>
            </p:cNvPr>
            <p:cNvCxnSpPr>
              <a:cxnSpLocks/>
            </p:cNvCxnSpPr>
            <p:nvPr/>
          </p:nvCxnSpPr>
          <p:spPr>
            <a:xfrm>
              <a:off x="2698896" y="4825867"/>
              <a:ext cx="0" cy="51646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2992DA02-92DF-C491-D760-8D3E744CB4D2}"/>
                </a:ext>
              </a:extLst>
            </p:cNvPr>
            <p:cNvCxnSpPr>
              <a:cxnSpLocks/>
            </p:cNvCxnSpPr>
            <p:nvPr/>
          </p:nvCxnSpPr>
          <p:spPr>
            <a:xfrm>
              <a:off x="1436967" y="4825867"/>
              <a:ext cx="0" cy="51646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0E4C120B-4C32-7C96-D580-50BC16C841D6}"/>
                </a:ext>
              </a:extLst>
            </p:cNvPr>
            <p:cNvCxnSpPr>
              <a:cxnSpLocks/>
            </p:cNvCxnSpPr>
            <p:nvPr/>
          </p:nvCxnSpPr>
          <p:spPr>
            <a:xfrm>
              <a:off x="9006424" y="4825867"/>
              <a:ext cx="0" cy="51646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42B4F20-9A6B-E47C-6CCF-E7CFCD7103C9}"/>
                </a:ext>
              </a:extLst>
            </p:cNvPr>
            <p:cNvCxnSpPr>
              <a:cxnSpLocks/>
            </p:cNvCxnSpPr>
            <p:nvPr/>
          </p:nvCxnSpPr>
          <p:spPr>
            <a:xfrm>
              <a:off x="11533165" y="4825867"/>
              <a:ext cx="0" cy="51646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Rectángulo 53">
            <a:extLst>
              <a:ext uri="{FF2B5EF4-FFF2-40B4-BE49-F238E27FC236}">
                <a16:creationId xmlns:a16="http://schemas.microsoft.com/office/drawing/2014/main" id="{BCD55FB5-062B-7E94-BD3F-00D857284F83}"/>
              </a:ext>
            </a:extLst>
          </p:cNvPr>
          <p:cNvSpPr/>
          <p:nvPr/>
        </p:nvSpPr>
        <p:spPr bwMode="auto">
          <a:xfrm>
            <a:off x="3874531" y="2799400"/>
            <a:ext cx="129698" cy="129698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ángulo 17">
            <a:extLst>
              <a:ext uri="{FF2B5EF4-FFF2-40B4-BE49-F238E27FC236}">
                <a16:creationId xmlns:a16="http://schemas.microsoft.com/office/drawing/2014/main" id="{269A24B1-82FB-22F3-D9D5-6C246D742176}"/>
              </a:ext>
            </a:extLst>
          </p:cNvPr>
          <p:cNvSpPr/>
          <p:nvPr/>
        </p:nvSpPr>
        <p:spPr bwMode="auto">
          <a:xfrm>
            <a:off x="4050369" y="2693005"/>
            <a:ext cx="671339" cy="336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l" defTabSz="457178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90 days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+mn-ea"/>
              <a:cs typeface="+mn-cs"/>
              <a:sym typeface="+mn-lt"/>
            </a:endParaRPr>
          </a:p>
        </p:txBody>
      </p:sp>
      <p:sp>
        <p:nvSpPr>
          <p:cNvPr id="13" name="Rectángulo 18">
            <a:extLst>
              <a:ext uri="{FF2B5EF4-FFF2-40B4-BE49-F238E27FC236}">
                <a16:creationId xmlns:a16="http://schemas.microsoft.com/office/drawing/2014/main" id="{0596079F-0CF4-5DB2-FBFB-2A43797405BF}"/>
              </a:ext>
            </a:extLst>
          </p:cNvPr>
          <p:cNvSpPr/>
          <p:nvPr/>
        </p:nvSpPr>
        <p:spPr bwMode="auto">
          <a:xfrm>
            <a:off x="2949873" y="2710702"/>
            <a:ext cx="646457" cy="3014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l" defTabSz="457178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+mn-lt"/>
              </a:rPr>
              <a:t>60 days</a:t>
            </a:r>
          </a:p>
        </p:txBody>
      </p:sp>
      <p:sp>
        <p:nvSpPr>
          <p:cNvPr id="24" name="Rectángulo 53">
            <a:extLst>
              <a:ext uri="{FF2B5EF4-FFF2-40B4-BE49-F238E27FC236}">
                <a16:creationId xmlns:a16="http://schemas.microsoft.com/office/drawing/2014/main" id="{B52D6103-D190-DACE-AA54-EA0C5CCC76BD}"/>
              </a:ext>
            </a:extLst>
          </p:cNvPr>
          <p:cNvSpPr/>
          <p:nvPr/>
        </p:nvSpPr>
        <p:spPr bwMode="auto">
          <a:xfrm>
            <a:off x="2774035" y="2799400"/>
            <a:ext cx="129698" cy="12969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Rectángulo 18">
            <a:extLst>
              <a:ext uri="{FF2B5EF4-FFF2-40B4-BE49-F238E27FC236}">
                <a16:creationId xmlns:a16="http://schemas.microsoft.com/office/drawing/2014/main" id="{53EFC06B-96EF-A6AF-1AC8-144D78A4DC44}"/>
              </a:ext>
            </a:extLst>
          </p:cNvPr>
          <p:cNvSpPr/>
          <p:nvPr/>
        </p:nvSpPr>
        <p:spPr bwMode="auto">
          <a:xfrm>
            <a:off x="1909445" y="2710702"/>
            <a:ext cx="646457" cy="3014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l" defTabSz="457178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+mn-lt"/>
              </a:rPr>
              <a:t>30 days</a:t>
            </a:r>
          </a:p>
        </p:txBody>
      </p:sp>
      <p:sp>
        <p:nvSpPr>
          <p:cNvPr id="28" name="Rectángulo 53">
            <a:extLst>
              <a:ext uri="{FF2B5EF4-FFF2-40B4-BE49-F238E27FC236}">
                <a16:creationId xmlns:a16="http://schemas.microsoft.com/office/drawing/2014/main" id="{5BCC7C36-AE42-27D7-0482-AE2FB07467BB}"/>
              </a:ext>
            </a:extLst>
          </p:cNvPr>
          <p:cNvSpPr/>
          <p:nvPr/>
        </p:nvSpPr>
        <p:spPr bwMode="auto">
          <a:xfrm>
            <a:off x="1733607" y="2799400"/>
            <a:ext cx="129698" cy="129698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Rectángulo 18">
            <a:extLst>
              <a:ext uri="{FF2B5EF4-FFF2-40B4-BE49-F238E27FC236}">
                <a16:creationId xmlns:a16="http://schemas.microsoft.com/office/drawing/2014/main" id="{BF1F17FA-5983-665C-E768-A4516F72EC1F}"/>
              </a:ext>
            </a:extLst>
          </p:cNvPr>
          <p:cNvSpPr/>
          <p:nvPr/>
        </p:nvSpPr>
        <p:spPr bwMode="auto">
          <a:xfrm>
            <a:off x="8927965" y="5604161"/>
            <a:ext cx="2678224" cy="4849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457178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+mn-lt"/>
              </a:rPr>
              <a:t>History of exacerbations </a:t>
            </a:r>
            <a:b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+mn-lt"/>
              </a:rPr>
            </a:b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+mn-lt"/>
              </a:rPr>
              <a:t>in the prior 12 months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13833EF-9692-BAF0-1500-C09C9B2101D1}"/>
              </a:ext>
            </a:extLst>
          </p:cNvPr>
          <p:cNvSpPr/>
          <p:nvPr/>
        </p:nvSpPr>
        <p:spPr>
          <a:xfrm>
            <a:off x="1907317" y="1928526"/>
            <a:ext cx="837736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Proportion of patients with an </a:t>
            </a:r>
            <a:r>
              <a:rPr lang="en-GB" sz="1600" b="1">
                <a:latin typeface="Arial"/>
              </a:rPr>
              <a:t>asthma-related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 ED/hospital re-admission following an asthma-related ED/hospital admission from a UK database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B24EA0F-E7F0-4E5D-27E5-E77EF760D574}"/>
              </a:ext>
            </a:extLst>
          </p:cNvPr>
          <p:cNvSpPr txBox="1"/>
          <p:nvPr/>
        </p:nvSpPr>
        <p:spPr>
          <a:xfrm>
            <a:off x="9291040" y="6072414"/>
            <a:ext cx="21307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</a:t>
            </a:r>
            <a:r>
              <a:rPr lang="en-GB" sz="1050" dirty="0" err="1"/>
              <a:t>Suruki</a:t>
            </a:r>
            <a:r>
              <a:rPr lang="en-GB" sz="1050" dirty="0"/>
              <a:t> RY, et al. 2017</a:t>
            </a:r>
          </a:p>
        </p:txBody>
      </p:sp>
    </p:spTree>
    <p:extLst>
      <p:ext uri="{BB962C8B-B14F-4D97-AF65-F5344CB8AC3E}">
        <p14:creationId xmlns:p14="http://schemas.microsoft.com/office/powerpoint/2010/main" val="1717164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4">
            <a:extLst>
              <a:ext uri="{FF2B5EF4-FFF2-40B4-BE49-F238E27FC236}">
                <a16:creationId xmlns:a16="http://schemas.microsoft.com/office/drawing/2014/main" id="{FAE5CF58-487C-2AC1-E069-6991099B24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5922" y="180000"/>
            <a:ext cx="8169589" cy="720000"/>
          </a:xfrm>
        </p:spPr>
        <p:txBody>
          <a:bodyPr/>
          <a:lstStyle/>
          <a:p>
            <a:r>
              <a:rPr lang="en-GB" sz="2400"/>
              <a:t>Has the patient ever been intubated or admitted to an ICU </a:t>
            </a:r>
            <a:br>
              <a:rPr lang="en-GB" sz="2400"/>
            </a:br>
            <a:r>
              <a:rPr lang="en-GB" sz="2400"/>
              <a:t>or a high dependency unit due to their asthma?</a:t>
            </a:r>
          </a:p>
        </p:txBody>
      </p:sp>
      <p:sp>
        <p:nvSpPr>
          <p:cNvPr id="15" name="Graphic 17">
            <a:extLst>
              <a:ext uri="{FF2B5EF4-FFF2-40B4-BE49-F238E27FC236}">
                <a16:creationId xmlns:a16="http://schemas.microsoft.com/office/drawing/2014/main" id="{64BC8CC2-EE7B-6869-6289-C92DE5D07ACA}"/>
              </a:ext>
            </a:extLst>
          </p:cNvPr>
          <p:cNvSpPr/>
          <p:nvPr/>
        </p:nvSpPr>
        <p:spPr>
          <a:xfrm>
            <a:off x="1255923" y="1151092"/>
            <a:ext cx="9683826" cy="720000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6647" h="798278">
                <a:moveTo>
                  <a:pt x="8106647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 w="19050" cap="rnd">
            <a:solidFill>
              <a:schemeClr val="tx2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44000" tIns="45720" rIns="1188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GB" sz="2000"/>
              <a:t>Previous ICU admission is associated with increased risk of future </a:t>
            </a:r>
            <a:br>
              <a:rPr lang="en-GB" sz="2000"/>
            </a:br>
            <a:r>
              <a:rPr lang="en-GB" sz="2000"/>
              <a:t>asthma-related mortality</a:t>
            </a:r>
            <a:r>
              <a:rPr lang="en-GB" sz="2000" baseline="30000"/>
              <a:t>1,2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90EED16-E884-8CCB-3421-1F998162775E}"/>
              </a:ext>
            </a:extLst>
          </p:cNvPr>
          <p:cNvGrpSpPr/>
          <p:nvPr/>
        </p:nvGrpSpPr>
        <p:grpSpPr>
          <a:xfrm>
            <a:off x="9777960" y="1177690"/>
            <a:ext cx="2237744" cy="618647"/>
            <a:chOff x="442915" y="1322638"/>
            <a:chExt cx="2237744" cy="618647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7691811-5987-3F6D-E35B-50E4A9313F2B}"/>
                </a:ext>
              </a:extLst>
            </p:cNvPr>
            <p:cNvSpPr/>
            <p:nvPr/>
          </p:nvSpPr>
          <p:spPr>
            <a:xfrm>
              <a:off x="442915" y="1322638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33D1781E-BF45-4CEB-2C94-3F956669A6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25085" t="27099" r="18473" b="64148"/>
            <a:stretch/>
          </p:blipFill>
          <p:spPr>
            <a:xfrm>
              <a:off x="585069" y="1357223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BF71437B-088B-C0CE-1265-B9303D83F837}"/>
              </a:ext>
            </a:extLst>
          </p:cNvPr>
          <p:cNvSpPr/>
          <p:nvPr/>
        </p:nvSpPr>
        <p:spPr>
          <a:xfrm>
            <a:off x="330232" y="209413"/>
            <a:ext cx="657868" cy="657866"/>
          </a:xfrm>
          <a:prstGeom prst="ellipse">
            <a:avLst/>
          </a:prstGeom>
          <a:solidFill>
            <a:schemeClr val="tx2"/>
          </a:solidFill>
          <a:ln w="50800" cap="flat" cmpd="sng" algn="ctr">
            <a:solidFill>
              <a:srgbClr val="DECEE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kern="0">
                <a:solidFill>
                  <a:prstClr val="white"/>
                </a:solidFill>
                <a:latin typeface="Arial" panose="020B0604020202020204"/>
              </a:rPr>
              <a:t>3</a:t>
            </a:r>
            <a:endParaRPr kumimoji="0" lang="en-US" sz="2800" b="1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3A77E82C-A3C6-C39B-BD8F-7C7B03885F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GB" sz="12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Text Placeholder 5">
            <a:extLst>
              <a:ext uri="{FF2B5EF4-FFF2-40B4-BE49-F238E27FC236}">
                <a16:creationId xmlns:a16="http://schemas.microsoft.com/office/drawing/2014/main" id="{C51AB56E-15AF-9864-9685-B9A880755E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/>
          <a:lstStyle/>
          <a:p>
            <a:r>
              <a:rPr lang="en-GB" dirty="0"/>
              <a:t>*Survival rates (95% CI); Patients were admitted to the ICU following an asthma exacerbation requiring mechanical ventilation.</a:t>
            </a:r>
          </a:p>
          <a:p>
            <a:r>
              <a:rPr lang="en-GB" dirty="0"/>
              <a:t>CI, confidence interval; ICU, intensive care unit; OR, odds ratio.</a:t>
            </a:r>
            <a:br>
              <a:rPr lang="en-GB" dirty="0"/>
            </a:br>
            <a:r>
              <a:rPr lang="en-GB" dirty="0"/>
              <a:t>1. Turner MO, et al. Am J Respir Crit Care Med. 1998;157:1804–1809; 2. Marquette CH, et al. Am Rev Respir Dis. 1992;146:76–81.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79255D97-6FE5-B07F-46F1-D0F7D3C66939}"/>
              </a:ext>
            </a:extLst>
          </p:cNvPr>
          <p:cNvSpPr/>
          <p:nvPr/>
        </p:nvSpPr>
        <p:spPr>
          <a:xfrm>
            <a:off x="768843" y="2546076"/>
            <a:ext cx="6558232" cy="3384000"/>
          </a:xfrm>
          <a:prstGeom prst="roundRect">
            <a:avLst>
              <a:gd name="adj" fmla="val 551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3C33E5A8-A08B-DCEF-8B76-28AF2620F547}"/>
              </a:ext>
            </a:extLst>
          </p:cNvPr>
          <p:cNvSpPr/>
          <p:nvPr/>
        </p:nvSpPr>
        <p:spPr>
          <a:xfrm>
            <a:off x="782141" y="1990034"/>
            <a:ext cx="7132843" cy="588528"/>
          </a:xfrm>
          <a:prstGeom prst="rect">
            <a:avLst/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A retrospective study of 121 patients discharged from the ICU recorded mortality rates of patients over a 6-year follow-up period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r>
              <a:rPr kumimoji="0" lang="en-GB" sz="1600" b="1" i="0" u="none" strike="noStrike" kern="1200" cap="none" spc="0" normalizeH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6423B0D3-1721-96AA-4820-22326AEB5FC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3120623"/>
              </p:ext>
            </p:extLst>
          </p:nvPr>
        </p:nvGraphicFramePr>
        <p:xfrm>
          <a:off x="855190" y="2546077"/>
          <a:ext cx="6951846" cy="3239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1" name="TextBox 30">
            <a:extLst>
              <a:ext uri="{FF2B5EF4-FFF2-40B4-BE49-F238E27FC236}">
                <a16:creationId xmlns:a16="http://schemas.microsoft.com/office/drawing/2014/main" id="{853AD0A0-16E1-36F1-E3B3-2889C44E9A1A}"/>
              </a:ext>
            </a:extLst>
          </p:cNvPr>
          <p:cNvSpPr txBox="1"/>
          <p:nvPr/>
        </p:nvSpPr>
        <p:spPr>
          <a:xfrm>
            <a:off x="3832927" y="5758231"/>
            <a:ext cx="108543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Months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9E58C47-C592-DF7D-F076-261F8E6412E8}"/>
              </a:ext>
            </a:extLst>
          </p:cNvPr>
          <p:cNvSpPr txBox="1"/>
          <p:nvPr/>
        </p:nvSpPr>
        <p:spPr>
          <a:xfrm rot="16200000">
            <a:off x="-330306" y="3749359"/>
            <a:ext cx="206321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Survival (%)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501532A9-78EF-7E12-CBEF-E008867B49A5}"/>
              </a:ext>
            </a:extLst>
          </p:cNvPr>
          <p:cNvSpPr/>
          <p:nvPr/>
        </p:nvSpPr>
        <p:spPr>
          <a:xfrm>
            <a:off x="4936863" y="3031469"/>
            <a:ext cx="1964657" cy="686019"/>
          </a:xfrm>
          <a:prstGeom prst="roundRect">
            <a:avLst>
              <a:gd name="adj" fmla="val 18504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457178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After 6 years, post-ICU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mortality was 22.6%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F52057EF-7DE3-B1B1-A5B5-11C04AC8BBB3}"/>
              </a:ext>
            </a:extLst>
          </p:cNvPr>
          <p:cNvSpPr/>
          <p:nvPr/>
        </p:nvSpPr>
        <p:spPr>
          <a:xfrm>
            <a:off x="8104057" y="3081103"/>
            <a:ext cx="3215036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Admission to the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ICU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 is a strong predictor of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near-fatal exacerbations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 in future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18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(OR 9.9; 95% CI: </a:t>
            </a:r>
            <a:br>
              <a:rPr kumimoji="0" lang="en-GB" sz="18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18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3.0,32.9)</a:t>
            </a:r>
            <a:r>
              <a:rPr kumimoji="0" lang="en-GB" sz="1800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r>
              <a:rPr kumimoji="0" lang="en-GB" sz="18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09BE904F-1A73-3C24-EFF5-47B3861FB30C}"/>
              </a:ext>
            </a:extLst>
          </p:cNvPr>
          <p:cNvCxnSpPr>
            <a:cxnSpLocks/>
          </p:cNvCxnSpPr>
          <p:nvPr/>
        </p:nvCxnSpPr>
        <p:spPr>
          <a:xfrm flipH="1">
            <a:off x="8167248" y="3020832"/>
            <a:ext cx="3526310" cy="0"/>
          </a:xfrm>
          <a:prstGeom prst="line">
            <a:avLst/>
          </a:prstGeom>
          <a:ln w="19050" cap="rnd">
            <a:solidFill>
              <a:schemeClr val="accent1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723863-501F-E702-530F-6F223DB14A66}"/>
              </a:ext>
            </a:extLst>
          </p:cNvPr>
          <p:cNvCxnSpPr>
            <a:cxnSpLocks/>
          </p:cNvCxnSpPr>
          <p:nvPr/>
        </p:nvCxnSpPr>
        <p:spPr>
          <a:xfrm flipH="1">
            <a:off x="8167247" y="4614105"/>
            <a:ext cx="2473366" cy="0"/>
          </a:xfrm>
          <a:prstGeom prst="line">
            <a:avLst/>
          </a:prstGeom>
          <a:ln w="1905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B9699EF-BEB1-6E23-1AF2-561E3DEEEFB9}"/>
              </a:ext>
            </a:extLst>
          </p:cNvPr>
          <p:cNvGrpSpPr/>
          <p:nvPr/>
        </p:nvGrpSpPr>
        <p:grpSpPr>
          <a:xfrm>
            <a:off x="10848650" y="3751908"/>
            <a:ext cx="799596" cy="799596"/>
            <a:chOff x="10758274" y="3535045"/>
            <a:chExt cx="799596" cy="799596"/>
          </a:xfrm>
        </p:grpSpPr>
        <p:sp>
          <p:nvSpPr>
            <p:cNvPr id="39" name="Teardrop 38">
              <a:extLst>
                <a:ext uri="{FF2B5EF4-FFF2-40B4-BE49-F238E27FC236}">
                  <a16:creationId xmlns:a16="http://schemas.microsoft.com/office/drawing/2014/main" id="{9ED1768B-4313-35D4-DBC4-FE8B25BBC534}"/>
                </a:ext>
              </a:extLst>
            </p:cNvPr>
            <p:cNvSpPr/>
            <p:nvPr/>
          </p:nvSpPr>
          <p:spPr>
            <a:xfrm rot="10800000">
              <a:off x="10758274" y="3535045"/>
              <a:ext cx="799596" cy="799596"/>
            </a:xfrm>
            <a:prstGeom prst="teardrop">
              <a:avLst/>
            </a:prstGeom>
            <a:solidFill>
              <a:schemeClr val="accent1"/>
            </a:solidFill>
            <a:ln w="127000" cap="flat" cmpd="sng" algn="ctr">
              <a:solidFill>
                <a:schemeClr val="accent1">
                  <a:alpha val="20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40" name="Picture 39" descr="A close up of a logo&#10;&#10;Description automatically generated">
              <a:extLst>
                <a:ext uri="{FF2B5EF4-FFF2-40B4-BE49-F238E27FC236}">
                  <a16:creationId xmlns:a16="http://schemas.microsoft.com/office/drawing/2014/main" id="{0BA3B59A-AD10-9153-41B2-70E4062520E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75841" y="3674708"/>
              <a:ext cx="530542" cy="530542"/>
            </a:xfrm>
            <a:prstGeom prst="rect">
              <a:avLst/>
            </a:prstGeom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653C9252-C49A-3E00-8CD2-B2DC0B114C98}"/>
              </a:ext>
            </a:extLst>
          </p:cNvPr>
          <p:cNvSpPr txBox="1"/>
          <p:nvPr/>
        </p:nvSpPr>
        <p:spPr>
          <a:xfrm>
            <a:off x="5749716" y="5842005"/>
            <a:ext cx="222208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Turner MO, et al. 1998</a:t>
            </a:r>
          </a:p>
        </p:txBody>
      </p:sp>
    </p:spTree>
    <p:extLst>
      <p:ext uri="{BB962C8B-B14F-4D97-AF65-F5344CB8AC3E}">
        <p14:creationId xmlns:p14="http://schemas.microsoft.com/office/powerpoint/2010/main" val="1867486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4">
            <a:extLst>
              <a:ext uri="{FF2B5EF4-FFF2-40B4-BE49-F238E27FC236}">
                <a16:creationId xmlns:a16="http://schemas.microsoft.com/office/drawing/2014/main" id="{FAE5CF58-487C-2AC1-E069-6991099B24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5922" y="180000"/>
            <a:ext cx="8169589" cy="720000"/>
          </a:xfrm>
        </p:spPr>
        <p:txBody>
          <a:bodyPr/>
          <a:lstStyle/>
          <a:p>
            <a:r>
              <a:rPr lang="en-GB" sz="2400"/>
              <a:t>How many SABA inhalers has the patient used over the </a:t>
            </a:r>
            <a:br>
              <a:rPr lang="en-GB" sz="2400"/>
            </a:br>
            <a:r>
              <a:rPr lang="en-GB" sz="2400"/>
              <a:t>past 12 months?</a:t>
            </a:r>
          </a:p>
        </p:txBody>
      </p:sp>
      <p:sp>
        <p:nvSpPr>
          <p:cNvPr id="15" name="Graphic 17">
            <a:extLst>
              <a:ext uri="{FF2B5EF4-FFF2-40B4-BE49-F238E27FC236}">
                <a16:creationId xmlns:a16="http://schemas.microsoft.com/office/drawing/2014/main" id="{64BC8CC2-EE7B-6869-6289-C92DE5D07ACA}"/>
              </a:ext>
            </a:extLst>
          </p:cNvPr>
          <p:cNvSpPr/>
          <p:nvPr/>
        </p:nvSpPr>
        <p:spPr>
          <a:xfrm>
            <a:off x="1255923" y="1151092"/>
            <a:ext cx="9683826" cy="720000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6647" h="798278">
                <a:moveTo>
                  <a:pt x="8106647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 w="19050" cap="rnd">
            <a:solidFill>
              <a:schemeClr val="tx2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44000" tIns="45720" rIns="1188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GB" sz="2000"/>
              <a:t>Patients prescribed ≥3 SABA canisters per year have an increased number of</a:t>
            </a:r>
            <a:br>
              <a:rPr lang="en-GB" sz="2000"/>
            </a:br>
            <a:r>
              <a:rPr lang="en-GB" sz="2000"/>
              <a:t>exacerbations compared with patients prescribed ≤2 SABA canisters</a:t>
            </a:r>
            <a:r>
              <a:rPr lang="en-GB" sz="2000" baseline="30000"/>
              <a:t>1</a:t>
            </a:r>
            <a:r>
              <a:rPr lang="en-GB" sz="2000"/>
              <a:t>*</a:t>
            </a:r>
            <a:endParaRPr lang="en-GB" sz="2000" baseline="300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90EED16-E884-8CCB-3421-1F998162775E}"/>
              </a:ext>
            </a:extLst>
          </p:cNvPr>
          <p:cNvGrpSpPr/>
          <p:nvPr/>
        </p:nvGrpSpPr>
        <p:grpSpPr>
          <a:xfrm>
            <a:off x="9777960" y="1177690"/>
            <a:ext cx="2237744" cy="618647"/>
            <a:chOff x="442915" y="1322638"/>
            <a:chExt cx="2237744" cy="618647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7691811-5987-3F6D-E35B-50E4A9313F2B}"/>
                </a:ext>
              </a:extLst>
            </p:cNvPr>
            <p:cNvSpPr/>
            <p:nvPr/>
          </p:nvSpPr>
          <p:spPr>
            <a:xfrm>
              <a:off x="442915" y="1322638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33D1781E-BF45-4CEB-2C94-3F956669A6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25085" t="27099" r="18473" b="64148"/>
            <a:stretch/>
          </p:blipFill>
          <p:spPr>
            <a:xfrm>
              <a:off x="585069" y="1357223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BF71437B-088B-C0CE-1265-B9303D83F837}"/>
              </a:ext>
            </a:extLst>
          </p:cNvPr>
          <p:cNvSpPr/>
          <p:nvPr/>
        </p:nvSpPr>
        <p:spPr>
          <a:xfrm>
            <a:off x="330232" y="209413"/>
            <a:ext cx="657868" cy="657866"/>
          </a:xfrm>
          <a:prstGeom prst="ellipse">
            <a:avLst/>
          </a:prstGeom>
          <a:solidFill>
            <a:schemeClr val="tx2"/>
          </a:solidFill>
          <a:ln w="50800" cap="flat" cmpd="sng" algn="ctr">
            <a:solidFill>
              <a:srgbClr val="DECEE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kern="0">
                <a:solidFill>
                  <a:prstClr val="white"/>
                </a:solidFill>
                <a:latin typeface="Arial" panose="020B0604020202020204"/>
              </a:rPr>
              <a:t>4</a:t>
            </a:r>
            <a:endParaRPr kumimoji="0" lang="en-US" sz="2800" b="1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3A77E82C-A3C6-C39B-BD8F-7C7B03885F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GB" sz="12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 Placeholder 4">
            <a:extLst>
              <a:ext uri="{FF2B5EF4-FFF2-40B4-BE49-F238E27FC236}">
                <a16:creationId xmlns:a16="http://schemas.microsoft.com/office/drawing/2014/main" id="{033F74BF-EA2A-C838-146D-8F3D367C8E4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10592640" cy="568325"/>
          </a:xfrm>
        </p:spPr>
        <p:txBody>
          <a:bodyPr/>
          <a:lstStyle/>
          <a:p>
            <a:r>
              <a:rPr lang="en-GB" dirty="0"/>
              <a:t>*The SABINA study used Swedish national registry data to assess the associated risk factors and impact of SABA use; the analysis included a total of 365,324 patients with asthma and the mean follow-up period was 85.4 months; asthma-related exacerbations included hospitalisations, ER visits and/or OCS claims.</a:t>
            </a:r>
            <a:r>
              <a:rPr lang="en-GB" baseline="30000" dirty="0"/>
              <a:t>1</a:t>
            </a:r>
          </a:p>
          <a:p>
            <a:r>
              <a:rPr lang="en-GB" dirty="0"/>
              <a:t>ER, emergency room; OCS, oral corticosteroid(s); SABA, short-acting </a:t>
            </a:r>
            <a:r>
              <a:rPr lang="el-GR" dirty="0"/>
              <a:t>β</a:t>
            </a:r>
            <a:r>
              <a:rPr lang="en-GB" baseline="-25000" dirty="0"/>
              <a:t>2</a:t>
            </a:r>
            <a:r>
              <a:rPr lang="en-GB" dirty="0"/>
              <a:t> agonist.</a:t>
            </a:r>
            <a:br>
              <a:rPr lang="en-GB" dirty="0"/>
            </a:br>
            <a:r>
              <a:rPr lang="en-GB" dirty="0"/>
              <a:t>1. </a:t>
            </a:r>
            <a:r>
              <a:rPr lang="en-GB" dirty="0" err="1"/>
              <a:t>Nwaru</a:t>
            </a:r>
            <a:r>
              <a:rPr lang="en-GB" dirty="0"/>
              <a:t> BI, et al. </a:t>
            </a:r>
            <a:r>
              <a:rPr lang="en-GB" dirty="0" err="1"/>
              <a:t>Eur</a:t>
            </a:r>
            <a:r>
              <a:rPr lang="en-GB" dirty="0"/>
              <a:t> Respir J. 2020;55:1901872.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F571E2A1-CCD9-96F6-308B-F2280B00533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5830753"/>
              </p:ext>
            </p:extLst>
          </p:nvPr>
        </p:nvGraphicFramePr>
        <p:xfrm>
          <a:off x="872836" y="2015837"/>
          <a:ext cx="10805439" cy="3616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04158CA3-287E-EB08-C9B4-74BB5DCD4249}"/>
              </a:ext>
            </a:extLst>
          </p:cNvPr>
          <p:cNvSpPr/>
          <p:nvPr/>
        </p:nvSpPr>
        <p:spPr>
          <a:xfrm>
            <a:off x="4809441" y="5636816"/>
            <a:ext cx="321568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050" b="1" i="0" u="none" strike="noStrike" kern="1200" baseline="0">
                <a:solidFill>
                  <a:sysClr val="windowText" lastClr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Number of SABA canisters per year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73DFFE0-00E1-FF2E-72B6-E50A084AD098}"/>
              </a:ext>
            </a:extLst>
          </p:cNvPr>
          <p:cNvSpPr/>
          <p:nvPr/>
        </p:nvSpPr>
        <p:spPr>
          <a:xfrm>
            <a:off x="613612" y="2087094"/>
            <a:ext cx="400110" cy="3218120"/>
          </a:xfrm>
          <a:prstGeom prst="rect">
            <a:avLst/>
          </a:prstGeom>
        </p:spPr>
        <p:txBody>
          <a:bodyPr vert="vert270" wrap="square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100" b="1" i="0" u="none" strike="noStrike" kern="1200" baseline="0">
                <a:solidFill>
                  <a:sysClr val="windowText" lastClr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kumimoji="0" lang="en-GB" sz="1400" b="1" i="0" u="none" strike="noStrike" kern="1200" cap="none" spc="0" normalizeH="0" baseline="0" noProof="0"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Patients with any exacerbation (%)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9B42A2F-32BF-654D-983A-550A63A87210}"/>
              </a:ext>
            </a:extLst>
          </p:cNvPr>
          <p:cNvSpPr/>
          <p:nvPr/>
        </p:nvSpPr>
        <p:spPr>
          <a:xfrm>
            <a:off x="3552499" y="2093135"/>
            <a:ext cx="5087004" cy="356828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Annual number of exacerbations according to number of SABA cannisters used per year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0A472E8-A6B4-FDF4-BB6B-6CB3C6E5C08E}"/>
              </a:ext>
            </a:extLst>
          </p:cNvPr>
          <p:cNvSpPr txBox="1"/>
          <p:nvPr/>
        </p:nvSpPr>
        <p:spPr>
          <a:xfrm>
            <a:off x="9586613" y="5698572"/>
            <a:ext cx="212109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</a:t>
            </a:r>
            <a:r>
              <a:rPr lang="en-GB" sz="1050" dirty="0" err="1"/>
              <a:t>Nwaru</a:t>
            </a:r>
            <a:r>
              <a:rPr lang="en-GB" sz="1050" dirty="0"/>
              <a:t> BI, et al. 2020</a:t>
            </a:r>
          </a:p>
        </p:txBody>
      </p:sp>
    </p:spTree>
    <p:extLst>
      <p:ext uri="{BB962C8B-B14F-4D97-AF65-F5344CB8AC3E}">
        <p14:creationId xmlns:p14="http://schemas.microsoft.com/office/powerpoint/2010/main" val="136189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4">
            <a:extLst>
              <a:ext uri="{FF2B5EF4-FFF2-40B4-BE49-F238E27FC236}">
                <a16:creationId xmlns:a16="http://schemas.microsoft.com/office/drawing/2014/main" id="{FAE5CF58-487C-2AC1-E069-6991099B24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5922" y="180000"/>
            <a:ext cx="8169589" cy="720000"/>
          </a:xfrm>
        </p:spPr>
        <p:txBody>
          <a:bodyPr/>
          <a:lstStyle/>
          <a:p>
            <a:r>
              <a:rPr lang="en-GB" sz="2400"/>
              <a:t>How many SABA inhalers has the patient used over the </a:t>
            </a:r>
            <a:br>
              <a:rPr lang="en-GB" sz="2400"/>
            </a:br>
            <a:r>
              <a:rPr lang="en-GB" sz="2400"/>
              <a:t>past 12 months?</a:t>
            </a:r>
          </a:p>
        </p:txBody>
      </p:sp>
      <p:sp>
        <p:nvSpPr>
          <p:cNvPr id="15" name="Graphic 17">
            <a:extLst>
              <a:ext uri="{FF2B5EF4-FFF2-40B4-BE49-F238E27FC236}">
                <a16:creationId xmlns:a16="http://schemas.microsoft.com/office/drawing/2014/main" id="{64BC8CC2-EE7B-6869-6289-C92DE5D07ACA}"/>
              </a:ext>
            </a:extLst>
          </p:cNvPr>
          <p:cNvSpPr/>
          <p:nvPr/>
        </p:nvSpPr>
        <p:spPr>
          <a:xfrm>
            <a:off x="1255923" y="1151092"/>
            <a:ext cx="9683826" cy="720000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6647" h="798278">
                <a:moveTo>
                  <a:pt x="8106647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 w="19050" cap="rnd">
            <a:solidFill>
              <a:schemeClr val="tx2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44000" tIns="45720" rIns="1188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GB" sz="1750"/>
              <a:t>Patients prescribed ≥3 SABA canisters per year have an increased number of hospitalisations and outpatient visits compared with patients prescribed ≤2 SABA canisters</a:t>
            </a:r>
            <a:r>
              <a:rPr lang="en-GB" sz="1750" baseline="30000"/>
              <a:t>1</a:t>
            </a:r>
            <a:r>
              <a:rPr lang="en-GB" sz="1750"/>
              <a:t>*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90EED16-E884-8CCB-3421-1F998162775E}"/>
              </a:ext>
            </a:extLst>
          </p:cNvPr>
          <p:cNvGrpSpPr/>
          <p:nvPr/>
        </p:nvGrpSpPr>
        <p:grpSpPr>
          <a:xfrm>
            <a:off x="9777960" y="1177690"/>
            <a:ext cx="2237744" cy="618647"/>
            <a:chOff x="442915" y="1322638"/>
            <a:chExt cx="2237744" cy="618647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7691811-5987-3F6D-E35B-50E4A9313F2B}"/>
                </a:ext>
              </a:extLst>
            </p:cNvPr>
            <p:cNvSpPr/>
            <p:nvPr/>
          </p:nvSpPr>
          <p:spPr>
            <a:xfrm>
              <a:off x="442915" y="1322638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33D1781E-BF45-4CEB-2C94-3F956669A6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25085" t="27099" r="18473" b="64148"/>
            <a:stretch/>
          </p:blipFill>
          <p:spPr>
            <a:xfrm>
              <a:off x="585069" y="1357223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BF71437B-088B-C0CE-1265-B9303D83F837}"/>
              </a:ext>
            </a:extLst>
          </p:cNvPr>
          <p:cNvSpPr/>
          <p:nvPr/>
        </p:nvSpPr>
        <p:spPr>
          <a:xfrm>
            <a:off x="330232" y="209413"/>
            <a:ext cx="657868" cy="657866"/>
          </a:xfrm>
          <a:prstGeom prst="ellipse">
            <a:avLst/>
          </a:prstGeom>
          <a:solidFill>
            <a:schemeClr val="tx2"/>
          </a:solidFill>
          <a:ln w="50800" cap="flat" cmpd="sng" algn="ctr">
            <a:solidFill>
              <a:srgbClr val="DECEE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kern="0">
                <a:solidFill>
                  <a:prstClr val="white"/>
                </a:solidFill>
                <a:latin typeface="Arial" panose="020B0604020202020204"/>
              </a:rPr>
              <a:t>4</a:t>
            </a:r>
            <a:endParaRPr kumimoji="0" lang="en-US" sz="2800" b="1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3A77E82C-A3C6-C39B-BD8F-7C7B03885F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GB" sz="12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5E524AFF-0C6C-614D-D420-03D1CBD8425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5368254"/>
              </p:ext>
            </p:extLst>
          </p:nvPr>
        </p:nvGraphicFramePr>
        <p:xfrm>
          <a:off x="794582" y="2299855"/>
          <a:ext cx="10875297" cy="34070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37B12423-DE63-5E63-D7DF-4920C30825A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2" y="6019800"/>
            <a:ext cx="10628499" cy="568325"/>
          </a:xfrm>
        </p:spPr>
        <p:txBody>
          <a:bodyPr/>
          <a:lstStyle/>
          <a:p>
            <a:r>
              <a:rPr lang="en-GB" dirty="0"/>
              <a:t>*The SABINA study used Swedish national registry data to assess the associated risk factors and impact of SABA use; the analysis included a total of 365,324 patients with asthma and the mean follow-up period was 85.4 months.1</a:t>
            </a:r>
          </a:p>
          <a:p>
            <a:r>
              <a:rPr lang="en-GB" dirty="0"/>
              <a:t>SABA, short-acting </a:t>
            </a:r>
            <a:r>
              <a:rPr lang="el-GR" dirty="0"/>
              <a:t>β</a:t>
            </a:r>
            <a:r>
              <a:rPr lang="en-GB" baseline="-25000" dirty="0"/>
              <a:t>2</a:t>
            </a:r>
            <a:r>
              <a:rPr lang="en-GB" dirty="0"/>
              <a:t>-agonist.</a:t>
            </a:r>
            <a:br>
              <a:rPr lang="en-GB" dirty="0"/>
            </a:br>
            <a:r>
              <a:rPr lang="en-GB" dirty="0"/>
              <a:t>1. </a:t>
            </a:r>
            <a:r>
              <a:rPr lang="en-GB" dirty="0" err="1"/>
              <a:t>Nwaru</a:t>
            </a:r>
            <a:r>
              <a:rPr lang="en-GB" dirty="0"/>
              <a:t> BI, et al. </a:t>
            </a:r>
            <a:r>
              <a:rPr lang="en-GB" dirty="0" err="1"/>
              <a:t>Eur</a:t>
            </a:r>
            <a:r>
              <a:rPr lang="en-GB" dirty="0"/>
              <a:t> Respir J. 2020;55:1901872.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7111AF7-73D3-DDEE-0DC0-75492DFA3D95}"/>
              </a:ext>
            </a:extLst>
          </p:cNvPr>
          <p:cNvSpPr/>
          <p:nvPr/>
        </p:nvSpPr>
        <p:spPr>
          <a:xfrm>
            <a:off x="4923854" y="5680578"/>
            <a:ext cx="321568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050" b="1" i="0" u="none" strike="noStrike" kern="1200" baseline="0">
                <a:solidFill>
                  <a:sysClr val="windowText" lastClr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Number of SABA canisters per year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9502777-ACCB-4290-9E9B-CC9E41E7A572}"/>
              </a:ext>
            </a:extLst>
          </p:cNvPr>
          <p:cNvSpPr/>
          <p:nvPr/>
        </p:nvSpPr>
        <p:spPr>
          <a:xfrm>
            <a:off x="402302" y="2119861"/>
            <a:ext cx="400110" cy="3099026"/>
          </a:xfrm>
          <a:prstGeom prst="rect">
            <a:avLst/>
          </a:prstGeom>
        </p:spPr>
        <p:txBody>
          <a:bodyPr vert="vert270" wrap="square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100" b="1" i="0" u="none" strike="noStrike" kern="1200" baseline="0">
                <a:solidFill>
                  <a:sysClr val="windowText" lastClr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Rate (per 1000 person-years)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D98C69F-B7AD-BA4B-2348-E7E2ACFCF5F1}"/>
              </a:ext>
            </a:extLst>
          </p:cNvPr>
          <p:cNvSpPr/>
          <p:nvPr/>
        </p:nvSpPr>
        <p:spPr>
          <a:xfrm>
            <a:off x="3276599" y="2009489"/>
            <a:ext cx="5638802" cy="534463"/>
          </a:xfrm>
          <a:prstGeom prst="rect">
            <a:avLst/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Rate of hospitalisations and outpatient visits according to number of SABA cannisters used per year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B84972-08EF-4E6F-7208-D09501ABD586}"/>
              </a:ext>
            </a:extLst>
          </p:cNvPr>
          <p:cNvGrpSpPr/>
          <p:nvPr/>
        </p:nvGrpSpPr>
        <p:grpSpPr>
          <a:xfrm>
            <a:off x="1856595" y="2666243"/>
            <a:ext cx="1474185" cy="469359"/>
            <a:chOff x="1970107" y="2659937"/>
            <a:chExt cx="1474185" cy="469359"/>
          </a:xfrm>
        </p:grpSpPr>
        <p:sp>
          <p:nvSpPr>
            <p:cNvPr id="21" name="Rectangle 5">
              <a:extLst>
                <a:ext uri="{FF2B5EF4-FFF2-40B4-BE49-F238E27FC236}">
                  <a16:creationId xmlns:a16="http://schemas.microsoft.com/office/drawing/2014/main" id="{0729C7D6-E621-47B4-4782-A3859ED2C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107" y="2703281"/>
              <a:ext cx="144001" cy="144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Rectangle 47">
              <a:extLst>
                <a:ext uri="{FF2B5EF4-FFF2-40B4-BE49-F238E27FC236}">
                  <a16:creationId xmlns:a16="http://schemas.microsoft.com/office/drawing/2014/main" id="{0EB394C2-FD33-0616-D83E-485DC393C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904" y="2659937"/>
              <a:ext cx="1274388" cy="469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121917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err="1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Hospitalisations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121917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Outpatient visits</a:t>
              </a:r>
            </a:p>
          </p:txBody>
        </p:sp>
        <p:sp>
          <p:nvSpPr>
            <p:cNvPr id="23" name="Rectangle 5">
              <a:extLst>
                <a:ext uri="{FF2B5EF4-FFF2-40B4-BE49-F238E27FC236}">
                  <a16:creationId xmlns:a16="http://schemas.microsoft.com/office/drawing/2014/main" id="{73B27DF0-A159-DBF4-AAA0-F3075E26C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107" y="2952892"/>
              <a:ext cx="144001" cy="14400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5ADFD99-EC7C-35EA-D7CE-1D6C01C1E165}"/>
              </a:ext>
            </a:extLst>
          </p:cNvPr>
          <p:cNvSpPr txBox="1"/>
          <p:nvPr/>
        </p:nvSpPr>
        <p:spPr>
          <a:xfrm>
            <a:off x="9586613" y="5734432"/>
            <a:ext cx="212109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</a:t>
            </a:r>
            <a:r>
              <a:rPr lang="en-GB" sz="1050" dirty="0" err="1"/>
              <a:t>Nwaru</a:t>
            </a:r>
            <a:r>
              <a:rPr lang="en-GB" sz="1050" dirty="0"/>
              <a:t> BI, et al. 2020</a:t>
            </a:r>
          </a:p>
        </p:txBody>
      </p:sp>
    </p:spTree>
    <p:extLst>
      <p:ext uri="{BB962C8B-B14F-4D97-AF65-F5344CB8AC3E}">
        <p14:creationId xmlns:p14="http://schemas.microsoft.com/office/powerpoint/2010/main" val="1489719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CEFA8254-AA9C-484A-904F-13A8764EE3CE}"/>
              </a:ext>
            </a:extLst>
          </p:cNvPr>
          <p:cNvSpPr/>
          <p:nvPr/>
        </p:nvSpPr>
        <p:spPr>
          <a:xfrm rot="5400000">
            <a:off x="5673811" y="-1077109"/>
            <a:ext cx="844378" cy="771942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Describe the unmet needs associated with inappropriate SABA and </a:t>
            </a:r>
            <a:br>
              <a:rPr kumimoji="0" lang="en-GB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OCS use which support the use of ReferID</a:t>
            </a:r>
            <a:endParaRPr kumimoji="0" lang="en-GB" i="0" u="none" strike="sng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2015C5E-39AE-4E4C-8A74-710B6EB82F87}"/>
              </a:ext>
            </a:extLst>
          </p:cNvPr>
          <p:cNvSpPr/>
          <p:nvPr/>
        </p:nvSpPr>
        <p:spPr>
          <a:xfrm rot="5400000">
            <a:off x="5673811" y="4437"/>
            <a:ext cx="844378" cy="7719420"/>
          </a:xfrm>
          <a:prstGeom prst="roundRect">
            <a:avLst/>
          </a:prstGeom>
          <a:solidFill>
            <a:schemeClr val="tx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en-GB">
                <a:solidFill>
                  <a:schemeClr val="bg1"/>
                </a:solidFill>
                <a:latin typeface="Arial"/>
              </a:rPr>
              <a:t>Discuss the scientific basis of the four referral triggers included </a:t>
            </a:r>
            <a:br>
              <a:rPr lang="en-GB">
                <a:solidFill>
                  <a:schemeClr val="bg1"/>
                </a:solidFill>
                <a:latin typeface="Arial"/>
              </a:rPr>
            </a:br>
            <a:r>
              <a:rPr lang="en-GB">
                <a:solidFill>
                  <a:schemeClr val="bg1"/>
                </a:solidFill>
                <a:latin typeface="Arial"/>
              </a:rPr>
              <a:t>within ReferID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86D125EB-3593-4414-81E2-D0F2034FDDA1}"/>
              </a:ext>
            </a:extLst>
          </p:cNvPr>
          <p:cNvSpPr/>
          <p:nvPr/>
        </p:nvSpPr>
        <p:spPr>
          <a:xfrm rot="5400000">
            <a:off x="5673693" y="1087553"/>
            <a:ext cx="844378" cy="7719418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en-GB" dirty="0">
                <a:solidFill>
                  <a:schemeClr val="bg1"/>
                </a:solidFill>
                <a:latin typeface="Arial"/>
              </a:rPr>
              <a:t>Identify the impact that digital educational tools such as </a:t>
            </a:r>
            <a:r>
              <a:rPr lang="en-GB" dirty="0" err="1">
                <a:solidFill>
                  <a:schemeClr val="bg1"/>
                </a:solidFill>
                <a:latin typeface="Arial"/>
              </a:rPr>
              <a:t>ReferID</a:t>
            </a:r>
            <a:r>
              <a:rPr lang="en-GB" dirty="0">
                <a:solidFill>
                  <a:schemeClr val="bg1"/>
                </a:solidFill>
                <a:latin typeface="Arial"/>
              </a:rPr>
              <a:t> can </a:t>
            </a:r>
            <a:br>
              <a:rPr lang="en-GB" dirty="0">
                <a:solidFill>
                  <a:schemeClr val="bg1"/>
                </a:solidFill>
                <a:latin typeface="Arial"/>
              </a:rPr>
            </a:br>
            <a:r>
              <a:rPr lang="en-GB" dirty="0">
                <a:solidFill>
                  <a:schemeClr val="bg1"/>
                </a:solidFill>
                <a:latin typeface="Arial"/>
              </a:rPr>
              <a:t>have on clinical care</a:t>
            </a:r>
          </a:p>
        </p:txBody>
      </p: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AFDAF91D-D128-4B15-A6C9-3E83F3DF6E6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46933" y="243418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sz="1200" b="1" i="0" u="none" strike="noStrike" kern="1200" cap="none" spc="0" normalizeH="0" baseline="0" noProof="0" smtClean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06047781-54E0-4B3A-BFBC-026B25BC25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/>
              <a:t>OCS, oral corticosteroid(s); SABA, short-acting 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ꞵ</a:t>
            </a:r>
            <a:r>
              <a:rPr lang="en-GB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-agonist.</a:t>
            </a:r>
            <a:r>
              <a:rPr lang="en-GB"/>
              <a:t> 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77B2D7A-AD07-418B-B6FD-F1AABB6190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800"/>
              <a:t>Learning objectives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9CF24D94-A1ED-4827-874C-98F9147F26EA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442913" y="1855888"/>
            <a:ext cx="9667245" cy="441325"/>
          </a:xfrm>
        </p:spPr>
        <p:txBody>
          <a:bodyPr/>
          <a:lstStyle/>
          <a:p>
            <a:pPr marL="0" indent="0">
              <a:buNone/>
            </a:pPr>
            <a:r>
              <a:rPr lang="en-GB" b="1"/>
              <a:t>By the end of this slide deck, you will be able to: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F6B5621-BAFD-8CE3-1AF1-8D06819C4650}"/>
              </a:ext>
            </a:extLst>
          </p:cNvPr>
          <p:cNvSpPr/>
          <p:nvPr/>
        </p:nvSpPr>
        <p:spPr>
          <a:xfrm>
            <a:off x="1323307" y="2452099"/>
            <a:ext cx="657868" cy="657866"/>
          </a:xfrm>
          <a:prstGeom prst="ellipse">
            <a:avLst/>
          </a:prstGeom>
          <a:solidFill>
            <a:schemeClr val="bg2"/>
          </a:solidFill>
          <a:ln w="127000" cap="flat" cmpd="sng" algn="ctr">
            <a:solidFill>
              <a:schemeClr val="bg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6A8290D-6766-9512-6349-135DFBE2903C}"/>
              </a:ext>
            </a:extLst>
          </p:cNvPr>
          <p:cNvSpPr/>
          <p:nvPr/>
        </p:nvSpPr>
        <p:spPr>
          <a:xfrm>
            <a:off x="1323307" y="3535214"/>
            <a:ext cx="657868" cy="657866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FF5D487F-DC88-25C4-A45F-67CC922462FB}"/>
              </a:ext>
            </a:extLst>
          </p:cNvPr>
          <p:cNvSpPr/>
          <p:nvPr/>
        </p:nvSpPr>
        <p:spPr>
          <a:xfrm>
            <a:off x="1323307" y="4618329"/>
            <a:ext cx="657868" cy="657866"/>
          </a:xfrm>
          <a:prstGeom prst="ellipse">
            <a:avLst/>
          </a:prstGeom>
          <a:solidFill>
            <a:schemeClr val="tx1"/>
          </a:solidFill>
          <a:ln w="127000" cap="flat" cmpd="sng" algn="ctr">
            <a:solidFill>
              <a:schemeClr val="tx1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3</a:t>
            </a:r>
          </a:p>
        </p:txBody>
      </p:sp>
      <p:sp>
        <p:nvSpPr>
          <p:cNvPr id="10" name="Slide Number Placeholder 8">
            <a:extLst>
              <a:ext uri="{FF2B5EF4-FFF2-40B4-BE49-F238E27FC236}">
                <a16:creationId xmlns:a16="http://schemas.microsoft.com/office/drawing/2014/main" id="{1855E740-ED4C-886A-970B-39A93F20DE08}"/>
              </a:ext>
            </a:extLst>
          </p:cNvPr>
          <p:cNvSpPr txBox="1">
            <a:spLocks/>
          </p:cNvSpPr>
          <p:nvPr/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0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2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9386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4">
            <a:extLst>
              <a:ext uri="{FF2B5EF4-FFF2-40B4-BE49-F238E27FC236}">
                <a16:creationId xmlns:a16="http://schemas.microsoft.com/office/drawing/2014/main" id="{FAE5CF58-487C-2AC1-E069-6991099B24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5922" y="180000"/>
            <a:ext cx="8169589" cy="720000"/>
          </a:xfrm>
        </p:spPr>
        <p:txBody>
          <a:bodyPr/>
          <a:lstStyle/>
          <a:p>
            <a:r>
              <a:rPr lang="en-GB" sz="2400"/>
              <a:t>How many SABA inhalers has the patient used over the </a:t>
            </a:r>
            <a:br>
              <a:rPr lang="en-GB" sz="2400"/>
            </a:br>
            <a:r>
              <a:rPr lang="en-GB" sz="2400"/>
              <a:t>past 12 months?</a:t>
            </a:r>
          </a:p>
        </p:txBody>
      </p:sp>
      <p:sp>
        <p:nvSpPr>
          <p:cNvPr id="15" name="Graphic 17">
            <a:extLst>
              <a:ext uri="{FF2B5EF4-FFF2-40B4-BE49-F238E27FC236}">
                <a16:creationId xmlns:a16="http://schemas.microsoft.com/office/drawing/2014/main" id="{64BC8CC2-EE7B-6869-6289-C92DE5D07ACA}"/>
              </a:ext>
            </a:extLst>
          </p:cNvPr>
          <p:cNvSpPr/>
          <p:nvPr/>
        </p:nvSpPr>
        <p:spPr>
          <a:xfrm>
            <a:off x="1255923" y="1151092"/>
            <a:ext cx="9683826" cy="720000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6647" h="798278">
                <a:moveTo>
                  <a:pt x="8106647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 w="19050" cap="rnd">
            <a:solidFill>
              <a:schemeClr val="tx2"/>
            </a:solidFill>
            <a:round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44000" tIns="45720" rIns="1188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GB" sz="1750"/>
              <a:t>Patients prescribed ≥3 SABA canisters per year have increased mortality rates, compared with patients prescribed ≤2 SABA canisters</a:t>
            </a:r>
            <a:r>
              <a:rPr lang="en-GB" sz="1750" baseline="30000"/>
              <a:t>1</a:t>
            </a:r>
            <a:r>
              <a:rPr lang="en-GB" sz="1750"/>
              <a:t>*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90EED16-E884-8CCB-3421-1F998162775E}"/>
              </a:ext>
            </a:extLst>
          </p:cNvPr>
          <p:cNvGrpSpPr/>
          <p:nvPr/>
        </p:nvGrpSpPr>
        <p:grpSpPr>
          <a:xfrm>
            <a:off x="9777960" y="1177690"/>
            <a:ext cx="2237744" cy="618647"/>
            <a:chOff x="442915" y="1322638"/>
            <a:chExt cx="2237744" cy="618647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7691811-5987-3F6D-E35B-50E4A9313F2B}"/>
                </a:ext>
              </a:extLst>
            </p:cNvPr>
            <p:cNvSpPr/>
            <p:nvPr/>
          </p:nvSpPr>
          <p:spPr>
            <a:xfrm>
              <a:off x="442915" y="1322638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33D1781E-BF45-4CEB-2C94-3F956669A6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25085" t="27099" r="18473" b="64148"/>
            <a:stretch/>
          </p:blipFill>
          <p:spPr>
            <a:xfrm>
              <a:off x="585069" y="1357223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BF71437B-088B-C0CE-1265-B9303D83F837}"/>
              </a:ext>
            </a:extLst>
          </p:cNvPr>
          <p:cNvSpPr/>
          <p:nvPr/>
        </p:nvSpPr>
        <p:spPr>
          <a:xfrm>
            <a:off x="330232" y="209413"/>
            <a:ext cx="657868" cy="657866"/>
          </a:xfrm>
          <a:prstGeom prst="ellipse">
            <a:avLst/>
          </a:prstGeom>
          <a:solidFill>
            <a:schemeClr val="tx2"/>
          </a:solidFill>
          <a:ln w="50800" cap="flat" cmpd="sng" algn="ctr">
            <a:solidFill>
              <a:srgbClr val="DECEE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kern="0">
                <a:solidFill>
                  <a:prstClr val="white"/>
                </a:solidFill>
                <a:latin typeface="Arial" panose="020B0604020202020204"/>
              </a:rPr>
              <a:t>4</a:t>
            </a:r>
            <a:endParaRPr kumimoji="0" lang="en-US" sz="2800" b="1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3A77E82C-A3C6-C39B-BD8F-7C7B03885F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GB" sz="12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 Placeholder 4">
            <a:extLst>
              <a:ext uri="{FF2B5EF4-FFF2-40B4-BE49-F238E27FC236}">
                <a16:creationId xmlns:a16="http://schemas.microsoft.com/office/drawing/2014/main" id="{3DD3C78A-B1AB-F37E-45EE-A653C7FA3F6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/>
          <a:lstStyle/>
          <a:p>
            <a:r>
              <a:rPr lang="en-GB"/>
              <a:t>*HR adjusted for age at asthma diagnosis, sex, treatment step and comorbidity. </a:t>
            </a:r>
          </a:p>
          <a:p>
            <a:r>
              <a:rPr lang="en-GB"/>
              <a:t>CI, confidence interval; HR, hazard ratio; SABA, short-acting </a:t>
            </a:r>
            <a:r>
              <a:rPr lang="el-GR"/>
              <a:t>β</a:t>
            </a:r>
            <a:r>
              <a:rPr lang="en-GB" baseline="-25000"/>
              <a:t>2</a:t>
            </a:r>
            <a:r>
              <a:rPr lang="en-GB"/>
              <a:t> agonist.</a:t>
            </a:r>
            <a:br>
              <a:rPr lang="en-GB"/>
            </a:br>
            <a:r>
              <a:rPr lang="en-GB"/>
              <a:t>1. </a:t>
            </a:r>
            <a:r>
              <a:rPr lang="en-GB" err="1"/>
              <a:t>Nwaru</a:t>
            </a:r>
            <a:r>
              <a:rPr lang="en-GB"/>
              <a:t> BI, et al. </a:t>
            </a:r>
            <a:r>
              <a:rPr lang="en-GB" err="1"/>
              <a:t>Eur</a:t>
            </a:r>
            <a:r>
              <a:rPr lang="en-GB"/>
              <a:t> Respir J. 2020;55:1901872.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D4B740D-54F4-7E1C-0284-CFB282CB9502}"/>
              </a:ext>
            </a:extLst>
          </p:cNvPr>
          <p:cNvSpPr/>
          <p:nvPr/>
        </p:nvSpPr>
        <p:spPr>
          <a:xfrm>
            <a:off x="2067440" y="2031047"/>
            <a:ext cx="8124445" cy="273358"/>
          </a:xfrm>
          <a:prstGeom prst="rect">
            <a:avLst/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Association between baseline SABA inhaler use and risk of all-cause mortality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CBA3799-968B-5923-2231-F2FAF3422253}"/>
              </a:ext>
            </a:extLst>
          </p:cNvPr>
          <p:cNvSpPr txBox="1"/>
          <p:nvPr/>
        </p:nvSpPr>
        <p:spPr>
          <a:xfrm>
            <a:off x="1098307" y="2471308"/>
            <a:ext cx="18306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Baseline SABA use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B4230F3-EC11-84CE-F888-CD4CC8872D4A}"/>
              </a:ext>
            </a:extLst>
          </p:cNvPr>
          <p:cNvSpPr txBox="1"/>
          <p:nvPr/>
        </p:nvSpPr>
        <p:spPr>
          <a:xfrm>
            <a:off x="1780931" y="2840371"/>
            <a:ext cx="114807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≤2 canisters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>
                <a:latin typeface="Arial"/>
              </a:rPr>
              <a:t>n=254,500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3CD8C1A-2ED1-8509-E813-AD24162BB2C1}"/>
              </a:ext>
            </a:extLst>
          </p:cNvPr>
          <p:cNvSpPr txBox="1"/>
          <p:nvPr/>
        </p:nvSpPr>
        <p:spPr>
          <a:xfrm>
            <a:off x="1679941" y="3652632"/>
            <a:ext cx="124906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3–5 canisters</a:t>
            </a:r>
          </a:p>
          <a:p>
            <a:pPr algn="r">
              <a:defRPr/>
            </a:pPr>
            <a:r>
              <a:rPr lang="en-US" sz="1200" dirty="0">
                <a:latin typeface="Arial"/>
              </a:rPr>
              <a:t>n=76,619</a:t>
            </a:r>
            <a:endParaRPr kumimoji="0" lang="en-GB" sz="1400" b="0" i="0" u="none" strike="noStrike" kern="1200" cap="none" spc="0" normalizeH="0" noProof="0" dirty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7F692BB-176B-D1B5-DF28-9CF94B977416}"/>
              </a:ext>
            </a:extLst>
          </p:cNvPr>
          <p:cNvSpPr txBox="1"/>
          <p:nvPr/>
        </p:nvSpPr>
        <p:spPr>
          <a:xfrm>
            <a:off x="1580555" y="4464893"/>
            <a:ext cx="134844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6–10 canisters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>
                <a:latin typeface="Arial"/>
              </a:rPr>
              <a:t>n=27,065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5DACB47-37A0-552F-F38C-80BC2820141B}"/>
              </a:ext>
            </a:extLst>
          </p:cNvPr>
          <p:cNvSpPr txBox="1"/>
          <p:nvPr/>
        </p:nvSpPr>
        <p:spPr>
          <a:xfrm>
            <a:off x="1694882" y="5277155"/>
            <a:ext cx="123411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≥11 canisters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>
                <a:latin typeface="Arial"/>
              </a:rPr>
              <a:t>n=7,140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64DC242-2379-4820-C4B6-92EF44B44C56}"/>
              </a:ext>
            </a:extLst>
          </p:cNvPr>
          <p:cNvSpPr txBox="1"/>
          <p:nvPr/>
        </p:nvSpPr>
        <p:spPr>
          <a:xfrm>
            <a:off x="9945311" y="2471308"/>
            <a:ext cx="12715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HR* (95% CI)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57F3108-B1EB-1E16-8640-172EB890A18C}"/>
              </a:ext>
            </a:extLst>
          </p:cNvPr>
          <p:cNvSpPr txBox="1"/>
          <p:nvPr/>
        </p:nvSpPr>
        <p:spPr>
          <a:xfrm>
            <a:off x="10314803" y="2840371"/>
            <a:ext cx="532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1.00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E57559A-92DA-F5EC-DBEE-C31C84C25332}"/>
              </a:ext>
            </a:extLst>
          </p:cNvPr>
          <p:cNvSpPr txBox="1"/>
          <p:nvPr/>
        </p:nvSpPr>
        <p:spPr>
          <a:xfrm>
            <a:off x="9833104" y="365263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1.26 (1.14, 1.38)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A7ED91D-B182-9D4D-78D2-0301A6831EF9}"/>
              </a:ext>
            </a:extLst>
          </p:cNvPr>
          <p:cNvSpPr txBox="1"/>
          <p:nvPr/>
        </p:nvSpPr>
        <p:spPr>
          <a:xfrm>
            <a:off x="9833103" y="4464893"/>
            <a:ext cx="14959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1.66 (1.48, 1.87)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CDB19B5-4853-584E-42EF-30BA59BF8256}"/>
              </a:ext>
            </a:extLst>
          </p:cNvPr>
          <p:cNvSpPr txBox="1"/>
          <p:nvPr/>
        </p:nvSpPr>
        <p:spPr>
          <a:xfrm>
            <a:off x="9833104" y="5277155"/>
            <a:ext cx="14959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2.33 (2.01, 2.71)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961BFA6-B64A-D936-7761-A690590263C0}"/>
              </a:ext>
            </a:extLst>
          </p:cNvPr>
          <p:cNvSpPr txBox="1"/>
          <p:nvPr/>
        </p:nvSpPr>
        <p:spPr>
          <a:xfrm>
            <a:off x="2814160" y="5718591"/>
            <a:ext cx="433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0.5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0B6C349-3D8B-A08B-3EE7-79D1C020EEB0}"/>
              </a:ext>
            </a:extLst>
          </p:cNvPr>
          <p:cNvSpPr txBox="1"/>
          <p:nvPr/>
        </p:nvSpPr>
        <p:spPr>
          <a:xfrm>
            <a:off x="4232313" y="5718591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52C29C8-950D-16C8-A838-8471D9D51799}"/>
              </a:ext>
            </a:extLst>
          </p:cNvPr>
          <p:cNvSpPr txBox="1"/>
          <p:nvPr/>
        </p:nvSpPr>
        <p:spPr>
          <a:xfrm>
            <a:off x="6882336" y="5718591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DCAB549-FB33-BCC4-B035-93BAD46470B0}"/>
              </a:ext>
            </a:extLst>
          </p:cNvPr>
          <p:cNvSpPr txBox="1"/>
          <p:nvPr/>
        </p:nvSpPr>
        <p:spPr>
          <a:xfrm>
            <a:off x="9579944" y="5718591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C44BDC0-3618-0345-BCD6-0AE272AD8914}"/>
              </a:ext>
            </a:extLst>
          </p:cNvPr>
          <p:cNvGrpSpPr/>
          <p:nvPr/>
        </p:nvGrpSpPr>
        <p:grpSpPr>
          <a:xfrm>
            <a:off x="3030726" y="2596551"/>
            <a:ext cx="6691244" cy="3135863"/>
            <a:chOff x="3030726" y="2596551"/>
            <a:chExt cx="6691244" cy="3135863"/>
          </a:xfrm>
        </p:grpSpPr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2B2D6A8C-8BF5-375B-4B93-4262EA66CF5A}"/>
                </a:ext>
              </a:extLst>
            </p:cNvPr>
            <p:cNvCxnSpPr>
              <a:cxnSpLocks/>
            </p:cNvCxnSpPr>
            <p:nvPr/>
          </p:nvCxnSpPr>
          <p:spPr>
            <a:xfrm>
              <a:off x="3030726" y="5660414"/>
              <a:ext cx="6691244" cy="0"/>
            </a:xfrm>
            <a:prstGeom prst="line">
              <a:avLst/>
            </a:prstGeom>
            <a:ln w="19050" cap="sq">
              <a:solidFill>
                <a:schemeClr val="tx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2AEA8E0C-9470-1270-715C-CE804D873296}"/>
                </a:ext>
              </a:extLst>
            </p:cNvPr>
            <p:cNvCxnSpPr>
              <a:cxnSpLocks/>
            </p:cNvCxnSpPr>
            <p:nvPr/>
          </p:nvCxnSpPr>
          <p:spPr>
            <a:xfrm>
              <a:off x="3030726" y="5660414"/>
              <a:ext cx="0" cy="72000"/>
            </a:xfrm>
            <a:prstGeom prst="line">
              <a:avLst/>
            </a:prstGeom>
            <a:ln w="19050" cap="sq">
              <a:solidFill>
                <a:schemeClr val="tx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1E5483FE-8D93-3066-EAB4-F6D8D14D7CFB}"/>
                </a:ext>
              </a:extLst>
            </p:cNvPr>
            <p:cNvCxnSpPr>
              <a:cxnSpLocks/>
            </p:cNvCxnSpPr>
            <p:nvPr/>
          </p:nvCxnSpPr>
          <p:spPr>
            <a:xfrm>
              <a:off x="4367117" y="5660414"/>
              <a:ext cx="0" cy="72000"/>
            </a:xfrm>
            <a:prstGeom prst="line">
              <a:avLst/>
            </a:prstGeom>
            <a:ln w="19050" cap="sq">
              <a:solidFill>
                <a:schemeClr val="tx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655907D4-B5A7-AE5D-533E-D05AE1EA2D53}"/>
                </a:ext>
              </a:extLst>
            </p:cNvPr>
            <p:cNvCxnSpPr>
              <a:cxnSpLocks/>
            </p:cNvCxnSpPr>
            <p:nvPr/>
          </p:nvCxnSpPr>
          <p:spPr>
            <a:xfrm>
              <a:off x="7016702" y="5660414"/>
              <a:ext cx="0" cy="72000"/>
            </a:xfrm>
            <a:prstGeom prst="line">
              <a:avLst/>
            </a:prstGeom>
            <a:ln w="19050" cap="sq">
              <a:solidFill>
                <a:schemeClr val="tx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D6181CD2-3EB1-A160-4532-3EF3B4AA3446}"/>
                </a:ext>
              </a:extLst>
            </p:cNvPr>
            <p:cNvCxnSpPr>
              <a:cxnSpLocks/>
            </p:cNvCxnSpPr>
            <p:nvPr/>
          </p:nvCxnSpPr>
          <p:spPr>
            <a:xfrm>
              <a:off x="9721970" y="5660414"/>
              <a:ext cx="0" cy="72000"/>
            </a:xfrm>
            <a:prstGeom prst="line">
              <a:avLst/>
            </a:prstGeom>
            <a:ln w="19050" cap="sq">
              <a:solidFill>
                <a:schemeClr val="tx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17DFEF19-5BCF-A1EE-8B96-ABBC3F916518}"/>
                </a:ext>
              </a:extLst>
            </p:cNvPr>
            <p:cNvCxnSpPr>
              <a:cxnSpLocks/>
            </p:cNvCxnSpPr>
            <p:nvPr/>
          </p:nvCxnSpPr>
          <p:spPr>
            <a:xfrm>
              <a:off x="4367117" y="2596551"/>
              <a:ext cx="0" cy="3062377"/>
            </a:xfrm>
            <a:prstGeom prst="line">
              <a:avLst/>
            </a:prstGeom>
            <a:ln w="19050" cap="sq">
              <a:solidFill>
                <a:schemeClr val="tx2"/>
              </a:solidFill>
              <a:prstDash val="sysDash"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D181E19D-35A9-3FD0-5E9E-1B92A9F98493}"/>
                </a:ext>
              </a:extLst>
            </p:cNvPr>
            <p:cNvCxnSpPr>
              <a:cxnSpLocks/>
            </p:cNvCxnSpPr>
            <p:nvPr/>
          </p:nvCxnSpPr>
          <p:spPr>
            <a:xfrm>
              <a:off x="7022912" y="5431043"/>
              <a:ext cx="1902505" cy="0"/>
            </a:xfrm>
            <a:prstGeom prst="line">
              <a:avLst/>
            </a:prstGeom>
            <a:solidFill>
              <a:schemeClr val="accent1"/>
            </a:solidFill>
            <a:ln w="19050" cap="sq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42F4953-2CC3-8B48-5396-D62019B29099}"/>
                </a:ext>
              </a:extLst>
            </p:cNvPr>
            <p:cNvSpPr/>
            <p:nvPr/>
          </p:nvSpPr>
          <p:spPr>
            <a:xfrm>
              <a:off x="7806900" y="5377667"/>
              <a:ext cx="107155" cy="10675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279650EE-8FF4-825B-A493-94F911C98A27}"/>
                </a:ext>
              </a:extLst>
            </p:cNvPr>
            <p:cNvCxnSpPr>
              <a:cxnSpLocks/>
            </p:cNvCxnSpPr>
            <p:nvPr/>
          </p:nvCxnSpPr>
          <p:spPr>
            <a:xfrm>
              <a:off x="5621556" y="4618781"/>
              <a:ext cx="1062617" cy="0"/>
            </a:xfrm>
            <a:prstGeom prst="line">
              <a:avLst/>
            </a:prstGeom>
            <a:solidFill>
              <a:schemeClr val="accent1"/>
            </a:solidFill>
            <a:ln w="19050" cap="sq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98C04952-1B64-8538-00CA-A3FA0178D37F}"/>
                </a:ext>
              </a:extLst>
            </p:cNvPr>
            <p:cNvSpPr/>
            <p:nvPr/>
          </p:nvSpPr>
          <p:spPr>
            <a:xfrm>
              <a:off x="6076086" y="4565405"/>
              <a:ext cx="107155" cy="10675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A8FE874-4A77-058B-43A9-9D16A6CDFEC4}"/>
                </a:ext>
              </a:extLst>
            </p:cNvPr>
            <p:cNvCxnSpPr>
              <a:cxnSpLocks/>
            </p:cNvCxnSpPr>
            <p:nvPr/>
          </p:nvCxnSpPr>
          <p:spPr>
            <a:xfrm>
              <a:off x="4712067" y="3806520"/>
              <a:ext cx="677477" cy="0"/>
            </a:xfrm>
            <a:prstGeom prst="line">
              <a:avLst/>
            </a:prstGeom>
            <a:solidFill>
              <a:schemeClr val="accent1"/>
            </a:solidFill>
            <a:ln w="19050" cap="sq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66A78AA5-D6A0-FD88-DB7D-DFC79B137233}"/>
                </a:ext>
              </a:extLst>
            </p:cNvPr>
            <p:cNvSpPr/>
            <p:nvPr/>
          </p:nvSpPr>
          <p:spPr>
            <a:xfrm>
              <a:off x="5004188" y="3753144"/>
              <a:ext cx="107155" cy="10675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397BB55C-2B3A-655D-25D4-BF05F5FF8631}"/>
                </a:ext>
              </a:extLst>
            </p:cNvPr>
            <p:cNvSpPr/>
            <p:nvPr/>
          </p:nvSpPr>
          <p:spPr>
            <a:xfrm>
              <a:off x="4308150" y="2940883"/>
              <a:ext cx="107155" cy="10675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B9ADC997-A799-9699-2A5D-69CB1794FBA4}"/>
              </a:ext>
            </a:extLst>
          </p:cNvPr>
          <p:cNvSpPr txBox="1"/>
          <p:nvPr/>
        </p:nvSpPr>
        <p:spPr>
          <a:xfrm>
            <a:off x="9586613" y="5958548"/>
            <a:ext cx="212109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</a:t>
            </a:r>
            <a:r>
              <a:rPr lang="en-GB" sz="1050" dirty="0" err="1"/>
              <a:t>Nwaru</a:t>
            </a:r>
            <a:r>
              <a:rPr lang="en-GB" sz="1050" dirty="0"/>
              <a:t> BI, et al. 2020</a:t>
            </a:r>
          </a:p>
        </p:txBody>
      </p:sp>
    </p:spTree>
    <p:extLst>
      <p:ext uri="{BB962C8B-B14F-4D97-AF65-F5344CB8AC3E}">
        <p14:creationId xmlns:p14="http://schemas.microsoft.com/office/powerpoint/2010/main" val="377207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0A2422E-9BBC-4541-9DE0-A8A6423F480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4492" r="21511" b="6212"/>
          <a:stretch/>
        </p:blipFill>
        <p:spPr>
          <a:xfrm>
            <a:off x="630655" y="2377047"/>
            <a:ext cx="5748891" cy="3267043"/>
          </a:xfrm>
          <a:prstGeom prst="rect">
            <a:avLst/>
          </a:prstGeom>
        </p:spPr>
      </p:pic>
      <p:sp>
        <p:nvSpPr>
          <p:cNvPr id="41" name="Graphic 27">
            <a:extLst>
              <a:ext uri="{FF2B5EF4-FFF2-40B4-BE49-F238E27FC236}">
                <a16:creationId xmlns:a16="http://schemas.microsoft.com/office/drawing/2014/main" id="{24ED615E-0A54-4EA5-BD05-90F3F1AA6711}"/>
              </a:ext>
            </a:extLst>
          </p:cNvPr>
          <p:cNvSpPr/>
          <p:nvPr/>
        </p:nvSpPr>
        <p:spPr>
          <a:xfrm>
            <a:off x="442912" y="1942763"/>
            <a:ext cx="6037264" cy="3916845"/>
          </a:xfrm>
          <a:custGeom>
            <a:avLst/>
            <a:gdLst>
              <a:gd name="connsiteX0" fmla="*/ 10789813 w 10787392"/>
              <a:gd name="connsiteY0" fmla="*/ 4345012 h 4341116"/>
              <a:gd name="connsiteX1" fmla="*/ 198250 w 10787392"/>
              <a:gd name="connsiteY1" fmla="*/ 4345012 h 4341116"/>
              <a:gd name="connsiteX2" fmla="*/ 0 w 10787392"/>
              <a:gd name="connsiteY2" fmla="*/ 4142679 h 4341116"/>
              <a:gd name="connsiteX3" fmla="*/ 0 w 10787392"/>
              <a:gd name="connsiteY3" fmla="*/ 0 h 434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87392" h="4341116">
                <a:moveTo>
                  <a:pt x="10789813" y="4345012"/>
                </a:moveTo>
                <a:lnTo>
                  <a:pt x="198250" y="4345012"/>
                </a:lnTo>
                <a:cubicBezTo>
                  <a:pt x="89259" y="4345012"/>
                  <a:pt x="0" y="4254010"/>
                  <a:pt x="0" y="4142679"/>
                </a:cubicBezTo>
                <a:lnTo>
                  <a:pt x="0" y="0"/>
                </a:lnTo>
              </a:path>
            </a:pathLst>
          </a:custGeom>
          <a:noFill/>
          <a:ln w="19050" cap="flat">
            <a:solidFill>
              <a:schemeClr val="tx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621BD5F7-B081-453B-B20E-EC523C225FE2}"/>
              </a:ext>
            </a:extLst>
          </p:cNvPr>
          <p:cNvSpPr/>
          <p:nvPr/>
        </p:nvSpPr>
        <p:spPr>
          <a:xfrm rot="5400000">
            <a:off x="3180079" y="-1183819"/>
            <a:ext cx="667212" cy="6174449"/>
          </a:xfrm>
          <a:prstGeom prst="roundRect">
            <a:avLst/>
          </a:prstGeom>
          <a:solidFill>
            <a:schemeClr val="tx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vert270" wrap="square" lIns="91440" tIns="72000" rIns="91440" bIns="144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ReferID incorporates additional guidance based on GINA guidelines to help HCPs improve asthma care</a:t>
            </a: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61AD8DD8-FD96-4DC5-BB78-3580DDE6CFE5}"/>
              </a:ext>
            </a:extLst>
          </p:cNvPr>
          <p:cNvSpPr/>
          <p:nvPr/>
        </p:nvSpPr>
        <p:spPr>
          <a:xfrm>
            <a:off x="5622110" y="4790271"/>
            <a:ext cx="990210" cy="1060744"/>
          </a:xfrm>
          <a:custGeom>
            <a:avLst/>
            <a:gdLst>
              <a:gd name="connsiteX0" fmla="*/ 712855 w 1027335"/>
              <a:gd name="connsiteY0" fmla="*/ 0 h 1100513"/>
              <a:gd name="connsiteX1" fmla="*/ 990330 w 1027335"/>
              <a:gd name="connsiteY1" fmla="*/ 56020 h 1100513"/>
              <a:gd name="connsiteX2" fmla="*/ 1027335 w 1027335"/>
              <a:gd name="connsiteY2" fmla="*/ 76105 h 1100513"/>
              <a:gd name="connsiteX3" fmla="*/ 1027335 w 1027335"/>
              <a:gd name="connsiteY3" fmla="*/ 919043 h 1100513"/>
              <a:gd name="connsiteX4" fmla="*/ 845865 w 1027335"/>
              <a:gd name="connsiteY4" fmla="*/ 1100513 h 1100513"/>
              <a:gd name="connsiteX5" fmla="*/ 115825 w 1027335"/>
              <a:gd name="connsiteY5" fmla="*/ 1100513 h 1100513"/>
              <a:gd name="connsiteX6" fmla="*/ 56020 w 1027335"/>
              <a:gd name="connsiteY6" fmla="*/ 990330 h 1100513"/>
              <a:gd name="connsiteX7" fmla="*/ 0 w 1027335"/>
              <a:gd name="connsiteY7" fmla="*/ 712855 h 1100513"/>
              <a:gd name="connsiteX8" fmla="*/ 712855 w 1027335"/>
              <a:gd name="connsiteY8" fmla="*/ 0 h 110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7335" h="1100513">
                <a:moveTo>
                  <a:pt x="712855" y="0"/>
                </a:moveTo>
                <a:cubicBezTo>
                  <a:pt x="811280" y="0"/>
                  <a:pt x="905046" y="19947"/>
                  <a:pt x="990330" y="56020"/>
                </a:cubicBezTo>
                <a:lnTo>
                  <a:pt x="1027335" y="76105"/>
                </a:lnTo>
                <a:lnTo>
                  <a:pt x="1027335" y="919043"/>
                </a:lnTo>
                <a:cubicBezTo>
                  <a:pt x="1027335" y="1019266"/>
                  <a:pt x="946088" y="1100513"/>
                  <a:pt x="845865" y="1100513"/>
                </a:cubicBezTo>
                <a:lnTo>
                  <a:pt x="115825" y="1100513"/>
                </a:lnTo>
                <a:lnTo>
                  <a:pt x="56020" y="990330"/>
                </a:lnTo>
                <a:cubicBezTo>
                  <a:pt x="19947" y="905046"/>
                  <a:pt x="0" y="811280"/>
                  <a:pt x="0" y="712855"/>
                </a:cubicBezTo>
                <a:cubicBezTo>
                  <a:pt x="0" y="319156"/>
                  <a:pt x="319156" y="0"/>
                  <a:pt x="712855" y="0"/>
                </a:cubicBezTo>
                <a:close/>
              </a:path>
            </a:pathLst>
          </a:custGeom>
          <a:solidFill>
            <a:sysClr val="window" lastClr="FFFFFF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B3284270-6503-4CD6-849E-1013CAA44773}"/>
              </a:ext>
            </a:extLst>
          </p:cNvPr>
          <p:cNvSpPr/>
          <p:nvPr/>
        </p:nvSpPr>
        <p:spPr>
          <a:xfrm>
            <a:off x="5705569" y="4890561"/>
            <a:ext cx="906751" cy="971340"/>
          </a:xfrm>
          <a:custGeom>
            <a:avLst/>
            <a:gdLst>
              <a:gd name="connsiteX0" fmla="*/ 712855 w 1027335"/>
              <a:gd name="connsiteY0" fmla="*/ 0 h 1100513"/>
              <a:gd name="connsiteX1" fmla="*/ 990330 w 1027335"/>
              <a:gd name="connsiteY1" fmla="*/ 56020 h 1100513"/>
              <a:gd name="connsiteX2" fmla="*/ 1027335 w 1027335"/>
              <a:gd name="connsiteY2" fmla="*/ 76105 h 1100513"/>
              <a:gd name="connsiteX3" fmla="*/ 1027335 w 1027335"/>
              <a:gd name="connsiteY3" fmla="*/ 919043 h 1100513"/>
              <a:gd name="connsiteX4" fmla="*/ 845865 w 1027335"/>
              <a:gd name="connsiteY4" fmla="*/ 1100513 h 1100513"/>
              <a:gd name="connsiteX5" fmla="*/ 115825 w 1027335"/>
              <a:gd name="connsiteY5" fmla="*/ 1100513 h 1100513"/>
              <a:gd name="connsiteX6" fmla="*/ 56020 w 1027335"/>
              <a:gd name="connsiteY6" fmla="*/ 990330 h 1100513"/>
              <a:gd name="connsiteX7" fmla="*/ 0 w 1027335"/>
              <a:gd name="connsiteY7" fmla="*/ 712855 h 1100513"/>
              <a:gd name="connsiteX8" fmla="*/ 712855 w 1027335"/>
              <a:gd name="connsiteY8" fmla="*/ 0 h 110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7335" h="1100513">
                <a:moveTo>
                  <a:pt x="712855" y="0"/>
                </a:moveTo>
                <a:cubicBezTo>
                  <a:pt x="811280" y="0"/>
                  <a:pt x="905046" y="19947"/>
                  <a:pt x="990330" y="56020"/>
                </a:cubicBezTo>
                <a:lnTo>
                  <a:pt x="1027335" y="76105"/>
                </a:lnTo>
                <a:lnTo>
                  <a:pt x="1027335" y="919043"/>
                </a:lnTo>
                <a:cubicBezTo>
                  <a:pt x="1027335" y="1019266"/>
                  <a:pt x="946088" y="1100513"/>
                  <a:pt x="845865" y="1100513"/>
                </a:cubicBezTo>
                <a:lnTo>
                  <a:pt x="115825" y="1100513"/>
                </a:lnTo>
                <a:lnTo>
                  <a:pt x="56020" y="990330"/>
                </a:lnTo>
                <a:cubicBezTo>
                  <a:pt x="19947" y="905046"/>
                  <a:pt x="0" y="811280"/>
                  <a:pt x="0" y="712855"/>
                </a:cubicBezTo>
                <a:cubicBezTo>
                  <a:pt x="0" y="319156"/>
                  <a:pt x="319156" y="0"/>
                  <a:pt x="712855" y="0"/>
                </a:cubicBezTo>
                <a:close/>
              </a:path>
            </a:pathLst>
          </a:custGeom>
          <a:solidFill>
            <a:schemeClr val="tx2">
              <a:alpha val="20000"/>
            </a:schemeClr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FA08F68-AF5A-42CA-8ED1-1E3FF4066429}"/>
              </a:ext>
            </a:extLst>
          </p:cNvPr>
          <p:cNvSpPr/>
          <p:nvPr/>
        </p:nvSpPr>
        <p:spPr>
          <a:xfrm>
            <a:off x="5812978" y="5012387"/>
            <a:ext cx="784059" cy="850985"/>
          </a:xfrm>
          <a:custGeom>
            <a:avLst/>
            <a:gdLst>
              <a:gd name="connsiteX0" fmla="*/ 549275 w 857357"/>
              <a:gd name="connsiteY0" fmla="*/ 0 h 930539"/>
              <a:gd name="connsiteX1" fmla="*/ 856380 w 857357"/>
              <a:gd name="connsiteY1" fmla="*/ 93808 h 930539"/>
              <a:gd name="connsiteX2" fmla="*/ 857357 w 857357"/>
              <a:gd name="connsiteY2" fmla="*/ 94614 h 930539"/>
              <a:gd name="connsiteX3" fmla="*/ 857357 w 857357"/>
              <a:gd name="connsiteY3" fmla="*/ 749069 h 930539"/>
              <a:gd name="connsiteX4" fmla="*/ 675887 w 857357"/>
              <a:gd name="connsiteY4" fmla="*/ 930539 h 930539"/>
              <a:gd name="connsiteX5" fmla="*/ 154995 w 857357"/>
              <a:gd name="connsiteY5" fmla="*/ 930539 h 930539"/>
              <a:gd name="connsiteX6" fmla="*/ 93808 w 857357"/>
              <a:gd name="connsiteY6" fmla="*/ 856380 h 930539"/>
              <a:gd name="connsiteX7" fmla="*/ 0 w 857357"/>
              <a:gd name="connsiteY7" fmla="*/ 549275 h 930539"/>
              <a:gd name="connsiteX8" fmla="*/ 549275 w 857357"/>
              <a:gd name="connsiteY8" fmla="*/ 0 h 930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7357" h="930539">
                <a:moveTo>
                  <a:pt x="549275" y="0"/>
                </a:moveTo>
                <a:cubicBezTo>
                  <a:pt x="663034" y="0"/>
                  <a:pt x="768715" y="34582"/>
                  <a:pt x="856380" y="93808"/>
                </a:cubicBezTo>
                <a:lnTo>
                  <a:pt x="857357" y="94614"/>
                </a:lnTo>
                <a:lnTo>
                  <a:pt x="857357" y="749069"/>
                </a:lnTo>
                <a:cubicBezTo>
                  <a:pt x="857357" y="849292"/>
                  <a:pt x="776110" y="930539"/>
                  <a:pt x="675887" y="930539"/>
                </a:cubicBezTo>
                <a:lnTo>
                  <a:pt x="154995" y="930539"/>
                </a:lnTo>
                <a:lnTo>
                  <a:pt x="93808" y="856380"/>
                </a:lnTo>
                <a:cubicBezTo>
                  <a:pt x="34582" y="768715"/>
                  <a:pt x="0" y="663034"/>
                  <a:pt x="0" y="549275"/>
                </a:cubicBezTo>
                <a:cubicBezTo>
                  <a:pt x="0" y="245919"/>
                  <a:pt x="245919" y="0"/>
                  <a:pt x="549275" y="0"/>
                </a:cubicBezTo>
                <a:close/>
              </a:path>
            </a:pathLst>
          </a:custGeom>
          <a:solidFill>
            <a:schemeClr val="tx2"/>
          </a:solidFill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7" name="Picture 66">
            <a:extLst>
              <a:ext uri="{FF2B5EF4-FFF2-40B4-BE49-F238E27FC236}">
                <a16:creationId xmlns:a16="http://schemas.microsoft.com/office/drawing/2014/main" id="{9C36A67F-C0A1-491F-9DEE-AEBFD02E2E5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15054" y="5194943"/>
            <a:ext cx="465122" cy="465122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76448BA-E201-43EE-A122-48A072065805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46933" y="243418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sz="1200" b="1" i="0" u="none" strike="noStrike" kern="1200" cap="none" spc="0" normalizeH="0" baseline="0" noProof="0" smtClean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Text Placeholder 3">
            <a:extLst>
              <a:ext uri="{FF2B5EF4-FFF2-40B4-BE49-F238E27FC236}">
                <a16:creationId xmlns:a16="http://schemas.microsoft.com/office/drawing/2014/main" id="{B2D045FF-B9F6-4CAE-BFEB-BE11B4BFEC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/>
          <a:lstStyle/>
          <a:p>
            <a:r>
              <a:rPr lang="en-GB" dirty="0"/>
              <a:t>GINA, Global Initiative for Asthma; HCP, health care professional.</a:t>
            </a:r>
            <a:br>
              <a:rPr lang="en-GB" dirty="0"/>
            </a:br>
            <a:r>
              <a:rPr lang="en-GB" dirty="0"/>
              <a:t>1. Kang SY, et al. Korea J Intern Med. 2018;33:604–611.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F91A30E-E295-4FE5-B5F0-D8F90B03D198}"/>
              </a:ext>
            </a:extLst>
          </p:cNvPr>
          <p:cNvGrpSpPr/>
          <p:nvPr/>
        </p:nvGrpSpPr>
        <p:grpSpPr>
          <a:xfrm>
            <a:off x="7176654" y="1657350"/>
            <a:ext cx="4642964" cy="3967678"/>
            <a:chOff x="7148945" y="1802823"/>
            <a:chExt cx="4642964" cy="3967678"/>
          </a:xfrm>
        </p:grpSpPr>
        <p:sp>
          <p:nvSpPr>
            <p:cNvPr id="42" name="Rectangle: Rounded Corners 41">
              <a:extLst>
                <a:ext uri="{FF2B5EF4-FFF2-40B4-BE49-F238E27FC236}">
                  <a16:creationId xmlns:a16="http://schemas.microsoft.com/office/drawing/2014/main" id="{A257547D-4834-40E1-BE0E-8B7BF4C2C067}"/>
                </a:ext>
              </a:extLst>
            </p:cNvPr>
            <p:cNvSpPr/>
            <p:nvPr/>
          </p:nvSpPr>
          <p:spPr>
            <a:xfrm>
              <a:off x="7148945" y="1802823"/>
              <a:ext cx="4572433" cy="1466850"/>
            </a:xfrm>
            <a:prstGeom prst="roundRect">
              <a:avLst>
                <a:gd name="adj" fmla="val 0"/>
              </a:avLst>
            </a:prstGeom>
            <a:noFill/>
            <a:ln w="28575" cap="flat" cmpd="sng" algn="ctr">
              <a:noFill/>
              <a:prstDash val="solid"/>
              <a:miter lim="800000"/>
            </a:ln>
            <a:effectLst/>
          </p:spPr>
          <p:txBody>
            <a:bodyPr rtlCol="0" anchor="t"/>
            <a:lstStyle/>
            <a:p>
              <a:pPr marL="0" marR="0" lvl="0" indent="0" algn="l" defTabSz="6095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0" cap="none" spc="11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E-learning tools in asthma care are associated with greater awareness of asthma guidelines and improved asthma management.</a:t>
              </a:r>
              <a:r>
                <a:rPr kumimoji="0" lang="en-GB" sz="1800" b="1" i="0" u="none" strike="noStrike" kern="0" cap="none" spc="11" normalizeH="0" baseline="3000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1 </a:t>
              </a:r>
              <a:br>
                <a:rPr kumimoji="0" lang="en-GB" sz="1800" b="1" i="0" u="none" strike="noStrike" kern="0" cap="none" spc="11" normalizeH="0" baseline="3000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lang="en-GB" b="1" kern="0" spc="11" dirty="0">
                  <a:latin typeface="Arial"/>
                </a:rPr>
                <a:t>These tools offer:</a:t>
              </a:r>
              <a:endParaRPr kumimoji="0" lang="en-GB" sz="1800" b="0" i="0" u="none" strike="noStrike" kern="0" cap="none" spc="11" normalizeH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EC0C655B-FCC1-4EE8-B355-2478209033D3}"/>
                </a:ext>
              </a:extLst>
            </p:cNvPr>
            <p:cNvSpPr txBox="1"/>
            <p:nvPr/>
          </p:nvSpPr>
          <p:spPr>
            <a:xfrm>
              <a:off x="7723910" y="3415867"/>
              <a:ext cx="2992581" cy="369332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Convenience</a:t>
              </a: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90D9CA11-5C01-4D45-9AC8-1A07C28EA622}"/>
                </a:ext>
              </a:extLst>
            </p:cNvPr>
            <p:cNvGrpSpPr/>
            <p:nvPr/>
          </p:nvGrpSpPr>
          <p:grpSpPr>
            <a:xfrm>
              <a:off x="7266710" y="3402533"/>
              <a:ext cx="396000" cy="396000"/>
              <a:chOff x="991195" y="3036215"/>
              <a:chExt cx="349242" cy="349242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873D2192-0E79-4FDA-A5FE-30C801CCE9E4}"/>
                  </a:ext>
                </a:extLst>
              </p:cNvPr>
              <p:cNvSpPr/>
              <p:nvPr/>
            </p:nvSpPr>
            <p:spPr>
              <a:xfrm>
                <a:off x="991195" y="3036215"/>
                <a:ext cx="349242" cy="34924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chemeClr val="tx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Graphic 82">
                <a:extLst>
                  <a:ext uri="{FF2B5EF4-FFF2-40B4-BE49-F238E27FC236}">
                    <a16:creationId xmlns:a16="http://schemas.microsoft.com/office/drawing/2014/main" id="{9A860670-5BDC-49E0-996F-C4A1AB5BFCC7}"/>
                  </a:ext>
                </a:extLst>
              </p:cNvPr>
              <p:cNvSpPr/>
              <p:nvPr/>
            </p:nvSpPr>
            <p:spPr>
              <a:xfrm>
                <a:off x="1037987" y="3126401"/>
                <a:ext cx="246311" cy="179997"/>
              </a:xfrm>
              <a:custGeom>
                <a:avLst/>
                <a:gdLst>
                  <a:gd name="connsiteX0" fmla="*/ 106293 w 246311"/>
                  <a:gd name="connsiteY0" fmla="*/ 178315 h 179996"/>
                  <a:gd name="connsiteX1" fmla="*/ 106293 w 246311"/>
                  <a:gd name="connsiteY1" fmla="*/ 178315 h 179996"/>
                  <a:gd name="connsiteX2" fmla="*/ 106293 w 246311"/>
                  <a:gd name="connsiteY2" fmla="*/ 178315 h 179996"/>
                  <a:gd name="connsiteX3" fmla="*/ 243090 w 246311"/>
                  <a:gd name="connsiteY3" fmla="*/ 42749 h 179996"/>
                  <a:gd name="connsiteX4" fmla="*/ 243090 w 246311"/>
                  <a:gd name="connsiteY4" fmla="*/ 7318 h 179996"/>
                  <a:gd name="connsiteX5" fmla="*/ 207281 w 246311"/>
                  <a:gd name="connsiteY5" fmla="*/ 7318 h 179996"/>
                  <a:gd name="connsiteX6" fmla="*/ 88388 w 246311"/>
                  <a:gd name="connsiteY6" fmla="*/ 125074 h 179996"/>
                  <a:gd name="connsiteX7" fmla="*/ 43199 w 246311"/>
                  <a:gd name="connsiteY7" fmla="*/ 80928 h 179996"/>
                  <a:gd name="connsiteX8" fmla="*/ 7389 w 246311"/>
                  <a:gd name="connsiteY8" fmla="*/ 80928 h 179996"/>
                  <a:gd name="connsiteX9" fmla="*/ 7389 w 246311"/>
                  <a:gd name="connsiteY9" fmla="*/ 116359 h 179996"/>
                  <a:gd name="connsiteX10" fmla="*/ 70483 w 246311"/>
                  <a:gd name="connsiteY10" fmla="*/ 178315 h 179996"/>
                  <a:gd name="connsiteX11" fmla="*/ 70483 w 246311"/>
                  <a:gd name="connsiteY11" fmla="*/ 178315 h 179996"/>
                  <a:gd name="connsiteX12" fmla="*/ 70483 w 246311"/>
                  <a:gd name="connsiteY12" fmla="*/ 178315 h 179996"/>
                  <a:gd name="connsiteX13" fmla="*/ 106293 w 246311"/>
                  <a:gd name="connsiteY13" fmla="*/ 178315 h 179996"/>
                  <a:gd name="connsiteX14" fmla="*/ 106293 w 246311"/>
                  <a:gd name="connsiteY14" fmla="*/ 178315 h 17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6311" h="179996">
                    <a:moveTo>
                      <a:pt x="106293" y="178315"/>
                    </a:moveTo>
                    <a:lnTo>
                      <a:pt x="106293" y="178315"/>
                    </a:lnTo>
                    <a:lnTo>
                      <a:pt x="106293" y="178315"/>
                    </a:lnTo>
                    <a:lnTo>
                      <a:pt x="243090" y="42749"/>
                    </a:lnTo>
                    <a:cubicBezTo>
                      <a:pt x="252943" y="32992"/>
                      <a:pt x="252943" y="17076"/>
                      <a:pt x="243090" y="7318"/>
                    </a:cubicBezTo>
                    <a:cubicBezTo>
                      <a:pt x="233238" y="-2439"/>
                      <a:pt x="217133" y="-2439"/>
                      <a:pt x="207281" y="7318"/>
                    </a:cubicBezTo>
                    <a:lnTo>
                      <a:pt x="88388" y="125074"/>
                    </a:lnTo>
                    <a:lnTo>
                      <a:pt x="43199" y="80928"/>
                    </a:lnTo>
                    <a:cubicBezTo>
                      <a:pt x="33347" y="71170"/>
                      <a:pt x="17242" y="71170"/>
                      <a:pt x="7389" y="80928"/>
                    </a:cubicBezTo>
                    <a:cubicBezTo>
                      <a:pt x="-2463" y="90685"/>
                      <a:pt x="-2463" y="106601"/>
                      <a:pt x="7389" y="116359"/>
                    </a:cubicBezTo>
                    <a:lnTo>
                      <a:pt x="70483" y="178315"/>
                    </a:lnTo>
                    <a:lnTo>
                      <a:pt x="70483" y="178315"/>
                    </a:lnTo>
                    <a:lnTo>
                      <a:pt x="70483" y="178315"/>
                    </a:lnTo>
                    <a:cubicBezTo>
                      <a:pt x="80335" y="187978"/>
                      <a:pt x="96440" y="187978"/>
                      <a:pt x="106293" y="178315"/>
                    </a:cubicBezTo>
                    <a:lnTo>
                      <a:pt x="106293" y="178315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tx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C090A96-AABC-4CEA-B4EC-FC0C9923F5A2}"/>
                </a:ext>
              </a:extLst>
            </p:cNvPr>
            <p:cNvSpPr txBox="1"/>
            <p:nvPr/>
          </p:nvSpPr>
          <p:spPr>
            <a:xfrm>
              <a:off x="7723909" y="4655851"/>
              <a:ext cx="4068000" cy="369332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Improved understanding of guidelines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AF7C8DFE-E6B2-4412-BE92-82978DABD3BF}"/>
                </a:ext>
              </a:extLst>
            </p:cNvPr>
            <p:cNvGrpSpPr/>
            <p:nvPr/>
          </p:nvGrpSpPr>
          <p:grpSpPr>
            <a:xfrm>
              <a:off x="7266710" y="4642517"/>
              <a:ext cx="396000" cy="396000"/>
              <a:chOff x="991195" y="3036215"/>
              <a:chExt cx="349242" cy="349242"/>
            </a:xfrm>
          </p:grpSpPr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210FF12E-E7F6-45F1-A1A0-9A6B9CA77CE0}"/>
                  </a:ext>
                </a:extLst>
              </p:cNvPr>
              <p:cNvSpPr/>
              <p:nvPr/>
            </p:nvSpPr>
            <p:spPr>
              <a:xfrm>
                <a:off x="991195" y="3036215"/>
                <a:ext cx="349242" cy="34924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chemeClr val="tx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" name="Graphic 82">
                <a:extLst>
                  <a:ext uri="{FF2B5EF4-FFF2-40B4-BE49-F238E27FC236}">
                    <a16:creationId xmlns:a16="http://schemas.microsoft.com/office/drawing/2014/main" id="{F1184E74-4360-4509-8C50-9BB92B4A85D5}"/>
                  </a:ext>
                </a:extLst>
              </p:cNvPr>
              <p:cNvSpPr/>
              <p:nvPr/>
            </p:nvSpPr>
            <p:spPr>
              <a:xfrm>
                <a:off x="1037987" y="3126401"/>
                <a:ext cx="246311" cy="179997"/>
              </a:xfrm>
              <a:custGeom>
                <a:avLst/>
                <a:gdLst>
                  <a:gd name="connsiteX0" fmla="*/ 106293 w 246311"/>
                  <a:gd name="connsiteY0" fmla="*/ 178315 h 179996"/>
                  <a:gd name="connsiteX1" fmla="*/ 106293 w 246311"/>
                  <a:gd name="connsiteY1" fmla="*/ 178315 h 179996"/>
                  <a:gd name="connsiteX2" fmla="*/ 106293 w 246311"/>
                  <a:gd name="connsiteY2" fmla="*/ 178315 h 179996"/>
                  <a:gd name="connsiteX3" fmla="*/ 243090 w 246311"/>
                  <a:gd name="connsiteY3" fmla="*/ 42749 h 179996"/>
                  <a:gd name="connsiteX4" fmla="*/ 243090 w 246311"/>
                  <a:gd name="connsiteY4" fmla="*/ 7318 h 179996"/>
                  <a:gd name="connsiteX5" fmla="*/ 207281 w 246311"/>
                  <a:gd name="connsiteY5" fmla="*/ 7318 h 179996"/>
                  <a:gd name="connsiteX6" fmla="*/ 88388 w 246311"/>
                  <a:gd name="connsiteY6" fmla="*/ 125074 h 179996"/>
                  <a:gd name="connsiteX7" fmla="*/ 43199 w 246311"/>
                  <a:gd name="connsiteY7" fmla="*/ 80928 h 179996"/>
                  <a:gd name="connsiteX8" fmla="*/ 7389 w 246311"/>
                  <a:gd name="connsiteY8" fmla="*/ 80928 h 179996"/>
                  <a:gd name="connsiteX9" fmla="*/ 7389 w 246311"/>
                  <a:gd name="connsiteY9" fmla="*/ 116359 h 179996"/>
                  <a:gd name="connsiteX10" fmla="*/ 70483 w 246311"/>
                  <a:gd name="connsiteY10" fmla="*/ 178315 h 179996"/>
                  <a:gd name="connsiteX11" fmla="*/ 70483 w 246311"/>
                  <a:gd name="connsiteY11" fmla="*/ 178315 h 179996"/>
                  <a:gd name="connsiteX12" fmla="*/ 70483 w 246311"/>
                  <a:gd name="connsiteY12" fmla="*/ 178315 h 179996"/>
                  <a:gd name="connsiteX13" fmla="*/ 106293 w 246311"/>
                  <a:gd name="connsiteY13" fmla="*/ 178315 h 179996"/>
                  <a:gd name="connsiteX14" fmla="*/ 106293 w 246311"/>
                  <a:gd name="connsiteY14" fmla="*/ 178315 h 17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6311" h="179996">
                    <a:moveTo>
                      <a:pt x="106293" y="178315"/>
                    </a:moveTo>
                    <a:lnTo>
                      <a:pt x="106293" y="178315"/>
                    </a:lnTo>
                    <a:lnTo>
                      <a:pt x="106293" y="178315"/>
                    </a:lnTo>
                    <a:lnTo>
                      <a:pt x="243090" y="42749"/>
                    </a:lnTo>
                    <a:cubicBezTo>
                      <a:pt x="252943" y="32992"/>
                      <a:pt x="252943" y="17076"/>
                      <a:pt x="243090" y="7318"/>
                    </a:cubicBezTo>
                    <a:cubicBezTo>
                      <a:pt x="233238" y="-2439"/>
                      <a:pt x="217133" y="-2439"/>
                      <a:pt x="207281" y="7318"/>
                    </a:cubicBezTo>
                    <a:lnTo>
                      <a:pt x="88388" y="125074"/>
                    </a:lnTo>
                    <a:lnTo>
                      <a:pt x="43199" y="80928"/>
                    </a:lnTo>
                    <a:cubicBezTo>
                      <a:pt x="33347" y="71170"/>
                      <a:pt x="17242" y="71170"/>
                      <a:pt x="7389" y="80928"/>
                    </a:cubicBezTo>
                    <a:cubicBezTo>
                      <a:pt x="-2463" y="90685"/>
                      <a:pt x="-2463" y="106601"/>
                      <a:pt x="7389" y="116359"/>
                    </a:cubicBezTo>
                    <a:lnTo>
                      <a:pt x="70483" y="178315"/>
                    </a:lnTo>
                    <a:lnTo>
                      <a:pt x="70483" y="178315"/>
                    </a:lnTo>
                    <a:lnTo>
                      <a:pt x="70483" y="178315"/>
                    </a:lnTo>
                    <a:cubicBezTo>
                      <a:pt x="80335" y="187978"/>
                      <a:pt x="96440" y="187978"/>
                      <a:pt x="106293" y="178315"/>
                    </a:cubicBezTo>
                    <a:lnTo>
                      <a:pt x="106293" y="178315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tx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50553C2-4207-49B2-89E8-304AA787353A}"/>
                </a:ext>
              </a:extLst>
            </p:cNvPr>
            <p:cNvSpPr txBox="1"/>
            <p:nvPr/>
          </p:nvSpPr>
          <p:spPr>
            <a:xfrm>
              <a:off x="7723910" y="4035859"/>
              <a:ext cx="2992581" cy="369332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Effective education</a:t>
              </a: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6DE4F062-DB5F-4D0C-9DAA-76D97CFE8980}"/>
                </a:ext>
              </a:extLst>
            </p:cNvPr>
            <p:cNvGrpSpPr/>
            <p:nvPr/>
          </p:nvGrpSpPr>
          <p:grpSpPr>
            <a:xfrm>
              <a:off x="7266710" y="4022525"/>
              <a:ext cx="396000" cy="396000"/>
              <a:chOff x="991195" y="3036215"/>
              <a:chExt cx="349242" cy="349242"/>
            </a:xfrm>
          </p:grpSpPr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A55CBB8F-C457-486A-A23F-A87ADA1AAA5A}"/>
                  </a:ext>
                </a:extLst>
              </p:cNvPr>
              <p:cNvSpPr/>
              <p:nvPr/>
            </p:nvSpPr>
            <p:spPr>
              <a:xfrm>
                <a:off x="991195" y="3036215"/>
                <a:ext cx="349242" cy="34924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chemeClr val="tx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4" name="Graphic 82">
                <a:extLst>
                  <a:ext uri="{FF2B5EF4-FFF2-40B4-BE49-F238E27FC236}">
                    <a16:creationId xmlns:a16="http://schemas.microsoft.com/office/drawing/2014/main" id="{9D22501C-6090-4BD8-A44D-1C5D1BC572D1}"/>
                  </a:ext>
                </a:extLst>
              </p:cNvPr>
              <p:cNvSpPr/>
              <p:nvPr/>
            </p:nvSpPr>
            <p:spPr>
              <a:xfrm>
                <a:off x="1037987" y="3126401"/>
                <a:ext cx="246311" cy="179997"/>
              </a:xfrm>
              <a:custGeom>
                <a:avLst/>
                <a:gdLst>
                  <a:gd name="connsiteX0" fmla="*/ 106293 w 246311"/>
                  <a:gd name="connsiteY0" fmla="*/ 178315 h 179996"/>
                  <a:gd name="connsiteX1" fmla="*/ 106293 w 246311"/>
                  <a:gd name="connsiteY1" fmla="*/ 178315 h 179996"/>
                  <a:gd name="connsiteX2" fmla="*/ 106293 w 246311"/>
                  <a:gd name="connsiteY2" fmla="*/ 178315 h 179996"/>
                  <a:gd name="connsiteX3" fmla="*/ 243090 w 246311"/>
                  <a:gd name="connsiteY3" fmla="*/ 42749 h 179996"/>
                  <a:gd name="connsiteX4" fmla="*/ 243090 w 246311"/>
                  <a:gd name="connsiteY4" fmla="*/ 7318 h 179996"/>
                  <a:gd name="connsiteX5" fmla="*/ 207281 w 246311"/>
                  <a:gd name="connsiteY5" fmla="*/ 7318 h 179996"/>
                  <a:gd name="connsiteX6" fmla="*/ 88388 w 246311"/>
                  <a:gd name="connsiteY6" fmla="*/ 125074 h 179996"/>
                  <a:gd name="connsiteX7" fmla="*/ 43199 w 246311"/>
                  <a:gd name="connsiteY7" fmla="*/ 80928 h 179996"/>
                  <a:gd name="connsiteX8" fmla="*/ 7389 w 246311"/>
                  <a:gd name="connsiteY8" fmla="*/ 80928 h 179996"/>
                  <a:gd name="connsiteX9" fmla="*/ 7389 w 246311"/>
                  <a:gd name="connsiteY9" fmla="*/ 116359 h 179996"/>
                  <a:gd name="connsiteX10" fmla="*/ 70483 w 246311"/>
                  <a:gd name="connsiteY10" fmla="*/ 178315 h 179996"/>
                  <a:gd name="connsiteX11" fmla="*/ 70483 w 246311"/>
                  <a:gd name="connsiteY11" fmla="*/ 178315 h 179996"/>
                  <a:gd name="connsiteX12" fmla="*/ 70483 w 246311"/>
                  <a:gd name="connsiteY12" fmla="*/ 178315 h 179996"/>
                  <a:gd name="connsiteX13" fmla="*/ 106293 w 246311"/>
                  <a:gd name="connsiteY13" fmla="*/ 178315 h 179996"/>
                  <a:gd name="connsiteX14" fmla="*/ 106293 w 246311"/>
                  <a:gd name="connsiteY14" fmla="*/ 178315 h 17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6311" h="179996">
                    <a:moveTo>
                      <a:pt x="106293" y="178315"/>
                    </a:moveTo>
                    <a:lnTo>
                      <a:pt x="106293" y="178315"/>
                    </a:lnTo>
                    <a:lnTo>
                      <a:pt x="106293" y="178315"/>
                    </a:lnTo>
                    <a:lnTo>
                      <a:pt x="243090" y="42749"/>
                    </a:lnTo>
                    <a:cubicBezTo>
                      <a:pt x="252943" y="32992"/>
                      <a:pt x="252943" y="17076"/>
                      <a:pt x="243090" y="7318"/>
                    </a:cubicBezTo>
                    <a:cubicBezTo>
                      <a:pt x="233238" y="-2439"/>
                      <a:pt x="217133" y="-2439"/>
                      <a:pt x="207281" y="7318"/>
                    </a:cubicBezTo>
                    <a:lnTo>
                      <a:pt x="88388" y="125074"/>
                    </a:lnTo>
                    <a:lnTo>
                      <a:pt x="43199" y="80928"/>
                    </a:lnTo>
                    <a:cubicBezTo>
                      <a:pt x="33347" y="71170"/>
                      <a:pt x="17242" y="71170"/>
                      <a:pt x="7389" y="80928"/>
                    </a:cubicBezTo>
                    <a:cubicBezTo>
                      <a:pt x="-2463" y="90685"/>
                      <a:pt x="-2463" y="106601"/>
                      <a:pt x="7389" y="116359"/>
                    </a:cubicBezTo>
                    <a:lnTo>
                      <a:pt x="70483" y="178315"/>
                    </a:lnTo>
                    <a:lnTo>
                      <a:pt x="70483" y="178315"/>
                    </a:lnTo>
                    <a:lnTo>
                      <a:pt x="70483" y="178315"/>
                    </a:lnTo>
                    <a:cubicBezTo>
                      <a:pt x="80335" y="187978"/>
                      <a:pt x="96440" y="187978"/>
                      <a:pt x="106293" y="178315"/>
                    </a:cubicBezTo>
                    <a:lnTo>
                      <a:pt x="106293" y="178315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tx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701B80D1-D755-4A0C-80A1-50049B59C55D}"/>
                </a:ext>
              </a:extLst>
            </p:cNvPr>
            <p:cNvSpPr txBox="1"/>
            <p:nvPr/>
          </p:nvSpPr>
          <p:spPr>
            <a:xfrm>
              <a:off x="7723909" y="5275843"/>
              <a:ext cx="4032000" cy="369332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Enhanced confidence in patient care</a:t>
              </a: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759A3093-0705-4583-9060-476EBCD57CA4}"/>
                </a:ext>
              </a:extLst>
            </p:cNvPr>
            <p:cNvGrpSpPr/>
            <p:nvPr/>
          </p:nvGrpSpPr>
          <p:grpSpPr>
            <a:xfrm>
              <a:off x="7266710" y="5262509"/>
              <a:ext cx="396000" cy="396000"/>
              <a:chOff x="991195" y="3036215"/>
              <a:chExt cx="349242" cy="349242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76C66316-3ABF-4500-8DBB-E1DDC949BD52}"/>
                  </a:ext>
                </a:extLst>
              </p:cNvPr>
              <p:cNvSpPr/>
              <p:nvPr/>
            </p:nvSpPr>
            <p:spPr>
              <a:xfrm>
                <a:off x="991195" y="3036215"/>
                <a:ext cx="349242" cy="34924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chemeClr val="tx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2" name="Graphic 82">
                <a:extLst>
                  <a:ext uri="{FF2B5EF4-FFF2-40B4-BE49-F238E27FC236}">
                    <a16:creationId xmlns:a16="http://schemas.microsoft.com/office/drawing/2014/main" id="{F02A26DF-5612-48D6-8460-7C50D77DE548}"/>
                  </a:ext>
                </a:extLst>
              </p:cNvPr>
              <p:cNvSpPr/>
              <p:nvPr/>
            </p:nvSpPr>
            <p:spPr>
              <a:xfrm>
                <a:off x="1037987" y="3126401"/>
                <a:ext cx="246311" cy="179997"/>
              </a:xfrm>
              <a:custGeom>
                <a:avLst/>
                <a:gdLst>
                  <a:gd name="connsiteX0" fmla="*/ 106293 w 246311"/>
                  <a:gd name="connsiteY0" fmla="*/ 178315 h 179996"/>
                  <a:gd name="connsiteX1" fmla="*/ 106293 w 246311"/>
                  <a:gd name="connsiteY1" fmla="*/ 178315 h 179996"/>
                  <a:gd name="connsiteX2" fmla="*/ 106293 w 246311"/>
                  <a:gd name="connsiteY2" fmla="*/ 178315 h 179996"/>
                  <a:gd name="connsiteX3" fmla="*/ 243090 w 246311"/>
                  <a:gd name="connsiteY3" fmla="*/ 42749 h 179996"/>
                  <a:gd name="connsiteX4" fmla="*/ 243090 w 246311"/>
                  <a:gd name="connsiteY4" fmla="*/ 7318 h 179996"/>
                  <a:gd name="connsiteX5" fmla="*/ 207281 w 246311"/>
                  <a:gd name="connsiteY5" fmla="*/ 7318 h 179996"/>
                  <a:gd name="connsiteX6" fmla="*/ 88388 w 246311"/>
                  <a:gd name="connsiteY6" fmla="*/ 125074 h 179996"/>
                  <a:gd name="connsiteX7" fmla="*/ 43199 w 246311"/>
                  <a:gd name="connsiteY7" fmla="*/ 80928 h 179996"/>
                  <a:gd name="connsiteX8" fmla="*/ 7389 w 246311"/>
                  <a:gd name="connsiteY8" fmla="*/ 80928 h 179996"/>
                  <a:gd name="connsiteX9" fmla="*/ 7389 w 246311"/>
                  <a:gd name="connsiteY9" fmla="*/ 116359 h 179996"/>
                  <a:gd name="connsiteX10" fmla="*/ 70483 w 246311"/>
                  <a:gd name="connsiteY10" fmla="*/ 178315 h 179996"/>
                  <a:gd name="connsiteX11" fmla="*/ 70483 w 246311"/>
                  <a:gd name="connsiteY11" fmla="*/ 178315 h 179996"/>
                  <a:gd name="connsiteX12" fmla="*/ 70483 w 246311"/>
                  <a:gd name="connsiteY12" fmla="*/ 178315 h 179996"/>
                  <a:gd name="connsiteX13" fmla="*/ 106293 w 246311"/>
                  <a:gd name="connsiteY13" fmla="*/ 178315 h 179996"/>
                  <a:gd name="connsiteX14" fmla="*/ 106293 w 246311"/>
                  <a:gd name="connsiteY14" fmla="*/ 178315 h 17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6311" h="179996">
                    <a:moveTo>
                      <a:pt x="106293" y="178315"/>
                    </a:moveTo>
                    <a:lnTo>
                      <a:pt x="106293" y="178315"/>
                    </a:lnTo>
                    <a:lnTo>
                      <a:pt x="106293" y="178315"/>
                    </a:lnTo>
                    <a:lnTo>
                      <a:pt x="243090" y="42749"/>
                    </a:lnTo>
                    <a:cubicBezTo>
                      <a:pt x="252943" y="32992"/>
                      <a:pt x="252943" y="17076"/>
                      <a:pt x="243090" y="7318"/>
                    </a:cubicBezTo>
                    <a:cubicBezTo>
                      <a:pt x="233238" y="-2439"/>
                      <a:pt x="217133" y="-2439"/>
                      <a:pt x="207281" y="7318"/>
                    </a:cubicBezTo>
                    <a:lnTo>
                      <a:pt x="88388" y="125074"/>
                    </a:lnTo>
                    <a:lnTo>
                      <a:pt x="43199" y="80928"/>
                    </a:lnTo>
                    <a:cubicBezTo>
                      <a:pt x="33347" y="71170"/>
                      <a:pt x="17242" y="71170"/>
                      <a:pt x="7389" y="80928"/>
                    </a:cubicBezTo>
                    <a:cubicBezTo>
                      <a:pt x="-2463" y="90685"/>
                      <a:pt x="-2463" y="106601"/>
                      <a:pt x="7389" y="116359"/>
                    </a:cubicBezTo>
                    <a:lnTo>
                      <a:pt x="70483" y="178315"/>
                    </a:lnTo>
                    <a:lnTo>
                      <a:pt x="70483" y="178315"/>
                    </a:lnTo>
                    <a:lnTo>
                      <a:pt x="70483" y="178315"/>
                    </a:lnTo>
                    <a:cubicBezTo>
                      <a:pt x="80335" y="187978"/>
                      <a:pt x="96440" y="187978"/>
                      <a:pt x="106293" y="178315"/>
                    </a:cubicBezTo>
                    <a:lnTo>
                      <a:pt x="106293" y="178315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tx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71395633-FF7E-41A0-A7F1-B6E973AE46A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6709" y="3290537"/>
              <a:ext cx="4392000" cy="0"/>
            </a:xfrm>
            <a:prstGeom prst="line">
              <a:avLst/>
            </a:prstGeom>
            <a:ln w="19050" cap="rnd">
              <a:solidFill>
                <a:schemeClr val="accent1"/>
              </a:solidFill>
              <a:round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6D36072-0B18-4295-827B-8515D06966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6709" y="5770501"/>
              <a:ext cx="4392000" cy="0"/>
            </a:xfrm>
            <a:prstGeom prst="line">
              <a:avLst/>
            </a:prstGeom>
            <a:ln w="19050" cap="rnd">
              <a:solidFill>
                <a:schemeClr val="accent1"/>
              </a:solidFill>
              <a:round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30013241-89A6-43EC-9449-C5D7D39D2D60}"/>
                </a:ext>
              </a:extLst>
            </p:cNvPr>
            <p:cNvCxnSpPr>
              <a:cxnSpLocks/>
            </p:cNvCxnSpPr>
            <p:nvPr/>
          </p:nvCxnSpPr>
          <p:spPr>
            <a:xfrm>
              <a:off x="7266709" y="3910529"/>
              <a:ext cx="4392000" cy="0"/>
            </a:xfrm>
            <a:prstGeom prst="line">
              <a:avLst/>
            </a:prstGeom>
            <a:ln w="6350" cap="rnd">
              <a:solidFill>
                <a:schemeClr val="accent2">
                  <a:lumMod val="60000"/>
                  <a:lumOff val="40000"/>
                </a:schemeClr>
              </a:solidFill>
              <a:prstDash val="dash"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DCF4C7A5-1A9A-4758-9665-CC618DCA0D62}"/>
                </a:ext>
              </a:extLst>
            </p:cNvPr>
            <p:cNvCxnSpPr>
              <a:cxnSpLocks/>
            </p:cNvCxnSpPr>
            <p:nvPr/>
          </p:nvCxnSpPr>
          <p:spPr>
            <a:xfrm>
              <a:off x="7266709" y="4530521"/>
              <a:ext cx="4392000" cy="0"/>
            </a:xfrm>
            <a:prstGeom prst="line">
              <a:avLst/>
            </a:prstGeom>
            <a:ln w="6350" cap="rnd">
              <a:solidFill>
                <a:schemeClr val="accent2">
                  <a:lumMod val="60000"/>
                  <a:lumOff val="40000"/>
                </a:schemeClr>
              </a:solidFill>
              <a:prstDash val="dash"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506B118A-8362-4DD3-A5D2-7D7BDC8A9251}"/>
                </a:ext>
              </a:extLst>
            </p:cNvPr>
            <p:cNvCxnSpPr>
              <a:cxnSpLocks/>
            </p:cNvCxnSpPr>
            <p:nvPr/>
          </p:nvCxnSpPr>
          <p:spPr>
            <a:xfrm>
              <a:off x="7266709" y="5150513"/>
              <a:ext cx="4392000" cy="0"/>
            </a:xfrm>
            <a:prstGeom prst="line">
              <a:avLst/>
            </a:prstGeom>
            <a:ln w="6350" cap="rnd">
              <a:solidFill>
                <a:schemeClr val="accent2">
                  <a:lumMod val="60000"/>
                  <a:lumOff val="40000"/>
                </a:schemeClr>
              </a:solidFill>
              <a:prstDash val="dash"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9579ED0C-1B28-613D-63F5-79F717436C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323" cy="720000"/>
          </a:xfrm>
        </p:spPr>
        <p:txBody>
          <a:bodyPr/>
          <a:lstStyle/>
          <a:p>
            <a:r>
              <a:rPr lang="en-GB" err="1"/>
              <a:t>ReferID</a:t>
            </a:r>
            <a:r>
              <a:rPr lang="en-GB"/>
              <a:t> can facilitate education of HCPs to improve severe asthma care</a:t>
            </a:r>
          </a:p>
        </p:txBody>
      </p:sp>
    </p:spTree>
    <p:extLst>
      <p:ext uri="{BB962C8B-B14F-4D97-AF65-F5344CB8AC3E}">
        <p14:creationId xmlns:p14="http://schemas.microsoft.com/office/powerpoint/2010/main" val="3730034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64897AC-0392-428A-9B7D-64403A4FDE9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46933" y="243418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sz="1200" b="1" i="0" u="none" strike="noStrike" kern="1200" cap="none" spc="0" normalizeH="0" baseline="0" noProof="0" smtClean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0DBFBB6-03C8-4DCA-BDE8-D77B0DEDB7C4}"/>
              </a:ext>
            </a:extLst>
          </p:cNvPr>
          <p:cNvGrpSpPr/>
          <p:nvPr/>
        </p:nvGrpSpPr>
        <p:grpSpPr>
          <a:xfrm>
            <a:off x="443418" y="3359727"/>
            <a:ext cx="2618736" cy="723974"/>
            <a:chOff x="442915" y="1344672"/>
            <a:chExt cx="2237744" cy="618647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2FCB666B-4AA0-4FC0-B269-A0CBFAB42862}"/>
                </a:ext>
              </a:extLst>
            </p:cNvPr>
            <p:cNvSpPr/>
            <p:nvPr/>
          </p:nvSpPr>
          <p:spPr>
            <a:xfrm>
              <a:off x="442915" y="1344672"/>
              <a:ext cx="2237744" cy="618647"/>
            </a:xfrm>
            <a:prstGeom prst="roundRect">
              <a:avLst>
                <a:gd name="adj" fmla="val 50000"/>
              </a:avLst>
            </a:prstGeom>
            <a:solidFill>
              <a:srgbClr val="0085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B79EA018-202B-444B-ABC1-29EE12DE394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25085" t="27099" r="18473" b="64148"/>
            <a:stretch/>
          </p:blipFill>
          <p:spPr>
            <a:xfrm>
              <a:off x="585069" y="1379257"/>
              <a:ext cx="1953436" cy="531448"/>
            </a:xfrm>
            <a:prstGeom prst="roundRect">
              <a:avLst>
                <a:gd name="adj" fmla="val 36497"/>
              </a:avLst>
            </a:prstGeom>
          </p:spPr>
        </p:pic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4FB2F9F-1675-4799-83DC-3C9F48B1FD9D}"/>
              </a:ext>
            </a:extLst>
          </p:cNvPr>
          <p:cNvGrpSpPr/>
          <p:nvPr/>
        </p:nvGrpSpPr>
        <p:grpSpPr>
          <a:xfrm>
            <a:off x="3422601" y="1967107"/>
            <a:ext cx="8332981" cy="684744"/>
            <a:chOff x="3422601" y="2211514"/>
            <a:chExt cx="8332981" cy="684744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6D2294FD-1F49-4E24-B1D6-7FC680648B2F}"/>
                </a:ext>
              </a:extLst>
            </p:cNvPr>
            <p:cNvSpPr/>
            <p:nvPr/>
          </p:nvSpPr>
          <p:spPr>
            <a:xfrm>
              <a:off x="3818361" y="2211514"/>
              <a:ext cx="7937221" cy="684744"/>
            </a:xfrm>
            <a:prstGeom prst="roundRect">
              <a:avLst/>
            </a:prstGeom>
            <a:solidFill>
              <a:schemeClr val="tx2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lIns="108000" tIns="72000" rIns="0" bIns="72000" rtlCol="0" anchor="ctr"/>
            <a:lstStyle/>
            <a:p>
              <a:pPr lvl="0" defTabSz="609585">
                <a:defRPr/>
              </a:pPr>
              <a:r>
                <a:rPr lang="en-GB" kern="0" dirty="0">
                  <a:solidFill>
                    <a:prstClr val="white"/>
                  </a:solidFill>
                  <a:cs typeface="Arial" panose="020B0604020202020204" pitchFamily="34" charset="0"/>
                </a:rPr>
                <a:t>Many patients inappropriately use SABA and OCS and experience poor </a:t>
              </a:r>
              <a:br>
                <a:rPr lang="en-GB" kern="0" dirty="0">
                  <a:solidFill>
                    <a:prstClr val="white"/>
                  </a:solidFill>
                  <a:cs typeface="Arial" panose="020B0604020202020204" pitchFamily="34" charset="0"/>
                </a:rPr>
              </a:br>
              <a:r>
                <a:rPr lang="en-GB" kern="0" dirty="0">
                  <a:solidFill>
                    <a:prstClr val="white"/>
                  </a:solidFill>
                  <a:cs typeface="Arial" panose="020B0604020202020204" pitchFamily="34" charset="0"/>
                </a:rPr>
                <a:t>asthma outcomes</a:t>
              </a:r>
              <a:r>
                <a:rPr lang="en-GB" kern="0" baseline="30000" dirty="0">
                  <a:solidFill>
                    <a:prstClr val="white"/>
                  </a:solidFill>
                  <a:cs typeface="Arial" panose="020B0604020202020204" pitchFamily="34" charset="0"/>
                </a:rPr>
                <a:t>1–3</a:t>
              </a:r>
              <a:endParaRPr kumimoji="0" lang="en-GB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7" name="Graphic 4">
              <a:extLst>
                <a:ext uri="{FF2B5EF4-FFF2-40B4-BE49-F238E27FC236}">
                  <a16:creationId xmlns:a16="http://schemas.microsoft.com/office/drawing/2014/main" id="{AA071112-446E-4869-811E-CA644C4D464F}"/>
                </a:ext>
              </a:extLst>
            </p:cNvPr>
            <p:cNvSpPr/>
            <p:nvPr/>
          </p:nvSpPr>
          <p:spPr>
            <a:xfrm>
              <a:off x="3422601" y="2337142"/>
              <a:ext cx="248854" cy="433488"/>
            </a:xfrm>
            <a:custGeom>
              <a:avLst/>
              <a:gdLst>
                <a:gd name="connsiteX0" fmla="*/ 204353 w 209549"/>
                <a:gd name="connsiteY0" fmla="*/ 163727 h 365021"/>
                <a:gd name="connsiteX1" fmla="*/ 204353 w 209549"/>
                <a:gd name="connsiteY1" fmla="*/ 163727 h 365021"/>
                <a:gd name="connsiteX2" fmla="*/ 204353 w 209549"/>
                <a:gd name="connsiteY2" fmla="*/ 163727 h 365021"/>
                <a:gd name="connsiteX3" fmla="*/ 49016 w 209549"/>
                <a:gd name="connsiteY3" fmla="*/ 8390 h 365021"/>
                <a:gd name="connsiteX4" fmla="*/ 8390 w 209549"/>
                <a:gd name="connsiteY4" fmla="*/ 8390 h 365021"/>
                <a:gd name="connsiteX5" fmla="*/ 8390 w 209549"/>
                <a:gd name="connsiteY5" fmla="*/ 49016 h 365021"/>
                <a:gd name="connsiteX6" fmla="*/ 143415 w 209549"/>
                <a:gd name="connsiteY6" fmla="*/ 184040 h 365021"/>
                <a:gd name="connsiteX7" fmla="*/ 8390 w 209549"/>
                <a:gd name="connsiteY7" fmla="*/ 319030 h 365021"/>
                <a:gd name="connsiteX8" fmla="*/ 8390 w 209549"/>
                <a:gd name="connsiteY8" fmla="*/ 359656 h 365021"/>
                <a:gd name="connsiteX9" fmla="*/ 49016 w 209549"/>
                <a:gd name="connsiteY9" fmla="*/ 359656 h 365021"/>
                <a:gd name="connsiteX10" fmla="*/ 204353 w 209549"/>
                <a:gd name="connsiteY10" fmla="*/ 204319 h 365021"/>
                <a:gd name="connsiteX11" fmla="*/ 204353 w 209549"/>
                <a:gd name="connsiteY11" fmla="*/ 204319 h 365021"/>
                <a:gd name="connsiteX12" fmla="*/ 204353 w 209549"/>
                <a:gd name="connsiteY12" fmla="*/ 204319 h 365021"/>
                <a:gd name="connsiteX13" fmla="*/ 204353 w 209549"/>
                <a:gd name="connsiteY13" fmla="*/ 163727 h 36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49" h="365021">
                  <a:moveTo>
                    <a:pt x="204353" y="163727"/>
                  </a:moveTo>
                  <a:lnTo>
                    <a:pt x="204353" y="163727"/>
                  </a:lnTo>
                  <a:cubicBezTo>
                    <a:pt x="204353" y="163727"/>
                    <a:pt x="204353" y="163727"/>
                    <a:pt x="204353" y="163727"/>
                  </a:cubicBezTo>
                  <a:lnTo>
                    <a:pt x="49016" y="8390"/>
                  </a:lnTo>
                  <a:cubicBezTo>
                    <a:pt x="37829" y="-2797"/>
                    <a:pt x="19544" y="-2797"/>
                    <a:pt x="8390" y="8390"/>
                  </a:cubicBezTo>
                  <a:cubicBezTo>
                    <a:pt x="-2763" y="19578"/>
                    <a:pt x="-2797" y="37863"/>
                    <a:pt x="8390" y="49016"/>
                  </a:cubicBezTo>
                  <a:lnTo>
                    <a:pt x="143415" y="184040"/>
                  </a:lnTo>
                  <a:lnTo>
                    <a:pt x="8390" y="319030"/>
                  </a:lnTo>
                  <a:cubicBezTo>
                    <a:pt x="-2797" y="330218"/>
                    <a:pt x="-2797" y="348502"/>
                    <a:pt x="8390" y="359656"/>
                  </a:cubicBezTo>
                  <a:cubicBezTo>
                    <a:pt x="19578" y="370809"/>
                    <a:pt x="37863" y="370843"/>
                    <a:pt x="49016" y="359656"/>
                  </a:cubicBezTo>
                  <a:lnTo>
                    <a:pt x="204353" y="204319"/>
                  </a:lnTo>
                  <a:cubicBezTo>
                    <a:pt x="204353" y="204319"/>
                    <a:pt x="204353" y="204319"/>
                    <a:pt x="204353" y="204319"/>
                  </a:cubicBezTo>
                  <a:lnTo>
                    <a:pt x="204353" y="204319"/>
                  </a:lnTo>
                  <a:cubicBezTo>
                    <a:pt x="215506" y="193166"/>
                    <a:pt x="215506" y="174881"/>
                    <a:pt x="204353" y="163727"/>
                  </a:cubicBezTo>
                  <a:close/>
                </a:path>
              </a:pathLst>
            </a:custGeom>
            <a:noFill/>
            <a:ln w="28575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F928BF33-0774-4F92-BFD8-6A3D27DC2345}"/>
              </a:ext>
            </a:extLst>
          </p:cNvPr>
          <p:cNvGrpSpPr/>
          <p:nvPr/>
        </p:nvGrpSpPr>
        <p:grpSpPr>
          <a:xfrm>
            <a:off x="3422601" y="3801837"/>
            <a:ext cx="8332981" cy="684744"/>
            <a:chOff x="3422601" y="3465358"/>
            <a:chExt cx="8332981" cy="684744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BAB1CC9A-00CA-408A-91CC-D92F166D57DC}"/>
                </a:ext>
              </a:extLst>
            </p:cNvPr>
            <p:cNvSpPr/>
            <p:nvPr/>
          </p:nvSpPr>
          <p:spPr>
            <a:xfrm>
              <a:off x="3818361" y="3465358"/>
              <a:ext cx="7937221" cy="684744"/>
            </a:xfrm>
            <a:prstGeom prst="roundRect">
              <a:avLst/>
            </a:prstGeom>
            <a:solidFill>
              <a:schemeClr val="tx2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lIns="108000" tIns="72000" rIns="0" bIns="72000" rtlCol="0" anchor="ctr"/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ReferID</a:t>
              </a:r>
              <a:r>
                <a:rPr kumimoji="0" lang="en-GB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helps HCPs to identify patients with uncontrolled or potential severe asthma who may benefit from specialist review</a:t>
              </a:r>
              <a:r>
                <a:rPr kumimoji="0" lang="en-GB" b="0" i="0" u="none" strike="noStrike" kern="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18" name="Graphic 4">
              <a:extLst>
                <a:ext uri="{FF2B5EF4-FFF2-40B4-BE49-F238E27FC236}">
                  <a16:creationId xmlns:a16="http://schemas.microsoft.com/office/drawing/2014/main" id="{6F2E4BEA-3151-425C-AE3B-9AEB77A35B6D}"/>
                </a:ext>
              </a:extLst>
            </p:cNvPr>
            <p:cNvSpPr/>
            <p:nvPr/>
          </p:nvSpPr>
          <p:spPr>
            <a:xfrm>
              <a:off x="3422601" y="3590986"/>
              <a:ext cx="248854" cy="433488"/>
            </a:xfrm>
            <a:custGeom>
              <a:avLst/>
              <a:gdLst>
                <a:gd name="connsiteX0" fmla="*/ 204353 w 209549"/>
                <a:gd name="connsiteY0" fmla="*/ 163727 h 365021"/>
                <a:gd name="connsiteX1" fmla="*/ 204353 w 209549"/>
                <a:gd name="connsiteY1" fmla="*/ 163727 h 365021"/>
                <a:gd name="connsiteX2" fmla="*/ 204353 w 209549"/>
                <a:gd name="connsiteY2" fmla="*/ 163727 h 365021"/>
                <a:gd name="connsiteX3" fmla="*/ 49016 w 209549"/>
                <a:gd name="connsiteY3" fmla="*/ 8390 h 365021"/>
                <a:gd name="connsiteX4" fmla="*/ 8390 w 209549"/>
                <a:gd name="connsiteY4" fmla="*/ 8390 h 365021"/>
                <a:gd name="connsiteX5" fmla="*/ 8390 w 209549"/>
                <a:gd name="connsiteY5" fmla="*/ 49016 h 365021"/>
                <a:gd name="connsiteX6" fmla="*/ 143415 w 209549"/>
                <a:gd name="connsiteY6" fmla="*/ 184040 h 365021"/>
                <a:gd name="connsiteX7" fmla="*/ 8390 w 209549"/>
                <a:gd name="connsiteY7" fmla="*/ 319030 h 365021"/>
                <a:gd name="connsiteX8" fmla="*/ 8390 w 209549"/>
                <a:gd name="connsiteY8" fmla="*/ 359656 h 365021"/>
                <a:gd name="connsiteX9" fmla="*/ 49016 w 209549"/>
                <a:gd name="connsiteY9" fmla="*/ 359656 h 365021"/>
                <a:gd name="connsiteX10" fmla="*/ 204353 w 209549"/>
                <a:gd name="connsiteY10" fmla="*/ 204319 h 365021"/>
                <a:gd name="connsiteX11" fmla="*/ 204353 w 209549"/>
                <a:gd name="connsiteY11" fmla="*/ 204319 h 365021"/>
                <a:gd name="connsiteX12" fmla="*/ 204353 w 209549"/>
                <a:gd name="connsiteY12" fmla="*/ 204319 h 365021"/>
                <a:gd name="connsiteX13" fmla="*/ 204353 w 209549"/>
                <a:gd name="connsiteY13" fmla="*/ 163727 h 36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49" h="365021">
                  <a:moveTo>
                    <a:pt x="204353" y="163727"/>
                  </a:moveTo>
                  <a:lnTo>
                    <a:pt x="204353" y="163727"/>
                  </a:lnTo>
                  <a:cubicBezTo>
                    <a:pt x="204353" y="163727"/>
                    <a:pt x="204353" y="163727"/>
                    <a:pt x="204353" y="163727"/>
                  </a:cubicBezTo>
                  <a:lnTo>
                    <a:pt x="49016" y="8390"/>
                  </a:lnTo>
                  <a:cubicBezTo>
                    <a:pt x="37829" y="-2797"/>
                    <a:pt x="19544" y="-2797"/>
                    <a:pt x="8390" y="8390"/>
                  </a:cubicBezTo>
                  <a:cubicBezTo>
                    <a:pt x="-2763" y="19578"/>
                    <a:pt x="-2797" y="37863"/>
                    <a:pt x="8390" y="49016"/>
                  </a:cubicBezTo>
                  <a:lnTo>
                    <a:pt x="143415" y="184040"/>
                  </a:lnTo>
                  <a:lnTo>
                    <a:pt x="8390" y="319030"/>
                  </a:lnTo>
                  <a:cubicBezTo>
                    <a:pt x="-2797" y="330218"/>
                    <a:pt x="-2797" y="348502"/>
                    <a:pt x="8390" y="359656"/>
                  </a:cubicBezTo>
                  <a:cubicBezTo>
                    <a:pt x="19578" y="370809"/>
                    <a:pt x="37863" y="370843"/>
                    <a:pt x="49016" y="359656"/>
                  </a:cubicBezTo>
                  <a:lnTo>
                    <a:pt x="204353" y="204319"/>
                  </a:lnTo>
                  <a:cubicBezTo>
                    <a:pt x="204353" y="204319"/>
                    <a:pt x="204353" y="204319"/>
                    <a:pt x="204353" y="204319"/>
                  </a:cubicBezTo>
                  <a:lnTo>
                    <a:pt x="204353" y="204319"/>
                  </a:lnTo>
                  <a:cubicBezTo>
                    <a:pt x="215506" y="193166"/>
                    <a:pt x="215506" y="174881"/>
                    <a:pt x="204353" y="163727"/>
                  </a:cubicBezTo>
                  <a:close/>
                </a:path>
              </a:pathLst>
            </a:custGeom>
            <a:noFill/>
            <a:ln w="28575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CDFF72C-F2B5-481E-B83C-1A4111ECA2AD}"/>
              </a:ext>
            </a:extLst>
          </p:cNvPr>
          <p:cNvGrpSpPr/>
          <p:nvPr/>
        </p:nvGrpSpPr>
        <p:grpSpPr>
          <a:xfrm>
            <a:off x="3422602" y="4719202"/>
            <a:ext cx="8332980" cy="684744"/>
            <a:chOff x="3422602" y="4719202"/>
            <a:chExt cx="8332980" cy="684744"/>
          </a:xfrm>
        </p:grpSpPr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81001F69-6E64-43C5-9CA4-64B1F32A0CED}"/>
                </a:ext>
              </a:extLst>
            </p:cNvPr>
            <p:cNvSpPr/>
            <p:nvPr/>
          </p:nvSpPr>
          <p:spPr>
            <a:xfrm>
              <a:off x="3818361" y="4719202"/>
              <a:ext cx="7937221" cy="684744"/>
            </a:xfrm>
            <a:prstGeom prst="roundRect">
              <a:avLst/>
            </a:prstGeom>
            <a:solidFill>
              <a:schemeClr val="tx2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lIns="108000" tIns="72000" rIns="0" bIns="72000" rtlCol="0" anchor="ctr"/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kern="0" dirty="0">
                  <a:solidFill>
                    <a:prstClr val="white"/>
                  </a:solidFill>
                </a:rPr>
                <a:t>Effective</a:t>
              </a:r>
              <a:r>
                <a:rPr kumimoji="0" lang="en-GB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implementation </a:t>
              </a:r>
              <a:r>
                <a:rPr lang="en-GB" kern="0" dirty="0">
                  <a:solidFill>
                    <a:prstClr val="white"/>
                  </a:solidFill>
                </a:rPr>
                <a:t>can</a:t>
              </a:r>
              <a:r>
                <a:rPr kumimoji="0" lang="en-GB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further improve asthma care across the globe</a:t>
              </a:r>
              <a:r>
                <a:rPr kumimoji="0" lang="en-GB" b="0" i="0" u="none" strike="noStrike" kern="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24" name="Graphic 4">
              <a:extLst>
                <a:ext uri="{FF2B5EF4-FFF2-40B4-BE49-F238E27FC236}">
                  <a16:creationId xmlns:a16="http://schemas.microsoft.com/office/drawing/2014/main" id="{75299F1E-8B39-4A3B-B909-7550E6812CB6}"/>
                </a:ext>
              </a:extLst>
            </p:cNvPr>
            <p:cNvSpPr/>
            <p:nvPr/>
          </p:nvSpPr>
          <p:spPr>
            <a:xfrm>
              <a:off x="3422602" y="4844830"/>
              <a:ext cx="248854" cy="433488"/>
            </a:xfrm>
            <a:custGeom>
              <a:avLst/>
              <a:gdLst>
                <a:gd name="connsiteX0" fmla="*/ 204353 w 209549"/>
                <a:gd name="connsiteY0" fmla="*/ 163727 h 365021"/>
                <a:gd name="connsiteX1" fmla="*/ 204353 w 209549"/>
                <a:gd name="connsiteY1" fmla="*/ 163727 h 365021"/>
                <a:gd name="connsiteX2" fmla="*/ 204353 w 209549"/>
                <a:gd name="connsiteY2" fmla="*/ 163727 h 365021"/>
                <a:gd name="connsiteX3" fmla="*/ 49016 w 209549"/>
                <a:gd name="connsiteY3" fmla="*/ 8390 h 365021"/>
                <a:gd name="connsiteX4" fmla="*/ 8390 w 209549"/>
                <a:gd name="connsiteY4" fmla="*/ 8390 h 365021"/>
                <a:gd name="connsiteX5" fmla="*/ 8390 w 209549"/>
                <a:gd name="connsiteY5" fmla="*/ 49016 h 365021"/>
                <a:gd name="connsiteX6" fmla="*/ 143415 w 209549"/>
                <a:gd name="connsiteY6" fmla="*/ 184040 h 365021"/>
                <a:gd name="connsiteX7" fmla="*/ 8390 w 209549"/>
                <a:gd name="connsiteY7" fmla="*/ 319030 h 365021"/>
                <a:gd name="connsiteX8" fmla="*/ 8390 w 209549"/>
                <a:gd name="connsiteY8" fmla="*/ 359656 h 365021"/>
                <a:gd name="connsiteX9" fmla="*/ 49016 w 209549"/>
                <a:gd name="connsiteY9" fmla="*/ 359656 h 365021"/>
                <a:gd name="connsiteX10" fmla="*/ 204353 w 209549"/>
                <a:gd name="connsiteY10" fmla="*/ 204319 h 365021"/>
                <a:gd name="connsiteX11" fmla="*/ 204353 w 209549"/>
                <a:gd name="connsiteY11" fmla="*/ 204319 h 365021"/>
                <a:gd name="connsiteX12" fmla="*/ 204353 w 209549"/>
                <a:gd name="connsiteY12" fmla="*/ 204319 h 365021"/>
                <a:gd name="connsiteX13" fmla="*/ 204353 w 209549"/>
                <a:gd name="connsiteY13" fmla="*/ 163727 h 36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49" h="365021">
                  <a:moveTo>
                    <a:pt x="204353" y="163727"/>
                  </a:moveTo>
                  <a:lnTo>
                    <a:pt x="204353" y="163727"/>
                  </a:lnTo>
                  <a:cubicBezTo>
                    <a:pt x="204353" y="163727"/>
                    <a:pt x="204353" y="163727"/>
                    <a:pt x="204353" y="163727"/>
                  </a:cubicBezTo>
                  <a:lnTo>
                    <a:pt x="49016" y="8390"/>
                  </a:lnTo>
                  <a:cubicBezTo>
                    <a:pt x="37829" y="-2797"/>
                    <a:pt x="19544" y="-2797"/>
                    <a:pt x="8390" y="8390"/>
                  </a:cubicBezTo>
                  <a:cubicBezTo>
                    <a:pt x="-2763" y="19578"/>
                    <a:pt x="-2797" y="37863"/>
                    <a:pt x="8390" y="49016"/>
                  </a:cubicBezTo>
                  <a:lnTo>
                    <a:pt x="143415" y="184040"/>
                  </a:lnTo>
                  <a:lnTo>
                    <a:pt x="8390" y="319030"/>
                  </a:lnTo>
                  <a:cubicBezTo>
                    <a:pt x="-2797" y="330218"/>
                    <a:pt x="-2797" y="348502"/>
                    <a:pt x="8390" y="359656"/>
                  </a:cubicBezTo>
                  <a:cubicBezTo>
                    <a:pt x="19578" y="370809"/>
                    <a:pt x="37863" y="370843"/>
                    <a:pt x="49016" y="359656"/>
                  </a:cubicBezTo>
                  <a:lnTo>
                    <a:pt x="204353" y="204319"/>
                  </a:lnTo>
                  <a:cubicBezTo>
                    <a:pt x="204353" y="204319"/>
                    <a:pt x="204353" y="204319"/>
                    <a:pt x="204353" y="204319"/>
                  </a:cubicBezTo>
                  <a:lnTo>
                    <a:pt x="204353" y="204319"/>
                  </a:lnTo>
                  <a:cubicBezTo>
                    <a:pt x="215506" y="193166"/>
                    <a:pt x="215506" y="174881"/>
                    <a:pt x="204353" y="163727"/>
                  </a:cubicBezTo>
                  <a:close/>
                </a:path>
              </a:pathLst>
            </a:custGeom>
            <a:noFill/>
            <a:ln w="28575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63114B-D562-4CCD-9FD3-68A8E62F6964}"/>
              </a:ext>
            </a:extLst>
          </p:cNvPr>
          <p:cNvGrpSpPr/>
          <p:nvPr/>
        </p:nvGrpSpPr>
        <p:grpSpPr>
          <a:xfrm>
            <a:off x="3415601" y="2884472"/>
            <a:ext cx="8332981" cy="684744"/>
            <a:chOff x="3422601" y="2211514"/>
            <a:chExt cx="8332981" cy="684744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7601D282-AAAE-4266-B040-0A0322889FC8}"/>
                </a:ext>
              </a:extLst>
            </p:cNvPr>
            <p:cNvSpPr/>
            <p:nvPr/>
          </p:nvSpPr>
          <p:spPr>
            <a:xfrm>
              <a:off x="3818361" y="2211514"/>
              <a:ext cx="7937221" cy="684744"/>
            </a:xfrm>
            <a:prstGeom prst="roundRect">
              <a:avLst/>
            </a:prstGeom>
            <a:solidFill>
              <a:schemeClr val="tx2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lIns="108000" tIns="72000" rIns="0" bIns="72000" rtlCol="0" anchor="ctr"/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ReferID</a:t>
              </a:r>
              <a:r>
                <a:rPr kumimoji="0" lang="en-GB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utilises four questions based on GINA guidelines and existing evidence</a:t>
              </a:r>
              <a:r>
                <a:rPr kumimoji="0" lang="en-GB" b="0" i="0" u="none" strike="noStrike" kern="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1399923A-2A35-478E-9B5E-1EFE09D00A44}"/>
                </a:ext>
              </a:extLst>
            </p:cNvPr>
            <p:cNvSpPr/>
            <p:nvPr/>
          </p:nvSpPr>
          <p:spPr>
            <a:xfrm>
              <a:off x="3422601" y="2337142"/>
              <a:ext cx="248854" cy="433488"/>
            </a:xfrm>
            <a:custGeom>
              <a:avLst/>
              <a:gdLst>
                <a:gd name="connsiteX0" fmla="*/ 204353 w 209549"/>
                <a:gd name="connsiteY0" fmla="*/ 163727 h 365021"/>
                <a:gd name="connsiteX1" fmla="*/ 204353 w 209549"/>
                <a:gd name="connsiteY1" fmla="*/ 163727 h 365021"/>
                <a:gd name="connsiteX2" fmla="*/ 204353 w 209549"/>
                <a:gd name="connsiteY2" fmla="*/ 163727 h 365021"/>
                <a:gd name="connsiteX3" fmla="*/ 49016 w 209549"/>
                <a:gd name="connsiteY3" fmla="*/ 8390 h 365021"/>
                <a:gd name="connsiteX4" fmla="*/ 8390 w 209549"/>
                <a:gd name="connsiteY4" fmla="*/ 8390 h 365021"/>
                <a:gd name="connsiteX5" fmla="*/ 8390 w 209549"/>
                <a:gd name="connsiteY5" fmla="*/ 49016 h 365021"/>
                <a:gd name="connsiteX6" fmla="*/ 143415 w 209549"/>
                <a:gd name="connsiteY6" fmla="*/ 184040 h 365021"/>
                <a:gd name="connsiteX7" fmla="*/ 8390 w 209549"/>
                <a:gd name="connsiteY7" fmla="*/ 319030 h 365021"/>
                <a:gd name="connsiteX8" fmla="*/ 8390 w 209549"/>
                <a:gd name="connsiteY8" fmla="*/ 359656 h 365021"/>
                <a:gd name="connsiteX9" fmla="*/ 49016 w 209549"/>
                <a:gd name="connsiteY9" fmla="*/ 359656 h 365021"/>
                <a:gd name="connsiteX10" fmla="*/ 204353 w 209549"/>
                <a:gd name="connsiteY10" fmla="*/ 204319 h 365021"/>
                <a:gd name="connsiteX11" fmla="*/ 204353 w 209549"/>
                <a:gd name="connsiteY11" fmla="*/ 204319 h 365021"/>
                <a:gd name="connsiteX12" fmla="*/ 204353 w 209549"/>
                <a:gd name="connsiteY12" fmla="*/ 204319 h 365021"/>
                <a:gd name="connsiteX13" fmla="*/ 204353 w 209549"/>
                <a:gd name="connsiteY13" fmla="*/ 163727 h 36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49" h="365021">
                  <a:moveTo>
                    <a:pt x="204353" y="163727"/>
                  </a:moveTo>
                  <a:lnTo>
                    <a:pt x="204353" y="163727"/>
                  </a:lnTo>
                  <a:cubicBezTo>
                    <a:pt x="204353" y="163727"/>
                    <a:pt x="204353" y="163727"/>
                    <a:pt x="204353" y="163727"/>
                  </a:cubicBezTo>
                  <a:lnTo>
                    <a:pt x="49016" y="8390"/>
                  </a:lnTo>
                  <a:cubicBezTo>
                    <a:pt x="37829" y="-2797"/>
                    <a:pt x="19544" y="-2797"/>
                    <a:pt x="8390" y="8390"/>
                  </a:cubicBezTo>
                  <a:cubicBezTo>
                    <a:pt x="-2763" y="19578"/>
                    <a:pt x="-2797" y="37863"/>
                    <a:pt x="8390" y="49016"/>
                  </a:cubicBezTo>
                  <a:lnTo>
                    <a:pt x="143415" y="184040"/>
                  </a:lnTo>
                  <a:lnTo>
                    <a:pt x="8390" y="319030"/>
                  </a:lnTo>
                  <a:cubicBezTo>
                    <a:pt x="-2797" y="330218"/>
                    <a:pt x="-2797" y="348502"/>
                    <a:pt x="8390" y="359656"/>
                  </a:cubicBezTo>
                  <a:cubicBezTo>
                    <a:pt x="19578" y="370809"/>
                    <a:pt x="37863" y="370843"/>
                    <a:pt x="49016" y="359656"/>
                  </a:cubicBezTo>
                  <a:lnTo>
                    <a:pt x="204353" y="204319"/>
                  </a:lnTo>
                  <a:cubicBezTo>
                    <a:pt x="204353" y="204319"/>
                    <a:pt x="204353" y="204319"/>
                    <a:pt x="204353" y="204319"/>
                  </a:cubicBezTo>
                  <a:lnTo>
                    <a:pt x="204353" y="204319"/>
                  </a:lnTo>
                  <a:cubicBezTo>
                    <a:pt x="215506" y="193166"/>
                    <a:pt x="215506" y="174881"/>
                    <a:pt x="204353" y="163727"/>
                  </a:cubicBezTo>
                  <a:close/>
                </a:path>
              </a:pathLst>
            </a:custGeom>
            <a:noFill/>
            <a:ln w="28575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sp>
        <p:nvSpPr>
          <p:cNvPr id="28" name="Text Placeholder 3">
            <a:extLst>
              <a:ext uri="{FF2B5EF4-FFF2-40B4-BE49-F238E27FC236}">
                <a16:creationId xmlns:a16="http://schemas.microsoft.com/office/drawing/2014/main" id="{283B168A-51FF-4DF1-930E-101C17E91BE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6900" cy="568325"/>
          </a:xfrm>
        </p:spPr>
        <p:txBody>
          <a:bodyPr/>
          <a:lstStyle/>
          <a:p>
            <a:r>
              <a:rPr lang="en-GB" dirty="0"/>
              <a:t>GINA, Global Initiative for Asthma; HCP, health care professional; OCS, oral corticosteroid(s); SABA, short-acting </a:t>
            </a:r>
            <a:r>
              <a:rPr lang="el-GR" dirty="0"/>
              <a:t>β</a:t>
            </a:r>
            <a:r>
              <a:rPr lang="en-GB" baseline="-25000" dirty="0"/>
              <a:t>2</a:t>
            </a:r>
            <a:r>
              <a:rPr lang="en-GB" dirty="0"/>
              <a:t>-agonist.</a:t>
            </a:r>
          </a:p>
          <a:p>
            <a:r>
              <a:rPr lang="en-GB" dirty="0"/>
              <a:t>1. </a:t>
            </a:r>
            <a:r>
              <a:rPr lang="en-GB" dirty="0" err="1"/>
              <a:t>Nwaru</a:t>
            </a:r>
            <a:r>
              <a:rPr lang="en-GB" dirty="0"/>
              <a:t> BI, et al. </a:t>
            </a:r>
            <a:r>
              <a:rPr lang="en-GB" dirty="0" err="1"/>
              <a:t>Eur</a:t>
            </a:r>
            <a:r>
              <a:rPr lang="en-GB" dirty="0"/>
              <a:t> Respir J. 2020;55:1901872</a:t>
            </a:r>
            <a:r>
              <a:rPr lang="en-US" dirty="0"/>
              <a:t>;</a:t>
            </a:r>
            <a:r>
              <a:rPr lang="en-GB" dirty="0"/>
              <a:t> 2. Tran TN, et al. </a:t>
            </a:r>
            <a:r>
              <a:rPr lang="en-GB" dirty="0" err="1"/>
              <a:t>Eur</a:t>
            </a:r>
            <a:r>
              <a:rPr lang="en-GB" dirty="0"/>
              <a:t> Respir J. 2020;55:1902363; 3. Price DB, et al. J Asthma Allergy. 2018;11:193–204; 4. </a:t>
            </a:r>
            <a:r>
              <a:rPr lang="en-GB" dirty="0">
                <a:solidFill>
                  <a:schemeClr val="tx1"/>
                </a:solidFill>
              </a:rPr>
              <a:t>The Global Initiative for Asthma (GINA). Global strategy for asthma management and prevention. 2023. Available from: </a:t>
            </a:r>
            <a:r>
              <a:rPr lang="en-GB" dirty="0"/>
              <a:t>https://ginasthma.org/reports/ (accessed April 2024); 5. </a:t>
            </a:r>
            <a:r>
              <a:rPr lang="en-GB" dirty="0" err="1"/>
              <a:t>ReferID</a:t>
            </a:r>
            <a:r>
              <a:rPr lang="en-GB" dirty="0"/>
              <a:t>. Available from https://www.asthmareferid.com/ (Accessed April 2024); 6. Kang SY, et al. Korea J Intern Med. </a:t>
            </a:r>
            <a:r>
              <a:rPr lang="en-GB"/>
              <a:t>2018;33:604–611.</a:t>
            </a:r>
            <a:endParaRPr lang="en-GB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48359C2A-F275-F17A-352C-65B7F24F73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Summary</a:t>
            </a:r>
          </a:p>
        </p:txBody>
      </p:sp>
    </p:spTree>
    <p:extLst>
      <p:ext uri="{BB962C8B-B14F-4D97-AF65-F5344CB8AC3E}">
        <p14:creationId xmlns:p14="http://schemas.microsoft.com/office/powerpoint/2010/main" val="2905925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BE505D96-B3E9-D2A5-057C-741D964F005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numCol="2"/>
          <a:lstStyle/>
          <a:p>
            <a:pPr>
              <a:spcBef>
                <a:spcPts val="600"/>
              </a:spcBef>
            </a:pPr>
            <a:r>
              <a:rPr lang="en-GB" sz="1200" dirty="0">
                <a:cs typeface="Arial" panose="020B0604020202020204" pitchFamily="34" charset="0"/>
              </a:rPr>
              <a:t>Asthma + Lung UK. Available from: https://www.asthmaandlung.org.uk/media/press-releases/asthma-care-crisis-charity-sounds-siren-asthma-death-toll-rises (Accessed May 2024).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Blakely JD, et al. BMJ Open. 2019;9:e031740.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Bleecker ER, et al. Am J Respir Crit Care Med. 2020;201:276–293.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Chew SY, et al. BMJ Open Qual. 2020;9;e000894. 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Gibeon D, et al. Chest. 2015;148:870–876.</a:t>
            </a:r>
          </a:p>
          <a:p>
            <a:pPr>
              <a:spcBef>
                <a:spcPts val="600"/>
              </a:spcBef>
            </a:pPr>
            <a:r>
              <a:rPr lang="en-US" sz="1200" dirty="0"/>
              <a:t>Gutierrez FJ, et al. BMC </a:t>
            </a:r>
            <a:r>
              <a:rPr lang="en-US" sz="1200" dirty="0" err="1"/>
              <a:t>Pulm</a:t>
            </a:r>
            <a:r>
              <a:rPr lang="en-US" sz="1200" dirty="0"/>
              <a:t> Med. 2017;17:77.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Hasegawa K, et al. J Allergy Clin Immunol </a:t>
            </a:r>
            <a:r>
              <a:rPr lang="en-GB" sz="1200" dirty="0" err="1"/>
              <a:t>Pract</a:t>
            </a:r>
            <a:r>
              <a:rPr lang="en-GB" sz="1200" dirty="0"/>
              <a:t>. 2013;1:509–515.</a:t>
            </a:r>
            <a:endParaRPr lang="en-US" sz="1200" dirty="0">
              <a:cs typeface="Arial" panose="020B0604020202020204" pitchFamily="34" charset="0"/>
            </a:endParaRPr>
          </a:p>
          <a:p>
            <a:pPr>
              <a:spcBef>
                <a:spcPts val="600"/>
              </a:spcBef>
            </a:pPr>
            <a:r>
              <a:rPr lang="en-GB" sz="1200" dirty="0"/>
              <a:t>Hill J, et al. BMJ Open Respir Res. 2017;4:e000169.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Hodder R, et al. CMAJ. 2010;182:E55–E67. 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Juniper EF, et al. </a:t>
            </a:r>
            <a:r>
              <a:rPr lang="en-GB" sz="1200" dirty="0" err="1"/>
              <a:t>Eur</a:t>
            </a:r>
            <a:r>
              <a:rPr lang="en-GB" sz="1200" dirty="0"/>
              <a:t> Respir J. 1999 Oct;14(4):902–7. 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Kang SY, et al. Korea J Intern Med. 2018;33:604–611..</a:t>
            </a:r>
          </a:p>
          <a:p>
            <a:pPr>
              <a:spcBef>
                <a:spcPts val="600"/>
              </a:spcBef>
            </a:pPr>
            <a:r>
              <a:rPr lang="en-GB" sz="1200" dirty="0" err="1"/>
              <a:t>Kupczyk</a:t>
            </a:r>
            <a:r>
              <a:rPr lang="en-GB" sz="1200" dirty="0"/>
              <a:t> M, et al. Clin Exp Allergy 2014;44:212–221.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Lee H, et al. </a:t>
            </a:r>
            <a:r>
              <a:rPr lang="en-GB" sz="1200" dirty="0" err="1"/>
              <a:t>Eur</a:t>
            </a:r>
            <a:r>
              <a:rPr lang="en-GB" sz="1200" dirty="0"/>
              <a:t> Respir J. 2019;54:1900804.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Marquette CH, et al. Am Rev Respir Dis. 1992;146:76–81.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Nan C, et al. </a:t>
            </a:r>
            <a:r>
              <a:rPr lang="en-GB" sz="1200" dirty="0" err="1"/>
              <a:t>Eur</a:t>
            </a:r>
            <a:r>
              <a:rPr lang="en-GB" sz="1200" dirty="0"/>
              <a:t> Respir J. 2019;54:OA1583 (abstract presented at ERS 2019). </a:t>
            </a:r>
          </a:p>
          <a:p>
            <a:pPr>
              <a:spcBef>
                <a:spcPts val="600"/>
              </a:spcBef>
            </a:pPr>
            <a:r>
              <a:rPr lang="en-GB" sz="1200" dirty="0" err="1"/>
              <a:t>Nwaru</a:t>
            </a:r>
            <a:r>
              <a:rPr lang="en-GB" sz="1200" dirty="0"/>
              <a:t> BI, et al. </a:t>
            </a:r>
            <a:r>
              <a:rPr lang="en-GB" sz="1200" dirty="0" err="1"/>
              <a:t>Eur</a:t>
            </a:r>
            <a:r>
              <a:rPr lang="en-GB" sz="1200" dirty="0"/>
              <a:t> Respir J. 2020;55:1901872.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Price DB, et al. J Asthma Allergy. 2018;11:193–204.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Rabe KF, et al. </a:t>
            </a:r>
            <a:r>
              <a:rPr lang="en-GB" sz="1200" dirty="0" err="1"/>
              <a:t>Eur</a:t>
            </a:r>
            <a:r>
              <a:rPr lang="en-GB" sz="1200" dirty="0"/>
              <a:t> Respir J. 2000;16:802–807.</a:t>
            </a:r>
          </a:p>
          <a:p>
            <a:pPr>
              <a:spcBef>
                <a:spcPts val="600"/>
              </a:spcBef>
            </a:pPr>
            <a:r>
              <a:rPr lang="en-GB" sz="1200" dirty="0" err="1"/>
              <a:t>ReferID</a:t>
            </a:r>
            <a:r>
              <a:rPr lang="en-GB" sz="1200" dirty="0"/>
              <a:t>. Available from https://www.asthmareferid.com/ (Accessed April 2024). </a:t>
            </a:r>
          </a:p>
          <a:p>
            <a:pPr>
              <a:spcBef>
                <a:spcPts val="600"/>
              </a:spcBef>
            </a:pPr>
            <a:r>
              <a:rPr lang="en-US" sz="1200" dirty="0" err="1"/>
              <a:t>Suruki</a:t>
            </a:r>
            <a:r>
              <a:rPr lang="en-US" sz="1200" dirty="0"/>
              <a:t> RY, et al. BMC </a:t>
            </a:r>
            <a:r>
              <a:rPr lang="en-US" sz="1200" dirty="0" err="1"/>
              <a:t>Pulm</a:t>
            </a:r>
            <a:r>
              <a:rPr lang="en-US" sz="1200" dirty="0"/>
              <a:t> Med. 2017;17:74.</a:t>
            </a:r>
            <a:endParaRPr lang="en-GB" sz="1200" dirty="0"/>
          </a:p>
          <a:p>
            <a:pPr>
              <a:spcBef>
                <a:spcPts val="600"/>
              </a:spcBef>
            </a:pPr>
            <a:r>
              <a:rPr lang="en-GB" sz="1200" dirty="0"/>
              <a:t>The Global Initiative for Asthma (GINA). Global strategy for asthma management and prevention. 2023. Available from: https://ginasthma.org/reports/ (Accessed April 2024).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Tran TN, et al. </a:t>
            </a:r>
            <a:r>
              <a:rPr lang="en-GB" sz="1200" dirty="0" err="1"/>
              <a:t>Eur</a:t>
            </a:r>
            <a:r>
              <a:rPr lang="en-GB" sz="1200" dirty="0"/>
              <a:t> Respir J. 2020;55:1902363.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Tsai CL, et al. J Allergy Clin Immunol. 2009;123:354–361.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Turner MO, et al. Am J Respir Crit Care Med. 1998;157:1804–1809. </a:t>
            </a:r>
          </a:p>
          <a:p>
            <a:pPr>
              <a:spcBef>
                <a:spcPts val="600"/>
              </a:spcBef>
            </a:pPr>
            <a:r>
              <a:rPr lang="en-GB" sz="1200" dirty="0" err="1"/>
              <a:t>Voorham</a:t>
            </a:r>
            <a:r>
              <a:rPr lang="en-GB" sz="1200" dirty="0"/>
              <a:t> J, et al. Allergy. 2019;74:273–283. </a:t>
            </a:r>
          </a:p>
          <a:p>
            <a:pPr>
              <a:spcBef>
                <a:spcPts val="600"/>
              </a:spcBef>
            </a:pPr>
            <a:r>
              <a:rPr lang="en-GB" sz="1200" dirty="0"/>
              <a:t>Wong AJ, et al. J Acute Med. 2018;8:119–126.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0015E26-2126-78A8-963B-304293ED372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93FD7BD-D9A7-BF62-ACDE-704A8CBA4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References</a:t>
            </a:r>
          </a:p>
        </p:txBody>
      </p:sp>
    </p:spTree>
    <p:extLst>
      <p:ext uri="{BB962C8B-B14F-4D97-AF65-F5344CB8AC3E}">
        <p14:creationId xmlns:p14="http://schemas.microsoft.com/office/powerpoint/2010/main" val="96509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977B7B17-43A1-4E45-837B-14D8E07C1D88}"/>
              </a:ext>
            </a:extLst>
          </p:cNvPr>
          <p:cNvSpPr/>
          <p:nvPr/>
        </p:nvSpPr>
        <p:spPr>
          <a:xfrm>
            <a:off x="4578927" y="1672507"/>
            <a:ext cx="7170160" cy="4096519"/>
          </a:xfrm>
          <a:prstGeom prst="roundRect">
            <a:avLst>
              <a:gd name="adj" fmla="val 551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2A17AE2-DDC9-4166-8B8D-CA8EB20A48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46933" y="243418"/>
            <a:ext cx="660400" cy="365125"/>
          </a:xfrm>
        </p:spPr>
        <p:txBody>
          <a:bodyPr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sz="1200" b="1" i="0" u="none" strike="noStrike" kern="1200" cap="none" spc="0" normalizeH="0" baseline="0" noProof="0" smtClean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F0BD4FD5-D07E-43D4-91E1-735E39EF4D2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2" y="6019800"/>
            <a:ext cx="10669771" cy="568325"/>
          </a:xfrm>
        </p:spPr>
        <p:txBody>
          <a:bodyPr/>
          <a:lstStyle/>
          <a:p>
            <a:r>
              <a:rPr lang="en-GB" dirty="0"/>
              <a:t>*Telephone screening identified a total of 2803 patients from seven European countries in the AIRE (Asthma Insights and Reality in Europe) study; Regular ICS use was defined as one use in the previous 4 weeks from analysis.</a:t>
            </a:r>
            <a:r>
              <a:rPr lang="en-GB" baseline="30000" dirty="0"/>
              <a:t>1</a:t>
            </a:r>
            <a:br>
              <a:rPr lang="en-GB" dirty="0"/>
            </a:br>
            <a:r>
              <a:rPr lang="en-GB" dirty="0"/>
              <a:t>ICS, inhaled corticosteroid(s); SABA, short acting ꞵ2-agonist.</a:t>
            </a:r>
          </a:p>
          <a:p>
            <a:r>
              <a:rPr lang="en-GB" dirty="0"/>
              <a:t>1. Rabe KF, et al. </a:t>
            </a:r>
            <a:r>
              <a:rPr lang="en-GB" dirty="0" err="1"/>
              <a:t>Eur</a:t>
            </a:r>
            <a:r>
              <a:rPr lang="en-GB" dirty="0"/>
              <a:t> Respir J. 2000;16:802–807. </a:t>
            </a:r>
          </a:p>
        </p:txBody>
      </p:sp>
      <p:sp>
        <p:nvSpPr>
          <p:cNvPr id="30" name="Rectangle 43">
            <a:extLst>
              <a:ext uri="{FF2B5EF4-FFF2-40B4-BE49-F238E27FC236}">
                <a16:creationId xmlns:a16="http://schemas.microsoft.com/office/drawing/2014/main" id="{E8B461BD-9F2E-44AE-A80C-38BDE3FCB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6574" y="5050718"/>
            <a:ext cx="208340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Moderate persistent</a:t>
            </a:r>
          </a:p>
        </p:txBody>
      </p:sp>
      <p:sp>
        <p:nvSpPr>
          <p:cNvPr id="32" name="Rectangle 5">
            <a:extLst>
              <a:ext uri="{FF2B5EF4-FFF2-40B4-BE49-F238E27FC236}">
                <a16:creationId xmlns:a16="http://schemas.microsoft.com/office/drawing/2014/main" id="{5616779B-9837-4A61-ADF4-3673D6F22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5736" y="2607157"/>
            <a:ext cx="119760" cy="1197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" name="Rectangle 6">
            <a:extLst>
              <a:ext uri="{FF2B5EF4-FFF2-40B4-BE49-F238E27FC236}">
                <a16:creationId xmlns:a16="http://schemas.microsoft.com/office/drawing/2014/main" id="{9488A588-05E6-44FC-B0EC-3BD1573B0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92235" y="2607157"/>
            <a:ext cx="119760" cy="119760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Rectangle 47">
            <a:extLst>
              <a:ext uri="{FF2B5EF4-FFF2-40B4-BE49-F238E27FC236}">
                <a16:creationId xmlns:a16="http://schemas.microsoft.com/office/drawing/2014/main" id="{E7CF87AC-C691-4788-8BB3-3061CB463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6122" y="2559315"/>
            <a:ext cx="48090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SABA</a:t>
            </a:r>
          </a:p>
        </p:txBody>
      </p:sp>
      <p:sp>
        <p:nvSpPr>
          <p:cNvPr id="35" name="Rectangle 48">
            <a:extLst>
              <a:ext uri="{FF2B5EF4-FFF2-40B4-BE49-F238E27FC236}">
                <a16:creationId xmlns:a16="http://schemas.microsoft.com/office/drawing/2014/main" id="{BEBDE737-A73C-4FDA-B1C2-9C71522C5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2621" y="2559315"/>
            <a:ext cx="97622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Regular ICS</a:t>
            </a:r>
          </a:p>
        </p:txBody>
      </p:sp>
      <p:sp>
        <p:nvSpPr>
          <p:cNvPr id="36" name="Rectangle 37">
            <a:extLst>
              <a:ext uri="{FF2B5EF4-FFF2-40B4-BE49-F238E27FC236}">
                <a16:creationId xmlns:a16="http://schemas.microsoft.com/office/drawing/2014/main" id="{52B37586-39C5-49F3-8709-C6A8F874EB69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377623" y="3579524"/>
            <a:ext cx="1315219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Patients (%)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7506C33-BDC9-48B5-B062-0CD2780C7395}"/>
              </a:ext>
            </a:extLst>
          </p:cNvPr>
          <p:cNvGrpSpPr/>
          <p:nvPr/>
        </p:nvGrpSpPr>
        <p:grpSpPr>
          <a:xfrm>
            <a:off x="9628357" y="3114975"/>
            <a:ext cx="1146221" cy="1851089"/>
            <a:chOff x="9676223" y="3059559"/>
            <a:chExt cx="1042019" cy="1851089"/>
          </a:xfrm>
        </p:grpSpPr>
        <p:sp>
          <p:nvSpPr>
            <p:cNvPr id="37" name="Rectangle 15">
              <a:extLst>
                <a:ext uri="{FF2B5EF4-FFF2-40B4-BE49-F238E27FC236}">
                  <a16:creationId xmlns:a16="http://schemas.microsoft.com/office/drawing/2014/main" id="{B2FC38FE-1F41-4539-AE94-C3F074EE4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6223" y="3059559"/>
              <a:ext cx="524749" cy="1851089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Rectangle 16">
              <a:extLst>
                <a:ext uri="{FF2B5EF4-FFF2-40B4-BE49-F238E27FC236}">
                  <a16:creationId xmlns:a16="http://schemas.microsoft.com/office/drawing/2014/main" id="{E1DA9D32-E2FE-41D3-913B-5C05DADDB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9390" y="4245901"/>
              <a:ext cx="518852" cy="66474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E32B8F8-1405-497C-900C-F74C851E44FB}"/>
              </a:ext>
            </a:extLst>
          </p:cNvPr>
          <p:cNvGrpSpPr/>
          <p:nvPr/>
        </p:nvGrpSpPr>
        <p:grpSpPr>
          <a:xfrm>
            <a:off x="7772546" y="2989924"/>
            <a:ext cx="1153045" cy="1976140"/>
            <a:chOff x="7657154" y="2934508"/>
            <a:chExt cx="1048223" cy="1976140"/>
          </a:xfrm>
        </p:grpSpPr>
        <p:sp>
          <p:nvSpPr>
            <p:cNvPr id="39" name="Rectangle 17">
              <a:extLst>
                <a:ext uri="{FF2B5EF4-FFF2-40B4-BE49-F238E27FC236}">
                  <a16:creationId xmlns:a16="http://schemas.microsoft.com/office/drawing/2014/main" id="{99080765-000F-496F-A0CF-50117BAF6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7154" y="2934508"/>
              <a:ext cx="530644" cy="197614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Rectangle 18">
              <a:extLst>
                <a:ext uri="{FF2B5EF4-FFF2-40B4-BE49-F238E27FC236}">
                  <a16:creationId xmlns:a16="http://schemas.microsoft.com/office/drawing/2014/main" id="{6A80080A-4AAA-4808-A60F-A2E51EA31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6525" y="4308427"/>
              <a:ext cx="518852" cy="6022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58500AE-AAE4-42D9-A3DB-00FF2CDE7FFE}"/>
              </a:ext>
            </a:extLst>
          </p:cNvPr>
          <p:cNvGrpSpPr/>
          <p:nvPr/>
        </p:nvGrpSpPr>
        <p:grpSpPr>
          <a:xfrm>
            <a:off x="5921901" y="3114975"/>
            <a:ext cx="1147958" cy="1851089"/>
            <a:chOff x="6012160" y="3059559"/>
            <a:chExt cx="1043598" cy="1851089"/>
          </a:xfrm>
        </p:grpSpPr>
        <p:sp>
          <p:nvSpPr>
            <p:cNvPr id="41" name="Rectangle 19">
              <a:extLst>
                <a:ext uri="{FF2B5EF4-FFF2-40B4-BE49-F238E27FC236}">
                  <a16:creationId xmlns:a16="http://schemas.microsoft.com/office/drawing/2014/main" id="{AFB0FB71-4ADA-4707-A083-50D1C6FB2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2160" y="3059559"/>
              <a:ext cx="518852" cy="1851089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Rectangle 20">
              <a:extLst>
                <a:ext uri="{FF2B5EF4-FFF2-40B4-BE49-F238E27FC236}">
                  <a16:creationId xmlns:a16="http://schemas.microsoft.com/office/drawing/2014/main" id="{11BE2092-C829-4C9C-98F9-F1486D371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1009" y="4171858"/>
              <a:ext cx="524749" cy="73879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5" name="Line 33">
            <a:extLst>
              <a:ext uri="{FF2B5EF4-FFF2-40B4-BE49-F238E27FC236}">
                <a16:creationId xmlns:a16="http://schemas.microsoft.com/office/drawing/2014/main" id="{D61D0A1D-BE67-4C1C-A97F-F7AFB30F74B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6943" y="4472440"/>
            <a:ext cx="73530" cy="0"/>
          </a:xfrm>
          <a:prstGeom prst="line">
            <a:avLst/>
          </a:prstGeom>
          <a:noFill/>
          <a:ln w="19050">
            <a:solidFill>
              <a:schemeClr val="tx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Line 34">
            <a:extLst>
              <a:ext uri="{FF2B5EF4-FFF2-40B4-BE49-F238E27FC236}">
                <a16:creationId xmlns:a16="http://schemas.microsoft.com/office/drawing/2014/main" id="{028BB2CD-9581-42BB-88DB-E291AFFEBC1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6943" y="3980462"/>
            <a:ext cx="73530" cy="0"/>
          </a:xfrm>
          <a:prstGeom prst="line">
            <a:avLst/>
          </a:prstGeom>
          <a:noFill/>
          <a:ln w="19050">
            <a:solidFill>
              <a:schemeClr val="tx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7" name="Line 35">
            <a:extLst>
              <a:ext uri="{FF2B5EF4-FFF2-40B4-BE49-F238E27FC236}">
                <a16:creationId xmlns:a16="http://schemas.microsoft.com/office/drawing/2014/main" id="{2CF544E6-AC12-4B36-8EDD-315D56E3312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6943" y="3485193"/>
            <a:ext cx="73530" cy="0"/>
          </a:xfrm>
          <a:prstGeom prst="line">
            <a:avLst/>
          </a:prstGeom>
          <a:noFill/>
          <a:ln w="19050">
            <a:solidFill>
              <a:schemeClr val="tx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Line 36">
            <a:extLst>
              <a:ext uri="{FF2B5EF4-FFF2-40B4-BE49-F238E27FC236}">
                <a16:creationId xmlns:a16="http://schemas.microsoft.com/office/drawing/2014/main" id="{F71CBCBE-4B28-4E03-9514-E14F1EB2C1C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6943" y="2991570"/>
            <a:ext cx="73530" cy="0"/>
          </a:xfrm>
          <a:prstGeom prst="line">
            <a:avLst/>
          </a:prstGeom>
          <a:noFill/>
          <a:ln w="19050">
            <a:solidFill>
              <a:schemeClr val="tx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Rectangle 38">
            <a:extLst>
              <a:ext uri="{FF2B5EF4-FFF2-40B4-BE49-F238E27FC236}">
                <a16:creationId xmlns:a16="http://schemas.microsoft.com/office/drawing/2014/main" id="{C15EED71-5191-494C-A9A5-9E0DAFBD5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93072" y="5050718"/>
            <a:ext cx="18196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Severe persistent</a:t>
            </a:r>
          </a:p>
        </p:txBody>
      </p:sp>
      <p:sp>
        <p:nvSpPr>
          <p:cNvPr id="50" name="Rectangle 40">
            <a:extLst>
              <a:ext uri="{FF2B5EF4-FFF2-40B4-BE49-F238E27FC236}">
                <a16:creationId xmlns:a16="http://schemas.microsoft.com/office/drawing/2014/main" id="{46029C2C-44B7-4CB5-B27D-FA37A55A5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2346" y="5050718"/>
            <a:ext cx="1420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Mild persistent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28629F2-C878-4D0C-BB65-83122403500A}"/>
              </a:ext>
            </a:extLst>
          </p:cNvPr>
          <p:cNvGrpSpPr/>
          <p:nvPr/>
        </p:nvGrpSpPr>
        <p:grpSpPr>
          <a:xfrm>
            <a:off x="5160520" y="2407273"/>
            <a:ext cx="298159" cy="2669152"/>
            <a:chOff x="5138954" y="2351857"/>
            <a:chExt cx="298159" cy="2669152"/>
          </a:xfrm>
        </p:grpSpPr>
        <p:sp>
          <p:nvSpPr>
            <p:cNvPr id="51" name="Rectangle 52">
              <a:extLst>
                <a:ext uri="{FF2B5EF4-FFF2-40B4-BE49-F238E27FC236}">
                  <a16:creationId xmlns:a16="http://schemas.microsoft.com/office/drawing/2014/main" id="{C120E2E0-5525-4031-A477-2E0FE10B5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7727" y="4805565"/>
              <a:ext cx="9938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21917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52" name="Rectangle 53">
              <a:extLst>
                <a:ext uri="{FF2B5EF4-FFF2-40B4-BE49-F238E27FC236}">
                  <a16:creationId xmlns:a16="http://schemas.microsoft.com/office/drawing/2014/main" id="{86228784-EE42-47C5-9329-EEEB051E7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341" y="4314825"/>
              <a:ext cx="19877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21917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53" name="Rectangle 54">
              <a:extLst>
                <a:ext uri="{FF2B5EF4-FFF2-40B4-BE49-F238E27FC236}">
                  <a16:creationId xmlns:a16="http://schemas.microsoft.com/office/drawing/2014/main" id="{7074B4EB-886A-4963-8725-010329BCB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341" y="3824083"/>
              <a:ext cx="19877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21917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54" name="Rectangle 55">
              <a:extLst>
                <a:ext uri="{FF2B5EF4-FFF2-40B4-BE49-F238E27FC236}">
                  <a16:creationId xmlns:a16="http://schemas.microsoft.com/office/drawing/2014/main" id="{8C80E76D-B6AC-4DB7-8725-F979B6B93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8954" y="2351857"/>
              <a:ext cx="29815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21917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55" name="Rectangle 56">
              <a:extLst>
                <a:ext uri="{FF2B5EF4-FFF2-40B4-BE49-F238E27FC236}">
                  <a16:creationId xmlns:a16="http://schemas.microsoft.com/office/drawing/2014/main" id="{422D103B-16B1-40B4-8CF8-F3B9E8FFF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341" y="2842599"/>
              <a:ext cx="19877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21917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80</a:t>
              </a:r>
            </a:p>
          </p:txBody>
        </p:sp>
        <p:sp>
          <p:nvSpPr>
            <p:cNvPr id="56" name="Rectangle 57">
              <a:extLst>
                <a:ext uri="{FF2B5EF4-FFF2-40B4-BE49-F238E27FC236}">
                  <a16:creationId xmlns:a16="http://schemas.microsoft.com/office/drawing/2014/main" id="{BC1A9E9E-6A63-4856-B76B-9E66F38E9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341" y="3333341"/>
              <a:ext cx="19877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21917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60</a:t>
              </a:r>
            </a:p>
          </p:txBody>
        </p:sp>
      </p:grpSp>
      <p:sp>
        <p:nvSpPr>
          <p:cNvPr id="57" name="Rectangle 37">
            <a:extLst>
              <a:ext uri="{FF2B5EF4-FFF2-40B4-BE49-F238E27FC236}">
                <a16:creationId xmlns:a16="http://schemas.microsoft.com/office/drawing/2014/main" id="{8104DC51-F9C5-451B-B73C-DB7FFAFCA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6067" y="5320396"/>
            <a:ext cx="3007554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Asthma severity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796D4147-C72B-4156-9107-CB6F4A44E7AA}"/>
              </a:ext>
            </a:extLst>
          </p:cNvPr>
          <p:cNvSpPr/>
          <p:nvPr/>
        </p:nvSpPr>
        <p:spPr>
          <a:xfrm>
            <a:off x="5570442" y="1811543"/>
            <a:ext cx="555567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Use of SABA and regular ICS therapy according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to symptom severity (N=2803)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20" name="Left Brace 19">
            <a:extLst>
              <a:ext uri="{FF2B5EF4-FFF2-40B4-BE49-F238E27FC236}">
                <a16:creationId xmlns:a16="http://schemas.microsoft.com/office/drawing/2014/main" id="{BEE7A74D-79C8-4BD4-A88E-48FDC96CAF7B}"/>
              </a:ext>
            </a:extLst>
          </p:cNvPr>
          <p:cNvSpPr/>
          <p:nvPr/>
        </p:nvSpPr>
        <p:spPr>
          <a:xfrm>
            <a:off x="3882017" y="1663879"/>
            <a:ext cx="407986" cy="4096519"/>
          </a:xfrm>
          <a:prstGeom prst="leftBrace">
            <a:avLst>
              <a:gd name="adj1" fmla="val 56964"/>
              <a:gd name="adj2" fmla="val 50000"/>
            </a:avLst>
          </a:prstGeom>
          <a:ln w="5715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FF6C51FB-1140-4349-BD1E-D6871CCAC0EF}"/>
              </a:ext>
            </a:extLst>
          </p:cNvPr>
          <p:cNvGrpSpPr/>
          <p:nvPr/>
        </p:nvGrpSpPr>
        <p:grpSpPr>
          <a:xfrm>
            <a:off x="516884" y="2572309"/>
            <a:ext cx="3231413" cy="2271230"/>
            <a:chOff x="385266" y="2530746"/>
            <a:chExt cx="3231413" cy="227123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615035A-AE65-48BC-9B5F-4B3A8C0679AB}"/>
                </a:ext>
              </a:extLst>
            </p:cNvPr>
            <p:cNvSpPr/>
            <p:nvPr/>
          </p:nvSpPr>
          <p:spPr>
            <a:xfrm>
              <a:off x="385266" y="2615981"/>
              <a:ext cx="3231413" cy="212365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Within a 1-month period, over 70% of adult patients with persistent asthma had used </a:t>
              </a:r>
              <a:r>
                <a:rPr kumimoji="0" lang="en-GB" sz="2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SABA</a:t>
              </a:r>
              <a:r>
                <a:rPr kumimoji="0" lang="en-GB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  <a:r>
                <a:rPr kumimoji="0" lang="en-GB" sz="2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inhalers</a:t>
              </a: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; whereas approximately one </a:t>
              </a:r>
              <a:b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quarter had used </a:t>
              </a:r>
              <a:b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kumimoji="0" lang="en-GB" sz="2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regular ICS</a:t>
              </a:r>
              <a:r>
                <a:rPr kumimoji="0" lang="en-GB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*</a:t>
              </a:r>
              <a:r>
                <a:rPr kumimoji="0" lang="en-GB" sz="20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endParaRPr kumimoji="0" lang="en-GB" sz="18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CBAC0074-3943-418D-B7ED-92B13EAC2D99}"/>
                </a:ext>
              </a:extLst>
            </p:cNvPr>
            <p:cNvGrpSpPr/>
            <p:nvPr/>
          </p:nvGrpSpPr>
          <p:grpSpPr>
            <a:xfrm>
              <a:off x="2741931" y="4002380"/>
              <a:ext cx="799596" cy="799596"/>
              <a:chOff x="2661176" y="3952513"/>
              <a:chExt cx="907036" cy="907036"/>
            </a:xfrm>
          </p:grpSpPr>
          <p:sp>
            <p:nvSpPr>
              <p:cNvPr id="62" name="Teardrop 61">
                <a:extLst>
                  <a:ext uri="{FF2B5EF4-FFF2-40B4-BE49-F238E27FC236}">
                    <a16:creationId xmlns:a16="http://schemas.microsoft.com/office/drawing/2014/main" id="{7D99D95C-247A-426C-BDF9-2E10E855A951}"/>
                  </a:ext>
                </a:extLst>
              </p:cNvPr>
              <p:cNvSpPr/>
              <p:nvPr/>
            </p:nvSpPr>
            <p:spPr>
              <a:xfrm rot="10800000">
                <a:off x="2661176" y="3952513"/>
                <a:ext cx="907036" cy="907036"/>
              </a:xfrm>
              <a:prstGeom prst="teardrop">
                <a:avLst/>
              </a:prstGeom>
              <a:solidFill>
                <a:schemeClr val="accent1"/>
              </a:solidFill>
              <a:ln w="127000" cap="flat" cmpd="sng" algn="ctr">
                <a:solidFill>
                  <a:schemeClr val="accent1">
                    <a:alpha val="20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EEA18E5-8D5D-43D5-8405-46AACBE22C22}"/>
                  </a:ext>
                </a:extLst>
              </p:cNvPr>
              <p:cNvSpPr/>
              <p:nvPr/>
            </p:nvSpPr>
            <p:spPr>
              <a:xfrm>
                <a:off x="2852423" y="4136048"/>
                <a:ext cx="492474" cy="587756"/>
              </a:xfrm>
              <a:custGeom>
                <a:avLst/>
                <a:gdLst>
                  <a:gd name="connsiteX0" fmla="*/ 4003653 w 4086225"/>
                  <a:gd name="connsiteY0" fmla="*/ 3590052 h 4876800"/>
                  <a:gd name="connsiteX1" fmla="*/ 3345552 w 4086225"/>
                  <a:gd name="connsiteY1" fmla="*/ 3590052 h 4876800"/>
                  <a:gd name="connsiteX2" fmla="*/ 3345552 w 4086225"/>
                  <a:gd name="connsiteY2" fmla="*/ 3528521 h 4876800"/>
                  <a:gd name="connsiteX3" fmla="*/ 3258684 w 4086225"/>
                  <a:gd name="connsiteY3" fmla="*/ 3441653 h 4876800"/>
                  <a:gd name="connsiteX4" fmla="*/ 2862101 w 4086225"/>
                  <a:gd name="connsiteY4" fmla="*/ 3441653 h 4876800"/>
                  <a:gd name="connsiteX5" fmla="*/ 2776042 w 4086225"/>
                  <a:gd name="connsiteY5" fmla="*/ 3147273 h 4876800"/>
                  <a:gd name="connsiteX6" fmla="*/ 2668286 w 4086225"/>
                  <a:gd name="connsiteY6" fmla="*/ 3088265 h 4876800"/>
                  <a:gd name="connsiteX7" fmla="*/ 2609279 w 4086225"/>
                  <a:gd name="connsiteY7" fmla="*/ 3196022 h 4876800"/>
                  <a:gd name="connsiteX8" fmla="*/ 2681088 w 4086225"/>
                  <a:gd name="connsiteY8" fmla="*/ 3441643 h 4876800"/>
                  <a:gd name="connsiteX9" fmla="*/ 1454496 w 4086225"/>
                  <a:gd name="connsiteY9" fmla="*/ 3441643 h 4876800"/>
                  <a:gd name="connsiteX10" fmla="*/ 1367628 w 4086225"/>
                  <a:gd name="connsiteY10" fmla="*/ 3528511 h 4876800"/>
                  <a:gd name="connsiteX11" fmla="*/ 1454496 w 4086225"/>
                  <a:gd name="connsiteY11" fmla="*/ 3615379 h 4876800"/>
                  <a:gd name="connsiteX12" fmla="*/ 3171806 w 4086225"/>
                  <a:gd name="connsiteY12" fmla="*/ 3615379 h 4876800"/>
                  <a:gd name="connsiteX13" fmla="*/ 3171806 w 4086225"/>
                  <a:gd name="connsiteY13" fmla="*/ 4703068 h 4876800"/>
                  <a:gd name="connsiteX14" fmla="*/ 1358408 w 4086225"/>
                  <a:gd name="connsiteY14" fmla="*/ 4703068 h 4876800"/>
                  <a:gd name="connsiteX15" fmla="*/ 1124970 w 4086225"/>
                  <a:gd name="connsiteY15" fmla="*/ 4528112 h 4876800"/>
                  <a:gd name="connsiteX16" fmla="*/ 858136 w 4086225"/>
                  <a:gd name="connsiteY16" fmla="*/ 3615398 h 4876800"/>
                  <a:gd name="connsiteX17" fmla="*/ 1164555 w 4086225"/>
                  <a:gd name="connsiteY17" fmla="*/ 3615398 h 4876800"/>
                  <a:gd name="connsiteX18" fmla="*/ 1251423 w 4086225"/>
                  <a:gd name="connsiteY18" fmla="*/ 3528530 h 4876800"/>
                  <a:gd name="connsiteX19" fmla="*/ 1164555 w 4086225"/>
                  <a:gd name="connsiteY19" fmla="*/ 3441662 h 4876800"/>
                  <a:gd name="connsiteX20" fmla="*/ 807339 w 4086225"/>
                  <a:gd name="connsiteY20" fmla="*/ 3441662 h 4876800"/>
                  <a:gd name="connsiteX21" fmla="*/ 194615 w 4086225"/>
                  <a:gd name="connsiteY21" fmla="*/ 1345819 h 4876800"/>
                  <a:gd name="connsiteX22" fmla="*/ 1920812 w 4086225"/>
                  <a:gd name="connsiteY22" fmla="*/ 841156 h 4876800"/>
                  <a:gd name="connsiteX23" fmla="*/ 2530221 w 4086225"/>
                  <a:gd name="connsiteY23" fmla="*/ 2925655 h 4876800"/>
                  <a:gd name="connsiteX24" fmla="*/ 2637978 w 4086225"/>
                  <a:gd name="connsiteY24" fmla="*/ 2984662 h 4876800"/>
                  <a:gd name="connsiteX25" fmla="*/ 2696985 w 4086225"/>
                  <a:gd name="connsiteY25" fmla="*/ 2876906 h 4876800"/>
                  <a:gd name="connsiteX26" fmla="*/ 2063211 w 4086225"/>
                  <a:gd name="connsiteY26" fmla="*/ 709016 h 4876800"/>
                  <a:gd name="connsiteX27" fmla="*/ 1955454 w 4086225"/>
                  <a:gd name="connsiteY27" fmla="*/ 650008 h 4876800"/>
                  <a:gd name="connsiteX28" fmla="*/ 1740523 w 4086225"/>
                  <a:gd name="connsiteY28" fmla="*/ 712845 h 4876800"/>
                  <a:gd name="connsiteX29" fmla="*/ 1591675 w 4086225"/>
                  <a:gd name="connsiteY29" fmla="*/ 203800 h 4876800"/>
                  <a:gd name="connsiteX30" fmla="*/ 1455906 w 4086225"/>
                  <a:gd name="connsiteY30" fmla="*/ 34922 h 4876800"/>
                  <a:gd name="connsiteX31" fmla="*/ 1240489 w 4086225"/>
                  <a:gd name="connsiteY31" fmla="*/ 11509 h 4876800"/>
                  <a:gd name="connsiteX32" fmla="*/ 285169 w 4086225"/>
                  <a:gd name="connsiteY32" fmla="*/ 290811 h 4876800"/>
                  <a:gd name="connsiteX33" fmla="*/ 116281 w 4086225"/>
                  <a:gd name="connsiteY33" fmla="*/ 426580 h 4876800"/>
                  <a:gd name="connsiteX34" fmla="*/ 92869 w 4086225"/>
                  <a:gd name="connsiteY34" fmla="*/ 642007 h 4876800"/>
                  <a:gd name="connsiteX35" fmla="*/ 175927 w 4086225"/>
                  <a:gd name="connsiteY35" fmla="*/ 926071 h 4876800"/>
                  <a:gd name="connsiteX36" fmla="*/ 259261 w 4086225"/>
                  <a:gd name="connsiteY36" fmla="*/ 988584 h 4876800"/>
                  <a:gd name="connsiteX37" fmla="*/ 283674 w 4086225"/>
                  <a:gd name="connsiteY37" fmla="*/ 985079 h 4876800"/>
                  <a:gd name="connsiteX38" fmla="*/ 342681 w 4086225"/>
                  <a:gd name="connsiteY38" fmla="*/ 877313 h 4876800"/>
                  <a:gd name="connsiteX39" fmla="*/ 259623 w 4086225"/>
                  <a:gd name="connsiteY39" fmla="*/ 593249 h 4876800"/>
                  <a:gd name="connsiteX40" fmla="*/ 268662 w 4086225"/>
                  <a:gd name="connsiteY40" fmla="*/ 510029 h 4876800"/>
                  <a:gd name="connsiteX41" fmla="*/ 333909 w 4086225"/>
                  <a:gd name="connsiteY41" fmla="*/ 457584 h 4876800"/>
                  <a:gd name="connsiteX42" fmla="*/ 1289238 w 4086225"/>
                  <a:gd name="connsiteY42" fmla="*/ 178292 h 4876800"/>
                  <a:gd name="connsiteX43" fmla="*/ 1372448 w 4086225"/>
                  <a:gd name="connsiteY43" fmla="*/ 187341 h 4876800"/>
                  <a:gd name="connsiteX44" fmla="*/ 1424893 w 4086225"/>
                  <a:gd name="connsiteY44" fmla="*/ 252578 h 4876800"/>
                  <a:gd name="connsiteX45" fmla="*/ 1573740 w 4086225"/>
                  <a:gd name="connsiteY45" fmla="*/ 761622 h 4876800"/>
                  <a:gd name="connsiteX46" fmla="*/ 62494 w 4086225"/>
                  <a:gd name="connsiteY46" fmla="*/ 1203430 h 4876800"/>
                  <a:gd name="connsiteX47" fmla="*/ 10668 w 4086225"/>
                  <a:gd name="connsiteY47" fmla="*/ 1245092 h 4876800"/>
                  <a:gd name="connsiteX48" fmla="*/ 3486 w 4086225"/>
                  <a:gd name="connsiteY48" fmla="*/ 1311196 h 4876800"/>
                  <a:gd name="connsiteX49" fmla="*/ 958225 w 4086225"/>
                  <a:gd name="connsiteY49" fmla="*/ 4576861 h 4876800"/>
                  <a:gd name="connsiteX50" fmla="*/ 1358418 w 4086225"/>
                  <a:gd name="connsiteY50" fmla="*/ 4876813 h 4876800"/>
                  <a:gd name="connsiteX51" fmla="*/ 3258693 w 4086225"/>
                  <a:gd name="connsiteY51" fmla="*/ 4876813 h 4876800"/>
                  <a:gd name="connsiteX52" fmla="*/ 3345562 w 4086225"/>
                  <a:gd name="connsiteY52" fmla="*/ 4789945 h 4876800"/>
                  <a:gd name="connsiteX53" fmla="*/ 3345562 w 4086225"/>
                  <a:gd name="connsiteY53" fmla="*/ 3763797 h 4876800"/>
                  <a:gd name="connsiteX54" fmla="*/ 3916795 w 4086225"/>
                  <a:gd name="connsiteY54" fmla="*/ 3763797 h 4876800"/>
                  <a:gd name="connsiteX55" fmla="*/ 3916795 w 4086225"/>
                  <a:gd name="connsiteY55" fmla="*/ 4601045 h 4876800"/>
                  <a:gd name="connsiteX56" fmla="*/ 3525089 w 4086225"/>
                  <a:gd name="connsiteY56" fmla="*/ 4601045 h 4876800"/>
                  <a:gd name="connsiteX57" fmla="*/ 3438221 w 4086225"/>
                  <a:gd name="connsiteY57" fmla="*/ 4687913 h 4876800"/>
                  <a:gd name="connsiteX58" fmla="*/ 3525089 w 4086225"/>
                  <a:gd name="connsiteY58" fmla="*/ 4774781 h 4876800"/>
                  <a:gd name="connsiteX59" fmla="*/ 4003653 w 4086225"/>
                  <a:gd name="connsiteY59" fmla="*/ 4774781 h 4876800"/>
                  <a:gd name="connsiteX60" fmla="*/ 4090521 w 4086225"/>
                  <a:gd name="connsiteY60" fmla="*/ 4687913 h 4876800"/>
                  <a:gd name="connsiteX61" fmla="*/ 4090521 w 4086225"/>
                  <a:gd name="connsiteY61" fmla="*/ 3676929 h 4876800"/>
                  <a:gd name="connsiteX62" fmla="*/ 4003653 w 4086225"/>
                  <a:gd name="connsiteY62" fmla="*/ 3590052 h 487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086225" h="4876800">
                    <a:moveTo>
                      <a:pt x="4003653" y="3590052"/>
                    </a:moveTo>
                    <a:lnTo>
                      <a:pt x="3345552" y="3590052"/>
                    </a:lnTo>
                    <a:lnTo>
                      <a:pt x="3345552" y="3528521"/>
                    </a:lnTo>
                    <a:cubicBezTo>
                      <a:pt x="3345552" y="3480543"/>
                      <a:pt x="3306661" y="3441653"/>
                      <a:pt x="3258684" y="3441653"/>
                    </a:cubicBezTo>
                    <a:lnTo>
                      <a:pt x="2862101" y="3441653"/>
                    </a:lnTo>
                    <a:lnTo>
                      <a:pt x="2776042" y="3147273"/>
                    </a:lnTo>
                    <a:cubicBezTo>
                      <a:pt x="2762574" y="3101220"/>
                      <a:pt x="2714321" y="3074845"/>
                      <a:pt x="2668286" y="3088265"/>
                    </a:cubicBezTo>
                    <a:cubicBezTo>
                      <a:pt x="2622233" y="3101734"/>
                      <a:pt x="2595820" y="3149978"/>
                      <a:pt x="2609279" y="3196022"/>
                    </a:cubicBezTo>
                    <a:lnTo>
                      <a:pt x="2681088" y="3441643"/>
                    </a:lnTo>
                    <a:lnTo>
                      <a:pt x="1454496" y="3441643"/>
                    </a:lnTo>
                    <a:cubicBezTo>
                      <a:pt x="1406519" y="3441643"/>
                      <a:pt x="1367628" y="3480534"/>
                      <a:pt x="1367628" y="3528511"/>
                    </a:cubicBezTo>
                    <a:cubicBezTo>
                      <a:pt x="1367628" y="3576489"/>
                      <a:pt x="1406519" y="3615379"/>
                      <a:pt x="1454496" y="3615379"/>
                    </a:cubicBezTo>
                    <a:lnTo>
                      <a:pt x="3171806" y="3615379"/>
                    </a:lnTo>
                    <a:lnTo>
                      <a:pt x="3171806" y="4703068"/>
                    </a:lnTo>
                    <a:lnTo>
                      <a:pt x="1358408" y="4703068"/>
                    </a:lnTo>
                    <a:cubicBezTo>
                      <a:pt x="1251080" y="4703068"/>
                      <a:pt x="1155088" y="4631125"/>
                      <a:pt x="1124970" y="4528112"/>
                    </a:cubicBezTo>
                    <a:lnTo>
                      <a:pt x="858136" y="3615398"/>
                    </a:lnTo>
                    <a:lnTo>
                      <a:pt x="1164555" y="3615398"/>
                    </a:lnTo>
                    <a:cubicBezTo>
                      <a:pt x="1212533" y="3615398"/>
                      <a:pt x="1251423" y="3576507"/>
                      <a:pt x="1251423" y="3528530"/>
                    </a:cubicBezTo>
                    <a:cubicBezTo>
                      <a:pt x="1251423" y="3480553"/>
                      <a:pt x="1212533" y="3441662"/>
                      <a:pt x="1164555" y="3441662"/>
                    </a:cubicBezTo>
                    <a:lnTo>
                      <a:pt x="807339" y="3441662"/>
                    </a:lnTo>
                    <a:lnTo>
                      <a:pt x="194615" y="1345819"/>
                    </a:lnTo>
                    <a:lnTo>
                      <a:pt x="1920812" y="841156"/>
                    </a:lnTo>
                    <a:lnTo>
                      <a:pt x="2530221" y="2925655"/>
                    </a:lnTo>
                    <a:cubicBezTo>
                      <a:pt x="2543690" y="2971718"/>
                      <a:pt x="2591924" y="2998102"/>
                      <a:pt x="2637978" y="2984662"/>
                    </a:cubicBezTo>
                    <a:cubicBezTo>
                      <a:pt x="2684031" y="2971194"/>
                      <a:pt x="2710444" y="2922950"/>
                      <a:pt x="2696985" y="2876906"/>
                    </a:cubicBezTo>
                    <a:lnTo>
                      <a:pt x="2063211" y="709016"/>
                    </a:lnTo>
                    <a:cubicBezTo>
                      <a:pt x="2049752" y="662962"/>
                      <a:pt x="2001536" y="636597"/>
                      <a:pt x="1955454" y="650008"/>
                    </a:cubicBezTo>
                    <a:lnTo>
                      <a:pt x="1740523" y="712845"/>
                    </a:lnTo>
                    <a:lnTo>
                      <a:pt x="1591675" y="203800"/>
                    </a:lnTo>
                    <a:cubicBezTo>
                      <a:pt x="1570444" y="131220"/>
                      <a:pt x="1522238" y="71250"/>
                      <a:pt x="1455906" y="34922"/>
                    </a:cubicBezTo>
                    <a:cubicBezTo>
                      <a:pt x="1389574" y="-1387"/>
                      <a:pt x="1313079" y="-9722"/>
                      <a:pt x="1240489" y="11509"/>
                    </a:cubicBezTo>
                    <a:lnTo>
                      <a:pt x="285169" y="290811"/>
                    </a:lnTo>
                    <a:cubicBezTo>
                      <a:pt x="212579" y="312033"/>
                      <a:pt x="152600" y="360248"/>
                      <a:pt x="116281" y="426580"/>
                    </a:cubicBezTo>
                    <a:cubicBezTo>
                      <a:pt x="79963" y="492912"/>
                      <a:pt x="71638" y="569427"/>
                      <a:pt x="92869" y="642007"/>
                    </a:cubicBezTo>
                    <a:lnTo>
                      <a:pt x="175927" y="926071"/>
                    </a:lnTo>
                    <a:cubicBezTo>
                      <a:pt x="187014" y="963981"/>
                      <a:pt x="221666" y="988584"/>
                      <a:pt x="259261" y="988584"/>
                    </a:cubicBezTo>
                    <a:cubicBezTo>
                      <a:pt x="267338" y="988584"/>
                      <a:pt x="275549" y="987450"/>
                      <a:pt x="283674" y="985079"/>
                    </a:cubicBezTo>
                    <a:cubicBezTo>
                      <a:pt x="329727" y="971610"/>
                      <a:pt x="356140" y="923366"/>
                      <a:pt x="342681" y="877313"/>
                    </a:cubicBezTo>
                    <a:lnTo>
                      <a:pt x="259623" y="593249"/>
                    </a:lnTo>
                    <a:cubicBezTo>
                      <a:pt x="251422" y="565207"/>
                      <a:pt x="254632" y="535651"/>
                      <a:pt x="268662" y="510029"/>
                    </a:cubicBezTo>
                    <a:cubicBezTo>
                      <a:pt x="282693" y="484407"/>
                      <a:pt x="305867" y="465766"/>
                      <a:pt x="333909" y="457584"/>
                    </a:cubicBezTo>
                    <a:lnTo>
                      <a:pt x="1289238" y="178292"/>
                    </a:lnTo>
                    <a:cubicBezTo>
                      <a:pt x="1317270" y="170091"/>
                      <a:pt x="1346826" y="173301"/>
                      <a:pt x="1372448" y="187341"/>
                    </a:cubicBezTo>
                    <a:cubicBezTo>
                      <a:pt x="1398070" y="201371"/>
                      <a:pt x="1416701" y="224536"/>
                      <a:pt x="1424893" y="252578"/>
                    </a:cubicBezTo>
                    <a:lnTo>
                      <a:pt x="1573740" y="761622"/>
                    </a:lnTo>
                    <a:lnTo>
                      <a:pt x="62494" y="1203430"/>
                    </a:lnTo>
                    <a:cubicBezTo>
                      <a:pt x="40386" y="1209897"/>
                      <a:pt x="21736" y="1224880"/>
                      <a:pt x="10668" y="1245092"/>
                    </a:cubicBezTo>
                    <a:cubicBezTo>
                      <a:pt x="-390" y="1265304"/>
                      <a:pt x="-2972" y="1289069"/>
                      <a:pt x="3486" y="1311196"/>
                    </a:cubicBezTo>
                    <a:lnTo>
                      <a:pt x="958225" y="4576861"/>
                    </a:lnTo>
                    <a:cubicBezTo>
                      <a:pt x="1009860" y="4753474"/>
                      <a:pt x="1174433" y="4876813"/>
                      <a:pt x="1358418" y="4876813"/>
                    </a:cubicBezTo>
                    <a:lnTo>
                      <a:pt x="3258693" y="4876813"/>
                    </a:lnTo>
                    <a:cubicBezTo>
                      <a:pt x="3306671" y="4876813"/>
                      <a:pt x="3345562" y="4837922"/>
                      <a:pt x="3345562" y="4789945"/>
                    </a:cubicBezTo>
                    <a:lnTo>
                      <a:pt x="3345562" y="3763797"/>
                    </a:lnTo>
                    <a:lnTo>
                      <a:pt x="3916795" y="3763797"/>
                    </a:lnTo>
                    <a:lnTo>
                      <a:pt x="3916795" y="4601045"/>
                    </a:lnTo>
                    <a:lnTo>
                      <a:pt x="3525089" y="4601045"/>
                    </a:lnTo>
                    <a:cubicBezTo>
                      <a:pt x="3477111" y="4601045"/>
                      <a:pt x="3438221" y="4639936"/>
                      <a:pt x="3438221" y="4687913"/>
                    </a:cubicBezTo>
                    <a:cubicBezTo>
                      <a:pt x="3438221" y="4735891"/>
                      <a:pt x="3477111" y="4774781"/>
                      <a:pt x="3525089" y="4774781"/>
                    </a:cubicBezTo>
                    <a:lnTo>
                      <a:pt x="4003653" y="4774781"/>
                    </a:lnTo>
                    <a:cubicBezTo>
                      <a:pt x="4051631" y="4774781"/>
                      <a:pt x="4090521" y="4735891"/>
                      <a:pt x="4090521" y="4687913"/>
                    </a:cubicBezTo>
                    <a:lnTo>
                      <a:pt x="4090521" y="3676929"/>
                    </a:lnTo>
                    <a:cubicBezTo>
                      <a:pt x="4090521" y="3628952"/>
                      <a:pt x="4051631" y="3590052"/>
                      <a:pt x="4003653" y="359005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F9B9FAA7-1688-4EE6-B68F-7F60D7146E53}"/>
                </a:ext>
              </a:extLst>
            </p:cNvPr>
            <p:cNvGrpSpPr/>
            <p:nvPr/>
          </p:nvGrpSpPr>
          <p:grpSpPr>
            <a:xfrm>
              <a:off x="483091" y="2530746"/>
              <a:ext cx="3091382" cy="2271230"/>
              <a:chOff x="483091" y="2530746"/>
              <a:chExt cx="2986821" cy="2271230"/>
            </a:xfrm>
          </p:grpSpPr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1767ADAA-52BE-4045-B186-69DFDE2E19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83091" y="2530746"/>
                <a:ext cx="2986821" cy="0"/>
              </a:xfrm>
              <a:prstGeom prst="line">
                <a:avLst/>
              </a:prstGeom>
              <a:ln w="19050" cap="rnd">
                <a:solidFill>
                  <a:schemeClr val="accent1"/>
                </a:solidFill>
                <a:round/>
                <a:head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A5B263CB-F31A-4321-A580-584EE911D8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83091" y="4801976"/>
                <a:ext cx="1942717" cy="0"/>
              </a:xfrm>
              <a:prstGeom prst="line">
                <a:avLst/>
              </a:prstGeom>
              <a:ln w="19050" cap="rnd">
                <a:solidFill>
                  <a:schemeClr val="accent1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2E63C5B3-FBD0-4829-A668-D470189F75AE}"/>
              </a:ext>
            </a:extLst>
          </p:cNvPr>
          <p:cNvSpPr/>
          <p:nvPr/>
        </p:nvSpPr>
        <p:spPr>
          <a:xfrm>
            <a:off x="5570442" y="2507150"/>
            <a:ext cx="5555673" cy="2457218"/>
          </a:xfrm>
          <a:custGeom>
            <a:avLst/>
            <a:gdLst>
              <a:gd name="connsiteX0" fmla="*/ 0 w 5555673"/>
              <a:gd name="connsiteY0" fmla="*/ 0 h 2417618"/>
              <a:gd name="connsiteX1" fmla="*/ 0 w 5555673"/>
              <a:gd name="connsiteY1" fmla="*/ 2417618 h 2417618"/>
              <a:gd name="connsiteX2" fmla="*/ 5555673 w 5555673"/>
              <a:gd name="connsiteY2" fmla="*/ 2417618 h 2417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55673" h="2417618">
                <a:moveTo>
                  <a:pt x="0" y="0"/>
                </a:moveTo>
                <a:lnTo>
                  <a:pt x="0" y="2417618"/>
                </a:lnTo>
                <a:lnTo>
                  <a:pt x="5555673" y="2417618"/>
                </a:lnTo>
              </a:path>
            </a:pathLst>
          </a:custGeom>
          <a:noFill/>
          <a:ln w="19050" cap="sq"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Line 36">
            <a:extLst>
              <a:ext uri="{FF2B5EF4-FFF2-40B4-BE49-F238E27FC236}">
                <a16:creationId xmlns:a16="http://schemas.microsoft.com/office/drawing/2014/main" id="{E145BC80-635E-4E28-A91E-6F565A7A7B0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6943" y="2507150"/>
            <a:ext cx="73530" cy="0"/>
          </a:xfrm>
          <a:prstGeom prst="line">
            <a:avLst/>
          </a:prstGeom>
          <a:noFill/>
          <a:ln w="19050">
            <a:solidFill>
              <a:schemeClr val="tx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Line 33">
            <a:extLst>
              <a:ext uri="{FF2B5EF4-FFF2-40B4-BE49-F238E27FC236}">
                <a16:creationId xmlns:a16="http://schemas.microsoft.com/office/drawing/2014/main" id="{502857FD-4A60-4BC2-85EF-4CF63EE5684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6943" y="4964368"/>
            <a:ext cx="73530" cy="0"/>
          </a:xfrm>
          <a:prstGeom prst="line">
            <a:avLst/>
          </a:prstGeom>
          <a:noFill/>
          <a:ln w="19050">
            <a:solidFill>
              <a:schemeClr val="tx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Line 33">
            <a:extLst>
              <a:ext uri="{FF2B5EF4-FFF2-40B4-BE49-F238E27FC236}">
                <a16:creationId xmlns:a16="http://schemas.microsoft.com/office/drawing/2014/main" id="{ADAA41CA-6F2B-4665-A2E6-A8AB3006EC4C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5533677" y="5001134"/>
            <a:ext cx="73530" cy="0"/>
          </a:xfrm>
          <a:prstGeom prst="line">
            <a:avLst/>
          </a:prstGeom>
          <a:noFill/>
          <a:ln w="19050">
            <a:solidFill>
              <a:schemeClr val="tx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Line 33">
            <a:extLst>
              <a:ext uri="{FF2B5EF4-FFF2-40B4-BE49-F238E27FC236}">
                <a16:creationId xmlns:a16="http://schemas.microsoft.com/office/drawing/2014/main" id="{DDDC1FDA-175D-47C3-825B-C821E065E3DA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7384553" y="5001134"/>
            <a:ext cx="73530" cy="0"/>
          </a:xfrm>
          <a:prstGeom prst="line">
            <a:avLst/>
          </a:prstGeom>
          <a:noFill/>
          <a:ln w="19050">
            <a:solidFill>
              <a:schemeClr val="tx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Line 33">
            <a:extLst>
              <a:ext uri="{FF2B5EF4-FFF2-40B4-BE49-F238E27FC236}">
                <a16:creationId xmlns:a16="http://schemas.microsoft.com/office/drawing/2014/main" id="{E06C6AC4-20F2-4DD4-82BF-FA9E3BC611CD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9240054" y="5001134"/>
            <a:ext cx="73530" cy="0"/>
          </a:xfrm>
          <a:prstGeom prst="line">
            <a:avLst/>
          </a:prstGeom>
          <a:noFill/>
          <a:ln w="19050">
            <a:solidFill>
              <a:schemeClr val="tx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Line 33">
            <a:extLst>
              <a:ext uri="{FF2B5EF4-FFF2-40B4-BE49-F238E27FC236}">
                <a16:creationId xmlns:a16="http://schemas.microsoft.com/office/drawing/2014/main" id="{D5BC45FA-0BEA-476D-8463-55162209F50B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11089350" y="5001134"/>
            <a:ext cx="73530" cy="0"/>
          </a:xfrm>
          <a:prstGeom prst="line">
            <a:avLst/>
          </a:prstGeom>
          <a:noFill/>
          <a:ln w="19050">
            <a:solidFill>
              <a:schemeClr val="tx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59D6B8C-CBC2-AC34-4390-C801C46018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841700" cy="720000"/>
          </a:xfrm>
        </p:spPr>
        <p:txBody>
          <a:bodyPr/>
          <a:lstStyle/>
          <a:p>
            <a:r>
              <a:rPr lang="en-GB"/>
              <a:t>Across all asthma severities, patients overuse SABA reliever therapy, often instead of ICS</a:t>
            </a:r>
          </a:p>
        </p:txBody>
      </p:sp>
      <p:sp>
        <p:nvSpPr>
          <p:cNvPr id="6" name="Slide Number Placeholder 8">
            <a:extLst>
              <a:ext uri="{FF2B5EF4-FFF2-40B4-BE49-F238E27FC236}">
                <a16:creationId xmlns:a16="http://schemas.microsoft.com/office/drawing/2014/main" id="{8EC9640A-6A0F-2C1C-17B5-22A641F6ECC4}"/>
              </a:ext>
            </a:extLst>
          </p:cNvPr>
          <p:cNvSpPr txBox="1">
            <a:spLocks/>
          </p:cNvSpPr>
          <p:nvPr/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0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3</a:t>
            </a:fld>
            <a:endParaRPr lang="en-GB">
              <a:latin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9753FE-1DAF-16AE-DA5C-36A5A2B8F833}"/>
              </a:ext>
            </a:extLst>
          </p:cNvPr>
          <p:cNvSpPr txBox="1"/>
          <p:nvPr/>
        </p:nvSpPr>
        <p:spPr>
          <a:xfrm>
            <a:off x="9240711" y="5724218"/>
            <a:ext cx="205857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Rabe KF, et al. 2000</a:t>
            </a:r>
          </a:p>
        </p:txBody>
      </p:sp>
    </p:spTree>
    <p:extLst>
      <p:ext uri="{BB962C8B-B14F-4D97-AF65-F5344CB8AC3E}">
        <p14:creationId xmlns:p14="http://schemas.microsoft.com/office/powerpoint/2010/main" val="2830793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2AB8778-E91A-4C06-8EE2-93FC9ABCC86E}"/>
              </a:ext>
            </a:extLst>
          </p:cNvPr>
          <p:cNvSpPr/>
          <p:nvPr/>
        </p:nvSpPr>
        <p:spPr>
          <a:xfrm>
            <a:off x="6651960" y="1491277"/>
            <a:ext cx="5081160" cy="4340966"/>
          </a:xfrm>
          <a:prstGeom prst="roundRect">
            <a:avLst>
              <a:gd name="adj" fmla="val 4170"/>
            </a:avLst>
          </a:prstGeom>
          <a:noFill/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DEC2303-C043-4C84-AEC5-5B73832644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GINA, Global Initiative for Asthma; OCS, oral corticosteroid(s).</a:t>
            </a:r>
          </a:p>
          <a:p>
            <a:r>
              <a:rPr lang="en-GB" dirty="0"/>
              <a:t>1. Bleecker ER, et al. Am J Respir Crit Care Med. 2020;201:276–293; 2. Tran TN, et al. </a:t>
            </a:r>
            <a:r>
              <a:rPr lang="en-GB" dirty="0" err="1"/>
              <a:t>Eur</a:t>
            </a:r>
            <a:r>
              <a:rPr lang="en-GB" dirty="0"/>
              <a:t> Respir J. 2020;55:1902363; 3. Nan C, et al. </a:t>
            </a:r>
            <a:r>
              <a:rPr lang="en-GB" dirty="0" err="1"/>
              <a:t>Eur</a:t>
            </a:r>
            <a:r>
              <a:rPr lang="en-GB" dirty="0"/>
              <a:t> Respir J. 2019;54:OA1583 (abstract presented at ERS 2019).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AC921098-A157-42E8-B0E1-9CF51E372DBF}"/>
              </a:ext>
            </a:extLst>
          </p:cNvPr>
          <p:cNvSpPr/>
          <p:nvPr/>
        </p:nvSpPr>
        <p:spPr>
          <a:xfrm>
            <a:off x="668087" y="2205212"/>
            <a:ext cx="5889887" cy="720000"/>
          </a:xfrm>
          <a:prstGeom prst="roundRect">
            <a:avLst/>
          </a:prstGeom>
          <a:solidFill>
            <a:schemeClr val="accent4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vert="horz" lIns="288000" rtlCol="0" anchor="ctr"/>
          <a:lstStyle/>
          <a:p>
            <a:pPr marL="358775"/>
            <a:r>
              <a:rPr lang="en-GB" sz="1600" dirty="0">
                <a:solidFill>
                  <a:schemeClr val="bg1"/>
                </a:solidFill>
              </a:rPr>
              <a:t>As many as </a:t>
            </a:r>
            <a:r>
              <a:rPr lang="en-GB" sz="2000" b="1" dirty="0">
                <a:solidFill>
                  <a:schemeClr val="bg1"/>
                </a:solidFill>
              </a:rPr>
              <a:t>93%</a:t>
            </a:r>
            <a:r>
              <a:rPr lang="en-GB" sz="1600" b="1" dirty="0">
                <a:solidFill>
                  <a:schemeClr val="bg1"/>
                </a:solidFill>
              </a:rPr>
              <a:t> </a:t>
            </a:r>
            <a:r>
              <a:rPr lang="en-GB" sz="1600" dirty="0">
                <a:solidFill>
                  <a:schemeClr val="bg1"/>
                </a:solidFill>
              </a:rPr>
              <a:t>of patients with moderate to severe asthma have received short-term OCS treatment</a:t>
            </a:r>
            <a:r>
              <a:rPr lang="en-GB" sz="1600" baseline="30000" dirty="0">
                <a:solidFill>
                  <a:schemeClr val="bg1"/>
                </a:solidFill>
              </a:rPr>
              <a:t>1</a:t>
            </a: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285EAE9-EF39-4299-89D3-A32957528078}"/>
              </a:ext>
            </a:extLst>
          </p:cNvPr>
          <p:cNvSpPr/>
          <p:nvPr/>
        </p:nvSpPr>
        <p:spPr>
          <a:xfrm>
            <a:off x="458880" y="2169212"/>
            <a:ext cx="792000" cy="792000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EA83A3E3-724B-4835-9C46-7F98229E40F0}"/>
              </a:ext>
            </a:extLst>
          </p:cNvPr>
          <p:cNvGraphicFramePr/>
          <p:nvPr/>
        </p:nvGraphicFramePr>
        <p:xfrm>
          <a:off x="458880" y="2164891"/>
          <a:ext cx="792000" cy="785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99598BCC-F422-432B-BC49-CB3548EB811F}"/>
              </a:ext>
            </a:extLst>
          </p:cNvPr>
          <p:cNvSpPr/>
          <p:nvPr/>
        </p:nvSpPr>
        <p:spPr>
          <a:xfrm>
            <a:off x="668087" y="4571339"/>
            <a:ext cx="5824329" cy="720000"/>
          </a:xfrm>
          <a:prstGeom prst="roundRect">
            <a:avLst/>
          </a:prstGeom>
          <a:solidFill>
            <a:schemeClr val="accent4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vert="horz" lIns="288000" rtlCol="0" anchor="ctr"/>
          <a:lstStyle/>
          <a:p>
            <a:pPr marL="358775"/>
            <a:r>
              <a:rPr lang="en-GB" sz="2000" b="1" dirty="0">
                <a:solidFill>
                  <a:schemeClr val="bg1"/>
                </a:solidFill>
              </a:rPr>
              <a:t>42–61% </a:t>
            </a:r>
            <a:r>
              <a:rPr lang="en-GB" sz="1600" dirty="0">
                <a:solidFill>
                  <a:schemeClr val="bg1"/>
                </a:solidFill>
              </a:rPr>
              <a:t>of high-OCS users have mild-to-moderate asthma</a:t>
            </a:r>
            <a:r>
              <a:rPr lang="en-GB" sz="1600" baseline="30000" dirty="0">
                <a:solidFill>
                  <a:schemeClr val="bg1"/>
                </a:solidFill>
              </a:rPr>
              <a:t>2</a:t>
            </a:r>
            <a:endParaRPr lang="en-GB" sz="1600" dirty="0">
              <a:solidFill>
                <a:schemeClr val="bg1"/>
              </a:solidFill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F6E1C44B-AB0C-4C1F-A2C2-0F3ED5251CCC}"/>
              </a:ext>
            </a:extLst>
          </p:cNvPr>
          <p:cNvSpPr/>
          <p:nvPr/>
        </p:nvSpPr>
        <p:spPr>
          <a:xfrm>
            <a:off x="458880" y="4535339"/>
            <a:ext cx="792000" cy="792000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57" name="Chart 56">
            <a:extLst>
              <a:ext uri="{FF2B5EF4-FFF2-40B4-BE49-F238E27FC236}">
                <a16:creationId xmlns:a16="http://schemas.microsoft.com/office/drawing/2014/main" id="{8D986ACC-FC16-40BD-8099-E42AB75BE5BD}"/>
              </a:ext>
            </a:extLst>
          </p:cNvPr>
          <p:cNvGraphicFramePr/>
          <p:nvPr/>
        </p:nvGraphicFramePr>
        <p:xfrm>
          <a:off x="458880" y="4525808"/>
          <a:ext cx="792000" cy="785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FFC560FA-CCB8-4D8F-BA97-21DCB815D2FF}"/>
              </a:ext>
            </a:extLst>
          </p:cNvPr>
          <p:cNvSpPr/>
          <p:nvPr/>
        </p:nvSpPr>
        <p:spPr>
          <a:xfrm>
            <a:off x="668087" y="3389092"/>
            <a:ext cx="5889888" cy="720000"/>
          </a:xfrm>
          <a:prstGeom prst="roundRect">
            <a:avLst/>
          </a:prstGeom>
          <a:solidFill>
            <a:schemeClr val="accent4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vert="horz" lIns="288000" rtlCol="0" anchor="ctr"/>
          <a:lstStyle/>
          <a:p>
            <a:pPr marL="358775"/>
            <a:r>
              <a:rPr lang="en-GB" sz="1600">
                <a:solidFill>
                  <a:schemeClr val="bg1"/>
                </a:solidFill>
              </a:rPr>
              <a:t>Up to </a:t>
            </a:r>
            <a:r>
              <a:rPr lang="en-GB" sz="2000" b="1">
                <a:solidFill>
                  <a:schemeClr val="bg1"/>
                </a:solidFill>
              </a:rPr>
              <a:t>60% </a:t>
            </a:r>
            <a:r>
              <a:rPr lang="en-GB" sz="1600">
                <a:solidFill>
                  <a:schemeClr val="bg1"/>
                </a:solidFill>
              </a:rPr>
              <a:t>of patients with severe/uncontrolled asthma have received long-term OCS</a:t>
            </a:r>
            <a:r>
              <a:rPr lang="en-GB" sz="1600" baseline="30000">
                <a:solidFill>
                  <a:schemeClr val="bg1"/>
                </a:solidFill>
              </a:rPr>
              <a:t>1</a:t>
            </a:r>
            <a:endParaRPr lang="en-GB" sz="1600">
              <a:solidFill>
                <a:schemeClr val="bg1"/>
              </a:solidFill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E2B8C9C0-E742-42BA-B8DC-4FE4D947C452}"/>
              </a:ext>
            </a:extLst>
          </p:cNvPr>
          <p:cNvSpPr/>
          <p:nvPr/>
        </p:nvSpPr>
        <p:spPr>
          <a:xfrm>
            <a:off x="458880" y="3347510"/>
            <a:ext cx="792000" cy="792000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58" name="Chart 57">
            <a:extLst>
              <a:ext uri="{FF2B5EF4-FFF2-40B4-BE49-F238E27FC236}">
                <a16:creationId xmlns:a16="http://schemas.microsoft.com/office/drawing/2014/main" id="{E0321B37-4FF0-49D4-ABBD-DF93099AA140}"/>
              </a:ext>
            </a:extLst>
          </p:cNvPr>
          <p:cNvGraphicFramePr/>
          <p:nvPr/>
        </p:nvGraphicFramePr>
        <p:xfrm>
          <a:off x="458880" y="3350589"/>
          <a:ext cx="792000" cy="785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D7DD52E1-9DEB-433E-843F-137D2F9CADD0}"/>
              </a:ext>
            </a:extLst>
          </p:cNvPr>
          <p:cNvSpPr/>
          <p:nvPr/>
        </p:nvSpPr>
        <p:spPr>
          <a:xfrm>
            <a:off x="9643256" y="1911413"/>
            <a:ext cx="1853387" cy="1976219"/>
          </a:xfrm>
          <a:prstGeom prst="roundRect">
            <a:avLst>
              <a:gd name="adj" fmla="val 0"/>
            </a:avLst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vert="horz" lIns="0" tIns="0" rIns="0" bIns="0" rtlCol="0" anchor="t"/>
          <a:lstStyle/>
          <a:p>
            <a:pPr lvl="0" algn="ctr" defTabSz="1219170">
              <a:defRPr/>
            </a:pPr>
            <a:r>
              <a:rPr lang="en-US" b="1" kern="0" dirty="0">
                <a:latin typeface="Arial"/>
              </a:rPr>
              <a:t>On average, German OCS users across all asthma severities use </a:t>
            </a:r>
            <a:r>
              <a:rPr lang="en-US" b="1" kern="0" dirty="0">
                <a:solidFill>
                  <a:schemeClr val="bg2"/>
                </a:solidFill>
                <a:latin typeface="Arial"/>
              </a:rPr>
              <a:t>≥0.5 g OCS </a:t>
            </a:r>
            <a:r>
              <a:rPr lang="en-US" b="1" kern="0" dirty="0">
                <a:latin typeface="Arial"/>
              </a:rPr>
              <a:t>per year</a:t>
            </a:r>
            <a:r>
              <a:rPr lang="en-US" b="1" kern="0" baseline="30000" dirty="0">
                <a:latin typeface="Arial"/>
              </a:rPr>
              <a:t>3*</a:t>
            </a:r>
          </a:p>
        </p:txBody>
      </p:sp>
      <p:pic>
        <p:nvPicPr>
          <p:cNvPr id="37" name="Graphic 36">
            <a:extLst>
              <a:ext uri="{FF2B5EF4-FFF2-40B4-BE49-F238E27FC236}">
                <a16:creationId xmlns:a16="http://schemas.microsoft.com/office/drawing/2014/main" id="{CD148FCA-E2FA-4319-9723-6BC8B9D5837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05418" y="3494048"/>
            <a:ext cx="498923" cy="498923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8351009D-1FFF-4E15-B502-629216F92E0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34389" y="4691236"/>
            <a:ext cx="440979" cy="454985"/>
          </a:xfrm>
          <a:prstGeom prst="rect">
            <a:avLst/>
          </a:prstGeom>
        </p:spPr>
      </p:pic>
      <p:pic>
        <p:nvPicPr>
          <p:cNvPr id="39" name="Graphic 38">
            <a:extLst>
              <a:ext uri="{FF2B5EF4-FFF2-40B4-BE49-F238E27FC236}">
                <a16:creationId xmlns:a16="http://schemas.microsoft.com/office/drawing/2014/main" id="{7F25AEE3-37FE-4318-A78B-BD09795ECFF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00521" y="2287099"/>
            <a:ext cx="520125" cy="520125"/>
          </a:xfrm>
          <a:prstGeom prst="rect">
            <a:avLst/>
          </a:prstGeom>
        </p:spPr>
      </p:pic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5E7C28DE-9875-460B-828D-BB3B1A943C87}"/>
              </a:ext>
            </a:extLst>
          </p:cNvPr>
          <p:cNvSpPr/>
          <p:nvPr/>
        </p:nvSpPr>
        <p:spPr>
          <a:xfrm>
            <a:off x="7355541" y="3642624"/>
            <a:ext cx="674347" cy="561955"/>
          </a:xfrm>
          <a:custGeom>
            <a:avLst/>
            <a:gdLst>
              <a:gd name="connsiteX0" fmla="*/ 497117 w 550749"/>
              <a:gd name="connsiteY0" fmla="*/ 301077 h 458958"/>
              <a:gd name="connsiteX1" fmla="*/ 495412 w 550749"/>
              <a:gd name="connsiteY1" fmla="*/ 300290 h 458958"/>
              <a:gd name="connsiteX2" fmla="*/ 494626 w 550749"/>
              <a:gd name="connsiteY2" fmla="*/ 301339 h 458958"/>
              <a:gd name="connsiteX3" fmla="*/ 494626 w 550749"/>
              <a:gd name="connsiteY3" fmla="*/ 301995 h 458958"/>
              <a:gd name="connsiteX4" fmla="*/ 493970 w 550749"/>
              <a:gd name="connsiteY4" fmla="*/ 301995 h 458958"/>
              <a:gd name="connsiteX5" fmla="*/ 492921 w 550749"/>
              <a:gd name="connsiteY5" fmla="*/ 301732 h 458958"/>
              <a:gd name="connsiteX6" fmla="*/ 491872 w 550749"/>
              <a:gd name="connsiteY6" fmla="*/ 303175 h 458958"/>
              <a:gd name="connsiteX7" fmla="*/ 491872 w 550749"/>
              <a:gd name="connsiteY7" fmla="*/ 303962 h 458958"/>
              <a:gd name="connsiteX8" fmla="*/ 490430 w 550749"/>
              <a:gd name="connsiteY8" fmla="*/ 304879 h 458958"/>
              <a:gd name="connsiteX9" fmla="*/ 490036 w 550749"/>
              <a:gd name="connsiteY9" fmla="*/ 306060 h 458958"/>
              <a:gd name="connsiteX10" fmla="*/ 489249 w 550749"/>
              <a:gd name="connsiteY10" fmla="*/ 306060 h 458958"/>
              <a:gd name="connsiteX11" fmla="*/ 488987 w 550749"/>
              <a:gd name="connsiteY11" fmla="*/ 305666 h 458958"/>
              <a:gd name="connsiteX12" fmla="*/ 488331 w 550749"/>
              <a:gd name="connsiteY12" fmla="*/ 306715 h 458958"/>
              <a:gd name="connsiteX13" fmla="*/ 488594 w 550749"/>
              <a:gd name="connsiteY13" fmla="*/ 307371 h 458958"/>
              <a:gd name="connsiteX14" fmla="*/ 488331 w 550749"/>
              <a:gd name="connsiteY14" fmla="*/ 308420 h 458958"/>
              <a:gd name="connsiteX15" fmla="*/ 487545 w 550749"/>
              <a:gd name="connsiteY15" fmla="*/ 308420 h 458958"/>
              <a:gd name="connsiteX16" fmla="*/ 487151 w 550749"/>
              <a:gd name="connsiteY16" fmla="*/ 309600 h 458958"/>
              <a:gd name="connsiteX17" fmla="*/ 485840 w 550749"/>
              <a:gd name="connsiteY17" fmla="*/ 310256 h 458958"/>
              <a:gd name="connsiteX18" fmla="*/ 485053 w 550749"/>
              <a:gd name="connsiteY18" fmla="*/ 308420 h 458958"/>
              <a:gd name="connsiteX19" fmla="*/ 484397 w 550749"/>
              <a:gd name="connsiteY19" fmla="*/ 308420 h 458958"/>
              <a:gd name="connsiteX20" fmla="*/ 484135 w 550749"/>
              <a:gd name="connsiteY20" fmla="*/ 307371 h 458958"/>
              <a:gd name="connsiteX21" fmla="*/ 483348 w 550749"/>
              <a:gd name="connsiteY21" fmla="*/ 307764 h 458958"/>
              <a:gd name="connsiteX22" fmla="*/ 481906 w 550749"/>
              <a:gd name="connsiteY22" fmla="*/ 306978 h 458958"/>
              <a:gd name="connsiteX23" fmla="*/ 481906 w 550749"/>
              <a:gd name="connsiteY23" fmla="*/ 308420 h 458958"/>
              <a:gd name="connsiteX24" fmla="*/ 483611 w 550749"/>
              <a:gd name="connsiteY24" fmla="*/ 311698 h 458958"/>
              <a:gd name="connsiteX25" fmla="*/ 482955 w 550749"/>
              <a:gd name="connsiteY25" fmla="*/ 314452 h 458958"/>
              <a:gd name="connsiteX26" fmla="*/ 481513 w 550749"/>
              <a:gd name="connsiteY26" fmla="*/ 316944 h 458958"/>
              <a:gd name="connsiteX27" fmla="*/ 481906 w 550749"/>
              <a:gd name="connsiteY27" fmla="*/ 317599 h 458958"/>
              <a:gd name="connsiteX28" fmla="*/ 482693 w 550749"/>
              <a:gd name="connsiteY28" fmla="*/ 319042 h 458958"/>
              <a:gd name="connsiteX29" fmla="*/ 482168 w 550749"/>
              <a:gd name="connsiteY29" fmla="*/ 319435 h 458958"/>
              <a:gd name="connsiteX30" fmla="*/ 481250 w 550749"/>
              <a:gd name="connsiteY30" fmla="*/ 320484 h 458958"/>
              <a:gd name="connsiteX31" fmla="*/ 479808 w 550749"/>
              <a:gd name="connsiteY31" fmla="*/ 320484 h 458958"/>
              <a:gd name="connsiteX32" fmla="*/ 474694 w 550749"/>
              <a:gd name="connsiteY32" fmla="*/ 322976 h 458958"/>
              <a:gd name="connsiteX33" fmla="*/ 473776 w 550749"/>
              <a:gd name="connsiteY33" fmla="*/ 322320 h 458958"/>
              <a:gd name="connsiteX34" fmla="*/ 472989 w 550749"/>
              <a:gd name="connsiteY34" fmla="*/ 322320 h 458958"/>
              <a:gd name="connsiteX35" fmla="*/ 469580 w 550749"/>
              <a:gd name="connsiteY35" fmla="*/ 326516 h 458958"/>
              <a:gd name="connsiteX36" fmla="*/ 469580 w 550749"/>
              <a:gd name="connsiteY36" fmla="*/ 326778 h 458958"/>
              <a:gd name="connsiteX37" fmla="*/ 469055 w 550749"/>
              <a:gd name="connsiteY37" fmla="*/ 326778 h 458958"/>
              <a:gd name="connsiteX38" fmla="*/ 468400 w 550749"/>
              <a:gd name="connsiteY38" fmla="*/ 328614 h 458958"/>
              <a:gd name="connsiteX39" fmla="*/ 468400 w 550749"/>
              <a:gd name="connsiteY39" fmla="*/ 329401 h 458958"/>
              <a:gd name="connsiteX40" fmla="*/ 468137 w 550749"/>
              <a:gd name="connsiteY40" fmla="*/ 330319 h 458958"/>
              <a:gd name="connsiteX41" fmla="*/ 465908 w 550749"/>
              <a:gd name="connsiteY41" fmla="*/ 330319 h 458958"/>
              <a:gd name="connsiteX42" fmla="*/ 465515 w 550749"/>
              <a:gd name="connsiteY42" fmla="*/ 329663 h 458958"/>
              <a:gd name="connsiteX43" fmla="*/ 464597 w 550749"/>
              <a:gd name="connsiteY43" fmla="*/ 330057 h 458958"/>
              <a:gd name="connsiteX44" fmla="*/ 462499 w 550749"/>
              <a:gd name="connsiteY44" fmla="*/ 329663 h 458958"/>
              <a:gd name="connsiteX45" fmla="*/ 461056 w 550749"/>
              <a:gd name="connsiteY45" fmla="*/ 328614 h 458958"/>
              <a:gd name="connsiteX46" fmla="*/ 460269 w 550749"/>
              <a:gd name="connsiteY46" fmla="*/ 327565 h 458958"/>
              <a:gd name="connsiteX47" fmla="*/ 456335 w 550749"/>
              <a:gd name="connsiteY47" fmla="*/ 327565 h 458958"/>
              <a:gd name="connsiteX48" fmla="*/ 455680 w 550749"/>
              <a:gd name="connsiteY48" fmla="*/ 327959 h 458958"/>
              <a:gd name="connsiteX49" fmla="*/ 456073 w 550749"/>
              <a:gd name="connsiteY49" fmla="*/ 328221 h 458958"/>
              <a:gd name="connsiteX50" fmla="*/ 456073 w 550749"/>
              <a:gd name="connsiteY50" fmla="*/ 328876 h 458958"/>
              <a:gd name="connsiteX51" fmla="*/ 456729 w 550749"/>
              <a:gd name="connsiteY51" fmla="*/ 329401 h 458958"/>
              <a:gd name="connsiteX52" fmla="*/ 456729 w 550749"/>
              <a:gd name="connsiteY52" fmla="*/ 330057 h 458958"/>
              <a:gd name="connsiteX53" fmla="*/ 456073 w 550749"/>
              <a:gd name="connsiteY53" fmla="*/ 331106 h 458958"/>
              <a:gd name="connsiteX54" fmla="*/ 455680 w 550749"/>
              <a:gd name="connsiteY54" fmla="*/ 331106 h 458958"/>
              <a:gd name="connsiteX55" fmla="*/ 455680 w 550749"/>
              <a:gd name="connsiteY55" fmla="*/ 332548 h 458958"/>
              <a:gd name="connsiteX56" fmla="*/ 452139 w 550749"/>
              <a:gd name="connsiteY56" fmla="*/ 333204 h 458958"/>
              <a:gd name="connsiteX57" fmla="*/ 450435 w 550749"/>
              <a:gd name="connsiteY57" fmla="*/ 332942 h 458958"/>
              <a:gd name="connsiteX58" fmla="*/ 450041 w 550749"/>
              <a:gd name="connsiteY58" fmla="*/ 330843 h 458958"/>
              <a:gd name="connsiteX59" fmla="*/ 451352 w 550749"/>
              <a:gd name="connsiteY59" fmla="*/ 329401 h 458958"/>
              <a:gd name="connsiteX60" fmla="*/ 450041 w 550749"/>
              <a:gd name="connsiteY60" fmla="*/ 327565 h 458958"/>
              <a:gd name="connsiteX61" fmla="*/ 448992 w 550749"/>
              <a:gd name="connsiteY61" fmla="*/ 326778 h 458958"/>
              <a:gd name="connsiteX62" fmla="*/ 449254 w 550749"/>
              <a:gd name="connsiteY62" fmla="*/ 325860 h 458958"/>
              <a:gd name="connsiteX63" fmla="*/ 448992 w 550749"/>
              <a:gd name="connsiteY63" fmla="*/ 325860 h 458958"/>
              <a:gd name="connsiteX64" fmla="*/ 448599 w 550749"/>
              <a:gd name="connsiteY64" fmla="*/ 326123 h 458958"/>
              <a:gd name="connsiteX65" fmla="*/ 448337 w 550749"/>
              <a:gd name="connsiteY65" fmla="*/ 325860 h 458958"/>
              <a:gd name="connsiteX66" fmla="*/ 447550 w 550749"/>
              <a:gd name="connsiteY66" fmla="*/ 325467 h 458958"/>
              <a:gd name="connsiteX67" fmla="*/ 446763 w 550749"/>
              <a:gd name="connsiteY67" fmla="*/ 324418 h 458958"/>
              <a:gd name="connsiteX68" fmla="*/ 448337 w 550749"/>
              <a:gd name="connsiteY68" fmla="*/ 323238 h 458958"/>
              <a:gd name="connsiteX69" fmla="*/ 447812 w 550749"/>
              <a:gd name="connsiteY69" fmla="*/ 321795 h 458958"/>
              <a:gd name="connsiteX70" fmla="*/ 448599 w 550749"/>
              <a:gd name="connsiteY70" fmla="*/ 322320 h 458958"/>
              <a:gd name="connsiteX71" fmla="*/ 448599 w 550749"/>
              <a:gd name="connsiteY71" fmla="*/ 321533 h 458958"/>
              <a:gd name="connsiteX72" fmla="*/ 449254 w 550749"/>
              <a:gd name="connsiteY72" fmla="*/ 320484 h 458958"/>
              <a:gd name="connsiteX73" fmla="*/ 450041 w 550749"/>
              <a:gd name="connsiteY73" fmla="*/ 320877 h 458958"/>
              <a:gd name="connsiteX74" fmla="*/ 450435 w 550749"/>
              <a:gd name="connsiteY74" fmla="*/ 320484 h 458958"/>
              <a:gd name="connsiteX75" fmla="*/ 450435 w 550749"/>
              <a:gd name="connsiteY75" fmla="*/ 320091 h 458958"/>
              <a:gd name="connsiteX76" fmla="*/ 450697 w 550749"/>
              <a:gd name="connsiteY76" fmla="*/ 317992 h 458958"/>
              <a:gd name="connsiteX77" fmla="*/ 451352 w 550749"/>
              <a:gd name="connsiteY77" fmla="*/ 316681 h 458958"/>
              <a:gd name="connsiteX78" fmla="*/ 450435 w 550749"/>
              <a:gd name="connsiteY78" fmla="*/ 315239 h 458958"/>
              <a:gd name="connsiteX79" fmla="*/ 450697 w 550749"/>
              <a:gd name="connsiteY79" fmla="*/ 314714 h 458958"/>
              <a:gd name="connsiteX80" fmla="*/ 450041 w 550749"/>
              <a:gd name="connsiteY80" fmla="*/ 314059 h 458958"/>
              <a:gd name="connsiteX81" fmla="*/ 449254 w 550749"/>
              <a:gd name="connsiteY81" fmla="*/ 312616 h 458958"/>
              <a:gd name="connsiteX82" fmla="*/ 449779 w 550749"/>
              <a:gd name="connsiteY82" fmla="*/ 311961 h 458958"/>
              <a:gd name="connsiteX83" fmla="*/ 450697 w 550749"/>
              <a:gd name="connsiteY83" fmla="*/ 313403 h 458958"/>
              <a:gd name="connsiteX84" fmla="*/ 451090 w 550749"/>
              <a:gd name="connsiteY84" fmla="*/ 313403 h 458958"/>
              <a:gd name="connsiteX85" fmla="*/ 451352 w 550749"/>
              <a:gd name="connsiteY85" fmla="*/ 313403 h 458958"/>
              <a:gd name="connsiteX86" fmla="*/ 452795 w 550749"/>
              <a:gd name="connsiteY86" fmla="*/ 314059 h 458958"/>
              <a:gd name="connsiteX87" fmla="*/ 453451 w 550749"/>
              <a:gd name="connsiteY87" fmla="*/ 314452 h 458958"/>
              <a:gd name="connsiteX88" fmla="*/ 453451 w 550749"/>
              <a:gd name="connsiteY88" fmla="*/ 314059 h 458958"/>
              <a:gd name="connsiteX89" fmla="*/ 453975 w 550749"/>
              <a:gd name="connsiteY89" fmla="*/ 314452 h 458958"/>
              <a:gd name="connsiteX90" fmla="*/ 453975 w 550749"/>
              <a:gd name="connsiteY90" fmla="*/ 314714 h 458958"/>
              <a:gd name="connsiteX91" fmla="*/ 454631 w 550749"/>
              <a:gd name="connsiteY91" fmla="*/ 315501 h 458958"/>
              <a:gd name="connsiteX92" fmla="*/ 454893 w 550749"/>
              <a:gd name="connsiteY92" fmla="*/ 314714 h 458958"/>
              <a:gd name="connsiteX93" fmla="*/ 454237 w 550749"/>
              <a:gd name="connsiteY93" fmla="*/ 314452 h 458958"/>
              <a:gd name="connsiteX94" fmla="*/ 453451 w 550749"/>
              <a:gd name="connsiteY94" fmla="*/ 313796 h 458958"/>
              <a:gd name="connsiteX95" fmla="*/ 453451 w 550749"/>
              <a:gd name="connsiteY95" fmla="*/ 312616 h 458958"/>
              <a:gd name="connsiteX96" fmla="*/ 452139 w 550749"/>
              <a:gd name="connsiteY96" fmla="*/ 313141 h 458958"/>
              <a:gd name="connsiteX97" fmla="*/ 452795 w 550749"/>
              <a:gd name="connsiteY97" fmla="*/ 309600 h 458958"/>
              <a:gd name="connsiteX98" fmla="*/ 452139 w 550749"/>
              <a:gd name="connsiteY98" fmla="*/ 306322 h 458958"/>
              <a:gd name="connsiteX99" fmla="*/ 451746 w 550749"/>
              <a:gd name="connsiteY99" fmla="*/ 304224 h 458958"/>
              <a:gd name="connsiteX100" fmla="*/ 448992 w 550749"/>
              <a:gd name="connsiteY100" fmla="*/ 300683 h 458958"/>
              <a:gd name="connsiteX101" fmla="*/ 447812 w 550749"/>
              <a:gd name="connsiteY101" fmla="*/ 299897 h 458958"/>
              <a:gd name="connsiteX102" fmla="*/ 446763 w 550749"/>
              <a:gd name="connsiteY102" fmla="*/ 298979 h 458958"/>
              <a:gd name="connsiteX103" fmla="*/ 446370 w 550749"/>
              <a:gd name="connsiteY103" fmla="*/ 297536 h 458958"/>
              <a:gd name="connsiteX104" fmla="*/ 446763 w 550749"/>
              <a:gd name="connsiteY104" fmla="*/ 297143 h 458958"/>
              <a:gd name="connsiteX105" fmla="*/ 446370 w 550749"/>
              <a:gd name="connsiteY105" fmla="*/ 296356 h 458958"/>
              <a:gd name="connsiteX106" fmla="*/ 445714 w 550749"/>
              <a:gd name="connsiteY106" fmla="*/ 296094 h 458958"/>
              <a:gd name="connsiteX107" fmla="*/ 445320 w 550749"/>
              <a:gd name="connsiteY107" fmla="*/ 295438 h 458958"/>
              <a:gd name="connsiteX108" fmla="*/ 442436 w 550749"/>
              <a:gd name="connsiteY108" fmla="*/ 294914 h 458958"/>
              <a:gd name="connsiteX109" fmla="*/ 441518 w 550749"/>
              <a:gd name="connsiteY109" fmla="*/ 294651 h 458958"/>
              <a:gd name="connsiteX110" fmla="*/ 438633 w 550749"/>
              <a:gd name="connsiteY110" fmla="*/ 294258 h 458958"/>
              <a:gd name="connsiteX111" fmla="*/ 436535 w 550749"/>
              <a:gd name="connsiteY111" fmla="*/ 292815 h 458958"/>
              <a:gd name="connsiteX112" fmla="*/ 433256 w 550749"/>
              <a:gd name="connsiteY112" fmla="*/ 291504 h 458958"/>
              <a:gd name="connsiteX113" fmla="*/ 431158 w 550749"/>
              <a:gd name="connsiteY113" fmla="*/ 288882 h 458958"/>
              <a:gd name="connsiteX114" fmla="*/ 428011 w 550749"/>
              <a:gd name="connsiteY114" fmla="*/ 290062 h 458958"/>
              <a:gd name="connsiteX115" fmla="*/ 428011 w 550749"/>
              <a:gd name="connsiteY115" fmla="*/ 291111 h 458958"/>
              <a:gd name="connsiteX116" fmla="*/ 427355 w 550749"/>
              <a:gd name="connsiteY116" fmla="*/ 291504 h 458958"/>
              <a:gd name="connsiteX117" fmla="*/ 426175 w 550749"/>
              <a:gd name="connsiteY117" fmla="*/ 292815 h 458958"/>
              <a:gd name="connsiteX118" fmla="*/ 426569 w 550749"/>
              <a:gd name="connsiteY118" fmla="*/ 293602 h 458958"/>
              <a:gd name="connsiteX119" fmla="*/ 426569 w 550749"/>
              <a:gd name="connsiteY119" fmla="*/ 294651 h 458958"/>
              <a:gd name="connsiteX120" fmla="*/ 428798 w 550749"/>
              <a:gd name="connsiteY120" fmla="*/ 296881 h 458958"/>
              <a:gd name="connsiteX121" fmla="*/ 428011 w 550749"/>
              <a:gd name="connsiteY121" fmla="*/ 298585 h 458958"/>
              <a:gd name="connsiteX122" fmla="*/ 427618 w 550749"/>
              <a:gd name="connsiteY122" fmla="*/ 299897 h 458958"/>
              <a:gd name="connsiteX123" fmla="*/ 427618 w 550749"/>
              <a:gd name="connsiteY123" fmla="*/ 301339 h 458958"/>
              <a:gd name="connsiteX124" fmla="*/ 427355 w 550749"/>
              <a:gd name="connsiteY124" fmla="*/ 301995 h 458958"/>
              <a:gd name="connsiteX125" fmla="*/ 427355 w 550749"/>
              <a:gd name="connsiteY125" fmla="*/ 303962 h 458958"/>
              <a:gd name="connsiteX126" fmla="*/ 426831 w 550749"/>
              <a:gd name="connsiteY126" fmla="*/ 307764 h 458958"/>
              <a:gd name="connsiteX127" fmla="*/ 428798 w 550749"/>
              <a:gd name="connsiteY127" fmla="*/ 312354 h 458958"/>
              <a:gd name="connsiteX128" fmla="*/ 426831 w 550749"/>
              <a:gd name="connsiteY128" fmla="*/ 312616 h 458958"/>
              <a:gd name="connsiteX129" fmla="*/ 425520 w 550749"/>
              <a:gd name="connsiteY129" fmla="*/ 315501 h 458958"/>
              <a:gd name="connsiteX130" fmla="*/ 423159 w 550749"/>
              <a:gd name="connsiteY130" fmla="*/ 315501 h 458958"/>
              <a:gd name="connsiteX131" fmla="*/ 422373 w 550749"/>
              <a:gd name="connsiteY131" fmla="*/ 315895 h 458958"/>
              <a:gd name="connsiteX132" fmla="*/ 422635 w 550749"/>
              <a:gd name="connsiteY132" fmla="*/ 316681 h 458958"/>
              <a:gd name="connsiteX133" fmla="*/ 422373 w 550749"/>
              <a:gd name="connsiteY133" fmla="*/ 317599 h 458958"/>
              <a:gd name="connsiteX134" fmla="*/ 421979 w 550749"/>
              <a:gd name="connsiteY134" fmla="*/ 317992 h 458958"/>
              <a:gd name="connsiteX135" fmla="*/ 420537 w 550749"/>
              <a:gd name="connsiteY135" fmla="*/ 318386 h 458958"/>
              <a:gd name="connsiteX136" fmla="*/ 419750 w 550749"/>
              <a:gd name="connsiteY136" fmla="*/ 319042 h 458958"/>
              <a:gd name="connsiteX137" fmla="*/ 419750 w 550749"/>
              <a:gd name="connsiteY137" fmla="*/ 320484 h 458958"/>
              <a:gd name="connsiteX138" fmla="*/ 419488 w 550749"/>
              <a:gd name="connsiteY138" fmla="*/ 321795 h 458958"/>
              <a:gd name="connsiteX139" fmla="*/ 417783 w 550749"/>
              <a:gd name="connsiteY139" fmla="*/ 326123 h 458958"/>
              <a:gd name="connsiteX140" fmla="*/ 418439 w 550749"/>
              <a:gd name="connsiteY140" fmla="*/ 327172 h 458958"/>
              <a:gd name="connsiteX141" fmla="*/ 417258 w 550749"/>
              <a:gd name="connsiteY141" fmla="*/ 327959 h 458958"/>
              <a:gd name="connsiteX142" fmla="*/ 416603 w 550749"/>
              <a:gd name="connsiteY142" fmla="*/ 328876 h 458958"/>
              <a:gd name="connsiteX143" fmla="*/ 415947 w 550749"/>
              <a:gd name="connsiteY143" fmla="*/ 329401 h 458958"/>
              <a:gd name="connsiteX144" fmla="*/ 420275 w 550749"/>
              <a:gd name="connsiteY144" fmla="*/ 331761 h 458958"/>
              <a:gd name="connsiteX145" fmla="*/ 419094 w 550749"/>
              <a:gd name="connsiteY145" fmla="*/ 333859 h 458958"/>
              <a:gd name="connsiteX146" fmla="*/ 417258 w 550749"/>
              <a:gd name="connsiteY146" fmla="*/ 333597 h 458958"/>
              <a:gd name="connsiteX147" fmla="*/ 415947 w 550749"/>
              <a:gd name="connsiteY147" fmla="*/ 335958 h 458958"/>
              <a:gd name="connsiteX148" fmla="*/ 415160 w 550749"/>
              <a:gd name="connsiteY148" fmla="*/ 337924 h 458958"/>
              <a:gd name="connsiteX149" fmla="*/ 414505 w 550749"/>
              <a:gd name="connsiteY149" fmla="*/ 339236 h 458958"/>
              <a:gd name="connsiteX150" fmla="*/ 417258 w 550749"/>
              <a:gd name="connsiteY150" fmla="*/ 340285 h 458958"/>
              <a:gd name="connsiteX151" fmla="*/ 417783 w 550749"/>
              <a:gd name="connsiteY151" fmla="*/ 340678 h 458958"/>
              <a:gd name="connsiteX152" fmla="*/ 418832 w 550749"/>
              <a:gd name="connsiteY152" fmla="*/ 340023 h 458958"/>
              <a:gd name="connsiteX153" fmla="*/ 419750 w 550749"/>
              <a:gd name="connsiteY153" fmla="*/ 340285 h 458958"/>
              <a:gd name="connsiteX154" fmla="*/ 420930 w 550749"/>
              <a:gd name="connsiteY154" fmla="*/ 340285 h 458958"/>
              <a:gd name="connsiteX155" fmla="*/ 421717 w 550749"/>
              <a:gd name="connsiteY155" fmla="*/ 340285 h 458958"/>
              <a:gd name="connsiteX156" fmla="*/ 421717 w 550749"/>
              <a:gd name="connsiteY156" fmla="*/ 340678 h 458958"/>
              <a:gd name="connsiteX157" fmla="*/ 422373 w 550749"/>
              <a:gd name="connsiteY157" fmla="*/ 340940 h 458958"/>
              <a:gd name="connsiteX158" fmla="*/ 421979 w 550749"/>
              <a:gd name="connsiteY158" fmla="*/ 341334 h 458958"/>
              <a:gd name="connsiteX159" fmla="*/ 421979 w 550749"/>
              <a:gd name="connsiteY159" fmla="*/ 342121 h 458958"/>
              <a:gd name="connsiteX160" fmla="*/ 421979 w 550749"/>
              <a:gd name="connsiteY160" fmla="*/ 342776 h 458958"/>
              <a:gd name="connsiteX161" fmla="*/ 421717 w 550749"/>
              <a:gd name="connsiteY161" fmla="*/ 342776 h 458958"/>
              <a:gd name="connsiteX162" fmla="*/ 421717 w 550749"/>
              <a:gd name="connsiteY162" fmla="*/ 343563 h 458958"/>
              <a:gd name="connsiteX163" fmla="*/ 422635 w 550749"/>
              <a:gd name="connsiteY163" fmla="*/ 344874 h 458958"/>
              <a:gd name="connsiteX164" fmla="*/ 424077 w 550749"/>
              <a:gd name="connsiteY164" fmla="*/ 344874 h 458958"/>
              <a:gd name="connsiteX165" fmla="*/ 423159 w 550749"/>
              <a:gd name="connsiteY165" fmla="*/ 345399 h 458958"/>
              <a:gd name="connsiteX166" fmla="*/ 423159 w 550749"/>
              <a:gd name="connsiteY166" fmla="*/ 346055 h 458958"/>
              <a:gd name="connsiteX167" fmla="*/ 423815 w 550749"/>
              <a:gd name="connsiteY167" fmla="*/ 346055 h 458958"/>
              <a:gd name="connsiteX168" fmla="*/ 423422 w 550749"/>
              <a:gd name="connsiteY168" fmla="*/ 346317 h 458958"/>
              <a:gd name="connsiteX169" fmla="*/ 424077 w 550749"/>
              <a:gd name="connsiteY169" fmla="*/ 346710 h 458958"/>
              <a:gd name="connsiteX170" fmla="*/ 423422 w 550749"/>
              <a:gd name="connsiteY170" fmla="*/ 346973 h 458958"/>
              <a:gd name="connsiteX171" fmla="*/ 423159 w 550749"/>
              <a:gd name="connsiteY171" fmla="*/ 346973 h 458958"/>
              <a:gd name="connsiteX172" fmla="*/ 422373 w 550749"/>
              <a:gd name="connsiteY172" fmla="*/ 347497 h 458958"/>
              <a:gd name="connsiteX173" fmla="*/ 419750 w 550749"/>
              <a:gd name="connsiteY173" fmla="*/ 346055 h 458958"/>
              <a:gd name="connsiteX174" fmla="*/ 419750 w 550749"/>
              <a:gd name="connsiteY174" fmla="*/ 346317 h 458958"/>
              <a:gd name="connsiteX175" fmla="*/ 418439 w 550749"/>
              <a:gd name="connsiteY175" fmla="*/ 346710 h 458958"/>
              <a:gd name="connsiteX176" fmla="*/ 418176 w 550749"/>
              <a:gd name="connsiteY176" fmla="*/ 346710 h 458958"/>
              <a:gd name="connsiteX177" fmla="*/ 417258 w 550749"/>
              <a:gd name="connsiteY177" fmla="*/ 346710 h 458958"/>
              <a:gd name="connsiteX178" fmla="*/ 417258 w 550749"/>
              <a:gd name="connsiteY178" fmla="*/ 347497 h 458958"/>
              <a:gd name="connsiteX179" fmla="*/ 416603 w 550749"/>
              <a:gd name="connsiteY179" fmla="*/ 347497 h 458958"/>
              <a:gd name="connsiteX180" fmla="*/ 416996 w 550749"/>
              <a:gd name="connsiteY180" fmla="*/ 348415 h 458958"/>
              <a:gd name="connsiteX181" fmla="*/ 417258 w 550749"/>
              <a:gd name="connsiteY181" fmla="*/ 350644 h 458958"/>
              <a:gd name="connsiteX182" fmla="*/ 416603 w 550749"/>
              <a:gd name="connsiteY182" fmla="*/ 351300 h 458958"/>
              <a:gd name="connsiteX183" fmla="*/ 416996 w 550749"/>
              <a:gd name="connsiteY183" fmla="*/ 351956 h 458958"/>
              <a:gd name="connsiteX184" fmla="*/ 416603 w 550749"/>
              <a:gd name="connsiteY184" fmla="*/ 352349 h 458958"/>
              <a:gd name="connsiteX185" fmla="*/ 416996 w 550749"/>
              <a:gd name="connsiteY185" fmla="*/ 353136 h 458958"/>
              <a:gd name="connsiteX186" fmla="*/ 416341 w 550749"/>
              <a:gd name="connsiteY186" fmla="*/ 353136 h 458958"/>
              <a:gd name="connsiteX187" fmla="*/ 415685 w 550749"/>
              <a:gd name="connsiteY187" fmla="*/ 353791 h 458958"/>
              <a:gd name="connsiteX188" fmla="*/ 415947 w 550749"/>
              <a:gd name="connsiteY188" fmla="*/ 354840 h 458958"/>
              <a:gd name="connsiteX189" fmla="*/ 415160 w 550749"/>
              <a:gd name="connsiteY189" fmla="*/ 356283 h 458958"/>
              <a:gd name="connsiteX190" fmla="*/ 415685 w 550749"/>
              <a:gd name="connsiteY190" fmla="*/ 356938 h 458958"/>
              <a:gd name="connsiteX191" fmla="*/ 417258 w 550749"/>
              <a:gd name="connsiteY191" fmla="*/ 358381 h 458958"/>
              <a:gd name="connsiteX192" fmla="*/ 417783 w 550749"/>
              <a:gd name="connsiteY192" fmla="*/ 358381 h 458958"/>
              <a:gd name="connsiteX193" fmla="*/ 418176 w 550749"/>
              <a:gd name="connsiteY193" fmla="*/ 358381 h 458958"/>
              <a:gd name="connsiteX194" fmla="*/ 419750 w 550749"/>
              <a:gd name="connsiteY194" fmla="*/ 359037 h 458958"/>
              <a:gd name="connsiteX195" fmla="*/ 420537 w 550749"/>
              <a:gd name="connsiteY195" fmla="*/ 359430 h 458958"/>
              <a:gd name="connsiteX196" fmla="*/ 420537 w 550749"/>
              <a:gd name="connsiteY196" fmla="*/ 359823 h 458958"/>
              <a:gd name="connsiteX197" fmla="*/ 420537 w 550749"/>
              <a:gd name="connsiteY197" fmla="*/ 360479 h 458958"/>
              <a:gd name="connsiteX198" fmla="*/ 420537 w 550749"/>
              <a:gd name="connsiteY198" fmla="*/ 360872 h 458958"/>
              <a:gd name="connsiteX199" fmla="*/ 420537 w 550749"/>
              <a:gd name="connsiteY199" fmla="*/ 361921 h 458958"/>
              <a:gd name="connsiteX200" fmla="*/ 420930 w 550749"/>
              <a:gd name="connsiteY200" fmla="*/ 362577 h 458958"/>
              <a:gd name="connsiteX201" fmla="*/ 420930 w 550749"/>
              <a:gd name="connsiteY201" fmla="*/ 363102 h 458958"/>
              <a:gd name="connsiteX202" fmla="*/ 421192 w 550749"/>
              <a:gd name="connsiteY202" fmla="*/ 363364 h 458958"/>
              <a:gd name="connsiteX203" fmla="*/ 421192 w 550749"/>
              <a:gd name="connsiteY203" fmla="*/ 363757 h 458958"/>
              <a:gd name="connsiteX204" fmla="*/ 420537 w 550749"/>
              <a:gd name="connsiteY204" fmla="*/ 364020 h 458958"/>
              <a:gd name="connsiteX205" fmla="*/ 420537 w 550749"/>
              <a:gd name="connsiteY205" fmla="*/ 366118 h 458958"/>
              <a:gd name="connsiteX206" fmla="*/ 419750 w 550749"/>
              <a:gd name="connsiteY206" fmla="*/ 365855 h 458958"/>
              <a:gd name="connsiteX207" fmla="*/ 419750 w 550749"/>
              <a:gd name="connsiteY207" fmla="*/ 365462 h 458958"/>
              <a:gd name="connsiteX208" fmla="*/ 419488 w 550749"/>
              <a:gd name="connsiteY208" fmla="*/ 365462 h 458958"/>
              <a:gd name="connsiteX209" fmla="*/ 419488 w 550749"/>
              <a:gd name="connsiteY209" fmla="*/ 364806 h 458958"/>
              <a:gd name="connsiteX210" fmla="*/ 419094 w 550749"/>
              <a:gd name="connsiteY210" fmla="*/ 363757 h 458958"/>
              <a:gd name="connsiteX211" fmla="*/ 418439 w 550749"/>
              <a:gd name="connsiteY211" fmla="*/ 363757 h 458958"/>
              <a:gd name="connsiteX212" fmla="*/ 418176 w 550749"/>
              <a:gd name="connsiteY212" fmla="*/ 363102 h 458958"/>
              <a:gd name="connsiteX213" fmla="*/ 416341 w 550749"/>
              <a:gd name="connsiteY213" fmla="*/ 363102 h 458958"/>
              <a:gd name="connsiteX214" fmla="*/ 414242 w 550749"/>
              <a:gd name="connsiteY214" fmla="*/ 363757 h 458958"/>
              <a:gd name="connsiteX215" fmla="*/ 412013 w 550749"/>
              <a:gd name="connsiteY215" fmla="*/ 364413 h 458958"/>
              <a:gd name="connsiteX216" fmla="*/ 410702 w 550749"/>
              <a:gd name="connsiteY216" fmla="*/ 364806 h 458958"/>
              <a:gd name="connsiteX217" fmla="*/ 409259 w 550749"/>
              <a:gd name="connsiteY217" fmla="*/ 364806 h 458958"/>
              <a:gd name="connsiteX218" fmla="*/ 409259 w 550749"/>
              <a:gd name="connsiteY218" fmla="*/ 364020 h 458958"/>
              <a:gd name="connsiteX219" fmla="*/ 408604 w 550749"/>
              <a:gd name="connsiteY219" fmla="*/ 364020 h 458958"/>
              <a:gd name="connsiteX220" fmla="*/ 407817 w 550749"/>
              <a:gd name="connsiteY220" fmla="*/ 363364 h 458958"/>
              <a:gd name="connsiteX221" fmla="*/ 407817 w 550749"/>
              <a:gd name="connsiteY221" fmla="*/ 362315 h 458958"/>
              <a:gd name="connsiteX222" fmla="*/ 405719 w 550749"/>
              <a:gd name="connsiteY222" fmla="*/ 363364 h 458958"/>
              <a:gd name="connsiteX223" fmla="*/ 405325 w 550749"/>
              <a:gd name="connsiteY223" fmla="*/ 363757 h 458958"/>
              <a:gd name="connsiteX224" fmla="*/ 404539 w 550749"/>
              <a:gd name="connsiteY224" fmla="*/ 363364 h 458958"/>
              <a:gd name="connsiteX225" fmla="*/ 404539 w 550749"/>
              <a:gd name="connsiteY225" fmla="*/ 363757 h 458958"/>
              <a:gd name="connsiteX226" fmla="*/ 404539 w 550749"/>
              <a:gd name="connsiteY226" fmla="*/ 364413 h 458958"/>
              <a:gd name="connsiteX227" fmla="*/ 404539 w 550749"/>
              <a:gd name="connsiteY227" fmla="*/ 364806 h 458958"/>
              <a:gd name="connsiteX228" fmla="*/ 404277 w 550749"/>
              <a:gd name="connsiteY228" fmla="*/ 365462 h 458958"/>
              <a:gd name="connsiteX229" fmla="*/ 403883 w 550749"/>
              <a:gd name="connsiteY229" fmla="*/ 365855 h 458958"/>
              <a:gd name="connsiteX230" fmla="*/ 401785 w 550749"/>
              <a:gd name="connsiteY230" fmla="*/ 368216 h 458958"/>
              <a:gd name="connsiteX231" fmla="*/ 401523 w 550749"/>
              <a:gd name="connsiteY231" fmla="*/ 369003 h 458958"/>
              <a:gd name="connsiteX232" fmla="*/ 400998 w 550749"/>
              <a:gd name="connsiteY232" fmla="*/ 368740 h 458958"/>
              <a:gd name="connsiteX233" fmla="*/ 400736 w 550749"/>
              <a:gd name="connsiteY233" fmla="*/ 368740 h 458958"/>
              <a:gd name="connsiteX234" fmla="*/ 400736 w 550749"/>
              <a:gd name="connsiteY234" fmla="*/ 369003 h 458958"/>
              <a:gd name="connsiteX235" fmla="*/ 400998 w 550749"/>
              <a:gd name="connsiteY235" fmla="*/ 370445 h 458958"/>
              <a:gd name="connsiteX236" fmla="*/ 400343 w 550749"/>
              <a:gd name="connsiteY236" fmla="*/ 370838 h 458958"/>
              <a:gd name="connsiteX237" fmla="*/ 399293 w 550749"/>
              <a:gd name="connsiteY237" fmla="*/ 371494 h 458958"/>
              <a:gd name="connsiteX238" fmla="*/ 397851 w 550749"/>
              <a:gd name="connsiteY238" fmla="*/ 371494 h 458958"/>
              <a:gd name="connsiteX239" fmla="*/ 397851 w 550749"/>
              <a:gd name="connsiteY239" fmla="*/ 372281 h 458958"/>
              <a:gd name="connsiteX240" fmla="*/ 398638 w 550749"/>
              <a:gd name="connsiteY240" fmla="*/ 372543 h 458958"/>
              <a:gd name="connsiteX241" fmla="*/ 398638 w 550749"/>
              <a:gd name="connsiteY241" fmla="*/ 372936 h 458958"/>
              <a:gd name="connsiteX242" fmla="*/ 398900 w 550749"/>
              <a:gd name="connsiteY242" fmla="*/ 373592 h 458958"/>
              <a:gd name="connsiteX243" fmla="*/ 402178 w 550749"/>
              <a:gd name="connsiteY243" fmla="*/ 373592 h 458958"/>
              <a:gd name="connsiteX244" fmla="*/ 401785 w 550749"/>
              <a:gd name="connsiteY244" fmla="*/ 374641 h 458958"/>
              <a:gd name="connsiteX245" fmla="*/ 402178 w 550749"/>
              <a:gd name="connsiteY245" fmla="*/ 375821 h 458958"/>
              <a:gd name="connsiteX246" fmla="*/ 402178 w 550749"/>
              <a:gd name="connsiteY246" fmla="*/ 377133 h 458958"/>
              <a:gd name="connsiteX247" fmla="*/ 400080 w 550749"/>
              <a:gd name="connsiteY247" fmla="*/ 380673 h 458958"/>
              <a:gd name="connsiteX248" fmla="*/ 400080 w 550749"/>
              <a:gd name="connsiteY248" fmla="*/ 383820 h 458958"/>
              <a:gd name="connsiteX249" fmla="*/ 399556 w 550749"/>
              <a:gd name="connsiteY249" fmla="*/ 384607 h 458958"/>
              <a:gd name="connsiteX250" fmla="*/ 398245 w 550749"/>
              <a:gd name="connsiteY250" fmla="*/ 386705 h 458958"/>
              <a:gd name="connsiteX251" fmla="*/ 398900 w 550749"/>
              <a:gd name="connsiteY251" fmla="*/ 388541 h 458958"/>
              <a:gd name="connsiteX252" fmla="*/ 399293 w 550749"/>
              <a:gd name="connsiteY252" fmla="*/ 389983 h 458958"/>
              <a:gd name="connsiteX253" fmla="*/ 398900 w 550749"/>
              <a:gd name="connsiteY253" fmla="*/ 390246 h 458958"/>
              <a:gd name="connsiteX254" fmla="*/ 398245 w 550749"/>
              <a:gd name="connsiteY254" fmla="*/ 390639 h 458958"/>
              <a:gd name="connsiteX255" fmla="*/ 397458 w 550749"/>
              <a:gd name="connsiteY255" fmla="*/ 391295 h 458958"/>
              <a:gd name="connsiteX256" fmla="*/ 397458 w 550749"/>
              <a:gd name="connsiteY256" fmla="*/ 391688 h 458958"/>
              <a:gd name="connsiteX257" fmla="*/ 396802 w 550749"/>
              <a:gd name="connsiteY257" fmla="*/ 392344 h 458958"/>
              <a:gd name="connsiteX258" fmla="*/ 394442 w 550749"/>
              <a:gd name="connsiteY258" fmla="*/ 392737 h 458958"/>
              <a:gd name="connsiteX259" fmla="*/ 393917 w 550749"/>
              <a:gd name="connsiteY259" fmla="*/ 393393 h 458958"/>
              <a:gd name="connsiteX260" fmla="*/ 393261 w 550749"/>
              <a:gd name="connsiteY260" fmla="*/ 393393 h 458958"/>
              <a:gd name="connsiteX261" fmla="*/ 392212 w 550749"/>
              <a:gd name="connsiteY261" fmla="*/ 393786 h 458958"/>
              <a:gd name="connsiteX262" fmla="*/ 390770 w 550749"/>
              <a:gd name="connsiteY262" fmla="*/ 392737 h 458958"/>
              <a:gd name="connsiteX263" fmla="*/ 390114 w 550749"/>
              <a:gd name="connsiteY263" fmla="*/ 391688 h 458958"/>
              <a:gd name="connsiteX264" fmla="*/ 389065 w 550749"/>
              <a:gd name="connsiteY264" fmla="*/ 392082 h 458958"/>
              <a:gd name="connsiteX265" fmla="*/ 386836 w 550749"/>
              <a:gd name="connsiteY265" fmla="*/ 394442 h 458958"/>
              <a:gd name="connsiteX266" fmla="*/ 386443 w 550749"/>
              <a:gd name="connsiteY266" fmla="*/ 395884 h 458958"/>
              <a:gd name="connsiteX267" fmla="*/ 386180 w 550749"/>
              <a:gd name="connsiteY267" fmla="*/ 397720 h 458958"/>
              <a:gd name="connsiteX268" fmla="*/ 384738 w 550749"/>
              <a:gd name="connsiteY268" fmla="*/ 398376 h 458958"/>
              <a:gd name="connsiteX269" fmla="*/ 381197 w 550749"/>
              <a:gd name="connsiteY269" fmla="*/ 402441 h 458958"/>
              <a:gd name="connsiteX270" fmla="*/ 381460 w 550749"/>
              <a:gd name="connsiteY270" fmla="*/ 404539 h 458958"/>
              <a:gd name="connsiteX271" fmla="*/ 381460 w 550749"/>
              <a:gd name="connsiteY271" fmla="*/ 405457 h 458958"/>
              <a:gd name="connsiteX272" fmla="*/ 382640 w 550749"/>
              <a:gd name="connsiteY272" fmla="*/ 406637 h 458958"/>
              <a:gd name="connsiteX273" fmla="*/ 382640 w 550749"/>
              <a:gd name="connsiteY273" fmla="*/ 408080 h 458958"/>
              <a:gd name="connsiteX274" fmla="*/ 382247 w 550749"/>
              <a:gd name="connsiteY274" fmla="*/ 408735 h 458958"/>
              <a:gd name="connsiteX275" fmla="*/ 381460 w 550749"/>
              <a:gd name="connsiteY275" fmla="*/ 408997 h 458958"/>
              <a:gd name="connsiteX276" fmla="*/ 380804 w 550749"/>
              <a:gd name="connsiteY276" fmla="*/ 410178 h 458958"/>
              <a:gd name="connsiteX277" fmla="*/ 380542 w 550749"/>
              <a:gd name="connsiteY277" fmla="*/ 410833 h 458958"/>
              <a:gd name="connsiteX278" fmla="*/ 380017 w 550749"/>
              <a:gd name="connsiteY278" fmla="*/ 410833 h 458958"/>
              <a:gd name="connsiteX279" fmla="*/ 379099 w 550749"/>
              <a:gd name="connsiteY279" fmla="*/ 411489 h 458958"/>
              <a:gd name="connsiteX280" fmla="*/ 378706 w 550749"/>
              <a:gd name="connsiteY280" fmla="*/ 412276 h 458958"/>
              <a:gd name="connsiteX281" fmla="*/ 377657 w 550749"/>
              <a:gd name="connsiteY281" fmla="*/ 412276 h 458958"/>
              <a:gd name="connsiteX282" fmla="*/ 377001 w 550749"/>
              <a:gd name="connsiteY282" fmla="*/ 411882 h 458958"/>
              <a:gd name="connsiteX283" fmla="*/ 376608 w 550749"/>
              <a:gd name="connsiteY283" fmla="*/ 410833 h 458958"/>
              <a:gd name="connsiteX284" fmla="*/ 375821 w 550749"/>
              <a:gd name="connsiteY284" fmla="*/ 411096 h 458958"/>
              <a:gd name="connsiteX285" fmla="*/ 375559 w 550749"/>
              <a:gd name="connsiteY285" fmla="*/ 410440 h 458958"/>
              <a:gd name="connsiteX286" fmla="*/ 372281 w 550749"/>
              <a:gd name="connsiteY286" fmla="*/ 410440 h 458958"/>
              <a:gd name="connsiteX287" fmla="*/ 372018 w 550749"/>
              <a:gd name="connsiteY287" fmla="*/ 409784 h 458958"/>
              <a:gd name="connsiteX288" fmla="*/ 371231 w 550749"/>
              <a:gd name="connsiteY288" fmla="*/ 410178 h 458958"/>
              <a:gd name="connsiteX289" fmla="*/ 370838 w 550749"/>
              <a:gd name="connsiteY289" fmla="*/ 410178 h 458958"/>
              <a:gd name="connsiteX290" fmla="*/ 370183 w 550749"/>
              <a:gd name="connsiteY290" fmla="*/ 410178 h 458958"/>
              <a:gd name="connsiteX291" fmla="*/ 369133 w 550749"/>
              <a:gd name="connsiteY291" fmla="*/ 410440 h 458958"/>
              <a:gd name="connsiteX292" fmla="*/ 368740 w 550749"/>
              <a:gd name="connsiteY292" fmla="*/ 410178 h 458958"/>
              <a:gd name="connsiteX293" fmla="*/ 368478 w 550749"/>
              <a:gd name="connsiteY293" fmla="*/ 410178 h 458958"/>
              <a:gd name="connsiteX294" fmla="*/ 367822 w 550749"/>
              <a:gd name="connsiteY294" fmla="*/ 409784 h 458958"/>
              <a:gd name="connsiteX295" fmla="*/ 366642 w 550749"/>
              <a:gd name="connsiteY295" fmla="*/ 410178 h 458958"/>
              <a:gd name="connsiteX296" fmla="*/ 367035 w 550749"/>
              <a:gd name="connsiteY296" fmla="*/ 410833 h 458958"/>
              <a:gd name="connsiteX297" fmla="*/ 366642 w 550749"/>
              <a:gd name="connsiteY297" fmla="*/ 410833 h 458958"/>
              <a:gd name="connsiteX298" fmla="*/ 365855 w 550749"/>
              <a:gd name="connsiteY298" fmla="*/ 411096 h 458958"/>
              <a:gd name="connsiteX299" fmla="*/ 364544 w 550749"/>
              <a:gd name="connsiteY299" fmla="*/ 412931 h 458958"/>
              <a:gd name="connsiteX300" fmla="*/ 363495 w 550749"/>
              <a:gd name="connsiteY300" fmla="*/ 412931 h 458958"/>
              <a:gd name="connsiteX301" fmla="*/ 363757 w 550749"/>
              <a:gd name="connsiteY301" fmla="*/ 412276 h 458958"/>
              <a:gd name="connsiteX302" fmla="*/ 363495 w 550749"/>
              <a:gd name="connsiteY302" fmla="*/ 411882 h 458958"/>
              <a:gd name="connsiteX303" fmla="*/ 363495 w 550749"/>
              <a:gd name="connsiteY303" fmla="*/ 411489 h 458958"/>
              <a:gd name="connsiteX304" fmla="*/ 362839 w 550749"/>
              <a:gd name="connsiteY304" fmla="*/ 411096 h 458958"/>
              <a:gd name="connsiteX305" fmla="*/ 359299 w 550749"/>
              <a:gd name="connsiteY305" fmla="*/ 412931 h 458958"/>
              <a:gd name="connsiteX306" fmla="*/ 358118 w 550749"/>
              <a:gd name="connsiteY306" fmla="*/ 412931 h 458958"/>
              <a:gd name="connsiteX307" fmla="*/ 357725 w 550749"/>
              <a:gd name="connsiteY307" fmla="*/ 413194 h 458958"/>
              <a:gd name="connsiteX308" fmla="*/ 356283 w 550749"/>
              <a:gd name="connsiteY308" fmla="*/ 413194 h 458958"/>
              <a:gd name="connsiteX309" fmla="*/ 352742 w 550749"/>
              <a:gd name="connsiteY309" fmla="*/ 412538 h 458958"/>
              <a:gd name="connsiteX310" fmla="*/ 352086 w 550749"/>
              <a:gd name="connsiteY310" fmla="*/ 413194 h 458958"/>
              <a:gd name="connsiteX311" fmla="*/ 347890 w 550749"/>
              <a:gd name="connsiteY311" fmla="*/ 414374 h 458958"/>
              <a:gd name="connsiteX312" fmla="*/ 347103 w 550749"/>
              <a:gd name="connsiteY312" fmla="*/ 414374 h 458958"/>
              <a:gd name="connsiteX313" fmla="*/ 346841 w 550749"/>
              <a:gd name="connsiteY313" fmla="*/ 413718 h 458958"/>
              <a:gd name="connsiteX314" fmla="*/ 346186 w 550749"/>
              <a:gd name="connsiteY314" fmla="*/ 413980 h 458958"/>
              <a:gd name="connsiteX315" fmla="*/ 346186 w 550749"/>
              <a:gd name="connsiteY315" fmla="*/ 413194 h 458958"/>
              <a:gd name="connsiteX316" fmla="*/ 344219 w 550749"/>
              <a:gd name="connsiteY316" fmla="*/ 413980 h 458958"/>
              <a:gd name="connsiteX317" fmla="*/ 343301 w 550749"/>
              <a:gd name="connsiteY317" fmla="*/ 412538 h 458958"/>
              <a:gd name="connsiteX318" fmla="*/ 344743 w 550749"/>
              <a:gd name="connsiteY318" fmla="*/ 411096 h 458958"/>
              <a:gd name="connsiteX319" fmla="*/ 343956 w 550749"/>
              <a:gd name="connsiteY319" fmla="*/ 410440 h 458958"/>
              <a:gd name="connsiteX320" fmla="*/ 340416 w 550749"/>
              <a:gd name="connsiteY320" fmla="*/ 411489 h 458958"/>
              <a:gd name="connsiteX321" fmla="*/ 340809 w 550749"/>
              <a:gd name="connsiteY321" fmla="*/ 412276 h 458958"/>
              <a:gd name="connsiteX322" fmla="*/ 339104 w 550749"/>
              <a:gd name="connsiteY322" fmla="*/ 412276 h 458958"/>
              <a:gd name="connsiteX323" fmla="*/ 338318 w 550749"/>
              <a:gd name="connsiteY323" fmla="*/ 411489 h 458958"/>
              <a:gd name="connsiteX324" fmla="*/ 337137 w 550749"/>
              <a:gd name="connsiteY324" fmla="*/ 411489 h 458958"/>
              <a:gd name="connsiteX325" fmla="*/ 336482 w 550749"/>
              <a:gd name="connsiteY325" fmla="*/ 411882 h 458958"/>
              <a:gd name="connsiteX326" fmla="*/ 336220 w 550749"/>
              <a:gd name="connsiteY326" fmla="*/ 412931 h 458958"/>
              <a:gd name="connsiteX327" fmla="*/ 336875 w 550749"/>
              <a:gd name="connsiteY327" fmla="*/ 413980 h 458958"/>
              <a:gd name="connsiteX328" fmla="*/ 335433 w 550749"/>
              <a:gd name="connsiteY328" fmla="*/ 415161 h 458958"/>
              <a:gd name="connsiteX329" fmla="*/ 335433 w 550749"/>
              <a:gd name="connsiteY329" fmla="*/ 416865 h 458958"/>
              <a:gd name="connsiteX330" fmla="*/ 332286 w 550749"/>
              <a:gd name="connsiteY330" fmla="*/ 418570 h 458958"/>
              <a:gd name="connsiteX331" fmla="*/ 332023 w 550749"/>
              <a:gd name="connsiteY331" fmla="*/ 420013 h 458958"/>
              <a:gd name="connsiteX332" fmla="*/ 332286 w 550749"/>
              <a:gd name="connsiteY332" fmla="*/ 421061 h 458958"/>
              <a:gd name="connsiteX333" fmla="*/ 332286 w 550749"/>
              <a:gd name="connsiteY333" fmla="*/ 421717 h 458958"/>
              <a:gd name="connsiteX334" fmla="*/ 332023 w 550749"/>
              <a:gd name="connsiteY334" fmla="*/ 422242 h 458958"/>
              <a:gd name="connsiteX335" fmla="*/ 330056 w 550749"/>
              <a:gd name="connsiteY335" fmla="*/ 421455 h 458958"/>
              <a:gd name="connsiteX336" fmla="*/ 329794 w 550749"/>
              <a:gd name="connsiteY336" fmla="*/ 421455 h 458958"/>
              <a:gd name="connsiteX337" fmla="*/ 328352 w 550749"/>
              <a:gd name="connsiteY337" fmla="*/ 419357 h 458958"/>
              <a:gd name="connsiteX338" fmla="*/ 328745 w 550749"/>
              <a:gd name="connsiteY338" fmla="*/ 418963 h 458958"/>
              <a:gd name="connsiteX339" fmla="*/ 331237 w 550749"/>
              <a:gd name="connsiteY339" fmla="*/ 417521 h 458958"/>
              <a:gd name="connsiteX340" fmla="*/ 330843 w 550749"/>
              <a:gd name="connsiteY340" fmla="*/ 416865 h 458958"/>
              <a:gd name="connsiteX341" fmla="*/ 329794 w 550749"/>
              <a:gd name="connsiteY341" fmla="*/ 416079 h 458958"/>
              <a:gd name="connsiteX342" fmla="*/ 329007 w 550749"/>
              <a:gd name="connsiteY342" fmla="*/ 416865 h 458958"/>
              <a:gd name="connsiteX343" fmla="*/ 326909 w 550749"/>
              <a:gd name="connsiteY343" fmla="*/ 415816 h 458958"/>
              <a:gd name="connsiteX344" fmla="*/ 326647 w 550749"/>
              <a:gd name="connsiteY344" fmla="*/ 416472 h 458958"/>
              <a:gd name="connsiteX345" fmla="*/ 326123 w 550749"/>
              <a:gd name="connsiteY345" fmla="*/ 417914 h 458958"/>
              <a:gd name="connsiteX346" fmla="*/ 325467 w 550749"/>
              <a:gd name="connsiteY346" fmla="*/ 418177 h 458958"/>
              <a:gd name="connsiteX347" fmla="*/ 325205 w 550749"/>
              <a:gd name="connsiteY347" fmla="*/ 418177 h 458958"/>
              <a:gd name="connsiteX348" fmla="*/ 323762 w 550749"/>
              <a:gd name="connsiteY348" fmla="*/ 417914 h 458958"/>
              <a:gd name="connsiteX349" fmla="*/ 322975 w 550749"/>
              <a:gd name="connsiteY349" fmla="*/ 416472 h 458958"/>
              <a:gd name="connsiteX350" fmla="*/ 323762 w 550749"/>
              <a:gd name="connsiteY350" fmla="*/ 415816 h 458958"/>
              <a:gd name="connsiteX351" fmla="*/ 324418 w 550749"/>
              <a:gd name="connsiteY351" fmla="*/ 414636 h 458958"/>
              <a:gd name="connsiteX352" fmla="*/ 325860 w 550749"/>
              <a:gd name="connsiteY352" fmla="*/ 413980 h 458958"/>
              <a:gd name="connsiteX353" fmla="*/ 322582 w 550749"/>
              <a:gd name="connsiteY353" fmla="*/ 411096 h 458958"/>
              <a:gd name="connsiteX354" fmla="*/ 321926 w 550749"/>
              <a:gd name="connsiteY354" fmla="*/ 411489 h 458958"/>
              <a:gd name="connsiteX355" fmla="*/ 320484 w 550749"/>
              <a:gd name="connsiteY355" fmla="*/ 408735 h 458958"/>
              <a:gd name="connsiteX356" fmla="*/ 319828 w 550749"/>
              <a:gd name="connsiteY356" fmla="*/ 408997 h 458958"/>
              <a:gd name="connsiteX357" fmla="*/ 318124 w 550749"/>
              <a:gd name="connsiteY357" fmla="*/ 409784 h 458958"/>
              <a:gd name="connsiteX358" fmla="*/ 318124 w 550749"/>
              <a:gd name="connsiteY358" fmla="*/ 412931 h 458958"/>
              <a:gd name="connsiteX359" fmla="*/ 313141 w 550749"/>
              <a:gd name="connsiteY359" fmla="*/ 414374 h 458958"/>
              <a:gd name="connsiteX360" fmla="*/ 312485 w 550749"/>
              <a:gd name="connsiteY360" fmla="*/ 412538 h 458958"/>
              <a:gd name="connsiteX361" fmla="*/ 311042 w 550749"/>
              <a:gd name="connsiteY361" fmla="*/ 413718 h 458958"/>
              <a:gd name="connsiteX362" fmla="*/ 307108 w 550749"/>
              <a:gd name="connsiteY362" fmla="*/ 411882 h 458958"/>
              <a:gd name="connsiteX363" fmla="*/ 307502 w 550749"/>
              <a:gd name="connsiteY363" fmla="*/ 410833 h 458958"/>
              <a:gd name="connsiteX364" fmla="*/ 308158 w 550749"/>
              <a:gd name="connsiteY364" fmla="*/ 410440 h 458958"/>
              <a:gd name="connsiteX365" fmla="*/ 308420 w 550749"/>
              <a:gd name="connsiteY365" fmla="*/ 409391 h 458958"/>
              <a:gd name="connsiteX366" fmla="*/ 308944 w 550749"/>
              <a:gd name="connsiteY366" fmla="*/ 408997 h 458958"/>
              <a:gd name="connsiteX367" fmla="*/ 309207 w 550749"/>
              <a:gd name="connsiteY367" fmla="*/ 408735 h 458958"/>
              <a:gd name="connsiteX368" fmla="*/ 308420 w 550749"/>
              <a:gd name="connsiteY368" fmla="*/ 407555 h 458958"/>
              <a:gd name="connsiteX369" fmla="*/ 307108 w 550749"/>
              <a:gd name="connsiteY369" fmla="*/ 407293 h 458958"/>
              <a:gd name="connsiteX370" fmla="*/ 306322 w 550749"/>
              <a:gd name="connsiteY370" fmla="*/ 406637 h 458958"/>
              <a:gd name="connsiteX371" fmla="*/ 305666 w 550749"/>
              <a:gd name="connsiteY371" fmla="*/ 405850 h 458958"/>
              <a:gd name="connsiteX372" fmla="*/ 305666 w 550749"/>
              <a:gd name="connsiteY372" fmla="*/ 404539 h 458958"/>
              <a:gd name="connsiteX373" fmla="*/ 305404 w 550749"/>
              <a:gd name="connsiteY373" fmla="*/ 403359 h 458958"/>
              <a:gd name="connsiteX374" fmla="*/ 304224 w 550749"/>
              <a:gd name="connsiteY374" fmla="*/ 403097 h 458958"/>
              <a:gd name="connsiteX375" fmla="*/ 303437 w 550749"/>
              <a:gd name="connsiteY375" fmla="*/ 401916 h 458958"/>
              <a:gd name="connsiteX376" fmla="*/ 302126 w 550749"/>
              <a:gd name="connsiteY376" fmla="*/ 401261 h 458958"/>
              <a:gd name="connsiteX377" fmla="*/ 301470 w 550749"/>
              <a:gd name="connsiteY377" fmla="*/ 401654 h 458958"/>
              <a:gd name="connsiteX378" fmla="*/ 301076 w 550749"/>
              <a:gd name="connsiteY378" fmla="*/ 401916 h 458958"/>
              <a:gd name="connsiteX379" fmla="*/ 300683 w 550749"/>
              <a:gd name="connsiteY379" fmla="*/ 401916 h 458958"/>
              <a:gd name="connsiteX380" fmla="*/ 300027 w 550749"/>
              <a:gd name="connsiteY380" fmla="*/ 402703 h 458958"/>
              <a:gd name="connsiteX381" fmla="*/ 299372 w 550749"/>
              <a:gd name="connsiteY381" fmla="*/ 403752 h 458958"/>
              <a:gd name="connsiteX382" fmla="*/ 298192 w 550749"/>
              <a:gd name="connsiteY382" fmla="*/ 403752 h 458958"/>
              <a:gd name="connsiteX383" fmla="*/ 296749 w 550749"/>
              <a:gd name="connsiteY383" fmla="*/ 403359 h 458958"/>
              <a:gd name="connsiteX384" fmla="*/ 296487 w 550749"/>
              <a:gd name="connsiteY384" fmla="*/ 403097 h 458958"/>
              <a:gd name="connsiteX385" fmla="*/ 295700 w 550749"/>
              <a:gd name="connsiteY385" fmla="*/ 402703 h 458958"/>
              <a:gd name="connsiteX386" fmla="*/ 295700 w 550749"/>
              <a:gd name="connsiteY386" fmla="*/ 402441 h 458958"/>
              <a:gd name="connsiteX387" fmla="*/ 295307 w 550749"/>
              <a:gd name="connsiteY387" fmla="*/ 401916 h 458958"/>
              <a:gd name="connsiteX388" fmla="*/ 294651 w 550749"/>
              <a:gd name="connsiteY388" fmla="*/ 401916 h 458958"/>
              <a:gd name="connsiteX389" fmla="*/ 295307 w 550749"/>
              <a:gd name="connsiteY389" fmla="*/ 400212 h 458958"/>
              <a:gd name="connsiteX390" fmla="*/ 295044 w 550749"/>
              <a:gd name="connsiteY390" fmla="*/ 400212 h 458958"/>
              <a:gd name="connsiteX391" fmla="*/ 293995 w 550749"/>
              <a:gd name="connsiteY391" fmla="*/ 397982 h 458958"/>
              <a:gd name="connsiteX392" fmla="*/ 294389 w 550749"/>
              <a:gd name="connsiteY392" fmla="*/ 397720 h 458958"/>
              <a:gd name="connsiteX393" fmla="*/ 293995 w 550749"/>
              <a:gd name="connsiteY393" fmla="*/ 397720 h 458958"/>
              <a:gd name="connsiteX394" fmla="*/ 293209 w 550749"/>
              <a:gd name="connsiteY394" fmla="*/ 397065 h 458958"/>
              <a:gd name="connsiteX395" fmla="*/ 293602 w 550749"/>
              <a:gd name="connsiteY395" fmla="*/ 396540 h 458958"/>
              <a:gd name="connsiteX396" fmla="*/ 291766 w 550749"/>
              <a:gd name="connsiteY396" fmla="*/ 395884 h 458958"/>
              <a:gd name="connsiteX397" fmla="*/ 291504 w 550749"/>
              <a:gd name="connsiteY397" fmla="*/ 396278 h 458958"/>
              <a:gd name="connsiteX398" fmla="*/ 290062 w 550749"/>
              <a:gd name="connsiteY398" fmla="*/ 395622 h 458958"/>
              <a:gd name="connsiteX399" fmla="*/ 288619 w 550749"/>
              <a:gd name="connsiteY399" fmla="*/ 395622 h 458958"/>
              <a:gd name="connsiteX400" fmla="*/ 287570 w 550749"/>
              <a:gd name="connsiteY400" fmla="*/ 395098 h 458958"/>
              <a:gd name="connsiteX401" fmla="*/ 286521 w 550749"/>
              <a:gd name="connsiteY401" fmla="*/ 395622 h 458958"/>
              <a:gd name="connsiteX402" fmla="*/ 286128 w 550749"/>
              <a:gd name="connsiteY402" fmla="*/ 396540 h 458958"/>
              <a:gd name="connsiteX403" fmla="*/ 284685 w 550749"/>
              <a:gd name="connsiteY403" fmla="*/ 397327 h 458958"/>
              <a:gd name="connsiteX404" fmla="*/ 283767 w 550749"/>
              <a:gd name="connsiteY404" fmla="*/ 396540 h 458958"/>
              <a:gd name="connsiteX405" fmla="*/ 281145 w 550749"/>
              <a:gd name="connsiteY405" fmla="*/ 397720 h 458958"/>
              <a:gd name="connsiteX406" fmla="*/ 279440 w 550749"/>
              <a:gd name="connsiteY406" fmla="*/ 397065 h 458958"/>
              <a:gd name="connsiteX407" fmla="*/ 275506 w 550749"/>
              <a:gd name="connsiteY407" fmla="*/ 393786 h 458958"/>
              <a:gd name="connsiteX408" fmla="*/ 274457 w 550749"/>
              <a:gd name="connsiteY408" fmla="*/ 392737 h 458958"/>
              <a:gd name="connsiteX409" fmla="*/ 272359 w 550749"/>
              <a:gd name="connsiteY409" fmla="*/ 393786 h 458958"/>
              <a:gd name="connsiteX410" fmla="*/ 271048 w 550749"/>
              <a:gd name="connsiteY410" fmla="*/ 394180 h 458958"/>
              <a:gd name="connsiteX411" fmla="*/ 265933 w 550749"/>
              <a:gd name="connsiteY411" fmla="*/ 396540 h 458958"/>
              <a:gd name="connsiteX412" fmla="*/ 265933 w 550749"/>
              <a:gd name="connsiteY412" fmla="*/ 397327 h 458958"/>
              <a:gd name="connsiteX413" fmla="*/ 265671 w 550749"/>
              <a:gd name="connsiteY413" fmla="*/ 398769 h 458958"/>
              <a:gd name="connsiteX414" fmla="*/ 265933 w 550749"/>
              <a:gd name="connsiteY414" fmla="*/ 399163 h 458958"/>
              <a:gd name="connsiteX415" fmla="*/ 266589 w 550749"/>
              <a:gd name="connsiteY415" fmla="*/ 399556 h 458958"/>
              <a:gd name="connsiteX416" fmla="*/ 266589 w 550749"/>
              <a:gd name="connsiteY416" fmla="*/ 400212 h 458958"/>
              <a:gd name="connsiteX417" fmla="*/ 268687 w 550749"/>
              <a:gd name="connsiteY417" fmla="*/ 401261 h 458958"/>
              <a:gd name="connsiteX418" fmla="*/ 269867 w 550749"/>
              <a:gd name="connsiteY418" fmla="*/ 401916 h 458958"/>
              <a:gd name="connsiteX419" fmla="*/ 270130 w 550749"/>
              <a:gd name="connsiteY419" fmla="*/ 402703 h 458958"/>
              <a:gd name="connsiteX420" fmla="*/ 268032 w 550749"/>
              <a:gd name="connsiteY420" fmla="*/ 404539 h 458958"/>
              <a:gd name="connsiteX421" fmla="*/ 268032 w 550749"/>
              <a:gd name="connsiteY421" fmla="*/ 405195 h 458958"/>
              <a:gd name="connsiteX422" fmla="*/ 268687 w 550749"/>
              <a:gd name="connsiteY422" fmla="*/ 405457 h 458958"/>
              <a:gd name="connsiteX423" fmla="*/ 268687 w 550749"/>
              <a:gd name="connsiteY423" fmla="*/ 405850 h 458958"/>
              <a:gd name="connsiteX424" fmla="*/ 268425 w 550749"/>
              <a:gd name="connsiteY424" fmla="*/ 406112 h 458958"/>
              <a:gd name="connsiteX425" fmla="*/ 269867 w 550749"/>
              <a:gd name="connsiteY425" fmla="*/ 408080 h 458958"/>
              <a:gd name="connsiteX426" fmla="*/ 268687 w 550749"/>
              <a:gd name="connsiteY426" fmla="*/ 408735 h 458958"/>
              <a:gd name="connsiteX427" fmla="*/ 269081 w 550749"/>
              <a:gd name="connsiteY427" fmla="*/ 409391 h 458958"/>
              <a:gd name="connsiteX428" fmla="*/ 269081 w 550749"/>
              <a:gd name="connsiteY428" fmla="*/ 409784 h 458958"/>
              <a:gd name="connsiteX429" fmla="*/ 269474 w 550749"/>
              <a:gd name="connsiteY429" fmla="*/ 410440 h 458958"/>
              <a:gd name="connsiteX430" fmla="*/ 269867 w 550749"/>
              <a:gd name="connsiteY430" fmla="*/ 410833 h 458958"/>
              <a:gd name="connsiteX431" fmla="*/ 268687 w 550749"/>
              <a:gd name="connsiteY431" fmla="*/ 410833 h 458958"/>
              <a:gd name="connsiteX432" fmla="*/ 265671 w 550749"/>
              <a:gd name="connsiteY432" fmla="*/ 412538 h 458958"/>
              <a:gd name="connsiteX433" fmla="*/ 265147 w 550749"/>
              <a:gd name="connsiteY433" fmla="*/ 412931 h 458958"/>
              <a:gd name="connsiteX434" fmla="*/ 264491 w 550749"/>
              <a:gd name="connsiteY434" fmla="*/ 415423 h 458958"/>
              <a:gd name="connsiteX435" fmla="*/ 263442 w 550749"/>
              <a:gd name="connsiteY435" fmla="*/ 415423 h 458958"/>
              <a:gd name="connsiteX436" fmla="*/ 263049 w 550749"/>
              <a:gd name="connsiteY436" fmla="*/ 416865 h 458958"/>
              <a:gd name="connsiteX437" fmla="*/ 261344 w 550749"/>
              <a:gd name="connsiteY437" fmla="*/ 416865 h 458958"/>
              <a:gd name="connsiteX438" fmla="*/ 261344 w 550749"/>
              <a:gd name="connsiteY438" fmla="*/ 418570 h 458958"/>
              <a:gd name="connsiteX439" fmla="*/ 255705 w 550749"/>
              <a:gd name="connsiteY439" fmla="*/ 418177 h 458958"/>
              <a:gd name="connsiteX440" fmla="*/ 253214 w 550749"/>
              <a:gd name="connsiteY440" fmla="*/ 418177 h 458958"/>
              <a:gd name="connsiteX441" fmla="*/ 251771 w 550749"/>
              <a:gd name="connsiteY441" fmla="*/ 420013 h 458958"/>
              <a:gd name="connsiteX442" fmla="*/ 251509 w 550749"/>
              <a:gd name="connsiteY442" fmla="*/ 421717 h 458958"/>
              <a:gd name="connsiteX443" fmla="*/ 253607 w 550749"/>
              <a:gd name="connsiteY443" fmla="*/ 422897 h 458958"/>
              <a:gd name="connsiteX444" fmla="*/ 254525 w 550749"/>
              <a:gd name="connsiteY444" fmla="*/ 427094 h 458958"/>
              <a:gd name="connsiteX445" fmla="*/ 256623 w 550749"/>
              <a:gd name="connsiteY445" fmla="*/ 433519 h 458958"/>
              <a:gd name="connsiteX446" fmla="*/ 257148 w 550749"/>
              <a:gd name="connsiteY446" fmla="*/ 435224 h 458958"/>
              <a:gd name="connsiteX447" fmla="*/ 258590 w 550749"/>
              <a:gd name="connsiteY447" fmla="*/ 437322 h 458958"/>
              <a:gd name="connsiteX448" fmla="*/ 258590 w 550749"/>
              <a:gd name="connsiteY448" fmla="*/ 437715 h 458958"/>
              <a:gd name="connsiteX449" fmla="*/ 258852 w 550749"/>
              <a:gd name="connsiteY449" fmla="*/ 438371 h 458958"/>
              <a:gd name="connsiteX450" fmla="*/ 258590 w 550749"/>
              <a:gd name="connsiteY450" fmla="*/ 438371 h 458958"/>
              <a:gd name="connsiteX451" fmla="*/ 258066 w 550749"/>
              <a:gd name="connsiteY451" fmla="*/ 438764 h 458958"/>
              <a:gd name="connsiteX452" fmla="*/ 257148 w 550749"/>
              <a:gd name="connsiteY452" fmla="*/ 438764 h 458958"/>
              <a:gd name="connsiteX453" fmla="*/ 256361 w 550749"/>
              <a:gd name="connsiteY453" fmla="*/ 439158 h 458958"/>
              <a:gd name="connsiteX454" fmla="*/ 256361 w 550749"/>
              <a:gd name="connsiteY454" fmla="*/ 439813 h 458958"/>
              <a:gd name="connsiteX455" fmla="*/ 255967 w 550749"/>
              <a:gd name="connsiteY455" fmla="*/ 439813 h 458958"/>
              <a:gd name="connsiteX456" fmla="*/ 255967 w 550749"/>
              <a:gd name="connsiteY456" fmla="*/ 439420 h 458958"/>
              <a:gd name="connsiteX457" fmla="*/ 255312 w 550749"/>
              <a:gd name="connsiteY457" fmla="*/ 439420 h 458958"/>
              <a:gd name="connsiteX458" fmla="*/ 254918 w 550749"/>
              <a:gd name="connsiteY458" fmla="*/ 440076 h 458958"/>
              <a:gd name="connsiteX459" fmla="*/ 254525 w 550749"/>
              <a:gd name="connsiteY459" fmla="*/ 440076 h 458958"/>
              <a:gd name="connsiteX460" fmla="*/ 254263 w 550749"/>
              <a:gd name="connsiteY460" fmla="*/ 440076 h 458958"/>
              <a:gd name="connsiteX461" fmla="*/ 254263 w 550749"/>
              <a:gd name="connsiteY461" fmla="*/ 440600 h 458958"/>
              <a:gd name="connsiteX462" fmla="*/ 254263 w 550749"/>
              <a:gd name="connsiteY462" fmla="*/ 440862 h 458958"/>
              <a:gd name="connsiteX463" fmla="*/ 254525 w 550749"/>
              <a:gd name="connsiteY463" fmla="*/ 440862 h 458958"/>
              <a:gd name="connsiteX464" fmla="*/ 254525 w 550749"/>
              <a:gd name="connsiteY464" fmla="*/ 441518 h 458958"/>
              <a:gd name="connsiteX465" fmla="*/ 253869 w 550749"/>
              <a:gd name="connsiteY465" fmla="*/ 441518 h 458958"/>
              <a:gd name="connsiteX466" fmla="*/ 253869 w 550749"/>
              <a:gd name="connsiteY466" fmla="*/ 442042 h 458958"/>
              <a:gd name="connsiteX467" fmla="*/ 253607 w 550749"/>
              <a:gd name="connsiteY467" fmla="*/ 442042 h 458958"/>
              <a:gd name="connsiteX468" fmla="*/ 253607 w 550749"/>
              <a:gd name="connsiteY468" fmla="*/ 441518 h 458958"/>
              <a:gd name="connsiteX469" fmla="*/ 253607 w 550749"/>
              <a:gd name="connsiteY469" fmla="*/ 441256 h 458958"/>
              <a:gd name="connsiteX470" fmla="*/ 252820 w 550749"/>
              <a:gd name="connsiteY470" fmla="*/ 440862 h 458958"/>
              <a:gd name="connsiteX471" fmla="*/ 253214 w 550749"/>
              <a:gd name="connsiteY471" fmla="*/ 440600 h 458958"/>
              <a:gd name="connsiteX472" fmla="*/ 252820 w 550749"/>
              <a:gd name="connsiteY472" fmla="*/ 440600 h 458958"/>
              <a:gd name="connsiteX473" fmla="*/ 252427 w 550749"/>
              <a:gd name="connsiteY473" fmla="*/ 440076 h 458958"/>
              <a:gd name="connsiteX474" fmla="*/ 252427 w 550749"/>
              <a:gd name="connsiteY474" fmla="*/ 440862 h 458958"/>
              <a:gd name="connsiteX475" fmla="*/ 252165 w 550749"/>
              <a:gd name="connsiteY475" fmla="*/ 440862 h 458958"/>
              <a:gd name="connsiteX476" fmla="*/ 252165 w 550749"/>
              <a:gd name="connsiteY476" fmla="*/ 440600 h 458958"/>
              <a:gd name="connsiteX477" fmla="*/ 251509 w 550749"/>
              <a:gd name="connsiteY477" fmla="*/ 440076 h 458958"/>
              <a:gd name="connsiteX478" fmla="*/ 251509 w 550749"/>
              <a:gd name="connsiteY478" fmla="*/ 440600 h 458958"/>
              <a:gd name="connsiteX479" fmla="*/ 250329 w 550749"/>
              <a:gd name="connsiteY479" fmla="*/ 439813 h 458958"/>
              <a:gd name="connsiteX480" fmla="*/ 249542 w 550749"/>
              <a:gd name="connsiteY480" fmla="*/ 439813 h 458958"/>
              <a:gd name="connsiteX481" fmla="*/ 249280 w 550749"/>
              <a:gd name="connsiteY481" fmla="*/ 439420 h 458958"/>
              <a:gd name="connsiteX482" fmla="*/ 248231 w 550749"/>
              <a:gd name="connsiteY482" fmla="*/ 439813 h 458958"/>
              <a:gd name="connsiteX483" fmla="*/ 248231 w 550749"/>
              <a:gd name="connsiteY483" fmla="*/ 439158 h 458958"/>
              <a:gd name="connsiteX484" fmla="*/ 247837 w 550749"/>
              <a:gd name="connsiteY484" fmla="*/ 440076 h 458958"/>
              <a:gd name="connsiteX485" fmla="*/ 247444 w 550749"/>
              <a:gd name="connsiteY485" fmla="*/ 440600 h 458958"/>
              <a:gd name="connsiteX486" fmla="*/ 247182 w 550749"/>
              <a:gd name="connsiteY486" fmla="*/ 440076 h 458958"/>
              <a:gd name="connsiteX487" fmla="*/ 246788 w 550749"/>
              <a:gd name="connsiteY487" fmla="*/ 440600 h 458958"/>
              <a:gd name="connsiteX488" fmla="*/ 246526 w 550749"/>
              <a:gd name="connsiteY488" fmla="*/ 440600 h 458958"/>
              <a:gd name="connsiteX489" fmla="*/ 246133 w 550749"/>
              <a:gd name="connsiteY489" fmla="*/ 440862 h 458958"/>
              <a:gd name="connsiteX490" fmla="*/ 246526 w 550749"/>
              <a:gd name="connsiteY490" fmla="*/ 441518 h 458958"/>
              <a:gd name="connsiteX491" fmla="*/ 246133 w 550749"/>
              <a:gd name="connsiteY491" fmla="*/ 442042 h 458958"/>
              <a:gd name="connsiteX492" fmla="*/ 246526 w 550749"/>
              <a:gd name="connsiteY492" fmla="*/ 442698 h 458958"/>
              <a:gd name="connsiteX493" fmla="*/ 246526 w 550749"/>
              <a:gd name="connsiteY493" fmla="*/ 444403 h 458958"/>
              <a:gd name="connsiteX494" fmla="*/ 246788 w 550749"/>
              <a:gd name="connsiteY494" fmla="*/ 444403 h 458958"/>
              <a:gd name="connsiteX495" fmla="*/ 246788 w 550749"/>
              <a:gd name="connsiteY495" fmla="*/ 445845 h 458958"/>
              <a:gd name="connsiteX496" fmla="*/ 246788 w 550749"/>
              <a:gd name="connsiteY496" fmla="*/ 447943 h 458958"/>
              <a:gd name="connsiteX497" fmla="*/ 245739 w 550749"/>
              <a:gd name="connsiteY497" fmla="*/ 450435 h 458958"/>
              <a:gd name="connsiteX498" fmla="*/ 245739 w 550749"/>
              <a:gd name="connsiteY498" fmla="*/ 452533 h 458958"/>
              <a:gd name="connsiteX499" fmla="*/ 243903 w 550749"/>
              <a:gd name="connsiteY499" fmla="*/ 452271 h 458958"/>
              <a:gd name="connsiteX500" fmla="*/ 242985 w 550749"/>
              <a:gd name="connsiteY500" fmla="*/ 451877 h 458958"/>
              <a:gd name="connsiteX501" fmla="*/ 241805 w 550749"/>
              <a:gd name="connsiteY501" fmla="*/ 451877 h 458958"/>
              <a:gd name="connsiteX502" fmla="*/ 241805 w 550749"/>
              <a:gd name="connsiteY502" fmla="*/ 451222 h 458958"/>
              <a:gd name="connsiteX503" fmla="*/ 241150 w 550749"/>
              <a:gd name="connsiteY503" fmla="*/ 451222 h 458958"/>
              <a:gd name="connsiteX504" fmla="*/ 241150 w 550749"/>
              <a:gd name="connsiteY504" fmla="*/ 450828 h 458958"/>
              <a:gd name="connsiteX505" fmla="*/ 241543 w 550749"/>
              <a:gd name="connsiteY505" fmla="*/ 450041 h 458958"/>
              <a:gd name="connsiteX506" fmla="*/ 241150 w 550749"/>
              <a:gd name="connsiteY506" fmla="*/ 450041 h 458958"/>
              <a:gd name="connsiteX507" fmla="*/ 238658 w 550749"/>
              <a:gd name="connsiteY507" fmla="*/ 450435 h 458958"/>
              <a:gd name="connsiteX508" fmla="*/ 236953 w 550749"/>
              <a:gd name="connsiteY508" fmla="*/ 450828 h 458958"/>
              <a:gd name="connsiteX509" fmla="*/ 235773 w 550749"/>
              <a:gd name="connsiteY509" fmla="*/ 450828 h 458958"/>
              <a:gd name="connsiteX510" fmla="*/ 235773 w 550749"/>
              <a:gd name="connsiteY510" fmla="*/ 453975 h 458958"/>
              <a:gd name="connsiteX511" fmla="*/ 235773 w 550749"/>
              <a:gd name="connsiteY511" fmla="*/ 454500 h 458958"/>
              <a:gd name="connsiteX512" fmla="*/ 234724 w 550749"/>
              <a:gd name="connsiteY512" fmla="*/ 454500 h 458958"/>
              <a:gd name="connsiteX513" fmla="*/ 234069 w 550749"/>
              <a:gd name="connsiteY513" fmla="*/ 455156 h 458958"/>
              <a:gd name="connsiteX514" fmla="*/ 232626 w 550749"/>
              <a:gd name="connsiteY514" fmla="*/ 455811 h 458958"/>
              <a:gd name="connsiteX515" fmla="*/ 230790 w 550749"/>
              <a:gd name="connsiteY515" fmla="*/ 456860 h 458958"/>
              <a:gd name="connsiteX516" fmla="*/ 230790 w 550749"/>
              <a:gd name="connsiteY516" fmla="*/ 457254 h 458958"/>
              <a:gd name="connsiteX517" fmla="*/ 229086 w 550749"/>
              <a:gd name="connsiteY517" fmla="*/ 458696 h 458958"/>
              <a:gd name="connsiteX518" fmla="*/ 228692 w 550749"/>
              <a:gd name="connsiteY518" fmla="*/ 458958 h 458958"/>
              <a:gd name="connsiteX519" fmla="*/ 228430 w 550749"/>
              <a:gd name="connsiteY519" fmla="*/ 459352 h 458958"/>
              <a:gd name="connsiteX520" fmla="*/ 227250 w 550749"/>
              <a:gd name="connsiteY520" fmla="*/ 459614 h 458958"/>
              <a:gd name="connsiteX521" fmla="*/ 226594 w 550749"/>
              <a:gd name="connsiteY521" fmla="*/ 460139 h 458958"/>
              <a:gd name="connsiteX522" fmla="*/ 226201 w 550749"/>
              <a:gd name="connsiteY522" fmla="*/ 460401 h 458958"/>
              <a:gd name="connsiteX523" fmla="*/ 226201 w 550749"/>
              <a:gd name="connsiteY523" fmla="*/ 460139 h 458958"/>
              <a:gd name="connsiteX524" fmla="*/ 225807 w 550749"/>
              <a:gd name="connsiteY524" fmla="*/ 460139 h 458958"/>
              <a:gd name="connsiteX525" fmla="*/ 224889 w 550749"/>
              <a:gd name="connsiteY525" fmla="*/ 460401 h 458958"/>
              <a:gd name="connsiteX526" fmla="*/ 224103 w 550749"/>
              <a:gd name="connsiteY526" fmla="*/ 460401 h 458958"/>
              <a:gd name="connsiteX527" fmla="*/ 223447 w 550749"/>
              <a:gd name="connsiteY527" fmla="*/ 460139 h 458958"/>
              <a:gd name="connsiteX528" fmla="*/ 221349 w 550749"/>
              <a:gd name="connsiteY528" fmla="*/ 459614 h 458958"/>
              <a:gd name="connsiteX529" fmla="*/ 220824 w 550749"/>
              <a:gd name="connsiteY529" fmla="*/ 459352 h 458958"/>
              <a:gd name="connsiteX530" fmla="*/ 219906 w 550749"/>
              <a:gd name="connsiteY530" fmla="*/ 457909 h 458958"/>
              <a:gd name="connsiteX531" fmla="*/ 219513 w 550749"/>
              <a:gd name="connsiteY531" fmla="*/ 456860 h 458958"/>
              <a:gd name="connsiteX532" fmla="*/ 219120 w 550749"/>
              <a:gd name="connsiteY532" fmla="*/ 456598 h 458958"/>
              <a:gd name="connsiteX533" fmla="*/ 218071 w 550749"/>
              <a:gd name="connsiteY533" fmla="*/ 455811 h 458958"/>
              <a:gd name="connsiteX534" fmla="*/ 218071 w 550749"/>
              <a:gd name="connsiteY534" fmla="*/ 455418 h 458958"/>
              <a:gd name="connsiteX535" fmla="*/ 217808 w 550749"/>
              <a:gd name="connsiteY535" fmla="*/ 455156 h 458958"/>
              <a:gd name="connsiteX536" fmla="*/ 217415 w 550749"/>
              <a:gd name="connsiteY536" fmla="*/ 454762 h 458958"/>
              <a:gd name="connsiteX537" fmla="*/ 216366 w 550749"/>
              <a:gd name="connsiteY537" fmla="*/ 452533 h 458958"/>
              <a:gd name="connsiteX538" fmla="*/ 215973 w 550749"/>
              <a:gd name="connsiteY538" fmla="*/ 451877 h 458958"/>
              <a:gd name="connsiteX539" fmla="*/ 216366 w 550749"/>
              <a:gd name="connsiteY539" fmla="*/ 451484 h 458958"/>
              <a:gd name="connsiteX540" fmla="*/ 215973 w 550749"/>
              <a:gd name="connsiteY540" fmla="*/ 451484 h 458958"/>
              <a:gd name="connsiteX541" fmla="*/ 216366 w 550749"/>
              <a:gd name="connsiteY541" fmla="*/ 451222 h 458958"/>
              <a:gd name="connsiteX542" fmla="*/ 216366 w 550749"/>
              <a:gd name="connsiteY542" fmla="*/ 450828 h 458958"/>
              <a:gd name="connsiteX543" fmla="*/ 215973 w 550749"/>
              <a:gd name="connsiteY543" fmla="*/ 450828 h 458958"/>
              <a:gd name="connsiteX544" fmla="*/ 215710 w 550749"/>
              <a:gd name="connsiteY544" fmla="*/ 450828 h 458958"/>
              <a:gd name="connsiteX545" fmla="*/ 214924 w 550749"/>
              <a:gd name="connsiteY545" fmla="*/ 450828 h 458958"/>
              <a:gd name="connsiteX546" fmla="*/ 213481 w 550749"/>
              <a:gd name="connsiteY546" fmla="*/ 450041 h 458958"/>
              <a:gd name="connsiteX547" fmla="*/ 214268 w 550749"/>
              <a:gd name="connsiteY547" fmla="*/ 447681 h 458958"/>
              <a:gd name="connsiteX548" fmla="*/ 215710 w 550749"/>
              <a:gd name="connsiteY548" fmla="*/ 447943 h 458958"/>
              <a:gd name="connsiteX549" fmla="*/ 217022 w 550749"/>
              <a:gd name="connsiteY549" fmla="*/ 445452 h 458958"/>
              <a:gd name="connsiteX550" fmla="*/ 214924 w 550749"/>
              <a:gd name="connsiteY550" fmla="*/ 443747 h 458958"/>
              <a:gd name="connsiteX551" fmla="*/ 217415 w 550749"/>
              <a:gd name="connsiteY551" fmla="*/ 442042 h 458958"/>
              <a:gd name="connsiteX552" fmla="*/ 218071 w 550749"/>
              <a:gd name="connsiteY552" fmla="*/ 442042 h 458958"/>
              <a:gd name="connsiteX553" fmla="*/ 218464 w 550749"/>
              <a:gd name="connsiteY553" fmla="*/ 441518 h 458958"/>
              <a:gd name="connsiteX554" fmla="*/ 218726 w 550749"/>
              <a:gd name="connsiteY554" fmla="*/ 441518 h 458958"/>
              <a:gd name="connsiteX555" fmla="*/ 219906 w 550749"/>
              <a:gd name="connsiteY555" fmla="*/ 440862 h 458958"/>
              <a:gd name="connsiteX556" fmla="*/ 220169 w 550749"/>
              <a:gd name="connsiteY556" fmla="*/ 439420 h 458958"/>
              <a:gd name="connsiteX557" fmla="*/ 223709 w 550749"/>
              <a:gd name="connsiteY557" fmla="*/ 437322 h 458958"/>
              <a:gd name="connsiteX558" fmla="*/ 223447 w 550749"/>
              <a:gd name="connsiteY558" fmla="*/ 437322 h 458958"/>
              <a:gd name="connsiteX559" fmla="*/ 224103 w 550749"/>
              <a:gd name="connsiteY559" fmla="*/ 437059 h 458958"/>
              <a:gd name="connsiteX560" fmla="*/ 224103 w 550749"/>
              <a:gd name="connsiteY560" fmla="*/ 435879 h 458958"/>
              <a:gd name="connsiteX561" fmla="*/ 224496 w 550749"/>
              <a:gd name="connsiteY561" fmla="*/ 435224 h 458958"/>
              <a:gd name="connsiteX562" fmla="*/ 224496 w 550749"/>
              <a:gd name="connsiteY562" fmla="*/ 434961 h 458958"/>
              <a:gd name="connsiteX563" fmla="*/ 224103 w 550749"/>
              <a:gd name="connsiteY563" fmla="*/ 432732 h 458958"/>
              <a:gd name="connsiteX564" fmla="*/ 225545 w 550749"/>
              <a:gd name="connsiteY564" fmla="*/ 432339 h 458958"/>
              <a:gd name="connsiteX565" fmla="*/ 225152 w 550749"/>
              <a:gd name="connsiteY565" fmla="*/ 430634 h 458958"/>
              <a:gd name="connsiteX566" fmla="*/ 225545 w 550749"/>
              <a:gd name="connsiteY566" fmla="*/ 430634 h 458958"/>
              <a:gd name="connsiteX567" fmla="*/ 225545 w 550749"/>
              <a:gd name="connsiteY567" fmla="*/ 429978 h 458958"/>
              <a:gd name="connsiteX568" fmla="*/ 224889 w 550749"/>
              <a:gd name="connsiteY568" fmla="*/ 429978 h 458958"/>
              <a:gd name="connsiteX569" fmla="*/ 224496 w 550749"/>
              <a:gd name="connsiteY569" fmla="*/ 429323 h 458958"/>
              <a:gd name="connsiteX570" fmla="*/ 224496 w 550749"/>
              <a:gd name="connsiteY570" fmla="*/ 428798 h 458958"/>
              <a:gd name="connsiteX571" fmla="*/ 223054 w 550749"/>
              <a:gd name="connsiteY571" fmla="*/ 428143 h 458958"/>
              <a:gd name="connsiteX572" fmla="*/ 222005 w 550749"/>
              <a:gd name="connsiteY572" fmla="*/ 427880 h 458958"/>
              <a:gd name="connsiteX573" fmla="*/ 221611 w 550749"/>
              <a:gd name="connsiteY573" fmla="*/ 426700 h 458958"/>
              <a:gd name="connsiteX574" fmla="*/ 220824 w 550749"/>
              <a:gd name="connsiteY574" fmla="*/ 426700 h 458958"/>
              <a:gd name="connsiteX575" fmla="*/ 220824 w 550749"/>
              <a:gd name="connsiteY575" fmla="*/ 426438 h 458958"/>
              <a:gd name="connsiteX576" fmla="*/ 220562 w 550749"/>
              <a:gd name="connsiteY576" fmla="*/ 426044 h 458958"/>
              <a:gd name="connsiteX577" fmla="*/ 220169 w 550749"/>
              <a:gd name="connsiteY577" fmla="*/ 424602 h 458958"/>
              <a:gd name="connsiteX578" fmla="*/ 218726 w 550749"/>
              <a:gd name="connsiteY578" fmla="*/ 424995 h 458958"/>
              <a:gd name="connsiteX579" fmla="*/ 218726 w 550749"/>
              <a:gd name="connsiteY579" fmla="*/ 424340 h 458958"/>
              <a:gd name="connsiteX580" fmla="*/ 217808 w 550749"/>
              <a:gd name="connsiteY580" fmla="*/ 424602 h 458958"/>
              <a:gd name="connsiteX581" fmla="*/ 217415 w 550749"/>
              <a:gd name="connsiteY581" fmla="*/ 423160 h 458958"/>
              <a:gd name="connsiteX582" fmla="*/ 217415 w 550749"/>
              <a:gd name="connsiteY582" fmla="*/ 422242 h 458958"/>
              <a:gd name="connsiteX583" fmla="*/ 213743 w 550749"/>
              <a:gd name="connsiteY583" fmla="*/ 422242 h 458958"/>
              <a:gd name="connsiteX584" fmla="*/ 211383 w 550749"/>
              <a:gd name="connsiteY584" fmla="*/ 420275 h 458958"/>
              <a:gd name="connsiteX585" fmla="*/ 208891 w 550749"/>
              <a:gd name="connsiteY585" fmla="*/ 417914 h 458958"/>
              <a:gd name="connsiteX586" fmla="*/ 207056 w 550749"/>
              <a:gd name="connsiteY586" fmla="*/ 416865 h 458958"/>
              <a:gd name="connsiteX587" fmla="*/ 209809 w 550749"/>
              <a:gd name="connsiteY587" fmla="*/ 409391 h 458958"/>
              <a:gd name="connsiteX588" fmla="*/ 207711 w 550749"/>
              <a:gd name="connsiteY588" fmla="*/ 408342 h 458958"/>
              <a:gd name="connsiteX589" fmla="*/ 208105 w 550749"/>
              <a:gd name="connsiteY589" fmla="*/ 406899 h 458958"/>
              <a:gd name="connsiteX590" fmla="*/ 204564 w 550749"/>
              <a:gd name="connsiteY590" fmla="*/ 404539 h 458958"/>
              <a:gd name="connsiteX591" fmla="*/ 204958 w 550749"/>
              <a:gd name="connsiteY591" fmla="*/ 403359 h 458958"/>
              <a:gd name="connsiteX592" fmla="*/ 200630 w 550749"/>
              <a:gd name="connsiteY592" fmla="*/ 400998 h 458958"/>
              <a:gd name="connsiteX593" fmla="*/ 199975 w 550749"/>
              <a:gd name="connsiteY593" fmla="*/ 399556 h 458958"/>
              <a:gd name="connsiteX594" fmla="*/ 198532 w 550749"/>
              <a:gd name="connsiteY594" fmla="*/ 397982 h 458958"/>
              <a:gd name="connsiteX595" fmla="*/ 199188 w 550749"/>
              <a:gd name="connsiteY595" fmla="*/ 393393 h 458958"/>
              <a:gd name="connsiteX596" fmla="*/ 198926 w 550749"/>
              <a:gd name="connsiteY596" fmla="*/ 392737 h 458958"/>
              <a:gd name="connsiteX597" fmla="*/ 199581 w 550749"/>
              <a:gd name="connsiteY597" fmla="*/ 391295 h 458958"/>
              <a:gd name="connsiteX598" fmla="*/ 201286 w 550749"/>
              <a:gd name="connsiteY598" fmla="*/ 390901 h 458958"/>
              <a:gd name="connsiteX599" fmla="*/ 202073 w 550749"/>
              <a:gd name="connsiteY599" fmla="*/ 388803 h 458958"/>
              <a:gd name="connsiteX600" fmla="*/ 200368 w 550749"/>
              <a:gd name="connsiteY600" fmla="*/ 388541 h 458958"/>
              <a:gd name="connsiteX601" fmla="*/ 198926 w 550749"/>
              <a:gd name="connsiteY601" fmla="*/ 387099 h 458958"/>
              <a:gd name="connsiteX602" fmla="*/ 198270 w 550749"/>
              <a:gd name="connsiteY602" fmla="*/ 387754 h 458958"/>
              <a:gd name="connsiteX603" fmla="*/ 197090 w 550749"/>
              <a:gd name="connsiteY603" fmla="*/ 387754 h 458958"/>
              <a:gd name="connsiteX604" fmla="*/ 196172 w 550749"/>
              <a:gd name="connsiteY604" fmla="*/ 389197 h 458958"/>
              <a:gd name="connsiteX605" fmla="*/ 198532 w 550749"/>
              <a:gd name="connsiteY605" fmla="*/ 391295 h 458958"/>
              <a:gd name="connsiteX606" fmla="*/ 196827 w 550749"/>
              <a:gd name="connsiteY606" fmla="*/ 392082 h 458958"/>
              <a:gd name="connsiteX607" fmla="*/ 175978 w 550749"/>
              <a:gd name="connsiteY607" fmla="*/ 386705 h 458958"/>
              <a:gd name="connsiteX608" fmla="*/ 182665 w 550749"/>
              <a:gd name="connsiteY608" fmla="*/ 383558 h 458958"/>
              <a:gd name="connsiteX609" fmla="*/ 183059 w 550749"/>
              <a:gd name="connsiteY609" fmla="*/ 382116 h 458958"/>
              <a:gd name="connsiteX610" fmla="*/ 183452 w 550749"/>
              <a:gd name="connsiteY610" fmla="*/ 381460 h 458958"/>
              <a:gd name="connsiteX611" fmla="*/ 184370 w 550749"/>
              <a:gd name="connsiteY611" fmla="*/ 379624 h 458958"/>
              <a:gd name="connsiteX612" fmla="*/ 188566 w 550749"/>
              <a:gd name="connsiteY612" fmla="*/ 376084 h 458958"/>
              <a:gd name="connsiteX613" fmla="*/ 189091 w 550749"/>
              <a:gd name="connsiteY613" fmla="*/ 373592 h 458958"/>
              <a:gd name="connsiteX614" fmla="*/ 190795 w 550749"/>
              <a:gd name="connsiteY614" fmla="*/ 373592 h 458958"/>
              <a:gd name="connsiteX615" fmla="*/ 191189 w 550749"/>
              <a:gd name="connsiteY615" fmla="*/ 372543 h 458958"/>
              <a:gd name="connsiteX616" fmla="*/ 190009 w 550749"/>
              <a:gd name="connsiteY616" fmla="*/ 371494 h 458958"/>
              <a:gd name="connsiteX617" fmla="*/ 190009 w 550749"/>
              <a:gd name="connsiteY617" fmla="*/ 370445 h 458958"/>
              <a:gd name="connsiteX618" fmla="*/ 191189 w 550749"/>
              <a:gd name="connsiteY618" fmla="*/ 368216 h 458958"/>
              <a:gd name="connsiteX619" fmla="*/ 193549 w 550749"/>
              <a:gd name="connsiteY619" fmla="*/ 368740 h 458958"/>
              <a:gd name="connsiteX620" fmla="*/ 194729 w 550749"/>
              <a:gd name="connsiteY620" fmla="*/ 368216 h 458958"/>
              <a:gd name="connsiteX621" fmla="*/ 194992 w 550749"/>
              <a:gd name="connsiteY621" fmla="*/ 367954 h 458958"/>
              <a:gd name="connsiteX622" fmla="*/ 191844 w 550749"/>
              <a:gd name="connsiteY622" fmla="*/ 362577 h 458958"/>
              <a:gd name="connsiteX623" fmla="*/ 189746 w 550749"/>
              <a:gd name="connsiteY623" fmla="*/ 363757 h 458958"/>
              <a:gd name="connsiteX624" fmla="*/ 188566 w 550749"/>
              <a:gd name="connsiteY624" fmla="*/ 361659 h 458958"/>
              <a:gd name="connsiteX625" fmla="*/ 189746 w 550749"/>
              <a:gd name="connsiteY625" fmla="*/ 360479 h 458958"/>
              <a:gd name="connsiteX626" fmla="*/ 189091 w 550749"/>
              <a:gd name="connsiteY626" fmla="*/ 359823 h 458958"/>
              <a:gd name="connsiteX627" fmla="*/ 187911 w 550749"/>
              <a:gd name="connsiteY627" fmla="*/ 358774 h 458958"/>
              <a:gd name="connsiteX628" fmla="*/ 186206 w 550749"/>
              <a:gd name="connsiteY628" fmla="*/ 358381 h 458958"/>
              <a:gd name="connsiteX629" fmla="*/ 187124 w 550749"/>
              <a:gd name="connsiteY629" fmla="*/ 356938 h 458958"/>
              <a:gd name="connsiteX630" fmla="*/ 186206 w 550749"/>
              <a:gd name="connsiteY630" fmla="*/ 357332 h 458958"/>
              <a:gd name="connsiteX631" fmla="*/ 185157 w 550749"/>
              <a:gd name="connsiteY631" fmla="*/ 356938 h 458958"/>
              <a:gd name="connsiteX632" fmla="*/ 185550 w 550749"/>
              <a:gd name="connsiteY632" fmla="*/ 355496 h 458958"/>
              <a:gd name="connsiteX633" fmla="*/ 185550 w 550749"/>
              <a:gd name="connsiteY633" fmla="*/ 354840 h 458958"/>
              <a:gd name="connsiteX634" fmla="*/ 184763 w 550749"/>
              <a:gd name="connsiteY634" fmla="*/ 354053 h 458958"/>
              <a:gd name="connsiteX635" fmla="*/ 184108 w 550749"/>
              <a:gd name="connsiteY635" fmla="*/ 352742 h 458958"/>
              <a:gd name="connsiteX636" fmla="*/ 182665 w 550749"/>
              <a:gd name="connsiteY636" fmla="*/ 353136 h 458958"/>
              <a:gd name="connsiteX637" fmla="*/ 181616 w 550749"/>
              <a:gd name="connsiteY637" fmla="*/ 352349 h 458958"/>
              <a:gd name="connsiteX638" fmla="*/ 179387 w 550749"/>
              <a:gd name="connsiteY638" fmla="*/ 351693 h 458958"/>
              <a:gd name="connsiteX639" fmla="*/ 178338 w 550749"/>
              <a:gd name="connsiteY639" fmla="*/ 350644 h 458958"/>
              <a:gd name="connsiteX640" fmla="*/ 178338 w 550749"/>
              <a:gd name="connsiteY640" fmla="*/ 350251 h 458958"/>
              <a:gd name="connsiteX641" fmla="*/ 177682 w 550749"/>
              <a:gd name="connsiteY641" fmla="*/ 349595 h 458958"/>
              <a:gd name="connsiteX642" fmla="*/ 177682 w 550749"/>
              <a:gd name="connsiteY642" fmla="*/ 348415 h 458958"/>
              <a:gd name="connsiteX643" fmla="*/ 176896 w 550749"/>
              <a:gd name="connsiteY643" fmla="*/ 347759 h 458958"/>
              <a:gd name="connsiteX644" fmla="*/ 178076 w 550749"/>
              <a:gd name="connsiteY644" fmla="*/ 346710 h 458958"/>
              <a:gd name="connsiteX645" fmla="*/ 179649 w 550749"/>
              <a:gd name="connsiteY645" fmla="*/ 346055 h 458958"/>
              <a:gd name="connsiteX646" fmla="*/ 181092 w 550749"/>
              <a:gd name="connsiteY646" fmla="*/ 344219 h 458958"/>
              <a:gd name="connsiteX647" fmla="*/ 180829 w 550749"/>
              <a:gd name="connsiteY647" fmla="*/ 343825 h 458958"/>
              <a:gd name="connsiteX648" fmla="*/ 180174 w 550749"/>
              <a:gd name="connsiteY648" fmla="*/ 343039 h 458958"/>
              <a:gd name="connsiteX649" fmla="*/ 180436 w 550749"/>
              <a:gd name="connsiteY649" fmla="*/ 342776 h 458958"/>
              <a:gd name="connsiteX650" fmla="*/ 179649 w 550749"/>
              <a:gd name="connsiteY650" fmla="*/ 341596 h 458958"/>
              <a:gd name="connsiteX651" fmla="*/ 180436 w 550749"/>
              <a:gd name="connsiteY651" fmla="*/ 340285 h 458958"/>
              <a:gd name="connsiteX652" fmla="*/ 179387 w 550749"/>
              <a:gd name="connsiteY652" fmla="*/ 340023 h 458958"/>
              <a:gd name="connsiteX653" fmla="*/ 177682 w 550749"/>
              <a:gd name="connsiteY653" fmla="*/ 340940 h 458958"/>
              <a:gd name="connsiteX654" fmla="*/ 178076 w 550749"/>
              <a:gd name="connsiteY654" fmla="*/ 341596 h 458958"/>
              <a:gd name="connsiteX655" fmla="*/ 176633 w 550749"/>
              <a:gd name="connsiteY655" fmla="*/ 342383 h 458958"/>
              <a:gd name="connsiteX656" fmla="*/ 174797 w 550749"/>
              <a:gd name="connsiteY656" fmla="*/ 342383 h 458958"/>
              <a:gd name="connsiteX657" fmla="*/ 173748 w 550749"/>
              <a:gd name="connsiteY657" fmla="*/ 342776 h 458958"/>
              <a:gd name="connsiteX658" fmla="*/ 173355 w 550749"/>
              <a:gd name="connsiteY658" fmla="*/ 341596 h 458958"/>
              <a:gd name="connsiteX659" fmla="*/ 172699 w 550749"/>
              <a:gd name="connsiteY659" fmla="*/ 341596 h 458958"/>
              <a:gd name="connsiteX660" fmla="*/ 172306 w 550749"/>
              <a:gd name="connsiteY660" fmla="*/ 342121 h 458958"/>
              <a:gd name="connsiteX661" fmla="*/ 171913 w 550749"/>
              <a:gd name="connsiteY661" fmla="*/ 342121 h 458958"/>
              <a:gd name="connsiteX662" fmla="*/ 171650 w 550749"/>
              <a:gd name="connsiteY662" fmla="*/ 341334 h 458958"/>
              <a:gd name="connsiteX663" fmla="*/ 170995 w 550749"/>
              <a:gd name="connsiteY663" fmla="*/ 339498 h 458958"/>
              <a:gd name="connsiteX664" fmla="*/ 169552 w 550749"/>
              <a:gd name="connsiteY664" fmla="*/ 339498 h 458958"/>
              <a:gd name="connsiteX665" fmla="*/ 168372 w 550749"/>
              <a:gd name="connsiteY665" fmla="*/ 340285 h 458958"/>
              <a:gd name="connsiteX666" fmla="*/ 168372 w 550749"/>
              <a:gd name="connsiteY666" fmla="*/ 342383 h 458958"/>
              <a:gd name="connsiteX667" fmla="*/ 166274 w 550749"/>
              <a:gd name="connsiteY667" fmla="*/ 342776 h 458958"/>
              <a:gd name="connsiteX668" fmla="*/ 165618 w 550749"/>
              <a:gd name="connsiteY668" fmla="*/ 341596 h 458958"/>
              <a:gd name="connsiteX669" fmla="*/ 164176 w 550749"/>
              <a:gd name="connsiteY669" fmla="*/ 340023 h 458958"/>
              <a:gd name="connsiteX670" fmla="*/ 162733 w 550749"/>
              <a:gd name="connsiteY670" fmla="*/ 338187 h 458958"/>
              <a:gd name="connsiteX671" fmla="*/ 161815 w 550749"/>
              <a:gd name="connsiteY671" fmla="*/ 339498 h 458958"/>
              <a:gd name="connsiteX672" fmla="*/ 158931 w 550749"/>
              <a:gd name="connsiteY672" fmla="*/ 340678 h 458958"/>
              <a:gd name="connsiteX673" fmla="*/ 156833 w 550749"/>
              <a:gd name="connsiteY673" fmla="*/ 342121 h 458958"/>
              <a:gd name="connsiteX674" fmla="*/ 155390 w 550749"/>
              <a:gd name="connsiteY674" fmla="*/ 340678 h 458958"/>
              <a:gd name="connsiteX675" fmla="*/ 157095 w 550749"/>
              <a:gd name="connsiteY675" fmla="*/ 338187 h 458958"/>
              <a:gd name="connsiteX676" fmla="*/ 156833 w 550749"/>
              <a:gd name="connsiteY676" fmla="*/ 337400 h 458958"/>
              <a:gd name="connsiteX677" fmla="*/ 157095 w 550749"/>
              <a:gd name="connsiteY677" fmla="*/ 336744 h 458958"/>
              <a:gd name="connsiteX678" fmla="*/ 156439 w 550749"/>
              <a:gd name="connsiteY678" fmla="*/ 335958 h 458958"/>
              <a:gd name="connsiteX679" fmla="*/ 156439 w 550749"/>
              <a:gd name="connsiteY679" fmla="*/ 335695 h 458958"/>
              <a:gd name="connsiteX680" fmla="*/ 153948 w 550749"/>
              <a:gd name="connsiteY680" fmla="*/ 335040 h 458958"/>
              <a:gd name="connsiteX681" fmla="*/ 153554 w 550749"/>
              <a:gd name="connsiteY681" fmla="*/ 333859 h 458958"/>
              <a:gd name="connsiteX682" fmla="*/ 153948 w 550749"/>
              <a:gd name="connsiteY682" fmla="*/ 331499 h 458958"/>
              <a:gd name="connsiteX683" fmla="*/ 153554 w 550749"/>
              <a:gd name="connsiteY683" fmla="*/ 329401 h 458958"/>
              <a:gd name="connsiteX684" fmla="*/ 151456 w 550749"/>
              <a:gd name="connsiteY684" fmla="*/ 328614 h 458958"/>
              <a:gd name="connsiteX685" fmla="*/ 150669 w 550749"/>
              <a:gd name="connsiteY685" fmla="*/ 327959 h 458958"/>
              <a:gd name="connsiteX686" fmla="*/ 150014 w 550749"/>
              <a:gd name="connsiteY686" fmla="*/ 327565 h 458958"/>
              <a:gd name="connsiteX687" fmla="*/ 147391 w 550749"/>
              <a:gd name="connsiteY687" fmla="*/ 326123 h 458958"/>
              <a:gd name="connsiteX688" fmla="*/ 146080 w 550749"/>
              <a:gd name="connsiteY688" fmla="*/ 325467 h 458958"/>
              <a:gd name="connsiteX689" fmla="*/ 145686 w 550749"/>
              <a:gd name="connsiteY689" fmla="*/ 325860 h 458958"/>
              <a:gd name="connsiteX690" fmla="*/ 145293 w 550749"/>
              <a:gd name="connsiteY690" fmla="*/ 324680 h 458958"/>
              <a:gd name="connsiteX691" fmla="*/ 143982 w 550749"/>
              <a:gd name="connsiteY691" fmla="*/ 325074 h 458958"/>
              <a:gd name="connsiteX692" fmla="*/ 143195 w 550749"/>
              <a:gd name="connsiteY692" fmla="*/ 326123 h 458958"/>
              <a:gd name="connsiteX693" fmla="*/ 141752 w 550749"/>
              <a:gd name="connsiteY693" fmla="*/ 326516 h 458958"/>
              <a:gd name="connsiteX694" fmla="*/ 141097 w 550749"/>
              <a:gd name="connsiteY694" fmla="*/ 327172 h 458958"/>
              <a:gd name="connsiteX695" fmla="*/ 141097 w 550749"/>
              <a:gd name="connsiteY695" fmla="*/ 326123 h 458958"/>
              <a:gd name="connsiteX696" fmla="*/ 140835 w 550749"/>
              <a:gd name="connsiteY696" fmla="*/ 326123 h 458958"/>
              <a:gd name="connsiteX697" fmla="*/ 139654 w 550749"/>
              <a:gd name="connsiteY697" fmla="*/ 327172 h 458958"/>
              <a:gd name="connsiteX698" fmla="*/ 137950 w 550749"/>
              <a:gd name="connsiteY698" fmla="*/ 327172 h 458958"/>
              <a:gd name="connsiteX699" fmla="*/ 137950 w 550749"/>
              <a:gd name="connsiteY699" fmla="*/ 325467 h 458958"/>
              <a:gd name="connsiteX700" fmla="*/ 137556 w 550749"/>
              <a:gd name="connsiteY700" fmla="*/ 325467 h 458958"/>
              <a:gd name="connsiteX701" fmla="*/ 136507 w 550749"/>
              <a:gd name="connsiteY701" fmla="*/ 323762 h 458958"/>
              <a:gd name="connsiteX702" fmla="*/ 137294 w 550749"/>
              <a:gd name="connsiteY702" fmla="*/ 322320 h 458958"/>
              <a:gd name="connsiteX703" fmla="*/ 135852 w 550749"/>
              <a:gd name="connsiteY703" fmla="*/ 322320 h 458958"/>
              <a:gd name="connsiteX704" fmla="*/ 134671 w 550749"/>
              <a:gd name="connsiteY704" fmla="*/ 322976 h 458958"/>
              <a:gd name="connsiteX705" fmla="*/ 134671 w 550749"/>
              <a:gd name="connsiteY705" fmla="*/ 323238 h 458958"/>
              <a:gd name="connsiteX706" fmla="*/ 134671 w 550749"/>
              <a:gd name="connsiteY706" fmla="*/ 323762 h 458958"/>
              <a:gd name="connsiteX707" fmla="*/ 134409 w 550749"/>
              <a:gd name="connsiteY707" fmla="*/ 324025 h 458958"/>
              <a:gd name="connsiteX708" fmla="*/ 134016 w 550749"/>
              <a:gd name="connsiteY708" fmla="*/ 325074 h 458958"/>
              <a:gd name="connsiteX709" fmla="*/ 133229 w 550749"/>
              <a:gd name="connsiteY709" fmla="*/ 324418 h 458958"/>
              <a:gd name="connsiteX710" fmla="*/ 132967 w 550749"/>
              <a:gd name="connsiteY710" fmla="*/ 323238 h 458958"/>
              <a:gd name="connsiteX711" fmla="*/ 133753 w 550749"/>
              <a:gd name="connsiteY711" fmla="*/ 323238 h 458958"/>
              <a:gd name="connsiteX712" fmla="*/ 133753 w 550749"/>
              <a:gd name="connsiteY712" fmla="*/ 322976 h 458958"/>
              <a:gd name="connsiteX713" fmla="*/ 133229 w 550749"/>
              <a:gd name="connsiteY713" fmla="*/ 321140 h 458958"/>
              <a:gd name="connsiteX714" fmla="*/ 132967 w 550749"/>
              <a:gd name="connsiteY714" fmla="*/ 320877 h 458958"/>
              <a:gd name="connsiteX715" fmla="*/ 131918 w 550749"/>
              <a:gd name="connsiteY715" fmla="*/ 320877 h 458958"/>
              <a:gd name="connsiteX716" fmla="*/ 130869 w 550749"/>
              <a:gd name="connsiteY716" fmla="*/ 320484 h 458958"/>
              <a:gd name="connsiteX717" fmla="*/ 132311 w 550749"/>
              <a:gd name="connsiteY717" fmla="*/ 319042 h 458958"/>
              <a:gd name="connsiteX718" fmla="*/ 132311 w 550749"/>
              <a:gd name="connsiteY718" fmla="*/ 317337 h 458958"/>
              <a:gd name="connsiteX719" fmla="*/ 131524 w 550749"/>
              <a:gd name="connsiteY719" fmla="*/ 317599 h 458958"/>
              <a:gd name="connsiteX720" fmla="*/ 131131 w 550749"/>
              <a:gd name="connsiteY720" fmla="*/ 317599 h 458958"/>
              <a:gd name="connsiteX721" fmla="*/ 130213 w 550749"/>
              <a:gd name="connsiteY721" fmla="*/ 317992 h 458958"/>
              <a:gd name="connsiteX722" fmla="*/ 129426 w 550749"/>
              <a:gd name="connsiteY722" fmla="*/ 317599 h 458958"/>
              <a:gd name="connsiteX723" fmla="*/ 129033 w 550749"/>
              <a:gd name="connsiteY723" fmla="*/ 317599 h 458958"/>
              <a:gd name="connsiteX724" fmla="*/ 129426 w 550749"/>
              <a:gd name="connsiteY724" fmla="*/ 317599 h 458958"/>
              <a:gd name="connsiteX725" fmla="*/ 128377 w 550749"/>
              <a:gd name="connsiteY725" fmla="*/ 315895 h 458958"/>
              <a:gd name="connsiteX726" fmla="*/ 128115 w 550749"/>
              <a:gd name="connsiteY726" fmla="*/ 314452 h 458958"/>
              <a:gd name="connsiteX727" fmla="*/ 128115 w 550749"/>
              <a:gd name="connsiteY727" fmla="*/ 312616 h 458958"/>
              <a:gd name="connsiteX728" fmla="*/ 124837 w 550749"/>
              <a:gd name="connsiteY728" fmla="*/ 311043 h 458958"/>
              <a:gd name="connsiteX729" fmla="*/ 120116 w 550749"/>
              <a:gd name="connsiteY729" fmla="*/ 308813 h 458958"/>
              <a:gd name="connsiteX730" fmla="*/ 118411 w 550749"/>
              <a:gd name="connsiteY730" fmla="*/ 307371 h 458958"/>
              <a:gd name="connsiteX731" fmla="*/ 115920 w 550749"/>
              <a:gd name="connsiteY731" fmla="*/ 304879 h 458958"/>
              <a:gd name="connsiteX732" fmla="*/ 115264 w 550749"/>
              <a:gd name="connsiteY732" fmla="*/ 303175 h 458958"/>
              <a:gd name="connsiteX733" fmla="*/ 115657 w 550749"/>
              <a:gd name="connsiteY733" fmla="*/ 301732 h 458958"/>
              <a:gd name="connsiteX734" fmla="*/ 114477 w 550749"/>
              <a:gd name="connsiteY734" fmla="*/ 300683 h 458958"/>
              <a:gd name="connsiteX735" fmla="*/ 114477 w 550749"/>
              <a:gd name="connsiteY735" fmla="*/ 299241 h 458958"/>
              <a:gd name="connsiteX736" fmla="*/ 113822 w 550749"/>
              <a:gd name="connsiteY736" fmla="*/ 298585 h 458958"/>
              <a:gd name="connsiteX737" fmla="*/ 113035 w 550749"/>
              <a:gd name="connsiteY737" fmla="*/ 297798 h 458958"/>
              <a:gd name="connsiteX738" fmla="*/ 112379 w 550749"/>
              <a:gd name="connsiteY738" fmla="*/ 294258 h 458958"/>
              <a:gd name="connsiteX739" fmla="*/ 113822 w 550749"/>
              <a:gd name="connsiteY739" fmla="*/ 291898 h 458958"/>
              <a:gd name="connsiteX740" fmla="*/ 115920 w 550749"/>
              <a:gd name="connsiteY740" fmla="*/ 289537 h 458958"/>
              <a:gd name="connsiteX741" fmla="*/ 117362 w 550749"/>
              <a:gd name="connsiteY741" fmla="*/ 286521 h 458958"/>
              <a:gd name="connsiteX742" fmla="*/ 117756 w 550749"/>
              <a:gd name="connsiteY742" fmla="*/ 285734 h 458958"/>
              <a:gd name="connsiteX743" fmla="*/ 118673 w 550749"/>
              <a:gd name="connsiteY743" fmla="*/ 284423 h 458958"/>
              <a:gd name="connsiteX744" fmla="*/ 118018 w 550749"/>
              <a:gd name="connsiteY744" fmla="*/ 282981 h 458958"/>
              <a:gd name="connsiteX745" fmla="*/ 116969 w 550749"/>
              <a:gd name="connsiteY745" fmla="*/ 282194 h 458958"/>
              <a:gd name="connsiteX746" fmla="*/ 113035 w 550749"/>
              <a:gd name="connsiteY746" fmla="*/ 283899 h 458958"/>
              <a:gd name="connsiteX747" fmla="*/ 110281 w 550749"/>
              <a:gd name="connsiteY747" fmla="*/ 287439 h 458958"/>
              <a:gd name="connsiteX748" fmla="*/ 109494 w 550749"/>
              <a:gd name="connsiteY748" fmla="*/ 289537 h 458958"/>
              <a:gd name="connsiteX749" fmla="*/ 109232 w 550749"/>
              <a:gd name="connsiteY749" fmla="*/ 290324 h 458958"/>
              <a:gd name="connsiteX750" fmla="*/ 109494 w 550749"/>
              <a:gd name="connsiteY750" fmla="*/ 292160 h 458958"/>
              <a:gd name="connsiteX751" fmla="*/ 105691 w 550749"/>
              <a:gd name="connsiteY751" fmla="*/ 291111 h 458958"/>
              <a:gd name="connsiteX752" fmla="*/ 105036 w 550749"/>
              <a:gd name="connsiteY752" fmla="*/ 290324 h 458958"/>
              <a:gd name="connsiteX753" fmla="*/ 101495 w 550749"/>
              <a:gd name="connsiteY753" fmla="*/ 291898 h 458958"/>
              <a:gd name="connsiteX754" fmla="*/ 100709 w 550749"/>
              <a:gd name="connsiteY754" fmla="*/ 290324 h 458958"/>
              <a:gd name="connsiteX755" fmla="*/ 100053 w 550749"/>
              <a:gd name="connsiteY755" fmla="*/ 290324 h 458958"/>
              <a:gd name="connsiteX756" fmla="*/ 99659 w 550749"/>
              <a:gd name="connsiteY756" fmla="*/ 288882 h 458958"/>
              <a:gd name="connsiteX757" fmla="*/ 98610 w 550749"/>
              <a:gd name="connsiteY757" fmla="*/ 288226 h 458958"/>
              <a:gd name="connsiteX758" fmla="*/ 98610 w 550749"/>
              <a:gd name="connsiteY758" fmla="*/ 287177 h 458958"/>
              <a:gd name="connsiteX759" fmla="*/ 97955 w 550749"/>
              <a:gd name="connsiteY759" fmla="*/ 286521 h 458958"/>
              <a:gd name="connsiteX760" fmla="*/ 97430 w 550749"/>
              <a:gd name="connsiteY760" fmla="*/ 285079 h 458958"/>
              <a:gd name="connsiteX761" fmla="*/ 96775 w 550749"/>
              <a:gd name="connsiteY761" fmla="*/ 283899 h 458958"/>
              <a:gd name="connsiteX762" fmla="*/ 96119 w 550749"/>
              <a:gd name="connsiteY762" fmla="*/ 283636 h 458958"/>
              <a:gd name="connsiteX763" fmla="*/ 94677 w 550749"/>
              <a:gd name="connsiteY763" fmla="*/ 281538 h 458958"/>
              <a:gd name="connsiteX764" fmla="*/ 94414 w 550749"/>
              <a:gd name="connsiteY764" fmla="*/ 277998 h 458958"/>
              <a:gd name="connsiteX765" fmla="*/ 93759 w 550749"/>
              <a:gd name="connsiteY765" fmla="*/ 277342 h 458958"/>
              <a:gd name="connsiteX766" fmla="*/ 92578 w 550749"/>
              <a:gd name="connsiteY766" fmla="*/ 277342 h 458958"/>
              <a:gd name="connsiteX767" fmla="*/ 92578 w 550749"/>
              <a:gd name="connsiteY767" fmla="*/ 276162 h 458958"/>
              <a:gd name="connsiteX768" fmla="*/ 90743 w 550749"/>
              <a:gd name="connsiteY768" fmla="*/ 276162 h 458958"/>
              <a:gd name="connsiteX769" fmla="*/ 90743 w 550749"/>
              <a:gd name="connsiteY769" fmla="*/ 275900 h 458958"/>
              <a:gd name="connsiteX770" fmla="*/ 89693 w 550749"/>
              <a:gd name="connsiteY770" fmla="*/ 275113 h 458958"/>
              <a:gd name="connsiteX771" fmla="*/ 89038 w 550749"/>
              <a:gd name="connsiteY771" fmla="*/ 274064 h 458958"/>
              <a:gd name="connsiteX772" fmla="*/ 91136 w 550749"/>
              <a:gd name="connsiteY772" fmla="*/ 270917 h 458958"/>
              <a:gd name="connsiteX773" fmla="*/ 89038 w 550749"/>
              <a:gd name="connsiteY773" fmla="*/ 270523 h 458958"/>
              <a:gd name="connsiteX774" fmla="*/ 89300 w 550749"/>
              <a:gd name="connsiteY774" fmla="*/ 267376 h 458958"/>
              <a:gd name="connsiteX775" fmla="*/ 88645 w 550749"/>
              <a:gd name="connsiteY775" fmla="*/ 264622 h 458958"/>
              <a:gd name="connsiteX776" fmla="*/ 89038 w 550749"/>
              <a:gd name="connsiteY776" fmla="*/ 263180 h 458958"/>
              <a:gd name="connsiteX777" fmla="*/ 88645 w 550749"/>
              <a:gd name="connsiteY777" fmla="*/ 261737 h 458958"/>
              <a:gd name="connsiteX778" fmla="*/ 86153 w 550749"/>
              <a:gd name="connsiteY778" fmla="*/ 261344 h 458958"/>
              <a:gd name="connsiteX779" fmla="*/ 79859 w 550749"/>
              <a:gd name="connsiteY779" fmla="*/ 260557 h 458958"/>
              <a:gd name="connsiteX780" fmla="*/ 78416 w 550749"/>
              <a:gd name="connsiteY780" fmla="*/ 259246 h 458958"/>
              <a:gd name="connsiteX781" fmla="*/ 76580 w 550749"/>
              <a:gd name="connsiteY781" fmla="*/ 258459 h 458958"/>
              <a:gd name="connsiteX782" fmla="*/ 72253 w 550749"/>
              <a:gd name="connsiteY782" fmla="*/ 256361 h 458958"/>
              <a:gd name="connsiteX783" fmla="*/ 71991 w 550749"/>
              <a:gd name="connsiteY783" fmla="*/ 255574 h 458958"/>
              <a:gd name="connsiteX784" fmla="*/ 71335 w 550749"/>
              <a:gd name="connsiteY784" fmla="*/ 252165 h 458958"/>
              <a:gd name="connsiteX785" fmla="*/ 69893 w 550749"/>
              <a:gd name="connsiteY785" fmla="*/ 251903 h 458958"/>
              <a:gd name="connsiteX786" fmla="*/ 68713 w 550749"/>
              <a:gd name="connsiteY786" fmla="*/ 250722 h 458958"/>
              <a:gd name="connsiteX787" fmla="*/ 68057 w 550749"/>
              <a:gd name="connsiteY787" fmla="*/ 250722 h 458958"/>
              <a:gd name="connsiteX788" fmla="*/ 67401 w 550749"/>
              <a:gd name="connsiteY788" fmla="*/ 250722 h 458958"/>
              <a:gd name="connsiteX789" fmla="*/ 63861 w 550749"/>
              <a:gd name="connsiteY789" fmla="*/ 249673 h 458958"/>
              <a:gd name="connsiteX790" fmla="*/ 63336 w 550749"/>
              <a:gd name="connsiteY790" fmla="*/ 248624 h 458958"/>
              <a:gd name="connsiteX791" fmla="*/ 62418 w 550749"/>
              <a:gd name="connsiteY791" fmla="*/ 247838 h 458958"/>
              <a:gd name="connsiteX792" fmla="*/ 61763 w 550749"/>
              <a:gd name="connsiteY792" fmla="*/ 246526 h 458958"/>
              <a:gd name="connsiteX793" fmla="*/ 62681 w 550749"/>
              <a:gd name="connsiteY793" fmla="*/ 245084 h 458958"/>
              <a:gd name="connsiteX794" fmla="*/ 62025 w 550749"/>
              <a:gd name="connsiteY794" fmla="*/ 244297 h 458958"/>
              <a:gd name="connsiteX795" fmla="*/ 60583 w 550749"/>
              <a:gd name="connsiteY795" fmla="*/ 243641 h 458958"/>
              <a:gd name="connsiteX796" fmla="*/ 60583 w 550749"/>
              <a:gd name="connsiteY796" fmla="*/ 240494 h 458958"/>
              <a:gd name="connsiteX797" fmla="*/ 60320 w 550749"/>
              <a:gd name="connsiteY797" fmla="*/ 240101 h 458958"/>
              <a:gd name="connsiteX798" fmla="*/ 58222 w 550749"/>
              <a:gd name="connsiteY798" fmla="*/ 239445 h 458958"/>
              <a:gd name="connsiteX799" fmla="*/ 57042 w 550749"/>
              <a:gd name="connsiteY799" fmla="*/ 236167 h 458958"/>
              <a:gd name="connsiteX800" fmla="*/ 54682 w 550749"/>
              <a:gd name="connsiteY800" fmla="*/ 232364 h 458958"/>
              <a:gd name="connsiteX801" fmla="*/ 53895 w 550749"/>
              <a:gd name="connsiteY801" fmla="*/ 229479 h 458958"/>
              <a:gd name="connsiteX802" fmla="*/ 54288 w 550749"/>
              <a:gd name="connsiteY802" fmla="*/ 228037 h 458958"/>
              <a:gd name="connsiteX803" fmla="*/ 53239 w 550749"/>
              <a:gd name="connsiteY803" fmla="*/ 224496 h 458958"/>
              <a:gd name="connsiteX804" fmla="*/ 48518 w 550749"/>
              <a:gd name="connsiteY804" fmla="*/ 222005 h 458958"/>
              <a:gd name="connsiteX805" fmla="*/ 45765 w 550749"/>
              <a:gd name="connsiteY805" fmla="*/ 222005 h 458958"/>
              <a:gd name="connsiteX806" fmla="*/ 44978 w 550749"/>
              <a:gd name="connsiteY806" fmla="*/ 220300 h 458958"/>
              <a:gd name="connsiteX807" fmla="*/ 43273 w 550749"/>
              <a:gd name="connsiteY807" fmla="*/ 217677 h 458958"/>
              <a:gd name="connsiteX808" fmla="*/ 42224 w 550749"/>
              <a:gd name="connsiteY808" fmla="*/ 217677 h 458958"/>
              <a:gd name="connsiteX809" fmla="*/ 40782 w 550749"/>
              <a:gd name="connsiteY809" fmla="*/ 220562 h 458958"/>
              <a:gd name="connsiteX810" fmla="*/ 39339 w 550749"/>
              <a:gd name="connsiteY810" fmla="*/ 219907 h 458958"/>
              <a:gd name="connsiteX811" fmla="*/ 38421 w 550749"/>
              <a:gd name="connsiteY811" fmla="*/ 222660 h 458958"/>
              <a:gd name="connsiteX812" fmla="*/ 36454 w 550749"/>
              <a:gd name="connsiteY812" fmla="*/ 223841 h 458958"/>
              <a:gd name="connsiteX813" fmla="*/ 36454 w 550749"/>
              <a:gd name="connsiteY813" fmla="*/ 224759 h 458958"/>
              <a:gd name="connsiteX814" fmla="*/ 35143 w 550749"/>
              <a:gd name="connsiteY814" fmla="*/ 227381 h 458958"/>
              <a:gd name="connsiteX815" fmla="*/ 33701 w 550749"/>
              <a:gd name="connsiteY815" fmla="*/ 229741 h 458958"/>
              <a:gd name="connsiteX816" fmla="*/ 32258 w 550749"/>
              <a:gd name="connsiteY816" fmla="*/ 229741 h 458958"/>
              <a:gd name="connsiteX817" fmla="*/ 26620 w 550749"/>
              <a:gd name="connsiteY817" fmla="*/ 225283 h 458958"/>
              <a:gd name="connsiteX818" fmla="*/ 19538 w 550749"/>
              <a:gd name="connsiteY818" fmla="*/ 223054 h 458958"/>
              <a:gd name="connsiteX819" fmla="*/ 16916 w 550749"/>
              <a:gd name="connsiteY819" fmla="*/ 219120 h 458958"/>
              <a:gd name="connsiteX820" fmla="*/ 15605 w 550749"/>
              <a:gd name="connsiteY820" fmla="*/ 209678 h 458958"/>
              <a:gd name="connsiteX821" fmla="*/ 14556 w 550749"/>
              <a:gd name="connsiteY821" fmla="*/ 209678 h 458958"/>
              <a:gd name="connsiteX822" fmla="*/ 13900 w 550749"/>
              <a:gd name="connsiteY822" fmla="*/ 209678 h 458958"/>
              <a:gd name="connsiteX823" fmla="*/ 13506 w 550749"/>
              <a:gd name="connsiteY823" fmla="*/ 208236 h 458958"/>
              <a:gd name="connsiteX824" fmla="*/ 6032 w 550749"/>
              <a:gd name="connsiteY824" fmla="*/ 204695 h 458958"/>
              <a:gd name="connsiteX825" fmla="*/ 5376 w 550749"/>
              <a:gd name="connsiteY825" fmla="*/ 203515 h 458958"/>
              <a:gd name="connsiteX826" fmla="*/ 9704 w 550749"/>
              <a:gd name="connsiteY826" fmla="*/ 199057 h 458958"/>
              <a:gd name="connsiteX827" fmla="*/ 9179 w 550749"/>
              <a:gd name="connsiteY827" fmla="*/ 198401 h 458958"/>
              <a:gd name="connsiteX828" fmla="*/ 9966 w 550749"/>
              <a:gd name="connsiteY828" fmla="*/ 197877 h 458958"/>
              <a:gd name="connsiteX829" fmla="*/ 9966 w 550749"/>
              <a:gd name="connsiteY829" fmla="*/ 196172 h 458958"/>
              <a:gd name="connsiteX830" fmla="*/ 11015 w 550749"/>
              <a:gd name="connsiteY830" fmla="*/ 194074 h 458958"/>
              <a:gd name="connsiteX831" fmla="*/ 10359 w 550749"/>
              <a:gd name="connsiteY831" fmla="*/ 192763 h 458958"/>
              <a:gd name="connsiteX832" fmla="*/ 11015 w 550749"/>
              <a:gd name="connsiteY832" fmla="*/ 191976 h 458958"/>
              <a:gd name="connsiteX833" fmla="*/ 7081 w 550749"/>
              <a:gd name="connsiteY833" fmla="*/ 188435 h 458958"/>
              <a:gd name="connsiteX834" fmla="*/ 6819 w 550749"/>
              <a:gd name="connsiteY834" fmla="*/ 187386 h 458958"/>
              <a:gd name="connsiteX835" fmla="*/ 5639 w 550749"/>
              <a:gd name="connsiteY835" fmla="*/ 185681 h 458958"/>
              <a:gd name="connsiteX836" fmla="*/ 6032 w 550749"/>
              <a:gd name="connsiteY836" fmla="*/ 183715 h 458958"/>
              <a:gd name="connsiteX837" fmla="*/ 4983 w 550749"/>
              <a:gd name="connsiteY837" fmla="*/ 183452 h 458958"/>
              <a:gd name="connsiteX838" fmla="*/ 3803 w 550749"/>
              <a:gd name="connsiteY838" fmla="*/ 181616 h 458958"/>
              <a:gd name="connsiteX839" fmla="*/ 2885 w 550749"/>
              <a:gd name="connsiteY839" fmla="*/ 180305 h 458958"/>
              <a:gd name="connsiteX840" fmla="*/ 1442 w 550749"/>
              <a:gd name="connsiteY840" fmla="*/ 179518 h 458958"/>
              <a:gd name="connsiteX841" fmla="*/ 1049 w 550749"/>
              <a:gd name="connsiteY841" fmla="*/ 178338 h 458958"/>
              <a:gd name="connsiteX842" fmla="*/ 0 w 550749"/>
              <a:gd name="connsiteY842" fmla="*/ 176240 h 458958"/>
              <a:gd name="connsiteX843" fmla="*/ 0 w 550749"/>
              <a:gd name="connsiteY843" fmla="*/ 168503 h 458958"/>
              <a:gd name="connsiteX844" fmla="*/ 1049 w 550749"/>
              <a:gd name="connsiteY844" fmla="*/ 166143 h 458958"/>
              <a:gd name="connsiteX845" fmla="*/ 3147 w 550749"/>
              <a:gd name="connsiteY845" fmla="*/ 165618 h 458958"/>
              <a:gd name="connsiteX846" fmla="*/ 3803 w 550749"/>
              <a:gd name="connsiteY846" fmla="*/ 164701 h 458958"/>
              <a:gd name="connsiteX847" fmla="*/ 5376 w 550749"/>
              <a:gd name="connsiteY847" fmla="*/ 162078 h 458958"/>
              <a:gd name="connsiteX848" fmla="*/ 5639 w 550749"/>
              <a:gd name="connsiteY848" fmla="*/ 161816 h 458958"/>
              <a:gd name="connsiteX849" fmla="*/ 5639 w 550749"/>
              <a:gd name="connsiteY849" fmla="*/ 160504 h 458958"/>
              <a:gd name="connsiteX850" fmla="*/ 6425 w 550749"/>
              <a:gd name="connsiteY850" fmla="*/ 157882 h 458958"/>
              <a:gd name="connsiteX851" fmla="*/ 6032 w 550749"/>
              <a:gd name="connsiteY851" fmla="*/ 156439 h 458958"/>
              <a:gd name="connsiteX852" fmla="*/ 7737 w 550749"/>
              <a:gd name="connsiteY852" fmla="*/ 154079 h 458958"/>
              <a:gd name="connsiteX853" fmla="*/ 10359 w 550749"/>
              <a:gd name="connsiteY853" fmla="*/ 155784 h 458958"/>
              <a:gd name="connsiteX854" fmla="*/ 11802 w 550749"/>
              <a:gd name="connsiteY854" fmla="*/ 155128 h 458958"/>
              <a:gd name="connsiteX855" fmla="*/ 14818 w 550749"/>
              <a:gd name="connsiteY855" fmla="*/ 149096 h 458958"/>
              <a:gd name="connsiteX856" fmla="*/ 14818 w 550749"/>
              <a:gd name="connsiteY856" fmla="*/ 144375 h 458958"/>
              <a:gd name="connsiteX857" fmla="*/ 18358 w 550749"/>
              <a:gd name="connsiteY857" fmla="*/ 138081 h 458958"/>
              <a:gd name="connsiteX858" fmla="*/ 18096 w 550749"/>
              <a:gd name="connsiteY858" fmla="*/ 137819 h 458958"/>
              <a:gd name="connsiteX859" fmla="*/ 19538 w 550749"/>
              <a:gd name="connsiteY859" fmla="*/ 135983 h 458958"/>
              <a:gd name="connsiteX860" fmla="*/ 19538 w 550749"/>
              <a:gd name="connsiteY860" fmla="*/ 134540 h 458958"/>
              <a:gd name="connsiteX861" fmla="*/ 20588 w 550749"/>
              <a:gd name="connsiteY861" fmla="*/ 134278 h 458958"/>
              <a:gd name="connsiteX862" fmla="*/ 20981 w 550749"/>
              <a:gd name="connsiteY862" fmla="*/ 132836 h 458958"/>
              <a:gd name="connsiteX863" fmla="*/ 20981 w 550749"/>
              <a:gd name="connsiteY863" fmla="*/ 132180 h 458958"/>
              <a:gd name="connsiteX864" fmla="*/ 20194 w 550749"/>
              <a:gd name="connsiteY864" fmla="*/ 129164 h 458958"/>
              <a:gd name="connsiteX865" fmla="*/ 20194 w 550749"/>
              <a:gd name="connsiteY865" fmla="*/ 128508 h 458958"/>
              <a:gd name="connsiteX866" fmla="*/ 19801 w 550749"/>
              <a:gd name="connsiteY866" fmla="*/ 127722 h 458958"/>
              <a:gd name="connsiteX867" fmla="*/ 18883 w 550749"/>
              <a:gd name="connsiteY867" fmla="*/ 128902 h 458958"/>
              <a:gd name="connsiteX868" fmla="*/ 18358 w 550749"/>
              <a:gd name="connsiteY868" fmla="*/ 127722 h 458958"/>
              <a:gd name="connsiteX869" fmla="*/ 19801 w 550749"/>
              <a:gd name="connsiteY869" fmla="*/ 126804 h 458958"/>
              <a:gd name="connsiteX870" fmla="*/ 17703 w 550749"/>
              <a:gd name="connsiteY870" fmla="*/ 124574 h 458958"/>
              <a:gd name="connsiteX871" fmla="*/ 16654 w 550749"/>
              <a:gd name="connsiteY871" fmla="*/ 124574 h 458958"/>
              <a:gd name="connsiteX872" fmla="*/ 15998 w 550749"/>
              <a:gd name="connsiteY872" fmla="*/ 122870 h 458958"/>
              <a:gd name="connsiteX873" fmla="*/ 16260 w 550749"/>
              <a:gd name="connsiteY873" fmla="*/ 122870 h 458958"/>
              <a:gd name="connsiteX874" fmla="*/ 16260 w 550749"/>
              <a:gd name="connsiteY874" fmla="*/ 122476 h 458958"/>
              <a:gd name="connsiteX875" fmla="*/ 15998 w 550749"/>
              <a:gd name="connsiteY875" fmla="*/ 122083 h 458958"/>
              <a:gd name="connsiteX876" fmla="*/ 15998 w 550749"/>
              <a:gd name="connsiteY876" fmla="*/ 121427 h 458958"/>
              <a:gd name="connsiteX877" fmla="*/ 15211 w 550749"/>
              <a:gd name="connsiteY877" fmla="*/ 120641 h 458958"/>
              <a:gd name="connsiteX878" fmla="*/ 13900 w 550749"/>
              <a:gd name="connsiteY878" fmla="*/ 121427 h 458958"/>
              <a:gd name="connsiteX879" fmla="*/ 13900 w 550749"/>
              <a:gd name="connsiteY879" fmla="*/ 121165 h 458958"/>
              <a:gd name="connsiteX880" fmla="*/ 14162 w 550749"/>
              <a:gd name="connsiteY880" fmla="*/ 119985 h 458958"/>
              <a:gd name="connsiteX881" fmla="*/ 14556 w 550749"/>
              <a:gd name="connsiteY881" fmla="*/ 119198 h 458958"/>
              <a:gd name="connsiteX882" fmla="*/ 14556 w 550749"/>
              <a:gd name="connsiteY882" fmla="*/ 118936 h 458958"/>
              <a:gd name="connsiteX883" fmla="*/ 15998 w 550749"/>
              <a:gd name="connsiteY883" fmla="*/ 117493 h 458958"/>
              <a:gd name="connsiteX884" fmla="*/ 15998 w 550749"/>
              <a:gd name="connsiteY884" fmla="*/ 117100 h 458958"/>
              <a:gd name="connsiteX885" fmla="*/ 15211 w 550749"/>
              <a:gd name="connsiteY885" fmla="*/ 116838 h 458958"/>
              <a:gd name="connsiteX886" fmla="*/ 13900 w 550749"/>
              <a:gd name="connsiteY886" fmla="*/ 116838 h 458958"/>
              <a:gd name="connsiteX887" fmla="*/ 13900 w 550749"/>
              <a:gd name="connsiteY887" fmla="*/ 115789 h 458958"/>
              <a:gd name="connsiteX888" fmla="*/ 13113 w 550749"/>
              <a:gd name="connsiteY888" fmla="*/ 116182 h 458958"/>
              <a:gd name="connsiteX889" fmla="*/ 12720 w 550749"/>
              <a:gd name="connsiteY889" fmla="*/ 116838 h 458958"/>
              <a:gd name="connsiteX890" fmla="*/ 12457 w 550749"/>
              <a:gd name="connsiteY890" fmla="*/ 116838 h 458958"/>
              <a:gd name="connsiteX891" fmla="*/ 12457 w 550749"/>
              <a:gd name="connsiteY891" fmla="*/ 116444 h 458958"/>
              <a:gd name="connsiteX892" fmla="*/ 11802 w 550749"/>
              <a:gd name="connsiteY892" fmla="*/ 116182 h 458958"/>
              <a:gd name="connsiteX893" fmla="*/ 11408 w 550749"/>
              <a:gd name="connsiteY893" fmla="*/ 116838 h 458958"/>
              <a:gd name="connsiteX894" fmla="*/ 11408 w 550749"/>
              <a:gd name="connsiteY894" fmla="*/ 116444 h 458958"/>
              <a:gd name="connsiteX895" fmla="*/ 11802 w 550749"/>
              <a:gd name="connsiteY895" fmla="*/ 115789 h 458958"/>
              <a:gd name="connsiteX896" fmla="*/ 10622 w 550749"/>
              <a:gd name="connsiteY896" fmla="*/ 115002 h 458958"/>
              <a:gd name="connsiteX897" fmla="*/ 11015 w 550749"/>
              <a:gd name="connsiteY897" fmla="*/ 114740 h 458958"/>
              <a:gd name="connsiteX898" fmla="*/ 9966 w 550749"/>
              <a:gd name="connsiteY898" fmla="*/ 114084 h 458958"/>
              <a:gd name="connsiteX899" fmla="*/ 11015 w 550749"/>
              <a:gd name="connsiteY899" fmla="*/ 112117 h 458958"/>
              <a:gd name="connsiteX900" fmla="*/ 11802 w 550749"/>
              <a:gd name="connsiteY900" fmla="*/ 112117 h 458958"/>
              <a:gd name="connsiteX901" fmla="*/ 12064 w 550749"/>
              <a:gd name="connsiteY901" fmla="*/ 111855 h 458958"/>
              <a:gd name="connsiteX902" fmla="*/ 11802 w 550749"/>
              <a:gd name="connsiteY902" fmla="*/ 111199 h 458958"/>
              <a:gd name="connsiteX903" fmla="*/ 11015 w 550749"/>
              <a:gd name="connsiteY903" fmla="*/ 110806 h 458958"/>
              <a:gd name="connsiteX904" fmla="*/ 10622 w 550749"/>
              <a:gd name="connsiteY904" fmla="*/ 109757 h 458958"/>
              <a:gd name="connsiteX905" fmla="*/ 9704 w 550749"/>
              <a:gd name="connsiteY905" fmla="*/ 108708 h 458958"/>
              <a:gd name="connsiteX906" fmla="*/ 8524 w 550749"/>
              <a:gd name="connsiteY906" fmla="*/ 108314 h 458958"/>
              <a:gd name="connsiteX907" fmla="*/ 8524 w 550749"/>
              <a:gd name="connsiteY907" fmla="*/ 107659 h 458958"/>
              <a:gd name="connsiteX908" fmla="*/ 7737 w 550749"/>
              <a:gd name="connsiteY908" fmla="*/ 107003 h 458958"/>
              <a:gd name="connsiteX909" fmla="*/ 8261 w 550749"/>
              <a:gd name="connsiteY909" fmla="*/ 106478 h 458958"/>
              <a:gd name="connsiteX910" fmla="*/ 7737 w 550749"/>
              <a:gd name="connsiteY910" fmla="*/ 106216 h 458958"/>
              <a:gd name="connsiteX911" fmla="*/ 8524 w 550749"/>
              <a:gd name="connsiteY911" fmla="*/ 105823 h 458958"/>
              <a:gd name="connsiteX912" fmla="*/ 7737 w 550749"/>
              <a:gd name="connsiteY912" fmla="*/ 104774 h 458958"/>
              <a:gd name="connsiteX913" fmla="*/ 7737 w 550749"/>
              <a:gd name="connsiteY913" fmla="*/ 104380 h 458958"/>
              <a:gd name="connsiteX914" fmla="*/ 7081 w 550749"/>
              <a:gd name="connsiteY914" fmla="*/ 103331 h 458958"/>
              <a:gd name="connsiteX915" fmla="*/ 7081 w 550749"/>
              <a:gd name="connsiteY915" fmla="*/ 102938 h 458958"/>
              <a:gd name="connsiteX916" fmla="*/ 7474 w 550749"/>
              <a:gd name="connsiteY916" fmla="*/ 102676 h 458958"/>
              <a:gd name="connsiteX917" fmla="*/ 8261 w 550749"/>
              <a:gd name="connsiteY917" fmla="*/ 102938 h 458958"/>
              <a:gd name="connsiteX918" fmla="*/ 9179 w 550749"/>
              <a:gd name="connsiteY918" fmla="*/ 102938 h 458958"/>
              <a:gd name="connsiteX919" fmla="*/ 6425 w 550749"/>
              <a:gd name="connsiteY919" fmla="*/ 102020 h 458958"/>
              <a:gd name="connsiteX920" fmla="*/ 7737 w 550749"/>
              <a:gd name="connsiteY920" fmla="*/ 101626 h 458958"/>
              <a:gd name="connsiteX921" fmla="*/ 8524 w 550749"/>
              <a:gd name="connsiteY921" fmla="*/ 101364 h 458958"/>
              <a:gd name="connsiteX922" fmla="*/ 9179 w 550749"/>
              <a:gd name="connsiteY922" fmla="*/ 101626 h 458958"/>
              <a:gd name="connsiteX923" fmla="*/ 11015 w 550749"/>
              <a:gd name="connsiteY923" fmla="*/ 100840 h 458958"/>
              <a:gd name="connsiteX924" fmla="*/ 12064 w 550749"/>
              <a:gd name="connsiteY924" fmla="*/ 98742 h 458958"/>
              <a:gd name="connsiteX925" fmla="*/ 13900 w 550749"/>
              <a:gd name="connsiteY925" fmla="*/ 97693 h 458958"/>
              <a:gd name="connsiteX926" fmla="*/ 14818 w 550749"/>
              <a:gd name="connsiteY926" fmla="*/ 97037 h 458958"/>
              <a:gd name="connsiteX927" fmla="*/ 15605 w 550749"/>
              <a:gd name="connsiteY927" fmla="*/ 97037 h 458958"/>
              <a:gd name="connsiteX928" fmla="*/ 19145 w 550749"/>
              <a:gd name="connsiteY928" fmla="*/ 94545 h 458958"/>
              <a:gd name="connsiteX929" fmla="*/ 20981 w 550749"/>
              <a:gd name="connsiteY929" fmla="*/ 93496 h 458958"/>
              <a:gd name="connsiteX930" fmla="*/ 21899 w 550749"/>
              <a:gd name="connsiteY930" fmla="*/ 92054 h 458958"/>
              <a:gd name="connsiteX931" fmla="*/ 23079 w 550749"/>
              <a:gd name="connsiteY931" fmla="*/ 89562 h 458958"/>
              <a:gd name="connsiteX932" fmla="*/ 23997 w 550749"/>
              <a:gd name="connsiteY932" fmla="*/ 86415 h 458958"/>
              <a:gd name="connsiteX933" fmla="*/ 23735 w 550749"/>
              <a:gd name="connsiteY933" fmla="*/ 85760 h 458958"/>
              <a:gd name="connsiteX934" fmla="*/ 24784 w 550749"/>
              <a:gd name="connsiteY934" fmla="*/ 84580 h 458958"/>
              <a:gd name="connsiteX935" fmla="*/ 26226 w 550749"/>
              <a:gd name="connsiteY935" fmla="*/ 83924 h 458958"/>
              <a:gd name="connsiteX936" fmla="*/ 26226 w 550749"/>
              <a:gd name="connsiteY936" fmla="*/ 82875 h 458958"/>
              <a:gd name="connsiteX937" fmla="*/ 27275 w 550749"/>
              <a:gd name="connsiteY937" fmla="*/ 81432 h 458958"/>
              <a:gd name="connsiteX938" fmla="*/ 29373 w 550749"/>
              <a:gd name="connsiteY938" fmla="*/ 78941 h 458958"/>
              <a:gd name="connsiteX939" fmla="*/ 31078 w 550749"/>
              <a:gd name="connsiteY939" fmla="*/ 78154 h 458958"/>
              <a:gd name="connsiteX940" fmla="*/ 31865 w 550749"/>
              <a:gd name="connsiteY940" fmla="*/ 76843 h 458958"/>
              <a:gd name="connsiteX941" fmla="*/ 33045 w 550749"/>
              <a:gd name="connsiteY941" fmla="*/ 76056 h 458958"/>
              <a:gd name="connsiteX942" fmla="*/ 35143 w 550749"/>
              <a:gd name="connsiteY942" fmla="*/ 75007 h 458958"/>
              <a:gd name="connsiteX943" fmla="*/ 36454 w 550749"/>
              <a:gd name="connsiteY943" fmla="*/ 74745 h 458958"/>
              <a:gd name="connsiteX944" fmla="*/ 37241 w 550749"/>
              <a:gd name="connsiteY944" fmla="*/ 74220 h 458958"/>
              <a:gd name="connsiteX945" fmla="*/ 38684 w 550749"/>
              <a:gd name="connsiteY945" fmla="*/ 71860 h 458958"/>
              <a:gd name="connsiteX946" fmla="*/ 41175 w 550749"/>
              <a:gd name="connsiteY946" fmla="*/ 69762 h 458958"/>
              <a:gd name="connsiteX947" fmla="*/ 43273 w 550749"/>
              <a:gd name="connsiteY947" fmla="*/ 68319 h 458958"/>
              <a:gd name="connsiteX948" fmla="*/ 44716 w 550749"/>
              <a:gd name="connsiteY948" fmla="*/ 66877 h 458958"/>
              <a:gd name="connsiteX949" fmla="*/ 45502 w 550749"/>
              <a:gd name="connsiteY949" fmla="*/ 64779 h 458958"/>
              <a:gd name="connsiteX950" fmla="*/ 47600 w 550749"/>
              <a:gd name="connsiteY950" fmla="*/ 62681 h 458958"/>
              <a:gd name="connsiteX951" fmla="*/ 48256 w 550749"/>
              <a:gd name="connsiteY951" fmla="*/ 61238 h 458958"/>
              <a:gd name="connsiteX952" fmla="*/ 49305 w 550749"/>
              <a:gd name="connsiteY952" fmla="*/ 59796 h 458958"/>
              <a:gd name="connsiteX953" fmla="*/ 50354 w 550749"/>
              <a:gd name="connsiteY953" fmla="*/ 59402 h 458958"/>
              <a:gd name="connsiteX954" fmla="*/ 51141 w 550749"/>
              <a:gd name="connsiteY954" fmla="*/ 59140 h 458958"/>
              <a:gd name="connsiteX955" fmla="*/ 52059 w 550749"/>
              <a:gd name="connsiteY955" fmla="*/ 57698 h 458958"/>
              <a:gd name="connsiteX956" fmla="*/ 52846 w 550749"/>
              <a:gd name="connsiteY956" fmla="*/ 56649 h 458958"/>
              <a:gd name="connsiteX957" fmla="*/ 55337 w 550749"/>
              <a:gd name="connsiteY957" fmla="*/ 55206 h 458958"/>
              <a:gd name="connsiteX958" fmla="*/ 55993 w 550749"/>
              <a:gd name="connsiteY958" fmla="*/ 53764 h 458958"/>
              <a:gd name="connsiteX959" fmla="*/ 55993 w 550749"/>
              <a:gd name="connsiteY959" fmla="*/ 52715 h 458958"/>
              <a:gd name="connsiteX960" fmla="*/ 59665 w 550749"/>
              <a:gd name="connsiteY960" fmla="*/ 48781 h 458958"/>
              <a:gd name="connsiteX961" fmla="*/ 61238 w 550749"/>
              <a:gd name="connsiteY961" fmla="*/ 48781 h 458958"/>
              <a:gd name="connsiteX962" fmla="*/ 62025 w 550749"/>
              <a:gd name="connsiteY962" fmla="*/ 49568 h 458958"/>
              <a:gd name="connsiteX963" fmla="*/ 64516 w 550749"/>
              <a:gd name="connsiteY963" fmla="*/ 49174 h 458958"/>
              <a:gd name="connsiteX964" fmla="*/ 67139 w 550749"/>
              <a:gd name="connsiteY964" fmla="*/ 49174 h 458958"/>
              <a:gd name="connsiteX965" fmla="*/ 67139 w 550749"/>
              <a:gd name="connsiteY965" fmla="*/ 52059 h 458958"/>
              <a:gd name="connsiteX966" fmla="*/ 68450 w 550749"/>
              <a:gd name="connsiteY966" fmla="*/ 55206 h 458958"/>
              <a:gd name="connsiteX967" fmla="*/ 70155 w 550749"/>
              <a:gd name="connsiteY967" fmla="*/ 57042 h 458958"/>
              <a:gd name="connsiteX968" fmla="*/ 70680 w 550749"/>
              <a:gd name="connsiteY968" fmla="*/ 58353 h 458958"/>
              <a:gd name="connsiteX969" fmla="*/ 71597 w 550749"/>
              <a:gd name="connsiteY969" fmla="*/ 59140 h 458958"/>
              <a:gd name="connsiteX970" fmla="*/ 71991 w 550749"/>
              <a:gd name="connsiteY970" fmla="*/ 61238 h 458958"/>
              <a:gd name="connsiteX971" fmla="*/ 74482 w 550749"/>
              <a:gd name="connsiteY971" fmla="*/ 60845 h 458958"/>
              <a:gd name="connsiteX972" fmla="*/ 76974 w 550749"/>
              <a:gd name="connsiteY972" fmla="*/ 61238 h 458958"/>
              <a:gd name="connsiteX973" fmla="*/ 78679 w 550749"/>
              <a:gd name="connsiteY973" fmla="*/ 60058 h 458958"/>
              <a:gd name="connsiteX974" fmla="*/ 83268 w 550749"/>
              <a:gd name="connsiteY974" fmla="*/ 58747 h 458958"/>
              <a:gd name="connsiteX975" fmla="*/ 89038 w 550749"/>
              <a:gd name="connsiteY975" fmla="*/ 58747 h 458958"/>
              <a:gd name="connsiteX976" fmla="*/ 89956 w 550749"/>
              <a:gd name="connsiteY976" fmla="*/ 60845 h 458958"/>
              <a:gd name="connsiteX977" fmla="*/ 91136 w 550749"/>
              <a:gd name="connsiteY977" fmla="*/ 61500 h 458958"/>
              <a:gd name="connsiteX978" fmla="*/ 94414 w 550749"/>
              <a:gd name="connsiteY978" fmla="*/ 60058 h 458958"/>
              <a:gd name="connsiteX979" fmla="*/ 95070 w 550749"/>
              <a:gd name="connsiteY979" fmla="*/ 59402 h 458958"/>
              <a:gd name="connsiteX980" fmla="*/ 94021 w 550749"/>
              <a:gd name="connsiteY980" fmla="*/ 57304 h 458958"/>
              <a:gd name="connsiteX981" fmla="*/ 95726 w 550749"/>
              <a:gd name="connsiteY981" fmla="*/ 53764 h 458958"/>
              <a:gd name="connsiteX982" fmla="*/ 101102 w 550749"/>
              <a:gd name="connsiteY982" fmla="*/ 52977 h 458958"/>
              <a:gd name="connsiteX983" fmla="*/ 101758 w 550749"/>
              <a:gd name="connsiteY983" fmla="*/ 50879 h 458958"/>
              <a:gd name="connsiteX984" fmla="*/ 101758 w 550749"/>
              <a:gd name="connsiteY984" fmla="*/ 49174 h 458958"/>
              <a:gd name="connsiteX985" fmla="*/ 102151 w 550749"/>
              <a:gd name="connsiteY985" fmla="*/ 47338 h 458958"/>
              <a:gd name="connsiteX986" fmla="*/ 101495 w 550749"/>
              <a:gd name="connsiteY986" fmla="*/ 44585 h 458958"/>
              <a:gd name="connsiteX987" fmla="*/ 101758 w 550749"/>
              <a:gd name="connsiteY987" fmla="*/ 43536 h 458958"/>
              <a:gd name="connsiteX988" fmla="*/ 105036 w 550749"/>
              <a:gd name="connsiteY988" fmla="*/ 42486 h 458958"/>
              <a:gd name="connsiteX989" fmla="*/ 108183 w 550749"/>
              <a:gd name="connsiteY989" fmla="*/ 39602 h 458958"/>
              <a:gd name="connsiteX990" fmla="*/ 108183 w 550749"/>
              <a:gd name="connsiteY990" fmla="*/ 37897 h 458958"/>
              <a:gd name="connsiteX991" fmla="*/ 113035 w 550749"/>
              <a:gd name="connsiteY991" fmla="*/ 34356 h 458958"/>
              <a:gd name="connsiteX992" fmla="*/ 115657 w 550749"/>
              <a:gd name="connsiteY992" fmla="*/ 32521 h 458958"/>
              <a:gd name="connsiteX993" fmla="*/ 116969 w 550749"/>
              <a:gd name="connsiteY993" fmla="*/ 30160 h 458958"/>
              <a:gd name="connsiteX994" fmla="*/ 118411 w 550749"/>
              <a:gd name="connsiteY994" fmla="*/ 28980 h 458958"/>
              <a:gd name="connsiteX995" fmla="*/ 120116 w 550749"/>
              <a:gd name="connsiteY995" fmla="*/ 30160 h 458958"/>
              <a:gd name="connsiteX996" fmla="*/ 123788 w 550749"/>
              <a:gd name="connsiteY996" fmla="*/ 30160 h 458958"/>
              <a:gd name="connsiteX997" fmla="*/ 124050 w 550749"/>
              <a:gd name="connsiteY997" fmla="*/ 29767 h 458958"/>
              <a:gd name="connsiteX998" fmla="*/ 126672 w 550749"/>
              <a:gd name="connsiteY998" fmla="*/ 30160 h 458958"/>
              <a:gd name="connsiteX999" fmla="*/ 127328 w 550749"/>
              <a:gd name="connsiteY999" fmla="*/ 28324 h 458958"/>
              <a:gd name="connsiteX1000" fmla="*/ 127721 w 550749"/>
              <a:gd name="connsiteY1000" fmla="*/ 28324 h 458958"/>
              <a:gd name="connsiteX1001" fmla="*/ 126279 w 550749"/>
              <a:gd name="connsiteY1001" fmla="*/ 23735 h 458958"/>
              <a:gd name="connsiteX1002" fmla="*/ 126672 w 550749"/>
              <a:gd name="connsiteY1002" fmla="*/ 22686 h 458958"/>
              <a:gd name="connsiteX1003" fmla="*/ 126279 w 550749"/>
              <a:gd name="connsiteY1003" fmla="*/ 21899 h 458958"/>
              <a:gd name="connsiteX1004" fmla="*/ 124574 w 550749"/>
              <a:gd name="connsiteY1004" fmla="*/ 20457 h 458958"/>
              <a:gd name="connsiteX1005" fmla="*/ 124837 w 550749"/>
              <a:gd name="connsiteY1005" fmla="*/ 18358 h 458958"/>
              <a:gd name="connsiteX1006" fmla="*/ 124837 w 550749"/>
              <a:gd name="connsiteY1006" fmla="*/ 17703 h 458958"/>
              <a:gd name="connsiteX1007" fmla="*/ 124050 w 550749"/>
              <a:gd name="connsiteY1007" fmla="*/ 16523 h 458958"/>
              <a:gd name="connsiteX1008" fmla="*/ 124574 w 550749"/>
              <a:gd name="connsiteY1008" fmla="*/ 15605 h 458958"/>
              <a:gd name="connsiteX1009" fmla="*/ 129033 w 550749"/>
              <a:gd name="connsiteY1009" fmla="*/ 11277 h 458958"/>
              <a:gd name="connsiteX1010" fmla="*/ 128771 w 550749"/>
              <a:gd name="connsiteY1010" fmla="*/ 10228 h 458958"/>
              <a:gd name="connsiteX1011" fmla="*/ 128115 w 550749"/>
              <a:gd name="connsiteY1011" fmla="*/ 9966 h 458958"/>
              <a:gd name="connsiteX1012" fmla="*/ 128115 w 550749"/>
              <a:gd name="connsiteY1012" fmla="*/ 6557 h 458958"/>
              <a:gd name="connsiteX1013" fmla="*/ 128771 w 550749"/>
              <a:gd name="connsiteY1013" fmla="*/ 5901 h 458958"/>
              <a:gd name="connsiteX1014" fmla="*/ 127721 w 550749"/>
              <a:gd name="connsiteY1014" fmla="*/ 4196 h 458958"/>
              <a:gd name="connsiteX1015" fmla="*/ 127721 w 550749"/>
              <a:gd name="connsiteY1015" fmla="*/ 2885 h 458958"/>
              <a:gd name="connsiteX1016" fmla="*/ 127328 w 550749"/>
              <a:gd name="connsiteY1016" fmla="*/ 2098 h 458958"/>
              <a:gd name="connsiteX1017" fmla="*/ 127721 w 550749"/>
              <a:gd name="connsiteY1017" fmla="*/ 1442 h 458958"/>
              <a:gd name="connsiteX1018" fmla="*/ 129820 w 550749"/>
              <a:gd name="connsiteY1018" fmla="*/ 262 h 458958"/>
              <a:gd name="connsiteX1019" fmla="*/ 130213 w 550749"/>
              <a:gd name="connsiteY1019" fmla="*/ 0 h 458958"/>
              <a:gd name="connsiteX1020" fmla="*/ 134016 w 550749"/>
              <a:gd name="connsiteY1020" fmla="*/ 0 h 458958"/>
              <a:gd name="connsiteX1021" fmla="*/ 134671 w 550749"/>
              <a:gd name="connsiteY1021" fmla="*/ 0 h 458958"/>
              <a:gd name="connsiteX1022" fmla="*/ 138605 w 550749"/>
              <a:gd name="connsiteY1022" fmla="*/ 2098 h 458958"/>
              <a:gd name="connsiteX1023" fmla="*/ 140835 w 550749"/>
              <a:gd name="connsiteY1023" fmla="*/ 4983 h 458958"/>
              <a:gd name="connsiteX1024" fmla="*/ 142539 w 550749"/>
              <a:gd name="connsiteY1024" fmla="*/ 3803 h 458958"/>
              <a:gd name="connsiteX1025" fmla="*/ 145293 w 550749"/>
              <a:gd name="connsiteY1025" fmla="*/ 6294 h 458958"/>
              <a:gd name="connsiteX1026" fmla="*/ 146473 w 550749"/>
              <a:gd name="connsiteY1026" fmla="*/ 6557 h 458958"/>
              <a:gd name="connsiteX1027" fmla="*/ 146735 w 550749"/>
              <a:gd name="connsiteY1027" fmla="*/ 7343 h 458958"/>
              <a:gd name="connsiteX1028" fmla="*/ 147916 w 550749"/>
              <a:gd name="connsiteY1028" fmla="*/ 7737 h 458958"/>
              <a:gd name="connsiteX1029" fmla="*/ 148571 w 550749"/>
              <a:gd name="connsiteY1029" fmla="*/ 8524 h 458958"/>
              <a:gd name="connsiteX1030" fmla="*/ 149358 w 550749"/>
              <a:gd name="connsiteY1030" fmla="*/ 8524 h 458958"/>
              <a:gd name="connsiteX1031" fmla="*/ 150014 w 550749"/>
              <a:gd name="connsiteY1031" fmla="*/ 8524 h 458958"/>
              <a:gd name="connsiteX1032" fmla="*/ 151063 w 550749"/>
              <a:gd name="connsiteY1032" fmla="*/ 7737 h 458958"/>
              <a:gd name="connsiteX1033" fmla="*/ 151718 w 550749"/>
              <a:gd name="connsiteY1033" fmla="*/ 7737 h 458958"/>
              <a:gd name="connsiteX1034" fmla="*/ 151718 w 550749"/>
              <a:gd name="connsiteY1034" fmla="*/ 8524 h 458958"/>
              <a:gd name="connsiteX1035" fmla="*/ 155390 w 550749"/>
              <a:gd name="connsiteY1035" fmla="*/ 8786 h 458958"/>
              <a:gd name="connsiteX1036" fmla="*/ 157488 w 550749"/>
              <a:gd name="connsiteY1036" fmla="*/ 8786 h 458958"/>
              <a:gd name="connsiteX1037" fmla="*/ 159586 w 550749"/>
              <a:gd name="connsiteY1037" fmla="*/ 7737 h 458958"/>
              <a:gd name="connsiteX1038" fmla="*/ 161291 w 550749"/>
              <a:gd name="connsiteY1038" fmla="*/ 7737 h 458958"/>
              <a:gd name="connsiteX1039" fmla="*/ 162471 w 550749"/>
              <a:gd name="connsiteY1039" fmla="*/ 8524 h 458958"/>
              <a:gd name="connsiteX1040" fmla="*/ 165225 w 550749"/>
              <a:gd name="connsiteY1040" fmla="*/ 7737 h 458958"/>
              <a:gd name="connsiteX1041" fmla="*/ 166930 w 550749"/>
              <a:gd name="connsiteY1041" fmla="*/ 10622 h 458958"/>
              <a:gd name="connsiteX1042" fmla="*/ 168110 w 550749"/>
              <a:gd name="connsiteY1042" fmla="*/ 9441 h 458958"/>
              <a:gd name="connsiteX1043" fmla="*/ 168897 w 550749"/>
              <a:gd name="connsiteY1043" fmla="*/ 9441 h 458958"/>
              <a:gd name="connsiteX1044" fmla="*/ 168110 w 550749"/>
              <a:gd name="connsiteY1044" fmla="*/ 10884 h 458958"/>
              <a:gd name="connsiteX1045" fmla="*/ 169552 w 550749"/>
              <a:gd name="connsiteY1045" fmla="*/ 11933 h 458958"/>
              <a:gd name="connsiteX1046" fmla="*/ 170208 w 550749"/>
              <a:gd name="connsiteY1046" fmla="*/ 11933 h 458958"/>
              <a:gd name="connsiteX1047" fmla="*/ 171913 w 550749"/>
              <a:gd name="connsiteY1047" fmla="*/ 11933 h 458958"/>
              <a:gd name="connsiteX1048" fmla="*/ 173355 w 550749"/>
              <a:gd name="connsiteY1048" fmla="*/ 11277 h 458958"/>
              <a:gd name="connsiteX1049" fmla="*/ 174535 w 550749"/>
              <a:gd name="connsiteY1049" fmla="*/ 10884 h 458958"/>
              <a:gd name="connsiteX1050" fmla="*/ 176240 w 550749"/>
              <a:gd name="connsiteY1050" fmla="*/ 11540 h 458958"/>
              <a:gd name="connsiteX1051" fmla="*/ 177289 w 550749"/>
              <a:gd name="connsiteY1051" fmla="*/ 11277 h 458958"/>
              <a:gd name="connsiteX1052" fmla="*/ 177682 w 550749"/>
              <a:gd name="connsiteY1052" fmla="*/ 11540 h 458958"/>
              <a:gd name="connsiteX1053" fmla="*/ 179387 w 550749"/>
              <a:gd name="connsiteY1053" fmla="*/ 10622 h 458958"/>
              <a:gd name="connsiteX1054" fmla="*/ 179387 w 550749"/>
              <a:gd name="connsiteY1054" fmla="*/ 11540 h 458958"/>
              <a:gd name="connsiteX1055" fmla="*/ 180829 w 550749"/>
              <a:gd name="connsiteY1055" fmla="*/ 11933 h 458958"/>
              <a:gd name="connsiteX1056" fmla="*/ 183059 w 550749"/>
              <a:gd name="connsiteY1056" fmla="*/ 11540 h 458958"/>
              <a:gd name="connsiteX1057" fmla="*/ 182665 w 550749"/>
              <a:gd name="connsiteY1057" fmla="*/ 12326 h 458958"/>
              <a:gd name="connsiteX1058" fmla="*/ 183714 w 550749"/>
              <a:gd name="connsiteY1058" fmla="*/ 12982 h 458958"/>
              <a:gd name="connsiteX1059" fmla="*/ 184763 w 550749"/>
              <a:gd name="connsiteY1059" fmla="*/ 12982 h 458958"/>
              <a:gd name="connsiteX1060" fmla="*/ 188566 w 550749"/>
              <a:gd name="connsiteY1060" fmla="*/ 17965 h 458958"/>
              <a:gd name="connsiteX1061" fmla="*/ 190795 w 550749"/>
              <a:gd name="connsiteY1061" fmla="*/ 16916 h 458958"/>
              <a:gd name="connsiteX1062" fmla="*/ 191451 w 550749"/>
              <a:gd name="connsiteY1062" fmla="*/ 17965 h 458958"/>
              <a:gd name="connsiteX1063" fmla="*/ 191189 w 550749"/>
              <a:gd name="connsiteY1063" fmla="*/ 20457 h 458958"/>
              <a:gd name="connsiteX1064" fmla="*/ 189353 w 550749"/>
              <a:gd name="connsiteY1064" fmla="*/ 22686 h 458958"/>
              <a:gd name="connsiteX1065" fmla="*/ 187911 w 550749"/>
              <a:gd name="connsiteY1065" fmla="*/ 22686 h 458958"/>
              <a:gd name="connsiteX1066" fmla="*/ 187124 w 550749"/>
              <a:gd name="connsiteY1066" fmla="*/ 23735 h 458958"/>
              <a:gd name="connsiteX1067" fmla="*/ 187124 w 550749"/>
              <a:gd name="connsiteY1067" fmla="*/ 24784 h 458958"/>
              <a:gd name="connsiteX1068" fmla="*/ 187911 w 550749"/>
              <a:gd name="connsiteY1068" fmla="*/ 27275 h 458958"/>
              <a:gd name="connsiteX1069" fmla="*/ 187648 w 550749"/>
              <a:gd name="connsiteY1069" fmla="*/ 28062 h 458958"/>
              <a:gd name="connsiteX1070" fmla="*/ 186468 w 550749"/>
              <a:gd name="connsiteY1070" fmla="*/ 28324 h 458958"/>
              <a:gd name="connsiteX1071" fmla="*/ 186206 w 550749"/>
              <a:gd name="connsiteY1071" fmla="*/ 29767 h 458958"/>
              <a:gd name="connsiteX1072" fmla="*/ 183059 w 550749"/>
              <a:gd name="connsiteY1072" fmla="*/ 30422 h 458958"/>
              <a:gd name="connsiteX1073" fmla="*/ 183059 w 550749"/>
              <a:gd name="connsiteY1073" fmla="*/ 31472 h 458958"/>
              <a:gd name="connsiteX1074" fmla="*/ 180436 w 550749"/>
              <a:gd name="connsiteY1074" fmla="*/ 31472 h 458958"/>
              <a:gd name="connsiteX1075" fmla="*/ 179649 w 550749"/>
              <a:gd name="connsiteY1075" fmla="*/ 32521 h 458958"/>
              <a:gd name="connsiteX1076" fmla="*/ 178731 w 550749"/>
              <a:gd name="connsiteY1076" fmla="*/ 32914 h 458958"/>
              <a:gd name="connsiteX1077" fmla="*/ 176896 w 550749"/>
              <a:gd name="connsiteY1077" fmla="*/ 32914 h 458958"/>
              <a:gd name="connsiteX1078" fmla="*/ 176896 w 550749"/>
              <a:gd name="connsiteY1078" fmla="*/ 33963 h 458958"/>
              <a:gd name="connsiteX1079" fmla="*/ 175191 w 550749"/>
              <a:gd name="connsiteY1079" fmla="*/ 35143 h 458958"/>
              <a:gd name="connsiteX1080" fmla="*/ 174797 w 550749"/>
              <a:gd name="connsiteY1080" fmla="*/ 36061 h 458958"/>
              <a:gd name="connsiteX1081" fmla="*/ 176240 w 550749"/>
              <a:gd name="connsiteY1081" fmla="*/ 37897 h 458958"/>
              <a:gd name="connsiteX1082" fmla="*/ 176633 w 550749"/>
              <a:gd name="connsiteY1082" fmla="*/ 39339 h 458958"/>
              <a:gd name="connsiteX1083" fmla="*/ 176633 w 550749"/>
              <a:gd name="connsiteY1083" fmla="*/ 39995 h 458958"/>
              <a:gd name="connsiteX1084" fmla="*/ 178338 w 550749"/>
              <a:gd name="connsiteY1084" fmla="*/ 38815 h 458958"/>
              <a:gd name="connsiteX1085" fmla="*/ 178731 w 550749"/>
              <a:gd name="connsiteY1085" fmla="*/ 38815 h 458958"/>
              <a:gd name="connsiteX1086" fmla="*/ 178338 w 550749"/>
              <a:gd name="connsiteY1086" fmla="*/ 41700 h 458958"/>
              <a:gd name="connsiteX1087" fmla="*/ 179387 w 550749"/>
              <a:gd name="connsiteY1087" fmla="*/ 41700 h 458958"/>
              <a:gd name="connsiteX1088" fmla="*/ 182010 w 550749"/>
              <a:gd name="connsiteY1088" fmla="*/ 42880 h 458958"/>
              <a:gd name="connsiteX1089" fmla="*/ 182665 w 550749"/>
              <a:gd name="connsiteY1089" fmla="*/ 43798 h 458958"/>
              <a:gd name="connsiteX1090" fmla="*/ 184108 w 550749"/>
              <a:gd name="connsiteY1090" fmla="*/ 47076 h 458958"/>
              <a:gd name="connsiteX1091" fmla="*/ 183714 w 550749"/>
              <a:gd name="connsiteY1091" fmla="*/ 47863 h 458958"/>
              <a:gd name="connsiteX1092" fmla="*/ 184763 w 550749"/>
              <a:gd name="connsiteY1092" fmla="*/ 49568 h 458958"/>
              <a:gd name="connsiteX1093" fmla="*/ 184763 w 550749"/>
              <a:gd name="connsiteY1093" fmla="*/ 50617 h 458958"/>
              <a:gd name="connsiteX1094" fmla="*/ 185157 w 550749"/>
              <a:gd name="connsiteY1094" fmla="*/ 51666 h 458958"/>
              <a:gd name="connsiteX1095" fmla="*/ 185157 w 550749"/>
              <a:gd name="connsiteY1095" fmla="*/ 53501 h 458958"/>
              <a:gd name="connsiteX1096" fmla="*/ 185157 w 550749"/>
              <a:gd name="connsiteY1096" fmla="*/ 55206 h 458958"/>
              <a:gd name="connsiteX1097" fmla="*/ 185550 w 550749"/>
              <a:gd name="connsiteY1097" fmla="*/ 57304 h 458958"/>
              <a:gd name="connsiteX1098" fmla="*/ 186206 w 550749"/>
              <a:gd name="connsiteY1098" fmla="*/ 57698 h 458958"/>
              <a:gd name="connsiteX1099" fmla="*/ 186206 w 550749"/>
              <a:gd name="connsiteY1099" fmla="*/ 58747 h 458958"/>
              <a:gd name="connsiteX1100" fmla="*/ 186862 w 550749"/>
              <a:gd name="connsiteY1100" fmla="*/ 58747 h 458958"/>
              <a:gd name="connsiteX1101" fmla="*/ 186862 w 550749"/>
              <a:gd name="connsiteY1101" fmla="*/ 59402 h 458958"/>
              <a:gd name="connsiteX1102" fmla="*/ 187124 w 550749"/>
              <a:gd name="connsiteY1102" fmla="*/ 60583 h 458958"/>
              <a:gd name="connsiteX1103" fmla="*/ 187911 w 550749"/>
              <a:gd name="connsiteY1103" fmla="*/ 61238 h 458958"/>
              <a:gd name="connsiteX1104" fmla="*/ 189091 w 550749"/>
              <a:gd name="connsiteY1104" fmla="*/ 62943 h 458958"/>
              <a:gd name="connsiteX1105" fmla="*/ 188566 w 550749"/>
              <a:gd name="connsiteY1105" fmla="*/ 64123 h 458958"/>
              <a:gd name="connsiteX1106" fmla="*/ 187911 w 550749"/>
              <a:gd name="connsiteY1106" fmla="*/ 65434 h 458958"/>
              <a:gd name="connsiteX1107" fmla="*/ 185550 w 550749"/>
              <a:gd name="connsiteY1107" fmla="*/ 66877 h 458958"/>
              <a:gd name="connsiteX1108" fmla="*/ 184370 w 550749"/>
              <a:gd name="connsiteY1108" fmla="*/ 67926 h 458958"/>
              <a:gd name="connsiteX1109" fmla="*/ 183452 w 550749"/>
              <a:gd name="connsiteY1109" fmla="*/ 70417 h 458958"/>
              <a:gd name="connsiteX1110" fmla="*/ 183714 w 550749"/>
              <a:gd name="connsiteY1110" fmla="*/ 71073 h 458958"/>
              <a:gd name="connsiteX1111" fmla="*/ 184763 w 550749"/>
              <a:gd name="connsiteY1111" fmla="*/ 71467 h 458958"/>
              <a:gd name="connsiteX1112" fmla="*/ 185550 w 550749"/>
              <a:gd name="connsiteY1112" fmla="*/ 72516 h 458958"/>
              <a:gd name="connsiteX1113" fmla="*/ 187124 w 550749"/>
              <a:gd name="connsiteY1113" fmla="*/ 72516 h 458958"/>
              <a:gd name="connsiteX1114" fmla="*/ 187911 w 550749"/>
              <a:gd name="connsiteY1114" fmla="*/ 72122 h 458958"/>
              <a:gd name="connsiteX1115" fmla="*/ 189091 w 550749"/>
              <a:gd name="connsiteY1115" fmla="*/ 72516 h 458958"/>
              <a:gd name="connsiteX1116" fmla="*/ 189353 w 550749"/>
              <a:gd name="connsiteY1116" fmla="*/ 75007 h 458958"/>
              <a:gd name="connsiteX1117" fmla="*/ 190009 w 550749"/>
              <a:gd name="connsiteY1117" fmla="*/ 76056 h 458958"/>
              <a:gd name="connsiteX1118" fmla="*/ 189746 w 550749"/>
              <a:gd name="connsiteY1118" fmla="*/ 77236 h 458958"/>
              <a:gd name="connsiteX1119" fmla="*/ 187911 w 550749"/>
              <a:gd name="connsiteY1119" fmla="*/ 78679 h 458958"/>
              <a:gd name="connsiteX1120" fmla="*/ 189091 w 550749"/>
              <a:gd name="connsiteY1120" fmla="*/ 79334 h 458958"/>
              <a:gd name="connsiteX1121" fmla="*/ 188566 w 550749"/>
              <a:gd name="connsiteY1121" fmla="*/ 79597 h 458958"/>
              <a:gd name="connsiteX1122" fmla="*/ 189353 w 550749"/>
              <a:gd name="connsiteY1122" fmla="*/ 80121 h 458958"/>
              <a:gd name="connsiteX1123" fmla="*/ 189091 w 550749"/>
              <a:gd name="connsiteY1123" fmla="*/ 81432 h 458958"/>
              <a:gd name="connsiteX1124" fmla="*/ 188566 w 550749"/>
              <a:gd name="connsiteY1124" fmla="*/ 82219 h 458958"/>
              <a:gd name="connsiteX1125" fmla="*/ 188566 w 550749"/>
              <a:gd name="connsiteY1125" fmla="*/ 83137 h 458958"/>
              <a:gd name="connsiteX1126" fmla="*/ 189353 w 550749"/>
              <a:gd name="connsiteY1126" fmla="*/ 83531 h 458958"/>
              <a:gd name="connsiteX1127" fmla="*/ 190533 w 550749"/>
              <a:gd name="connsiteY1127" fmla="*/ 83531 h 458958"/>
              <a:gd name="connsiteX1128" fmla="*/ 191189 w 550749"/>
              <a:gd name="connsiteY1128" fmla="*/ 82875 h 458958"/>
              <a:gd name="connsiteX1129" fmla="*/ 190795 w 550749"/>
              <a:gd name="connsiteY1129" fmla="*/ 83531 h 458958"/>
              <a:gd name="connsiteX1130" fmla="*/ 191451 w 550749"/>
              <a:gd name="connsiteY1130" fmla="*/ 84580 h 458958"/>
              <a:gd name="connsiteX1131" fmla="*/ 191451 w 550749"/>
              <a:gd name="connsiteY1131" fmla="*/ 84973 h 458958"/>
              <a:gd name="connsiteX1132" fmla="*/ 191451 w 550749"/>
              <a:gd name="connsiteY1132" fmla="*/ 85760 h 458958"/>
              <a:gd name="connsiteX1133" fmla="*/ 191844 w 550749"/>
              <a:gd name="connsiteY1133" fmla="*/ 86022 h 458958"/>
              <a:gd name="connsiteX1134" fmla="*/ 191189 w 550749"/>
              <a:gd name="connsiteY1134" fmla="*/ 86678 h 458958"/>
              <a:gd name="connsiteX1135" fmla="*/ 191451 w 550749"/>
              <a:gd name="connsiteY1135" fmla="*/ 87464 h 458958"/>
              <a:gd name="connsiteX1136" fmla="*/ 192107 w 550749"/>
              <a:gd name="connsiteY1136" fmla="*/ 87858 h 458958"/>
              <a:gd name="connsiteX1137" fmla="*/ 191844 w 550749"/>
              <a:gd name="connsiteY1137" fmla="*/ 88513 h 458958"/>
              <a:gd name="connsiteX1138" fmla="*/ 192631 w 550749"/>
              <a:gd name="connsiteY1138" fmla="*/ 88513 h 458958"/>
              <a:gd name="connsiteX1139" fmla="*/ 192631 w 550749"/>
              <a:gd name="connsiteY1139" fmla="*/ 88907 h 458958"/>
              <a:gd name="connsiteX1140" fmla="*/ 193287 w 550749"/>
              <a:gd name="connsiteY1140" fmla="*/ 89300 h 458958"/>
              <a:gd name="connsiteX1141" fmla="*/ 192631 w 550749"/>
              <a:gd name="connsiteY1141" fmla="*/ 89300 h 458958"/>
              <a:gd name="connsiteX1142" fmla="*/ 192631 w 550749"/>
              <a:gd name="connsiteY1142" fmla="*/ 89562 h 458958"/>
              <a:gd name="connsiteX1143" fmla="*/ 192107 w 550749"/>
              <a:gd name="connsiteY1143" fmla="*/ 91398 h 458958"/>
              <a:gd name="connsiteX1144" fmla="*/ 192631 w 550749"/>
              <a:gd name="connsiteY1144" fmla="*/ 91398 h 458958"/>
              <a:gd name="connsiteX1145" fmla="*/ 192107 w 550749"/>
              <a:gd name="connsiteY1145" fmla="*/ 93496 h 458958"/>
              <a:gd name="connsiteX1146" fmla="*/ 191189 w 550749"/>
              <a:gd name="connsiteY1146" fmla="*/ 95201 h 458958"/>
              <a:gd name="connsiteX1147" fmla="*/ 190795 w 550749"/>
              <a:gd name="connsiteY1147" fmla="*/ 100840 h 458958"/>
              <a:gd name="connsiteX1148" fmla="*/ 191844 w 550749"/>
              <a:gd name="connsiteY1148" fmla="*/ 101364 h 458958"/>
              <a:gd name="connsiteX1149" fmla="*/ 193943 w 550749"/>
              <a:gd name="connsiteY1149" fmla="*/ 100840 h 458958"/>
              <a:gd name="connsiteX1150" fmla="*/ 194205 w 550749"/>
              <a:gd name="connsiteY1150" fmla="*/ 102676 h 458958"/>
              <a:gd name="connsiteX1151" fmla="*/ 193549 w 550749"/>
              <a:gd name="connsiteY1151" fmla="*/ 102938 h 458958"/>
              <a:gd name="connsiteX1152" fmla="*/ 193943 w 550749"/>
              <a:gd name="connsiteY1152" fmla="*/ 103725 h 458958"/>
              <a:gd name="connsiteX1153" fmla="*/ 195385 w 550749"/>
              <a:gd name="connsiteY1153" fmla="*/ 104118 h 458958"/>
              <a:gd name="connsiteX1154" fmla="*/ 195385 w 550749"/>
              <a:gd name="connsiteY1154" fmla="*/ 105036 h 458958"/>
              <a:gd name="connsiteX1155" fmla="*/ 194729 w 550749"/>
              <a:gd name="connsiteY1155" fmla="*/ 106216 h 458958"/>
              <a:gd name="connsiteX1156" fmla="*/ 195647 w 550749"/>
              <a:gd name="connsiteY1156" fmla="*/ 108314 h 458958"/>
              <a:gd name="connsiteX1157" fmla="*/ 195385 w 550749"/>
              <a:gd name="connsiteY1157" fmla="*/ 109101 h 458958"/>
              <a:gd name="connsiteX1158" fmla="*/ 195647 w 550749"/>
              <a:gd name="connsiteY1158" fmla="*/ 109363 h 458958"/>
              <a:gd name="connsiteX1159" fmla="*/ 196434 w 550749"/>
              <a:gd name="connsiteY1159" fmla="*/ 109101 h 458958"/>
              <a:gd name="connsiteX1160" fmla="*/ 196434 w 550749"/>
              <a:gd name="connsiteY1160" fmla="*/ 110412 h 458958"/>
              <a:gd name="connsiteX1161" fmla="*/ 196434 w 550749"/>
              <a:gd name="connsiteY1161" fmla="*/ 110806 h 458958"/>
              <a:gd name="connsiteX1162" fmla="*/ 196827 w 550749"/>
              <a:gd name="connsiteY1162" fmla="*/ 111461 h 458958"/>
              <a:gd name="connsiteX1163" fmla="*/ 196434 w 550749"/>
              <a:gd name="connsiteY1163" fmla="*/ 111461 h 458958"/>
              <a:gd name="connsiteX1164" fmla="*/ 196827 w 550749"/>
              <a:gd name="connsiteY1164" fmla="*/ 112642 h 458958"/>
              <a:gd name="connsiteX1165" fmla="*/ 195647 w 550749"/>
              <a:gd name="connsiteY1165" fmla="*/ 113559 h 458958"/>
              <a:gd name="connsiteX1166" fmla="*/ 195647 w 550749"/>
              <a:gd name="connsiteY1166" fmla="*/ 114346 h 458958"/>
              <a:gd name="connsiteX1167" fmla="*/ 196172 w 550749"/>
              <a:gd name="connsiteY1167" fmla="*/ 117493 h 458958"/>
              <a:gd name="connsiteX1168" fmla="*/ 195385 w 550749"/>
              <a:gd name="connsiteY1168" fmla="*/ 118280 h 458958"/>
              <a:gd name="connsiteX1169" fmla="*/ 191844 w 550749"/>
              <a:gd name="connsiteY1169" fmla="*/ 119198 h 458958"/>
              <a:gd name="connsiteX1170" fmla="*/ 191844 w 550749"/>
              <a:gd name="connsiteY1170" fmla="*/ 119723 h 458958"/>
              <a:gd name="connsiteX1171" fmla="*/ 190533 w 550749"/>
              <a:gd name="connsiteY1171" fmla="*/ 119198 h 458958"/>
              <a:gd name="connsiteX1172" fmla="*/ 190533 w 550749"/>
              <a:gd name="connsiteY1172" fmla="*/ 119723 h 458958"/>
              <a:gd name="connsiteX1173" fmla="*/ 187911 w 550749"/>
              <a:gd name="connsiteY1173" fmla="*/ 118936 h 458958"/>
              <a:gd name="connsiteX1174" fmla="*/ 187648 w 550749"/>
              <a:gd name="connsiteY1174" fmla="*/ 119723 h 458958"/>
              <a:gd name="connsiteX1175" fmla="*/ 184370 w 550749"/>
              <a:gd name="connsiteY1175" fmla="*/ 119723 h 458958"/>
              <a:gd name="connsiteX1176" fmla="*/ 183714 w 550749"/>
              <a:gd name="connsiteY1176" fmla="*/ 120378 h 458958"/>
              <a:gd name="connsiteX1177" fmla="*/ 185157 w 550749"/>
              <a:gd name="connsiteY1177" fmla="*/ 121821 h 458958"/>
              <a:gd name="connsiteX1178" fmla="*/ 183714 w 550749"/>
              <a:gd name="connsiteY1178" fmla="*/ 124837 h 458958"/>
              <a:gd name="connsiteX1179" fmla="*/ 181616 w 550749"/>
              <a:gd name="connsiteY1179" fmla="*/ 126804 h 458958"/>
              <a:gd name="connsiteX1180" fmla="*/ 179387 w 550749"/>
              <a:gd name="connsiteY1180" fmla="*/ 127066 h 458958"/>
              <a:gd name="connsiteX1181" fmla="*/ 178994 w 550749"/>
              <a:gd name="connsiteY1181" fmla="*/ 127459 h 458958"/>
              <a:gd name="connsiteX1182" fmla="*/ 177682 w 550749"/>
              <a:gd name="connsiteY1182" fmla="*/ 127459 h 458958"/>
              <a:gd name="connsiteX1183" fmla="*/ 176896 w 550749"/>
              <a:gd name="connsiteY1183" fmla="*/ 128246 h 458958"/>
              <a:gd name="connsiteX1184" fmla="*/ 176633 w 550749"/>
              <a:gd name="connsiteY1184" fmla="*/ 128902 h 458958"/>
              <a:gd name="connsiteX1185" fmla="*/ 176240 w 550749"/>
              <a:gd name="connsiteY1185" fmla="*/ 130738 h 458958"/>
              <a:gd name="connsiteX1186" fmla="*/ 175978 w 550749"/>
              <a:gd name="connsiteY1186" fmla="*/ 131656 h 458958"/>
              <a:gd name="connsiteX1187" fmla="*/ 173355 w 550749"/>
              <a:gd name="connsiteY1187" fmla="*/ 133885 h 458958"/>
              <a:gd name="connsiteX1188" fmla="*/ 169814 w 550749"/>
              <a:gd name="connsiteY1188" fmla="*/ 132836 h 458958"/>
              <a:gd name="connsiteX1189" fmla="*/ 168897 w 550749"/>
              <a:gd name="connsiteY1189" fmla="*/ 132836 h 458958"/>
              <a:gd name="connsiteX1190" fmla="*/ 167454 w 550749"/>
              <a:gd name="connsiteY1190" fmla="*/ 132836 h 458958"/>
              <a:gd name="connsiteX1191" fmla="*/ 163520 w 550749"/>
              <a:gd name="connsiteY1191" fmla="*/ 133622 h 458958"/>
              <a:gd name="connsiteX1192" fmla="*/ 162733 w 550749"/>
              <a:gd name="connsiteY1192" fmla="*/ 132442 h 458958"/>
              <a:gd name="connsiteX1193" fmla="*/ 162078 w 550749"/>
              <a:gd name="connsiteY1193" fmla="*/ 132442 h 458958"/>
              <a:gd name="connsiteX1194" fmla="*/ 161291 w 550749"/>
              <a:gd name="connsiteY1194" fmla="*/ 132442 h 458958"/>
              <a:gd name="connsiteX1195" fmla="*/ 160373 w 550749"/>
              <a:gd name="connsiteY1195" fmla="*/ 132442 h 458958"/>
              <a:gd name="connsiteX1196" fmla="*/ 159849 w 550749"/>
              <a:gd name="connsiteY1196" fmla="*/ 131393 h 458958"/>
              <a:gd name="connsiteX1197" fmla="*/ 159193 w 550749"/>
              <a:gd name="connsiteY1197" fmla="*/ 132442 h 458958"/>
              <a:gd name="connsiteX1198" fmla="*/ 158537 w 550749"/>
              <a:gd name="connsiteY1198" fmla="*/ 132836 h 458958"/>
              <a:gd name="connsiteX1199" fmla="*/ 158144 w 550749"/>
              <a:gd name="connsiteY1199" fmla="*/ 133622 h 458958"/>
              <a:gd name="connsiteX1200" fmla="*/ 158537 w 550749"/>
              <a:gd name="connsiteY1200" fmla="*/ 134540 h 458958"/>
              <a:gd name="connsiteX1201" fmla="*/ 156439 w 550749"/>
              <a:gd name="connsiteY1201" fmla="*/ 139917 h 458958"/>
              <a:gd name="connsiteX1202" fmla="*/ 157750 w 550749"/>
              <a:gd name="connsiteY1202" fmla="*/ 141359 h 458958"/>
              <a:gd name="connsiteX1203" fmla="*/ 158144 w 550749"/>
              <a:gd name="connsiteY1203" fmla="*/ 143064 h 458958"/>
              <a:gd name="connsiteX1204" fmla="*/ 159586 w 550749"/>
              <a:gd name="connsiteY1204" fmla="*/ 145555 h 458958"/>
              <a:gd name="connsiteX1205" fmla="*/ 159586 w 550749"/>
              <a:gd name="connsiteY1205" fmla="*/ 149096 h 458958"/>
              <a:gd name="connsiteX1206" fmla="*/ 163127 w 550749"/>
              <a:gd name="connsiteY1206" fmla="*/ 149752 h 458958"/>
              <a:gd name="connsiteX1207" fmla="*/ 164176 w 550749"/>
              <a:gd name="connsiteY1207" fmla="*/ 149358 h 458958"/>
              <a:gd name="connsiteX1208" fmla="*/ 166012 w 550749"/>
              <a:gd name="connsiteY1208" fmla="*/ 149752 h 458958"/>
              <a:gd name="connsiteX1209" fmla="*/ 169814 w 550749"/>
              <a:gd name="connsiteY1209" fmla="*/ 149752 h 458958"/>
              <a:gd name="connsiteX1210" fmla="*/ 170208 w 550749"/>
              <a:gd name="connsiteY1210" fmla="*/ 150801 h 458958"/>
              <a:gd name="connsiteX1211" fmla="*/ 168372 w 550749"/>
              <a:gd name="connsiteY1211" fmla="*/ 150538 h 458958"/>
              <a:gd name="connsiteX1212" fmla="*/ 166667 w 550749"/>
              <a:gd name="connsiteY1212" fmla="*/ 151456 h 458958"/>
              <a:gd name="connsiteX1213" fmla="*/ 166667 w 550749"/>
              <a:gd name="connsiteY1213" fmla="*/ 153423 h 458958"/>
              <a:gd name="connsiteX1214" fmla="*/ 168110 w 550749"/>
              <a:gd name="connsiteY1214" fmla="*/ 154341 h 458958"/>
              <a:gd name="connsiteX1215" fmla="*/ 170208 w 550749"/>
              <a:gd name="connsiteY1215" fmla="*/ 155521 h 458958"/>
              <a:gd name="connsiteX1216" fmla="*/ 171913 w 550749"/>
              <a:gd name="connsiteY1216" fmla="*/ 157882 h 458958"/>
              <a:gd name="connsiteX1217" fmla="*/ 172699 w 550749"/>
              <a:gd name="connsiteY1217" fmla="*/ 158275 h 458958"/>
              <a:gd name="connsiteX1218" fmla="*/ 173355 w 550749"/>
              <a:gd name="connsiteY1218" fmla="*/ 159980 h 458958"/>
              <a:gd name="connsiteX1219" fmla="*/ 174011 w 550749"/>
              <a:gd name="connsiteY1219" fmla="*/ 161160 h 458958"/>
              <a:gd name="connsiteX1220" fmla="*/ 174011 w 550749"/>
              <a:gd name="connsiteY1220" fmla="*/ 161422 h 458958"/>
              <a:gd name="connsiteX1221" fmla="*/ 175191 w 550749"/>
              <a:gd name="connsiteY1221" fmla="*/ 163914 h 458958"/>
              <a:gd name="connsiteX1222" fmla="*/ 174535 w 550749"/>
              <a:gd name="connsiteY1222" fmla="*/ 164176 h 458958"/>
              <a:gd name="connsiteX1223" fmla="*/ 174535 w 550749"/>
              <a:gd name="connsiteY1223" fmla="*/ 164963 h 458958"/>
              <a:gd name="connsiteX1224" fmla="*/ 174011 w 550749"/>
              <a:gd name="connsiteY1224" fmla="*/ 165356 h 458958"/>
              <a:gd name="connsiteX1225" fmla="*/ 173748 w 550749"/>
              <a:gd name="connsiteY1225" fmla="*/ 165618 h 458958"/>
              <a:gd name="connsiteX1226" fmla="*/ 174535 w 550749"/>
              <a:gd name="connsiteY1226" fmla="*/ 167061 h 458958"/>
              <a:gd name="connsiteX1227" fmla="*/ 183452 w 550749"/>
              <a:gd name="connsiteY1227" fmla="*/ 167454 h 458958"/>
              <a:gd name="connsiteX1228" fmla="*/ 184763 w 550749"/>
              <a:gd name="connsiteY1228" fmla="*/ 168241 h 458958"/>
              <a:gd name="connsiteX1229" fmla="*/ 184763 w 550749"/>
              <a:gd name="connsiteY1229" fmla="*/ 168503 h 458958"/>
              <a:gd name="connsiteX1230" fmla="*/ 186206 w 550749"/>
              <a:gd name="connsiteY1230" fmla="*/ 168241 h 458958"/>
              <a:gd name="connsiteX1231" fmla="*/ 187124 w 550749"/>
              <a:gd name="connsiteY1231" fmla="*/ 165356 h 458958"/>
              <a:gd name="connsiteX1232" fmla="*/ 186862 w 550749"/>
              <a:gd name="connsiteY1232" fmla="*/ 164176 h 458958"/>
              <a:gd name="connsiteX1233" fmla="*/ 187124 w 550749"/>
              <a:gd name="connsiteY1233" fmla="*/ 162078 h 458958"/>
              <a:gd name="connsiteX1234" fmla="*/ 190533 w 550749"/>
              <a:gd name="connsiteY1234" fmla="*/ 162078 h 458958"/>
              <a:gd name="connsiteX1235" fmla="*/ 190795 w 550749"/>
              <a:gd name="connsiteY1235" fmla="*/ 160504 h 458958"/>
              <a:gd name="connsiteX1236" fmla="*/ 191451 w 550749"/>
              <a:gd name="connsiteY1236" fmla="*/ 159980 h 458958"/>
              <a:gd name="connsiteX1237" fmla="*/ 191451 w 550749"/>
              <a:gd name="connsiteY1237" fmla="*/ 159062 h 458958"/>
              <a:gd name="connsiteX1238" fmla="*/ 192894 w 550749"/>
              <a:gd name="connsiteY1238" fmla="*/ 157882 h 458958"/>
              <a:gd name="connsiteX1239" fmla="*/ 192631 w 550749"/>
              <a:gd name="connsiteY1239" fmla="*/ 156833 h 458958"/>
              <a:gd name="connsiteX1240" fmla="*/ 192631 w 550749"/>
              <a:gd name="connsiteY1240" fmla="*/ 155784 h 458958"/>
              <a:gd name="connsiteX1241" fmla="*/ 193943 w 550749"/>
              <a:gd name="connsiteY1241" fmla="*/ 156177 h 458958"/>
              <a:gd name="connsiteX1242" fmla="*/ 194992 w 550749"/>
              <a:gd name="connsiteY1242" fmla="*/ 154341 h 458958"/>
              <a:gd name="connsiteX1243" fmla="*/ 194205 w 550749"/>
              <a:gd name="connsiteY1243" fmla="*/ 152899 h 458958"/>
              <a:gd name="connsiteX1244" fmla="*/ 196172 w 550749"/>
              <a:gd name="connsiteY1244" fmla="*/ 151456 h 458958"/>
              <a:gd name="connsiteX1245" fmla="*/ 203253 w 550749"/>
              <a:gd name="connsiteY1245" fmla="*/ 154341 h 458958"/>
              <a:gd name="connsiteX1246" fmla="*/ 203253 w 550749"/>
              <a:gd name="connsiteY1246" fmla="*/ 156177 h 458958"/>
              <a:gd name="connsiteX1247" fmla="*/ 204564 w 550749"/>
              <a:gd name="connsiteY1247" fmla="*/ 158275 h 458958"/>
              <a:gd name="connsiteX1248" fmla="*/ 206269 w 550749"/>
              <a:gd name="connsiteY1248" fmla="*/ 158275 h 458958"/>
              <a:gd name="connsiteX1249" fmla="*/ 206662 w 550749"/>
              <a:gd name="connsiteY1249" fmla="*/ 157882 h 458958"/>
              <a:gd name="connsiteX1250" fmla="*/ 208367 w 550749"/>
              <a:gd name="connsiteY1250" fmla="*/ 159062 h 458958"/>
              <a:gd name="connsiteX1251" fmla="*/ 209154 w 550749"/>
              <a:gd name="connsiteY1251" fmla="*/ 159980 h 458958"/>
              <a:gd name="connsiteX1252" fmla="*/ 209809 w 550749"/>
              <a:gd name="connsiteY1252" fmla="*/ 159980 h 458958"/>
              <a:gd name="connsiteX1253" fmla="*/ 209809 w 550749"/>
              <a:gd name="connsiteY1253" fmla="*/ 161422 h 458958"/>
              <a:gd name="connsiteX1254" fmla="*/ 211383 w 550749"/>
              <a:gd name="connsiteY1254" fmla="*/ 162078 h 458958"/>
              <a:gd name="connsiteX1255" fmla="*/ 212432 w 550749"/>
              <a:gd name="connsiteY1255" fmla="*/ 161422 h 458958"/>
              <a:gd name="connsiteX1256" fmla="*/ 212825 w 550749"/>
              <a:gd name="connsiteY1256" fmla="*/ 163520 h 458958"/>
              <a:gd name="connsiteX1257" fmla="*/ 213743 w 550749"/>
              <a:gd name="connsiteY1257" fmla="*/ 164701 h 458958"/>
              <a:gd name="connsiteX1258" fmla="*/ 214530 w 550749"/>
              <a:gd name="connsiteY1258" fmla="*/ 165618 h 458958"/>
              <a:gd name="connsiteX1259" fmla="*/ 215973 w 550749"/>
              <a:gd name="connsiteY1259" fmla="*/ 165618 h 458958"/>
              <a:gd name="connsiteX1260" fmla="*/ 215973 w 550749"/>
              <a:gd name="connsiteY1260" fmla="*/ 164701 h 458958"/>
              <a:gd name="connsiteX1261" fmla="*/ 215710 w 550749"/>
              <a:gd name="connsiteY1261" fmla="*/ 164176 h 458958"/>
              <a:gd name="connsiteX1262" fmla="*/ 214530 w 550749"/>
              <a:gd name="connsiteY1262" fmla="*/ 164176 h 458958"/>
              <a:gd name="connsiteX1263" fmla="*/ 213743 w 550749"/>
              <a:gd name="connsiteY1263" fmla="*/ 163914 h 458958"/>
              <a:gd name="connsiteX1264" fmla="*/ 213743 w 550749"/>
              <a:gd name="connsiteY1264" fmla="*/ 163520 h 458958"/>
              <a:gd name="connsiteX1265" fmla="*/ 214268 w 550749"/>
              <a:gd name="connsiteY1265" fmla="*/ 163258 h 458958"/>
              <a:gd name="connsiteX1266" fmla="*/ 215186 w 550749"/>
              <a:gd name="connsiteY1266" fmla="*/ 163520 h 458958"/>
              <a:gd name="connsiteX1267" fmla="*/ 216366 w 550749"/>
              <a:gd name="connsiteY1267" fmla="*/ 163258 h 458958"/>
              <a:gd name="connsiteX1268" fmla="*/ 218464 w 550749"/>
              <a:gd name="connsiteY1268" fmla="*/ 160767 h 458958"/>
              <a:gd name="connsiteX1269" fmla="*/ 219513 w 550749"/>
              <a:gd name="connsiteY1269" fmla="*/ 161422 h 458958"/>
              <a:gd name="connsiteX1270" fmla="*/ 220562 w 550749"/>
              <a:gd name="connsiteY1270" fmla="*/ 162865 h 458958"/>
              <a:gd name="connsiteX1271" fmla="*/ 221349 w 550749"/>
              <a:gd name="connsiteY1271" fmla="*/ 163258 h 458958"/>
              <a:gd name="connsiteX1272" fmla="*/ 222267 w 550749"/>
              <a:gd name="connsiteY1272" fmla="*/ 163258 h 458958"/>
              <a:gd name="connsiteX1273" fmla="*/ 223709 w 550749"/>
              <a:gd name="connsiteY1273" fmla="*/ 164963 h 458958"/>
              <a:gd name="connsiteX1274" fmla="*/ 224496 w 550749"/>
              <a:gd name="connsiteY1274" fmla="*/ 164176 h 458958"/>
              <a:gd name="connsiteX1275" fmla="*/ 225152 w 550749"/>
              <a:gd name="connsiteY1275" fmla="*/ 164701 h 458958"/>
              <a:gd name="connsiteX1276" fmla="*/ 225545 w 550749"/>
              <a:gd name="connsiteY1276" fmla="*/ 164963 h 458958"/>
              <a:gd name="connsiteX1277" fmla="*/ 225807 w 550749"/>
              <a:gd name="connsiteY1277" fmla="*/ 164701 h 458958"/>
              <a:gd name="connsiteX1278" fmla="*/ 227643 w 550749"/>
              <a:gd name="connsiteY1278" fmla="*/ 164701 h 458958"/>
              <a:gd name="connsiteX1279" fmla="*/ 229348 w 550749"/>
              <a:gd name="connsiteY1279" fmla="*/ 164176 h 458958"/>
              <a:gd name="connsiteX1280" fmla="*/ 229348 w 550749"/>
              <a:gd name="connsiteY1280" fmla="*/ 163914 h 458958"/>
              <a:gd name="connsiteX1281" fmla="*/ 229872 w 550749"/>
              <a:gd name="connsiteY1281" fmla="*/ 163914 h 458958"/>
              <a:gd name="connsiteX1282" fmla="*/ 230790 w 550749"/>
              <a:gd name="connsiteY1282" fmla="*/ 161422 h 458958"/>
              <a:gd name="connsiteX1283" fmla="*/ 231971 w 550749"/>
              <a:gd name="connsiteY1283" fmla="*/ 160767 h 458958"/>
              <a:gd name="connsiteX1284" fmla="*/ 234724 w 550749"/>
              <a:gd name="connsiteY1284" fmla="*/ 157882 h 458958"/>
              <a:gd name="connsiteX1285" fmla="*/ 237871 w 550749"/>
              <a:gd name="connsiteY1285" fmla="*/ 156177 h 458958"/>
              <a:gd name="connsiteX1286" fmla="*/ 239052 w 550749"/>
              <a:gd name="connsiteY1286" fmla="*/ 157619 h 458958"/>
              <a:gd name="connsiteX1287" fmla="*/ 241150 w 550749"/>
              <a:gd name="connsiteY1287" fmla="*/ 158537 h 458958"/>
              <a:gd name="connsiteX1288" fmla="*/ 241805 w 550749"/>
              <a:gd name="connsiteY1288" fmla="*/ 159718 h 458958"/>
              <a:gd name="connsiteX1289" fmla="*/ 242330 w 550749"/>
              <a:gd name="connsiteY1289" fmla="*/ 161160 h 458958"/>
              <a:gd name="connsiteX1290" fmla="*/ 242985 w 550749"/>
              <a:gd name="connsiteY1290" fmla="*/ 161160 h 458958"/>
              <a:gd name="connsiteX1291" fmla="*/ 243641 w 550749"/>
              <a:gd name="connsiteY1291" fmla="*/ 160504 h 458958"/>
              <a:gd name="connsiteX1292" fmla="*/ 244428 w 550749"/>
              <a:gd name="connsiteY1292" fmla="*/ 159718 h 458958"/>
              <a:gd name="connsiteX1293" fmla="*/ 245346 w 550749"/>
              <a:gd name="connsiteY1293" fmla="*/ 159324 h 458958"/>
              <a:gd name="connsiteX1294" fmla="*/ 246133 w 550749"/>
              <a:gd name="connsiteY1294" fmla="*/ 157882 h 458958"/>
              <a:gd name="connsiteX1295" fmla="*/ 248624 w 550749"/>
              <a:gd name="connsiteY1295" fmla="*/ 157619 h 458958"/>
              <a:gd name="connsiteX1296" fmla="*/ 249280 w 550749"/>
              <a:gd name="connsiteY1296" fmla="*/ 157882 h 458958"/>
              <a:gd name="connsiteX1297" fmla="*/ 250329 w 550749"/>
              <a:gd name="connsiteY1297" fmla="*/ 158275 h 458958"/>
              <a:gd name="connsiteX1298" fmla="*/ 251771 w 550749"/>
              <a:gd name="connsiteY1298" fmla="*/ 159062 h 458958"/>
              <a:gd name="connsiteX1299" fmla="*/ 252165 w 550749"/>
              <a:gd name="connsiteY1299" fmla="*/ 156439 h 458958"/>
              <a:gd name="connsiteX1300" fmla="*/ 251771 w 550749"/>
              <a:gd name="connsiteY1300" fmla="*/ 155784 h 458958"/>
              <a:gd name="connsiteX1301" fmla="*/ 251771 w 550749"/>
              <a:gd name="connsiteY1301" fmla="*/ 153685 h 458958"/>
              <a:gd name="connsiteX1302" fmla="*/ 252820 w 550749"/>
              <a:gd name="connsiteY1302" fmla="*/ 153423 h 458958"/>
              <a:gd name="connsiteX1303" fmla="*/ 255312 w 550749"/>
              <a:gd name="connsiteY1303" fmla="*/ 152243 h 458958"/>
              <a:gd name="connsiteX1304" fmla="*/ 257148 w 550749"/>
              <a:gd name="connsiteY1304" fmla="*/ 151981 h 458958"/>
              <a:gd name="connsiteX1305" fmla="*/ 258590 w 550749"/>
              <a:gd name="connsiteY1305" fmla="*/ 151194 h 458958"/>
              <a:gd name="connsiteX1306" fmla="*/ 260688 w 550749"/>
              <a:gd name="connsiteY1306" fmla="*/ 150801 h 458958"/>
              <a:gd name="connsiteX1307" fmla="*/ 260688 w 550749"/>
              <a:gd name="connsiteY1307" fmla="*/ 150538 h 458958"/>
              <a:gd name="connsiteX1308" fmla="*/ 261344 w 550749"/>
              <a:gd name="connsiteY1308" fmla="*/ 150538 h 458958"/>
              <a:gd name="connsiteX1309" fmla="*/ 263442 w 550749"/>
              <a:gd name="connsiteY1309" fmla="*/ 150801 h 458958"/>
              <a:gd name="connsiteX1310" fmla="*/ 264229 w 550749"/>
              <a:gd name="connsiteY1310" fmla="*/ 150801 h 458958"/>
              <a:gd name="connsiteX1311" fmla="*/ 264229 w 550749"/>
              <a:gd name="connsiteY1311" fmla="*/ 150145 h 458958"/>
              <a:gd name="connsiteX1312" fmla="*/ 264884 w 550749"/>
              <a:gd name="connsiteY1312" fmla="*/ 149752 h 458958"/>
              <a:gd name="connsiteX1313" fmla="*/ 268032 w 550749"/>
              <a:gd name="connsiteY1313" fmla="*/ 150801 h 458958"/>
              <a:gd name="connsiteX1314" fmla="*/ 268687 w 550749"/>
              <a:gd name="connsiteY1314" fmla="*/ 151194 h 458958"/>
              <a:gd name="connsiteX1315" fmla="*/ 270523 w 550749"/>
              <a:gd name="connsiteY1315" fmla="*/ 151981 h 458958"/>
              <a:gd name="connsiteX1316" fmla="*/ 273146 w 550749"/>
              <a:gd name="connsiteY1316" fmla="*/ 154079 h 458958"/>
              <a:gd name="connsiteX1317" fmla="*/ 273146 w 550749"/>
              <a:gd name="connsiteY1317" fmla="*/ 155521 h 458958"/>
              <a:gd name="connsiteX1318" fmla="*/ 273408 w 550749"/>
              <a:gd name="connsiteY1318" fmla="*/ 156177 h 458958"/>
              <a:gd name="connsiteX1319" fmla="*/ 275899 w 550749"/>
              <a:gd name="connsiteY1319" fmla="*/ 155784 h 458958"/>
              <a:gd name="connsiteX1320" fmla="*/ 275899 w 550749"/>
              <a:gd name="connsiteY1320" fmla="*/ 157095 h 458958"/>
              <a:gd name="connsiteX1321" fmla="*/ 276162 w 550749"/>
              <a:gd name="connsiteY1321" fmla="*/ 157619 h 458958"/>
              <a:gd name="connsiteX1322" fmla="*/ 277342 w 550749"/>
              <a:gd name="connsiteY1322" fmla="*/ 156833 h 458958"/>
              <a:gd name="connsiteX1323" fmla="*/ 280489 w 550749"/>
              <a:gd name="connsiteY1323" fmla="*/ 158275 h 458958"/>
              <a:gd name="connsiteX1324" fmla="*/ 282587 w 550749"/>
              <a:gd name="connsiteY1324" fmla="*/ 157619 h 458958"/>
              <a:gd name="connsiteX1325" fmla="*/ 282980 w 550749"/>
              <a:gd name="connsiteY1325" fmla="*/ 157619 h 458958"/>
              <a:gd name="connsiteX1326" fmla="*/ 284685 w 550749"/>
              <a:gd name="connsiteY1326" fmla="*/ 159062 h 458958"/>
              <a:gd name="connsiteX1327" fmla="*/ 285472 w 550749"/>
              <a:gd name="connsiteY1327" fmla="*/ 160504 h 458958"/>
              <a:gd name="connsiteX1328" fmla="*/ 286521 w 550749"/>
              <a:gd name="connsiteY1328" fmla="*/ 160504 h 458958"/>
              <a:gd name="connsiteX1329" fmla="*/ 287308 w 550749"/>
              <a:gd name="connsiteY1329" fmla="*/ 159718 h 458958"/>
              <a:gd name="connsiteX1330" fmla="*/ 287963 w 550749"/>
              <a:gd name="connsiteY1330" fmla="*/ 158537 h 458958"/>
              <a:gd name="connsiteX1331" fmla="*/ 289668 w 550749"/>
              <a:gd name="connsiteY1331" fmla="*/ 157882 h 458958"/>
              <a:gd name="connsiteX1332" fmla="*/ 289668 w 550749"/>
              <a:gd name="connsiteY1332" fmla="*/ 158537 h 458958"/>
              <a:gd name="connsiteX1333" fmla="*/ 290324 w 550749"/>
              <a:gd name="connsiteY1333" fmla="*/ 158275 h 458958"/>
              <a:gd name="connsiteX1334" fmla="*/ 292291 w 550749"/>
              <a:gd name="connsiteY1334" fmla="*/ 156439 h 458958"/>
              <a:gd name="connsiteX1335" fmla="*/ 292946 w 550749"/>
              <a:gd name="connsiteY1335" fmla="*/ 156439 h 458958"/>
              <a:gd name="connsiteX1336" fmla="*/ 292946 w 550749"/>
              <a:gd name="connsiteY1336" fmla="*/ 154341 h 458958"/>
              <a:gd name="connsiteX1337" fmla="*/ 293209 w 550749"/>
              <a:gd name="connsiteY1337" fmla="*/ 152637 h 458958"/>
              <a:gd name="connsiteX1338" fmla="*/ 293209 w 550749"/>
              <a:gd name="connsiteY1338" fmla="*/ 150801 h 458958"/>
              <a:gd name="connsiteX1339" fmla="*/ 292553 w 550749"/>
              <a:gd name="connsiteY1339" fmla="*/ 150145 h 458958"/>
              <a:gd name="connsiteX1340" fmla="*/ 292291 w 550749"/>
              <a:gd name="connsiteY1340" fmla="*/ 149358 h 458958"/>
              <a:gd name="connsiteX1341" fmla="*/ 289012 w 550749"/>
              <a:gd name="connsiteY1341" fmla="*/ 146342 h 458958"/>
              <a:gd name="connsiteX1342" fmla="*/ 289012 w 550749"/>
              <a:gd name="connsiteY1342" fmla="*/ 143720 h 458958"/>
              <a:gd name="connsiteX1343" fmla="*/ 288619 w 550749"/>
              <a:gd name="connsiteY1343" fmla="*/ 143064 h 458958"/>
              <a:gd name="connsiteX1344" fmla="*/ 290062 w 550749"/>
              <a:gd name="connsiteY1344" fmla="*/ 142015 h 458958"/>
              <a:gd name="connsiteX1345" fmla="*/ 289406 w 550749"/>
              <a:gd name="connsiteY1345" fmla="*/ 140966 h 458958"/>
              <a:gd name="connsiteX1346" fmla="*/ 289668 w 550749"/>
              <a:gd name="connsiteY1346" fmla="*/ 140179 h 458958"/>
              <a:gd name="connsiteX1347" fmla="*/ 291111 w 550749"/>
              <a:gd name="connsiteY1347" fmla="*/ 139917 h 458958"/>
              <a:gd name="connsiteX1348" fmla="*/ 293209 w 550749"/>
              <a:gd name="connsiteY1348" fmla="*/ 139261 h 458958"/>
              <a:gd name="connsiteX1349" fmla="*/ 294389 w 550749"/>
              <a:gd name="connsiteY1349" fmla="*/ 139523 h 458958"/>
              <a:gd name="connsiteX1350" fmla="*/ 295044 w 550749"/>
              <a:gd name="connsiteY1350" fmla="*/ 139261 h 458958"/>
              <a:gd name="connsiteX1351" fmla="*/ 295307 w 550749"/>
              <a:gd name="connsiteY1351" fmla="*/ 138081 h 458958"/>
              <a:gd name="connsiteX1352" fmla="*/ 296749 w 550749"/>
              <a:gd name="connsiteY1352" fmla="*/ 137294 h 458958"/>
              <a:gd name="connsiteX1353" fmla="*/ 297405 w 550749"/>
              <a:gd name="connsiteY1353" fmla="*/ 136376 h 458958"/>
              <a:gd name="connsiteX1354" fmla="*/ 298192 w 550749"/>
              <a:gd name="connsiteY1354" fmla="*/ 135983 h 458958"/>
              <a:gd name="connsiteX1355" fmla="*/ 299372 w 550749"/>
              <a:gd name="connsiteY1355" fmla="*/ 136639 h 458958"/>
              <a:gd name="connsiteX1356" fmla="*/ 300421 w 550749"/>
              <a:gd name="connsiteY1356" fmla="*/ 137032 h 458958"/>
              <a:gd name="connsiteX1357" fmla="*/ 301470 w 550749"/>
              <a:gd name="connsiteY1357" fmla="*/ 136639 h 458958"/>
              <a:gd name="connsiteX1358" fmla="*/ 301076 w 550749"/>
              <a:gd name="connsiteY1358" fmla="*/ 134278 h 458958"/>
              <a:gd name="connsiteX1359" fmla="*/ 300683 w 550749"/>
              <a:gd name="connsiteY1359" fmla="*/ 133622 h 458958"/>
              <a:gd name="connsiteX1360" fmla="*/ 301076 w 550749"/>
              <a:gd name="connsiteY1360" fmla="*/ 132442 h 458958"/>
              <a:gd name="connsiteX1361" fmla="*/ 302126 w 550749"/>
              <a:gd name="connsiteY1361" fmla="*/ 132180 h 458958"/>
              <a:gd name="connsiteX1362" fmla="*/ 303175 w 550749"/>
              <a:gd name="connsiteY1362" fmla="*/ 131656 h 458958"/>
              <a:gd name="connsiteX1363" fmla="*/ 303175 w 550749"/>
              <a:gd name="connsiteY1363" fmla="*/ 130213 h 458958"/>
              <a:gd name="connsiteX1364" fmla="*/ 303175 w 550749"/>
              <a:gd name="connsiteY1364" fmla="*/ 129951 h 458958"/>
              <a:gd name="connsiteX1365" fmla="*/ 303175 w 550749"/>
              <a:gd name="connsiteY1365" fmla="*/ 129164 h 458958"/>
              <a:gd name="connsiteX1366" fmla="*/ 303961 w 550749"/>
              <a:gd name="connsiteY1366" fmla="*/ 128508 h 458958"/>
              <a:gd name="connsiteX1367" fmla="*/ 303961 w 550749"/>
              <a:gd name="connsiteY1367" fmla="*/ 127722 h 458958"/>
              <a:gd name="connsiteX1368" fmla="*/ 306059 w 550749"/>
              <a:gd name="connsiteY1368" fmla="*/ 126279 h 458958"/>
              <a:gd name="connsiteX1369" fmla="*/ 306846 w 550749"/>
              <a:gd name="connsiteY1369" fmla="*/ 126279 h 458958"/>
              <a:gd name="connsiteX1370" fmla="*/ 306846 w 550749"/>
              <a:gd name="connsiteY1370" fmla="*/ 125623 h 458958"/>
              <a:gd name="connsiteX1371" fmla="*/ 306322 w 550749"/>
              <a:gd name="connsiteY1371" fmla="*/ 124574 h 458958"/>
              <a:gd name="connsiteX1372" fmla="*/ 310256 w 550749"/>
              <a:gd name="connsiteY1372" fmla="*/ 122083 h 458958"/>
              <a:gd name="connsiteX1373" fmla="*/ 309862 w 550749"/>
              <a:gd name="connsiteY1373" fmla="*/ 121427 h 458958"/>
              <a:gd name="connsiteX1374" fmla="*/ 310518 w 550749"/>
              <a:gd name="connsiteY1374" fmla="*/ 121427 h 458958"/>
              <a:gd name="connsiteX1375" fmla="*/ 312485 w 550749"/>
              <a:gd name="connsiteY1375" fmla="*/ 119985 h 458958"/>
              <a:gd name="connsiteX1376" fmla="*/ 312747 w 550749"/>
              <a:gd name="connsiteY1376" fmla="*/ 119723 h 458958"/>
              <a:gd name="connsiteX1377" fmla="*/ 313927 w 550749"/>
              <a:gd name="connsiteY1377" fmla="*/ 118542 h 458958"/>
              <a:gd name="connsiteX1378" fmla="*/ 317337 w 550749"/>
              <a:gd name="connsiteY1378" fmla="*/ 117100 h 458958"/>
              <a:gd name="connsiteX1379" fmla="*/ 319828 w 550749"/>
              <a:gd name="connsiteY1379" fmla="*/ 118280 h 458958"/>
              <a:gd name="connsiteX1380" fmla="*/ 319828 w 550749"/>
              <a:gd name="connsiteY1380" fmla="*/ 118542 h 458958"/>
              <a:gd name="connsiteX1381" fmla="*/ 320877 w 550749"/>
              <a:gd name="connsiteY1381" fmla="*/ 118542 h 458958"/>
              <a:gd name="connsiteX1382" fmla="*/ 321926 w 550749"/>
              <a:gd name="connsiteY1382" fmla="*/ 117100 h 458958"/>
              <a:gd name="connsiteX1383" fmla="*/ 322320 w 550749"/>
              <a:gd name="connsiteY1383" fmla="*/ 117100 h 458958"/>
              <a:gd name="connsiteX1384" fmla="*/ 323369 w 550749"/>
              <a:gd name="connsiteY1384" fmla="*/ 115395 h 458958"/>
              <a:gd name="connsiteX1385" fmla="*/ 327958 w 550749"/>
              <a:gd name="connsiteY1385" fmla="*/ 113559 h 458958"/>
              <a:gd name="connsiteX1386" fmla="*/ 328352 w 550749"/>
              <a:gd name="connsiteY1386" fmla="*/ 113559 h 458958"/>
              <a:gd name="connsiteX1387" fmla="*/ 328352 w 550749"/>
              <a:gd name="connsiteY1387" fmla="*/ 103331 h 458958"/>
              <a:gd name="connsiteX1388" fmla="*/ 329401 w 550749"/>
              <a:gd name="connsiteY1388" fmla="*/ 102938 h 458958"/>
              <a:gd name="connsiteX1389" fmla="*/ 330581 w 550749"/>
              <a:gd name="connsiteY1389" fmla="*/ 101364 h 458958"/>
              <a:gd name="connsiteX1390" fmla="*/ 332023 w 550749"/>
              <a:gd name="connsiteY1390" fmla="*/ 99922 h 458958"/>
              <a:gd name="connsiteX1391" fmla="*/ 336482 w 550749"/>
              <a:gd name="connsiteY1391" fmla="*/ 100184 h 458958"/>
              <a:gd name="connsiteX1392" fmla="*/ 339104 w 550749"/>
              <a:gd name="connsiteY1392" fmla="*/ 99135 h 458958"/>
              <a:gd name="connsiteX1393" fmla="*/ 343563 w 550749"/>
              <a:gd name="connsiteY1393" fmla="*/ 98479 h 458958"/>
              <a:gd name="connsiteX1394" fmla="*/ 345661 w 550749"/>
              <a:gd name="connsiteY1394" fmla="*/ 95988 h 458958"/>
              <a:gd name="connsiteX1395" fmla="*/ 346186 w 550749"/>
              <a:gd name="connsiteY1395" fmla="*/ 94283 h 458958"/>
              <a:gd name="connsiteX1396" fmla="*/ 347497 w 550749"/>
              <a:gd name="connsiteY1396" fmla="*/ 93496 h 458958"/>
              <a:gd name="connsiteX1397" fmla="*/ 349988 w 550749"/>
              <a:gd name="connsiteY1397" fmla="*/ 92841 h 458958"/>
              <a:gd name="connsiteX1398" fmla="*/ 351300 w 550749"/>
              <a:gd name="connsiteY1398" fmla="*/ 91661 h 458958"/>
              <a:gd name="connsiteX1399" fmla="*/ 354971 w 550749"/>
              <a:gd name="connsiteY1399" fmla="*/ 92841 h 458958"/>
              <a:gd name="connsiteX1400" fmla="*/ 356020 w 550749"/>
              <a:gd name="connsiteY1400" fmla="*/ 92841 h 458958"/>
              <a:gd name="connsiteX1401" fmla="*/ 356676 w 550749"/>
              <a:gd name="connsiteY1401" fmla="*/ 93103 h 458958"/>
              <a:gd name="connsiteX1402" fmla="*/ 357463 w 550749"/>
              <a:gd name="connsiteY1402" fmla="*/ 92316 h 458958"/>
              <a:gd name="connsiteX1403" fmla="*/ 358381 w 550749"/>
              <a:gd name="connsiteY1403" fmla="*/ 91005 h 458958"/>
              <a:gd name="connsiteX1404" fmla="*/ 358118 w 550749"/>
              <a:gd name="connsiteY1404" fmla="*/ 90218 h 458958"/>
              <a:gd name="connsiteX1405" fmla="*/ 357463 w 550749"/>
              <a:gd name="connsiteY1405" fmla="*/ 89956 h 458958"/>
              <a:gd name="connsiteX1406" fmla="*/ 357069 w 550749"/>
              <a:gd name="connsiteY1406" fmla="*/ 88907 h 458958"/>
              <a:gd name="connsiteX1407" fmla="*/ 357725 w 550749"/>
              <a:gd name="connsiteY1407" fmla="*/ 87858 h 458958"/>
              <a:gd name="connsiteX1408" fmla="*/ 357069 w 550749"/>
              <a:gd name="connsiteY1408" fmla="*/ 86678 h 458958"/>
              <a:gd name="connsiteX1409" fmla="*/ 357069 w 550749"/>
              <a:gd name="connsiteY1409" fmla="*/ 85760 h 458958"/>
              <a:gd name="connsiteX1410" fmla="*/ 357725 w 550749"/>
              <a:gd name="connsiteY1410" fmla="*/ 85760 h 458958"/>
              <a:gd name="connsiteX1411" fmla="*/ 358381 w 550749"/>
              <a:gd name="connsiteY1411" fmla="*/ 84973 h 458958"/>
              <a:gd name="connsiteX1412" fmla="*/ 358118 w 550749"/>
              <a:gd name="connsiteY1412" fmla="*/ 83924 h 458958"/>
              <a:gd name="connsiteX1413" fmla="*/ 359299 w 550749"/>
              <a:gd name="connsiteY1413" fmla="*/ 82219 h 458958"/>
              <a:gd name="connsiteX1414" fmla="*/ 360217 w 550749"/>
              <a:gd name="connsiteY1414" fmla="*/ 81039 h 458958"/>
              <a:gd name="connsiteX1415" fmla="*/ 362052 w 550749"/>
              <a:gd name="connsiteY1415" fmla="*/ 81039 h 458958"/>
              <a:gd name="connsiteX1416" fmla="*/ 364544 w 550749"/>
              <a:gd name="connsiteY1416" fmla="*/ 79334 h 458958"/>
              <a:gd name="connsiteX1417" fmla="*/ 366642 w 550749"/>
              <a:gd name="connsiteY1417" fmla="*/ 78941 h 458958"/>
              <a:gd name="connsiteX1418" fmla="*/ 369527 w 550749"/>
              <a:gd name="connsiteY1418" fmla="*/ 79597 h 458958"/>
              <a:gd name="connsiteX1419" fmla="*/ 371625 w 550749"/>
              <a:gd name="connsiteY1419" fmla="*/ 81432 h 458958"/>
              <a:gd name="connsiteX1420" fmla="*/ 370838 w 550749"/>
              <a:gd name="connsiteY1420" fmla="*/ 82875 h 458958"/>
              <a:gd name="connsiteX1421" fmla="*/ 370838 w 550749"/>
              <a:gd name="connsiteY1421" fmla="*/ 83531 h 458958"/>
              <a:gd name="connsiteX1422" fmla="*/ 370838 w 550749"/>
              <a:gd name="connsiteY1422" fmla="*/ 84580 h 458958"/>
              <a:gd name="connsiteX1423" fmla="*/ 371625 w 550749"/>
              <a:gd name="connsiteY1423" fmla="*/ 83924 h 458958"/>
              <a:gd name="connsiteX1424" fmla="*/ 372281 w 550749"/>
              <a:gd name="connsiteY1424" fmla="*/ 82875 h 458958"/>
              <a:gd name="connsiteX1425" fmla="*/ 372936 w 550749"/>
              <a:gd name="connsiteY1425" fmla="*/ 81826 h 458958"/>
              <a:gd name="connsiteX1426" fmla="*/ 373461 w 550749"/>
              <a:gd name="connsiteY1426" fmla="*/ 80121 h 458958"/>
              <a:gd name="connsiteX1427" fmla="*/ 375165 w 550749"/>
              <a:gd name="connsiteY1427" fmla="*/ 78679 h 458958"/>
              <a:gd name="connsiteX1428" fmla="*/ 376215 w 550749"/>
              <a:gd name="connsiteY1428" fmla="*/ 76449 h 458958"/>
              <a:gd name="connsiteX1429" fmla="*/ 377657 w 550749"/>
              <a:gd name="connsiteY1429" fmla="*/ 77498 h 458958"/>
              <a:gd name="connsiteX1430" fmla="*/ 378313 w 550749"/>
              <a:gd name="connsiteY1430" fmla="*/ 77498 h 458958"/>
              <a:gd name="connsiteX1431" fmla="*/ 378706 w 550749"/>
              <a:gd name="connsiteY1431" fmla="*/ 77892 h 458958"/>
              <a:gd name="connsiteX1432" fmla="*/ 380017 w 550749"/>
              <a:gd name="connsiteY1432" fmla="*/ 77236 h 458958"/>
              <a:gd name="connsiteX1433" fmla="*/ 380542 w 550749"/>
              <a:gd name="connsiteY1433" fmla="*/ 77892 h 458958"/>
              <a:gd name="connsiteX1434" fmla="*/ 383296 w 550749"/>
              <a:gd name="connsiteY1434" fmla="*/ 77498 h 458958"/>
              <a:gd name="connsiteX1435" fmla="*/ 383689 w 550749"/>
              <a:gd name="connsiteY1435" fmla="*/ 78679 h 458958"/>
              <a:gd name="connsiteX1436" fmla="*/ 385394 w 550749"/>
              <a:gd name="connsiteY1436" fmla="*/ 78154 h 458958"/>
              <a:gd name="connsiteX1437" fmla="*/ 387098 w 550749"/>
              <a:gd name="connsiteY1437" fmla="*/ 78941 h 458958"/>
              <a:gd name="connsiteX1438" fmla="*/ 389065 w 550749"/>
              <a:gd name="connsiteY1438" fmla="*/ 78941 h 458958"/>
              <a:gd name="connsiteX1439" fmla="*/ 389459 w 550749"/>
              <a:gd name="connsiteY1439" fmla="*/ 79334 h 458958"/>
              <a:gd name="connsiteX1440" fmla="*/ 390377 w 550749"/>
              <a:gd name="connsiteY1440" fmla="*/ 81039 h 458958"/>
              <a:gd name="connsiteX1441" fmla="*/ 395097 w 550749"/>
              <a:gd name="connsiteY1441" fmla="*/ 83531 h 458958"/>
              <a:gd name="connsiteX1442" fmla="*/ 395360 w 550749"/>
              <a:gd name="connsiteY1442" fmla="*/ 84317 h 458958"/>
              <a:gd name="connsiteX1443" fmla="*/ 396540 w 550749"/>
              <a:gd name="connsiteY1443" fmla="*/ 84317 h 458958"/>
              <a:gd name="connsiteX1444" fmla="*/ 397195 w 550749"/>
              <a:gd name="connsiteY1444" fmla="*/ 83137 h 458958"/>
              <a:gd name="connsiteX1445" fmla="*/ 397851 w 550749"/>
              <a:gd name="connsiteY1445" fmla="*/ 84317 h 458958"/>
              <a:gd name="connsiteX1446" fmla="*/ 398245 w 550749"/>
              <a:gd name="connsiteY1446" fmla="*/ 84580 h 458958"/>
              <a:gd name="connsiteX1447" fmla="*/ 399293 w 550749"/>
              <a:gd name="connsiteY1447" fmla="*/ 83924 h 458958"/>
              <a:gd name="connsiteX1448" fmla="*/ 399293 w 550749"/>
              <a:gd name="connsiteY1448" fmla="*/ 84317 h 458958"/>
              <a:gd name="connsiteX1449" fmla="*/ 400998 w 550749"/>
              <a:gd name="connsiteY1449" fmla="*/ 82875 h 458958"/>
              <a:gd name="connsiteX1450" fmla="*/ 403227 w 550749"/>
              <a:gd name="connsiteY1450" fmla="*/ 83531 h 458958"/>
              <a:gd name="connsiteX1451" fmla="*/ 404539 w 550749"/>
              <a:gd name="connsiteY1451" fmla="*/ 83137 h 458958"/>
              <a:gd name="connsiteX1452" fmla="*/ 404539 w 550749"/>
              <a:gd name="connsiteY1452" fmla="*/ 84317 h 458958"/>
              <a:gd name="connsiteX1453" fmla="*/ 404277 w 550749"/>
              <a:gd name="connsiteY1453" fmla="*/ 84973 h 458958"/>
              <a:gd name="connsiteX1454" fmla="*/ 404539 w 550749"/>
              <a:gd name="connsiteY1454" fmla="*/ 85760 h 458958"/>
              <a:gd name="connsiteX1455" fmla="*/ 405325 w 550749"/>
              <a:gd name="connsiteY1455" fmla="*/ 86415 h 458958"/>
              <a:gd name="connsiteX1456" fmla="*/ 405981 w 550749"/>
              <a:gd name="connsiteY1456" fmla="*/ 85760 h 458958"/>
              <a:gd name="connsiteX1457" fmla="*/ 406637 w 550749"/>
              <a:gd name="connsiteY1457" fmla="*/ 81826 h 458958"/>
              <a:gd name="connsiteX1458" fmla="*/ 407424 w 550749"/>
              <a:gd name="connsiteY1458" fmla="*/ 82219 h 458958"/>
              <a:gd name="connsiteX1459" fmla="*/ 407817 w 550749"/>
              <a:gd name="connsiteY1459" fmla="*/ 82219 h 458958"/>
              <a:gd name="connsiteX1460" fmla="*/ 409522 w 550749"/>
              <a:gd name="connsiteY1460" fmla="*/ 83531 h 458958"/>
              <a:gd name="connsiteX1461" fmla="*/ 408604 w 550749"/>
              <a:gd name="connsiteY1461" fmla="*/ 85235 h 458958"/>
              <a:gd name="connsiteX1462" fmla="*/ 408604 w 550749"/>
              <a:gd name="connsiteY1462" fmla="*/ 86415 h 458958"/>
              <a:gd name="connsiteX1463" fmla="*/ 410309 w 550749"/>
              <a:gd name="connsiteY1463" fmla="*/ 87464 h 458958"/>
              <a:gd name="connsiteX1464" fmla="*/ 410964 w 550749"/>
              <a:gd name="connsiteY1464" fmla="*/ 86678 h 458958"/>
              <a:gd name="connsiteX1465" fmla="*/ 412013 w 550749"/>
              <a:gd name="connsiteY1465" fmla="*/ 87202 h 458958"/>
              <a:gd name="connsiteX1466" fmla="*/ 412800 w 550749"/>
              <a:gd name="connsiteY1466" fmla="*/ 87858 h 458958"/>
              <a:gd name="connsiteX1467" fmla="*/ 413718 w 550749"/>
              <a:gd name="connsiteY1467" fmla="*/ 87858 h 458958"/>
              <a:gd name="connsiteX1468" fmla="*/ 414242 w 550749"/>
              <a:gd name="connsiteY1468" fmla="*/ 87858 h 458958"/>
              <a:gd name="connsiteX1469" fmla="*/ 414505 w 550749"/>
              <a:gd name="connsiteY1469" fmla="*/ 87858 h 458958"/>
              <a:gd name="connsiteX1470" fmla="*/ 414505 w 550749"/>
              <a:gd name="connsiteY1470" fmla="*/ 86678 h 458958"/>
              <a:gd name="connsiteX1471" fmla="*/ 416603 w 550749"/>
              <a:gd name="connsiteY1471" fmla="*/ 86678 h 458958"/>
              <a:gd name="connsiteX1472" fmla="*/ 416996 w 550749"/>
              <a:gd name="connsiteY1472" fmla="*/ 87464 h 458958"/>
              <a:gd name="connsiteX1473" fmla="*/ 417783 w 550749"/>
              <a:gd name="connsiteY1473" fmla="*/ 87464 h 458958"/>
              <a:gd name="connsiteX1474" fmla="*/ 417783 w 550749"/>
              <a:gd name="connsiteY1474" fmla="*/ 88513 h 458958"/>
              <a:gd name="connsiteX1475" fmla="*/ 418176 w 550749"/>
              <a:gd name="connsiteY1475" fmla="*/ 89562 h 458958"/>
              <a:gd name="connsiteX1476" fmla="*/ 417258 w 550749"/>
              <a:gd name="connsiteY1476" fmla="*/ 90612 h 458958"/>
              <a:gd name="connsiteX1477" fmla="*/ 417258 w 550749"/>
              <a:gd name="connsiteY1477" fmla="*/ 91005 h 458958"/>
              <a:gd name="connsiteX1478" fmla="*/ 418176 w 550749"/>
              <a:gd name="connsiteY1478" fmla="*/ 91005 h 458958"/>
              <a:gd name="connsiteX1479" fmla="*/ 418176 w 550749"/>
              <a:gd name="connsiteY1479" fmla="*/ 91661 h 458958"/>
              <a:gd name="connsiteX1480" fmla="*/ 416996 w 550749"/>
              <a:gd name="connsiteY1480" fmla="*/ 92054 h 458958"/>
              <a:gd name="connsiteX1481" fmla="*/ 417258 w 550749"/>
              <a:gd name="connsiteY1481" fmla="*/ 93103 h 458958"/>
              <a:gd name="connsiteX1482" fmla="*/ 419094 w 550749"/>
              <a:gd name="connsiteY1482" fmla="*/ 96644 h 458958"/>
              <a:gd name="connsiteX1483" fmla="*/ 419488 w 550749"/>
              <a:gd name="connsiteY1483" fmla="*/ 96644 h 458958"/>
              <a:gd name="connsiteX1484" fmla="*/ 419094 w 550749"/>
              <a:gd name="connsiteY1484" fmla="*/ 97037 h 458958"/>
              <a:gd name="connsiteX1485" fmla="*/ 419488 w 550749"/>
              <a:gd name="connsiteY1485" fmla="*/ 97693 h 458958"/>
              <a:gd name="connsiteX1486" fmla="*/ 420537 w 550749"/>
              <a:gd name="connsiteY1486" fmla="*/ 98742 h 458958"/>
              <a:gd name="connsiteX1487" fmla="*/ 420930 w 550749"/>
              <a:gd name="connsiteY1487" fmla="*/ 97955 h 458958"/>
              <a:gd name="connsiteX1488" fmla="*/ 420275 w 550749"/>
              <a:gd name="connsiteY1488" fmla="*/ 97299 h 458958"/>
              <a:gd name="connsiteX1489" fmla="*/ 420275 w 550749"/>
              <a:gd name="connsiteY1489" fmla="*/ 96381 h 458958"/>
              <a:gd name="connsiteX1490" fmla="*/ 420537 w 550749"/>
              <a:gd name="connsiteY1490" fmla="*/ 96381 h 458958"/>
              <a:gd name="connsiteX1491" fmla="*/ 420930 w 550749"/>
              <a:gd name="connsiteY1491" fmla="*/ 96644 h 458958"/>
              <a:gd name="connsiteX1492" fmla="*/ 421192 w 550749"/>
              <a:gd name="connsiteY1492" fmla="*/ 96381 h 458958"/>
              <a:gd name="connsiteX1493" fmla="*/ 420275 w 550749"/>
              <a:gd name="connsiteY1493" fmla="*/ 95201 h 458958"/>
              <a:gd name="connsiteX1494" fmla="*/ 419750 w 550749"/>
              <a:gd name="connsiteY1494" fmla="*/ 93759 h 458958"/>
              <a:gd name="connsiteX1495" fmla="*/ 420930 w 550749"/>
              <a:gd name="connsiteY1495" fmla="*/ 93759 h 458958"/>
              <a:gd name="connsiteX1496" fmla="*/ 422373 w 550749"/>
              <a:gd name="connsiteY1496" fmla="*/ 92841 h 458958"/>
              <a:gd name="connsiteX1497" fmla="*/ 422635 w 550749"/>
              <a:gd name="connsiteY1497" fmla="*/ 92841 h 458958"/>
              <a:gd name="connsiteX1498" fmla="*/ 422635 w 550749"/>
              <a:gd name="connsiteY1498" fmla="*/ 93496 h 458958"/>
              <a:gd name="connsiteX1499" fmla="*/ 422373 w 550749"/>
              <a:gd name="connsiteY1499" fmla="*/ 94545 h 458958"/>
              <a:gd name="connsiteX1500" fmla="*/ 422373 w 550749"/>
              <a:gd name="connsiteY1500" fmla="*/ 94939 h 458958"/>
              <a:gd name="connsiteX1501" fmla="*/ 423815 w 550749"/>
              <a:gd name="connsiteY1501" fmla="*/ 94545 h 458958"/>
              <a:gd name="connsiteX1502" fmla="*/ 425520 w 550749"/>
              <a:gd name="connsiteY1502" fmla="*/ 94283 h 458958"/>
              <a:gd name="connsiteX1503" fmla="*/ 426175 w 550749"/>
              <a:gd name="connsiteY1503" fmla="*/ 94545 h 458958"/>
              <a:gd name="connsiteX1504" fmla="*/ 426175 w 550749"/>
              <a:gd name="connsiteY1504" fmla="*/ 95595 h 458958"/>
              <a:gd name="connsiteX1505" fmla="*/ 426831 w 550749"/>
              <a:gd name="connsiteY1505" fmla="*/ 96381 h 458958"/>
              <a:gd name="connsiteX1506" fmla="*/ 427618 w 550749"/>
              <a:gd name="connsiteY1506" fmla="*/ 95595 h 458958"/>
              <a:gd name="connsiteX1507" fmla="*/ 428798 w 550749"/>
              <a:gd name="connsiteY1507" fmla="*/ 95201 h 458958"/>
              <a:gd name="connsiteX1508" fmla="*/ 429716 w 550749"/>
              <a:gd name="connsiteY1508" fmla="*/ 93759 h 458958"/>
              <a:gd name="connsiteX1509" fmla="*/ 430896 w 550749"/>
              <a:gd name="connsiteY1509" fmla="*/ 93496 h 458958"/>
              <a:gd name="connsiteX1510" fmla="*/ 431158 w 550749"/>
              <a:gd name="connsiteY1510" fmla="*/ 93759 h 458958"/>
              <a:gd name="connsiteX1511" fmla="*/ 432994 w 550749"/>
              <a:gd name="connsiteY1511" fmla="*/ 93496 h 458958"/>
              <a:gd name="connsiteX1512" fmla="*/ 433650 w 550749"/>
              <a:gd name="connsiteY1512" fmla="*/ 94283 h 458958"/>
              <a:gd name="connsiteX1513" fmla="*/ 434437 w 550749"/>
              <a:gd name="connsiteY1513" fmla="*/ 93759 h 458958"/>
              <a:gd name="connsiteX1514" fmla="*/ 435354 w 550749"/>
              <a:gd name="connsiteY1514" fmla="*/ 93759 h 458958"/>
              <a:gd name="connsiteX1515" fmla="*/ 436141 w 550749"/>
              <a:gd name="connsiteY1515" fmla="*/ 93496 h 458958"/>
              <a:gd name="connsiteX1516" fmla="*/ 436535 w 550749"/>
              <a:gd name="connsiteY1516" fmla="*/ 93103 h 458958"/>
              <a:gd name="connsiteX1517" fmla="*/ 436141 w 550749"/>
              <a:gd name="connsiteY1517" fmla="*/ 92054 h 458958"/>
              <a:gd name="connsiteX1518" fmla="*/ 436141 w 550749"/>
              <a:gd name="connsiteY1518" fmla="*/ 91398 h 458958"/>
              <a:gd name="connsiteX1519" fmla="*/ 436797 w 550749"/>
              <a:gd name="connsiteY1519" fmla="*/ 91005 h 458958"/>
              <a:gd name="connsiteX1520" fmla="*/ 437321 w 550749"/>
              <a:gd name="connsiteY1520" fmla="*/ 91398 h 458958"/>
              <a:gd name="connsiteX1521" fmla="*/ 437977 w 550749"/>
              <a:gd name="connsiteY1521" fmla="*/ 91661 h 458958"/>
              <a:gd name="connsiteX1522" fmla="*/ 437977 w 550749"/>
              <a:gd name="connsiteY1522" fmla="*/ 92316 h 458958"/>
              <a:gd name="connsiteX1523" fmla="*/ 438239 w 550749"/>
              <a:gd name="connsiteY1523" fmla="*/ 93103 h 458958"/>
              <a:gd name="connsiteX1524" fmla="*/ 436797 w 550749"/>
              <a:gd name="connsiteY1524" fmla="*/ 93496 h 458958"/>
              <a:gd name="connsiteX1525" fmla="*/ 437977 w 550749"/>
              <a:gd name="connsiteY1525" fmla="*/ 97299 h 458958"/>
              <a:gd name="connsiteX1526" fmla="*/ 438895 w 550749"/>
              <a:gd name="connsiteY1526" fmla="*/ 96381 h 458958"/>
              <a:gd name="connsiteX1527" fmla="*/ 439682 w 550749"/>
              <a:gd name="connsiteY1527" fmla="*/ 97299 h 458958"/>
              <a:gd name="connsiteX1528" fmla="*/ 440731 w 550749"/>
              <a:gd name="connsiteY1528" fmla="*/ 98742 h 458958"/>
              <a:gd name="connsiteX1529" fmla="*/ 441518 w 550749"/>
              <a:gd name="connsiteY1529" fmla="*/ 98742 h 458958"/>
              <a:gd name="connsiteX1530" fmla="*/ 441780 w 550749"/>
              <a:gd name="connsiteY1530" fmla="*/ 99922 h 458958"/>
              <a:gd name="connsiteX1531" fmla="*/ 442436 w 550749"/>
              <a:gd name="connsiteY1531" fmla="*/ 99135 h 458958"/>
              <a:gd name="connsiteX1532" fmla="*/ 444271 w 550749"/>
              <a:gd name="connsiteY1532" fmla="*/ 99135 h 458958"/>
              <a:gd name="connsiteX1533" fmla="*/ 447156 w 550749"/>
              <a:gd name="connsiteY1533" fmla="*/ 97693 h 458958"/>
              <a:gd name="connsiteX1534" fmla="*/ 447550 w 550749"/>
              <a:gd name="connsiteY1534" fmla="*/ 97693 h 458958"/>
              <a:gd name="connsiteX1535" fmla="*/ 448992 w 550749"/>
              <a:gd name="connsiteY1535" fmla="*/ 96644 h 458958"/>
              <a:gd name="connsiteX1536" fmla="*/ 451090 w 550749"/>
              <a:gd name="connsiteY1536" fmla="*/ 96644 h 458958"/>
              <a:gd name="connsiteX1537" fmla="*/ 453188 w 550749"/>
              <a:gd name="connsiteY1537" fmla="*/ 97299 h 458958"/>
              <a:gd name="connsiteX1538" fmla="*/ 454237 w 550749"/>
              <a:gd name="connsiteY1538" fmla="*/ 97037 h 458958"/>
              <a:gd name="connsiteX1539" fmla="*/ 454893 w 550749"/>
              <a:gd name="connsiteY1539" fmla="*/ 98742 h 458958"/>
              <a:gd name="connsiteX1540" fmla="*/ 454893 w 550749"/>
              <a:gd name="connsiteY1540" fmla="*/ 100184 h 458958"/>
              <a:gd name="connsiteX1541" fmla="*/ 454631 w 550749"/>
              <a:gd name="connsiteY1541" fmla="*/ 100840 h 458958"/>
              <a:gd name="connsiteX1542" fmla="*/ 454893 w 550749"/>
              <a:gd name="connsiteY1542" fmla="*/ 102282 h 458958"/>
              <a:gd name="connsiteX1543" fmla="*/ 455680 w 550749"/>
              <a:gd name="connsiteY1543" fmla="*/ 102938 h 458958"/>
              <a:gd name="connsiteX1544" fmla="*/ 456335 w 550749"/>
              <a:gd name="connsiteY1544" fmla="*/ 104380 h 458958"/>
              <a:gd name="connsiteX1545" fmla="*/ 457122 w 550749"/>
              <a:gd name="connsiteY1545" fmla="*/ 102938 h 458958"/>
              <a:gd name="connsiteX1546" fmla="*/ 458171 w 550749"/>
              <a:gd name="connsiteY1546" fmla="*/ 102938 h 458958"/>
              <a:gd name="connsiteX1547" fmla="*/ 458171 w 550749"/>
              <a:gd name="connsiteY1547" fmla="*/ 104118 h 458958"/>
              <a:gd name="connsiteX1548" fmla="*/ 458827 w 550749"/>
              <a:gd name="connsiteY1548" fmla="*/ 104380 h 458958"/>
              <a:gd name="connsiteX1549" fmla="*/ 458827 w 550749"/>
              <a:gd name="connsiteY1549" fmla="*/ 105560 h 458958"/>
              <a:gd name="connsiteX1550" fmla="*/ 458171 w 550749"/>
              <a:gd name="connsiteY1550" fmla="*/ 105560 h 458958"/>
              <a:gd name="connsiteX1551" fmla="*/ 458171 w 550749"/>
              <a:gd name="connsiteY1551" fmla="*/ 105823 h 458958"/>
              <a:gd name="connsiteX1552" fmla="*/ 458171 w 550749"/>
              <a:gd name="connsiteY1552" fmla="*/ 106216 h 458958"/>
              <a:gd name="connsiteX1553" fmla="*/ 458827 w 550749"/>
              <a:gd name="connsiteY1553" fmla="*/ 106478 h 458958"/>
              <a:gd name="connsiteX1554" fmla="*/ 459614 w 550749"/>
              <a:gd name="connsiteY1554" fmla="*/ 107659 h 458958"/>
              <a:gd name="connsiteX1555" fmla="*/ 459220 w 550749"/>
              <a:gd name="connsiteY1555" fmla="*/ 107921 h 458958"/>
              <a:gd name="connsiteX1556" fmla="*/ 459220 w 550749"/>
              <a:gd name="connsiteY1556" fmla="*/ 109101 h 458958"/>
              <a:gd name="connsiteX1557" fmla="*/ 459614 w 550749"/>
              <a:gd name="connsiteY1557" fmla="*/ 108708 h 458958"/>
              <a:gd name="connsiteX1558" fmla="*/ 459876 w 550749"/>
              <a:gd name="connsiteY1558" fmla="*/ 110019 h 458958"/>
              <a:gd name="connsiteX1559" fmla="*/ 460269 w 550749"/>
              <a:gd name="connsiteY1559" fmla="*/ 109757 h 458958"/>
              <a:gd name="connsiteX1560" fmla="*/ 462499 w 550749"/>
              <a:gd name="connsiteY1560" fmla="*/ 109363 h 458958"/>
              <a:gd name="connsiteX1561" fmla="*/ 462761 w 550749"/>
              <a:gd name="connsiteY1561" fmla="*/ 109101 h 458958"/>
              <a:gd name="connsiteX1562" fmla="*/ 463154 w 550749"/>
              <a:gd name="connsiteY1562" fmla="*/ 109101 h 458958"/>
              <a:gd name="connsiteX1563" fmla="*/ 463154 w 550749"/>
              <a:gd name="connsiteY1563" fmla="*/ 110019 h 458958"/>
              <a:gd name="connsiteX1564" fmla="*/ 464203 w 550749"/>
              <a:gd name="connsiteY1564" fmla="*/ 111855 h 458958"/>
              <a:gd name="connsiteX1565" fmla="*/ 464203 w 550749"/>
              <a:gd name="connsiteY1565" fmla="*/ 112117 h 458958"/>
              <a:gd name="connsiteX1566" fmla="*/ 465515 w 550749"/>
              <a:gd name="connsiteY1566" fmla="*/ 111461 h 458958"/>
              <a:gd name="connsiteX1567" fmla="*/ 465515 w 550749"/>
              <a:gd name="connsiteY1567" fmla="*/ 111199 h 458958"/>
              <a:gd name="connsiteX1568" fmla="*/ 466695 w 550749"/>
              <a:gd name="connsiteY1568" fmla="*/ 110806 h 458958"/>
              <a:gd name="connsiteX1569" fmla="*/ 466695 w 550749"/>
              <a:gd name="connsiteY1569" fmla="*/ 109757 h 458958"/>
              <a:gd name="connsiteX1570" fmla="*/ 467613 w 550749"/>
              <a:gd name="connsiteY1570" fmla="*/ 109101 h 458958"/>
              <a:gd name="connsiteX1571" fmla="*/ 467613 w 550749"/>
              <a:gd name="connsiteY1571" fmla="*/ 108314 h 458958"/>
              <a:gd name="connsiteX1572" fmla="*/ 467613 w 550749"/>
              <a:gd name="connsiteY1572" fmla="*/ 107921 h 458958"/>
              <a:gd name="connsiteX1573" fmla="*/ 468400 w 550749"/>
              <a:gd name="connsiteY1573" fmla="*/ 107265 h 458958"/>
              <a:gd name="connsiteX1574" fmla="*/ 468137 w 550749"/>
              <a:gd name="connsiteY1574" fmla="*/ 104774 h 458958"/>
              <a:gd name="connsiteX1575" fmla="*/ 469055 w 550749"/>
              <a:gd name="connsiteY1575" fmla="*/ 102938 h 458958"/>
              <a:gd name="connsiteX1576" fmla="*/ 469842 w 550749"/>
              <a:gd name="connsiteY1576" fmla="*/ 102676 h 458958"/>
              <a:gd name="connsiteX1577" fmla="*/ 471678 w 550749"/>
              <a:gd name="connsiteY1577" fmla="*/ 102020 h 458958"/>
              <a:gd name="connsiteX1578" fmla="*/ 473776 w 550749"/>
              <a:gd name="connsiteY1578" fmla="*/ 102282 h 458958"/>
              <a:gd name="connsiteX1579" fmla="*/ 476530 w 550749"/>
              <a:gd name="connsiteY1579" fmla="*/ 102676 h 458958"/>
              <a:gd name="connsiteX1580" fmla="*/ 480857 w 550749"/>
              <a:gd name="connsiteY1580" fmla="*/ 100840 h 458958"/>
              <a:gd name="connsiteX1581" fmla="*/ 482168 w 550749"/>
              <a:gd name="connsiteY1581" fmla="*/ 99397 h 458958"/>
              <a:gd name="connsiteX1582" fmla="*/ 482168 w 550749"/>
              <a:gd name="connsiteY1582" fmla="*/ 100840 h 458958"/>
              <a:gd name="connsiteX1583" fmla="*/ 482693 w 550749"/>
              <a:gd name="connsiteY1583" fmla="*/ 102676 h 458958"/>
              <a:gd name="connsiteX1584" fmla="*/ 482168 w 550749"/>
              <a:gd name="connsiteY1584" fmla="*/ 102676 h 458958"/>
              <a:gd name="connsiteX1585" fmla="*/ 482168 w 550749"/>
              <a:gd name="connsiteY1585" fmla="*/ 103331 h 458958"/>
              <a:gd name="connsiteX1586" fmla="*/ 482168 w 550749"/>
              <a:gd name="connsiteY1586" fmla="*/ 104380 h 458958"/>
              <a:gd name="connsiteX1587" fmla="*/ 484397 w 550749"/>
              <a:gd name="connsiteY1587" fmla="*/ 107003 h 458958"/>
              <a:gd name="connsiteX1588" fmla="*/ 485053 w 550749"/>
              <a:gd name="connsiteY1588" fmla="*/ 107265 h 458958"/>
              <a:gd name="connsiteX1589" fmla="*/ 484791 w 550749"/>
              <a:gd name="connsiteY1589" fmla="*/ 107921 h 458958"/>
              <a:gd name="connsiteX1590" fmla="*/ 482168 w 550749"/>
              <a:gd name="connsiteY1590" fmla="*/ 107921 h 458958"/>
              <a:gd name="connsiteX1591" fmla="*/ 482168 w 550749"/>
              <a:gd name="connsiteY1591" fmla="*/ 108708 h 458958"/>
              <a:gd name="connsiteX1592" fmla="*/ 481513 w 550749"/>
              <a:gd name="connsiteY1592" fmla="*/ 108708 h 458958"/>
              <a:gd name="connsiteX1593" fmla="*/ 479808 w 550749"/>
              <a:gd name="connsiteY1593" fmla="*/ 110019 h 458958"/>
              <a:gd name="connsiteX1594" fmla="*/ 479414 w 550749"/>
              <a:gd name="connsiteY1594" fmla="*/ 111461 h 458958"/>
              <a:gd name="connsiteX1595" fmla="*/ 479414 w 550749"/>
              <a:gd name="connsiteY1595" fmla="*/ 111855 h 458958"/>
              <a:gd name="connsiteX1596" fmla="*/ 480857 w 550749"/>
              <a:gd name="connsiteY1596" fmla="*/ 112117 h 458958"/>
              <a:gd name="connsiteX1597" fmla="*/ 482168 w 550749"/>
              <a:gd name="connsiteY1597" fmla="*/ 112642 h 458958"/>
              <a:gd name="connsiteX1598" fmla="*/ 482955 w 550749"/>
              <a:gd name="connsiteY1598" fmla="*/ 114084 h 458958"/>
              <a:gd name="connsiteX1599" fmla="*/ 484791 w 550749"/>
              <a:gd name="connsiteY1599" fmla="*/ 113559 h 458958"/>
              <a:gd name="connsiteX1600" fmla="*/ 484791 w 550749"/>
              <a:gd name="connsiteY1600" fmla="*/ 114084 h 458958"/>
              <a:gd name="connsiteX1601" fmla="*/ 485840 w 550749"/>
              <a:gd name="connsiteY1601" fmla="*/ 114084 h 458958"/>
              <a:gd name="connsiteX1602" fmla="*/ 486233 w 550749"/>
              <a:gd name="connsiteY1602" fmla="*/ 113297 h 458958"/>
              <a:gd name="connsiteX1603" fmla="*/ 486496 w 550749"/>
              <a:gd name="connsiteY1603" fmla="*/ 111461 h 458958"/>
              <a:gd name="connsiteX1604" fmla="*/ 487151 w 550749"/>
              <a:gd name="connsiteY1604" fmla="*/ 110019 h 458958"/>
              <a:gd name="connsiteX1605" fmla="*/ 487938 w 550749"/>
              <a:gd name="connsiteY1605" fmla="*/ 109757 h 458958"/>
              <a:gd name="connsiteX1606" fmla="*/ 489774 w 550749"/>
              <a:gd name="connsiteY1606" fmla="*/ 111461 h 458958"/>
              <a:gd name="connsiteX1607" fmla="*/ 489249 w 550749"/>
              <a:gd name="connsiteY1607" fmla="*/ 112642 h 458958"/>
              <a:gd name="connsiteX1608" fmla="*/ 489774 w 550749"/>
              <a:gd name="connsiteY1608" fmla="*/ 113297 h 458958"/>
              <a:gd name="connsiteX1609" fmla="*/ 488594 w 550749"/>
              <a:gd name="connsiteY1609" fmla="*/ 113559 h 458958"/>
              <a:gd name="connsiteX1610" fmla="*/ 488987 w 550749"/>
              <a:gd name="connsiteY1610" fmla="*/ 114346 h 458958"/>
              <a:gd name="connsiteX1611" fmla="*/ 488594 w 550749"/>
              <a:gd name="connsiteY1611" fmla="*/ 114346 h 458958"/>
              <a:gd name="connsiteX1612" fmla="*/ 488594 w 550749"/>
              <a:gd name="connsiteY1612" fmla="*/ 114740 h 458958"/>
              <a:gd name="connsiteX1613" fmla="*/ 488331 w 550749"/>
              <a:gd name="connsiteY1613" fmla="*/ 116182 h 458958"/>
              <a:gd name="connsiteX1614" fmla="*/ 487545 w 550749"/>
              <a:gd name="connsiteY1614" fmla="*/ 117100 h 458958"/>
              <a:gd name="connsiteX1615" fmla="*/ 486889 w 550749"/>
              <a:gd name="connsiteY1615" fmla="*/ 117493 h 458958"/>
              <a:gd name="connsiteX1616" fmla="*/ 487545 w 550749"/>
              <a:gd name="connsiteY1616" fmla="*/ 118542 h 458958"/>
              <a:gd name="connsiteX1617" fmla="*/ 489249 w 550749"/>
              <a:gd name="connsiteY1617" fmla="*/ 117493 h 458958"/>
              <a:gd name="connsiteX1618" fmla="*/ 491872 w 550749"/>
              <a:gd name="connsiteY1618" fmla="*/ 116838 h 458958"/>
              <a:gd name="connsiteX1619" fmla="*/ 492528 w 550749"/>
              <a:gd name="connsiteY1619" fmla="*/ 116182 h 458958"/>
              <a:gd name="connsiteX1620" fmla="*/ 493314 w 550749"/>
              <a:gd name="connsiteY1620" fmla="*/ 116182 h 458958"/>
              <a:gd name="connsiteX1621" fmla="*/ 494232 w 550749"/>
              <a:gd name="connsiteY1621" fmla="*/ 116444 h 458958"/>
              <a:gd name="connsiteX1622" fmla="*/ 496068 w 550749"/>
              <a:gd name="connsiteY1622" fmla="*/ 117493 h 458958"/>
              <a:gd name="connsiteX1623" fmla="*/ 498297 w 550749"/>
              <a:gd name="connsiteY1623" fmla="*/ 120641 h 458958"/>
              <a:gd name="connsiteX1624" fmla="*/ 500395 w 550749"/>
              <a:gd name="connsiteY1624" fmla="*/ 121821 h 458958"/>
              <a:gd name="connsiteX1625" fmla="*/ 500658 w 550749"/>
              <a:gd name="connsiteY1625" fmla="*/ 122083 h 458958"/>
              <a:gd name="connsiteX1626" fmla="*/ 501313 w 550749"/>
              <a:gd name="connsiteY1626" fmla="*/ 122476 h 458958"/>
              <a:gd name="connsiteX1627" fmla="*/ 501707 w 550749"/>
              <a:gd name="connsiteY1627" fmla="*/ 123263 h 458958"/>
              <a:gd name="connsiteX1628" fmla="*/ 501051 w 550749"/>
              <a:gd name="connsiteY1628" fmla="*/ 123919 h 458958"/>
              <a:gd name="connsiteX1629" fmla="*/ 501051 w 550749"/>
              <a:gd name="connsiteY1629" fmla="*/ 124574 h 458958"/>
              <a:gd name="connsiteX1630" fmla="*/ 501051 w 550749"/>
              <a:gd name="connsiteY1630" fmla="*/ 125623 h 458958"/>
              <a:gd name="connsiteX1631" fmla="*/ 502100 w 550749"/>
              <a:gd name="connsiteY1631" fmla="*/ 127066 h 458958"/>
              <a:gd name="connsiteX1632" fmla="*/ 502100 w 550749"/>
              <a:gd name="connsiteY1632" fmla="*/ 128508 h 458958"/>
              <a:gd name="connsiteX1633" fmla="*/ 502100 w 550749"/>
              <a:gd name="connsiteY1633" fmla="*/ 129164 h 458958"/>
              <a:gd name="connsiteX1634" fmla="*/ 502494 w 550749"/>
              <a:gd name="connsiteY1634" fmla="*/ 130213 h 458958"/>
              <a:gd name="connsiteX1635" fmla="*/ 504592 w 550749"/>
              <a:gd name="connsiteY1635" fmla="*/ 131393 h 458958"/>
              <a:gd name="connsiteX1636" fmla="*/ 505378 w 550749"/>
              <a:gd name="connsiteY1636" fmla="*/ 131656 h 458958"/>
              <a:gd name="connsiteX1637" fmla="*/ 504854 w 550749"/>
              <a:gd name="connsiteY1637" fmla="*/ 132836 h 458958"/>
              <a:gd name="connsiteX1638" fmla="*/ 506034 w 550749"/>
              <a:gd name="connsiteY1638" fmla="*/ 133622 h 458958"/>
              <a:gd name="connsiteX1639" fmla="*/ 509575 w 550749"/>
              <a:gd name="connsiteY1639" fmla="*/ 131656 h 458958"/>
              <a:gd name="connsiteX1640" fmla="*/ 512066 w 550749"/>
              <a:gd name="connsiteY1640" fmla="*/ 131000 h 458958"/>
              <a:gd name="connsiteX1641" fmla="*/ 516393 w 550749"/>
              <a:gd name="connsiteY1641" fmla="*/ 127459 h 458958"/>
              <a:gd name="connsiteX1642" fmla="*/ 517836 w 550749"/>
              <a:gd name="connsiteY1642" fmla="*/ 123526 h 458958"/>
              <a:gd name="connsiteX1643" fmla="*/ 519541 w 550749"/>
              <a:gd name="connsiteY1643" fmla="*/ 121427 h 458958"/>
              <a:gd name="connsiteX1644" fmla="*/ 524130 w 550749"/>
              <a:gd name="connsiteY1644" fmla="*/ 119198 h 458958"/>
              <a:gd name="connsiteX1645" fmla="*/ 525573 w 550749"/>
              <a:gd name="connsiteY1645" fmla="*/ 117493 h 458958"/>
              <a:gd name="connsiteX1646" fmla="*/ 531211 w 550749"/>
              <a:gd name="connsiteY1646" fmla="*/ 115395 h 458958"/>
              <a:gd name="connsiteX1647" fmla="*/ 531473 w 550749"/>
              <a:gd name="connsiteY1647" fmla="*/ 116444 h 458958"/>
              <a:gd name="connsiteX1648" fmla="*/ 533309 w 550749"/>
              <a:gd name="connsiteY1648" fmla="*/ 116182 h 458958"/>
              <a:gd name="connsiteX1649" fmla="*/ 533572 w 550749"/>
              <a:gd name="connsiteY1649" fmla="*/ 115789 h 458958"/>
              <a:gd name="connsiteX1650" fmla="*/ 534752 w 550749"/>
              <a:gd name="connsiteY1650" fmla="*/ 118280 h 458958"/>
              <a:gd name="connsiteX1651" fmla="*/ 540128 w 550749"/>
              <a:gd name="connsiteY1651" fmla="*/ 119198 h 458958"/>
              <a:gd name="connsiteX1652" fmla="*/ 541833 w 550749"/>
              <a:gd name="connsiteY1652" fmla="*/ 120378 h 458958"/>
              <a:gd name="connsiteX1653" fmla="*/ 541833 w 550749"/>
              <a:gd name="connsiteY1653" fmla="*/ 125361 h 458958"/>
              <a:gd name="connsiteX1654" fmla="*/ 542882 w 550749"/>
              <a:gd name="connsiteY1654" fmla="*/ 128902 h 458958"/>
              <a:gd name="connsiteX1655" fmla="*/ 542226 w 550749"/>
              <a:gd name="connsiteY1655" fmla="*/ 132180 h 458958"/>
              <a:gd name="connsiteX1656" fmla="*/ 542882 w 550749"/>
              <a:gd name="connsiteY1656" fmla="*/ 132180 h 458958"/>
              <a:gd name="connsiteX1657" fmla="*/ 543669 w 550749"/>
              <a:gd name="connsiteY1657" fmla="*/ 133098 h 458958"/>
              <a:gd name="connsiteX1658" fmla="*/ 544587 w 550749"/>
              <a:gd name="connsiteY1658" fmla="*/ 132442 h 458958"/>
              <a:gd name="connsiteX1659" fmla="*/ 543669 w 550749"/>
              <a:gd name="connsiteY1659" fmla="*/ 134278 h 458958"/>
              <a:gd name="connsiteX1660" fmla="*/ 542882 w 550749"/>
              <a:gd name="connsiteY1660" fmla="*/ 137819 h 458958"/>
              <a:gd name="connsiteX1661" fmla="*/ 542882 w 550749"/>
              <a:gd name="connsiteY1661" fmla="*/ 138737 h 458958"/>
              <a:gd name="connsiteX1662" fmla="*/ 542882 w 550749"/>
              <a:gd name="connsiteY1662" fmla="*/ 141359 h 458958"/>
              <a:gd name="connsiteX1663" fmla="*/ 544587 w 550749"/>
              <a:gd name="connsiteY1663" fmla="*/ 146998 h 458958"/>
              <a:gd name="connsiteX1664" fmla="*/ 544587 w 550749"/>
              <a:gd name="connsiteY1664" fmla="*/ 148047 h 458958"/>
              <a:gd name="connsiteX1665" fmla="*/ 545373 w 550749"/>
              <a:gd name="connsiteY1665" fmla="*/ 150145 h 458958"/>
              <a:gd name="connsiteX1666" fmla="*/ 546554 w 550749"/>
              <a:gd name="connsiteY1666" fmla="*/ 150801 h 458958"/>
              <a:gd name="connsiteX1667" fmla="*/ 547209 w 550749"/>
              <a:gd name="connsiteY1667" fmla="*/ 154079 h 458958"/>
              <a:gd name="connsiteX1668" fmla="*/ 548127 w 550749"/>
              <a:gd name="connsiteY1668" fmla="*/ 155521 h 458958"/>
              <a:gd name="connsiteX1669" fmla="*/ 548652 w 550749"/>
              <a:gd name="connsiteY1669" fmla="*/ 159718 h 458958"/>
              <a:gd name="connsiteX1670" fmla="*/ 550750 w 550749"/>
              <a:gd name="connsiteY1670" fmla="*/ 162471 h 458958"/>
              <a:gd name="connsiteX1671" fmla="*/ 552192 w 550749"/>
              <a:gd name="connsiteY1671" fmla="*/ 162865 h 458958"/>
              <a:gd name="connsiteX1672" fmla="*/ 553897 w 550749"/>
              <a:gd name="connsiteY1672" fmla="*/ 164176 h 458958"/>
              <a:gd name="connsiteX1673" fmla="*/ 558486 w 550749"/>
              <a:gd name="connsiteY1673" fmla="*/ 163914 h 458958"/>
              <a:gd name="connsiteX1674" fmla="*/ 557831 w 550749"/>
              <a:gd name="connsiteY1674" fmla="*/ 167061 h 458958"/>
              <a:gd name="connsiteX1675" fmla="*/ 555602 w 550749"/>
              <a:gd name="connsiteY1675" fmla="*/ 169159 h 458958"/>
              <a:gd name="connsiteX1676" fmla="*/ 553897 w 550749"/>
              <a:gd name="connsiteY1676" fmla="*/ 168503 h 458958"/>
              <a:gd name="connsiteX1677" fmla="*/ 553635 w 550749"/>
              <a:gd name="connsiteY1677" fmla="*/ 169159 h 458958"/>
              <a:gd name="connsiteX1678" fmla="*/ 554553 w 550749"/>
              <a:gd name="connsiteY1678" fmla="*/ 169552 h 458958"/>
              <a:gd name="connsiteX1679" fmla="*/ 554290 w 550749"/>
              <a:gd name="connsiteY1679" fmla="*/ 169946 h 458958"/>
              <a:gd name="connsiteX1680" fmla="*/ 553897 w 550749"/>
              <a:gd name="connsiteY1680" fmla="*/ 172437 h 458958"/>
              <a:gd name="connsiteX1681" fmla="*/ 550750 w 550749"/>
              <a:gd name="connsiteY1681" fmla="*/ 175584 h 458958"/>
              <a:gd name="connsiteX1682" fmla="*/ 551012 w 550749"/>
              <a:gd name="connsiteY1682" fmla="*/ 176240 h 458958"/>
              <a:gd name="connsiteX1683" fmla="*/ 550750 w 550749"/>
              <a:gd name="connsiteY1683" fmla="*/ 177682 h 458958"/>
              <a:gd name="connsiteX1684" fmla="*/ 549569 w 550749"/>
              <a:gd name="connsiteY1684" fmla="*/ 178076 h 458958"/>
              <a:gd name="connsiteX1685" fmla="*/ 548914 w 550749"/>
              <a:gd name="connsiteY1685" fmla="*/ 179125 h 458958"/>
              <a:gd name="connsiteX1686" fmla="*/ 548914 w 550749"/>
              <a:gd name="connsiteY1686" fmla="*/ 180567 h 458958"/>
              <a:gd name="connsiteX1687" fmla="*/ 547865 w 550749"/>
              <a:gd name="connsiteY1687" fmla="*/ 181223 h 458958"/>
              <a:gd name="connsiteX1688" fmla="*/ 548127 w 550749"/>
              <a:gd name="connsiteY1688" fmla="*/ 184239 h 458958"/>
              <a:gd name="connsiteX1689" fmla="*/ 549307 w 550749"/>
              <a:gd name="connsiteY1689" fmla="*/ 186993 h 458958"/>
              <a:gd name="connsiteX1690" fmla="*/ 551012 w 550749"/>
              <a:gd name="connsiteY1690" fmla="*/ 189878 h 458958"/>
              <a:gd name="connsiteX1691" fmla="*/ 553897 w 550749"/>
              <a:gd name="connsiteY1691" fmla="*/ 192238 h 458958"/>
              <a:gd name="connsiteX1692" fmla="*/ 555602 w 550749"/>
              <a:gd name="connsiteY1692" fmla="*/ 194336 h 458958"/>
              <a:gd name="connsiteX1693" fmla="*/ 553635 w 550749"/>
              <a:gd name="connsiteY1693" fmla="*/ 197614 h 458958"/>
              <a:gd name="connsiteX1694" fmla="*/ 552192 w 550749"/>
              <a:gd name="connsiteY1694" fmla="*/ 197614 h 458958"/>
              <a:gd name="connsiteX1695" fmla="*/ 548127 w 550749"/>
              <a:gd name="connsiteY1695" fmla="*/ 200106 h 458958"/>
              <a:gd name="connsiteX1696" fmla="*/ 548127 w 550749"/>
              <a:gd name="connsiteY1696" fmla="*/ 200762 h 458958"/>
              <a:gd name="connsiteX1697" fmla="*/ 547471 w 550749"/>
              <a:gd name="connsiteY1697" fmla="*/ 201155 h 458958"/>
              <a:gd name="connsiteX1698" fmla="*/ 546816 w 550749"/>
              <a:gd name="connsiteY1698" fmla="*/ 200762 h 458958"/>
              <a:gd name="connsiteX1699" fmla="*/ 546029 w 550749"/>
              <a:gd name="connsiteY1699" fmla="*/ 201155 h 458958"/>
              <a:gd name="connsiteX1700" fmla="*/ 545767 w 550749"/>
              <a:gd name="connsiteY1700" fmla="*/ 201155 h 458958"/>
              <a:gd name="connsiteX1701" fmla="*/ 545373 w 550749"/>
              <a:gd name="connsiteY1701" fmla="*/ 202204 h 458958"/>
              <a:gd name="connsiteX1702" fmla="*/ 545111 w 550749"/>
              <a:gd name="connsiteY1702" fmla="*/ 202597 h 458958"/>
              <a:gd name="connsiteX1703" fmla="*/ 544587 w 550749"/>
              <a:gd name="connsiteY1703" fmla="*/ 204040 h 458958"/>
              <a:gd name="connsiteX1704" fmla="*/ 544587 w 550749"/>
              <a:gd name="connsiteY1704" fmla="*/ 204958 h 458958"/>
              <a:gd name="connsiteX1705" fmla="*/ 543669 w 550749"/>
              <a:gd name="connsiteY1705" fmla="*/ 205482 h 458958"/>
              <a:gd name="connsiteX1706" fmla="*/ 543144 w 550749"/>
              <a:gd name="connsiteY1706" fmla="*/ 207187 h 458958"/>
              <a:gd name="connsiteX1707" fmla="*/ 542882 w 550749"/>
              <a:gd name="connsiteY1707" fmla="*/ 206138 h 458958"/>
              <a:gd name="connsiteX1708" fmla="*/ 541177 w 550749"/>
              <a:gd name="connsiteY1708" fmla="*/ 205744 h 458958"/>
              <a:gd name="connsiteX1709" fmla="*/ 538030 w 550749"/>
              <a:gd name="connsiteY1709" fmla="*/ 206138 h 458958"/>
              <a:gd name="connsiteX1710" fmla="*/ 535801 w 550749"/>
              <a:gd name="connsiteY1710" fmla="*/ 205744 h 458958"/>
              <a:gd name="connsiteX1711" fmla="*/ 534358 w 550749"/>
              <a:gd name="connsiteY1711" fmla="*/ 204695 h 458958"/>
              <a:gd name="connsiteX1712" fmla="*/ 533309 w 550749"/>
              <a:gd name="connsiteY1712" fmla="*/ 204302 h 458958"/>
              <a:gd name="connsiteX1713" fmla="*/ 532654 w 550749"/>
              <a:gd name="connsiteY1713" fmla="*/ 203253 h 458958"/>
              <a:gd name="connsiteX1714" fmla="*/ 529769 w 550749"/>
              <a:gd name="connsiteY1714" fmla="*/ 200762 h 458958"/>
              <a:gd name="connsiteX1715" fmla="*/ 527933 w 550749"/>
              <a:gd name="connsiteY1715" fmla="*/ 200762 h 458958"/>
              <a:gd name="connsiteX1716" fmla="*/ 525573 w 550749"/>
              <a:gd name="connsiteY1716" fmla="*/ 198401 h 458958"/>
              <a:gd name="connsiteX1717" fmla="*/ 522950 w 550749"/>
              <a:gd name="connsiteY1717" fmla="*/ 197877 h 458958"/>
              <a:gd name="connsiteX1718" fmla="*/ 522950 w 550749"/>
              <a:gd name="connsiteY1718" fmla="*/ 196172 h 458958"/>
              <a:gd name="connsiteX1719" fmla="*/ 523474 w 550749"/>
              <a:gd name="connsiteY1719" fmla="*/ 195516 h 458958"/>
              <a:gd name="connsiteX1720" fmla="*/ 524392 w 550749"/>
              <a:gd name="connsiteY1720" fmla="*/ 194074 h 458958"/>
              <a:gd name="connsiteX1721" fmla="*/ 524392 w 550749"/>
              <a:gd name="connsiteY1721" fmla="*/ 193025 h 458958"/>
              <a:gd name="connsiteX1722" fmla="*/ 522688 w 550749"/>
              <a:gd name="connsiteY1722" fmla="*/ 193025 h 458958"/>
              <a:gd name="connsiteX1723" fmla="*/ 520590 w 550749"/>
              <a:gd name="connsiteY1723" fmla="*/ 192238 h 458958"/>
              <a:gd name="connsiteX1724" fmla="*/ 520196 w 550749"/>
              <a:gd name="connsiteY1724" fmla="*/ 191582 h 458958"/>
              <a:gd name="connsiteX1725" fmla="*/ 520590 w 550749"/>
              <a:gd name="connsiteY1725" fmla="*/ 188698 h 458958"/>
              <a:gd name="connsiteX1726" fmla="*/ 518754 w 550749"/>
              <a:gd name="connsiteY1726" fmla="*/ 187386 h 458958"/>
              <a:gd name="connsiteX1727" fmla="*/ 517049 w 550749"/>
              <a:gd name="connsiteY1727" fmla="*/ 188042 h 458958"/>
              <a:gd name="connsiteX1728" fmla="*/ 515607 w 550749"/>
              <a:gd name="connsiteY1728" fmla="*/ 189091 h 458958"/>
              <a:gd name="connsiteX1729" fmla="*/ 514164 w 550749"/>
              <a:gd name="connsiteY1729" fmla="*/ 188698 h 458958"/>
              <a:gd name="connsiteX1730" fmla="*/ 512853 w 550749"/>
              <a:gd name="connsiteY1730" fmla="*/ 189484 h 458958"/>
              <a:gd name="connsiteX1731" fmla="*/ 509575 w 550749"/>
              <a:gd name="connsiteY1731" fmla="*/ 188698 h 458958"/>
              <a:gd name="connsiteX1732" fmla="*/ 506690 w 550749"/>
              <a:gd name="connsiteY1732" fmla="*/ 189878 h 458958"/>
              <a:gd name="connsiteX1733" fmla="*/ 505641 w 550749"/>
              <a:gd name="connsiteY1733" fmla="*/ 188698 h 458958"/>
              <a:gd name="connsiteX1734" fmla="*/ 504592 w 550749"/>
              <a:gd name="connsiteY1734" fmla="*/ 189091 h 458958"/>
              <a:gd name="connsiteX1735" fmla="*/ 504198 w 550749"/>
              <a:gd name="connsiteY1735" fmla="*/ 187386 h 458958"/>
              <a:gd name="connsiteX1736" fmla="*/ 502100 w 550749"/>
              <a:gd name="connsiteY1736" fmla="*/ 186337 h 458958"/>
              <a:gd name="connsiteX1737" fmla="*/ 502494 w 550749"/>
              <a:gd name="connsiteY1737" fmla="*/ 183452 h 458958"/>
              <a:gd name="connsiteX1738" fmla="*/ 502100 w 550749"/>
              <a:gd name="connsiteY1738" fmla="*/ 182403 h 458958"/>
              <a:gd name="connsiteX1739" fmla="*/ 500658 w 550749"/>
              <a:gd name="connsiteY1739" fmla="*/ 182010 h 458958"/>
              <a:gd name="connsiteX1740" fmla="*/ 500002 w 550749"/>
              <a:gd name="connsiteY1740" fmla="*/ 181616 h 458958"/>
              <a:gd name="connsiteX1741" fmla="*/ 499609 w 550749"/>
              <a:gd name="connsiteY1741" fmla="*/ 180567 h 458958"/>
              <a:gd name="connsiteX1742" fmla="*/ 500002 w 550749"/>
              <a:gd name="connsiteY1742" fmla="*/ 180305 h 458958"/>
              <a:gd name="connsiteX1743" fmla="*/ 500002 w 550749"/>
              <a:gd name="connsiteY1743" fmla="*/ 179518 h 458958"/>
              <a:gd name="connsiteX1744" fmla="*/ 498297 w 550749"/>
              <a:gd name="connsiteY1744" fmla="*/ 177682 h 458958"/>
              <a:gd name="connsiteX1745" fmla="*/ 497773 w 550749"/>
              <a:gd name="connsiteY1745" fmla="*/ 176633 h 458958"/>
              <a:gd name="connsiteX1746" fmla="*/ 497511 w 550749"/>
              <a:gd name="connsiteY1746" fmla="*/ 175584 h 458958"/>
              <a:gd name="connsiteX1747" fmla="*/ 497511 w 550749"/>
              <a:gd name="connsiteY1747" fmla="*/ 174929 h 458958"/>
              <a:gd name="connsiteX1748" fmla="*/ 496855 w 550749"/>
              <a:gd name="connsiteY1748" fmla="*/ 174142 h 458958"/>
              <a:gd name="connsiteX1749" fmla="*/ 495675 w 550749"/>
              <a:gd name="connsiteY1749" fmla="*/ 174929 h 458958"/>
              <a:gd name="connsiteX1750" fmla="*/ 494232 w 550749"/>
              <a:gd name="connsiteY1750" fmla="*/ 173880 h 458958"/>
              <a:gd name="connsiteX1751" fmla="*/ 491872 w 550749"/>
              <a:gd name="connsiteY1751" fmla="*/ 175978 h 458958"/>
              <a:gd name="connsiteX1752" fmla="*/ 493970 w 550749"/>
              <a:gd name="connsiteY1752" fmla="*/ 176633 h 458958"/>
              <a:gd name="connsiteX1753" fmla="*/ 497117 w 550749"/>
              <a:gd name="connsiteY1753" fmla="*/ 179781 h 458958"/>
              <a:gd name="connsiteX1754" fmla="*/ 497511 w 550749"/>
              <a:gd name="connsiteY1754" fmla="*/ 180961 h 458958"/>
              <a:gd name="connsiteX1755" fmla="*/ 497511 w 550749"/>
              <a:gd name="connsiteY1755" fmla="*/ 185157 h 458958"/>
              <a:gd name="connsiteX1756" fmla="*/ 495019 w 550749"/>
              <a:gd name="connsiteY1756" fmla="*/ 189091 h 458958"/>
              <a:gd name="connsiteX1757" fmla="*/ 494232 w 550749"/>
              <a:gd name="connsiteY1757" fmla="*/ 191582 h 458958"/>
              <a:gd name="connsiteX1758" fmla="*/ 494626 w 550749"/>
              <a:gd name="connsiteY1758" fmla="*/ 194074 h 458958"/>
              <a:gd name="connsiteX1759" fmla="*/ 495019 w 550749"/>
              <a:gd name="connsiteY1759" fmla="*/ 195516 h 458958"/>
              <a:gd name="connsiteX1760" fmla="*/ 495675 w 550749"/>
              <a:gd name="connsiteY1760" fmla="*/ 196172 h 458958"/>
              <a:gd name="connsiteX1761" fmla="*/ 496855 w 550749"/>
              <a:gd name="connsiteY1761" fmla="*/ 196959 h 458958"/>
              <a:gd name="connsiteX1762" fmla="*/ 499215 w 550749"/>
              <a:gd name="connsiteY1762" fmla="*/ 197877 h 458958"/>
              <a:gd name="connsiteX1763" fmla="*/ 500002 w 550749"/>
              <a:gd name="connsiteY1763" fmla="*/ 198401 h 458958"/>
              <a:gd name="connsiteX1764" fmla="*/ 501707 w 550749"/>
              <a:gd name="connsiteY1764" fmla="*/ 200499 h 458958"/>
              <a:gd name="connsiteX1765" fmla="*/ 503149 w 550749"/>
              <a:gd name="connsiteY1765" fmla="*/ 201155 h 458958"/>
              <a:gd name="connsiteX1766" fmla="*/ 502494 w 550749"/>
              <a:gd name="connsiteY1766" fmla="*/ 202597 h 458958"/>
              <a:gd name="connsiteX1767" fmla="*/ 503411 w 550749"/>
              <a:gd name="connsiteY1767" fmla="*/ 204040 h 458958"/>
              <a:gd name="connsiteX1768" fmla="*/ 504592 w 550749"/>
              <a:gd name="connsiteY1768" fmla="*/ 204302 h 458958"/>
              <a:gd name="connsiteX1769" fmla="*/ 504854 w 550749"/>
              <a:gd name="connsiteY1769" fmla="*/ 206138 h 458958"/>
              <a:gd name="connsiteX1770" fmla="*/ 503149 w 550749"/>
              <a:gd name="connsiteY1770" fmla="*/ 207187 h 458958"/>
              <a:gd name="connsiteX1771" fmla="*/ 502756 w 550749"/>
              <a:gd name="connsiteY1771" fmla="*/ 207580 h 458958"/>
              <a:gd name="connsiteX1772" fmla="*/ 502100 w 550749"/>
              <a:gd name="connsiteY1772" fmla="*/ 207843 h 458958"/>
              <a:gd name="connsiteX1773" fmla="*/ 502494 w 550749"/>
              <a:gd name="connsiteY1773" fmla="*/ 208892 h 458958"/>
              <a:gd name="connsiteX1774" fmla="*/ 501313 w 550749"/>
              <a:gd name="connsiteY1774" fmla="*/ 209285 h 458958"/>
              <a:gd name="connsiteX1775" fmla="*/ 500002 w 550749"/>
              <a:gd name="connsiteY1775" fmla="*/ 212563 h 458958"/>
              <a:gd name="connsiteX1776" fmla="*/ 497773 w 550749"/>
              <a:gd name="connsiteY1776" fmla="*/ 215317 h 458958"/>
              <a:gd name="connsiteX1777" fmla="*/ 498297 w 550749"/>
              <a:gd name="connsiteY1777" fmla="*/ 219120 h 458958"/>
              <a:gd name="connsiteX1778" fmla="*/ 497511 w 550749"/>
              <a:gd name="connsiteY1778" fmla="*/ 222660 h 458958"/>
              <a:gd name="connsiteX1779" fmla="*/ 496855 w 550749"/>
              <a:gd name="connsiteY1779" fmla="*/ 224496 h 458958"/>
              <a:gd name="connsiteX1780" fmla="*/ 496330 w 550749"/>
              <a:gd name="connsiteY1780" fmla="*/ 225545 h 458958"/>
              <a:gd name="connsiteX1781" fmla="*/ 502494 w 550749"/>
              <a:gd name="connsiteY1781" fmla="*/ 226988 h 458958"/>
              <a:gd name="connsiteX1782" fmla="*/ 503936 w 550749"/>
              <a:gd name="connsiteY1782" fmla="*/ 228692 h 458958"/>
              <a:gd name="connsiteX1783" fmla="*/ 502494 w 550749"/>
              <a:gd name="connsiteY1783" fmla="*/ 231577 h 458958"/>
              <a:gd name="connsiteX1784" fmla="*/ 502756 w 550749"/>
              <a:gd name="connsiteY1784" fmla="*/ 233020 h 458958"/>
              <a:gd name="connsiteX1785" fmla="*/ 501051 w 550749"/>
              <a:gd name="connsiteY1785" fmla="*/ 234069 h 458958"/>
              <a:gd name="connsiteX1786" fmla="*/ 501051 w 550749"/>
              <a:gd name="connsiteY1786" fmla="*/ 235118 h 458958"/>
              <a:gd name="connsiteX1787" fmla="*/ 500395 w 550749"/>
              <a:gd name="connsiteY1787" fmla="*/ 235118 h 458958"/>
              <a:gd name="connsiteX1788" fmla="*/ 498297 w 550749"/>
              <a:gd name="connsiteY1788" fmla="*/ 236167 h 458958"/>
              <a:gd name="connsiteX1789" fmla="*/ 497117 w 550749"/>
              <a:gd name="connsiteY1789" fmla="*/ 236167 h 458958"/>
              <a:gd name="connsiteX1790" fmla="*/ 496330 w 550749"/>
              <a:gd name="connsiteY1790" fmla="*/ 237740 h 458958"/>
              <a:gd name="connsiteX1791" fmla="*/ 495412 w 550749"/>
              <a:gd name="connsiteY1791" fmla="*/ 238396 h 458958"/>
              <a:gd name="connsiteX1792" fmla="*/ 491479 w 550749"/>
              <a:gd name="connsiteY1792" fmla="*/ 238658 h 458958"/>
              <a:gd name="connsiteX1793" fmla="*/ 491872 w 550749"/>
              <a:gd name="connsiteY1793" fmla="*/ 243379 h 458958"/>
              <a:gd name="connsiteX1794" fmla="*/ 490430 w 550749"/>
              <a:gd name="connsiteY1794" fmla="*/ 245084 h 458958"/>
              <a:gd name="connsiteX1795" fmla="*/ 488331 w 550749"/>
              <a:gd name="connsiteY1795" fmla="*/ 249936 h 458958"/>
              <a:gd name="connsiteX1796" fmla="*/ 488594 w 550749"/>
              <a:gd name="connsiteY1796" fmla="*/ 253214 h 458958"/>
              <a:gd name="connsiteX1797" fmla="*/ 485446 w 550749"/>
              <a:gd name="connsiteY1797" fmla="*/ 255312 h 458958"/>
              <a:gd name="connsiteX1798" fmla="*/ 486233 w 550749"/>
              <a:gd name="connsiteY1798" fmla="*/ 257017 h 458958"/>
              <a:gd name="connsiteX1799" fmla="*/ 485446 w 550749"/>
              <a:gd name="connsiteY1799" fmla="*/ 259246 h 458958"/>
              <a:gd name="connsiteX1800" fmla="*/ 486233 w 550749"/>
              <a:gd name="connsiteY1800" fmla="*/ 260951 h 458958"/>
              <a:gd name="connsiteX1801" fmla="*/ 486233 w 550749"/>
              <a:gd name="connsiteY1801" fmla="*/ 264885 h 458958"/>
              <a:gd name="connsiteX1802" fmla="*/ 484791 w 550749"/>
              <a:gd name="connsiteY1802" fmla="*/ 267376 h 458958"/>
              <a:gd name="connsiteX1803" fmla="*/ 481906 w 550749"/>
              <a:gd name="connsiteY1803" fmla="*/ 268425 h 458958"/>
              <a:gd name="connsiteX1804" fmla="*/ 478759 w 550749"/>
              <a:gd name="connsiteY1804" fmla="*/ 276817 h 458958"/>
              <a:gd name="connsiteX1805" fmla="*/ 479414 w 550749"/>
              <a:gd name="connsiteY1805" fmla="*/ 279440 h 458958"/>
              <a:gd name="connsiteX1806" fmla="*/ 478365 w 550749"/>
              <a:gd name="connsiteY1806" fmla="*/ 279702 h 458958"/>
              <a:gd name="connsiteX1807" fmla="*/ 478759 w 550749"/>
              <a:gd name="connsiteY1807" fmla="*/ 280358 h 458958"/>
              <a:gd name="connsiteX1808" fmla="*/ 479152 w 550749"/>
              <a:gd name="connsiteY1808" fmla="*/ 281538 h 458958"/>
              <a:gd name="connsiteX1809" fmla="*/ 480464 w 550749"/>
              <a:gd name="connsiteY1809" fmla="*/ 282194 h 458958"/>
              <a:gd name="connsiteX1810" fmla="*/ 482168 w 550749"/>
              <a:gd name="connsiteY1810" fmla="*/ 281800 h 458958"/>
              <a:gd name="connsiteX1811" fmla="*/ 482168 w 550749"/>
              <a:gd name="connsiteY1811" fmla="*/ 282194 h 458958"/>
              <a:gd name="connsiteX1812" fmla="*/ 486889 w 550749"/>
              <a:gd name="connsiteY1812" fmla="*/ 281538 h 458958"/>
              <a:gd name="connsiteX1813" fmla="*/ 490430 w 550749"/>
              <a:gd name="connsiteY1813" fmla="*/ 280883 h 458958"/>
              <a:gd name="connsiteX1814" fmla="*/ 490430 w 550749"/>
              <a:gd name="connsiteY1814" fmla="*/ 283636 h 458958"/>
              <a:gd name="connsiteX1815" fmla="*/ 489774 w 550749"/>
              <a:gd name="connsiteY1815" fmla="*/ 284685 h 458958"/>
              <a:gd name="connsiteX1816" fmla="*/ 489249 w 550749"/>
              <a:gd name="connsiteY1816" fmla="*/ 284685 h 458958"/>
              <a:gd name="connsiteX1817" fmla="*/ 489249 w 550749"/>
              <a:gd name="connsiteY1817" fmla="*/ 286521 h 458958"/>
              <a:gd name="connsiteX1818" fmla="*/ 488331 w 550749"/>
              <a:gd name="connsiteY1818" fmla="*/ 286521 h 458958"/>
              <a:gd name="connsiteX1819" fmla="*/ 488594 w 550749"/>
              <a:gd name="connsiteY1819" fmla="*/ 288226 h 458958"/>
              <a:gd name="connsiteX1820" fmla="*/ 488331 w 550749"/>
              <a:gd name="connsiteY1820" fmla="*/ 288882 h 458958"/>
              <a:gd name="connsiteX1821" fmla="*/ 486889 w 550749"/>
              <a:gd name="connsiteY1821" fmla="*/ 288882 h 458958"/>
              <a:gd name="connsiteX1822" fmla="*/ 489249 w 550749"/>
              <a:gd name="connsiteY1822" fmla="*/ 290717 h 458958"/>
              <a:gd name="connsiteX1823" fmla="*/ 489249 w 550749"/>
              <a:gd name="connsiteY1823" fmla="*/ 292553 h 458958"/>
              <a:gd name="connsiteX1824" fmla="*/ 489774 w 550749"/>
              <a:gd name="connsiteY1824" fmla="*/ 292553 h 458958"/>
              <a:gd name="connsiteX1825" fmla="*/ 489774 w 550749"/>
              <a:gd name="connsiteY1825" fmla="*/ 293209 h 458958"/>
              <a:gd name="connsiteX1826" fmla="*/ 490692 w 550749"/>
              <a:gd name="connsiteY1826" fmla="*/ 293209 h 458958"/>
              <a:gd name="connsiteX1827" fmla="*/ 490692 w 550749"/>
              <a:gd name="connsiteY1827" fmla="*/ 294651 h 458958"/>
              <a:gd name="connsiteX1828" fmla="*/ 493577 w 550749"/>
              <a:gd name="connsiteY1828" fmla="*/ 294651 h 458958"/>
              <a:gd name="connsiteX1829" fmla="*/ 493970 w 550749"/>
              <a:gd name="connsiteY1829" fmla="*/ 295438 h 458958"/>
              <a:gd name="connsiteX1830" fmla="*/ 494232 w 550749"/>
              <a:gd name="connsiteY1830" fmla="*/ 295438 h 458958"/>
              <a:gd name="connsiteX1831" fmla="*/ 495019 w 550749"/>
              <a:gd name="connsiteY1831" fmla="*/ 296356 h 458958"/>
              <a:gd name="connsiteX1832" fmla="*/ 494232 w 550749"/>
              <a:gd name="connsiteY1832" fmla="*/ 297143 h 458958"/>
              <a:gd name="connsiteX1833" fmla="*/ 495675 w 550749"/>
              <a:gd name="connsiteY1833" fmla="*/ 297536 h 458958"/>
              <a:gd name="connsiteX1834" fmla="*/ 495412 w 550749"/>
              <a:gd name="connsiteY1834" fmla="*/ 298192 h 458958"/>
              <a:gd name="connsiteX1835" fmla="*/ 496068 w 550749"/>
              <a:gd name="connsiteY1835" fmla="*/ 299241 h 458958"/>
              <a:gd name="connsiteX1836" fmla="*/ 496330 w 550749"/>
              <a:gd name="connsiteY1836" fmla="*/ 299241 h 458958"/>
              <a:gd name="connsiteX1837" fmla="*/ 496855 w 550749"/>
              <a:gd name="connsiteY1837" fmla="*/ 299897 h 458958"/>
              <a:gd name="connsiteX1838" fmla="*/ 497117 w 550749"/>
              <a:gd name="connsiteY1838" fmla="*/ 300290 h 45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</a:cxnLst>
            <a:rect l="l" t="t" r="r" b="b"/>
            <a:pathLst>
              <a:path w="550749" h="458958">
                <a:moveTo>
                  <a:pt x="497117" y="301077"/>
                </a:moveTo>
                <a:lnTo>
                  <a:pt x="495412" y="300290"/>
                </a:lnTo>
                <a:lnTo>
                  <a:pt x="494626" y="301339"/>
                </a:lnTo>
                <a:lnTo>
                  <a:pt x="494626" y="301995"/>
                </a:lnTo>
                <a:lnTo>
                  <a:pt x="493970" y="301995"/>
                </a:lnTo>
                <a:lnTo>
                  <a:pt x="492921" y="301732"/>
                </a:lnTo>
                <a:lnTo>
                  <a:pt x="491872" y="303175"/>
                </a:lnTo>
                <a:lnTo>
                  <a:pt x="491872" y="303962"/>
                </a:lnTo>
                <a:lnTo>
                  <a:pt x="490430" y="304879"/>
                </a:lnTo>
                <a:lnTo>
                  <a:pt x="490036" y="306060"/>
                </a:lnTo>
                <a:lnTo>
                  <a:pt x="489249" y="306060"/>
                </a:lnTo>
                <a:lnTo>
                  <a:pt x="488987" y="305666"/>
                </a:lnTo>
                <a:lnTo>
                  <a:pt x="488331" y="306715"/>
                </a:lnTo>
                <a:lnTo>
                  <a:pt x="488594" y="307371"/>
                </a:lnTo>
                <a:lnTo>
                  <a:pt x="488331" y="308420"/>
                </a:lnTo>
                <a:lnTo>
                  <a:pt x="487545" y="308420"/>
                </a:lnTo>
                <a:lnTo>
                  <a:pt x="487151" y="309600"/>
                </a:lnTo>
                <a:lnTo>
                  <a:pt x="485840" y="310256"/>
                </a:lnTo>
                <a:lnTo>
                  <a:pt x="485053" y="308420"/>
                </a:lnTo>
                <a:lnTo>
                  <a:pt x="484397" y="308420"/>
                </a:lnTo>
                <a:lnTo>
                  <a:pt x="484135" y="307371"/>
                </a:lnTo>
                <a:lnTo>
                  <a:pt x="483348" y="307764"/>
                </a:lnTo>
                <a:lnTo>
                  <a:pt x="481906" y="306978"/>
                </a:lnTo>
                <a:lnTo>
                  <a:pt x="481906" y="308420"/>
                </a:lnTo>
                <a:lnTo>
                  <a:pt x="483611" y="311698"/>
                </a:lnTo>
                <a:lnTo>
                  <a:pt x="482955" y="314452"/>
                </a:lnTo>
                <a:lnTo>
                  <a:pt x="481513" y="316944"/>
                </a:lnTo>
                <a:lnTo>
                  <a:pt x="481906" y="317599"/>
                </a:lnTo>
                <a:lnTo>
                  <a:pt x="482693" y="319042"/>
                </a:lnTo>
                <a:lnTo>
                  <a:pt x="482168" y="319435"/>
                </a:lnTo>
                <a:lnTo>
                  <a:pt x="481250" y="320484"/>
                </a:lnTo>
                <a:lnTo>
                  <a:pt x="479808" y="320484"/>
                </a:lnTo>
                <a:lnTo>
                  <a:pt x="474694" y="322976"/>
                </a:lnTo>
                <a:lnTo>
                  <a:pt x="473776" y="322320"/>
                </a:lnTo>
                <a:lnTo>
                  <a:pt x="472989" y="322320"/>
                </a:lnTo>
                <a:lnTo>
                  <a:pt x="469580" y="326516"/>
                </a:lnTo>
                <a:lnTo>
                  <a:pt x="469580" y="326778"/>
                </a:lnTo>
                <a:lnTo>
                  <a:pt x="469055" y="326778"/>
                </a:lnTo>
                <a:lnTo>
                  <a:pt x="468400" y="328614"/>
                </a:lnTo>
                <a:lnTo>
                  <a:pt x="468400" y="329401"/>
                </a:lnTo>
                <a:lnTo>
                  <a:pt x="468137" y="330319"/>
                </a:lnTo>
                <a:lnTo>
                  <a:pt x="465908" y="330319"/>
                </a:lnTo>
                <a:lnTo>
                  <a:pt x="465515" y="329663"/>
                </a:lnTo>
                <a:lnTo>
                  <a:pt x="464597" y="330057"/>
                </a:lnTo>
                <a:lnTo>
                  <a:pt x="462499" y="329663"/>
                </a:lnTo>
                <a:lnTo>
                  <a:pt x="461056" y="328614"/>
                </a:lnTo>
                <a:lnTo>
                  <a:pt x="460269" y="327565"/>
                </a:lnTo>
                <a:lnTo>
                  <a:pt x="456335" y="327565"/>
                </a:lnTo>
                <a:lnTo>
                  <a:pt x="455680" y="327959"/>
                </a:lnTo>
                <a:lnTo>
                  <a:pt x="456073" y="328221"/>
                </a:lnTo>
                <a:lnTo>
                  <a:pt x="456073" y="328876"/>
                </a:lnTo>
                <a:lnTo>
                  <a:pt x="456729" y="329401"/>
                </a:lnTo>
                <a:lnTo>
                  <a:pt x="456729" y="330057"/>
                </a:lnTo>
                <a:lnTo>
                  <a:pt x="456073" y="331106"/>
                </a:lnTo>
                <a:lnTo>
                  <a:pt x="455680" y="331106"/>
                </a:lnTo>
                <a:lnTo>
                  <a:pt x="455680" y="332548"/>
                </a:lnTo>
                <a:lnTo>
                  <a:pt x="452139" y="333204"/>
                </a:lnTo>
                <a:lnTo>
                  <a:pt x="450435" y="332942"/>
                </a:lnTo>
                <a:lnTo>
                  <a:pt x="450041" y="330843"/>
                </a:lnTo>
                <a:lnTo>
                  <a:pt x="451352" y="329401"/>
                </a:lnTo>
                <a:lnTo>
                  <a:pt x="450041" y="327565"/>
                </a:lnTo>
                <a:lnTo>
                  <a:pt x="448992" y="326778"/>
                </a:lnTo>
                <a:lnTo>
                  <a:pt x="449254" y="325860"/>
                </a:lnTo>
                <a:lnTo>
                  <a:pt x="448992" y="325860"/>
                </a:lnTo>
                <a:lnTo>
                  <a:pt x="448599" y="326123"/>
                </a:lnTo>
                <a:lnTo>
                  <a:pt x="448337" y="325860"/>
                </a:lnTo>
                <a:lnTo>
                  <a:pt x="447550" y="325467"/>
                </a:lnTo>
                <a:lnTo>
                  <a:pt x="446763" y="324418"/>
                </a:lnTo>
                <a:lnTo>
                  <a:pt x="448337" y="323238"/>
                </a:lnTo>
                <a:lnTo>
                  <a:pt x="447812" y="321795"/>
                </a:lnTo>
                <a:lnTo>
                  <a:pt x="448599" y="322320"/>
                </a:lnTo>
                <a:lnTo>
                  <a:pt x="448599" y="321533"/>
                </a:lnTo>
                <a:lnTo>
                  <a:pt x="449254" y="320484"/>
                </a:lnTo>
                <a:lnTo>
                  <a:pt x="450041" y="320877"/>
                </a:lnTo>
                <a:lnTo>
                  <a:pt x="450435" y="320484"/>
                </a:lnTo>
                <a:lnTo>
                  <a:pt x="450435" y="320091"/>
                </a:lnTo>
                <a:lnTo>
                  <a:pt x="450697" y="317992"/>
                </a:lnTo>
                <a:lnTo>
                  <a:pt x="451352" y="316681"/>
                </a:lnTo>
                <a:lnTo>
                  <a:pt x="450435" y="315239"/>
                </a:lnTo>
                <a:lnTo>
                  <a:pt x="450697" y="314714"/>
                </a:lnTo>
                <a:lnTo>
                  <a:pt x="450041" y="314059"/>
                </a:lnTo>
                <a:lnTo>
                  <a:pt x="449254" y="312616"/>
                </a:lnTo>
                <a:lnTo>
                  <a:pt x="449779" y="311961"/>
                </a:lnTo>
                <a:lnTo>
                  <a:pt x="450697" y="313403"/>
                </a:lnTo>
                <a:lnTo>
                  <a:pt x="451090" y="313403"/>
                </a:lnTo>
                <a:lnTo>
                  <a:pt x="451352" y="313403"/>
                </a:lnTo>
                <a:lnTo>
                  <a:pt x="452795" y="314059"/>
                </a:lnTo>
                <a:lnTo>
                  <a:pt x="453451" y="314452"/>
                </a:lnTo>
                <a:lnTo>
                  <a:pt x="453451" y="314059"/>
                </a:lnTo>
                <a:lnTo>
                  <a:pt x="453975" y="314452"/>
                </a:lnTo>
                <a:lnTo>
                  <a:pt x="453975" y="314714"/>
                </a:lnTo>
                <a:lnTo>
                  <a:pt x="454631" y="315501"/>
                </a:lnTo>
                <a:lnTo>
                  <a:pt x="454893" y="314714"/>
                </a:lnTo>
                <a:lnTo>
                  <a:pt x="454237" y="314452"/>
                </a:lnTo>
                <a:lnTo>
                  <a:pt x="453451" y="313796"/>
                </a:lnTo>
                <a:lnTo>
                  <a:pt x="453451" y="312616"/>
                </a:lnTo>
                <a:lnTo>
                  <a:pt x="452139" y="313141"/>
                </a:lnTo>
                <a:lnTo>
                  <a:pt x="452795" y="309600"/>
                </a:lnTo>
                <a:lnTo>
                  <a:pt x="452139" y="306322"/>
                </a:lnTo>
                <a:lnTo>
                  <a:pt x="451746" y="304224"/>
                </a:lnTo>
                <a:lnTo>
                  <a:pt x="448992" y="300683"/>
                </a:lnTo>
                <a:lnTo>
                  <a:pt x="447812" y="299897"/>
                </a:lnTo>
                <a:lnTo>
                  <a:pt x="446763" y="298979"/>
                </a:lnTo>
                <a:lnTo>
                  <a:pt x="446370" y="297536"/>
                </a:lnTo>
                <a:lnTo>
                  <a:pt x="446763" y="297143"/>
                </a:lnTo>
                <a:lnTo>
                  <a:pt x="446370" y="296356"/>
                </a:lnTo>
                <a:lnTo>
                  <a:pt x="445714" y="296094"/>
                </a:lnTo>
                <a:lnTo>
                  <a:pt x="445320" y="295438"/>
                </a:lnTo>
                <a:lnTo>
                  <a:pt x="442436" y="294914"/>
                </a:lnTo>
                <a:lnTo>
                  <a:pt x="441518" y="294651"/>
                </a:lnTo>
                <a:lnTo>
                  <a:pt x="438633" y="294258"/>
                </a:lnTo>
                <a:lnTo>
                  <a:pt x="436535" y="292815"/>
                </a:lnTo>
                <a:lnTo>
                  <a:pt x="433256" y="291504"/>
                </a:lnTo>
                <a:lnTo>
                  <a:pt x="431158" y="288882"/>
                </a:lnTo>
                <a:lnTo>
                  <a:pt x="428011" y="290062"/>
                </a:lnTo>
                <a:lnTo>
                  <a:pt x="428011" y="291111"/>
                </a:lnTo>
                <a:lnTo>
                  <a:pt x="427355" y="291504"/>
                </a:lnTo>
                <a:lnTo>
                  <a:pt x="426175" y="292815"/>
                </a:lnTo>
                <a:lnTo>
                  <a:pt x="426569" y="293602"/>
                </a:lnTo>
                <a:lnTo>
                  <a:pt x="426569" y="294651"/>
                </a:lnTo>
                <a:lnTo>
                  <a:pt x="428798" y="296881"/>
                </a:lnTo>
                <a:lnTo>
                  <a:pt x="428011" y="298585"/>
                </a:lnTo>
                <a:lnTo>
                  <a:pt x="427618" y="299897"/>
                </a:lnTo>
                <a:lnTo>
                  <a:pt x="427618" y="301339"/>
                </a:lnTo>
                <a:lnTo>
                  <a:pt x="427355" y="301995"/>
                </a:lnTo>
                <a:lnTo>
                  <a:pt x="427355" y="303962"/>
                </a:lnTo>
                <a:lnTo>
                  <a:pt x="426831" y="307764"/>
                </a:lnTo>
                <a:lnTo>
                  <a:pt x="428798" y="312354"/>
                </a:lnTo>
                <a:lnTo>
                  <a:pt x="426831" y="312616"/>
                </a:lnTo>
                <a:lnTo>
                  <a:pt x="425520" y="315501"/>
                </a:lnTo>
                <a:lnTo>
                  <a:pt x="423159" y="315501"/>
                </a:lnTo>
                <a:lnTo>
                  <a:pt x="422373" y="315895"/>
                </a:lnTo>
                <a:lnTo>
                  <a:pt x="422635" y="316681"/>
                </a:lnTo>
                <a:lnTo>
                  <a:pt x="422373" y="317599"/>
                </a:lnTo>
                <a:lnTo>
                  <a:pt x="421979" y="317992"/>
                </a:lnTo>
                <a:lnTo>
                  <a:pt x="420537" y="318386"/>
                </a:lnTo>
                <a:lnTo>
                  <a:pt x="419750" y="319042"/>
                </a:lnTo>
                <a:lnTo>
                  <a:pt x="419750" y="320484"/>
                </a:lnTo>
                <a:lnTo>
                  <a:pt x="419488" y="321795"/>
                </a:lnTo>
                <a:lnTo>
                  <a:pt x="417783" y="326123"/>
                </a:lnTo>
                <a:lnTo>
                  <a:pt x="418439" y="327172"/>
                </a:lnTo>
                <a:lnTo>
                  <a:pt x="417258" y="327959"/>
                </a:lnTo>
                <a:lnTo>
                  <a:pt x="416603" y="328876"/>
                </a:lnTo>
                <a:lnTo>
                  <a:pt x="415947" y="329401"/>
                </a:lnTo>
                <a:lnTo>
                  <a:pt x="420275" y="331761"/>
                </a:lnTo>
                <a:lnTo>
                  <a:pt x="419094" y="333859"/>
                </a:lnTo>
                <a:lnTo>
                  <a:pt x="417258" y="333597"/>
                </a:lnTo>
                <a:lnTo>
                  <a:pt x="415947" y="335958"/>
                </a:lnTo>
                <a:lnTo>
                  <a:pt x="415160" y="337924"/>
                </a:lnTo>
                <a:lnTo>
                  <a:pt x="414505" y="339236"/>
                </a:lnTo>
                <a:lnTo>
                  <a:pt x="417258" y="340285"/>
                </a:lnTo>
                <a:lnTo>
                  <a:pt x="417783" y="340678"/>
                </a:lnTo>
                <a:lnTo>
                  <a:pt x="418832" y="340023"/>
                </a:lnTo>
                <a:lnTo>
                  <a:pt x="419750" y="340285"/>
                </a:lnTo>
                <a:lnTo>
                  <a:pt x="420930" y="340285"/>
                </a:lnTo>
                <a:lnTo>
                  <a:pt x="421717" y="340285"/>
                </a:lnTo>
                <a:lnTo>
                  <a:pt x="421717" y="340678"/>
                </a:lnTo>
                <a:lnTo>
                  <a:pt x="422373" y="340940"/>
                </a:lnTo>
                <a:lnTo>
                  <a:pt x="421979" y="341334"/>
                </a:lnTo>
                <a:lnTo>
                  <a:pt x="421979" y="342121"/>
                </a:lnTo>
                <a:lnTo>
                  <a:pt x="421979" y="342776"/>
                </a:lnTo>
                <a:lnTo>
                  <a:pt x="421717" y="342776"/>
                </a:lnTo>
                <a:lnTo>
                  <a:pt x="421717" y="343563"/>
                </a:lnTo>
                <a:lnTo>
                  <a:pt x="422635" y="344874"/>
                </a:lnTo>
                <a:lnTo>
                  <a:pt x="424077" y="344874"/>
                </a:lnTo>
                <a:lnTo>
                  <a:pt x="423159" y="345399"/>
                </a:lnTo>
                <a:lnTo>
                  <a:pt x="423159" y="346055"/>
                </a:lnTo>
                <a:lnTo>
                  <a:pt x="423815" y="346055"/>
                </a:lnTo>
                <a:lnTo>
                  <a:pt x="423422" y="346317"/>
                </a:lnTo>
                <a:lnTo>
                  <a:pt x="424077" y="346710"/>
                </a:lnTo>
                <a:lnTo>
                  <a:pt x="423422" y="346973"/>
                </a:lnTo>
                <a:lnTo>
                  <a:pt x="423159" y="346973"/>
                </a:lnTo>
                <a:lnTo>
                  <a:pt x="422373" y="347497"/>
                </a:lnTo>
                <a:lnTo>
                  <a:pt x="419750" y="346055"/>
                </a:lnTo>
                <a:lnTo>
                  <a:pt x="419750" y="346317"/>
                </a:lnTo>
                <a:lnTo>
                  <a:pt x="418439" y="346710"/>
                </a:lnTo>
                <a:lnTo>
                  <a:pt x="418176" y="346710"/>
                </a:lnTo>
                <a:lnTo>
                  <a:pt x="417258" y="346710"/>
                </a:lnTo>
                <a:lnTo>
                  <a:pt x="417258" y="347497"/>
                </a:lnTo>
                <a:lnTo>
                  <a:pt x="416603" y="347497"/>
                </a:lnTo>
                <a:lnTo>
                  <a:pt x="416996" y="348415"/>
                </a:lnTo>
                <a:lnTo>
                  <a:pt x="417258" y="350644"/>
                </a:lnTo>
                <a:lnTo>
                  <a:pt x="416603" y="351300"/>
                </a:lnTo>
                <a:lnTo>
                  <a:pt x="416996" y="351956"/>
                </a:lnTo>
                <a:lnTo>
                  <a:pt x="416603" y="352349"/>
                </a:lnTo>
                <a:lnTo>
                  <a:pt x="416996" y="353136"/>
                </a:lnTo>
                <a:lnTo>
                  <a:pt x="416341" y="353136"/>
                </a:lnTo>
                <a:lnTo>
                  <a:pt x="415685" y="353791"/>
                </a:lnTo>
                <a:lnTo>
                  <a:pt x="415947" y="354840"/>
                </a:lnTo>
                <a:lnTo>
                  <a:pt x="415160" y="356283"/>
                </a:lnTo>
                <a:lnTo>
                  <a:pt x="415685" y="356938"/>
                </a:lnTo>
                <a:lnTo>
                  <a:pt x="417258" y="358381"/>
                </a:lnTo>
                <a:lnTo>
                  <a:pt x="417783" y="358381"/>
                </a:lnTo>
                <a:lnTo>
                  <a:pt x="418176" y="358381"/>
                </a:lnTo>
                <a:lnTo>
                  <a:pt x="419750" y="359037"/>
                </a:lnTo>
                <a:lnTo>
                  <a:pt x="420537" y="359430"/>
                </a:lnTo>
                <a:lnTo>
                  <a:pt x="420537" y="359823"/>
                </a:lnTo>
                <a:lnTo>
                  <a:pt x="420537" y="360479"/>
                </a:lnTo>
                <a:lnTo>
                  <a:pt x="420537" y="360872"/>
                </a:lnTo>
                <a:lnTo>
                  <a:pt x="420537" y="361921"/>
                </a:lnTo>
                <a:lnTo>
                  <a:pt x="420930" y="362577"/>
                </a:lnTo>
                <a:lnTo>
                  <a:pt x="420930" y="363102"/>
                </a:lnTo>
                <a:lnTo>
                  <a:pt x="421192" y="363364"/>
                </a:lnTo>
                <a:lnTo>
                  <a:pt x="421192" y="363757"/>
                </a:lnTo>
                <a:lnTo>
                  <a:pt x="420537" y="364020"/>
                </a:lnTo>
                <a:lnTo>
                  <a:pt x="420537" y="366118"/>
                </a:lnTo>
                <a:lnTo>
                  <a:pt x="419750" y="365855"/>
                </a:lnTo>
                <a:lnTo>
                  <a:pt x="419750" y="365462"/>
                </a:lnTo>
                <a:lnTo>
                  <a:pt x="419488" y="365462"/>
                </a:lnTo>
                <a:lnTo>
                  <a:pt x="419488" y="364806"/>
                </a:lnTo>
                <a:lnTo>
                  <a:pt x="419094" y="363757"/>
                </a:lnTo>
                <a:lnTo>
                  <a:pt x="418439" y="363757"/>
                </a:lnTo>
                <a:lnTo>
                  <a:pt x="418176" y="363102"/>
                </a:lnTo>
                <a:lnTo>
                  <a:pt x="416341" y="363102"/>
                </a:lnTo>
                <a:lnTo>
                  <a:pt x="414242" y="363757"/>
                </a:lnTo>
                <a:lnTo>
                  <a:pt x="412013" y="364413"/>
                </a:lnTo>
                <a:lnTo>
                  <a:pt x="410702" y="364806"/>
                </a:lnTo>
                <a:lnTo>
                  <a:pt x="409259" y="364806"/>
                </a:lnTo>
                <a:lnTo>
                  <a:pt x="409259" y="364020"/>
                </a:lnTo>
                <a:lnTo>
                  <a:pt x="408604" y="364020"/>
                </a:lnTo>
                <a:lnTo>
                  <a:pt x="407817" y="363364"/>
                </a:lnTo>
                <a:lnTo>
                  <a:pt x="407817" y="362315"/>
                </a:lnTo>
                <a:lnTo>
                  <a:pt x="405719" y="363364"/>
                </a:lnTo>
                <a:lnTo>
                  <a:pt x="405325" y="363757"/>
                </a:lnTo>
                <a:lnTo>
                  <a:pt x="404539" y="363364"/>
                </a:lnTo>
                <a:lnTo>
                  <a:pt x="404539" y="363757"/>
                </a:lnTo>
                <a:lnTo>
                  <a:pt x="404539" y="364413"/>
                </a:lnTo>
                <a:lnTo>
                  <a:pt x="404539" y="364806"/>
                </a:lnTo>
                <a:lnTo>
                  <a:pt x="404277" y="365462"/>
                </a:lnTo>
                <a:lnTo>
                  <a:pt x="403883" y="365855"/>
                </a:lnTo>
                <a:lnTo>
                  <a:pt x="401785" y="368216"/>
                </a:lnTo>
                <a:lnTo>
                  <a:pt x="401523" y="369003"/>
                </a:lnTo>
                <a:lnTo>
                  <a:pt x="400998" y="368740"/>
                </a:lnTo>
                <a:lnTo>
                  <a:pt x="400736" y="368740"/>
                </a:lnTo>
                <a:lnTo>
                  <a:pt x="400736" y="369003"/>
                </a:lnTo>
                <a:lnTo>
                  <a:pt x="400998" y="370445"/>
                </a:lnTo>
                <a:lnTo>
                  <a:pt x="400343" y="370838"/>
                </a:lnTo>
                <a:lnTo>
                  <a:pt x="399293" y="371494"/>
                </a:lnTo>
                <a:lnTo>
                  <a:pt x="397851" y="371494"/>
                </a:lnTo>
                <a:lnTo>
                  <a:pt x="397851" y="372281"/>
                </a:lnTo>
                <a:lnTo>
                  <a:pt x="398638" y="372543"/>
                </a:lnTo>
                <a:lnTo>
                  <a:pt x="398638" y="372936"/>
                </a:lnTo>
                <a:lnTo>
                  <a:pt x="398900" y="373592"/>
                </a:lnTo>
                <a:lnTo>
                  <a:pt x="402178" y="373592"/>
                </a:lnTo>
                <a:lnTo>
                  <a:pt x="401785" y="374641"/>
                </a:lnTo>
                <a:lnTo>
                  <a:pt x="402178" y="375821"/>
                </a:lnTo>
                <a:lnTo>
                  <a:pt x="402178" y="377133"/>
                </a:lnTo>
                <a:lnTo>
                  <a:pt x="400080" y="380673"/>
                </a:lnTo>
                <a:lnTo>
                  <a:pt x="400080" y="383820"/>
                </a:lnTo>
                <a:lnTo>
                  <a:pt x="399556" y="384607"/>
                </a:lnTo>
                <a:lnTo>
                  <a:pt x="398245" y="386705"/>
                </a:lnTo>
                <a:lnTo>
                  <a:pt x="398900" y="388541"/>
                </a:lnTo>
                <a:lnTo>
                  <a:pt x="399293" y="389983"/>
                </a:lnTo>
                <a:lnTo>
                  <a:pt x="398900" y="390246"/>
                </a:lnTo>
                <a:lnTo>
                  <a:pt x="398245" y="390639"/>
                </a:lnTo>
                <a:lnTo>
                  <a:pt x="397458" y="391295"/>
                </a:lnTo>
                <a:lnTo>
                  <a:pt x="397458" y="391688"/>
                </a:lnTo>
                <a:lnTo>
                  <a:pt x="396802" y="392344"/>
                </a:lnTo>
                <a:lnTo>
                  <a:pt x="394442" y="392737"/>
                </a:lnTo>
                <a:lnTo>
                  <a:pt x="393917" y="393393"/>
                </a:lnTo>
                <a:lnTo>
                  <a:pt x="393261" y="393393"/>
                </a:lnTo>
                <a:lnTo>
                  <a:pt x="392212" y="393786"/>
                </a:lnTo>
                <a:lnTo>
                  <a:pt x="390770" y="392737"/>
                </a:lnTo>
                <a:lnTo>
                  <a:pt x="390114" y="391688"/>
                </a:lnTo>
                <a:lnTo>
                  <a:pt x="389065" y="392082"/>
                </a:lnTo>
                <a:lnTo>
                  <a:pt x="386836" y="394442"/>
                </a:lnTo>
                <a:lnTo>
                  <a:pt x="386443" y="395884"/>
                </a:lnTo>
                <a:lnTo>
                  <a:pt x="386180" y="397720"/>
                </a:lnTo>
                <a:lnTo>
                  <a:pt x="384738" y="398376"/>
                </a:lnTo>
                <a:lnTo>
                  <a:pt x="381197" y="402441"/>
                </a:lnTo>
                <a:lnTo>
                  <a:pt x="381460" y="404539"/>
                </a:lnTo>
                <a:lnTo>
                  <a:pt x="381460" y="405457"/>
                </a:lnTo>
                <a:lnTo>
                  <a:pt x="382640" y="406637"/>
                </a:lnTo>
                <a:lnTo>
                  <a:pt x="382640" y="408080"/>
                </a:lnTo>
                <a:lnTo>
                  <a:pt x="382247" y="408735"/>
                </a:lnTo>
                <a:lnTo>
                  <a:pt x="381460" y="408997"/>
                </a:lnTo>
                <a:lnTo>
                  <a:pt x="380804" y="410178"/>
                </a:lnTo>
                <a:lnTo>
                  <a:pt x="380542" y="410833"/>
                </a:lnTo>
                <a:lnTo>
                  <a:pt x="380017" y="410833"/>
                </a:lnTo>
                <a:lnTo>
                  <a:pt x="379099" y="411489"/>
                </a:lnTo>
                <a:lnTo>
                  <a:pt x="378706" y="412276"/>
                </a:lnTo>
                <a:lnTo>
                  <a:pt x="377657" y="412276"/>
                </a:lnTo>
                <a:lnTo>
                  <a:pt x="377001" y="411882"/>
                </a:lnTo>
                <a:lnTo>
                  <a:pt x="376608" y="410833"/>
                </a:lnTo>
                <a:lnTo>
                  <a:pt x="375821" y="411096"/>
                </a:lnTo>
                <a:lnTo>
                  <a:pt x="375559" y="410440"/>
                </a:lnTo>
                <a:lnTo>
                  <a:pt x="372281" y="410440"/>
                </a:lnTo>
                <a:lnTo>
                  <a:pt x="372018" y="409784"/>
                </a:lnTo>
                <a:lnTo>
                  <a:pt x="371231" y="410178"/>
                </a:lnTo>
                <a:lnTo>
                  <a:pt x="370838" y="410178"/>
                </a:lnTo>
                <a:lnTo>
                  <a:pt x="370183" y="410178"/>
                </a:lnTo>
                <a:lnTo>
                  <a:pt x="369133" y="410440"/>
                </a:lnTo>
                <a:lnTo>
                  <a:pt x="368740" y="410178"/>
                </a:lnTo>
                <a:lnTo>
                  <a:pt x="368478" y="410178"/>
                </a:lnTo>
                <a:lnTo>
                  <a:pt x="367822" y="409784"/>
                </a:lnTo>
                <a:lnTo>
                  <a:pt x="366642" y="410178"/>
                </a:lnTo>
                <a:lnTo>
                  <a:pt x="367035" y="410833"/>
                </a:lnTo>
                <a:lnTo>
                  <a:pt x="366642" y="410833"/>
                </a:lnTo>
                <a:lnTo>
                  <a:pt x="365855" y="411096"/>
                </a:lnTo>
                <a:lnTo>
                  <a:pt x="364544" y="412931"/>
                </a:lnTo>
                <a:lnTo>
                  <a:pt x="363495" y="412931"/>
                </a:lnTo>
                <a:lnTo>
                  <a:pt x="363757" y="412276"/>
                </a:lnTo>
                <a:lnTo>
                  <a:pt x="363495" y="411882"/>
                </a:lnTo>
                <a:lnTo>
                  <a:pt x="363495" y="411489"/>
                </a:lnTo>
                <a:lnTo>
                  <a:pt x="362839" y="411096"/>
                </a:lnTo>
                <a:lnTo>
                  <a:pt x="359299" y="412931"/>
                </a:lnTo>
                <a:lnTo>
                  <a:pt x="358118" y="412931"/>
                </a:lnTo>
                <a:lnTo>
                  <a:pt x="357725" y="413194"/>
                </a:lnTo>
                <a:lnTo>
                  <a:pt x="356283" y="413194"/>
                </a:lnTo>
                <a:lnTo>
                  <a:pt x="352742" y="412538"/>
                </a:lnTo>
                <a:lnTo>
                  <a:pt x="352086" y="413194"/>
                </a:lnTo>
                <a:lnTo>
                  <a:pt x="347890" y="414374"/>
                </a:lnTo>
                <a:lnTo>
                  <a:pt x="347103" y="414374"/>
                </a:lnTo>
                <a:lnTo>
                  <a:pt x="346841" y="413718"/>
                </a:lnTo>
                <a:lnTo>
                  <a:pt x="346186" y="413980"/>
                </a:lnTo>
                <a:lnTo>
                  <a:pt x="346186" y="413194"/>
                </a:lnTo>
                <a:lnTo>
                  <a:pt x="344219" y="413980"/>
                </a:lnTo>
                <a:lnTo>
                  <a:pt x="343301" y="412538"/>
                </a:lnTo>
                <a:lnTo>
                  <a:pt x="344743" y="411096"/>
                </a:lnTo>
                <a:lnTo>
                  <a:pt x="343956" y="410440"/>
                </a:lnTo>
                <a:lnTo>
                  <a:pt x="340416" y="411489"/>
                </a:lnTo>
                <a:lnTo>
                  <a:pt x="340809" y="412276"/>
                </a:lnTo>
                <a:lnTo>
                  <a:pt x="339104" y="412276"/>
                </a:lnTo>
                <a:lnTo>
                  <a:pt x="338318" y="411489"/>
                </a:lnTo>
                <a:lnTo>
                  <a:pt x="337137" y="411489"/>
                </a:lnTo>
                <a:lnTo>
                  <a:pt x="336482" y="411882"/>
                </a:lnTo>
                <a:lnTo>
                  <a:pt x="336220" y="412931"/>
                </a:lnTo>
                <a:lnTo>
                  <a:pt x="336875" y="413980"/>
                </a:lnTo>
                <a:lnTo>
                  <a:pt x="335433" y="415161"/>
                </a:lnTo>
                <a:lnTo>
                  <a:pt x="335433" y="416865"/>
                </a:lnTo>
                <a:lnTo>
                  <a:pt x="332286" y="418570"/>
                </a:lnTo>
                <a:lnTo>
                  <a:pt x="332023" y="420013"/>
                </a:lnTo>
                <a:lnTo>
                  <a:pt x="332286" y="421061"/>
                </a:lnTo>
                <a:lnTo>
                  <a:pt x="332286" y="421717"/>
                </a:lnTo>
                <a:lnTo>
                  <a:pt x="332023" y="422242"/>
                </a:lnTo>
                <a:lnTo>
                  <a:pt x="330056" y="421455"/>
                </a:lnTo>
                <a:lnTo>
                  <a:pt x="329794" y="421455"/>
                </a:lnTo>
                <a:lnTo>
                  <a:pt x="328352" y="419357"/>
                </a:lnTo>
                <a:lnTo>
                  <a:pt x="328745" y="418963"/>
                </a:lnTo>
                <a:lnTo>
                  <a:pt x="331237" y="417521"/>
                </a:lnTo>
                <a:lnTo>
                  <a:pt x="330843" y="416865"/>
                </a:lnTo>
                <a:lnTo>
                  <a:pt x="329794" y="416079"/>
                </a:lnTo>
                <a:lnTo>
                  <a:pt x="329007" y="416865"/>
                </a:lnTo>
                <a:lnTo>
                  <a:pt x="326909" y="415816"/>
                </a:lnTo>
                <a:lnTo>
                  <a:pt x="326647" y="416472"/>
                </a:lnTo>
                <a:lnTo>
                  <a:pt x="326123" y="417914"/>
                </a:lnTo>
                <a:lnTo>
                  <a:pt x="325467" y="418177"/>
                </a:lnTo>
                <a:lnTo>
                  <a:pt x="325205" y="418177"/>
                </a:lnTo>
                <a:lnTo>
                  <a:pt x="323762" y="417914"/>
                </a:lnTo>
                <a:lnTo>
                  <a:pt x="322975" y="416472"/>
                </a:lnTo>
                <a:lnTo>
                  <a:pt x="323762" y="415816"/>
                </a:lnTo>
                <a:lnTo>
                  <a:pt x="324418" y="414636"/>
                </a:lnTo>
                <a:lnTo>
                  <a:pt x="325860" y="413980"/>
                </a:lnTo>
                <a:lnTo>
                  <a:pt x="322582" y="411096"/>
                </a:lnTo>
                <a:lnTo>
                  <a:pt x="321926" y="411489"/>
                </a:lnTo>
                <a:lnTo>
                  <a:pt x="320484" y="408735"/>
                </a:lnTo>
                <a:lnTo>
                  <a:pt x="319828" y="408997"/>
                </a:lnTo>
                <a:lnTo>
                  <a:pt x="318124" y="409784"/>
                </a:lnTo>
                <a:lnTo>
                  <a:pt x="318124" y="412931"/>
                </a:lnTo>
                <a:lnTo>
                  <a:pt x="313141" y="414374"/>
                </a:lnTo>
                <a:lnTo>
                  <a:pt x="312485" y="412538"/>
                </a:lnTo>
                <a:lnTo>
                  <a:pt x="311042" y="413718"/>
                </a:lnTo>
                <a:lnTo>
                  <a:pt x="307108" y="411882"/>
                </a:lnTo>
                <a:lnTo>
                  <a:pt x="307502" y="410833"/>
                </a:lnTo>
                <a:lnTo>
                  <a:pt x="308158" y="410440"/>
                </a:lnTo>
                <a:lnTo>
                  <a:pt x="308420" y="409391"/>
                </a:lnTo>
                <a:lnTo>
                  <a:pt x="308944" y="408997"/>
                </a:lnTo>
                <a:lnTo>
                  <a:pt x="309207" y="408735"/>
                </a:lnTo>
                <a:lnTo>
                  <a:pt x="308420" y="407555"/>
                </a:lnTo>
                <a:lnTo>
                  <a:pt x="307108" y="407293"/>
                </a:lnTo>
                <a:lnTo>
                  <a:pt x="306322" y="406637"/>
                </a:lnTo>
                <a:lnTo>
                  <a:pt x="305666" y="405850"/>
                </a:lnTo>
                <a:lnTo>
                  <a:pt x="305666" y="404539"/>
                </a:lnTo>
                <a:lnTo>
                  <a:pt x="305404" y="403359"/>
                </a:lnTo>
                <a:lnTo>
                  <a:pt x="304224" y="403097"/>
                </a:lnTo>
                <a:lnTo>
                  <a:pt x="303437" y="401916"/>
                </a:lnTo>
                <a:lnTo>
                  <a:pt x="302126" y="401261"/>
                </a:lnTo>
                <a:lnTo>
                  <a:pt x="301470" y="401654"/>
                </a:lnTo>
                <a:lnTo>
                  <a:pt x="301076" y="401916"/>
                </a:lnTo>
                <a:lnTo>
                  <a:pt x="300683" y="401916"/>
                </a:lnTo>
                <a:lnTo>
                  <a:pt x="300027" y="402703"/>
                </a:lnTo>
                <a:lnTo>
                  <a:pt x="299372" y="403752"/>
                </a:lnTo>
                <a:lnTo>
                  <a:pt x="298192" y="403752"/>
                </a:lnTo>
                <a:lnTo>
                  <a:pt x="296749" y="403359"/>
                </a:lnTo>
                <a:lnTo>
                  <a:pt x="296487" y="403097"/>
                </a:lnTo>
                <a:lnTo>
                  <a:pt x="295700" y="402703"/>
                </a:lnTo>
                <a:lnTo>
                  <a:pt x="295700" y="402441"/>
                </a:lnTo>
                <a:lnTo>
                  <a:pt x="295307" y="401916"/>
                </a:lnTo>
                <a:lnTo>
                  <a:pt x="294651" y="401916"/>
                </a:lnTo>
                <a:lnTo>
                  <a:pt x="295307" y="400212"/>
                </a:lnTo>
                <a:lnTo>
                  <a:pt x="295044" y="400212"/>
                </a:lnTo>
                <a:lnTo>
                  <a:pt x="293995" y="397982"/>
                </a:lnTo>
                <a:lnTo>
                  <a:pt x="294389" y="397720"/>
                </a:lnTo>
                <a:lnTo>
                  <a:pt x="293995" y="397720"/>
                </a:lnTo>
                <a:lnTo>
                  <a:pt x="293209" y="397065"/>
                </a:lnTo>
                <a:lnTo>
                  <a:pt x="293602" y="396540"/>
                </a:lnTo>
                <a:lnTo>
                  <a:pt x="291766" y="395884"/>
                </a:lnTo>
                <a:lnTo>
                  <a:pt x="291504" y="396278"/>
                </a:lnTo>
                <a:lnTo>
                  <a:pt x="290062" y="395622"/>
                </a:lnTo>
                <a:lnTo>
                  <a:pt x="288619" y="395622"/>
                </a:lnTo>
                <a:lnTo>
                  <a:pt x="287570" y="395098"/>
                </a:lnTo>
                <a:lnTo>
                  <a:pt x="286521" y="395622"/>
                </a:lnTo>
                <a:lnTo>
                  <a:pt x="286128" y="396540"/>
                </a:lnTo>
                <a:lnTo>
                  <a:pt x="284685" y="397327"/>
                </a:lnTo>
                <a:lnTo>
                  <a:pt x="283767" y="396540"/>
                </a:lnTo>
                <a:lnTo>
                  <a:pt x="281145" y="397720"/>
                </a:lnTo>
                <a:lnTo>
                  <a:pt x="279440" y="397065"/>
                </a:lnTo>
                <a:lnTo>
                  <a:pt x="275506" y="393786"/>
                </a:lnTo>
                <a:lnTo>
                  <a:pt x="274457" y="392737"/>
                </a:lnTo>
                <a:lnTo>
                  <a:pt x="272359" y="393786"/>
                </a:lnTo>
                <a:lnTo>
                  <a:pt x="271048" y="394180"/>
                </a:lnTo>
                <a:lnTo>
                  <a:pt x="265933" y="396540"/>
                </a:lnTo>
                <a:lnTo>
                  <a:pt x="265933" y="397327"/>
                </a:lnTo>
                <a:lnTo>
                  <a:pt x="265671" y="398769"/>
                </a:lnTo>
                <a:lnTo>
                  <a:pt x="265933" y="399163"/>
                </a:lnTo>
                <a:lnTo>
                  <a:pt x="266589" y="399556"/>
                </a:lnTo>
                <a:lnTo>
                  <a:pt x="266589" y="400212"/>
                </a:lnTo>
                <a:lnTo>
                  <a:pt x="268687" y="401261"/>
                </a:lnTo>
                <a:lnTo>
                  <a:pt x="269867" y="401916"/>
                </a:lnTo>
                <a:lnTo>
                  <a:pt x="270130" y="402703"/>
                </a:lnTo>
                <a:lnTo>
                  <a:pt x="268032" y="404539"/>
                </a:lnTo>
                <a:lnTo>
                  <a:pt x="268032" y="405195"/>
                </a:lnTo>
                <a:lnTo>
                  <a:pt x="268687" y="405457"/>
                </a:lnTo>
                <a:lnTo>
                  <a:pt x="268687" y="405850"/>
                </a:lnTo>
                <a:lnTo>
                  <a:pt x="268425" y="406112"/>
                </a:lnTo>
                <a:lnTo>
                  <a:pt x="269867" y="408080"/>
                </a:lnTo>
                <a:lnTo>
                  <a:pt x="268687" y="408735"/>
                </a:lnTo>
                <a:lnTo>
                  <a:pt x="269081" y="409391"/>
                </a:lnTo>
                <a:lnTo>
                  <a:pt x="269081" y="409784"/>
                </a:lnTo>
                <a:lnTo>
                  <a:pt x="269474" y="410440"/>
                </a:lnTo>
                <a:lnTo>
                  <a:pt x="269867" y="410833"/>
                </a:lnTo>
                <a:lnTo>
                  <a:pt x="268687" y="410833"/>
                </a:lnTo>
                <a:lnTo>
                  <a:pt x="265671" y="412538"/>
                </a:lnTo>
                <a:lnTo>
                  <a:pt x="265147" y="412931"/>
                </a:lnTo>
                <a:lnTo>
                  <a:pt x="264491" y="415423"/>
                </a:lnTo>
                <a:lnTo>
                  <a:pt x="263442" y="415423"/>
                </a:lnTo>
                <a:lnTo>
                  <a:pt x="263049" y="416865"/>
                </a:lnTo>
                <a:lnTo>
                  <a:pt x="261344" y="416865"/>
                </a:lnTo>
                <a:lnTo>
                  <a:pt x="261344" y="418570"/>
                </a:lnTo>
                <a:lnTo>
                  <a:pt x="255705" y="418177"/>
                </a:lnTo>
                <a:lnTo>
                  <a:pt x="253214" y="418177"/>
                </a:lnTo>
                <a:lnTo>
                  <a:pt x="251771" y="420013"/>
                </a:lnTo>
                <a:lnTo>
                  <a:pt x="251509" y="421717"/>
                </a:lnTo>
                <a:lnTo>
                  <a:pt x="253607" y="422897"/>
                </a:lnTo>
                <a:lnTo>
                  <a:pt x="254525" y="427094"/>
                </a:lnTo>
                <a:lnTo>
                  <a:pt x="256623" y="433519"/>
                </a:lnTo>
                <a:lnTo>
                  <a:pt x="257148" y="435224"/>
                </a:lnTo>
                <a:lnTo>
                  <a:pt x="258590" y="437322"/>
                </a:lnTo>
                <a:lnTo>
                  <a:pt x="258590" y="437715"/>
                </a:lnTo>
                <a:lnTo>
                  <a:pt x="258852" y="438371"/>
                </a:lnTo>
                <a:lnTo>
                  <a:pt x="258590" y="438371"/>
                </a:lnTo>
                <a:lnTo>
                  <a:pt x="258066" y="438764"/>
                </a:lnTo>
                <a:lnTo>
                  <a:pt x="257148" y="438764"/>
                </a:lnTo>
                <a:lnTo>
                  <a:pt x="256361" y="439158"/>
                </a:lnTo>
                <a:lnTo>
                  <a:pt x="256361" y="439813"/>
                </a:lnTo>
                <a:lnTo>
                  <a:pt x="255967" y="439813"/>
                </a:lnTo>
                <a:lnTo>
                  <a:pt x="255967" y="439420"/>
                </a:lnTo>
                <a:lnTo>
                  <a:pt x="255312" y="439420"/>
                </a:lnTo>
                <a:lnTo>
                  <a:pt x="254918" y="440076"/>
                </a:lnTo>
                <a:lnTo>
                  <a:pt x="254525" y="440076"/>
                </a:lnTo>
                <a:lnTo>
                  <a:pt x="254263" y="440076"/>
                </a:lnTo>
                <a:lnTo>
                  <a:pt x="254263" y="440600"/>
                </a:lnTo>
                <a:lnTo>
                  <a:pt x="254263" y="440862"/>
                </a:lnTo>
                <a:lnTo>
                  <a:pt x="254525" y="440862"/>
                </a:lnTo>
                <a:lnTo>
                  <a:pt x="254525" y="441518"/>
                </a:lnTo>
                <a:lnTo>
                  <a:pt x="253869" y="441518"/>
                </a:lnTo>
                <a:lnTo>
                  <a:pt x="253869" y="442042"/>
                </a:lnTo>
                <a:lnTo>
                  <a:pt x="253607" y="442042"/>
                </a:lnTo>
                <a:lnTo>
                  <a:pt x="253607" y="441518"/>
                </a:lnTo>
                <a:lnTo>
                  <a:pt x="253607" y="441256"/>
                </a:lnTo>
                <a:lnTo>
                  <a:pt x="252820" y="440862"/>
                </a:lnTo>
                <a:lnTo>
                  <a:pt x="253214" y="440600"/>
                </a:lnTo>
                <a:lnTo>
                  <a:pt x="252820" y="440600"/>
                </a:lnTo>
                <a:lnTo>
                  <a:pt x="252427" y="440076"/>
                </a:lnTo>
                <a:lnTo>
                  <a:pt x="252427" y="440862"/>
                </a:lnTo>
                <a:lnTo>
                  <a:pt x="252165" y="440862"/>
                </a:lnTo>
                <a:lnTo>
                  <a:pt x="252165" y="440600"/>
                </a:lnTo>
                <a:lnTo>
                  <a:pt x="251509" y="440076"/>
                </a:lnTo>
                <a:lnTo>
                  <a:pt x="251509" y="440600"/>
                </a:lnTo>
                <a:lnTo>
                  <a:pt x="250329" y="439813"/>
                </a:lnTo>
                <a:lnTo>
                  <a:pt x="249542" y="439813"/>
                </a:lnTo>
                <a:lnTo>
                  <a:pt x="249280" y="439420"/>
                </a:lnTo>
                <a:lnTo>
                  <a:pt x="248231" y="439813"/>
                </a:lnTo>
                <a:lnTo>
                  <a:pt x="248231" y="439158"/>
                </a:lnTo>
                <a:lnTo>
                  <a:pt x="247837" y="440076"/>
                </a:lnTo>
                <a:lnTo>
                  <a:pt x="247444" y="440600"/>
                </a:lnTo>
                <a:lnTo>
                  <a:pt x="247182" y="440076"/>
                </a:lnTo>
                <a:lnTo>
                  <a:pt x="246788" y="440600"/>
                </a:lnTo>
                <a:lnTo>
                  <a:pt x="246526" y="440600"/>
                </a:lnTo>
                <a:lnTo>
                  <a:pt x="246133" y="440862"/>
                </a:lnTo>
                <a:lnTo>
                  <a:pt x="246526" y="441518"/>
                </a:lnTo>
                <a:lnTo>
                  <a:pt x="246133" y="442042"/>
                </a:lnTo>
                <a:lnTo>
                  <a:pt x="246526" y="442698"/>
                </a:lnTo>
                <a:lnTo>
                  <a:pt x="246526" y="444403"/>
                </a:lnTo>
                <a:lnTo>
                  <a:pt x="246788" y="444403"/>
                </a:lnTo>
                <a:lnTo>
                  <a:pt x="246788" y="445845"/>
                </a:lnTo>
                <a:lnTo>
                  <a:pt x="246788" y="447943"/>
                </a:lnTo>
                <a:lnTo>
                  <a:pt x="245739" y="450435"/>
                </a:lnTo>
                <a:lnTo>
                  <a:pt x="245739" y="452533"/>
                </a:lnTo>
                <a:lnTo>
                  <a:pt x="243903" y="452271"/>
                </a:lnTo>
                <a:lnTo>
                  <a:pt x="242985" y="451877"/>
                </a:lnTo>
                <a:lnTo>
                  <a:pt x="241805" y="451877"/>
                </a:lnTo>
                <a:lnTo>
                  <a:pt x="241805" y="451222"/>
                </a:lnTo>
                <a:lnTo>
                  <a:pt x="241150" y="451222"/>
                </a:lnTo>
                <a:lnTo>
                  <a:pt x="241150" y="450828"/>
                </a:lnTo>
                <a:lnTo>
                  <a:pt x="241543" y="450041"/>
                </a:lnTo>
                <a:lnTo>
                  <a:pt x="241150" y="450041"/>
                </a:lnTo>
                <a:lnTo>
                  <a:pt x="238658" y="450435"/>
                </a:lnTo>
                <a:lnTo>
                  <a:pt x="236953" y="450828"/>
                </a:lnTo>
                <a:lnTo>
                  <a:pt x="235773" y="450828"/>
                </a:lnTo>
                <a:lnTo>
                  <a:pt x="235773" y="453975"/>
                </a:lnTo>
                <a:lnTo>
                  <a:pt x="235773" y="454500"/>
                </a:lnTo>
                <a:lnTo>
                  <a:pt x="234724" y="454500"/>
                </a:lnTo>
                <a:lnTo>
                  <a:pt x="234069" y="455156"/>
                </a:lnTo>
                <a:lnTo>
                  <a:pt x="232626" y="455811"/>
                </a:lnTo>
                <a:lnTo>
                  <a:pt x="230790" y="456860"/>
                </a:lnTo>
                <a:lnTo>
                  <a:pt x="230790" y="457254"/>
                </a:lnTo>
                <a:lnTo>
                  <a:pt x="229086" y="458696"/>
                </a:lnTo>
                <a:lnTo>
                  <a:pt x="228692" y="458958"/>
                </a:lnTo>
                <a:lnTo>
                  <a:pt x="228430" y="459352"/>
                </a:lnTo>
                <a:lnTo>
                  <a:pt x="227250" y="459614"/>
                </a:lnTo>
                <a:lnTo>
                  <a:pt x="226594" y="460139"/>
                </a:lnTo>
                <a:lnTo>
                  <a:pt x="226201" y="460401"/>
                </a:lnTo>
                <a:lnTo>
                  <a:pt x="226201" y="460139"/>
                </a:lnTo>
                <a:lnTo>
                  <a:pt x="225807" y="460139"/>
                </a:lnTo>
                <a:lnTo>
                  <a:pt x="224889" y="460401"/>
                </a:lnTo>
                <a:lnTo>
                  <a:pt x="224103" y="460401"/>
                </a:lnTo>
                <a:lnTo>
                  <a:pt x="223447" y="460139"/>
                </a:lnTo>
                <a:lnTo>
                  <a:pt x="221349" y="459614"/>
                </a:lnTo>
                <a:lnTo>
                  <a:pt x="220824" y="459352"/>
                </a:lnTo>
                <a:lnTo>
                  <a:pt x="219906" y="457909"/>
                </a:lnTo>
                <a:lnTo>
                  <a:pt x="219513" y="456860"/>
                </a:lnTo>
                <a:lnTo>
                  <a:pt x="219120" y="456598"/>
                </a:lnTo>
                <a:lnTo>
                  <a:pt x="218071" y="455811"/>
                </a:lnTo>
                <a:lnTo>
                  <a:pt x="218071" y="455418"/>
                </a:lnTo>
                <a:lnTo>
                  <a:pt x="217808" y="455156"/>
                </a:lnTo>
                <a:lnTo>
                  <a:pt x="217415" y="454762"/>
                </a:lnTo>
                <a:lnTo>
                  <a:pt x="216366" y="452533"/>
                </a:lnTo>
                <a:lnTo>
                  <a:pt x="215973" y="451877"/>
                </a:lnTo>
                <a:lnTo>
                  <a:pt x="216366" y="451484"/>
                </a:lnTo>
                <a:lnTo>
                  <a:pt x="215973" y="451484"/>
                </a:lnTo>
                <a:lnTo>
                  <a:pt x="216366" y="451222"/>
                </a:lnTo>
                <a:lnTo>
                  <a:pt x="216366" y="450828"/>
                </a:lnTo>
                <a:lnTo>
                  <a:pt x="215973" y="450828"/>
                </a:lnTo>
                <a:lnTo>
                  <a:pt x="215710" y="450828"/>
                </a:lnTo>
                <a:lnTo>
                  <a:pt x="214924" y="450828"/>
                </a:lnTo>
                <a:lnTo>
                  <a:pt x="213481" y="450041"/>
                </a:lnTo>
                <a:lnTo>
                  <a:pt x="214268" y="447681"/>
                </a:lnTo>
                <a:lnTo>
                  <a:pt x="215710" y="447943"/>
                </a:lnTo>
                <a:lnTo>
                  <a:pt x="217022" y="445452"/>
                </a:lnTo>
                <a:lnTo>
                  <a:pt x="214924" y="443747"/>
                </a:lnTo>
                <a:lnTo>
                  <a:pt x="217415" y="442042"/>
                </a:lnTo>
                <a:lnTo>
                  <a:pt x="218071" y="442042"/>
                </a:lnTo>
                <a:lnTo>
                  <a:pt x="218464" y="441518"/>
                </a:lnTo>
                <a:lnTo>
                  <a:pt x="218726" y="441518"/>
                </a:lnTo>
                <a:lnTo>
                  <a:pt x="219906" y="440862"/>
                </a:lnTo>
                <a:lnTo>
                  <a:pt x="220169" y="439420"/>
                </a:lnTo>
                <a:lnTo>
                  <a:pt x="223709" y="437322"/>
                </a:lnTo>
                <a:lnTo>
                  <a:pt x="223447" y="437322"/>
                </a:lnTo>
                <a:lnTo>
                  <a:pt x="224103" y="437059"/>
                </a:lnTo>
                <a:lnTo>
                  <a:pt x="224103" y="435879"/>
                </a:lnTo>
                <a:lnTo>
                  <a:pt x="224496" y="435224"/>
                </a:lnTo>
                <a:lnTo>
                  <a:pt x="224496" y="434961"/>
                </a:lnTo>
                <a:lnTo>
                  <a:pt x="224103" y="432732"/>
                </a:lnTo>
                <a:lnTo>
                  <a:pt x="225545" y="432339"/>
                </a:lnTo>
                <a:lnTo>
                  <a:pt x="225152" y="430634"/>
                </a:lnTo>
                <a:lnTo>
                  <a:pt x="225545" y="430634"/>
                </a:lnTo>
                <a:lnTo>
                  <a:pt x="225545" y="429978"/>
                </a:lnTo>
                <a:lnTo>
                  <a:pt x="224889" y="429978"/>
                </a:lnTo>
                <a:lnTo>
                  <a:pt x="224496" y="429323"/>
                </a:lnTo>
                <a:lnTo>
                  <a:pt x="224496" y="428798"/>
                </a:lnTo>
                <a:lnTo>
                  <a:pt x="223054" y="428143"/>
                </a:lnTo>
                <a:lnTo>
                  <a:pt x="222005" y="427880"/>
                </a:lnTo>
                <a:lnTo>
                  <a:pt x="221611" y="426700"/>
                </a:lnTo>
                <a:lnTo>
                  <a:pt x="220824" y="426700"/>
                </a:lnTo>
                <a:lnTo>
                  <a:pt x="220824" y="426438"/>
                </a:lnTo>
                <a:lnTo>
                  <a:pt x="220562" y="426044"/>
                </a:lnTo>
                <a:lnTo>
                  <a:pt x="220169" y="424602"/>
                </a:lnTo>
                <a:lnTo>
                  <a:pt x="218726" y="424995"/>
                </a:lnTo>
                <a:lnTo>
                  <a:pt x="218726" y="424340"/>
                </a:lnTo>
                <a:lnTo>
                  <a:pt x="217808" y="424602"/>
                </a:lnTo>
                <a:lnTo>
                  <a:pt x="217415" y="423160"/>
                </a:lnTo>
                <a:lnTo>
                  <a:pt x="217415" y="422242"/>
                </a:lnTo>
                <a:lnTo>
                  <a:pt x="213743" y="422242"/>
                </a:lnTo>
                <a:lnTo>
                  <a:pt x="211383" y="420275"/>
                </a:lnTo>
                <a:lnTo>
                  <a:pt x="208891" y="417914"/>
                </a:lnTo>
                <a:lnTo>
                  <a:pt x="207056" y="416865"/>
                </a:lnTo>
                <a:lnTo>
                  <a:pt x="209809" y="409391"/>
                </a:lnTo>
                <a:lnTo>
                  <a:pt x="207711" y="408342"/>
                </a:lnTo>
                <a:lnTo>
                  <a:pt x="208105" y="406899"/>
                </a:lnTo>
                <a:lnTo>
                  <a:pt x="204564" y="404539"/>
                </a:lnTo>
                <a:lnTo>
                  <a:pt x="204958" y="403359"/>
                </a:lnTo>
                <a:lnTo>
                  <a:pt x="200630" y="400998"/>
                </a:lnTo>
                <a:lnTo>
                  <a:pt x="199975" y="399556"/>
                </a:lnTo>
                <a:lnTo>
                  <a:pt x="198532" y="397982"/>
                </a:lnTo>
                <a:lnTo>
                  <a:pt x="199188" y="393393"/>
                </a:lnTo>
                <a:lnTo>
                  <a:pt x="198926" y="392737"/>
                </a:lnTo>
                <a:lnTo>
                  <a:pt x="199581" y="391295"/>
                </a:lnTo>
                <a:lnTo>
                  <a:pt x="201286" y="390901"/>
                </a:lnTo>
                <a:lnTo>
                  <a:pt x="202073" y="388803"/>
                </a:lnTo>
                <a:lnTo>
                  <a:pt x="200368" y="388541"/>
                </a:lnTo>
                <a:lnTo>
                  <a:pt x="198926" y="387099"/>
                </a:lnTo>
                <a:lnTo>
                  <a:pt x="198270" y="387754"/>
                </a:lnTo>
                <a:lnTo>
                  <a:pt x="197090" y="387754"/>
                </a:lnTo>
                <a:lnTo>
                  <a:pt x="196172" y="389197"/>
                </a:lnTo>
                <a:lnTo>
                  <a:pt x="198532" y="391295"/>
                </a:lnTo>
                <a:lnTo>
                  <a:pt x="196827" y="392082"/>
                </a:lnTo>
                <a:lnTo>
                  <a:pt x="175978" y="386705"/>
                </a:lnTo>
                <a:lnTo>
                  <a:pt x="182665" y="383558"/>
                </a:lnTo>
                <a:lnTo>
                  <a:pt x="183059" y="382116"/>
                </a:lnTo>
                <a:lnTo>
                  <a:pt x="183452" y="381460"/>
                </a:lnTo>
                <a:lnTo>
                  <a:pt x="184370" y="379624"/>
                </a:lnTo>
                <a:lnTo>
                  <a:pt x="188566" y="376084"/>
                </a:lnTo>
                <a:lnTo>
                  <a:pt x="189091" y="373592"/>
                </a:lnTo>
                <a:lnTo>
                  <a:pt x="190795" y="373592"/>
                </a:lnTo>
                <a:lnTo>
                  <a:pt x="191189" y="372543"/>
                </a:lnTo>
                <a:lnTo>
                  <a:pt x="190009" y="371494"/>
                </a:lnTo>
                <a:lnTo>
                  <a:pt x="190009" y="370445"/>
                </a:lnTo>
                <a:lnTo>
                  <a:pt x="191189" y="368216"/>
                </a:lnTo>
                <a:lnTo>
                  <a:pt x="193549" y="368740"/>
                </a:lnTo>
                <a:lnTo>
                  <a:pt x="194729" y="368216"/>
                </a:lnTo>
                <a:lnTo>
                  <a:pt x="194992" y="367954"/>
                </a:lnTo>
                <a:lnTo>
                  <a:pt x="191844" y="362577"/>
                </a:lnTo>
                <a:lnTo>
                  <a:pt x="189746" y="363757"/>
                </a:lnTo>
                <a:lnTo>
                  <a:pt x="188566" y="361659"/>
                </a:lnTo>
                <a:lnTo>
                  <a:pt x="189746" y="360479"/>
                </a:lnTo>
                <a:lnTo>
                  <a:pt x="189091" y="359823"/>
                </a:lnTo>
                <a:lnTo>
                  <a:pt x="187911" y="358774"/>
                </a:lnTo>
                <a:lnTo>
                  <a:pt x="186206" y="358381"/>
                </a:lnTo>
                <a:lnTo>
                  <a:pt x="187124" y="356938"/>
                </a:lnTo>
                <a:lnTo>
                  <a:pt x="186206" y="357332"/>
                </a:lnTo>
                <a:lnTo>
                  <a:pt x="185157" y="356938"/>
                </a:lnTo>
                <a:lnTo>
                  <a:pt x="185550" y="355496"/>
                </a:lnTo>
                <a:lnTo>
                  <a:pt x="185550" y="354840"/>
                </a:lnTo>
                <a:lnTo>
                  <a:pt x="184763" y="354053"/>
                </a:lnTo>
                <a:lnTo>
                  <a:pt x="184108" y="352742"/>
                </a:lnTo>
                <a:lnTo>
                  <a:pt x="182665" y="353136"/>
                </a:lnTo>
                <a:lnTo>
                  <a:pt x="181616" y="352349"/>
                </a:lnTo>
                <a:lnTo>
                  <a:pt x="179387" y="351693"/>
                </a:lnTo>
                <a:lnTo>
                  <a:pt x="178338" y="350644"/>
                </a:lnTo>
                <a:lnTo>
                  <a:pt x="178338" y="350251"/>
                </a:lnTo>
                <a:lnTo>
                  <a:pt x="177682" y="349595"/>
                </a:lnTo>
                <a:lnTo>
                  <a:pt x="177682" y="348415"/>
                </a:lnTo>
                <a:lnTo>
                  <a:pt x="176896" y="347759"/>
                </a:lnTo>
                <a:lnTo>
                  <a:pt x="178076" y="346710"/>
                </a:lnTo>
                <a:lnTo>
                  <a:pt x="179649" y="346055"/>
                </a:lnTo>
                <a:lnTo>
                  <a:pt x="181092" y="344219"/>
                </a:lnTo>
                <a:lnTo>
                  <a:pt x="180829" y="343825"/>
                </a:lnTo>
                <a:lnTo>
                  <a:pt x="180174" y="343039"/>
                </a:lnTo>
                <a:lnTo>
                  <a:pt x="180436" y="342776"/>
                </a:lnTo>
                <a:lnTo>
                  <a:pt x="179649" y="341596"/>
                </a:lnTo>
                <a:lnTo>
                  <a:pt x="180436" y="340285"/>
                </a:lnTo>
                <a:lnTo>
                  <a:pt x="179387" y="340023"/>
                </a:lnTo>
                <a:lnTo>
                  <a:pt x="177682" y="340940"/>
                </a:lnTo>
                <a:lnTo>
                  <a:pt x="178076" y="341596"/>
                </a:lnTo>
                <a:lnTo>
                  <a:pt x="176633" y="342383"/>
                </a:lnTo>
                <a:lnTo>
                  <a:pt x="174797" y="342383"/>
                </a:lnTo>
                <a:lnTo>
                  <a:pt x="173748" y="342776"/>
                </a:lnTo>
                <a:lnTo>
                  <a:pt x="173355" y="341596"/>
                </a:lnTo>
                <a:lnTo>
                  <a:pt x="172699" y="341596"/>
                </a:lnTo>
                <a:lnTo>
                  <a:pt x="172306" y="342121"/>
                </a:lnTo>
                <a:lnTo>
                  <a:pt x="171913" y="342121"/>
                </a:lnTo>
                <a:lnTo>
                  <a:pt x="171650" y="341334"/>
                </a:lnTo>
                <a:lnTo>
                  <a:pt x="170995" y="339498"/>
                </a:lnTo>
                <a:lnTo>
                  <a:pt x="169552" y="339498"/>
                </a:lnTo>
                <a:lnTo>
                  <a:pt x="168372" y="340285"/>
                </a:lnTo>
                <a:lnTo>
                  <a:pt x="168372" y="342383"/>
                </a:lnTo>
                <a:lnTo>
                  <a:pt x="166274" y="342776"/>
                </a:lnTo>
                <a:lnTo>
                  <a:pt x="165618" y="341596"/>
                </a:lnTo>
                <a:lnTo>
                  <a:pt x="164176" y="340023"/>
                </a:lnTo>
                <a:lnTo>
                  <a:pt x="162733" y="338187"/>
                </a:lnTo>
                <a:lnTo>
                  <a:pt x="161815" y="339498"/>
                </a:lnTo>
                <a:lnTo>
                  <a:pt x="158931" y="340678"/>
                </a:lnTo>
                <a:lnTo>
                  <a:pt x="156833" y="342121"/>
                </a:lnTo>
                <a:lnTo>
                  <a:pt x="155390" y="340678"/>
                </a:lnTo>
                <a:lnTo>
                  <a:pt x="157095" y="338187"/>
                </a:lnTo>
                <a:lnTo>
                  <a:pt x="156833" y="337400"/>
                </a:lnTo>
                <a:lnTo>
                  <a:pt x="157095" y="336744"/>
                </a:lnTo>
                <a:lnTo>
                  <a:pt x="156439" y="335958"/>
                </a:lnTo>
                <a:lnTo>
                  <a:pt x="156439" y="335695"/>
                </a:lnTo>
                <a:lnTo>
                  <a:pt x="153948" y="335040"/>
                </a:lnTo>
                <a:lnTo>
                  <a:pt x="153554" y="333859"/>
                </a:lnTo>
                <a:lnTo>
                  <a:pt x="153948" y="331499"/>
                </a:lnTo>
                <a:lnTo>
                  <a:pt x="153554" y="329401"/>
                </a:lnTo>
                <a:lnTo>
                  <a:pt x="151456" y="328614"/>
                </a:lnTo>
                <a:lnTo>
                  <a:pt x="150669" y="327959"/>
                </a:lnTo>
                <a:lnTo>
                  <a:pt x="150014" y="327565"/>
                </a:lnTo>
                <a:lnTo>
                  <a:pt x="147391" y="326123"/>
                </a:lnTo>
                <a:lnTo>
                  <a:pt x="146080" y="325467"/>
                </a:lnTo>
                <a:lnTo>
                  <a:pt x="145686" y="325860"/>
                </a:lnTo>
                <a:lnTo>
                  <a:pt x="145293" y="324680"/>
                </a:lnTo>
                <a:lnTo>
                  <a:pt x="143982" y="325074"/>
                </a:lnTo>
                <a:lnTo>
                  <a:pt x="143195" y="326123"/>
                </a:lnTo>
                <a:lnTo>
                  <a:pt x="141752" y="326516"/>
                </a:lnTo>
                <a:lnTo>
                  <a:pt x="141097" y="327172"/>
                </a:lnTo>
                <a:lnTo>
                  <a:pt x="141097" y="326123"/>
                </a:lnTo>
                <a:lnTo>
                  <a:pt x="140835" y="326123"/>
                </a:lnTo>
                <a:lnTo>
                  <a:pt x="139654" y="327172"/>
                </a:lnTo>
                <a:lnTo>
                  <a:pt x="137950" y="327172"/>
                </a:lnTo>
                <a:lnTo>
                  <a:pt x="137950" y="325467"/>
                </a:lnTo>
                <a:lnTo>
                  <a:pt x="137556" y="325467"/>
                </a:lnTo>
                <a:lnTo>
                  <a:pt x="136507" y="323762"/>
                </a:lnTo>
                <a:lnTo>
                  <a:pt x="137294" y="322320"/>
                </a:lnTo>
                <a:lnTo>
                  <a:pt x="135852" y="322320"/>
                </a:lnTo>
                <a:lnTo>
                  <a:pt x="134671" y="322976"/>
                </a:lnTo>
                <a:lnTo>
                  <a:pt x="134671" y="323238"/>
                </a:lnTo>
                <a:lnTo>
                  <a:pt x="134671" y="323762"/>
                </a:lnTo>
                <a:lnTo>
                  <a:pt x="134409" y="324025"/>
                </a:lnTo>
                <a:lnTo>
                  <a:pt x="134016" y="325074"/>
                </a:lnTo>
                <a:lnTo>
                  <a:pt x="133229" y="324418"/>
                </a:lnTo>
                <a:lnTo>
                  <a:pt x="132967" y="323238"/>
                </a:lnTo>
                <a:lnTo>
                  <a:pt x="133753" y="323238"/>
                </a:lnTo>
                <a:lnTo>
                  <a:pt x="133753" y="322976"/>
                </a:lnTo>
                <a:lnTo>
                  <a:pt x="133229" y="321140"/>
                </a:lnTo>
                <a:lnTo>
                  <a:pt x="132967" y="320877"/>
                </a:lnTo>
                <a:lnTo>
                  <a:pt x="131918" y="320877"/>
                </a:lnTo>
                <a:lnTo>
                  <a:pt x="130869" y="320484"/>
                </a:lnTo>
                <a:lnTo>
                  <a:pt x="132311" y="319042"/>
                </a:lnTo>
                <a:lnTo>
                  <a:pt x="132311" y="317337"/>
                </a:lnTo>
                <a:lnTo>
                  <a:pt x="131524" y="317599"/>
                </a:lnTo>
                <a:lnTo>
                  <a:pt x="131131" y="317599"/>
                </a:lnTo>
                <a:lnTo>
                  <a:pt x="130213" y="317992"/>
                </a:lnTo>
                <a:lnTo>
                  <a:pt x="129426" y="317599"/>
                </a:lnTo>
                <a:lnTo>
                  <a:pt x="129033" y="317599"/>
                </a:lnTo>
                <a:lnTo>
                  <a:pt x="129426" y="317599"/>
                </a:lnTo>
                <a:lnTo>
                  <a:pt x="128377" y="315895"/>
                </a:lnTo>
                <a:lnTo>
                  <a:pt x="128115" y="314452"/>
                </a:lnTo>
                <a:lnTo>
                  <a:pt x="128115" y="312616"/>
                </a:lnTo>
                <a:lnTo>
                  <a:pt x="124837" y="311043"/>
                </a:lnTo>
                <a:lnTo>
                  <a:pt x="120116" y="308813"/>
                </a:lnTo>
                <a:lnTo>
                  <a:pt x="118411" y="307371"/>
                </a:lnTo>
                <a:lnTo>
                  <a:pt x="115920" y="304879"/>
                </a:lnTo>
                <a:lnTo>
                  <a:pt x="115264" y="303175"/>
                </a:lnTo>
                <a:lnTo>
                  <a:pt x="115657" y="301732"/>
                </a:lnTo>
                <a:lnTo>
                  <a:pt x="114477" y="300683"/>
                </a:lnTo>
                <a:lnTo>
                  <a:pt x="114477" y="299241"/>
                </a:lnTo>
                <a:lnTo>
                  <a:pt x="113822" y="298585"/>
                </a:lnTo>
                <a:lnTo>
                  <a:pt x="113035" y="297798"/>
                </a:lnTo>
                <a:lnTo>
                  <a:pt x="112379" y="294258"/>
                </a:lnTo>
                <a:lnTo>
                  <a:pt x="113822" y="291898"/>
                </a:lnTo>
                <a:lnTo>
                  <a:pt x="115920" y="289537"/>
                </a:lnTo>
                <a:lnTo>
                  <a:pt x="117362" y="286521"/>
                </a:lnTo>
                <a:lnTo>
                  <a:pt x="117756" y="285734"/>
                </a:lnTo>
                <a:lnTo>
                  <a:pt x="118673" y="284423"/>
                </a:lnTo>
                <a:lnTo>
                  <a:pt x="118018" y="282981"/>
                </a:lnTo>
                <a:lnTo>
                  <a:pt x="116969" y="282194"/>
                </a:lnTo>
                <a:lnTo>
                  <a:pt x="113035" y="283899"/>
                </a:lnTo>
                <a:lnTo>
                  <a:pt x="110281" y="287439"/>
                </a:lnTo>
                <a:lnTo>
                  <a:pt x="109494" y="289537"/>
                </a:lnTo>
                <a:lnTo>
                  <a:pt x="109232" y="290324"/>
                </a:lnTo>
                <a:lnTo>
                  <a:pt x="109494" y="292160"/>
                </a:lnTo>
                <a:lnTo>
                  <a:pt x="105691" y="291111"/>
                </a:lnTo>
                <a:lnTo>
                  <a:pt x="105036" y="290324"/>
                </a:lnTo>
                <a:lnTo>
                  <a:pt x="101495" y="291898"/>
                </a:lnTo>
                <a:lnTo>
                  <a:pt x="100709" y="290324"/>
                </a:lnTo>
                <a:lnTo>
                  <a:pt x="100053" y="290324"/>
                </a:lnTo>
                <a:lnTo>
                  <a:pt x="99659" y="288882"/>
                </a:lnTo>
                <a:lnTo>
                  <a:pt x="98610" y="288226"/>
                </a:lnTo>
                <a:lnTo>
                  <a:pt x="98610" y="287177"/>
                </a:lnTo>
                <a:lnTo>
                  <a:pt x="97955" y="286521"/>
                </a:lnTo>
                <a:lnTo>
                  <a:pt x="97430" y="285079"/>
                </a:lnTo>
                <a:lnTo>
                  <a:pt x="96775" y="283899"/>
                </a:lnTo>
                <a:lnTo>
                  <a:pt x="96119" y="283636"/>
                </a:lnTo>
                <a:lnTo>
                  <a:pt x="94677" y="281538"/>
                </a:lnTo>
                <a:lnTo>
                  <a:pt x="94414" y="277998"/>
                </a:lnTo>
                <a:lnTo>
                  <a:pt x="93759" y="277342"/>
                </a:lnTo>
                <a:lnTo>
                  <a:pt x="92578" y="277342"/>
                </a:lnTo>
                <a:lnTo>
                  <a:pt x="92578" y="276162"/>
                </a:lnTo>
                <a:lnTo>
                  <a:pt x="90743" y="276162"/>
                </a:lnTo>
                <a:lnTo>
                  <a:pt x="90743" y="275900"/>
                </a:lnTo>
                <a:lnTo>
                  <a:pt x="89693" y="275113"/>
                </a:lnTo>
                <a:lnTo>
                  <a:pt x="89038" y="274064"/>
                </a:lnTo>
                <a:lnTo>
                  <a:pt x="91136" y="270917"/>
                </a:lnTo>
                <a:lnTo>
                  <a:pt x="89038" y="270523"/>
                </a:lnTo>
                <a:lnTo>
                  <a:pt x="89300" y="267376"/>
                </a:lnTo>
                <a:lnTo>
                  <a:pt x="88645" y="264622"/>
                </a:lnTo>
                <a:lnTo>
                  <a:pt x="89038" y="263180"/>
                </a:lnTo>
                <a:lnTo>
                  <a:pt x="88645" y="261737"/>
                </a:lnTo>
                <a:lnTo>
                  <a:pt x="86153" y="261344"/>
                </a:lnTo>
                <a:lnTo>
                  <a:pt x="79859" y="260557"/>
                </a:lnTo>
                <a:lnTo>
                  <a:pt x="78416" y="259246"/>
                </a:lnTo>
                <a:lnTo>
                  <a:pt x="76580" y="258459"/>
                </a:lnTo>
                <a:lnTo>
                  <a:pt x="72253" y="256361"/>
                </a:lnTo>
                <a:lnTo>
                  <a:pt x="71991" y="255574"/>
                </a:lnTo>
                <a:lnTo>
                  <a:pt x="71335" y="252165"/>
                </a:lnTo>
                <a:lnTo>
                  <a:pt x="69893" y="251903"/>
                </a:lnTo>
                <a:lnTo>
                  <a:pt x="68713" y="250722"/>
                </a:lnTo>
                <a:lnTo>
                  <a:pt x="68057" y="250722"/>
                </a:lnTo>
                <a:lnTo>
                  <a:pt x="67401" y="250722"/>
                </a:lnTo>
                <a:lnTo>
                  <a:pt x="63861" y="249673"/>
                </a:lnTo>
                <a:lnTo>
                  <a:pt x="63336" y="248624"/>
                </a:lnTo>
                <a:lnTo>
                  <a:pt x="62418" y="247838"/>
                </a:lnTo>
                <a:lnTo>
                  <a:pt x="61763" y="246526"/>
                </a:lnTo>
                <a:lnTo>
                  <a:pt x="62681" y="245084"/>
                </a:lnTo>
                <a:lnTo>
                  <a:pt x="62025" y="244297"/>
                </a:lnTo>
                <a:lnTo>
                  <a:pt x="60583" y="243641"/>
                </a:lnTo>
                <a:lnTo>
                  <a:pt x="60583" y="240494"/>
                </a:lnTo>
                <a:lnTo>
                  <a:pt x="60320" y="240101"/>
                </a:lnTo>
                <a:lnTo>
                  <a:pt x="58222" y="239445"/>
                </a:lnTo>
                <a:lnTo>
                  <a:pt x="57042" y="236167"/>
                </a:lnTo>
                <a:lnTo>
                  <a:pt x="54682" y="232364"/>
                </a:lnTo>
                <a:lnTo>
                  <a:pt x="53895" y="229479"/>
                </a:lnTo>
                <a:lnTo>
                  <a:pt x="54288" y="228037"/>
                </a:lnTo>
                <a:lnTo>
                  <a:pt x="53239" y="224496"/>
                </a:lnTo>
                <a:lnTo>
                  <a:pt x="48518" y="222005"/>
                </a:lnTo>
                <a:lnTo>
                  <a:pt x="45765" y="222005"/>
                </a:lnTo>
                <a:lnTo>
                  <a:pt x="44978" y="220300"/>
                </a:lnTo>
                <a:lnTo>
                  <a:pt x="43273" y="217677"/>
                </a:lnTo>
                <a:lnTo>
                  <a:pt x="42224" y="217677"/>
                </a:lnTo>
                <a:lnTo>
                  <a:pt x="40782" y="220562"/>
                </a:lnTo>
                <a:lnTo>
                  <a:pt x="39339" y="219907"/>
                </a:lnTo>
                <a:lnTo>
                  <a:pt x="38421" y="222660"/>
                </a:lnTo>
                <a:lnTo>
                  <a:pt x="36454" y="223841"/>
                </a:lnTo>
                <a:lnTo>
                  <a:pt x="36454" y="224759"/>
                </a:lnTo>
                <a:lnTo>
                  <a:pt x="35143" y="227381"/>
                </a:lnTo>
                <a:lnTo>
                  <a:pt x="33701" y="229741"/>
                </a:lnTo>
                <a:lnTo>
                  <a:pt x="32258" y="229741"/>
                </a:lnTo>
                <a:lnTo>
                  <a:pt x="26620" y="225283"/>
                </a:lnTo>
                <a:lnTo>
                  <a:pt x="19538" y="223054"/>
                </a:lnTo>
                <a:lnTo>
                  <a:pt x="16916" y="219120"/>
                </a:lnTo>
                <a:lnTo>
                  <a:pt x="15605" y="209678"/>
                </a:lnTo>
                <a:lnTo>
                  <a:pt x="14556" y="209678"/>
                </a:lnTo>
                <a:lnTo>
                  <a:pt x="13900" y="209678"/>
                </a:lnTo>
                <a:lnTo>
                  <a:pt x="13506" y="208236"/>
                </a:lnTo>
                <a:lnTo>
                  <a:pt x="6032" y="204695"/>
                </a:lnTo>
                <a:lnTo>
                  <a:pt x="5376" y="203515"/>
                </a:lnTo>
                <a:lnTo>
                  <a:pt x="9704" y="199057"/>
                </a:lnTo>
                <a:lnTo>
                  <a:pt x="9179" y="198401"/>
                </a:lnTo>
                <a:lnTo>
                  <a:pt x="9966" y="197877"/>
                </a:lnTo>
                <a:lnTo>
                  <a:pt x="9966" y="196172"/>
                </a:lnTo>
                <a:lnTo>
                  <a:pt x="11015" y="194074"/>
                </a:lnTo>
                <a:lnTo>
                  <a:pt x="10359" y="192763"/>
                </a:lnTo>
                <a:lnTo>
                  <a:pt x="11015" y="191976"/>
                </a:lnTo>
                <a:lnTo>
                  <a:pt x="7081" y="188435"/>
                </a:lnTo>
                <a:lnTo>
                  <a:pt x="6819" y="187386"/>
                </a:lnTo>
                <a:lnTo>
                  <a:pt x="5639" y="185681"/>
                </a:lnTo>
                <a:lnTo>
                  <a:pt x="6032" y="183715"/>
                </a:lnTo>
                <a:lnTo>
                  <a:pt x="4983" y="183452"/>
                </a:lnTo>
                <a:lnTo>
                  <a:pt x="3803" y="181616"/>
                </a:lnTo>
                <a:lnTo>
                  <a:pt x="2885" y="180305"/>
                </a:lnTo>
                <a:lnTo>
                  <a:pt x="1442" y="179518"/>
                </a:lnTo>
                <a:lnTo>
                  <a:pt x="1049" y="178338"/>
                </a:lnTo>
                <a:lnTo>
                  <a:pt x="0" y="176240"/>
                </a:lnTo>
                <a:lnTo>
                  <a:pt x="0" y="168503"/>
                </a:lnTo>
                <a:lnTo>
                  <a:pt x="1049" y="166143"/>
                </a:lnTo>
                <a:lnTo>
                  <a:pt x="3147" y="165618"/>
                </a:lnTo>
                <a:lnTo>
                  <a:pt x="3803" y="164701"/>
                </a:lnTo>
                <a:lnTo>
                  <a:pt x="5376" y="162078"/>
                </a:lnTo>
                <a:lnTo>
                  <a:pt x="5639" y="161816"/>
                </a:lnTo>
                <a:lnTo>
                  <a:pt x="5639" y="160504"/>
                </a:lnTo>
                <a:lnTo>
                  <a:pt x="6425" y="157882"/>
                </a:lnTo>
                <a:lnTo>
                  <a:pt x="6032" y="156439"/>
                </a:lnTo>
                <a:lnTo>
                  <a:pt x="7737" y="154079"/>
                </a:lnTo>
                <a:lnTo>
                  <a:pt x="10359" y="155784"/>
                </a:lnTo>
                <a:lnTo>
                  <a:pt x="11802" y="155128"/>
                </a:lnTo>
                <a:lnTo>
                  <a:pt x="14818" y="149096"/>
                </a:lnTo>
                <a:lnTo>
                  <a:pt x="14818" y="144375"/>
                </a:lnTo>
                <a:lnTo>
                  <a:pt x="18358" y="138081"/>
                </a:lnTo>
                <a:lnTo>
                  <a:pt x="18096" y="137819"/>
                </a:lnTo>
                <a:lnTo>
                  <a:pt x="19538" y="135983"/>
                </a:lnTo>
                <a:lnTo>
                  <a:pt x="19538" y="134540"/>
                </a:lnTo>
                <a:lnTo>
                  <a:pt x="20588" y="134278"/>
                </a:lnTo>
                <a:lnTo>
                  <a:pt x="20981" y="132836"/>
                </a:lnTo>
                <a:lnTo>
                  <a:pt x="20981" y="132180"/>
                </a:lnTo>
                <a:lnTo>
                  <a:pt x="20194" y="129164"/>
                </a:lnTo>
                <a:lnTo>
                  <a:pt x="20194" y="128508"/>
                </a:lnTo>
                <a:lnTo>
                  <a:pt x="19801" y="127722"/>
                </a:lnTo>
                <a:lnTo>
                  <a:pt x="18883" y="128902"/>
                </a:lnTo>
                <a:lnTo>
                  <a:pt x="18358" y="127722"/>
                </a:lnTo>
                <a:lnTo>
                  <a:pt x="19801" y="126804"/>
                </a:lnTo>
                <a:lnTo>
                  <a:pt x="17703" y="124574"/>
                </a:lnTo>
                <a:lnTo>
                  <a:pt x="16654" y="124574"/>
                </a:lnTo>
                <a:lnTo>
                  <a:pt x="15998" y="122870"/>
                </a:lnTo>
                <a:lnTo>
                  <a:pt x="16260" y="122870"/>
                </a:lnTo>
                <a:lnTo>
                  <a:pt x="16260" y="122476"/>
                </a:lnTo>
                <a:lnTo>
                  <a:pt x="15998" y="122083"/>
                </a:lnTo>
                <a:lnTo>
                  <a:pt x="15998" y="121427"/>
                </a:lnTo>
                <a:lnTo>
                  <a:pt x="15211" y="120641"/>
                </a:lnTo>
                <a:lnTo>
                  <a:pt x="13900" y="121427"/>
                </a:lnTo>
                <a:lnTo>
                  <a:pt x="13900" y="121165"/>
                </a:lnTo>
                <a:lnTo>
                  <a:pt x="14162" y="119985"/>
                </a:lnTo>
                <a:lnTo>
                  <a:pt x="14556" y="119198"/>
                </a:lnTo>
                <a:lnTo>
                  <a:pt x="14556" y="118936"/>
                </a:lnTo>
                <a:lnTo>
                  <a:pt x="15998" y="117493"/>
                </a:lnTo>
                <a:lnTo>
                  <a:pt x="15998" y="117100"/>
                </a:lnTo>
                <a:lnTo>
                  <a:pt x="15211" y="116838"/>
                </a:lnTo>
                <a:lnTo>
                  <a:pt x="13900" y="116838"/>
                </a:lnTo>
                <a:lnTo>
                  <a:pt x="13900" y="115789"/>
                </a:lnTo>
                <a:lnTo>
                  <a:pt x="13113" y="116182"/>
                </a:lnTo>
                <a:lnTo>
                  <a:pt x="12720" y="116838"/>
                </a:lnTo>
                <a:lnTo>
                  <a:pt x="12457" y="116838"/>
                </a:lnTo>
                <a:lnTo>
                  <a:pt x="12457" y="116444"/>
                </a:lnTo>
                <a:lnTo>
                  <a:pt x="11802" y="116182"/>
                </a:lnTo>
                <a:lnTo>
                  <a:pt x="11408" y="116838"/>
                </a:lnTo>
                <a:lnTo>
                  <a:pt x="11408" y="116444"/>
                </a:lnTo>
                <a:lnTo>
                  <a:pt x="11802" y="115789"/>
                </a:lnTo>
                <a:lnTo>
                  <a:pt x="10622" y="115002"/>
                </a:lnTo>
                <a:lnTo>
                  <a:pt x="11015" y="114740"/>
                </a:lnTo>
                <a:lnTo>
                  <a:pt x="9966" y="114084"/>
                </a:lnTo>
                <a:lnTo>
                  <a:pt x="11015" y="112117"/>
                </a:lnTo>
                <a:lnTo>
                  <a:pt x="11802" y="112117"/>
                </a:lnTo>
                <a:lnTo>
                  <a:pt x="12064" y="111855"/>
                </a:lnTo>
                <a:lnTo>
                  <a:pt x="11802" y="111199"/>
                </a:lnTo>
                <a:lnTo>
                  <a:pt x="11015" y="110806"/>
                </a:lnTo>
                <a:lnTo>
                  <a:pt x="10622" y="109757"/>
                </a:lnTo>
                <a:lnTo>
                  <a:pt x="9704" y="108708"/>
                </a:lnTo>
                <a:lnTo>
                  <a:pt x="8524" y="108314"/>
                </a:lnTo>
                <a:lnTo>
                  <a:pt x="8524" y="107659"/>
                </a:lnTo>
                <a:lnTo>
                  <a:pt x="7737" y="107003"/>
                </a:lnTo>
                <a:lnTo>
                  <a:pt x="8261" y="106478"/>
                </a:lnTo>
                <a:lnTo>
                  <a:pt x="7737" y="106216"/>
                </a:lnTo>
                <a:lnTo>
                  <a:pt x="8524" y="105823"/>
                </a:lnTo>
                <a:lnTo>
                  <a:pt x="7737" y="104774"/>
                </a:lnTo>
                <a:lnTo>
                  <a:pt x="7737" y="104380"/>
                </a:lnTo>
                <a:lnTo>
                  <a:pt x="7081" y="103331"/>
                </a:lnTo>
                <a:lnTo>
                  <a:pt x="7081" y="102938"/>
                </a:lnTo>
                <a:lnTo>
                  <a:pt x="7474" y="102676"/>
                </a:lnTo>
                <a:lnTo>
                  <a:pt x="8261" y="102938"/>
                </a:lnTo>
                <a:lnTo>
                  <a:pt x="9179" y="102938"/>
                </a:lnTo>
                <a:lnTo>
                  <a:pt x="6425" y="102020"/>
                </a:lnTo>
                <a:lnTo>
                  <a:pt x="7737" y="101626"/>
                </a:lnTo>
                <a:lnTo>
                  <a:pt x="8524" y="101364"/>
                </a:lnTo>
                <a:lnTo>
                  <a:pt x="9179" y="101626"/>
                </a:lnTo>
                <a:lnTo>
                  <a:pt x="11015" y="100840"/>
                </a:lnTo>
                <a:lnTo>
                  <a:pt x="12064" y="98742"/>
                </a:lnTo>
                <a:lnTo>
                  <a:pt x="13900" y="97693"/>
                </a:lnTo>
                <a:lnTo>
                  <a:pt x="14818" y="97037"/>
                </a:lnTo>
                <a:lnTo>
                  <a:pt x="15605" y="97037"/>
                </a:lnTo>
                <a:lnTo>
                  <a:pt x="19145" y="94545"/>
                </a:lnTo>
                <a:lnTo>
                  <a:pt x="20981" y="93496"/>
                </a:lnTo>
                <a:lnTo>
                  <a:pt x="21899" y="92054"/>
                </a:lnTo>
                <a:lnTo>
                  <a:pt x="23079" y="89562"/>
                </a:lnTo>
                <a:lnTo>
                  <a:pt x="23997" y="86415"/>
                </a:lnTo>
                <a:lnTo>
                  <a:pt x="23735" y="85760"/>
                </a:lnTo>
                <a:lnTo>
                  <a:pt x="24784" y="84580"/>
                </a:lnTo>
                <a:lnTo>
                  <a:pt x="26226" y="83924"/>
                </a:lnTo>
                <a:lnTo>
                  <a:pt x="26226" y="82875"/>
                </a:lnTo>
                <a:lnTo>
                  <a:pt x="27275" y="81432"/>
                </a:lnTo>
                <a:lnTo>
                  <a:pt x="29373" y="78941"/>
                </a:lnTo>
                <a:lnTo>
                  <a:pt x="31078" y="78154"/>
                </a:lnTo>
                <a:lnTo>
                  <a:pt x="31865" y="76843"/>
                </a:lnTo>
                <a:lnTo>
                  <a:pt x="33045" y="76056"/>
                </a:lnTo>
                <a:lnTo>
                  <a:pt x="35143" y="75007"/>
                </a:lnTo>
                <a:lnTo>
                  <a:pt x="36454" y="74745"/>
                </a:lnTo>
                <a:lnTo>
                  <a:pt x="37241" y="74220"/>
                </a:lnTo>
                <a:lnTo>
                  <a:pt x="38684" y="71860"/>
                </a:lnTo>
                <a:lnTo>
                  <a:pt x="41175" y="69762"/>
                </a:lnTo>
                <a:lnTo>
                  <a:pt x="43273" y="68319"/>
                </a:lnTo>
                <a:lnTo>
                  <a:pt x="44716" y="66877"/>
                </a:lnTo>
                <a:lnTo>
                  <a:pt x="45502" y="64779"/>
                </a:lnTo>
                <a:lnTo>
                  <a:pt x="47600" y="62681"/>
                </a:lnTo>
                <a:lnTo>
                  <a:pt x="48256" y="61238"/>
                </a:lnTo>
                <a:lnTo>
                  <a:pt x="49305" y="59796"/>
                </a:lnTo>
                <a:lnTo>
                  <a:pt x="50354" y="59402"/>
                </a:lnTo>
                <a:lnTo>
                  <a:pt x="51141" y="59140"/>
                </a:lnTo>
                <a:lnTo>
                  <a:pt x="52059" y="57698"/>
                </a:lnTo>
                <a:lnTo>
                  <a:pt x="52846" y="56649"/>
                </a:lnTo>
                <a:lnTo>
                  <a:pt x="55337" y="55206"/>
                </a:lnTo>
                <a:lnTo>
                  <a:pt x="55993" y="53764"/>
                </a:lnTo>
                <a:lnTo>
                  <a:pt x="55993" y="52715"/>
                </a:lnTo>
                <a:lnTo>
                  <a:pt x="59665" y="48781"/>
                </a:lnTo>
                <a:lnTo>
                  <a:pt x="61238" y="48781"/>
                </a:lnTo>
                <a:lnTo>
                  <a:pt x="62025" y="49568"/>
                </a:lnTo>
                <a:lnTo>
                  <a:pt x="64516" y="49174"/>
                </a:lnTo>
                <a:lnTo>
                  <a:pt x="67139" y="49174"/>
                </a:lnTo>
                <a:lnTo>
                  <a:pt x="67139" y="52059"/>
                </a:lnTo>
                <a:lnTo>
                  <a:pt x="68450" y="55206"/>
                </a:lnTo>
                <a:lnTo>
                  <a:pt x="70155" y="57042"/>
                </a:lnTo>
                <a:lnTo>
                  <a:pt x="70680" y="58353"/>
                </a:lnTo>
                <a:lnTo>
                  <a:pt x="71597" y="59140"/>
                </a:lnTo>
                <a:lnTo>
                  <a:pt x="71991" y="61238"/>
                </a:lnTo>
                <a:lnTo>
                  <a:pt x="74482" y="60845"/>
                </a:lnTo>
                <a:lnTo>
                  <a:pt x="76974" y="61238"/>
                </a:lnTo>
                <a:lnTo>
                  <a:pt x="78679" y="60058"/>
                </a:lnTo>
                <a:lnTo>
                  <a:pt x="83268" y="58747"/>
                </a:lnTo>
                <a:lnTo>
                  <a:pt x="89038" y="58747"/>
                </a:lnTo>
                <a:lnTo>
                  <a:pt x="89956" y="60845"/>
                </a:lnTo>
                <a:lnTo>
                  <a:pt x="91136" y="61500"/>
                </a:lnTo>
                <a:lnTo>
                  <a:pt x="94414" y="60058"/>
                </a:lnTo>
                <a:lnTo>
                  <a:pt x="95070" y="59402"/>
                </a:lnTo>
                <a:lnTo>
                  <a:pt x="94021" y="57304"/>
                </a:lnTo>
                <a:lnTo>
                  <a:pt x="95726" y="53764"/>
                </a:lnTo>
                <a:lnTo>
                  <a:pt x="101102" y="52977"/>
                </a:lnTo>
                <a:lnTo>
                  <a:pt x="101758" y="50879"/>
                </a:lnTo>
                <a:lnTo>
                  <a:pt x="101758" y="49174"/>
                </a:lnTo>
                <a:lnTo>
                  <a:pt x="102151" y="47338"/>
                </a:lnTo>
                <a:lnTo>
                  <a:pt x="101495" y="44585"/>
                </a:lnTo>
                <a:lnTo>
                  <a:pt x="101758" y="43536"/>
                </a:lnTo>
                <a:lnTo>
                  <a:pt x="105036" y="42486"/>
                </a:lnTo>
                <a:lnTo>
                  <a:pt x="108183" y="39602"/>
                </a:lnTo>
                <a:lnTo>
                  <a:pt x="108183" y="37897"/>
                </a:lnTo>
                <a:lnTo>
                  <a:pt x="113035" y="34356"/>
                </a:lnTo>
                <a:lnTo>
                  <a:pt x="115657" y="32521"/>
                </a:lnTo>
                <a:lnTo>
                  <a:pt x="116969" y="30160"/>
                </a:lnTo>
                <a:lnTo>
                  <a:pt x="118411" y="28980"/>
                </a:lnTo>
                <a:lnTo>
                  <a:pt x="120116" y="30160"/>
                </a:lnTo>
                <a:lnTo>
                  <a:pt x="123788" y="30160"/>
                </a:lnTo>
                <a:lnTo>
                  <a:pt x="124050" y="29767"/>
                </a:lnTo>
                <a:lnTo>
                  <a:pt x="126672" y="30160"/>
                </a:lnTo>
                <a:lnTo>
                  <a:pt x="127328" y="28324"/>
                </a:lnTo>
                <a:lnTo>
                  <a:pt x="127721" y="28324"/>
                </a:lnTo>
                <a:lnTo>
                  <a:pt x="126279" y="23735"/>
                </a:lnTo>
                <a:lnTo>
                  <a:pt x="126672" y="22686"/>
                </a:lnTo>
                <a:lnTo>
                  <a:pt x="126279" y="21899"/>
                </a:lnTo>
                <a:lnTo>
                  <a:pt x="124574" y="20457"/>
                </a:lnTo>
                <a:lnTo>
                  <a:pt x="124837" y="18358"/>
                </a:lnTo>
                <a:lnTo>
                  <a:pt x="124837" y="17703"/>
                </a:lnTo>
                <a:lnTo>
                  <a:pt x="124050" y="16523"/>
                </a:lnTo>
                <a:lnTo>
                  <a:pt x="124574" y="15605"/>
                </a:lnTo>
                <a:lnTo>
                  <a:pt x="129033" y="11277"/>
                </a:lnTo>
                <a:lnTo>
                  <a:pt x="128771" y="10228"/>
                </a:lnTo>
                <a:lnTo>
                  <a:pt x="128115" y="9966"/>
                </a:lnTo>
                <a:lnTo>
                  <a:pt x="128115" y="6557"/>
                </a:lnTo>
                <a:lnTo>
                  <a:pt x="128771" y="5901"/>
                </a:lnTo>
                <a:lnTo>
                  <a:pt x="127721" y="4196"/>
                </a:lnTo>
                <a:lnTo>
                  <a:pt x="127721" y="2885"/>
                </a:lnTo>
                <a:lnTo>
                  <a:pt x="127328" y="2098"/>
                </a:lnTo>
                <a:lnTo>
                  <a:pt x="127721" y="1442"/>
                </a:lnTo>
                <a:lnTo>
                  <a:pt x="129820" y="262"/>
                </a:lnTo>
                <a:lnTo>
                  <a:pt x="130213" y="0"/>
                </a:lnTo>
                <a:lnTo>
                  <a:pt x="134016" y="0"/>
                </a:lnTo>
                <a:lnTo>
                  <a:pt x="134671" y="0"/>
                </a:lnTo>
                <a:lnTo>
                  <a:pt x="138605" y="2098"/>
                </a:lnTo>
                <a:lnTo>
                  <a:pt x="140835" y="4983"/>
                </a:lnTo>
                <a:lnTo>
                  <a:pt x="142539" y="3803"/>
                </a:lnTo>
                <a:lnTo>
                  <a:pt x="145293" y="6294"/>
                </a:lnTo>
                <a:lnTo>
                  <a:pt x="146473" y="6557"/>
                </a:lnTo>
                <a:lnTo>
                  <a:pt x="146735" y="7343"/>
                </a:lnTo>
                <a:lnTo>
                  <a:pt x="147916" y="7737"/>
                </a:lnTo>
                <a:lnTo>
                  <a:pt x="148571" y="8524"/>
                </a:lnTo>
                <a:lnTo>
                  <a:pt x="149358" y="8524"/>
                </a:lnTo>
                <a:lnTo>
                  <a:pt x="150014" y="8524"/>
                </a:lnTo>
                <a:lnTo>
                  <a:pt x="151063" y="7737"/>
                </a:lnTo>
                <a:lnTo>
                  <a:pt x="151718" y="7737"/>
                </a:lnTo>
                <a:lnTo>
                  <a:pt x="151718" y="8524"/>
                </a:lnTo>
                <a:lnTo>
                  <a:pt x="155390" y="8786"/>
                </a:lnTo>
                <a:lnTo>
                  <a:pt x="157488" y="8786"/>
                </a:lnTo>
                <a:lnTo>
                  <a:pt x="159586" y="7737"/>
                </a:lnTo>
                <a:lnTo>
                  <a:pt x="161291" y="7737"/>
                </a:lnTo>
                <a:lnTo>
                  <a:pt x="162471" y="8524"/>
                </a:lnTo>
                <a:lnTo>
                  <a:pt x="165225" y="7737"/>
                </a:lnTo>
                <a:lnTo>
                  <a:pt x="166930" y="10622"/>
                </a:lnTo>
                <a:lnTo>
                  <a:pt x="168110" y="9441"/>
                </a:lnTo>
                <a:lnTo>
                  <a:pt x="168897" y="9441"/>
                </a:lnTo>
                <a:lnTo>
                  <a:pt x="168110" y="10884"/>
                </a:lnTo>
                <a:lnTo>
                  <a:pt x="169552" y="11933"/>
                </a:lnTo>
                <a:lnTo>
                  <a:pt x="170208" y="11933"/>
                </a:lnTo>
                <a:lnTo>
                  <a:pt x="171913" y="11933"/>
                </a:lnTo>
                <a:lnTo>
                  <a:pt x="173355" y="11277"/>
                </a:lnTo>
                <a:lnTo>
                  <a:pt x="174535" y="10884"/>
                </a:lnTo>
                <a:lnTo>
                  <a:pt x="176240" y="11540"/>
                </a:lnTo>
                <a:lnTo>
                  <a:pt x="177289" y="11277"/>
                </a:lnTo>
                <a:lnTo>
                  <a:pt x="177682" y="11540"/>
                </a:lnTo>
                <a:lnTo>
                  <a:pt x="179387" y="10622"/>
                </a:lnTo>
                <a:lnTo>
                  <a:pt x="179387" y="11540"/>
                </a:lnTo>
                <a:lnTo>
                  <a:pt x="180829" y="11933"/>
                </a:lnTo>
                <a:lnTo>
                  <a:pt x="183059" y="11540"/>
                </a:lnTo>
                <a:lnTo>
                  <a:pt x="182665" y="12326"/>
                </a:lnTo>
                <a:lnTo>
                  <a:pt x="183714" y="12982"/>
                </a:lnTo>
                <a:lnTo>
                  <a:pt x="184763" y="12982"/>
                </a:lnTo>
                <a:lnTo>
                  <a:pt x="188566" y="17965"/>
                </a:lnTo>
                <a:lnTo>
                  <a:pt x="190795" y="16916"/>
                </a:lnTo>
                <a:lnTo>
                  <a:pt x="191451" y="17965"/>
                </a:lnTo>
                <a:lnTo>
                  <a:pt x="191189" y="20457"/>
                </a:lnTo>
                <a:lnTo>
                  <a:pt x="189353" y="22686"/>
                </a:lnTo>
                <a:lnTo>
                  <a:pt x="187911" y="22686"/>
                </a:lnTo>
                <a:lnTo>
                  <a:pt x="187124" y="23735"/>
                </a:lnTo>
                <a:lnTo>
                  <a:pt x="187124" y="24784"/>
                </a:lnTo>
                <a:lnTo>
                  <a:pt x="187911" y="27275"/>
                </a:lnTo>
                <a:lnTo>
                  <a:pt x="187648" y="28062"/>
                </a:lnTo>
                <a:lnTo>
                  <a:pt x="186468" y="28324"/>
                </a:lnTo>
                <a:lnTo>
                  <a:pt x="186206" y="29767"/>
                </a:lnTo>
                <a:lnTo>
                  <a:pt x="183059" y="30422"/>
                </a:lnTo>
                <a:lnTo>
                  <a:pt x="183059" y="31472"/>
                </a:lnTo>
                <a:lnTo>
                  <a:pt x="180436" y="31472"/>
                </a:lnTo>
                <a:lnTo>
                  <a:pt x="179649" y="32521"/>
                </a:lnTo>
                <a:lnTo>
                  <a:pt x="178731" y="32914"/>
                </a:lnTo>
                <a:lnTo>
                  <a:pt x="176896" y="32914"/>
                </a:lnTo>
                <a:lnTo>
                  <a:pt x="176896" y="33963"/>
                </a:lnTo>
                <a:lnTo>
                  <a:pt x="175191" y="35143"/>
                </a:lnTo>
                <a:lnTo>
                  <a:pt x="174797" y="36061"/>
                </a:lnTo>
                <a:lnTo>
                  <a:pt x="176240" y="37897"/>
                </a:lnTo>
                <a:lnTo>
                  <a:pt x="176633" y="39339"/>
                </a:lnTo>
                <a:lnTo>
                  <a:pt x="176633" y="39995"/>
                </a:lnTo>
                <a:lnTo>
                  <a:pt x="178338" y="38815"/>
                </a:lnTo>
                <a:lnTo>
                  <a:pt x="178731" y="38815"/>
                </a:lnTo>
                <a:lnTo>
                  <a:pt x="178338" y="41700"/>
                </a:lnTo>
                <a:lnTo>
                  <a:pt x="179387" y="41700"/>
                </a:lnTo>
                <a:lnTo>
                  <a:pt x="182010" y="42880"/>
                </a:lnTo>
                <a:lnTo>
                  <a:pt x="182665" y="43798"/>
                </a:lnTo>
                <a:lnTo>
                  <a:pt x="184108" y="47076"/>
                </a:lnTo>
                <a:lnTo>
                  <a:pt x="183714" y="47863"/>
                </a:lnTo>
                <a:lnTo>
                  <a:pt x="184763" y="49568"/>
                </a:lnTo>
                <a:lnTo>
                  <a:pt x="184763" y="50617"/>
                </a:lnTo>
                <a:lnTo>
                  <a:pt x="185157" y="51666"/>
                </a:lnTo>
                <a:lnTo>
                  <a:pt x="185157" y="53501"/>
                </a:lnTo>
                <a:lnTo>
                  <a:pt x="185157" y="55206"/>
                </a:lnTo>
                <a:lnTo>
                  <a:pt x="185550" y="57304"/>
                </a:lnTo>
                <a:lnTo>
                  <a:pt x="186206" y="57698"/>
                </a:lnTo>
                <a:lnTo>
                  <a:pt x="186206" y="58747"/>
                </a:lnTo>
                <a:lnTo>
                  <a:pt x="186862" y="58747"/>
                </a:lnTo>
                <a:lnTo>
                  <a:pt x="186862" y="59402"/>
                </a:lnTo>
                <a:lnTo>
                  <a:pt x="187124" y="60583"/>
                </a:lnTo>
                <a:lnTo>
                  <a:pt x="187911" y="61238"/>
                </a:lnTo>
                <a:lnTo>
                  <a:pt x="189091" y="62943"/>
                </a:lnTo>
                <a:lnTo>
                  <a:pt x="188566" y="64123"/>
                </a:lnTo>
                <a:lnTo>
                  <a:pt x="187911" y="65434"/>
                </a:lnTo>
                <a:lnTo>
                  <a:pt x="185550" y="66877"/>
                </a:lnTo>
                <a:lnTo>
                  <a:pt x="184370" y="67926"/>
                </a:lnTo>
                <a:lnTo>
                  <a:pt x="183452" y="70417"/>
                </a:lnTo>
                <a:lnTo>
                  <a:pt x="183714" y="71073"/>
                </a:lnTo>
                <a:lnTo>
                  <a:pt x="184763" y="71467"/>
                </a:lnTo>
                <a:lnTo>
                  <a:pt x="185550" y="72516"/>
                </a:lnTo>
                <a:lnTo>
                  <a:pt x="187124" y="72516"/>
                </a:lnTo>
                <a:lnTo>
                  <a:pt x="187911" y="72122"/>
                </a:lnTo>
                <a:lnTo>
                  <a:pt x="189091" y="72516"/>
                </a:lnTo>
                <a:lnTo>
                  <a:pt x="189353" y="75007"/>
                </a:lnTo>
                <a:lnTo>
                  <a:pt x="190009" y="76056"/>
                </a:lnTo>
                <a:lnTo>
                  <a:pt x="189746" y="77236"/>
                </a:lnTo>
                <a:lnTo>
                  <a:pt x="187911" y="78679"/>
                </a:lnTo>
                <a:lnTo>
                  <a:pt x="189091" y="79334"/>
                </a:lnTo>
                <a:lnTo>
                  <a:pt x="188566" y="79597"/>
                </a:lnTo>
                <a:lnTo>
                  <a:pt x="189353" y="80121"/>
                </a:lnTo>
                <a:lnTo>
                  <a:pt x="189091" y="81432"/>
                </a:lnTo>
                <a:lnTo>
                  <a:pt x="188566" y="82219"/>
                </a:lnTo>
                <a:lnTo>
                  <a:pt x="188566" y="83137"/>
                </a:lnTo>
                <a:lnTo>
                  <a:pt x="189353" y="83531"/>
                </a:lnTo>
                <a:lnTo>
                  <a:pt x="190533" y="83531"/>
                </a:lnTo>
                <a:lnTo>
                  <a:pt x="191189" y="82875"/>
                </a:lnTo>
                <a:lnTo>
                  <a:pt x="190795" y="83531"/>
                </a:lnTo>
                <a:lnTo>
                  <a:pt x="191451" y="84580"/>
                </a:lnTo>
                <a:lnTo>
                  <a:pt x="191451" y="84973"/>
                </a:lnTo>
                <a:lnTo>
                  <a:pt x="191451" y="85760"/>
                </a:lnTo>
                <a:lnTo>
                  <a:pt x="191844" y="86022"/>
                </a:lnTo>
                <a:lnTo>
                  <a:pt x="191189" y="86678"/>
                </a:lnTo>
                <a:lnTo>
                  <a:pt x="191451" y="87464"/>
                </a:lnTo>
                <a:lnTo>
                  <a:pt x="192107" y="87858"/>
                </a:lnTo>
                <a:lnTo>
                  <a:pt x="191844" y="88513"/>
                </a:lnTo>
                <a:lnTo>
                  <a:pt x="192631" y="88513"/>
                </a:lnTo>
                <a:lnTo>
                  <a:pt x="192631" y="88907"/>
                </a:lnTo>
                <a:lnTo>
                  <a:pt x="193287" y="89300"/>
                </a:lnTo>
                <a:lnTo>
                  <a:pt x="192631" y="89300"/>
                </a:lnTo>
                <a:lnTo>
                  <a:pt x="192631" y="89562"/>
                </a:lnTo>
                <a:lnTo>
                  <a:pt x="192107" y="91398"/>
                </a:lnTo>
                <a:lnTo>
                  <a:pt x="192631" y="91398"/>
                </a:lnTo>
                <a:lnTo>
                  <a:pt x="192107" y="93496"/>
                </a:lnTo>
                <a:lnTo>
                  <a:pt x="191189" y="95201"/>
                </a:lnTo>
                <a:lnTo>
                  <a:pt x="190795" y="100840"/>
                </a:lnTo>
                <a:lnTo>
                  <a:pt x="191844" y="101364"/>
                </a:lnTo>
                <a:lnTo>
                  <a:pt x="193943" y="100840"/>
                </a:lnTo>
                <a:lnTo>
                  <a:pt x="194205" y="102676"/>
                </a:lnTo>
                <a:lnTo>
                  <a:pt x="193549" y="102938"/>
                </a:lnTo>
                <a:lnTo>
                  <a:pt x="193943" y="103725"/>
                </a:lnTo>
                <a:lnTo>
                  <a:pt x="195385" y="104118"/>
                </a:lnTo>
                <a:lnTo>
                  <a:pt x="195385" y="105036"/>
                </a:lnTo>
                <a:lnTo>
                  <a:pt x="194729" y="106216"/>
                </a:lnTo>
                <a:lnTo>
                  <a:pt x="195647" y="108314"/>
                </a:lnTo>
                <a:lnTo>
                  <a:pt x="195385" y="109101"/>
                </a:lnTo>
                <a:lnTo>
                  <a:pt x="195647" y="109363"/>
                </a:lnTo>
                <a:lnTo>
                  <a:pt x="196434" y="109101"/>
                </a:lnTo>
                <a:lnTo>
                  <a:pt x="196434" y="110412"/>
                </a:lnTo>
                <a:lnTo>
                  <a:pt x="196434" y="110806"/>
                </a:lnTo>
                <a:lnTo>
                  <a:pt x="196827" y="111461"/>
                </a:lnTo>
                <a:lnTo>
                  <a:pt x="196434" y="111461"/>
                </a:lnTo>
                <a:lnTo>
                  <a:pt x="196827" y="112642"/>
                </a:lnTo>
                <a:lnTo>
                  <a:pt x="195647" y="113559"/>
                </a:lnTo>
                <a:lnTo>
                  <a:pt x="195647" y="114346"/>
                </a:lnTo>
                <a:lnTo>
                  <a:pt x="196172" y="117493"/>
                </a:lnTo>
                <a:lnTo>
                  <a:pt x="195385" y="118280"/>
                </a:lnTo>
                <a:lnTo>
                  <a:pt x="191844" y="119198"/>
                </a:lnTo>
                <a:lnTo>
                  <a:pt x="191844" y="119723"/>
                </a:lnTo>
                <a:lnTo>
                  <a:pt x="190533" y="119198"/>
                </a:lnTo>
                <a:lnTo>
                  <a:pt x="190533" y="119723"/>
                </a:lnTo>
                <a:lnTo>
                  <a:pt x="187911" y="118936"/>
                </a:lnTo>
                <a:lnTo>
                  <a:pt x="187648" y="119723"/>
                </a:lnTo>
                <a:lnTo>
                  <a:pt x="184370" y="119723"/>
                </a:lnTo>
                <a:lnTo>
                  <a:pt x="183714" y="120378"/>
                </a:lnTo>
                <a:lnTo>
                  <a:pt x="185157" y="121821"/>
                </a:lnTo>
                <a:lnTo>
                  <a:pt x="183714" y="124837"/>
                </a:lnTo>
                <a:lnTo>
                  <a:pt x="181616" y="126804"/>
                </a:lnTo>
                <a:lnTo>
                  <a:pt x="179387" y="127066"/>
                </a:lnTo>
                <a:lnTo>
                  <a:pt x="178994" y="127459"/>
                </a:lnTo>
                <a:lnTo>
                  <a:pt x="177682" y="127459"/>
                </a:lnTo>
                <a:lnTo>
                  <a:pt x="176896" y="128246"/>
                </a:lnTo>
                <a:lnTo>
                  <a:pt x="176633" y="128902"/>
                </a:lnTo>
                <a:lnTo>
                  <a:pt x="176240" y="130738"/>
                </a:lnTo>
                <a:lnTo>
                  <a:pt x="175978" y="131656"/>
                </a:lnTo>
                <a:lnTo>
                  <a:pt x="173355" y="133885"/>
                </a:lnTo>
                <a:lnTo>
                  <a:pt x="169814" y="132836"/>
                </a:lnTo>
                <a:lnTo>
                  <a:pt x="168897" y="132836"/>
                </a:lnTo>
                <a:lnTo>
                  <a:pt x="167454" y="132836"/>
                </a:lnTo>
                <a:lnTo>
                  <a:pt x="163520" y="133622"/>
                </a:lnTo>
                <a:lnTo>
                  <a:pt x="162733" y="132442"/>
                </a:lnTo>
                <a:lnTo>
                  <a:pt x="162078" y="132442"/>
                </a:lnTo>
                <a:lnTo>
                  <a:pt x="161291" y="132442"/>
                </a:lnTo>
                <a:lnTo>
                  <a:pt x="160373" y="132442"/>
                </a:lnTo>
                <a:lnTo>
                  <a:pt x="159849" y="131393"/>
                </a:lnTo>
                <a:lnTo>
                  <a:pt x="159193" y="132442"/>
                </a:lnTo>
                <a:lnTo>
                  <a:pt x="158537" y="132836"/>
                </a:lnTo>
                <a:lnTo>
                  <a:pt x="158144" y="133622"/>
                </a:lnTo>
                <a:lnTo>
                  <a:pt x="158537" y="134540"/>
                </a:lnTo>
                <a:lnTo>
                  <a:pt x="156439" y="139917"/>
                </a:lnTo>
                <a:lnTo>
                  <a:pt x="157750" y="141359"/>
                </a:lnTo>
                <a:lnTo>
                  <a:pt x="158144" y="143064"/>
                </a:lnTo>
                <a:lnTo>
                  <a:pt x="159586" y="145555"/>
                </a:lnTo>
                <a:lnTo>
                  <a:pt x="159586" y="149096"/>
                </a:lnTo>
                <a:lnTo>
                  <a:pt x="163127" y="149752"/>
                </a:lnTo>
                <a:lnTo>
                  <a:pt x="164176" y="149358"/>
                </a:lnTo>
                <a:lnTo>
                  <a:pt x="166012" y="149752"/>
                </a:lnTo>
                <a:lnTo>
                  <a:pt x="169814" y="149752"/>
                </a:lnTo>
                <a:lnTo>
                  <a:pt x="170208" y="150801"/>
                </a:lnTo>
                <a:lnTo>
                  <a:pt x="168372" y="150538"/>
                </a:lnTo>
                <a:lnTo>
                  <a:pt x="166667" y="151456"/>
                </a:lnTo>
                <a:lnTo>
                  <a:pt x="166667" y="153423"/>
                </a:lnTo>
                <a:lnTo>
                  <a:pt x="168110" y="154341"/>
                </a:lnTo>
                <a:lnTo>
                  <a:pt x="170208" y="155521"/>
                </a:lnTo>
                <a:lnTo>
                  <a:pt x="171913" y="157882"/>
                </a:lnTo>
                <a:lnTo>
                  <a:pt x="172699" y="158275"/>
                </a:lnTo>
                <a:lnTo>
                  <a:pt x="173355" y="159980"/>
                </a:lnTo>
                <a:lnTo>
                  <a:pt x="174011" y="161160"/>
                </a:lnTo>
                <a:lnTo>
                  <a:pt x="174011" y="161422"/>
                </a:lnTo>
                <a:lnTo>
                  <a:pt x="175191" y="163914"/>
                </a:lnTo>
                <a:lnTo>
                  <a:pt x="174535" y="164176"/>
                </a:lnTo>
                <a:lnTo>
                  <a:pt x="174535" y="164963"/>
                </a:lnTo>
                <a:lnTo>
                  <a:pt x="174011" y="165356"/>
                </a:lnTo>
                <a:lnTo>
                  <a:pt x="173748" y="165618"/>
                </a:lnTo>
                <a:lnTo>
                  <a:pt x="174535" y="167061"/>
                </a:lnTo>
                <a:lnTo>
                  <a:pt x="183452" y="167454"/>
                </a:lnTo>
                <a:lnTo>
                  <a:pt x="184763" y="168241"/>
                </a:lnTo>
                <a:lnTo>
                  <a:pt x="184763" y="168503"/>
                </a:lnTo>
                <a:lnTo>
                  <a:pt x="186206" y="168241"/>
                </a:lnTo>
                <a:lnTo>
                  <a:pt x="187124" y="165356"/>
                </a:lnTo>
                <a:lnTo>
                  <a:pt x="186862" y="164176"/>
                </a:lnTo>
                <a:lnTo>
                  <a:pt x="187124" y="162078"/>
                </a:lnTo>
                <a:lnTo>
                  <a:pt x="190533" y="162078"/>
                </a:lnTo>
                <a:lnTo>
                  <a:pt x="190795" y="160504"/>
                </a:lnTo>
                <a:lnTo>
                  <a:pt x="191451" y="159980"/>
                </a:lnTo>
                <a:lnTo>
                  <a:pt x="191451" y="159062"/>
                </a:lnTo>
                <a:lnTo>
                  <a:pt x="192894" y="157882"/>
                </a:lnTo>
                <a:lnTo>
                  <a:pt x="192631" y="156833"/>
                </a:lnTo>
                <a:lnTo>
                  <a:pt x="192631" y="155784"/>
                </a:lnTo>
                <a:lnTo>
                  <a:pt x="193943" y="156177"/>
                </a:lnTo>
                <a:lnTo>
                  <a:pt x="194992" y="154341"/>
                </a:lnTo>
                <a:lnTo>
                  <a:pt x="194205" y="152899"/>
                </a:lnTo>
                <a:lnTo>
                  <a:pt x="196172" y="151456"/>
                </a:lnTo>
                <a:lnTo>
                  <a:pt x="203253" y="154341"/>
                </a:lnTo>
                <a:lnTo>
                  <a:pt x="203253" y="156177"/>
                </a:lnTo>
                <a:lnTo>
                  <a:pt x="204564" y="158275"/>
                </a:lnTo>
                <a:lnTo>
                  <a:pt x="206269" y="158275"/>
                </a:lnTo>
                <a:lnTo>
                  <a:pt x="206662" y="157882"/>
                </a:lnTo>
                <a:lnTo>
                  <a:pt x="208367" y="159062"/>
                </a:lnTo>
                <a:lnTo>
                  <a:pt x="209154" y="159980"/>
                </a:lnTo>
                <a:lnTo>
                  <a:pt x="209809" y="159980"/>
                </a:lnTo>
                <a:lnTo>
                  <a:pt x="209809" y="161422"/>
                </a:lnTo>
                <a:lnTo>
                  <a:pt x="211383" y="162078"/>
                </a:lnTo>
                <a:lnTo>
                  <a:pt x="212432" y="161422"/>
                </a:lnTo>
                <a:lnTo>
                  <a:pt x="212825" y="163520"/>
                </a:lnTo>
                <a:lnTo>
                  <a:pt x="213743" y="164701"/>
                </a:lnTo>
                <a:lnTo>
                  <a:pt x="214530" y="165618"/>
                </a:lnTo>
                <a:lnTo>
                  <a:pt x="215973" y="165618"/>
                </a:lnTo>
                <a:lnTo>
                  <a:pt x="215973" y="164701"/>
                </a:lnTo>
                <a:lnTo>
                  <a:pt x="215710" y="164176"/>
                </a:lnTo>
                <a:lnTo>
                  <a:pt x="214530" y="164176"/>
                </a:lnTo>
                <a:lnTo>
                  <a:pt x="213743" y="163914"/>
                </a:lnTo>
                <a:lnTo>
                  <a:pt x="213743" y="163520"/>
                </a:lnTo>
                <a:lnTo>
                  <a:pt x="214268" y="163258"/>
                </a:lnTo>
                <a:lnTo>
                  <a:pt x="215186" y="163520"/>
                </a:lnTo>
                <a:lnTo>
                  <a:pt x="216366" y="163258"/>
                </a:lnTo>
                <a:lnTo>
                  <a:pt x="218464" y="160767"/>
                </a:lnTo>
                <a:lnTo>
                  <a:pt x="219513" y="161422"/>
                </a:lnTo>
                <a:lnTo>
                  <a:pt x="220562" y="162865"/>
                </a:lnTo>
                <a:lnTo>
                  <a:pt x="221349" y="163258"/>
                </a:lnTo>
                <a:lnTo>
                  <a:pt x="222267" y="163258"/>
                </a:lnTo>
                <a:lnTo>
                  <a:pt x="223709" y="164963"/>
                </a:lnTo>
                <a:lnTo>
                  <a:pt x="224496" y="164176"/>
                </a:lnTo>
                <a:lnTo>
                  <a:pt x="225152" y="164701"/>
                </a:lnTo>
                <a:lnTo>
                  <a:pt x="225545" y="164963"/>
                </a:lnTo>
                <a:lnTo>
                  <a:pt x="225807" y="164701"/>
                </a:lnTo>
                <a:lnTo>
                  <a:pt x="227643" y="164701"/>
                </a:lnTo>
                <a:lnTo>
                  <a:pt x="229348" y="164176"/>
                </a:lnTo>
                <a:lnTo>
                  <a:pt x="229348" y="163914"/>
                </a:lnTo>
                <a:lnTo>
                  <a:pt x="229872" y="163914"/>
                </a:lnTo>
                <a:lnTo>
                  <a:pt x="230790" y="161422"/>
                </a:lnTo>
                <a:lnTo>
                  <a:pt x="231971" y="160767"/>
                </a:lnTo>
                <a:lnTo>
                  <a:pt x="234724" y="157882"/>
                </a:lnTo>
                <a:lnTo>
                  <a:pt x="237871" y="156177"/>
                </a:lnTo>
                <a:lnTo>
                  <a:pt x="239052" y="157619"/>
                </a:lnTo>
                <a:lnTo>
                  <a:pt x="241150" y="158537"/>
                </a:lnTo>
                <a:lnTo>
                  <a:pt x="241805" y="159718"/>
                </a:lnTo>
                <a:lnTo>
                  <a:pt x="242330" y="161160"/>
                </a:lnTo>
                <a:lnTo>
                  <a:pt x="242985" y="161160"/>
                </a:lnTo>
                <a:lnTo>
                  <a:pt x="243641" y="160504"/>
                </a:lnTo>
                <a:lnTo>
                  <a:pt x="244428" y="159718"/>
                </a:lnTo>
                <a:lnTo>
                  <a:pt x="245346" y="159324"/>
                </a:lnTo>
                <a:lnTo>
                  <a:pt x="246133" y="157882"/>
                </a:lnTo>
                <a:lnTo>
                  <a:pt x="248624" y="157619"/>
                </a:lnTo>
                <a:lnTo>
                  <a:pt x="249280" y="157882"/>
                </a:lnTo>
                <a:lnTo>
                  <a:pt x="250329" y="158275"/>
                </a:lnTo>
                <a:lnTo>
                  <a:pt x="251771" y="159062"/>
                </a:lnTo>
                <a:lnTo>
                  <a:pt x="252165" y="156439"/>
                </a:lnTo>
                <a:lnTo>
                  <a:pt x="251771" y="155784"/>
                </a:lnTo>
                <a:lnTo>
                  <a:pt x="251771" y="153685"/>
                </a:lnTo>
                <a:lnTo>
                  <a:pt x="252820" y="153423"/>
                </a:lnTo>
                <a:lnTo>
                  <a:pt x="255312" y="152243"/>
                </a:lnTo>
                <a:lnTo>
                  <a:pt x="257148" y="151981"/>
                </a:lnTo>
                <a:lnTo>
                  <a:pt x="258590" y="151194"/>
                </a:lnTo>
                <a:lnTo>
                  <a:pt x="260688" y="150801"/>
                </a:lnTo>
                <a:lnTo>
                  <a:pt x="260688" y="150538"/>
                </a:lnTo>
                <a:lnTo>
                  <a:pt x="261344" y="150538"/>
                </a:lnTo>
                <a:lnTo>
                  <a:pt x="263442" y="150801"/>
                </a:lnTo>
                <a:lnTo>
                  <a:pt x="264229" y="150801"/>
                </a:lnTo>
                <a:lnTo>
                  <a:pt x="264229" y="150145"/>
                </a:lnTo>
                <a:lnTo>
                  <a:pt x="264884" y="149752"/>
                </a:lnTo>
                <a:lnTo>
                  <a:pt x="268032" y="150801"/>
                </a:lnTo>
                <a:lnTo>
                  <a:pt x="268687" y="151194"/>
                </a:lnTo>
                <a:lnTo>
                  <a:pt x="270523" y="151981"/>
                </a:lnTo>
                <a:lnTo>
                  <a:pt x="273146" y="154079"/>
                </a:lnTo>
                <a:lnTo>
                  <a:pt x="273146" y="155521"/>
                </a:lnTo>
                <a:lnTo>
                  <a:pt x="273408" y="156177"/>
                </a:lnTo>
                <a:lnTo>
                  <a:pt x="275899" y="155784"/>
                </a:lnTo>
                <a:lnTo>
                  <a:pt x="275899" y="157095"/>
                </a:lnTo>
                <a:lnTo>
                  <a:pt x="276162" y="157619"/>
                </a:lnTo>
                <a:lnTo>
                  <a:pt x="277342" y="156833"/>
                </a:lnTo>
                <a:lnTo>
                  <a:pt x="280489" y="158275"/>
                </a:lnTo>
                <a:lnTo>
                  <a:pt x="282587" y="157619"/>
                </a:lnTo>
                <a:lnTo>
                  <a:pt x="282980" y="157619"/>
                </a:lnTo>
                <a:lnTo>
                  <a:pt x="284685" y="159062"/>
                </a:lnTo>
                <a:lnTo>
                  <a:pt x="285472" y="160504"/>
                </a:lnTo>
                <a:lnTo>
                  <a:pt x="286521" y="160504"/>
                </a:lnTo>
                <a:lnTo>
                  <a:pt x="287308" y="159718"/>
                </a:lnTo>
                <a:lnTo>
                  <a:pt x="287963" y="158537"/>
                </a:lnTo>
                <a:lnTo>
                  <a:pt x="289668" y="157882"/>
                </a:lnTo>
                <a:lnTo>
                  <a:pt x="289668" y="158537"/>
                </a:lnTo>
                <a:lnTo>
                  <a:pt x="290324" y="158275"/>
                </a:lnTo>
                <a:lnTo>
                  <a:pt x="292291" y="156439"/>
                </a:lnTo>
                <a:lnTo>
                  <a:pt x="292946" y="156439"/>
                </a:lnTo>
                <a:lnTo>
                  <a:pt x="292946" y="154341"/>
                </a:lnTo>
                <a:lnTo>
                  <a:pt x="293209" y="152637"/>
                </a:lnTo>
                <a:lnTo>
                  <a:pt x="293209" y="150801"/>
                </a:lnTo>
                <a:lnTo>
                  <a:pt x="292553" y="150145"/>
                </a:lnTo>
                <a:lnTo>
                  <a:pt x="292291" y="149358"/>
                </a:lnTo>
                <a:lnTo>
                  <a:pt x="289012" y="146342"/>
                </a:lnTo>
                <a:lnTo>
                  <a:pt x="289012" y="143720"/>
                </a:lnTo>
                <a:lnTo>
                  <a:pt x="288619" y="143064"/>
                </a:lnTo>
                <a:lnTo>
                  <a:pt x="290062" y="142015"/>
                </a:lnTo>
                <a:lnTo>
                  <a:pt x="289406" y="140966"/>
                </a:lnTo>
                <a:lnTo>
                  <a:pt x="289668" y="140179"/>
                </a:lnTo>
                <a:lnTo>
                  <a:pt x="291111" y="139917"/>
                </a:lnTo>
                <a:lnTo>
                  <a:pt x="293209" y="139261"/>
                </a:lnTo>
                <a:lnTo>
                  <a:pt x="294389" y="139523"/>
                </a:lnTo>
                <a:lnTo>
                  <a:pt x="295044" y="139261"/>
                </a:lnTo>
                <a:lnTo>
                  <a:pt x="295307" y="138081"/>
                </a:lnTo>
                <a:lnTo>
                  <a:pt x="296749" y="137294"/>
                </a:lnTo>
                <a:lnTo>
                  <a:pt x="297405" y="136376"/>
                </a:lnTo>
                <a:lnTo>
                  <a:pt x="298192" y="135983"/>
                </a:lnTo>
                <a:lnTo>
                  <a:pt x="299372" y="136639"/>
                </a:lnTo>
                <a:lnTo>
                  <a:pt x="300421" y="137032"/>
                </a:lnTo>
                <a:lnTo>
                  <a:pt x="301470" y="136639"/>
                </a:lnTo>
                <a:lnTo>
                  <a:pt x="301076" y="134278"/>
                </a:lnTo>
                <a:lnTo>
                  <a:pt x="300683" y="133622"/>
                </a:lnTo>
                <a:lnTo>
                  <a:pt x="301076" y="132442"/>
                </a:lnTo>
                <a:lnTo>
                  <a:pt x="302126" y="132180"/>
                </a:lnTo>
                <a:lnTo>
                  <a:pt x="303175" y="131656"/>
                </a:lnTo>
                <a:lnTo>
                  <a:pt x="303175" y="130213"/>
                </a:lnTo>
                <a:lnTo>
                  <a:pt x="303175" y="129951"/>
                </a:lnTo>
                <a:lnTo>
                  <a:pt x="303175" y="129164"/>
                </a:lnTo>
                <a:lnTo>
                  <a:pt x="303961" y="128508"/>
                </a:lnTo>
                <a:lnTo>
                  <a:pt x="303961" y="127722"/>
                </a:lnTo>
                <a:lnTo>
                  <a:pt x="306059" y="126279"/>
                </a:lnTo>
                <a:lnTo>
                  <a:pt x="306846" y="126279"/>
                </a:lnTo>
                <a:lnTo>
                  <a:pt x="306846" y="125623"/>
                </a:lnTo>
                <a:lnTo>
                  <a:pt x="306322" y="124574"/>
                </a:lnTo>
                <a:lnTo>
                  <a:pt x="310256" y="122083"/>
                </a:lnTo>
                <a:lnTo>
                  <a:pt x="309862" y="121427"/>
                </a:lnTo>
                <a:lnTo>
                  <a:pt x="310518" y="121427"/>
                </a:lnTo>
                <a:lnTo>
                  <a:pt x="312485" y="119985"/>
                </a:lnTo>
                <a:lnTo>
                  <a:pt x="312747" y="119723"/>
                </a:lnTo>
                <a:lnTo>
                  <a:pt x="313927" y="118542"/>
                </a:lnTo>
                <a:lnTo>
                  <a:pt x="317337" y="117100"/>
                </a:lnTo>
                <a:lnTo>
                  <a:pt x="319828" y="118280"/>
                </a:lnTo>
                <a:lnTo>
                  <a:pt x="319828" y="118542"/>
                </a:lnTo>
                <a:lnTo>
                  <a:pt x="320877" y="118542"/>
                </a:lnTo>
                <a:lnTo>
                  <a:pt x="321926" y="117100"/>
                </a:lnTo>
                <a:lnTo>
                  <a:pt x="322320" y="117100"/>
                </a:lnTo>
                <a:lnTo>
                  <a:pt x="323369" y="115395"/>
                </a:lnTo>
                <a:lnTo>
                  <a:pt x="327958" y="113559"/>
                </a:lnTo>
                <a:lnTo>
                  <a:pt x="328352" y="113559"/>
                </a:lnTo>
                <a:lnTo>
                  <a:pt x="328352" y="103331"/>
                </a:lnTo>
                <a:lnTo>
                  <a:pt x="329401" y="102938"/>
                </a:lnTo>
                <a:lnTo>
                  <a:pt x="330581" y="101364"/>
                </a:lnTo>
                <a:lnTo>
                  <a:pt x="332023" y="99922"/>
                </a:lnTo>
                <a:lnTo>
                  <a:pt x="336482" y="100184"/>
                </a:lnTo>
                <a:lnTo>
                  <a:pt x="339104" y="99135"/>
                </a:lnTo>
                <a:lnTo>
                  <a:pt x="343563" y="98479"/>
                </a:lnTo>
                <a:lnTo>
                  <a:pt x="345661" y="95988"/>
                </a:lnTo>
                <a:lnTo>
                  <a:pt x="346186" y="94283"/>
                </a:lnTo>
                <a:lnTo>
                  <a:pt x="347497" y="93496"/>
                </a:lnTo>
                <a:lnTo>
                  <a:pt x="349988" y="92841"/>
                </a:lnTo>
                <a:lnTo>
                  <a:pt x="351300" y="91661"/>
                </a:lnTo>
                <a:lnTo>
                  <a:pt x="354971" y="92841"/>
                </a:lnTo>
                <a:lnTo>
                  <a:pt x="356020" y="92841"/>
                </a:lnTo>
                <a:lnTo>
                  <a:pt x="356676" y="93103"/>
                </a:lnTo>
                <a:lnTo>
                  <a:pt x="357463" y="92316"/>
                </a:lnTo>
                <a:lnTo>
                  <a:pt x="358381" y="91005"/>
                </a:lnTo>
                <a:lnTo>
                  <a:pt x="358118" y="90218"/>
                </a:lnTo>
                <a:lnTo>
                  <a:pt x="357463" y="89956"/>
                </a:lnTo>
                <a:lnTo>
                  <a:pt x="357069" y="88907"/>
                </a:lnTo>
                <a:lnTo>
                  <a:pt x="357725" y="87858"/>
                </a:lnTo>
                <a:lnTo>
                  <a:pt x="357069" y="86678"/>
                </a:lnTo>
                <a:lnTo>
                  <a:pt x="357069" y="85760"/>
                </a:lnTo>
                <a:lnTo>
                  <a:pt x="357725" y="85760"/>
                </a:lnTo>
                <a:lnTo>
                  <a:pt x="358381" y="84973"/>
                </a:lnTo>
                <a:lnTo>
                  <a:pt x="358118" y="83924"/>
                </a:lnTo>
                <a:lnTo>
                  <a:pt x="359299" y="82219"/>
                </a:lnTo>
                <a:lnTo>
                  <a:pt x="360217" y="81039"/>
                </a:lnTo>
                <a:lnTo>
                  <a:pt x="362052" y="81039"/>
                </a:lnTo>
                <a:lnTo>
                  <a:pt x="364544" y="79334"/>
                </a:lnTo>
                <a:lnTo>
                  <a:pt x="366642" y="78941"/>
                </a:lnTo>
                <a:lnTo>
                  <a:pt x="369527" y="79597"/>
                </a:lnTo>
                <a:lnTo>
                  <a:pt x="371625" y="81432"/>
                </a:lnTo>
                <a:lnTo>
                  <a:pt x="370838" y="82875"/>
                </a:lnTo>
                <a:lnTo>
                  <a:pt x="370838" y="83531"/>
                </a:lnTo>
                <a:lnTo>
                  <a:pt x="370838" y="84580"/>
                </a:lnTo>
                <a:lnTo>
                  <a:pt x="371625" y="83924"/>
                </a:lnTo>
                <a:lnTo>
                  <a:pt x="372281" y="82875"/>
                </a:lnTo>
                <a:lnTo>
                  <a:pt x="372936" y="81826"/>
                </a:lnTo>
                <a:lnTo>
                  <a:pt x="373461" y="80121"/>
                </a:lnTo>
                <a:lnTo>
                  <a:pt x="375165" y="78679"/>
                </a:lnTo>
                <a:lnTo>
                  <a:pt x="376215" y="76449"/>
                </a:lnTo>
                <a:lnTo>
                  <a:pt x="377657" y="77498"/>
                </a:lnTo>
                <a:lnTo>
                  <a:pt x="378313" y="77498"/>
                </a:lnTo>
                <a:lnTo>
                  <a:pt x="378706" y="77892"/>
                </a:lnTo>
                <a:lnTo>
                  <a:pt x="380017" y="77236"/>
                </a:lnTo>
                <a:lnTo>
                  <a:pt x="380542" y="77892"/>
                </a:lnTo>
                <a:lnTo>
                  <a:pt x="383296" y="77498"/>
                </a:lnTo>
                <a:lnTo>
                  <a:pt x="383689" y="78679"/>
                </a:lnTo>
                <a:lnTo>
                  <a:pt x="385394" y="78154"/>
                </a:lnTo>
                <a:lnTo>
                  <a:pt x="387098" y="78941"/>
                </a:lnTo>
                <a:lnTo>
                  <a:pt x="389065" y="78941"/>
                </a:lnTo>
                <a:lnTo>
                  <a:pt x="389459" y="79334"/>
                </a:lnTo>
                <a:lnTo>
                  <a:pt x="390377" y="81039"/>
                </a:lnTo>
                <a:lnTo>
                  <a:pt x="395097" y="83531"/>
                </a:lnTo>
                <a:lnTo>
                  <a:pt x="395360" y="84317"/>
                </a:lnTo>
                <a:lnTo>
                  <a:pt x="396540" y="84317"/>
                </a:lnTo>
                <a:lnTo>
                  <a:pt x="397195" y="83137"/>
                </a:lnTo>
                <a:lnTo>
                  <a:pt x="397851" y="84317"/>
                </a:lnTo>
                <a:lnTo>
                  <a:pt x="398245" y="84580"/>
                </a:lnTo>
                <a:lnTo>
                  <a:pt x="399293" y="83924"/>
                </a:lnTo>
                <a:lnTo>
                  <a:pt x="399293" y="84317"/>
                </a:lnTo>
                <a:lnTo>
                  <a:pt x="400998" y="82875"/>
                </a:lnTo>
                <a:lnTo>
                  <a:pt x="403227" y="83531"/>
                </a:lnTo>
                <a:lnTo>
                  <a:pt x="404539" y="83137"/>
                </a:lnTo>
                <a:lnTo>
                  <a:pt x="404539" y="84317"/>
                </a:lnTo>
                <a:lnTo>
                  <a:pt x="404277" y="84973"/>
                </a:lnTo>
                <a:lnTo>
                  <a:pt x="404539" y="85760"/>
                </a:lnTo>
                <a:lnTo>
                  <a:pt x="405325" y="86415"/>
                </a:lnTo>
                <a:lnTo>
                  <a:pt x="405981" y="85760"/>
                </a:lnTo>
                <a:lnTo>
                  <a:pt x="406637" y="81826"/>
                </a:lnTo>
                <a:lnTo>
                  <a:pt x="407424" y="82219"/>
                </a:lnTo>
                <a:lnTo>
                  <a:pt x="407817" y="82219"/>
                </a:lnTo>
                <a:lnTo>
                  <a:pt x="409522" y="83531"/>
                </a:lnTo>
                <a:lnTo>
                  <a:pt x="408604" y="85235"/>
                </a:lnTo>
                <a:lnTo>
                  <a:pt x="408604" y="86415"/>
                </a:lnTo>
                <a:lnTo>
                  <a:pt x="410309" y="87464"/>
                </a:lnTo>
                <a:lnTo>
                  <a:pt x="410964" y="86678"/>
                </a:lnTo>
                <a:lnTo>
                  <a:pt x="412013" y="87202"/>
                </a:lnTo>
                <a:lnTo>
                  <a:pt x="412800" y="87858"/>
                </a:lnTo>
                <a:lnTo>
                  <a:pt x="413718" y="87858"/>
                </a:lnTo>
                <a:lnTo>
                  <a:pt x="414242" y="87858"/>
                </a:lnTo>
                <a:lnTo>
                  <a:pt x="414505" y="87858"/>
                </a:lnTo>
                <a:lnTo>
                  <a:pt x="414505" y="86678"/>
                </a:lnTo>
                <a:lnTo>
                  <a:pt x="416603" y="86678"/>
                </a:lnTo>
                <a:lnTo>
                  <a:pt x="416996" y="87464"/>
                </a:lnTo>
                <a:lnTo>
                  <a:pt x="417783" y="87464"/>
                </a:lnTo>
                <a:lnTo>
                  <a:pt x="417783" y="88513"/>
                </a:lnTo>
                <a:lnTo>
                  <a:pt x="418176" y="89562"/>
                </a:lnTo>
                <a:lnTo>
                  <a:pt x="417258" y="90612"/>
                </a:lnTo>
                <a:lnTo>
                  <a:pt x="417258" y="91005"/>
                </a:lnTo>
                <a:lnTo>
                  <a:pt x="418176" y="91005"/>
                </a:lnTo>
                <a:lnTo>
                  <a:pt x="418176" y="91661"/>
                </a:lnTo>
                <a:lnTo>
                  <a:pt x="416996" y="92054"/>
                </a:lnTo>
                <a:lnTo>
                  <a:pt x="417258" y="93103"/>
                </a:lnTo>
                <a:lnTo>
                  <a:pt x="419094" y="96644"/>
                </a:lnTo>
                <a:lnTo>
                  <a:pt x="419488" y="96644"/>
                </a:lnTo>
                <a:lnTo>
                  <a:pt x="419094" y="97037"/>
                </a:lnTo>
                <a:lnTo>
                  <a:pt x="419488" y="97693"/>
                </a:lnTo>
                <a:lnTo>
                  <a:pt x="420537" y="98742"/>
                </a:lnTo>
                <a:lnTo>
                  <a:pt x="420930" y="97955"/>
                </a:lnTo>
                <a:lnTo>
                  <a:pt x="420275" y="97299"/>
                </a:lnTo>
                <a:lnTo>
                  <a:pt x="420275" y="96381"/>
                </a:lnTo>
                <a:lnTo>
                  <a:pt x="420537" y="96381"/>
                </a:lnTo>
                <a:lnTo>
                  <a:pt x="420930" y="96644"/>
                </a:lnTo>
                <a:lnTo>
                  <a:pt x="421192" y="96381"/>
                </a:lnTo>
                <a:lnTo>
                  <a:pt x="420275" y="95201"/>
                </a:lnTo>
                <a:lnTo>
                  <a:pt x="419750" y="93759"/>
                </a:lnTo>
                <a:lnTo>
                  <a:pt x="420930" y="93759"/>
                </a:lnTo>
                <a:lnTo>
                  <a:pt x="422373" y="92841"/>
                </a:lnTo>
                <a:lnTo>
                  <a:pt x="422635" y="92841"/>
                </a:lnTo>
                <a:lnTo>
                  <a:pt x="422635" y="93496"/>
                </a:lnTo>
                <a:lnTo>
                  <a:pt x="422373" y="94545"/>
                </a:lnTo>
                <a:lnTo>
                  <a:pt x="422373" y="94939"/>
                </a:lnTo>
                <a:lnTo>
                  <a:pt x="423815" y="94545"/>
                </a:lnTo>
                <a:lnTo>
                  <a:pt x="425520" y="94283"/>
                </a:lnTo>
                <a:lnTo>
                  <a:pt x="426175" y="94545"/>
                </a:lnTo>
                <a:lnTo>
                  <a:pt x="426175" y="95595"/>
                </a:lnTo>
                <a:lnTo>
                  <a:pt x="426831" y="96381"/>
                </a:lnTo>
                <a:lnTo>
                  <a:pt x="427618" y="95595"/>
                </a:lnTo>
                <a:lnTo>
                  <a:pt x="428798" y="95201"/>
                </a:lnTo>
                <a:lnTo>
                  <a:pt x="429716" y="93759"/>
                </a:lnTo>
                <a:lnTo>
                  <a:pt x="430896" y="93496"/>
                </a:lnTo>
                <a:lnTo>
                  <a:pt x="431158" y="93759"/>
                </a:lnTo>
                <a:lnTo>
                  <a:pt x="432994" y="93496"/>
                </a:lnTo>
                <a:lnTo>
                  <a:pt x="433650" y="94283"/>
                </a:lnTo>
                <a:lnTo>
                  <a:pt x="434437" y="93759"/>
                </a:lnTo>
                <a:lnTo>
                  <a:pt x="435354" y="93759"/>
                </a:lnTo>
                <a:lnTo>
                  <a:pt x="436141" y="93496"/>
                </a:lnTo>
                <a:lnTo>
                  <a:pt x="436535" y="93103"/>
                </a:lnTo>
                <a:lnTo>
                  <a:pt x="436141" y="92054"/>
                </a:lnTo>
                <a:lnTo>
                  <a:pt x="436141" y="91398"/>
                </a:lnTo>
                <a:lnTo>
                  <a:pt x="436797" y="91005"/>
                </a:lnTo>
                <a:lnTo>
                  <a:pt x="437321" y="91398"/>
                </a:lnTo>
                <a:lnTo>
                  <a:pt x="437977" y="91661"/>
                </a:lnTo>
                <a:lnTo>
                  <a:pt x="437977" y="92316"/>
                </a:lnTo>
                <a:lnTo>
                  <a:pt x="438239" y="93103"/>
                </a:lnTo>
                <a:lnTo>
                  <a:pt x="436797" y="93496"/>
                </a:lnTo>
                <a:lnTo>
                  <a:pt x="437977" y="97299"/>
                </a:lnTo>
                <a:lnTo>
                  <a:pt x="438895" y="96381"/>
                </a:lnTo>
                <a:lnTo>
                  <a:pt x="439682" y="97299"/>
                </a:lnTo>
                <a:lnTo>
                  <a:pt x="440731" y="98742"/>
                </a:lnTo>
                <a:lnTo>
                  <a:pt x="441518" y="98742"/>
                </a:lnTo>
                <a:lnTo>
                  <a:pt x="441780" y="99922"/>
                </a:lnTo>
                <a:lnTo>
                  <a:pt x="442436" y="99135"/>
                </a:lnTo>
                <a:lnTo>
                  <a:pt x="444271" y="99135"/>
                </a:lnTo>
                <a:lnTo>
                  <a:pt x="447156" y="97693"/>
                </a:lnTo>
                <a:lnTo>
                  <a:pt x="447550" y="97693"/>
                </a:lnTo>
                <a:lnTo>
                  <a:pt x="448992" y="96644"/>
                </a:lnTo>
                <a:lnTo>
                  <a:pt x="451090" y="96644"/>
                </a:lnTo>
                <a:lnTo>
                  <a:pt x="453188" y="97299"/>
                </a:lnTo>
                <a:lnTo>
                  <a:pt x="454237" y="97037"/>
                </a:lnTo>
                <a:lnTo>
                  <a:pt x="454893" y="98742"/>
                </a:lnTo>
                <a:lnTo>
                  <a:pt x="454893" y="100184"/>
                </a:lnTo>
                <a:lnTo>
                  <a:pt x="454631" y="100840"/>
                </a:lnTo>
                <a:lnTo>
                  <a:pt x="454893" y="102282"/>
                </a:lnTo>
                <a:lnTo>
                  <a:pt x="455680" y="102938"/>
                </a:lnTo>
                <a:lnTo>
                  <a:pt x="456335" y="104380"/>
                </a:lnTo>
                <a:lnTo>
                  <a:pt x="457122" y="102938"/>
                </a:lnTo>
                <a:lnTo>
                  <a:pt x="458171" y="102938"/>
                </a:lnTo>
                <a:lnTo>
                  <a:pt x="458171" y="104118"/>
                </a:lnTo>
                <a:lnTo>
                  <a:pt x="458827" y="104380"/>
                </a:lnTo>
                <a:lnTo>
                  <a:pt x="458827" y="105560"/>
                </a:lnTo>
                <a:lnTo>
                  <a:pt x="458171" y="105560"/>
                </a:lnTo>
                <a:lnTo>
                  <a:pt x="458171" y="105823"/>
                </a:lnTo>
                <a:lnTo>
                  <a:pt x="458171" y="106216"/>
                </a:lnTo>
                <a:lnTo>
                  <a:pt x="458827" y="106478"/>
                </a:lnTo>
                <a:lnTo>
                  <a:pt x="459614" y="107659"/>
                </a:lnTo>
                <a:lnTo>
                  <a:pt x="459220" y="107921"/>
                </a:lnTo>
                <a:lnTo>
                  <a:pt x="459220" y="109101"/>
                </a:lnTo>
                <a:lnTo>
                  <a:pt x="459614" y="108708"/>
                </a:lnTo>
                <a:lnTo>
                  <a:pt x="459876" y="110019"/>
                </a:lnTo>
                <a:lnTo>
                  <a:pt x="460269" y="109757"/>
                </a:lnTo>
                <a:lnTo>
                  <a:pt x="462499" y="109363"/>
                </a:lnTo>
                <a:lnTo>
                  <a:pt x="462761" y="109101"/>
                </a:lnTo>
                <a:lnTo>
                  <a:pt x="463154" y="109101"/>
                </a:lnTo>
                <a:lnTo>
                  <a:pt x="463154" y="110019"/>
                </a:lnTo>
                <a:lnTo>
                  <a:pt x="464203" y="111855"/>
                </a:lnTo>
                <a:lnTo>
                  <a:pt x="464203" y="112117"/>
                </a:lnTo>
                <a:lnTo>
                  <a:pt x="465515" y="111461"/>
                </a:lnTo>
                <a:lnTo>
                  <a:pt x="465515" y="111199"/>
                </a:lnTo>
                <a:lnTo>
                  <a:pt x="466695" y="110806"/>
                </a:lnTo>
                <a:lnTo>
                  <a:pt x="466695" y="109757"/>
                </a:lnTo>
                <a:lnTo>
                  <a:pt x="467613" y="109101"/>
                </a:lnTo>
                <a:lnTo>
                  <a:pt x="467613" y="108314"/>
                </a:lnTo>
                <a:lnTo>
                  <a:pt x="467613" y="107921"/>
                </a:lnTo>
                <a:lnTo>
                  <a:pt x="468400" y="107265"/>
                </a:lnTo>
                <a:lnTo>
                  <a:pt x="468137" y="104774"/>
                </a:lnTo>
                <a:lnTo>
                  <a:pt x="469055" y="102938"/>
                </a:lnTo>
                <a:lnTo>
                  <a:pt x="469842" y="102676"/>
                </a:lnTo>
                <a:lnTo>
                  <a:pt x="471678" y="102020"/>
                </a:lnTo>
                <a:lnTo>
                  <a:pt x="473776" y="102282"/>
                </a:lnTo>
                <a:lnTo>
                  <a:pt x="476530" y="102676"/>
                </a:lnTo>
                <a:lnTo>
                  <a:pt x="480857" y="100840"/>
                </a:lnTo>
                <a:lnTo>
                  <a:pt x="482168" y="99397"/>
                </a:lnTo>
                <a:lnTo>
                  <a:pt x="482168" y="100840"/>
                </a:lnTo>
                <a:lnTo>
                  <a:pt x="482693" y="102676"/>
                </a:lnTo>
                <a:lnTo>
                  <a:pt x="482168" y="102676"/>
                </a:lnTo>
                <a:lnTo>
                  <a:pt x="482168" y="103331"/>
                </a:lnTo>
                <a:lnTo>
                  <a:pt x="482168" y="104380"/>
                </a:lnTo>
                <a:lnTo>
                  <a:pt x="484397" y="107003"/>
                </a:lnTo>
                <a:lnTo>
                  <a:pt x="485053" y="107265"/>
                </a:lnTo>
                <a:lnTo>
                  <a:pt x="484791" y="107921"/>
                </a:lnTo>
                <a:lnTo>
                  <a:pt x="482168" y="107921"/>
                </a:lnTo>
                <a:lnTo>
                  <a:pt x="482168" y="108708"/>
                </a:lnTo>
                <a:lnTo>
                  <a:pt x="481513" y="108708"/>
                </a:lnTo>
                <a:lnTo>
                  <a:pt x="479808" y="110019"/>
                </a:lnTo>
                <a:lnTo>
                  <a:pt x="479414" y="111461"/>
                </a:lnTo>
                <a:lnTo>
                  <a:pt x="479414" y="111855"/>
                </a:lnTo>
                <a:lnTo>
                  <a:pt x="480857" y="112117"/>
                </a:lnTo>
                <a:lnTo>
                  <a:pt x="482168" y="112642"/>
                </a:lnTo>
                <a:lnTo>
                  <a:pt x="482955" y="114084"/>
                </a:lnTo>
                <a:lnTo>
                  <a:pt x="484791" y="113559"/>
                </a:lnTo>
                <a:lnTo>
                  <a:pt x="484791" y="114084"/>
                </a:lnTo>
                <a:lnTo>
                  <a:pt x="485840" y="114084"/>
                </a:lnTo>
                <a:lnTo>
                  <a:pt x="486233" y="113297"/>
                </a:lnTo>
                <a:lnTo>
                  <a:pt x="486496" y="111461"/>
                </a:lnTo>
                <a:lnTo>
                  <a:pt x="487151" y="110019"/>
                </a:lnTo>
                <a:lnTo>
                  <a:pt x="487938" y="109757"/>
                </a:lnTo>
                <a:lnTo>
                  <a:pt x="489774" y="111461"/>
                </a:lnTo>
                <a:lnTo>
                  <a:pt x="489249" y="112642"/>
                </a:lnTo>
                <a:lnTo>
                  <a:pt x="489774" y="113297"/>
                </a:lnTo>
                <a:lnTo>
                  <a:pt x="488594" y="113559"/>
                </a:lnTo>
                <a:lnTo>
                  <a:pt x="488987" y="114346"/>
                </a:lnTo>
                <a:lnTo>
                  <a:pt x="488594" y="114346"/>
                </a:lnTo>
                <a:lnTo>
                  <a:pt x="488594" y="114740"/>
                </a:lnTo>
                <a:lnTo>
                  <a:pt x="488331" y="116182"/>
                </a:lnTo>
                <a:lnTo>
                  <a:pt x="487545" y="117100"/>
                </a:lnTo>
                <a:lnTo>
                  <a:pt x="486889" y="117493"/>
                </a:lnTo>
                <a:lnTo>
                  <a:pt x="487545" y="118542"/>
                </a:lnTo>
                <a:lnTo>
                  <a:pt x="489249" y="117493"/>
                </a:lnTo>
                <a:lnTo>
                  <a:pt x="491872" y="116838"/>
                </a:lnTo>
                <a:lnTo>
                  <a:pt x="492528" y="116182"/>
                </a:lnTo>
                <a:lnTo>
                  <a:pt x="493314" y="116182"/>
                </a:lnTo>
                <a:lnTo>
                  <a:pt x="494232" y="116444"/>
                </a:lnTo>
                <a:lnTo>
                  <a:pt x="496068" y="117493"/>
                </a:lnTo>
                <a:lnTo>
                  <a:pt x="498297" y="120641"/>
                </a:lnTo>
                <a:lnTo>
                  <a:pt x="500395" y="121821"/>
                </a:lnTo>
                <a:lnTo>
                  <a:pt x="500658" y="122083"/>
                </a:lnTo>
                <a:lnTo>
                  <a:pt x="501313" y="122476"/>
                </a:lnTo>
                <a:lnTo>
                  <a:pt x="501707" y="123263"/>
                </a:lnTo>
                <a:lnTo>
                  <a:pt x="501051" y="123919"/>
                </a:lnTo>
                <a:lnTo>
                  <a:pt x="501051" y="124574"/>
                </a:lnTo>
                <a:lnTo>
                  <a:pt x="501051" y="125623"/>
                </a:lnTo>
                <a:lnTo>
                  <a:pt x="502100" y="127066"/>
                </a:lnTo>
                <a:lnTo>
                  <a:pt x="502100" y="128508"/>
                </a:lnTo>
                <a:lnTo>
                  <a:pt x="502100" y="129164"/>
                </a:lnTo>
                <a:lnTo>
                  <a:pt x="502494" y="130213"/>
                </a:lnTo>
                <a:lnTo>
                  <a:pt x="504592" y="131393"/>
                </a:lnTo>
                <a:lnTo>
                  <a:pt x="505378" y="131656"/>
                </a:lnTo>
                <a:lnTo>
                  <a:pt x="504854" y="132836"/>
                </a:lnTo>
                <a:lnTo>
                  <a:pt x="506034" y="133622"/>
                </a:lnTo>
                <a:lnTo>
                  <a:pt x="509575" y="131656"/>
                </a:lnTo>
                <a:lnTo>
                  <a:pt x="512066" y="131000"/>
                </a:lnTo>
                <a:lnTo>
                  <a:pt x="516393" y="127459"/>
                </a:lnTo>
                <a:lnTo>
                  <a:pt x="517836" y="123526"/>
                </a:lnTo>
                <a:lnTo>
                  <a:pt x="519541" y="121427"/>
                </a:lnTo>
                <a:lnTo>
                  <a:pt x="524130" y="119198"/>
                </a:lnTo>
                <a:lnTo>
                  <a:pt x="525573" y="117493"/>
                </a:lnTo>
                <a:lnTo>
                  <a:pt x="531211" y="115395"/>
                </a:lnTo>
                <a:lnTo>
                  <a:pt x="531473" y="116444"/>
                </a:lnTo>
                <a:lnTo>
                  <a:pt x="533309" y="116182"/>
                </a:lnTo>
                <a:lnTo>
                  <a:pt x="533572" y="115789"/>
                </a:lnTo>
                <a:lnTo>
                  <a:pt x="534752" y="118280"/>
                </a:lnTo>
                <a:lnTo>
                  <a:pt x="540128" y="119198"/>
                </a:lnTo>
                <a:lnTo>
                  <a:pt x="541833" y="120378"/>
                </a:lnTo>
                <a:lnTo>
                  <a:pt x="541833" y="125361"/>
                </a:lnTo>
                <a:lnTo>
                  <a:pt x="542882" y="128902"/>
                </a:lnTo>
                <a:lnTo>
                  <a:pt x="542226" y="132180"/>
                </a:lnTo>
                <a:lnTo>
                  <a:pt x="542882" y="132180"/>
                </a:lnTo>
                <a:lnTo>
                  <a:pt x="543669" y="133098"/>
                </a:lnTo>
                <a:lnTo>
                  <a:pt x="544587" y="132442"/>
                </a:lnTo>
                <a:lnTo>
                  <a:pt x="543669" y="134278"/>
                </a:lnTo>
                <a:lnTo>
                  <a:pt x="542882" y="137819"/>
                </a:lnTo>
                <a:lnTo>
                  <a:pt x="542882" y="138737"/>
                </a:lnTo>
                <a:lnTo>
                  <a:pt x="542882" y="141359"/>
                </a:lnTo>
                <a:lnTo>
                  <a:pt x="544587" y="146998"/>
                </a:lnTo>
                <a:lnTo>
                  <a:pt x="544587" y="148047"/>
                </a:lnTo>
                <a:lnTo>
                  <a:pt x="545373" y="150145"/>
                </a:lnTo>
                <a:lnTo>
                  <a:pt x="546554" y="150801"/>
                </a:lnTo>
                <a:lnTo>
                  <a:pt x="547209" y="154079"/>
                </a:lnTo>
                <a:lnTo>
                  <a:pt x="548127" y="155521"/>
                </a:lnTo>
                <a:lnTo>
                  <a:pt x="548652" y="159718"/>
                </a:lnTo>
                <a:lnTo>
                  <a:pt x="550750" y="162471"/>
                </a:lnTo>
                <a:lnTo>
                  <a:pt x="552192" y="162865"/>
                </a:lnTo>
                <a:lnTo>
                  <a:pt x="553897" y="164176"/>
                </a:lnTo>
                <a:lnTo>
                  <a:pt x="558486" y="163914"/>
                </a:lnTo>
                <a:lnTo>
                  <a:pt x="557831" y="167061"/>
                </a:lnTo>
                <a:lnTo>
                  <a:pt x="555602" y="169159"/>
                </a:lnTo>
                <a:lnTo>
                  <a:pt x="553897" y="168503"/>
                </a:lnTo>
                <a:lnTo>
                  <a:pt x="553635" y="169159"/>
                </a:lnTo>
                <a:lnTo>
                  <a:pt x="554553" y="169552"/>
                </a:lnTo>
                <a:lnTo>
                  <a:pt x="554290" y="169946"/>
                </a:lnTo>
                <a:lnTo>
                  <a:pt x="553897" y="172437"/>
                </a:lnTo>
                <a:lnTo>
                  <a:pt x="550750" y="175584"/>
                </a:lnTo>
                <a:lnTo>
                  <a:pt x="551012" y="176240"/>
                </a:lnTo>
                <a:lnTo>
                  <a:pt x="550750" y="177682"/>
                </a:lnTo>
                <a:lnTo>
                  <a:pt x="549569" y="178076"/>
                </a:lnTo>
                <a:lnTo>
                  <a:pt x="548914" y="179125"/>
                </a:lnTo>
                <a:lnTo>
                  <a:pt x="548914" y="180567"/>
                </a:lnTo>
                <a:lnTo>
                  <a:pt x="547865" y="181223"/>
                </a:lnTo>
                <a:lnTo>
                  <a:pt x="548127" y="184239"/>
                </a:lnTo>
                <a:lnTo>
                  <a:pt x="549307" y="186993"/>
                </a:lnTo>
                <a:lnTo>
                  <a:pt x="551012" y="189878"/>
                </a:lnTo>
                <a:lnTo>
                  <a:pt x="553897" y="192238"/>
                </a:lnTo>
                <a:lnTo>
                  <a:pt x="555602" y="194336"/>
                </a:lnTo>
                <a:lnTo>
                  <a:pt x="553635" y="197614"/>
                </a:lnTo>
                <a:lnTo>
                  <a:pt x="552192" y="197614"/>
                </a:lnTo>
                <a:lnTo>
                  <a:pt x="548127" y="200106"/>
                </a:lnTo>
                <a:lnTo>
                  <a:pt x="548127" y="200762"/>
                </a:lnTo>
                <a:lnTo>
                  <a:pt x="547471" y="201155"/>
                </a:lnTo>
                <a:lnTo>
                  <a:pt x="546816" y="200762"/>
                </a:lnTo>
                <a:lnTo>
                  <a:pt x="546029" y="201155"/>
                </a:lnTo>
                <a:lnTo>
                  <a:pt x="545767" y="201155"/>
                </a:lnTo>
                <a:lnTo>
                  <a:pt x="545373" y="202204"/>
                </a:lnTo>
                <a:lnTo>
                  <a:pt x="545111" y="202597"/>
                </a:lnTo>
                <a:lnTo>
                  <a:pt x="544587" y="204040"/>
                </a:lnTo>
                <a:lnTo>
                  <a:pt x="544587" y="204958"/>
                </a:lnTo>
                <a:lnTo>
                  <a:pt x="543669" y="205482"/>
                </a:lnTo>
                <a:lnTo>
                  <a:pt x="543144" y="207187"/>
                </a:lnTo>
                <a:lnTo>
                  <a:pt x="542882" y="206138"/>
                </a:lnTo>
                <a:lnTo>
                  <a:pt x="541177" y="205744"/>
                </a:lnTo>
                <a:lnTo>
                  <a:pt x="538030" y="206138"/>
                </a:lnTo>
                <a:lnTo>
                  <a:pt x="535801" y="205744"/>
                </a:lnTo>
                <a:lnTo>
                  <a:pt x="534358" y="204695"/>
                </a:lnTo>
                <a:lnTo>
                  <a:pt x="533309" y="204302"/>
                </a:lnTo>
                <a:lnTo>
                  <a:pt x="532654" y="203253"/>
                </a:lnTo>
                <a:lnTo>
                  <a:pt x="529769" y="200762"/>
                </a:lnTo>
                <a:lnTo>
                  <a:pt x="527933" y="200762"/>
                </a:lnTo>
                <a:lnTo>
                  <a:pt x="525573" y="198401"/>
                </a:lnTo>
                <a:lnTo>
                  <a:pt x="522950" y="197877"/>
                </a:lnTo>
                <a:lnTo>
                  <a:pt x="522950" y="196172"/>
                </a:lnTo>
                <a:lnTo>
                  <a:pt x="523474" y="195516"/>
                </a:lnTo>
                <a:lnTo>
                  <a:pt x="524392" y="194074"/>
                </a:lnTo>
                <a:lnTo>
                  <a:pt x="524392" y="193025"/>
                </a:lnTo>
                <a:lnTo>
                  <a:pt x="522688" y="193025"/>
                </a:lnTo>
                <a:lnTo>
                  <a:pt x="520590" y="192238"/>
                </a:lnTo>
                <a:lnTo>
                  <a:pt x="520196" y="191582"/>
                </a:lnTo>
                <a:lnTo>
                  <a:pt x="520590" y="188698"/>
                </a:lnTo>
                <a:lnTo>
                  <a:pt x="518754" y="187386"/>
                </a:lnTo>
                <a:lnTo>
                  <a:pt x="517049" y="188042"/>
                </a:lnTo>
                <a:lnTo>
                  <a:pt x="515607" y="189091"/>
                </a:lnTo>
                <a:lnTo>
                  <a:pt x="514164" y="188698"/>
                </a:lnTo>
                <a:lnTo>
                  <a:pt x="512853" y="189484"/>
                </a:lnTo>
                <a:lnTo>
                  <a:pt x="509575" y="188698"/>
                </a:lnTo>
                <a:lnTo>
                  <a:pt x="506690" y="189878"/>
                </a:lnTo>
                <a:lnTo>
                  <a:pt x="505641" y="188698"/>
                </a:lnTo>
                <a:lnTo>
                  <a:pt x="504592" y="189091"/>
                </a:lnTo>
                <a:lnTo>
                  <a:pt x="504198" y="187386"/>
                </a:lnTo>
                <a:lnTo>
                  <a:pt x="502100" y="186337"/>
                </a:lnTo>
                <a:lnTo>
                  <a:pt x="502494" y="183452"/>
                </a:lnTo>
                <a:lnTo>
                  <a:pt x="502100" y="182403"/>
                </a:lnTo>
                <a:lnTo>
                  <a:pt x="500658" y="182010"/>
                </a:lnTo>
                <a:lnTo>
                  <a:pt x="500002" y="181616"/>
                </a:lnTo>
                <a:lnTo>
                  <a:pt x="499609" y="180567"/>
                </a:lnTo>
                <a:lnTo>
                  <a:pt x="500002" y="180305"/>
                </a:lnTo>
                <a:lnTo>
                  <a:pt x="500002" y="179518"/>
                </a:lnTo>
                <a:lnTo>
                  <a:pt x="498297" y="177682"/>
                </a:lnTo>
                <a:lnTo>
                  <a:pt x="497773" y="176633"/>
                </a:lnTo>
                <a:lnTo>
                  <a:pt x="497511" y="175584"/>
                </a:lnTo>
                <a:lnTo>
                  <a:pt x="497511" y="174929"/>
                </a:lnTo>
                <a:lnTo>
                  <a:pt x="496855" y="174142"/>
                </a:lnTo>
                <a:lnTo>
                  <a:pt x="495675" y="174929"/>
                </a:lnTo>
                <a:lnTo>
                  <a:pt x="494232" y="173880"/>
                </a:lnTo>
                <a:lnTo>
                  <a:pt x="491872" y="175978"/>
                </a:lnTo>
                <a:lnTo>
                  <a:pt x="493970" y="176633"/>
                </a:lnTo>
                <a:lnTo>
                  <a:pt x="497117" y="179781"/>
                </a:lnTo>
                <a:lnTo>
                  <a:pt x="497511" y="180961"/>
                </a:lnTo>
                <a:lnTo>
                  <a:pt x="497511" y="185157"/>
                </a:lnTo>
                <a:lnTo>
                  <a:pt x="495019" y="189091"/>
                </a:lnTo>
                <a:lnTo>
                  <a:pt x="494232" y="191582"/>
                </a:lnTo>
                <a:lnTo>
                  <a:pt x="494626" y="194074"/>
                </a:lnTo>
                <a:lnTo>
                  <a:pt x="495019" y="195516"/>
                </a:lnTo>
                <a:lnTo>
                  <a:pt x="495675" y="196172"/>
                </a:lnTo>
                <a:lnTo>
                  <a:pt x="496855" y="196959"/>
                </a:lnTo>
                <a:lnTo>
                  <a:pt x="499215" y="197877"/>
                </a:lnTo>
                <a:lnTo>
                  <a:pt x="500002" y="198401"/>
                </a:lnTo>
                <a:lnTo>
                  <a:pt x="501707" y="200499"/>
                </a:lnTo>
                <a:lnTo>
                  <a:pt x="503149" y="201155"/>
                </a:lnTo>
                <a:lnTo>
                  <a:pt x="502494" y="202597"/>
                </a:lnTo>
                <a:lnTo>
                  <a:pt x="503411" y="204040"/>
                </a:lnTo>
                <a:lnTo>
                  <a:pt x="504592" y="204302"/>
                </a:lnTo>
                <a:lnTo>
                  <a:pt x="504854" y="206138"/>
                </a:lnTo>
                <a:lnTo>
                  <a:pt x="503149" y="207187"/>
                </a:lnTo>
                <a:lnTo>
                  <a:pt x="502756" y="207580"/>
                </a:lnTo>
                <a:lnTo>
                  <a:pt x="502100" y="207843"/>
                </a:lnTo>
                <a:lnTo>
                  <a:pt x="502494" y="208892"/>
                </a:lnTo>
                <a:lnTo>
                  <a:pt x="501313" y="209285"/>
                </a:lnTo>
                <a:lnTo>
                  <a:pt x="500002" y="212563"/>
                </a:lnTo>
                <a:lnTo>
                  <a:pt x="497773" y="215317"/>
                </a:lnTo>
                <a:lnTo>
                  <a:pt x="498297" y="219120"/>
                </a:lnTo>
                <a:lnTo>
                  <a:pt x="497511" y="222660"/>
                </a:lnTo>
                <a:lnTo>
                  <a:pt x="496855" y="224496"/>
                </a:lnTo>
                <a:lnTo>
                  <a:pt x="496330" y="225545"/>
                </a:lnTo>
                <a:lnTo>
                  <a:pt x="502494" y="226988"/>
                </a:lnTo>
                <a:lnTo>
                  <a:pt x="503936" y="228692"/>
                </a:lnTo>
                <a:lnTo>
                  <a:pt x="502494" y="231577"/>
                </a:lnTo>
                <a:lnTo>
                  <a:pt x="502756" y="233020"/>
                </a:lnTo>
                <a:lnTo>
                  <a:pt x="501051" y="234069"/>
                </a:lnTo>
                <a:lnTo>
                  <a:pt x="501051" y="235118"/>
                </a:lnTo>
                <a:lnTo>
                  <a:pt x="500395" y="235118"/>
                </a:lnTo>
                <a:lnTo>
                  <a:pt x="498297" y="236167"/>
                </a:lnTo>
                <a:lnTo>
                  <a:pt x="497117" y="236167"/>
                </a:lnTo>
                <a:lnTo>
                  <a:pt x="496330" y="237740"/>
                </a:lnTo>
                <a:lnTo>
                  <a:pt x="495412" y="238396"/>
                </a:lnTo>
                <a:lnTo>
                  <a:pt x="491479" y="238658"/>
                </a:lnTo>
                <a:lnTo>
                  <a:pt x="491872" y="243379"/>
                </a:lnTo>
                <a:lnTo>
                  <a:pt x="490430" y="245084"/>
                </a:lnTo>
                <a:lnTo>
                  <a:pt x="488331" y="249936"/>
                </a:lnTo>
                <a:lnTo>
                  <a:pt x="488594" y="253214"/>
                </a:lnTo>
                <a:lnTo>
                  <a:pt x="485446" y="255312"/>
                </a:lnTo>
                <a:lnTo>
                  <a:pt x="486233" y="257017"/>
                </a:lnTo>
                <a:lnTo>
                  <a:pt x="485446" y="259246"/>
                </a:lnTo>
                <a:lnTo>
                  <a:pt x="486233" y="260951"/>
                </a:lnTo>
                <a:lnTo>
                  <a:pt x="486233" y="264885"/>
                </a:lnTo>
                <a:lnTo>
                  <a:pt x="484791" y="267376"/>
                </a:lnTo>
                <a:lnTo>
                  <a:pt x="481906" y="268425"/>
                </a:lnTo>
                <a:lnTo>
                  <a:pt x="478759" y="276817"/>
                </a:lnTo>
                <a:lnTo>
                  <a:pt x="479414" y="279440"/>
                </a:lnTo>
                <a:lnTo>
                  <a:pt x="478365" y="279702"/>
                </a:lnTo>
                <a:lnTo>
                  <a:pt x="478759" y="280358"/>
                </a:lnTo>
                <a:lnTo>
                  <a:pt x="479152" y="281538"/>
                </a:lnTo>
                <a:lnTo>
                  <a:pt x="480464" y="282194"/>
                </a:lnTo>
                <a:lnTo>
                  <a:pt x="482168" y="281800"/>
                </a:lnTo>
                <a:lnTo>
                  <a:pt x="482168" y="282194"/>
                </a:lnTo>
                <a:lnTo>
                  <a:pt x="486889" y="281538"/>
                </a:lnTo>
                <a:lnTo>
                  <a:pt x="490430" y="280883"/>
                </a:lnTo>
                <a:lnTo>
                  <a:pt x="490430" y="283636"/>
                </a:lnTo>
                <a:lnTo>
                  <a:pt x="489774" y="284685"/>
                </a:lnTo>
                <a:lnTo>
                  <a:pt x="489249" y="284685"/>
                </a:lnTo>
                <a:lnTo>
                  <a:pt x="489249" y="286521"/>
                </a:lnTo>
                <a:lnTo>
                  <a:pt x="488331" y="286521"/>
                </a:lnTo>
                <a:lnTo>
                  <a:pt x="488594" y="288226"/>
                </a:lnTo>
                <a:lnTo>
                  <a:pt x="488331" y="288882"/>
                </a:lnTo>
                <a:lnTo>
                  <a:pt x="486889" y="288882"/>
                </a:lnTo>
                <a:lnTo>
                  <a:pt x="489249" y="290717"/>
                </a:lnTo>
                <a:lnTo>
                  <a:pt x="489249" y="292553"/>
                </a:lnTo>
                <a:lnTo>
                  <a:pt x="489774" y="292553"/>
                </a:lnTo>
                <a:lnTo>
                  <a:pt x="489774" y="293209"/>
                </a:lnTo>
                <a:lnTo>
                  <a:pt x="490692" y="293209"/>
                </a:lnTo>
                <a:lnTo>
                  <a:pt x="490692" y="294651"/>
                </a:lnTo>
                <a:lnTo>
                  <a:pt x="493577" y="294651"/>
                </a:lnTo>
                <a:lnTo>
                  <a:pt x="493970" y="295438"/>
                </a:lnTo>
                <a:lnTo>
                  <a:pt x="494232" y="295438"/>
                </a:lnTo>
                <a:lnTo>
                  <a:pt x="495019" y="296356"/>
                </a:lnTo>
                <a:lnTo>
                  <a:pt x="494232" y="297143"/>
                </a:lnTo>
                <a:lnTo>
                  <a:pt x="495675" y="297536"/>
                </a:lnTo>
                <a:lnTo>
                  <a:pt x="495412" y="298192"/>
                </a:lnTo>
                <a:lnTo>
                  <a:pt x="496068" y="299241"/>
                </a:lnTo>
                <a:lnTo>
                  <a:pt x="496330" y="299241"/>
                </a:lnTo>
                <a:lnTo>
                  <a:pt x="496855" y="299897"/>
                </a:lnTo>
                <a:lnTo>
                  <a:pt x="497117" y="300290"/>
                </a:lnTo>
                <a:close/>
              </a:path>
            </a:pathLst>
          </a:custGeom>
          <a:solidFill>
            <a:srgbClr val="821C56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03B32602-4BF7-4BAE-B499-189437772F99}"/>
              </a:ext>
            </a:extLst>
          </p:cNvPr>
          <p:cNvSpPr/>
          <p:nvPr/>
        </p:nvSpPr>
        <p:spPr>
          <a:xfrm>
            <a:off x="6986497" y="3259785"/>
            <a:ext cx="901205" cy="829109"/>
          </a:xfrm>
          <a:custGeom>
            <a:avLst/>
            <a:gdLst>
              <a:gd name="connsiteX0" fmla="*/ 665883 w 655654"/>
              <a:gd name="connsiteY0" fmla="*/ 138737 h 603202"/>
              <a:gd name="connsiteX1" fmla="*/ 665883 w 655654"/>
              <a:gd name="connsiteY1" fmla="*/ 138474 h 603202"/>
              <a:gd name="connsiteX2" fmla="*/ 666407 w 655654"/>
              <a:gd name="connsiteY2" fmla="*/ 138081 h 603202"/>
              <a:gd name="connsiteX3" fmla="*/ 665883 w 655654"/>
              <a:gd name="connsiteY3" fmla="*/ 137819 h 603202"/>
              <a:gd name="connsiteX4" fmla="*/ 659982 w 655654"/>
              <a:gd name="connsiteY4" fmla="*/ 139261 h 603202"/>
              <a:gd name="connsiteX5" fmla="*/ 658539 w 655654"/>
              <a:gd name="connsiteY5" fmla="*/ 138737 h 603202"/>
              <a:gd name="connsiteX6" fmla="*/ 656703 w 655654"/>
              <a:gd name="connsiteY6" fmla="*/ 135983 h 603202"/>
              <a:gd name="connsiteX7" fmla="*/ 653556 w 655654"/>
              <a:gd name="connsiteY7" fmla="*/ 134278 h 603202"/>
              <a:gd name="connsiteX8" fmla="*/ 653294 w 655654"/>
              <a:gd name="connsiteY8" fmla="*/ 133491 h 603202"/>
              <a:gd name="connsiteX9" fmla="*/ 652507 w 655654"/>
              <a:gd name="connsiteY9" fmla="*/ 133885 h 603202"/>
              <a:gd name="connsiteX10" fmla="*/ 652114 w 655654"/>
              <a:gd name="connsiteY10" fmla="*/ 133491 h 603202"/>
              <a:gd name="connsiteX11" fmla="*/ 651327 w 655654"/>
              <a:gd name="connsiteY11" fmla="*/ 133491 h 603202"/>
              <a:gd name="connsiteX12" fmla="*/ 649885 w 655654"/>
              <a:gd name="connsiteY12" fmla="*/ 132442 h 603202"/>
              <a:gd name="connsiteX13" fmla="*/ 649229 w 655654"/>
              <a:gd name="connsiteY13" fmla="*/ 131656 h 603202"/>
              <a:gd name="connsiteX14" fmla="*/ 647524 w 655654"/>
              <a:gd name="connsiteY14" fmla="*/ 131000 h 603202"/>
              <a:gd name="connsiteX15" fmla="*/ 647131 w 655654"/>
              <a:gd name="connsiteY15" fmla="*/ 130738 h 603202"/>
              <a:gd name="connsiteX16" fmla="*/ 646869 w 655654"/>
              <a:gd name="connsiteY16" fmla="*/ 130738 h 603202"/>
              <a:gd name="connsiteX17" fmla="*/ 646869 w 655654"/>
              <a:gd name="connsiteY17" fmla="*/ 131000 h 603202"/>
              <a:gd name="connsiteX18" fmla="*/ 645688 w 655654"/>
              <a:gd name="connsiteY18" fmla="*/ 129951 h 603202"/>
              <a:gd name="connsiteX19" fmla="*/ 644771 w 655654"/>
              <a:gd name="connsiteY19" fmla="*/ 129557 h 603202"/>
              <a:gd name="connsiteX20" fmla="*/ 642935 w 655654"/>
              <a:gd name="connsiteY20" fmla="*/ 126541 h 603202"/>
              <a:gd name="connsiteX21" fmla="*/ 642541 w 655654"/>
              <a:gd name="connsiteY21" fmla="*/ 126017 h 603202"/>
              <a:gd name="connsiteX22" fmla="*/ 642541 w 655654"/>
              <a:gd name="connsiteY22" fmla="*/ 125099 h 603202"/>
              <a:gd name="connsiteX23" fmla="*/ 641886 w 655654"/>
              <a:gd name="connsiteY23" fmla="*/ 125361 h 603202"/>
              <a:gd name="connsiteX24" fmla="*/ 641886 w 655654"/>
              <a:gd name="connsiteY24" fmla="*/ 125755 h 603202"/>
              <a:gd name="connsiteX25" fmla="*/ 641230 w 655654"/>
              <a:gd name="connsiteY25" fmla="*/ 125361 h 603202"/>
              <a:gd name="connsiteX26" fmla="*/ 640837 w 655654"/>
              <a:gd name="connsiteY26" fmla="*/ 125755 h 603202"/>
              <a:gd name="connsiteX27" fmla="*/ 639788 w 655654"/>
              <a:gd name="connsiteY27" fmla="*/ 126017 h 603202"/>
              <a:gd name="connsiteX28" fmla="*/ 639394 w 655654"/>
              <a:gd name="connsiteY28" fmla="*/ 125755 h 603202"/>
              <a:gd name="connsiteX29" fmla="*/ 639788 w 655654"/>
              <a:gd name="connsiteY29" fmla="*/ 124574 h 603202"/>
              <a:gd name="connsiteX30" fmla="*/ 637952 w 655654"/>
              <a:gd name="connsiteY30" fmla="*/ 123919 h 603202"/>
              <a:gd name="connsiteX31" fmla="*/ 637952 w 655654"/>
              <a:gd name="connsiteY31" fmla="*/ 122870 h 603202"/>
              <a:gd name="connsiteX32" fmla="*/ 638607 w 655654"/>
              <a:gd name="connsiteY32" fmla="*/ 121558 h 603202"/>
              <a:gd name="connsiteX33" fmla="*/ 637689 w 655654"/>
              <a:gd name="connsiteY33" fmla="*/ 117493 h 603202"/>
              <a:gd name="connsiteX34" fmla="*/ 638345 w 655654"/>
              <a:gd name="connsiteY34" fmla="*/ 115395 h 603202"/>
              <a:gd name="connsiteX35" fmla="*/ 635854 w 655654"/>
              <a:gd name="connsiteY35" fmla="*/ 114740 h 603202"/>
              <a:gd name="connsiteX36" fmla="*/ 633362 w 655654"/>
              <a:gd name="connsiteY36" fmla="*/ 116182 h 603202"/>
              <a:gd name="connsiteX37" fmla="*/ 627068 w 655654"/>
              <a:gd name="connsiteY37" fmla="*/ 115395 h 603202"/>
              <a:gd name="connsiteX38" fmla="*/ 626281 w 655654"/>
              <a:gd name="connsiteY38" fmla="*/ 116838 h 603202"/>
              <a:gd name="connsiteX39" fmla="*/ 625232 w 655654"/>
              <a:gd name="connsiteY39" fmla="*/ 115789 h 603202"/>
              <a:gd name="connsiteX40" fmla="*/ 624445 w 655654"/>
              <a:gd name="connsiteY40" fmla="*/ 115789 h 603202"/>
              <a:gd name="connsiteX41" fmla="*/ 624052 w 655654"/>
              <a:gd name="connsiteY41" fmla="*/ 115133 h 603202"/>
              <a:gd name="connsiteX42" fmla="*/ 623790 w 655654"/>
              <a:gd name="connsiteY42" fmla="*/ 115395 h 603202"/>
              <a:gd name="connsiteX43" fmla="*/ 623003 w 655654"/>
              <a:gd name="connsiteY43" fmla="*/ 115133 h 603202"/>
              <a:gd name="connsiteX44" fmla="*/ 622347 w 655654"/>
              <a:gd name="connsiteY44" fmla="*/ 116182 h 603202"/>
              <a:gd name="connsiteX45" fmla="*/ 621954 w 655654"/>
              <a:gd name="connsiteY45" fmla="*/ 115789 h 603202"/>
              <a:gd name="connsiteX46" fmla="*/ 621691 w 655654"/>
              <a:gd name="connsiteY46" fmla="*/ 116575 h 603202"/>
              <a:gd name="connsiteX47" fmla="*/ 621298 w 655654"/>
              <a:gd name="connsiteY47" fmla="*/ 116182 h 603202"/>
              <a:gd name="connsiteX48" fmla="*/ 621691 w 655654"/>
              <a:gd name="connsiteY48" fmla="*/ 119723 h 603202"/>
              <a:gd name="connsiteX49" fmla="*/ 621954 w 655654"/>
              <a:gd name="connsiteY49" fmla="*/ 119723 h 603202"/>
              <a:gd name="connsiteX50" fmla="*/ 621954 w 655654"/>
              <a:gd name="connsiteY50" fmla="*/ 120772 h 603202"/>
              <a:gd name="connsiteX51" fmla="*/ 619593 w 655654"/>
              <a:gd name="connsiteY51" fmla="*/ 120116 h 603202"/>
              <a:gd name="connsiteX52" fmla="*/ 618807 w 655654"/>
              <a:gd name="connsiteY52" fmla="*/ 120378 h 603202"/>
              <a:gd name="connsiteX53" fmla="*/ 618413 w 655654"/>
              <a:gd name="connsiteY53" fmla="*/ 119460 h 603202"/>
              <a:gd name="connsiteX54" fmla="*/ 617626 w 655654"/>
              <a:gd name="connsiteY54" fmla="*/ 118936 h 603202"/>
              <a:gd name="connsiteX55" fmla="*/ 617626 w 655654"/>
              <a:gd name="connsiteY55" fmla="*/ 120772 h 603202"/>
              <a:gd name="connsiteX56" fmla="*/ 615922 w 655654"/>
              <a:gd name="connsiteY56" fmla="*/ 121034 h 603202"/>
              <a:gd name="connsiteX57" fmla="*/ 615528 w 655654"/>
              <a:gd name="connsiteY57" fmla="*/ 119723 h 603202"/>
              <a:gd name="connsiteX58" fmla="*/ 614217 w 655654"/>
              <a:gd name="connsiteY58" fmla="*/ 120116 h 603202"/>
              <a:gd name="connsiteX59" fmla="*/ 614217 w 655654"/>
              <a:gd name="connsiteY59" fmla="*/ 119723 h 603202"/>
              <a:gd name="connsiteX60" fmla="*/ 610545 w 655654"/>
              <a:gd name="connsiteY60" fmla="*/ 120116 h 603202"/>
              <a:gd name="connsiteX61" fmla="*/ 611332 w 655654"/>
              <a:gd name="connsiteY61" fmla="*/ 125099 h 603202"/>
              <a:gd name="connsiteX62" fmla="*/ 608447 w 655654"/>
              <a:gd name="connsiteY62" fmla="*/ 125099 h 603202"/>
              <a:gd name="connsiteX63" fmla="*/ 608185 w 655654"/>
              <a:gd name="connsiteY63" fmla="*/ 127459 h 603202"/>
              <a:gd name="connsiteX64" fmla="*/ 609234 w 655654"/>
              <a:gd name="connsiteY64" fmla="*/ 127853 h 603202"/>
              <a:gd name="connsiteX65" fmla="*/ 608841 w 655654"/>
              <a:gd name="connsiteY65" fmla="*/ 130738 h 603202"/>
              <a:gd name="connsiteX66" fmla="*/ 609890 w 655654"/>
              <a:gd name="connsiteY66" fmla="*/ 130738 h 603202"/>
              <a:gd name="connsiteX67" fmla="*/ 609890 w 655654"/>
              <a:gd name="connsiteY67" fmla="*/ 131393 h 603202"/>
              <a:gd name="connsiteX68" fmla="*/ 613168 w 655654"/>
              <a:gd name="connsiteY68" fmla="*/ 131656 h 603202"/>
              <a:gd name="connsiteX69" fmla="*/ 612512 w 655654"/>
              <a:gd name="connsiteY69" fmla="*/ 133885 h 603202"/>
              <a:gd name="connsiteX70" fmla="*/ 613824 w 655654"/>
              <a:gd name="connsiteY70" fmla="*/ 134278 h 603202"/>
              <a:gd name="connsiteX71" fmla="*/ 613824 w 655654"/>
              <a:gd name="connsiteY71" fmla="*/ 134934 h 603202"/>
              <a:gd name="connsiteX72" fmla="*/ 614217 w 655654"/>
              <a:gd name="connsiteY72" fmla="*/ 135589 h 603202"/>
              <a:gd name="connsiteX73" fmla="*/ 614610 w 655654"/>
              <a:gd name="connsiteY73" fmla="*/ 135983 h 603202"/>
              <a:gd name="connsiteX74" fmla="*/ 614610 w 655654"/>
              <a:gd name="connsiteY74" fmla="*/ 137032 h 603202"/>
              <a:gd name="connsiteX75" fmla="*/ 617626 w 655654"/>
              <a:gd name="connsiteY75" fmla="*/ 139917 h 603202"/>
              <a:gd name="connsiteX76" fmla="*/ 616971 w 655654"/>
              <a:gd name="connsiteY76" fmla="*/ 141621 h 603202"/>
              <a:gd name="connsiteX77" fmla="*/ 618807 w 655654"/>
              <a:gd name="connsiteY77" fmla="*/ 142277 h 603202"/>
              <a:gd name="connsiteX78" fmla="*/ 618413 w 655654"/>
              <a:gd name="connsiteY78" fmla="*/ 145293 h 603202"/>
              <a:gd name="connsiteX79" fmla="*/ 615922 w 655654"/>
              <a:gd name="connsiteY79" fmla="*/ 146342 h 603202"/>
              <a:gd name="connsiteX80" fmla="*/ 613168 w 655654"/>
              <a:gd name="connsiteY80" fmla="*/ 148440 h 603202"/>
              <a:gd name="connsiteX81" fmla="*/ 613168 w 655654"/>
              <a:gd name="connsiteY81" fmla="*/ 148834 h 603202"/>
              <a:gd name="connsiteX82" fmla="*/ 611726 w 655654"/>
              <a:gd name="connsiteY82" fmla="*/ 150276 h 603202"/>
              <a:gd name="connsiteX83" fmla="*/ 611726 w 655654"/>
              <a:gd name="connsiteY83" fmla="*/ 150538 h 603202"/>
              <a:gd name="connsiteX84" fmla="*/ 609890 w 655654"/>
              <a:gd name="connsiteY84" fmla="*/ 151719 h 603202"/>
              <a:gd name="connsiteX85" fmla="*/ 609890 w 655654"/>
              <a:gd name="connsiteY85" fmla="*/ 152636 h 603202"/>
              <a:gd name="connsiteX86" fmla="*/ 609627 w 655654"/>
              <a:gd name="connsiteY86" fmla="*/ 153423 h 603202"/>
              <a:gd name="connsiteX87" fmla="*/ 608185 w 655654"/>
              <a:gd name="connsiteY87" fmla="*/ 154472 h 603202"/>
              <a:gd name="connsiteX88" fmla="*/ 607792 w 655654"/>
              <a:gd name="connsiteY88" fmla="*/ 156570 h 603202"/>
              <a:gd name="connsiteX89" fmla="*/ 605431 w 655654"/>
              <a:gd name="connsiteY89" fmla="*/ 159718 h 603202"/>
              <a:gd name="connsiteX90" fmla="*/ 603202 w 655654"/>
              <a:gd name="connsiteY90" fmla="*/ 163914 h 603202"/>
              <a:gd name="connsiteX91" fmla="*/ 601366 w 655654"/>
              <a:gd name="connsiteY91" fmla="*/ 166143 h 603202"/>
              <a:gd name="connsiteX92" fmla="*/ 601366 w 655654"/>
              <a:gd name="connsiteY92" fmla="*/ 167192 h 603202"/>
              <a:gd name="connsiteX93" fmla="*/ 596252 w 655654"/>
              <a:gd name="connsiteY93" fmla="*/ 170077 h 603202"/>
              <a:gd name="connsiteX94" fmla="*/ 595728 w 655654"/>
              <a:gd name="connsiteY94" fmla="*/ 170995 h 603202"/>
              <a:gd name="connsiteX95" fmla="*/ 594285 w 655654"/>
              <a:gd name="connsiteY95" fmla="*/ 172175 h 603202"/>
              <a:gd name="connsiteX96" fmla="*/ 593892 w 655654"/>
              <a:gd name="connsiteY96" fmla="*/ 172437 h 603202"/>
              <a:gd name="connsiteX97" fmla="*/ 593236 w 655654"/>
              <a:gd name="connsiteY97" fmla="*/ 172831 h 603202"/>
              <a:gd name="connsiteX98" fmla="*/ 592974 w 655654"/>
              <a:gd name="connsiteY98" fmla="*/ 172437 h 603202"/>
              <a:gd name="connsiteX99" fmla="*/ 592187 w 655654"/>
              <a:gd name="connsiteY99" fmla="*/ 170339 h 603202"/>
              <a:gd name="connsiteX100" fmla="*/ 590351 w 655654"/>
              <a:gd name="connsiteY100" fmla="*/ 169290 h 603202"/>
              <a:gd name="connsiteX101" fmla="*/ 590089 w 655654"/>
              <a:gd name="connsiteY101" fmla="*/ 168634 h 603202"/>
              <a:gd name="connsiteX102" fmla="*/ 589696 w 655654"/>
              <a:gd name="connsiteY102" fmla="*/ 167454 h 603202"/>
              <a:gd name="connsiteX103" fmla="*/ 588909 w 655654"/>
              <a:gd name="connsiteY103" fmla="*/ 166536 h 603202"/>
              <a:gd name="connsiteX104" fmla="*/ 587991 w 655654"/>
              <a:gd name="connsiteY104" fmla="*/ 165094 h 603202"/>
              <a:gd name="connsiteX105" fmla="*/ 588253 w 655654"/>
              <a:gd name="connsiteY105" fmla="*/ 161816 h 603202"/>
              <a:gd name="connsiteX106" fmla="*/ 586548 w 655654"/>
              <a:gd name="connsiteY106" fmla="*/ 162471 h 603202"/>
              <a:gd name="connsiteX107" fmla="*/ 584713 w 655654"/>
              <a:gd name="connsiteY107" fmla="*/ 162471 h 603202"/>
              <a:gd name="connsiteX108" fmla="*/ 583008 w 655654"/>
              <a:gd name="connsiteY108" fmla="*/ 163258 h 603202"/>
              <a:gd name="connsiteX109" fmla="*/ 580910 w 655654"/>
              <a:gd name="connsiteY109" fmla="*/ 163914 h 603202"/>
              <a:gd name="connsiteX110" fmla="*/ 579074 w 655654"/>
              <a:gd name="connsiteY110" fmla="*/ 165356 h 603202"/>
              <a:gd name="connsiteX111" fmla="*/ 576976 w 655654"/>
              <a:gd name="connsiteY111" fmla="*/ 165749 h 603202"/>
              <a:gd name="connsiteX112" fmla="*/ 576714 w 655654"/>
              <a:gd name="connsiteY112" fmla="*/ 165356 h 603202"/>
              <a:gd name="connsiteX113" fmla="*/ 574747 w 655654"/>
              <a:gd name="connsiteY113" fmla="*/ 164700 h 603202"/>
              <a:gd name="connsiteX114" fmla="*/ 573435 w 655654"/>
              <a:gd name="connsiteY114" fmla="*/ 163258 h 603202"/>
              <a:gd name="connsiteX115" fmla="*/ 571993 w 655654"/>
              <a:gd name="connsiteY115" fmla="*/ 163258 h 603202"/>
              <a:gd name="connsiteX116" fmla="*/ 571731 w 655654"/>
              <a:gd name="connsiteY116" fmla="*/ 163258 h 603202"/>
              <a:gd name="connsiteX117" fmla="*/ 570550 w 655654"/>
              <a:gd name="connsiteY117" fmla="*/ 163651 h 603202"/>
              <a:gd name="connsiteX118" fmla="*/ 569633 w 655654"/>
              <a:gd name="connsiteY118" fmla="*/ 163258 h 603202"/>
              <a:gd name="connsiteX119" fmla="*/ 569633 w 655654"/>
              <a:gd name="connsiteY119" fmla="*/ 162996 h 603202"/>
              <a:gd name="connsiteX120" fmla="*/ 569633 w 655654"/>
              <a:gd name="connsiteY120" fmla="*/ 162471 h 603202"/>
              <a:gd name="connsiteX121" fmla="*/ 568452 w 655654"/>
              <a:gd name="connsiteY121" fmla="*/ 161553 h 603202"/>
              <a:gd name="connsiteX122" fmla="*/ 567010 w 655654"/>
              <a:gd name="connsiteY122" fmla="*/ 161553 h 603202"/>
              <a:gd name="connsiteX123" fmla="*/ 566748 w 655654"/>
              <a:gd name="connsiteY123" fmla="*/ 160373 h 603202"/>
              <a:gd name="connsiteX124" fmla="*/ 565568 w 655654"/>
              <a:gd name="connsiteY124" fmla="*/ 160111 h 603202"/>
              <a:gd name="connsiteX125" fmla="*/ 565305 w 655654"/>
              <a:gd name="connsiteY125" fmla="*/ 159718 h 603202"/>
              <a:gd name="connsiteX126" fmla="*/ 565305 w 655654"/>
              <a:gd name="connsiteY126" fmla="*/ 159455 h 603202"/>
              <a:gd name="connsiteX127" fmla="*/ 565568 w 655654"/>
              <a:gd name="connsiteY127" fmla="*/ 159062 h 603202"/>
              <a:gd name="connsiteX128" fmla="*/ 565961 w 655654"/>
              <a:gd name="connsiteY128" fmla="*/ 158800 h 603202"/>
              <a:gd name="connsiteX129" fmla="*/ 565568 w 655654"/>
              <a:gd name="connsiteY129" fmla="*/ 158800 h 603202"/>
              <a:gd name="connsiteX130" fmla="*/ 565568 w 655654"/>
              <a:gd name="connsiteY130" fmla="*/ 158275 h 603202"/>
              <a:gd name="connsiteX131" fmla="*/ 565568 w 655654"/>
              <a:gd name="connsiteY131" fmla="*/ 158013 h 603202"/>
              <a:gd name="connsiteX132" fmla="*/ 564256 w 655654"/>
              <a:gd name="connsiteY132" fmla="*/ 158013 h 603202"/>
              <a:gd name="connsiteX133" fmla="*/ 563469 w 655654"/>
              <a:gd name="connsiteY133" fmla="*/ 158275 h 603202"/>
              <a:gd name="connsiteX134" fmla="*/ 561634 w 655654"/>
              <a:gd name="connsiteY134" fmla="*/ 158275 h 603202"/>
              <a:gd name="connsiteX135" fmla="*/ 560191 w 655654"/>
              <a:gd name="connsiteY135" fmla="*/ 158013 h 603202"/>
              <a:gd name="connsiteX136" fmla="*/ 559535 w 655654"/>
              <a:gd name="connsiteY136" fmla="*/ 158275 h 603202"/>
              <a:gd name="connsiteX137" fmla="*/ 558880 w 655654"/>
              <a:gd name="connsiteY137" fmla="*/ 158013 h 603202"/>
              <a:gd name="connsiteX138" fmla="*/ 558093 w 655654"/>
              <a:gd name="connsiteY138" fmla="*/ 158275 h 603202"/>
              <a:gd name="connsiteX139" fmla="*/ 557437 w 655654"/>
              <a:gd name="connsiteY139" fmla="*/ 158275 h 603202"/>
              <a:gd name="connsiteX140" fmla="*/ 556388 w 655654"/>
              <a:gd name="connsiteY140" fmla="*/ 156833 h 603202"/>
              <a:gd name="connsiteX141" fmla="*/ 556388 w 655654"/>
              <a:gd name="connsiteY141" fmla="*/ 156177 h 603202"/>
              <a:gd name="connsiteX142" fmla="*/ 554553 w 655654"/>
              <a:gd name="connsiteY142" fmla="*/ 153817 h 603202"/>
              <a:gd name="connsiteX143" fmla="*/ 553897 w 655654"/>
              <a:gd name="connsiteY143" fmla="*/ 153423 h 603202"/>
              <a:gd name="connsiteX144" fmla="*/ 553110 w 655654"/>
              <a:gd name="connsiteY144" fmla="*/ 153030 h 603202"/>
              <a:gd name="connsiteX145" fmla="*/ 552192 w 655654"/>
              <a:gd name="connsiteY145" fmla="*/ 153030 h 603202"/>
              <a:gd name="connsiteX146" fmla="*/ 550356 w 655654"/>
              <a:gd name="connsiteY146" fmla="*/ 153817 h 603202"/>
              <a:gd name="connsiteX147" fmla="*/ 549307 w 655654"/>
              <a:gd name="connsiteY147" fmla="*/ 154079 h 603202"/>
              <a:gd name="connsiteX148" fmla="*/ 548914 w 655654"/>
              <a:gd name="connsiteY148" fmla="*/ 154079 h 603202"/>
              <a:gd name="connsiteX149" fmla="*/ 548652 w 655654"/>
              <a:gd name="connsiteY149" fmla="*/ 153817 h 603202"/>
              <a:gd name="connsiteX150" fmla="*/ 547865 w 655654"/>
              <a:gd name="connsiteY150" fmla="*/ 153817 h 603202"/>
              <a:gd name="connsiteX151" fmla="*/ 547209 w 655654"/>
              <a:gd name="connsiteY151" fmla="*/ 153423 h 603202"/>
              <a:gd name="connsiteX152" fmla="*/ 546816 w 655654"/>
              <a:gd name="connsiteY152" fmla="*/ 153423 h 603202"/>
              <a:gd name="connsiteX153" fmla="*/ 546816 w 655654"/>
              <a:gd name="connsiteY153" fmla="*/ 153817 h 603202"/>
              <a:gd name="connsiteX154" fmla="*/ 546554 w 655654"/>
              <a:gd name="connsiteY154" fmla="*/ 153817 h 603202"/>
              <a:gd name="connsiteX155" fmla="*/ 545373 w 655654"/>
              <a:gd name="connsiteY155" fmla="*/ 153817 h 603202"/>
              <a:gd name="connsiteX156" fmla="*/ 545111 w 655654"/>
              <a:gd name="connsiteY156" fmla="*/ 154079 h 603202"/>
              <a:gd name="connsiteX157" fmla="*/ 544455 w 655654"/>
              <a:gd name="connsiteY157" fmla="*/ 154079 h 603202"/>
              <a:gd name="connsiteX158" fmla="*/ 544455 w 655654"/>
              <a:gd name="connsiteY158" fmla="*/ 154472 h 603202"/>
              <a:gd name="connsiteX159" fmla="*/ 543013 w 655654"/>
              <a:gd name="connsiteY159" fmla="*/ 154472 h 603202"/>
              <a:gd name="connsiteX160" fmla="*/ 542226 w 655654"/>
              <a:gd name="connsiteY160" fmla="*/ 154472 h 603202"/>
              <a:gd name="connsiteX161" fmla="*/ 541046 w 655654"/>
              <a:gd name="connsiteY161" fmla="*/ 153423 h 603202"/>
              <a:gd name="connsiteX162" fmla="*/ 540128 w 655654"/>
              <a:gd name="connsiteY162" fmla="*/ 153423 h 603202"/>
              <a:gd name="connsiteX163" fmla="*/ 539079 w 655654"/>
              <a:gd name="connsiteY163" fmla="*/ 153030 h 603202"/>
              <a:gd name="connsiteX164" fmla="*/ 538686 w 655654"/>
              <a:gd name="connsiteY164" fmla="*/ 153423 h 603202"/>
              <a:gd name="connsiteX165" fmla="*/ 538030 w 655654"/>
              <a:gd name="connsiteY165" fmla="*/ 153423 h 603202"/>
              <a:gd name="connsiteX166" fmla="*/ 537637 w 655654"/>
              <a:gd name="connsiteY166" fmla="*/ 153423 h 603202"/>
              <a:gd name="connsiteX167" fmla="*/ 535539 w 655654"/>
              <a:gd name="connsiteY167" fmla="*/ 151719 h 603202"/>
              <a:gd name="connsiteX168" fmla="*/ 534752 w 655654"/>
              <a:gd name="connsiteY168" fmla="*/ 152374 h 603202"/>
              <a:gd name="connsiteX169" fmla="*/ 532654 w 655654"/>
              <a:gd name="connsiteY169" fmla="*/ 152636 h 603202"/>
              <a:gd name="connsiteX170" fmla="*/ 531605 w 655654"/>
              <a:gd name="connsiteY170" fmla="*/ 152636 h 603202"/>
              <a:gd name="connsiteX171" fmla="*/ 531211 w 655654"/>
              <a:gd name="connsiteY171" fmla="*/ 153030 h 603202"/>
              <a:gd name="connsiteX172" fmla="*/ 529113 w 655654"/>
              <a:gd name="connsiteY172" fmla="*/ 154079 h 603202"/>
              <a:gd name="connsiteX173" fmla="*/ 527671 w 655654"/>
              <a:gd name="connsiteY173" fmla="*/ 155915 h 603202"/>
              <a:gd name="connsiteX174" fmla="*/ 527277 w 655654"/>
              <a:gd name="connsiteY174" fmla="*/ 155915 h 603202"/>
              <a:gd name="connsiteX175" fmla="*/ 526622 w 655654"/>
              <a:gd name="connsiteY175" fmla="*/ 156570 h 603202"/>
              <a:gd name="connsiteX176" fmla="*/ 525573 w 655654"/>
              <a:gd name="connsiteY176" fmla="*/ 158800 h 603202"/>
              <a:gd name="connsiteX177" fmla="*/ 525179 w 655654"/>
              <a:gd name="connsiteY177" fmla="*/ 160111 h 603202"/>
              <a:gd name="connsiteX178" fmla="*/ 524524 w 655654"/>
              <a:gd name="connsiteY178" fmla="*/ 160373 h 603202"/>
              <a:gd name="connsiteX179" fmla="*/ 524130 w 655654"/>
              <a:gd name="connsiteY179" fmla="*/ 160766 h 603202"/>
              <a:gd name="connsiteX180" fmla="*/ 520590 w 655654"/>
              <a:gd name="connsiteY180" fmla="*/ 161553 h 603202"/>
              <a:gd name="connsiteX181" fmla="*/ 515213 w 655654"/>
              <a:gd name="connsiteY181" fmla="*/ 160766 h 603202"/>
              <a:gd name="connsiteX182" fmla="*/ 514951 w 655654"/>
              <a:gd name="connsiteY182" fmla="*/ 159062 h 603202"/>
              <a:gd name="connsiteX183" fmla="*/ 506427 w 655654"/>
              <a:gd name="connsiteY183" fmla="*/ 148440 h 603202"/>
              <a:gd name="connsiteX184" fmla="*/ 505641 w 655654"/>
              <a:gd name="connsiteY184" fmla="*/ 147653 h 603202"/>
              <a:gd name="connsiteX185" fmla="*/ 505378 w 655654"/>
              <a:gd name="connsiteY185" fmla="*/ 146342 h 603202"/>
              <a:gd name="connsiteX186" fmla="*/ 505378 w 655654"/>
              <a:gd name="connsiteY186" fmla="*/ 143064 h 603202"/>
              <a:gd name="connsiteX187" fmla="*/ 504985 w 655654"/>
              <a:gd name="connsiteY187" fmla="*/ 142277 h 603202"/>
              <a:gd name="connsiteX188" fmla="*/ 504592 w 655654"/>
              <a:gd name="connsiteY188" fmla="*/ 139523 h 603202"/>
              <a:gd name="connsiteX189" fmla="*/ 503280 w 655654"/>
              <a:gd name="connsiteY189" fmla="*/ 136376 h 603202"/>
              <a:gd name="connsiteX190" fmla="*/ 503280 w 655654"/>
              <a:gd name="connsiteY190" fmla="*/ 133491 h 603202"/>
              <a:gd name="connsiteX191" fmla="*/ 503543 w 655654"/>
              <a:gd name="connsiteY191" fmla="*/ 131656 h 603202"/>
              <a:gd name="connsiteX192" fmla="*/ 502494 w 655654"/>
              <a:gd name="connsiteY192" fmla="*/ 131000 h 603202"/>
              <a:gd name="connsiteX193" fmla="*/ 502494 w 655654"/>
              <a:gd name="connsiteY193" fmla="*/ 129557 h 603202"/>
              <a:gd name="connsiteX194" fmla="*/ 501838 w 655654"/>
              <a:gd name="connsiteY194" fmla="*/ 128115 h 603202"/>
              <a:gd name="connsiteX195" fmla="*/ 502756 w 655654"/>
              <a:gd name="connsiteY195" fmla="*/ 125755 h 603202"/>
              <a:gd name="connsiteX196" fmla="*/ 502756 w 655654"/>
              <a:gd name="connsiteY196" fmla="*/ 125099 h 603202"/>
              <a:gd name="connsiteX197" fmla="*/ 501313 w 655654"/>
              <a:gd name="connsiteY197" fmla="*/ 123919 h 603202"/>
              <a:gd name="connsiteX198" fmla="*/ 500658 w 655654"/>
              <a:gd name="connsiteY198" fmla="*/ 124312 h 603202"/>
              <a:gd name="connsiteX199" fmla="*/ 500395 w 655654"/>
              <a:gd name="connsiteY199" fmla="*/ 123657 h 603202"/>
              <a:gd name="connsiteX200" fmla="*/ 500002 w 655654"/>
              <a:gd name="connsiteY200" fmla="*/ 123132 h 603202"/>
              <a:gd name="connsiteX201" fmla="*/ 497117 w 655654"/>
              <a:gd name="connsiteY201" fmla="*/ 124312 h 603202"/>
              <a:gd name="connsiteX202" fmla="*/ 495675 w 655654"/>
              <a:gd name="connsiteY202" fmla="*/ 124312 h 603202"/>
              <a:gd name="connsiteX203" fmla="*/ 496462 w 655654"/>
              <a:gd name="connsiteY203" fmla="*/ 124574 h 603202"/>
              <a:gd name="connsiteX204" fmla="*/ 496199 w 655654"/>
              <a:gd name="connsiteY204" fmla="*/ 125099 h 603202"/>
              <a:gd name="connsiteX205" fmla="*/ 493577 w 655654"/>
              <a:gd name="connsiteY205" fmla="*/ 123132 h 603202"/>
              <a:gd name="connsiteX206" fmla="*/ 493577 w 655654"/>
              <a:gd name="connsiteY206" fmla="*/ 122870 h 603202"/>
              <a:gd name="connsiteX207" fmla="*/ 493314 w 655654"/>
              <a:gd name="connsiteY207" fmla="*/ 121821 h 603202"/>
              <a:gd name="connsiteX208" fmla="*/ 494757 w 655654"/>
              <a:gd name="connsiteY208" fmla="*/ 120772 h 603202"/>
              <a:gd name="connsiteX209" fmla="*/ 493577 w 655654"/>
              <a:gd name="connsiteY209" fmla="*/ 118936 h 603202"/>
              <a:gd name="connsiteX210" fmla="*/ 493577 w 655654"/>
              <a:gd name="connsiteY210" fmla="*/ 118280 h 603202"/>
              <a:gd name="connsiteX211" fmla="*/ 493314 w 655654"/>
              <a:gd name="connsiteY211" fmla="*/ 118280 h 603202"/>
              <a:gd name="connsiteX212" fmla="*/ 493314 w 655654"/>
              <a:gd name="connsiteY212" fmla="*/ 118018 h 603202"/>
              <a:gd name="connsiteX213" fmla="*/ 492528 w 655654"/>
              <a:gd name="connsiteY213" fmla="*/ 118018 h 603202"/>
              <a:gd name="connsiteX214" fmla="*/ 490823 w 655654"/>
              <a:gd name="connsiteY214" fmla="*/ 114740 h 603202"/>
              <a:gd name="connsiteX215" fmla="*/ 490036 w 655654"/>
              <a:gd name="connsiteY215" fmla="*/ 111592 h 603202"/>
              <a:gd name="connsiteX216" fmla="*/ 490429 w 655654"/>
              <a:gd name="connsiteY216" fmla="*/ 111592 h 603202"/>
              <a:gd name="connsiteX217" fmla="*/ 489774 w 655654"/>
              <a:gd name="connsiteY217" fmla="*/ 110150 h 603202"/>
              <a:gd name="connsiteX218" fmla="*/ 489380 w 655654"/>
              <a:gd name="connsiteY218" fmla="*/ 107396 h 603202"/>
              <a:gd name="connsiteX219" fmla="*/ 489118 w 655654"/>
              <a:gd name="connsiteY219" fmla="*/ 105954 h 603202"/>
              <a:gd name="connsiteX220" fmla="*/ 489380 w 655654"/>
              <a:gd name="connsiteY220" fmla="*/ 105298 h 603202"/>
              <a:gd name="connsiteX221" fmla="*/ 492528 w 655654"/>
              <a:gd name="connsiteY221" fmla="*/ 105298 h 603202"/>
              <a:gd name="connsiteX222" fmla="*/ 492134 w 655654"/>
              <a:gd name="connsiteY222" fmla="*/ 104118 h 603202"/>
              <a:gd name="connsiteX223" fmla="*/ 491216 w 655654"/>
              <a:gd name="connsiteY223" fmla="*/ 102413 h 603202"/>
              <a:gd name="connsiteX224" fmla="*/ 490429 w 655654"/>
              <a:gd name="connsiteY224" fmla="*/ 102676 h 603202"/>
              <a:gd name="connsiteX225" fmla="*/ 489774 w 655654"/>
              <a:gd name="connsiteY225" fmla="*/ 100577 h 603202"/>
              <a:gd name="connsiteX226" fmla="*/ 489774 w 655654"/>
              <a:gd name="connsiteY226" fmla="*/ 100315 h 603202"/>
              <a:gd name="connsiteX227" fmla="*/ 491216 w 655654"/>
              <a:gd name="connsiteY227" fmla="*/ 99922 h 603202"/>
              <a:gd name="connsiteX228" fmla="*/ 490823 w 655654"/>
              <a:gd name="connsiteY228" fmla="*/ 98873 h 603202"/>
              <a:gd name="connsiteX229" fmla="*/ 491216 w 655654"/>
              <a:gd name="connsiteY229" fmla="*/ 98217 h 603202"/>
              <a:gd name="connsiteX230" fmla="*/ 491872 w 655654"/>
              <a:gd name="connsiteY230" fmla="*/ 97692 h 603202"/>
              <a:gd name="connsiteX231" fmla="*/ 492921 w 655654"/>
              <a:gd name="connsiteY231" fmla="*/ 97692 h 603202"/>
              <a:gd name="connsiteX232" fmla="*/ 493577 w 655654"/>
              <a:gd name="connsiteY232" fmla="*/ 97037 h 603202"/>
              <a:gd name="connsiteX233" fmla="*/ 494232 w 655654"/>
              <a:gd name="connsiteY233" fmla="*/ 95595 h 603202"/>
              <a:gd name="connsiteX234" fmla="*/ 495412 w 655654"/>
              <a:gd name="connsiteY234" fmla="*/ 95595 h 603202"/>
              <a:gd name="connsiteX235" fmla="*/ 495675 w 655654"/>
              <a:gd name="connsiteY235" fmla="*/ 93890 h 603202"/>
              <a:gd name="connsiteX236" fmla="*/ 494757 w 655654"/>
              <a:gd name="connsiteY236" fmla="*/ 93234 h 603202"/>
              <a:gd name="connsiteX237" fmla="*/ 494757 w 655654"/>
              <a:gd name="connsiteY237" fmla="*/ 92578 h 603202"/>
              <a:gd name="connsiteX238" fmla="*/ 495675 w 655654"/>
              <a:gd name="connsiteY238" fmla="*/ 92578 h 603202"/>
              <a:gd name="connsiteX239" fmla="*/ 496462 w 655654"/>
              <a:gd name="connsiteY239" fmla="*/ 92054 h 603202"/>
              <a:gd name="connsiteX240" fmla="*/ 498297 w 655654"/>
              <a:gd name="connsiteY240" fmla="*/ 92578 h 603202"/>
              <a:gd name="connsiteX241" fmla="*/ 501313 w 655654"/>
              <a:gd name="connsiteY241" fmla="*/ 93234 h 603202"/>
              <a:gd name="connsiteX242" fmla="*/ 501313 w 655654"/>
              <a:gd name="connsiteY242" fmla="*/ 92841 h 603202"/>
              <a:gd name="connsiteX243" fmla="*/ 501313 w 655654"/>
              <a:gd name="connsiteY243" fmla="*/ 91398 h 603202"/>
              <a:gd name="connsiteX244" fmla="*/ 501051 w 655654"/>
              <a:gd name="connsiteY244" fmla="*/ 90218 h 603202"/>
              <a:gd name="connsiteX245" fmla="*/ 501313 w 655654"/>
              <a:gd name="connsiteY245" fmla="*/ 89956 h 603202"/>
              <a:gd name="connsiteX246" fmla="*/ 502756 w 655654"/>
              <a:gd name="connsiteY246" fmla="*/ 89956 h 603202"/>
              <a:gd name="connsiteX247" fmla="*/ 502756 w 655654"/>
              <a:gd name="connsiteY247" fmla="*/ 89300 h 603202"/>
              <a:gd name="connsiteX248" fmla="*/ 502756 w 655654"/>
              <a:gd name="connsiteY248" fmla="*/ 88120 h 603202"/>
              <a:gd name="connsiteX249" fmla="*/ 504198 w 655654"/>
              <a:gd name="connsiteY249" fmla="*/ 88120 h 603202"/>
              <a:gd name="connsiteX250" fmla="*/ 504198 w 655654"/>
              <a:gd name="connsiteY250" fmla="*/ 87464 h 603202"/>
              <a:gd name="connsiteX251" fmla="*/ 506427 w 655654"/>
              <a:gd name="connsiteY251" fmla="*/ 87464 h 603202"/>
              <a:gd name="connsiteX252" fmla="*/ 506427 w 655654"/>
              <a:gd name="connsiteY252" fmla="*/ 86678 h 603202"/>
              <a:gd name="connsiteX253" fmla="*/ 508657 w 655654"/>
              <a:gd name="connsiteY253" fmla="*/ 86678 h 603202"/>
              <a:gd name="connsiteX254" fmla="*/ 510361 w 655654"/>
              <a:gd name="connsiteY254" fmla="*/ 85760 h 603202"/>
              <a:gd name="connsiteX255" fmla="*/ 511017 w 655654"/>
              <a:gd name="connsiteY255" fmla="*/ 85760 h 603202"/>
              <a:gd name="connsiteX256" fmla="*/ 512459 w 655654"/>
              <a:gd name="connsiteY256" fmla="*/ 84973 h 603202"/>
              <a:gd name="connsiteX257" fmla="*/ 512853 w 655654"/>
              <a:gd name="connsiteY257" fmla="*/ 83530 h 603202"/>
              <a:gd name="connsiteX258" fmla="*/ 514295 w 655654"/>
              <a:gd name="connsiteY258" fmla="*/ 82875 h 603202"/>
              <a:gd name="connsiteX259" fmla="*/ 514558 w 655654"/>
              <a:gd name="connsiteY259" fmla="*/ 81826 h 603202"/>
              <a:gd name="connsiteX260" fmla="*/ 515213 w 655654"/>
              <a:gd name="connsiteY260" fmla="*/ 82481 h 603202"/>
              <a:gd name="connsiteX261" fmla="*/ 516000 w 655654"/>
              <a:gd name="connsiteY261" fmla="*/ 82481 h 603202"/>
              <a:gd name="connsiteX262" fmla="*/ 516393 w 655654"/>
              <a:gd name="connsiteY262" fmla="*/ 82219 h 603202"/>
              <a:gd name="connsiteX263" fmla="*/ 518098 w 655654"/>
              <a:gd name="connsiteY263" fmla="*/ 80121 h 603202"/>
              <a:gd name="connsiteX264" fmla="*/ 519934 w 655654"/>
              <a:gd name="connsiteY264" fmla="*/ 79334 h 603202"/>
              <a:gd name="connsiteX265" fmla="*/ 520852 w 655654"/>
              <a:gd name="connsiteY265" fmla="*/ 77892 h 603202"/>
              <a:gd name="connsiteX266" fmla="*/ 521639 w 655654"/>
              <a:gd name="connsiteY266" fmla="*/ 77498 h 603202"/>
              <a:gd name="connsiteX267" fmla="*/ 522294 w 655654"/>
              <a:gd name="connsiteY267" fmla="*/ 77236 h 603202"/>
              <a:gd name="connsiteX268" fmla="*/ 522294 w 655654"/>
              <a:gd name="connsiteY268" fmla="*/ 77498 h 603202"/>
              <a:gd name="connsiteX269" fmla="*/ 523474 w 655654"/>
              <a:gd name="connsiteY269" fmla="*/ 76843 h 603202"/>
              <a:gd name="connsiteX270" fmla="*/ 527015 w 655654"/>
              <a:gd name="connsiteY270" fmla="*/ 73958 h 603202"/>
              <a:gd name="connsiteX271" fmla="*/ 529375 w 655654"/>
              <a:gd name="connsiteY271" fmla="*/ 75794 h 603202"/>
              <a:gd name="connsiteX272" fmla="*/ 528720 w 655654"/>
              <a:gd name="connsiteY272" fmla="*/ 72253 h 603202"/>
              <a:gd name="connsiteX273" fmla="*/ 527671 w 655654"/>
              <a:gd name="connsiteY273" fmla="*/ 68713 h 603202"/>
              <a:gd name="connsiteX274" fmla="*/ 525835 w 655654"/>
              <a:gd name="connsiteY274" fmla="*/ 58878 h 603202"/>
              <a:gd name="connsiteX275" fmla="*/ 525835 w 655654"/>
              <a:gd name="connsiteY275" fmla="*/ 57435 h 603202"/>
              <a:gd name="connsiteX276" fmla="*/ 525573 w 655654"/>
              <a:gd name="connsiteY276" fmla="*/ 54944 h 603202"/>
              <a:gd name="connsiteX277" fmla="*/ 525179 w 655654"/>
              <a:gd name="connsiteY277" fmla="*/ 52452 h 603202"/>
              <a:gd name="connsiteX278" fmla="*/ 525573 w 655654"/>
              <a:gd name="connsiteY278" fmla="*/ 52059 h 603202"/>
              <a:gd name="connsiteX279" fmla="*/ 525179 w 655654"/>
              <a:gd name="connsiteY279" fmla="*/ 51797 h 603202"/>
              <a:gd name="connsiteX280" fmla="*/ 525179 w 655654"/>
              <a:gd name="connsiteY280" fmla="*/ 51272 h 603202"/>
              <a:gd name="connsiteX281" fmla="*/ 524917 w 655654"/>
              <a:gd name="connsiteY281" fmla="*/ 51272 h 603202"/>
              <a:gd name="connsiteX282" fmla="*/ 524524 w 655654"/>
              <a:gd name="connsiteY282" fmla="*/ 51272 h 603202"/>
              <a:gd name="connsiteX283" fmla="*/ 524130 w 655654"/>
              <a:gd name="connsiteY283" fmla="*/ 51797 h 603202"/>
              <a:gd name="connsiteX284" fmla="*/ 523474 w 655654"/>
              <a:gd name="connsiteY284" fmla="*/ 52059 h 603202"/>
              <a:gd name="connsiteX285" fmla="*/ 520196 w 655654"/>
              <a:gd name="connsiteY285" fmla="*/ 48518 h 603202"/>
              <a:gd name="connsiteX286" fmla="*/ 519541 w 655654"/>
              <a:gd name="connsiteY286" fmla="*/ 47469 h 603202"/>
              <a:gd name="connsiteX287" fmla="*/ 519147 w 655654"/>
              <a:gd name="connsiteY287" fmla="*/ 46814 h 603202"/>
              <a:gd name="connsiteX288" fmla="*/ 518492 w 655654"/>
              <a:gd name="connsiteY288" fmla="*/ 46158 h 603202"/>
              <a:gd name="connsiteX289" fmla="*/ 516656 w 655654"/>
              <a:gd name="connsiteY289" fmla="*/ 45371 h 603202"/>
              <a:gd name="connsiteX290" fmla="*/ 515738 w 655654"/>
              <a:gd name="connsiteY290" fmla="*/ 45371 h 603202"/>
              <a:gd name="connsiteX291" fmla="*/ 513509 w 655654"/>
              <a:gd name="connsiteY291" fmla="*/ 46158 h 603202"/>
              <a:gd name="connsiteX292" fmla="*/ 509575 w 655654"/>
              <a:gd name="connsiteY292" fmla="*/ 45634 h 603202"/>
              <a:gd name="connsiteX293" fmla="*/ 508919 w 655654"/>
              <a:gd name="connsiteY293" fmla="*/ 44716 h 603202"/>
              <a:gd name="connsiteX294" fmla="*/ 506690 w 655654"/>
              <a:gd name="connsiteY294" fmla="*/ 44191 h 603202"/>
              <a:gd name="connsiteX295" fmla="*/ 506034 w 655654"/>
              <a:gd name="connsiteY295" fmla="*/ 43273 h 603202"/>
              <a:gd name="connsiteX296" fmla="*/ 504985 w 655654"/>
              <a:gd name="connsiteY296" fmla="*/ 42093 h 603202"/>
              <a:gd name="connsiteX297" fmla="*/ 504592 w 655654"/>
              <a:gd name="connsiteY297" fmla="*/ 41175 h 603202"/>
              <a:gd name="connsiteX298" fmla="*/ 503543 w 655654"/>
              <a:gd name="connsiteY298" fmla="*/ 40388 h 603202"/>
              <a:gd name="connsiteX299" fmla="*/ 503280 w 655654"/>
              <a:gd name="connsiteY299" fmla="*/ 39339 h 603202"/>
              <a:gd name="connsiteX300" fmla="*/ 500658 w 655654"/>
              <a:gd name="connsiteY300" fmla="*/ 39339 h 603202"/>
              <a:gd name="connsiteX301" fmla="*/ 500002 w 655654"/>
              <a:gd name="connsiteY301" fmla="*/ 39077 h 603202"/>
              <a:gd name="connsiteX302" fmla="*/ 498560 w 655654"/>
              <a:gd name="connsiteY302" fmla="*/ 39077 h 603202"/>
              <a:gd name="connsiteX303" fmla="*/ 497511 w 655654"/>
              <a:gd name="connsiteY303" fmla="*/ 38553 h 603202"/>
              <a:gd name="connsiteX304" fmla="*/ 496855 w 655654"/>
              <a:gd name="connsiteY304" fmla="*/ 38290 h 603202"/>
              <a:gd name="connsiteX305" fmla="*/ 496462 w 655654"/>
              <a:gd name="connsiteY305" fmla="*/ 38290 h 603202"/>
              <a:gd name="connsiteX306" fmla="*/ 495019 w 655654"/>
              <a:gd name="connsiteY306" fmla="*/ 37897 h 603202"/>
              <a:gd name="connsiteX307" fmla="*/ 494757 w 655654"/>
              <a:gd name="connsiteY307" fmla="*/ 37635 h 603202"/>
              <a:gd name="connsiteX308" fmla="*/ 494232 w 655654"/>
              <a:gd name="connsiteY308" fmla="*/ 37897 h 603202"/>
              <a:gd name="connsiteX309" fmla="*/ 493314 w 655654"/>
              <a:gd name="connsiteY309" fmla="*/ 37110 h 603202"/>
              <a:gd name="connsiteX310" fmla="*/ 492134 w 655654"/>
              <a:gd name="connsiteY310" fmla="*/ 37110 h 603202"/>
              <a:gd name="connsiteX311" fmla="*/ 491479 w 655654"/>
              <a:gd name="connsiteY311" fmla="*/ 37110 h 603202"/>
              <a:gd name="connsiteX312" fmla="*/ 491479 w 655654"/>
              <a:gd name="connsiteY312" fmla="*/ 35799 h 603202"/>
              <a:gd name="connsiteX313" fmla="*/ 491872 w 655654"/>
              <a:gd name="connsiteY313" fmla="*/ 35799 h 603202"/>
              <a:gd name="connsiteX314" fmla="*/ 491872 w 655654"/>
              <a:gd name="connsiteY314" fmla="*/ 35012 h 603202"/>
              <a:gd name="connsiteX315" fmla="*/ 492921 w 655654"/>
              <a:gd name="connsiteY315" fmla="*/ 35799 h 603202"/>
              <a:gd name="connsiteX316" fmla="*/ 493314 w 655654"/>
              <a:gd name="connsiteY316" fmla="*/ 35405 h 603202"/>
              <a:gd name="connsiteX317" fmla="*/ 493577 w 655654"/>
              <a:gd name="connsiteY317" fmla="*/ 35799 h 603202"/>
              <a:gd name="connsiteX318" fmla="*/ 493970 w 655654"/>
              <a:gd name="connsiteY318" fmla="*/ 34356 h 603202"/>
              <a:gd name="connsiteX319" fmla="*/ 493577 w 655654"/>
              <a:gd name="connsiteY319" fmla="*/ 33701 h 603202"/>
              <a:gd name="connsiteX320" fmla="*/ 493970 w 655654"/>
              <a:gd name="connsiteY320" fmla="*/ 33176 h 603202"/>
              <a:gd name="connsiteX321" fmla="*/ 493314 w 655654"/>
              <a:gd name="connsiteY321" fmla="*/ 31734 h 603202"/>
              <a:gd name="connsiteX322" fmla="*/ 493314 w 655654"/>
              <a:gd name="connsiteY322" fmla="*/ 31078 h 603202"/>
              <a:gd name="connsiteX323" fmla="*/ 491479 w 655654"/>
              <a:gd name="connsiteY323" fmla="*/ 29636 h 603202"/>
              <a:gd name="connsiteX324" fmla="*/ 492134 w 655654"/>
              <a:gd name="connsiteY324" fmla="*/ 29636 h 603202"/>
              <a:gd name="connsiteX325" fmla="*/ 492134 w 655654"/>
              <a:gd name="connsiteY325" fmla="*/ 28980 h 603202"/>
              <a:gd name="connsiteX326" fmla="*/ 491872 w 655654"/>
              <a:gd name="connsiteY326" fmla="*/ 28718 h 603202"/>
              <a:gd name="connsiteX327" fmla="*/ 491872 w 655654"/>
              <a:gd name="connsiteY327" fmla="*/ 28980 h 603202"/>
              <a:gd name="connsiteX328" fmla="*/ 491216 w 655654"/>
              <a:gd name="connsiteY328" fmla="*/ 29373 h 603202"/>
              <a:gd name="connsiteX329" fmla="*/ 490823 w 655654"/>
              <a:gd name="connsiteY329" fmla="*/ 28980 h 603202"/>
              <a:gd name="connsiteX330" fmla="*/ 490036 w 655654"/>
              <a:gd name="connsiteY330" fmla="*/ 28718 h 603202"/>
              <a:gd name="connsiteX331" fmla="*/ 489380 w 655654"/>
              <a:gd name="connsiteY331" fmla="*/ 29373 h 603202"/>
              <a:gd name="connsiteX332" fmla="*/ 489380 w 655654"/>
              <a:gd name="connsiteY332" fmla="*/ 26882 h 603202"/>
              <a:gd name="connsiteX333" fmla="*/ 489380 w 655654"/>
              <a:gd name="connsiteY333" fmla="*/ 26620 h 603202"/>
              <a:gd name="connsiteX334" fmla="*/ 488594 w 655654"/>
              <a:gd name="connsiteY334" fmla="*/ 26620 h 603202"/>
              <a:gd name="connsiteX335" fmla="*/ 488594 w 655654"/>
              <a:gd name="connsiteY335" fmla="*/ 25439 h 603202"/>
              <a:gd name="connsiteX336" fmla="*/ 489118 w 655654"/>
              <a:gd name="connsiteY336" fmla="*/ 25177 h 603202"/>
              <a:gd name="connsiteX337" fmla="*/ 490429 w 655654"/>
              <a:gd name="connsiteY337" fmla="*/ 24784 h 603202"/>
              <a:gd name="connsiteX338" fmla="*/ 490823 w 655654"/>
              <a:gd name="connsiteY338" fmla="*/ 23341 h 603202"/>
              <a:gd name="connsiteX339" fmla="*/ 491872 w 655654"/>
              <a:gd name="connsiteY339" fmla="*/ 23735 h 603202"/>
              <a:gd name="connsiteX340" fmla="*/ 491872 w 655654"/>
              <a:gd name="connsiteY340" fmla="*/ 22686 h 603202"/>
              <a:gd name="connsiteX341" fmla="*/ 490823 w 655654"/>
              <a:gd name="connsiteY341" fmla="*/ 23079 h 603202"/>
              <a:gd name="connsiteX342" fmla="*/ 490429 w 655654"/>
              <a:gd name="connsiteY342" fmla="*/ 21637 h 603202"/>
              <a:gd name="connsiteX343" fmla="*/ 491479 w 655654"/>
              <a:gd name="connsiteY343" fmla="*/ 21637 h 603202"/>
              <a:gd name="connsiteX344" fmla="*/ 491216 w 655654"/>
              <a:gd name="connsiteY344" fmla="*/ 19801 h 603202"/>
              <a:gd name="connsiteX345" fmla="*/ 488331 w 655654"/>
              <a:gd name="connsiteY345" fmla="*/ 19539 h 603202"/>
              <a:gd name="connsiteX346" fmla="*/ 487938 w 655654"/>
              <a:gd name="connsiteY346" fmla="*/ 15998 h 603202"/>
              <a:gd name="connsiteX347" fmla="*/ 486496 w 655654"/>
              <a:gd name="connsiteY347" fmla="*/ 16654 h 603202"/>
              <a:gd name="connsiteX348" fmla="*/ 485840 w 655654"/>
              <a:gd name="connsiteY348" fmla="*/ 14818 h 603202"/>
              <a:gd name="connsiteX349" fmla="*/ 477316 w 655654"/>
              <a:gd name="connsiteY349" fmla="*/ 18096 h 603202"/>
              <a:gd name="connsiteX350" fmla="*/ 476661 w 655654"/>
              <a:gd name="connsiteY350" fmla="*/ 19014 h 603202"/>
              <a:gd name="connsiteX351" fmla="*/ 475874 w 655654"/>
              <a:gd name="connsiteY351" fmla="*/ 18752 h 603202"/>
              <a:gd name="connsiteX352" fmla="*/ 476661 w 655654"/>
              <a:gd name="connsiteY352" fmla="*/ 18096 h 603202"/>
              <a:gd name="connsiteX353" fmla="*/ 476267 w 655654"/>
              <a:gd name="connsiteY353" fmla="*/ 17309 h 603202"/>
              <a:gd name="connsiteX354" fmla="*/ 475874 w 655654"/>
              <a:gd name="connsiteY354" fmla="*/ 18358 h 603202"/>
              <a:gd name="connsiteX355" fmla="*/ 475481 w 655654"/>
              <a:gd name="connsiteY355" fmla="*/ 17703 h 603202"/>
              <a:gd name="connsiteX356" fmla="*/ 474563 w 655654"/>
              <a:gd name="connsiteY356" fmla="*/ 16916 h 603202"/>
              <a:gd name="connsiteX357" fmla="*/ 474563 w 655654"/>
              <a:gd name="connsiteY357" fmla="*/ 16654 h 603202"/>
              <a:gd name="connsiteX358" fmla="*/ 468793 w 655654"/>
              <a:gd name="connsiteY358" fmla="*/ 17309 h 603202"/>
              <a:gd name="connsiteX359" fmla="*/ 468400 w 655654"/>
              <a:gd name="connsiteY359" fmla="*/ 16654 h 603202"/>
              <a:gd name="connsiteX360" fmla="*/ 466957 w 655654"/>
              <a:gd name="connsiteY360" fmla="*/ 16654 h 603202"/>
              <a:gd name="connsiteX361" fmla="*/ 465515 w 655654"/>
              <a:gd name="connsiteY361" fmla="*/ 18096 h 603202"/>
              <a:gd name="connsiteX362" fmla="*/ 464859 w 655654"/>
              <a:gd name="connsiteY362" fmla="*/ 16916 h 603202"/>
              <a:gd name="connsiteX363" fmla="*/ 463810 w 655654"/>
              <a:gd name="connsiteY363" fmla="*/ 16916 h 603202"/>
              <a:gd name="connsiteX364" fmla="*/ 463417 w 655654"/>
              <a:gd name="connsiteY364" fmla="*/ 16654 h 603202"/>
              <a:gd name="connsiteX365" fmla="*/ 461056 w 655654"/>
              <a:gd name="connsiteY365" fmla="*/ 17309 h 603202"/>
              <a:gd name="connsiteX366" fmla="*/ 460663 w 655654"/>
              <a:gd name="connsiteY366" fmla="*/ 17703 h 603202"/>
              <a:gd name="connsiteX367" fmla="*/ 458434 w 655654"/>
              <a:gd name="connsiteY367" fmla="*/ 18096 h 603202"/>
              <a:gd name="connsiteX368" fmla="*/ 458958 w 655654"/>
              <a:gd name="connsiteY368" fmla="*/ 17309 h 603202"/>
              <a:gd name="connsiteX369" fmla="*/ 456729 w 655654"/>
              <a:gd name="connsiteY369" fmla="*/ 17703 h 603202"/>
              <a:gd name="connsiteX370" fmla="*/ 455418 w 655654"/>
              <a:gd name="connsiteY370" fmla="*/ 17703 h 603202"/>
              <a:gd name="connsiteX371" fmla="*/ 454237 w 655654"/>
              <a:gd name="connsiteY371" fmla="*/ 16260 h 603202"/>
              <a:gd name="connsiteX372" fmla="*/ 453582 w 655654"/>
              <a:gd name="connsiteY372" fmla="*/ 15998 h 603202"/>
              <a:gd name="connsiteX373" fmla="*/ 452795 w 655654"/>
              <a:gd name="connsiteY373" fmla="*/ 15998 h 603202"/>
              <a:gd name="connsiteX374" fmla="*/ 452533 w 655654"/>
              <a:gd name="connsiteY374" fmla="*/ 16654 h 603202"/>
              <a:gd name="connsiteX375" fmla="*/ 452139 w 655654"/>
              <a:gd name="connsiteY375" fmla="*/ 17309 h 603202"/>
              <a:gd name="connsiteX376" fmla="*/ 449254 w 655654"/>
              <a:gd name="connsiteY376" fmla="*/ 16260 h 603202"/>
              <a:gd name="connsiteX377" fmla="*/ 448336 w 655654"/>
              <a:gd name="connsiteY377" fmla="*/ 15211 h 603202"/>
              <a:gd name="connsiteX378" fmla="*/ 445976 w 655654"/>
              <a:gd name="connsiteY378" fmla="*/ 14556 h 603202"/>
              <a:gd name="connsiteX379" fmla="*/ 445976 w 655654"/>
              <a:gd name="connsiteY379" fmla="*/ 14818 h 603202"/>
              <a:gd name="connsiteX380" fmla="*/ 445320 w 655654"/>
              <a:gd name="connsiteY380" fmla="*/ 14556 h 603202"/>
              <a:gd name="connsiteX381" fmla="*/ 445320 w 655654"/>
              <a:gd name="connsiteY381" fmla="*/ 14818 h 603202"/>
              <a:gd name="connsiteX382" fmla="*/ 445058 w 655654"/>
              <a:gd name="connsiteY382" fmla="*/ 14556 h 603202"/>
              <a:gd name="connsiteX383" fmla="*/ 444665 w 655654"/>
              <a:gd name="connsiteY383" fmla="*/ 14818 h 603202"/>
              <a:gd name="connsiteX384" fmla="*/ 443878 w 655654"/>
              <a:gd name="connsiteY384" fmla="*/ 14818 h 603202"/>
              <a:gd name="connsiteX385" fmla="*/ 442567 w 655654"/>
              <a:gd name="connsiteY385" fmla="*/ 14818 h 603202"/>
              <a:gd name="connsiteX386" fmla="*/ 440862 w 655654"/>
              <a:gd name="connsiteY386" fmla="*/ 12720 h 603202"/>
              <a:gd name="connsiteX387" fmla="*/ 440337 w 655654"/>
              <a:gd name="connsiteY387" fmla="*/ 11671 h 603202"/>
              <a:gd name="connsiteX388" fmla="*/ 440075 w 655654"/>
              <a:gd name="connsiteY388" fmla="*/ 11671 h 603202"/>
              <a:gd name="connsiteX389" fmla="*/ 438895 w 655654"/>
              <a:gd name="connsiteY389" fmla="*/ 14162 h 603202"/>
              <a:gd name="connsiteX390" fmla="*/ 437977 w 655654"/>
              <a:gd name="connsiteY390" fmla="*/ 13375 h 603202"/>
              <a:gd name="connsiteX391" fmla="*/ 437977 w 655654"/>
              <a:gd name="connsiteY391" fmla="*/ 12457 h 603202"/>
              <a:gd name="connsiteX392" fmla="*/ 437190 w 655654"/>
              <a:gd name="connsiteY392" fmla="*/ 12457 h 603202"/>
              <a:gd name="connsiteX393" fmla="*/ 437190 w 655654"/>
              <a:gd name="connsiteY393" fmla="*/ 11933 h 603202"/>
              <a:gd name="connsiteX394" fmla="*/ 435486 w 655654"/>
              <a:gd name="connsiteY394" fmla="*/ 13113 h 603202"/>
              <a:gd name="connsiteX395" fmla="*/ 435223 w 655654"/>
              <a:gd name="connsiteY395" fmla="*/ 13375 h 603202"/>
              <a:gd name="connsiteX396" fmla="*/ 435486 w 655654"/>
              <a:gd name="connsiteY396" fmla="*/ 14162 h 603202"/>
              <a:gd name="connsiteX397" fmla="*/ 433256 w 655654"/>
              <a:gd name="connsiteY397" fmla="*/ 16654 h 603202"/>
              <a:gd name="connsiteX398" fmla="*/ 432339 w 655654"/>
              <a:gd name="connsiteY398" fmla="*/ 15998 h 603202"/>
              <a:gd name="connsiteX399" fmla="*/ 431814 w 655654"/>
              <a:gd name="connsiteY399" fmla="*/ 17309 h 603202"/>
              <a:gd name="connsiteX400" fmla="*/ 431814 w 655654"/>
              <a:gd name="connsiteY400" fmla="*/ 19014 h 603202"/>
              <a:gd name="connsiteX401" fmla="*/ 431552 w 655654"/>
              <a:gd name="connsiteY401" fmla="*/ 19801 h 603202"/>
              <a:gd name="connsiteX402" fmla="*/ 430896 w 655654"/>
              <a:gd name="connsiteY402" fmla="*/ 21243 h 603202"/>
              <a:gd name="connsiteX403" fmla="*/ 429716 w 655654"/>
              <a:gd name="connsiteY403" fmla="*/ 23341 h 603202"/>
              <a:gd name="connsiteX404" fmla="*/ 428798 w 655654"/>
              <a:gd name="connsiteY404" fmla="*/ 26095 h 603202"/>
              <a:gd name="connsiteX405" fmla="*/ 428798 w 655654"/>
              <a:gd name="connsiteY405" fmla="*/ 28324 h 603202"/>
              <a:gd name="connsiteX406" fmla="*/ 427356 w 655654"/>
              <a:gd name="connsiteY406" fmla="*/ 29636 h 603202"/>
              <a:gd name="connsiteX407" fmla="*/ 426962 w 655654"/>
              <a:gd name="connsiteY407" fmla="*/ 30422 h 603202"/>
              <a:gd name="connsiteX408" fmla="*/ 426962 w 655654"/>
              <a:gd name="connsiteY408" fmla="*/ 32914 h 603202"/>
              <a:gd name="connsiteX409" fmla="*/ 426962 w 655654"/>
              <a:gd name="connsiteY409" fmla="*/ 35012 h 603202"/>
              <a:gd name="connsiteX410" fmla="*/ 425913 w 655654"/>
              <a:gd name="connsiteY410" fmla="*/ 34619 h 603202"/>
              <a:gd name="connsiteX411" fmla="*/ 425913 w 655654"/>
              <a:gd name="connsiteY411" fmla="*/ 35012 h 603202"/>
              <a:gd name="connsiteX412" fmla="*/ 426700 w 655654"/>
              <a:gd name="connsiteY412" fmla="*/ 36454 h 603202"/>
              <a:gd name="connsiteX413" fmla="*/ 427356 w 655654"/>
              <a:gd name="connsiteY413" fmla="*/ 36717 h 603202"/>
              <a:gd name="connsiteX414" fmla="*/ 426962 w 655654"/>
              <a:gd name="connsiteY414" fmla="*/ 37897 h 603202"/>
              <a:gd name="connsiteX415" fmla="*/ 426962 w 655654"/>
              <a:gd name="connsiteY415" fmla="*/ 39339 h 603202"/>
              <a:gd name="connsiteX416" fmla="*/ 426700 w 655654"/>
              <a:gd name="connsiteY416" fmla="*/ 41175 h 603202"/>
              <a:gd name="connsiteX417" fmla="*/ 425913 w 655654"/>
              <a:gd name="connsiteY417" fmla="*/ 41175 h 603202"/>
              <a:gd name="connsiteX418" fmla="*/ 425520 w 655654"/>
              <a:gd name="connsiteY418" fmla="*/ 41175 h 603202"/>
              <a:gd name="connsiteX419" fmla="*/ 425257 w 655654"/>
              <a:gd name="connsiteY419" fmla="*/ 41437 h 603202"/>
              <a:gd name="connsiteX420" fmla="*/ 424864 w 655654"/>
              <a:gd name="connsiteY420" fmla="*/ 42093 h 603202"/>
              <a:gd name="connsiteX421" fmla="*/ 424077 w 655654"/>
              <a:gd name="connsiteY421" fmla="*/ 41831 h 603202"/>
              <a:gd name="connsiteX422" fmla="*/ 424077 w 655654"/>
              <a:gd name="connsiteY422" fmla="*/ 42093 h 603202"/>
              <a:gd name="connsiteX423" fmla="*/ 422635 w 655654"/>
              <a:gd name="connsiteY423" fmla="*/ 43273 h 603202"/>
              <a:gd name="connsiteX424" fmla="*/ 419881 w 655654"/>
              <a:gd name="connsiteY424" fmla="*/ 44978 h 603202"/>
              <a:gd name="connsiteX425" fmla="*/ 418439 w 655654"/>
              <a:gd name="connsiteY425" fmla="*/ 46420 h 603202"/>
              <a:gd name="connsiteX426" fmla="*/ 416603 w 655654"/>
              <a:gd name="connsiteY426" fmla="*/ 48256 h 603202"/>
              <a:gd name="connsiteX427" fmla="*/ 415947 w 655654"/>
              <a:gd name="connsiteY427" fmla="*/ 48256 h 603202"/>
              <a:gd name="connsiteX428" fmla="*/ 415685 w 655654"/>
              <a:gd name="connsiteY428" fmla="*/ 47863 h 603202"/>
              <a:gd name="connsiteX429" fmla="*/ 415160 w 655654"/>
              <a:gd name="connsiteY429" fmla="*/ 47863 h 603202"/>
              <a:gd name="connsiteX430" fmla="*/ 414898 w 655654"/>
              <a:gd name="connsiteY430" fmla="*/ 48256 h 603202"/>
              <a:gd name="connsiteX431" fmla="*/ 414505 w 655654"/>
              <a:gd name="connsiteY431" fmla="*/ 48518 h 603202"/>
              <a:gd name="connsiteX432" fmla="*/ 413849 w 655654"/>
              <a:gd name="connsiteY432" fmla="*/ 49174 h 603202"/>
              <a:gd name="connsiteX433" fmla="*/ 413587 w 655654"/>
              <a:gd name="connsiteY433" fmla="*/ 49174 h 603202"/>
              <a:gd name="connsiteX434" fmla="*/ 413062 w 655654"/>
              <a:gd name="connsiteY434" fmla="*/ 49174 h 603202"/>
              <a:gd name="connsiteX435" fmla="*/ 412407 w 655654"/>
              <a:gd name="connsiteY435" fmla="*/ 48518 h 603202"/>
              <a:gd name="connsiteX436" fmla="*/ 412144 w 655654"/>
              <a:gd name="connsiteY436" fmla="*/ 48518 h 603202"/>
              <a:gd name="connsiteX437" fmla="*/ 411620 w 655654"/>
              <a:gd name="connsiteY437" fmla="*/ 48912 h 603202"/>
              <a:gd name="connsiteX438" fmla="*/ 411358 w 655654"/>
              <a:gd name="connsiteY438" fmla="*/ 49961 h 603202"/>
              <a:gd name="connsiteX439" fmla="*/ 410702 w 655654"/>
              <a:gd name="connsiteY439" fmla="*/ 50354 h 603202"/>
              <a:gd name="connsiteX440" fmla="*/ 409522 w 655654"/>
              <a:gd name="connsiteY440" fmla="*/ 50354 h 603202"/>
              <a:gd name="connsiteX441" fmla="*/ 408604 w 655654"/>
              <a:gd name="connsiteY441" fmla="*/ 49174 h 603202"/>
              <a:gd name="connsiteX442" fmla="*/ 407424 w 655654"/>
              <a:gd name="connsiteY442" fmla="*/ 49174 h 603202"/>
              <a:gd name="connsiteX443" fmla="*/ 406768 w 655654"/>
              <a:gd name="connsiteY443" fmla="*/ 49174 h 603202"/>
              <a:gd name="connsiteX444" fmla="*/ 405981 w 655654"/>
              <a:gd name="connsiteY444" fmla="*/ 48912 h 603202"/>
              <a:gd name="connsiteX445" fmla="*/ 405326 w 655654"/>
              <a:gd name="connsiteY445" fmla="*/ 49174 h 603202"/>
              <a:gd name="connsiteX446" fmla="*/ 404539 w 655654"/>
              <a:gd name="connsiteY446" fmla="*/ 49174 h 603202"/>
              <a:gd name="connsiteX447" fmla="*/ 404276 w 655654"/>
              <a:gd name="connsiteY447" fmla="*/ 48912 h 603202"/>
              <a:gd name="connsiteX448" fmla="*/ 403883 w 655654"/>
              <a:gd name="connsiteY448" fmla="*/ 48912 h 603202"/>
              <a:gd name="connsiteX449" fmla="*/ 402834 w 655654"/>
              <a:gd name="connsiteY449" fmla="*/ 49961 h 603202"/>
              <a:gd name="connsiteX450" fmla="*/ 402441 w 655654"/>
              <a:gd name="connsiteY450" fmla="*/ 49961 h 603202"/>
              <a:gd name="connsiteX451" fmla="*/ 402441 w 655654"/>
              <a:gd name="connsiteY451" fmla="*/ 49567 h 603202"/>
              <a:gd name="connsiteX452" fmla="*/ 401785 w 655654"/>
              <a:gd name="connsiteY452" fmla="*/ 49174 h 603202"/>
              <a:gd name="connsiteX453" fmla="*/ 401523 w 655654"/>
              <a:gd name="connsiteY453" fmla="*/ 49174 h 603202"/>
              <a:gd name="connsiteX454" fmla="*/ 401129 w 655654"/>
              <a:gd name="connsiteY454" fmla="*/ 49174 h 603202"/>
              <a:gd name="connsiteX455" fmla="*/ 400736 w 655654"/>
              <a:gd name="connsiteY455" fmla="*/ 49567 h 603202"/>
              <a:gd name="connsiteX456" fmla="*/ 400736 w 655654"/>
              <a:gd name="connsiteY456" fmla="*/ 50354 h 603202"/>
              <a:gd name="connsiteX457" fmla="*/ 400080 w 655654"/>
              <a:gd name="connsiteY457" fmla="*/ 50617 h 603202"/>
              <a:gd name="connsiteX458" fmla="*/ 399687 w 655654"/>
              <a:gd name="connsiteY458" fmla="*/ 51010 h 603202"/>
              <a:gd name="connsiteX459" fmla="*/ 399425 w 655654"/>
              <a:gd name="connsiteY459" fmla="*/ 51010 h 603202"/>
              <a:gd name="connsiteX460" fmla="*/ 398638 w 655654"/>
              <a:gd name="connsiteY460" fmla="*/ 51010 h 603202"/>
              <a:gd name="connsiteX461" fmla="*/ 397195 w 655654"/>
              <a:gd name="connsiteY461" fmla="*/ 50617 h 603202"/>
              <a:gd name="connsiteX462" fmla="*/ 395360 w 655654"/>
              <a:gd name="connsiteY462" fmla="*/ 50354 h 603202"/>
              <a:gd name="connsiteX463" fmla="*/ 394704 w 655654"/>
              <a:gd name="connsiteY463" fmla="*/ 51010 h 603202"/>
              <a:gd name="connsiteX464" fmla="*/ 394442 w 655654"/>
              <a:gd name="connsiteY464" fmla="*/ 50617 h 603202"/>
              <a:gd name="connsiteX465" fmla="*/ 394442 w 655654"/>
              <a:gd name="connsiteY465" fmla="*/ 49961 h 603202"/>
              <a:gd name="connsiteX466" fmla="*/ 393655 w 655654"/>
              <a:gd name="connsiteY466" fmla="*/ 49567 h 603202"/>
              <a:gd name="connsiteX467" fmla="*/ 391557 w 655654"/>
              <a:gd name="connsiteY467" fmla="*/ 49567 h 603202"/>
              <a:gd name="connsiteX468" fmla="*/ 390377 w 655654"/>
              <a:gd name="connsiteY468" fmla="*/ 49174 h 603202"/>
              <a:gd name="connsiteX469" fmla="*/ 391163 w 655654"/>
              <a:gd name="connsiteY469" fmla="*/ 47076 h 603202"/>
              <a:gd name="connsiteX470" fmla="*/ 393262 w 655654"/>
              <a:gd name="connsiteY470" fmla="*/ 46420 h 603202"/>
              <a:gd name="connsiteX471" fmla="*/ 392606 w 655654"/>
              <a:gd name="connsiteY471" fmla="*/ 45371 h 603202"/>
              <a:gd name="connsiteX472" fmla="*/ 394442 w 655654"/>
              <a:gd name="connsiteY472" fmla="*/ 43929 h 603202"/>
              <a:gd name="connsiteX473" fmla="*/ 392606 w 655654"/>
              <a:gd name="connsiteY473" fmla="*/ 36454 h 603202"/>
              <a:gd name="connsiteX474" fmla="*/ 395097 w 655654"/>
              <a:gd name="connsiteY474" fmla="*/ 35405 h 603202"/>
              <a:gd name="connsiteX475" fmla="*/ 395097 w 655654"/>
              <a:gd name="connsiteY475" fmla="*/ 33701 h 603202"/>
              <a:gd name="connsiteX476" fmla="*/ 396540 w 655654"/>
              <a:gd name="connsiteY476" fmla="*/ 33176 h 603202"/>
              <a:gd name="connsiteX477" fmla="*/ 397195 w 655654"/>
              <a:gd name="connsiteY477" fmla="*/ 30160 h 603202"/>
              <a:gd name="connsiteX478" fmla="*/ 396802 w 655654"/>
              <a:gd name="connsiteY478" fmla="*/ 28718 h 603202"/>
              <a:gd name="connsiteX479" fmla="*/ 396146 w 655654"/>
              <a:gd name="connsiteY479" fmla="*/ 28324 h 603202"/>
              <a:gd name="connsiteX480" fmla="*/ 394704 w 655654"/>
              <a:gd name="connsiteY480" fmla="*/ 28980 h 603202"/>
              <a:gd name="connsiteX481" fmla="*/ 387230 w 655654"/>
              <a:gd name="connsiteY481" fmla="*/ 30422 h 603202"/>
              <a:gd name="connsiteX482" fmla="*/ 385525 w 655654"/>
              <a:gd name="connsiteY482" fmla="*/ 27275 h 603202"/>
              <a:gd name="connsiteX483" fmla="*/ 385525 w 655654"/>
              <a:gd name="connsiteY483" fmla="*/ 26095 h 603202"/>
              <a:gd name="connsiteX484" fmla="*/ 384082 w 655654"/>
              <a:gd name="connsiteY484" fmla="*/ 26620 h 603202"/>
              <a:gd name="connsiteX485" fmla="*/ 383689 w 655654"/>
              <a:gd name="connsiteY485" fmla="*/ 25833 h 603202"/>
              <a:gd name="connsiteX486" fmla="*/ 382247 w 655654"/>
              <a:gd name="connsiteY486" fmla="*/ 25177 h 603202"/>
              <a:gd name="connsiteX487" fmla="*/ 382247 w 655654"/>
              <a:gd name="connsiteY487" fmla="*/ 23997 h 603202"/>
              <a:gd name="connsiteX488" fmla="*/ 380542 w 655654"/>
              <a:gd name="connsiteY488" fmla="*/ 23997 h 603202"/>
              <a:gd name="connsiteX489" fmla="*/ 380542 w 655654"/>
              <a:gd name="connsiteY489" fmla="*/ 23341 h 603202"/>
              <a:gd name="connsiteX490" fmla="*/ 377001 w 655654"/>
              <a:gd name="connsiteY490" fmla="*/ 23079 h 603202"/>
              <a:gd name="connsiteX491" fmla="*/ 377657 w 655654"/>
              <a:gd name="connsiteY491" fmla="*/ 20981 h 603202"/>
              <a:gd name="connsiteX492" fmla="*/ 376608 w 655654"/>
              <a:gd name="connsiteY492" fmla="*/ 20981 h 603202"/>
              <a:gd name="connsiteX493" fmla="*/ 376608 w 655654"/>
              <a:gd name="connsiteY493" fmla="*/ 20194 h 603202"/>
              <a:gd name="connsiteX494" fmla="*/ 374903 w 655654"/>
              <a:gd name="connsiteY494" fmla="*/ 20194 h 603202"/>
              <a:gd name="connsiteX495" fmla="*/ 374903 w 655654"/>
              <a:gd name="connsiteY495" fmla="*/ 19539 h 603202"/>
              <a:gd name="connsiteX496" fmla="*/ 372018 w 655654"/>
              <a:gd name="connsiteY496" fmla="*/ 18752 h 603202"/>
              <a:gd name="connsiteX497" fmla="*/ 371363 w 655654"/>
              <a:gd name="connsiteY497" fmla="*/ 19014 h 603202"/>
              <a:gd name="connsiteX498" fmla="*/ 369920 w 655654"/>
              <a:gd name="connsiteY498" fmla="*/ 18096 h 603202"/>
              <a:gd name="connsiteX499" fmla="*/ 368084 w 655654"/>
              <a:gd name="connsiteY499" fmla="*/ 18096 h 603202"/>
              <a:gd name="connsiteX500" fmla="*/ 368084 w 655654"/>
              <a:gd name="connsiteY500" fmla="*/ 19801 h 603202"/>
              <a:gd name="connsiteX501" fmla="*/ 366642 w 655654"/>
              <a:gd name="connsiteY501" fmla="*/ 19539 h 603202"/>
              <a:gd name="connsiteX502" fmla="*/ 367429 w 655654"/>
              <a:gd name="connsiteY502" fmla="*/ 18358 h 603202"/>
              <a:gd name="connsiteX503" fmla="*/ 365986 w 655654"/>
              <a:gd name="connsiteY503" fmla="*/ 17703 h 603202"/>
              <a:gd name="connsiteX504" fmla="*/ 365724 w 655654"/>
              <a:gd name="connsiteY504" fmla="*/ 16916 h 603202"/>
              <a:gd name="connsiteX505" fmla="*/ 364544 w 655654"/>
              <a:gd name="connsiteY505" fmla="*/ 16654 h 603202"/>
              <a:gd name="connsiteX506" fmla="*/ 363626 w 655654"/>
              <a:gd name="connsiteY506" fmla="*/ 16916 h 603202"/>
              <a:gd name="connsiteX507" fmla="*/ 363101 w 655654"/>
              <a:gd name="connsiteY507" fmla="*/ 16654 h 603202"/>
              <a:gd name="connsiteX508" fmla="*/ 362446 w 655654"/>
              <a:gd name="connsiteY508" fmla="*/ 17703 h 603202"/>
              <a:gd name="connsiteX509" fmla="*/ 361659 w 655654"/>
              <a:gd name="connsiteY509" fmla="*/ 17309 h 603202"/>
              <a:gd name="connsiteX510" fmla="*/ 357463 w 655654"/>
              <a:gd name="connsiteY510" fmla="*/ 25439 h 603202"/>
              <a:gd name="connsiteX511" fmla="*/ 357069 w 655654"/>
              <a:gd name="connsiteY511" fmla="*/ 25439 h 603202"/>
              <a:gd name="connsiteX512" fmla="*/ 354578 w 655654"/>
              <a:gd name="connsiteY512" fmla="*/ 24784 h 603202"/>
              <a:gd name="connsiteX513" fmla="*/ 354578 w 655654"/>
              <a:gd name="connsiteY513" fmla="*/ 22686 h 603202"/>
              <a:gd name="connsiteX514" fmla="*/ 352086 w 655654"/>
              <a:gd name="connsiteY514" fmla="*/ 22292 h 603202"/>
              <a:gd name="connsiteX515" fmla="*/ 350644 w 655654"/>
              <a:gd name="connsiteY515" fmla="*/ 23079 h 603202"/>
              <a:gd name="connsiteX516" fmla="*/ 347103 w 655654"/>
              <a:gd name="connsiteY516" fmla="*/ 21637 h 603202"/>
              <a:gd name="connsiteX517" fmla="*/ 346448 w 655654"/>
              <a:gd name="connsiteY517" fmla="*/ 19014 h 603202"/>
              <a:gd name="connsiteX518" fmla="*/ 344350 w 655654"/>
              <a:gd name="connsiteY518" fmla="*/ 20194 h 603202"/>
              <a:gd name="connsiteX519" fmla="*/ 342645 w 655654"/>
              <a:gd name="connsiteY519" fmla="*/ 18752 h 603202"/>
              <a:gd name="connsiteX520" fmla="*/ 342120 w 655654"/>
              <a:gd name="connsiteY520" fmla="*/ 17309 h 603202"/>
              <a:gd name="connsiteX521" fmla="*/ 342120 w 655654"/>
              <a:gd name="connsiteY521" fmla="*/ 16916 h 603202"/>
              <a:gd name="connsiteX522" fmla="*/ 339760 w 655654"/>
              <a:gd name="connsiteY522" fmla="*/ 16916 h 603202"/>
              <a:gd name="connsiteX523" fmla="*/ 335564 w 655654"/>
              <a:gd name="connsiteY523" fmla="*/ 17703 h 603202"/>
              <a:gd name="connsiteX524" fmla="*/ 334384 w 655654"/>
              <a:gd name="connsiteY524" fmla="*/ 16916 h 603202"/>
              <a:gd name="connsiteX525" fmla="*/ 332679 w 655654"/>
              <a:gd name="connsiteY525" fmla="*/ 16916 h 603202"/>
              <a:gd name="connsiteX526" fmla="*/ 332679 w 655654"/>
              <a:gd name="connsiteY526" fmla="*/ 17703 h 603202"/>
              <a:gd name="connsiteX527" fmla="*/ 331368 w 655654"/>
              <a:gd name="connsiteY527" fmla="*/ 17703 h 603202"/>
              <a:gd name="connsiteX528" fmla="*/ 328745 w 655654"/>
              <a:gd name="connsiteY528" fmla="*/ 18358 h 603202"/>
              <a:gd name="connsiteX529" fmla="*/ 328352 w 655654"/>
              <a:gd name="connsiteY529" fmla="*/ 18096 h 603202"/>
              <a:gd name="connsiteX530" fmla="*/ 326909 w 655654"/>
              <a:gd name="connsiteY530" fmla="*/ 18752 h 603202"/>
              <a:gd name="connsiteX531" fmla="*/ 326254 w 655654"/>
              <a:gd name="connsiteY531" fmla="*/ 19539 h 603202"/>
              <a:gd name="connsiteX532" fmla="*/ 325860 w 655654"/>
              <a:gd name="connsiteY532" fmla="*/ 19539 h 603202"/>
              <a:gd name="connsiteX533" fmla="*/ 325467 w 655654"/>
              <a:gd name="connsiteY533" fmla="*/ 20194 h 603202"/>
              <a:gd name="connsiteX534" fmla="*/ 325205 w 655654"/>
              <a:gd name="connsiteY534" fmla="*/ 20456 h 603202"/>
              <a:gd name="connsiteX535" fmla="*/ 324811 w 655654"/>
              <a:gd name="connsiteY535" fmla="*/ 20194 h 603202"/>
              <a:gd name="connsiteX536" fmla="*/ 324811 w 655654"/>
              <a:gd name="connsiteY536" fmla="*/ 19801 h 603202"/>
              <a:gd name="connsiteX537" fmla="*/ 324024 w 655654"/>
              <a:gd name="connsiteY537" fmla="*/ 19014 h 603202"/>
              <a:gd name="connsiteX538" fmla="*/ 324024 w 655654"/>
              <a:gd name="connsiteY538" fmla="*/ 18752 h 603202"/>
              <a:gd name="connsiteX539" fmla="*/ 323369 w 655654"/>
              <a:gd name="connsiteY539" fmla="*/ 18358 h 603202"/>
              <a:gd name="connsiteX540" fmla="*/ 323762 w 655654"/>
              <a:gd name="connsiteY540" fmla="*/ 16916 h 603202"/>
              <a:gd name="connsiteX541" fmla="*/ 321926 w 655654"/>
              <a:gd name="connsiteY541" fmla="*/ 16916 h 603202"/>
              <a:gd name="connsiteX542" fmla="*/ 321926 w 655654"/>
              <a:gd name="connsiteY542" fmla="*/ 17309 h 603202"/>
              <a:gd name="connsiteX543" fmla="*/ 321664 w 655654"/>
              <a:gd name="connsiteY543" fmla="*/ 16260 h 603202"/>
              <a:gd name="connsiteX544" fmla="*/ 318779 w 655654"/>
              <a:gd name="connsiteY544" fmla="*/ 16260 h 603202"/>
              <a:gd name="connsiteX545" fmla="*/ 317730 w 655654"/>
              <a:gd name="connsiteY545" fmla="*/ 16260 h 603202"/>
              <a:gd name="connsiteX546" fmla="*/ 317468 w 655654"/>
              <a:gd name="connsiteY546" fmla="*/ 15605 h 603202"/>
              <a:gd name="connsiteX547" fmla="*/ 316943 w 655654"/>
              <a:gd name="connsiteY547" fmla="*/ 15211 h 603202"/>
              <a:gd name="connsiteX548" fmla="*/ 316943 w 655654"/>
              <a:gd name="connsiteY548" fmla="*/ 14556 h 603202"/>
              <a:gd name="connsiteX549" fmla="*/ 316025 w 655654"/>
              <a:gd name="connsiteY549" fmla="*/ 14818 h 603202"/>
              <a:gd name="connsiteX550" fmla="*/ 316025 w 655654"/>
              <a:gd name="connsiteY550" fmla="*/ 13900 h 603202"/>
              <a:gd name="connsiteX551" fmla="*/ 315239 w 655654"/>
              <a:gd name="connsiteY551" fmla="*/ 13900 h 603202"/>
              <a:gd name="connsiteX552" fmla="*/ 314845 w 655654"/>
              <a:gd name="connsiteY552" fmla="*/ 14818 h 603202"/>
              <a:gd name="connsiteX553" fmla="*/ 314583 w 655654"/>
              <a:gd name="connsiteY553" fmla="*/ 14818 h 603202"/>
              <a:gd name="connsiteX554" fmla="*/ 314583 w 655654"/>
              <a:gd name="connsiteY554" fmla="*/ 13900 h 603202"/>
              <a:gd name="connsiteX555" fmla="*/ 313796 w 655654"/>
              <a:gd name="connsiteY555" fmla="*/ 13375 h 603202"/>
              <a:gd name="connsiteX556" fmla="*/ 312747 w 655654"/>
              <a:gd name="connsiteY556" fmla="*/ 13900 h 603202"/>
              <a:gd name="connsiteX557" fmla="*/ 312092 w 655654"/>
              <a:gd name="connsiteY557" fmla="*/ 14556 h 603202"/>
              <a:gd name="connsiteX558" fmla="*/ 310649 w 655654"/>
              <a:gd name="connsiteY558" fmla="*/ 13900 h 603202"/>
              <a:gd name="connsiteX559" fmla="*/ 308944 w 655654"/>
              <a:gd name="connsiteY559" fmla="*/ 14818 h 603202"/>
              <a:gd name="connsiteX560" fmla="*/ 307764 w 655654"/>
              <a:gd name="connsiteY560" fmla="*/ 16260 h 603202"/>
              <a:gd name="connsiteX561" fmla="*/ 306846 w 655654"/>
              <a:gd name="connsiteY561" fmla="*/ 18096 h 603202"/>
              <a:gd name="connsiteX562" fmla="*/ 308289 w 655654"/>
              <a:gd name="connsiteY562" fmla="*/ 21243 h 603202"/>
              <a:gd name="connsiteX563" fmla="*/ 306846 w 655654"/>
              <a:gd name="connsiteY563" fmla="*/ 23997 h 603202"/>
              <a:gd name="connsiteX564" fmla="*/ 306059 w 655654"/>
              <a:gd name="connsiteY564" fmla="*/ 23997 h 603202"/>
              <a:gd name="connsiteX565" fmla="*/ 305010 w 655654"/>
              <a:gd name="connsiteY565" fmla="*/ 25177 h 603202"/>
              <a:gd name="connsiteX566" fmla="*/ 302650 w 655654"/>
              <a:gd name="connsiteY566" fmla="*/ 25177 h 603202"/>
              <a:gd name="connsiteX567" fmla="*/ 302650 w 655654"/>
              <a:gd name="connsiteY567" fmla="*/ 25833 h 603202"/>
              <a:gd name="connsiteX568" fmla="*/ 301863 w 655654"/>
              <a:gd name="connsiteY568" fmla="*/ 25439 h 603202"/>
              <a:gd name="connsiteX569" fmla="*/ 301208 w 655654"/>
              <a:gd name="connsiteY569" fmla="*/ 25439 h 603202"/>
              <a:gd name="connsiteX570" fmla="*/ 300683 w 655654"/>
              <a:gd name="connsiteY570" fmla="*/ 25439 h 603202"/>
              <a:gd name="connsiteX571" fmla="*/ 300027 w 655654"/>
              <a:gd name="connsiteY571" fmla="*/ 25439 h 603202"/>
              <a:gd name="connsiteX572" fmla="*/ 299765 w 655654"/>
              <a:gd name="connsiteY572" fmla="*/ 24784 h 603202"/>
              <a:gd name="connsiteX573" fmla="*/ 300683 w 655654"/>
              <a:gd name="connsiteY573" fmla="*/ 24390 h 603202"/>
              <a:gd name="connsiteX574" fmla="*/ 300421 w 655654"/>
              <a:gd name="connsiteY574" fmla="*/ 23997 h 603202"/>
              <a:gd name="connsiteX575" fmla="*/ 298847 w 655654"/>
              <a:gd name="connsiteY575" fmla="*/ 24390 h 603202"/>
              <a:gd name="connsiteX576" fmla="*/ 298585 w 655654"/>
              <a:gd name="connsiteY576" fmla="*/ 23997 h 603202"/>
              <a:gd name="connsiteX577" fmla="*/ 298585 w 655654"/>
              <a:gd name="connsiteY577" fmla="*/ 23341 h 603202"/>
              <a:gd name="connsiteX578" fmla="*/ 298192 w 655654"/>
              <a:gd name="connsiteY578" fmla="*/ 23341 h 603202"/>
              <a:gd name="connsiteX579" fmla="*/ 297536 w 655654"/>
              <a:gd name="connsiteY579" fmla="*/ 23997 h 603202"/>
              <a:gd name="connsiteX580" fmla="*/ 297274 w 655654"/>
              <a:gd name="connsiteY580" fmla="*/ 23997 h 603202"/>
              <a:gd name="connsiteX581" fmla="*/ 296749 w 655654"/>
              <a:gd name="connsiteY581" fmla="*/ 23997 h 603202"/>
              <a:gd name="connsiteX582" fmla="*/ 296749 w 655654"/>
              <a:gd name="connsiteY582" fmla="*/ 23735 h 603202"/>
              <a:gd name="connsiteX583" fmla="*/ 296487 w 655654"/>
              <a:gd name="connsiteY583" fmla="*/ 23341 h 603202"/>
              <a:gd name="connsiteX584" fmla="*/ 296487 w 655654"/>
              <a:gd name="connsiteY584" fmla="*/ 23079 h 603202"/>
              <a:gd name="connsiteX585" fmla="*/ 295831 w 655654"/>
              <a:gd name="connsiteY585" fmla="*/ 23735 h 603202"/>
              <a:gd name="connsiteX586" fmla="*/ 295044 w 655654"/>
              <a:gd name="connsiteY586" fmla="*/ 23341 h 603202"/>
              <a:gd name="connsiteX587" fmla="*/ 294651 w 655654"/>
              <a:gd name="connsiteY587" fmla="*/ 23341 h 603202"/>
              <a:gd name="connsiteX588" fmla="*/ 294389 w 655654"/>
              <a:gd name="connsiteY588" fmla="*/ 23079 h 603202"/>
              <a:gd name="connsiteX589" fmla="*/ 294389 w 655654"/>
              <a:gd name="connsiteY589" fmla="*/ 22686 h 603202"/>
              <a:gd name="connsiteX590" fmla="*/ 293209 w 655654"/>
              <a:gd name="connsiteY590" fmla="*/ 22292 h 603202"/>
              <a:gd name="connsiteX591" fmla="*/ 292946 w 655654"/>
              <a:gd name="connsiteY591" fmla="*/ 22686 h 603202"/>
              <a:gd name="connsiteX592" fmla="*/ 292291 w 655654"/>
              <a:gd name="connsiteY592" fmla="*/ 23079 h 603202"/>
              <a:gd name="connsiteX593" fmla="*/ 291897 w 655654"/>
              <a:gd name="connsiteY593" fmla="*/ 22292 h 603202"/>
              <a:gd name="connsiteX594" fmla="*/ 291504 w 655654"/>
              <a:gd name="connsiteY594" fmla="*/ 22686 h 603202"/>
              <a:gd name="connsiteX595" fmla="*/ 290848 w 655654"/>
              <a:gd name="connsiteY595" fmla="*/ 22292 h 603202"/>
              <a:gd name="connsiteX596" fmla="*/ 290455 w 655654"/>
              <a:gd name="connsiteY596" fmla="*/ 22686 h 603202"/>
              <a:gd name="connsiteX597" fmla="*/ 290848 w 655654"/>
              <a:gd name="connsiteY597" fmla="*/ 23341 h 603202"/>
              <a:gd name="connsiteX598" fmla="*/ 289406 w 655654"/>
              <a:gd name="connsiteY598" fmla="*/ 23735 h 603202"/>
              <a:gd name="connsiteX599" fmla="*/ 289012 w 655654"/>
              <a:gd name="connsiteY599" fmla="*/ 23735 h 603202"/>
              <a:gd name="connsiteX600" fmla="*/ 288750 w 655654"/>
              <a:gd name="connsiteY600" fmla="*/ 23997 h 603202"/>
              <a:gd name="connsiteX601" fmla="*/ 287963 w 655654"/>
              <a:gd name="connsiteY601" fmla="*/ 23997 h 603202"/>
              <a:gd name="connsiteX602" fmla="*/ 287570 w 655654"/>
              <a:gd name="connsiteY602" fmla="*/ 23079 h 603202"/>
              <a:gd name="connsiteX603" fmla="*/ 285865 w 655654"/>
              <a:gd name="connsiteY603" fmla="*/ 23341 h 603202"/>
              <a:gd name="connsiteX604" fmla="*/ 285472 w 655654"/>
              <a:gd name="connsiteY604" fmla="*/ 23079 h 603202"/>
              <a:gd name="connsiteX605" fmla="*/ 284029 w 655654"/>
              <a:gd name="connsiteY605" fmla="*/ 23341 h 603202"/>
              <a:gd name="connsiteX606" fmla="*/ 283767 w 655654"/>
              <a:gd name="connsiteY606" fmla="*/ 23341 h 603202"/>
              <a:gd name="connsiteX607" fmla="*/ 283112 w 655654"/>
              <a:gd name="connsiteY607" fmla="*/ 23997 h 603202"/>
              <a:gd name="connsiteX608" fmla="*/ 282587 w 655654"/>
              <a:gd name="connsiteY608" fmla="*/ 23997 h 603202"/>
              <a:gd name="connsiteX609" fmla="*/ 283112 w 655654"/>
              <a:gd name="connsiteY609" fmla="*/ 23735 h 603202"/>
              <a:gd name="connsiteX610" fmla="*/ 283112 w 655654"/>
              <a:gd name="connsiteY610" fmla="*/ 23079 h 603202"/>
              <a:gd name="connsiteX611" fmla="*/ 282325 w 655654"/>
              <a:gd name="connsiteY611" fmla="*/ 22686 h 603202"/>
              <a:gd name="connsiteX612" fmla="*/ 282587 w 655654"/>
              <a:gd name="connsiteY612" fmla="*/ 21637 h 603202"/>
              <a:gd name="connsiteX613" fmla="*/ 282587 w 655654"/>
              <a:gd name="connsiteY613" fmla="*/ 19801 h 603202"/>
              <a:gd name="connsiteX614" fmla="*/ 282325 w 655654"/>
              <a:gd name="connsiteY614" fmla="*/ 19539 h 603202"/>
              <a:gd name="connsiteX615" fmla="*/ 282325 w 655654"/>
              <a:gd name="connsiteY615" fmla="*/ 18096 h 603202"/>
              <a:gd name="connsiteX616" fmla="*/ 282587 w 655654"/>
              <a:gd name="connsiteY616" fmla="*/ 17703 h 603202"/>
              <a:gd name="connsiteX617" fmla="*/ 282325 w 655654"/>
              <a:gd name="connsiteY617" fmla="*/ 15605 h 603202"/>
              <a:gd name="connsiteX618" fmla="*/ 281931 w 655654"/>
              <a:gd name="connsiteY618" fmla="*/ 15211 h 603202"/>
              <a:gd name="connsiteX619" fmla="*/ 281669 w 655654"/>
              <a:gd name="connsiteY619" fmla="*/ 15211 h 603202"/>
              <a:gd name="connsiteX620" fmla="*/ 281145 w 655654"/>
              <a:gd name="connsiteY620" fmla="*/ 14556 h 603202"/>
              <a:gd name="connsiteX621" fmla="*/ 280882 w 655654"/>
              <a:gd name="connsiteY621" fmla="*/ 14556 h 603202"/>
              <a:gd name="connsiteX622" fmla="*/ 280489 w 655654"/>
              <a:gd name="connsiteY622" fmla="*/ 13900 h 603202"/>
              <a:gd name="connsiteX623" fmla="*/ 279440 w 655654"/>
              <a:gd name="connsiteY623" fmla="*/ 13375 h 603202"/>
              <a:gd name="connsiteX624" fmla="*/ 279047 w 655654"/>
              <a:gd name="connsiteY624" fmla="*/ 11015 h 603202"/>
              <a:gd name="connsiteX625" fmla="*/ 278784 w 655654"/>
              <a:gd name="connsiteY625" fmla="*/ 10228 h 603202"/>
              <a:gd name="connsiteX626" fmla="*/ 276948 w 655654"/>
              <a:gd name="connsiteY626" fmla="*/ 8130 h 603202"/>
              <a:gd name="connsiteX627" fmla="*/ 275244 w 655654"/>
              <a:gd name="connsiteY627" fmla="*/ 9835 h 603202"/>
              <a:gd name="connsiteX628" fmla="*/ 273408 w 655654"/>
              <a:gd name="connsiteY628" fmla="*/ 11277 h 603202"/>
              <a:gd name="connsiteX629" fmla="*/ 271965 w 655654"/>
              <a:gd name="connsiteY629" fmla="*/ 11671 h 603202"/>
              <a:gd name="connsiteX630" fmla="*/ 271965 w 655654"/>
              <a:gd name="connsiteY630" fmla="*/ 11015 h 603202"/>
              <a:gd name="connsiteX631" fmla="*/ 271965 w 655654"/>
              <a:gd name="connsiteY631" fmla="*/ 10228 h 603202"/>
              <a:gd name="connsiteX632" fmla="*/ 270654 w 655654"/>
              <a:gd name="connsiteY632" fmla="*/ 10228 h 603202"/>
              <a:gd name="connsiteX633" fmla="*/ 266982 w 655654"/>
              <a:gd name="connsiteY633" fmla="*/ 9835 h 603202"/>
              <a:gd name="connsiteX634" fmla="*/ 263835 w 655654"/>
              <a:gd name="connsiteY634" fmla="*/ 7737 h 603202"/>
              <a:gd name="connsiteX635" fmla="*/ 263573 w 655654"/>
              <a:gd name="connsiteY635" fmla="*/ 6294 h 603202"/>
              <a:gd name="connsiteX636" fmla="*/ 262786 w 655654"/>
              <a:gd name="connsiteY636" fmla="*/ 5639 h 603202"/>
              <a:gd name="connsiteX637" fmla="*/ 263049 w 655654"/>
              <a:gd name="connsiteY637" fmla="*/ 1836 h 603202"/>
              <a:gd name="connsiteX638" fmla="*/ 263049 w 655654"/>
              <a:gd name="connsiteY638" fmla="*/ 1180 h 603202"/>
              <a:gd name="connsiteX639" fmla="*/ 262393 w 655654"/>
              <a:gd name="connsiteY639" fmla="*/ 0 h 603202"/>
              <a:gd name="connsiteX640" fmla="*/ 261344 w 655654"/>
              <a:gd name="connsiteY640" fmla="*/ 393 h 603202"/>
              <a:gd name="connsiteX641" fmla="*/ 260295 w 655654"/>
              <a:gd name="connsiteY641" fmla="*/ 0 h 603202"/>
              <a:gd name="connsiteX642" fmla="*/ 259508 w 655654"/>
              <a:gd name="connsiteY642" fmla="*/ 393 h 603202"/>
              <a:gd name="connsiteX643" fmla="*/ 259508 w 655654"/>
              <a:gd name="connsiteY643" fmla="*/ 1180 h 603202"/>
              <a:gd name="connsiteX644" fmla="*/ 258590 w 655654"/>
              <a:gd name="connsiteY644" fmla="*/ 2754 h 603202"/>
              <a:gd name="connsiteX645" fmla="*/ 255967 w 655654"/>
              <a:gd name="connsiteY645" fmla="*/ 2492 h 603202"/>
              <a:gd name="connsiteX646" fmla="*/ 255705 w 655654"/>
              <a:gd name="connsiteY646" fmla="*/ 3541 h 603202"/>
              <a:gd name="connsiteX647" fmla="*/ 255967 w 655654"/>
              <a:gd name="connsiteY647" fmla="*/ 3934 h 603202"/>
              <a:gd name="connsiteX648" fmla="*/ 253869 w 655654"/>
              <a:gd name="connsiteY648" fmla="*/ 4196 h 603202"/>
              <a:gd name="connsiteX649" fmla="*/ 254263 w 655654"/>
              <a:gd name="connsiteY649" fmla="*/ 4852 h 603202"/>
              <a:gd name="connsiteX650" fmla="*/ 252820 w 655654"/>
              <a:gd name="connsiteY650" fmla="*/ 5639 h 603202"/>
              <a:gd name="connsiteX651" fmla="*/ 251771 w 655654"/>
              <a:gd name="connsiteY651" fmla="*/ 5639 h 603202"/>
              <a:gd name="connsiteX652" fmla="*/ 252165 w 655654"/>
              <a:gd name="connsiteY652" fmla="*/ 6294 h 603202"/>
              <a:gd name="connsiteX653" fmla="*/ 252427 w 655654"/>
              <a:gd name="connsiteY653" fmla="*/ 6294 h 603202"/>
              <a:gd name="connsiteX654" fmla="*/ 252427 w 655654"/>
              <a:gd name="connsiteY654" fmla="*/ 7081 h 603202"/>
              <a:gd name="connsiteX655" fmla="*/ 250067 w 655654"/>
              <a:gd name="connsiteY655" fmla="*/ 7081 h 603202"/>
              <a:gd name="connsiteX656" fmla="*/ 249673 w 655654"/>
              <a:gd name="connsiteY656" fmla="*/ 7737 h 603202"/>
              <a:gd name="connsiteX657" fmla="*/ 248231 w 655654"/>
              <a:gd name="connsiteY657" fmla="*/ 7081 h 603202"/>
              <a:gd name="connsiteX658" fmla="*/ 247968 w 655654"/>
              <a:gd name="connsiteY658" fmla="*/ 7081 h 603202"/>
              <a:gd name="connsiteX659" fmla="*/ 247968 w 655654"/>
              <a:gd name="connsiteY659" fmla="*/ 8917 h 603202"/>
              <a:gd name="connsiteX660" fmla="*/ 246788 w 655654"/>
              <a:gd name="connsiteY660" fmla="*/ 9179 h 603202"/>
              <a:gd name="connsiteX661" fmla="*/ 246526 w 655654"/>
              <a:gd name="connsiteY661" fmla="*/ 7737 h 603202"/>
              <a:gd name="connsiteX662" fmla="*/ 244690 w 655654"/>
              <a:gd name="connsiteY662" fmla="*/ 8917 h 603202"/>
              <a:gd name="connsiteX663" fmla="*/ 244690 w 655654"/>
              <a:gd name="connsiteY663" fmla="*/ 9179 h 603202"/>
              <a:gd name="connsiteX664" fmla="*/ 244035 w 655654"/>
              <a:gd name="connsiteY664" fmla="*/ 9573 h 603202"/>
              <a:gd name="connsiteX665" fmla="*/ 242592 w 655654"/>
              <a:gd name="connsiteY665" fmla="*/ 9573 h 603202"/>
              <a:gd name="connsiteX666" fmla="*/ 241543 w 655654"/>
              <a:gd name="connsiteY666" fmla="*/ 9835 h 603202"/>
              <a:gd name="connsiteX667" fmla="*/ 241543 w 655654"/>
              <a:gd name="connsiteY667" fmla="*/ 10228 h 603202"/>
              <a:gd name="connsiteX668" fmla="*/ 241150 w 655654"/>
              <a:gd name="connsiteY668" fmla="*/ 10228 h 603202"/>
              <a:gd name="connsiteX669" fmla="*/ 241150 w 655654"/>
              <a:gd name="connsiteY669" fmla="*/ 11015 h 603202"/>
              <a:gd name="connsiteX670" fmla="*/ 240494 w 655654"/>
              <a:gd name="connsiteY670" fmla="*/ 11277 h 603202"/>
              <a:gd name="connsiteX671" fmla="*/ 239970 w 655654"/>
              <a:gd name="connsiteY671" fmla="*/ 9573 h 603202"/>
              <a:gd name="connsiteX672" fmla="*/ 239052 w 655654"/>
              <a:gd name="connsiteY672" fmla="*/ 9573 h 603202"/>
              <a:gd name="connsiteX673" fmla="*/ 238658 w 655654"/>
              <a:gd name="connsiteY673" fmla="*/ 7737 h 603202"/>
              <a:gd name="connsiteX674" fmla="*/ 236953 w 655654"/>
              <a:gd name="connsiteY674" fmla="*/ 8130 h 603202"/>
              <a:gd name="connsiteX675" fmla="*/ 236167 w 655654"/>
              <a:gd name="connsiteY675" fmla="*/ 6032 h 603202"/>
              <a:gd name="connsiteX676" fmla="*/ 235118 w 655654"/>
              <a:gd name="connsiteY676" fmla="*/ 6032 h 603202"/>
              <a:gd name="connsiteX677" fmla="*/ 234331 w 655654"/>
              <a:gd name="connsiteY677" fmla="*/ 3934 h 603202"/>
              <a:gd name="connsiteX678" fmla="*/ 234331 w 655654"/>
              <a:gd name="connsiteY678" fmla="*/ 2492 h 603202"/>
              <a:gd name="connsiteX679" fmla="*/ 229872 w 655654"/>
              <a:gd name="connsiteY679" fmla="*/ 3278 h 603202"/>
              <a:gd name="connsiteX680" fmla="*/ 229086 w 655654"/>
              <a:gd name="connsiteY680" fmla="*/ 3278 h 603202"/>
              <a:gd name="connsiteX681" fmla="*/ 229086 w 655654"/>
              <a:gd name="connsiteY681" fmla="*/ 7475 h 603202"/>
              <a:gd name="connsiteX682" fmla="*/ 228037 w 655654"/>
              <a:gd name="connsiteY682" fmla="*/ 7475 h 603202"/>
              <a:gd name="connsiteX683" fmla="*/ 226988 w 655654"/>
              <a:gd name="connsiteY683" fmla="*/ 7475 h 603202"/>
              <a:gd name="connsiteX684" fmla="*/ 224889 w 655654"/>
              <a:gd name="connsiteY684" fmla="*/ 8130 h 603202"/>
              <a:gd name="connsiteX685" fmla="*/ 225152 w 655654"/>
              <a:gd name="connsiteY685" fmla="*/ 8523 h 603202"/>
              <a:gd name="connsiteX686" fmla="*/ 224103 w 655654"/>
              <a:gd name="connsiteY686" fmla="*/ 8917 h 603202"/>
              <a:gd name="connsiteX687" fmla="*/ 224496 w 655654"/>
              <a:gd name="connsiteY687" fmla="*/ 10622 h 603202"/>
              <a:gd name="connsiteX688" fmla="*/ 223054 w 655654"/>
              <a:gd name="connsiteY688" fmla="*/ 11015 h 603202"/>
              <a:gd name="connsiteX689" fmla="*/ 223709 w 655654"/>
              <a:gd name="connsiteY689" fmla="*/ 11933 h 603202"/>
              <a:gd name="connsiteX690" fmla="*/ 222398 w 655654"/>
              <a:gd name="connsiteY690" fmla="*/ 11933 h 603202"/>
              <a:gd name="connsiteX691" fmla="*/ 222005 w 655654"/>
              <a:gd name="connsiteY691" fmla="*/ 11933 h 603202"/>
              <a:gd name="connsiteX692" fmla="*/ 222398 w 655654"/>
              <a:gd name="connsiteY692" fmla="*/ 14162 h 603202"/>
              <a:gd name="connsiteX693" fmla="*/ 222005 w 655654"/>
              <a:gd name="connsiteY693" fmla="*/ 14162 h 603202"/>
              <a:gd name="connsiteX694" fmla="*/ 220956 w 655654"/>
              <a:gd name="connsiteY694" fmla="*/ 13375 h 603202"/>
              <a:gd name="connsiteX695" fmla="*/ 220956 w 655654"/>
              <a:gd name="connsiteY695" fmla="*/ 14818 h 603202"/>
              <a:gd name="connsiteX696" fmla="*/ 218464 w 655654"/>
              <a:gd name="connsiteY696" fmla="*/ 15998 h 603202"/>
              <a:gd name="connsiteX697" fmla="*/ 218464 w 655654"/>
              <a:gd name="connsiteY697" fmla="*/ 16260 h 603202"/>
              <a:gd name="connsiteX698" fmla="*/ 217022 w 655654"/>
              <a:gd name="connsiteY698" fmla="*/ 16916 h 603202"/>
              <a:gd name="connsiteX699" fmla="*/ 216628 w 655654"/>
              <a:gd name="connsiteY699" fmla="*/ 16654 h 603202"/>
              <a:gd name="connsiteX700" fmla="*/ 216366 w 655654"/>
              <a:gd name="connsiteY700" fmla="*/ 16916 h 603202"/>
              <a:gd name="connsiteX701" fmla="*/ 216366 w 655654"/>
              <a:gd name="connsiteY701" fmla="*/ 17703 h 603202"/>
              <a:gd name="connsiteX702" fmla="*/ 215973 w 655654"/>
              <a:gd name="connsiteY702" fmla="*/ 17703 h 603202"/>
              <a:gd name="connsiteX703" fmla="*/ 215710 w 655654"/>
              <a:gd name="connsiteY703" fmla="*/ 17309 h 603202"/>
              <a:gd name="connsiteX704" fmla="*/ 214924 w 655654"/>
              <a:gd name="connsiteY704" fmla="*/ 16916 h 603202"/>
              <a:gd name="connsiteX705" fmla="*/ 214268 w 655654"/>
              <a:gd name="connsiteY705" fmla="*/ 17309 h 603202"/>
              <a:gd name="connsiteX706" fmla="*/ 212825 w 655654"/>
              <a:gd name="connsiteY706" fmla="*/ 14556 h 603202"/>
              <a:gd name="connsiteX707" fmla="*/ 213612 w 655654"/>
              <a:gd name="connsiteY707" fmla="*/ 13900 h 603202"/>
              <a:gd name="connsiteX708" fmla="*/ 212432 w 655654"/>
              <a:gd name="connsiteY708" fmla="*/ 12720 h 603202"/>
              <a:gd name="connsiteX709" fmla="*/ 212825 w 655654"/>
              <a:gd name="connsiteY709" fmla="*/ 12457 h 603202"/>
              <a:gd name="connsiteX710" fmla="*/ 212170 w 655654"/>
              <a:gd name="connsiteY710" fmla="*/ 10228 h 603202"/>
              <a:gd name="connsiteX711" fmla="*/ 211383 w 655654"/>
              <a:gd name="connsiteY711" fmla="*/ 8130 h 603202"/>
              <a:gd name="connsiteX712" fmla="*/ 209154 w 655654"/>
              <a:gd name="connsiteY712" fmla="*/ 8917 h 603202"/>
              <a:gd name="connsiteX713" fmla="*/ 207711 w 655654"/>
              <a:gd name="connsiteY713" fmla="*/ 9835 h 603202"/>
              <a:gd name="connsiteX714" fmla="*/ 207711 w 655654"/>
              <a:gd name="connsiteY714" fmla="*/ 9573 h 603202"/>
              <a:gd name="connsiteX715" fmla="*/ 206007 w 655654"/>
              <a:gd name="connsiteY715" fmla="*/ 11015 h 603202"/>
              <a:gd name="connsiteX716" fmla="*/ 204958 w 655654"/>
              <a:gd name="connsiteY716" fmla="*/ 11277 h 603202"/>
              <a:gd name="connsiteX717" fmla="*/ 205613 w 655654"/>
              <a:gd name="connsiteY717" fmla="*/ 12720 h 603202"/>
              <a:gd name="connsiteX718" fmla="*/ 204171 w 655654"/>
              <a:gd name="connsiteY718" fmla="*/ 12720 h 603202"/>
              <a:gd name="connsiteX719" fmla="*/ 204171 w 655654"/>
              <a:gd name="connsiteY719" fmla="*/ 13375 h 603202"/>
              <a:gd name="connsiteX720" fmla="*/ 203909 w 655654"/>
              <a:gd name="connsiteY720" fmla="*/ 13375 h 603202"/>
              <a:gd name="connsiteX721" fmla="*/ 204564 w 655654"/>
              <a:gd name="connsiteY721" fmla="*/ 14818 h 603202"/>
              <a:gd name="connsiteX722" fmla="*/ 201810 w 655654"/>
              <a:gd name="connsiteY722" fmla="*/ 16916 h 603202"/>
              <a:gd name="connsiteX723" fmla="*/ 201417 w 655654"/>
              <a:gd name="connsiteY723" fmla="*/ 16260 h 603202"/>
              <a:gd name="connsiteX724" fmla="*/ 200630 w 655654"/>
              <a:gd name="connsiteY724" fmla="*/ 16654 h 603202"/>
              <a:gd name="connsiteX725" fmla="*/ 199712 w 655654"/>
              <a:gd name="connsiteY725" fmla="*/ 16916 h 603202"/>
              <a:gd name="connsiteX726" fmla="*/ 199975 w 655654"/>
              <a:gd name="connsiteY726" fmla="*/ 19539 h 603202"/>
              <a:gd name="connsiteX727" fmla="*/ 200368 w 655654"/>
              <a:gd name="connsiteY727" fmla="*/ 20194 h 603202"/>
              <a:gd name="connsiteX728" fmla="*/ 199188 w 655654"/>
              <a:gd name="connsiteY728" fmla="*/ 20456 h 603202"/>
              <a:gd name="connsiteX729" fmla="*/ 198532 w 655654"/>
              <a:gd name="connsiteY729" fmla="*/ 21243 h 603202"/>
              <a:gd name="connsiteX730" fmla="*/ 198270 w 655654"/>
              <a:gd name="connsiteY730" fmla="*/ 21243 h 603202"/>
              <a:gd name="connsiteX731" fmla="*/ 198270 w 655654"/>
              <a:gd name="connsiteY731" fmla="*/ 20456 h 603202"/>
              <a:gd name="connsiteX732" fmla="*/ 196827 w 655654"/>
              <a:gd name="connsiteY732" fmla="*/ 19014 h 603202"/>
              <a:gd name="connsiteX733" fmla="*/ 196172 w 655654"/>
              <a:gd name="connsiteY733" fmla="*/ 17309 h 603202"/>
              <a:gd name="connsiteX734" fmla="*/ 194992 w 655654"/>
              <a:gd name="connsiteY734" fmla="*/ 16654 h 603202"/>
              <a:gd name="connsiteX735" fmla="*/ 192631 w 655654"/>
              <a:gd name="connsiteY735" fmla="*/ 16916 h 603202"/>
              <a:gd name="connsiteX736" fmla="*/ 190795 w 655654"/>
              <a:gd name="connsiteY736" fmla="*/ 18752 h 603202"/>
              <a:gd name="connsiteX737" fmla="*/ 190009 w 655654"/>
              <a:gd name="connsiteY737" fmla="*/ 18752 h 603202"/>
              <a:gd name="connsiteX738" fmla="*/ 189746 w 655654"/>
              <a:gd name="connsiteY738" fmla="*/ 16260 h 603202"/>
              <a:gd name="connsiteX739" fmla="*/ 188697 w 655654"/>
              <a:gd name="connsiteY739" fmla="*/ 16260 h 603202"/>
              <a:gd name="connsiteX740" fmla="*/ 188435 w 655654"/>
              <a:gd name="connsiteY740" fmla="*/ 15998 h 603202"/>
              <a:gd name="connsiteX741" fmla="*/ 187648 w 655654"/>
              <a:gd name="connsiteY741" fmla="*/ 16260 h 603202"/>
              <a:gd name="connsiteX742" fmla="*/ 187255 w 655654"/>
              <a:gd name="connsiteY742" fmla="*/ 15605 h 603202"/>
              <a:gd name="connsiteX743" fmla="*/ 186337 w 655654"/>
              <a:gd name="connsiteY743" fmla="*/ 15605 h 603202"/>
              <a:gd name="connsiteX744" fmla="*/ 185157 w 655654"/>
              <a:gd name="connsiteY744" fmla="*/ 15211 h 603202"/>
              <a:gd name="connsiteX745" fmla="*/ 185157 w 655654"/>
              <a:gd name="connsiteY745" fmla="*/ 17703 h 603202"/>
              <a:gd name="connsiteX746" fmla="*/ 184370 w 655654"/>
              <a:gd name="connsiteY746" fmla="*/ 17309 h 603202"/>
              <a:gd name="connsiteX747" fmla="*/ 183714 w 655654"/>
              <a:gd name="connsiteY747" fmla="*/ 18096 h 603202"/>
              <a:gd name="connsiteX748" fmla="*/ 182272 w 655654"/>
              <a:gd name="connsiteY748" fmla="*/ 18358 h 603202"/>
              <a:gd name="connsiteX749" fmla="*/ 182010 w 655654"/>
              <a:gd name="connsiteY749" fmla="*/ 20194 h 603202"/>
              <a:gd name="connsiteX750" fmla="*/ 180961 w 655654"/>
              <a:gd name="connsiteY750" fmla="*/ 20456 h 603202"/>
              <a:gd name="connsiteX751" fmla="*/ 180436 w 655654"/>
              <a:gd name="connsiteY751" fmla="*/ 20194 h 603202"/>
              <a:gd name="connsiteX752" fmla="*/ 178076 w 655654"/>
              <a:gd name="connsiteY752" fmla="*/ 21243 h 603202"/>
              <a:gd name="connsiteX753" fmla="*/ 177551 w 655654"/>
              <a:gd name="connsiteY753" fmla="*/ 21899 h 603202"/>
              <a:gd name="connsiteX754" fmla="*/ 175453 w 655654"/>
              <a:gd name="connsiteY754" fmla="*/ 23079 h 603202"/>
              <a:gd name="connsiteX755" fmla="*/ 175978 w 655654"/>
              <a:gd name="connsiteY755" fmla="*/ 23735 h 603202"/>
              <a:gd name="connsiteX756" fmla="*/ 170208 w 655654"/>
              <a:gd name="connsiteY756" fmla="*/ 23997 h 603202"/>
              <a:gd name="connsiteX757" fmla="*/ 168503 w 655654"/>
              <a:gd name="connsiteY757" fmla="*/ 24390 h 603202"/>
              <a:gd name="connsiteX758" fmla="*/ 167716 w 655654"/>
              <a:gd name="connsiteY758" fmla="*/ 26095 h 603202"/>
              <a:gd name="connsiteX759" fmla="*/ 163127 w 655654"/>
              <a:gd name="connsiteY759" fmla="*/ 28062 h 603202"/>
              <a:gd name="connsiteX760" fmla="*/ 162733 w 655654"/>
              <a:gd name="connsiteY760" fmla="*/ 29636 h 603202"/>
              <a:gd name="connsiteX761" fmla="*/ 160635 w 655654"/>
              <a:gd name="connsiteY761" fmla="*/ 31471 h 603202"/>
              <a:gd name="connsiteX762" fmla="*/ 159980 w 655654"/>
              <a:gd name="connsiteY762" fmla="*/ 31734 h 603202"/>
              <a:gd name="connsiteX763" fmla="*/ 159193 w 655654"/>
              <a:gd name="connsiteY763" fmla="*/ 32258 h 603202"/>
              <a:gd name="connsiteX764" fmla="*/ 158275 w 655654"/>
              <a:gd name="connsiteY764" fmla="*/ 31078 h 603202"/>
              <a:gd name="connsiteX765" fmla="*/ 158275 w 655654"/>
              <a:gd name="connsiteY765" fmla="*/ 30160 h 603202"/>
              <a:gd name="connsiteX766" fmla="*/ 159193 w 655654"/>
              <a:gd name="connsiteY766" fmla="*/ 29373 h 603202"/>
              <a:gd name="connsiteX767" fmla="*/ 159717 w 655654"/>
              <a:gd name="connsiteY767" fmla="*/ 28980 h 603202"/>
              <a:gd name="connsiteX768" fmla="*/ 159717 w 655654"/>
              <a:gd name="connsiteY768" fmla="*/ 29373 h 603202"/>
              <a:gd name="connsiteX769" fmla="*/ 159980 w 655654"/>
              <a:gd name="connsiteY769" fmla="*/ 28980 h 603202"/>
              <a:gd name="connsiteX770" fmla="*/ 159717 w 655654"/>
              <a:gd name="connsiteY770" fmla="*/ 28324 h 603202"/>
              <a:gd name="connsiteX771" fmla="*/ 158537 w 655654"/>
              <a:gd name="connsiteY771" fmla="*/ 28062 h 603202"/>
              <a:gd name="connsiteX772" fmla="*/ 157750 w 655654"/>
              <a:gd name="connsiteY772" fmla="*/ 27538 h 603202"/>
              <a:gd name="connsiteX773" fmla="*/ 157488 w 655654"/>
              <a:gd name="connsiteY773" fmla="*/ 27538 h 603202"/>
              <a:gd name="connsiteX774" fmla="*/ 157488 w 655654"/>
              <a:gd name="connsiteY774" fmla="*/ 28062 h 603202"/>
              <a:gd name="connsiteX775" fmla="*/ 157095 w 655654"/>
              <a:gd name="connsiteY775" fmla="*/ 27538 h 603202"/>
              <a:gd name="connsiteX776" fmla="*/ 156439 w 655654"/>
              <a:gd name="connsiteY776" fmla="*/ 27538 h 603202"/>
              <a:gd name="connsiteX777" fmla="*/ 156439 w 655654"/>
              <a:gd name="connsiteY777" fmla="*/ 26620 h 603202"/>
              <a:gd name="connsiteX778" fmla="*/ 156439 w 655654"/>
              <a:gd name="connsiteY778" fmla="*/ 25833 h 603202"/>
              <a:gd name="connsiteX779" fmla="*/ 156046 w 655654"/>
              <a:gd name="connsiteY779" fmla="*/ 26095 h 603202"/>
              <a:gd name="connsiteX780" fmla="*/ 156046 w 655654"/>
              <a:gd name="connsiteY780" fmla="*/ 25439 h 603202"/>
              <a:gd name="connsiteX781" fmla="*/ 156046 w 655654"/>
              <a:gd name="connsiteY781" fmla="*/ 25833 h 603202"/>
              <a:gd name="connsiteX782" fmla="*/ 155652 w 655654"/>
              <a:gd name="connsiteY782" fmla="*/ 25439 h 603202"/>
              <a:gd name="connsiteX783" fmla="*/ 155390 w 655654"/>
              <a:gd name="connsiteY783" fmla="*/ 25439 h 603202"/>
              <a:gd name="connsiteX784" fmla="*/ 155390 w 655654"/>
              <a:gd name="connsiteY784" fmla="*/ 25177 h 603202"/>
              <a:gd name="connsiteX785" fmla="*/ 154997 w 655654"/>
              <a:gd name="connsiteY785" fmla="*/ 25177 h 603202"/>
              <a:gd name="connsiteX786" fmla="*/ 154997 w 655654"/>
              <a:gd name="connsiteY786" fmla="*/ 23997 h 603202"/>
              <a:gd name="connsiteX787" fmla="*/ 154734 w 655654"/>
              <a:gd name="connsiteY787" fmla="*/ 23079 h 603202"/>
              <a:gd name="connsiteX788" fmla="*/ 154997 w 655654"/>
              <a:gd name="connsiteY788" fmla="*/ 21637 h 603202"/>
              <a:gd name="connsiteX789" fmla="*/ 154997 w 655654"/>
              <a:gd name="connsiteY789" fmla="*/ 21243 h 603202"/>
              <a:gd name="connsiteX790" fmla="*/ 151456 w 655654"/>
              <a:gd name="connsiteY790" fmla="*/ 19801 h 603202"/>
              <a:gd name="connsiteX791" fmla="*/ 150669 w 655654"/>
              <a:gd name="connsiteY791" fmla="*/ 19801 h 603202"/>
              <a:gd name="connsiteX792" fmla="*/ 150669 w 655654"/>
              <a:gd name="connsiteY792" fmla="*/ 19539 h 603202"/>
              <a:gd name="connsiteX793" fmla="*/ 150669 w 655654"/>
              <a:gd name="connsiteY793" fmla="*/ 19014 h 603202"/>
              <a:gd name="connsiteX794" fmla="*/ 150669 w 655654"/>
              <a:gd name="connsiteY794" fmla="*/ 13900 h 603202"/>
              <a:gd name="connsiteX795" fmla="*/ 150669 w 655654"/>
              <a:gd name="connsiteY795" fmla="*/ 13375 h 603202"/>
              <a:gd name="connsiteX796" fmla="*/ 150669 w 655654"/>
              <a:gd name="connsiteY796" fmla="*/ 12457 h 603202"/>
              <a:gd name="connsiteX797" fmla="*/ 151063 w 655654"/>
              <a:gd name="connsiteY797" fmla="*/ 11015 h 603202"/>
              <a:gd name="connsiteX798" fmla="*/ 150276 w 655654"/>
              <a:gd name="connsiteY798" fmla="*/ 11277 h 603202"/>
              <a:gd name="connsiteX799" fmla="*/ 150014 w 655654"/>
              <a:gd name="connsiteY799" fmla="*/ 11015 h 603202"/>
              <a:gd name="connsiteX800" fmla="*/ 148571 w 655654"/>
              <a:gd name="connsiteY800" fmla="*/ 10622 h 603202"/>
              <a:gd name="connsiteX801" fmla="*/ 146473 w 655654"/>
              <a:gd name="connsiteY801" fmla="*/ 10622 h 603202"/>
              <a:gd name="connsiteX802" fmla="*/ 146473 w 655654"/>
              <a:gd name="connsiteY802" fmla="*/ 10228 h 603202"/>
              <a:gd name="connsiteX803" fmla="*/ 145031 w 655654"/>
              <a:gd name="connsiteY803" fmla="*/ 10622 h 603202"/>
              <a:gd name="connsiteX804" fmla="*/ 145031 w 655654"/>
              <a:gd name="connsiteY804" fmla="*/ 11277 h 603202"/>
              <a:gd name="connsiteX805" fmla="*/ 144375 w 655654"/>
              <a:gd name="connsiteY805" fmla="*/ 11671 h 603202"/>
              <a:gd name="connsiteX806" fmla="*/ 143195 w 655654"/>
              <a:gd name="connsiteY806" fmla="*/ 11671 h 603202"/>
              <a:gd name="connsiteX807" fmla="*/ 142933 w 655654"/>
              <a:gd name="connsiteY807" fmla="*/ 11277 h 603202"/>
              <a:gd name="connsiteX808" fmla="*/ 142277 w 655654"/>
              <a:gd name="connsiteY808" fmla="*/ 11277 h 603202"/>
              <a:gd name="connsiteX809" fmla="*/ 140441 w 655654"/>
              <a:gd name="connsiteY809" fmla="*/ 13113 h 603202"/>
              <a:gd name="connsiteX810" fmla="*/ 139654 w 655654"/>
              <a:gd name="connsiteY810" fmla="*/ 14818 h 603202"/>
              <a:gd name="connsiteX811" fmla="*/ 139392 w 655654"/>
              <a:gd name="connsiteY811" fmla="*/ 14818 h 603202"/>
              <a:gd name="connsiteX812" fmla="*/ 139392 w 655654"/>
              <a:gd name="connsiteY812" fmla="*/ 12720 h 603202"/>
              <a:gd name="connsiteX813" fmla="*/ 138736 w 655654"/>
              <a:gd name="connsiteY813" fmla="*/ 12457 h 603202"/>
              <a:gd name="connsiteX814" fmla="*/ 137556 w 655654"/>
              <a:gd name="connsiteY814" fmla="*/ 11671 h 603202"/>
              <a:gd name="connsiteX815" fmla="*/ 136638 w 655654"/>
              <a:gd name="connsiteY815" fmla="*/ 9835 h 603202"/>
              <a:gd name="connsiteX816" fmla="*/ 138212 w 655654"/>
              <a:gd name="connsiteY816" fmla="*/ 9179 h 603202"/>
              <a:gd name="connsiteX817" fmla="*/ 138999 w 655654"/>
              <a:gd name="connsiteY817" fmla="*/ 6819 h 603202"/>
              <a:gd name="connsiteX818" fmla="*/ 138212 w 655654"/>
              <a:gd name="connsiteY818" fmla="*/ 6294 h 603202"/>
              <a:gd name="connsiteX819" fmla="*/ 136901 w 655654"/>
              <a:gd name="connsiteY819" fmla="*/ 6819 h 603202"/>
              <a:gd name="connsiteX820" fmla="*/ 136114 w 655654"/>
              <a:gd name="connsiteY820" fmla="*/ 6032 h 603202"/>
              <a:gd name="connsiteX821" fmla="*/ 135852 w 655654"/>
              <a:gd name="connsiteY821" fmla="*/ 4852 h 603202"/>
              <a:gd name="connsiteX822" fmla="*/ 135458 w 655654"/>
              <a:gd name="connsiteY822" fmla="*/ 4852 h 603202"/>
              <a:gd name="connsiteX823" fmla="*/ 135458 w 655654"/>
              <a:gd name="connsiteY823" fmla="*/ 4196 h 603202"/>
              <a:gd name="connsiteX824" fmla="*/ 135458 w 655654"/>
              <a:gd name="connsiteY824" fmla="*/ 3278 h 603202"/>
              <a:gd name="connsiteX825" fmla="*/ 134016 w 655654"/>
              <a:gd name="connsiteY825" fmla="*/ 2754 h 603202"/>
              <a:gd name="connsiteX826" fmla="*/ 133754 w 655654"/>
              <a:gd name="connsiteY826" fmla="*/ 2492 h 603202"/>
              <a:gd name="connsiteX827" fmla="*/ 131262 w 655654"/>
              <a:gd name="connsiteY827" fmla="*/ 4590 h 603202"/>
              <a:gd name="connsiteX828" fmla="*/ 129033 w 655654"/>
              <a:gd name="connsiteY828" fmla="*/ 4852 h 603202"/>
              <a:gd name="connsiteX829" fmla="*/ 126935 w 655654"/>
              <a:gd name="connsiteY829" fmla="*/ 8523 h 603202"/>
              <a:gd name="connsiteX830" fmla="*/ 123919 w 655654"/>
              <a:gd name="connsiteY830" fmla="*/ 9179 h 603202"/>
              <a:gd name="connsiteX831" fmla="*/ 122739 w 655654"/>
              <a:gd name="connsiteY831" fmla="*/ 9573 h 603202"/>
              <a:gd name="connsiteX832" fmla="*/ 121558 w 655654"/>
              <a:gd name="connsiteY832" fmla="*/ 10228 h 603202"/>
              <a:gd name="connsiteX833" fmla="*/ 118018 w 655654"/>
              <a:gd name="connsiteY833" fmla="*/ 13375 h 603202"/>
              <a:gd name="connsiteX834" fmla="*/ 117362 w 655654"/>
              <a:gd name="connsiteY834" fmla="*/ 15211 h 603202"/>
              <a:gd name="connsiteX835" fmla="*/ 118018 w 655654"/>
              <a:gd name="connsiteY835" fmla="*/ 16654 h 603202"/>
              <a:gd name="connsiteX836" fmla="*/ 117362 w 655654"/>
              <a:gd name="connsiteY836" fmla="*/ 17703 h 603202"/>
              <a:gd name="connsiteX837" fmla="*/ 117756 w 655654"/>
              <a:gd name="connsiteY837" fmla="*/ 19014 h 603202"/>
              <a:gd name="connsiteX838" fmla="*/ 122345 w 655654"/>
              <a:gd name="connsiteY838" fmla="*/ 20456 h 603202"/>
              <a:gd name="connsiteX839" fmla="*/ 122739 w 655654"/>
              <a:gd name="connsiteY839" fmla="*/ 21637 h 603202"/>
              <a:gd name="connsiteX840" fmla="*/ 124181 w 655654"/>
              <a:gd name="connsiteY840" fmla="*/ 23079 h 603202"/>
              <a:gd name="connsiteX841" fmla="*/ 123919 w 655654"/>
              <a:gd name="connsiteY841" fmla="*/ 24390 h 603202"/>
              <a:gd name="connsiteX842" fmla="*/ 124574 w 655654"/>
              <a:gd name="connsiteY842" fmla="*/ 25439 h 603202"/>
              <a:gd name="connsiteX843" fmla="*/ 126672 w 655654"/>
              <a:gd name="connsiteY843" fmla="*/ 26882 h 603202"/>
              <a:gd name="connsiteX844" fmla="*/ 126672 w 655654"/>
              <a:gd name="connsiteY844" fmla="*/ 28062 h 603202"/>
              <a:gd name="connsiteX845" fmla="*/ 127328 w 655654"/>
              <a:gd name="connsiteY845" fmla="*/ 28980 h 603202"/>
              <a:gd name="connsiteX846" fmla="*/ 126279 w 655654"/>
              <a:gd name="connsiteY846" fmla="*/ 29636 h 603202"/>
              <a:gd name="connsiteX847" fmla="*/ 126017 w 655654"/>
              <a:gd name="connsiteY847" fmla="*/ 30816 h 603202"/>
              <a:gd name="connsiteX848" fmla="*/ 125623 w 655654"/>
              <a:gd name="connsiteY848" fmla="*/ 31078 h 603202"/>
              <a:gd name="connsiteX849" fmla="*/ 126279 w 655654"/>
              <a:gd name="connsiteY849" fmla="*/ 31734 h 603202"/>
              <a:gd name="connsiteX850" fmla="*/ 126017 w 655654"/>
              <a:gd name="connsiteY850" fmla="*/ 32520 h 603202"/>
              <a:gd name="connsiteX851" fmla="*/ 126935 w 655654"/>
              <a:gd name="connsiteY851" fmla="*/ 32914 h 603202"/>
              <a:gd name="connsiteX852" fmla="*/ 126935 w 655654"/>
              <a:gd name="connsiteY852" fmla="*/ 33701 h 603202"/>
              <a:gd name="connsiteX853" fmla="*/ 126017 w 655654"/>
              <a:gd name="connsiteY853" fmla="*/ 36454 h 603202"/>
              <a:gd name="connsiteX854" fmla="*/ 125230 w 655654"/>
              <a:gd name="connsiteY854" fmla="*/ 36454 h 603202"/>
              <a:gd name="connsiteX855" fmla="*/ 124837 w 655654"/>
              <a:gd name="connsiteY855" fmla="*/ 36454 h 603202"/>
              <a:gd name="connsiteX856" fmla="*/ 124574 w 655654"/>
              <a:gd name="connsiteY856" fmla="*/ 36454 h 603202"/>
              <a:gd name="connsiteX857" fmla="*/ 124574 w 655654"/>
              <a:gd name="connsiteY857" fmla="*/ 37635 h 603202"/>
              <a:gd name="connsiteX858" fmla="*/ 123132 w 655654"/>
              <a:gd name="connsiteY858" fmla="*/ 37635 h 603202"/>
              <a:gd name="connsiteX859" fmla="*/ 123132 w 655654"/>
              <a:gd name="connsiteY859" fmla="*/ 37110 h 603202"/>
              <a:gd name="connsiteX860" fmla="*/ 122739 w 655654"/>
              <a:gd name="connsiteY860" fmla="*/ 37110 h 603202"/>
              <a:gd name="connsiteX861" fmla="*/ 122345 w 655654"/>
              <a:gd name="connsiteY861" fmla="*/ 37635 h 603202"/>
              <a:gd name="connsiteX862" fmla="*/ 122739 w 655654"/>
              <a:gd name="connsiteY862" fmla="*/ 37897 h 603202"/>
              <a:gd name="connsiteX863" fmla="*/ 122345 w 655654"/>
              <a:gd name="connsiteY863" fmla="*/ 38290 h 603202"/>
              <a:gd name="connsiteX864" fmla="*/ 121952 w 655654"/>
              <a:gd name="connsiteY864" fmla="*/ 38290 h 603202"/>
              <a:gd name="connsiteX865" fmla="*/ 121558 w 655654"/>
              <a:gd name="connsiteY865" fmla="*/ 39077 h 603202"/>
              <a:gd name="connsiteX866" fmla="*/ 121558 w 655654"/>
              <a:gd name="connsiteY866" fmla="*/ 39995 h 603202"/>
              <a:gd name="connsiteX867" fmla="*/ 121296 w 655654"/>
              <a:gd name="connsiteY867" fmla="*/ 39995 h 603202"/>
              <a:gd name="connsiteX868" fmla="*/ 121296 w 655654"/>
              <a:gd name="connsiteY868" fmla="*/ 40782 h 603202"/>
              <a:gd name="connsiteX869" fmla="*/ 120640 w 655654"/>
              <a:gd name="connsiteY869" fmla="*/ 40388 h 603202"/>
              <a:gd name="connsiteX870" fmla="*/ 120247 w 655654"/>
              <a:gd name="connsiteY870" fmla="*/ 40782 h 603202"/>
              <a:gd name="connsiteX871" fmla="*/ 119460 w 655654"/>
              <a:gd name="connsiteY871" fmla="*/ 40782 h 603202"/>
              <a:gd name="connsiteX872" fmla="*/ 119198 w 655654"/>
              <a:gd name="connsiteY872" fmla="*/ 41437 h 603202"/>
              <a:gd name="connsiteX873" fmla="*/ 118805 w 655654"/>
              <a:gd name="connsiteY873" fmla="*/ 41437 h 603202"/>
              <a:gd name="connsiteX874" fmla="*/ 118542 w 655654"/>
              <a:gd name="connsiteY874" fmla="*/ 40782 h 603202"/>
              <a:gd name="connsiteX875" fmla="*/ 118018 w 655654"/>
              <a:gd name="connsiteY875" fmla="*/ 40782 h 603202"/>
              <a:gd name="connsiteX876" fmla="*/ 118018 w 655654"/>
              <a:gd name="connsiteY876" fmla="*/ 40388 h 603202"/>
              <a:gd name="connsiteX877" fmla="*/ 117362 w 655654"/>
              <a:gd name="connsiteY877" fmla="*/ 39733 h 603202"/>
              <a:gd name="connsiteX878" fmla="*/ 115657 w 655654"/>
              <a:gd name="connsiteY878" fmla="*/ 39339 h 603202"/>
              <a:gd name="connsiteX879" fmla="*/ 115264 w 655654"/>
              <a:gd name="connsiteY879" fmla="*/ 39733 h 603202"/>
              <a:gd name="connsiteX880" fmla="*/ 114477 w 655654"/>
              <a:gd name="connsiteY880" fmla="*/ 39339 h 603202"/>
              <a:gd name="connsiteX881" fmla="*/ 114215 w 655654"/>
              <a:gd name="connsiteY881" fmla="*/ 39733 h 603202"/>
              <a:gd name="connsiteX882" fmla="*/ 112379 w 655654"/>
              <a:gd name="connsiteY882" fmla="*/ 39077 h 603202"/>
              <a:gd name="connsiteX883" fmla="*/ 111724 w 655654"/>
              <a:gd name="connsiteY883" fmla="*/ 39339 h 603202"/>
              <a:gd name="connsiteX884" fmla="*/ 112117 w 655654"/>
              <a:gd name="connsiteY884" fmla="*/ 39733 h 603202"/>
              <a:gd name="connsiteX885" fmla="*/ 111724 w 655654"/>
              <a:gd name="connsiteY885" fmla="*/ 40388 h 603202"/>
              <a:gd name="connsiteX886" fmla="*/ 112117 w 655654"/>
              <a:gd name="connsiteY886" fmla="*/ 41175 h 603202"/>
              <a:gd name="connsiteX887" fmla="*/ 112117 w 655654"/>
              <a:gd name="connsiteY887" fmla="*/ 42093 h 603202"/>
              <a:gd name="connsiteX888" fmla="*/ 111724 w 655654"/>
              <a:gd name="connsiteY888" fmla="*/ 42486 h 603202"/>
              <a:gd name="connsiteX889" fmla="*/ 112379 w 655654"/>
              <a:gd name="connsiteY889" fmla="*/ 43536 h 603202"/>
              <a:gd name="connsiteX890" fmla="*/ 113166 w 655654"/>
              <a:gd name="connsiteY890" fmla="*/ 43929 h 603202"/>
              <a:gd name="connsiteX891" fmla="*/ 113822 w 655654"/>
              <a:gd name="connsiteY891" fmla="*/ 44191 h 603202"/>
              <a:gd name="connsiteX892" fmla="*/ 114477 w 655654"/>
              <a:gd name="connsiteY892" fmla="*/ 44191 h 603202"/>
              <a:gd name="connsiteX893" fmla="*/ 115657 w 655654"/>
              <a:gd name="connsiteY893" fmla="*/ 43929 h 603202"/>
              <a:gd name="connsiteX894" fmla="*/ 116575 w 655654"/>
              <a:gd name="connsiteY894" fmla="*/ 43929 h 603202"/>
              <a:gd name="connsiteX895" fmla="*/ 117362 w 655654"/>
              <a:gd name="connsiteY895" fmla="*/ 44191 h 603202"/>
              <a:gd name="connsiteX896" fmla="*/ 118018 w 655654"/>
              <a:gd name="connsiteY896" fmla="*/ 44716 h 603202"/>
              <a:gd name="connsiteX897" fmla="*/ 119198 w 655654"/>
              <a:gd name="connsiteY897" fmla="*/ 44191 h 603202"/>
              <a:gd name="connsiteX898" fmla="*/ 120247 w 655654"/>
              <a:gd name="connsiteY898" fmla="*/ 44191 h 603202"/>
              <a:gd name="connsiteX899" fmla="*/ 121296 w 655654"/>
              <a:gd name="connsiteY899" fmla="*/ 44716 h 603202"/>
              <a:gd name="connsiteX900" fmla="*/ 122345 w 655654"/>
              <a:gd name="connsiteY900" fmla="*/ 44978 h 603202"/>
              <a:gd name="connsiteX901" fmla="*/ 123132 w 655654"/>
              <a:gd name="connsiteY901" fmla="*/ 44978 h 603202"/>
              <a:gd name="connsiteX902" fmla="*/ 124181 w 655654"/>
              <a:gd name="connsiteY902" fmla="*/ 45634 h 603202"/>
              <a:gd name="connsiteX903" fmla="*/ 124837 w 655654"/>
              <a:gd name="connsiteY903" fmla="*/ 46814 h 603202"/>
              <a:gd name="connsiteX904" fmla="*/ 126017 w 655654"/>
              <a:gd name="connsiteY904" fmla="*/ 48912 h 603202"/>
              <a:gd name="connsiteX905" fmla="*/ 126017 w 655654"/>
              <a:gd name="connsiteY905" fmla="*/ 49567 h 603202"/>
              <a:gd name="connsiteX906" fmla="*/ 125623 w 655654"/>
              <a:gd name="connsiteY906" fmla="*/ 49567 h 603202"/>
              <a:gd name="connsiteX907" fmla="*/ 125230 w 655654"/>
              <a:gd name="connsiteY907" fmla="*/ 48912 h 603202"/>
              <a:gd name="connsiteX908" fmla="*/ 124574 w 655654"/>
              <a:gd name="connsiteY908" fmla="*/ 48518 h 603202"/>
              <a:gd name="connsiteX909" fmla="*/ 124181 w 655654"/>
              <a:gd name="connsiteY909" fmla="*/ 48518 h 603202"/>
              <a:gd name="connsiteX910" fmla="*/ 124181 w 655654"/>
              <a:gd name="connsiteY910" fmla="*/ 48912 h 603202"/>
              <a:gd name="connsiteX911" fmla="*/ 124837 w 655654"/>
              <a:gd name="connsiteY911" fmla="*/ 49174 h 603202"/>
              <a:gd name="connsiteX912" fmla="*/ 124574 w 655654"/>
              <a:gd name="connsiteY912" fmla="*/ 49961 h 603202"/>
              <a:gd name="connsiteX913" fmla="*/ 123394 w 655654"/>
              <a:gd name="connsiteY913" fmla="*/ 50354 h 603202"/>
              <a:gd name="connsiteX914" fmla="*/ 123394 w 655654"/>
              <a:gd name="connsiteY914" fmla="*/ 51010 h 603202"/>
              <a:gd name="connsiteX915" fmla="*/ 124181 w 655654"/>
              <a:gd name="connsiteY915" fmla="*/ 51272 h 603202"/>
              <a:gd name="connsiteX916" fmla="*/ 124574 w 655654"/>
              <a:gd name="connsiteY916" fmla="*/ 51797 h 603202"/>
              <a:gd name="connsiteX917" fmla="*/ 124181 w 655654"/>
              <a:gd name="connsiteY917" fmla="*/ 52715 h 603202"/>
              <a:gd name="connsiteX918" fmla="*/ 124574 w 655654"/>
              <a:gd name="connsiteY918" fmla="*/ 53501 h 603202"/>
              <a:gd name="connsiteX919" fmla="*/ 125230 w 655654"/>
              <a:gd name="connsiteY919" fmla="*/ 53239 h 603202"/>
              <a:gd name="connsiteX920" fmla="*/ 126017 w 655654"/>
              <a:gd name="connsiteY920" fmla="*/ 53239 h 603202"/>
              <a:gd name="connsiteX921" fmla="*/ 126672 w 655654"/>
              <a:gd name="connsiteY921" fmla="*/ 53895 h 603202"/>
              <a:gd name="connsiteX922" fmla="*/ 126672 w 655654"/>
              <a:gd name="connsiteY922" fmla="*/ 54551 h 603202"/>
              <a:gd name="connsiteX923" fmla="*/ 126672 w 655654"/>
              <a:gd name="connsiteY923" fmla="*/ 55337 h 603202"/>
              <a:gd name="connsiteX924" fmla="*/ 126935 w 655654"/>
              <a:gd name="connsiteY924" fmla="*/ 55993 h 603202"/>
              <a:gd name="connsiteX925" fmla="*/ 127721 w 655654"/>
              <a:gd name="connsiteY925" fmla="*/ 55600 h 603202"/>
              <a:gd name="connsiteX926" fmla="*/ 128377 w 655654"/>
              <a:gd name="connsiteY926" fmla="*/ 55993 h 603202"/>
              <a:gd name="connsiteX927" fmla="*/ 128771 w 655654"/>
              <a:gd name="connsiteY927" fmla="*/ 56649 h 603202"/>
              <a:gd name="connsiteX928" fmla="*/ 128377 w 655654"/>
              <a:gd name="connsiteY928" fmla="*/ 57042 h 603202"/>
              <a:gd name="connsiteX929" fmla="*/ 127721 w 655654"/>
              <a:gd name="connsiteY929" fmla="*/ 57435 h 603202"/>
              <a:gd name="connsiteX930" fmla="*/ 127328 w 655654"/>
              <a:gd name="connsiteY930" fmla="*/ 57698 h 603202"/>
              <a:gd name="connsiteX931" fmla="*/ 127721 w 655654"/>
              <a:gd name="connsiteY931" fmla="*/ 58353 h 603202"/>
              <a:gd name="connsiteX932" fmla="*/ 129033 w 655654"/>
              <a:gd name="connsiteY932" fmla="*/ 59140 h 603202"/>
              <a:gd name="connsiteX933" fmla="*/ 130213 w 655654"/>
              <a:gd name="connsiteY933" fmla="*/ 58091 h 603202"/>
              <a:gd name="connsiteX934" fmla="*/ 130475 w 655654"/>
              <a:gd name="connsiteY934" fmla="*/ 58091 h 603202"/>
              <a:gd name="connsiteX935" fmla="*/ 130475 w 655654"/>
              <a:gd name="connsiteY935" fmla="*/ 59140 h 603202"/>
              <a:gd name="connsiteX936" fmla="*/ 129820 w 655654"/>
              <a:gd name="connsiteY936" fmla="*/ 59534 h 603202"/>
              <a:gd name="connsiteX937" fmla="*/ 129820 w 655654"/>
              <a:gd name="connsiteY937" fmla="*/ 60582 h 603202"/>
              <a:gd name="connsiteX938" fmla="*/ 130475 w 655654"/>
              <a:gd name="connsiteY938" fmla="*/ 61631 h 603202"/>
              <a:gd name="connsiteX939" fmla="*/ 131000 w 655654"/>
              <a:gd name="connsiteY939" fmla="*/ 62418 h 603202"/>
              <a:gd name="connsiteX940" fmla="*/ 131262 w 655654"/>
              <a:gd name="connsiteY940" fmla="*/ 62681 h 603202"/>
              <a:gd name="connsiteX941" fmla="*/ 131262 w 655654"/>
              <a:gd name="connsiteY941" fmla="*/ 63074 h 603202"/>
              <a:gd name="connsiteX942" fmla="*/ 131262 w 655654"/>
              <a:gd name="connsiteY942" fmla="*/ 63730 h 603202"/>
              <a:gd name="connsiteX943" fmla="*/ 130475 w 655654"/>
              <a:gd name="connsiteY943" fmla="*/ 64779 h 603202"/>
              <a:gd name="connsiteX944" fmla="*/ 131000 w 655654"/>
              <a:gd name="connsiteY944" fmla="*/ 65172 h 603202"/>
              <a:gd name="connsiteX945" fmla="*/ 130475 w 655654"/>
              <a:gd name="connsiteY945" fmla="*/ 65172 h 603202"/>
              <a:gd name="connsiteX946" fmla="*/ 129033 w 655654"/>
              <a:gd name="connsiteY946" fmla="*/ 65959 h 603202"/>
              <a:gd name="connsiteX947" fmla="*/ 129033 w 655654"/>
              <a:gd name="connsiteY947" fmla="*/ 66877 h 603202"/>
              <a:gd name="connsiteX948" fmla="*/ 129820 w 655654"/>
              <a:gd name="connsiteY948" fmla="*/ 70155 h 603202"/>
              <a:gd name="connsiteX949" fmla="*/ 128771 w 655654"/>
              <a:gd name="connsiteY949" fmla="*/ 72253 h 603202"/>
              <a:gd name="connsiteX950" fmla="*/ 128377 w 655654"/>
              <a:gd name="connsiteY950" fmla="*/ 72515 h 603202"/>
              <a:gd name="connsiteX951" fmla="*/ 128115 w 655654"/>
              <a:gd name="connsiteY951" fmla="*/ 73040 h 603202"/>
              <a:gd name="connsiteX952" fmla="*/ 128115 w 655654"/>
              <a:gd name="connsiteY952" fmla="*/ 73302 h 603202"/>
              <a:gd name="connsiteX953" fmla="*/ 126279 w 655654"/>
              <a:gd name="connsiteY953" fmla="*/ 73958 h 603202"/>
              <a:gd name="connsiteX954" fmla="*/ 126017 w 655654"/>
              <a:gd name="connsiteY954" fmla="*/ 74745 h 603202"/>
              <a:gd name="connsiteX955" fmla="*/ 125230 w 655654"/>
              <a:gd name="connsiteY955" fmla="*/ 75400 h 603202"/>
              <a:gd name="connsiteX956" fmla="*/ 125230 w 655654"/>
              <a:gd name="connsiteY956" fmla="*/ 75138 h 603202"/>
              <a:gd name="connsiteX957" fmla="*/ 123919 w 655654"/>
              <a:gd name="connsiteY957" fmla="*/ 75138 h 603202"/>
              <a:gd name="connsiteX958" fmla="*/ 122739 w 655654"/>
              <a:gd name="connsiteY958" fmla="*/ 76843 h 603202"/>
              <a:gd name="connsiteX959" fmla="*/ 121558 w 655654"/>
              <a:gd name="connsiteY959" fmla="*/ 76449 h 603202"/>
              <a:gd name="connsiteX960" fmla="*/ 121296 w 655654"/>
              <a:gd name="connsiteY960" fmla="*/ 75794 h 603202"/>
              <a:gd name="connsiteX961" fmla="*/ 120903 w 655654"/>
              <a:gd name="connsiteY961" fmla="*/ 75400 h 603202"/>
              <a:gd name="connsiteX962" fmla="*/ 120247 w 655654"/>
              <a:gd name="connsiteY962" fmla="*/ 76056 h 603202"/>
              <a:gd name="connsiteX963" fmla="*/ 119198 w 655654"/>
              <a:gd name="connsiteY963" fmla="*/ 77236 h 603202"/>
              <a:gd name="connsiteX964" fmla="*/ 117100 w 655654"/>
              <a:gd name="connsiteY964" fmla="*/ 77892 h 603202"/>
              <a:gd name="connsiteX965" fmla="*/ 114477 w 655654"/>
              <a:gd name="connsiteY965" fmla="*/ 79597 h 603202"/>
              <a:gd name="connsiteX966" fmla="*/ 113166 w 655654"/>
              <a:gd name="connsiteY966" fmla="*/ 80777 h 603202"/>
              <a:gd name="connsiteX967" fmla="*/ 112379 w 655654"/>
              <a:gd name="connsiteY967" fmla="*/ 81826 h 603202"/>
              <a:gd name="connsiteX968" fmla="*/ 109232 w 655654"/>
              <a:gd name="connsiteY968" fmla="*/ 83137 h 603202"/>
              <a:gd name="connsiteX969" fmla="*/ 108576 w 655654"/>
              <a:gd name="connsiteY969" fmla="*/ 82875 h 603202"/>
              <a:gd name="connsiteX970" fmla="*/ 107790 w 655654"/>
              <a:gd name="connsiteY970" fmla="*/ 83137 h 603202"/>
              <a:gd name="connsiteX971" fmla="*/ 107396 w 655654"/>
              <a:gd name="connsiteY971" fmla="*/ 83924 h 603202"/>
              <a:gd name="connsiteX972" fmla="*/ 107396 w 655654"/>
              <a:gd name="connsiteY972" fmla="*/ 84579 h 603202"/>
              <a:gd name="connsiteX973" fmla="*/ 107134 w 655654"/>
              <a:gd name="connsiteY973" fmla="*/ 86022 h 603202"/>
              <a:gd name="connsiteX974" fmla="*/ 106085 w 655654"/>
              <a:gd name="connsiteY974" fmla="*/ 86678 h 603202"/>
              <a:gd name="connsiteX975" fmla="*/ 104642 w 655654"/>
              <a:gd name="connsiteY975" fmla="*/ 86415 h 603202"/>
              <a:gd name="connsiteX976" fmla="*/ 104380 w 655654"/>
              <a:gd name="connsiteY976" fmla="*/ 86678 h 603202"/>
              <a:gd name="connsiteX977" fmla="*/ 103593 w 655654"/>
              <a:gd name="connsiteY977" fmla="*/ 86678 h 603202"/>
              <a:gd name="connsiteX978" fmla="*/ 101102 w 655654"/>
              <a:gd name="connsiteY978" fmla="*/ 86022 h 603202"/>
              <a:gd name="connsiteX979" fmla="*/ 100315 w 655654"/>
              <a:gd name="connsiteY979" fmla="*/ 86022 h 603202"/>
              <a:gd name="connsiteX980" fmla="*/ 100053 w 655654"/>
              <a:gd name="connsiteY980" fmla="*/ 85760 h 603202"/>
              <a:gd name="connsiteX981" fmla="*/ 97561 w 655654"/>
              <a:gd name="connsiteY981" fmla="*/ 84579 h 603202"/>
              <a:gd name="connsiteX982" fmla="*/ 97561 w 655654"/>
              <a:gd name="connsiteY982" fmla="*/ 85235 h 603202"/>
              <a:gd name="connsiteX983" fmla="*/ 96775 w 655654"/>
              <a:gd name="connsiteY983" fmla="*/ 87464 h 603202"/>
              <a:gd name="connsiteX984" fmla="*/ 96512 w 655654"/>
              <a:gd name="connsiteY984" fmla="*/ 89300 h 603202"/>
              <a:gd name="connsiteX985" fmla="*/ 95857 w 655654"/>
              <a:gd name="connsiteY985" fmla="*/ 88776 h 603202"/>
              <a:gd name="connsiteX986" fmla="*/ 94677 w 655654"/>
              <a:gd name="connsiteY986" fmla="*/ 88513 h 603202"/>
              <a:gd name="connsiteX987" fmla="*/ 93627 w 655654"/>
              <a:gd name="connsiteY987" fmla="*/ 88776 h 603202"/>
              <a:gd name="connsiteX988" fmla="*/ 93627 w 655654"/>
              <a:gd name="connsiteY988" fmla="*/ 89300 h 603202"/>
              <a:gd name="connsiteX989" fmla="*/ 93234 w 655654"/>
              <a:gd name="connsiteY989" fmla="*/ 89300 h 603202"/>
              <a:gd name="connsiteX990" fmla="*/ 92841 w 655654"/>
              <a:gd name="connsiteY990" fmla="*/ 89562 h 603202"/>
              <a:gd name="connsiteX991" fmla="*/ 92185 w 655654"/>
              <a:gd name="connsiteY991" fmla="*/ 89300 h 603202"/>
              <a:gd name="connsiteX992" fmla="*/ 92185 w 655654"/>
              <a:gd name="connsiteY992" fmla="*/ 88776 h 603202"/>
              <a:gd name="connsiteX993" fmla="*/ 91136 w 655654"/>
              <a:gd name="connsiteY993" fmla="*/ 87464 h 603202"/>
              <a:gd name="connsiteX994" fmla="*/ 91136 w 655654"/>
              <a:gd name="connsiteY994" fmla="*/ 88513 h 603202"/>
              <a:gd name="connsiteX995" fmla="*/ 90743 w 655654"/>
              <a:gd name="connsiteY995" fmla="*/ 88776 h 603202"/>
              <a:gd name="connsiteX996" fmla="*/ 90480 w 655654"/>
              <a:gd name="connsiteY996" fmla="*/ 88776 h 603202"/>
              <a:gd name="connsiteX997" fmla="*/ 89694 w 655654"/>
              <a:gd name="connsiteY997" fmla="*/ 89300 h 603202"/>
              <a:gd name="connsiteX998" fmla="*/ 89300 w 655654"/>
              <a:gd name="connsiteY998" fmla="*/ 89562 h 603202"/>
              <a:gd name="connsiteX999" fmla="*/ 89694 w 655654"/>
              <a:gd name="connsiteY999" fmla="*/ 89956 h 603202"/>
              <a:gd name="connsiteX1000" fmla="*/ 88251 w 655654"/>
              <a:gd name="connsiteY1000" fmla="*/ 90612 h 603202"/>
              <a:gd name="connsiteX1001" fmla="*/ 87202 w 655654"/>
              <a:gd name="connsiteY1001" fmla="*/ 91136 h 603202"/>
              <a:gd name="connsiteX1002" fmla="*/ 87202 w 655654"/>
              <a:gd name="connsiteY1002" fmla="*/ 91398 h 603202"/>
              <a:gd name="connsiteX1003" fmla="*/ 86153 w 655654"/>
              <a:gd name="connsiteY1003" fmla="*/ 92054 h 603202"/>
              <a:gd name="connsiteX1004" fmla="*/ 85760 w 655654"/>
              <a:gd name="connsiteY1004" fmla="*/ 92054 h 603202"/>
              <a:gd name="connsiteX1005" fmla="*/ 85760 w 655654"/>
              <a:gd name="connsiteY1005" fmla="*/ 92578 h 603202"/>
              <a:gd name="connsiteX1006" fmla="*/ 87595 w 655654"/>
              <a:gd name="connsiteY1006" fmla="*/ 95595 h 603202"/>
              <a:gd name="connsiteX1007" fmla="*/ 88251 w 655654"/>
              <a:gd name="connsiteY1007" fmla="*/ 95332 h 603202"/>
              <a:gd name="connsiteX1008" fmla="*/ 88645 w 655654"/>
              <a:gd name="connsiteY1008" fmla="*/ 95595 h 603202"/>
              <a:gd name="connsiteX1009" fmla="*/ 89038 w 655654"/>
              <a:gd name="connsiteY1009" fmla="*/ 95988 h 603202"/>
              <a:gd name="connsiteX1010" fmla="*/ 89694 w 655654"/>
              <a:gd name="connsiteY1010" fmla="*/ 97692 h 603202"/>
              <a:gd name="connsiteX1011" fmla="*/ 89300 w 655654"/>
              <a:gd name="connsiteY1011" fmla="*/ 98217 h 603202"/>
              <a:gd name="connsiteX1012" fmla="*/ 90743 w 655654"/>
              <a:gd name="connsiteY1012" fmla="*/ 98873 h 603202"/>
              <a:gd name="connsiteX1013" fmla="*/ 89956 w 655654"/>
              <a:gd name="connsiteY1013" fmla="*/ 99922 h 603202"/>
              <a:gd name="connsiteX1014" fmla="*/ 89956 w 655654"/>
              <a:gd name="connsiteY1014" fmla="*/ 100577 h 603202"/>
              <a:gd name="connsiteX1015" fmla="*/ 89694 w 655654"/>
              <a:gd name="connsiteY1015" fmla="*/ 102020 h 603202"/>
              <a:gd name="connsiteX1016" fmla="*/ 89956 w 655654"/>
              <a:gd name="connsiteY1016" fmla="*/ 102020 h 603202"/>
              <a:gd name="connsiteX1017" fmla="*/ 89956 w 655654"/>
              <a:gd name="connsiteY1017" fmla="*/ 101626 h 603202"/>
              <a:gd name="connsiteX1018" fmla="*/ 91136 w 655654"/>
              <a:gd name="connsiteY1018" fmla="*/ 103069 h 603202"/>
              <a:gd name="connsiteX1019" fmla="*/ 91136 w 655654"/>
              <a:gd name="connsiteY1019" fmla="*/ 103856 h 603202"/>
              <a:gd name="connsiteX1020" fmla="*/ 91923 w 655654"/>
              <a:gd name="connsiteY1020" fmla="*/ 104118 h 603202"/>
              <a:gd name="connsiteX1021" fmla="*/ 91136 w 655654"/>
              <a:gd name="connsiteY1021" fmla="*/ 104511 h 603202"/>
              <a:gd name="connsiteX1022" fmla="*/ 91136 w 655654"/>
              <a:gd name="connsiteY1022" fmla="*/ 104774 h 603202"/>
              <a:gd name="connsiteX1023" fmla="*/ 90480 w 655654"/>
              <a:gd name="connsiteY1023" fmla="*/ 105298 h 603202"/>
              <a:gd name="connsiteX1024" fmla="*/ 90480 w 655654"/>
              <a:gd name="connsiteY1024" fmla="*/ 105560 h 603202"/>
              <a:gd name="connsiteX1025" fmla="*/ 89694 w 655654"/>
              <a:gd name="connsiteY1025" fmla="*/ 106216 h 603202"/>
              <a:gd name="connsiteX1026" fmla="*/ 90480 w 655654"/>
              <a:gd name="connsiteY1026" fmla="*/ 106216 h 603202"/>
              <a:gd name="connsiteX1027" fmla="*/ 90480 w 655654"/>
              <a:gd name="connsiteY1027" fmla="*/ 106610 h 603202"/>
              <a:gd name="connsiteX1028" fmla="*/ 90743 w 655654"/>
              <a:gd name="connsiteY1028" fmla="*/ 107396 h 603202"/>
              <a:gd name="connsiteX1029" fmla="*/ 89694 w 655654"/>
              <a:gd name="connsiteY1029" fmla="*/ 107659 h 603202"/>
              <a:gd name="connsiteX1030" fmla="*/ 89956 w 655654"/>
              <a:gd name="connsiteY1030" fmla="*/ 108314 h 603202"/>
              <a:gd name="connsiteX1031" fmla="*/ 89300 w 655654"/>
              <a:gd name="connsiteY1031" fmla="*/ 109101 h 603202"/>
              <a:gd name="connsiteX1032" fmla="*/ 89038 w 655654"/>
              <a:gd name="connsiteY1032" fmla="*/ 109101 h 603202"/>
              <a:gd name="connsiteX1033" fmla="*/ 88645 w 655654"/>
              <a:gd name="connsiteY1033" fmla="*/ 109494 h 603202"/>
              <a:gd name="connsiteX1034" fmla="*/ 89300 w 655654"/>
              <a:gd name="connsiteY1034" fmla="*/ 109494 h 603202"/>
              <a:gd name="connsiteX1035" fmla="*/ 89300 w 655654"/>
              <a:gd name="connsiteY1035" fmla="*/ 109757 h 603202"/>
              <a:gd name="connsiteX1036" fmla="*/ 88251 w 655654"/>
              <a:gd name="connsiteY1036" fmla="*/ 110150 h 603202"/>
              <a:gd name="connsiteX1037" fmla="*/ 88645 w 655654"/>
              <a:gd name="connsiteY1037" fmla="*/ 110937 h 603202"/>
              <a:gd name="connsiteX1038" fmla="*/ 89038 w 655654"/>
              <a:gd name="connsiteY1038" fmla="*/ 111592 h 603202"/>
              <a:gd name="connsiteX1039" fmla="*/ 88645 w 655654"/>
              <a:gd name="connsiteY1039" fmla="*/ 111592 h 603202"/>
              <a:gd name="connsiteX1040" fmla="*/ 89300 w 655654"/>
              <a:gd name="connsiteY1040" fmla="*/ 113035 h 603202"/>
              <a:gd name="connsiteX1041" fmla="*/ 89038 w 655654"/>
              <a:gd name="connsiteY1041" fmla="*/ 113035 h 603202"/>
              <a:gd name="connsiteX1042" fmla="*/ 89038 w 655654"/>
              <a:gd name="connsiteY1042" fmla="*/ 113690 h 603202"/>
              <a:gd name="connsiteX1043" fmla="*/ 89300 w 655654"/>
              <a:gd name="connsiteY1043" fmla="*/ 113690 h 603202"/>
              <a:gd name="connsiteX1044" fmla="*/ 89694 w 655654"/>
              <a:gd name="connsiteY1044" fmla="*/ 114084 h 603202"/>
              <a:gd name="connsiteX1045" fmla="*/ 89956 w 655654"/>
              <a:gd name="connsiteY1045" fmla="*/ 114084 h 603202"/>
              <a:gd name="connsiteX1046" fmla="*/ 89956 w 655654"/>
              <a:gd name="connsiteY1046" fmla="*/ 114477 h 603202"/>
              <a:gd name="connsiteX1047" fmla="*/ 90480 w 655654"/>
              <a:gd name="connsiteY1047" fmla="*/ 114477 h 603202"/>
              <a:gd name="connsiteX1048" fmla="*/ 90480 w 655654"/>
              <a:gd name="connsiteY1048" fmla="*/ 114084 h 603202"/>
              <a:gd name="connsiteX1049" fmla="*/ 90743 w 655654"/>
              <a:gd name="connsiteY1049" fmla="*/ 114084 h 603202"/>
              <a:gd name="connsiteX1050" fmla="*/ 91136 w 655654"/>
              <a:gd name="connsiteY1050" fmla="*/ 115133 h 603202"/>
              <a:gd name="connsiteX1051" fmla="*/ 91923 w 655654"/>
              <a:gd name="connsiteY1051" fmla="*/ 115789 h 603202"/>
              <a:gd name="connsiteX1052" fmla="*/ 91398 w 655654"/>
              <a:gd name="connsiteY1052" fmla="*/ 116182 h 603202"/>
              <a:gd name="connsiteX1053" fmla="*/ 91923 w 655654"/>
              <a:gd name="connsiteY1053" fmla="*/ 116575 h 603202"/>
              <a:gd name="connsiteX1054" fmla="*/ 91923 w 655654"/>
              <a:gd name="connsiteY1054" fmla="*/ 116838 h 603202"/>
              <a:gd name="connsiteX1055" fmla="*/ 92578 w 655654"/>
              <a:gd name="connsiteY1055" fmla="*/ 116838 h 603202"/>
              <a:gd name="connsiteX1056" fmla="*/ 93234 w 655654"/>
              <a:gd name="connsiteY1056" fmla="*/ 116838 h 603202"/>
              <a:gd name="connsiteX1057" fmla="*/ 93234 w 655654"/>
              <a:gd name="connsiteY1057" fmla="*/ 117231 h 603202"/>
              <a:gd name="connsiteX1058" fmla="*/ 92841 w 655654"/>
              <a:gd name="connsiteY1058" fmla="*/ 117231 h 603202"/>
              <a:gd name="connsiteX1059" fmla="*/ 93234 w 655654"/>
              <a:gd name="connsiteY1059" fmla="*/ 118280 h 603202"/>
              <a:gd name="connsiteX1060" fmla="*/ 93234 w 655654"/>
              <a:gd name="connsiteY1060" fmla="*/ 118674 h 603202"/>
              <a:gd name="connsiteX1061" fmla="*/ 94021 w 655654"/>
              <a:gd name="connsiteY1061" fmla="*/ 119460 h 603202"/>
              <a:gd name="connsiteX1062" fmla="*/ 93627 w 655654"/>
              <a:gd name="connsiteY1062" fmla="*/ 119460 h 603202"/>
              <a:gd name="connsiteX1063" fmla="*/ 94021 w 655654"/>
              <a:gd name="connsiteY1063" fmla="*/ 120116 h 603202"/>
              <a:gd name="connsiteX1064" fmla="*/ 93627 w 655654"/>
              <a:gd name="connsiteY1064" fmla="*/ 120772 h 603202"/>
              <a:gd name="connsiteX1065" fmla="*/ 93234 w 655654"/>
              <a:gd name="connsiteY1065" fmla="*/ 120116 h 603202"/>
              <a:gd name="connsiteX1066" fmla="*/ 92578 w 655654"/>
              <a:gd name="connsiteY1066" fmla="*/ 120378 h 603202"/>
              <a:gd name="connsiteX1067" fmla="*/ 92185 w 655654"/>
              <a:gd name="connsiteY1067" fmla="*/ 120772 h 603202"/>
              <a:gd name="connsiteX1068" fmla="*/ 91923 w 655654"/>
              <a:gd name="connsiteY1068" fmla="*/ 120772 h 603202"/>
              <a:gd name="connsiteX1069" fmla="*/ 91923 w 655654"/>
              <a:gd name="connsiteY1069" fmla="*/ 121034 h 603202"/>
              <a:gd name="connsiteX1070" fmla="*/ 91136 w 655654"/>
              <a:gd name="connsiteY1070" fmla="*/ 121558 h 603202"/>
              <a:gd name="connsiteX1071" fmla="*/ 91136 w 655654"/>
              <a:gd name="connsiteY1071" fmla="*/ 121821 h 603202"/>
              <a:gd name="connsiteX1072" fmla="*/ 90480 w 655654"/>
              <a:gd name="connsiteY1072" fmla="*/ 121821 h 603202"/>
              <a:gd name="connsiteX1073" fmla="*/ 90480 w 655654"/>
              <a:gd name="connsiteY1073" fmla="*/ 122476 h 603202"/>
              <a:gd name="connsiteX1074" fmla="*/ 89300 w 655654"/>
              <a:gd name="connsiteY1074" fmla="*/ 122870 h 603202"/>
              <a:gd name="connsiteX1075" fmla="*/ 89038 w 655654"/>
              <a:gd name="connsiteY1075" fmla="*/ 122870 h 603202"/>
              <a:gd name="connsiteX1076" fmla="*/ 87595 w 655654"/>
              <a:gd name="connsiteY1076" fmla="*/ 123132 h 603202"/>
              <a:gd name="connsiteX1077" fmla="*/ 87858 w 655654"/>
              <a:gd name="connsiteY1077" fmla="*/ 122870 h 603202"/>
              <a:gd name="connsiteX1078" fmla="*/ 87858 w 655654"/>
              <a:gd name="connsiteY1078" fmla="*/ 122214 h 603202"/>
              <a:gd name="connsiteX1079" fmla="*/ 87202 w 655654"/>
              <a:gd name="connsiteY1079" fmla="*/ 122870 h 603202"/>
              <a:gd name="connsiteX1080" fmla="*/ 86940 w 655654"/>
              <a:gd name="connsiteY1080" fmla="*/ 122476 h 603202"/>
              <a:gd name="connsiteX1081" fmla="*/ 86546 w 655654"/>
              <a:gd name="connsiteY1081" fmla="*/ 122870 h 603202"/>
              <a:gd name="connsiteX1082" fmla="*/ 86546 w 655654"/>
              <a:gd name="connsiteY1082" fmla="*/ 122214 h 603202"/>
              <a:gd name="connsiteX1083" fmla="*/ 86153 w 655654"/>
              <a:gd name="connsiteY1083" fmla="*/ 122476 h 603202"/>
              <a:gd name="connsiteX1084" fmla="*/ 85760 w 655654"/>
              <a:gd name="connsiteY1084" fmla="*/ 122870 h 603202"/>
              <a:gd name="connsiteX1085" fmla="*/ 85497 w 655654"/>
              <a:gd name="connsiteY1085" fmla="*/ 123657 h 603202"/>
              <a:gd name="connsiteX1086" fmla="*/ 84842 w 655654"/>
              <a:gd name="connsiteY1086" fmla="*/ 123657 h 603202"/>
              <a:gd name="connsiteX1087" fmla="*/ 84055 w 655654"/>
              <a:gd name="connsiteY1087" fmla="*/ 123919 h 603202"/>
              <a:gd name="connsiteX1088" fmla="*/ 83662 w 655654"/>
              <a:gd name="connsiteY1088" fmla="*/ 124312 h 603202"/>
              <a:gd name="connsiteX1089" fmla="*/ 82875 w 655654"/>
              <a:gd name="connsiteY1089" fmla="*/ 124312 h 603202"/>
              <a:gd name="connsiteX1090" fmla="*/ 82875 w 655654"/>
              <a:gd name="connsiteY1090" fmla="*/ 123919 h 603202"/>
              <a:gd name="connsiteX1091" fmla="*/ 82219 w 655654"/>
              <a:gd name="connsiteY1091" fmla="*/ 123919 h 603202"/>
              <a:gd name="connsiteX1092" fmla="*/ 81957 w 655654"/>
              <a:gd name="connsiteY1092" fmla="*/ 123919 h 603202"/>
              <a:gd name="connsiteX1093" fmla="*/ 80777 w 655654"/>
              <a:gd name="connsiteY1093" fmla="*/ 123132 h 603202"/>
              <a:gd name="connsiteX1094" fmla="*/ 80121 w 655654"/>
              <a:gd name="connsiteY1094" fmla="*/ 122870 h 603202"/>
              <a:gd name="connsiteX1095" fmla="*/ 79859 w 655654"/>
              <a:gd name="connsiteY1095" fmla="*/ 122476 h 603202"/>
              <a:gd name="connsiteX1096" fmla="*/ 79465 w 655654"/>
              <a:gd name="connsiteY1096" fmla="*/ 122214 h 603202"/>
              <a:gd name="connsiteX1097" fmla="*/ 79465 w 655654"/>
              <a:gd name="connsiteY1097" fmla="*/ 122476 h 603202"/>
              <a:gd name="connsiteX1098" fmla="*/ 78023 w 655654"/>
              <a:gd name="connsiteY1098" fmla="*/ 122870 h 603202"/>
              <a:gd name="connsiteX1099" fmla="*/ 77105 w 655654"/>
              <a:gd name="connsiteY1099" fmla="*/ 123132 h 603202"/>
              <a:gd name="connsiteX1100" fmla="*/ 77105 w 655654"/>
              <a:gd name="connsiteY1100" fmla="*/ 122870 h 603202"/>
              <a:gd name="connsiteX1101" fmla="*/ 76580 w 655654"/>
              <a:gd name="connsiteY1101" fmla="*/ 123132 h 603202"/>
              <a:gd name="connsiteX1102" fmla="*/ 76318 w 655654"/>
              <a:gd name="connsiteY1102" fmla="*/ 122870 h 603202"/>
              <a:gd name="connsiteX1103" fmla="*/ 76318 w 655654"/>
              <a:gd name="connsiteY1103" fmla="*/ 122476 h 603202"/>
              <a:gd name="connsiteX1104" fmla="*/ 75925 w 655654"/>
              <a:gd name="connsiteY1104" fmla="*/ 122476 h 603202"/>
              <a:gd name="connsiteX1105" fmla="*/ 75925 w 655654"/>
              <a:gd name="connsiteY1105" fmla="*/ 122214 h 603202"/>
              <a:gd name="connsiteX1106" fmla="*/ 75138 w 655654"/>
              <a:gd name="connsiteY1106" fmla="*/ 122214 h 603202"/>
              <a:gd name="connsiteX1107" fmla="*/ 74482 w 655654"/>
              <a:gd name="connsiteY1107" fmla="*/ 121034 h 603202"/>
              <a:gd name="connsiteX1108" fmla="*/ 74482 w 655654"/>
              <a:gd name="connsiteY1108" fmla="*/ 120772 h 603202"/>
              <a:gd name="connsiteX1109" fmla="*/ 74220 w 655654"/>
              <a:gd name="connsiteY1109" fmla="*/ 120772 h 603202"/>
              <a:gd name="connsiteX1110" fmla="*/ 72778 w 655654"/>
              <a:gd name="connsiteY1110" fmla="*/ 121034 h 603202"/>
              <a:gd name="connsiteX1111" fmla="*/ 72384 w 655654"/>
              <a:gd name="connsiteY1111" fmla="*/ 120116 h 603202"/>
              <a:gd name="connsiteX1112" fmla="*/ 72122 w 655654"/>
              <a:gd name="connsiteY1112" fmla="*/ 120116 h 603202"/>
              <a:gd name="connsiteX1113" fmla="*/ 72122 w 655654"/>
              <a:gd name="connsiteY1113" fmla="*/ 119723 h 603202"/>
              <a:gd name="connsiteX1114" fmla="*/ 71597 w 655654"/>
              <a:gd name="connsiteY1114" fmla="*/ 119723 h 603202"/>
              <a:gd name="connsiteX1115" fmla="*/ 71335 w 655654"/>
              <a:gd name="connsiteY1115" fmla="*/ 118280 h 603202"/>
              <a:gd name="connsiteX1116" fmla="*/ 70286 w 655654"/>
              <a:gd name="connsiteY1116" fmla="*/ 118674 h 603202"/>
              <a:gd name="connsiteX1117" fmla="*/ 70286 w 655654"/>
              <a:gd name="connsiteY1117" fmla="*/ 118280 h 603202"/>
              <a:gd name="connsiteX1118" fmla="*/ 69893 w 655654"/>
              <a:gd name="connsiteY1118" fmla="*/ 118674 h 603202"/>
              <a:gd name="connsiteX1119" fmla="*/ 69499 w 655654"/>
              <a:gd name="connsiteY1119" fmla="*/ 118018 h 603202"/>
              <a:gd name="connsiteX1120" fmla="*/ 69237 w 655654"/>
              <a:gd name="connsiteY1120" fmla="*/ 117231 h 603202"/>
              <a:gd name="connsiteX1121" fmla="*/ 69237 w 655654"/>
              <a:gd name="connsiteY1121" fmla="*/ 116838 h 603202"/>
              <a:gd name="connsiteX1122" fmla="*/ 68844 w 655654"/>
              <a:gd name="connsiteY1122" fmla="*/ 116182 h 603202"/>
              <a:gd name="connsiteX1123" fmla="*/ 69237 w 655654"/>
              <a:gd name="connsiteY1123" fmla="*/ 116182 h 603202"/>
              <a:gd name="connsiteX1124" fmla="*/ 69499 w 655654"/>
              <a:gd name="connsiteY1124" fmla="*/ 116182 h 603202"/>
              <a:gd name="connsiteX1125" fmla="*/ 69893 w 655654"/>
              <a:gd name="connsiteY1125" fmla="*/ 115789 h 603202"/>
              <a:gd name="connsiteX1126" fmla="*/ 69893 w 655654"/>
              <a:gd name="connsiteY1126" fmla="*/ 115133 h 603202"/>
              <a:gd name="connsiteX1127" fmla="*/ 69893 w 655654"/>
              <a:gd name="connsiteY1127" fmla="*/ 114477 h 603202"/>
              <a:gd name="connsiteX1128" fmla="*/ 70286 w 655654"/>
              <a:gd name="connsiteY1128" fmla="*/ 113690 h 603202"/>
              <a:gd name="connsiteX1129" fmla="*/ 69893 w 655654"/>
              <a:gd name="connsiteY1129" fmla="*/ 113035 h 603202"/>
              <a:gd name="connsiteX1130" fmla="*/ 69893 w 655654"/>
              <a:gd name="connsiteY1130" fmla="*/ 112641 h 603202"/>
              <a:gd name="connsiteX1131" fmla="*/ 70286 w 655654"/>
              <a:gd name="connsiteY1131" fmla="*/ 112641 h 603202"/>
              <a:gd name="connsiteX1132" fmla="*/ 70286 w 655654"/>
              <a:gd name="connsiteY1132" fmla="*/ 112379 h 603202"/>
              <a:gd name="connsiteX1133" fmla="*/ 70286 w 655654"/>
              <a:gd name="connsiteY1133" fmla="*/ 111855 h 603202"/>
              <a:gd name="connsiteX1134" fmla="*/ 69893 w 655654"/>
              <a:gd name="connsiteY1134" fmla="*/ 111855 h 603202"/>
              <a:gd name="connsiteX1135" fmla="*/ 69499 w 655654"/>
              <a:gd name="connsiteY1135" fmla="*/ 111199 h 603202"/>
              <a:gd name="connsiteX1136" fmla="*/ 69237 w 655654"/>
              <a:gd name="connsiteY1136" fmla="*/ 111592 h 603202"/>
              <a:gd name="connsiteX1137" fmla="*/ 68844 w 655654"/>
              <a:gd name="connsiteY1137" fmla="*/ 111592 h 603202"/>
              <a:gd name="connsiteX1138" fmla="*/ 68844 w 655654"/>
              <a:gd name="connsiteY1138" fmla="*/ 110937 h 603202"/>
              <a:gd name="connsiteX1139" fmla="*/ 68844 w 655654"/>
              <a:gd name="connsiteY1139" fmla="*/ 110150 h 603202"/>
              <a:gd name="connsiteX1140" fmla="*/ 68057 w 655654"/>
              <a:gd name="connsiteY1140" fmla="*/ 110412 h 603202"/>
              <a:gd name="connsiteX1141" fmla="*/ 68057 w 655654"/>
              <a:gd name="connsiteY1141" fmla="*/ 109757 h 603202"/>
              <a:gd name="connsiteX1142" fmla="*/ 68057 w 655654"/>
              <a:gd name="connsiteY1142" fmla="*/ 109494 h 603202"/>
              <a:gd name="connsiteX1143" fmla="*/ 67401 w 655654"/>
              <a:gd name="connsiteY1143" fmla="*/ 109757 h 603202"/>
              <a:gd name="connsiteX1144" fmla="*/ 67401 w 655654"/>
              <a:gd name="connsiteY1144" fmla="*/ 109494 h 603202"/>
              <a:gd name="connsiteX1145" fmla="*/ 66746 w 655654"/>
              <a:gd name="connsiteY1145" fmla="*/ 109757 h 603202"/>
              <a:gd name="connsiteX1146" fmla="*/ 66352 w 655654"/>
              <a:gd name="connsiteY1146" fmla="*/ 109494 h 603202"/>
              <a:gd name="connsiteX1147" fmla="*/ 66352 w 655654"/>
              <a:gd name="connsiteY1147" fmla="*/ 108314 h 603202"/>
              <a:gd name="connsiteX1148" fmla="*/ 66746 w 655654"/>
              <a:gd name="connsiteY1148" fmla="*/ 107396 h 603202"/>
              <a:gd name="connsiteX1149" fmla="*/ 66352 w 655654"/>
              <a:gd name="connsiteY1149" fmla="*/ 106216 h 603202"/>
              <a:gd name="connsiteX1150" fmla="*/ 66352 w 655654"/>
              <a:gd name="connsiteY1150" fmla="*/ 105298 h 603202"/>
              <a:gd name="connsiteX1151" fmla="*/ 65697 w 655654"/>
              <a:gd name="connsiteY1151" fmla="*/ 105560 h 603202"/>
              <a:gd name="connsiteX1152" fmla="*/ 65697 w 655654"/>
              <a:gd name="connsiteY1152" fmla="*/ 103856 h 603202"/>
              <a:gd name="connsiteX1153" fmla="*/ 65303 w 655654"/>
              <a:gd name="connsiteY1153" fmla="*/ 103856 h 603202"/>
              <a:gd name="connsiteX1154" fmla="*/ 63599 w 655654"/>
              <a:gd name="connsiteY1154" fmla="*/ 103856 h 603202"/>
              <a:gd name="connsiteX1155" fmla="*/ 62418 w 655654"/>
              <a:gd name="connsiteY1155" fmla="*/ 103856 h 603202"/>
              <a:gd name="connsiteX1156" fmla="*/ 62418 w 655654"/>
              <a:gd name="connsiteY1156" fmla="*/ 103069 h 603202"/>
              <a:gd name="connsiteX1157" fmla="*/ 62025 w 655654"/>
              <a:gd name="connsiteY1157" fmla="*/ 103069 h 603202"/>
              <a:gd name="connsiteX1158" fmla="*/ 61369 w 655654"/>
              <a:gd name="connsiteY1158" fmla="*/ 102413 h 603202"/>
              <a:gd name="connsiteX1159" fmla="*/ 61369 w 655654"/>
              <a:gd name="connsiteY1159" fmla="*/ 102020 h 603202"/>
              <a:gd name="connsiteX1160" fmla="*/ 62025 w 655654"/>
              <a:gd name="connsiteY1160" fmla="*/ 101626 h 603202"/>
              <a:gd name="connsiteX1161" fmla="*/ 61763 w 655654"/>
              <a:gd name="connsiteY1161" fmla="*/ 101233 h 603202"/>
              <a:gd name="connsiteX1162" fmla="*/ 61369 w 655654"/>
              <a:gd name="connsiteY1162" fmla="*/ 101626 h 603202"/>
              <a:gd name="connsiteX1163" fmla="*/ 60583 w 655654"/>
              <a:gd name="connsiteY1163" fmla="*/ 101626 h 603202"/>
              <a:gd name="connsiteX1164" fmla="*/ 60583 w 655654"/>
              <a:gd name="connsiteY1164" fmla="*/ 101233 h 603202"/>
              <a:gd name="connsiteX1165" fmla="*/ 59665 w 655654"/>
              <a:gd name="connsiteY1165" fmla="*/ 101233 h 603202"/>
              <a:gd name="connsiteX1166" fmla="*/ 59140 w 655654"/>
              <a:gd name="connsiteY1166" fmla="*/ 100577 h 603202"/>
              <a:gd name="connsiteX1167" fmla="*/ 58878 w 655654"/>
              <a:gd name="connsiteY1167" fmla="*/ 100971 h 603202"/>
              <a:gd name="connsiteX1168" fmla="*/ 58484 w 655654"/>
              <a:gd name="connsiteY1168" fmla="*/ 100971 h 603202"/>
              <a:gd name="connsiteX1169" fmla="*/ 58484 w 655654"/>
              <a:gd name="connsiteY1169" fmla="*/ 100315 h 603202"/>
              <a:gd name="connsiteX1170" fmla="*/ 58878 w 655654"/>
              <a:gd name="connsiteY1170" fmla="*/ 99528 h 603202"/>
              <a:gd name="connsiteX1171" fmla="*/ 59140 w 655654"/>
              <a:gd name="connsiteY1171" fmla="*/ 98873 h 603202"/>
              <a:gd name="connsiteX1172" fmla="*/ 59140 w 655654"/>
              <a:gd name="connsiteY1172" fmla="*/ 98217 h 603202"/>
              <a:gd name="connsiteX1173" fmla="*/ 59140 w 655654"/>
              <a:gd name="connsiteY1173" fmla="*/ 97692 h 603202"/>
              <a:gd name="connsiteX1174" fmla="*/ 59665 w 655654"/>
              <a:gd name="connsiteY1174" fmla="*/ 97430 h 603202"/>
              <a:gd name="connsiteX1175" fmla="*/ 59140 w 655654"/>
              <a:gd name="connsiteY1175" fmla="*/ 96250 h 603202"/>
              <a:gd name="connsiteX1176" fmla="*/ 55337 w 655654"/>
              <a:gd name="connsiteY1176" fmla="*/ 98479 h 603202"/>
              <a:gd name="connsiteX1177" fmla="*/ 53895 w 655654"/>
              <a:gd name="connsiteY1177" fmla="*/ 98479 h 603202"/>
              <a:gd name="connsiteX1178" fmla="*/ 53895 w 655654"/>
              <a:gd name="connsiteY1178" fmla="*/ 97692 h 603202"/>
              <a:gd name="connsiteX1179" fmla="*/ 53239 w 655654"/>
              <a:gd name="connsiteY1179" fmla="*/ 97430 h 603202"/>
              <a:gd name="connsiteX1180" fmla="*/ 53239 w 655654"/>
              <a:gd name="connsiteY1180" fmla="*/ 95595 h 603202"/>
              <a:gd name="connsiteX1181" fmla="*/ 53239 w 655654"/>
              <a:gd name="connsiteY1181" fmla="*/ 95988 h 603202"/>
              <a:gd name="connsiteX1182" fmla="*/ 52584 w 655654"/>
              <a:gd name="connsiteY1182" fmla="*/ 95595 h 603202"/>
              <a:gd name="connsiteX1183" fmla="*/ 52059 w 655654"/>
              <a:gd name="connsiteY1183" fmla="*/ 94939 h 603202"/>
              <a:gd name="connsiteX1184" fmla="*/ 51797 w 655654"/>
              <a:gd name="connsiteY1184" fmla="*/ 95332 h 603202"/>
              <a:gd name="connsiteX1185" fmla="*/ 51797 w 655654"/>
              <a:gd name="connsiteY1185" fmla="*/ 94677 h 603202"/>
              <a:gd name="connsiteX1186" fmla="*/ 51403 w 655654"/>
              <a:gd name="connsiteY1186" fmla="*/ 94677 h 603202"/>
              <a:gd name="connsiteX1187" fmla="*/ 51403 w 655654"/>
              <a:gd name="connsiteY1187" fmla="*/ 94152 h 603202"/>
              <a:gd name="connsiteX1188" fmla="*/ 51797 w 655654"/>
              <a:gd name="connsiteY1188" fmla="*/ 94152 h 603202"/>
              <a:gd name="connsiteX1189" fmla="*/ 51797 w 655654"/>
              <a:gd name="connsiteY1189" fmla="*/ 93890 h 603202"/>
              <a:gd name="connsiteX1190" fmla="*/ 51403 w 655654"/>
              <a:gd name="connsiteY1190" fmla="*/ 93496 h 603202"/>
              <a:gd name="connsiteX1191" fmla="*/ 50748 w 655654"/>
              <a:gd name="connsiteY1191" fmla="*/ 93890 h 603202"/>
              <a:gd name="connsiteX1192" fmla="*/ 49305 w 655654"/>
              <a:gd name="connsiteY1192" fmla="*/ 94152 h 603202"/>
              <a:gd name="connsiteX1193" fmla="*/ 48518 w 655654"/>
              <a:gd name="connsiteY1193" fmla="*/ 94939 h 603202"/>
              <a:gd name="connsiteX1194" fmla="*/ 46814 w 655654"/>
              <a:gd name="connsiteY1194" fmla="*/ 97430 h 603202"/>
              <a:gd name="connsiteX1195" fmla="*/ 46158 w 655654"/>
              <a:gd name="connsiteY1195" fmla="*/ 97692 h 603202"/>
              <a:gd name="connsiteX1196" fmla="*/ 44978 w 655654"/>
              <a:gd name="connsiteY1196" fmla="*/ 98479 h 603202"/>
              <a:gd name="connsiteX1197" fmla="*/ 44060 w 655654"/>
              <a:gd name="connsiteY1197" fmla="*/ 99135 h 603202"/>
              <a:gd name="connsiteX1198" fmla="*/ 42618 w 655654"/>
              <a:gd name="connsiteY1198" fmla="*/ 99528 h 603202"/>
              <a:gd name="connsiteX1199" fmla="*/ 41437 w 655654"/>
              <a:gd name="connsiteY1199" fmla="*/ 99922 h 603202"/>
              <a:gd name="connsiteX1200" fmla="*/ 41962 w 655654"/>
              <a:gd name="connsiteY1200" fmla="*/ 100315 h 603202"/>
              <a:gd name="connsiteX1201" fmla="*/ 41437 w 655654"/>
              <a:gd name="connsiteY1201" fmla="*/ 100577 h 603202"/>
              <a:gd name="connsiteX1202" fmla="*/ 41175 w 655654"/>
              <a:gd name="connsiteY1202" fmla="*/ 100577 h 603202"/>
              <a:gd name="connsiteX1203" fmla="*/ 39733 w 655654"/>
              <a:gd name="connsiteY1203" fmla="*/ 101233 h 603202"/>
              <a:gd name="connsiteX1204" fmla="*/ 39339 w 655654"/>
              <a:gd name="connsiteY1204" fmla="*/ 101233 h 603202"/>
              <a:gd name="connsiteX1205" fmla="*/ 39339 w 655654"/>
              <a:gd name="connsiteY1205" fmla="*/ 100971 h 603202"/>
              <a:gd name="connsiteX1206" fmla="*/ 39077 w 655654"/>
              <a:gd name="connsiteY1206" fmla="*/ 101233 h 603202"/>
              <a:gd name="connsiteX1207" fmla="*/ 38684 w 655654"/>
              <a:gd name="connsiteY1207" fmla="*/ 101233 h 603202"/>
              <a:gd name="connsiteX1208" fmla="*/ 38421 w 655654"/>
              <a:gd name="connsiteY1208" fmla="*/ 100577 h 603202"/>
              <a:gd name="connsiteX1209" fmla="*/ 37635 w 655654"/>
              <a:gd name="connsiteY1209" fmla="*/ 100971 h 603202"/>
              <a:gd name="connsiteX1210" fmla="*/ 34487 w 655654"/>
              <a:gd name="connsiteY1210" fmla="*/ 102676 h 603202"/>
              <a:gd name="connsiteX1211" fmla="*/ 30422 w 655654"/>
              <a:gd name="connsiteY1211" fmla="*/ 104118 h 603202"/>
              <a:gd name="connsiteX1212" fmla="*/ 28718 w 655654"/>
              <a:gd name="connsiteY1212" fmla="*/ 104511 h 603202"/>
              <a:gd name="connsiteX1213" fmla="*/ 28718 w 655654"/>
              <a:gd name="connsiteY1213" fmla="*/ 104774 h 603202"/>
              <a:gd name="connsiteX1214" fmla="*/ 28324 w 655654"/>
              <a:gd name="connsiteY1214" fmla="*/ 104774 h 603202"/>
              <a:gd name="connsiteX1215" fmla="*/ 28062 w 655654"/>
              <a:gd name="connsiteY1215" fmla="*/ 104511 h 603202"/>
              <a:gd name="connsiteX1216" fmla="*/ 27669 w 655654"/>
              <a:gd name="connsiteY1216" fmla="*/ 104774 h 603202"/>
              <a:gd name="connsiteX1217" fmla="*/ 27406 w 655654"/>
              <a:gd name="connsiteY1217" fmla="*/ 105560 h 603202"/>
              <a:gd name="connsiteX1218" fmla="*/ 26882 w 655654"/>
              <a:gd name="connsiteY1218" fmla="*/ 105560 h 603202"/>
              <a:gd name="connsiteX1219" fmla="*/ 26620 w 655654"/>
              <a:gd name="connsiteY1219" fmla="*/ 105298 h 603202"/>
              <a:gd name="connsiteX1220" fmla="*/ 26620 w 655654"/>
              <a:gd name="connsiteY1220" fmla="*/ 105560 h 603202"/>
              <a:gd name="connsiteX1221" fmla="*/ 26226 w 655654"/>
              <a:gd name="connsiteY1221" fmla="*/ 105298 h 603202"/>
              <a:gd name="connsiteX1222" fmla="*/ 25964 w 655654"/>
              <a:gd name="connsiteY1222" fmla="*/ 105560 h 603202"/>
              <a:gd name="connsiteX1223" fmla="*/ 25571 w 655654"/>
              <a:gd name="connsiteY1223" fmla="*/ 105298 h 603202"/>
              <a:gd name="connsiteX1224" fmla="*/ 25177 w 655654"/>
              <a:gd name="connsiteY1224" fmla="*/ 105560 h 603202"/>
              <a:gd name="connsiteX1225" fmla="*/ 25177 w 655654"/>
              <a:gd name="connsiteY1225" fmla="*/ 105298 h 603202"/>
              <a:gd name="connsiteX1226" fmla="*/ 24784 w 655654"/>
              <a:gd name="connsiteY1226" fmla="*/ 104774 h 603202"/>
              <a:gd name="connsiteX1227" fmla="*/ 24522 w 655654"/>
              <a:gd name="connsiteY1227" fmla="*/ 104774 h 603202"/>
              <a:gd name="connsiteX1228" fmla="*/ 24522 w 655654"/>
              <a:gd name="connsiteY1228" fmla="*/ 105298 h 603202"/>
              <a:gd name="connsiteX1229" fmla="*/ 24128 w 655654"/>
              <a:gd name="connsiteY1229" fmla="*/ 105560 h 603202"/>
              <a:gd name="connsiteX1230" fmla="*/ 24128 w 655654"/>
              <a:gd name="connsiteY1230" fmla="*/ 105298 h 603202"/>
              <a:gd name="connsiteX1231" fmla="*/ 24128 w 655654"/>
              <a:gd name="connsiteY1231" fmla="*/ 105560 h 603202"/>
              <a:gd name="connsiteX1232" fmla="*/ 23866 w 655654"/>
              <a:gd name="connsiteY1232" fmla="*/ 105298 h 603202"/>
              <a:gd name="connsiteX1233" fmla="*/ 23079 w 655654"/>
              <a:gd name="connsiteY1233" fmla="*/ 105560 h 603202"/>
              <a:gd name="connsiteX1234" fmla="*/ 23079 w 655654"/>
              <a:gd name="connsiteY1234" fmla="*/ 105954 h 603202"/>
              <a:gd name="connsiteX1235" fmla="*/ 22686 w 655654"/>
              <a:gd name="connsiteY1235" fmla="*/ 105954 h 603202"/>
              <a:gd name="connsiteX1236" fmla="*/ 22030 w 655654"/>
              <a:gd name="connsiteY1236" fmla="*/ 105954 h 603202"/>
              <a:gd name="connsiteX1237" fmla="*/ 21637 w 655654"/>
              <a:gd name="connsiteY1237" fmla="*/ 105560 h 603202"/>
              <a:gd name="connsiteX1238" fmla="*/ 20325 w 655654"/>
              <a:gd name="connsiteY1238" fmla="*/ 105560 h 603202"/>
              <a:gd name="connsiteX1239" fmla="*/ 19801 w 655654"/>
              <a:gd name="connsiteY1239" fmla="*/ 105560 h 603202"/>
              <a:gd name="connsiteX1240" fmla="*/ 19539 w 655654"/>
              <a:gd name="connsiteY1240" fmla="*/ 105298 h 603202"/>
              <a:gd name="connsiteX1241" fmla="*/ 18883 w 655654"/>
              <a:gd name="connsiteY1241" fmla="*/ 105298 h 603202"/>
              <a:gd name="connsiteX1242" fmla="*/ 18883 w 655654"/>
              <a:gd name="connsiteY1242" fmla="*/ 105560 h 603202"/>
              <a:gd name="connsiteX1243" fmla="*/ 18489 w 655654"/>
              <a:gd name="connsiteY1243" fmla="*/ 105298 h 603202"/>
              <a:gd name="connsiteX1244" fmla="*/ 16260 w 655654"/>
              <a:gd name="connsiteY1244" fmla="*/ 104511 h 603202"/>
              <a:gd name="connsiteX1245" fmla="*/ 15605 w 655654"/>
              <a:gd name="connsiteY1245" fmla="*/ 104511 h 603202"/>
              <a:gd name="connsiteX1246" fmla="*/ 15998 w 655654"/>
              <a:gd name="connsiteY1246" fmla="*/ 104774 h 603202"/>
              <a:gd name="connsiteX1247" fmla="*/ 15605 w 655654"/>
              <a:gd name="connsiteY1247" fmla="*/ 104774 h 603202"/>
              <a:gd name="connsiteX1248" fmla="*/ 15342 w 655654"/>
              <a:gd name="connsiteY1248" fmla="*/ 104511 h 603202"/>
              <a:gd name="connsiteX1249" fmla="*/ 14949 w 655654"/>
              <a:gd name="connsiteY1249" fmla="*/ 104774 h 603202"/>
              <a:gd name="connsiteX1250" fmla="*/ 14556 w 655654"/>
              <a:gd name="connsiteY1250" fmla="*/ 104774 h 603202"/>
              <a:gd name="connsiteX1251" fmla="*/ 14556 w 655654"/>
              <a:gd name="connsiteY1251" fmla="*/ 104511 h 603202"/>
              <a:gd name="connsiteX1252" fmla="*/ 13507 w 655654"/>
              <a:gd name="connsiteY1252" fmla="*/ 104118 h 603202"/>
              <a:gd name="connsiteX1253" fmla="*/ 13507 w 655654"/>
              <a:gd name="connsiteY1253" fmla="*/ 104511 h 603202"/>
              <a:gd name="connsiteX1254" fmla="*/ 12064 w 655654"/>
              <a:gd name="connsiteY1254" fmla="*/ 104118 h 603202"/>
              <a:gd name="connsiteX1255" fmla="*/ 11802 w 655654"/>
              <a:gd name="connsiteY1255" fmla="*/ 104511 h 603202"/>
              <a:gd name="connsiteX1256" fmla="*/ 11408 w 655654"/>
              <a:gd name="connsiteY1256" fmla="*/ 104511 h 603202"/>
              <a:gd name="connsiteX1257" fmla="*/ 11015 w 655654"/>
              <a:gd name="connsiteY1257" fmla="*/ 104511 h 603202"/>
              <a:gd name="connsiteX1258" fmla="*/ 11015 w 655654"/>
              <a:gd name="connsiteY1258" fmla="*/ 104774 h 603202"/>
              <a:gd name="connsiteX1259" fmla="*/ 10359 w 655654"/>
              <a:gd name="connsiteY1259" fmla="*/ 104511 h 603202"/>
              <a:gd name="connsiteX1260" fmla="*/ 9966 w 655654"/>
              <a:gd name="connsiteY1260" fmla="*/ 104511 h 603202"/>
              <a:gd name="connsiteX1261" fmla="*/ 9966 w 655654"/>
              <a:gd name="connsiteY1261" fmla="*/ 104774 h 603202"/>
              <a:gd name="connsiteX1262" fmla="*/ 9704 w 655654"/>
              <a:gd name="connsiteY1262" fmla="*/ 104511 h 603202"/>
              <a:gd name="connsiteX1263" fmla="*/ 9179 w 655654"/>
              <a:gd name="connsiteY1263" fmla="*/ 104511 h 603202"/>
              <a:gd name="connsiteX1264" fmla="*/ 8917 w 655654"/>
              <a:gd name="connsiteY1264" fmla="*/ 104511 h 603202"/>
              <a:gd name="connsiteX1265" fmla="*/ 8917 w 655654"/>
              <a:gd name="connsiteY1265" fmla="*/ 104774 h 603202"/>
              <a:gd name="connsiteX1266" fmla="*/ 8917 w 655654"/>
              <a:gd name="connsiteY1266" fmla="*/ 105298 h 603202"/>
              <a:gd name="connsiteX1267" fmla="*/ 8917 w 655654"/>
              <a:gd name="connsiteY1267" fmla="*/ 105560 h 603202"/>
              <a:gd name="connsiteX1268" fmla="*/ 8917 w 655654"/>
              <a:gd name="connsiteY1268" fmla="*/ 105954 h 603202"/>
              <a:gd name="connsiteX1269" fmla="*/ 8261 w 655654"/>
              <a:gd name="connsiteY1269" fmla="*/ 106610 h 603202"/>
              <a:gd name="connsiteX1270" fmla="*/ 8261 w 655654"/>
              <a:gd name="connsiteY1270" fmla="*/ 107003 h 603202"/>
              <a:gd name="connsiteX1271" fmla="*/ 8917 w 655654"/>
              <a:gd name="connsiteY1271" fmla="*/ 107003 h 603202"/>
              <a:gd name="connsiteX1272" fmla="*/ 9179 w 655654"/>
              <a:gd name="connsiteY1272" fmla="*/ 107003 h 603202"/>
              <a:gd name="connsiteX1273" fmla="*/ 9704 w 655654"/>
              <a:gd name="connsiteY1273" fmla="*/ 107003 h 603202"/>
              <a:gd name="connsiteX1274" fmla="*/ 9704 w 655654"/>
              <a:gd name="connsiteY1274" fmla="*/ 107396 h 603202"/>
              <a:gd name="connsiteX1275" fmla="*/ 9704 w 655654"/>
              <a:gd name="connsiteY1275" fmla="*/ 107659 h 603202"/>
              <a:gd name="connsiteX1276" fmla="*/ 10359 w 655654"/>
              <a:gd name="connsiteY1276" fmla="*/ 108052 h 603202"/>
              <a:gd name="connsiteX1277" fmla="*/ 9966 w 655654"/>
              <a:gd name="connsiteY1277" fmla="*/ 108314 h 603202"/>
              <a:gd name="connsiteX1278" fmla="*/ 9966 w 655654"/>
              <a:gd name="connsiteY1278" fmla="*/ 109494 h 603202"/>
              <a:gd name="connsiteX1279" fmla="*/ 10359 w 655654"/>
              <a:gd name="connsiteY1279" fmla="*/ 109757 h 603202"/>
              <a:gd name="connsiteX1280" fmla="*/ 11015 w 655654"/>
              <a:gd name="connsiteY1280" fmla="*/ 110937 h 603202"/>
              <a:gd name="connsiteX1281" fmla="*/ 9966 w 655654"/>
              <a:gd name="connsiteY1281" fmla="*/ 111199 h 603202"/>
              <a:gd name="connsiteX1282" fmla="*/ 10622 w 655654"/>
              <a:gd name="connsiteY1282" fmla="*/ 112641 h 603202"/>
              <a:gd name="connsiteX1283" fmla="*/ 10359 w 655654"/>
              <a:gd name="connsiteY1283" fmla="*/ 113035 h 603202"/>
              <a:gd name="connsiteX1284" fmla="*/ 11802 w 655654"/>
              <a:gd name="connsiteY1284" fmla="*/ 116575 h 603202"/>
              <a:gd name="connsiteX1285" fmla="*/ 12457 w 655654"/>
              <a:gd name="connsiteY1285" fmla="*/ 118018 h 603202"/>
              <a:gd name="connsiteX1286" fmla="*/ 13507 w 655654"/>
              <a:gd name="connsiteY1286" fmla="*/ 120772 h 603202"/>
              <a:gd name="connsiteX1287" fmla="*/ 13900 w 655654"/>
              <a:gd name="connsiteY1287" fmla="*/ 121558 h 603202"/>
              <a:gd name="connsiteX1288" fmla="*/ 13900 w 655654"/>
              <a:gd name="connsiteY1288" fmla="*/ 122476 h 603202"/>
              <a:gd name="connsiteX1289" fmla="*/ 13507 w 655654"/>
              <a:gd name="connsiteY1289" fmla="*/ 124312 h 603202"/>
              <a:gd name="connsiteX1290" fmla="*/ 13507 w 655654"/>
              <a:gd name="connsiteY1290" fmla="*/ 124574 h 603202"/>
              <a:gd name="connsiteX1291" fmla="*/ 14162 w 655654"/>
              <a:gd name="connsiteY1291" fmla="*/ 125361 h 603202"/>
              <a:gd name="connsiteX1292" fmla="*/ 15605 w 655654"/>
              <a:gd name="connsiteY1292" fmla="*/ 126410 h 603202"/>
              <a:gd name="connsiteX1293" fmla="*/ 15342 w 655654"/>
              <a:gd name="connsiteY1293" fmla="*/ 127197 h 603202"/>
              <a:gd name="connsiteX1294" fmla="*/ 13900 w 655654"/>
              <a:gd name="connsiteY1294" fmla="*/ 128115 h 603202"/>
              <a:gd name="connsiteX1295" fmla="*/ 13244 w 655654"/>
              <a:gd name="connsiteY1295" fmla="*/ 129295 h 603202"/>
              <a:gd name="connsiteX1296" fmla="*/ 13900 w 655654"/>
              <a:gd name="connsiteY1296" fmla="*/ 131393 h 603202"/>
              <a:gd name="connsiteX1297" fmla="*/ 13507 w 655654"/>
              <a:gd name="connsiteY1297" fmla="*/ 131000 h 603202"/>
              <a:gd name="connsiteX1298" fmla="*/ 12720 w 655654"/>
              <a:gd name="connsiteY1298" fmla="*/ 131393 h 603202"/>
              <a:gd name="connsiteX1299" fmla="*/ 13244 w 655654"/>
              <a:gd name="connsiteY1299" fmla="*/ 133098 h 603202"/>
              <a:gd name="connsiteX1300" fmla="*/ 13244 w 655654"/>
              <a:gd name="connsiteY1300" fmla="*/ 133885 h 603202"/>
              <a:gd name="connsiteX1301" fmla="*/ 13244 w 655654"/>
              <a:gd name="connsiteY1301" fmla="*/ 134934 h 603202"/>
              <a:gd name="connsiteX1302" fmla="*/ 13244 w 655654"/>
              <a:gd name="connsiteY1302" fmla="*/ 135196 h 603202"/>
              <a:gd name="connsiteX1303" fmla="*/ 13244 w 655654"/>
              <a:gd name="connsiteY1303" fmla="*/ 138474 h 603202"/>
              <a:gd name="connsiteX1304" fmla="*/ 13244 w 655654"/>
              <a:gd name="connsiteY1304" fmla="*/ 139261 h 603202"/>
              <a:gd name="connsiteX1305" fmla="*/ 11802 w 655654"/>
              <a:gd name="connsiteY1305" fmla="*/ 139523 h 603202"/>
              <a:gd name="connsiteX1306" fmla="*/ 11802 w 655654"/>
              <a:gd name="connsiteY1306" fmla="*/ 139917 h 603202"/>
              <a:gd name="connsiteX1307" fmla="*/ 8524 w 655654"/>
              <a:gd name="connsiteY1307" fmla="*/ 140572 h 603202"/>
              <a:gd name="connsiteX1308" fmla="*/ 6163 w 655654"/>
              <a:gd name="connsiteY1308" fmla="*/ 140966 h 603202"/>
              <a:gd name="connsiteX1309" fmla="*/ 3541 w 655654"/>
              <a:gd name="connsiteY1309" fmla="*/ 142277 h 603202"/>
              <a:gd name="connsiteX1310" fmla="*/ 1442 w 655654"/>
              <a:gd name="connsiteY1310" fmla="*/ 143457 h 603202"/>
              <a:gd name="connsiteX1311" fmla="*/ 0 w 655654"/>
              <a:gd name="connsiteY1311" fmla="*/ 144900 h 603202"/>
              <a:gd name="connsiteX1312" fmla="*/ 787 w 655654"/>
              <a:gd name="connsiteY1312" fmla="*/ 145293 h 603202"/>
              <a:gd name="connsiteX1313" fmla="*/ 1705 w 655654"/>
              <a:gd name="connsiteY1313" fmla="*/ 146998 h 603202"/>
              <a:gd name="connsiteX1314" fmla="*/ 1705 w 655654"/>
              <a:gd name="connsiteY1314" fmla="*/ 146736 h 603202"/>
              <a:gd name="connsiteX1315" fmla="*/ 2098 w 655654"/>
              <a:gd name="connsiteY1315" fmla="*/ 147391 h 603202"/>
              <a:gd name="connsiteX1316" fmla="*/ 2098 w 655654"/>
              <a:gd name="connsiteY1316" fmla="*/ 146998 h 603202"/>
              <a:gd name="connsiteX1317" fmla="*/ 2492 w 655654"/>
              <a:gd name="connsiteY1317" fmla="*/ 147653 h 603202"/>
              <a:gd name="connsiteX1318" fmla="*/ 2098 w 655654"/>
              <a:gd name="connsiteY1318" fmla="*/ 147653 h 603202"/>
              <a:gd name="connsiteX1319" fmla="*/ 3147 w 655654"/>
              <a:gd name="connsiteY1319" fmla="*/ 149096 h 603202"/>
              <a:gd name="connsiteX1320" fmla="*/ 3803 w 655654"/>
              <a:gd name="connsiteY1320" fmla="*/ 149489 h 603202"/>
              <a:gd name="connsiteX1321" fmla="*/ 3803 w 655654"/>
              <a:gd name="connsiteY1321" fmla="*/ 149751 h 603202"/>
              <a:gd name="connsiteX1322" fmla="*/ 4327 w 655654"/>
              <a:gd name="connsiteY1322" fmla="*/ 149751 h 603202"/>
              <a:gd name="connsiteX1323" fmla="*/ 4327 w 655654"/>
              <a:gd name="connsiteY1323" fmla="*/ 150276 h 603202"/>
              <a:gd name="connsiteX1324" fmla="*/ 4327 w 655654"/>
              <a:gd name="connsiteY1324" fmla="*/ 151194 h 603202"/>
              <a:gd name="connsiteX1325" fmla="*/ 3803 w 655654"/>
              <a:gd name="connsiteY1325" fmla="*/ 151194 h 603202"/>
              <a:gd name="connsiteX1326" fmla="*/ 4327 w 655654"/>
              <a:gd name="connsiteY1326" fmla="*/ 151719 h 603202"/>
              <a:gd name="connsiteX1327" fmla="*/ 4327 w 655654"/>
              <a:gd name="connsiteY1327" fmla="*/ 152636 h 603202"/>
              <a:gd name="connsiteX1328" fmla="*/ 3803 w 655654"/>
              <a:gd name="connsiteY1328" fmla="*/ 153423 h 603202"/>
              <a:gd name="connsiteX1329" fmla="*/ 4327 w 655654"/>
              <a:gd name="connsiteY1329" fmla="*/ 153817 h 603202"/>
              <a:gd name="connsiteX1330" fmla="*/ 3803 w 655654"/>
              <a:gd name="connsiteY1330" fmla="*/ 154472 h 603202"/>
              <a:gd name="connsiteX1331" fmla="*/ 3541 w 655654"/>
              <a:gd name="connsiteY1331" fmla="*/ 154735 h 603202"/>
              <a:gd name="connsiteX1332" fmla="*/ 2098 w 655654"/>
              <a:gd name="connsiteY1332" fmla="*/ 155390 h 603202"/>
              <a:gd name="connsiteX1333" fmla="*/ 2098 w 655654"/>
              <a:gd name="connsiteY1333" fmla="*/ 155915 h 603202"/>
              <a:gd name="connsiteX1334" fmla="*/ 2492 w 655654"/>
              <a:gd name="connsiteY1334" fmla="*/ 156570 h 603202"/>
              <a:gd name="connsiteX1335" fmla="*/ 2492 w 655654"/>
              <a:gd name="connsiteY1335" fmla="*/ 157357 h 603202"/>
              <a:gd name="connsiteX1336" fmla="*/ 3803 w 655654"/>
              <a:gd name="connsiteY1336" fmla="*/ 156833 h 603202"/>
              <a:gd name="connsiteX1337" fmla="*/ 4721 w 655654"/>
              <a:gd name="connsiteY1337" fmla="*/ 159062 h 603202"/>
              <a:gd name="connsiteX1338" fmla="*/ 4983 w 655654"/>
              <a:gd name="connsiteY1338" fmla="*/ 159718 h 603202"/>
              <a:gd name="connsiteX1339" fmla="*/ 5639 w 655654"/>
              <a:gd name="connsiteY1339" fmla="*/ 159718 h 603202"/>
              <a:gd name="connsiteX1340" fmla="*/ 6819 w 655654"/>
              <a:gd name="connsiteY1340" fmla="*/ 159718 h 603202"/>
              <a:gd name="connsiteX1341" fmla="*/ 7474 w 655654"/>
              <a:gd name="connsiteY1341" fmla="*/ 161553 h 603202"/>
              <a:gd name="connsiteX1342" fmla="*/ 7868 w 655654"/>
              <a:gd name="connsiteY1342" fmla="*/ 161816 h 603202"/>
              <a:gd name="connsiteX1343" fmla="*/ 9179 w 655654"/>
              <a:gd name="connsiteY1343" fmla="*/ 164438 h 603202"/>
              <a:gd name="connsiteX1344" fmla="*/ 9179 w 655654"/>
              <a:gd name="connsiteY1344" fmla="*/ 164700 h 603202"/>
              <a:gd name="connsiteX1345" fmla="*/ 9179 w 655654"/>
              <a:gd name="connsiteY1345" fmla="*/ 165094 h 603202"/>
              <a:gd name="connsiteX1346" fmla="*/ 9179 w 655654"/>
              <a:gd name="connsiteY1346" fmla="*/ 165356 h 603202"/>
              <a:gd name="connsiteX1347" fmla="*/ 8917 w 655654"/>
              <a:gd name="connsiteY1347" fmla="*/ 165356 h 603202"/>
              <a:gd name="connsiteX1348" fmla="*/ 9704 w 655654"/>
              <a:gd name="connsiteY1348" fmla="*/ 166143 h 603202"/>
              <a:gd name="connsiteX1349" fmla="*/ 10359 w 655654"/>
              <a:gd name="connsiteY1349" fmla="*/ 166536 h 603202"/>
              <a:gd name="connsiteX1350" fmla="*/ 9966 w 655654"/>
              <a:gd name="connsiteY1350" fmla="*/ 166536 h 603202"/>
              <a:gd name="connsiteX1351" fmla="*/ 9966 w 655654"/>
              <a:gd name="connsiteY1351" fmla="*/ 166799 h 603202"/>
              <a:gd name="connsiteX1352" fmla="*/ 10359 w 655654"/>
              <a:gd name="connsiteY1352" fmla="*/ 167454 h 603202"/>
              <a:gd name="connsiteX1353" fmla="*/ 10622 w 655654"/>
              <a:gd name="connsiteY1353" fmla="*/ 167192 h 603202"/>
              <a:gd name="connsiteX1354" fmla="*/ 11015 w 655654"/>
              <a:gd name="connsiteY1354" fmla="*/ 167454 h 603202"/>
              <a:gd name="connsiteX1355" fmla="*/ 10622 w 655654"/>
              <a:gd name="connsiteY1355" fmla="*/ 167848 h 603202"/>
              <a:gd name="connsiteX1356" fmla="*/ 10359 w 655654"/>
              <a:gd name="connsiteY1356" fmla="*/ 168241 h 603202"/>
              <a:gd name="connsiteX1357" fmla="*/ 10359 w 655654"/>
              <a:gd name="connsiteY1357" fmla="*/ 168634 h 603202"/>
              <a:gd name="connsiteX1358" fmla="*/ 6819 w 655654"/>
              <a:gd name="connsiteY1358" fmla="*/ 171519 h 603202"/>
              <a:gd name="connsiteX1359" fmla="*/ 6819 w 655654"/>
              <a:gd name="connsiteY1359" fmla="*/ 172831 h 603202"/>
              <a:gd name="connsiteX1360" fmla="*/ 5376 w 655654"/>
              <a:gd name="connsiteY1360" fmla="*/ 173224 h 603202"/>
              <a:gd name="connsiteX1361" fmla="*/ 5376 w 655654"/>
              <a:gd name="connsiteY1361" fmla="*/ 173617 h 603202"/>
              <a:gd name="connsiteX1362" fmla="*/ 6819 w 655654"/>
              <a:gd name="connsiteY1362" fmla="*/ 173617 h 603202"/>
              <a:gd name="connsiteX1363" fmla="*/ 7474 w 655654"/>
              <a:gd name="connsiteY1363" fmla="*/ 173617 h 603202"/>
              <a:gd name="connsiteX1364" fmla="*/ 8524 w 655654"/>
              <a:gd name="connsiteY1364" fmla="*/ 173880 h 603202"/>
              <a:gd name="connsiteX1365" fmla="*/ 9704 w 655654"/>
              <a:gd name="connsiteY1365" fmla="*/ 174535 h 603202"/>
              <a:gd name="connsiteX1366" fmla="*/ 12064 w 655654"/>
              <a:gd name="connsiteY1366" fmla="*/ 177158 h 603202"/>
              <a:gd name="connsiteX1367" fmla="*/ 11408 w 655654"/>
              <a:gd name="connsiteY1367" fmla="*/ 177420 h 603202"/>
              <a:gd name="connsiteX1368" fmla="*/ 11802 w 655654"/>
              <a:gd name="connsiteY1368" fmla="*/ 177813 h 603202"/>
              <a:gd name="connsiteX1369" fmla="*/ 12064 w 655654"/>
              <a:gd name="connsiteY1369" fmla="*/ 178600 h 603202"/>
              <a:gd name="connsiteX1370" fmla="*/ 11408 w 655654"/>
              <a:gd name="connsiteY1370" fmla="*/ 178863 h 603202"/>
              <a:gd name="connsiteX1371" fmla="*/ 11802 w 655654"/>
              <a:gd name="connsiteY1371" fmla="*/ 179518 h 603202"/>
              <a:gd name="connsiteX1372" fmla="*/ 11408 w 655654"/>
              <a:gd name="connsiteY1372" fmla="*/ 179912 h 603202"/>
              <a:gd name="connsiteX1373" fmla="*/ 11015 w 655654"/>
              <a:gd name="connsiteY1373" fmla="*/ 179912 h 603202"/>
              <a:gd name="connsiteX1374" fmla="*/ 11408 w 655654"/>
              <a:gd name="connsiteY1374" fmla="*/ 180305 h 603202"/>
              <a:gd name="connsiteX1375" fmla="*/ 11015 w 655654"/>
              <a:gd name="connsiteY1375" fmla="*/ 180698 h 603202"/>
              <a:gd name="connsiteX1376" fmla="*/ 11015 w 655654"/>
              <a:gd name="connsiteY1376" fmla="*/ 180961 h 603202"/>
              <a:gd name="connsiteX1377" fmla="*/ 10359 w 655654"/>
              <a:gd name="connsiteY1377" fmla="*/ 181616 h 603202"/>
              <a:gd name="connsiteX1378" fmla="*/ 9966 w 655654"/>
              <a:gd name="connsiteY1378" fmla="*/ 182272 h 603202"/>
              <a:gd name="connsiteX1379" fmla="*/ 8917 w 655654"/>
              <a:gd name="connsiteY1379" fmla="*/ 183059 h 603202"/>
              <a:gd name="connsiteX1380" fmla="*/ 8917 w 655654"/>
              <a:gd name="connsiteY1380" fmla="*/ 183452 h 603202"/>
              <a:gd name="connsiteX1381" fmla="*/ 8917 w 655654"/>
              <a:gd name="connsiteY1381" fmla="*/ 184239 h 603202"/>
              <a:gd name="connsiteX1382" fmla="*/ 8917 w 655654"/>
              <a:gd name="connsiteY1382" fmla="*/ 183714 h 603202"/>
              <a:gd name="connsiteX1383" fmla="*/ 8917 w 655654"/>
              <a:gd name="connsiteY1383" fmla="*/ 184239 h 603202"/>
              <a:gd name="connsiteX1384" fmla="*/ 8261 w 655654"/>
              <a:gd name="connsiteY1384" fmla="*/ 184895 h 603202"/>
              <a:gd name="connsiteX1385" fmla="*/ 8261 w 655654"/>
              <a:gd name="connsiteY1385" fmla="*/ 185157 h 603202"/>
              <a:gd name="connsiteX1386" fmla="*/ 7868 w 655654"/>
              <a:gd name="connsiteY1386" fmla="*/ 184895 h 603202"/>
              <a:gd name="connsiteX1387" fmla="*/ 7868 w 655654"/>
              <a:gd name="connsiteY1387" fmla="*/ 184501 h 603202"/>
              <a:gd name="connsiteX1388" fmla="*/ 7474 w 655654"/>
              <a:gd name="connsiteY1388" fmla="*/ 184501 h 603202"/>
              <a:gd name="connsiteX1389" fmla="*/ 7081 w 655654"/>
              <a:gd name="connsiteY1389" fmla="*/ 185157 h 603202"/>
              <a:gd name="connsiteX1390" fmla="*/ 6819 w 655654"/>
              <a:gd name="connsiteY1390" fmla="*/ 185157 h 603202"/>
              <a:gd name="connsiteX1391" fmla="*/ 6425 w 655654"/>
              <a:gd name="connsiteY1391" fmla="*/ 185681 h 603202"/>
              <a:gd name="connsiteX1392" fmla="*/ 6163 w 655654"/>
              <a:gd name="connsiteY1392" fmla="*/ 185681 h 603202"/>
              <a:gd name="connsiteX1393" fmla="*/ 6425 w 655654"/>
              <a:gd name="connsiteY1393" fmla="*/ 185944 h 603202"/>
              <a:gd name="connsiteX1394" fmla="*/ 6163 w 655654"/>
              <a:gd name="connsiteY1394" fmla="*/ 186337 h 603202"/>
              <a:gd name="connsiteX1395" fmla="*/ 5639 w 655654"/>
              <a:gd name="connsiteY1395" fmla="*/ 186337 h 603202"/>
              <a:gd name="connsiteX1396" fmla="*/ 4327 w 655654"/>
              <a:gd name="connsiteY1396" fmla="*/ 186599 h 603202"/>
              <a:gd name="connsiteX1397" fmla="*/ 3803 w 655654"/>
              <a:gd name="connsiteY1397" fmla="*/ 186337 h 603202"/>
              <a:gd name="connsiteX1398" fmla="*/ 3803 w 655654"/>
              <a:gd name="connsiteY1398" fmla="*/ 185944 h 603202"/>
              <a:gd name="connsiteX1399" fmla="*/ 2885 w 655654"/>
              <a:gd name="connsiteY1399" fmla="*/ 186337 h 603202"/>
              <a:gd name="connsiteX1400" fmla="*/ 2885 w 655654"/>
              <a:gd name="connsiteY1400" fmla="*/ 186599 h 603202"/>
              <a:gd name="connsiteX1401" fmla="*/ 2098 w 655654"/>
              <a:gd name="connsiteY1401" fmla="*/ 186599 h 603202"/>
              <a:gd name="connsiteX1402" fmla="*/ 1442 w 655654"/>
              <a:gd name="connsiteY1402" fmla="*/ 186993 h 603202"/>
              <a:gd name="connsiteX1403" fmla="*/ 1049 w 655654"/>
              <a:gd name="connsiteY1403" fmla="*/ 187255 h 603202"/>
              <a:gd name="connsiteX1404" fmla="*/ 2098 w 655654"/>
              <a:gd name="connsiteY1404" fmla="*/ 187648 h 603202"/>
              <a:gd name="connsiteX1405" fmla="*/ 2492 w 655654"/>
              <a:gd name="connsiteY1405" fmla="*/ 188042 h 603202"/>
              <a:gd name="connsiteX1406" fmla="*/ 2492 w 655654"/>
              <a:gd name="connsiteY1406" fmla="*/ 188435 h 603202"/>
              <a:gd name="connsiteX1407" fmla="*/ 2885 w 655654"/>
              <a:gd name="connsiteY1407" fmla="*/ 188697 h 603202"/>
              <a:gd name="connsiteX1408" fmla="*/ 2885 w 655654"/>
              <a:gd name="connsiteY1408" fmla="*/ 189091 h 603202"/>
              <a:gd name="connsiteX1409" fmla="*/ 2492 w 655654"/>
              <a:gd name="connsiteY1409" fmla="*/ 189091 h 603202"/>
              <a:gd name="connsiteX1410" fmla="*/ 2492 w 655654"/>
              <a:gd name="connsiteY1410" fmla="*/ 189353 h 603202"/>
              <a:gd name="connsiteX1411" fmla="*/ 2885 w 655654"/>
              <a:gd name="connsiteY1411" fmla="*/ 189878 h 603202"/>
              <a:gd name="connsiteX1412" fmla="*/ 2492 w 655654"/>
              <a:gd name="connsiteY1412" fmla="*/ 190140 h 603202"/>
              <a:gd name="connsiteX1413" fmla="*/ 2492 w 655654"/>
              <a:gd name="connsiteY1413" fmla="*/ 190796 h 603202"/>
              <a:gd name="connsiteX1414" fmla="*/ 2885 w 655654"/>
              <a:gd name="connsiteY1414" fmla="*/ 191320 h 603202"/>
              <a:gd name="connsiteX1415" fmla="*/ 2885 w 655654"/>
              <a:gd name="connsiteY1415" fmla="*/ 191582 h 603202"/>
              <a:gd name="connsiteX1416" fmla="*/ 3541 w 655654"/>
              <a:gd name="connsiteY1416" fmla="*/ 192238 h 603202"/>
              <a:gd name="connsiteX1417" fmla="*/ 3803 w 655654"/>
              <a:gd name="connsiteY1417" fmla="*/ 193418 h 603202"/>
              <a:gd name="connsiteX1418" fmla="*/ 4327 w 655654"/>
              <a:gd name="connsiteY1418" fmla="*/ 193680 h 603202"/>
              <a:gd name="connsiteX1419" fmla="*/ 4327 w 655654"/>
              <a:gd name="connsiteY1419" fmla="*/ 194074 h 603202"/>
              <a:gd name="connsiteX1420" fmla="*/ 4721 w 655654"/>
              <a:gd name="connsiteY1420" fmla="*/ 194336 h 603202"/>
              <a:gd name="connsiteX1421" fmla="*/ 4721 w 655654"/>
              <a:gd name="connsiteY1421" fmla="*/ 195123 h 603202"/>
              <a:gd name="connsiteX1422" fmla="*/ 4721 w 655654"/>
              <a:gd name="connsiteY1422" fmla="*/ 195779 h 603202"/>
              <a:gd name="connsiteX1423" fmla="*/ 4327 w 655654"/>
              <a:gd name="connsiteY1423" fmla="*/ 196959 h 603202"/>
              <a:gd name="connsiteX1424" fmla="*/ 4721 w 655654"/>
              <a:gd name="connsiteY1424" fmla="*/ 197221 h 603202"/>
              <a:gd name="connsiteX1425" fmla="*/ 4721 w 655654"/>
              <a:gd name="connsiteY1425" fmla="*/ 197877 h 603202"/>
              <a:gd name="connsiteX1426" fmla="*/ 4983 w 655654"/>
              <a:gd name="connsiteY1426" fmla="*/ 198401 h 603202"/>
              <a:gd name="connsiteX1427" fmla="*/ 4721 w 655654"/>
              <a:gd name="connsiteY1427" fmla="*/ 198795 h 603202"/>
              <a:gd name="connsiteX1428" fmla="*/ 4327 w 655654"/>
              <a:gd name="connsiteY1428" fmla="*/ 199057 h 603202"/>
              <a:gd name="connsiteX1429" fmla="*/ 3803 w 655654"/>
              <a:gd name="connsiteY1429" fmla="*/ 199057 h 603202"/>
              <a:gd name="connsiteX1430" fmla="*/ 3541 w 655654"/>
              <a:gd name="connsiteY1430" fmla="*/ 199450 h 603202"/>
              <a:gd name="connsiteX1431" fmla="*/ 3803 w 655654"/>
              <a:gd name="connsiteY1431" fmla="*/ 199712 h 603202"/>
              <a:gd name="connsiteX1432" fmla="*/ 3541 w 655654"/>
              <a:gd name="connsiteY1432" fmla="*/ 200106 h 603202"/>
              <a:gd name="connsiteX1433" fmla="*/ 3803 w 655654"/>
              <a:gd name="connsiteY1433" fmla="*/ 200106 h 603202"/>
              <a:gd name="connsiteX1434" fmla="*/ 3803 w 655654"/>
              <a:gd name="connsiteY1434" fmla="*/ 200893 h 603202"/>
              <a:gd name="connsiteX1435" fmla="*/ 4327 w 655654"/>
              <a:gd name="connsiteY1435" fmla="*/ 201155 h 603202"/>
              <a:gd name="connsiteX1436" fmla="*/ 4327 w 655654"/>
              <a:gd name="connsiteY1436" fmla="*/ 201548 h 603202"/>
              <a:gd name="connsiteX1437" fmla="*/ 4327 w 655654"/>
              <a:gd name="connsiteY1437" fmla="*/ 201810 h 603202"/>
              <a:gd name="connsiteX1438" fmla="*/ 4721 w 655654"/>
              <a:gd name="connsiteY1438" fmla="*/ 202335 h 603202"/>
              <a:gd name="connsiteX1439" fmla="*/ 6163 w 655654"/>
              <a:gd name="connsiteY1439" fmla="*/ 202335 h 603202"/>
              <a:gd name="connsiteX1440" fmla="*/ 6163 w 655654"/>
              <a:gd name="connsiteY1440" fmla="*/ 202991 h 603202"/>
              <a:gd name="connsiteX1441" fmla="*/ 6163 w 655654"/>
              <a:gd name="connsiteY1441" fmla="*/ 203253 h 603202"/>
              <a:gd name="connsiteX1442" fmla="*/ 6425 w 655654"/>
              <a:gd name="connsiteY1442" fmla="*/ 203253 h 603202"/>
              <a:gd name="connsiteX1443" fmla="*/ 6819 w 655654"/>
              <a:gd name="connsiteY1443" fmla="*/ 203778 h 603202"/>
              <a:gd name="connsiteX1444" fmla="*/ 7474 w 655654"/>
              <a:gd name="connsiteY1444" fmla="*/ 202335 h 603202"/>
              <a:gd name="connsiteX1445" fmla="*/ 7868 w 655654"/>
              <a:gd name="connsiteY1445" fmla="*/ 202597 h 603202"/>
              <a:gd name="connsiteX1446" fmla="*/ 8917 w 655654"/>
              <a:gd name="connsiteY1446" fmla="*/ 201810 h 603202"/>
              <a:gd name="connsiteX1447" fmla="*/ 8917 w 655654"/>
              <a:gd name="connsiteY1447" fmla="*/ 202597 h 603202"/>
              <a:gd name="connsiteX1448" fmla="*/ 9966 w 655654"/>
              <a:gd name="connsiteY1448" fmla="*/ 204040 h 603202"/>
              <a:gd name="connsiteX1449" fmla="*/ 11408 w 655654"/>
              <a:gd name="connsiteY1449" fmla="*/ 202991 h 603202"/>
              <a:gd name="connsiteX1450" fmla="*/ 12064 w 655654"/>
              <a:gd name="connsiteY1450" fmla="*/ 203253 h 603202"/>
              <a:gd name="connsiteX1451" fmla="*/ 11802 w 655654"/>
              <a:gd name="connsiteY1451" fmla="*/ 204040 h 603202"/>
              <a:gd name="connsiteX1452" fmla="*/ 11802 w 655654"/>
              <a:gd name="connsiteY1452" fmla="*/ 205089 h 603202"/>
              <a:gd name="connsiteX1453" fmla="*/ 12064 w 655654"/>
              <a:gd name="connsiteY1453" fmla="*/ 204695 h 603202"/>
              <a:gd name="connsiteX1454" fmla="*/ 12064 w 655654"/>
              <a:gd name="connsiteY1454" fmla="*/ 205876 h 603202"/>
              <a:gd name="connsiteX1455" fmla="*/ 12457 w 655654"/>
              <a:gd name="connsiteY1455" fmla="*/ 205089 h 603202"/>
              <a:gd name="connsiteX1456" fmla="*/ 12720 w 655654"/>
              <a:gd name="connsiteY1456" fmla="*/ 205482 h 603202"/>
              <a:gd name="connsiteX1457" fmla="*/ 13244 w 655654"/>
              <a:gd name="connsiteY1457" fmla="*/ 205089 h 603202"/>
              <a:gd name="connsiteX1458" fmla="*/ 13507 w 655654"/>
              <a:gd name="connsiteY1458" fmla="*/ 205482 h 603202"/>
              <a:gd name="connsiteX1459" fmla="*/ 13244 w 655654"/>
              <a:gd name="connsiteY1459" fmla="*/ 205876 h 603202"/>
              <a:gd name="connsiteX1460" fmla="*/ 13900 w 655654"/>
              <a:gd name="connsiteY1460" fmla="*/ 205876 h 603202"/>
              <a:gd name="connsiteX1461" fmla="*/ 14556 w 655654"/>
              <a:gd name="connsiteY1461" fmla="*/ 204433 h 603202"/>
              <a:gd name="connsiteX1462" fmla="*/ 15998 w 655654"/>
              <a:gd name="connsiteY1462" fmla="*/ 204695 h 603202"/>
              <a:gd name="connsiteX1463" fmla="*/ 15998 w 655654"/>
              <a:gd name="connsiteY1463" fmla="*/ 205089 h 603202"/>
              <a:gd name="connsiteX1464" fmla="*/ 15342 w 655654"/>
              <a:gd name="connsiteY1464" fmla="*/ 205482 h 603202"/>
              <a:gd name="connsiteX1465" fmla="*/ 15605 w 655654"/>
              <a:gd name="connsiteY1465" fmla="*/ 205876 h 603202"/>
              <a:gd name="connsiteX1466" fmla="*/ 17047 w 655654"/>
              <a:gd name="connsiteY1466" fmla="*/ 206138 h 603202"/>
              <a:gd name="connsiteX1467" fmla="*/ 17047 w 655654"/>
              <a:gd name="connsiteY1467" fmla="*/ 206531 h 603202"/>
              <a:gd name="connsiteX1468" fmla="*/ 16260 w 655654"/>
              <a:gd name="connsiteY1468" fmla="*/ 207580 h 603202"/>
              <a:gd name="connsiteX1469" fmla="*/ 17047 w 655654"/>
              <a:gd name="connsiteY1469" fmla="*/ 207580 h 603202"/>
              <a:gd name="connsiteX1470" fmla="*/ 17703 w 655654"/>
              <a:gd name="connsiteY1470" fmla="*/ 208629 h 603202"/>
              <a:gd name="connsiteX1471" fmla="*/ 19145 w 655654"/>
              <a:gd name="connsiteY1471" fmla="*/ 211514 h 603202"/>
              <a:gd name="connsiteX1472" fmla="*/ 18489 w 655654"/>
              <a:gd name="connsiteY1472" fmla="*/ 212170 h 603202"/>
              <a:gd name="connsiteX1473" fmla="*/ 18489 w 655654"/>
              <a:gd name="connsiteY1473" fmla="*/ 213219 h 603202"/>
              <a:gd name="connsiteX1474" fmla="*/ 18096 w 655654"/>
              <a:gd name="connsiteY1474" fmla="*/ 213612 h 603202"/>
              <a:gd name="connsiteX1475" fmla="*/ 18096 w 655654"/>
              <a:gd name="connsiteY1475" fmla="*/ 214268 h 603202"/>
              <a:gd name="connsiteX1476" fmla="*/ 17440 w 655654"/>
              <a:gd name="connsiteY1476" fmla="*/ 215317 h 603202"/>
              <a:gd name="connsiteX1477" fmla="*/ 16260 w 655654"/>
              <a:gd name="connsiteY1477" fmla="*/ 216759 h 603202"/>
              <a:gd name="connsiteX1478" fmla="*/ 15605 w 655654"/>
              <a:gd name="connsiteY1478" fmla="*/ 217153 h 603202"/>
              <a:gd name="connsiteX1479" fmla="*/ 14949 w 655654"/>
              <a:gd name="connsiteY1479" fmla="*/ 218202 h 603202"/>
              <a:gd name="connsiteX1480" fmla="*/ 14556 w 655654"/>
              <a:gd name="connsiteY1480" fmla="*/ 219251 h 603202"/>
              <a:gd name="connsiteX1481" fmla="*/ 15342 w 655654"/>
              <a:gd name="connsiteY1481" fmla="*/ 219907 h 603202"/>
              <a:gd name="connsiteX1482" fmla="*/ 16260 w 655654"/>
              <a:gd name="connsiteY1482" fmla="*/ 219907 h 603202"/>
              <a:gd name="connsiteX1483" fmla="*/ 16785 w 655654"/>
              <a:gd name="connsiteY1483" fmla="*/ 220300 h 603202"/>
              <a:gd name="connsiteX1484" fmla="*/ 15998 w 655654"/>
              <a:gd name="connsiteY1484" fmla="*/ 220693 h 603202"/>
              <a:gd name="connsiteX1485" fmla="*/ 15605 w 655654"/>
              <a:gd name="connsiteY1485" fmla="*/ 221611 h 603202"/>
              <a:gd name="connsiteX1486" fmla="*/ 15342 w 655654"/>
              <a:gd name="connsiteY1486" fmla="*/ 221611 h 603202"/>
              <a:gd name="connsiteX1487" fmla="*/ 14949 w 655654"/>
              <a:gd name="connsiteY1487" fmla="*/ 222792 h 603202"/>
              <a:gd name="connsiteX1488" fmla="*/ 15342 w 655654"/>
              <a:gd name="connsiteY1488" fmla="*/ 223054 h 603202"/>
              <a:gd name="connsiteX1489" fmla="*/ 14949 w 655654"/>
              <a:gd name="connsiteY1489" fmla="*/ 223841 h 603202"/>
              <a:gd name="connsiteX1490" fmla="*/ 13900 w 655654"/>
              <a:gd name="connsiteY1490" fmla="*/ 224496 h 603202"/>
              <a:gd name="connsiteX1491" fmla="*/ 13900 w 655654"/>
              <a:gd name="connsiteY1491" fmla="*/ 224889 h 603202"/>
              <a:gd name="connsiteX1492" fmla="*/ 13507 w 655654"/>
              <a:gd name="connsiteY1492" fmla="*/ 225939 h 603202"/>
              <a:gd name="connsiteX1493" fmla="*/ 13900 w 655654"/>
              <a:gd name="connsiteY1493" fmla="*/ 226594 h 603202"/>
              <a:gd name="connsiteX1494" fmla="*/ 14556 w 655654"/>
              <a:gd name="connsiteY1494" fmla="*/ 226332 h 603202"/>
              <a:gd name="connsiteX1495" fmla="*/ 14949 w 655654"/>
              <a:gd name="connsiteY1495" fmla="*/ 226988 h 603202"/>
              <a:gd name="connsiteX1496" fmla="*/ 14556 w 655654"/>
              <a:gd name="connsiteY1496" fmla="*/ 228430 h 603202"/>
              <a:gd name="connsiteX1497" fmla="*/ 14556 w 655654"/>
              <a:gd name="connsiteY1497" fmla="*/ 229217 h 603202"/>
              <a:gd name="connsiteX1498" fmla="*/ 15342 w 655654"/>
              <a:gd name="connsiteY1498" fmla="*/ 229217 h 603202"/>
              <a:gd name="connsiteX1499" fmla="*/ 15342 w 655654"/>
              <a:gd name="connsiteY1499" fmla="*/ 228692 h 603202"/>
              <a:gd name="connsiteX1500" fmla="*/ 15998 w 655654"/>
              <a:gd name="connsiteY1500" fmla="*/ 228430 h 603202"/>
              <a:gd name="connsiteX1501" fmla="*/ 16785 w 655654"/>
              <a:gd name="connsiteY1501" fmla="*/ 228430 h 603202"/>
              <a:gd name="connsiteX1502" fmla="*/ 16785 w 655654"/>
              <a:gd name="connsiteY1502" fmla="*/ 229872 h 603202"/>
              <a:gd name="connsiteX1503" fmla="*/ 17047 w 655654"/>
              <a:gd name="connsiteY1503" fmla="*/ 229872 h 603202"/>
              <a:gd name="connsiteX1504" fmla="*/ 17440 w 655654"/>
              <a:gd name="connsiteY1504" fmla="*/ 230922 h 603202"/>
              <a:gd name="connsiteX1505" fmla="*/ 18096 w 655654"/>
              <a:gd name="connsiteY1505" fmla="*/ 231971 h 603202"/>
              <a:gd name="connsiteX1506" fmla="*/ 19145 w 655654"/>
              <a:gd name="connsiteY1506" fmla="*/ 232364 h 603202"/>
              <a:gd name="connsiteX1507" fmla="*/ 20325 w 655654"/>
              <a:gd name="connsiteY1507" fmla="*/ 233020 h 603202"/>
              <a:gd name="connsiteX1508" fmla="*/ 20981 w 655654"/>
              <a:gd name="connsiteY1508" fmla="*/ 234462 h 603202"/>
              <a:gd name="connsiteX1509" fmla="*/ 20588 w 655654"/>
              <a:gd name="connsiteY1509" fmla="*/ 234856 h 603202"/>
              <a:gd name="connsiteX1510" fmla="*/ 20981 w 655654"/>
              <a:gd name="connsiteY1510" fmla="*/ 235118 h 603202"/>
              <a:gd name="connsiteX1511" fmla="*/ 20588 w 655654"/>
              <a:gd name="connsiteY1511" fmla="*/ 235773 h 603202"/>
              <a:gd name="connsiteX1512" fmla="*/ 20588 w 655654"/>
              <a:gd name="connsiteY1512" fmla="*/ 236954 h 603202"/>
              <a:gd name="connsiteX1513" fmla="*/ 22030 w 655654"/>
              <a:gd name="connsiteY1513" fmla="*/ 238658 h 603202"/>
              <a:gd name="connsiteX1514" fmla="*/ 21243 w 655654"/>
              <a:gd name="connsiteY1514" fmla="*/ 239445 h 603202"/>
              <a:gd name="connsiteX1515" fmla="*/ 20981 w 655654"/>
              <a:gd name="connsiteY1515" fmla="*/ 240101 h 603202"/>
              <a:gd name="connsiteX1516" fmla="*/ 20588 w 655654"/>
              <a:gd name="connsiteY1516" fmla="*/ 240756 h 603202"/>
              <a:gd name="connsiteX1517" fmla="*/ 20981 w 655654"/>
              <a:gd name="connsiteY1517" fmla="*/ 241150 h 603202"/>
              <a:gd name="connsiteX1518" fmla="*/ 22030 w 655654"/>
              <a:gd name="connsiteY1518" fmla="*/ 241412 h 603202"/>
              <a:gd name="connsiteX1519" fmla="*/ 22030 w 655654"/>
              <a:gd name="connsiteY1519" fmla="*/ 242199 h 603202"/>
              <a:gd name="connsiteX1520" fmla="*/ 22423 w 655654"/>
              <a:gd name="connsiteY1520" fmla="*/ 242199 h 603202"/>
              <a:gd name="connsiteX1521" fmla="*/ 22423 w 655654"/>
              <a:gd name="connsiteY1521" fmla="*/ 242592 h 603202"/>
              <a:gd name="connsiteX1522" fmla="*/ 22686 w 655654"/>
              <a:gd name="connsiteY1522" fmla="*/ 242592 h 603202"/>
              <a:gd name="connsiteX1523" fmla="*/ 23079 w 655654"/>
              <a:gd name="connsiteY1523" fmla="*/ 242855 h 603202"/>
              <a:gd name="connsiteX1524" fmla="*/ 23866 w 655654"/>
              <a:gd name="connsiteY1524" fmla="*/ 242855 h 603202"/>
              <a:gd name="connsiteX1525" fmla="*/ 24128 w 655654"/>
              <a:gd name="connsiteY1525" fmla="*/ 242855 h 603202"/>
              <a:gd name="connsiteX1526" fmla="*/ 24128 w 655654"/>
              <a:gd name="connsiteY1526" fmla="*/ 243379 h 603202"/>
              <a:gd name="connsiteX1527" fmla="*/ 24522 w 655654"/>
              <a:gd name="connsiteY1527" fmla="*/ 244035 h 603202"/>
              <a:gd name="connsiteX1528" fmla="*/ 24522 w 655654"/>
              <a:gd name="connsiteY1528" fmla="*/ 244821 h 603202"/>
              <a:gd name="connsiteX1529" fmla="*/ 24784 w 655654"/>
              <a:gd name="connsiteY1529" fmla="*/ 245084 h 603202"/>
              <a:gd name="connsiteX1530" fmla="*/ 25571 w 655654"/>
              <a:gd name="connsiteY1530" fmla="*/ 245084 h 603202"/>
              <a:gd name="connsiteX1531" fmla="*/ 25571 w 655654"/>
              <a:gd name="connsiteY1531" fmla="*/ 245477 h 603202"/>
              <a:gd name="connsiteX1532" fmla="*/ 25177 w 655654"/>
              <a:gd name="connsiteY1532" fmla="*/ 246395 h 603202"/>
              <a:gd name="connsiteX1533" fmla="*/ 24784 w 655654"/>
              <a:gd name="connsiteY1533" fmla="*/ 246788 h 603202"/>
              <a:gd name="connsiteX1534" fmla="*/ 24522 w 655654"/>
              <a:gd name="connsiteY1534" fmla="*/ 246788 h 603202"/>
              <a:gd name="connsiteX1535" fmla="*/ 24128 w 655654"/>
              <a:gd name="connsiteY1535" fmla="*/ 247575 h 603202"/>
              <a:gd name="connsiteX1536" fmla="*/ 22423 w 655654"/>
              <a:gd name="connsiteY1536" fmla="*/ 249280 h 603202"/>
              <a:gd name="connsiteX1537" fmla="*/ 21243 w 655654"/>
              <a:gd name="connsiteY1537" fmla="*/ 249673 h 603202"/>
              <a:gd name="connsiteX1538" fmla="*/ 21243 w 655654"/>
              <a:gd name="connsiteY1538" fmla="*/ 249935 h 603202"/>
              <a:gd name="connsiteX1539" fmla="*/ 22423 w 655654"/>
              <a:gd name="connsiteY1539" fmla="*/ 249673 h 603202"/>
              <a:gd name="connsiteX1540" fmla="*/ 22686 w 655654"/>
              <a:gd name="connsiteY1540" fmla="*/ 249673 h 603202"/>
              <a:gd name="connsiteX1541" fmla="*/ 24128 w 655654"/>
              <a:gd name="connsiteY1541" fmla="*/ 249673 h 603202"/>
              <a:gd name="connsiteX1542" fmla="*/ 25964 w 655654"/>
              <a:gd name="connsiteY1542" fmla="*/ 249280 h 603202"/>
              <a:gd name="connsiteX1543" fmla="*/ 26226 w 655654"/>
              <a:gd name="connsiteY1543" fmla="*/ 249280 h 603202"/>
              <a:gd name="connsiteX1544" fmla="*/ 26226 w 655654"/>
              <a:gd name="connsiteY1544" fmla="*/ 249673 h 603202"/>
              <a:gd name="connsiteX1545" fmla="*/ 26620 w 655654"/>
              <a:gd name="connsiteY1545" fmla="*/ 249280 h 603202"/>
              <a:gd name="connsiteX1546" fmla="*/ 26882 w 655654"/>
              <a:gd name="connsiteY1546" fmla="*/ 249935 h 603202"/>
              <a:gd name="connsiteX1547" fmla="*/ 27406 w 655654"/>
              <a:gd name="connsiteY1547" fmla="*/ 249935 h 603202"/>
              <a:gd name="connsiteX1548" fmla="*/ 27406 w 655654"/>
              <a:gd name="connsiteY1548" fmla="*/ 251116 h 603202"/>
              <a:gd name="connsiteX1549" fmla="*/ 28324 w 655654"/>
              <a:gd name="connsiteY1549" fmla="*/ 250722 h 603202"/>
              <a:gd name="connsiteX1550" fmla="*/ 28718 w 655654"/>
              <a:gd name="connsiteY1550" fmla="*/ 251378 h 603202"/>
              <a:gd name="connsiteX1551" fmla="*/ 29504 w 655654"/>
              <a:gd name="connsiteY1551" fmla="*/ 251116 h 603202"/>
              <a:gd name="connsiteX1552" fmla="*/ 29504 w 655654"/>
              <a:gd name="connsiteY1552" fmla="*/ 251378 h 603202"/>
              <a:gd name="connsiteX1553" fmla="*/ 29767 w 655654"/>
              <a:gd name="connsiteY1553" fmla="*/ 251378 h 603202"/>
              <a:gd name="connsiteX1554" fmla="*/ 30160 w 655654"/>
              <a:gd name="connsiteY1554" fmla="*/ 251771 h 603202"/>
              <a:gd name="connsiteX1555" fmla="*/ 30160 w 655654"/>
              <a:gd name="connsiteY1555" fmla="*/ 251378 h 603202"/>
              <a:gd name="connsiteX1556" fmla="*/ 30422 w 655654"/>
              <a:gd name="connsiteY1556" fmla="*/ 251771 h 603202"/>
              <a:gd name="connsiteX1557" fmla="*/ 30947 w 655654"/>
              <a:gd name="connsiteY1557" fmla="*/ 251771 h 603202"/>
              <a:gd name="connsiteX1558" fmla="*/ 31209 w 655654"/>
              <a:gd name="connsiteY1558" fmla="*/ 251771 h 603202"/>
              <a:gd name="connsiteX1559" fmla="*/ 31603 w 655654"/>
              <a:gd name="connsiteY1559" fmla="*/ 251771 h 603202"/>
              <a:gd name="connsiteX1560" fmla="*/ 31865 w 655654"/>
              <a:gd name="connsiteY1560" fmla="*/ 251771 h 603202"/>
              <a:gd name="connsiteX1561" fmla="*/ 32258 w 655654"/>
              <a:gd name="connsiteY1561" fmla="*/ 251771 h 603202"/>
              <a:gd name="connsiteX1562" fmla="*/ 32258 w 655654"/>
              <a:gd name="connsiteY1562" fmla="*/ 251378 h 603202"/>
              <a:gd name="connsiteX1563" fmla="*/ 32520 w 655654"/>
              <a:gd name="connsiteY1563" fmla="*/ 251378 h 603202"/>
              <a:gd name="connsiteX1564" fmla="*/ 33045 w 655654"/>
              <a:gd name="connsiteY1564" fmla="*/ 250722 h 603202"/>
              <a:gd name="connsiteX1565" fmla="*/ 33045 w 655654"/>
              <a:gd name="connsiteY1565" fmla="*/ 250460 h 603202"/>
              <a:gd name="connsiteX1566" fmla="*/ 33045 w 655654"/>
              <a:gd name="connsiteY1566" fmla="*/ 249935 h 603202"/>
              <a:gd name="connsiteX1567" fmla="*/ 33307 w 655654"/>
              <a:gd name="connsiteY1567" fmla="*/ 249673 h 603202"/>
              <a:gd name="connsiteX1568" fmla="*/ 34094 w 655654"/>
              <a:gd name="connsiteY1568" fmla="*/ 248493 h 603202"/>
              <a:gd name="connsiteX1569" fmla="*/ 34881 w 655654"/>
              <a:gd name="connsiteY1569" fmla="*/ 248231 h 603202"/>
              <a:gd name="connsiteX1570" fmla="*/ 35143 w 655654"/>
              <a:gd name="connsiteY1570" fmla="*/ 247837 h 603202"/>
              <a:gd name="connsiteX1571" fmla="*/ 35537 w 655654"/>
              <a:gd name="connsiteY1571" fmla="*/ 247837 h 603202"/>
              <a:gd name="connsiteX1572" fmla="*/ 36586 w 655654"/>
              <a:gd name="connsiteY1572" fmla="*/ 247575 h 603202"/>
              <a:gd name="connsiteX1573" fmla="*/ 39339 w 655654"/>
              <a:gd name="connsiteY1573" fmla="*/ 246395 h 603202"/>
              <a:gd name="connsiteX1574" fmla="*/ 39733 w 655654"/>
              <a:gd name="connsiteY1574" fmla="*/ 246133 h 603202"/>
              <a:gd name="connsiteX1575" fmla="*/ 40782 w 655654"/>
              <a:gd name="connsiteY1575" fmla="*/ 246133 h 603202"/>
              <a:gd name="connsiteX1576" fmla="*/ 40782 w 655654"/>
              <a:gd name="connsiteY1576" fmla="*/ 245477 h 603202"/>
              <a:gd name="connsiteX1577" fmla="*/ 40126 w 655654"/>
              <a:gd name="connsiteY1577" fmla="*/ 244821 h 603202"/>
              <a:gd name="connsiteX1578" fmla="*/ 41437 w 655654"/>
              <a:gd name="connsiteY1578" fmla="*/ 244035 h 603202"/>
              <a:gd name="connsiteX1579" fmla="*/ 41962 w 655654"/>
              <a:gd name="connsiteY1579" fmla="*/ 244297 h 603202"/>
              <a:gd name="connsiteX1580" fmla="*/ 42618 w 655654"/>
              <a:gd name="connsiteY1580" fmla="*/ 244035 h 603202"/>
              <a:gd name="connsiteX1581" fmla="*/ 42880 w 655654"/>
              <a:gd name="connsiteY1581" fmla="*/ 243641 h 603202"/>
              <a:gd name="connsiteX1582" fmla="*/ 42880 w 655654"/>
              <a:gd name="connsiteY1582" fmla="*/ 243379 h 603202"/>
              <a:gd name="connsiteX1583" fmla="*/ 42880 w 655654"/>
              <a:gd name="connsiteY1583" fmla="*/ 242855 h 603202"/>
              <a:gd name="connsiteX1584" fmla="*/ 44716 w 655654"/>
              <a:gd name="connsiteY1584" fmla="*/ 244297 h 603202"/>
              <a:gd name="connsiteX1585" fmla="*/ 45765 w 655654"/>
              <a:gd name="connsiteY1585" fmla="*/ 243379 h 603202"/>
              <a:gd name="connsiteX1586" fmla="*/ 47601 w 655654"/>
              <a:gd name="connsiteY1586" fmla="*/ 242592 h 603202"/>
              <a:gd name="connsiteX1587" fmla="*/ 47207 w 655654"/>
              <a:gd name="connsiteY1587" fmla="*/ 242199 h 603202"/>
              <a:gd name="connsiteX1588" fmla="*/ 48518 w 655654"/>
              <a:gd name="connsiteY1588" fmla="*/ 241937 h 603202"/>
              <a:gd name="connsiteX1589" fmla="*/ 48256 w 655654"/>
              <a:gd name="connsiteY1589" fmla="*/ 241412 h 603202"/>
              <a:gd name="connsiteX1590" fmla="*/ 49043 w 655654"/>
              <a:gd name="connsiteY1590" fmla="*/ 241412 h 603202"/>
              <a:gd name="connsiteX1591" fmla="*/ 49305 w 655654"/>
              <a:gd name="connsiteY1591" fmla="*/ 241412 h 603202"/>
              <a:gd name="connsiteX1592" fmla="*/ 49961 w 655654"/>
              <a:gd name="connsiteY1592" fmla="*/ 240756 h 603202"/>
              <a:gd name="connsiteX1593" fmla="*/ 50748 w 655654"/>
              <a:gd name="connsiteY1593" fmla="*/ 240756 h 603202"/>
              <a:gd name="connsiteX1594" fmla="*/ 51141 w 655654"/>
              <a:gd name="connsiteY1594" fmla="*/ 241150 h 603202"/>
              <a:gd name="connsiteX1595" fmla="*/ 51797 w 655654"/>
              <a:gd name="connsiteY1595" fmla="*/ 240494 h 603202"/>
              <a:gd name="connsiteX1596" fmla="*/ 52846 w 655654"/>
              <a:gd name="connsiteY1596" fmla="*/ 239839 h 603202"/>
              <a:gd name="connsiteX1597" fmla="*/ 53239 w 655654"/>
              <a:gd name="connsiteY1597" fmla="*/ 240101 h 603202"/>
              <a:gd name="connsiteX1598" fmla="*/ 53895 w 655654"/>
              <a:gd name="connsiteY1598" fmla="*/ 240101 h 603202"/>
              <a:gd name="connsiteX1599" fmla="*/ 54682 w 655654"/>
              <a:gd name="connsiteY1599" fmla="*/ 239839 h 603202"/>
              <a:gd name="connsiteX1600" fmla="*/ 55600 w 655654"/>
              <a:gd name="connsiteY1600" fmla="*/ 239052 h 603202"/>
              <a:gd name="connsiteX1601" fmla="*/ 55600 w 655654"/>
              <a:gd name="connsiteY1601" fmla="*/ 240101 h 603202"/>
              <a:gd name="connsiteX1602" fmla="*/ 55600 w 655654"/>
              <a:gd name="connsiteY1602" fmla="*/ 240756 h 603202"/>
              <a:gd name="connsiteX1603" fmla="*/ 55337 w 655654"/>
              <a:gd name="connsiteY1603" fmla="*/ 241150 h 603202"/>
              <a:gd name="connsiteX1604" fmla="*/ 54288 w 655654"/>
              <a:gd name="connsiteY1604" fmla="*/ 241937 h 603202"/>
              <a:gd name="connsiteX1605" fmla="*/ 54944 w 655654"/>
              <a:gd name="connsiteY1605" fmla="*/ 241937 h 603202"/>
              <a:gd name="connsiteX1606" fmla="*/ 56124 w 655654"/>
              <a:gd name="connsiteY1606" fmla="*/ 242199 h 603202"/>
              <a:gd name="connsiteX1607" fmla="*/ 56386 w 655654"/>
              <a:gd name="connsiteY1607" fmla="*/ 242855 h 603202"/>
              <a:gd name="connsiteX1608" fmla="*/ 56124 w 655654"/>
              <a:gd name="connsiteY1608" fmla="*/ 243641 h 603202"/>
              <a:gd name="connsiteX1609" fmla="*/ 55337 w 655654"/>
              <a:gd name="connsiteY1609" fmla="*/ 245084 h 603202"/>
              <a:gd name="connsiteX1610" fmla="*/ 54944 w 655654"/>
              <a:gd name="connsiteY1610" fmla="*/ 245739 h 603202"/>
              <a:gd name="connsiteX1611" fmla="*/ 54944 w 655654"/>
              <a:gd name="connsiteY1611" fmla="*/ 247182 h 603202"/>
              <a:gd name="connsiteX1612" fmla="*/ 54288 w 655654"/>
              <a:gd name="connsiteY1612" fmla="*/ 251116 h 603202"/>
              <a:gd name="connsiteX1613" fmla="*/ 54288 w 655654"/>
              <a:gd name="connsiteY1613" fmla="*/ 251771 h 603202"/>
              <a:gd name="connsiteX1614" fmla="*/ 53895 w 655654"/>
              <a:gd name="connsiteY1614" fmla="*/ 252165 h 603202"/>
              <a:gd name="connsiteX1615" fmla="*/ 52584 w 655654"/>
              <a:gd name="connsiteY1615" fmla="*/ 253869 h 603202"/>
              <a:gd name="connsiteX1616" fmla="*/ 52584 w 655654"/>
              <a:gd name="connsiteY1616" fmla="*/ 254656 h 603202"/>
              <a:gd name="connsiteX1617" fmla="*/ 52584 w 655654"/>
              <a:gd name="connsiteY1617" fmla="*/ 255312 h 603202"/>
              <a:gd name="connsiteX1618" fmla="*/ 52059 w 655654"/>
              <a:gd name="connsiteY1618" fmla="*/ 256492 h 603202"/>
              <a:gd name="connsiteX1619" fmla="*/ 52059 w 655654"/>
              <a:gd name="connsiteY1619" fmla="*/ 257148 h 603202"/>
              <a:gd name="connsiteX1620" fmla="*/ 52584 w 655654"/>
              <a:gd name="connsiteY1620" fmla="*/ 257934 h 603202"/>
              <a:gd name="connsiteX1621" fmla="*/ 52584 w 655654"/>
              <a:gd name="connsiteY1621" fmla="*/ 258197 h 603202"/>
              <a:gd name="connsiteX1622" fmla="*/ 52584 w 655654"/>
              <a:gd name="connsiteY1622" fmla="*/ 258590 h 603202"/>
              <a:gd name="connsiteX1623" fmla="*/ 52846 w 655654"/>
              <a:gd name="connsiteY1623" fmla="*/ 258853 h 603202"/>
              <a:gd name="connsiteX1624" fmla="*/ 53895 w 655654"/>
              <a:gd name="connsiteY1624" fmla="*/ 258197 h 603202"/>
              <a:gd name="connsiteX1625" fmla="*/ 54288 w 655654"/>
              <a:gd name="connsiteY1625" fmla="*/ 257934 h 603202"/>
              <a:gd name="connsiteX1626" fmla="*/ 54944 w 655654"/>
              <a:gd name="connsiteY1626" fmla="*/ 257541 h 603202"/>
              <a:gd name="connsiteX1627" fmla="*/ 55337 w 655654"/>
              <a:gd name="connsiteY1627" fmla="*/ 257934 h 603202"/>
              <a:gd name="connsiteX1628" fmla="*/ 55600 w 655654"/>
              <a:gd name="connsiteY1628" fmla="*/ 258197 h 603202"/>
              <a:gd name="connsiteX1629" fmla="*/ 56124 w 655654"/>
              <a:gd name="connsiteY1629" fmla="*/ 258197 h 603202"/>
              <a:gd name="connsiteX1630" fmla="*/ 58222 w 655654"/>
              <a:gd name="connsiteY1630" fmla="*/ 260950 h 603202"/>
              <a:gd name="connsiteX1631" fmla="*/ 58222 w 655654"/>
              <a:gd name="connsiteY1631" fmla="*/ 261475 h 603202"/>
              <a:gd name="connsiteX1632" fmla="*/ 58484 w 655654"/>
              <a:gd name="connsiteY1632" fmla="*/ 262131 h 603202"/>
              <a:gd name="connsiteX1633" fmla="*/ 58878 w 655654"/>
              <a:gd name="connsiteY1633" fmla="*/ 262131 h 603202"/>
              <a:gd name="connsiteX1634" fmla="*/ 59140 w 655654"/>
              <a:gd name="connsiteY1634" fmla="*/ 263573 h 603202"/>
              <a:gd name="connsiteX1635" fmla="*/ 59927 w 655654"/>
              <a:gd name="connsiteY1635" fmla="*/ 265278 h 603202"/>
              <a:gd name="connsiteX1636" fmla="*/ 58222 w 655654"/>
              <a:gd name="connsiteY1636" fmla="*/ 266327 h 603202"/>
              <a:gd name="connsiteX1637" fmla="*/ 58222 w 655654"/>
              <a:gd name="connsiteY1637" fmla="*/ 266720 h 603202"/>
              <a:gd name="connsiteX1638" fmla="*/ 57829 w 655654"/>
              <a:gd name="connsiteY1638" fmla="*/ 267114 h 603202"/>
              <a:gd name="connsiteX1639" fmla="*/ 57042 w 655654"/>
              <a:gd name="connsiteY1639" fmla="*/ 268556 h 603202"/>
              <a:gd name="connsiteX1640" fmla="*/ 57042 w 655654"/>
              <a:gd name="connsiteY1640" fmla="*/ 269212 h 603202"/>
              <a:gd name="connsiteX1641" fmla="*/ 61369 w 655654"/>
              <a:gd name="connsiteY1641" fmla="*/ 269474 h 603202"/>
              <a:gd name="connsiteX1642" fmla="*/ 63205 w 655654"/>
              <a:gd name="connsiteY1642" fmla="*/ 272752 h 603202"/>
              <a:gd name="connsiteX1643" fmla="*/ 62681 w 655654"/>
              <a:gd name="connsiteY1643" fmla="*/ 274195 h 603202"/>
              <a:gd name="connsiteX1644" fmla="*/ 64254 w 655654"/>
              <a:gd name="connsiteY1644" fmla="*/ 274851 h 603202"/>
              <a:gd name="connsiteX1645" fmla="*/ 63861 w 655654"/>
              <a:gd name="connsiteY1645" fmla="*/ 275637 h 603202"/>
              <a:gd name="connsiteX1646" fmla="*/ 67139 w 655654"/>
              <a:gd name="connsiteY1646" fmla="*/ 274195 h 603202"/>
              <a:gd name="connsiteX1647" fmla="*/ 68057 w 655654"/>
              <a:gd name="connsiteY1647" fmla="*/ 275637 h 603202"/>
              <a:gd name="connsiteX1648" fmla="*/ 67401 w 655654"/>
              <a:gd name="connsiteY1648" fmla="*/ 275900 h 603202"/>
              <a:gd name="connsiteX1649" fmla="*/ 67401 w 655654"/>
              <a:gd name="connsiteY1649" fmla="*/ 276555 h 603202"/>
              <a:gd name="connsiteX1650" fmla="*/ 67795 w 655654"/>
              <a:gd name="connsiteY1650" fmla="*/ 277342 h 603202"/>
              <a:gd name="connsiteX1651" fmla="*/ 68057 w 655654"/>
              <a:gd name="connsiteY1651" fmla="*/ 276555 h 603202"/>
              <a:gd name="connsiteX1652" fmla="*/ 68581 w 655654"/>
              <a:gd name="connsiteY1652" fmla="*/ 276293 h 603202"/>
              <a:gd name="connsiteX1653" fmla="*/ 69237 w 655654"/>
              <a:gd name="connsiteY1653" fmla="*/ 276555 h 603202"/>
              <a:gd name="connsiteX1654" fmla="*/ 69893 w 655654"/>
              <a:gd name="connsiteY1654" fmla="*/ 277342 h 603202"/>
              <a:gd name="connsiteX1655" fmla="*/ 69893 w 655654"/>
              <a:gd name="connsiteY1655" fmla="*/ 277735 h 603202"/>
              <a:gd name="connsiteX1656" fmla="*/ 68844 w 655654"/>
              <a:gd name="connsiteY1656" fmla="*/ 278391 h 603202"/>
              <a:gd name="connsiteX1657" fmla="*/ 68581 w 655654"/>
              <a:gd name="connsiteY1657" fmla="*/ 278653 h 603202"/>
              <a:gd name="connsiteX1658" fmla="*/ 67401 w 655654"/>
              <a:gd name="connsiteY1658" fmla="*/ 278653 h 603202"/>
              <a:gd name="connsiteX1659" fmla="*/ 66746 w 655654"/>
              <a:gd name="connsiteY1659" fmla="*/ 278653 h 603202"/>
              <a:gd name="connsiteX1660" fmla="*/ 66352 w 655654"/>
              <a:gd name="connsiteY1660" fmla="*/ 279440 h 603202"/>
              <a:gd name="connsiteX1661" fmla="*/ 66352 w 655654"/>
              <a:gd name="connsiteY1661" fmla="*/ 280096 h 603202"/>
              <a:gd name="connsiteX1662" fmla="*/ 67795 w 655654"/>
              <a:gd name="connsiteY1662" fmla="*/ 281276 h 603202"/>
              <a:gd name="connsiteX1663" fmla="*/ 68581 w 655654"/>
              <a:gd name="connsiteY1663" fmla="*/ 281931 h 603202"/>
              <a:gd name="connsiteX1664" fmla="*/ 68844 w 655654"/>
              <a:gd name="connsiteY1664" fmla="*/ 282718 h 603202"/>
              <a:gd name="connsiteX1665" fmla="*/ 69499 w 655654"/>
              <a:gd name="connsiteY1665" fmla="*/ 283374 h 603202"/>
              <a:gd name="connsiteX1666" fmla="*/ 69893 w 655654"/>
              <a:gd name="connsiteY1666" fmla="*/ 283636 h 603202"/>
              <a:gd name="connsiteX1667" fmla="*/ 70286 w 655654"/>
              <a:gd name="connsiteY1667" fmla="*/ 283636 h 603202"/>
              <a:gd name="connsiteX1668" fmla="*/ 70680 w 655654"/>
              <a:gd name="connsiteY1668" fmla="*/ 283636 h 603202"/>
              <a:gd name="connsiteX1669" fmla="*/ 70942 w 655654"/>
              <a:gd name="connsiteY1669" fmla="*/ 283636 h 603202"/>
              <a:gd name="connsiteX1670" fmla="*/ 71597 w 655654"/>
              <a:gd name="connsiteY1670" fmla="*/ 282194 h 603202"/>
              <a:gd name="connsiteX1671" fmla="*/ 72122 w 655654"/>
              <a:gd name="connsiteY1671" fmla="*/ 281931 h 603202"/>
              <a:gd name="connsiteX1672" fmla="*/ 72122 w 655654"/>
              <a:gd name="connsiteY1672" fmla="*/ 281538 h 603202"/>
              <a:gd name="connsiteX1673" fmla="*/ 72778 w 655654"/>
              <a:gd name="connsiteY1673" fmla="*/ 281276 h 603202"/>
              <a:gd name="connsiteX1674" fmla="*/ 73433 w 655654"/>
              <a:gd name="connsiteY1674" fmla="*/ 281276 h 603202"/>
              <a:gd name="connsiteX1675" fmla="*/ 74876 w 655654"/>
              <a:gd name="connsiteY1675" fmla="*/ 281931 h 603202"/>
              <a:gd name="connsiteX1676" fmla="*/ 75138 w 655654"/>
              <a:gd name="connsiteY1676" fmla="*/ 281931 h 603202"/>
              <a:gd name="connsiteX1677" fmla="*/ 76580 w 655654"/>
              <a:gd name="connsiteY1677" fmla="*/ 281276 h 603202"/>
              <a:gd name="connsiteX1678" fmla="*/ 77105 w 655654"/>
              <a:gd name="connsiteY1678" fmla="*/ 280489 h 603202"/>
              <a:gd name="connsiteX1679" fmla="*/ 77105 w 655654"/>
              <a:gd name="connsiteY1679" fmla="*/ 279440 h 603202"/>
              <a:gd name="connsiteX1680" fmla="*/ 77761 w 655654"/>
              <a:gd name="connsiteY1680" fmla="*/ 278653 h 603202"/>
              <a:gd name="connsiteX1681" fmla="*/ 79465 w 655654"/>
              <a:gd name="connsiteY1681" fmla="*/ 277998 h 603202"/>
              <a:gd name="connsiteX1682" fmla="*/ 80121 w 655654"/>
              <a:gd name="connsiteY1682" fmla="*/ 278653 h 603202"/>
              <a:gd name="connsiteX1683" fmla="*/ 80514 w 655654"/>
              <a:gd name="connsiteY1683" fmla="*/ 278653 h 603202"/>
              <a:gd name="connsiteX1684" fmla="*/ 81170 w 655654"/>
              <a:gd name="connsiteY1684" fmla="*/ 279833 h 603202"/>
              <a:gd name="connsiteX1685" fmla="*/ 81563 w 655654"/>
              <a:gd name="connsiteY1685" fmla="*/ 280489 h 603202"/>
              <a:gd name="connsiteX1686" fmla="*/ 81170 w 655654"/>
              <a:gd name="connsiteY1686" fmla="*/ 283374 h 603202"/>
              <a:gd name="connsiteX1687" fmla="*/ 81170 w 655654"/>
              <a:gd name="connsiteY1687" fmla="*/ 284423 h 603202"/>
              <a:gd name="connsiteX1688" fmla="*/ 81957 w 655654"/>
              <a:gd name="connsiteY1688" fmla="*/ 284816 h 603202"/>
              <a:gd name="connsiteX1689" fmla="*/ 83662 w 655654"/>
              <a:gd name="connsiteY1689" fmla="*/ 284030 h 603202"/>
              <a:gd name="connsiteX1690" fmla="*/ 84317 w 655654"/>
              <a:gd name="connsiteY1690" fmla="*/ 283636 h 603202"/>
              <a:gd name="connsiteX1691" fmla="*/ 85497 w 655654"/>
              <a:gd name="connsiteY1691" fmla="*/ 284423 h 603202"/>
              <a:gd name="connsiteX1692" fmla="*/ 86546 w 655654"/>
              <a:gd name="connsiteY1692" fmla="*/ 285079 h 603202"/>
              <a:gd name="connsiteX1693" fmla="*/ 86940 w 655654"/>
              <a:gd name="connsiteY1693" fmla="*/ 284816 h 603202"/>
              <a:gd name="connsiteX1694" fmla="*/ 87595 w 655654"/>
              <a:gd name="connsiteY1694" fmla="*/ 284423 h 603202"/>
              <a:gd name="connsiteX1695" fmla="*/ 87202 w 655654"/>
              <a:gd name="connsiteY1695" fmla="*/ 282718 h 603202"/>
              <a:gd name="connsiteX1696" fmla="*/ 87858 w 655654"/>
              <a:gd name="connsiteY1696" fmla="*/ 282981 h 603202"/>
              <a:gd name="connsiteX1697" fmla="*/ 89300 w 655654"/>
              <a:gd name="connsiteY1697" fmla="*/ 282194 h 603202"/>
              <a:gd name="connsiteX1698" fmla="*/ 89694 w 655654"/>
              <a:gd name="connsiteY1698" fmla="*/ 282194 h 603202"/>
              <a:gd name="connsiteX1699" fmla="*/ 89956 w 655654"/>
              <a:gd name="connsiteY1699" fmla="*/ 281538 h 603202"/>
              <a:gd name="connsiteX1700" fmla="*/ 90480 w 655654"/>
              <a:gd name="connsiteY1700" fmla="*/ 281276 h 603202"/>
              <a:gd name="connsiteX1701" fmla="*/ 91136 w 655654"/>
              <a:gd name="connsiteY1701" fmla="*/ 281931 h 603202"/>
              <a:gd name="connsiteX1702" fmla="*/ 92578 w 655654"/>
              <a:gd name="connsiteY1702" fmla="*/ 281276 h 603202"/>
              <a:gd name="connsiteX1703" fmla="*/ 93627 w 655654"/>
              <a:gd name="connsiteY1703" fmla="*/ 281538 h 603202"/>
              <a:gd name="connsiteX1704" fmla="*/ 93627 w 655654"/>
              <a:gd name="connsiteY1704" fmla="*/ 280751 h 603202"/>
              <a:gd name="connsiteX1705" fmla="*/ 94414 w 655654"/>
              <a:gd name="connsiteY1705" fmla="*/ 280489 h 603202"/>
              <a:gd name="connsiteX1706" fmla="*/ 94414 w 655654"/>
              <a:gd name="connsiteY1706" fmla="*/ 281931 h 603202"/>
              <a:gd name="connsiteX1707" fmla="*/ 95070 w 655654"/>
              <a:gd name="connsiteY1707" fmla="*/ 281538 h 603202"/>
              <a:gd name="connsiteX1708" fmla="*/ 95332 w 655654"/>
              <a:gd name="connsiteY1708" fmla="*/ 281538 h 603202"/>
              <a:gd name="connsiteX1709" fmla="*/ 95332 w 655654"/>
              <a:gd name="connsiteY1709" fmla="*/ 282718 h 603202"/>
              <a:gd name="connsiteX1710" fmla="*/ 95857 w 655654"/>
              <a:gd name="connsiteY1710" fmla="*/ 282981 h 603202"/>
              <a:gd name="connsiteX1711" fmla="*/ 95857 w 655654"/>
              <a:gd name="connsiteY1711" fmla="*/ 283636 h 603202"/>
              <a:gd name="connsiteX1712" fmla="*/ 97299 w 655654"/>
              <a:gd name="connsiteY1712" fmla="*/ 283636 h 603202"/>
              <a:gd name="connsiteX1713" fmla="*/ 97299 w 655654"/>
              <a:gd name="connsiteY1713" fmla="*/ 283374 h 603202"/>
              <a:gd name="connsiteX1714" fmla="*/ 98217 w 655654"/>
              <a:gd name="connsiteY1714" fmla="*/ 283374 h 603202"/>
              <a:gd name="connsiteX1715" fmla="*/ 99004 w 655654"/>
              <a:gd name="connsiteY1715" fmla="*/ 283374 h 603202"/>
              <a:gd name="connsiteX1716" fmla="*/ 98610 w 655654"/>
              <a:gd name="connsiteY1716" fmla="*/ 282194 h 603202"/>
              <a:gd name="connsiteX1717" fmla="*/ 99397 w 655654"/>
              <a:gd name="connsiteY1717" fmla="*/ 281931 h 603202"/>
              <a:gd name="connsiteX1718" fmla="*/ 99004 w 655654"/>
              <a:gd name="connsiteY1718" fmla="*/ 281538 h 603202"/>
              <a:gd name="connsiteX1719" fmla="*/ 99659 w 655654"/>
              <a:gd name="connsiteY1719" fmla="*/ 280751 h 603202"/>
              <a:gd name="connsiteX1720" fmla="*/ 100709 w 655654"/>
              <a:gd name="connsiteY1720" fmla="*/ 281276 h 603202"/>
              <a:gd name="connsiteX1721" fmla="*/ 101102 w 655654"/>
              <a:gd name="connsiteY1721" fmla="*/ 282718 h 603202"/>
              <a:gd name="connsiteX1722" fmla="*/ 101495 w 655654"/>
              <a:gd name="connsiteY1722" fmla="*/ 282981 h 603202"/>
              <a:gd name="connsiteX1723" fmla="*/ 102938 w 655654"/>
              <a:gd name="connsiteY1723" fmla="*/ 283374 h 603202"/>
              <a:gd name="connsiteX1724" fmla="*/ 103856 w 655654"/>
              <a:gd name="connsiteY1724" fmla="*/ 284030 h 603202"/>
              <a:gd name="connsiteX1725" fmla="*/ 103856 w 655654"/>
              <a:gd name="connsiteY1725" fmla="*/ 285079 h 603202"/>
              <a:gd name="connsiteX1726" fmla="*/ 104380 w 655654"/>
              <a:gd name="connsiteY1726" fmla="*/ 284816 h 603202"/>
              <a:gd name="connsiteX1727" fmla="*/ 104642 w 655654"/>
              <a:gd name="connsiteY1727" fmla="*/ 285079 h 603202"/>
              <a:gd name="connsiteX1728" fmla="*/ 104380 w 655654"/>
              <a:gd name="connsiteY1728" fmla="*/ 285734 h 603202"/>
              <a:gd name="connsiteX1729" fmla="*/ 102413 w 655654"/>
              <a:gd name="connsiteY1729" fmla="*/ 286915 h 603202"/>
              <a:gd name="connsiteX1730" fmla="*/ 102938 w 655654"/>
              <a:gd name="connsiteY1730" fmla="*/ 288357 h 603202"/>
              <a:gd name="connsiteX1731" fmla="*/ 101758 w 655654"/>
              <a:gd name="connsiteY1731" fmla="*/ 288619 h 603202"/>
              <a:gd name="connsiteX1732" fmla="*/ 101495 w 655654"/>
              <a:gd name="connsiteY1732" fmla="*/ 289013 h 603202"/>
              <a:gd name="connsiteX1733" fmla="*/ 101495 w 655654"/>
              <a:gd name="connsiteY1733" fmla="*/ 290455 h 603202"/>
              <a:gd name="connsiteX1734" fmla="*/ 102151 w 655654"/>
              <a:gd name="connsiteY1734" fmla="*/ 290717 h 603202"/>
              <a:gd name="connsiteX1735" fmla="*/ 101758 w 655654"/>
              <a:gd name="connsiteY1735" fmla="*/ 291897 h 603202"/>
              <a:gd name="connsiteX1736" fmla="*/ 102938 w 655654"/>
              <a:gd name="connsiteY1736" fmla="*/ 292553 h 603202"/>
              <a:gd name="connsiteX1737" fmla="*/ 102413 w 655654"/>
              <a:gd name="connsiteY1737" fmla="*/ 293209 h 603202"/>
              <a:gd name="connsiteX1738" fmla="*/ 102938 w 655654"/>
              <a:gd name="connsiteY1738" fmla="*/ 293602 h 603202"/>
              <a:gd name="connsiteX1739" fmla="*/ 103593 w 655654"/>
              <a:gd name="connsiteY1739" fmla="*/ 293209 h 603202"/>
              <a:gd name="connsiteX1740" fmla="*/ 103200 w 655654"/>
              <a:gd name="connsiteY1740" fmla="*/ 293602 h 603202"/>
              <a:gd name="connsiteX1741" fmla="*/ 104380 w 655654"/>
              <a:gd name="connsiteY1741" fmla="*/ 293209 h 603202"/>
              <a:gd name="connsiteX1742" fmla="*/ 104642 w 655654"/>
              <a:gd name="connsiteY1742" fmla="*/ 293996 h 603202"/>
              <a:gd name="connsiteX1743" fmla="*/ 104380 w 655654"/>
              <a:gd name="connsiteY1743" fmla="*/ 294258 h 603202"/>
              <a:gd name="connsiteX1744" fmla="*/ 104642 w 655654"/>
              <a:gd name="connsiteY1744" fmla="*/ 294651 h 603202"/>
              <a:gd name="connsiteX1745" fmla="*/ 104380 w 655654"/>
              <a:gd name="connsiteY1745" fmla="*/ 295438 h 603202"/>
              <a:gd name="connsiteX1746" fmla="*/ 105036 w 655654"/>
              <a:gd name="connsiteY1746" fmla="*/ 295438 h 603202"/>
              <a:gd name="connsiteX1747" fmla="*/ 106085 w 655654"/>
              <a:gd name="connsiteY1747" fmla="*/ 296094 h 603202"/>
              <a:gd name="connsiteX1748" fmla="*/ 106478 w 655654"/>
              <a:gd name="connsiteY1748" fmla="*/ 296094 h 603202"/>
              <a:gd name="connsiteX1749" fmla="*/ 106741 w 655654"/>
              <a:gd name="connsiteY1749" fmla="*/ 296356 h 603202"/>
              <a:gd name="connsiteX1750" fmla="*/ 107790 w 655654"/>
              <a:gd name="connsiteY1750" fmla="*/ 296094 h 603202"/>
              <a:gd name="connsiteX1751" fmla="*/ 108183 w 655654"/>
              <a:gd name="connsiteY1751" fmla="*/ 295700 h 603202"/>
              <a:gd name="connsiteX1752" fmla="*/ 108183 w 655654"/>
              <a:gd name="connsiteY1752" fmla="*/ 294651 h 603202"/>
              <a:gd name="connsiteX1753" fmla="*/ 107396 w 655654"/>
              <a:gd name="connsiteY1753" fmla="*/ 293602 h 603202"/>
              <a:gd name="connsiteX1754" fmla="*/ 107134 w 655654"/>
              <a:gd name="connsiteY1754" fmla="*/ 293602 h 603202"/>
              <a:gd name="connsiteX1755" fmla="*/ 107396 w 655654"/>
              <a:gd name="connsiteY1755" fmla="*/ 293209 h 603202"/>
              <a:gd name="connsiteX1756" fmla="*/ 107134 w 655654"/>
              <a:gd name="connsiteY1756" fmla="*/ 293209 h 603202"/>
              <a:gd name="connsiteX1757" fmla="*/ 107396 w 655654"/>
              <a:gd name="connsiteY1757" fmla="*/ 292553 h 603202"/>
              <a:gd name="connsiteX1758" fmla="*/ 107790 w 655654"/>
              <a:gd name="connsiteY1758" fmla="*/ 292553 h 603202"/>
              <a:gd name="connsiteX1759" fmla="*/ 108183 w 655654"/>
              <a:gd name="connsiteY1759" fmla="*/ 291897 h 603202"/>
              <a:gd name="connsiteX1760" fmla="*/ 108576 w 655654"/>
              <a:gd name="connsiteY1760" fmla="*/ 291897 h 603202"/>
              <a:gd name="connsiteX1761" fmla="*/ 108839 w 655654"/>
              <a:gd name="connsiteY1761" fmla="*/ 292553 h 603202"/>
              <a:gd name="connsiteX1762" fmla="*/ 109494 w 655654"/>
              <a:gd name="connsiteY1762" fmla="*/ 292815 h 603202"/>
              <a:gd name="connsiteX1763" fmla="*/ 110019 w 655654"/>
              <a:gd name="connsiteY1763" fmla="*/ 292160 h 603202"/>
              <a:gd name="connsiteX1764" fmla="*/ 109494 w 655654"/>
              <a:gd name="connsiteY1764" fmla="*/ 291897 h 603202"/>
              <a:gd name="connsiteX1765" fmla="*/ 109494 w 655654"/>
              <a:gd name="connsiteY1765" fmla="*/ 291504 h 603202"/>
              <a:gd name="connsiteX1766" fmla="*/ 110019 w 655654"/>
              <a:gd name="connsiteY1766" fmla="*/ 291504 h 603202"/>
              <a:gd name="connsiteX1767" fmla="*/ 110281 w 655654"/>
              <a:gd name="connsiteY1767" fmla="*/ 291897 h 603202"/>
              <a:gd name="connsiteX1768" fmla="*/ 111461 w 655654"/>
              <a:gd name="connsiteY1768" fmla="*/ 291897 h 603202"/>
              <a:gd name="connsiteX1769" fmla="*/ 113822 w 655654"/>
              <a:gd name="connsiteY1769" fmla="*/ 293996 h 603202"/>
              <a:gd name="connsiteX1770" fmla="*/ 113822 w 655654"/>
              <a:gd name="connsiteY1770" fmla="*/ 296356 h 603202"/>
              <a:gd name="connsiteX1771" fmla="*/ 114215 w 655654"/>
              <a:gd name="connsiteY1771" fmla="*/ 296880 h 603202"/>
              <a:gd name="connsiteX1772" fmla="*/ 113559 w 655654"/>
              <a:gd name="connsiteY1772" fmla="*/ 298979 h 603202"/>
              <a:gd name="connsiteX1773" fmla="*/ 115264 w 655654"/>
              <a:gd name="connsiteY1773" fmla="*/ 299241 h 603202"/>
              <a:gd name="connsiteX1774" fmla="*/ 114871 w 655654"/>
              <a:gd name="connsiteY1774" fmla="*/ 299634 h 603202"/>
              <a:gd name="connsiteX1775" fmla="*/ 114215 w 655654"/>
              <a:gd name="connsiteY1775" fmla="*/ 299241 h 603202"/>
              <a:gd name="connsiteX1776" fmla="*/ 114477 w 655654"/>
              <a:gd name="connsiteY1776" fmla="*/ 299634 h 603202"/>
              <a:gd name="connsiteX1777" fmla="*/ 113559 w 655654"/>
              <a:gd name="connsiteY1777" fmla="*/ 299896 h 603202"/>
              <a:gd name="connsiteX1778" fmla="*/ 113822 w 655654"/>
              <a:gd name="connsiteY1778" fmla="*/ 300552 h 603202"/>
              <a:gd name="connsiteX1779" fmla="*/ 113559 w 655654"/>
              <a:gd name="connsiteY1779" fmla="*/ 301732 h 603202"/>
              <a:gd name="connsiteX1780" fmla="*/ 113166 w 655654"/>
              <a:gd name="connsiteY1780" fmla="*/ 302519 h 603202"/>
              <a:gd name="connsiteX1781" fmla="*/ 113822 w 655654"/>
              <a:gd name="connsiteY1781" fmla="*/ 302519 h 603202"/>
              <a:gd name="connsiteX1782" fmla="*/ 113166 w 655654"/>
              <a:gd name="connsiteY1782" fmla="*/ 304224 h 603202"/>
              <a:gd name="connsiteX1783" fmla="*/ 113559 w 655654"/>
              <a:gd name="connsiteY1783" fmla="*/ 304879 h 603202"/>
              <a:gd name="connsiteX1784" fmla="*/ 112773 w 655654"/>
              <a:gd name="connsiteY1784" fmla="*/ 305928 h 603202"/>
              <a:gd name="connsiteX1785" fmla="*/ 112117 w 655654"/>
              <a:gd name="connsiteY1785" fmla="*/ 305273 h 603202"/>
              <a:gd name="connsiteX1786" fmla="*/ 111461 w 655654"/>
              <a:gd name="connsiteY1786" fmla="*/ 306715 h 603202"/>
              <a:gd name="connsiteX1787" fmla="*/ 111724 w 655654"/>
              <a:gd name="connsiteY1787" fmla="*/ 307109 h 603202"/>
              <a:gd name="connsiteX1788" fmla="*/ 110937 w 655654"/>
              <a:gd name="connsiteY1788" fmla="*/ 306715 h 603202"/>
              <a:gd name="connsiteX1789" fmla="*/ 110674 w 655654"/>
              <a:gd name="connsiteY1789" fmla="*/ 306715 h 603202"/>
              <a:gd name="connsiteX1790" fmla="*/ 110019 w 655654"/>
              <a:gd name="connsiteY1790" fmla="*/ 307109 h 603202"/>
              <a:gd name="connsiteX1791" fmla="*/ 108839 w 655654"/>
              <a:gd name="connsiteY1791" fmla="*/ 308813 h 603202"/>
              <a:gd name="connsiteX1792" fmla="*/ 109494 w 655654"/>
              <a:gd name="connsiteY1792" fmla="*/ 308813 h 603202"/>
              <a:gd name="connsiteX1793" fmla="*/ 109494 w 655654"/>
              <a:gd name="connsiteY1793" fmla="*/ 309338 h 603202"/>
              <a:gd name="connsiteX1794" fmla="*/ 109232 w 655654"/>
              <a:gd name="connsiteY1794" fmla="*/ 309338 h 603202"/>
              <a:gd name="connsiteX1795" fmla="*/ 110019 w 655654"/>
              <a:gd name="connsiteY1795" fmla="*/ 310649 h 603202"/>
              <a:gd name="connsiteX1796" fmla="*/ 110019 w 655654"/>
              <a:gd name="connsiteY1796" fmla="*/ 310912 h 603202"/>
              <a:gd name="connsiteX1797" fmla="*/ 110674 w 655654"/>
              <a:gd name="connsiteY1797" fmla="*/ 312092 h 603202"/>
              <a:gd name="connsiteX1798" fmla="*/ 110281 w 655654"/>
              <a:gd name="connsiteY1798" fmla="*/ 313009 h 603202"/>
              <a:gd name="connsiteX1799" fmla="*/ 110281 w 655654"/>
              <a:gd name="connsiteY1799" fmla="*/ 313796 h 603202"/>
              <a:gd name="connsiteX1800" fmla="*/ 110019 w 655654"/>
              <a:gd name="connsiteY1800" fmla="*/ 314190 h 603202"/>
              <a:gd name="connsiteX1801" fmla="*/ 110674 w 655654"/>
              <a:gd name="connsiteY1801" fmla="*/ 315239 h 603202"/>
              <a:gd name="connsiteX1802" fmla="*/ 112379 w 655654"/>
              <a:gd name="connsiteY1802" fmla="*/ 315239 h 603202"/>
              <a:gd name="connsiteX1803" fmla="*/ 111461 w 655654"/>
              <a:gd name="connsiteY1803" fmla="*/ 315632 h 603202"/>
              <a:gd name="connsiteX1804" fmla="*/ 111461 w 655654"/>
              <a:gd name="connsiteY1804" fmla="*/ 316288 h 603202"/>
              <a:gd name="connsiteX1805" fmla="*/ 111724 w 655654"/>
              <a:gd name="connsiteY1805" fmla="*/ 317075 h 603202"/>
              <a:gd name="connsiteX1806" fmla="*/ 112379 w 655654"/>
              <a:gd name="connsiteY1806" fmla="*/ 317337 h 603202"/>
              <a:gd name="connsiteX1807" fmla="*/ 112379 w 655654"/>
              <a:gd name="connsiteY1807" fmla="*/ 317992 h 603202"/>
              <a:gd name="connsiteX1808" fmla="*/ 113559 w 655654"/>
              <a:gd name="connsiteY1808" fmla="*/ 318386 h 603202"/>
              <a:gd name="connsiteX1809" fmla="*/ 113822 w 655654"/>
              <a:gd name="connsiteY1809" fmla="*/ 317992 h 603202"/>
              <a:gd name="connsiteX1810" fmla="*/ 114215 w 655654"/>
              <a:gd name="connsiteY1810" fmla="*/ 318386 h 603202"/>
              <a:gd name="connsiteX1811" fmla="*/ 113822 w 655654"/>
              <a:gd name="connsiteY1811" fmla="*/ 319173 h 603202"/>
              <a:gd name="connsiteX1812" fmla="*/ 113822 w 655654"/>
              <a:gd name="connsiteY1812" fmla="*/ 319828 h 603202"/>
              <a:gd name="connsiteX1813" fmla="*/ 115264 w 655654"/>
              <a:gd name="connsiteY1813" fmla="*/ 319173 h 603202"/>
              <a:gd name="connsiteX1814" fmla="*/ 115920 w 655654"/>
              <a:gd name="connsiteY1814" fmla="*/ 318779 h 603202"/>
              <a:gd name="connsiteX1815" fmla="*/ 115920 w 655654"/>
              <a:gd name="connsiteY1815" fmla="*/ 319828 h 603202"/>
              <a:gd name="connsiteX1816" fmla="*/ 115657 w 655654"/>
              <a:gd name="connsiteY1816" fmla="*/ 320615 h 603202"/>
              <a:gd name="connsiteX1817" fmla="*/ 115920 w 655654"/>
              <a:gd name="connsiteY1817" fmla="*/ 321533 h 603202"/>
              <a:gd name="connsiteX1818" fmla="*/ 116313 w 655654"/>
              <a:gd name="connsiteY1818" fmla="*/ 322320 h 603202"/>
              <a:gd name="connsiteX1819" fmla="*/ 116575 w 655654"/>
              <a:gd name="connsiteY1819" fmla="*/ 323762 h 603202"/>
              <a:gd name="connsiteX1820" fmla="*/ 117100 w 655654"/>
              <a:gd name="connsiteY1820" fmla="*/ 324156 h 603202"/>
              <a:gd name="connsiteX1821" fmla="*/ 116575 w 655654"/>
              <a:gd name="connsiteY1821" fmla="*/ 325074 h 603202"/>
              <a:gd name="connsiteX1822" fmla="*/ 115920 w 655654"/>
              <a:gd name="connsiteY1822" fmla="*/ 325860 h 603202"/>
              <a:gd name="connsiteX1823" fmla="*/ 115920 w 655654"/>
              <a:gd name="connsiteY1823" fmla="*/ 326516 h 603202"/>
              <a:gd name="connsiteX1824" fmla="*/ 116313 w 655654"/>
              <a:gd name="connsiteY1824" fmla="*/ 326516 h 603202"/>
              <a:gd name="connsiteX1825" fmla="*/ 116313 w 655654"/>
              <a:gd name="connsiteY1825" fmla="*/ 326909 h 603202"/>
              <a:gd name="connsiteX1826" fmla="*/ 115920 w 655654"/>
              <a:gd name="connsiteY1826" fmla="*/ 327172 h 603202"/>
              <a:gd name="connsiteX1827" fmla="*/ 116313 w 655654"/>
              <a:gd name="connsiteY1827" fmla="*/ 327172 h 603202"/>
              <a:gd name="connsiteX1828" fmla="*/ 117100 w 655654"/>
              <a:gd name="connsiteY1828" fmla="*/ 326909 h 603202"/>
              <a:gd name="connsiteX1829" fmla="*/ 117362 w 655654"/>
              <a:gd name="connsiteY1829" fmla="*/ 326516 h 603202"/>
              <a:gd name="connsiteX1830" fmla="*/ 117756 w 655654"/>
              <a:gd name="connsiteY1830" fmla="*/ 326909 h 603202"/>
              <a:gd name="connsiteX1831" fmla="*/ 117756 w 655654"/>
              <a:gd name="connsiteY1831" fmla="*/ 326516 h 603202"/>
              <a:gd name="connsiteX1832" fmla="*/ 118018 w 655654"/>
              <a:gd name="connsiteY1832" fmla="*/ 327172 h 603202"/>
              <a:gd name="connsiteX1833" fmla="*/ 118805 w 655654"/>
              <a:gd name="connsiteY1833" fmla="*/ 327696 h 603202"/>
              <a:gd name="connsiteX1834" fmla="*/ 119460 w 655654"/>
              <a:gd name="connsiteY1834" fmla="*/ 327958 h 603202"/>
              <a:gd name="connsiteX1835" fmla="*/ 119854 w 655654"/>
              <a:gd name="connsiteY1835" fmla="*/ 328614 h 603202"/>
              <a:gd name="connsiteX1836" fmla="*/ 119854 w 655654"/>
              <a:gd name="connsiteY1836" fmla="*/ 329139 h 603202"/>
              <a:gd name="connsiteX1837" fmla="*/ 118018 w 655654"/>
              <a:gd name="connsiteY1837" fmla="*/ 329139 h 603202"/>
              <a:gd name="connsiteX1838" fmla="*/ 117756 w 655654"/>
              <a:gd name="connsiteY1838" fmla="*/ 329401 h 603202"/>
              <a:gd name="connsiteX1839" fmla="*/ 117756 w 655654"/>
              <a:gd name="connsiteY1839" fmla="*/ 329794 h 603202"/>
              <a:gd name="connsiteX1840" fmla="*/ 119198 w 655654"/>
              <a:gd name="connsiteY1840" fmla="*/ 329794 h 603202"/>
              <a:gd name="connsiteX1841" fmla="*/ 119198 w 655654"/>
              <a:gd name="connsiteY1841" fmla="*/ 330057 h 603202"/>
              <a:gd name="connsiteX1842" fmla="*/ 118542 w 655654"/>
              <a:gd name="connsiteY1842" fmla="*/ 330843 h 603202"/>
              <a:gd name="connsiteX1843" fmla="*/ 116313 w 655654"/>
              <a:gd name="connsiteY1843" fmla="*/ 331499 h 603202"/>
              <a:gd name="connsiteX1844" fmla="*/ 116575 w 655654"/>
              <a:gd name="connsiteY1844" fmla="*/ 331892 h 603202"/>
              <a:gd name="connsiteX1845" fmla="*/ 117362 w 655654"/>
              <a:gd name="connsiteY1845" fmla="*/ 331892 h 603202"/>
              <a:gd name="connsiteX1846" fmla="*/ 117362 w 655654"/>
              <a:gd name="connsiteY1846" fmla="*/ 331499 h 603202"/>
              <a:gd name="connsiteX1847" fmla="*/ 118018 w 655654"/>
              <a:gd name="connsiteY1847" fmla="*/ 331499 h 603202"/>
              <a:gd name="connsiteX1848" fmla="*/ 119198 w 655654"/>
              <a:gd name="connsiteY1848" fmla="*/ 330843 h 603202"/>
              <a:gd name="connsiteX1849" fmla="*/ 119460 w 655654"/>
              <a:gd name="connsiteY1849" fmla="*/ 330450 h 603202"/>
              <a:gd name="connsiteX1850" fmla="*/ 119854 w 655654"/>
              <a:gd name="connsiteY1850" fmla="*/ 329794 h 603202"/>
              <a:gd name="connsiteX1851" fmla="*/ 119854 w 655654"/>
              <a:gd name="connsiteY1851" fmla="*/ 329139 h 603202"/>
              <a:gd name="connsiteX1852" fmla="*/ 119854 w 655654"/>
              <a:gd name="connsiteY1852" fmla="*/ 328614 h 603202"/>
              <a:gd name="connsiteX1853" fmla="*/ 120903 w 655654"/>
              <a:gd name="connsiteY1853" fmla="*/ 328614 h 603202"/>
              <a:gd name="connsiteX1854" fmla="*/ 121296 w 655654"/>
              <a:gd name="connsiteY1854" fmla="*/ 329794 h 603202"/>
              <a:gd name="connsiteX1855" fmla="*/ 121952 w 655654"/>
              <a:gd name="connsiteY1855" fmla="*/ 329794 h 603202"/>
              <a:gd name="connsiteX1856" fmla="*/ 122345 w 655654"/>
              <a:gd name="connsiteY1856" fmla="*/ 331499 h 603202"/>
              <a:gd name="connsiteX1857" fmla="*/ 124181 w 655654"/>
              <a:gd name="connsiteY1857" fmla="*/ 331237 h 603202"/>
              <a:gd name="connsiteX1858" fmla="*/ 125623 w 655654"/>
              <a:gd name="connsiteY1858" fmla="*/ 330057 h 603202"/>
              <a:gd name="connsiteX1859" fmla="*/ 126017 w 655654"/>
              <a:gd name="connsiteY1859" fmla="*/ 329794 h 603202"/>
              <a:gd name="connsiteX1860" fmla="*/ 126672 w 655654"/>
              <a:gd name="connsiteY1860" fmla="*/ 330057 h 603202"/>
              <a:gd name="connsiteX1861" fmla="*/ 126935 w 655654"/>
              <a:gd name="connsiteY1861" fmla="*/ 329794 h 603202"/>
              <a:gd name="connsiteX1862" fmla="*/ 129033 w 655654"/>
              <a:gd name="connsiteY1862" fmla="*/ 329139 h 603202"/>
              <a:gd name="connsiteX1863" fmla="*/ 131000 w 655654"/>
              <a:gd name="connsiteY1863" fmla="*/ 327958 h 603202"/>
              <a:gd name="connsiteX1864" fmla="*/ 131000 w 655654"/>
              <a:gd name="connsiteY1864" fmla="*/ 328352 h 603202"/>
              <a:gd name="connsiteX1865" fmla="*/ 131000 w 655654"/>
              <a:gd name="connsiteY1865" fmla="*/ 328614 h 603202"/>
              <a:gd name="connsiteX1866" fmla="*/ 131000 w 655654"/>
              <a:gd name="connsiteY1866" fmla="*/ 329139 h 603202"/>
              <a:gd name="connsiteX1867" fmla="*/ 130213 w 655654"/>
              <a:gd name="connsiteY1867" fmla="*/ 330057 h 603202"/>
              <a:gd name="connsiteX1868" fmla="*/ 129820 w 655654"/>
              <a:gd name="connsiteY1868" fmla="*/ 331237 h 603202"/>
              <a:gd name="connsiteX1869" fmla="*/ 129033 w 655654"/>
              <a:gd name="connsiteY1869" fmla="*/ 331499 h 603202"/>
              <a:gd name="connsiteX1870" fmla="*/ 128771 w 655654"/>
              <a:gd name="connsiteY1870" fmla="*/ 332155 h 603202"/>
              <a:gd name="connsiteX1871" fmla="*/ 127721 w 655654"/>
              <a:gd name="connsiteY1871" fmla="*/ 333597 h 603202"/>
              <a:gd name="connsiteX1872" fmla="*/ 128115 w 655654"/>
              <a:gd name="connsiteY1872" fmla="*/ 333990 h 603202"/>
              <a:gd name="connsiteX1873" fmla="*/ 128115 w 655654"/>
              <a:gd name="connsiteY1873" fmla="*/ 335040 h 603202"/>
              <a:gd name="connsiteX1874" fmla="*/ 128771 w 655654"/>
              <a:gd name="connsiteY1874" fmla="*/ 336482 h 603202"/>
              <a:gd name="connsiteX1875" fmla="*/ 127328 w 655654"/>
              <a:gd name="connsiteY1875" fmla="*/ 337531 h 603202"/>
              <a:gd name="connsiteX1876" fmla="*/ 126935 w 655654"/>
              <a:gd name="connsiteY1876" fmla="*/ 338580 h 603202"/>
              <a:gd name="connsiteX1877" fmla="*/ 128771 w 655654"/>
              <a:gd name="connsiteY1877" fmla="*/ 339629 h 603202"/>
              <a:gd name="connsiteX1878" fmla="*/ 128771 w 655654"/>
              <a:gd name="connsiteY1878" fmla="*/ 340416 h 603202"/>
              <a:gd name="connsiteX1879" fmla="*/ 129033 w 655654"/>
              <a:gd name="connsiteY1879" fmla="*/ 340678 h 603202"/>
              <a:gd name="connsiteX1880" fmla="*/ 128377 w 655654"/>
              <a:gd name="connsiteY1880" fmla="*/ 341858 h 603202"/>
              <a:gd name="connsiteX1881" fmla="*/ 128115 w 655654"/>
              <a:gd name="connsiteY1881" fmla="*/ 342514 h 603202"/>
              <a:gd name="connsiteX1882" fmla="*/ 128377 w 655654"/>
              <a:gd name="connsiteY1882" fmla="*/ 342776 h 603202"/>
              <a:gd name="connsiteX1883" fmla="*/ 131000 w 655654"/>
              <a:gd name="connsiteY1883" fmla="*/ 341334 h 603202"/>
              <a:gd name="connsiteX1884" fmla="*/ 131262 w 655654"/>
              <a:gd name="connsiteY1884" fmla="*/ 341858 h 603202"/>
              <a:gd name="connsiteX1885" fmla="*/ 131655 w 655654"/>
              <a:gd name="connsiteY1885" fmla="*/ 342514 h 603202"/>
              <a:gd name="connsiteX1886" fmla="*/ 131262 w 655654"/>
              <a:gd name="connsiteY1886" fmla="*/ 343170 h 603202"/>
              <a:gd name="connsiteX1887" fmla="*/ 131655 w 655654"/>
              <a:gd name="connsiteY1887" fmla="*/ 343956 h 603202"/>
              <a:gd name="connsiteX1888" fmla="*/ 132311 w 655654"/>
              <a:gd name="connsiteY1888" fmla="*/ 343563 h 603202"/>
              <a:gd name="connsiteX1889" fmla="*/ 132311 w 655654"/>
              <a:gd name="connsiteY1889" fmla="*/ 344874 h 603202"/>
              <a:gd name="connsiteX1890" fmla="*/ 131262 w 655654"/>
              <a:gd name="connsiteY1890" fmla="*/ 345661 h 603202"/>
              <a:gd name="connsiteX1891" fmla="*/ 131262 w 655654"/>
              <a:gd name="connsiteY1891" fmla="*/ 346710 h 603202"/>
              <a:gd name="connsiteX1892" fmla="*/ 131918 w 655654"/>
              <a:gd name="connsiteY1892" fmla="*/ 346973 h 603202"/>
              <a:gd name="connsiteX1893" fmla="*/ 132311 w 655654"/>
              <a:gd name="connsiteY1893" fmla="*/ 346710 h 603202"/>
              <a:gd name="connsiteX1894" fmla="*/ 133098 w 655654"/>
              <a:gd name="connsiteY1894" fmla="*/ 346973 h 603202"/>
              <a:gd name="connsiteX1895" fmla="*/ 133360 w 655654"/>
              <a:gd name="connsiteY1895" fmla="*/ 347759 h 603202"/>
              <a:gd name="connsiteX1896" fmla="*/ 133360 w 655654"/>
              <a:gd name="connsiteY1896" fmla="*/ 348153 h 603202"/>
              <a:gd name="connsiteX1897" fmla="*/ 133360 w 655654"/>
              <a:gd name="connsiteY1897" fmla="*/ 348415 h 603202"/>
              <a:gd name="connsiteX1898" fmla="*/ 133754 w 655654"/>
              <a:gd name="connsiteY1898" fmla="*/ 349202 h 603202"/>
              <a:gd name="connsiteX1899" fmla="*/ 135458 w 655654"/>
              <a:gd name="connsiteY1899" fmla="*/ 350644 h 603202"/>
              <a:gd name="connsiteX1900" fmla="*/ 135458 w 655654"/>
              <a:gd name="connsiteY1900" fmla="*/ 351038 h 603202"/>
              <a:gd name="connsiteX1901" fmla="*/ 135852 w 655654"/>
              <a:gd name="connsiteY1901" fmla="*/ 349857 h 603202"/>
              <a:gd name="connsiteX1902" fmla="*/ 135852 w 655654"/>
              <a:gd name="connsiteY1902" fmla="*/ 349595 h 603202"/>
              <a:gd name="connsiteX1903" fmla="*/ 136638 w 655654"/>
              <a:gd name="connsiteY1903" fmla="*/ 349202 h 603202"/>
              <a:gd name="connsiteX1904" fmla="*/ 136638 w 655654"/>
              <a:gd name="connsiteY1904" fmla="*/ 349595 h 603202"/>
              <a:gd name="connsiteX1905" fmla="*/ 136901 w 655654"/>
              <a:gd name="connsiteY1905" fmla="*/ 349202 h 603202"/>
              <a:gd name="connsiteX1906" fmla="*/ 136901 w 655654"/>
              <a:gd name="connsiteY1906" fmla="*/ 348939 h 603202"/>
              <a:gd name="connsiteX1907" fmla="*/ 137556 w 655654"/>
              <a:gd name="connsiteY1907" fmla="*/ 348153 h 603202"/>
              <a:gd name="connsiteX1908" fmla="*/ 138736 w 655654"/>
              <a:gd name="connsiteY1908" fmla="*/ 347759 h 603202"/>
              <a:gd name="connsiteX1909" fmla="*/ 138999 w 655654"/>
              <a:gd name="connsiteY1909" fmla="*/ 348415 h 603202"/>
              <a:gd name="connsiteX1910" fmla="*/ 138999 w 655654"/>
              <a:gd name="connsiteY1910" fmla="*/ 349202 h 603202"/>
              <a:gd name="connsiteX1911" fmla="*/ 139392 w 655654"/>
              <a:gd name="connsiteY1911" fmla="*/ 349202 h 603202"/>
              <a:gd name="connsiteX1912" fmla="*/ 138999 w 655654"/>
              <a:gd name="connsiteY1912" fmla="*/ 351038 h 603202"/>
              <a:gd name="connsiteX1913" fmla="*/ 139392 w 655654"/>
              <a:gd name="connsiteY1913" fmla="*/ 353136 h 603202"/>
              <a:gd name="connsiteX1914" fmla="*/ 139392 w 655654"/>
              <a:gd name="connsiteY1914" fmla="*/ 353398 h 603202"/>
              <a:gd name="connsiteX1915" fmla="*/ 138999 w 655654"/>
              <a:gd name="connsiteY1915" fmla="*/ 353791 h 603202"/>
              <a:gd name="connsiteX1916" fmla="*/ 138736 w 655654"/>
              <a:gd name="connsiteY1916" fmla="*/ 354053 h 603202"/>
              <a:gd name="connsiteX1917" fmla="*/ 139392 w 655654"/>
              <a:gd name="connsiteY1917" fmla="*/ 355234 h 603202"/>
              <a:gd name="connsiteX1918" fmla="*/ 139392 w 655654"/>
              <a:gd name="connsiteY1918" fmla="*/ 355496 h 603202"/>
              <a:gd name="connsiteX1919" fmla="*/ 138999 w 655654"/>
              <a:gd name="connsiteY1919" fmla="*/ 356283 h 603202"/>
              <a:gd name="connsiteX1920" fmla="*/ 138736 w 655654"/>
              <a:gd name="connsiteY1920" fmla="*/ 356283 h 603202"/>
              <a:gd name="connsiteX1921" fmla="*/ 138212 w 655654"/>
              <a:gd name="connsiteY1921" fmla="*/ 356676 h 603202"/>
              <a:gd name="connsiteX1922" fmla="*/ 137294 w 655654"/>
              <a:gd name="connsiteY1922" fmla="*/ 356676 h 603202"/>
              <a:gd name="connsiteX1923" fmla="*/ 137294 w 655654"/>
              <a:gd name="connsiteY1923" fmla="*/ 356938 h 603202"/>
              <a:gd name="connsiteX1924" fmla="*/ 137556 w 655654"/>
              <a:gd name="connsiteY1924" fmla="*/ 356938 h 603202"/>
              <a:gd name="connsiteX1925" fmla="*/ 137556 w 655654"/>
              <a:gd name="connsiteY1925" fmla="*/ 357725 h 603202"/>
              <a:gd name="connsiteX1926" fmla="*/ 137556 w 655654"/>
              <a:gd name="connsiteY1926" fmla="*/ 358119 h 603202"/>
              <a:gd name="connsiteX1927" fmla="*/ 137294 w 655654"/>
              <a:gd name="connsiteY1927" fmla="*/ 358119 h 603202"/>
              <a:gd name="connsiteX1928" fmla="*/ 136638 w 655654"/>
              <a:gd name="connsiteY1928" fmla="*/ 358119 h 603202"/>
              <a:gd name="connsiteX1929" fmla="*/ 136638 w 655654"/>
              <a:gd name="connsiteY1929" fmla="*/ 358381 h 603202"/>
              <a:gd name="connsiteX1930" fmla="*/ 136901 w 655654"/>
              <a:gd name="connsiteY1930" fmla="*/ 358381 h 603202"/>
              <a:gd name="connsiteX1931" fmla="*/ 136901 w 655654"/>
              <a:gd name="connsiteY1931" fmla="*/ 358774 h 603202"/>
              <a:gd name="connsiteX1932" fmla="*/ 136638 w 655654"/>
              <a:gd name="connsiteY1932" fmla="*/ 358774 h 603202"/>
              <a:gd name="connsiteX1933" fmla="*/ 136901 w 655654"/>
              <a:gd name="connsiteY1933" fmla="*/ 359037 h 603202"/>
              <a:gd name="connsiteX1934" fmla="*/ 136901 w 655654"/>
              <a:gd name="connsiteY1934" fmla="*/ 359430 h 603202"/>
              <a:gd name="connsiteX1935" fmla="*/ 136638 w 655654"/>
              <a:gd name="connsiteY1935" fmla="*/ 359430 h 603202"/>
              <a:gd name="connsiteX1936" fmla="*/ 136114 w 655654"/>
              <a:gd name="connsiteY1936" fmla="*/ 360610 h 603202"/>
              <a:gd name="connsiteX1937" fmla="*/ 136114 w 655654"/>
              <a:gd name="connsiteY1937" fmla="*/ 360872 h 603202"/>
              <a:gd name="connsiteX1938" fmla="*/ 135852 w 655654"/>
              <a:gd name="connsiteY1938" fmla="*/ 360872 h 603202"/>
              <a:gd name="connsiteX1939" fmla="*/ 136114 w 655654"/>
              <a:gd name="connsiteY1939" fmla="*/ 362052 h 603202"/>
              <a:gd name="connsiteX1940" fmla="*/ 136638 w 655654"/>
              <a:gd name="connsiteY1940" fmla="*/ 362052 h 603202"/>
              <a:gd name="connsiteX1941" fmla="*/ 136901 w 655654"/>
              <a:gd name="connsiteY1941" fmla="*/ 362315 h 603202"/>
              <a:gd name="connsiteX1942" fmla="*/ 137294 w 655654"/>
              <a:gd name="connsiteY1942" fmla="*/ 362315 h 603202"/>
              <a:gd name="connsiteX1943" fmla="*/ 137556 w 655654"/>
              <a:gd name="connsiteY1943" fmla="*/ 362315 h 603202"/>
              <a:gd name="connsiteX1944" fmla="*/ 137950 w 655654"/>
              <a:gd name="connsiteY1944" fmla="*/ 362052 h 603202"/>
              <a:gd name="connsiteX1945" fmla="*/ 138212 w 655654"/>
              <a:gd name="connsiteY1945" fmla="*/ 361659 h 603202"/>
              <a:gd name="connsiteX1946" fmla="*/ 138212 w 655654"/>
              <a:gd name="connsiteY1946" fmla="*/ 362052 h 603202"/>
              <a:gd name="connsiteX1947" fmla="*/ 138212 w 655654"/>
              <a:gd name="connsiteY1947" fmla="*/ 362315 h 603202"/>
              <a:gd name="connsiteX1948" fmla="*/ 137950 w 655654"/>
              <a:gd name="connsiteY1948" fmla="*/ 362708 h 603202"/>
              <a:gd name="connsiteX1949" fmla="*/ 138736 w 655654"/>
              <a:gd name="connsiteY1949" fmla="*/ 363757 h 603202"/>
              <a:gd name="connsiteX1950" fmla="*/ 139654 w 655654"/>
              <a:gd name="connsiteY1950" fmla="*/ 364151 h 603202"/>
              <a:gd name="connsiteX1951" fmla="*/ 140179 w 655654"/>
              <a:gd name="connsiteY1951" fmla="*/ 363757 h 603202"/>
              <a:gd name="connsiteX1952" fmla="*/ 141097 w 655654"/>
              <a:gd name="connsiteY1952" fmla="*/ 363757 h 603202"/>
              <a:gd name="connsiteX1953" fmla="*/ 141490 w 655654"/>
              <a:gd name="connsiteY1953" fmla="*/ 363495 h 603202"/>
              <a:gd name="connsiteX1954" fmla="*/ 141490 w 655654"/>
              <a:gd name="connsiteY1954" fmla="*/ 363757 h 603202"/>
              <a:gd name="connsiteX1955" fmla="*/ 142277 w 655654"/>
              <a:gd name="connsiteY1955" fmla="*/ 363757 h 603202"/>
              <a:gd name="connsiteX1956" fmla="*/ 142539 w 655654"/>
              <a:gd name="connsiteY1956" fmla="*/ 364413 h 603202"/>
              <a:gd name="connsiteX1957" fmla="*/ 142933 w 655654"/>
              <a:gd name="connsiteY1957" fmla="*/ 364413 h 603202"/>
              <a:gd name="connsiteX1958" fmla="*/ 143195 w 655654"/>
              <a:gd name="connsiteY1958" fmla="*/ 364151 h 603202"/>
              <a:gd name="connsiteX1959" fmla="*/ 143588 w 655654"/>
              <a:gd name="connsiteY1959" fmla="*/ 365068 h 603202"/>
              <a:gd name="connsiteX1960" fmla="*/ 143982 w 655654"/>
              <a:gd name="connsiteY1960" fmla="*/ 365068 h 603202"/>
              <a:gd name="connsiteX1961" fmla="*/ 144375 w 655654"/>
              <a:gd name="connsiteY1961" fmla="*/ 364806 h 603202"/>
              <a:gd name="connsiteX1962" fmla="*/ 144637 w 655654"/>
              <a:gd name="connsiteY1962" fmla="*/ 365068 h 603202"/>
              <a:gd name="connsiteX1963" fmla="*/ 145031 w 655654"/>
              <a:gd name="connsiteY1963" fmla="*/ 364806 h 603202"/>
              <a:gd name="connsiteX1964" fmla="*/ 145818 w 655654"/>
              <a:gd name="connsiteY1964" fmla="*/ 365068 h 603202"/>
              <a:gd name="connsiteX1965" fmla="*/ 146473 w 655654"/>
              <a:gd name="connsiteY1965" fmla="*/ 364413 h 603202"/>
              <a:gd name="connsiteX1966" fmla="*/ 146735 w 655654"/>
              <a:gd name="connsiteY1966" fmla="*/ 364806 h 603202"/>
              <a:gd name="connsiteX1967" fmla="*/ 147260 w 655654"/>
              <a:gd name="connsiteY1967" fmla="*/ 364413 h 603202"/>
              <a:gd name="connsiteX1968" fmla="*/ 149358 w 655654"/>
              <a:gd name="connsiteY1968" fmla="*/ 364806 h 603202"/>
              <a:gd name="connsiteX1969" fmla="*/ 150014 w 655654"/>
              <a:gd name="connsiteY1969" fmla="*/ 365068 h 603202"/>
              <a:gd name="connsiteX1970" fmla="*/ 150014 w 655654"/>
              <a:gd name="connsiteY1970" fmla="*/ 364151 h 603202"/>
              <a:gd name="connsiteX1971" fmla="*/ 151063 w 655654"/>
              <a:gd name="connsiteY1971" fmla="*/ 363757 h 603202"/>
              <a:gd name="connsiteX1972" fmla="*/ 151718 w 655654"/>
              <a:gd name="connsiteY1972" fmla="*/ 364151 h 603202"/>
              <a:gd name="connsiteX1973" fmla="*/ 153292 w 655654"/>
              <a:gd name="connsiteY1973" fmla="*/ 363757 h 603202"/>
              <a:gd name="connsiteX1974" fmla="*/ 154341 w 655654"/>
              <a:gd name="connsiteY1974" fmla="*/ 364151 h 603202"/>
              <a:gd name="connsiteX1975" fmla="*/ 154734 w 655654"/>
              <a:gd name="connsiteY1975" fmla="*/ 363495 h 603202"/>
              <a:gd name="connsiteX1976" fmla="*/ 154997 w 655654"/>
              <a:gd name="connsiteY1976" fmla="*/ 363102 h 603202"/>
              <a:gd name="connsiteX1977" fmla="*/ 155652 w 655654"/>
              <a:gd name="connsiteY1977" fmla="*/ 363102 h 603202"/>
              <a:gd name="connsiteX1978" fmla="*/ 155652 w 655654"/>
              <a:gd name="connsiteY1978" fmla="*/ 363495 h 603202"/>
              <a:gd name="connsiteX1979" fmla="*/ 156046 w 655654"/>
              <a:gd name="connsiteY1979" fmla="*/ 363495 h 603202"/>
              <a:gd name="connsiteX1980" fmla="*/ 156046 w 655654"/>
              <a:gd name="connsiteY1980" fmla="*/ 363102 h 603202"/>
              <a:gd name="connsiteX1981" fmla="*/ 156046 w 655654"/>
              <a:gd name="connsiteY1981" fmla="*/ 362708 h 603202"/>
              <a:gd name="connsiteX1982" fmla="*/ 156833 w 655654"/>
              <a:gd name="connsiteY1982" fmla="*/ 363102 h 603202"/>
              <a:gd name="connsiteX1983" fmla="*/ 157095 w 655654"/>
              <a:gd name="connsiteY1983" fmla="*/ 362708 h 603202"/>
              <a:gd name="connsiteX1984" fmla="*/ 158275 w 655654"/>
              <a:gd name="connsiteY1984" fmla="*/ 363495 h 603202"/>
              <a:gd name="connsiteX1985" fmla="*/ 158931 w 655654"/>
              <a:gd name="connsiteY1985" fmla="*/ 363757 h 603202"/>
              <a:gd name="connsiteX1986" fmla="*/ 159193 w 655654"/>
              <a:gd name="connsiteY1986" fmla="*/ 363102 h 603202"/>
              <a:gd name="connsiteX1987" fmla="*/ 159717 w 655654"/>
              <a:gd name="connsiteY1987" fmla="*/ 363495 h 603202"/>
              <a:gd name="connsiteX1988" fmla="*/ 159980 w 655654"/>
              <a:gd name="connsiteY1988" fmla="*/ 363495 h 603202"/>
              <a:gd name="connsiteX1989" fmla="*/ 159980 w 655654"/>
              <a:gd name="connsiteY1989" fmla="*/ 363102 h 603202"/>
              <a:gd name="connsiteX1990" fmla="*/ 160373 w 655654"/>
              <a:gd name="connsiteY1990" fmla="*/ 362708 h 603202"/>
              <a:gd name="connsiteX1991" fmla="*/ 160635 w 655654"/>
              <a:gd name="connsiteY1991" fmla="*/ 363102 h 603202"/>
              <a:gd name="connsiteX1992" fmla="*/ 161029 w 655654"/>
              <a:gd name="connsiteY1992" fmla="*/ 363102 h 603202"/>
              <a:gd name="connsiteX1993" fmla="*/ 161816 w 655654"/>
              <a:gd name="connsiteY1993" fmla="*/ 363495 h 603202"/>
              <a:gd name="connsiteX1994" fmla="*/ 162078 w 655654"/>
              <a:gd name="connsiteY1994" fmla="*/ 363102 h 603202"/>
              <a:gd name="connsiteX1995" fmla="*/ 162733 w 655654"/>
              <a:gd name="connsiteY1995" fmla="*/ 362708 h 603202"/>
              <a:gd name="connsiteX1996" fmla="*/ 162733 w 655654"/>
              <a:gd name="connsiteY1996" fmla="*/ 363102 h 603202"/>
              <a:gd name="connsiteX1997" fmla="*/ 164176 w 655654"/>
              <a:gd name="connsiteY1997" fmla="*/ 362708 h 603202"/>
              <a:gd name="connsiteX1998" fmla="*/ 164832 w 655654"/>
              <a:gd name="connsiteY1998" fmla="*/ 362708 h 603202"/>
              <a:gd name="connsiteX1999" fmla="*/ 165356 w 655654"/>
              <a:gd name="connsiteY1999" fmla="*/ 362708 h 603202"/>
              <a:gd name="connsiteX2000" fmla="*/ 165618 w 655654"/>
              <a:gd name="connsiteY2000" fmla="*/ 362708 h 603202"/>
              <a:gd name="connsiteX2001" fmla="*/ 167061 w 655654"/>
              <a:gd name="connsiteY2001" fmla="*/ 362052 h 603202"/>
              <a:gd name="connsiteX2002" fmla="*/ 167061 w 655654"/>
              <a:gd name="connsiteY2002" fmla="*/ 362708 h 603202"/>
              <a:gd name="connsiteX2003" fmla="*/ 167454 w 655654"/>
              <a:gd name="connsiteY2003" fmla="*/ 363102 h 603202"/>
              <a:gd name="connsiteX2004" fmla="*/ 168110 w 655654"/>
              <a:gd name="connsiteY2004" fmla="*/ 363102 h 603202"/>
              <a:gd name="connsiteX2005" fmla="*/ 168897 w 655654"/>
              <a:gd name="connsiteY2005" fmla="*/ 362708 h 603202"/>
              <a:gd name="connsiteX2006" fmla="*/ 168110 w 655654"/>
              <a:gd name="connsiteY2006" fmla="*/ 363495 h 603202"/>
              <a:gd name="connsiteX2007" fmla="*/ 168897 w 655654"/>
              <a:gd name="connsiteY2007" fmla="*/ 364151 h 603202"/>
              <a:gd name="connsiteX2008" fmla="*/ 168897 w 655654"/>
              <a:gd name="connsiteY2008" fmla="*/ 364413 h 603202"/>
              <a:gd name="connsiteX2009" fmla="*/ 169159 w 655654"/>
              <a:gd name="connsiteY2009" fmla="*/ 364151 h 603202"/>
              <a:gd name="connsiteX2010" fmla="*/ 169814 w 655654"/>
              <a:gd name="connsiteY2010" fmla="*/ 364413 h 603202"/>
              <a:gd name="connsiteX2011" fmla="*/ 170208 w 655654"/>
              <a:gd name="connsiteY2011" fmla="*/ 364413 h 603202"/>
              <a:gd name="connsiteX2012" fmla="*/ 170995 w 655654"/>
              <a:gd name="connsiteY2012" fmla="*/ 364413 h 603202"/>
              <a:gd name="connsiteX2013" fmla="*/ 171913 w 655654"/>
              <a:gd name="connsiteY2013" fmla="*/ 364806 h 603202"/>
              <a:gd name="connsiteX2014" fmla="*/ 171650 w 655654"/>
              <a:gd name="connsiteY2014" fmla="*/ 364806 h 603202"/>
              <a:gd name="connsiteX2015" fmla="*/ 171913 w 655654"/>
              <a:gd name="connsiteY2015" fmla="*/ 365068 h 603202"/>
              <a:gd name="connsiteX2016" fmla="*/ 173093 w 655654"/>
              <a:gd name="connsiteY2016" fmla="*/ 365593 h 603202"/>
              <a:gd name="connsiteX2017" fmla="*/ 173355 w 655654"/>
              <a:gd name="connsiteY2017" fmla="*/ 366249 h 603202"/>
              <a:gd name="connsiteX2018" fmla="*/ 174142 w 655654"/>
              <a:gd name="connsiteY2018" fmla="*/ 365855 h 603202"/>
              <a:gd name="connsiteX2019" fmla="*/ 174535 w 655654"/>
              <a:gd name="connsiteY2019" fmla="*/ 366249 h 603202"/>
              <a:gd name="connsiteX2020" fmla="*/ 174797 w 655654"/>
              <a:gd name="connsiteY2020" fmla="*/ 366249 h 603202"/>
              <a:gd name="connsiteX2021" fmla="*/ 175453 w 655654"/>
              <a:gd name="connsiteY2021" fmla="*/ 367036 h 603202"/>
              <a:gd name="connsiteX2022" fmla="*/ 175453 w 655654"/>
              <a:gd name="connsiteY2022" fmla="*/ 367298 h 603202"/>
              <a:gd name="connsiteX2023" fmla="*/ 175978 w 655654"/>
              <a:gd name="connsiteY2023" fmla="*/ 367953 h 603202"/>
              <a:gd name="connsiteX2024" fmla="*/ 175453 w 655654"/>
              <a:gd name="connsiteY2024" fmla="*/ 368478 h 603202"/>
              <a:gd name="connsiteX2025" fmla="*/ 175453 w 655654"/>
              <a:gd name="connsiteY2025" fmla="*/ 369133 h 603202"/>
              <a:gd name="connsiteX2026" fmla="*/ 175191 w 655654"/>
              <a:gd name="connsiteY2026" fmla="*/ 369133 h 603202"/>
              <a:gd name="connsiteX2027" fmla="*/ 174142 w 655654"/>
              <a:gd name="connsiteY2027" fmla="*/ 369789 h 603202"/>
              <a:gd name="connsiteX2028" fmla="*/ 174535 w 655654"/>
              <a:gd name="connsiteY2028" fmla="*/ 370445 h 603202"/>
              <a:gd name="connsiteX2029" fmla="*/ 174797 w 655654"/>
              <a:gd name="connsiteY2029" fmla="*/ 370838 h 603202"/>
              <a:gd name="connsiteX2030" fmla="*/ 174797 w 655654"/>
              <a:gd name="connsiteY2030" fmla="*/ 371232 h 603202"/>
              <a:gd name="connsiteX2031" fmla="*/ 174797 w 655654"/>
              <a:gd name="connsiteY2031" fmla="*/ 371494 h 603202"/>
              <a:gd name="connsiteX2032" fmla="*/ 174142 w 655654"/>
              <a:gd name="connsiteY2032" fmla="*/ 371494 h 603202"/>
              <a:gd name="connsiteX2033" fmla="*/ 173880 w 655654"/>
              <a:gd name="connsiteY2033" fmla="*/ 372150 h 603202"/>
              <a:gd name="connsiteX2034" fmla="*/ 173355 w 655654"/>
              <a:gd name="connsiteY2034" fmla="*/ 372674 h 603202"/>
              <a:gd name="connsiteX2035" fmla="*/ 173880 w 655654"/>
              <a:gd name="connsiteY2035" fmla="*/ 372674 h 603202"/>
              <a:gd name="connsiteX2036" fmla="*/ 173093 w 655654"/>
              <a:gd name="connsiteY2036" fmla="*/ 372936 h 603202"/>
              <a:gd name="connsiteX2037" fmla="*/ 173355 w 655654"/>
              <a:gd name="connsiteY2037" fmla="*/ 373592 h 603202"/>
              <a:gd name="connsiteX2038" fmla="*/ 173880 w 655654"/>
              <a:gd name="connsiteY2038" fmla="*/ 374116 h 603202"/>
              <a:gd name="connsiteX2039" fmla="*/ 174142 w 655654"/>
              <a:gd name="connsiteY2039" fmla="*/ 374772 h 603202"/>
              <a:gd name="connsiteX2040" fmla="*/ 173880 w 655654"/>
              <a:gd name="connsiteY2040" fmla="*/ 375035 h 603202"/>
              <a:gd name="connsiteX2041" fmla="*/ 173355 w 655654"/>
              <a:gd name="connsiteY2041" fmla="*/ 375428 h 603202"/>
              <a:gd name="connsiteX2042" fmla="*/ 173880 w 655654"/>
              <a:gd name="connsiteY2042" fmla="*/ 375821 h 603202"/>
              <a:gd name="connsiteX2043" fmla="*/ 173355 w 655654"/>
              <a:gd name="connsiteY2043" fmla="*/ 376477 h 603202"/>
              <a:gd name="connsiteX2044" fmla="*/ 174142 w 655654"/>
              <a:gd name="connsiteY2044" fmla="*/ 376477 h 603202"/>
              <a:gd name="connsiteX2045" fmla="*/ 174797 w 655654"/>
              <a:gd name="connsiteY2045" fmla="*/ 377132 h 603202"/>
              <a:gd name="connsiteX2046" fmla="*/ 175191 w 655654"/>
              <a:gd name="connsiteY2046" fmla="*/ 377526 h 603202"/>
              <a:gd name="connsiteX2047" fmla="*/ 175453 w 655654"/>
              <a:gd name="connsiteY2047" fmla="*/ 377526 h 603202"/>
              <a:gd name="connsiteX2048" fmla="*/ 175453 w 655654"/>
              <a:gd name="connsiteY2048" fmla="*/ 377919 h 603202"/>
              <a:gd name="connsiteX2049" fmla="*/ 176240 w 655654"/>
              <a:gd name="connsiteY2049" fmla="*/ 377132 h 603202"/>
              <a:gd name="connsiteX2050" fmla="*/ 176896 w 655654"/>
              <a:gd name="connsiteY2050" fmla="*/ 377526 h 603202"/>
              <a:gd name="connsiteX2051" fmla="*/ 176633 w 655654"/>
              <a:gd name="connsiteY2051" fmla="*/ 378313 h 603202"/>
              <a:gd name="connsiteX2052" fmla="*/ 176633 w 655654"/>
              <a:gd name="connsiteY2052" fmla="*/ 378575 h 603202"/>
              <a:gd name="connsiteX2053" fmla="*/ 177289 w 655654"/>
              <a:gd name="connsiteY2053" fmla="*/ 378968 h 603202"/>
              <a:gd name="connsiteX2054" fmla="*/ 177551 w 655654"/>
              <a:gd name="connsiteY2054" fmla="*/ 379231 h 603202"/>
              <a:gd name="connsiteX2055" fmla="*/ 178076 w 655654"/>
              <a:gd name="connsiteY2055" fmla="*/ 379755 h 603202"/>
              <a:gd name="connsiteX2056" fmla="*/ 178338 w 655654"/>
              <a:gd name="connsiteY2056" fmla="*/ 379231 h 603202"/>
              <a:gd name="connsiteX2057" fmla="*/ 178994 w 655654"/>
              <a:gd name="connsiteY2057" fmla="*/ 379755 h 603202"/>
              <a:gd name="connsiteX2058" fmla="*/ 179518 w 655654"/>
              <a:gd name="connsiteY2058" fmla="*/ 380017 h 603202"/>
              <a:gd name="connsiteX2059" fmla="*/ 180436 w 655654"/>
              <a:gd name="connsiteY2059" fmla="*/ 381460 h 603202"/>
              <a:gd name="connsiteX2060" fmla="*/ 181223 w 655654"/>
              <a:gd name="connsiteY2060" fmla="*/ 382115 h 603202"/>
              <a:gd name="connsiteX2061" fmla="*/ 181616 w 655654"/>
              <a:gd name="connsiteY2061" fmla="*/ 382115 h 603202"/>
              <a:gd name="connsiteX2062" fmla="*/ 181616 w 655654"/>
              <a:gd name="connsiteY2062" fmla="*/ 382902 h 603202"/>
              <a:gd name="connsiteX2063" fmla="*/ 182665 w 655654"/>
              <a:gd name="connsiteY2063" fmla="*/ 383951 h 603202"/>
              <a:gd name="connsiteX2064" fmla="*/ 183452 w 655654"/>
              <a:gd name="connsiteY2064" fmla="*/ 383558 h 603202"/>
              <a:gd name="connsiteX2065" fmla="*/ 183714 w 655654"/>
              <a:gd name="connsiteY2065" fmla="*/ 383558 h 603202"/>
              <a:gd name="connsiteX2066" fmla="*/ 185812 w 655654"/>
              <a:gd name="connsiteY2066" fmla="*/ 382902 h 603202"/>
              <a:gd name="connsiteX2067" fmla="*/ 185812 w 655654"/>
              <a:gd name="connsiteY2067" fmla="*/ 382115 h 603202"/>
              <a:gd name="connsiteX2068" fmla="*/ 187255 w 655654"/>
              <a:gd name="connsiteY2068" fmla="*/ 380673 h 603202"/>
              <a:gd name="connsiteX2069" fmla="*/ 187648 w 655654"/>
              <a:gd name="connsiteY2069" fmla="*/ 381198 h 603202"/>
              <a:gd name="connsiteX2070" fmla="*/ 187648 w 655654"/>
              <a:gd name="connsiteY2070" fmla="*/ 381460 h 603202"/>
              <a:gd name="connsiteX2071" fmla="*/ 187648 w 655654"/>
              <a:gd name="connsiteY2071" fmla="*/ 381853 h 603202"/>
              <a:gd name="connsiteX2072" fmla="*/ 188042 w 655654"/>
              <a:gd name="connsiteY2072" fmla="*/ 381853 h 603202"/>
              <a:gd name="connsiteX2073" fmla="*/ 189746 w 655654"/>
              <a:gd name="connsiteY2073" fmla="*/ 381460 h 603202"/>
              <a:gd name="connsiteX2074" fmla="*/ 190009 w 655654"/>
              <a:gd name="connsiteY2074" fmla="*/ 381460 h 603202"/>
              <a:gd name="connsiteX2075" fmla="*/ 190795 w 655654"/>
              <a:gd name="connsiteY2075" fmla="*/ 381460 h 603202"/>
              <a:gd name="connsiteX2076" fmla="*/ 192894 w 655654"/>
              <a:gd name="connsiteY2076" fmla="*/ 380411 h 603202"/>
              <a:gd name="connsiteX2077" fmla="*/ 192894 w 655654"/>
              <a:gd name="connsiteY2077" fmla="*/ 380017 h 603202"/>
              <a:gd name="connsiteX2078" fmla="*/ 194074 w 655654"/>
              <a:gd name="connsiteY2078" fmla="*/ 379755 h 603202"/>
              <a:gd name="connsiteX2079" fmla="*/ 194336 w 655654"/>
              <a:gd name="connsiteY2079" fmla="*/ 379755 h 603202"/>
              <a:gd name="connsiteX2080" fmla="*/ 194336 w 655654"/>
              <a:gd name="connsiteY2080" fmla="*/ 379231 h 603202"/>
              <a:gd name="connsiteX2081" fmla="*/ 194729 w 655654"/>
              <a:gd name="connsiteY2081" fmla="*/ 379231 h 603202"/>
              <a:gd name="connsiteX2082" fmla="*/ 194729 w 655654"/>
              <a:gd name="connsiteY2082" fmla="*/ 379755 h 603202"/>
              <a:gd name="connsiteX2083" fmla="*/ 195516 w 655654"/>
              <a:gd name="connsiteY2083" fmla="*/ 379755 h 603202"/>
              <a:gd name="connsiteX2084" fmla="*/ 196172 w 655654"/>
              <a:gd name="connsiteY2084" fmla="*/ 379231 h 603202"/>
              <a:gd name="connsiteX2085" fmla="*/ 197876 w 655654"/>
              <a:gd name="connsiteY2085" fmla="*/ 378968 h 603202"/>
              <a:gd name="connsiteX2086" fmla="*/ 198270 w 655654"/>
              <a:gd name="connsiteY2086" fmla="*/ 378575 h 603202"/>
              <a:gd name="connsiteX2087" fmla="*/ 199188 w 655654"/>
              <a:gd name="connsiteY2087" fmla="*/ 377919 h 603202"/>
              <a:gd name="connsiteX2088" fmla="*/ 200368 w 655654"/>
              <a:gd name="connsiteY2088" fmla="*/ 377526 h 603202"/>
              <a:gd name="connsiteX2089" fmla="*/ 201155 w 655654"/>
              <a:gd name="connsiteY2089" fmla="*/ 377526 h 603202"/>
              <a:gd name="connsiteX2090" fmla="*/ 201417 w 655654"/>
              <a:gd name="connsiteY2090" fmla="*/ 377526 h 603202"/>
              <a:gd name="connsiteX2091" fmla="*/ 201810 w 655654"/>
              <a:gd name="connsiteY2091" fmla="*/ 377526 h 603202"/>
              <a:gd name="connsiteX2092" fmla="*/ 201810 w 655654"/>
              <a:gd name="connsiteY2092" fmla="*/ 377132 h 603202"/>
              <a:gd name="connsiteX2093" fmla="*/ 202073 w 655654"/>
              <a:gd name="connsiteY2093" fmla="*/ 377132 h 603202"/>
              <a:gd name="connsiteX2094" fmla="*/ 202859 w 655654"/>
              <a:gd name="connsiteY2094" fmla="*/ 376870 h 603202"/>
              <a:gd name="connsiteX2095" fmla="*/ 203909 w 655654"/>
              <a:gd name="connsiteY2095" fmla="*/ 376870 h 603202"/>
              <a:gd name="connsiteX2096" fmla="*/ 203909 w 655654"/>
              <a:gd name="connsiteY2096" fmla="*/ 376477 h 603202"/>
              <a:gd name="connsiteX2097" fmla="*/ 204171 w 655654"/>
              <a:gd name="connsiteY2097" fmla="*/ 376477 h 603202"/>
              <a:gd name="connsiteX2098" fmla="*/ 204958 w 655654"/>
              <a:gd name="connsiteY2098" fmla="*/ 375428 h 603202"/>
              <a:gd name="connsiteX2099" fmla="*/ 205351 w 655654"/>
              <a:gd name="connsiteY2099" fmla="*/ 374379 h 603202"/>
              <a:gd name="connsiteX2100" fmla="*/ 205613 w 655654"/>
              <a:gd name="connsiteY2100" fmla="*/ 374379 h 603202"/>
              <a:gd name="connsiteX2101" fmla="*/ 206007 w 655654"/>
              <a:gd name="connsiteY2101" fmla="*/ 375035 h 603202"/>
              <a:gd name="connsiteX2102" fmla="*/ 207056 w 655654"/>
              <a:gd name="connsiteY2102" fmla="*/ 375428 h 603202"/>
              <a:gd name="connsiteX2103" fmla="*/ 207449 w 655654"/>
              <a:gd name="connsiteY2103" fmla="*/ 376215 h 603202"/>
              <a:gd name="connsiteX2104" fmla="*/ 207711 w 655654"/>
              <a:gd name="connsiteY2104" fmla="*/ 376477 h 603202"/>
              <a:gd name="connsiteX2105" fmla="*/ 208236 w 655654"/>
              <a:gd name="connsiteY2105" fmla="*/ 376870 h 603202"/>
              <a:gd name="connsiteX2106" fmla="*/ 208498 w 655654"/>
              <a:gd name="connsiteY2106" fmla="*/ 376870 h 603202"/>
              <a:gd name="connsiteX2107" fmla="*/ 208498 w 655654"/>
              <a:gd name="connsiteY2107" fmla="*/ 377132 h 603202"/>
              <a:gd name="connsiteX2108" fmla="*/ 208891 w 655654"/>
              <a:gd name="connsiteY2108" fmla="*/ 377132 h 603202"/>
              <a:gd name="connsiteX2109" fmla="*/ 208891 w 655654"/>
              <a:gd name="connsiteY2109" fmla="*/ 377526 h 603202"/>
              <a:gd name="connsiteX2110" fmla="*/ 208891 w 655654"/>
              <a:gd name="connsiteY2110" fmla="*/ 378313 h 603202"/>
              <a:gd name="connsiteX2111" fmla="*/ 209154 w 655654"/>
              <a:gd name="connsiteY2111" fmla="*/ 378575 h 603202"/>
              <a:gd name="connsiteX2112" fmla="*/ 210334 w 655654"/>
              <a:gd name="connsiteY2112" fmla="*/ 379231 h 603202"/>
              <a:gd name="connsiteX2113" fmla="*/ 210990 w 655654"/>
              <a:gd name="connsiteY2113" fmla="*/ 379231 h 603202"/>
              <a:gd name="connsiteX2114" fmla="*/ 212170 w 655654"/>
              <a:gd name="connsiteY2114" fmla="*/ 379755 h 603202"/>
              <a:gd name="connsiteX2115" fmla="*/ 212432 w 655654"/>
              <a:gd name="connsiteY2115" fmla="*/ 380411 h 603202"/>
              <a:gd name="connsiteX2116" fmla="*/ 212825 w 655654"/>
              <a:gd name="connsiteY2116" fmla="*/ 380673 h 603202"/>
              <a:gd name="connsiteX2117" fmla="*/ 213612 w 655654"/>
              <a:gd name="connsiteY2117" fmla="*/ 381460 h 603202"/>
              <a:gd name="connsiteX2118" fmla="*/ 213874 w 655654"/>
              <a:gd name="connsiteY2118" fmla="*/ 381460 h 603202"/>
              <a:gd name="connsiteX2119" fmla="*/ 213874 w 655654"/>
              <a:gd name="connsiteY2119" fmla="*/ 381853 h 603202"/>
              <a:gd name="connsiteX2120" fmla="*/ 214268 w 655654"/>
              <a:gd name="connsiteY2120" fmla="*/ 382115 h 603202"/>
              <a:gd name="connsiteX2121" fmla="*/ 213874 w 655654"/>
              <a:gd name="connsiteY2121" fmla="*/ 382115 h 603202"/>
              <a:gd name="connsiteX2122" fmla="*/ 213874 w 655654"/>
              <a:gd name="connsiteY2122" fmla="*/ 382509 h 603202"/>
              <a:gd name="connsiteX2123" fmla="*/ 213612 w 655654"/>
              <a:gd name="connsiteY2123" fmla="*/ 382509 h 603202"/>
              <a:gd name="connsiteX2124" fmla="*/ 213612 w 655654"/>
              <a:gd name="connsiteY2124" fmla="*/ 382902 h 603202"/>
              <a:gd name="connsiteX2125" fmla="*/ 213612 w 655654"/>
              <a:gd name="connsiteY2125" fmla="*/ 383296 h 603202"/>
              <a:gd name="connsiteX2126" fmla="*/ 213088 w 655654"/>
              <a:gd name="connsiteY2126" fmla="*/ 383296 h 603202"/>
              <a:gd name="connsiteX2127" fmla="*/ 212432 w 655654"/>
              <a:gd name="connsiteY2127" fmla="*/ 383296 h 603202"/>
              <a:gd name="connsiteX2128" fmla="*/ 212825 w 655654"/>
              <a:gd name="connsiteY2128" fmla="*/ 383558 h 603202"/>
              <a:gd name="connsiteX2129" fmla="*/ 212432 w 655654"/>
              <a:gd name="connsiteY2129" fmla="*/ 383951 h 603202"/>
              <a:gd name="connsiteX2130" fmla="*/ 210990 w 655654"/>
              <a:gd name="connsiteY2130" fmla="*/ 383951 h 603202"/>
              <a:gd name="connsiteX2131" fmla="*/ 210596 w 655654"/>
              <a:gd name="connsiteY2131" fmla="*/ 384214 h 603202"/>
              <a:gd name="connsiteX2132" fmla="*/ 210990 w 655654"/>
              <a:gd name="connsiteY2132" fmla="*/ 384214 h 603202"/>
              <a:gd name="connsiteX2133" fmla="*/ 210596 w 655654"/>
              <a:gd name="connsiteY2133" fmla="*/ 385394 h 603202"/>
              <a:gd name="connsiteX2134" fmla="*/ 210596 w 655654"/>
              <a:gd name="connsiteY2134" fmla="*/ 385656 h 603202"/>
              <a:gd name="connsiteX2135" fmla="*/ 211383 w 655654"/>
              <a:gd name="connsiteY2135" fmla="*/ 386049 h 603202"/>
              <a:gd name="connsiteX2136" fmla="*/ 210990 w 655654"/>
              <a:gd name="connsiteY2136" fmla="*/ 386836 h 603202"/>
              <a:gd name="connsiteX2137" fmla="*/ 209547 w 655654"/>
              <a:gd name="connsiteY2137" fmla="*/ 387754 h 603202"/>
              <a:gd name="connsiteX2138" fmla="*/ 209547 w 655654"/>
              <a:gd name="connsiteY2138" fmla="*/ 388541 h 603202"/>
              <a:gd name="connsiteX2139" fmla="*/ 210596 w 655654"/>
              <a:gd name="connsiteY2139" fmla="*/ 388279 h 603202"/>
              <a:gd name="connsiteX2140" fmla="*/ 210596 w 655654"/>
              <a:gd name="connsiteY2140" fmla="*/ 388934 h 603202"/>
              <a:gd name="connsiteX2141" fmla="*/ 212170 w 655654"/>
              <a:gd name="connsiteY2141" fmla="*/ 391032 h 603202"/>
              <a:gd name="connsiteX2142" fmla="*/ 213088 w 655654"/>
              <a:gd name="connsiteY2142" fmla="*/ 393393 h 603202"/>
              <a:gd name="connsiteX2143" fmla="*/ 214268 w 655654"/>
              <a:gd name="connsiteY2143" fmla="*/ 394180 h 603202"/>
              <a:gd name="connsiteX2144" fmla="*/ 214924 w 655654"/>
              <a:gd name="connsiteY2144" fmla="*/ 394573 h 603202"/>
              <a:gd name="connsiteX2145" fmla="*/ 215317 w 655654"/>
              <a:gd name="connsiteY2145" fmla="*/ 395360 h 603202"/>
              <a:gd name="connsiteX2146" fmla="*/ 216628 w 655654"/>
              <a:gd name="connsiteY2146" fmla="*/ 394835 h 603202"/>
              <a:gd name="connsiteX2147" fmla="*/ 216366 w 655654"/>
              <a:gd name="connsiteY2147" fmla="*/ 396278 h 603202"/>
              <a:gd name="connsiteX2148" fmla="*/ 216366 w 655654"/>
              <a:gd name="connsiteY2148" fmla="*/ 396671 h 603202"/>
              <a:gd name="connsiteX2149" fmla="*/ 216366 w 655654"/>
              <a:gd name="connsiteY2149" fmla="*/ 396933 h 603202"/>
              <a:gd name="connsiteX2150" fmla="*/ 217415 w 655654"/>
              <a:gd name="connsiteY2150" fmla="*/ 396933 h 603202"/>
              <a:gd name="connsiteX2151" fmla="*/ 217808 w 655654"/>
              <a:gd name="connsiteY2151" fmla="*/ 396933 h 603202"/>
              <a:gd name="connsiteX2152" fmla="*/ 217808 w 655654"/>
              <a:gd name="connsiteY2152" fmla="*/ 398376 h 603202"/>
              <a:gd name="connsiteX2153" fmla="*/ 217415 w 655654"/>
              <a:gd name="connsiteY2153" fmla="*/ 398376 h 603202"/>
              <a:gd name="connsiteX2154" fmla="*/ 217808 w 655654"/>
              <a:gd name="connsiteY2154" fmla="*/ 398769 h 603202"/>
              <a:gd name="connsiteX2155" fmla="*/ 217808 w 655654"/>
              <a:gd name="connsiteY2155" fmla="*/ 399031 h 603202"/>
              <a:gd name="connsiteX2156" fmla="*/ 218726 w 655654"/>
              <a:gd name="connsiteY2156" fmla="*/ 399031 h 603202"/>
              <a:gd name="connsiteX2157" fmla="*/ 218726 w 655654"/>
              <a:gd name="connsiteY2157" fmla="*/ 399818 h 603202"/>
              <a:gd name="connsiteX2158" fmla="*/ 218726 w 655654"/>
              <a:gd name="connsiteY2158" fmla="*/ 400474 h 603202"/>
              <a:gd name="connsiteX2159" fmla="*/ 219906 w 655654"/>
              <a:gd name="connsiteY2159" fmla="*/ 400998 h 603202"/>
              <a:gd name="connsiteX2160" fmla="*/ 220169 w 655654"/>
              <a:gd name="connsiteY2160" fmla="*/ 400998 h 603202"/>
              <a:gd name="connsiteX2161" fmla="*/ 219906 w 655654"/>
              <a:gd name="connsiteY2161" fmla="*/ 401654 h 603202"/>
              <a:gd name="connsiteX2162" fmla="*/ 220169 w 655654"/>
              <a:gd name="connsiteY2162" fmla="*/ 401916 h 603202"/>
              <a:gd name="connsiteX2163" fmla="*/ 220169 w 655654"/>
              <a:gd name="connsiteY2163" fmla="*/ 402310 h 603202"/>
              <a:gd name="connsiteX2164" fmla="*/ 220169 w 655654"/>
              <a:gd name="connsiteY2164" fmla="*/ 403097 h 603202"/>
              <a:gd name="connsiteX2165" fmla="*/ 220693 w 655654"/>
              <a:gd name="connsiteY2165" fmla="*/ 403752 h 603202"/>
              <a:gd name="connsiteX2166" fmla="*/ 220169 w 655654"/>
              <a:gd name="connsiteY2166" fmla="*/ 403752 h 603202"/>
              <a:gd name="connsiteX2167" fmla="*/ 220693 w 655654"/>
              <a:gd name="connsiteY2167" fmla="*/ 404408 h 603202"/>
              <a:gd name="connsiteX2168" fmla="*/ 220693 w 655654"/>
              <a:gd name="connsiteY2168" fmla="*/ 405194 h 603202"/>
              <a:gd name="connsiteX2169" fmla="*/ 220693 w 655654"/>
              <a:gd name="connsiteY2169" fmla="*/ 405850 h 603202"/>
              <a:gd name="connsiteX2170" fmla="*/ 219251 w 655654"/>
              <a:gd name="connsiteY2170" fmla="*/ 407293 h 603202"/>
              <a:gd name="connsiteX2171" fmla="*/ 219906 w 655654"/>
              <a:gd name="connsiteY2171" fmla="*/ 408079 h 603202"/>
              <a:gd name="connsiteX2172" fmla="*/ 219906 w 655654"/>
              <a:gd name="connsiteY2172" fmla="*/ 408342 h 603202"/>
              <a:gd name="connsiteX2173" fmla="*/ 220169 w 655654"/>
              <a:gd name="connsiteY2173" fmla="*/ 408342 h 603202"/>
              <a:gd name="connsiteX2174" fmla="*/ 220956 w 655654"/>
              <a:gd name="connsiteY2174" fmla="*/ 408997 h 603202"/>
              <a:gd name="connsiteX2175" fmla="*/ 220169 w 655654"/>
              <a:gd name="connsiteY2175" fmla="*/ 409784 h 603202"/>
              <a:gd name="connsiteX2176" fmla="*/ 221349 w 655654"/>
              <a:gd name="connsiteY2176" fmla="*/ 410178 h 603202"/>
              <a:gd name="connsiteX2177" fmla="*/ 221349 w 655654"/>
              <a:gd name="connsiteY2177" fmla="*/ 410440 h 603202"/>
              <a:gd name="connsiteX2178" fmla="*/ 220956 w 655654"/>
              <a:gd name="connsiteY2178" fmla="*/ 410833 h 603202"/>
              <a:gd name="connsiteX2179" fmla="*/ 220956 w 655654"/>
              <a:gd name="connsiteY2179" fmla="*/ 411096 h 603202"/>
              <a:gd name="connsiteX2180" fmla="*/ 220169 w 655654"/>
              <a:gd name="connsiteY2180" fmla="*/ 411882 h 603202"/>
              <a:gd name="connsiteX2181" fmla="*/ 219906 w 655654"/>
              <a:gd name="connsiteY2181" fmla="*/ 411489 h 603202"/>
              <a:gd name="connsiteX2182" fmla="*/ 219906 w 655654"/>
              <a:gd name="connsiteY2182" fmla="*/ 412276 h 603202"/>
              <a:gd name="connsiteX2183" fmla="*/ 219513 w 655654"/>
              <a:gd name="connsiteY2183" fmla="*/ 413456 h 603202"/>
              <a:gd name="connsiteX2184" fmla="*/ 219251 w 655654"/>
              <a:gd name="connsiteY2184" fmla="*/ 413456 h 603202"/>
              <a:gd name="connsiteX2185" fmla="*/ 218464 w 655654"/>
              <a:gd name="connsiteY2185" fmla="*/ 413718 h 603202"/>
              <a:gd name="connsiteX2186" fmla="*/ 219251 w 655654"/>
              <a:gd name="connsiteY2186" fmla="*/ 414111 h 603202"/>
              <a:gd name="connsiteX2187" fmla="*/ 218726 w 655654"/>
              <a:gd name="connsiteY2187" fmla="*/ 415161 h 603202"/>
              <a:gd name="connsiteX2188" fmla="*/ 218726 w 655654"/>
              <a:gd name="connsiteY2188" fmla="*/ 415816 h 603202"/>
              <a:gd name="connsiteX2189" fmla="*/ 218071 w 655654"/>
              <a:gd name="connsiteY2189" fmla="*/ 415816 h 603202"/>
              <a:gd name="connsiteX2190" fmla="*/ 218071 w 655654"/>
              <a:gd name="connsiteY2190" fmla="*/ 416210 h 603202"/>
              <a:gd name="connsiteX2191" fmla="*/ 218071 w 655654"/>
              <a:gd name="connsiteY2191" fmla="*/ 416472 h 603202"/>
              <a:gd name="connsiteX2192" fmla="*/ 218071 w 655654"/>
              <a:gd name="connsiteY2192" fmla="*/ 417652 h 603202"/>
              <a:gd name="connsiteX2193" fmla="*/ 218071 w 655654"/>
              <a:gd name="connsiteY2193" fmla="*/ 417914 h 603202"/>
              <a:gd name="connsiteX2194" fmla="*/ 217415 w 655654"/>
              <a:gd name="connsiteY2194" fmla="*/ 418308 h 603202"/>
              <a:gd name="connsiteX2195" fmla="*/ 217022 w 655654"/>
              <a:gd name="connsiteY2195" fmla="*/ 419750 h 603202"/>
              <a:gd name="connsiteX2196" fmla="*/ 217415 w 655654"/>
              <a:gd name="connsiteY2196" fmla="*/ 420012 h 603202"/>
              <a:gd name="connsiteX2197" fmla="*/ 218071 w 655654"/>
              <a:gd name="connsiteY2197" fmla="*/ 420012 h 603202"/>
              <a:gd name="connsiteX2198" fmla="*/ 218464 w 655654"/>
              <a:gd name="connsiteY2198" fmla="*/ 420799 h 603202"/>
              <a:gd name="connsiteX2199" fmla="*/ 218464 w 655654"/>
              <a:gd name="connsiteY2199" fmla="*/ 421192 h 603202"/>
              <a:gd name="connsiteX2200" fmla="*/ 218071 w 655654"/>
              <a:gd name="connsiteY2200" fmla="*/ 421848 h 603202"/>
              <a:gd name="connsiteX2201" fmla="*/ 218071 w 655654"/>
              <a:gd name="connsiteY2201" fmla="*/ 422897 h 603202"/>
              <a:gd name="connsiteX2202" fmla="*/ 217415 w 655654"/>
              <a:gd name="connsiteY2202" fmla="*/ 424733 h 603202"/>
              <a:gd name="connsiteX2203" fmla="*/ 217808 w 655654"/>
              <a:gd name="connsiteY2203" fmla="*/ 425389 h 603202"/>
              <a:gd name="connsiteX2204" fmla="*/ 218726 w 655654"/>
              <a:gd name="connsiteY2204" fmla="*/ 426175 h 603202"/>
              <a:gd name="connsiteX2205" fmla="*/ 219513 w 655654"/>
              <a:gd name="connsiteY2205" fmla="*/ 426175 h 603202"/>
              <a:gd name="connsiteX2206" fmla="*/ 219513 w 655654"/>
              <a:gd name="connsiteY2206" fmla="*/ 426831 h 603202"/>
              <a:gd name="connsiteX2207" fmla="*/ 222005 w 655654"/>
              <a:gd name="connsiteY2207" fmla="*/ 429191 h 603202"/>
              <a:gd name="connsiteX2208" fmla="*/ 222398 w 655654"/>
              <a:gd name="connsiteY2208" fmla="*/ 429585 h 603202"/>
              <a:gd name="connsiteX2209" fmla="*/ 222791 w 655654"/>
              <a:gd name="connsiteY2209" fmla="*/ 429978 h 603202"/>
              <a:gd name="connsiteX2210" fmla="*/ 222005 w 655654"/>
              <a:gd name="connsiteY2210" fmla="*/ 429978 h 603202"/>
              <a:gd name="connsiteX2211" fmla="*/ 222005 w 655654"/>
              <a:gd name="connsiteY2211" fmla="*/ 430372 h 603202"/>
              <a:gd name="connsiteX2212" fmla="*/ 222791 w 655654"/>
              <a:gd name="connsiteY2212" fmla="*/ 430372 h 603202"/>
              <a:gd name="connsiteX2213" fmla="*/ 223054 w 655654"/>
              <a:gd name="connsiteY2213" fmla="*/ 430634 h 603202"/>
              <a:gd name="connsiteX2214" fmla="*/ 223709 w 655654"/>
              <a:gd name="connsiteY2214" fmla="*/ 432076 h 603202"/>
              <a:gd name="connsiteX2215" fmla="*/ 223054 w 655654"/>
              <a:gd name="connsiteY2215" fmla="*/ 433519 h 603202"/>
              <a:gd name="connsiteX2216" fmla="*/ 223709 w 655654"/>
              <a:gd name="connsiteY2216" fmla="*/ 434174 h 603202"/>
              <a:gd name="connsiteX2217" fmla="*/ 225807 w 655654"/>
              <a:gd name="connsiteY2217" fmla="*/ 436273 h 603202"/>
              <a:gd name="connsiteX2218" fmla="*/ 228692 w 655654"/>
              <a:gd name="connsiteY2218" fmla="*/ 436010 h 603202"/>
              <a:gd name="connsiteX2219" fmla="*/ 230135 w 655654"/>
              <a:gd name="connsiteY2219" fmla="*/ 436273 h 603202"/>
              <a:gd name="connsiteX2220" fmla="*/ 232626 w 655654"/>
              <a:gd name="connsiteY2220" fmla="*/ 434961 h 603202"/>
              <a:gd name="connsiteX2221" fmla="*/ 234069 w 655654"/>
              <a:gd name="connsiteY2221" fmla="*/ 435355 h 603202"/>
              <a:gd name="connsiteX2222" fmla="*/ 235511 w 655654"/>
              <a:gd name="connsiteY2222" fmla="*/ 435617 h 603202"/>
              <a:gd name="connsiteX2223" fmla="*/ 237216 w 655654"/>
              <a:gd name="connsiteY2223" fmla="*/ 435617 h 603202"/>
              <a:gd name="connsiteX2224" fmla="*/ 237871 w 655654"/>
              <a:gd name="connsiteY2224" fmla="*/ 437715 h 603202"/>
              <a:gd name="connsiteX2225" fmla="*/ 237871 w 655654"/>
              <a:gd name="connsiteY2225" fmla="*/ 438371 h 603202"/>
              <a:gd name="connsiteX2226" fmla="*/ 237871 w 655654"/>
              <a:gd name="connsiteY2226" fmla="*/ 439158 h 603202"/>
              <a:gd name="connsiteX2227" fmla="*/ 236953 w 655654"/>
              <a:gd name="connsiteY2227" fmla="*/ 439551 h 603202"/>
              <a:gd name="connsiteX2228" fmla="*/ 236953 w 655654"/>
              <a:gd name="connsiteY2228" fmla="*/ 440338 h 603202"/>
              <a:gd name="connsiteX2229" fmla="*/ 237216 w 655654"/>
              <a:gd name="connsiteY2229" fmla="*/ 440993 h 603202"/>
              <a:gd name="connsiteX2230" fmla="*/ 238265 w 655654"/>
              <a:gd name="connsiteY2230" fmla="*/ 440338 h 603202"/>
              <a:gd name="connsiteX2231" fmla="*/ 238658 w 655654"/>
              <a:gd name="connsiteY2231" fmla="*/ 442436 h 603202"/>
              <a:gd name="connsiteX2232" fmla="*/ 239052 w 655654"/>
              <a:gd name="connsiteY2232" fmla="*/ 443354 h 603202"/>
              <a:gd name="connsiteX2233" fmla="*/ 238265 w 655654"/>
              <a:gd name="connsiteY2233" fmla="*/ 446239 h 603202"/>
              <a:gd name="connsiteX2234" fmla="*/ 238658 w 655654"/>
              <a:gd name="connsiteY2234" fmla="*/ 446632 h 603202"/>
              <a:gd name="connsiteX2235" fmla="*/ 239314 w 655654"/>
              <a:gd name="connsiteY2235" fmla="*/ 448074 h 603202"/>
              <a:gd name="connsiteX2236" fmla="*/ 239052 w 655654"/>
              <a:gd name="connsiteY2236" fmla="*/ 448730 h 603202"/>
              <a:gd name="connsiteX2237" fmla="*/ 239314 w 655654"/>
              <a:gd name="connsiteY2237" fmla="*/ 448730 h 603202"/>
              <a:gd name="connsiteX2238" fmla="*/ 239314 w 655654"/>
              <a:gd name="connsiteY2238" fmla="*/ 449123 h 603202"/>
              <a:gd name="connsiteX2239" fmla="*/ 240494 w 655654"/>
              <a:gd name="connsiteY2239" fmla="*/ 449779 h 603202"/>
              <a:gd name="connsiteX2240" fmla="*/ 240887 w 655654"/>
              <a:gd name="connsiteY2240" fmla="*/ 450828 h 603202"/>
              <a:gd name="connsiteX2241" fmla="*/ 239707 w 655654"/>
              <a:gd name="connsiteY2241" fmla="*/ 451090 h 603202"/>
              <a:gd name="connsiteX2242" fmla="*/ 239707 w 655654"/>
              <a:gd name="connsiteY2242" fmla="*/ 452271 h 603202"/>
              <a:gd name="connsiteX2243" fmla="*/ 238658 w 655654"/>
              <a:gd name="connsiteY2243" fmla="*/ 452533 h 603202"/>
              <a:gd name="connsiteX2244" fmla="*/ 237871 w 655654"/>
              <a:gd name="connsiteY2244" fmla="*/ 453057 h 603202"/>
              <a:gd name="connsiteX2245" fmla="*/ 237216 w 655654"/>
              <a:gd name="connsiteY2245" fmla="*/ 453713 h 603202"/>
              <a:gd name="connsiteX2246" fmla="*/ 237609 w 655654"/>
              <a:gd name="connsiteY2246" fmla="*/ 453975 h 603202"/>
              <a:gd name="connsiteX2247" fmla="*/ 237871 w 655654"/>
              <a:gd name="connsiteY2247" fmla="*/ 453975 h 603202"/>
              <a:gd name="connsiteX2248" fmla="*/ 239314 w 655654"/>
              <a:gd name="connsiteY2248" fmla="*/ 455156 h 603202"/>
              <a:gd name="connsiteX2249" fmla="*/ 239707 w 655654"/>
              <a:gd name="connsiteY2249" fmla="*/ 455418 h 603202"/>
              <a:gd name="connsiteX2250" fmla="*/ 239707 w 655654"/>
              <a:gd name="connsiteY2250" fmla="*/ 455811 h 603202"/>
              <a:gd name="connsiteX2251" fmla="*/ 239314 w 655654"/>
              <a:gd name="connsiteY2251" fmla="*/ 456467 h 603202"/>
              <a:gd name="connsiteX2252" fmla="*/ 238658 w 655654"/>
              <a:gd name="connsiteY2252" fmla="*/ 456467 h 603202"/>
              <a:gd name="connsiteX2253" fmla="*/ 238265 w 655654"/>
              <a:gd name="connsiteY2253" fmla="*/ 456860 h 603202"/>
              <a:gd name="connsiteX2254" fmla="*/ 239052 w 655654"/>
              <a:gd name="connsiteY2254" fmla="*/ 458171 h 603202"/>
              <a:gd name="connsiteX2255" fmla="*/ 241543 w 655654"/>
              <a:gd name="connsiteY2255" fmla="*/ 456860 h 603202"/>
              <a:gd name="connsiteX2256" fmla="*/ 246526 w 655654"/>
              <a:gd name="connsiteY2256" fmla="*/ 458696 h 603202"/>
              <a:gd name="connsiteX2257" fmla="*/ 247968 w 655654"/>
              <a:gd name="connsiteY2257" fmla="*/ 459352 h 603202"/>
              <a:gd name="connsiteX2258" fmla="*/ 248624 w 655654"/>
              <a:gd name="connsiteY2258" fmla="*/ 458171 h 603202"/>
              <a:gd name="connsiteX2259" fmla="*/ 250722 w 655654"/>
              <a:gd name="connsiteY2259" fmla="*/ 462236 h 603202"/>
              <a:gd name="connsiteX2260" fmla="*/ 253869 w 655654"/>
              <a:gd name="connsiteY2260" fmla="*/ 464597 h 603202"/>
              <a:gd name="connsiteX2261" fmla="*/ 255312 w 655654"/>
              <a:gd name="connsiteY2261" fmla="*/ 464597 h 603202"/>
              <a:gd name="connsiteX2262" fmla="*/ 256754 w 655654"/>
              <a:gd name="connsiteY2262" fmla="*/ 464597 h 603202"/>
              <a:gd name="connsiteX2263" fmla="*/ 257148 w 655654"/>
              <a:gd name="connsiteY2263" fmla="*/ 464990 h 603202"/>
              <a:gd name="connsiteX2264" fmla="*/ 257410 w 655654"/>
              <a:gd name="connsiteY2264" fmla="*/ 464597 h 603202"/>
              <a:gd name="connsiteX2265" fmla="*/ 257410 w 655654"/>
              <a:gd name="connsiteY2265" fmla="*/ 466039 h 603202"/>
              <a:gd name="connsiteX2266" fmla="*/ 258590 w 655654"/>
              <a:gd name="connsiteY2266" fmla="*/ 465777 h 603202"/>
              <a:gd name="connsiteX2267" fmla="*/ 258590 w 655654"/>
              <a:gd name="connsiteY2267" fmla="*/ 465252 h 603202"/>
              <a:gd name="connsiteX2268" fmla="*/ 259901 w 655654"/>
              <a:gd name="connsiteY2268" fmla="*/ 463941 h 603202"/>
              <a:gd name="connsiteX2269" fmla="*/ 260688 w 655654"/>
              <a:gd name="connsiteY2269" fmla="*/ 464597 h 603202"/>
              <a:gd name="connsiteX2270" fmla="*/ 261344 w 655654"/>
              <a:gd name="connsiteY2270" fmla="*/ 465252 h 603202"/>
              <a:gd name="connsiteX2271" fmla="*/ 261344 w 655654"/>
              <a:gd name="connsiteY2271" fmla="*/ 466433 h 603202"/>
              <a:gd name="connsiteX2272" fmla="*/ 261606 w 655654"/>
              <a:gd name="connsiteY2272" fmla="*/ 466826 h 603202"/>
              <a:gd name="connsiteX2273" fmla="*/ 261606 w 655654"/>
              <a:gd name="connsiteY2273" fmla="*/ 467220 h 603202"/>
              <a:gd name="connsiteX2274" fmla="*/ 258852 w 655654"/>
              <a:gd name="connsiteY2274" fmla="*/ 471809 h 603202"/>
              <a:gd name="connsiteX2275" fmla="*/ 257803 w 655654"/>
              <a:gd name="connsiteY2275" fmla="*/ 474301 h 603202"/>
              <a:gd name="connsiteX2276" fmla="*/ 257410 w 655654"/>
              <a:gd name="connsiteY2276" fmla="*/ 476005 h 603202"/>
              <a:gd name="connsiteX2277" fmla="*/ 256492 w 655654"/>
              <a:gd name="connsiteY2277" fmla="*/ 476005 h 603202"/>
              <a:gd name="connsiteX2278" fmla="*/ 256492 w 655654"/>
              <a:gd name="connsiteY2278" fmla="*/ 476399 h 603202"/>
              <a:gd name="connsiteX2279" fmla="*/ 255705 w 655654"/>
              <a:gd name="connsiteY2279" fmla="*/ 477054 h 603202"/>
              <a:gd name="connsiteX2280" fmla="*/ 255967 w 655654"/>
              <a:gd name="connsiteY2280" fmla="*/ 479677 h 603202"/>
              <a:gd name="connsiteX2281" fmla="*/ 255312 w 655654"/>
              <a:gd name="connsiteY2281" fmla="*/ 483086 h 603202"/>
              <a:gd name="connsiteX2282" fmla="*/ 254263 w 655654"/>
              <a:gd name="connsiteY2282" fmla="*/ 484135 h 603202"/>
              <a:gd name="connsiteX2283" fmla="*/ 253214 w 655654"/>
              <a:gd name="connsiteY2283" fmla="*/ 486758 h 603202"/>
              <a:gd name="connsiteX2284" fmla="*/ 253607 w 655654"/>
              <a:gd name="connsiteY2284" fmla="*/ 487414 h 603202"/>
              <a:gd name="connsiteX2285" fmla="*/ 253214 w 655654"/>
              <a:gd name="connsiteY2285" fmla="*/ 488332 h 603202"/>
              <a:gd name="connsiteX2286" fmla="*/ 253869 w 655654"/>
              <a:gd name="connsiteY2286" fmla="*/ 491217 h 603202"/>
              <a:gd name="connsiteX2287" fmla="*/ 254263 w 655654"/>
              <a:gd name="connsiteY2287" fmla="*/ 491217 h 603202"/>
              <a:gd name="connsiteX2288" fmla="*/ 259508 w 655654"/>
              <a:gd name="connsiteY2288" fmla="*/ 493708 h 603202"/>
              <a:gd name="connsiteX2289" fmla="*/ 260688 w 655654"/>
              <a:gd name="connsiteY2289" fmla="*/ 493708 h 603202"/>
              <a:gd name="connsiteX2290" fmla="*/ 261606 w 655654"/>
              <a:gd name="connsiteY2290" fmla="*/ 494101 h 603202"/>
              <a:gd name="connsiteX2291" fmla="*/ 266982 w 655654"/>
              <a:gd name="connsiteY2291" fmla="*/ 494757 h 603202"/>
              <a:gd name="connsiteX2292" fmla="*/ 268032 w 655654"/>
              <a:gd name="connsiteY2292" fmla="*/ 494495 h 603202"/>
              <a:gd name="connsiteX2293" fmla="*/ 268687 w 655654"/>
              <a:gd name="connsiteY2293" fmla="*/ 494101 h 603202"/>
              <a:gd name="connsiteX2294" fmla="*/ 269212 w 655654"/>
              <a:gd name="connsiteY2294" fmla="*/ 494495 h 603202"/>
              <a:gd name="connsiteX2295" fmla="*/ 269867 w 655654"/>
              <a:gd name="connsiteY2295" fmla="*/ 495806 h 603202"/>
              <a:gd name="connsiteX2296" fmla="*/ 270654 w 655654"/>
              <a:gd name="connsiteY2296" fmla="*/ 495413 h 603202"/>
              <a:gd name="connsiteX2297" fmla="*/ 271310 w 655654"/>
              <a:gd name="connsiteY2297" fmla="*/ 496199 h 603202"/>
              <a:gd name="connsiteX2298" fmla="*/ 273146 w 655654"/>
              <a:gd name="connsiteY2298" fmla="*/ 496199 h 603202"/>
              <a:gd name="connsiteX2299" fmla="*/ 273408 w 655654"/>
              <a:gd name="connsiteY2299" fmla="*/ 497511 h 603202"/>
              <a:gd name="connsiteX2300" fmla="*/ 274588 w 655654"/>
              <a:gd name="connsiteY2300" fmla="*/ 498691 h 603202"/>
              <a:gd name="connsiteX2301" fmla="*/ 274588 w 655654"/>
              <a:gd name="connsiteY2301" fmla="*/ 500133 h 603202"/>
              <a:gd name="connsiteX2302" fmla="*/ 274850 w 655654"/>
              <a:gd name="connsiteY2302" fmla="*/ 500789 h 603202"/>
              <a:gd name="connsiteX2303" fmla="*/ 276948 w 655654"/>
              <a:gd name="connsiteY2303" fmla="*/ 501838 h 603202"/>
              <a:gd name="connsiteX2304" fmla="*/ 277342 w 655654"/>
              <a:gd name="connsiteY2304" fmla="*/ 503936 h 603202"/>
              <a:gd name="connsiteX2305" fmla="*/ 276948 w 655654"/>
              <a:gd name="connsiteY2305" fmla="*/ 504592 h 603202"/>
              <a:gd name="connsiteX2306" fmla="*/ 278391 w 655654"/>
              <a:gd name="connsiteY2306" fmla="*/ 505772 h 603202"/>
              <a:gd name="connsiteX2307" fmla="*/ 279440 w 655654"/>
              <a:gd name="connsiteY2307" fmla="*/ 508657 h 603202"/>
              <a:gd name="connsiteX2308" fmla="*/ 280489 w 655654"/>
              <a:gd name="connsiteY2308" fmla="*/ 509968 h 603202"/>
              <a:gd name="connsiteX2309" fmla="*/ 281145 w 655654"/>
              <a:gd name="connsiteY2309" fmla="*/ 511017 h 603202"/>
              <a:gd name="connsiteX2310" fmla="*/ 282587 w 655654"/>
              <a:gd name="connsiteY2310" fmla="*/ 512197 h 603202"/>
              <a:gd name="connsiteX2311" fmla="*/ 284029 w 655654"/>
              <a:gd name="connsiteY2311" fmla="*/ 512197 h 603202"/>
              <a:gd name="connsiteX2312" fmla="*/ 284816 w 655654"/>
              <a:gd name="connsiteY2312" fmla="*/ 513115 h 603202"/>
              <a:gd name="connsiteX2313" fmla="*/ 285472 w 655654"/>
              <a:gd name="connsiteY2313" fmla="*/ 513640 h 603202"/>
              <a:gd name="connsiteX2314" fmla="*/ 288226 w 655654"/>
              <a:gd name="connsiteY2314" fmla="*/ 513115 h 603202"/>
              <a:gd name="connsiteX2315" fmla="*/ 289012 w 655654"/>
              <a:gd name="connsiteY2315" fmla="*/ 512853 h 603202"/>
              <a:gd name="connsiteX2316" fmla="*/ 289012 w 655654"/>
              <a:gd name="connsiteY2316" fmla="*/ 512460 h 603202"/>
              <a:gd name="connsiteX2317" fmla="*/ 289668 w 655654"/>
              <a:gd name="connsiteY2317" fmla="*/ 512460 h 603202"/>
              <a:gd name="connsiteX2318" fmla="*/ 289668 w 655654"/>
              <a:gd name="connsiteY2318" fmla="*/ 512197 h 603202"/>
              <a:gd name="connsiteX2319" fmla="*/ 291897 w 655654"/>
              <a:gd name="connsiteY2319" fmla="*/ 511673 h 603202"/>
              <a:gd name="connsiteX2320" fmla="*/ 292946 w 655654"/>
              <a:gd name="connsiteY2320" fmla="*/ 511411 h 603202"/>
              <a:gd name="connsiteX2321" fmla="*/ 294389 w 655654"/>
              <a:gd name="connsiteY2321" fmla="*/ 511411 h 603202"/>
              <a:gd name="connsiteX2322" fmla="*/ 295044 w 655654"/>
              <a:gd name="connsiteY2322" fmla="*/ 511673 h 603202"/>
              <a:gd name="connsiteX2323" fmla="*/ 295307 w 655654"/>
              <a:gd name="connsiteY2323" fmla="*/ 511673 h 603202"/>
              <a:gd name="connsiteX2324" fmla="*/ 296487 w 655654"/>
              <a:gd name="connsiteY2324" fmla="*/ 512853 h 603202"/>
              <a:gd name="connsiteX2325" fmla="*/ 297274 w 655654"/>
              <a:gd name="connsiteY2325" fmla="*/ 512853 h 603202"/>
              <a:gd name="connsiteX2326" fmla="*/ 298847 w 655654"/>
              <a:gd name="connsiteY2326" fmla="*/ 512460 h 603202"/>
              <a:gd name="connsiteX2327" fmla="*/ 298847 w 655654"/>
              <a:gd name="connsiteY2327" fmla="*/ 511673 h 603202"/>
              <a:gd name="connsiteX2328" fmla="*/ 300027 w 655654"/>
              <a:gd name="connsiteY2328" fmla="*/ 511411 h 603202"/>
              <a:gd name="connsiteX2329" fmla="*/ 300683 w 655654"/>
              <a:gd name="connsiteY2329" fmla="*/ 511673 h 603202"/>
              <a:gd name="connsiteX2330" fmla="*/ 301470 w 655654"/>
              <a:gd name="connsiteY2330" fmla="*/ 512460 h 603202"/>
              <a:gd name="connsiteX2331" fmla="*/ 301863 w 655654"/>
              <a:gd name="connsiteY2331" fmla="*/ 513115 h 603202"/>
              <a:gd name="connsiteX2332" fmla="*/ 302126 w 655654"/>
              <a:gd name="connsiteY2332" fmla="*/ 513640 h 603202"/>
              <a:gd name="connsiteX2333" fmla="*/ 302912 w 655654"/>
              <a:gd name="connsiteY2333" fmla="*/ 513902 h 603202"/>
              <a:gd name="connsiteX2334" fmla="*/ 303306 w 655654"/>
              <a:gd name="connsiteY2334" fmla="*/ 514295 h 603202"/>
              <a:gd name="connsiteX2335" fmla="*/ 303306 w 655654"/>
              <a:gd name="connsiteY2335" fmla="*/ 514951 h 603202"/>
              <a:gd name="connsiteX2336" fmla="*/ 303568 w 655654"/>
              <a:gd name="connsiteY2336" fmla="*/ 515607 h 603202"/>
              <a:gd name="connsiteX2337" fmla="*/ 303568 w 655654"/>
              <a:gd name="connsiteY2337" fmla="*/ 516394 h 603202"/>
              <a:gd name="connsiteX2338" fmla="*/ 303568 w 655654"/>
              <a:gd name="connsiteY2338" fmla="*/ 516656 h 603202"/>
              <a:gd name="connsiteX2339" fmla="*/ 303306 w 655654"/>
              <a:gd name="connsiteY2339" fmla="*/ 517049 h 603202"/>
              <a:gd name="connsiteX2340" fmla="*/ 303568 w 655654"/>
              <a:gd name="connsiteY2340" fmla="*/ 517311 h 603202"/>
              <a:gd name="connsiteX2341" fmla="*/ 303568 w 655654"/>
              <a:gd name="connsiteY2341" fmla="*/ 517836 h 603202"/>
              <a:gd name="connsiteX2342" fmla="*/ 303568 w 655654"/>
              <a:gd name="connsiteY2342" fmla="*/ 518098 h 603202"/>
              <a:gd name="connsiteX2343" fmla="*/ 303568 w 655654"/>
              <a:gd name="connsiteY2343" fmla="*/ 518492 h 603202"/>
              <a:gd name="connsiteX2344" fmla="*/ 303961 w 655654"/>
              <a:gd name="connsiteY2344" fmla="*/ 518492 h 603202"/>
              <a:gd name="connsiteX2345" fmla="*/ 304355 w 655654"/>
              <a:gd name="connsiteY2345" fmla="*/ 519279 h 603202"/>
              <a:gd name="connsiteX2346" fmla="*/ 305010 w 655654"/>
              <a:gd name="connsiteY2346" fmla="*/ 519541 h 603202"/>
              <a:gd name="connsiteX2347" fmla="*/ 305666 w 655654"/>
              <a:gd name="connsiteY2347" fmla="*/ 519934 h 603202"/>
              <a:gd name="connsiteX2348" fmla="*/ 307109 w 655654"/>
              <a:gd name="connsiteY2348" fmla="*/ 519934 h 603202"/>
              <a:gd name="connsiteX2349" fmla="*/ 307109 w 655654"/>
              <a:gd name="connsiteY2349" fmla="*/ 520590 h 603202"/>
              <a:gd name="connsiteX2350" fmla="*/ 307109 w 655654"/>
              <a:gd name="connsiteY2350" fmla="*/ 520983 h 603202"/>
              <a:gd name="connsiteX2351" fmla="*/ 306059 w 655654"/>
              <a:gd name="connsiteY2351" fmla="*/ 522426 h 603202"/>
              <a:gd name="connsiteX2352" fmla="*/ 305666 w 655654"/>
              <a:gd name="connsiteY2352" fmla="*/ 522688 h 603202"/>
              <a:gd name="connsiteX2353" fmla="*/ 306846 w 655654"/>
              <a:gd name="connsiteY2353" fmla="*/ 524917 h 603202"/>
              <a:gd name="connsiteX2354" fmla="*/ 306322 w 655654"/>
              <a:gd name="connsiteY2354" fmla="*/ 525573 h 603202"/>
              <a:gd name="connsiteX2355" fmla="*/ 306059 w 655654"/>
              <a:gd name="connsiteY2355" fmla="*/ 527015 h 603202"/>
              <a:gd name="connsiteX2356" fmla="*/ 306322 w 655654"/>
              <a:gd name="connsiteY2356" fmla="*/ 527671 h 603202"/>
              <a:gd name="connsiteX2357" fmla="*/ 305404 w 655654"/>
              <a:gd name="connsiteY2357" fmla="*/ 528851 h 603202"/>
              <a:gd name="connsiteX2358" fmla="*/ 305010 w 655654"/>
              <a:gd name="connsiteY2358" fmla="*/ 530556 h 603202"/>
              <a:gd name="connsiteX2359" fmla="*/ 305404 w 655654"/>
              <a:gd name="connsiteY2359" fmla="*/ 530949 h 603202"/>
              <a:gd name="connsiteX2360" fmla="*/ 306059 w 655654"/>
              <a:gd name="connsiteY2360" fmla="*/ 532392 h 603202"/>
              <a:gd name="connsiteX2361" fmla="*/ 305404 w 655654"/>
              <a:gd name="connsiteY2361" fmla="*/ 537374 h 603202"/>
              <a:gd name="connsiteX2362" fmla="*/ 302912 w 655654"/>
              <a:gd name="connsiteY2362" fmla="*/ 539735 h 603202"/>
              <a:gd name="connsiteX2363" fmla="*/ 302912 w 655654"/>
              <a:gd name="connsiteY2363" fmla="*/ 543669 h 603202"/>
              <a:gd name="connsiteX2364" fmla="*/ 303568 w 655654"/>
              <a:gd name="connsiteY2364" fmla="*/ 545898 h 603202"/>
              <a:gd name="connsiteX2365" fmla="*/ 303568 w 655654"/>
              <a:gd name="connsiteY2365" fmla="*/ 547865 h 603202"/>
              <a:gd name="connsiteX2366" fmla="*/ 301863 w 655654"/>
              <a:gd name="connsiteY2366" fmla="*/ 547865 h 603202"/>
              <a:gd name="connsiteX2367" fmla="*/ 302650 w 655654"/>
              <a:gd name="connsiteY2367" fmla="*/ 549307 h 603202"/>
              <a:gd name="connsiteX2368" fmla="*/ 303306 w 655654"/>
              <a:gd name="connsiteY2368" fmla="*/ 553897 h 603202"/>
              <a:gd name="connsiteX2369" fmla="*/ 306846 w 655654"/>
              <a:gd name="connsiteY2369" fmla="*/ 558618 h 603202"/>
              <a:gd name="connsiteX2370" fmla="*/ 308944 w 655654"/>
              <a:gd name="connsiteY2370" fmla="*/ 561371 h 603202"/>
              <a:gd name="connsiteX2371" fmla="*/ 310649 w 655654"/>
              <a:gd name="connsiteY2371" fmla="*/ 562421 h 603202"/>
              <a:gd name="connsiteX2372" fmla="*/ 314583 w 655654"/>
              <a:gd name="connsiteY2372" fmla="*/ 564912 h 603202"/>
              <a:gd name="connsiteX2373" fmla="*/ 318386 w 655654"/>
              <a:gd name="connsiteY2373" fmla="*/ 570157 h 603202"/>
              <a:gd name="connsiteX2374" fmla="*/ 324549 w 655654"/>
              <a:gd name="connsiteY2374" fmla="*/ 577369 h 603202"/>
              <a:gd name="connsiteX2375" fmla="*/ 329139 w 655654"/>
              <a:gd name="connsiteY2375" fmla="*/ 580910 h 603202"/>
              <a:gd name="connsiteX2376" fmla="*/ 329925 w 655654"/>
              <a:gd name="connsiteY2376" fmla="*/ 589696 h 603202"/>
              <a:gd name="connsiteX2377" fmla="*/ 328352 w 655654"/>
              <a:gd name="connsiteY2377" fmla="*/ 598219 h 603202"/>
              <a:gd name="connsiteX2378" fmla="*/ 336220 w 655654"/>
              <a:gd name="connsiteY2378" fmla="*/ 599268 h 603202"/>
              <a:gd name="connsiteX2379" fmla="*/ 337924 w 655654"/>
              <a:gd name="connsiteY2379" fmla="*/ 596777 h 603202"/>
              <a:gd name="connsiteX2380" fmla="*/ 340022 w 655654"/>
              <a:gd name="connsiteY2380" fmla="*/ 596515 h 603202"/>
              <a:gd name="connsiteX2381" fmla="*/ 340022 w 655654"/>
              <a:gd name="connsiteY2381" fmla="*/ 595334 h 603202"/>
              <a:gd name="connsiteX2382" fmla="*/ 341203 w 655654"/>
              <a:gd name="connsiteY2382" fmla="*/ 593630 h 603202"/>
              <a:gd name="connsiteX2383" fmla="*/ 342907 w 655654"/>
              <a:gd name="connsiteY2383" fmla="*/ 592974 h 603202"/>
              <a:gd name="connsiteX2384" fmla="*/ 344087 w 655654"/>
              <a:gd name="connsiteY2384" fmla="*/ 594679 h 603202"/>
              <a:gd name="connsiteX2385" fmla="*/ 347497 w 655654"/>
              <a:gd name="connsiteY2385" fmla="*/ 594679 h 603202"/>
              <a:gd name="connsiteX2386" fmla="*/ 349988 w 655654"/>
              <a:gd name="connsiteY2386" fmla="*/ 594679 h 603202"/>
              <a:gd name="connsiteX2387" fmla="*/ 353922 w 655654"/>
              <a:gd name="connsiteY2387" fmla="*/ 597957 h 603202"/>
              <a:gd name="connsiteX2388" fmla="*/ 357725 w 655654"/>
              <a:gd name="connsiteY2388" fmla="*/ 603858 h 603202"/>
              <a:gd name="connsiteX2389" fmla="*/ 357725 w 655654"/>
              <a:gd name="connsiteY2389" fmla="*/ 605300 h 603202"/>
              <a:gd name="connsiteX2390" fmla="*/ 359561 w 655654"/>
              <a:gd name="connsiteY2390" fmla="*/ 605038 h 603202"/>
              <a:gd name="connsiteX2391" fmla="*/ 360348 w 655654"/>
              <a:gd name="connsiteY2391" fmla="*/ 602415 h 603202"/>
              <a:gd name="connsiteX2392" fmla="*/ 359954 w 655654"/>
              <a:gd name="connsiteY2392" fmla="*/ 600973 h 603202"/>
              <a:gd name="connsiteX2393" fmla="*/ 361659 w 655654"/>
              <a:gd name="connsiteY2393" fmla="*/ 598613 h 603202"/>
              <a:gd name="connsiteX2394" fmla="*/ 364282 w 655654"/>
              <a:gd name="connsiteY2394" fmla="*/ 600317 h 603202"/>
              <a:gd name="connsiteX2395" fmla="*/ 365724 w 655654"/>
              <a:gd name="connsiteY2395" fmla="*/ 599662 h 603202"/>
              <a:gd name="connsiteX2396" fmla="*/ 368740 w 655654"/>
              <a:gd name="connsiteY2396" fmla="*/ 593630 h 603202"/>
              <a:gd name="connsiteX2397" fmla="*/ 368740 w 655654"/>
              <a:gd name="connsiteY2397" fmla="*/ 588909 h 603202"/>
              <a:gd name="connsiteX2398" fmla="*/ 372281 w 655654"/>
              <a:gd name="connsiteY2398" fmla="*/ 582615 h 603202"/>
              <a:gd name="connsiteX2399" fmla="*/ 372018 w 655654"/>
              <a:gd name="connsiteY2399" fmla="*/ 582352 h 603202"/>
              <a:gd name="connsiteX2400" fmla="*/ 373461 w 655654"/>
              <a:gd name="connsiteY2400" fmla="*/ 580517 h 603202"/>
              <a:gd name="connsiteX2401" fmla="*/ 373461 w 655654"/>
              <a:gd name="connsiteY2401" fmla="*/ 579074 h 603202"/>
              <a:gd name="connsiteX2402" fmla="*/ 374510 w 655654"/>
              <a:gd name="connsiteY2402" fmla="*/ 578812 h 603202"/>
              <a:gd name="connsiteX2403" fmla="*/ 374903 w 655654"/>
              <a:gd name="connsiteY2403" fmla="*/ 577369 h 603202"/>
              <a:gd name="connsiteX2404" fmla="*/ 374903 w 655654"/>
              <a:gd name="connsiteY2404" fmla="*/ 576714 h 603202"/>
              <a:gd name="connsiteX2405" fmla="*/ 374116 w 655654"/>
              <a:gd name="connsiteY2405" fmla="*/ 573698 h 603202"/>
              <a:gd name="connsiteX2406" fmla="*/ 374116 w 655654"/>
              <a:gd name="connsiteY2406" fmla="*/ 573042 h 603202"/>
              <a:gd name="connsiteX2407" fmla="*/ 373723 w 655654"/>
              <a:gd name="connsiteY2407" fmla="*/ 572255 h 603202"/>
              <a:gd name="connsiteX2408" fmla="*/ 372805 w 655654"/>
              <a:gd name="connsiteY2408" fmla="*/ 573435 h 603202"/>
              <a:gd name="connsiteX2409" fmla="*/ 372281 w 655654"/>
              <a:gd name="connsiteY2409" fmla="*/ 572255 h 603202"/>
              <a:gd name="connsiteX2410" fmla="*/ 373723 w 655654"/>
              <a:gd name="connsiteY2410" fmla="*/ 571338 h 603202"/>
              <a:gd name="connsiteX2411" fmla="*/ 371625 w 655654"/>
              <a:gd name="connsiteY2411" fmla="*/ 569108 h 603202"/>
              <a:gd name="connsiteX2412" fmla="*/ 370576 w 655654"/>
              <a:gd name="connsiteY2412" fmla="*/ 569108 h 603202"/>
              <a:gd name="connsiteX2413" fmla="*/ 369920 w 655654"/>
              <a:gd name="connsiteY2413" fmla="*/ 567404 h 603202"/>
              <a:gd name="connsiteX2414" fmla="*/ 370182 w 655654"/>
              <a:gd name="connsiteY2414" fmla="*/ 567404 h 603202"/>
              <a:gd name="connsiteX2415" fmla="*/ 370182 w 655654"/>
              <a:gd name="connsiteY2415" fmla="*/ 567010 h 603202"/>
              <a:gd name="connsiteX2416" fmla="*/ 369920 w 655654"/>
              <a:gd name="connsiteY2416" fmla="*/ 566617 h 603202"/>
              <a:gd name="connsiteX2417" fmla="*/ 369920 w 655654"/>
              <a:gd name="connsiteY2417" fmla="*/ 565961 h 603202"/>
              <a:gd name="connsiteX2418" fmla="*/ 369133 w 655654"/>
              <a:gd name="connsiteY2418" fmla="*/ 565174 h 603202"/>
              <a:gd name="connsiteX2419" fmla="*/ 367822 w 655654"/>
              <a:gd name="connsiteY2419" fmla="*/ 565961 h 603202"/>
              <a:gd name="connsiteX2420" fmla="*/ 367822 w 655654"/>
              <a:gd name="connsiteY2420" fmla="*/ 565699 h 603202"/>
              <a:gd name="connsiteX2421" fmla="*/ 368084 w 655654"/>
              <a:gd name="connsiteY2421" fmla="*/ 564519 h 603202"/>
              <a:gd name="connsiteX2422" fmla="*/ 368478 w 655654"/>
              <a:gd name="connsiteY2422" fmla="*/ 563732 h 603202"/>
              <a:gd name="connsiteX2423" fmla="*/ 368478 w 655654"/>
              <a:gd name="connsiteY2423" fmla="*/ 563470 h 603202"/>
              <a:gd name="connsiteX2424" fmla="*/ 369920 w 655654"/>
              <a:gd name="connsiteY2424" fmla="*/ 562027 h 603202"/>
              <a:gd name="connsiteX2425" fmla="*/ 369920 w 655654"/>
              <a:gd name="connsiteY2425" fmla="*/ 561634 h 603202"/>
              <a:gd name="connsiteX2426" fmla="*/ 369133 w 655654"/>
              <a:gd name="connsiteY2426" fmla="*/ 561371 h 603202"/>
              <a:gd name="connsiteX2427" fmla="*/ 367822 w 655654"/>
              <a:gd name="connsiteY2427" fmla="*/ 561371 h 603202"/>
              <a:gd name="connsiteX2428" fmla="*/ 367822 w 655654"/>
              <a:gd name="connsiteY2428" fmla="*/ 560322 h 603202"/>
              <a:gd name="connsiteX2429" fmla="*/ 367035 w 655654"/>
              <a:gd name="connsiteY2429" fmla="*/ 560716 h 603202"/>
              <a:gd name="connsiteX2430" fmla="*/ 366642 w 655654"/>
              <a:gd name="connsiteY2430" fmla="*/ 561371 h 603202"/>
              <a:gd name="connsiteX2431" fmla="*/ 366380 w 655654"/>
              <a:gd name="connsiteY2431" fmla="*/ 561371 h 603202"/>
              <a:gd name="connsiteX2432" fmla="*/ 366380 w 655654"/>
              <a:gd name="connsiteY2432" fmla="*/ 560978 h 603202"/>
              <a:gd name="connsiteX2433" fmla="*/ 365724 w 655654"/>
              <a:gd name="connsiteY2433" fmla="*/ 560716 h 603202"/>
              <a:gd name="connsiteX2434" fmla="*/ 365331 w 655654"/>
              <a:gd name="connsiteY2434" fmla="*/ 561371 h 603202"/>
              <a:gd name="connsiteX2435" fmla="*/ 365331 w 655654"/>
              <a:gd name="connsiteY2435" fmla="*/ 560978 h 603202"/>
              <a:gd name="connsiteX2436" fmla="*/ 365724 w 655654"/>
              <a:gd name="connsiteY2436" fmla="*/ 560322 h 603202"/>
              <a:gd name="connsiteX2437" fmla="*/ 364544 w 655654"/>
              <a:gd name="connsiteY2437" fmla="*/ 559536 h 603202"/>
              <a:gd name="connsiteX2438" fmla="*/ 364937 w 655654"/>
              <a:gd name="connsiteY2438" fmla="*/ 559273 h 603202"/>
              <a:gd name="connsiteX2439" fmla="*/ 363888 w 655654"/>
              <a:gd name="connsiteY2439" fmla="*/ 558618 h 603202"/>
              <a:gd name="connsiteX2440" fmla="*/ 364937 w 655654"/>
              <a:gd name="connsiteY2440" fmla="*/ 556651 h 603202"/>
              <a:gd name="connsiteX2441" fmla="*/ 365724 w 655654"/>
              <a:gd name="connsiteY2441" fmla="*/ 556651 h 603202"/>
              <a:gd name="connsiteX2442" fmla="*/ 365986 w 655654"/>
              <a:gd name="connsiteY2442" fmla="*/ 556389 h 603202"/>
              <a:gd name="connsiteX2443" fmla="*/ 365724 w 655654"/>
              <a:gd name="connsiteY2443" fmla="*/ 555733 h 603202"/>
              <a:gd name="connsiteX2444" fmla="*/ 364937 w 655654"/>
              <a:gd name="connsiteY2444" fmla="*/ 555340 h 603202"/>
              <a:gd name="connsiteX2445" fmla="*/ 364544 w 655654"/>
              <a:gd name="connsiteY2445" fmla="*/ 554290 h 603202"/>
              <a:gd name="connsiteX2446" fmla="*/ 363626 w 655654"/>
              <a:gd name="connsiteY2446" fmla="*/ 553241 h 603202"/>
              <a:gd name="connsiteX2447" fmla="*/ 362446 w 655654"/>
              <a:gd name="connsiteY2447" fmla="*/ 552848 h 603202"/>
              <a:gd name="connsiteX2448" fmla="*/ 362446 w 655654"/>
              <a:gd name="connsiteY2448" fmla="*/ 552192 h 603202"/>
              <a:gd name="connsiteX2449" fmla="*/ 361659 w 655654"/>
              <a:gd name="connsiteY2449" fmla="*/ 551537 h 603202"/>
              <a:gd name="connsiteX2450" fmla="*/ 362184 w 655654"/>
              <a:gd name="connsiteY2450" fmla="*/ 551012 h 603202"/>
              <a:gd name="connsiteX2451" fmla="*/ 361659 w 655654"/>
              <a:gd name="connsiteY2451" fmla="*/ 550750 h 603202"/>
              <a:gd name="connsiteX2452" fmla="*/ 362446 w 655654"/>
              <a:gd name="connsiteY2452" fmla="*/ 550356 h 603202"/>
              <a:gd name="connsiteX2453" fmla="*/ 361659 w 655654"/>
              <a:gd name="connsiteY2453" fmla="*/ 549307 h 603202"/>
              <a:gd name="connsiteX2454" fmla="*/ 361659 w 655654"/>
              <a:gd name="connsiteY2454" fmla="*/ 548914 h 603202"/>
              <a:gd name="connsiteX2455" fmla="*/ 361003 w 655654"/>
              <a:gd name="connsiteY2455" fmla="*/ 547865 h 603202"/>
              <a:gd name="connsiteX2456" fmla="*/ 361003 w 655654"/>
              <a:gd name="connsiteY2456" fmla="*/ 547472 h 603202"/>
              <a:gd name="connsiteX2457" fmla="*/ 361397 w 655654"/>
              <a:gd name="connsiteY2457" fmla="*/ 547209 h 603202"/>
              <a:gd name="connsiteX2458" fmla="*/ 362184 w 655654"/>
              <a:gd name="connsiteY2458" fmla="*/ 547472 h 603202"/>
              <a:gd name="connsiteX2459" fmla="*/ 363101 w 655654"/>
              <a:gd name="connsiteY2459" fmla="*/ 547472 h 603202"/>
              <a:gd name="connsiteX2460" fmla="*/ 360348 w 655654"/>
              <a:gd name="connsiteY2460" fmla="*/ 546554 h 603202"/>
              <a:gd name="connsiteX2461" fmla="*/ 361659 w 655654"/>
              <a:gd name="connsiteY2461" fmla="*/ 546160 h 603202"/>
              <a:gd name="connsiteX2462" fmla="*/ 362446 w 655654"/>
              <a:gd name="connsiteY2462" fmla="*/ 545898 h 603202"/>
              <a:gd name="connsiteX2463" fmla="*/ 363101 w 655654"/>
              <a:gd name="connsiteY2463" fmla="*/ 546160 h 603202"/>
              <a:gd name="connsiteX2464" fmla="*/ 364937 w 655654"/>
              <a:gd name="connsiteY2464" fmla="*/ 545373 h 603202"/>
              <a:gd name="connsiteX2465" fmla="*/ 365986 w 655654"/>
              <a:gd name="connsiteY2465" fmla="*/ 543276 h 603202"/>
              <a:gd name="connsiteX2466" fmla="*/ 367822 w 655654"/>
              <a:gd name="connsiteY2466" fmla="*/ 542226 h 603202"/>
              <a:gd name="connsiteX2467" fmla="*/ 368740 w 655654"/>
              <a:gd name="connsiteY2467" fmla="*/ 541571 h 603202"/>
              <a:gd name="connsiteX2468" fmla="*/ 369527 w 655654"/>
              <a:gd name="connsiteY2468" fmla="*/ 541571 h 603202"/>
              <a:gd name="connsiteX2469" fmla="*/ 373067 w 655654"/>
              <a:gd name="connsiteY2469" fmla="*/ 539079 h 603202"/>
              <a:gd name="connsiteX2470" fmla="*/ 374903 w 655654"/>
              <a:gd name="connsiteY2470" fmla="*/ 538030 h 603202"/>
              <a:gd name="connsiteX2471" fmla="*/ 375821 w 655654"/>
              <a:gd name="connsiteY2471" fmla="*/ 536588 h 603202"/>
              <a:gd name="connsiteX2472" fmla="*/ 377001 w 655654"/>
              <a:gd name="connsiteY2472" fmla="*/ 534096 h 603202"/>
              <a:gd name="connsiteX2473" fmla="*/ 377919 w 655654"/>
              <a:gd name="connsiteY2473" fmla="*/ 530949 h 603202"/>
              <a:gd name="connsiteX2474" fmla="*/ 377657 w 655654"/>
              <a:gd name="connsiteY2474" fmla="*/ 530293 h 603202"/>
              <a:gd name="connsiteX2475" fmla="*/ 378706 w 655654"/>
              <a:gd name="connsiteY2475" fmla="*/ 529113 h 603202"/>
              <a:gd name="connsiteX2476" fmla="*/ 380148 w 655654"/>
              <a:gd name="connsiteY2476" fmla="*/ 528458 h 603202"/>
              <a:gd name="connsiteX2477" fmla="*/ 380148 w 655654"/>
              <a:gd name="connsiteY2477" fmla="*/ 527409 h 603202"/>
              <a:gd name="connsiteX2478" fmla="*/ 381197 w 655654"/>
              <a:gd name="connsiteY2478" fmla="*/ 525966 h 603202"/>
              <a:gd name="connsiteX2479" fmla="*/ 383296 w 655654"/>
              <a:gd name="connsiteY2479" fmla="*/ 523475 h 603202"/>
              <a:gd name="connsiteX2480" fmla="*/ 385000 w 655654"/>
              <a:gd name="connsiteY2480" fmla="*/ 522688 h 603202"/>
              <a:gd name="connsiteX2481" fmla="*/ 385787 w 655654"/>
              <a:gd name="connsiteY2481" fmla="*/ 521376 h 603202"/>
              <a:gd name="connsiteX2482" fmla="*/ 386967 w 655654"/>
              <a:gd name="connsiteY2482" fmla="*/ 520590 h 603202"/>
              <a:gd name="connsiteX2483" fmla="*/ 389065 w 655654"/>
              <a:gd name="connsiteY2483" fmla="*/ 519541 h 603202"/>
              <a:gd name="connsiteX2484" fmla="*/ 390377 w 655654"/>
              <a:gd name="connsiteY2484" fmla="*/ 519279 h 603202"/>
              <a:gd name="connsiteX2485" fmla="*/ 391163 w 655654"/>
              <a:gd name="connsiteY2485" fmla="*/ 518754 h 603202"/>
              <a:gd name="connsiteX2486" fmla="*/ 392606 w 655654"/>
              <a:gd name="connsiteY2486" fmla="*/ 516394 h 603202"/>
              <a:gd name="connsiteX2487" fmla="*/ 395097 w 655654"/>
              <a:gd name="connsiteY2487" fmla="*/ 514295 h 603202"/>
              <a:gd name="connsiteX2488" fmla="*/ 397195 w 655654"/>
              <a:gd name="connsiteY2488" fmla="*/ 512853 h 603202"/>
              <a:gd name="connsiteX2489" fmla="*/ 398638 w 655654"/>
              <a:gd name="connsiteY2489" fmla="*/ 511411 h 603202"/>
              <a:gd name="connsiteX2490" fmla="*/ 399425 w 655654"/>
              <a:gd name="connsiteY2490" fmla="*/ 509312 h 603202"/>
              <a:gd name="connsiteX2491" fmla="*/ 401523 w 655654"/>
              <a:gd name="connsiteY2491" fmla="*/ 507214 h 603202"/>
              <a:gd name="connsiteX2492" fmla="*/ 402178 w 655654"/>
              <a:gd name="connsiteY2492" fmla="*/ 505772 h 603202"/>
              <a:gd name="connsiteX2493" fmla="*/ 403228 w 655654"/>
              <a:gd name="connsiteY2493" fmla="*/ 504330 h 603202"/>
              <a:gd name="connsiteX2494" fmla="*/ 404276 w 655654"/>
              <a:gd name="connsiteY2494" fmla="*/ 503936 h 603202"/>
              <a:gd name="connsiteX2495" fmla="*/ 405063 w 655654"/>
              <a:gd name="connsiteY2495" fmla="*/ 503674 h 603202"/>
              <a:gd name="connsiteX2496" fmla="*/ 405981 w 655654"/>
              <a:gd name="connsiteY2496" fmla="*/ 502231 h 603202"/>
              <a:gd name="connsiteX2497" fmla="*/ 406768 w 655654"/>
              <a:gd name="connsiteY2497" fmla="*/ 501182 h 603202"/>
              <a:gd name="connsiteX2498" fmla="*/ 409260 w 655654"/>
              <a:gd name="connsiteY2498" fmla="*/ 499740 h 603202"/>
              <a:gd name="connsiteX2499" fmla="*/ 409915 w 655654"/>
              <a:gd name="connsiteY2499" fmla="*/ 498297 h 603202"/>
              <a:gd name="connsiteX2500" fmla="*/ 409915 w 655654"/>
              <a:gd name="connsiteY2500" fmla="*/ 497248 h 603202"/>
              <a:gd name="connsiteX2501" fmla="*/ 413587 w 655654"/>
              <a:gd name="connsiteY2501" fmla="*/ 493314 h 603202"/>
              <a:gd name="connsiteX2502" fmla="*/ 415160 w 655654"/>
              <a:gd name="connsiteY2502" fmla="*/ 493314 h 603202"/>
              <a:gd name="connsiteX2503" fmla="*/ 415947 w 655654"/>
              <a:gd name="connsiteY2503" fmla="*/ 494101 h 603202"/>
              <a:gd name="connsiteX2504" fmla="*/ 418439 w 655654"/>
              <a:gd name="connsiteY2504" fmla="*/ 493708 h 603202"/>
              <a:gd name="connsiteX2505" fmla="*/ 421061 w 655654"/>
              <a:gd name="connsiteY2505" fmla="*/ 493708 h 603202"/>
              <a:gd name="connsiteX2506" fmla="*/ 421061 w 655654"/>
              <a:gd name="connsiteY2506" fmla="*/ 496593 h 603202"/>
              <a:gd name="connsiteX2507" fmla="*/ 422373 w 655654"/>
              <a:gd name="connsiteY2507" fmla="*/ 499740 h 603202"/>
              <a:gd name="connsiteX2508" fmla="*/ 424077 w 655654"/>
              <a:gd name="connsiteY2508" fmla="*/ 501576 h 603202"/>
              <a:gd name="connsiteX2509" fmla="*/ 424602 w 655654"/>
              <a:gd name="connsiteY2509" fmla="*/ 502887 h 603202"/>
              <a:gd name="connsiteX2510" fmla="*/ 425520 w 655654"/>
              <a:gd name="connsiteY2510" fmla="*/ 503674 h 603202"/>
              <a:gd name="connsiteX2511" fmla="*/ 425913 w 655654"/>
              <a:gd name="connsiteY2511" fmla="*/ 505772 h 603202"/>
              <a:gd name="connsiteX2512" fmla="*/ 428405 w 655654"/>
              <a:gd name="connsiteY2512" fmla="*/ 505379 h 603202"/>
              <a:gd name="connsiteX2513" fmla="*/ 430896 w 655654"/>
              <a:gd name="connsiteY2513" fmla="*/ 505772 h 603202"/>
              <a:gd name="connsiteX2514" fmla="*/ 432601 w 655654"/>
              <a:gd name="connsiteY2514" fmla="*/ 504592 h 603202"/>
              <a:gd name="connsiteX2515" fmla="*/ 437190 w 655654"/>
              <a:gd name="connsiteY2515" fmla="*/ 503281 h 603202"/>
              <a:gd name="connsiteX2516" fmla="*/ 442960 w 655654"/>
              <a:gd name="connsiteY2516" fmla="*/ 503281 h 603202"/>
              <a:gd name="connsiteX2517" fmla="*/ 443878 w 655654"/>
              <a:gd name="connsiteY2517" fmla="*/ 505379 h 603202"/>
              <a:gd name="connsiteX2518" fmla="*/ 445058 w 655654"/>
              <a:gd name="connsiteY2518" fmla="*/ 506034 h 603202"/>
              <a:gd name="connsiteX2519" fmla="*/ 448336 w 655654"/>
              <a:gd name="connsiteY2519" fmla="*/ 504592 h 603202"/>
              <a:gd name="connsiteX2520" fmla="*/ 448992 w 655654"/>
              <a:gd name="connsiteY2520" fmla="*/ 503936 h 603202"/>
              <a:gd name="connsiteX2521" fmla="*/ 447943 w 655654"/>
              <a:gd name="connsiteY2521" fmla="*/ 501838 h 603202"/>
              <a:gd name="connsiteX2522" fmla="*/ 449648 w 655654"/>
              <a:gd name="connsiteY2522" fmla="*/ 498297 h 603202"/>
              <a:gd name="connsiteX2523" fmla="*/ 455024 w 655654"/>
              <a:gd name="connsiteY2523" fmla="*/ 497511 h 603202"/>
              <a:gd name="connsiteX2524" fmla="*/ 455680 w 655654"/>
              <a:gd name="connsiteY2524" fmla="*/ 495413 h 603202"/>
              <a:gd name="connsiteX2525" fmla="*/ 455680 w 655654"/>
              <a:gd name="connsiteY2525" fmla="*/ 493708 h 603202"/>
              <a:gd name="connsiteX2526" fmla="*/ 456073 w 655654"/>
              <a:gd name="connsiteY2526" fmla="*/ 491872 h 603202"/>
              <a:gd name="connsiteX2527" fmla="*/ 455418 w 655654"/>
              <a:gd name="connsiteY2527" fmla="*/ 489118 h 603202"/>
              <a:gd name="connsiteX2528" fmla="*/ 455680 w 655654"/>
              <a:gd name="connsiteY2528" fmla="*/ 488069 h 603202"/>
              <a:gd name="connsiteX2529" fmla="*/ 458958 w 655654"/>
              <a:gd name="connsiteY2529" fmla="*/ 487020 h 603202"/>
              <a:gd name="connsiteX2530" fmla="*/ 462105 w 655654"/>
              <a:gd name="connsiteY2530" fmla="*/ 484135 h 603202"/>
              <a:gd name="connsiteX2531" fmla="*/ 462105 w 655654"/>
              <a:gd name="connsiteY2531" fmla="*/ 482431 h 603202"/>
              <a:gd name="connsiteX2532" fmla="*/ 466957 w 655654"/>
              <a:gd name="connsiteY2532" fmla="*/ 478890 h 603202"/>
              <a:gd name="connsiteX2533" fmla="*/ 469580 w 655654"/>
              <a:gd name="connsiteY2533" fmla="*/ 477054 h 603202"/>
              <a:gd name="connsiteX2534" fmla="*/ 470891 w 655654"/>
              <a:gd name="connsiteY2534" fmla="*/ 474694 h 603202"/>
              <a:gd name="connsiteX2535" fmla="*/ 472333 w 655654"/>
              <a:gd name="connsiteY2535" fmla="*/ 473514 h 603202"/>
              <a:gd name="connsiteX2536" fmla="*/ 474038 w 655654"/>
              <a:gd name="connsiteY2536" fmla="*/ 474694 h 603202"/>
              <a:gd name="connsiteX2537" fmla="*/ 477710 w 655654"/>
              <a:gd name="connsiteY2537" fmla="*/ 474694 h 603202"/>
              <a:gd name="connsiteX2538" fmla="*/ 477972 w 655654"/>
              <a:gd name="connsiteY2538" fmla="*/ 474301 h 603202"/>
              <a:gd name="connsiteX2539" fmla="*/ 480595 w 655654"/>
              <a:gd name="connsiteY2539" fmla="*/ 474694 h 603202"/>
              <a:gd name="connsiteX2540" fmla="*/ 481250 w 655654"/>
              <a:gd name="connsiteY2540" fmla="*/ 472858 h 603202"/>
              <a:gd name="connsiteX2541" fmla="*/ 481644 w 655654"/>
              <a:gd name="connsiteY2541" fmla="*/ 472858 h 603202"/>
              <a:gd name="connsiteX2542" fmla="*/ 480201 w 655654"/>
              <a:gd name="connsiteY2542" fmla="*/ 468269 h 603202"/>
              <a:gd name="connsiteX2543" fmla="*/ 480595 w 655654"/>
              <a:gd name="connsiteY2543" fmla="*/ 467220 h 603202"/>
              <a:gd name="connsiteX2544" fmla="*/ 480201 w 655654"/>
              <a:gd name="connsiteY2544" fmla="*/ 466433 h 603202"/>
              <a:gd name="connsiteX2545" fmla="*/ 478497 w 655654"/>
              <a:gd name="connsiteY2545" fmla="*/ 464990 h 603202"/>
              <a:gd name="connsiteX2546" fmla="*/ 478759 w 655654"/>
              <a:gd name="connsiteY2546" fmla="*/ 462892 h 603202"/>
              <a:gd name="connsiteX2547" fmla="*/ 478759 w 655654"/>
              <a:gd name="connsiteY2547" fmla="*/ 462236 h 603202"/>
              <a:gd name="connsiteX2548" fmla="*/ 477972 w 655654"/>
              <a:gd name="connsiteY2548" fmla="*/ 461056 h 603202"/>
              <a:gd name="connsiteX2549" fmla="*/ 478497 w 655654"/>
              <a:gd name="connsiteY2549" fmla="*/ 460138 h 603202"/>
              <a:gd name="connsiteX2550" fmla="*/ 482955 w 655654"/>
              <a:gd name="connsiteY2550" fmla="*/ 455811 h 603202"/>
              <a:gd name="connsiteX2551" fmla="*/ 482693 w 655654"/>
              <a:gd name="connsiteY2551" fmla="*/ 454762 h 603202"/>
              <a:gd name="connsiteX2552" fmla="*/ 482037 w 655654"/>
              <a:gd name="connsiteY2552" fmla="*/ 454500 h 603202"/>
              <a:gd name="connsiteX2553" fmla="*/ 482037 w 655654"/>
              <a:gd name="connsiteY2553" fmla="*/ 451090 h 603202"/>
              <a:gd name="connsiteX2554" fmla="*/ 482693 w 655654"/>
              <a:gd name="connsiteY2554" fmla="*/ 450435 h 603202"/>
              <a:gd name="connsiteX2555" fmla="*/ 481644 w 655654"/>
              <a:gd name="connsiteY2555" fmla="*/ 448730 h 603202"/>
              <a:gd name="connsiteX2556" fmla="*/ 481644 w 655654"/>
              <a:gd name="connsiteY2556" fmla="*/ 447419 h 603202"/>
              <a:gd name="connsiteX2557" fmla="*/ 481250 w 655654"/>
              <a:gd name="connsiteY2557" fmla="*/ 446632 h 603202"/>
              <a:gd name="connsiteX2558" fmla="*/ 481644 w 655654"/>
              <a:gd name="connsiteY2558" fmla="*/ 445976 h 603202"/>
              <a:gd name="connsiteX2559" fmla="*/ 483742 w 655654"/>
              <a:gd name="connsiteY2559" fmla="*/ 444796 h 603202"/>
              <a:gd name="connsiteX2560" fmla="*/ 484135 w 655654"/>
              <a:gd name="connsiteY2560" fmla="*/ 444534 h 603202"/>
              <a:gd name="connsiteX2561" fmla="*/ 487938 w 655654"/>
              <a:gd name="connsiteY2561" fmla="*/ 444534 h 603202"/>
              <a:gd name="connsiteX2562" fmla="*/ 488594 w 655654"/>
              <a:gd name="connsiteY2562" fmla="*/ 444534 h 603202"/>
              <a:gd name="connsiteX2563" fmla="*/ 488331 w 655654"/>
              <a:gd name="connsiteY2563" fmla="*/ 443747 h 603202"/>
              <a:gd name="connsiteX2564" fmla="*/ 486889 w 655654"/>
              <a:gd name="connsiteY2564" fmla="*/ 442698 h 603202"/>
              <a:gd name="connsiteX2565" fmla="*/ 486889 w 655654"/>
              <a:gd name="connsiteY2565" fmla="*/ 440993 h 603202"/>
              <a:gd name="connsiteX2566" fmla="*/ 489380 w 655654"/>
              <a:gd name="connsiteY2566" fmla="*/ 438108 h 603202"/>
              <a:gd name="connsiteX2567" fmla="*/ 492134 w 655654"/>
              <a:gd name="connsiteY2567" fmla="*/ 434961 h 603202"/>
              <a:gd name="connsiteX2568" fmla="*/ 493314 w 655654"/>
              <a:gd name="connsiteY2568" fmla="*/ 434568 h 603202"/>
              <a:gd name="connsiteX2569" fmla="*/ 494232 w 655654"/>
              <a:gd name="connsiteY2569" fmla="*/ 433912 h 603202"/>
              <a:gd name="connsiteX2570" fmla="*/ 495019 w 655654"/>
              <a:gd name="connsiteY2570" fmla="*/ 433912 h 603202"/>
              <a:gd name="connsiteX2571" fmla="*/ 495675 w 655654"/>
              <a:gd name="connsiteY2571" fmla="*/ 432470 h 603202"/>
              <a:gd name="connsiteX2572" fmla="*/ 495412 w 655654"/>
              <a:gd name="connsiteY2572" fmla="*/ 431027 h 603202"/>
              <a:gd name="connsiteX2573" fmla="*/ 496462 w 655654"/>
              <a:gd name="connsiteY2573" fmla="*/ 429191 h 603202"/>
              <a:gd name="connsiteX2574" fmla="*/ 497117 w 655654"/>
              <a:gd name="connsiteY2574" fmla="*/ 427880 h 603202"/>
              <a:gd name="connsiteX2575" fmla="*/ 500002 w 655654"/>
              <a:gd name="connsiteY2575" fmla="*/ 426175 h 603202"/>
              <a:gd name="connsiteX2576" fmla="*/ 500658 w 655654"/>
              <a:gd name="connsiteY2576" fmla="*/ 424995 h 603202"/>
              <a:gd name="connsiteX2577" fmla="*/ 501838 w 655654"/>
              <a:gd name="connsiteY2577" fmla="*/ 424209 h 603202"/>
              <a:gd name="connsiteX2578" fmla="*/ 501838 w 655654"/>
              <a:gd name="connsiteY2578" fmla="*/ 423291 h 603202"/>
              <a:gd name="connsiteX2579" fmla="*/ 501313 w 655654"/>
              <a:gd name="connsiteY2579" fmla="*/ 422635 h 603202"/>
              <a:gd name="connsiteX2580" fmla="*/ 501051 w 655654"/>
              <a:gd name="connsiteY2580" fmla="*/ 422242 h 603202"/>
              <a:gd name="connsiteX2581" fmla="*/ 501838 w 655654"/>
              <a:gd name="connsiteY2581" fmla="*/ 421848 h 603202"/>
              <a:gd name="connsiteX2582" fmla="*/ 501838 w 655654"/>
              <a:gd name="connsiteY2582" fmla="*/ 421455 h 603202"/>
              <a:gd name="connsiteX2583" fmla="*/ 502756 w 655654"/>
              <a:gd name="connsiteY2583" fmla="*/ 421455 h 603202"/>
              <a:gd name="connsiteX2584" fmla="*/ 504592 w 655654"/>
              <a:gd name="connsiteY2584" fmla="*/ 421192 h 603202"/>
              <a:gd name="connsiteX2585" fmla="*/ 505378 w 655654"/>
              <a:gd name="connsiteY2585" fmla="*/ 421455 h 603202"/>
              <a:gd name="connsiteX2586" fmla="*/ 507477 w 655654"/>
              <a:gd name="connsiteY2586" fmla="*/ 419357 h 603202"/>
              <a:gd name="connsiteX2587" fmla="*/ 507870 w 655654"/>
              <a:gd name="connsiteY2587" fmla="*/ 416865 h 603202"/>
              <a:gd name="connsiteX2588" fmla="*/ 509575 w 655654"/>
              <a:gd name="connsiteY2588" fmla="*/ 416472 h 603202"/>
              <a:gd name="connsiteX2589" fmla="*/ 510361 w 655654"/>
              <a:gd name="connsiteY2589" fmla="*/ 415816 h 603202"/>
              <a:gd name="connsiteX2590" fmla="*/ 509312 w 655654"/>
              <a:gd name="connsiteY2590" fmla="*/ 415161 h 603202"/>
              <a:gd name="connsiteX2591" fmla="*/ 509575 w 655654"/>
              <a:gd name="connsiteY2591" fmla="*/ 414374 h 603202"/>
              <a:gd name="connsiteX2592" fmla="*/ 508919 w 655654"/>
              <a:gd name="connsiteY2592" fmla="*/ 412931 h 603202"/>
              <a:gd name="connsiteX2593" fmla="*/ 508657 w 655654"/>
              <a:gd name="connsiteY2593" fmla="*/ 412538 h 603202"/>
              <a:gd name="connsiteX2594" fmla="*/ 508919 w 655654"/>
              <a:gd name="connsiteY2594" fmla="*/ 412276 h 603202"/>
              <a:gd name="connsiteX2595" fmla="*/ 508132 w 655654"/>
              <a:gd name="connsiteY2595" fmla="*/ 411489 h 603202"/>
              <a:gd name="connsiteX2596" fmla="*/ 507870 w 655654"/>
              <a:gd name="connsiteY2596" fmla="*/ 410440 h 603202"/>
              <a:gd name="connsiteX2597" fmla="*/ 506690 w 655654"/>
              <a:gd name="connsiteY2597" fmla="*/ 409784 h 603202"/>
              <a:gd name="connsiteX2598" fmla="*/ 506427 w 655654"/>
              <a:gd name="connsiteY2598" fmla="*/ 410178 h 603202"/>
              <a:gd name="connsiteX2599" fmla="*/ 505378 w 655654"/>
              <a:gd name="connsiteY2599" fmla="*/ 408342 h 603202"/>
              <a:gd name="connsiteX2600" fmla="*/ 506034 w 655654"/>
              <a:gd name="connsiteY2600" fmla="*/ 407555 h 603202"/>
              <a:gd name="connsiteX2601" fmla="*/ 505378 w 655654"/>
              <a:gd name="connsiteY2601" fmla="*/ 407293 h 603202"/>
              <a:gd name="connsiteX2602" fmla="*/ 504985 w 655654"/>
              <a:gd name="connsiteY2602" fmla="*/ 406112 h 603202"/>
              <a:gd name="connsiteX2603" fmla="*/ 505641 w 655654"/>
              <a:gd name="connsiteY2603" fmla="*/ 404801 h 603202"/>
              <a:gd name="connsiteX2604" fmla="*/ 504198 w 655654"/>
              <a:gd name="connsiteY2604" fmla="*/ 403752 h 603202"/>
              <a:gd name="connsiteX2605" fmla="*/ 504198 w 655654"/>
              <a:gd name="connsiteY2605" fmla="*/ 402703 h 603202"/>
              <a:gd name="connsiteX2606" fmla="*/ 503543 w 655654"/>
              <a:gd name="connsiteY2606" fmla="*/ 401916 h 603202"/>
              <a:gd name="connsiteX2607" fmla="*/ 502756 w 655654"/>
              <a:gd name="connsiteY2607" fmla="*/ 402310 h 603202"/>
              <a:gd name="connsiteX2608" fmla="*/ 502756 w 655654"/>
              <a:gd name="connsiteY2608" fmla="*/ 403359 h 603202"/>
              <a:gd name="connsiteX2609" fmla="*/ 501838 w 655654"/>
              <a:gd name="connsiteY2609" fmla="*/ 403752 h 603202"/>
              <a:gd name="connsiteX2610" fmla="*/ 501838 w 655654"/>
              <a:gd name="connsiteY2610" fmla="*/ 404801 h 603202"/>
              <a:gd name="connsiteX2611" fmla="*/ 499215 w 655654"/>
              <a:gd name="connsiteY2611" fmla="*/ 406112 h 603202"/>
              <a:gd name="connsiteX2612" fmla="*/ 498297 w 655654"/>
              <a:gd name="connsiteY2612" fmla="*/ 404014 h 603202"/>
              <a:gd name="connsiteX2613" fmla="*/ 500658 w 655654"/>
              <a:gd name="connsiteY2613" fmla="*/ 399031 h 603202"/>
              <a:gd name="connsiteX2614" fmla="*/ 501838 w 655654"/>
              <a:gd name="connsiteY2614" fmla="*/ 398113 h 603202"/>
              <a:gd name="connsiteX2615" fmla="*/ 502100 w 655654"/>
              <a:gd name="connsiteY2615" fmla="*/ 397720 h 603202"/>
              <a:gd name="connsiteX2616" fmla="*/ 504198 w 655654"/>
              <a:gd name="connsiteY2616" fmla="*/ 398376 h 603202"/>
              <a:gd name="connsiteX2617" fmla="*/ 504198 w 655654"/>
              <a:gd name="connsiteY2617" fmla="*/ 396933 h 603202"/>
              <a:gd name="connsiteX2618" fmla="*/ 503543 w 655654"/>
              <a:gd name="connsiteY2618" fmla="*/ 396671 h 603202"/>
              <a:gd name="connsiteX2619" fmla="*/ 503936 w 655654"/>
              <a:gd name="connsiteY2619" fmla="*/ 396278 h 603202"/>
              <a:gd name="connsiteX2620" fmla="*/ 504592 w 655654"/>
              <a:gd name="connsiteY2620" fmla="*/ 396278 h 603202"/>
              <a:gd name="connsiteX2621" fmla="*/ 504592 w 655654"/>
              <a:gd name="connsiteY2621" fmla="*/ 395360 h 603202"/>
              <a:gd name="connsiteX2622" fmla="*/ 505378 w 655654"/>
              <a:gd name="connsiteY2622" fmla="*/ 394573 h 603202"/>
              <a:gd name="connsiteX2623" fmla="*/ 504985 w 655654"/>
              <a:gd name="connsiteY2623" fmla="*/ 394573 h 603202"/>
              <a:gd name="connsiteX2624" fmla="*/ 505378 w 655654"/>
              <a:gd name="connsiteY2624" fmla="*/ 393917 h 603202"/>
              <a:gd name="connsiteX2625" fmla="*/ 506427 w 655654"/>
              <a:gd name="connsiteY2625" fmla="*/ 391295 h 603202"/>
              <a:gd name="connsiteX2626" fmla="*/ 505641 w 655654"/>
              <a:gd name="connsiteY2626" fmla="*/ 390639 h 603202"/>
              <a:gd name="connsiteX2627" fmla="*/ 504985 w 655654"/>
              <a:gd name="connsiteY2627" fmla="*/ 389590 h 603202"/>
              <a:gd name="connsiteX2628" fmla="*/ 504592 w 655654"/>
              <a:gd name="connsiteY2628" fmla="*/ 388934 h 603202"/>
              <a:gd name="connsiteX2629" fmla="*/ 503543 w 655654"/>
              <a:gd name="connsiteY2629" fmla="*/ 387754 h 603202"/>
              <a:gd name="connsiteX2630" fmla="*/ 502494 w 655654"/>
              <a:gd name="connsiteY2630" fmla="*/ 387099 h 603202"/>
              <a:gd name="connsiteX2631" fmla="*/ 498953 w 655654"/>
              <a:gd name="connsiteY2631" fmla="*/ 386049 h 603202"/>
              <a:gd name="connsiteX2632" fmla="*/ 498953 w 655654"/>
              <a:gd name="connsiteY2632" fmla="*/ 385000 h 603202"/>
              <a:gd name="connsiteX2633" fmla="*/ 498297 w 655654"/>
              <a:gd name="connsiteY2633" fmla="*/ 385394 h 603202"/>
              <a:gd name="connsiteX2634" fmla="*/ 497904 w 655654"/>
              <a:gd name="connsiteY2634" fmla="*/ 384607 h 603202"/>
              <a:gd name="connsiteX2635" fmla="*/ 497904 w 655654"/>
              <a:gd name="connsiteY2635" fmla="*/ 383558 h 603202"/>
              <a:gd name="connsiteX2636" fmla="*/ 497511 w 655654"/>
              <a:gd name="connsiteY2636" fmla="*/ 382902 h 603202"/>
              <a:gd name="connsiteX2637" fmla="*/ 497511 w 655654"/>
              <a:gd name="connsiteY2637" fmla="*/ 381853 h 603202"/>
              <a:gd name="connsiteX2638" fmla="*/ 498953 w 655654"/>
              <a:gd name="connsiteY2638" fmla="*/ 380017 h 603202"/>
              <a:gd name="connsiteX2639" fmla="*/ 498953 w 655654"/>
              <a:gd name="connsiteY2639" fmla="*/ 379231 h 603202"/>
              <a:gd name="connsiteX2640" fmla="*/ 500002 w 655654"/>
              <a:gd name="connsiteY2640" fmla="*/ 377919 h 603202"/>
              <a:gd name="connsiteX2641" fmla="*/ 501313 w 655654"/>
              <a:gd name="connsiteY2641" fmla="*/ 377919 h 603202"/>
              <a:gd name="connsiteX2642" fmla="*/ 502100 w 655654"/>
              <a:gd name="connsiteY2642" fmla="*/ 377132 h 603202"/>
              <a:gd name="connsiteX2643" fmla="*/ 502756 w 655654"/>
              <a:gd name="connsiteY2643" fmla="*/ 376477 h 603202"/>
              <a:gd name="connsiteX2644" fmla="*/ 502756 w 655654"/>
              <a:gd name="connsiteY2644" fmla="*/ 375821 h 603202"/>
              <a:gd name="connsiteX2645" fmla="*/ 503280 w 655654"/>
              <a:gd name="connsiteY2645" fmla="*/ 375428 h 603202"/>
              <a:gd name="connsiteX2646" fmla="*/ 504198 w 655654"/>
              <a:gd name="connsiteY2646" fmla="*/ 375428 h 603202"/>
              <a:gd name="connsiteX2647" fmla="*/ 504985 w 655654"/>
              <a:gd name="connsiteY2647" fmla="*/ 375821 h 603202"/>
              <a:gd name="connsiteX2648" fmla="*/ 506690 w 655654"/>
              <a:gd name="connsiteY2648" fmla="*/ 371887 h 603202"/>
              <a:gd name="connsiteX2649" fmla="*/ 507477 w 655654"/>
              <a:gd name="connsiteY2649" fmla="*/ 371494 h 603202"/>
              <a:gd name="connsiteX2650" fmla="*/ 511673 w 655654"/>
              <a:gd name="connsiteY2650" fmla="*/ 372674 h 603202"/>
              <a:gd name="connsiteX2651" fmla="*/ 512459 w 655654"/>
              <a:gd name="connsiteY2651" fmla="*/ 372150 h 603202"/>
              <a:gd name="connsiteX2652" fmla="*/ 513771 w 655654"/>
              <a:gd name="connsiteY2652" fmla="*/ 369133 h 603202"/>
              <a:gd name="connsiteX2653" fmla="*/ 514558 w 655654"/>
              <a:gd name="connsiteY2653" fmla="*/ 368740 h 603202"/>
              <a:gd name="connsiteX2654" fmla="*/ 515213 w 655654"/>
              <a:gd name="connsiteY2654" fmla="*/ 367953 h 603202"/>
              <a:gd name="connsiteX2655" fmla="*/ 518098 w 655654"/>
              <a:gd name="connsiteY2655" fmla="*/ 368478 h 603202"/>
              <a:gd name="connsiteX2656" fmla="*/ 520196 w 655654"/>
              <a:gd name="connsiteY2656" fmla="*/ 369133 h 603202"/>
              <a:gd name="connsiteX2657" fmla="*/ 525179 w 655654"/>
              <a:gd name="connsiteY2657" fmla="*/ 368740 h 603202"/>
              <a:gd name="connsiteX2658" fmla="*/ 527015 w 655654"/>
              <a:gd name="connsiteY2658" fmla="*/ 369133 h 603202"/>
              <a:gd name="connsiteX2659" fmla="*/ 530556 w 655654"/>
              <a:gd name="connsiteY2659" fmla="*/ 369133 h 603202"/>
              <a:gd name="connsiteX2660" fmla="*/ 533309 w 655654"/>
              <a:gd name="connsiteY2660" fmla="*/ 369133 h 603202"/>
              <a:gd name="connsiteX2661" fmla="*/ 535539 w 655654"/>
              <a:gd name="connsiteY2661" fmla="*/ 369789 h 603202"/>
              <a:gd name="connsiteX2662" fmla="*/ 540390 w 655654"/>
              <a:gd name="connsiteY2662" fmla="*/ 370445 h 603202"/>
              <a:gd name="connsiteX2663" fmla="*/ 543013 w 655654"/>
              <a:gd name="connsiteY2663" fmla="*/ 371232 h 603202"/>
              <a:gd name="connsiteX2664" fmla="*/ 545373 w 655654"/>
              <a:gd name="connsiteY2664" fmla="*/ 372150 h 603202"/>
              <a:gd name="connsiteX2665" fmla="*/ 546816 w 655654"/>
              <a:gd name="connsiteY2665" fmla="*/ 372674 h 603202"/>
              <a:gd name="connsiteX2666" fmla="*/ 550750 w 655654"/>
              <a:gd name="connsiteY2666" fmla="*/ 373330 h 603202"/>
              <a:gd name="connsiteX2667" fmla="*/ 553897 w 655654"/>
              <a:gd name="connsiteY2667" fmla="*/ 373330 h 603202"/>
              <a:gd name="connsiteX2668" fmla="*/ 554553 w 655654"/>
              <a:gd name="connsiteY2668" fmla="*/ 372674 h 603202"/>
              <a:gd name="connsiteX2669" fmla="*/ 555995 w 655654"/>
              <a:gd name="connsiteY2669" fmla="*/ 372150 h 603202"/>
              <a:gd name="connsiteX2670" fmla="*/ 555995 w 655654"/>
              <a:gd name="connsiteY2670" fmla="*/ 371494 h 603202"/>
              <a:gd name="connsiteX2671" fmla="*/ 558093 w 655654"/>
              <a:gd name="connsiteY2671" fmla="*/ 370051 h 603202"/>
              <a:gd name="connsiteX2672" fmla="*/ 558880 w 655654"/>
              <a:gd name="connsiteY2672" fmla="*/ 370445 h 603202"/>
              <a:gd name="connsiteX2673" fmla="*/ 559273 w 655654"/>
              <a:gd name="connsiteY2673" fmla="*/ 369789 h 603202"/>
              <a:gd name="connsiteX2674" fmla="*/ 560978 w 655654"/>
              <a:gd name="connsiteY2674" fmla="*/ 367953 h 603202"/>
              <a:gd name="connsiteX2675" fmla="*/ 563076 w 655654"/>
              <a:gd name="connsiteY2675" fmla="*/ 366249 h 603202"/>
              <a:gd name="connsiteX2676" fmla="*/ 564256 w 655654"/>
              <a:gd name="connsiteY2676" fmla="*/ 366249 h 603202"/>
              <a:gd name="connsiteX2677" fmla="*/ 564912 w 655654"/>
              <a:gd name="connsiteY2677" fmla="*/ 365593 h 603202"/>
              <a:gd name="connsiteX2678" fmla="*/ 565568 w 655654"/>
              <a:gd name="connsiteY2678" fmla="*/ 365068 h 603202"/>
              <a:gd name="connsiteX2679" fmla="*/ 566748 w 655654"/>
              <a:gd name="connsiteY2679" fmla="*/ 365593 h 603202"/>
              <a:gd name="connsiteX2680" fmla="*/ 568190 w 655654"/>
              <a:gd name="connsiteY2680" fmla="*/ 365593 h 603202"/>
              <a:gd name="connsiteX2681" fmla="*/ 569108 w 655654"/>
              <a:gd name="connsiteY2681" fmla="*/ 365855 h 603202"/>
              <a:gd name="connsiteX2682" fmla="*/ 570288 w 655654"/>
              <a:gd name="connsiteY2682" fmla="*/ 365593 h 603202"/>
              <a:gd name="connsiteX2683" fmla="*/ 570550 w 655654"/>
              <a:gd name="connsiteY2683" fmla="*/ 365855 h 603202"/>
              <a:gd name="connsiteX2684" fmla="*/ 571731 w 655654"/>
              <a:gd name="connsiteY2684" fmla="*/ 366249 h 603202"/>
              <a:gd name="connsiteX2685" fmla="*/ 571993 w 655654"/>
              <a:gd name="connsiteY2685" fmla="*/ 365855 h 603202"/>
              <a:gd name="connsiteX2686" fmla="*/ 572649 w 655654"/>
              <a:gd name="connsiteY2686" fmla="*/ 365855 h 603202"/>
              <a:gd name="connsiteX2687" fmla="*/ 573435 w 655654"/>
              <a:gd name="connsiteY2687" fmla="*/ 365855 h 603202"/>
              <a:gd name="connsiteX2688" fmla="*/ 573829 w 655654"/>
              <a:gd name="connsiteY2688" fmla="*/ 365068 h 603202"/>
              <a:gd name="connsiteX2689" fmla="*/ 575533 w 655654"/>
              <a:gd name="connsiteY2689" fmla="*/ 365068 h 603202"/>
              <a:gd name="connsiteX2690" fmla="*/ 575927 w 655654"/>
              <a:gd name="connsiteY2690" fmla="*/ 364806 h 603202"/>
              <a:gd name="connsiteX2691" fmla="*/ 575927 w 655654"/>
              <a:gd name="connsiteY2691" fmla="*/ 364413 h 603202"/>
              <a:gd name="connsiteX2692" fmla="*/ 575927 w 655654"/>
              <a:gd name="connsiteY2692" fmla="*/ 364151 h 603202"/>
              <a:gd name="connsiteX2693" fmla="*/ 575533 w 655654"/>
              <a:gd name="connsiteY2693" fmla="*/ 363757 h 603202"/>
              <a:gd name="connsiteX2694" fmla="*/ 575927 w 655654"/>
              <a:gd name="connsiteY2694" fmla="*/ 362708 h 603202"/>
              <a:gd name="connsiteX2695" fmla="*/ 575533 w 655654"/>
              <a:gd name="connsiteY2695" fmla="*/ 361659 h 603202"/>
              <a:gd name="connsiteX2696" fmla="*/ 573829 w 655654"/>
              <a:gd name="connsiteY2696" fmla="*/ 361659 h 603202"/>
              <a:gd name="connsiteX2697" fmla="*/ 573435 w 655654"/>
              <a:gd name="connsiteY2697" fmla="*/ 360610 h 603202"/>
              <a:gd name="connsiteX2698" fmla="*/ 572649 w 655654"/>
              <a:gd name="connsiteY2698" fmla="*/ 360610 h 603202"/>
              <a:gd name="connsiteX2699" fmla="*/ 571731 w 655654"/>
              <a:gd name="connsiteY2699" fmla="*/ 361397 h 603202"/>
              <a:gd name="connsiteX2700" fmla="*/ 570550 w 655654"/>
              <a:gd name="connsiteY2700" fmla="*/ 361397 h 603202"/>
              <a:gd name="connsiteX2701" fmla="*/ 569633 w 655654"/>
              <a:gd name="connsiteY2701" fmla="*/ 361397 h 603202"/>
              <a:gd name="connsiteX2702" fmla="*/ 569633 w 655654"/>
              <a:gd name="connsiteY2702" fmla="*/ 360872 h 603202"/>
              <a:gd name="connsiteX2703" fmla="*/ 569633 w 655654"/>
              <a:gd name="connsiteY2703" fmla="*/ 360217 h 603202"/>
              <a:gd name="connsiteX2704" fmla="*/ 569895 w 655654"/>
              <a:gd name="connsiteY2704" fmla="*/ 359430 h 603202"/>
              <a:gd name="connsiteX2705" fmla="*/ 569633 w 655654"/>
              <a:gd name="connsiteY2705" fmla="*/ 358381 h 603202"/>
              <a:gd name="connsiteX2706" fmla="*/ 569108 w 655654"/>
              <a:gd name="connsiteY2706" fmla="*/ 357332 h 603202"/>
              <a:gd name="connsiteX2707" fmla="*/ 568846 w 655654"/>
              <a:gd name="connsiteY2707" fmla="*/ 356938 h 603202"/>
              <a:gd name="connsiteX2708" fmla="*/ 567403 w 655654"/>
              <a:gd name="connsiteY2708" fmla="*/ 357332 h 603202"/>
              <a:gd name="connsiteX2709" fmla="*/ 567403 w 655654"/>
              <a:gd name="connsiteY2709" fmla="*/ 356676 h 603202"/>
              <a:gd name="connsiteX2710" fmla="*/ 567666 w 655654"/>
              <a:gd name="connsiteY2710" fmla="*/ 355496 h 603202"/>
              <a:gd name="connsiteX2711" fmla="*/ 565961 w 655654"/>
              <a:gd name="connsiteY2711" fmla="*/ 353791 h 603202"/>
              <a:gd name="connsiteX2712" fmla="*/ 566354 w 655654"/>
              <a:gd name="connsiteY2712" fmla="*/ 351693 h 603202"/>
              <a:gd name="connsiteX2713" fmla="*/ 566748 w 655654"/>
              <a:gd name="connsiteY2713" fmla="*/ 351300 h 603202"/>
              <a:gd name="connsiteX2714" fmla="*/ 567010 w 655654"/>
              <a:gd name="connsiteY2714" fmla="*/ 349857 h 603202"/>
              <a:gd name="connsiteX2715" fmla="*/ 568846 w 655654"/>
              <a:gd name="connsiteY2715" fmla="*/ 347759 h 603202"/>
              <a:gd name="connsiteX2716" fmla="*/ 569108 w 655654"/>
              <a:gd name="connsiteY2716" fmla="*/ 347759 h 603202"/>
              <a:gd name="connsiteX2717" fmla="*/ 569895 w 655654"/>
              <a:gd name="connsiteY2717" fmla="*/ 346317 h 603202"/>
              <a:gd name="connsiteX2718" fmla="*/ 571993 w 655654"/>
              <a:gd name="connsiteY2718" fmla="*/ 344612 h 603202"/>
              <a:gd name="connsiteX2719" fmla="*/ 571731 w 655654"/>
              <a:gd name="connsiteY2719" fmla="*/ 343956 h 603202"/>
              <a:gd name="connsiteX2720" fmla="*/ 573042 w 655654"/>
              <a:gd name="connsiteY2720" fmla="*/ 342514 h 603202"/>
              <a:gd name="connsiteX2721" fmla="*/ 573829 w 655654"/>
              <a:gd name="connsiteY2721" fmla="*/ 341071 h 603202"/>
              <a:gd name="connsiteX2722" fmla="*/ 575533 w 655654"/>
              <a:gd name="connsiteY2722" fmla="*/ 341071 h 603202"/>
              <a:gd name="connsiteX2723" fmla="*/ 581828 w 655654"/>
              <a:gd name="connsiteY2723" fmla="*/ 336220 h 603202"/>
              <a:gd name="connsiteX2724" fmla="*/ 582352 w 655654"/>
              <a:gd name="connsiteY2724" fmla="*/ 333990 h 603202"/>
              <a:gd name="connsiteX2725" fmla="*/ 586155 w 655654"/>
              <a:gd name="connsiteY2725" fmla="*/ 331237 h 603202"/>
              <a:gd name="connsiteX2726" fmla="*/ 586155 w 655654"/>
              <a:gd name="connsiteY2726" fmla="*/ 330450 h 603202"/>
              <a:gd name="connsiteX2727" fmla="*/ 586155 w 655654"/>
              <a:gd name="connsiteY2727" fmla="*/ 329401 h 603202"/>
              <a:gd name="connsiteX2728" fmla="*/ 587597 w 655654"/>
              <a:gd name="connsiteY2728" fmla="*/ 327958 h 603202"/>
              <a:gd name="connsiteX2729" fmla="*/ 589696 w 655654"/>
              <a:gd name="connsiteY2729" fmla="*/ 326516 h 603202"/>
              <a:gd name="connsiteX2730" fmla="*/ 587991 w 655654"/>
              <a:gd name="connsiteY2730" fmla="*/ 325467 h 603202"/>
              <a:gd name="connsiteX2731" fmla="*/ 586811 w 655654"/>
              <a:gd name="connsiteY2731" fmla="*/ 323762 h 603202"/>
              <a:gd name="connsiteX2732" fmla="*/ 587204 w 655654"/>
              <a:gd name="connsiteY2732" fmla="*/ 322320 h 603202"/>
              <a:gd name="connsiteX2733" fmla="*/ 587204 w 655654"/>
              <a:gd name="connsiteY2733" fmla="*/ 319435 h 603202"/>
              <a:gd name="connsiteX2734" fmla="*/ 586548 w 655654"/>
              <a:gd name="connsiteY2734" fmla="*/ 318779 h 603202"/>
              <a:gd name="connsiteX2735" fmla="*/ 586548 w 655654"/>
              <a:gd name="connsiteY2735" fmla="*/ 316681 h 603202"/>
              <a:gd name="connsiteX2736" fmla="*/ 586811 w 655654"/>
              <a:gd name="connsiteY2736" fmla="*/ 314452 h 603202"/>
              <a:gd name="connsiteX2737" fmla="*/ 590089 w 655654"/>
              <a:gd name="connsiteY2737" fmla="*/ 312092 h 603202"/>
              <a:gd name="connsiteX2738" fmla="*/ 592580 w 655654"/>
              <a:gd name="connsiteY2738" fmla="*/ 311305 h 603202"/>
              <a:gd name="connsiteX2739" fmla="*/ 593629 w 655654"/>
              <a:gd name="connsiteY2739" fmla="*/ 308551 h 603202"/>
              <a:gd name="connsiteX2740" fmla="*/ 590876 w 655654"/>
              <a:gd name="connsiteY2740" fmla="*/ 307895 h 603202"/>
              <a:gd name="connsiteX2741" fmla="*/ 590089 w 655654"/>
              <a:gd name="connsiteY2741" fmla="*/ 307109 h 603202"/>
              <a:gd name="connsiteX2742" fmla="*/ 587204 w 655654"/>
              <a:gd name="connsiteY2742" fmla="*/ 305666 h 603202"/>
              <a:gd name="connsiteX2743" fmla="*/ 584057 w 655654"/>
              <a:gd name="connsiteY2743" fmla="*/ 302781 h 603202"/>
              <a:gd name="connsiteX2744" fmla="*/ 583270 w 655654"/>
              <a:gd name="connsiteY2744" fmla="*/ 299241 h 603202"/>
              <a:gd name="connsiteX2745" fmla="*/ 582352 w 655654"/>
              <a:gd name="connsiteY2745" fmla="*/ 297798 h 603202"/>
              <a:gd name="connsiteX2746" fmla="*/ 582615 w 655654"/>
              <a:gd name="connsiteY2746" fmla="*/ 294914 h 603202"/>
              <a:gd name="connsiteX2747" fmla="*/ 581828 w 655654"/>
              <a:gd name="connsiteY2747" fmla="*/ 293602 h 603202"/>
              <a:gd name="connsiteX2748" fmla="*/ 580123 w 655654"/>
              <a:gd name="connsiteY2748" fmla="*/ 291111 h 603202"/>
              <a:gd name="connsiteX2749" fmla="*/ 580516 w 655654"/>
              <a:gd name="connsiteY2749" fmla="*/ 288357 h 603202"/>
              <a:gd name="connsiteX2750" fmla="*/ 579074 w 655654"/>
              <a:gd name="connsiteY2750" fmla="*/ 284816 h 603202"/>
              <a:gd name="connsiteX2751" fmla="*/ 580516 w 655654"/>
              <a:gd name="connsiteY2751" fmla="*/ 282718 h 603202"/>
              <a:gd name="connsiteX2752" fmla="*/ 580910 w 655654"/>
              <a:gd name="connsiteY2752" fmla="*/ 280751 h 603202"/>
              <a:gd name="connsiteX2753" fmla="*/ 582615 w 655654"/>
              <a:gd name="connsiteY2753" fmla="*/ 278653 h 603202"/>
              <a:gd name="connsiteX2754" fmla="*/ 581828 w 655654"/>
              <a:gd name="connsiteY2754" fmla="*/ 277342 h 603202"/>
              <a:gd name="connsiteX2755" fmla="*/ 581172 w 655654"/>
              <a:gd name="connsiteY2755" fmla="*/ 277080 h 603202"/>
              <a:gd name="connsiteX2756" fmla="*/ 578418 w 655654"/>
              <a:gd name="connsiteY2756" fmla="*/ 276293 h 603202"/>
              <a:gd name="connsiteX2757" fmla="*/ 577632 w 655654"/>
              <a:gd name="connsiteY2757" fmla="*/ 275113 h 603202"/>
              <a:gd name="connsiteX2758" fmla="*/ 576976 w 655654"/>
              <a:gd name="connsiteY2758" fmla="*/ 274851 h 603202"/>
              <a:gd name="connsiteX2759" fmla="*/ 576714 w 655654"/>
              <a:gd name="connsiteY2759" fmla="*/ 274195 h 603202"/>
              <a:gd name="connsiteX2760" fmla="*/ 577632 w 655654"/>
              <a:gd name="connsiteY2760" fmla="*/ 273408 h 603202"/>
              <a:gd name="connsiteX2761" fmla="*/ 576976 w 655654"/>
              <a:gd name="connsiteY2761" fmla="*/ 270917 h 603202"/>
              <a:gd name="connsiteX2762" fmla="*/ 571993 w 655654"/>
              <a:gd name="connsiteY2762" fmla="*/ 270917 h 603202"/>
              <a:gd name="connsiteX2763" fmla="*/ 567666 w 655654"/>
              <a:gd name="connsiteY2763" fmla="*/ 271310 h 603202"/>
              <a:gd name="connsiteX2764" fmla="*/ 566748 w 655654"/>
              <a:gd name="connsiteY2764" fmla="*/ 269999 h 603202"/>
              <a:gd name="connsiteX2765" fmla="*/ 565961 w 655654"/>
              <a:gd name="connsiteY2765" fmla="*/ 270917 h 603202"/>
              <a:gd name="connsiteX2766" fmla="*/ 564256 w 655654"/>
              <a:gd name="connsiteY2766" fmla="*/ 271703 h 603202"/>
              <a:gd name="connsiteX2767" fmla="*/ 564256 w 655654"/>
              <a:gd name="connsiteY2767" fmla="*/ 272752 h 603202"/>
              <a:gd name="connsiteX2768" fmla="*/ 562289 w 655654"/>
              <a:gd name="connsiteY2768" fmla="*/ 274457 h 603202"/>
              <a:gd name="connsiteX2769" fmla="*/ 561371 w 655654"/>
              <a:gd name="connsiteY2769" fmla="*/ 274851 h 603202"/>
              <a:gd name="connsiteX2770" fmla="*/ 560978 w 655654"/>
              <a:gd name="connsiteY2770" fmla="*/ 274851 h 603202"/>
              <a:gd name="connsiteX2771" fmla="*/ 558880 w 655654"/>
              <a:gd name="connsiteY2771" fmla="*/ 274851 h 603202"/>
              <a:gd name="connsiteX2772" fmla="*/ 556388 w 655654"/>
              <a:gd name="connsiteY2772" fmla="*/ 275113 h 603202"/>
              <a:gd name="connsiteX2773" fmla="*/ 554290 w 655654"/>
              <a:gd name="connsiteY2773" fmla="*/ 276555 h 603202"/>
              <a:gd name="connsiteX2774" fmla="*/ 553503 w 655654"/>
              <a:gd name="connsiteY2774" fmla="*/ 276293 h 603202"/>
              <a:gd name="connsiteX2775" fmla="*/ 552192 w 655654"/>
              <a:gd name="connsiteY2775" fmla="*/ 277342 h 603202"/>
              <a:gd name="connsiteX2776" fmla="*/ 547865 w 655654"/>
              <a:gd name="connsiteY2776" fmla="*/ 277342 h 603202"/>
              <a:gd name="connsiteX2777" fmla="*/ 543669 w 655654"/>
              <a:gd name="connsiteY2777" fmla="*/ 278391 h 603202"/>
              <a:gd name="connsiteX2778" fmla="*/ 543669 w 655654"/>
              <a:gd name="connsiteY2778" fmla="*/ 280751 h 603202"/>
              <a:gd name="connsiteX2779" fmla="*/ 542226 w 655654"/>
              <a:gd name="connsiteY2779" fmla="*/ 282981 h 603202"/>
              <a:gd name="connsiteX2780" fmla="*/ 536981 w 655654"/>
              <a:gd name="connsiteY2780" fmla="*/ 286915 h 603202"/>
              <a:gd name="connsiteX2781" fmla="*/ 534358 w 655654"/>
              <a:gd name="connsiteY2781" fmla="*/ 286128 h 603202"/>
              <a:gd name="connsiteX2782" fmla="*/ 532260 w 655654"/>
              <a:gd name="connsiteY2782" fmla="*/ 286521 h 603202"/>
              <a:gd name="connsiteX2783" fmla="*/ 530818 w 655654"/>
              <a:gd name="connsiteY2783" fmla="*/ 286128 h 603202"/>
              <a:gd name="connsiteX2784" fmla="*/ 529375 w 655654"/>
              <a:gd name="connsiteY2784" fmla="*/ 284816 h 603202"/>
              <a:gd name="connsiteX2785" fmla="*/ 527933 w 655654"/>
              <a:gd name="connsiteY2785" fmla="*/ 281931 h 603202"/>
              <a:gd name="connsiteX2786" fmla="*/ 527933 w 655654"/>
              <a:gd name="connsiteY2786" fmla="*/ 280751 h 603202"/>
              <a:gd name="connsiteX2787" fmla="*/ 527671 w 655654"/>
              <a:gd name="connsiteY2787" fmla="*/ 280096 h 603202"/>
              <a:gd name="connsiteX2788" fmla="*/ 525573 w 655654"/>
              <a:gd name="connsiteY2788" fmla="*/ 274851 h 603202"/>
              <a:gd name="connsiteX2789" fmla="*/ 522032 w 655654"/>
              <a:gd name="connsiteY2789" fmla="*/ 273015 h 603202"/>
              <a:gd name="connsiteX2790" fmla="*/ 518754 w 655654"/>
              <a:gd name="connsiteY2790" fmla="*/ 269474 h 603202"/>
              <a:gd name="connsiteX2791" fmla="*/ 517836 w 655654"/>
              <a:gd name="connsiteY2791" fmla="*/ 269212 h 603202"/>
              <a:gd name="connsiteX2792" fmla="*/ 520590 w 655654"/>
              <a:gd name="connsiteY2792" fmla="*/ 265016 h 603202"/>
              <a:gd name="connsiteX2793" fmla="*/ 520852 w 655654"/>
              <a:gd name="connsiteY2793" fmla="*/ 263573 h 603202"/>
              <a:gd name="connsiteX2794" fmla="*/ 523474 w 655654"/>
              <a:gd name="connsiteY2794" fmla="*/ 261737 h 603202"/>
              <a:gd name="connsiteX2795" fmla="*/ 524524 w 655654"/>
              <a:gd name="connsiteY2795" fmla="*/ 260950 h 603202"/>
              <a:gd name="connsiteX2796" fmla="*/ 524917 w 655654"/>
              <a:gd name="connsiteY2796" fmla="*/ 260033 h 603202"/>
              <a:gd name="connsiteX2797" fmla="*/ 525573 w 655654"/>
              <a:gd name="connsiteY2797" fmla="*/ 259639 h 603202"/>
              <a:gd name="connsiteX2798" fmla="*/ 526622 w 655654"/>
              <a:gd name="connsiteY2798" fmla="*/ 258197 h 603202"/>
              <a:gd name="connsiteX2799" fmla="*/ 528457 w 655654"/>
              <a:gd name="connsiteY2799" fmla="*/ 257541 h 603202"/>
              <a:gd name="connsiteX2800" fmla="*/ 528720 w 655654"/>
              <a:gd name="connsiteY2800" fmla="*/ 255050 h 603202"/>
              <a:gd name="connsiteX2801" fmla="*/ 529375 w 655654"/>
              <a:gd name="connsiteY2801" fmla="*/ 254656 h 603202"/>
              <a:gd name="connsiteX2802" fmla="*/ 530818 w 655654"/>
              <a:gd name="connsiteY2802" fmla="*/ 254394 h 603202"/>
              <a:gd name="connsiteX2803" fmla="*/ 531998 w 655654"/>
              <a:gd name="connsiteY2803" fmla="*/ 252165 h 603202"/>
              <a:gd name="connsiteX2804" fmla="*/ 532654 w 655654"/>
              <a:gd name="connsiteY2804" fmla="*/ 251116 h 603202"/>
              <a:gd name="connsiteX2805" fmla="*/ 532916 w 655654"/>
              <a:gd name="connsiteY2805" fmla="*/ 249935 h 603202"/>
              <a:gd name="connsiteX2806" fmla="*/ 533572 w 655654"/>
              <a:gd name="connsiteY2806" fmla="*/ 249673 h 603202"/>
              <a:gd name="connsiteX2807" fmla="*/ 534752 w 655654"/>
              <a:gd name="connsiteY2807" fmla="*/ 247575 h 603202"/>
              <a:gd name="connsiteX2808" fmla="*/ 535014 w 655654"/>
              <a:gd name="connsiteY2808" fmla="*/ 245477 h 603202"/>
              <a:gd name="connsiteX2809" fmla="*/ 534752 w 655654"/>
              <a:gd name="connsiteY2809" fmla="*/ 244821 h 603202"/>
              <a:gd name="connsiteX2810" fmla="*/ 535014 w 655654"/>
              <a:gd name="connsiteY2810" fmla="*/ 242855 h 603202"/>
              <a:gd name="connsiteX2811" fmla="*/ 536588 w 655654"/>
              <a:gd name="connsiteY2811" fmla="*/ 241412 h 603202"/>
              <a:gd name="connsiteX2812" fmla="*/ 538030 w 655654"/>
              <a:gd name="connsiteY2812" fmla="*/ 240756 h 603202"/>
              <a:gd name="connsiteX2813" fmla="*/ 538292 w 655654"/>
              <a:gd name="connsiteY2813" fmla="*/ 240756 h 603202"/>
              <a:gd name="connsiteX2814" fmla="*/ 540128 w 655654"/>
              <a:gd name="connsiteY2814" fmla="*/ 240756 h 603202"/>
              <a:gd name="connsiteX2815" fmla="*/ 541046 w 655654"/>
              <a:gd name="connsiteY2815" fmla="*/ 238658 h 603202"/>
              <a:gd name="connsiteX2816" fmla="*/ 540784 w 655654"/>
              <a:gd name="connsiteY2816" fmla="*/ 237216 h 603202"/>
              <a:gd name="connsiteX2817" fmla="*/ 541046 w 655654"/>
              <a:gd name="connsiteY2817" fmla="*/ 235511 h 603202"/>
              <a:gd name="connsiteX2818" fmla="*/ 543669 w 655654"/>
              <a:gd name="connsiteY2818" fmla="*/ 234069 h 603202"/>
              <a:gd name="connsiteX2819" fmla="*/ 544718 w 655654"/>
              <a:gd name="connsiteY2819" fmla="*/ 233675 h 603202"/>
              <a:gd name="connsiteX2820" fmla="*/ 545767 w 655654"/>
              <a:gd name="connsiteY2820" fmla="*/ 232364 h 603202"/>
              <a:gd name="connsiteX2821" fmla="*/ 547209 w 655654"/>
              <a:gd name="connsiteY2821" fmla="*/ 231577 h 603202"/>
              <a:gd name="connsiteX2822" fmla="*/ 548127 w 655654"/>
              <a:gd name="connsiteY2822" fmla="*/ 231971 h 603202"/>
              <a:gd name="connsiteX2823" fmla="*/ 549307 w 655654"/>
              <a:gd name="connsiteY2823" fmla="*/ 233020 h 603202"/>
              <a:gd name="connsiteX2824" fmla="*/ 552848 w 655654"/>
              <a:gd name="connsiteY2824" fmla="*/ 233675 h 603202"/>
              <a:gd name="connsiteX2825" fmla="*/ 553503 w 655654"/>
              <a:gd name="connsiteY2825" fmla="*/ 232757 h 603202"/>
              <a:gd name="connsiteX2826" fmla="*/ 553110 w 655654"/>
              <a:gd name="connsiteY2826" fmla="*/ 232757 h 603202"/>
              <a:gd name="connsiteX2827" fmla="*/ 553503 w 655654"/>
              <a:gd name="connsiteY2827" fmla="*/ 232364 h 603202"/>
              <a:gd name="connsiteX2828" fmla="*/ 553110 w 655654"/>
              <a:gd name="connsiteY2828" fmla="*/ 231577 h 603202"/>
              <a:gd name="connsiteX2829" fmla="*/ 553110 w 655654"/>
              <a:gd name="connsiteY2829" fmla="*/ 230922 h 603202"/>
              <a:gd name="connsiteX2830" fmla="*/ 553110 w 655654"/>
              <a:gd name="connsiteY2830" fmla="*/ 229872 h 603202"/>
              <a:gd name="connsiteX2831" fmla="*/ 553503 w 655654"/>
              <a:gd name="connsiteY2831" fmla="*/ 229479 h 603202"/>
              <a:gd name="connsiteX2832" fmla="*/ 553503 w 655654"/>
              <a:gd name="connsiteY2832" fmla="*/ 228037 h 603202"/>
              <a:gd name="connsiteX2833" fmla="*/ 554290 w 655654"/>
              <a:gd name="connsiteY2833" fmla="*/ 228430 h 603202"/>
              <a:gd name="connsiteX2834" fmla="*/ 554946 w 655654"/>
              <a:gd name="connsiteY2834" fmla="*/ 226594 h 603202"/>
              <a:gd name="connsiteX2835" fmla="*/ 554946 w 655654"/>
              <a:gd name="connsiteY2835" fmla="*/ 225939 h 603202"/>
              <a:gd name="connsiteX2836" fmla="*/ 557175 w 655654"/>
              <a:gd name="connsiteY2836" fmla="*/ 225676 h 603202"/>
              <a:gd name="connsiteX2837" fmla="*/ 557175 w 655654"/>
              <a:gd name="connsiteY2837" fmla="*/ 224496 h 603202"/>
              <a:gd name="connsiteX2838" fmla="*/ 557437 w 655654"/>
              <a:gd name="connsiteY2838" fmla="*/ 224496 h 603202"/>
              <a:gd name="connsiteX2839" fmla="*/ 558093 w 655654"/>
              <a:gd name="connsiteY2839" fmla="*/ 224889 h 603202"/>
              <a:gd name="connsiteX2840" fmla="*/ 559535 w 655654"/>
              <a:gd name="connsiteY2840" fmla="*/ 224496 h 603202"/>
              <a:gd name="connsiteX2841" fmla="*/ 559535 w 655654"/>
              <a:gd name="connsiteY2841" fmla="*/ 224234 h 603202"/>
              <a:gd name="connsiteX2842" fmla="*/ 559929 w 655654"/>
              <a:gd name="connsiteY2842" fmla="*/ 223841 h 603202"/>
              <a:gd name="connsiteX2843" fmla="*/ 560978 w 655654"/>
              <a:gd name="connsiteY2843" fmla="*/ 222398 h 603202"/>
              <a:gd name="connsiteX2844" fmla="*/ 562289 w 655654"/>
              <a:gd name="connsiteY2844" fmla="*/ 222398 h 603202"/>
              <a:gd name="connsiteX2845" fmla="*/ 562814 w 655654"/>
              <a:gd name="connsiteY2845" fmla="*/ 220956 h 603202"/>
              <a:gd name="connsiteX2846" fmla="*/ 563076 w 655654"/>
              <a:gd name="connsiteY2846" fmla="*/ 220693 h 603202"/>
              <a:gd name="connsiteX2847" fmla="*/ 563076 w 655654"/>
              <a:gd name="connsiteY2847" fmla="*/ 220300 h 603202"/>
              <a:gd name="connsiteX2848" fmla="*/ 562289 w 655654"/>
              <a:gd name="connsiteY2848" fmla="*/ 218595 h 603202"/>
              <a:gd name="connsiteX2849" fmla="*/ 560978 w 655654"/>
              <a:gd name="connsiteY2849" fmla="*/ 215973 h 603202"/>
              <a:gd name="connsiteX2850" fmla="*/ 562027 w 655654"/>
              <a:gd name="connsiteY2850" fmla="*/ 214530 h 603202"/>
              <a:gd name="connsiteX2851" fmla="*/ 563469 w 655654"/>
              <a:gd name="connsiteY2851" fmla="*/ 214268 h 603202"/>
              <a:gd name="connsiteX2852" fmla="*/ 565305 w 655654"/>
              <a:gd name="connsiteY2852" fmla="*/ 213612 h 603202"/>
              <a:gd name="connsiteX2853" fmla="*/ 569895 w 655654"/>
              <a:gd name="connsiteY2853" fmla="*/ 212563 h 603202"/>
              <a:gd name="connsiteX2854" fmla="*/ 570288 w 655654"/>
              <a:gd name="connsiteY2854" fmla="*/ 213612 h 603202"/>
              <a:gd name="connsiteX2855" fmla="*/ 573829 w 655654"/>
              <a:gd name="connsiteY2855" fmla="*/ 214530 h 603202"/>
              <a:gd name="connsiteX2856" fmla="*/ 577632 w 655654"/>
              <a:gd name="connsiteY2856" fmla="*/ 214530 h 603202"/>
              <a:gd name="connsiteX2857" fmla="*/ 578812 w 655654"/>
              <a:gd name="connsiteY2857" fmla="*/ 215055 h 603202"/>
              <a:gd name="connsiteX2858" fmla="*/ 580123 w 655654"/>
              <a:gd name="connsiteY2858" fmla="*/ 215317 h 603202"/>
              <a:gd name="connsiteX2859" fmla="*/ 581172 w 655654"/>
              <a:gd name="connsiteY2859" fmla="*/ 215317 h 603202"/>
              <a:gd name="connsiteX2860" fmla="*/ 583795 w 655654"/>
              <a:gd name="connsiteY2860" fmla="*/ 213874 h 603202"/>
              <a:gd name="connsiteX2861" fmla="*/ 585499 w 655654"/>
              <a:gd name="connsiteY2861" fmla="*/ 213874 h 603202"/>
              <a:gd name="connsiteX2862" fmla="*/ 587597 w 655654"/>
              <a:gd name="connsiteY2862" fmla="*/ 212563 h 603202"/>
              <a:gd name="connsiteX2863" fmla="*/ 589696 w 655654"/>
              <a:gd name="connsiteY2863" fmla="*/ 212563 h 603202"/>
              <a:gd name="connsiteX2864" fmla="*/ 591138 w 655654"/>
              <a:gd name="connsiteY2864" fmla="*/ 211776 h 603202"/>
              <a:gd name="connsiteX2865" fmla="*/ 591794 w 655654"/>
              <a:gd name="connsiteY2865" fmla="*/ 211121 h 603202"/>
              <a:gd name="connsiteX2866" fmla="*/ 592974 w 655654"/>
              <a:gd name="connsiteY2866" fmla="*/ 210334 h 603202"/>
              <a:gd name="connsiteX2867" fmla="*/ 595072 w 655654"/>
              <a:gd name="connsiteY2867" fmla="*/ 208236 h 603202"/>
              <a:gd name="connsiteX2868" fmla="*/ 596252 w 655654"/>
              <a:gd name="connsiteY2868" fmla="*/ 207974 h 603202"/>
              <a:gd name="connsiteX2869" fmla="*/ 598612 w 655654"/>
              <a:gd name="connsiteY2869" fmla="*/ 207974 h 603202"/>
              <a:gd name="connsiteX2870" fmla="*/ 600711 w 655654"/>
              <a:gd name="connsiteY2870" fmla="*/ 206794 h 603202"/>
              <a:gd name="connsiteX2871" fmla="*/ 602153 w 655654"/>
              <a:gd name="connsiteY2871" fmla="*/ 206794 h 603202"/>
              <a:gd name="connsiteX2872" fmla="*/ 602546 w 655654"/>
              <a:gd name="connsiteY2872" fmla="*/ 206794 h 603202"/>
              <a:gd name="connsiteX2873" fmla="*/ 606743 w 655654"/>
              <a:gd name="connsiteY2873" fmla="*/ 205089 h 603202"/>
              <a:gd name="connsiteX2874" fmla="*/ 607136 w 655654"/>
              <a:gd name="connsiteY2874" fmla="*/ 205482 h 603202"/>
              <a:gd name="connsiteX2875" fmla="*/ 609234 w 655654"/>
              <a:gd name="connsiteY2875" fmla="*/ 205482 h 603202"/>
              <a:gd name="connsiteX2876" fmla="*/ 611988 w 655654"/>
              <a:gd name="connsiteY2876" fmla="*/ 206138 h 603202"/>
              <a:gd name="connsiteX2877" fmla="*/ 613430 w 655654"/>
              <a:gd name="connsiteY2877" fmla="*/ 205876 h 603202"/>
              <a:gd name="connsiteX2878" fmla="*/ 614610 w 655654"/>
              <a:gd name="connsiteY2878" fmla="*/ 206531 h 603202"/>
              <a:gd name="connsiteX2879" fmla="*/ 614873 w 655654"/>
              <a:gd name="connsiteY2879" fmla="*/ 208236 h 603202"/>
              <a:gd name="connsiteX2880" fmla="*/ 618413 w 655654"/>
              <a:gd name="connsiteY2880" fmla="*/ 206138 h 603202"/>
              <a:gd name="connsiteX2881" fmla="*/ 618413 w 655654"/>
              <a:gd name="connsiteY2881" fmla="*/ 208236 h 603202"/>
              <a:gd name="connsiteX2882" fmla="*/ 618807 w 655654"/>
              <a:gd name="connsiteY2882" fmla="*/ 209416 h 603202"/>
              <a:gd name="connsiteX2883" fmla="*/ 620511 w 655654"/>
              <a:gd name="connsiteY2883" fmla="*/ 210072 h 603202"/>
              <a:gd name="connsiteX2884" fmla="*/ 622347 w 655654"/>
              <a:gd name="connsiteY2884" fmla="*/ 211514 h 603202"/>
              <a:gd name="connsiteX2885" fmla="*/ 624970 w 655654"/>
              <a:gd name="connsiteY2885" fmla="*/ 212957 h 603202"/>
              <a:gd name="connsiteX2886" fmla="*/ 628773 w 655654"/>
              <a:gd name="connsiteY2886" fmla="*/ 210859 h 603202"/>
              <a:gd name="connsiteX2887" fmla="*/ 631526 w 655654"/>
              <a:gd name="connsiteY2887" fmla="*/ 208629 h 603202"/>
              <a:gd name="connsiteX2888" fmla="*/ 633756 w 655654"/>
              <a:gd name="connsiteY2888" fmla="*/ 207187 h 603202"/>
              <a:gd name="connsiteX2889" fmla="*/ 635067 w 655654"/>
              <a:gd name="connsiteY2889" fmla="*/ 205482 h 603202"/>
              <a:gd name="connsiteX2890" fmla="*/ 637689 w 655654"/>
              <a:gd name="connsiteY2890" fmla="*/ 204040 h 603202"/>
              <a:gd name="connsiteX2891" fmla="*/ 641230 w 655654"/>
              <a:gd name="connsiteY2891" fmla="*/ 203778 h 603202"/>
              <a:gd name="connsiteX2892" fmla="*/ 643984 w 655654"/>
              <a:gd name="connsiteY2892" fmla="*/ 204040 h 603202"/>
              <a:gd name="connsiteX2893" fmla="*/ 646869 w 655654"/>
              <a:gd name="connsiteY2893" fmla="*/ 203778 h 603202"/>
              <a:gd name="connsiteX2894" fmla="*/ 652507 w 655654"/>
              <a:gd name="connsiteY2894" fmla="*/ 205876 h 603202"/>
              <a:gd name="connsiteX2895" fmla="*/ 653950 w 655654"/>
              <a:gd name="connsiteY2895" fmla="*/ 206531 h 603202"/>
              <a:gd name="connsiteX2896" fmla="*/ 654999 w 655654"/>
              <a:gd name="connsiteY2896" fmla="*/ 206138 h 603202"/>
              <a:gd name="connsiteX2897" fmla="*/ 654999 w 655654"/>
              <a:gd name="connsiteY2897" fmla="*/ 203778 h 603202"/>
              <a:gd name="connsiteX2898" fmla="*/ 656441 w 655654"/>
              <a:gd name="connsiteY2898" fmla="*/ 201548 h 603202"/>
              <a:gd name="connsiteX2899" fmla="*/ 656441 w 655654"/>
              <a:gd name="connsiteY2899" fmla="*/ 200499 h 603202"/>
              <a:gd name="connsiteX2900" fmla="*/ 655392 w 655654"/>
              <a:gd name="connsiteY2900" fmla="*/ 197877 h 603202"/>
              <a:gd name="connsiteX2901" fmla="*/ 656048 w 655654"/>
              <a:gd name="connsiteY2901" fmla="*/ 196172 h 603202"/>
              <a:gd name="connsiteX2902" fmla="*/ 655786 w 655654"/>
              <a:gd name="connsiteY2902" fmla="*/ 194074 h 603202"/>
              <a:gd name="connsiteX2903" fmla="*/ 655786 w 655654"/>
              <a:gd name="connsiteY2903" fmla="*/ 193680 h 603202"/>
              <a:gd name="connsiteX2904" fmla="*/ 656441 w 655654"/>
              <a:gd name="connsiteY2904" fmla="*/ 193025 h 603202"/>
              <a:gd name="connsiteX2905" fmla="*/ 658802 w 655654"/>
              <a:gd name="connsiteY2905" fmla="*/ 192631 h 603202"/>
              <a:gd name="connsiteX2906" fmla="*/ 659326 w 655654"/>
              <a:gd name="connsiteY2906" fmla="*/ 192238 h 603202"/>
              <a:gd name="connsiteX2907" fmla="*/ 659588 w 655654"/>
              <a:gd name="connsiteY2907" fmla="*/ 192238 h 603202"/>
              <a:gd name="connsiteX2908" fmla="*/ 657884 w 655654"/>
              <a:gd name="connsiteY2908" fmla="*/ 189353 h 603202"/>
              <a:gd name="connsiteX2909" fmla="*/ 658802 w 655654"/>
              <a:gd name="connsiteY2909" fmla="*/ 188435 h 603202"/>
              <a:gd name="connsiteX2910" fmla="*/ 658539 w 655654"/>
              <a:gd name="connsiteY2910" fmla="*/ 188042 h 603202"/>
              <a:gd name="connsiteX2911" fmla="*/ 658146 w 655654"/>
              <a:gd name="connsiteY2911" fmla="*/ 188042 h 603202"/>
              <a:gd name="connsiteX2912" fmla="*/ 658146 w 655654"/>
              <a:gd name="connsiteY2912" fmla="*/ 187255 h 603202"/>
              <a:gd name="connsiteX2913" fmla="*/ 658539 w 655654"/>
              <a:gd name="connsiteY2913" fmla="*/ 185681 h 603202"/>
              <a:gd name="connsiteX2914" fmla="*/ 658146 w 655654"/>
              <a:gd name="connsiteY2914" fmla="*/ 185681 h 603202"/>
              <a:gd name="connsiteX2915" fmla="*/ 657359 w 655654"/>
              <a:gd name="connsiteY2915" fmla="*/ 184895 h 603202"/>
              <a:gd name="connsiteX2916" fmla="*/ 657359 w 655654"/>
              <a:gd name="connsiteY2916" fmla="*/ 184239 h 603202"/>
              <a:gd name="connsiteX2917" fmla="*/ 656441 w 655654"/>
              <a:gd name="connsiteY2917" fmla="*/ 184239 h 603202"/>
              <a:gd name="connsiteX2918" fmla="*/ 656703 w 655654"/>
              <a:gd name="connsiteY2918" fmla="*/ 182797 h 603202"/>
              <a:gd name="connsiteX2919" fmla="*/ 653294 w 655654"/>
              <a:gd name="connsiteY2919" fmla="*/ 181616 h 603202"/>
              <a:gd name="connsiteX2920" fmla="*/ 652114 w 655654"/>
              <a:gd name="connsiteY2920" fmla="*/ 182010 h 603202"/>
              <a:gd name="connsiteX2921" fmla="*/ 650671 w 655654"/>
              <a:gd name="connsiteY2921" fmla="*/ 182272 h 603202"/>
              <a:gd name="connsiteX2922" fmla="*/ 647918 w 655654"/>
              <a:gd name="connsiteY2922" fmla="*/ 182272 h 603202"/>
              <a:gd name="connsiteX2923" fmla="*/ 647524 w 655654"/>
              <a:gd name="connsiteY2923" fmla="*/ 180961 h 603202"/>
              <a:gd name="connsiteX2924" fmla="*/ 647918 w 655654"/>
              <a:gd name="connsiteY2924" fmla="*/ 180698 h 603202"/>
              <a:gd name="connsiteX2925" fmla="*/ 647524 w 655654"/>
              <a:gd name="connsiteY2925" fmla="*/ 178863 h 603202"/>
              <a:gd name="connsiteX2926" fmla="*/ 647918 w 655654"/>
              <a:gd name="connsiteY2926" fmla="*/ 178076 h 603202"/>
              <a:gd name="connsiteX2927" fmla="*/ 647918 w 655654"/>
              <a:gd name="connsiteY2927" fmla="*/ 177420 h 603202"/>
              <a:gd name="connsiteX2928" fmla="*/ 648573 w 655654"/>
              <a:gd name="connsiteY2928" fmla="*/ 177158 h 603202"/>
              <a:gd name="connsiteX2929" fmla="*/ 648573 w 655654"/>
              <a:gd name="connsiteY2929" fmla="*/ 175715 h 603202"/>
              <a:gd name="connsiteX2930" fmla="*/ 648311 w 655654"/>
              <a:gd name="connsiteY2930" fmla="*/ 175715 h 603202"/>
              <a:gd name="connsiteX2931" fmla="*/ 648311 w 655654"/>
              <a:gd name="connsiteY2931" fmla="*/ 174929 h 603202"/>
              <a:gd name="connsiteX2932" fmla="*/ 648573 w 655654"/>
              <a:gd name="connsiteY2932" fmla="*/ 174929 h 603202"/>
              <a:gd name="connsiteX2933" fmla="*/ 648573 w 655654"/>
              <a:gd name="connsiteY2933" fmla="*/ 173617 h 603202"/>
              <a:gd name="connsiteX2934" fmla="*/ 648311 w 655654"/>
              <a:gd name="connsiteY2934" fmla="*/ 173617 h 603202"/>
              <a:gd name="connsiteX2935" fmla="*/ 647918 w 655654"/>
              <a:gd name="connsiteY2935" fmla="*/ 172175 h 603202"/>
              <a:gd name="connsiteX2936" fmla="*/ 647918 w 655654"/>
              <a:gd name="connsiteY2936" fmla="*/ 171782 h 603202"/>
              <a:gd name="connsiteX2937" fmla="*/ 647131 w 655654"/>
              <a:gd name="connsiteY2937" fmla="*/ 171782 h 603202"/>
              <a:gd name="connsiteX2938" fmla="*/ 646869 w 655654"/>
              <a:gd name="connsiteY2938" fmla="*/ 170733 h 603202"/>
              <a:gd name="connsiteX2939" fmla="*/ 646475 w 655654"/>
              <a:gd name="connsiteY2939" fmla="*/ 170339 h 603202"/>
              <a:gd name="connsiteX2940" fmla="*/ 646213 w 655654"/>
              <a:gd name="connsiteY2940" fmla="*/ 170077 h 603202"/>
              <a:gd name="connsiteX2941" fmla="*/ 646475 w 655654"/>
              <a:gd name="connsiteY2941" fmla="*/ 167848 h 603202"/>
              <a:gd name="connsiteX2942" fmla="*/ 645688 w 655654"/>
              <a:gd name="connsiteY2942" fmla="*/ 167192 h 603202"/>
              <a:gd name="connsiteX2943" fmla="*/ 646213 w 655654"/>
              <a:gd name="connsiteY2943" fmla="*/ 166143 h 603202"/>
              <a:gd name="connsiteX2944" fmla="*/ 645033 w 655654"/>
              <a:gd name="connsiteY2944" fmla="*/ 164700 h 603202"/>
              <a:gd name="connsiteX2945" fmla="*/ 643328 w 655654"/>
              <a:gd name="connsiteY2945" fmla="*/ 162209 h 603202"/>
              <a:gd name="connsiteX2946" fmla="*/ 641886 w 655654"/>
              <a:gd name="connsiteY2946" fmla="*/ 162209 h 603202"/>
              <a:gd name="connsiteX2947" fmla="*/ 641492 w 655654"/>
              <a:gd name="connsiteY2947" fmla="*/ 161160 h 603202"/>
              <a:gd name="connsiteX2948" fmla="*/ 640443 w 655654"/>
              <a:gd name="connsiteY2948" fmla="*/ 160373 h 603202"/>
              <a:gd name="connsiteX2949" fmla="*/ 640050 w 655654"/>
              <a:gd name="connsiteY2949" fmla="*/ 160111 h 603202"/>
              <a:gd name="connsiteX2950" fmla="*/ 639132 w 655654"/>
              <a:gd name="connsiteY2950" fmla="*/ 159062 h 603202"/>
              <a:gd name="connsiteX2951" fmla="*/ 638607 w 655654"/>
              <a:gd name="connsiteY2951" fmla="*/ 157619 h 603202"/>
              <a:gd name="connsiteX2952" fmla="*/ 637952 w 655654"/>
              <a:gd name="connsiteY2952" fmla="*/ 155390 h 603202"/>
              <a:gd name="connsiteX2953" fmla="*/ 637689 w 655654"/>
              <a:gd name="connsiteY2953" fmla="*/ 153030 h 603202"/>
              <a:gd name="connsiteX2954" fmla="*/ 639132 w 655654"/>
              <a:gd name="connsiteY2954" fmla="*/ 152374 h 603202"/>
              <a:gd name="connsiteX2955" fmla="*/ 640050 w 655654"/>
              <a:gd name="connsiteY2955" fmla="*/ 150538 h 603202"/>
              <a:gd name="connsiteX2956" fmla="*/ 640837 w 655654"/>
              <a:gd name="connsiteY2956" fmla="*/ 149751 h 603202"/>
              <a:gd name="connsiteX2957" fmla="*/ 641492 w 655654"/>
              <a:gd name="connsiteY2957" fmla="*/ 149096 h 603202"/>
              <a:gd name="connsiteX2958" fmla="*/ 642541 w 655654"/>
              <a:gd name="connsiteY2958" fmla="*/ 148440 h 603202"/>
              <a:gd name="connsiteX2959" fmla="*/ 644246 w 655654"/>
              <a:gd name="connsiteY2959" fmla="*/ 148047 h 603202"/>
              <a:gd name="connsiteX2960" fmla="*/ 645033 w 655654"/>
              <a:gd name="connsiteY2960" fmla="*/ 147653 h 603202"/>
              <a:gd name="connsiteX2961" fmla="*/ 648573 w 655654"/>
              <a:gd name="connsiteY2961" fmla="*/ 146736 h 603202"/>
              <a:gd name="connsiteX2962" fmla="*/ 650671 w 655654"/>
              <a:gd name="connsiteY2962" fmla="*/ 146736 h 603202"/>
              <a:gd name="connsiteX2963" fmla="*/ 650671 w 655654"/>
              <a:gd name="connsiteY2963" fmla="*/ 146342 h 603202"/>
              <a:gd name="connsiteX2964" fmla="*/ 651327 w 655654"/>
              <a:gd name="connsiteY2964" fmla="*/ 145555 h 603202"/>
              <a:gd name="connsiteX2965" fmla="*/ 653556 w 655654"/>
              <a:gd name="connsiteY2965" fmla="*/ 144113 h 603202"/>
              <a:gd name="connsiteX2966" fmla="*/ 655786 w 655654"/>
              <a:gd name="connsiteY2966" fmla="*/ 143064 h 603202"/>
              <a:gd name="connsiteX2967" fmla="*/ 656048 w 655654"/>
              <a:gd name="connsiteY2967" fmla="*/ 142671 h 603202"/>
              <a:gd name="connsiteX2968" fmla="*/ 662867 w 655654"/>
              <a:gd name="connsiteY2968" fmla="*/ 140179 h 6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</a:cxnLst>
            <a:rect l="l" t="t" r="r" b="b"/>
            <a:pathLst>
              <a:path w="655654" h="603202">
                <a:moveTo>
                  <a:pt x="665883" y="138737"/>
                </a:moveTo>
                <a:lnTo>
                  <a:pt x="665883" y="138474"/>
                </a:lnTo>
                <a:lnTo>
                  <a:pt x="666407" y="138081"/>
                </a:lnTo>
                <a:lnTo>
                  <a:pt x="665883" y="137819"/>
                </a:lnTo>
                <a:lnTo>
                  <a:pt x="659982" y="139261"/>
                </a:lnTo>
                <a:lnTo>
                  <a:pt x="658539" y="138737"/>
                </a:lnTo>
                <a:lnTo>
                  <a:pt x="656703" y="135983"/>
                </a:lnTo>
                <a:lnTo>
                  <a:pt x="653556" y="134278"/>
                </a:lnTo>
                <a:lnTo>
                  <a:pt x="653294" y="133491"/>
                </a:lnTo>
                <a:lnTo>
                  <a:pt x="652507" y="133885"/>
                </a:lnTo>
                <a:lnTo>
                  <a:pt x="652114" y="133491"/>
                </a:lnTo>
                <a:lnTo>
                  <a:pt x="651327" y="133491"/>
                </a:lnTo>
                <a:lnTo>
                  <a:pt x="649885" y="132442"/>
                </a:lnTo>
                <a:lnTo>
                  <a:pt x="649229" y="131656"/>
                </a:lnTo>
                <a:lnTo>
                  <a:pt x="647524" y="131000"/>
                </a:lnTo>
                <a:lnTo>
                  <a:pt x="647131" y="130738"/>
                </a:lnTo>
                <a:lnTo>
                  <a:pt x="646869" y="130738"/>
                </a:lnTo>
                <a:lnTo>
                  <a:pt x="646869" y="131000"/>
                </a:lnTo>
                <a:lnTo>
                  <a:pt x="645688" y="129951"/>
                </a:lnTo>
                <a:lnTo>
                  <a:pt x="644771" y="129557"/>
                </a:lnTo>
                <a:lnTo>
                  <a:pt x="642935" y="126541"/>
                </a:lnTo>
                <a:lnTo>
                  <a:pt x="642541" y="126017"/>
                </a:lnTo>
                <a:lnTo>
                  <a:pt x="642541" y="125099"/>
                </a:lnTo>
                <a:lnTo>
                  <a:pt x="641886" y="125361"/>
                </a:lnTo>
                <a:lnTo>
                  <a:pt x="641886" y="125755"/>
                </a:lnTo>
                <a:lnTo>
                  <a:pt x="641230" y="125361"/>
                </a:lnTo>
                <a:lnTo>
                  <a:pt x="640837" y="125755"/>
                </a:lnTo>
                <a:lnTo>
                  <a:pt x="639788" y="126017"/>
                </a:lnTo>
                <a:lnTo>
                  <a:pt x="639394" y="125755"/>
                </a:lnTo>
                <a:lnTo>
                  <a:pt x="639788" y="124574"/>
                </a:lnTo>
                <a:lnTo>
                  <a:pt x="637952" y="123919"/>
                </a:lnTo>
                <a:lnTo>
                  <a:pt x="637952" y="122870"/>
                </a:lnTo>
                <a:lnTo>
                  <a:pt x="638607" y="121558"/>
                </a:lnTo>
                <a:lnTo>
                  <a:pt x="637689" y="117493"/>
                </a:lnTo>
                <a:lnTo>
                  <a:pt x="638345" y="115395"/>
                </a:lnTo>
                <a:lnTo>
                  <a:pt x="635854" y="114740"/>
                </a:lnTo>
                <a:lnTo>
                  <a:pt x="633362" y="116182"/>
                </a:lnTo>
                <a:lnTo>
                  <a:pt x="627068" y="115395"/>
                </a:lnTo>
                <a:lnTo>
                  <a:pt x="626281" y="116838"/>
                </a:lnTo>
                <a:lnTo>
                  <a:pt x="625232" y="115789"/>
                </a:lnTo>
                <a:lnTo>
                  <a:pt x="624445" y="115789"/>
                </a:lnTo>
                <a:lnTo>
                  <a:pt x="624052" y="115133"/>
                </a:lnTo>
                <a:lnTo>
                  <a:pt x="623790" y="115395"/>
                </a:lnTo>
                <a:lnTo>
                  <a:pt x="623003" y="115133"/>
                </a:lnTo>
                <a:lnTo>
                  <a:pt x="622347" y="116182"/>
                </a:lnTo>
                <a:lnTo>
                  <a:pt x="621954" y="115789"/>
                </a:lnTo>
                <a:lnTo>
                  <a:pt x="621691" y="116575"/>
                </a:lnTo>
                <a:lnTo>
                  <a:pt x="621298" y="116182"/>
                </a:lnTo>
                <a:lnTo>
                  <a:pt x="621691" y="119723"/>
                </a:lnTo>
                <a:lnTo>
                  <a:pt x="621954" y="119723"/>
                </a:lnTo>
                <a:lnTo>
                  <a:pt x="621954" y="120772"/>
                </a:lnTo>
                <a:lnTo>
                  <a:pt x="619593" y="120116"/>
                </a:lnTo>
                <a:lnTo>
                  <a:pt x="618807" y="120378"/>
                </a:lnTo>
                <a:lnTo>
                  <a:pt x="618413" y="119460"/>
                </a:lnTo>
                <a:lnTo>
                  <a:pt x="617626" y="118936"/>
                </a:lnTo>
                <a:lnTo>
                  <a:pt x="617626" y="120772"/>
                </a:lnTo>
                <a:lnTo>
                  <a:pt x="615922" y="121034"/>
                </a:lnTo>
                <a:lnTo>
                  <a:pt x="615528" y="119723"/>
                </a:lnTo>
                <a:lnTo>
                  <a:pt x="614217" y="120116"/>
                </a:lnTo>
                <a:lnTo>
                  <a:pt x="614217" y="119723"/>
                </a:lnTo>
                <a:lnTo>
                  <a:pt x="610545" y="120116"/>
                </a:lnTo>
                <a:lnTo>
                  <a:pt x="611332" y="125099"/>
                </a:lnTo>
                <a:lnTo>
                  <a:pt x="608447" y="125099"/>
                </a:lnTo>
                <a:lnTo>
                  <a:pt x="608185" y="127459"/>
                </a:lnTo>
                <a:lnTo>
                  <a:pt x="609234" y="127853"/>
                </a:lnTo>
                <a:lnTo>
                  <a:pt x="608841" y="130738"/>
                </a:lnTo>
                <a:lnTo>
                  <a:pt x="609890" y="130738"/>
                </a:lnTo>
                <a:lnTo>
                  <a:pt x="609890" y="131393"/>
                </a:lnTo>
                <a:lnTo>
                  <a:pt x="613168" y="131656"/>
                </a:lnTo>
                <a:lnTo>
                  <a:pt x="612512" y="133885"/>
                </a:lnTo>
                <a:lnTo>
                  <a:pt x="613824" y="134278"/>
                </a:lnTo>
                <a:lnTo>
                  <a:pt x="613824" y="134934"/>
                </a:lnTo>
                <a:lnTo>
                  <a:pt x="614217" y="135589"/>
                </a:lnTo>
                <a:lnTo>
                  <a:pt x="614610" y="135983"/>
                </a:lnTo>
                <a:lnTo>
                  <a:pt x="614610" y="137032"/>
                </a:lnTo>
                <a:lnTo>
                  <a:pt x="617626" y="139917"/>
                </a:lnTo>
                <a:lnTo>
                  <a:pt x="616971" y="141621"/>
                </a:lnTo>
                <a:lnTo>
                  <a:pt x="618807" y="142277"/>
                </a:lnTo>
                <a:lnTo>
                  <a:pt x="618413" y="145293"/>
                </a:lnTo>
                <a:lnTo>
                  <a:pt x="615922" y="146342"/>
                </a:lnTo>
                <a:lnTo>
                  <a:pt x="613168" y="148440"/>
                </a:lnTo>
                <a:lnTo>
                  <a:pt x="613168" y="148834"/>
                </a:lnTo>
                <a:lnTo>
                  <a:pt x="611726" y="150276"/>
                </a:lnTo>
                <a:lnTo>
                  <a:pt x="611726" y="150538"/>
                </a:lnTo>
                <a:lnTo>
                  <a:pt x="609890" y="151719"/>
                </a:lnTo>
                <a:lnTo>
                  <a:pt x="609890" y="152636"/>
                </a:lnTo>
                <a:lnTo>
                  <a:pt x="609627" y="153423"/>
                </a:lnTo>
                <a:lnTo>
                  <a:pt x="608185" y="154472"/>
                </a:lnTo>
                <a:lnTo>
                  <a:pt x="607792" y="156570"/>
                </a:lnTo>
                <a:lnTo>
                  <a:pt x="605431" y="159718"/>
                </a:lnTo>
                <a:lnTo>
                  <a:pt x="603202" y="163914"/>
                </a:lnTo>
                <a:lnTo>
                  <a:pt x="601366" y="166143"/>
                </a:lnTo>
                <a:lnTo>
                  <a:pt x="601366" y="167192"/>
                </a:lnTo>
                <a:lnTo>
                  <a:pt x="596252" y="170077"/>
                </a:lnTo>
                <a:lnTo>
                  <a:pt x="595728" y="170995"/>
                </a:lnTo>
                <a:lnTo>
                  <a:pt x="594285" y="172175"/>
                </a:lnTo>
                <a:lnTo>
                  <a:pt x="593892" y="172437"/>
                </a:lnTo>
                <a:lnTo>
                  <a:pt x="593236" y="172831"/>
                </a:lnTo>
                <a:lnTo>
                  <a:pt x="592974" y="172437"/>
                </a:lnTo>
                <a:lnTo>
                  <a:pt x="592187" y="170339"/>
                </a:lnTo>
                <a:lnTo>
                  <a:pt x="590351" y="169290"/>
                </a:lnTo>
                <a:lnTo>
                  <a:pt x="590089" y="168634"/>
                </a:lnTo>
                <a:lnTo>
                  <a:pt x="589696" y="167454"/>
                </a:lnTo>
                <a:lnTo>
                  <a:pt x="588909" y="166536"/>
                </a:lnTo>
                <a:lnTo>
                  <a:pt x="587991" y="165094"/>
                </a:lnTo>
                <a:lnTo>
                  <a:pt x="588253" y="161816"/>
                </a:lnTo>
                <a:lnTo>
                  <a:pt x="586548" y="162471"/>
                </a:lnTo>
                <a:lnTo>
                  <a:pt x="584713" y="162471"/>
                </a:lnTo>
                <a:lnTo>
                  <a:pt x="583008" y="163258"/>
                </a:lnTo>
                <a:lnTo>
                  <a:pt x="580910" y="163914"/>
                </a:lnTo>
                <a:lnTo>
                  <a:pt x="579074" y="165356"/>
                </a:lnTo>
                <a:lnTo>
                  <a:pt x="576976" y="165749"/>
                </a:lnTo>
                <a:lnTo>
                  <a:pt x="576714" y="165356"/>
                </a:lnTo>
                <a:lnTo>
                  <a:pt x="574747" y="164700"/>
                </a:lnTo>
                <a:lnTo>
                  <a:pt x="573435" y="163258"/>
                </a:lnTo>
                <a:lnTo>
                  <a:pt x="571993" y="163258"/>
                </a:lnTo>
                <a:lnTo>
                  <a:pt x="571731" y="163258"/>
                </a:lnTo>
                <a:lnTo>
                  <a:pt x="570550" y="163651"/>
                </a:lnTo>
                <a:lnTo>
                  <a:pt x="569633" y="163258"/>
                </a:lnTo>
                <a:lnTo>
                  <a:pt x="569633" y="162996"/>
                </a:lnTo>
                <a:lnTo>
                  <a:pt x="569633" y="162471"/>
                </a:lnTo>
                <a:lnTo>
                  <a:pt x="568452" y="161553"/>
                </a:lnTo>
                <a:lnTo>
                  <a:pt x="567010" y="161553"/>
                </a:lnTo>
                <a:lnTo>
                  <a:pt x="566748" y="160373"/>
                </a:lnTo>
                <a:lnTo>
                  <a:pt x="565568" y="160111"/>
                </a:lnTo>
                <a:lnTo>
                  <a:pt x="565305" y="159718"/>
                </a:lnTo>
                <a:lnTo>
                  <a:pt x="565305" y="159455"/>
                </a:lnTo>
                <a:lnTo>
                  <a:pt x="565568" y="159062"/>
                </a:lnTo>
                <a:lnTo>
                  <a:pt x="565961" y="158800"/>
                </a:lnTo>
                <a:lnTo>
                  <a:pt x="565568" y="158800"/>
                </a:lnTo>
                <a:lnTo>
                  <a:pt x="565568" y="158275"/>
                </a:lnTo>
                <a:lnTo>
                  <a:pt x="565568" y="158013"/>
                </a:lnTo>
                <a:lnTo>
                  <a:pt x="564256" y="158013"/>
                </a:lnTo>
                <a:lnTo>
                  <a:pt x="563469" y="158275"/>
                </a:lnTo>
                <a:lnTo>
                  <a:pt x="561634" y="158275"/>
                </a:lnTo>
                <a:lnTo>
                  <a:pt x="560191" y="158013"/>
                </a:lnTo>
                <a:lnTo>
                  <a:pt x="559535" y="158275"/>
                </a:lnTo>
                <a:lnTo>
                  <a:pt x="558880" y="158013"/>
                </a:lnTo>
                <a:lnTo>
                  <a:pt x="558093" y="158275"/>
                </a:lnTo>
                <a:lnTo>
                  <a:pt x="557437" y="158275"/>
                </a:lnTo>
                <a:lnTo>
                  <a:pt x="556388" y="156833"/>
                </a:lnTo>
                <a:lnTo>
                  <a:pt x="556388" y="156177"/>
                </a:lnTo>
                <a:lnTo>
                  <a:pt x="554553" y="153817"/>
                </a:lnTo>
                <a:lnTo>
                  <a:pt x="553897" y="153423"/>
                </a:lnTo>
                <a:lnTo>
                  <a:pt x="553110" y="153030"/>
                </a:lnTo>
                <a:lnTo>
                  <a:pt x="552192" y="153030"/>
                </a:lnTo>
                <a:lnTo>
                  <a:pt x="550356" y="153817"/>
                </a:lnTo>
                <a:lnTo>
                  <a:pt x="549307" y="154079"/>
                </a:lnTo>
                <a:lnTo>
                  <a:pt x="548914" y="154079"/>
                </a:lnTo>
                <a:lnTo>
                  <a:pt x="548652" y="153817"/>
                </a:lnTo>
                <a:lnTo>
                  <a:pt x="547865" y="153817"/>
                </a:lnTo>
                <a:lnTo>
                  <a:pt x="547209" y="153423"/>
                </a:lnTo>
                <a:lnTo>
                  <a:pt x="546816" y="153423"/>
                </a:lnTo>
                <a:lnTo>
                  <a:pt x="546816" y="153817"/>
                </a:lnTo>
                <a:lnTo>
                  <a:pt x="546554" y="153817"/>
                </a:lnTo>
                <a:lnTo>
                  <a:pt x="545373" y="153817"/>
                </a:lnTo>
                <a:lnTo>
                  <a:pt x="545111" y="154079"/>
                </a:lnTo>
                <a:lnTo>
                  <a:pt x="544455" y="154079"/>
                </a:lnTo>
                <a:lnTo>
                  <a:pt x="544455" y="154472"/>
                </a:lnTo>
                <a:lnTo>
                  <a:pt x="543013" y="154472"/>
                </a:lnTo>
                <a:lnTo>
                  <a:pt x="542226" y="154472"/>
                </a:lnTo>
                <a:lnTo>
                  <a:pt x="541046" y="153423"/>
                </a:lnTo>
                <a:lnTo>
                  <a:pt x="540128" y="153423"/>
                </a:lnTo>
                <a:lnTo>
                  <a:pt x="539079" y="153030"/>
                </a:lnTo>
                <a:lnTo>
                  <a:pt x="538686" y="153423"/>
                </a:lnTo>
                <a:lnTo>
                  <a:pt x="538030" y="153423"/>
                </a:lnTo>
                <a:lnTo>
                  <a:pt x="537637" y="153423"/>
                </a:lnTo>
                <a:lnTo>
                  <a:pt x="535539" y="151719"/>
                </a:lnTo>
                <a:lnTo>
                  <a:pt x="534752" y="152374"/>
                </a:lnTo>
                <a:lnTo>
                  <a:pt x="532654" y="152636"/>
                </a:lnTo>
                <a:lnTo>
                  <a:pt x="531605" y="152636"/>
                </a:lnTo>
                <a:lnTo>
                  <a:pt x="531211" y="153030"/>
                </a:lnTo>
                <a:lnTo>
                  <a:pt x="529113" y="154079"/>
                </a:lnTo>
                <a:lnTo>
                  <a:pt x="527671" y="155915"/>
                </a:lnTo>
                <a:lnTo>
                  <a:pt x="527277" y="155915"/>
                </a:lnTo>
                <a:lnTo>
                  <a:pt x="526622" y="156570"/>
                </a:lnTo>
                <a:lnTo>
                  <a:pt x="525573" y="158800"/>
                </a:lnTo>
                <a:lnTo>
                  <a:pt x="525179" y="160111"/>
                </a:lnTo>
                <a:lnTo>
                  <a:pt x="524524" y="160373"/>
                </a:lnTo>
                <a:lnTo>
                  <a:pt x="524130" y="160766"/>
                </a:lnTo>
                <a:lnTo>
                  <a:pt x="520590" y="161553"/>
                </a:lnTo>
                <a:lnTo>
                  <a:pt x="515213" y="160766"/>
                </a:lnTo>
                <a:lnTo>
                  <a:pt x="514951" y="159062"/>
                </a:lnTo>
                <a:lnTo>
                  <a:pt x="506427" y="148440"/>
                </a:lnTo>
                <a:lnTo>
                  <a:pt x="505641" y="147653"/>
                </a:lnTo>
                <a:lnTo>
                  <a:pt x="505378" y="146342"/>
                </a:lnTo>
                <a:lnTo>
                  <a:pt x="505378" y="143064"/>
                </a:lnTo>
                <a:lnTo>
                  <a:pt x="504985" y="142277"/>
                </a:lnTo>
                <a:lnTo>
                  <a:pt x="504592" y="139523"/>
                </a:lnTo>
                <a:lnTo>
                  <a:pt x="503280" y="136376"/>
                </a:lnTo>
                <a:lnTo>
                  <a:pt x="503280" y="133491"/>
                </a:lnTo>
                <a:lnTo>
                  <a:pt x="503543" y="131656"/>
                </a:lnTo>
                <a:lnTo>
                  <a:pt x="502494" y="131000"/>
                </a:lnTo>
                <a:lnTo>
                  <a:pt x="502494" y="129557"/>
                </a:lnTo>
                <a:lnTo>
                  <a:pt x="501838" y="128115"/>
                </a:lnTo>
                <a:lnTo>
                  <a:pt x="502756" y="125755"/>
                </a:lnTo>
                <a:lnTo>
                  <a:pt x="502756" y="125099"/>
                </a:lnTo>
                <a:lnTo>
                  <a:pt x="501313" y="123919"/>
                </a:lnTo>
                <a:lnTo>
                  <a:pt x="500658" y="124312"/>
                </a:lnTo>
                <a:lnTo>
                  <a:pt x="500395" y="123657"/>
                </a:lnTo>
                <a:lnTo>
                  <a:pt x="500002" y="123132"/>
                </a:lnTo>
                <a:lnTo>
                  <a:pt x="497117" y="124312"/>
                </a:lnTo>
                <a:lnTo>
                  <a:pt x="495675" y="124312"/>
                </a:lnTo>
                <a:lnTo>
                  <a:pt x="496462" y="124574"/>
                </a:lnTo>
                <a:lnTo>
                  <a:pt x="496199" y="125099"/>
                </a:lnTo>
                <a:lnTo>
                  <a:pt x="493577" y="123132"/>
                </a:lnTo>
                <a:lnTo>
                  <a:pt x="493577" y="122870"/>
                </a:lnTo>
                <a:lnTo>
                  <a:pt x="493314" y="121821"/>
                </a:lnTo>
                <a:lnTo>
                  <a:pt x="494757" y="120772"/>
                </a:lnTo>
                <a:lnTo>
                  <a:pt x="493577" y="118936"/>
                </a:lnTo>
                <a:lnTo>
                  <a:pt x="493577" y="118280"/>
                </a:lnTo>
                <a:lnTo>
                  <a:pt x="493314" y="118280"/>
                </a:lnTo>
                <a:lnTo>
                  <a:pt x="493314" y="118018"/>
                </a:lnTo>
                <a:lnTo>
                  <a:pt x="492528" y="118018"/>
                </a:lnTo>
                <a:lnTo>
                  <a:pt x="490823" y="114740"/>
                </a:lnTo>
                <a:lnTo>
                  <a:pt x="490036" y="111592"/>
                </a:lnTo>
                <a:lnTo>
                  <a:pt x="490429" y="111592"/>
                </a:lnTo>
                <a:lnTo>
                  <a:pt x="489774" y="110150"/>
                </a:lnTo>
                <a:lnTo>
                  <a:pt x="489380" y="107396"/>
                </a:lnTo>
                <a:lnTo>
                  <a:pt x="489118" y="105954"/>
                </a:lnTo>
                <a:lnTo>
                  <a:pt x="489380" y="105298"/>
                </a:lnTo>
                <a:lnTo>
                  <a:pt x="492528" y="105298"/>
                </a:lnTo>
                <a:lnTo>
                  <a:pt x="492134" y="104118"/>
                </a:lnTo>
                <a:lnTo>
                  <a:pt x="491216" y="102413"/>
                </a:lnTo>
                <a:lnTo>
                  <a:pt x="490429" y="102676"/>
                </a:lnTo>
                <a:lnTo>
                  <a:pt x="489774" y="100577"/>
                </a:lnTo>
                <a:lnTo>
                  <a:pt x="489774" y="100315"/>
                </a:lnTo>
                <a:lnTo>
                  <a:pt x="491216" y="99922"/>
                </a:lnTo>
                <a:lnTo>
                  <a:pt x="490823" y="98873"/>
                </a:lnTo>
                <a:lnTo>
                  <a:pt x="491216" y="98217"/>
                </a:lnTo>
                <a:lnTo>
                  <a:pt x="491872" y="97692"/>
                </a:lnTo>
                <a:lnTo>
                  <a:pt x="492921" y="97692"/>
                </a:lnTo>
                <a:lnTo>
                  <a:pt x="493577" y="97037"/>
                </a:lnTo>
                <a:lnTo>
                  <a:pt x="494232" y="95595"/>
                </a:lnTo>
                <a:lnTo>
                  <a:pt x="495412" y="95595"/>
                </a:lnTo>
                <a:lnTo>
                  <a:pt x="495675" y="93890"/>
                </a:lnTo>
                <a:lnTo>
                  <a:pt x="494757" y="93234"/>
                </a:lnTo>
                <a:lnTo>
                  <a:pt x="494757" y="92578"/>
                </a:lnTo>
                <a:lnTo>
                  <a:pt x="495675" y="92578"/>
                </a:lnTo>
                <a:lnTo>
                  <a:pt x="496462" y="92054"/>
                </a:lnTo>
                <a:lnTo>
                  <a:pt x="498297" y="92578"/>
                </a:lnTo>
                <a:lnTo>
                  <a:pt x="501313" y="93234"/>
                </a:lnTo>
                <a:lnTo>
                  <a:pt x="501313" y="92841"/>
                </a:lnTo>
                <a:lnTo>
                  <a:pt x="501313" y="91398"/>
                </a:lnTo>
                <a:lnTo>
                  <a:pt x="501051" y="90218"/>
                </a:lnTo>
                <a:lnTo>
                  <a:pt x="501313" y="89956"/>
                </a:lnTo>
                <a:lnTo>
                  <a:pt x="502756" y="89956"/>
                </a:lnTo>
                <a:lnTo>
                  <a:pt x="502756" y="89300"/>
                </a:lnTo>
                <a:lnTo>
                  <a:pt x="502756" y="88120"/>
                </a:lnTo>
                <a:lnTo>
                  <a:pt x="504198" y="88120"/>
                </a:lnTo>
                <a:lnTo>
                  <a:pt x="504198" y="87464"/>
                </a:lnTo>
                <a:lnTo>
                  <a:pt x="506427" y="87464"/>
                </a:lnTo>
                <a:lnTo>
                  <a:pt x="506427" y="86678"/>
                </a:lnTo>
                <a:lnTo>
                  <a:pt x="508657" y="86678"/>
                </a:lnTo>
                <a:lnTo>
                  <a:pt x="510361" y="85760"/>
                </a:lnTo>
                <a:lnTo>
                  <a:pt x="511017" y="85760"/>
                </a:lnTo>
                <a:lnTo>
                  <a:pt x="512459" y="84973"/>
                </a:lnTo>
                <a:lnTo>
                  <a:pt x="512853" y="83530"/>
                </a:lnTo>
                <a:lnTo>
                  <a:pt x="514295" y="82875"/>
                </a:lnTo>
                <a:lnTo>
                  <a:pt x="514558" y="81826"/>
                </a:lnTo>
                <a:lnTo>
                  <a:pt x="515213" y="82481"/>
                </a:lnTo>
                <a:lnTo>
                  <a:pt x="516000" y="82481"/>
                </a:lnTo>
                <a:lnTo>
                  <a:pt x="516393" y="82219"/>
                </a:lnTo>
                <a:lnTo>
                  <a:pt x="518098" y="80121"/>
                </a:lnTo>
                <a:lnTo>
                  <a:pt x="519934" y="79334"/>
                </a:lnTo>
                <a:lnTo>
                  <a:pt x="520852" y="77892"/>
                </a:lnTo>
                <a:lnTo>
                  <a:pt x="521639" y="77498"/>
                </a:lnTo>
                <a:lnTo>
                  <a:pt x="522294" y="77236"/>
                </a:lnTo>
                <a:lnTo>
                  <a:pt x="522294" y="77498"/>
                </a:lnTo>
                <a:lnTo>
                  <a:pt x="523474" y="76843"/>
                </a:lnTo>
                <a:lnTo>
                  <a:pt x="527015" y="73958"/>
                </a:lnTo>
                <a:lnTo>
                  <a:pt x="529375" y="75794"/>
                </a:lnTo>
                <a:lnTo>
                  <a:pt x="528720" y="72253"/>
                </a:lnTo>
                <a:lnTo>
                  <a:pt x="527671" y="68713"/>
                </a:lnTo>
                <a:lnTo>
                  <a:pt x="525835" y="58878"/>
                </a:lnTo>
                <a:lnTo>
                  <a:pt x="525835" y="57435"/>
                </a:lnTo>
                <a:lnTo>
                  <a:pt x="525573" y="54944"/>
                </a:lnTo>
                <a:lnTo>
                  <a:pt x="525179" y="52452"/>
                </a:lnTo>
                <a:lnTo>
                  <a:pt x="525573" y="52059"/>
                </a:lnTo>
                <a:lnTo>
                  <a:pt x="525179" y="51797"/>
                </a:lnTo>
                <a:lnTo>
                  <a:pt x="525179" y="51272"/>
                </a:lnTo>
                <a:lnTo>
                  <a:pt x="524917" y="51272"/>
                </a:lnTo>
                <a:lnTo>
                  <a:pt x="524524" y="51272"/>
                </a:lnTo>
                <a:lnTo>
                  <a:pt x="524130" y="51797"/>
                </a:lnTo>
                <a:lnTo>
                  <a:pt x="523474" y="52059"/>
                </a:lnTo>
                <a:lnTo>
                  <a:pt x="520196" y="48518"/>
                </a:lnTo>
                <a:lnTo>
                  <a:pt x="519541" y="47469"/>
                </a:lnTo>
                <a:lnTo>
                  <a:pt x="519147" y="46814"/>
                </a:lnTo>
                <a:lnTo>
                  <a:pt x="518492" y="46158"/>
                </a:lnTo>
                <a:lnTo>
                  <a:pt x="516656" y="45371"/>
                </a:lnTo>
                <a:lnTo>
                  <a:pt x="515738" y="45371"/>
                </a:lnTo>
                <a:lnTo>
                  <a:pt x="513509" y="46158"/>
                </a:lnTo>
                <a:lnTo>
                  <a:pt x="509575" y="45634"/>
                </a:lnTo>
                <a:lnTo>
                  <a:pt x="508919" y="44716"/>
                </a:lnTo>
                <a:lnTo>
                  <a:pt x="506690" y="44191"/>
                </a:lnTo>
                <a:lnTo>
                  <a:pt x="506034" y="43273"/>
                </a:lnTo>
                <a:lnTo>
                  <a:pt x="504985" y="42093"/>
                </a:lnTo>
                <a:lnTo>
                  <a:pt x="504592" y="41175"/>
                </a:lnTo>
                <a:lnTo>
                  <a:pt x="503543" y="40388"/>
                </a:lnTo>
                <a:lnTo>
                  <a:pt x="503280" y="39339"/>
                </a:lnTo>
                <a:lnTo>
                  <a:pt x="500658" y="39339"/>
                </a:lnTo>
                <a:lnTo>
                  <a:pt x="500002" y="39077"/>
                </a:lnTo>
                <a:lnTo>
                  <a:pt x="498560" y="39077"/>
                </a:lnTo>
                <a:lnTo>
                  <a:pt x="497511" y="38553"/>
                </a:lnTo>
                <a:lnTo>
                  <a:pt x="496855" y="38290"/>
                </a:lnTo>
                <a:lnTo>
                  <a:pt x="496462" y="38290"/>
                </a:lnTo>
                <a:lnTo>
                  <a:pt x="495019" y="37897"/>
                </a:lnTo>
                <a:lnTo>
                  <a:pt x="494757" y="37635"/>
                </a:lnTo>
                <a:lnTo>
                  <a:pt x="494232" y="37897"/>
                </a:lnTo>
                <a:lnTo>
                  <a:pt x="493314" y="37110"/>
                </a:lnTo>
                <a:lnTo>
                  <a:pt x="492134" y="37110"/>
                </a:lnTo>
                <a:lnTo>
                  <a:pt x="491479" y="37110"/>
                </a:lnTo>
                <a:lnTo>
                  <a:pt x="491479" y="35799"/>
                </a:lnTo>
                <a:lnTo>
                  <a:pt x="491872" y="35799"/>
                </a:lnTo>
                <a:lnTo>
                  <a:pt x="491872" y="35012"/>
                </a:lnTo>
                <a:lnTo>
                  <a:pt x="492921" y="35799"/>
                </a:lnTo>
                <a:lnTo>
                  <a:pt x="493314" y="35405"/>
                </a:lnTo>
                <a:lnTo>
                  <a:pt x="493577" y="35799"/>
                </a:lnTo>
                <a:lnTo>
                  <a:pt x="493970" y="34356"/>
                </a:lnTo>
                <a:lnTo>
                  <a:pt x="493577" y="33701"/>
                </a:lnTo>
                <a:lnTo>
                  <a:pt x="493970" y="33176"/>
                </a:lnTo>
                <a:lnTo>
                  <a:pt x="493314" y="31734"/>
                </a:lnTo>
                <a:lnTo>
                  <a:pt x="493314" y="31078"/>
                </a:lnTo>
                <a:lnTo>
                  <a:pt x="491479" y="29636"/>
                </a:lnTo>
                <a:lnTo>
                  <a:pt x="492134" y="29636"/>
                </a:lnTo>
                <a:lnTo>
                  <a:pt x="492134" y="28980"/>
                </a:lnTo>
                <a:lnTo>
                  <a:pt x="491872" y="28718"/>
                </a:lnTo>
                <a:lnTo>
                  <a:pt x="491872" y="28980"/>
                </a:lnTo>
                <a:lnTo>
                  <a:pt x="491216" y="29373"/>
                </a:lnTo>
                <a:lnTo>
                  <a:pt x="490823" y="28980"/>
                </a:lnTo>
                <a:lnTo>
                  <a:pt x="490036" y="28718"/>
                </a:lnTo>
                <a:lnTo>
                  <a:pt x="489380" y="29373"/>
                </a:lnTo>
                <a:lnTo>
                  <a:pt x="489380" y="26882"/>
                </a:lnTo>
                <a:lnTo>
                  <a:pt x="489380" y="26620"/>
                </a:lnTo>
                <a:lnTo>
                  <a:pt x="488594" y="26620"/>
                </a:lnTo>
                <a:lnTo>
                  <a:pt x="488594" y="25439"/>
                </a:lnTo>
                <a:lnTo>
                  <a:pt x="489118" y="25177"/>
                </a:lnTo>
                <a:lnTo>
                  <a:pt x="490429" y="24784"/>
                </a:lnTo>
                <a:lnTo>
                  <a:pt x="490823" y="23341"/>
                </a:lnTo>
                <a:lnTo>
                  <a:pt x="491872" y="23735"/>
                </a:lnTo>
                <a:lnTo>
                  <a:pt x="491872" y="22686"/>
                </a:lnTo>
                <a:lnTo>
                  <a:pt x="490823" y="23079"/>
                </a:lnTo>
                <a:lnTo>
                  <a:pt x="490429" y="21637"/>
                </a:lnTo>
                <a:lnTo>
                  <a:pt x="491479" y="21637"/>
                </a:lnTo>
                <a:lnTo>
                  <a:pt x="491216" y="19801"/>
                </a:lnTo>
                <a:lnTo>
                  <a:pt x="488331" y="19539"/>
                </a:lnTo>
                <a:lnTo>
                  <a:pt x="487938" y="15998"/>
                </a:lnTo>
                <a:lnTo>
                  <a:pt x="486496" y="16654"/>
                </a:lnTo>
                <a:lnTo>
                  <a:pt x="485840" y="14818"/>
                </a:lnTo>
                <a:lnTo>
                  <a:pt x="477316" y="18096"/>
                </a:lnTo>
                <a:lnTo>
                  <a:pt x="476661" y="19014"/>
                </a:lnTo>
                <a:lnTo>
                  <a:pt x="475874" y="18752"/>
                </a:lnTo>
                <a:lnTo>
                  <a:pt x="476661" y="18096"/>
                </a:lnTo>
                <a:lnTo>
                  <a:pt x="476267" y="17309"/>
                </a:lnTo>
                <a:lnTo>
                  <a:pt x="475874" y="18358"/>
                </a:lnTo>
                <a:lnTo>
                  <a:pt x="475481" y="17703"/>
                </a:lnTo>
                <a:lnTo>
                  <a:pt x="474563" y="16916"/>
                </a:lnTo>
                <a:lnTo>
                  <a:pt x="474563" y="16654"/>
                </a:lnTo>
                <a:lnTo>
                  <a:pt x="468793" y="17309"/>
                </a:lnTo>
                <a:lnTo>
                  <a:pt x="468400" y="16654"/>
                </a:lnTo>
                <a:lnTo>
                  <a:pt x="466957" y="16654"/>
                </a:lnTo>
                <a:lnTo>
                  <a:pt x="465515" y="18096"/>
                </a:lnTo>
                <a:lnTo>
                  <a:pt x="464859" y="16916"/>
                </a:lnTo>
                <a:lnTo>
                  <a:pt x="463810" y="16916"/>
                </a:lnTo>
                <a:lnTo>
                  <a:pt x="463417" y="16654"/>
                </a:lnTo>
                <a:lnTo>
                  <a:pt x="461056" y="17309"/>
                </a:lnTo>
                <a:lnTo>
                  <a:pt x="460663" y="17703"/>
                </a:lnTo>
                <a:lnTo>
                  <a:pt x="458434" y="18096"/>
                </a:lnTo>
                <a:lnTo>
                  <a:pt x="458958" y="17309"/>
                </a:lnTo>
                <a:lnTo>
                  <a:pt x="456729" y="17703"/>
                </a:lnTo>
                <a:lnTo>
                  <a:pt x="455418" y="17703"/>
                </a:lnTo>
                <a:lnTo>
                  <a:pt x="454237" y="16260"/>
                </a:lnTo>
                <a:lnTo>
                  <a:pt x="453582" y="15998"/>
                </a:lnTo>
                <a:lnTo>
                  <a:pt x="452795" y="15998"/>
                </a:lnTo>
                <a:lnTo>
                  <a:pt x="452533" y="16654"/>
                </a:lnTo>
                <a:lnTo>
                  <a:pt x="452139" y="17309"/>
                </a:lnTo>
                <a:lnTo>
                  <a:pt x="449254" y="16260"/>
                </a:lnTo>
                <a:lnTo>
                  <a:pt x="448336" y="15211"/>
                </a:lnTo>
                <a:lnTo>
                  <a:pt x="445976" y="14556"/>
                </a:lnTo>
                <a:lnTo>
                  <a:pt x="445976" y="14818"/>
                </a:lnTo>
                <a:lnTo>
                  <a:pt x="445320" y="14556"/>
                </a:lnTo>
                <a:lnTo>
                  <a:pt x="445320" y="14818"/>
                </a:lnTo>
                <a:lnTo>
                  <a:pt x="445058" y="14556"/>
                </a:lnTo>
                <a:lnTo>
                  <a:pt x="444665" y="14818"/>
                </a:lnTo>
                <a:lnTo>
                  <a:pt x="443878" y="14818"/>
                </a:lnTo>
                <a:lnTo>
                  <a:pt x="442567" y="14818"/>
                </a:lnTo>
                <a:lnTo>
                  <a:pt x="440862" y="12720"/>
                </a:lnTo>
                <a:lnTo>
                  <a:pt x="440337" y="11671"/>
                </a:lnTo>
                <a:lnTo>
                  <a:pt x="440075" y="11671"/>
                </a:lnTo>
                <a:lnTo>
                  <a:pt x="438895" y="14162"/>
                </a:lnTo>
                <a:lnTo>
                  <a:pt x="437977" y="13375"/>
                </a:lnTo>
                <a:lnTo>
                  <a:pt x="437977" y="12457"/>
                </a:lnTo>
                <a:lnTo>
                  <a:pt x="437190" y="12457"/>
                </a:lnTo>
                <a:lnTo>
                  <a:pt x="437190" y="11933"/>
                </a:lnTo>
                <a:lnTo>
                  <a:pt x="435486" y="13113"/>
                </a:lnTo>
                <a:lnTo>
                  <a:pt x="435223" y="13375"/>
                </a:lnTo>
                <a:lnTo>
                  <a:pt x="435486" y="14162"/>
                </a:lnTo>
                <a:lnTo>
                  <a:pt x="433256" y="16654"/>
                </a:lnTo>
                <a:lnTo>
                  <a:pt x="432339" y="15998"/>
                </a:lnTo>
                <a:lnTo>
                  <a:pt x="431814" y="17309"/>
                </a:lnTo>
                <a:lnTo>
                  <a:pt x="431814" y="19014"/>
                </a:lnTo>
                <a:lnTo>
                  <a:pt x="431552" y="19801"/>
                </a:lnTo>
                <a:lnTo>
                  <a:pt x="430896" y="21243"/>
                </a:lnTo>
                <a:lnTo>
                  <a:pt x="429716" y="23341"/>
                </a:lnTo>
                <a:lnTo>
                  <a:pt x="428798" y="26095"/>
                </a:lnTo>
                <a:lnTo>
                  <a:pt x="428798" y="28324"/>
                </a:lnTo>
                <a:lnTo>
                  <a:pt x="427356" y="29636"/>
                </a:lnTo>
                <a:lnTo>
                  <a:pt x="426962" y="30422"/>
                </a:lnTo>
                <a:lnTo>
                  <a:pt x="426962" y="32914"/>
                </a:lnTo>
                <a:lnTo>
                  <a:pt x="426962" y="35012"/>
                </a:lnTo>
                <a:lnTo>
                  <a:pt x="425913" y="34619"/>
                </a:lnTo>
                <a:lnTo>
                  <a:pt x="425913" y="35012"/>
                </a:lnTo>
                <a:lnTo>
                  <a:pt x="426700" y="36454"/>
                </a:lnTo>
                <a:lnTo>
                  <a:pt x="427356" y="36717"/>
                </a:lnTo>
                <a:lnTo>
                  <a:pt x="426962" y="37897"/>
                </a:lnTo>
                <a:lnTo>
                  <a:pt x="426962" y="39339"/>
                </a:lnTo>
                <a:lnTo>
                  <a:pt x="426700" y="41175"/>
                </a:lnTo>
                <a:lnTo>
                  <a:pt x="425913" y="41175"/>
                </a:lnTo>
                <a:lnTo>
                  <a:pt x="425520" y="41175"/>
                </a:lnTo>
                <a:lnTo>
                  <a:pt x="425257" y="41437"/>
                </a:lnTo>
                <a:lnTo>
                  <a:pt x="424864" y="42093"/>
                </a:lnTo>
                <a:lnTo>
                  <a:pt x="424077" y="41831"/>
                </a:lnTo>
                <a:lnTo>
                  <a:pt x="424077" y="42093"/>
                </a:lnTo>
                <a:lnTo>
                  <a:pt x="422635" y="43273"/>
                </a:lnTo>
                <a:lnTo>
                  <a:pt x="419881" y="44978"/>
                </a:lnTo>
                <a:lnTo>
                  <a:pt x="418439" y="46420"/>
                </a:lnTo>
                <a:lnTo>
                  <a:pt x="416603" y="48256"/>
                </a:lnTo>
                <a:lnTo>
                  <a:pt x="415947" y="48256"/>
                </a:lnTo>
                <a:lnTo>
                  <a:pt x="415685" y="47863"/>
                </a:lnTo>
                <a:lnTo>
                  <a:pt x="415160" y="47863"/>
                </a:lnTo>
                <a:lnTo>
                  <a:pt x="414898" y="48256"/>
                </a:lnTo>
                <a:lnTo>
                  <a:pt x="414505" y="48518"/>
                </a:lnTo>
                <a:lnTo>
                  <a:pt x="413849" y="49174"/>
                </a:lnTo>
                <a:lnTo>
                  <a:pt x="413587" y="49174"/>
                </a:lnTo>
                <a:lnTo>
                  <a:pt x="413062" y="49174"/>
                </a:lnTo>
                <a:lnTo>
                  <a:pt x="412407" y="48518"/>
                </a:lnTo>
                <a:lnTo>
                  <a:pt x="412144" y="48518"/>
                </a:lnTo>
                <a:lnTo>
                  <a:pt x="411620" y="48912"/>
                </a:lnTo>
                <a:lnTo>
                  <a:pt x="411358" y="49961"/>
                </a:lnTo>
                <a:lnTo>
                  <a:pt x="410702" y="50354"/>
                </a:lnTo>
                <a:lnTo>
                  <a:pt x="409522" y="50354"/>
                </a:lnTo>
                <a:lnTo>
                  <a:pt x="408604" y="49174"/>
                </a:lnTo>
                <a:lnTo>
                  <a:pt x="407424" y="49174"/>
                </a:lnTo>
                <a:lnTo>
                  <a:pt x="406768" y="49174"/>
                </a:lnTo>
                <a:lnTo>
                  <a:pt x="405981" y="48912"/>
                </a:lnTo>
                <a:lnTo>
                  <a:pt x="405326" y="49174"/>
                </a:lnTo>
                <a:lnTo>
                  <a:pt x="404539" y="49174"/>
                </a:lnTo>
                <a:lnTo>
                  <a:pt x="404276" y="48912"/>
                </a:lnTo>
                <a:lnTo>
                  <a:pt x="403883" y="48912"/>
                </a:lnTo>
                <a:lnTo>
                  <a:pt x="402834" y="49961"/>
                </a:lnTo>
                <a:lnTo>
                  <a:pt x="402441" y="49961"/>
                </a:lnTo>
                <a:lnTo>
                  <a:pt x="402441" y="49567"/>
                </a:lnTo>
                <a:lnTo>
                  <a:pt x="401785" y="49174"/>
                </a:lnTo>
                <a:lnTo>
                  <a:pt x="401523" y="49174"/>
                </a:lnTo>
                <a:lnTo>
                  <a:pt x="401129" y="49174"/>
                </a:lnTo>
                <a:lnTo>
                  <a:pt x="400736" y="49567"/>
                </a:lnTo>
                <a:lnTo>
                  <a:pt x="400736" y="50354"/>
                </a:lnTo>
                <a:lnTo>
                  <a:pt x="400080" y="50617"/>
                </a:lnTo>
                <a:lnTo>
                  <a:pt x="399687" y="51010"/>
                </a:lnTo>
                <a:lnTo>
                  <a:pt x="399425" y="51010"/>
                </a:lnTo>
                <a:lnTo>
                  <a:pt x="398638" y="51010"/>
                </a:lnTo>
                <a:lnTo>
                  <a:pt x="397195" y="50617"/>
                </a:lnTo>
                <a:lnTo>
                  <a:pt x="395360" y="50354"/>
                </a:lnTo>
                <a:lnTo>
                  <a:pt x="394704" y="51010"/>
                </a:lnTo>
                <a:lnTo>
                  <a:pt x="394442" y="50617"/>
                </a:lnTo>
                <a:lnTo>
                  <a:pt x="394442" y="49961"/>
                </a:lnTo>
                <a:lnTo>
                  <a:pt x="393655" y="49567"/>
                </a:lnTo>
                <a:lnTo>
                  <a:pt x="391557" y="49567"/>
                </a:lnTo>
                <a:lnTo>
                  <a:pt x="390377" y="49174"/>
                </a:lnTo>
                <a:lnTo>
                  <a:pt x="391163" y="47076"/>
                </a:lnTo>
                <a:lnTo>
                  <a:pt x="393262" y="46420"/>
                </a:lnTo>
                <a:lnTo>
                  <a:pt x="392606" y="45371"/>
                </a:lnTo>
                <a:lnTo>
                  <a:pt x="394442" y="43929"/>
                </a:lnTo>
                <a:lnTo>
                  <a:pt x="392606" y="36454"/>
                </a:lnTo>
                <a:lnTo>
                  <a:pt x="395097" y="35405"/>
                </a:lnTo>
                <a:lnTo>
                  <a:pt x="395097" y="33701"/>
                </a:lnTo>
                <a:lnTo>
                  <a:pt x="396540" y="33176"/>
                </a:lnTo>
                <a:lnTo>
                  <a:pt x="397195" y="30160"/>
                </a:lnTo>
                <a:lnTo>
                  <a:pt x="396802" y="28718"/>
                </a:lnTo>
                <a:lnTo>
                  <a:pt x="396146" y="28324"/>
                </a:lnTo>
                <a:lnTo>
                  <a:pt x="394704" y="28980"/>
                </a:lnTo>
                <a:lnTo>
                  <a:pt x="387230" y="30422"/>
                </a:lnTo>
                <a:lnTo>
                  <a:pt x="385525" y="27275"/>
                </a:lnTo>
                <a:lnTo>
                  <a:pt x="385525" y="26095"/>
                </a:lnTo>
                <a:lnTo>
                  <a:pt x="384082" y="26620"/>
                </a:lnTo>
                <a:lnTo>
                  <a:pt x="383689" y="25833"/>
                </a:lnTo>
                <a:lnTo>
                  <a:pt x="382247" y="25177"/>
                </a:lnTo>
                <a:lnTo>
                  <a:pt x="382247" y="23997"/>
                </a:lnTo>
                <a:lnTo>
                  <a:pt x="380542" y="23997"/>
                </a:lnTo>
                <a:lnTo>
                  <a:pt x="380542" y="23341"/>
                </a:lnTo>
                <a:lnTo>
                  <a:pt x="377001" y="23079"/>
                </a:lnTo>
                <a:lnTo>
                  <a:pt x="377657" y="20981"/>
                </a:lnTo>
                <a:lnTo>
                  <a:pt x="376608" y="20981"/>
                </a:lnTo>
                <a:lnTo>
                  <a:pt x="376608" y="20194"/>
                </a:lnTo>
                <a:lnTo>
                  <a:pt x="374903" y="20194"/>
                </a:lnTo>
                <a:lnTo>
                  <a:pt x="374903" y="19539"/>
                </a:lnTo>
                <a:lnTo>
                  <a:pt x="372018" y="18752"/>
                </a:lnTo>
                <a:lnTo>
                  <a:pt x="371363" y="19014"/>
                </a:lnTo>
                <a:lnTo>
                  <a:pt x="369920" y="18096"/>
                </a:lnTo>
                <a:lnTo>
                  <a:pt x="368084" y="18096"/>
                </a:lnTo>
                <a:lnTo>
                  <a:pt x="368084" y="19801"/>
                </a:lnTo>
                <a:lnTo>
                  <a:pt x="366642" y="19539"/>
                </a:lnTo>
                <a:lnTo>
                  <a:pt x="367429" y="18358"/>
                </a:lnTo>
                <a:lnTo>
                  <a:pt x="365986" y="17703"/>
                </a:lnTo>
                <a:lnTo>
                  <a:pt x="365724" y="16916"/>
                </a:lnTo>
                <a:lnTo>
                  <a:pt x="364544" y="16654"/>
                </a:lnTo>
                <a:lnTo>
                  <a:pt x="363626" y="16916"/>
                </a:lnTo>
                <a:lnTo>
                  <a:pt x="363101" y="16654"/>
                </a:lnTo>
                <a:lnTo>
                  <a:pt x="362446" y="17703"/>
                </a:lnTo>
                <a:lnTo>
                  <a:pt x="361659" y="17309"/>
                </a:lnTo>
                <a:lnTo>
                  <a:pt x="357463" y="25439"/>
                </a:lnTo>
                <a:lnTo>
                  <a:pt x="357069" y="25439"/>
                </a:lnTo>
                <a:lnTo>
                  <a:pt x="354578" y="24784"/>
                </a:lnTo>
                <a:lnTo>
                  <a:pt x="354578" y="22686"/>
                </a:lnTo>
                <a:lnTo>
                  <a:pt x="352086" y="22292"/>
                </a:lnTo>
                <a:lnTo>
                  <a:pt x="350644" y="23079"/>
                </a:lnTo>
                <a:lnTo>
                  <a:pt x="347103" y="21637"/>
                </a:lnTo>
                <a:lnTo>
                  <a:pt x="346448" y="19014"/>
                </a:lnTo>
                <a:lnTo>
                  <a:pt x="344350" y="20194"/>
                </a:lnTo>
                <a:lnTo>
                  <a:pt x="342645" y="18752"/>
                </a:lnTo>
                <a:lnTo>
                  <a:pt x="342120" y="17309"/>
                </a:lnTo>
                <a:lnTo>
                  <a:pt x="342120" y="16916"/>
                </a:lnTo>
                <a:lnTo>
                  <a:pt x="339760" y="16916"/>
                </a:lnTo>
                <a:lnTo>
                  <a:pt x="335564" y="17703"/>
                </a:lnTo>
                <a:lnTo>
                  <a:pt x="334384" y="16916"/>
                </a:lnTo>
                <a:lnTo>
                  <a:pt x="332679" y="16916"/>
                </a:lnTo>
                <a:lnTo>
                  <a:pt x="332679" y="17703"/>
                </a:lnTo>
                <a:lnTo>
                  <a:pt x="331368" y="17703"/>
                </a:lnTo>
                <a:lnTo>
                  <a:pt x="328745" y="18358"/>
                </a:lnTo>
                <a:lnTo>
                  <a:pt x="328352" y="18096"/>
                </a:lnTo>
                <a:lnTo>
                  <a:pt x="326909" y="18752"/>
                </a:lnTo>
                <a:lnTo>
                  <a:pt x="326254" y="19539"/>
                </a:lnTo>
                <a:lnTo>
                  <a:pt x="325860" y="19539"/>
                </a:lnTo>
                <a:lnTo>
                  <a:pt x="325467" y="20194"/>
                </a:lnTo>
                <a:lnTo>
                  <a:pt x="325205" y="20456"/>
                </a:lnTo>
                <a:lnTo>
                  <a:pt x="324811" y="20194"/>
                </a:lnTo>
                <a:lnTo>
                  <a:pt x="324811" y="19801"/>
                </a:lnTo>
                <a:lnTo>
                  <a:pt x="324024" y="19014"/>
                </a:lnTo>
                <a:lnTo>
                  <a:pt x="324024" y="18752"/>
                </a:lnTo>
                <a:lnTo>
                  <a:pt x="323369" y="18358"/>
                </a:lnTo>
                <a:lnTo>
                  <a:pt x="323762" y="16916"/>
                </a:lnTo>
                <a:lnTo>
                  <a:pt x="321926" y="16916"/>
                </a:lnTo>
                <a:lnTo>
                  <a:pt x="321926" y="17309"/>
                </a:lnTo>
                <a:lnTo>
                  <a:pt x="321664" y="16260"/>
                </a:lnTo>
                <a:lnTo>
                  <a:pt x="318779" y="16260"/>
                </a:lnTo>
                <a:lnTo>
                  <a:pt x="317730" y="16260"/>
                </a:lnTo>
                <a:lnTo>
                  <a:pt x="317468" y="15605"/>
                </a:lnTo>
                <a:lnTo>
                  <a:pt x="316943" y="15211"/>
                </a:lnTo>
                <a:lnTo>
                  <a:pt x="316943" y="14556"/>
                </a:lnTo>
                <a:lnTo>
                  <a:pt x="316025" y="14818"/>
                </a:lnTo>
                <a:lnTo>
                  <a:pt x="316025" y="13900"/>
                </a:lnTo>
                <a:lnTo>
                  <a:pt x="315239" y="13900"/>
                </a:lnTo>
                <a:lnTo>
                  <a:pt x="314845" y="14818"/>
                </a:lnTo>
                <a:lnTo>
                  <a:pt x="314583" y="14818"/>
                </a:lnTo>
                <a:lnTo>
                  <a:pt x="314583" y="13900"/>
                </a:lnTo>
                <a:lnTo>
                  <a:pt x="313796" y="13375"/>
                </a:lnTo>
                <a:lnTo>
                  <a:pt x="312747" y="13900"/>
                </a:lnTo>
                <a:lnTo>
                  <a:pt x="312092" y="14556"/>
                </a:lnTo>
                <a:lnTo>
                  <a:pt x="310649" y="13900"/>
                </a:lnTo>
                <a:lnTo>
                  <a:pt x="308944" y="14818"/>
                </a:lnTo>
                <a:lnTo>
                  <a:pt x="307764" y="16260"/>
                </a:lnTo>
                <a:lnTo>
                  <a:pt x="306846" y="18096"/>
                </a:lnTo>
                <a:lnTo>
                  <a:pt x="308289" y="21243"/>
                </a:lnTo>
                <a:lnTo>
                  <a:pt x="306846" y="23997"/>
                </a:lnTo>
                <a:lnTo>
                  <a:pt x="306059" y="23997"/>
                </a:lnTo>
                <a:lnTo>
                  <a:pt x="305010" y="25177"/>
                </a:lnTo>
                <a:lnTo>
                  <a:pt x="302650" y="25177"/>
                </a:lnTo>
                <a:lnTo>
                  <a:pt x="302650" y="25833"/>
                </a:lnTo>
                <a:lnTo>
                  <a:pt x="301863" y="25439"/>
                </a:lnTo>
                <a:lnTo>
                  <a:pt x="301208" y="25439"/>
                </a:lnTo>
                <a:lnTo>
                  <a:pt x="300683" y="25439"/>
                </a:lnTo>
                <a:lnTo>
                  <a:pt x="300027" y="25439"/>
                </a:lnTo>
                <a:lnTo>
                  <a:pt x="299765" y="24784"/>
                </a:lnTo>
                <a:lnTo>
                  <a:pt x="300683" y="24390"/>
                </a:lnTo>
                <a:lnTo>
                  <a:pt x="300421" y="23997"/>
                </a:lnTo>
                <a:lnTo>
                  <a:pt x="298847" y="24390"/>
                </a:lnTo>
                <a:lnTo>
                  <a:pt x="298585" y="23997"/>
                </a:lnTo>
                <a:lnTo>
                  <a:pt x="298585" y="23341"/>
                </a:lnTo>
                <a:lnTo>
                  <a:pt x="298192" y="23341"/>
                </a:lnTo>
                <a:lnTo>
                  <a:pt x="297536" y="23997"/>
                </a:lnTo>
                <a:lnTo>
                  <a:pt x="297274" y="23997"/>
                </a:lnTo>
                <a:lnTo>
                  <a:pt x="296749" y="23997"/>
                </a:lnTo>
                <a:lnTo>
                  <a:pt x="296749" y="23735"/>
                </a:lnTo>
                <a:lnTo>
                  <a:pt x="296487" y="23341"/>
                </a:lnTo>
                <a:lnTo>
                  <a:pt x="296487" y="23079"/>
                </a:lnTo>
                <a:lnTo>
                  <a:pt x="295831" y="23735"/>
                </a:lnTo>
                <a:lnTo>
                  <a:pt x="295044" y="23341"/>
                </a:lnTo>
                <a:lnTo>
                  <a:pt x="294651" y="23341"/>
                </a:lnTo>
                <a:lnTo>
                  <a:pt x="294389" y="23079"/>
                </a:lnTo>
                <a:lnTo>
                  <a:pt x="294389" y="22686"/>
                </a:lnTo>
                <a:lnTo>
                  <a:pt x="293209" y="22292"/>
                </a:lnTo>
                <a:lnTo>
                  <a:pt x="292946" y="22686"/>
                </a:lnTo>
                <a:lnTo>
                  <a:pt x="292291" y="23079"/>
                </a:lnTo>
                <a:lnTo>
                  <a:pt x="291897" y="22292"/>
                </a:lnTo>
                <a:lnTo>
                  <a:pt x="291504" y="22686"/>
                </a:lnTo>
                <a:lnTo>
                  <a:pt x="290848" y="22292"/>
                </a:lnTo>
                <a:lnTo>
                  <a:pt x="290455" y="22686"/>
                </a:lnTo>
                <a:lnTo>
                  <a:pt x="290848" y="23341"/>
                </a:lnTo>
                <a:lnTo>
                  <a:pt x="289406" y="23735"/>
                </a:lnTo>
                <a:lnTo>
                  <a:pt x="289012" y="23735"/>
                </a:lnTo>
                <a:lnTo>
                  <a:pt x="288750" y="23997"/>
                </a:lnTo>
                <a:lnTo>
                  <a:pt x="287963" y="23997"/>
                </a:lnTo>
                <a:lnTo>
                  <a:pt x="287570" y="23079"/>
                </a:lnTo>
                <a:lnTo>
                  <a:pt x="285865" y="23341"/>
                </a:lnTo>
                <a:lnTo>
                  <a:pt x="285472" y="23079"/>
                </a:lnTo>
                <a:lnTo>
                  <a:pt x="284029" y="23341"/>
                </a:lnTo>
                <a:lnTo>
                  <a:pt x="283767" y="23341"/>
                </a:lnTo>
                <a:lnTo>
                  <a:pt x="283112" y="23997"/>
                </a:lnTo>
                <a:lnTo>
                  <a:pt x="282587" y="23997"/>
                </a:lnTo>
                <a:lnTo>
                  <a:pt x="283112" y="23735"/>
                </a:lnTo>
                <a:lnTo>
                  <a:pt x="283112" y="23079"/>
                </a:lnTo>
                <a:lnTo>
                  <a:pt x="282325" y="22686"/>
                </a:lnTo>
                <a:lnTo>
                  <a:pt x="282587" y="21637"/>
                </a:lnTo>
                <a:lnTo>
                  <a:pt x="282587" y="19801"/>
                </a:lnTo>
                <a:lnTo>
                  <a:pt x="282325" y="19539"/>
                </a:lnTo>
                <a:lnTo>
                  <a:pt x="282325" y="18096"/>
                </a:lnTo>
                <a:lnTo>
                  <a:pt x="282587" y="17703"/>
                </a:lnTo>
                <a:lnTo>
                  <a:pt x="282325" y="15605"/>
                </a:lnTo>
                <a:lnTo>
                  <a:pt x="281931" y="15211"/>
                </a:lnTo>
                <a:lnTo>
                  <a:pt x="281669" y="15211"/>
                </a:lnTo>
                <a:lnTo>
                  <a:pt x="281145" y="14556"/>
                </a:lnTo>
                <a:lnTo>
                  <a:pt x="280882" y="14556"/>
                </a:lnTo>
                <a:lnTo>
                  <a:pt x="280489" y="13900"/>
                </a:lnTo>
                <a:lnTo>
                  <a:pt x="279440" y="13375"/>
                </a:lnTo>
                <a:lnTo>
                  <a:pt x="279047" y="11015"/>
                </a:lnTo>
                <a:lnTo>
                  <a:pt x="278784" y="10228"/>
                </a:lnTo>
                <a:lnTo>
                  <a:pt x="276948" y="8130"/>
                </a:lnTo>
                <a:lnTo>
                  <a:pt x="275244" y="9835"/>
                </a:lnTo>
                <a:lnTo>
                  <a:pt x="273408" y="11277"/>
                </a:lnTo>
                <a:lnTo>
                  <a:pt x="271965" y="11671"/>
                </a:lnTo>
                <a:lnTo>
                  <a:pt x="271965" y="11015"/>
                </a:lnTo>
                <a:lnTo>
                  <a:pt x="271965" y="10228"/>
                </a:lnTo>
                <a:lnTo>
                  <a:pt x="270654" y="10228"/>
                </a:lnTo>
                <a:lnTo>
                  <a:pt x="266982" y="9835"/>
                </a:lnTo>
                <a:lnTo>
                  <a:pt x="263835" y="7737"/>
                </a:lnTo>
                <a:lnTo>
                  <a:pt x="263573" y="6294"/>
                </a:lnTo>
                <a:lnTo>
                  <a:pt x="262786" y="5639"/>
                </a:lnTo>
                <a:lnTo>
                  <a:pt x="263049" y="1836"/>
                </a:lnTo>
                <a:lnTo>
                  <a:pt x="263049" y="1180"/>
                </a:lnTo>
                <a:lnTo>
                  <a:pt x="262393" y="0"/>
                </a:lnTo>
                <a:lnTo>
                  <a:pt x="261344" y="393"/>
                </a:lnTo>
                <a:lnTo>
                  <a:pt x="260295" y="0"/>
                </a:lnTo>
                <a:lnTo>
                  <a:pt x="259508" y="393"/>
                </a:lnTo>
                <a:lnTo>
                  <a:pt x="259508" y="1180"/>
                </a:lnTo>
                <a:lnTo>
                  <a:pt x="258590" y="2754"/>
                </a:lnTo>
                <a:lnTo>
                  <a:pt x="255967" y="2492"/>
                </a:lnTo>
                <a:lnTo>
                  <a:pt x="255705" y="3541"/>
                </a:lnTo>
                <a:lnTo>
                  <a:pt x="255967" y="3934"/>
                </a:lnTo>
                <a:lnTo>
                  <a:pt x="253869" y="4196"/>
                </a:lnTo>
                <a:lnTo>
                  <a:pt x="254263" y="4852"/>
                </a:lnTo>
                <a:lnTo>
                  <a:pt x="252820" y="5639"/>
                </a:lnTo>
                <a:lnTo>
                  <a:pt x="251771" y="5639"/>
                </a:lnTo>
                <a:lnTo>
                  <a:pt x="252165" y="6294"/>
                </a:lnTo>
                <a:lnTo>
                  <a:pt x="252427" y="6294"/>
                </a:lnTo>
                <a:lnTo>
                  <a:pt x="252427" y="7081"/>
                </a:lnTo>
                <a:lnTo>
                  <a:pt x="250067" y="7081"/>
                </a:lnTo>
                <a:lnTo>
                  <a:pt x="249673" y="7737"/>
                </a:lnTo>
                <a:lnTo>
                  <a:pt x="248231" y="7081"/>
                </a:lnTo>
                <a:lnTo>
                  <a:pt x="247968" y="7081"/>
                </a:lnTo>
                <a:lnTo>
                  <a:pt x="247968" y="8917"/>
                </a:lnTo>
                <a:lnTo>
                  <a:pt x="246788" y="9179"/>
                </a:lnTo>
                <a:lnTo>
                  <a:pt x="246526" y="7737"/>
                </a:lnTo>
                <a:lnTo>
                  <a:pt x="244690" y="8917"/>
                </a:lnTo>
                <a:lnTo>
                  <a:pt x="244690" y="9179"/>
                </a:lnTo>
                <a:lnTo>
                  <a:pt x="244035" y="9573"/>
                </a:lnTo>
                <a:lnTo>
                  <a:pt x="242592" y="9573"/>
                </a:lnTo>
                <a:lnTo>
                  <a:pt x="241543" y="9835"/>
                </a:lnTo>
                <a:lnTo>
                  <a:pt x="241543" y="10228"/>
                </a:lnTo>
                <a:lnTo>
                  <a:pt x="241150" y="10228"/>
                </a:lnTo>
                <a:lnTo>
                  <a:pt x="241150" y="11015"/>
                </a:lnTo>
                <a:lnTo>
                  <a:pt x="240494" y="11277"/>
                </a:lnTo>
                <a:lnTo>
                  <a:pt x="239970" y="9573"/>
                </a:lnTo>
                <a:lnTo>
                  <a:pt x="239052" y="9573"/>
                </a:lnTo>
                <a:lnTo>
                  <a:pt x="238658" y="7737"/>
                </a:lnTo>
                <a:lnTo>
                  <a:pt x="236953" y="8130"/>
                </a:lnTo>
                <a:lnTo>
                  <a:pt x="236167" y="6032"/>
                </a:lnTo>
                <a:lnTo>
                  <a:pt x="235118" y="6032"/>
                </a:lnTo>
                <a:lnTo>
                  <a:pt x="234331" y="3934"/>
                </a:lnTo>
                <a:lnTo>
                  <a:pt x="234331" y="2492"/>
                </a:lnTo>
                <a:lnTo>
                  <a:pt x="229872" y="3278"/>
                </a:lnTo>
                <a:lnTo>
                  <a:pt x="229086" y="3278"/>
                </a:lnTo>
                <a:lnTo>
                  <a:pt x="229086" y="7475"/>
                </a:lnTo>
                <a:lnTo>
                  <a:pt x="228037" y="7475"/>
                </a:lnTo>
                <a:lnTo>
                  <a:pt x="226988" y="7475"/>
                </a:lnTo>
                <a:lnTo>
                  <a:pt x="224889" y="8130"/>
                </a:lnTo>
                <a:lnTo>
                  <a:pt x="225152" y="8523"/>
                </a:lnTo>
                <a:lnTo>
                  <a:pt x="224103" y="8917"/>
                </a:lnTo>
                <a:lnTo>
                  <a:pt x="224496" y="10622"/>
                </a:lnTo>
                <a:lnTo>
                  <a:pt x="223054" y="11015"/>
                </a:lnTo>
                <a:lnTo>
                  <a:pt x="223709" y="11933"/>
                </a:lnTo>
                <a:lnTo>
                  <a:pt x="222398" y="11933"/>
                </a:lnTo>
                <a:lnTo>
                  <a:pt x="222005" y="11933"/>
                </a:lnTo>
                <a:lnTo>
                  <a:pt x="222398" y="14162"/>
                </a:lnTo>
                <a:lnTo>
                  <a:pt x="222005" y="14162"/>
                </a:lnTo>
                <a:lnTo>
                  <a:pt x="220956" y="13375"/>
                </a:lnTo>
                <a:lnTo>
                  <a:pt x="220956" y="14818"/>
                </a:lnTo>
                <a:lnTo>
                  <a:pt x="218464" y="15998"/>
                </a:lnTo>
                <a:lnTo>
                  <a:pt x="218464" y="16260"/>
                </a:lnTo>
                <a:lnTo>
                  <a:pt x="217022" y="16916"/>
                </a:lnTo>
                <a:lnTo>
                  <a:pt x="216628" y="16654"/>
                </a:lnTo>
                <a:lnTo>
                  <a:pt x="216366" y="16916"/>
                </a:lnTo>
                <a:lnTo>
                  <a:pt x="216366" y="17703"/>
                </a:lnTo>
                <a:lnTo>
                  <a:pt x="215973" y="17703"/>
                </a:lnTo>
                <a:lnTo>
                  <a:pt x="215710" y="17309"/>
                </a:lnTo>
                <a:lnTo>
                  <a:pt x="214924" y="16916"/>
                </a:lnTo>
                <a:lnTo>
                  <a:pt x="214268" y="17309"/>
                </a:lnTo>
                <a:lnTo>
                  <a:pt x="212825" y="14556"/>
                </a:lnTo>
                <a:lnTo>
                  <a:pt x="213612" y="13900"/>
                </a:lnTo>
                <a:lnTo>
                  <a:pt x="212432" y="12720"/>
                </a:lnTo>
                <a:lnTo>
                  <a:pt x="212825" y="12457"/>
                </a:lnTo>
                <a:lnTo>
                  <a:pt x="212170" y="10228"/>
                </a:lnTo>
                <a:lnTo>
                  <a:pt x="211383" y="8130"/>
                </a:lnTo>
                <a:lnTo>
                  <a:pt x="209154" y="8917"/>
                </a:lnTo>
                <a:lnTo>
                  <a:pt x="207711" y="9835"/>
                </a:lnTo>
                <a:lnTo>
                  <a:pt x="207711" y="9573"/>
                </a:lnTo>
                <a:lnTo>
                  <a:pt x="206007" y="11015"/>
                </a:lnTo>
                <a:lnTo>
                  <a:pt x="204958" y="11277"/>
                </a:lnTo>
                <a:lnTo>
                  <a:pt x="205613" y="12720"/>
                </a:lnTo>
                <a:lnTo>
                  <a:pt x="204171" y="12720"/>
                </a:lnTo>
                <a:lnTo>
                  <a:pt x="204171" y="13375"/>
                </a:lnTo>
                <a:lnTo>
                  <a:pt x="203909" y="13375"/>
                </a:lnTo>
                <a:lnTo>
                  <a:pt x="204564" y="14818"/>
                </a:lnTo>
                <a:lnTo>
                  <a:pt x="201810" y="16916"/>
                </a:lnTo>
                <a:lnTo>
                  <a:pt x="201417" y="16260"/>
                </a:lnTo>
                <a:lnTo>
                  <a:pt x="200630" y="16654"/>
                </a:lnTo>
                <a:lnTo>
                  <a:pt x="199712" y="16916"/>
                </a:lnTo>
                <a:lnTo>
                  <a:pt x="199975" y="19539"/>
                </a:lnTo>
                <a:lnTo>
                  <a:pt x="200368" y="20194"/>
                </a:lnTo>
                <a:lnTo>
                  <a:pt x="199188" y="20456"/>
                </a:lnTo>
                <a:lnTo>
                  <a:pt x="198532" y="21243"/>
                </a:lnTo>
                <a:lnTo>
                  <a:pt x="198270" y="21243"/>
                </a:lnTo>
                <a:lnTo>
                  <a:pt x="198270" y="20456"/>
                </a:lnTo>
                <a:lnTo>
                  <a:pt x="196827" y="19014"/>
                </a:lnTo>
                <a:lnTo>
                  <a:pt x="196172" y="17309"/>
                </a:lnTo>
                <a:lnTo>
                  <a:pt x="194992" y="16654"/>
                </a:lnTo>
                <a:lnTo>
                  <a:pt x="192631" y="16916"/>
                </a:lnTo>
                <a:lnTo>
                  <a:pt x="190795" y="18752"/>
                </a:lnTo>
                <a:lnTo>
                  <a:pt x="190009" y="18752"/>
                </a:lnTo>
                <a:lnTo>
                  <a:pt x="189746" y="16260"/>
                </a:lnTo>
                <a:lnTo>
                  <a:pt x="188697" y="16260"/>
                </a:lnTo>
                <a:lnTo>
                  <a:pt x="188435" y="15998"/>
                </a:lnTo>
                <a:lnTo>
                  <a:pt x="187648" y="16260"/>
                </a:lnTo>
                <a:lnTo>
                  <a:pt x="187255" y="15605"/>
                </a:lnTo>
                <a:lnTo>
                  <a:pt x="186337" y="15605"/>
                </a:lnTo>
                <a:lnTo>
                  <a:pt x="185157" y="15211"/>
                </a:lnTo>
                <a:lnTo>
                  <a:pt x="185157" y="17703"/>
                </a:lnTo>
                <a:lnTo>
                  <a:pt x="184370" y="17309"/>
                </a:lnTo>
                <a:lnTo>
                  <a:pt x="183714" y="18096"/>
                </a:lnTo>
                <a:lnTo>
                  <a:pt x="182272" y="18358"/>
                </a:lnTo>
                <a:lnTo>
                  <a:pt x="182010" y="20194"/>
                </a:lnTo>
                <a:lnTo>
                  <a:pt x="180961" y="20456"/>
                </a:lnTo>
                <a:lnTo>
                  <a:pt x="180436" y="20194"/>
                </a:lnTo>
                <a:lnTo>
                  <a:pt x="178076" y="21243"/>
                </a:lnTo>
                <a:lnTo>
                  <a:pt x="177551" y="21899"/>
                </a:lnTo>
                <a:lnTo>
                  <a:pt x="175453" y="23079"/>
                </a:lnTo>
                <a:lnTo>
                  <a:pt x="175978" y="23735"/>
                </a:lnTo>
                <a:lnTo>
                  <a:pt x="170208" y="23997"/>
                </a:lnTo>
                <a:lnTo>
                  <a:pt x="168503" y="24390"/>
                </a:lnTo>
                <a:lnTo>
                  <a:pt x="167716" y="26095"/>
                </a:lnTo>
                <a:lnTo>
                  <a:pt x="163127" y="28062"/>
                </a:lnTo>
                <a:lnTo>
                  <a:pt x="162733" y="29636"/>
                </a:lnTo>
                <a:lnTo>
                  <a:pt x="160635" y="31471"/>
                </a:lnTo>
                <a:lnTo>
                  <a:pt x="159980" y="31734"/>
                </a:lnTo>
                <a:lnTo>
                  <a:pt x="159193" y="32258"/>
                </a:lnTo>
                <a:lnTo>
                  <a:pt x="158275" y="31078"/>
                </a:lnTo>
                <a:lnTo>
                  <a:pt x="158275" y="30160"/>
                </a:lnTo>
                <a:lnTo>
                  <a:pt x="159193" y="29373"/>
                </a:lnTo>
                <a:lnTo>
                  <a:pt x="159717" y="28980"/>
                </a:lnTo>
                <a:lnTo>
                  <a:pt x="159717" y="29373"/>
                </a:lnTo>
                <a:lnTo>
                  <a:pt x="159980" y="28980"/>
                </a:lnTo>
                <a:lnTo>
                  <a:pt x="159717" y="28324"/>
                </a:lnTo>
                <a:lnTo>
                  <a:pt x="158537" y="28062"/>
                </a:lnTo>
                <a:lnTo>
                  <a:pt x="157750" y="27538"/>
                </a:lnTo>
                <a:lnTo>
                  <a:pt x="157488" y="27538"/>
                </a:lnTo>
                <a:lnTo>
                  <a:pt x="157488" y="28062"/>
                </a:lnTo>
                <a:lnTo>
                  <a:pt x="157095" y="27538"/>
                </a:lnTo>
                <a:lnTo>
                  <a:pt x="156439" y="27538"/>
                </a:lnTo>
                <a:lnTo>
                  <a:pt x="156439" y="26620"/>
                </a:lnTo>
                <a:lnTo>
                  <a:pt x="156439" y="25833"/>
                </a:lnTo>
                <a:lnTo>
                  <a:pt x="156046" y="26095"/>
                </a:lnTo>
                <a:lnTo>
                  <a:pt x="156046" y="25439"/>
                </a:lnTo>
                <a:lnTo>
                  <a:pt x="156046" y="25833"/>
                </a:lnTo>
                <a:lnTo>
                  <a:pt x="155652" y="25439"/>
                </a:lnTo>
                <a:lnTo>
                  <a:pt x="155390" y="25439"/>
                </a:lnTo>
                <a:lnTo>
                  <a:pt x="155390" y="25177"/>
                </a:lnTo>
                <a:lnTo>
                  <a:pt x="154997" y="25177"/>
                </a:lnTo>
                <a:lnTo>
                  <a:pt x="154997" y="23997"/>
                </a:lnTo>
                <a:lnTo>
                  <a:pt x="154734" y="23079"/>
                </a:lnTo>
                <a:lnTo>
                  <a:pt x="154997" y="21637"/>
                </a:lnTo>
                <a:lnTo>
                  <a:pt x="154997" y="21243"/>
                </a:lnTo>
                <a:lnTo>
                  <a:pt x="151456" y="19801"/>
                </a:lnTo>
                <a:lnTo>
                  <a:pt x="150669" y="19801"/>
                </a:lnTo>
                <a:lnTo>
                  <a:pt x="150669" y="19539"/>
                </a:lnTo>
                <a:lnTo>
                  <a:pt x="150669" y="19014"/>
                </a:lnTo>
                <a:lnTo>
                  <a:pt x="150669" y="13900"/>
                </a:lnTo>
                <a:lnTo>
                  <a:pt x="150669" y="13375"/>
                </a:lnTo>
                <a:lnTo>
                  <a:pt x="150669" y="12457"/>
                </a:lnTo>
                <a:lnTo>
                  <a:pt x="151063" y="11015"/>
                </a:lnTo>
                <a:lnTo>
                  <a:pt x="150276" y="11277"/>
                </a:lnTo>
                <a:lnTo>
                  <a:pt x="150014" y="11015"/>
                </a:lnTo>
                <a:lnTo>
                  <a:pt x="148571" y="10622"/>
                </a:lnTo>
                <a:lnTo>
                  <a:pt x="146473" y="10622"/>
                </a:lnTo>
                <a:lnTo>
                  <a:pt x="146473" y="10228"/>
                </a:lnTo>
                <a:lnTo>
                  <a:pt x="145031" y="10622"/>
                </a:lnTo>
                <a:lnTo>
                  <a:pt x="145031" y="11277"/>
                </a:lnTo>
                <a:lnTo>
                  <a:pt x="144375" y="11671"/>
                </a:lnTo>
                <a:lnTo>
                  <a:pt x="143195" y="11671"/>
                </a:lnTo>
                <a:lnTo>
                  <a:pt x="142933" y="11277"/>
                </a:lnTo>
                <a:lnTo>
                  <a:pt x="142277" y="11277"/>
                </a:lnTo>
                <a:lnTo>
                  <a:pt x="140441" y="13113"/>
                </a:lnTo>
                <a:lnTo>
                  <a:pt x="139654" y="14818"/>
                </a:lnTo>
                <a:lnTo>
                  <a:pt x="139392" y="14818"/>
                </a:lnTo>
                <a:lnTo>
                  <a:pt x="139392" y="12720"/>
                </a:lnTo>
                <a:lnTo>
                  <a:pt x="138736" y="12457"/>
                </a:lnTo>
                <a:lnTo>
                  <a:pt x="137556" y="11671"/>
                </a:lnTo>
                <a:lnTo>
                  <a:pt x="136638" y="9835"/>
                </a:lnTo>
                <a:lnTo>
                  <a:pt x="138212" y="9179"/>
                </a:lnTo>
                <a:lnTo>
                  <a:pt x="138999" y="6819"/>
                </a:lnTo>
                <a:lnTo>
                  <a:pt x="138212" y="6294"/>
                </a:lnTo>
                <a:lnTo>
                  <a:pt x="136901" y="6819"/>
                </a:lnTo>
                <a:lnTo>
                  <a:pt x="136114" y="6032"/>
                </a:lnTo>
                <a:lnTo>
                  <a:pt x="135852" y="4852"/>
                </a:lnTo>
                <a:lnTo>
                  <a:pt x="135458" y="4852"/>
                </a:lnTo>
                <a:lnTo>
                  <a:pt x="135458" y="4196"/>
                </a:lnTo>
                <a:lnTo>
                  <a:pt x="135458" y="3278"/>
                </a:lnTo>
                <a:lnTo>
                  <a:pt x="134016" y="2754"/>
                </a:lnTo>
                <a:lnTo>
                  <a:pt x="133754" y="2492"/>
                </a:lnTo>
                <a:lnTo>
                  <a:pt x="131262" y="4590"/>
                </a:lnTo>
                <a:lnTo>
                  <a:pt x="129033" y="4852"/>
                </a:lnTo>
                <a:lnTo>
                  <a:pt x="126935" y="8523"/>
                </a:lnTo>
                <a:lnTo>
                  <a:pt x="123919" y="9179"/>
                </a:lnTo>
                <a:lnTo>
                  <a:pt x="122739" y="9573"/>
                </a:lnTo>
                <a:lnTo>
                  <a:pt x="121558" y="10228"/>
                </a:lnTo>
                <a:lnTo>
                  <a:pt x="118018" y="13375"/>
                </a:lnTo>
                <a:lnTo>
                  <a:pt x="117362" y="15211"/>
                </a:lnTo>
                <a:lnTo>
                  <a:pt x="118018" y="16654"/>
                </a:lnTo>
                <a:lnTo>
                  <a:pt x="117362" y="17703"/>
                </a:lnTo>
                <a:lnTo>
                  <a:pt x="117756" y="19014"/>
                </a:lnTo>
                <a:lnTo>
                  <a:pt x="122345" y="20456"/>
                </a:lnTo>
                <a:lnTo>
                  <a:pt x="122739" y="21637"/>
                </a:lnTo>
                <a:lnTo>
                  <a:pt x="124181" y="23079"/>
                </a:lnTo>
                <a:lnTo>
                  <a:pt x="123919" y="24390"/>
                </a:lnTo>
                <a:lnTo>
                  <a:pt x="124574" y="25439"/>
                </a:lnTo>
                <a:lnTo>
                  <a:pt x="126672" y="26882"/>
                </a:lnTo>
                <a:lnTo>
                  <a:pt x="126672" y="28062"/>
                </a:lnTo>
                <a:lnTo>
                  <a:pt x="127328" y="28980"/>
                </a:lnTo>
                <a:lnTo>
                  <a:pt x="126279" y="29636"/>
                </a:lnTo>
                <a:lnTo>
                  <a:pt x="126017" y="30816"/>
                </a:lnTo>
                <a:lnTo>
                  <a:pt x="125623" y="31078"/>
                </a:lnTo>
                <a:lnTo>
                  <a:pt x="126279" y="31734"/>
                </a:lnTo>
                <a:lnTo>
                  <a:pt x="126017" y="32520"/>
                </a:lnTo>
                <a:lnTo>
                  <a:pt x="126935" y="32914"/>
                </a:lnTo>
                <a:lnTo>
                  <a:pt x="126935" y="33701"/>
                </a:lnTo>
                <a:lnTo>
                  <a:pt x="126017" y="36454"/>
                </a:lnTo>
                <a:lnTo>
                  <a:pt x="125230" y="36454"/>
                </a:lnTo>
                <a:lnTo>
                  <a:pt x="124837" y="36454"/>
                </a:lnTo>
                <a:lnTo>
                  <a:pt x="124574" y="36454"/>
                </a:lnTo>
                <a:lnTo>
                  <a:pt x="124574" y="37635"/>
                </a:lnTo>
                <a:lnTo>
                  <a:pt x="123132" y="37635"/>
                </a:lnTo>
                <a:lnTo>
                  <a:pt x="123132" y="37110"/>
                </a:lnTo>
                <a:lnTo>
                  <a:pt x="122739" y="37110"/>
                </a:lnTo>
                <a:lnTo>
                  <a:pt x="122345" y="37635"/>
                </a:lnTo>
                <a:lnTo>
                  <a:pt x="122739" y="37897"/>
                </a:lnTo>
                <a:lnTo>
                  <a:pt x="122345" y="38290"/>
                </a:lnTo>
                <a:lnTo>
                  <a:pt x="121952" y="38290"/>
                </a:lnTo>
                <a:lnTo>
                  <a:pt x="121558" y="39077"/>
                </a:lnTo>
                <a:lnTo>
                  <a:pt x="121558" y="39995"/>
                </a:lnTo>
                <a:lnTo>
                  <a:pt x="121296" y="39995"/>
                </a:lnTo>
                <a:lnTo>
                  <a:pt x="121296" y="40782"/>
                </a:lnTo>
                <a:lnTo>
                  <a:pt x="120640" y="40388"/>
                </a:lnTo>
                <a:lnTo>
                  <a:pt x="120247" y="40782"/>
                </a:lnTo>
                <a:lnTo>
                  <a:pt x="119460" y="40782"/>
                </a:lnTo>
                <a:lnTo>
                  <a:pt x="119198" y="41437"/>
                </a:lnTo>
                <a:lnTo>
                  <a:pt x="118805" y="41437"/>
                </a:lnTo>
                <a:lnTo>
                  <a:pt x="118542" y="40782"/>
                </a:lnTo>
                <a:lnTo>
                  <a:pt x="118018" y="40782"/>
                </a:lnTo>
                <a:lnTo>
                  <a:pt x="118018" y="40388"/>
                </a:lnTo>
                <a:lnTo>
                  <a:pt x="117362" y="39733"/>
                </a:lnTo>
                <a:lnTo>
                  <a:pt x="115657" y="39339"/>
                </a:lnTo>
                <a:lnTo>
                  <a:pt x="115264" y="39733"/>
                </a:lnTo>
                <a:lnTo>
                  <a:pt x="114477" y="39339"/>
                </a:lnTo>
                <a:lnTo>
                  <a:pt x="114215" y="39733"/>
                </a:lnTo>
                <a:lnTo>
                  <a:pt x="112379" y="39077"/>
                </a:lnTo>
                <a:lnTo>
                  <a:pt x="111724" y="39339"/>
                </a:lnTo>
                <a:lnTo>
                  <a:pt x="112117" y="39733"/>
                </a:lnTo>
                <a:lnTo>
                  <a:pt x="111724" y="40388"/>
                </a:lnTo>
                <a:lnTo>
                  <a:pt x="112117" y="41175"/>
                </a:lnTo>
                <a:lnTo>
                  <a:pt x="112117" y="42093"/>
                </a:lnTo>
                <a:lnTo>
                  <a:pt x="111724" y="42486"/>
                </a:lnTo>
                <a:lnTo>
                  <a:pt x="112379" y="43536"/>
                </a:lnTo>
                <a:lnTo>
                  <a:pt x="113166" y="43929"/>
                </a:lnTo>
                <a:lnTo>
                  <a:pt x="113822" y="44191"/>
                </a:lnTo>
                <a:lnTo>
                  <a:pt x="114477" y="44191"/>
                </a:lnTo>
                <a:lnTo>
                  <a:pt x="115657" y="43929"/>
                </a:lnTo>
                <a:lnTo>
                  <a:pt x="116575" y="43929"/>
                </a:lnTo>
                <a:lnTo>
                  <a:pt x="117362" y="44191"/>
                </a:lnTo>
                <a:lnTo>
                  <a:pt x="118018" y="44716"/>
                </a:lnTo>
                <a:lnTo>
                  <a:pt x="119198" y="44191"/>
                </a:lnTo>
                <a:lnTo>
                  <a:pt x="120247" y="44191"/>
                </a:lnTo>
                <a:lnTo>
                  <a:pt x="121296" y="44716"/>
                </a:lnTo>
                <a:lnTo>
                  <a:pt x="122345" y="44978"/>
                </a:lnTo>
                <a:lnTo>
                  <a:pt x="123132" y="44978"/>
                </a:lnTo>
                <a:lnTo>
                  <a:pt x="124181" y="45634"/>
                </a:lnTo>
                <a:lnTo>
                  <a:pt x="124837" y="46814"/>
                </a:lnTo>
                <a:lnTo>
                  <a:pt x="126017" y="48912"/>
                </a:lnTo>
                <a:lnTo>
                  <a:pt x="126017" y="49567"/>
                </a:lnTo>
                <a:lnTo>
                  <a:pt x="125623" y="49567"/>
                </a:lnTo>
                <a:lnTo>
                  <a:pt x="125230" y="48912"/>
                </a:lnTo>
                <a:lnTo>
                  <a:pt x="124574" y="48518"/>
                </a:lnTo>
                <a:lnTo>
                  <a:pt x="124181" y="48518"/>
                </a:lnTo>
                <a:lnTo>
                  <a:pt x="124181" y="48912"/>
                </a:lnTo>
                <a:lnTo>
                  <a:pt x="124837" y="49174"/>
                </a:lnTo>
                <a:lnTo>
                  <a:pt x="124574" y="49961"/>
                </a:lnTo>
                <a:lnTo>
                  <a:pt x="123394" y="50354"/>
                </a:lnTo>
                <a:lnTo>
                  <a:pt x="123394" y="51010"/>
                </a:lnTo>
                <a:lnTo>
                  <a:pt x="124181" y="51272"/>
                </a:lnTo>
                <a:lnTo>
                  <a:pt x="124574" y="51797"/>
                </a:lnTo>
                <a:lnTo>
                  <a:pt x="124181" y="52715"/>
                </a:lnTo>
                <a:lnTo>
                  <a:pt x="124574" y="53501"/>
                </a:lnTo>
                <a:lnTo>
                  <a:pt x="125230" y="53239"/>
                </a:lnTo>
                <a:lnTo>
                  <a:pt x="126017" y="53239"/>
                </a:lnTo>
                <a:lnTo>
                  <a:pt x="126672" y="53895"/>
                </a:lnTo>
                <a:lnTo>
                  <a:pt x="126672" y="54551"/>
                </a:lnTo>
                <a:lnTo>
                  <a:pt x="126672" y="55337"/>
                </a:lnTo>
                <a:lnTo>
                  <a:pt x="126935" y="55993"/>
                </a:lnTo>
                <a:lnTo>
                  <a:pt x="127721" y="55600"/>
                </a:lnTo>
                <a:lnTo>
                  <a:pt x="128377" y="55993"/>
                </a:lnTo>
                <a:lnTo>
                  <a:pt x="128771" y="56649"/>
                </a:lnTo>
                <a:lnTo>
                  <a:pt x="128377" y="57042"/>
                </a:lnTo>
                <a:lnTo>
                  <a:pt x="127721" y="57435"/>
                </a:lnTo>
                <a:lnTo>
                  <a:pt x="127328" y="57698"/>
                </a:lnTo>
                <a:lnTo>
                  <a:pt x="127721" y="58353"/>
                </a:lnTo>
                <a:lnTo>
                  <a:pt x="129033" y="59140"/>
                </a:lnTo>
                <a:lnTo>
                  <a:pt x="130213" y="58091"/>
                </a:lnTo>
                <a:lnTo>
                  <a:pt x="130475" y="58091"/>
                </a:lnTo>
                <a:lnTo>
                  <a:pt x="130475" y="59140"/>
                </a:lnTo>
                <a:lnTo>
                  <a:pt x="129820" y="59534"/>
                </a:lnTo>
                <a:lnTo>
                  <a:pt x="129820" y="60582"/>
                </a:lnTo>
                <a:lnTo>
                  <a:pt x="130475" y="61631"/>
                </a:lnTo>
                <a:lnTo>
                  <a:pt x="131000" y="62418"/>
                </a:lnTo>
                <a:lnTo>
                  <a:pt x="131262" y="62681"/>
                </a:lnTo>
                <a:lnTo>
                  <a:pt x="131262" y="63074"/>
                </a:lnTo>
                <a:lnTo>
                  <a:pt x="131262" y="63730"/>
                </a:lnTo>
                <a:lnTo>
                  <a:pt x="130475" y="64779"/>
                </a:lnTo>
                <a:lnTo>
                  <a:pt x="131000" y="65172"/>
                </a:lnTo>
                <a:lnTo>
                  <a:pt x="130475" y="65172"/>
                </a:lnTo>
                <a:lnTo>
                  <a:pt x="129033" y="65959"/>
                </a:lnTo>
                <a:lnTo>
                  <a:pt x="129033" y="66877"/>
                </a:lnTo>
                <a:lnTo>
                  <a:pt x="129820" y="70155"/>
                </a:lnTo>
                <a:lnTo>
                  <a:pt x="128771" y="72253"/>
                </a:lnTo>
                <a:lnTo>
                  <a:pt x="128377" y="72515"/>
                </a:lnTo>
                <a:lnTo>
                  <a:pt x="128115" y="73040"/>
                </a:lnTo>
                <a:lnTo>
                  <a:pt x="128115" y="73302"/>
                </a:lnTo>
                <a:lnTo>
                  <a:pt x="126279" y="73958"/>
                </a:lnTo>
                <a:lnTo>
                  <a:pt x="126017" y="74745"/>
                </a:lnTo>
                <a:lnTo>
                  <a:pt x="125230" y="75400"/>
                </a:lnTo>
                <a:lnTo>
                  <a:pt x="125230" y="75138"/>
                </a:lnTo>
                <a:lnTo>
                  <a:pt x="123919" y="75138"/>
                </a:lnTo>
                <a:lnTo>
                  <a:pt x="122739" y="76843"/>
                </a:lnTo>
                <a:lnTo>
                  <a:pt x="121558" y="76449"/>
                </a:lnTo>
                <a:lnTo>
                  <a:pt x="121296" y="75794"/>
                </a:lnTo>
                <a:lnTo>
                  <a:pt x="120903" y="75400"/>
                </a:lnTo>
                <a:lnTo>
                  <a:pt x="120247" y="76056"/>
                </a:lnTo>
                <a:lnTo>
                  <a:pt x="119198" y="77236"/>
                </a:lnTo>
                <a:lnTo>
                  <a:pt x="117100" y="77892"/>
                </a:lnTo>
                <a:lnTo>
                  <a:pt x="114477" y="79597"/>
                </a:lnTo>
                <a:lnTo>
                  <a:pt x="113166" y="80777"/>
                </a:lnTo>
                <a:lnTo>
                  <a:pt x="112379" y="81826"/>
                </a:lnTo>
                <a:lnTo>
                  <a:pt x="109232" y="83137"/>
                </a:lnTo>
                <a:lnTo>
                  <a:pt x="108576" y="82875"/>
                </a:lnTo>
                <a:lnTo>
                  <a:pt x="107790" y="83137"/>
                </a:lnTo>
                <a:lnTo>
                  <a:pt x="107396" y="83924"/>
                </a:lnTo>
                <a:lnTo>
                  <a:pt x="107396" y="84579"/>
                </a:lnTo>
                <a:lnTo>
                  <a:pt x="107134" y="86022"/>
                </a:lnTo>
                <a:lnTo>
                  <a:pt x="106085" y="86678"/>
                </a:lnTo>
                <a:lnTo>
                  <a:pt x="104642" y="86415"/>
                </a:lnTo>
                <a:lnTo>
                  <a:pt x="104380" y="86678"/>
                </a:lnTo>
                <a:lnTo>
                  <a:pt x="103593" y="86678"/>
                </a:lnTo>
                <a:lnTo>
                  <a:pt x="101102" y="86022"/>
                </a:lnTo>
                <a:lnTo>
                  <a:pt x="100315" y="86022"/>
                </a:lnTo>
                <a:lnTo>
                  <a:pt x="100053" y="85760"/>
                </a:lnTo>
                <a:lnTo>
                  <a:pt x="97561" y="84579"/>
                </a:lnTo>
                <a:lnTo>
                  <a:pt x="97561" y="85235"/>
                </a:lnTo>
                <a:lnTo>
                  <a:pt x="96775" y="87464"/>
                </a:lnTo>
                <a:lnTo>
                  <a:pt x="96512" y="89300"/>
                </a:lnTo>
                <a:lnTo>
                  <a:pt x="95857" y="88776"/>
                </a:lnTo>
                <a:lnTo>
                  <a:pt x="94677" y="88513"/>
                </a:lnTo>
                <a:lnTo>
                  <a:pt x="93627" y="88776"/>
                </a:lnTo>
                <a:lnTo>
                  <a:pt x="93627" y="89300"/>
                </a:lnTo>
                <a:lnTo>
                  <a:pt x="93234" y="89300"/>
                </a:lnTo>
                <a:lnTo>
                  <a:pt x="92841" y="89562"/>
                </a:lnTo>
                <a:lnTo>
                  <a:pt x="92185" y="89300"/>
                </a:lnTo>
                <a:lnTo>
                  <a:pt x="92185" y="88776"/>
                </a:lnTo>
                <a:lnTo>
                  <a:pt x="91136" y="87464"/>
                </a:lnTo>
                <a:lnTo>
                  <a:pt x="91136" y="88513"/>
                </a:lnTo>
                <a:lnTo>
                  <a:pt x="90743" y="88776"/>
                </a:lnTo>
                <a:lnTo>
                  <a:pt x="90480" y="88776"/>
                </a:lnTo>
                <a:lnTo>
                  <a:pt x="89694" y="89300"/>
                </a:lnTo>
                <a:lnTo>
                  <a:pt x="89300" y="89562"/>
                </a:lnTo>
                <a:lnTo>
                  <a:pt x="89694" y="89956"/>
                </a:lnTo>
                <a:lnTo>
                  <a:pt x="88251" y="90612"/>
                </a:lnTo>
                <a:lnTo>
                  <a:pt x="87202" y="91136"/>
                </a:lnTo>
                <a:lnTo>
                  <a:pt x="87202" y="91398"/>
                </a:lnTo>
                <a:lnTo>
                  <a:pt x="86153" y="92054"/>
                </a:lnTo>
                <a:lnTo>
                  <a:pt x="85760" y="92054"/>
                </a:lnTo>
                <a:lnTo>
                  <a:pt x="85760" y="92578"/>
                </a:lnTo>
                <a:lnTo>
                  <a:pt x="87595" y="95595"/>
                </a:lnTo>
                <a:lnTo>
                  <a:pt x="88251" y="95332"/>
                </a:lnTo>
                <a:lnTo>
                  <a:pt x="88645" y="95595"/>
                </a:lnTo>
                <a:lnTo>
                  <a:pt x="89038" y="95988"/>
                </a:lnTo>
                <a:lnTo>
                  <a:pt x="89694" y="97692"/>
                </a:lnTo>
                <a:lnTo>
                  <a:pt x="89300" y="98217"/>
                </a:lnTo>
                <a:lnTo>
                  <a:pt x="90743" y="98873"/>
                </a:lnTo>
                <a:lnTo>
                  <a:pt x="89956" y="99922"/>
                </a:lnTo>
                <a:lnTo>
                  <a:pt x="89956" y="100577"/>
                </a:lnTo>
                <a:lnTo>
                  <a:pt x="89694" y="102020"/>
                </a:lnTo>
                <a:lnTo>
                  <a:pt x="89956" y="102020"/>
                </a:lnTo>
                <a:lnTo>
                  <a:pt x="89956" y="101626"/>
                </a:lnTo>
                <a:lnTo>
                  <a:pt x="91136" y="103069"/>
                </a:lnTo>
                <a:lnTo>
                  <a:pt x="91136" y="103856"/>
                </a:lnTo>
                <a:lnTo>
                  <a:pt x="91923" y="104118"/>
                </a:lnTo>
                <a:lnTo>
                  <a:pt x="91136" y="104511"/>
                </a:lnTo>
                <a:lnTo>
                  <a:pt x="91136" y="104774"/>
                </a:lnTo>
                <a:lnTo>
                  <a:pt x="90480" y="105298"/>
                </a:lnTo>
                <a:lnTo>
                  <a:pt x="90480" y="105560"/>
                </a:lnTo>
                <a:lnTo>
                  <a:pt x="89694" y="106216"/>
                </a:lnTo>
                <a:lnTo>
                  <a:pt x="90480" y="106216"/>
                </a:lnTo>
                <a:lnTo>
                  <a:pt x="90480" y="106610"/>
                </a:lnTo>
                <a:lnTo>
                  <a:pt x="90743" y="107396"/>
                </a:lnTo>
                <a:lnTo>
                  <a:pt x="89694" y="107659"/>
                </a:lnTo>
                <a:lnTo>
                  <a:pt x="89956" y="108314"/>
                </a:lnTo>
                <a:lnTo>
                  <a:pt x="89300" y="109101"/>
                </a:lnTo>
                <a:lnTo>
                  <a:pt x="89038" y="109101"/>
                </a:lnTo>
                <a:lnTo>
                  <a:pt x="88645" y="109494"/>
                </a:lnTo>
                <a:lnTo>
                  <a:pt x="89300" y="109494"/>
                </a:lnTo>
                <a:lnTo>
                  <a:pt x="89300" y="109757"/>
                </a:lnTo>
                <a:lnTo>
                  <a:pt x="88251" y="110150"/>
                </a:lnTo>
                <a:lnTo>
                  <a:pt x="88645" y="110937"/>
                </a:lnTo>
                <a:lnTo>
                  <a:pt x="89038" y="111592"/>
                </a:lnTo>
                <a:lnTo>
                  <a:pt x="88645" y="111592"/>
                </a:lnTo>
                <a:lnTo>
                  <a:pt x="89300" y="113035"/>
                </a:lnTo>
                <a:lnTo>
                  <a:pt x="89038" y="113035"/>
                </a:lnTo>
                <a:lnTo>
                  <a:pt x="89038" y="113690"/>
                </a:lnTo>
                <a:lnTo>
                  <a:pt x="89300" y="113690"/>
                </a:lnTo>
                <a:lnTo>
                  <a:pt x="89694" y="114084"/>
                </a:lnTo>
                <a:lnTo>
                  <a:pt x="89956" y="114084"/>
                </a:lnTo>
                <a:lnTo>
                  <a:pt x="89956" y="114477"/>
                </a:lnTo>
                <a:lnTo>
                  <a:pt x="90480" y="114477"/>
                </a:lnTo>
                <a:lnTo>
                  <a:pt x="90480" y="114084"/>
                </a:lnTo>
                <a:lnTo>
                  <a:pt x="90743" y="114084"/>
                </a:lnTo>
                <a:lnTo>
                  <a:pt x="91136" y="115133"/>
                </a:lnTo>
                <a:lnTo>
                  <a:pt x="91923" y="115789"/>
                </a:lnTo>
                <a:lnTo>
                  <a:pt x="91398" y="116182"/>
                </a:lnTo>
                <a:lnTo>
                  <a:pt x="91923" y="116575"/>
                </a:lnTo>
                <a:lnTo>
                  <a:pt x="91923" y="116838"/>
                </a:lnTo>
                <a:lnTo>
                  <a:pt x="92578" y="116838"/>
                </a:lnTo>
                <a:lnTo>
                  <a:pt x="93234" y="116838"/>
                </a:lnTo>
                <a:lnTo>
                  <a:pt x="93234" y="117231"/>
                </a:lnTo>
                <a:lnTo>
                  <a:pt x="92841" y="117231"/>
                </a:lnTo>
                <a:lnTo>
                  <a:pt x="93234" y="118280"/>
                </a:lnTo>
                <a:lnTo>
                  <a:pt x="93234" y="118674"/>
                </a:lnTo>
                <a:lnTo>
                  <a:pt x="94021" y="119460"/>
                </a:lnTo>
                <a:lnTo>
                  <a:pt x="93627" y="119460"/>
                </a:lnTo>
                <a:lnTo>
                  <a:pt x="94021" y="120116"/>
                </a:lnTo>
                <a:lnTo>
                  <a:pt x="93627" y="120772"/>
                </a:lnTo>
                <a:lnTo>
                  <a:pt x="93234" y="120116"/>
                </a:lnTo>
                <a:lnTo>
                  <a:pt x="92578" y="120378"/>
                </a:lnTo>
                <a:lnTo>
                  <a:pt x="92185" y="120772"/>
                </a:lnTo>
                <a:lnTo>
                  <a:pt x="91923" y="120772"/>
                </a:lnTo>
                <a:lnTo>
                  <a:pt x="91923" y="121034"/>
                </a:lnTo>
                <a:lnTo>
                  <a:pt x="91136" y="121558"/>
                </a:lnTo>
                <a:lnTo>
                  <a:pt x="91136" y="121821"/>
                </a:lnTo>
                <a:lnTo>
                  <a:pt x="90480" y="121821"/>
                </a:lnTo>
                <a:lnTo>
                  <a:pt x="90480" y="122476"/>
                </a:lnTo>
                <a:lnTo>
                  <a:pt x="89300" y="122870"/>
                </a:lnTo>
                <a:lnTo>
                  <a:pt x="89038" y="122870"/>
                </a:lnTo>
                <a:lnTo>
                  <a:pt x="87595" y="123132"/>
                </a:lnTo>
                <a:lnTo>
                  <a:pt x="87858" y="122870"/>
                </a:lnTo>
                <a:lnTo>
                  <a:pt x="87858" y="122214"/>
                </a:lnTo>
                <a:lnTo>
                  <a:pt x="87202" y="122870"/>
                </a:lnTo>
                <a:lnTo>
                  <a:pt x="86940" y="122476"/>
                </a:lnTo>
                <a:lnTo>
                  <a:pt x="86546" y="122870"/>
                </a:lnTo>
                <a:lnTo>
                  <a:pt x="86546" y="122214"/>
                </a:lnTo>
                <a:lnTo>
                  <a:pt x="86153" y="122476"/>
                </a:lnTo>
                <a:lnTo>
                  <a:pt x="85760" y="122870"/>
                </a:lnTo>
                <a:lnTo>
                  <a:pt x="85497" y="123657"/>
                </a:lnTo>
                <a:lnTo>
                  <a:pt x="84842" y="123657"/>
                </a:lnTo>
                <a:lnTo>
                  <a:pt x="84055" y="123919"/>
                </a:lnTo>
                <a:lnTo>
                  <a:pt x="83662" y="124312"/>
                </a:lnTo>
                <a:lnTo>
                  <a:pt x="82875" y="124312"/>
                </a:lnTo>
                <a:lnTo>
                  <a:pt x="82875" y="123919"/>
                </a:lnTo>
                <a:lnTo>
                  <a:pt x="82219" y="123919"/>
                </a:lnTo>
                <a:lnTo>
                  <a:pt x="81957" y="123919"/>
                </a:lnTo>
                <a:lnTo>
                  <a:pt x="80777" y="123132"/>
                </a:lnTo>
                <a:lnTo>
                  <a:pt x="80121" y="122870"/>
                </a:lnTo>
                <a:lnTo>
                  <a:pt x="79859" y="122476"/>
                </a:lnTo>
                <a:lnTo>
                  <a:pt x="79465" y="122214"/>
                </a:lnTo>
                <a:lnTo>
                  <a:pt x="79465" y="122476"/>
                </a:lnTo>
                <a:lnTo>
                  <a:pt x="78023" y="122870"/>
                </a:lnTo>
                <a:lnTo>
                  <a:pt x="77105" y="123132"/>
                </a:lnTo>
                <a:lnTo>
                  <a:pt x="77105" y="122870"/>
                </a:lnTo>
                <a:lnTo>
                  <a:pt x="76580" y="123132"/>
                </a:lnTo>
                <a:lnTo>
                  <a:pt x="76318" y="122870"/>
                </a:lnTo>
                <a:lnTo>
                  <a:pt x="76318" y="122476"/>
                </a:lnTo>
                <a:lnTo>
                  <a:pt x="75925" y="122476"/>
                </a:lnTo>
                <a:lnTo>
                  <a:pt x="75925" y="122214"/>
                </a:lnTo>
                <a:lnTo>
                  <a:pt x="75138" y="122214"/>
                </a:lnTo>
                <a:lnTo>
                  <a:pt x="74482" y="121034"/>
                </a:lnTo>
                <a:lnTo>
                  <a:pt x="74482" y="120772"/>
                </a:lnTo>
                <a:lnTo>
                  <a:pt x="74220" y="120772"/>
                </a:lnTo>
                <a:lnTo>
                  <a:pt x="72778" y="121034"/>
                </a:lnTo>
                <a:lnTo>
                  <a:pt x="72384" y="120116"/>
                </a:lnTo>
                <a:lnTo>
                  <a:pt x="72122" y="120116"/>
                </a:lnTo>
                <a:lnTo>
                  <a:pt x="72122" y="119723"/>
                </a:lnTo>
                <a:lnTo>
                  <a:pt x="71597" y="119723"/>
                </a:lnTo>
                <a:lnTo>
                  <a:pt x="71335" y="118280"/>
                </a:lnTo>
                <a:lnTo>
                  <a:pt x="70286" y="118674"/>
                </a:lnTo>
                <a:lnTo>
                  <a:pt x="70286" y="118280"/>
                </a:lnTo>
                <a:lnTo>
                  <a:pt x="69893" y="118674"/>
                </a:lnTo>
                <a:lnTo>
                  <a:pt x="69499" y="118018"/>
                </a:lnTo>
                <a:lnTo>
                  <a:pt x="69237" y="117231"/>
                </a:lnTo>
                <a:lnTo>
                  <a:pt x="69237" y="116838"/>
                </a:lnTo>
                <a:lnTo>
                  <a:pt x="68844" y="116182"/>
                </a:lnTo>
                <a:lnTo>
                  <a:pt x="69237" y="116182"/>
                </a:lnTo>
                <a:lnTo>
                  <a:pt x="69499" y="116182"/>
                </a:lnTo>
                <a:lnTo>
                  <a:pt x="69893" y="115789"/>
                </a:lnTo>
                <a:lnTo>
                  <a:pt x="69893" y="115133"/>
                </a:lnTo>
                <a:lnTo>
                  <a:pt x="69893" y="114477"/>
                </a:lnTo>
                <a:lnTo>
                  <a:pt x="70286" y="113690"/>
                </a:lnTo>
                <a:lnTo>
                  <a:pt x="69893" y="113035"/>
                </a:lnTo>
                <a:lnTo>
                  <a:pt x="69893" y="112641"/>
                </a:lnTo>
                <a:lnTo>
                  <a:pt x="70286" y="112641"/>
                </a:lnTo>
                <a:lnTo>
                  <a:pt x="70286" y="112379"/>
                </a:lnTo>
                <a:lnTo>
                  <a:pt x="70286" y="111855"/>
                </a:lnTo>
                <a:lnTo>
                  <a:pt x="69893" y="111855"/>
                </a:lnTo>
                <a:lnTo>
                  <a:pt x="69499" y="111199"/>
                </a:lnTo>
                <a:lnTo>
                  <a:pt x="69237" y="111592"/>
                </a:lnTo>
                <a:lnTo>
                  <a:pt x="68844" y="111592"/>
                </a:lnTo>
                <a:lnTo>
                  <a:pt x="68844" y="110937"/>
                </a:lnTo>
                <a:lnTo>
                  <a:pt x="68844" y="110150"/>
                </a:lnTo>
                <a:lnTo>
                  <a:pt x="68057" y="110412"/>
                </a:lnTo>
                <a:lnTo>
                  <a:pt x="68057" y="109757"/>
                </a:lnTo>
                <a:lnTo>
                  <a:pt x="68057" y="109494"/>
                </a:lnTo>
                <a:lnTo>
                  <a:pt x="67401" y="109757"/>
                </a:lnTo>
                <a:lnTo>
                  <a:pt x="67401" y="109494"/>
                </a:lnTo>
                <a:lnTo>
                  <a:pt x="66746" y="109757"/>
                </a:lnTo>
                <a:lnTo>
                  <a:pt x="66352" y="109494"/>
                </a:lnTo>
                <a:lnTo>
                  <a:pt x="66352" y="108314"/>
                </a:lnTo>
                <a:lnTo>
                  <a:pt x="66746" y="107396"/>
                </a:lnTo>
                <a:lnTo>
                  <a:pt x="66352" y="106216"/>
                </a:lnTo>
                <a:lnTo>
                  <a:pt x="66352" y="105298"/>
                </a:lnTo>
                <a:lnTo>
                  <a:pt x="65697" y="105560"/>
                </a:lnTo>
                <a:lnTo>
                  <a:pt x="65697" y="103856"/>
                </a:lnTo>
                <a:lnTo>
                  <a:pt x="65303" y="103856"/>
                </a:lnTo>
                <a:lnTo>
                  <a:pt x="63599" y="103856"/>
                </a:lnTo>
                <a:lnTo>
                  <a:pt x="62418" y="103856"/>
                </a:lnTo>
                <a:lnTo>
                  <a:pt x="62418" y="103069"/>
                </a:lnTo>
                <a:lnTo>
                  <a:pt x="62025" y="103069"/>
                </a:lnTo>
                <a:lnTo>
                  <a:pt x="61369" y="102413"/>
                </a:lnTo>
                <a:lnTo>
                  <a:pt x="61369" y="102020"/>
                </a:lnTo>
                <a:lnTo>
                  <a:pt x="62025" y="101626"/>
                </a:lnTo>
                <a:lnTo>
                  <a:pt x="61763" y="101233"/>
                </a:lnTo>
                <a:lnTo>
                  <a:pt x="61369" y="101626"/>
                </a:lnTo>
                <a:lnTo>
                  <a:pt x="60583" y="101626"/>
                </a:lnTo>
                <a:lnTo>
                  <a:pt x="60583" y="101233"/>
                </a:lnTo>
                <a:lnTo>
                  <a:pt x="59665" y="101233"/>
                </a:lnTo>
                <a:lnTo>
                  <a:pt x="59140" y="100577"/>
                </a:lnTo>
                <a:lnTo>
                  <a:pt x="58878" y="100971"/>
                </a:lnTo>
                <a:lnTo>
                  <a:pt x="58484" y="100971"/>
                </a:lnTo>
                <a:lnTo>
                  <a:pt x="58484" y="100315"/>
                </a:lnTo>
                <a:lnTo>
                  <a:pt x="58878" y="99528"/>
                </a:lnTo>
                <a:lnTo>
                  <a:pt x="59140" y="98873"/>
                </a:lnTo>
                <a:lnTo>
                  <a:pt x="59140" y="98217"/>
                </a:lnTo>
                <a:lnTo>
                  <a:pt x="59140" y="97692"/>
                </a:lnTo>
                <a:lnTo>
                  <a:pt x="59665" y="97430"/>
                </a:lnTo>
                <a:lnTo>
                  <a:pt x="59140" y="96250"/>
                </a:lnTo>
                <a:lnTo>
                  <a:pt x="55337" y="98479"/>
                </a:lnTo>
                <a:lnTo>
                  <a:pt x="53895" y="98479"/>
                </a:lnTo>
                <a:lnTo>
                  <a:pt x="53895" y="97692"/>
                </a:lnTo>
                <a:lnTo>
                  <a:pt x="53239" y="97430"/>
                </a:lnTo>
                <a:lnTo>
                  <a:pt x="53239" y="95595"/>
                </a:lnTo>
                <a:lnTo>
                  <a:pt x="53239" y="95988"/>
                </a:lnTo>
                <a:lnTo>
                  <a:pt x="52584" y="95595"/>
                </a:lnTo>
                <a:lnTo>
                  <a:pt x="52059" y="94939"/>
                </a:lnTo>
                <a:lnTo>
                  <a:pt x="51797" y="95332"/>
                </a:lnTo>
                <a:lnTo>
                  <a:pt x="51797" y="94677"/>
                </a:lnTo>
                <a:lnTo>
                  <a:pt x="51403" y="94677"/>
                </a:lnTo>
                <a:lnTo>
                  <a:pt x="51403" y="94152"/>
                </a:lnTo>
                <a:lnTo>
                  <a:pt x="51797" y="94152"/>
                </a:lnTo>
                <a:lnTo>
                  <a:pt x="51797" y="93890"/>
                </a:lnTo>
                <a:lnTo>
                  <a:pt x="51403" y="93496"/>
                </a:lnTo>
                <a:lnTo>
                  <a:pt x="50748" y="93890"/>
                </a:lnTo>
                <a:lnTo>
                  <a:pt x="49305" y="94152"/>
                </a:lnTo>
                <a:lnTo>
                  <a:pt x="48518" y="94939"/>
                </a:lnTo>
                <a:lnTo>
                  <a:pt x="46814" y="97430"/>
                </a:lnTo>
                <a:lnTo>
                  <a:pt x="46158" y="97692"/>
                </a:lnTo>
                <a:lnTo>
                  <a:pt x="44978" y="98479"/>
                </a:lnTo>
                <a:lnTo>
                  <a:pt x="44060" y="99135"/>
                </a:lnTo>
                <a:lnTo>
                  <a:pt x="42618" y="99528"/>
                </a:lnTo>
                <a:lnTo>
                  <a:pt x="41437" y="99922"/>
                </a:lnTo>
                <a:lnTo>
                  <a:pt x="41962" y="100315"/>
                </a:lnTo>
                <a:lnTo>
                  <a:pt x="41437" y="100577"/>
                </a:lnTo>
                <a:lnTo>
                  <a:pt x="41175" y="100577"/>
                </a:lnTo>
                <a:lnTo>
                  <a:pt x="39733" y="101233"/>
                </a:lnTo>
                <a:lnTo>
                  <a:pt x="39339" y="101233"/>
                </a:lnTo>
                <a:lnTo>
                  <a:pt x="39339" y="100971"/>
                </a:lnTo>
                <a:lnTo>
                  <a:pt x="39077" y="101233"/>
                </a:lnTo>
                <a:lnTo>
                  <a:pt x="38684" y="101233"/>
                </a:lnTo>
                <a:lnTo>
                  <a:pt x="38421" y="100577"/>
                </a:lnTo>
                <a:lnTo>
                  <a:pt x="37635" y="100971"/>
                </a:lnTo>
                <a:lnTo>
                  <a:pt x="34487" y="102676"/>
                </a:lnTo>
                <a:lnTo>
                  <a:pt x="30422" y="104118"/>
                </a:lnTo>
                <a:lnTo>
                  <a:pt x="28718" y="104511"/>
                </a:lnTo>
                <a:lnTo>
                  <a:pt x="28718" y="104774"/>
                </a:lnTo>
                <a:lnTo>
                  <a:pt x="28324" y="104774"/>
                </a:lnTo>
                <a:lnTo>
                  <a:pt x="28062" y="104511"/>
                </a:lnTo>
                <a:lnTo>
                  <a:pt x="27669" y="104774"/>
                </a:lnTo>
                <a:lnTo>
                  <a:pt x="27406" y="105560"/>
                </a:lnTo>
                <a:lnTo>
                  <a:pt x="26882" y="105560"/>
                </a:lnTo>
                <a:lnTo>
                  <a:pt x="26620" y="105298"/>
                </a:lnTo>
                <a:lnTo>
                  <a:pt x="26620" y="105560"/>
                </a:lnTo>
                <a:lnTo>
                  <a:pt x="26226" y="105298"/>
                </a:lnTo>
                <a:lnTo>
                  <a:pt x="25964" y="105560"/>
                </a:lnTo>
                <a:lnTo>
                  <a:pt x="25571" y="105298"/>
                </a:lnTo>
                <a:lnTo>
                  <a:pt x="25177" y="105560"/>
                </a:lnTo>
                <a:lnTo>
                  <a:pt x="25177" y="105298"/>
                </a:lnTo>
                <a:lnTo>
                  <a:pt x="24784" y="104774"/>
                </a:lnTo>
                <a:lnTo>
                  <a:pt x="24522" y="104774"/>
                </a:lnTo>
                <a:lnTo>
                  <a:pt x="24522" y="105298"/>
                </a:lnTo>
                <a:lnTo>
                  <a:pt x="24128" y="105560"/>
                </a:lnTo>
                <a:lnTo>
                  <a:pt x="24128" y="105298"/>
                </a:lnTo>
                <a:lnTo>
                  <a:pt x="24128" y="105560"/>
                </a:lnTo>
                <a:lnTo>
                  <a:pt x="23866" y="105298"/>
                </a:lnTo>
                <a:lnTo>
                  <a:pt x="23079" y="105560"/>
                </a:lnTo>
                <a:lnTo>
                  <a:pt x="23079" y="105954"/>
                </a:lnTo>
                <a:lnTo>
                  <a:pt x="22686" y="105954"/>
                </a:lnTo>
                <a:lnTo>
                  <a:pt x="22030" y="105954"/>
                </a:lnTo>
                <a:lnTo>
                  <a:pt x="21637" y="105560"/>
                </a:lnTo>
                <a:lnTo>
                  <a:pt x="20325" y="105560"/>
                </a:lnTo>
                <a:lnTo>
                  <a:pt x="19801" y="105560"/>
                </a:lnTo>
                <a:lnTo>
                  <a:pt x="19539" y="105298"/>
                </a:lnTo>
                <a:lnTo>
                  <a:pt x="18883" y="105298"/>
                </a:lnTo>
                <a:lnTo>
                  <a:pt x="18883" y="105560"/>
                </a:lnTo>
                <a:lnTo>
                  <a:pt x="18489" y="105298"/>
                </a:lnTo>
                <a:lnTo>
                  <a:pt x="16260" y="104511"/>
                </a:lnTo>
                <a:lnTo>
                  <a:pt x="15605" y="104511"/>
                </a:lnTo>
                <a:lnTo>
                  <a:pt x="15998" y="104774"/>
                </a:lnTo>
                <a:lnTo>
                  <a:pt x="15605" y="104774"/>
                </a:lnTo>
                <a:lnTo>
                  <a:pt x="15342" y="104511"/>
                </a:lnTo>
                <a:lnTo>
                  <a:pt x="14949" y="104774"/>
                </a:lnTo>
                <a:lnTo>
                  <a:pt x="14556" y="104774"/>
                </a:lnTo>
                <a:lnTo>
                  <a:pt x="14556" y="104511"/>
                </a:lnTo>
                <a:lnTo>
                  <a:pt x="13507" y="104118"/>
                </a:lnTo>
                <a:lnTo>
                  <a:pt x="13507" y="104511"/>
                </a:lnTo>
                <a:lnTo>
                  <a:pt x="12064" y="104118"/>
                </a:lnTo>
                <a:lnTo>
                  <a:pt x="11802" y="104511"/>
                </a:lnTo>
                <a:lnTo>
                  <a:pt x="11408" y="104511"/>
                </a:lnTo>
                <a:lnTo>
                  <a:pt x="11015" y="104511"/>
                </a:lnTo>
                <a:lnTo>
                  <a:pt x="11015" y="104774"/>
                </a:lnTo>
                <a:lnTo>
                  <a:pt x="10359" y="104511"/>
                </a:lnTo>
                <a:lnTo>
                  <a:pt x="9966" y="104511"/>
                </a:lnTo>
                <a:lnTo>
                  <a:pt x="9966" y="104774"/>
                </a:lnTo>
                <a:lnTo>
                  <a:pt x="9704" y="104511"/>
                </a:lnTo>
                <a:lnTo>
                  <a:pt x="9179" y="104511"/>
                </a:lnTo>
                <a:lnTo>
                  <a:pt x="8917" y="104511"/>
                </a:lnTo>
                <a:lnTo>
                  <a:pt x="8917" y="104774"/>
                </a:lnTo>
                <a:lnTo>
                  <a:pt x="8917" y="105298"/>
                </a:lnTo>
                <a:lnTo>
                  <a:pt x="8917" y="105560"/>
                </a:lnTo>
                <a:lnTo>
                  <a:pt x="8917" y="105954"/>
                </a:lnTo>
                <a:lnTo>
                  <a:pt x="8261" y="106610"/>
                </a:lnTo>
                <a:lnTo>
                  <a:pt x="8261" y="107003"/>
                </a:lnTo>
                <a:lnTo>
                  <a:pt x="8917" y="107003"/>
                </a:lnTo>
                <a:lnTo>
                  <a:pt x="9179" y="107003"/>
                </a:lnTo>
                <a:lnTo>
                  <a:pt x="9704" y="107003"/>
                </a:lnTo>
                <a:lnTo>
                  <a:pt x="9704" y="107396"/>
                </a:lnTo>
                <a:lnTo>
                  <a:pt x="9704" y="107659"/>
                </a:lnTo>
                <a:lnTo>
                  <a:pt x="10359" y="108052"/>
                </a:lnTo>
                <a:lnTo>
                  <a:pt x="9966" y="108314"/>
                </a:lnTo>
                <a:lnTo>
                  <a:pt x="9966" y="109494"/>
                </a:lnTo>
                <a:lnTo>
                  <a:pt x="10359" y="109757"/>
                </a:lnTo>
                <a:lnTo>
                  <a:pt x="11015" y="110937"/>
                </a:lnTo>
                <a:lnTo>
                  <a:pt x="9966" y="111199"/>
                </a:lnTo>
                <a:lnTo>
                  <a:pt x="10622" y="112641"/>
                </a:lnTo>
                <a:lnTo>
                  <a:pt x="10359" y="113035"/>
                </a:lnTo>
                <a:lnTo>
                  <a:pt x="11802" y="116575"/>
                </a:lnTo>
                <a:lnTo>
                  <a:pt x="12457" y="118018"/>
                </a:lnTo>
                <a:lnTo>
                  <a:pt x="13507" y="120772"/>
                </a:lnTo>
                <a:lnTo>
                  <a:pt x="13900" y="121558"/>
                </a:lnTo>
                <a:lnTo>
                  <a:pt x="13900" y="122476"/>
                </a:lnTo>
                <a:lnTo>
                  <a:pt x="13507" y="124312"/>
                </a:lnTo>
                <a:lnTo>
                  <a:pt x="13507" y="124574"/>
                </a:lnTo>
                <a:lnTo>
                  <a:pt x="14162" y="125361"/>
                </a:lnTo>
                <a:lnTo>
                  <a:pt x="15605" y="126410"/>
                </a:lnTo>
                <a:lnTo>
                  <a:pt x="15342" y="127197"/>
                </a:lnTo>
                <a:lnTo>
                  <a:pt x="13900" y="128115"/>
                </a:lnTo>
                <a:lnTo>
                  <a:pt x="13244" y="129295"/>
                </a:lnTo>
                <a:lnTo>
                  <a:pt x="13900" y="131393"/>
                </a:lnTo>
                <a:lnTo>
                  <a:pt x="13507" y="131000"/>
                </a:lnTo>
                <a:lnTo>
                  <a:pt x="12720" y="131393"/>
                </a:lnTo>
                <a:lnTo>
                  <a:pt x="13244" y="133098"/>
                </a:lnTo>
                <a:lnTo>
                  <a:pt x="13244" y="133885"/>
                </a:lnTo>
                <a:lnTo>
                  <a:pt x="13244" y="134934"/>
                </a:lnTo>
                <a:lnTo>
                  <a:pt x="13244" y="135196"/>
                </a:lnTo>
                <a:lnTo>
                  <a:pt x="13244" y="138474"/>
                </a:lnTo>
                <a:lnTo>
                  <a:pt x="13244" y="139261"/>
                </a:lnTo>
                <a:lnTo>
                  <a:pt x="11802" y="139523"/>
                </a:lnTo>
                <a:lnTo>
                  <a:pt x="11802" y="139917"/>
                </a:lnTo>
                <a:lnTo>
                  <a:pt x="8524" y="140572"/>
                </a:lnTo>
                <a:lnTo>
                  <a:pt x="6163" y="140966"/>
                </a:lnTo>
                <a:lnTo>
                  <a:pt x="3541" y="142277"/>
                </a:lnTo>
                <a:lnTo>
                  <a:pt x="1442" y="143457"/>
                </a:lnTo>
                <a:lnTo>
                  <a:pt x="0" y="144900"/>
                </a:lnTo>
                <a:lnTo>
                  <a:pt x="787" y="145293"/>
                </a:lnTo>
                <a:lnTo>
                  <a:pt x="1705" y="146998"/>
                </a:lnTo>
                <a:lnTo>
                  <a:pt x="1705" y="146736"/>
                </a:lnTo>
                <a:lnTo>
                  <a:pt x="2098" y="147391"/>
                </a:lnTo>
                <a:lnTo>
                  <a:pt x="2098" y="146998"/>
                </a:lnTo>
                <a:lnTo>
                  <a:pt x="2492" y="147653"/>
                </a:lnTo>
                <a:lnTo>
                  <a:pt x="2098" y="147653"/>
                </a:lnTo>
                <a:lnTo>
                  <a:pt x="3147" y="149096"/>
                </a:lnTo>
                <a:lnTo>
                  <a:pt x="3803" y="149489"/>
                </a:lnTo>
                <a:lnTo>
                  <a:pt x="3803" y="149751"/>
                </a:lnTo>
                <a:lnTo>
                  <a:pt x="4327" y="149751"/>
                </a:lnTo>
                <a:lnTo>
                  <a:pt x="4327" y="150276"/>
                </a:lnTo>
                <a:lnTo>
                  <a:pt x="4327" y="151194"/>
                </a:lnTo>
                <a:lnTo>
                  <a:pt x="3803" y="151194"/>
                </a:lnTo>
                <a:lnTo>
                  <a:pt x="4327" y="151719"/>
                </a:lnTo>
                <a:lnTo>
                  <a:pt x="4327" y="152636"/>
                </a:lnTo>
                <a:lnTo>
                  <a:pt x="3803" y="153423"/>
                </a:lnTo>
                <a:lnTo>
                  <a:pt x="4327" y="153817"/>
                </a:lnTo>
                <a:lnTo>
                  <a:pt x="3803" y="154472"/>
                </a:lnTo>
                <a:lnTo>
                  <a:pt x="3541" y="154735"/>
                </a:lnTo>
                <a:lnTo>
                  <a:pt x="2098" y="155390"/>
                </a:lnTo>
                <a:lnTo>
                  <a:pt x="2098" y="155915"/>
                </a:lnTo>
                <a:lnTo>
                  <a:pt x="2492" y="156570"/>
                </a:lnTo>
                <a:lnTo>
                  <a:pt x="2492" y="157357"/>
                </a:lnTo>
                <a:lnTo>
                  <a:pt x="3803" y="156833"/>
                </a:lnTo>
                <a:lnTo>
                  <a:pt x="4721" y="159062"/>
                </a:lnTo>
                <a:lnTo>
                  <a:pt x="4983" y="159718"/>
                </a:lnTo>
                <a:lnTo>
                  <a:pt x="5639" y="159718"/>
                </a:lnTo>
                <a:lnTo>
                  <a:pt x="6819" y="159718"/>
                </a:lnTo>
                <a:lnTo>
                  <a:pt x="7474" y="161553"/>
                </a:lnTo>
                <a:lnTo>
                  <a:pt x="7868" y="161816"/>
                </a:lnTo>
                <a:lnTo>
                  <a:pt x="9179" y="164438"/>
                </a:lnTo>
                <a:lnTo>
                  <a:pt x="9179" y="164700"/>
                </a:lnTo>
                <a:lnTo>
                  <a:pt x="9179" y="165094"/>
                </a:lnTo>
                <a:lnTo>
                  <a:pt x="9179" y="165356"/>
                </a:lnTo>
                <a:lnTo>
                  <a:pt x="8917" y="165356"/>
                </a:lnTo>
                <a:lnTo>
                  <a:pt x="9704" y="166143"/>
                </a:lnTo>
                <a:lnTo>
                  <a:pt x="10359" y="166536"/>
                </a:lnTo>
                <a:lnTo>
                  <a:pt x="9966" y="166536"/>
                </a:lnTo>
                <a:lnTo>
                  <a:pt x="9966" y="166799"/>
                </a:lnTo>
                <a:lnTo>
                  <a:pt x="10359" y="167454"/>
                </a:lnTo>
                <a:lnTo>
                  <a:pt x="10622" y="167192"/>
                </a:lnTo>
                <a:lnTo>
                  <a:pt x="11015" y="167454"/>
                </a:lnTo>
                <a:lnTo>
                  <a:pt x="10622" y="167848"/>
                </a:lnTo>
                <a:lnTo>
                  <a:pt x="10359" y="168241"/>
                </a:lnTo>
                <a:lnTo>
                  <a:pt x="10359" y="168634"/>
                </a:lnTo>
                <a:lnTo>
                  <a:pt x="6819" y="171519"/>
                </a:lnTo>
                <a:lnTo>
                  <a:pt x="6819" y="172831"/>
                </a:lnTo>
                <a:lnTo>
                  <a:pt x="5376" y="173224"/>
                </a:lnTo>
                <a:lnTo>
                  <a:pt x="5376" y="173617"/>
                </a:lnTo>
                <a:lnTo>
                  <a:pt x="6819" y="173617"/>
                </a:lnTo>
                <a:lnTo>
                  <a:pt x="7474" y="173617"/>
                </a:lnTo>
                <a:lnTo>
                  <a:pt x="8524" y="173880"/>
                </a:lnTo>
                <a:lnTo>
                  <a:pt x="9704" y="174535"/>
                </a:lnTo>
                <a:lnTo>
                  <a:pt x="12064" y="177158"/>
                </a:lnTo>
                <a:lnTo>
                  <a:pt x="11408" y="177420"/>
                </a:lnTo>
                <a:lnTo>
                  <a:pt x="11802" y="177813"/>
                </a:lnTo>
                <a:lnTo>
                  <a:pt x="12064" y="178600"/>
                </a:lnTo>
                <a:lnTo>
                  <a:pt x="11408" y="178863"/>
                </a:lnTo>
                <a:lnTo>
                  <a:pt x="11802" y="179518"/>
                </a:lnTo>
                <a:lnTo>
                  <a:pt x="11408" y="179912"/>
                </a:lnTo>
                <a:lnTo>
                  <a:pt x="11015" y="179912"/>
                </a:lnTo>
                <a:lnTo>
                  <a:pt x="11408" y="180305"/>
                </a:lnTo>
                <a:lnTo>
                  <a:pt x="11015" y="180698"/>
                </a:lnTo>
                <a:lnTo>
                  <a:pt x="11015" y="180961"/>
                </a:lnTo>
                <a:lnTo>
                  <a:pt x="10359" y="181616"/>
                </a:lnTo>
                <a:lnTo>
                  <a:pt x="9966" y="182272"/>
                </a:lnTo>
                <a:lnTo>
                  <a:pt x="8917" y="183059"/>
                </a:lnTo>
                <a:lnTo>
                  <a:pt x="8917" y="183452"/>
                </a:lnTo>
                <a:lnTo>
                  <a:pt x="8917" y="184239"/>
                </a:lnTo>
                <a:lnTo>
                  <a:pt x="8917" y="183714"/>
                </a:lnTo>
                <a:lnTo>
                  <a:pt x="8917" y="184239"/>
                </a:lnTo>
                <a:lnTo>
                  <a:pt x="8261" y="184895"/>
                </a:lnTo>
                <a:lnTo>
                  <a:pt x="8261" y="185157"/>
                </a:lnTo>
                <a:lnTo>
                  <a:pt x="7868" y="184895"/>
                </a:lnTo>
                <a:lnTo>
                  <a:pt x="7868" y="184501"/>
                </a:lnTo>
                <a:lnTo>
                  <a:pt x="7474" y="184501"/>
                </a:lnTo>
                <a:lnTo>
                  <a:pt x="7081" y="185157"/>
                </a:lnTo>
                <a:lnTo>
                  <a:pt x="6819" y="185157"/>
                </a:lnTo>
                <a:lnTo>
                  <a:pt x="6425" y="185681"/>
                </a:lnTo>
                <a:lnTo>
                  <a:pt x="6163" y="185681"/>
                </a:lnTo>
                <a:lnTo>
                  <a:pt x="6425" y="185944"/>
                </a:lnTo>
                <a:lnTo>
                  <a:pt x="6163" y="186337"/>
                </a:lnTo>
                <a:lnTo>
                  <a:pt x="5639" y="186337"/>
                </a:lnTo>
                <a:lnTo>
                  <a:pt x="4327" y="186599"/>
                </a:lnTo>
                <a:lnTo>
                  <a:pt x="3803" y="186337"/>
                </a:lnTo>
                <a:lnTo>
                  <a:pt x="3803" y="185944"/>
                </a:lnTo>
                <a:lnTo>
                  <a:pt x="2885" y="186337"/>
                </a:lnTo>
                <a:lnTo>
                  <a:pt x="2885" y="186599"/>
                </a:lnTo>
                <a:lnTo>
                  <a:pt x="2098" y="186599"/>
                </a:lnTo>
                <a:lnTo>
                  <a:pt x="1442" y="186993"/>
                </a:lnTo>
                <a:lnTo>
                  <a:pt x="1049" y="187255"/>
                </a:lnTo>
                <a:lnTo>
                  <a:pt x="2098" y="187648"/>
                </a:lnTo>
                <a:lnTo>
                  <a:pt x="2492" y="188042"/>
                </a:lnTo>
                <a:lnTo>
                  <a:pt x="2492" y="188435"/>
                </a:lnTo>
                <a:lnTo>
                  <a:pt x="2885" y="188697"/>
                </a:lnTo>
                <a:lnTo>
                  <a:pt x="2885" y="189091"/>
                </a:lnTo>
                <a:lnTo>
                  <a:pt x="2492" y="189091"/>
                </a:lnTo>
                <a:lnTo>
                  <a:pt x="2492" y="189353"/>
                </a:lnTo>
                <a:lnTo>
                  <a:pt x="2885" y="189878"/>
                </a:lnTo>
                <a:lnTo>
                  <a:pt x="2492" y="190140"/>
                </a:lnTo>
                <a:lnTo>
                  <a:pt x="2492" y="190796"/>
                </a:lnTo>
                <a:lnTo>
                  <a:pt x="2885" y="191320"/>
                </a:lnTo>
                <a:lnTo>
                  <a:pt x="2885" y="191582"/>
                </a:lnTo>
                <a:lnTo>
                  <a:pt x="3541" y="192238"/>
                </a:lnTo>
                <a:lnTo>
                  <a:pt x="3803" y="193418"/>
                </a:lnTo>
                <a:lnTo>
                  <a:pt x="4327" y="193680"/>
                </a:lnTo>
                <a:lnTo>
                  <a:pt x="4327" y="194074"/>
                </a:lnTo>
                <a:lnTo>
                  <a:pt x="4721" y="194336"/>
                </a:lnTo>
                <a:lnTo>
                  <a:pt x="4721" y="195123"/>
                </a:lnTo>
                <a:lnTo>
                  <a:pt x="4721" y="195779"/>
                </a:lnTo>
                <a:lnTo>
                  <a:pt x="4327" y="196959"/>
                </a:lnTo>
                <a:lnTo>
                  <a:pt x="4721" y="197221"/>
                </a:lnTo>
                <a:lnTo>
                  <a:pt x="4721" y="197877"/>
                </a:lnTo>
                <a:lnTo>
                  <a:pt x="4983" y="198401"/>
                </a:lnTo>
                <a:lnTo>
                  <a:pt x="4721" y="198795"/>
                </a:lnTo>
                <a:lnTo>
                  <a:pt x="4327" y="199057"/>
                </a:lnTo>
                <a:lnTo>
                  <a:pt x="3803" y="199057"/>
                </a:lnTo>
                <a:lnTo>
                  <a:pt x="3541" y="199450"/>
                </a:lnTo>
                <a:lnTo>
                  <a:pt x="3803" y="199712"/>
                </a:lnTo>
                <a:lnTo>
                  <a:pt x="3541" y="200106"/>
                </a:lnTo>
                <a:lnTo>
                  <a:pt x="3803" y="200106"/>
                </a:lnTo>
                <a:lnTo>
                  <a:pt x="3803" y="200893"/>
                </a:lnTo>
                <a:lnTo>
                  <a:pt x="4327" y="201155"/>
                </a:lnTo>
                <a:lnTo>
                  <a:pt x="4327" y="201548"/>
                </a:lnTo>
                <a:lnTo>
                  <a:pt x="4327" y="201810"/>
                </a:lnTo>
                <a:lnTo>
                  <a:pt x="4721" y="202335"/>
                </a:lnTo>
                <a:lnTo>
                  <a:pt x="6163" y="202335"/>
                </a:lnTo>
                <a:lnTo>
                  <a:pt x="6163" y="202991"/>
                </a:lnTo>
                <a:lnTo>
                  <a:pt x="6163" y="203253"/>
                </a:lnTo>
                <a:lnTo>
                  <a:pt x="6425" y="203253"/>
                </a:lnTo>
                <a:lnTo>
                  <a:pt x="6819" y="203778"/>
                </a:lnTo>
                <a:lnTo>
                  <a:pt x="7474" y="202335"/>
                </a:lnTo>
                <a:lnTo>
                  <a:pt x="7868" y="202597"/>
                </a:lnTo>
                <a:lnTo>
                  <a:pt x="8917" y="201810"/>
                </a:lnTo>
                <a:lnTo>
                  <a:pt x="8917" y="202597"/>
                </a:lnTo>
                <a:lnTo>
                  <a:pt x="9966" y="204040"/>
                </a:lnTo>
                <a:lnTo>
                  <a:pt x="11408" y="202991"/>
                </a:lnTo>
                <a:lnTo>
                  <a:pt x="12064" y="203253"/>
                </a:lnTo>
                <a:lnTo>
                  <a:pt x="11802" y="204040"/>
                </a:lnTo>
                <a:lnTo>
                  <a:pt x="11802" y="205089"/>
                </a:lnTo>
                <a:lnTo>
                  <a:pt x="12064" y="204695"/>
                </a:lnTo>
                <a:lnTo>
                  <a:pt x="12064" y="205876"/>
                </a:lnTo>
                <a:lnTo>
                  <a:pt x="12457" y="205089"/>
                </a:lnTo>
                <a:lnTo>
                  <a:pt x="12720" y="205482"/>
                </a:lnTo>
                <a:lnTo>
                  <a:pt x="13244" y="205089"/>
                </a:lnTo>
                <a:lnTo>
                  <a:pt x="13507" y="205482"/>
                </a:lnTo>
                <a:lnTo>
                  <a:pt x="13244" y="205876"/>
                </a:lnTo>
                <a:lnTo>
                  <a:pt x="13900" y="205876"/>
                </a:lnTo>
                <a:lnTo>
                  <a:pt x="14556" y="204433"/>
                </a:lnTo>
                <a:lnTo>
                  <a:pt x="15998" y="204695"/>
                </a:lnTo>
                <a:lnTo>
                  <a:pt x="15998" y="205089"/>
                </a:lnTo>
                <a:lnTo>
                  <a:pt x="15342" y="205482"/>
                </a:lnTo>
                <a:lnTo>
                  <a:pt x="15605" y="205876"/>
                </a:lnTo>
                <a:lnTo>
                  <a:pt x="17047" y="206138"/>
                </a:lnTo>
                <a:lnTo>
                  <a:pt x="17047" y="206531"/>
                </a:lnTo>
                <a:lnTo>
                  <a:pt x="16260" y="207580"/>
                </a:lnTo>
                <a:lnTo>
                  <a:pt x="17047" y="207580"/>
                </a:lnTo>
                <a:lnTo>
                  <a:pt x="17703" y="208629"/>
                </a:lnTo>
                <a:lnTo>
                  <a:pt x="19145" y="211514"/>
                </a:lnTo>
                <a:lnTo>
                  <a:pt x="18489" y="212170"/>
                </a:lnTo>
                <a:lnTo>
                  <a:pt x="18489" y="213219"/>
                </a:lnTo>
                <a:lnTo>
                  <a:pt x="18096" y="213612"/>
                </a:lnTo>
                <a:lnTo>
                  <a:pt x="18096" y="214268"/>
                </a:lnTo>
                <a:lnTo>
                  <a:pt x="17440" y="215317"/>
                </a:lnTo>
                <a:lnTo>
                  <a:pt x="16260" y="216759"/>
                </a:lnTo>
                <a:lnTo>
                  <a:pt x="15605" y="217153"/>
                </a:lnTo>
                <a:lnTo>
                  <a:pt x="14949" y="218202"/>
                </a:lnTo>
                <a:lnTo>
                  <a:pt x="14556" y="219251"/>
                </a:lnTo>
                <a:lnTo>
                  <a:pt x="15342" y="219907"/>
                </a:lnTo>
                <a:lnTo>
                  <a:pt x="16260" y="219907"/>
                </a:lnTo>
                <a:lnTo>
                  <a:pt x="16785" y="220300"/>
                </a:lnTo>
                <a:lnTo>
                  <a:pt x="15998" y="220693"/>
                </a:lnTo>
                <a:lnTo>
                  <a:pt x="15605" y="221611"/>
                </a:lnTo>
                <a:lnTo>
                  <a:pt x="15342" y="221611"/>
                </a:lnTo>
                <a:lnTo>
                  <a:pt x="14949" y="222792"/>
                </a:lnTo>
                <a:lnTo>
                  <a:pt x="15342" y="223054"/>
                </a:lnTo>
                <a:lnTo>
                  <a:pt x="14949" y="223841"/>
                </a:lnTo>
                <a:lnTo>
                  <a:pt x="13900" y="224496"/>
                </a:lnTo>
                <a:lnTo>
                  <a:pt x="13900" y="224889"/>
                </a:lnTo>
                <a:lnTo>
                  <a:pt x="13507" y="225939"/>
                </a:lnTo>
                <a:lnTo>
                  <a:pt x="13900" y="226594"/>
                </a:lnTo>
                <a:lnTo>
                  <a:pt x="14556" y="226332"/>
                </a:lnTo>
                <a:lnTo>
                  <a:pt x="14949" y="226988"/>
                </a:lnTo>
                <a:lnTo>
                  <a:pt x="14556" y="228430"/>
                </a:lnTo>
                <a:lnTo>
                  <a:pt x="14556" y="229217"/>
                </a:lnTo>
                <a:lnTo>
                  <a:pt x="15342" y="229217"/>
                </a:lnTo>
                <a:lnTo>
                  <a:pt x="15342" y="228692"/>
                </a:lnTo>
                <a:lnTo>
                  <a:pt x="15998" y="228430"/>
                </a:lnTo>
                <a:lnTo>
                  <a:pt x="16785" y="228430"/>
                </a:lnTo>
                <a:lnTo>
                  <a:pt x="16785" y="229872"/>
                </a:lnTo>
                <a:lnTo>
                  <a:pt x="17047" y="229872"/>
                </a:lnTo>
                <a:lnTo>
                  <a:pt x="17440" y="230922"/>
                </a:lnTo>
                <a:lnTo>
                  <a:pt x="18096" y="231971"/>
                </a:lnTo>
                <a:lnTo>
                  <a:pt x="19145" y="232364"/>
                </a:lnTo>
                <a:lnTo>
                  <a:pt x="20325" y="233020"/>
                </a:lnTo>
                <a:lnTo>
                  <a:pt x="20981" y="234462"/>
                </a:lnTo>
                <a:lnTo>
                  <a:pt x="20588" y="234856"/>
                </a:lnTo>
                <a:lnTo>
                  <a:pt x="20981" y="235118"/>
                </a:lnTo>
                <a:lnTo>
                  <a:pt x="20588" y="235773"/>
                </a:lnTo>
                <a:lnTo>
                  <a:pt x="20588" y="236954"/>
                </a:lnTo>
                <a:lnTo>
                  <a:pt x="22030" y="238658"/>
                </a:lnTo>
                <a:lnTo>
                  <a:pt x="21243" y="239445"/>
                </a:lnTo>
                <a:lnTo>
                  <a:pt x="20981" y="240101"/>
                </a:lnTo>
                <a:lnTo>
                  <a:pt x="20588" y="240756"/>
                </a:lnTo>
                <a:lnTo>
                  <a:pt x="20981" y="241150"/>
                </a:lnTo>
                <a:lnTo>
                  <a:pt x="22030" y="241412"/>
                </a:lnTo>
                <a:lnTo>
                  <a:pt x="22030" y="242199"/>
                </a:lnTo>
                <a:lnTo>
                  <a:pt x="22423" y="242199"/>
                </a:lnTo>
                <a:lnTo>
                  <a:pt x="22423" y="242592"/>
                </a:lnTo>
                <a:lnTo>
                  <a:pt x="22686" y="242592"/>
                </a:lnTo>
                <a:lnTo>
                  <a:pt x="23079" y="242855"/>
                </a:lnTo>
                <a:lnTo>
                  <a:pt x="23866" y="242855"/>
                </a:lnTo>
                <a:lnTo>
                  <a:pt x="24128" y="242855"/>
                </a:lnTo>
                <a:lnTo>
                  <a:pt x="24128" y="243379"/>
                </a:lnTo>
                <a:lnTo>
                  <a:pt x="24522" y="244035"/>
                </a:lnTo>
                <a:lnTo>
                  <a:pt x="24522" y="244821"/>
                </a:lnTo>
                <a:lnTo>
                  <a:pt x="24784" y="245084"/>
                </a:lnTo>
                <a:lnTo>
                  <a:pt x="25571" y="245084"/>
                </a:lnTo>
                <a:lnTo>
                  <a:pt x="25571" y="245477"/>
                </a:lnTo>
                <a:lnTo>
                  <a:pt x="25177" y="246395"/>
                </a:lnTo>
                <a:lnTo>
                  <a:pt x="24784" y="246788"/>
                </a:lnTo>
                <a:lnTo>
                  <a:pt x="24522" y="246788"/>
                </a:lnTo>
                <a:lnTo>
                  <a:pt x="24128" y="247575"/>
                </a:lnTo>
                <a:lnTo>
                  <a:pt x="22423" y="249280"/>
                </a:lnTo>
                <a:lnTo>
                  <a:pt x="21243" y="249673"/>
                </a:lnTo>
                <a:lnTo>
                  <a:pt x="21243" y="249935"/>
                </a:lnTo>
                <a:lnTo>
                  <a:pt x="22423" y="249673"/>
                </a:lnTo>
                <a:lnTo>
                  <a:pt x="22686" y="249673"/>
                </a:lnTo>
                <a:lnTo>
                  <a:pt x="24128" y="249673"/>
                </a:lnTo>
                <a:lnTo>
                  <a:pt x="25964" y="249280"/>
                </a:lnTo>
                <a:lnTo>
                  <a:pt x="26226" y="249280"/>
                </a:lnTo>
                <a:lnTo>
                  <a:pt x="26226" y="249673"/>
                </a:lnTo>
                <a:lnTo>
                  <a:pt x="26620" y="249280"/>
                </a:lnTo>
                <a:lnTo>
                  <a:pt x="26882" y="249935"/>
                </a:lnTo>
                <a:lnTo>
                  <a:pt x="27406" y="249935"/>
                </a:lnTo>
                <a:lnTo>
                  <a:pt x="27406" y="251116"/>
                </a:lnTo>
                <a:lnTo>
                  <a:pt x="28324" y="250722"/>
                </a:lnTo>
                <a:lnTo>
                  <a:pt x="28718" y="251378"/>
                </a:lnTo>
                <a:lnTo>
                  <a:pt x="29504" y="251116"/>
                </a:lnTo>
                <a:lnTo>
                  <a:pt x="29504" y="251378"/>
                </a:lnTo>
                <a:lnTo>
                  <a:pt x="29767" y="251378"/>
                </a:lnTo>
                <a:lnTo>
                  <a:pt x="30160" y="251771"/>
                </a:lnTo>
                <a:lnTo>
                  <a:pt x="30160" y="251378"/>
                </a:lnTo>
                <a:lnTo>
                  <a:pt x="30422" y="251771"/>
                </a:lnTo>
                <a:lnTo>
                  <a:pt x="30947" y="251771"/>
                </a:lnTo>
                <a:lnTo>
                  <a:pt x="31209" y="251771"/>
                </a:lnTo>
                <a:lnTo>
                  <a:pt x="31603" y="251771"/>
                </a:lnTo>
                <a:lnTo>
                  <a:pt x="31865" y="251771"/>
                </a:lnTo>
                <a:lnTo>
                  <a:pt x="32258" y="251771"/>
                </a:lnTo>
                <a:lnTo>
                  <a:pt x="32258" y="251378"/>
                </a:lnTo>
                <a:lnTo>
                  <a:pt x="32520" y="251378"/>
                </a:lnTo>
                <a:lnTo>
                  <a:pt x="33045" y="250722"/>
                </a:lnTo>
                <a:lnTo>
                  <a:pt x="33045" y="250460"/>
                </a:lnTo>
                <a:lnTo>
                  <a:pt x="33045" y="249935"/>
                </a:lnTo>
                <a:lnTo>
                  <a:pt x="33307" y="249673"/>
                </a:lnTo>
                <a:lnTo>
                  <a:pt x="34094" y="248493"/>
                </a:lnTo>
                <a:lnTo>
                  <a:pt x="34881" y="248231"/>
                </a:lnTo>
                <a:lnTo>
                  <a:pt x="35143" y="247837"/>
                </a:lnTo>
                <a:lnTo>
                  <a:pt x="35537" y="247837"/>
                </a:lnTo>
                <a:lnTo>
                  <a:pt x="36586" y="247575"/>
                </a:lnTo>
                <a:lnTo>
                  <a:pt x="39339" y="246395"/>
                </a:lnTo>
                <a:lnTo>
                  <a:pt x="39733" y="246133"/>
                </a:lnTo>
                <a:lnTo>
                  <a:pt x="40782" y="246133"/>
                </a:lnTo>
                <a:lnTo>
                  <a:pt x="40782" y="245477"/>
                </a:lnTo>
                <a:lnTo>
                  <a:pt x="40126" y="244821"/>
                </a:lnTo>
                <a:lnTo>
                  <a:pt x="41437" y="244035"/>
                </a:lnTo>
                <a:lnTo>
                  <a:pt x="41962" y="244297"/>
                </a:lnTo>
                <a:lnTo>
                  <a:pt x="42618" y="244035"/>
                </a:lnTo>
                <a:lnTo>
                  <a:pt x="42880" y="243641"/>
                </a:lnTo>
                <a:lnTo>
                  <a:pt x="42880" y="243379"/>
                </a:lnTo>
                <a:lnTo>
                  <a:pt x="42880" y="242855"/>
                </a:lnTo>
                <a:lnTo>
                  <a:pt x="44716" y="244297"/>
                </a:lnTo>
                <a:lnTo>
                  <a:pt x="45765" y="243379"/>
                </a:lnTo>
                <a:lnTo>
                  <a:pt x="47601" y="242592"/>
                </a:lnTo>
                <a:lnTo>
                  <a:pt x="47207" y="242199"/>
                </a:lnTo>
                <a:lnTo>
                  <a:pt x="48518" y="241937"/>
                </a:lnTo>
                <a:lnTo>
                  <a:pt x="48256" y="241412"/>
                </a:lnTo>
                <a:lnTo>
                  <a:pt x="49043" y="241412"/>
                </a:lnTo>
                <a:lnTo>
                  <a:pt x="49305" y="241412"/>
                </a:lnTo>
                <a:lnTo>
                  <a:pt x="49961" y="240756"/>
                </a:lnTo>
                <a:lnTo>
                  <a:pt x="50748" y="240756"/>
                </a:lnTo>
                <a:lnTo>
                  <a:pt x="51141" y="241150"/>
                </a:lnTo>
                <a:lnTo>
                  <a:pt x="51797" y="240494"/>
                </a:lnTo>
                <a:lnTo>
                  <a:pt x="52846" y="239839"/>
                </a:lnTo>
                <a:lnTo>
                  <a:pt x="53239" y="240101"/>
                </a:lnTo>
                <a:lnTo>
                  <a:pt x="53895" y="240101"/>
                </a:lnTo>
                <a:lnTo>
                  <a:pt x="54682" y="239839"/>
                </a:lnTo>
                <a:lnTo>
                  <a:pt x="55600" y="239052"/>
                </a:lnTo>
                <a:lnTo>
                  <a:pt x="55600" y="240101"/>
                </a:lnTo>
                <a:lnTo>
                  <a:pt x="55600" y="240756"/>
                </a:lnTo>
                <a:lnTo>
                  <a:pt x="55337" y="241150"/>
                </a:lnTo>
                <a:lnTo>
                  <a:pt x="54288" y="241937"/>
                </a:lnTo>
                <a:lnTo>
                  <a:pt x="54944" y="241937"/>
                </a:lnTo>
                <a:lnTo>
                  <a:pt x="56124" y="242199"/>
                </a:lnTo>
                <a:lnTo>
                  <a:pt x="56386" y="242855"/>
                </a:lnTo>
                <a:lnTo>
                  <a:pt x="56124" y="243641"/>
                </a:lnTo>
                <a:lnTo>
                  <a:pt x="55337" y="245084"/>
                </a:lnTo>
                <a:lnTo>
                  <a:pt x="54944" y="245739"/>
                </a:lnTo>
                <a:lnTo>
                  <a:pt x="54944" y="247182"/>
                </a:lnTo>
                <a:lnTo>
                  <a:pt x="54288" y="251116"/>
                </a:lnTo>
                <a:lnTo>
                  <a:pt x="54288" y="251771"/>
                </a:lnTo>
                <a:lnTo>
                  <a:pt x="53895" y="252165"/>
                </a:lnTo>
                <a:lnTo>
                  <a:pt x="52584" y="253869"/>
                </a:lnTo>
                <a:lnTo>
                  <a:pt x="52584" y="254656"/>
                </a:lnTo>
                <a:lnTo>
                  <a:pt x="52584" y="255312"/>
                </a:lnTo>
                <a:lnTo>
                  <a:pt x="52059" y="256492"/>
                </a:lnTo>
                <a:lnTo>
                  <a:pt x="52059" y="257148"/>
                </a:lnTo>
                <a:lnTo>
                  <a:pt x="52584" y="257934"/>
                </a:lnTo>
                <a:lnTo>
                  <a:pt x="52584" y="258197"/>
                </a:lnTo>
                <a:lnTo>
                  <a:pt x="52584" y="258590"/>
                </a:lnTo>
                <a:lnTo>
                  <a:pt x="52846" y="258853"/>
                </a:lnTo>
                <a:lnTo>
                  <a:pt x="53895" y="258197"/>
                </a:lnTo>
                <a:lnTo>
                  <a:pt x="54288" y="257934"/>
                </a:lnTo>
                <a:lnTo>
                  <a:pt x="54944" y="257541"/>
                </a:lnTo>
                <a:lnTo>
                  <a:pt x="55337" y="257934"/>
                </a:lnTo>
                <a:lnTo>
                  <a:pt x="55600" y="258197"/>
                </a:lnTo>
                <a:lnTo>
                  <a:pt x="56124" y="258197"/>
                </a:lnTo>
                <a:lnTo>
                  <a:pt x="58222" y="260950"/>
                </a:lnTo>
                <a:lnTo>
                  <a:pt x="58222" y="261475"/>
                </a:lnTo>
                <a:lnTo>
                  <a:pt x="58484" y="262131"/>
                </a:lnTo>
                <a:lnTo>
                  <a:pt x="58878" y="262131"/>
                </a:lnTo>
                <a:lnTo>
                  <a:pt x="59140" y="263573"/>
                </a:lnTo>
                <a:lnTo>
                  <a:pt x="59927" y="265278"/>
                </a:lnTo>
                <a:lnTo>
                  <a:pt x="58222" y="266327"/>
                </a:lnTo>
                <a:lnTo>
                  <a:pt x="58222" y="266720"/>
                </a:lnTo>
                <a:lnTo>
                  <a:pt x="57829" y="267114"/>
                </a:lnTo>
                <a:lnTo>
                  <a:pt x="57042" y="268556"/>
                </a:lnTo>
                <a:lnTo>
                  <a:pt x="57042" y="269212"/>
                </a:lnTo>
                <a:lnTo>
                  <a:pt x="61369" y="269474"/>
                </a:lnTo>
                <a:lnTo>
                  <a:pt x="63205" y="272752"/>
                </a:lnTo>
                <a:lnTo>
                  <a:pt x="62681" y="274195"/>
                </a:lnTo>
                <a:lnTo>
                  <a:pt x="64254" y="274851"/>
                </a:lnTo>
                <a:lnTo>
                  <a:pt x="63861" y="275637"/>
                </a:lnTo>
                <a:lnTo>
                  <a:pt x="67139" y="274195"/>
                </a:lnTo>
                <a:lnTo>
                  <a:pt x="68057" y="275637"/>
                </a:lnTo>
                <a:lnTo>
                  <a:pt x="67401" y="275900"/>
                </a:lnTo>
                <a:lnTo>
                  <a:pt x="67401" y="276555"/>
                </a:lnTo>
                <a:lnTo>
                  <a:pt x="67795" y="277342"/>
                </a:lnTo>
                <a:lnTo>
                  <a:pt x="68057" y="276555"/>
                </a:lnTo>
                <a:lnTo>
                  <a:pt x="68581" y="276293"/>
                </a:lnTo>
                <a:lnTo>
                  <a:pt x="69237" y="276555"/>
                </a:lnTo>
                <a:lnTo>
                  <a:pt x="69893" y="277342"/>
                </a:lnTo>
                <a:lnTo>
                  <a:pt x="69893" y="277735"/>
                </a:lnTo>
                <a:lnTo>
                  <a:pt x="68844" y="278391"/>
                </a:lnTo>
                <a:lnTo>
                  <a:pt x="68581" y="278653"/>
                </a:lnTo>
                <a:lnTo>
                  <a:pt x="67401" y="278653"/>
                </a:lnTo>
                <a:lnTo>
                  <a:pt x="66746" y="278653"/>
                </a:lnTo>
                <a:lnTo>
                  <a:pt x="66352" y="279440"/>
                </a:lnTo>
                <a:lnTo>
                  <a:pt x="66352" y="280096"/>
                </a:lnTo>
                <a:lnTo>
                  <a:pt x="67795" y="281276"/>
                </a:lnTo>
                <a:lnTo>
                  <a:pt x="68581" y="281931"/>
                </a:lnTo>
                <a:lnTo>
                  <a:pt x="68844" y="282718"/>
                </a:lnTo>
                <a:lnTo>
                  <a:pt x="69499" y="283374"/>
                </a:lnTo>
                <a:lnTo>
                  <a:pt x="69893" y="283636"/>
                </a:lnTo>
                <a:lnTo>
                  <a:pt x="70286" y="283636"/>
                </a:lnTo>
                <a:lnTo>
                  <a:pt x="70680" y="283636"/>
                </a:lnTo>
                <a:lnTo>
                  <a:pt x="70942" y="283636"/>
                </a:lnTo>
                <a:lnTo>
                  <a:pt x="71597" y="282194"/>
                </a:lnTo>
                <a:lnTo>
                  <a:pt x="72122" y="281931"/>
                </a:lnTo>
                <a:lnTo>
                  <a:pt x="72122" y="281538"/>
                </a:lnTo>
                <a:lnTo>
                  <a:pt x="72778" y="281276"/>
                </a:lnTo>
                <a:lnTo>
                  <a:pt x="73433" y="281276"/>
                </a:lnTo>
                <a:lnTo>
                  <a:pt x="74876" y="281931"/>
                </a:lnTo>
                <a:lnTo>
                  <a:pt x="75138" y="281931"/>
                </a:lnTo>
                <a:lnTo>
                  <a:pt x="76580" y="281276"/>
                </a:lnTo>
                <a:lnTo>
                  <a:pt x="77105" y="280489"/>
                </a:lnTo>
                <a:lnTo>
                  <a:pt x="77105" y="279440"/>
                </a:lnTo>
                <a:lnTo>
                  <a:pt x="77761" y="278653"/>
                </a:lnTo>
                <a:lnTo>
                  <a:pt x="79465" y="277998"/>
                </a:lnTo>
                <a:lnTo>
                  <a:pt x="80121" y="278653"/>
                </a:lnTo>
                <a:lnTo>
                  <a:pt x="80514" y="278653"/>
                </a:lnTo>
                <a:lnTo>
                  <a:pt x="81170" y="279833"/>
                </a:lnTo>
                <a:lnTo>
                  <a:pt x="81563" y="280489"/>
                </a:lnTo>
                <a:lnTo>
                  <a:pt x="81170" y="283374"/>
                </a:lnTo>
                <a:lnTo>
                  <a:pt x="81170" y="284423"/>
                </a:lnTo>
                <a:lnTo>
                  <a:pt x="81957" y="284816"/>
                </a:lnTo>
                <a:lnTo>
                  <a:pt x="83662" y="284030"/>
                </a:lnTo>
                <a:lnTo>
                  <a:pt x="84317" y="283636"/>
                </a:lnTo>
                <a:lnTo>
                  <a:pt x="85497" y="284423"/>
                </a:lnTo>
                <a:lnTo>
                  <a:pt x="86546" y="285079"/>
                </a:lnTo>
                <a:lnTo>
                  <a:pt x="86940" y="284816"/>
                </a:lnTo>
                <a:lnTo>
                  <a:pt x="87595" y="284423"/>
                </a:lnTo>
                <a:lnTo>
                  <a:pt x="87202" y="282718"/>
                </a:lnTo>
                <a:lnTo>
                  <a:pt x="87858" y="282981"/>
                </a:lnTo>
                <a:lnTo>
                  <a:pt x="89300" y="282194"/>
                </a:lnTo>
                <a:lnTo>
                  <a:pt x="89694" y="282194"/>
                </a:lnTo>
                <a:lnTo>
                  <a:pt x="89956" y="281538"/>
                </a:lnTo>
                <a:lnTo>
                  <a:pt x="90480" y="281276"/>
                </a:lnTo>
                <a:lnTo>
                  <a:pt x="91136" y="281931"/>
                </a:lnTo>
                <a:lnTo>
                  <a:pt x="92578" y="281276"/>
                </a:lnTo>
                <a:lnTo>
                  <a:pt x="93627" y="281538"/>
                </a:lnTo>
                <a:lnTo>
                  <a:pt x="93627" y="280751"/>
                </a:lnTo>
                <a:lnTo>
                  <a:pt x="94414" y="280489"/>
                </a:lnTo>
                <a:lnTo>
                  <a:pt x="94414" y="281931"/>
                </a:lnTo>
                <a:lnTo>
                  <a:pt x="95070" y="281538"/>
                </a:lnTo>
                <a:lnTo>
                  <a:pt x="95332" y="281538"/>
                </a:lnTo>
                <a:lnTo>
                  <a:pt x="95332" y="282718"/>
                </a:lnTo>
                <a:lnTo>
                  <a:pt x="95857" y="282981"/>
                </a:lnTo>
                <a:lnTo>
                  <a:pt x="95857" y="283636"/>
                </a:lnTo>
                <a:lnTo>
                  <a:pt x="97299" y="283636"/>
                </a:lnTo>
                <a:lnTo>
                  <a:pt x="97299" y="283374"/>
                </a:lnTo>
                <a:lnTo>
                  <a:pt x="98217" y="283374"/>
                </a:lnTo>
                <a:lnTo>
                  <a:pt x="99004" y="283374"/>
                </a:lnTo>
                <a:lnTo>
                  <a:pt x="98610" y="282194"/>
                </a:lnTo>
                <a:lnTo>
                  <a:pt x="99397" y="281931"/>
                </a:lnTo>
                <a:lnTo>
                  <a:pt x="99004" y="281538"/>
                </a:lnTo>
                <a:lnTo>
                  <a:pt x="99659" y="280751"/>
                </a:lnTo>
                <a:lnTo>
                  <a:pt x="100709" y="281276"/>
                </a:lnTo>
                <a:lnTo>
                  <a:pt x="101102" y="282718"/>
                </a:lnTo>
                <a:lnTo>
                  <a:pt x="101495" y="282981"/>
                </a:lnTo>
                <a:lnTo>
                  <a:pt x="102938" y="283374"/>
                </a:lnTo>
                <a:lnTo>
                  <a:pt x="103856" y="284030"/>
                </a:lnTo>
                <a:lnTo>
                  <a:pt x="103856" y="285079"/>
                </a:lnTo>
                <a:lnTo>
                  <a:pt x="104380" y="284816"/>
                </a:lnTo>
                <a:lnTo>
                  <a:pt x="104642" y="285079"/>
                </a:lnTo>
                <a:lnTo>
                  <a:pt x="104380" y="285734"/>
                </a:lnTo>
                <a:lnTo>
                  <a:pt x="102413" y="286915"/>
                </a:lnTo>
                <a:lnTo>
                  <a:pt x="102938" y="288357"/>
                </a:lnTo>
                <a:lnTo>
                  <a:pt x="101758" y="288619"/>
                </a:lnTo>
                <a:lnTo>
                  <a:pt x="101495" y="289013"/>
                </a:lnTo>
                <a:lnTo>
                  <a:pt x="101495" y="290455"/>
                </a:lnTo>
                <a:lnTo>
                  <a:pt x="102151" y="290717"/>
                </a:lnTo>
                <a:lnTo>
                  <a:pt x="101758" y="291897"/>
                </a:lnTo>
                <a:lnTo>
                  <a:pt x="102938" y="292553"/>
                </a:lnTo>
                <a:lnTo>
                  <a:pt x="102413" y="293209"/>
                </a:lnTo>
                <a:lnTo>
                  <a:pt x="102938" y="293602"/>
                </a:lnTo>
                <a:lnTo>
                  <a:pt x="103593" y="293209"/>
                </a:lnTo>
                <a:lnTo>
                  <a:pt x="103200" y="293602"/>
                </a:lnTo>
                <a:lnTo>
                  <a:pt x="104380" y="293209"/>
                </a:lnTo>
                <a:lnTo>
                  <a:pt x="104642" y="293996"/>
                </a:lnTo>
                <a:lnTo>
                  <a:pt x="104380" y="294258"/>
                </a:lnTo>
                <a:lnTo>
                  <a:pt x="104642" y="294651"/>
                </a:lnTo>
                <a:lnTo>
                  <a:pt x="104380" y="295438"/>
                </a:lnTo>
                <a:lnTo>
                  <a:pt x="105036" y="295438"/>
                </a:lnTo>
                <a:lnTo>
                  <a:pt x="106085" y="296094"/>
                </a:lnTo>
                <a:lnTo>
                  <a:pt x="106478" y="296094"/>
                </a:lnTo>
                <a:lnTo>
                  <a:pt x="106741" y="296356"/>
                </a:lnTo>
                <a:lnTo>
                  <a:pt x="107790" y="296094"/>
                </a:lnTo>
                <a:lnTo>
                  <a:pt x="108183" y="295700"/>
                </a:lnTo>
                <a:lnTo>
                  <a:pt x="108183" y="294651"/>
                </a:lnTo>
                <a:lnTo>
                  <a:pt x="107396" y="293602"/>
                </a:lnTo>
                <a:lnTo>
                  <a:pt x="107134" y="293602"/>
                </a:lnTo>
                <a:lnTo>
                  <a:pt x="107396" y="293209"/>
                </a:lnTo>
                <a:lnTo>
                  <a:pt x="107134" y="293209"/>
                </a:lnTo>
                <a:lnTo>
                  <a:pt x="107396" y="292553"/>
                </a:lnTo>
                <a:lnTo>
                  <a:pt x="107790" y="292553"/>
                </a:lnTo>
                <a:lnTo>
                  <a:pt x="108183" y="291897"/>
                </a:lnTo>
                <a:lnTo>
                  <a:pt x="108576" y="291897"/>
                </a:lnTo>
                <a:lnTo>
                  <a:pt x="108839" y="292553"/>
                </a:lnTo>
                <a:lnTo>
                  <a:pt x="109494" y="292815"/>
                </a:lnTo>
                <a:lnTo>
                  <a:pt x="110019" y="292160"/>
                </a:lnTo>
                <a:lnTo>
                  <a:pt x="109494" y="291897"/>
                </a:lnTo>
                <a:lnTo>
                  <a:pt x="109494" y="291504"/>
                </a:lnTo>
                <a:lnTo>
                  <a:pt x="110019" y="291504"/>
                </a:lnTo>
                <a:lnTo>
                  <a:pt x="110281" y="291897"/>
                </a:lnTo>
                <a:lnTo>
                  <a:pt x="111461" y="291897"/>
                </a:lnTo>
                <a:lnTo>
                  <a:pt x="113822" y="293996"/>
                </a:lnTo>
                <a:lnTo>
                  <a:pt x="113822" y="296356"/>
                </a:lnTo>
                <a:lnTo>
                  <a:pt x="114215" y="296880"/>
                </a:lnTo>
                <a:lnTo>
                  <a:pt x="113559" y="298979"/>
                </a:lnTo>
                <a:lnTo>
                  <a:pt x="115264" y="299241"/>
                </a:lnTo>
                <a:lnTo>
                  <a:pt x="114871" y="299634"/>
                </a:lnTo>
                <a:lnTo>
                  <a:pt x="114215" y="299241"/>
                </a:lnTo>
                <a:lnTo>
                  <a:pt x="114477" y="299634"/>
                </a:lnTo>
                <a:lnTo>
                  <a:pt x="113559" y="299896"/>
                </a:lnTo>
                <a:lnTo>
                  <a:pt x="113822" y="300552"/>
                </a:lnTo>
                <a:lnTo>
                  <a:pt x="113559" y="301732"/>
                </a:lnTo>
                <a:lnTo>
                  <a:pt x="113166" y="302519"/>
                </a:lnTo>
                <a:lnTo>
                  <a:pt x="113822" y="302519"/>
                </a:lnTo>
                <a:lnTo>
                  <a:pt x="113166" y="304224"/>
                </a:lnTo>
                <a:lnTo>
                  <a:pt x="113559" y="304879"/>
                </a:lnTo>
                <a:lnTo>
                  <a:pt x="112773" y="305928"/>
                </a:lnTo>
                <a:lnTo>
                  <a:pt x="112117" y="305273"/>
                </a:lnTo>
                <a:lnTo>
                  <a:pt x="111461" y="306715"/>
                </a:lnTo>
                <a:lnTo>
                  <a:pt x="111724" y="307109"/>
                </a:lnTo>
                <a:lnTo>
                  <a:pt x="110937" y="306715"/>
                </a:lnTo>
                <a:lnTo>
                  <a:pt x="110674" y="306715"/>
                </a:lnTo>
                <a:lnTo>
                  <a:pt x="110019" y="307109"/>
                </a:lnTo>
                <a:lnTo>
                  <a:pt x="108839" y="308813"/>
                </a:lnTo>
                <a:lnTo>
                  <a:pt x="109494" y="308813"/>
                </a:lnTo>
                <a:lnTo>
                  <a:pt x="109494" y="309338"/>
                </a:lnTo>
                <a:lnTo>
                  <a:pt x="109232" y="309338"/>
                </a:lnTo>
                <a:lnTo>
                  <a:pt x="110019" y="310649"/>
                </a:lnTo>
                <a:lnTo>
                  <a:pt x="110019" y="310912"/>
                </a:lnTo>
                <a:lnTo>
                  <a:pt x="110674" y="312092"/>
                </a:lnTo>
                <a:lnTo>
                  <a:pt x="110281" y="313009"/>
                </a:lnTo>
                <a:lnTo>
                  <a:pt x="110281" y="313796"/>
                </a:lnTo>
                <a:lnTo>
                  <a:pt x="110019" y="314190"/>
                </a:lnTo>
                <a:lnTo>
                  <a:pt x="110674" y="315239"/>
                </a:lnTo>
                <a:lnTo>
                  <a:pt x="112379" y="315239"/>
                </a:lnTo>
                <a:lnTo>
                  <a:pt x="111461" y="315632"/>
                </a:lnTo>
                <a:lnTo>
                  <a:pt x="111461" y="316288"/>
                </a:lnTo>
                <a:lnTo>
                  <a:pt x="111724" y="317075"/>
                </a:lnTo>
                <a:lnTo>
                  <a:pt x="112379" y="317337"/>
                </a:lnTo>
                <a:lnTo>
                  <a:pt x="112379" y="317992"/>
                </a:lnTo>
                <a:lnTo>
                  <a:pt x="113559" y="318386"/>
                </a:lnTo>
                <a:lnTo>
                  <a:pt x="113822" y="317992"/>
                </a:lnTo>
                <a:lnTo>
                  <a:pt x="114215" y="318386"/>
                </a:lnTo>
                <a:lnTo>
                  <a:pt x="113822" y="319173"/>
                </a:lnTo>
                <a:lnTo>
                  <a:pt x="113822" y="319828"/>
                </a:lnTo>
                <a:lnTo>
                  <a:pt x="115264" y="319173"/>
                </a:lnTo>
                <a:lnTo>
                  <a:pt x="115920" y="318779"/>
                </a:lnTo>
                <a:lnTo>
                  <a:pt x="115920" y="319828"/>
                </a:lnTo>
                <a:lnTo>
                  <a:pt x="115657" y="320615"/>
                </a:lnTo>
                <a:lnTo>
                  <a:pt x="115920" y="321533"/>
                </a:lnTo>
                <a:lnTo>
                  <a:pt x="116313" y="322320"/>
                </a:lnTo>
                <a:lnTo>
                  <a:pt x="116575" y="323762"/>
                </a:lnTo>
                <a:lnTo>
                  <a:pt x="117100" y="324156"/>
                </a:lnTo>
                <a:lnTo>
                  <a:pt x="116575" y="325074"/>
                </a:lnTo>
                <a:lnTo>
                  <a:pt x="115920" y="325860"/>
                </a:lnTo>
                <a:lnTo>
                  <a:pt x="115920" y="326516"/>
                </a:lnTo>
                <a:lnTo>
                  <a:pt x="116313" y="326516"/>
                </a:lnTo>
                <a:lnTo>
                  <a:pt x="116313" y="326909"/>
                </a:lnTo>
                <a:lnTo>
                  <a:pt x="115920" y="327172"/>
                </a:lnTo>
                <a:lnTo>
                  <a:pt x="116313" y="327172"/>
                </a:lnTo>
                <a:lnTo>
                  <a:pt x="117100" y="326909"/>
                </a:lnTo>
                <a:lnTo>
                  <a:pt x="117362" y="326516"/>
                </a:lnTo>
                <a:lnTo>
                  <a:pt x="117756" y="326909"/>
                </a:lnTo>
                <a:lnTo>
                  <a:pt x="117756" y="326516"/>
                </a:lnTo>
                <a:lnTo>
                  <a:pt x="118018" y="327172"/>
                </a:lnTo>
                <a:lnTo>
                  <a:pt x="118805" y="327696"/>
                </a:lnTo>
                <a:lnTo>
                  <a:pt x="119460" y="327958"/>
                </a:lnTo>
                <a:lnTo>
                  <a:pt x="119854" y="328614"/>
                </a:lnTo>
                <a:lnTo>
                  <a:pt x="119854" y="329139"/>
                </a:lnTo>
                <a:lnTo>
                  <a:pt x="118018" y="329139"/>
                </a:lnTo>
                <a:lnTo>
                  <a:pt x="117756" y="329401"/>
                </a:lnTo>
                <a:lnTo>
                  <a:pt x="117756" y="329794"/>
                </a:lnTo>
                <a:lnTo>
                  <a:pt x="119198" y="329794"/>
                </a:lnTo>
                <a:lnTo>
                  <a:pt x="119198" y="330057"/>
                </a:lnTo>
                <a:lnTo>
                  <a:pt x="118542" y="330843"/>
                </a:lnTo>
                <a:lnTo>
                  <a:pt x="116313" y="331499"/>
                </a:lnTo>
                <a:lnTo>
                  <a:pt x="116575" y="331892"/>
                </a:lnTo>
                <a:lnTo>
                  <a:pt x="117362" y="331892"/>
                </a:lnTo>
                <a:lnTo>
                  <a:pt x="117362" y="331499"/>
                </a:lnTo>
                <a:lnTo>
                  <a:pt x="118018" y="331499"/>
                </a:lnTo>
                <a:lnTo>
                  <a:pt x="119198" y="330843"/>
                </a:lnTo>
                <a:lnTo>
                  <a:pt x="119460" y="330450"/>
                </a:lnTo>
                <a:lnTo>
                  <a:pt x="119854" y="329794"/>
                </a:lnTo>
                <a:lnTo>
                  <a:pt x="119854" y="329139"/>
                </a:lnTo>
                <a:lnTo>
                  <a:pt x="119854" y="328614"/>
                </a:lnTo>
                <a:lnTo>
                  <a:pt x="120903" y="328614"/>
                </a:lnTo>
                <a:lnTo>
                  <a:pt x="121296" y="329794"/>
                </a:lnTo>
                <a:lnTo>
                  <a:pt x="121952" y="329794"/>
                </a:lnTo>
                <a:lnTo>
                  <a:pt x="122345" y="331499"/>
                </a:lnTo>
                <a:lnTo>
                  <a:pt x="124181" y="331237"/>
                </a:lnTo>
                <a:lnTo>
                  <a:pt x="125623" y="330057"/>
                </a:lnTo>
                <a:lnTo>
                  <a:pt x="126017" y="329794"/>
                </a:lnTo>
                <a:lnTo>
                  <a:pt x="126672" y="330057"/>
                </a:lnTo>
                <a:lnTo>
                  <a:pt x="126935" y="329794"/>
                </a:lnTo>
                <a:lnTo>
                  <a:pt x="129033" y="329139"/>
                </a:lnTo>
                <a:lnTo>
                  <a:pt x="131000" y="327958"/>
                </a:lnTo>
                <a:lnTo>
                  <a:pt x="131000" y="328352"/>
                </a:lnTo>
                <a:lnTo>
                  <a:pt x="131000" y="328614"/>
                </a:lnTo>
                <a:lnTo>
                  <a:pt x="131000" y="329139"/>
                </a:lnTo>
                <a:lnTo>
                  <a:pt x="130213" y="330057"/>
                </a:lnTo>
                <a:lnTo>
                  <a:pt x="129820" y="331237"/>
                </a:lnTo>
                <a:lnTo>
                  <a:pt x="129033" y="331499"/>
                </a:lnTo>
                <a:lnTo>
                  <a:pt x="128771" y="332155"/>
                </a:lnTo>
                <a:lnTo>
                  <a:pt x="127721" y="333597"/>
                </a:lnTo>
                <a:lnTo>
                  <a:pt x="128115" y="333990"/>
                </a:lnTo>
                <a:lnTo>
                  <a:pt x="128115" y="335040"/>
                </a:lnTo>
                <a:lnTo>
                  <a:pt x="128771" y="336482"/>
                </a:lnTo>
                <a:lnTo>
                  <a:pt x="127328" y="337531"/>
                </a:lnTo>
                <a:lnTo>
                  <a:pt x="126935" y="338580"/>
                </a:lnTo>
                <a:lnTo>
                  <a:pt x="128771" y="339629"/>
                </a:lnTo>
                <a:lnTo>
                  <a:pt x="128771" y="340416"/>
                </a:lnTo>
                <a:lnTo>
                  <a:pt x="129033" y="340678"/>
                </a:lnTo>
                <a:lnTo>
                  <a:pt x="128377" y="341858"/>
                </a:lnTo>
                <a:lnTo>
                  <a:pt x="128115" y="342514"/>
                </a:lnTo>
                <a:lnTo>
                  <a:pt x="128377" y="342776"/>
                </a:lnTo>
                <a:lnTo>
                  <a:pt x="131000" y="341334"/>
                </a:lnTo>
                <a:lnTo>
                  <a:pt x="131262" y="341858"/>
                </a:lnTo>
                <a:lnTo>
                  <a:pt x="131655" y="342514"/>
                </a:lnTo>
                <a:lnTo>
                  <a:pt x="131262" y="343170"/>
                </a:lnTo>
                <a:lnTo>
                  <a:pt x="131655" y="343956"/>
                </a:lnTo>
                <a:lnTo>
                  <a:pt x="132311" y="343563"/>
                </a:lnTo>
                <a:lnTo>
                  <a:pt x="132311" y="344874"/>
                </a:lnTo>
                <a:lnTo>
                  <a:pt x="131262" y="345661"/>
                </a:lnTo>
                <a:lnTo>
                  <a:pt x="131262" y="346710"/>
                </a:lnTo>
                <a:lnTo>
                  <a:pt x="131918" y="346973"/>
                </a:lnTo>
                <a:lnTo>
                  <a:pt x="132311" y="346710"/>
                </a:lnTo>
                <a:lnTo>
                  <a:pt x="133098" y="346973"/>
                </a:lnTo>
                <a:lnTo>
                  <a:pt x="133360" y="347759"/>
                </a:lnTo>
                <a:lnTo>
                  <a:pt x="133360" y="348153"/>
                </a:lnTo>
                <a:lnTo>
                  <a:pt x="133360" y="348415"/>
                </a:lnTo>
                <a:lnTo>
                  <a:pt x="133754" y="349202"/>
                </a:lnTo>
                <a:lnTo>
                  <a:pt x="135458" y="350644"/>
                </a:lnTo>
                <a:lnTo>
                  <a:pt x="135458" y="351038"/>
                </a:lnTo>
                <a:lnTo>
                  <a:pt x="135852" y="349857"/>
                </a:lnTo>
                <a:lnTo>
                  <a:pt x="135852" y="349595"/>
                </a:lnTo>
                <a:lnTo>
                  <a:pt x="136638" y="349202"/>
                </a:lnTo>
                <a:lnTo>
                  <a:pt x="136638" y="349595"/>
                </a:lnTo>
                <a:lnTo>
                  <a:pt x="136901" y="349202"/>
                </a:lnTo>
                <a:lnTo>
                  <a:pt x="136901" y="348939"/>
                </a:lnTo>
                <a:lnTo>
                  <a:pt x="137556" y="348153"/>
                </a:lnTo>
                <a:lnTo>
                  <a:pt x="138736" y="347759"/>
                </a:lnTo>
                <a:lnTo>
                  <a:pt x="138999" y="348415"/>
                </a:lnTo>
                <a:lnTo>
                  <a:pt x="138999" y="349202"/>
                </a:lnTo>
                <a:lnTo>
                  <a:pt x="139392" y="349202"/>
                </a:lnTo>
                <a:lnTo>
                  <a:pt x="138999" y="351038"/>
                </a:lnTo>
                <a:lnTo>
                  <a:pt x="139392" y="353136"/>
                </a:lnTo>
                <a:lnTo>
                  <a:pt x="139392" y="353398"/>
                </a:lnTo>
                <a:lnTo>
                  <a:pt x="138999" y="353791"/>
                </a:lnTo>
                <a:lnTo>
                  <a:pt x="138736" y="354053"/>
                </a:lnTo>
                <a:lnTo>
                  <a:pt x="139392" y="355234"/>
                </a:lnTo>
                <a:lnTo>
                  <a:pt x="139392" y="355496"/>
                </a:lnTo>
                <a:lnTo>
                  <a:pt x="138999" y="356283"/>
                </a:lnTo>
                <a:lnTo>
                  <a:pt x="138736" y="356283"/>
                </a:lnTo>
                <a:lnTo>
                  <a:pt x="138212" y="356676"/>
                </a:lnTo>
                <a:lnTo>
                  <a:pt x="137294" y="356676"/>
                </a:lnTo>
                <a:lnTo>
                  <a:pt x="137294" y="356938"/>
                </a:lnTo>
                <a:lnTo>
                  <a:pt x="137556" y="356938"/>
                </a:lnTo>
                <a:lnTo>
                  <a:pt x="137556" y="357725"/>
                </a:lnTo>
                <a:lnTo>
                  <a:pt x="137556" y="358119"/>
                </a:lnTo>
                <a:lnTo>
                  <a:pt x="137294" y="358119"/>
                </a:lnTo>
                <a:lnTo>
                  <a:pt x="136638" y="358119"/>
                </a:lnTo>
                <a:lnTo>
                  <a:pt x="136638" y="358381"/>
                </a:lnTo>
                <a:lnTo>
                  <a:pt x="136901" y="358381"/>
                </a:lnTo>
                <a:lnTo>
                  <a:pt x="136901" y="358774"/>
                </a:lnTo>
                <a:lnTo>
                  <a:pt x="136638" y="358774"/>
                </a:lnTo>
                <a:lnTo>
                  <a:pt x="136901" y="359037"/>
                </a:lnTo>
                <a:lnTo>
                  <a:pt x="136901" y="359430"/>
                </a:lnTo>
                <a:lnTo>
                  <a:pt x="136638" y="359430"/>
                </a:lnTo>
                <a:lnTo>
                  <a:pt x="136114" y="360610"/>
                </a:lnTo>
                <a:lnTo>
                  <a:pt x="136114" y="360872"/>
                </a:lnTo>
                <a:lnTo>
                  <a:pt x="135852" y="360872"/>
                </a:lnTo>
                <a:lnTo>
                  <a:pt x="136114" y="362052"/>
                </a:lnTo>
                <a:lnTo>
                  <a:pt x="136638" y="362052"/>
                </a:lnTo>
                <a:lnTo>
                  <a:pt x="136901" y="362315"/>
                </a:lnTo>
                <a:lnTo>
                  <a:pt x="137294" y="362315"/>
                </a:lnTo>
                <a:lnTo>
                  <a:pt x="137556" y="362315"/>
                </a:lnTo>
                <a:lnTo>
                  <a:pt x="137950" y="362052"/>
                </a:lnTo>
                <a:lnTo>
                  <a:pt x="138212" y="361659"/>
                </a:lnTo>
                <a:lnTo>
                  <a:pt x="138212" y="362052"/>
                </a:lnTo>
                <a:lnTo>
                  <a:pt x="138212" y="362315"/>
                </a:lnTo>
                <a:lnTo>
                  <a:pt x="137950" y="362708"/>
                </a:lnTo>
                <a:lnTo>
                  <a:pt x="138736" y="363757"/>
                </a:lnTo>
                <a:lnTo>
                  <a:pt x="139654" y="364151"/>
                </a:lnTo>
                <a:lnTo>
                  <a:pt x="140179" y="363757"/>
                </a:lnTo>
                <a:lnTo>
                  <a:pt x="141097" y="363757"/>
                </a:lnTo>
                <a:lnTo>
                  <a:pt x="141490" y="363495"/>
                </a:lnTo>
                <a:lnTo>
                  <a:pt x="141490" y="363757"/>
                </a:lnTo>
                <a:lnTo>
                  <a:pt x="142277" y="363757"/>
                </a:lnTo>
                <a:lnTo>
                  <a:pt x="142539" y="364413"/>
                </a:lnTo>
                <a:lnTo>
                  <a:pt x="142933" y="364413"/>
                </a:lnTo>
                <a:lnTo>
                  <a:pt x="143195" y="364151"/>
                </a:lnTo>
                <a:lnTo>
                  <a:pt x="143588" y="365068"/>
                </a:lnTo>
                <a:lnTo>
                  <a:pt x="143982" y="365068"/>
                </a:lnTo>
                <a:lnTo>
                  <a:pt x="144375" y="364806"/>
                </a:lnTo>
                <a:lnTo>
                  <a:pt x="144637" y="365068"/>
                </a:lnTo>
                <a:lnTo>
                  <a:pt x="145031" y="364806"/>
                </a:lnTo>
                <a:lnTo>
                  <a:pt x="145818" y="365068"/>
                </a:lnTo>
                <a:lnTo>
                  <a:pt x="146473" y="364413"/>
                </a:lnTo>
                <a:lnTo>
                  <a:pt x="146735" y="364806"/>
                </a:lnTo>
                <a:lnTo>
                  <a:pt x="147260" y="364413"/>
                </a:lnTo>
                <a:lnTo>
                  <a:pt x="149358" y="364806"/>
                </a:lnTo>
                <a:lnTo>
                  <a:pt x="150014" y="365068"/>
                </a:lnTo>
                <a:lnTo>
                  <a:pt x="150014" y="364151"/>
                </a:lnTo>
                <a:lnTo>
                  <a:pt x="151063" y="363757"/>
                </a:lnTo>
                <a:lnTo>
                  <a:pt x="151718" y="364151"/>
                </a:lnTo>
                <a:lnTo>
                  <a:pt x="153292" y="363757"/>
                </a:lnTo>
                <a:lnTo>
                  <a:pt x="154341" y="364151"/>
                </a:lnTo>
                <a:lnTo>
                  <a:pt x="154734" y="363495"/>
                </a:lnTo>
                <a:lnTo>
                  <a:pt x="154997" y="363102"/>
                </a:lnTo>
                <a:lnTo>
                  <a:pt x="155652" y="363102"/>
                </a:lnTo>
                <a:lnTo>
                  <a:pt x="155652" y="363495"/>
                </a:lnTo>
                <a:lnTo>
                  <a:pt x="156046" y="363495"/>
                </a:lnTo>
                <a:lnTo>
                  <a:pt x="156046" y="363102"/>
                </a:lnTo>
                <a:lnTo>
                  <a:pt x="156046" y="362708"/>
                </a:lnTo>
                <a:lnTo>
                  <a:pt x="156833" y="363102"/>
                </a:lnTo>
                <a:lnTo>
                  <a:pt x="157095" y="362708"/>
                </a:lnTo>
                <a:lnTo>
                  <a:pt x="158275" y="363495"/>
                </a:lnTo>
                <a:lnTo>
                  <a:pt x="158931" y="363757"/>
                </a:lnTo>
                <a:lnTo>
                  <a:pt x="159193" y="363102"/>
                </a:lnTo>
                <a:lnTo>
                  <a:pt x="159717" y="363495"/>
                </a:lnTo>
                <a:lnTo>
                  <a:pt x="159980" y="363495"/>
                </a:lnTo>
                <a:lnTo>
                  <a:pt x="159980" y="363102"/>
                </a:lnTo>
                <a:lnTo>
                  <a:pt x="160373" y="362708"/>
                </a:lnTo>
                <a:lnTo>
                  <a:pt x="160635" y="363102"/>
                </a:lnTo>
                <a:lnTo>
                  <a:pt x="161029" y="363102"/>
                </a:lnTo>
                <a:lnTo>
                  <a:pt x="161816" y="363495"/>
                </a:lnTo>
                <a:lnTo>
                  <a:pt x="162078" y="363102"/>
                </a:lnTo>
                <a:lnTo>
                  <a:pt x="162733" y="362708"/>
                </a:lnTo>
                <a:lnTo>
                  <a:pt x="162733" y="363102"/>
                </a:lnTo>
                <a:lnTo>
                  <a:pt x="164176" y="362708"/>
                </a:lnTo>
                <a:lnTo>
                  <a:pt x="164832" y="362708"/>
                </a:lnTo>
                <a:lnTo>
                  <a:pt x="165356" y="362708"/>
                </a:lnTo>
                <a:lnTo>
                  <a:pt x="165618" y="362708"/>
                </a:lnTo>
                <a:lnTo>
                  <a:pt x="167061" y="362052"/>
                </a:lnTo>
                <a:lnTo>
                  <a:pt x="167061" y="362708"/>
                </a:lnTo>
                <a:lnTo>
                  <a:pt x="167454" y="363102"/>
                </a:lnTo>
                <a:lnTo>
                  <a:pt x="168110" y="363102"/>
                </a:lnTo>
                <a:lnTo>
                  <a:pt x="168897" y="362708"/>
                </a:lnTo>
                <a:lnTo>
                  <a:pt x="168110" y="363495"/>
                </a:lnTo>
                <a:lnTo>
                  <a:pt x="168897" y="364151"/>
                </a:lnTo>
                <a:lnTo>
                  <a:pt x="168897" y="364413"/>
                </a:lnTo>
                <a:lnTo>
                  <a:pt x="169159" y="364151"/>
                </a:lnTo>
                <a:lnTo>
                  <a:pt x="169814" y="364413"/>
                </a:lnTo>
                <a:lnTo>
                  <a:pt x="170208" y="364413"/>
                </a:lnTo>
                <a:lnTo>
                  <a:pt x="170995" y="364413"/>
                </a:lnTo>
                <a:lnTo>
                  <a:pt x="171913" y="364806"/>
                </a:lnTo>
                <a:lnTo>
                  <a:pt x="171650" y="364806"/>
                </a:lnTo>
                <a:lnTo>
                  <a:pt x="171913" y="365068"/>
                </a:lnTo>
                <a:lnTo>
                  <a:pt x="173093" y="365593"/>
                </a:lnTo>
                <a:lnTo>
                  <a:pt x="173355" y="366249"/>
                </a:lnTo>
                <a:lnTo>
                  <a:pt x="174142" y="365855"/>
                </a:lnTo>
                <a:lnTo>
                  <a:pt x="174535" y="366249"/>
                </a:lnTo>
                <a:lnTo>
                  <a:pt x="174797" y="366249"/>
                </a:lnTo>
                <a:lnTo>
                  <a:pt x="175453" y="367036"/>
                </a:lnTo>
                <a:lnTo>
                  <a:pt x="175453" y="367298"/>
                </a:lnTo>
                <a:lnTo>
                  <a:pt x="175978" y="367953"/>
                </a:lnTo>
                <a:lnTo>
                  <a:pt x="175453" y="368478"/>
                </a:lnTo>
                <a:lnTo>
                  <a:pt x="175453" y="369133"/>
                </a:lnTo>
                <a:lnTo>
                  <a:pt x="175191" y="369133"/>
                </a:lnTo>
                <a:lnTo>
                  <a:pt x="174142" y="369789"/>
                </a:lnTo>
                <a:lnTo>
                  <a:pt x="174535" y="370445"/>
                </a:lnTo>
                <a:lnTo>
                  <a:pt x="174797" y="370838"/>
                </a:lnTo>
                <a:lnTo>
                  <a:pt x="174797" y="371232"/>
                </a:lnTo>
                <a:lnTo>
                  <a:pt x="174797" y="371494"/>
                </a:lnTo>
                <a:lnTo>
                  <a:pt x="174142" y="371494"/>
                </a:lnTo>
                <a:lnTo>
                  <a:pt x="173880" y="372150"/>
                </a:lnTo>
                <a:lnTo>
                  <a:pt x="173355" y="372674"/>
                </a:lnTo>
                <a:lnTo>
                  <a:pt x="173880" y="372674"/>
                </a:lnTo>
                <a:lnTo>
                  <a:pt x="173093" y="372936"/>
                </a:lnTo>
                <a:lnTo>
                  <a:pt x="173355" y="373592"/>
                </a:lnTo>
                <a:lnTo>
                  <a:pt x="173880" y="374116"/>
                </a:lnTo>
                <a:lnTo>
                  <a:pt x="174142" y="374772"/>
                </a:lnTo>
                <a:lnTo>
                  <a:pt x="173880" y="375035"/>
                </a:lnTo>
                <a:lnTo>
                  <a:pt x="173355" y="375428"/>
                </a:lnTo>
                <a:lnTo>
                  <a:pt x="173880" y="375821"/>
                </a:lnTo>
                <a:lnTo>
                  <a:pt x="173355" y="376477"/>
                </a:lnTo>
                <a:lnTo>
                  <a:pt x="174142" y="376477"/>
                </a:lnTo>
                <a:lnTo>
                  <a:pt x="174797" y="377132"/>
                </a:lnTo>
                <a:lnTo>
                  <a:pt x="175191" y="377526"/>
                </a:lnTo>
                <a:lnTo>
                  <a:pt x="175453" y="377526"/>
                </a:lnTo>
                <a:lnTo>
                  <a:pt x="175453" y="377919"/>
                </a:lnTo>
                <a:lnTo>
                  <a:pt x="176240" y="377132"/>
                </a:lnTo>
                <a:lnTo>
                  <a:pt x="176896" y="377526"/>
                </a:lnTo>
                <a:lnTo>
                  <a:pt x="176633" y="378313"/>
                </a:lnTo>
                <a:lnTo>
                  <a:pt x="176633" y="378575"/>
                </a:lnTo>
                <a:lnTo>
                  <a:pt x="177289" y="378968"/>
                </a:lnTo>
                <a:lnTo>
                  <a:pt x="177551" y="379231"/>
                </a:lnTo>
                <a:lnTo>
                  <a:pt x="178076" y="379755"/>
                </a:lnTo>
                <a:lnTo>
                  <a:pt x="178338" y="379231"/>
                </a:lnTo>
                <a:lnTo>
                  <a:pt x="178994" y="379755"/>
                </a:lnTo>
                <a:lnTo>
                  <a:pt x="179518" y="380017"/>
                </a:lnTo>
                <a:lnTo>
                  <a:pt x="180436" y="381460"/>
                </a:lnTo>
                <a:lnTo>
                  <a:pt x="181223" y="382115"/>
                </a:lnTo>
                <a:lnTo>
                  <a:pt x="181616" y="382115"/>
                </a:lnTo>
                <a:lnTo>
                  <a:pt x="181616" y="382902"/>
                </a:lnTo>
                <a:lnTo>
                  <a:pt x="182665" y="383951"/>
                </a:lnTo>
                <a:lnTo>
                  <a:pt x="183452" y="383558"/>
                </a:lnTo>
                <a:lnTo>
                  <a:pt x="183714" y="383558"/>
                </a:lnTo>
                <a:lnTo>
                  <a:pt x="185812" y="382902"/>
                </a:lnTo>
                <a:lnTo>
                  <a:pt x="185812" y="382115"/>
                </a:lnTo>
                <a:lnTo>
                  <a:pt x="187255" y="380673"/>
                </a:lnTo>
                <a:lnTo>
                  <a:pt x="187648" y="381198"/>
                </a:lnTo>
                <a:lnTo>
                  <a:pt x="187648" y="381460"/>
                </a:lnTo>
                <a:lnTo>
                  <a:pt x="187648" y="381853"/>
                </a:lnTo>
                <a:lnTo>
                  <a:pt x="188042" y="381853"/>
                </a:lnTo>
                <a:lnTo>
                  <a:pt x="189746" y="381460"/>
                </a:lnTo>
                <a:lnTo>
                  <a:pt x="190009" y="381460"/>
                </a:lnTo>
                <a:lnTo>
                  <a:pt x="190795" y="381460"/>
                </a:lnTo>
                <a:lnTo>
                  <a:pt x="192894" y="380411"/>
                </a:lnTo>
                <a:lnTo>
                  <a:pt x="192894" y="380017"/>
                </a:lnTo>
                <a:lnTo>
                  <a:pt x="194074" y="379755"/>
                </a:lnTo>
                <a:lnTo>
                  <a:pt x="194336" y="379755"/>
                </a:lnTo>
                <a:lnTo>
                  <a:pt x="194336" y="379231"/>
                </a:lnTo>
                <a:lnTo>
                  <a:pt x="194729" y="379231"/>
                </a:lnTo>
                <a:lnTo>
                  <a:pt x="194729" y="379755"/>
                </a:lnTo>
                <a:lnTo>
                  <a:pt x="195516" y="379755"/>
                </a:lnTo>
                <a:lnTo>
                  <a:pt x="196172" y="379231"/>
                </a:lnTo>
                <a:lnTo>
                  <a:pt x="197876" y="378968"/>
                </a:lnTo>
                <a:lnTo>
                  <a:pt x="198270" y="378575"/>
                </a:lnTo>
                <a:lnTo>
                  <a:pt x="199188" y="377919"/>
                </a:lnTo>
                <a:lnTo>
                  <a:pt x="200368" y="377526"/>
                </a:lnTo>
                <a:lnTo>
                  <a:pt x="201155" y="377526"/>
                </a:lnTo>
                <a:lnTo>
                  <a:pt x="201417" y="377526"/>
                </a:lnTo>
                <a:lnTo>
                  <a:pt x="201810" y="377526"/>
                </a:lnTo>
                <a:lnTo>
                  <a:pt x="201810" y="377132"/>
                </a:lnTo>
                <a:lnTo>
                  <a:pt x="202073" y="377132"/>
                </a:lnTo>
                <a:lnTo>
                  <a:pt x="202859" y="376870"/>
                </a:lnTo>
                <a:lnTo>
                  <a:pt x="203909" y="376870"/>
                </a:lnTo>
                <a:lnTo>
                  <a:pt x="203909" y="376477"/>
                </a:lnTo>
                <a:lnTo>
                  <a:pt x="204171" y="376477"/>
                </a:lnTo>
                <a:lnTo>
                  <a:pt x="204958" y="375428"/>
                </a:lnTo>
                <a:lnTo>
                  <a:pt x="205351" y="374379"/>
                </a:lnTo>
                <a:lnTo>
                  <a:pt x="205613" y="374379"/>
                </a:lnTo>
                <a:lnTo>
                  <a:pt x="206007" y="375035"/>
                </a:lnTo>
                <a:lnTo>
                  <a:pt x="207056" y="375428"/>
                </a:lnTo>
                <a:lnTo>
                  <a:pt x="207449" y="376215"/>
                </a:lnTo>
                <a:lnTo>
                  <a:pt x="207711" y="376477"/>
                </a:lnTo>
                <a:lnTo>
                  <a:pt x="208236" y="376870"/>
                </a:lnTo>
                <a:lnTo>
                  <a:pt x="208498" y="376870"/>
                </a:lnTo>
                <a:lnTo>
                  <a:pt x="208498" y="377132"/>
                </a:lnTo>
                <a:lnTo>
                  <a:pt x="208891" y="377132"/>
                </a:lnTo>
                <a:lnTo>
                  <a:pt x="208891" y="377526"/>
                </a:lnTo>
                <a:lnTo>
                  <a:pt x="208891" y="378313"/>
                </a:lnTo>
                <a:lnTo>
                  <a:pt x="209154" y="378575"/>
                </a:lnTo>
                <a:lnTo>
                  <a:pt x="210334" y="379231"/>
                </a:lnTo>
                <a:lnTo>
                  <a:pt x="210990" y="379231"/>
                </a:lnTo>
                <a:lnTo>
                  <a:pt x="212170" y="379755"/>
                </a:lnTo>
                <a:lnTo>
                  <a:pt x="212432" y="380411"/>
                </a:lnTo>
                <a:lnTo>
                  <a:pt x="212825" y="380673"/>
                </a:lnTo>
                <a:lnTo>
                  <a:pt x="213612" y="381460"/>
                </a:lnTo>
                <a:lnTo>
                  <a:pt x="213874" y="381460"/>
                </a:lnTo>
                <a:lnTo>
                  <a:pt x="213874" y="381853"/>
                </a:lnTo>
                <a:lnTo>
                  <a:pt x="214268" y="382115"/>
                </a:lnTo>
                <a:lnTo>
                  <a:pt x="213874" y="382115"/>
                </a:lnTo>
                <a:lnTo>
                  <a:pt x="213874" y="382509"/>
                </a:lnTo>
                <a:lnTo>
                  <a:pt x="213612" y="382509"/>
                </a:lnTo>
                <a:lnTo>
                  <a:pt x="213612" y="382902"/>
                </a:lnTo>
                <a:lnTo>
                  <a:pt x="213612" y="383296"/>
                </a:lnTo>
                <a:lnTo>
                  <a:pt x="213088" y="383296"/>
                </a:lnTo>
                <a:lnTo>
                  <a:pt x="212432" y="383296"/>
                </a:lnTo>
                <a:lnTo>
                  <a:pt x="212825" y="383558"/>
                </a:lnTo>
                <a:lnTo>
                  <a:pt x="212432" y="383951"/>
                </a:lnTo>
                <a:lnTo>
                  <a:pt x="210990" y="383951"/>
                </a:lnTo>
                <a:lnTo>
                  <a:pt x="210596" y="384214"/>
                </a:lnTo>
                <a:lnTo>
                  <a:pt x="210990" y="384214"/>
                </a:lnTo>
                <a:lnTo>
                  <a:pt x="210596" y="385394"/>
                </a:lnTo>
                <a:lnTo>
                  <a:pt x="210596" y="385656"/>
                </a:lnTo>
                <a:lnTo>
                  <a:pt x="211383" y="386049"/>
                </a:lnTo>
                <a:lnTo>
                  <a:pt x="210990" y="386836"/>
                </a:lnTo>
                <a:lnTo>
                  <a:pt x="209547" y="387754"/>
                </a:lnTo>
                <a:lnTo>
                  <a:pt x="209547" y="388541"/>
                </a:lnTo>
                <a:lnTo>
                  <a:pt x="210596" y="388279"/>
                </a:lnTo>
                <a:lnTo>
                  <a:pt x="210596" y="388934"/>
                </a:lnTo>
                <a:lnTo>
                  <a:pt x="212170" y="391032"/>
                </a:lnTo>
                <a:lnTo>
                  <a:pt x="213088" y="393393"/>
                </a:lnTo>
                <a:lnTo>
                  <a:pt x="214268" y="394180"/>
                </a:lnTo>
                <a:lnTo>
                  <a:pt x="214924" y="394573"/>
                </a:lnTo>
                <a:lnTo>
                  <a:pt x="215317" y="395360"/>
                </a:lnTo>
                <a:lnTo>
                  <a:pt x="216628" y="394835"/>
                </a:lnTo>
                <a:lnTo>
                  <a:pt x="216366" y="396278"/>
                </a:lnTo>
                <a:lnTo>
                  <a:pt x="216366" y="396671"/>
                </a:lnTo>
                <a:lnTo>
                  <a:pt x="216366" y="396933"/>
                </a:lnTo>
                <a:lnTo>
                  <a:pt x="217415" y="396933"/>
                </a:lnTo>
                <a:lnTo>
                  <a:pt x="217808" y="396933"/>
                </a:lnTo>
                <a:lnTo>
                  <a:pt x="217808" y="398376"/>
                </a:lnTo>
                <a:lnTo>
                  <a:pt x="217415" y="398376"/>
                </a:lnTo>
                <a:lnTo>
                  <a:pt x="217808" y="398769"/>
                </a:lnTo>
                <a:lnTo>
                  <a:pt x="217808" y="399031"/>
                </a:lnTo>
                <a:lnTo>
                  <a:pt x="218726" y="399031"/>
                </a:lnTo>
                <a:lnTo>
                  <a:pt x="218726" y="399818"/>
                </a:lnTo>
                <a:lnTo>
                  <a:pt x="218726" y="400474"/>
                </a:lnTo>
                <a:lnTo>
                  <a:pt x="219906" y="400998"/>
                </a:lnTo>
                <a:lnTo>
                  <a:pt x="220169" y="400998"/>
                </a:lnTo>
                <a:lnTo>
                  <a:pt x="219906" y="401654"/>
                </a:lnTo>
                <a:lnTo>
                  <a:pt x="220169" y="401916"/>
                </a:lnTo>
                <a:lnTo>
                  <a:pt x="220169" y="402310"/>
                </a:lnTo>
                <a:lnTo>
                  <a:pt x="220169" y="403097"/>
                </a:lnTo>
                <a:lnTo>
                  <a:pt x="220693" y="403752"/>
                </a:lnTo>
                <a:lnTo>
                  <a:pt x="220169" y="403752"/>
                </a:lnTo>
                <a:lnTo>
                  <a:pt x="220693" y="404408"/>
                </a:lnTo>
                <a:lnTo>
                  <a:pt x="220693" y="405194"/>
                </a:lnTo>
                <a:lnTo>
                  <a:pt x="220693" y="405850"/>
                </a:lnTo>
                <a:lnTo>
                  <a:pt x="219251" y="407293"/>
                </a:lnTo>
                <a:lnTo>
                  <a:pt x="219906" y="408079"/>
                </a:lnTo>
                <a:lnTo>
                  <a:pt x="219906" y="408342"/>
                </a:lnTo>
                <a:lnTo>
                  <a:pt x="220169" y="408342"/>
                </a:lnTo>
                <a:lnTo>
                  <a:pt x="220956" y="408997"/>
                </a:lnTo>
                <a:lnTo>
                  <a:pt x="220169" y="409784"/>
                </a:lnTo>
                <a:lnTo>
                  <a:pt x="221349" y="410178"/>
                </a:lnTo>
                <a:lnTo>
                  <a:pt x="221349" y="410440"/>
                </a:lnTo>
                <a:lnTo>
                  <a:pt x="220956" y="410833"/>
                </a:lnTo>
                <a:lnTo>
                  <a:pt x="220956" y="411096"/>
                </a:lnTo>
                <a:lnTo>
                  <a:pt x="220169" y="411882"/>
                </a:lnTo>
                <a:lnTo>
                  <a:pt x="219906" y="411489"/>
                </a:lnTo>
                <a:lnTo>
                  <a:pt x="219906" y="412276"/>
                </a:lnTo>
                <a:lnTo>
                  <a:pt x="219513" y="413456"/>
                </a:lnTo>
                <a:lnTo>
                  <a:pt x="219251" y="413456"/>
                </a:lnTo>
                <a:lnTo>
                  <a:pt x="218464" y="413718"/>
                </a:lnTo>
                <a:lnTo>
                  <a:pt x="219251" y="414111"/>
                </a:lnTo>
                <a:lnTo>
                  <a:pt x="218726" y="415161"/>
                </a:lnTo>
                <a:lnTo>
                  <a:pt x="218726" y="415816"/>
                </a:lnTo>
                <a:lnTo>
                  <a:pt x="218071" y="415816"/>
                </a:lnTo>
                <a:lnTo>
                  <a:pt x="218071" y="416210"/>
                </a:lnTo>
                <a:lnTo>
                  <a:pt x="218071" y="416472"/>
                </a:lnTo>
                <a:lnTo>
                  <a:pt x="218071" y="417652"/>
                </a:lnTo>
                <a:lnTo>
                  <a:pt x="218071" y="417914"/>
                </a:lnTo>
                <a:lnTo>
                  <a:pt x="217415" y="418308"/>
                </a:lnTo>
                <a:lnTo>
                  <a:pt x="217022" y="419750"/>
                </a:lnTo>
                <a:lnTo>
                  <a:pt x="217415" y="420012"/>
                </a:lnTo>
                <a:lnTo>
                  <a:pt x="218071" y="420012"/>
                </a:lnTo>
                <a:lnTo>
                  <a:pt x="218464" y="420799"/>
                </a:lnTo>
                <a:lnTo>
                  <a:pt x="218464" y="421192"/>
                </a:lnTo>
                <a:lnTo>
                  <a:pt x="218071" y="421848"/>
                </a:lnTo>
                <a:lnTo>
                  <a:pt x="218071" y="422897"/>
                </a:lnTo>
                <a:lnTo>
                  <a:pt x="217415" y="424733"/>
                </a:lnTo>
                <a:lnTo>
                  <a:pt x="217808" y="425389"/>
                </a:lnTo>
                <a:lnTo>
                  <a:pt x="218726" y="426175"/>
                </a:lnTo>
                <a:lnTo>
                  <a:pt x="219513" y="426175"/>
                </a:lnTo>
                <a:lnTo>
                  <a:pt x="219513" y="426831"/>
                </a:lnTo>
                <a:lnTo>
                  <a:pt x="222005" y="429191"/>
                </a:lnTo>
                <a:lnTo>
                  <a:pt x="222398" y="429585"/>
                </a:lnTo>
                <a:lnTo>
                  <a:pt x="222791" y="429978"/>
                </a:lnTo>
                <a:lnTo>
                  <a:pt x="222005" y="429978"/>
                </a:lnTo>
                <a:lnTo>
                  <a:pt x="222005" y="430372"/>
                </a:lnTo>
                <a:lnTo>
                  <a:pt x="222791" y="430372"/>
                </a:lnTo>
                <a:lnTo>
                  <a:pt x="223054" y="430634"/>
                </a:lnTo>
                <a:lnTo>
                  <a:pt x="223709" y="432076"/>
                </a:lnTo>
                <a:lnTo>
                  <a:pt x="223054" y="433519"/>
                </a:lnTo>
                <a:lnTo>
                  <a:pt x="223709" y="434174"/>
                </a:lnTo>
                <a:lnTo>
                  <a:pt x="225807" y="436273"/>
                </a:lnTo>
                <a:lnTo>
                  <a:pt x="228692" y="436010"/>
                </a:lnTo>
                <a:lnTo>
                  <a:pt x="230135" y="436273"/>
                </a:lnTo>
                <a:lnTo>
                  <a:pt x="232626" y="434961"/>
                </a:lnTo>
                <a:lnTo>
                  <a:pt x="234069" y="435355"/>
                </a:lnTo>
                <a:lnTo>
                  <a:pt x="235511" y="435617"/>
                </a:lnTo>
                <a:lnTo>
                  <a:pt x="237216" y="435617"/>
                </a:lnTo>
                <a:lnTo>
                  <a:pt x="237871" y="437715"/>
                </a:lnTo>
                <a:lnTo>
                  <a:pt x="237871" y="438371"/>
                </a:lnTo>
                <a:lnTo>
                  <a:pt x="237871" y="439158"/>
                </a:lnTo>
                <a:lnTo>
                  <a:pt x="236953" y="439551"/>
                </a:lnTo>
                <a:lnTo>
                  <a:pt x="236953" y="440338"/>
                </a:lnTo>
                <a:lnTo>
                  <a:pt x="237216" y="440993"/>
                </a:lnTo>
                <a:lnTo>
                  <a:pt x="238265" y="440338"/>
                </a:lnTo>
                <a:lnTo>
                  <a:pt x="238658" y="442436"/>
                </a:lnTo>
                <a:lnTo>
                  <a:pt x="239052" y="443354"/>
                </a:lnTo>
                <a:lnTo>
                  <a:pt x="238265" y="446239"/>
                </a:lnTo>
                <a:lnTo>
                  <a:pt x="238658" y="446632"/>
                </a:lnTo>
                <a:lnTo>
                  <a:pt x="239314" y="448074"/>
                </a:lnTo>
                <a:lnTo>
                  <a:pt x="239052" y="448730"/>
                </a:lnTo>
                <a:lnTo>
                  <a:pt x="239314" y="448730"/>
                </a:lnTo>
                <a:lnTo>
                  <a:pt x="239314" y="449123"/>
                </a:lnTo>
                <a:lnTo>
                  <a:pt x="240494" y="449779"/>
                </a:lnTo>
                <a:lnTo>
                  <a:pt x="240887" y="450828"/>
                </a:lnTo>
                <a:lnTo>
                  <a:pt x="239707" y="451090"/>
                </a:lnTo>
                <a:lnTo>
                  <a:pt x="239707" y="452271"/>
                </a:lnTo>
                <a:lnTo>
                  <a:pt x="238658" y="452533"/>
                </a:lnTo>
                <a:lnTo>
                  <a:pt x="237871" y="453057"/>
                </a:lnTo>
                <a:lnTo>
                  <a:pt x="237216" y="453713"/>
                </a:lnTo>
                <a:lnTo>
                  <a:pt x="237609" y="453975"/>
                </a:lnTo>
                <a:lnTo>
                  <a:pt x="237871" y="453975"/>
                </a:lnTo>
                <a:lnTo>
                  <a:pt x="239314" y="455156"/>
                </a:lnTo>
                <a:lnTo>
                  <a:pt x="239707" y="455418"/>
                </a:lnTo>
                <a:lnTo>
                  <a:pt x="239707" y="455811"/>
                </a:lnTo>
                <a:lnTo>
                  <a:pt x="239314" y="456467"/>
                </a:lnTo>
                <a:lnTo>
                  <a:pt x="238658" y="456467"/>
                </a:lnTo>
                <a:lnTo>
                  <a:pt x="238265" y="456860"/>
                </a:lnTo>
                <a:lnTo>
                  <a:pt x="239052" y="458171"/>
                </a:lnTo>
                <a:lnTo>
                  <a:pt x="241543" y="456860"/>
                </a:lnTo>
                <a:lnTo>
                  <a:pt x="246526" y="458696"/>
                </a:lnTo>
                <a:lnTo>
                  <a:pt x="247968" y="459352"/>
                </a:lnTo>
                <a:lnTo>
                  <a:pt x="248624" y="458171"/>
                </a:lnTo>
                <a:lnTo>
                  <a:pt x="250722" y="462236"/>
                </a:lnTo>
                <a:lnTo>
                  <a:pt x="253869" y="464597"/>
                </a:lnTo>
                <a:lnTo>
                  <a:pt x="255312" y="464597"/>
                </a:lnTo>
                <a:lnTo>
                  <a:pt x="256754" y="464597"/>
                </a:lnTo>
                <a:lnTo>
                  <a:pt x="257148" y="464990"/>
                </a:lnTo>
                <a:lnTo>
                  <a:pt x="257410" y="464597"/>
                </a:lnTo>
                <a:lnTo>
                  <a:pt x="257410" y="466039"/>
                </a:lnTo>
                <a:lnTo>
                  <a:pt x="258590" y="465777"/>
                </a:lnTo>
                <a:lnTo>
                  <a:pt x="258590" y="465252"/>
                </a:lnTo>
                <a:lnTo>
                  <a:pt x="259901" y="463941"/>
                </a:lnTo>
                <a:lnTo>
                  <a:pt x="260688" y="464597"/>
                </a:lnTo>
                <a:lnTo>
                  <a:pt x="261344" y="465252"/>
                </a:lnTo>
                <a:lnTo>
                  <a:pt x="261344" y="466433"/>
                </a:lnTo>
                <a:lnTo>
                  <a:pt x="261606" y="466826"/>
                </a:lnTo>
                <a:lnTo>
                  <a:pt x="261606" y="467220"/>
                </a:lnTo>
                <a:lnTo>
                  <a:pt x="258852" y="471809"/>
                </a:lnTo>
                <a:lnTo>
                  <a:pt x="257803" y="474301"/>
                </a:lnTo>
                <a:lnTo>
                  <a:pt x="257410" y="476005"/>
                </a:lnTo>
                <a:lnTo>
                  <a:pt x="256492" y="476005"/>
                </a:lnTo>
                <a:lnTo>
                  <a:pt x="256492" y="476399"/>
                </a:lnTo>
                <a:lnTo>
                  <a:pt x="255705" y="477054"/>
                </a:lnTo>
                <a:lnTo>
                  <a:pt x="255967" y="479677"/>
                </a:lnTo>
                <a:lnTo>
                  <a:pt x="255312" y="483086"/>
                </a:lnTo>
                <a:lnTo>
                  <a:pt x="254263" y="484135"/>
                </a:lnTo>
                <a:lnTo>
                  <a:pt x="253214" y="486758"/>
                </a:lnTo>
                <a:lnTo>
                  <a:pt x="253607" y="487414"/>
                </a:lnTo>
                <a:lnTo>
                  <a:pt x="253214" y="488332"/>
                </a:lnTo>
                <a:lnTo>
                  <a:pt x="253869" y="491217"/>
                </a:lnTo>
                <a:lnTo>
                  <a:pt x="254263" y="491217"/>
                </a:lnTo>
                <a:lnTo>
                  <a:pt x="259508" y="493708"/>
                </a:lnTo>
                <a:lnTo>
                  <a:pt x="260688" y="493708"/>
                </a:lnTo>
                <a:lnTo>
                  <a:pt x="261606" y="494101"/>
                </a:lnTo>
                <a:lnTo>
                  <a:pt x="266982" y="494757"/>
                </a:lnTo>
                <a:lnTo>
                  <a:pt x="268032" y="494495"/>
                </a:lnTo>
                <a:lnTo>
                  <a:pt x="268687" y="494101"/>
                </a:lnTo>
                <a:lnTo>
                  <a:pt x="269212" y="494495"/>
                </a:lnTo>
                <a:lnTo>
                  <a:pt x="269867" y="495806"/>
                </a:lnTo>
                <a:lnTo>
                  <a:pt x="270654" y="495413"/>
                </a:lnTo>
                <a:lnTo>
                  <a:pt x="271310" y="496199"/>
                </a:lnTo>
                <a:lnTo>
                  <a:pt x="273146" y="496199"/>
                </a:lnTo>
                <a:lnTo>
                  <a:pt x="273408" y="497511"/>
                </a:lnTo>
                <a:lnTo>
                  <a:pt x="274588" y="498691"/>
                </a:lnTo>
                <a:lnTo>
                  <a:pt x="274588" y="500133"/>
                </a:lnTo>
                <a:lnTo>
                  <a:pt x="274850" y="500789"/>
                </a:lnTo>
                <a:lnTo>
                  <a:pt x="276948" y="501838"/>
                </a:lnTo>
                <a:lnTo>
                  <a:pt x="277342" y="503936"/>
                </a:lnTo>
                <a:lnTo>
                  <a:pt x="276948" y="504592"/>
                </a:lnTo>
                <a:lnTo>
                  <a:pt x="278391" y="505772"/>
                </a:lnTo>
                <a:lnTo>
                  <a:pt x="279440" y="508657"/>
                </a:lnTo>
                <a:lnTo>
                  <a:pt x="280489" y="509968"/>
                </a:lnTo>
                <a:lnTo>
                  <a:pt x="281145" y="511017"/>
                </a:lnTo>
                <a:lnTo>
                  <a:pt x="282587" y="512197"/>
                </a:lnTo>
                <a:lnTo>
                  <a:pt x="284029" y="512197"/>
                </a:lnTo>
                <a:lnTo>
                  <a:pt x="284816" y="513115"/>
                </a:lnTo>
                <a:lnTo>
                  <a:pt x="285472" y="513640"/>
                </a:lnTo>
                <a:lnTo>
                  <a:pt x="288226" y="513115"/>
                </a:lnTo>
                <a:lnTo>
                  <a:pt x="289012" y="512853"/>
                </a:lnTo>
                <a:lnTo>
                  <a:pt x="289012" y="512460"/>
                </a:lnTo>
                <a:lnTo>
                  <a:pt x="289668" y="512460"/>
                </a:lnTo>
                <a:lnTo>
                  <a:pt x="289668" y="512197"/>
                </a:lnTo>
                <a:lnTo>
                  <a:pt x="291897" y="511673"/>
                </a:lnTo>
                <a:lnTo>
                  <a:pt x="292946" y="511411"/>
                </a:lnTo>
                <a:lnTo>
                  <a:pt x="294389" y="511411"/>
                </a:lnTo>
                <a:lnTo>
                  <a:pt x="295044" y="511673"/>
                </a:lnTo>
                <a:lnTo>
                  <a:pt x="295307" y="511673"/>
                </a:lnTo>
                <a:lnTo>
                  <a:pt x="296487" y="512853"/>
                </a:lnTo>
                <a:lnTo>
                  <a:pt x="297274" y="512853"/>
                </a:lnTo>
                <a:lnTo>
                  <a:pt x="298847" y="512460"/>
                </a:lnTo>
                <a:lnTo>
                  <a:pt x="298847" y="511673"/>
                </a:lnTo>
                <a:lnTo>
                  <a:pt x="300027" y="511411"/>
                </a:lnTo>
                <a:lnTo>
                  <a:pt x="300683" y="511673"/>
                </a:lnTo>
                <a:lnTo>
                  <a:pt x="301470" y="512460"/>
                </a:lnTo>
                <a:lnTo>
                  <a:pt x="301863" y="513115"/>
                </a:lnTo>
                <a:lnTo>
                  <a:pt x="302126" y="513640"/>
                </a:lnTo>
                <a:lnTo>
                  <a:pt x="302912" y="513902"/>
                </a:lnTo>
                <a:lnTo>
                  <a:pt x="303306" y="514295"/>
                </a:lnTo>
                <a:lnTo>
                  <a:pt x="303306" y="514951"/>
                </a:lnTo>
                <a:lnTo>
                  <a:pt x="303568" y="515607"/>
                </a:lnTo>
                <a:lnTo>
                  <a:pt x="303568" y="516394"/>
                </a:lnTo>
                <a:lnTo>
                  <a:pt x="303568" y="516656"/>
                </a:lnTo>
                <a:lnTo>
                  <a:pt x="303306" y="517049"/>
                </a:lnTo>
                <a:lnTo>
                  <a:pt x="303568" y="517311"/>
                </a:lnTo>
                <a:lnTo>
                  <a:pt x="303568" y="517836"/>
                </a:lnTo>
                <a:lnTo>
                  <a:pt x="303568" y="518098"/>
                </a:lnTo>
                <a:lnTo>
                  <a:pt x="303568" y="518492"/>
                </a:lnTo>
                <a:lnTo>
                  <a:pt x="303961" y="518492"/>
                </a:lnTo>
                <a:lnTo>
                  <a:pt x="304355" y="519279"/>
                </a:lnTo>
                <a:lnTo>
                  <a:pt x="305010" y="519541"/>
                </a:lnTo>
                <a:lnTo>
                  <a:pt x="305666" y="519934"/>
                </a:lnTo>
                <a:lnTo>
                  <a:pt x="307109" y="519934"/>
                </a:lnTo>
                <a:lnTo>
                  <a:pt x="307109" y="520590"/>
                </a:lnTo>
                <a:lnTo>
                  <a:pt x="307109" y="520983"/>
                </a:lnTo>
                <a:lnTo>
                  <a:pt x="306059" y="522426"/>
                </a:lnTo>
                <a:lnTo>
                  <a:pt x="305666" y="522688"/>
                </a:lnTo>
                <a:lnTo>
                  <a:pt x="306846" y="524917"/>
                </a:lnTo>
                <a:lnTo>
                  <a:pt x="306322" y="525573"/>
                </a:lnTo>
                <a:lnTo>
                  <a:pt x="306059" y="527015"/>
                </a:lnTo>
                <a:lnTo>
                  <a:pt x="306322" y="527671"/>
                </a:lnTo>
                <a:lnTo>
                  <a:pt x="305404" y="528851"/>
                </a:lnTo>
                <a:lnTo>
                  <a:pt x="305010" y="530556"/>
                </a:lnTo>
                <a:lnTo>
                  <a:pt x="305404" y="530949"/>
                </a:lnTo>
                <a:lnTo>
                  <a:pt x="306059" y="532392"/>
                </a:lnTo>
                <a:lnTo>
                  <a:pt x="305404" y="537374"/>
                </a:lnTo>
                <a:lnTo>
                  <a:pt x="302912" y="539735"/>
                </a:lnTo>
                <a:lnTo>
                  <a:pt x="302912" y="543669"/>
                </a:lnTo>
                <a:lnTo>
                  <a:pt x="303568" y="545898"/>
                </a:lnTo>
                <a:lnTo>
                  <a:pt x="303568" y="547865"/>
                </a:lnTo>
                <a:lnTo>
                  <a:pt x="301863" y="547865"/>
                </a:lnTo>
                <a:lnTo>
                  <a:pt x="302650" y="549307"/>
                </a:lnTo>
                <a:lnTo>
                  <a:pt x="303306" y="553897"/>
                </a:lnTo>
                <a:lnTo>
                  <a:pt x="306846" y="558618"/>
                </a:lnTo>
                <a:lnTo>
                  <a:pt x="308944" y="561371"/>
                </a:lnTo>
                <a:lnTo>
                  <a:pt x="310649" y="562421"/>
                </a:lnTo>
                <a:lnTo>
                  <a:pt x="314583" y="564912"/>
                </a:lnTo>
                <a:lnTo>
                  <a:pt x="318386" y="570157"/>
                </a:lnTo>
                <a:lnTo>
                  <a:pt x="324549" y="577369"/>
                </a:lnTo>
                <a:lnTo>
                  <a:pt x="329139" y="580910"/>
                </a:lnTo>
                <a:lnTo>
                  <a:pt x="329925" y="589696"/>
                </a:lnTo>
                <a:lnTo>
                  <a:pt x="328352" y="598219"/>
                </a:lnTo>
                <a:lnTo>
                  <a:pt x="336220" y="599268"/>
                </a:lnTo>
                <a:lnTo>
                  <a:pt x="337924" y="596777"/>
                </a:lnTo>
                <a:lnTo>
                  <a:pt x="340022" y="596515"/>
                </a:lnTo>
                <a:lnTo>
                  <a:pt x="340022" y="595334"/>
                </a:lnTo>
                <a:lnTo>
                  <a:pt x="341203" y="593630"/>
                </a:lnTo>
                <a:lnTo>
                  <a:pt x="342907" y="592974"/>
                </a:lnTo>
                <a:lnTo>
                  <a:pt x="344087" y="594679"/>
                </a:lnTo>
                <a:lnTo>
                  <a:pt x="347497" y="594679"/>
                </a:lnTo>
                <a:lnTo>
                  <a:pt x="349988" y="594679"/>
                </a:lnTo>
                <a:lnTo>
                  <a:pt x="353922" y="597957"/>
                </a:lnTo>
                <a:lnTo>
                  <a:pt x="357725" y="603858"/>
                </a:lnTo>
                <a:lnTo>
                  <a:pt x="357725" y="605300"/>
                </a:lnTo>
                <a:lnTo>
                  <a:pt x="359561" y="605038"/>
                </a:lnTo>
                <a:lnTo>
                  <a:pt x="360348" y="602415"/>
                </a:lnTo>
                <a:lnTo>
                  <a:pt x="359954" y="600973"/>
                </a:lnTo>
                <a:lnTo>
                  <a:pt x="361659" y="598613"/>
                </a:lnTo>
                <a:lnTo>
                  <a:pt x="364282" y="600317"/>
                </a:lnTo>
                <a:lnTo>
                  <a:pt x="365724" y="599662"/>
                </a:lnTo>
                <a:lnTo>
                  <a:pt x="368740" y="593630"/>
                </a:lnTo>
                <a:lnTo>
                  <a:pt x="368740" y="588909"/>
                </a:lnTo>
                <a:lnTo>
                  <a:pt x="372281" y="582615"/>
                </a:lnTo>
                <a:lnTo>
                  <a:pt x="372018" y="582352"/>
                </a:lnTo>
                <a:lnTo>
                  <a:pt x="373461" y="580517"/>
                </a:lnTo>
                <a:lnTo>
                  <a:pt x="373461" y="579074"/>
                </a:lnTo>
                <a:lnTo>
                  <a:pt x="374510" y="578812"/>
                </a:lnTo>
                <a:lnTo>
                  <a:pt x="374903" y="577369"/>
                </a:lnTo>
                <a:lnTo>
                  <a:pt x="374903" y="576714"/>
                </a:lnTo>
                <a:lnTo>
                  <a:pt x="374116" y="573698"/>
                </a:lnTo>
                <a:lnTo>
                  <a:pt x="374116" y="573042"/>
                </a:lnTo>
                <a:lnTo>
                  <a:pt x="373723" y="572255"/>
                </a:lnTo>
                <a:lnTo>
                  <a:pt x="372805" y="573435"/>
                </a:lnTo>
                <a:lnTo>
                  <a:pt x="372281" y="572255"/>
                </a:lnTo>
                <a:lnTo>
                  <a:pt x="373723" y="571338"/>
                </a:lnTo>
                <a:lnTo>
                  <a:pt x="371625" y="569108"/>
                </a:lnTo>
                <a:lnTo>
                  <a:pt x="370576" y="569108"/>
                </a:lnTo>
                <a:lnTo>
                  <a:pt x="369920" y="567404"/>
                </a:lnTo>
                <a:lnTo>
                  <a:pt x="370182" y="567404"/>
                </a:lnTo>
                <a:lnTo>
                  <a:pt x="370182" y="567010"/>
                </a:lnTo>
                <a:lnTo>
                  <a:pt x="369920" y="566617"/>
                </a:lnTo>
                <a:lnTo>
                  <a:pt x="369920" y="565961"/>
                </a:lnTo>
                <a:lnTo>
                  <a:pt x="369133" y="565174"/>
                </a:lnTo>
                <a:lnTo>
                  <a:pt x="367822" y="565961"/>
                </a:lnTo>
                <a:lnTo>
                  <a:pt x="367822" y="565699"/>
                </a:lnTo>
                <a:lnTo>
                  <a:pt x="368084" y="564519"/>
                </a:lnTo>
                <a:lnTo>
                  <a:pt x="368478" y="563732"/>
                </a:lnTo>
                <a:lnTo>
                  <a:pt x="368478" y="563470"/>
                </a:lnTo>
                <a:lnTo>
                  <a:pt x="369920" y="562027"/>
                </a:lnTo>
                <a:lnTo>
                  <a:pt x="369920" y="561634"/>
                </a:lnTo>
                <a:lnTo>
                  <a:pt x="369133" y="561371"/>
                </a:lnTo>
                <a:lnTo>
                  <a:pt x="367822" y="561371"/>
                </a:lnTo>
                <a:lnTo>
                  <a:pt x="367822" y="560322"/>
                </a:lnTo>
                <a:lnTo>
                  <a:pt x="367035" y="560716"/>
                </a:lnTo>
                <a:lnTo>
                  <a:pt x="366642" y="561371"/>
                </a:lnTo>
                <a:lnTo>
                  <a:pt x="366380" y="561371"/>
                </a:lnTo>
                <a:lnTo>
                  <a:pt x="366380" y="560978"/>
                </a:lnTo>
                <a:lnTo>
                  <a:pt x="365724" y="560716"/>
                </a:lnTo>
                <a:lnTo>
                  <a:pt x="365331" y="561371"/>
                </a:lnTo>
                <a:lnTo>
                  <a:pt x="365331" y="560978"/>
                </a:lnTo>
                <a:lnTo>
                  <a:pt x="365724" y="560322"/>
                </a:lnTo>
                <a:lnTo>
                  <a:pt x="364544" y="559536"/>
                </a:lnTo>
                <a:lnTo>
                  <a:pt x="364937" y="559273"/>
                </a:lnTo>
                <a:lnTo>
                  <a:pt x="363888" y="558618"/>
                </a:lnTo>
                <a:lnTo>
                  <a:pt x="364937" y="556651"/>
                </a:lnTo>
                <a:lnTo>
                  <a:pt x="365724" y="556651"/>
                </a:lnTo>
                <a:lnTo>
                  <a:pt x="365986" y="556389"/>
                </a:lnTo>
                <a:lnTo>
                  <a:pt x="365724" y="555733"/>
                </a:lnTo>
                <a:lnTo>
                  <a:pt x="364937" y="555340"/>
                </a:lnTo>
                <a:lnTo>
                  <a:pt x="364544" y="554290"/>
                </a:lnTo>
                <a:lnTo>
                  <a:pt x="363626" y="553241"/>
                </a:lnTo>
                <a:lnTo>
                  <a:pt x="362446" y="552848"/>
                </a:lnTo>
                <a:lnTo>
                  <a:pt x="362446" y="552192"/>
                </a:lnTo>
                <a:lnTo>
                  <a:pt x="361659" y="551537"/>
                </a:lnTo>
                <a:lnTo>
                  <a:pt x="362184" y="551012"/>
                </a:lnTo>
                <a:lnTo>
                  <a:pt x="361659" y="550750"/>
                </a:lnTo>
                <a:lnTo>
                  <a:pt x="362446" y="550356"/>
                </a:lnTo>
                <a:lnTo>
                  <a:pt x="361659" y="549307"/>
                </a:lnTo>
                <a:lnTo>
                  <a:pt x="361659" y="548914"/>
                </a:lnTo>
                <a:lnTo>
                  <a:pt x="361003" y="547865"/>
                </a:lnTo>
                <a:lnTo>
                  <a:pt x="361003" y="547472"/>
                </a:lnTo>
                <a:lnTo>
                  <a:pt x="361397" y="547209"/>
                </a:lnTo>
                <a:lnTo>
                  <a:pt x="362184" y="547472"/>
                </a:lnTo>
                <a:lnTo>
                  <a:pt x="363101" y="547472"/>
                </a:lnTo>
                <a:lnTo>
                  <a:pt x="360348" y="546554"/>
                </a:lnTo>
                <a:lnTo>
                  <a:pt x="361659" y="546160"/>
                </a:lnTo>
                <a:lnTo>
                  <a:pt x="362446" y="545898"/>
                </a:lnTo>
                <a:lnTo>
                  <a:pt x="363101" y="546160"/>
                </a:lnTo>
                <a:lnTo>
                  <a:pt x="364937" y="545373"/>
                </a:lnTo>
                <a:lnTo>
                  <a:pt x="365986" y="543276"/>
                </a:lnTo>
                <a:lnTo>
                  <a:pt x="367822" y="542226"/>
                </a:lnTo>
                <a:lnTo>
                  <a:pt x="368740" y="541571"/>
                </a:lnTo>
                <a:lnTo>
                  <a:pt x="369527" y="541571"/>
                </a:lnTo>
                <a:lnTo>
                  <a:pt x="373067" y="539079"/>
                </a:lnTo>
                <a:lnTo>
                  <a:pt x="374903" y="538030"/>
                </a:lnTo>
                <a:lnTo>
                  <a:pt x="375821" y="536588"/>
                </a:lnTo>
                <a:lnTo>
                  <a:pt x="377001" y="534096"/>
                </a:lnTo>
                <a:lnTo>
                  <a:pt x="377919" y="530949"/>
                </a:lnTo>
                <a:lnTo>
                  <a:pt x="377657" y="530293"/>
                </a:lnTo>
                <a:lnTo>
                  <a:pt x="378706" y="529113"/>
                </a:lnTo>
                <a:lnTo>
                  <a:pt x="380148" y="528458"/>
                </a:lnTo>
                <a:lnTo>
                  <a:pt x="380148" y="527409"/>
                </a:lnTo>
                <a:lnTo>
                  <a:pt x="381197" y="525966"/>
                </a:lnTo>
                <a:lnTo>
                  <a:pt x="383296" y="523475"/>
                </a:lnTo>
                <a:lnTo>
                  <a:pt x="385000" y="522688"/>
                </a:lnTo>
                <a:lnTo>
                  <a:pt x="385787" y="521376"/>
                </a:lnTo>
                <a:lnTo>
                  <a:pt x="386967" y="520590"/>
                </a:lnTo>
                <a:lnTo>
                  <a:pt x="389065" y="519541"/>
                </a:lnTo>
                <a:lnTo>
                  <a:pt x="390377" y="519279"/>
                </a:lnTo>
                <a:lnTo>
                  <a:pt x="391163" y="518754"/>
                </a:lnTo>
                <a:lnTo>
                  <a:pt x="392606" y="516394"/>
                </a:lnTo>
                <a:lnTo>
                  <a:pt x="395097" y="514295"/>
                </a:lnTo>
                <a:lnTo>
                  <a:pt x="397195" y="512853"/>
                </a:lnTo>
                <a:lnTo>
                  <a:pt x="398638" y="511411"/>
                </a:lnTo>
                <a:lnTo>
                  <a:pt x="399425" y="509312"/>
                </a:lnTo>
                <a:lnTo>
                  <a:pt x="401523" y="507214"/>
                </a:lnTo>
                <a:lnTo>
                  <a:pt x="402178" y="505772"/>
                </a:lnTo>
                <a:lnTo>
                  <a:pt x="403228" y="504330"/>
                </a:lnTo>
                <a:lnTo>
                  <a:pt x="404276" y="503936"/>
                </a:lnTo>
                <a:lnTo>
                  <a:pt x="405063" y="503674"/>
                </a:lnTo>
                <a:lnTo>
                  <a:pt x="405981" y="502231"/>
                </a:lnTo>
                <a:lnTo>
                  <a:pt x="406768" y="501182"/>
                </a:lnTo>
                <a:lnTo>
                  <a:pt x="409260" y="499740"/>
                </a:lnTo>
                <a:lnTo>
                  <a:pt x="409915" y="498297"/>
                </a:lnTo>
                <a:lnTo>
                  <a:pt x="409915" y="497248"/>
                </a:lnTo>
                <a:lnTo>
                  <a:pt x="413587" y="493314"/>
                </a:lnTo>
                <a:lnTo>
                  <a:pt x="415160" y="493314"/>
                </a:lnTo>
                <a:lnTo>
                  <a:pt x="415947" y="494101"/>
                </a:lnTo>
                <a:lnTo>
                  <a:pt x="418439" y="493708"/>
                </a:lnTo>
                <a:lnTo>
                  <a:pt x="421061" y="493708"/>
                </a:lnTo>
                <a:lnTo>
                  <a:pt x="421061" y="496593"/>
                </a:lnTo>
                <a:lnTo>
                  <a:pt x="422373" y="499740"/>
                </a:lnTo>
                <a:lnTo>
                  <a:pt x="424077" y="501576"/>
                </a:lnTo>
                <a:lnTo>
                  <a:pt x="424602" y="502887"/>
                </a:lnTo>
                <a:lnTo>
                  <a:pt x="425520" y="503674"/>
                </a:lnTo>
                <a:lnTo>
                  <a:pt x="425913" y="505772"/>
                </a:lnTo>
                <a:lnTo>
                  <a:pt x="428405" y="505379"/>
                </a:lnTo>
                <a:lnTo>
                  <a:pt x="430896" y="505772"/>
                </a:lnTo>
                <a:lnTo>
                  <a:pt x="432601" y="504592"/>
                </a:lnTo>
                <a:lnTo>
                  <a:pt x="437190" y="503281"/>
                </a:lnTo>
                <a:lnTo>
                  <a:pt x="442960" y="503281"/>
                </a:lnTo>
                <a:lnTo>
                  <a:pt x="443878" y="505379"/>
                </a:lnTo>
                <a:lnTo>
                  <a:pt x="445058" y="506034"/>
                </a:lnTo>
                <a:lnTo>
                  <a:pt x="448336" y="504592"/>
                </a:lnTo>
                <a:lnTo>
                  <a:pt x="448992" y="503936"/>
                </a:lnTo>
                <a:lnTo>
                  <a:pt x="447943" y="501838"/>
                </a:lnTo>
                <a:lnTo>
                  <a:pt x="449648" y="498297"/>
                </a:lnTo>
                <a:lnTo>
                  <a:pt x="455024" y="497511"/>
                </a:lnTo>
                <a:lnTo>
                  <a:pt x="455680" y="495413"/>
                </a:lnTo>
                <a:lnTo>
                  <a:pt x="455680" y="493708"/>
                </a:lnTo>
                <a:lnTo>
                  <a:pt x="456073" y="491872"/>
                </a:lnTo>
                <a:lnTo>
                  <a:pt x="455418" y="489118"/>
                </a:lnTo>
                <a:lnTo>
                  <a:pt x="455680" y="488069"/>
                </a:lnTo>
                <a:lnTo>
                  <a:pt x="458958" y="487020"/>
                </a:lnTo>
                <a:lnTo>
                  <a:pt x="462105" y="484135"/>
                </a:lnTo>
                <a:lnTo>
                  <a:pt x="462105" y="482431"/>
                </a:lnTo>
                <a:lnTo>
                  <a:pt x="466957" y="478890"/>
                </a:lnTo>
                <a:lnTo>
                  <a:pt x="469580" y="477054"/>
                </a:lnTo>
                <a:lnTo>
                  <a:pt x="470891" y="474694"/>
                </a:lnTo>
                <a:lnTo>
                  <a:pt x="472333" y="473514"/>
                </a:lnTo>
                <a:lnTo>
                  <a:pt x="474038" y="474694"/>
                </a:lnTo>
                <a:lnTo>
                  <a:pt x="477710" y="474694"/>
                </a:lnTo>
                <a:lnTo>
                  <a:pt x="477972" y="474301"/>
                </a:lnTo>
                <a:lnTo>
                  <a:pt x="480595" y="474694"/>
                </a:lnTo>
                <a:lnTo>
                  <a:pt x="481250" y="472858"/>
                </a:lnTo>
                <a:lnTo>
                  <a:pt x="481644" y="472858"/>
                </a:lnTo>
                <a:lnTo>
                  <a:pt x="480201" y="468269"/>
                </a:lnTo>
                <a:lnTo>
                  <a:pt x="480595" y="467220"/>
                </a:lnTo>
                <a:lnTo>
                  <a:pt x="480201" y="466433"/>
                </a:lnTo>
                <a:lnTo>
                  <a:pt x="478497" y="464990"/>
                </a:lnTo>
                <a:lnTo>
                  <a:pt x="478759" y="462892"/>
                </a:lnTo>
                <a:lnTo>
                  <a:pt x="478759" y="462236"/>
                </a:lnTo>
                <a:lnTo>
                  <a:pt x="477972" y="461056"/>
                </a:lnTo>
                <a:lnTo>
                  <a:pt x="478497" y="460138"/>
                </a:lnTo>
                <a:lnTo>
                  <a:pt x="482955" y="455811"/>
                </a:lnTo>
                <a:lnTo>
                  <a:pt x="482693" y="454762"/>
                </a:lnTo>
                <a:lnTo>
                  <a:pt x="482037" y="454500"/>
                </a:lnTo>
                <a:lnTo>
                  <a:pt x="482037" y="451090"/>
                </a:lnTo>
                <a:lnTo>
                  <a:pt x="482693" y="450435"/>
                </a:lnTo>
                <a:lnTo>
                  <a:pt x="481644" y="448730"/>
                </a:lnTo>
                <a:lnTo>
                  <a:pt x="481644" y="447419"/>
                </a:lnTo>
                <a:lnTo>
                  <a:pt x="481250" y="446632"/>
                </a:lnTo>
                <a:lnTo>
                  <a:pt x="481644" y="445976"/>
                </a:lnTo>
                <a:lnTo>
                  <a:pt x="483742" y="444796"/>
                </a:lnTo>
                <a:lnTo>
                  <a:pt x="484135" y="444534"/>
                </a:lnTo>
                <a:lnTo>
                  <a:pt x="487938" y="444534"/>
                </a:lnTo>
                <a:lnTo>
                  <a:pt x="488594" y="444534"/>
                </a:lnTo>
                <a:lnTo>
                  <a:pt x="488331" y="443747"/>
                </a:lnTo>
                <a:lnTo>
                  <a:pt x="486889" y="442698"/>
                </a:lnTo>
                <a:lnTo>
                  <a:pt x="486889" y="440993"/>
                </a:lnTo>
                <a:lnTo>
                  <a:pt x="489380" y="438108"/>
                </a:lnTo>
                <a:lnTo>
                  <a:pt x="492134" y="434961"/>
                </a:lnTo>
                <a:lnTo>
                  <a:pt x="493314" y="434568"/>
                </a:lnTo>
                <a:lnTo>
                  <a:pt x="494232" y="433912"/>
                </a:lnTo>
                <a:lnTo>
                  <a:pt x="495019" y="433912"/>
                </a:lnTo>
                <a:lnTo>
                  <a:pt x="495675" y="432470"/>
                </a:lnTo>
                <a:lnTo>
                  <a:pt x="495412" y="431027"/>
                </a:lnTo>
                <a:lnTo>
                  <a:pt x="496462" y="429191"/>
                </a:lnTo>
                <a:lnTo>
                  <a:pt x="497117" y="427880"/>
                </a:lnTo>
                <a:lnTo>
                  <a:pt x="500002" y="426175"/>
                </a:lnTo>
                <a:lnTo>
                  <a:pt x="500658" y="424995"/>
                </a:lnTo>
                <a:lnTo>
                  <a:pt x="501838" y="424209"/>
                </a:lnTo>
                <a:lnTo>
                  <a:pt x="501838" y="423291"/>
                </a:lnTo>
                <a:lnTo>
                  <a:pt x="501313" y="422635"/>
                </a:lnTo>
                <a:lnTo>
                  <a:pt x="501051" y="422242"/>
                </a:lnTo>
                <a:lnTo>
                  <a:pt x="501838" y="421848"/>
                </a:lnTo>
                <a:lnTo>
                  <a:pt x="501838" y="421455"/>
                </a:lnTo>
                <a:lnTo>
                  <a:pt x="502756" y="421455"/>
                </a:lnTo>
                <a:lnTo>
                  <a:pt x="504592" y="421192"/>
                </a:lnTo>
                <a:lnTo>
                  <a:pt x="505378" y="421455"/>
                </a:lnTo>
                <a:lnTo>
                  <a:pt x="507477" y="419357"/>
                </a:lnTo>
                <a:lnTo>
                  <a:pt x="507870" y="416865"/>
                </a:lnTo>
                <a:lnTo>
                  <a:pt x="509575" y="416472"/>
                </a:lnTo>
                <a:lnTo>
                  <a:pt x="510361" y="415816"/>
                </a:lnTo>
                <a:lnTo>
                  <a:pt x="509312" y="415161"/>
                </a:lnTo>
                <a:lnTo>
                  <a:pt x="509575" y="414374"/>
                </a:lnTo>
                <a:lnTo>
                  <a:pt x="508919" y="412931"/>
                </a:lnTo>
                <a:lnTo>
                  <a:pt x="508657" y="412538"/>
                </a:lnTo>
                <a:lnTo>
                  <a:pt x="508919" y="412276"/>
                </a:lnTo>
                <a:lnTo>
                  <a:pt x="508132" y="411489"/>
                </a:lnTo>
                <a:lnTo>
                  <a:pt x="507870" y="410440"/>
                </a:lnTo>
                <a:lnTo>
                  <a:pt x="506690" y="409784"/>
                </a:lnTo>
                <a:lnTo>
                  <a:pt x="506427" y="410178"/>
                </a:lnTo>
                <a:lnTo>
                  <a:pt x="505378" y="408342"/>
                </a:lnTo>
                <a:lnTo>
                  <a:pt x="506034" y="407555"/>
                </a:lnTo>
                <a:lnTo>
                  <a:pt x="505378" y="407293"/>
                </a:lnTo>
                <a:lnTo>
                  <a:pt x="504985" y="406112"/>
                </a:lnTo>
                <a:lnTo>
                  <a:pt x="505641" y="404801"/>
                </a:lnTo>
                <a:lnTo>
                  <a:pt x="504198" y="403752"/>
                </a:lnTo>
                <a:lnTo>
                  <a:pt x="504198" y="402703"/>
                </a:lnTo>
                <a:lnTo>
                  <a:pt x="503543" y="401916"/>
                </a:lnTo>
                <a:lnTo>
                  <a:pt x="502756" y="402310"/>
                </a:lnTo>
                <a:lnTo>
                  <a:pt x="502756" y="403359"/>
                </a:lnTo>
                <a:lnTo>
                  <a:pt x="501838" y="403752"/>
                </a:lnTo>
                <a:lnTo>
                  <a:pt x="501838" y="404801"/>
                </a:lnTo>
                <a:lnTo>
                  <a:pt x="499215" y="406112"/>
                </a:lnTo>
                <a:lnTo>
                  <a:pt x="498297" y="404014"/>
                </a:lnTo>
                <a:lnTo>
                  <a:pt x="500658" y="399031"/>
                </a:lnTo>
                <a:lnTo>
                  <a:pt x="501838" y="398113"/>
                </a:lnTo>
                <a:lnTo>
                  <a:pt x="502100" y="397720"/>
                </a:lnTo>
                <a:lnTo>
                  <a:pt x="504198" y="398376"/>
                </a:lnTo>
                <a:lnTo>
                  <a:pt x="504198" y="396933"/>
                </a:lnTo>
                <a:lnTo>
                  <a:pt x="503543" y="396671"/>
                </a:lnTo>
                <a:lnTo>
                  <a:pt x="503936" y="396278"/>
                </a:lnTo>
                <a:lnTo>
                  <a:pt x="504592" y="396278"/>
                </a:lnTo>
                <a:lnTo>
                  <a:pt x="504592" y="395360"/>
                </a:lnTo>
                <a:lnTo>
                  <a:pt x="505378" y="394573"/>
                </a:lnTo>
                <a:lnTo>
                  <a:pt x="504985" y="394573"/>
                </a:lnTo>
                <a:lnTo>
                  <a:pt x="505378" y="393917"/>
                </a:lnTo>
                <a:lnTo>
                  <a:pt x="506427" y="391295"/>
                </a:lnTo>
                <a:lnTo>
                  <a:pt x="505641" y="390639"/>
                </a:lnTo>
                <a:lnTo>
                  <a:pt x="504985" y="389590"/>
                </a:lnTo>
                <a:lnTo>
                  <a:pt x="504592" y="388934"/>
                </a:lnTo>
                <a:lnTo>
                  <a:pt x="503543" y="387754"/>
                </a:lnTo>
                <a:lnTo>
                  <a:pt x="502494" y="387099"/>
                </a:lnTo>
                <a:lnTo>
                  <a:pt x="498953" y="386049"/>
                </a:lnTo>
                <a:lnTo>
                  <a:pt x="498953" y="385000"/>
                </a:lnTo>
                <a:lnTo>
                  <a:pt x="498297" y="385394"/>
                </a:lnTo>
                <a:lnTo>
                  <a:pt x="497904" y="384607"/>
                </a:lnTo>
                <a:lnTo>
                  <a:pt x="497904" y="383558"/>
                </a:lnTo>
                <a:lnTo>
                  <a:pt x="497511" y="382902"/>
                </a:lnTo>
                <a:lnTo>
                  <a:pt x="497511" y="381853"/>
                </a:lnTo>
                <a:lnTo>
                  <a:pt x="498953" y="380017"/>
                </a:lnTo>
                <a:lnTo>
                  <a:pt x="498953" y="379231"/>
                </a:lnTo>
                <a:lnTo>
                  <a:pt x="500002" y="377919"/>
                </a:lnTo>
                <a:lnTo>
                  <a:pt x="501313" y="377919"/>
                </a:lnTo>
                <a:lnTo>
                  <a:pt x="502100" y="377132"/>
                </a:lnTo>
                <a:lnTo>
                  <a:pt x="502756" y="376477"/>
                </a:lnTo>
                <a:lnTo>
                  <a:pt x="502756" y="375821"/>
                </a:lnTo>
                <a:lnTo>
                  <a:pt x="503280" y="375428"/>
                </a:lnTo>
                <a:lnTo>
                  <a:pt x="504198" y="375428"/>
                </a:lnTo>
                <a:lnTo>
                  <a:pt x="504985" y="375821"/>
                </a:lnTo>
                <a:lnTo>
                  <a:pt x="506690" y="371887"/>
                </a:lnTo>
                <a:lnTo>
                  <a:pt x="507477" y="371494"/>
                </a:lnTo>
                <a:lnTo>
                  <a:pt x="511673" y="372674"/>
                </a:lnTo>
                <a:lnTo>
                  <a:pt x="512459" y="372150"/>
                </a:lnTo>
                <a:lnTo>
                  <a:pt x="513771" y="369133"/>
                </a:lnTo>
                <a:lnTo>
                  <a:pt x="514558" y="368740"/>
                </a:lnTo>
                <a:lnTo>
                  <a:pt x="515213" y="367953"/>
                </a:lnTo>
                <a:lnTo>
                  <a:pt x="518098" y="368478"/>
                </a:lnTo>
                <a:lnTo>
                  <a:pt x="520196" y="369133"/>
                </a:lnTo>
                <a:lnTo>
                  <a:pt x="525179" y="368740"/>
                </a:lnTo>
                <a:lnTo>
                  <a:pt x="527015" y="369133"/>
                </a:lnTo>
                <a:lnTo>
                  <a:pt x="530556" y="369133"/>
                </a:lnTo>
                <a:lnTo>
                  <a:pt x="533309" y="369133"/>
                </a:lnTo>
                <a:lnTo>
                  <a:pt x="535539" y="369789"/>
                </a:lnTo>
                <a:lnTo>
                  <a:pt x="540390" y="370445"/>
                </a:lnTo>
                <a:lnTo>
                  <a:pt x="543013" y="371232"/>
                </a:lnTo>
                <a:lnTo>
                  <a:pt x="545373" y="372150"/>
                </a:lnTo>
                <a:lnTo>
                  <a:pt x="546816" y="372674"/>
                </a:lnTo>
                <a:lnTo>
                  <a:pt x="550750" y="373330"/>
                </a:lnTo>
                <a:lnTo>
                  <a:pt x="553897" y="373330"/>
                </a:lnTo>
                <a:lnTo>
                  <a:pt x="554553" y="372674"/>
                </a:lnTo>
                <a:lnTo>
                  <a:pt x="555995" y="372150"/>
                </a:lnTo>
                <a:lnTo>
                  <a:pt x="555995" y="371494"/>
                </a:lnTo>
                <a:lnTo>
                  <a:pt x="558093" y="370051"/>
                </a:lnTo>
                <a:lnTo>
                  <a:pt x="558880" y="370445"/>
                </a:lnTo>
                <a:lnTo>
                  <a:pt x="559273" y="369789"/>
                </a:lnTo>
                <a:lnTo>
                  <a:pt x="560978" y="367953"/>
                </a:lnTo>
                <a:lnTo>
                  <a:pt x="563076" y="366249"/>
                </a:lnTo>
                <a:lnTo>
                  <a:pt x="564256" y="366249"/>
                </a:lnTo>
                <a:lnTo>
                  <a:pt x="564912" y="365593"/>
                </a:lnTo>
                <a:lnTo>
                  <a:pt x="565568" y="365068"/>
                </a:lnTo>
                <a:lnTo>
                  <a:pt x="566748" y="365593"/>
                </a:lnTo>
                <a:lnTo>
                  <a:pt x="568190" y="365593"/>
                </a:lnTo>
                <a:lnTo>
                  <a:pt x="569108" y="365855"/>
                </a:lnTo>
                <a:lnTo>
                  <a:pt x="570288" y="365593"/>
                </a:lnTo>
                <a:lnTo>
                  <a:pt x="570550" y="365855"/>
                </a:lnTo>
                <a:lnTo>
                  <a:pt x="571731" y="366249"/>
                </a:lnTo>
                <a:lnTo>
                  <a:pt x="571993" y="365855"/>
                </a:lnTo>
                <a:lnTo>
                  <a:pt x="572649" y="365855"/>
                </a:lnTo>
                <a:lnTo>
                  <a:pt x="573435" y="365855"/>
                </a:lnTo>
                <a:lnTo>
                  <a:pt x="573829" y="365068"/>
                </a:lnTo>
                <a:lnTo>
                  <a:pt x="575533" y="365068"/>
                </a:lnTo>
                <a:lnTo>
                  <a:pt x="575927" y="364806"/>
                </a:lnTo>
                <a:lnTo>
                  <a:pt x="575927" y="364413"/>
                </a:lnTo>
                <a:lnTo>
                  <a:pt x="575927" y="364151"/>
                </a:lnTo>
                <a:lnTo>
                  <a:pt x="575533" y="363757"/>
                </a:lnTo>
                <a:lnTo>
                  <a:pt x="575927" y="362708"/>
                </a:lnTo>
                <a:lnTo>
                  <a:pt x="575533" y="361659"/>
                </a:lnTo>
                <a:lnTo>
                  <a:pt x="573829" y="361659"/>
                </a:lnTo>
                <a:lnTo>
                  <a:pt x="573435" y="360610"/>
                </a:lnTo>
                <a:lnTo>
                  <a:pt x="572649" y="360610"/>
                </a:lnTo>
                <a:lnTo>
                  <a:pt x="571731" y="361397"/>
                </a:lnTo>
                <a:lnTo>
                  <a:pt x="570550" y="361397"/>
                </a:lnTo>
                <a:lnTo>
                  <a:pt x="569633" y="361397"/>
                </a:lnTo>
                <a:lnTo>
                  <a:pt x="569633" y="360872"/>
                </a:lnTo>
                <a:lnTo>
                  <a:pt x="569633" y="360217"/>
                </a:lnTo>
                <a:lnTo>
                  <a:pt x="569895" y="359430"/>
                </a:lnTo>
                <a:lnTo>
                  <a:pt x="569633" y="358381"/>
                </a:lnTo>
                <a:lnTo>
                  <a:pt x="569108" y="357332"/>
                </a:lnTo>
                <a:lnTo>
                  <a:pt x="568846" y="356938"/>
                </a:lnTo>
                <a:lnTo>
                  <a:pt x="567403" y="357332"/>
                </a:lnTo>
                <a:lnTo>
                  <a:pt x="567403" y="356676"/>
                </a:lnTo>
                <a:lnTo>
                  <a:pt x="567666" y="355496"/>
                </a:lnTo>
                <a:lnTo>
                  <a:pt x="565961" y="353791"/>
                </a:lnTo>
                <a:lnTo>
                  <a:pt x="566354" y="351693"/>
                </a:lnTo>
                <a:lnTo>
                  <a:pt x="566748" y="351300"/>
                </a:lnTo>
                <a:lnTo>
                  <a:pt x="567010" y="349857"/>
                </a:lnTo>
                <a:lnTo>
                  <a:pt x="568846" y="347759"/>
                </a:lnTo>
                <a:lnTo>
                  <a:pt x="569108" y="347759"/>
                </a:lnTo>
                <a:lnTo>
                  <a:pt x="569895" y="346317"/>
                </a:lnTo>
                <a:lnTo>
                  <a:pt x="571993" y="344612"/>
                </a:lnTo>
                <a:lnTo>
                  <a:pt x="571731" y="343956"/>
                </a:lnTo>
                <a:lnTo>
                  <a:pt x="573042" y="342514"/>
                </a:lnTo>
                <a:lnTo>
                  <a:pt x="573829" y="341071"/>
                </a:lnTo>
                <a:lnTo>
                  <a:pt x="575533" y="341071"/>
                </a:lnTo>
                <a:lnTo>
                  <a:pt x="581828" y="336220"/>
                </a:lnTo>
                <a:lnTo>
                  <a:pt x="582352" y="333990"/>
                </a:lnTo>
                <a:lnTo>
                  <a:pt x="586155" y="331237"/>
                </a:lnTo>
                <a:lnTo>
                  <a:pt x="586155" y="330450"/>
                </a:lnTo>
                <a:lnTo>
                  <a:pt x="586155" y="329401"/>
                </a:lnTo>
                <a:lnTo>
                  <a:pt x="587597" y="327958"/>
                </a:lnTo>
                <a:lnTo>
                  <a:pt x="589696" y="326516"/>
                </a:lnTo>
                <a:lnTo>
                  <a:pt x="587991" y="325467"/>
                </a:lnTo>
                <a:lnTo>
                  <a:pt x="586811" y="323762"/>
                </a:lnTo>
                <a:lnTo>
                  <a:pt x="587204" y="322320"/>
                </a:lnTo>
                <a:lnTo>
                  <a:pt x="587204" y="319435"/>
                </a:lnTo>
                <a:lnTo>
                  <a:pt x="586548" y="318779"/>
                </a:lnTo>
                <a:lnTo>
                  <a:pt x="586548" y="316681"/>
                </a:lnTo>
                <a:lnTo>
                  <a:pt x="586811" y="314452"/>
                </a:lnTo>
                <a:lnTo>
                  <a:pt x="590089" y="312092"/>
                </a:lnTo>
                <a:lnTo>
                  <a:pt x="592580" y="311305"/>
                </a:lnTo>
                <a:lnTo>
                  <a:pt x="593629" y="308551"/>
                </a:lnTo>
                <a:lnTo>
                  <a:pt x="590876" y="307895"/>
                </a:lnTo>
                <a:lnTo>
                  <a:pt x="590089" y="307109"/>
                </a:lnTo>
                <a:lnTo>
                  <a:pt x="587204" y="305666"/>
                </a:lnTo>
                <a:lnTo>
                  <a:pt x="584057" y="302781"/>
                </a:lnTo>
                <a:lnTo>
                  <a:pt x="583270" y="299241"/>
                </a:lnTo>
                <a:lnTo>
                  <a:pt x="582352" y="297798"/>
                </a:lnTo>
                <a:lnTo>
                  <a:pt x="582615" y="294914"/>
                </a:lnTo>
                <a:lnTo>
                  <a:pt x="581828" y="293602"/>
                </a:lnTo>
                <a:lnTo>
                  <a:pt x="580123" y="291111"/>
                </a:lnTo>
                <a:lnTo>
                  <a:pt x="580516" y="288357"/>
                </a:lnTo>
                <a:lnTo>
                  <a:pt x="579074" y="284816"/>
                </a:lnTo>
                <a:lnTo>
                  <a:pt x="580516" y="282718"/>
                </a:lnTo>
                <a:lnTo>
                  <a:pt x="580910" y="280751"/>
                </a:lnTo>
                <a:lnTo>
                  <a:pt x="582615" y="278653"/>
                </a:lnTo>
                <a:lnTo>
                  <a:pt x="581828" y="277342"/>
                </a:lnTo>
                <a:lnTo>
                  <a:pt x="581172" y="277080"/>
                </a:lnTo>
                <a:lnTo>
                  <a:pt x="578418" y="276293"/>
                </a:lnTo>
                <a:lnTo>
                  <a:pt x="577632" y="275113"/>
                </a:lnTo>
                <a:lnTo>
                  <a:pt x="576976" y="274851"/>
                </a:lnTo>
                <a:lnTo>
                  <a:pt x="576714" y="274195"/>
                </a:lnTo>
                <a:lnTo>
                  <a:pt x="577632" y="273408"/>
                </a:lnTo>
                <a:lnTo>
                  <a:pt x="576976" y="270917"/>
                </a:lnTo>
                <a:lnTo>
                  <a:pt x="571993" y="270917"/>
                </a:lnTo>
                <a:lnTo>
                  <a:pt x="567666" y="271310"/>
                </a:lnTo>
                <a:lnTo>
                  <a:pt x="566748" y="269999"/>
                </a:lnTo>
                <a:lnTo>
                  <a:pt x="565961" y="270917"/>
                </a:lnTo>
                <a:lnTo>
                  <a:pt x="564256" y="271703"/>
                </a:lnTo>
                <a:lnTo>
                  <a:pt x="564256" y="272752"/>
                </a:lnTo>
                <a:lnTo>
                  <a:pt x="562289" y="274457"/>
                </a:lnTo>
                <a:lnTo>
                  <a:pt x="561371" y="274851"/>
                </a:lnTo>
                <a:lnTo>
                  <a:pt x="560978" y="274851"/>
                </a:lnTo>
                <a:lnTo>
                  <a:pt x="558880" y="274851"/>
                </a:lnTo>
                <a:lnTo>
                  <a:pt x="556388" y="275113"/>
                </a:lnTo>
                <a:lnTo>
                  <a:pt x="554290" y="276555"/>
                </a:lnTo>
                <a:lnTo>
                  <a:pt x="553503" y="276293"/>
                </a:lnTo>
                <a:lnTo>
                  <a:pt x="552192" y="277342"/>
                </a:lnTo>
                <a:lnTo>
                  <a:pt x="547865" y="277342"/>
                </a:lnTo>
                <a:lnTo>
                  <a:pt x="543669" y="278391"/>
                </a:lnTo>
                <a:lnTo>
                  <a:pt x="543669" y="280751"/>
                </a:lnTo>
                <a:lnTo>
                  <a:pt x="542226" y="282981"/>
                </a:lnTo>
                <a:lnTo>
                  <a:pt x="536981" y="286915"/>
                </a:lnTo>
                <a:lnTo>
                  <a:pt x="534358" y="286128"/>
                </a:lnTo>
                <a:lnTo>
                  <a:pt x="532260" y="286521"/>
                </a:lnTo>
                <a:lnTo>
                  <a:pt x="530818" y="286128"/>
                </a:lnTo>
                <a:lnTo>
                  <a:pt x="529375" y="284816"/>
                </a:lnTo>
                <a:lnTo>
                  <a:pt x="527933" y="281931"/>
                </a:lnTo>
                <a:lnTo>
                  <a:pt x="527933" y="280751"/>
                </a:lnTo>
                <a:lnTo>
                  <a:pt x="527671" y="280096"/>
                </a:lnTo>
                <a:lnTo>
                  <a:pt x="525573" y="274851"/>
                </a:lnTo>
                <a:lnTo>
                  <a:pt x="522032" y="273015"/>
                </a:lnTo>
                <a:lnTo>
                  <a:pt x="518754" y="269474"/>
                </a:lnTo>
                <a:lnTo>
                  <a:pt x="517836" y="269212"/>
                </a:lnTo>
                <a:lnTo>
                  <a:pt x="520590" y="265016"/>
                </a:lnTo>
                <a:lnTo>
                  <a:pt x="520852" y="263573"/>
                </a:lnTo>
                <a:lnTo>
                  <a:pt x="523474" y="261737"/>
                </a:lnTo>
                <a:lnTo>
                  <a:pt x="524524" y="260950"/>
                </a:lnTo>
                <a:lnTo>
                  <a:pt x="524917" y="260033"/>
                </a:lnTo>
                <a:lnTo>
                  <a:pt x="525573" y="259639"/>
                </a:lnTo>
                <a:lnTo>
                  <a:pt x="526622" y="258197"/>
                </a:lnTo>
                <a:lnTo>
                  <a:pt x="528457" y="257541"/>
                </a:lnTo>
                <a:lnTo>
                  <a:pt x="528720" y="255050"/>
                </a:lnTo>
                <a:lnTo>
                  <a:pt x="529375" y="254656"/>
                </a:lnTo>
                <a:lnTo>
                  <a:pt x="530818" y="254394"/>
                </a:lnTo>
                <a:lnTo>
                  <a:pt x="531998" y="252165"/>
                </a:lnTo>
                <a:lnTo>
                  <a:pt x="532654" y="251116"/>
                </a:lnTo>
                <a:lnTo>
                  <a:pt x="532916" y="249935"/>
                </a:lnTo>
                <a:lnTo>
                  <a:pt x="533572" y="249673"/>
                </a:lnTo>
                <a:lnTo>
                  <a:pt x="534752" y="247575"/>
                </a:lnTo>
                <a:lnTo>
                  <a:pt x="535014" y="245477"/>
                </a:lnTo>
                <a:lnTo>
                  <a:pt x="534752" y="244821"/>
                </a:lnTo>
                <a:lnTo>
                  <a:pt x="535014" y="242855"/>
                </a:lnTo>
                <a:lnTo>
                  <a:pt x="536588" y="241412"/>
                </a:lnTo>
                <a:lnTo>
                  <a:pt x="538030" y="240756"/>
                </a:lnTo>
                <a:lnTo>
                  <a:pt x="538292" y="240756"/>
                </a:lnTo>
                <a:lnTo>
                  <a:pt x="540128" y="240756"/>
                </a:lnTo>
                <a:lnTo>
                  <a:pt x="541046" y="238658"/>
                </a:lnTo>
                <a:lnTo>
                  <a:pt x="540784" y="237216"/>
                </a:lnTo>
                <a:lnTo>
                  <a:pt x="541046" y="235511"/>
                </a:lnTo>
                <a:lnTo>
                  <a:pt x="543669" y="234069"/>
                </a:lnTo>
                <a:lnTo>
                  <a:pt x="544718" y="233675"/>
                </a:lnTo>
                <a:lnTo>
                  <a:pt x="545767" y="232364"/>
                </a:lnTo>
                <a:lnTo>
                  <a:pt x="547209" y="231577"/>
                </a:lnTo>
                <a:lnTo>
                  <a:pt x="548127" y="231971"/>
                </a:lnTo>
                <a:lnTo>
                  <a:pt x="549307" y="233020"/>
                </a:lnTo>
                <a:lnTo>
                  <a:pt x="552848" y="233675"/>
                </a:lnTo>
                <a:lnTo>
                  <a:pt x="553503" y="232757"/>
                </a:lnTo>
                <a:lnTo>
                  <a:pt x="553110" y="232757"/>
                </a:lnTo>
                <a:lnTo>
                  <a:pt x="553503" y="232364"/>
                </a:lnTo>
                <a:lnTo>
                  <a:pt x="553110" y="231577"/>
                </a:lnTo>
                <a:lnTo>
                  <a:pt x="553110" y="230922"/>
                </a:lnTo>
                <a:lnTo>
                  <a:pt x="553110" y="229872"/>
                </a:lnTo>
                <a:lnTo>
                  <a:pt x="553503" y="229479"/>
                </a:lnTo>
                <a:lnTo>
                  <a:pt x="553503" y="228037"/>
                </a:lnTo>
                <a:lnTo>
                  <a:pt x="554290" y="228430"/>
                </a:lnTo>
                <a:lnTo>
                  <a:pt x="554946" y="226594"/>
                </a:lnTo>
                <a:lnTo>
                  <a:pt x="554946" y="225939"/>
                </a:lnTo>
                <a:lnTo>
                  <a:pt x="557175" y="225676"/>
                </a:lnTo>
                <a:lnTo>
                  <a:pt x="557175" y="224496"/>
                </a:lnTo>
                <a:lnTo>
                  <a:pt x="557437" y="224496"/>
                </a:lnTo>
                <a:lnTo>
                  <a:pt x="558093" y="224889"/>
                </a:lnTo>
                <a:lnTo>
                  <a:pt x="559535" y="224496"/>
                </a:lnTo>
                <a:lnTo>
                  <a:pt x="559535" y="224234"/>
                </a:lnTo>
                <a:lnTo>
                  <a:pt x="559929" y="223841"/>
                </a:lnTo>
                <a:lnTo>
                  <a:pt x="560978" y="222398"/>
                </a:lnTo>
                <a:lnTo>
                  <a:pt x="562289" y="222398"/>
                </a:lnTo>
                <a:lnTo>
                  <a:pt x="562814" y="220956"/>
                </a:lnTo>
                <a:lnTo>
                  <a:pt x="563076" y="220693"/>
                </a:lnTo>
                <a:lnTo>
                  <a:pt x="563076" y="220300"/>
                </a:lnTo>
                <a:lnTo>
                  <a:pt x="562289" y="218595"/>
                </a:lnTo>
                <a:lnTo>
                  <a:pt x="560978" y="215973"/>
                </a:lnTo>
                <a:lnTo>
                  <a:pt x="562027" y="214530"/>
                </a:lnTo>
                <a:lnTo>
                  <a:pt x="563469" y="214268"/>
                </a:lnTo>
                <a:lnTo>
                  <a:pt x="565305" y="213612"/>
                </a:lnTo>
                <a:lnTo>
                  <a:pt x="569895" y="212563"/>
                </a:lnTo>
                <a:lnTo>
                  <a:pt x="570288" y="213612"/>
                </a:lnTo>
                <a:lnTo>
                  <a:pt x="573829" y="214530"/>
                </a:lnTo>
                <a:lnTo>
                  <a:pt x="577632" y="214530"/>
                </a:lnTo>
                <a:lnTo>
                  <a:pt x="578812" y="215055"/>
                </a:lnTo>
                <a:lnTo>
                  <a:pt x="580123" y="215317"/>
                </a:lnTo>
                <a:lnTo>
                  <a:pt x="581172" y="215317"/>
                </a:lnTo>
                <a:lnTo>
                  <a:pt x="583795" y="213874"/>
                </a:lnTo>
                <a:lnTo>
                  <a:pt x="585499" y="213874"/>
                </a:lnTo>
                <a:lnTo>
                  <a:pt x="587597" y="212563"/>
                </a:lnTo>
                <a:lnTo>
                  <a:pt x="589696" y="212563"/>
                </a:lnTo>
                <a:lnTo>
                  <a:pt x="591138" y="211776"/>
                </a:lnTo>
                <a:lnTo>
                  <a:pt x="591794" y="211121"/>
                </a:lnTo>
                <a:lnTo>
                  <a:pt x="592974" y="210334"/>
                </a:lnTo>
                <a:lnTo>
                  <a:pt x="595072" y="208236"/>
                </a:lnTo>
                <a:lnTo>
                  <a:pt x="596252" y="207974"/>
                </a:lnTo>
                <a:lnTo>
                  <a:pt x="598612" y="207974"/>
                </a:lnTo>
                <a:lnTo>
                  <a:pt x="600711" y="206794"/>
                </a:lnTo>
                <a:lnTo>
                  <a:pt x="602153" y="206794"/>
                </a:lnTo>
                <a:lnTo>
                  <a:pt x="602546" y="206794"/>
                </a:lnTo>
                <a:lnTo>
                  <a:pt x="606743" y="205089"/>
                </a:lnTo>
                <a:lnTo>
                  <a:pt x="607136" y="205482"/>
                </a:lnTo>
                <a:lnTo>
                  <a:pt x="609234" y="205482"/>
                </a:lnTo>
                <a:lnTo>
                  <a:pt x="611988" y="206138"/>
                </a:lnTo>
                <a:lnTo>
                  <a:pt x="613430" y="205876"/>
                </a:lnTo>
                <a:lnTo>
                  <a:pt x="614610" y="206531"/>
                </a:lnTo>
                <a:lnTo>
                  <a:pt x="614873" y="208236"/>
                </a:lnTo>
                <a:lnTo>
                  <a:pt x="618413" y="206138"/>
                </a:lnTo>
                <a:lnTo>
                  <a:pt x="618413" y="208236"/>
                </a:lnTo>
                <a:lnTo>
                  <a:pt x="618807" y="209416"/>
                </a:lnTo>
                <a:lnTo>
                  <a:pt x="620511" y="210072"/>
                </a:lnTo>
                <a:lnTo>
                  <a:pt x="622347" y="211514"/>
                </a:lnTo>
                <a:lnTo>
                  <a:pt x="624970" y="212957"/>
                </a:lnTo>
                <a:lnTo>
                  <a:pt x="628773" y="210859"/>
                </a:lnTo>
                <a:lnTo>
                  <a:pt x="631526" y="208629"/>
                </a:lnTo>
                <a:lnTo>
                  <a:pt x="633756" y="207187"/>
                </a:lnTo>
                <a:lnTo>
                  <a:pt x="635067" y="205482"/>
                </a:lnTo>
                <a:lnTo>
                  <a:pt x="637689" y="204040"/>
                </a:lnTo>
                <a:lnTo>
                  <a:pt x="641230" y="203778"/>
                </a:lnTo>
                <a:lnTo>
                  <a:pt x="643984" y="204040"/>
                </a:lnTo>
                <a:lnTo>
                  <a:pt x="646869" y="203778"/>
                </a:lnTo>
                <a:lnTo>
                  <a:pt x="652507" y="205876"/>
                </a:lnTo>
                <a:lnTo>
                  <a:pt x="653950" y="206531"/>
                </a:lnTo>
                <a:lnTo>
                  <a:pt x="654999" y="206138"/>
                </a:lnTo>
                <a:lnTo>
                  <a:pt x="654999" y="203778"/>
                </a:lnTo>
                <a:lnTo>
                  <a:pt x="656441" y="201548"/>
                </a:lnTo>
                <a:lnTo>
                  <a:pt x="656441" y="200499"/>
                </a:lnTo>
                <a:lnTo>
                  <a:pt x="655392" y="197877"/>
                </a:lnTo>
                <a:lnTo>
                  <a:pt x="656048" y="196172"/>
                </a:lnTo>
                <a:lnTo>
                  <a:pt x="655786" y="194074"/>
                </a:lnTo>
                <a:lnTo>
                  <a:pt x="655786" y="193680"/>
                </a:lnTo>
                <a:lnTo>
                  <a:pt x="656441" y="193025"/>
                </a:lnTo>
                <a:lnTo>
                  <a:pt x="658802" y="192631"/>
                </a:lnTo>
                <a:lnTo>
                  <a:pt x="659326" y="192238"/>
                </a:lnTo>
                <a:lnTo>
                  <a:pt x="659588" y="192238"/>
                </a:lnTo>
                <a:lnTo>
                  <a:pt x="657884" y="189353"/>
                </a:lnTo>
                <a:lnTo>
                  <a:pt x="658802" y="188435"/>
                </a:lnTo>
                <a:lnTo>
                  <a:pt x="658539" y="188042"/>
                </a:lnTo>
                <a:lnTo>
                  <a:pt x="658146" y="188042"/>
                </a:lnTo>
                <a:lnTo>
                  <a:pt x="658146" y="187255"/>
                </a:lnTo>
                <a:lnTo>
                  <a:pt x="658539" y="185681"/>
                </a:lnTo>
                <a:lnTo>
                  <a:pt x="658146" y="185681"/>
                </a:lnTo>
                <a:lnTo>
                  <a:pt x="657359" y="184895"/>
                </a:lnTo>
                <a:lnTo>
                  <a:pt x="657359" y="184239"/>
                </a:lnTo>
                <a:lnTo>
                  <a:pt x="656441" y="184239"/>
                </a:lnTo>
                <a:lnTo>
                  <a:pt x="656703" y="182797"/>
                </a:lnTo>
                <a:lnTo>
                  <a:pt x="653294" y="181616"/>
                </a:lnTo>
                <a:lnTo>
                  <a:pt x="652114" y="182010"/>
                </a:lnTo>
                <a:lnTo>
                  <a:pt x="650671" y="182272"/>
                </a:lnTo>
                <a:lnTo>
                  <a:pt x="647918" y="182272"/>
                </a:lnTo>
                <a:lnTo>
                  <a:pt x="647524" y="180961"/>
                </a:lnTo>
                <a:lnTo>
                  <a:pt x="647918" y="180698"/>
                </a:lnTo>
                <a:lnTo>
                  <a:pt x="647524" y="178863"/>
                </a:lnTo>
                <a:lnTo>
                  <a:pt x="647918" y="178076"/>
                </a:lnTo>
                <a:lnTo>
                  <a:pt x="647918" y="177420"/>
                </a:lnTo>
                <a:lnTo>
                  <a:pt x="648573" y="177158"/>
                </a:lnTo>
                <a:lnTo>
                  <a:pt x="648573" y="175715"/>
                </a:lnTo>
                <a:lnTo>
                  <a:pt x="648311" y="175715"/>
                </a:lnTo>
                <a:lnTo>
                  <a:pt x="648311" y="174929"/>
                </a:lnTo>
                <a:lnTo>
                  <a:pt x="648573" y="174929"/>
                </a:lnTo>
                <a:lnTo>
                  <a:pt x="648573" y="173617"/>
                </a:lnTo>
                <a:lnTo>
                  <a:pt x="648311" y="173617"/>
                </a:lnTo>
                <a:lnTo>
                  <a:pt x="647918" y="172175"/>
                </a:lnTo>
                <a:lnTo>
                  <a:pt x="647918" y="171782"/>
                </a:lnTo>
                <a:lnTo>
                  <a:pt x="647131" y="171782"/>
                </a:lnTo>
                <a:lnTo>
                  <a:pt x="646869" y="170733"/>
                </a:lnTo>
                <a:lnTo>
                  <a:pt x="646475" y="170339"/>
                </a:lnTo>
                <a:lnTo>
                  <a:pt x="646213" y="170077"/>
                </a:lnTo>
                <a:lnTo>
                  <a:pt x="646475" y="167848"/>
                </a:lnTo>
                <a:lnTo>
                  <a:pt x="645688" y="167192"/>
                </a:lnTo>
                <a:lnTo>
                  <a:pt x="646213" y="166143"/>
                </a:lnTo>
                <a:lnTo>
                  <a:pt x="645033" y="164700"/>
                </a:lnTo>
                <a:lnTo>
                  <a:pt x="643328" y="162209"/>
                </a:lnTo>
                <a:lnTo>
                  <a:pt x="641886" y="162209"/>
                </a:lnTo>
                <a:lnTo>
                  <a:pt x="641492" y="161160"/>
                </a:lnTo>
                <a:lnTo>
                  <a:pt x="640443" y="160373"/>
                </a:lnTo>
                <a:lnTo>
                  <a:pt x="640050" y="160111"/>
                </a:lnTo>
                <a:lnTo>
                  <a:pt x="639132" y="159062"/>
                </a:lnTo>
                <a:lnTo>
                  <a:pt x="638607" y="157619"/>
                </a:lnTo>
                <a:lnTo>
                  <a:pt x="637952" y="155390"/>
                </a:lnTo>
                <a:lnTo>
                  <a:pt x="637689" y="153030"/>
                </a:lnTo>
                <a:lnTo>
                  <a:pt x="639132" y="152374"/>
                </a:lnTo>
                <a:lnTo>
                  <a:pt x="640050" y="150538"/>
                </a:lnTo>
                <a:lnTo>
                  <a:pt x="640837" y="149751"/>
                </a:lnTo>
                <a:lnTo>
                  <a:pt x="641492" y="149096"/>
                </a:lnTo>
                <a:lnTo>
                  <a:pt x="642541" y="148440"/>
                </a:lnTo>
                <a:lnTo>
                  <a:pt x="644246" y="148047"/>
                </a:lnTo>
                <a:lnTo>
                  <a:pt x="645033" y="147653"/>
                </a:lnTo>
                <a:lnTo>
                  <a:pt x="648573" y="146736"/>
                </a:lnTo>
                <a:lnTo>
                  <a:pt x="650671" y="146736"/>
                </a:lnTo>
                <a:lnTo>
                  <a:pt x="650671" y="146342"/>
                </a:lnTo>
                <a:lnTo>
                  <a:pt x="651327" y="145555"/>
                </a:lnTo>
                <a:lnTo>
                  <a:pt x="653556" y="144113"/>
                </a:lnTo>
                <a:lnTo>
                  <a:pt x="655786" y="143064"/>
                </a:lnTo>
                <a:lnTo>
                  <a:pt x="656048" y="142671"/>
                </a:lnTo>
                <a:lnTo>
                  <a:pt x="662867" y="140179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r>
              <a:rPr lang="en-GB"/>
              <a:t> </a:t>
            </a:r>
          </a:p>
        </p:txBody>
      </p:sp>
      <p:pic>
        <p:nvPicPr>
          <p:cNvPr id="620" name="Graphic 619">
            <a:extLst>
              <a:ext uri="{FF2B5EF4-FFF2-40B4-BE49-F238E27FC236}">
                <a16:creationId xmlns:a16="http://schemas.microsoft.com/office/drawing/2014/main" id="{49B0FBE5-F2E5-4E53-BF46-566473482C4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7465869" y="3759023"/>
            <a:ext cx="475021" cy="386647"/>
          </a:xfrm>
          <a:prstGeom prst="rect">
            <a:avLst/>
          </a:prstGeom>
        </p:spPr>
      </p:pic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DE4FBA66-F5E6-4F54-BFC9-CE3C9DFF8710}"/>
              </a:ext>
            </a:extLst>
          </p:cNvPr>
          <p:cNvSpPr/>
          <p:nvPr/>
        </p:nvSpPr>
        <p:spPr>
          <a:xfrm>
            <a:off x="8866000" y="2864030"/>
            <a:ext cx="335133" cy="269393"/>
          </a:xfrm>
          <a:custGeom>
            <a:avLst/>
            <a:gdLst>
              <a:gd name="connsiteX0" fmla="*/ 11408 w 232626"/>
              <a:gd name="connsiteY0" fmla="*/ 56518 h 186994"/>
              <a:gd name="connsiteX1" fmla="*/ 17047 w 232626"/>
              <a:gd name="connsiteY1" fmla="*/ 56518 h 186994"/>
              <a:gd name="connsiteX2" fmla="*/ 11408 w 232626"/>
              <a:gd name="connsiteY2" fmla="*/ 62156 h 186994"/>
              <a:gd name="connsiteX3" fmla="*/ 130475 w 232626"/>
              <a:gd name="connsiteY3" fmla="*/ 0 h 186994"/>
              <a:gd name="connsiteX4" fmla="*/ 130475 w 232626"/>
              <a:gd name="connsiteY4" fmla="*/ 11277 h 186994"/>
              <a:gd name="connsiteX5" fmla="*/ 136244 w 232626"/>
              <a:gd name="connsiteY5" fmla="*/ 11277 h 186994"/>
              <a:gd name="connsiteX6" fmla="*/ 136244 w 232626"/>
              <a:gd name="connsiteY6" fmla="*/ 16916 h 186994"/>
              <a:gd name="connsiteX7" fmla="*/ 141883 w 232626"/>
              <a:gd name="connsiteY7" fmla="*/ 16916 h 186994"/>
              <a:gd name="connsiteX8" fmla="*/ 141883 w 232626"/>
              <a:gd name="connsiteY8" fmla="*/ 28324 h 186994"/>
              <a:gd name="connsiteX9" fmla="*/ 136244 w 232626"/>
              <a:gd name="connsiteY9" fmla="*/ 28324 h 186994"/>
              <a:gd name="connsiteX10" fmla="*/ 136244 w 232626"/>
              <a:gd name="connsiteY10" fmla="*/ 39602 h 186994"/>
              <a:gd name="connsiteX11" fmla="*/ 141883 w 232626"/>
              <a:gd name="connsiteY11" fmla="*/ 45241 h 186994"/>
              <a:gd name="connsiteX12" fmla="*/ 153291 w 232626"/>
              <a:gd name="connsiteY12" fmla="*/ 45241 h 186994"/>
              <a:gd name="connsiteX13" fmla="*/ 164569 w 232626"/>
              <a:gd name="connsiteY13" fmla="*/ 56518 h 186994"/>
              <a:gd name="connsiteX14" fmla="*/ 170338 w 232626"/>
              <a:gd name="connsiteY14" fmla="*/ 56518 h 186994"/>
              <a:gd name="connsiteX15" fmla="*/ 170338 w 232626"/>
              <a:gd name="connsiteY15" fmla="*/ 67927 h 186994"/>
              <a:gd name="connsiteX16" fmla="*/ 175977 w 232626"/>
              <a:gd name="connsiteY16" fmla="*/ 67927 h 186994"/>
              <a:gd name="connsiteX17" fmla="*/ 181616 w 232626"/>
              <a:gd name="connsiteY17" fmla="*/ 73565 h 186994"/>
              <a:gd name="connsiteX18" fmla="*/ 181616 w 232626"/>
              <a:gd name="connsiteY18" fmla="*/ 79335 h 186994"/>
              <a:gd name="connsiteX19" fmla="*/ 192893 w 232626"/>
              <a:gd name="connsiteY19" fmla="*/ 79335 h 186994"/>
              <a:gd name="connsiteX20" fmla="*/ 187254 w 232626"/>
              <a:gd name="connsiteY20" fmla="*/ 84974 h 186994"/>
              <a:gd name="connsiteX21" fmla="*/ 187254 w 232626"/>
              <a:gd name="connsiteY21" fmla="*/ 90744 h 186994"/>
              <a:gd name="connsiteX22" fmla="*/ 187254 w 232626"/>
              <a:gd name="connsiteY22" fmla="*/ 102021 h 186994"/>
              <a:gd name="connsiteX23" fmla="*/ 182275 w 232626"/>
              <a:gd name="connsiteY23" fmla="*/ 107000 h 186994"/>
              <a:gd name="connsiteX24" fmla="*/ 187254 w 232626"/>
              <a:gd name="connsiteY24" fmla="*/ 108751 h 186994"/>
              <a:gd name="connsiteX25" fmla="*/ 187254 w 232626"/>
              <a:gd name="connsiteY25" fmla="*/ 107659 h 186994"/>
              <a:gd name="connsiteX26" fmla="*/ 198663 w 232626"/>
              <a:gd name="connsiteY26" fmla="*/ 107659 h 186994"/>
              <a:gd name="connsiteX27" fmla="*/ 204432 w 232626"/>
              <a:gd name="connsiteY27" fmla="*/ 113298 h 186994"/>
              <a:gd name="connsiteX28" fmla="*/ 210071 w 232626"/>
              <a:gd name="connsiteY28" fmla="*/ 113298 h 186994"/>
              <a:gd name="connsiteX29" fmla="*/ 210071 w 232626"/>
              <a:gd name="connsiteY29" fmla="*/ 116775 h 186994"/>
              <a:gd name="connsiteX30" fmla="*/ 215710 w 232626"/>
              <a:gd name="connsiteY30" fmla="*/ 118758 h 186994"/>
              <a:gd name="connsiteX31" fmla="*/ 215710 w 232626"/>
              <a:gd name="connsiteY31" fmla="*/ 113298 h 186994"/>
              <a:gd name="connsiteX32" fmla="*/ 221348 w 232626"/>
              <a:gd name="connsiteY32" fmla="*/ 118937 h 186994"/>
              <a:gd name="connsiteX33" fmla="*/ 221348 w 232626"/>
              <a:gd name="connsiteY33" fmla="*/ 120741 h 186994"/>
              <a:gd name="connsiteX34" fmla="*/ 232626 w 232626"/>
              <a:gd name="connsiteY34" fmla="*/ 124707 h 186994"/>
              <a:gd name="connsiteX35" fmla="*/ 226988 w 232626"/>
              <a:gd name="connsiteY35" fmla="*/ 130345 h 186994"/>
              <a:gd name="connsiteX36" fmla="*/ 226988 w 232626"/>
              <a:gd name="connsiteY36" fmla="*/ 141623 h 186994"/>
              <a:gd name="connsiteX37" fmla="*/ 226988 w 232626"/>
              <a:gd name="connsiteY37" fmla="*/ 152900 h 186994"/>
              <a:gd name="connsiteX38" fmla="*/ 215710 w 232626"/>
              <a:gd name="connsiteY38" fmla="*/ 152900 h 186994"/>
              <a:gd name="connsiteX39" fmla="*/ 215710 w 232626"/>
              <a:gd name="connsiteY39" fmla="*/ 158538 h 186994"/>
              <a:gd name="connsiteX40" fmla="*/ 210072 w 232626"/>
              <a:gd name="connsiteY40" fmla="*/ 158538 h 186994"/>
              <a:gd name="connsiteX41" fmla="*/ 215710 w 232626"/>
              <a:gd name="connsiteY41" fmla="*/ 164308 h 186994"/>
              <a:gd name="connsiteX42" fmla="*/ 215710 w 232626"/>
              <a:gd name="connsiteY42" fmla="*/ 169947 h 186994"/>
              <a:gd name="connsiteX43" fmla="*/ 210072 w 232626"/>
              <a:gd name="connsiteY43" fmla="*/ 169947 h 186994"/>
              <a:gd name="connsiteX44" fmla="*/ 204433 w 232626"/>
              <a:gd name="connsiteY44" fmla="*/ 169947 h 186994"/>
              <a:gd name="connsiteX45" fmla="*/ 204433 w 232626"/>
              <a:gd name="connsiteY45" fmla="*/ 181224 h 186994"/>
              <a:gd name="connsiteX46" fmla="*/ 198663 w 232626"/>
              <a:gd name="connsiteY46" fmla="*/ 181224 h 186994"/>
              <a:gd name="connsiteX47" fmla="*/ 198663 w 232626"/>
              <a:gd name="connsiteY47" fmla="*/ 186994 h 186994"/>
              <a:gd name="connsiteX48" fmla="*/ 192893 w 232626"/>
              <a:gd name="connsiteY48" fmla="*/ 186994 h 186994"/>
              <a:gd name="connsiteX49" fmla="*/ 192893 w 232626"/>
              <a:gd name="connsiteY49" fmla="*/ 175585 h 186994"/>
              <a:gd name="connsiteX50" fmla="*/ 198663 w 232626"/>
              <a:gd name="connsiteY50" fmla="*/ 169947 h 186994"/>
              <a:gd name="connsiteX51" fmla="*/ 192893 w 232626"/>
              <a:gd name="connsiteY51" fmla="*/ 169947 h 186994"/>
              <a:gd name="connsiteX52" fmla="*/ 192893 w 232626"/>
              <a:gd name="connsiteY52" fmla="*/ 164308 h 186994"/>
              <a:gd name="connsiteX53" fmla="*/ 181616 w 232626"/>
              <a:gd name="connsiteY53" fmla="*/ 169947 h 186994"/>
              <a:gd name="connsiteX54" fmla="*/ 181616 w 232626"/>
              <a:gd name="connsiteY54" fmla="*/ 164308 h 186994"/>
              <a:gd name="connsiteX55" fmla="*/ 175978 w 232626"/>
              <a:gd name="connsiteY55" fmla="*/ 158538 h 186994"/>
              <a:gd name="connsiteX56" fmla="*/ 170339 w 232626"/>
              <a:gd name="connsiteY56" fmla="*/ 158538 h 186994"/>
              <a:gd name="connsiteX57" fmla="*/ 159062 w 232626"/>
              <a:gd name="connsiteY57" fmla="*/ 158538 h 186994"/>
              <a:gd name="connsiteX58" fmla="*/ 159062 w 232626"/>
              <a:gd name="connsiteY58" fmla="*/ 152900 h 186994"/>
              <a:gd name="connsiteX59" fmla="*/ 153292 w 232626"/>
              <a:gd name="connsiteY59" fmla="*/ 158538 h 186994"/>
              <a:gd name="connsiteX60" fmla="*/ 153292 w 232626"/>
              <a:gd name="connsiteY60" fmla="*/ 152900 h 186994"/>
              <a:gd name="connsiteX61" fmla="*/ 147653 w 232626"/>
              <a:gd name="connsiteY61" fmla="*/ 152900 h 186994"/>
              <a:gd name="connsiteX62" fmla="*/ 147653 w 232626"/>
              <a:gd name="connsiteY62" fmla="*/ 158538 h 186994"/>
              <a:gd name="connsiteX63" fmla="*/ 136245 w 232626"/>
              <a:gd name="connsiteY63" fmla="*/ 158538 h 186994"/>
              <a:gd name="connsiteX64" fmla="*/ 136245 w 232626"/>
              <a:gd name="connsiteY64" fmla="*/ 147261 h 186994"/>
              <a:gd name="connsiteX65" fmla="*/ 130475 w 232626"/>
              <a:gd name="connsiteY65" fmla="*/ 147261 h 186994"/>
              <a:gd name="connsiteX66" fmla="*/ 119198 w 232626"/>
              <a:gd name="connsiteY66" fmla="*/ 147261 h 186994"/>
              <a:gd name="connsiteX67" fmla="*/ 119198 w 232626"/>
              <a:gd name="connsiteY67" fmla="*/ 152900 h 186994"/>
              <a:gd name="connsiteX68" fmla="*/ 113559 w 232626"/>
              <a:gd name="connsiteY68" fmla="*/ 152900 h 186994"/>
              <a:gd name="connsiteX69" fmla="*/ 119198 w 232626"/>
              <a:gd name="connsiteY69" fmla="*/ 158538 h 186994"/>
              <a:gd name="connsiteX70" fmla="*/ 119198 w 232626"/>
              <a:gd name="connsiteY70" fmla="*/ 169947 h 186994"/>
              <a:gd name="connsiteX71" fmla="*/ 107921 w 232626"/>
              <a:gd name="connsiteY71" fmla="*/ 169947 h 186994"/>
              <a:gd name="connsiteX72" fmla="*/ 107921 w 232626"/>
              <a:gd name="connsiteY72" fmla="*/ 164308 h 186994"/>
              <a:gd name="connsiteX73" fmla="*/ 102282 w 232626"/>
              <a:gd name="connsiteY73" fmla="*/ 164308 h 186994"/>
              <a:gd name="connsiteX74" fmla="*/ 96643 w 232626"/>
              <a:gd name="connsiteY74" fmla="*/ 158538 h 186994"/>
              <a:gd name="connsiteX75" fmla="*/ 91005 w 232626"/>
              <a:gd name="connsiteY75" fmla="*/ 158538 h 186994"/>
              <a:gd name="connsiteX76" fmla="*/ 91005 w 232626"/>
              <a:gd name="connsiteY76" fmla="*/ 152900 h 186994"/>
              <a:gd name="connsiteX77" fmla="*/ 85235 w 232626"/>
              <a:gd name="connsiteY77" fmla="*/ 152900 h 186994"/>
              <a:gd name="connsiteX78" fmla="*/ 85235 w 232626"/>
              <a:gd name="connsiteY78" fmla="*/ 158538 h 186994"/>
              <a:gd name="connsiteX79" fmla="*/ 79465 w 232626"/>
              <a:gd name="connsiteY79" fmla="*/ 158538 h 186994"/>
              <a:gd name="connsiteX80" fmla="*/ 73827 w 232626"/>
              <a:gd name="connsiteY80" fmla="*/ 152900 h 186994"/>
              <a:gd name="connsiteX81" fmla="*/ 68188 w 232626"/>
              <a:gd name="connsiteY81" fmla="*/ 158538 h 186994"/>
              <a:gd name="connsiteX82" fmla="*/ 56779 w 232626"/>
              <a:gd name="connsiteY82" fmla="*/ 158538 h 186994"/>
              <a:gd name="connsiteX83" fmla="*/ 56779 w 232626"/>
              <a:gd name="connsiteY83" fmla="*/ 147261 h 186994"/>
              <a:gd name="connsiteX84" fmla="*/ 45502 w 232626"/>
              <a:gd name="connsiteY84" fmla="*/ 147261 h 186994"/>
              <a:gd name="connsiteX85" fmla="*/ 45502 w 232626"/>
              <a:gd name="connsiteY85" fmla="*/ 152900 h 186994"/>
              <a:gd name="connsiteX86" fmla="*/ 39864 w 232626"/>
              <a:gd name="connsiteY86" fmla="*/ 152900 h 186994"/>
              <a:gd name="connsiteX87" fmla="*/ 34225 w 232626"/>
              <a:gd name="connsiteY87" fmla="*/ 158538 h 186994"/>
              <a:gd name="connsiteX88" fmla="*/ 28586 w 232626"/>
              <a:gd name="connsiteY88" fmla="*/ 158538 h 186994"/>
              <a:gd name="connsiteX89" fmla="*/ 28586 w 232626"/>
              <a:gd name="connsiteY89" fmla="*/ 164308 h 186994"/>
              <a:gd name="connsiteX90" fmla="*/ 22686 w 232626"/>
              <a:gd name="connsiteY90" fmla="*/ 164308 h 186994"/>
              <a:gd name="connsiteX91" fmla="*/ 17047 w 232626"/>
              <a:gd name="connsiteY91" fmla="*/ 164308 h 186994"/>
              <a:gd name="connsiteX92" fmla="*/ 11408 w 232626"/>
              <a:gd name="connsiteY92" fmla="*/ 164308 h 186994"/>
              <a:gd name="connsiteX93" fmla="*/ 11408 w 232626"/>
              <a:gd name="connsiteY93" fmla="*/ 158538 h 186994"/>
              <a:gd name="connsiteX94" fmla="*/ 5770 w 232626"/>
              <a:gd name="connsiteY94" fmla="*/ 158538 h 186994"/>
              <a:gd name="connsiteX95" fmla="*/ 0 w 232626"/>
              <a:gd name="connsiteY95" fmla="*/ 158538 h 186994"/>
              <a:gd name="connsiteX96" fmla="*/ 0 w 232626"/>
              <a:gd name="connsiteY96" fmla="*/ 152900 h 186994"/>
              <a:gd name="connsiteX97" fmla="*/ 5770 w 232626"/>
              <a:gd name="connsiteY97" fmla="*/ 147261 h 186994"/>
              <a:gd name="connsiteX98" fmla="*/ 5770 w 232626"/>
              <a:gd name="connsiteY98" fmla="*/ 152900 h 186994"/>
              <a:gd name="connsiteX99" fmla="*/ 11408 w 232626"/>
              <a:gd name="connsiteY99" fmla="*/ 147261 h 186994"/>
              <a:gd name="connsiteX100" fmla="*/ 5770 w 232626"/>
              <a:gd name="connsiteY100" fmla="*/ 147261 h 186994"/>
              <a:gd name="connsiteX101" fmla="*/ 11408 w 232626"/>
              <a:gd name="connsiteY101" fmla="*/ 141623 h 186994"/>
              <a:gd name="connsiteX102" fmla="*/ 11408 w 232626"/>
              <a:gd name="connsiteY102" fmla="*/ 135984 h 186994"/>
              <a:gd name="connsiteX103" fmla="*/ 5770 w 232626"/>
              <a:gd name="connsiteY103" fmla="*/ 135984 h 186994"/>
              <a:gd name="connsiteX104" fmla="*/ 5770 w 232626"/>
              <a:gd name="connsiteY104" fmla="*/ 124707 h 186994"/>
              <a:gd name="connsiteX105" fmla="*/ 11408 w 232626"/>
              <a:gd name="connsiteY105" fmla="*/ 118937 h 186994"/>
              <a:gd name="connsiteX106" fmla="*/ 22686 w 232626"/>
              <a:gd name="connsiteY106" fmla="*/ 107660 h 186994"/>
              <a:gd name="connsiteX107" fmla="*/ 22686 w 232626"/>
              <a:gd name="connsiteY107" fmla="*/ 96381 h 186994"/>
              <a:gd name="connsiteX108" fmla="*/ 17047 w 232626"/>
              <a:gd name="connsiteY108" fmla="*/ 96381 h 186994"/>
              <a:gd name="connsiteX109" fmla="*/ 5770 w 232626"/>
              <a:gd name="connsiteY109" fmla="*/ 96381 h 186994"/>
              <a:gd name="connsiteX110" fmla="*/ 5770 w 232626"/>
              <a:gd name="connsiteY110" fmla="*/ 90743 h 186994"/>
              <a:gd name="connsiteX111" fmla="*/ 11408 w 232626"/>
              <a:gd name="connsiteY111" fmla="*/ 84973 h 186994"/>
              <a:gd name="connsiteX112" fmla="*/ 11408 w 232626"/>
              <a:gd name="connsiteY112" fmla="*/ 79334 h 186994"/>
              <a:gd name="connsiteX113" fmla="*/ 17047 w 232626"/>
              <a:gd name="connsiteY113" fmla="*/ 73565 h 186994"/>
              <a:gd name="connsiteX114" fmla="*/ 17047 w 232626"/>
              <a:gd name="connsiteY114" fmla="*/ 67926 h 186994"/>
              <a:gd name="connsiteX115" fmla="*/ 17047 w 232626"/>
              <a:gd name="connsiteY115" fmla="*/ 56518 h 186994"/>
              <a:gd name="connsiteX116" fmla="*/ 17047 w 232626"/>
              <a:gd name="connsiteY116" fmla="*/ 50879 h 186994"/>
              <a:gd name="connsiteX117" fmla="*/ 22686 w 232626"/>
              <a:gd name="connsiteY117" fmla="*/ 50879 h 186994"/>
              <a:gd name="connsiteX118" fmla="*/ 22688 w 232626"/>
              <a:gd name="connsiteY118" fmla="*/ 50880 h 186994"/>
              <a:gd name="connsiteX119" fmla="*/ 28586 w 232626"/>
              <a:gd name="connsiteY119" fmla="*/ 50880 h 186994"/>
              <a:gd name="connsiteX120" fmla="*/ 31786 w 232626"/>
              <a:gd name="connsiteY120" fmla="*/ 54079 h 186994"/>
              <a:gd name="connsiteX121" fmla="*/ 38720 w 232626"/>
              <a:gd name="connsiteY121" fmla="*/ 56518 h 186994"/>
              <a:gd name="connsiteX122" fmla="*/ 39863 w 232626"/>
              <a:gd name="connsiteY122" fmla="*/ 56518 h 186994"/>
              <a:gd name="connsiteX123" fmla="*/ 39863 w 232626"/>
              <a:gd name="connsiteY123" fmla="*/ 50880 h 186994"/>
              <a:gd name="connsiteX124" fmla="*/ 34224 w 232626"/>
              <a:gd name="connsiteY124" fmla="*/ 50880 h 186994"/>
              <a:gd name="connsiteX125" fmla="*/ 34224 w 232626"/>
              <a:gd name="connsiteY125" fmla="*/ 39602 h 186994"/>
              <a:gd name="connsiteX126" fmla="*/ 39863 w 232626"/>
              <a:gd name="connsiteY126" fmla="*/ 39602 h 186994"/>
              <a:gd name="connsiteX127" fmla="*/ 39863 w 232626"/>
              <a:gd name="connsiteY127" fmla="*/ 33963 h 186994"/>
              <a:gd name="connsiteX128" fmla="*/ 45502 w 232626"/>
              <a:gd name="connsiteY128" fmla="*/ 33963 h 186994"/>
              <a:gd name="connsiteX129" fmla="*/ 56779 w 232626"/>
              <a:gd name="connsiteY129" fmla="*/ 33963 h 186994"/>
              <a:gd name="connsiteX130" fmla="*/ 56779 w 232626"/>
              <a:gd name="connsiteY130" fmla="*/ 28324 h 186994"/>
              <a:gd name="connsiteX131" fmla="*/ 51140 w 232626"/>
              <a:gd name="connsiteY131" fmla="*/ 22555 h 186994"/>
              <a:gd name="connsiteX132" fmla="*/ 62418 w 232626"/>
              <a:gd name="connsiteY132" fmla="*/ 22555 h 186994"/>
              <a:gd name="connsiteX133" fmla="*/ 62418 w 232626"/>
              <a:gd name="connsiteY133" fmla="*/ 11277 h 186994"/>
              <a:gd name="connsiteX134" fmla="*/ 68187 w 232626"/>
              <a:gd name="connsiteY134" fmla="*/ 11277 h 186994"/>
              <a:gd name="connsiteX135" fmla="*/ 68187 w 232626"/>
              <a:gd name="connsiteY135" fmla="*/ 16916 h 186994"/>
              <a:gd name="connsiteX136" fmla="*/ 68187 w 232626"/>
              <a:gd name="connsiteY136" fmla="*/ 28324 h 186994"/>
              <a:gd name="connsiteX137" fmla="*/ 73826 w 232626"/>
              <a:gd name="connsiteY137" fmla="*/ 28324 h 186994"/>
              <a:gd name="connsiteX138" fmla="*/ 79465 w 232626"/>
              <a:gd name="connsiteY138" fmla="*/ 33963 h 186994"/>
              <a:gd name="connsiteX139" fmla="*/ 85234 w 232626"/>
              <a:gd name="connsiteY139" fmla="*/ 33963 h 186994"/>
              <a:gd name="connsiteX140" fmla="*/ 91004 w 232626"/>
              <a:gd name="connsiteY140" fmla="*/ 28324 h 186994"/>
              <a:gd name="connsiteX141" fmla="*/ 96643 w 232626"/>
              <a:gd name="connsiteY141" fmla="*/ 22555 h 186994"/>
              <a:gd name="connsiteX142" fmla="*/ 96643 w 232626"/>
              <a:gd name="connsiteY142" fmla="*/ 16916 h 186994"/>
              <a:gd name="connsiteX143" fmla="*/ 107920 w 232626"/>
              <a:gd name="connsiteY143" fmla="*/ 16916 h 186994"/>
              <a:gd name="connsiteX144" fmla="*/ 107920 w 232626"/>
              <a:gd name="connsiteY144" fmla="*/ 22555 h 186994"/>
              <a:gd name="connsiteX145" fmla="*/ 113559 w 232626"/>
              <a:gd name="connsiteY145" fmla="*/ 22555 h 186994"/>
              <a:gd name="connsiteX146" fmla="*/ 113559 w 232626"/>
              <a:gd name="connsiteY146" fmla="*/ 16916 h 186994"/>
              <a:gd name="connsiteX147" fmla="*/ 124836 w 232626"/>
              <a:gd name="connsiteY147" fmla="*/ 16916 h 186994"/>
              <a:gd name="connsiteX148" fmla="*/ 124836 w 232626"/>
              <a:gd name="connsiteY148" fmla="*/ 11277 h 186994"/>
              <a:gd name="connsiteX149" fmla="*/ 119197 w 232626"/>
              <a:gd name="connsiteY149" fmla="*/ 5639 h 186994"/>
              <a:gd name="connsiteX150" fmla="*/ 124836 w 232626"/>
              <a:gd name="connsiteY150" fmla="*/ 5639 h 186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232626" h="186994">
                <a:moveTo>
                  <a:pt x="11408" y="56518"/>
                </a:moveTo>
                <a:lnTo>
                  <a:pt x="17047" y="56518"/>
                </a:lnTo>
                <a:lnTo>
                  <a:pt x="11408" y="62156"/>
                </a:lnTo>
                <a:close/>
                <a:moveTo>
                  <a:pt x="130475" y="0"/>
                </a:moveTo>
                <a:lnTo>
                  <a:pt x="130475" y="11277"/>
                </a:lnTo>
                <a:lnTo>
                  <a:pt x="136244" y="11277"/>
                </a:lnTo>
                <a:lnTo>
                  <a:pt x="136244" y="16916"/>
                </a:lnTo>
                <a:lnTo>
                  <a:pt x="141883" y="16916"/>
                </a:lnTo>
                <a:lnTo>
                  <a:pt x="141883" y="28324"/>
                </a:lnTo>
                <a:lnTo>
                  <a:pt x="136244" y="28324"/>
                </a:lnTo>
                <a:lnTo>
                  <a:pt x="136244" y="39602"/>
                </a:lnTo>
                <a:lnTo>
                  <a:pt x="141883" y="45241"/>
                </a:lnTo>
                <a:lnTo>
                  <a:pt x="153291" y="45241"/>
                </a:lnTo>
                <a:lnTo>
                  <a:pt x="164569" y="56518"/>
                </a:lnTo>
                <a:lnTo>
                  <a:pt x="170338" y="56518"/>
                </a:lnTo>
                <a:lnTo>
                  <a:pt x="170338" y="67927"/>
                </a:lnTo>
                <a:lnTo>
                  <a:pt x="175977" y="67927"/>
                </a:lnTo>
                <a:lnTo>
                  <a:pt x="181616" y="73565"/>
                </a:lnTo>
                <a:lnTo>
                  <a:pt x="181616" y="79335"/>
                </a:lnTo>
                <a:lnTo>
                  <a:pt x="192893" y="79335"/>
                </a:lnTo>
                <a:lnTo>
                  <a:pt x="187254" y="84974"/>
                </a:lnTo>
                <a:lnTo>
                  <a:pt x="187254" y="90744"/>
                </a:lnTo>
                <a:lnTo>
                  <a:pt x="187254" y="102021"/>
                </a:lnTo>
                <a:lnTo>
                  <a:pt x="182275" y="107000"/>
                </a:lnTo>
                <a:lnTo>
                  <a:pt x="187254" y="108751"/>
                </a:lnTo>
                <a:lnTo>
                  <a:pt x="187254" y="107659"/>
                </a:lnTo>
                <a:lnTo>
                  <a:pt x="198663" y="107659"/>
                </a:lnTo>
                <a:lnTo>
                  <a:pt x="204432" y="113298"/>
                </a:lnTo>
                <a:lnTo>
                  <a:pt x="210071" y="113298"/>
                </a:lnTo>
                <a:lnTo>
                  <a:pt x="210071" y="116775"/>
                </a:lnTo>
                <a:lnTo>
                  <a:pt x="215710" y="118758"/>
                </a:lnTo>
                <a:lnTo>
                  <a:pt x="215710" y="113298"/>
                </a:lnTo>
                <a:lnTo>
                  <a:pt x="221348" y="118937"/>
                </a:lnTo>
                <a:lnTo>
                  <a:pt x="221348" y="120741"/>
                </a:lnTo>
                <a:lnTo>
                  <a:pt x="232626" y="124707"/>
                </a:lnTo>
                <a:lnTo>
                  <a:pt x="226988" y="130345"/>
                </a:lnTo>
                <a:lnTo>
                  <a:pt x="226988" y="141623"/>
                </a:lnTo>
                <a:lnTo>
                  <a:pt x="226988" y="152900"/>
                </a:lnTo>
                <a:lnTo>
                  <a:pt x="215710" y="152900"/>
                </a:lnTo>
                <a:lnTo>
                  <a:pt x="215710" y="158538"/>
                </a:lnTo>
                <a:lnTo>
                  <a:pt x="210072" y="158538"/>
                </a:lnTo>
                <a:lnTo>
                  <a:pt x="215710" y="164308"/>
                </a:lnTo>
                <a:lnTo>
                  <a:pt x="215710" y="169947"/>
                </a:lnTo>
                <a:lnTo>
                  <a:pt x="210072" y="169947"/>
                </a:lnTo>
                <a:lnTo>
                  <a:pt x="204433" y="169947"/>
                </a:lnTo>
                <a:lnTo>
                  <a:pt x="204433" y="181224"/>
                </a:lnTo>
                <a:lnTo>
                  <a:pt x="198663" y="181224"/>
                </a:lnTo>
                <a:lnTo>
                  <a:pt x="198663" y="186994"/>
                </a:lnTo>
                <a:lnTo>
                  <a:pt x="192893" y="186994"/>
                </a:lnTo>
                <a:lnTo>
                  <a:pt x="192893" y="175585"/>
                </a:lnTo>
                <a:lnTo>
                  <a:pt x="198663" y="169947"/>
                </a:lnTo>
                <a:lnTo>
                  <a:pt x="192893" y="169947"/>
                </a:lnTo>
                <a:lnTo>
                  <a:pt x="192893" y="164308"/>
                </a:lnTo>
                <a:lnTo>
                  <a:pt x="181616" y="169947"/>
                </a:lnTo>
                <a:lnTo>
                  <a:pt x="181616" y="164308"/>
                </a:lnTo>
                <a:lnTo>
                  <a:pt x="175978" y="158538"/>
                </a:lnTo>
                <a:lnTo>
                  <a:pt x="170339" y="158538"/>
                </a:lnTo>
                <a:lnTo>
                  <a:pt x="159062" y="158538"/>
                </a:lnTo>
                <a:lnTo>
                  <a:pt x="159062" y="152900"/>
                </a:lnTo>
                <a:lnTo>
                  <a:pt x="153292" y="158538"/>
                </a:lnTo>
                <a:lnTo>
                  <a:pt x="153292" y="152900"/>
                </a:lnTo>
                <a:lnTo>
                  <a:pt x="147653" y="152900"/>
                </a:lnTo>
                <a:lnTo>
                  <a:pt x="147653" y="158538"/>
                </a:lnTo>
                <a:lnTo>
                  <a:pt x="136245" y="158538"/>
                </a:lnTo>
                <a:lnTo>
                  <a:pt x="136245" y="147261"/>
                </a:lnTo>
                <a:lnTo>
                  <a:pt x="130475" y="147261"/>
                </a:lnTo>
                <a:lnTo>
                  <a:pt x="119198" y="147261"/>
                </a:lnTo>
                <a:lnTo>
                  <a:pt x="119198" y="152900"/>
                </a:lnTo>
                <a:lnTo>
                  <a:pt x="113559" y="152900"/>
                </a:lnTo>
                <a:lnTo>
                  <a:pt x="119198" y="158538"/>
                </a:lnTo>
                <a:lnTo>
                  <a:pt x="119198" y="169947"/>
                </a:lnTo>
                <a:lnTo>
                  <a:pt x="107921" y="169947"/>
                </a:lnTo>
                <a:lnTo>
                  <a:pt x="107921" y="164308"/>
                </a:lnTo>
                <a:lnTo>
                  <a:pt x="102282" y="164308"/>
                </a:lnTo>
                <a:lnTo>
                  <a:pt x="96643" y="158538"/>
                </a:lnTo>
                <a:lnTo>
                  <a:pt x="91005" y="158538"/>
                </a:lnTo>
                <a:lnTo>
                  <a:pt x="91005" y="152900"/>
                </a:lnTo>
                <a:lnTo>
                  <a:pt x="85235" y="152900"/>
                </a:lnTo>
                <a:lnTo>
                  <a:pt x="85235" y="158538"/>
                </a:lnTo>
                <a:lnTo>
                  <a:pt x="79465" y="158538"/>
                </a:lnTo>
                <a:lnTo>
                  <a:pt x="73827" y="152900"/>
                </a:lnTo>
                <a:lnTo>
                  <a:pt x="68188" y="158538"/>
                </a:lnTo>
                <a:lnTo>
                  <a:pt x="56779" y="158538"/>
                </a:lnTo>
                <a:lnTo>
                  <a:pt x="56779" y="147261"/>
                </a:lnTo>
                <a:lnTo>
                  <a:pt x="45502" y="147261"/>
                </a:lnTo>
                <a:lnTo>
                  <a:pt x="45502" y="152900"/>
                </a:lnTo>
                <a:lnTo>
                  <a:pt x="39864" y="152900"/>
                </a:lnTo>
                <a:lnTo>
                  <a:pt x="34225" y="158538"/>
                </a:lnTo>
                <a:lnTo>
                  <a:pt x="28586" y="158538"/>
                </a:lnTo>
                <a:lnTo>
                  <a:pt x="28586" y="164308"/>
                </a:lnTo>
                <a:lnTo>
                  <a:pt x="22686" y="164308"/>
                </a:lnTo>
                <a:lnTo>
                  <a:pt x="17047" y="164308"/>
                </a:lnTo>
                <a:lnTo>
                  <a:pt x="11408" y="164308"/>
                </a:lnTo>
                <a:lnTo>
                  <a:pt x="11408" y="158538"/>
                </a:lnTo>
                <a:lnTo>
                  <a:pt x="5770" y="158538"/>
                </a:lnTo>
                <a:lnTo>
                  <a:pt x="0" y="158538"/>
                </a:lnTo>
                <a:lnTo>
                  <a:pt x="0" y="152900"/>
                </a:lnTo>
                <a:lnTo>
                  <a:pt x="5770" y="147261"/>
                </a:lnTo>
                <a:lnTo>
                  <a:pt x="5770" y="152900"/>
                </a:lnTo>
                <a:lnTo>
                  <a:pt x="11408" y="147261"/>
                </a:lnTo>
                <a:lnTo>
                  <a:pt x="5770" y="147261"/>
                </a:lnTo>
                <a:lnTo>
                  <a:pt x="11408" y="141623"/>
                </a:lnTo>
                <a:lnTo>
                  <a:pt x="11408" y="135984"/>
                </a:lnTo>
                <a:lnTo>
                  <a:pt x="5770" y="135984"/>
                </a:lnTo>
                <a:lnTo>
                  <a:pt x="5770" y="124707"/>
                </a:lnTo>
                <a:lnTo>
                  <a:pt x="11408" y="118937"/>
                </a:lnTo>
                <a:lnTo>
                  <a:pt x="22686" y="107660"/>
                </a:lnTo>
                <a:lnTo>
                  <a:pt x="22686" y="96381"/>
                </a:lnTo>
                <a:lnTo>
                  <a:pt x="17047" y="96381"/>
                </a:lnTo>
                <a:lnTo>
                  <a:pt x="5770" y="96381"/>
                </a:lnTo>
                <a:lnTo>
                  <a:pt x="5770" y="90743"/>
                </a:lnTo>
                <a:lnTo>
                  <a:pt x="11408" y="84973"/>
                </a:lnTo>
                <a:lnTo>
                  <a:pt x="11408" y="79334"/>
                </a:lnTo>
                <a:lnTo>
                  <a:pt x="17047" y="73565"/>
                </a:lnTo>
                <a:lnTo>
                  <a:pt x="17047" y="67926"/>
                </a:lnTo>
                <a:lnTo>
                  <a:pt x="17047" y="56518"/>
                </a:lnTo>
                <a:lnTo>
                  <a:pt x="17047" y="50879"/>
                </a:lnTo>
                <a:lnTo>
                  <a:pt x="22686" y="50879"/>
                </a:lnTo>
                <a:lnTo>
                  <a:pt x="22688" y="50880"/>
                </a:lnTo>
                <a:lnTo>
                  <a:pt x="28586" y="50880"/>
                </a:lnTo>
                <a:lnTo>
                  <a:pt x="31786" y="54079"/>
                </a:lnTo>
                <a:lnTo>
                  <a:pt x="38720" y="56518"/>
                </a:lnTo>
                <a:lnTo>
                  <a:pt x="39863" y="56518"/>
                </a:lnTo>
                <a:lnTo>
                  <a:pt x="39863" y="50880"/>
                </a:lnTo>
                <a:lnTo>
                  <a:pt x="34224" y="50880"/>
                </a:lnTo>
                <a:lnTo>
                  <a:pt x="34224" y="39602"/>
                </a:lnTo>
                <a:lnTo>
                  <a:pt x="39863" y="39602"/>
                </a:lnTo>
                <a:lnTo>
                  <a:pt x="39863" y="33963"/>
                </a:lnTo>
                <a:lnTo>
                  <a:pt x="45502" y="33963"/>
                </a:lnTo>
                <a:lnTo>
                  <a:pt x="56779" y="33963"/>
                </a:lnTo>
                <a:lnTo>
                  <a:pt x="56779" y="28324"/>
                </a:lnTo>
                <a:lnTo>
                  <a:pt x="51140" y="22555"/>
                </a:lnTo>
                <a:lnTo>
                  <a:pt x="62418" y="22555"/>
                </a:lnTo>
                <a:lnTo>
                  <a:pt x="62418" y="11277"/>
                </a:lnTo>
                <a:lnTo>
                  <a:pt x="68187" y="11277"/>
                </a:lnTo>
                <a:lnTo>
                  <a:pt x="68187" y="16916"/>
                </a:lnTo>
                <a:lnTo>
                  <a:pt x="68187" y="28324"/>
                </a:lnTo>
                <a:lnTo>
                  <a:pt x="73826" y="28324"/>
                </a:lnTo>
                <a:lnTo>
                  <a:pt x="79465" y="33963"/>
                </a:lnTo>
                <a:lnTo>
                  <a:pt x="85234" y="33963"/>
                </a:lnTo>
                <a:lnTo>
                  <a:pt x="91004" y="28324"/>
                </a:lnTo>
                <a:lnTo>
                  <a:pt x="96643" y="22555"/>
                </a:lnTo>
                <a:lnTo>
                  <a:pt x="96643" y="16916"/>
                </a:lnTo>
                <a:lnTo>
                  <a:pt x="107920" y="16916"/>
                </a:lnTo>
                <a:lnTo>
                  <a:pt x="107920" y="22555"/>
                </a:lnTo>
                <a:lnTo>
                  <a:pt x="113559" y="22555"/>
                </a:lnTo>
                <a:lnTo>
                  <a:pt x="113559" y="16916"/>
                </a:lnTo>
                <a:lnTo>
                  <a:pt x="124836" y="16916"/>
                </a:lnTo>
                <a:lnTo>
                  <a:pt x="124836" y="11277"/>
                </a:lnTo>
                <a:lnTo>
                  <a:pt x="119197" y="5639"/>
                </a:lnTo>
                <a:lnTo>
                  <a:pt x="124836" y="5639"/>
                </a:lnTo>
                <a:close/>
              </a:path>
            </a:pathLst>
          </a:custGeom>
          <a:solidFill>
            <a:schemeClr val="tx2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3C0637B6-FE51-481B-A872-AFCB2E1C7484}"/>
              </a:ext>
            </a:extLst>
          </p:cNvPr>
          <p:cNvSpPr/>
          <p:nvPr/>
        </p:nvSpPr>
        <p:spPr>
          <a:xfrm>
            <a:off x="7538838" y="1809808"/>
            <a:ext cx="845239" cy="801331"/>
          </a:xfrm>
          <a:custGeom>
            <a:avLst/>
            <a:gdLst>
              <a:gd name="connsiteX0" fmla="*/ 933390 w 1009707"/>
              <a:gd name="connsiteY0" fmla="*/ 343694 h 957255"/>
              <a:gd name="connsiteX1" fmla="*/ 933390 w 1009707"/>
              <a:gd name="connsiteY1" fmla="*/ 344088 h 957255"/>
              <a:gd name="connsiteX2" fmla="*/ 933652 w 1009707"/>
              <a:gd name="connsiteY2" fmla="*/ 344088 h 957255"/>
              <a:gd name="connsiteX3" fmla="*/ 934308 w 1009707"/>
              <a:gd name="connsiteY3" fmla="*/ 344350 h 957255"/>
              <a:gd name="connsiteX4" fmla="*/ 935094 w 1009707"/>
              <a:gd name="connsiteY4" fmla="*/ 344088 h 957255"/>
              <a:gd name="connsiteX5" fmla="*/ 934832 w 1009707"/>
              <a:gd name="connsiteY5" fmla="*/ 344743 h 957255"/>
              <a:gd name="connsiteX6" fmla="*/ 934439 w 1009707"/>
              <a:gd name="connsiteY6" fmla="*/ 344743 h 957255"/>
              <a:gd name="connsiteX7" fmla="*/ 934832 w 1009707"/>
              <a:gd name="connsiteY7" fmla="*/ 345005 h 957255"/>
              <a:gd name="connsiteX8" fmla="*/ 934439 w 1009707"/>
              <a:gd name="connsiteY8" fmla="*/ 345399 h 957255"/>
              <a:gd name="connsiteX9" fmla="*/ 933521 w 1009707"/>
              <a:gd name="connsiteY9" fmla="*/ 345005 h 957255"/>
              <a:gd name="connsiteX10" fmla="*/ 931685 w 1009707"/>
              <a:gd name="connsiteY10" fmla="*/ 344088 h 957255"/>
              <a:gd name="connsiteX11" fmla="*/ 932472 w 1009707"/>
              <a:gd name="connsiteY11" fmla="*/ 344088 h 957255"/>
              <a:gd name="connsiteX12" fmla="*/ 933390 w 1009707"/>
              <a:gd name="connsiteY12" fmla="*/ 343694 h 957255"/>
              <a:gd name="connsiteX13" fmla="*/ 924866 w 1009707"/>
              <a:gd name="connsiteY13" fmla="*/ 289144 h 957255"/>
              <a:gd name="connsiteX14" fmla="*/ 925522 w 1009707"/>
              <a:gd name="connsiteY14" fmla="*/ 288357 h 957255"/>
              <a:gd name="connsiteX15" fmla="*/ 926964 w 1009707"/>
              <a:gd name="connsiteY15" fmla="*/ 290062 h 957255"/>
              <a:gd name="connsiteX16" fmla="*/ 929456 w 1009707"/>
              <a:gd name="connsiteY16" fmla="*/ 291242 h 957255"/>
              <a:gd name="connsiteX17" fmla="*/ 932734 w 1009707"/>
              <a:gd name="connsiteY17" fmla="*/ 291504 h 957255"/>
              <a:gd name="connsiteX18" fmla="*/ 933783 w 1009707"/>
              <a:gd name="connsiteY18" fmla="*/ 291242 h 957255"/>
              <a:gd name="connsiteX19" fmla="*/ 935619 w 1009707"/>
              <a:gd name="connsiteY19" fmla="*/ 291242 h 957255"/>
              <a:gd name="connsiteX20" fmla="*/ 935881 w 1009707"/>
              <a:gd name="connsiteY20" fmla="*/ 292029 h 957255"/>
              <a:gd name="connsiteX21" fmla="*/ 941520 w 1009707"/>
              <a:gd name="connsiteY21" fmla="*/ 292684 h 957255"/>
              <a:gd name="connsiteX22" fmla="*/ 947945 w 1009707"/>
              <a:gd name="connsiteY22" fmla="*/ 294782 h 957255"/>
              <a:gd name="connsiteX23" fmla="*/ 950437 w 1009707"/>
              <a:gd name="connsiteY23" fmla="*/ 294782 h 957255"/>
              <a:gd name="connsiteX24" fmla="*/ 954633 w 1009707"/>
              <a:gd name="connsiteY24" fmla="*/ 295045 h 957255"/>
              <a:gd name="connsiteX25" fmla="*/ 955813 w 1009707"/>
              <a:gd name="connsiteY25" fmla="*/ 295438 h 957255"/>
              <a:gd name="connsiteX26" fmla="*/ 958173 w 1009707"/>
              <a:gd name="connsiteY26" fmla="*/ 295438 h 957255"/>
              <a:gd name="connsiteX27" fmla="*/ 960009 w 1009707"/>
              <a:gd name="connsiteY27" fmla="*/ 296225 h 957255"/>
              <a:gd name="connsiteX28" fmla="*/ 965254 w 1009707"/>
              <a:gd name="connsiteY28" fmla="*/ 299110 h 957255"/>
              <a:gd name="connsiteX29" fmla="*/ 965910 w 1009707"/>
              <a:gd name="connsiteY29" fmla="*/ 299110 h 957255"/>
              <a:gd name="connsiteX30" fmla="*/ 966697 w 1009707"/>
              <a:gd name="connsiteY30" fmla="*/ 300028 h 957255"/>
              <a:gd name="connsiteX31" fmla="*/ 966435 w 1009707"/>
              <a:gd name="connsiteY31" fmla="*/ 300028 h 957255"/>
              <a:gd name="connsiteX32" fmla="*/ 966697 w 1009707"/>
              <a:gd name="connsiteY32" fmla="*/ 301208 h 957255"/>
              <a:gd name="connsiteX33" fmla="*/ 968795 w 1009707"/>
              <a:gd name="connsiteY33" fmla="*/ 302650 h 957255"/>
              <a:gd name="connsiteX34" fmla="*/ 970893 w 1009707"/>
              <a:gd name="connsiteY34" fmla="*/ 303437 h 957255"/>
              <a:gd name="connsiteX35" fmla="*/ 976269 w 1009707"/>
              <a:gd name="connsiteY35" fmla="*/ 305142 h 957255"/>
              <a:gd name="connsiteX36" fmla="*/ 977974 w 1009707"/>
              <a:gd name="connsiteY36" fmla="*/ 304879 h 957255"/>
              <a:gd name="connsiteX37" fmla="*/ 979417 w 1009707"/>
              <a:gd name="connsiteY37" fmla="*/ 303437 h 957255"/>
              <a:gd name="connsiteX38" fmla="*/ 980597 w 1009707"/>
              <a:gd name="connsiteY38" fmla="*/ 303437 h 957255"/>
              <a:gd name="connsiteX39" fmla="*/ 979810 w 1009707"/>
              <a:gd name="connsiteY39" fmla="*/ 303699 h 957255"/>
              <a:gd name="connsiteX40" fmla="*/ 978367 w 1009707"/>
              <a:gd name="connsiteY40" fmla="*/ 305142 h 957255"/>
              <a:gd name="connsiteX41" fmla="*/ 978630 w 1009707"/>
              <a:gd name="connsiteY41" fmla="*/ 305797 h 957255"/>
              <a:gd name="connsiteX42" fmla="*/ 978630 w 1009707"/>
              <a:gd name="connsiteY42" fmla="*/ 306191 h 957255"/>
              <a:gd name="connsiteX43" fmla="*/ 979023 w 1009707"/>
              <a:gd name="connsiteY43" fmla="*/ 305797 h 957255"/>
              <a:gd name="connsiteX44" fmla="*/ 979023 w 1009707"/>
              <a:gd name="connsiteY44" fmla="*/ 306191 h 957255"/>
              <a:gd name="connsiteX45" fmla="*/ 979285 w 1009707"/>
              <a:gd name="connsiteY45" fmla="*/ 305797 h 957255"/>
              <a:gd name="connsiteX46" fmla="*/ 979285 w 1009707"/>
              <a:gd name="connsiteY46" fmla="*/ 306191 h 957255"/>
              <a:gd name="connsiteX47" fmla="*/ 979679 w 1009707"/>
              <a:gd name="connsiteY47" fmla="*/ 306191 h 957255"/>
              <a:gd name="connsiteX48" fmla="*/ 979679 w 1009707"/>
              <a:gd name="connsiteY48" fmla="*/ 306453 h 957255"/>
              <a:gd name="connsiteX49" fmla="*/ 980466 w 1009707"/>
              <a:gd name="connsiteY49" fmla="*/ 306453 h 957255"/>
              <a:gd name="connsiteX50" fmla="*/ 980728 w 1009707"/>
              <a:gd name="connsiteY50" fmla="*/ 306846 h 957255"/>
              <a:gd name="connsiteX51" fmla="*/ 980728 w 1009707"/>
              <a:gd name="connsiteY51" fmla="*/ 304355 h 957255"/>
              <a:gd name="connsiteX52" fmla="*/ 980728 w 1009707"/>
              <a:gd name="connsiteY52" fmla="*/ 303699 h 957255"/>
              <a:gd name="connsiteX53" fmla="*/ 980728 w 1009707"/>
              <a:gd name="connsiteY53" fmla="*/ 303437 h 957255"/>
              <a:gd name="connsiteX54" fmla="*/ 981121 w 1009707"/>
              <a:gd name="connsiteY54" fmla="*/ 304355 h 957255"/>
              <a:gd name="connsiteX55" fmla="*/ 981121 w 1009707"/>
              <a:gd name="connsiteY55" fmla="*/ 307240 h 957255"/>
              <a:gd name="connsiteX56" fmla="*/ 981121 w 1009707"/>
              <a:gd name="connsiteY56" fmla="*/ 308027 h 957255"/>
              <a:gd name="connsiteX57" fmla="*/ 982564 w 1009707"/>
              <a:gd name="connsiteY57" fmla="*/ 309469 h 957255"/>
              <a:gd name="connsiteX58" fmla="*/ 983744 w 1009707"/>
              <a:gd name="connsiteY58" fmla="*/ 310649 h 957255"/>
              <a:gd name="connsiteX59" fmla="*/ 984531 w 1009707"/>
              <a:gd name="connsiteY59" fmla="*/ 311305 h 957255"/>
              <a:gd name="connsiteX60" fmla="*/ 986235 w 1009707"/>
              <a:gd name="connsiteY60" fmla="*/ 318779 h 957255"/>
              <a:gd name="connsiteX61" fmla="*/ 987416 w 1009707"/>
              <a:gd name="connsiteY61" fmla="*/ 321140 h 957255"/>
              <a:gd name="connsiteX62" fmla="*/ 988334 w 1009707"/>
              <a:gd name="connsiteY62" fmla="*/ 323631 h 957255"/>
              <a:gd name="connsiteX63" fmla="*/ 991218 w 1009707"/>
              <a:gd name="connsiteY63" fmla="*/ 325336 h 957255"/>
              <a:gd name="connsiteX64" fmla="*/ 993316 w 1009707"/>
              <a:gd name="connsiteY64" fmla="*/ 327827 h 957255"/>
              <a:gd name="connsiteX65" fmla="*/ 994497 w 1009707"/>
              <a:gd name="connsiteY65" fmla="*/ 329925 h 957255"/>
              <a:gd name="connsiteX66" fmla="*/ 995939 w 1009707"/>
              <a:gd name="connsiteY66" fmla="*/ 331368 h 957255"/>
              <a:gd name="connsiteX67" fmla="*/ 996201 w 1009707"/>
              <a:gd name="connsiteY67" fmla="*/ 332023 h 957255"/>
              <a:gd name="connsiteX68" fmla="*/ 996857 w 1009707"/>
              <a:gd name="connsiteY68" fmla="*/ 335564 h 957255"/>
              <a:gd name="connsiteX69" fmla="*/ 997250 w 1009707"/>
              <a:gd name="connsiteY69" fmla="*/ 337269 h 957255"/>
              <a:gd name="connsiteX70" fmla="*/ 998168 w 1009707"/>
              <a:gd name="connsiteY70" fmla="*/ 338449 h 957255"/>
              <a:gd name="connsiteX71" fmla="*/ 998955 w 1009707"/>
              <a:gd name="connsiteY71" fmla="*/ 339891 h 957255"/>
              <a:gd name="connsiteX72" fmla="*/ 999349 w 1009707"/>
              <a:gd name="connsiteY72" fmla="*/ 340154 h 957255"/>
              <a:gd name="connsiteX73" fmla="*/ 1000135 w 1009707"/>
              <a:gd name="connsiteY73" fmla="*/ 341989 h 957255"/>
              <a:gd name="connsiteX74" fmla="*/ 1001578 w 1009707"/>
              <a:gd name="connsiteY74" fmla="*/ 343432 h 957255"/>
              <a:gd name="connsiteX75" fmla="*/ 1002233 w 1009707"/>
              <a:gd name="connsiteY75" fmla="*/ 343694 h 957255"/>
              <a:gd name="connsiteX76" fmla="*/ 1003020 w 1009707"/>
              <a:gd name="connsiteY76" fmla="*/ 344088 h 957255"/>
              <a:gd name="connsiteX77" fmla="*/ 1003938 w 1009707"/>
              <a:gd name="connsiteY77" fmla="*/ 346186 h 957255"/>
              <a:gd name="connsiteX78" fmla="*/ 1005380 w 1009707"/>
              <a:gd name="connsiteY78" fmla="*/ 352087 h 957255"/>
              <a:gd name="connsiteX79" fmla="*/ 1006561 w 1009707"/>
              <a:gd name="connsiteY79" fmla="*/ 353267 h 957255"/>
              <a:gd name="connsiteX80" fmla="*/ 1006823 w 1009707"/>
              <a:gd name="connsiteY80" fmla="*/ 354316 h 957255"/>
              <a:gd name="connsiteX81" fmla="*/ 1007610 w 1009707"/>
              <a:gd name="connsiteY81" fmla="*/ 356807 h 957255"/>
              <a:gd name="connsiteX82" fmla="*/ 1009446 w 1009707"/>
              <a:gd name="connsiteY82" fmla="*/ 358512 h 957255"/>
              <a:gd name="connsiteX83" fmla="*/ 1009446 w 1009707"/>
              <a:gd name="connsiteY83" fmla="*/ 359692 h 957255"/>
              <a:gd name="connsiteX84" fmla="*/ 1009446 w 1009707"/>
              <a:gd name="connsiteY84" fmla="*/ 361135 h 957255"/>
              <a:gd name="connsiteX85" fmla="*/ 1009708 w 1009707"/>
              <a:gd name="connsiteY85" fmla="*/ 362052 h 957255"/>
              <a:gd name="connsiteX86" fmla="*/ 1009446 w 1009707"/>
              <a:gd name="connsiteY86" fmla="*/ 362446 h 957255"/>
              <a:gd name="connsiteX87" fmla="*/ 1008790 w 1009707"/>
              <a:gd name="connsiteY87" fmla="*/ 362708 h 957255"/>
              <a:gd name="connsiteX88" fmla="*/ 1005249 w 1009707"/>
              <a:gd name="connsiteY88" fmla="*/ 361921 h 957255"/>
              <a:gd name="connsiteX89" fmla="*/ 1003807 w 1009707"/>
              <a:gd name="connsiteY89" fmla="*/ 361659 h 957255"/>
              <a:gd name="connsiteX90" fmla="*/ 1003151 w 1009707"/>
              <a:gd name="connsiteY90" fmla="*/ 361659 h 957255"/>
              <a:gd name="connsiteX91" fmla="*/ 998955 w 1009707"/>
              <a:gd name="connsiteY91" fmla="*/ 361266 h 957255"/>
              <a:gd name="connsiteX92" fmla="*/ 995021 w 1009707"/>
              <a:gd name="connsiteY92" fmla="*/ 359823 h 957255"/>
              <a:gd name="connsiteX93" fmla="*/ 994759 w 1009707"/>
              <a:gd name="connsiteY93" fmla="*/ 359036 h 957255"/>
              <a:gd name="connsiteX94" fmla="*/ 993316 w 1009707"/>
              <a:gd name="connsiteY94" fmla="*/ 358774 h 957255"/>
              <a:gd name="connsiteX95" fmla="*/ 992136 w 1009707"/>
              <a:gd name="connsiteY95" fmla="*/ 358119 h 957255"/>
              <a:gd name="connsiteX96" fmla="*/ 987940 w 1009707"/>
              <a:gd name="connsiteY96" fmla="*/ 357332 h 957255"/>
              <a:gd name="connsiteX97" fmla="*/ 981515 w 1009707"/>
              <a:gd name="connsiteY97" fmla="*/ 357332 h 957255"/>
              <a:gd name="connsiteX98" fmla="*/ 975876 w 1009707"/>
              <a:gd name="connsiteY98" fmla="*/ 358381 h 957255"/>
              <a:gd name="connsiteX99" fmla="*/ 972991 w 1009707"/>
              <a:gd name="connsiteY99" fmla="*/ 359561 h 957255"/>
              <a:gd name="connsiteX100" fmla="*/ 972598 w 1009707"/>
              <a:gd name="connsiteY100" fmla="*/ 359561 h 957255"/>
              <a:gd name="connsiteX101" fmla="*/ 971811 w 1009707"/>
              <a:gd name="connsiteY101" fmla="*/ 359823 h 957255"/>
              <a:gd name="connsiteX102" fmla="*/ 971155 w 1009707"/>
              <a:gd name="connsiteY102" fmla="*/ 360479 h 957255"/>
              <a:gd name="connsiteX103" fmla="*/ 970893 w 1009707"/>
              <a:gd name="connsiteY103" fmla="*/ 360872 h 957255"/>
              <a:gd name="connsiteX104" fmla="*/ 969713 w 1009707"/>
              <a:gd name="connsiteY104" fmla="*/ 359430 h 957255"/>
              <a:gd name="connsiteX105" fmla="*/ 969713 w 1009707"/>
              <a:gd name="connsiteY105" fmla="*/ 357594 h 957255"/>
              <a:gd name="connsiteX106" fmla="*/ 969713 w 1009707"/>
              <a:gd name="connsiteY106" fmla="*/ 356938 h 957255"/>
              <a:gd name="connsiteX107" fmla="*/ 970106 w 1009707"/>
              <a:gd name="connsiteY107" fmla="*/ 356676 h 957255"/>
              <a:gd name="connsiteX108" fmla="*/ 970106 w 1009707"/>
              <a:gd name="connsiteY108" fmla="*/ 357332 h 957255"/>
              <a:gd name="connsiteX109" fmla="*/ 970368 w 1009707"/>
              <a:gd name="connsiteY109" fmla="*/ 357594 h 957255"/>
              <a:gd name="connsiteX110" fmla="*/ 972204 w 1009707"/>
              <a:gd name="connsiteY110" fmla="*/ 357594 h 957255"/>
              <a:gd name="connsiteX111" fmla="*/ 975089 w 1009707"/>
              <a:gd name="connsiteY111" fmla="*/ 356938 h 957255"/>
              <a:gd name="connsiteX112" fmla="*/ 975352 w 1009707"/>
              <a:gd name="connsiteY112" fmla="*/ 356676 h 957255"/>
              <a:gd name="connsiteX113" fmla="*/ 975352 w 1009707"/>
              <a:gd name="connsiteY113" fmla="*/ 355889 h 957255"/>
              <a:gd name="connsiteX114" fmla="*/ 974565 w 1009707"/>
              <a:gd name="connsiteY114" fmla="*/ 356676 h 957255"/>
              <a:gd name="connsiteX115" fmla="*/ 973909 w 1009707"/>
              <a:gd name="connsiteY115" fmla="*/ 356283 h 957255"/>
              <a:gd name="connsiteX116" fmla="*/ 973909 w 1009707"/>
              <a:gd name="connsiteY116" fmla="*/ 355627 h 957255"/>
              <a:gd name="connsiteX117" fmla="*/ 974565 w 1009707"/>
              <a:gd name="connsiteY117" fmla="*/ 355365 h 957255"/>
              <a:gd name="connsiteX118" fmla="*/ 975352 w 1009707"/>
              <a:gd name="connsiteY118" fmla="*/ 356020 h 957255"/>
              <a:gd name="connsiteX119" fmla="*/ 975352 w 1009707"/>
              <a:gd name="connsiteY119" fmla="*/ 354578 h 957255"/>
              <a:gd name="connsiteX120" fmla="*/ 973909 w 1009707"/>
              <a:gd name="connsiteY120" fmla="*/ 354578 h 957255"/>
              <a:gd name="connsiteX121" fmla="*/ 973647 w 1009707"/>
              <a:gd name="connsiteY121" fmla="*/ 354578 h 957255"/>
              <a:gd name="connsiteX122" fmla="*/ 973909 w 1009707"/>
              <a:gd name="connsiteY122" fmla="*/ 354840 h 957255"/>
              <a:gd name="connsiteX123" fmla="*/ 973122 w 1009707"/>
              <a:gd name="connsiteY123" fmla="*/ 354840 h 957255"/>
              <a:gd name="connsiteX124" fmla="*/ 970762 w 1009707"/>
              <a:gd name="connsiteY124" fmla="*/ 353398 h 957255"/>
              <a:gd name="connsiteX125" fmla="*/ 969319 w 1009707"/>
              <a:gd name="connsiteY125" fmla="*/ 353398 h 957255"/>
              <a:gd name="connsiteX126" fmla="*/ 969319 w 1009707"/>
              <a:gd name="connsiteY126" fmla="*/ 353791 h 957255"/>
              <a:gd name="connsiteX127" fmla="*/ 968926 w 1009707"/>
              <a:gd name="connsiteY127" fmla="*/ 353791 h 957255"/>
              <a:gd name="connsiteX128" fmla="*/ 968926 w 1009707"/>
              <a:gd name="connsiteY128" fmla="*/ 353398 h 957255"/>
              <a:gd name="connsiteX129" fmla="*/ 967221 w 1009707"/>
              <a:gd name="connsiteY129" fmla="*/ 353136 h 957255"/>
              <a:gd name="connsiteX130" fmla="*/ 966041 w 1009707"/>
              <a:gd name="connsiteY130" fmla="*/ 353922 h 957255"/>
              <a:gd name="connsiteX131" fmla="*/ 963943 w 1009707"/>
              <a:gd name="connsiteY131" fmla="*/ 353529 h 957255"/>
              <a:gd name="connsiteX132" fmla="*/ 963681 w 1009707"/>
              <a:gd name="connsiteY132" fmla="*/ 353922 h 957255"/>
              <a:gd name="connsiteX133" fmla="*/ 963943 w 1009707"/>
              <a:gd name="connsiteY133" fmla="*/ 354578 h 957255"/>
              <a:gd name="connsiteX134" fmla="*/ 963288 w 1009707"/>
              <a:gd name="connsiteY134" fmla="*/ 354185 h 957255"/>
              <a:gd name="connsiteX135" fmla="*/ 963288 w 1009707"/>
              <a:gd name="connsiteY135" fmla="*/ 353398 h 957255"/>
              <a:gd name="connsiteX136" fmla="*/ 963025 w 1009707"/>
              <a:gd name="connsiteY136" fmla="*/ 353398 h 957255"/>
              <a:gd name="connsiteX137" fmla="*/ 962632 w 1009707"/>
              <a:gd name="connsiteY137" fmla="*/ 354185 h 957255"/>
              <a:gd name="connsiteX138" fmla="*/ 962632 w 1009707"/>
              <a:gd name="connsiteY138" fmla="*/ 354840 h 957255"/>
              <a:gd name="connsiteX139" fmla="*/ 961714 w 1009707"/>
              <a:gd name="connsiteY139" fmla="*/ 356676 h 957255"/>
              <a:gd name="connsiteX140" fmla="*/ 961976 w 1009707"/>
              <a:gd name="connsiteY140" fmla="*/ 356938 h 957255"/>
              <a:gd name="connsiteX141" fmla="*/ 961189 w 1009707"/>
              <a:gd name="connsiteY141" fmla="*/ 356938 h 957255"/>
              <a:gd name="connsiteX142" fmla="*/ 960534 w 1009707"/>
              <a:gd name="connsiteY142" fmla="*/ 357594 h 957255"/>
              <a:gd name="connsiteX143" fmla="*/ 960927 w 1009707"/>
              <a:gd name="connsiteY143" fmla="*/ 358774 h 957255"/>
              <a:gd name="connsiteX144" fmla="*/ 961976 w 1009707"/>
              <a:gd name="connsiteY144" fmla="*/ 359036 h 957255"/>
              <a:gd name="connsiteX145" fmla="*/ 962632 w 1009707"/>
              <a:gd name="connsiteY145" fmla="*/ 359823 h 957255"/>
              <a:gd name="connsiteX146" fmla="*/ 963025 w 1009707"/>
              <a:gd name="connsiteY146" fmla="*/ 359823 h 957255"/>
              <a:gd name="connsiteX147" fmla="*/ 965123 w 1009707"/>
              <a:gd name="connsiteY147" fmla="*/ 361659 h 957255"/>
              <a:gd name="connsiteX148" fmla="*/ 965123 w 1009707"/>
              <a:gd name="connsiteY148" fmla="*/ 362446 h 957255"/>
              <a:gd name="connsiteX149" fmla="*/ 966566 w 1009707"/>
              <a:gd name="connsiteY149" fmla="*/ 360610 h 957255"/>
              <a:gd name="connsiteX150" fmla="*/ 966828 w 1009707"/>
              <a:gd name="connsiteY150" fmla="*/ 359954 h 957255"/>
              <a:gd name="connsiteX151" fmla="*/ 966566 w 1009707"/>
              <a:gd name="connsiteY151" fmla="*/ 359692 h 957255"/>
              <a:gd name="connsiteX152" fmla="*/ 967221 w 1009707"/>
              <a:gd name="connsiteY152" fmla="*/ 359299 h 957255"/>
              <a:gd name="connsiteX153" fmla="*/ 967484 w 1009707"/>
              <a:gd name="connsiteY153" fmla="*/ 360086 h 957255"/>
              <a:gd name="connsiteX154" fmla="*/ 966041 w 1009707"/>
              <a:gd name="connsiteY154" fmla="*/ 361921 h 957255"/>
              <a:gd name="connsiteX155" fmla="*/ 965779 w 1009707"/>
              <a:gd name="connsiteY155" fmla="*/ 362970 h 957255"/>
              <a:gd name="connsiteX156" fmla="*/ 964468 w 1009707"/>
              <a:gd name="connsiteY156" fmla="*/ 364151 h 957255"/>
              <a:gd name="connsiteX157" fmla="*/ 963288 w 1009707"/>
              <a:gd name="connsiteY157" fmla="*/ 364806 h 957255"/>
              <a:gd name="connsiteX158" fmla="*/ 958042 w 1009707"/>
              <a:gd name="connsiteY158" fmla="*/ 364806 h 957255"/>
              <a:gd name="connsiteX159" fmla="*/ 952273 w 1009707"/>
              <a:gd name="connsiteY159" fmla="*/ 364151 h 957255"/>
              <a:gd name="connsiteX160" fmla="*/ 950174 w 1009707"/>
              <a:gd name="connsiteY160" fmla="*/ 364151 h 957255"/>
              <a:gd name="connsiteX161" fmla="*/ 948732 w 1009707"/>
              <a:gd name="connsiteY161" fmla="*/ 363757 h 957255"/>
              <a:gd name="connsiteX162" fmla="*/ 945585 w 1009707"/>
              <a:gd name="connsiteY162" fmla="*/ 364544 h 957255"/>
              <a:gd name="connsiteX163" fmla="*/ 944929 w 1009707"/>
              <a:gd name="connsiteY163" fmla="*/ 364544 h 957255"/>
              <a:gd name="connsiteX164" fmla="*/ 945191 w 1009707"/>
              <a:gd name="connsiteY164" fmla="*/ 364282 h 957255"/>
              <a:gd name="connsiteX165" fmla="*/ 944142 w 1009707"/>
              <a:gd name="connsiteY165" fmla="*/ 363495 h 957255"/>
              <a:gd name="connsiteX166" fmla="*/ 942962 w 1009707"/>
              <a:gd name="connsiteY166" fmla="*/ 363495 h 957255"/>
              <a:gd name="connsiteX167" fmla="*/ 942700 w 1009707"/>
              <a:gd name="connsiteY167" fmla="*/ 362839 h 957255"/>
              <a:gd name="connsiteX168" fmla="*/ 940208 w 1009707"/>
              <a:gd name="connsiteY168" fmla="*/ 361659 h 957255"/>
              <a:gd name="connsiteX169" fmla="*/ 937061 w 1009707"/>
              <a:gd name="connsiteY169" fmla="*/ 360872 h 957255"/>
              <a:gd name="connsiteX170" fmla="*/ 936668 w 1009707"/>
              <a:gd name="connsiteY170" fmla="*/ 359954 h 957255"/>
              <a:gd name="connsiteX171" fmla="*/ 937324 w 1009707"/>
              <a:gd name="connsiteY171" fmla="*/ 358512 h 957255"/>
              <a:gd name="connsiteX172" fmla="*/ 937324 w 1009707"/>
              <a:gd name="connsiteY172" fmla="*/ 356020 h 957255"/>
              <a:gd name="connsiteX173" fmla="*/ 936668 w 1009707"/>
              <a:gd name="connsiteY173" fmla="*/ 353922 h 957255"/>
              <a:gd name="connsiteX174" fmla="*/ 936668 w 1009707"/>
              <a:gd name="connsiteY174" fmla="*/ 352480 h 957255"/>
              <a:gd name="connsiteX175" fmla="*/ 938110 w 1009707"/>
              <a:gd name="connsiteY175" fmla="*/ 350382 h 957255"/>
              <a:gd name="connsiteX176" fmla="*/ 938766 w 1009707"/>
              <a:gd name="connsiteY176" fmla="*/ 347890 h 957255"/>
              <a:gd name="connsiteX177" fmla="*/ 938110 w 1009707"/>
              <a:gd name="connsiteY177" fmla="*/ 345399 h 957255"/>
              <a:gd name="connsiteX178" fmla="*/ 936668 w 1009707"/>
              <a:gd name="connsiteY178" fmla="*/ 345399 h 957255"/>
              <a:gd name="connsiteX179" fmla="*/ 937324 w 1009707"/>
              <a:gd name="connsiteY179" fmla="*/ 344743 h 957255"/>
              <a:gd name="connsiteX180" fmla="*/ 936406 w 1009707"/>
              <a:gd name="connsiteY180" fmla="*/ 343956 h 957255"/>
              <a:gd name="connsiteX181" fmla="*/ 936668 w 1009707"/>
              <a:gd name="connsiteY181" fmla="*/ 343038 h 957255"/>
              <a:gd name="connsiteX182" fmla="*/ 936668 w 1009707"/>
              <a:gd name="connsiteY182" fmla="*/ 341858 h 957255"/>
              <a:gd name="connsiteX183" fmla="*/ 935881 w 1009707"/>
              <a:gd name="connsiteY183" fmla="*/ 340154 h 957255"/>
              <a:gd name="connsiteX184" fmla="*/ 935619 w 1009707"/>
              <a:gd name="connsiteY184" fmla="*/ 339760 h 957255"/>
              <a:gd name="connsiteX185" fmla="*/ 934963 w 1009707"/>
              <a:gd name="connsiteY185" fmla="*/ 340547 h 957255"/>
              <a:gd name="connsiteX186" fmla="*/ 934176 w 1009707"/>
              <a:gd name="connsiteY186" fmla="*/ 340547 h 957255"/>
              <a:gd name="connsiteX187" fmla="*/ 934176 w 1009707"/>
              <a:gd name="connsiteY187" fmla="*/ 340940 h 957255"/>
              <a:gd name="connsiteX188" fmla="*/ 932996 w 1009707"/>
              <a:gd name="connsiteY188" fmla="*/ 340940 h 957255"/>
              <a:gd name="connsiteX189" fmla="*/ 932996 w 1009707"/>
              <a:gd name="connsiteY189" fmla="*/ 340285 h 957255"/>
              <a:gd name="connsiteX190" fmla="*/ 933390 w 1009707"/>
              <a:gd name="connsiteY190" fmla="*/ 340285 h 957255"/>
              <a:gd name="connsiteX191" fmla="*/ 933652 w 1009707"/>
              <a:gd name="connsiteY191" fmla="*/ 339498 h 957255"/>
              <a:gd name="connsiteX192" fmla="*/ 932865 w 1009707"/>
              <a:gd name="connsiteY192" fmla="*/ 339105 h 957255"/>
              <a:gd name="connsiteX193" fmla="*/ 932209 w 1009707"/>
              <a:gd name="connsiteY193" fmla="*/ 339105 h 957255"/>
              <a:gd name="connsiteX194" fmla="*/ 930767 w 1009707"/>
              <a:gd name="connsiteY194" fmla="*/ 338056 h 957255"/>
              <a:gd name="connsiteX195" fmla="*/ 929718 w 1009707"/>
              <a:gd name="connsiteY195" fmla="*/ 338056 h 957255"/>
              <a:gd name="connsiteX196" fmla="*/ 929325 w 1009707"/>
              <a:gd name="connsiteY196" fmla="*/ 338842 h 957255"/>
              <a:gd name="connsiteX197" fmla="*/ 929718 w 1009707"/>
              <a:gd name="connsiteY197" fmla="*/ 339498 h 957255"/>
              <a:gd name="connsiteX198" fmla="*/ 929325 w 1009707"/>
              <a:gd name="connsiteY198" fmla="*/ 340940 h 957255"/>
              <a:gd name="connsiteX199" fmla="*/ 929062 w 1009707"/>
              <a:gd name="connsiteY199" fmla="*/ 340547 h 957255"/>
              <a:gd name="connsiteX200" fmla="*/ 928669 w 1009707"/>
              <a:gd name="connsiteY200" fmla="*/ 340285 h 957255"/>
              <a:gd name="connsiteX201" fmla="*/ 928669 w 1009707"/>
              <a:gd name="connsiteY201" fmla="*/ 339105 h 957255"/>
              <a:gd name="connsiteX202" fmla="*/ 929062 w 1009707"/>
              <a:gd name="connsiteY202" fmla="*/ 338318 h 957255"/>
              <a:gd name="connsiteX203" fmla="*/ 927620 w 1009707"/>
              <a:gd name="connsiteY203" fmla="*/ 337400 h 957255"/>
              <a:gd name="connsiteX204" fmla="*/ 926177 w 1009707"/>
              <a:gd name="connsiteY204" fmla="*/ 336613 h 957255"/>
              <a:gd name="connsiteX205" fmla="*/ 924997 w 1009707"/>
              <a:gd name="connsiteY205" fmla="*/ 336613 h 957255"/>
              <a:gd name="connsiteX206" fmla="*/ 924211 w 1009707"/>
              <a:gd name="connsiteY206" fmla="*/ 337400 h 957255"/>
              <a:gd name="connsiteX207" fmla="*/ 923555 w 1009707"/>
              <a:gd name="connsiteY207" fmla="*/ 337400 h 957255"/>
              <a:gd name="connsiteX208" fmla="*/ 921719 w 1009707"/>
              <a:gd name="connsiteY208" fmla="*/ 338318 h 957255"/>
              <a:gd name="connsiteX209" fmla="*/ 921719 w 1009707"/>
              <a:gd name="connsiteY209" fmla="*/ 339760 h 957255"/>
              <a:gd name="connsiteX210" fmla="*/ 921719 w 1009707"/>
              <a:gd name="connsiteY210" fmla="*/ 340547 h 957255"/>
              <a:gd name="connsiteX211" fmla="*/ 921457 w 1009707"/>
              <a:gd name="connsiteY211" fmla="*/ 340547 h 957255"/>
              <a:gd name="connsiteX212" fmla="*/ 921457 w 1009707"/>
              <a:gd name="connsiteY212" fmla="*/ 340940 h 957255"/>
              <a:gd name="connsiteX213" fmla="*/ 921457 w 1009707"/>
              <a:gd name="connsiteY213" fmla="*/ 342383 h 957255"/>
              <a:gd name="connsiteX214" fmla="*/ 921063 w 1009707"/>
              <a:gd name="connsiteY214" fmla="*/ 342383 h 957255"/>
              <a:gd name="connsiteX215" fmla="*/ 920277 w 1009707"/>
              <a:gd name="connsiteY215" fmla="*/ 339498 h 957255"/>
              <a:gd name="connsiteX216" fmla="*/ 916736 w 1009707"/>
              <a:gd name="connsiteY216" fmla="*/ 340285 h 957255"/>
              <a:gd name="connsiteX217" fmla="*/ 915031 w 1009707"/>
              <a:gd name="connsiteY217" fmla="*/ 341203 h 957255"/>
              <a:gd name="connsiteX218" fmla="*/ 914638 w 1009707"/>
              <a:gd name="connsiteY218" fmla="*/ 342383 h 957255"/>
              <a:gd name="connsiteX219" fmla="*/ 913720 w 1009707"/>
              <a:gd name="connsiteY219" fmla="*/ 342645 h 957255"/>
              <a:gd name="connsiteX220" fmla="*/ 913327 w 1009707"/>
              <a:gd name="connsiteY220" fmla="*/ 342383 h 957255"/>
              <a:gd name="connsiteX221" fmla="*/ 912671 w 1009707"/>
              <a:gd name="connsiteY221" fmla="*/ 341727 h 957255"/>
              <a:gd name="connsiteX222" fmla="*/ 911622 w 1009707"/>
              <a:gd name="connsiteY222" fmla="*/ 342383 h 957255"/>
              <a:gd name="connsiteX223" fmla="*/ 911884 w 1009707"/>
              <a:gd name="connsiteY223" fmla="*/ 343825 h 957255"/>
              <a:gd name="connsiteX224" fmla="*/ 911622 w 1009707"/>
              <a:gd name="connsiteY224" fmla="*/ 344612 h 957255"/>
              <a:gd name="connsiteX225" fmla="*/ 911622 w 1009707"/>
              <a:gd name="connsiteY225" fmla="*/ 345530 h 957255"/>
              <a:gd name="connsiteX226" fmla="*/ 912409 w 1009707"/>
              <a:gd name="connsiteY226" fmla="*/ 345923 h 957255"/>
              <a:gd name="connsiteX227" fmla="*/ 914113 w 1009707"/>
              <a:gd name="connsiteY227" fmla="*/ 346579 h 957255"/>
              <a:gd name="connsiteX228" fmla="*/ 914769 w 1009707"/>
              <a:gd name="connsiteY228" fmla="*/ 346186 h 957255"/>
              <a:gd name="connsiteX229" fmla="*/ 915163 w 1009707"/>
              <a:gd name="connsiteY229" fmla="*/ 345399 h 957255"/>
              <a:gd name="connsiteX230" fmla="*/ 915425 w 1009707"/>
              <a:gd name="connsiteY230" fmla="*/ 345399 h 957255"/>
              <a:gd name="connsiteX231" fmla="*/ 915425 w 1009707"/>
              <a:gd name="connsiteY231" fmla="*/ 346186 h 957255"/>
              <a:gd name="connsiteX232" fmla="*/ 916080 w 1009707"/>
              <a:gd name="connsiteY232" fmla="*/ 346841 h 957255"/>
              <a:gd name="connsiteX233" fmla="*/ 916080 w 1009707"/>
              <a:gd name="connsiteY233" fmla="*/ 347235 h 957255"/>
              <a:gd name="connsiteX234" fmla="*/ 916474 w 1009707"/>
              <a:gd name="connsiteY234" fmla="*/ 347235 h 957255"/>
              <a:gd name="connsiteX235" fmla="*/ 916736 w 1009707"/>
              <a:gd name="connsiteY235" fmla="*/ 347497 h 957255"/>
              <a:gd name="connsiteX236" fmla="*/ 916474 w 1009707"/>
              <a:gd name="connsiteY236" fmla="*/ 347890 h 957255"/>
              <a:gd name="connsiteX237" fmla="*/ 916080 w 1009707"/>
              <a:gd name="connsiteY237" fmla="*/ 347497 h 957255"/>
              <a:gd name="connsiteX238" fmla="*/ 915425 w 1009707"/>
              <a:gd name="connsiteY238" fmla="*/ 347497 h 957255"/>
              <a:gd name="connsiteX239" fmla="*/ 915818 w 1009707"/>
              <a:gd name="connsiteY239" fmla="*/ 347890 h 957255"/>
              <a:gd name="connsiteX240" fmla="*/ 916605 w 1009707"/>
              <a:gd name="connsiteY240" fmla="*/ 347890 h 957255"/>
              <a:gd name="connsiteX241" fmla="*/ 916867 w 1009707"/>
              <a:gd name="connsiteY241" fmla="*/ 348939 h 957255"/>
              <a:gd name="connsiteX242" fmla="*/ 918310 w 1009707"/>
              <a:gd name="connsiteY242" fmla="*/ 348939 h 957255"/>
              <a:gd name="connsiteX243" fmla="*/ 918965 w 1009707"/>
              <a:gd name="connsiteY243" fmla="*/ 349595 h 957255"/>
              <a:gd name="connsiteX244" fmla="*/ 918965 w 1009707"/>
              <a:gd name="connsiteY244" fmla="*/ 349333 h 957255"/>
              <a:gd name="connsiteX245" fmla="*/ 918965 w 1009707"/>
              <a:gd name="connsiteY245" fmla="*/ 348939 h 957255"/>
              <a:gd name="connsiteX246" fmla="*/ 919359 w 1009707"/>
              <a:gd name="connsiteY246" fmla="*/ 349333 h 957255"/>
              <a:gd name="connsiteX247" fmla="*/ 919621 w 1009707"/>
              <a:gd name="connsiteY247" fmla="*/ 350120 h 957255"/>
              <a:gd name="connsiteX248" fmla="*/ 919621 w 1009707"/>
              <a:gd name="connsiteY248" fmla="*/ 349726 h 957255"/>
              <a:gd name="connsiteX249" fmla="*/ 920277 w 1009707"/>
              <a:gd name="connsiteY249" fmla="*/ 350120 h 957255"/>
              <a:gd name="connsiteX250" fmla="*/ 920670 w 1009707"/>
              <a:gd name="connsiteY250" fmla="*/ 350775 h 957255"/>
              <a:gd name="connsiteX251" fmla="*/ 920932 w 1009707"/>
              <a:gd name="connsiteY251" fmla="*/ 350382 h 957255"/>
              <a:gd name="connsiteX252" fmla="*/ 920932 w 1009707"/>
              <a:gd name="connsiteY252" fmla="*/ 350775 h 957255"/>
              <a:gd name="connsiteX253" fmla="*/ 920670 w 1009707"/>
              <a:gd name="connsiteY253" fmla="*/ 351037 h 957255"/>
              <a:gd name="connsiteX254" fmla="*/ 920277 w 1009707"/>
              <a:gd name="connsiteY254" fmla="*/ 351037 h 957255"/>
              <a:gd name="connsiteX255" fmla="*/ 917916 w 1009707"/>
              <a:gd name="connsiteY255" fmla="*/ 350120 h 957255"/>
              <a:gd name="connsiteX256" fmla="*/ 911097 w 1009707"/>
              <a:gd name="connsiteY256" fmla="*/ 345399 h 957255"/>
              <a:gd name="connsiteX257" fmla="*/ 907295 w 1009707"/>
              <a:gd name="connsiteY257" fmla="*/ 343301 h 957255"/>
              <a:gd name="connsiteX258" fmla="*/ 906114 w 1009707"/>
              <a:gd name="connsiteY258" fmla="*/ 342252 h 957255"/>
              <a:gd name="connsiteX259" fmla="*/ 905328 w 1009707"/>
              <a:gd name="connsiteY259" fmla="*/ 338973 h 957255"/>
              <a:gd name="connsiteX260" fmla="*/ 906770 w 1009707"/>
              <a:gd name="connsiteY260" fmla="*/ 328090 h 957255"/>
              <a:gd name="connsiteX261" fmla="*/ 906508 w 1009707"/>
              <a:gd name="connsiteY261" fmla="*/ 325205 h 957255"/>
              <a:gd name="connsiteX262" fmla="*/ 907295 w 1009707"/>
              <a:gd name="connsiteY262" fmla="*/ 321664 h 957255"/>
              <a:gd name="connsiteX263" fmla="*/ 906901 w 1009707"/>
              <a:gd name="connsiteY263" fmla="*/ 319828 h 957255"/>
              <a:gd name="connsiteX264" fmla="*/ 909393 w 1009707"/>
              <a:gd name="connsiteY264" fmla="*/ 312092 h 957255"/>
              <a:gd name="connsiteX265" fmla="*/ 912933 w 1009707"/>
              <a:gd name="connsiteY265" fmla="*/ 303830 h 957255"/>
              <a:gd name="connsiteX266" fmla="*/ 917523 w 1009707"/>
              <a:gd name="connsiteY266" fmla="*/ 296749 h 957255"/>
              <a:gd name="connsiteX267" fmla="*/ 923686 w 1009707"/>
              <a:gd name="connsiteY267" fmla="*/ 289668 h 957255"/>
              <a:gd name="connsiteX268" fmla="*/ 924866 w 1009707"/>
              <a:gd name="connsiteY268" fmla="*/ 289144 h 957255"/>
              <a:gd name="connsiteX269" fmla="*/ 880151 w 1009707"/>
              <a:gd name="connsiteY269" fmla="*/ 622085 h 957255"/>
              <a:gd name="connsiteX270" fmla="*/ 875561 w 1009707"/>
              <a:gd name="connsiteY270" fmla="*/ 623528 h 957255"/>
              <a:gd name="connsiteX271" fmla="*/ 874512 w 1009707"/>
              <a:gd name="connsiteY271" fmla="*/ 623528 h 957255"/>
              <a:gd name="connsiteX272" fmla="*/ 874774 w 1009707"/>
              <a:gd name="connsiteY272" fmla="*/ 624314 h 957255"/>
              <a:gd name="connsiteX273" fmla="*/ 873332 w 1009707"/>
              <a:gd name="connsiteY273" fmla="*/ 624970 h 957255"/>
              <a:gd name="connsiteX274" fmla="*/ 873069 w 1009707"/>
              <a:gd name="connsiteY274" fmla="*/ 625757 h 957255"/>
              <a:gd name="connsiteX275" fmla="*/ 873069 w 1009707"/>
              <a:gd name="connsiteY275" fmla="*/ 627199 h 957255"/>
              <a:gd name="connsiteX276" fmla="*/ 873069 w 1009707"/>
              <a:gd name="connsiteY276" fmla="*/ 627461 h 957255"/>
              <a:gd name="connsiteX277" fmla="*/ 870971 w 1009707"/>
              <a:gd name="connsiteY277" fmla="*/ 628117 h 957255"/>
              <a:gd name="connsiteX278" fmla="*/ 868086 w 1009707"/>
              <a:gd name="connsiteY278" fmla="*/ 629953 h 957255"/>
              <a:gd name="connsiteX279" fmla="*/ 867693 w 1009707"/>
              <a:gd name="connsiteY279" fmla="*/ 629953 h 957255"/>
              <a:gd name="connsiteX280" fmla="*/ 866775 w 1009707"/>
              <a:gd name="connsiteY280" fmla="*/ 627068 h 957255"/>
              <a:gd name="connsiteX281" fmla="*/ 866382 w 1009707"/>
              <a:gd name="connsiteY281" fmla="*/ 625626 h 957255"/>
              <a:gd name="connsiteX282" fmla="*/ 866775 w 1009707"/>
              <a:gd name="connsiteY282" fmla="*/ 624183 h 957255"/>
              <a:gd name="connsiteX283" fmla="*/ 867693 w 1009707"/>
              <a:gd name="connsiteY283" fmla="*/ 622741 h 957255"/>
              <a:gd name="connsiteX284" fmla="*/ 868480 w 1009707"/>
              <a:gd name="connsiteY284" fmla="*/ 622741 h 957255"/>
              <a:gd name="connsiteX285" fmla="*/ 868480 w 1009707"/>
              <a:gd name="connsiteY285" fmla="*/ 621954 h 957255"/>
              <a:gd name="connsiteX286" fmla="*/ 870971 w 1009707"/>
              <a:gd name="connsiteY286" fmla="*/ 619856 h 957255"/>
              <a:gd name="connsiteX287" fmla="*/ 870971 w 1009707"/>
              <a:gd name="connsiteY287" fmla="*/ 620774 h 957255"/>
              <a:gd name="connsiteX288" fmla="*/ 872414 w 1009707"/>
              <a:gd name="connsiteY288" fmla="*/ 620118 h 957255"/>
              <a:gd name="connsiteX289" fmla="*/ 872676 w 1009707"/>
              <a:gd name="connsiteY289" fmla="*/ 619069 h 957255"/>
              <a:gd name="connsiteX290" fmla="*/ 873069 w 1009707"/>
              <a:gd name="connsiteY290" fmla="*/ 619069 h 957255"/>
              <a:gd name="connsiteX291" fmla="*/ 874118 w 1009707"/>
              <a:gd name="connsiteY291" fmla="*/ 619331 h 957255"/>
              <a:gd name="connsiteX292" fmla="*/ 874512 w 1009707"/>
              <a:gd name="connsiteY292" fmla="*/ 619069 h 957255"/>
              <a:gd name="connsiteX293" fmla="*/ 875954 w 1009707"/>
              <a:gd name="connsiteY293" fmla="*/ 619856 h 957255"/>
              <a:gd name="connsiteX294" fmla="*/ 878446 w 1009707"/>
              <a:gd name="connsiteY294" fmla="*/ 620118 h 957255"/>
              <a:gd name="connsiteX295" fmla="*/ 880282 w 1009707"/>
              <a:gd name="connsiteY295" fmla="*/ 620118 h 957255"/>
              <a:gd name="connsiteX296" fmla="*/ 880282 w 1009707"/>
              <a:gd name="connsiteY296" fmla="*/ 622085 h 957255"/>
              <a:gd name="connsiteX297" fmla="*/ 431158 w 1009707"/>
              <a:gd name="connsiteY297" fmla="*/ 813012 h 957255"/>
              <a:gd name="connsiteX298" fmla="*/ 431814 w 1009707"/>
              <a:gd name="connsiteY298" fmla="*/ 813012 h 957255"/>
              <a:gd name="connsiteX299" fmla="*/ 433256 w 1009707"/>
              <a:gd name="connsiteY299" fmla="*/ 813667 h 957255"/>
              <a:gd name="connsiteX300" fmla="*/ 432994 w 1009707"/>
              <a:gd name="connsiteY300" fmla="*/ 814061 h 957255"/>
              <a:gd name="connsiteX301" fmla="*/ 431552 w 1009707"/>
              <a:gd name="connsiteY301" fmla="*/ 813667 h 957255"/>
              <a:gd name="connsiteX302" fmla="*/ 431158 w 1009707"/>
              <a:gd name="connsiteY302" fmla="*/ 813012 h 957255"/>
              <a:gd name="connsiteX303" fmla="*/ 429454 w 1009707"/>
              <a:gd name="connsiteY303" fmla="*/ 809865 h 957255"/>
              <a:gd name="connsiteX304" fmla="*/ 430896 w 1009707"/>
              <a:gd name="connsiteY304" fmla="*/ 811307 h 957255"/>
              <a:gd name="connsiteX305" fmla="*/ 430503 w 1009707"/>
              <a:gd name="connsiteY305" fmla="*/ 811569 h 957255"/>
              <a:gd name="connsiteX306" fmla="*/ 429060 w 1009707"/>
              <a:gd name="connsiteY306" fmla="*/ 810520 h 957255"/>
              <a:gd name="connsiteX307" fmla="*/ 429454 w 1009707"/>
              <a:gd name="connsiteY307" fmla="*/ 809865 h 957255"/>
              <a:gd name="connsiteX308" fmla="*/ 426175 w 1009707"/>
              <a:gd name="connsiteY308" fmla="*/ 314321 h 957255"/>
              <a:gd name="connsiteX309" fmla="*/ 426569 w 1009707"/>
              <a:gd name="connsiteY309" fmla="*/ 314321 h 957255"/>
              <a:gd name="connsiteX310" fmla="*/ 426569 w 1009707"/>
              <a:gd name="connsiteY310" fmla="*/ 314583 h 957255"/>
              <a:gd name="connsiteX311" fmla="*/ 426175 w 1009707"/>
              <a:gd name="connsiteY311" fmla="*/ 314583 h 957255"/>
              <a:gd name="connsiteX312" fmla="*/ 425913 w 1009707"/>
              <a:gd name="connsiteY312" fmla="*/ 314321 h 957255"/>
              <a:gd name="connsiteX313" fmla="*/ 425520 w 1009707"/>
              <a:gd name="connsiteY313" fmla="*/ 314321 h 957255"/>
              <a:gd name="connsiteX314" fmla="*/ 425520 w 1009707"/>
              <a:gd name="connsiteY314" fmla="*/ 313927 h 957255"/>
              <a:gd name="connsiteX315" fmla="*/ 425520 w 1009707"/>
              <a:gd name="connsiteY315" fmla="*/ 313665 h 957255"/>
              <a:gd name="connsiteX316" fmla="*/ 425913 w 1009707"/>
              <a:gd name="connsiteY316" fmla="*/ 313010 h 957255"/>
              <a:gd name="connsiteX317" fmla="*/ 426175 w 1009707"/>
              <a:gd name="connsiteY317" fmla="*/ 313010 h 957255"/>
              <a:gd name="connsiteX318" fmla="*/ 425913 w 1009707"/>
              <a:gd name="connsiteY318" fmla="*/ 313272 h 957255"/>
              <a:gd name="connsiteX319" fmla="*/ 425913 w 1009707"/>
              <a:gd name="connsiteY319" fmla="*/ 313665 h 957255"/>
              <a:gd name="connsiteX320" fmla="*/ 426175 w 1009707"/>
              <a:gd name="connsiteY320" fmla="*/ 313927 h 957255"/>
              <a:gd name="connsiteX321" fmla="*/ 426175 w 1009707"/>
              <a:gd name="connsiteY321" fmla="*/ 314321 h 957255"/>
              <a:gd name="connsiteX322" fmla="*/ 425257 w 1009707"/>
              <a:gd name="connsiteY322" fmla="*/ 812618 h 957255"/>
              <a:gd name="connsiteX323" fmla="*/ 424077 w 1009707"/>
              <a:gd name="connsiteY323" fmla="*/ 811176 h 957255"/>
              <a:gd name="connsiteX324" fmla="*/ 421979 w 1009707"/>
              <a:gd name="connsiteY324" fmla="*/ 808684 h 957255"/>
              <a:gd name="connsiteX325" fmla="*/ 420143 w 1009707"/>
              <a:gd name="connsiteY325" fmla="*/ 806193 h 957255"/>
              <a:gd name="connsiteX326" fmla="*/ 420143 w 1009707"/>
              <a:gd name="connsiteY326" fmla="*/ 802652 h 957255"/>
              <a:gd name="connsiteX327" fmla="*/ 421324 w 1009707"/>
              <a:gd name="connsiteY327" fmla="*/ 799767 h 957255"/>
              <a:gd name="connsiteX328" fmla="*/ 421586 w 1009707"/>
              <a:gd name="connsiteY328" fmla="*/ 800423 h 957255"/>
              <a:gd name="connsiteX329" fmla="*/ 422373 w 1009707"/>
              <a:gd name="connsiteY329" fmla="*/ 800423 h 957255"/>
              <a:gd name="connsiteX330" fmla="*/ 422635 w 1009707"/>
              <a:gd name="connsiteY330" fmla="*/ 798325 h 957255"/>
              <a:gd name="connsiteX331" fmla="*/ 422635 w 1009707"/>
              <a:gd name="connsiteY331" fmla="*/ 794391 h 957255"/>
              <a:gd name="connsiteX332" fmla="*/ 423028 w 1009707"/>
              <a:gd name="connsiteY332" fmla="*/ 796227 h 957255"/>
              <a:gd name="connsiteX333" fmla="*/ 423291 w 1009707"/>
              <a:gd name="connsiteY333" fmla="*/ 800030 h 957255"/>
              <a:gd name="connsiteX334" fmla="*/ 424471 w 1009707"/>
              <a:gd name="connsiteY334" fmla="*/ 805668 h 957255"/>
              <a:gd name="connsiteX335" fmla="*/ 425913 w 1009707"/>
              <a:gd name="connsiteY335" fmla="*/ 808947 h 957255"/>
              <a:gd name="connsiteX336" fmla="*/ 426700 w 1009707"/>
              <a:gd name="connsiteY336" fmla="*/ 809996 h 957255"/>
              <a:gd name="connsiteX337" fmla="*/ 427356 w 1009707"/>
              <a:gd name="connsiteY337" fmla="*/ 809733 h 957255"/>
              <a:gd name="connsiteX338" fmla="*/ 426175 w 1009707"/>
              <a:gd name="connsiteY338" fmla="*/ 808553 h 957255"/>
              <a:gd name="connsiteX339" fmla="*/ 425257 w 1009707"/>
              <a:gd name="connsiteY339" fmla="*/ 806062 h 957255"/>
              <a:gd name="connsiteX340" fmla="*/ 424864 w 1009707"/>
              <a:gd name="connsiteY340" fmla="*/ 805406 h 957255"/>
              <a:gd name="connsiteX341" fmla="*/ 426307 w 1009707"/>
              <a:gd name="connsiteY341" fmla="*/ 806324 h 957255"/>
              <a:gd name="connsiteX342" fmla="*/ 426307 w 1009707"/>
              <a:gd name="connsiteY342" fmla="*/ 807111 h 957255"/>
              <a:gd name="connsiteX343" fmla="*/ 426307 w 1009707"/>
              <a:gd name="connsiteY343" fmla="*/ 806586 h 957255"/>
              <a:gd name="connsiteX344" fmla="*/ 427093 w 1009707"/>
              <a:gd name="connsiteY344" fmla="*/ 806980 h 957255"/>
              <a:gd name="connsiteX345" fmla="*/ 427487 w 1009707"/>
              <a:gd name="connsiteY345" fmla="*/ 807898 h 957255"/>
              <a:gd name="connsiteX346" fmla="*/ 427749 w 1009707"/>
              <a:gd name="connsiteY346" fmla="*/ 809340 h 957255"/>
              <a:gd name="connsiteX347" fmla="*/ 428142 w 1009707"/>
              <a:gd name="connsiteY347" fmla="*/ 810520 h 957255"/>
              <a:gd name="connsiteX348" fmla="*/ 427356 w 1009707"/>
              <a:gd name="connsiteY348" fmla="*/ 810127 h 957255"/>
              <a:gd name="connsiteX349" fmla="*/ 426962 w 1009707"/>
              <a:gd name="connsiteY349" fmla="*/ 810127 h 957255"/>
              <a:gd name="connsiteX350" fmla="*/ 427356 w 1009707"/>
              <a:gd name="connsiteY350" fmla="*/ 810782 h 957255"/>
              <a:gd name="connsiteX351" fmla="*/ 428405 w 1009707"/>
              <a:gd name="connsiteY351" fmla="*/ 810782 h 957255"/>
              <a:gd name="connsiteX352" fmla="*/ 430240 w 1009707"/>
              <a:gd name="connsiteY352" fmla="*/ 812225 h 957255"/>
              <a:gd name="connsiteX353" fmla="*/ 430503 w 1009707"/>
              <a:gd name="connsiteY353" fmla="*/ 813405 h 957255"/>
              <a:gd name="connsiteX354" fmla="*/ 429847 w 1009707"/>
              <a:gd name="connsiteY354" fmla="*/ 814454 h 957255"/>
              <a:gd name="connsiteX355" fmla="*/ 428798 w 1009707"/>
              <a:gd name="connsiteY355" fmla="*/ 816552 h 957255"/>
              <a:gd name="connsiteX356" fmla="*/ 427618 w 1009707"/>
              <a:gd name="connsiteY356" fmla="*/ 817339 h 957255"/>
              <a:gd name="connsiteX357" fmla="*/ 426962 w 1009707"/>
              <a:gd name="connsiteY357" fmla="*/ 817077 h 957255"/>
              <a:gd name="connsiteX358" fmla="*/ 427356 w 1009707"/>
              <a:gd name="connsiteY358" fmla="*/ 816683 h 957255"/>
              <a:gd name="connsiteX359" fmla="*/ 426962 w 1009707"/>
              <a:gd name="connsiteY359" fmla="*/ 816683 h 957255"/>
              <a:gd name="connsiteX360" fmla="*/ 425913 w 1009707"/>
              <a:gd name="connsiteY360" fmla="*/ 814585 h 957255"/>
              <a:gd name="connsiteX361" fmla="*/ 425913 w 1009707"/>
              <a:gd name="connsiteY361" fmla="*/ 813143 h 957255"/>
              <a:gd name="connsiteX362" fmla="*/ 425257 w 1009707"/>
              <a:gd name="connsiteY362" fmla="*/ 812618 h 957255"/>
              <a:gd name="connsiteX363" fmla="*/ 415160 w 1009707"/>
              <a:gd name="connsiteY363" fmla="*/ 790326 h 957255"/>
              <a:gd name="connsiteX364" fmla="*/ 412276 w 1009707"/>
              <a:gd name="connsiteY364" fmla="*/ 784163 h 957255"/>
              <a:gd name="connsiteX365" fmla="*/ 411620 w 1009707"/>
              <a:gd name="connsiteY365" fmla="*/ 780622 h 957255"/>
              <a:gd name="connsiteX366" fmla="*/ 412013 w 1009707"/>
              <a:gd name="connsiteY366" fmla="*/ 779573 h 957255"/>
              <a:gd name="connsiteX367" fmla="*/ 411620 w 1009707"/>
              <a:gd name="connsiteY367" fmla="*/ 779573 h 957255"/>
              <a:gd name="connsiteX368" fmla="*/ 411358 w 1009707"/>
              <a:gd name="connsiteY368" fmla="*/ 777737 h 957255"/>
              <a:gd name="connsiteX369" fmla="*/ 410571 w 1009707"/>
              <a:gd name="connsiteY369" fmla="*/ 777475 h 957255"/>
              <a:gd name="connsiteX370" fmla="*/ 409391 w 1009707"/>
              <a:gd name="connsiteY370" fmla="*/ 774590 h 957255"/>
              <a:gd name="connsiteX371" fmla="*/ 408735 w 1009707"/>
              <a:gd name="connsiteY371" fmla="*/ 773804 h 957255"/>
              <a:gd name="connsiteX372" fmla="*/ 407948 w 1009707"/>
              <a:gd name="connsiteY372" fmla="*/ 771968 h 957255"/>
              <a:gd name="connsiteX373" fmla="*/ 405850 w 1009707"/>
              <a:gd name="connsiteY373" fmla="*/ 768165 h 957255"/>
              <a:gd name="connsiteX374" fmla="*/ 406244 w 1009707"/>
              <a:gd name="connsiteY374" fmla="*/ 768427 h 957255"/>
              <a:gd name="connsiteX375" fmla="*/ 406506 w 1009707"/>
              <a:gd name="connsiteY375" fmla="*/ 768165 h 957255"/>
              <a:gd name="connsiteX376" fmla="*/ 411489 w 1009707"/>
              <a:gd name="connsiteY376" fmla="*/ 770656 h 957255"/>
              <a:gd name="connsiteX377" fmla="*/ 412144 w 1009707"/>
              <a:gd name="connsiteY377" fmla="*/ 771312 h 957255"/>
              <a:gd name="connsiteX378" fmla="*/ 412931 w 1009707"/>
              <a:gd name="connsiteY378" fmla="*/ 772099 h 957255"/>
              <a:gd name="connsiteX379" fmla="*/ 414767 w 1009707"/>
              <a:gd name="connsiteY379" fmla="*/ 775639 h 957255"/>
              <a:gd name="connsiteX380" fmla="*/ 415816 w 1009707"/>
              <a:gd name="connsiteY380" fmla="*/ 778131 h 957255"/>
              <a:gd name="connsiteX381" fmla="*/ 417652 w 1009707"/>
              <a:gd name="connsiteY381" fmla="*/ 783376 h 957255"/>
              <a:gd name="connsiteX382" fmla="*/ 417914 w 1009707"/>
              <a:gd name="connsiteY382" fmla="*/ 788752 h 957255"/>
              <a:gd name="connsiteX383" fmla="*/ 418308 w 1009707"/>
              <a:gd name="connsiteY383" fmla="*/ 790851 h 957255"/>
              <a:gd name="connsiteX384" fmla="*/ 417914 w 1009707"/>
              <a:gd name="connsiteY384" fmla="*/ 791113 h 957255"/>
              <a:gd name="connsiteX385" fmla="*/ 417259 w 1009707"/>
              <a:gd name="connsiteY385" fmla="*/ 795309 h 957255"/>
              <a:gd name="connsiteX386" fmla="*/ 415160 w 1009707"/>
              <a:gd name="connsiteY386" fmla="*/ 790326 h 957255"/>
              <a:gd name="connsiteX387" fmla="*/ 379755 w 1009707"/>
              <a:gd name="connsiteY387" fmla="*/ 738529 h 957255"/>
              <a:gd name="connsiteX388" fmla="*/ 379755 w 1009707"/>
              <a:gd name="connsiteY388" fmla="*/ 742070 h 957255"/>
              <a:gd name="connsiteX389" fmla="*/ 379362 w 1009707"/>
              <a:gd name="connsiteY389" fmla="*/ 741808 h 957255"/>
              <a:gd name="connsiteX390" fmla="*/ 376215 w 1009707"/>
              <a:gd name="connsiteY390" fmla="*/ 736825 h 957255"/>
              <a:gd name="connsiteX391" fmla="*/ 370183 w 1009707"/>
              <a:gd name="connsiteY391" fmla="*/ 717942 h 957255"/>
              <a:gd name="connsiteX392" fmla="*/ 370183 w 1009707"/>
              <a:gd name="connsiteY392" fmla="*/ 717680 h 957255"/>
              <a:gd name="connsiteX393" fmla="*/ 376477 w 1009707"/>
              <a:gd name="connsiteY393" fmla="*/ 731186 h 957255"/>
              <a:gd name="connsiteX394" fmla="*/ 379755 w 1009707"/>
              <a:gd name="connsiteY394" fmla="*/ 738529 h 957255"/>
              <a:gd name="connsiteX395" fmla="*/ 161291 w 1009707"/>
              <a:gd name="connsiteY395" fmla="*/ 240625 h 957255"/>
              <a:gd name="connsiteX396" fmla="*/ 162471 w 1009707"/>
              <a:gd name="connsiteY396" fmla="*/ 240232 h 957255"/>
              <a:gd name="connsiteX397" fmla="*/ 163258 w 1009707"/>
              <a:gd name="connsiteY397" fmla="*/ 240888 h 957255"/>
              <a:gd name="connsiteX398" fmla="*/ 163258 w 1009707"/>
              <a:gd name="connsiteY398" fmla="*/ 241281 h 957255"/>
              <a:gd name="connsiteX399" fmla="*/ 162078 w 1009707"/>
              <a:gd name="connsiteY399" fmla="*/ 240888 h 957255"/>
              <a:gd name="connsiteX400" fmla="*/ 160373 w 1009707"/>
              <a:gd name="connsiteY400" fmla="*/ 242068 h 957255"/>
              <a:gd name="connsiteX401" fmla="*/ 159717 w 1009707"/>
              <a:gd name="connsiteY401" fmla="*/ 242068 h 957255"/>
              <a:gd name="connsiteX402" fmla="*/ 159717 w 1009707"/>
              <a:gd name="connsiteY402" fmla="*/ 241674 h 957255"/>
              <a:gd name="connsiteX403" fmla="*/ 160373 w 1009707"/>
              <a:gd name="connsiteY403" fmla="*/ 240888 h 957255"/>
              <a:gd name="connsiteX404" fmla="*/ 161291 w 1009707"/>
              <a:gd name="connsiteY404" fmla="*/ 240625 h 957255"/>
              <a:gd name="connsiteX405" fmla="*/ 146080 w 1009707"/>
              <a:gd name="connsiteY405" fmla="*/ 339367 h 957255"/>
              <a:gd name="connsiteX406" fmla="*/ 145031 w 1009707"/>
              <a:gd name="connsiteY406" fmla="*/ 337924 h 957255"/>
              <a:gd name="connsiteX407" fmla="*/ 145293 w 1009707"/>
              <a:gd name="connsiteY407" fmla="*/ 337662 h 957255"/>
              <a:gd name="connsiteX408" fmla="*/ 147785 w 1009707"/>
              <a:gd name="connsiteY408" fmla="*/ 337269 h 957255"/>
              <a:gd name="connsiteX409" fmla="*/ 149883 w 1009707"/>
              <a:gd name="connsiteY409" fmla="*/ 337269 h 957255"/>
              <a:gd name="connsiteX410" fmla="*/ 151981 w 1009707"/>
              <a:gd name="connsiteY410" fmla="*/ 337006 h 957255"/>
              <a:gd name="connsiteX411" fmla="*/ 151981 w 1009707"/>
              <a:gd name="connsiteY411" fmla="*/ 337269 h 957255"/>
              <a:gd name="connsiteX412" fmla="*/ 150145 w 1009707"/>
              <a:gd name="connsiteY412" fmla="*/ 337662 h 957255"/>
              <a:gd name="connsiteX413" fmla="*/ 149358 w 1009707"/>
              <a:gd name="connsiteY413" fmla="*/ 338449 h 957255"/>
              <a:gd name="connsiteX414" fmla="*/ 149096 w 1009707"/>
              <a:gd name="connsiteY414" fmla="*/ 338711 h 957255"/>
              <a:gd name="connsiteX415" fmla="*/ 149096 w 1009707"/>
              <a:gd name="connsiteY415" fmla="*/ 339367 h 957255"/>
              <a:gd name="connsiteX416" fmla="*/ 148440 w 1009707"/>
              <a:gd name="connsiteY416" fmla="*/ 340547 h 957255"/>
              <a:gd name="connsiteX417" fmla="*/ 147260 w 1009707"/>
              <a:gd name="connsiteY417" fmla="*/ 340547 h 957255"/>
              <a:gd name="connsiteX418" fmla="*/ 146080 w 1009707"/>
              <a:gd name="connsiteY418" fmla="*/ 339367 h 957255"/>
              <a:gd name="connsiteX419" fmla="*/ 142539 w 1009707"/>
              <a:gd name="connsiteY419" fmla="*/ 244166 h 957255"/>
              <a:gd name="connsiteX420" fmla="*/ 142277 w 1009707"/>
              <a:gd name="connsiteY420" fmla="*/ 242986 h 957255"/>
              <a:gd name="connsiteX421" fmla="*/ 143326 w 1009707"/>
              <a:gd name="connsiteY421" fmla="*/ 240101 h 957255"/>
              <a:gd name="connsiteX422" fmla="*/ 143982 w 1009707"/>
              <a:gd name="connsiteY422" fmla="*/ 239314 h 957255"/>
              <a:gd name="connsiteX423" fmla="*/ 145162 w 1009707"/>
              <a:gd name="connsiteY423" fmla="*/ 238396 h 957255"/>
              <a:gd name="connsiteX424" fmla="*/ 146211 w 1009707"/>
              <a:gd name="connsiteY424" fmla="*/ 239314 h 957255"/>
              <a:gd name="connsiteX425" fmla="*/ 149489 w 1009707"/>
              <a:gd name="connsiteY425" fmla="*/ 237871 h 957255"/>
              <a:gd name="connsiteX426" fmla="*/ 150276 w 1009707"/>
              <a:gd name="connsiteY426" fmla="*/ 236954 h 957255"/>
              <a:gd name="connsiteX427" fmla="*/ 151194 w 1009707"/>
              <a:gd name="connsiteY427" fmla="*/ 237216 h 957255"/>
              <a:gd name="connsiteX428" fmla="*/ 151587 w 1009707"/>
              <a:gd name="connsiteY428" fmla="*/ 238658 h 957255"/>
              <a:gd name="connsiteX429" fmla="*/ 151194 w 1009707"/>
              <a:gd name="connsiteY429" fmla="*/ 239052 h 957255"/>
              <a:gd name="connsiteX430" fmla="*/ 151981 w 1009707"/>
              <a:gd name="connsiteY430" fmla="*/ 239838 h 957255"/>
              <a:gd name="connsiteX431" fmla="*/ 151981 w 1009707"/>
              <a:gd name="connsiteY431" fmla="*/ 241281 h 957255"/>
              <a:gd name="connsiteX432" fmla="*/ 152636 w 1009707"/>
              <a:gd name="connsiteY432" fmla="*/ 241281 h 957255"/>
              <a:gd name="connsiteX433" fmla="*/ 150538 w 1009707"/>
              <a:gd name="connsiteY433" fmla="*/ 244166 h 957255"/>
              <a:gd name="connsiteX434" fmla="*/ 149489 w 1009707"/>
              <a:gd name="connsiteY434" fmla="*/ 244821 h 957255"/>
              <a:gd name="connsiteX435" fmla="*/ 148834 w 1009707"/>
              <a:gd name="connsiteY435" fmla="*/ 245870 h 957255"/>
              <a:gd name="connsiteX436" fmla="*/ 145949 w 1009707"/>
              <a:gd name="connsiteY436" fmla="*/ 246526 h 957255"/>
              <a:gd name="connsiteX437" fmla="*/ 142539 w 1009707"/>
              <a:gd name="connsiteY437" fmla="*/ 244166 h 957255"/>
              <a:gd name="connsiteX438" fmla="*/ 136114 w 1009707"/>
              <a:gd name="connsiteY438" fmla="*/ 307109 h 957255"/>
              <a:gd name="connsiteX439" fmla="*/ 137556 w 1009707"/>
              <a:gd name="connsiteY439" fmla="*/ 308289 h 957255"/>
              <a:gd name="connsiteX440" fmla="*/ 137950 w 1009707"/>
              <a:gd name="connsiteY440" fmla="*/ 309338 h 957255"/>
              <a:gd name="connsiteX441" fmla="*/ 137950 w 1009707"/>
              <a:gd name="connsiteY441" fmla="*/ 312616 h 957255"/>
              <a:gd name="connsiteX442" fmla="*/ 136770 w 1009707"/>
              <a:gd name="connsiteY442" fmla="*/ 311960 h 957255"/>
              <a:gd name="connsiteX443" fmla="*/ 136770 w 1009707"/>
              <a:gd name="connsiteY443" fmla="*/ 310780 h 957255"/>
              <a:gd name="connsiteX444" fmla="*/ 135065 w 1009707"/>
              <a:gd name="connsiteY444" fmla="*/ 313272 h 957255"/>
              <a:gd name="connsiteX445" fmla="*/ 139654 w 1009707"/>
              <a:gd name="connsiteY445" fmla="*/ 318648 h 957255"/>
              <a:gd name="connsiteX446" fmla="*/ 139392 w 1009707"/>
              <a:gd name="connsiteY446" fmla="*/ 318648 h 957255"/>
              <a:gd name="connsiteX447" fmla="*/ 134803 w 1009707"/>
              <a:gd name="connsiteY447" fmla="*/ 313927 h 957255"/>
              <a:gd name="connsiteX448" fmla="*/ 133754 w 1009707"/>
              <a:gd name="connsiteY448" fmla="*/ 317468 h 957255"/>
              <a:gd name="connsiteX449" fmla="*/ 132573 w 1009707"/>
              <a:gd name="connsiteY449" fmla="*/ 317206 h 957255"/>
              <a:gd name="connsiteX450" fmla="*/ 131918 w 1009707"/>
              <a:gd name="connsiteY450" fmla="*/ 319304 h 957255"/>
              <a:gd name="connsiteX451" fmla="*/ 130213 w 1009707"/>
              <a:gd name="connsiteY451" fmla="*/ 321402 h 957255"/>
              <a:gd name="connsiteX452" fmla="*/ 129033 w 1009707"/>
              <a:gd name="connsiteY452" fmla="*/ 322058 h 957255"/>
              <a:gd name="connsiteX453" fmla="*/ 119854 w 1009707"/>
              <a:gd name="connsiteY453" fmla="*/ 324549 h 957255"/>
              <a:gd name="connsiteX454" fmla="*/ 114477 w 1009707"/>
              <a:gd name="connsiteY454" fmla="*/ 325205 h 957255"/>
              <a:gd name="connsiteX455" fmla="*/ 112773 w 1009707"/>
              <a:gd name="connsiteY455" fmla="*/ 324549 h 957255"/>
              <a:gd name="connsiteX456" fmla="*/ 108839 w 1009707"/>
              <a:gd name="connsiteY456" fmla="*/ 321402 h 957255"/>
              <a:gd name="connsiteX457" fmla="*/ 108183 w 1009707"/>
              <a:gd name="connsiteY457" fmla="*/ 318517 h 957255"/>
              <a:gd name="connsiteX458" fmla="*/ 105036 w 1009707"/>
              <a:gd name="connsiteY458" fmla="*/ 316026 h 957255"/>
              <a:gd name="connsiteX459" fmla="*/ 103593 w 1009707"/>
              <a:gd name="connsiteY459" fmla="*/ 314321 h 957255"/>
              <a:gd name="connsiteX460" fmla="*/ 102151 w 1009707"/>
              <a:gd name="connsiteY460" fmla="*/ 310387 h 957255"/>
              <a:gd name="connsiteX461" fmla="*/ 101495 w 1009707"/>
              <a:gd name="connsiteY461" fmla="*/ 306453 h 957255"/>
              <a:gd name="connsiteX462" fmla="*/ 101758 w 1009707"/>
              <a:gd name="connsiteY462" fmla="*/ 301470 h 957255"/>
              <a:gd name="connsiteX463" fmla="*/ 105036 w 1009707"/>
              <a:gd name="connsiteY463" fmla="*/ 299110 h 957255"/>
              <a:gd name="connsiteX464" fmla="*/ 108839 w 1009707"/>
              <a:gd name="connsiteY464" fmla="*/ 299372 h 957255"/>
              <a:gd name="connsiteX465" fmla="*/ 111724 w 1009707"/>
              <a:gd name="connsiteY465" fmla="*/ 298323 h 957255"/>
              <a:gd name="connsiteX466" fmla="*/ 113559 w 1009707"/>
              <a:gd name="connsiteY466" fmla="*/ 299110 h 957255"/>
              <a:gd name="connsiteX467" fmla="*/ 117362 w 1009707"/>
              <a:gd name="connsiteY467" fmla="*/ 297012 h 957255"/>
              <a:gd name="connsiteX468" fmla="*/ 117756 w 1009707"/>
              <a:gd name="connsiteY468" fmla="*/ 295831 h 957255"/>
              <a:gd name="connsiteX469" fmla="*/ 119198 w 1009707"/>
              <a:gd name="connsiteY469" fmla="*/ 294389 h 957255"/>
              <a:gd name="connsiteX470" fmla="*/ 119460 w 1009707"/>
              <a:gd name="connsiteY470" fmla="*/ 292946 h 957255"/>
              <a:gd name="connsiteX471" fmla="*/ 121558 w 1009707"/>
              <a:gd name="connsiteY471" fmla="*/ 292291 h 957255"/>
              <a:gd name="connsiteX472" fmla="*/ 124050 w 1009707"/>
              <a:gd name="connsiteY472" fmla="*/ 292291 h 957255"/>
              <a:gd name="connsiteX473" fmla="*/ 124050 w 1009707"/>
              <a:gd name="connsiteY473" fmla="*/ 291242 h 957255"/>
              <a:gd name="connsiteX474" fmla="*/ 128246 w 1009707"/>
              <a:gd name="connsiteY474" fmla="*/ 290586 h 957255"/>
              <a:gd name="connsiteX475" fmla="*/ 132967 w 1009707"/>
              <a:gd name="connsiteY475" fmla="*/ 287308 h 957255"/>
              <a:gd name="connsiteX476" fmla="*/ 134409 w 1009707"/>
              <a:gd name="connsiteY476" fmla="*/ 287308 h 957255"/>
              <a:gd name="connsiteX477" fmla="*/ 134671 w 1009707"/>
              <a:gd name="connsiteY477" fmla="*/ 286390 h 957255"/>
              <a:gd name="connsiteX478" fmla="*/ 138868 w 1009707"/>
              <a:gd name="connsiteY478" fmla="*/ 287046 h 957255"/>
              <a:gd name="connsiteX479" fmla="*/ 139261 w 1009707"/>
              <a:gd name="connsiteY479" fmla="*/ 285865 h 957255"/>
              <a:gd name="connsiteX480" fmla="*/ 140703 w 1009707"/>
              <a:gd name="connsiteY480" fmla="*/ 286259 h 957255"/>
              <a:gd name="connsiteX481" fmla="*/ 140703 w 1009707"/>
              <a:gd name="connsiteY481" fmla="*/ 287177 h 957255"/>
              <a:gd name="connsiteX482" fmla="*/ 141753 w 1009707"/>
              <a:gd name="connsiteY482" fmla="*/ 287177 h 957255"/>
              <a:gd name="connsiteX483" fmla="*/ 141753 w 1009707"/>
              <a:gd name="connsiteY483" fmla="*/ 289013 h 957255"/>
              <a:gd name="connsiteX484" fmla="*/ 140310 w 1009707"/>
              <a:gd name="connsiteY484" fmla="*/ 293209 h 957255"/>
              <a:gd name="connsiteX485" fmla="*/ 140310 w 1009707"/>
              <a:gd name="connsiteY485" fmla="*/ 296749 h 957255"/>
              <a:gd name="connsiteX486" fmla="*/ 140966 w 1009707"/>
              <a:gd name="connsiteY486" fmla="*/ 297536 h 957255"/>
              <a:gd name="connsiteX487" fmla="*/ 137819 w 1009707"/>
              <a:gd name="connsiteY487" fmla="*/ 305273 h 957255"/>
              <a:gd name="connsiteX488" fmla="*/ 134278 w 1009707"/>
              <a:gd name="connsiteY488" fmla="*/ 306715 h 957255"/>
              <a:gd name="connsiteX489" fmla="*/ 136114 w 1009707"/>
              <a:gd name="connsiteY489" fmla="*/ 307109 h 957255"/>
              <a:gd name="connsiteX490" fmla="*/ 134016 w 1009707"/>
              <a:gd name="connsiteY490" fmla="*/ 565305 h 957255"/>
              <a:gd name="connsiteX491" fmla="*/ 134803 w 1009707"/>
              <a:gd name="connsiteY491" fmla="*/ 566486 h 957255"/>
              <a:gd name="connsiteX492" fmla="*/ 134803 w 1009707"/>
              <a:gd name="connsiteY492" fmla="*/ 568584 h 957255"/>
              <a:gd name="connsiteX493" fmla="*/ 131918 w 1009707"/>
              <a:gd name="connsiteY493" fmla="*/ 569633 h 957255"/>
              <a:gd name="connsiteX494" fmla="*/ 134803 w 1009707"/>
              <a:gd name="connsiteY494" fmla="*/ 570288 h 957255"/>
              <a:gd name="connsiteX495" fmla="*/ 138081 w 1009707"/>
              <a:gd name="connsiteY495" fmla="*/ 570288 h 957255"/>
              <a:gd name="connsiteX496" fmla="*/ 137687 w 1009707"/>
              <a:gd name="connsiteY496" fmla="*/ 571731 h 957255"/>
              <a:gd name="connsiteX497" fmla="*/ 135196 w 1009707"/>
              <a:gd name="connsiteY497" fmla="*/ 572518 h 957255"/>
              <a:gd name="connsiteX498" fmla="*/ 135196 w 1009707"/>
              <a:gd name="connsiteY498" fmla="*/ 575796 h 957255"/>
              <a:gd name="connsiteX499" fmla="*/ 137687 w 1009707"/>
              <a:gd name="connsiteY499" fmla="*/ 578287 h 957255"/>
              <a:gd name="connsiteX500" fmla="*/ 135983 w 1009707"/>
              <a:gd name="connsiteY500" fmla="*/ 579468 h 957255"/>
              <a:gd name="connsiteX501" fmla="*/ 134540 w 1009707"/>
              <a:gd name="connsiteY501" fmla="*/ 579730 h 957255"/>
              <a:gd name="connsiteX502" fmla="*/ 133360 w 1009707"/>
              <a:gd name="connsiteY502" fmla="*/ 578943 h 957255"/>
              <a:gd name="connsiteX503" fmla="*/ 128377 w 1009707"/>
              <a:gd name="connsiteY503" fmla="*/ 573960 h 957255"/>
              <a:gd name="connsiteX504" fmla="*/ 128771 w 1009707"/>
              <a:gd name="connsiteY504" fmla="*/ 571075 h 957255"/>
              <a:gd name="connsiteX505" fmla="*/ 129033 w 1009707"/>
              <a:gd name="connsiteY505" fmla="*/ 568584 h 957255"/>
              <a:gd name="connsiteX506" fmla="*/ 130475 w 1009707"/>
              <a:gd name="connsiteY506" fmla="*/ 565699 h 957255"/>
              <a:gd name="connsiteX507" fmla="*/ 133360 w 1009707"/>
              <a:gd name="connsiteY507" fmla="*/ 562814 h 957255"/>
              <a:gd name="connsiteX508" fmla="*/ 136245 w 1009707"/>
              <a:gd name="connsiteY508" fmla="*/ 562158 h 957255"/>
              <a:gd name="connsiteX509" fmla="*/ 135983 w 1009707"/>
              <a:gd name="connsiteY509" fmla="*/ 562814 h 957255"/>
              <a:gd name="connsiteX510" fmla="*/ 137687 w 1009707"/>
              <a:gd name="connsiteY510" fmla="*/ 563076 h 957255"/>
              <a:gd name="connsiteX511" fmla="*/ 138081 w 1009707"/>
              <a:gd name="connsiteY511" fmla="*/ 563863 h 957255"/>
              <a:gd name="connsiteX512" fmla="*/ 134016 w 1009707"/>
              <a:gd name="connsiteY512" fmla="*/ 565305 h 957255"/>
              <a:gd name="connsiteX513" fmla="*/ 118018 w 1009707"/>
              <a:gd name="connsiteY513" fmla="*/ 84055 h 957255"/>
              <a:gd name="connsiteX514" fmla="*/ 126541 w 1009707"/>
              <a:gd name="connsiteY514" fmla="*/ 85891 h 957255"/>
              <a:gd name="connsiteX515" fmla="*/ 129426 w 1009707"/>
              <a:gd name="connsiteY515" fmla="*/ 84448 h 957255"/>
              <a:gd name="connsiteX516" fmla="*/ 133622 w 1009707"/>
              <a:gd name="connsiteY516" fmla="*/ 84711 h 957255"/>
              <a:gd name="connsiteX517" fmla="*/ 148834 w 1009707"/>
              <a:gd name="connsiteY517" fmla="*/ 95070 h 957255"/>
              <a:gd name="connsiteX518" fmla="*/ 151325 w 1009707"/>
              <a:gd name="connsiteY518" fmla="*/ 95070 h 957255"/>
              <a:gd name="connsiteX519" fmla="*/ 155915 w 1009707"/>
              <a:gd name="connsiteY519" fmla="*/ 93234 h 957255"/>
              <a:gd name="connsiteX520" fmla="*/ 156308 w 1009707"/>
              <a:gd name="connsiteY520" fmla="*/ 92972 h 957255"/>
              <a:gd name="connsiteX521" fmla="*/ 158144 w 1009707"/>
              <a:gd name="connsiteY521" fmla="*/ 92972 h 957255"/>
              <a:gd name="connsiteX522" fmla="*/ 159586 w 1009707"/>
              <a:gd name="connsiteY522" fmla="*/ 94414 h 957255"/>
              <a:gd name="connsiteX523" fmla="*/ 165225 w 1009707"/>
              <a:gd name="connsiteY523" fmla="*/ 95463 h 957255"/>
              <a:gd name="connsiteX524" fmla="*/ 165225 w 1009707"/>
              <a:gd name="connsiteY524" fmla="*/ 93627 h 957255"/>
              <a:gd name="connsiteX525" fmla="*/ 166930 w 1009707"/>
              <a:gd name="connsiteY525" fmla="*/ 92185 h 957255"/>
              <a:gd name="connsiteX526" fmla="*/ 168765 w 1009707"/>
              <a:gd name="connsiteY526" fmla="*/ 91792 h 957255"/>
              <a:gd name="connsiteX527" fmla="*/ 170470 w 1009707"/>
              <a:gd name="connsiteY527" fmla="*/ 90087 h 957255"/>
              <a:gd name="connsiteX528" fmla="*/ 172306 w 1009707"/>
              <a:gd name="connsiteY528" fmla="*/ 89431 h 957255"/>
              <a:gd name="connsiteX529" fmla="*/ 172306 w 1009707"/>
              <a:gd name="connsiteY529" fmla="*/ 88251 h 957255"/>
              <a:gd name="connsiteX530" fmla="*/ 176502 w 1009707"/>
              <a:gd name="connsiteY530" fmla="*/ 87464 h 957255"/>
              <a:gd name="connsiteX531" fmla="*/ 176764 w 1009707"/>
              <a:gd name="connsiteY531" fmla="*/ 88251 h 957255"/>
              <a:gd name="connsiteX532" fmla="*/ 178863 w 1009707"/>
              <a:gd name="connsiteY532" fmla="*/ 88907 h 957255"/>
              <a:gd name="connsiteX533" fmla="*/ 180698 w 1009707"/>
              <a:gd name="connsiteY533" fmla="*/ 87202 h 957255"/>
              <a:gd name="connsiteX534" fmla="*/ 183583 w 1009707"/>
              <a:gd name="connsiteY534" fmla="*/ 87202 h 957255"/>
              <a:gd name="connsiteX535" fmla="*/ 185026 w 1009707"/>
              <a:gd name="connsiteY535" fmla="*/ 87989 h 957255"/>
              <a:gd name="connsiteX536" fmla="*/ 188566 w 1009707"/>
              <a:gd name="connsiteY536" fmla="*/ 92578 h 957255"/>
              <a:gd name="connsiteX537" fmla="*/ 192500 w 1009707"/>
              <a:gd name="connsiteY537" fmla="*/ 92972 h 957255"/>
              <a:gd name="connsiteX538" fmla="*/ 194205 w 1009707"/>
              <a:gd name="connsiteY538" fmla="*/ 91136 h 957255"/>
              <a:gd name="connsiteX539" fmla="*/ 196696 w 1009707"/>
              <a:gd name="connsiteY539" fmla="*/ 91529 h 957255"/>
              <a:gd name="connsiteX540" fmla="*/ 198139 w 1009707"/>
              <a:gd name="connsiteY540" fmla="*/ 90087 h 957255"/>
              <a:gd name="connsiteX541" fmla="*/ 199581 w 1009707"/>
              <a:gd name="connsiteY541" fmla="*/ 90087 h 957255"/>
              <a:gd name="connsiteX542" fmla="*/ 200237 w 1009707"/>
              <a:gd name="connsiteY542" fmla="*/ 90087 h 957255"/>
              <a:gd name="connsiteX543" fmla="*/ 201286 w 1009707"/>
              <a:gd name="connsiteY543" fmla="*/ 89694 h 957255"/>
              <a:gd name="connsiteX544" fmla="*/ 201942 w 1009707"/>
              <a:gd name="connsiteY544" fmla="*/ 88645 h 957255"/>
              <a:gd name="connsiteX545" fmla="*/ 203122 w 1009707"/>
              <a:gd name="connsiteY545" fmla="*/ 88251 h 957255"/>
              <a:gd name="connsiteX546" fmla="*/ 204171 w 1009707"/>
              <a:gd name="connsiteY546" fmla="*/ 88645 h 957255"/>
              <a:gd name="connsiteX547" fmla="*/ 206662 w 1009707"/>
              <a:gd name="connsiteY547" fmla="*/ 88645 h 957255"/>
              <a:gd name="connsiteX548" fmla="*/ 206925 w 1009707"/>
              <a:gd name="connsiteY548" fmla="*/ 88907 h 957255"/>
              <a:gd name="connsiteX549" fmla="*/ 209023 w 1009707"/>
              <a:gd name="connsiteY549" fmla="*/ 88907 h 957255"/>
              <a:gd name="connsiteX550" fmla="*/ 209809 w 1009707"/>
              <a:gd name="connsiteY550" fmla="*/ 89300 h 957255"/>
              <a:gd name="connsiteX551" fmla="*/ 209809 w 1009707"/>
              <a:gd name="connsiteY551" fmla="*/ 89562 h 957255"/>
              <a:gd name="connsiteX552" fmla="*/ 211252 w 1009707"/>
              <a:gd name="connsiteY552" fmla="*/ 89300 h 957255"/>
              <a:gd name="connsiteX553" fmla="*/ 212694 w 1009707"/>
              <a:gd name="connsiteY553" fmla="*/ 89562 h 957255"/>
              <a:gd name="connsiteX554" fmla="*/ 213350 w 1009707"/>
              <a:gd name="connsiteY554" fmla="*/ 88776 h 957255"/>
              <a:gd name="connsiteX555" fmla="*/ 221611 w 1009707"/>
              <a:gd name="connsiteY555" fmla="*/ 89562 h 957255"/>
              <a:gd name="connsiteX556" fmla="*/ 224496 w 1009707"/>
              <a:gd name="connsiteY556" fmla="*/ 90218 h 957255"/>
              <a:gd name="connsiteX557" fmla="*/ 229873 w 1009707"/>
              <a:gd name="connsiteY557" fmla="*/ 92710 h 957255"/>
              <a:gd name="connsiteX558" fmla="*/ 234069 w 1009707"/>
              <a:gd name="connsiteY558" fmla="*/ 95594 h 957255"/>
              <a:gd name="connsiteX559" fmla="*/ 239970 w 1009707"/>
              <a:gd name="connsiteY559" fmla="*/ 96643 h 957255"/>
              <a:gd name="connsiteX560" fmla="*/ 244952 w 1009707"/>
              <a:gd name="connsiteY560" fmla="*/ 99135 h 957255"/>
              <a:gd name="connsiteX561" fmla="*/ 250722 w 1009707"/>
              <a:gd name="connsiteY561" fmla="*/ 104774 h 957255"/>
              <a:gd name="connsiteX562" fmla="*/ 254525 w 1009707"/>
              <a:gd name="connsiteY562" fmla="*/ 106872 h 957255"/>
              <a:gd name="connsiteX563" fmla="*/ 257803 w 1009707"/>
              <a:gd name="connsiteY563" fmla="*/ 106347 h 957255"/>
              <a:gd name="connsiteX564" fmla="*/ 259508 w 1009707"/>
              <a:gd name="connsiteY564" fmla="*/ 107003 h 957255"/>
              <a:gd name="connsiteX565" fmla="*/ 264491 w 1009707"/>
              <a:gd name="connsiteY565" fmla="*/ 107396 h 957255"/>
              <a:gd name="connsiteX566" fmla="*/ 268425 w 1009707"/>
              <a:gd name="connsiteY566" fmla="*/ 107658 h 957255"/>
              <a:gd name="connsiteX567" fmla="*/ 274850 w 1009707"/>
              <a:gd name="connsiteY567" fmla="*/ 105560 h 957255"/>
              <a:gd name="connsiteX568" fmla="*/ 275899 w 1009707"/>
              <a:gd name="connsiteY568" fmla="*/ 105954 h 957255"/>
              <a:gd name="connsiteX569" fmla="*/ 279702 w 1009707"/>
              <a:gd name="connsiteY569" fmla="*/ 106609 h 957255"/>
              <a:gd name="connsiteX570" fmla="*/ 284292 w 1009707"/>
              <a:gd name="connsiteY570" fmla="*/ 105429 h 957255"/>
              <a:gd name="connsiteX571" fmla="*/ 295569 w 1009707"/>
              <a:gd name="connsiteY571" fmla="*/ 110150 h 957255"/>
              <a:gd name="connsiteX572" fmla="*/ 299765 w 1009707"/>
              <a:gd name="connsiteY572" fmla="*/ 111855 h 957255"/>
              <a:gd name="connsiteX573" fmla="*/ 300028 w 1009707"/>
              <a:gd name="connsiteY573" fmla="*/ 113035 h 957255"/>
              <a:gd name="connsiteX574" fmla="*/ 303306 w 1009707"/>
              <a:gd name="connsiteY574" fmla="*/ 113953 h 957255"/>
              <a:gd name="connsiteX575" fmla="*/ 306191 w 1009707"/>
              <a:gd name="connsiteY575" fmla="*/ 114346 h 957255"/>
              <a:gd name="connsiteX576" fmla="*/ 317730 w 1009707"/>
              <a:gd name="connsiteY576" fmla="*/ 119460 h 957255"/>
              <a:gd name="connsiteX577" fmla="*/ 319173 w 1009707"/>
              <a:gd name="connsiteY577" fmla="*/ 123001 h 957255"/>
              <a:gd name="connsiteX578" fmla="*/ 316288 w 1009707"/>
              <a:gd name="connsiteY578" fmla="*/ 127984 h 957255"/>
              <a:gd name="connsiteX579" fmla="*/ 319828 w 1009707"/>
              <a:gd name="connsiteY579" fmla="*/ 138212 h 957255"/>
              <a:gd name="connsiteX580" fmla="*/ 321271 w 1009707"/>
              <a:gd name="connsiteY580" fmla="*/ 142408 h 957255"/>
              <a:gd name="connsiteX581" fmla="*/ 326254 w 1009707"/>
              <a:gd name="connsiteY581" fmla="*/ 141753 h 957255"/>
              <a:gd name="connsiteX582" fmla="*/ 328090 w 1009707"/>
              <a:gd name="connsiteY582" fmla="*/ 140966 h 957255"/>
              <a:gd name="connsiteX583" fmla="*/ 332679 w 1009707"/>
              <a:gd name="connsiteY583" fmla="*/ 142408 h 957255"/>
              <a:gd name="connsiteX584" fmla="*/ 333335 w 1009707"/>
              <a:gd name="connsiteY584" fmla="*/ 145293 h 957255"/>
              <a:gd name="connsiteX585" fmla="*/ 336351 w 1009707"/>
              <a:gd name="connsiteY585" fmla="*/ 147129 h 957255"/>
              <a:gd name="connsiteX586" fmla="*/ 336351 w 1009707"/>
              <a:gd name="connsiteY586" fmla="*/ 145949 h 957255"/>
              <a:gd name="connsiteX587" fmla="*/ 335171 w 1009707"/>
              <a:gd name="connsiteY587" fmla="*/ 144506 h 957255"/>
              <a:gd name="connsiteX588" fmla="*/ 335826 w 1009707"/>
              <a:gd name="connsiteY588" fmla="*/ 142802 h 957255"/>
              <a:gd name="connsiteX589" fmla="*/ 346841 w 1009707"/>
              <a:gd name="connsiteY589" fmla="*/ 144506 h 957255"/>
              <a:gd name="connsiteX590" fmla="*/ 347628 w 1009707"/>
              <a:gd name="connsiteY590" fmla="*/ 144506 h 957255"/>
              <a:gd name="connsiteX591" fmla="*/ 347759 w 1009707"/>
              <a:gd name="connsiteY591" fmla="*/ 145686 h 957255"/>
              <a:gd name="connsiteX592" fmla="*/ 351955 w 1009707"/>
              <a:gd name="connsiteY592" fmla="*/ 147391 h 957255"/>
              <a:gd name="connsiteX593" fmla="*/ 352349 w 1009707"/>
              <a:gd name="connsiteY593" fmla="*/ 146604 h 957255"/>
              <a:gd name="connsiteX594" fmla="*/ 351300 w 1009707"/>
              <a:gd name="connsiteY594" fmla="*/ 145686 h 957255"/>
              <a:gd name="connsiteX595" fmla="*/ 351300 w 1009707"/>
              <a:gd name="connsiteY595" fmla="*/ 145293 h 957255"/>
              <a:gd name="connsiteX596" fmla="*/ 352086 w 1009707"/>
              <a:gd name="connsiteY596" fmla="*/ 143851 h 957255"/>
              <a:gd name="connsiteX597" fmla="*/ 353267 w 1009707"/>
              <a:gd name="connsiteY597" fmla="*/ 143851 h 957255"/>
              <a:gd name="connsiteX598" fmla="*/ 356414 w 1009707"/>
              <a:gd name="connsiteY598" fmla="*/ 139261 h 957255"/>
              <a:gd name="connsiteX599" fmla="*/ 358250 w 1009707"/>
              <a:gd name="connsiteY599" fmla="*/ 138605 h 957255"/>
              <a:gd name="connsiteX600" fmla="*/ 358512 w 1009707"/>
              <a:gd name="connsiteY600" fmla="*/ 138868 h 957255"/>
              <a:gd name="connsiteX601" fmla="*/ 358512 w 1009707"/>
              <a:gd name="connsiteY601" fmla="*/ 138081 h 957255"/>
              <a:gd name="connsiteX602" fmla="*/ 359954 w 1009707"/>
              <a:gd name="connsiteY602" fmla="*/ 136638 h 957255"/>
              <a:gd name="connsiteX603" fmla="*/ 361134 w 1009707"/>
              <a:gd name="connsiteY603" fmla="*/ 136638 h 957255"/>
              <a:gd name="connsiteX604" fmla="*/ 362184 w 1009707"/>
              <a:gd name="connsiteY604" fmla="*/ 135721 h 957255"/>
              <a:gd name="connsiteX605" fmla="*/ 361921 w 1009707"/>
              <a:gd name="connsiteY605" fmla="*/ 134934 h 957255"/>
              <a:gd name="connsiteX606" fmla="*/ 362184 w 1009707"/>
              <a:gd name="connsiteY606" fmla="*/ 134278 h 957255"/>
              <a:gd name="connsiteX607" fmla="*/ 362184 w 1009707"/>
              <a:gd name="connsiteY607" fmla="*/ 133491 h 957255"/>
              <a:gd name="connsiteX608" fmla="*/ 362577 w 1009707"/>
              <a:gd name="connsiteY608" fmla="*/ 132836 h 957255"/>
              <a:gd name="connsiteX609" fmla="*/ 362184 w 1009707"/>
              <a:gd name="connsiteY609" fmla="*/ 131655 h 957255"/>
              <a:gd name="connsiteX610" fmla="*/ 362839 w 1009707"/>
              <a:gd name="connsiteY610" fmla="*/ 130869 h 957255"/>
              <a:gd name="connsiteX611" fmla="*/ 362184 w 1009707"/>
              <a:gd name="connsiteY611" fmla="*/ 129951 h 957255"/>
              <a:gd name="connsiteX612" fmla="*/ 362577 w 1009707"/>
              <a:gd name="connsiteY612" fmla="*/ 128508 h 957255"/>
              <a:gd name="connsiteX613" fmla="*/ 362577 w 1009707"/>
              <a:gd name="connsiteY613" fmla="*/ 128115 h 957255"/>
              <a:gd name="connsiteX614" fmla="*/ 364019 w 1009707"/>
              <a:gd name="connsiteY614" fmla="*/ 128902 h 957255"/>
              <a:gd name="connsiteX615" fmla="*/ 364413 w 1009707"/>
              <a:gd name="connsiteY615" fmla="*/ 127459 h 957255"/>
              <a:gd name="connsiteX616" fmla="*/ 364675 w 1009707"/>
              <a:gd name="connsiteY616" fmla="*/ 127197 h 957255"/>
              <a:gd name="connsiteX617" fmla="*/ 364413 w 1009707"/>
              <a:gd name="connsiteY617" fmla="*/ 126410 h 957255"/>
              <a:gd name="connsiteX618" fmla="*/ 365068 w 1009707"/>
              <a:gd name="connsiteY618" fmla="*/ 125230 h 957255"/>
              <a:gd name="connsiteX619" fmla="*/ 367953 w 1009707"/>
              <a:gd name="connsiteY619" fmla="*/ 125623 h 957255"/>
              <a:gd name="connsiteX620" fmla="*/ 370051 w 1009707"/>
              <a:gd name="connsiteY620" fmla="*/ 125230 h 957255"/>
              <a:gd name="connsiteX621" fmla="*/ 371494 w 1009707"/>
              <a:gd name="connsiteY621" fmla="*/ 124574 h 957255"/>
              <a:gd name="connsiteX622" fmla="*/ 372149 w 1009707"/>
              <a:gd name="connsiteY622" fmla="*/ 125230 h 957255"/>
              <a:gd name="connsiteX623" fmla="*/ 372149 w 1009707"/>
              <a:gd name="connsiteY623" fmla="*/ 124968 h 957255"/>
              <a:gd name="connsiteX624" fmla="*/ 373199 w 1009707"/>
              <a:gd name="connsiteY624" fmla="*/ 123132 h 957255"/>
              <a:gd name="connsiteX625" fmla="*/ 374641 w 1009707"/>
              <a:gd name="connsiteY625" fmla="*/ 123525 h 957255"/>
              <a:gd name="connsiteX626" fmla="*/ 376083 w 1009707"/>
              <a:gd name="connsiteY626" fmla="*/ 124968 h 957255"/>
              <a:gd name="connsiteX627" fmla="*/ 376477 w 1009707"/>
              <a:gd name="connsiteY627" fmla="*/ 125230 h 957255"/>
              <a:gd name="connsiteX628" fmla="*/ 376739 w 1009707"/>
              <a:gd name="connsiteY628" fmla="*/ 125623 h 957255"/>
              <a:gd name="connsiteX629" fmla="*/ 376739 w 1009707"/>
              <a:gd name="connsiteY629" fmla="*/ 126541 h 957255"/>
              <a:gd name="connsiteX630" fmla="*/ 376477 w 1009707"/>
              <a:gd name="connsiteY630" fmla="*/ 126935 h 957255"/>
              <a:gd name="connsiteX631" fmla="*/ 376083 w 1009707"/>
              <a:gd name="connsiteY631" fmla="*/ 127853 h 957255"/>
              <a:gd name="connsiteX632" fmla="*/ 376477 w 1009707"/>
              <a:gd name="connsiteY632" fmla="*/ 128639 h 957255"/>
              <a:gd name="connsiteX633" fmla="*/ 377264 w 1009707"/>
              <a:gd name="connsiteY633" fmla="*/ 128639 h 957255"/>
              <a:gd name="connsiteX634" fmla="*/ 377526 w 1009707"/>
              <a:gd name="connsiteY634" fmla="*/ 129033 h 957255"/>
              <a:gd name="connsiteX635" fmla="*/ 377264 w 1009707"/>
              <a:gd name="connsiteY635" fmla="*/ 129295 h 957255"/>
              <a:gd name="connsiteX636" fmla="*/ 377264 w 1009707"/>
              <a:gd name="connsiteY636" fmla="*/ 130738 h 957255"/>
              <a:gd name="connsiteX637" fmla="*/ 377526 w 1009707"/>
              <a:gd name="connsiteY637" fmla="*/ 130738 h 957255"/>
              <a:gd name="connsiteX638" fmla="*/ 377526 w 1009707"/>
              <a:gd name="connsiteY638" fmla="*/ 131131 h 957255"/>
              <a:gd name="connsiteX639" fmla="*/ 377526 w 1009707"/>
              <a:gd name="connsiteY639" fmla="*/ 132573 h 957255"/>
              <a:gd name="connsiteX640" fmla="*/ 378182 w 1009707"/>
              <a:gd name="connsiteY640" fmla="*/ 134016 h 957255"/>
              <a:gd name="connsiteX641" fmla="*/ 378182 w 1009707"/>
              <a:gd name="connsiteY641" fmla="*/ 134409 h 957255"/>
              <a:gd name="connsiteX642" fmla="*/ 379362 w 1009707"/>
              <a:gd name="connsiteY642" fmla="*/ 135852 h 957255"/>
              <a:gd name="connsiteX643" fmla="*/ 379362 w 1009707"/>
              <a:gd name="connsiteY643" fmla="*/ 136114 h 957255"/>
              <a:gd name="connsiteX644" fmla="*/ 379362 w 1009707"/>
              <a:gd name="connsiteY644" fmla="*/ 136507 h 957255"/>
              <a:gd name="connsiteX645" fmla="*/ 379624 w 1009707"/>
              <a:gd name="connsiteY645" fmla="*/ 137556 h 957255"/>
              <a:gd name="connsiteX646" fmla="*/ 379624 w 1009707"/>
              <a:gd name="connsiteY646" fmla="*/ 138212 h 957255"/>
              <a:gd name="connsiteX647" fmla="*/ 381460 w 1009707"/>
              <a:gd name="connsiteY647" fmla="*/ 141097 h 957255"/>
              <a:gd name="connsiteX648" fmla="*/ 381722 w 1009707"/>
              <a:gd name="connsiteY648" fmla="*/ 141097 h 957255"/>
              <a:gd name="connsiteX649" fmla="*/ 381722 w 1009707"/>
              <a:gd name="connsiteY649" fmla="*/ 141490 h 957255"/>
              <a:gd name="connsiteX650" fmla="*/ 381722 w 1009707"/>
              <a:gd name="connsiteY650" fmla="*/ 141753 h 957255"/>
              <a:gd name="connsiteX651" fmla="*/ 382378 w 1009707"/>
              <a:gd name="connsiteY651" fmla="*/ 141753 h 957255"/>
              <a:gd name="connsiteX652" fmla="*/ 382771 w 1009707"/>
              <a:gd name="connsiteY652" fmla="*/ 141753 h 957255"/>
              <a:gd name="connsiteX653" fmla="*/ 382771 w 1009707"/>
              <a:gd name="connsiteY653" fmla="*/ 142408 h 957255"/>
              <a:gd name="connsiteX654" fmla="*/ 383033 w 1009707"/>
              <a:gd name="connsiteY654" fmla="*/ 142408 h 957255"/>
              <a:gd name="connsiteX655" fmla="*/ 383427 w 1009707"/>
              <a:gd name="connsiteY655" fmla="*/ 142802 h 957255"/>
              <a:gd name="connsiteX656" fmla="*/ 382771 w 1009707"/>
              <a:gd name="connsiteY656" fmla="*/ 143064 h 957255"/>
              <a:gd name="connsiteX657" fmla="*/ 383689 w 1009707"/>
              <a:gd name="connsiteY657" fmla="*/ 143064 h 957255"/>
              <a:gd name="connsiteX658" fmla="*/ 383033 w 1009707"/>
              <a:gd name="connsiteY658" fmla="*/ 143457 h 957255"/>
              <a:gd name="connsiteX659" fmla="*/ 381853 w 1009707"/>
              <a:gd name="connsiteY659" fmla="*/ 145686 h 957255"/>
              <a:gd name="connsiteX660" fmla="*/ 381460 w 1009707"/>
              <a:gd name="connsiteY660" fmla="*/ 145949 h 957255"/>
              <a:gd name="connsiteX661" fmla="*/ 380411 w 1009707"/>
              <a:gd name="connsiteY661" fmla="*/ 145949 h 957255"/>
              <a:gd name="connsiteX662" fmla="*/ 380017 w 1009707"/>
              <a:gd name="connsiteY662" fmla="*/ 146604 h 957255"/>
              <a:gd name="connsiteX663" fmla="*/ 380017 w 1009707"/>
              <a:gd name="connsiteY663" fmla="*/ 147391 h 957255"/>
              <a:gd name="connsiteX664" fmla="*/ 380673 w 1009707"/>
              <a:gd name="connsiteY664" fmla="*/ 148834 h 957255"/>
              <a:gd name="connsiteX665" fmla="*/ 381066 w 1009707"/>
              <a:gd name="connsiteY665" fmla="*/ 149489 h 957255"/>
              <a:gd name="connsiteX666" fmla="*/ 381329 w 1009707"/>
              <a:gd name="connsiteY666" fmla="*/ 150669 h 957255"/>
              <a:gd name="connsiteX667" fmla="*/ 381722 w 1009707"/>
              <a:gd name="connsiteY667" fmla="*/ 150669 h 957255"/>
              <a:gd name="connsiteX668" fmla="*/ 381984 w 1009707"/>
              <a:gd name="connsiteY668" fmla="*/ 151850 h 957255"/>
              <a:gd name="connsiteX669" fmla="*/ 381722 w 1009707"/>
              <a:gd name="connsiteY669" fmla="*/ 151850 h 957255"/>
              <a:gd name="connsiteX670" fmla="*/ 381984 w 1009707"/>
              <a:gd name="connsiteY670" fmla="*/ 153292 h 957255"/>
              <a:gd name="connsiteX671" fmla="*/ 381984 w 1009707"/>
              <a:gd name="connsiteY671" fmla="*/ 153554 h 957255"/>
              <a:gd name="connsiteX672" fmla="*/ 382378 w 1009707"/>
              <a:gd name="connsiteY672" fmla="*/ 154341 h 957255"/>
              <a:gd name="connsiteX673" fmla="*/ 382640 w 1009707"/>
              <a:gd name="connsiteY673" fmla="*/ 154341 h 957255"/>
              <a:gd name="connsiteX674" fmla="*/ 383033 w 1009707"/>
              <a:gd name="connsiteY674" fmla="*/ 152636 h 957255"/>
              <a:gd name="connsiteX675" fmla="*/ 382640 w 1009707"/>
              <a:gd name="connsiteY675" fmla="*/ 148965 h 957255"/>
              <a:gd name="connsiteX676" fmla="*/ 382378 w 1009707"/>
              <a:gd name="connsiteY676" fmla="*/ 147522 h 957255"/>
              <a:gd name="connsiteX677" fmla="*/ 383296 w 1009707"/>
              <a:gd name="connsiteY677" fmla="*/ 145686 h 957255"/>
              <a:gd name="connsiteX678" fmla="*/ 383558 w 1009707"/>
              <a:gd name="connsiteY678" fmla="*/ 145686 h 957255"/>
              <a:gd name="connsiteX679" fmla="*/ 383951 w 1009707"/>
              <a:gd name="connsiteY679" fmla="*/ 144900 h 957255"/>
              <a:gd name="connsiteX680" fmla="*/ 384214 w 1009707"/>
              <a:gd name="connsiteY680" fmla="*/ 144900 h 957255"/>
              <a:gd name="connsiteX681" fmla="*/ 383427 w 1009707"/>
              <a:gd name="connsiteY681" fmla="*/ 146998 h 957255"/>
              <a:gd name="connsiteX682" fmla="*/ 383820 w 1009707"/>
              <a:gd name="connsiteY682" fmla="*/ 146998 h 957255"/>
              <a:gd name="connsiteX683" fmla="*/ 384738 w 1009707"/>
              <a:gd name="connsiteY683" fmla="*/ 144900 h 957255"/>
              <a:gd name="connsiteX684" fmla="*/ 387623 w 1009707"/>
              <a:gd name="connsiteY684" fmla="*/ 143457 h 957255"/>
              <a:gd name="connsiteX685" fmla="*/ 388016 w 1009707"/>
              <a:gd name="connsiteY685" fmla="*/ 143064 h 957255"/>
              <a:gd name="connsiteX686" fmla="*/ 388279 w 1009707"/>
              <a:gd name="connsiteY686" fmla="*/ 142277 h 957255"/>
              <a:gd name="connsiteX687" fmla="*/ 388279 w 1009707"/>
              <a:gd name="connsiteY687" fmla="*/ 140179 h 957255"/>
              <a:gd name="connsiteX688" fmla="*/ 388934 w 1009707"/>
              <a:gd name="connsiteY688" fmla="*/ 139392 h 957255"/>
              <a:gd name="connsiteX689" fmla="*/ 389328 w 1009707"/>
              <a:gd name="connsiteY689" fmla="*/ 137950 h 957255"/>
              <a:gd name="connsiteX690" fmla="*/ 389590 w 1009707"/>
              <a:gd name="connsiteY690" fmla="*/ 137294 h 957255"/>
              <a:gd name="connsiteX691" fmla="*/ 390377 w 1009707"/>
              <a:gd name="connsiteY691" fmla="*/ 135852 h 957255"/>
              <a:gd name="connsiteX692" fmla="*/ 390770 w 1009707"/>
              <a:gd name="connsiteY692" fmla="*/ 135065 h 957255"/>
              <a:gd name="connsiteX693" fmla="*/ 391819 w 1009707"/>
              <a:gd name="connsiteY693" fmla="*/ 134147 h 957255"/>
              <a:gd name="connsiteX694" fmla="*/ 392606 w 1009707"/>
              <a:gd name="connsiteY694" fmla="*/ 133754 h 957255"/>
              <a:gd name="connsiteX695" fmla="*/ 392606 w 1009707"/>
              <a:gd name="connsiteY695" fmla="*/ 134147 h 957255"/>
              <a:gd name="connsiteX696" fmla="*/ 392868 w 1009707"/>
              <a:gd name="connsiteY696" fmla="*/ 134147 h 957255"/>
              <a:gd name="connsiteX697" fmla="*/ 394048 w 1009707"/>
              <a:gd name="connsiteY697" fmla="*/ 133754 h 957255"/>
              <a:gd name="connsiteX698" fmla="*/ 394048 w 1009707"/>
              <a:gd name="connsiteY698" fmla="*/ 134147 h 957255"/>
              <a:gd name="connsiteX699" fmla="*/ 392868 w 1009707"/>
              <a:gd name="connsiteY699" fmla="*/ 134409 h 957255"/>
              <a:gd name="connsiteX700" fmla="*/ 393262 w 1009707"/>
              <a:gd name="connsiteY700" fmla="*/ 134803 h 957255"/>
              <a:gd name="connsiteX701" fmla="*/ 393524 w 1009707"/>
              <a:gd name="connsiteY701" fmla="*/ 134803 h 957255"/>
              <a:gd name="connsiteX702" fmla="*/ 394311 w 1009707"/>
              <a:gd name="connsiteY702" fmla="*/ 134803 h 957255"/>
              <a:gd name="connsiteX703" fmla="*/ 395491 w 1009707"/>
              <a:gd name="connsiteY703" fmla="*/ 134409 h 957255"/>
              <a:gd name="connsiteX704" fmla="*/ 395097 w 1009707"/>
              <a:gd name="connsiteY704" fmla="*/ 134147 h 957255"/>
              <a:gd name="connsiteX705" fmla="*/ 394835 w 1009707"/>
              <a:gd name="connsiteY705" fmla="*/ 133754 h 957255"/>
              <a:gd name="connsiteX706" fmla="*/ 394442 w 1009707"/>
              <a:gd name="connsiteY706" fmla="*/ 133754 h 957255"/>
              <a:gd name="connsiteX707" fmla="*/ 394835 w 1009707"/>
              <a:gd name="connsiteY707" fmla="*/ 133754 h 957255"/>
              <a:gd name="connsiteX708" fmla="*/ 395097 w 1009707"/>
              <a:gd name="connsiteY708" fmla="*/ 133754 h 957255"/>
              <a:gd name="connsiteX709" fmla="*/ 395491 w 1009707"/>
              <a:gd name="connsiteY709" fmla="*/ 134147 h 957255"/>
              <a:gd name="connsiteX710" fmla="*/ 395753 w 1009707"/>
              <a:gd name="connsiteY710" fmla="*/ 134409 h 957255"/>
              <a:gd name="connsiteX711" fmla="*/ 396933 w 1009707"/>
              <a:gd name="connsiteY711" fmla="*/ 134147 h 957255"/>
              <a:gd name="connsiteX712" fmla="*/ 397195 w 1009707"/>
              <a:gd name="connsiteY712" fmla="*/ 134147 h 957255"/>
              <a:gd name="connsiteX713" fmla="*/ 397851 w 1009707"/>
              <a:gd name="connsiteY713" fmla="*/ 134147 h 957255"/>
              <a:gd name="connsiteX714" fmla="*/ 398245 w 1009707"/>
              <a:gd name="connsiteY714" fmla="*/ 134409 h 957255"/>
              <a:gd name="connsiteX715" fmla="*/ 399687 w 1009707"/>
              <a:gd name="connsiteY715" fmla="*/ 134409 h 957255"/>
              <a:gd name="connsiteX716" fmla="*/ 399687 w 1009707"/>
              <a:gd name="connsiteY716" fmla="*/ 133622 h 957255"/>
              <a:gd name="connsiteX717" fmla="*/ 399949 w 1009707"/>
              <a:gd name="connsiteY717" fmla="*/ 133622 h 957255"/>
              <a:gd name="connsiteX718" fmla="*/ 400343 w 1009707"/>
              <a:gd name="connsiteY718" fmla="*/ 134016 h 957255"/>
              <a:gd name="connsiteX719" fmla="*/ 400343 w 1009707"/>
              <a:gd name="connsiteY719" fmla="*/ 134278 h 957255"/>
              <a:gd name="connsiteX720" fmla="*/ 400605 w 1009707"/>
              <a:gd name="connsiteY720" fmla="*/ 134278 h 957255"/>
              <a:gd name="connsiteX721" fmla="*/ 402047 w 1009707"/>
              <a:gd name="connsiteY721" fmla="*/ 134671 h 957255"/>
              <a:gd name="connsiteX722" fmla="*/ 402047 w 1009707"/>
              <a:gd name="connsiteY722" fmla="*/ 134278 h 957255"/>
              <a:gd name="connsiteX723" fmla="*/ 403227 w 1009707"/>
              <a:gd name="connsiteY723" fmla="*/ 134016 h 957255"/>
              <a:gd name="connsiteX724" fmla="*/ 403227 w 1009707"/>
              <a:gd name="connsiteY724" fmla="*/ 133622 h 957255"/>
              <a:gd name="connsiteX725" fmla="*/ 404014 w 1009707"/>
              <a:gd name="connsiteY725" fmla="*/ 132967 h 957255"/>
              <a:gd name="connsiteX726" fmla="*/ 404539 w 1009707"/>
              <a:gd name="connsiteY726" fmla="*/ 132573 h 957255"/>
              <a:gd name="connsiteX727" fmla="*/ 404539 w 1009707"/>
              <a:gd name="connsiteY727" fmla="*/ 131131 h 957255"/>
              <a:gd name="connsiteX728" fmla="*/ 405719 w 1009707"/>
              <a:gd name="connsiteY728" fmla="*/ 130213 h 957255"/>
              <a:gd name="connsiteX729" fmla="*/ 407161 w 1009707"/>
              <a:gd name="connsiteY729" fmla="*/ 128771 h 957255"/>
              <a:gd name="connsiteX730" fmla="*/ 407161 w 1009707"/>
              <a:gd name="connsiteY730" fmla="*/ 127984 h 957255"/>
              <a:gd name="connsiteX731" fmla="*/ 407424 w 1009707"/>
              <a:gd name="connsiteY731" fmla="*/ 127328 h 957255"/>
              <a:gd name="connsiteX732" fmla="*/ 409260 w 1009707"/>
              <a:gd name="connsiteY732" fmla="*/ 125492 h 957255"/>
              <a:gd name="connsiteX733" fmla="*/ 409522 w 1009707"/>
              <a:gd name="connsiteY733" fmla="*/ 125230 h 957255"/>
              <a:gd name="connsiteX734" fmla="*/ 410309 w 1009707"/>
              <a:gd name="connsiteY734" fmla="*/ 125492 h 957255"/>
              <a:gd name="connsiteX735" fmla="*/ 410702 w 1009707"/>
              <a:gd name="connsiteY735" fmla="*/ 126279 h 957255"/>
              <a:gd name="connsiteX736" fmla="*/ 411489 w 1009707"/>
              <a:gd name="connsiteY736" fmla="*/ 126935 h 957255"/>
              <a:gd name="connsiteX737" fmla="*/ 411751 w 1009707"/>
              <a:gd name="connsiteY737" fmla="*/ 126935 h 957255"/>
              <a:gd name="connsiteX738" fmla="*/ 411751 w 1009707"/>
              <a:gd name="connsiteY738" fmla="*/ 126672 h 957255"/>
              <a:gd name="connsiteX739" fmla="*/ 411489 w 1009707"/>
              <a:gd name="connsiteY739" fmla="*/ 126672 h 957255"/>
              <a:gd name="connsiteX740" fmla="*/ 412407 w 1009707"/>
              <a:gd name="connsiteY740" fmla="*/ 125230 h 957255"/>
              <a:gd name="connsiteX741" fmla="*/ 412407 w 1009707"/>
              <a:gd name="connsiteY741" fmla="*/ 124574 h 957255"/>
              <a:gd name="connsiteX742" fmla="*/ 413587 w 1009707"/>
              <a:gd name="connsiteY742" fmla="*/ 124181 h 957255"/>
              <a:gd name="connsiteX743" fmla="*/ 414374 w 1009707"/>
              <a:gd name="connsiteY743" fmla="*/ 122083 h 957255"/>
              <a:gd name="connsiteX744" fmla="*/ 415816 w 1009707"/>
              <a:gd name="connsiteY744" fmla="*/ 121034 h 957255"/>
              <a:gd name="connsiteX745" fmla="*/ 416472 w 1009707"/>
              <a:gd name="connsiteY745" fmla="*/ 120378 h 957255"/>
              <a:gd name="connsiteX746" fmla="*/ 416734 w 1009707"/>
              <a:gd name="connsiteY746" fmla="*/ 119985 h 957255"/>
              <a:gd name="connsiteX747" fmla="*/ 418176 w 1009707"/>
              <a:gd name="connsiteY747" fmla="*/ 119067 h 957255"/>
              <a:gd name="connsiteX748" fmla="*/ 419357 w 1009707"/>
              <a:gd name="connsiteY748" fmla="*/ 118673 h 957255"/>
              <a:gd name="connsiteX749" fmla="*/ 420143 w 1009707"/>
              <a:gd name="connsiteY749" fmla="*/ 118018 h 957255"/>
              <a:gd name="connsiteX750" fmla="*/ 421586 w 1009707"/>
              <a:gd name="connsiteY750" fmla="*/ 117756 h 957255"/>
              <a:gd name="connsiteX751" fmla="*/ 422766 w 1009707"/>
              <a:gd name="connsiteY751" fmla="*/ 117362 h 957255"/>
              <a:gd name="connsiteX752" fmla="*/ 424471 w 1009707"/>
              <a:gd name="connsiteY752" fmla="*/ 117100 h 957255"/>
              <a:gd name="connsiteX753" fmla="*/ 425651 w 1009707"/>
              <a:gd name="connsiteY753" fmla="*/ 115920 h 957255"/>
              <a:gd name="connsiteX754" fmla="*/ 425913 w 1009707"/>
              <a:gd name="connsiteY754" fmla="*/ 115657 h 957255"/>
              <a:gd name="connsiteX755" fmla="*/ 425913 w 1009707"/>
              <a:gd name="connsiteY755" fmla="*/ 114871 h 957255"/>
              <a:gd name="connsiteX756" fmla="*/ 426569 w 1009707"/>
              <a:gd name="connsiteY756" fmla="*/ 114871 h 957255"/>
              <a:gd name="connsiteX757" fmla="*/ 426962 w 1009707"/>
              <a:gd name="connsiteY757" fmla="*/ 114084 h 957255"/>
              <a:gd name="connsiteX758" fmla="*/ 427224 w 1009707"/>
              <a:gd name="connsiteY758" fmla="*/ 111986 h 957255"/>
              <a:gd name="connsiteX759" fmla="*/ 427880 w 1009707"/>
              <a:gd name="connsiteY759" fmla="*/ 110937 h 957255"/>
              <a:gd name="connsiteX760" fmla="*/ 428667 w 1009707"/>
              <a:gd name="connsiteY760" fmla="*/ 110281 h 957255"/>
              <a:gd name="connsiteX761" fmla="*/ 429847 w 1009707"/>
              <a:gd name="connsiteY761" fmla="*/ 110281 h 957255"/>
              <a:gd name="connsiteX762" fmla="*/ 430503 w 1009707"/>
              <a:gd name="connsiteY762" fmla="*/ 110543 h 957255"/>
              <a:gd name="connsiteX763" fmla="*/ 431552 w 1009707"/>
              <a:gd name="connsiteY763" fmla="*/ 110281 h 957255"/>
              <a:gd name="connsiteX764" fmla="*/ 431945 w 1009707"/>
              <a:gd name="connsiteY764" fmla="*/ 109494 h 957255"/>
              <a:gd name="connsiteX765" fmla="*/ 431290 w 1009707"/>
              <a:gd name="connsiteY765" fmla="*/ 109757 h 957255"/>
              <a:gd name="connsiteX766" fmla="*/ 430896 w 1009707"/>
              <a:gd name="connsiteY766" fmla="*/ 109757 h 957255"/>
              <a:gd name="connsiteX767" fmla="*/ 430896 w 1009707"/>
              <a:gd name="connsiteY767" fmla="*/ 109625 h 957255"/>
              <a:gd name="connsiteX768" fmla="*/ 431683 w 1009707"/>
              <a:gd name="connsiteY768" fmla="*/ 109625 h 957255"/>
              <a:gd name="connsiteX769" fmla="*/ 432339 w 1009707"/>
              <a:gd name="connsiteY769" fmla="*/ 109232 h 957255"/>
              <a:gd name="connsiteX770" fmla="*/ 432339 w 1009707"/>
              <a:gd name="connsiteY770" fmla="*/ 108183 h 957255"/>
              <a:gd name="connsiteX771" fmla="*/ 432076 w 1009707"/>
              <a:gd name="connsiteY771" fmla="*/ 107003 h 957255"/>
              <a:gd name="connsiteX772" fmla="*/ 431814 w 1009707"/>
              <a:gd name="connsiteY772" fmla="*/ 106347 h 957255"/>
              <a:gd name="connsiteX773" fmla="*/ 431814 w 1009707"/>
              <a:gd name="connsiteY773" fmla="*/ 105429 h 957255"/>
              <a:gd name="connsiteX774" fmla="*/ 432207 w 1009707"/>
              <a:gd name="connsiteY774" fmla="*/ 105036 h 957255"/>
              <a:gd name="connsiteX775" fmla="*/ 432207 w 1009707"/>
              <a:gd name="connsiteY775" fmla="*/ 104249 h 957255"/>
              <a:gd name="connsiteX776" fmla="*/ 433125 w 1009707"/>
              <a:gd name="connsiteY776" fmla="*/ 102807 h 957255"/>
              <a:gd name="connsiteX777" fmla="*/ 433912 w 1009707"/>
              <a:gd name="connsiteY777" fmla="*/ 102544 h 957255"/>
              <a:gd name="connsiteX778" fmla="*/ 434306 w 1009707"/>
              <a:gd name="connsiteY778" fmla="*/ 101889 h 957255"/>
              <a:gd name="connsiteX779" fmla="*/ 434306 w 1009707"/>
              <a:gd name="connsiteY779" fmla="*/ 102151 h 957255"/>
              <a:gd name="connsiteX780" fmla="*/ 434306 w 1009707"/>
              <a:gd name="connsiteY780" fmla="*/ 102807 h 957255"/>
              <a:gd name="connsiteX781" fmla="*/ 433650 w 1009707"/>
              <a:gd name="connsiteY781" fmla="*/ 103200 h 957255"/>
              <a:gd name="connsiteX782" fmla="*/ 433650 w 1009707"/>
              <a:gd name="connsiteY782" fmla="*/ 103462 h 957255"/>
              <a:gd name="connsiteX783" fmla="*/ 439551 w 1009707"/>
              <a:gd name="connsiteY783" fmla="*/ 104118 h 957255"/>
              <a:gd name="connsiteX784" fmla="*/ 440731 w 1009707"/>
              <a:gd name="connsiteY784" fmla="*/ 103462 h 957255"/>
              <a:gd name="connsiteX785" fmla="*/ 440338 w 1009707"/>
              <a:gd name="connsiteY785" fmla="*/ 103200 h 957255"/>
              <a:gd name="connsiteX786" fmla="*/ 441124 w 1009707"/>
              <a:gd name="connsiteY786" fmla="*/ 103200 h 957255"/>
              <a:gd name="connsiteX787" fmla="*/ 440862 w 1009707"/>
              <a:gd name="connsiteY787" fmla="*/ 103462 h 957255"/>
              <a:gd name="connsiteX788" fmla="*/ 441124 w 1009707"/>
              <a:gd name="connsiteY788" fmla="*/ 103856 h 957255"/>
              <a:gd name="connsiteX789" fmla="*/ 441124 w 1009707"/>
              <a:gd name="connsiteY789" fmla="*/ 104642 h 957255"/>
              <a:gd name="connsiteX790" fmla="*/ 438239 w 1009707"/>
              <a:gd name="connsiteY790" fmla="*/ 107527 h 957255"/>
              <a:gd name="connsiteX791" fmla="*/ 438239 w 1009707"/>
              <a:gd name="connsiteY791" fmla="*/ 107790 h 957255"/>
              <a:gd name="connsiteX792" fmla="*/ 437453 w 1009707"/>
              <a:gd name="connsiteY792" fmla="*/ 107527 h 957255"/>
              <a:gd name="connsiteX793" fmla="*/ 437190 w 1009707"/>
              <a:gd name="connsiteY793" fmla="*/ 107790 h 957255"/>
              <a:gd name="connsiteX794" fmla="*/ 435748 w 1009707"/>
              <a:gd name="connsiteY794" fmla="*/ 110281 h 957255"/>
              <a:gd name="connsiteX795" fmla="*/ 434306 w 1009707"/>
              <a:gd name="connsiteY795" fmla="*/ 112641 h 957255"/>
              <a:gd name="connsiteX796" fmla="*/ 433125 w 1009707"/>
              <a:gd name="connsiteY796" fmla="*/ 116182 h 957255"/>
              <a:gd name="connsiteX797" fmla="*/ 433125 w 1009707"/>
              <a:gd name="connsiteY797" fmla="*/ 118149 h 957255"/>
              <a:gd name="connsiteX798" fmla="*/ 432863 w 1009707"/>
              <a:gd name="connsiteY798" fmla="*/ 118411 h 957255"/>
              <a:gd name="connsiteX799" fmla="*/ 433125 w 1009707"/>
              <a:gd name="connsiteY799" fmla="*/ 121689 h 957255"/>
              <a:gd name="connsiteX800" fmla="*/ 433125 w 1009707"/>
              <a:gd name="connsiteY800" fmla="*/ 122345 h 957255"/>
              <a:gd name="connsiteX801" fmla="*/ 433912 w 1009707"/>
              <a:gd name="connsiteY801" fmla="*/ 122607 h 957255"/>
              <a:gd name="connsiteX802" fmla="*/ 434306 w 1009707"/>
              <a:gd name="connsiteY802" fmla="*/ 124443 h 957255"/>
              <a:gd name="connsiteX803" fmla="*/ 435092 w 1009707"/>
              <a:gd name="connsiteY803" fmla="*/ 125886 h 957255"/>
              <a:gd name="connsiteX804" fmla="*/ 435355 w 1009707"/>
              <a:gd name="connsiteY804" fmla="*/ 125886 h 957255"/>
              <a:gd name="connsiteX805" fmla="*/ 436797 w 1009707"/>
              <a:gd name="connsiteY805" fmla="*/ 127984 h 957255"/>
              <a:gd name="connsiteX806" fmla="*/ 436797 w 1009707"/>
              <a:gd name="connsiteY806" fmla="*/ 128246 h 957255"/>
              <a:gd name="connsiteX807" fmla="*/ 437453 w 1009707"/>
              <a:gd name="connsiteY807" fmla="*/ 129426 h 957255"/>
              <a:gd name="connsiteX808" fmla="*/ 437846 w 1009707"/>
              <a:gd name="connsiteY808" fmla="*/ 129688 h 957255"/>
              <a:gd name="connsiteX809" fmla="*/ 438764 w 1009707"/>
              <a:gd name="connsiteY809" fmla="*/ 130082 h 957255"/>
              <a:gd name="connsiteX810" fmla="*/ 439157 w 1009707"/>
              <a:gd name="connsiteY810" fmla="*/ 130082 h 957255"/>
              <a:gd name="connsiteX811" fmla="*/ 440600 w 1009707"/>
              <a:gd name="connsiteY811" fmla="*/ 130344 h 957255"/>
              <a:gd name="connsiteX812" fmla="*/ 443747 w 1009707"/>
              <a:gd name="connsiteY812" fmla="*/ 128902 h 957255"/>
              <a:gd name="connsiteX813" fmla="*/ 444403 w 1009707"/>
              <a:gd name="connsiteY813" fmla="*/ 129295 h 957255"/>
              <a:gd name="connsiteX814" fmla="*/ 444796 w 1009707"/>
              <a:gd name="connsiteY814" fmla="*/ 129557 h 957255"/>
              <a:gd name="connsiteX815" fmla="*/ 447550 w 1009707"/>
              <a:gd name="connsiteY815" fmla="*/ 130738 h 957255"/>
              <a:gd name="connsiteX816" fmla="*/ 447812 w 1009707"/>
              <a:gd name="connsiteY816" fmla="*/ 131524 h 957255"/>
              <a:gd name="connsiteX817" fmla="*/ 449910 w 1009707"/>
              <a:gd name="connsiteY817" fmla="*/ 132442 h 957255"/>
              <a:gd name="connsiteX818" fmla="*/ 451090 w 1009707"/>
              <a:gd name="connsiteY818" fmla="*/ 133622 h 957255"/>
              <a:gd name="connsiteX819" fmla="*/ 453188 w 1009707"/>
              <a:gd name="connsiteY819" fmla="*/ 134671 h 957255"/>
              <a:gd name="connsiteX820" fmla="*/ 453582 w 1009707"/>
              <a:gd name="connsiteY820" fmla="*/ 134671 h 957255"/>
              <a:gd name="connsiteX821" fmla="*/ 453582 w 1009707"/>
              <a:gd name="connsiteY821" fmla="*/ 135065 h 957255"/>
              <a:gd name="connsiteX822" fmla="*/ 453844 w 1009707"/>
              <a:gd name="connsiteY822" fmla="*/ 135065 h 957255"/>
              <a:gd name="connsiteX823" fmla="*/ 453844 w 1009707"/>
              <a:gd name="connsiteY823" fmla="*/ 135327 h 957255"/>
              <a:gd name="connsiteX824" fmla="*/ 453844 w 1009707"/>
              <a:gd name="connsiteY824" fmla="*/ 135065 h 957255"/>
              <a:gd name="connsiteX825" fmla="*/ 454237 w 1009707"/>
              <a:gd name="connsiteY825" fmla="*/ 135065 h 957255"/>
              <a:gd name="connsiteX826" fmla="*/ 454237 w 1009707"/>
              <a:gd name="connsiteY826" fmla="*/ 134671 h 957255"/>
              <a:gd name="connsiteX827" fmla="*/ 454237 w 1009707"/>
              <a:gd name="connsiteY827" fmla="*/ 134409 h 957255"/>
              <a:gd name="connsiteX828" fmla="*/ 455024 w 1009707"/>
              <a:gd name="connsiteY828" fmla="*/ 134409 h 957255"/>
              <a:gd name="connsiteX829" fmla="*/ 456467 w 1009707"/>
              <a:gd name="connsiteY829" fmla="*/ 133622 h 957255"/>
              <a:gd name="connsiteX830" fmla="*/ 457122 w 1009707"/>
              <a:gd name="connsiteY830" fmla="*/ 133622 h 957255"/>
              <a:gd name="connsiteX831" fmla="*/ 457909 w 1009707"/>
              <a:gd name="connsiteY831" fmla="*/ 134671 h 957255"/>
              <a:gd name="connsiteX832" fmla="*/ 459352 w 1009707"/>
              <a:gd name="connsiteY832" fmla="*/ 135327 h 957255"/>
              <a:gd name="connsiteX833" fmla="*/ 460007 w 1009707"/>
              <a:gd name="connsiteY833" fmla="*/ 135327 h 957255"/>
              <a:gd name="connsiteX834" fmla="*/ 464597 w 1009707"/>
              <a:gd name="connsiteY834" fmla="*/ 137163 h 957255"/>
              <a:gd name="connsiteX835" fmla="*/ 465777 w 1009707"/>
              <a:gd name="connsiteY835" fmla="*/ 138081 h 957255"/>
              <a:gd name="connsiteX836" fmla="*/ 466564 w 1009707"/>
              <a:gd name="connsiteY836" fmla="*/ 138081 h 957255"/>
              <a:gd name="connsiteX837" fmla="*/ 468662 w 1009707"/>
              <a:gd name="connsiteY837" fmla="*/ 139261 h 957255"/>
              <a:gd name="connsiteX838" fmla="*/ 470104 w 1009707"/>
              <a:gd name="connsiteY838" fmla="*/ 139523 h 957255"/>
              <a:gd name="connsiteX839" fmla="*/ 472596 w 1009707"/>
              <a:gd name="connsiteY839" fmla="*/ 141621 h 957255"/>
              <a:gd name="connsiteX840" fmla="*/ 473776 w 1009707"/>
              <a:gd name="connsiteY840" fmla="*/ 142015 h 957255"/>
              <a:gd name="connsiteX841" fmla="*/ 475481 w 1009707"/>
              <a:gd name="connsiteY841" fmla="*/ 142015 h 957255"/>
              <a:gd name="connsiteX842" fmla="*/ 476661 w 1009707"/>
              <a:gd name="connsiteY842" fmla="*/ 142277 h 957255"/>
              <a:gd name="connsiteX843" fmla="*/ 478365 w 1009707"/>
              <a:gd name="connsiteY843" fmla="*/ 143064 h 957255"/>
              <a:gd name="connsiteX844" fmla="*/ 478759 w 1009707"/>
              <a:gd name="connsiteY844" fmla="*/ 143064 h 957255"/>
              <a:gd name="connsiteX845" fmla="*/ 480201 w 1009707"/>
              <a:gd name="connsiteY845" fmla="*/ 143457 h 957255"/>
              <a:gd name="connsiteX846" fmla="*/ 483742 w 1009707"/>
              <a:gd name="connsiteY846" fmla="*/ 144244 h 957255"/>
              <a:gd name="connsiteX847" fmla="*/ 485184 w 1009707"/>
              <a:gd name="connsiteY847" fmla="*/ 144900 h 957255"/>
              <a:gd name="connsiteX848" fmla="*/ 487676 w 1009707"/>
              <a:gd name="connsiteY848" fmla="*/ 145162 h 957255"/>
              <a:gd name="connsiteX849" fmla="*/ 487938 w 1009707"/>
              <a:gd name="connsiteY849" fmla="*/ 145555 h 957255"/>
              <a:gd name="connsiteX850" fmla="*/ 487938 w 1009707"/>
              <a:gd name="connsiteY850" fmla="*/ 144769 h 957255"/>
              <a:gd name="connsiteX851" fmla="*/ 488331 w 1009707"/>
              <a:gd name="connsiteY851" fmla="*/ 144769 h 957255"/>
              <a:gd name="connsiteX852" fmla="*/ 488331 w 1009707"/>
              <a:gd name="connsiteY852" fmla="*/ 145686 h 957255"/>
              <a:gd name="connsiteX853" fmla="*/ 489118 w 1009707"/>
              <a:gd name="connsiteY853" fmla="*/ 145949 h 957255"/>
              <a:gd name="connsiteX854" fmla="*/ 489774 w 1009707"/>
              <a:gd name="connsiteY854" fmla="*/ 145686 h 957255"/>
              <a:gd name="connsiteX855" fmla="*/ 491479 w 1009707"/>
              <a:gd name="connsiteY855" fmla="*/ 147785 h 957255"/>
              <a:gd name="connsiteX856" fmla="*/ 492265 w 1009707"/>
              <a:gd name="connsiteY856" fmla="*/ 148571 h 957255"/>
              <a:gd name="connsiteX857" fmla="*/ 492265 w 1009707"/>
              <a:gd name="connsiteY857" fmla="*/ 148178 h 957255"/>
              <a:gd name="connsiteX858" fmla="*/ 493708 w 1009707"/>
              <a:gd name="connsiteY858" fmla="*/ 149358 h 957255"/>
              <a:gd name="connsiteX859" fmla="*/ 497642 w 1009707"/>
              <a:gd name="connsiteY859" fmla="*/ 148965 h 957255"/>
              <a:gd name="connsiteX860" fmla="*/ 498560 w 1009707"/>
              <a:gd name="connsiteY860" fmla="*/ 148702 h 957255"/>
              <a:gd name="connsiteX861" fmla="*/ 499740 w 1009707"/>
              <a:gd name="connsiteY861" fmla="*/ 147916 h 957255"/>
              <a:gd name="connsiteX862" fmla="*/ 500002 w 1009707"/>
              <a:gd name="connsiteY862" fmla="*/ 147916 h 957255"/>
              <a:gd name="connsiteX863" fmla="*/ 500395 w 1009707"/>
              <a:gd name="connsiteY863" fmla="*/ 148178 h 957255"/>
              <a:gd name="connsiteX864" fmla="*/ 501051 w 1009707"/>
              <a:gd name="connsiteY864" fmla="*/ 148965 h 957255"/>
              <a:gd name="connsiteX865" fmla="*/ 501051 w 1009707"/>
              <a:gd name="connsiteY865" fmla="*/ 150407 h 957255"/>
              <a:gd name="connsiteX866" fmla="*/ 501838 w 1009707"/>
              <a:gd name="connsiteY866" fmla="*/ 152636 h 957255"/>
              <a:gd name="connsiteX867" fmla="*/ 503543 w 1009707"/>
              <a:gd name="connsiteY867" fmla="*/ 156177 h 957255"/>
              <a:gd name="connsiteX868" fmla="*/ 506821 w 1009707"/>
              <a:gd name="connsiteY868" fmla="*/ 160373 h 957255"/>
              <a:gd name="connsiteX869" fmla="*/ 512459 w 1009707"/>
              <a:gd name="connsiteY869" fmla="*/ 166799 h 957255"/>
              <a:gd name="connsiteX870" fmla="*/ 513902 w 1009707"/>
              <a:gd name="connsiteY870" fmla="*/ 169159 h 957255"/>
              <a:gd name="connsiteX871" fmla="*/ 514295 w 1009707"/>
              <a:gd name="connsiteY871" fmla="*/ 169552 h 957255"/>
              <a:gd name="connsiteX872" fmla="*/ 520721 w 1009707"/>
              <a:gd name="connsiteY872" fmla="*/ 172699 h 957255"/>
              <a:gd name="connsiteX873" fmla="*/ 523868 w 1009707"/>
              <a:gd name="connsiteY873" fmla="*/ 171913 h 957255"/>
              <a:gd name="connsiteX874" fmla="*/ 523868 w 1009707"/>
              <a:gd name="connsiteY874" fmla="*/ 172306 h 957255"/>
              <a:gd name="connsiteX875" fmla="*/ 523606 w 1009707"/>
              <a:gd name="connsiteY875" fmla="*/ 172306 h 957255"/>
              <a:gd name="connsiteX876" fmla="*/ 522819 w 1009707"/>
              <a:gd name="connsiteY876" fmla="*/ 172568 h 957255"/>
              <a:gd name="connsiteX877" fmla="*/ 523868 w 1009707"/>
              <a:gd name="connsiteY877" fmla="*/ 173224 h 957255"/>
              <a:gd name="connsiteX878" fmla="*/ 523868 w 1009707"/>
              <a:gd name="connsiteY878" fmla="*/ 172306 h 957255"/>
              <a:gd name="connsiteX879" fmla="*/ 524261 w 1009707"/>
              <a:gd name="connsiteY879" fmla="*/ 172306 h 957255"/>
              <a:gd name="connsiteX880" fmla="*/ 524261 w 1009707"/>
              <a:gd name="connsiteY880" fmla="*/ 172962 h 957255"/>
              <a:gd name="connsiteX881" fmla="*/ 524261 w 1009707"/>
              <a:gd name="connsiteY881" fmla="*/ 173224 h 957255"/>
              <a:gd name="connsiteX882" fmla="*/ 524524 w 1009707"/>
              <a:gd name="connsiteY882" fmla="*/ 173224 h 957255"/>
              <a:gd name="connsiteX883" fmla="*/ 527408 w 1009707"/>
              <a:gd name="connsiteY883" fmla="*/ 173617 h 957255"/>
              <a:gd name="connsiteX884" fmla="*/ 528589 w 1009707"/>
              <a:gd name="connsiteY884" fmla="*/ 172831 h 957255"/>
              <a:gd name="connsiteX885" fmla="*/ 528851 w 1009707"/>
              <a:gd name="connsiteY885" fmla="*/ 172437 h 957255"/>
              <a:gd name="connsiteX886" fmla="*/ 528589 w 1009707"/>
              <a:gd name="connsiteY886" fmla="*/ 171388 h 957255"/>
              <a:gd name="connsiteX887" fmla="*/ 528851 w 1009707"/>
              <a:gd name="connsiteY887" fmla="*/ 170208 h 957255"/>
              <a:gd name="connsiteX888" fmla="*/ 530031 w 1009707"/>
              <a:gd name="connsiteY888" fmla="*/ 166667 h 957255"/>
              <a:gd name="connsiteX889" fmla="*/ 532129 w 1009707"/>
              <a:gd name="connsiteY889" fmla="*/ 164176 h 957255"/>
              <a:gd name="connsiteX890" fmla="*/ 534227 w 1009707"/>
              <a:gd name="connsiteY890" fmla="*/ 162340 h 957255"/>
              <a:gd name="connsiteX891" fmla="*/ 535014 w 1009707"/>
              <a:gd name="connsiteY891" fmla="*/ 161553 h 957255"/>
              <a:gd name="connsiteX892" fmla="*/ 534621 w 1009707"/>
              <a:gd name="connsiteY892" fmla="*/ 162340 h 957255"/>
              <a:gd name="connsiteX893" fmla="*/ 534358 w 1009707"/>
              <a:gd name="connsiteY893" fmla="*/ 162733 h 957255"/>
              <a:gd name="connsiteX894" fmla="*/ 534358 w 1009707"/>
              <a:gd name="connsiteY894" fmla="*/ 163520 h 957255"/>
              <a:gd name="connsiteX895" fmla="*/ 534621 w 1009707"/>
              <a:gd name="connsiteY895" fmla="*/ 164176 h 957255"/>
              <a:gd name="connsiteX896" fmla="*/ 533965 w 1009707"/>
              <a:gd name="connsiteY896" fmla="*/ 164438 h 957255"/>
              <a:gd name="connsiteX897" fmla="*/ 534358 w 1009707"/>
              <a:gd name="connsiteY897" fmla="*/ 164438 h 957255"/>
              <a:gd name="connsiteX898" fmla="*/ 535145 w 1009707"/>
              <a:gd name="connsiteY898" fmla="*/ 164438 h 957255"/>
              <a:gd name="connsiteX899" fmla="*/ 535145 w 1009707"/>
              <a:gd name="connsiteY899" fmla="*/ 163783 h 957255"/>
              <a:gd name="connsiteX900" fmla="*/ 536588 w 1009707"/>
              <a:gd name="connsiteY900" fmla="*/ 164963 h 957255"/>
              <a:gd name="connsiteX901" fmla="*/ 537243 w 1009707"/>
              <a:gd name="connsiteY901" fmla="*/ 164963 h 957255"/>
              <a:gd name="connsiteX902" fmla="*/ 537506 w 1009707"/>
              <a:gd name="connsiteY902" fmla="*/ 166405 h 957255"/>
              <a:gd name="connsiteX903" fmla="*/ 537243 w 1009707"/>
              <a:gd name="connsiteY903" fmla="*/ 167061 h 957255"/>
              <a:gd name="connsiteX904" fmla="*/ 538030 w 1009707"/>
              <a:gd name="connsiteY904" fmla="*/ 167061 h 957255"/>
              <a:gd name="connsiteX905" fmla="*/ 538292 w 1009707"/>
              <a:gd name="connsiteY905" fmla="*/ 166667 h 957255"/>
              <a:gd name="connsiteX906" fmla="*/ 538292 w 1009707"/>
              <a:gd name="connsiteY906" fmla="*/ 164569 h 957255"/>
              <a:gd name="connsiteX907" fmla="*/ 538686 w 1009707"/>
              <a:gd name="connsiteY907" fmla="*/ 163914 h 957255"/>
              <a:gd name="connsiteX908" fmla="*/ 537243 w 1009707"/>
              <a:gd name="connsiteY908" fmla="*/ 161029 h 957255"/>
              <a:gd name="connsiteX909" fmla="*/ 536063 w 1009707"/>
              <a:gd name="connsiteY909" fmla="*/ 161422 h 957255"/>
              <a:gd name="connsiteX910" fmla="*/ 536456 w 1009707"/>
              <a:gd name="connsiteY910" fmla="*/ 161684 h 957255"/>
              <a:gd name="connsiteX911" fmla="*/ 536063 w 1009707"/>
              <a:gd name="connsiteY911" fmla="*/ 161684 h 957255"/>
              <a:gd name="connsiteX912" fmla="*/ 535801 w 1009707"/>
              <a:gd name="connsiteY912" fmla="*/ 161422 h 957255"/>
              <a:gd name="connsiteX913" fmla="*/ 536588 w 1009707"/>
              <a:gd name="connsiteY913" fmla="*/ 159980 h 957255"/>
              <a:gd name="connsiteX914" fmla="*/ 536850 w 1009707"/>
              <a:gd name="connsiteY914" fmla="*/ 158800 h 957255"/>
              <a:gd name="connsiteX915" fmla="*/ 537506 w 1009707"/>
              <a:gd name="connsiteY915" fmla="*/ 156701 h 957255"/>
              <a:gd name="connsiteX916" fmla="*/ 537506 w 1009707"/>
              <a:gd name="connsiteY916" fmla="*/ 155652 h 957255"/>
              <a:gd name="connsiteX917" fmla="*/ 537506 w 1009707"/>
              <a:gd name="connsiteY917" fmla="*/ 154866 h 957255"/>
              <a:gd name="connsiteX918" fmla="*/ 536850 w 1009707"/>
              <a:gd name="connsiteY918" fmla="*/ 154210 h 957255"/>
              <a:gd name="connsiteX919" fmla="*/ 536850 w 1009707"/>
              <a:gd name="connsiteY919" fmla="*/ 152768 h 957255"/>
              <a:gd name="connsiteX920" fmla="*/ 537243 w 1009707"/>
              <a:gd name="connsiteY920" fmla="*/ 152505 h 957255"/>
              <a:gd name="connsiteX921" fmla="*/ 538030 w 1009707"/>
              <a:gd name="connsiteY921" fmla="*/ 149489 h 957255"/>
              <a:gd name="connsiteX922" fmla="*/ 538030 w 1009707"/>
              <a:gd name="connsiteY922" fmla="*/ 147785 h 957255"/>
              <a:gd name="connsiteX923" fmla="*/ 538292 w 1009707"/>
              <a:gd name="connsiteY923" fmla="*/ 147129 h 957255"/>
              <a:gd name="connsiteX924" fmla="*/ 538686 w 1009707"/>
              <a:gd name="connsiteY924" fmla="*/ 147129 h 957255"/>
              <a:gd name="connsiteX925" fmla="*/ 538686 w 1009707"/>
              <a:gd name="connsiteY925" fmla="*/ 147391 h 957255"/>
              <a:gd name="connsiteX926" fmla="*/ 540784 w 1009707"/>
              <a:gd name="connsiteY926" fmla="*/ 148834 h 957255"/>
              <a:gd name="connsiteX927" fmla="*/ 542882 w 1009707"/>
              <a:gd name="connsiteY927" fmla="*/ 150014 h 957255"/>
              <a:gd name="connsiteX928" fmla="*/ 545373 w 1009707"/>
              <a:gd name="connsiteY928" fmla="*/ 151456 h 957255"/>
              <a:gd name="connsiteX929" fmla="*/ 548520 w 1009707"/>
              <a:gd name="connsiteY929" fmla="*/ 153554 h 957255"/>
              <a:gd name="connsiteX930" fmla="*/ 550356 w 1009707"/>
              <a:gd name="connsiteY930" fmla="*/ 155390 h 957255"/>
              <a:gd name="connsiteX931" fmla="*/ 553241 w 1009707"/>
              <a:gd name="connsiteY931" fmla="*/ 157095 h 957255"/>
              <a:gd name="connsiteX932" fmla="*/ 554159 w 1009707"/>
              <a:gd name="connsiteY932" fmla="*/ 157095 h 957255"/>
              <a:gd name="connsiteX933" fmla="*/ 554946 w 1009707"/>
              <a:gd name="connsiteY933" fmla="*/ 157488 h 957255"/>
              <a:gd name="connsiteX934" fmla="*/ 556126 w 1009707"/>
              <a:gd name="connsiteY934" fmla="*/ 160373 h 957255"/>
              <a:gd name="connsiteX935" fmla="*/ 557831 w 1009707"/>
              <a:gd name="connsiteY935" fmla="*/ 163258 h 957255"/>
              <a:gd name="connsiteX936" fmla="*/ 559011 w 1009707"/>
              <a:gd name="connsiteY936" fmla="*/ 165356 h 957255"/>
              <a:gd name="connsiteX937" fmla="*/ 559929 w 1009707"/>
              <a:gd name="connsiteY937" fmla="*/ 166799 h 957255"/>
              <a:gd name="connsiteX938" fmla="*/ 561109 w 1009707"/>
              <a:gd name="connsiteY938" fmla="*/ 168241 h 957255"/>
              <a:gd name="connsiteX939" fmla="*/ 561896 w 1009707"/>
              <a:gd name="connsiteY939" fmla="*/ 171126 h 957255"/>
              <a:gd name="connsiteX940" fmla="*/ 561896 w 1009707"/>
              <a:gd name="connsiteY940" fmla="*/ 171913 h 957255"/>
              <a:gd name="connsiteX941" fmla="*/ 562551 w 1009707"/>
              <a:gd name="connsiteY941" fmla="*/ 173748 h 957255"/>
              <a:gd name="connsiteX942" fmla="*/ 562814 w 1009707"/>
              <a:gd name="connsiteY942" fmla="*/ 180305 h 957255"/>
              <a:gd name="connsiteX943" fmla="*/ 563994 w 1009707"/>
              <a:gd name="connsiteY943" fmla="*/ 186730 h 957255"/>
              <a:gd name="connsiteX944" fmla="*/ 564912 w 1009707"/>
              <a:gd name="connsiteY944" fmla="*/ 188566 h 957255"/>
              <a:gd name="connsiteX945" fmla="*/ 565699 w 1009707"/>
              <a:gd name="connsiteY945" fmla="*/ 191058 h 957255"/>
              <a:gd name="connsiteX946" fmla="*/ 566354 w 1009707"/>
              <a:gd name="connsiteY946" fmla="*/ 192894 h 957255"/>
              <a:gd name="connsiteX947" fmla="*/ 567535 w 1009707"/>
              <a:gd name="connsiteY947" fmla="*/ 193943 h 957255"/>
              <a:gd name="connsiteX948" fmla="*/ 568321 w 1009707"/>
              <a:gd name="connsiteY948" fmla="*/ 194598 h 957255"/>
              <a:gd name="connsiteX949" fmla="*/ 568977 w 1009707"/>
              <a:gd name="connsiteY949" fmla="*/ 196041 h 957255"/>
              <a:gd name="connsiteX950" fmla="*/ 570026 w 1009707"/>
              <a:gd name="connsiteY950" fmla="*/ 197221 h 957255"/>
              <a:gd name="connsiteX951" fmla="*/ 571862 w 1009707"/>
              <a:gd name="connsiteY951" fmla="*/ 198270 h 957255"/>
              <a:gd name="connsiteX952" fmla="*/ 574353 w 1009707"/>
              <a:gd name="connsiteY952" fmla="*/ 201548 h 957255"/>
              <a:gd name="connsiteX953" fmla="*/ 576451 w 1009707"/>
              <a:gd name="connsiteY953" fmla="*/ 203253 h 957255"/>
              <a:gd name="connsiteX954" fmla="*/ 578156 w 1009707"/>
              <a:gd name="connsiteY954" fmla="*/ 205351 h 957255"/>
              <a:gd name="connsiteX955" fmla="*/ 578812 w 1009707"/>
              <a:gd name="connsiteY955" fmla="*/ 205351 h 957255"/>
              <a:gd name="connsiteX956" fmla="*/ 581303 w 1009707"/>
              <a:gd name="connsiteY956" fmla="*/ 207843 h 957255"/>
              <a:gd name="connsiteX957" fmla="*/ 582090 w 1009707"/>
              <a:gd name="connsiteY957" fmla="*/ 208498 h 957255"/>
              <a:gd name="connsiteX958" fmla="*/ 582352 w 1009707"/>
              <a:gd name="connsiteY958" fmla="*/ 210334 h 957255"/>
              <a:gd name="connsiteX959" fmla="*/ 582352 w 1009707"/>
              <a:gd name="connsiteY959" fmla="*/ 212039 h 957255"/>
              <a:gd name="connsiteX960" fmla="*/ 581566 w 1009707"/>
              <a:gd name="connsiteY960" fmla="*/ 218333 h 957255"/>
              <a:gd name="connsiteX961" fmla="*/ 582352 w 1009707"/>
              <a:gd name="connsiteY961" fmla="*/ 219120 h 957255"/>
              <a:gd name="connsiteX962" fmla="*/ 581303 w 1009707"/>
              <a:gd name="connsiteY962" fmla="*/ 218071 h 957255"/>
              <a:gd name="connsiteX963" fmla="*/ 581303 w 1009707"/>
              <a:gd name="connsiteY963" fmla="*/ 217677 h 957255"/>
              <a:gd name="connsiteX964" fmla="*/ 580648 w 1009707"/>
              <a:gd name="connsiteY964" fmla="*/ 217415 h 957255"/>
              <a:gd name="connsiteX965" fmla="*/ 580910 w 1009707"/>
              <a:gd name="connsiteY965" fmla="*/ 217022 h 957255"/>
              <a:gd name="connsiteX966" fmla="*/ 579861 w 1009707"/>
              <a:gd name="connsiteY966" fmla="*/ 215317 h 957255"/>
              <a:gd name="connsiteX967" fmla="*/ 580648 w 1009707"/>
              <a:gd name="connsiteY967" fmla="*/ 214924 h 957255"/>
              <a:gd name="connsiteX968" fmla="*/ 580648 w 1009707"/>
              <a:gd name="connsiteY968" fmla="*/ 214661 h 957255"/>
              <a:gd name="connsiteX969" fmla="*/ 579205 w 1009707"/>
              <a:gd name="connsiteY969" fmla="*/ 215317 h 957255"/>
              <a:gd name="connsiteX970" fmla="*/ 579467 w 1009707"/>
              <a:gd name="connsiteY970" fmla="*/ 214137 h 957255"/>
              <a:gd name="connsiteX971" fmla="*/ 579467 w 1009707"/>
              <a:gd name="connsiteY971" fmla="*/ 213219 h 957255"/>
              <a:gd name="connsiteX972" fmla="*/ 580123 w 1009707"/>
              <a:gd name="connsiteY972" fmla="*/ 212432 h 957255"/>
              <a:gd name="connsiteX973" fmla="*/ 580910 w 1009707"/>
              <a:gd name="connsiteY973" fmla="*/ 212039 h 957255"/>
              <a:gd name="connsiteX974" fmla="*/ 581566 w 1009707"/>
              <a:gd name="connsiteY974" fmla="*/ 212694 h 957255"/>
              <a:gd name="connsiteX975" fmla="*/ 581959 w 1009707"/>
              <a:gd name="connsiteY975" fmla="*/ 212432 h 957255"/>
              <a:gd name="connsiteX976" fmla="*/ 581172 w 1009707"/>
              <a:gd name="connsiteY976" fmla="*/ 211252 h 957255"/>
              <a:gd name="connsiteX977" fmla="*/ 580516 w 1009707"/>
              <a:gd name="connsiteY977" fmla="*/ 211252 h 957255"/>
              <a:gd name="connsiteX978" fmla="*/ 579467 w 1009707"/>
              <a:gd name="connsiteY978" fmla="*/ 212432 h 957255"/>
              <a:gd name="connsiteX979" fmla="*/ 578812 w 1009707"/>
              <a:gd name="connsiteY979" fmla="*/ 213219 h 957255"/>
              <a:gd name="connsiteX980" fmla="*/ 577632 w 1009707"/>
              <a:gd name="connsiteY980" fmla="*/ 213219 h 957255"/>
              <a:gd name="connsiteX981" fmla="*/ 578812 w 1009707"/>
              <a:gd name="connsiteY981" fmla="*/ 212825 h 957255"/>
              <a:gd name="connsiteX982" fmla="*/ 579730 w 1009707"/>
              <a:gd name="connsiteY982" fmla="*/ 211383 h 957255"/>
              <a:gd name="connsiteX983" fmla="*/ 580123 w 1009707"/>
              <a:gd name="connsiteY983" fmla="*/ 210727 h 957255"/>
              <a:gd name="connsiteX984" fmla="*/ 579730 w 1009707"/>
              <a:gd name="connsiteY984" fmla="*/ 209941 h 957255"/>
              <a:gd name="connsiteX985" fmla="*/ 578287 w 1009707"/>
              <a:gd name="connsiteY985" fmla="*/ 211776 h 957255"/>
              <a:gd name="connsiteX986" fmla="*/ 577632 w 1009707"/>
              <a:gd name="connsiteY986" fmla="*/ 212039 h 957255"/>
              <a:gd name="connsiteX987" fmla="*/ 577632 w 1009707"/>
              <a:gd name="connsiteY987" fmla="*/ 211776 h 957255"/>
              <a:gd name="connsiteX988" fmla="*/ 576582 w 1009707"/>
              <a:gd name="connsiteY988" fmla="*/ 211776 h 957255"/>
              <a:gd name="connsiteX989" fmla="*/ 578681 w 1009707"/>
              <a:gd name="connsiteY989" fmla="*/ 210596 h 957255"/>
              <a:gd name="connsiteX990" fmla="*/ 578287 w 1009707"/>
              <a:gd name="connsiteY990" fmla="*/ 210596 h 957255"/>
              <a:gd name="connsiteX991" fmla="*/ 579074 w 1009707"/>
              <a:gd name="connsiteY991" fmla="*/ 208892 h 957255"/>
              <a:gd name="connsiteX992" fmla="*/ 578812 w 1009707"/>
              <a:gd name="connsiteY992" fmla="*/ 207449 h 957255"/>
              <a:gd name="connsiteX993" fmla="*/ 578418 w 1009707"/>
              <a:gd name="connsiteY993" fmla="*/ 207449 h 957255"/>
              <a:gd name="connsiteX994" fmla="*/ 578418 w 1009707"/>
              <a:gd name="connsiteY994" fmla="*/ 208892 h 957255"/>
              <a:gd name="connsiteX995" fmla="*/ 577763 w 1009707"/>
              <a:gd name="connsiteY995" fmla="*/ 210334 h 957255"/>
              <a:gd name="connsiteX996" fmla="*/ 577763 w 1009707"/>
              <a:gd name="connsiteY996" fmla="*/ 209547 h 957255"/>
              <a:gd name="connsiteX997" fmla="*/ 576320 w 1009707"/>
              <a:gd name="connsiteY997" fmla="*/ 209547 h 957255"/>
              <a:gd name="connsiteX998" fmla="*/ 576320 w 1009707"/>
              <a:gd name="connsiteY998" fmla="*/ 208367 h 957255"/>
              <a:gd name="connsiteX999" fmla="*/ 577500 w 1009707"/>
              <a:gd name="connsiteY999" fmla="*/ 207449 h 957255"/>
              <a:gd name="connsiteX1000" fmla="*/ 577107 w 1009707"/>
              <a:gd name="connsiteY1000" fmla="*/ 207056 h 957255"/>
              <a:gd name="connsiteX1001" fmla="*/ 575402 w 1009707"/>
              <a:gd name="connsiteY1001" fmla="*/ 207056 h 957255"/>
              <a:gd name="connsiteX1002" fmla="*/ 575665 w 1009707"/>
              <a:gd name="connsiteY1002" fmla="*/ 206400 h 957255"/>
              <a:gd name="connsiteX1003" fmla="*/ 574222 w 1009707"/>
              <a:gd name="connsiteY1003" fmla="*/ 207580 h 957255"/>
              <a:gd name="connsiteX1004" fmla="*/ 574222 w 1009707"/>
              <a:gd name="connsiteY1004" fmla="*/ 208498 h 957255"/>
              <a:gd name="connsiteX1005" fmla="*/ 572780 w 1009707"/>
              <a:gd name="connsiteY1005" fmla="*/ 209285 h 957255"/>
              <a:gd name="connsiteX1006" fmla="*/ 572517 w 1009707"/>
              <a:gd name="connsiteY1006" fmla="*/ 209678 h 957255"/>
              <a:gd name="connsiteX1007" fmla="*/ 570419 w 1009707"/>
              <a:gd name="connsiteY1007" fmla="*/ 209678 h 957255"/>
              <a:gd name="connsiteX1008" fmla="*/ 569633 w 1009707"/>
              <a:gd name="connsiteY1008" fmla="*/ 210465 h 957255"/>
              <a:gd name="connsiteX1009" fmla="*/ 568190 w 1009707"/>
              <a:gd name="connsiteY1009" fmla="*/ 212825 h 957255"/>
              <a:gd name="connsiteX1010" fmla="*/ 568584 w 1009707"/>
              <a:gd name="connsiteY1010" fmla="*/ 213612 h 957255"/>
              <a:gd name="connsiteX1011" fmla="*/ 567403 w 1009707"/>
              <a:gd name="connsiteY1011" fmla="*/ 213350 h 957255"/>
              <a:gd name="connsiteX1012" fmla="*/ 567403 w 1009707"/>
              <a:gd name="connsiteY1012" fmla="*/ 213612 h 957255"/>
              <a:gd name="connsiteX1013" fmla="*/ 566748 w 1009707"/>
              <a:gd name="connsiteY1013" fmla="*/ 213612 h 957255"/>
              <a:gd name="connsiteX1014" fmla="*/ 566748 w 1009707"/>
              <a:gd name="connsiteY1014" fmla="*/ 213350 h 957255"/>
              <a:gd name="connsiteX1015" fmla="*/ 565961 w 1009707"/>
              <a:gd name="connsiteY1015" fmla="*/ 212563 h 957255"/>
              <a:gd name="connsiteX1016" fmla="*/ 565568 w 1009707"/>
              <a:gd name="connsiteY1016" fmla="*/ 211252 h 957255"/>
              <a:gd name="connsiteX1017" fmla="*/ 566617 w 1009707"/>
              <a:gd name="connsiteY1017" fmla="*/ 210596 h 957255"/>
              <a:gd name="connsiteX1018" fmla="*/ 567797 w 1009707"/>
              <a:gd name="connsiteY1018" fmla="*/ 209154 h 957255"/>
              <a:gd name="connsiteX1019" fmla="*/ 567797 w 1009707"/>
              <a:gd name="connsiteY1019" fmla="*/ 208367 h 957255"/>
              <a:gd name="connsiteX1020" fmla="*/ 566354 w 1009707"/>
              <a:gd name="connsiteY1020" fmla="*/ 206007 h 957255"/>
              <a:gd name="connsiteX1021" fmla="*/ 567010 w 1009707"/>
              <a:gd name="connsiteY1021" fmla="*/ 204826 h 957255"/>
              <a:gd name="connsiteX1022" fmla="*/ 566617 w 1009707"/>
              <a:gd name="connsiteY1022" fmla="*/ 202991 h 957255"/>
              <a:gd name="connsiteX1023" fmla="*/ 564125 w 1009707"/>
              <a:gd name="connsiteY1023" fmla="*/ 202073 h 957255"/>
              <a:gd name="connsiteX1024" fmla="*/ 563732 w 1009707"/>
              <a:gd name="connsiteY1024" fmla="*/ 202335 h 957255"/>
              <a:gd name="connsiteX1025" fmla="*/ 563732 w 1009707"/>
              <a:gd name="connsiteY1025" fmla="*/ 202991 h 957255"/>
              <a:gd name="connsiteX1026" fmla="*/ 563732 w 1009707"/>
              <a:gd name="connsiteY1026" fmla="*/ 203384 h 957255"/>
              <a:gd name="connsiteX1027" fmla="*/ 563469 w 1009707"/>
              <a:gd name="connsiteY1027" fmla="*/ 203646 h 957255"/>
              <a:gd name="connsiteX1028" fmla="*/ 563732 w 1009707"/>
              <a:gd name="connsiteY1028" fmla="*/ 204302 h 957255"/>
              <a:gd name="connsiteX1029" fmla="*/ 563732 w 1009707"/>
              <a:gd name="connsiteY1029" fmla="*/ 204695 h 957255"/>
              <a:gd name="connsiteX1030" fmla="*/ 562683 w 1009707"/>
              <a:gd name="connsiteY1030" fmla="*/ 205351 h 957255"/>
              <a:gd name="connsiteX1031" fmla="*/ 562289 w 1009707"/>
              <a:gd name="connsiteY1031" fmla="*/ 206138 h 957255"/>
              <a:gd name="connsiteX1032" fmla="*/ 560847 w 1009707"/>
              <a:gd name="connsiteY1032" fmla="*/ 206531 h 957255"/>
              <a:gd name="connsiteX1033" fmla="*/ 561634 w 1009707"/>
              <a:gd name="connsiteY1033" fmla="*/ 207318 h 957255"/>
              <a:gd name="connsiteX1034" fmla="*/ 561371 w 1009707"/>
              <a:gd name="connsiteY1034" fmla="*/ 208236 h 957255"/>
              <a:gd name="connsiteX1035" fmla="*/ 560585 w 1009707"/>
              <a:gd name="connsiteY1035" fmla="*/ 208629 h 957255"/>
              <a:gd name="connsiteX1036" fmla="*/ 561634 w 1009707"/>
              <a:gd name="connsiteY1036" fmla="*/ 209285 h 957255"/>
              <a:gd name="connsiteX1037" fmla="*/ 562683 w 1009707"/>
              <a:gd name="connsiteY1037" fmla="*/ 209285 h 957255"/>
              <a:gd name="connsiteX1038" fmla="*/ 562683 w 1009707"/>
              <a:gd name="connsiteY1038" fmla="*/ 210334 h 957255"/>
              <a:gd name="connsiteX1039" fmla="*/ 562683 w 1009707"/>
              <a:gd name="connsiteY1039" fmla="*/ 212170 h 957255"/>
              <a:gd name="connsiteX1040" fmla="*/ 562027 w 1009707"/>
              <a:gd name="connsiteY1040" fmla="*/ 213219 h 957255"/>
              <a:gd name="connsiteX1041" fmla="*/ 559536 w 1009707"/>
              <a:gd name="connsiteY1041" fmla="*/ 212432 h 957255"/>
              <a:gd name="connsiteX1042" fmla="*/ 558880 w 1009707"/>
              <a:gd name="connsiteY1042" fmla="*/ 212432 h 957255"/>
              <a:gd name="connsiteX1043" fmla="*/ 558093 w 1009707"/>
              <a:gd name="connsiteY1043" fmla="*/ 213875 h 957255"/>
              <a:gd name="connsiteX1044" fmla="*/ 557437 w 1009707"/>
              <a:gd name="connsiteY1044" fmla="*/ 215055 h 957255"/>
              <a:gd name="connsiteX1045" fmla="*/ 554553 w 1009707"/>
              <a:gd name="connsiteY1045" fmla="*/ 215841 h 957255"/>
              <a:gd name="connsiteX1046" fmla="*/ 554290 w 1009707"/>
              <a:gd name="connsiteY1046" fmla="*/ 215448 h 957255"/>
              <a:gd name="connsiteX1047" fmla="*/ 552848 w 1009707"/>
              <a:gd name="connsiteY1047" fmla="*/ 215448 h 957255"/>
              <a:gd name="connsiteX1048" fmla="*/ 551405 w 1009707"/>
              <a:gd name="connsiteY1048" fmla="*/ 216628 h 957255"/>
              <a:gd name="connsiteX1049" fmla="*/ 551405 w 1009707"/>
              <a:gd name="connsiteY1049" fmla="*/ 217415 h 957255"/>
              <a:gd name="connsiteX1050" fmla="*/ 550619 w 1009707"/>
              <a:gd name="connsiteY1050" fmla="*/ 218071 h 957255"/>
              <a:gd name="connsiteX1051" fmla="*/ 550225 w 1009707"/>
              <a:gd name="connsiteY1051" fmla="*/ 218333 h 957255"/>
              <a:gd name="connsiteX1052" fmla="*/ 549438 w 1009707"/>
              <a:gd name="connsiteY1052" fmla="*/ 218333 h 957255"/>
              <a:gd name="connsiteX1053" fmla="*/ 549438 w 1009707"/>
              <a:gd name="connsiteY1053" fmla="*/ 219513 h 957255"/>
              <a:gd name="connsiteX1054" fmla="*/ 549832 w 1009707"/>
              <a:gd name="connsiteY1054" fmla="*/ 219513 h 957255"/>
              <a:gd name="connsiteX1055" fmla="*/ 549438 w 1009707"/>
              <a:gd name="connsiteY1055" fmla="*/ 219775 h 957255"/>
              <a:gd name="connsiteX1056" fmla="*/ 549176 w 1009707"/>
              <a:gd name="connsiteY1056" fmla="*/ 220956 h 957255"/>
              <a:gd name="connsiteX1057" fmla="*/ 549176 w 1009707"/>
              <a:gd name="connsiteY1057" fmla="*/ 222398 h 957255"/>
              <a:gd name="connsiteX1058" fmla="*/ 549176 w 1009707"/>
              <a:gd name="connsiteY1058" fmla="*/ 222660 h 957255"/>
              <a:gd name="connsiteX1059" fmla="*/ 549176 w 1009707"/>
              <a:gd name="connsiteY1059" fmla="*/ 223447 h 957255"/>
              <a:gd name="connsiteX1060" fmla="*/ 548783 w 1009707"/>
              <a:gd name="connsiteY1060" fmla="*/ 223840 h 957255"/>
              <a:gd name="connsiteX1061" fmla="*/ 548520 w 1009707"/>
              <a:gd name="connsiteY1061" fmla="*/ 224890 h 957255"/>
              <a:gd name="connsiteX1062" fmla="*/ 548127 w 1009707"/>
              <a:gd name="connsiteY1062" fmla="*/ 226332 h 957255"/>
              <a:gd name="connsiteX1063" fmla="*/ 548914 w 1009707"/>
              <a:gd name="connsiteY1063" fmla="*/ 228430 h 957255"/>
              <a:gd name="connsiteX1064" fmla="*/ 548914 w 1009707"/>
              <a:gd name="connsiteY1064" fmla="*/ 228823 h 957255"/>
              <a:gd name="connsiteX1065" fmla="*/ 548652 w 1009707"/>
              <a:gd name="connsiteY1065" fmla="*/ 229741 h 957255"/>
              <a:gd name="connsiteX1066" fmla="*/ 547471 w 1009707"/>
              <a:gd name="connsiteY1066" fmla="*/ 231184 h 957255"/>
              <a:gd name="connsiteX1067" fmla="*/ 547865 w 1009707"/>
              <a:gd name="connsiteY1067" fmla="*/ 232364 h 957255"/>
              <a:gd name="connsiteX1068" fmla="*/ 547471 w 1009707"/>
              <a:gd name="connsiteY1068" fmla="*/ 234069 h 957255"/>
              <a:gd name="connsiteX1069" fmla="*/ 547471 w 1009707"/>
              <a:gd name="connsiteY1069" fmla="*/ 236167 h 957255"/>
              <a:gd name="connsiteX1070" fmla="*/ 546685 w 1009707"/>
              <a:gd name="connsiteY1070" fmla="*/ 236822 h 957255"/>
              <a:gd name="connsiteX1071" fmla="*/ 546685 w 1009707"/>
              <a:gd name="connsiteY1071" fmla="*/ 238003 h 957255"/>
              <a:gd name="connsiteX1072" fmla="*/ 547078 w 1009707"/>
              <a:gd name="connsiteY1072" fmla="*/ 238265 h 957255"/>
              <a:gd name="connsiteX1073" fmla="*/ 547078 w 1009707"/>
              <a:gd name="connsiteY1073" fmla="*/ 240363 h 957255"/>
              <a:gd name="connsiteX1074" fmla="*/ 546685 w 1009707"/>
              <a:gd name="connsiteY1074" fmla="*/ 241019 h 957255"/>
              <a:gd name="connsiteX1075" fmla="*/ 547078 w 1009707"/>
              <a:gd name="connsiteY1075" fmla="*/ 241805 h 957255"/>
              <a:gd name="connsiteX1076" fmla="*/ 547340 w 1009707"/>
              <a:gd name="connsiteY1076" fmla="*/ 242461 h 957255"/>
              <a:gd name="connsiteX1077" fmla="*/ 548520 w 1009707"/>
              <a:gd name="connsiteY1077" fmla="*/ 241019 h 957255"/>
              <a:gd name="connsiteX1078" fmla="*/ 548127 w 1009707"/>
              <a:gd name="connsiteY1078" fmla="*/ 240756 h 957255"/>
              <a:gd name="connsiteX1079" fmla="*/ 548520 w 1009707"/>
              <a:gd name="connsiteY1079" fmla="*/ 240756 h 957255"/>
              <a:gd name="connsiteX1080" fmla="*/ 548520 w 1009707"/>
              <a:gd name="connsiteY1080" fmla="*/ 241019 h 957255"/>
              <a:gd name="connsiteX1081" fmla="*/ 548783 w 1009707"/>
              <a:gd name="connsiteY1081" fmla="*/ 241019 h 957255"/>
              <a:gd name="connsiteX1082" fmla="*/ 549176 w 1009707"/>
              <a:gd name="connsiteY1082" fmla="*/ 241412 h 957255"/>
              <a:gd name="connsiteX1083" fmla="*/ 549176 w 1009707"/>
              <a:gd name="connsiteY1083" fmla="*/ 241674 h 957255"/>
              <a:gd name="connsiteX1084" fmla="*/ 547996 w 1009707"/>
              <a:gd name="connsiteY1084" fmla="*/ 242854 h 957255"/>
              <a:gd name="connsiteX1085" fmla="*/ 547340 w 1009707"/>
              <a:gd name="connsiteY1085" fmla="*/ 244297 h 957255"/>
              <a:gd name="connsiteX1086" fmla="*/ 547340 w 1009707"/>
              <a:gd name="connsiteY1086" fmla="*/ 244559 h 957255"/>
              <a:gd name="connsiteX1087" fmla="*/ 547078 w 1009707"/>
              <a:gd name="connsiteY1087" fmla="*/ 244297 h 957255"/>
              <a:gd name="connsiteX1088" fmla="*/ 546291 w 1009707"/>
              <a:gd name="connsiteY1088" fmla="*/ 244953 h 957255"/>
              <a:gd name="connsiteX1089" fmla="*/ 545111 w 1009707"/>
              <a:gd name="connsiteY1089" fmla="*/ 244953 h 957255"/>
              <a:gd name="connsiteX1090" fmla="*/ 544849 w 1009707"/>
              <a:gd name="connsiteY1090" fmla="*/ 244559 h 957255"/>
              <a:gd name="connsiteX1091" fmla="*/ 541964 w 1009707"/>
              <a:gd name="connsiteY1091" fmla="*/ 244297 h 957255"/>
              <a:gd name="connsiteX1092" fmla="*/ 540522 w 1009707"/>
              <a:gd name="connsiteY1092" fmla="*/ 243510 h 957255"/>
              <a:gd name="connsiteX1093" fmla="*/ 540522 w 1009707"/>
              <a:gd name="connsiteY1093" fmla="*/ 242068 h 957255"/>
              <a:gd name="connsiteX1094" fmla="*/ 540784 w 1009707"/>
              <a:gd name="connsiteY1094" fmla="*/ 241412 h 957255"/>
              <a:gd name="connsiteX1095" fmla="*/ 540128 w 1009707"/>
              <a:gd name="connsiteY1095" fmla="*/ 240625 h 957255"/>
              <a:gd name="connsiteX1096" fmla="*/ 539735 w 1009707"/>
              <a:gd name="connsiteY1096" fmla="*/ 240888 h 957255"/>
              <a:gd name="connsiteX1097" fmla="*/ 539735 w 1009707"/>
              <a:gd name="connsiteY1097" fmla="*/ 241281 h 957255"/>
              <a:gd name="connsiteX1098" fmla="*/ 539341 w 1009707"/>
              <a:gd name="connsiteY1098" fmla="*/ 241543 h 957255"/>
              <a:gd name="connsiteX1099" fmla="*/ 539079 w 1009707"/>
              <a:gd name="connsiteY1099" fmla="*/ 242723 h 957255"/>
              <a:gd name="connsiteX1100" fmla="*/ 539341 w 1009707"/>
              <a:gd name="connsiteY1100" fmla="*/ 242986 h 957255"/>
              <a:gd name="connsiteX1101" fmla="*/ 540522 w 1009707"/>
              <a:gd name="connsiteY1101" fmla="*/ 243641 h 957255"/>
              <a:gd name="connsiteX1102" fmla="*/ 540522 w 1009707"/>
              <a:gd name="connsiteY1102" fmla="*/ 242986 h 957255"/>
              <a:gd name="connsiteX1103" fmla="*/ 540915 w 1009707"/>
              <a:gd name="connsiteY1103" fmla="*/ 242986 h 957255"/>
              <a:gd name="connsiteX1104" fmla="*/ 540522 w 1009707"/>
              <a:gd name="connsiteY1104" fmla="*/ 244166 h 957255"/>
              <a:gd name="connsiteX1105" fmla="*/ 540128 w 1009707"/>
              <a:gd name="connsiteY1105" fmla="*/ 244428 h 957255"/>
              <a:gd name="connsiteX1106" fmla="*/ 537768 w 1009707"/>
              <a:gd name="connsiteY1106" fmla="*/ 245608 h 957255"/>
              <a:gd name="connsiteX1107" fmla="*/ 535932 w 1009707"/>
              <a:gd name="connsiteY1107" fmla="*/ 246264 h 957255"/>
              <a:gd name="connsiteX1108" fmla="*/ 533834 w 1009707"/>
              <a:gd name="connsiteY1108" fmla="*/ 247706 h 957255"/>
              <a:gd name="connsiteX1109" fmla="*/ 533572 w 1009707"/>
              <a:gd name="connsiteY1109" fmla="*/ 248493 h 957255"/>
              <a:gd name="connsiteX1110" fmla="*/ 532391 w 1009707"/>
              <a:gd name="connsiteY1110" fmla="*/ 249411 h 957255"/>
              <a:gd name="connsiteX1111" fmla="*/ 530949 w 1009707"/>
              <a:gd name="connsiteY1111" fmla="*/ 251509 h 957255"/>
              <a:gd name="connsiteX1112" fmla="*/ 530687 w 1009707"/>
              <a:gd name="connsiteY1112" fmla="*/ 252165 h 957255"/>
              <a:gd name="connsiteX1113" fmla="*/ 529900 w 1009707"/>
              <a:gd name="connsiteY1113" fmla="*/ 254001 h 957255"/>
              <a:gd name="connsiteX1114" fmla="*/ 529900 w 1009707"/>
              <a:gd name="connsiteY1114" fmla="*/ 254656 h 957255"/>
              <a:gd name="connsiteX1115" fmla="*/ 526359 w 1009707"/>
              <a:gd name="connsiteY1115" fmla="*/ 256361 h 957255"/>
              <a:gd name="connsiteX1116" fmla="*/ 526359 w 1009707"/>
              <a:gd name="connsiteY1116" fmla="*/ 257148 h 957255"/>
              <a:gd name="connsiteX1117" fmla="*/ 524524 w 1009707"/>
              <a:gd name="connsiteY1117" fmla="*/ 257803 h 957255"/>
              <a:gd name="connsiteX1118" fmla="*/ 524261 w 1009707"/>
              <a:gd name="connsiteY1118" fmla="*/ 258197 h 957255"/>
              <a:gd name="connsiteX1119" fmla="*/ 524261 w 1009707"/>
              <a:gd name="connsiteY1119" fmla="*/ 258459 h 957255"/>
              <a:gd name="connsiteX1120" fmla="*/ 523868 w 1009707"/>
              <a:gd name="connsiteY1120" fmla="*/ 258852 h 957255"/>
              <a:gd name="connsiteX1121" fmla="*/ 522163 w 1009707"/>
              <a:gd name="connsiteY1121" fmla="*/ 260033 h 957255"/>
              <a:gd name="connsiteX1122" fmla="*/ 518885 w 1009707"/>
              <a:gd name="connsiteY1122" fmla="*/ 260033 h 957255"/>
              <a:gd name="connsiteX1123" fmla="*/ 517967 w 1009707"/>
              <a:gd name="connsiteY1123" fmla="*/ 261082 h 957255"/>
              <a:gd name="connsiteX1124" fmla="*/ 516525 w 1009707"/>
              <a:gd name="connsiteY1124" fmla="*/ 261082 h 957255"/>
              <a:gd name="connsiteX1125" fmla="*/ 515082 w 1009707"/>
              <a:gd name="connsiteY1125" fmla="*/ 262262 h 957255"/>
              <a:gd name="connsiteX1126" fmla="*/ 515082 w 1009707"/>
              <a:gd name="connsiteY1126" fmla="*/ 263180 h 957255"/>
              <a:gd name="connsiteX1127" fmla="*/ 515344 w 1009707"/>
              <a:gd name="connsiteY1127" fmla="*/ 263573 h 957255"/>
              <a:gd name="connsiteX1128" fmla="*/ 516525 w 1009707"/>
              <a:gd name="connsiteY1128" fmla="*/ 263180 h 957255"/>
              <a:gd name="connsiteX1129" fmla="*/ 517443 w 1009707"/>
              <a:gd name="connsiteY1129" fmla="*/ 263967 h 957255"/>
              <a:gd name="connsiteX1130" fmla="*/ 515344 w 1009707"/>
              <a:gd name="connsiteY1130" fmla="*/ 264360 h 957255"/>
              <a:gd name="connsiteX1131" fmla="*/ 514295 w 1009707"/>
              <a:gd name="connsiteY1131" fmla="*/ 265147 h 957255"/>
              <a:gd name="connsiteX1132" fmla="*/ 512853 w 1009707"/>
              <a:gd name="connsiteY1132" fmla="*/ 265409 h 957255"/>
              <a:gd name="connsiteX1133" fmla="*/ 512459 w 1009707"/>
              <a:gd name="connsiteY1133" fmla="*/ 265802 h 957255"/>
              <a:gd name="connsiteX1134" fmla="*/ 511410 w 1009707"/>
              <a:gd name="connsiteY1134" fmla="*/ 267245 h 957255"/>
              <a:gd name="connsiteX1135" fmla="*/ 511410 w 1009707"/>
              <a:gd name="connsiteY1135" fmla="*/ 268294 h 957255"/>
              <a:gd name="connsiteX1136" fmla="*/ 510624 w 1009707"/>
              <a:gd name="connsiteY1136" fmla="*/ 268950 h 957255"/>
              <a:gd name="connsiteX1137" fmla="*/ 511017 w 1009707"/>
              <a:gd name="connsiteY1137" fmla="*/ 269736 h 957255"/>
              <a:gd name="connsiteX1138" fmla="*/ 510230 w 1009707"/>
              <a:gd name="connsiteY1138" fmla="*/ 270130 h 957255"/>
              <a:gd name="connsiteX1139" fmla="*/ 509837 w 1009707"/>
              <a:gd name="connsiteY1139" fmla="*/ 269474 h 957255"/>
              <a:gd name="connsiteX1140" fmla="*/ 509050 w 1009707"/>
              <a:gd name="connsiteY1140" fmla="*/ 269081 h 957255"/>
              <a:gd name="connsiteX1141" fmla="*/ 508132 w 1009707"/>
              <a:gd name="connsiteY1141" fmla="*/ 268163 h 957255"/>
              <a:gd name="connsiteX1142" fmla="*/ 508132 w 1009707"/>
              <a:gd name="connsiteY1142" fmla="*/ 267769 h 957255"/>
              <a:gd name="connsiteX1143" fmla="*/ 506952 w 1009707"/>
              <a:gd name="connsiteY1143" fmla="*/ 267114 h 957255"/>
              <a:gd name="connsiteX1144" fmla="*/ 505903 w 1009707"/>
              <a:gd name="connsiteY1144" fmla="*/ 267114 h 957255"/>
              <a:gd name="connsiteX1145" fmla="*/ 505510 w 1009707"/>
              <a:gd name="connsiteY1145" fmla="*/ 268294 h 957255"/>
              <a:gd name="connsiteX1146" fmla="*/ 504592 w 1009707"/>
              <a:gd name="connsiteY1146" fmla="*/ 271179 h 957255"/>
              <a:gd name="connsiteX1147" fmla="*/ 504198 w 1009707"/>
              <a:gd name="connsiteY1147" fmla="*/ 271179 h 957255"/>
              <a:gd name="connsiteX1148" fmla="*/ 504198 w 1009707"/>
              <a:gd name="connsiteY1148" fmla="*/ 272097 h 957255"/>
              <a:gd name="connsiteX1149" fmla="*/ 505378 w 1009707"/>
              <a:gd name="connsiteY1149" fmla="*/ 272883 h 957255"/>
              <a:gd name="connsiteX1150" fmla="*/ 505641 w 1009707"/>
              <a:gd name="connsiteY1150" fmla="*/ 271441 h 957255"/>
              <a:gd name="connsiteX1151" fmla="*/ 506034 w 1009707"/>
              <a:gd name="connsiteY1151" fmla="*/ 270654 h 957255"/>
              <a:gd name="connsiteX1152" fmla="*/ 506821 w 1009707"/>
              <a:gd name="connsiteY1152" fmla="*/ 270392 h 957255"/>
              <a:gd name="connsiteX1153" fmla="*/ 506821 w 1009707"/>
              <a:gd name="connsiteY1153" fmla="*/ 269999 h 957255"/>
              <a:gd name="connsiteX1154" fmla="*/ 507083 w 1009707"/>
              <a:gd name="connsiteY1154" fmla="*/ 268556 h 957255"/>
              <a:gd name="connsiteX1155" fmla="*/ 507083 w 1009707"/>
              <a:gd name="connsiteY1155" fmla="*/ 268294 h 957255"/>
              <a:gd name="connsiteX1156" fmla="*/ 507739 w 1009707"/>
              <a:gd name="connsiteY1156" fmla="*/ 269736 h 957255"/>
              <a:gd name="connsiteX1157" fmla="*/ 509181 w 1009707"/>
              <a:gd name="connsiteY1157" fmla="*/ 269736 h 957255"/>
              <a:gd name="connsiteX1158" fmla="*/ 509181 w 1009707"/>
              <a:gd name="connsiteY1158" fmla="*/ 270392 h 957255"/>
              <a:gd name="connsiteX1159" fmla="*/ 508526 w 1009707"/>
              <a:gd name="connsiteY1159" fmla="*/ 270654 h 957255"/>
              <a:gd name="connsiteX1160" fmla="*/ 507739 w 1009707"/>
              <a:gd name="connsiteY1160" fmla="*/ 271834 h 957255"/>
              <a:gd name="connsiteX1161" fmla="*/ 508132 w 1009707"/>
              <a:gd name="connsiteY1161" fmla="*/ 272097 h 957255"/>
              <a:gd name="connsiteX1162" fmla="*/ 508394 w 1009707"/>
              <a:gd name="connsiteY1162" fmla="*/ 272097 h 957255"/>
              <a:gd name="connsiteX1163" fmla="*/ 508132 w 1009707"/>
              <a:gd name="connsiteY1163" fmla="*/ 272490 h 957255"/>
              <a:gd name="connsiteX1164" fmla="*/ 506690 w 1009707"/>
              <a:gd name="connsiteY1164" fmla="*/ 273146 h 957255"/>
              <a:gd name="connsiteX1165" fmla="*/ 503412 w 1009707"/>
              <a:gd name="connsiteY1165" fmla="*/ 273933 h 957255"/>
              <a:gd name="connsiteX1166" fmla="*/ 503149 w 1009707"/>
              <a:gd name="connsiteY1166" fmla="*/ 274195 h 957255"/>
              <a:gd name="connsiteX1167" fmla="*/ 502756 w 1009707"/>
              <a:gd name="connsiteY1167" fmla="*/ 274850 h 957255"/>
              <a:gd name="connsiteX1168" fmla="*/ 501838 w 1009707"/>
              <a:gd name="connsiteY1168" fmla="*/ 276031 h 957255"/>
              <a:gd name="connsiteX1169" fmla="*/ 501445 w 1009707"/>
              <a:gd name="connsiteY1169" fmla="*/ 276293 h 957255"/>
              <a:gd name="connsiteX1170" fmla="*/ 500002 w 1009707"/>
              <a:gd name="connsiteY1170" fmla="*/ 276293 h 957255"/>
              <a:gd name="connsiteX1171" fmla="*/ 496855 w 1009707"/>
              <a:gd name="connsiteY1171" fmla="*/ 275375 h 957255"/>
              <a:gd name="connsiteX1172" fmla="*/ 496199 w 1009707"/>
              <a:gd name="connsiteY1172" fmla="*/ 275637 h 957255"/>
              <a:gd name="connsiteX1173" fmla="*/ 495019 w 1009707"/>
              <a:gd name="connsiteY1173" fmla="*/ 275375 h 957255"/>
              <a:gd name="connsiteX1174" fmla="*/ 495019 w 1009707"/>
              <a:gd name="connsiteY1174" fmla="*/ 274588 h 957255"/>
              <a:gd name="connsiteX1175" fmla="*/ 495675 w 1009707"/>
              <a:gd name="connsiteY1175" fmla="*/ 273933 h 957255"/>
              <a:gd name="connsiteX1176" fmla="*/ 496068 w 1009707"/>
              <a:gd name="connsiteY1176" fmla="*/ 274195 h 957255"/>
              <a:gd name="connsiteX1177" fmla="*/ 496986 w 1009707"/>
              <a:gd name="connsiteY1177" fmla="*/ 273933 h 957255"/>
              <a:gd name="connsiteX1178" fmla="*/ 497773 w 1009707"/>
              <a:gd name="connsiteY1178" fmla="*/ 273539 h 957255"/>
              <a:gd name="connsiteX1179" fmla="*/ 497773 w 1009707"/>
              <a:gd name="connsiteY1179" fmla="*/ 272883 h 957255"/>
              <a:gd name="connsiteX1180" fmla="*/ 497511 w 1009707"/>
              <a:gd name="connsiteY1180" fmla="*/ 272490 h 957255"/>
              <a:gd name="connsiteX1181" fmla="*/ 496068 w 1009707"/>
              <a:gd name="connsiteY1181" fmla="*/ 273146 h 957255"/>
              <a:gd name="connsiteX1182" fmla="*/ 494888 w 1009707"/>
              <a:gd name="connsiteY1182" fmla="*/ 273146 h 957255"/>
              <a:gd name="connsiteX1183" fmla="*/ 494626 w 1009707"/>
              <a:gd name="connsiteY1183" fmla="*/ 272490 h 957255"/>
              <a:gd name="connsiteX1184" fmla="*/ 494888 w 1009707"/>
              <a:gd name="connsiteY1184" fmla="*/ 272228 h 957255"/>
              <a:gd name="connsiteX1185" fmla="*/ 494101 w 1009707"/>
              <a:gd name="connsiteY1185" fmla="*/ 271834 h 957255"/>
              <a:gd name="connsiteX1186" fmla="*/ 493183 w 1009707"/>
              <a:gd name="connsiteY1186" fmla="*/ 273277 h 957255"/>
              <a:gd name="connsiteX1187" fmla="*/ 493446 w 1009707"/>
              <a:gd name="connsiteY1187" fmla="*/ 274064 h 957255"/>
              <a:gd name="connsiteX1188" fmla="*/ 493183 w 1009707"/>
              <a:gd name="connsiteY1188" fmla="*/ 274719 h 957255"/>
              <a:gd name="connsiteX1189" fmla="*/ 493183 w 1009707"/>
              <a:gd name="connsiteY1189" fmla="*/ 275113 h 957255"/>
              <a:gd name="connsiteX1190" fmla="*/ 492396 w 1009707"/>
              <a:gd name="connsiteY1190" fmla="*/ 277211 h 957255"/>
              <a:gd name="connsiteX1191" fmla="*/ 492396 w 1009707"/>
              <a:gd name="connsiteY1191" fmla="*/ 279309 h 957255"/>
              <a:gd name="connsiteX1192" fmla="*/ 492003 w 1009707"/>
              <a:gd name="connsiteY1192" fmla="*/ 279571 h 957255"/>
              <a:gd name="connsiteX1193" fmla="*/ 492003 w 1009707"/>
              <a:gd name="connsiteY1193" fmla="*/ 279965 h 957255"/>
              <a:gd name="connsiteX1194" fmla="*/ 493183 w 1009707"/>
              <a:gd name="connsiteY1194" fmla="*/ 279965 h 957255"/>
              <a:gd name="connsiteX1195" fmla="*/ 493446 w 1009707"/>
              <a:gd name="connsiteY1195" fmla="*/ 279571 h 957255"/>
              <a:gd name="connsiteX1196" fmla="*/ 493446 w 1009707"/>
              <a:gd name="connsiteY1196" fmla="*/ 278784 h 957255"/>
              <a:gd name="connsiteX1197" fmla="*/ 493839 w 1009707"/>
              <a:gd name="connsiteY1197" fmla="*/ 278784 h 957255"/>
              <a:gd name="connsiteX1198" fmla="*/ 494101 w 1009707"/>
              <a:gd name="connsiteY1198" fmla="*/ 279965 h 957255"/>
              <a:gd name="connsiteX1199" fmla="*/ 493446 w 1009707"/>
              <a:gd name="connsiteY1199" fmla="*/ 280751 h 957255"/>
              <a:gd name="connsiteX1200" fmla="*/ 493839 w 1009707"/>
              <a:gd name="connsiteY1200" fmla="*/ 280751 h 957255"/>
              <a:gd name="connsiteX1201" fmla="*/ 493183 w 1009707"/>
              <a:gd name="connsiteY1201" fmla="*/ 281407 h 957255"/>
              <a:gd name="connsiteX1202" fmla="*/ 491085 w 1009707"/>
              <a:gd name="connsiteY1202" fmla="*/ 282849 h 957255"/>
              <a:gd name="connsiteX1203" fmla="*/ 489905 w 1009707"/>
              <a:gd name="connsiteY1203" fmla="*/ 283898 h 957255"/>
              <a:gd name="connsiteX1204" fmla="*/ 489905 w 1009707"/>
              <a:gd name="connsiteY1204" fmla="*/ 284554 h 957255"/>
              <a:gd name="connsiteX1205" fmla="*/ 488987 w 1009707"/>
              <a:gd name="connsiteY1205" fmla="*/ 284554 h 957255"/>
              <a:gd name="connsiteX1206" fmla="*/ 488200 w 1009707"/>
              <a:gd name="connsiteY1206" fmla="*/ 286390 h 957255"/>
              <a:gd name="connsiteX1207" fmla="*/ 488200 w 1009707"/>
              <a:gd name="connsiteY1207" fmla="*/ 287308 h 957255"/>
              <a:gd name="connsiteX1208" fmla="*/ 487545 w 1009707"/>
              <a:gd name="connsiteY1208" fmla="*/ 288095 h 957255"/>
              <a:gd name="connsiteX1209" fmla="*/ 487545 w 1009707"/>
              <a:gd name="connsiteY1209" fmla="*/ 288750 h 957255"/>
              <a:gd name="connsiteX1210" fmla="*/ 486496 w 1009707"/>
              <a:gd name="connsiteY1210" fmla="*/ 289930 h 957255"/>
              <a:gd name="connsiteX1211" fmla="*/ 486233 w 1009707"/>
              <a:gd name="connsiteY1211" fmla="*/ 290717 h 957255"/>
              <a:gd name="connsiteX1212" fmla="*/ 484397 w 1009707"/>
              <a:gd name="connsiteY1212" fmla="*/ 292422 h 957255"/>
              <a:gd name="connsiteX1213" fmla="*/ 484135 w 1009707"/>
              <a:gd name="connsiteY1213" fmla="*/ 293864 h 957255"/>
              <a:gd name="connsiteX1214" fmla="*/ 483742 w 1009707"/>
              <a:gd name="connsiteY1214" fmla="*/ 294520 h 957255"/>
              <a:gd name="connsiteX1215" fmla="*/ 484135 w 1009707"/>
              <a:gd name="connsiteY1215" fmla="*/ 295962 h 957255"/>
              <a:gd name="connsiteX1216" fmla="*/ 483480 w 1009707"/>
              <a:gd name="connsiteY1216" fmla="*/ 297143 h 957255"/>
              <a:gd name="connsiteX1217" fmla="*/ 483086 w 1009707"/>
              <a:gd name="connsiteY1217" fmla="*/ 300028 h 957255"/>
              <a:gd name="connsiteX1218" fmla="*/ 481644 w 1009707"/>
              <a:gd name="connsiteY1218" fmla="*/ 300028 h 957255"/>
              <a:gd name="connsiteX1219" fmla="*/ 480201 w 1009707"/>
              <a:gd name="connsiteY1219" fmla="*/ 300814 h 957255"/>
              <a:gd name="connsiteX1220" fmla="*/ 479021 w 1009707"/>
              <a:gd name="connsiteY1220" fmla="*/ 300814 h 957255"/>
              <a:gd name="connsiteX1221" fmla="*/ 478103 w 1009707"/>
              <a:gd name="connsiteY1221" fmla="*/ 298979 h 957255"/>
              <a:gd name="connsiteX1222" fmla="*/ 477316 w 1009707"/>
              <a:gd name="connsiteY1222" fmla="*/ 298716 h 957255"/>
              <a:gd name="connsiteX1223" fmla="*/ 475481 w 1009707"/>
              <a:gd name="connsiteY1223" fmla="*/ 299765 h 957255"/>
              <a:gd name="connsiteX1224" fmla="*/ 476661 w 1009707"/>
              <a:gd name="connsiteY1224" fmla="*/ 300159 h 957255"/>
              <a:gd name="connsiteX1225" fmla="*/ 476661 w 1009707"/>
              <a:gd name="connsiteY1225" fmla="*/ 300421 h 957255"/>
              <a:gd name="connsiteX1226" fmla="*/ 477579 w 1009707"/>
              <a:gd name="connsiteY1226" fmla="*/ 300814 h 957255"/>
              <a:gd name="connsiteX1227" fmla="*/ 477972 w 1009707"/>
              <a:gd name="connsiteY1227" fmla="*/ 300814 h 957255"/>
              <a:gd name="connsiteX1228" fmla="*/ 477579 w 1009707"/>
              <a:gd name="connsiteY1228" fmla="*/ 301470 h 957255"/>
              <a:gd name="connsiteX1229" fmla="*/ 477316 w 1009707"/>
              <a:gd name="connsiteY1229" fmla="*/ 301470 h 957255"/>
              <a:gd name="connsiteX1230" fmla="*/ 476923 w 1009707"/>
              <a:gd name="connsiteY1230" fmla="*/ 302257 h 957255"/>
              <a:gd name="connsiteX1231" fmla="*/ 476923 w 1009707"/>
              <a:gd name="connsiteY1231" fmla="*/ 303961 h 957255"/>
              <a:gd name="connsiteX1232" fmla="*/ 476136 w 1009707"/>
              <a:gd name="connsiteY1232" fmla="*/ 304617 h 957255"/>
              <a:gd name="connsiteX1233" fmla="*/ 475481 w 1009707"/>
              <a:gd name="connsiteY1233" fmla="*/ 306715 h 957255"/>
              <a:gd name="connsiteX1234" fmla="*/ 473776 w 1009707"/>
              <a:gd name="connsiteY1234" fmla="*/ 307109 h 957255"/>
              <a:gd name="connsiteX1235" fmla="*/ 472989 w 1009707"/>
              <a:gd name="connsiteY1235" fmla="*/ 307371 h 957255"/>
              <a:gd name="connsiteX1236" fmla="*/ 472333 w 1009707"/>
              <a:gd name="connsiteY1236" fmla="*/ 307371 h 957255"/>
              <a:gd name="connsiteX1237" fmla="*/ 471940 w 1009707"/>
              <a:gd name="connsiteY1237" fmla="*/ 307109 h 957255"/>
              <a:gd name="connsiteX1238" fmla="*/ 471940 w 1009707"/>
              <a:gd name="connsiteY1238" fmla="*/ 305011 h 957255"/>
              <a:gd name="connsiteX1239" fmla="*/ 471284 w 1009707"/>
              <a:gd name="connsiteY1239" fmla="*/ 303568 h 957255"/>
              <a:gd name="connsiteX1240" fmla="*/ 470498 w 1009707"/>
              <a:gd name="connsiteY1240" fmla="*/ 302781 h 957255"/>
              <a:gd name="connsiteX1241" fmla="*/ 467613 w 1009707"/>
              <a:gd name="connsiteY1241" fmla="*/ 303568 h 957255"/>
              <a:gd name="connsiteX1242" fmla="*/ 464072 w 1009707"/>
              <a:gd name="connsiteY1242" fmla="*/ 303568 h 957255"/>
              <a:gd name="connsiteX1243" fmla="*/ 461581 w 1009707"/>
              <a:gd name="connsiteY1243" fmla="*/ 304224 h 957255"/>
              <a:gd name="connsiteX1244" fmla="*/ 455286 w 1009707"/>
              <a:gd name="connsiteY1244" fmla="*/ 305928 h 957255"/>
              <a:gd name="connsiteX1245" fmla="*/ 454106 w 1009707"/>
              <a:gd name="connsiteY1245" fmla="*/ 305666 h 957255"/>
              <a:gd name="connsiteX1246" fmla="*/ 454106 w 1009707"/>
              <a:gd name="connsiteY1246" fmla="*/ 305273 h 957255"/>
              <a:gd name="connsiteX1247" fmla="*/ 453057 w 1009707"/>
              <a:gd name="connsiteY1247" fmla="*/ 305011 h 957255"/>
              <a:gd name="connsiteX1248" fmla="*/ 453057 w 1009707"/>
              <a:gd name="connsiteY1248" fmla="*/ 305666 h 957255"/>
              <a:gd name="connsiteX1249" fmla="*/ 454500 w 1009707"/>
              <a:gd name="connsiteY1249" fmla="*/ 306453 h 957255"/>
              <a:gd name="connsiteX1250" fmla="*/ 454500 w 1009707"/>
              <a:gd name="connsiteY1250" fmla="*/ 307109 h 957255"/>
              <a:gd name="connsiteX1251" fmla="*/ 453057 w 1009707"/>
              <a:gd name="connsiteY1251" fmla="*/ 305928 h 957255"/>
              <a:gd name="connsiteX1252" fmla="*/ 450828 w 1009707"/>
              <a:gd name="connsiteY1252" fmla="*/ 306322 h 957255"/>
              <a:gd name="connsiteX1253" fmla="*/ 449910 w 1009707"/>
              <a:gd name="connsiteY1253" fmla="*/ 307240 h 957255"/>
              <a:gd name="connsiteX1254" fmla="*/ 449910 w 1009707"/>
              <a:gd name="connsiteY1254" fmla="*/ 310125 h 957255"/>
              <a:gd name="connsiteX1255" fmla="*/ 449123 w 1009707"/>
              <a:gd name="connsiteY1255" fmla="*/ 310518 h 957255"/>
              <a:gd name="connsiteX1256" fmla="*/ 449386 w 1009707"/>
              <a:gd name="connsiteY1256" fmla="*/ 311174 h 957255"/>
              <a:gd name="connsiteX1257" fmla="*/ 449123 w 1009707"/>
              <a:gd name="connsiteY1257" fmla="*/ 310518 h 957255"/>
              <a:gd name="connsiteX1258" fmla="*/ 448468 w 1009707"/>
              <a:gd name="connsiteY1258" fmla="*/ 310125 h 957255"/>
              <a:gd name="connsiteX1259" fmla="*/ 448074 w 1009707"/>
              <a:gd name="connsiteY1259" fmla="*/ 308682 h 957255"/>
              <a:gd name="connsiteX1260" fmla="*/ 446370 w 1009707"/>
              <a:gd name="connsiteY1260" fmla="*/ 305797 h 957255"/>
              <a:gd name="connsiteX1261" fmla="*/ 446632 w 1009707"/>
              <a:gd name="connsiteY1261" fmla="*/ 304879 h 957255"/>
              <a:gd name="connsiteX1262" fmla="*/ 448730 w 1009707"/>
              <a:gd name="connsiteY1262" fmla="*/ 304093 h 957255"/>
              <a:gd name="connsiteX1263" fmla="*/ 448730 w 1009707"/>
              <a:gd name="connsiteY1263" fmla="*/ 303437 h 957255"/>
              <a:gd name="connsiteX1264" fmla="*/ 447681 w 1009707"/>
              <a:gd name="connsiteY1264" fmla="*/ 300945 h 957255"/>
              <a:gd name="connsiteX1265" fmla="*/ 447025 w 1009707"/>
              <a:gd name="connsiteY1265" fmla="*/ 300683 h 957255"/>
              <a:gd name="connsiteX1266" fmla="*/ 446370 w 1009707"/>
              <a:gd name="connsiteY1266" fmla="*/ 301339 h 957255"/>
              <a:gd name="connsiteX1267" fmla="*/ 445189 w 1009707"/>
              <a:gd name="connsiteY1267" fmla="*/ 301339 h 957255"/>
              <a:gd name="connsiteX1268" fmla="*/ 444140 w 1009707"/>
              <a:gd name="connsiteY1268" fmla="*/ 302388 h 957255"/>
              <a:gd name="connsiteX1269" fmla="*/ 442042 w 1009707"/>
              <a:gd name="connsiteY1269" fmla="*/ 302781 h 957255"/>
              <a:gd name="connsiteX1270" fmla="*/ 441255 w 1009707"/>
              <a:gd name="connsiteY1270" fmla="*/ 303044 h 957255"/>
              <a:gd name="connsiteX1271" fmla="*/ 439813 w 1009707"/>
              <a:gd name="connsiteY1271" fmla="*/ 303437 h 957255"/>
              <a:gd name="connsiteX1272" fmla="*/ 439157 w 1009707"/>
              <a:gd name="connsiteY1272" fmla="*/ 303437 h 957255"/>
              <a:gd name="connsiteX1273" fmla="*/ 438764 w 1009707"/>
              <a:gd name="connsiteY1273" fmla="*/ 304093 h 957255"/>
              <a:gd name="connsiteX1274" fmla="*/ 439551 w 1009707"/>
              <a:gd name="connsiteY1274" fmla="*/ 304355 h 957255"/>
              <a:gd name="connsiteX1275" fmla="*/ 439944 w 1009707"/>
              <a:gd name="connsiteY1275" fmla="*/ 304748 h 957255"/>
              <a:gd name="connsiteX1276" fmla="*/ 440206 w 1009707"/>
              <a:gd name="connsiteY1276" fmla="*/ 305666 h 957255"/>
              <a:gd name="connsiteX1277" fmla="*/ 439944 w 1009707"/>
              <a:gd name="connsiteY1277" fmla="*/ 306453 h 957255"/>
              <a:gd name="connsiteX1278" fmla="*/ 439288 w 1009707"/>
              <a:gd name="connsiteY1278" fmla="*/ 307109 h 957255"/>
              <a:gd name="connsiteX1279" fmla="*/ 438502 w 1009707"/>
              <a:gd name="connsiteY1279" fmla="*/ 307109 h 957255"/>
              <a:gd name="connsiteX1280" fmla="*/ 437322 w 1009707"/>
              <a:gd name="connsiteY1280" fmla="*/ 307502 h 957255"/>
              <a:gd name="connsiteX1281" fmla="*/ 436666 w 1009707"/>
              <a:gd name="connsiteY1281" fmla="*/ 307764 h 957255"/>
              <a:gd name="connsiteX1282" fmla="*/ 435617 w 1009707"/>
              <a:gd name="connsiteY1282" fmla="*/ 309600 h 957255"/>
              <a:gd name="connsiteX1283" fmla="*/ 435617 w 1009707"/>
              <a:gd name="connsiteY1283" fmla="*/ 309862 h 957255"/>
              <a:gd name="connsiteX1284" fmla="*/ 435223 w 1009707"/>
              <a:gd name="connsiteY1284" fmla="*/ 310256 h 957255"/>
              <a:gd name="connsiteX1285" fmla="*/ 434961 w 1009707"/>
              <a:gd name="connsiteY1285" fmla="*/ 310256 h 957255"/>
              <a:gd name="connsiteX1286" fmla="*/ 434961 w 1009707"/>
              <a:gd name="connsiteY1286" fmla="*/ 310518 h 957255"/>
              <a:gd name="connsiteX1287" fmla="*/ 433781 w 1009707"/>
              <a:gd name="connsiteY1287" fmla="*/ 311174 h 957255"/>
              <a:gd name="connsiteX1288" fmla="*/ 433519 w 1009707"/>
              <a:gd name="connsiteY1288" fmla="*/ 311174 h 957255"/>
              <a:gd name="connsiteX1289" fmla="*/ 434174 w 1009707"/>
              <a:gd name="connsiteY1289" fmla="*/ 311174 h 957255"/>
              <a:gd name="connsiteX1290" fmla="*/ 433519 w 1009707"/>
              <a:gd name="connsiteY1290" fmla="*/ 311174 h 957255"/>
              <a:gd name="connsiteX1291" fmla="*/ 433781 w 1009707"/>
              <a:gd name="connsiteY1291" fmla="*/ 311960 h 957255"/>
              <a:gd name="connsiteX1292" fmla="*/ 434174 w 1009707"/>
              <a:gd name="connsiteY1292" fmla="*/ 311960 h 957255"/>
              <a:gd name="connsiteX1293" fmla="*/ 434174 w 1009707"/>
              <a:gd name="connsiteY1293" fmla="*/ 311698 h 957255"/>
              <a:gd name="connsiteX1294" fmla="*/ 434174 w 1009707"/>
              <a:gd name="connsiteY1294" fmla="*/ 311960 h 957255"/>
              <a:gd name="connsiteX1295" fmla="*/ 433781 w 1009707"/>
              <a:gd name="connsiteY1295" fmla="*/ 311960 h 957255"/>
              <a:gd name="connsiteX1296" fmla="*/ 433781 w 1009707"/>
              <a:gd name="connsiteY1296" fmla="*/ 312747 h 957255"/>
              <a:gd name="connsiteX1297" fmla="*/ 432339 w 1009707"/>
              <a:gd name="connsiteY1297" fmla="*/ 312747 h 957255"/>
              <a:gd name="connsiteX1298" fmla="*/ 432076 w 1009707"/>
              <a:gd name="connsiteY1298" fmla="*/ 312354 h 957255"/>
              <a:gd name="connsiteX1299" fmla="*/ 430634 w 1009707"/>
              <a:gd name="connsiteY1299" fmla="*/ 312354 h 957255"/>
              <a:gd name="connsiteX1300" fmla="*/ 429847 w 1009707"/>
              <a:gd name="connsiteY1300" fmla="*/ 311960 h 957255"/>
              <a:gd name="connsiteX1301" fmla="*/ 429191 w 1009707"/>
              <a:gd name="connsiteY1301" fmla="*/ 311698 h 957255"/>
              <a:gd name="connsiteX1302" fmla="*/ 428798 w 1009707"/>
              <a:gd name="connsiteY1302" fmla="*/ 311305 h 957255"/>
              <a:gd name="connsiteX1303" fmla="*/ 428536 w 1009707"/>
              <a:gd name="connsiteY1303" fmla="*/ 312092 h 957255"/>
              <a:gd name="connsiteX1304" fmla="*/ 427880 w 1009707"/>
              <a:gd name="connsiteY1304" fmla="*/ 312092 h 957255"/>
              <a:gd name="connsiteX1305" fmla="*/ 427880 w 1009707"/>
              <a:gd name="connsiteY1305" fmla="*/ 311829 h 957255"/>
              <a:gd name="connsiteX1306" fmla="*/ 427487 w 1009707"/>
              <a:gd name="connsiteY1306" fmla="*/ 312092 h 957255"/>
              <a:gd name="connsiteX1307" fmla="*/ 426569 w 1009707"/>
              <a:gd name="connsiteY1307" fmla="*/ 312092 h 957255"/>
              <a:gd name="connsiteX1308" fmla="*/ 426569 w 1009707"/>
              <a:gd name="connsiteY1308" fmla="*/ 311829 h 957255"/>
              <a:gd name="connsiteX1309" fmla="*/ 425782 w 1009707"/>
              <a:gd name="connsiteY1309" fmla="*/ 311829 h 957255"/>
              <a:gd name="connsiteX1310" fmla="*/ 424602 w 1009707"/>
              <a:gd name="connsiteY1310" fmla="*/ 312092 h 957255"/>
              <a:gd name="connsiteX1311" fmla="*/ 423946 w 1009707"/>
              <a:gd name="connsiteY1311" fmla="*/ 312485 h 957255"/>
              <a:gd name="connsiteX1312" fmla="*/ 423684 w 1009707"/>
              <a:gd name="connsiteY1312" fmla="*/ 312092 h 957255"/>
              <a:gd name="connsiteX1313" fmla="*/ 423684 w 1009707"/>
              <a:gd name="connsiteY1313" fmla="*/ 311829 h 957255"/>
              <a:gd name="connsiteX1314" fmla="*/ 423684 w 1009707"/>
              <a:gd name="connsiteY1314" fmla="*/ 311436 h 957255"/>
              <a:gd name="connsiteX1315" fmla="*/ 422504 w 1009707"/>
              <a:gd name="connsiteY1315" fmla="*/ 311436 h 957255"/>
              <a:gd name="connsiteX1316" fmla="*/ 421061 w 1009707"/>
              <a:gd name="connsiteY1316" fmla="*/ 312223 h 957255"/>
              <a:gd name="connsiteX1317" fmla="*/ 420668 w 1009707"/>
              <a:gd name="connsiteY1317" fmla="*/ 312616 h 957255"/>
              <a:gd name="connsiteX1318" fmla="*/ 420012 w 1009707"/>
              <a:gd name="connsiteY1318" fmla="*/ 313010 h 957255"/>
              <a:gd name="connsiteX1319" fmla="*/ 419225 w 1009707"/>
              <a:gd name="connsiteY1319" fmla="*/ 313272 h 957255"/>
              <a:gd name="connsiteX1320" fmla="*/ 419619 w 1009707"/>
              <a:gd name="connsiteY1320" fmla="*/ 313665 h 957255"/>
              <a:gd name="connsiteX1321" fmla="*/ 420275 w 1009707"/>
              <a:gd name="connsiteY1321" fmla="*/ 313665 h 957255"/>
              <a:gd name="connsiteX1322" fmla="*/ 421717 w 1009707"/>
              <a:gd name="connsiteY1322" fmla="*/ 313927 h 957255"/>
              <a:gd name="connsiteX1323" fmla="*/ 421324 w 1009707"/>
              <a:gd name="connsiteY1323" fmla="*/ 315108 h 957255"/>
              <a:gd name="connsiteX1324" fmla="*/ 421324 w 1009707"/>
              <a:gd name="connsiteY1324" fmla="*/ 314452 h 957255"/>
              <a:gd name="connsiteX1325" fmla="*/ 421061 w 1009707"/>
              <a:gd name="connsiteY1325" fmla="*/ 314452 h 957255"/>
              <a:gd name="connsiteX1326" fmla="*/ 421061 w 1009707"/>
              <a:gd name="connsiteY1326" fmla="*/ 314714 h 957255"/>
              <a:gd name="connsiteX1327" fmla="*/ 421061 w 1009707"/>
              <a:gd name="connsiteY1327" fmla="*/ 315108 h 957255"/>
              <a:gd name="connsiteX1328" fmla="*/ 420668 w 1009707"/>
              <a:gd name="connsiteY1328" fmla="*/ 315108 h 957255"/>
              <a:gd name="connsiteX1329" fmla="*/ 421848 w 1009707"/>
              <a:gd name="connsiteY1329" fmla="*/ 315894 h 957255"/>
              <a:gd name="connsiteX1330" fmla="*/ 422241 w 1009707"/>
              <a:gd name="connsiteY1330" fmla="*/ 316550 h 957255"/>
              <a:gd name="connsiteX1331" fmla="*/ 422504 w 1009707"/>
              <a:gd name="connsiteY1331" fmla="*/ 316550 h 957255"/>
              <a:gd name="connsiteX1332" fmla="*/ 422897 w 1009707"/>
              <a:gd name="connsiteY1332" fmla="*/ 316157 h 957255"/>
              <a:gd name="connsiteX1333" fmla="*/ 423159 w 1009707"/>
              <a:gd name="connsiteY1333" fmla="*/ 316157 h 957255"/>
              <a:gd name="connsiteX1334" fmla="*/ 424340 w 1009707"/>
              <a:gd name="connsiteY1334" fmla="*/ 316550 h 957255"/>
              <a:gd name="connsiteX1335" fmla="*/ 424340 w 1009707"/>
              <a:gd name="connsiteY1335" fmla="*/ 316812 h 957255"/>
              <a:gd name="connsiteX1336" fmla="*/ 424602 w 1009707"/>
              <a:gd name="connsiteY1336" fmla="*/ 317599 h 957255"/>
              <a:gd name="connsiteX1337" fmla="*/ 425389 w 1009707"/>
              <a:gd name="connsiteY1337" fmla="*/ 317599 h 957255"/>
              <a:gd name="connsiteX1338" fmla="*/ 426044 w 1009707"/>
              <a:gd name="connsiteY1338" fmla="*/ 317599 h 957255"/>
              <a:gd name="connsiteX1339" fmla="*/ 427487 w 1009707"/>
              <a:gd name="connsiteY1339" fmla="*/ 317599 h 957255"/>
              <a:gd name="connsiteX1340" fmla="*/ 427880 w 1009707"/>
              <a:gd name="connsiteY1340" fmla="*/ 317337 h 957255"/>
              <a:gd name="connsiteX1341" fmla="*/ 428798 w 1009707"/>
              <a:gd name="connsiteY1341" fmla="*/ 317337 h 957255"/>
              <a:gd name="connsiteX1342" fmla="*/ 429191 w 1009707"/>
              <a:gd name="connsiteY1342" fmla="*/ 317599 h 957255"/>
              <a:gd name="connsiteX1343" fmla="*/ 430109 w 1009707"/>
              <a:gd name="connsiteY1343" fmla="*/ 317992 h 957255"/>
              <a:gd name="connsiteX1344" fmla="*/ 431552 w 1009707"/>
              <a:gd name="connsiteY1344" fmla="*/ 317599 h 957255"/>
              <a:gd name="connsiteX1345" fmla="*/ 432994 w 1009707"/>
              <a:gd name="connsiteY1345" fmla="*/ 316812 h 957255"/>
              <a:gd name="connsiteX1346" fmla="*/ 433388 w 1009707"/>
              <a:gd name="connsiteY1346" fmla="*/ 316550 h 957255"/>
              <a:gd name="connsiteX1347" fmla="*/ 434043 w 1009707"/>
              <a:gd name="connsiteY1347" fmla="*/ 316157 h 957255"/>
              <a:gd name="connsiteX1348" fmla="*/ 435486 w 1009707"/>
              <a:gd name="connsiteY1348" fmla="*/ 315894 h 957255"/>
              <a:gd name="connsiteX1349" fmla="*/ 435748 w 1009707"/>
              <a:gd name="connsiteY1349" fmla="*/ 315108 h 957255"/>
              <a:gd name="connsiteX1350" fmla="*/ 436141 w 1009707"/>
              <a:gd name="connsiteY1350" fmla="*/ 315108 h 957255"/>
              <a:gd name="connsiteX1351" fmla="*/ 436404 w 1009707"/>
              <a:gd name="connsiteY1351" fmla="*/ 315108 h 957255"/>
              <a:gd name="connsiteX1352" fmla="*/ 437846 w 1009707"/>
              <a:gd name="connsiteY1352" fmla="*/ 314714 h 957255"/>
              <a:gd name="connsiteX1353" fmla="*/ 441124 w 1009707"/>
              <a:gd name="connsiteY1353" fmla="*/ 313927 h 957255"/>
              <a:gd name="connsiteX1354" fmla="*/ 443616 w 1009707"/>
              <a:gd name="connsiteY1354" fmla="*/ 313010 h 957255"/>
              <a:gd name="connsiteX1355" fmla="*/ 446107 w 1009707"/>
              <a:gd name="connsiteY1355" fmla="*/ 311829 h 957255"/>
              <a:gd name="connsiteX1356" fmla="*/ 447419 w 1009707"/>
              <a:gd name="connsiteY1356" fmla="*/ 311436 h 957255"/>
              <a:gd name="connsiteX1357" fmla="*/ 448205 w 1009707"/>
              <a:gd name="connsiteY1357" fmla="*/ 311829 h 957255"/>
              <a:gd name="connsiteX1358" fmla="*/ 448205 w 1009707"/>
              <a:gd name="connsiteY1358" fmla="*/ 312092 h 957255"/>
              <a:gd name="connsiteX1359" fmla="*/ 448861 w 1009707"/>
              <a:gd name="connsiteY1359" fmla="*/ 313272 h 957255"/>
              <a:gd name="connsiteX1360" fmla="*/ 449910 w 1009707"/>
              <a:gd name="connsiteY1360" fmla="*/ 313665 h 957255"/>
              <a:gd name="connsiteX1361" fmla="*/ 451090 w 1009707"/>
              <a:gd name="connsiteY1361" fmla="*/ 312485 h 957255"/>
              <a:gd name="connsiteX1362" fmla="*/ 451746 w 1009707"/>
              <a:gd name="connsiteY1362" fmla="*/ 312092 h 957255"/>
              <a:gd name="connsiteX1363" fmla="*/ 452139 w 1009707"/>
              <a:gd name="connsiteY1363" fmla="*/ 312485 h 957255"/>
              <a:gd name="connsiteX1364" fmla="*/ 453582 w 1009707"/>
              <a:gd name="connsiteY1364" fmla="*/ 312485 h 957255"/>
              <a:gd name="connsiteX1365" fmla="*/ 454500 w 1009707"/>
              <a:gd name="connsiteY1365" fmla="*/ 313272 h 957255"/>
              <a:gd name="connsiteX1366" fmla="*/ 455680 w 1009707"/>
              <a:gd name="connsiteY1366" fmla="*/ 313272 h 957255"/>
              <a:gd name="connsiteX1367" fmla="*/ 459220 w 1009707"/>
              <a:gd name="connsiteY1367" fmla="*/ 314452 h 957255"/>
              <a:gd name="connsiteX1368" fmla="*/ 460663 w 1009707"/>
              <a:gd name="connsiteY1368" fmla="*/ 315894 h 957255"/>
              <a:gd name="connsiteX1369" fmla="*/ 460663 w 1009707"/>
              <a:gd name="connsiteY1369" fmla="*/ 317599 h 957255"/>
              <a:gd name="connsiteX1370" fmla="*/ 460925 w 1009707"/>
              <a:gd name="connsiteY1370" fmla="*/ 318779 h 957255"/>
              <a:gd name="connsiteX1371" fmla="*/ 461581 w 1009707"/>
              <a:gd name="connsiteY1371" fmla="*/ 319435 h 957255"/>
              <a:gd name="connsiteX1372" fmla="*/ 462368 w 1009707"/>
              <a:gd name="connsiteY1372" fmla="*/ 320222 h 957255"/>
              <a:gd name="connsiteX1373" fmla="*/ 462761 w 1009707"/>
              <a:gd name="connsiteY1373" fmla="*/ 320484 h 957255"/>
              <a:gd name="connsiteX1374" fmla="*/ 463548 w 1009707"/>
              <a:gd name="connsiteY1374" fmla="*/ 321140 h 957255"/>
              <a:gd name="connsiteX1375" fmla="*/ 464203 w 1009707"/>
              <a:gd name="connsiteY1375" fmla="*/ 321140 h 957255"/>
              <a:gd name="connsiteX1376" fmla="*/ 464990 w 1009707"/>
              <a:gd name="connsiteY1376" fmla="*/ 320877 h 957255"/>
              <a:gd name="connsiteX1377" fmla="*/ 465646 w 1009707"/>
              <a:gd name="connsiteY1377" fmla="*/ 320877 h 957255"/>
              <a:gd name="connsiteX1378" fmla="*/ 467351 w 1009707"/>
              <a:gd name="connsiteY1378" fmla="*/ 322320 h 957255"/>
              <a:gd name="connsiteX1379" fmla="*/ 468531 w 1009707"/>
              <a:gd name="connsiteY1379" fmla="*/ 322582 h 957255"/>
              <a:gd name="connsiteX1380" fmla="*/ 468137 w 1009707"/>
              <a:gd name="connsiteY1380" fmla="*/ 323369 h 957255"/>
              <a:gd name="connsiteX1381" fmla="*/ 468137 w 1009707"/>
              <a:gd name="connsiteY1381" fmla="*/ 323762 h 957255"/>
              <a:gd name="connsiteX1382" fmla="*/ 469580 w 1009707"/>
              <a:gd name="connsiteY1382" fmla="*/ 323762 h 957255"/>
              <a:gd name="connsiteX1383" fmla="*/ 470235 w 1009707"/>
              <a:gd name="connsiteY1383" fmla="*/ 324025 h 957255"/>
              <a:gd name="connsiteX1384" fmla="*/ 470629 w 1009707"/>
              <a:gd name="connsiteY1384" fmla="*/ 324025 h 957255"/>
              <a:gd name="connsiteX1385" fmla="*/ 470629 w 1009707"/>
              <a:gd name="connsiteY1385" fmla="*/ 323369 h 957255"/>
              <a:gd name="connsiteX1386" fmla="*/ 471284 w 1009707"/>
              <a:gd name="connsiteY1386" fmla="*/ 323762 h 957255"/>
              <a:gd name="connsiteX1387" fmla="*/ 471284 w 1009707"/>
              <a:gd name="connsiteY1387" fmla="*/ 323107 h 957255"/>
              <a:gd name="connsiteX1388" fmla="*/ 472727 w 1009707"/>
              <a:gd name="connsiteY1388" fmla="*/ 323107 h 957255"/>
              <a:gd name="connsiteX1389" fmla="*/ 473514 w 1009707"/>
              <a:gd name="connsiteY1389" fmla="*/ 323369 h 957255"/>
              <a:gd name="connsiteX1390" fmla="*/ 474169 w 1009707"/>
              <a:gd name="connsiteY1390" fmla="*/ 323107 h 957255"/>
              <a:gd name="connsiteX1391" fmla="*/ 474956 w 1009707"/>
              <a:gd name="connsiteY1391" fmla="*/ 321664 h 957255"/>
              <a:gd name="connsiteX1392" fmla="*/ 475612 w 1009707"/>
              <a:gd name="connsiteY1392" fmla="*/ 319828 h 957255"/>
              <a:gd name="connsiteX1393" fmla="*/ 475218 w 1009707"/>
              <a:gd name="connsiteY1393" fmla="*/ 318386 h 957255"/>
              <a:gd name="connsiteX1394" fmla="*/ 474956 w 1009707"/>
              <a:gd name="connsiteY1394" fmla="*/ 316943 h 957255"/>
              <a:gd name="connsiteX1395" fmla="*/ 474169 w 1009707"/>
              <a:gd name="connsiteY1395" fmla="*/ 314059 h 957255"/>
              <a:gd name="connsiteX1396" fmla="*/ 473514 w 1009707"/>
              <a:gd name="connsiteY1396" fmla="*/ 312223 h 957255"/>
              <a:gd name="connsiteX1397" fmla="*/ 472071 w 1009707"/>
              <a:gd name="connsiteY1397" fmla="*/ 311174 h 957255"/>
              <a:gd name="connsiteX1398" fmla="*/ 471284 w 1009707"/>
              <a:gd name="connsiteY1398" fmla="*/ 309994 h 957255"/>
              <a:gd name="connsiteX1399" fmla="*/ 470629 w 1009707"/>
              <a:gd name="connsiteY1399" fmla="*/ 309731 h 957255"/>
              <a:gd name="connsiteX1400" fmla="*/ 469842 w 1009707"/>
              <a:gd name="connsiteY1400" fmla="*/ 308289 h 957255"/>
              <a:gd name="connsiteX1401" fmla="*/ 469842 w 1009707"/>
              <a:gd name="connsiteY1401" fmla="*/ 307633 h 957255"/>
              <a:gd name="connsiteX1402" fmla="*/ 470104 w 1009707"/>
              <a:gd name="connsiteY1402" fmla="*/ 307633 h 957255"/>
              <a:gd name="connsiteX1403" fmla="*/ 470104 w 1009707"/>
              <a:gd name="connsiteY1403" fmla="*/ 307895 h 957255"/>
              <a:gd name="connsiteX1404" fmla="*/ 470104 w 1009707"/>
              <a:gd name="connsiteY1404" fmla="*/ 308289 h 957255"/>
              <a:gd name="connsiteX1405" fmla="*/ 472202 w 1009707"/>
              <a:gd name="connsiteY1405" fmla="*/ 308551 h 957255"/>
              <a:gd name="connsiteX1406" fmla="*/ 473383 w 1009707"/>
              <a:gd name="connsiteY1406" fmla="*/ 308289 h 957255"/>
              <a:gd name="connsiteX1407" fmla="*/ 475743 w 1009707"/>
              <a:gd name="connsiteY1407" fmla="*/ 308551 h 957255"/>
              <a:gd name="connsiteX1408" fmla="*/ 476136 w 1009707"/>
              <a:gd name="connsiteY1408" fmla="*/ 308289 h 957255"/>
              <a:gd name="connsiteX1409" fmla="*/ 476399 w 1009707"/>
              <a:gd name="connsiteY1409" fmla="*/ 307109 h 957255"/>
              <a:gd name="connsiteX1410" fmla="*/ 476136 w 1009707"/>
              <a:gd name="connsiteY1410" fmla="*/ 305404 h 957255"/>
              <a:gd name="connsiteX1411" fmla="*/ 477054 w 1009707"/>
              <a:gd name="connsiteY1411" fmla="*/ 303306 h 957255"/>
              <a:gd name="connsiteX1412" fmla="*/ 477054 w 1009707"/>
              <a:gd name="connsiteY1412" fmla="*/ 301863 h 957255"/>
              <a:gd name="connsiteX1413" fmla="*/ 477448 w 1009707"/>
              <a:gd name="connsiteY1413" fmla="*/ 301470 h 957255"/>
              <a:gd name="connsiteX1414" fmla="*/ 478890 w 1009707"/>
              <a:gd name="connsiteY1414" fmla="*/ 301208 h 957255"/>
              <a:gd name="connsiteX1415" fmla="*/ 479546 w 1009707"/>
              <a:gd name="connsiteY1415" fmla="*/ 301995 h 957255"/>
              <a:gd name="connsiteX1416" fmla="*/ 479808 w 1009707"/>
              <a:gd name="connsiteY1416" fmla="*/ 301995 h 957255"/>
              <a:gd name="connsiteX1417" fmla="*/ 478890 w 1009707"/>
              <a:gd name="connsiteY1417" fmla="*/ 302650 h 957255"/>
              <a:gd name="connsiteX1418" fmla="*/ 478890 w 1009707"/>
              <a:gd name="connsiteY1418" fmla="*/ 304093 h 957255"/>
              <a:gd name="connsiteX1419" fmla="*/ 479152 w 1009707"/>
              <a:gd name="connsiteY1419" fmla="*/ 304879 h 957255"/>
              <a:gd name="connsiteX1420" fmla="*/ 478103 w 1009707"/>
              <a:gd name="connsiteY1420" fmla="*/ 305797 h 957255"/>
              <a:gd name="connsiteX1421" fmla="*/ 478365 w 1009707"/>
              <a:gd name="connsiteY1421" fmla="*/ 306191 h 957255"/>
              <a:gd name="connsiteX1422" fmla="*/ 479152 w 1009707"/>
              <a:gd name="connsiteY1422" fmla="*/ 306191 h 957255"/>
              <a:gd name="connsiteX1423" fmla="*/ 479152 w 1009707"/>
              <a:gd name="connsiteY1423" fmla="*/ 306453 h 957255"/>
              <a:gd name="connsiteX1424" fmla="*/ 479808 w 1009707"/>
              <a:gd name="connsiteY1424" fmla="*/ 306453 h 957255"/>
              <a:gd name="connsiteX1425" fmla="*/ 479808 w 1009707"/>
              <a:gd name="connsiteY1425" fmla="*/ 306191 h 957255"/>
              <a:gd name="connsiteX1426" fmla="*/ 479546 w 1009707"/>
              <a:gd name="connsiteY1426" fmla="*/ 306191 h 957255"/>
              <a:gd name="connsiteX1427" fmla="*/ 479546 w 1009707"/>
              <a:gd name="connsiteY1427" fmla="*/ 305404 h 957255"/>
              <a:gd name="connsiteX1428" fmla="*/ 479546 w 1009707"/>
              <a:gd name="connsiteY1428" fmla="*/ 305011 h 957255"/>
              <a:gd name="connsiteX1429" fmla="*/ 480595 w 1009707"/>
              <a:gd name="connsiteY1429" fmla="*/ 304748 h 957255"/>
              <a:gd name="connsiteX1430" fmla="*/ 481382 w 1009707"/>
              <a:gd name="connsiteY1430" fmla="*/ 304748 h 957255"/>
              <a:gd name="connsiteX1431" fmla="*/ 481644 w 1009707"/>
              <a:gd name="connsiteY1431" fmla="*/ 303961 h 957255"/>
              <a:gd name="connsiteX1432" fmla="*/ 482299 w 1009707"/>
              <a:gd name="connsiteY1432" fmla="*/ 303568 h 957255"/>
              <a:gd name="connsiteX1433" fmla="*/ 483742 w 1009707"/>
              <a:gd name="connsiteY1433" fmla="*/ 304748 h 957255"/>
              <a:gd name="connsiteX1434" fmla="*/ 484922 w 1009707"/>
              <a:gd name="connsiteY1434" fmla="*/ 303961 h 957255"/>
              <a:gd name="connsiteX1435" fmla="*/ 485709 w 1009707"/>
              <a:gd name="connsiteY1435" fmla="*/ 304224 h 957255"/>
              <a:gd name="connsiteX1436" fmla="*/ 487151 w 1009707"/>
              <a:gd name="connsiteY1436" fmla="*/ 303961 h 957255"/>
              <a:gd name="connsiteX1437" fmla="*/ 487151 w 1009707"/>
              <a:gd name="connsiteY1437" fmla="*/ 303306 h 957255"/>
              <a:gd name="connsiteX1438" fmla="*/ 487414 w 1009707"/>
              <a:gd name="connsiteY1438" fmla="*/ 302912 h 957255"/>
              <a:gd name="connsiteX1439" fmla="*/ 488594 w 1009707"/>
              <a:gd name="connsiteY1439" fmla="*/ 302912 h 957255"/>
              <a:gd name="connsiteX1440" fmla="*/ 488594 w 1009707"/>
              <a:gd name="connsiteY1440" fmla="*/ 302650 h 957255"/>
              <a:gd name="connsiteX1441" fmla="*/ 488594 w 1009707"/>
              <a:gd name="connsiteY1441" fmla="*/ 302257 h 957255"/>
              <a:gd name="connsiteX1442" fmla="*/ 488856 w 1009707"/>
              <a:gd name="connsiteY1442" fmla="*/ 302257 h 957255"/>
              <a:gd name="connsiteX1443" fmla="*/ 488856 w 1009707"/>
              <a:gd name="connsiteY1443" fmla="*/ 302650 h 957255"/>
              <a:gd name="connsiteX1444" fmla="*/ 490692 w 1009707"/>
              <a:gd name="connsiteY1444" fmla="*/ 302912 h 957255"/>
              <a:gd name="connsiteX1445" fmla="*/ 491741 w 1009707"/>
              <a:gd name="connsiteY1445" fmla="*/ 302650 h 957255"/>
              <a:gd name="connsiteX1446" fmla="*/ 492396 w 1009707"/>
              <a:gd name="connsiteY1446" fmla="*/ 302912 h 957255"/>
              <a:gd name="connsiteX1447" fmla="*/ 492790 w 1009707"/>
              <a:gd name="connsiteY1447" fmla="*/ 302912 h 957255"/>
              <a:gd name="connsiteX1448" fmla="*/ 493052 w 1009707"/>
              <a:gd name="connsiteY1448" fmla="*/ 302257 h 957255"/>
              <a:gd name="connsiteX1449" fmla="*/ 493052 w 1009707"/>
              <a:gd name="connsiteY1449" fmla="*/ 301995 h 957255"/>
              <a:gd name="connsiteX1450" fmla="*/ 492003 w 1009707"/>
              <a:gd name="connsiteY1450" fmla="*/ 301601 h 957255"/>
              <a:gd name="connsiteX1451" fmla="*/ 491610 w 1009707"/>
              <a:gd name="connsiteY1451" fmla="*/ 301995 h 957255"/>
              <a:gd name="connsiteX1452" fmla="*/ 491347 w 1009707"/>
              <a:gd name="connsiteY1452" fmla="*/ 301601 h 957255"/>
              <a:gd name="connsiteX1453" fmla="*/ 490167 w 1009707"/>
              <a:gd name="connsiteY1453" fmla="*/ 301601 h 957255"/>
              <a:gd name="connsiteX1454" fmla="*/ 489381 w 1009707"/>
              <a:gd name="connsiteY1454" fmla="*/ 301995 h 957255"/>
              <a:gd name="connsiteX1455" fmla="*/ 488463 w 1009707"/>
              <a:gd name="connsiteY1455" fmla="*/ 301995 h 957255"/>
              <a:gd name="connsiteX1456" fmla="*/ 487020 w 1009707"/>
              <a:gd name="connsiteY1456" fmla="*/ 302912 h 957255"/>
              <a:gd name="connsiteX1457" fmla="*/ 486627 w 1009707"/>
              <a:gd name="connsiteY1457" fmla="*/ 303699 h 957255"/>
              <a:gd name="connsiteX1458" fmla="*/ 485709 w 1009707"/>
              <a:gd name="connsiteY1458" fmla="*/ 304093 h 957255"/>
              <a:gd name="connsiteX1459" fmla="*/ 485315 w 1009707"/>
              <a:gd name="connsiteY1459" fmla="*/ 303699 h 957255"/>
              <a:gd name="connsiteX1460" fmla="*/ 485053 w 1009707"/>
              <a:gd name="connsiteY1460" fmla="*/ 303699 h 957255"/>
              <a:gd name="connsiteX1461" fmla="*/ 484397 w 1009707"/>
              <a:gd name="connsiteY1461" fmla="*/ 304355 h 957255"/>
              <a:gd name="connsiteX1462" fmla="*/ 483611 w 1009707"/>
              <a:gd name="connsiteY1462" fmla="*/ 304093 h 957255"/>
              <a:gd name="connsiteX1463" fmla="*/ 482168 w 1009707"/>
              <a:gd name="connsiteY1463" fmla="*/ 302650 h 957255"/>
              <a:gd name="connsiteX1464" fmla="*/ 482431 w 1009707"/>
              <a:gd name="connsiteY1464" fmla="*/ 301995 h 957255"/>
              <a:gd name="connsiteX1465" fmla="*/ 482824 w 1009707"/>
              <a:gd name="connsiteY1465" fmla="*/ 301601 h 957255"/>
              <a:gd name="connsiteX1466" fmla="*/ 483086 w 1009707"/>
              <a:gd name="connsiteY1466" fmla="*/ 301601 h 957255"/>
              <a:gd name="connsiteX1467" fmla="*/ 482824 w 1009707"/>
              <a:gd name="connsiteY1467" fmla="*/ 301601 h 957255"/>
              <a:gd name="connsiteX1468" fmla="*/ 483086 w 1009707"/>
              <a:gd name="connsiteY1468" fmla="*/ 302781 h 957255"/>
              <a:gd name="connsiteX1469" fmla="*/ 484266 w 1009707"/>
              <a:gd name="connsiteY1469" fmla="*/ 302126 h 957255"/>
              <a:gd name="connsiteX1470" fmla="*/ 484922 w 1009707"/>
              <a:gd name="connsiteY1470" fmla="*/ 300945 h 957255"/>
              <a:gd name="connsiteX1471" fmla="*/ 484922 w 1009707"/>
              <a:gd name="connsiteY1471" fmla="*/ 300159 h 957255"/>
              <a:gd name="connsiteX1472" fmla="*/ 483742 w 1009707"/>
              <a:gd name="connsiteY1472" fmla="*/ 297798 h 957255"/>
              <a:gd name="connsiteX1473" fmla="*/ 483742 w 1009707"/>
              <a:gd name="connsiteY1473" fmla="*/ 297405 h 957255"/>
              <a:gd name="connsiteX1474" fmla="*/ 485184 w 1009707"/>
              <a:gd name="connsiteY1474" fmla="*/ 297798 h 957255"/>
              <a:gd name="connsiteX1475" fmla="*/ 485578 w 1009707"/>
              <a:gd name="connsiteY1475" fmla="*/ 297405 h 957255"/>
              <a:gd name="connsiteX1476" fmla="*/ 485578 w 1009707"/>
              <a:gd name="connsiteY1476" fmla="*/ 296487 h 957255"/>
              <a:gd name="connsiteX1477" fmla="*/ 485184 w 1009707"/>
              <a:gd name="connsiteY1477" fmla="*/ 296225 h 957255"/>
              <a:gd name="connsiteX1478" fmla="*/ 485184 w 1009707"/>
              <a:gd name="connsiteY1478" fmla="*/ 295438 h 957255"/>
              <a:gd name="connsiteX1479" fmla="*/ 485578 w 1009707"/>
              <a:gd name="connsiteY1479" fmla="*/ 295045 h 957255"/>
              <a:gd name="connsiteX1480" fmla="*/ 485578 w 1009707"/>
              <a:gd name="connsiteY1480" fmla="*/ 294258 h 957255"/>
              <a:gd name="connsiteX1481" fmla="*/ 485840 w 1009707"/>
              <a:gd name="connsiteY1481" fmla="*/ 293602 h 957255"/>
              <a:gd name="connsiteX1482" fmla="*/ 485578 w 1009707"/>
              <a:gd name="connsiteY1482" fmla="*/ 293340 h 957255"/>
              <a:gd name="connsiteX1483" fmla="*/ 485840 w 1009707"/>
              <a:gd name="connsiteY1483" fmla="*/ 292946 h 957255"/>
              <a:gd name="connsiteX1484" fmla="*/ 487020 w 1009707"/>
              <a:gd name="connsiteY1484" fmla="*/ 292291 h 957255"/>
              <a:gd name="connsiteX1485" fmla="*/ 486627 w 1009707"/>
              <a:gd name="connsiteY1485" fmla="*/ 291242 h 957255"/>
              <a:gd name="connsiteX1486" fmla="*/ 487020 w 1009707"/>
              <a:gd name="connsiteY1486" fmla="*/ 291242 h 957255"/>
              <a:gd name="connsiteX1487" fmla="*/ 487282 w 1009707"/>
              <a:gd name="connsiteY1487" fmla="*/ 291242 h 957255"/>
              <a:gd name="connsiteX1488" fmla="*/ 488463 w 1009707"/>
              <a:gd name="connsiteY1488" fmla="*/ 290586 h 957255"/>
              <a:gd name="connsiteX1489" fmla="*/ 489118 w 1009707"/>
              <a:gd name="connsiteY1489" fmla="*/ 290848 h 957255"/>
              <a:gd name="connsiteX1490" fmla="*/ 490823 w 1009707"/>
              <a:gd name="connsiteY1490" fmla="*/ 289799 h 957255"/>
              <a:gd name="connsiteX1491" fmla="*/ 491216 w 1009707"/>
              <a:gd name="connsiteY1491" fmla="*/ 288619 h 957255"/>
              <a:gd name="connsiteX1492" fmla="*/ 491216 w 1009707"/>
              <a:gd name="connsiteY1492" fmla="*/ 287701 h 957255"/>
              <a:gd name="connsiteX1493" fmla="*/ 492134 w 1009707"/>
              <a:gd name="connsiteY1493" fmla="*/ 285865 h 957255"/>
              <a:gd name="connsiteX1494" fmla="*/ 494626 w 1009707"/>
              <a:gd name="connsiteY1494" fmla="*/ 284423 h 957255"/>
              <a:gd name="connsiteX1495" fmla="*/ 494888 w 1009707"/>
              <a:gd name="connsiteY1495" fmla="*/ 284423 h 957255"/>
              <a:gd name="connsiteX1496" fmla="*/ 496724 w 1009707"/>
              <a:gd name="connsiteY1496" fmla="*/ 285210 h 957255"/>
              <a:gd name="connsiteX1497" fmla="*/ 496724 w 1009707"/>
              <a:gd name="connsiteY1497" fmla="*/ 285603 h 957255"/>
              <a:gd name="connsiteX1498" fmla="*/ 494888 w 1009707"/>
              <a:gd name="connsiteY1498" fmla="*/ 287701 h 957255"/>
              <a:gd name="connsiteX1499" fmla="*/ 495281 w 1009707"/>
              <a:gd name="connsiteY1499" fmla="*/ 287701 h 957255"/>
              <a:gd name="connsiteX1500" fmla="*/ 496199 w 1009707"/>
              <a:gd name="connsiteY1500" fmla="*/ 286914 h 957255"/>
              <a:gd name="connsiteX1501" fmla="*/ 496593 w 1009707"/>
              <a:gd name="connsiteY1501" fmla="*/ 286521 h 957255"/>
              <a:gd name="connsiteX1502" fmla="*/ 496855 w 1009707"/>
              <a:gd name="connsiteY1502" fmla="*/ 285734 h 957255"/>
              <a:gd name="connsiteX1503" fmla="*/ 498691 w 1009707"/>
              <a:gd name="connsiteY1503" fmla="*/ 284292 h 957255"/>
              <a:gd name="connsiteX1504" fmla="*/ 500395 w 1009707"/>
              <a:gd name="connsiteY1504" fmla="*/ 282194 h 957255"/>
              <a:gd name="connsiteX1505" fmla="*/ 501838 w 1009707"/>
              <a:gd name="connsiteY1505" fmla="*/ 281145 h 957255"/>
              <a:gd name="connsiteX1506" fmla="*/ 502625 w 1009707"/>
              <a:gd name="connsiteY1506" fmla="*/ 281145 h 957255"/>
              <a:gd name="connsiteX1507" fmla="*/ 503280 w 1009707"/>
              <a:gd name="connsiteY1507" fmla="*/ 279965 h 957255"/>
              <a:gd name="connsiteX1508" fmla="*/ 503936 w 1009707"/>
              <a:gd name="connsiteY1508" fmla="*/ 279309 h 957255"/>
              <a:gd name="connsiteX1509" fmla="*/ 504329 w 1009707"/>
              <a:gd name="connsiteY1509" fmla="*/ 278522 h 957255"/>
              <a:gd name="connsiteX1510" fmla="*/ 505247 w 1009707"/>
              <a:gd name="connsiteY1510" fmla="*/ 277866 h 957255"/>
              <a:gd name="connsiteX1511" fmla="*/ 505247 w 1009707"/>
              <a:gd name="connsiteY1511" fmla="*/ 276817 h 957255"/>
              <a:gd name="connsiteX1512" fmla="*/ 507083 w 1009707"/>
              <a:gd name="connsiteY1512" fmla="*/ 274982 h 957255"/>
              <a:gd name="connsiteX1513" fmla="*/ 507345 w 1009707"/>
              <a:gd name="connsiteY1513" fmla="*/ 274719 h 957255"/>
              <a:gd name="connsiteX1514" fmla="*/ 508526 w 1009707"/>
              <a:gd name="connsiteY1514" fmla="*/ 273539 h 957255"/>
              <a:gd name="connsiteX1515" fmla="*/ 509181 w 1009707"/>
              <a:gd name="connsiteY1515" fmla="*/ 272490 h 957255"/>
              <a:gd name="connsiteX1516" fmla="*/ 509968 w 1009707"/>
              <a:gd name="connsiteY1516" fmla="*/ 271048 h 957255"/>
              <a:gd name="connsiteX1517" fmla="*/ 509575 w 1009707"/>
              <a:gd name="connsiteY1517" fmla="*/ 269867 h 957255"/>
              <a:gd name="connsiteX1518" fmla="*/ 510361 w 1009707"/>
              <a:gd name="connsiteY1518" fmla="*/ 269867 h 957255"/>
              <a:gd name="connsiteX1519" fmla="*/ 510624 w 1009707"/>
              <a:gd name="connsiteY1519" fmla="*/ 270654 h 957255"/>
              <a:gd name="connsiteX1520" fmla="*/ 511804 w 1009707"/>
              <a:gd name="connsiteY1520" fmla="*/ 271048 h 957255"/>
              <a:gd name="connsiteX1521" fmla="*/ 512853 w 1009707"/>
              <a:gd name="connsiteY1521" fmla="*/ 269867 h 957255"/>
              <a:gd name="connsiteX1522" fmla="*/ 513509 w 1009707"/>
              <a:gd name="connsiteY1522" fmla="*/ 269867 h 957255"/>
              <a:gd name="connsiteX1523" fmla="*/ 514295 w 1009707"/>
              <a:gd name="connsiteY1523" fmla="*/ 268950 h 957255"/>
              <a:gd name="connsiteX1524" fmla="*/ 514951 w 1009707"/>
              <a:gd name="connsiteY1524" fmla="*/ 269212 h 957255"/>
              <a:gd name="connsiteX1525" fmla="*/ 516131 w 1009707"/>
              <a:gd name="connsiteY1525" fmla="*/ 268950 h 957255"/>
              <a:gd name="connsiteX1526" fmla="*/ 516918 w 1009707"/>
              <a:gd name="connsiteY1526" fmla="*/ 267114 h 957255"/>
              <a:gd name="connsiteX1527" fmla="*/ 516525 w 1009707"/>
              <a:gd name="connsiteY1527" fmla="*/ 265409 h 957255"/>
              <a:gd name="connsiteX1528" fmla="*/ 516918 w 1009707"/>
              <a:gd name="connsiteY1528" fmla="*/ 265016 h 957255"/>
              <a:gd name="connsiteX1529" fmla="*/ 517836 w 1009707"/>
              <a:gd name="connsiteY1529" fmla="*/ 265671 h 957255"/>
              <a:gd name="connsiteX1530" fmla="*/ 517180 w 1009707"/>
              <a:gd name="connsiteY1530" fmla="*/ 266065 h 957255"/>
              <a:gd name="connsiteX1531" fmla="*/ 517574 w 1009707"/>
              <a:gd name="connsiteY1531" fmla="*/ 266720 h 957255"/>
              <a:gd name="connsiteX1532" fmla="*/ 517836 w 1009707"/>
              <a:gd name="connsiteY1532" fmla="*/ 266720 h 957255"/>
              <a:gd name="connsiteX1533" fmla="*/ 519278 w 1009707"/>
              <a:gd name="connsiteY1533" fmla="*/ 266065 h 957255"/>
              <a:gd name="connsiteX1534" fmla="*/ 519278 w 1009707"/>
              <a:gd name="connsiteY1534" fmla="*/ 265278 h 957255"/>
              <a:gd name="connsiteX1535" fmla="*/ 519278 w 1009707"/>
              <a:gd name="connsiteY1535" fmla="*/ 264622 h 957255"/>
              <a:gd name="connsiteX1536" fmla="*/ 520065 w 1009707"/>
              <a:gd name="connsiteY1536" fmla="*/ 264884 h 957255"/>
              <a:gd name="connsiteX1537" fmla="*/ 521245 w 1009707"/>
              <a:gd name="connsiteY1537" fmla="*/ 264098 h 957255"/>
              <a:gd name="connsiteX1538" fmla="*/ 521901 w 1009707"/>
              <a:gd name="connsiteY1538" fmla="*/ 264098 h 957255"/>
              <a:gd name="connsiteX1539" fmla="*/ 523343 w 1009707"/>
              <a:gd name="connsiteY1539" fmla="*/ 262393 h 957255"/>
              <a:gd name="connsiteX1540" fmla="*/ 524392 w 1009707"/>
              <a:gd name="connsiteY1540" fmla="*/ 262000 h 957255"/>
              <a:gd name="connsiteX1541" fmla="*/ 525048 w 1009707"/>
              <a:gd name="connsiteY1541" fmla="*/ 262000 h 957255"/>
              <a:gd name="connsiteX1542" fmla="*/ 528326 w 1009707"/>
              <a:gd name="connsiteY1542" fmla="*/ 260951 h 957255"/>
              <a:gd name="connsiteX1543" fmla="*/ 528982 w 1009707"/>
              <a:gd name="connsiteY1543" fmla="*/ 260557 h 957255"/>
              <a:gd name="connsiteX1544" fmla="*/ 530687 w 1009707"/>
              <a:gd name="connsiteY1544" fmla="*/ 259115 h 957255"/>
              <a:gd name="connsiteX1545" fmla="*/ 531080 w 1009707"/>
              <a:gd name="connsiteY1545" fmla="*/ 257672 h 957255"/>
              <a:gd name="connsiteX1546" fmla="*/ 531736 w 1009707"/>
              <a:gd name="connsiteY1546" fmla="*/ 257279 h 957255"/>
              <a:gd name="connsiteX1547" fmla="*/ 531736 w 1009707"/>
              <a:gd name="connsiteY1547" fmla="*/ 257148 h 957255"/>
              <a:gd name="connsiteX1548" fmla="*/ 532785 w 1009707"/>
              <a:gd name="connsiteY1548" fmla="*/ 256361 h 957255"/>
              <a:gd name="connsiteX1549" fmla="*/ 533440 w 1009707"/>
              <a:gd name="connsiteY1549" fmla="*/ 256361 h 957255"/>
              <a:gd name="connsiteX1550" fmla="*/ 535539 w 1009707"/>
              <a:gd name="connsiteY1550" fmla="*/ 254656 h 957255"/>
              <a:gd name="connsiteX1551" fmla="*/ 535932 w 1009707"/>
              <a:gd name="connsiteY1551" fmla="*/ 253476 h 957255"/>
              <a:gd name="connsiteX1552" fmla="*/ 537374 w 1009707"/>
              <a:gd name="connsiteY1552" fmla="*/ 252820 h 957255"/>
              <a:gd name="connsiteX1553" fmla="*/ 537637 w 1009707"/>
              <a:gd name="connsiteY1553" fmla="*/ 252034 h 957255"/>
              <a:gd name="connsiteX1554" fmla="*/ 538817 w 1009707"/>
              <a:gd name="connsiteY1554" fmla="*/ 251378 h 957255"/>
              <a:gd name="connsiteX1555" fmla="*/ 539997 w 1009707"/>
              <a:gd name="connsiteY1555" fmla="*/ 251116 h 957255"/>
              <a:gd name="connsiteX1556" fmla="*/ 540784 w 1009707"/>
              <a:gd name="connsiteY1556" fmla="*/ 250722 h 957255"/>
              <a:gd name="connsiteX1557" fmla="*/ 542488 w 1009707"/>
              <a:gd name="connsiteY1557" fmla="*/ 250722 h 957255"/>
              <a:gd name="connsiteX1558" fmla="*/ 543931 w 1009707"/>
              <a:gd name="connsiteY1558" fmla="*/ 249280 h 957255"/>
              <a:gd name="connsiteX1559" fmla="*/ 544587 w 1009707"/>
              <a:gd name="connsiteY1559" fmla="*/ 249280 h 957255"/>
              <a:gd name="connsiteX1560" fmla="*/ 545373 w 1009707"/>
              <a:gd name="connsiteY1560" fmla="*/ 248624 h 957255"/>
              <a:gd name="connsiteX1561" fmla="*/ 545373 w 1009707"/>
              <a:gd name="connsiteY1561" fmla="*/ 247575 h 957255"/>
              <a:gd name="connsiteX1562" fmla="*/ 546029 w 1009707"/>
              <a:gd name="connsiteY1562" fmla="*/ 247182 h 957255"/>
              <a:gd name="connsiteX1563" fmla="*/ 547209 w 1009707"/>
              <a:gd name="connsiteY1563" fmla="*/ 247182 h 957255"/>
              <a:gd name="connsiteX1564" fmla="*/ 547471 w 1009707"/>
              <a:gd name="connsiteY1564" fmla="*/ 246920 h 957255"/>
              <a:gd name="connsiteX1565" fmla="*/ 547209 w 1009707"/>
              <a:gd name="connsiteY1565" fmla="*/ 246920 h 957255"/>
              <a:gd name="connsiteX1566" fmla="*/ 547209 w 1009707"/>
              <a:gd name="connsiteY1566" fmla="*/ 246526 h 957255"/>
              <a:gd name="connsiteX1567" fmla="*/ 548652 w 1009707"/>
              <a:gd name="connsiteY1567" fmla="*/ 246264 h 957255"/>
              <a:gd name="connsiteX1568" fmla="*/ 548652 w 1009707"/>
              <a:gd name="connsiteY1568" fmla="*/ 246526 h 957255"/>
              <a:gd name="connsiteX1569" fmla="*/ 548258 w 1009707"/>
              <a:gd name="connsiteY1569" fmla="*/ 246526 h 957255"/>
              <a:gd name="connsiteX1570" fmla="*/ 548914 w 1009707"/>
              <a:gd name="connsiteY1570" fmla="*/ 246920 h 957255"/>
              <a:gd name="connsiteX1571" fmla="*/ 549307 w 1009707"/>
              <a:gd name="connsiteY1571" fmla="*/ 246133 h 957255"/>
              <a:gd name="connsiteX1572" fmla="*/ 548914 w 1009707"/>
              <a:gd name="connsiteY1572" fmla="*/ 245739 h 957255"/>
              <a:gd name="connsiteX1573" fmla="*/ 549307 w 1009707"/>
              <a:gd name="connsiteY1573" fmla="*/ 245477 h 957255"/>
              <a:gd name="connsiteX1574" fmla="*/ 549307 w 1009707"/>
              <a:gd name="connsiteY1574" fmla="*/ 245084 h 957255"/>
              <a:gd name="connsiteX1575" fmla="*/ 548127 w 1009707"/>
              <a:gd name="connsiteY1575" fmla="*/ 244166 h 957255"/>
              <a:gd name="connsiteX1576" fmla="*/ 548127 w 1009707"/>
              <a:gd name="connsiteY1576" fmla="*/ 243772 h 957255"/>
              <a:gd name="connsiteX1577" fmla="*/ 548783 w 1009707"/>
              <a:gd name="connsiteY1577" fmla="*/ 243117 h 957255"/>
              <a:gd name="connsiteX1578" fmla="*/ 549963 w 1009707"/>
              <a:gd name="connsiteY1578" fmla="*/ 241412 h 957255"/>
              <a:gd name="connsiteX1579" fmla="*/ 550225 w 1009707"/>
              <a:gd name="connsiteY1579" fmla="*/ 240625 h 957255"/>
              <a:gd name="connsiteX1580" fmla="*/ 550225 w 1009707"/>
              <a:gd name="connsiteY1580" fmla="*/ 239183 h 957255"/>
              <a:gd name="connsiteX1581" fmla="*/ 551405 w 1009707"/>
              <a:gd name="connsiteY1581" fmla="*/ 239183 h 957255"/>
              <a:gd name="connsiteX1582" fmla="*/ 551405 w 1009707"/>
              <a:gd name="connsiteY1582" fmla="*/ 238789 h 957255"/>
              <a:gd name="connsiteX1583" fmla="*/ 551012 w 1009707"/>
              <a:gd name="connsiteY1583" fmla="*/ 238527 h 957255"/>
              <a:gd name="connsiteX1584" fmla="*/ 551405 w 1009707"/>
              <a:gd name="connsiteY1584" fmla="*/ 238527 h 957255"/>
              <a:gd name="connsiteX1585" fmla="*/ 551012 w 1009707"/>
              <a:gd name="connsiteY1585" fmla="*/ 238134 h 957255"/>
              <a:gd name="connsiteX1586" fmla="*/ 551012 w 1009707"/>
              <a:gd name="connsiteY1586" fmla="*/ 237216 h 957255"/>
              <a:gd name="connsiteX1587" fmla="*/ 549963 w 1009707"/>
              <a:gd name="connsiteY1587" fmla="*/ 236036 h 957255"/>
              <a:gd name="connsiteX1588" fmla="*/ 548520 w 1009707"/>
              <a:gd name="connsiteY1588" fmla="*/ 234331 h 957255"/>
              <a:gd name="connsiteX1589" fmla="*/ 548520 w 1009707"/>
              <a:gd name="connsiteY1589" fmla="*/ 233938 h 957255"/>
              <a:gd name="connsiteX1590" fmla="*/ 548783 w 1009707"/>
              <a:gd name="connsiteY1590" fmla="*/ 233675 h 957255"/>
              <a:gd name="connsiteX1591" fmla="*/ 548783 w 1009707"/>
              <a:gd name="connsiteY1591" fmla="*/ 233282 h 957255"/>
              <a:gd name="connsiteX1592" fmla="*/ 548127 w 1009707"/>
              <a:gd name="connsiteY1592" fmla="*/ 231577 h 957255"/>
              <a:gd name="connsiteX1593" fmla="*/ 548127 w 1009707"/>
              <a:gd name="connsiteY1593" fmla="*/ 231184 h 957255"/>
              <a:gd name="connsiteX1594" fmla="*/ 549570 w 1009707"/>
              <a:gd name="connsiteY1594" fmla="*/ 230266 h 957255"/>
              <a:gd name="connsiteX1595" fmla="*/ 549307 w 1009707"/>
              <a:gd name="connsiteY1595" fmla="*/ 229873 h 957255"/>
              <a:gd name="connsiteX1596" fmla="*/ 549963 w 1009707"/>
              <a:gd name="connsiteY1596" fmla="*/ 228955 h 957255"/>
              <a:gd name="connsiteX1597" fmla="*/ 549307 w 1009707"/>
              <a:gd name="connsiteY1597" fmla="*/ 227119 h 957255"/>
              <a:gd name="connsiteX1598" fmla="*/ 548914 w 1009707"/>
              <a:gd name="connsiteY1598" fmla="*/ 226463 h 957255"/>
              <a:gd name="connsiteX1599" fmla="*/ 548914 w 1009707"/>
              <a:gd name="connsiteY1599" fmla="*/ 225414 h 957255"/>
              <a:gd name="connsiteX1600" fmla="*/ 549701 w 1009707"/>
              <a:gd name="connsiteY1600" fmla="*/ 223578 h 957255"/>
              <a:gd name="connsiteX1601" fmla="*/ 549701 w 1009707"/>
              <a:gd name="connsiteY1601" fmla="*/ 222136 h 957255"/>
              <a:gd name="connsiteX1602" fmla="*/ 550881 w 1009707"/>
              <a:gd name="connsiteY1602" fmla="*/ 221349 h 957255"/>
              <a:gd name="connsiteX1603" fmla="*/ 551537 w 1009707"/>
              <a:gd name="connsiteY1603" fmla="*/ 219907 h 957255"/>
              <a:gd name="connsiteX1604" fmla="*/ 551799 w 1009707"/>
              <a:gd name="connsiteY1604" fmla="*/ 219251 h 957255"/>
              <a:gd name="connsiteX1605" fmla="*/ 552192 w 1009707"/>
              <a:gd name="connsiteY1605" fmla="*/ 217808 h 957255"/>
              <a:gd name="connsiteX1606" fmla="*/ 552848 w 1009707"/>
              <a:gd name="connsiteY1606" fmla="*/ 217808 h 957255"/>
              <a:gd name="connsiteX1607" fmla="*/ 553635 w 1009707"/>
              <a:gd name="connsiteY1607" fmla="*/ 217546 h 957255"/>
              <a:gd name="connsiteX1608" fmla="*/ 554290 w 1009707"/>
              <a:gd name="connsiteY1608" fmla="*/ 217546 h 957255"/>
              <a:gd name="connsiteX1609" fmla="*/ 554553 w 1009707"/>
              <a:gd name="connsiteY1609" fmla="*/ 217153 h 957255"/>
              <a:gd name="connsiteX1610" fmla="*/ 557437 w 1009707"/>
              <a:gd name="connsiteY1610" fmla="*/ 217153 h 957255"/>
              <a:gd name="connsiteX1611" fmla="*/ 558880 w 1009707"/>
              <a:gd name="connsiteY1611" fmla="*/ 217940 h 957255"/>
              <a:gd name="connsiteX1612" fmla="*/ 560716 w 1009707"/>
              <a:gd name="connsiteY1612" fmla="*/ 217940 h 957255"/>
              <a:gd name="connsiteX1613" fmla="*/ 560978 w 1009707"/>
              <a:gd name="connsiteY1613" fmla="*/ 217940 h 957255"/>
              <a:gd name="connsiteX1614" fmla="*/ 561634 w 1009707"/>
              <a:gd name="connsiteY1614" fmla="*/ 218333 h 957255"/>
              <a:gd name="connsiteX1615" fmla="*/ 562289 w 1009707"/>
              <a:gd name="connsiteY1615" fmla="*/ 219382 h 957255"/>
              <a:gd name="connsiteX1616" fmla="*/ 563469 w 1009707"/>
              <a:gd name="connsiteY1616" fmla="*/ 219775 h 957255"/>
              <a:gd name="connsiteX1617" fmla="*/ 563732 w 1009707"/>
              <a:gd name="connsiteY1617" fmla="*/ 220562 h 957255"/>
              <a:gd name="connsiteX1618" fmla="*/ 565174 w 1009707"/>
              <a:gd name="connsiteY1618" fmla="*/ 220169 h 957255"/>
              <a:gd name="connsiteX1619" fmla="*/ 565961 w 1009707"/>
              <a:gd name="connsiteY1619" fmla="*/ 220562 h 957255"/>
              <a:gd name="connsiteX1620" fmla="*/ 565174 w 1009707"/>
              <a:gd name="connsiteY1620" fmla="*/ 222660 h 957255"/>
              <a:gd name="connsiteX1621" fmla="*/ 565568 w 1009707"/>
              <a:gd name="connsiteY1621" fmla="*/ 222660 h 957255"/>
              <a:gd name="connsiteX1622" fmla="*/ 565174 w 1009707"/>
              <a:gd name="connsiteY1622" fmla="*/ 223709 h 957255"/>
              <a:gd name="connsiteX1623" fmla="*/ 565961 w 1009707"/>
              <a:gd name="connsiteY1623" fmla="*/ 222923 h 957255"/>
              <a:gd name="connsiteX1624" fmla="*/ 565961 w 1009707"/>
              <a:gd name="connsiteY1624" fmla="*/ 222267 h 957255"/>
              <a:gd name="connsiteX1625" fmla="*/ 567797 w 1009707"/>
              <a:gd name="connsiteY1625" fmla="*/ 222267 h 957255"/>
              <a:gd name="connsiteX1626" fmla="*/ 568584 w 1009707"/>
              <a:gd name="connsiteY1626" fmla="*/ 222923 h 957255"/>
              <a:gd name="connsiteX1627" fmla="*/ 568584 w 1009707"/>
              <a:gd name="connsiteY1627" fmla="*/ 222660 h 957255"/>
              <a:gd name="connsiteX1628" fmla="*/ 568190 w 1009707"/>
              <a:gd name="connsiteY1628" fmla="*/ 222267 h 957255"/>
              <a:gd name="connsiteX1629" fmla="*/ 568584 w 1009707"/>
              <a:gd name="connsiteY1629" fmla="*/ 222005 h 957255"/>
              <a:gd name="connsiteX1630" fmla="*/ 568584 w 1009707"/>
              <a:gd name="connsiteY1630" fmla="*/ 221218 h 957255"/>
              <a:gd name="connsiteX1631" fmla="*/ 568584 w 1009707"/>
              <a:gd name="connsiteY1631" fmla="*/ 220431 h 957255"/>
              <a:gd name="connsiteX1632" fmla="*/ 568584 w 1009707"/>
              <a:gd name="connsiteY1632" fmla="*/ 218989 h 957255"/>
              <a:gd name="connsiteX1633" fmla="*/ 569239 w 1009707"/>
              <a:gd name="connsiteY1633" fmla="*/ 217546 h 957255"/>
              <a:gd name="connsiteX1634" fmla="*/ 570419 w 1009707"/>
              <a:gd name="connsiteY1634" fmla="*/ 217546 h 957255"/>
              <a:gd name="connsiteX1635" fmla="*/ 570682 w 1009707"/>
              <a:gd name="connsiteY1635" fmla="*/ 217940 h 957255"/>
              <a:gd name="connsiteX1636" fmla="*/ 570682 w 1009707"/>
              <a:gd name="connsiteY1636" fmla="*/ 219644 h 957255"/>
              <a:gd name="connsiteX1637" fmla="*/ 571862 w 1009707"/>
              <a:gd name="connsiteY1637" fmla="*/ 222529 h 957255"/>
              <a:gd name="connsiteX1638" fmla="*/ 572649 w 1009707"/>
              <a:gd name="connsiteY1638" fmla="*/ 224627 h 957255"/>
              <a:gd name="connsiteX1639" fmla="*/ 574091 w 1009707"/>
              <a:gd name="connsiteY1639" fmla="*/ 224627 h 957255"/>
              <a:gd name="connsiteX1640" fmla="*/ 574747 w 1009707"/>
              <a:gd name="connsiteY1640" fmla="*/ 223185 h 957255"/>
              <a:gd name="connsiteX1641" fmla="*/ 579730 w 1009707"/>
              <a:gd name="connsiteY1641" fmla="*/ 223185 h 957255"/>
              <a:gd name="connsiteX1642" fmla="*/ 579730 w 1009707"/>
              <a:gd name="connsiteY1642" fmla="*/ 222136 h 957255"/>
              <a:gd name="connsiteX1643" fmla="*/ 578943 w 1009707"/>
              <a:gd name="connsiteY1643" fmla="*/ 221742 h 957255"/>
              <a:gd name="connsiteX1644" fmla="*/ 580385 w 1009707"/>
              <a:gd name="connsiteY1644" fmla="*/ 220956 h 957255"/>
              <a:gd name="connsiteX1645" fmla="*/ 580385 w 1009707"/>
              <a:gd name="connsiteY1645" fmla="*/ 220038 h 957255"/>
              <a:gd name="connsiteX1646" fmla="*/ 579730 w 1009707"/>
              <a:gd name="connsiteY1646" fmla="*/ 219644 h 957255"/>
              <a:gd name="connsiteX1647" fmla="*/ 579074 w 1009707"/>
              <a:gd name="connsiteY1647" fmla="*/ 218726 h 957255"/>
              <a:gd name="connsiteX1648" fmla="*/ 579074 w 1009707"/>
              <a:gd name="connsiteY1648" fmla="*/ 217940 h 957255"/>
              <a:gd name="connsiteX1649" fmla="*/ 579730 w 1009707"/>
              <a:gd name="connsiteY1649" fmla="*/ 218202 h 957255"/>
              <a:gd name="connsiteX1650" fmla="*/ 580516 w 1009707"/>
              <a:gd name="connsiteY1650" fmla="*/ 219382 h 957255"/>
              <a:gd name="connsiteX1651" fmla="*/ 581697 w 1009707"/>
              <a:gd name="connsiteY1651" fmla="*/ 219382 h 957255"/>
              <a:gd name="connsiteX1652" fmla="*/ 581697 w 1009707"/>
              <a:gd name="connsiteY1652" fmla="*/ 219644 h 957255"/>
              <a:gd name="connsiteX1653" fmla="*/ 581303 w 1009707"/>
              <a:gd name="connsiteY1653" fmla="*/ 219644 h 957255"/>
              <a:gd name="connsiteX1654" fmla="*/ 581041 w 1009707"/>
              <a:gd name="connsiteY1654" fmla="*/ 223185 h 957255"/>
              <a:gd name="connsiteX1655" fmla="*/ 583532 w 1009707"/>
              <a:gd name="connsiteY1655" fmla="*/ 224627 h 957255"/>
              <a:gd name="connsiteX1656" fmla="*/ 584188 w 1009707"/>
              <a:gd name="connsiteY1656" fmla="*/ 225283 h 957255"/>
              <a:gd name="connsiteX1657" fmla="*/ 583532 w 1009707"/>
              <a:gd name="connsiteY1657" fmla="*/ 224627 h 957255"/>
              <a:gd name="connsiteX1658" fmla="*/ 581041 w 1009707"/>
              <a:gd name="connsiteY1658" fmla="*/ 223578 h 957255"/>
              <a:gd name="connsiteX1659" fmla="*/ 581041 w 1009707"/>
              <a:gd name="connsiteY1659" fmla="*/ 223840 h 957255"/>
              <a:gd name="connsiteX1660" fmla="*/ 581041 w 1009707"/>
              <a:gd name="connsiteY1660" fmla="*/ 224365 h 957255"/>
              <a:gd name="connsiteX1661" fmla="*/ 580648 w 1009707"/>
              <a:gd name="connsiteY1661" fmla="*/ 223972 h 957255"/>
              <a:gd name="connsiteX1662" fmla="*/ 579074 w 1009707"/>
              <a:gd name="connsiteY1662" fmla="*/ 223972 h 957255"/>
              <a:gd name="connsiteX1663" fmla="*/ 579074 w 1009707"/>
              <a:gd name="connsiteY1663" fmla="*/ 224365 h 957255"/>
              <a:gd name="connsiteX1664" fmla="*/ 578812 w 1009707"/>
              <a:gd name="connsiteY1664" fmla="*/ 223578 h 957255"/>
              <a:gd name="connsiteX1665" fmla="*/ 575534 w 1009707"/>
              <a:gd name="connsiteY1665" fmla="*/ 223578 h 957255"/>
              <a:gd name="connsiteX1666" fmla="*/ 574878 w 1009707"/>
              <a:gd name="connsiteY1666" fmla="*/ 225283 h 957255"/>
              <a:gd name="connsiteX1667" fmla="*/ 578418 w 1009707"/>
              <a:gd name="connsiteY1667" fmla="*/ 226463 h 957255"/>
              <a:gd name="connsiteX1668" fmla="*/ 579599 w 1009707"/>
              <a:gd name="connsiteY1668" fmla="*/ 225283 h 957255"/>
              <a:gd name="connsiteX1669" fmla="*/ 580648 w 1009707"/>
              <a:gd name="connsiteY1669" fmla="*/ 225283 h 957255"/>
              <a:gd name="connsiteX1670" fmla="*/ 581041 w 1009707"/>
              <a:gd name="connsiteY1670" fmla="*/ 224627 h 957255"/>
              <a:gd name="connsiteX1671" fmla="*/ 580648 w 1009707"/>
              <a:gd name="connsiteY1671" fmla="*/ 225283 h 957255"/>
              <a:gd name="connsiteX1672" fmla="*/ 580648 w 1009707"/>
              <a:gd name="connsiteY1672" fmla="*/ 226725 h 957255"/>
              <a:gd name="connsiteX1673" fmla="*/ 583139 w 1009707"/>
              <a:gd name="connsiteY1673" fmla="*/ 226463 h 957255"/>
              <a:gd name="connsiteX1674" fmla="*/ 583795 w 1009707"/>
              <a:gd name="connsiteY1674" fmla="*/ 226070 h 957255"/>
              <a:gd name="connsiteX1675" fmla="*/ 583401 w 1009707"/>
              <a:gd name="connsiteY1675" fmla="*/ 226463 h 957255"/>
              <a:gd name="connsiteX1676" fmla="*/ 581303 w 1009707"/>
              <a:gd name="connsiteY1676" fmla="*/ 227250 h 957255"/>
              <a:gd name="connsiteX1677" fmla="*/ 580648 w 1009707"/>
              <a:gd name="connsiteY1677" fmla="*/ 228692 h 957255"/>
              <a:gd name="connsiteX1678" fmla="*/ 580385 w 1009707"/>
              <a:gd name="connsiteY1678" fmla="*/ 238921 h 957255"/>
              <a:gd name="connsiteX1679" fmla="*/ 581303 w 1009707"/>
              <a:gd name="connsiteY1679" fmla="*/ 242199 h 957255"/>
              <a:gd name="connsiteX1680" fmla="*/ 581697 w 1009707"/>
              <a:gd name="connsiteY1680" fmla="*/ 248100 h 957255"/>
              <a:gd name="connsiteX1681" fmla="*/ 581303 w 1009707"/>
              <a:gd name="connsiteY1681" fmla="*/ 249936 h 957255"/>
              <a:gd name="connsiteX1682" fmla="*/ 580648 w 1009707"/>
              <a:gd name="connsiteY1682" fmla="*/ 250853 h 957255"/>
              <a:gd name="connsiteX1683" fmla="*/ 579599 w 1009707"/>
              <a:gd name="connsiteY1683" fmla="*/ 255836 h 957255"/>
              <a:gd name="connsiteX1684" fmla="*/ 579205 w 1009707"/>
              <a:gd name="connsiteY1684" fmla="*/ 262393 h 957255"/>
              <a:gd name="connsiteX1685" fmla="*/ 579205 w 1009707"/>
              <a:gd name="connsiteY1685" fmla="*/ 267638 h 957255"/>
              <a:gd name="connsiteX1686" fmla="*/ 579599 w 1009707"/>
              <a:gd name="connsiteY1686" fmla="*/ 268425 h 957255"/>
              <a:gd name="connsiteX1687" fmla="*/ 579861 w 1009707"/>
              <a:gd name="connsiteY1687" fmla="*/ 269081 h 957255"/>
              <a:gd name="connsiteX1688" fmla="*/ 579861 w 1009707"/>
              <a:gd name="connsiteY1688" fmla="*/ 269474 h 957255"/>
              <a:gd name="connsiteX1689" fmla="*/ 580254 w 1009707"/>
              <a:gd name="connsiteY1689" fmla="*/ 270392 h 957255"/>
              <a:gd name="connsiteX1690" fmla="*/ 579861 w 1009707"/>
              <a:gd name="connsiteY1690" fmla="*/ 269736 h 957255"/>
              <a:gd name="connsiteX1691" fmla="*/ 579599 w 1009707"/>
              <a:gd name="connsiteY1691" fmla="*/ 268950 h 957255"/>
              <a:gd name="connsiteX1692" fmla="*/ 578156 w 1009707"/>
              <a:gd name="connsiteY1692" fmla="*/ 269736 h 957255"/>
              <a:gd name="connsiteX1693" fmla="*/ 578156 w 1009707"/>
              <a:gd name="connsiteY1693" fmla="*/ 270392 h 957255"/>
              <a:gd name="connsiteX1694" fmla="*/ 578943 w 1009707"/>
              <a:gd name="connsiteY1694" fmla="*/ 270392 h 957255"/>
              <a:gd name="connsiteX1695" fmla="*/ 579205 w 1009707"/>
              <a:gd name="connsiteY1695" fmla="*/ 269736 h 957255"/>
              <a:gd name="connsiteX1696" fmla="*/ 579861 w 1009707"/>
              <a:gd name="connsiteY1696" fmla="*/ 270392 h 957255"/>
              <a:gd name="connsiteX1697" fmla="*/ 580254 w 1009707"/>
              <a:gd name="connsiteY1697" fmla="*/ 270785 h 957255"/>
              <a:gd name="connsiteX1698" fmla="*/ 579467 w 1009707"/>
              <a:gd name="connsiteY1698" fmla="*/ 270392 h 957255"/>
              <a:gd name="connsiteX1699" fmla="*/ 579074 w 1009707"/>
              <a:gd name="connsiteY1699" fmla="*/ 270785 h 957255"/>
              <a:gd name="connsiteX1700" fmla="*/ 579467 w 1009707"/>
              <a:gd name="connsiteY1700" fmla="*/ 274326 h 957255"/>
              <a:gd name="connsiteX1701" fmla="*/ 579467 w 1009707"/>
              <a:gd name="connsiteY1701" fmla="*/ 278129 h 957255"/>
              <a:gd name="connsiteX1702" fmla="*/ 579074 w 1009707"/>
              <a:gd name="connsiteY1702" fmla="*/ 279309 h 957255"/>
              <a:gd name="connsiteX1703" fmla="*/ 579730 w 1009707"/>
              <a:gd name="connsiteY1703" fmla="*/ 284948 h 957255"/>
              <a:gd name="connsiteX1704" fmla="*/ 579730 w 1009707"/>
              <a:gd name="connsiteY1704" fmla="*/ 288095 h 957255"/>
              <a:gd name="connsiteX1705" fmla="*/ 578812 w 1009707"/>
              <a:gd name="connsiteY1705" fmla="*/ 289537 h 957255"/>
              <a:gd name="connsiteX1706" fmla="*/ 577369 w 1009707"/>
              <a:gd name="connsiteY1706" fmla="*/ 290193 h 957255"/>
              <a:gd name="connsiteX1707" fmla="*/ 576189 w 1009707"/>
              <a:gd name="connsiteY1707" fmla="*/ 290980 h 957255"/>
              <a:gd name="connsiteX1708" fmla="*/ 574747 w 1009707"/>
              <a:gd name="connsiteY1708" fmla="*/ 293471 h 957255"/>
              <a:gd name="connsiteX1709" fmla="*/ 573698 w 1009707"/>
              <a:gd name="connsiteY1709" fmla="*/ 296618 h 957255"/>
              <a:gd name="connsiteX1710" fmla="*/ 573042 w 1009707"/>
              <a:gd name="connsiteY1710" fmla="*/ 298716 h 957255"/>
              <a:gd name="connsiteX1711" fmla="*/ 572649 w 1009707"/>
              <a:gd name="connsiteY1711" fmla="*/ 299896 h 957255"/>
              <a:gd name="connsiteX1712" fmla="*/ 572386 w 1009707"/>
              <a:gd name="connsiteY1712" fmla="*/ 300159 h 957255"/>
              <a:gd name="connsiteX1713" fmla="*/ 570550 w 1009707"/>
              <a:gd name="connsiteY1713" fmla="*/ 304879 h 957255"/>
              <a:gd name="connsiteX1714" fmla="*/ 569370 w 1009707"/>
              <a:gd name="connsiteY1714" fmla="*/ 306322 h 957255"/>
              <a:gd name="connsiteX1715" fmla="*/ 567666 w 1009707"/>
              <a:gd name="connsiteY1715" fmla="*/ 306977 h 957255"/>
              <a:gd name="connsiteX1716" fmla="*/ 565830 w 1009707"/>
              <a:gd name="connsiteY1716" fmla="*/ 310125 h 957255"/>
              <a:gd name="connsiteX1717" fmla="*/ 563469 w 1009707"/>
              <a:gd name="connsiteY1717" fmla="*/ 310911 h 957255"/>
              <a:gd name="connsiteX1718" fmla="*/ 561371 w 1009707"/>
              <a:gd name="connsiteY1718" fmla="*/ 314190 h 957255"/>
              <a:gd name="connsiteX1719" fmla="*/ 559273 w 1009707"/>
              <a:gd name="connsiteY1719" fmla="*/ 316288 h 957255"/>
              <a:gd name="connsiteX1720" fmla="*/ 555733 w 1009707"/>
              <a:gd name="connsiteY1720" fmla="*/ 317468 h 957255"/>
              <a:gd name="connsiteX1721" fmla="*/ 551537 w 1009707"/>
              <a:gd name="connsiteY1721" fmla="*/ 320615 h 957255"/>
              <a:gd name="connsiteX1722" fmla="*/ 550750 w 1009707"/>
              <a:gd name="connsiteY1722" fmla="*/ 321795 h 957255"/>
              <a:gd name="connsiteX1723" fmla="*/ 548258 w 1009707"/>
              <a:gd name="connsiteY1723" fmla="*/ 322058 h 957255"/>
              <a:gd name="connsiteX1724" fmla="*/ 545898 w 1009707"/>
              <a:gd name="connsiteY1724" fmla="*/ 323238 h 957255"/>
              <a:gd name="connsiteX1725" fmla="*/ 543800 w 1009707"/>
              <a:gd name="connsiteY1725" fmla="*/ 324156 h 957255"/>
              <a:gd name="connsiteX1726" fmla="*/ 537768 w 1009707"/>
              <a:gd name="connsiteY1726" fmla="*/ 327696 h 957255"/>
              <a:gd name="connsiteX1727" fmla="*/ 536981 w 1009707"/>
              <a:gd name="connsiteY1727" fmla="*/ 328352 h 957255"/>
              <a:gd name="connsiteX1728" fmla="*/ 535801 w 1009707"/>
              <a:gd name="connsiteY1728" fmla="*/ 328745 h 957255"/>
              <a:gd name="connsiteX1729" fmla="*/ 532654 w 1009707"/>
              <a:gd name="connsiteY1729" fmla="*/ 330450 h 957255"/>
              <a:gd name="connsiteX1730" fmla="*/ 531998 w 1009707"/>
              <a:gd name="connsiteY1730" fmla="*/ 331106 h 957255"/>
              <a:gd name="connsiteX1731" fmla="*/ 530162 w 1009707"/>
              <a:gd name="connsiteY1731" fmla="*/ 331499 h 957255"/>
              <a:gd name="connsiteX1732" fmla="*/ 529900 w 1009707"/>
              <a:gd name="connsiteY1732" fmla="*/ 331499 h 957255"/>
              <a:gd name="connsiteX1733" fmla="*/ 528064 w 1009707"/>
              <a:gd name="connsiteY1733" fmla="*/ 332417 h 957255"/>
              <a:gd name="connsiteX1734" fmla="*/ 528064 w 1009707"/>
              <a:gd name="connsiteY1734" fmla="*/ 332810 h 957255"/>
              <a:gd name="connsiteX1735" fmla="*/ 528457 w 1009707"/>
              <a:gd name="connsiteY1735" fmla="*/ 333466 h 957255"/>
              <a:gd name="connsiteX1736" fmla="*/ 525966 w 1009707"/>
              <a:gd name="connsiteY1736" fmla="*/ 334908 h 957255"/>
              <a:gd name="connsiteX1737" fmla="*/ 525966 w 1009707"/>
              <a:gd name="connsiteY1737" fmla="*/ 334515 h 957255"/>
              <a:gd name="connsiteX1738" fmla="*/ 528064 w 1009707"/>
              <a:gd name="connsiteY1738" fmla="*/ 333466 h 957255"/>
              <a:gd name="connsiteX1739" fmla="*/ 527802 w 1009707"/>
              <a:gd name="connsiteY1739" fmla="*/ 332810 h 957255"/>
              <a:gd name="connsiteX1740" fmla="*/ 526622 w 1009707"/>
              <a:gd name="connsiteY1740" fmla="*/ 332810 h 957255"/>
              <a:gd name="connsiteX1741" fmla="*/ 525573 w 1009707"/>
              <a:gd name="connsiteY1741" fmla="*/ 333073 h 957255"/>
              <a:gd name="connsiteX1742" fmla="*/ 525179 w 1009707"/>
              <a:gd name="connsiteY1742" fmla="*/ 334253 h 957255"/>
              <a:gd name="connsiteX1743" fmla="*/ 525179 w 1009707"/>
              <a:gd name="connsiteY1743" fmla="*/ 333073 h 957255"/>
              <a:gd name="connsiteX1744" fmla="*/ 524130 w 1009707"/>
              <a:gd name="connsiteY1744" fmla="*/ 332023 h 957255"/>
              <a:gd name="connsiteX1745" fmla="*/ 523737 w 1009707"/>
              <a:gd name="connsiteY1745" fmla="*/ 333073 h 957255"/>
              <a:gd name="connsiteX1746" fmla="*/ 524917 w 1009707"/>
              <a:gd name="connsiteY1746" fmla="*/ 333728 h 957255"/>
              <a:gd name="connsiteX1747" fmla="*/ 524917 w 1009707"/>
              <a:gd name="connsiteY1747" fmla="*/ 334122 h 957255"/>
              <a:gd name="connsiteX1748" fmla="*/ 523737 w 1009707"/>
              <a:gd name="connsiteY1748" fmla="*/ 332941 h 957255"/>
              <a:gd name="connsiteX1749" fmla="*/ 523737 w 1009707"/>
              <a:gd name="connsiteY1749" fmla="*/ 331892 h 957255"/>
              <a:gd name="connsiteX1750" fmla="*/ 523475 w 1009707"/>
              <a:gd name="connsiteY1750" fmla="*/ 331499 h 957255"/>
              <a:gd name="connsiteX1751" fmla="*/ 523475 w 1009707"/>
              <a:gd name="connsiteY1751" fmla="*/ 331237 h 957255"/>
              <a:gd name="connsiteX1752" fmla="*/ 523081 w 1009707"/>
              <a:gd name="connsiteY1752" fmla="*/ 330843 h 957255"/>
              <a:gd name="connsiteX1753" fmla="*/ 522425 w 1009707"/>
              <a:gd name="connsiteY1753" fmla="*/ 330843 h 957255"/>
              <a:gd name="connsiteX1754" fmla="*/ 522425 w 1009707"/>
              <a:gd name="connsiteY1754" fmla="*/ 331237 h 957255"/>
              <a:gd name="connsiteX1755" fmla="*/ 523081 w 1009707"/>
              <a:gd name="connsiteY1755" fmla="*/ 331892 h 957255"/>
              <a:gd name="connsiteX1756" fmla="*/ 523475 w 1009707"/>
              <a:gd name="connsiteY1756" fmla="*/ 331892 h 957255"/>
              <a:gd name="connsiteX1757" fmla="*/ 522688 w 1009707"/>
              <a:gd name="connsiteY1757" fmla="*/ 332155 h 957255"/>
              <a:gd name="connsiteX1758" fmla="*/ 522032 w 1009707"/>
              <a:gd name="connsiteY1758" fmla="*/ 331499 h 957255"/>
              <a:gd name="connsiteX1759" fmla="*/ 522032 w 1009707"/>
              <a:gd name="connsiteY1759" fmla="*/ 330712 h 957255"/>
              <a:gd name="connsiteX1760" fmla="*/ 521245 w 1009707"/>
              <a:gd name="connsiteY1760" fmla="*/ 330712 h 957255"/>
              <a:gd name="connsiteX1761" fmla="*/ 519803 w 1009707"/>
              <a:gd name="connsiteY1761" fmla="*/ 330712 h 957255"/>
              <a:gd name="connsiteX1762" fmla="*/ 519409 w 1009707"/>
              <a:gd name="connsiteY1762" fmla="*/ 330712 h 957255"/>
              <a:gd name="connsiteX1763" fmla="*/ 517705 w 1009707"/>
              <a:gd name="connsiteY1763" fmla="*/ 331106 h 957255"/>
              <a:gd name="connsiteX1764" fmla="*/ 516525 w 1009707"/>
              <a:gd name="connsiteY1764" fmla="*/ 331368 h 957255"/>
              <a:gd name="connsiteX1765" fmla="*/ 516918 w 1009707"/>
              <a:gd name="connsiteY1765" fmla="*/ 331761 h 957255"/>
              <a:gd name="connsiteX1766" fmla="*/ 517180 w 1009707"/>
              <a:gd name="connsiteY1766" fmla="*/ 331368 h 957255"/>
              <a:gd name="connsiteX1767" fmla="*/ 517967 w 1009707"/>
              <a:gd name="connsiteY1767" fmla="*/ 331761 h 957255"/>
              <a:gd name="connsiteX1768" fmla="*/ 518623 w 1009707"/>
              <a:gd name="connsiteY1768" fmla="*/ 332023 h 957255"/>
              <a:gd name="connsiteX1769" fmla="*/ 518360 w 1009707"/>
              <a:gd name="connsiteY1769" fmla="*/ 332417 h 957255"/>
              <a:gd name="connsiteX1770" fmla="*/ 518623 w 1009707"/>
              <a:gd name="connsiteY1770" fmla="*/ 332679 h 957255"/>
              <a:gd name="connsiteX1771" fmla="*/ 518360 w 1009707"/>
              <a:gd name="connsiteY1771" fmla="*/ 333073 h 957255"/>
              <a:gd name="connsiteX1772" fmla="*/ 518360 w 1009707"/>
              <a:gd name="connsiteY1772" fmla="*/ 334122 h 957255"/>
              <a:gd name="connsiteX1773" fmla="*/ 518360 w 1009707"/>
              <a:gd name="connsiteY1773" fmla="*/ 335564 h 957255"/>
              <a:gd name="connsiteX1774" fmla="*/ 518360 w 1009707"/>
              <a:gd name="connsiteY1774" fmla="*/ 336744 h 957255"/>
              <a:gd name="connsiteX1775" fmla="*/ 519147 w 1009707"/>
              <a:gd name="connsiteY1775" fmla="*/ 338187 h 957255"/>
              <a:gd name="connsiteX1776" fmla="*/ 519147 w 1009707"/>
              <a:gd name="connsiteY1776" fmla="*/ 339105 h 957255"/>
              <a:gd name="connsiteX1777" fmla="*/ 519803 w 1009707"/>
              <a:gd name="connsiteY1777" fmla="*/ 340547 h 957255"/>
              <a:gd name="connsiteX1778" fmla="*/ 520590 w 1009707"/>
              <a:gd name="connsiteY1778" fmla="*/ 341989 h 957255"/>
              <a:gd name="connsiteX1779" fmla="*/ 521245 w 1009707"/>
              <a:gd name="connsiteY1779" fmla="*/ 342776 h 957255"/>
              <a:gd name="connsiteX1780" fmla="*/ 522032 w 1009707"/>
              <a:gd name="connsiteY1780" fmla="*/ 343170 h 957255"/>
              <a:gd name="connsiteX1781" fmla="*/ 522294 w 1009707"/>
              <a:gd name="connsiteY1781" fmla="*/ 343432 h 957255"/>
              <a:gd name="connsiteX1782" fmla="*/ 522950 w 1009707"/>
              <a:gd name="connsiteY1782" fmla="*/ 342514 h 957255"/>
              <a:gd name="connsiteX1783" fmla="*/ 523343 w 1009707"/>
              <a:gd name="connsiteY1783" fmla="*/ 342121 h 957255"/>
              <a:gd name="connsiteX1784" fmla="*/ 523343 w 1009707"/>
              <a:gd name="connsiteY1784" fmla="*/ 342514 h 957255"/>
              <a:gd name="connsiteX1785" fmla="*/ 522163 w 1009707"/>
              <a:gd name="connsiteY1785" fmla="*/ 343432 h 957255"/>
              <a:gd name="connsiteX1786" fmla="*/ 522557 w 1009707"/>
              <a:gd name="connsiteY1786" fmla="*/ 343825 h 957255"/>
              <a:gd name="connsiteX1787" fmla="*/ 524261 w 1009707"/>
              <a:gd name="connsiteY1787" fmla="*/ 345530 h 957255"/>
              <a:gd name="connsiteX1788" fmla="*/ 525442 w 1009707"/>
              <a:gd name="connsiteY1788" fmla="*/ 346710 h 957255"/>
              <a:gd name="connsiteX1789" fmla="*/ 526228 w 1009707"/>
              <a:gd name="connsiteY1789" fmla="*/ 346710 h 957255"/>
              <a:gd name="connsiteX1790" fmla="*/ 527146 w 1009707"/>
              <a:gd name="connsiteY1790" fmla="*/ 346972 h 957255"/>
              <a:gd name="connsiteX1791" fmla="*/ 527933 w 1009707"/>
              <a:gd name="connsiteY1791" fmla="*/ 346710 h 957255"/>
              <a:gd name="connsiteX1792" fmla="*/ 529769 w 1009707"/>
              <a:gd name="connsiteY1792" fmla="*/ 346710 h 957255"/>
              <a:gd name="connsiteX1793" fmla="*/ 532654 w 1009707"/>
              <a:gd name="connsiteY1793" fmla="*/ 345923 h 957255"/>
              <a:gd name="connsiteX1794" fmla="*/ 534096 w 1009707"/>
              <a:gd name="connsiteY1794" fmla="*/ 345530 h 957255"/>
              <a:gd name="connsiteX1795" fmla="*/ 535801 w 1009707"/>
              <a:gd name="connsiteY1795" fmla="*/ 345268 h 957255"/>
              <a:gd name="connsiteX1796" fmla="*/ 538686 w 1009707"/>
              <a:gd name="connsiteY1796" fmla="*/ 345268 h 957255"/>
              <a:gd name="connsiteX1797" fmla="*/ 540522 w 1009707"/>
              <a:gd name="connsiteY1797" fmla="*/ 344481 h 957255"/>
              <a:gd name="connsiteX1798" fmla="*/ 543013 w 1009707"/>
              <a:gd name="connsiteY1798" fmla="*/ 344088 h 957255"/>
              <a:gd name="connsiteX1799" fmla="*/ 544455 w 1009707"/>
              <a:gd name="connsiteY1799" fmla="*/ 343038 h 957255"/>
              <a:gd name="connsiteX1800" fmla="*/ 545111 w 1009707"/>
              <a:gd name="connsiteY1800" fmla="*/ 342383 h 957255"/>
              <a:gd name="connsiteX1801" fmla="*/ 545898 w 1009707"/>
              <a:gd name="connsiteY1801" fmla="*/ 340547 h 957255"/>
              <a:gd name="connsiteX1802" fmla="*/ 546160 w 1009707"/>
              <a:gd name="connsiteY1802" fmla="*/ 339891 h 957255"/>
              <a:gd name="connsiteX1803" fmla="*/ 545898 w 1009707"/>
              <a:gd name="connsiteY1803" fmla="*/ 341072 h 957255"/>
              <a:gd name="connsiteX1804" fmla="*/ 545898 w 1009707"/>
              <a:gd name="connsiteY1804" fmla="*/ 341334 h 957255"/>
              <a:gd name="connsiteX1805" fmla="*/ 546554 w 1009707"/>
              <a:gd name="connsiteY1805" fmla="*/ 341334 h 957255"/>
              <a:gd name="connsiteX1806" fmla="*/ 549045 w 1009707"/>
              <a:gd name="connsiteY1806" fmla="*/ 339236 h 957255"/>
              <a:gd name="connsiteX1807" fmla="*/ 549045 w 1009707"/>
              <a:gd name="connsiteY1807" fmla="*/ 338973 h 957255"/>
              <a:gd name="connsiteX1808" fmla="*/ 547996 w 1009707"/>
              <a:gd name="connsiteY1808" fmla="*/ 339236 h 957255"/>
              <a:gd name="connsiteX1809" fmla="*/ 546160 w 1009707"/>
              <a:gd name="connsiteY1809" fmla="*/ 339236 h 957255"/>
              <a:gd name="connsiteX1810" fmla="*/ 546160 w 1009707"/>
              <a:gd name="connsiteY1810" fmla="*/ 340022 h 957255"/>
              <a:gd name="connsiteX1811" fmla="*/ 545898 w 1009707"/>
              <a:gd name="connsiteY1811" fmla="*/ 339760 h 957255"/>
              <a:gd name="connsiteX1812" fmla="*/ 545898 w 1009707"/>
              <a:gd name="connsiteY1812" fmla="*/ 338973 h 957255"/>
              <a:gd name="connsiteX1813" fmla="*/ 546160 w 1009707"/>
              <a:gd name="connsiteY1813" fmla="*/ 338580 h 957255"/>
              <a:gd name="connsiteX1814" fmla="*/ 547996 w 1009707"/>
              <a:gd name="connsiteY1814" fmla="*/ 338973 h 957255"/>
              <a:gd name="connsiteX1815" fmla="*/ 548258 w 1009707"/>
              <a:gd name="connsiteY1815" fmla="*/ 338580 h 957255"/>
              <a:gd name="connsiteX1816" fmla="*/ 551537 w 1009707"/>
              <a:gd name="connsiteY1816" fmla="*/ 338318 h 957255"/>
              <a:gd name="connsiteX1817" fmla="*/ 553635 w 1009707"/>
              <a:gd name="connsiteY1817" fmla="*/ 337924 h 957255"/>
              <a:gd name="connsiteX1818" fmla="*/ 556126 w 1009707"/>
              <a:gd name="connsiteY1818" fmla="*/ 337269 h 957255"/>
              <a:gd name="connsiteX1819" fmla="*/ 558224 w 1009707"/>
              <a:gd name="connsiteY1819" fmla="*/ 336220 h 957255"/>
              <a:gd name="connsiteX1820" fmla="*/ 562420 w 1009707"/>
              <a:gd name="connsiteY1820" fmla="*/ 335564 h 957255"/>
              <a:gd name="connsiteX1821" fmla="*/ 564912 w 1009707"/>
              <a:gd name="connsiteY1821" fmla="*/ 335171 h 957255"/>
              <a:gd name="connsiteX1822" fmla="*/ 566354 w 1009707"/>
              <a:gd name="connsiteY1822" fmla="*/ 335171 h 957255"/>
              <a:gd name="connsiteX1823" fmla="*/ 569239 w 1009707"/>
              <a:gd name="connsiteY1823" fmla="*/ 335171 h 957255"/>
              <a:gd name="connsiteX1824" fmla="*/ 571075 w 1009707"/>
              <a:gd name="connsiteY1824" fmla="*/ 334515 h 957255"/>
              <a:gd name="connsiteX1825" fmla="*/ 573173 w 1009707"/>
              <a:gd name="connsiteY1825" fmla="*/ 333466 h 957255"/>
              <a:gd name="connsiteX1826" fmla="*/ 573829 w 1009707"/>
              <a:gd name="connsiteY1826" fmla="*/ 332810 h 957255"/>
              <a:gd name="connsiteX1827" fmla="*/ 575271 w 1009707"/>
              <a:gd name="connsiteY1827" fmla="*/ 332023 h 957255"/>
              <a:gd name="connsiteX1828" fmla="*/ 578418 w 1009707"/>
              <a:gd name="connsiteY1828" fmla="*/ 330843 h 957255"/>
              <a:gd name="connsiteX1829" fmla="*/ 580254 w 1009707"/>
              <a:gd name="connsiteY1829" fmla="*/ 330581 h 957255"/>
              <a:gd name="connsiteX1830" fmla="*/ 581959 w 1009707"/>
              <a:gd name="connsiteY1830" fmla="*/ 330581 h 957255"/>
              <a:gd name="connsiteX1831" fmla="*/ 583795 w 1009707"/>
              <a:gd name="connsiteY1831" fmla="*/ 330188 h 957255"/>
              <a:gd name="connsiteX1832" fmla="*/ 584057 w 1009707"/>
              <a:gd name="connsiteY1832" fmla="*/ 329925 h 957255"/>
              <a:gd name="connsiteX1833" fmla="*/ 585237 w 1009707"/>
              <a:gd name="connsiteY1833" fmla="*/ 329925 h 957255"/>
              <a:gd name="connsiteX1834" fmla="*/ 586680 w 1009707"/>
              <a:gd name="connsiteY1834" fmla="*/ 329925 h 957255"/>
              <a:gd name="connsiteX1835" fmla="*/ 588778 w 1009707"/>
              <a:gd name="connsiteY1835" fmla="*/ 329139 h 957255"/>
              <a:gd name="connsiteX1836" fmla="*/ 590220 w 1009707"/>
              <a:gd name="connsiteY1836" fmla="*/ 329139 h 957255"/>
              <a:gd name="connsiteX1837" fmla="*/ 591663 w 1009707"/>
              <a:gd name="connsiteY1837" fmla="*/ 328745 h 957255"/>
              <a:gd name="connsiteX1838" fmla="*/ 593367 w 1009707"/>
              <a:gd name="connsiteY1838" fmla="*/ 327958 h 957255"/>
              <a:gd name="connsiteX1839" fmla="*/ 593367 w 1009707"/>
              <a:gd name="connsiteY1839" fmla="*/ 327041 h 957255"/>
              <a:gd name="connsiteX1840" fmla="*/ 593105 w 1009707"/>
              <a:gd name="connsiteY1840" fmla="*/ 327041 h 957255"/>
              <a:gd name="connsiteX1841" fmla="*/ 593105 w 1009707"/>
              <a:gd name="connsiteY1841" fmla="*/ 326647 h 957255"/>
              <a:gd name="connsiteX1842" fmla="*/ 593367 w 1009707"/>
              <a:gd name="connsiteY1842" fmla="*/ 327041 h 957255"/>
              <a:gd name="connsiteX1843" fmla="*/ 593761 w 1009707"/>
              <a:gd name="connsiteY1843" fmla="*/ 327958 h 957255"/>
              <a:gd name="connsiteX1844" fmla="*/ 594023 w 1009707"/>
              <a:gd name="connsiteY1844" fmla="*/ 327696 h 957255"/>
              <a:gd name="connsiteX1845" fmla="*/ 595465 w 1009707"/>
              <a:gd name="connsiteY1845" fmla="*/ 327696 h 957255"/>
              <a:gd name="connsiteX1846" fmla="*/ 595859 w 1009707"/>
              <a:gd name="connsiteY1846" fmla="*/ 327696 h 957255"/>
              <a:gd name="connsiteX1847" fmla="*/ 597957 w 1009707"/>
              <a:gd name="connsiteY1847" fmla="*/ 327696 h 957255"/>
              <a:gd name="connsiteX1848" fmla="*/ 599006 w 1009707"/>
              <a:gd name="connsiteY1848" fmla="*/ 327696 h 957255"/>
              <a:gd name="connsiteX1849" fmla="*/ 602678 w 1009707"/>
              <a:gd name="connsiteY1849" fmla="*/ 327041 h 957255"/>
              <a:gd name="connsiteX1850" fmla="*/ 605825 w 1009707"/>
              <a:gd name="connsiteY1850" fmla="*/ 325860 h 957255"/>
              <a:gd name="connsiteX1851" fmla="*/ 607267 w 1009707"/>
              <a:gd name="connsiteY1851" fmla="*/ 325598 h 957255"/>
              <a:gd name="connsiteX1852" fmla="*/ 608710 w 1009707"/>
              <a:gd name="connsiteY1852" fmla="*/ 325205 h 957255"/>
              <a:gd name="connsiteX1853" fmla="*/ 610545 w 1009707"/>
              <a:gd name="connsiteY1853" fmla="*/ 324942 h 957255"/>
              <a:gd name="connsiteX1854" fmla="*/ 610808 w 1009707"/>
              <a:gd name="connsiteY1854" fmla="*/ 324942 h 957255"/>
              <a:gd name="connsiteX1855" fmla="*/ 611201 w 1009707"/>
              <a:gd name="connsiteY1855" fmla="*/ 324942 h 957255"/>
              <a:gd name="connsiteX1856" fmla="*/ 614742 w 1009707"/>
              <a:gd name="connsiteY1856" fmla="*/ 324942 h 957255"/>
              <a:gd name="connsiteX1857" fmla="*/ 615791 w 1009707"/>
              <a:gd name="connsiteY1857" fmla="*/ 325205 h 957255"/>
              <a:gd name="connsiteX1858" fmla="*/ 618282 w 1009707"/>
              <a:gd name="connsiteY1858" fmla="*/ 326647 h 957255"/>
              <a:gd name="connsiteX1859" fmla="*/ 619987 w 1009707"/>
              <a:gd name="connsiteY1859" fmla="*/ 327827 h 957255"/>
              <a:gd name="connsiteX1860" fmla="*/ 624183 w 1009707"/>
              <a:gd name="connsiteY1860" fmla="*/ 330712 h 957255"/>
              <a:gd name="connsiteX1861" fmla="*/ 628904 w 1009707"/>
              <a:gd name="connsiteY1861" fmla="*/ 334253 h 957255"/>
              <a:gd name="connsiteX1862" fmla="*/ 632838 w 1009707"/>
              <a:gd name="connsiteY1862" fmla="*/ 338449 h 957255"/>
              <a:gd name="connsiteX1863" fmla="*/ 634936 w 1009707"/>
              <a:gd name="connsiteY1863" fmla="*/ 340547 h 957255"/>
              <a:gd name="connsiteX1864" fmla="*/ 636378 w 1009707"/>
              <a:gd name="connsiteY1864" fmla="*/ 341334 h 957255"/>
              <a:gd name="connsiteX1865" fmla="*/ 637427 w 1009707"/>
              <a:gd name="connsiteY1865" fmla="*/ 341334 h 957255"/>
              <a:gd name="connsiteX1866" fmla="*/ 637821 w 1009707"/>
              <a:gd name="connsiteY1866" fmla="*/ 340940 h 957255"/>
              <a:gd name="connsiteX1867" fmla="*/ 638083 w 1009707"/>
              <a:gd name="connsiteY1867" fmla="*/ 341334 h 957255"/>
              <a:gd name="connsiteX1868" fmla="*/ 637427 w 1009707"/>
              <a:gd name="connsiteY1868" fmla="*/ 341989 h 957255"/>
              <a:gd name="connsiteX1869" fmla="*/ 636640 w 1009707"/>
              <a:gd name="connsiteY1869" fmla="*/ 343694 h 957255"/>
              <a:gd name="connsiteX1870" fmla="*/ 636640 w 1009707"/>
              <a:gd name="connsiteY1870" fmla="*/ 344481 h 957255"/>
              <a:gd name="connsiteX1871" fmla="*/ 635723 w 1009707"/>
              <a:gd name="connsiteY1871" fmla="*/ 345137 h 957255"/>
              <a:gd name="connsiteX1872" fmla="*/ 635723 w 1009707"/>
              <a:gd name="connsiteY1872" fmla="*/ 345530 h 957255"/>
              <a:gd name="connsiteX1873" fmla="*/ 633887 w 1009707"/>
              <a:gd name="connsiteY1873" fmla="*/ 345530 h 957255"/>
              <a:gd name="connsiteX1874" fmla="*/ 632969 w 1009707"/>
              <a:gd name="connsiteY1874" fmla="*/ 346448 h 957255"/>
              <a:gd name="connsiteX1875" fmla="*/ 632182 w 1009707"/>
              <a:gd name="connsiteY1875" fmla="*/ 347628 h 957255"/>
              <a:gd name="connsiteX1876" fmla="*/ 631526 w 1009707"/>
              <a:gd name="connsiteY1876" fmla="*/ 348546 h 957255"/>
              <a:gd name="connsiteX1877" fmla="*/ 631264 w 1009707"/>
              <a:gd name="connsiteY1877" fmla="*/ 349726 h 957255"/>
              <a:gd name="connsiteX1878" fmla="*/ 630871 w 1009707"/>
              <a:gd name="connsiteY1878" fmla="*/ 350644 h 957255"/>
              <a:gd name="connsiteX1879" fmla="*/ 630215 w 1009707"/>
              <a:gd name="connsiteY1879" fmla="*/ 351824 h 957255"/>
              <a:gd name="connsiteX1880" fmla="*/ 629953 w 1009707"/>
              <a:gd name="connsiteY1880" fmla="*/ 352611 h 957255"/>
              <a:gd name="connsiteX1881" fmla="*/ 629559 w 1009707"/>
              <a:gd name="connsiteY1881" fmla="*/ 352611 h 957255"/>
              <a:gd name="connsiteX1882" fmla="*/ 629559 w 1009707"/>
              <a:gd name="connsiteY1882" fmla="*/ 351824 h 957255"/>
              <a:gd name="connsiteX1883" fmla="*/ 628117 w 1009707"/>
              <a:gd name="connsiteY1883" fmla="*/ 352611 h 957255"/>
              <a:gd name="connsiteX1884" fmla="*/ 628117 w 1009707"/>
              <a:gd name="connsiteY1884" fmla="*/ 354053 h 957255"/>
              <a:gd name="connsiteX1885" fmla="*/ 628117 w 1009707"/>
              <a:gd name="connsiteY1885" fmla="*/ 354316 h 957255"/>
              <a:gd name="connsiteX1886" fmla="*/ 628117 w 1009707"/>
              <a:gd name="connsiteY1886" fmla="*/ 354971 h 957255"/>
              <a:gd name="connsiteX1887" fmla="*/ 628379 w 1009707"/>
              <a:gd name="connsiteY1887" fmla="*/ 356152 h 957255"/>
              <a:gd name="connsiteX1888" fmla="*/ 628773 w 1009707"/>
              <a:gd name="connsiteY1888" fmla="*/ 357201 h 957255"/>
              <a:gd name="connsiteX1889" fmla="*/ 628773 w 1009707"/>
              <a:gd name="connsiteY1889" fmla="*/ 357594 h 957255"/>
              <a:gd name="connsiteX1890" fmla="*/ 630215 w 1009707"/>
              <a:gd name="connsiteY1890" fmla="*/ 359692 h 957255"/>
              <a:gd name="connsiteX1891" fmla="*/ 630871 w 1009707"/>
              <a:gd name="connsiteY1891" fmla="*/ 360348 h 957255"/>
              <a:gd name="connsiteX1892" fmla="*/ 631526 w 1009707"/>
              <a:gd name="connsiteY1892" fmla="*/ 362052 h 957255"/>
              <a:gd name="connsiteX1893" fmla="*/ 634411 w 1009707"/>
              <a:gd name="connsiteY1893" fmla="*/ 365593 h 957255"/>
              <a:gd name="connsiteX1894" fmla="*/ 634805 w 1009707"/>
              <a:gd name="connsiteY1894" fmla="*/ 366380 h 957255"/>
              <a:gd name="connsiteX1895" fmla="*/ 635591 w 1009707"/>
              <a:gd name="connsiteY1895" fmla="*/ 368740 h 957255"/>
              <a:gd name="connsiteX1896" fmla="*/ 636247 w 1009707"/>
              <a:gd name="connsiteY1896" fmla="*/ 370838 h 957255"/>
              <a:gd name="connsiteX1897" fmla="*/ 636247 w 1009707"/>
              <a:gd name="connsiteY1897" fmla="*/ 371232 h 957255"/>
              <a:gd name="connsiteX1898" fmla="*/ 635854 w 1009707"/>
              <a:gd name="connsiteY1898" fmla="*/ 371494 h 957255"/>
              <a:gd name="connsiteX1899" fmla="*/ 635591 w 1009707"/>
              <a:gd name="connsiteY1899" fmla="*/ 373330 h 957255"/>
              <a:gd name="connsiteX1900" fmla="*/ 635591 w 1009707"/>
              <a:gd name="connsiteY1900" fmla="*/ 373592 h 957255"/>
              <a:gd name="connsiteX1901" fmla="*/ 635591 w 1009707"/>
              <a:gd name="connsiteY1901" fmla="*/ 374772 h 957255"/>
              <a:gd name="connsiteX1902" fmla="*/ 635198 w 1009707"/>
              <a:gd name="connsiteY1902" fmla="*/ 374772 h 957255"/>
              <a:gd name="connsiteX1903" fmla="*/ 635198 w 1009707"/>
              <a:gd name="connsiteY1903" fmla="*/ 375428 h 957255"/>
              <a:gd name="connsiteX1904" fmla="*/ 635198 w 1009707"/>
              <a:gd name="connsiteY1904" fmla="*/ 375690 h 957255"/>
              <a:gd name="connsiteX1905" fmla="*/ 635198 w 1009707"/>
              <a:gd name="connsiteY1905" fmla="*/ 376477 h 957255"/>
              <a:gd name="connsiteX1906" fmla="*/ 635198 w 1009707"/>
              <a:gd name="connsiteY1906" fmla="*/ 376870 h 957255"/>
              <a:gd name="connsiteX1907" fmla="*/ 635591 w 1009707"/>
              <a:gd name="connsiteY1907" fmla="*/ 377133 h 957255"/>
              <a:gd name="connsiteX1908" fmla="*/ 635591 w 1009707"/>
              <a:gd name="connsiteY1908" fmla="*/ 377526 h 957255"/>
              <a:gd name="connsiteX1909" fmla="*/ 635854 w 1009707"/>
              <a:gd name="connsiteY1909" fmla="*/ 378182 h 957255"/>
              <a:gd name="connsiteX1910" fmla="*/ 636247 w 1009707"/>
              <a:gd name="connsiteY1910" fmla="*/ 378182 h 957255"/>
              <a:gd name="connsiteX1911" fmla="*/ 635591 w 1009707"/>
              <a:gd name="connsiteY1911" fmla="*/ 378444 h 957255"/>
              <a:gd name="connsiteX1912" fmla="*/ 634805 w 1009707"/>
              <a:gd name="connsiteY1912" fmla="*/ 378444 h 957255"/>
              <a:gd name="connsiteX1913" fmla="*/ 633362 w 1009707"/>
              <a:gd name="connsiteY1913" fmla="*/ 378182 h 957255"/>
              <a:gd name="connsiteX1914" fmla="*/ 633362 w 1009707"/>
              <a:gd name="connsiteY1914" fmla="*/ 378444 h 957255"/>
              <a:gd name="connsiteX1915" fmla="*/ 631264 w 1009707"/>
              <a:gd name="connsiteY1915" fmla="*/ 378444 h 957255"/>
              <a:gd name="connsiteX1916" fmla="*/ 630871 w 1009707"/>
              <a:gd name="connsiteY1916" fmla="*/ 378444 h 957255"/>
              <a:gd name="connsiteX1917" fmla="*/ 630215 w 1009707"/>
              <a:gd name="connsiteY1917" fmla="*/ 378837 h 957255"/>
              <a:gd name="connsiteX1918" fmla="*/ 630215 w 1009707"/>
              <a:gd name="connsiteY1918" fmla="*/ 379099 h 957255"/>
              <a:gd name="connsiteX1919" fmla="*/ 629953 w 1009707"/>
              <a:gd name="connsiteY1919" fmla="*/ 379493 h 957255"/>
              <a:gd name="connsiteX1920" fmla="*/ 630215 w 1009707"/>
              <a:gd name="connsiteY1920" fmla="*/ 380280 h 957255"/>
              <a:gd name="connsiteX1921" fmla="*/ 629428 w 1009707"/>
              <a:gd name="connsiteY1921" fmla="*/ 379493 h 957255"/>
              <a:gd name="connsiteX1922" fmla="*/ 629428 w 1009707"/>
              <a:gd name="connsiteY1922" fmla="*/ 379755 h 957255"/>
              <a:gd name="connsiteX1923" fmla="*/ 629166 w 1009707"/>
              <a:gd name="connsiteY1923" fmla="*/ 379493 h 957255"/>
              <a:gd name="connsiteX1924" fmla="*/ 628773 w 1009707"/>
              <a:gd name="connsiteY1924" fmla="*/ 379493 h 957255"/>
              <a:gd name="connsiteX1925" fmla="*/ 627986 w 1009707"/>
              <a:gd name="connsiteY1925" fmla="*/ 380280 h 957255"/>
              <a:gd name="connsiteX1926" fmla="*/ 627330 w 1009707"/>
              <a:gd name="connsiteY1926" fmla="*/ 380542 h 957255"/>
              <a:gd name="connsiteX1927" fmla="*/ 626937 w 1009707"/>
              <a:gd name="connsiteY1927" fmla="*/ 380935 h 957255"/>
              <a:gd name="connsiteX1928" fmla="*/ 628379 w 1009707"/>
              <a:gd name="connsiteY1928" fmla="*/ 383820 h 957255"/>
              <a:gd name="connsiteX1929" fmla="*/ 628117 w 1009707"/>
              <a:gd name="connsiteY1929" fmla="*/ 383820 h 957255"/>
              <a:gd name="connsiteX1930" fmla="*/ 626674 w 1009707"/>
              <a:gd name="connsiteY1930" fmla="*/ 380542 h 957255"/>
              <a:gd name="connsiteX1931" fmla="*/ 626281 w 1009707"/>
              <a:gd name="connsiteY1931" fmla="*/ 380935 h 957255"/>
              <a:gd name="connsiteX1932" fmla="*/ 626281 w 1009707"/>
              <a:gd name="connsiteY1932" fmla="*/ 381198 h 957255"/>
              <a:gd name="connsiteX1933" fmla="*/ 626281 w 1009707"/>
              <a:gd name="connsiteY1933" fmla="*/ 380935 h 957255"/>
              <a:gd name="connsiteX1934" fmla="*/ 626019 w 1009707"/>
              <a:gd name="connsiteY1934" fmla="*/ 380935 h 957255"/>
              <a:gd name="connsiteX1935" fmla="*/ 626019 w 1009707"/>
              <a:gd name="connsiteY1935" fmla="*/ 381198 h 957255"/>
              <a:gd name="connsiteX1936" fmla="*/ 626019 w 1009707"/>
              <a:gd name="connsiteY1936" fmla="*/ 381591 h 957255"/>
              <a:gd name="connsiteX1937" fmla="*/ 626281 w 1009707"/>
              <a:gd name="connsiteY1937" fmla="*/ 383296 h 957255"/>
              <a:gd name="connsiteX1938" fmla="*/ 626674 w 1009707"/>
              <a:gd name="connsiteY1938" fmla="*/ 383951 h 957255"/>
              <a:gd name="connsiteX1939" fmla="*/ 626937 w 1009707"/>
              <a:gd name="connsiteY1939" fmla="*/ 383689 h 957255"/>
              <a:gd name="connsiteX1940" fmla="*/ 628117 w 1009707"/>
              <a:gd name="connsiteY1940" fmla="*/ 385132 h 957255"/>
              <a:gd name="connsiteX1941" fmla="*/ 625626 w 1009707"/>
              <a:gd name="connsiteY1941" fmla="*/ 386574 h 957255"/>
              <a:gd name="connsiteX1942" fmla="*/ 625363 w 1009707"/>
              <a:gd name="connsiteY1942" fmla="*/ 387361 h 957255"/>
              <a:gd name="connsiteX1943" fmla="*/ 625363 w 1009707"/>
              <a:gd name="connsiteY1943" fmla="*/ 387623 h 957255"/>
              <a:gd name="connsiteX1944" fmla="*/ 624183 w 1009707"/>
              <a:gd name="connsiteY1944" fmla="*/ 389721 h 957255"/>
              <a:gd name="connsiteX1945" fmla="*/ 623921 w 1009707"/>
              <a:gd name="connsiteY1945" fmla="*/ 389721 h 957255"/>
              <a:gd name="connsiteX1946" fmla="*/ 623921 w 1009707"/>
              <a:gd name="connsiteY1946" fmla="*/ 390114 h 957255"/>
              <a:gd name="connsiteX1947" fmla="*/ 623921 w 1009707"/>
              <a:gd name="connsiteY1947" fmla="*/ 390377 h 957255"/>
              <a:gd name="connsiteX1948" fmla="*/ 623265 w 1009707"/>
              <a:gd name="connsiteY1948" fmla="*/ 390377 h 957255"/>
              <a:gd name="connsiteX1949" fmla="*/ 622085 w 1009707"/>
              <a:gd name="connsiteY1949" fmla="*/ 390377 h 957255"/>
              <a:gd name="connsiteX1950" fmla="*/ 621823 w 1009707"/>
              <a:gd name="connsiteY1950" fmla="*/ 390770 h 957255"/>
              <a:gd name="connsiteX1951" fmla="*/ 621429 w 1009707"/>
              <a:gd name="connsiteY1951" fmla="*/ 390770 h 957255"/>
              <a:gd name="connsiteX1952" fmla="*/ 620118 w 1009707"/>
              <a:gd name="connsiteY1952" fmla="*/ 390377 h 957255"/>
              <a:gd name="connsiteX1953" fmla="*/ 620511 w 1009707"/>
              <a:gd name="connsiteY1953" fmla="*/ 390770 h 957255"/>
              <a:gd name="connsiteX1954" fmla="*/ 620118 w 1009707"/>
              <a:gd name="connsiteY1954" fmla="*/ 390770 h 957255"/>
              <a:gd name="connsiteX1955" fmla="*/ 620118 w 1009707"/>
              <a:gd name="connsiteY1955" fmla="*/ 391032 h 957255"/>
              <a:gd name="connsiteX1956" fmla="*/ 620511 w 1009707"/>
              <a:gd name="connsiteY1956" fmla="*/ 391032 h 957255"/>
              <a:gd name="connsiteX1957" fmla="*/ 621954 w 1009707"/>
              <a:gd name="connsiteY1957" fmla="*/ 391032 h 957255"/>
              <a:gd name="connsiteX1958" fmla="*/ 621954 w 1009707"/>
              <a:gd name="connsiteY1958" fmla="*/ 391426 h 957255"/>
              <a:gd name="connsiteX1959" fmla="*/ 621954 w 1009707"/>
              <a:gd name="connsiteY1959" fmla="*/ 391688 h 957255"/>
              <a:gd name="connsiteX1960" fmla="*/ 621954 w 1009707"/>
              <a:gd name="connsiteY1960" fmla="*/ 392081 h 957255"/>
              <a:gd name="connsiteX1961" fmla="*/ 621167 w 1009707"/>
              <a:gd name="connsiteY1961" fmla="*/ 392081 h 957255"/>
              <a:gd name="connsiteX1962" fmla="*/ 620774 w 1009707"/>
              <a:gd name="connsiteY1962" fmla="*/ 392081 h 957255"/>
              <a:gd name="connsiteX1963" fmla="*/ 620774 w 1009707"/>
              <a:gd name="connsiteY1963" fmla="*/ 392344 h 957255"/>
              <a:gd name="connsiteX1964" fmla="*/ 620774 w 1009707"/>
              <a:gd name="connsiteY1964" fmla="*/ 392737 h 957255"/>
              <a:gd name="connsiteX1965" fmla="*/ 622872 w 1009707"/>
              <a:gd name="connsiteY1965" fmla="*/ 393393 h 957255"/>
              <a:gd name="connsiteX1966" fmla="*/ 623265 w 1009707"/>
              <a:gd name="connsiteY1966" fmla="*/ 393393 h 957255"/>
              <a:gd name="connsiteX1967" fmla="*/ 622872 w 1009707"/>
              <a:gd name="connsiteY1967" fmla="*/ 393655 h 957255"/>
              <a:gd name="connsiteX1968" fmla="*/ 621429 w 1009707"/>
              <a:gd name="connsiteY1968" fmla="*/ 393393 h 957255"/>
              <a:gd name="connsiteX1969" fmla="*/ 621167 w 1009707"/>
              <a:gd name="connsiteY1969" fmla="*/ 394180 h 957255"/>
              <a:gd name="connsiteX1970" fmla="*/ 622609 w 1009707"/>
              <a:gd name="connsiteY1970" fmla="*/ 395097 h 957255"/>
              <a:gd name="connsiteX1971" fmla="*/ 622609 w 1009707"/>
              <a:gd name="connsiteY1971" fmla="*/ 395884 h 957255"/>
              <a:gd name="connsiteX1972" fmla="*/ 622872 w 1009707"/>
              <a:gd name="connsiteY1972" fmla="*/ 398376 h 957255"/>
              <a:gd name="connsiteX1973" fmla="*/ 622216 w 1009707"/>
              <a:gd name="connsiteY1973" fmla="*/ 395884 h 957255"/>
              <a:gd name="connsiteX1974" fmla="*/ 621167 w 1009707"/>
              <a:gd name="connsiteY1974" fmla="*/ 394835 h 957255"/>
              <a:gd name="connsiteX1975" fmla="*/ 620118 w 1009707"/>
              <a:gd name="connsiteY1975" fmla="*/ 397327 h 957255"/>
              <a:gd name="connsiteX1976" fmla="*/ 619856 w 1009707"/>
              <a:gd name="connsiteY1976" fmla="*/ 399163 h 957255"/>
              <a:gd name="connsiteX1977" fmla="*/ 620118 w 1009707"/>
              <a:gd name="connsiteY1977" fmla="*/ 400212 h 957255"/>
              <a:gd name="connsiteX1978" fmla="*/ 621429 w 1009707"/>
              <a:gd name="connsiteY1978" fmla="*/ 401392 h 957255"/>
              <a:gd name="connsiteX1979" fmla="*/ 623265 w 1009707"/>
              <a:gd name="connsiteY1979" fmla="*/ 402834 h 957255"/>
              <a:gd name="connsiteX1980" fmla="*/ 624183 w 1009707"/>
              <a:gd name="connsiteY1980" fmla="*/ 404277 h 957255"/>
              <a:gd name="connsiteX1981" fmla="*/ 624970 w 1009707"/>
              <a:gd name="connsiteY1981" fmla="*/ 405719 h 957255"/>
              <a:gd name="connsiteX1982" fmla="*/ 625363 w 1009707"/>
              <a:gd name="connsiteY1982" fmla="*/ 408079 h 957255"/>
              <a:gd name="connsiteX1983" fmla="*/ 625363 w 1009707"/>
              <a:gd name="connsiteY1983" fmla="*/ 408473 h 957255"/>
              <a:gd name="connsiteX1984" fmla="*/ 625363 w 1009707"/>
              <a:gd name="connsiteY1984" fmla="*/ 408735 h 957255"/>
              <a:gd name="connsiteX1985" fmla="*/ 624970 w 1009707"/>
              <a:gd name="connsiteY1985" fmla="*/ 409391 h 957255"/>
              <a:gd name="connsiteX1986" fmla="*/ 625363 w 1009707"/>
              <a:gd name="connsiteY1986" fmla="*/ 408735 h 957255"/>
              <a:gd name="connsiteX1987" fmla="*/ 624970 w 1009707"/>
              <a:gd name="connsiteY1987" fmla="*/ 408735 h 957255"/>
              <a:gd name="connsiteX1988" fmla="*/ 624708 w 1009707"/>
              <a:gd name="connsiteY1988" fmla="*/ 409128 h 957255"/>
              <a:gd name="connsiteX1989" fmla="*/ 623921 w 1009707"/>
              <a:gd name="connsiteY1989" fmla="*/ 410177 h 957255"/>
              <a:gd name="connsiteX1990" fmla="*/ 622741 w 1009707"/>
              <a:gd name="connsiteY1990" fmla="*/ 412013 h 957255"/>
              <a:gd name="connsiteX1991" fmla="*/ 622085 w 1009707"/>
              <a:gd name="connsiteY1991" fmla="*/ 413456 h 957255"/>
              <a:gd name="connsiteX1992" fmla="*/ 621823 w 1009707"/>
              <a:gd name="connsiteY1992" fmla="*/ 413718 h 957255"/>
              <a:gd name="connsiteX1993" fmla="*/ 622085 w 1009707"/>
              <a:gd name="connsiteY1993" fmla="*/ 413718 h 957255"/>
              <a:gd name="connsiteX1994" fmla="*/ 621823 w 1009707"/>
              <a:gd name="connsiteY1994" fmla="*/ 414505 h 957255"/>
              <a:gd name="connsiteX1995" fmla="*/ 621429 w 1009707"/>
              <a:gd name="connsiteY1995" fmla="*/ 414898 h 957255"/>
              <a:gd name="connsiteX1996" fmla="*/ 621823 w 1009707"/>
              <a:gd name="connsiteY1996" fmla="*/ 414898 h 957255"/>
              <a:gd name="connsiteX1997" fmla="*/ 621823 w 1009707"/>
              <a:gd name="connsiteY1997" fmla="*/ 415160 h 957255"/>
              <a:gd name="connsiteX1998" fmla="*/ 621429 w 1009707"/>
              <a:gd name="connsiteY1998" fmla="*/ 415947 h 957255"/>
              <a:gd name="connsiteX1999" fmla="*/ 621167 w 1009707"/>
              <a:gd name="connsiteY1999" fmla="*/ 415685 h 957255"/>
              <a:gd name="connsiteX2000" fmla="*/ 620774 w 1009707"/>
              <a:gd name="connsiteY2000" fmla="*/ 417127 h 957255"/>
              <a:gd name="connsiteX2001" fmla="*/ 620118 w 1009707"/>
              <a:gd name="connsiteY2001" fmla="*/ 418045 h 957255"/>
              <a:gd name="connsiteX2002" fmla="*/ 619856 w 1009707"/>
              <a:gd name="connsiteY2002" fmla="*/ 418832 h 957255"/>
              <a:gd name="connsiteX2003" fmla="*/ 619462 w 1009707"/>
              <a:gd name="connsiteY2003" fmla="*/ 418832 h 957255"/>
              <a:gd name="connsiteX2004" fmla="*/ 619462 w 1009707"/>
              <a:gd name="connsiteY2004" fmla="*/ 419226 h 957255"/>
              <a:gd name="connsiteX2005" fmla="*/ 618413 w 1009707"/>
              <a:gd name="connsiteY2005" fmla="*/ 419750 h 957255"/>
              <a:gd name="connsiteX2006" fmla="*/ 618151 w 1009707"/>
              <a:gd name="connsiteY2006" fmla="*/ 420143 h 957255"/>
              <a:gd name="connsiteX2007" fmla="*/ 617758 w 1009707"/>
              <a:gd name="connsiteY2007" fmla="*/ 421586 h 957255"/>
              <a:gd name="connsiteX2008" fmla="*/ 617495 w 1009707"/>
              <a:gd name="connsiteY2008" fmla="*/ 422242 h 957255"/>
              <a:gd name="connsiteX2009" fmla="*/ 617495 w 1009707"/>
              <a:gd name="connsiteY2009" fmla="*/ 421979 h 957255"/>
              <a:gd name="connsiteX2010" fmla="*/ 616840 w 1009707"/>
              <a:gd name="connsiteY2010" fmla="*/ 423684 h 957255"/>
              <a:gd name="connsiteX2011" fmla="*/ 617495 w 1009707"/>
              <a:gd name="connsiteY2011" fmla="*/ 424077 h 957255"/>
              <a:gd name="connsiteX2012" fmla="*/ 618282 w 1009707"/>
              <a:gd name="connsiteY2012" fmla="*/ 421979 h 957255"/>
              <a:gd name="connsiteX2013" fmla="*/ 618544 w 1009707"/>
              <a:gd name="connsiteY2013" fmla="*/ 421324 h 957255"/>
              <a:gd name="connsiteX2014" fmla="*/ 619200 w 1009707"/>
              <a:gd name="connsiteY2014" fmla="*/ 420537 h 957255"/>
              <a:gd name="connsiteX2015" fmla="*/ 619593 w 1009707"/>
              <a:gd name="connsiteY2015" fmla="*/ 420143 h 957255"/>
              <a:gd name="connsiteX2016" fmla="*/ 619856 w 1009707"/>
              <a:gd name="connsiteY2016" fmla="*/ 420143 h 957255"/>
              <a:gd name="connsiteX2017" fmla="*/ 620249 w 1009707"/>
              <a:gd name="connsiteY2017" fmla="*/ 419750 h 957255"/>
              <a:gd name="connsiteX2018" fmla="*/ 620511 w 1009707"/>
              <a:gd name="connsiteY2018" fmla="*/ 419750 h 957255"/>
              <a:gd name="connsiteX2019" fmla="*/ 621692 w 1009707"/>
              <a:gd name="connsiteY2019" fmla="*/ 418832 h 957255"/>
              <a:gd name="connsiteX2020" fmla="*/ 622347 w 1009707"/>
              <a:gd name="connsiteY2020" fmla="*/ 418832 h 957255"/>
              <a:gd name="connsiteX2021" fmla="*/ 622347 w 1009707"/>
              <a:gd name="connsiteY2021" fmla="*/ 418439 h 957255"/>
              <a:gd name="connsiteX2022" fmla="*/ 622347 w 1009707"/>
              <a:gd name="connsiteY2022" fmla="*/ 418176 h 957255"/>
              <a:gd name="connsiteX2023" fmla="*/ 622609 w 1009707"/>
              <a:gd name="connsiteY2023" fmla="*/ 418176 h 957255"/>
              <a:gd name="connsiteX2024" fmla="*/ 622609 w 1009707"/>
              <a:gd name="connsiteY2024" fmla="*/ 418439 h 957255"/>
              <a:gd name="connsiteX2025" fmla="*/ 622609 w 1009707"/>
              <a:gd name="connsiteY2025" fmla="*/ 418176 h 957255"/>
              <a:gd name="connsiteX2026" fmla="*/ 623003 w 1009707"/>
              <a:gd name="connsiteY2026" fmla="*/ 418963 h 957255"/>
              <a:gd name="connsiteX2027" fmla="*/ 623003 w 1009707"/>
              <a:gd name="connsiteY2027" fmla="*/ 418570 h 957255"/>
              <a:gd name="connsiteX2028" fmla="*/ 623265 w 1009707"/>
              <a:gd name="connsiteY2028" fmla="*/ 418570 h 957255"/>
              <a:gd name="connsiteX2029" fmla="*/ 622478 w 1009707"/>
              <a:gd name="connsiteY2029" fmla="*/ 416472 h 957255"/>
              <a:gd name="connsiteX2030" fmla="*/ 623659 w 1009707"/>
              <a:gd name="connsiteY2030" fmla="*/ 416472 h 957255"/>
              <a:gd name="connsiteX2031" fmla="*/ 623921 w 1009707"/>
              <a:gd name="connsiteY2031" fmla="*/ 416472 h 957255"/>
              <a:gd name="connsiteX2032" fmla="*/ 623659 w 1009707"/>
              <a:gd name="connsiteY2032" fmla="*/ 416210 h 957255"/>
              <a:gd name="connsiteX2033" fmla="*/ 623921 w 1009707"/>
              <a:gd name="connsiteY2033" fmla="*/ 416210 h 957255"/>
              <a:gd name="connsiteX2034" fmla="*/ 624314 w 1009707"/>
              <a:gd name="connsiteY2034" fmla="*/ 417652 h 957255"/>
              <a:gd name="connsiteX2035" fmla="*/ 625232 w 1009707"/>
              <a:gd name="connsiteY2035" fmla="*/ 416472 h 957255"/>
              <a:gd name="connsiteX2036" fmla="*/ 626019 w 1009707"/>
              <a:gd name="connsiteY2036" fmla="*/ 417127 h 957255"/>
              <a:gd name="connsiteX2037" fmla="*/ 626674 w 1009707"/>
              <a:gd name="connsiteY2037" fmla="*/ 416865 h 957255"/>
              <a:gd name="connsiteX2038" fmla="*/ 627068 w 1009707"/>
              <a:gd name="connsiteY2038" fmla="*/ 416472 h 957255"/>
              <a:gd name="connsiteX2039" fmla="*/ 626674 w 1009707"/>
              <a:gd name="connsiteY2039" fmla="*/ 416210 h 957255"/>
              <a:gd name="connsiteX2040" fmla="*/ 628904 w 1009707"/>
              <a:gd name="connsiteY2040" fmla="*/ 414111 h 957255"/>
              <a:gd name="connsiteX2041" fmla="*/ 628904 w 1009707"/>
              <a:gd name="connsiteY2041" fmla="*/ 413718 h 957255"/>
              <a:gd name="connsiteX2042" fmla="*/ 629166 w 1009707"/>
              <a:gd name="connsiteY2042" fmla="*/ 413718 h 957255"/>
              <a:gd name="connsiteX2043" fmla="*/ 628904 w 1009707"/>
              <a:gd name="connsiteY2043" fmla="*/ 412931 h 957255"/>
              <a:gd name="connsiteX2044" fmla="*/ 627724 w 1009707"/>
              <a:gd name="connsiteY2044" fmla="*/ 412931 h 957255"/>
              <a:gd name="connsiteX2045" fmla="*/ 625888 w 1009707"/>
              <a:gd name="connsiteY2045" fmla="*/ 415029 h 957255"/>
              <a:gd name="connsiteX2046" fmla="*/ 625626 w 1009707"/>
              <a:gd name="connsiteY2046" fmla="*/ 415423 h 957255"/>
              <a:gd name="connsiteX2047" fmla="*/ 625232 w 1009707"/>
              <a:gd name="connsiteY2047" fmla="*/ 415029 h 957255"/>
              <a:gd name="connsiteX2048" fmla="*/ 626019 w 1009707"/>
              <a:gd name="connsiteY2048" fmla="*/ 414767 h 957255"/>
              <a:gd name="connsiteX2049" fmla="*/ 627855 w 1009707"/>
              <a:gd name="connsiteY2049" fmla="*/ 412669 h 957255"/>
              <a:gd name="connsiteX2050" fmla="*/ 627855 w 1009707"/>
              <a:gd name="connsiteY2050" fmla="*/ 412276 h 957255"/>
              <a:gd name="connsiteX2051" fmla="*/ 629035 w 1009707"/>
              <a:gd name="connsiteY2051" fmla="*/ 412669 h 957255"/>
              <a:gd name="connsiteX2052" fmla="*/ 629297 w 1009707"/>
              <a:gd name="connsiteY2052" fmla="*/ 412931 h 957255"/>
              <a:gd name="connsiteX2053" fmla="*/ 629297 w 1009707"/>
              <a:gd name="connsiteY2053" fmla="*/ 413718 h 957255"/>
              <a:gd name="connsiteX2054" fmla="*/ 629691 w 1009707"/>
              <a:gd name="connsiteY2054" fmla="*/ 413718 h 957255"/>
              <a:gd name="connsiteX2055" fmla="*/ 629953 w 1009707"/>
              <a:gd name="connsiteY2055" fmla="*/ 413718 h 957255"/>
              <a:gd name="connsiteX2056" fmla="*/ 630346 w 1009707"/>
              <a:gd name="connsiteY2056" fmla="*/ 413718 h 957255"/>
              <a:gd name="connsiteX2057" fmla="*/ 630608 w 1009707"/>
              <a:gd name="connsiteY2057" fmla="*/ 413718 h 957255"/>
              <a:gd name="connsiteX2058" fmla="*/ 630346 w 1009707"/>
              <a:gd name="connsiteY2058" fmla="*/ 413456 h 957255"/>
              <a:gd name="connsiteX2059" fmla="*/ 631395 w 1009707"/>
              <a:gd name="connsiteY2059" fmla="*/ 413718 h 957255"/>
              <a:gd name="connsiteX2060" fmla="*/ 632838 w 1009707"/>
              <a:gd name="connsiteY2060" fmla="*/ 414374 h 957255"/>
              <a:gd name="connsiteX2061" fmla="*/ 634280 w 1009707"/>
              <a:gd name="connsiteY2061" fmla="*/ 414767 h 957255"/>
              <a:gd name="connsiteX2062" fmla="*/ 634673 w 1009707"/>
              <a:gd name="connsiteY2062" fmla="*/ 414767 h 957255"/>
              <a:gd name="connsiteX2063" fmla="*/ 634673 w 1009707"/>
              <a:gd name="connsiteY2063" fmla="*/ 414374 h 957255"/>
              <a:gd name="connsiteX2064" fmla="*/ 634673 w 1009707"/>
              <a:gd name="connsiteY2064" fmla="*/ 414111 h 957255"/>
              <a:gd name="connsiteX2065" fmla="*/ 634018 w 1009707"/>
              <a:gd name="connsiteY2065" fmla="*/ 414111 h 957255"/>
              <a:gd name="connsiteX2066" fmla="*/ 632838 w 1009707"/>
              <a:gd name="connsiteY2066" fmla="*/ 413456 h 957255"/>
              <a:gd name="connsiteX2067" fmla="*/ 632575 w 1009707"/>
              <a:gd name="connsiteY2067" fmla="*/ 413456 h 957255"/>
              <a:gd name="connsiteX2068" fmla="*/ 632182 w 1009707"/>
              <a:gd name="connsiteY2068" fmla="*/ 413718 h 957255"/>
              <a:gd name="connsiteX2069" fmla="*/ 632182 w 1009707"/>
              <a:gd name="connsiteY2069" fmla="*/ 413194 h 957255"/>
              <a:gd name="connsiteX2070" fmla="*/ 631526 w 1009707"/>
              <a:gd name="connsiteY2070" fmla="*/ 412669 h 957255"/>
              <a:gd name="connsiteX2071" fmla="*/ 630740 w 1009707"/>
              <a:gd name="connsiteY2071" fmla="*/ 412407 h 957255"/>
              <a:gd name="connsiteX2072" fmla="*/ 630084 w 1009707"/>
              <a:gd name="connsiteY2072" fmla="*/ 411751 h 957255"/>
              <a:gd name="connsiteX2073" fmla="*/ 629297 w 1009707"/>
              <a:gd name="connsiteY2073" fmla="*/ 410964 h 957255"/>
              <a:gd name="connsiteX2074" fmla="*/ 629035 w 1009707"/>
              <a:gd name="connsiteY2074" fmla="*/ 410964 h 957255"/>
              <a:gd name="connsiteX2075" fmla="*/ 629035 w 1009707"/>
              <a:gd name="connsiteY2075" fmla="*/ 410571 h 957255"/>
              <a:gd name="connsiteX2076" fmla="*/ 628248 w 1009707"/>
              <a:gd name="connsiteY2076" fmla="*/ 409784 h 957255"/>
              <a:gd name="connsiteX2077" fmla="*/ 629035 w 1009707"/>
              <a:gd name="connsiteY2077" fmla="*/ 409128 h 957255"/>
              <a:gd name="connsiteX2078" fmla="*/ 629035 w 1009707"/>
              <a:gd name="connsiteY2078" fmla="*/ 408866 h 957255"/>
              <a:gd name="connsiteX2079" fmla="*/ 629297 w 1009707"/>
              <a:gd name="connsiteY2079" fmla="*/ 408866 h 957255"/>
              <a:gd name="connsiteX2080" fmla="*/ 630084 w 1009707"/>
              <a:gd name="connsiteY2080" fmla="*/ 409522 h 957255"/>
              <a:gd name="connsiteX2081" fmla="*/ 630477 w 1009707"/>
              <a:gd name="connsiteY2081" fmla="*/ 409522 h 957255"/>
              <a:gd name="connsiteX2082" fmla="*/ 631264 w 1009707"/>
              <a:gd name="connsiteY2082" fmla="*/ 410571 h 957255"/>
              <a:gd name="connsiteX2083" fmla="*/ 631526 w 1009707"/>
              <a:gd name="connsiteY2083" fmla="*/ 410309 h 957255"/>
              <a:gd name="connsiteX2084" fmla="*/ 630084 w 1009707"/>
              <a:gd name="connsiteY2084" fmla="*/ 408473 h 957255"/>
              <a:gd name="connsiteX2085" fmla="*/ 630740 w 1009707"/>
              <a:gd name="connsiteY2085" fmla="*/ 408211 h 957255"/>
              <a:gd name="connsiteX2086" fmla="*/ 630740 w 1009707"/>
              <a:gd name="connsiteY2086" fmla="*/ 407817 h 957255"/>
              <a:gd name="connsiteX2087" fmla="*/ 630740 w 1009707"/>
              <a:gd name="connsiteY2087" fmla="*/ 407030 h 957255"/>
              <a:gd name="connsiteX2088" fmla="*/ 631133 w 1009707"/>
              <a:gd name="connsiteY2088" fmla="*/ 406768 h 957255"/>
              <a:gd name="connsiteX2089" fmla="*/ 630740 w 1009707"/>
              <a:gd name="connsiteY2089" fmla="*/ 405588 h 957255"/>
              <a:gd name="connsiteX2090" fmla="*/ 630740 w 1009707"/>
              <a:gd name="connsiteY2090" fmla="*/ 404670 h 957255"/>
              <a:gd name="connsiteX2091" fmla="*/ 630477 w 1009707"/>
              <a:gd name="connsiteY2091" fmla="*/ 403883 h 957255"/>
              <a:gd name="connsiteX2092" fmla="*/ 630477 w 1009707"/>
              <a:gd name="connsiteY2092" fmla="*/ 403490 h 957255"/>
              <a:gd name="connsiteX2093" fmla="*/ 630477 w 1009707"/>
              <a:gd name="connsiteY2093" fmla="*/ 402441 h 957255"/>
              <a:gd name="connsiteX2094" fmla="*/ 630477 w 1009707"/>
              <a:gd name="connsiteY2094" fmla="*/ 402047 h 957255"/>
              <a:gd name="connsiteX2095" fmla="*/ 631264 w 1009707"/>
              <a:gd name="connsiteY2095" fmla="*/ 401261 h 957255"/>
              <a:gd name="connsiteX2096" fmla="*/ 631526 w 1009707"/>
              <a:gd name="connsiteY2096" fmla="*/ 400998 h 957255"/>
              <a:gd name="connsiteX2097" fmla="*/ 631526 w 1009707"/>
              <a:gd name="connsiteY2097" fmla="*/ 400343 h 957255"/>
              <a:gd name="connsiteX2098" fmla="*/ 631526 w 1009707"/>
              <a:gd name="connsiteY2098" fmla="*/ 398900 h 957255"/>
              <a:gd name="connsiteX2099" fmla="*/ 631526 w 1009707"/>
              <a:gd name="connsiteY2099" fmla="*/ 398507 h 957255"/>
              <a:gd name="connsiteX2100" fmla="*/ 632182 w 1009707"/>
              <a:gd name="connsiteY2100" fmla="*/ 397064 h 957255"/>
              <a:gd name="connsiteX2101" fmla="*/ 632182 w 1009707"/>
              <a:gd name="connsiteY2101" fmla="*/ 396409 h 957255"/>
              <a:gd name="connsiteX2102" fmla="*/ 631526 w 1009707"/>
              <a:gd name="connsiteY2102" fmla="*/ 394966 h 957255"/>
              <a:gd name="connsiteX2103" fmla="*/ 631920 w 1009707"/>
              <a:gd name="connsiteY2103" fmla="*/ 394704 h 957255"/>
              <a:gd name="connsiteX2104" fmla="*/ 633362 w 1009707"/>
              <a:gd name="connsiteY2104" fmla="*/ 393917 h 957255"/>
              <a:gd name="connsiteX2105" fmla="*/ 636903 w 1009707"/>
              <a:gd name="connsiteY2105" fmla="*/ 392475 h 957255"/>
              <a:gd name="connsiteX2106" fmla="*/ 637558 w 1009707"/>
              <a:gd name="connsiteY2106" fmla="*/ 392081 h 957255"/>
              <a:gd name="connsiteX2107" fmla="*/ 637821 w 1009707"/>
              <a:gd name="connsiteY2107" fmla="*/ 390639 h 957255"/>
              <a:gd name="connsiteX2108" fmla="*/ 637165 w 1009707"/>
              <a:gd name="connsiteY2108" fmla="*/ 388934 h 957255"/>
              <a:gd name="connsiteX2109" fmla="*/ 637821 w 1009707"/>
              <a:gd name="connsiteY2109" fmla="*/ 387098 h 957255"/>
              <a:gd name="connsiteX2110" fmla="*/ 637558 w 1009707"/>
              <a:gd name="connsiteY2110" fmla="*/ 386443 h 957255"/>
              <a:gd name="connsiteX2111" fmla="*/ 636903 w 1009707"/>
              <a:gd name="connsiteY2111" fmla="*/ 385000 h 957255"/>
              <a:gd name="connsiteX2112" fmla="*/ 636903 w 1009707"/>
              <a:gd name="connsiteY2112" fmla="*/ 384345 h 957255"/>
              <a:gd name="connsiteX2113" fmla="*/ 638345 w 1009707"/>
              <a:gd name="connsiteY2113" fmla="*/ 384082 h 957255"/>
              <a:gd name="connsiteX2114" fmla="*/ 639788 w 1009707"/>
              <a:gd name="connsiteY2114" fmla="*/ 382902 h 957255"/>
              <a:gd name="connsiteX2115" fmla="*/ 639788 w 1009707"/>
              <a:gd name="connsiteY2115" fmla="*/ 382640 h 957255"/>
              <a:gd name="connsiteX2116" fmla="*/ 641492 w 1009707"/>
              <a:gd name="connsiteY2116" fmla="*/ 379755 h 957255"/>
              <a:gd name="connsiteX2117" fmla="*/ 641230 w 1009707"/>
              <a:gd name="connsiteY2117" fmla="*/ 378575 h 957255"/>
              <a:gd name="connsiteX2118" fmla="*/ 642148 w 1009707"/>
              <a:gd name="connsiteY2118" fmla="*/ 376477 h 957255"/>
              <a:gd name="connsiteX2119" fmla="*/ 642148 w 1009707"/>
              <a:gd name="connsiteY2119" fmla="*/ 375690 h 957255"/>
              <a:gd name="connsiteX2120" fmla="*/ 641886 w 1009707"/>
              <a:gd name="connsiteY2120" fmla="*/ 375428 h 957255"/>
              <a:gd name="connsiteX2121" fmla="*/ 641492 w 1009707"/>
              <a:gd name="connsiteY2121" fmla="*/ 374248 h 957255"/>
              <a:gd name="connsiteX2122" fmla="*/ 642148 w 1009707"/>
              <a:gd name="connsiteY2122" fmla="*/ 374641 h 957255"/>
              <a:gd name="connsiteX2123" fmla="*/ 643984 w 1009707"/>
              <a:gd name="connsiteY2123" fmla="*/ 372805 h 957255"/>
              <a:gd name="connsiteX2124" fmla="*/ 643590 w 1009707"/>
              <a:gd name="connsiteY2124" fmla="*/ 372543 h 957255"/>
              <a:gd name="connsiteX2125" fmla="*/ 643984 w 1009707"/>
              <a:gd name="connsiteY2125" fmla="*/ 372150 h 957255"/>
              <a:gd name="connsiteX2126" fmla="*/ 644246 w 1009707"/>
              <a:gd name="connsiteY2126" fmla="*/ 372543 h 957255"/>
              <a:gd name="connsiteX2127" fmla="*/ 643984 w 1009707"/>
              <a:gd name="connsiteY2127" fmla="*/ 371887 h 957255"/>
              <a:gd name="connsiteX2128" fmla="*/ 644639 w 1009707"/>
              <a:gd name="connsiteY2128" fmla="*/ 371101 h 957255"/>
              <a:gd name="connsiteX2129" fmla="*/ 644639 w 1009707"/>
              <a:gd name="connsiteY2129" fmla="*/ 370707 h 957255"/>
              <a:gd name="connsiteX2130" fmla="*/ 644902 w 1009707"/>
              <a:gd name="connsiteY2130" fmla="*/ 370707 h 957255"/>
              <a:gd name="connsiteX2131" fmla="*/ 644246 w 1009707"/>
              <a:gd name="connsiteY2131" fmla="*/ 370445 h 957255"/>
              <a:gd name="connsiteX2132" fmla="*/ 643984 w 1009707"/>
              <a:gd name="connsiteY2132" fmla="*/ 370707 h 957255"/>
              <a:gd name="connsiteX2133" fmla="*/ 643984 w 1009707"/>
              <a:gd name="connsiteY2133" fmla="*/ 370445 h 957255"/>
              <a:gd name="connsiteX2134" fmla="*/ 644246 w 1009707"/>
              <a:gd name="connsiteY2134" fmla="*/ 370445 h 957255"/>
              <a:gd name="connsiteX2135" fmla="*/ 643984 w 1009707"/>
              <a:gd name="connsiteY2135" fmla="*/ 370051 h 957255"/>
              <a:gd name="connsiteX2136" fmla="*/ 644246 w 1009707"/>
              <a:gd name="connsiteY2136" fmla="*/ 369789 h 957255"/>
              <a:gd name="connsiteX2137" fmla="*/ 644639 w 1009707"/>
              <a:gd name="connsiteY2137" fmla="*/ 369134 h 957255"/>
              <a:gd name="connsiteX2138" fmla="*/ 647524 w 1009707"/>
              <a:gd name="connsiteY2138" fmla="*/ 366249 h 957255"/>
              <a:gd name="connsiteX2139" fmla="*/ 647787 w 1009707"/>
              <a:gd name="connsiteY2139" fmla="*/ 365462 h 957255"/>
              <a:gd name="connsiteX2140" fmla="*/ 647524 w 1009707"/>
              <a:gd name="connsiteY2140" fmla="*/ 364675 h 957255"/>
              <a:gd name="connsiteX2141" fmla="*/ 647131 w 1009707"/>
              <a:gd name="connsiteY2141" fmla="*/ 364413 h 957255"/>
              <a:gd name="connsiteX2142" fmla="*/ 649622 w 1009707"/>
              <a:gd name="connsiteY2142" fmla="*/ 364019 h 957255"/>
              <a:gd name="connsiteX2143" fmla="*/ 650278 w 1009707"/>
              <a:gd name="connsiteY2143" fmla="*/ 364019 h 957255"/>
              <a:gd name="connsiteX2144" fmla="*/ 651065 w 1009707"/>
              <a:gd name="connsiteY2144" fmla="*/ 364019 h 957255"/>
              <a:gd name="connsiteX2145" fmla="*/ 651327 w 1009707"/>
              <a:gd name="connsiteY2145" fmla="*/ 363757 h 957255"/>
              <a:gd name="connsiteX2146" fmla="*/ 651065 w 1009707"/>
              <a:gd name="connsiteY2146" fmla="*/ 363364 h 957255"/>
              <a:gd name="connsiteX2147" fmla="*/ 649622 w 1009707"/>
              <a:gd name="connsiteY2147" fmla="*/ 363757 h 957255"/>
              <a:gd name="connsiteX2148" fmla="*/ 649229 w 1009707"/>
              <a:gd name="connsiteY2148" fmla="*/ 363757 h 957255"/>
              <a:gd name="connsiteX2149" fmla="*/ 649229 w 1009707"/>
              <a:gd name="connsiteY2149" fmla="*/ 362970 h 957255"/>
              <a:gd name="connsiteX2150" fmla="*/ 650016 w 1009707"/>
              <a:gd name="connsiteY2150" fmla="*/ 363233 h 957255"/>
              <a:gd name="connsiteX2151" fmla="*/ 651196 w 1009707"/>
              <a:gd name="connsiteY2151" fmla="*/ 362970 h 957255"/>
              <a:gd name="connsiteX2152" fmla="*/ 652114 w 1009707"/>
              <a:gd name="connsiteY2152" fmla="*/ 362970 h 957255"/>
              <a:gd name="connsiteX2153" fmla="*/ 653294 w 1009707"/>
              <a:gd name="connsiteY2153" fmla="*/ 362970 h 957255"/>
              <a:gd name="connsiteX2154" fmla="*/ 660113 w 1009707"/>
              <a:gd name="connsiteY2154" fmla="*/ 362315 h 957255"/>
              <a:gd name="connsiteX2155" fmla="*/ 661555 w 1009707"/>
              <a:gd name="connsiteY2155" fmla="*/ 361528 h 957255"/>
              <a:gd name="connsiteX2156" fmla="*/ 662998 w 1009707"/>
              <a:gd name="connsiteY2156" fmla="*/ 361528 h 957255"/>
              <a:gd name="connsiteX2157" fmla="*/ 663785 w 1009707"/>
              <a:gd name="connsiteY2157" fmla="*/ 361135 h 957255"/>
              <a:gd name="connsiteX2158" fmla="*/ 664047 w 1009707"/>
              <a:gd name="connsiteY2158" fmla="*/ 361135 h 957255"/>
              <a:gd name="connsiteX2159" fmla="*/ 663785 w 1009707"/>
              <a:gd name="connsiteY2159" fmla="*/ 361528 h 957255"/>
              <a:gd name="connsiteX2160" fmla="*/ 664440 w 1009707"/>
              <a:gd name="connsiteY2160" fmla="*/ 361790 h 957255"/>
              <a:gd name="connsiteX2161" fmla="*/ 665489 w 1009707"/>
              <a:gd name="connsiteY2161" fmla="*/ 361790 h 957255"/>
              <a:gd name="connsiteX2162" fmla="*/ 665883 w 1009707"/>
              <a:gd name="connsiteY2162" fmla="*/ 361135 h 957255"/>
              <a:gd name="connsiteX2163" fmla="*/ 668767 w 1009707"/>
              <a:gd name="connsiteY2163" fmla="*/ 360872 h 957255"/>
              <a:gd name="connsiteX2164" fmla="*/ 668767 w 1009707"/>
              <a:gd name="connsiteY2164" fmla="*/ 360086 h 957255"/>
              <a:gd name="connsiteX2165" fmla="*/ 668767 w 1009707"/>
              <a:gd name="connsiteY2165" fmla="*/ 359430 h 957255"/>
              <a:gd name="connsiteX2166" fmla="*/ 669030 w 1009707"/>
              <a:gd name="connsiteY2166" fmla="*/ 359692 h 957255"/>
              <a:gd name="connsiteX2167" fmla="*/ 669817 w 1009707"/>
              <a:gd name="connsiteY2167" fmla="*/ 359430 h 957255"/>
              <a:gd name="connsiteX2168" fmla="*/ 670210 w 1009707"/>
              <a:gd name="connsiteY2168" fmla="*/ 356545 h 957255"/>
              <a:gd name="connsiteX2169" fmla="*/ 669554 w 1009707"/>
              <a:gd name="connsiteY2169" fmla="*/ 357987 h 957255"/>
              <a:gd name="connsiteX2170" fmla="*/ 669161 w 1009707"/>
              <a:gd name="connsiteY2170" fmla="*/ 357594 h 957255"/>
              <a:gd name="connsiteX2171" fmla="*/ 668505 w 1009707"/>
              <a:gd name="connsiteY2171" fmla="*/ 357332 h 957255"/>
              <a:gd name="connsiteX2172" fmla="*/ 668243 w 1009707"/>
              <a:gd name="connsiteY2172" fmla="*/ 358381 h 957255"/>
              <a:gd name="connsiteX2173" fmla="*/ 667850 w 1009707"/>
              <a:gd name="connsiteY2173" fmla="*/ 357594 h 957255"/>
              <a:gd name="connsiteX2174" fmla="*/ 667587 w 1009707"/>
              <a:gd name="connsiteY2174" fmla="*/ 358774 h 957255"/>
              <a:gd name="connsiteX2175" fmla="*/ 666932 w 1009707"/>
              <a:gd name="connsiteY2175" fmla="*/ 359036 h 957255"/>
              <a:gd name="connsiteX2176" fmla="*/ 666932 w 1009707"/>
              <a:gd name="connsiteY2176" fmla="*/ 359823 h 957255"/>
              <a:gd name="connsiteX2177" fmla="*/ 666538 w 1009707"/>
              <a:gd name="connsiteY2177" fmla="*/ 359561 h 957255"/>
              <a:gd name="connsiteX2178" fmla="*/ 666276 w 1009707"/>
              <a:gd name="connsiteY2178" fmla="*/ 360479 h 957255"/>
              <a:gd name="connsiteX2179" fmla="*/ 665883 w 1009707"/>
              <a:gd name="connsiteY2179" fmla="*/ 360872 h 957255"/>
              <a:gd name="connsiteX2180" fmla="*/ 664834 w 1009707"/>
              <a:gd name="connsiteY2180" fmla="*/ 360872 h 957255"/>
              <a:gd name="connsiteX2181" fmla="*/ 664440 w 1009707"/>
              <a:gd name="connsiteY2181" fmla="*/ 359692 h 957255"/>
              <a:gd name="connsiteX2182" fmla="*/ 665620 w 1009707"/>
              <a:gd name="connsiteY2182" fmla="*/ 358905 h 957255"/>
              <a:gd name="connsiteX2183" fmla="*/ 667719 w 1009707"/>
              <a:gd name="connsiteY2183" fmla="*/ 356807 h 957255"/>
              <a:gd name="connsiteX2184" fmla="*/ 671521 w 1009707"/>
              <a:gd name="connsiteY2184" fmla="*/ 354316 h 957255"/>
              <a:gd name="connsiteX2185" fmla="*/ 673357 w 1009707"/>
              <a:gd name="connsiteY2185" fmla="*/ 352873 h 957255"/>
              <a:gd name="connsiteX2186" fmla="*/ 680438 w 1009707"/>
              <a:gd name="connsiteY2186" fmla="*/ 351431 h 957255"/>
              <a:gd name="connsiteX2187" fmla="*/ 682536 w 1009707"/>
              <a:gd name="connsiteY2187" fmla="*/ 351037 h 957255"/>
              <a:gd name="connsiteX2188" fmla="*/ 689617 w 1009707"/>
              <a:gd name="connsiteY2188" fmla="*/ 352873 h 957255"/>
              <a:gd name="connsiteX2189" fmla="*/ 691453 w 1009707"/>
              <a:gd name="connsiteY2189" fmla="*/ 353136 h 957255"/>
              <a:gd name="connsiteX2190" fmla="*/ 696043 w 1009707"/>
              <a:gd name="connsiteY2190" fmla="*/ 354971 h 957255"/>
              <a:gd name="connsiteX2191" fmla="*/ 700239 w 1009707"/>
              <a:gd name="connsiteY2191" fmla="*/ 355627 h 957255"/>
              <a:gd name="connsiteX2192" fmla="*/ 703517 w 1009707"/>
              <a:gd name="connsiteY2192" fmla="*/ 357070 h 957255"/>
              <a:gd name="connsiteX2193" fmla="*/ 707058 w 1009707"/>
              <a:gd name="connsiteY2193" fmla="*/ 359168 h 957255"/>
              <a:gd name="connsiteX2194" fmla="*/ 712696 w 1009707"/>
              <a:gd name="connsiteY2194" fmla="*/ 364151 h 957255"/>
              <a:gd name="connsiteX2195" fmla="*/ 719777 w 1009707"/>
              <a:gd name="connsiteY2195" fmla="*/ 368084 h 957255"/>
              <a:gd name="connsiteX2196" fmla="*/ 720958 w 1009707"/>
              <a:gd name="connsiteY2196" fmla="*/ 369134 h 957255"/>
              <a:gd name="connsiteX2197" fmla="*/ 721876 w 1009707"/>
              <a:gd name="connsiteY2197" fmla="*/ 369789 h 957255"/>
              <a:gd name="connsiteX2198" fmla="*/ 725154 w 1009707"/>
              <a:gd name="connsiteY2198" fmla="*/ 371232 h 957255"/>
              <a:gd name="connsiteX2199" fmla="*/ 731055 w 1009707"/>
              <a:gd name="connsiteY2199" fmla="*/ 375428 h 957255"/>
              <a:gd name="connsiteX2200" fmla="*/ 733940 w 1009707"/>
              <a:gd name="connsiteY2200" fmla="*/ 376608 h 957255"/>
              <a:gd name="connsiteX2201" fmla="*/ 739972 w 1009707"/>
              <a:gd name="connsiteY2201" fmla="*/ 378313 h 957255"/>
              <a:gd name="connsiteX2202" fmla="*/ 742856 w 1009707"/>
              <a:gd name="connsiteY2202" fmla="*/ 378706 h 957255"/>
              <a:gd name="connsiteX2203" fmla="*/ 749938 w 1009707"/>
              <a:gd name="connsiteY2203" fmla="*/ 381066 h 957255"/>
              <a:gd name="connsiteX2204" fmla="*/ 752429 w 1009707"/>
              <a:gd name="connsiteY2204" fmla="*/ 381460 h 957255"/>
              <a:gd name="connsiteX2205" fmla="*/ 765149 w 1009707"/>
              <a:gd name="connsiteY2205" fmla="*/ 387754 h 957255"/>
              <a:gd name="connsiteX2206" fmla="*/ 766853 w 1009707"/>
              <a:gd name="connsiteY2206" fmla="*/ 388016 h 957255"/>
              <a:gd name="connsiteX2207" fmla="*/ 771050 w 1009707"/>
              <a:gd name="connsiteY2207" fmla="*/ 389459 h 957255"/>
              <a:gd name="connsiteX2208" fmla="*/ 772885 w 1009707"/>
              <a:gd name="connsiteY2208" fmla="*/ 390246 h 957255"/>
              <a:gd name="connsiteX2209" fmla="*/ 778524 w 1009707"/>
              <a:gd name="connsiteY2209" fmla="*/ 393786 h 957255"/>
              <a:gd name="connsiteX2210" fmla="*/ 780622 w 1009707"/>
              <a:gd name="connsiteY2210" fmla="*/ 395622 h 957255"/>
              <a:gd name="connsiteX2211" fmla="*/ 783507 w 1009707"/>
              <a:gd name="connsiteY2211" fmla="*/ 397064 h 957255"/>
              <a:gd name="connsiteX2212" fmla="*/ 786392 w 1009707"/>
              <a:gd name="connsiteY2212" fmla="*/ 399425 h 957255"/>
              <a:gd name="connsiteX2213" fmla="*/ 786392 w 1009707"/>
              <a:gd name="connsiteY2213" fmla="*/ 399818 h 957255"/>
              <a:gd name="connsiteX2214" fmla="*/ 787834 w 1009707"/>
              <a:gd name="connsiteY2214" fmla="*/ 401523 h 957255"/>
              <a:gd name="connsiteX2215" fmla="*/ 789932 w 1009707"/>
              <a:gd name="connsiteY2215" fmla="*/ 405719 h 957255"/>
              <a:gd name="connsiteX2216" fmla="*/ 789670 w 1009707"/>
              <a:gd name="connsiteY2216" fmla="*/ 406899 h 957255"/>
              <a:gd name="connsiteX2217" fmla="*/ 791375 w 1009707"/>
              <a:gd name="connsiteY2217" fmla="*/ 408604 h 957255"/>
              <a:gd name="connsiteX2218" fmla="*/ 793866 w 1009707"/>
              <a:gd name="connsiteY2218" fmla="*/ 410440 h 957255"/>
              <a:gd name="connsiteX2219" fmla="*/ 795964 w 1009707"/>
              <a:gd name="connsiteY2219" fmla="*/ 412144 h 957255"/>
              <a:gd name="connsiteX2220" fmla="*/ 799505 w 1009707"/>
              <a:gd name="connsiteY2220" fmla="*/ 413587 h 957255"/>
              <a:gd name="connsiteX2221" fmla="*/ 799767 w 1009707"/>
              <a:gd name="connsiteY2221" fmla="*/ 413980 h 957255"/>
              <a:gd name="connsiteX2222" fmla="*/ 799767 w 1009707"/>
              <a:gd name="connsiteY2222" fmla="*/ 414243 h 957255"/>
              <a:gd name="connsiteX2223" fmla="*/ 800161 w 1009707"/>
              <a:gd name="connsiteY2223" fmla="*/ 415423 h 957255"/>
              <a:gd name="connsiteX2224" fmla="*/ 800423 w 1009707"/>
              <a:gd name="connsiteY2224" fmla="*/ 415423 h 957255"/>
              <a:gd name="connsiteX2225" fmla="*/ 800161 w 1009707"/>
              <a:gd name="connsiteY2225" fmla="*/ 416078 h 957255"/>
              <a:gd name="connsiteX2226" fmla="*/ 799767 w 1009707"/>
              <a:gd name="connsiteY2226" fmla="*/ 416341 h 957255"/>
              <a:gd name="connsiteX2227" fmla="*/ 800161 w 1009707"/>
              <a:gd name="connsiteY2227" fmla="*/ 417521 h 957255"/>
              <a:gd name="connsiteX2228" fmla="*/ 801210 w 1009707"/>
              <a:gd name="connsiteY2228" fmla="*/ 418963 h 957255"/>
              <a:gd name="connsiteX2229" fmla="*/ 801210 w 1009707"/>
              <a:gd name="connsiteY2229" fmla="*/ 419750 h 957255"/>
              <a:gd name="connsiteX2230" fmla="*/ 801865 w 1009707"/>
              <a:gd name="connsiteY2230" fmla="*/ 420143 h 957255"/>
              <a:gd name="connsiteX2231" fmla="*/ 803701 w 1009707"/>
              <a:gd name="connsiteY2231" fmla="*/ 421586 h 957255"/>
              <a:gd name="connsiteX2232" fmla="*/ 806062 w 1009707"/>
              <a:gd name="connsiteY2232" fmla="*/ 422635 h 957255"/>
              <a:gd name="connsiteX2233" fmla="*/ 808291 w 1009707"/>
              <a:gd name="connsiteY2233" fmla="*/ 423291 h 957255"/>
              <a:gd name="connsiteX2234" fmla="*/ 811438 w 1009707"/>
              <a:gd name="connsiteY2234" fmla="*/ 423028 h 957255"/>
              <a:gd name="connsiteX2235" fmla="*/ 814716 w 1009707"/>
              <a:gd name="connsiteY2235" fmla="*/ 421848 h 957255"/>
              <a:gd name="connsiteX2236" fmla="*/ 815372 w 1009707"/>
              <a:gd name="connsiteY2236" fmla="*/ 421192 h 957255"/>
              <a:gd name="connsiteX2237" fmla="*/ 819961 w 1009707"/>
              <a:gd name="connsiteY2237" fmla="*/ 420143 h 957255"/>
              <a:gd name="connsiteX2238" fmla="*/ 820355 w 1009707"/>
              <a:gd name="connsiteY2238" fmla="*/ 420143 h 957255"/>
              <a:gd name="connsiteX2239" fmla="*/ 820617 w 1009707"/>
              <a:gd name="connsiteY2239" fmla="*/ 420406 h 957255"/>
              <a:gd name="connsiteX2240" fmla="*/ 824813 w 1009707"/>
              <a:gd name="connsiteY2240" fmla="*/ 421848 h 957255"/>
              <a:gd name="connsiteX2241" fmla="*/ 826649 w 1009707"/>
              <a:gd name="connsiteY2241" fmla="*/ 422242 h 957255"/>
              <a:gd name="connsiteX2242" fmla="*/ 830845 w 1009707"/>
              <a:gd name="connsiteY2242" fmla="*/ 420799 h 957255"/>
              <a:gd name="connsiteX2243" fmla="*/ 836222 w 1009707"/>
              <a:gd name="connsiteY2243" fmla="*/ 418570 h 957255"/>
              <a:gd name="connsiteX2244" fmla="*/ 839762 w 1009707"/>
              <a:gd name="connsiteY2244" fmla="*/ 415685 h 957255"/>
              <a:gd name="connsiteX2245" fmla="*/ 848286 w 1009707"/>
              <a:gd name="connsiteY2245" fmla="*/ 409260 h 957255"/>
              <a:gd name="connsiteX2246" fmla="*/ 852744 w 1009707"/>
              <a:gd name="connsiteY2246" fmla="*/ 404014 h 957255"/>
              <a:gd name="connsiteX2247" fmla="*/ 853924 w 1009707"/>
              <a:gd name="connsiteY2247" fmla="*/ 402572 h 957255"/>
              <a:gd name="connsiteX2248" fmla="*/ 856022 w 1009707"/>
              <a:gd name="connsiteY2248" fmla="*/ 399294 h 957255"/>
              <a:gd name="connsiteX2249" fmla="*/ 858120 w 1009707"/>
              <a:gd name="connsiteY2249" fmla="*/ 397589 h 957255"/>
              <a:gd name="connsiteX2250" fmla="*/ 863366 w 1009707"/>
              <a:gd name="connsiteY2250" fmla="*/ 391295 h 957255"/>
              <a:gd name="connsiteX2251" fmla="*/ 868480 w 1009707"/>
              <a:gd name="connsiteY2251" fmla="*/ 387754 h 957255"/>
              <a:gd name="connsiteX2252" fmla="*/ 870840 w 1009707"/>
              <a:gd name="connsiteY2252" fmla="*/ 387361 h 957255"/>
              <a:gd name="connsiteX2253" fmla="*/ 872676 w 1009707"/>
              <a:gd name="connsiteY2253" fmla="*/ 387098 h 957255"/>
              <a:gd name="connsiteX2254" fmla="*/ 877266 w 1009707"/>
              <a:gd name="connsiteY2254" fmla="*/ 383558 h 957255"/>
              <a:gd name="connsiteX2255" fmla="*/ 880151 w 1009707"/>
              <a:gd name="connsiteY2255" fmla="*/ 379624 h 957255"/>
              <a:gd name="connsiteX2256" fmla="*/ 882249 w 1009707"/>
              <a:gd name="connsiteY2256" fmla="*/ 377264 h 957255"/>
              <a:gd name="connsiteX2257" fmla="*/ 885527 w 1009707"/>
              <a:gd name="connsiteY2257" fmla="*/ 376870 h 957255"/>
              <a:gd name="connsiteX2258" fmla="*/ 886969 w 1009707"/>
              <a:gd name="connsiteY2258" fmla="*/ 376215 h 957255"/>
              <a:gd name="connsiteX2259" fmla="*/ 887887 w 1009707"/>
              <a:gd name="connsiteY2259" fmla="*/ 376215 h 957255"/>
              <a:gd name="connsiteX2260" fmla="*/ 889067 w 1009707"/>
              <a:gd name="connsiteY2260" fmla="*/ 375428 h 957255"/>
              <a:gd name="connsiteX2261" fmla="*/ 889854 w 1009707"/>
              <a:gd name="connsiteY2261" fmla="*/ 375428 h 957255"/>
              <a:gd name="connsiteX2262" fmla="*/ 890772 w 1009707"/>
              <a:gd name="connsiteY2262" fmla="*/ 376870 h 957255"/>
              <a:gd name="connsiteX2263" fmla="*/ 893264 w 1009707"/>
              <a:gd name="connsiteY2263" fmla="*/ 376870 h 957255"/>
              <a:gd name="connsiteX2264" fmla="*/ 896542 w 1009707"/>
              <a:gd name="connsiteY2264" fmla="*/ 376608 h 957255"/>
              <a:gd name="connsiteX2265" fmla="*/ 897197 w 1009707"/>
              <a:gd name="connsiteY2265" fmla="*/ 377395 h 957255"/>
              <a:gd name="connsiteX2266" fmla="*/ 900082 w 1009707"/>
              <a:gd name="connsiteY2266" fmla="*/ 377001 h 957255"/>
              <a:gd name="connsiteX2267" fmla="*/ 900869 w 1009707"/>
              <a:gd name="connsiteY2267" fmla="*/ 377395 h 957255"/>
              <a:gd name="connsiteX2268" fmla="*/ 902967 w 1009707"/>
              <a:gd name="connsiteY2268" fmla="*/ 377395 h 957255"/>
              <a:gd name="connsiteX2269" fmla="*/ 903754 w 1009707"/>
              <a:gd name="connsiteY2269" fmla="*/ 378050 h 957255"/>
              <a:gd name="connsiteX2270" fmla="*/ 906639 w 1009707"/>
              <a:gd name="connsiteY2270" fmla="*/ 377657 h 957255"/>
              <a:gd name="connsiteX2271" fmla="*/ 910835 w 1009707"/>
              <a:gd name="connsiteY2271" fmla="*/ 377395 h 957255"/>
              <a:gd name="connsiteX2272" fmla="*/ 912933 w 1009707"/>
              <a:gd name="connsiteY2272" fmla="*/ 377001 h 957255"/>
              <a:gd name="connsiteX2273" fmla="*/ 913851 w 1009707"/>
              <a:gd name="connsiteY2273" fmla="*/ 377788 h 957255"/>
              <a:gd name="connsiteX2274" fmla="*/ 913589 w 1009707"/>
              <a:gd name="connsiteY2274" fmla="*/ 378182 h 957255"/>
              <a:gd name="connsiteX2275" fmla="*/ 913851 w 1009707"/>
              <a:gd name="connsiteY2275" fmla="*/ 378968 h 957255"/>
              <a:gd name="connsiteX2276" fmla="*/ 913851 w 1009707"/>
              <a:gd name="connsiteY2276" fmla="*/ 379231 h 957255"/>
              <a:gd name="connsiteX2277" fmla="*/ 911491 w 1009707"/>
              <a:gd name="connsiteY2277" fmla="*/ 380411 h 957255"/>
              <a:gd name="connsiteX2278" fmla="*/ 911491 w 1009707"/>
              <a:gd name="connsiteY2278" fmla="*/ 379624 h 957255"/>
              <a:gd name="connsiteX2279" fmla="*/ 910704 w 1009707"/>
              <a:gd name="connsiteY2279" fmla="*/ 379624 h 957255"/>
              <a:gd name="connsiteX2280" fmla="*/ 910704 w 1009707"/>
              <a:gd name="connsiteY2280" fmla="*/ 379231 h 957255"/>
              <a:gd name="connsiteX2281" fmla="*/ 907950 w 1009707"/>
              <a:gd name="connsiteY2281" fmla="*/ 381066 h 957255"/>
              <a:gd name="connsiteX2282" fmla="*/ 907557 w 1009707"/>
              <a:gd name="connsiteY2282" fmla="*/ 380673 h 957255"/>
              <a:gd name="connsiteX2283" fmla="*/ 907557 w 1009707"/>
              <a:gd name="connsiteY2283" fmla="*/ 380411 h 957255"/>
              <a:gd name="connsiteX2284" fmla="*/ 908213 w 1009707"/>
              <a:gd name="connsiteY2284" fmla="*/ 380673 h 957255"/>
              <a:gd name="connsiteX2285" fmla="*/ 908606 w 1009707"/>
              <a:gd name="connsiteY2285" fmla="*/ 379886 h 957255"/>
              <a:gd name="connsiteX2286" fmla="*/ 908606 w 1009707"/>
              <a:gd name="connsiteY2286" fmla="*/ 379231 h 957255"/>
              <a:gd name="connsiteX2287" fmla="*/ 908213 w 1009707"/>
              <a:gd name="connsiteY2287" fmla="*/ 379624 h 957255"/>
              <a:gd name="connsiteX2288" fmla="*/ 905196 w 1009707"/>
              <a:gd name="connsiteY2288" fmla="*/ 381066 h 957255"/>
              <a:gd name="connsiteX2289" fmla="*/ 904803 w 1009707"/>
              <a:gd name="connsiteY2289" fmla="*/ 379886 h 957255"/>
              <a:gd name="connsiteX2290" fmla="*/ 905196 w 1009707"/>
              <a:gd name="connsiteY2290" fmla="*/ 379624 h 957255"/>
              <a:gd name="connsiteX2291" fmla="*/ 903754 w 1009707"/>
              <a:gd name="connsiteY2291" fmla="*/ 380411 h 957255"/>
              <a:gd name="connsiteX2292" fmla="*/ 903361 w 1009707"/>
              <a:gd name="connsiteY2292" fmla="*/ 379624 h 957255"/>
              <a:gd name="connsiteX2293" fmla="*/ 901918 w 1009707"/>
              <a:gd name="connsiteY2293" fmla="*/ 380673 h 957255"/>
              <a:gd name="connsiteX2294" fmla="*/ 901918 w 1009707"/>
              <a:gd name="connsiteY2294" fmla="*/ 381066 h 957255"/>
              <a:gd name="connsiteX2295" fmla="*/ 901656 w 1009707"/>
              <a:gd name="connsiteY2295" fmla="*/ 380673 h 957255"/>
              <a:gd name="connsiteX2296" fmla="*/ 901918 w 1009707"/>
              <a:gd name="connsiteY2296" fmla="*/ 380411 h 957255"/>
              <a:gd name="connsiteX2297" fmla="*/ 901263 w 1009707"/>
              <a:gd name="connsiteY2297" fmla="*/ 380017 h 957255"/>
              <a:gd name="connsiteX2298" fmla="*/ 901918 w 1009707"/>
              <a:gd name="connsiteY2298" fmla="*/ 380017 h 957255"/>
              <a:gd name="connsiteX2299" fmla="*/ 901656 w 1009707"/>
              <a:gd name="connsiteY2299" fmla="*/ 379755 h 957255"/>
              <a:gd name="connsiteX2300" fmla="*/ 901918 w 1009707"/>
              <a:gd name="connsiteY2300" fmla="*/ 379099 h 957255"/>
              <a:gd name="connsiteX2301" fmla="*/ 901656 w 1009707"/>
              <a:gd name="connsiteY2301" fmla="*/ 378313 h 957255"/>
              <a:gd name="connsiteX2302" fmla="*/ 900214 w 1009707"/>
              <a:gd name="connsiteY2302" fmla="*/ 378313 h 957255"/>
              <a:gd name="connsiteX2303" fmla="*/ 900214 w 1009707"/>
              <a:gd name="connsiteY2303" fmla="*/ 379099 h 957255"/>
              <a:gd name="connsiteX2304" fmla="*/ 899820 w 1009707"/>
              <a:gd name="connsiteY2304" fmla="*/ 379362 h 957255"/>
              <a:gd name="connsiteX2305" fmla="*/ 899558 w 1009707"/>
              <a:gd name="connsiteY2305" fmla="*/ 380804 h 957255"/>
              <a:gd name="connsiteX2306" fmla="*/ 901263 w 1009707"/>
              <a:gd name="connsiteY2306" fmla="*/ 381198 h 957255"/>
              <a:gd name="connsiteX2307" fmla="*/ 901656 w 1009707"/>
              <a:gd name="connsiteY2307" fmla="*/ 381198 h 957255"/>
              <a:gd name="connsiteX2308" fmla="*/ 901656 w 1009707"/>
              <a:gd name="connsiteY2308" fmla="*/ 381460 h 957255"/>
              <a:gd name="connsiteX2309" fmla="*/ 901263 w 1009707"/>
              <a:gd name="connsiteY2309" fmla="*/ 381853 h 957255"/>
              <a:gd name="connsiteX2310" fmla="*/ 900476 w 1009707"/>
              <a:gd name="connsiteY2310" fmla="*/ 381853 h 957255"/>
              <a:gd name="connsiteX2311" fmla="*/ 902312 w 1009707"/>
              <a:gd name="connsiteY2311" fmla="*/ 382116 h 957255"/>
              <a:gd name="connsiteX2312" fmla="*/ 902312 w 1009707"/>
              <a:gd name="connsiteY2312" fmla="*/ 382509 h 957255"/>
              <a:gd name="connsiteX2313" fmla="*/ 902967 w 1009707"/>
              <a:gd name="connsiteY2313" fmla="*/ 383296 h 957255"/>
              <a:gd name="connsiteX2314" fmla="*/ 903230 w 1009707"/>
              <a:gd name="connsiteY2314" fmla="*/ 382509 h 957255"/>
              <a:gd name="connsiteX2315" fmla="*/ 903230 w 1009707"/>
              <a:gd name="connsiteY2315" fmla="*/ 381853 h 957255"/>
              <a:gd name="connsiteX2316" fmla="*/ 903230 w 1009707"/>
              <a:gd name="connsiteY2316" fmla="*/ 382509 h 957255"/>
              <a:gd name="connsiteX2317" fmla="*/ 902967 w 1009707"/>
              <a:gd name="connsiteY2317" fmla="*/ 383296 h 957255"/>
              <a:gd name="connsiteX2318" fmla="*/ 905459 w 1009707"/>
              <a:gd name="connsiteY2318" fmla="*/ 383951 h 957255"/>
              <a:gd name="connsiteX2319" fmla="*/ 906114 w 1009707"/>
              <a:gd name="connsiteY2319" fmla="*/ 383951 h 957255"/>
              <a:gd name="connsiteX2320" fmla="*/ 907295 w 1009707"/>
              <a:gd name="connsiteY2320" fmla="*/ 382771 h 957255"/>
              <a:gd name="connsiteX2321" fmla="*/ 906901 w 1009707"/>
              <a:gd name="connsiteY2321" fmla="*/ 382509 h 957255"/>
              <a:gd name="connsiteX2322" fmla="*/ 907295 w 1009707"/>
              <a:gd name="connsiteY2322" fmla="*/ 382509 h 957255"/>
              <a:gd name="connsiteX2323" fmla="*/ 908081 w 1009707"/>
              <a:gd name="connsiteY2323" fmla="*/ 382116 h 957255"/>
              <a:gd name="connsiteX2324" fmla="*/ 908344 w 1009707"/>
              <a:gd name="connsiteY2324" fmla="*/ 382116 h 957255"/>
              <a:gd name="connsiteX2325" fmla="*/ 909524 w 1009707"/>
              <a:gd name="connsiteY2325" fmla="*/ 383296 h 957255"/>
              <a:gd name="connsiteX2326" fmla="*/ 911229 w 1009707"/>
              <a:gd name="connsiteY2326" fmla="*/ 383951 h 957255"/>
              <a:gd name="connsiteX2327" fmla="*/ 912015 w 1009707"/>
              <a:gd name="connsiteY2327" fmla="*/ 384738 h 957255"/>
              <a:gd name="connsiteX2328" fmla="*/ 914113 w 1009707"/>
              <a:gd name="connsiteY2328" fmla="*/ 384738 h 957255"/>
              <a:gd name="connsiteX2329" fmla="*/ 915294 w 1009707"/>
              <a:gd name="connsiteY2329" fmla="*/ 384738 h 957255"/>
              <a:gd name="connsiteX2330" fmla="*/ 922637 w 1009707"/>
              <a:gd name="connsiteY2330" fmla="*/ 381853 h 957255"/>
              <a:gd name="connsiteX2331" fmla="*/ 926571 w 1009707"/>
              <a:gd name="connsiteY2331" fmla="*/ 380017 h 957255"/>
              <a:gd name="connsiteX2332" fmla="*/ 927358 w 1009707"/>
              <a:gd name="connsiteY2332" fmla="*/ 380411 h 957255"/>
              <a:gd name="connsiteX2333" fmla="*/ 929193 w 1009707"/>
              <a:gd name="connsiteY2333" fmla="*/ 380017 h 957255"/>
              <a:gd name="connsiteX2334" fmla="*/ 930898 w 1009707"/>
              <a:gd name="connsiteY2334" fmla="*/ 379362 h 957255"/>
              <a:gd name="connsiteX2335" fmla="*/ 932078 w 1009707"/>
              <a:gd name="connsiteY2335" fmla="*/ 377919 h 957255"/>
              <a:gd name="connsiteX2336" fmla="*/ 932341 w 1009707"/>
              <a:gd name="connsiteY2336" fmla="*/ 377919 h 957255"/>
              <a:gd name="connsiteX2337" fmla="*/ 931423 w 1009707"/>
              <a:gd name="connsiteY2337" fmla="*/ 379755 h 957255"/>
              <a:gd name="connsiteX2338" fmla="*/ 932341 w 1009707"/>
              <a:gd name="connsiteY2338" fmla="*/ 379362 h 957255"/>
              <a:gd name="connsiteX2339" fmla="*/ 932341 w 1009707"/>
              <a:gd name="connsiteY2339" fmla="*/ 378575 h 957255"/>
              <a:gd name="connsiteX2340" fmla="*/ 932734 w 1009707"/>
              <a:gd name="connsiteY2340" fmla="*/ 378968 h 957255"/>
              <a:gd name="connsiteX2341" fmla="*/ 933390 w 1009707"/>
              <a:gd name="connsiteY2341" fmla="*/ 378575 h 957255"/>
              <a:gd name="connsiteX2342" fmla="*/ 932996 w 1009707"/>
              <a:gd name="connsiteY2342" fmla="*/ 377919 h 957255"/>
              <a:gd name="connsiteX2343" fmla="*/ 932734 w 1009707"/>
              <a:gd name="connsiteY2343" fmla="*/ 378575 h 957255"/>
              <a:gd name="connsiteX2344" fmla="*/ 932341 w 1009707"/>
              <a:gd name="connsiteY2344" fmla="*/ 377133 h 957255"/>
              <a:gd name="connsiteX2345" fmla="*/ 932734 w 1009707"/>
              <a:gd name="connsiteY2345" fmla="*/ 376215 h 957255"/>
              <a:gd name="connsiteX2346" fmla="*/ 935094 w 1009707"/>
              <a:gd name="connsiteY2346" fmla="*/ 373330 h 957255"/>
              <a:gd name="connsiteX2347" fmla="*/ 936275 w 1009707"/>
              <a:gd name="connsiteY2347" fmla="*/ 370445 h 957255"/>
              <a:gd name="connsiteX2348" fmla="*/ 937717 w 1009707"/>
              <a:gd name="connsiteY2348" fmla="*/ 369265 h 957255"/>
              <a:gd name="connsiteX2349" fmla="*/ 938504 w 1009707"/>
              <a:gd name="connsiteY2349" fmla="*/ 369265 h 957255"/>
              <a:gd name="connsiteX2350" fmla="*/ 939422 w 1009707"/>
              <a:gd name="connsiteY2350" fmla="*/ 368478 h 957255"/>
              <a:gd name="connsiteX2351" fmla="*/ 940602 w 1009707"/>
              <a:gd name="connsiteY2351" fmla="*/ 368478 h 957255"/>
              <a:gd name="connsiteX2352" fmla="*/ 941651 w 1009707"/>
              <a:gd name="connsiteY2352" fmla="*/ 368216 h 957255"/>
              <a:gd name="connsiteX2353" fmla="*/ 942044 w 1009707"/>
              <a:gd name="connsiteY2353" fmla="*/ 366773 h 957255"/>
              <a:gd name="connsiteX2354" fmla="*/ 942831 w 1009707"/>
              <a:gd name="connsiteY2354" fmla="*/ 367035 h 957255"/>
              <a:gd name="connsiteX2355" fmla="*/ 943093 w 1009707"/>
              <a:gd name="connsiteY2355" fmla="*/ 367429 h 957255"/>
              <a:gd name="connsiteX2356" fmla="*/ 942831 w 1009707"/>
              <a:gd name="connsiteY2356" fmla="*/ 368871 h 957255"/>
              <a:gd name="connsiteX2357" fmla="*/ 943749 w 1009707"/>
              <a:gd name="connsiteY2357" fmla="*/ 369789 h 957255"/>
              <a:gd name="connsiteX2358" fmla="*/ 944142 w 1009707"/>
              <a:gd name="connsiteY2358" fmla="*/ 370576 h 957255"/>
              <a:gd name="connsiteX2359" fmla="*/ 943356 w 1009707"/>
              <a:gd name="connsiteY2359" fmla="*/ 370314 h 957255"/>
              <a:gd name="connsiteX2360" fmla="*/ 942700 w 1009707"/>
              <a:gd name="connsiteY2360" fmla="*/ 369527 h 957255"/>
              <a:gd name="connsiteX2361" fmla="*/ 942306 w 1009707"/>
              <a:gd name="connsiteY2361" fmla="*/ 369527 h 957255"/>
              <a:gd name="connsiteX2362" fmla="*/ 942044 w 1009707"/>
              <a:gd name="connsiteY2362" fmla="*/ 370576 h 957255"/>
              <a:gd name="connsiteX2363" fmla="*/ 942306 w 1009707"/>
              <a:gd name="connsiteY2363" fmla="*/ 370969 h 957255"/>
              <a:gd name="connsiteX2364" fmla="*/ 942700 w 1009707"/>
              <a:gd name="connsiteY2364" fmla="*/ 371756 h 957255"/>
              <a:gd name="connsiteX2365" fmla="*/ 943356 w 1009707"/>
              <a:gd name="connsiteY2365" fmla="*/ 370969 h 957255"/>
              <a:gd name="connsiteX2366" fmla="*/ 944798 w 1009707"/>
              <a:gd name="connsiteY2366" fmla="*/ 370576 h 957255"/>
              <a:gd name="connsiteX2367" fmla="*/ 945060 w 1009707"/>
              <a:gd name="connsiteY2367" fmla="*/ 370314 h 957255"/>
              <a:gd name="connsiteX2368" fmla="*/ 945060 w 1009707"/>
              <a:gd name="connsiteY2368" fmla="*/ 368871 h 957255"/>
              <a:gd name="connsiteX2369" fmla="*/ 945060 w 1009707"/>
              <a:gd name="connsiteY2369" fmla="*/ 368478 h 957255"/>
              <a:gd name="connsiteX2370" fmla="*/ 945454 w 1009707"/>
              <a:gd name="connsiteY2370" fmla="*/ 368871 h 957255"/>
              <a:gd name="connsiteX2371" fmla="*/ 945454 w 1009707"/>
              <a:gd name="connsiteY2371" fmla="*/ 368084 h 957255"/>
              <a:gd name="connsiteX2372" fmla="*/ 945716 w 1009707"/>
              <a:gd name="connsiteY2372" fmla="*/ 368084 h 957255"/>
              <a:gd name="connsiteX2373" fmla="*/ 945716 w 1009707"/>
              <a:gd name="connsiteY2373" fmla="*/ 368871 h 957255"/>
              <a:gd name="connsiteX2374" fmla="*/ 946896 w 1009707"/>
              <a:gd name="connsiteY2374" fmla="*/ 369789 h 957255"/>
              <a:gd name="connsiteX2375" fmla="*/ 947814 w 1009707"/>
              <a:gd name="connsiteY2375" fmla="*/ 369789 h 957255"/>
              <a:gd name="connsiteX2376" fmla="*/ 948994 w 1009707"/>
              <a:gd name="connsiteY2376" fmla="*/ 370576 h 957255"/>
              <a:gd name="connsiteX2377" fmla="*/ 950043 w 1009707"/>
              <a:gd name="connsiteY2377" fmla="*/ 372018 h 957255"/>
              <a:gd name="connsiteX2378" fmla="*/ 950043 w 1009707"/>
              <a:gd name="connsiteY2378" fmla="*/ 373461 h 957255"/>
              <a:gd name="connsiteX2379" fmla="*/ 948339 w 1009707"/>
              <a:gd name="connsiteY2379" fmla="*/ 380280 h 957255"/>
              <a:gd name="connsiteX2380" fmla="*/ 947158 w 1009707"/>
              <a:gd name="connsiteY2380" fmla="*/ 380935 h 957255"/>
              <a:gd name="connsiteX2381" fmla="*/ 946896 w 1009707"/>
              <a:gd name="connsiteY2381" fmla="*/ 381984 h 957255"/>
              <a:gd name="connsiteX2382" fmla="*/ 945060 w 1009707"/>
              <a:gd name="connsiteY2382" fmla="*/ 382378 h 957255"/>
              <a:gd name="connsiteX2383" fmla="*/ 942175 w 1009707"/>
              <a:gd name="connsiteY2383" fmla="*/ 385263 h 957255"/>
              <a:gd name="connsiteX2384" fmla="*/ 941257 w 1009707"/>
              <a:gd name="connsiteY2384" fmla="*/ 386705 h 957255"/>
              <a:gd name="connsiteX2385" fmla="*/ 937717 w 1009707"/>
              <a:gd name="connsiteY2385" fmla="*/ 388803 h 957255"/>
              <a:gd name="connsiteX2386" fmla="*/ 934439 w 1009707"/>
              <a:gd name="connsiteY2386" fmla="*/ 391950 h 957255"/>
              <a:gd name="connsiteX2387" fmla="*/ 933390 w 1009707"/>
              <a:gd name="connsiteY2387" fmla="*/ 394835 h 957255"/>
              <a:gd name="connsiteX2388" fmla="*/ 932996 w 1009707"/>
              <a:gd name="connsiteY2388" fmla="*/ 396015 h 957255"/>
              <a:gd name="connsiteX2389" fmla="*/ 932996 w 1009707"/>
              <a:gd name="connsiteY2389" fmla="*/ 396933 h 957255"/>
              <a:gd name="connsiteX2390" fmla="*/ 932734 w 1009707"/>
              <a:gd name="connsiteY2390" fmla="*/ 396933 h 957255"/>
              <a:gd name="connsiteX2391" fmla="*/ 932734 w 1009707"/>
              <a:gd name="connsiteY2391" fmla="*/ 395491 h 957255"/>
              <a:gd name="connsiteX2392" fmla="*/ 933652 w 1009707"/>
              <a:gd name="connsiteY2392" fmla="*/ 392606 h 957255"/>
              <a:gd name="connsiteX2393" fmla="*/ 932996 w 1009707"/>
              <a:gd name="connsiteY2393" fmla="*/ 391950 h 957255"/>
              <a:gd name="connsiteX2394" fmla="*/ 932209 w 1009707"/>
              <a:gd name="connsiteY2394" fmla="*/ 391950 h 957255"/>
              <a:gd name="connsiteX2395" fmla="*/ 932209 w 1009707"/>
              <a:gd name="connsiteY2395" fmla="*/ 391688 h 957255"/>
              <a:gd name="connsiteX2396" fmla="*/ 929849 w 1009707"/>
              <a:gd name="connsiteY2396" fmla="*/ 389852 h 957255"/>
              <a:gd name="connsiteX2397" fmla="*/ 927358 w 1009707"/>
              <a:gd name="connsiteY2397" fmla="*/ 389852 h 957255"/>
              <a:gd name="connsiteX2398" fmla="*/ 927095 w 1009707"/>
              <a:gd name="connsiteY2398" fmla="*/ 390639 h 957255"/>
              <a:gd name="connsiteX2399" fmla="*/ 928013 w 1009707"/>
              <a:gd name="connsiteY2399" fmla="*/ 391032 h 957255"/>
              <a:gd name="connsiteX2400" fmla="*/ 927095 w 1009707"/>
              <a:gd name="connsiteY2400" fmla="*/ 391032 h 957255"/>
              <a:gd name="connsiteX2401" fmla="*/ 926702 w 1009707"/>
              <a:gd name="connsiteY2401" fmla="*/ 391295 h 957255"/>
              <a:gd name="connsiteX2402" fmla="*/ 926702 w 1009707"/>
              <a:gd name="connsiteY2402" fmla="*/ 391688 h 957255"/>
              <a:gd name="connsiteX2403" fmla="*/ 926046 w 1009707"/>
              <a:gd name="connsiteY2403" fmla="*/ 393131 h 957255"/>
              <a:gd name="connsiteX2404" fmla="*/ 927882 w 1009707"/>
              <a:gd name="connsiteY2404" fmla="*/ 397720 h 957255"/>
              <a:gd name="connsiteX2405" fmla="*/ 928669 w 1009707"/>
              <a:gd name="connsiteY2405" fmla="*/ 397720 h 957255"/>
              <a:gd name="connsiteX2406" fmla="*/ 930111 w 1009707"/>
              <a:gd name="connsiteY2406" fmla="*/ 397720 h 957255"/>
              <a:gd name="connsiteX2407" fmla="*/ 930767 w 1009707"/>
              <a:gd name="connsiteY2407" fmla="*/ 396671 h 957255"/>
              <a:gd name="connsiteX2408" fmla="*/ 931816 w 1009707"/>
              <a:gd name="connsiteY2408" fmla="*/ 396015 h 957255"/>
              <a:gd name="connsiteX2409" fmla="*/ 932209 w 1009707"/>
              <a:gd name="connsiteY2409" fmla="*/ 396015 h 957255"/>
              <a:gd name="connsiteX2410" fmla="*/ 932472 w 1009707"/>
              <a:gd name="connsiteY2410" fmla="*/ 396278 h 957255"/>
              <a:gd name="connsiteX2411" fmla="*/ 931554 w 1009707"/>
              <a:gd name="connsiteY2411" fmla="*/ 396933 h 957255"/>
              <a:gd name="connsiteX2412" fmla="*/ 931160 w 1009707"/>
              <a:gd name="connsiteY2412" fmla="*/ 398769 h 957255"/>
              <a:gd name="connsiteX2413" fmla="*/ 931554 w 1009707"/>
              <a:gd name="connsiteY2413" fmla="*/ 401654 h 957255"/>
              <a:gd name="connsiteX2414" fmla="*/ 932209 w 1009707"/>
              <a:gd name="connsiteY2414" fmla="*/ 410177 h 957255"/>
              <a:gd name="connsiteX2415" fmla="*/ 932209 w 1009707"/>
              <a:gd name="connsiteY2415" fmla="*/ 411095 h 957255"/>
              <a:gd name="connsiteX2416" fmla="*/ 932996 w 1009707"/>
              <a:gd name="connsiteY2416" fmla="*/ 417521 h 957255"/>
              <a:gd name="connsiteX2417" fmla="*/ 933652 w 1009707"/>
              <a:gd name="connsiteY2417" fmla="*/ 421455 h 957255"/>
              <a:gd name="connsiteX2418" fmla="*/ 933652 w 1009707"/>
              <a:gd name="connsiteY2418" fmla="*/ 423291 h 957255"/>
              <a:gd name="connsiteX2419" fmla="*/ 935357 w 1009707"/>
              <a:gd name="connsiteY2419" fmla="*/ 430372 h 957255"/>
              <a:gd name="connsiteX2420" fmla="*/ 936143 w 1009707"/>
              <a:gd name="connsiteY2420" fmla="*/ 433257 h 957255"/>
              <a:gd name="connsiteX2421" fmla="*/ 936537 w 1009707"/>
              <a:gd name="connsiteY2421" fmla="*/ 436404 h 957255"/>
              <a:gd name="connsiteX2422" fmla="*/ 936537 w 1009707"/>
              <a:gd name="connsiteY2422" fmla="*/ 439944 h 957255"/>
              <a:gd name="connsiteX2423" fmla="*/ 936143 w 1009707"/>
              <a:gd name="connsiteY2423" fmla="*/ 449123 h 957255"/>
              <a:gd name="connsiteX2424" fmla="*/ 936143 w 1009707"/>
              <a:gd name="connsiteY2424" fmla="*/ 449910 h 957255"/>
              <a:gd name="connsiteX2425" fmla="*/ 936143 w 1009707"/>
              <a:gd name="connsiteY2425" fmla="*/ 453451 h 957255"/>
              <a:gd name="connsiteX2426" fmla="*/ 936799 w 1009707"/>
              <a:gd name="connsiteY2426" fmla="*/ 456729 h 957255"/>
              <a:gd name="connsiteX2427" fmla="*/ 937586 w 1009707"/>
              <a:gd name="connsiteY2427" fmla="*/ 460270 h 957255"/>
              <a:gd name="connsiteX2428" fmla="*/ 937586 w 1009707"/>
              <a:gd name="connsiteY2428" fmla="*/ 460532 h 957255"/>
              <a:gd name="connsiteX2429" fmla="*/ 937586 w 1009707"/>
              <a:gd name="connsiteY2429" fmla="*/ 460925 h 957255"/>
              <a:gd name="connsiteX2430" fmla="*/ 939684 w 1009707"/>
              <a:gd name="connsiteY2430" fmla="*/ 468268 h 957255"/>
              <a:gd name="connsiteX2431" fmla="*/ 939684 w 1009707"/>
              <a:gd name="connsiteY2431" fmla="*/ 470760 h 957255"/>
              <a:gd name="connsiteX2432" fmla="*/ 939684 w 1009707"/>
              <a:gd name="connsiteY2432" fmla="*/ 472465 h 957255"/>
              <a:gd name="connsiteX2433" fmla="*/ 940077 w 1009707"/>
              <a:gd name="connsiteY2433" fmla="*/ 474956 h 957255"/>
              <a:gd name="connsiteX2434" fmla="*/ 940077 w 1009707"/>
              <a:gd name="connsiteY2434" fmla="*/ 475612 h 957255"/>
              <a:gd name="connsiteX2435" fmla="*/ 940077 w 1009707"/>
              <a:gd name="connsiteY2435" fmla="*/ 476792 h 957255"/>
              <a:gd name="connsiteX2436" fmla="*/ 940733 w 1009707"/>
              <a:gd name="connsiteY2436" fmla="*/ 480595 h 957255"/>
              <a:gd name="connsiteX2437" fmla="*/ 940340 w 1009707"/>
              <a:gd name="connsiteY2437" fmla="*/ 481250 h 957255"/>
              <a:gd name="connsiteX2438" fmla="*/ 940077 w 1009707"/>
              <a:gd name="connsiteY2438" fmla="*/ 481250 h 957255"/>
              <a:gd name="connsiteX2439" fmla="*/ 937979 w 1009707"/>
              <a:gd name="connsiteY2439" fmla="*/ 481250 h 957255"/>
              <a:gd name="connsiteX2440" fmla="*/ 935881 w 1009707"/>
              <a:gd name="connsiteY2440" fmla="*/ 482693 h 957255"/>
              <a:gd name="connsiteX2441" fmla="*/ 933390 w 1009707"/>
              <a:gd name="connsiteY2441" fmla="*/ 484135 h 957255"/>
              <a:gd name="connsiteX2442" fmla="*/ 931947 w 1009707"/>
              <a:gd name="connsiteY2442" fmla="*/ 485578 h 957255"/>
              <a:gd name="connsiteX2443" fmla="*/ 930242 w 1009707"/>
              <a:gd name="connsiteY2443" fmla="*/ 487676 h 957255"/>
              <a:gd name="connsiteX2444" fmla="*/ 929849 w 1009707"/>
              <a:gd name="connsiteY2444" fmla="*/ 488332 h 957255"/>
              <a:gd name="connsiteX2445" fmla="*/ 927489 w 1009707"/>
              <a:gd name="connsiteY2445" fmla="*/ 492265 h 957255"/>
              <a:gd name="connsiteX2446" fmla="*/ 926046 w 1009707"/>
              <a:gd name="connsiteY2446" fmla="*/ 493314 h 957255"/>
              <a:gd name="connsiteX2447" fmla="*/ 919883 w 1009707"/>
              <a:gd name="connsiteY2447" fmla="*/ 497904 h 957255"/>
              <a:gd name="connsiteX2448" fmla="*/ 918047 w 1009707"/>
              <a:gd name="connsiteY2448" fmla="*/ 498691 h 957255"/>
              <a:gd name="connsiteX2449" fmla="*/ 914900 w 1009707"/>
              <a:gd name="connsiteY2449" fmla="*/ 501051 h 957255"/>
              <a:gd name="connsiteX2450" fmla="*/ 912802 w 1009707"/>
              <a:gd name="connsiteY2450" fmla="*/ 502231 h 957255"/>
              <a:gd name="connsiteX2451" fmla="*/ 907819 w 1009707"/>
              <a:gd name="connsiteY2451" fmla="*/ 506428 h 957255"/>
              <a:gd name="connsiteX2452" fmla="*/ 902836 w 1009707"/>
              <a:gd name="connsiteY2452" fmla="*/ 509968 h 957255"/>
              <a:gd name="connsiteX2453" fmla="*/ 898115 w 1009707"/>
              <a:gd name="connsiteY2453" fmla="*/ 512853 h 957255"/>
              <a:gd name="connsiteX2454" fmla="*/ 897853 w 1009707"/>
              <a:gd name="connsiteY2454" fmla="*/ 513115 h 957255"/>
              <a:gd name="connsiteX2455" fmla="*/ 897197 w 1009707"/>
              <a:gd name="connsiteY2455" fmla="*/ 513509 h 957255"/>
              <a:gd name="connsiteX2456" fmla="*/ 895362 w 1009707"/>
              <a:gd name="connsiteY2456" fmla="*/ 514951 h 957255"/>
              <a:gd name="connsiteX2457" fmla="*/ 894181 w 1009707"/>
              <a:gd name="connsiteY2457" fmla="*/ 516000 h 957255"/>
              <a:gd name="connsiteX2458" fmla="*/ 893919 w 1009707"/>
              <a:gd name="connsiteY2458" fmla="*/ 517180 h 957255"/>
              <a:gd name="connsiteX2459" fmla="*/ 893264 w 1009707"/>
              <a:gd name="connsiteY2459" fmla="*/ 516787 h 957255"/>
              <a:gd name="connsiteX2460" fmla="*/ 891821 w 1009707"/>
              <a:gd name="connsiteY2460" fmla="*/ 519278 h 957255"/>
              <a:gd name="connsiteX2461" fmla="*/ 889330 w 1009707"/>
              <a:gd name="connsiteY2461" fmla="*/ 523081 h 957255"/>
              <a:gd name="connsiteX2462" fmla="*/ 888281 w 1009707"/>
              <a:gd name="connsiteY2462" fmla="*/ 524261 h 957255"/>
              <a:gd name="connsiteX2463" fmla="*/ 885396 w 1009707"/>
              <a:gd name="connsiteY2463" fmla="*/ 528851 h 957255"/>
              <a:gd name="connsiteX2464" fmla="*/ 885002 w 1009707"/>
              <a:gd name="connsiteY2464" fmla="*/ 529113 h 957255"/>
              <a:gd name="connsiteX2465" fmla="*/ 883298 w 1009707"/>
              <a:gd name="connsiteY2465" fmla="*/ 530949 h 957255"/>
              <a:gd name="connsiteX2466" fmla="*/ 880019 w 1009707"/>
              <a:gd name="connsiteY2466" fmla="*/ 534096 h 957255"/>
              <a:gd name="connsiteX2467" fmla="*/ 878577 w 1009707"/>
              <a:gd name="connsiteY2467" fmla="*/ 535932 h 957255"/>
              <a:gd name="connsiteX2468" fmla="*/ 875692 w 1009707"/>
              <a:gd name="connsiteY2468" fmla="*/ 539735 h 957255"/>
              <a:gd name="connsiteX2469" fmla="*/ 874250 w 1009707"/>
              <a:gd name="connsiteY2469" fmla="*/ 542226 h 957255"/>
              <a:gd name="connsiteX2470" fmla="*/ 871103 w 1009707"/>
              <a:gd name="connsiteY2470" fmla="*/ 545111 h 957255"/>
              <a:gd name="connsiteX2471" fmla="*/ 870447 w 1009707"/>
              <a:gd name="connsiteY2471" fmla="*/ 545373 h 957255"/>
              <a:gd name="connsiteX2472" fmla="*/ 869004 w 1009707"/>
              <a:gd name="connsiteY2472" fmla="*/ 546554 h 957255"/>
              <a:gd name="connsiteX2473" fmla="*/ 866906 w 1009707"/>
              <a:gd name="connsiteY2473" fmla="*/ 547472 h 957255"/>
              <a:gd name="connsiteX2474" fmla="*/ 865726 w 1009707"/>
              <a:gd name="connsiteY2474" fmla="*/ 547865 h 957255"/>
              <a:gd name="connsiteX2475" fmla="*/ 863628 w 1009707"/>
              <a:gd name="connsiteY2475" fmla="*/ 546029 h 957255"/>
              <a:gd name="connsiteX2476" fmla="*/ 862448 w 1009707"/>
              <a:gd name="connsiteY2476" fmla="*/ 545373 h 957255"/>
              <a:gd name="connsiteX2477" fmla="*/ 861399 w 1009707"/>
              <a:gd name="connsiteY2477" fmla="*/ 545111 h 957255"/>
              <a:gd name="connsiteX2478" fmla="*/ 856809 w 1009707"/>
              <a:gd name="connsiteY2478" fmla="*/ 546029 h 957255"/>
              <a:gd name="connsiteX2479" fmla="*/ 853006 w 1009707"/>
              <a:gd name="connsiteY2479" fmla="*/ 545767 h 957255"/>
              <a:gd name="connsiteX2480" fmla="*/ 851826 w 1009707"/>
              <a:gd name="connsiteY2480" fmla="*/ 545373 h 957255"/>
              <a:gd name="connsiteX2481" fmla="*/ 849728 w 1009707"/>
              <a:gd name="connsiteY2481" fmla="*/ 544324 h 957255"/>
              <a:gd name="connsiteX2482" fmla="*/ 848810 w 1009707"/>
              <a:gd name="connsiteY2482" fmla="*/ 543144 h 957255"/>
              <a:gd name="connsiteX2483" fmla="*/ 848417 w 1009707"/>
              <a:gd name="connsiteY2483" fmla="*/ 542489 h 957255"/>
              <a:gd name="connsiteX2484" fmla="*/ 848417 w 1009707"/>
              <a:gd name="connsiteY2484" fmla="*/ 542226 h 957255"/>
              <a:gd name="connsiteX2485" fmla="*/ 848417 w 1009707"/>
              <a:gd name="connsiteY2485" fmla="*/ 541833 h 957255"/>
              <a:gd name="connsiteX2486" fmla="*/ 848417 w 1009707"/>
              <a:gd name="connsiteY2486" fmla="*/ 542226 h 957255"/>
              <a:gd name="connsiteX2487" fmla="*/ 848810 w 1009707"/>
              <a:gd name="connsiteY2487" fmla="*/ 542489 h 957255"/>
              <a:gd name="connsiteX2488" fmla="*/ 849072 w 1009707"/>
              <a:gd name="connsiteY2488" fmla="*/ 542226 h 957255"/>
              <a:gd name="connsiteX2489" fmla="*/ 848810 w 1009707"/>
              <a:gd name="connsiteY2489" fmla="*/ 541833 h 957255"/>
              <a:gd name="connsiteX2490" fmla="*/ 848810 w 1009707"/>
              <a:gd name="connsiteY2490" fmla="*/ 540915 h 957255"/>
              <a:gd name="connsiteX2491" fmla="*/ 848810 w 1009707"/>
              <a:gd name="connsiteY2491" fmla="*/ 539735 h 957255"/>
              <a:gd name="connsiteX2492" fmla="*/ 848810 w 1009707"/>
              <a:gd name="connsiteY2492" fmla="*/ 539473 h 957255"/>
              <a:gd name="connsiteX2493" fmla="*/ 848810 w 1009707"/>
              <a:gd name="connsiteY2493" fmla="*/ 538292 h 957255"/>
              <a:gd name="connsiteX2494" fmla="*/ 847630 w 1009707"/>
              <a:gd name="connsiteY2494" fmla="*/ 536588 h 957255"/>
              <a:gd name="connsiteX2495" fmla="*/ 847368 w 1009707"/>
              <a:gd name="connsiteY2495" fmla="*/ 535801 h 957255"/>
              <a:gd name="connsiteX2496" fmla="*/ 847368 w 1009707"/>
              <a:gd name="connsiteY2496" fmla="*/ 536588 h 957255"/>
              <a:gd name="connsiteX2497" fmla="*/ 848023 w 1009707"/>
              <a:gd name="connsiteY2497" fmla="*/ 538030 h 957255"/>
              <a:gd name="connsiteX2498" fmla="*/ 848023 w 1009707"/>
              <a:gd name="connsiteY2498" fmla="*/ 538292 h 957255"/>
              <a:gd name="connsiteX2499" fmla="*/ 847630 w 1009707"/>
              <a:gd name="connsiteY2499" fmla="*/ 538948 h 957255"/>
              <a:gd name="connsiteX2500" fmla="*/ 848023 w 1009707"/>
              <a:gd name="connsiteY2500" fmla="*/ 540391 h 957255"/>
              <a:gd name="connsiteX2501" fmla="*/ 848286 w 1009707"/>
              <a:gd name="connsiteY2501" fmla="*/ 541177 h 957255"/>
              <a:gd name="connsiteX2502" fmla="*/ 848023 w 1009707"/>
              <a:gd name="connsiteY2502" fmla="*/ 541177 h 957255"/>
              <a:gd name="connsiteX2503" fmla="*/ 847630 w 1009707"/>
              <a:gd name="connsiteY2503" fmla="*/ 541571 h 957255"/>
              <a:gd name="connsiteX2504" fmla="*/ 846843 w 1009707"/>
              <a:gd name="connsiteY2504" fmla="*/ 541571 h 957255"/>
              <a:gd name="connsiteX2505" fmla="*/ 843696 w 1009707"/>
              <a:gd name="connsiteY2505" fmla="*/ 540128 h 957255"/>
              <a:gd name="connsiteX2506" fmla="*/ 843696 w 1009707"/>
              <a:gd name="connsiteY2506" fmla="*/ 540915 h 957255"/>
              <a:gd name="connsiteX2507" fmla="*/ 843958 w 1009707"/>
              <a:gd name="connsiteY2507" fmla="*/ 541571 h 957255"/>
              <a:gd name="connsiteX2508" fmla="*/ 843958 w 1009707"/>
              <a:gd name="connsiteY2508" fmla="*/ 542357 h 957255"/>
              <a:gd name="connsiteX2509" fmla="*/ 843303 w 1009707"/>
              <a:gd name="connsiteY2509" fmla="*/ 542620 h 957255"/>
              <a:gd name="connsiteX2510" fmla="*/ 844483 w 1009707"/>
              <a:gd name="connsiteY2510" fmla="*/ 542620 h 957255"/>
              <a:gd name="connsiteX2511" fmla="*/ 844483 w 1009707"/>
              <a:gd name="connsiteY2511" fmla="*/ 543013 h 957255"/>
              <a:gd name="connsiteX2512" fmla="*/ 843696 w 1009707"/>
              <a:gd name="connsiteY2512" fmla="*/ 543275 h 957255"/>
              <a:gd name="connsiteX2513" fmla="*/ 843958 w 1009707"/>
              <a:gd name="connsiteY2513" fmla="*/ 543669 h 957255"/>
              <a:gd name="connsiteX2514" fmla="*/ 844745 w 1009707"/>
              <a:gd name="connsiteY2514" fmla="*/ 543669 h 957255"/>
              <a:gd name="connsiteX2515" fmla="*/ 844745 w 1009707"/>
              <a:gd name="connsiteY2515" fmla="*/ 543275 h 957255"/>
              <a:gd name="connsiteX2516" fmla="*/ 844483 w 1009707"/>
              <a:gd name="connsiteY2516" fmla="*/ 542620 h 957255"/>
              <a:gd name="connsiteX2517" fmla="*/ 844745 w 1009707"/>
              <a:gd name="connsiteY2517" fmla="*/ 542357 h 957255"/>
              <a:gd name="connsiteX2518" fmla="*/ 845138 w 1009707"/>
              <a:gd name="connsiteY2518" fmla="*/ 543800 h 957255"/>
              <a:gd name="connsiteX2519" fmla="*/ 845138 w 1009707"/>
              <a:gd name="connsiteY2519" fmla="*/ 544062 h 957255"/>
              <a:gd name="connsiteX2520" fmla="*/ 846188 w 1009707"/>
              <a:gd name="connsiteY2520" fmla="*/ 544062 h 957255"/>
              <a:gd name="connsiteX2521" fmla="*/ 845925 w 1009707"/>
              <a:gd name="connsiteY2521" fmla="*/ 544456 h 957255"/>
              <a:gd name="connsiteX2522" fmla="*/ 844745 w 1009707"/>
              <a:gd name="connsiteY2522" fmla="*/ 544718 h 957255"/>
              <a:gd name="connsiteX2523" fmla="*/ 844483 w 1009707"/>
              <a:gd name="connsiteY2523" fmla="*/ 545111 h 957255"/>
              <a:gd name="connsiteX2524" fmla="*/ 844483 w 1009707"/>
              <a:gd name="connsiteY2524" fmla="*/ 546554 h 957255"/>
              <a:gd name="connsiteX2525" fmla="*/ 844090 w 1009707"/>
              <a:gd name="connsiteY2525" fmla="*/ 548652 h 957255"/>
              <a:gd name="connsiteX2526" fmla="*/ 843434 w 1009707"/>
              <a:gd name="connsiteY2526" fmla="*/ 549701 h 957255"/>
              <a:gd name="connsiteX2527" fmla="*/ 842385 w 1009707"/>
              <a:gd name="connsiteY2527" fmla="*/ 551143 h 957255"/>
              <a:gd name="connsiteX2528" fmla="*/ 841729 w 1009707"/>
              <a:gd name="connsiteY2528" fmla="*/ 553635 h 957255"/>
              <a:gd name="connsiteX2529" fmla="*/ 839631 w 1009707"/>
              <a:gd name="connsiteY2529" fmla="*/ 555733 h 957255"/>
              <a:gd name="connsiteX2530" fmla="*/ 838976 w 1009707"/>
              <a:gd name="connsiteY2530" fmla="*/ 556782 h 957255"/>
              <a:gd name="connsiteX2531" fmla="*/ 838189 w 1009707"/>
              <a:gd name="connsiteY2531" fmla="*/ 557175 h 957255"/>
              <a:gd name="connsiteX2532" fmla="*/ 835697 w 1009707"/>
              <a:gd name="connsiteY2532" fmla="*/ 559667 h 957255"/>
              <a:gd name="connsiteX2533" fmla="*/ 832157 w 1009707"/>
              <a:gd name="connsiteY2533" fmla="*/ 562158 h 957255"/>
              <a:gd name="connsiteX2534" fmla="*/ 830714 w 1009707"/>
              <a:gd name="connsiteY2534" fmla="*/ 563863 h 957255"/>
              <a:gd name="connsiteX2535" fmla="*/ 830321 w 1009707"/>
              <a:gd name="connsiteY2535" fmla="*/ 563863 h 957255"/>
              <a:gd name="connsiteX2536" fmla="*/ 829403 w 1009707"/>
              <a:gd name="connsiteY2536" fmla="*/ 565961 h 957255"/>
              <a:gd name="connsiteX2537" fmla="*/ 829009 w 1009707"/>
              <a:gd name="connsiteY2537" fmla="*/ 567403 h 957255"/>
              <a:gd name="connsiteX2538" fmla="*/ 828354 w 1009707"/>
              <a:gd name="connsiteY2538" fmla="*/ 569239 h 957255"/>
              <a:gd name="connsiteX2539" fmla="*/ 828354 w 1009707"/>
              <a:gd name="connsiteY2539" fmla="*/ 569502 h 957255"/>
              <a:gd name="connsiteX2540" fmla="*/ 828354 w 1009707"/>
              <a:gd name="connsiteY2540" fmla="*/ 571600 h 957255"/>
              <a:gd name="connsiteX2541" fmla="*/ 828354 w 1009707"/>
              <a:gd name="connsiteY2541" fmla="*/ 573436 h 957255"/>
              <a:gd name="connsiteX2542" fmla="*/ 828354 w 1009707"/>
              <a:gd name="connsiteY2542" fmla="*/ 574353 h 957255"/>
              <a:gd name="connsiteX2543" fmla="*/ 828747 w 1009707"/>
              <a:gd name="connsiteY2543" fmla="*/ 575796 h 957255"/>
              <a:gd name="connsiteX2544" fmla="*/ 829534 w 1009707"/>
              <a:gd name="connsiteY2544" fmla="*/ 577632 h 957255"/>
              <a:gd name="connsiteX2545" fmla="*/ 830977 w 1009707"/>
              <a:gd name="connsiteY2545" fmla="*/ 579992 h 957255"/>
              <a:gd name="connsiteX2546" fmla="*/ 831894 w 1009707"/>
              <a:gd name="connsiteY2546" fmla="*/ 583270 h 957255"/>
              <a:gd name="connsiteX2547" fmla="*/ 833074 w 1009707"/>
              <a:gd name="connsiteY2547" fmla="*/ 585368 h 957255"/>
              <a:gd name="connsiteX2548" fmla="*/ 834124 w 1009707"/>
              <a:gd name="connsiteY2548" fmla="*/ 587467 h 957255"/>
              <a:gd name="connsiteX2549" fmla="*/ 836222 w 1009707"/>
              <a:gd name="connsiteY2549" fmla="*/ 591400 h 957255"/>
              <a:gd name="connsiteX2550" fmla="*/ 839238 w 1009707"/>
              <a:gd name="connsiteY2550" fmla="*/ 595597 h 957255"/>
              <a:gd name="connsiteX2551" fmla="*/ 842123 w 1009707"/>
              <a:gd name="connsiteY2551" fmla="*/ 598482 h 957255"/>
              <a:gd name="connsiteX2552" fmla="*/ 845925 w 1009707"/>
              <a:gd name="connsiteY2552" fmla="*/ 600842 h 957255"/>
              <a:gd name="connsiteX2553" fmla="*/ 847761 w 1009707"/>
              <a:gd name="connsiteY2553" fmla="*/ 600842 h 957255"/>
              <a:gd name="connsiteX2554" fmla="*/ 849204 w 1009707"/>
              <a:gd name="connsiteY2554" fmla="*/ 599924 h 957255"/>
              <a:gd name="connsiteX2555" fmla="*/ 848810 w 1009707"/>
              <a:gd name="connsiteY2555" fmla="*/ 598744 h 957255"/>
              <a:gd name="connsiteX2556" fmla="*/ 850908 w 1009707"/>
              <a:gd name="connsiteY2556" fmla="*/ 599399 h 957255"/>
              <a:gd name="connsiteX2557" fmla="*/ 851957 w 1009707"/>
              <a:gd name="connsiteY2557" fmla="*/ 599137 h 957255"/>
              <a:gd name="connsiteX2558" fmla="*/ 854055 w 1009707"/>
              <a:gd name="connsiteY2558" fmla="*/ 599399 h 957255"/>
              <a:gd name="connsiteX2559" fmla="*/ 857596 w 1009707"/>
              <a:gd name="connsiteY2559" fmla="*/ 600580 h 957255"/>
              <a:gd name="connsiteX2560" fmla="*/ 857858 w 1009707"/>
              <a:gd name="connsiteY2560" fmla="*/ 600842 h 957255"/>
              <a:gd name="connsiteX2561" fmla="*/ 859694 w 1009707"/>
              <a:gd name="connsiteY2561" fmla="*/ 600842 h 957255"/>
              <a:gd name="connsiteX2562" fmla="*/ 862054 w 1009707"/>
              <a:gd name="connsiteY2562" fmla="*/ 600186 h 957255"/>
              <a:gd name="connsiteX2563" fmla="*/ 864546 w 1009707"/>
              <a:gd name="connsiteY2563" fmla="*/ 599137 h 957255"/>
              <a:gd name="connsiteX2564" fmla="*/ 866382 w 1009707"/>
              <a:gd name="connsiteY2564" fmla="*/ 599399 h 957255"/>
              <a:gd name="connsiteX2565" fmla="*/ 868742 w 1009707"/>
              <a:gd name="connsiteY2565" fmla="*/ 600580 h 957255"/>
              <a:gd name="connsiteX2566" fmla="*/ 871627 w 1009707"/>
              <a:gd name="connsiteY2566" fmla="*/ 603071 h 957255"/>
              <a:gd name="connsiteX2567" fmla="*/ 873069 w 1009707"/>
              <a:gd name="connsiteY2567" fmla="*/ 605169 h 957255"/>
              <a:gd name="connsiteX2568" fmla="*/ 874250 w 1009707"/>
              <a:gd name="connsiteY2568" fmla="*/ 607005 h 957255"/>
              <a:gd name="connsiteX2569" fmla="*/ 874512 w 1009707"/>
              <a:gd name="connsiteY2569" fmla="*/ 607661 h 957255"/>
              <a:gd name="connsiteX2570" fmla="*/ 874512 w 1009707"/>
              <a:gd name="connsiteY2570" fmla="*/ 609365 h 957255"/>
              <a:gd name="connsiteX2571" fmla="*/ 874250 w 1009707"/>
              <a:gd name="connsiteY2571" fmla="*/ 610546 h 957255"/>
              <a:gd name="connsiteX2572" fmla="*/ 873856 w 1009707"/>
              <a:gd name="connsiteY2572" fmla="*/ 613693 h 957255"/>
              <a:gd name="connsiteX2573" fmla="*/ 874250 w 1009707"/>
              <a:gd name="connsiteY2573" fmla="*/ 615135 h 957255"/>
              <a:gd name="connsiteX2574" fmla="*/ 875036 w 1009707"/>
              <a:gd name="connsiteY2574" fmla="*/ 616971 h 957255"/>
              <a:gd name="connsiteX2575" fmla="*/ 876479 w 1009707"/>
              <a:gd name="connsiteY2575" fmla="*/ 616971 h 957255"/>
              <a:gd name="connsiteX2576" fmla="*/ 876479 w 1009707"/>
              <a:gd name="connsiteY2576" fmla="*/ 617627 h 957255"/>
              <a:gd name="connsiteX2577" fmla="*/ 875692 w 1009707"/>
              <a:gd name="connsiteY2577" fmla="*/ 617233 h 957255"/>
              <a:gd name="connsiteX2578" fmla="*/ 875036 w 1009707"/>
              <a:gd name="connsiteY2578" fmla="*/ 617889 h 957255"/>
              <a:gd name="connsiteX2579" fmla="*/ 871758 w 1009707"/>
              <a:gd name="connsiteY2579" fmla="*/ 619069 h 957255"/>
              <a:gd name="connsiteX2580" fmla="*/ 870840 w 1009707"/>
              <a:gd name="connsiteY2580" fmla="*/ 619331 h 957255"/>
              <a:gd name="connsiteX2581" fmla="*/ 869660 w 1009707"/>
              <a:gd name="connsiteY2581" fmla="*/ 620774 h 957255"/>
              <a:gd name="connsiteX2582" fmla="*/ 868873 w 1009707"/>
              <a:gd name="connsiteY2582" fmla="*/ 621167 h 957255"/>
              <a:gd name="connsiteX2583" fmla="*/ 865988 w 1009707"/>
              <a:gd name="connsiteY2583" fmla="*/ 621823 h 957255"/>
              <a:gd name="connsiteX2584" fmla="*/ 865333 w 1009707"/>
              <a:gd name="connsiteY2584" fmla="*/ 622610 h 957255"/>
              <a:gd name="connsiteX2585" fmla="*/ 865595 w 1009707"/>
              <a:gd name="connsiteY2585" fmla="*/ 624052 h 957255"/>
              <a:gd name="connsiteX2586" fmla="*/ 866382 w 1009707"/>
              <a:gd name="connsiteY2586" fmla="*/ 626150 h 957255"/>
              <a:gd name="connsiteX2587" fmla="*/ 866644 w 1009707"/>
              <a:gd name="connsiteY2587" fmla="*/ 627593 h 957255"/>
              <a:gd name="connsiteX2588" fmla="*/ 867300 w 1009707"/>
              <a:gd name="connsiteY2588" fmla="*/ 629691 h 957255"/>
              <a:gd name="connsiteX2589" fmla="*/ 867300 w 1009707"/>
              <a:gd name="connsiteY2589" fmla="*/ 629953 h 957255"/>
              <a:gd name="connsiteX2590" fmla="*/ 867037 w 1009707"/>
              <a:gd name="connsiteY2590" fmla="*/ 631133 h 957255"/>
              <a:gd name="connsiteX2591" fmla="*/ 867037 w 1009707"/>
              <a:gd name="connsiteY2591" fmla="*/ 631789 h 957255"/>
              <a:gd name="connsiteX2592" fmla="*/ 867300 w 1009707"/>
              <a:gd name="connsiteY2592" fmla="*/ 632051 h 957255"/>
              <a:gd name="connsiteX2593" fmla="*/ 868086 w 1009707"/>
              <a:gd name="connsiteY2593" fmla="*/ 633493 h 957255"/>
              <a:gd name="connsiteX2594" fmla="*/ 868480 w 1009707"/>
              <a:gd name="connsiteY2594" fmla="*/ 635067 h 957255"/>
              <a:gd name="connsiteX2595" fmla="*/ 868480 w 1009707"/>
              <a:gd name="connsiteY2595" fmla="*/ 636509 h 957255"/>
              <a:gd name="connsiteX2596" fmla="*/ 867824 w 1009707"/>
              <a:gd name="connsiteY2596" fmla="*/ 638214 h 957255"/>
              <a:gd name="connsiteX2597" fmla="*/ 868086 w 1009707"/>
              <a:gd name="connsiteY2597" fmla="*/ 640050 h 957255"/>
              <a:gd name="connsiteX2598" fmla="*/ 869529 w 1009707"/>
              <a:gd name="connsiteY2598" fmla="*/ 642935 h 957255"/>
              <a:gd name="connsiteX2599" fmla="*/ 867431 w 1009707"/>
              <a:gd name="connsiteY2599" fmla="*/ 642935 h 957255"/>
              <a:gd name="connsiteX2600" fmla="*/ 867431 w 1009707"/>
              <a:gd name="connsiteY2600" fmla="*/ 643984 h 957255"/>
              <a:gd name="connsiteX2601" fmla="*/ 867169 w 1009707"/>
              <a:gd name="connsiteY2601" fmla="*/ 645426 h 957255"/>
              <a:gd name="connsiteX2602" fmla="*/ 865333 w 1009707"/>
              <a:gd name="connsiteY2602" fmla="*/ 646082 h 957255"/>
              <a:gd name="connsiteX2603" fmla="*/ 865333 w 1009707"/>
              <a:gd name="connsiteY2603" fmla="*/ 647262 h 957255"/>
              <a:gd name="connsiteX2604" fmla="*/ 861399 w 1009707"/>
              <a:gd name="connsiteY2604" fmla="*/ 648967 h 957255"/>
              <a:gd name="connsiteX2605" fmla="*/ 859956 w 1009707"/>
              <a:gd name="connsiteY2605" fmla="*/ 650409 h 957255"/>
              <a:gd name="connsiteX2606" fmla="*/ 859694 w 1009707"/>
              <a:gd name="connsiteY2606" fmla="*/ 651590 h 957255"/>
              <a:gd name="connsiteX2607" fmla="*/ 856809 w 1009707"/>
              <a:gd name="connsiteY2607" fmla="*/ 653294 h 957255"/>
              <a:gd name="connsiteX2608" fmla="*/ 856416 w 1009707"/>
              <a:gd name="connsiteY2608" fmla="*/ 654081 h 957255"/>
              <a:gd name="connsiteX2609" fmla="*/ 855498 w 1009707"/>
              <a:gd name="connsiteY2609" fmla="*/ 654737 h 957255"/>
              <a:gd name="connsiteX2610" fmla="*/ 853662 w 1009707"/>
              <a:gd name="connsiteY2610" fmla="*/ 654737 h 957255"/>
              <a:gd name="connsiteX2611" fmla="*/ 852744 w 1009707"/>
              <a:gd name="connsiteY2611" fmla="*/ 655523 h 957255"/>
              <a:gd name="connsiteX2612" fmla="*/ 851564 w 1009707"/>
              <a:gd name="connsiteY2612" fmla="*/ 656179 h 957255"/>
              <a:gd name="connsiteX2613" fmla="*/ 850646 w 1009707"/>
              <a:gd name="connsiteY2613" fmla="*/ 656179 h 957255"/>
              <a:gd name="connsiteX2614" fmla="*/ 848155 w 1009707"/>
              <a:gd name="connsiteY2614" fmla="*/ 654737 h 957255"/>
              <a:gd name="connsiteX2615" fmla="*/ 848155 w 1009707"/>
              <a:gd name="connsiteY2615" fmla="*/ 655523 h 957255"/>
              <a:gd name="connsiteX2616" fmla="*/ 848810 w 1009707"/>
              <a:gd name="connsiteY2616" fmla="*/ 655917 h 957255"/>
              <a:gd name="connsiteX2617" fmla="*/ 848810 w 1009707"/>
              <a:gd name="connsiteY2617" fmla="*/ 656179 h 957255"/>
              <a:gd name="connsiteX2618" fmla="*/ 847892 w 1009707"/>
              <a:gd name="connsiteY2618" fmla="*/ 656573 h 957255"/>
              <a:gd name="connsiteX2619" fmla="*/ 847499 w 1009707"/>
              <a:gd name="connsiteY2619" fmla="*/ 656573 h 957255"/>
              <a:gd name="connsiteX2620" fmla="*/ 846843 w 1009707"/>
              <a:gd name="connsiteY2620" fmla="*/ 655786 h 957255"/>
              <a:gd name="connsiteX2621" fmla="*/ 846056 w 1009707"/>
              <a:gd name="connsiteY2621" fmla="*/ 656048 h 957255"/>
              <a:gd name="connsiteX2622" fmla="*/ 845401 w 1009707"/>
              <a:gd name="connsiteY2622" fmla="*/ 655786 h 957255"/>
              <a:gd name="connsiteX2623" fmla="*/ 843696 w 1009707"/>
              <a:gd name="connsiteY2623" fmla="*/ 655130 h 957255"/>
              <a:gd name="connsiteX2624" fmla="*/ 842909 w 1009707"/>
              <a:gd name="connsiteY2624" fmla="*/ 656048 h 957255"/>
              <a:gd name="connsiteX2625" fmla="*/ 841729 w 1009707"/>
              <a:gd name="connsiteY2625" fmla="*/ 655392 h 957255"/>
              <a:gd name="connsiteX2626" fmla="*/ 841729 w 1009707"/>
              <a:gd name="connsiteY2626" fmla="*/ 655130 h 957255"/>
              <a:gd name="connsiteX2627" fmla="*/ 840287 w 1009707"/>
              <a:gd name="connsiteY2627" fmla="*/ 653950 h 957255"/>
              <a:gd name="connsiteX2628" fmla="*/ 840024 w 1009707"/>
              <a:gd name="connsiteY2628" fmla="*/ 654343 h 957255"/>
              <a:gd name="connsiteX2629" fmla="*/ 839631 w 1009707"/>
              <a:gd name="connsiteY2629" fmla="*/ 654606 h 957255"/>
              <a:gd name="connsiteX2630" fmla="*/ 839369 w 1009707"/>
              <a:gd name="connsiteY2630" fmla="*/ 654606 h 957255"/>
              <a:gd name="connsiteX2631" fmla="*/ 838582 w 1009707"/>
              <a:gd name="connsiteY2631" fmla="*/ 655392 h 957255"/>
              <a:gd name="connsiteX2632" fmla="*/ 836353 w 1009707"/>
              <a:gd name="connsiteY2632" fmla="*/ 655392 h 957255"/>
              <a:gd name="connsiteX2633" fmla="*/ 836353 w 1009707"/>
              <a:gd name="connsiteY2633" fmla="*/ 655786 h 957255"/>
              <a:gd name="connsiteX2634" fmla="*/ 837139 w 1009707"/>
              <a:gd name="connsiteY2634" fmla="*/ 656573 h 957255"/>
              <a:gd name="connsiteX2635" fmla="*/ 837139 w 1009707"/>
              <a:gd name="connsiteY2635" fmla="*/ 656835 h 957255"/>
              <a:gd name="connsiteX2636" fmla="*/ 836746 w 1009707"/>
              <a:gd name="connsiteY2636" fmla="*/ 656835 h 957255"/>
              <a:gd name="connsiteX2637" fmla="*/ 835959 w 1009707"/>
              <a:gd name="connsiteY2637" fmla="*/ 658015 h 957255"/>
              <a:gd name="connsiteX2638" fmla="*/ 836222 w 1009707"/>
              <a:gd name="connsiteY2638" fmla="*/ 658277 h 957255"/>
              <a:gd name="connsiteX2639" fmla="*/ 836222 w 1009707"/>
              <a:gd name="connsiteY2639" fmla="*/ 658671 h 957255"/>
              <a:gd name="connsiteX2640" fmla="*/ 837008 w 1009707"/>
              <a:gd name="connsiteY2640" fmla="*/ 659457 h 957255"/>
              <a:gd name="connsiteX2641" fmla="*/ 838057 w 1009707"/>
              <a:gd name="connsiteY2641" fmla="*/ 659720 h 957255"/>
              <a:gd name="connsiteX2642" fmla="*/ 838713 w 1009707"/>
              <a:gd name="connsiteY2642" fmla="*/ 659720 h 957255"/>
              <a:gd name="connsiteX2643" fmla="*/ 839500 w 1009707"/>
              <a:gd name="connsiteY2643" fmla="*/ 660113 h 957255"/>
              <a:gd name="connsiteX2644" fmla="*/ 840680 w 1009707"/>
              <a:gd name="connsiteY2644" fmla="*/ 659457 h 957255"/>
              <a:gd name="connsiteX2645" fmla="*/ 840942 w 1009707"/>
              <a:gd name="connsiteY2645" fmla="*/ 659457 h 957255"/>
              <a:gd name="connsiteX2646" fmla="*/ 844221 w 1009707"/>
              <a:gd name="connsiteY2646" fmla="*/ 657622 h 957255"/>
              <a:gd name="connsiteX2647" fmla="*/ 844221 w 1009707"/>
              <a:gd name="connsiteY2647" fmla="*/ 657097 h 957255"/>
              <a:gd name="connsiteX2648" fmla="*/ 844483 w 1009707"/>
              <a:gd name="connsiteY2648" fmla="*/ 657097 h 957255"/>
              <a:gd name="connsiteX2649" fmla="*/ 844483 w 1009707"/>
              <a:gd name="connsiteY2649" fmla="*/ 657359 h 957255"/>
              <a:gd name="connsiteX2650" fmla="*/ 845663 w 1009707"/>
              <a:gd name="connsiteY2650" fmla="*/ 657097 h 957255"/>
              <a:gd name="connsiteX2651" fmla="*/ 846450 w 1009707"/>
              <a:gd name="connsiteY2651" fmla="*/ 657097 h 957255"/>
              <a:gd name="connsiteX2652" fmla="*/ 848155 w 1009707"/>
              <a:gd name="connsiteY2652" fmla="*/ 657097 h 957255"/>
              <a:gd name="connsiteX2653" fmla="*/ 848548 w 1009707"/>
              <a:gd name="connsiteY2653" fmla="*/ 658146 h 957255"/>
              <a:gd name="connsiteX2654" fmla="*/ 848155 w 1009707"/>
              <a:gd name="connsiteY2654" fmla="*/ 658802 h 957255"/>
              <a:gd name="connsiteX2655" fmla="*/ 847892 w 1009707"/>
              <a:gd name="connsiteY2655" fmla="*/ 658802 h 957255"/>
              <a:gd name="connsiteX2656" fmla="*/ 847892 w 1009707"/>
              <a:gd name="connsiteY2656" fmla="*/ 659982 h 957255"/>
              <a:gd name="connsiteX2657" fmla="*/ 848155 w 1009707"/>
              <a:gd name="connsiteY2657" fmla="*/ 660244 h 957255"/>
              <a:gd name="connsiteX2658" fmla="*/ 848548 w 1009707"/>
              <a:gd name="connsiteY2658" fmla="*/ 661031 h 957255"/>
              <a:gd name="connsiteX2659" fmla="*/ 849597 w 1009707"/>
              <a:gd name="connsiteY2659" fmla="*/ 661687 h 957255"/>
              <a:gd name="connsiteX2660" fmla="*/ 849990 w 1009707"/>
              <a:gd name="connsiteY2660" fmla="*/ 661687 h 957255"/>
              <a:gd name="connsiteX2661" fmla="*/ 849990 w 1009707"/>
              <a:gd name="connsiteY2661" fmla="*/ 662080 h 957255"/>
              <a:gd name="connsiteX2662" fmla="*/ 850253 w 1009707"/>
              <a:gd name="connsiteY2662" fmla="*/ 662080 h 957255"/>
              <a:gd name="connsiteX2663" fmla="*/ 850253 w 1009707"/>
              <a:gd name="connsiteY2663" fmla="*/ 662998 h 957255"/>
              <a:gd name="connsiteX2664" fmla="*/ 849597 w 1009707"/>
              <a:gd name="connsiteY2664" fmla="*/ 664178 h 957255"/>
              <a:gd name="connsiteX2665" fmla="*/ 849597 w 1009707"/>
              <a:gd name="connsiteY2665" fmla="*/ 664965 h 957255"/>
              <a:gd name="connsiteX2666" fmla="*/ 848155 w 1009707"/>
              <a:gd name="connsiteY2666" fmla="*/ 667063 h 957255"/>
              <a:gd name="connsiteX2667" fmla="*/ 847368 w 1009707"/>
              <a:gd name="connsiteY2667" fmla="*/ 667325 h 957255"/>
              <a:gd name="connsiteX2668" fmla="*/ 845925 w 1009707"/>
              <a:gd name="connsiteY2668" fmla="*/ 667063 h 957255"/>
              <a:gd name="connsiteX2669" fmla="*/ 845663 w 1009707"/>
              <a:gd name="connsiteY2669" fmla="*/ 667325 h 957255"/>
              <a:gd name="connsiteX2670" fmla="*/ 843827 w 1009707"/>
              <a:gd name="connsiteY2670" fmla="*/ 668112 h 957255"/>
              <a:gd name="connsiteX2671" fmla="*/ 842385 w 1009707"/>
              <a:gd name="connsiteY2671" fmla="*/ 668768 h 957255"/>
              <a:gd name="connsiteX2672" fmla="*/ 841336 w 1009707"/>
              <a:gd name="connsiteY2672" fmla="*/ 668768 h 957255"/>
              <a:gd name="connsiteX2673" fmla="*/ 840156 w 1009707"/>
              <a:gd name="connsiteY2673" fmla="*/ 668112 h 957255"/>
              <a:gd name="connsiteX2674" fmla="*/ 839500 w 1009707"/>
              <a:gd name="connsiteY2674" fmla="*/ 668112 h 957255"/>
              <a:gd name="connsiteX2675" fmla="*/ 838057 w 1009707"/>
              <a:gd name="connsiteY2675" fmla="*/ 668505 h 957255"/>
              <a:gd name="connsiteX2676" fmla="*/ 837795 w 1009707"/>
              <a:gd name="connsiteY2676" fmla="*/ 669292 h 957255"/>
              <a:gd name="connsiteX2677" fmla="*/ 836091 w 1009707"/>
              <a:gd name="connsiteY2677" fmla="*/ 670210 h 957255"/>
              <a:gd name="connsiteX2678" fmla="*/ 836091 w 1009707"/>
              <a:gd name="connsiteY2678" fmla="*/ 670604 h 957255"/>
              <a:gd name="connsiteX2679" fmla="*/ 834255 w 1009707"/>
              <a:gd name="connsiteY2679" fmla="*/ 672702 h 957255"/>
              <a:gd name="connsiteX2680" fmla="*/ 834255 w 1009707"/>
              <a:gd name="connsiteY2680" fmla="*/ 673488 h 957255"/>
              <a:gd name="connsiteX2681" fmla="*/ 834255 w 1009707"/>
              <a:gd name="connsiteY2681" fmla="*/ 674406 h 957255"/>
              <a:gd name="connsiteX2682" fmla="*/ 833468 w 1009707"/>
              <a:gd name="connsiteY2682" fmla="*/ 675193 h 957255"/>
              <a:gd name="connsiteX2683" fmla="*/ 832812 w 1009707"/>
              <a:gd name="connsiteY2683" fmla="*/ 675849 h 957255"/>
              <a:gd name="connsiteX2684" fmla="*/ 832812 w 1009707"/>
              <a:gd name="connsiteY2684" fmla="*/ 677947 h 957255"/>
              <a:gd name="connsiteX2685" fmla="*/ 831763 w 1009707"/>
              <a:gd name="connsiteY2685" fmla="*/ 678603 h 957255"/>
              <a:gd name="connsiteX2686" fmla="*/ 831108 w 1009707"/>
              <a:gd name="connsiteY2686" fmla="*/ 679389 h 957255"/>
              <a:gd name="connsiteX2687" fmla="*/ 829927 w 1009707"/>
              <a:gd name="connsiteY2687" fmla="*/ 680045 h 957255"/>
              <a:gd name="connsiteX2688" fmla="*/ 828878 w 1009707"/>
              <a:gd name="connsiteY2688" fmla="*/ 681487 h 957255"/>
              <a:gd name="connsiteX2689" fmla="*/ 828878 w 1009707"/>
              <a:gd name="connsiteY2689" fmla="*/ 682668 h 957255"/>
              <a:gd name="connsiteX2690" fmla="*/ 829141 w 1009707"/>
              <a:gd name="connsiteY2690" fmla="*/ 682668 h 957255"/>
              <a:gd name="connsiteX2691" fmla="*/ 830321 w 1009707"/>
              <a:gd name="connsiteY2691" fmla="*/ 682668 h 957255"/>
              <a:gd name="connsiteX2692" fmla="*/ 830583 w 1009707"/>
              <a:gd name="connsiteY2692" fmla="*/ 682930 h 957255"/>
              <a:gd name="connsiteX2693" fmla="*/ 830583 w 1009707"/>
              <a:gd name="connsiteY2693" fmla="*/ 684110 h 957255"/>
              <a:gd name="connsiteX2694" fmla="*/ 830321 w 1009707"/>
              <a:gd name="connsiteY2694" fmla="*/ 684897 h 957255"/>
              <a:gd name="connsiteX2695" fmla="*/ 829665 w 1009707"/>
              <a:gd name="connsiteY2695" fmla="*/ 685552 h 957255"/>
              <a:gd name="connsiteX2696" fmla="*/ 829665 w 1009707"/>
              <a:gd name="connsiteY2696" fmla="*/ 687651 h 957255"/>
              <a:gd name="connsiteX2697" fmla="*/ 829272 w 1009707"/>
              <a:gd name="connsiteY2697" fmla="*/ 688831 h 957255"/>
              <a:gd name="connsiteX2698" fmla="*/ 829665 w 1009707"/>
              <a:gd name="connsiteY2698" fmla="*/ 689486 h 957255"/>
              <a:gd name="connsiteX2699" fmla="*/ 829272 w 1009707"/>
              <a:gd name="connsiteY2699" fmla="*/ 690535 h 957255"/>
              <a:gd name="connsiteX2700" fmla="*/ 829272 w 1009707"/>
              <a:gd name="connsiteY2700" fmla="*/ 691191 h 957255"/>
              <a:gd name="connsiteX2701" fmla="*/ 829272 w 1009707"/>
              <a:gd name="connsiteY2701" fmla="*/ 691978 h 957255"/>
              <a:gd name="connsiteX2702" fmla="*/ 830058 w 1009707"/>
              <a:gd name="connsiteY2702" fmla="*/ 693158 h 957255"/>
              <a:gd name="connsiteX2703" fmla="*/ 831894 w 1009707"/>
              <a:gd name="connsiteY2703" fmla="*/ 693814 h 957255"/>
              <a:gd name="connsiteX2704" fmla="*/ 831894 w 1009707"/>
              <a:gd name="connsiteY2704" fmla="*/ 694076 h 957255"/>
              <a:gd name="connsiteX2705" fmla="*/ 831894 w 1009707"/>
              <a:gd name="connsiteY2705" fmla="*/ 694863 h 957255"/>
              <a:gd name="connsiteX2706" fmla="*/ 832681 w 1009707"/>
              <a:gd name="connsiteY2706" fmla="*/ 695518 h 957255"/>
              <a:gd name="connsiteX2707" fmla="*/ 832943 w 1009707"/>
              <a:gd name="connsiteY2707" fmla="*/ 696305 h 957255"/>
              <a:gd name="connsiteX2708" fmla="*/ 833599 w 1009707"/>
              <a:gd name="connsiteY2708" fmla="*/ 697485 h 957255"/>
              <a:gd name="connsiteX2709" fmla="*/ 834386 w 1009707"/>
              <a:gd name="connsiteY2709" fmla="*/ 699190 h 957255"/>
              <a:gd name="connsiteX2710" fmla="*/ 834779 w 1009707"/>
              <a:gd name="connsiteY2710" fmla="*/ 700633 h 957255"/>
              <a:gd name="connsiteX2711" fmla="*/ 834779 w 1009707"/>
              <a:gd name="connsiteY2711" fmla="*/ 701813 h 957255"/>
              <a:gd name="connsiteX2712" fmla="*/ 834386 w 1009707"/>
              <a:gd name="connsiteY2712" fmla="*/ 702075 h 957255"/>
              <a:gd name="connsiteX2713" fmla="*/ 834779 w 1009707"/>
              <a:gd name="connsiteY2713" fmla="*/ 703255 h 957255"/>
              <a:gd name="connsiteX2714" fmla="*/ 834779 w 1009707"/>
              <a:gd name="connsiteY2714" fmla="*/ 703911 h 957255"/>
              <a:gd name="connsiteX2715" fmla="*/ 834779 w 1009707"/>
              <a:gd name="connsiteY2715" fmla="*/ 704173 h 957255"/>
              <a:gd name="connsiteX2716" fmla="*/ 834779 w 1009707"/>
              <a:gd name="connsiteY2716" fmla="*/ 705353 h 957255"/>
              <a:gd name="connsiteX2717" fmla="*/ 835042 w 1009707"/>
              <a:gd name="connsiteY2717" fmla="*/ 705615 h 957255"/>
              <a:gd name="connsiteX2718" fmla="*/ 836222 w 1009707"/>
              <a:gd name="connsiteY2718" fmla="*/ 707714 h 957255"/>
              <a:gd name="connsiteX2719" fmla="*/ 836222 w 1009707"/>
              <a:gd name="connsiteY2719" fmla="*/ 708369 h 957255"/>
              <a:gd name="connsiteX2720" fmla="*/ 835566 w 1009707"/>
              <a:gd name="connsiteY2720" fmla="*/ 709549 h 957255"/>
              <a:gd name="connsiteX2721" fmla="*/ 836222 w 1009707"/>
              <a:gd name="connsiteY2721" fmla="*/ 710992 h 957255"/>
              <a:gd name="connsiteX2722" fmla="*/ 837008 w 1009707"/>
              <a:gd name="connsiteY2722" fmla="*/ 711779 h 957255"/>
              <a:gd name="connsiteX2723" fmla="*/ 838189 w 1009707"/>
              <a:gd name="connsiteY2723" fmla="*/ 712697 h 957255"/>
              <a:gd name="connsiteX2724" fmla="*/ 838451 w 1009707"/>
              <a:gd name="connsiteY2724" fmla="*/ 715188 h 957255"/>
              <a:gd name="connsiteX2725" fmla="*/ 838189 w 1009707"/>
              <a:gd name="connsiteY2725" fmla="*/ 716893 h 957255"/>
              <a:gd name="connsiteX2726" fmla="*/ 837008 w 1009707"/>
              <a:gd name="connsiteY2726" fmla="*/ 718073 h 957255"/>
              <a:gd name="connsiteX2727" fmla="*/ 837008 w 1009707"/>
              <a:gd name="connsiteY2727" fmla="*/ 720564 h 957255"/>
              <a:gd name="connsiteX2728" fmla="*/ 836746 w 1009707"/>
              <a:gd name="connsiteY2728" fmla="*/ 721220 h 957255"/>
              <a:gd name="connsiteX2729" fmla="*/ 836353 w 1009707"/>
              <a:gd name="connsiteY2729" fmla="*/ 722663 h 957255"/>
              <a:gd name="connsiteX2730" fmla="*/ 836746 w 1009707"/>
              <a:gd name="connsiteY2730" fmla="*/ 722663 h 957255"/>
              <a:gd name="connsiteX2731" fmla="*/ 837664 w 1009707"/>
              <a:gd name="connsiteY2731" fmla="*/ 724498 h 957255"/>
              <a:gd name="connsiteX2732" fmla="*/ 837664 w 1009707"/>
              <a:gd name="connsiteY2732" fmla="*/ 725154 h 957255"/>
              <a:gd name="connsiteX2733" fmla="*/ 837402 w 1009707"/>
              <a:gd name="connsiteY2733" fmla="*/ 726203 h 957255"/>
              <a:gd name="connsiteX2734" fmla="*/ 836746 w 1009707"/>
              <a:gd name="connsiteY2734" fmla="*/ 726859 h 957255"/>
              <a:gd name="connsiteX2735" fmla="*/ 835959 w 1009707"/>
              <a:gd name="connsiteY2735" fmla="*/ 728695 h 957255"/>
              <a:gd name="connsiteX2736" fmla="*/ 834779 w 1009707"/>
              <a:gd name="connsiteY2736" fmla="*/ 728957 h 957255"/>
              <a:gd name="connsiteX2737" fmla="*/ 833599 w 1009707"/>
              <a:gd name="connsiteY2737" fmla="*/ 731842 h 957255"/>
              <a:gd name="connsiteX2738" fmla="*/ 833992 w 1009707"/>
              <a:gd name="connsiteY2738" fmla="*/ 733677 h 957255"/>
              <a:gd name="connsiteX2739" fmla="*/ 833206 w 1009707"/>
              <a:gd name="connsiteY2739" fmla="*/ 735120 h 957255"/>
              <a:gd name="connsiteX2740" fmla="*/ 833468 w 1009707"/>
              <a:gd name="connsiteY2740" fmla="*/ 735907 h 957255"/>
              <a:gd name="connsiteX2741" fmla="*/ 833861 w 1009707"/>
              <a:gd name="connsiteY2741" fmla="*/ 739447 h 957255"/>
              <a:gd name="connsiteX2742" fmla="*/ 833861 w 1009707"/>
              <a:gd name="connsiteY2742" fmla="*/ 741545 h 957255"/>
              <a:gd name="connsiteX2743" fmla="*/ 834517 w 1009707"/>
              <a:gd name="connsiteY2743" fmla="*/ 741152 h 957255"/>
              <a:gd name="connsiteX2744" fmla="*/ 835304 w 1009707"/>
              <a:gd name="connsiteY2744" fmla="*/ 741545 h 957255"/>
              <a:gd name="connsiteX2745" fmla="*/ 836746 w 1009707"/>
              <a:gd name="connsiteY2745" fmla="*/ 741152 h 957255"/>
              <a:gd name="connsiteX2746" fmla="*/ 837402 w 1009707"/>
              <a:gd name="connsiteY2746" fmla="*/ 740496 h 957255"/>
              <a:gd name="connsiteX2747" fmla="*/ 838189 w 1009707"/>
              <a:gd name="connsiteY2747" fmla="*/ 740234 h 957255"/>
              <a:gd name="connsiteX2748" fmla="*/ 840024 w 1009707"/>
              <a:gd name="connsiteY2748" fmla="*/ 741152 h 957255"/>
              <a:gd name="connsiteX2749" fmla="*/ 841467 w 1009707"/>
              <a:gd name="connsiteY2749" fmla="*/ 741152 h 957255"/>
              <a:gd name="connsiteX2750" fmla="*/ 842254 w 1009707"/>
              <a:gd name="connsiteY2750" fmla="*/ 741939 h 957255"/>
              <a:gd name="connsiteX2751" fmla="*/ 845794 w 1009707"/>
              <a:gd name="connsiteY2751" fmla="*/ 743512 h 957255"/>
              <a:gd name="connsiteX2752" fmla="*/ 847892 w 1009707"/>
              <a:gd name="connsiteY2752" fmla="*/ 744561 h 957255"/>
              <a:gd name="connsiteX2753" fmla="*/ 850646 w 1009707"/>
              <a:gd name="connsiteY2753" fmla="*/ 746004 h 957255"/>
              <a:gd name="connsiteX2754" fmla="*/ 850646 w 1009707"/>
              <a:gd name="connsiteY2754" fmla="*/ 746659 h 957255"/>
              <a:gd name="connsiteX2755" fmla="*/ 851433 w 1009707"/>
              <a:gd name="connsiteY2755" fmla="*/ 748102 h 957255"/>
              <a:gd name="connsiteX2756" fmla="*/ 850646 w 1009707"/>
              <a:gd name="connsiteY2756" fmla="*/ 749282 h 957255"/>
              <a:gd name="connsiteX2757" fmla="*/ 851433 w 1009707"/>
              <a:gd name="connsiteY2757" fmla="*/ 750987 h 957255"/>
              <a:gd name="connsiteX2758" fmla="*/ 850253 w 1009707"/>
              <a:gd name="connsiteY2758" fmla="*/ 750987 h 957255"/>
              <a:gd name="connsiteX2759" fmla="*/ 850253 w 1009707"/>
              <a:gd name="connsiteY2759" fmla="*/ 752823 h 957255"/>
              <a:gd name="connsiteX2760" fmla="*/ 852089 w 1009707"/>
              <a:gd name="connsiteY2760" fmla="*/ 757019 h 957255"/>
              <a:gd name="connsiteX2761" fmla="*/ 854187 w 1009707"/>
              <a:gd name="connsiteY2761" fmla="*/ 758461 h 957255"/>
              <a:gd name="connsiteX2762" fmla="*/ 857071 w 1009707"/>
              <a:gd name="connsiteY2762" fmla="*/ 761608 h 957255"/>
              <a:gd name="connsiteX2763" fmla="*/ 858776 w 1009707"/>
              <a:gd name="connsiteY2763" fmla="*/ 761608 h 957255"/>
              <a:gd name="connsiteX2764" fmla="*/ 859432 w 1009707"/>
              <a:gd name="connsiteY2764" fmla="*/ 762264 h 957255"/>
              <a:gd name="connsiteX2765" fmla="*/ 859825 w 1009707"/>
              <a:gd name="connsiteY2765" fmla="*/ 762264 h 957255"/>
              <a:gd name="connsiteX2766" fmla="*/ 861268 w 1009707"/>
              <a:gd name="connsiteY2766" fmla="*/ 763051 h 957255"/>
              <a:gd name="connsiteX2767" fmla="*/ 861530 w 1009707"/>
              <a:gd name="connsiteY2767" fmla="*/ 763706 h 957255"/>
              <a:gd name="connsiteX2768" fmla="*/ 861923 w 1009707"/>
              <a:gd name="connsiteY2768" fmla="*/ 764100 h 957255"/>
              <a:gd name="connsiteX2769" fmla="*/ 862710 w 1009707"/>
              <a:gd name="connsiteY2769" fmla="*/ 763313 h 957255"/>
              <a:gd name="connsiteX2770" fmla="*/ 862972 w 1009707"/>
              <a:gd name="connsiteY2770" fmla="*/ 763313 h 957255"/>
              <a:gd name="connsiteX2771" fmla="*/ 863628 w 1009707"/>
              <a:gd name="connsiteY2771" fmla="*/ 764362 h 957255"/>
              <a:gd name="connsiteX2772" fmla="*/ 863628 w 1009707"/>
              <a:gd name="connsiteY2772" fmla="*/ 764756 h 957255"/>
              <a:gd name="connsiteX2773" fmla="*/ 864021 w 1009707"/>
              <a:gd name="connsiteY2773" fmla="*/ 765542 h 957255"/>
              <a:gd name="connsiteX2774" fmla="*/ 864677 w 1009707"/>
              <a:gd name="connsiteY2774" fmla="*/ 764756 h 957255"/>
              <a:gd name="connsiteX2775" fmla="*/ 866119 w 1009707"/>
              <a:gd name="connsiteY2775" fmla="*/ 764756 h 957255"/>
              <a:gd name="connsiteX2776" fmla="*/ 865857 w 1009707"/>
              <a:gd name="connsiteY2776" fmla="*/ 765542 h 957255"/>
              <a:gd name="connsiteX2777" fmla="*/ 865857 w 1009707"/>
              <a:gd name="connsiteY2777" fmla="*/ 766460 h 957255"/>
              <a:gd name="connsiteX2778" fmla="*/ 865464 w 1009707"/>
              <a:gd name="connsiteY2778" fmla="*/ 766460 h 957255"/>
              <a:gd name="connsiteX2779" fmla="*/ 865202 w 1009707"/>
              <a:gd name="connsiteY2779" fmla="*/ 766854 h 957255"/>
              <a:gd name="connsiteX2780" fmla="*/ 865464 w 1009707"/>
              <a:gd name="connsiteY2780" fmla="*/ 767509 h 957255"/>
              <a:gd name="connsiteX2781" fmla="*/ 866644 w 1009707"/>
              <a:gd name="connsiteY2781" fmla="*/ 767772 h 957255"/>
              <a:gd name="connsiteX2782" fmla="*/ 866251 w 1009707"/>
              <a:gd name="connsiteY2782" fmla="*/ 766854 h 957255"/>
              <a:gd name="connsiteX2783" fmla="*/ 866644 w 1009707"/>
              <a:gd name="connsiteY2783" fmla="*/ 766854 h 957255"/>
              <a:gd name="connsiteX2784" fmla="*/ 867300 w 1009707"/>
              <a:gd name="connsiteY2784" fmla="*/ 766854 h 957255"/>
              <a:gd name="connsiteX2785" fmla="*/ 867562 w 1009707"/>
              <a:gd name="connsiteY2785" fmla="*/ 767116 h 957255"/>
              <a:gd name="connsiteX2786" fmla="*/ 868349 w 1009707"/>
              <a:gd name="connsiteY2786" fmla="*/ 766854 h 957255"/>
              <a:gd name="connsiteX2787" fmla="*/ 868742 w 1009707"/>
              <a:gd name="connsiteY2787" fmla="*/ 766067 h 957255"/>
              <a:gd name="connsiteX2788" fmla="*/ 869529 w 1009707"/>
              <a:gd name="connsiteY2788" fmla="*/ 766329 h 957255"/>
              <a:gd name="connsiteX2789" fmla="*/ 869791 w 1009707"/>
              <a:gd name="connsiteY2789" fmla="*/ 766067 h 957255"/>
              <a:gd name="connsiteX2790" fmla="*/ 870185 w 1009707"/>
              <a:gd name="connsiteY2790" fmla="*/ 765411 h 957255"/>
              <a:gd name="connsiteX2791" fmla="*/ 871627 w 1009707"/>
              <a:gd name="connsiteY2791" fmla="*/ 765411 h 957255"/>
              <a:gd name="connsiteX2792" fmla="*/ 873069 w 1009707"/>
              <a:gd name="connsiteY2792" fmla="*/ 766854 h 957255"/>
              <a:gd name="connsiteX2793" fmla="*/ 873856 w 1009707"/>
              <a:gd name="connsiteY2793" fmla="*/ 766854 h 957255"/>
              <a:gd name="connsiteX2794" fmla="*/ 874118 w 1009707"/>
              <a:gd name="connsiteY2794" fmla="*/ 766460 h 957255"/>
              <a:gd name="connsiteX2795" fmla="*/ 875954 w 1009707"/>
              <a:gd name="connsiteY2795" fmla="*/ 766460 h 957255"/>
              <a:gd name="connsiteX2796" fmla="*/ 875954 w 1009707"/>
              <a:gd name="connsiteY2796" fmla="*/ 765018 h 957255"/>
              <a:gd name="connsiteX2797" fmla="*/ 878052 w 1009707"/>
              <a:gd name="connsiteY2797" fmla="*/ 764362 h 957255"/>
              <a:gd name="connsiteX2798" fmla="*/ 879757 w 1009707"/>
              <a:gd name="connsiteY2798" fmla="*/ 765018 h 957255"/>
              <a:gd name="connsiteX2799" fmla="*/ 884740 w 1009707"/>
              <a:gd name="connsiteY2799" fmla="*/ 765411 h 957255"/>
              <a:gd name="connsiteX2800" fmla="*/ 887625 w 1009707"/>
              <a:gd name="connsiteY2800" fmla="*/ 767509 h 957255"/>
              <a:gd name="connsiteX2801" fmla="*/ 888412 w 1009707"/>
              <a:gd name="connsiteY2801" fmla="*/ 767509 h 957255"/>
              <a:gd name="connsiteX2802" fmla="*/ 889592 w 1009707"/>
              <a:gd name="connsiteY2802" fmla="*/ 767772 h 957255"/>
              <a:gd name="connsiteX2803" fmla="*/ 890248 w 1009707"/>
              <a:gd name="connsiteY2803" fmla="*/ 767509 h 957255"/>
              <a:gd name="connsiteX2804" fmla="*/ 890510 w 1009707"/>
              <a:gd name="connsiteY2804" fmla="*/ 768296 h 957255"/>
              <a:gd name="connsiteX2805" fmla="*/ 890510 w 1009707"/>
              <a:gd name="connsiteY2805" fmla="*/ 769214 h 957255"/>
              <a:gd name="connsiteX2806" fmla="*/ 890903 w 1009707"/>
              <a:gd name="connsiteY2806" fmla="*/ 770394 h 957255"/>
              <a:gd name="connsiteX2807" fmla="*/ 891166 w 1009707"/>
              <a:gd name="connsiteY2807" fmla="*/ 770656 h 957255"/>
              <a:gd name="connsiteX2808" fmla="*/ 891559 w 1009707"/>
              <a:gd name="connsiteY2808" fmla="*/ 771837 h 957255"/>
              <a:gd name="connsiteX2809" fmla="*/ 891166 w 1009707"/>
              <a:gd name="connsiteY2809" fmla="*/ 772099 h 957255"/>
              <a:gd name="connsiteX2810" fmla="*/ 890379 w 1009707"/>
              <a:gd name="connsiteY2810" fmla="*/ 772099 h 957255"/>
              <a:gd name="connsiteX2811" fmla="*/ 888936 w 1009707"/>
              <a:gd name="connsiteY2811" fmla="*/ 772492 h 957255"/>
              <a:gd name="connsiteX2812" fmla="*/ 888674 w 1009707"/>
              <a:gd name="connsiteY2812" fmla="*/ 772755 h 957255"/>
              <a:gd name="connsiteX2813" fmla="*/ 889461 w 1009707"/>
              <a:gd name="connsiteY2813" fmla="*/ 773410 h 957255"/>
              <a:gd name="connsiteX2814" fmla="*/ 889723 w 1009707"/>
              <a:gd name="connsiteY2814" fmla="*/ 773410 h 957255"/>
              <a:gd name="connsiteX2815" fmla="*/ 890379 w 1009707"/>
              <a:gd name="connsiteY2815" fmla="*/ 773148 h 957255"/>
              <a:gd name="connsiteX2816" fmla="*/ 891166 w 1009707"/>
              <a:gd name="connsiteY2816" fmla="*/ 773148 h 957255"/>
              <a:gd name="connsiteX2817" fmla="*/ 891821 w 1009707"/>
              <a:gd name="connsiteY2817" fmla="*/ 772755 h 957255"/>
              <a:gd name="connsiteX2818" fmla="*/ 892215 w 1009707"/>
              <a:gd name="connsiteY2818" fmla="*/ 773148 h 957255"/>
              <a:gd name="connsiteX2819" fmla="*/ 892215 w 1009707"/>
              <a:gd name="connsiteY2819" fmla="*/ 773935 h 957255"/>
              <a:gd name="connsiteX2820" fmla="*/ 892477 w 1009707"/>
              <a:gd name="connsiteY2820" fmla="*/ 774853 h 957255"/>
              <a:gd name="connsiteX2821" fmla="*/ 892870 w 1009707"/>
              <a:gd name="connsiteY2821" fmla="*/ 774853 h 957255"/>
              <a:gd name="connsiteX2822" fmla="*/ 893132 w 1009707"/>
              <a:gd name="connsiteY2822" fmla="*/ 774590 h 957255"/>
              <a:gd name="connsiteX2823" fmla="*/ 894968 w 1009707"/>
              <a:gd name="connsiteY2823" fmla="*/ 774197 h 957255"/>
              <a:gd name="connsiteX2824" fmla="*/ 895362 w 1009707"/>
              <a:gd name="connsiteY2824" fmla="*/ 774590 h 957255"/>
              <a:gd name="connsiteX2825" fmla="*/ 895624 w 1009707"/>
              <a:gd name="connsiteY2825" fmla="*/ 774853 h 957255"/>
              <a:gd name="connsiteX2826" fmla="*/ 896804 w 1009707"/>
              <a:gd name="connsiteY2826" fmla="*/ 775639 h 957255"/>
              <a:gd name="connsiteX2827" fmla="*/ 897853 w 1009707"/>
              <a:gd name="connsiteY2827" fmla="*/ 781671 h 957255"/>
              <a:gd name="connsiteX2828" fmla="*/ 897066 w 1009707"/>
              <a:gd name="connsiteY2828" fmla="*/ 781934 h 957255"/>
              <a:gd name="connsiteX2829" fmla="*/ 896804 w 1009707"/>
              <a:gd name="connsiteY2829" fmla="*/ 781934 h 957255"/>
              <a:gd name="connsiteX2830" fmla="*/ 896411 w 1009707"/>
              <a:gd name="connsiteY2830" fmla="*/ 782327 h 957255"/>
              <a:gd name="connsiteX2831" fmla="*/ 897066 w 1009707"/>
              <a:gd name="connsiteY2831" fmla="*/ 782983 h 957255"/>
              <a:gd name="connsiteX2832" fmla="*/ 897066 w 1009707"/>
              <a:gd name="connsiteY2832" fmla="*/ 783770 h 957255"/>
              <a:gd name="connsiteX2833" fmla="*/ 897066 w 1009707"/>
              <a:gd name="connsiteY2833" fmla="*/ 784032 h 957255"/>
              <a:gd name="connsiteX2834" fmla="*/ 897066 w 1009707"/>
              <a:gd name="connsiteY2834" fmla="*/ 784687 h 957255"/>
              <a:gd name="connsiteX2835" fmla="*/ 896804 w 1009707"/>
              <a:gd name="connsiteY2835" fmla="*/ 785081 h 957255"/>
              <a:gd name="connsiteX2836" fmla="*/ 896411 w 1009707"/>
              <a:gd name="connsiteY2836" fmla="*/ 785736 h 957255"/>
              <a:gd name="connsiteX2837" fmla="*/ 896148 w 1009707"/>
              <a:gd name="connsiteY2837" fmla="*/ 786523 h 957255"/>
              <a:gd name="connsiteX2838" fmla="*/ 896411 w 1009707"/>
              <a:gd name="connsiteY2838" fmla="*/ 786786 h 957255"/>
              <a:gd name="connsiteX2839" fmla="*/ 897066 w 1009707"/>
              <a:gd name="connsiteY2839" fmla="*/ 786786 h 957255"/>
              <a:gd name="connsiteX2840" fmla="*/ 897460 w 1009707"/>
              <a:gd name="connsiteY2840" fmla="*/ 787441 h 957255"/>
              <a:gd name="connsiteX2841" fmla="*/ 897460 w 1009707"/>
              <a:gd name="connsiteY2841" fmla="*/ 787835 h 957255"/>
              <a:gd name="connsiteX2842" fmla="*/ 897066 w 1009707"/>
              <a:gd name="connsiteY2842" fmla="*/ 788097 h 957255"/>
              <a:gd name="connsiteX2843" fmla="*/ 897460 w 1009707"/>
              <a:gd name="connsiteY2843" fmla="*/ 788097 h 957255"/>
              <a:gd name="connsiteX2844" fmla="*/ 897722 w 1009707"/>
              <a:gd name="connsiteY2844" fmla="*/ 788490 h 957255"/>
              <a:gd name="connsiteX2845" fmla="*/ 898115 w 1009707"/>
              <a:gd name="connsiteY2845" fmla="*/ 788752 h 957255"/>
              <a:gd name="connsiteX2846" fmla="*/ 898115 w 1009707"/>
              <a:gd name="connsiteY2846" fmla="*/ 789539 h 957255"/>
              <a:gd name="connsiteX2847" fmla="*/ 898378 w 1009707"/>
              <a:gd name="connsiteY2847" fmla="*/ 790195 h 957255"/>
              <a:gd name="connsiteX2848" fmla="*/ 898771 w 1009707"/>
              <a:gd name="connsiteY2848" fmla="*/ 789933 h 957255"/>
              <a:gd name="connsiteX2849" fmla="*/ 899033 w 1009707"/>
              <a:gd name="connsiteY2849" fmla="*/ 789277 h 957255"/>
              <a:gd name="connsiteX2850" fmla="*/ 899427 w 1009707"/>
              <a:gd name="connsiteY2850" fmla="*/ 788490 h 957255"/>
              <a:gd name="connsiteX2851" fmla="*/ 899689 w 1009707"/>
              <a:gd name="connsiteY2851" fmla="*/ 789277 h 957255"/>
              <a:gd name="connsiteX2852" fmla="*/ 899689 w 1009707"/>
              <a:gd name="connsiteY2852" fmla="*/ 789539 h 957255"/>
              <a:gd name="connsiteX2853" fmla="*/ 899689 w 1009707"/>
              <a:gd name="connsiteY2853" fmla="*/ 790195 h 957255"/>
              <a:gd name="connsiteX2854" fmla="*/ 900082 w 1009707"/>
              <a:gd name="connsiteY2854" fmla="*/ 790195 h 957255"/>
              <a:gd name="connsiteX2855" fmla="*/ 901000 w 1009707"/>
              <a:gd name="connsiteY2855" fmla="*/ 790195 h 957255"/>
              <a:gd name="connsiteX2856" fmla="*/ 901394 w 1009707"/>
              <a:gd name="connsiteY2856" fmla="*/ 790195 h 957255"/>
              <a:gd name="connsiteX2857" fmla="*/ 901394 w 1009707"/>
              <a:gd name="connsiteY2857" fmla="*/ 791375 h 957255"/>
              <a:gd name="connsiteX2858" fmla="*/ 901000 w 1009707"/>
              <a:gd name="connsiteY2858" fmla="*/ 792424 h 957255"/>
              <a:gd name="connsiteX2859" fmla="*/ 901000 w 1009707"/>
              <a:gd name="connsiteY2859" fmla="*/ 793867 h 957255"/>
              <a:gd name="connsiteX2860" fmla="*/ 900738 w 1009707"/>
              <a:gd name="connsiteY2860" fmla="*/ 794522 h 957255"/>
              <a:gd name="connsiteX2861" fmla="*/ 900738 w 1009707"/>
              <a:gd name="connsiteY2861" fmla="*/ 794916 h 957255"/>
              <a:gd name="connsiteX2862" fmla="*/ 901000 w 1009707"/>
              <a:gd name="connsiteY2862" fmla="*/ 795571 h 957255"/>
              <a:gd name="connsiteX2863" fmla="*/ 900738 w 1009707"/>
              <a:gd name="connsiteY2863" fmla="*/ 796751 h 957255"/>
              <a:gd name="connsiteX2864" fmla="*/ 900738 w 1009707"/>
              <a:gd name="connsiteY2864" fmla="*/ 797014 h 957255"/>
              <a:gd name="connsiteX2865" fmla="*/ 900345 w 1009707"/>
              <a:gd name="connsiteY2865" fmla="*/ 797801 h 957255"/>
              <a:gd name="connsiteX2866" fmla="*/ 899296 w 1009707"/>
              <a:gd name="connsiteY2866" fmla="*/ 797801 h 957255"/>
              <a:gd name="connsiteX2867" fmla="*/ 899296 w 1009707"/>
              <a:gd name="connsiteY2867" fmla="*/ 797014 h 957255"/>
              <a:gd name="connsiteX2868" fmla="*/ 898115 w 1009707"/>
              <a:gd name="connsiteY2868" fmla="*/ 797014 h 957255"/>
              <a:gd name="connsiteX2869" fmla="*/ 898115 w 1009707"/>
              <a:gd name="connsiteY2869" fmla="*/ 797407 h 957255"/>
              <a:gd name="connsiteX2870" fmla="*/ 898509 w 1009707"/>
              <a:gd name="connsiteY2870" fmla="*/ 797407 h 957255"/>
              <a:gd name="connsiteX2871" fmla="*/ 898509 w 1009707"/>
              <a:gd name="connsiteY2871" fmla="*/ 797669 h 957255"/>
              <a:gd name="connsiteX2872" fmla="*/ 898115 w 1009707"/>
              <a:gd name="connsiteY2872" fmla="*/ 797669 h 957255"/>
              <a:gd name="connsiteX2873" fmla="*/ 898115 w 1009707"/>
              <a:gd name="connsiteY2873" fmla="*/ 798063 h 957255"/>
              <a:gd name="connsiteX2874" fmla="*/ 899296 w 1009707"/>
              <a:gd name="connsiteY2874" fmla="*/ 799112 h 957255"/>
              <a:gd name="connsiteX2875" fmla="*/ 899296 w 1009707"/>
              <a:gd name="connsiteY2875" fmla="*/ 799505 h 957255"/>
              <a:gd name="connsiteX2876" fmla="*/ 898640 w 1009707"/>
              <a:gd name="connsiteY2876" fmla="*/ 800292 h 957255"/>
              <a:gd name="connsiteX2877" fmla="*/ 896804 w 1009707"/>
              <a:gd name="connsiteY2877" fmla="*/ 802390 h 957255"/>
              <a:gd name="connsiteX2878" fmla="*/ 896804 w 1009707"/>
              <a:gd name="connsiteY2878" fmla="*/ 803177 h 957255"/>
              <a:gd name="connsiteX2879" fmla="*/ 896148 w 1009707"/>
              <a:gd name="connsiteY2879" fmla="*/ 804882 h 957255"/>
              <a:gd name="connsiteX2880" fmla="*/ 895362 w 1009707"/>
              <a:gd name="connsiteY2880" fmla="*/ 805275 h 957255"/>
              <a:gd name="connsiteX2881" fmla="*/ 894706 w 1009707"/>
              <a:gd name="connsiteY2881" fmla="*/ 805537 h 957255"/>
              <a:gd name="connsiteX2882" fmla="*/ 894706 w 1009707"/>
              <a:gd name="connsiteY2882" fmla="*/ 806717 h 957255"/>
              <a:gd name="connsiteX2883" fmla="*/ 893919 w 1009707"/>
              <a:gd name="connsiteY2883" fmla="*/ 807504 h 957255"/>
              <a:gd name="connsiteX2884" fmla="*/ 893264 w 1009707"/>
              <a:gd name="connsiteY2884" fmla="*/ 807766 h 957255"/>
              <a:gd name="connsiteX2885" fmla="*/ 892870 w 1009707"/>
              <a:gd name="connsiteY2885" fmla="*/ 811045 h 957255"/>
              <a:gd name="connsiteX2886" fmla="*/ 891166 w 1009707"/>
              <a:gd name="connsiteY2886" fmla="*/ 821273 h 957255"/>
              <a:gd name="connsiteX2887" fmla="*/ 891166 w 1009707"/>
              <a:gd name="connsiteY2887" fmla="*/ 822060 h 957255"/>
              <a:gd name="connsiteX2888" fmla="*/ 891428 w 1009707"/>
              <a:gd name="connsiteY2888" fmla="*/ 822453 h 957255"/>
              <a:gd name="connsiteX2889" fmla="*/ 890772 w 1009707"/>
              <a:gd name="connsiteY2889" fmla="*/ 823502 h 957255"/>
              <a:gd name="connsiteX2890" fmla="*/ 890772 w 1009707"/>
              <a:gd name="connsiteY2890" fmla="*/ 823896 h 957255"/>
              <a:gd name="connsiteX2891" fmla="*/ 890510 w 1009707"/>
              <a:gd name="connsiteY2891" fmla="*/ 824158 h 957255"/>
              <a:gd name="connsiteX2892" fmla="*/ 889723 w 1009707"/>
              <a:gd name="connsiteY2892" fmla="*/ 824551 h 957255"/>
              <a:gd name="connsiteX2893" fmla="*/ 889723 w 1009707"/>
              <a:gd name="connsiteY2893" fmla="*/ 824813 h 957255"/>
              <a:gd name="connsiteX2894" fmla="*/ 889985 w 1009707"/>
              <a:gd name="connsiteY2894" fmla="*/ 825994 h 957255"/>
              <a:gd name="connsiteX2895" fmla="*/ 889985 w 1009707"/>
              <a:gd name="connsiteY2895" fmla="*/ 827436 h 957255"/>
              <a:gd name="connsiteX2896" fmla="*/ 890772 w 1009707"/>
              <a:gd name="connsiteY2896" fmla="*/ 829141 h 957255"/>
              <a:gd name="connsiteX2897" fmla="*/ 891952 w 1009707"/>
              <a:gd name="connsiteY2897" fmla="*/ 829796 h 957255"/>
              <a:gd name="connsiteX2898" fmla="*/ 892215 w 1009707"/>
              <a:gd name="connsiteY2898" fmla="*/ 831239 h 957255"/>
              <a:gd name="connsiteX2899" fmla="*/ 892215 w 1009707"/>
              <a:gd name="connsiteY2899" fmla="*/ 833337 h 957255"/>
              <a:gd name="connsiteX2900" fmla="*/ 890510 w 1009707"/>
              <a:gd name="connsiteY2900" fmla="*/ 836222 h 957255"/>
              <a:gd name="connsiteX2901" fmla="*/ 888412 w 1009707"/>
              <a:gd name="connsiteY2901" fmla="*/ 840156 h 957255"/>
              <a:gd name="connsiteX2902" fmla="*/ 888018 w 1009707"/>
              <a:gd name="connsiteY2902" fmla="*/ 840156 h 957255"/>
              <a:gd name="connsiteX2903" fmla="*/ 887756 w 1009707"/>
              <a:gd name="connsiteY2903" fmla="*/ 840418 h 957255"/>
              <a:gd name="connsiteX2904" fmla="*/ 886576 w 1009707"/>
              <a:gd name="connsiteY2904" fmla="*/ 840811 h 957255"/>
              <a:gd name="connsiteX2905" fmla="*/ 885133 w 1009707"/>
              <a:gd name="connsiteY2905" fmla="*/ 839631 h 957255"/>
              <a:gd name="connsiteX2906" fmla="*/ 884084 w 1009707"/>
              <a:gd name="connsiteY2906" fmla="*/ 840025 h 957255"/>
              <a:gd name="connsiteX2907" fmla="*/ 884084 w 1009707"/>
              <a:gd name="connsiteY2907" fmla="*/ 839631 h 957255"/>
              <a:gd name="connsiteX2908" fmla="*/ 883691 w 1009707"/>
              <a:gd name="connsiteY2908" fmla="*/ 840025 h 957255"/>
              <a:gd name="connsiteX2909" fmla="*/ 882904 w 1009707"/>
              <a:gd name="connsiteY2909" fmla="*/ 840025 h 957255"/>
              <a:gd name="connsiteX2910" fmla="*/ 880806 w 1009707"/>
              <a:gd name="connsiteY2910" fmla="*/ 840943 h 957255"/>
              <a:gd name="connsiteX2911" fmla="*/ 880544 w 1009707"/>
              <a:gd name="connsiteY2911" fmla="*/ 841336 h 957255"/>
              <a:gd name="connsiteX2912" fmla="*/ 878708 w 1009707"/>
              <a:gd name="connsiteY2912" fmla="*/ 841992 h 957255"/>
              <a:gd name="connsiteX2913" fmla="*/ 875561 w 1009707"/>
              <a:gd name="connsiteY2913" fmla="*/ 842254 h 957255"/>
              <a:gd name="connsiteX2914" fmla="*/ 874905 w 1009707"/>
              <a:gd name="connsiteY2914" fmla="*/ 842254 h 957255"/>
              <a:gd name="connsiteX2915" fmla="*/ 873069 w 1009707"/>
              <a:gd name="connsiteY2915" fmla="*/ 843434 h 957255"/>
              <a:gd name="connsiteX2916" fmla="*/ 872414 w 1009707"/>
              <a:gd name="connsiteY2916" fmla="*/ 844483 h 957255"/>
              <a:gd name="connsiteX2917" fmla="*/ 871627 w 1009707"/>
              <a:gd name="connsiteY2917" fmla="*/ 844877 h 957255"/>
              <a:gd name="connsiteX2918" fmla="*/ 869267 w 1009707"/>
              <a:gd name="connsiteY2918" fmla="*/ 843696 h 957255"/>
              <a:gd name="connsiteX2919" fmla="*/ 868480 w 1009707"/>
              <a:gd name="connsiteY2919" fmla="*/ 844483 h 957255"/>
              <a:gd name="connsiteX2920" fmla="*/ 867824 w 1009707"/>
              <a:gd name="connsiteY2920" fmla="*/ 844483 h 957255"/>
              <a:gd name="connsiteX2921" fmla="*/ 867037 w 1009707"/>
              <a:gd name="connsiteY2921" fmla="*/ 844221 h 957255"/>
              <a:gd name="connsiteX2922" fmla="*/ 866644 w 1009707"/>
              <a:gd name="connsiteY2922" fmla="*/ 843434 h 957255"/>
              <a:gd name="connsiteX2923" fmla="*/ 866382 w 1009707"/>
              <a:gd name="connsiteY2923" fmla="*/ 842778 h 957255"/>
              <a:gd name="connsiteX2924" fmla="*/ 865988 w 1009707"/>
              <a:gd name="connsiteY2924" fmla="*/ 842385 h 957255"/>
              <a:gd name="connsiteX2925" fmla="*/ 865988 w 1009707"/>
              <a:gd name="connsiteY2925" fmla="*/ 840943 h 957255"/>
              <a:gd name="connsiteX2926" fmla="*/ 865333 w 1009707"/>
              <a:gd name="connsiteY2926" fmla="*/ 840680 h 957255"/>
              <a:gd name="connsiteX2927" fmla="*/ 865070 w 1009707"/>
              <a:gd name="connsiteY2927" fmla="*/ 840025 h 957255"/>
              <a:gd name="connsiteX2928" fmla="*/ 863890 w 1009707"/>
              <a:gd name="connsiteY2928" fmla="*/ 838582 h 957255"/>
              <a:gd name="connsiteX2929" fmla="*/ 862710 w 1009707"/>
              <a:gd name="connsiteY2929" fmla="*/ 838582 h 957255"/>
              <a:gd name="connsiteX2930" fmla="*/ 861268 w 1009707"/>
              <a:gd name="connsiteY2930" fmla="*/ 839500 h 957255"/>
              <a:gd name="connsiteX2931" fmla="*/ 861268 w 1009707"/>
              <a:gd name="connsiteY2931" fmla="*/ 839238 h 957255"/>
              <a:gd name="connsiteX2932" fmla="*/ 861005 w 1009707"/>
              <a:gd name="connsiteY2932" fmla="*/ 838844 h 957255"/>
              <a:gd name="connsiteX2933" fmla="*/ 861005 w 1009707"/>
              <a:gd name="connsiteY2933" fmla="*/ 838582 h 957255"/>
              <a:gd name="connsiteX2934" fmla="*/ 859825 w 1009707"/>
              <a:gd name="connsiteY2934" fmla="*/ 838582 h 957255"/>
              <a:gd name="connsiteX2935" fmla="*/ 859039 w 1009707"/>
              <a:gd name="connsiteY2935" fmla="*/ 838582 h 957255"/>
              <a:gd name="connsiteX2936" fmla="*/ 858383 w 1009707"/>
              <a:gd name="connsiteY2936" fmla="*/ 839238 h 957255"/>
              <a:gd name="connsiteX2937" fmla="*/ 858120 w 1009707"/>
              <a:gd name="connsiteY2937" fmla="*/ 838844 h 957255"/>
              <a:gd name="connsiteX2938" fmla="*/ 857727 w 1009707"/>
              <a:gd name="connsiteY2938" fmla="*/ 839500 h 957255"/>
              <a:gd name="connsiteX2939" fmla="*/ 857727 w 1009707"/>
              <a:gd name="connsiteY2939" fmla="*/ 840287 h 957255"/>
              <a:gd name="connsiteX2940" fmla="*/ 858120 w 1009707"/>
              <a:gd name="connsiteY2940" fmla="*/ 840943 h 957255"/>
              <a:gd name="connsiteX2941" fmla="*/ 858776 w 1009707"/>
              <a:gd name="connsiteY2941" fmla="*/ 842778 h 957255"/>
              <a:gd name="connsiteX2942" fmla="*/ 859563 w 1009707"/>
              <a:gd name="connsiteY2942" fmla="*/ 843696 h 957255"/>
              <a:gd name="connsiteX2943" fmla="*/ 859170 w 1009707"/>
              <a:gd name="connsiteY2943" fmla="*/ 844877 h 957255"/>
              <a:gd name="connsiteX2944" fmla="*/ 859170 w 1009707"/>
              <a:gd name="connsiteY2944" fmla="*/ 846319 h 957255"/>
              <a:gd name="connsiteX2945" fmla="*/ 859170 w 1009707"/>
              <a:gd name="connsiteY2945" fmla="*/ 847106 h 957255"/>
              <a:gd name="connsiteX2946" fmla="*/ 859563 w 1009707"/>
              <a:gd name="connsiteY2946" fmla="*/ 848024 h 957255"/>
              <a:gd name="connsiteX2947" fmla="*/ 858776 w 1009707"/>
              <a:gd name="connsiteY2947" fmla="*/ 849204 h 957255"/>
              <a:gd name="connsiteX2948" fmla="*/ 858776 w 1009707"/>
              <a:gd name="connsiteY2948" fmla="*/ 849991 h 957255"/>
              <a:gd name="connsiteX2949" fmla="*/ 859825 w 1009707"/>
              <a:gd name="connsiteY2949" fmla="*/ 851433 h 957255"/>
              <a:gd name="connsiteX2950" fmla="*/ 860481 w 1009707"/>
              <a:gd name="connsiteY2950" fmla="*/ 853531 h 957255"/>
              <a:gd name="connsiteX2951" fmla="*/ 860481 w 1009707"/>
              <a:gd name="connsiteY2951" fmla="*/ 855629 h 957255"/>
              <a:gd name="connsiteX2952" fmla="*/ 861268 w 1009707"/>
              <a:gd name="connsiteY2952" fmla="*/ 856809 h 957255"/>
              <a:gd name="connsiteX2953" fmla="*/ 861268 w 1009707"/>
              <a:gd name="connsiteY2953" fmla="*/ 857072 h 957255"/>
              <a:gd name="connsiteX2954" fmla="*/ 861661 w 1009707"/>
              <a:gd name="connsiteY2954" fmla="*/ 857465 h 957255"/>
              <a:gd name="connsiteX2955" fmla="*/ 858120 w 1009707"/>
              <a:gd name="connsiteY2955" fmla="*/ 861661 h 957255"/>
              <a:gd name="connsiteX2956" fmla="*/ 856940 w 1009707"/>
              <a:gd name="connsiteY2956" fmla="*/ 862710 h 957255"/>
              <a:gd name="connsiteX2957" fmla="*/ 856940 w 1009707"/>
              <a:gd name="connsiteY2957" fmla="*/ 866907 h 957255"/>
              <a:gd name="connsiteX2958" fmla="*/ 858120 w 1009707"/>
              <a:gd name="connsiteY2958" fmla="*/ 868087 h 957255"/>
              <a:gd name="connsiteX2959" fmla="*/ 858120 w 1009707"/>
              <a:gd name="connsiteY2959" fmla="*/ 868349 h 957255"/>
              <a:gd name="connsiteX2960" fmla="*/ 856285 w 1009707"/>
              <a:gd name="connsiteY2960" fmla="*/ 868742 h 957255"/>
              <a:gd name="connsiteX2961" fmla="*/ 855367 w 1009707"/>
              <a:gd name="connsiteY2961" fmla="*/ 869791 h 957255"/>
              <a:gd name="connsiteX2962" fmla="*/ 855629 w 1009707"/>
              <a:gd name="connsiteY2962" fmla="*/ 870185 h 957255"/>
              <a:gd name="connsiteX2963" fmla="*/ 859170 w 1009707"/>
              <a:gd name="connsiteY2963" fmla="*/ 871889 h 957255"/>
              <a:gd name="connsiteX2964" fmla="*/ 859170 w 1009707"/>
              <a:gd name="connsiteY2964" fmla="*/ 873070 h 957255"/>
              <a:gd name="connsiteX2965" fmla="*/ 859170 w 1009707"/>
              <a:gd name="connsiteY2965" fmla="*/ 873332 h 957255"/>
              <a:gd name="connsiteX2966" fmla="*/ 859563 w 1009707"/>
              <a:gd name="connsiteY2966" fmla="*/ 873725 h 957255"/>
              <a:gd name="connsiteX2967" fmla="*/ 859170 w 1009707"/>
              <a:gd name="connsiteY2967" fmla="*/ 873988 h 957255"/>
              <a:gd name="connsiteX2968" fmla="*/ 854580 w 1009707"/>
              <a:gd name="connsiteY2968" fmla="*/ 872939 h 957255"/>
              <a:gd name="connsiteX2969" fmla="*/ 846450 w 1009707"/>
              <a:gd name="connsiteY2969" fmla="*/ 876086 h 957255"/>
              <a:gd name="connsiteX2970" fmla="*/ 845663 w 1009707"/>
              <a:gd name="connsiteY2970" fmla="*/ 877921 h 957255"/>
              <a:gd name="connsiteX2971" fmla="*/ 845401 w 1009707"/>
              <a:gd name="connsiteY2971" fmla="*/ 879364 h 957255"/>
              <a:gd name="connsiteX2972" fmla="*/ 843565 w 1009707"/>
              <a:gd name="connsiteY2972" fmla="*/ 885003 h 957255"/>
              <a:gd name="connsiteX2973" fmla="*/ 839369 w 1009707"/>
              <a:gd name="connsiteY2973" fmla="*/ 887363 h 957255"/>
              <a:gd name="connsiteX2974" fmla="*/ 838320 w 1009707"/>
              <a:gd name="connsiteY2974" fmla="*/ 890248 h 957255"/>
              <a:gd name="connsiteX2975" fmla="*/ 836484 w 1009707"/>
              <a:gd name="connsiteY2975" fmla="*/ 892084 h 957255"/>
              <a:gd name="connsiteX2976" fmla="*/ 835435 w 1009707"/>
              <a:gd name="connsiteY2976" fmla="*/ 891690 h 957255"/>
              <a:gd name="connsiteX2977" fmla="*/ 832550 w 1009707"/>
              <a:gd name="connsiteY2977" fmla="*/ 892870 h 957255"/>
              <a:gd name="connsiteX2978" fmla="*/ 830452 w 1009707"/>
              <a:gd name="connsiteY2978" fmla="*/ 893133 h 957255"/>
              <a:gd name="connsiteX2979" fmla="*/ 828354 w 1009707"/>
              <a:gd name="connsiteY2979" fmla="*/ 894313 h 957255"/>
              <a:gd name="connsiteX2980" fmla="*/ 826649 w 1009707"/>
              <a:gd name="connsiteY2980" fmla="*/ 893657 h 957255"/>
              <a:gd name="connsiteX2981" fmla="*/ 824813 w 1009707"/>
              <a:gd name="connsiteY2981" fmla="*/ 896542 h 957255"/>
              <a:gd name="connsiteX2982" fmla="*/ 818519 w 1009707"/>
              <a:gd name="connsiteY2982" fmla="*/ 895362 h 957255"/>
              <a:gd name="connsiteX2983" fmla="*/ 815634 w 1009707"/>
              <a:gd name="connsiteY2983" fmla="*/ 909000 h 957255"/>
              <a:gd name="connsiteX2984" fmla="*/ 811438 w 1009707"/>
              <a:gd name="connsiteY2984" fmla="*/ 907557 h 957255"/>
              <a:gd name="connsiteX2985" fmla="*/ 807897 w 1009707"/>
              <a:gd name="connsiteY2985" fmla="*/ 907164 h 957255"/>
              <a:gd name="connsiteX2986" fmla="*/ 804357 w 1009707"/>
              <a:gd name="connsiteY2986" fmla="*/ 905721 h 957255"/>
              <a:gd name="connsiteX2987" fmla="*/ 801472 w 1009707"/>
              <a:gd name="connsiteY2987" fmla="*/ 905459 h 957255"/>
              <a:gd name="connsiteX2988" fmla="*/ 800292 w 1009707"/>
              <a:gd name="connsiteY2988" fmla="*/ 906508 h 957255"/>
              <a:gd name="connsiteX2989" fmla="*/ 800030 w 1009707"/>
              <a:gd name="connsiteY2989" fmla="*/ 907950 h 957255"/>
              <a:gd name="connsiteX2990" fmla="*/ 798587 w 1009707"/>
              <a:gd name="connsiteY2990" fmla="*/ 908344 h 957255"/>
              <a:gd name="connsiteX2991" fmla="*/ 797800 w 1009707"/>
              <a:gd name="connsiteY2991" fmla="*/ 909131 h 957255"/>
              <a:gd name="connsiteX2992" fmla="*/ 795702 w 1009707"/>
              <a:gd name="connsiteY2992" fmla="*/ 908737 h 957255"/>
              <a:gd name="connsiteX2993" fmla="*/ 795702 w 1009707"/>
              <a:gd name="connsiteY2993" fmla="*/ 909524 h 957255"/>
              <a:gd name="connsiteX2994" fmla="*/ 795309 w 1009707"/>
              <a:gd name="connsiteY2994" fmla="*/ 910180 h 957255"/>
              <a:gd name="connsiteX2995" fmla="*/ 795047 w 1009707"/>
              <a:gd name="connsiteY2995" fmla="*/ 909524 h 957255"/>
              <a:gd name="connsiteX2996" fmla="*/ 794653 w 1009707"/>
              <a:gd name="connsiteY2996" fmla="*/ 909917 h 957255"/>
              <a:gd name="connsiteX2997" fmla="*/ 795309 w 1009707"/>
              <a:gd name="connsiteY2997" fmla="*/ 911360 h 957255"/>
              <a:gd name="connsiteX2998" fmla="*/ 794653 w 1009707"/>
              <a:gd name="connsiteY2998" fmla="*/ 912147 h 957255"/>
              <a:gd name="connsiteX2999" fmla="*/ 793866 w 1009707"/>
              <a:gd name="connsiteY2999" fmla="*/ 912147 h 957255"/>
              <a:gd name="connsiteX3000" fmla="*/ 793866 w 1009707"/>
              <a:gd name="connsiteY3000" fmla="*/ 912802 h 957255"/>
              <a:gd name="connsiteX3001" fmla="*/ 794260 w 1009707"/>
              <a:gd name="connsiteY3001" fmla="*/ 913065 h 957255"/>
              <a:gd name="connsiteX3002" fmla="*/ 793866 w 1009707"/>
              <a:gd name="connsiteY3002" fmla="*/ 913851 h 957255"/>
              <a:gd name="connsiteX3003" fmla="*/ 793211 w 1009707"/>
              <a:gd name="connsiteY3003" fmla="*/ 914507 h 957255"/>
              <a:gd name="connsiteX3004" fmla="*/ 793211 w 1009707"/>
              <a:gd name="connsiteY3004" fmla="*/ 915687 h 957255"/>
              <a:gd name="connsiteX3005" fmla="*/ 792424 w 1009707"/>
              <a:gd name="connsiteY3005" fmla="*/ 916474 h 957255"/>
              <a:gd name="connsiteX3006" fmla="*/ 792424 w 1009707"/>
              <a:gd name="connsiteY3006" fmla="*/ 917392 h 957255"/>
              <a:gd name="connsiteX3007" fmla="*/ 793866 w 1009707"/>
              <a:gd name="connsiteY3007" fmla="*/ 917392 h 957255"/>
              <a:gd name="connsiteX3008" fmla="*/ 793866 w 1009707"/>
              <a:gd name="connsiteY3008" fmla="*/ 917785 h 957255"/>
              <a:gd name="connsiteX3009" fmla="*/ 792948 w 1009707"/>
              <a:gd name="connsiteY3009" fmla="*/ 917785 h 957255"/>
              <a:gd name="connsiteX3010" fmla="*/ 792162 w 1009707"/>
              <a:gd name="connsiteY3010" fmla="*/ 919228 h 957255"/>
              <a:gd name="connsiteX3011" fmla="*/ 792948 w 1009707"/>
              <a:gd name="connsiteY3011" fmla="*/ 919490 h 957255"/>
              <a:gd name="connsiteX3012" fmla="*/ 792555 w 1009707"/>
              <a:gd name="connsiteY3012" fmla="*/ 919883 h 957255"/>
              <a:gd name="connsiteX3013" fmla="*/ 792293 w 1009707"/>
              <a:gd name="connsiteY3013" fmla="*/ 920146 h 957255"/>
              <a:gd name="connsiteX3014" fmla="*/ 792293 w 1009707"/>
              <a:gd name="connsiteY3014" fmla="*/ 921326 h 957255"/>
              <a:gd name="connsiteX3015" fmla="*/ 793080 w 1009707"/>
              <a:gd name="connsiteY3015" fmla="*/ 922113 h 957255"/>
              <a:gd name="connsiteX3016" fmla="*/ 791899 w 1009707"/>
              <a:gd name="connsiteY3016" fmla="*/ 922375 h 957255"/>
              <a:gd name="connsiteX3017" fmla="*/ 791637 w 1009707"/>
              <a:gd name="connsiteY3017" fmla="*/ 923817 h 957255"/>
              <a:gd name="connsiteX3018" fmla="*/ 791637 w 1009707"/>
              <a:gd name="connsiteY3018" fmla="*/ 924473 h 957255"/>
              <a:gd name="connsiteX3019" fmla="*/ 791244 w 1009707"/>
              <a:gd name="connsiteY3019" fmla="*/ 925260 h 957255"/>
              <a:gd name="connsiteX3020" fmla="*/ 791637 w 1009707"/>
              <a:gd name="connsiteY3020" fmla="*/ 925653 h 957255"/>
              <a:gd name="connsiteX3021" fmla="*/ 791244 w 1009707"/>
              <a:gd name="connsiteY3021" fmla="*/ 925915 h 957255"/>
              <a:gd name="connsiteX3022" fmla="*/ 791637 w 1009707"/>
              <a:gd name="connsiteY3022" fmla="*/ 925915 h 957255"/>
              <a:gd name="connsiteX3023" fmla="*/ 791899 w 1009707"/>
              <a:gd name="connsiteY3023" fmla="*/ 926702 h 957255"/>
              <a:gd name="connsiteX3024" fmla="*/ 790982 w 1009707"/>
              <a:gd name="connsiteY3024" fmla="*/ 926440 h 957255"/>
              <a:gd name="connsiteX3025" fmla="*/ 790588 w 1009707"/>
              <a:gd name="connsiteY3025" fmla="*/ 927096 h 957255"/>
              <a:gd name="connsiteX3026" fmla="*/ 790982 w 1009707"/>
              <a:gd name="connsiteY3026" fmla="*/ 927882 h 957255"/>
              <a:gd name="connsiteX3027" fmla="*/ 790588 w 1009707"/>
              <a:gd name="connsiteY3027" fmla="*/ 928145 h 957255"/>
              <a:gd name="connsiteX3028" fmla="*/ 791375 w 1009707"/>
              <a:gd name="connsiteY3028" fmla="*/ 929587 h 957255"/>
              <a:gd name="connsiteX3029" fmla="*/ 790588 w 1009707"/>
              <a:gd name="connsiteY3029" fmla="*/ 931423 h 957255"/>
              <a:gd name="connsiteX3030" fmla="*/ 790982 w 1009707"/>
              <a:gd name="connsiteY3030" fmla="*/ 932210 h 957255"/>
              <a:gd name="connsiteX3031" fmla="*/ 790195 w 1009707"/>
              <a:gd name="connsiteY3031" fmla="*/ 932210 h 957255"/>
              <a:gd name="connsiteX3032" fmla="*/ 790982 w 1009707"/>
              <a:gd name="connsiteY3032" fmla="*/ 932472 h 957255"/>
              <a:gd name="connsiteX3033" fmla="*/ 790982 w 1009707"/>
              <a:gd name="connsiteY3033" fmla="*/ 933128 h 957255"/>
              <a:gd name="connsiteX3034" fmla="*/ 790982 w 1009707"/>
              <a:gd name="connsiteY3034" fmla="*/ 934308 h 957255"/>
              <a:gd name="connsiteX3035" fmla="*/ 790588 w 1009707"/>
              <a:gd name="connsiteY3035" fmla="*/ 934308 h 957255"/>
              <a:gd name="connsiteX3036" fmla="*/ 790588 w 1009707"/>
              <a:gd name="connsiteY3036" fmla="*/ 934570 h 957255"/>
              <a:gd name="connsiteX3037" fmla="*/ 790982 w 1009707"/>
              <a:gd name="connsiteY3037" fmla="*/ 937848 h 957255"/>
              <a:gd name="connsiteX3038" fmla="*/ 791899 w 1009707"/>
              <a:gd name="connsiteY3038" fmla="*/ 939291 h 957255"/>
              <a:gd name="connsiteX3039" fmla="*/ 791637 w 1009707"/>
              <a:gd name="connsiteY3039" fmla="*/ 940209 h 957255"/>
              <a:gd name="connsiteX3040" fmla="*/ 791244 w 1009707"/>
              <a:gd name="connsiteY3040" fmla="*/ 941389 h 957255"/>
              <a:gd name="connsiteX3041" fmla="*/ 790982 w 1009707"/>
              <a:gd name="connsiteY3041" fmla="*/ 942176 h 957255"/>
              <a:gd name="connsiteX3042" fmla="*/ 791899 w 1009707"/>
              <a:gd name="connsiteY3042" fmla="*/ 942438 h 957255"/>
              <a:gd name="connsiteX3043" fmla="*/ 791637 w 1009707"/>
              <a:gd name="connsiteY3043" fmla="*/ 942831 h 957255"/>
              <a:gd name="connsiteX3044" fmla="*/ 791244 w 1009707"/>
              <a:gd name="connsiteY3044" fmla="*/ 942831 h 957255"/>
              <a:gd name="connsiteX3045" fmla="*/ 791244 w 1009707"/>
              <a:gd name="connsiteY3045" fmla="*/ 944274 h 957255"/>
              <a:gd name="connsiteX3046" fmla="*/ 790982 w 1009707"/>
              <a:gd name="connsiteY3046" fmla="*/ 945061 h 957255"/>
              <a:gd name="connsiteX3047" fmla="*/ 790195 w 1009707"/>
              <a:gd name="connsiteY3047" fmla="*/ 950961 h 957255"/>
              <a:gd name="connsiteX3048" fmla="*/ 788359 w 1009707"/>
              <a:gd name="connsiteY3048" fmla="*/ 952142 h 957255"/>
              <a:gd name="connsiteX3049" fmla="*/ 785867 w 1009707"/>
              <a:gd name="connsiteY3049" fmla="*/ 954240 h 957255"/>
              <a:gd name="connsiteX3050" fmla="*/ 785212 w 1009707"/>
              <a:gd name="connsiteY3050" fmla="*/ 954240 h 957255"/>
              <a:gd name="connsiteX3051" fmla="*/ 784425 w 1009707"/>
              <a:gd name="connsiteY3051" fmla="*/ 954502 h 957255"/>
              <a:gd name="connsiteX3052" fmla="*/ 784425 w 1009707"/>
              <a:gd name="connsiteY3052" fmla="*/ 955289 h 957255"/>
              <a:gd name="connsiteX3053" fmla="*/ 784032 w 1009707"/>
              <a:gd name="connsiteY3053" fmla="*/ 957125 h 957255"/>
              <a:gd name="connsiteX3054" fmla="*/ 783769 w 1009707"/>
              <a:gd name="connsiteY3054" fmla="*/ 958960 h 957255"/>
              <a:gd name="connsiteX3055" fmla="*/ 782589 w 1009707"/>
              <a:gd name="connsiteY3055" fmla="*/ 959878 h 957255"/>
              <a:gd name="connsiteX3056" fmla="*/ 782983 w 1009707"/>
              <a:gd name="connsiteY3056" fmla="*/ 961714 h 957255"/>
              <a:gd name="connsiteX3057" fmla="*/ 783245 w 1009707"/>
              <a:gd name="connsiteY3057" fmla="*/ 961976 h 957255"/>
              <a:gd name="connsiteX3058" fmla="*/ 782983 w 1009707"/>
              <a:gd name="connsiteY3058" fmla="*/ 962370 h 957255"/>
              <a:gd name="connsiteX3059" fmla="*/ 780884 w 1009707"/>
              <a:gd name="connsiteY3059" fmla="*/ 963812 h 957255"/>
              <a:gd name="connsiteX3060" fmla="*/ 779049 w 1009707"/>
              <a:gd name="connsiteY3060" fmla="*/ 964861 h 957255"/>
              <a:gd name="connsiteX3061" fmla="*/ 776164 w 1009707"/>
              <a:gd name="connsiteY3061" fmla="*/ 964599 h 957255"/>
              <a:gd name="connsiteX3062" fmla="*/ 774066 w 1009707"/>
              <a:gd name="connsiteY3062" fmla="*/ 963812 h 957255"/>
              <a:gd name="connsiteX3063" fmla="*/ 771574 w 1009707"/>
              <a:gd name="connsiteY3063" fmla="*/ 960927 h 957255"/>
              <a:gd name="connsiteX3064" fmla="*/ 769869 w 1009707"/>
              <a:gd name="connsiteY3064" fmla="*/ 959747 h 957255"/>
              <a:gd name="connsiteX3065" fmla="*/ 766591 w 1009707"/>
              <a:gd name="connsiteY3065" fmla="*/ 959485 h 957255"/>
              <a:gd name="connsiteX3066" fmla="*/ 759904 w 1009707"/>
              <a:gd name="connsiteY3066" fmla="*/ 959092 h 957255"/>
              <a:gd name="connsiteX3067" fmla="*/ 756363 w 1009707"/>
              <a:gd name="connsiteY3067" fmla="*/ 958829 h 957255"/>
              <a:gd name="connsiteX3068" fmla="*/ 754527 w 1009707"/>
              <a:gd name="connsiteY3068" fmla="*/ 958436 h 957255"/>
              <a:gd name="connsiteX3069" fmla="*/ 750724 w 1009707"/>
              <a:gd name="connsiteY3069" fmla="*/ 956993 h 957255"/>
              <a:gd name="connsiteX3070" fmla="*/ 743906 w 1009707"/>
              <a:gd name="connsiteY3070" fmla="*/ 953453 h 957255"/>
              <a:gd name="connsiteX3071" fmla="*/ 743250 w 1009707"/>
              <a:gd name="connsiteY3071" fmla="*/ 952666 h 957255"/>
              <a:gd name="connsiteX3072" fmla="*/ 739972 w 1009707"/>
              <a:gd name="connsiteY3072" fmla="*/ 950568 h 957255"/>
              <a:gd name="connsiteX3073" fmla="*/ 738267 w 1009707"/>
              <a:gd name="connsiteY3073" fmla="*/ 949388 h 957255"/>
              <a:gd name="connsiteX3074" fmla="*/ 735382 w 1009707"/>
              <a:gd name="connsiteY3074" fmla="*/ 948601 h 957255"/>
              <a:gd name="connsiteX3075" fmla="*/ 731842 w 1009707"/>
              <a:gd name="connsiteY3075" fmla="*/ 946896 h 957255"/>
              <a:gd name="connsiteX3076" fmla="*/ 726465 w 1009707"/>
              <a:gd name="connsiteY3076" fmla="*/ 943618 h 957255"/>
              <a:gd name="connsiteX3077" fmla="*/ 724760 w 1009707"/>
              <a:gd name="connsiteY3077" fmla="*/ 942569 h 957255"/>
              <a:gd name="connsiteX3078" fmla="*/ 717286 w 1009707"/>
              <a:gd name="connsiteY3078" fmla="*/ 937586 h 957255"/>
              <a:gd name="connsiteX3079" fmla="*/ 715188 w 1009707"/>
              <a:gd name="connsiteY3079" fmla="*/ 936144 h 957255"/>
              <a:gd name="connsiteX3080" fmla="*/ 713745 w 1009707"/>
              <a:gd name="connsiteY3080" fmla="*/ 934963 h 957255"/>
              <a:gd name="connsiteX3081" fmla="*/ 710861 w 1009707"/>
              <a:gd name="connsiteY3081" fmla="*/ 931816 h 957255"/>
              <a:gd name="connsiteX3082" fmla="*/ 708762 w 1009707"/>
              <a:gd name="connsiteY3082" fmla="*/ 929718 h 957255"/>
              <a:gd name="connsiteX3083" fmla="*/ 707976 w 1009707"/>
              <a:gd name="connsiteY3083" fmla="*/ 929063 h 957255"/>
              <a:gd name="connsiteX3084" fmla="*/ 707320 w 1009707"/>
              <a:gd name="connsiteY3084" fmla="*/ 928669 h 957255"/>
              <a:gd name="connsiteX3085" fmla="*/ 706140 w 1009707"/>
              <a:gd name="connsiteY3085" fmla="*/ 928407 h 957255"/>
              <a:gd name="connsiteX3086" fmla="*/ 705091 w 1009707"/>
              <a:gd name="connsiteY3086" fmla="*/ 928014 h 957255"/>
              <a:gd name="connsiteX3087" fmla="*/ 703255 w 1009707"/>
              <a:gd name="connsiteY3087" fmla="*/ 928014 h 957255"/>
              <a:gd name="connsiteX3088" fmla="*/ 700763 w 1009707"/>
              <a:gd name="connsiteY3088" fmla="*/ 928014 h 957255"/>
              <a:gd name="connsiteX3089" fmla="*/ 698272 w 1009707"/>
              <a:gd name="connsiteY3089" fmla="*/ 928407 h 957255"/>
              <a:gd name="connsiteX3090" fmla="*/ 694469 w 1009707"/>
              <a:gd name="connsiteY3090" fmla="*/ 929194 h 957255"/>
              <a:gd name="connsiteX3091" fmla="*/ 694076 w 1009707"/>
              <a:gd name="connsiteY3091" fmla="*/ 929194 h 957255"/>
              <a:gd name="connsiteX3092" fmla="*/ 693158 w 1009707"/>
              <a:gd name="connsiteY3092" fmla="*/ 929194 h 957255"/>
              <a:gd name="connsiteX3093" fmla="*/ 691978 w 1009707"/>
              <a:gd name="connsiteY3093" fmla="*/ 929194 h 957255"/>
              <a:gd name="connsiteX3094" fmla="*/ 690929 w 1009707"/>
              <a:gd name="connsiteY3094" fmla="*/ 928407 h 957255"/>
              <a:gd name="connsiteX3095" fmla="*/ 686995 w 1009707"/>
              <a:gd name="connsiteY3095" fmla="*/ 925129 h 957255"/>
              <a:gd name="connsiteX3096" fmla="*/ 685159 w 1009707"/>
              <a:gd name="connsiteY3096" fmla="*/ 924342 h 957255"/>
              <a:gd name="connsiteX3097" fmla="*/ 684110 w 1009707"/>
              <a:gd name="connsiteY3097" fmla="*/ 924342 h 957255"/>
              <a:gd name="connsiteX3098" fmla="*/ 684110 w 1009707"/>
              <a:gd name="connsiteY3098" fmla="*/ 923686 h 957255"/>
              <a:gd name="connsiteX3099" fmla="*/ 687650 w 1009707"/>
              <a:gd name="connsiteY3099" fmla="*/ 922899 h 957255"/>
              <a:gd name="connsiteX3100" fmla="*/ 688044 w 1009707"/>
              <a:gd name="connsiteY3100" fmla="*/ 921457 h 957255"/>
              <a:gd name="connsiteX3101" fmla="*/ 686208 w 1009707"/>
              <a:gd name="connsiteY3101" fmla="*/ 920539 h 957255"/>
              <a:gd name="connsiteX3102" fmla="*/ 689749 w 1009707"/>
              <a:gd name="connsiteY3102" fmla="*/ 914900 h 957255"/>
              <a:gd name="connsiteX3103" fmla="*/ 686864 w 1009707"/>
              <a:gd name="connsiteY3103" fmla="*/ 913458 h 957255"/>
              <a:gd name="connsiteX3104" fmla="*/ 685421 w 1009707"/>
              <a:gd name="connsiteY3104" fmla="*/ 913720 h 957255"/>
              <a:gd name="connsiteX3105" fmla="*/ 684241 w 1009707"/>
              <a:gd name="connsiteY3105" fmla="*/ 918703 h 957255"/>
              <a:gd name="connsiteX3106" fmla="*/ 683979 w 1009707"/>
              <a:gd name="connsiteY3106" fmla="*/ 919097 h 957255"/>
              <a:gd name="connsiteX3107" fmla="*/ 681487 w 1009707"/>
              <a:gd name="connsiteY3107" fmla="*/ 919097 h 957255"/>
              <a:gd name="connsiteX3108" fmla="*/ 680832 w 1009707"/>
              <a:gd name="connsiteY3108" fmla="*/ 918310 h 957255"/>
              <a:gd name="connsiteX3109" fmla="*/ 680045 w 1009707"/>
              <a:gd name="connsiteY3109" fmla="*/ 916867 h 957255"/>
              <a:gd name="connsiteX3110" fmla="*/ 679389 w 1009707"/>
              <a:gd name="connsiteY3110" fmla="*/ 915687 h 957255"/>
              <a:gd name="connsiteX3111" fmla="*/ 680832 w 1009707"/>
              <a:gd name="connsiteY3111" fmla="*/ 914245 h 957255"/>
              <a:gd name="connsiteX3112" fmla="*/ 679127 w 1009707"/>
              <a:gd name="connsiteY3112" fmla="*/ 913327 h 957255"/>
              <a:gd name="connsiteX3113" fmla="*/ 677947 w 1009707"/>
              <a:gd name="connsiteY3113" fmla="*/ 911884 h 957255"/>
              <a:gd name="connsiteX3114" fmla="*/ 675586 w 1009707"/>
              <a:gd name="connsiteY3114" fmla="*/ 909786 h 957255"/>
              <a:gd name="connsiteX3115" fmla="*/ 675193 w 1009707"/>
              <a:gd name="connsiteY3115" fmla="*/ 910573 h 957255"/>
              <a:gd name="connsiteX3116" fmla="*/ 674537 w 1009707"/>
              <a:gd name="connsiteY3116" fmla="*/ 909786 h 957255"/>
              <a:gd name="connsiteX3117" fmla="*/ 672046 w 1009707"/>
              <a:gd name="connsiteY3117" fmla="*/ 907688 h 957255"/>
              <a:gd name="connsiteX3118" fmla="*/ 670603 w 1009707"/>
              <a:gd name="connsiteY3118" fmla="*/ 906901 h 957255"/>
              <a:gd name="connsiteX3119" fmla="*/ 671390 w 1009707"/>
              <a:gd name="connsiteY3119" fmla="*/ 905459 h 957255"/>
              <a:gd name="connsiteX3120" fmla="*/ 671652 w 1009707"/>
              <a:gd name="connsiteY3120" fmla="*/ 905459 h 957255"/>
              <a:gd name="connsiteX3121" fmla="*/ 670866 w 1009707"/>
              <a:gd name="connsiteY3121" fmla="*/ 903623 h 957255"/>
              <a:gd name="connsiteX3122" fmla="*/ 669817 w 1009707"/>
              <a:gd name="connsiteY3122" fmla="*/ 903230 h 957255"/>
              <a:gd name="connsiteX3123" fmla="*/ 669817 w 1009707"/>
              <a:gd name="connsiteY3123" fmla="*/ 902181 h 957255"/>
              <a:gd name="connsiteX3124" fmla="*/ 669817 w 1009707"/>
              <a:gd name="connsiteY3124" fmla="*/ 901787 h 957255"/>
              <a:gd name="connsiteX3125" fmla="*/ 670079 w 1009707"/>
              <a:gd name="connsiteY3125" fmla="*/ 900738 h 957255"/>
              <a:gd name="connsiteX3126" fmla="*/ 669817 w 1009707"/>
              <a:gd name="connsiteY3126" fmla="*/ 900738 h 957255"/>
              <a:gd name="connsiteX3127" fmla="*/ 669423 w 1009707"/>
              <a:gd name="connsiteY3127" fmla="*/ 899558 h 957255"/>
              <a:gd name="connsiteX3128" fmla="*/ 667981 w 1009707"/>
              <a:gd name="connsiteY3128" fmla="*/ 899951 h 957255"/>
              <a:gd name="connsiteX3129" fmla="*/ 667719 w 1009707"/>
              <a:gd name="connsiteY3129" fmla="*/ 898771 h 957255"/>
              <a:gd name="connsiteX3130" fmla="*/ 667981 w 1009707"/>
              <a:gd name="connsiteY3130" fmla="*/ 898509 h 957255"/>
              <a:gd name="connsiteX3131" fmla="*/ 666538 w 1009707"/>
              <a:gd name="connsiteY3131" fmla="*/ 897722 h 957255"/>
              <a:gd name="connsiteX3132" fmla="*/ 666276 w 1009707"/>
              <a:gd name="connsiteY3132" fmla="*/ 897985 h 957255"/>
              <a:gd name="connsiteX3133" fmla="*/ 665096 w 1009707"/>
              <a:gd name="connsiteY3133" fmla="*/ 898378 h 957255"/>
              <a:gd name="connsiteX3134" fmla="*/ 664309 w 1009707"/>
              <a:gd name="connsiteY3134" fmla="*/ 896935 h 957255"/>
              <a:gd name="connsiteX3135" fmla="*/ 664047 w 1009707"/>
              <a:gd name="connsiteY3135" fmla="*/ 896542 h 957255"/>
              <a:gd name="connsiteX3136" fmla="*/ 660769 w 1009707"/>
              <a:gd name="connsiteY3136" fmla="*/ 895624 h 957255"/>
              <a:gd name="connsiteX3137" fmla="*/ 660506 w 1009707"/>
              <a:gd name="connsiteY3137" fmla="*/ 895231 h 957255"/>
              <a:gd name="connsiteX3138" fmla="*/ 660113 w 1009707"/>
              <a:gd name="connsiteY3138" fmla="*/ 892084 h 957255"/>
              <a:gd name="connsiteX3139" fmla="*/ 660113 w 1009707"/>
              <a:gd name="connsiteY3139" fmla="*/ 891690 h 957255"/>
              <a:gd name="connsiteX3140" fmla="*/ 659457 w 1009707"/>
              <a:gd name="connsiteY3140" fmla="*/ 891690 h 957255"/>
              <a:gd name="connsiteX3141" fmla="*/ 659195 w 1009707"/>
              <a:gd name="connsiteY3141" fmla="*/ 890903 h 957255"/>
              <a:gd name="connsiteX3142" fmla="*/ 659851 w 1009707"/>
              <a:gd name="connsiteY3142" fmla="*/ 887756 h 957255"/>
              <a:gd name="connsiteX3143" fmla="*/ 658408 w 1009707"/>
              <a:gd name="connsiteY3143" fmla="*/ 887101 h 957255"/>
              <a:gd name="connsiteX3144" fmla="*/ 657228 w 1009707"/>
              <a:gd name="connsiteY3144" fmla="*/ 887363 h 957255"/>
              <a:gd name="connsiteX3145" fmla="*/ 657228 w 1009707"/>
              <a:gd name="connsiteY3145" fmla="*/ 888019 h 957255"/>
              <a:gd name="connsiteX3146" fmla="*/ 656572 w 1009707"/>
              <a:gd name="connsiteY3146" fmla="*/ 887756 h 957255"/>
              <a:gd name="connsiteX3147" fmla="*/ 655786 w 1009707"/>
              <a:gd name="connsiteY3147" fmla="*/ 887756 h 957255"/>
              <a:gd name="connsiteX3148" fmla="*/ 655392 w 1009707"/>
              <a:gd name="connsiteY3148" fmla="*/ 887756 h 957255"/>
              <a:gd name="connsiteX3149" fmla="*/ 654605 w 1009707"/>
              <a:gd name="connsiteY3149" fmla="*/ 887756 h 957255"/>
              <a:gd name="connsiteX3150" fmla="*/ 654999 w 1009707"/>
              <a:gd name="connsiteY3150" fmla="*/ 887363 h 957255"/>
              <a:gd name="connsiteX3151" fmla="*/ 654605 w 1009707"/>
              <a:gd name="connsiteY3151" fmla="*/ 887101 h 957255"/>
              <a:gd name="connsiteX3152" fmla="*/ 654605 w 1009707"/>
              <a:gd name="connsiteY3152" fmla="*/ 886707 h 957255"/>
              <a:gd name="connsiteX3153" fmla="*/ 654343 w 1009707"/>
              <a:gd name="connsiteY3153" fmla="*/ 886707 h 957255"/>
              <a:gd name="connsiteX3154" fmla="*/ 653950 w 1009707"/>
              <a:gd name="connsiteY3154" fmla="*/ 886052 h 957255"/>
              <a:gd name="connsiteX3155" fmla="*/ 653163 w 1009707"/>
              <a:gd name="connsiteY3155" fmla="*/ 886052 h 957255"/>
              <a:gd name="connsiteX3156" fmla="*/ 653163 w 1009707"/>
              <a:gd name="connsiteY3156" fmla="*/ 884609 h 957255"/>
              <a:gd name="connsiteX3157" fmla="*/ 654605 w 1009707"/>
              <a:gd name="connsiteY3157" fmla="*/ 883560 h 957255"/>
              <a:gd name="connsiteX3158" fmla="*/ 654605 w 1009707"/>
              <a:gd name="connsiteY3158" fmla="*/ 883167 h 957255"/>
              <a:gd name="connsiteX3159" fmla="*/ 654999 w 1009707"/>
              <a:gd name="connsiteY3159" fmla="*/ 882904 h 957255"/>
              <a:gd name="connsiteX3160" fmla="*/ 654999 w 1009707"/>
              <a:gd name="connsiteY3160" fmla="*/ 882642 h 957255"/>
              <a:gd name="connsiteX3161" fmla="*/ 654999 w 1009707"/>
              <a:gd name="connsiteY3161" fmla="*/ 882380 h 957255"/>
              <a:gd name="connsiteX3162" fmla="*/ 654605 w 1009707"/>
              <a:gd name="connsiteY3162" fmla="*/ 882380 h 957255"/>
              <a:gd name="connsiteX3163" fmla="*/ 654343 w 1009707"/>
              <a:gd name="connsiteY3163" fmla="*/ 881987 h 957255"/>
              <a:gd name="connsiteX3164" fmla="*/ 653950 w 1009707"/>
              <a:gd name="connsiteY3164" fmla="*/ 881724 h 957255"/>
              <a:gd name="connsiteX3165" fmla="*/ 653163 w 1009707"/>
              <a:gd name="connsiteY3165" fmla="*/ 881331 h 957255"/>
              <a:gd name="connsiteX3166" fmla="*/ 653556 w 1009707"/>
              <a:gd name="connsiteY3166" fmla="*/ 879888 h 957255"/>
              <a:gd name="connsiteX3167" fmla="*/ 653163 w 1009707"/>
              <a:gd name="connsiteY3167" fmla="*/ 879626 h 957255"/>
              <a:gd name="connsiteX3168" fmla="*/ 652901 w 1009707"/>
              <a:gd name="connsiteY3168" fmla="*/ 879233 h 957255"/>
              <a:gd name="connsiteX3169" fmla="*/ 651721 w 1009707"/>
              <a:gd name="connsiteY3169" fmla="*/ 878446 h 957255"/>
              <a:gd name="connsiteX3170" fmla="*/ 651721 w 1009707"/>
              <a:gd name="connsiteY3170" fmla="*/ 878184 h 957255"/>
              <a:gd name="connsiteX3171" fmla="*/ 652114 w 1009707"/>
              <a:gd name="connsiteY3171" fmla="*/ 878184 h 957255"/>
              <a:gd name="connsiteX3172" fmla="*/ 651327 w 1009707"/>
              <a:gd name="connsiteY3172" fmla="*/ 877790 h 957255"/>
              <a:gd name="connsiteX3173" fmla="*/ 651327 w 1009707"/>
              <a:gd name="connsiteY3173" fmla="*/ 877004 h 957255"/>
              <a:gd name="connsiteX3174" fmla="*/ 650147 w 1009707"/>
              <a:gd name="connsiteY3174" fmla="*/ 874643 h 957255"/>
              <a:gd name="connsiteX3175" fmla="*/ 646606 w 1009707"/>
              <a:gd name="connsiteY3175" fmla="*/ 877790 h 957255"/>
              <a:gd name="connsiteX3176" fmla="*/ 643066 w 1009707"/>
              <a:gd name="connsiteY3176" fmla="*/ 878446 h 957255"/>
              <a:gd name="connsiteX3177" fmla="*/ 643066 w 1009707"/>
              <a:gd name="connsiteY3177" fmla="*/ 879626 h 957255"/>
              <a:gd name="connsiteX3178" fmla="*/ 642804 w 1009707"/>
              <a:gd name="connsiteY3178" fmla="*/ 879626 h 957255"/>
              <a:gd name="connsiteX3179" fmla="*/ 642804 w 1009707"/>
              <a:gd name="connsiteY3179" fmla="*/ 879233 h 957255"/>
              <a:gd name="connsiteX3180" fmla="*/ 638870 w 1009707"/>
              <a:gd name="connsiteY3180" fmla="*/ 876348 h 957255"/>
              <a:gd name="connsiteX3181" fmla="*/ 635067 w 1009707"/>
              <a:gd name="connsiteY3181" fmla="*/ 874643 h 957255"/>
              <a:gd name="connsiteX3182" fmla="*/ 633887 w 1009707"/>
              <a:gd name="connsiteY3182" fmla="*/ 873463 h 957255"/>
              <a:gd name="connsiteX3183" fmla="*/ 633625 w 1009707"/>
              <a:gd name="connsiteY3183" fmla="*/ 871365 h 957255"/>
              <a:gd name="connsiteX3184" fmla="*/ 633887 w 1009707"/>
              <a:gd name="connsiteY3184" fmla="*/ 869660 h 957255"/>
              <a:gd name="connsiteX3185" fmla="*/ 634280 w 1009707"/>
              <a:gd name="connsiteY3185" fmla="*/ 869267 h 957255"/>
              <a:gd name="connsiteX3186" fmla="*/ 633887 w 1009707"/>
              <a:gd name="connsiteY3186" fmla="*/ 868480 h 957255"/>
              <a:gd name="connsiteX3187" fmla="*/ 634542 w 1009707"/>
              <a:gd name="connsiteY3187" fmla="*/ 867038 h 957255"/>
              <a:gd name="connsiteX3188" fmla="*/ 634936 w 1009707"/>
              <a:gd name="connsiteY3188" fmla="*/ 866382 h 957255"/>
              <a:gd name="connsiteX3189" fmla="*/ 635854 w 1009707"/>
              <a:gd name="connsiteY3189" fmla="*/ 866120 h 957255"/>
              <a:gd name="connsiteX3190" fmla="*/ 635854 w 1009707"/>
              <a:gd name="connsiteY3190" fmla="*/ 864677 h 957255"/>
              <a:gd name="connsiteX3191" fmla="*/ 633756 w 1009707"/>
              <a:gd name="connsiteY3191" fmla="*/ 864677 h 957255"/>
              <a:gd name="connsiteX3192" fmla="*/ 632969 w 1009707"/>
              <a:gd name="connsiteY3192" fmla="*/ 864284 h 957255"/>
              <a:gd name="connsiteX3193" fmla="*/ 632706 w 1009707"/>
              <a:gd name="connsiteY3193" fmla="*/ 864677 h 957255"/>
              <a:gd name="connsiteX3194" fmla="*/ 632313 w 1009707"/>
              <a:gd name="connsiteY3194" fmla="*/ 864677 h 957255"/>
              <a:gd name="connsiteX3195" fmla="*/ 632313 w 1009707"/>
              <a:gd name="connsiteY3195" fmla="*/ 864940 h 957255"/>
              <a:gd name="connsiteX3196" fmla="*/ 632051 w 1009707"/>
              <a:gd name="connsiteY3196" fmla="*/ 864940 h 957255"/>
              <a:gd name="connsiteX3197" fmla="*/ 631658 w 1009707"/>
              <a:gd name="connsiteY3197" fmla="*/ 865333 h 957255"/>
              <a:gd name="connsiteX3198" fmla="*/ 631526 w 1009707"/>
              <a:gd name="connsiteY3198" fmla="*/ 865333 h 957255"/>
              <a:gd name="connsiteX3199" fmla="*/ 631526 w 1009707"/>
              <a:gd name="connsiteY3199" fmla="*/ 864940 h 957255"/>
              <a:gd name="connsiteX3200" fmla="*/ 631264 w 1009707"/>
              <a:gd name="connsiteY3200" fmla="*/ 863497 h 957255"/>
              <a:gd name="connsiteX3201" fmla="*/ 630871 w 1009707"/>
              <a:gd name="connsiteY3201" fmla="*/ 863497 h 957255"/>
              <a:gd name="connsiteX3202" fmla="*/ 630608 w 1009707"/>
              <a:gd name="connsiteY3202" fmla="*/ 862055 h 957255"/>
              <a:gd name="connsiteX3203" fmla="*/ 630871 w 1009707"/>
              <a:gd name="connsiteY3203" fmla="*/ 861792 h 957255"/>
              <a:gd name="connsiteX3204" fmla="*/ 630608 w 1009707"/>
              <a:gd name="connsiteY3204" fmla="*/ 860612 h 957255"/>
              <a:gd name="connsiteX3205" fmla="*/ 629428 w 1009707"/>
              <a:gd name="connsiteY3205" fmla="*/ 859825 h 957255"/>
              <a:gd name="connsiteX3206" fmla="*/ 629822 w 1009707"/>
              <a:gd name="connsiteY3206" fmla="*/ 858121 h 957255"/>
              <a:gd name="connsiteX3207" fmla="*/ 631526 w 1009707"/>
              <a:gd name="connsiteY3207" fmla="*/ 856023 h 957255"/>
              <a:gd name="connsiteX3208" fmla="*/ 631920 w 1009707"/>
              <a:gd name="connsiteY3208" fmla="*/ 856023 h 957255"/>
              <a:gd name="connsiteX3209" fmla="*/ 632182 w 1009707"/>
              <a:gd name="connsiteY3209" fmla="*/ 855236 h 957255"/>
              <a:gd name="connsiteX3210" fmla="*/ 632969 w 1009707"/>
              <a:gd name="connsiteY3210" fmla="*/ 854580 h 957255"/>
              <a:gd name="connsiteX3211" fmla="*/ 633362 w 1009707"/>
              <a:gd name="connsiteY3211" fmla="*/ 853138 h 957255"/>
              <a:gd name="connsiteX3212" fmla="*/ 632969 w 1009707"/>
              <a:gd name="connsiteY3212" fmla="*/ 851958 h 957255"/>
              <a:gd name="connsiteX3213" fmla="*/ 632706 w 1009707"/>
              <a:gd name="connsiteY3213" fmla="*/ 851695 h 957255"/>
              <a:gd name="connsiteX3214" fmla="*/ 632969 w 1009707"/>
              <a:gd name="connsiteY3214" fmla="*/ 851302 h 957255"/>
              <a:gd name="connsiteX3215" fmla="*/ 631526 w 1009707"/>
              <a:gd name="connsiteY3215" fmla="*/ 850909 h 957255"/>
              <a:gd name="connsiteX3216" fmla="*/ 629035 w 1009707"/>
              <a:gd name="connsiteY3216" fmla="*/ 850122 h 957255"/>
              <a:gd name="connsiteX3217" fmla="*/ 629035 w 1009707"/>
              <a:gd name="connsiteY3217" fmla="*/ 849859 h 957255"/>
              <a:gd name="connsiteX3218" fmla="*/ 629035 w 1009707"/>
              <a:gd name="connsiteY3218" fmla="*/ 848286 h 957255"/>
              <a:gd name="connsiteX3219" fmla="*/ 629035 w 1009707"/>
              <a:gd name="connsiteY3219" fmla="*/ 848024 h 957255"/>
              <a:gd name="connsiteX3220" fmla="*/ 629035 w 1009707"/>
              <a:gd name="connsiteY3220" fmla="*/ 847630 h 957255"/>
              <a:gd name="connsiteX3221" fmla="*/ 629822 w 1009707"/>
              <a:gd name="connsiteY3221" fmla="*/ 846975 h 957255"/>
              <a:gd name="connsiteX3222" fmla="*/ 629822 w 1009707"/>
              <a:gd name="connsiteY3222" fmla="*/ 846712 h 957255"/>
              <a:gd name="connsiteX3223" fmla="*/ 629822 w 1009707"/>
              <a:gd name="connsiteY3223" fmla="*/ 846319 h 957255"/>
              <a:gd name="connsiteX3224" fmla="*/ 630477 w 1009707"/>
              <a:gd name="connsiteY3224" fmla="*/ 844877 h 957255"/>
              <a:gd name="connsiteX3225" fmla="*/ 630084 w 1009707"/>
              <a:gd name="connsiteY3225" fmla="*/ 843434 h 957255"/>
              <a:gd name="connsiteX3226" fmla="*/ 630084 w 1009707"/>
              <a:gd name="connsiteY3226" fmla="*/ 842778 h 957255"/>
              <a:gd name="connsiteX3227" fmla="*/ 630477 w 1009707"/>
              <a:gd name="connsiteY3227" fmla="*/ 841992 h 957255"/>
              <a:gd name="connsiteX3228" fmla="*/ 630740 w 1009707"/>
              <a:gd name="connsiteY3228" fmla="*/ 841729 h 957255"/>
              <a:gd name="connsiteX3229" fmla="*/ 630740 w 1009707"/>
              <a:gd name="connsiteY3229" fmla="*/ 841336 h 957255"/>
              <a:gd name="connsiteX3230" fmla="*/ 632575 w 1009707"/>
              <a:gd name="connsiteY3230" fmla="*/ 839894 h 957255"/>
              <a:gd name="connsiteX3231" fmla="*/ 632838 w 1009707"/>
              <a:gd name="connsiteY3231" fmla="*/ 838189 h 957255"/>
              <a:gd name="connsiteX3232" fmla="*/ 633493 w 1009707"/>
              <a:gd name="connsiteY3232" fmla="*/ 837402 h 957255"/>
              <a:gd name="connsiteX3233" fmla="*/ 633887 w 1009707"/>
              <a:gd name="connsiteY3233" fmla="*/ 837402 h 957255"/>
              <a:gd name="connsiteX3234" fmla="*/ 634149 w 1009707"/>
              <a:gd name="connsiteY3234" fmla="*/ 837664 h 957255"/>
              <a:gd name="connsiteX3235" fmla="*/ 633887 w 1009707"/>
              <a:gd name="connsiteY3235" fmla="*/ 838451 h 957255"/>
              <a:gd name="connsiteX3236" fmla="*/ 634542 w 1009707"/>
              <a:gd name="connsiteY3236" fmla="*/ 839107 h 957255"/>
              <a:gd name="connsiteX3237" fmla="*/ 640968 w 1009707"/>
              <a:gd name="connsiteY3237" fmla="*/ 838451 h 957255"/>
              <a:gd name="connsiteX3238" fmla="*/ 644771 w 1009707"/>
              <a:gd name="connsiteY3238" fmla="*/ 837664 h 957255"/>
              <a:gd name="connsiteX3239" fmla="*/ 645951 w 1009707"/>
              <a:gd name="connsiteY3239" fmla="*/ 839107 h 957255"/>
              <a:gd name="connsiteX3240" fmla="*/ 646738 w 1009707"/>
              <a:gd name="connsiteY3240" fmla="*/ 838189 h 957255"/>
              <a:gd name="connsiteX3241" fmla="*/ 644639 w 1009707"/>
              <a:gd name="connsiteY3241" fmla="*/ 834517 h 957255"/>
              <a:gd name="connsiteX3242" fmla="*/ 644246 w 1009707"/>
              <a:gd name="connsiteY3242" fmla="*/ 833075 h 957255"/>
              <a:gd name="connsiteX3243" fmla="*/ 643459 w 1009707"/>
              <a:gd name="connsiteY3243" fmla="*/ 831632 h 957255"/>
              <a:gd name="connsiteX3244" fmla="*/ 643459 w 1009707"/>
              <a:gd name="connsiteY3244" fmla="*/ 831239 h 957255"/>
              <a:gd name="connsiteX3245" fmla="*/ 644246 w 1009707"/>
              <a:gd name="connsiteY3245" fmla="*/ 831239 h 957255"/>
              <a:gd name="connsiteX3246" fmla="*/ 644246 w 1009707"/>
              <a:gd name="connsiteY3246" fmla="*/ 830977 h 957255"/>
              <a:gd name="connsiteX3247" fmla="*/ 644639 w 1009707"/>
              <a:gd name="connsiteY3247" fmla="*/ 830190 h 957255"/>
              <a:gd name="connsiteX3248" fmla="*/ 644902 w 1009707"/>
              <a:gd name="connsiteY3248" fmla="*/ 830190 h 957255"/>
              <a:gd name="connsiteX3249" fmla="*/ 645295 w 1009707"/>
              <a:gd name="connsiteY3249" fmla="*/ 829010 h 957255"/>
              <a:gd name="connsiteX3250" fmla="*/ 645295 w 1009707"/>
              <a:gd name="connsiteY3250" fmla="*/ 828879 h 957255"/>
              <a:gd name="connsiteX3251" fmla="*/ 644639 w 1009707"/>
              <a:gd name="connsiteY3251" fmla="*/ 826387 h 957255"/>
              <a:gd name="connsiteX3252" fmla="*/ 644639 w 1009707"/>
              <a:gd name="connsiteY3252" fmla="*/ 826125 h 957255"/>
              <a:gd name="connsiteX3253" fmla="*/ 644639 w 1009707"/>
              <a:gd name="connsiteY3253" fmla="*/ 824945 h 957255"/>
              <a:gd name="connsiteX3254" fmla="*/ 643984 w 1009707"/>
              <a:gd name="connsiteY3254" fmla="*/ 823502 h 957255"/>
              <a:gd name="connsiteX3255" fmla="*/ 643984 w 1009707"/>
              <a:gd name="connsiteY3255" fmla="*/ 823240 h 957255"/>
              <a:gd name="connsiteX3256" fmla="*/ 643197 w 1009707"/>
              <a:gd name="connsiteY3256" fmla="*/ 823502 h 957255"/>
              <a:gd name="connsiteX3257" fmla="*/ 642541 w 1009707"/>
              <a:gd name="connsiteY3257" fmla="*/ 821797 h 957255"/>
              <a:gd name="connsiteX3258" fmla="*/ 643984 w 1009707"/>
              <a:gd name="connsiteY3258" fmla="*/ 819962 h 957255"/>
              <a:gd name="connsiteX3259" fmla="*/ 646082 w 1009707"/>
              <a:gd name="connsiteY3259" fmla="*/ 818257 h 957255"/>
              <a:gd name="connsiteX3260" fmla="*/ 646869 w 1009707"/>
              <a:gd name="connsiteY3260" fmla="*/ 817470 h 957255"/>
              <a:gd name="connsiteX3261" fmla="*/ 648311 w 1009707"/>
              <a:gd name="connsiteY3261" fmla="*/ 816815 h 957255"/>
              <a:gd name="connsiteX3262" fmla="*/ 648311 w 1009707"/>
              <a:gd name="connsiteY3262" fmla="*/ 815372 h 957255"/>
              <a:gd name="connsiteX3263" fmla="*/ 648967 w 1009707"/>
              <a:gd name="connsiteY3263" fmla="*/ 814585 h 957255"/>
              <a:gd name="connsiteX3264" fmla="*/ 649229 w 1009707"/>
              <a:gd name="connsiteY3264" fmla="*/ 814848 h 957255"/>
              <a:gd name="connsiteX3265" fmla="*/ 650016 w 1009707"/>
              <a:gd name="connsiteY3265" fmla="*/ 815634 h 957255"/>
              <a:gd name="connsiteX3266" fmla="*/ 650409 w 1009707"/>
              <a:gd name="connsiteY3266" fmla="*/ 815372 h 957255"/>
              <a:gd name="connsiteX3267" fmla="*/ 651196 w 1009707"/>
              <a:gd name="connsiteY3267" fmla="*/ 814585 h 957255"/>
              <a:gd name="connsiteX3268" fmla="*/ 651852 w 1009707"/>
              <a:gd name="connsiteY3268" fmla="*/ 813930 h 957255"/>
              <a:gd name="connsiteX3269" fmla="*/ 652114 w 1009707"/>
              <a:gd name="connsiteY3269" fmla="*/ 813536 h 957255"/>
              <a:gd name="connsiteX3270" fmla="*/ 652114 w 1009707"/>
              <a:gd name="connsiteY3270" fmla="*/ 813274 h 957255"/>
              <a:gd name="connsiteX3271" fmla="*/ 651852 w 1009707"/>
              <a:gd name="connsiteY3271" fmla="*/ 812618 h 957255"/>
              <a:gd name="connsiteX3272" fmla="*/ 651852 w 1009707"/>
              <a:gd name="connsiteY3272" fmla="*/ 811438 h 957255"/>
              <a:gd name="connsiteX3273" fmla="*/ 651852 w 1009707"/>
              <a:gd name="connsiteY3273" fmla="*/ 810651 h 957255"/>
              <a:gd name="connsiteX3274" fmla="*/ 652114 w 1009707"/>
              <a:gd name="connsiteY3274" fmla="*/ 810651 h 957255"/>
              <a:gd name="connsiteX3275" fmla="*/ 653556 w 1009707"/>
              <a:gd name="connsiteY3275" fmla="*/ 809733 h 957255"/>
              <a:gd name="connsiteX3276" fmla="*/ 651196 w 1009707"/>
              <a:gd name="connsiteY3276" fmla="*/ 808553 h 957255"/>
              <a:gd name="connsiteX3277" fmla="*/ 649754 w 1009707"/>
              <a:gd name="connsiteY3277" fmla="*/ 808291 h 957255"/>
              <a:gd name="connsiteX3278" fmla="*/ 646213 w 1009707"/>
              <a:gd name="connsiteY3278" fmla="*/ 807898 h 957255"/>
              <a:gd name="connsiteX3279" fmla="*/ 645820 w 1009707"/>
              <a:gd name="connsiteY3279" fmla="*/ 808291 h 957255"/>
              <a:gd name="connsiteX3280" fmla="*/ 645557 w 1009707"/>
              <a:gd name="connsiteY3280" fmla="*/ 808291 h 957255"/>
              <a:gd name="connsiteX3281" fmla="*/ 645164 w 1009707"/>
              <a:gd name="connsiteY3281" fmla="*/ 808291 h 957255"/>
              <a:gd name="connsiteX3282" fmla="*/ 644508 w 1009707"/>
              <a:gd name="connsiteY3282" fmla="*/ 807504 h 957255"/>
              <a:gd name="connsiteX3283" fmla="*/ 643722 w 1009707"/>
              <a:gd name="connsiteY3283" fmla="*/ 807111 h 957255"/>
              <a:gd name="connsiteX3284" fmla="*/ 642804 w 1009707"/>
              <a:gd name="connsiteY3284" fmla="*/ 806849 h 957255"/>
              <a:gd name="connsiteX3285" fmla="*/ 644508 w 1009707"/>
              <a:gd name="connsiteY3285" fmla="*/ 804750 h 957255"/>
              <a:gd name="connsiteX3286" fmla="*/ 645689 w 1009707"/>
              <a:gd name="connsiteY3286" fmla="*/ 802259 h 957255"/>
              <a:gd name="connsiteX3287" fmla="*/ 644639 w 1009707"/>
              <a:gd name="connsiteY3287" fmla="*/ 800948 h 957255"/>
              <a:gd name="connsiteX3288" fmla="*/ 644639 w 1009707"/>
              <a:gd name="connsiteY3288" fmla="*/ 800030 h 957255"/>
              <a:gd name="connsiteX3289" fmla="*/ 644246 w 1009707"/>
              <a:gd name="connsiteY3289" fmla="*/ 799243 h 957255"/>
              <a:gd name="connsiteX3290" fmla="*/ 644639 w 1009707"/>
              <a:gd name="connsiteY3290" fmla="*/ 798587 h 957255"/>
              <a:gd name="connsiteX3291" fmla="*/ 644639 w 1009707"/>
              <a:gd name="connsiteY3291" fmla="*/ 798194 h 957255"/>
              <a:gd name="connsiteX3292" fmla="*/ 643984 w 1009707"/>
              <a:gd name="connsiteY3292" fmla="*/ 797932 h 957255"/>
              <a:gd name="connsiteX3293" fmla="*/ 641886 w 1009707"/>
              <a:gd name="connsiteY3293" fmla="*/ 797538 h 957255"/>
              <a:gd name="connsiteX3294" fmla="*/ 641492 w 1009707"/>
              <a:gd name="connsiteY3294" fmla="*/ 797276 h 957255"/>
              <a:gd name="connsiteX3295" fmla="*/ 641492 w 1009707"/>
              <a:gd name="connsiteY3295" fmla="*/ 796489 h 957255"/>
              <a:gd name="connsiteX3296" fmla="*/ 641886 w 1009707"/>
              <a:gd name="connsiteY3296" fmla="*/ 795702 h 957255"/>
              <a:gd name="connsiteX3297" fmla="*/ 641492 w 1009707"/>
              <a:gd name="connsiteY3297" fmla="*/ 795047 h 957255"/>
              <a:gd name="connsiteX3298" fmla="*/ 640443 w 1009707"/>
              <a:gd name="connsiteY3298" fmla="*/ 792949 h 957255"/>
              <a:gd name="connsiteX3299" fmla="*/ 639788 w 1009707"/>
              <a:gd name="connsiteY3299" fmla="*/ 793342 h 957255"/>
              <a:gd name="connsiteX3300" fmla="*/ 639001 w 1009707"/>
              <a:gd name="connsiteY3300" fmla="*/ 793342 h 957255"/>
              <a:gd name="connsiteX3301" fmla="*/ 637821 w 1009707"/>
              <a:gd name="connsiteY3301" fmla="*/ 793604 h 957255"/>
              <a:gd name="connsiteX3302" fmla="*/ 636903 w 1009707"/>
              <a:gd name="connsiteY3302" fmla="*/ 792555 h 957255"/>
              <a:gd name="connsiteX3303" fmla="*/ 636509 w 1009707"/>
              <a:gd name="connsiteY3303" fmla="*/ 791900 h 957255"/>
              <a:gd name="connsiteX3304" fmla="*/ 636903 w 1009707"/>
              <a:gd name="connsiteY3304" fmla="*/ 791113 h 957255"/>
              <a:gd name="connsiteX3305" fmla="*/ 636509 w 1009707"/>
              <a:gd name="connsiteY3305" fmla="*/ 789933 h 957255"/>
              <a:gd name="connsiteX3306" fmla="*/ 636247 w 1009707"/>
              <a:gd name="connsiteY3306" fmla="*/ 789933 h 957255"/>
              <a:gd name="connsiteX3307" fmla="*/ 635067 w 1009707"/>
              <a:gd name="connsiteY3307" fmla="*/ 790326 h 957255"/>
              <a:gd name="connsiteX3308" fmla="*/ 634149 w 1009707"/>
              <a:gd name="connsiteY3308" fmla="*/ 790326 h 957255"/>
              <a:gd name="connsiteX3309" fmla="*/ 633362 w 1009707"/>
              <a:gd name="connsiteY3309" fmla="*/ 789539 h 957255"/>
              <a:gd name="connsiteX3310" fmla="*/ 632706 w 1009707"/>
              <a:gd name="connsiteY3310" fmla="*/ 788884 h 957255"/>
              <a:gd name="connsiteX3311" fmla="*/ 632313 w 1009707"/>
              <a:gd name="connsiteY3311" fmla="*/ 788884 h 957255"/>
              <a:gd name="connsiteX3312" fmla="*/ 632051 w 1009707"/>
              <a:gd name="connsiteY3312" fmla="*/ 788884 h 957255"/>
              <a:gd name="connsiteX3313" fmla="*/ 632051 w 1009707"/>
              <a:gd name="connsiteY3313" fmla="*/ 789539 h 957255"/>
              <a:gd name="connsiteX3314" fmla="*/ 630871 w 1009707"/>
              <a:gd name="connsiteY3314" fmla="*/ 789146 h 957255"/>
              <a:gd name="connsiteX3315" fmla="*/ 630477 w 1009707"/>
              <a:gd name="connsiteY3315" fmla="*/ 788228 h 957255"/>
              <a:gd name="connsiteX3316" fmla="*/ 632182 w 1009707"/>
              <a:gd name="connsiteY3316" fmla="*/ 788490 h 957255"/>
              <a:gd name="connsiteX3317" fmla="*/ 631920 w 1009707"/>
              <a:gd name="connsiteY3317" fmla="*/ 788228 h 957255"/>
              <a:gd name="connsiteX3318" fmla="*/ 630740 w 1009707"/>
              <a:gd name="connsiteY3318" fmla="*/ 787835 h 957255"/>
              <a:gd name="connsiteX3319" fmla="*/ 630477 w 1009707"/>
              <a:gd name="connsiteY3319" fmla="*/ 787048 h 957255"/>
              <a:gd name="connsiteX3320" fmla="*/ 630477 w 1009707"/>
              <a:gd name="connsiteY3320" fmla="*/ 787441 h 957255"/>
              <a:gd name="connsiteX3321" fmla="*/ 630084 w 1009707"/>
              <a:gd name="connsiteY3321" fmla="*/ 787048 h 957255"/>
              <a:gd name="connsiteX3322" fmla="*/ 630477 w 1009707"/>
              <a:gd name="connsiteY3322" fmla="*/ 786786 h 957255"/>
              <a:gd name="connsiteX3323" fmla="*/ 630084 w 1009707"/>
              <a:gd name="connsiteY3323" fmla="*/ 786130 h 957255"/>
              <a:gd name="connsiteX3324" fmla="*/ 630084 w 1009707"/>
              <a:gd name="connsiteY3324" fmla="*/ 786392 h 957255"/>
              <a:gd name="connsiteX3325" fmla="*/ 629297 w 1009707"/>
              <a:gd name="connsiteY3325" fmla="*/ 786392 h 957255"/>
              <a:gd name="connsiteX3326" fmla="*/ 628641 w 1009707"/>
              <a:gd name="connsiteY3326" fmla="*/ 786392 h 957255"/>
              <a:gd name="connsiteX3327" fmla="*/ 627199 w 1009707"/>
              <a:gd name="connsiteY3327" fmla="*/ 786130 h 957255"/>
              <a:gd name="connsiteX3328" fmla="*/ 626806 w 1009707"/>
              <a:gd name="connsiteY3328" fmla="*/ 786130 h 957255"/>
              <a:gd name="connsiteX3329" fmla="*/ 626543 w 1009707"/>
              <a:gd name="connsiteY3329" fmla="*/ 785343 h 957255"/>
              <a:gd name="connsiteX3330" fmla="*/ 625888 w 1009707"/>
              <a:gd name="connsiteY3330" fmla="*/ 785605 h 957255"/>
              <a:gd name="connsiteX3331" fmla="*/ 625101 w 1009707"/>
              <a:gd name="connsiteY3331" fmla="*/ 783507 h 957255"/>
              <a:gd name="connsiteX3332" fmla="*/ 625888 w 1009707"/>
              <a:gd name="connsiteY3332" fmla="*/ 783507 h 957255"/>
              <a:gd name="connsiteX3333" fmla="*/ 626150 w 1009707"/>
              <a:gd name="connsiteY3333" fmla="*/ 783245 h 957255"/>
              <a:gd name="connsiteX3334" fmla="*/ 626806 w 1009707"/>
              <a:gd name="connsiteY3334" fmla="*/ 783901 h 957255"/>
              <a:gd name="connsiteX3335" fmla="*/ 629297 w 1009707"/>
              <a:gd name="connsiteY3335" fmla="*/ 782065 h 957255"/>
              <a:gd name="connsiteX3336" fmla="*/ 629691 w 1009707"/>
              <a:gd name="connsiteY3336" fmla="*/ 781016 h 957255"/>
              <a:gd name="connsiteX3337" fmla="*/ 629297 w 1009707"/>
              <a:gd name="connsiteY3337" fmla="*/ 779836 h 957255"/>
              <a:gd name="connsiteX3338" fmla="*/ 629691 w 1009707"/>
              <a:gd name="connsiteY3338" fmla="*/ 779573 h 957255"/>
              <a:gd name="connsiteX3339" fmla="*/ 629953 w 1009707"/>
              <a:gd name="connsiteY3339" fmla="*/ 779573 h 957255"/>
              <a:gd name="connsiteX3340" fmla="*/ 630608 w 1009707"/>
              <a:gd name="connsiteY3340" fmla="*/ 777737 h 957255"/>
              <a:gd name="connsiteX3341" fmla="*/ 631002 w 1009707"/>
              <a:gd name="connsiteY3341" fmla="*/ 778131 h 957255"/>
              <a:gd name="connsiteX3342" fmla="*/ 631264 w 1009707"/>
              <a:gd name="connsiteY3342" fmla="*/ 777475 h 957255"/>
              <a:gd name="connsiteX3343" fmla="*/ 631264 w 1009707"/>
              <a:gd name="connsiteY3343" fmla="*/ 777082 h 957255"/>
              <a:gd name="connsiteX3344" fmla="*/ 631264 w 1009707"/>
              <a:gd name="connsiteY3344" fmla="*/ 774721 h 957255"/>
              <a:gd name="connsiteX3345" fmla="*/ 631658 w 1009707"/>
              <a:gd name="connsiteY3345" fmla="*/ 773935 h 957255"/>
              <a:gd name="connsiteX3346" fmla="*/ 631658 w 1009707"/>
              <a:gd name="connsiteY3346" fmla="*/ 773279 h 957255"/>
              <a:gd name="connsiteX3347" fmla="*/ 631658 w 1009707"/>
              <a:gd name="connsiteY3347" fmla="*/ 771443 h 957255"/>
              <a:gd name="connsiteX3348" fmla="*/ 631002 w 1009707"/>
              <a:gd name="connsiteY3348" fmla="*/ 770788 h 957255"/>
              <a:gd name="connsiteX3349" fmla="*/ 630215 w 1009707"/>
              <a:gd name="connsiteY3349" fmla="*/ 770001 h 957255"/>
              <a:gd name="connsiteX3350" fmla="*/ 630477 w 1009707"/>
              <a:gd name="connsiteY3350" fmla="*/ 769345 h 957255"/>
              <a:gd name="connsiteX3351" fmla="*/ 634411 w 1009707"/>
              <a:gd name="connsiteY3351" fmla="*/ 767247 h 957255"/>
              <a:gd name="connsiteX3352" fmla="*/ 634018 w 1009707"/>
              <a:gd name="connsiteY3352" fmla="*/ 766985 h 957255"/>
              <a:gd name="connsiteX3353" fmla="*/ 634018 w 1009707"/>
              <a:gd name="connsiteY3353" fmla="*/ 766591 h 957255"/>
              <a:gd name="connsiteX3354" fmla="*/ 633756 w 1009707"/>
              <a:gd name="connsiteY3354" fmla="*/ 766329 h 957255"/>
              <a:gd name="connsiteX3355" fmla="*/ 633756 w 1009707"/>
              <a:gd name="connsiteY3355" fmla="*/ 766591 h 957255"/>
              <a:gd name="connsiteX3356" fmla="*/ 633362 w 1009707"/>
              <a:gd name="connsiteY3356" fmla="*/ 766329 h 957255"/>
              <a:gd name="connsiteX3357" fmla="*/ 633756 w 1009707"/>
              <a:gd name="connsiteY3357" fmla="*/ 765542 h 957255"/>
              <a:gd name="connsiteX3358" fmla="*/ 635460 w 1009707"/>
              <a:gd name="connsiteY3358" fmla="*/ 765149 h 957255"/>
              <a:gd name="connsiteX3359" fmla="*/ 635460 w 1009707"/>
              <a:gd name="connsiteY3359" fmla="*/ 764887 h 957255"/>
              <a:gd name="connsiteX3360" fmla="*/ 636116 w 1009707"/>
              <a:gd name="connsiteY3360" fmla="*/ 764887 h 957255"/>
              <a:gd name="connsiteX3361" fmla="*/ 636509 w 1009707"/>
              <a:gd name="connsiteY3361" fmla="*/ 765542 h 957255"/>
              <a:gd name="connsiteX3362" fmla="*/ 637165 w 1009707"/>
              <a:gd name="connsiteY3362" fmla="*/ 766591 h 957255"/>
              <a:gd name="connsiteX3363" fmla="*/ 638607 w 1009707"/>
              <a:gd name="connsiteY3363" fmla="*/ 766985 h 957255"/>
              <a:gd name="connsiteX3364" fmla="*/ 641755 w 1009707"/>
              <a:gd name="connsiteY3364" fmla="*/ 758724 h 957255"/>
              <a:gd name="connsiteX3365" fmla="*/ 641755 w 1009707"/>
              <a:gd name="connsiteY3365" fmla="*/ 758461 h 957255"/>
              <a:gd name="connsiteX3366" fmla="*/ 642541 w 1009707"/>
              <a:gd name="connsiteY3366" fmla="*/ 754265 h 957255"/>
              <a:gd name="connsiteX3367" fmla="*/ 641755 w 1009707"/>
              <a:gd name="connsiteY3367" fmla="*/ 754265 h 957255"/>
              <a:gd name="connsiteX3368" fmla="*/ 640837 w 1009707"/>
              <a:gd name="connsiteY3368" fmla="*/ 754527 h 957255"/>
              <a:gd name="connsiteX3369" fmla="*/ 640837 w 1009707"/>
              <a:gd name="connsiteY3369" fmla="*/ 754265 h 957255"/>
              <a:gd name="connsiteX3370" fmla="*/ 640050 w 1009707"/>
              <a:gd name="connsiteY3370" fmla="*/ 754265 h 957255"/>
              <a:gd name="connsiteX3371" fmla="*/ 639657 w 1009707"/>
              <a:gd name="connsiteY3371" fmla="*/ 753609 h 957255"/>
              <a:gd name="connsiteX3372" fmla="*/ 638870 w 1009707"/>
              <a:gd name="connsiteY3372" fmla="*/ 753609 h 957255"/>
              <a:gd name="connsiteX3373" fmla="*/ 637427 w 1009707"/>
              <a:gd name="connsiteY3373" fmla="*/ 752429 h 957255"/>
              <a:gd name="connsiteX3374" fmla="*/ 636772 w 1009707"/>
              <a:gd name="connsiteY3374" fmla="*/ 751380 h 957255"/>
              <a:gd name="connsiteX3375" fmla="*/ 635067 w 1009707"/>
              <a:gd name="connsiteY3375" fmla="*/ 750200 h 957255"/>
              <a:gd name="connsiteX3376" fmla="*/ 634280 w 1009707"/>
              <a:gd name="connsiteY3376" fmla="*/ 749938 h 957255"/>
              <a:gd name="connsiteX3377" fmla="*/ 633625 w 1009707"/>
              <a:gd name="connsiteY3377" fmla="*/ 749544 h 957255"/>
              <a:gd name="connsiteX3378" fmla="*/ 632444 w 1009707"/>
              <a:gd name="connsiteY3378" fmla="*/ 749544 h 957255"/>
              <a:gd name="connsiteX3379" fmla="*/ 631658 w 1009707"/>
              <a:gd name="connsiteY3379" fmla="*/ 750725 h 957255"/>
              <a:gd name="connsiteX3380" fmla="*/ 631658 w 1009707"/>
              <a:gd name="connsiteY3380" fmla="*/ 750987 h 957255"/>
              <a:gd name="connsiteX3381" fmla="*/ 631395 w 1009707"/>
              <a:gd name="connsiteY3381" fmla="*/ 750987 h 957255"/>
              <a:gd name="connsiteX3382" fmla="*/ 631395 w 1009707"/>
              <a:gd name="connsiteY3382" fmla="*/ 753085 h 957255"/>
              <a:gd name="connsiteX3383" fmla="*/ 626806 w 1009707"/>
              <a:gd name="connsiteY3383" fmla="*/ 755576 h 957255"/>
              <a:gd name="connsiteX3384" fmla="*/ 626412 w 1009707"/>
              <a:gd name="connsiteY3384" fmla="*/ 756363 h 957255"/>
              <a:gd name="connsiteX3385" fmla="*/ 625494 w 1009707"/>
              <a:gd name="connsiteY3385" fmla="*/ 758068 h 957255"/>
              <a:gd name="connsiteX3386" fmla="*/ 624052 w 1009707"/>
              <a:gd name="connsiteY3386" fmla="*/ 757806 h 957255"/>
              <a:gd name="connsiteX3387" fmla="*/ 623659 w 1009707"/>
              <a:gd name="connsiteY3387" fmla="*/ 758068 h 957255"/>
              <a:gd name="connsiteX3388" fmla="*/ 622216 w 1009707"/>
              <a:gd name="connsiteY3388" fmla="*/ 759248 h 957255"/>
              <a:gd name="connsiteX3389" fmla="*/ 621954 w 1009707"/>
              <a:gd name="connsiteY3389" fmla="*/ 759510 h 957255"/>
              <a:gd name="connsiteX3390" fmla="*/ 619856 w 1009707"/>
              <a:gd name="connsiteY3390" fmla="*/ 761346 h 957255"/>
              <a:gd name="connsiteX3391" fmla="*/ 619200 w 1009707"/>
              <a:gd name="connsiteY3391" fmla="*/ 762789 h 957255"/>
              <a:gd name="connsiteX3392" fmla="*/ 618413 w 1009707"/>
              <a:gd name="connsiteY3392" fmla="*/ 764493 h 957255"/>
              <a:gd name="connsiteX3393" fmla="*/ 618413 w 1009707"/>
              <a:gd name="connsiteY3393" fmla="*/ 764887 h 957255"/>
              <a:gd name="connsiteX3394" fmla="*/ 617627 w 1009707"/>
              <a:gd name="connsiteY3394" fmla="*/ 764887 h 957255"/>
              <a:gd name="connsiteX3395" fmla="*/ 617364 w 1009707"/>
              <a:gd name="connsiteY3395" fmla="*/ 764493 h 957255"/>
              <a:gd name="connsiteX3396" fmla="*/ 617364 w 1009707"/>
              <a:gd name="connsiteY3396" fmla="*/ 763838 h 957255"/>
              <a:gd name="connsiteX3397" fmla="*/ 616971 w 1009707"/>
              <a:gd name="connsiteY3397" fmla="*/ 763575 h 957255"/>
              <a:gd name="connsiteX3398" fmla="*/ 616184 w 1009707"/>
              <a:gd name="connsiteY3398" fmla="*/ 763575 h 957255"/>
              <a:gd name="connsiteX3399" fmla="*/ 615922 w 1009707"/>
              <a:gd name="connsiteY3399" fmla="*/ 764231 h 957255"/>
              <a:gd name="connsiteX3400" fmla="*/ 614479 w 1009707"/>
              <a:gd name="connsiteY3400" fmla="*/ 764493 h 957255"/>
              <a:gd name="connsiteX3401" fmla="*/ 611988 w 1009707"/>
              <a:gd name="connsiteY3401" fmla="*/ 763838 h 957255"/>
              <a:gd name="connsiteX3402" fmla="*/ 611726 w 1009707"/>
              <a:gd name="connsiteY3402" fmla="*/ 763051 h 957255"/>
              <a:gd name="connsiteX3403" fmla="*/ 611070 w 1009707"/>
              <a:gd name="connsiteY3403" fmla="*/ 763051 h 957255"/>
              <a:gd name="connsiteX3404" fmla="*/ 610283 w 1009707"/>
              <a:gd name="connsiteY3404" fmla="*/ 762002 h 957255"/>
              <a:gd name="connsiteX3405" fmla="*/ 609628 w 1009707"/>
              <a:gd name="connsiteY3405" fmla="*/ 761608 h 957255"/>
              <a:gd name="connsiteX3406" fmla="*/ 607136 w 1009707"/>
              <a:gd name="connsiteY3406" fmla="*/ 761346 h 957255"/>
              <a:gd name="connsiteX3407" fmla="*/ 605431 w 1009707"/>
              <a:gd name="connsiteY3407" fmla="*/ 760953 h 957255"/>
              <a:gd name="connsiteX3408" fmla="*/ 603596 w 1009707"/>
              <a:gd name="connsiteY3408" fmla="*/ 764887 h 957255"/>
              <a:gd name="connsiteX3409" fmla="*/ 602940 w 1009707"/>
              <a:gd name="connsiteY3409" fmla="*/ 765805 h 957255"/>
              <a:gd name="connsiteX3410" fmla="*/ 602678 w 1009707"/>
              <a:gd name="connsiteY3410" fmla="*/ 765805 h 957255"/>
              <a:gd name="connsiteX3411" fmla="*/ 601497 w 1009707"/>
              <a:gd name="connsiteY3411" fmla="*/ 765542 h 957255"/>
              <a:gd name="connsiteX3412" fmla="*/ 601235 w 1009707"/>
              <a:gd name="connsiteY3412" fmla="*/ 766591 h 957255"/>
              <a:gd name="connsiteX3413" fmla="*/ 601497 w 1009707"/>
              <a:gd name="connsiteY3413" fmla="*/ 766985 h 957255"/>
              <a:gd name="connsiteX3414" fmla="*/ 602153 w 1009707"/>
              <a:gd name="connsiteY3414" fmla="*/ 767247 h 957255"/>
              <a:gd name="connsiteX3415" fmla="*/ 601235 w 1009707"/>
              <a:gd name="connsiteY3415" fmla="*/ 769083 h 957255"/>
              <a:gd name="connsiteX3416" fmla="*/ 604382 w 1009707"/>
              <a:gd name="connsiteY3416" fmla="*/ 770525 h 957255"/>
              <a:gd name="connsiteX3417" fmla="*/ 604120 w 1009707"/>
              <a:gd name="connsiteY3417" fmla="*/ 771443 h 957255"/>
              <a:gd name="connsiteX3418" fmla="*/ 603727 w 1009707"/>
              <a:gd name="connsiteY3418" fmla="*/ 772230 h 957255"/>
              <a:gd name="connsiteX3419" fmla="*/ 604120 w 1009707"/>
              <a:gd name="connsiteY3419" fmla="*/ 772886 h 957255"/>
              <a:gd name="connsiteX3420" fmla="*/ 602678 w 1009707"/>
              <a:gd name="connsiteY3420" fmla="*/ 773279 h 957255"/>
              <a:gd name="connsiteX3421" fmla="*/ 601891 w 1009707"/>
              <a:gd name="connsiteY3421" fmla="*/ 774197 h 957255"/>
              <a:gd name="connsiteX3422" fmla="*/ 601891 w 1009707"/>
              <a:gd name="connsiteY3422" fmla="*/ 774984 h 957255"/>
              <a:gd name="connsiteX3423" fmla="*/ 601497 w 1009707"/>
              <a:gd name="connsiteY3423" fmla="*/ 774721 h 957255"/>
              <a:gd name="connsiteX3424" fmla="*/ 601235 w 1009707"/>
              <a:gd name="connsiteY3424" fmla="*/ 775639 h 957255"/>
              <a:gd name="connsiteX3425" fmla="*/ 600842 w 1009707"/>
              <a:gd name="connsiteY3425" fmla="*/ 775377 h 957255"/>
              <a:gd name="connsiteX3426" fmla="*/ 600842 w 1009707"/>
              <a:gd name="connsiteY3426" fmla="*/ 776164 h 957255"/>
              <a:gd name="connsiteX3427" fmla="*/ 600842 w 1009707"/>
              <a:gd name="connsiteY3427" fmla="*/ 776820 h 957255"/>
              <a:gd name="connsiteX3428" fmla="*/ 600579 w 1009707"/>
              <a:gd name="connsiteY3428" fmla="*/ 777869 h 957255"/>
              <a:gd name="connsiteX3429" fmla="*/ 600186 w 1009707"/>
              <a:gd name="connsiteY3429" fmla="*/ 777869 h 957255"/>
              <a:gd name="connsiteX3430" fmla="*/ 600186 w 1009707"/>
              <a:gd name="connsiteY3430" fmla="*/ 779049 h 957255"/>
              <a:gd name="connsiteX3431" fmla="*/ 598350 w 1009707"/>
              <a:gd name="connsiteY3431" fmla="*/ 779311 h 957255"/>
              <a:gd name="connsiteX3432" fmla="*/ 598744 w 1009707"/>
              <a:gd name="connsiteY3432" fmla="*/ 780754 h 957255"/>
              <a:gd name="connsiteX3433" fmla="*/ 600579 w 1009707"/>
              <a:gd name="connsiteY3433" fmla="*/ 780754 h 957255"/>
              <a:gd name="connsiteX3434" fmla="*/ 600579 w 1009707"/>
              <a:gd name="connsiteY3434" fmla="*/ 781147 h 957255"/>
              <a:gd name="connsiteX3435" fmla="*/ 600186 w 1009707"/>
              <a:gd name="connsiteY3435" fmla="*/ 781147 h 957255"/>
              <a:gd name="connsiteX3436" fmla="*/ 601629 w 1009707"/>
              <a:gd name="connsiteY3436" fmla="*/ 784294 h 957255"/>
              <a:gd name="connsiteX3437" fmla="*/ 595465 w 1009707"/>
              <a:gd name="connsiteY3437" fmla="*/ 785736 h 957255"/>
              <a:gd name="connsiteX3438" fmla="*/ 593761 w 1009707"/>
              <a:gd name="connsiteY3438" fmla="*/ 784032 h 957255"/>
              <a:gd name="connsiteX3439" fmla="*/ 593105 w 1009707"/>
              <a:gd name="connsiteY3439" fmla="*/ 783638 h 957255"/>
              <a:gd name="connsiteX3440" fmla="*/ 592712 w 1009707"/>
              <a:gd name="connsiteY3440" fmla="*/ 783376 h 957255"/>
              <a:gd name="connsiteX3441" fmla="*/ 588909 w 1009707"/>
              <a:gd name="connsiteY3441" fmla="*/ 783376 h 957255"/>
              <a:gd name="connsiteX3442" fmla="*/ 587466 w 1009707"/>
              <a:gd name="connsiteY3442" fmla="*/ 783376 h 957255"/>
              <a:gd name="connsiteX3443" fmla="*/ 585631 w 1009707"/>
              <a:gd name="connsiteY3443" fmla="*/ 783638 h 957255"/>
              <a:gd name="connsiteX3444" fmla="*/ 579730 w 1009707"/>
              <a:gd name="connsiteY3444" fmla="*/ 783638 h 957255"/>
              <a:gd name="connsiteX3445" fmla="*/ 579074 w 1009707"/>
              <a:gd name="connsiteY3445" fmla="*/ 783901 h 957255"/>
              <a:gd name="connsiteX3446" fmla="*/ 578025 w 1009707"/>
              <a:gd name="connsiteY3446" fmla="*/ 783901 h 957255"/>
              <a:gd name="connsiteX3447" fmla="*/ 577632 w 1009707"/>
              <a:gd name="connsiteY3447" fmla="*/ 783507 h 957255"/>
              <a:gd name="connsiteX3448" fmla="*/ 577369 w 1009707"/>
              <a:gd name="connsiteY3448" fmla="*/ 783901 h 957255"/>
              <a:gd name="connsiteX3449" fmla="*/ 575927 w 1009707"/>
              <a:gd name="connsiteY3449" fmla="*/ 785605 h 957255"/>
              <a:gd name="connsiteX3450" fmla="*/ 575140 w 1009707"/>
              <a:gd name="connsiteY3450" fmla="*/ 786392 h 957255"/>
              <a:gd name="connsiteX3451" fmla="*/ 575402 w 1009707"/>
              <a:gd name="connsiteY3451" fmla="*/ 787048 h 957255"/>
              <a:gd name="connsiteX3452" fmla="*/ 575140 w 1009707"/>
              <a:gd name="connsiteY3452" fmla="*/ 788228 h 957255"/>
              <a:gd name="connsiteX3453" fmla="*/ 574747 w 1009707"/>
              <a:gd name="connsiteY3453" fmla="*/ 789015 h 957255"/>
              <a:gd name="connsiteX3454" fmla="*/ 574484 w 1009707"/>
              <a:gd name="connsiteY3454" fmla="*/ 790719 h 957255"/>
              <a:gd name="connsiteX3455" fmla="*/ 574747 w 1009707"/>
              <a:gd name="connsiteY3455" fmla="*/ 792162 h 957255"/>
              <a:gd name="connsiteX3456" fmla="*/ 574747 w 1009707"/>
              <a:gd name="connsiteY3456" fmla="*/ 792555 h 957255"/>
              <a:gd name="connsiteX3457" fmla="*/ 574747 w 1009707"/>
              <a:gd name="connsiteY3457" fmla="*/ 793342 h 957255"/>
              <a:gd name="connsiteX3458" fmla="*/ 575140 w 1009707"/>
              <a:gd name="connsiteY3458" fmla="*/ 795440 h 957255"/>
              <a:gd name="connsiteX3459" fmla="*/ 575140 w 1009707"/>
              <a:gd name="connsiteY3459" fmla="*/ 797276 h 957255"/>
              <a:gd name="connsiteX3460" fmla="*/ 573304 w 1009707"/>
              <a:gd name="connsiteY3460" fmla="*/ 798718 h 957255"/>
              <a:gd name="connsiteX3461" fmla="*/ 573698 w 1009707"/>
              <a:gd name="connsiteY3461" fmla="*/ 801079 h 957255"/>
              <a:gd name="connsiteX3462" fmla="*/ 573698 w 1009707"/>
              <a:gd name="connsiteY3462" fmla="*/ 802259 h 957255"/>
              <a:gd name="connsiteX3463" fmla="*/ 573304 w 1009707"/>
              <a:gd name="connsiteY3463" fmla="*/ 802521 h 957255"/>
              <a:gd name="connsiteX3464" fmla="*/ 573042 w 1009707"/>
              <a:gd name="connsiteY3464" fmla="*/ 802915 h 957255"/>
              <a:gd name="connsiteX3465" fmla="*/ 572649 w 1009707"/>
              <a:gd name="connsiteY3465" fmla="*/ 802521 h 957255"/>
              <a:gd name="connsiteX3466" fmla="*/ 571993 w 1009707"/>
              <a:gd name="connsiteY3466" fmla="*/ 802521 h 957255"/>
              <a:gd name="connsiteX3467" fmla="*/ 571993 w 1009707"/>
              <a:gd name="connsiteY3467" fmla="*/ 802259 h 957255"/>
              <a:gd name="connsiteX3468" fmla="*/ 571731 w 1009707"/>
              <a:gd name="connsiteY3468" fmla="*/ 802259 h 957255"/>
              <a:gd name="connsiteX3469" fmla="*/ 570944 w 1009707"/>
              <a:gd name="connsiteY3469" fmla="*/ 802521 h 957255"/>
              <a:gd name="connsiteX3470" fmla="*/ 570288 w 1009707"/>
              <a:gd name="connsiteY3470" fmla="*/ 802259 h 957255"/>
              <a:gd name="connsiteX3471" fmla="*/ 569895 w 1009707"/>
              <a:gd name="connsiteY3471" fmla="*/ 801866 h 957255"/>
              <a:gd name="connsiteX3472" fmla="*/ 569239 w 1009707"/>
              <a:gd name="connsiteY3472" fmla="*/ 803046 h 957255"/>
              <a:gd name="connsiteX3473" fmla="*/ 567272 w 1009707"/>
              <a:gd name="connsiteY3473" fmla="*/ 801341 h 957255"/>
              <a:gd name="connsiteX3474" fmla="*/ 566354 w 1009707"/>
              <a:gd name="connsiteY3474" fmla="*/ 802259 h 957255"/>
              <a:gd name="connsiteX3475" fmla="*/ 565568 w 1009707"/>
              <a:gd name="connsiteY3475" fmla="*/ 801603 h 957255"/>
              <a:gd name="connsiteX3476" fmla="*/ 564912 w 1009707"/>
              <a:gd name="connsiteY3476" fmla="*/ 801997 h 957255"/>
              <a:gd name="connsiteX3477" fmla="*/ 564125 w 1009707"/>
              <a:gd name="connsiteY3477" fmla="*/ 801997 h 957255"/>
              <a:gd name="connsiteX3478" fmla="*/ 563732 w 1009707"/>
              <a:gd name="connsiteY3478" fmla="*/ 801341 h 957255"/>
              <a:gd name="connsiteX3479" fmla="*/ 562683 w 1009707"/>
              <a:gd name="connsiteY3479" fmla="*/ 801341 h 957255"/>
              <a:gd name="connsiteX3480" fmla="*/ 562027 w 1009707"/>
              <a:gd name="connsiteY3480" fmla="*/ 800948 h 957255"/>
              <a:gd name="connsiteX3481" fmla="*/ 561634 w 1009707"/>
              <a:gd name="connsiteY3481" fmla="*/ 801341 h 957255"/>
              <a:gd name="connsiteX3482" fmla="*/ 560847 w 1009707"/>
              <a:gd name="connsiteY3482" fmla="*/ 801341 h 957255"/>
              <a:gd name="connsiteX3483" fmla="*/ 560191 w 1009707"/>
              <a:gd name="connsiteY3483" fmla="*/ 800948 h 957255"/>
              <a:gd name="connsiteX3484" fmla="*/ 559404 w 1009707"/>
              <a:gd name="connsiteY3484" fmla="*/ 800292 h 957255"/>
              <a:gd name="connsiteX3485" fmla="*/ 556519 w 1009707"/>
              <a:gd name="connsiteY3485" fmla="*/ 800685 h 957255"/>
              <a:gd name="connsiteX3486" fmla="*/ 556257 w 1009707"/>
              <a:gd name="connsiteY3486" fmla="*/ 800292 h 957255"/>
              <a:gd name="connsiteX3487" fmla="*/ 555864 w 1009707"/>
              <a:gd name="connsiteY3487" fmla="*/ 800685 h 957255"/>
              <a:gd name="connsiteX3488" fmla="*/ 555077 w 1009707"/>
              <a:gd name="connsiteY3488" fmla="*/ 800292 h 957255"/>
              <a:gd name="connsiteX3489" fmla="*/ 554421 w 1009707"/>
              <a:gd name="connsiteY3489" fmla="*/ 800292 h 957255"/>
              <a:gd name="connsiteX3490" fmla="*/ 554159 w 1009707"/>
              <a:gd name="connsiteY3490" fmla="*/ 800030 h 957255"/>
              <a:gd name="connsiteX3491" fmla="*/ 552848 w 1009707"/>
              <a:gd name="connsiteY3491" fmla="*/ 800292 h 957255"/>
              <a:gd name="connsiteX3492" fmla="*/ 551405 w 1009707"/>
              <a:gd name="connsiteY3492" fmla="*/ 799505 h 957255"/>
              <a:gd name="connsiteX3493" fmla="*/ 551405 w 1009707"/>
              <a:gd name="connsiteY3493" fmla="*/ 799243 h 957255"/>
              <a:gd name="connsiteX3494" fmla="*/ 551012 w 1009707"/>
              <a:gd name="connsiteY3494" fmla="*/ 798850 h 957255"/>
              <a:gd name="connsiteX3495" fmla="*/ 550750 w 1009707"/>
              <a:gd name="connsiteY3495" fmla="*/ 799243 h 957255"/>
              <a:gd name="connsiteX3496" fmla="*/ 550094 w 1009707"/>
              <a:gd name="connsiteY3496" fmla="*/ 799505 h 957255"/>
              <a:gd name="connsiteX3497" fmla="*/ 549307 w 1009707"/>
              <a:gd name="connsiteY3497" fmla="*/ 799243 h 957255"/>
              <a:gd name="connsiteX3498" fmla="*/ 548914 w 1009707"/>
              <a:gd name="connsiteY3498" fmla="*/ 800030 h 957255"/>
              <a:gd name="connsiteX3499" fmla="*/ 548914 w 1009707"/>
              <a:gd name="connsiteY3499" fmla="*/ 800292 h 957255"/>
              <a:gd name="connsiteX3500" fmla="*/ 547865 w 1009707"/>
              <a:gd name="connsiteY3500" fmla="*/ 800685 h 957255"/>
              <a:gd name="connsiteX3501" fmla="*/ 547471 w 1009707"/>
              <a:gd name="connsiteY3501" fmla="*/ 800685 h 957255"/>
              <a:gd name="connsiteX3502" fmla="*/ 547471 w 1009707"/>
              <a:gd name="connsiteY3502" fmla="*/ 800292 h 957255"/>
              <a:gd name="connsiteX3503" fmla="*/ 546422 w 1009707"/>
              <a:gd name="connsiteY3503" fmla="*/ 800685 h 957255"/>
              <a:gd name="connsiteX3504" fmla="*/ 546422 w 1009707"/>
              <a:gd name="connsiteY3504" fmla="*/ 801734 h 957255"/>
              <a:gd name="connsiteX3505" fmla="*/ 546029 w 1009707"/>
              <a:gd name="connsiteY3505" fmla="*/ 801734 h 957255"/>
              <a:gd name="connsiteX3506" fmla="*/ 545767 w 1009707"/>
              <a:gd name="connsiteY3506" fmla="*/ 803177 h 957255"/>
              <a:gd name="connsiteX3507" fmla="*/ 545767 w 1009707"/>
              <a:gd name="connsiteY3507" fmla="*/ 803833 h 957255"/>
              <a:gd name="connsiteX3508" fmla="*/ 545767 w 1009707"/>
              <a:gd name="connsiteY3508" fmla="*/ 804226 h 957255"/>
              <a:gd name="connsiteX3509" fmla="*/ 546029 w 1009707"/>
              <a:gd name="connsiteY3509" fmla="*/ 804882 h 957255"/>
              <a:gd name="connsiteX3510" fmla="*/ 546029 w 1009707"/>
              <a:gd name="connsiteY3510" fmla="*/ 806586 h 957255"/>
              <a:gd name="connsiteX3511" fmla="*/ 543931 w 1009707"/>
              <a:gd name="connsiteY3511" fmla="*/ 807766 h 957255"/>
              <a:gd name="connsiteX3512" fmla="*/ 544324 w 1009707"/>
              <a:gd name="connsiteY3512" fmla="*/ 809209 h 957255"/>
              <a:gd name="connsiteX3513" fmla="*/ 544324 w 1009707"/>
              <a:gd name="connsiteY3513" fmla="*/ 809996 h 957255"/>
              <a:gd name="connsiteX3514" fmla="*/ 543931 w 1009707"/>
              <a:gd name="connsiteY3514" fmla="*/ 810258 h 957255"/>
              <a:gd name="connsiteX3515" fmla="*/ 543275 w 1009707"/>
              <a:gd name="connsiteY3515" fmla="*/ 810651 h 957255"/>
              <a:gd name="connsiteX3516" fmla="*/ 543013 w 1009707"/>
              <a:gd name="connsiteY3516" fmla="*/ 812749 h 957255"/>
              <a:gd name="connsiteX3517" fmla="*/ 542620 w 1009707"/>
              <a:gd name="connsiteY3517" fmla="*/ 812749 h 957255"/>
              <a:gd name="connsiteX3518" fmla="*/ 542620 w 1009707"/>
              <a:gd name="connsiteY3518" fmla="*/ 813012 h 957255"/>
              <a:gd name="connsiteX3519" fmla="*/ 540128 w 1009707"/>
              <a:gd name="connsiteY3519" fmla="*/ 815110 h 957255"/>
              <a:gd name="connsiteX3520" fmla="*/ 539735 w 1009707"/>
              <a:gd name="connsiteY3520" fmla="*/ 816159 h 957255"/>
              <a:gd name="connsiteX3521" fmla="*/ 540915 w 1009707"/>
              <a:gd name="connsiteY3521" fmla="*/ 817601 h 957255"/>
              <a:gd name="connsiteX3522" fmla="*/ 539341 w 1009707"/>
              <a:gd name="connsiteY3522" fmla="*/ 817864 h 957255"/>
              <a:gd name="connsiteX3523" fmla="*/ 538292 w 1009707"/>
              <a:gd name="connsiteY3523" fmla="*/ 819044 h 957255"/>
              <a:gd name="connsiteX3524" fmla="*/ 538292 w 1009707"/>
              <a:gd name="connsiteY3524" fmla="*/ 818650 h 957255"/>
              <a:gd name="connsiteX3525" fmla="*/ 537112 w 1009707"/>
              <a:gd name="connsiteY3525" fmla="*/ 819306 h 957255"/>
              <a:gd name="connsiteX3526" fmla="*/ 535407 w 1009707"/>
              <a:gd name="connsiteY3526" fmla="*/ 821142 h 957255"/>
              <a:gd name="connsiteX3527" fmla="*/ 534227 w 1009707"/>
              <a:gd name="connsiteY3527" fmla="*/ 822060 h 957255"/>
              <a:gd name="connsiteX3528" fmla="*/ 533965 w 1009707"/>
              <a:gd name="connsiteY3528" fmla="*/ 822847 h 957255"/>
              <a:gd name="connsiteX3529" fmla="*/ 533572 w 1009707"/>
              <a:gd name="connsiteY3529" fmla="*/ 825338 h 957255"/>
              <a:gd name="connsiteX3530" fmla="*/ 531474 w 1009707"/>
              <a:gd name="connsiteY3530" fmla="*/ 826256 h 957255"/>
              <a:gd name="connsiteX3531" fmla="*/ 531211 w 1009707"/>
              <a:gd name="connsiteY3531" fmla="*/ 827698 h 957255"/>
              <a:gd name="connsiteX3532" fmla="*/ 530031 w 1009707"/>
              <a:gd name="connsiteY3532" fmla="*/ 829141 h 957255"/>
              <a:gd name="connsiteX3533" fmla="*/ 530031 w 1009707"/>
              <a:gd name="connsiteY3533" fmla="*/ 830977 h 957255"/>
              <a:gd name="connsiteX3534" fmla="*/ 529113 w 1009707"/>
              <a:gd name="connsiteY3534" fmla="*/ 831239 h 957255"/>
              <a:gd name="connsiteX3535" fmla="*/ 529113 w 1009707"/>
              <a:gd name="connsiteY3535" fmla="*/ 831632 h 957255"/>
              <a:gd name="connsiteX3536" fmla="*/ 528326 w 1009707"/>
              <a:gd name="connsiteY3536" fmla="*/ 831895 h 957255"/>
              <a:gd name="connsiteX3537" fmla="*/ 527146 w 1009707"/>
              <a:gd name="connsiteY3537" fmla="*/ 831895 h 957255"/>
              <a:gd name="connsiteX3538" fmla="*/ 525442 w 1009707"/>
              <a:gd name="connsiteY3538" fmla="*/ 832681 h 957255"/>
              <a:gd name="connsiteX3539" fmla="*/ 525704 w 1009707"/>
              <a:gd name="connsiteY3539" fmla="*/ 833337 h 957255"/>
              <a:gd name="connsiteX3540" fmla="*/ 523999 w 1009707"/>
              <a:gd name="connsiteY3540" fmla="*/ 833337 h 957255"/>
              <a:gd name="connsiteX3541" fmla="*/ 523606 w 1009707"/>
              <a:gd name="connsiteY3541" fmla="*/ 834124 h 957255"/>
              <a:gd name="connsiteX3542" fmla="*/ 523999 w 1009707"/>
              <a:gd name="connsiteY3542" fmla="*/ 834517 h 957255"/>
              <a:gd name="connsiteX3543" fmla="*/ 523999 w 1009707"/>
              <a:gd name="connsiteY3543" fmla="*/ 834779 h 957255"/>
              <a:gd name="connsiteX3544" fmla="*/ 523606 w 1009707"/>
              <a:gd name="connsiteY3544" fmla="*/ 834779 h 957255"/>
              <a:gd name="connsiteX3545" fmla="*/ 523343 w 1009707"/>
              <a:gd name="connsiteY3545" fmla="*/ 835173 h 957255"/>
              <a:gd name="connsiteX3546" fmla="*/ 522950 w 1009707"/>
              <a:gd name="connsiteY3546" fmla="*/ 835173 h 957255"/>
              <a:gd name="connsiteX3547" fmla="*/ 522950 w 1009707"/>
              <a:gd name="connsiteY3547" fmla="*/ 836091 h 957255"/>
              <a:gd name="connsiteX3548" fmla="*/ 522950 w 1009707"/>
              <a:gd name="connsiteY3548" fmla="*/ 837533 h 957255"/>
              <a:gd name="connsiteX3549" fmla="*/ 522294 w 1009707"/>
              <a:gd name="connsiteY3549" fmla="*/ 837927 h 957255"/>
              <a:gd name="connsiteX3550" fmla="*/ 522032 w 1009707"/>
              <a:gd name="connsiteY3550" fmla="*/ 837927 h 957255"/>
              <a:gd name="connsiteX3551" fmla="*/ 520852 w 1009707"/>
              <a:gd name="connsiteY3551" fmla="*/ 838844 h 957255"/>
              <a:gd name="connsiteX3552" fmla="*/ 519803 w 1009707"/>
              <a:gd name="connsiteY3552" fmla="*/ 838844 h 957255"/>
              <a:gd name="connsiteX3553" fmla="*/ 519409 w 1009707"/>
              <a:gd name="connsiteY3553" fmla="*/ 839238 h 957255"/>
              <a:gd name="connsiteX3554" fmla="*/ 519147 w 1009707"/>
              <a:gd name="connsiteY3554" fmla="*/ 839500 h 957255"/>
              <a:gd name="connsiteX3555" fmla="*/ 517967 w 1009707"/>
              <a:gd name="connsiteY3555" fmla="*/ 839238 h 957255"/>
              <a:gd name="connsiteX3556" fmla="*/ 516525 w 1009707"/>
              <a:gd name="connsiteY3556" fmla="*/ 838844 h 957255"/>
              <a:gd name="connsiteX3557" fmla="*/ 515738 w 1009707"/>
              <a:gd name="connsiteY3557" fmla="*/ 838189 h 957255"/>
              <a:gd name="connsiteX3558" fmla="*/ 512591 w 1009707"/>
              <a:gd name="connsiteY3558" fmla="*/ 835042 h 957255"/>
              <a:gd name="connsiteX3559" fmla="*/ 511935 w 1009707"/>
              <a:gd name="connsiteY3559" fmla="*/ 834255 h 957255"/>
              <a:gd name="connsiteX3560" fmla="*/ 511542 w 1009707"/>
              <a:gd name="connsiteY3560" fmla="*/ 834517 h 957255"/>
              <a:gd name="connsiteX3561" fmla="*/ 510886 w 1009707"/>
              <a:gd name="connsiteY3561" fmla="*/ 833599 h 957255"/>
              <a:gd name="connsiteX3562" fmla="*/ 510099 w 1009707"/>
              <a:gd name="connsiteY3562" fmla="*/ 832812 h 957255"/>
              <a:gd name="connsiteX3563" fmla="*/ 509444 w 1009707"/>
              <a:gd name="connsiteY3563" fmla="*/ 832812 h 957255"/>
              <a:gd name="connsiteX3564" fmla="*/ 509444 w 1009707"/>
              <a:gd name="connsiteY3564" fmla="*/ 832812 h 957255"/>
              <a:gd name="connsiteX3565" fmla="*/ 507345 w 1009707"/>
              <a:gd name="connsiteY3565" fmla="*/ 830321 h 957255"/>
              <a:gd name="connsiteX3566" fmla="*/ 506952 w 1009707"/>
              <a:gd name="connsiteY3566" fmla="*/ 828485 h 957255"/>
              <a:gd name="connsiteX3567" fmla="*/ 507608 w 1009707"/>
              <a:gd name="connsiteY3567" fmla="*/ 828223 h 957255"/>
              <a:gd name="connsiteX3568" fmla="*/ 507608 w 1009707"/>
              <a:gd name="connsiteY3568" fmla="*/ 827829 h 957255"/>
              <a:gd name="connsiteX3569" fmla="*/ 509575 w 1009707"/>
              <a:gd name="connsiteY3569" fmla="*/ 827567 h 957255"/>
              <a:gd name="connsiteX3570" fmla="*/ 510230 w 1009707"/>
              <a:gd name="connsiteY3570" fmla="*/ 826387 h 957255"/>
              <a:gd name="connsiteX3571" fmla="*/ 509050 w 1009707"/>
              <a:gd name="connsiteY3571" fmla="*/ 824945 h 957255"/>
              <a:gd name="connsiteX3572" fmla="*/ 507345 w 1009707"/>
              <a:gd name="connsiteY3572" fmla="*/ 825731 h 957255"/>
              <a:gd name="connsiteX3573" fmla="*/ 506690 w 1009707"/>
              <a:gd name="connsiteY3573" fmla="*/ 824682 h 957255"/>
              <a:gd name="connsiteX3574" fmla="*/ 505510 w 1009707"/>
              <a:gd name="connsiteY3574" fmla="*/ 824289 h 957255"/>
              <a:gd name="connsiteX3575" fmla="*/ 500264 w 1009707"/>
              <a:gd name="connsiteY3575" fmla="*/ 821797 h 957255"/>
              <a:gd name="connsiteX3576" fmla="*/ 499478 w 1009707"/>
              <a:gd name="connsiteY3576" fmla="*/ 817864 h 957255"/>
              <a:gd name="connsiteX3577" fmla="*/ 499740 w 1009707"/>
              <a:gd name="connsiteY3577" fmla="*/ 816159 h 957255"/>
              <a:gd name="connsiteX3578" fmla="*/ 500527 w 1009707"/>
              <a:gd name="connsiteY3578" fmla="*/ 813274 h 957255"/>
              <a:gd name="connsiteX3579" fmla="*/ 500395 w 1009707"/>
              <a:gd name="connsiteY3579" fmla="*/ 813274 h 957255"/>
              <a:gd name="connsiteX3580" fmla="*/ 500002 w 1009707"/>
              <a:gd name="connsiteY3580" fmla="*/ 814979 h 957255"/>
              <a:gd name="connsiteX3581" fmla="*/ 498297 w 1009707"/>
              <a:gd name="connsiteY3581" fmla="*/ 815372 h 957255"/>
              <a:gd name="connsiteX3582" fmla="*/ 497904 w 1009707"/>
              <a:gd name="connsiteY3582" fmla="*/ 816290 h 957255"/>
              <a:gd name="connsiteX3583" fmla="*/ 496855 w 1009707"/>
              <a:gd name="connsiteY3583" fmla="*/ 817077 h 957255"/>
              <a:gd name="connsiteX3584" fmla="*/ 496199 w 1009707"/>
              <a:gd name="connsiteY3584" fmla="*/ 820617 h 957255"/>
              <a:gd name="connsiteX3585" fmla="*/ 496199 w 1009707"/>
              <a:gd name="connsiteY3585" fmla="*/ 821011 h 957255"/>
              <a:gd name="connsiteX3586" fmla="*/ 495806 w 1009707"/>
              <a:gd name="connsiteY3586" fmla="*/ 821666 h 957255"/>
              <a:gd name="connsiteX3587" fmla="*/ 495544 w 1009707"/>
              <a:gd name="connsiteY3587" fmla="*/ 821666 h 957255"/>
              <a:gd name="connsiteX3588" fmla="*/ 494888 w 1009707"/>
              <a:gd name="connsiteY3588" fmla="*/ 823371 h 957255"/>
              <a:gd name="connsiteX3589" fmla="*/ 496593 w 1009707"/>
              <a:gd name="connsiteY3589" fmla="*/ 824551 h 957255"/>
              <a:gd name="connsiteX3590" fmla="*/ 495544 w 1009707"/>
              <a:gd name="connsiteY3590" fmla="*/ 829141 h 957255"/>
              <a:gd name="connsiteX3591" fmla="*/ 493052 w 1009707"/>
              <a:gd name="connsiteY3591" fmla="*/ 828879 h 957255"/>
              <a:gd name="connsiteX3592" fmla="*/ 492790 w 1009707"/>
              <a:gd name="connsiteY3592" fmla="*/ 829928 h 957255"/>
              <a:gd name="connsiteX3593" fmla="*/ 491610 w 1009707"/>
              <a:gd name="connsiteY3593" fmla="*/ 832026 h 957255"/>
              <a:gd name="connsiteX3594" fmla="*/ 491610 w 1009707"/>
              <a:gd name="connsiteY3594" fmla="*/ 832812 h 957255"/>
              <a:gd name="connsiteX3595" fmla="*/ 491610 w 1009707"/>
              <a:gd name="connsiteY3595" fmla="*/ 833993 h 957255"/>
              <a:gd name="connsiteX3596" fmla="*/ 492003 w 1009707"/>
              <a:gd name="connsiteY3596" fmla="*/ 833993 h 957255"/>
              <a:gd name="connsiteX3597" fmla="*/ 492265 w 1009707"/>
              <a:gd name="connsiteY3597" fmla="*/ 834911 h 957255"/>
              <a:gd name="connsiteX3598" fmla="*/ 492265 w 1009707"/>
              <a:gd name="connsiteY3598" fmla="*/ 835304 h 957255"/>
              <a:gd name="connsiteX3599" fmla="*/ 492265 w 1009707"/>
              <a:gd name="connsiteY3599" fmla="*/ 837402 h 957255"/>
              <a:gd name="connsiteX3600" fmla="*/ 491216 w 1009707"/>
              <a:gd name="connsiteY3600" fmla="*/ 837009 h 957255"/>
              <a:gd name="connsiteX3601" fmla="*/ 491216 w 1009707"/>
              <a:gd name="connsiteY3601" fmla="*/ 837402 h 957255"/>
              <a:gd name="connsiteX3602" fmla="*/ 489774 w 1009707"/>
              <a:gd name="connsiteY3602" fmla="*/ 839107 h 957255"/>
              <a:gd name="connsiteX3603" fmla="*/ 489381 w 1009707"/>
              <a:gd name="connsiteY3603" fmla="*/ 839500 h 957255"/>
              <a:gd name="connsiteX3604" fmla="*/ 489381 w 1009707"/>
              <a:gd name="connsiteY3604" fmla="*/ 839762 h 957255"/>
              <a:gd name="connsiteX3605" fmla="*/ 488331 w 1009707"/>
              <a:gd name="connsiteY3605" fmla="*/ 840943 h 957255"/>
              <a:gd name="connsiteX3606" fmla="*/ 489118 w 1009707"/>
              <a:gd name="connsiteY3606" fmla="*/ 841598 h 957255"/>
              <a:gd name="connsiteX3607" fmla="*/ 489381 w 1009707"/>
              <a:gd name="connsiteY3607" fmla="*/ 842385 h 957255"/>
              <a:gd name="connsiteX3608" fmla="*/ 490036 w 1009707"/>
              <a:gd name="connsiteY3608" fmla="*/ 842385 h 957255"/>
              <a:gd name="connsiteX3609" fmla="*/ 489774 w 1009707"/>
              <a:gd name="connsiteY3609" fmla="*/ 841598 h 957255"/>
              <a:gd name="connsiteX3610" fmla="*/ 490561 w 1009707"/>
              <a:gd name="connsiteY3610" fmla="*/ 841598 h 957255"/>
              <a:gd name="connsiteX3611" fmla="*/ 491216 w 1009707"/>
              <a:gd name="connsiteY3611" fmla="*/ 843696 h 957255"/>
              <a:gd name="connsiteX3612" fmla="*/ 489381 w 1009707"/>
              <a:gd name="connsiteY3612" fmla="*/ 843696 h 957255"/>
              <a:gd name="connsiteX3613" fmla="*/ 489118 w 1009707"/>
              <a:gd name="connsiteY3613" fmla="*/ 844352 h 957255"/>
              <a:gd name="connsiteX3614" fmla="*/ 489118 w 1009707"/>
              <a:gd name="connsiteY3614" fmla="*/ 844614 h 957255"/>
              <a:gd name="connsiteX3615" fmla="*/ 489381 w 1009707"/>
              <a:gd name="connsiteY3615" fmla="*/ 845008 h 957255"/>
              <a:gd name="connsiteX3616" fmla="*/ 488594 w 1009707"/>
              <a:gd name="connsiteY3616" fmla="*/ 848155 h 957255"/>
              <a:gd name="connsiteX3617" fmla="*/ 488594 w 1009707"/>
              <a:gd name="connsiteY3617" fmla="*/ 848810 h 957255"/>
              <a:gd name="connsiteX3618" fmla="*/ 488594 w 1009707"/>
              <a:gd name="connsiteY3618" fmla="*/ 849991 h 957255"/>
              <a:gd name="connsiteX3619" fmla="*/ 488594 w 1009707"/>
              <a:gd name="connsiteY3619" fmla="*/ 850777 h 957255"/>
              <a:gd name="connsiteX3620" fmla="*/ 484004 w 1009707"/>
              <a:gd name="connsiteY3620" fmla="*/ 850515 h 957255"/>
              <a:gd name="connsiteX3621" fmla="*/ 484004 w 1009707"/>
              <a:gd name="connsiteY3621" fmla="*/ 850122 h 957255"/>
              <a:gd name="connsiteX3622" fmla="*/ 481906 w 1009707"/>
              <a:gd name="connsiteY3622" fmla="*/ 850122 h 957255"/>
              <a:gd name="connsiteX3623" fmla="*/ 480070 w 1009707"/>
              <a:gd name="connsiteY3623" fmla="*/ 849466 h 957255"/>
              <a:gd name="connsiteX3624" fmla="*/ 479677 w 1009707"/>
              <a:gd name="connsiteY3624" fmla="*/ 849859 h 957255"/>
              <a:gd name="connsiteX3625" fmla="*/ 478628 w 1009707"/>
              <a:gd name="connsiteY3625" fmla="*/ 849466 h 957255"/>
              <a:gd name="connsiteX3626" fmla="*/ 476530 w 1009707"/>
              <a:gd name="connsiteY3626" fmla="*/ 849073 h 957255"/>
              <a:gd name="connsiteX3627" fmla="*/ 476530 w 1009707"/>
              <a:gd name="connsiteY3627" fmla="*/ 848417 h 957255"/>
              <a:gd name="connsiteX3628" fmla="*/ 476136 w 1009707"/>
              <a:gd name="connsiteY3628" fmla="*/ 847368 h 957255"/>
              <a:gd name="connsiteX3629" fmla="*/ 475874 w 1009707"/>
              <a:gd name="connsiteY3629" fmla="*/ 847368 h 957255"/>
              <a:gd name="connsiteX3630" fmla="*/ 476136 w 1009707"/>
              <a:gd name="connsiteY3630" fmla="*/ 848810 h 957255"/>
              <a:gd name="connsiteX3631" fmla="*/ 475218 w 1009707"/>
              <a:gd name="connsiteY3631" fmla="*/ 848155 h 957255"/>
              <a:gd name="connsiteX3632" fmla="*/ 474038 w 1009707"/>
              <a:gd name="connsiteY3632" fmla="*/ 848155 h 957255"/>
              <a:gd name="connsiteX3633" fmla="*/ 474038 w 1009707"/>
              <a:gd name="connsiteY3633" fmla="*/ 848810 h 957255"/>
              <a:gd name="connsiteX3634" fmla="*/ 472333 w 1009707"/>
              <a:gd name="connsiteY3634" fmla="*/ 848417 h 957255"/>
              <a:gd name="connsiteX3635" fmla="*/ 473776 w 1009707"/>
              <a:gd name="connsiteY3635" fmla="*/ 848417 h 957255"/>
              <a:gd name="connsiteX3636" fmla="*/ 474038 w 1009707"/>
              <a:gd name="connsiteY3636" fmla="*/ 847630 h 957255"/>
              <a:gd name="connsiteX3637" fmla="*/ 472333 w 1009707"/>
              <a:gd name="connsiteY3637" fmla="*/ 847368 h 957255"/>
              <a:gd name="connsiteX3638" fmla="*/ 471940 w 1009707"/>
              <a:gd name="connsiteY3638" fmla="*/ 847368 h 957255"/>
              <a:gd name="connsiteX3639" fmla="*/ 471022 w 1009707"/>
              <a:gd name="connsiteY3639" fmla="*/ 847368 h 957255"/>
              <a:gd name="connsiteX3640" fmla="*/ 471022 w 1009707"/>
              <a:gd name="connsiteY3640" fmla="*/ 848155 h 957255"/>
              <a:gd name="connsiteX3641" fmla="*/ 471678 w 1009707"/>
              <a:gd name="connsiteY3641" fmla="*/ 848417 h 957255"/>
              <a:gd name="connsiteX3642" fmla="*/ 470235 w 1009707"/>
              <a:gd name="connsiteY3642" fmla="*/ 848155 h 957255"/>
              <a:gd name="connsiteX3643" fmla="*/ 471022 w 1009707"/>
              <a:gd name="connsiteY3643" fmla="*/ 848155 h 957255"/>
              <a:gd name="connsiteX3644" fmla="*/ 471284 w 1009707"/>
              <a:gd name="connsiteY3644" fmla="*/ 846319 h 957255"/>
              <a:gd name="connsiteX3645" fmla="*/ 470235 w 1009707"/>
              <a:gd name="connsiteY3645" fmla="*/ 846319 h 957255"/>
              <a:gd name="connsiteX3646" fmla="*/ 469842 w 1009707"/>
              <a:gd name="connsiteY3646" fmla="*/ 845663 h 957255"/>
              <a:gd name="connsiteX3647" fmla="*/ 468137 w 1009707"/>
              <a:gd name="connsiteY3647" fmla="*/ 845401 h 957255"/>
              <a:gd name="connsiteX3648" fmla="*/ 467744 w 1009707"/>
              <a:gd name="connsiteY3648" fmla="*/ 847499 h 957255"/>
              <a:gd name="connsiteX3649" fmla="*/ 466826 w 1009707"/>
              <a:gd name="connsiteY3649" fmla="*/ 846843 h 957255"/>
              <a:gd name="connsiteX3650" fmla="*/ 466826 w 1009707"/>
              <a:gd name="connsiteY3650" fmla="*/ 845663 h 957255"/>
              <a:gd name="connsiteX3651" fmla="*/ 467482 w 1009707"/>
              <a:gd name="connsiteY3651" fmla="*/ 844877 h 957255"/>
              <a:gd name="connsiteX3652" fmla="*/ 468531 w 1009707"/>
              <a:gd name="connsiteY3652" fmla="*/ 844877 h 957255"/>
              <a:gd name="connsiteX3653" fmla="*/ 468531 w 1009707"/>
              <a:gd name="connsiteY3653" fmla="*/ 844614 h 957255"/>
              <a:gd name="connsiteX3654" fmla="*/ 467482 w 1009707"/>
              <a:gd name="connsiteY3654" fmla="*/ 844221 h 957255"/>
              <a:gd name="connsiteX3655" fmla="*/ 467088 w 1009707"/>
              <a:gd name="connsiteY3655" fmla="*/ 844877 h 957255"/>
              <a:gd name="connsiteX3656" fmla="*/ 464597 w 1009707"/>
              <a:gd name="connsiteY3656" fmla="*/ 844221 h 957255"/>
              <a:gd name="connsiteX3657" fmla="*/ 461056 w 1009707"/>
              <a:gd name="connsiteY3657" fmla="*/ 840943 h 957255"/>
              <a:gd name="connsiteX3658" fmla="*/ 461056 w 1009707"/>
              <a:gd name="connsiteY3658" fmla="*/ 840156 h 957255"/>
              <a:gd name="connsiteX3659" fmla="*/ 458958 w 1009707"/>
              <a:gd name="connsiteY3659" fmla="*/ 838058 h 957255"/>
              <a:gd name="connsiteX3660" fmla="*/ 458302 w 1009707"/>
              <a:gd name="connsiteY3660" fmla="*/ 838058 h 957255"/>
              <a:gd name="connsiteX3661" fmla="*/ 457516 w 1009707"/>
              <a:gd name="connsiteY3661" fmla="*/ 837271 h 957255"/>
              <a:gd name="connsiteX3662" fmla="*/ 451484 w 1009707"/>
              <a:gd name="connsiteY3662" fmla="*/ 833730 h 957255"/>
              <a:gd name="connsiteX3663" fmla="*/ 451090 w 1009707"/>
              <a:gd name="connsiteY3663" fmla="*/ 833730 h 957255"/>
              <a:gd name="connsiteX3664" fmla="*/ 449386 w 1009707"/>
              <a:gd name="connsiteY3664" fmla="*/ 833337 h 957255"/>
              <a:gd name="connsiteX3665" fmla="*/ 449386 w 1009707"/>
              <a:gd name="connsiteY3665" fmla="*/ 833730 h 957255"/>
              <a:gd name="connsiteX3666" fmla="*/ 449648 w 1009707"/>
              <a:gd name="connsiteY3666" fmla="*/ 834386 h 957255"/>
              <a:gd name="connsiteX3667" fmla="*/ 448992 w 1009707"/>
              <a:gd name="connsiteY3667" fmla="*/ 834386 h 957255"/>
              <a:gd name="connsiteX3668" fmla="*/ 447550 w 1009707"/>
              <a:gd name="connsiteY3668" fmla="*/ 833206 h 957255"/>
              <a:gd name="connsiteX3669" fmla="*/ 446632 w 1009707"/>
              <a:gd name="connsiteY3669" fmla="*/ 832944 h 957255"/>
              <a:gd name="connsiteX3670" fmla="*/ 443354 w 1009707"/>
              <a:gd name="connsiteY3670" fmla="*/ 829665 h 957255"/>
              <a:gd name="connsiteX3671" fmla="*/ 442698 w 1009707"/>
              <a:gd name="connsiteY3671" fmla="*/ 829665 h 957255"/>
              <a:gd name="connsiteX3672" fmla="*/ 443091 w 1009707"/>
              <a:gd name="connsiteY3672" fmla="*/ 829403 h 957255"/>
              <a:gd name="connsiteX3673" fmla="*/ 443091 w 1009707"/>
              <a:gd name="connsiteY3673" fmla="*/ 829010 h 957255"/>
              <a:gd name="connsiteX3674" fmla="*/ 442436 w 1009707"/>
              <a:gd name="connsiteY3674" fmla="*/ 829796 h 957255"/>
              <a:gd name="connsiteX3675" fmla="*/ 442436 w 1009707"/>
              <a:gd name="connsiteY3675" fmla="*/ 829010 h 957255"/>
              <a:gd name="connsiteX3676" fmla="*/ 438895 w 1009707"/>
              <a:gd name="connsiteY3676" fmla="*/ 826912 h 957255"/>
              <a:gd name="connsiteX3677" fmla="*/ 438502 w 1009707"/>
              <a:gd name="connsiteY3677" fmla="*/ 826125 h 957255"/>
              <a:gd name="connsiteX3678" fmla="*/ 436797 w 1009707"/>
              <a:gd name="connsiteY3678" fmla="*/ 825469 h 957255"/>
              <a:gd name="connsiteX3679" fmla="*/ 434306 w 1009707"/>
              <a:gd name="connsiteY3679" fmla="*/ 824027 h 957255"/>
              <a:gd name="connsiteX3680" fmla="*/ 433256 w 1009707"/>
              <a:gd name="connsiteY3680" fmla="*/ 822978 h 957255"/>
              <a:gd name="connsiteX3681" fmla="*/ 429060 w 1009707"/>
              <a:gd name="connsiteY3681" fmla="*/ 820880 h 957255"/>
              <a:gd name="connsiteX3682" fmla="*/ 427618 w 1009707"/>
              <a:gd name="connsiteY3682" fmla="*/ 819437 h 957255"/>
              <a:gd name="connsiteX3683" fmla="*/ 427880 w 1009707"/>
              <a:gd name="connsiteY3683" fmla="*/ 817995 h 957255"/>
              <a:gd name="connsiteX3684" fmla="*/ 429978 w 1009707"/>
              <a:gd name="connsiteY3684" fmla="*/ 815503 h 957255"/>
              <a:gd name="connsiteX3685" fmla="*/ 430634 w 1009707"/>
              <a:gd name="connsiteY3685" fmla="*/ 814061 h 957255"/>
              <a:gd name="connsiteX3686" fmla="*/ 431027 w 1009707"/>
              <a:gd name="connsiteY3686" fmla="*/ 813274 h 957255"/>
              <a:gd name="connsiteX3687" fmla="*/ 433125 w 1009707"/>
              <a:gd name="connsiteY3687" fmla="*/ 814454 h 957255"/>
              <a:gd name="connsiteX3688" fmla="*/ 433125 w 1009707"/>
              <a:gd name="connsiteY3688" fmla="*/ 815897 h 957255"/>
              <a:gd name="connsiteX3689" fmla="*/ 433388 w 1009707"/>
              <a:gd name="connsiteY3689" fmla="*/ 816683 h 957255"/>
              <a:gd name="connsiteX3690" fmla="*/ 433388 w 1009707"/>
              <a:gd name="connsiteY3690" fmla="*/ 815765 h 957255"/>
              <a:gd name="connsiteX3691" fmla="*/ 433781 w 1009707"/>
              <a:gd name="connsiteY3691" fmla="*/ 814979 h 957255"/>
              <a:gd name="connsiteX3692" fmla="*/ 433388 w 1009707"/>
              <a:gd name="connsiteY3692" fmla="*/ 814061 h 957255"/>
              <a:gd name="connsiteX3693" fmla="*/ 433781 w 1009707"/>
              <a:gd name="connsiteY3693" fmla="*/ 813667 h 957255"/>
              <a:gd name="connsiteX3694" fmla="*/ 433781 w 1009707"/>
              <a:gd name="connsiteY3694" fmla="*/ 813012 h 957255"/>
              <a:gd name="connsiteX3695" fmla="*/ 432994 w 1009707"/>
              <a:gd name="connsiteY3695" fmla="*/ 813012 h 957255"/>
              <a:gd name="connsiteX3696" fmla="*/ 429060 w 1009707"/>
              <a:gd name="connsiteY3696" fmla="*/ 808422 h 957255"/>
              <a:gd name="connsiteX3697" fmla="*/ 426175 w 1009707"/>
              <a:gd name="connsiteY3697" fmla="*/ 803701 h 957255"/>
              <a:gd name="connsiteX3698" fmla="*/ 424733 w 1009707"/>
              <a:gd name="connsiteY3698" fmla="*/ 798718 h 957255"/>
              <a:gd name="connsiteX3699" fmla="*/ 425520 w 1009707"/>
              <a:gd name="connsiteY3699" fmla="*/ 793998 h 957255"/>
              <a:gd name="connsiteX3700" fmla="*/ 425257 w 1009707"/>
              <a:gd name="connsiteY3700" fmla="*/ 793342 h 957255"/>
              <a:gd name="connsiteX3701" fmla="*/ 426175 w 1009707"/>
              <a:gd name="connsiteY3701" fmla="*/ 793080 h 957255"/>
              <a:gd name="connsiteX3702" fmla="*/ 425913 w 1009707"/>
              <a:gd name="connsiteY3702" fmla="*/ 790982 h 957255"/>
              <a:gd name="connsiteX3703" fmla="*/ 425257 w 1009707"/>
              <a:gd name="connsiteY3703" fmla="*/ 790982 h 957255"/>
              <a:gd name="connsiteX3704" fmla="*/ 423815 w 1009707"/>
              <a:gd name="connsiteY3704" fmla="*/ 788884 h 957255"/>
              <a:gd name="connsiteX3705" fmla="*/ 424471 w 1009707"/>
              <a:gd name="connsiteY3705" fmla="*/ 788490 h 957255"/>
              <a:gd name="connsiteX3706" fmla="*/ 424733 w 1009707"/>
              <a:gd name="connsiteY3706" fmla="*/ 788228 h 957255"/>
              <a:gd name="connsiteX3707" fmla="*/ 424077 w 1009707"/>
              <a:gd name="connsiteY3707" fmla="*/ 787572 h 957255"/>
              <a:gd name="connsiteX3708" fmla="*/ 424077 w 1009707"/>
              <a:gd name="connsiteY3708" fmla="*/ 786786 h 957255"/>
              <a:gd name="connsiteX3709" fmla="*/ 423291 w 1009707"/>
              <a:gd name="connsiteY3709" fmla="*/ 785605 h 957255"/>
              <a:gd name="connsiteX3710" fmla="*/ 423291 w 1009707"/>
              <a:gd name="connsiteY3710" fmla="*/ 784950 h 957255"/>
              <a:gd name="connsiteX3711" fmla="*/ 422373 w 1009707"/>
              <a:gd name="connsiteY3711" fmla="*/ 783901 h 957255"/>
              <a:gd name="connsiteX3712" fmla="*/ 421586 w 1009707"/>
              <a:gd name="connsiteY3712" fmla="*/ 781016 h 957255"/>
              <a:gd name="connsiteX3713" fmla="*/ 420143 w 1009707"/>
              <a:gd name="connsiteY3713" fmla="*/ 777475 h 957255"/>
              <a:gd name="connsiteX3714" fmla="*/ 417652 w 1009707"/>
              <a:gd name="connsiteY3714" fmla="*/ 773279 h 957255"/>
              <a:gd name="connsiteX3715" fmla="*/ 416996 w 1009707"/>
              <a:gd name="connsiteY3715" fmla="*/ 770788 h 957255"/>
              <a:gd name="connsiteX3716" fmla="*/ 416209 w 1009707"/>
              <a:gd name="connsiteY3716" fmla="*/ 769739 h 957255"/>
              <a:gd name="connsiteX3717" fmla="*/ 415816 w 1009707"/>
              <a:gd name="connsiteY3717" fmla="*/ 768296 h 957255"/>
              <a:gd name="connsiteX3718" fmla="*/ 415029 w 1009707"/>
              <a:gd name="connsiteY3718" fmla="*/ 767640 h 957255"/>
              <a:gd name="connsiteX3719" fmla="*/ 413587 w 1009707"/>
              <a:gd name="connsiteY3719" fmla="*/ 767640 h 957255"/>
              <a:gd name="connsiteX3720" fmla="*/ 413325 w 1009707"/>
              <a:gd name="connsiteY3720" fmla="*/ 766460 h 957255"/>
              <a:gd name="connsiteX3721" fmla="*/ 411489 w 1009707"/>
              <a:gd name="connsiteY3721" fmla="*/ 765411 h 957255"/>
              <a:gd name="connsiteX3722" fmla="*/ 409391 w 1009707"/>
              <a:gd name="connsiteY3722" fmla="*/ 763575 h 957255"/>
              <a:gd name="connsiteX3723" fmla="*/ 404145 w 1009707"/>
              <a:gd name="connsiteY3723" fmla="*/ 760428 h 957255"/>
              <a:gd name="connsiteX3724" fmla="*/ 394573 w 1009707"/>
              <a:gd name="connsiteY3724" fmla="*/ 756494 h 957255"/>
              <a:gd name="connsiteX3725" fmla="*/ 393524 w 1009707"/>
              <a:gd name="connsiteY3725" fmla="*/ 756494 h 957255"/>
              <a:gd name="connsiteX3726" fmla="*/ 391295 w 1009707"/>
              <a:gd name="connsiteY3726" fmla="*/ 755052 h 957255"/>
              <a:gd name="connsiteX3727" fmla="*/ 388541 w 1009707"/>
              <a:gd name="connsiteY3727" fmla="*/ 751511 h 957255"/>
              <a:gd name="connsiteX3728" fmla="*/ 388279 w 1009707"/>
              <a:gd name="connsiteY3728" fmla="*/ 751511 h 957255"/>
              <a:gd name="connsiteX3729" fmla="*/ 386836 w 1009707"/>
              <a:gd name="connsiteY3729" fmla="*/ 749151 h 957255"/>
              <a:gd name="connsiteX3730" fmla="*/ 386836 w 1009707"/>
              <a:gd name="connsiteY3730" fmla="*/ 748889 h 957255"/>
              <a:gd name="connsiteX3731" fmla="*/ 386836 w 1009707"/>
              <a:gd name="connsiteY3731" fmla="*/ 748626 h 957255"/>
              <a:gd name="connsiteX3732" fmla="*/ 384738 w 1009707"/>
              <a:gd name="connsiteY3732" fmla="*/ 747184 h 957255"/>
              <a:gd name="connsiteX3733" fmla="*/ 383296 w 1009707"/>
              <a:gd name="connsiteY3733" fmla="*/ 744299 h 957255"/>
              <a:gd name="connsiteX3734" fmla="*/ 383296 w 1009707"/>
              <a:gd name="connsiteY3734" fmla="*/ 741808 h 957255"/>
              <a:gd name="connsiteX3735" fmla="*/ 381460 w 1009707"/>
              <a:gd name="connsiteY3735" fmla="*/ 734989 h 957255"/>
              <a:gd name="connsiteX3736" fmla="*/ 378968 w 1009707"/>
              <a:gd name="connsiteY3736" fmla="*/ 730399 h 957255"/>
              <a:gd name="connsiteX3737" fmla="*/ 376870 w 1009707"/>
              <a:gd name="connsiteY3737" fmla="*/ 726203 h 957255"/>
              <a:gd name="connsiteX3738" fmla="*/ 377526 w 1009707"/>
              <a:gd name="connsiteY3738" fmla="*/ 725547 h 957255"/>
              <a:gd name="connsiteX3739" fmla="*/ 377132 w 1009707"/>
              <a:gd name="connsiteY3739" fmla="*/ 723712 h 957255"/>
              <a:gd name="connsiteX3740" fmla="*/ 377526 w 1009707"/>
              <a:gd name="connsiteY3740" fmla="*/ 723449 h 957255"/>
              <a:gd name="connsiteX3741" fmla="*/ 376346 w 1009707"/>
              <a:gd name="connsiteY3741" fmla="*/ 719909 h 957255"/>
              <a:gd name="connsiteX3742" fmla="*/ 375690 w 1009707"/>
              <a:gd name="connsiteY3742" fmla="*/ 719515 h 957255"/>
              <a:gd name="connsiteX3743" fmla="*/ 375428 w 1009707"/>
              <a:gd name="connsiteY3743" fmla="*/ 720302 h 957255"/>
              <a:gd name="connsiteX3744" fmla="*/ 375428 w 1009707"/>
              <a:gd name="connsiteY3744" fmla="*/ 721482 h 957255"/>
              <a:gd name="connsiteX3745" fmla="*/ 374641 w 1009707"/>
              <a:gd name="connsiteY3745" fmla="*/ 721089 h 957255"/>
              <a:gd name="connsiteX3746" fmla="*/ 374903 w 1009707"/>
              <a:gd name="connsiteY3746" fmla="*/ 719646 h 957255"/>
              <a:gd name="connsiteX3747" fmla="*/ 375690 w 1009707"/>
              <a:gd name="connsiteY3747" fmla="*/ 718991 h 957255"/>
              <a:gd name="connsiteX3748" fmla="*/ 374641 w 1009707"/>
              <a:gd name="connsiteY3748" fmla="*/ 716106 h 957255"/>
              <a:gd name="connsiteX3749" fmla="*/ 374248 w 1009707"/>
              <a:gd name="connsiteY3749" fmla="*/ 713614 h 957255"/>
              <a:gd name="connsiteX3750" fmla="*/ 373461 w 1009707"/>
              <a:gd name="connsiteY3750" fmla="*/ 711123 h 957255"/>
              <a:gd name="connsiteX3751" fmla="*/ 371756 w 1009707"/>
              <a:gd name="connsiteY3751" fmla="*/ 708238 h 957255"/>
              <a:gd name="connsiteX3752" fmla="*/ 372543 w 1009707"/>
              <a:gd name="connsiteY3752" fmla="*/ 707320 h 957255"/>
              <a:gd name="connsiteX3753" fmla="*/ 372805 w 1009707"/>
              <a:gd name="connsiteY3753" fmla="*/ 706140 h 957255"/>
              <a:gd name="connsiteX3754" fmla="*/ 374903 w 1009707"/>
              <a:gd name="connsiteY3754" fmla="*/ 704435 h 957255"/>
              <a:gd name="connsiteX3755" fmla="*/ 374248 w 1009707"/>
              <a:gd name="connsiteY3755" fmla="*/ 704042 h 957255"/>
              <a:gd name="connsiteX3756" fmla="*/ 373985 w 1009707"/>
              <a:gd name="connsiteY3756" fmla="*/ 703386 h 957255"/>
              <a:gd name="connsiteX3757" fmla="*/ 371887 w 1009707"/>
              <a:gd name="connsiteY3757" fmla="*/ 704829 h 957255"/>
              <a:gd name="connsiteX3758" fmla="*/ 369789 w 1009707"/>
              <a:gd name="connsiteY3758" fmla="*/ 704829 h 957255"/>
              <a:gd name="connsiteX3759" fmla="*/ 366904 w 1009707"/>
              <a:gd name="connsiteY3759" fmla="*/ 700633 h 957255"/>
              <a:gd name="connsiteX3760" fmla="*/ 363626 w 1009707"/>
              <a:gd name="connsiteY3760" fmla="*/ 698928 h 957255"/>
              <a:gd name="connsiteX3761" fmla="*/ 362970 w 1009707"/>
              <a:gd name="connsiteY3761" fmla="*/ 698534 h 957255"/>
              <a:gd name="connsiteX3762" fmla="*/ 361790 w 1009707"/>
              <a:gd name="connsiteY3762" fmla="*/ 698928 h 957255"/>
              <a:gd name="connsiteX3763" fmla="*/ 360348 w 1009707"/>
              <a:gd name="connsiteY3763" fmla="*/ 697485 h 957255"/>
              <a:gd name="connsiteX3764" fmla="*/ 358905 w 1009707"/>
              <a:gd name="connsiteY3764" fmla="*/ 696305 h 957255"/>
              <a:gd name="connsiteX3765" fmla="*/ 358381 w 1009707"/>
              <a:gd name="connsiteY3765" fmla="*/ 696436 h 957255"/>
              <a:gd name="connsiteX3766" fmla="*/ 357463 w 1009707"/>
              <a:gd name="connsiteY3766" fmla="*/ 695256 h 957255"/>
              <a:gd name="connsiteX3767" fmla="*/ 355627 w 1009707"/>
              <a:gd name="connsiteY3767" fmla="*/ 692109 h 957255"/>
              <a:gd name="connsiteX3768" fmla="*/ 353529 w 1009707"/>
              <a:gd name="connsiteY3768" fmla="*/ 689618 h 957255"/>
              <a:gd name="connsiteX3769" fmla="*/ 353267 w 1009707"/>
              <a:gd name="connsiteY3769" fmla="*/ 688175 h 957255"/>
              <a:gd name="connsiteX3770" fmla="*/ 351824 w 1009707"/>
              <a:gd name="connsiteY3770" fmla="*/ 686733 h 957255"/>
              <a:gd name="connsiteX3771" fmla="*/ 349988 w 1009707"/>
              <a:gd name="connsiteY3771" fmla="*/ 684897 h 957255"/>
              <a:gd name="connsiteX3772" fmla="*/ 349333 w 1009707"/>
              <a:gd name="connsiteY3772" fmla="*/ 683848 h 957255"/>
              <a:gd name="connsiteX3773" fmla="*/ 347103 w 1009707"/>
              <a:gd name="connsiteY3773" fmla="*/ 683323 h 957255"/>
              <a:gd name="connsiteX3774" fmla="*/ 339760 w 1009707"/>
              <a:gd name="connsiteY3774" fmla="*/ 677947 h 957255"/>
              <a:gd name="connsiteX3775" fmla="*/ 332941 w 1009707"/>
              <a:gd name="connsiteY3775" fmla="*/ 674800 h 957255"/>
              <a:gd name="connsiteX3776" fmla="*/ 330843 w 1009707"/>
              <a:gd name="connsiteY3776" fmla="*/ 674800 h 957255"/>
              <a:gd name="connsiteX3777" fmla="*/ 330188 w 1009707"/>
              <a:gd name="connsiteY3777" fmla="*/ 674406 h 957255"/>
              <a:gd name="connsiteX3778" fmla="*/ 328352 w 1009707"/>
              <a:gd name="connsiteY3778" fmla="*/ 674406 h 957255"/>
              <a:gd name="connsiteX3779" fmla="*/ 326254 w 1009707"/>
              <a:gd name="connsiteY3779" fmla="*/ 673488 h 957255"/>
              <a:gd name="connsiteX3780" fmla="*/ 323369 w 1009707"/>
              <a:gd name="connsiteY3780" fmla="*/ 671653 h 957255"/>
              <a:gd name="connsiteX3781" fmla="*/ 321926 w 1009707"/>
              <a:gd name="connsiteY3781" fmla="*/ 670997 h 957255"/>
              <a:gd name="connsiteX3782" fmla="*/ 316681 w 1009707"/>
              <a:gd name="connsiteY3782" fmla="*/ 669292 h 957255"/>
              <a:gd name="connsiteX3783" fmla="*/ 312485 w 1009707"/>
              <a:gd name="connsiteY3783" fmla="*/ 667850 h 957255"/>
              <a:gd name="connsiteX3784" fmla="*/ 305666 w 1009707"/>
              <a:gd name="connsiteY3784" fmla="*/ 667456 h 957255"/>
              <a:gd name="connsiteX3785" fmla="*/ 299372 w 1009707"/>
              <a:gd name="connsiteY3785" fmla="*/ 667456 h 957255"/>
              <a:gd name="connsiteX3786" fmla="*/ 299372 w 1009707"/>
              <a:gd name="connsiteY3786" fmla="*/ 668243 h 957255"/>
              <a:gd name="connsiteX3787" fmla="*/ 300290 w 1009707"/>
              <a:gd name="connsiteY3787" fmla="*/ 668637 h 957255"/>
              <a:gd name="connsiteX3788" fmla="*/ 296487 w 1009707"/>
              <a:gd name="connsiteY3788" fmla="*/ 668899 h 957255"/>
              <a:gd name="connsiteX3789" fmla="*/ 296094 w 1009707"/>
              <a:gd name="connsiteY3789" fmla="*/ 667456 h 957255"/>
              <a:gd name="connsiteX3790" fmla="*/ 287308 w 1009707"/>
              <a:gd name="connsiteY3790" fmla="*/ 667850 h 957255"/>
              <a:gd name="connsiteX3791" fmla="*/ 286914 w 1009707"/>
              <a:gd name="connsiteY3791" fmla="*/ 668505 h 957255"/>
              <a:gd name="connsiteX3792" fmla="*/ 286652 w 1009707"/>
              <a:gd name="connsiteY3792" fmla="*/ 668112 h 957255"/>
              <a:gd name="connsiteX3793" fmla="*/ 288095 w 1009707"/>
              <a:gd name="connsiteY3793" fmla="*/ 666407 h 957255"/>
              <a:gd name="connsiteX3794" fmla="*/ 285997 w 1009707"/>
              <a:gd name="connsiteY3794" fmla="*/ 668505 h 957255"/>
              <a:gd name="connsiteX3795" fmla="*/ 284554 w 1009707"/>
              <a:gd name="connsiteY3795" fmla="*/ 668505 h 957255"/>
              <a:gd name="connsiteX3796" fmla="*/ 287439 w 1009707"/>
              <a:gd name="connsiteY3796" fmla="*/ 666014 h 957255"/>
              <a:gd name="connsiteX3797" fmla="*/ 287046 w 1009707"/>
              <a:gd name="connsiteY3797" fmla="*/ 665752 h 957255"/>
              <a:gd name="connsiteX3798" fmla="*/ 286259 w 1009707"/>
              <a:gd name="connsiteY3798" fmla="*/ 665358 h 957255"/>
              <a:gd name="connsiteX3799" fmla="*/ 283898 w 1009707"/>
              <a:gd name="connsiteY3799" fmla="*/ 667456 h 957255"/>
              <a:gd name="connsiteX3800" fmla="*/ 281407 w 1009707"/>
              <a:gd name="connsiteY3800" fmla="*/ 668637 h 957255"/>
              <a:gd name="connsiteX3801" fmla="*/ 281407 w 1009707"/>
              <a:gd name="connsiteY3801" fmla="*/ 668243 h 957255"/>
              <a:gd name="connsiteX3802" fmla="*/ 281145 w 1009707"/>
              <a:gd name="connsiteY3802" fmla="*/ 666801 h 957255"/>
              <a:gd name="connsiteX3803" fmla="*/ 280096 w 1009707"/>
              <a:gd name="connsiteY3803" fmla="*/ 666801 h 957255"/>
              <a:gd name="connsiteX3804" fmla="*/ 280096 w 1009707"/>
              <a:gd name="connsiteY3804" fmla="*/ 667456 h 957255"/>
              <a:gd name="connsiteX3805" fmla="*/ 279440 w 1009707"/>
              <a:gd name="connsiteY3805" fmla="*/ 667456 h 957255"/>
              <a:gd name="connsiteX3806" fmla="*/ 278653 w 1009707"/>
              <a:gd name="connsiteY3806" fmla="*/ 668243 h 957255"/>
              <a:gd name="connsiteX3807" fmla="*/ 277211 w 1009707"/>
              <a:gd name="connsiteY3807" fmla="*/ 667981 h 957255"/>
              <a:gd name="connsiteX3808" fmla="*/ 276817 w 1009707"/>
              <a:gd name="connsiteY3808" fmla="*/ 667588 h 957255"/>
              <a:gd name="connsiteX3809" fmla="*/ 275768 w 1009707"/>
              <a:gd name="connsiteY3809" fmla="*/ 667588 h 957255"/>
              <a:gd name="connsiteX3810" fmla="*/ 275113 w 1009707"/>
              <a:gd name="connsiteY3810" fmla="*/ 668374 h 957255"/>
              <a:gd name="connsiteX3811" fmla="*/ 269736 w 1009707"/>
              <a:gd name="connsiteY3811" fmla="*/ 668374 h 957255"/>
              <a:gd name="connsiteX3812" fmla="*/ 265540 w 1009707"/>
              <a:gd name="connsiteY3812" fmla="*/ 666670 h 957255"/>
              <a:gd name="connsiteX3813" fmla="*/ 264098 w 1009707"/>
              <a:gd name="connsiteY3813" fmla="*/ 665227 h 957255"/>
              <a:gd name="connsiteX3814" fmla="*/ 257017 w 1009707"/>
              <a:gd name="connsiteY3814" fmla="*/ 662736 h 957255"/>
              <a:gd name="connsiteX3815" fmla="*/ 256623 w 1009707"/>
              <a:gd name="connsiteY3815" fmla="*/ 663391 h 957255"/>
              <a:gd name="connsiteX3816" fmla="*/ 253083 w 1009707"/>
              <a:gd name="connsiteY3816" fmla="*/ 662473 h 957255"/>
              <a:gd name="connsiteX3817" fmla="*/ 252427 w 1009707"/>
              <a:gd name="connsiteY3817" fmla="*/ 663129 h 957255"/>
              <a:gd name="connsiteX3818" fmla="*/ 248886 w 1009707"/>
              <a:gd name="connsiteY3818" fmla="*/ 661031 h 957255"/>
              <a:gd name="connsiteX3819" fmla="*/ 244952 w 1009707"/>
              <a:gd name="connsiteY3819" fmla="*/ 663129 h 957255"/>
              <a:gd name="connsiteX3820" fmla="*/ 244297 w 1009707"/>
              <a:gd name="connsiteY3820" fmla="*/ 664178 h 957255"/>
              <a:gd name="connsiteX3821" fmla="*/ 243248 w 1009707"/>
              <a:gd name="connsiteY3821" fmla="*/ 663916 h 957255"/>
              <a:gd name="connsiteX3822" fmla="*/ 242854 w 1009707"/>
              <a:gd name="connsiteY3822" fmla="*/ 664834 h 957255"/>
              <a:gd name="connsiteX3823" fmla="*/ 237872 w 1009707"/>
              <a:gd name="connsiteY3823" fmla="*/ 665227 h 957255"/>
              <a:gd name="connsiteX3824" fmla="*/ 232626 w 1009707"/>
              <a:gd name="connsiteY3824" fmla="*/ 666670 h 957255"/>
              <a:gd name="connsiteX3825" fmla="*/ 227250 w 1009707"/>
              <a:gd name="connsiteY3825" fmla="*/ 664834 h 957255"/>
              <a:gd name="connsiteX3826" fmla="*/ 220824 w 1009707"/>
              <a:gd name="connsiteY3826" fmla="*/ 658277 h 957255"/>
              <a:gd name="connsiteX3827" fmla="*/ 220562 w 1009707"/>
              <a:gd name="connsiteY3827" fmla="*/ 658539 h 957255"/>
              <a:gd name="connsiteX3828" fmla="*/ 219120 w 1009707"/>
              <a:gd name="connsiteY3828" fmla="*/ 656048 h 957255"/>
              <a:gd name="connsiteX3829" fmla="*/ 219382 w 1009707"/>
              <a:gd name="connsiteY3829" fmla="*/ 655392 h 957255"/>
              <a:gd name="connsiteX3830" fmla="*/ 217022 w 1009707"/>
              <a:gd name="connsiteY3830" fmla="*/ 653557 h 957255"/>
              <a:gd name="connsiteX3831" fmla="*/ 217022 w 1009707"/>
              <a:gd name="connsiteY3831" fmla="*/ 653294 h 957255"/>
              <a:gd name="connsiteX3832" fmla="*/ 212432 w 1009707"/>
              <a:gd name="connsiteY3832" fmla="*/ 650016 h 957255"/>
              <a:gd name="connsiteX3833" fmla="*/ 209547 w 1009707"/>
              <a:gd name="connsiteY3833" fmla="*/ 645426 h 957255"/>
              <a:gd name="connsiteX3834" fmla="*/ 207711 w 1009707"/>
              <a:gd name="connsiteY3834" fmla="*/ 643328 h 957255"/>
              <a:gd name="connsiteX3835" fmla="*/ 203515 w 1009707"/>
              <a:gd name="connsiteY3835" fmla="*/ 633756 h 957255"/>
              <a:gd name="connsiteX3836" fmla="*/ 202073 w 1009707"/>
              <a:gd name="connsiteY3836" fmla="*/ 630871 h 957255"/>
              <a:gd name="connsiteX3837" fmla="*/ 202859 w 1009707"/>
              <a:gd name="connsiteY3837" fmla="*/ 630609 h 957255"/>
              <a:gd name="connsiteX3838" fmla="*/ 197614 w 1009707"/>
              <a:gd name="connsiteY3838" fmla="*/ 619594 h 957255"/>
              <a:gd name="connsiteX3839" fmla="*/ 198401 w 1009707"/>
              <a:gd name="connsiteY3839" fmla="*/ 619331 h 957255"/>
              <a:gd name="connsiteX3840" fmla="*/ 198008 w 1009707"/>
              <a:gd name="connsiteY3840" fmla="*/ 617496 h 957255"/>
              <a:gd name="connsiteX3841" fmla="*/ 199450 w 1009707"/>
              <a:gd name="connsiteY3841" fmla="*/ 616446 h 957255"/>
              <a:gd name="connsiteX3842" fmla="*/ 198008 w 1009707"/>
              <a:gd name="connsiteY3842" fmla="*/ 613168 h 957255"/>
              <a:gd name="connsiteX3843" fmla="*/ 196303 w 1009707"/>
              <a:gd name="connsiteY3843" fmla="*/ 614348 h 957255"/>
              <a:gd name="connsiteX3844" fmla="*/ 192369 w 1009707"/>
              <a:gd name="connsiteY3844" fmla="*/ 608185 h 957255"/>
              <a:gd name="connsiteX3845" fmla="*/ 192369 w 1009707"/>
              <a:gd name="connsiteY3845" fmla="*/ 606743 h 957255"/>
              <a:gd name="connsiteX3846" fmla="*/ 191713 w 1009707"/>
              <a:gd name="connsiteY3846" fmla="*/ 607136 h 957255"/>
              <a:gd name="connsiteX3847" fmla="*/ 189615 w 1009707"/>
              <a:gd name="connsiteY3847" fmla="*/ 602940 h 957255"/>
              <a:gd name="connsiteX3848" fmla="*/ 190402 w 1009707"/>
              <a:gd name="connsiteY3848" fmla="*/ 602153 h 957255"/>
              <a:gd name="connsiteX3849" fmla="*/ 189615 w 1009707"/>
              <a:gd name="connsiteY3849" fmla="*/ 600055 h 957255"/>
              <a:gd name="connsiteX3850" fmla="*/ 188173 w 1009707"/>
              <a:gd name="connsiteY3850" fmla="*/ 600317 h 957255"/>
              <a:gd name="connsiteX3851" fmla="*/ 187911 w 1009707"/>
              <a:gd name="connsiteY3851" fmla="*/ 598875 h 957255"/>
              <a:gd name="connsiteX3852" fmla="*/ 186337 w 1009707"/>
              <a:gd name="connsiteY3852" fmla="*/ 598875 h 957255"/>
              <a:gd name="connsiteX3853" fmla="*/ 182534 w 1009707"/>
              <a:gd name="connsiteY3853" fmla="*/ 590745 h 957255"/>
              <a:gd name="connsiteX3854" fmla="*/ 180436 w 1009707"/>
              <a:gd name="connsiteY3854" fmla="*/ 591532 h 957255"/>
              <a:gd name="connsiteX3855" fmla="*/ 180436 w 1009707"/>
              <a:gd name="connsiteY3855" fmla="*/ 590351 h 957255"/>
              <a:gd name="connsiteX3856" fmla="*/ 178600 w 1009707"/>
              <a:gd name="connsiteY3856" fmla="*/ 590745 h 957255"/>
              <a:gd name="connsiteX3857" fmla="*/ 178600 w 1009707"/>
              <a:gd name="connsiteY3857" fmla="*/ 590351 h 957255"/>
              <a:gd name="connsiteX3858" fmla="*/ 175715 w 1009707"/>
              <a:gd name="connsiteY3858" fmla="*/ 590745 h 957255"/>
              <a:gd name="connsiteX3859" fmla="*/ 173355 w 1009707"/>
              <a:gd name="connsiteY3859" fmla="*/ 590745 h 957255"/>
              <a:gd name="connsiteX3860" fmla="*/ 173355 w 1009707"/>
              <a:gd name="connsiteY3860" fmla="*/ 590351 h 957255"/>
              <a:gd name="connsiteX3861" fmla="*/ 176240 w 1009707"/>
              <a:gd name="connsiteY3861" fmla="*/ 590351 h 957255"/>
              <a:gd name="connsiteX3862" fmla="*/ 179125 w 1009707"/>
              <a:gd name="connsiteY3862" fmla="*/ 589565 h 957255"/>
              <a:gd name="connsiteX3863" fmla="*/ 184108 w 1009707"/>
              <a:gd name="connsiteY3863" fmla="*/ 588122 h 957255"/>
              <a:gd name="connsiteX3864" fmla="*/ 184108 w 1009707"/>
              <a:gd name="connsiteY3864" fmla="*/ 586680 h 957255"/>
              <a:gd name="connsiteX3865" fmla="*/ 185813 w 1009707"/>
              <a:gd name="connsiteY3865" fmla="*/ 583139 h 957255"/>
              <a:gd name="connsiteX3866" fmla="*/ 188042 w 1009707"/>
              <a:gd name="connsiteY3866" fmla="*/ 581697 h 957255"/>
              <a:gd name="connsiteX3867" fmla="*/ 188042 w 1009707"/>
              <a:gd name="connsiteY3867" fmla="*/ 581435 h 957255"/>
              <a:gd name="connsiteX3868" fmla="*/ 192631 w 1009707"/>
              <a:gd name="connsiteY3868" fmla="*/ 579205 h 957255"/>
              <a:gd name="connsiteX3869" fmla="*/ 195123 w 1009707"/>
              <a:gd name="connsiteY3869" fmla="*/ 578418 h 957255"/>
              <a:gd name="connsiteX3870" fmla="*/ 195910 w 1009707"/>
              <a:gd name="connsiteY3870" fmla="*/ 579205 h 957255"/>
              <a:gd name="connsiteX3871" fmla="*/ 196565 w 1009707"/>
              <a:gd name="connsiteY3871" fmla="*/ 578418 h 957255"/>
              <a:gd name="connsiteX3872" fmla="*/ 197614 w 1009707"/>
              <a:gd name="connsiteY3872" fmla="*/ 578812 h 957255"/>
              <a:gd name="connsiteX3873" fmla="*/ 197614 w 1009707"/>
              <a:gd name="connsiteY3873" fmla="*/ 578025 h 957255"/>
              <a:gd name="connsiteX3874" fmla="*/ 198794 w 1009707"/>
              <a:gd name="connsiteY3874" fmla="*/ 577369 h 957255"/>
              <a:gd name="connsiteX3875" fmla="*/ 212957 w 1009707"/>
              <a:gd name="connsiteY3875" fmla="*/ 580517 h 957255"/>
              <a:gd name="connsiteX3876" fmla="*/ 215055 w 1009707"/>
              <a:gd name="connsiteY3876" fmla="*/ 583008 h 957255"/>
              <a:gd name="connsiteX3877" fmla="*/ 215842 w 1009707"/>
              <a:gd name="connsiteY3877" fmla="*/ 582221 h 957255"/>
              <a:gd name="connsiteX3878" fmla="*/ 218333 w 1009707"/>
              <a:gd name="connsiteY3878" fmla="*/ 585106 h 957255"/>
              <a:gd name="connsiteX3879" fmla="*/ 219120 w 1009707"/>
              <a:gd name="connsiteY3879" fmla="*/ 585106 h 957255"/>
              <a:gd name="connsiteX3880" fmla="*/ 219120 w 1009707"/>
              <a:gd name="connsiteY3880" fmla="*/ 584451 h 957255"/>
              <a:gd name="connsiteX3881" fmla="*/ 220824 w 1009707"/>
              <a:gd name="connsiteY3881" fmla="*/ 584188 h 957255"/>
              <a:gd name="connsiteX3882" fmla="*/ 221218 w 1009707"/>
              <a:gd name="connsiteY3882" fmla="*/ 584451 h 957255"/>
              <a:gd name="connsiteX3883" fmla="*/ 224365 w 1009707"/>
              <a:gd name="connsiteY3883" fmla="*/ 583664 h 957255"/>
              <a:gd name="connsiteX3884" fmla="*/ 224758 w 1009707"/>
              <a:gd name="connsiteY3884" fmla="*/ 584451 h 957255"/>
              <a:gd name="connsiteX3885" fmla="*/ 226201 w 1009707"/>
              <a:gd name="connsiteY3885" fmla="*/ 584188 h 957255"/>
              <a:gd name="connsiteX3886" fmla="*/ 229348 w 1009707"/>
              <a:gd name="connsiteY3886" fmla="*/ 582746 h 957255"/>
              <a:gd name="connsiteX3887" fmla="*/ 231839 w 1009707"/>
              <a:gd name="connsiteY3887" fmla="*/ 580517 h 957255"/>
              <a:gd name="connsiteX3888" fmla="*/ 232757 w 1009707"/>
              <a:gd name="connsiteY3888" fmla="*/ 578025 h 957255"/>
              <a:gd name="connsiteX3889" fmla="*/ 233544 w 1009707"/>
              <a:gd name="connsiteY3889" fmla="*/ 575140 h 957255"/>
              <a:gd name="connsiteX3890" fmla="*/ 234724 w 1009707"/>
              <a:gd name="connsiteY3890" fmla="*/ 570551 h 957255"/>
              <a:gd name="connsiteX3891" fmla="*/ 234331 w 1009707"/>
              <a:gd name="connsiteY3891" fmla="*/ 568453 h 957255"/>
              <a:gd name="connsiteX3892" fmla="*/ 230135 w 1009707"/>
              <a:gd name="connsiteY3892" fmla="*/ 568846 h 957255"/>
              <a:gd name="connsiteX3893" fmla="*/ 229873 w 1009707"/>
              <a:gd name="connsiteY3893" fmla="*/ 567666 h 957255"/>
              <a:gd name="connsiteX3894" fmla="*/ 228692 w 1009707"/>
              <a:gd name="connsiteY3894" fmla="*/ 566879 h 957255"/>
              <a:gd name="connsiteX3895" fmla="*/ 227250 w 1009707"/>
              <a:gd name="connsiteY3895" fmla="*/ 567666 h 957255"/>
              <a:gd name="connsiteX3896" fmla="*/ 226988 w 1009707"/>
              <a:gd name="connsiteY3896" fmla="*/ 567403 h 957255"/>
              <a:gd name="connsiteX3897" fmla="*/ 225545 w 1009707"/>
              <a:gd name="connsiteY3897" fmla="*/ 567666 h 957255"/>
              <a:gd name="connsiteX3898" fmla="*/ 225152 w 1009707"/>
              <a:gd name="connsiteY3898" fmla="*/ 567403 h 957255"/>
              <a:gd name="connsiteX3899" fmla="*/ 225545 w 1009707"/>
              <a:gd name="connsiteY3899" fmla="*/ 565961 h 957255"/>
              <a:gd name="connsiteX3900" fmla="*/ 227250 w 1009707"/>
              <a:gd name="connsiteY3900" fmla="*/ 566223 h 957255"/>
              <a:gd name="connsiteX3901" fmla="*/ 232233 w 1009707"/>
              <a:gd name="connsiteY3901" fmla="*/ 564519 h 957255"/>
              <a:gd name="connsiteX3902" fmla="*/ 223709 w 1009707"/>
              <a:gd name="connsiteY3902" fmla="*/ 553897 h 957255"/>
              <a:gd name="connsiteX3903" fmla="*/ 222660 w 1009707"/>
              <a:gd name="connsiteY3903" fmla="*/ 552061 h 957255"/>
              <a:gd name="connsiteX3904" fmla="*/ 220169 w 1009707"/>
              <a:gd name="connsiteY3904" fmla="*/ 552455 h 957255"/>
              <a:gd name="connsiteX3905" fmla="*/ 219251 w 1009707"/>
              <a:gd name="connsiteY3905" fmla="*/ 552061 h 957255"/>
              <a:gd name="connsiteX3906" fmla="*/ 219251 w 1009707"/>
              <a:gd name="connsiteY3906" fmla="*/ 551799 h 957255"/>
              <a:gd name="connsiteX3907" fmla="*/ 220956 w 1009707"/>
              <a:gd name="connsiteY3907" fmla="*/ 552061 h 957255"/>
              <a:gd name="connsiteX3908" fmla="*/ 222398 w 1009707"/>
              <a:gd name="connsiteY3908" fmla="*/ 551274 h 957255"/>
              <a:gd name="connsiteX3909" fmla="*/ 222398 w 1009707"/>
              <a:gd name="connsiteY3909" fmla="*/ 551012 h 957255"/>
              <a:gd name="connsiteX3910" fmla="*/ 220693 w 1009707"/>
              <a:gd name="connsiteY3910" fmla="*/ 551012 h 957255"/>
              <a:gd name="connsiteX3911" fmla="*/ 222136 w 1009707"/>
              <a:gd name="connsiteY3911" fmla="*/ 550356 h 957255"/>
              <a:gd name="connsiteX3912" fmla="*/ 220038 w 1009707"/>
              <a:gd name="connsiteY3912" fmla="*/ 542882 h 957255"/>
              <a:gd name="connsiteX3913" fmla="*/ 216759 w 1009707"/>
              <a:gd name="connsiteY3913" fmla="*/ 533441 h 957255"/>
              <a:gd name="connsiteX3914" fmla="*/ 215317 w 1009707"/>
              <a:gd name="connsiteY3914" fmla="*/ 529507 h 957255"/>
              <a:gd name="connsiteX3915" fmla="*/ 213875 w 1009707"/>
              <a:gd name="connsiteY3915" fmla="*/ 528064 h 957255"/>
              <a:gd name="connsiteX3916" fmla="*/ 210596 w 1009707"/>
              <a:gd name="connsiteY3916" fmla="*/ 527277 h 957255"/>
              <a:gd name="connsiteX3917" fmla="*/ 208498 w 1009707"/>
              <a:gd name="connsiteY3917" fmla="*/ 527015 h 957255"/>
              <a:gd name="connsiteX3918" fmla="*/ 206138 w 1009707"/>
              <a:gd name="connsiteY3918" fmla="*/ 527802 h 957255"/>
              <a:gd name="connsiteX3919" fmla="*/ 203646 w 1009707"/>
              <a:gd name="connsiteY3919" fmla="*/ 527802 h 957255"/>
              <a:gd name="connsiteX3920" fmla="*/ 201548 w 1009707"/>
              <a:gd name="connsiteY3920" fmla="*/ 529244 h 957255"/>
              <a:gd name="connsiteX3921" fmla="*/ 199188 w 1009707"/>
              <a:gd name="connsiteY3921" fmla="*/ 530949 h 957255"/>
              <a:gd name="connsiteX3922" fmla="*/ 199188 w 1009707"/>
              <a:gd name="connsiteY3922" fmla="*/ 531605 h 957255"/>
              <a:gd name="connsiteX3923" fmla="*/ 197090 w 1009707"/>
              <a:gd name="connsiteY3923" fmla="*/ 532392 h 957255"/>
              <a:gd name="connsiteX3924" fmla="*/ 194205 w 1009707"/>
              <a:gd name="connsiteY3924" fmla="*/ 534490 h 957255"/>
              <a:gd name="connsiteX3925" fmla="*/ 193025 w 1009707"/>
              <a:gd name="connsiteY3925" fmla="*/ 535932 h 957255"/>
              <a:gd name="connsiteX3926" fmla="*/ 192762 w 1009707"/>
              <a:gd name="connsiteY3926" fmla="*/ 535670 h 957255"/>
              <a:gd name="connsiteX3927" fmla="*/ 193025 w 1009707"/>
              <a:gd name="connsiteY3927" fmla="*/ 535276 h 957255"/>
              <a:gd name="connsiteX3928" fmla="*/ 192762 w 1009707"/>
              <a:gd name="connsiteY3928" fmla="*/ 535014 h 957255"/>
              <a:gd name="connsiteX3929" fmla="*/ 192107 w 1009707"/>
              <a:gd name="connsiteY3929" fmla="*/ 534621 h 957255"/>
              <a:gd name="connsiteX3930" fmla="*/ 192107 w 1009707"/>
              <a:gd name="connsiteY3930" fmla="*/ 535408 h 957255"/>
              <a:gd name="connsiteX3931" fmla="*/ 192107 w 1009707"/>
              <a:gd name="connsiteY3931" fmla="*/ 536588 h 957255"/>
              <a:gd name="connsiteX3932" fmla="*/ 191713 w 1009707"/>
              <a:gd name="connsiteY3932" fmla="*/ 536194 h 957255"/>
              <a:gd name="connsiteX3933" fmla="*/ 191451 w 1009707"/>
              <a:gd name="connsiteY3933" fmla="*/ 534096 h 957255"/>
              <a:gd name="connsiteX3934" fmla="*/ 191713 w 1009707"/>
              <a:gd name="connsiteY3934" fmla="*/ 532654 h 957255"/>
              <a:gd name="connsiteX3935" fmla="*/ 191058 w 1009707"/>
              <a:gd name="connsiteY3935" fmla="*/ 531211 h 957255"/>
              <a:gd name="connsiteX3936" fmla="*/ 187124 w 1009707"/>
              <a:gd name="connsiteY3936" fmla="*/ 529769 h 957255"/>
              <a:gd name="connsiteX3937" fmla="*/ 186862 w 1009707"/>
              <a:gd name="connsiteY3937" fmla="*/ 528982 h 957255"/>
              <a:gd name="connsiteX3938" fmla="*/ 186075 w 1009707"/>
              <a:gd name="connsiteY3938" fmla="*/ 528982 h 957255"/>
              <a:gd name="connsiteX3939" fmla="*/ 184632 w 1009707"/>
              <a:gd name="connsiteY3939" fmla="*/ 528064 h 957255"/>
              <a:gd name="connsiteX3940" fmla="*/ 183977 w 1009707"/>
              <a:gd name="connsiteY3940" fmla="*/ 526491 h 957255"/>
              <a:gd name="connsiteX3941" fmla="*/ 183977 w 1009707"/>
              <a:gd name="connsiteY3941" fmla="*/ 525835 h 957255"/>
              <a:gd name="connsiteX3942" fmla="*/ 181879 w 1009707"/>
              <a:gd name="connsiteY3942" fmla="*/ 522688 h 957255"/>
              <a:gd name="connsiteX3943" fmla="*/ 181223 w 1009707"/>
              <a:gd name="connsiteY3943" fmla="*/ 520196 h 957255"/>
              <a:gd name="connsiteX3944" fmla="*/ 179781 w 1009707"/>
              <a:gd name="connsiteY3944" fmla="*/ 515213 h 957255"/>
              <a:gd name="connsiteX3945" fmla="*/ 180043 w 1009707"/>
              <a:gd name="connsiteY3945" fmla="*/ 513771 h 957255"/>
              <a:gd name="connsiteX3946" fmla="*/ 178600 w 1009707"/>
              <a:gd name="connsiteY3946" fmla="*/ 509181 h 957255"/>
              <a:gd name="connsiteX3947" fmla="*/ 177551 w 1009707"/>
              <a:gd name="connsiteY3947" fmla="*/ 507739 h 957255"/>
              <a:gd name="connsiteX3948" fmla="*/ 175715 w 1009707"/>
              <a:gd name="connsiteY3948" fmla="*/ 506559 h 957255"/>
              <a:gd name="connsiteX3949" fmla="*/ 174929 w 1009707"/>
              <a:gd name="connsiteY3949" fmla="*/ 503674 h 957255"/>
              <a:gd name="connsiteX3950" fmla="*/ 174929 w 1009707"/>
              <a:gd name="connsiteY3950" fmla="*/ 503018 h 957255"/>
              <a:gd name="connsiteX3951" fmla="*/ 174666 w 1009707"/>
              <a:gd name="connsiteY3951" fmla="*/ 503018 h 957255"/>
              <a:gd name="connsiteX3952" fmla="*/ 175453 w 1009707"/>
              <a:gd name="connsiteY3952" fmla="*/ 500133 h 957255"/>
              <a:gd name="connsiteX3953" fmla="*/ 176109 w 1009707"/>
              <a:gd name="connsiteY3953" fmla="*/ 495937 h 957255"/>
              <a:gd name="connsiteX3954" fmla="*/ 175715 w 1009707"/>
              <a:gd name="connsiteY3954" fmla="*/ 495937 h 957255"/>
              <a:gd name="connsiteX3955" fmla="*/ 175715 w 1009707"/>
              <a:gd name="connsiteY3955" fmla="*/ 495150 h 957255"/>
              <a:gd name="connsiteX3956" fmla="*/ 176371 w 1009707"/>
              <a:gd name="connsiteY3956" fmla="*/ 494888 h 957255"/>
              <a:gd name="connsiteX3957" fmla="*/ 177551 w 1009707"/>
              <a:gd name="connsiteY3957" fmla="*/ 489512 h 957255"/>
              <a:gd name="connsiteX3958" fmla="*/ 178338 w 1009707"/>
              <a:gd name="connsiteY3958" fmla="*/ 489905 h 957255"/>
              <a:gd name="connsiteX3959" fmla="*/ 179256 w 1009707"/>
              <a:gd name="connsiteY3959" fmla="*/ 485971 h 957255"/>
              <a:gd name="connsiteX3960" fmla="*/ 180043 w 1009707"/>
              <a:gd name="connsiteY3960" fmla="*/ 485971 h 957255"/>
              <a:gd name="connsiteX3961" fmla="*/ 180043 w 1009707"/>
              <a:gd name="connsiteY3961" fmla="*/ 483873 h 957255"/>
              <a:gd name="connsiteX3962" fmla="*/ 181223 w 1009707"/>
              <a:gd name="connsiteY3962" fmla="*/ 483873 h 957255"/>
              <a:gd name="connsiteX3963" fmla="*/ 181223 w 1009707"/>
              <a:gd name="connsiteY3963" fmla="*/ 482431 h 957255"/>
              <a:gd name="connsiteX3964" fmla="*/ 182141 w 1009707"/>
              <a:gd name="connsiteY3964" fmla="*/ 482431 h 957255"/>
              <a:gd name="connsiteX3965" fmla="*/ 182534 w 1009707"/>
              <a:gd name="connsiteY3965" fmla="*/ 480988 h 957255"/>
              <a:gd name="connsiteX3966" fmla="*/ 183977 w 1009707"/>
              <a:gd name="connsiteY3966" fmla="*/ 481382 h 957255"/>
              <a:gd name="connsiteX3967" fmla="*/ 183977 w 1009707"/>
              <a:gd name="connsiteY3967" fmla="*/ 480201 h 957255"/>
              <a:gd name="connsiteX3968" fmla="*/ 184632 w 1009707"/>
              <a:gd name="connsiteY3968" fmla="*/ 477710 h 957255"/>
              <a:gd name="connsiteX3969" fmla="*/ 185419 w 1009707"/>
              <a:gd name="connsiteY3969" fmla="*/ 477317 h 957255"/>
              <a:gd name="connsiteX3970" fmla="*/ 184632 w 1009707"/>
              <a:gd name="connsiteY3970" fmla="*/ 476530 h 957255"/>
              <a:gd name="connsiteX3971" fmla="*/ 185681 w 1009707"/>
              <a:gd name="connsiteY3971" fmla="*/ 470891 h 957255"/>
              <a:gd name="connsiteX3972" fmla="*/ 184632 w 1009707"/>
              <a:gd name="connsiteY3972" fmla="*/ 469711 h 957255"/>
              <a:gd name="connsiteX3973" fmla="*/ 184632 w 1009707"/>
              <a:gd name="connsiteY3973" fmla="*/ 469055 h 957255"/>
              <a:gd name="connsiteX3974" fmla="*/ 183977 w 1009707"/>
              <a:gd name="connsiteY3974" fmla="*/ 468793 h 957255"/>
              <a:gd name="connsiteX3975" fmla="*/ 184239 w 1009707"/>
              <a:gd name="connsiteY3975" fmla="*/ 467351 h 957255"/>
              <a:gd name="connsiteX3976" fmla="*/ 183190 w 1009707"/>
              <a:gd name="connsiteY3976" fmla="*/ 466957 h 957255"/>
              <a:gd name="connsiteX3977" fmla="*/ 184239 w 1009707"/>
              <a:gd name="connsiteY3977" fmla="*/ 462368 h 957255"/>
              <a:gd name="connsiteX3978" fmla="*/ 184632 w 1009707"/>
              <a:gd name="connsiteY3978" fmla="*/ 462368 h 957255"/>
              <a:gd name="connsiteX3979" fmla="*/ 185419 w 1009707"/>
              <a:gd name="connsiteY3979" fmla="*/ 459876 h 957255"/>
              <a:gd name="connsiteX3980" fmla="*/ 185681 w 1009707"/>
              <a:gd name="connsiteY3980" fmla="*/ 459876 h 957255"/>
              <a:gd name="connsiteX3981" fmla="*/ 186337 w 1009707"/>
              <a:gd name="connsiteY3981" fmla="*/ 458171 h 957255"/>
              <a:gd name="connsiteX3982" fmla="*/ 186730 w 1009707"/>
              <a:gd name="connsiteY3982" fmla="*/ 457516 h 957255"/>
              <a:gd name="connsiteX3983" fmla="*/ 187386 w 1009707"/>
              <a:gd name="connsiteY3983" fmla="*/ 457516 h 957255"/>
              <a:gd name="connsiteX3984" fmla="*/ 187386 w 1009707"/>
              <a:gd name="connsiteY3984" fmla="*/ 453975 h 957255"/>
              <a:gd name="connsiteX3985" fmla="*/ 187386 w 1009707"/>
              <a:gd name="connsiteY3985" fmla="*/ 453582 h 957255"/>
              <a:gd name="connsiteX3986" fmla="*/ 186730 w 1009707"/>
              <a:gd name="connsiteY3986" fmla="*/ 453582 h 957255"/>
              <a:gd name="connsiteX3987" fmla="*/ 186993 w 1009707"/>
              <a:gd name="connsiteY3987" fmla="*/ 453320 h 957255"/>
              <a:gd name="connsiteX3988" fmla="*/ 187780 w 1009707"/>
              <a:gd name="connsiteY3988" fmla="*/ 453320 h 957255"/>
              <a:gd name="connsiteX3989" fmla="*/ 187780 w 1009707"/>
              <a:gd name="connsiteY3989" fmla="*/ 452139 h 957255"/>
              <a:gd name="connsiteX3990" fmla="*/ 187780 w 1009707"/>
              <a:gd name="connsiteY3990" fmla="*/ 451877 h 957255"/>
              <a:gd name="connsiteX3991" fmla="*/ 187386 w 1009707"/>
              <a:gd name="connsiteY3991" fmla="*/ 451484 h 957255"/>
              <a:gd name="connsiteX3992" fmla="*/ 186206 w 1009707"/>
              <a:gd name="connsiteY3992" fmla="*/ 451877 h 957255"/>
              <a:gd name="connsiteX3993" fmla="*/ 186206 w 1009707"/>
              <a:gd name="connsiteY3993" fmla="*/ 451090 h 957255"/>
              <a:gd name="connsiteX3994" fmla="*/ 187386 w 1009707"/>
              <a:gd name="connsiteY3994" fmla="*/ 451090 h 957255"/>
              <a:gd name="connsiteX3995" fmla="*/ 187386 w 1009707"/>
              <a:gd name="connsiteY3995" fmla="*/ 447812 h 957255"/>
              <a:gd name="connsiteX3996" fmla="*/ 186993 w 1009707"/>
              <a:gd name="connsiteY3996" fmla="*/ 445714 h 957255"/>
              <a:gd name="connsiteX3997" fmla="*/ 185944 w 1009707"/>
              <a:gd name="connsiteY3997" fmla="*/ 442829 h 957255"/>
              <a:gd name="connsiteX3998" fmla="*/ 183846 w 1009707"/>
              <a:gd name="connsiteY3998" fmla="*/ 439944 h 957255"/>
              <a:gd name="connsiteX3999" fmla="*/ 182010 w 1009707"/>
              <a:gd name="connsiteY3999" fmla="*/ 437846 h 957255"/>
              <a:gd name="connsiteX4000" fmla="*/ 180305 w 1009707"/>
              <a:gd name="connsiteY4000" fmla="*/ 437059 h 957255"/>
              <a:gd name="connsiteX4001" fmla="*/ 179125 w 1009707"/>
              <a:gd name="connsiteY4001" fmla="*/ 437453 h 957255"/>
              <a:gd name="connsiteX4002" fmla="*/ 170339 w 1009707"/>
              <a:gd name="connsiteY4002" fmla="*/ 442698 h 957255"/>
              <a:gd name="connsiteX4003" fmla="*/ 166405 w 1009707"/>
              <a:gd name="connsiteY4003" fmla="*/ 443485 h 957255"/>
              <a:gd name="connsiteX4004" fmla="*/ 166143 w 1009707"/>
              <a:gd name="connsiteY4004" fmla="*/ 443222 h 957255"/>
              <a:gd name="connsiteX4005" fmla="*/ 162865 w 1009707"/>
              <a:gd name="connsiteY4005" fmla="*/ 442829 h 957255"/>
              <a:gd name="connsiteX4006" fmla="*/ 162602 w 1009707"/>
              <a:gd name="connsiteY4006" fmla="*/ 442173 h 957255"/>
              <a:gd name="connsiteX4007" fmla="*/ 162209 w 1009707"/>
              <a:gd name="connsiteY4007" fmla="*/ 439026 h 957255"/>
              <a:gd name="connsiteX4008" fmla="*/ 159455 w 1009707"/>
              <a:gd name="connsiteY4008" fmla="*/ 439026 h 957255"/>
              <a:gd name="connsiteX4009" fmla="*/ 159455 w 1009707"/>
              <a:gd name="connsiteY4009" fmla="*/ 438633 h 957255"/>
              <a:gd name="connsiteX4010" fmla="*/ 157357 w 1009707"/>
              <a:gd name="connsiteY4010" fmla="*/ 438371 h 957255"/>
              <a:gd name="connsiteX4011" fmla="*/ 156177 w 1009707"/>
              <a:gd name="connsiteY4011" fmla="*/ 439157 h 957255"/>
              <a:gd name="connsiteX4012" fmla="*/ 155259 w 1009707"/>
              <a:gd name="connsiteY4012" fmla="*/ 438764 h 957255"/>
              <a:gd name="connsiteX4013" fmla="*/ 154472 w 1009707"/>
              <a:gd name="connsiteY4013" fmla="*/ 437322 h 957255"/>
              <a:gd name="connsiteX4014" fmla="*/ 152374 w 1009707"/>
              <a:gd name="connsiteY4014" fmla="*/ 438108 h 957255"/>
              <a:gd name="connsiteX4015" fmla="*/ 149489 w 1009707"/>
              <a:gd name="connsiteY4015" fmla="*/ 439551 h 957255"/>
              <a:gd name="connsiteX4016" fmla="*/ 148309 w 1009707"/>
              <a:gd name="connsiteY4016" fmla="*/ 439551 h 957255"/>
              <a:gd name="connsiteX4017" fmla="*/ 146211 w 1009707"/>
              <a:gd name="connsiteY4017" fmla="*/ 440206 h 957255"/>
              <a:gd name="connsiteX4018" fmla="*/ 145949 w 1009707"/>
              <a:gd name="connsiteY4018" fmla="*/ 439551 h 957255"/>
              <a:gd name="connsiteX4019" fmla="*/ 145555 w 1009707"/>
              <a:gd name="connsiteY4019" fmla="*/ 439944 h 957255"/>
              <a:gd name="connsiteX4020" fmla="*/ 144769 w 1009707"/>
              <a:gd name="connsiteY4020" fmla="*/ 439289 h 957255"/>
              <a:gd name="connsiteX4021" fmla="*/ 143064 w 1009707"/>
              <a:gd name="connsiteY4021" fmla="*/ 439551 h 957255"/>
              <a:gd name="connsiteX4022" fmla="*/ 142670 w 1009707"/>
              <a:gd name="connsiteY4022" fmla="*/ 439289 h 957255"/>
              <a:gd name="connsiteX4023" fmla="*/ 141228 w 1009707"/>
              <a:gd name="connsiteY4023" fmla="*/ 439551 h 957255"/>
              <a:gd name="connsiteX4024" fmla="*/ 141621 w 1009707"/>
              <a:gd name="connsiteY4024" fmla="*/ 440206 h 957255"/>
              <a:gd name="connsiteX4025" fmla="*/ 140179 w 1009707"/>
              <a:gd name="connsiteY4025" fmla="*/ 440600 h 957255"/>
              <a:gd name="connsiteX4026" fmla="*/ 139523 w 1009707"/>
              <a:gd name="connsiteY4026" fmla="*/ 441518 h 957255"/>
              <a:gd name="connsiteX4027" fmla="*/ 139523 w 1009707"/>
              <a:gd name="connsiteY4027" fmla="*/ 442305 h 957255"/>
              <a:gd name="connsiteX4028" fmla="*/ 138343 w 1009707"/>
              <a:gd name="connsiteY4028" fmla="*/ 442698 h 957255"/>
              <a:gd name="connsiteX4029" fmla="*/ 138736 w 1009707"/>
              <a:gd name="connsiteY4029" fmla="*/ 443485 h 957255"/>
              <a:gd name="connsiteX4030" fmla="*/ 138081 w 1009707"/>
              <a:gd name="connsiteY4030" fmla="*/ 443747 h 957255"/>
              <a:gd name="connsiteX4031" fmla="*/ 138343 w 1009707"/>
              <a:gd name="connsiteY4031" fmla="*/ 444403 h 957255"/>
              <a:gd name="connsiteX4032" fmla="*/ 137556 w 1009707"/>
              <a:gd name="connsiteY4032" fmla="*/ 444796 h 957255"/>
              <a:gd name="connsiteX4033" fmla="*/ 137556 w 1009707"/>
              <a:gd name="connsiteY4033" fmla="*/ 445452 h 957255"/>
              <a:gd name="connsiteX4034" fmla="*/ 137950 w 1009707"/>
              <a:gd name="connsiteY4034" fmla="*/ 445452 h 957255"/>
              <a:gd name="connsiteX4035" fmla="*/ 137163 w 1009707"/>
              <a:gd name="connsiteY4035" fmla="*/ 446501 h 957255"/>
              <a:gd name="connsiteX4036" fmla="*/ 135983 w 1009707"/>
              <a:gd name="connsiteY4036" fmla="*/ 446501 h 957255"/>
              <a:gd name="connsiteX4037" fmla="*/ 133622 w 1009707"/>
              <a:gd name="connsiteY4037" fmla="*/ 448599 h 957255"/>
              <a:gd name="connsiteX4038" fmla="*/ 135327 w 1009707"/>
              <a:gd name="connsiteY4038" fmla="*/ 450041 h 957255"/>
              <a:gd name="connsiteX4039" fmla="*/ 136507 w 1009707"/>
              <a:gd name="connsiteY4039" fmla="*/ 449386 h 957255"/>
              <a:gd name="connsiteX4040" fmla="*/ 136770 w 1009707"/>
              <a:gd name="connsiteY4040" fmla="*/ 449386 h 957255"/>
              <a:gd name="connsiteX4041" fmla="*/ 135983 w 1009707"/>
              <a:gd name="connsiteY4041" fmla="*/ 451221 h 957255"/>
              <a:gd name="connsiteX4042" fmla="*/ 133622 w 1009707"/>
              <a:gd name="connsiteY4042" fmla="*/ 452008 h 957255"/>
              <a:gd name="connsiteX4043" fmla="*/ 130738 w 1009707"/>
              <a:gd name="connsiteY4043" fmla="*/ 452008 h 957255"/>
              <a:gd name="connsiteX4044" fmla="*/ 126017 w 1009707"/>
              <a:gd name="connsiteY4044" fmla="*/ 449910 h 957255"/>
              <a:gd name="connsiteX4045" fmla="*/ 124574 w 1009707"/>
              <a:gd name="connsiteY4045" fmla="*/ 449255 h 957255"/>
              <a:gd name="connsiteX4046" fmla="*/ 122739 w 1009707"/>
              <a:gd name="connsiteY4046" fmla="*/ 448861 h 957255"/>
              <a:gd name="connsiteX4047" fmla="*/ 120116 w 1009707"/>
              <a:gd name="connsiteY4047" fmla="*/ 447025 h 957255"/>
              <a:gd name="connsiteX4048" fmla="*/ 119854 w 1009707"/>
              <a:gd name="connsiteY4048" fmla="*/ 445976 h 957255"/>
              <a:gd name="connsiteX4049" fmla="*/ 117362 w 1009707"/>
              <a:gd name="connsiteY4049" fmla="*/ 444140 h 957255"/>
              <a:gd name="connsiteX4050" fmla="*/ 115920 w 1009707"/>
              <a:gd name="connsiteY4050" fmla="*/ 440600 h 957255"/>
              <a:gd name="connsiteX4051" fmla="*/ 115264 w 1009707"/>
              <a:gd name="connsiteY4051" fmla="*/ 440600 h 957255"/>
              <a:gd name="connsiteX4052" fmla="*/ 113559 w 1009707"/>
              <a:gd name="connsiteY4052" fmla="*/ 438502 h 957255"/>
              <a:gd name="connsiteX4053" fmla="*/ 112379 w 1009707"/>
              <a:gd name="connsiteY4053" fmla="*/ 437715 h 957255"/>
              <a:gd name="connsiteX4054" fmla="*/ 110674 w 1009707"/>
              <a:gd name="connsiteY4054" fmla="*/ 434568 h 957255"/>
              <a:gd name="connsiteX4055" fmla="*/ 107396 w 1009707"/>
              <a:gd name="connsiteY4055" fmla="*/ 430372 h 957255"/>
              <a:gd name="connsiteX4056" fmla="*/ 105692 w 1009707"/>
              <a:gd name="connsiteY4056" fmla="*/ 425782 h 957255"/>
              <a:gd name="connsiteX4057" fmla="*/ 104511 w 1009707"/>
              <a:gd name="connsiteY4057" fmla="*/ 427618 h 957255"/>
              <a:gd name="connsiteX4058" fmla="*/ 105298 w 1009707"/>
              <a:gd name="connsiteY4058" fmla="*/ 430765 h 957255"/>
              <a:gd name="connsiteX4059" fmla="*/ 107134 w 1009707"/>
              <a:gd name="connsiteY4059" fmla="*/ 433257 h 957255"/>
              <a:gd name="connsiteX4060" fmla="*/ 107921 w 1009707"/>
              <a:gd name="connsiteY4060" fmla="*/ 434306 h 957255"/>
              <a:gd name="connsiteX4061" fmla="*/ 108576 w 1009707"/>
              <a:gd name="connsiteY4061" fmla="*/ 437190 h 957255"/>
              <a:gd name="connsiteX4062" fmla="*/ 108576 w 1009707"/>
              <a:gd name="connsiteY4062" fmla="*/ 437584 h 957255"/>
              <a:gd name="connsiteX4063" fmla="*/ 106741 w 1009707"/>
              <a:gd name="connsiteY4063" fmla="*/ 436928 h 957255"/>
              <a:gd name="connsiteX4064" fmla="*/ 104249 w 1009707"/>
              <a:gd name="connsiteY4064" fmla="*/ 434437 h 957255"/>
              <a:gd name="connsiteX4065" fmla="*/ 101758 w 1009707"/>
              <a:gd name="connsiteY4065" fmla="*/ 430896 h 957255"/>
              <a:gd name="connsiteX4066" fmla="*/ 101495 w 1009707"/>
              <a:gd name="connsiteY4066" fmla="*/ 430896 h 957255"/>
              <a:gd name="connsiteX4067" fmla="*/ 101758 w 1009707"/>
              <a:gd name="connsiteY4067" fmla="*/ 432732 h 957255"/>
              <a:gd name="connsiteX4068" fmla="*/ 105036 w 1009707"/>
              <a:gd name="connsiteY4068" fmla="*/ 437322 h 957255"/>
              <a:gd name="connsiteX4069" fmla="*/ 106478 w 1009707"/>
              <a:gd name="connsiteY4069" fmla="*/ 440206 h 957255"/>
              <a:gd name="connsiteX4070" fmla="*/ 107921 w 1009707"/>
              <a:gd name="connsiteY4070" fmla="*/ 441387 h 957255"/>
              <a:gd name="connsiteX4071" fmla="*/ 107921 w 1009707"/>
              <a:gd name="connsiteY4071" fmla="*/ 441649 h 957255"/>
              <a:gd name="connsiteX4072" fmla="*/ 107134 w 1009707"/>
              <a:gd name="connsiteY4072" fmla="*/ 441649 h 957255"/>
              <a:gd name="connsiteX4073" fmla="*/ 105036 w 1009707"/>
              <a:gd name="connsiteY4073" fmla="*/ 439944 h 957255"/>
              <a:gd name="connsiteX4074" fmla="*/ 102151 w 1009707"/>
              <a:gd name="connsiteY4074" fmla="*/ 438108 h 957255"/>
              <a:gd name="connsiteX4075" fmla="*/ 100315 w 1009707"/>
              <a:gd name="connsiteY4075" fmla="*/ 434961 h 957255"/>
              <a:gd name="connsiteX4076" fmla="*/ 98873 w 1009707"/>
              <a:gd name="connsiteY4076" fmla="*/ 432076 h 957255"/>
              <a:gd name="connsiteX4077" fmla="*/ 98610 w 1009707"/>
              <a:gd name="connsiteY4077" fmla="*/ 432076 h 957255"/>
              <a:gd name="connsiteX4078" fmla="*/ 97824 w 1009707"/>
              <a:gd name="connsiteY4078" fmla="*/ 428798 h 957255"/>
              <a:gd name="connsiteX4079" fmla="*/ 100315 w 1009707"/>
              <a:gd name="connsiteY4079" fmla="*/ 414243 h 957255"/>
              <a:gd name="connsiteX4080" fmla="*/ 102807 w 1009707"/>
              <a:gd name="connsiteY4080" fmla="*/ 406899 h 957255"/>
              <a:gd name="connsiteX4081" fmla="*/ 104511 w 1009707"/>
              <a:gd name="connsiteY4081" fmla="*/ 404408 h 957255"/>
              <a:gd name="connsiteX4082" fmla="*/ 107003 w 1009707"/>
              <a:gd name="connsiteY4082" fmla="*/ 402703 h 957255"/>
              <a:gd name="connsiteX4083" fmla="*/ 108445 w 1009707"/>
              <a:gd name="connsiteY4083" fmla="*/ 401523 h 957255"/>
              <a:gd name="connsiteX4084" fmla="*/ 109232 w 1009707"/>
              <a:gd name="connsiteY4084" fmla="*/ 401523 h 957255"/>
              <a:gd name="connsiteX4085" fmla="*/ 107790 w 1009707"/>
              <a:gd name="connsiteY4085" fmla="*/ 403359 h 957255"/>
              <a:gd name="connsiteX4086" fmla="*/ 109888 w 1009707"/>
              <a:gd name="connsiteY4086" fmla="*/ 401523 h 957255"/>
              <a:gd name="connsiteX4087" fmla="*/ 111592 w 1009707"/>
              <a:gd name="connsiteY4087" fmla="*/ 400867 h 957255"/>
              <a:gd name="connsiteX4088" fmla="*/ 111986 w 1009707"/>
              <a:gd name="connsiteY4088" fmla="*/ 400867 h 957255"/>
              <a:gd name="connsiteX4089" fmla="*/ 111986 w 1009707"/>
              <a:gd name="connsiteY4089" fmla="*/ 401523 h 957255"/>
              <a:gd name="connsiteX4090" fmla="*/ 110543 w 1009707"/>
              <a:gd name="connsiteY4090" fmla="*/ 402965 h 957255"/>
              <a:gd name="connsiteX4091" fmla="*/ 110150 w 1009707"/>
              <a:gd name="connsiteY4091" fmla="*/ 404408 h 957255"/>
              <a:gd name="connsiteX4092" fmla="*/ 111592 w 1009707"/>
              <a:gd name="connsiteY4092" fmla="*/ 407293 h 957255"/>
              <a:gd name="connsiteX4093" fmla="*/ 113035 w 1009707"/>
              <a:gd name="connsiteY4093" fmla="*/ 407686 h 957255"/>
              <a:gd name="connsiteX4094" fmla="*/ 113822 w 1009707"/>
              <a:gd name="connsiteY4094" fmla="*/ 408342 h 957255"/>
              <a:gd name="connsiteX4095" fmla="*/ 114215 w 1009707"/>
              <a:gd name="connsiteY4095" fmla="*/ 407948 h 957255"/>
              <a:gd name="connsiteX4096" fmla="*/ 115920 w 1009707"/>
              <a:gd name="connsiteY4096" fmla="*/ 409128 h 957255"/>
              <a:gd name="connsiteX4097" fmla="*/ 116313 w 1009707"/>
              <a:gd name="connsiteY4097" fmla="*/ 409128 h 957255"/>
              <a:gd name="connsiteX4098" fmla="*/ 116313 w 1009707"/>
              <a:gd name="connsiteY4098" fmla="*/ 407948 h 957255"/>
              <a:gd name="connsiteX4099" fmla="*/ 118018 w 1009707"/>
              <a:gd name="connsiteY4099" fmla="*/ 407686 h 957255"/>
              <a:gd name="connsiteX4100" fmla="*/ 117756 w 1009707"/>
              <a:gd name="connsiteY4100" fmla="*/ 406244 h 957255"/>
              <a:gd name="connsiteX4101" fmla="*/ 119460 w 1009707"/>
              <a:gd name="connsiteY4101" fmla="*/ 405850 h 957255"/>
              <a:gd name="connsiteX4102" fmla="*/ 121952 w 1009707"/>
              <a:gd name="connsiteY4102" fmla="*/ 405588 h 957255"/>
              <a:gd name="connsiteX4103" fmla="*/ 121558 w 1009707"/>
              <a:gd name="connsiteY4103" fmla="*/ 404145 h 957255"/>
              <a:gd name="connsiteX4104" fmla="*/ 123001 w 1009707"/>
              <a:gd name="connsiteY4104" fmla="*/ 403752 h 957255"/>
              <a:gd name="connsiteX4105" fmla="*/ 123001 w 1009707"/>
              <a:gd name="connsiteY4105" fmla="*/ 402703 h 957255"/>
              <a:gd name="connsiteX4106" fmla="*/ 127459 w 1009707"/>
              <a:gd name="connsiteY4106" fmla="*/ 402047 h 957255"/>
              <a:gd name="connsiteX4107" fmla="*/ 129820 w 1009707"/>
              <a:gd name="connsiteY4107" fmla="*/ 402703 h 957255"/>
              <a:gd name="connsiteX4108" fmla="*/ 129820 w 1009707"/>
              <a:gd name="connsiteY4108" fmla="*/ 401261 h 957255"/>
              <a:gd name="connsiteX4109" fmla="*/ 132311 w 1009707"/>
              <a:gd name="connsiteY4109" fmla="*/ 400867 h 957255"/>
              <a:gd name="connsiteX4110" fmla="*/ 131918 w 1009707"/>
              <a:gd name="connsiteY4110" fmla="*/ 399425 h 957255"/>
              <a:gd name="connsiteX4111" fmla="*/ 130869 w 1009707"/>
              <a:gd name="connsiteY4111" fmla="*/ 399163 h 957255"/>
              <a:gd name="connsiteX4112" fmla="*/ 130869 w 1009707"/>
              <a:gd name="connsiteY4112" fmla="*/ 396671 h 957255"/>
              <a:gd name="connsiteX4113" fmla="*/ 130475 w 1009707"/>
              <a:gd name="connsiteY4113" fmla="*/ 395884 h 957255"/>
              <a:gd name="connsiteX4114" fmla="*/ 130869 w 1009707"/>
              <a:gd name="connsiteY4114" fmla="*/ 395622 h 957255"/>
              <a:gd name="connsiteX4115" fmla="*/ 130475 w 1009707"/>
              <a:gd name="connsiteY4115" fmla="*/ 394966 h 957255"/>
              <a:gd name="connsiteX4116" fmla="*/ 129426 w 1009707"/>
              <a:gd name="connsiteY4116" fmla="*/ 395229 h 957255"/>
              <a:gd name="connsiteX4117" fmla="*/ 124312 w 1009707"/>
              <a:gd name="connsiteY4117" fmla="*/ 395884 h 957255"/>
              <a:gd name="connsiteX4118" fmla="*/ 124050 w 1009707"/>
              <a:gd name="connsiteY4118" fmla="*/ 393786 h 957255"/>
              <a:gd name="connsiteX4119" fmla="*/ 123656 w 1009707"/>
              <a:gd name="connsiteY4119" fmla="*/ 393786 h 957255"/>
              <a:gd name="connsiteX4120" fmla="*/ 122870 w 1009707"/>
              <a:gd name="connsiteY4120" fmla="*/ 391688 h 957255"/>
              <a:gd name="connsiteX4121" fmla="*/ 122214 w 1009707"/>
              <a:gd name="connsiteY4121" fmla="*/ 394966 h 957255"/>
              <a:gd name="connsiteX4122" fmla="*/ 122607 w 1009707"/>
              <a:gd name="connsiteY4122" fmla="*/ 395229 h 957255"/>
              <a:gd name="connsiteX4123" fmla="*/ 122214 w 1009707"/>
              <a:gd name="connsiteY4123" fmla="*/ 395884 h 957255"/>
              <a:gd name="connsiteX4124" fmla="*/ 120509 w 1009707"/>
              <a:gd name="connsiteY4124" fmla="*/ 395622 h 957255"/>
              <a:gd name="connsiteX4125" fmla="*/ 119723 w 1009707"/>
              <a:gd name="connsiteY4125" fmla="*/ 395229 h 957255"/>
              <a:gd name="connsiteX4126" fmla="*/ 119067 w 1009707"/>
              <a:gd name="connsiteY4126" fmla="*/ 395622 h 957255"/>
              <a:gd name="connsiteX4127" fmla="*/ 118280 w 1009707"/>
              <a:gd name="connsiteY4127" fmla="*/ 394966 h 957255"/>
              <a:gd name="connsiteX4128" fmla="*/ 117887 w 1009707"/>
              <a:gd name="connsiteY4128" fmla="*/ 395622 h 957255"/>
              <a:gd name="connsiteX4129" fmla="*/ 116182 w 1009707"/>
              <a:gd name="connsiteY4129" fmla="*/ 395229 h 957255"/>
              <a:gd name="connsiteX4130" fmla="*/ 112248 w 1009707"/>
              <a:gd name="connsiteY4130" fmla="*/ 395229 h 957255"/>
              <a:gd name="connsiteX4131" fmla="*/ 109757 w 1009707"/>
              <a:gd name="connsiteY4131" fmla="*/ 394966 h 957255"/>
              <a:gd name="connsiteX4132" fmla="*/ 106478 w 1009707"/>
              <a:gd name="connsiteY4132" fmla="*/ 393131 h 957255"/>
              <a:gd name="connsiteX4133" fmla="*/ 105692 w 1009707"/>
              <a:gd name="connsiteY4133" fmla="*/ 392475 h 957255"/>
              <a:gd name="connsiteX4134" fmla="*/ 105036 w 1009707"/>
              <a:gd name="connsiteY4134" fmla="*/ 389590 h 957255"/>
              <a:gd name="connsiteX4135" fmla="*/ 105692 w 1009707"/>
              <a:gd name="connsiteY4135" fmla="*/ 387098 h 957255"/>
              <a:gd name="connsiteX4136" fmla="*/ 106872 w 1009707"/>
              <a:gd name="connsiteY4136" fmla="*/ 385000 h 957255"/>
              <a:gd name="connsiteX4137" fmla="*/ 109363 w 1009707"/>
              <a:gd name="connsiteY4137" fmla="*/ 382902 h 957255"/>
              <a:gd name="connsiteX4138" fmla="*/ 115002 w 1009707"/>
              <a:gd name="connsiteY4138" fmla="*/ 380017 h 957255"/>
              <a:gd name="connsiteX4139" fmla="*/ 118936 w 1009707"/>
              <a:gd name="connsiteY4139" fmla="*/ 377133 h 957255"/>
              <a:gd name="connsiteX4140" fmla="*/ 122083 w 1009707"/>
              <a:gd name="connsiteY4140" fmla="*/ 375034 h 957255"/>
              <a:gd name="connsiteX4141" fmla="*/ 125361 w 1009707"/>
              <a:gd name="connsiteY4141" fmla="*/ 374641 h 957255"/>
              <a:gd name="connsiteX4142" fmla="*/ 126148 w 1009707"/>
              <a:gd name="connsiteY4142" fmla="*/ 375034 h 957255"/>
              <a:gd name="connsiteX4143" fmla="*/ 126804 w 1009707"/>
              <a:gd name="connsiteY4143" fmla="*/ 375690 h 957255"/>
              <a:gd name="connsiteX4144" fmla="*/ 126804 w 1009707"/>
              <a:gd name="connsiteY4144" fmla="*/ 376477 h 957255"/>
              <a:gd name="connsiteX4145" fmla="*/ 126148 w 1009707"/>
              <a:gd name="connsiteY4145" fmla="*/ 377395 h 957255"/>
              <a:gd name="connsiteX4146" fmla="*/ 126410 w 1009707"/>
              <a:gd name="connsiteY4146" fmla="*/ 378182 h 957255"/>
              <a:gd name="connsiteX4147" fmla="*/ 129689 w 1009707"/>
              <a:gd name="connsiteY4147" fmla="*/ 375690 h 957255"/>
              <a:gd name="connsiteX4148" fmla="*/ 134671 w 1009707"/>
              <a:gd name="connsiteY4148" fmla="*/ 376477 h 957255"/>
              <a:gd name="connsiteX4149" fmla="*/ 134671 w 1009707"/>
              <a:gd name="connsiteY4149" fmla="*/ 376083 h 957255"/>
              <a:gd name="connsiteX4150" fmla="*/ 137163 w 1009707"/>
              <a:gd name="connsiteY4150" fmla="*/ 375821 h 957255"/>
              <a:gd name="connsiteX4151" fmla="*/ 146604 w 1009707"/>
              <a:gd name="connsiteY4151" fmla="*/ 374641 h 957255"/>
              <a:gd name="connsiteX4152" fmla="*/ 146604 w 1009707"/>
              <a:gd name="connsiteY4152" fmla="*/ 372936 h 957255"/>
              <a:gd name="connsiteX4153" fmla="*/ 153685 w 1009707"/>
              <a:gd name="connsiteY4153" fmla="*/ 371756 h 957255"/>
              <a:gd name="connsiteX4154" fmla="*/ 172175 w 1009707"/>
              <a:gd name="connsiteY4154" fmla="*/ 369396 h 957255"/>
              <a:gd name="connsiteX4155" fmla="*/ 178600 w 1009707"/>
              <a:gd name="connsiteY4155" fmla="*/ 368609 h 957255"/>
              <a:gd name="connsiteX4156" fmla="*/ 178863 w 1009707"/>
              <a:gd name="connsiteY4156" fmla="*/ 369396 h 957255"/>
              <a:gd name="connsiteX4157" fmla="*/ 180961 w 1009707"/>
              <a:gd name="connsiteY4157" fmla="*/ 370314 h 957255"/>
              <a:gd name="connsiteX4158" fmla="*/ 181354 w 1009707"/>
              <a:gd name="connsiteY4158" fmla="*/ 371494 h 957255"/>
              <a:gd name="connsiteX4159" fmla="*/ 181354 w 1009707"/>
              <a:gd name="connsiteY4159" fmla="*/ 370314 h 957255"/>
              <a:gd name="connsiteX4160" fmla="*/ 181616 w 1009707"/>
              <a:gd name="connsiteY4160" fmla="*/ 370707 h 957255"/>
              <a:gd name="connsiteX4161" fmla="*/ 182010 w 1009707"/>
              <a:gd name="connsiteY4161" fmla="*/ 369920 h 957255"/>
              <a:gd name="connsiteX4162" fmla="*/ 183452 w 1009707"/>
              <a:gd name="connsiteY4162" fmla="*/ 369920 h 957255"/>
              <a:gd name="connsiteX4163" fmla="*/ 185944 w 1009707"/>
              <a:gd name="connsiteY4163" fmla="*/ 370707 h 957255"/>
              <a:gd name="connsiteX4164" fmla="*/ 186337 w 1009707"/>
              <a:gd name="connsiteY4164" fmla="*/ 371363 h 957255"/>
              <a:gd name="connsiteX4165" fmla="*/ 189222 w 1009707"/>
              <a:gd name="connsiteY4165" fmla="*/ 370969 h 957255"/>
              <a:gd name="connsiteX4166" fmla="*/ 189615 w 1009707"/>
              <a:gd name="connsiteY4166" fmla="*/ 372805 h 957255"/>
              <a:gd name="connsiteX4167" fmla="*/ 195910 w 1009707"/>
              <a:gd name="connsiteY4167" fmla="*/ 371625 h 957255"/>
              <a:gd name="connsiteX4168" fmla="*/ 197352 w 1009707"/>
              <a:gd name="connsiteY4168" fmla="*/ 371363 h 957255"/>
              <a:gd name="connsiteX4169" fmla="*/ 197352 w 1009707"/>
              <a:gd name="connsiteY4169" fmla="*/ 370183 h 957255"/>
              <a:gd name="connsiteX4170" fmla="*/ 201548 w 1009707"/>
              <a:gd name="connsiteY4170" fmla="*/ 368740 h 957255"/>
              <a:gd name="connsiteX4171" fmla="*/ 201548 w 1009707"/>
              <a:gd name="connsiteY4171" fmla="*/ 369920 h 957255"/>
              <a:gd name="connsiteX4172" fmla="*/ 206793 w 1009707"/>
              <a:gd name="connsiteY4172" fmla="*/ 365331 h 957255"/>
              <a:gd name="connsiteX4173" fmla="*/ 210072 w 1009707"/>
              <a:gd name="connsiteY4173" fmla="*/ 362839 h 957255"/>
              <a:gd name="connsiteX4174" fmla="*/ 212957 w 1009707"/>
              <a:gd name="connsiteY4174" fmla="*/ 359692 h 957255"/>
              <a:gd name="connsiteX4175" fmla="*/ 212301 w 1009707"/>
              <a:gd name="connsiteY4175" fmla="*/ 358512 h 957255"/>
              <a:gd name="connsiteX4176" fmla="*/ 215186 w 1009707"/>
              <a:gd name="connsiteY4176" fmla="*/ 356414 h 957255"/>
              <a:gd name="connsiteX4177" fmla="*/ 217940 w 1009707"/>
              <a:gd name="connsiteY4177" fmla="*/ 353529 h 957255"/>
              <a:gd name="connsiteX4178" fmla="*/ 217284 w 1009707"/>
              <a:gd name="connsiteY4178" fmla="*/ 352611 h 957255"/>
              <a:gd name="connsiteX4179" fmla="*/ 219382 w 1009707"/>
              <a:gd name="connsiteY4179" fmla="*/ 350775 h 957255"/>
              <a:gd name="connsiteX4180" fmla="*/ 219775 w 1009707"/>
              <a:gd name="connsiteY4180" fmla="*/ 351169 h 957255"/>
              <a:gd name="connsiteX4181" fmla="*/ 220693 w 1009707"/>
              <a:gd name="connsiteY4181" fmla="*/ 350382 h 957255"/>
              <a:gd name="connsiteX4182" fmla="*/ 220693 w 1009707"/>
              <a:gd name="connsiteY4182" fmla="*/ 349726 h 957255"/>
              <a:gd name="connsiteX4183" fmla="*/ 224627 w 1009707"/>
              <a:gd name="connsiteY4183" fmla="*/ 345530 h 957255"/>
              <a:gd name="connsiteX4184" fmla="*/ 224234 w 1009707"/>
              <a:gd name="connsiteY4184" fmla="*/ 344743 h 957255"/>
              <a:gd name="connsiteX4185" fmla="*/ 225414 w 1009707"/>
              <a:gd name="connsiteY4185" fmla="*/ 343563 h 957255"/>
              <a:gd name="connsiteX4186" fmla="*/ 227512 w 1009707"/>
              <a:gd name="connsiteY4186" fmla="*/ 342907 h 957255"/>
              <a:gd name="connsiteX4187" fmla="*/ 228561 w 1009707"/>
              <a:gd name="connsiteY4187" fmla="*/ 344088 h 957255"/>
              <a:gd name="connsiteX4188" fmla="*/ 238527 w 1009707"/>
              <a:gd name="connsiteY4188" fmla="*/ 340809 h 957255"/>
              <a:gd name="connsiteX4189" fmla="*/ 238920 w 1009707"/>
              <a:gd name="connsiteY4189" fmla="*/ 340154 h 957255"/>
              <a:gd name="connsiteX4190" fmla="*/ 239707 w 1009707"/>
              <a:gd name="connsiteY4190" fmla="*/ 338711 h 957255"/>
              <a:gd name="connsiteX4191" fmla="*/ 240363 w 1009707"/>
              <a:gd name="connsiteY4191" fmla="*/ 338711 h 957255"/>
              <a:gd name="connsiteX4192" fmla="*/ 241150 w 1009707"/>
              <a:gd name="connsiteY4192" fmla="*/ 337269 h 957255"/>
              <a:gd name="connsiteX4193" fmla="*/ 239052 w 1009707"/>
              <a:gd name="connsiteY4193" fmla="*/ 336220 h 957255"/>
              <a:gd name="connsiteX4194" fmla="*/ 241150 w 1009707"/>
              <a:gd name="connsiteY4194" fmla="*/ 332286 h 957255"/>
              <a:gd name="connsiteX4195" fmla="*/ 244952 w 1009707"/>
              <a:gd name="connsiteY4195" fmla="*/ 334384 h 957255"/>
              <a:gd name="connsiteX4196" fmla="*/ 245739 w 1009707"/>
              <a:gd name="connsiteY4196" fmla="*/ 333597 h 957255"/>
              <a:gd name="connsiteX4197" fmla="*/ 239970 w 1009707"/>
              <a:gd name="connsiteY4197" fmla="*/ 331237 h 957255"/>
              <a:gd name="connsiteX4198" fmla="*/ 239707 w 1009707"/>
              <a:gd name="connsiteY4198" fmla="*/ 330450 h 957255"/>
              <a:gd name="connsiteX4199" fmla="*/ 239970 w 1009707"/>
              <a:gd name="connsiteY4199" fmla="*/ 330057 h 957255"/>
              <a:gd name="connsiteX4200" fmla="*/ 240625 w 1009707"/>
              <a:gd name="connsiteY4200" fmla="*/ 329794 h 957255"/>
              <a:gd name="connsiteX4201" fmla="*/ 242461 w 1009707"/>
              <a:gd name="connsiteY4201" fmla="*/ 327696 h 957255"/>
              <a:gd name="connsiteX4202" fmla="*/ 242461 w 1009707"/>
              <a:gd name="connsiteY4202" fmla="*/ 327303 h 957255"/>
              <a:gd name="connsiteX4203" fmla="*/ 242068 w 1009707"/>
              <a:gd name="connsiteY4203" fmla="*/ 327303 h 957255"/>
              <a:gd name="connsiteX4204" fmla="*/ 240625 w 1009707"/>
              <a:gd name="connsiteY4204" fmla="*/ 320222 h 957255"/>
              <a:gd name="connsiteX4205" fmla="*/ 238265 w 1009707"/>
              <a:gd name="connsiteY4205" fmla="*/ 318124 h 957255"/>
              <a:gd name="connsiteX4206" fmla="*/ 237085 w 1009707"/>
              <a:gd name="connsiteY4206" fmla="*/ 313927 h 957255"/>
              <a:gd name="connsiteX4207" fmla="*/ 235642 w 1009707"/>
              <a:gd name="connsiteY4207" fmla="*/ 313010 h 957255"/>
              <a:gd name="connsiteX4208" fmla="*/ 234855 w 1009707"/>
              <a:gd name="connsiteY4208" fmla="*/ 310780 h 957255"/>
              <a:gd name="connsiteX4209" fmla="*/ 234200 w 1009707"/>
              <a:gd name="connsiteY4209" fmla="*/ 311174 h 957255"/>
              <a:gd name="connsiteX4210" fmla="*/ 233151 w 1009707"/>
              <a:gd name="connsiteY4210" fmla="*/ 306977 h 957255"/>
              <a:gd name="connsiteX4211" fmla="*/ 229610 w 1009707"/>
              <a:gd name="connsiteY4211" fmla="*/ 308420 h 957255"/>
              <a:gd name="connsiteX4212" fmla="*/ 226332 w 1009707"/>
              <a:gd name="connsiteY4212" fmla="*/ 311567 h 957255"/>
              <a:gd name="connsiteX4213" fmla="*/ 224889 w 1009707"/>
              <a:gd name="connsiteY4213" fmla="*/ 313403 h 957255"/>
              <a:gd name="connsiteX4214" fmla="*/ 225676 w 1009707"/>
              <a:gd name="connsiteY4214" fmla="*/ 318386 h 957255"/>
              <a:gd name="connsiteX4215" fmla="*/ 223185 w 1009707"/>
              <a:gd name="connsiteY4215" fmla="*/ 320222 h 957255"/>
              <a:gd name="connsiteX4216" fmla="*/ 223447 w 1009707"/>
              <a:gd name="connsiteY4216" fmla="*/ 322320 h 957255"/>
              <a:gd name="connsiteX4217" fmla="*/ 221742 w 1009707"/>
              <a:gd name="connsiteY4217" fmla="*/ 324025 h 957255"/>
              <a:gd name="connsiteX4218" fmla="*/ 218464 w 1009707"/>
              <a:gd name="connsiteY4218" fmla="*/ 323762 h 957255"/>
              <a:gd name="connsiteX4219" fmla="*/ 218857 w 1009707"/>
              <a:gd name="connsiteY4219" fmla="*/ 326647 h 957255"/>
              <a:gd name="connsiteX4220" fmla="*/ 217677 w 1009707"/>
              <a:gd name="connsiteY4220" fmla="*/ 326909 h 957255"/>
              <a:gd name="connsiteX4221" fmla="*/ 218464 w 1009707"/>
              <a:gd name="connsiteY4221" fmla="*/ 330450 h 957255"/>
              <a:gd name="connsiteX4222" fmla="*/ 216366 w 1009707"/>
              <a:gd name="connsiteY4222" fmla="*/ 330843 h 957255"/>
              <a:gd name="connsiteX4223" fmla="*/ 216759 w 1009707"/>
              <a:gd name="connsiteY4223" fmla="*/ 332286 h 957255"/>
              <a:gd name="connsiteX4224" fmla="*/ 216104 w 1009707"/>
              <a:gd name="connsiteY4224" fmla="*/ 332548 h 957255"/>
              <a:gd name="connsiteX4225" fmla="*/ 216104 w 1009707"/>
              <a:gd name="connsiteY4225" fmla="*/ 333728 h 957255"/>
              <a:gd name="connsiteX4226" fmla="*/ 214530 w 1009707"/>
              <a:gd name="connsiteY4226" fmla="*/ 337269 h 957255"/>
              <a:gd name="connsiteX4227" fmla="*/ 212432 w 1009707"/>
              <a:gd name="connsiteY4227" fmla="*/ 336482 h 957255"/>
              <a:gd name="connsiteX4228" fmla="*/ 212825 w 1009707"/>
              <a:gd name="connsiteY4228" fmla="*/ 337531 h 957255"/>
              <a:gd name="connsiteX4229" fmla="*/ 211908 w 1009707"/>
              <a:gd name="connsiteY4229" fmla="*/ 338711 h 957255"/>
              <a:gd name="connsiteX4230" fmla="*/ 208760 w 1009707"/>
              <a:gd name="connsiteY4230" fmla="*/ 339367 h 957255"/>
              <a:gd name="connsiteX4231" fmla="*/ 206662 w 1009707"/>
              <a:gd name="connsiteY4231" fmla="*/ 341203 h 957255"/>
              <a:gd name="connsiteX4232" fmla="*/ 205876 w 1009707"/>
              <a:gd name="connsiteY4232" fmla="*/ 340809 h 957255"/>
              <a:gd name="connsiteX4233" fmla="*/ 203777 w 1009707"/>
              <a:gd name="connsiteY4233" fmla="*/ 342252 h 957255"/>
              <a:gd name="connsiteX4234" fmla="*/ 197483 w 1009707"/>
              <a:gd name="connsiteY4234" fmla="*/ 342252 h 957255"/>
              <a:gd name="connsiteX4235" fmla="*/ 196303 w 1009707"/>
              <a:gd name="connsiteY4235" fmla="*/ 342252 h 957255"/>
              <a:gd name="connsiteX4236" fmla="*/ 185681 w 1009707"/>
              <a:gd name="connsiteY4236" fmla="*/ 341596 h 957255"/>
              <a:gd name="connsiteX4237" fmla="*/ 183583 w 1009707"/>
              <a:gd name="connsiteY4237" fmla="*/ 340154 h 957255"/>
              <a:gd name="connsiteX4238" fmla="*/ 181485 w 1009707"/>
              <a:gd name="connsiteY4238" fmla="*/ 340547 h 957255"/>
              <a:gd name="connsiteX4239" fmla="*/ 177551 w 1009707"/>
              <a:gd name="connsiteY4239" fmla="*/ 339105 h 957255"/>
              <a:gd name="connsiteX4240" fmla="*/ 174011 w 1009707"/>
              <a:gd name="connsiteY4240" fmla="*/ 335826 h 957255"/>
              <a:gd name="connsiteX4241" fmla="*/ 174404 w 1009707"/>
              <a:gd name="connsiteY4241" fmla="*/ 334122 h 957255"/>
              <a:gd name="connsiteX4242" fmla="*/ 178600 w 1009707"/>
              <a:gd name="connsiteY4242" fmla="*/ 327041 h 957255"/>
              <a:gd name="connsiteX4243" fmla="*/ 177814 w 1009707"/>
              <a:gd name="connsiteY4243" fmla="*/ 326254 h 957255"/>
              <a:gd name="connsiteX4244" fmla="*/ 174929 w 1009707"/>
              <a:gd name="connsiteY4244" fmla="*/ 324811 h 957255"/>
              <a:gd name="connsiteX4245" fmla="*/ 173748 w 1009707"/>
              <a:gd name="connsiteY4245" fmla="*/ 321533 h 957255"/>
              <a:gd name="connsiteX4246" fmla="*/ 174142 w 1009707"/>
              <a:gd name="connsiteY4246" fmla="*/ 320091 h 957255"/>
              <a:gd name="connsiteX4247" fmla="*/ 174404 w 1009707"/>
              <a:gd name="connsiteY4247" fmla="*/ 319828 h 957255"/>
              <a:gd name="connsiteX4248" fmla="*/ 176240 w 1009707"/>
              <a:gd name="connsiteY4248" fmla="*/ 316943 h 957255"/>
              <a:gd name="connsiteX4249" fmla="*/ 182141 w 1009707"/>
              <a:gd name="connsiteY4249" fmla="*/ 314059 h 957255"/>
              <a:gd name="connsiteX4250" fmla="*/ 183321 w 1009707"/>
              <a:gd name="connsiteY4250" fmla="*/ 314714 h 957255"/>
              <a:gd name="connsiteX4251" fmla="*/ 190140 w 1009707"/>
              <a:gd name="connsiteY4251" fmla="*/ 309338 h 957255"/>
              <a:gd name="connsiteX4252" fmla="*/ 190402 w 1009707"/>
              <a:gd name="connsiteY4252" fmla="*/ 308682 h 957255"/>
              <a:gd name="connsiteX4253" fmla="*/ 193680 w 1009707"/>
              <a:gd name="connsiteY4253" fmla="*/ 305142 h 957255"/>
              <a:gd name="connsiteX4254" fmla="*/ 195123 w 1009707"/>
              <a:gd name="connsiteY4254" fmla="*/ 303306 h 957255"/>
              <a:gd name="connsiteX4255" fmla="*/ 194729 w 1009707"/>
              <a:gd name="connsiteY4255" fmla="*/ 302519 h 957255"/>
              <a:gd name="connsiteX4256" fmla="*/ 195516 w 1009707"/>
              <a:gd name="connsiteY4256" fmla="*/ 302912 h 957255"/>
              <a:gd name="connsiteX4257" fmla="*/ 195516 w 1009707"/>
              <a:gd name="connsiteY4257" fmla="*/ 302126 h 957255"/>
              <a:gd name="connsiteX4258" fmla="*/ 195254 w 1009707"/>
              <a:gd name="connsiteY4258" fmla="*/ 301732 h 957255"/>
              <a:gd name="connsiteX4259" fmla="*/ 195910 w 1009707"/>
              <a:gd name="connsiteY4259" fmla="*/ 301470 h 957255"/>
              <a:gd name="connsiteX4260" fmla="*/ 196696 w 1009707"/>
              <a:gd name="connsiteY4260" fmla="*/ 299372 h 957255"/>
              <a:gd name="connsiteX4261" fmla="*/ 196696 w 1009707"/>
              <a:gd name="connsiteY4261" fmla="*/ 299110 h 957255"/>
              <a:gd name="connsiteX4262" fmla="*/ 197352 w 1009707"/>
              <a:gd name="connsiteY4262" fmla="*/ 298323 h 957255"/>
              <a:gd name="connsiteX4263" fmla="*/ 197614 w 1009707"/>
              <a:gd name="connsiteY4263" fmla="*/ 295438 h 957255"/>
              <a:gd name="connsiteX4264" fmla="*/ 197614 w 1009707"/>
              <a:gd name="connsiteY4264" fmla="*/ 293340 h 957255"/>
              <a:gd name="connsiteX4265" fmla="*/ 197352 w 1009707"/>
              <a:gd name="connsiteY4265" fmla="*/ 290455 h 957255"/>
              <a:gd name="connsiteX4266" fmla="*/ 196172 w 1009707"/>
              <a:gd name="connsiteY4266" fmla="*/ 287570 h 957255"/>
              <a:gd name="connsiteX4267" fmla="*/ 195254 w 1009707"/>
              <a:gd name="connsiteY4267" fmla="*/ 285079 h 957255"/>
              <a:gd name="connsiteX4268" fmla="*/ 194860 w 1009707"/>
              <a:gd name="connsiteY4268" fmla="*/ 285472 h 957255"/>
              <a:gd name="connsiteX4269" fmla="*/ 194860 w 1009707"/>
              <a:gd name="connsiteY4269" fmla="*/ 286259 h 957255"/>
              <a:gd name="connsiteX4270" fmla="*/ 183583 w 1009707"/>
              <a:gd name="connsiteY4270" fmla="*/ 291242 h 957255"/>
              <a:gd name="connsiteX4271" fmla="*/ 183846 w 1009707"/>
              <a:gd name="connsiteY4271" fmla="*/ 292291 h 957255"/>
              <a:gd name="connsiteX4272" fmla="*/ 180961 w 1009707"/>
              <a:gd name="connsiteY4272" fmla="*/ 293733 h 957255"/>
              <a:gd name="connsiteX4273" fmla="*/ 180043 w 1009707"/>
              <a:gd name="connsiteY4273" fmla="*/ 294389 h 957255"/>
              <a:gd name="connsiteX4274" fmla="*/ 178863 w 1009707"/>
              <a:gd name="connsiteY4274" fmla="*/ 294389 h 957255"/>
              <a:gd name="connsiteX4275" fmla="*/ 174273 w 1009707"/>
              <a:gd name="connsiteY4275" fmla="*/ 291504 h 957255"/>
              <a:gd name="connsiteX4276" fmla="*/ 172568 w 1009707"/>
              <a:gd name="connsiteY4276" fmla="*/ 290848 h 957255"/>
              <a:gd name="connsiteX4277" fmla="*/ 171257 w 1009707"/>
              <a:gd name="connsiteY4277" fmla="*/ 291242 h 957255"/>
              <a:gd name="connsiteX4278" fmla="*/ 168897 w 1009707"/>
              <a:gd name="connsiteY4278" fmla="*/ 289406 h 957255"/>
              <a:gd name="connsiteX4279" fmla="*/ 168897 w 1009707"/>
              <a:gd name="connsiteY4279" fmla="*/ 289144 h 957255"/>
              <a:gd name="connsiteX4280" fmla="*/ 169815 w 1009707"/>
              <a:gd name="connsiteY4280" fmla="*/ 289144 h 957255"/>
              <a:gd name="connsiteX4281" fmla="*/ 173748 w 1009707"/>
              <a:gd name="connsiteY4281" fmla="*/ 287308 h 957255"/>
              <a:gd name="connsiteX4282" fmla="*/ 175191 w 1009707"/>
              <a:gd name="connsiteY4282" fmla="*/ 287308 h 957255"/>
              <a:gd name="connsiteX4283" fmla="*/ 176896 w 1009707"/>
              <a:gd name="connsiteY4283" fmla="*/ 288488 h 957255"/>
              <a:gd name="connsiteX4284" fmla="*/ 178338 w 1009707"/>
              <a:gd name="connsiteY4284" fmla="*/ 287832 h 957255"/>
              <a:gd name="connsiteX4285" fmla="*/ 180174 w 1009707"/>
              <a:gd name="connsiteY4285" fmla="*/ 288488 h 957255"/>
              <a:gd name="connsiteX4286" fmla="*/ 182272 w 1009707"/>
              <a:gd name="connsiteY4286" fmla="*/ 287832 h 957255"/>
              <a:gd name="connsiteX4287" fmla="*/ 182534 w 1009707"/>
              <a:gd name="connsiteY4287" fmla="*/ 289275 h 957255"/>
              <a:gd name="connsiteX4288" fmla="*/ 194336 w 1009707"/>
              <a:gd name="connsiteY4288" fmla="*/ 284292 h 957255"/>
              <a:gd name="connsiteX4289" fmla="*/ 195516 w 1009707"/>
              <a:gd name="connsiteY4289" fmla="*/ 284554 h 957255"/>
              <a:gd name="connsiteX4290" fmla="*/ 195123 w 1009707"/>
              <a:gd name="connsiteY4290" fmla="*/ 282849 h 957255"/>
              <a:gd name="connsiteX4291" fmla="*/ 201548 w 1009707"/>
              <a:gd name="connsiteY4291" fmla="*/ 268687 h 957255"/>
              <a:gd name="connsiteX4292" fmla="*/ 200761 w 1009707"/>
              <a:gd name="connsiteY4292" fmla="*/ 267507 h 957255"/>
              <a:gd name="connsiteX4293" fmla="*/ 199844 w 1009707"/>
              <a:gd name="connsiteY4293" fmla="*/ 267900 h 957255"/>
              <a:gd name="connsiteX4294" fmla="*/ 199450 w 1009707"/>
              <a:gd name="connsiteY4294" fmla="*/ 264622 h 957255"/>
              <a:gd name="connsiteX4295" fmla="*/ 198008 w 1009707"/>
              <a:gd name="connsiteY4295" fmla="*/ 265016 h 957255"/>
              <a:gd name="connsiteX4296" fmla="*/ 197090 w 1009707"/>
              <a:gd name="connsiteY4296" fmla="*/ 263180 h 957255"/>
              <a:gd name="connsiteX4297" fmla="*/ 195385 w 1009707"/>
              <a:gd name="connsiteY4297" fmla="*/ 263704 h 957255"/>
              <a:gd name="connsiteX4298" fmla="*/ 194598 w 1009707"/>
              <a:gd name="connsiteY4298" fmla="*/ 262524 h 957255"/>
              <a:gd name="connsiteX4299" fmla="*/ 193418 w 1009707"/>
              <a:gd name="connsiteY4299" fmla="*/ 262918 h 957255"/>
              <a:gd name="connsiteX4300" fmla="*/ 192762 w 1009707"/>
              <a:gd name="connsiteY4300" fmla="*/ 262262 h 957255"/>
              <a:gd name="connsiteX4301" fmla="*/ 188960 w 1009707"/>
              <a:gd name="connsiteY4301" fmla="*/ 263180 h 957255"/>
              <a:gd name="connsiteX4302" fmla="*/ 185288 w 1009707"/>
              <a:gd name="connsiteY4302" fmla="*/ 262262 h 957255"/>
              <a:gd name="connsiteX4303" fmla="*/ 183846 w 1009707"/>
              <a:gd name="connsiteY4303" fmla="*/ 262918 h 957255"/>
              <a:gd name="connsiteX4304" fmla="*/ 183190 w 1009707"/>
              <a:gd name="connsiteY4304" fmla="*/ 262262 h 957255"/>
              <a:gd name="connsiteX4305" fmla="*/ 179387 w 1009707"/>
              <a:gd name="connsiteY4305" fmla="*/ 264360 h 957255"/>
              <a:gd name="connsiteX4306" fmla="*/ 178994 w 1009707"/>
              <a:gd name="connsiteY4306" fmla="*/ 265147 h 957255"/>
              <a:gd name="connsiteX4307" fmla="*/ 178207 w 1009707"/>
              <a:gd name="connsiteY4307" fmla="*/ 265147 h 957255"/>
              <a:gd name="connsiteX4308" fmla="*/ 176502 w 1009707"/>
              <a:gd name="connsiteY4308" fmla="*/ 263967 h 957255"/>
              <a:gd name="connsiteX4309" fmla="*/ 175191 w 1009707"/>
              <a:gd name="connsiteY4309" fmla="*/ 259770 h 957255"/>
              <a:gd name="connsiteX4310" fmla="*/ 175191 w 1009707"/>
              <a:gd name="connsiteY4310" fmla="*/ 259508 h 957255"/>
              <a:gd name="connsiteX4311" fmla="*/ 175453 w 1009707"/>
              <a:gd name="connsiteY4311" fmla="*/ 259770 h 957255"/>
              <a:gd name="connsiteX4312" fmla="*/ 177289 w 1009707"/>
              <a:gd name="connsiteY4312" fmla="*/ 260951 h 957255"/>
              <a:gd name="connsiteX4313" fmla="*/ 183583 w 1009707"/>
              <a:gd name="connsiteY4313" fmla="*/ 257017 h 957255"/>
              <a:gd name="connsiteX4314" fmla="*/ 182928 w 1009707"/>
              <a:gd name="connsiteY4314" fmla="*/ 256230 h 957255"/>
              <a:gd name="connsiteX4315" fmla="*/ 186075 w 1009707"/>
              <a:gd name="connsiteY4315" fmla="*/ 253345 h 957255"/>
              <a:gd name="connsiteX4316" fmla="*/ 185288 w 1009707"/>
              <a:gd name="connsiteY4316" fmla="*/ 252165 h 957255"/>
              <a:gd name="connsiteX4317" fmla="*/ 186075 w 1009707"/>
              <a:gd name="connsiteY4317" fmla="*/ 251509 h 957255"/>
              <a:gd name="connsiteX4318" fmla="*/ 182928 w 1009707"/>
              <a:gd name="connsiteY4318" fmla="*/ 248624 h 957255"/>
              <a:gd name="connsiteX4319" fmla="*/ 183190 w 1009707"/>
              <a:gd name="connsiteY4319" fmla="*/ 247575 h 957255"/>
              <a:gd name="connsiteX4320" fmla="*/ 182141 w 1009707"/>
              <a:gd name="connsiteY4320" fmla="*/ 246395 h 957255"/>
              <a:gd name="connsiteX4321" fmla="*/ 182403 w 1009707"/>
              <a:gd name="connsiteY4321" fmla="*/ 245739 h 957255"/>
              <a:gd name="connsiteX4322" fmla="*/ 180961 w 1009707"/>
              <a:gd name="connsiteY4322" fmla="*/ 244297 h 957255"/>
              <a:gd name="connsiteX4323" fmla="*/ 181354 w 1009707"/>
              <a:gd name="connsiteY4323" fmla="*/ 243248 h 957255"/>
              <a:gd name="connsiteX4324" fmla="*/ 180174 w 1009707"/>
              <a:gd name="connsiteY4324" fmla="*/ 242068 h 957255"/>
              <a:gd name="connsiteX4325" fmla="*/ 181354 w 1009707"/>
              <a:gd name="connsiteY4325" fmla="*/ 241150 h 957255"/>
              <a:gd name="connsiteX4326" fmla="*/ 180961 w 1009707"/>
              <a:gd name="connsiteY4326" fmla="*/ 238658 h 957255"/>
              <a:gd name="connsiteX4327" fmla="*/ 180043 w 1009707"/>
              <a:gd name="connsiteY4327" fmla="*/ 235118 h 957255"/>
              <a:gd name="connsiteX4328" fmla="*/ 178600 w 1009707"/>
              <a:gd name="connsiteY4328" fmla="*/ 235118 h 957255"/>
              <a:gd name="connsiteX4329" fmla="*/ 178600 w 1009707"/>
              <a:gd name="connsiteY4329" fmla="*/ 233544 h 957255"/>
              <a:gd name="connsiteX4330" fmla="*/ 177814 w 1009707"/>
              <a:gd name="connsiteY4330" fmla="*/ 233544 h 957255"/>
              <a:gd name="connsiteX4331" fmla="*/ 177158 w 1009707"/>
              <a:gd name="connsiteY4331" fmla="*/ 233151 h 957255"/>
              <a:gd name="connsiteX4332" fmla="*/ 178076 w 1009707"/>
              <a:gd name="connsiteY4332" fmla="*/ 231708 h 957255"/>
              <a:gd name="connsiteX4333" fmla="*/ 174535 w 1009707"/>
              <a:gd name="connsiteY4333" fmla="*/ 229610 h 957255"/>
              <a:gd name="connsiteX4334" fmla="*/ 173093 w 1009707"/>
              <a:gd name="connsiteY4334" fmla="*/ 227906 h 957255"/>
              <a:gd name="connsiteX4335" fmla="*/ 166012 w 1009707"/>
              <a:gd name="connsiteY4335" fmla="*/ 224365 h 957255"/>
              <a:gd name="connsiteX4336" fmla="*/ 158931 w 1009707"/>
              <a:gd name="connsiteY4336" fmla="*/ 217546 h 957255"/>
              <a:gd name="connsiteX4337" fmla="*/ 157095 w 1009707"/>
              <a:gd name="connsiteY4337" fmla="*/ 215448 h 957255"/>
              <a:gd name="connsiteX4338" fmla="*/ 157095 w 1009707"/>
              <a:gd name="connsiteY4338" fmla="*/ 214006 h 957255"/>
              <a:gd name="connsiteX4339" fmla="*/ 155652 w 1009707"/>
              <a:gd name="connsiteY4339" fmla="*/ 210203 h 957255"/>
              <a:gd name="connsiteX4340" fmla="*/ 156833 w 1009707"/>
              <a:gd name="connsiteY4340" fmla="*/ 205482 h 957255"/>
              <a:gd name="connsiteX4341" fmla="*/ 155259 w 1009707"/>
              <a:gd name="connsiteY4341" fmla="*/ 203646 h 957255"/>
              <a:gd name="connsiteX4342" fmla="*/ 154603 w 1009707"/>
              <a:gd name="connsiteY4342" fmla="*/ 200761 h 957255"/>
              <a:gd name="connsiteX4343" fmla="*/ 152899 w 1009707"/>
              <a:gd name="connsiteY4343" fmla="*/ 198663 h 957255"/>
              <a:gd name="connsiteX4344" fmla="*/ 151063 w 1009707"/>
              <a:gd name="connsiteY4344" fmla="*/ 198663 h 957255"/>
              <a:gd name="connsiteX4345" fmla="*/ 150407 w 1009707"/>
              <a:gd name="connsiteY4345" fmla="*/ 197745 h 957255"/>
              <a:gd name="connsiteX4346" fmla="*/ 146867 w 1009707"/>
              <a:gd name="connsiteY4346" fmla="*/ 196565 h 957255"/>
              <a:gd name="connsiteX4347" fmla="*/ 146867 w 1009707"/>
              <a:gd name="connsiteY4347" fmla="*/ 195516 h 957255"/>
              <a:gd name="connsiteX4348" fmla="*/ 145949 w 1009707"/>
              <a:gd name="connsiteY4348" fmla="*/ 195778 h 957255"/>
              <a:gd name="connsiteX4349" fmla="*/ 144769 w 1009707"/>
              <a:gd name="connsiteY4349" fmla="*/ 194336 h 957255"/>
              <a:gd name="connsiteX4350" fmla="*/ 143720 w 1009707"/>
              <a:gd name="connsiteY4350" fmla="*/ 195516 h 957255"/>
              <a:gd name="connsiteX4351" fmla="*/ 143064 w 1009707"/>
              <a:gd name="connsiteY4351" fmla="*/ 209678 h 957255"/>
              <a:gd name="connsiteX4352" fmla="*/ 145031 w 1009707"/>
              <a:gd name="connsiteY4352" fmla="*/ 211252 h 957255"/>
              <a:gd name="connsiteX4353" fmla="*/ 145293 w 1009707"/>
              <a:gd name="connsiteY4353" fmla="*/ 212432 h 957255"/>
              <a:gd name="connsiteX4354" fmla="*/ 146473 w 1009707"/>
              <a:gd name="connsiteY4354" fmla="*/ 213481 h 957255"/>
              <a:gd name="connsiteX4355" fmla="*/ 145818 w 1009707"/>
              <a:gd name="connsiteY4355" fmla="*/ 214137 h 957255"/>
              <a:gd name="connsiteX4356" fmla="*/ 144375 w 1009707"/>
              <a:gd name="connsiteY4356" fmla="*/ 217022 h 957255"/>
              <a:gd name="connsiteX4357" fmla="*/ 143982 w 1009707"/>
              <a:gd name="connsiteY4357" fmla="*/ 217415 h 957255"/>
              <a:gd name="connsiteX4358" fmla="*/ 143064 w 1009707"/>
              <a:gd name="connsiteY4358" fmla="*/ 219513 h 957255"/>
              <a:gd name="connsiteX4359" fmla="*/ 142670 w 1009707"/>
              <a:gd name="connsiteY4359" fmla="*/ 221218 h 957255"/>
              <a:gd name="connsiteX4360" fmla="*/ 140572 w 1009707"/>
              <a:gd name="connsiteY4360" fmla="*/ 220956 h 957255"/>
              <a:gd name="connsiteX4361" fmla="*/ 135589 w 1009707"/>
              <a:gd name="connsiteY4361" fmla="*/ 221742 h 957255"/>
              <a:gd name="connsiteX4362" fmla="*/ 135589 w 1009707"/>
              <a:gd name="connsiteY4362" fmla="*/ 221349 h 957255"/>
              <a:gd name="connsiteX4363" fmla="*/ 134671 w 1009707"/>
              <a:gd name="connsiteY4363" fmla="*/ 221349 h 957255"/>
              <a:gd name="connsiteX4364" fmla="*/ 133885 w 1009707"/>
              <a:gd name="connsiteY4364" fmla="*/ 220693 h 957255"/>
              <a:gd name="connsiteX4365" fmla="*/ 133491 w 1009707"/>
              <a:gd name="connsiteY4365" fmla="*/ 219907 h 957255"/>
              <a:gd name="connsiteX4366" fmla="*/ 129951 w 1009707"/>
              <a:gd name="connsiteY4366" fmla="*/ 221349 h 957255"/>
              <a:gd name="connsiteX4367" fmla="*/ 127590 w 1009707"/>
              <a:gd name="connsiteY4367" fmla="*/ 226725 h 957255"/>
              <a:gd name="connsiteX4368" fmla="*/ 128246 w 1009707"/>
              <a:gd name="connsiteY4368" fmla="*/ 227512 h 957255"/>
              <a:gd name="connsiteX4369" fmla="*/ 127590 w 1009707"/>
              <a:gd name="connsiteY4369" fmla="*/ 229217 h 957255"/>
              <a:gd name="connsiteX4370" fmla="*/ 127853 w 1009707"/>
              <a:gd name="connsiteY4370" fmla="*/ 230397 h 957255"/>
              <a:gd name="connsiteX4371" fmla="*/ 127066 w 1009707"/>
              <a:gd name="connsiteY4371" fmla="*/ 230659 h 957255"/>
              <a:gd name="connsiteX4372" fmla="*/ 127459 w 1009707"/>
              <a:gd name="connsiteY4372" fmla="*/ 232495 h 957255"/>
              <a:gd name="connsiteX4373" fmla="*/ 125886 w 1009707"/>
              <a:gd name="connsiteY4373" fmla="*/ 234987 h 957255"/>
              <a:gd name="connsiteX4374" fmla="*/ 126279 w 1009707"/>
              <a:gd name="connsiteY4374" fmla="*/ 235642 h 957255"/>
              <a:gd name="connsiteX4375" fmla="*/ 124443 w 1009707"/>
              <a:gd name="connsiteY4375" fmla="*/ 238134 h 957255"/>
              <a:gd name="connsiteX4376" fmla="*/ 123525 w 1009707"/>
              <a:gd name="connsiteY4376" fmla="*/ 238396 h 957255"/>
              <a:gd name="connsiteX4377" fmla="*/ 122739 w 1009707"/>
              <a:gd name="connsiteY4377" fmla="*/ 239183 h 957255"/>
              <a:gd name="connsiteX4378" fmla="*/ 121558 w 1009707"/>
              <a:gd name="connsiteY4378" fmla="*/ 239838 h 957255"/>
              <a:gd name="connsiteX4379" fmla="*/ 116969 w 1009707"/>
              <a:gd name="connsiteY4379" fmla="*/ 240625 h 957255"/>
              <a:gd name="connsiteX4380" fmla="*/ 116969 w 1009707"/>
              <a:gd name="connsiteY4380" fmla="*/ 241281 h 957255"/>
              <a:gd name="connsiteX4381" fmla="*/ 113691 w 1009707"/>
              <a:gd name="connsiteY4381" fmla="*/ 242068 h 957255"/>
              <a:gd name="connsiteX4382" fmla="*/ 113559 w 1009707"/>
              <a:gd name="connsiteY4382" fmla="*/ 241412 h 957255"/>
              <a:gd name="connsiteX4383" fmla="*/ 112773 w 1009707"/>
              <a:gd name="connsiteY4383" fmla="*/ 241412 h 957255"/>
              <a:gd name="connsiteX4384" fmla="*/ 111330 w 1009707"/>
              <a:gd name="connsiteY4384" fmla="*/ 242330 h 957255"/>
              <a:gd name="connsiteX4385" fmla="*/ 107134 w 1009707"/>
              <a:gd name="connsiteY4385" fmla="*/ 243117 h 957255"/>
              <a:gd name="connsiteX4386" fmla="*/ 105298 w 1009707"/>
              <a:gd name="connsiteY4386" fmla="*/ 241412 h 957255"/>
              <a:gd name="connsiteX4387" fmla="*/ 101102 w 1009707"/>
              <a:gd name="connsiteY4387" fmla="*/ 242330 h 957255"/>
              <a:gd name="connsiteX4388" fmla="*/ 100446 w 1009707"/>
              <a:gd name="connsiteY4388" fmla="*/ 243510 h 957255"/>
              <a:gd name="connsiteX4389" fmla="*/ 98348 w 1009707"/>
              <a:gd name="connsiteY4389" fmla="*/ 244559 h 957255"/>
              <a:gd name="connsiteX4390" fmla="*/ 96250 w 1009707"/>
              <a:gd name="connsiteY4390" fmla="*/ 246657 h 957255"/>
              <a:gd name="connsiteX4391" fmla="*/ 93759 w 1009707"/>
              <a:gd name="connsiteY4391" fmla="*/ 246395 h 957255"/>
              <a:gd name="connsiteX4392" fmla="*/ 92972 w 1009707"/>
              <a:gd name="connsiteY4392" fmla="*/ 248100 h 957255"/>
              <a:gd name="connsiteX4393" fmla="*/ 91267 w 1009707"/>
              <a:gd name="connsiteY4393" fmla="*/ 248886 h 957255"/>
              <a:gd name="connsiteX4394" fmla="*/ 91267 w 1009707"/>
              <a:gd name="connsiteY4394" fmla="*/ 249542 h 957255"/>
              <a:gd name="connsiteX4395" fmla="*/ 89169 w 1009707"/>
              <a:gd name="connsiteY4395" fmla="*/ 250329 h 957255"/>
              <a:gd name="connsiteX4396" fmla="*/ 89169 w 1009707"/>
              <a:gd name="connsiteY4396" fmla="*/ 251509 h 957255"/>
              <a:gd name="connsiteX4397" fmla="*/ 88776 w 1009707"/>
              <a:gd name="connsiteY4397" fmla="*/ 252165 h 957255"/>
              <a:gd name="connsiteX4398" fmla="*/ 86415 w 1009707"/>
              <a:gd name="connsiteY4398" fmla="*/ 248886 h 957255"/>
              <a:gd name="connsiteX4399" fmla="*/ 82875 w 1009707"/>
              <a:gd name="connsiteY4399" fmla="*/ 247182 h 957255"/>
              <a:gd name="connsiteX4400" fmla="*/ 82875 w 1009707"/>
              <a:gd name="connsiteY4400" fmla="*/ 246002 h 957255"/>
              <a:gd name="connsiteX4401" fmla="*/ 83137 w 1009707"/>
              <a:gd name="connsiteY4401" fmla="*/ 245215 h 957255"/>
              <a:gd name="connsiteX4402" fmla="*/ 83137 w 1009707"/>
              <a:gd name="connsiteY4402" fmla="*/ 244297 h 957255"/>
              <a:gd name="connsiteX4403" fmla="*/ 84973 w 1009707"/>
              <a:gd name="connsiteY4403" fmla="*/ 242461 h 957255"/>
              <a:gd name="connsiteX4404" fmla="*/ 85629 w 1009707"/>
              <a:gd name="connsiteY4404" fmla="*/ 243248 h 957255"/>
              <a:gd name="connsiteX4405" fmla="*/ 85891 w 1009707"/>
              <a:gd name="connsiteY4405" fmla="*/ 242461 h 957255"/>
              <a:gd name="connsiteX4406" fmla="*/ 86284 w 1009707"/>
              <a:gd name="connsiteY4406" fmla="*/ 241543 h 957255"/>
              <a:gd name="connsiteX4407" fmla="*/ 86940 w 1009707"/>
              <a:gd name="connsiteY4407" fmla="*/ 241150 h 957255"/>
              <a:gd name="connsiteX4408" fmla="*/ 89431 w 1009707"/>
              <a:gd name="connsiteY4408" fmla="*/ 241543 h 957255"/>
              <a:gd name="connsiteX4409" fmla="*/ 90611 w 1009707"/>
              <a:gd name="connsiteY4409" fmla="*/ 241805 h 957255"/>
              <a:gd name="connsiteX4410" fmla="*/ 93496 w 1009707"/>
              <a:gd name="connsiteY4410" fmla="*/ 240756 h 957255"/>
              <a:gd name="connsiteX4411" fmla="*/ 94939 w 1009707"/>
              <a:gd name="connsiteY4411" fmla="*/ 240756 h 957255"/>
              <a:gd name="connsiteX4412" fmla="*/ 97299 w 1009707"/>
              <a:gd name="connsiteY4412" fmla="*/ 239314 h 957255"/>
              <a:gd name="connsiteX4413" fmla="*/ 98086 w 1009707"/>
              <a:gd name="connsiteY4413" fmla="*/ 239576 h 957255"/>
              <a:gd name="connsiteX4414" fmla="*/ 102676 w 1009707"/>
              <a:gd name="connsiteY4414" fmla="*/ 238658 h 957255"/>
              <a:gd name="connsiteX4415" fmla="*/ 106609 w 1009707"/>
              <a:gd name="connsiteY4415" fmla="*/ 238265 h 957255"/>
              <a:gd name="connsiteX4416" fmla="*/ 118936 w 1009707"/>
              <a:gd name="connsiteY4416" fmla="*/ 233675 h 957255"/>
              <a:gd name="connsiteX4417" fmla="*/ 121034 w 1009707"/>
              <a:gd name="connsiteY4417" fmla="*/ 232233 h 957255"/>
              <a:gd name="connsiteX4418" fmla="*/ 123525 w 1009707"/>
              <a:gd name="connsiteY4418" fmla="*/ 229348 h 957255"/>
              <a:gd name="connsiteX4419" fmla="*/ 124968 w 1009707"/>
              <a:gd name="connsiteY4419" fmla="*/ 229610 h 957255"/>
              <a:gd name="connsiteX4420" fmla="*/ 125623 w 1009707"/>
              <a:gd name="connsiteY4420" fmla="*/ 229610 h 957255"/>
              <a:gd name="connsiteX4421" fmla="*/ 129820 w 1009707"/>
              <a:gd name="connsiteY4421" fmla="*/ 220824 h 957255"/>
              <a:gd name="connsiteX4422" fmla="*/ 133098 w 1009707"/>
              <a:gd name="connsiteY4422" fmla="*/ 219382 h 957255"/>
              <a:gd name="connsiteX4423" fmla="*/ 133098 w 1009707"/>
              <a:gd name="connsiteY4423" fmla="*/ 218726 h 957255"/>
              <a:gd name="connsiteX4424" fmla="*/ 133754 w 1009707"/>
              <a:gd name="connsiteY4424" fmla="*/ 218333 h 957255"/>
              <a:gd name="connsiteX4425" fmla="*/ 134540 w 1009707"/>
              <a:gd name="connsiteY4425" fmla="*/ 218726 h 957255"/>
              <a:gd name="connsiteX4426" fmla="*/ 136245 w 1009707"/>
              <a:gd name="connsiteY4426" fmla="*/ 218333 h 957255"/>
              <a:gd name="connsiteX4427" fmla="*/ 138081 w 1009707"/>
              <a:gd name="connsiteY4427" fmla="*/ 216891 h 957255"/>
              <a:gd name="connsiteX4428" fmla="*/ 140179 w 1009707"/>
              <a:gd name="connsiteY4428" fmla="*/ 214530 h 957255"/>
              <a:gd name="connsiteX4429" fmla="*/ 142539 w 1009707"/>
              <a:gd name="connsiteY4429" fmla="*/ 213350 h 957255"/>
              <a:gd name="connsiteX4430" fmla="*/ 142933 w 1009707"/>
              <a:gd name="connsiteY4430" fmla="*/ 195254 h 957255"/>
              <a:gd name="connsiteX4431" fmla="*/ 143195 w 1009707"/>
              <a:gd name="connsiteY4431" fmla="*/ 191713 h 957255"/>
              <a:gd name="connsiteX4432" fmla="*/ 137294 w 1009707"/>
              <a:gd name="connsiteY4432" fmla="*/ 190795 h 957255"/>
              <a:gd name="connsiteX4433" fmla="*/ 136901 w 1009707"/>
              <a:gd name="connsiteY4433" fmla="*/ 188304 h 957255"/>
              <a:gd name="connsiteX4434" fmla="*/ 135196 w 1009707"/>
              <a:gd name="connsiteY4434" fmla="*/ 187517 h 957255"/>
              <a:gd name="connsiteX4435" fmla="*/ 136245 w 1009707"/>
              <a:gd name="connsiteY4435" fmla="*/ 187517 h 957255"/>
              <a:gd name="connsiteX4436" fmla="*/ 135983 w 1009707"/>
              <a:gd name="connsiteY4436" fmla="*/ 186599 h 957255"/>
              <a:gd name="connsiteX4437" fmla="*/ 137687 w 1009707"/>
              <a:gd name="connsiteY4437" fmla="*/ 187517 h 957255"/>
              <a:gd name="connsiteX4438" fmla="*/ 140048 w 1009707"/>
              <a:gd name="connsiteY4438" fmla="*/ 185026 h 957255"/>
              <a:gd name="connsiteX4439" fmla="*/ 140048 w 1009707"/>
              <a:gd name="connsiteY4439" fmla="*/ 184239 h 957255"/>
              <a:gd name="connsiteX4440" fmla="*/ 141490 w 1009707"/>
              <a:gd name="connsiteY4440" fmla="*/ 183583 h 957255"/>
              <a:gd name="connsiteX4441" fmla="*/ 140703 w 1009707"/>
              <a:gd name="connsiteY4441" fmla="*/ 180698 h 957255"/>
              <a:gd name="connsiteX4442" fmla="*/ 141490 w 1009707"/>
              <a:gd name="connsiteY4442" fmla="*/ 179912 h 957255"/>
              <a:gd name="connsiteX4443" fmla="*/ 137294 w 1009707"/>
              <a:gd name="connsiteY4443" fmla="*/ 168634 h 957255"/>
              <a:gd name="connsiteX4444" fmla="*/ 136901 w 1009707"/>
              <a:gd name="connsiteY4444" fmla="*/ 166143 h 957255"/>
              <a:gd name="connsiteX4445" fmla="*/ 137687 w 1009707"/>
              <a:gd name="connsiteY4445" fmla="*/ 165487 h 957255"/>
              <a:gd name="connsiteX4446" fmla="*/ 133098 w 1009707"/>
              <a:gd name="connsiteY4446" fmla="*/ 157357 h 957255"/>
              <a:gd name="connsiteX4447" fmla="*/ 132704 w 1009707"/>
              <a:gd name="connsiteY4447" fmla="*/ 156177 h 957255"/>
              <a:gd name="connsiteX4448" fmla="*/ 131787 w 1009707"/>
              <a:gd name="connsiteY4448" fmla="*/ 155259 h 957255"/>
              <a:gd name="connsiteX4449" fmla="*/ 132049 w 1009707"/>
              <a:gd name="connsiteY4449" fmla="*/ 154079 h 957255"/>
              <a:gd name="connsiteX4450" fmla="*/ 131787 w 1009707"/>
              <a:gd name="connsiteY4450" fmla="*/ 153292 h 957255"/>
              <a:gd name="connsiteX4451" fmla="*/ 129951 w 1009707"/>
              <a:gd name="connsiteY4451" fmla="*/ 154079 h 957255"/>
              <a:gd name="connsiteX4452" fmla="*/ 129033 w 1009707"/>
              <a:gd name="connsiteY4452" fmla="*/ 152374 h 957255"/>
              <a:gd name="connsiteX4453" fmla="*/ 127853 w 1009707"/>
              <a:gd name="connsiteY4453" fmla="*/ 152636 h 957255"/>
              <a:gd name="connsiteX4454" fmla="*/ 127590 w 1009707"/>
              <a:gd name="connsiteY4454" fmla="*/ 151587 h 957255"/>
              <a:gd name="connsiteX4455" fmla="*/ 126410 w 1009707"/>
              <a:gd name="connsiteY4455" fmla="*/ 151850 h 957255"/>
              <a:gd name="connsiteX4456" fmla="*/ 125230 w 1009707"/>
              <a:gd name="connsiteY4456" fmla="*/ 148965 h 957255"/>
              <a:gd name="connsiteX4457" fmla="*/ 123788 w 1009707"/>
              <a:gd name="connsiteY4457" fmla="*/ 149752 h 957255"/>
              <a:gd name="connsiteX4458" fmla="*/ 122739 w 1009707"/>
              <a:gd name="connsiteY4458" fmla="*/ 146867 h 957255"/>
              <a:gd name="connsiteX4459" fmla="*/ 124181 w 1009707"/>
              <a:gd name="connsiteY4459" fmla="*/ 146080 h 957255"/>
              <a:gd name="connsiteX4460" fmla="*/ 123001 w 1009707"/>
              <a:gd name="connsiteY4460" fmla="*/ 142539 h 957255"/>
              <a:gd name="connsiteX4461" fmla="*/ 122345 w 1009707"/>
              <a:gd name="connsiteY4461" fmla="*/ 142539 h 957255"/>
              <a:gd name="connsiteX4462" fmla="*/ 122083 w 1009707"/>
              <a:gd name="connsiteY4462" fmla="*/ 141359 h 957255"/>
              <a:gd name="connsiteX4463" fmla="*/ 120903 w 1009707"/>
              <a:gd name="connsiteY4463" fmla="*/ 141753 h 957255"/>
              <a:gd name="connsiteX4464" fmla="*/ 119854 w 1009707"/>
              <a:gd name="connsiteY4464" fmla="*/ 138474 h 957255"/>
              <a:gd name="connsiteX4465" fmla="*/ 119460 w 1009707"/>
              <a:gd name="connsiteY4465" fmla="*/ 138212 h 957255"/>
              <a:gd name="connsiteX4466" fmla="*/ 119198 w 1009707"/>
              <a:gd name="connsiteY4466" fmla="*/ 136770 h 957255"/>
              <a:gd name="connsiteX4467" fmla="*/ 117362 w 1009707"/>
              <a:gd name="connsiteY4467" fmla="*/ 136376 h 957255"/>
              <a:gd name="connsiteX4468" fmla="*/ 117362 w 1009707"/>
              <a:gd name="connsiteY4468" fmla="*/ 134278 h 957255"/>
              <a:gd name="connsiteX4469" fmla="*/ 117100 w 1009707"/>
              <a:gd name="connsiteY4469" fmla="*/ 134278 h 957255"/>
              <a:gd name="connsiteX4470" fmla="*/ 112904 w 1009707"/>
              <a:gd name="connsiteY4470" fmla="*/ 130082 h 957255"/>
              <a:gd name="connsiteX4471" fmla="*/ 113691 w 1009707"/>
              <a:gd name="connsiteY4471" fmla="*/ 129033 h 957255"/>
              <a:gd name="connsiteX4472" fmla="*/ 108970 w 1009707"/>
              <a:gd name="connsiteY4472" fmla="*/ 124050 h 957255"/>
              <a:gd name="connsiteX4473" fmla="*/ 108970 w 1009707"/>
              <a:gd name="connsiteY4473" fmla="*/ 121165 h 957255"/>
              <a:gd name="connsiteX4474" fmla="*/ 107527 w 1009707"/>
              <a:gd name="connsiteY4474" fmla="*/ 120378 h 957255"/>
              <a:gd name="connsiteX4475" fmla="*/ 108970 w 1009707"/>
              <a:gd name="connsiteY4475" fmla="*/ 104774 h 957255"/>
              <a:gd name="connsiteX4476" fmla="*/ 108314 w 1009707"/>
              <a:gd name="connsiteY4476" fmla="*/ 104774 h 957255"/>
              <a:gd name="connsiteX4477" fmla="*/ 108708 w 1009707"/>
              <a:gd name="connsiteY4477" fmla="*/ 101495 h 957255"/>
              <a:gd name="connsiteX4478" fmla="*/ 108052 w 1009707"/>
              <a:gd name="connsiteY4478" fmla="*/ 101495 h 957255"/>
              <a:gd name="connsiteX4479" fmla="*/ 108052 w 1009707"/>
              <a:gd name="connsiteY4479" fmla="*/ 101102 h 957255"/>
              <a:gd name="connsiteX4480" fmla="*/ 106216 w 1009707"/>
              <a:gd name="connsiteY4480" fmla="*/ 100709 h 957255"/>
              <a:gd name="connsiteX4481" fmla="*/ 106216 w 1009707"/>
              <a:gd name="connsiteY4481" fmla="*/ 99004 h 957255"/>
              <a:gd name="connsiteX4482" fmla="*/ 95594 w 1009707"/>
              <a:gd name="connsiteY4482" fmla="*/ 99266 h 957255"/>
              <a:gd name="connsiteX4483" fmla="*/ 78547 w 1009707"/>
              <a:gd name="connsiteY4483" fmla="*/ 100446 h 957255"/>
              <a:gd name="connsiteX4484" fmla="*/ 76318 w 1009707"/>
              <a:gd name="connsiteY4484" fmla="*/ 101102 h 957255"/>
              <a:gd name="connsiteX4485" fmla="*/ 67664 w 1009707"/>
              <a:gd name="connsiteY4485" fmla="*/ 106085 h 957255"/>
              <a:gd name="connsiteX4486" fmla="*/ 67008 w 1009707"/>
              <a:gd name="connsiteY4486" fmla="*/ 107527 h 957255"/>
              <a:gd name="connsiteX4487" fmla="*/ 65565 w 1009707"/>
              <a:gd name="connsiteY4487" fmla="*/ 108183 h 957255"/>
              <a:gd name="connsiteX4488" fmla="*/ 63861 w 1009707"/>
              <a:gd name="connsiteY4488" fmla="*/ 109888 h 957255"/>
              <a:gd name="connsiteX4489" fmla="*/ 60976 w 1009707"/>
              <a:gd name="connsiteY4489" fmla="*/ 112773 h 957255"/>
              <a:gd name="connsiteX4490" fmla="*/ 58878 w 1009707"/>
              <a:gd name="connsiteY4490" fmla="*/ 113559 h 957255"/>
              <a:gd name="connsiteX4491" fmla="*/ 58878 w 1009707"/>
              <a:gd name="connsiteY4491" fmla="*/ 113953 h 957255"/>
              <a:gd name="connsiteX4492" fmla="*/ 54550 w 1009707"/>
              <a:gd name="connsiteY4492" fmla="*/ 115264 h 957255"/>
              <a:gd name="connsiteX4493" fmla="*/ 54550 w 1009707"/>
              <a:gd name="connsiteY4493" fmla="*/ 116051 h 957255"/>
              <a:gd name="connsiteX4494" fmla="*/ 50354 w 1009707"/>
              <a:gd name="connsiteY4494" fmla="*/ 116969 h 957255"/>
              <a:gd name="connsiteX4495" fmla="*/ 48518 w 1009707"/>
              <a:gd name="connsiteY4495" fmla="*/ 119460 h 957255"/>
              <a:gd name="connsiteX4496" fmla="*/ 46814 w 1009707"/>
              <a:gd name="connsiteY4496" fmla="*/ 120247 h 957255"/>
              <a:gd name="connsiteX4497" fmla="*/ 44978 w 1009707"/>
              <a:gd name="connsiteY4497" fmla="*/ 120509 h 957255"/>
              <a:gd name="connsiteX4498" fmla="*/ 41437 w 1009707"/>
              <a:gd name="connsiteY4498" fmla="*/ 119460 h 957255"/>
              <a:gd name="connsiteX4499" fmla="*/ 33176 w 1009707"/>
              <a:gd name="connsiteY4499" fmla="*/ 113428 h 957255"/>
              <a:gd name="connsiteX4500" fmla="*/ 32258 w 1009707"/>
              <a:gd name="connsiteY4500" fmla="*/ 111330 h 957255"/>
              <a:gd name="connsiteX4501" fmla="*/ 28980 w 1009707"/>
              <a:gd name="connsiteY4501" fmla="*/ 103987 h 957255"/>
              <a:gd name="connsiteX4502" fmla="*/ 23735 w 1009707"/>
              <a:gd name="connsiteY4502" fmla="*/ 103987 h 957255"/>
              <a:gd name="connsiteX4503" fmla="*/ 23079 w 1009707"/>
              <a:gd name="connsiteY4503" fmla="*/ 105692 h 957255"/>
              <a:gd name="connsiteX4504" fmla="*/ 22423 w 1009707"/>
              <a:gd name="connsiteY4504" fmla="*/ 105036 h 957255"/>
              <a:gd name="connsiteX4505" fmla="*/ 23079 w 1009707"/>
              <a:gd name="connsiteY4505" fmla="*/ 103331 h 957255"/>
              <a:gd name="connsiteX4506" fmla="*/ 21637 w 1009707"/>
              <a:gd name="connsiteY4506" fmla="*/ 101102 h 957255"/>
              <a:gd name="connsiteX4507" fmla="*/ 18752 w 1009707"/>
              <a:gd name="connsiteY4507" fmla="*/ 106347 h 957255"/>
              <a:gd name="connsiteX4508" fmla="*/ 19539 w 1009707"/>
              <a:gd name="connsiteY4508" fmla="*/ 109625 h 957255"/>
              <a:gd name="connsiteX4509" fmla="*/ 19145 w 1009707"/>
              <a:gd name="connsiteY4509" fmla="*/ 110674 h 957255"/>
              <a:gd name="connsiteX4510" fmla="*/ 18227 w 1009707"/>
              <a:gd name="connsiteY4510" fmla="*/ 111855 h 957255"/>
              <a:gd name="connsiteX4511" fmla="*/ 11277 w 1009707"/>
              <a:gd name="connsiteY4511" fmla="*/ 113166 h 957255"/>
              <a:gd name="connsiteX4512" fmla="*/ 10228 w 1009707"/>
              <a:gd name="connsiteY4512" fmla="*/ 113822 h 957255"/>
              <a:gd name="connsiteX4513" fmla="*/ 9573 w 1009707"/>
              <a:gd name="connsiteY4513" fmla="*/ 114608 h 957255"/>
              <a:gd name="connsiteX4514" fmla="*/ 10491 w 1009707"/>
              <a:gd name="connsiteY4514" fmla="*/ 115264 h 957255"/>
              <a:gd name="connsiteX4515" fmla="*/ 9048 w 1009707"/>
              <a:gd name="connsiteY4515" fmla="*/ 115264 h 957255"/>
              <a:gd name="connsiteX4516" fmla="*/ 8786 w 1009707"/>
              <a:gd name="connsiteY4516" fmla="*/ 115526 h 957255"/>
              <a:gd name="connsiteX4517" fmla="*/ 8786 w 1009707"/>
              <a:gd name="connsiteY4517" fmla="*/ 116969 h 957255"/>
              <a:gd name="connsiteX4518" fmla="*/ 7737 w 1009707"/>
              <a:gd name="connsiteY4518" fmla="*/ 119067 h 957255"/>
              <a:gd name="connsiteX4519" fmla="*/ 7737 w 1009707"/>
              <a:gd name="connsiteY4519" fmla="*/ 121165 h 957255"/>
              <a:gd name="connsiteX4520" fmla="*/ 6557 w 1009707"/>
              <a:gd name="connsiteY4520" fmla="*/ 123263 h 957255"/>
              <a:gd name="connsiteX4521" fmla="*/ 6950 w 1009707"/>
              <a:gd name="connsiteY4521" fmla="*/ 126804 h 957255"/>
              <a:gd name="connsiteX4522" fmla="*/ 5770 w 1009707"/>
              <a:gd name="connsiteY4522" fmla="*/ 130738 h 957255"/>
              <a:gd name="connsiteX4523" fmla="*/ 5770 w 1009707"/>
              <a:gd name="connsiteY4523" fmla="*/ 132180 h 957255"/>
              <a:gd name="connsiteX4524" fmla="*/ 6163 w 1009707"/>
              <a:gd name="connsiteY4524" fmla="*/ 134671 h 957255"/>
              <a:gd name="connsiteX4525" fmla="*/ 7606 w 1009707"/>
              <a:gd name="connsiteY4525" fmla="*/ 136507 h 957255"/>
              <a:gd name="connsiteX4526" fmla="*/ 7868 w 1009707"/>
              <a:gd name="connsiteY4526" fmla="*/ 136507 h 957255"/>
              <a:gd name="connsiteX4527" fmla="*/ 7868 w 1009707"/>
              <a:gd name="connsiteY4527" fmla="*/ 136770 h 957255"/>
              <a:gd name="connsiteX4528" fmla="*/ 6425 w 1009707"/>
              <a:gd name="connsiteY4528" fmla="*/ 140048 h 957255"/>
              <a:gd name="connsiteX4529" fmla="*/ 7606 w 1009707"/>
              <a:gd name="connsiteY4529" fmla="*/ 145031 h 957255"/>
              <a:gd name="connsiteX4530" fmla="*/ 7343 w 1009707"/>
              <a:gd name="connsiteY4530" fmla="*/ 145686 h 957255"/>
              <a:gd name="connsiteX4531" fmla="*/ 5901 w 1009707"/>
              <a:gd name="connsiteY4531" fmla="*/ 147129 h 957255"/>
              <a:gd name="connsiteX4532" fmla="*/ 5639 w 1009707"/>
              <a:gd name="connsiteY4532" fmla="*/ 148571 h 957255"/>
              <a:gd name="connsiteX4533" fmla="*/ 5901 w 1009707"/>
              <a:gd name="connsiteY4533" fmla="*/ 150669 h 957255"/>
              <a:gd name="connsiteX4534" fmla="*/ 5639 w 1009707"/>
              <a:gd name="connsiteY4534" fmla="*/ 151456 h 957255"/>
              <a:gd name="connsiteX4535" fmla="*/ 4852 w 1009707"/>
              <a:gd name="connsiteY4535" fmla="*/ 153554 h 957255"/>
              <a:gd name="connsiteX4536" fmla="*/ 4852 w 1009707"/>
              <a:gd name="connsiteY4536" fmla="*/ 154997 h 957255"/>
              <a:gd name="connsiteX4537" fmla="*/ 5901 w 1009707"/>
              <a:gd name="connsiteY4537" fmla="*/ 160373 h 957255"/>
              <a:gd name="connsiteX4538" fmla="*/ 7343 w 1009707"/>
              <a:gd name="connsiteY4538" fmla="*/ 161816 h 957255"/>
              <a:gd name="connsiteX4539" fmla="*/ 7343 w 1009707"/>
              <a:gd name="connsiteY4539" fmla="*/ 161160 h 957255"/>
              <a:gd name="connsiteX4540" fmla="*/ 7081 w 1009707"/>
              <a:gd name="connsiteY4540" fmla="*/ 160373 h 957255"/>
              <a:gd name="connsiteX4541" fmla="*/ 7737 w 1009707"/>
              <a:gd name="connsiteY4541" fmla="*/ 160373 h 957255"/>
              <a:gd name="connsiteX4542" fmla="*/ 7737 w 1009707"/>
              <a:gd name="connsiteY4542" fmla="*/ 158537 h 957255"/>
              <a:gd name="connsiteX4543" fmla="*/ 7737 w 1009707"/>
              <a:gd name="connsiteY4543" fmla="*/ 159980 h 957255"/>
              <a:gd name="connsiteX4544" fmla="*/ 7737 w 1009707"/>
              <a:gd name="connsiteY4544" fmla="*/ 161422 h 957255"/>
              <a:gd name="connsiteX4545" fmla="*/ 7737 w 1009707"/>
              <a:gd name="connsiteY4545" fmla="*/ 162078 h 957255"/>
              <a:gd name="connsiteX4546" fmla="*/ 7999 w 1009707"/>
              <a:gd name="connsiteY4546" fmla="*/ 162865 h 957255"/>
              <a:gd name="connsiteX4547" fmla="*/ 7737 w 1009707"/>
              <a:gd name="connsiteY4547" fmla="*/ 163520 h 957255"/>
              <a:gd name="connsiteX4548" fmla="*/ 7343 w 1009707"/>
              <a:gd name="connsiteY4548" fmla="*/ 165618 h 957255"/>
              <a:gd name="connsiteX4549" fmla="*/ 7737 w 1009707"/>
              <a:gd name="connsiteY4549" fmla="*/ 166274 h 957255"/>
              <a:gd name="connsiteX4550" fmla="*/ 7343 w 1009707"/>
              <a:gd name="connsiteY4550" fmla="*/ 166667 h 957255"/>
              <a:gd name="connsiteX4551" fmla="*/ 7343 w 1009707"/>
              <a:gd name="connsiteY4551" fmla="*/ 167585 h 957255"/>
              <a:gd name="connsiteX4552" fmla="*/ 7737 w 1009707"/>
              <a:gd name="connsiteY4552" fmla="*/ 167585 h 957255"/>
              <a:gd name="connsiteX4553" fmla="*/ 7343 w 1009707"/>
              <a:gd name="connsiteY4553" fmla="*/ 167979 h 957255"/>
              <a:gd name="connsiteX4554" fmla="*/ 7081 w 1009707"/>
              <a:gd name="connsiteY4554" fmla="*/ 168241 h 957255"/>
              <a:gd name="connsiteX4555" fmla="*/ 6294 w 1009707"/>
              <a:gd name="connsiteY4555" fmla="*/ 169683 h 957255"/>
              <a:gd name="connsiteX4556" fmla="*/ 6294 w 1009707"/>
              <a:gd name="connsiteY4556" fmla="*/ 170339 h 957255"/>
              <a:gd name="connsiteX4557" fmla="*/ 6294 w 1009707"/>
              <a:gd name="connsiteY4557" fmla="*/ 169421 h 957255"/>
              <a:gd name="connsiteX4558" fmla="*/ 5901 w 1009707"/>
              <a:gd name="connsiteY4558" fmla="*/ 169421 h 957255"/>
              <a:gd name="connsiteX4559" fmla="*/ 5639 w 1009707"/>
              <a:gd name="connsiteY4559" fmla="*/ 171126 h 957255"/>
              <a:gd name="connsiteX4560" fmla="*/ 5901 w 1009707"/>
              <a:gd name="connsiteY4560" fmla="*/ 170864 h 957255"/>
              <a:gd name="connsiteX4561" fmla="*/ 6294 w 1009707"/>
              <a:gd name="connsiteY4561" fmla="*/ 170864 h 957255"/>
              <a:gd name="connsiteX4562" fmla="*/ 5639 w 1009707"/>
              <a:gd name="connsiteY4562" fmla="*/ 171519 h 957255"/>
              <a:gd name="connsiteX4563" fmla="*/ 5639 w 1009707"/>
              <a:gd name="connsiteY4563" fmla="*/ 172568 h 957255"/>
              <a:gd name="connsiteX4564" fmla="*/ 5245 w 1009707"/>
              <a:gd name="connsiteY4564" fmla="*/ 173224 h 957255"/>
              <a:gd name="connsiteX4565" fmla="*/ 6032 w 1009707"/>
              <a:gd name="connsiteY4565" fmla="*/ 177158 h 957255"/>
              <a:gd name="connsiteX4566" fmla="*/ 6688 w 1009707"/>
              <a:gd name="connsiteY4566" fmla="*/ 178600 h 957255"/>
              <a:gd name="connsiteX4567" fmla="*/ 6688 w 1009707"/>
              <a:gd name="connsiteY4567" fmla="*/ 179649 h 957255"/>
              <a:gd name="connsiteX4568" fmla="*/ 5245 w 1009707"/>
              <a:gd name="connsiteY4568" fmla="*/ 181092 h 957255"/>
              <a:gd name="connsiteX4569" fmla="*/ 4983 w 1009707"/>
              <a:gd name="connsiteY4569" fmla="*/ 181092 h 957255"/>
              <a:gd name="connsiteX4570" fmla="*/ 1705 w 1009707"/>
              <a:gd name="connsiteY4570" fmla="*/ 177551 h 957255"/>
              <a:gd name="connsiteX4571" fmla="*/ 262 w 1009707"/>
              <a:gd name="connsiteY4571" fmla="*/ 174011 h 957255"/>
              <a:gd name="connsiteX4572" fmla="*/ 0 w 1009707"/>
              <a:gd name="connsiteY4572" fmla="*/ 174011 h 957255"/>
              <a:gd name="connsiteX4573" fmla="*/ 262 w 1009707"/>
              <a:gd name="connsiteY4573" fmla="*/ 171126 h 957255"/>
              <a:gd name="connsiteX4574" fmla="*/ 0 w 1009707"/>
              <a:gd name="connsiteY4574" fmla="*/ 170077 h 957255"/>
              <a:gd name="connsiteX4575" fmla="*/ 918 w 1009707"/>
              <a:gd name="connsiteY4575" fmla="*/ 161816 h 957255"/>
              <a:gd name="connsiteX4576" fmla="*/ 1705 w 1009707"/>
              <a:gd name="connsiteY4576" fmla="*/ 150538 h 957255"/>
              <a:gd name="connsiteX4577" fmla="*/ 1442 w 1009707"/>
              <a:gd name="connsiteY4577" fmla="*/ 149883 h 957255"/>
              <a:gd name="connsiteX4578" fmla="*/ 1705 w 1009707"/>
              <a:gd name="connsiteY4578" fmla="*/ 149096 h 957255"/>
              <a:gd name="connsiteX4579" fmla="*/ 1705 w 1009707"/>
              <a:gd name="connsiteY4579" fmla="*/ 143457 h 957255"/>
              <a:gd name="connsiteX4580" fmla="*/ 2360 w 1009707"/>
              <a:gd name="connsiteY4580" fmla="*/ 132573 h 957255"/>
              <a:gd name="connsiteX4581" fmla="*/ 2754 w 1009707"/>
              <a:gd name="connsiteY4581" fmla="*/ 127984 h 957255"/>
              <a:gd name="connsiteX4582" fmla="*/ 2754 w 1009707"/>
              <a:gd name="connsiteY4582" fmla="*/ 125492 h 957255"/>
              <a:gd name="connsiteX4583" fmla="*/ 3016 w 1009707"/>
              <a:gd name="connsiteY4583" fmla="*/ 120509 h 957255"/>
              <a:gd name="connsiteX4584" fmla="*/ 3016 w 1009707"/>
              <a:gd name="connsiteY4584" fmla="*/ 119067 h 957255"/>
              <a:gd name="connsiteX4585" fmla="*/ 3409 w 1009707"/>
              <a:gd name="connsiteY4585" fmla="*/ 111724 h 957255"/>
              <a:gd name="connsiteX4586" fmla="*/ 4459 w 1009707"/>
              <a:gd name="connsiteY4586" fmla="*/ 96381 h 957255"/>
              <a:gd name="connsiteX4587" fmla="*/ 6557 w 1009707"/>
              <a:gd name="connsiteY4587" fmla="*/ 86809 h 957255"/>
              <a:gd name="connsiteX4588" fmla="*/ 7737 w 1009707"/>
              <a:gd name="connsiteY4588" fmla="*/ 83268 h 957255"/>
              <a:gd name="connsiteX4589" fmla="*/ 7999 w 1009707"/>
              <a:gd name="connsiteY4589" fmla="*/ 81826 h 957255"/>
              <a:gd name="connsiteX4590" fmla="*/ 11671 w 1009707"/>
              <a:gd name="connsiteY4590" fmla="*/ 72384 h 957255"/>
              <a:gd name="connsiteX4591" fmla="*/ 13113 w 1009707"/>
              <a:gd name="connsiteY4591" fmla="*/ 67401 h 957255"/>
              <a:gd name="connsiteX4592" fmla="*/ 15605 w 1009707"/>
              <a:gd name="connsiteY4592" fmla="*/ 61763 h 957255"/>
              <a:gd name="connsiteX4593" fmla="*/ 19145 w 1009707"/>
              <a:gd name="connsiteY4593" fmla="*/ 52584 h 957255"/>
              <a:gd name="connsiteX4594" fmla="*/ 19932 w 1009707"/>
              <a:gd name="connsiteY4594" fmla="*/ 51797 h 957255"/>
              <a:gd name="connsiteX4595" fmla="*/ 21374 w 1009707"/>
              <a:gd name="connsiteY4595" fmla="*/ 48256 h 957255"/>
              <a:gd name="connsiteX4596" fmla="*/ 26357 w 1009707"/>
              <a:gd name="connsiteY4596" fmla="*/ 37503 h 957255"/>
              <a:gd name="connsiteX4597" fmla="*/ 28193 w 1009707"/>
              <a:gd name="connsiteY4597" fmla="*/ 32258 h 957255"/>
              <a:gd name="connsiteX4598" fmla="*/ 29898 w 1009707"/>
              <a:gd name="connsiteY4598" fmla="*/ 28718 h 957255"/>
              <a:gd name="connsiteX4599" fmla="*/ 32783 w 1009707"/>
              <a:gd name="connsiteY4599" fmla="*/ 20850 h 957255"/>
              <a:gd name="connsiteX4600" fmla="*/ 33963 w 1009707"/>
              <a:gd name="connsiteY4600" fmla="*/ 19014 h 957255"/>
              <a:gd name="connsiteX4601" fmla="*/ 37503 w 1009707"/>
              <a:gd name="connsiteY4601" fmla="*/ 9441 h 957255"/>
              <a:gd name="connsiteX4602" fmla="*/ 40388 w 1009707"/>
              <a:gd name="connsiteY4602" fmla="*/ 3409 h 957255"/>
              <a:gd name="connsiteX4603" fmla="*/ 42486 w 1009707"/>
              <a:gd name="connsiteY4603" fmla="*/ 1311 h 957255"/>
              <a:gd name="connsiteX4604" fmla="*/ 46420 w 1009707"/>
              <a:gd name="connsiteY4604" fmla="*/ 393 h 957255"/>
              <a:gd name="connsiteX4605" fmla="*/ 48518 w 1009707"/>
              <a:gd name="connsiteY4605" fmla="*/ 0 h 957255"/>
              <a:gd name="connsiteX4606" fmla="*/ 51403 w 1009707"/>
              <a:gd name="connsiteY4606" fmla="*/ 1836 h 957255"/>
              <a:gd name="connsiteX4607" fmla="*/ 53764 w 1009707"/>
              <a:gd name="connsiteY4607" fmla="*/ 2491 h 957255"/>
              <a:gd name="connsiteX4608" fmla="*/ 55206 w 1009707"/>
              <a:gd name="connsiteY4608" fmla="*/ 4196 h 957255"/>
              <a:gd name="connsiteX4609" fmla="*/ 58091 w 1009707"/>
              <a:gd name="connsiteY4609" fmla="*/ 4590 h 957255"/>
              <a:gd name="connsiteX4610" fmla="*/ 60976 w 1009707"/>
              <a:gd name="connsiteY4610" fmla="*/ 6032 h 957255"/>
              <a:gd name="connsiteX4611" fmla="*/ 62418 w 1009707"/>
              <a:gd name="connsiteY4611" fmla="*/ 6032 h 957255"/>
              <a:gd name="connsiteX4612" fmla="*/ 63599 w 1009707"/>
              <a:gd name="connsiteY4612" fmla="*/ 6688 h 957255"/>
              <a:gd name="connsiteX4613" fmla="*/ 63205 w 1009707"/>
              <a:gd name="connsiteY4613" fmla="*/ 7474 h 957255"/>
              <a:gd name="connsiteX4614" fmla="*/ 61500 w 1009707"/>
              <a:gd name="connsiteY4614" fmla="*/ 8130 h 957255"/>
              <a:gd name="connsiteX4615" fmla="*/ 60058 w 1009707"/>
              <a:gd name="connsiteY4615" fmla="*/ 8130 h 957255"/>
              <a:gd name="connsiteX4616" fmla="*/ 58222 w 1009707"/>
              <a:gd name="connsiteY4616" fmla="*/ 8917 h 957255"/>
              <a:gd name="connsiteX4617" fmla="*/ 56780 w 1009707"/>
              <a:gd name="connsiteY4617" fmla="*/ 8917 h 957255"/>
              <a:gd name="connsiteX4618" fmla="*/ 55862 w 1009707"/>
              <a:gd name="connsiteY4618" fmla="*/ 7474 h 957255"/>
              <a:gd name="connsiteX4619" fmla="*/ 53239 w 1009707"/>
              <a:gd name="connsiteY4619" fmla="*/ 5507 h 957255"/>
              <a:gd name="connsiteX4620" fmla="*/ 50617 w 1009707"/>
              <a:gd name="connsiteY4620" fmla="*/ 5770 h 957255"/>
              <a:gd name="connsiteX4621" fmla="*/ 49174 w 1009707"/>
              <a:gd name="connsiteY4621" fmla="*/ 6557 h 957255"/>
              <a:gd name="connsiteX4622" fmla="*/ 47732 w 1009707"/>
              <a:gd name="connsiteY4622" fmla="*/ 6294 h 957255"/>
              <a:gd name="connsiteX4623" fmla="*/ 42093 w 1009707"/>
              <a:gd name="connsiteY4623" fmla="*/ 6557 h 957255"/>
              <a:gd name="connsiteX4624" fmla="*/ 40388 w 1009707"/>
              <a:gd name="connsiteY4624" fmla="*/ 7212 h 957255"/>
              <a:gd name="connsiteX4625" fmla="*/ 40388 w 1009707"/>
              <a:gd name="connsiteY4625" fmla="*/ 7999 h 957255"/>
              <a:gd name="connsiteX4626" fmla="*/ 41044 w 1009707"/>
              <a:gd name="connsiteY4626" fmla="*/ 9179 h 957255"/>
              <a:gd name="connsiteX4627" fmla="*/ 41044 w 1009707"/>
              <a:gd name="connsiteY4627" fmla="*/ 11277 h 957255"/>
              <a:gd name="connsiteX4628" fmla="*/ 41831 w 1009707"/>
              <a:gd name="connsiteY4628" fmla="*/ 13375 h 957255"/>
              <a:gd name="connsiteX4629" fmla="*/ 43273 w 1009707"/>
              <a:gd name="connsiteY4629" fmla="*/ 13638 h 957255"/>
              <a:gd name="connsiteX4630" fmla="*/ 48256 w 1009707"/>
              <a:gd name="connsiteY4630" fmla="*/ 13375 h 957255"/>
              <a:gd name="connsiteX4631" fmla="*/ 49174 w 1009707"/>
              <a:gd name="connsiteY4631" fmla="*/ 13638 h 957255"/>
              <a:gd name="connsiteX4632" fmla="*/ 50354 w 1009707"/>
              <a:gd name="connsiteY4632" fmla="*/ 14293 h 957255"/>
              <a:gd name="connsiteX4633" fmla="*/ 50354 w 1009707"/>
              <a:gd name="connsiteY4633" fmla="*/ 13244 h 957255"/>
              <a:gd name="connsiteX4634" fmla="*/ 51141 w 1009707"/>
              <a:gd name="connsiteY4634" fmla="*/ 12064 h 957255"/>
              <a:gd name="connsiteX4635" fmla="*/ 54026 w 1009707"/>
              <a:gd name="connsiteY4635" fmla="*/ 11277 h 957255"/>
              <a:gd name="connsiteX4636" fmla="*/ 54026 w 1009707"/>
              <a:gd name="connsiteY4636" fmla="*/ 12064 h 957255"/>
              <a:gd name="connsiteX4637" fmla="*/ 51141 w 1009707"/>
              <a:gd name="connsiteY4637" fmla="*/ 14556 h 957255"/>
              <a:gd name="connsiteX4638" fmla="*/ 51141 w 1009707"/>
              <a:gd name="connsiteY4638" fmla="*/ 15998 h 957255"/>
              <a:gd name="connsiteX4639" fmla="*/ 52059 w 1009707"/>
              <a:gd name="connsiteY4639" fmla="*/ 18358 h 957255"/>
              <a:gd name="connsiteX4640" fmla="*/ 52846 w 1009707"/>
              <a:gd name="connsiteY4640" fmla="*/ 18752 h 957255"/>
              <a:gd name="connsiteX4641" fmla="*/ 51797 w 1009707"/>
              <a:gd name="connsiteY4641" fmla="*/ 16916 h 957255"/>
              <a:gd name="connsiteX4642" fmla="*/ 52059 w 1009707"/>
              <a:gd name="connsiteY4642" fmla="*/ 16916 h 957255"/>
              <a:gd name="connsiteX4643" fmla="*/ 53501 w 1009707"/>
              <a:gd name="connsiteY4643" fmla="*/ 19014 h 957255"/>
              <a:gd name="connsiteX4644" fmla="*/ 55337 w 1009707"/>
              <a:gd name="connsiteY4644" fmla="*/ 20194 h 957255"/>
              <a:gd name="connsiteX4645" fmla="*/ 54944 w 1009707"/>
              <a:gd name="connsiteY4645" fmla="*/ 21637 h 957255"/>
              <a:gd name="connsiteX4646" fmla="*/ 54944 w 1009707"/>
              <a:gd name="connsiteY4646" fmla="*/ 22555 h 957255"/>
              <a:gd name="connsiteX4647" fmla="*/ 55337 w 1009707"/>
              <a:gd name="connsiteY4647" fmla="*/ 22948 h 957255"/>
              <a:gd name="connsiteX4648" fmla="*/ 54944 w 1009707"/>
              <a:gd name="connsiteY4648" fmla="*/ 23210 h 957255"/>
              <a:gd name="connsiteX4649" fmla="*/ 55337 w 1009707"/>
              <a:gd name="connsiteY4649" fmla="*/ 23604 h 957255"/>
              <a:gd name="connsiteX4650" fmla="*/ 54550 w 1009707"/>
              <a:gd name="connsiteY4650" fmla="*/ 24653 h 957255"/>
              <a:gd name="connsiteX4651" fmla="*/ 54157 w 1009707"/>
              <a:gd name="connsiteY4651" fmla="*/ 24653 h 957255"/>
              <a:gd name="connsiteX4652" fmla="*/ 52715 w 1009707"/>
              <a:gd name="connsiteY4652" fmla="*/ 24915 h 957255"/>
              <a:gd name="connsiteX4653" fmla="*/ 47469 w 1009707"/>
              <a:gd name="connsiteY4653" fmla="*/ 28455 h 957255"/>
              <a:gd name="connsiteX4654" fmla="*/ 47469 w 1009707"/>
              <a:gd name="connsiteY4654" fmla="*/ 29242 h 957255"/>
              <a:gd name="connsiteX4655" fmla="*/ 40388 w 1009707"/>
              <a:gd name="connsiteY4655" fmla="*/ 31078 h 957255"/>
              <a:gd name="connsiteX4656" fmla="*/ 38553 w 1009707"/>
              <a:gd name="connsiteY4656" fmla="*/ 32520 h 957255"/>
              <a:gd name="connsiteX4657" fmla="*/ 35012 w 1009707"/>
              <a:gd name="connsiteY4657" fmla="*/ 35405 h 957255"/>
              <a:gd name="connsiteX4658" fmla="*/ 33570 w 1009707"/>
              <a:gd name="connsiteY4658" fmla="*/ 37503 h 957255"/>
              <a:gd name="connsiteX4659" fmla="*/ 32258 w 1009707"/>
              <a:gd name="connsiteY4659" fmla="*/ 39077 h 957255"/>
              <a:gd name="connsiteX4660" fmla="*/ 31865 w 1009707"/>
              <a:gd name="connsiteY4660" fmla="*/ 39470 h 957255"/>
              <a:gd name="connsiteX4661" fmla="*/ 28324 w 1009707"/>
              <a:gd name="connsiteY4661" fmla="*/ 47863 h 957255"/>
              <a:gd name="connsiteX4662" fmla="*/ 26882 w 1009707"/>
              <a:gd name="connsiteY4662" fmla="*/ 49699 h 957255"/>
              <a:gd name="connsiteX4663" fmla="*/ 25833 w 1009707"/>
              <a:gd name="connsiteY4663" fmla="*/ 51403 h 957255"/>
              <a:gd name="connsiteX4664" fmla="*/ 27538 w 1009707"/>
              <a:gd name="connsiteY4664" fmla="*/ 54682 h 957255"/>
              <a:gd name="connsiteX4665" fmla="*/ 27931 w 1009707"/>
              <a:gd name="connsiteY4665" fmla="*/ 56386 h 957255"/>
              <a:gd name="connsiteX4666" fmla="*/ 28324 w 1009707"/>
              <a:gd name="connsiteY4666" fmla="*/ 57173 h 957255"/>
              <a:gd name="connsiteX4667" fmla="*/ 28980 w 1009707"/>
              <a:gd name="connsiteY4667" fmla="*/ 57566 h 957255"/>
              <a:gd name="connsiteX4668" fmla="*/ 28324 w 1009707"/>
              <a:gd name="connsiteY4668" fmla="*/ 58616 h 957255"/>
              <a:gd name="connsiteX4669" fmla="*/ 27538 w 1009707"/>
              <a:gd name="connsiteY4669" fmla="*/ 60714 h 957255"/>
              <a:gd name="connsiteX4670" fmla="*/ 28980 w 1009707"/>
              <a:gd name="connsiteY4670" fmla="*/ 64910 h 957255"/>
              <a:gd name="connsiteX4671" fmla="*/ 28980 w 1009707"/>
              <a:gd name="connsiteY4671" fmla="*/ 65697 h 957255"/>
              <a:gd name="connsiteX4672" fmla="*/ 28062 w 1009707"/>
              <a:gd name="connsiteY4672" fmla="*/ 70680 h 957255"/>
              <a:gd name="connsiteX4673" fmla="*/ 28324 w 1009707"/>
              <a:gd name="connsiteY4673" fmla="*/ 71991 h 957255"/>
              <a:gd name="connsiteX4674" fmla="*/ 28324 w 1009707"/>
              <a:gd name="connsiteY4674" fmla="*/ 72778 h 957255"/>
              <a:gd name="connsiteX4675" fmla="*/ 28718 w 1009707"/>
              <a:gd name="connsiteY4675" fmla="*/ 74220 h 957255"/>
              <a:gd name="connsiteX4676" fmla="*/ 28980 w 1009707"/>
              <a:gd name="connsiteY4676" fmla="*/ 74876 h 957255"/>
              <a:gd name="connsiteX4677" fmla="*/ 28718 w 1009707"/>
              <a:gd name="connsiteY4677" fmla="*/ 76187 h 957255"/>
              <a:gd name="connsiteX4678" fmla="*/ 28980 w 1009707"/>
              <a:gd name="connsiteY4678" fmla="*/ 76974 h 957255"/>
              <a:gd name="connsiteX4679" fmla="*/ 30160 w 1009707"/>
              <a:gd name="connsiteY4679" fmla="*/ 76187 h 957255"/>
              <a:gd name="connsiteX4680" fmla="*/ 30160 w 1009707"/>
              <a:gd name="connsiteY4680" fmla="*/ 76974 h 957255"/>
              <a:gd name="connsiteX4681" fmla="*/ 29504 w 1009707"/>
              <a:gd name="connsiteY4681" fmla="*/ 78416 h 957255"/>
              <a:gd name="connsiteX4682" fmla="*/ 28324 w 1009707"/>
              <a:gd name="connsiteY4682" fmla="*/ 79072 h 957255"/>
              <a:gd name="connsiteX4683" fmla="*/ 28324 w 1009707"/>
              <a:gd name="connsiteY4683" fmla="*/ 80121 h 957255"/>
              <a:gd name="connsiteX4684" fmla="*/ 29504 w 1009707"/>
              <a:gd name="connsiteY4684" fmla="*/ 81826 h 957255"/>
              <a:gd name="connsiteX4685" fmla="*/ 28718 w 1009707"/>
              <a:gd name="connsiteY4685" fmla="*/ 82612 h 957255"/>
              <a:gd name="connsiteX4686" fmla="*/ 28718 w 1009707"/>
              <a:gd name="connsiteY4686" fmla="*/ 84448 h 957255"/>
              <a:gd name="connsiteX4687" fmla="*/ 31209 w 1009707"/>
              <a:gd name="connsiteY4687" fmla="*/ 90349 h 957255"/>
              <a:gd name="connsiteX4688" fmla="*/ 33307 w 1009707"/>
              <a:gd name="connsiteY4688" fmla="*/ 93234 h 957255"/>
              <a:gd name="connsiteX4689" fmla="*/ 37241 w 1009707"/>
              <a:gd name="connsiteY4689" fmla="*/ 96119 h 957255"/>
              <a:gd name="connsiteX4690" fmla="*/ 38684 w 1009707"/>
              <a:gd name="connsiteY4690" fmla="*/ 96119 h 957255"/>
              <a:gd name="connsiteX4691" fmla="*/ 44847 w 1009707"/>
              <a:gd name="connsiteY4691" fmla="*/ 100577 h 957255"/>
              <a:gd name="connsiteX4692" fmla="*/ 48650 w 1009707"/>
              <a:gd name="connsiteY4692" fmla="*/ 102938 h 957255"/>
              <a:gd name="connsiteX4693" fmla="*/ 52584 w 1009707"/>
              <a:gd name="connsiteY4693" fmla="*/ 103725 h 957255"/>
              <a:gd name="connsiteX4694" fmla="*/ 56780 w 1009707"/>
              <a:gd name="connsiteY4694" fmla="*/ 103462 h 957255"/>
              <a:gd name="connsiteX4695" fmla="*/ 61369 w 1009707"/>
              <a:gd name="connsiteY4695" fmla="*/ 103725 h 957255"/>
              <a:gd name="connsiteX4696" fmla="*/ 62549 w 1009707"/>
              <a:gd name="connsiteY4696" fmla="*/ 102938 h 957255"/>
              <a:gd name="connsiteX4697" fmla="*/ 65434 w 1009707"/>
              <a:gd name="connsiteY4697" fmla="*/ 103331 h 957255"/>
              <a:gd name="connsiteX4698" fmla="*/ 67139 w 1009707"/>
              <a:gd name="connsiteY4698" fmla="*/ 103593 h 957255"/>
              <a:gd name="connsiteX4699" fmla="*/ 67139 w 1009707"/>
              <a:gd name="connsiteY4699" fmla="*/ 103331 h 957255"/>
              <a:gd name="connsiteX4700" fmla="*/ 70417 w 1009707"/>
              <a:gd name="connsiteY4700" fmla="*/ 103987 h 957255"/>
              <a:gd name="connsiteX4701" fmla="*/ 76580 w 1009707"/>
              <a:gd name="connsiteY4701" fmla="*/ 100446 h 957255"/>
              <a:gd name="connsiteX4702" fmla="*/ 78679 w 1009707"/>
              <a:gd name="connsiteY4702" fmla="*/ 100053 h 957255"/>
              <a:gd name="connsiteX4703" fmla="*/ 95726 w 1009707"/>
              <a:gd name="connsiteY4703" fmla="*/ 99135 h 957255"/>
              <a:gd name="connsiteX4704" fmla="*/ 106347 w 1009707"/>
              <a:gd name="connsiteY4704" fmla="*/ 98742 h 957255"/>
              <a:gd name="connsiteX4705" fmla="*/ 105692 w 1009707"/>
              <a:gd name="connsiteY4705" fmla="*/ 97430 h 957255"/>
              <a:gd name="connsiteX4706" fmla="*/ 116313 w 1009707"/>
              <a:gd name="connsiteY4706" fmla="*/ 94545 h 957255"/>
              <a:gd name="connsiteX4707" fmla="*/ 117756 w 1009707"/>
              <a:gd name="connsiteY4707" fmla="*/ 93627 h 957255"/>
              <a:gd name="connsiteX4708" fmla="*/ 118411 w 1009707"/>
              <a:gd name="connsiteY4708" fmla="*/ 92185 h 957255"/>
              <a:gd name="connsiteX4709" fmla="*/ 118018 w 1009707"/>
              <a:gd name="connsiteY4709" fmla="*/ 84055 h 957255"/>
              <a:gd name="connsiteX4710" fmla="*/ 126541 w 1009707"/>
              <a:gd name="connsiteY4710" fmla="*/ 85891 h 957255"/>
              <a:gd name="connsiteX4711" fmla="*/ 118018 w 1009707"/>
              <a:gd name="connsiteY4711" fmla="*/ 84055 h 957255"/>
              <a:gd name="connsiteX4712" fmla="*/ 97955 w 1009707"/>
              <a:gd name="connsiteY4712" fmla="*/ 284161 h 957255"/>
              <a:gd name="connsiteX4713" fmla="*/ 97168 w 1009707"/>
              <a:gd name="connsiteY4713" fmla="*/ 284161 h 957255"/>
              <a:gd name="connsiteX4714" fmla="*/ 96512 w 1009707"/>
              <a:gd name="connsiteY4714" fmla="*/ 285603 h 957255"/>
              <a:gd name="connsiteX4715" fmla="*/ 93628 w 1009707"/>
              <a:gd name="connsiteY4715" fmla="*/ 286390 h 957255"/>
              <a:gd name="connsiteX4716" fmla="*/ 89038 w 1009707"/>
              <a:gd name="connsiteY4716" fmla="*/ 286390 h 957255"/>
              <a:gd name="connsiteX4717" fmla="*/ 87202 w 1009707"/>
              <a:gd name="connsiteY4717" fmla="*/ 285210 h 957255"/>
              <a:gd name="connsiteX4718" fmla="*/ 85497 w 1009707"/>
              <a:gd name="connsiteY4718" fmla="*/ 282063 h 957255"/>
              <a:gd name="connsiteX4719" fmla="*/ 81957 w 1009707"/>
              <a:gd name="connsiteY4719" fmla="*/ 280620 h 957255"/>
              <a:gd name="connsiteX4720" fmla="*/ 80514 w 1009707"/>
              <a:gd name="connsiteY4720" fmla="*/ 279178 h 957255"/>
              <a:gd name="connsiteX4721" fmla="*/ 78679 w 1009707"/>
              <a:gd name="connsiteY4721" fmla="*/ 278784 h 957255"/>
              <a:gd name="connsiteX4722" fmla="*/ 77236 w 1009707"/>
              <a:gd name="connsiteY4722" fmla="*/ 278129 h 957255"/>
              <a:gd name="connsiteX4723" fmla="*/ 75794 w 1009707"/>
              <a:gd name="connsiteY4723" fmla="*/ 275637 h 957255"/>
              <a:gd name="connsiteX4724" fmla="*/ 75531 w 1009707"/>
              <a:gd name="connsiteY4724" fmla="*/ 274457 h 957255"/>
              <a:gd name="connsiteX4725" fmla="*/ 77236 w 1009707"/>
              <a:gd name="connsiteY4725" fmla="*/ 273539 h 957255"/>
              <a:gd name="connsiteX4726" fmla="*/ 80121 w 1009707"/>
              <a:gd name="connsiteY4726" fmla="*/ 273801 h 957255"/>
              <a:gd name="connsiteX4727" fmla="*/ 83399 w 1009707"/>
              <a:gd name="connsiteY4727" fmla="*/ 275637 h 957255"/>
              <a:gd name="connsiteX4728" fmla="*/ 87989 w 1009707"/>
              <a:gd name="connsiteY4728" fmla="*/ 274457 h 957255"/>
              <a:gd name="connsiteX4729" fmla="*/ 89169 w 1009707"/>
              <a:gd name="connsiteY4729" fmla="*/ 273015 h 957255"/>
              <a:gd name="connsiteX4730" fmla="*/ 92054 w 1009707"/>
              <a:gd name="connsiteY4730" fmla="*/ 274195 h 957255"/>
              <a:gd name="connsiteX4731" fmla="*/ 92710 w 1009707"/>
              <a:gd name="connsiteY4731" fmla="*/ 274982 h 957255"/>
              <a:gd name="connsiteX4732" fmla="*/ 93496 w 1009707"/>
              <a:gd name="connsiteY4732" fmla="*/ 277080 h 957255"/>
              <a:gd name="connsiteX4733" fmla="*/ 94939 w 1009707"/>
              <a:gd name="connsiteY4733" fmla="*/ 278522 h 957255"/>
              <a:gd name="connsiteX4734" fmla="*/ 95201 w 1009707"/>
              <a:gd name="connsiteY4734" fmla="*/ 279571 h 957255"/>
              <a:gd name="connsiteX4735" fmla="*/ 98086 w 1009707"/>
              <a:gd name="connsiteY4735" fmla="*/ 281407 h 957255"/>
              <a:gd name="connsiteX4736" fmla="*/ 98086 w 1009707"/>
              <a:gd name="connsiteY4736" fmla="*/ 284161 h 957255"/>
              <a:gd name="connsiteX4737" fmla="*/ 89694 w 1009707"/>
              <a:gd name="connsiteY4737" fmla="*/ 341989 h 957255"/>
              <a:gd name="connsiteX4738" fmla="*/ 89038 w 1009707"/>
              <a:gd name="connsiteY4738" fmla="*/ 341596 h 957255"/>
              <a:gd name="connsiteX4739" fmla="*/ 87202 w 1009707"/>
              <a:gd name="connsiteY4739" fmla="*/ 338449 h 957255"/>
              <a:gd name="connsiteX4740" fmla="*/ 87595 w 1009707"/>
              <a:gd name="connsiteY4740" fmla="*/ 337269 h 957255"/>
              <a:gd name="connsiteX4741" fmla="*/ 88251 w 1009707"/>
              <a:gd name="connsiteY4741" fmla="*/ 336482 h 957255"/>
              <a:gd name="connsiteX4742" fmla="*/ 90349 w 1009707"/>
              <a:gd name="connsiteY4742" fmla="*/ 337269 h 957255"/>
              <a:gd name="connsiteX4743" fmla="*/ 93496 w 1009707"/>
              <a:gd name="connsiteY4743" fmla="*/ 339105 h 957255"/>
              <a:gd name="connsiteX4744" fmla="*/ 91398 w 1009707"/>
              <a:gd name="connsiteY4744" fmla="*/ 340809 h 957255"/>
              <a:gd name="connsiteX4745" fmla="*/ 90480 w 1009707"/>
              <a:gd name="connsiteY4745" fmla="*/ 341596 h 957255"/>
              <a:gd name="connsiteX4746" fmla="*/ 89694 w 1009707"/>
              <a:gd name="connsiteY4746" fmla="*/ 341989 h 957255"/>
              <a:gd name="connsiteX4747" fmla="*/ 81957 w 1009707"/>
              <a:gd name="connsiteY4747" fmla="*/ 215448 h 957255"/>
              <a:gd name="connsiteX4748" fmla="*/ 80777 w 1009707"/>
              <a:gd name="connsiteY4748" fmla="*/ 216235 h 957255"/>
              <a:gd name="connsiteX4749" fmla="*/ 75794 w 1009707"/>
              <a:gd name="connsiteY4749" fmla="*/ 215186 h 957255"/>
              <a:gd name="connsiteX4750" fmla="*/ 74089 w 1009707"/>
              <a:gd name="connsiteY4750" fmla="*/ 215973 h 957255"/>
              <a:gd name="connsiteX4751" fmla="*/ 68057 w 1009707"/>
              <a:gd name="connsiteY4751" fmla="*/ 215579 h 957255"/>
              <a:gd name="connsiteX4752" fmla="*/ 64123 w 1009707"/>
              <a:gd name="connsiteY4752" fmla="*/ 214924 h 957255"/>
              <a:gd name="connsiteX4753" fmla="*/ 60976 w 1009707"/>
              <a:gd name="connsiteY4753" fmla="*/ 213219 h 957255"/>
              <a:gd name="connsiteX4754" fmla="*/ 58484 w 1009707"/>
              <a:gd name="connsiteY4754" fmla="*/ 209941 h 957255"/>
              <a:gd name="connsiteX4755" fmla="*/ 56780 w 1009707"/>
              <a:gd name="connsiteY4755" fmla="*/ 208498 h 957255"/>
              <a:gd name="connsiteX4756" fmla="*/ 55993 w 1009707"/>
              <a:gd name="connsiteY4756" fmla="*/ 208892 h 957255"/>
              <a:gd name="connsiteX4757" fmla="*/ 55600 w 1009707"/>
              <a:gd name="connsiteY4757" fmla="*/ 209154 h 957255"/>
              <a:gd name="connsiteX4758" fmla="*/ 54813 w 1009707"/>
              <a:gd name="connsiteY4758" fmla="*/ 209154 h 957255"/>
              <a:gd name="connsiteX4759" fmla="*/ 54813 w 1009707"/>
              <a:gd name="connsiteY4759" fmla="*/ 208367 h 957255"/>
              <a:gd name="connsiteX4760" fmla="*/ 51272 w 1009707"/>
              <a:gd name="connsiteY4760" fmla="*/ 208105 h 957255"/>
              <a:gd name="connsiteX4761" fmla="*/ 48781 w 1009707"/>
              <a:gd name="connsiteY4761" fmla="*/ 207449 h 957255"/>
              <a:gd name="connsiteX4762" fmla="*/ 42093 w 1009707"/>
              <a:gd name="connsiteY4762" fmla="*/ 203777 h 957255"/>
              <a:gd name="connsiteX4763" fmla="*/ 41044 w 1009707"/>
              <a:gd name="connsiteY4763" fmla="*/ 204171 h 957255"/>
              <a:gd name="connsiteX4764" fmla="*/ 39602 w 1009707"/>
              <a:gd name="connsiteY4764" fmla="*/ 202991 h 957255"/>
              <a:gd name="connsiteX4765" fmla="*/ 39208 w 1009707"/>
              <a:gd name="connsiteY4765" fmla="*/ 201548 h 957255"/>
              <a:gd name="connsiteX4766" fmla="*/ 38421 w 1009707"/>
              <a:gd name="connsiteY4766" fmla="*/ 198008 h 957255"/>
              <a:gd name="connsiteX4767" fmla="*/ 39208 w 1009707"/>
              <a:gd name="connsiteY4767" fmla="*/ 193025 h 957255"/>
              <a:gd name="connsiteX4768" fmla="*/ 41700 w 1009707"/>
              <a:gd name="connsiteY4768" fmla="*/ 187124 h 957255"/>
              <a:gd name="connsiteX4769" fmla="*/ 43798 w 1009707"/>
              <a:gd name="connsiteY4769" fmla="*/ 182928 h 957255"/>
              <a:gd name="connsiteX4770" fmla="*/ 46945 w 1009707"/>
              <a:gd name="connsiteY4770" fmla="*/ 180043 h 957255"/>
              <a:gd name="connsiteX4771" fmla="*/ 48387 w 1009707"/>
              <a:gd name="connsiteY4771" fmla="*/ 179387 h 957255"/>
              <a:gd name="connsiteX4772" fmla="*/ 49043 w 1009707"/>
              <a:gd name="connsiteY4772" fmla="*/ 178207 h 957255"/>
              <a:gd name="connsiteX4773" fmla="*/ 52584 w 1009707"/>
              <a:gd name="connsiteY4773" fmla="*/ 176764 h 957255"/>
              <a:gd name="connsiteX4774" fmla="*/ 56124 w 1009707"/>
              <a:gd name="connsiteY4774" fmla="*/ 176502 h 957255"/>
              <a:gd name="connsiteX4775" fmla="*/ 57304 w 1009707"/>
              <a:gd name="connsiteY4775" fmla="*/ 176764 h 957255"/>
              <a:gd name="connsiteX4776" fmla="*/ 60845 w 1009707"/>
              <a:gd name="connsiteY4776" fmla="*/ 175715 h 957255"/>
              <a:gd name="connsiteX4777" fmla="*/ 62943 w 1009707"/>
              <a:gd name="connsiteY4777" fmla="*/ 174535 h 957255"/>
              <a:gd name="connsiteX4778" fmla="*/ 66746 w 1009707"/>
              <a:gd name="connsiteY4778" fmla="*/ 174535 h 957255"/>
              <a:gd name="connsiteX4779" fmla="*/ 67664 w 1009707"/>
              <a:gd name="connsiteY4779" fmla="*/ 176502 h 957255"/>
              <a:gd name="connsiteX4780" fmla="*/ 74220 w 1009707"/>
              <a:gd name="connsiteY4780" fmla="*/ 174666 h 957255"/>
              <a:gd name="connsiteX4781" fmla="*/ 75269 w 1009707"/>
              <a:gd name="connsiteY4781" fmla="*/ 175060 h 957255"/>
              <a:gd name="connsiteX4782" fmla="*/ 78547 w 1009707"/>
              <a:gd name="connsiteY4782" fmla="*/ 173617 h 957255"/>
              <a:gd name="connsiteX4783" fmla="*/ 79334 w 1009707"/>
              <a:gd name="connsiteY4783" fmla="*/ 174273 h 957255"/>
              <a:gd name="connsiteX4784" fmla="*/ 79334 w 1009707"/>
              <a:gd name="connsiteY4784" fmla="*/ 175060 h 957255"/>
              <a:gd name="connsiteX4785" fmla="*/ 79990 w 1009707"/>
              <a:gd name="connsiteY4785" fmla="*/ 174666 h 957255"/>
              <a:gd name="connsiteX4786" fmla="*/ 80252 w 1009707"/>
              <a:gd name="connsiteY4786" fmla="*/ 172962 h 957255"/>
              <a:gd name="connsiteX4787" fmla="*/ 84448 w 1009707"/>
              <a:gd name="connsiteY4787" fmla="*/ 172568 h 957255"/>
              <a:gd name="connsiteX4788" fmla="*/ 87333 w 1009707"/>
              <a:gd name="connsiteY4788" fmla="*/ 172962 h 957255"/>
              <a:gd name="connsiteX4789" fmla="*/ 92710 w 1009707"/>
              <a:gd name="connsiteY4789" fmla="*/ 174011 h 957255"/>
              <a:gd name="connsiteX4790" fmla="*/ 96512 w 1009707"/>
              <a:gd name="connsiteY4790" fmla="*/ 175453 h 957255"/>
              <a:gd name="connsiteX4791" fmla="*/ 100446 w 1009707"/>
              <a:gd name="connsiteY4791" fmla="*/ 177945 h 957255"/>
              <a:gd name="connsiteX4792" fmla="*/ 102282 w 1009707"/>
              <a:gd name="connsiteY4792" fmla="*/ 179649 h 957255"/>
              <a:gd name="connsiteX4793" fmla="*/ 101889 w 1009707"/>
              <a:gd name="connsiteY4793" fmla="*/ 180305 h 957255"/>
              <a:gd name="connsiteX4794" fmla="*/ 102282 w 1009707"/>
              <a:gd name="connsiteY4794" fmla="*/ 182797 h 957255"/>
              <a:gd name="connsiteX4795" fmla="*/ 101889 w 1009707"/>
              <a:gd name="connsiteY4795" fmla="*/ 185944 h 957255"/>
              <a:gd name="connsiteX4796" fmla="*/ 100446 w 1009707"/>
              <a:gd name="connsiteY4796" fmla="*/ 187779 h 957255"/>
              <a:gd name="connsiteX4797" fmla="*/ 100446 w 1009707"/>
              <a:gd name="connsiteY4797" fmla="*/ 188435 h 957255"/>
              <a:gd name="connsiteX4798" fmla="*/ 101102 w 1009707"/>
              <a:gd name="connsiteY4798" fmla="*/ 189484 h 957255"/>
              <a:gd name="connsiteX4799" fmla="*/ 103987 w 1009707"/>
              <a:gd name="connsiteY4799" fmla="*/ 191582 h 957255"/>
              <a:gd name="connsiteX4800" fmla="*/ 105429 w 1009707"/>
              <a:gd name="connsiteY4800" fmla="*/ 194074 h 957255"/>
              <a:gd name="connsiteX4801" fmla="*/ 105167 w 1009707"/>
              <a:gd name="connsiteY4801" fmla="*/ 194861 h 957255"/>
              <a:gd name="connsiteX4802" fmla="*/ 101233 w 1009707"/>
              <a:gd name="connsiteY4802" fmla="*/ 196959 h 957255"/>
              <a:gd name="connsiteX4803" fmla="*/ 99791 w 1009707"/>
              <a:gd name="connsiteY4803" fmla="*/ 201548 h 957255"/>
              <a:gd name="connsiteX4804" fmla="*/ 98348 w 1009707"/>
              <a:gd name="connsiteY4804" fmla="*/ 203646 h 957255"/>
              <a:gd name="connsiteX4805" fmla="*/ 98742 w 1009707"/>
              <a:gd name="connsiteY4805" fmla="*/ 206531 h 957255"/>
              <a:gd name="connsiteX4806" fmla="*/ 99660 w 1009707"/>
              <a:gd name="connsiteY4806" fmla="*/ 207974 h 957255"/>
              <a:gd name="connsiteX4807" fmla="*/ 99397 w 1009707"/>
              <a:gd name="connsiteY4807" fmla="*/ 207974 h 957255"/>
              <a:gd name="connsiteX4808" fmla="*/ 98742 w 1009707"/>
              <a:gd name="connsiteY4808" fmla="*/ 207318 h 957255"/>
              <a:gd name="connsiteX4809" fmla="*/ 97561 w 1009707"/>
              <a:gd name="connsiteY4809" fmla="*/ 208760 h 957255"/>
              <a:gd name="connsiteX4810" fmla="*/ 98742 w 1009707"/>
              <a:gd name="connsiteY4810" fmla="*/ 208367 h 957255"/>
              <a:gd name="connsiteX4811" fmla="*/ 98348 w 1009707"/>
              <a:gd name="connsiteY4811" fmla="*/ 208760 h 957255"/>
              <a:gd name="connsiteX4812" fmla="*/ 99135 w 1009707"/>
              <a:gd name="connsiteY4812" fmla="*/ 209023 h 957255"/>
              <a:gd name="connsiteX4813" fmla="*/ 97693 w 1009707"/>
              <a:gd name="connsiteY4813" fmla="*/ 209678 h 957255"/>
              <a:gd name="connsiteX4814" fmla="*/ 96906 w 1009707"/>
              <a:gd name="connsiteY4814" fmla="*/ 211514 h 957255"/>
              <a:gd name="connsiteX4815" fmla="*/ 96512 w 1009707"/>
              <a:gd name="connsiteY4815" fmla="*/ 212957 h 957255"/>
              <a:gd name="connsiteX4816" fmla="*/ 95726 w 1009707"/>
              <a:gd name="connsiteY4816" fmla="*/ 215317 h 957255"/>
              <a:gd name="connsiteX4817" fmla="*/ 95070 w 1009707"/>
              <a:gd name="connsiteY4817" fmla="*/ 216104 h 957255"/>
              <a:gd name="connsiteX4818" fmla="*/ 90087 w 1009707"/>
              <a:gd name="connsiteY4818" fmla="*/ 216497 h 957255"/>
              <a:gd name="connsiteX4819" fmla="*/ 83006 w 1009707"/>
              <a:gd name="connsiteY4819" fmla="*/ 215055 h 957255"/>
              <a:gd name="connsiteX4820" fmla="*/ 81957 w 1009707"/>
              <a:gd name="connsiteY4820" fmla="*/ 215448 h 957255"/>
              <a:gd name="connsiteX4821" fmla="*/ 76974 w 1009707"/>
              <a:gd name="connsiteY4821" fmla="*/ 301863 h 957255"/>
              <a:gd name="connsiteX4822" fmla="*/ 78023 w 1009707"/>
              <a:gd name="connsiteY4822" fmla="*/ 302126 h 957255"/>
              <a:gd name="connsiteX4823" fmla="*/ 77236 w 1009707"/>
              <a:gd name="connsiteY4823" fmla="*/ 302781 h 957255"/>
              <a:gd name="connsiteX4824" fmla="*/ 75531 w 1009707"/>
              <a:gd name="connsiteY4824" fmla="*/ 302781 h 957255"/>
              <a:gd name="connsiteX4825" fmla="*/ 75138 w 1009707"/>
              <a:gd name="connsiteY4825" fmla="*/ 302781 h 957255"/>
              <a:gd name="connsiteX4826" fmla="*/ 75531 w 1009707"/>
              <a:gd name="connsiteY4826" fmla="*/ 302519 h 957255"/>
              <a:gd name="connsiteX4827" fmla="*/ 76974 w 1009707"/>
              <a:gd name="connsiteY4827" fmla="*/ 301863 h 957255"/>
              <a:gd name="connsiteX4828" fmla="*/ 64516 w 1009707"/>
              <a:gd name="connsiteY4828" fmla="*/ 292684 h 957255"/>
              <a:gd name="connsiteX4829" fmla="*/ 67664 w 1009707"/>
              <a:gd name="connsiteY4829" fmla="*/ 299372 h 957255"/>
              <a:gd name="connsiteX4830" fmla="*/ 68844 w 1009707"/>
              <a:gd name="connsiteY4830" fmla="*/ 299372 h 957255"/>
              <a:gd name="connsiteX4831" fmla="*/ 70024 w 1009707"/>
              <a:gd name="connsiteY4831" fmla="*/ 298323 h 957255"/>
              <a:gd name="connsiteX4832" fmla="*/ 73171 w 1009707"/>
              <a:gd name="connsiteY4832" fmla="*/ 300028 h 957255"/>
              <a:gd name="connsiteX4833" fmla="*/ 73171 w 1009707"/>
              <a:gd name="connsiteY4833" fmla="*/ 301208 h 957255"/>
              <a:gd name="connsiteX4834" fmla="*/ 70811 w 1009707"/>
              <a:gd name="connsiteY4834" fmla="*/ 304093 h 957255"/>
              <a:gd name="connsiteX4835" fmla="*/ 70024 w 1009707"/>
              <a:gd name="connsiteY4835" fmla="*/ 305535 h 957255"/>
              <a:gd name="connsiteX4836" fmla="*/ 70811 w 1009707"/>
              <a:gd name="connsiteY4836" fmla="*/ 308420 h 957255"/>
              <a:gd name="connsiteX4837" fmla="*/ 70024 w 1009707"/>
              <a:gd name="connsiteY4837" fmla="*/ 309469 h 957255"/>
              <a:gd name="connsiteX4838" fmla="*/ 71073 w 1009707"/>
              <a:gd name="connsiteY4838" fmla="*/ 310911 h 957255"/>
              <a:gd name="connsiteX4839" fmla="*/ 70811 w 1009707"/>
              <a:gd name="connsiteY4839" fmla="*/ 316026 h 957255"/>
              <a:gd name="connsiteX4840" fmla="*/ 69631 w 1009707"/>
              <a:gd name="connsiteY4840" fmla="*/ 316943 h 957255"/>
              <a:gd name="connsiteX4841" fmla="*/ 70024 w 1009707"/>
              <a:gd name="connsiteY4841" fmla="*/ 318386 h 957255"/>
              <a:gd name="connsiteX4842" fmla="*/ 67532 w 1009707"/>
              <a:gd name="connsiteY4842" fmla="*/ 319828 h 957255"/>
              <a:gd name="connsiteX4843" fmla="*/ 65434 w 1009707"/>
              <a:gd name="connsiteY4843" fmla="*/ 321664 h 957255"/>
              <a:gd name="connsiteX4844" fmla="*/ 64648 w 1009707"/>
              <a:gd name="connsiteY4844" fmla="*/ 321664 h 957255"/>
              <a:gd name="connsiteX4845" fmla="*/ 62812 w 1009707"/>
              <a:gd name="connsiteY4845" fmla="*/ 320222 h 957255"/>
              <a:gd name="connsiteX4846" fmla="*/ 61763 w 1009707"/>
              <a:gd name="connsiteY4846" fmla="*/ 312354 h 957255"/>
              <a:gd name="connsiteX4847" fmla="*/ 60583 w 1009707"/>
              <a:gd name="connsiteY4847" fmla="*/ 307371 h 957255"/>
              <a:gd name="connsiteX4848" fmla="*/ 60976 w 1009707"/>
              <a:gd name="connsiteY4848" fmla="*/ 304486 h 957255"/>
              <a:gd name="connsiteX4849" fmla="*/ 59533 w 1009707"/>
              <a:gd name="connsiteY4849" fmla="*/ 302388 h 957255"/>
              <a:gd name="connsiteX4850" fmla="*/ 59796 w 1009707"/>
              <a:gd name="connsiteY4850" fmla="*/ 299503 h 957255"/>
              <a:gd name="connsiteX4851" fmla="*/ 59796 w 1009707"/>
              <a:gd name="connsiteY4851" fmla="*/ 297405 h 957255"/>
              <a:gd name="connsiteX4852" fmla="*/ 60189 w 1009707"/>
              <a:gd name="connsiteY4852" fmla="*/ 295307 h 957255"/>
              <a:gd name="connsiteX4853" fmla="*/ 61894 w 1009707"/>
              <a:gd name="connsiteY4853" fmla="*/ 293209 h 957255"/>
              <a:gd name="connsiteX4854" fmla="*/ 63074 w 1009707"/>
              <a:gd name="connsiteY4854" fmla="*/ 292946 h 957255"/>
              <a:gd name="connsiteX4855" fmla="*/ 64516 w 1009707"/>
              <a:gd name="connsiteY4855" fmla="*/ 292946 h 957255"/>
              <a:gd name="connsiteX4856" fmla="*/ 63861 w 1009707"/>
              <a:gd name="connsiteY4856" fmla="*/ 334515 h 957255"/>
              <a:gd name="connsiteX4857" fmla="*/ 63467 w 1009707"/>
              <a:gd name="connsiteY4857" fmla="*/ 338056 h 957255"/>
              <a:gd name="connsiteX4858" fmla="*/ 64910 w 1009707"/>
              <a:gd name="connsiteY4858" fmla="*/ 340547 h 957255"/>
              <a:gd name="connsiteX4859" fmla="*/ 65303 w 1009707"/>
              <a:gd name="connsiteY4859" fmla="*/ 341596 h 957255"/>
              <a:gd name="connsiteX4860" fmla="*/ 68844 w 1009707"/>
              <a:gd name="connsiteY4860" fmla="*/ 345530 h 957255"/>
              <a:gd name="connsiteX4861" fmla="*/ 73827 w 1009707"/>
              <a:gd name="connsiteY4861" fmla="*/ 346186 h 957255"/>
              <a:gd name="connsiteX4862" fmla="*/ 74482 w 1009707"/>
              <a:gd name="connsiteY4862" fmla="*/ 347235 h 957255"/>
              <a:gd name="connsiteX4863" fmla="*/ 74482 w 1009707"/>
              <a:gd name="connsiteY4863" fmla="*/ 349071 h 957255"/>
              <a:gd name="connsiteX4864" fmla="*/ 72778 w 1009707"/>
              <a:gd name="connsiteY4864" fmla="*/ 349857 h 957255"/>
              <a:gd name="connsiteX4865" fmla="*/ 72778 w 1009707"/>
              <a:gd name="connsiteY4865" fmla="*/ 350775 h 957255"/>
              <a:gd name="connsiteX4866" fmla="*/ 74482 w 1009707"/>
              <a:gd name="connsiteY4866" fmla="*/ 352218 h 957255"/>
              <a:gd name="connsiteX4867" fmla="*/ 74482 w 1009707"/>
              <a:gd name="connsiteY4867" fmla="*/ 354053 h 957255"/>
              <a:gd name="connsiteX4868" fmla="*/ 76318 w 1009707"/>
              <a:gd name="connsiteY4868" fmla="*/ 355758 h 957255"/>
              <a:gd name="connsiteX4869" fmla="*/ 76580 w 1009707"/>
              <a:gd name="connsiteY4869" fmla="*/ 357201 h 957255"/>
              <a:gd name="connsiteX4870" fmla="*/ 78416 w 1009707"/>
              <a:gd name="connsiteY4870" fmla="*/ 358381 h 957255"/>
              <a:gd name="connsiteX4871" fmla="*/ 78023 w 1009707"/>
              <a:gd name="connsiteY4871" fmla="*/ 359823 h 957255"/>
              <a:gd name="connsiteX4872" fmla="*/ 77761 w 1009707"/>
              <a:gd name="connsiteY4872" fmla="*/ 360741 h 957255"/>
              <a:gd name="connsiteX4873" fmla="*/ 71598 w 1009707"/>
              <a:gd name="connsiteY4873" fmla="*/ 364937 h 957255"/>
              <a:gd name="connsiteX4874" fmla="*/ 69237 w 1009707"/>
              <a:gd name="connsiteY4874" fmla="*/ 368216 h 957255"/>
              <a:gd name="connsiteX4875" fmla="*/ 67401 w 1009707"/>
              <a:gd name="connsiteY4875" fmla="*/ 368216 h 957255"/>
              <a:gd name="connsiteX4876" fmla="*/ 64910 w 1009707"/>
              <a:gd name="connsiteY4876" fmla="*/ 366773 h 957255"/>
              <a:gd name="connsiteX4877" fmla="*/ 60714 w 1009707"/>
              <a:gd name="connsiteY4877" fmla="*/ 359954 h 957255"/>
              <a:gd name="connsiteX4878" fmla="*/ 60058 w 1009707"/>
              <a:gd name="connsiteY4878" fmla="*/ 357070 h 957255"/>
              <a:gd name="connsiteX4879" fmla="*/ 58353 w 1009707"/>
              <a:gd name="connsiteY4879" fmla="*/ 354578 h 957255"/>
              <a:gd name="connsiteX4880" fmla="*/ 55468 w 1009707"/>
              <a:gd name="connsiteY4880" fmla="*/ 344612 h 957255"/>
              <a:gd name="connsiteX4881" fmla="*/ 55075 w 1009707"/>
              <a:gd name="connsiteY4881" fmla="*/ 343170 h 957255"/>
              <a:gd name="connsiteX4882" fmla="*/ 55862 w 1009707"/>
              <a:gd name="connsiteY4882" fmla="*/ 341727 h 957255"/>
              <a:gd name="connsiteX4883" fmla="*/ 58353 w 1009707"/>
              <a:gd name="connsiteY4883" fmla="*/ 338187 h 957255"/>
              <a:gd name="connsiteX4884" fmla="*/ 59271 w 1009707"/>
              <a:gd name="connsiteY4884" fmla="*/ 335695 h 957255"/>
              <a:gd name="connsiteX4885" fmla="*/ 61107 w 1009707"/>
              <a:gd name="connsiteY4885" fmla="*/ 333990 h 957255"/>
              <a:gd name="connsiteX4886" fmla="*/ 62549 w 1009707"/>
              <a:gd name="connsiteY4886" fmla="*/ 333597 h 957255"/>
              <a:gd name="connsiteX4887" fmla="*/ 63467 w 1009707"/>
              <a:gd name="connsiteY4887" fmla="*/ 333990 h 957255"/>
              <a:gd name="connsiteX4888" fmla="*/ 63861 w 1009707"/>
              <a:gd name="connsiteY4888" fmla="*/ 334515 h 957255"/>
              <a:gd name="connsiteX4889" fmla="*/ 63861 w 1009707"/>
              <a:gd name="connsiteY4889" fmla="*/ 271441 h 957255"/>
              <a:gd name="connsiteX4890" fmla="*/ 64123 w 1009707"/>
              <a:gd name="connsiteY4890" fmla="*/ 272490 h 957255"/>
              <a:gd name="connsiteX4891" fmla="*/ 63861 w 1009707"/>
              <a:gd name="connsiteY4891" fmla="*/ 274326 h 957255"/>
              <a:gd name="connsiteX4892" fmla="*/ 62681 w 1009707"/>
              <a:gd name="connsiteY4892" fmla="*/ 276817 h 957255"/>
              <a:gd name="connsiteX4893" fmla="*/ 64123 w 1009707"/>
              <a:gd name="connsiteY4893" fmla="*/ 278915 h 957255"/>
              <a:gd name="connsiteX4894" fmla="*/ 63336 w 1009707"/>
              <a:gd name="connsiteY4894" fmla="*/ 281407 h 957255"/>
              <a:gd name="connsiteX4895" fmla="*/ 64516 w 1009707"/>
              <a:gd name="connsiteY4895" fmla="*/ 283505 h 957255"/>
              <a:gd name="connsiteX4896" fmla="*/ 63861 w 1009707"/>
              <a:gd name="connsiteY4896" fmla="*/ 284948 h 957255"/>
              <a:gd name="connsiteX4897" fmla="*/ 62025 w 1009707"/>
              <a:gd name="connsiteY4897" fmla="*/ 286652 h 957255"/>
              <a:gd name="connsiteX4898" fmla="*/ 60320 w 1009707"/>
              <a:gd name="connsiteY4898" fmla="*/ 287308 h 957255"/>
              <a:gd name="connsiteX4899" fmla="*/ 56780 w 1009707"/>
              <a:gd name="connsiteY4899" fmla="*/ 284948 h 957255"/>
              <a:gd name="connsiteX4900" fmla="*/ 56386 w 1009707"/>
              <a:gd name="connsiteY4900" fmla="*/ 283767 h 957255"/>
              <a:gd name="connsiteX4901" fmla="*/ 57173 w 1009707"/>
              <a:gd name="connsiteY4901" fmla="*/ 280882 h 957255"/>
              <a:gd name="connsiteX4902" fmla="*/ 61763 w 1009707"/>
              <a:gd name="connsiteY4902" fmla="*/ 272359 h 957255"/>
              <a:gd name="connsiteX4903" fmla="*/ 63205 w 1009707"/>
              <a:gd name="connsiteY4903" fmla="*/ 271310 h 957255"/>
              <a:gd name="connsiteX4904" fmla="*/ 63861 w 1009707"/>
              <a:gd name="connsiteY4904" fmla="*/ 271310 h 957255"/>
              <a:gd name="connsiteX4905" fmla="*/ 32914 w 1009707"/>
              <a:gd name="connsiteY4905" fmla="*/ 242330 h 957255"/>
              <a:gd name="connsiteX4906" fmla="*/ 32914 w 1009707"/>
              <a:gd name="connsiteY4906" fmla="*/ 242723 h 957255"/>
              <a:gd name="connsiteX4907" fmla="*/ 34356 w 1009707"/>
              <a:gd name="connsiteY4907" fmla="*/ 242723 h 957255"/>
              <a:gd name="connsiteX4908" fmla="*/ 34356 w 1009707"/>
              <a:gd name="connsiteY4908" fmla="*/ 242986 h 957255"/>
              <a:gd name="connsiteX4909" fmla="*/ 33701 w 1009707"/>
              <a:gd name="connsiteY4909" fmla="*/ 242986 h 957255"/>
              <a:gd name="connsiteX4910" fmla="*/ 33701 w 1009707"/>
              <a:gd name="connsiteY4910" fmla="*/ 243379 h 957255"/>
              <a:gd name="connsiteX4911" fmla="*/ 33963 w 1009707"/>
              <a:gd name="connsiteY4911" fmla="*/ 244166 h 957255"/>
              <a:gd name="connsiteX4912" fmla="*/ 35143 w 1009707"/>
              <a:gd name="connsiteY4912" fmla="*/ 245084 h 957255"/>
              <a:gd name="connsiteX4913" fmla="*/ 36061 w 1009707"/>
              <a:gd name="connsiteY4913" fmla="*/ 245477 h 957255"/>
              <a:gd name="connsiteX4914" fmla="*/ 38553 w 1009707"/>
              <a:gd name="connsiteY4914" fmla="*/ 245084 h 957255"/>
              <a:gd name="connsiteX4915" fmla="*/ 38553 w 1009707"/>
              <a:gd name="connsiteY4915" fmla="*/ 244428 h 957255"/>
              <a:gd name="connsiteX4916" fmla="*/ 38946 w 1009707"/>
              <a:gd name="connsiteY4916" fmla="*/ 244428 h 957255"/>
              <a:gd name="connsiteX4917" fmla="*/ 39208 w 1009707"/>
              <a:gd name="connsiteY4917" fmla="*/ 245084 h 957255"/>
              <a:gd name="connsiteX4918" fmla="*/ 39864 w 1009707"/>
              <a:gd name="connsiteY4918" fmla="*/ 245084 h 957255"/>
              <a:gd name="connsiteX4919" fmla="*/ 40257 w 1009707"/>
              <a:gd name="connsiteY4919" fmla="*/ 245870 h 957255"/>
              <a:gd name="connsiteX4920" fmla="*/ 40257 w 1009707"/>
              <a:gd name="connsiteY4920" fmla="*/ 246264 h 957255"/>
              <a:gd name="connsiteX4921" fmla="*/ 36323 w 1009707"/>
              <a:gd name="connsiteY4921" fmla="*/ 247706 h 957255"/>
              <a:gd name="connsiteX4922" fmla="*/ 33832 w 1009707"/>
              <a:gd name="connsiteY4922" fmla="*/ 247706 h 957255"/>
              <a:gd name="connsiteX4923" fmla="*/ 35274 w 1009707"/>
              <a:gd name="connsiteY4923" fmla="*/ 249411 h 957255"/>
              <a:gd name="connsiteX4924" fmla="*/ 35274 w 1009707"/>
              <a:gd name="connsiteY4924" fmla="*/ 250198 h 957255"/>
              <a:gd name="connsiteX4925" fmla="*/ 34619 w 1009707"/>
              <a:gd name="connsiteY4925" fmla="*/ 250591 h 957255"/>
              <a:gd name="connsiteX4926" fmla="*/ 35405 w 1009707"/>
              <a:gd name="connsiteY4926" fmla="*/ 250853 h 957255"/>
              <a:gd name="connsiteX4927" fmla="*/ 35405 w 1009707"/>
              <a:gd name="connsiteY4927" fmla="*/ 252034 h 957255"/>
              <a:gd name="connsiteX4928" fmla="*/ 36586 w 1009707"/>
              <a:gd name="connsiteY4928" fmla="*/ 252820 h 957255"/>
              <a:gd name="connsiteX4929" fmla="*/ 37241 w 1009707"/>
              <a:gd name="connsiteY4929" fmla="*/ 252427 h 957255"/>
              <a:gd name="connsiteX4930" fmla="*/ 38290 w 1009707"/>
              <a:gd name="connsiteY4930" fmla="*/ 251509 h 957255"/>
              <a:gd name="connsiteX4931" fmla="*/ 39077 w 1009707"/>
              <a:gd name="connsiteY4931" fmla="*/ 249673 h 957255"/>
              <a:gd name="connsiteX4932" fmla="*/ 39339 w 1009707"/>
              <a:gd name="connsiteY4932" fmla="*/ 249673 h 957255"/>
              <a:gd name="connsiteX4933" fmla="*/ 39339 w 1009707"/>
              <a:gd name="connsiteY4933" fmla="*/ 252952 h 957255"/>
              <a:gd name="connsiteX4934" fmla="*/ 38553 w 1009707"/>
              <a:gd name="connsiteY4934" fmla="*/ 253869 h 957255"/>
              <a:gd name="connsiteX4935" fmla="*/ 37110 w 1009707"/>
              <a:gd name="connsiteY4935" fmla="*/ 255312 h 957255"/>
              <a:gd name="connsiteX4936" fmla="*/ 33176 w 1009707"/>
              <a:gd name="connsiteY4936" fmla="*/ 256492 h 957255"/>
              <a:gd name="connsiteX4937" fmla="*/ 28324 w 1009707"/>
              <a:gd name="connsiteY4937" fmla="*/ 255050 h 957255"/>
              <a:gd name="connsiteX4938" fmla="*/ 26620 w 1009707"/>
              <a:gd name="connsiteY4938" fmla="*/ 255443 h 957255"/>
              <a:gd name="connsiteX4939" fmla="*/ 20981 w 1009707"/>
              <a:gd name="connsiteY4939" fmla="*/ 249280 h 957255"/>
              <a:gd name="connsiteX4940" fmla="*/ 18883 w 1009707"/>
              <a:gd name="connsiteY4940" fmla="*/ 246395 h 957255"/>
              <a:gd name="connsiteX4941" fmla="*/ 15998 w 1009707"/>
              <a:gd name="connsiteY4941" fmla="*/ 241412 h 957255"/>
              <a:gd name="connsiteX4942" fmla="*/ 7343 w 1009707"/>
              <a:gd name="connsiteY4942" fmla="*/ 230135 h 957255"/>
              <a:gd name="connsiteX4943" fmla="*/ 4459 w 1009707"/>
              <a:gd name="connsiteY4943" fmla="*/ 225545 h 957255"/>
              <a:gd name="connsiteX4944" fmla="*/ 3672 w 1009707"/>
              <a:gd name="connsiteY4944" fmla="*/ 223447 h 957255"/>
              <a:gd name="connsiteX4945" fmla="*/ 3409 w 1009707"/>
              <a:gd name="connsiteY4945" fmla="*/ 222267 h 957255"/>
              <a:gd name="connsiteX4946" fmla="*/ 3672 w 1009707"/>
              <a:gd name="connsiteY4946" fmla="*/ 221349 h 957255"/>
              <a:gd name="connsiteX4947" fmla="*/ 5508 w 1009707"/>
              <a:gd name="connsiteY4947" fmla="*/ 219251 h 957255"/>
              <a:gd name="connsiteX4948" fmla="*/ 7868 w 1009707"/>
              <a:gd name="connsiteY4948" fmla="*/ 217808 h 957255"/>
              <a:gd name="connsiteX4949" fmla="*/ 14687 w 1009707"/>
              <a:gd name="connsiteY4949" fmla="*/ 207843 h 957255"/>
              <a:gd name="connsiteX4950" fmla="*/ 17965 w 1009707"/>
              <a:gd name="connsiteY4950" fmla="*/ 203909 h 957255"/>
              <a:gd name="connsiteX4951" fmla="*/ 26751 w 1009707"/>
              <a:gd name="connsiteY4951" fmla="*/ 196434 h 957255"/>
              <a:gd name="connsiteX4952" fmla="*/ 27144 w 1009707"/>
              <a:gd name="connsiteY4952" fmla="*/ 196828 h 957255"/>
              <a:gd name="connsiteX4953" fmla="*/ 26751 w 1009707"/>
              <a:gd name="connsiteY4953" fmla="*/ 198270 h 957255"/>
              <a:gd name="connsiteX4954" fmla="*/ 25964 w 1009707"/>
              <a:gd name="connsiteY4954" fmla="*/ 199057 h 957255"/>
              <a:gd name="connsiteX4955" fmla="*/ 23866 w 1009707"/>
              <a:gd name="connsiteY4955" fmla="*/ 201942 h 957255"/>
              <a:gd name="connsiteX4956" fmla="*/ 20981 w 1009707"/>
              <a:gd name="connsiteY4956" fmla="*/ 204302 h 957255"/>
              <a:gd name="connsiteX4957" fmla="*/ 19539 w 1009707"/>
              <a:gd name="connsiteY4957" fmla="*/ 206793 h 957255"/>
              <a:gd name="connsiteX4958" fmla="*/ 19276 w 1009707"/>
              <a:gd name="connsiteY4958" fmla="*/ 210072 h 957255"/>
              <a:gd name="connsiteX4959" fmla="*/ 20719 w 1009707"/>
              <a:gd name="connsiteY4959" fmla="*/ 215055 h 957255"/>
              <a:gd name="connsiteX4960" fmla="*/ 23604 w 1009707"/>
              <a:gd name="connsiteY4960" fmla="*/ 218202 h 957255"/>
              <a:gd name="connsiteX4961" fmla="*/ 25177 w 1009707"/>
              <a:gd name="connsiteY4961" fmla="*/ 224365 h 957255"/>
              <a:gd name="connsiteX4962" fmla="*/ 25439 w 1009707"/>
              <a:gd name="connsiteY4962" fmla="*/ 226070 h 957255"/>
              <a:gd name="connsiteX4963" fmla="*/ 26620 w 1009707"/>
              <a:gd name="connsiteY4963" fmla="*/ 227512 h 957255"/>
              <a:gd name="connsiteX4964" fmla="*/ 26882 w 1009707"/>
              <a:gd name="connsiteY4964" fmla="*/ 233151 h 957255"/>
              <a:gd name="connsiteX4965" fmla="*/ 28718 w 1009707"/>
              <a:gd name="connsiteY4965" fmla="*/ 234593 h 957255"/>
              <a:gd name="connsiteX4966" fmla="*/ 30816 w 1009707"/>
              <a:gd name="connsiteY4966" fmla="*/ 234987 h 957255"/>
              <a:gd name="connsiteX4967" fmla="*/ 33963 w 1009707"/>
              <a:gd name="connsiteY4967" fmla="*/ 238789 h 957255"/>
              <a:gd name="connsiteX4968" fmla="*/ 33176 w 1009707"/>
              <a:gd name="connsiteY4968" fmla="*/ 239183 h 957255"/>
              <a:gd name="connsiteX4969" fmla="*/ 32914 w 1009707"/>
              <a:gd name="connsiteY4969" fmla="*/ 240625 h 957255"/>
              <a:gd name="connsiteX4970" fmla="*/ 32914 w 1009707"/>
              <a:gd name="connsiteY4970" fmla="*/ 242330 h 957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</a:cxnLst>
            <a:rect l="l" t="t" r="r" b="b"/>
            <a:pathLst>
              <a:path w="1009707" h="957255">
                <a:moveTo>
                  <a:pt x="933390" y="343694"/>
                </a:moveTo>
                <a:lnTo>
                  <a:pt x="933390" y="344088"/>
                </a:lnTo>
                <a:lnTo>
                  <a:pt x="933652" y="344088"/>
                </a:lnTo>
                <a:lnTo>
                  <a:pt x="934308" y="344350"/>
                </a:lnTo>
                <a:lnTo>
                  <a:pt x="935094" y="344088"/>
                </a:lnTo>
                <a:lnTo>
                  <a:pt x="934832" y="344743"/>
                </a:lnTo>
                <a:lnTo>
                  <a:pt x="934439" y="344743"/>
                </a:lnTo>
                <a:lnTo>
                  <a:pt x="934832" y="345005"/>
                </a:lnTo>
                <a:lnTo>
                  <a:pt x="934439" y="345399"/>
                </a:lnTo>
                <a:lnTo>
                  <a:pt x="933521" y="345005"/>
                </a:lnTo>
                <a:lnTo>
                  <a:pt x="931685" y="344088"/>
                </a:lnTo>
                <a:lnTo>
                  <a:pt x="932472" y="344088"/>
                </a:lnTo>
                <a:lnTo>
                  <a:pt x="933390" y="343694"/>
                </a:lnTo>
                <a:close/>
                <a:moveTo>
                  <a:pt x="924866" y="289144"/>
                </a:moveTo>
                <a:lnTo>
                  <a:pt x="925522" y="288357"/>
                </a:lnTo>
                <a:lnTo>
                  <a:pt x="926964" y="290062"/>
                </a:lnTo>
                <a:lnTo>
                  <a:pt x="929456" y="291242"/>
                </a:lnTo>
                <a:lnTo>
                  <a:pt x="932734" y="291504"/>
                </a:lnTo>
                <a:lnTo>
                  <a:pt x="933783" y="291242"/>
                </a:lnTo>
                <a:lnTo>
                  <a:pt x="935619" y="291242"/>
                </a:lnTo>
                <a:lnTo>
                  <a:pt x="935881" y="292029"/>
                </a:lnTo>
                <a:lnTo>
                  <a:pt x="941520" y="292684"/>
                </a:lnTo>
                <a:lnTo>
                  <a:pt x="947945" y="294782"/>
                </a:lnTo>
                <a:lnTo>
                  <a:pt x="950437" y="294782"/>
                </a:lnTo>
                <a:lnTo>
                  <a:pt x="954633" y="295045"/>
                </a:lnTo>
                <a:lnTo>
                  <a:pt x="955813" y="295438"/>
                </a:lnTo>
                <a:lnTo>
                  <a:pt x="958173" y="295438"/>
                </a:lnTo>
                <a:lnTo>
                  <a:pt x="960009" y="296225"/>
                </a:lnTo>
                <a:lnTo>
                  <a:pt x="965254" y="299110"/>
                </a:lnTo>
                <a:lnTo>
                  <a:pt x="965910" y="299110"/>
                </a:lnTo>
                <a:lnTo>
                  <a:pt x="966697" y="300028"/>
                </a:lnTo>
                <a:lnTo>
                  <a:pt x="966435" y="300028"/>
                </a:lnTo>
                <a:lnTo>
                  <a:pt x="966697" y="301208"/>
                </a:lnTo>
                <a:lnTo>
                  <a:pt x="968795" y="302650"/>
                </a:lnTo>
                <a:lnTo>
                  <a:pt x="970893" y="303437"/>
                </a:lnTo>
                <a:lnTo>
                  <a:pt x="976269" y="305142"/>
                </a:lnTo>
                <a:lnTo>
                  <a:pt x="977974" y="304879"/>
                </a:lnTo>
                <a:lnTo>
                  <a:pt x="979417" y="303437"/>
                </a:lnTo>
                <a:lnTo>
                  <a:pt x="980597" y="303437"/>
                </a:lnTo>
                <a:lnTo>
                  <a:pt x="979810" y="303699"/>
                </a:lnTo>
                <a:lnTo>
                  <a:pt x="978367" y="305142"/>
                </a:lnTo>
                <a:lnTo>
                  <a:pt x="978630" y="305797"/>
                </a:lnTo>
                <a:lnTo>
                  <a:pt x="978630" y="306191"/>
                </a:lnTo>
                <a:lnTo>
                  <a:pt x="979023" y="305797"/>
                </a:lnTo>
                <a:lnTo>
                  <a:pt x="979023" y="306191"/>
                </a:lnTo>
                <a:lnTo>
                  <a:pt x="979285" y="305797"/>
                </a:lnTo>
                <a:lnTo>
                  <a:pt x="979285" y="306191"/>
                </a:lnTo>
                <a:lnTo>
                  <a:pt x="979679" y="306191"/>
                </a:lnTo>
                <a:lnTo>
                  <a:pt x="979679" y="306453"/>
                </a:lnTo>
                <a:lnTo>
                  <a:pt x="980466" y="306453"/>
                </a:lnTo>
                <a:lnTo>
                  <a:pt x="980728" y="306846"/>
                </a:lnTo>
                <a:lnTo>
                  <a:pt x="980728" y="304355"/>
                </a:lnTo>
                <a:lnTo>
                  <a:pt x="980728" y="303699"/>
                </a:lnTo>
                <a:lnTo>
                  <a:pt x="980728" y="303437"/>
                </a:lnTo>
                <a:lnTo>
                  <a:pt x="981121" y="304355"/>
                </a:lnTo>
                <a:lnTo>
                  <a:pt x="981121" y="307240"/>
                </a:lnTo>
                <a:lnTo>
                  <a:pt x="981121" y="308027"/>
                </a:lnTo>
                <a:lnTo>
                  <a:pt x="982564" y="309469"/>
                </a:lnTo>
                <a:lnTo>
                  <a:pt x="983744" y="310649"/>
                </a:lnTo>
                <a:lnTo>
                  <a:pt x="984531" y="311305"/>
                </a:lnTo>
                <a:lnTo>
                  <a:pt x="986235" y="318779"/>
                </a:lnTo>
                <a:lnTo>
                  <a:pt x="987416" y="321140"/>
                </a:lnTo>
                <a:lnTo>
                  <a:pt x="988334" y="323631"/>
                </a:lnTo>
                <a:lnTo>
                  <a:pt x="991218" y="325336"/>
                </a:lnTo>
                <a:lnTo>
                  <a:pt x="993316" y="327827"/>
                </a:lnTo>
                <a:lnTo>
                  <a:pt x="994497" y="329925"/>
                </a:lnTo>
                <a:lnTo>
                  <a:pt x="995939" y="331368"/>
                </a:lnTo>
                <a:lnTo>
                  <a:pt x="996201" y="332023"/>
                </a:lnTo>
                <a:lnTo>
                  <a:pt x="996857" y="335564"/>
                </a:lnTo>
                <a:lnTo>
                  <a:pt x="997250" y="337269"/>
                </a:lnTo>
                <a:lnTo>
                  <a:pt x="998168" y="338449"/>
                </a:lnTo>
                <a:lnTo>
                  <a:pt x="998955" y="339891"/>
                </a:lnTo>
                <a:lnTo>
                  <a:pt x="999349" y="340154"/>
                </a:lnTo>
                <a:lnTo>
                  <a:pt x="1000135" y="341989"/>
                </a:lnTo>
                <a:lnTo>
                  <a:pt x="1001578" y="343432"/>
                </a:lnTo>
                <a:lnTo>
                  <a:pt x="1002233" y="343694"/>
                </a:lnTo>
                <a:lnTo>
                  <a:pt x="1003020" y="344088"/>
                </a:lnTo>
                <a:lnTo>
                  <a:pt x="1003938" y="346186"/>
                </a:lnTo>
                <a:lnTo>
                  <a:pt x="1005380" y="352087"/>
                </a:lnTo>
                <a:lnTo>
                  <a:pt x="1006561" y="353267"/>
                </a:lnTo>
                <a:lnTo>
                  <a:pt x="1006823" y="354316"/>
                </a:lnTo>
                <a:lnTo>
                  <a:pt x="1007610" y="356807"/>
                </a:lnTo>
                <a:lnTo>
                  <a:pt x="1009446" y="358512"/>
                </a:lnTo>
                <a:lnTo>
                  <a:pt x="1009446" y="359692"/>
                </a:lnTo>
                <a:lnTo>
                  <a:pt x="1009446" y="361135"/>
                </a:lnTo>
                <a:lnTo>
                  <a:pt x="1009708" y="362052"/>
                </a:lnTo>
                <a:lnTo>
                  <a:pt x="1009446" y="362446"/>
                </a:lnTo>
                <a:lnTo>
                  <a:pt x="1008790" y="362708"/>
                </a:lnTo>
                <a:lnTo>
                  <a:pt x="1005249" y="361921"/>
                </a:lnTo>
                <a:lnTo>
                  <a:pt x="1003807" y="361659"/>
                </a:lnTo>
                <a:lnTo>
                  <a:pt x="1003151" y="361659"/>
                </a:lnTo>
                <a:lnTo>
                  <a:pt x="998955" y="361266"/>
                </a:lnTo>
                <a:lnTo>
                  <a:pt x="995021" y="359823"/>
                </a:lnTo>
                <a:lnTo>
                  <a:pt x="994759" y="359036"/>
                </a:lnTo>
                <a:lnTo>
                  <a:pt x="993316" y="358774"/>
                </a:lnTo>
                <a:lnTo>
                  <a:pt x="992136" y="358119"/>
                </a:lnTo>
                <a:lnTo>
                  <a:pt x="987940" y="357332"/>
                </a:lnTo>
                <a:lnTo>
                  <a:pt x="981515" y="357332"/>
                </a:lnTo>
                <a:lnTo>
                  <a:pt x="975876" y="358381"/>
                </a:lnTo>
                <a:lnTo>
                  <a:pt x="972991" y="359561"/>
                </a:lnTo>
                <a:lnTo>
                  <a:pt x="972598" y="359561"/>
                </a:lnTo>
                <a:lnTo>
                  <a:pt x="971811" y="359823"/>
                </a:lnTo>
                <a:lnTo>
                  <a:pt x="971155" y="360479"/>
                </a:lnTo>
                <a:lnTo>
                  <a:pt x="970893" y="360872"/>
                </a:lnTo>
                <a:lnTo>
                  <a:pt x="969713" y="359430"/>
                </a:lnTo>
                <a:lnTo>
                  <a:pt x="969713" y="357594"/>
                </a:lnTo>
                <a:lnTo>
                  <a:pt x="969713" y="356938"/>
                </a:lnTo>
                <a:lnTo>
                  <a:pt x="970106" y="356676"/>
                </a:lnTo>
                <a:lnTo>
                  <a:pt x="970106" y="357332"/>
                </a:lnTo>
                <a:lnTo>
                  <a:pt x="970368" y="357594"/>
                </a:lnTo>
                <a:lnTo>
                  <a:pt x="972204" y="357594"/>
                </a:lnTo>
                <a:lnTo>
                  <a:pt x="975089" y="356938"/>
                </a:lnTo>
                <a:lnTo>
                  <a:pt x="975352" y="356676"/>
                </a:lnTo>
                <a:lnTo>
                  <a:pt x="975352" y="355889"/>
                </a:lnTo>
                <a:lnTo>
                  <a:pt x="974565" y="356676"/>
                </a:lnTo>
                <a:lnTo>
                  <a:pt x="973909" y="356283"/>
                </a:lnTo>
                <a:lnTo>
                  <a:pt x="973909" y="355627"/>
                </a:lnTo>
                <a:lnTo>
                  <a:pt x="974565" y="355365"/>
                </a:lnTo>
                <a:lnTo>
                  <a:pt x="975352" y="356020"/>
                </a:lnTo>
                <a:lnTo>
                  <a:pt x="975352" y="354578"/>
                </a:lnTo>
                <a:lnTo>
                  <a:pt x="973909" y="354578"/>
                </a:lnTo>
                <a:lnTo>
                  <a:pt x="973647" y="354578"/>
                </a:lnTo>
                <a:lnTo>
                  <a:pt x="973909" y="354840"/>
                </a:lnTo>
                <a:lnTo>
                  <a:pt x="973122" y="354840"/>
                </a:lnTo>
                <a:lnTo>
                  <a:pt x="970762" y="353398"/>
                </a:lnTo>
                <a:lnTo>
                  <a:pt x="969319" y="353398"/>
                </a:lnTo>
                <a:lnTo>
                  <a:pt x="969319" y="353791"/>
                </a:lnTo>
                <a:lnTo>
                  <a:pt x="968926" y="353791"/>
                </a:lnTo>
                <a:lnTo>
                  <a:pt x="968926" y="353398"/>
                </a:lnTo>
                <a:lnTo>
                  <a:pt x="967221" y="353136"/>
                </a:lnTo>
                <a:lnTo>
                  <a:pt x="966041" y="353922"/>
                </a:lnTo>
                <a:lnTo>
                  <a:pt x="963943" y="353529"/>
                </a:lnTo>
                <a:lnTo>
                  <a:pt x="963681" y="353922"/>
                </a:lnTo>
                <a:lnTo>
                  <a:pt x="963943" y="354578"/>
                </a:lnTo>
                <a:lnTo>
                  <a:pt x="963288" y="354185"/>
                </a:lnTo>
                <a:lnTo>
                  <a:pt x="963288" y="353398"/>
                </a:lnTo>
                <a:lnTo>
                  <a:pt x="963025" y="353398"/>
                </a:lnTo>
                <a:lnTo>
                  <a:pt x="962632" y="354185"/>
                </a:lnTo>
                <a:lnTo>
                  <a:pt x="962632" y="354840"/>
                </a:lnTo>
                <a:lnTo>
                  <a:pt x="961714" y="356676"/>
                </a:lnTo>
                <a:lnTo>
                  <a:pt x="961976" y="356938"/>
                </a:lnTo>
                <a:lnTo>
                  <a:pt x="961189" y="356938"/>
                </a:lnTo>
                <a:lnTo>
                  <a:pt x="960534" y="357594"/>
                </a:lnTo>
                <a:lnTo>
                  <a:pt x="960927" y="358774"/>
                </a:lnTo>
                <a:lnTo>
                  <a:pt x="961976" y="359036"/>
                </a:lnTo>
                <a:lnTo>
                  <a:pt x="962632" y="359823"/>
                </a:lnTo>
                <a:lnTo>
                  <a:pt x="963025" y="359823"/>
                </a:lnTo>
                <a:lnTo>
                  <a:pt x="965123" y="361659"/>
                </a:lnTo>
                <a:lnTo>
                  <a:pt x="965123" y="362446"/>
                </a:lnTo>
                <a:lnTo>
                  <a:pt x="966566" y="360610"/>
                </a:lnTo>
                <a:lnTo>
                  <a:pt x="966828" y="359954"/>
                </a:lnTo>
                <a:lnTo>
                  <a:pt x="966566" y="359692"/>
                </a:lnTo>
                <a:lnTo>
                  <a:pt x="967221" y="359299"/>
                </a:lnTo>
                <a:lnTo>
                  <a:pt x="967484" y="360086"/>
                </a:lnTo>
                <a:lnTo>
                  <a:pt x="966041" y="361921"/>
                </a:lnTo>
                <a:lnTo>
                  <a:pt x="965779" y="362970"/>
                </a:lnTo>
                <a:lnTo>
                  <a:pt x="964468" y="364151"/>
                </a:lnTo>
                <a:lnTo>
                  <a:pt x="963288" y="364806"/>
                </a:lnTo>
                <a:lnTo>
                  <a:pt x="958042" y="364806"/>
                </a:lnTo>
                <a:lnTo>
                  <a:pt x="952273" y="364151"/>
                </a:lnTo>
                <a:lnTo>
                  <a:pt x="950174" y="364151"/>
                </a:lnTo>
                <a:lnTo>
                  <a:pt x="948732" y="363757"/>
                </a:lnTo>
                <a:lnTo>
                  <a:pt x="945585" y="364544"/>
                </a:lnTo>
                <a:lnTo>
                  <a:pt x="944929" y="364544"/>
                </a:lnTo>
                <a:lnTo>
                  <a:pt x="945191" y="364282"/>
                </a:lnTo>
                <a:lnTo>
                  <a:pt x="944142" y="363495"/>
                </a:lnTo>
                <a:lnTo>
                  <a:pt x="942962" y="363495"/>
                </a:lnTo>
                <a:lnTo>
                  <a:pt x="942700" y="362839"/>
                </a:lnTo>
                <a:lnTo>
                  <a:pt x="940208" y="361659"/>
                </a:lnTo>
                <a:lnTo>
                  <a:pt x="937061" y="360872"/>
                </a:lnTo>
                <a:lnTo>
                  <a:pt x="936668" y="359954"/>
                </a:lnTo>
                <a:lnTo>
                  <a:pt x="937324" y="358512"/>
                </a:lnTo>
                <a:lnTo>
                  <a:pt x="937324" y="356020"/>
                </a:lnTo>
                <a:lnTo>
                  <a:pt x="936668" y="353922"/>
                </a:lnTo>
                <a:lnTo>
                  <a:pt x="936668" y="352480"/>
                </a:lnTo>
                <a:lnTo>
                  <a:pt x="938110" y="350382"/>
                </a:lnTo>
                <a:lnTo>
                  <a:pt x="938766" y="347890"/>
                </a:lnTo>
                <a:lnTo>
                  <a:pt x="938110" y="345399"/>
                </a:lnTo>
                <a:lnTo>
                  <a:pt x="936668" y="345399"/>
                </a:lnTo>
                <a:lnTo>
                  <a:pt x="937324" y="344743"/>
                </a:lnTo>
                <a:lnTo>
                  <a:pt x="936406" y="343956"/>
                </a:lnTo>
                <a:lnTo>
                  <a:pt x="936668" y="343038"/>
                </a:lnTo>
                <a:lnTo>
                  <a:pt x="936668" y="341858"/>
                </a:lnTo>
                <a:lnTo>
                  <a:pt x="935881" y="340154"/>
                </a:lnTo>
                <a:lnTo>
                  <a:pt x="935619" y="339760"/>
                </a:lnTo>
                <a:lnTo>
                  <a:pt x="934963" y="340547"/>
                </a:lnTo>
                <a:lnTo>
                  <a:pt x="934176" y="340547"/>
                </a:lnTo>
                <a:lnTo>
                  <a:pt x="934176" y="340940"/>
                </a:lnTo>
                <a:lnTo>
                  <a:pt x="932996" y="340940"/>
                </a:lnTo>
                <a:lnTo>
                  <a:pt x="932996" y="340285"/>
                </a:lnTo>
                <a:lnTo>
                  <a:pt x="933390" y="340285"/>
                </a:lnTo>
                <a:lnTo>
                  <a:pt x="933652" y="339498"/>
                </a:lnTo>
                <a:lnTo>
                  <a:pt x="932865" y="339105"/>
                </a:lnTo>
                <a:lnTo>
                  <a:pt x="932209" y="339105"/>
                </a:lnTo>
                <a:lnTo>
                  <a:pt x="930767" y="338056"/>
                </a:lnTo>
                <a:lnTo>
                  <a:pt x="929718" y="338056"/>
                </a:lnTo>
                <a:lnTo>
                  <a:pt x="929325" y="338842"/>
                </a:lnTo>
                <a:lnTo>
                  <a:pt x="929718" y="339498"/>
                </a:lnTo>
                <a:lnTo>
                  <a:pt x="929325" y="340940"/>
                </a:lnTo>
                <a:lnTo>
                  <a:pt x="929062" y="340547"/>
                </a:lnTo>
                <a:lnTo>
                  <a:pt x="928669" y="340285"/>
                </a:lnTo>
                <a:lnTo>
                  <a:pt x="928669" y="339105"/>
                </a:lnTo>
                <a:lnTo>
                  <a:pt x="929062" y="338318"/>
                </a:lnTo>
                <a:lnTo>
                  <a:pt x="927620" y="337400"/>
                </a:lnTo>
                <a:lnTo>
                  <a:pt x="926177" y="336613"/>
                </a:lnTo>
                <a:lnTo>
                  <a:pt x="924997" y="336613"/>
                </a:lnTo>
                <a:lnTo>
                  <a:pt x="924211" y="337400"/>
                </a:lnTo>
                <a:lnTo>
                  <a:pt x="923555" y="337400"/>
                </a:lnTo>
                <a:lnTo>
                  <a:pt x="921719" y="338318"/>
                </a:lnTo>
                <a:lnTo>
                  <a:pt x="921719" y="339760"/>
                </a:lnTo>
                <a:lnTo>
                  <a:pt x="921719" y="340547"/>
                </a:lnTo>
                <a:lnTo>
                  <a:pt x="921457" y="340547"/>
                </a:lnTo>
                <a:lnTo>
                  <a:pt x="921457" y="340940"/>
                </a:lnTo>
                <a:lnTo>
                  <a:pt x="921457" y="342383"/>
                </a:lnTo>
                <a:lnTo>
                  <a:pt x="921063" y="342383"/>
                </a:lnTo>
                <a:lnTo>
                  <a:pt x="920277" y="339498"/>
                </a:lnTo>
                <a:lnTo>
                  <a:pt x="916736" y="340285"/>
                </a:lnTo>
                <a:lnTo>
                  <a:pt x="915031" y="341203"/>
                </a:lnTo>
                <a:lnTo>
                  <a:pt x="914638" y="342383"/>
                </a:lnTo>
                <a:lnTo>
                  <a:pt x="913720" y="342645"/>
                </a:lnTo>
                <a:lnTo>
                  <a:pt x="913327" y="342383"/>
                </a:lnTo>
                <a:lnTo>
                  <a:pt x="912671" y="341727"/>
                </a:lnTo>
                <a:lnTo>
                  <a:pt x="911622" y="342383"/>
                </a:lnTo>
                <a:lnTo>
                  <a:pt x="911884" y="343825"/>
                </a:lnTo>
                <a:lnTo>
                  <a:pt x="911622" y="344612"/>
                </a:lnTo>
                <a:lnTo>
                  <a:pt x="911622" y="345530"/>
                </a:lnTo>
                <a:lnTo>
                  <a:pt x="912409" y="345923"/>
                </a:lnTo>
                <a:lnTo>
                  <a:pt x="914113" y="346579"/>
                </a:lnTo>
                <a:lnTo>
                  <a:pt x="914769" y="346186"/>
                </a:lnTo>
                <a:lnTo>
                  <a:pt x="915163" y="345399"/>
                </a:lnTo>
                <a:lnTo>
                  <a:pt x="915425" y="345399"/>
                </a:lnTo>
                <a:lnTo>
                  <a:pt x="915425" y="346186"/>
                </a:lnTo>
                <a:lnTo>
                  <a:pt x="916080" y="346841"/>
                </a:lnTo>
                <a:lnTo>
                  <a:pt x="916080" y="347235"/>
                </a:lnTo>
                <a:lnTo>
                  <a:pt x="916474" y="347235"/>
                </a:lnTo>
                <a:lnTo>
                  <a:pt x="916736" y="347497"/>
                </a:lnTo>
                <a:lnTo>
                  <a:pt x="916474" y="347890"/>
                </a:lnTo>
                <a:lnTo>
                  <a:pt x="916080" y="347497"/>
                </a:lnTo>
                <a:lnTo>
                  <a:pt x="915425" y="347497"/>
                </a:lnTo>
                <a:lnTo>
                  <a:pt x="915818" y="347890"/>
                </a:lnTo>
                <a:lnTo>
                  <a:pt x="916605" y="347890"/>
                </a:lnTo>
                <a:lnTo>
                  <a:pt x="916867" y="348939"/>
                </a:lnTo>
                <a:lnTo>
                  <a:pt x="918310" y="348939"/>
                </a:lnTo>
                <a:lnTo>
                  <a:pt x="918965" y="349595"/>
                </a:lnTo>
                <a:lnTo>
                  <a:pt x="918965" y="349333"/>
                </a:lnTo>
                <a:lnTo>
                  <a:pt x="918965" y="348939"/>
                </a:lnTo>
                <a:lnTo>
                  <a:pt x="919359" y="349333"/>
                </a:lnTo>
                <a:lnTo>
                  <a:pt x="919621" y="350120"/>
                </a:lnTo>
                <a:lnTo>
                  <a:pt x="919621" y="349726"/>
                </a:lnTo>
                <a:lnTo>
                  <a:pt x="920277" y="350120"/>
                </a:lnTo>
                <a:lnTo>
                  <a:pt x="920670" y="350775"/>
                </a:lnTo>
                <a:lnTo>
                  <a:pt x="920932" y="350382"/>
                </a:lnTo>
                <a:lnTo>
                  <a:pt x="920932" y="350775"/>
                </a:lnTo>
                <a:lnTo>
                  <a:pt x="920670" y="351037"/>
                </a:lnTo>
                <a:lnTo>
                  <a:pt x="920277" y="351037"/>
                </a:lnTo>
                <a:lnTo>
                  <a:pt x="917916" y="350120"/>
                </a:lnTo>
                <a:lnTo>
                  <a:pt x="911097" y="345399"/>
                </a:lnTo>
                <a:lnTo>
                  <a:pt x="907295" y="343301"/>
                </a:lnTo>
                <a:lnTo>
                  <a:pt x="906114" y="342252"/>
                </a:lnTo>
                <a:lnTo>
                  <a:pt x="905328" y="338973"/>
                </a:lnTo>
                <a:lnTo>
                  <a:pt x="906770" y="328090"/>
                </a:lnTo>
                <a:lnTo>
                  <a:pt x="906508" y="325205"/>
                </a:lnTo>
                <a:lnTo>
                  <a:pt x="907295" y="321664"/>
                </a:lnTo>
                <a:lnTo>
                  <a:pt x="906901" y="319828"/>
                </a:lnTo>
                <a:lnTo>
                  <a:pt x="909393" y="312092"/>
                </a:lnTo>
                <a:lnTo>
                  <a:pt x="912933" y="303830"/>
                </a:lnTo>
                <a:lnTo>
                  <a:pt x="917523" y="296749"/>
                </a:lnTo>
                <a:lnTo>
                  <a:pt x="923686" y="289668"/>
                </a:lnTo>
                <a:lnTo>
                  <a:pt x="924866" y="289144"/>
                </a:lnTo>
                <a:close/>
                <a:moveTo>
                  <a:pt x="880151" y="622085"/>
                </a:moveTo>
                <a:lnTo>
                  <a:pt x="875561" y="623528"/>
                </a:lnTo>
                <a:lnTo>
                  <a:pt x="874512" y="623528"/>
                </a:lnTo>
                <a:lnTo>
                  <a:pt x="874774" y="624314"/>
                </a:lnTo>
                <a:lnTo>
                  <a:pt x="873332" y="624970"/>
                </a:lnTo>
                <a:lnTo>
                  <a:pt x="873069" y="625757"/>
                </a:lnTo>
                <a:lnTo>
                  <a:pt x="873069" y="627199"/>
                </a:lnTo>
                <a:lnTo>
                  <a:pt x="873069" y="627461"/>
                </a:lnTo>
                <a:lnTo>
                  <a:pt x="870971" y="628117"/>
                </a:lnTo>
                <a:lnTo>
                  <a:pt x="868086" y="629953"/>
                </a:lnTo>
                <a:lnTo>
                  <a:pt x="867693" y="629953"/>
                </a:lnTo>
                <a:lnTo>
                  <a:pt x="866775" y="627068"/>
                </a:lnTo>
                <a:lnTo>
                  <a:pt x="866382" y="625626"/>
                </a:lnTo>
                <a:lnTo>
                  <a:pt x="866775" y="624183"/>
                </a:lnTo>
                <a:lnTo>
                  <a:pt x="867693" y="622741"/>
                </a:lnTo>
                <a:lnTo>
                  <a:pt x="868480" y="622741"/>
                </a:lnTo>
                <a:lnTo>
                  <a:pt x="868480" y="621954"/>
                </a:lnTo>
                <a:lnTo>
                  <a:pt x="870971" y="619856"/>
                </a:lnTo>
                <a:lnTo>
                  <a:pt x="870971" y="620774"/>
                </a:lnTo>
                <a:lnTo>
                  <a:pt x="872414" y="620118"/>
                </a:lnTo>
                <a:lnTo>
                  <a:pt x="872676" y="619069"/>
                </a:lnTo>
                <a:lnTo>
                  <a:pt x="873069" y="619069"/>
                </a:lnTo>
                <a:lnTo>
                  <a:pt x="874118" y="619331"/>
                </a:lnTo>
                <a:lnTo>
                  <a:pt x="874512" y="619069"/>
                </a:lnTo>
                <a:lnTo>
                  <a:pt x="875954" y="619856"/>
                </a:lnTo>
                <a:lnTo>
                  <a:pt x="878446" y="620118"/>
                </a:lnTo>
                <a:lnTo>
                  <a:pt x="880282" y="620118"/>
                </a:lnTo>
                <a:lnTo>
                  <a:pt x="880282" y="622085"/>
                </a:lnTo>
                <a:close/>
                <a:moveTo>
                  <a:pt x="431158" y="813012"/>
                </a:moveTo>
                <a:lnTo>
                  <a:pt x="431814" y="813012"/>
                </a:lnTo>
                <a:lnTo>
                  <a:pt x="433256" y="813667"/>
                </a:lnTo>
                <a:lnTo>
                  <a:pt x="432994" y="814061"/>
                </a:lnTo>
                <a:lnTo>
                  <a:pt x="431552" y="813667"/>
                </a:lnTo>
                <a:lnTo>
                  <a:pt x="431158" y="813012"/>
                </a:lnTo>
                <a:close/>
                <a:moveTo>
                  <a:pt x="429454" y="809865"/>
                </a:moveTo>
                <a:lnTo>
                  <a:pt x="430896" y="811307"/>
                </a:lnTo>
                <a:lnTo>
                  <a:pt x="430503" y="811569"/>
                </a:lnTo>
                <a:lnTo>
                  <a:pt x="429060" y="810520"/>
                </a:lnTo>
                <a:lnTo>
                  <a:pt x="429454" y="809865"/>
                </a:lnTo>
                <a:close/>
                <a:moveTo>
                  <a:pt x="426175" y="314321"/>
                </a:moveTo>
                <a:lnTo>
                  <a:pt x="426569" y="314321"/>
                </a:lnTo>
                <a:lnTo>
                  <a:pt x="426569" y="314583"/>
                </a:lnTo>
                <a:lnTo>
                  <a:pt x="426175" y="314583"/>
                </a:lnTo>
                <a:lnTo>
                  <a:pt x="425913" y="314321"/>
                </a:lnTo>
                <a:lnTo>
                  <a:pt x="425520" y="314321"/>
                </a:lnTo>
                <a:lnTo>
                  <a:pt x="425520" y="313927"/>
                </a:lnTo>
                <a:lnTo>
                  <a:pt x="425520" y="313665"/>
                </a:lnTo>
                <a:lnTo>
                  <a:pt x="425913" y="313010"/>
                </a:lnTo>
                <a:lnTo>
                  <a:pt x="426175" y="313010"/>
                </a:lnTo>
                <a:lnTo>
                  <a:pt x="425913" y="313272"/>
                </a:lnTo>
                <a:lnTo>
                  <a:pt x="425913" y="313665"/>
                </a:lnTo>
                <a:lnTo>
                  <a:pt x="426175" y="313927"/>
                </a:lnTo>
                <a:lnTo>
                  <a:pt x="426175" y="314321"/>
                </a:lnTo>
                <a:close/>
                <a:moveTo>
                  <a:pt x="425257" y="812618"/>
                </a:moveTo>
                <a:lnTo>
                  <a:pt x="424077" y="811176"/>
                </a:lnTo>
                <a:lnTo>
                  <a:pt x="421979" y="808684"/>
                </a:lnTo>
                <a:lnTo>
                  <a:pt x="420143" y="806193"/>
                </a:lnTo>
                <a:lnTo>
                  <a:pt x="420143" y="802652"/>
                </a:lnTo>
                <a:lnTo>
                  <a:pt x="421324" y="799767"/>
                </a:lnTo>
                <a:lnTo>
                  <a:pt x="421586" y="800423"/>
                </a:lnTo>
                <a:lnTo>
                  <a:pt x="422373" y="800423"/>
                </a:lnTo>
                <a:lnTo>
                  <a:pt x="422635" y="798325"/>
                </a:lnTo>
                <a:lnTo>
                  <a:pt x="422635" y="794391"/>
                </a:lnTo>
                <a:lnTo>
                  <a:pt x="423028" y="796227"/>
                </a:lnTo>
                <a:lnTo>
                  <a:pt x="423291" y="800030"/>
                </a:lnTo>
                <a:lnTo>
                  <a:pt x="424471" y="805668"/>
                </a:lnTo>
                <a:lnTo>
                  <a:pt x="425913" y="808947"/>
                </a:lnTo>
                <a:lnTo>
                  <a:pt x="426700" y="809996"/>
                </a:lnTo>
                <a:lnTo>
                  <a:pt x="427356" y="809733"/>
                </a:lnTo>
                <a:lnTo>
                  <a:pt x="426175" y="808553"/>
                </a:lnTo>
                <a:lnTo>
                  <a:pt x="425257" y="806062"/>
                </a:lnTo>
                <a:lnTo>
                  <a:pt x="424864" y="805406"/>
                </a:lnTo>
                <a:lnTo>
                  <a:pt x="426307" y="806324"/>
                </a:lnTo>
                <a:lnTo>
                  <a:pt x="426307" y="807111"/>
                </a:lnTo>
                <a:lnTo>
                  <a:pt x="426307" y="806586"/>
                </a:lnTo>
                <a:lnTo>
                  <a:pt x="427093" y="806980"/>
                </a:lnTo>
                <a:lnTo>
                  <a:pt x="427487" y="807898"/>
                </a:lnTo>
                <a:lnTo>
                  <a:pt x="427749" y="809340"/>
                </a:lnTo>
                <a:lnTo>
                  <a:pt x="428142" y="810520"/>
                </a:lnTo>
                <a:lnTo>
                  <a:pt x="427356" y="810127"/>
                </a:lnTo>
                <a:lnTo>
                  <a:pt x="426962" y="810127"/>
                </a:lnTo>
                <a:lnTo>
                  <a:pt x="427356" y="810782"/>
                </a:lnTo>
                <a:lnTo>
                  <a:pt x="428405" y="810782"/>
                </a:lnTo>
                <a:lnTo>
                  <a:pt x="430240" y="812225"/>
                </a:lnTo>
                <a:lnTo>
                  <a:pt x="430503" y="813405"/>
                </a:lnTo>
                <a:lnTo>
                  <a:pt x="429847" y="814454"/>
                </a:lnTo>
                <a:lnTo>
                  <a:pt x="428798" y="816552"/>
                </a:lnTo>
                <a:lnTo>
                  <a:pt x="427618" y="817339"/>
                </a:lnTo>
                <a:lnTo>
                  <a:pt x="426962" y="817077"/>
                </a:lnTo>
                <a:lnTo>
                  <a:pt x="427356" y="816683"/>
                </a:lnTo>
                <a:lnTo>
                  <a:pt x="426962" y="816683"/>
                </a:lnTo>
                <a:lnTo>
                  <a:pt x="425913" y="814585"/>
                </a:lnTo>
                <a:lnTo>
                  <a:pt x="425913" y="813143"/>
                </a:lnTo>
                <a:lnTo>
                  <a:pt x="425257" y="812618"/>
                </a:lnTo>
                <a:close/>
                <a:moveTo>
                  <a:pt x="415160" y="790326"/>
                </a:moveTo>
                <a:lnTo>
                  <a:pt x="412276" y="784163"/>
                </a:lnTo>
                <a:lnTo>
                  <a:pt x="411620" y="780622"/>
                </a:lnTo>
                <a:lnTo>
                  <a:pt x="412013" y="779573"/>
                </a:lnTo>
                <a:lnTo>
                  <a:pt x="411620" y="779573"/>
                </a:lnTo>
                <a:lnTo>
                  <a:pt x="411358" y="777737"/>
                </a:lnTo>
                <a:lnTo>
                  <a:pt x="410571" y="777475"/>
                </a:lnTo>
                <a:lnTo>
                  <a:pt x="409391" y="774590"/>
                </a:lnTo>
                <a:lnTo>
                  <a:pt x="408735" y="773804"/>
                </a:lnTo>
                <a:lnTo>
                  <a:pt x="407948" y="771968"/>
                </a:lnTo>
                <a:lnTo>
                  <a:pt x="405850" y="768165"/>
                </a:lnTo>
                <a:lnTo>
                  <a:pt x="406244" y="768427"/>
                </a:lnTo>
                <a:lnTo>
                  <a:pt x="406506" y="768165"/>
                </a:lnTo>
                <a:lnTo>
                  <a:pt x="411489" y="770656"/>
                </a:lnTo>
                <a:lnTo>
                  <a:pt x="412144" y="771312"/>
                </a:lnTo>
                <a:lnTo>
                  <a:pt x="412931" y="772099"/>
                </a:lnTo>
                <a:lnTo>
                  <a:pt x="414767" y="775639"/>
                </a:lnTo>
                <a:lnTo>
                  <a:pt x="415816" y="778131"/>
                </a:lnTo>
                <a:lnTo>
                  <a:pt x="417652" y="783376"/>
                </a:lnTo>
                <a:lnTo>
                  <a:pt x="417914" y="788752"/>
                </a:lnTo>
                <a:lnTo>
                  <a:pt x="418308" y="790851"/>
                </a:lnTo>
                <a:lnTo>
                  <a:pt x="417914" y="791113"/>
                </a:lnTo>
                <a:lnTo>
                  <a:pt x="417259" y="795309"/>
                </a:lnTo>
                <a:lnTo>
                  <a:pt x="415160" y="790326"/>
                </a:lnTo>
                <a:close/>
                <a:moveTo>
                  <a:pt x="379755" y="738529"/>
                </a:moveTo>
                <a:lnTo>
                  <a:pt x="379755" y="742070"/>
                </a:lnTo>
                <a:lnTo>
                  <a:pt x="379362" y="741808"/>
                </a:lnTo>
                <a:lnTo>
                  <a:pt x="376215" y="736825"/>
                </a:lnTo>
                <a:lnTo>
                  <a:pt x="370183" y="717942"/>
                </a:lnTo>
                <a:lnTo>
                  <a:pt x="370183" y="717680"/>
                </a:lnTo>
                <a:lnTo>
                  <a:pt x="376477" y="731186"/>
                </a:lnTo>
                <a:lnTo>
                  <a:pt x="379755" y="738529"/>
                </a:lnTo>
                <a:close/>
                <a:moveTo>
                  <a:pt x="161291" y="240625"/>
                </a:moveTo>
                <a:lnTo>
                  <a:pt x="162471" y="240232"/>
                </a:lnTo>
                <a:lnTo>
                  <a:pt x="163258" y="240888"/>
                </a:lnTo>
                <a:lnTo>
                  <a:pt x="163258" y="241281"/>
                </a:lnTo>
                <a:lnTo>
                  <a:pt x="162078" y="240888"/>
                </a:lnTo>
                <a:lnTo>
                  <a:pt x="160373" y="242068"/>
                </a:lnTo>
                <a:lnTo>
                  <a:pt x="159717" y="242068"/>
                </a:lnTo>
                <a:lnTo>
                  <a:pt x="159717" y="241674"/>
                </a:lnTo>
                <a:lnTo>
                  <a:pt x="160373" y="240888"/>
                </a:lnTo>
                <a:lnTo>
                  <a:pt x="161291" y="240625"/>
                </a:lnTo>
                <a:close/>
                <a:moveTo>
                  <a:pt x="146080" y="339367"/>
                </a:moveTo>
                <a:lnTo>
                  <a:pt x="145031" y="337924"/>
                </a:lnTo>
                <a:lnTo>
                  <a:pt x="145293" y="337662"/>
                </a:lnTo>
                <a:lnTo>
                  <a:pt x="147785" y="337269"/>
                </a:lnTo>
                <a:lnTo>
                  <a:pt x="149883" y="337269"/>
                </a:lnTo>
                <a:lnTo>
                  <a:pt x="151981" y="337006"/>
                </a:lnTo>
                <a:lnTo>
                  <a:pt x="151981" y="337269"/>
                </a:lnTo>
                <a:lnTo>
                  <a:pt x="150145" y="337662"/>
                </a:lnTo>
                <a:lnTo>
                  <a:pt x="149358" y="338449"/>
                </a:lnTo>
                <a:lnTo>
                  <a:pt x="149096" y="338711"/>
                </a:lnTo>
                <a:lnTo>
                  <a:pt x="149096" y="339367"/>
                </a:lnTo>
                <a:lnTo>
                  <a:pt x="148440" y="340547"/>
                </a:lnTo>
                <a:lnTo>
                  <a:pt x="147260" y="340547"/>
                </a:lnTo>
                <a:lnTo>
                  <a:pt x="146080" y="339367"/>
                </a:lnTo>
                <a:close/>
                <a:moveTo>
                  <a:pt x="142539" y="244166"/>
                </a:moveTo>
                <a:lnTo>
                  <a:pt x="142277" y="242986"/>
                </a:lnTo>
                <a:lnTo>
                  <a:pt x="143326" y="240101"/>
                </a:lnTo>
                <a:lnTo>
                  <a:pt x="143982" y="239314"/>
                </a:lnTo>
                <a:lnTo>
                  <a:pt x="145162" y="238396"/>
                </a:lnTo>
                <a:lnTo>
                  <a:pt x="146211" y="239314"/>
                </a:lnTo>
                <a:lnTo>
                  <a:pt x="149489" y="237871"/>
                </a:lnTo>
                <a:lnTo>
                  <a:pt x="150276" y="236954"/>
                </a:lnTo>
                <a:lnTo>
                  <a:pt x="151194" y="237216"/>
                </a:lnTo>
                <a:lnTo>
                  <a:pt x="151587" y="238658"/>
                </a:lnTo>
                <a:lnTo>
                  <a:pt x="151194" y="239052"/>
                </a:lnTo>
                <a:lnTo>
                  <a:pt x="151981" y="239838"/>
                </a:lnTo>
                <a:lnTo>
                  <a:pt x="151981" y="241281"/>
                </a:lnTo>
                <a:lnTo>
                  <a:pt x="152636" y="241281"/>
                </a:lnTo>
                <a:lnTo>
                  <a:pt x="150538" y="244166"/>
                </a:lnTo>
                <a:lnTo>
                  <a:pt x="149489" y="244821"/>
                </a:lnTo>
                <a:lnTo>
                  <a:pt x="148834" y="245870"/>
                </a:lnTo>
                <a:lnTo>
                  <a:pt x="145949" y="246526"/>
                </a:lnTo>
                <a:lnTo>
                  <a:pt x="142539" y="244166"/>
                </a:lnTo>
                <a:close/>
                <a:moveTo>
                  <a:pt x="136114" y="307109"/>
                </a:moveTo>
                <a:lnTo>
                  <a:pt x="137556" y="308289"/>
                </a:lnTo>
                <a:lnTo>
                  <a:pt x="137950" y="309338"/>
                </a:lnTo>
                <a:lnTo>
                  <a:pt x="137950" y="312616"/>
                </a:lnTo>
                <a:lnTo>
                  <a:pt x="136770" y="311960"/>
                </a:lnTo>
                <a:lnTo>
                  <a:pt x="136770" y="310780"/>
                </a:lnTo>
                <a:lnTo>
                  <a:pt x="135065" y="313272"/>
                </a:lnTo>
                <a:lnTo>
                  <a:pt x="139654" y="318648"/>
                </a:lnTo>
                <a:lnTo>
                  <a:pt x="139392" y="318648"/>
                </a:lnTo>
                <a:lnTo>
                  <a:pt x="134803" y="313927"/>
                </a:lnTo>
                <a:lnTo>
                  <a:pt x="133754" y="317468"/>
                </a:lnTo>
                <a:lnTo>
                  <a:pt x="132573" y="317206"/>
                </a:lnTo>
                <a:lnTo>
                  <a:pt x="131918" y="319304"/>
                </a:lnTo>
                <a:lnTo>
                  <a:pt x="130213" y="321402"/>
                </a:lnTo>
                <a:lnTo>
                  <a:pt x="129033" y="322058"/>
                </a:lnTo>
                <a:lnTo>
                  <a:pt x="119854" y="324549"/>
                </a:lnTo>
                <a:lnTo>
                  <a:pt x="114477" y="325205"/>
                </a:lnTo>
                <a:lnTo>
                  <a:pt x="112773" y="324549"/>
                </a:lnTo>
                <a:lnTo>
                  <a:pt x="108839" y="321402"/>
                </a:lnTo>
                <a:lnTo>
                  <a:pt x="108183" y="318517"/>
                </a:lnTo>
                <a:lnTo>
                  <a:pt x="105036" y="316026"/>
                </a:lnTo>
                <a:lnTo>
                  <a:pt x="103593" y="314321"/>
                </a:lnTo>
                <a:lnTo>
                  <a:pt x="102151" y="310387"/>
                </a:lnTo>
                <a:lnTo>
                  <a:pt x="101495" y="306453"/>
                </a:lnTo>
                <a:lnTo>
                  <a:pt x="101758" y="301470"/>
                </a:lnTo>
                <a:lnTo>
                  <a:pt x="105036" y="299110"/>
                </a:lnTo>
                <a:lnTo>
                  <a:pt x="108839" y="299372"/>
                </a:lnTo>
                <a:lnTo>
                  <a:pt x="111724" y="298323"/>
                </a:lnTo>
                <a:lnTo>
                  <a:pt x="113559" y="299110"/>
                </a:lnTo>
                <a:lnTo>
                  <a:pt x="117362" y="297012"/>
                </a:lnTo>
                <a:lnTo>
                  <a:pt x="117756" y="295831"/>
                </a:lnTo>
                <a:lnTo>
                  <a:pt x="119198" y="294389"/>
                </a:lnTo>
                <a:lnTo>
                  <a:pt x="119460" y="292946"/>
                </a:lnTo>
                <a:lnTo>
                  <a:pt x="121558" y="292291"/>
                </a:lnTo>
                <a:lnTo>
                  <a:pt x="124050" y="292291"/>
                </a:lnTo>
                <a:lnTo>
                  <a:pt x="124050" y="291242"/>
                </a:lnTo>
                <a:lnTo>
                  <a:pt x="128246" y="290586"/>
                </a:lnTo>
                <a:lnTo>
                  <a:pt x="132967" y="287308"/>
                </a:lnTo>
                <a:lnTo>
                  <a:pt x="134409" y="287308"/>
                </a:lnTo>
                <a:lnTo>
                  <a:pt x="134671" y="286390"/>
                </a:lnTo>
                <a:lnTo>
                  <a:pt x="138868" y="287046"/>
                </a:lnTo>
                <a:lnTo>
                  <a:pt x="139261" y="285865"/>
                </a:lnTo>
                <a:lnTo>
                  <a:pt x="140703" y="286259"/>
                </a:lnTo>
                <a:lnTo>
                  <a:pt x="140703" y="287177"/>
                </a:lnTo>
                <a:lnTo>
                  <a:pt x="141753" y="287177"/>
                </a:lnTo>
                <a:lnTo>
                  <a:pt x="141753" y="289013"/>
                </a:lnTo>
                <a:lnTo>
                  <a:pt x="140310" y="293209"/>
                </a:lnTo>
                <a:lnTo>
                  <a:pt x="140310" y="296749"/>
                </a:lnTo>
                <a:lnTo>
                  <a:pt x="140966" y="297536"/>
                </a:lnTo>
                <a:lnTo>
                  <a:pt x="137819" y="305273"/>
                </a:lnTo>
                <a:lnTo>
                  <a:pt x="134278" y="306715"/>
                </a:lnTo>
                <a:lnTo>
                  <a:pt x="136114" y="307109"/>
                </a:lnTo>
                <a:close/>
                <a:moveTo>
                  <a:pt x="134016" y="565305"/>
                </a:moveTo>
                <a:lnTo>
                  <a:pt x="134803" y="566486"/>
                </a:lnTo>
                <a:lnTo>
                  <a:pt x="134803" y="568584"/>
                </a:lnTo>
                <a:lnTo>
                  <a:pt x="131918" y="569633"/>
                </a:lnTo>
                <a:lnTo>
                  <a:pt x="134803" y="570288"/>
                </a:lnTo>
                <a:lnTo>
                  <a:pt x="138081" y="570288"/>
                </a:lnTo>
                <a:lnTo>
                  <a:pt x="137687" y="571731"/>
                </a:lnTo>
                <a:lnTo>
                  <a:pt x="135196" y="572518"/>
                </a:lnTo>
                <a:lnTo>
                  <a:pt x="135196" y="575796"/>
                </a:lnTo>
                <a:lnTo>
                  <a:pt x="137687" y="578287"/>
                </a:lnTo>
                <a:lnTo>
                  <a:pt x="135983" y="579468"/>
                </a:lnTo>
                <a:lnTo>
                  <a:pt x="134540" y="579730"/>
                </a:lnTo>
                <a:lnTo>
                  <a:pt x="133360" y="578943"/>
                </a:lnTo>
                <a:lnTo>
                  <a:pt x="128377" y="573960"/>
                </a:lnTo>
                <a:lnTo>
                  <a:pt x="128771" y="571075"/>
                </a:lnTo>
                <a:lnTo>
                  <a:pt x="129033" y="568584"/>
                </a:lnTo>
                <a:lnTo>
                  <a:pt x="130475" y="565699"/>
                </a:lnTo>
                <a:lnTo>
                  <a:pt x="133360" y="562814"/>
                </a:lnTo>
                <a:lnTo>
                  <a:pt x="136245" y="562158"/>
                </a:lnTo>
                <a:lnTo>
                  <a:pt x="135983" y="562814"/>
                </a:lnTo>
                <a:lnTo>
                  <a:pt x="137687" y="563076"/>
                </a:lnTo>
                <a:lnTo>
                  <a:pt x="138081" y="563863"/>
                </a:lnTo>
                <a:lnTo>
                  <a:pt x="134016" y="565305"/>
                </a:lnTo>
                <a:close/>
                <a:moveTo>
                  <a:pt x="118018" y="84055"/>
                </a:moveTo>
                <a:lnTo>
                  <a:pt x="126541" y="85891"/>
                </a:lnTo>
                <a:lnTo>
                  <a:pt x="129426" y="84448"/>
                </a:lnTo>
                <a:lnTo>
                  <a:pt x="133622" y="84711"/>
                </a:lnTo>
                <a:lnTo>
                  <a:pt x="148834" y="95070"/>
                </a:lnTo>
                <a:lnTo>
                  <a:pt x="151325" y="95070"/>
                </a:lnTo>
                <a:lnTo>
                  <a:pt x="155915" y="93234"/>
                </a:lnTo>
                <a:lnTo>
                  <a:pt x="156308" y="92972"/>
                </a:lnTo>
                <a:lnTo>
                  <a:pt x="158144" y="92972"/>
                </a:lnTo>
                <a:lnTo>
                  <a:pt x="159586" y="94414"/>
                </a:lnTo>
                <a:lnTo>
                  <a:pt x="165225" y="95463"/>
                </a:lnTo>
                <a:lnTo>
                  <a:pt x="165225" y="93627"/>
                </a:lnTo>
                <a:lnTo>
                  <a:pt x="166930" y="92185"/>
                </a:lnTo>
                <a:lnTo>
                  <a:pt x="168765" y="91792"/>
                </a:lnTo>
                <a:lnTo>
                  <a:pt x="170470" y="90087"/>
                </a:lnTo>
                <a:lnTo>
                  <a:pt x="172306" y="89431"/>
                </a:lnTo>
                <a:lnTo>
                  <a:pt x="172306" y="88251"/>
                </a:lnTo>
                <a:lnTo>
                  <a:pt x="176502" y="87464"/>
                </a:lnTo>
                <a:lnTo>
                  <a:pt x="176764" y="88251"/>
                </a:lnTo>
                <a:lnTo>
                  <a:pt x="178863" y="88907"/>
                </a:lnTo>
                <a:lnTo>
                  <a:pt x="180698" y="87202"/>
                </a:lnTo>
                <a:lnTo>
                  <a:pt x="183583" y="87202"/>
                </a:lnTo>
                <a:lnTo>
                  <a:pt x="185026" y="87989"/>
                </a:lnTo>
                <a:lnTo>
                  <a:pt x="188566" y="92578"/>
                </a:lnTo>
                <a:lnTo>
                  <a:pt x="192500" y="92972"/>
                </a:lnTo>
                <a:lnTo>
                  <a:pt x="194205" y="91136"/>
                </a:lnTo>
                <a:lnTo>
                  <a:pt x="196696" y="91529"/>
                </a:lnTo>
                <a:lnTo>
                  <a:pt x="198139" y="90087"/>
                </a:lnTo>
                <a:lnTo>
                  <a:pt x="199581" y="90087"/>
                </a:lnTo>
                <a:lnTo>
                  <a:pt x="200237" y="90087"/>
                </a:lnTo>
                <a:lnTo>
                  <a:pt x="201286" y="89694"/>
                </a:lnTo>
                <a:lnTo>
                  <a:pt x="201942" y="88645"/>
                </a:lnTo>
                <a:lnTo>
                  <a:pt x="203122" y="88251"/>
                </a:lnTo>
                <a:lnTo>
                  <a:pt x="204171" y="88645"/>
                </a:lnTo>
                <a:lnTo>
                  <a:pt x="206662" y="88645"/>
                </a:lnTo>
                <a:lnTo>
                  <a:pt x="206925" y="88907"/>
                </a:lnTo>
                <a:lnTo>
                  <a:pt x="209023" y="88907"/>
                </a:lnTo>
                <a:lnTo>
                  <a:pt x="209809" y="89300"/>
                </a:lnTo>
                <a:lnTo>
                  <a:pt x="209809" y="89562"/>
                </a:lnTo>
                <a:lnTo>
                  <a:pt x="211252" y="89300"/>
                </a:lnTo>
                <a:lnTo>
                  <a:pt x="212694" y="89562"/>
                </a:lnTo>
                <a:lnTo>
                  <a:pt x="213350" y="88776"/>
                </a:lnTo>
                <a:lnTo>
                  <a:pt x="221611" y="89562"/>
                </a:lnTo>
                <a:lnTo>
                  <a:pt x="224496" y="90218"/>
                </a:lnTo>
                <a:lnTo>
                  <a:pt x="229873" y="92710"/>
                </a:lnTo>
                <a:lnTo>
                  <a:pt x="234069" y="95594"/>
                </a:lnTo>
                <a:lnTo>
                  <a:pt x="239970" y="96643"/>
                </a:lnTo>
                <a:lnTo>
                  <a:pt x="244952" y="99135"/>
                </a:lnTo>
                <a:lnTo>
                  <a:pt x="250722" y="104774"/>
                </a:lnTo>
                <a:lnTo>
                  <a:pt x="254525" y="106872"/>
                </a:lnTo>
                <a:lnTo>
                  <a:pt x="257803" y="106347"/>
                </a:lnTo>
                <a:lnTo>
                  <a:pt x="259508" y="107003"/>
                </a:lnTo>
                <a:lnTo>
                  <a:pt x="264491" y="107396"/>
                </a:lnTo>
                <a:lnTo>
                  <a:pt x="268425" y="107658"/>
                </a:lnTo>
                <a:lnTo>
                  <a:pt x="274850" y="105560"/>
                </a:lnTo>
                <a:lnTo>
                  <a:pt x="275899" y="105954"/>
                </a:lnTo>
                <a:lnTo>
                  <a:pt x="279702" y="106609"/>
                </a:lnTo>
                <a:lnTo>
                  <a:pt x="284292" y="105429"/>
                </a:lnTo>
                <a:lnTo>
                  <a:pt x="295569" y="110150"/>
                </a:lnTo>
                <a:lnTo>
                  <a:pt x="299765" y="111855"/>
                </a:lnTo>
                <a:lnTo>
                  <a:pt x="300028" y="113035"/>
                </a:lnTo>
                <a:lnTo>
                  <a:pt x="303306" y="113953"/>
                </a:lnTo>
                <a:lnTo>
                  <a:pt x="306191" y="114346"/>
                </a:lnTo>
                <a:lnTo>
                  <a:pt x="317730" y="119460"/>
                </a:lnTo>
                <a:lnTo>
                  <a:pt x="319173" y="123001"/>
                </a:lnTo>
                <a:lnTo>
                  <a:pt x="316288" y="127984"/>
                </a:lnTo>
                <a:lnTo>
                  <a:pt x="319828" y="138212"/>
                </a:lnTo>
                <a:lnTo>
                  <a:pt x="321271" y="142408"/>
                </a:lnTo>
                <a:lnTo>
                  <a:pt x="326254" y="141753"/>
                </a:lnTo>
                <a:lnTo>
                  <a:pt x="328090" y="140966"/>
                </a:lnTo>
                <a:lnTo>
                  <a:pt x="332679" y="142408"/>
                </a:lnTo>
                <a:lnTo>
                  <a:pt x="333335" y="145293"/>
                </a:lnTo>
                <a:lnTo>
                  <a:pt x="336351" y="147129"/>
                </a:lnTo>
                <a:lnTo>
                  <a:pt x="336351" y="145949"/>
                </a:lnTo>
                <a:lnTo>
                  <a:pt x="335171" y="144506"/>
                </a:lnTo>
                <a:lnTo>
                  <a:pt x="335826" y="142802"/>
                </a:lnTo>
                <a:lnTo>
                  <a:pt x="346841" y="144506"/>
                </a:lnTo>
                <a:lnTo>
                  <a:pt x="347628" y="144506"/>
                </a:lnTo>
                <a:lnTo>
                  <a:pt x="347759" y="145686"/>
                </a:lnTo>
                <a:lnTo>
                  <a:pt x="351955" y="147391"/>
                </a:lnTo>
                <a:lnTo>
                  <a:pt x="352349" y="146604"/>
                </a:lnTo>
                <a:lnTo>
                  <a:pt x="351300" y="145686"/>
                </a:lnTo>
                <a:lnTo>
                  <a:pt x="351300" y="145293"/>
                </a:lnTo>
                <a:lnTo>
                  <a:pt x="352086" y="143851"/>
                </a:lnTo>
                <a:lnTo>
                  <a:pt x="353267" y="143851"/>
                </a:lnTo>
                <a:lnTo>
                  <a:pt x="356414" y="139261"/>
                </a:lnTo>
                <a:lnTo>
                  <a:pt x="358250" y="138605"/>
                </a:lnTo>
                <a:lnTo>
                  <a:pt x="358512" y="138868"/>
                </a:lnTo>
                <a:lnTo>
                  <a:pt x="358512" y="138081"/>
                </a:lnTo>
                <a:lnTo>
                  <a:pt x="359954" y="136638"/>
                </a:lnTo>
                <a:lnTo>
                  <a:pt x="361134" y="136638"/>
                </a:lnTo>
                <a:lnTo>
                  <a:pt x="362184" y="135721"/>
                </a:lnTo>
                <a:lnTo>
                  <a:pt x="361921" y="134934"/>
                </a:lnTo>
                <a:lnTo>
                  <a:pt x="362184" y="134278"/>
                </a:lnTo>
                <a:lnTo>
                  <a:pt x="362184" y="133491"/>
                </a:lnTo>
                <a:lnTo>
                  <a:pt x="362577" y="132836"/>
                </a:lnTo>
                <a:lnTo>
                  <a:pt x="362184" y="131655"/>
                </a:lnTo>
                <a:lnTo>
                  <a:pt x="362839" y="130869"/>
                </a:lnTo>
                <a:lnTo>
                  <a:pt x="362184" y="129951"/>
                </a:lnTo>
                <a:lnTo>
                  <a:pt x="362577" y="128508"/>
                </a:lnTo>
                <a:lnTo>
                  <a:pt x="362577" y="128115"/>
                </a:lnTo>
                <a:lnTo>
                  <a:pt x="364019" y="128902"/>
                </a:lnTo>
                <a:lnTo>
                  <a:pt x="364413" y="127459"/>
                </a:lnTo>
                <a:lnTo>
                  <a:pt x="364675" y="127197"/>
                </a:lnTo>
                <a:lnTo>
                  <a:pt x="364413" y="126410"/>
                </a:lnTo>
                <a:lnTo>
                  <a:pt x="365068" y="125230"/>
                </a:lnTo>
                <a:lnTo>
                  <a:pt x="367953" y="125623"/>
                </a:lnTo>
                <a:lnTo>
                  <a:pt x="370051" y="125230"/>
                </a:lnTo>
                <a:lnTo>
                  <a:pt x="371494" y="124574"/>
                </a:lnTo>
                <a:lnTo>
                  <a:pt x="372149" y="125230"/>
                </a:lnTo>
                <a:lnTo>
                  <a:pt x="372149" y="124968"/>
                </a:lnTo>
                <a:lnTo>
                  <a:pt x="373199" y="123132"/>
                </a:lnTo>
                <a:lnTo>
                  <a:pt x="374641" y="123525"/>
                </a:lnTo>
                <a:lnTo>
                  <a:pt x="376083" y="124968"/>
                </a:lnTo>
                <a:lnTo>
                  <a:pt x="376477" y="125230"/>
                </a:lnTo>
                <a:lnTo>
                  <a:pt x="376739" y="125623"/>
                </a:lnTo>
                <a:lnTo>
                  <a:pt x="376739" y="126541"/>
                </a:lnTo>
                <a:lnTo>
                  <a:pt x="376477" y="126935"/>
                </a:lnTo>
                <a:lnTo>
                  <a:pt x="376083" y="127853"/>
                </a:lnTo>
                <a:lnTo>
                  <a:pt x="376477" y="128639"/>
                </a:lnTo>
                <a:lnTo>
                  <a:pt x="377264" y="128639"/>
                </a:lnTo>
                <a:lnTo>
                  <a:pt x="377526" y="129033"/>
                </a:lnTo>
                <a:lnTo>
                  <a:pt x="377264" y="129295"/>
                </a:lnTo>
                <a:lnTo>
                  <a:pt x="377264" y="130738"/>
                </a:lnTo>
                <a:lnTo>
                  <a:pt x="377526" y="130738"/>
                </a:lnTo>
                <a:lnTo>
                  <a:pt x="377526" y="131131"/>
                </a:lnTo>
                <a:lnTo>
                  <a:pt x="377526" y="132573"/>
                </a:lnTo>
                <a:lnTo>
                  <a:pt x="378182" y="134016"/>
                </a:lnTo>
                <a:lnTo>
                  <a:pt x="378182" y="134409"/>
                </a:lnTo>
                <a:lnTo>
                  <a:pt x="379362" y="135852"/>
                </a:lnTo>
                <a:lnTo>
                  <a:pt x="379362" y="136114"/>
                </a:lnTo>
                <a:lnTo>
                  <a:pt x="379362" y="136507"/>
                </a:lnTo>
                <a:lnTo>
                  <a:pt x="379624" y="137556"/>
                </a:lnTo>
                <a:lnTo>
                  <a:pt x="379624" y="138212"/>
                </a:lnTo>
                <a:lnTo>
                  <a:pt x="381460" y="141097"/>
                </a:lnTo>
                <a:lnTo>
                  <a:pt x="381722" y="141097"/>
                </a:lnTo>
                <a:lnTo>
                  <a:pt x="381722" y="141490"/>
                </a:lnTo>
                <a:lnTo>
                  <a:pt x="381722" y="141753"/>
                </a:lnTo>
                <a:lnTo>
                  <a:pt x="382378" y="141753"/>
                </a:lnTo>
                <a:lnTo>
                  <a:pt x="382771" y="141753"/>
                </a:lnTo>
                <a:lnTo>
                  <a:pt x="382771" y="142408"/>
                </a:lnTo>
                <a:lnTo>
                  <a:pt x="383033" y="142408"/>
                </a:lnTo>
                <a:lnTo>
                  <a:pt x="383427" y="142802"/>
                </a:lnTo>
                <a:lnTo>
                  <a:pt x="382771" y="143064"/>
                </a:lnTo>
                <a:lnTo>
                  <a:pt x="383689" y="143064"/>
                </a:lnTo>
                <a:lnTo>
                  <a:pt x="383033" y="143457"/>
                </a:lnTo>
                <a:lnTo>
                  <a:pt x="381853" y="145686"/>
                </a:lnTo>
                <a:lnTo>
                  <a:pt x="381460" y="145949"/>
                </a:lnTo>
                <a:lnTo>
                  <a:pt x="380411" y="145949"/>
                </a:lnTo>
                <a:lnTo>
                  <a:pt x="380017" y="146604"/>
                </a:lnTo>
                <a:lnTo>
                  <a:pt x="380017" y="147391"/>
                </a:lnTo>
                <a:lnTo>
                  <a:pt x="380673" y="148834"/>
                </a:lnTo>
                <a:lnTo>
                  <a:pt x="381066" y="149489"/>
                </a:lnTo>
                <a:lnTo>
                  <a:pt x="381329" y="150669"/>
                </a:lnTo>
                <a:lnTo>
                  <a:pt x="381722" y="150669"/>
                </a:lnTo>
                <a:lnTo>
                  <a:pt x="381984" y="151850"/>
                </a:lnTo>
                <a:lnTo>
                  <a:pt x="381722" y="151850"/>
                </a:lnTo>
                <a:lnTo>
                  <a:pt x="381984" y="153292"/>
                </a:lnTo>
                <a:lnTo>
                  <a:pt x="381984" y="153554"/>
                </a:lnTo>
                <a:lnTo>
                  <a:pt x="382378" y="154341"/>
                </a:lnTo>
                <a:lnTo>
                  <a:pt x="382640" y="154341"/>
                </a:lnTo>
                <a:lnTo>
                  <a:pt x="383033" y="152636"/>
                </a:lnTo>
                <a:lnTo>
                  <a:pt x="382640" y="148965"/>
                </a:lnTo>
                <a:lnTo>
                  <a:pt x="382378" y="147522"/>
                </a:lnTo>
                <a:lnTo>
                  <a:pt x="383296" y="145686"/>
                </a:lnTo>
                <a:lnTo>
                  <a:pt x="383558" y="145686"/>
                </a:lnTo>
                <a:lnTo>
                  <a:pt x="383951" y="144900"/>
                </a:lnTo>
                <a:lnTo>
                  <a:pt x="384214" y="144900"/>
                </a:lnTo>
                <a:lnTo>
                  <a:pt x="383427" y="146998"/>
                </a:lnTo>
                <a:lnTo>
                  <a:pt x="383820" y="146998"/>
                </a:lnTo>
                <a:lnTo>
                  <a:pt x="384738" y="144900"/>
                </a:lnTo>
                <a:lnTo>
                  <a:pt x="387623" y="143457"/>
                </a:lnTo>
                <a:lnTo>
                  <a:pt x="388016" y="143064"/>
                </a:lnTo>
                <a:lnTo>
                  <a:pt x="388279" y="142277"/>
                </a:lnTo>
                <a:lnTo>
                  <a:pt x="388279" y="140179"/>
                </a:lnTo>
                <a:lnTo>
                  <a:pt x="388934" y="139392"/>
                </a:lnTo>
                <a:lnTo>
                  <a:pt x="389328" y="137950"/>
                </a:lnTo>
                <a:lnTo>
                  <a:pt x="389590" y="137294"/>
                </a:lnTo>
                <a:lnTo>
                  <a:pt x="390377" y="135852"/>
                </a:lnTo>
                <a:lnTo>
                  <a:pt x="390770" y="135065"/>
                </a:lnTo>
                <a:lnTo>
                  <a:pt x="391819" y="134147"/>
                </a:lnTo>
                <a:lnTo>
                  <a:pt x="392606" y="133754"/>
                </a:lnTo>
                <a:lnTo>
                  <a:pt x="392606" y="134147"/>
                </a:lnTo>
                <a:lnTo>
                  <a:pt x="392868" y="134147"/>
                </a:lnTo>
                <a:lnTo>
                  <a:pt x="394048" y="133754"/>
                </a:lnTo>
                <a:lnTo>
                  <a:pt x="394048" y="134147"/>
                </a:lnTo>
                <a:lnTo>
                  <a:pt x="392868" y="134409"/>
                </a:lnTo>
                <a:lnTo>
                  <a:pt x="393262" y="134803"/>
                </a:lnTo>
                <a:lnTo>
                  <a:pt x="393524" y="134803"/>
                </a:lnTo>
                <a:lnTo>
                  <a:pt x="394311" y="134803"/>
                </a:lnTo>
                <a:lnTo>
                  <a:pt x="395491" y="134409"/>
                </a:lnTo>
                <a:lnTo>
                  <a:pt x="395097" y="134147"/>
                </a:lnTo>
                <a:lnTo>
                  <a:pt x="394835" y="133754"/>
                </a:lnTo>
                <a:lnTo>
                  <a:pt x="394442" y="133754"/>
                </a:lnTo>
                <a:lnTo>
                  <a:pt x="394835" y="133754"/>
                </a:lnTo>
                <a:lnTo>
                  <a:pt x="395097" y="133754"/>
                </a:lnTo>
                <a:lnTo>
                  <a:pt x="395491" y="134147"/>
                </a:lnTo>
                <a:lnTo>
                  <a:pt x="395753" y="134409"/>
                </a:lnTo>
                <a:lnTo>
                  <a:pt x="396933" y="134147"/>
                </a:lnTo>
                <a:lnTo>
                  <a:pt x="397195" y="134147"/>
                </a:lnTo>
                <a:lnTo>
                  <a:pt x="397851" y="134147"/>
                </a:lnTo>
                <a:lnTo>
                  <a:pt x="398245" y="134409"/>
                </a:lnTo>
                <a:lnTo>
                  <a:pt x="399687" y="134409"/>
                </a:lnTo>
                <a:lnTo>
                  <a:pt x="399687" y="133622"/>
                </a:lnTo>
                <a:lnTo>
                  <a:pt x="399949" y="133622"/>
                </a:lnTo>
                <a:lnTo>
                  <a:pt x="400343" y="134016"/>
                </a:lnTo>
                <a:lnTo>
                  <a:pt x="400343" y="134278"/>
                </a:lnTo>
                <a:lnTo>
                  <a:pt x="400605" y="134278"/>
                </a:lnTo>
                <a:lnTo>
                  <a:pt x="402047" y="134671"/>
                </a:lnTo>
                <a:lnTo>
                  <a:pt x="402047" y="134278"/>
                </a:lnTo>
                <a:lnTo>
                  <a:pt x="403227" y="134016"/>
                </a:lnTo>
                <a:lnTo>
                  <a:pt x="403227" y="133622"/>
                </a:lnTo>
                <a:lnTo>
                  <a:pt x="404014" y="132967"/>
                </a:lnTo>
                <a:lnTo>
                  <a:pt x="404539" y="132573"/>
                </a:lnTo>
                <a:lnTo>
                  <a:pt x="404539" y="131131"/>
                </a:lnTo>
                <a:lnTo>
                  <a:pt x="405719" y="130213"/>
                </a:lnTo>
                <a:lnTo>
                  <a:pt x="407161" y="128771"/>
                </a:lnTo>
                <a:lnTo>
                  <a:pt x="407161" y="127984"/>
                </a:lnTo>
                <a:lnTo>
                  <a:pt x="407424" y="127328"/>
                </a:lnTo>
                <a:lnTo>
                  <a:pt x="409260" y="125492"/>
                </a:lnTo>
                <a:lnTo>
                  <a:pt x="409522" y="125230"/>
                </a:lnTo>
                <a:lnTo>
                  <a:pt x="410309" y="125492"/>
                </a:lnTo>
                <a:lnTo>
                  <a:pt x="410702" y="126279"/>
                </a:lnTo>
                <a:lnTo>
                  <a:pt x="411489" y="126935"/>
                </a:lnTo>
                <a:lnTo>
                  <a:pt x="411751" y="126935"/>
                </a:lnTo>
                <a:lnTo>
                  <a:pt x="411751" y="126672"/>
                </a:lnTo>
                <a:lnTo>
                  <a:pt x="411489" y="126672"/>
                </a:lnTo>
                <a:lnTo>
                  <a:pt x="412407" y="125230"/>
                </a:lnTo>
                <a:lnTo>
                  <a:pt x="412407" y="124574"/>
                </a:lnTo>
                <a:lnTo>
                  <a:pt x="413587" y="124181"/>
                </a:lnTo>
                <a:lnTo>
                  <a:pt x="414374" y="122083"/>
                </a:lnTo>
                <a:lnTo>
                  <a:pt x="415816" y="121034"/>
                </a:lnTo>
                <a:lnTo>
                  <a:pt x="416472" y="120378"/>
                </a:lnTo>
                <a:lnTo>
                  <a:pt x="416734" y="119985"/>
                </a:lnTo>
                <a:lnTo>
                  <a:pt x="418176" y="119067"/>
                </a:lnTo>
                <a:lnTo>
                  <a:pt x="419357" y="118673"/>
                </a:lnTo>
                <a:lnTo>
                  <a:pt x="420143" y="118018"/>
                </a:lnTo>
                <a:lnTo>
                  <a:pt x="421586" y="117756"/>
                </a:lnTo>
                <a:lnTo>
                  <a:pt x="422766" y="117362"/>
                </a:lnTo>
                <a:lnTo>
                  <a:pt x="424471" y="117100"/>
                </a:lnTo>
                <a:lnTo>
                  <a:pt x="425651" y="115920"/>
                </a:lnTo>
                <a:lnTo>
                  <a:pt x="425913" y="115657"/>
                </a:lnTo>
                <a:lnTo>
                  <a:pt x="425913" y="114871"/>
                </a:lnTo>
                <a:lnTo>
                  <a:pt x="426569" y="114871"/>
                </a:lnTo>
                <a:lnTo>
                  <a:pt x="426962" y="114084"/>
                </a:lnTo>
                <a:lnTo>
                  <a:pt x="427224" y="111986"/>
                </a:lnTo>
                <a:lnTo>
                  <a:pt x="427880" y="110937"/>
                </a:lnTo>
                <a:lnTo>
                  <a:pt x="428667" y="110281"/>
                </a:lnTo>
                <a:lnTo>
                  <a:pt x="429847" y="110281"/>
                </a:lnTo>
                <a:lnTo>
                  <a:pt x="430503" y="110543"/>
                </a:lnTo>
                <a:lnTo>
                  <a:pt x="431552" y="110281"/>
                </a:lnTo>
                <a:lnTo>
                  <a:pt x="431945" y="109494"/>
                </a:lnTo>
                <a:lnTo>
                  <a:pt x="431290" y="109757"/>
                </a:lnTo>
                <a:lnTo>
                  <a:pt x="430896" y="109757"/>
                </a:lnTo>
                <a:lnTo>
                  <a:pt x="430896" y="109625"/>
                </a:lnTo>
                <a:lnTo>
                  <a:pt x="431683" y="109625"/>
                </a:lnTo>
                <a:lnTo>
                  <a:pt x="432339" y="109232"/>
                </a:lnTo>
                <a:lnTo>
                  <a:pt x="432339" y="108183"/>
                </a:lnTo>
                <a:lnTo>
                  <a:pt x="432076" y="107003"/>
                </a:lnTo>
                <a:lnTo>
                  <a:pt x="431814" y="106347"/>
                </a:lnTo>
                <a:lnTo>
                  <a:pt x="431814" y="105429"/>
                </a:lnTo>
                <a:lnTo>
                  <a:pt x="432207" y="105036"/>
                </a:lnTo>
                <a:lnTo>
                  <a:pt x="432207" y="104249"/>
                </a:lnTo>
                <a:lnTo>
                  <a:pt x="433125" y="102807"/>
                </a:lnTo>
                <a:lnTo>
                  <a:pt x="433912" y="102544"/>
                </a:lnTo>
                <a:lnTo>
                  <a:pt x="434306" y="101889"/>
                </a:lnTo>
                <a:lnTo>
                  <a:pt x="434306" y="102151"/>
                </a:lnTo>
                <a:lnTo>
                  <a:pt x="434306" y="102807"/>
                </a:lnTo>
                <a:lnTo>
                  <a:pt x="433650" y="103200"/>
                </a:lnTo>
                <a:lnTo>
                  <a:pt x="433650" y="103462"/>
                </a:lnTo>
                <a:lnTo>
                  <a:pt x="439551" y="104118"/>
                </a:lnTo>
                <a:lnTo>
                  <a:pt x="440731" y="103462"/>
                </a:lnTo>
                <a:lnTo>
                  <a:pt x="440338" y="103200"/>
                </a:lnTo>
                <a:lnTo>
                  <a:pt x="441124" y="103200"/>
                </a:lnTo>
                <a:lnTo>
                  <a:pt x="440862" y="103462"/>
                </a:lnTo>
                <a:lnTo>
                  <a:pt x="441124" y="103856"/>
                </a:lnTo>
                <a:lnTo>
                  <a:pt x="441124" y="104642"/>
                </a:lnTo>
                <a:lnTo>
                  <a:pt x="438239" y="107527"/>
                </a:lnTo>
                <a:lnTo>
                  <a:pt x="438239" y="107790"/>
                </a:lnTo>
                <a:lnTo>
                  <a:pt x="437453" y="107527"/>
                </a:lnTo>
                <a:lnTo>
                  <a:pt x="437190" y="107790"/>
                </a:lnTo>
                <a:lnTo>
                  <a:pt x="435748" y="110281"/>
                </a:lnTo>
                <a:lnTo>
                  <a:pt x="434306" y="112641"/>
                </a:lnTo>
                <a:lnTo>
                  <a:pt x="433125" y="116182"/>
                </a:lnTo>
                <a:lnTo>
                  <a:pt x="433125" y="118149"/>
                </a:lnTo>
                <a:lnTo>
                  <a:pt x="432863" y="118411"/>
                </a:lnTo>
                <a:lnTo>
                  <a:pt x="433125" y="121689"/>
                </a:lnTo>
                <a:lnTo>
                  <a:pt x="433125" y="122345"/>
                </a:lnTo>
                <a:lnTo>
                  <a:pt x="433912" y="122607"/>
                </a:lnTo>
                <a:lnTo>
                  <a:pt x="434306" y="124443"/>
                </a:lnTo>
                <a:lnTo>
                  <a:pt x="435092" y="125886"/>
                </a:lnTo>
                <a:lnTo>
                  <a:pt x="435355" y="125886"/>
                </a:lnTo>
                <a:lnTo>
                  <a:pt x="436797" y="127984"/>
                </a:lnTo>
                <a:lnTo>
                  <a:pt x="436797" y="128246"/>
                </a:lnTo>
                <a:lnTo>
                  <a:pt x="437453" y="129426"/>
                </a:lnTo>
                <a:lnTo>
                  <a:pt x="437846" y="129688"/>
                </a:lnTo>
                <a:lnTo>
                  <a:pt x="438764" y="130082"/>
                </a:lnTo>
                <a:lnTo>
                  <a:pt x="439157" y="130082"/>
                </a:lnTo>
                <a:lnTo>
                  <a:pt x="440600" y="130344"/>
                </a:lnTo>
                <a:lnTo>
                  <a:pt x="443747" y="128902"/>
                </a:lnTo>
                <a:lnTo>
                  <a:pt x="444403" y="129295"/>
                </a:lnTo>
                <a:lnTo>
                  <a:pt x="444796" y="129557"/>
                </a:lnTo>
                <a:lnTo>
                  <a:pt x="447550" y="130738"/>
                </a:lnTo>
                <a:lnTo>
                  <a:pt x="447812" y="131524"/>
                </a:lnTo>
                <a:lnTo>
                  <a:pt x="449910" y="132442"/>
                </a:lnTo>
                <a:lnTo>
                  <a:pt x="451090" y="133622"/>
                </a:lnTo>
                <a:lnTo>
                  <a:pt x="453188" y="134671"/>
                </a:lnTo>
                <a:lnTo>
                  <a:pt x="453582" y="134671"/>
                </a:lnTo>
                <a:lnTo>
                  <a:pt x="453582" y="135065"/>
                </a:lnTo>
                <a:lnTo>
                  <a:pt x="453844" y="135065"/>
                </a:lnTo>
                <a:lnTo>
                  <a:pt x="453844" y="135327"/>
                </a:lnTo>
                <a:lnTo>
                  <a:pt x="453844" y="135065"/>
                </a:lnTo>
                <a:lnTo>
                  <a:pt x="454237" y="135065"/>
                </a:lnTo>
                <a:lnTo>
                  <a:pt x="454237" y="134671"/>
                </a:lnTo>
                <a:lnTo>
                  <a:pt x="454237" y="134409"/>
                </a:lnTo>
                <a:lnTo>
                  <a:pt x="455024" y="134409"/>
                </a:lnTo>
                <a:lnTo>
                  <a:pt x="456467" y="133622"/>
                </a:lnTo>
                <a:lnTo>
                  <a:pt x="457122" y="133622"/>
                </a:lnTo>
                <a:lnTo>
                  <a:pt x="457909" y="134671"/>
                </a:lnTo>
                <a:lnTo>
                  <a:pt x="459352" y="135327"/>
                </a:lnTo>
                <a:lnTo>
                  <a:pt x="460007" y="135327"/>
                </a:lnTo>
                <a:lnTo>
                  <a:pt x="464597" y="137163"/>
                </a:lnTo>
                <a:lnTo>
                  <a:pt x="465777" y="138081"/>
                </a:lnTo>
                <a:lnTo>
                  <a:pt x="466564" y="138081"/>
                </a:lnTo>
                <a:lnTo>
                  <a:pt x="468662" y="139261"/>
                </a:lnTo>
                <a:lnTo>
                  <a:pt x="470104" y="139523"/>
                </a:lnTo>
                <a:lnTo>
                  <a:pt x="472596" y="141621"/>
                </a:lnTo>
                <a:lnTo>
                  <a:pt x="473776" y="142015"/>
                </a:lnTo>
                <a:lnTo>
                  <a:pt x="475481" y="142015"/>
                </a:lnTo>
                <a:lnTo>
                  <a:pt x="476661" y="142277"/>
                </a:lnTo>
                <a:lnTo>
                  <a:pt x="478365" y="143064"/>
                </a:lnTo>
                <a:lnTo>
                  <a:pt x="478759" y="143064"/>
                </a:lnTo>
                <a:lnTo>
                  <a:pt x="480201" y="143457"/>
                </a:lnTo>
                <a:lnTo>
                  <a:pt x="483742" y="144244"/>
                </a:lnTo>
                <a:lnTo>
                  <a:pt x="485184" y="144900"/>
                </a:lnTo>
                <a:lnTo>
                  <a:pt x="487676" y="145162"/>
                </a:lnTo>
                <a:lnTo>
                  <a:pt x="487938" y="145555"/>
                </a:lnTo>
                <a:lnTo>
                  <a:pt x="487938" y="144769"/>
                </a:lnTo>
                <a:lnTo>
                  <a:pt x="488331" y="144769"/>
                </a:lnTo>
                <a:lnTo>
                  <a:pt x="488331" y="145686"/>
                </a:lnTo>
                <a:lnTo>
                  <a:pt x="489118" y="145949"/>
                </a:lnTo>
                <a:lnTo>
                  <a:pt x="489774" y="145686"/>
                </a:lnTo>
                <a:lnTo>
                  <a:pt x="491479" y="147785"/>
                </a:lnTo>
                <a:lnTo>
                  <a:pt x="492265" y="148571"/>
                </a:lnTo>
                <a:lnTo>
                  <a:pt x="492265" y="148178"/>
                </a:lnTo>
                <a:lnTo>
                  <a:pt x="493708" y="149358"/>
                </a:lnTo>
                <a:lnTo>
                  <a:pt x="497642" y="148965"/>
                </a:lnTo>
                <a:lnTo>
                  <a:pt x="498560" y="148702"/>
                </a:lnTo>
                <a:lnTo>
                  <a:pt x="499740" y="147916"/>
                </a:lnTo>
                <a:lnTo>
                  <a:pt x="500002" y="147916"/>
                </a:lnTo>
                <a:lnTo>
                  <a:pt x="500395" y="148178"/>
                </a:lnTo>
                <a:lnTo>
                  <a:pt x="501051" y="148965"/>
                </a:lnTo>
                <a:lnTo>
                  <a:pt x="501051" y="150407"/>
                </a:lnTo>
                <a:lnTo>
                  <a:pt x="501838" y="152636"/>
                </a:lnTo>
                <a:lnTo>
                  <a:pt x="503543" y="156177"/>
                </a:lnTo>
                <a:lnTo>
                  <a:pt x="506821" y="160373"/>
                </a:lnTo>
                <a:lnTo>
                  <a:pt x="512459" y="166799"/>
                </a:lnTo>
                <a:lnTo>
                  <a:pt x="513902" y="169159"/>
                </a:lnTo>
                <a:lnTo>
                  <a:pt x="514295" y="169552"/>
                </a:lnTo>
                <a:lnTo>
                  <a:pt x="520721" y="172699"/>
                </a:lnTo>
                <a:lnTo>
                  <a:pt x="523868" y="171913"/>
                </a:lnTo>
                <a:lnTo>
                  <a:pt x="523868" y="172306"/>
                </a:lnTo>
                <a:lnTo>
                  <a:pt x="523606" y="172306"/>
                </a:lnTo>
                <a:lnTo>
                  <a:pt x="522819" y="172568"/>
                </a:lnTo>
                <a:lnTo>
                  <a:pt x="523868" y="173224"/>
                </a:lnTo>
                <a:lnTo>
                  <a:pt x="523868" y="172306"/>
                </a:lnTo>
                <a:lnTo>
                  <a:pt x="524261" y="172306"/>
                </a:lnTo>
                <a:lnTo>
                  <a:pt x="524261" y="172962"/>
                </a:lnTo>
                <a:lnTo>
                  <a:pt x="524261" y="173224"/>
                </a:lnTo>
                <a:lnTo>
                  <a:pt x="524524" y="173224"/>
                </a:lnTo>
                <a:lnTo>
                  <a:pt x="527408" y="173617"/>
                </a:lnTo>
                <a:lnTo>
                  <a:pt x="528589" y="172831"/>
                </a:lnTo>
                <a:lnTo>
                  <a:pt x="528851" y="172437"/>
                </a:lnTo>
                <a:lnTo>
                  <a:pt x="528589" y="171388"/>
                </a:lnTo>
                <a:lnTo>
                  <a:pt x="528851" y="170208"/>
                </a:lnTo>
                <a:lnTo>
                  <a:pt x="530031" y="166667"/>
                </a:lnTo>
                <a:lnTo>
                  <a:pt x="532129" y="164176"/>
                </a:lnTo>
                <a:lnTo>
                  <a:pt x="534227" y="162340"/>
                </a:lnTo>
                <a:lnTo>
                  <a:pt x="535014" y="161553"/>
                </a:lnTo>
                <a:lnTo>
                  <a:pt x="534621" y="162340"/>
                </a:lnTo>
                <a:lnTo>
                  <a:pt x="534358" y="162733"/>
                </a:lnTo>
                <a:lnTo>
                  <a:pt x="534358" y="163520"/>
                </a:lnTo>
                <a:lnTo>
                  <a:pt x="534621" y="164176"/>
                </a:lnTo>
                <a:lnTo>
                  <a:pt x="533965" y="164438"/>
                </a:lnTo>
                <a:lnTo>
                  <a:pt x="534358" y="164438"/>
                </a:lnTo>
                <a:lnTo>
                  <a:pt x="535145" y="164438"/>
                </a:lnTo>
                <a:lnTo>
                  <a:pt x="535145" y="163783"/>
                </a:lnTo>
                <a:lnTo>
                  <a:pt x="536588" y="164963"/>
                </a:lnTo>
                <a:lnTo>
                  <a:pt x="537243" y="164963"/>
                </a:lnTo>
                <a:lnTo>
                  <a:pt x="537506" y="166405"/>
                </a:lnTo>
                <a:lnTo>
                  <a:pt x="537243" y="167061"/>
                </a:lnTo>
                <a:lnTo>
                  <a:pt x="538030" y="167061"/>
                </a:lnTo>
                <a:lnTo>
                  <a:pt x="538292" y="166667"/>
                </a:lnTo>
                <a:lnTo>
                  <a:pt x="538292" y="164569"/>
                </a:lnTo>
                <a:lnTo>
                  <a:pt x="538686" y="163914"/>
                </a:lnTo>
                <a:lnTo>
                  <a:pt x="537243" y="161029"/>
                </a:lnTo>
                <a:lnTo>
                  <a:pt x="536063" y="161422"/>
                </a:lnTo>
                <a:lnTo>
                  <a:pt x="536456" y="161684"/>
                </a:lnTo>
                <a:lnTo>
                  <a:pt x="536063" y="161684"/>
                </a:lnTo>
                <a:lnTo>
                  <a:pt x="535801" y="161422"/>
                </a:lnTo>
                <a:lnTo>
                  <a:pt x="536588" y="159980"/>
                </a:lnTo>
                <a:lnTo>
                  <a:pt x="536850" y="158800"/>
                </a:lnTo>
                <a:lnTo>
                  <a:pt x="537506" y="156701"/>
                </a:lnTo>
                <a:lnTo>
                  <a:pt x="537506" y="155652"/>
                </a:lnTo>
                <a:lnTo>
                  <a:pt x="537506" y="154866"/>
                </a:lnTo>
                <a:lnTo>
                  <a:pt x="536850" y="154210"/>
                </a:lnTo>
                <a:lnTo>
                  <a:pt x="536850" y="152768"/>
                </a:lnTo>
                <a:lnTo>
                  <a:pt x="537243" y="152505"/>
                </a:lnTo>
                <a:lnTo>
                  <a:pt x="538030" y="149489"/>
                </a:lnTo>
                <a:lnTo>
                  <a:pt x="538030" y="147785"/>
                </a:lnTo>
                <a:lnTo>
                  <a:pt x="538292" y="147129"/>
                </a:lnTo>
                <a:lnTo>
                  <a:pt x="538686" y="147129"/>
                </a:lnTo>
                <a:lnTo>
                  <a:pt x="538686" y="147391"/>
                </a:lnTo>
                <a:lnTo>
                  <a:pt x="540784" y="148834"/>
                </a:lnTo>
                <a:lnTo>
                  <a:pt x="542882" y="150014"/>
                </a:lnTo>
                <a:lnTo>
                  <a:pt x="545373" y="151456"/>
                </a:lnTo>
                <a:lnTo>
                  <a:pt x="548520" y="153554"/>
                </a:lnTo>
                <a:lnTo>
                  <a:pt x="550356" y="155390"/>
                </a:lnTo>
                <a:lnTo>
                  <a:pt x="553241" y="157095"/>
                </a:lnTo>
                <a:lnTo>
                  <a:pt x="554159" y="157095"/>
                </a:lnTo>
                <a:lnTo>
                  <a:pt x="554946" y="157488"/>
                </a:lnTo>
                <a:lnTo>
                  <a:pt x="556126" y="160373"/>
                </a:lnTo>
                <a:lnTo>
                  <a:pt x="557831" y="163258"/>
                </a:lnTo>
                <a:lnTo>
                  <a:pt x="559011" y="165356"/>
                </a:lnTo>
                <a:lnTo>
                  <a:pt x="559929" y="166799"/>
                </a:lnTo>
                <a:lnTo>
                  <a:pt x="561109" y="168241"/>
                </a:lnTo>
                <a:lnTo>
                  <a:pt x="561896" y="171126"/>
                </a:lnTo>
                <a:lnTo>
                  <a:pt x="561896" y="171913"/>
                </a:lnTo>
                <a:lnTo>
                  <a:pt x="562551" y="173748"/>
                </a:lnTo>
                <a:lnTo>
                  <a:pt x="562814" y="180305"/>
                </a:lnTo>
                <a:lnTo>
                  <a:pt x="563994" y="186730"/>
                </a:lnTo>
                <a:lnTo>
                  <a:pt x="564912" y="188566"/>
                </a:lnTo>
                <a:lnTo>
                  <a:pt x="565699" y="191058"/>
                </a:lnTo>
                <a:lnTo>
                  <a:pt x="566354" y="192894"/>
                </a:lnTo>
                <a:lnTo>
                  <a:pt x="567535" y="193943"/>
                </a:lnTo>
                <a:lnTo>
                  <a:pt x="568321" y="194598"/>
                </a:lnTo>
                <a:lnTo>
                  <a:pt x="568977" y="196041"/>
                </a:lnTo>
                <a:lnTo>
                  <a:pt x="570026" y="197221"/>
                </a:lnTo>
                <a:lnTo>
                  <a:pt x="571862" y="198270"/>
                </a:lnTo>
                <a:lnTo>
                  <a:pt x="574353" y="201548"/>
                </a:lnTo>
                <a:lnTo>
                  <a:pt x="576451" y="203253"/>
                </a:lnTo>
                <a:lnTo>
                  <a:pt x="578156" y="205351"/>
                </a:lnTo>
                <a:lnTo>
                  <a:pt x="578812" y="205351"/>
                </a:lnTo>
                <a:lnTo>
                  <a:pt x="581303" y="207843"/>
                </a:lnTo>
                <a:lnTo>
                  <a:pt x="582090" y="208498"/>
                </a:lnTo>
                <a:lnTo>
                  <a:pt x="582352" y="210334"/>
                </a:lnTo>
                <a:lnTo>
                  <a:pt x="582352" y="212039"/>
                </a:lnTo>
                <a:lnTo>
                  <a:pt x="581566" y="218333"/>
                </a:lnTo>
                <a:lnTo>
                  <a:pt x="582352" y="219120"/>
                </a:lnTo>
                <a:lnTo>
                  <a:pt x="581303" y="218071"/>
                </a:lnTo>
                <a:lnTo>
                  <a:pt x="581303" y="217677"/>
                </a:lnTo>
                <a:lnTo>
                  <a:pt x="580648" y="217415"/>
                </a:lnTo>
                <a:lnTo>
                  <a:pt x="580910" y="217022"/>
                </a:lnTo>
                <a:lnTo>
                  <a:pt x="579861" y="215317"/>
                </a:lnTo>
                <a:lnTo>
                  <a:pt x="580648" y="214924"/>
                </a:lnTo>
                <a:lnTo>
                  <a:pt x="580648" y="214661"/>
                </a:lnTo>
                <a:lnTo>
                  <a:pt x="579205" y="215317"/>
                </a:lnTo>
                <a:lnTo>
                  <a:pt x="579467" y="214137"/>
                </a:lnTo>
                <a:lnTo>
                  <a:pt x="579467" y="213219"/>
                </a:lnTo>
                <a:lnTo>
                  <a:pt x="580123" y="212432"/>
                </a:lnTo>
                <a:lnTo>
                  <a:pt x="580910" y="212039"/>
                </a:lnTo>
                <a:lnTo>
                  <a:pt x="581566" y="212694"/>
                </a:lnTo>
                <a:lnTo>
                  <a:pt x="581959" y="212432"/>
                </a:lnTo>
                <a:lnTo>
                  <a:pt x="581172" y="211252"/>
                </a:lnTo>
                <a:lnTo>
                  <a:pt x="580516" y="211252"/>
                </a:lnTo>
                <a:lnTo>
                  <a:pt x="579467" y="212432"/>
                </a:lnTo>
                <a:lnTo>
                  <a:pt x="578812" y="213219"/>
                </a:lnTo>
                <a:lnTo>
                  <a:pt x="577632" y="213219"/>
                </a:lnTo>
                <a:lnTo>
                  <a:pt x="578812" y="212825"/>
                </a:lnTo>
                <a:lnTo>
                  <a:pt x="579730" y="211383"/>
                </a:lnTo>
                <a:lnTo>
                  <a:pt x="580123" y="210727"/>
                </a:lnTo>
                <a:lnTo>
                  <a:pt x="579730" y="209941"/>
                </a:lnTo>
                <a:lnTo>
                  <a:pt x="578287" y="211776"/>
                </a:lnTo>
                <a:lnTo>
                  <a:pt x="577632" y="212039"/>
                </a:lnTo>
                <a:lnTo>
                  <a:pt x="577632" y="211776"/>
                </a:lnTo>
                <a:lnTo>
                  <a:pt x="576582" y="211776"/>
                </a:lnTo>
                <a:lnTo>
                  <a:pt x="578681" y="210596"/>
                </a:lnTo>
                <a:lnTo>
                  <a:pt x="578287" y="210596"/>
                </a:lnTo>
                <a:lnTo>
                  <a:pt x="579074" y="208892"/>
                </a:lnTo>
                <a:lnTo>
                  <a:pt x="578812" y="207449"/>
                </a:lnTo>
                <a:lnTo>
                  <a:pt x="578418" y="207449"/>
                </a:lnTo>
                <a:lnTo>
                  <a:pt x="578418" y="208892"/>
                </a:lnTo>
                <a:lnTo>
                  <a:pt x="577763" y="210334"/>
                </a:lnTo>
                <a:lnTo>
                  <a:pt x="577763" y="209547"/>
                </a:lnTo>
                <a:lnTo>
                  <a:pt x="576320" y="209547"/>
                </a:lnTo>
                <a:lnTo>
                  <a:pt x="576320" y="208367"/>
                </a:lnTo>
                <a:lnTo>
                  <a:pt x="577500" y="207449"/>
                </a:lnTo>
                <a:lnTo>
                  <a:pt x="577107" y="207056"/>
                </a:lnTo>
                <a:lnTo>
                  <a:pt x="575402" y="207056"/>
                </a:lnTo>
                <a:lnTo>
                  <a:pt x="575665" y="206400"/>
                </a:lnTo>
                <a:lnTo>
                  <a:pt x="574222" y="207580"/>
                </a:lnTo>
                <a:lnTo>
                  <a:pt x="574222" y="208498"/>
                </a:lnTo>
                <a:lnTo>
                  <a:pt x="572780" y="209285"/>
                </a:lnTo>
                <a:lnTo>
                  <a:pt x="572517" y="209678"/>
                </a:lnTo>
                <a:lnTo>
                  <a:pt x="570419" y="209678"/>
                </a:lnTo>
                <a:lnTo>
                  <a:pt x="569633" y="210465"/>
                </a:lnTo>
                <a:lnTo>
                  <a:pt x="568190" y="212825"/>
                </a:lnTo>
                <a:lnTo>
                  <a:pt x="568584" y="213612"/>
                </a:lnTo>
                <a:lnTo>
                  <a:pt x="567403" y="213350"/>
                </a:lnTo>
                <a:lnTo>
                  <a:pt x="567403" y="213612"/>
                </a:lnTo>
                <a:lnTo>
                  <a:pt x="566748" y="213612"/>
                </a:lnTo>
                <a:lnTo>
                  <a:pt x="566748" y="213350"/>
                </a:lnTo>
                <a:lnTo>
                  <a:pt x="565961" y="212563"/>
                </a:lnTo>
                <a:lnTo>
                  <a:pt x="565568" y="211252"/>
                </a:lnTo>
                <a:lnTo>
                  <a:pt x="566617" y="210596"/>
                </a:lnTo>
                <a:lnTo>
                  <a:pt x="567797" y="209154"/>
                </a:lnTo>
                <a:lnTo>
                  <a:pt x="567797" y="208367"/>
                </a:lnTo>
                <a:lnTo>
                  <a:pt x="566354" y="206007"/>
                </a:lnTo>
                <a:lnTo>
                  <a:pt x="567010" y="204826"/>
                </a:lnTo>
                <a:lnTo>
                  <a:pt x="566617" y="202991"/>
                </a:lnTo>
                <a:lnTo>
                  <a:pt x="564125" y="202073"/>
                </a:lnTo>
                <a:lnTo>
                  <a:pt x="563732" y="202335"/>
                </a:lnTo>
                <a:lnTo>
                  <a:pt x="563732" y="202991"/>
                </a:lnTo>
                <a:lnTo>
                  <a:pt x="563732" y="203384"/>
                </a:lnTo>
                <a:lnTo>
                  <a:pt x="563469" y="203646"/>
                </a:lnTo>
                <a:lnTo>
                  <a:pt x="563732" y="204302"/>
                </a:lnTo>
                <a:lnTo>
                  <a:pt x="563732" y="204695"/>
                </a:lnTo>
                <a:lnTo>
                  <a:pt x="562683" y="205351"/>
                </a:lnTo>
                <a:lnTo>
                  <a:pt x="562289" y="206138"/>
                </a:lnTo>
                <a:lnTo>
                  <a:pt x="560847" y="206531"/>
                </a:lnTo>
                <a:lnTo>
                  <a:pt x="561634" y="207318"/>
                </a:lnTo>
                <a:lnTo>
                  <a:pt x="561371" y="208236"/>
                </a:lnTo>
                <a:lnTo>
                  <a:pt x="560585" y="208629"/>
                </a:lnTo>
                <a:lnTo>
                  <a:pt x="561634" y="209285"/>
                </a:lnTo>
                <a:lnTo>
                  <a:pt x="562683" y="209285"/>
                </a:lnTo>
                <a:lnTo>
                  <a:pt x="562683" y="210334"/>
                </a:lnTo>
                <a:lnTo>
                  <a:pt x="562683" y="212170"/>
                </a:lnTo>
                <a:lnTo>
                  <a:pt x="562027" y="213219"/>
                </a:lnTo>
                <a:lnTo>
                  <a:pt x="559536" y="212432"/>
                </a:lnTo>
                <a:lnTo>
                  <a:pt x="558880" y="212432"/>
                </a:lnTo>
                <a:lnTo>
                  <a:pt x="558093" y="213875"/>
                </a:lnTo>
                <a:lnTo>
                  <a:pt x="557437" y="215055"/>
                </a:lnTo>
                <a:lnTo>
                  <a:pt x="554553" y="215841"/>
                </a:lnTo>
                <a:lnTo>
                  <a:pt x="554290" y="215448"/>
                </a:lnTo>
                <a:lnTo>
                  <a:pt x="552848" y="215448"/>
                </a:lnTo>
                <a:lnTo>
                  <a:pt x="551405" y="216628"/>
                </a:lnTo>
                <a:lnTo>
                  <a:pt x="551405" y="217415"/>
                </a:lnTo>
                <a:lnTo>
                  <a:pt x="550619" y="218071"/>
                </a:lnTo>
                <a:lnTo>
                  <a:pt x="550225" y="218333"/>
                </a:lnTo>
                <a:lnTo>
                  <a:pt x="549438" y="218333"/>
                </a:lnTo>
                <a:lnTo>
                  <a:pt x="549438" y="219513"/>
                </a:lnTo>
                <a:lnTo>
                  <a:pt x="549832" y="219513"/>
                </a:lnTo>
                <a:lnTo>
                  <a:pt x="549438" y="219775"/>
                </a:lnTo>
                <a:lnTo>
                  <a:pt x="549176" y="220956"/>
                </a:lnTo>
                <a:lnTo>
                  <a:pt x="549176" y="222398"/>
                </a:lnTo>
                <a:lnTo>
                  <a:pt x="549176" y="222660"/>
                </a:lnTo>
                <a:lnTo>
                  <a:pt x="549176" y="223447"/>
                </a:lnTo>
                <a:lnTo>
                  <a:pt x="548783" y="223840"/>
                </a:lnTo>
                <a:lnTo>
                  <a:pt x="548520" y="224890"/>
                </a:lnTo>
                <a:lnTo>
                  <a:pt x="548127" y="226332"/>
                </a:lnTo>
                <a:lnTo>
                  <a:pt x="548914" y="228430"/>
                </a:lnTo>
                <a:lnTo>
                  <a:pt x="548914" y="228823"/>
                </a:lnTo>
                <a:lnTo>
                  <a:pt x="548652" y="229741"/>
                </a:lnTo>
                <a:lnTo>
                  <a:pt x="547471" y="231184"/>
                </a:lnTo>
                <a:lnTo>
                  <a:pt x="547865" y="232364"/>
                </a:lnTo>
                <a:lnTo>
                  <a:pt x="547471" y="234069"/>
                </a:lnTo>
                <a:lnTo>
                  <a:pt x="547471" y="236167"/>
                </a:lnTo>
                <a:lnTo>
                  <a:pt x="546685" y="236822"/>
                </a:lnTo>
                <a:lnTo>
                  <a:pt x="546685" y="238003"/>
                </a:lnTo>
                <a:lnTo>
                  <a:pt x="547078" y="238265"/>
                </a:lnTo>
                <a:lnTo>
                  <a:pt x="547078" y="240363"/>
                </a:lnTo>
                <a:lnTo>
                  <a:pt x="546685" y="241019"/>
                </a:lnTo>
                <a:lnTo>
                  <a:pt x="547078" y="241805"/>
                </a:lnTo>
                <a:lnTo>
                  <a:pt x="547340" y="242461"/>
                </a:lnTo>
                <a:lnTo>
                  <a:pt x="548520" y="241019"/>
                </a:lnTo>
                <a:lnTo>
                  <a:pt x="548127" y="240756"/>
                </a:lnTo>
                <a:lnTo>
                  <a:pt x="548520" y="240756"/>
                </a:lnTo>
                <a:lnTo>
                  <a:pt x="548520" y="241019"/>
                </a:lnTo>
                <a:lnTo>
                  <a:pt x="548783" y="241019"/>
                </a:lnTo>
                <a:lnTo>
                  <a:pt x="549176" y="241412"/>
                </a:lnTo>
                <a:lnTo>
                  <a:pt x="549176" y="241674"/>
                </a:lnTo>
                <a:lnTo>
                  <a:pt x="547996" y="242854"/>
                </a:lnTo>
                <a:lnTo>
                  <a:pt x="547340" y="244297"/>
                </a:lnTo>
                <a:lnTo>
                  <a:pt x="547340" y="244559"/>
                </a:lnTo>
                <a:lnTo>
                  <a:pt x="547078" y="244297"/>
                </a:lnTo>
                <a:lnTo>
                  <a:pt x="546291" y="244953"/>
                </a:lnTo>
                <a:lnTo>
                  <a:pt x="545111" y="244953"/>
                </a:lnTo>
                <a:lnTo>
                  <a:pt x="544849" y="244559"/>
                </a:lnTo>
                <a:lnTo>
                  <a:pt x="541964" y="244297"/>
                </a:lnTo>
                <a:lnTo>
                  <a:pt x="540522" y="243510"/>
                </a:lnTo>
                <a:lnTo>
                  <a:pt x="540522" y="242068"/>
                </a:lnTo>
                <a:lnTo>
                  <a:pt x="540784" y="241412"/>
                </a:lnTo>
                <a:lnTo>
                  <a:pt x="540128" y="240625"/>
                </a:lnTo>
                <a:lnTo>
                  <a:pt x="539735" y="240888"/>
                </a:lnTo>
                <a:lnTo>
                  <a:pt x="539735" y="241281"/>
                </a:lnTo>
                <a:lnTo>
                  <a:pt x="539341" y="241543"/>
                </a:lnTo>
                <a:lnTo>
                  <a:pt x="539079" y="242723"/>
                </a:lnTo>
                <a:lnTo>
                  <a:pt x="539341" y="242986"/>
                </a:lnTo>
                <a:lnTo>
                  <a:pt x="540522" y="243641"/>
                </a:lnTo>
                <a:lnTo>
                  <a:pt x="540522" y="242986"/>
                </a:lnTo>
                <a:lnTo>
                  <a:pt x="540915" y="242986"/>
                </a:lnTo>
                <a:lnTo>
                  <a:pt x="540522" y="244166"/>
                </a:lnTo>
                <a:lnTo>
                  <a:pt x="540128" y="244428"/>
                </a:lnTo>
                <a:lnTo>
                  <a:pt x="537768" y="245608"/>
                </a:lnTo>
                <a:lnTo>
                  <a:pt x="535932" y="246264"/>
                </a:lnTo>
                <a:lnTo>
                  <a:pt x="533834" y="247706"/>
                </a:lnTo>
                <a:lnTo>
                  <a:pt x="533572" y="248493"/>
                </a:lnTo>
                <a:lnTo>
                  <a:pt x="532391" y="249411"/>
                </a:lnTo>
                <a:lnTo>
                  <a:pt x="530949" y="251509"/>
                </a:lnTo>
                <a:lnTo>
                  <a:pt x="530687" y="252165"/>
                </a:lnTo>
                <a:lnTo>
                  <a:pt x="529900" y="254001"/>
                </a:lnTo>
                <a:lnTo>
                  <a:pt x="529900" y="254656"/>
                </a:lnTo>
                <a:lnTo>
                  <a:pt x="526359" y="256361"/>
                </a:lnTo>
                <a:lnTo>
                  <a:pt x="526359" y="257148"/>
                </a:lnTo>
                <a:lnTo>
                  <a:pt x="524524" y="257803"/>
                </a:lnTo>
                <a:lnTo>
                  <a:pt x="524261" y="258197"/>
                </a:lnTo>
                <a:lnTo>
                  <a:pt x="524261" y="258459"/>
                </a:lnTo>
                <a:lnTo>
                  <a:pt x="523868" y="258852"/>
                </a:lnTo>
                <a:lnTo>
                  <a:pt x="522163" y="260033"/>
                </a:lnTo>
                <a:lnTo>
                  <a:pt x="518885" y="260033"/>
                </a:lnTo>
                <a:lnTo>
                  <a:pt x="517967" y="261082"/>
                </a:lnTo>
                <a:lnTo>
                  <a:pt x="516525" y="261082"/>
                </a:lnTo>
                <a:lnTo>
                  <a:pt x="515082" y="262262"/>
                </a:lnTo>
                <a:lnTo>
                  <a:pt x="515082" y="263180"/>
                </a:lnTo>
                <a:lnTo>
                  <a:pt x="515344" y="263573"/>
                </a:lnTo>
                <a:lnTo>
                  <a:pt x="516525" y="263180"/>
                </a:lnTo>
                <a:lnTo>
                  <a:pt x="517443" y="263967"/>
                </a:lnTo>
                <a:lnTo>
                  <a:pt x="515344" y="264360"/>
                </a:lnTo>
                <a:lnTo>
                  <a:pt x="514295" y="265147"/>
                </a:lnTo>
                <a:lnTo>
                  <a:pt x="512853" y="265409"/>
                </a:lnTo>
                <a:lnTo>
                  <a:pt x="512459" y="265802"/>
                </a:lnTo>
                <a:lnTo>
                  <a:pt x="511410" y="267245"/>
                </a:lnTo>
                <a:lnTo>
                  <a:pt x="511410" y="268294"/>
                </a:lnTo>
                <a:lnTo>
                  <a:pt x="510624" y="268950"/>
                </a:lnTo>
                <a:lnTo>
                  <a:pt x="511017" y="269736"/>
                </a:lnTo>
                <a:lnTo>
                  <a:pt x="510230" y="270130"/>
                </a:lnTo>
                <a:lnTo>
                  <a:pt x="509837" y="269474"/>
                </a:lnTo>
                <a:lnTo>
                  <a:pt x="509050" y="269081"/>
                </a:lnTo>
                <a:lnTo>
                  <a:pt x="508132" y="268163"/>
                </a:lnTo>
                <a:lnTo>
                  <a:pt x="508132" y="267769"/>
                </a:lnTo>
                <a:lnTo>
                  <a:pt x="506952" y="267114"/>
                </a:lnTo>
                <a:lnTo>
                  <a:pt x="505903" y="267114"/>
                </a:lnTo>
                <a:lnTo>
                  <a:pt x="505510" y="268294"/>
                </a:lnTo>
                <a:lnTo>
                  <a:pt x="504592" y="271179"/>
                </a:lnTo>
                <a:lnTo>
                  <a:pt x="504198" y="271179"/>
                </a:lnTo>
                <a:lnTo>
                  <a:pt x="504198" y="272097"/>
                </a:lnTo>
                <a:lnTo>
                  <a:pt x="505378" y="272883"/>
                </a:lnTo>
                <a:lnTo>
                  <a:pt x="505641" y="271441"/>
                </a:lnTo>
                <a:lnTo>
                  <a:pt x="506034" y="270654"/>
                </a:lnTo>
                <a:lnTo>
                  <a:pt x="506821" y="270392"/>
                </a:lnTo>
                <a:lnTo>
                  <a:pt x="506821" y="269999"/>
                </a:lnTo>
                <a:lnTo>
                  <a:pt x="507083" y="268556"/>
                </a:lnTo>
                <a:lnTo>
                  <a:pt x="507083" y="268294"/>
                </a:lnTo>
                <a:lnTo>
                  <a:pt x="507739" y="269736"/>
                </a:lnTo>
                <a:lnTo>
                  <a:pt x="509181" y="269736"/>
                </a:lnTo>
                <a:lnTo>
                  <a:pt x="509181" y="270392"/>
                </a:lnTo>
                <a:lnTo>
                  <a:pt x="508526" y="270654"/>
                </a:lnTo>
                <a:lnTo>
                  <a:pt x="507739" y="271834"/>
                </a:lnTo>
                <a:lnTo>
                  <a:pt x="508132" y="272097"/>
                </a:lnTo>
                <a:lnTo>
                  <a:pt x="508394" y="272097"/>
                </a:lnTo>
                <a:lnTo>
                  <a:pt x="508132" y="272490"/>
                </a:lnTo>
                <a:lnTo>
                  <a:pt x="506690" y="273146"/>
                </a:lnTo>
                <a:lnTo>
                  <a:pt x="503412" y="273933"/>
                </a:lnTo>
                <a:lnTo>
                  <a:pt x="503149" y="274195"/>
                </a:lnTo>
                <a:lnTo>
                  <a:pt x="502756" y="274850"/>
                </a:lnTo>
                <a:lnTo>
                  <a:pt x="501838" y="276031"/>
                </a:lnTo>
                <a:lnTo>
                  <a:pt x="501445" y="276293"/>
                </a:lnTo>
                <a:lnTo>
                  <a:pt x="500002" y="276293"/>
                </a:lnTo>
                <a:lnTo>
                  <a:pt x="496855" y="275375"/>
                </a:lnTo>
                <a:lnTo>
                  <a:pt x="496199" y="275637"/>
                </a:lnTo>
                <a:lnTo>
                  <a:pt x="495019" y="275375"/>
                </a:lnTo>
                <a:lnTo>
                  <a:pt x="495019" y="274588"/>
                </a:lnTo>
                <a:lnTo>
                  <a:pt x="495675" y="273933"/>
                </a:lnTo>
                <a:lnTo>
                  <a:pt x="496068" y="274195"/>
                </a:lnTo>
                <a:lnTo>
                  <a:pt x="496986" y="273933"/>
                </a:lnTo>
                <a:lnTo>
                  <a:pt x="497773" y="273539"/>
                </a:lnTo>
                <a:lnTo>
                  <a:pt x="497773" y="272883"/>
                </a:lnTo>
                <a:lnTo>
                  <a:pt x="497511" y="272490"/>
                </a:lnTo>
                <a:lnTo>
                  <a:pt x="496068" y="273146"/>
                </a:lnTo>
                <a:lnTo>
                  <a:pt x="494888" y="273146"/>
                </a:lnTo>
                <a:lnTo>
                  <a:pt x="494626" y="272490"/>
                </a:lnTo>
                <a:lnTo>
                  <a:pt x="494888" y="272228"/>
                </a:lnTo>
                <a:lnTo>
                  <a:pt x="494101" y="271834"/>
                </a:lnTo>
                <a:lnTo>
                  <a:pt x="493183" y="273277"/>
                </a:lnTo>
                <a:lnTo>
                  <a:pt x="493446" y="274064"/>
                </a:lnTo>
                <a:lnTo>
                  <a:pt x="493183" y="274719"/>
                </a:lnTo>
                <a:lnTo>
                  <a:pt x="493183" y="275113"/>
                </a:lnTo>
                <a:lnTo>
                  <a:pt x="492396" y="277211"/>
                </a:lnTo>
                <a:lnTo>
                  <a:pt x="492396" y="279309"/>
                </a:lnTo>
                <a:lnTo>
                  <a:pt x="492003" y="279571"/>
                </a:lnTo>
                <a:lnTo>
                  <a:pt x="492003" y="279965"/>
                </a:lnTo>
                <a:lnTo>
                  <a:pt x="493183" y="279965"/>
                </a:lnTo>
                <a:lnTo>
                  <a:pt x="493446" y="279571"/>
                </a:lnTo>
                <a:lnTo>
                  <a:pt x="493446" y="278784"/>
                </a:lnTo>
                <a:lnTo>
                  <a:pt x="493839" y="278784"/>
                </a:lnTo>
                <a:lnTo>
                  <a:pt x="494101" y="279965"/>
                </a:lnTo>
                <a:lnTo>
                  <a:pt x="493446" y="280751"/>
                </a:lnTo>
                <a:lnTo>
                  <a:pt x="493839" y="280751"/>
                </a:lnTo>
                <a:lnTo>
                  <a:pt x="493183" y="281407"/>
                </a:lnTo>
                <a:lnTo>
                  <a:pt x="491085" y="282849"/>
                </a:lnTo>
                <a:lnTo>
                  <a:pt x="489905" y="283898"/>
                </a:lnTo>
                <a:lnTo>
                  <a:pt x="489905" y="284554"/>
                </a:lnTo>
                <a:lnTo>
                  <a:pt x="488987" y="284554"/>
                </a:lnTo>
                <a:lnTo>
                  <a:pt x="488200" y="286390"/>
                </a:lnTo>
                <a:lnTo>
                  <a:pt x="488200" y="287308"/>
                </a:lnTo>
                <a:lnTo>
                  <a:pt x="487545" y="288095"/>
                </a:lnTo>
                <a:lnTo>
                  <a:pt x="487545" y="288750"/>
                </a:lnTo>
                <a:lnTo>
                  <a:pt x="486496" y="289930"/>
                </a:lnTo>
                <a:lnTo>
                  <a:pt x="486233" y="290717"/>
                </a:lnTo>
                <a:lnTo>
                  <a:pt x="484397" y="292422"/>
                </a:lnTo>
                <a:lnTo>
                  <a:pt x="484135" y="293864"/>
                </a:lnTo>
                <a:lnTo>
                  <a:pt x="483742" y="294520"/>
                </a:lnTo>
                <a:lnTo>
                  <a:pt x="484135" y="295962"/>
                </a:lnTo>
                <a:lnTo>
                  <a:pt x="483480" y="297143"/>
                </a:lnTo>
                <a:lnTo>
                  <a:pt x="483086" y="300028"/>
                </a:lnTo>
                <a:lnTo>
                  <a:pt x="481644" y="300028"/>
                </a:lnTo>
                <a:lnTo>
                  <a:pt x="480201" y="300814"/>
                </a:lnTo>
                <a:lnTo>
                  <a:pt x="479021" y="300814"/>
                </a:lnTo>
                <a:lnTo>
                  <a:pt x="478103" y="298979"/>
                </a:lnTo>
                <a:lnTo>
                  <a:pt x="477316" y="298716"/>
                </a:lnTo>
                <a:lnTo>
                  <a:pt x="475481" y="299765"/>
                </a:lnTo>
                <a:lnTo>
                  <a:pt x="476661" y="300159"/>
                </a:lnTo>
                <a:lnTo>
                  <a:pt x="476661" y="300421"/>
                </a:lnTo>
                <a:lnTo>
                  <a:pt x="477579" y="300814"/>
                </a:lnTo>
                <a:lnTo>
                  <a:pt x="477972" y="300814"/>
                </a:lnTo>
                <a:lnTo>
                  <a:pt x="477579" y="301470"/>
                </a:lnTo>
                <a:lnTo>
                  <a:pt x="477316" y="301470"/>
                </a:lnTo>
                <a:lnTo>
                  <a:pt x="476923" y="302257"/>
                </a:lnTo>
                <a:lnTo>
                  <a:pt x="476923" y="303961"/>
                </a:lnTo>
                <a:lnTo>
                  <a:pt x="476136" y="304617"/>
                </a:lnTo>
                <a:lnTo>
                  <a:pt x="475481" y="306715"/>
                </a:lnTo>
                <a:lnTo>
                  <a:pt x="473776" y="307109"/>
                </a:lnTo>
                <a:lnTo>
                  <a:pt x="472989" y="307371"/>
                </a:lnTo>
                <a:lnTo>
                  <a:pt x="472333" y="307371"/>
                </a:lnTo>
                <a:lnTo>
                  <a:pt x="471940" y="307109"/>
                </a:lnTo>
                <a:lnTo>
                  <a:pt x="471940" y="305011"/>
                </a:lnTo>
                <a:lnTo>
                  <a:pt x="471284" y="303568"/>
                </a:lnTo>
                <a:lnTo>
                  <a:pt x="470498" y="302781"/>
                </a:lnTo>
                <a:lnTo>
                  <a:pt x="467613" y="303568"/>
                </a:lnTo>
                <a:lnTo>
                  <a:pt x="464072" y="303568"/>
                </a:lnTo>
                <a:lnTo>
                  <a:pt x="461581" y="304224"/>
                </a:lnTo>
                <a:lnTo>
                  <a:pt x="455286" y="305928"/>
                </a:lnTo>
                <a:lnTo>
                  <a:pt x="454106" y="305666"/>
                </a:lnTo>
                <a:lnTo>
                  <a:pt x="454106" y="305273"/>
                </a:lnTo>
                <a:lnTo>
                  <a:pt x="453057" y="305011"/>
                </a:lnTo>
                <a:lnTo>
                  <a:pt x="453057" y="305666"/>
                </a:lnTo>
                <a:lnTo>
                  <a:pt x="454500" y="306453"/>
                </a:lnTo>
                <a:lnTo>
                  <a:pt x="454500" y="307109"/>
                </a:lnTo>
                <a:lnTo>
                  <a:pt x="453057" y="305928"/>
                </a:lnTo>
                <a:lnTo>
                  <a:pt x="450828" y="306322"/>
                </a:lnTo>
                <a:lnTo>
                  <a:pt x="449910" y="307240"/>
                </a:lnTo>
                <a:lnTo>
                  <a:pt x="449910" y="310125"/>
                </a:lnTo>
                <a:lnTo>
                  <a:pt x="449123" y="310518"/>
                </a:lnTo>
                <a:lnTo>
                  <a:pt x="449386" y="311174"/>
                </a:lnTo>
                <a:lnTo>
                  <a:pt x="449123" y="310518"/>
                </a:lnTo>
                <a:lnTo>
                  <a:pt x="448468" y="310125"/>
                </a:lnTo>
                <a:lnTo>
                  <a:pt x="448074" y="308682"/>
                </a:lnTo>
                <a:lnTo>
                  <a:pt x="446370" y="305797"/>
                </a:lnTo>
                <a:lnTo>
                  <a:pt x="446632" y="304879"/>
                </a:lnTo>
                <a:lnTo>
                  <a:pt x="448730" y="304093"/>
                </a:lnTo>
                <a:lnTo>
                  <a:pt x="448730" y="303437"/>
                </a:lnTo>
                <a:lnTo>
                  <a:pt x="447681" y="300945"/>
                </a:lnTo>
                <a:lnTo>
                  <a:pt x="447025" y="300683"/>
                </a:lnTo>
                <a:lnTo>
                  <a:pt x="446370" y="301339"/>
                </a:lnTo>
                <a:lnTo>
                  <a:pt x="445189" y="301339"/>
                </a:lnTo>
                <a:lnTo>
                  <a:pt x="444140" y="302388"/>
                </a:lnTo>
                <a:lnTo>
                  <a:pt x="442042" y="302781"/>
                </a:lnTo>
                <a:lnTo>
                  <a:pt x="441255" y="303044"/>
                </a:lnTo>
                <a:lnTo>
                  <a:pt x="439813" y="303437"/>
                </a:lnTo>
                <a:lnTo>
                  <a:pt x="439157" y="303437"/>
                </a:lnTo>
                <a:lnTo>
                  <a:pt x="438764" y="304093"/>
                </a:lnTo>
                <a:lnTo>
                  <a:pt x="439551" y="304355"/>
                </a:lnTo>
                <a:lnTo>
                  <a:pt x="439944" y="304748"/>
                </a:lnTo>
                <a:lnTo>
                  <a:pt x="440206" y="305666"/>
                </a:lnTo>
                <a:lnTo>
                  <a:pt x="439944" y="306453"/>
                </a:lnTo>
                <a:lnTo>
                  <a:pt x="439288" y="307109"/>
                </a:lnTo>
                <a:lnTo>
                  <a:pt x="438502" y="307109"/>
                </a:lnTo>
                <a:lnTo>
                  <a:pt x="437322" y="307502"/>
                </a:lnTo>
                <a:lnTo>
                  <a:pt x="436666" y="307764"/>
                </a:lnTo>
                <a:lnTo>
                  <a:pt x="435617" y="309600"/>
                </a:lnTo>
                <a:lnTo>
                  <a:pt x="435617" y="309862"/>
                </a:lnTo>
                <a:lnTo>
                  <a:pt x="435223" y="310256"/>
                </a:lnTo>
                <a:lnTo>
                  <a:pt x="434961" y="310256"/>
                </a:lnTo>
                <a:lnTo>
                  <a:pt x="434961" y="310518"/>
                </a:lnTo>
                <a:lnTo>
                  <a:pt x="433781" y="311174"/>
                </a:lnTo>
                <a:lnTo>
                  <a:pt x="433519" y="311174"/>
                </a:lnTo>
                <a:lnTo>
                  <a:pt x="434174" y="311174"/>
                </a:lnTo>
                <a:lnTo>
                  <a:pt x="433519" y="311174"/>
                </a:lnTo>
                <a:lnTo>
                  <a:pt x="433781" y="311960"/>
                </a:lnTo>
                <a:lnTo>
                  <a:pt x="434174" y="311960"/>
                </a:lnTo>
                <a:lnTo>
                  <a:pt x="434174" y="311698"/>
                </a:lnTo>
                <a:lnTo>
                  <a:pt x="434174" y="311960"/>
                </a:lnTo>
                <a:lnTo>
                  <a:pt x="433781" y="311960"/>
                </a:lnTo>
                <a:lnTo>
                  <a:pt x="433781" y="312747"/>
                </a:lnTo>
                <a:lnTo>
                  <a:pt x="432339" y="312747"/>
                </a:lnTo>
                <a:lnTo>
                  <a:pt x="432076" y="312354"/>
                </a:lnTo>
                <a:lnTo>
                  <a:pt x="430634" y="312354"/>
                </a:lnTo>
                <a:lnTo>
                  <a:pt x="429847" y="311960"/>
                </a:lnTo>
                <a:lnTo>
                  <a:pt x="429191" y="311698"/>
                </a:lnTo>
                <a:lnTo>
                  <a:pt x="428798" y="311305"/>
                </a:lnTo>
                <a:lnTo>
                  <a:pt x="428536" y="312092"/>
                </a:lnTo>
                <a:lnTo>
                  <a:pt x="427880" y="312092"/>
                </a:lnTo>
                <a:lnTo>
                  <a:pt x="427880" y="311829"/>
                </a:lnTo>
                <a:lnTo>
                  <a:pt x="427487" y="312092"/>
                </a:lnTo>
                <a:lnTo>
                  <a:pt x="426569" y="312092"/>
                </a:lnTo>
                <a:lnTo>
                  <a:pt x="426569" y="311829"/>
                </a:lnTo>
                <a:lnTo>
                  <a:pt x="425782" y="311829"/>
                </a:lnTo>
                <a:lnTo>
                  <a:pt x="424602" y="312092"/>
                </a:lnTo>
                <a:lnTo>
                  <a:pt x="423946" y="312485"/>
                </a:lnTo>
                <a:lnTo>
                  <a:pt x="423684" y="312092"/>
                </a:lnTo>
                <a:lnTo>
                  <a:pt x="423684" y="311829"/>
                </a:lnTo>
                <a:lnTo>
                  <a:pt x="423684" y="311436"/>
                </a:lnTo>
                <a:lnTo>
                  <a:pt x="422504" y="311436"/>
                </a:lnTo>
                <a:lnTo>
                  <a:pt x="421061" y="312223"/>
                </a:lnTo>
                <a:lnTo>
                  <a:pt x="420668" y="312616"/>
                </a:lnTo>
                <a:lnTo>
                  <a:pt x="420012" y="313010"/>
                </a:lnTo>
                <a:lnTo>
                  <a:pt x="419225" y="313272"/>
                </a:lnTo>
                <a:lnTo>
                  <a:pt x="419619" y="313665"/>
                </a:lnTo>
                <a:lnTo>
                  <a:pt x="420275" y="313665"/>
                </a:lnTo>
                <a:lnTo>
                  <a:pt x="421717" y="313927"/>
                </a:lnTo>
                <a:lnTo>
                  <a:pt x="421324" y="315108"/>
                </a:lnTo>
                <a:lnTo>
                  <a:pt x="421324" y="314452"/>
                </a:lnTo>
                <a:lnTo>
                  <a:pt x="421061" y="314452"/>
                </a:lnTo>
                <a:lnTo>
                  <a:pt x="421061" y="314714"/>
                </a:lnTo>
                <a:lnTo>
                  <a:pt x="421061" y="315108"/>
                </a:lnTo>
                <a:lnTo>
                  <a:pt x="420668" y="315108"/>
                </a:lnTo>
                <a:lnTo>
                  <a:pt x="421848" y="315894"/>
                </a:lnTo>
                <a:lnTo>
                  <a:pt x="422241" y="316550"/>
                </a:lnTo>
                <a:lnTo>
                  <a:pt x="422504" y="316550"/>
                </a:lnTo>
                <a:lnTo>
                  <a:pt x="422897" y="316157"/>
                </a:lnTo>
                <a:lnTo>
                  <a:pt x="423159" y="316157"/>
                </a:lnTo>
                <a:lnTo>
                  <a:pt x="424340" y="316550"/>
                </a:lnTo>
                <a:lnTo>
                  <a:pt x="424340" y="316812"/>
                </a:lnTo>
                <a:lnTo>
                  <a:pt x="424602" y="317599"/>
                </a:lnTo>
                <a:lnTo>
                  <a:pt x="425389" y="317599"/>
                </a:lnTo>
                <a:lnTo>
                  <a:pt x="426044" y="317599"/>
                </a:lnTo>
                <a:lnTo>
                  <a:pt x="427487" y="317599"/>
                </a:lnTo>
                <a:lnTo>
                  <a:pt x="427880" y="317337"/>
                </a:lnTo>
                <a:lnTo>
                  <a:pt x="428798" y="317337"/>
                </a:lnTo>
                <a:lnTo>
                  <a:pt x="429191" y="317599"/>
                </a:lnTo>
                <a:lnTo>
                  <a:pt x="430109" y="317992"/>
                </a:lnTo>
                <a:lnTo>
                  <a:pt x="431552" y="317599"/>
                </a:lnTo>
                <a:lnTo>
                  <a:pt x="432994" y="316812"/>
                </a:lnTo>
                <a:lnTo>
                  <a:pt x="433388" y="316550"/>
                </a:lnTo>
                <a:lnTo>
                  <a:pt x="434043" y="316157"/>
                </a:lnTo>
                <a:lnTo>
                  <a:pt x="435486" y="315894"/>
                </a:lnTo>
                <a:lnTo>
                  <a:pt x="435748" y="315108"/>
                </a:lnTo>
                <a:lnTo>
                  <a:pt x="436141" y="315108"/>
                </a:lnTo>
                <a:lnTo>
                  <a:pt x="436404" y="315108"/>
                </a:lnTo>
                <a:lnTo>
                  <a:pt x="437846" y="314714"/>
                </a:lnTo>
                <a:lnTo>
                  <a:pt x="441124" y="313927"/>
                </a:lnTo>
                <a:lnTo>
                  <a:pt x="443616" y="313010"/>
                </a:lnTo>
                <a:lnTo>
                  <a:pt x="446107" y="311829"/>
                </a:lnTo>
                <a:lnTo>
                  <a:pt x="447419" y="311436"/>
                </a:lnTo>
                <a:lnTo>
                  <a:pt x="448205" y="311829"/>
                </a:lnTo>
                <a:lnTo>
                  <a:pt x="448205" y="312092"/>
                </a:lnTo>
                <a:lnTo>
                  <a:pt x="448861" y="313272"/>
                </a:lnTo>
                <a:lnTo>
                  <a:pt x="449910" y="313665"/>
                </a:lnTo>
                <a:lnTo>
                  <a:pt x="451090" y="312485"/>
                </a:lnTo>
                <a:lnTo>
                  <a:pt x="451746" y="312092"/>
                </a:lnTo>
                <a:lnTo>
                  <a:pt x="452139" y="312485"/>
                </a:lnTo>
                <a:lnTo>
                  <a:pt x="453582" y="312485"/>
                </a:lnTo>
                <a:lnTo>
                  <a:pt x="454500" y="313272"/>
                </a:lnTo>
                <a:lnTo>
                  <a:pt x="455680" y="313272"/>
                </a:lnTo>
                <a:lnTo>
                  <a:pt x="459220" y="314452"/>
                </a:lnTo>
                <a:lnTo>
                  <a:pt x="460663" y="315894"/>
                </a:lnTo>
                <a:lnTo>
                  <a:pt x="460663" y="317599"/>
                </a:lnTo>
                <a:lnTo>
                  <a:pt x="460925" y="318779"/>
                </a:lnTo>
                <a:lnTo>
                  <a:pt x="461581" y="319435"/>
                </a:lnTo>
                <a:lnTo>
                  <a:pt x="462368" y="320222"/>
                </a:lnTo>
                <a:lnTo>
                  <a:pt x="462761" y="320484"/>
                </a:lnTo>
                <a:lnTo>
                  <a:pt x="463548" y="321140"/>
                </a:lnTo>
                <a:lnTo>
                  <a:pt x="464203" y="321140"/>
                </a:lnTo>
                <a:lnTo>
                  <a:pt x="464990" y="320877"/>
                </a:lnTo>
                <a:lnTo>
                  <a:pt x="465646" y="320877"/>
                </a:lnTo>
                <a:lnTo>
                  <a:pt x="467351" y="322320"/>
                </a:lnTo>
                <a:lnTo>
                  <a:pt x="468531" y="322582"/>
                </a:lnTo>
                <a:lnTo>
                  <a:pt x="468137" y="323369"/>
                </a:lnTo>
                <a:lnTo>
                  <a:pt x="468137" y="323762"/>
                </a:lnTo>
                <a:lnTo>
                  <a:pt x="469580" y="323762"/>
                </a:lnTo>
                <a:lnTo>
                  <a:pt x="470235" y="324025"/>
                </a:lnTo>
                <a:lnTo>
                  <a:pt x="470629" y="324025"/>
                </a:lnTo>
                <a:lnTo>
                  <a:pt x="470629" y="323369"/>
                </a:lnTo>
                <a:lnTo>
                  <a:pt x="471284" y="323762"/>
                </a:lnTo>
                <a:lnTo>
                  <a:pt x="471284" y="323107"/>
                </a:lnTo>
                <a:lnTo>
                  <a:pt x="472727" y="323107"/>
                </a:lnTo>
                <a:lnTo>
                  <a:pt x="473514" y="323369"/>
                </a:lnTo>
                <a:lnTo>
                  <a:pt x="474169" y="323107"/>
                </a:lnTo>
                <a:lnTo>
                  <a:pt x="474956" y="321664"/>
                </a:lnTo>
                <a:lnTo>
                  <a:pt x="475612" y="319828"/>
                </a:lnTo>
                <a:lnTo>
                  <a:pt x="475218" y="318386"/>
                </a:lnTo>
                <a:lnTo>
                  <a:pt x="474956" y="316943"/>
                </a:lnTo>
                <a:lnTo>
                  <a:pt x="474169" y="314059"/>
                </a:lnTo>
                <a:lnTo>
                  <a:pt x="473514" y="312223"/>
                </a:lnTo>
                <a:lnTo>
                  <a:pt x="472071" y="311174"/>
                </a:lnTo>
                <a:lnTo>
                  <a:pt x="471284" y="309994"/>
                </a:lnTo>
                <a:lnTo>
                  <a:pt x="470629" y="309731"/>
                </a:lnTo>
                <a:lnTo>
                  <a:pt x="469842" y="308289"/>
                </a:lnTo>
                <a:lnTo>
                  <a:pt x="469842" y="307633"/>
                </a:lnTo>
                <a:lnTo>
                  <a:pt x="470104" y="307633"/>
                </a:lnTo>
                <a:lnTo>
                  <a:pt x="470104" y="307895"/>
                </a:lnTo>
                <a:lnTo>
                  <a:pt x="470104" y="308289"/>
                </a:lnTo>
                <a:lnTo>
                  <a:pt x="472202" y="308551"/>
                </a:lnTo>
                <a:lnTo>
                  <a:pt x="473383" y="308289"/>
                </a:lnTo>
                <a:lnTo>
                  <a:pt x="475743" y="308551"/>
                </a:lnTo>
                <a:lnTo>
                  <a:pt x="476136" y="308289"/>
                </a:lnTo>
                <a:lnTo>
                  <a:pt x="476399" y="307109"/>
                </a:lnTo>
                <a:lnTo>
                  <a:pt x="476136" y="305404"/>
                </a:lnTo>
                <a:lnTo>
                  <a:pt x="477054" y="303306"/>
                </a:lnTo>
                <a:lnTo>
                  <a:pt x="477054" y="301863"/>
                </a:lnTo>
                <a:lnTo>
                  <a:pt x="477448" y="301470"/>
                </a:lnTo>
                <a:lnTo>
                  <a:pt x="478890" y="301208"/>
                </a:lnTo>
                <a:lnTo>
                  <a:pt x="479546" y="301995"/>
                </a:lnTo>
                <a:lnTo>
                  <a:pt x="479808" y="301995"/>
                </a:lnTo>
                <a:lnTo>
                  <a:pt x="478890" y="302650"/>
                </a:lnTo>
                <a:lnTo>
                  <a:pt x="478890" y="304093"/>
                </a:lnTo>
                <a:lnTo>
                  <a:pt x="479152" y="304879"/>
                </a:lnTo>
                <a:lnTo>
                  <a:pt x="478103" y="305797"/>
                </a:lnTo>
                <a:lnTo>
                  <a:pt x="478365" y="306191"/>
                </a:lnTo>
                <a:lnTo>
                  <a:pt x="479152" y="306191"/>
                </a:lnTo>
                <a:lnTo>
                  <a:pt x="479152" y="306453"/>
                </a:lnTo>
                <a:lnTo>
                  <a:pt x="479808" y="306453"/>
                </a:lnTo>
                <a:lnTo>
                  <a:pt x="479808" y="306191"/>
                </a:lnTo>
                <a:lnTo>
                  <a:pt x="479546" y="306191"/>
                </a:lnTo>
                <a:lnTo>
                  <a:pt x="479546" y="305404"/>
                </a:lnTo>
                <a:lnTo>
                  <a:pt x="479546" y="305011"/>
                </a:lnTo>
                <a:lnTo>
                  <a:pt x="480595" y="304748"/>
                </a:lnTo>
                <a:lnTo>
                  <a:pt x="481382" y="304748"/>
                </a:lnTo>
                <a:lnTo>
                  <a:pt x="481644" y="303961"/>
                </a:lnTo>
                <a:lnTo>
                  <a:pt x="482299" y="303568"/>
                </a:lnTo>
                <a:lnTo>
                  <a:pt x="483742" y="304748"/>
                </a:lnTo>
                <a:lnTo>
                  <a:pt x="484922" y="303961"/>
                </a:lnTo>
                <a:lnTo>
                  <a:pt x="485709" y="304224"/>
                </a:lnTo>
                <a:lnTo>
                  <a:pt x="487151" y="303961"/>
                </a:lnTo>
                <a:lnTo>
                  <a:pt x="487151" y="303306"/>
                </a:lnTo>
                <a:lnTo>
                  <a:pt x="487414" y="302912"/>
                </a:lnTo>
                <a:lnTo>
                  <a:pt x="488594" y="302912"/>
                </a:lnTo>
                <a:lnTo>
                  <a:pt x="488594" y="302650"/>
                </a:lnTo>
                <a:lnTo>
                  <a:pt x="488594" y="302257"/>
                </a:lnTo>
                <a:lnTo>
                  <a:pt x="488856" y="302257"/>
                </a:lnTo>
                <a:lnTo>
                  <a:pt x="488856" y="302650"/>
                </a:lnTo>
                <a:lnTo>
                  <a:pt x="490692" y="302912"/>
                </a:lnTo>
                <a:lnTo>
                  <a:pt x="491741" y="302650"/>
                </a:lnTo>
                <a:lnTo>
                  <a:pt x="492396" y="302912"/>
                </a:lnTo>
                <a:lnTo>
                  <a:pt x="492790" y="302912"/>
                </a:lnTo>
                <a:lnTo>
                  <a:pt x="493052" y="302257"/>
                </a:lnTo>
                <a:lnTo>
                  <a:pt x="493052" y="301995"/>
                </a:lnTo>
                <a:lnTo>
                  <a:pt x="492003" y="301601"/>
                </a:lnTo>
                <a:lnTo>
                  <a:pt x="491610" y="301995"/>
                </a:lnTo>
                <a:lnTo>
                  <a:pt x="491347" y="301601"/>
                </a:lnTo>
                <a:lnTo>
                  <a:pt x="490167" y="301601"/>
                </a:lnTo>
                <a:lnTo>
                  <a:pt x="489381" y="301995"/>
                </a:lnTo>
                <a:lnTo>
                  <a:pt x="488463" y="301995"/>
                </a:lnTo>
                <a:lnTo>
                  <a:pt x="487020" y="302912"/>
                </a:lnTo>
                <a:lnTo>
                  <a:pt x="486627" y="303699"/>
                </a:lnTo>
                <a:lnTo>
                  <a:pt x="485709" y="304093"/>
                </a:lnTo>
                <a:lnTo>
                  <a:pt x="485315" y="303699"/>
                </a:lnTo>
                <a:lnTo>
                  <a:pt x="485053" y="303699"/>
                </a:lnTo>
                <a:lnTo>
                  <a:pt x="484397" y="304355"/>
                </a:lnTo>
                <a:lnTo>
                  <a:pt x="483611" y="304093"/>
                </a:lnTo>
                <a:lnTo>
                  <a:pt x="482168" y="302650"/>
                </a:lnTo>
                <a:lnTo>
                  <a:pt x="482431" y="301995"/>
                </a:lnTo>
                <a:lnTo>
                  <a:pt x="482824" y="301601"/>
                </a:lnTo>
                <a:lnTo>
                  <a:pt x="483086" y="301601"/>
                </a:lnTo>
                <a:lnTo>
                  <a:pt x="482824" y="301601"/>
                </a:lnTo>
                <a:lnTo>
                  <a:pt x="483086" y="302781"/>
                </a:lnTo>
                <a:lnTo>
                  <a:pt x="484266" y="302126"/>
                </a:lnTo>
                <a:lnTo>
                  <a:pt x="484922" y="300945"/>
                </a:lnTo>
                <a:lnTo>
                  <a:pt x="484922" y="300159"/>
                </a:lnTo>
                <a:lnTo>
                  <a:pt x="483742" y="297798"/>
                </a:lnTo>
                <a:lnTo>
                  <a:pt x="483742" y="297405"/>
                </a:lnTo>
                <a:lnTo>
                  <a:pt x="485184" y="297798"/>
                </a:lnTo>
                <a:lnTo>
                  <a:pt x="485578" y="297405"/>
                </a:lnTo>
                <a:lnTo>
                  <a:pt x="485578" y="296487"/>
                </a:lnTo>
                <a:lnTo>
                  <a:pt x="485184" y="296225"/>
                </a:lnTo>
                <a:lnTo>
                  <a:pt x="485184" y="295438"/>
                </a:lnTo>
                <a:lnTo>
                  <a:pt x="485578" y="295045"/>
                </a:lnTo>
                <a:lnTo>
                  <a:pt x="485578" y="294258"/>
                </a:lnTo>
                <a:lnTo>
                  <a:pt x="485840" y="293602"/>
                </a:lnTo>
                <a:lnTo>
                  <a:pt x="485578" y="293340"/>
                </a:lnTo>
                <a:lnTo>
                  <a:pt x="485840" y="292946"/>
                </a:lnTo>
                <a:lnTo>
                  <a:pt x="487020" y="292291"/>
                </a:lnTo>
                <a:lnTo>
                  <a:pt x="486627" y="291242"/>
                </a:lnTo>
                <a:lnTo>
                  <a:pt x="487020" y="291242"/>
                </a:lnTo>
                <a:lnTo>
                  <a:pt x="487282" y="291242"/>
                </a:lnTo>
                <a:lnTo>
                  <a:pt x="488463" y="290586"/>
                </a:lnTo>
                <a:lnTo>
                  <a:pt x="489118" y="290848"/>
                </a:lnTo>
                <a:lnTo>
                  <a:pt x="490823" y="289799"/>
                </a:lnTo>
                <a:lnTo>
                  <a:pt x="491216" y="288619"/>
                </a:lnTo>
                <a:lnTo>
                  <a:pt x="491216" y="287701"/>
                </a:lnTo>
                <a:lnTo>
                  <a:pt x="492134" y="285865"/>
                </a:lnTo>
                <a:lnTo>
                  <a:pt x="494626" y="284423"/>
                </a:lnTo>
                <a:lnTo>
                  <a:pt x="494888" y="284423"/>
                </a:lnTo>
                <a:lnTo>
                  <a:pt x="496724" y="285210"/>
                </a:lnTo>
                <a:lnTo>
                  <a:pt x="496724" y="285603"/>
                </a:lnTo>
                <a:lnTo>
                  <a:pt x="494888" y="287701"/>
                </a:lnTo>
                <a:lnTo>
                  <a:pt x="495281" y="287701"/>
                </a:lnTo>
                <a:lnTo>
                  <a:pt x="496199" y="286914"/>
                </a:lnTo>
                <a:lnTo>
                  <a:pt x="496593" y="286521"/>
                </a:lnTo>
                <a:lnTo>
                  <a:pt x="496855" y="285734"/>
                </a:lnTo>
                <a:lnTo>
                  <a:pt x="498691" y="284292"/>
                </a:lnTo>
                <a:lnTo>
                  <a:pt x="500395" y="282194"/>
                </a:lnTo>
                <a:lnTo>
                  <a:pt x="501838" y="281145"/>
                </a:lnTo>
                <a:lnTo>
                  <a:pt x="502625" y="281145"/>
                </a:lnTo>
                <a:lnTo>
                  <a:pt x="503280" y="279965"/>
                </a:lnTo>
                <a:lnTo>
                  <a:pt x="503936" y="279309"/>
                </a:lnTo>
                <a:lnTo>
                  <a:pt x="504329" y="278522"/>
                </a:lnTo>
                <a:lnTo>
                  <a:pt x="505247" y="277866"/>
                </a:lnTo>
                <a:lnTo>
                  <a:pt x="505247" y="276817"/>
                </a:lnTo>
                <a:lnTo>
                  <a:pt x="507083" y="274982"/>
                </a:lnTo>
                <a:lnTo>
                  <a:pt x="507345" y="274719"/>
                </a:lnTo>
                <a:lnTo>
                  <a:pt x="508526" y="273539"/>
                </a:lnTo>
                <a:lnTo>
                  <a:pt x="509181" y="272490"/>
                </a:lnTo>
                <a:lnTo>
                  <a:pt x="509968" y="271048"/>
                </a:lnTo>
                <a:lnTo>
                  <a:pt x="509575" y="269867"/>
                </a:lnTo>
                <a:lnTo>
                  <a:pt x="510361" y="269867"/>
                </a:lnTo>
                <a:lnTo>
                  <a:pt x="510624" y="270654"/>
                </a:lnTo>
                <a:lnTo>
                  <a:pt x="511804" y="271048"/>
                </a:lnTo>
                <a:lnTo>
                  <a:pt x="512853" y="269867"/>
                </a:lnTo>
                <a:lnTo>
                  <a:pt x="513509" y="269867"/>
                </a:lnTo>
                <a:lnTo>
                  <a:pt x="514295" y="268950"/>
                </a:lnTo>
                <a:lnTo>
                  <a:pt x="514951" y="269212"/>
                </a:lnTo>
                <a:lnTo>
                  <a:pt x="516131" y="268950"/>
                </a:lnTo>
                <a:lnTo>
                  <a:pt x="516918" y="267114"/>
                </a:lnTo>
                <a:lnTo>
                  <a:pt x="516525" y="265409"/>
                </a:lnTo>
                <a:lnTo>
                  <a:pt x="516918" y="265016"/>
                </a:lnTo>
                <a:lnTo>
                  <a:pt x="517836" y="265671"/>
                </a:lnTo>
                <a:lnTo>
                  <a:pt x="517180" y="266065"/>
                </a:lnTo>
                <a:lnTo>
                  <a:pt x="517574" y="266720"/>
                </a:lnTo>
                <a:lnTo>
                  <a:pt x="517836" y="266720"/>
                </a:lnTo>
                <a:lnTo>
                  <a:pt x="519278" y="266065"/>
                </a:lnTo>
                <a:lnTo>
                  <a:pt x="519278" y="265278"/>
                </a:lnTo>
                <a:lnTo>
                  <a:pt x="519278" y="264622"/>
                </a:lnTo>
                <a:lnTo>
                  <a:pt x="520065" y="264884"/>
                </a:lnTo>
                <a:lnTo>
                  <a:pt x="521245" y="264098"/>
                </a:lnTo>
                <a:lnTo>
                  <a:pt x="521901" y="264098"/>
                </a:lnTo>
                <a:lnTo>
                  <a:pt x="523343" y="262393"/>
                </a:lnTo>
                <a:lnTo>
                  <a:pt x="524392" y="262000"/>
                </a:lnTo>
                <a:lnTo>
                  <a:pt x="525048" y="262000"/>
                </a:lnTo>
                <a:lnTo>
                  <a:pt x="528326" y="260951"/>
                </a:lnTo>
                <a:lnTo>
                  <a:pt x="528982" y="260557"/>
                </a:lnTo>
                <a:lnTo>
                  <a:pt x="530687" y="259115"/>
                </a:lnTo>
                <a:lnTo>
                  <a:pt x="531080" y="257672"/>
                </a:lnTo>
                <a:lnTo>
                  <a:pt x="531736" y="257279"/>
                </a:lnTo>
                <a:lnTo>
                  <a:pt x="531736" y="257148"/>
                </a:lnTo>
                <a:lnTo>
                  <a:pt x="532785" y="256361"/>
                </a:lnTo>
                <a:lnTo>
                  <a:pt x="533440" y="256361"/>
                </a:lnTo>
                <a:lnTo>
                  <a:pt x="535539" y="254656"/>
                </a:lnTo>
                <a:lnTo>
                  <a:pt x="535932" y="253476"/>
                </a:lnTo>
                <a:lnTo>
                  <a:pt x="537374" y="252820"/>
                </a:lnTo>
                <a:lnTo>
                  <a:pt x="537637" y="252034"/>
                </a:lnTo>
                <a:lnTo>
                  <a:pt x="538817" y="251378"/>
                </a:lnTo>
                <a:lnTo>
                  <a:pt x="539997" y="251116"/>
                </a:lnTo>
                <a:lnTo>
                  <a:pt x="540784" y="250722"/>
                </a:lnTo>
                <a:lnTo>
                  <a:pt x="542488" y="250722"/>
                </a:lnTo>
                <a:lnTo>
                  <a:pt x="543931" y="249280"/>
                </a:lnTo>
                <a:lnTo>
                  <a:pt x="544587" y="249280"/>
                </a:lnTo>
                <a:lnTo>
                  <a:pt x="545373" y="248624"/>
                </a:lnTo>
                <a:lnTo>
                  <a:pt x="545373" y="247575"/>
                </a:lnTo>
                <a:lnTo>
                  <a:pt x="546029" y="247182"/>
                </a:lnTo>
                <a:lnTo>
                  <a:pt x="547209" y="247182"/>
                </a:lnTo>
                <a:lnTo>
                  <a:pt x="547471" y="246920"/>
                </a:lnTo>
                <a:lnTo>
                  <a:pt x="547209" y="246920"/>
                </a:lnTo>
                <a:lnTo>
                  <a:pt x="547209" y="246526"/>
                </a:lnTo>
                <a:lnTo>
                  <a:pt x="548652" y="246264"/>
                </a:lnTo>
                <a:lnTo>
                  <a:pt x="548652" y="246526"/>
                </a:lnTo>
                <a:lnTo>
                  <a:pt x="548258" y="246526"/>
                </a:lnTo>
                <a:lnTo>
                  <a:pt x="548914" y="246920"/>
                </a:lnTo>
                <a:lnTo>
                  <a:pt x="549307" y="246133"/>
                </a:lnTo>
                <a:lnTo>
                  <a:pt x="548914" y="245739"/>
                </a:lnTo>
                <a:lnTo>
                  <a:pt x="549307" y="245477"/>
                </a:lnTo>
                <a:lnTo>
                  <a:pt x="549307" y="245084"/>
                </a:lnTo>
                <a:lnTo>
                  <a:pt x="548127" y="244166"/>
                </a:lnTo>
                <a:lnTo>
                  <a:pt x="548127" y="243772"/>
                </a:lnTo>
                <a:lnTo>
                  <a:pt x="548783" y="243117"/>
                </a:lnTo>
                <a:lnTo>
                  <a:pt x="549963" y="241412"/>
                </a:lnTo>
                <a:lnTo>
                  <a:pt x="550225" y="240625"/>
                </a:lnTo>
                <a:lnTo>
                  <a:pt x="550225" y="239183"/>
                </a:lnTo>
                <a:lnTo>
                  <a:pt x="551405" y="239183"/>
                </a:lnTo>
                <a:lnTo>
                  <a:pt x="551405" y="238789"/>
                </a:lnTo>
                <a:lnTo>
                  <a:pt x="551012" y="238527"/>
                </a:lnTo>
                <a:lnTo>
                  <a:pt x="551405" y="238527"/>
                </a:lnTo>
                <a:lnTo>
                  <a:pt x="551012" y="238134"/>
                </a:lnTo>
                <a:lnTo>
                  <a:pt x="551012" y="237216"/>
                </a:lnTo>
                <a:lnTo>
                  <a:pt x="549963" y="236036"/>
                </a:lnTo>
                <a:lnTo>
                  <a:pt x="548520" y="234331"/>
                </a:lnTo>
                <a:lnTo>
                  <a:pt x="548520" y="233938"/>
                </a:lnTo>
                <a:lnTo>
                  <a:pt x="548783" y="233675"/>
                </a:lnTo>
                <a:lnTo>
                  <a:pt x="548783" y="233282"/>
                </a:lnTo>
                <a:lnTo>
                  <a:pt x="548127" y="231577"/>
                </a:lnTo>
                <a:lnTo>
                  <a:pt x="548127" y="231184"/>
                </a:lnTo>
                <a:lnTo>
                  <a:pt x="549570" y="230266"/>
                </a:lnTo>
                <a:lnTo>
                  <a:pt x="549307" y="229873"/>
                </a:lnTo>
                <a:lnTo>
                  <a:pt x="549963" y="228955"/>
                </a:lnTo>
                <a:lnTo>
                  <a:pt x="549307" y="227119"/>
                </a:lnTo>
                <a:lnTo>
                  <a:pt x="548914" y="226463"/>
                </a:lnTo>
                <a:lnTo>
                  <a:pt x="548914" y="225414"/>
                </a:lnTo>
                <a:lnTo>
                  <a:pt x="549701" y="223578"/>
                </a:lnTo>
                <a:lnTo>
                  <a:pt x="549701" y="222136"/>
                </a:lnTo>
                <a:lnTo>
                  <a:pt x="550881" y="221349"/>
                </a:lnTo>
                <a:lnTo>
                  <a:pt x="551537" y="219907"/>
                </a:lnTo>
                <a:lnTo>
                  <a:pt x="551799" y="219251"/>
                </a:lnTo>
                <a:lnTo>
                  <a:pt x="552192" y="217808"/>
                </a:lnTo>
                <a:lnTo>
                  <a:pt x="552848" y="217808"/>
                </a:lnTo>
                <a:lnTo>
                  <a:pt x="553635" y="217546"/>
                </a:lnTo>
                <a:lnTo>
                  <a:pt x="554290" y="217546"/>
                </a:lnTo>
                <a:lnTo>
                  <a:pt x="554553" y="217153"/>
                </a:lnTo>
                <a:lnTo>
                  <a:pt x="557437" y="217153"/>
                </a:lnTo>
                <a:lnTo>
                  <a:pt x="558880" y="217940"/>
                </a:lnTo>
                <a:lnTo>
                  <a:pt x="560716" y="217940"/>
                </a:lnTo>
                <a:lnTo>
                  <a:pt x="560978" y="217940"/>
                </a:lnTo>
                <a:lnTo>
                  <a:pt x="561634" y="218333"/>
                </a:lnTo>
                <a:lnTo>
                  <a:pt x="562289" y="219382"/>
                </a:lnTo>
                <a:lnTo>
                  <a:pt x="563469" y="219775"/>
                </a:lnTo>
                <a:lnTo>
                  <a:pt x="563732" y="220562"/>
                </a:lnTo>
                <a:lnTo>
                  <a:pt x="565174" y="220169"/>
                </a:lnTo>
                <a:lnTo>
                  <a:pt x="565961" y="220562"/>
                </a:lnTo>
                <a:lnTo>
                  <a:pt x="565174" y="222660"/>
                </a:lnTo>
                <a:lnTo>
                  <a:pt x="565568" y="222660"/>
                </a:lnTo>
                <a:lnTo>
                  <a:pt x="565174" y="223709"/>
                </a:lnTo>
                <a:lnTo>
                  <a:pt x="565961" y="222923"/>
                </a:lnTo>
                <a:lnTo>
                  <a:pt x="565961" y="222267"/>
                </a:lnTo>
                <a:lnTo>
                  <a:pt x="567797" y="222267"/>
                </a:lnTo>
                <a:lnTo>
                  <a:pt x="568584" y="222923"/>
                </a:lnTo>
                <a:lnTo>
                  <a:pt x="568584" y="222660"/>
                </a:lnTo>
                <a:lnTo>
                  <a:pt x="568190" y="222267"/>
                </a:lnTo>
                <a:lnTo>
                  <a:pt x="568584" y="222005"/>
                </a:lnTo>
                <a:lnTo>
                  <a:pt x="568584" y="221218"/>
                </a:lnTo>
                <a:lnTo>
                  <a:pt x="568584" y="220431"/>
                </a:lnTo>
                <a:lnTo>
                  <a:pt x="568584" y="218989"/>
                </a:lnTo>
                <a:lnTo>
                  <a:pt x="569239" y="217546"/>
                </a:lnTo>
                <a:lnTo>
                  <a:pt x="570419" y="217546"/>
                </a:lnTo>
                <a:lnTo>
                  <a:pt x="570682" y="217940"/>
                </a:lnTo>
                <a:lnTo>
                  <a:pt x="570682" y="219644"/>
                </a:lnTo>
                <a:lnTo>
                  <a:pt x="571862" y="222529"/>
                </a:lnTo>
                <a:lnTo>
                  <a:pt x="572649" y="224627"/>
                </a:lnTo>
                <a:lnTo>
                  <a:pt x="574091" y="224627"/>
                </a:lnTo>
                <a:lnTo>
                  <a:pt x="574747" y="223185"/>
                </a:lnTo>
                <a:lnTo>
                  <a:pt x="579730" y="223185"/>
                </a:lnTo>
                <a:lnTo>
                  <a:pt x="579730" y="222136"/>
                </a:lnTo>
                <a:lnTo>
                  <a:pt x="578943" y="221742"/>
                </a:lnTo>
                <a:lnTo>
                  <a:pt x="580385" y="220956"/>
                </a:lnTo>
                <a:lnTo>
                  <a:pt x="580385" y="220038"/>
                </a:lnTo>
                <a:lnTo>
                  <a:pt x="579730" y="219644"/>
                </a:lnTo>
                <a:lnTo>
                  <a:pt x="579074" y="218726"/>
                </a:lnTo>
                <a:lnTo>
                  <a:pt x="579074" y="217940"/>
                </a:lnTo>
                <a:lnTo>
                  <a:pt x="579730" y="218202"/>
                </a:lnTo>
                <a:lnTo>
                  <a:pt x="580516" y="219382"/>
                </a:lnTo>
                <a:lnTo>
                  <a:pt x="581697" y="219382"/>
                </a:lnTo>
                <a:lnTo>
                  <a:pt x="581697" y="219644"/>
                </a:lnTo>
                <a:lnTo>
                  <a:pt x="581303" y="219644"/>
                </a:lnTo>
                <a:lnTo>
                  <a:pt x="581041" y="223185"/>
                </a:lnTo>
                <a:lnTo>
                  <a:pt x="583532" y="224627"/>
                </a:lnTo>
                <a:lnTo>
                  <a:pt x="584188" y="225283"/>
                </a:lnTo>
                <a:lnTo>
                  <a:pt x="583532" y="224627"/>
                </a:lnTo>
                <a:lnTo>
                  <a:pt x="581041" y="223578"/>
                </a:lnTo>
                <a:lnTo>
                  <a:pt x="581041" y="223840"/>
                </a:lnTo>
                <a:lnTo>
                  <a:pt x="581041" y="224365"/>
                </a:lnTo>
                <a:lnTo>
                  <a:pt x="580648" y="223972"/>
                </a:lnTo>
                <a:lnTo>
                  <a:pt x="579074" y="223972"/>
                </a:lnTo>
                <a:lnTo>
                  <a:pt x="579074" y="224365"/>
                </a:lnTo>
                <a:lnTo>
                  <a:pt x="578812" y="223578"/>
                </a:lnTo>
                <a:lnTo>
                  <a:pt x="575534" y="223578"/>
                </a:lnTo>
                <a:lnTo>
                  <a:pt x="574878" y="225283"/>
                </a:lnTo>
                <a:lnTo>
                  <a:pt x="578418" y="226463"/>
                </a:lnTo>
                <a:lnTo>
                  <a:pt x="579599" y="225283"/>
                </a:lnTo>
                <a:lnTo>
                  <a:pt x="580648" y="225283"/>
                </a:lnTo>
                <a:lnTo>
                  <a:pt x="581041" y="224627"/>
                </a:lnTo>
                <a:lnTo>
                  <a:pt x="580648" y="225283"/>
                </a:lnTo>
                <a:lnTo>
                  <a:pt x="580648" y="226725"/>
                </a:lnTo>
                <a:lnTo>
                  <a:pt x="583139" y="226463"/>
                </a:lnTo>
                <a:lnTo>
                  <a:pt x="583795" y="226070"/>
                </a:lnTo>
                <a:lnTo>
                  <a:pt x="583401" y="226463"/>
                </a:lnTo>
                <a:lnTo>
                  <a:pt x="581303" y="227250"/>
                </a:lnTo>
                <a:lnTo>
                  <a:pt x="580648" y="228692"/>
                </a:lnTo>
                <a:lnTo>
                  <a:pt x="580385" y="238921"/>
                </a:lnTo>
                <a:lnTo>
                  <a:pt x="581303" y="242199"/>
                </a:lnTo>
                <a:lnTo>
                  <a:pt x="581697" y="248100"/>
                </a:lnTo>
                <a:lnTo>
                  <a:pt x="581303" y="249936"/>
                </a:lnTo>
                <a:lnTo>
                  <a:pt x="580648" y="250853"/>
                </a:lnTo>
                <a:lnTo>
                  <a:pt x="579599" y="255836"/>
                </a:lnTo>
                <a:lnTo>
                  <a:pt x="579205" y="262393"/>
                </a:lnTo>
                <a:lnTo>
                  <a:pt x="579205" y="267638"/>
                </a:lnTo>
                <a:lnTo>
                  <a:pt x="579599" y="268425"/>
                </a:lnTo>
                <a:lnTo>
                  <a:pt x="579861" y="269081"/>
                </a:lnTo>
                <a:lnTo>
                  <a:pt x="579861" y="269474"/>
                </a:lnTo>
                <a:lnTo>
                  <a:pt x="580254" y="270392"/>
                </a:lnTo>
                <a:lnTo>
                  <a:pt x="579861" y="269736"/>
                </a:lnTo>
                <a:lnTo>
                  <a:pt x="579599" y="268950"/>
                </a:lnTo>
                <a:lnTo>
                  <a:pt x="578156" y="269736"/>
                </a:lnTo>
                <a:lnTo>
                  <a:pt x="578156" y="270392"/>
                </a:lnTo>
                <a:lnTo>
                  <a:pt x="578943" y="270392"/>
                </a:lnTo>
                <a:lnTo>
                  <a:pt x="579205" y="269736"/>
                </a:lnTo>
                <a:lnTo>
                  <a:pt x="579861" y="270392"/>
                </a:lnTo>
                <a:lnTo>
                  <a:pt x="580254" y="270785"/>
                </a:lnTo>
                <a:lnTo>
                  <a:pt x="579467" y="270392"/>
                </a:lnTo>
                <a:lnTo>
                  <a:pt x="579074" y="270785"/>
                </a:lnTo>
                <a:lnTo>
                  <a:pt x="579467" y="274326"/>
                </a:lnTo>
                <a:lnTo>
                  <a:pt x="579467" y="278129"/>
                </a:lnTo>
                <a:lnTo>
                  <a:pt x="579074" y="279309"/>
                </a:lnTo>
                <a:lnTo>
                  <a:pt x="579730" y="284948"/>
                </a:lnTo>
                <a:lnTo>
                  <a:pt x="579730" y="288095"/>
                </a:lnTo>
                <a:lnTo>
                  <a:pt x="578812" y="289537"/>
                </a:lnTo>
                <a:lnTo>
                  <a:pt x="577369" y="290193"/>
                </a:lnTo>
                <a:lnTo>
                  <a:pt x="576189" y="290980"/>
                </a:lnTo>
                <a:lnTo>
                  <a:pt x="574747" y="293471"/>
                </a:lnTo>
                <a:lnTo>
                  <a:pt x="573698" y="296618"/>
                </a:lnTo>
                <a:lnTo>
                  <a:pt x="573042" y="298716"/>
                </a:lnTo>
                <a:lnTo>
                  <a:pt x="572649" y="299896"/>
                </a:lnTo>
                <a:lnTo>
                  <a:pt x="572386" y="300159"/>
                </a:lnTo>
                <a:lnTo>
                  <a:pt x="570550" y="304879"/>
                </a:lnTo>
                <a:lnTo>
                  <a:pt x="569370" y="306322"/>
                </a:lnTo>
                <a:lnTo>
                  <a:pt x="567666" y="306977"/>
                </a:lnTo>
                <a:lnTo>
                  <a:pt x="565830" y="310125"/>
                </a:lnTo>
                <a:lnTo>
                  <a:pt x="563469" y="310911"/>
                </a:lnTo>
                <a:lnTo>
                  <a:pt x="561371" y="314190"/>
                </a:lnTo>
                <a:lnTo>
                  <a:pt x="559273" y="316288"/>
                </a:lnTo>
                <a:lnTo>
                  <a:pt x="555733" y="317468"/>
                </a:lnTo>
                <a:lnTo>
                  <a:pt x="551537" y="320615"/>
                </a:lnTo>
                <a:lnTo>
                  <a:pt x="550750" y="321795"/>
                </a:lnTo>
                <a:lnTo>
                  <a:pt x="548258" y="322058"/>
                </a:lnTo>
                <a:lnTo>
                  <a:pt x="545898" y="323238"/>
                </a:lnTo>
                <a:lnTo>
                  <a:pt x="543800" y="324156"/>
                </a:lnTo>
                <a:lnTo>
                  <a:pt x="537768" y="327696"/>
                </a:lnTo>
                <a:lnTo>
                  <a:pt x="536981" y="328352"/>
                </a:lnTo>
                <a:lnTo>
                  <a:pt x="535801" y="328745"/>
                </a:lnTo>
                <a:lnTo>
                  <a:pt x="532654" y="330450"/>
                </a:lnTo>
                <a:lnTo>
                  <a:pt x="531998" y="331106"/>
                </a:lnTo>
                <a:lnTo>
                  <a:pt x="530162" y="331499"/>
                </a:lnTo>
                <a:lnTo>
                  <a:pt x="529900" y="331499"/>
                </a:lnTo>
                <a:lnTo>
                  <a:pt x="528064" y="332417"/>
                </a:lnTo>
                <a:lnTo>
                  <a:pt x="528064" y="332810"/>
                </a:lnTo>
                <a:lnTo>
                  <a:pt x="528457" y="333466"/>
                </a:lnTo>
                <a:lnTo>
                  <a:pt x="525966" y="334908"/>
                </a:lnTo>
                <a:lnTo>
                  <a:pt x="525966" y="334515"/>
                </a:lnTo>
                <a:lnTo>
                  <a:pt x="528064" y="333466"/>
                </a:lnTo>
                <a:lnTo>
                  <a:pt x="527802" y="332810"/>
                </a:lnTo>
                <a:lnTo>
                  <a:pt x="526622" y="332810"/>
                </a:lnTo>
                <a:lnTo>
                  <a:pt x="525573" y="333073"/>
                </a:lnTo>
                <a:lnTo>
                  <a:pt x="525179" y="334253"/>
                </a:lnTo>
                <a:lnTo>
                  <a:pt x="525179" y="333073"/>
                </a:lnTo>
                <a:lnTo>
                  <a:pt x="524130" y="332023"/>
                </a:lnTo>
                <a:lnTo>
                  <a:pt x="523737" y="333073"/>
                </a:lnTo>
                <a:lnTo>
                  <a:pt x="524917" y="333728"/>
                </a:lnTo>
                <a:lnTo>
                  <a:pt x="524917" y="334122"/>
                </a:lnTo>
                <a:lnTo>
                  <a:pt x="523737" y="332941"/>
                </a:lnTo>
                <a:lnTo>
                  <a:pt x="523737" y="331892"/>
                </a:lnTo>
                <a:lnTo>
                  <a:pt x="523475" y="331499"/>
                </a:lnTo>
                <a:lnTo>
                  <a:pt x="523475" y="331237"/>
                </a:lnTo>
                <a:lnTo>
                  <a:pt x="523081" y="330843"/>
                </a:lnTo>
                <a:lnTo>
                  <a:pt x="522425" y="330843"/>
                </a:lnTo>
                <a:lnTo>
                  <a:pt x="522425" y="331237"/>
                </a:lnTo>
                <a:lnTo>
                  <a:pt x="523081" y="331892"/>
                </a:lnTo>
                <a:lnTo>
                  <a:pt x="523475" y="331892"/>
                </a:lnTo>
                <a:lnTo>
                  <a:pt x="522688" y="332155"/>
                </a:lnTo>
                <a:lnTo>
                  <a:pt x="522032" y="331499"/>
                </a:lnTo>
                <a:lnTo>
                  <a:pt x="522032" y="330712"/>
                </a:lnTo>
                <a:lnTo>
                  <a:pt x="521245" y="330712"/>
                </a:lnTo>
                <a:lnTo>
                  <a:pt x="519803" y="330712"/>
                </a:lnTo>
                <a:lnTo>
                  <a:pt x="519409" y="330712"/>
                </a:lnTo>
                <a:lnTo>
                  <a:pt x="517705" y="331106"/>
                </a:lnTo>
                <a:lnTo>
                  <a:pt x="516525" y="331368"/>
                </a:lnTo>
                <a:lnTo>
                  <a:pt x="516918" y="331761"/>
                </a:lnTo>
                <a:lnTo>
                  <a:pt x="517180" y="331368"/>
                </a:lnTo>
                <a:lnTo>
                  <a:pt x="517967" y="331761"/>
                </a:lnTo>
                <a:lnTo>
                  <a:pt x="518623" y="332023"/>
                </a:lnTo>
                <a:lnTo>
                  <a:pt x="518360" y="332417"/>
                </a:lnTo>
                <a:lnTo>
                  <a:pt x="518623" y="332679"/>
                </a:lnTo>
                <a:lnTo>
                  <a:pt x="518360" y="333073"/>
                </a:lnTo>
                <a:lnTo>
                  <a:pt x="518360" y="334122"/>
                </a:lnTo>
                <a:lnTo>
                  <a:pt x="518360" y="335564"/>
                </a:lnTo>
                <a:lnTo>
                  <a:pt x="518360" y="336744"/>
                </a:lnTo>
                <a:lnTo>
                  <a:pt x="519147" y="338187"/>
                </a:lnTo>
                <a:lnTo>
                  <a:pt x="519147" y="339105"/>
                </a:lnTo>
                <a:lnTo>
                  <a:pt x="519803" y="340547"/>
                </a:lnTo>
                <a:lnTo>
                  <a:pt x="520590" y="341989"/>
                </a:lnTo>
                <a:lnTo>
                  <a:pt x="521245" y="342776"/>
                </a:lnTo>
                <a:lnTo>
                  <a:pt x="522032" y="343170"/>
                </a:lnTo>
                <a:lnTo>
                  <a:pt x="522294" y="343432"/>
                </a:lnTo>
                <a:lnTo>
                  <a:pt x="522950" y="342514"/>
                </a:lnTo>
                <a:lnTo>
                  <a:pt x="523343" y="342121"/>
                </a:lnTo>
                <a:lnTo>
                  <a:pt x="523343" y="342514"/>
                </a:lnTo>
                <a:lnTo>
                  <a:pt x="522163" y="343432"/>
                </a:lnTo>
                <a:lnTo>
                  <a:pt x="522557" y="343825"/>
                </a:lnTo>
                <a:lnTo>
                  <a:pt x="524261" y="345530"/>
                </a:lnTo>
                <a:lnTo>
                  <a:pt x="525442" y="346710"/>
                </a:lnTo>
                <a:lnTo>
                  <a:pt x="526228" y="346710"/>
                </a:lnTo>
                <a:lnTo>
                  <a:pt x="527146" y="346972"/>
                </a:lnTo>
                <a:lnTo>
                  <a:pt x="527933" y="346710"/>
                </a:lnTo>
                <a:lnTo>
                  <a:pt x="529769" y="346710"/>
                </a:lnTo>
                <a:lnTo>
                  <a:pt x="532654" y="345923"/>
                </a:lnTo>
                <a:lnTo>
                  <a:pt x="534096" y="345530"/>
                </a:lnTo>
                <a:lnTo>
                  <a:pt x="535801" y="345268"/>
                </a:lnTo>
                <a:lnTo>
                  <a:pt x="538686" y="345268"/>
                </a:lnTo>
                <a:lnTo>
                  <a:pt x="540522" y="344481"/>
                </a:lnTo>
                <a:lnTo>
                  <a:pt x="543013" y="344088"/>
                </a:lnTo>
                <a:lnTo>
                  <a:pt x="544455" y="343038"/>
                </a:lnTo>
                <a:lnTo>
                  <a:pt x="545111" y="342383"/>
                </a:lnTo>
                <a:lnTo>
                  <a:pt x="545898" y="340547"/>
                </a:lnTo>
                <a:lnTo>
                  <a:pt x="546160" y="339891"/>
                </a:lnTo>
                <a:lnTo>
                  <a:pt x="545898" y="341072"/>
                </a:lnTo>
                <a:lnTo>
                  <a:pt x="545898" y="341334"/>
                </a:lnTo>
                <a:lnTo>
                  <a:pt x="546554" y="341334"/>
                </a:lnTo>
                <a:lnTo>
                  <a:pt x="549045" y="339236"/>
                </a:lnTo>
                <a:lnTo>
                  <a:pt x="549045" y="338973"/>
                </a:lnTo>
                <a:lnTo>
                  <a:pt x="547996" y="339236"/>
                </a:lnTo>
                <a:lnTo>
                  <a:pt x="546160" y="339236"/>
                </a:lnTo>
                <a:lnTo>
                  <a:pt x="546160" y="340022"/>
                </a:lnTo>
                <a:lnTo>
                  <a:pt x="545898" y="339760"/>
                </a:lnTo>
                <a:lnTo>
                  <a:pt x="545898" y="338973"/>
                </a:lnTo>
                <a:lnTo>
                  <a:pt x="546160" y="338580"/>
                </a:lnTo>
                <a:lnTo>
                  <a:pt x="547996" y="338973"/>
                </a:lnTo>
                <a:lnTo>
                  <a:pt x="548258" y="338580"/>
                </a:lnTo>
                <a:lnTo>
                  <a:pt x="551537" y="338318"/>
                </a:lnTo>
                <a:lnTo>
                  <a:pt x="553635" y="337924"/>
                </a:lnTo>
                <a:lnTo>
                  <a:pt x="556126" y="337269"/>
                </a:lnTo>
                <a:lnTo>
                  <a:pt x="558224" y="336220"/>
                </a:lnTo>
                <a:lnTo>
                  <a:pt x="562420" y="335564"/>
                </a:lnTo>
                <a:lnTo>
                  <a:pt x="564912" y="335171"/>
                </a:lnTo>
                <a:lnTo>
                  <a:pt x="566354" y="335171"/>
                </a:lnTo>
                <a:lnTo>
                  <a:pt x="569239" y="335171"/>
                </a:lnTo>
                <a:lnTo>
                  <a:pt x="571075" y="334515"/>
                </a:lnTo>
                <a:lnTo>
                  <a:pt x="573173" y="333466"/>
                </a:lnTo>
                <a:lnTo>
                  <a:pt x="573829" y="332810"/>
                </a:lnTo>
                <a:lnTo>
                  <a:pt x="575271" y="332023"/>
                </a:lnTo>
                <a:lnTo>
                  <a:pt x="578418" y="330843"/>
                </a:lnTo>
                <a:lnTo>
                  <a:pt x="580254" y="330581"/>
                </a:lnTo>
                <a:lnTo>
                  <a:pt x="581959" y="330581"/>
                </a:lnTo>
                <a:lnTo>
                  <a:pt x="583795" y="330188"/>
                </a:lnTo>
                <a:lnTo>
                  <a:pt x="584057" y="329925"/>
                </a:lnTo>
                <a:lnTo>
                  <a:pt x="585237" y="329925"/>
                </a:lnTo>
                <a:lnTo>
                  <a:pt x="586680" y="329925"/>
                </a:lnTo>
                <a:lnTo>
                  <a:pt x="588778" y="329139"/>
                </a:lnTo>
                <a:lnTo>
                  <a:pt x="590220" y="329139"/>
                </a:lnTo>
                <a:lnTo>
                  <a:pt x="591663" y="328745"/>
                </a:lnTo>
                <a:lnTo>
                  <a:pt x="593367" y="327958"/>
                </a:lnTo>
                <a:lnTo>
                  <a:pt x="593367" y="327041"/>
                </a:lnTo>
                <a:lnTo>
                  <a:pt x="593105" y="327041"/>
                </a:lnTo>
                <a:lnTo>
                  <a:pt x="593105" y="326647"/>
                </a:lnTo>
                <a:lnTo>
                  <a:pt x="593367" y="327041"/>
                </a:lnTo>
                <a:lnTo>
                  <a:pt x="593761" y="327958"/>
                </a:lnTo>
                <a:lnTo>
                  <a:pt x="594023" y="327696"/>
                </a:lnTo>
                <a:lnTo>
                  <a:pt x="595465" y="327696"/>
                </a:lnTo>
                <a:lnTo>
                  <a:pt x="595859" y="327696"/>
                </a:lnTo>
                <a:lnTo>
                  <a:pt x="597957" y="327696"/>
                </a:lnTo>
                <a:lnTo>
                  <a:pt x="599006" y="327696"/>
                </a:lnTo>
                <a:lnTo>
                  <a:pt x="602678" y="327041"/>
                </a:lnTo>
                <a:lnTo>
                  <a:pt x="605825" y="325860"/>
                </a:lnTo>
                <a:lnTo>
                  <a:pt x="607267" y="325598"/>
                </a:lnTo>
                <a:lnTo>
                  <a:pt x="608710" y="325205"/>
                </a:lnTo>
                <a:lnTo>
                  <a:pt x="610545" y="324942"/>
                </a:lnTo>
                <a:lnTo>
                  <a:pt x="610808" y="324942"/>
                </a:lnTo>
                <a:lnTo>
                  <a:pt x="611201" y="324942"/>
                </a:lnTo>
                <a:lnTo>
                  <a:pt x="614742" y="324942"/>
                </a:lnTo>
                <a:lnTo>
                  <a:pt x="615791" y="325205"/>
                </a:lnTo>
                <a:lnTo>
                  <a:pt x="618282" y="326647"/>
                </a:lnTo>
                <a:lnTo>
                  <a:pt x="619987" y="327827"/>
                </a:lnTo>
                <a:lnTo>
                  <a:pt x="624183" y="330712"/>
                </a:lnTo>
                <a:lnTo>
                  <a:pt x="628904" y="334253"/>
                </a:lnTo>
                <a:lnTo>
                  <a:pt x="632838" y="338449"/>
                </a:lnTo>
                <a:lnTo>
                  <a:pt x="634936" y="340547"/>
                </a:lnTo>
                <a:lnTo>
                  <a:pt x="636378" y="341334"/>
                </a:lnTo>
                <a:lnTo>
                  <a:pt x="637427" y="341334"/>
                </a:lnTo>
                <a:lnTo>
                  <a:pt x="637821" y="340940"/>
                </a:lnTo>
                <a:lnTo>
                  <a:pt x="638083" y="341334"/>
                </a:lnTo>
                <a:lnTo>
                  <a:pt x="637427" y="341989"/>
                </a:lnTo>
                <a:lnTo>
                  <a:pt x="636640" y="343694"/>
                </a:lnTo>
                <a:lnTo>
                  <a:pt x="636640" y="344481"/>
                </a:lnTo>
                <a:lnTo>
                  <a:pt x="635723" y="345137"/>
                </a:lnTo>
                <a:lnTo>
                  <a:pt x="635723" y="345530"/>
                </a:lnTo>
                <a:lnTo>
                  <a:pt x="633887" y="345530"/>
                </a:lnTo>
                <a:lnTo>
                  <a:pt x="632969" y="346448"/>
                </a:lnTo>
                <a:lnTo>
                  <a:pt x="632182" y="347628"/>
                </a:lnTo>
                <a:lnTo>
                  <a:pt x="631526" y="348546"/>
                </a:lnTo>
                <a:lnTo>
                  <a:pt x="631264" y="349726"/>
                </a:lnTo>
                <a:lnTo>
                  <a:pt x="630871" y="350644"/>
                </a:lnTo>
                <a:lnTo>
                  <a:pt x="630215" y="351824"/>
                </a:lnTo>
                <a:lnTo>
                  <a:pt x="629953" y="352611"/>
                </a:lnTo>
                <a:lnTo>
                  <a:pt x="629559" y="352611"/>
                </a:lnTo>
                <a:lnTo>
                  <a:pt x="629559" y="351824"/>
                </a:lnTo>
                <a:lnTo>
                  <a:pt x="628117" y="352611"/>
                </a:lnTo>
                <a:lnTo>
                  <a:pt x="628117" y="354053"/>
                </a:lnTo>
                <a:lnTo>
                  <a:pt x="628117" y="354316"/>
                </a:lnTo>
                <a:lnTo>
                  <a:pt x="628117" y="354971"/>
                </a:lnTo>
                <a:lnTo>
                  <a:pt x="628379" y="356152"/>
                </a:lnTo>
                <a:lnTo>
                  <a:pt x="628773" y="357201"/>
                </a:lnTo>
                <a:lnTo>
                  <a:pt x="628773" y="357594"/>
                </a:lnTo>
                <a:lnTo>
                  <a:pt x="630215" y="359692"/>
                </a:lnTo>
                <a:lnTo>
                  <a:pt x="630871" y="360348"/>
                </a:lnTo>
                <a:lnTo>
                  <a:pt x="631526" y="362052"/>
                </a:lnTo>
                <a:lnTo>
                  <a:pt x="634411" y="365593"/>
                </a:lnTo>
                <a:lnTo>
                  <a:pt x="634805" y="366380"/>
                </a:lnTo>
                <a:lnTo>
                  <a:pt x="635591" y="368740"/>
                </a:lnTo>
                <a:lnTo>
                  <a:pt x="636247" y="370838"/>
                </a:lnTo>
                <a:lnTo>
                  <a:pt x="636247" y="371232"/>
                </a:lnTo>
                <a:lnTo>
                  <a:pt x="635854" y="371494"/>
                </a:lnTo>
                <a:lnTo>
                  <a:pt x="635591" y="373330"/>
                </a:lnTo>
                <a:lnTo>
                  <a:pt x="635591" y="373592"/>
                </a:lnTo>
                <a:lnTo>
                  <a:pt x="635591" y="374772"/>
                </a:lnTo>
                <a:lnTo>
                  <a:pt x="635198" y="374772"/>
                </a:lnTo>
                <a:lnTo>
                  <a:pt x="635198" y="375428"/>
                </a:lnTo>
                <a:lnTo>
                  <a:pt x="635198" y="375690"/>
                </a:lnTo>
                <a:lnTo>
                  <a:pt x="635198" y="376477"/>
                </a:lnTo>
                <a:lnTo>
                  <a:pt x="635198" y="376870"/>
                </a:lnTo>
                <a:lnTo>
                  <a:pt x="635591" y="377133"/>
                </a:lnTo>
                <a:lnTo>
                  <a:pt x="635591" y="377526"/>
                </a:lnTo>
                <a:lnTo>
                  <a:pt x="635854" y="378182"/>
                </a:lnTo>
                <a:lnTo>
                  <a:pt x="636247" y="378182"/>
                </a:lnTo>
                <a:lnTo>
                  <a:pt x="635591" y="378444"/>
                </a:lnTo>
                <a:lnTo>
                  <a:pt x="634805" y="378444"/>
                </a:lnTo>
                <a:lnTo>
                  <a:pt x="633362" y="378182"/>
                </a:lnTo>
                <a:lnTo>
                  <a:pt x="633362" y="378444"/>
                </a:lnTo>
                <a:lnTo>
                  <a:pt x="631264" y="378444"/>
                </a:lnTo>
                <a:lnTo>
                  <a:pt x="630871" y="378444"/>
                </a:lnTo>
                <a:lnTo>
                  <a:pt x="630215" y="378837"/>
                </a:lnTo>
                <a:lnTo>
                  <a:pt x="630215" y="379099"/>
                </a:lnTo>
                <a:lnTo>
                  <a:pt x="629953" y="379493"/>
                </a:lnTo>
                <a:lnTo>
                  <a:pt x="630215" y="380280"/>
                </a:lnTo>
                <a:lnTo>
                  <a:pt x="629428" y="379493"/>
                </a:lnTo>
                <a:lnTo>
                  <a:pt x="629428" y="379755"/>
                </a:lnTo>
                <a:lnTo>
                  <a:pt x="629166" y="379493"/>
                </a:lnTo>
                <a:lnTo>
                  <a:pt x="628773" y="379493"/>
                </a:lnTo>
                <a:lnTo>
                  <a:pt x="627986" y="380280"/>
                </a:lnTo>
                <a:lnTo>
                  <a:pt x="627330" y="380542"/>
                </a:lnTo>
                <a:lnTo>
                  <a:pt x="626937" y="380935"/>
                </a:lnTo>
                <a:lnTo>
                  <a:pt x="628379" y="383820"/>
                </a:lnTo>
                <a:lnTo>
                  <a:pt x="628117" y="383820"/>
                </a:lnTo>
                <a:lnTo>
                  <a:pt x="626674" y="380542"/>
                </a:lnTo>
                <a:lnTo>
                  <a:pt x="626281" y="380935"/>
                </a:lnTo>
                <a:lnTo>
                  <a:pt x="626281" y="381198"/>
                </a:lnTo>
                <a:lnTo>
                  <a:pt x="626281" y="380935"/>
                </a:lnTo>
                <a:lnTo>
                  <a:pt x="626019" y="380935"/>
                </a:lnTo>
                <a:lnTo>
                  <a:pt x="626019" y="381198"/>
                </a:lnTo>
                <a:lnTo>
                  <a:pt x="626019" y="381591"/>
                </a:lnTo>
                <a:lnTo>
                  <a:pt x="626281" y="383296"/>
                </a:lnTo>
                <a:lnTo>
                  <a:pt x="626674" y="383951"/>
                </a:lnTo>
                <a:lnTo>
                  <a:pt x="626937" y="383689"/>
                </a:lnTo>
                <a:lnTo>
                  <a:pt x="628117" y="385132"/>
                </a:lnTo>
                <a:lnTo>
                  <a:pt x="625626" y="386574"/>
                </a:lnTo>
                <a:lnTo>
                  <a:pt x="625363" y="387361"/>
                </a:lnTo>
                <a:lnTo>
                  <a:pt x="625363" y="387623"/>
                </a:lnTo>
                <a:lnTo>
                  <a:pt x="624183" y="389721"/>
                </a:lnTo>
                <a:lnTo>
                  <a:pt x="623921" y="389721"/>
                </a:lnTo>
                <a:lnTo>
                  <a:pt x="623921" y="390114"/>
                </a:lnTo>
                <a:lnTo>
                  <a:pt x="623921" y="390377"/>
                </a:lnTo>
                <a:lnTo>
                  <a:pt x="623265" y="390377"/>
                </a:lnTo>
                <a:lnTo>
                  <a:pt x="622085" y="390377"/>
                </a:lnTo>
                <a:lnTo>
                  <a:pt x="621823" y="390770"/>
                </a:lnTo>
                <a:lnTo>
                  <a:pt x="621429" y="390770"/>
                </a:lnTo>
                <a:lnTo>
                  <a:pt x="620118" y="390377"/>
                </a:lnTo>
                <a:lnTo>
                  <a:pt x="620511" y="390770"/>
                </a:lnTo>
                <a:lnTo>
                  <a:pt x="620118" y="390770"/>
                </a:lnTo>
                <a:lnTo>
                  <a:pt x="620118" y="391032"/>
                </a:lnTo>
                <a:lnTo>
                  <a:pt x="620511" y="391032"/>
                </a:lnTo>
                <a:lnTo>
                  <a:pt x="621954" y="391032"/>
                </a:lnTo>
                <a:lnTo>
                  <a:pt x="621954" y="391426"/>
                </a:lnTo>
                <a:lnTo>
                  <a:pt x="621954" y="391688"/>
                </a:lnTo>
                <a:lnTo>
                  <a:pt x="621954" y="392081"/>
                </a:lnTo>
                <a:lnTo>
                  <a:pt x="621167" y="392081"/>
                </a:lnTo>
                <a:lnTo>
                  <a:pt x="620774" y="392081"/>
                </a:lnTo>
                <a:lnTo>
                  <a:pt x="620774" y="392344"/>
                </a:lnTo>
                <a:lnTo>
                  <a:pt x="620774" y="392737"/>
                </a:lnTo>
                <a:lnTo>
                  <a:pt x="622872" y="393393"/>
                </a:lnTo>
                <a:lnTo>
                  <a:pt x="623265" y="393393"/>
                </a:lnTo>
                <a:lnTo>
                  <a:pt x="622872" y="393655"/>
                </a:lnTo>
                <a:lnTo>
                  <a:pt x="621429" y="393393"/>
                </a:lnTo>
                <a:lnTo>
                  <a:pt x="621167" y="394180"/>
                </a:lnTo>
                <a:lnTo>
                  <a:pt x="622609" y="395097"/>
                </a:lnTo>
                <a:lnTo>
                  <a:pt x="622609" y="395884"/>
                </a:lnTo>
                <a:lnTo>
                  <a:pt x="622872" y="398376"/>
                </a:lnTo>
                <a:lnTo>
                  <a:pt x="622216" y="395884"/>
                </a:lnTo>
                <a:lnTo>
                  <a:pt x="621167" y="394835"/>
                </a:lnTo>
                <a:lnTo>
                  <a:pt x="620118" y="397327"/>
                </a:lnTo>
                <a:lnTo>
                  <a:pt x="619856" y="399163"/>
                </a:lnTo>
                <a:lnTo>
                  <a:pt x="620118" y="400212"/>
                </a:lnTo>
                <a:lnTo>
                  <a:pt x="621429" y="401392"/>
                </a:lnTo>
                <a:lnTo>
                  <a:pt x="623265" y="402834"/>
                </a:lnTo>
                <a:lnTo>
                  <a:pt x="624183" y="404277"/>
                </a:lnTo>
                <a:lnTo>
                  <a:pt x="624970" y="405719"/>
                </a:lnTo>
                <a:lnTo>
                  <a:pt x="625363" y="408079"/>
                </a:lnTo>
                <a:lnTo>
                  <a:pt x="625363" y="408473"/>
                </a:lnTo>
                <a:lnTo>
                  <a:pt x="625363" y="408735"/>
                </a:lnTo>
                <a:lnTo>
                  <a:pt x="624970" y="409391"/>
                </a:lnTo>
                <a:lnTo>
                  <a:pt x="625363" y="408735"/>
                </a:lnTo>
                <a:lnTo>
                  <a:pt x="624970" y="408735"/>
                </a:lnTo>
                <a:lnTo>
                  <a:pt x="624708" y="409128"/>
                </a:lnTo>
                <a:lnTo>
                  <a:pt x="623921" y="410177"/>
                </a:lnTo>
                <a:lnTo>
                  <a:pt x="622741" y="412013"/>
                </a:lnTo>
                <a:lnTo>
                  <a:pt x="622085" y="413456"/>
                </a:lnTo>
                <a:lnTo>
                  <a:pt x="621823" y="413718"/>
                </a:lnTo>
                <a:lnTo>
                  <a:pt x="622085" y="413718"/>
                </a:lnTo>
                <a:lnTo>
                  <a:pt x="621823" y="414505"/>
                </a:lnTo>
                <a:lnTo>
                  <a:pt x="621429" y="414898"/>
                </a:lnTo>
                <a:lnTo>
                  <a:pt x="621823" y="414898"/>
                </a:lnTo>
                <a:lnTo>
                  <a:pt x="621823" y="415160"/>
                </a:lnTo>
                <a:lnTo>
                  <a:pt x="621429" y="415947"/>
                </a:lnTo>
                <a:lnTo>
                  <a:pt x="621167" y="415685"/>
                </a:lnTo>
                <a:lnTo>
                  <a:pt x="620774" y="417127"/>
                </a:lnTo>
                <a:lnTo>
                  <a:pt x="620118" y="418045"/>
                </a:lnTo>
                <a:lnTo>
                  <a:pt x="619856" y="418832"/>
                </a:lnTo>
                <a:lnTo>
                  <a:pt x="619462" y="418832"/>
                </a:lnTo>
                <a:lnTo>
                  <a:pt x="619462" y="419226"/>
                </a:lnTo>
                <a:lnTo>
                  <a:pt x="618413" y="419750"/>
                </a:lnTo>
                <a:lnTo>
                  <a:pt x="618151" y="420143"/>
                </a:lnTo>
                <a:lnTo>
                  <a:pt x="617758" y="421586"/>
                </a:lnTo>
                <a:lnTo>
                  <a:pt x="617495" y="422242"/>
                </a:lnTo>
                <a:lnTo>
                  <a:pt x="617495" y="421979"/>
                </a:lnTo>
                <a:lnTo>
                  <a:pt x="616840" y="423684"/>
                </a:lnTo>
                <a:lnTo>
                  <a:pt x="617495" y="424077"/>
                </a:lnTo>
                <a:lnTo>
                  <a:pt x="618282" y="421979"/>
                </a:lnTo>
                <a:lnTo>
                  <a:pt x="618544" y="421324"/>
                </a:lnTo>
                <a:lnTo>
                  <a:pt x="619200" y="420537"/>
                </a:lnTo>
                <a:lnTo>
                  <a:pt x="619593" y="420143"/>
                </a:lnTo>
                <a:lnTo>
                  <a:pt x="619856" y="420143"/>
                </a:lnTo>
                <a:lnTo>
                  <a:pt x="620249" y="419750"/>
                </a:lnTo>
                <a:lnTo>
                  <a:pt x="620511" y="419750"/>
                </a:lnTo>
                <a:lnTo>
                  <a:pt x="621692" y="418832"/>
                </a:lnTo>
                <a:lnTo>
                  <a:pt x="622347" y="418832"/>
                </a:lnTo>
                <a:lnTo>
                  <a:pt x="622347" y="418439"/>
                </a:lnTo>
                <a:lnTo>
                  <a:pt x="622347" y="418176"/>
                </a:lnTo>
                <a:lnTo>
                  <a:pt x="622609" y="418176"/>
                </a:lnTo>
                <a:lnTo>
                  <a:pt x="622609" y="418439"/>
                </a:lnTo>
                <a:lnTo>
                  <a:pt x="622609" y="418176"/>
                </a:lnTo>
                <a:lnTo>
                  <a:pt x="623003" y="418963"/>
                </a:lnTo>
                <a:lnTo>
                  <a:pt x="623003" y="418570"/>
                </a:lnTo>
                <a:lnTo>
                  <a:pt x="623265" y="418570"/>
                </a:lnTo>
                <a:lnTo>
                  <a:pt x="622478" y="416472"/>
                </a:lnTo>
                <a:lnTo>
                  <a:pt x="623659" y="416472"/>
                </a:lnTo>
                <a:lnTo>
                  <a:pt x="623921" y="416472"/>
                </a:lnTo>
                <a:lnTo>
                  <a:pt x="623659" y="416210"/>
                </a:lnTo>
                <a:lnTo>
                  <a:pt x="623921" y="416210"/>
                </a:lnTo>
                <a:lnTo>
                  <a:pt x="624314" y="417652"/>
                </a:lnTo>
                <a:lnTo>
                  <a:pt x="625232" y="416472"/>
                </a:lnTo>
                <a:lnTo>
                  <a:pt x="626019" y="417127"/>
                </a:lnTo>
                <a:lnTo>
                  <a:pt x="626674" y="416865"/>
                </a:lnTo>
                <a:lnTo>
                  <a:pt x="627068" y="416472"/>
                </a:lnTo>
                <a:lnTo>
                  <a:pt x="626674" y="416210"/>
                </a:lnTo>
                <a:lnTo>
                  <a:pt x="628904" y="414111"/>
                </a:lnTo>
                <a:lnTo>
                  <a:pt x="628904" y="413718"/>
                </a:lnTo>
                <a:lnTo>
                  <a:pt x="629166" y="413718"/>
                </a:lnTo>
                <a:lnTo>
                  <a:pt x="628904" y="412931"/>
                </a:lnTo>
                <a:lnTo>
                  <a:pt x="627724" y="412931"/>
                </a:lnTo>
                <a:lnTo>
                  <a:pt x="625888" y="415029"/>
                </a:lnTo>
                <a:lnTo>
                  <a:pt x="625626" y="415423"/>
                </a:lnTo>
                <a:lnTo>
                  <a:pt x="625232" y="415029"/>
                </a:lnTo>
                <a:lnTo>
                  <a:pt x="626019" y="414767"/>
                </a:lnTo>
                <a:lnTo>
                  <a:pt x="627855" y="412669"/>
                </a:lnTo>
                <a:lnTo>
                  <a:pt x="627855" y="412276"/>
                </a:lnTo>
                <a:lnTo>
                  <a:pt x="629035" y="412669"/>
                </a:lnTo>
                <a:lnTo>
                  <a:pt x="629297" y="412931"/>
                </a:lnTo>
                <a:lnTo>
                  <a:pt x="629297" y="413718"/>
                </a:lnTo>
                <a:lnTo>
                  <a:pt x="629691" y="413718"/>
                </a:lnTo>
                <a:lnTo>
                  <a:pt x="629953" y="413718"/>
                </a:lnTo>
                <a:lnTo>
                  <a:pt x="630346" y="413718"/>
                </a:lnTo>
                <a:lnTo>
                  <a:pt x="630608" y="413718"/>
                </a:lnTo>
                <a:lnTo>
                  <a:pt x="630346" y="413456"/>
                </a:lnTo>
                <a:lnTo>
                  <a:pt x="631395" y="413718"/>
                </a:lnTo>
                <a:lnTo>
                  <a:pt x="632838" y="414374"/>
                </a:lnTo>
                <a:lnTo>
                  <a:pt x="634280" y="414767"/>
                </a:lnTo>
                <a:lnTo>
                  <a:pt x="634673" y="414767"/>
                </a:lnTo>
                <a:lnTo>
                  <a:pt x="634673" y="414374"/>
                </a:lnTo>
                <a:lnTo>
                  <a:pt x="634673" y="414111"/>
                </a:lnTo>
                <a:lnTo>
                  <a:pt x="634018" y="414111"/>
                </a:lnTo>
                <a:lnTo>
                  <a:pt x="632838" y="413456"/>
                </a:lnTo>
                <a:lnTo>
                  <a:pt x="632575" y="413456"/>
                </a:lnTo>
                <a:lnTo>
                  <a:pt x="632182" y="413718"/>
                </a:lnTo>
                <a:lnTo>
                  <a:pt x="632182" y="413194"/>
                </a:lnTo>
                <a:lnTo>
                  <a:pt x="631526" y="412669"/>
                </a:lnTo>
                <a:lnTo>
                  <a:pt x="630740" y="412407"/>
                </a:lnTo>
                <a:lnTo>
                  <a:pt x="630084" y="411751"/>
                </a:lnTo>
                <a:lnTo>
                  <a:pt x="629297" y="410964"/>
                </a:lnTo>
                <a:lnTo>
                  <a:pt x="629035" y="410964"/>
                </a:lnTo>
                <a:lnTo>
                  <a:pt x="629035" y="410571"/>
                </a:lnTo>
                <a:lnTo>
                  <a:pt x="628248" y="409784"/>
                </a:lnTo>
                <a:lnTo>
                  <a:pt x="629035" y="409128"/>
                </a:lnTo>
                <a:lnTo>
                  <a:pt x="629035" y="408866"/>
                </a:lnTo>
                <a:lnTo>
                  <a:pt x="629297" y="408866"/>
                </a:lnTo>
                <a:lnTo>
                  <a:pt x="630084" y="409522"/>
                </a:lnTo>
                <a:lnTo>
                  <a:pt x="630477" y="409522"/>
                </a:lnTo>
                <a:lnTo>
                  <a:pt x="631264" y="410571"/>
                </a:lnTo>
                <a:lnTo>
                  <a:pt x="631526" y="410309"/>
                </a:lnTo>
                <a:lnTo>
                  <a:pt x="630084" y="408473"/>
                </a:lnTo>
                <a:lnTo>
                  <a:pt x="630740" y="408211"/>
                </a:lnTo>
                <a:lnTo>
                  <a:pt x="630740" y="407817"/>
                </a:lnTo>
                <a:lnTo>
                  <a:pt x="630740" y="407030"/>
                </a:lnTo>
                <a:lnTo>
                  <a:pt x="631133" y="406768"/>
                </a:lnTo>
                <a:lnTo>
                  <a:pt x="630740" y="405588"/>
                </a:lnTo>
                <a:lnTo>
                  <a:pt x="630740" y="404670"/>
                </a:lnTo>
                <a:lnTo>
                  <a:pt x="630477" y="403883"/>
                </a:lnTo>
                <a:lnTo>
                  <a:pt x="630477" y="403490"/>
                </a:lnTo>
                <a:lnTo>
                  <a:pt x="630477" y="402441"/>
                </a:lnTo>
                <a:lnTo>
                  <a:pt x="630477" y="402047"/>
                </a:lnTo>
                <a:lnTo>
                  <a:pt x="631264" y="401261"/>
                </a:lnTo>
                <a:lnTo>
                  <a:pt x="631526" y="400998"/>
                </a:lnTo>
                <a:lnTo>
                  <a:pt x="631526" y="400343"/>
                </a:lnTo>
                <a:lnTo>
                  <a:pt x="631526" y="398900"/>
                </a:lnTo>
                <a:lnTo>
                  <a:pt x="631526" y="398507"/>
                </a:lnTo>
                <a:lnTo>
                  <a:pt x="632182" y="397064"/>
                </a:lnTo>
                <a:lnTo>
                  <a:pt x="632182" y="396409"/>
                </a:lnTo>
                <a:lnTo>
                  <a:pt x="631526" y="394966"/>
                </a:lnTo>
                <a:lnTo>
                  <a:pt x="631920" y="394704"/>
                </a:lnTo>
                <a:lnTo>
                  <a:pt x="633362" y="393917"/>
                </a:lnTo>
                <a:lnTo>
                  <a:pt x="636903" y="392475"/>
                </a:lnTo>
                <a:lnTo>
                  <a:pt x="637558" y="392081"/>
                </a:lnTo>
                <a:lnTo>
                  <a:pt x="637821" y="390639"/>
                </a:lnTo>
                <a:lnTo>
                  <a:pt x="637165" y="388934"/>
                </a:lnTo>
                <a:lnTo>
                  <a:pt x="637821" y="387098"/>
                </a:lnTo>
                <a:lnTo>
                  <a:pt x="637558" y="386443"/>
                </a:lnTo>
                <a:lnTo>
                  <a:pt x="636903" y="385000"/>
                </a:lnTo>
                <a:lnTo>
                  <a:pt x="636903" y="384345"/>
                </a:lnTo>
                <a:lnTo>
                  <a:pt x="638345" y="384082"/>
                </a:lnTo>
                <a:lnTo>
                  <a:pt x="639788" y="382902"/>
                </a:lnTo>
                <a:lnTo>
                  <a:pt x="639788" y="382640"/>
                </a:lnTo>
                <a:lnTo>
                  <a:pt x="641492" y="379755"/>
                </a:lnTo>
                <a:lnTo>
                  <a:pt x="641230" y="378575"/>
                </a:lnTo>
                <a:lnTo>
                  <a:pt x="642148" y="376477"/>
                </a:lnTo>
                <a:lnTo>
                  <a:pt x="642148" y="375690"/>
                </a:lnTo>
                <a:lnTo>
                  <a:pt x="641886" y="375428"/>
                </a:lnTo>
                <a:lnTo>
                  <a:pt x="641492" y="374248"/>
                </a:lnTo>
                <a:lnTo>
                  <a:pt x="642148" y="374641"/>
                </a:lnTo>
                <a:lnTo>
                  <a:pt x="643984" y="372805"/>
                </a:lnTo>
                <a:lnTo>
                  <a:pt x="643590" y="372543"/>
                </a:lnTo>
                <a:lnTo>
                  <a:pt x="643984" y="372150"/>
                </a:lnTo>
                <a:lnTo>
                  <a:pt x="644246" y="372543"/>
                </a:lnTo>
                <a:lnTo>
                  <a:pt x="643984" y="371887"/>
                </a:lnTo>
                <a:lnTo>
                  <a:pt x="644639" y="371101"/>
                </a:lnTo>
                <a:lnTo>
                  <a:pt x="644639" y="370707"/>
                </a:lnTo>
                <a:lnTo>
                  <a:pt x="644902" y="370707"/>
                </a:lnTo>
                <a:lnTo>
                  <a:pt x="644246" y="370445"/>
                </a:lnTo>
                <a:lnTo>
                  <a:pt x="643984" y="370707"/>
                </a:lnTo>
                <a:lnTo>
                  <a:pt x="643984" y="370445"/>
                </a:lnTo>
                <a:lnTo>
                  <a:pt x="644246" y="370445"/>
                </a:lnTo>
                <a:lnTo>
                  <a:pt x="643984" y="370051"/>
                </a:lnTo>
                <a:lnTo>
                  <a:pt x="644246" y="369789"/>
                </a:lnTo>
                <a:lnTo>
                  <a:pt x="644639" y="369134"/>
                </a:lnTo>
                <a:lnTo>
                  <a:pt x="647524" y="366249"/>
                </a:lnTo>
                <a:lnTo>
                  <a:pt x="647787" y="365462"/>
                </a:lnTo>
                <a:lnTo>
                  <a:pt x="647524" y="364675"/>
                </a:lnTo>
                <a:lnTo>
                  <a:pt x="647131" y="364413"/>
                </a:lnTo>
                <a:lnTo>
                  <a:pt x="649622" y="364019"/>
                </a:lnTo>
                <a:lnTo>
                  <a:pt x="650278" y="364019"/>
                </a:lnTo>
                <a:lnTo>
                  <a:pt x="651065" y="364019"/>
                </a:lnTo>
                <a:lnTo>
                  <a:pt x="651327" y="363757"/>
                </a:lnTo>
                <a:lnTo>
                  <a:pt x="651065" y="363364"/>
                </a:lnTo>
                <a:lnTo>
                  <a:pt x="649622" y="363757"/>
                </a:lnTo>
                <a:lnTo>
                  <a:pt x="649229" y="363757"/>
                </a:lnTo>
                <a:lnTo>
                  <a:pt x="649229" y="362970"/>
                </a:lnTo>
                <a:lnTo>
                  <a:pt x="650016" y="363233"/>
                </a:lnTo>
                <a:lnTo>
                  <a:pt x="651196" y="362970"/>
                </a:lnTo>
                <a:lnTo>
                  <a:pt x="652114" y="362970"/>
                </a:lnTo>
                <a:lnTo>
                  <a:pt x="653294" y="362970"/>
                </a:lnTo>
                <a:lnTo>
                  <a:pt x="660113" y="362315"/>
                </a:lnTo>
                <a:lnTo>
                  <a:pt x="661555" y="361528"/>
                </a:lnTo>
                <a:lnTo>
                  <a:pt x="662998" y="361528"/>
                </a:lnTo>
                <a:lnTo>
                  <a:pt x="663785" y="361135"/>
                </a:lnTo>
                <a:lnTo>
                  <a:pt x="664047" y="361135"/>
                </a:lnTo>
                <a:lnTo>
                  <a:pt x="663785" y="361528"/>
                </a:lnTo>
                <a:lnTo>
                  <a:pt x="664440" y="361790"/>
                </a:lnTo>
                <a:lnTo>
                  <a:pt x="665489" y="361790"/>
                </a:lnTo>
                <a:lnTo>
                  <a:pt x="665883" y="361135"/>
                </a:lnTo>
                <a:lnTo>
                  <a:pt x="668767" y="360872"/>
                </a:lnTo>
                <a:lnTo>
                  <a:pt x="668767" y="360086"/>
                </a:lnTo>
                <a:lnTo>
                  <a:pt x="668767" y="359430"/>
                </a:lnTo>
                <a:lnTo>
                  <a:pt x="669030" y="359692"/>
                </a:lnTo>
                <a:lnTo>
                  <a:pt x="669817" y="359430"/>
                </a:lnTo>
                <a:lnTo>
                  <a:pt x="670210" y="356545"/>
                </a:lnTo>
                <a:lnTo>
                  <a:pt x="669554" y="357987"/>
                </a:lnTo>
                <a:lnTo>
                  <a:pt x="669161" y="357594"/>
                </a:lnTo>
                <a:lnTo>
                  <a:pt x="668505" y="357332"/>
                </a:lnTo>
                <a:lnTo>
                  <a:pt x="668243" y="358381"/>
                </a:lnTo>
                <a:lnTo>
                  <a:pt x="667850" y="357594"/>
                </a:lnTo>
                <a:lnTo>
                  <a:pt x="667587" y="358774"/>
                </a:lnTo>
                <a:lnTo>
                  <a:pt x="666932" y="359036"/>
                </a:lnTo>
                <a:lnTo>
                  <a:pt x="666932" y="359823"/>
                </a:lnTo>
                <a:lnTo>
                  <a:pt x="666538" y="359561"/>
                </a:lnTo>
                <a:lnTo>
                  <a:pt x="666276" y="360479"/>
                </a:lnTo>
                <a:lnTo>
                  <a:pt x="665883" y="360872"/>
                </a:lnTo>
                <a:lnTo>
                  <a:pt x="664834" y="360872"/>
                </a:lnTo>
                <a:lnTo>
                  <a:pt x="664440" y="359692"/>
                </a:lnTo>
                <a:lnTo>
                  <a:pt x="665620" y="358905"/>
                </a:lnTo>
                <a:lnTo>
                  <a:pt x="667719" y="356807"/>
                </a:lnTo>
                <a:lnTo>
                  <a:pt x="671521" y="354316"/>
                </a:lnTo>
                <a:lnTo>
                  <a:pt x="673357" y="352873"/>
                </a:lnTo>
                <a:lnTo>
                  <a:pt x="680438" y="351431"/>
                </a:lnTo>
                <a:lnTo>
                  <a:pt x="682536" y="351037"/>
                </a:lnTo>
                <a:lnTo>
                  <a:pt x="689617" y="352873"/>
                </a:lnTo>
                <a:lnTo>
                  <a:pt x="691453" y="353136"/>
                </a:lnTo>
                <a:lnTo>
                  <a:pt x="696043" y="354971"/>
                </a:lnTo>
                <a:lnTo>
                  <a:pt x="700239" y="355627"/>
                </a:lnTo>
                <a:lnTo>
                  <a:pt x="703517" y="357070"/>
                </a:lnTo>
                <a:lnTo>
                  <a:pt x="707058" y="359168"/>
                </a:lnTo>
                <a:lnTo>
                  <a:pt x="712696" y="364151"/>
                </a:lnTo>
                <a:lnTo>
                  <a:pt x="719777" y="368084"/>
                </a:lnTo>
                <a:lnTo>
                  <a:pt x="720958" y="369134"/>
                </a:lnTo>
                <a:lnTo>
                  <a:pt x="721876" y="369789"/>
                </a:lnTo>
                <a:lnTo>
                  <a:pt x="725154" y="371232"/>
                </a:lnTo>
                <a:lnTo>
                  <a:pt x="731055" y="375428"/>
                </a:lnTo>
                <a:lnTo>
                  <a:pt x="733940" y="376608"/>
                </a:lnTo>
                <a:lnTo>
                  <a:pt x="739972" y="378313"/>
                </a:lnTo>
                <a:lnTo>
                  <a:pt x="742856" y="378706"/>
                </a:lnTo>
                <a:lnTo>
                  <a:pt x="749938" y="381066"/>
                </a:lnTo>
                <a:lnTo>
                  <a:pt x="752429" y="381460"/>
                </a:lnTo>
                <a:lnTo>
                  <a:pt x="765149" y="387754"/>
                </a:lnTo>
                <a:lnTo>
                  <a:pt x="766853" y="388016"/>
                </a:lnTo>
                <a:lnTo>
                  <a:pt x="771050" y="389459"/>
                </a:lnTo>
                <a:lnTo>
                  <a:pt x="772885" y="390246"/>
                </a:lnTo>
                <a:lnTo>
                  <a:pt x="778524" y="393786"/>
                </a:lnTo>
                <a:lnTo>
                  <a:pt x="780622" y="395622"/>
                </a:lnTo>
                <a:lnTo>
                  <a:pt x="783507" y="397064"/>
                </a:lnTo>
                <a:lnTo>
                  <a:pt x="786392" y="399425"/>
                </a:lnTo>
                <a:lnTo>
                  <a:pt x="786392" y="399818"/>
                </a:lnTo>
                <a:lnTo>
                  <a:pt x="787834" y="401523"/>
                </a:lnTo>
                <a:lnTo>
                  <a:pt x="789932" y="405719"/>
                </a:lnTo>
                <a:lnTo>
                  <a:pt x="789670" y="406899"/>
                </a:lnTo>
                <a:lnTo>
                  <a:pt x="791375" y="408604"/>
                </a:lnTo>
                <a:lnTo>
                  <a:pt x="793866" y="410440"/>
                </a:lnTo>
                <a:lnTo>
                  <a:pt x="795964" y="412144"/>
                </a:lnTo>
                <a:lnTo>
                  <a:pt x="799505" y="413587"/>
                </a:lnTo>
                <a:lnTo>
                  <a:pt x="799767" y="413980"/>
                </a:lnTo>
                <a:lnTo>
                  <a:pt x="799767" y="414243"/>
                </a:lnTo>
                <a:lnTo>
                  <a:pt x="800161" y="415423"/>
                </a:lnTo>
                <a:lnTo>
                  <a:pt x="800423" y="415423"/>
                </a:lnTo>
                <a:lnTo>
                  <a:pt x="800161" y="416078"/>
                </a:lnTo>
                <a:lnTo>
                  <a:pt x="799767" y="416341"/>
                </a:lnTo>
                <a:lnTo>
                  <a:pt x="800161" y="417521"/>
                </a:lnTo>
                <a:lnTo>
                  <a:pt x="801210" y="418963"/>
                </a:lnTo>
                <a:lnTo>
                  <a:pt x="801210" y="419750"/>
                </a:lnTo>
                <a:lnTo>
                  <a:pt x="801865" y="420143"/>
                </a:lnTo>
                <a:lnTo>
                  <a:pt x="803701" y="421586"/>
                </a:lnTo>
                <a:lnTo>
                  <a:pt x="806062" y="422635"/>
                </a:lnTo>
                <a:lnTo>
                  <a:pt x="808291" y="423291"/>
                </a:lnTo>
                <a:lnTo>
                  <a:pt x="811438" y="423028"/>
                </a:lnTo>
                <a:lnTo>
                  <a:pt x="814716" y="421848"/>
                </a:lnTo>
                <a:lnTo>
                  <a:pt x="815372" y="421192"/>
                </a:lnTo>
                <a:lnTo>
                  <a:pt x="819961" y="420143"/>
                </a:lnTo>
                <a:lnTo>
                  <a:pt x="820355" y="420143"/>
                </a:lnTo>
                <a:lnTo>
                  <a:pt x="820617" y="420406"/>
                </a:lnTo>
                <a:lnTo>
                  <a:pt x="824813" y="421848"/>
                </a:lnTo>
                <a:lnTo>
                  <a:pt x="826649" y="422242"/>
                </a:lnTo>
                <a:lnTo>
                  <a:pt x="830845" y="420799"/>
                </a:lnTo>
                <a:lnTo>
                  <a:pt x="836222" y="418570"/>
                </a:lnTo>
                <a:lnTo>
                  <a:pt x="839762" y="415685"/>
                </a:lnTo>
                <a:lnTo>
                  <a:pt x="848286" y="409260"/>
                </a:lnTo>
                <a:lnTo>
                  <a:pt x="852744" y="404014"/>
                </a:lnTo>
                <a:lnTo>
                  <a:pt x="853924" y="402572"/>
                </a:lnTo>
                <a:lnTo>
                  <a:pt x="856022" y="399294"/>
                </a:lnTo>
                <a:lnTo>
                  <a:pt x="858120" y="397589"/>
                </a:lnTo>
                <a:lnTo>
                  <a:pt x="863366" y="391295"/>
                </a:lnTo>
                <a:lnTo>
                  <a:pt x="868480" y="387754"/>
                </a:lnTo>
                <a:lnTo>
                  <a:pt x="870840" y="387361"/>
                </a:lnTo>
                <a:lnTo>
                  <a:pt x="872676" y="387098"/>
                </a:lnTo>
                <a:lnTo>
                  <a:pt x="877266" y="383558"/>
                </a:lnTo>
                <a:lnTo>
                  <a:pt x="880151" y="379624"/>
                </a:lnTo>
                <a:lnTo>
                  <a:pt x="882249" y="377264"/>
                </a:lnTo>
                <a:lnTo>
                  <a:pt x="885527" y="376870"/>
                </a:lnTo>
                <a:lnTo>
                  <a:pt x="886969" y="376215"/>
                </a:lnTo>
                <a:lnTo>
                  <a:pt x="887887" y="376215"/>
                </a:lnTo>
                <a:lnTo>
                  <a:pt x="889067" y="375428"/>
                </a:lnTo>
                <a:lnTo>
                  <a:pt x="889854" y="375428"/>
                </a:lnTo>
                <a:lnTo>
                  <a:pt x="890772" y="376870"/>
                </a:lnTo>
                <a:lnTo>
                  <a:pt x="893264" y="376870"/>
                </a:lnTo>
                <a:lnTo>
                  <a:pt x="896542" y="376608"/>
                </a:lnTo>
                <a:lnTo>
                  <a:pt x="897197" y="377395"/>
                </a:lnTo>
                <a:lnTo>
                  <a:pt x="900082" y="377001"/>
                </a:lnTo>
                <a:lnTo>
                  <a:pt x="900869" y="377395"/>
                </a:lnTo>
                <a:lnTo>
                  <a:pt x="902967" y="377395"/>
                </a:lnTo>
                <a:lnTo>
                  <a:pt x="903754" y="378050"/>
                </a:lnTo>
                <a:lnTo>
                  <a:pt x="906639" y="377657"/>
                </a:lnTo>
                <a:lnTo>
                  <a:pt x="910835" y="377395"/>
                </a:lnTo>
                <a:lnTo>
                  <a:pt x="912933" y="377001"/>
                </a:lnTo>
                <a:lnTo>
                  <a:pt x="913851" y="377788"/>
                </a:lnTo>
                <a:lnTo>
                  <a:pt x="913589" y="378182"/>
                </a:lnTo>
                <a:lnTo>
                  <a:pt x="913851" y="378968"/>
                </a:lnTo>
                <a:lnTo>
                  <a:pt x="913851" y="379231"/>
                </a:lnTo>
                <a:lnTo>
                  <a:pt x="911491" y="380411"/>
                </a:lnTo>
                <a:lnTo>
                  <a:pt x="911491" y="379624"/>
                </a:lnTo>
                <a:lnTo>
                  <a:pt x="910704" y="379624"/>
                </a:lnTo>
                <a:lnTo>
                  <a:pt x="910704" y="379231"/>
                </a:lnTo>
                <a:lnTo>
                  <a:pt x="907950" y="381066"/>
                </a:lnTo>
                <a:lnTo>
                  <a:pt x="907557" y="380673"/>
                </a:lnTo>
                <a:lnTo>
                  <a:pt x="907557" y="380411"/>
                </a:lnTo>
                <a:lnTo>
                  <a:pt x="908213" y="380673"/>
                </a:lnTo>
                <a:lnTo>
                  <a:pt x="908606" y="379886"/>
                </a:lnTo>
                <a:lnTo>
                  <a:pt x="908606" y="379231"/>
                </a:lnTo>
                <a:lnTo>
                  <a:pt x="908213" y="379624"/>
                </a:lnTo>
                <a:lnTo>
                  <a:pt x="905196" y="381066"/>
                </a:lnTo>
                <a:lnTo>
                  <a:pt x="904803" y="379886"/>
                </a:lnTo>
                <a:lnTo>
                  <a:pt x="905196" y="379624"/>
                </a:lnTo>
                <a:lnTo>
                  <a:pt x="903754" y="380411"/>
                </a:lnTo>
                <a:lnTo>
                  <a:pt x="903361" y="379624"/>
                </a:lnTo>
                <a:lnTo>
                  <a:pt x="901918" y="380673"/>
                </a:lnTo>
                <a:lnTo>
                  <a:pt x="901918" y="381066"/>
                </a:lnTo>
                <a:lnTo>
                  <a:pt x="901656" y="380673"/>
                </a:lnTo>
                <a:lnTo>
                  <a:pt x="901918" y="380411"/>
                </a:lnTo>
                <a:lnTo>
                  <a:pt x="901263" y="380017"/>
                </a:lnTo>
                <a:lnTo>
                  <a:pt x="901918" y="380017"/>
                </a:lnTo>
                <a:lnTo>
                  <a:pt x="901656" y="379755"/>
                </a:lnTo>
                <a:lnTo>
                  <a:pt x="901918" y="379099"/>
                </a:lnTo>
                <a:lnTo>
                  <a:pt x="901656" y="378313"/>
                </a:lnTo>
                <a:lnTo>
                  <a:pt x="900214" y="378313"/>
                </a:lnTo>
                <a:lnTo>
                  <a:pt x="900214" y="379099"/>
                </a:lnTo>
                <a:lnTo>
                  <a:pt x="899820" y="379362"/>
                </a:lnTo>
                <a:lnTo>
                  <a:pt x="899558" y="380804"/>
                </a:lnTo>
                <a:lnTo>
                  <a:pt x="901263" y="381198"/>
                </a:lnTo>
                <a:lnTo>
                  <a:pt x="901656" y="381198"/>
                </a:lnTo>
                <a:lnTo>
                  <a:pt x="901656" y="381460"/>
                </a:lnTo>
                <a:lnTo>
                  <a:pt x="901263" y="381853"/>
                </a:lnTo>
                <a:lnTo>
                  <a:pt x="900476" y="381853"/>
                </a:lnTo>
                <a:lnTo>
                  <a:pt x="902312" y="382116"/>
                </a:lnTo>
                <a:lnTo>
                  <a:pt x="902312" y="382509"/>
                </a:lnTo>
                <a:lnTo>
                  <a:pt x="902967" y="383296"/>
                </a:lnTo>
                <a:lnTo>
                  <a:pt x="903230" y="382509"/>
                </a:lnTo>
                <a:lnTo>
                  <a:pt x="903230" y="381853"/>
                </a:lnTo>
                <a:lnTo>
                  <a:pt x="903230" y="382509"/>
                </a:lnTo>
                <a:lnTo>
                  <a:pt x="902967" y="383296"/>
                </a:lnTo>
                <a:lnTo>
                  <a:pt x="905459" y="383951"/>
                </a:lnTo>
                <a:lnTo>
                  <a:pt x="906114" y="383951"/>
                </a:lnTo>
                <a:lnTo>
                  <a:pt x="907295" y="382771"/>
                </a:lnTo>
                <a:lnTo>
                  <a:pt x="906901" y="382509"/>
                </a:lnTo>
                <a:lnTo>
                  <a:pt x="907295" y="382509"/>
                </a:lnTo>
                <a:lnTo>
                  <a:pt x="908081" y="382116"/>
                </a:lnTo>
                <a:lnTo>
                  <a:pt x="908344" y="382116"/>
                </a:lnTo>
                <a:lnTo>
                  <a:pt x="909524" y="383296"/>
                </a:lnTo>
                <a:lnTo>
                  <a:pt x="911229" y="383951"/>
                </a:lnTo>
                <a:lnTo>
                  <a:pt x="912015" y="384738"/>
                </a:lnTo>
                <a:lnTo>
                  <a:pt x="914113" y="384738"/>
                </a:lnTo>
                <a:lnTo>
                  <a:pt x="915294" y="384738"/>
                </a:lnTo>
                <a:lnTo>
                  <a:pt x="922637" y="381853"/>
                </a:lnTo>
                <a:lnTo>
                  <a:pt x="926571" y="380017"/>
                </a:lnTo>
                <a:lnTo>
                  <a:pt x="927358" y="380411"/>
                </a:lnTo>
                <a:lnTo>
                  <a:pt x="929193" y="380017"/>
                </a:lnTo>
                <a:lnTo>
                  <a:pt x="930898" y="379362"/>
                </a:lnTo>
                <a:lnTo>
                  <a:pt x="932078" y="377919"/>
                </a:lnTo>
                <a:lnTo>
                  <a:pt x="932341" y="377919"/>
                </a:lnTo>
                <a:lnTo>
                  <a:pt x="931423" y="379755"/>
                </a:lnTo>
                <a:lnTo>
                  <a:pt x="932341" y="379362"/>
                </a:lnTo>
                <a:lnTo>
                  <a:pt x="932341" y="378575"/>
                </a:lnTo>
                <a:lnTo>
                  <a:pt x="932734" y="378968"/>
                </a:lnTo>
                <a:lnTo>
                  <a:pt x="933390" y="378575"/>
                </a:lnTo>
                <a:lnTo>
                  <a:pt x="932996" y="377919"/>
                </a:lnTo>
                <a:lnTo>
                  <a:pt x="932734" y="378575"/>
                </a:lnTo>
                <a:lnTo>
                  <a:pt x="932341" y="377133"/>
                </a:lnTo>
                <a:lnTo>
                  <a:pt x="932734" y="376215"/>
                </a:lnTo>
                <a:lnTo>
                  <a:pt x="935094" y="373330"/>
                </a:lnTo>
                <a:lnTo>
                  <a:pt x="936275" y="370445"/>
                </a:lnTo>
                <a:lnTo>
                  <a:pt x="937717" y="369265"/>
                </a:lnTo>
                <a:lnTo>
                  <a:pt x="938504" y="369265"/>
                </a:lnTo>
                <a:lnTo>
                  <a:pt x="939422" y="368478"/>
                </a:lnTo>
                <a:lnTo>
                  <a:pt x="940602" y="368478"/>
                </a:lnTo>
                <a:lnTo>
                  <a:pt x="941651" y="368216"/>
                </a:lnTo>
                <a:lnTo>
                  <a:pt x="942044" y="366773"/>
                </a:lnTo>
                <a:lnTo>
                  <a:pt x="942831" y="367035"/>
                </a:lnTo>
                <a:lnTo>
                  <a:pt x="943093" y="367429"/>
                </a:lnTo>
                <a:lnTo>
                  <a:pt x="942831" y="368871"/>
                </a:lnTo>
                <a:lnTo>
                  <a:pt x="943749" y="369789"/>
                </a:lnTo>
                <a:lnTo>
                  <a:pt x="944142" y="370576"/>
                </a:lnTo>
                <a:lnTo>
                  <a:pt x="943356" y="370314"/>
                </a:lnTo>
                <a:lnTo>
                  <a:pt x="942700" y="369527"/>
                </a:lnTo>
                <a:lnTo>
                  <a:pt x="942306" y="369527"/>
                </a:lnTo>
                <a:lnTo>
                  <a:pt x="942044" y="370576"/>
                </a:lnTo>
                <a:lnTo>
                  <a:pt x="942306" y="370969"/>
                </a:lnTo>
                <a:lnTo>
                  <a:pt x="942700" y="371756"/>
                </a:lnTo>
                <a:lnTo>
                  <a:pt x="943356" y="370969"/>
                </a:lnTo>
                <a:lnTo>
                  <a:pt x="944798" y="370576"/>
                </a:lnTo>
                <a:lnTo>
                  <a:pt x="945060" y="370314"/>
                </a:lnTo>
                <a:lnTo>
                  <a:pt x="945060" y="368871"/>
                </a:lnTo>
                <a:lnTo>
                  <a:pt x="945060" y="368478"/>
                </a:lnTo>
                <a:lnTo>
                  <a:pt x="945454" y="368871"/>
                </a:lnTo>
                <a:lnTo>
                  <a:pt x="945454" y="368084"/>
                </a:lnTo>
                <a:lnTo>
                  <a:pt x="945716" y="368084"/>
                </a:lnTo>
                <a:lnTo>
                  <a:pt x="945716" y="368871"/>
                </a:lnTo>
                <a:lnTo>
                  <a:pt x="946896" y="369789"/>
                </a:lnTo>
                <a:lnTo>
                  <a:pt x="947814" y="369789"/>
                </a:lnTo>
                <a:lnTo>
                  <a:pt x="948994" y="370576"/>
                </a:lnTo>
                <a:lnTo>
                  <a:pt x="950043" y="372018"/>
                </a:lnTo>
                <a:lnTo>
                  <a:pt x="950043" y="373461"/>
                </a:lnTo>
                <a:lnTo>
                  <a:pt x="948339" y="380280"/>
                </a:lnTo>
                <a:lnTo>
                  <a:pt x="947158" y="380935"/>
                </a:lnTo>
                <a:lnTo>
                  <a:pt x="946896" y="381984"/>
                </a:lnTo>
                <a:lnTo>
                  <a:pt x="945060" y="382378"/>
                </a:lnTo>
                <a:lnTo>
                  <a:pt x="942175" y="385263"/>
                </a:lnTo>
                <a:lnTo>
                  <a:pt x="941257" y="386705"/>
                </a:lnTo>
                <a:lnTo>
                  <a:pt x="937717" y="388803"/>
                </a:lnTo>
                <a:lnTo>
                  <a:pt x="934439" y="391950"/>
                </a:lnTo>
                <a:lnTo>
                  <a:pt x="933390" y="394835"/>
                </a:lnTo>
                <a:lnTo>
                  <a:pt x="932996" y="396015"/>
                </a:lnTo>
                <a:lnTo>
                  <a:pt x="932996" y="396933"/>
                </a:lnTo>
                <a:lnTo>
                  <a:pt x="932734" y="396933"/>
                </a:lnTo>
                <a:lnTo>
                  <a:pt x="932734" y="395491"/>
                </a:lnTo>
                <a:lnTo>
                  <a:pt x="933652" y="392606"/>
                </a:lnTo>
                <a:lnTo>
                  <a:pt x="932996" y="391950"/>
                </a:lnTo>
                <a:lnTo>
                  <a:pt x="932209" y="391950"/>
                </a:lnTo>
                <a:lnTo>
                  <a:pt x="932209" y="391688"/>
                </a:lnTo>
                <a:lnTo>
                  <a:pt x="929849" y="389852"/>
                </a:lnTo>
                <a:lnTo>
                  <a:pt x="927358" y="389852"/>
                </a:lnTo>
                <a:lnTo>
                  <a:pt x="927095" y="390639"/>
                </a:lnTo>
                <a:lnTo>
                  <a:pt x="928013" y="391032"/>
                </a:lnTo>
                <a:lnTo>
                  <a:pt x="927095" y="391032"/>
                </a:lnTo>
                <a:lnTo>
                  <a:pt x="926702" y="391295"/>
                </a:lnTo>
                <a:lnTo>
                  <a:pt x="926702" y="391688"/>
                </a:lnTo>
                <a:lnTo>
                  <a:pt x="926046" y="393131"/>
                </a:lnTo>
                <a:lnTo>
                  <a:pt x="927882" y="397720"/>
                </a:lnTo>
                <a:lnTo>
                  <a:pt x="928669" y="397720"/>
                </a:lnTo>
                <a:lnTo>
                  <a:pt x="930111" y="397720"/>
                </a:lnTo>
                <a:lnTo>
                  <a:pt x="930767" y="396671"/>
                </a:lnTo>
                <a:lnTo>
                  <a:pt x="931816" y="396015"/>
                </a:lnTo>
                <a:lnTo>
                  <a:pt x="932209" y="396015"/>
                </a:lnTo>
                <a:lnTo>
                  <a:pt x="932472" y="396278"/>
                </a:lnTo>
                <a:lnTo>
                  <a:pt x="931554" y="396933"/>
                </a:lnTo>
                <a:lnTo>
                  <a:pt x="931160" y="398769"/>
                </a:lnTo>
                <a:lnTo>
                  <a:pt x="931554" y="401654"/>
                </a:lnTo>
                <a:lnTo>
                  <a:pt x="932209" y="410177"/>
                </a:lnTo>
                <a:lnTo>
                  <a:pt x="932209" y="411095"/>
                </a:lnTo>
                <a:lnTo>
                  <a:pt x="932996" y="417521"/>
                </a:lnTo>
                <a:lnTo>
                  <a:pt x="933652" y="421455"/>
                </a:lnTo>
                <a:lnTo>
                  <a:pt x="933652" y="423291"/>
                </a:lnTo>
                <a:lnTo>
                  <a:pt x="935357" y="430372"/>
                </a:lnTo>
                <a:lnTo>
                  <a:pt x="936143" y="433257"/>
                </a:lnTo>
                <a:lnTo>
                  <a:pt x="936537" y="436404"/>
                </a:lnTo>
                <a:lnTo>
                  <a:pt x="936537" y="439944"/>
                </a:lnTo>
                <a:lnTo>
                  <a:pt x="936143" y="449123"/>
                </a:lnTo>
                <a:lnTo>
                  <a:pt x="936143" y="449910"/>
                </a:lnTo>
                <a:lnTo>
                  <a:pt x="936143" y="453451"/>
                </a:lnTo>
                <a:lnTo>
                  <a:pt x="936799" y="456729"/>
                </a:lnTo>
                <a:lnTo>
                  <a:pt x="937586" y="460270"/>
                </a:lnTo>
                <a:lnTo>
                  <a:pt x="937586" y="460532"/>
                </a:lnTo>
                <a:lnTo>
                  <a:pt x="937586" y="460925"/>
                </a:lnTo>
                <a:lnTo>
                  <a:pt x="939684" y="468268"/>
                </a:lnTo>
                <a:lnTo>
                  <a:pt x="939684" y="470760"/>
                </a:lnTo>
                <a:lnTo>
                  <a:pt x="939684" y="472465"/>
                </a:lnTo>
                <a:lnTo>
                  <a:pt x="940077" y="474956"/>
                </a:lnTo>
                <a:lnTo>
                  <a:pt x="940077" y="475612"/>
                </a:lnTo>
                <a:lnTo>
                  <a:pt x="940077" y="476792"/>
                </a:lnTo>
                <a:lnTo>
                  <a:pt x="940733" y="480595"/>
                </a:lnTo>
                <a:lnTo>
                  <a:pt x="940340" y="481250"/>
                </a:lnTo>
                <a:lnTo>
                  <a:pt x="940077" y="481250"/>
                </a:lnTo>
                <a:lnTo>
                  <a:pt x="937979" y="481250"/>
                </a:lnTo>
                <a:lnTo>
                  <a:pt x="935881" y="482693"/>
                </a:lnTo>
                <a:lnTo>
                  <a:pt x="933390" y="484135"/>
                </a:lnTo>
                <a:lnTo>
                  <a:pt x="931947" y="485578"/>
                </a:lnTo>
                <a:lnTo>
                  <a:pt x="930242" y="487676"/>
                </a:lnTo>
                <a:lnTo>
                  <a:pt x="929849" y="488332"/>
                </a:lnTo>
                <a:lnTo>
                  <a:pt x="927489" y="492265"/>
                </a:lnTo>
                <a:lnTo>
                  <a:pt x="926046" y="493314"/>
                </a:lnTo>
                <a:lnTo>
                  <a:pt x="919883" y="497904"/>
                </a:lnTo>
                <a:lnTo>
                  <a:pt x="918047" y="498691"/>
                </a:lnTo>
                <a:lnTo>
                  <a:pt x="914900" y="501051"/>
                </a:lnTo>
                <a:lnTo>
                  <a:pt x="912802" y="502231"/>
                </a:lnTo>
                <a:lnTo>
                  <a:pt x="907819" y="506428"/>
                </a:lnTo>
                <a:lnTo>
                  <a:pt x="902836" y="509968"/>
                </a:lnTo>
                <a:lnTo>
                  <a:pt x="898115" y="512853"/>
                </a:lnTo>
                <a:lnTo>
                  <a:pt x="897853" y="513115"/>
                </a:lnTo>
                <a:lnTo>
                  <a:pt x="897197" y="513509"/>
                </a:lnTo>
                <a:lnTo>
                  <a:pt x="895362" y="514951"/>
                </a:lnTo>
                <a:lnTo>
                  <a:pt x="894181" y="516000"/>
                </a:lnTo>
                <a:lnTo>
                  <a:pt x="893919" y="517180"/>
                </a:lnTo>
                <a:lnTo>
                  <a:pt x="893264" y="516787"/>
                </a:lnTo>
                <a:lnTo>
                  <a:pt x="891821" y="519278"/>
                </a:lnTo>
                <a:lnTo>
                  <a:pt x="889330" y="523081"/>
                </a:lnTo>
                <a:lnTo>
                  <a:pt x="888281" y="524261"/>
                </a:lnTo>
                <a:lnTo>
                  <a:pt x="885396" y="528851"/>
                </a:lnTo>
                <a:lnTo>
                  <a:pt x="885002" y="529113"/>
                </a:lnTo>
                <a:lnTo>
                  <a:pt x="883298" y="530949"/>
                </a:lnTo>
                <a:lnTo>
                  <a:pt x="880019" y="534096"/>
                </a:lnTo>
                <a:lnTo>
                  <a:pt x="878577" y="535932"/>
                </a:lnTo>
                <a:lnTo>
                  <a:pt x="875692" y="539735"/>
                </a:lnTo>
                <a:lnTo>
                  <a:pt x="874250" y="542226"/>
                </a:lnTo>
                <a:lnTo>
                  <a:pt x="871103" y="545111"/>
                </a:lnTo>
                <a:lnTo>
                  <a:pt x="870447" y="545373"/>
                </a:lnTo>
                <a:lnTo>
                  <a:pt x="869004" y="546554"/>
                </a:lnTo>
                <a:lnTo>
                  <a:pt x="866906" y="547472"/>
                </a:lnTo>
                <a:lnTo>
                  <a:pt x="865726" y="547865"/>
                </a:lnTo>
                <a:lnTo>
                  <a:pt x="863628" y="546029"/>
                </a:lnTo>
                <a:lnTo>
                  <a:pt x="862448" y="545373"/>
                </a:lnTo>
                <a:lnTo>
                  <a:pt x="861399" y="545111"/>
                </a:lnTo>
                <a:lnTo>
                  <a:pt x="856809" y="546029"/>
                </a:lnTo>
                <a:lnTo>
                  <a:pt x="853006" y="545767"/>
                </a:lnTo>
                <a:lnTo>
                  <a:pt x="851826" y="545373"/>
                </a:lnTo>
                <a:lnTo>
                  <a:pt x="849728" y="544324"/>
                </a:lnTo>
                <a:lnTo>
                  <a:pt x="848810" y="543144"/>
                </a:lnTo>
                <a:lnTo>
                  <a:pt x="848417" y="542489"/>
                </a:lnTo>
                <a:lnTo>
                  <a:pt x="848417" y="542226"/>
                </a:lnTo>
                <a:lnTo>
                  <a:pt x="848417" y="541833"/>
                </a:lnTo>
                <a:lnTo>
                  <a:pt x="848417" y="542226"/>
                </a:lnTo>
                <a:lnTo>
                  <a:pt x="848810" y="542489"/>
                </a:lnTo>
                <a:lnTo>
                  <a:pt x="849072" y="542226"/>
                </a:lnTo>
                <a:lnTo>
                  <a:pt x="848810" y="541833"/>
                </a:lnTo>
                <a:lnTo>
                  <a:pt x="848810" y="540915"/>
                </a:lnTo>
                <a:lnTo>
                  <a:pt x="848810" y="539735"/>
                </a:lnTo>
                <a:lnTo>
                  <a:pt x="848810" y="539473"/>
                </a:lnTo>
                <a:lnTo>
                  <a:pt x="848810" y="538292"/>
                </a:lnTo>
                <a:lnTo>
                  <a:pt x="847630" y="536588"/>
                </a:lnTo>
                <a:lnTo>
                  <a:pt x="847368" y="535801"/>
                </a:lnTo>
                <a:lnTo>
                  <a:pt x="847368" y="536588"/>
                </a:lnTo>
                <a:lnTo>
                  <a:pt x="848023" y="538030"/>
                </a:lnTo>
                <a:lnTo>
                  <a:pt x="848023" y="538292"/>
                </a:lnTo>
                <a:lnTo>
                  <a:pt x="847630" y="538948"/>
                </a:lnTo>
                <a:lnTo>
                  <a:pt x="848023" y="540391"/>
                </a:lnTo>
                <a:lnTo>
                  <a:pt x="848286" y="541177"/>
                </a:lnTo>
                <a:lnTo>
                  <a:pt x="848023" y="541177"/>
                </a:lnTo>
                <a:lnTo>
                  <a:pt x="847630" y="541571"/>
                </a:lnTo>
                <a:lnTo>
                  <a:pt x="846843" y="541571"/>
                </a:lnTo>
                <a:lnTo>
                  <a:pt x="843696" y="540128"/>
                </a:lnTo>
                <a:lnTo>
                  <a:pt x="843696" y="540915"/>
                </a:lnTo>
                <a:lnTo>
                  <a:pt x="843958" y="541571"/>
                </a:lnTo>
                <a:lnTo>
                  <a:pt x="843958" y="542357"/>
                </a:lnTo>
                <a:lnTo>
                  <a:pt x="843303" y="542620"/>
                </a:lnTo>
                <a:lnTo>
                  <a:pt x="844483" y="542620"/>
                </a:lnTo>
                <a:lnTo>
                  <a:pt x="844483" y="543013"/>
                </a:lnTo>
                <a:lnTo>
                  <a:pt x="843696" y="543275"/>
                </a:lnTo>
                <a:lnTo>
                  <a:pt x="843958" y="543669"/>
                </a:lnTo>
                <a:lnTo>
                  <a:pt x="844745" y="543669"/>
                </a:lnTo>
                <a:lnTo>
                  <a:pt x="844745" y="543275"/>
                </a:lnTo>
                <a:lnTo>
                  <a:pt x="844483" y="542620"/>
                </a:lnTo>
                <a:lnTo>
                  <a:pt x="844745" y="542357"/>
                </a:lnTo>
                <a:lnTo>
                  <a:pt x="845138" y="543800"/>
                </a:lnTo>
                <a:lnTo>
                  <a:pt x="845138" y="544062"/>
                </a:lnTo>
                <a:lnTo>
                  <a:pt x="846188" y="544062"/>
                </a:lnTo>
                <a:lnTo>
                  <a:pt x="845925" y="544456"/>
                </a:lnTo>
                <a:lnTo>
                  <a:pt x="844745" y="544718"/>
                </a:lnTo>
                <a:lnTo>
                  <a:pt x="844483" y="545111"/>
                </a:lnTo>
                <a:lnTo>
                  <a:pt x="844483" y="546554"/>
                </a:lnTo>
                <a:lnTo>
                  <a:pt x="844090" y="548652"/>
                </a:lnTo>
                <a:lnTo>
                  <a:pt x="843434" y="549701"/>
                </a:lnTo>
                <a:lnTo>
                  <a:pt x="842385" y="551143"/>
                </a:lnTo>
                <a:lnTo>
                  <a:pt x="841729" y="553635"/>
                </a:lnTo>
                <a:lnTo>
                  <a:pt x="839631" y="555733"/>
                </a:lnTo>
                <a:lnTo>
                  <a:pt x="838976" y="556782"/>
                </a:lnTo>
                <a:lnTo>
                  <a:pt x="838189" y="557175"/>
                </a:lnTo>
                <a:lnTo>
                  <a:pt x="835697" y="559667"/>
                </a:lnTo>
                <a:lnTo>
                  <a:pt x="832157" y="562158"/>
                </a:lnTo>
                <a:lnTo>
                  <a:pt x="830714" y="563863"/>
                </a:lnTo>
                <a:lnTo>
                  <a:pt x="830321" y="563863"/>
                </a:lnTo>
                <a:lnTo>
                  <a:pt x="829403" y="565961"/>
                </a:lnTo>
                <a:lnTo>
                  <a:pt x="829009" y="567403"/>
                </a:lnTo>
                <a:lnTo>
                  <a:pt x="828354" y="569239"/>
                </a:lnTo>
                <a:lnTo>
                  <a:pt x="828354" y="569502"/>
                </a:lnTo>
                <a:lnTo>
                  <a:pt x="828354" y="571600"/>
                </a:lnTo>
                <a:lnTo>
                  <a:pt x="828354" y="573436"/>
                </a:lnTo>
                <a:lnTo>
                  <a:pt x="828354" y="574353"/>
                </a:lnTo>
                <a:lnTo>
                  <a:pt x="828747" y="575796"/>
                </a:lnTo>
                <a:lnTo>
                  <a:pt x="829534" y="577632"/>
                </a:lnTo>
                <a:lnTo>
                  <a:pt x="830977" y="579992"/>
                </a:lnTo>
                <a:lnTo>
                  <a:pt x="831894" y="583270"/>
                </a:lnTo>
                <a:lnTo>
                  <a:pt x="833074" y="585368"/>
                </a:lnTo>
                <a:lnTo>
                  <a:pt x="834124" y="587467"/>
                </a:lnTo>
                <a:lnTo>
                  <a:pt x="836222" y="591400"/>
                </a:lnTo>
                <a:lnTo>
                  <a:pt x="839238" y="595597"/>
                </a:lnTo>
                <a:lnTo>
                  <a:pt x="842123" y="598482"/>
                </a:lnTo>
                <a:lnTo>
                  <a:pt x="845925" y="600842"/>
                </a:lnTo>
                <a:lnTo>
                  <a:pt x="847761" y="600842"/>
                </a:lnTo>
                <a:lnTo>
                  <a:pt x="849204" y="599924"/>
                </a:lnTo>
                <a:lnTo>
                  <a:pt x="848810" y="598744"/>
                </a:lnTo>
                <a:lnTo>
                  <a:pt x="850908" y="599399"/>
                </a:lnTo>
                <a:lnTo>
                  <a:pt x="851957" y="599137"/>
                </a:lnTo>
                <a:lnTo>
                  <a:pt x="854055" y="599399"/>
                </a:lnTo>
                <a:lnTo>
                  <a:pt x="857596" y="600580"/>
                </a:lnTo>
                <a:lnTo>
                  <a:pt x="857858" y="600842"/>
                </a:lnTo>
                <a:lnTo>
                  <a:pt x="859694" y="600842"/>
                </a:lnTo>
                <a:lnTo>
                  <a:pt x="862054" y="600186"/>
                </a:lnTo>
                <a:lnTo>
                  <a:pt x="864546" y="599137"/>
                </a:lnTo>
                <a:lnTo>
                  <a:pt x="866382" y="599399"/>
                </a:lnTo>
                <a:lnTo>
                  <a:pt x="868742" y="600580"/>
                </a:lnTo>
                <a:lnTo>
                  <a:pt x="871627" y="603071"/>
                </a:lnTo>
                <a:lnTo>
                  <a:pt x="873069" y="605169"/>
                </a:lnTo>
                <a:lnTo>
                  <a:pt x="874250" y="607005"/>
                </a:lnTo>
                <a:lnTo>
                  <a:pt x="874512" y="607661"/>
                </a:lnTo>
                <a:lnTo>
                  <a:pt x="874512" y="609365"/>
                </a:lnTo>
                <a:lnTo>
                  <a:pt x="874250" y="610546"/>
                </a:lnTo>
                <a:lnTo>
                  <a:pt x="873856" y="613693"/>
                </a:lnTo>
                <a:lnTo>
                  <a:pt x="874250" y="615135"/>
                </a:lnTo>
                <a:lnTo>
                  <a:pt x="875036" y="616971"/>
                </a:lnTo>
                <a:lnTo>
                  <a:pt x="876479" y="616971"/>
                </a:lnTo>
                <a:lnTo>
                  <a:pt x="876479" y="617627"/>
                </a:lnTo>
                <a:lnTo>
                  <a:pt x="875692" y="617233"/>
                </a:lnTo>
                <a:lnTo>
                  <a:pt x="875036" y="617889"/>
                </a:lnTo>
                <a:lnTo>
                  <a:pt x="871758" y="619069"/>
                </a:lnTo>
                <a:lnTo>
                  <a:pt x="870840" y="619331"/>
                </a:lnTo>
                <a:lnTo>
                  <a:pt x="869660" y="620774"/>
                </a:lnTo>
                <a:lnTo>
                  <a:pt x="868873" y="621167"/>
                </a:lnTo>
                <a:lnTo>
                  <a:pt x="865988" y="621823"/>
                </a:lnTo>
                <a:lnTo>
                  <a:pt x="865333" y="622610"/>
                </a:lnTo>
                <a:lnTo>
                  <a:pt x="865595" y="624052"/>
                </a:lnTo>
                <a:lnTo>
                  <a:pt x="866382" y="626150"/>
                </a:lnTo>
                <a:lnTo>
                  <a:pt x="866644" y="627593"/>
                </a:lnTo>
                <a:lnTo>
                  <a:pt x="867300" y="629691"/>
                </a:lnTo>
                <a:lnTo>
                  <a:pt x="867300" y="629953"/>
                </a:lnTo>
                <a:lnTo>
                  <a:pt x="867037" y="631133"/>
                </a:lnTo>
                <a:lnTo>
                  <a:pt x="867037" y="631789"/>
                </a:lnTo>
                <a:lnTo>
                  <a:pt x="867300" y="632051"/>
                </a:lnTo>
                <a:lnTo>
                  <a:pt x="868086" y="633493"/>
                </a:lnTo>
                <a:lnTo>
                  <a:pt x="868480" y="635067"/>
                </a:lnTo>
                <a:lnTo>
                  <a:pt x="868480" y="636509"/>
                </a:lnTo>
                <a:lnTo>
                  <a:pt x="867824" y="638214"/>
                </a:lnTo>
                <a:lnTo>
                  <a:pt x="868086" y="640050"/>
                </a:lnTo>
                <a:lnTo>
                  <a:pt x="869529" y="642935"/>
                </a:lnTo>
                <a:lnTo>
                  <a:pt x="867431" y="642935"/>
                </a:lnTo>
                <a:lnTo>
                  <a:pt x="867431" y="643984"/>
                </a:lnTo>
                <a:lnTo>
                  <a:pt x="867169" y="645426"/>
                </a:lnTo>
                <a:lnTo>
                  <a:pt x="865333" y="646082"/>
                </a:lnTo>
                <a:lnTo>
                  <a:pt x="865333" y="647262"/>
                </a:lnTo>
                <a:lnTo>
                  <a:pt x="861399" y="648967"/>
                </a:lnTo>
                <a:lnTo>
                  <a:pt x="859956" y="650409"/>
                </a:lnTo>
                <a:lnTo>
                  <a:pt x="859694" y="651590"/>
                </a:lnTo>
                <a:lnTo>
                  <a:pt x="856809" y="653294"/>
                </a:lnTo>
                <a:lnTo>
                  <a:pt x="856416" y="654081"/>
                </a:lnTo>
                <a:lnTo>
                  <a:pt x="855498" y="654737"/>
                </a:lnTo>
                <a:lnTo>
                  <a:pt x="853662" y="654737"/>
                </a:lnTo>
                <a:lnTo>
                  <a:pt x="852744" y="655523"/>
                </a:lnTo>
                <a:lnTo>
                  <a:pt x="851564" y="656179"/>
                </a:lnTo>
                <a:lnTo>
                  <a:pt x="850646" y="656179"/>
                </a:lnTo>
                <a:lnTo>
                  <a:pt x="848155" y="654737"/>
                </a:lnTo>
                <a:lnTo>
                  <a:pt x="848155" y="655523"/>
                </a:lnTo>
                <a:lnTo>
                  <a:pt x="848810" y="655917"/>
                </a:lnTo>
                <a:lnTo>
                  <a:pt x="848810" y="656179"/>
                </a:lnTo>
                <a:lnTo>
                  <a:pt x="847892" y="656573"/>
                </a:lnTo>
                <a:lnTo>
                  <a:pt x="847499" y="656573"/>
                </a:lnTo>
                <a:lnTo>
                  <a:pt x="846843" y="655786"/>
                </a:lnTo>
                <a:lnTo>
                  <a:pt x="846056" y="656048"/>
                </a:lnTo>
                <a:lnTo>
                  <a:pt x="845401" y="655786"/>
                </a:lnTo>
                <a:lnTo>
                  <a:pt x="843696" y="655130"/>
                </a:lnTo>
                <a:lnTo>
                  <a:pt x="842909" y="656048"/>
                </a:lnTo>
                <a:lnTo>
                  <a:pt x="841729" y="655392"/>
                </a:lnTo>
                <a:lnTo>
                  <a:pt x="841729" y="655130"/>
                </a:lnTo>
                <a:lnTo>
                  <a:pt x="840287" y="653950"/>
                </a:lnTo>
                <a:lnTo>
                  <a:pt x="840024" y="654343"/>
                </a:lnTo>
                <a:lnTo>
                  <a:pt x="839631" y="654606"/>
                </a:lnTo>
                <a:lnTo>
                  <a:pt x="839369" y="654606"/>
                </a:lnTo>
                <a:lnTo>
                  <a:pt x="838582" y="655392"/>
                </a:lnTo>
                <a:lnTo>
                  <a:pt x="836353" y="655392"/>
                </a:lnTo>
                <a:lnTo>
                  <a:pt x="836353" y="655786"/>
                </a:lnTo>
                <a:lnTo>
                  <a:pt x="837139" y="656573"/>
                </a:lnTo>
                <a:lnTo>
                  <a:pt x="837139" y="656835"/>
                </a:lnTo>
                <a:lnTo>
                  <a:pt x="836746" y="656835"/>
                </a:lnTo>
                <a:lnTo>
                  <a:pt x="835959" y="658015"/>
                </a:lnTo>
                <a:lnTo>
                  <a:pt x="836222" y="658277"/>
                </a:lnTo>
                <a:lnTo>
                  <a:pt x="836222" y="658671"/>
                </a:lnTo>
                <a:lnTo>
                  <a:pt x="837008" y="659457"/>
                </a:lnTo>
                <a:lnTo>
                  <a:pt x="838057" y="659720"/>
                </a:lnTo>
                <a:lnTo>
                  <a:pt x="838713" y="659720"/>
                </a:lnTo>
                <a:lnTo>
                  <a:pt x="839500" y="660113"/>
                </a:lnTo>
                <a:lnTo>
                  <a:pt x="840680" y="659457"/>
                </a:lnTo>
                <a:lnTo>
                  <a:pt x="840942" y="659457"/>
                </a:lnTo>
                <a:lnTo>
                  <a:pt x="844221" y="657622"/>
                </a:lnTo>
                <a:lnTo>
                  <a:pt x="844221" y="657097"/>
                </a:lnTo>
                <a:lnTo>
                  <a:pt x="844483" y="657097"/>
                </a:lnTo>
                <a:lnTo>
                  <a:pt x="844483" y="657359"/>
                </a:lnTo>
                <a:lnTo>
                  <a:pt x="845663" y="657097"/>
                </a:lnTo>
                <a:lnTo>
                  <a:pt x="846450" y="657097"/>
                </a:lnTo>
                <a:lnTo>
                  <a:pt x="848155" y="657097"/>
                </a:lnTo>
                <a:lnTo>
                  <a:pt x="848548" y="658146"/>
                </a:lnTo>
                <a:lnTo>
                  <a:pt x="848155" y="658802"/>
                </a:lnTo>
                <a:lnTo>
                  <a:pt x="847892" y="658802"/>
                </a:lnTo>
                <a:lnTo>
                  <a:pt x="847892" y="659982"/>
                </a:lnTo>
                <a:lnTo>
                  <a:pt x="848155" y="660244"/>
                </a:lnTo>
                <a:lnTo>
                  <a:pt x="848548" y="661031"/>
                </a:lnTo>
                <a:lnTo>
                  <a:pt x="849597" y="661687"/>
                </a:lnTo>
                <a:lnTo>
                  <a:pt x="849990" y="661687"/>
                </a:lnTo>
                <a:lnTo>
                  <a:pt x="849990" y="662080"/>
                </a:lnTo>
                <a:lnTo>
                  <a:pt x="850253" y="662080"/>
                </a:lnTo>
                <a:lnTo>
                  <a:pt x="850253" y="662998"/>
                </a:lnTo>
                <a:lnTo>
                  <a:pt x="849597" y="664178"/>
                </a:lnTo>
                <a:lnTo>
                  <a:pt x="849597" y="664965"/>
                </a:lnTo>
                <a:lnTo>
                  <a:pt x="848155" y="667063"/>
                </a:lnTo>
                <a:lnTo>
                  <a:pt x="847368" y="667325"/>
                </a:lnTo>
                <a:lnTo>
                  <a:pt x="845925" y="667063"/>
                </a:lnTo>
                <a:lnTo>
                  <a:pt x="845663" y="667325"/>
                </a:lnTo>
                <a:lnTo>
                  <a:pt x="843827" y="668112"/>
                </a:lnTo>
                <a:lnTo>
                  <a:pt x="842385" y="668768"/>
                </a:lnTo>
                <a:lnTo>
                  <a:pt x="841336" y="668768"/>
                </a:lnTo>
                <a:lnTo>
                  <a:pt x="840156" y="668112"/>
                </a:lnTo>
                <a:lnTo>
                  <a:pt x="839500" y="668112"/>
                </a:lnTo>
                <a:lnTo>
                  <a:pt x="838057" y="668505"/>
                </a:lnTo>
                <a:lnTo>
                  <a:pt x="837795" y="669292"/>
                </a:lnTo>
                <a:lnTo>
                  <a:pt x="836091" y="670210"/>
                </a:lnTo>
                <a:lnTo>
                  <a:pt x="836091" y="670604"/>
                </a:lnTo>
                <a:lnTo>
                  <a:pt x="834255" y="672702"/>
                </a:lnTo>
                <a:lnTo>
                  <a:pt x="834255" y="673488"/>
                </a:lnTo>
                <a:lnTo>
                  <a:pt x="834255" y="674406"/>
                </a:lnTo>
                <a:lnTo>
                  <a:pt x="833468" y="675193"/>
                </a:lnTo>
                <a:lnTo>
                  <a:pt x="832812" y="675849"/>
                </a:lnTo>
                <a:lnTo>
                  <a:pt x="832812" y="677947"/>
                </a:lnTo>
                <a:lnTo>
                  <a:pt x="831763" y="678603"/>
                </a:lnTo>
                <a:lnTo>
                  <a:pt x="831108" y="679389"/>
                </a:lnTo>
                <a:lnTo>
                  <a:pt x="829927" y="680045"/>
                </a:lnTo>
                <a:lnTo>
                  <a:pt x="828878" y="681487"/>
                </a:lnTo>
                <a:lnTo>
                  <a:pt x="828878" y="682668"/>
                </a:lnTo>
                <a:lnTo>
                  <a:pt x="829141" y="682668"/>
                </a:lnTo>
                <a:lnTo>
                  <a:pt x="830321" y="682668"/>
                </a:lnTo>
                <a:lnTo>
                  <a:pt x="830583" y="682930"/>
                </a:lnTo>
                <a:lnTo>
                  <a:pt x="830583" y="684110"/>
                </a:lnTo>
                <a:lnTo>
                  <a:pt x="830321" y="684897"/>
                </a:lnTo>
                <a:lnTo>
                  <a:pt x="829665" y="685552"/>
                </a:lnTo>
                <a:lnTo>
                  <a:pt x="829665" y="687651"/>
                </a:lnTo>
                <a:lnTo>
                  <a:pt x="829272" y="688831"/>
                </a:lnTo>
                <a:lnTo>
                  <a:pt x="829665" y="689486"/>
                </a:lnTo>
                <a:lnTo>
                  <a:pt x="829272" y="690535"/>
                </a:lnTo>
                <a:lnTo>
                  <a:pt x="829272" y="691191"/>
                </a:lnTo>
                <a:lnTo>
                  <a:pt x="829272" y="691978"/>
                </a:lnTo>
                <a:lnTo>
                  <a:pt x="830058" y="693158"/>
                </a:lnTo>
                <a:lnTo>
                  <a:pt x="831894" y="693814"/>
                </a:lnTo>
                <a:lnTo>
                  <a:pt x="831894" y="694076"/>
                </a:lnTo>
                <a:lnTo>
                  <a:pt x="831894" y="694863"/>
                </a:lnTo>
                <a:lnTo>
                  <a:pt x="832681" y="695518"/>
                </a:lnTo>
                <a:lnTo>
                  <a:pt x="832943" y="696305"/>
                </a:lnTo>
                <a:lnTo>
                  <a:pt x="833599" y="697485"/>
                </a:lnTo>
                <a:lnTo>
                  <a:pt x="834386" y="699190"/>
                </a:lnTo>
                <a:lnTo>
                  <a:pt x="834779" y="700633"/>
                </a:lnTo>
                <a:lnTo>
                  <a:pt x="834779" y="701813"/>
                </a:lnTo>
                <a:lnTo>
                  <a:pt x="834386" y="702075"/>
                </a:lnTo>
                <a:lnTo>
                  <a:pt x="834779" y="703255"/>
                </a:lnTo>
                <a:lnTo>
                  <a:pt x="834779" y="703911"/>
                </a:lnTo>
                <a:lnTo>
                  <a:pt x="834779" y="704173"/>
                </a:lnTo>
                <a:lnTo>
                  <a:pt x="834779" y="705353"/>
                </a:lnTo>
                <a:lnTo>
                  <a:pt x="835042" y="705615"/>
                </a:lnTo>
                <a:lnTo>
                  <a:pt x="836222" y="707714"/>
                </a:lnTo>
                <a:lnTo>
                  <a:pt x="836222" y="708369"/>
                </a:lnTo>
                <a:lnTo>
                  <a:pt x="835566" y="709549"/>
                </a:lnTo>
                <a:lnTo>
                  <a:pt x="836222" y="710992"/>
                </a:lnTo>
                <a:lnTo>
                  <a:pt x="837008" y="711779"/>
                </a:lnTo>
                <a:lnTo>
                  <a:pt x="838189" y="712697"/>
                </a:lnTo>
                <a:lnTo>
                  <a:pt x="838451" y="715188"/>
                </a:lnTo>
                <a:lnTo>
                  <a:pt x="838189" y="716893"/>
                </a:lnTo>
                <a:lnTo>
                  <a:pt x="837008" y="718073"/>
                </a:lnTo>
                <a:lnTo>
                  <a:pt x="837008" y="720564"/>
                </a:lnTo>
                <a:lnTo>
                  <a:pt x="836746" y="721220"/>
                </a:lnTo>
                <a:lnTo>
                  <a:pt x="836353" y="722663"/>
                </a:lnTo>
                <a:lnTo>
                  <a:pt x="836746" y="722663"/>
                </a:lnTo>
                <a:lnTo>
                  <a:pt x="837664" y="724498"/>
                </a:lnTo>
                <a:lnTo>
                  <a:pt x="837664" y="725154"/>
                </a:lnTo>
                <a:lnTo>
                  <a:pt x="837402" y="726203"/>
                </a:lnTo>
                <a:lnTo>
                  <a:pt x="836746" y="726859"/>
                </a:lnTo>
                <a:lnTo>
                  <a:pt x="835959" y="728695"/>
                </a:lnTo>
                <a:lnTo>
                  <a:pt x="834779" y="728957"/>
                </a:lnTo>
                <a:lnTo>
                  <a:pt x="833599" y="731842"/>
                </a:lnTo>
                <a:lnTo>
                  <a:pt x="833992" y="733677"/>
                </a:lnTo>
                <a:lnTo>
                  <a:pt x="833206" y="735120"/>
                </a:lnTo>
                <a:lnTo>
                  <a:pt x="833468" y="735907"/>
                </a:lnTo>
                <a:lnTo>
                  <a:pt x="833861" y="739447"/>
                </a:lnTo>
                <a:lnTo>
                  <a:pt x="833861" y="741545"/>
                </a:lnTo>
                <a:lnTo>
                  <a:pt x="834517" y="741152"/>
                </a:lnTo>
                <a:lnTo>
                  <a:pt x="835304" y="741545"/>
                </a:lnTo>
                <a:lnTo>
                  <a:pt x="836746" y="741152"/>
                </a:lnTo>
                <a:lnTo>
                  <a:pt x="837402" y="740496"/>
                </a:lnTo>
                <a:lnTo>
                  <a:pt x="838189" y="740234"/>
                </a:lnTo>
                <a:lnTo>
                  <a:pt x="840024" y="741152"/>
                </a:lnTo>
                <a:lnTo>
                  <a:pt x="841467" y="741152"/>
                </a:lnTo>
                <a:lnTo>
                  <a:pt x="842254" y="741939"/>
                </a:lnTo>
                <a:lnTo>
                  <a:pt x="845794" y="743512"/>
                </a:lnTo>
                <a:lnTo>
                  <a:pt x="847892" y="744561"/>
                </a:lnTo>
                <a:lnTo>
                  <a:pt x="850646" y="746004"/>
                </a:lnTo>
                <a:lnTo>
                  <a:pt x="850646" y="746659"/>
                </a:lnTo>
                <a:lnTo>
                  <a:pt x="851433" y="748102"/>
                </a:lnTo>
                <a:lnTo>
                  <a:pt x="850646" y="749282"/>
                </a:lnTo>
                <a:lnTo>
                  <a:pt x="851433" y="750987"/>
                </a:lnTo>
                <a:lnTo>
                  <a:pt x="850253" y="750987"/>
                </a:lnTo>
                <a:lnTo>
                  <a:pt x="850253" y="752823"/>
                </a:lnTo>
                <a:lnTo>
                  <a:pt x="852089" y="757019"/>
                </a:lnTo>
                <a:lnTo>
                  <a:pt x="854187" y="758461"/>
                </a:lnTo>
                <a:lnTo>
                  <a:pt x="857071" y="761608"/>
                </a:lnTo>
                <a:lnTo>
                  <a:pt x="858776" y="761608"/>
                </a:lnTo>
                <a:lnTo>
                  <a:pt x="859432" y="762264"/>
                </a:lnTo>
                <a:lnTo>
                  <a:pt x="859825" y="762264"/>
                </a:lnTo>
                <a:lnTo>
                  <a:pt x="861268" y="763051"/>
                </a:lnTo>
                <a:lnTo>
                  <a:pt x="861530" y="763706"/>
                </a:lnTo>
                <a:lnTo>
                  <a:pt x="861923" y="764100"/>
                </a:lnTo>
                <a:lnTo>
                  <a:pt x="862710" y="763313"/>
                </a:lnTo>
                <a:lnTo>
                  <a:pt x="862972" y="763313"/>
                </a:lnTo>
                <a:lnTo>
                  <a:pt x="863628" y="764362"/>
                </a:lnTo>
                <a:lnTo>
                  <a:pt x="863628" y="764756"/>
                </a:lnTo>
                <a:lnTo>
                  <a:pt x="864021" y="765542"/>
                </a:lnTo>
                <a:lnTo>
                  <a:pt x="864677" y="764756"/>
                </a:lnTo>
                <a:lnTo>
                  <a:pt x="866119" y="764756"/>
                </a:lnTo>
                <a:lnTo>
                  <a:pt x="865857" y="765542"/>
                </a:lnTo>
                <a:lnTo>
                  <a:pt x="865857" y="766460"/>
                </a:lnTo>
                <a:lnTo>
                  <a:pt x="865464" y="766460"/>
                </a:lnTo>
                <a:lnTo>
                  <a:pt x="865202" y="766854"/>
                </a:lnTo>
                <a:lnTo>
                  <a:pt x="865464" y="767509"/>
                </a:lnTo>
                <a:lnTo>
                  <a:pt x="866644" y="767772"/>
                </a:lnTo>
                <a:lnTo>
                  <a:pt x="866251" y="766854"/>
                </a:lnTo>
                <a:lnTo>
                  <a:pt x="866644" y="766854"/>
                </a:lnTo>
                <a:lnTo>
                  <a:pt x="867300" y="766854"/>
                </a:lnTo>
                <a:lnTo>
                  <a:pt x="867562" y="767116"/>
                </a:lnTo>
                <a:lnTo>
                  <a:pt x="868349" y="766854"/>
                </a:lnTo>
                <a:lnTo>
                  <a:pt x="868742" y="766067"/>
                </a:lnTo>
                <a:lnTo>
                  <a:pt x="869529" y="766329"/>
                </a:lnTo>
                <a:lnTo>
                  <a:pt x="869791" y="766067"/>
                </a:lnTo>
                <a:lnTo>
                  <a:pt x="870185" y="765411"/>
                </a:lnTo>
                <a:lnTo>
                  <a:pt x="871627" y="765411"/>
                </a:lnTo>
                <a:lnTo>
                  <a:pt x="873069" y="766854"/>
                </a:lnTo>
                <a:lnTo>
                  <a:pt x="873856" y="766854"/>
                </a:lnTo>
                <a:lnTo>
                  <a:pt x="874118" y="766460"/>
                </a:lnTo>
                <a:lnTo>
                  <a:pt x="875954" y="766460"/>
                </a:lnTo>
                <a:lnTo>
                  <a:pt x="875954" y="765018"/>
                </a:lnTo>
                <a:lnTo>
                  <a:pt x="878052" y="764362"/>
                </a:lnTo>
                <a:lnTo>
                  <a:pt x="879757" y="765018"/>
                </a:lnTo>
                <a:lnTo>
                  <a:pt x="884740" y="765411"/>
                </a:lnTo>
                <a:lnTo>
                  <a:pt x="887625" y="767509"/>
                </a:lnTo>
                <a:lnTo>
                  <a:pt x="888412" y="767509"/>
                </a:lnTo>
                <a:lnTo>
                  <a:pt x="889592" y="767772"/>
                </a:lnTo>
                <a:lnTo>
                  <a:pt x="890248" y="767509"/>
                </a:lnTo>
                <a:lnTo>
                  <a:pt x="890510" y="768296"/>
                </a:lnTo>
                <a:lnTo>
                  <a:pt x="890510" y="769214"/>
                </a:lnTo>
                <a:lnTo>
                  <a:pt x="890903" y="770394"/>
                </a:lnTo>
                <a:lnTo>
                  <a:pt x="891166" y="770656"/>
                </a:lnTo>
                <a:lnTo>
                  <a:pt x="891559" y="771837"/>
                </a:lnTo>
                <a:lnTo>
                  <a:pt x="891166" y="772099"/>
                </a:lnTo>
                <a:lnTo>
                  <a:pt x="890379" y="772099"/>
                </a:lnTo>
                <a:lnTo>
                  <a:pt x="888936" y="772492"/>
                </a:lnTo>
                <a:lnTo>
                  <a:pt x="888674" y="772755"/>
                </a:lnTo>
                <a:lnTo>
                  <a:pt x="889461" y="773410"/>
                </a:lnTo>
                <a:lnTo>
                  <a:pt x="889723" y="773410"/>
                </a:lnTo>
                <a:lnTo>
                  <a:pt x="890379" y="773148"/>
                </a:lnTo>
                <a:lnTo>
                  <a:pt x="891166" y="773148"/>
                </a:lnTo>
                <a:lnTo>
                  <a:pt x="891821" y="772755"/>
                </a:lnTo>
                <a:lnTo>
                  <a:pt x="892215" y="773148"/>
                </a:lnTo>
                <a:lnTo>
                  <a:pt x="892215" y="773935"/>
                </a:lnTo>
                <a:lnTo>
                  <a:pt x="892477" y="774853"/>
                </a:lnTo>
                <a:lnTo>
                  <a:pt x="892870" y="774853"/>
                </a:lnTo>
                <a:lnTo>
                  <a:pt x="893132" y="774590"/>
                </a:lnTo>
                <a:lnTo>
                  <a:pt x="894968" y="774197"/>
                </a:lnTo>
                <a:lnTo>
                  <a:pt x="895362" y="774590"/>
                </a:lnTo>
                <a:lnTo>
                  <a:pt x="895624" y="774853"/>
                </a:lnTo>
                <a:lnTo>
                  <a:pt x="896804" y="775639"/>
                </a:lnTo>
                <a:lnTo>
                  <a:pt x="897853" y="781671"/>
                </a:lnTo>
                <a:lnTo>
                  <a:pt x="897066" y="781934"/>
                </a:lnTo>
                <a:lnTo>
                  <a:pt x="896804" y="781934"/>
                </a:lnTo>
                <a:lnTo>
                  <a:pt x="896411" y="782327"/>
                </a:lnTo>
                <a:lnTo>
                  <a:pt x="897066" y="782983"/>
                </a:lnTo>
                <a:lnTo>
                  <a:pt x="897066" y="783770"/>
                </a:lnTo>
                <a:lnTo>
                  <a:pt x="897066" y="784032"/>
                </a:lnTo>
                <a:lnTo>
                  <a:pt x="897066" y="784687"/>
                </a:lnTo>
                <a:lnTo>
                  <a:pt x="896804" y="785081"/>
                </a:lnTo>
                <a:lnTo>
                  <a:pt x="896411" y="785736"/>
                </a:lnTo>
                <a:lnTo>
                  <a:pt x="896148" y="786523"/>
                </a:lnTo>
                <a:lnTo>
                  <a:pt x="896411" y="786786"/>
                </a:lnTo>
                <a:lnTo>
                  <a:pt x="897066" y="786786"/>
                </a:lnTo>
                <a:lnTo>
                  <a:pt x="897460" y="787441"/>
                </a:lnTo>
                <a:lnTo>
                  <a:pt x="897460" y="787835"/>
                </a:lnTo>
                <a:lnTo>
                  <a:pt x="897066" y="788097"/>
                </a:lnTo>
                <a:lnTo>
                  <a:pt x="897460" y="788097"/>
                </a:lnTo>
                <a:lnTo>
                  <a:pt x="897722" y="788490"/>
                </a:lnTo>
                <a:lnTo>
                  <a:pt x="898115" y="788752"/>
                </a:lnTo>
                <a:lnTo>
                  <a:pt x="898115" y="789539"/>
                </a:lnTo>
                <a:lnTo>
                  <a:pt x="898378" y="790195"/>
                </a:lnTo>
                <a:lnTo>
                  <a:pt x="898771" y="789933"/>
                </a:lnTo>
                <a:lnTo>
                  <a:pt x="899033" y="789277"/>
                </a:lnTo>
                <a:lnTo>
                  <a:pt x="899427" y="788490"/>
                </a:lnTo>
                <a:lnTo>
                  <a:pt x="899689" y="789277"/>
                </a:lnTo>
                <a:lnTo>
                  <a:pt x="899689" y="789539"/>
                </a:lnTo>
                <a:lnTo>
                  <a:pt x="899689" y="790195"/>
                </a:lnTo>
                <a:lnTo>
                  <a:pt x="900082" y="790195"/>
                </a:lnTo>
                <a:lnTo>
                  <a:pt x="901000" y="790195"/>
                </a:lnTo>
                <a:lnTo>
                  <a:pt x="901394" y="790195"/>
                </a:lnTo>
                <a:lnTo>
                  <a:pt x="901394" y="791375"/>
                </a:lnTo>
                <a:lnTo>
                  <a:pt x="901000" y="792424"/>
                </a:lnTo>
                <a:lnTo>
                  <a:pt x="901000" y="793867"/>
                </a:lnTo>
                <a:lnTo>
                  <a:pt x="900738" y="794522"/>
                </a:lnTo>
                <a:lnTo>
                  <a:pt x="900738" y="794916"/>
                </a:lnTo>
                <a:lnTo>
                  <a:pt x="901000" y="795571"/>
                </a:lnTo>
                <a:lnTo>
                  <a:pt x="900738" y="796751"/>
                </a:lnTo>
                <a:lnTo>
                  <a:pt x="900738" y="797014"/>
                </a:lnTo>
                <a:lnTo>
                  <a:pt x="900345" y="797801"/>
                </a:lnTo>
                <a:lnTo>
                  <a:pt x="899296" y="797801"/>
                </a:lnTo>
                <a:lnTo>
                  <a:pt x="899296" y="797014"/>
                </a:lnTo>
                <a:lnTo>
                  <a:pt x="898115" y="797014"/>
                </a:lnTo>
                <a:lnTo>
                  <a:pt x="898115" y="797407"/>
                </a:lnTo>
                <a:lnTo>
                  <a:pt x="898509" y="797407"/>
                </a:lnTo>
                <a:lnTo>
                  <a:pt x="898509" y="797669"/>
                </a:lnTo>
                <a:lnTo>
                  <a:pt x="898115" y="797669"/>
                </a:lnTo>
                <a:lnTo>
                  <a:pt x="898115" y="798063"/>
                </a:lnTo>
                <a:lnTo>
                  <a:pt x="899296" y="799112"/>
                </a:lnTo>
                <a:lnTo>
                  <a:pt x="899296" y="799505"/>
                </a:lnTo>
                <a:lnTo>
                  <a:pt x="898640" y="800292"/>
                </a:lnTo>
                <a:lnTo>
                  <a:pt x="896804" y="802390"/>
                </a:lnTo>
                <a:lnTo>
                  <a:pt x="896804" y="803177"/>
                </a:lnTo>
                <a:lnTo>
                  <a:pt x="896148" y="804882"/>
                </a:lnTo>
                <a:lnTo>
                  <a:pt x="895362" y="805275"/>
                </a:lnTo>
                <a:lnTo>
                  <a:pt x="894706" y="805537"/>
                </a:lnTo>
                <a:lnTo>
                  <a:pt x="894706" y="806717"/>
                </a:lnTo>
                <a:lnTo>
                  <a:pt x="893919" y="807504"/>
                </a:lnTo>
                <a:lnTo>
                  <a:pt x="893264" y="807766"/>
                </a:lnTo>
                <a:lnTo>
                  <a:pt x="892870" y="811045"/>
                </a:lnTo>
                <a:lnTo>
                  <a:pt x="891166" y="821273"/>
                </a:lnTo>
                <a:lnTo>
                  <a:pt x="891166" y="822060"/>
                </a:lnTo>
                <a:lnTo>
                  <a:pt x="891428" y="822453"/>
                </a:lnTo>
                <a:lnTo>
                  <a:pt x="890772" y="823502"/>
                </a:lnTo>
                <a:lnTo>
                  <a:pt x="890772" y="823896"/>
                </a:lnTo>
                <a:lnTo>
                  <a:pt x="890510" y="824158"/>
                </a:lnTo>
                <a:lnTo>
                  <a:pt x="889723" y="824551"/>
                </a:lnTo>
                <a:lnTo>
                  <a:pt x="889723" y="824813"/>
                </a:lnTo>
                <a:lnTo>
                  <a:pt x="889985" y="825994"/>
                </a:lnTo>
                <a:lnTo>
                  <a:pt x="889985" y="827436"/>
                </a:lnTo>
                <a:lnTo>
                  <a:pt x="890772" y="829141"/>
                </a:lnTo>
                <a:lnTo>
                  <a:pt x="891952" y="829796"/>
                </a:lnTo>
                <a:lnTo>
                  <a:pt x="892215" y="831239"/>
                </a:lnTo>
                <a:lnTo>
                  <a:pt x="892215" y="833337"/>
                </a:lnTo>
                <a:lnTo>
                  <a:pt x="890510" y="836222"/>
                </a:lnTo>
                <a:lnTo>
                  <a:pt x="888412" y="840156"/>
                </a:lnTo>
                <a:lnTo>
                  <a:pt x="888018" y="840156"/>
                </a:lnTo>
                <a:lnTo>
                  <a:pt x="887756" y="840418"/>
                </a:lnTo>
                <a:lnTo>
                  <a:pt x="886576" y="840811"/>
                </a:lnTo>
                <a:lnTo>
                  <a:pt x="885133" y="839631"/>
                </a:lnTo>
                <a:lnTo>
                  <a:pt x="884084" y="840025"/>
                </a:lnTo>
                <a:lnTo>
                  <a:pt x="884084" y="839631"/>
                </a:lnTo>
                <a:lnTo>
                  <a:pt x="883691" y="840025"/>
                </a:lnTo>
                <a:lnTo>
                  <a:pt x="882904" y="840025"/>
                </a:lnTo>
                <a:lnTo>
                  <a:pt x="880806" y="840943"/>
                </a:lnTo>
                <a:lnTo>
                  <a:pt x="880544" y="841336"/>
                </a:lnTo>
                <a:lnTo>
                  <a:pt x="878708" y="841992"/>
                </a:lnTo>
                <a:lnTo>
                  <a:pt x="875561" y="842254"/>
                </a:lnTo>
                <a:lnTo>
                  <a:pt x="874905" y="842254"/>
                </a:lnTo>
                <a:lnTo>
                  <a:pt x="873069" y="843434"/>
                </a:lnTo>
                <a:lnTo>
                  <a:pt x="872414" y="844483"/>
                </a:lnTo>
                <a:lnTo>
                  <a:pt x="871627" y="844877"/>
                </a:lnTo>
                <a:lnTo>
                  <a:pt x="869267" y="843696"/>
                </a:lnTo>
                <a:lnTo>
                  <a:pt x="868480" y="844483"/>
                </a:lnTo>
                <a:lnTo>
                  <a:pt x="867824" y="844483"/>
                </a:lnTo>
                <a:lnTo>
                  <a:pt x="867037" y="844221"/>
                </a:lnTo>
                <a:lnTo>
                  <a:pt x="866644" y="843434"/>
                </a:lnTo>
                <a:lnTo>
                  <a:pt x="866382" y="842778"/>
                </a:lnTo>
                <a:lnTo>
                  <a:pt x="865988" y="842385"/>
                </a:lnTo>
                <a:lnTo>
                  <a:pt x="865988" y="840943"/>
                </a:lnTo>
                <a:lnTo>
                  <a:pt x="865333" y="840680"/>
                </a:lnTo>
                <a:lnTo>
                  <a:pt x="865070" y="840025"/>
                </a:lnTo>
                <a:lnTo>
                  <a:pt x="863890" y="838582"/>
                </a:lnTo>
                <a:lnTo>
                  <a:pt x="862710" y="838582"/>
                </a:lnTo>
                <a:lnTo>
                  <a:pt x="861268" y="839500"/>
                </a:lnTo>
                <a:lnTo>
                  <a:pt x="861268" y="839238"/>
                </a:lnTo>
                <a:lnTo>
                  <a:pt x="861005" y="838844"/>
                </a:lnTo>
                <a:lnTo>
                  <a:pt x="861005" y="838582"/>
                </a:lnTo>
                <a:lnTo>
                  <a:pt x="859825" y="838582"/>
                </a:lnTo>
                <a:lnTo>
                  <a:pt x="859039" y="838582"/>
                </a:lnTo>
                <a:lnTo>
                  <a:pt x="858383" y="839238"/>
                </a:lnTo>
                <a:lnTo>
                  <a:pt x="858120" y="838844"/>
                </a:lnTo>
                <a:lnTo>
                  <a:pt x="857727" y="839500"/>
                </a:lnTo>
                <a:lnTo>
                  <a:pt x="857727" y="840287"/>
                </a:lnTo>
                <a:lnTo>
                  <a:pt x="858120" y="840943"/>
                </a:lnTo>
                <a:lnTo>
                  <a:pt x="858776" y="842778"/>
                </a:lnTo>
                <a:lnTo>
                  <a:pt x="859563" y="843696"/>
                </a:lnTo>
                <a:lnTo>
                  <a:pt x="859170" y="844877"/>
                </a:lnTo>
                <a:lnTo>
                  <a:pt x="859170" y="846319"/>
                </a:lnTo>
                <a:lnTo>
                  <a:pt x="859170" y="847106"/>
                </a:lnTo>
                <a:lnTo>
                  <a:pt x="859563" y="848024"/>
                </a:lnTo>
                <a:lnTo>
                  <a:pt x="858776" y="849204"/>
                </a:lnTo>
                <a:lnTo>
                  <a:pt x="858776" y="849991"/>
                </a:lnTo>
                <a:lnTo>
                  <a:pt x="859825" y="851433"/>
                </a:lnTo>
                <a:lnTo>
                  <a:pt x="860481" y="853531"/>
                </a:lnTo>
                <a:lnTo>
                  <a:pt x="860481" y="855629"/>
                </a:lnTo>
                <a:lnTo>
                  <a:pt x="861268" y="856809"/>
                </a:lnTo>
                <a:lnTo>
                  <a:pt x="861268" y="857072"/>
                </a:lnTo>
                <a:lnTo>
                  <a:pt x="861661" y="857465"/>
                </a:lnTo>
                <a:lnTo>
                  <a:pt x="858120" y="861661"/>
                </a:lnTo>
                <a:lnTo>
                  <a:pt x="856940" y="862710"/>
                </a:lnTo>
                <a:lnTo>
                  <a:pt x="856940" y="866907"/>
                </a:lnTo>
                <a:lnTo>
                  <a:pt x="858120" y="868087"/>
                </a:lnTo>
                <a:lnTo>
                  <a:pt x="858120" y="868349"/>
                </a:lnTo>
                <a:lnTo>
                  <a:pt x="856285" y="868742"/>
                </a:lnTo>
                <a:lnTo>
                  <a:pt x="855367" y="869791"/>
                </a:lnTo>
                <a:lnTo>
                  <a:pt x="855629" y="870185"/>
                </a:lnTo>
                <a:lnTo>
                  <a:pt x="859170" y="871889"/>
                </a:lnTo>
                <a:lnTo>
                  <a:pt x="859170" y="873070"/>
                </a:lnTo>
                <a:lnTo>
                  <a:pt x="859170" y="873332"/>
                </a:lnTo>
                <a:lnTo>
                  <a:pt x="859563" y="873725"/>
                </a:lnTo>
                <a:lnTo>
                  <a:pt x="859170" y="873988"/>
                </a:lnTo>
                <a:lnTo>
                  <a:pt x="854580" y="872939"/>
                </a:lnTo>
                <a:lnTo>
                  <a:pt x="846450" y="876086"/>
                </a:lnTo>
                <a:lnTo>
                  <a:pt x="845663" y="877921"/>
                </a:lnTo>
                <a:lnTo>
                  <a:pt x="845401" y="879364"/>
                </a:lnTo>
                <a:lnTo>
                  <a:pt x="843565" y="885003"/>
                </a:lnTo>
                <a:lnTo>
                  <a:pt x="839369" y="887363"/>
                </a:lnTo>
                <a:lnTo>
                  <a:pt x="838320" y="890248"/>
                </a:lnTo>
                <a:lnTo>
                  <a:pt x="836484" y="892084"/>
                </a:lnTo>
                <a:lnTo>
                  <a:pt x="835435" y="891690"/>
                </a:lnTo>
                <a:lnTo>
                  <a:pt x="832550" y="892870"/>
                </a:lnTo>
                <a:lnTo>
                  <a:pt x="830452" y="893133"/>
                </a:lnTo>
                <a:lnTo>
                  <a:pt x="828354" y="894313"/>
                </a:lnTo>
                <a:lnTo>
                  <a:pt x="826649" y="893657"/>
                </a:lnTo>
                <a:lnTo>
                  <a:pt x="824813" y="896542"/>
                </a:lnTo>
                <a:lnTo>
                  <a:pt x="818519" y="895362"/>
                </a:lnTo>
                <a:lnTo>
                  <a:pt x="815634" y="909000"/>
                </a:lnTo>
                <a:lnTo>
                  <a:pt x="811438" y="907557"/>
                </a:lnTo>
                <a:lnTo>
                  <a:pt x="807897" y="907164"/>
                </a:lnTo>
                <a:lnTo>
                  <a:pt x="804357" y="905721"/>
                </a:lnTo>
                <a:lnTo>
                  <a:pt x="801472" y="905459"/>
                </a:lnTo>
                <a:lnTo>
                  <a:pt x="800292" y="906508"/>
                </a:lnTo>
                <a:lnTo>
                  <a:pt x="800030" y="907950"/>
                </a:lnTo>
                <a:lnTo>
                  <a:pt x="798587" y="908344"/>
                </a:lnTo>
                <a:lnTo>
                  <a:pt x="797800" y="909131"/>
                </a:lnTo>
                <a:lnTo>
                  <a:pt x="795702" y="908737"/>
                </a:lnTo>
                <a:lnTo>
                  <a:pt x="795702" y="909524"/>
                </a:lnTo>
                <a:lnTo>
                  <a:pt x="795309" y="910180"/>
                </a:lnTo>
                <a:lnTo>
                  <a:pt x="795047" y="909524"/>
                </a:lnTo>
                <a:lnTo>
                  <a:pt x="794653" y="909917"/>
                </a:lnTo>
                <a:lnTo>
                  <a:pt x="795309" y="911360"/>
                </a:lnTo>
                <a:lnTo>
                  <a:pt x="794653" y="912147"/>
                </a:lnTo>
                <a:lnTo>
                  <a:pt x="793866" y="912147"/>
                </a:lnTo>
                <a:lnTo>
                  <a:pt x="793866" y="912802"/>
                </a:lnTo>
                <a:lnTo>
                  <a:pt x="794260" y="913065"/>
                </a:lnTo>
                <a:lnTo>
                  <a:pt x="793866" y="913851"/>
                </a:lnTo>
                <a:lnTo>
                  <a:pt x="793211" y="914507"/>
                </a:lnTo>
                <a:lnTo>
                  <a:pt x="793211" y="915687"/>
                </a:lnTo>
                <a:lnTo>
                  <a:pt x="792424" y="916474"/>
                </a:lnTo>
                <a:lnTo>
                  <a:pt x="792424" y="917392"/>
                </a:lnTo>
                <a:lnTo>
                  <a:pt x="793866" y="917392"/>
                </a:lnTo>
                <a:lnTo>
                  <a:pt x="793866" y="917785"/>
                </a:lnTo>
                <a:lnTo>
                  <a:pt x="792948" y="917785"/>
                </a:lnTo>
                <a:lnTo>
                  <a:pt x="792162" y="919228"/>
                </a:lnTo>
                <a:lnTo>
                  <a:pt x="792948" y="919490"/>
                </a:lnTo>
                <a:lnTo>
                  <a:pt x="792555" y="919883"/>
                </a:lnTo>
                <a:lnTo>
                  <a:pt x="792293" y="920146"/>
                </a:lnTo>
                <a:lnTo>
                  <a:pt x="792293" y="921326"/>
                </a:lnTo>
                <a:lnTo>
                  <a:pt x="793080" y="922113"/>
                </a:lnTo>
                <a:lnTo>
                  <a:pt x="791899" y="922375"/>
                </a:lnTo>
                <a:lnTo>
                  <a:pt x="791637" y="923817"/>
                </a:lnTo>
                <a:lnTo>
                  <a:pt x="791637" y="924473"/>
                </a:lnTo>
                <a:lnTo>
                  <a:pt x="791244" y="925260"/>
                </a:lnTo>
                <a:lnTo>
                  <a:pt x="791637" y="925653"/>
                </a:lnTo>
                <a:lnTo>
                  <a:pt x="791244" y="925915"/>
                </a:lnTo>
                <a:lnTo>
                  <a:pt x="791637" y="925915"/>
                </a:lnTo>
                <a:lnTo>
                  <a:pt x="791899" y="926702"/>
                </a:lnTo>
                <a:lnTo>
                  <a:pt x="790982" y="926440"/>
                </a:lnTo>
                <a:lnTo>
                  <a:pt x="790588" y="927096"/>
                </a:lnTo>
                <a:lnTo>
                  <a:pt x="790982" y="927882"/>
                </a:lnTo>
                <a:lnTo>
                  <a:pt x="790588" y="928145"/>
                </a:lnTo>
                <a:lnTo>
                  <a:pt x="791375" y="929587"/>
                </a:lnTo>
                <a:lnTo>
                  <a:pt x="790588" y="931423"/>
                </a:lnTo>
                <a:lnTo>
                  <a:pt x="790982" y="932210"/>
                </a:lnTo>
                <a:lnTo>
                  <a:pt x="790195" y="932210"/>
                </a:lnTo>
                <a:lnTo>
                  <a:pt x="790982" y="932472"/>
                </a:lnTo>
                <a:lnTo>
                  <a:pt x="790982" y="933128"/>
                </a:lnTo>
                <a:lnTo>
                  <a:pt x="790982" y="934308"/>
                </a:lnTo>
                <a:lnTo>
                  <a:pt x="790588" y="934308"/>
                </a:lnTo>
                <a:lnTo>
                  <a:pt x="790588" y="934570"/>
                </a:lnTo>
                <a:lnTo>
                  <a:pt x="790982" y="937848"/>
                </a:lnTo>
                <a:lnTo>
                  <a:pt x="791899" y="939291"/>
                </a:lnTo>
                <a:lnTo>
                  <a:pt x="791637" y="940209"/>
                </a:lnTo>
                <a:lnTo>
                  <a:pt x="791244" y="941389"/>
                </a:lnTo>
                <a:lnTo>
                  <a:pt x="790982" y="942176"/>
                </a:lnTo>
                <a:lnTo>
                  <a:pt x="791899" y="942438"/>
                </a:lnTo>
                <a:lnTo>
                  <a:pt x="791637" y="942831"/>
                </a:lnTo>
                <a:lnTo>
                  <a:pt x="791244" y="942831"/>
                </a:lnTo>
                <a:lnTo>
                  <a:pt x="791244" y="944274"/>
                </a:lnTo>
                <a:lnTo>
                  <a:pt x="790982" y="945061"/>
                </a:lnTo>
                <a:lnTo>
                  <a:pt x="790195" y="950961"/>
                </a:lnTo>
                <a:lnTo>
                  <a:pt x="788359" y="952142"/>
                </a:lnTo>
                <a:lnTo>
                  <a:pt x="785867" y="954240"/>
                </a:lnTo>
                <a:lnTo>
                  <a:pt x="785212" y="954240"/>
                </a:lnTo>
                <a:lnTo>
                  <a:pt x="784425" y="954502"/>
                </a:lnTo>
                <a:lnTo>
                  <a:pt x="784425" y="955289"/>
                </a:lnTo>
                <a:lnTo>
                  <a:pt x="784032" y="957125"/>
                </a:lnTo>
                <a:lnTo>
                  <a:pt x="783769" y="958960"/>
                </a:lnTo>
                <a:lnTo>
                  <a:pt x="782589" y="959878"/>
                </a:lnTo>
                <a:lnTo>
                  <a:pt x="782983" y="961714"/>
                </a:lnTo>
                <a:lnTo>
                  <a:pt x="783245" y="961976"/>
                </a:lnTo>
                <a:lnTo>
                  <a:pt x="782983" y="962370"/>
                </a:lnTo>
                <a:lnTo>
                  <a:pt x="780884" y="963812"/>
                </a:lnTo>
                <a:lnTo>
                  <a:pt x="779049" y="964861"/>
                </a:lnTo>
                <a:lnTo>
                  <a:pt x="776164" y="964599"/>
                </a:lnTo>
                <a:lnTo>
                  <a:pt x="774066" y="963812"/>
                </a:lnTo>
                <a:lnTo>
                  <a:pt x="771574" y="960927"/>
                </a:lnTo>
                <a:lnTo>
                  <a:pt x="769869" y="959747"/>
                </a:lnTo>
                <a:lnTo>
                  <a:pt x="766591" y="959485"/>
                </a:lnTo>
                <a:lnTo>
                  <a:pt x="759904" y="959092"/>
                </a:lnTo>
                <a:lnTo>
                  <a:pt x="756363" y="958829"/>
                </a:lnTo>
                <a:lnTo>
                  <a:pt x="754527" y="958436"/>
                </a:lnTo>
                <a:lnTo>
                  <a:pt x="750724" y="956993"/>
                </a:lnTo>
                <a:lnTo>
                  <a:pt x="743906" y="953453"/>
                </a:lnTo>
                <a:lnTo>
                  <a:pt x="743250" y="952666"/>
                </a:lnTo>
                <a:lnTo>
                  <a:pt x="739972" y="950568"/>
                </a:lnTo>
                <a:lnTo>
                  <a:pt x="738267" y="949388"/>
                </a:lnTo>
                <a:lnTo>
                  <a:pt x="735382" y="948601"/>
                </a:lnTo>
                <a:lnTo>
                  <a:pt x="731842" y="946896"/>
                </a:lnTo>
                <a:lnTo>
                  <a:pt x="726465" y="943618"/>
                </a:lnTo>
                <a:lnTo>
                  <a:pt x="724760" y="942569"/>
                </a:lnTo>
                <a:lnTo>
                  <a:pt x="717286" y="937586"/>
                </a:lnTo>
                <a:lnTo>
                  <a:pt x="715188" y="936144"/>
                </a:lnTo>
                <a:lnTo>
                  <a:pt x="713745" y="934963"/>
                </a:lnTo>
                <a:lnTo>
                  <a:pt x="710861" y="931816"/>
                </a:lnTo>
                <a:lnTo>
                  <a:pt x="708762" y="929718"/>
                </a:lnTo>
                <a:lnTo>
                  <a:pt x="707976" y="929063"/>
                </a:lnTo>
                <a:lnTo>
                  <a:pt x="707320" y="928669"/>
                </a:lnTo>
                <a:lnTo>
                  <a:pt x="706140" y="928407"/>
                </a:lnTo>
                <a:lnTo>
                  <a:pt x="705091" y="928014"/>
                </a:lnTo>
                <a:lnTo>
                  <a:pt x="703255" y="928014"/>
                </a:lnTo>
                <a:lnTo>
                  <a:pt x="700763" y="928014"/>
                </a:lnTo>
                <a:lnTo>
                  <a:pt x="698272" y="928407"/>
                </a:lnTo>
                <a:lnTo>
                  <a:pt x="694469" y="929194"/>
                </a:lnTo>
                <a:lnTo>
                  <a:pt x="694076" y="929194"/>
                </a:lnTo>
                <a:lnTo>
                  <a:pt x="693158" y="929194"/>
                </a:lnTo>
                <a:lnTo>
                  <a:pt x="691978" y="929194"/>
                </a:lnTo>
                <a:lnTo>
                  <a:pt x="690929" y="928407"/>
                </a:lnTo>
                <a:lnTo>
                  <a:pt x="686995" y="925129"/>
                </a:lnTo>
                <a:lnTo>
                  <a:pt x="685159" y="924342"/>
                </a:lnTo>
                <a:lnTo>
                  <a:pt x="684110" y="924342"/>
                </a:lnTo>
                <a:lnTo>
                  <a:pt x="684110" y="923686"/>
                </a:lnTo>
                <a:lnTo>
                  <a:pt x="687650" y="922899"/>
                </a:lnTo>
                <a:lnTo>
                  <a:pt x="688044" y="921457"/>
                </a:lnTo>
                <a:lnTo>
                  <a:pt x="686208" y="920539"/>
                </a:lnTo>
                <a:lnTo>
                  <a:pt x="689749" y="914900"/>
                </a:lnTo>
                <a:lnTo>
                  <a:pt x="686864" y="913458"/>
                </a:lnTo>
                <a:lnTo>
                  <a:pt x="685421" y="913720"/>
                </a:lnTo>
                <a:lnTo>
                  <a:pt x="684241" y="918703"/>
                </a:lnTo>
                <a:lnTo>
                  <a:pt x="683979" y="919097"/>
                </a:lnTo>
                <a:lnTo>
                  <a:pt x="681487" y="919097"/>
                </a:lnTo>
                <a:lnTo>
                  <a:pt x="680832" y="918310"/>
                </a:lnTo>
                <a:lnTo>
                  <a:pt x="680045" y="916867"/>
                </a:lnTo>
                <a:lnTo>
                  <a:pt x="679389" y="915687"/>
                </a:lnTo>
                <a:lnTo>
                  <a:pt x="680832" y="914245"/>
                </a:lnTo>
                <a:lnTo>
                  <a:pt x="679127" y="913327"/>
                </a:lnTo>
                <a:lnTo>
                  <a:pt x="677947" y="911884"/>
                </a:lnTo>
                <a:lnTo>
                  <a:pt x="675586" y="909786"/>
                </a:lnTo>
                <a:lnTo>
                  <a:pt x="675193" y="910573"/>
                </a:lnTo>
                <a:lnTo>
                  <a:pt x="674537" y="909786"/>
                </a:lnTo>
                <a:lnTo>
                  <a:pt x="672046" y="907688"/>
                </a:lnTo>
                <a:lnTo>
                  <a:pt x="670603" y="906901"/>
                </a:lnTo>
                <a:lnTo>
                  <a:pt x="671390" y="905459"/>
                </a:lnTo>
                <a:lnTo>
                  <a:pt x="671652" y="905459"/>
                </a:lnTo>
                <a:lnTo>
                  <a:pt x="670866" y="903623"/>
                </a:lnTo>
                <a:lnTo>
                  <a:pt x="669817" y="903230"/>
                </a:lnTo>
                <a:lnTo>
                  <a:pt x="669817" y="902181"/>
                </a:lnTo>
                <a:lnTo>
                  <a:pt x="669817" y="901787"/>
                </a:lnTo>
                <a:lnTo>
                  <a:pt x="670079" y="900738"/>
                </a:lnTo>
                <a:lnTo>
                  <a:pt x="669817" y="900738"/>
                </a:lnTo>
                <a:lnTo>
                  <a:pt x="669423" y="899558"/>
                </a:lnTo>
                <a:lnTo>
                  <a:pt x="667981" y="899951"/>
                </a:lnTo>
                <a:lnTo>
                  <a:pt x="667719" y="898771"/>
                </a:lnTo>
                <a:lnTo>
                  <a:pt x="667981" y="898509"/>
                </a:lnTo>
                <a:lnTo>
                  <a:pt x="666538" y="897722"/>
                </a:lnTo>
                <a:lnTo>
                  <a:pt x="666276" y="897985"/>
                </a:lnTo>
                <a:lnTo>
                  <a:pt x="665096" y="898378"/>
                </a:lnTo>
                <a:lnTo>
                  <a:pt x="664309" y="896935"/>
                </a:lnTo>
                <a:lnTo>
                  <a:pt x="664047" y="896542"/>
                </a:lnTo>
                <a:lnTo>
                  <a:pt x="660769" y="895624"/>
                </a:lnTo>
                <a:lnTo>
                  <a:pt x="660506" y="895231"/>
                </a:lnTo>
                <a:lnTo>
                  <a:pt x="660113" y="892084"/>
                </a:lnTo>
                <a:lnTo>
                  <a:pt x="660113" y="891690"/>
                </a:lnTo>
                <a:lnTo>
                  <a:pt x="659457" y="891690"/>
                </a:lnTo>
                <a:lnTo>
                  <a:pt x="659195" y="890903"/>
                </a:lnTo>
                <a:lnTo>
                  <a:pt x="659851" y="887756"/>
                </a:lnTo>
                <a:lnTo>
                  <a:pt x="658408" y="887101"/>
                </a:lnTo>
                <a:lnTo>
                  <a:pt x="657228" y="887363"/>
                </a:lnTo>
                <a:lnTo>
                  <a:pt x="657228" y="888019"/>
                </a:lnTo>
                <a:lnTo>
                  <a:pt x="656572" y="887756"/>
                </a:lnTo>
                <a:lnTo>
                  <a:pt x="655786" y="887756"/>
                </a:lnTo>
                <a:lnTo>
                  <a:pt x="655392" y="887756"/>
                </a:lnTo>
                <a:lnTo>
                  <a:pt x="654605" y="887756"/>
                </a:lnTo>
                <a:lnTo>
                  <a:pt x="654999" y="887363"/>
                </a:lnTo>
                <a:lnTo>
                  <a:pt x="654605" y="887101"/>
                </a:lnTo>
                <a:lnTo>
                  <a:pt x="654605" y="886707"/>
                </a:lnTo>
                <a:lnTo>
                  <a:pt x="654343" y="886707"/>
                </a:lnTo>
                <a:lnTo>
                  <a:pt x="653950" y="886052"/>
                </a:lnTo>
                <a:lnTo>
                  <a:pt x="653163" y="886052"/>
                </a:lnTo>
                <a:lnTo>
                  <a:pt x="653163" y="884609"/>
                </a:lnTo>
                <a:lnTo>
                  <a:pt x="654605" y="883560"/>
                </a:lnTo>
                <a:lnTo>
                  <a:pt x="654605" y="883167"/>
                </a:lnTo>
                <a:lnTo>
                  <a:pt x="654999" y="882904"/>
                </a:lnTo>
                <a:lnTo>
                  <a:pt x="654999" y="882642"/>
                </a:lnTo>
                <a:lnTo>
                  <a:pt x="654999" y="882380"/>
                </a:lnTo>
                <a:lnTo>
                  <a:pt x="654605" y="882380"/>
                </a:lnTo>
                <a:lnTo>
                  <a:pt x="654343" y="881987"/>
                </a:lnTo>
                <a:lnTo>
                  <a:pt x="653950" y="881724"/>
                </a:lnTo>
                <a:lnTo>
                  <a:pt x="653163" y="881331"/>
                </a:lnTo>
                <a:lnTo>
                  <a:pt x="653556" y="879888"/>
                </a:lnTo>
                <a:lnTo>
                  <a:pt x="653163" y="879626"/>
                </a:lnTo>
                <a:lnTo>
                  <a:pt x="652901" y="879233"/>
                </a:lnTo>
                <a:lnTo>
                  <a:pt x="651721" y="878446"/>
                </a:lnTo>
                <a:lnTo>
                  <a:pt x="651721" y="878184"/>
                </a:lnTo>
                <a:lnTo>
                  <a:pt x="652114" y="878184"/>
                </a:lnTo>
                <a:lnTo>
                  <a:pt x="651327" y="877790"/>
                </a:lnTo>
                <a:lnTo>
                  <a:pt x="651327" y="877004"/>
                </a:lnTo>
                <a:lnTo>
                  <a:pt x="650147" y="874643"/>
                </a:lnTo>
                <a:lnTo>
                  <a:pt x="646606" y="877790"/>
                </a:lnTo>
                <a:lnTo>
                  <a:pt x="643066" y="878446"/>
                </a:lnTo>
                <a:lnTo>
                  <a:pt x="643066" y="879626"/>
                </a:lnTo>
                <a:lnTo>
                  <a:pt x="642804" y="879626"/>
                </a:lnTo>
                <a:lnTo>
                  <a:pt x="642804" y="879233"/>
                </a:lnTo>
                <a:lnTo>
                  <a:pt x="638870" y="876348"/>
                </a:lnTo>
                <a:lnTo>
                  <a:pt x="635067" y="874643"/>
                </a:lnTo>
                <a:lnTo>
                  <a:pt x="633887" y="873463"/>
                </a:lnTo>
                <a:lnTo>
                  <a:pt x="633625" y="871365"/>
                </a:lnTo>
                <a:lnTo>
                  <a:pt x="633887" y="869660"/>
                </a:lnTo>
                <a:lnTo>
                  <a:pt x="634280" y="869267"/>
                </a:lnTo>
                <a:lnTo>
                  <a:pt x="633887" y="868480"/>
                </a:lnTo>
                <a:lnTo>
                  <a:pt x="634542" y="867038"/>
                </a:lnTo>
                <a:lnTo>
                  <a:pt x="634936" y="866382"/>
                </a:lnTo>
                <a:lnTo>
                  <a:pt x="635854" y="866120"/>
                </a:lnTo>
                <a:lnTo>
                  <a:pt x="635854" y="864677"/>
                </a:lnTo>
                <a:lnTo>
                  <a:pt x="633756" y="864677"/>
                </a:lnTo>
                <a:lnTo>
                  <a:pt x="632969" y="864284"/>
                </a:lnTo>
                <a:lnTo>
                  <a:pt x="632706" y="864677"/>
                </a:lnTo>
                <a:lnTo>
                  <a:pt x="632313" y="864677"/>
                </a:lnTo>
                <a:lnTo>
                  <a:pt x="632313" y="864940"/>
                </a:lnTo>
                <a:lnTo>
                  <a:pt x="632051" y="864940"/>
                </a:lnTo>
                <a:lnTo>
                  <a:pt x="631658" y="865333"/>
                </a:lnTo>
                <a:lnTo>
                  <a:pt x="631526" y="865333"/>
                </a:lnTo>
                <a:lnTo>
                  <a:pt x="631526" y="864940"/>
                </a:lnTo>
                <a:lnTo>
                  <a:pt x="631264" y="863497"/>
                </a:lnTo>
                <a:lnTo>
                  <a:pt x="630871" y="863497"/>
                </a:lnTo>
                <a:lnTo>
                  <a:pt x="630608" y="862055"/>
                </a:lnTo>
                <a:lnTo>
                  <a:pt x="630871" y="861792"/>
                </a:lnTo>
                <a:lnTo>
                  <a:pt x="630608" y="860612"/>
                </a:lnTo>
                <a:lnTo>
                  <a:pt x="629428" y="859825"/>
                </a:lnTo>
                <a:lnTo>
                  <a:pt x="629822" y="858121"/>
                </a:lnTo>
                <a:lnTo>
                  <a:pt x="631526" y="856023"/>
                </a:lnTo>
                <a:lnTo>
                  <a:pt x="631920" y="856023"/>
                </a:lnTo>
                <a:lnTo>
                  <a:pt x="632182" y="855236"/>
                </a:lnTo>
                <a:lnTo>
                  <a:pt x="632969" y="854580"/>
                </a:lnTo>
                <a:lnTo>
                  <a:pt x="633362" y="853138"/>
                </a:lnTo>
                <a:lnTo>
                  <a:pt x="632969" y="851958"/>
                </a:lnTo>
                <a:lnTo>
                  <a:pt x="632706" y="851695"/>
                </a:lnTo>
                <a:lnTo>
                  <a:pt x="632969" y="851302"/>
                </a:lnTo>
                <a:lnTo>
                  <a:pt x="631526" y="850909"/>
                </a:lnTo>
                <a:lnTo>
                  <a:pt x="629035" y="850122"/>
                </a:lnTo>
                <a:lnTo>
                  <a:pt x="629035" y="849859"/>
                </a:lnTo>
                <a:lnTo>
                  <a:pt x="629035" y="848286"/>
                </a:lnTo>
                <a:lnTo>
                  <a:pt x="629035" y="848024"/>
                </a:lnTo>
                <a:lnTo>
                  <a:pt x="629035" y="847630"/>
                </a:lnTo>
                <a:lnTo>
                  <a:pt x="629822" y="846975"/>
                </a:lnTo>
                <a:lnTo>
                  <a:pt x="629822" y="846712"/>
                </a:lnTo>
                <a:lnTo>
                  <a:pt x="629822" y="846319"/>
                </a:lnTo>
                <a:lnTo>
                  <a:pt x="630477" y="844877"/>
                </a:lnTo>
                <a:lnTo>
                  <a:pt x="630084" y="843434"/>
                </a:lnTo>
                <a:lnTo>
                  <a:pt x="630084" y="842778"/>
                </a:lnTo>
                <a:lnTo>
                  <a:pt x="630477" y="841992"/>
                </a:lnTo>
                <a:lnTo>
                  <a:pt x="630740" y="841729"/>
                </a:lnTo>
                <a:lnTo>
                  <a:pt x="630740" y="841336"/>
                </a:lnTo>
                <a:lnTo>
                  <a:pt x="632575" y="839894"/>
                </a:lnTo>
                <a:lnTo>
                  <a:pt x="632838" y="838189"/>
                </a:lnTo>
                <a:lnTo>
                  <a:pt x="633493" y="837402"/>
                </a:lnTo>
                <a:lnTo>
                  <a:pt x="633887" y="837402"/>
                </a:lnTo>
                <a:lnTo>
                  <a:pt x="634149" y="837664"/>
                </a:lnTo>
                <a:lnTo>
                  <a:pt x="633887" y="838451"/>
                </a:lnTo>
                <a:lnTo>
                  <a:pt x="634542" y="839107"/>
                </a:lnTo>
                <a:lnTo>
                  <a:pt x="640968" y="838451"/>
                </a:lnTo>
                <a:lnTo>
                  <a:pt x="644771" y="837664"/>
                </a:lnTo>
                <a:lnTo>
                  <a:pt x="645951" y="839107"/>
                </a:lnTo>
                <a:lnTo>
                  <a:pt x="646738" y="838189"/>
                </a:lnTo>
                <a:lnTo>
                  <a:pt x="644639" y="834517"/>
                </a:lnTo>
                <a:lnTo>
                  <a:pt x="644246" y="833075"/>
                </a:lnTo>
                <a:lnTo>
                  <a:pt x="643459" y="831632"/>
                </a:lnTo>
                <a:lnTo>
                  <a:pt x="643459" y="831239"/>
                </a:lnTo>
                <a:lnTo>
                  <a:pt x="644246" y="831239"/>
                </a:lnTo>
                <a:lnTo>
                  <a:pt x="644246" y="830977"/>
                </a:lnTo>
                <a:lnTo>
                  <a:pt x="644639" y="830190"/>
                </a:lnTo>
                <a:lnTo>
                  <a:pt x="644902" y="830190"/>
                </a:lnTo>
                <a:lnTo>
                  <a:pt x="645295" y="829010"/>
                </a:lnTo>
                <a:lnTo>
                  <a:pt x="645295" y="828879"/>
                </a:lnTo>
                <a:lnTo>
                  <a:pt x="644639" y="826387"/>
                </a:lnTo>
                <a:lnTo>
                  <a:pt x="644639" y="826125"/>
                </a:lnTo>
                <a:lnTo>
                  <a:pt x="644639" y="824945"/>
                </a:lnTo>
                <a:lnTo>
                  <a:pt x="643984" y="823502"/>
                </a:lnTo>
                <a:lnTo>
                  <a:pt x="643984" y="823240"/>
                </a:lnTo>
                <a:lnTo>
                  <a:pt x="643197" y="823502"/>
                </a:lnTo>
                <a:lnTo>
                  <a:pt x="642541" y="821797"/>
                </a:lnTo>
                <a:lnTo>
                  <a:pt x="643984" y="819962"/>
                </a:lnTo>
                <a:lnTo>
                  <a:pt x="646082" y="818257"/>
                </a:lnTo>
                <a:lnTo>
                  <a:pt x="646869" y="817470"/>
                </a:lnTo>
                <a:lnTo>
                  <a:pt x="648311" y="816815"/>
                </a:lnTo>
                <a:lnTo>
                  <a:pt x="648311" y="815372"/>
                </a:lnTo>
                <a:lnTo>
                  <a:pt x="648967" y="814585"/>
                </a:lnTo>
                <a:lnTo>
                  <a:pt x="649229" y="814848"/>
                </a:lnTo>
                <a:lnTo>
                  <a:pt x="650016" y="815634"/>
                </a:lnTo>
                <a:lnTo>
                  <a:pt x="650409" y="815372"/>
                </a:lnTo>
                <a:lnTo>
                  <a:pt x="651196" y="814585"/>
                </a:lnTo>
                <a:lnTo>
                  <a:pt x="651852" y="813930"/>
                </a:lnTo>
                <a:lnTo>
                  <a:pt x="652114" y="813536"/>
                </a:lnTo>
                <a:lnTo>
                  <a:pt x="652114" y="813274"/>
                </a:lnTo>
                <a:lnTo>
                  <a:pt x="651852" y="812618"/>
                </a:lnTo>
                <a:lnTo>
                  <a:pt x="651852" y="811438"/>
                </a:lnTo>
                <a:lnTo>
                  <a:pt x="651852" y="810651"/>
                </a:lnTo>
                <a:lnTo>
                  <a:pt x="652114" y="810651"/>
                </a:lnTo>
                <a:lnTo>
                  <a:pt x="653556" y="809733"/>
                </a:lnTo>
                <a:lnTo>
                  <a:pt x="651196" y="808553"/>
                </a:lnTo>
                <a:lnTo>
                  <a:pt x="649754" y="808291"/>
                </a:lnTo>
                <a:lnTo>
                  <a:pt x="646213" y="807898"/>
                </a:lnTo>
                <a:lnTo>
                  <a:pt x="645820" y="808291"/>
                </a:lnTo>
                <a:lnTo>
                  <a:pt x="645557" y="808291"/>
                </a:lnTo>
                <a:lnTo>
                  <a:pt x="645164" y="808291"/>
                </a:lnTo>
                <a:lnTo>
                  <a:pt x="644508" y="807504"/>
                </a:lnTo>
                <a:lnTo>
                  <a:pt x="643722" y="807111"/>
                </a:lnTo>
                <a:lnTo>
                  <a:pt x="642804" y="806849"/>
                </a:lnTo>
                <a:lnTo>
                  <a:pt x="644508" y="804750"/>
                </a:lnTo>
                <a:lnTo>
                  <a:pt x="645689" y="802259"/>
                </a:lnTo>
                <a:lnTo>
                  <a:pt x="644639" y="800948"/>
                </a:lnTo>
                <a:lnTo>
                  <a:pt x="644639" y="800030"/>
                </a:lnTo>
                <a:lnTo>
                  <a:pt x="644246" y="799243"/>
                </a:lnTo>
                <a:lnTo>
                  <a:pt x="644639" y="798587"/>
                </a:lnTo>
                <a:lnTo>
                  <a:pt x="644639" y="798194"/>
                </a:lnTo>
                <a:lnTo>
                  <a:pt x="643984" y="797932"/>
                </a:lnTo>
                <a:lnTo>
                  <a:pt x="641886" y="797538"/>
                </a:lnTo>
                <a:lnTo>
                  <a:pt x="641492" y="797276"/>
                </a:lnTo>
                <a:lnTo>
                  <a:pt x="641492" y="796489"/>
                </a:lnTo>
                <a:lnTo>
                  <a:pt x="641886" y="795702"/>
                </a:lnTo>
                <a:lnTo>
                  <a:pt x="641492" y="795047"/>
                </a:lnTo>
                <a:lnTo>
                  <a:pt x="640443" y="792949"/>
                </a:lnTo>
                <a:lnTo>
                  <a:pt x="639788" y="793342"/>
                </a:lnTo>
                <a:lnTo>
                  <a:pt x="639001" y="793342"/>
                </a:lnTo>
                <a:lnTo>
                  <a:pt x="637821" y="793604"/>
                </a:lnTo>
                <a:lnTo>
                  <a:pt x="636903" y="792555"/>
                </a:lnTo>
                <a:lnTo>
                  <a:pt x="636509" y="791900"/>
                </a:lnTo>
                <a:lnTo>
                  <a:pt x="636903" y="791113"/>
                </a:lnTo>
                <a:lnTo>
                  <a:pt x="636509" y="789933"/>
                </a:lnTo>
                <a:lnTo>
                  <a:pt x="636247" y="789933"/>
                </a:lnTo>
                <a:lnTo>
                  <a:pt x="635067" y="790326"/>
                </a:lnTo>
                <a:lnTo>
                  <a:pt x="634149" y="790326"/>
                </a:lnTo>
                <a:lnTo>
                  <a:pt x="633362" y="789539"/>
                </a:lnTo>
                <a:lnTo>
                  <a:pt x="632706" y="788884"/>
                </a:lnTo>
                <a:lnTo>
                  <a:pt x="632313" y="788884"/>
                </a:lnTo>
                <a:lnTo>
                  <a:pt x="632051" y="788884"/>
                </a:lnTo>
                <a:lnTo>
                  <a:pt x="632051" y="789539"/>
                </a:lnTo>
                <a:lnTo>
                  <a:pt x="630871" y="789146"/>
                </a:lnTo>
                <a:lnTo>
                  <a:pt x="630477" y="788228"/>
                </a:lnTo>
                <a:lnTo>
                  <a:pt x="632182" y="788490"/>
                </a:lnTo>
                <a:lnTo>
                  <a:pt x="631920" y="788228"/>
                </a:lnTo>
                <a:lnTo>
                  <a:pt x="630740" y="787835"/>
                </a:lnTo>
                <a:lnTo>
                  <a:pt x="630477" y="787048"/>
                </a:lnTo>
                <a:lnTo>
                  <a:pt x="630477" y="787441"/>
                </a:lnTo>
                <a:lnTo>
                  <a:pt x="630084" y="787048"/>
                </a:lnTo>
                <a:lnTo>
                  <a:pt x="630477" y="786786"/>
                </a:lnTo>
                <a:lnTo>
                  <a:pt x="630084" y="786130"/>
                </a:lnTo>
                <a:lnTo>
                  <a:pt x="630084" y="786392"/>
                </a:lnTo>
                <a:lnTo>
                  <a:pt x="629297" y="786392"/>
                </a:lnTo>
                <a:lnTo>
                  <a:pt x="628641" y="786392"/>
                </a:lnTo>
                <a:lnTo>
                  <a:pt x="627199" y="786130"/>
                </a:lnTo>
                <a:lnTo>
                  <a:pt x="626806" y="786130"/>
                </a:lnTo>
                <a:lnTo>
                  <a:pt x="626543" y="785343"/>
                </a:lnTo>
                <a:lnTo>
                  <a:pt x="625888" y="785605"/>
                </a:lnTo>
                <a:lnTo>
                  <a:pt x="625101" y="783507"/>
                </a:lnTo>
                <a:lnTo>
                  <a:pt x="625888" y="783507"/>
                </a:lnTo>
                <a:lnTo>
                  <a:pt x="626150" y="783245"/>
                </a:lnTo>
                <a:lnTo>
                  <a:pt x="626806" y="783901"/>
                </a:lnTo>
                <a:lnTo>
                  <a:pt x="629297" y="782065"/>
                </a:lnTo>
                <a:lnTo>
                  <a:pt x="629691" y="781016"/>
                </a:lnTo>
                <a:lnTo>
                  <a:pt x="629297" y="779836"/>
                </a:lnTo>
                <a:lnTo>
                  <a:pt x="629691" y="779573"/>
                </a:lnTo>
                <a:lnTo>
                  <a:pt x="629953" y="779573"/>
                </a:lnTo>
                <a:lnTo>
                  <a:pt x="630608" y="777737"/>
                </a:lnTo>
                <a:lnTo>
                  <a:pt x="631002" y="778131"/>
                </a:lnTo>
                <a:lnTo>
                  <a:pt x="631264" y="777475"/>
                </a:lnTo>
                <a:lnTo>
                  <a:pt x="631264" y="777082"/>
                </a:lnTo>
                <a:lnTo>
                  <a:pt x="631264" y="774721"/>
                </a:lnTo>
                <a:lnTo>
                  <a:pt x="631658" y="773935"/>
                </a:lnTo>
                <a:lnTo>
                  <a:pt x="631658" y="773279"/>
                </a:lnTo>
                <a:lnTo>
                  <a:pt x="631658" y="771443"/>
                </a:lnTo>
                <a:lnTo>
                  <a:pt x="631002" y="770788"/>
                </a:lnTo>
                <a:lnTo>
                  <a:pt x="630215" y="770001"/>
                </a:lnTo>
                <a:lnTo>
                  <a:pt x="630477" y="769345"/>
                </a:lnTo>
                <a:lnTo>
                  <a:pt x="634411" y="767247"/>
                </a:lnTo>
                <a:lnTo>
                  <a:pt x="634018" y="766985"/>
                </a:lnTo>
                <a:lnTo>
                  <a:pt x="634018" y="766591"/>
                </a:lnTo>
                <a:lnTo>
                  <a:pt x="633756" y="766329"/>
                </a:lnTo>
                <a:lnTo>
                  <a:pt x="633756" y="766591"/>
                </a:lnTo>
                <a:lnTo>
                  <a:pt x="633362" y="766329"/>
                </a:lnTo>
                <a:lnTo>
                  <a:pt x="633756" y="765542"/>
                </a:lnTo>
                <a:lnTo>
                  <a:pt x="635460" y="765149"/>
                </a:lnTo>
                <a:lnTo>
                  <a:pt x="635460" y="764887"/>
                </a:lnTo>
                <a:lnTo>
                  <a:pt x="636116" y="764887"/>
                </a:lnTo>
                <a:lnTo>
                  <a:pt x="636509" y="765542"/>
                </a:lnTo>
                <a:lnTo>
                  <a:pt x="637165" y="766591"/>
                </a:lnTo>
                <a:lnTo>
                  <a:pt x="638607" y="766985"/>
                </a:lnTo>
                <a:lnTo>
                  <a:pt x="641755" y="758724"/>
                </a:lnTo>
                <a:lnTo>
                  <a:pt x="641755" y="758461"/>
                </a:lnTo>
                <a:lnTo>
                  <a:pt x="642541" y="754265"/>
                </a:lnTo>
                <a:lnTo>
                  <a:pt x="641755" y="754265"/>
                </a:lnTo>
                <a:lnTo>
                  <a:pt x="640837" y="754527"/>
                </a:lnTo>
                <a:lnTo>
                  <a:pt x="640837" y="754265"/>
                </a:lnTo>
                <a:lnTo>
                  <a:pt x="640050" y="754265"/>
                </a:lnTo>
                <a:lnTo>
                  <a:pt x="639657" y="753609"/>
                </a:lnTo>
                <a:lnTo>
                  <a:pt x="638870" y="753609"/>
                </a:lnTo>
                <a:lnTo>
                  <a:pt x="637427" y="752429"/>
                </a:lnTo>
                <a:lnTo>
                  <a:pt x="636772" y="751380"/>
                </a:lnTo>
                <a:lnTo>
                  <a:pt x="635067" y="750200"/>
                </a:lnTo>
                <a:lnTo>
                  <a:pt x="634280" y="749938"/>
                </a:lnTo>
                <a:lnTo>
                  <a:pt x="633625" y="749544"/>
                </a:lnTo>
                <a:lnTo>
                  <a:pt x="632444" y="749544"/>
                </a:lnTo>
                <a:lnTo>
                  <a:pt x="631658" y="750725"/>
                </a:lnTo>
                <a:lnTo>
                  <a:pt x="631658" y="750987"/>
                </a:lnTo>
                <a:lnTo>
                  <a:pt x="631395" y="750987"/>
                </a:lnTo>
                <a:lnTo>
                  <a:pt x="631395" y="753085"/>
                </a:lnTo>
                <a:lnTo>
                  <a:pt x="626806" y="755576"/>
                </a:lnTo>
                <a:lnTo>
                  <a:pt x="626412" y="756363"/>
                </a:lnTo>
                <a:lnTo>
                  <a:pt x="625494" y="758068"/>
                </a:lnTo>
                <a:lnTo>
                  <a:pt x="624052" y="757806"/>
                </a:lnTo>
                <a:lnTo>
                  <a:pt x="623659" y="758068"/>
                </a:lnTo>
                <a:lnTo>
                  <a:pt x="622216" y="759248"/>
                </a:lnTo>
                <a:lnTo>
                  <a:pt x="621954" y="759510"/>
                </a:lnTo>
                <a:lnTo>
                  <a:pt x="619856" y="761346"/>
                </a:lnTo>
                <a:lnTo>
                  <a:pt x="619200" y="762789"/>
                </a:lnTo>
                <a:lnTo>
                  <a:pt x="618413" y="764493"/>
                </a:lnTo>
                <a:lnTo>
                  <a:pt x="618413" y="764887"/>
                </a:lnTo>
                <a:lnTo>
                  <a:pt x="617627" y="764887"/>
                </a:lnTo>
                <a:lnTo>
                  <a:pt x="617364" y="764493"/>
                </a:lnTo>
                <a:lnTo>
                  <a:pt x="617364" y="763838"/>
                </a:lnTo>
                <a:lnTo>
                  <a:pt x="616971" y="763575"/>
                </a:lnTo>
                <a:lnTo>
                  <a:pt x="616184" y="763575"/>
                </a:lnTo>
                <a:lnTo>
                  <a:pt x="615922" y="764231"/>
                </a:lnTo>
                <a:lnTo>
                  <a:pt x="614479" y="764493"/>
                </a:lnTo>
                <a:lnTo>
                  <a:pt x="611988" y="763838"/>
                </a:lnTo>
                <a:lnTo>
                  <a:pt x="611726" y="763051"/>
                </a:lnTo>
                <a:lnTo>
                  <a:pt x="611070" y="763051"/>
                </a:lnTo>
                <a:lnTo>
                  <a:pt x="610283" y="762002"/>
                </a:lnTo>
                <a:lnTo>
                  <a:pt x="609628" y="761608"/>
                </a:lnTo>
                <a:lnTo>
                  <a:pt x="607136" y="761346"/>
                </a:lnTo>
                <a:lnTo>
                  <a:pt x="605431" y="760953"/>
                </a:lnTo>
                <a:lnTo>
                  <a:pt x="603596" y="764887"/>
                </a:lnTo>
                <a:lnTo>
                  <a:pt x="602940" y="765805"/>
                </a:lnTo>
                <a:lnTo>
                  <a:pt x="602678" y="765805"/>
                </a:lnTo>
                <a:lnTo>
                  <a:pt x="601497" y="765542"/>
                </a:lnTo>
                <a:lnTo>
                  <a:pt x="601235" y="766591"/>
                </a:lnTo>
                <a:lnTo>
                  <a:pt x="601497" y="766985"/>
                </a:lnTo>
                <a:lnTo>
                  <a:pt x="602153" y="767247"/>
                </a:lnTo>
                <a:lnTo>
                  <a:pt x="601235" y="769083"/>
                </a:lnTo>
                <a:lnTo>
                  <a:pt x="604382" y="770525"/>
                </a:lnTo>
                <a:lnTo>
                  <a:pt x="604120" y="771443"/>
                </a:lnTo>
                <a:lnTo>
                  <a:pt x="603727" y="772230"/>
                </a:lnTo>
                <a:lnTo>
                  <a:pt x="604120" y="772886"/>
                </a:lnTo>
                <a:lnTo>
                  <a:pt x="602678" y="773279"/>
                </a:lnTo>
                <a:lnTo>
                  <a:pt x="601891" y="774197"/>
                </a:lnTo>
                <a:lnTo>
                  <a:pt x="601891" y="774984"/>
                </a:lnTo>
                <a:lnTo>
                  <a:pt x="601497" y="774721"/>
                </a:lnTo>
                <a:lnTo>
                  <a:pt x="601235" y="775639"/>
                </a:lnTo>
                <a:lnTo>
                  <a:pt x="600842" y="775377"/>
                </a:lnTo>
                <a:lnTo>
                  <a:pt x="600842" y="776164"/>
                </a:lnTo>
                <a:lnTo>
                  <a:pt x="600842" y="776820"/>
                </a:lnTo>
                <a:lnTo>
                  <a:pt x="600579" y="777869"/>
                </a:lnTo>
                <a:lnTo>
                  <a:pt x="600186" y="777869"/>
                </a:lnTo>
                <a:lnTo>
                  <a:pt x="600186" y="779049"/>
                </a:lnTo>
                <a:lnTo>
                  <a:pt x="598350" y="779311"/>
                </a:lnTo>
                <a:lnTo>
                  <a:pt x="598744" y="780754"/>
                </a:lnTo>
                <a:lnTo>
                  <a:pt x="600579" y="780754"/>
                </a:lnTo>
                <a:lnTo>
                  <a:pt x="600579" y="781147"/>
                </a:lnTo>
                <a:lnTo>
                  <a:pt x="600186" y="781147"/>
                </a:lnTo>
                <a:lnTo>
                  <a:pt x="601629" y="784294"/>
                </a:lnTo>
                <a:lnTo>
                  <a:pt x="595465" y="785736"/>
                </a:lnTo>
                <a:lnTo>
                  <a:pt x="593761" y="784032"/>
                </a:lnTo>
                <a:lnTo>
                  <a:pt x="593105" y="783638"/>
                </a:lnTo>
                <a:lnTo>
                  <a:pt x="592712" y="783376"/>
                </a:lnTo>
                <a:lnTo>
                  <a:pt x="588909" y="783376"/>
                </a:lnTo>
                <a:lnTo>
                  <a:pt x="587466" y="783376"/>
                </a:lnTo>
                <a:lnTo>
                  <a:pt x="585631" y="783638"/>
                </a:lnTo>
                <a:lnTo>
                  <a:pt x="579730" y="783638"/>
                </a:lnTo>
                <a:lnTo>
                  <a:pt x="579074" y="783901"/>
                </a:lnTo>
                <a:lnTo>
                  <a:pt x="578025" y="783901"/>
                </a:lnTo>
                <a:lnTo>
                  <a:pt x="577632" y="783507"/>
                </a:lnTo>
                <a:lnTo>
                  <a:pt x="577369" y="783901"/>
                </a:lnTo>
                <a:lnTo>
                  <a:pt x="575927" y="785605"/>
                </a:lnTo>
                <a:lnTo>
                  <a:pt x="575140" y="786392"/>
                </a:lnTo>
                <a:lnTo>
                  <a:pt x="575402" y="787048"/>
                </a:lnTo>
                <a:lnTo>
                  <a:pt x="575140" y="788228"/>
                </a:lnTo>
                <a:lnTo>
                  <a:pt x="574747" y="789015"/>
                </a:lnTo>
                <a:lnTo>
                  <a:pt x="574484" y="790719"/>
                </a:lnTo>
                <a:lnTo>
                  <a:pt x="574747" y="792162"/>
                </a:lnTo>
                <a:lnTo>
                  <a:pt x="574747" y="792555"/>
                </a:lnTo>
                <a:lnTo>
                  <a:pt x="574747" y="793342"/>
                </a:lnTo>
                <a:lnTo>
                  <a:pt x="575140" y="795440"/>
                </a:lnTo>
                <a:lnTo>
                  <a:pt x="575140" y="797276"/>
                </a:lnTo>
                <a:lnTo>
                  <a:pt x="573304" y="798718"/>
                </a:lnTo>
                <a:lnTo>
                  <a:pt x="573698" y="801079"/>
                </a:lnTo>
                <a:lnTo>
                  <a:pt x="573698" y="802259"/>
                </a:lnTo>
                <a:lnTo>
                  <a:pt x="573304" y="802521"/>
                </a:lnTo>
                <a:lnTo>
                  <a:pt x="573042" y="802915"/>
                </a:lnTo>
                <a:lnTo>
                  <a:pt x="572649" y="802521"/>
                </a:lnTo>
                <a:lnTo>
                  <a:pt x="571993" y="802521"/>
                </a:lnTo>
                <a:lnTo>
                  <a:pt x="571993" y="802259"/>
                </a:lnTo>
                <a:lnTo>
                  <a:pt x="571731" y="802259"/>
                </a:lnTo>
                <a:lnTo>
                  <a:pt x="570944" y="802521"/>
                </a:lnTo>
                <a:lnTo>
                  <a:pt x="570288" y="802259"/>
                </a:lnTo>
                <a:lnTo>
                  <a:pt x="569895" y="801866"/>
                </a:lnTo>
                <a:lnTo>
                  <a:pt x="569239" y="803046"/>
                </a:lnTo>
                <a:lnTo>
                  <a:pt x="567272" y="801341"/>
                </a:lnTo>
                <a:lnTo>
                  <a:pt x="566354" y="802259"/>
                </a:lnTo>
                <a:lnTo>
                  <a:pt x="565568" y="801603"/>
                </a:lnTo>
                <a:lnTo>
                  <a:pt x="564912" y="801997"/>
                </a:lnTo>
                <a:lnTo>
                  <a:pt x="564125" y="801997"/>
                </a:lnTo>
                <a:lnTo>
                  <a:pt x="563732" y="801341"/>
                </a:lnTo>
                <a:lnTo>
                  <a:pt x="562683" y="801341"/>
                </a:lnTo>
                <a:lnTo>
                  <a:pt x="562027" y="800948"/>
                </a:lnTo>
                <a:lnTo>
                  <a:pt x="561634" y="801341"/>
                </a:lnTo>
                <a:lnTo>
                  <a:pt x="560847" y="801341"/>
                </a:lnTo>
                <a:lnTo>
                  <a:pt x="560191" y="800948"/>
                </a:lnTo>
                <a:lnTo>
                  <a:pt x="559404" y="800292"/>
                </a:lnTo>
                <a:lnTo>
                  <a:pt x="556519" y="800685"/>
                </a:lnTo>
                <a:lnTo>
                  <a:pt x="556257" y="800292"/>
                </a:lnTo>
                <a:lnTo>
                  <a:pt x="555864" y="800685"/>
                </a:lnTo>
                <a:lnTo>
                  <a:pt x="555077" y="800292"/>
                </a:lnTo>
                <a:lnTo>
                  <a:pt x="554421" y="800292"/>
                </a:lnTo>
                <a:lnTo>
                  <a:pt x="554159" y="800030"/>
                </a:lnTo>
                <a:lnTo>
                  <a:pt x="552848" y="800292"/>
                </a:lnTo>
                <a:lnTo>
                  <a:pt x="551405" y="799505"/>
                </a:lnTo>
                <a:lnTo>
                  <a:pt x="551405" y="799243"/>
                </a:lnTo>
                <a:lnTo>
                  <a:pt x="551012" y="798850"/>
                </a:lnTo>
                <a:lnTo>
                  <a:pt x="550750" y="799243"/>
                </a:lnTo>
                <a:lnTo>
                  <a:pt x="550094" y="799505"/>
                </a:lnTo>
                <a:lnTo>
                  <a:pt x="549307" y="799243"/>
                </a:lnTo>
                <a:lnTo>
                  <a:pt x="548914" y="800030"/>
                </a:lnTo>
                <a:lnTo>
                  <a:pt x="548914" y="800292"/>
                </a:lnTo>
                <a:lnTo>
                  <a:pt x="547865" y="800685"/>
                </a:lnTo>
                <a:lnTo>
                  <a:pt x="547471" y="800685"/>
                </a:lnTo>
                <a:lnTo>
                  <a:pt x="547471" y="800292"/>
                </a:lnTo>
                <a:lnTo>
                  <a:pt x="546422" y="800685"/>
                </a:lnTo>
                <a:lnTo>
                  <a:pt x="546422" y="801734"/>
                </a:lnTo>
                <a:lnTo>
                  <a:pt x="546029" y="801734"/>
                </a:lnTo>
                <a:lnTo>
                  <a:pt x="545767" y="803177"/>
                </a:lnTo>
                <a:lnTo>
                  <a:pt x="545767" y="803833"/>
                </a:lnTo>
                <a:lnTo>
                  <a:pt x="545767" y="804226"/>
                </a:lnTo>
                <a:lnTo>
                  <a:pt x="546029" y="804882"/>
                </a:lnTo>
                <a:lnTo>
                  <a:pt x="546029" y="806586"/>
                </a:lnTo>
                <a:lnTo>
                  <a:pt x="543931" y="807766"/>
                </a:lnTo>
                <a:lnTo>
                  <a:pt x="544324" y="809209"/>
                </a:lnTo>
                <a:lnTo>
                  <a:pt x="544324" y="809996"/>
                </a:lnTo>
                <a:lnTo>
                  <a:pt x="543931" y="810258"/>
                </a:lnTo>
                <a:lnTo>
                  <a:pt x="543275" y="810651"/>
                </a:lnTo>
                <a:lnTo>
                  <a:pt x="543013" y="812749"/>
                </a:lnTo>
                <a:lnTo>
                  <a:pt x="542620" y="812749"/>
                </a:lnTo>
                <a:lnTo>
                  <a:pt x="542620" y="813012"/>
                </a:lnTo>
                <a:lnTo>
                  <a:pt x="540128" y="815110"/>
                </a:lnTo>
                <a:lnTo>
                  <a:pt x="539735" y="816159"/>
                </a:lnTo>
                <a:lnTo>
                  <a:pt x="540915" y="817601"/>
                </a:lnTo>
                <a:lnTo>
                  <a:pt x="539341" y="817864"/>
                </a:lnTo>
                <a:lnTo>
                  <a:pt x="538292" y="819044"/>
                </a:lnTo>
                <a:lnTo>
                  <a:pt x="538292" y="818650"/>
                </a:lnTo>
                <a:lnTo>
                  <a:pt x="537112" y="819306"/>
                </a:lnTo>
                <a:lnTo>
                  <a:pt x="535407" y="821142"/>
                </a:lnTo>
                <a:lnTo>
                  <a:pt x="534227" y="822060"/>
                </a:lnTo>
                <a:lnTo>
                  <a:pt x="533965" y="822847"/>
                </a:lnTo>
                <a:lnTo>
                  <a:pt x="533572" y="825338"/>
                </a:lnTo>
                <a:lnTo>
                  <a:pt x="531474" y="826256"/>
                </a:lnTo>
                <a:lnTo>
                  <a:pt x="531211" y="827698"/>
                </a:lnTo>
                <a:lnTo>
                  <a:pt x="530031" y="829141"/>
                </a:lnTo>
                <a:lnTo>
                  <a:pt x="530031" y="830977"/>
                </a:lnTo>
                <a:lnTo>
                  <a:pt x="529113" y="831239"/>
                </a:lnTo>
                <a:lnTo>
                  <a:pt x="529113" y="831632"/>
                </a:lnTo>
                <a:lnTo>
                  <a:pt x="528326" y="831895"/>
                </a:lnTo>
                <a:lnTo>
                  <a:pt x="527146" y="831895"/>
                </a:lnTo>
                <a:lnTo>
                  <a:pt x="525442" y="832681"/>
                </a:lnTo>
                <a:lnTo>
                  <a:pt x="525704" y="833337"/>
                </a:lnTo>
                <a:lnTo>
                  <a:pt x="523999" y="833337"/>
                </a:lnTo>
                <a:lnTo>
                  <a:pt x="523606" y="834124"/>
                </a:lnTo>
                <a:lnTo>
                  <a:pt x="523999" y="834517"/>
                </a:lnTo>
                <a:lnTo>
                  <a:pt x="523999" y="834779"/>
                </a:lnTo>
                <a:lnTo>
                  <a:pt x="523606" y="834779"/>
                </a:lnTo>
                <a:lnTo>
                  <a:pt x="523343" y="835173"/>
                </a:lnTo>
                <a:lnTo>
                  <a:pt x="522950" y="835173"/>
                </a:lnTo>
                <a:lnTo>
                  <a:pt x="522950" y="836091"/>
                </a:lnTo>
                <a:lnTo>
                  <a:pt x="522950" y="837533"/>
                </a:lnTo>
                <a:lnTo>
                  <a:pt x="522294" y="837927"/>
                </a:lnTo>
                <a:lnTo>
                  <a:pt x="522032" y="837927"/>
                </a:lnTo>
                <a:lnTo>
                  <a:pt x="520852" y="838844"/>
                </a:lnTo>
                <a:lnTo>
                  <a:pt x="519803" y="838844"/>
                </a:lnTo>
                <a:lnTo>
                  <a:pt x="519409" y="839238"/>
                </a:lnTo>
                <a:lnTo>
                  <a:pt x="519147" y="839500"/>
                </a:lnTo>
                <a:lnTo>
                  <a:pt x="517967" y="839238"/>
                </a:lnTo>
                <a:lnTo>
                  <a:pt x="516525" y="838844"/>
                </a:lnTo>
                <a:lnTo>
                  <a:pt x="515738" y="838189"/>
                </a:lnTo>
                <a:lnTo>
                  <a:pt x="512591" y="835042"/>
                </a:lnTo>
                <a:lnTo>
                  <a:pt x="511935" y="834255"/>
                </a:lnTo>
                <a:lnTo>
                  <a:pt x="511542" y="834517"/>
                </a:lnTo>
                <a:lnTo>
                  <a:pt x="510886" y="833599"/>
                </a:lnTo>
                <a:lnTo>
                  <a:pt x="510099" y="832812"/>
                </a:lnTo>
                <a:lnTo>
                  <a:pt x="509444" y="832812"/>
                </a:lnTo>
                <a:lnTo>
                  <a:pt x="509444" y="832812"/>
                </a:lnTo>
                <a:lnTo>
                  <a:pt x="507345" y="830321"/>
                </a:lnTo>
                <a:lnTo>
                  <a:pt x="506952" y="828485"/>
                </a:lnTo>
                <a:lnTo>
                  <a:pt x="507608" y="828223"/>
                </a:lnTo>
                <a:lnTo>
                  <a:pt x="507608" y="827829"/>
                </a:lnTo>
                <a:lnTo>
                  <a:pt x="509575" y="827567"/>
                </a:lnTo>
                <a:lnTo>
                  <a:pt x="510230" y="826387"/>
                </a:lnTo>
                <a:lnTo>
                  <a:pt x="509050" y="824945"/>
                </a:lnTo>
                <a:lnTo>
                  <a:pt x="507345" y="825731"/>
                </a:lnTo>
                <a:lnTo>
                  <a:pt x="506690" y="824682"/>
                </a:lnTo>
                <a:lnTo>
                  <a:pt x="505510" y="824289"/>
                </a:lnTo>
                <a:lnTo>
                  <a:pt x="500264" y="821797"/>
                </a:lnTo>
                <a:lnTo>
                  <a:pt x="499478" y="817864"/>
                </a:lnTo>
                <a:lnTo>
                  <a:pt x="499740" y="816159"/>
                </a:lnTo>
                <a:lnTo>
                  <a:pt x="500527" y="813274"/>
                </a:lnTo>
                <a:lnTo>
                  <a:pt x="500395" y="813274"/>
                </a:lnTo>
                <a:lnTo>
                  <a:pt x="500002" y="814979"/>
                </a:lnTo>
                <a:lnTo>
                  <a:pt x="498297" y="815372"/>
                </a:lnTo>
                <a:lnTo>
                  <a:pt x="497904" y="816290"/>
                </a:lnTo>
                <a:lnTo>
                  <a:pt x="496855" y="817077"/>
                </a:lnTo>
                <a:lnTo>
                  <a:pt x="496199" y="820617"/>
                </a:lnTo>
                <a:lnTo>
                  <a:pt x="496199" y="821011"/>
                </a:lnTo>
                <a:lnTo>
                  <a:pt x="495806" y="821666"/>
                </a:lnTo>
                <a:lnTo>
                  <a:pt x="495544" y="821666"/>
                </a:lnTo>
                <a:lnTo>
                  <a:pt x="494888" y="823371"/>
                </a:lnTo>
                <a:lnTo>
                  <a:pt x="496593" y="824551"/>
                </a:lnTo>
                <a:lnTo>
                  <a:pt x="495544" y="829141"/>
                </a:lnTo>
                <a:lnTo>
                  <a:pt x="493052" y="828879"/>
                </a:lnTo>
                <a:lnTo>
                  <a:pt x="492790" y="829928"/>
                </a:lnTo>
                <a:lnTo>
                  <a:pt x="491610" y="832026"/>
                </a:lnTo>
                <a:lnTo>
                  <a:pt x="491610" y="832812"/>
                </a:lnTo>
                <a:lnTo>
                  <a:pt x="491610" y="833993"/>
                </a:lnTo>
                <a:lnTo>
                  <a:pt x="492003" y="833993"/>
                </a:lnTo>
                <a:lnTo>
                  <a:pt x="492265" y="834911"/>
                </a:lnTo>
                <a:lnTo>
                  <a:pt x="492265" y="835304"/>
                </a:lnTo>
                <a:lnTo>
                  <a:pt x="492265" y="837402"/>
                </a:lnTo>
                <a:lnTo>
                  <a:pt x="491216" y="837009"/>
                </a:lnTo>
                <a:lnTo>
                  <a:pt x="491216" y="837402"/>
                </a:lnTo>
                <a:lnTo>
                  <a:pt x="489774" y="839107"/>
                </a:lnTo>
                <a:lnTo>
                  <a:pt x="489381" y="839500"/>
                </a:lnTo>
                <a:lnTo>
                  <a:pt x="489381" y="839762"/>
                </a:lnTo>
                <a:lnTo>
                  <a:pt x="488331" y="840943"/>
                </a:lnTo>
                <a:lnTo>
                  <a:pt x="489118" y="841598"/>
                </a:lnTo>
                <a:lnTo>
                  <a:pt x="489381" y="842385"/>
                </a:lnTo>
                <a:lnTo>
                  <a:pt x="490036" y="842385"/>
                </a:lnTo>
                <a:lnTo>
                  <a:pt x="489774" y="841598"/>
                </a:lnTo>
                <a:lnTo>
                  <a:pt x="490561" y="841598"/>
                </a:lnTo>
                <a:lnTo>
                  <a:pt x="491216" y="843696"/>
                </a:lnTo>
                <a:lnTo>
                  <a:pt x="489381" y="843696"/>
                </a:lnTo>
                <a:lnTo>
                  <a:pt x="489118" y="844352"/>
                </a:lnTo>
                <a:lnTo>
                  <a:pt x="489118" y="844614"/>
                </a:lnTo>
                <a:lnTo>
                  <a:pt x="489381" y="845008"/>
                </a:lnTo>
                <a:lnTo>
                  <a:pt x="488594" y="848155"/>
                </a:lnTo>
                <a:lnTo>
                  <a:pt x="488594" y="848810"/>
                </a:lnTo>
                <a:lnTo>
                  <a:pt x="488594" y="849991"/>
                </a:lnTo>
                <a:lnTo>
                  <a:pt x="488594" y="850777"/>
                </a:lnTo>
                <a:lnTo>
                  <a:pt x="484004" y="850515"/>
                </a:lnTo>
                <a:lnTo>
                  <a:pt x="484004" y="850122"/>
                </a:lnTo>
                <a:lnTo>
                  <a:pt x="481906" y="850122"/>
                </a:lnTo>
                <a:lnTo>
                  <a:pt x="480070" y="849466"/>
                </a:lnTo>
                <a:lnTo>
                  <a:pt x="479677" y="849859"/>
                </a:lnTo>
                <a:lnTo>
                  <a:pt x="478628" y="849466"/>
                </a:lnTo>
                <a:lnTo>
                  <a:pt x="476530" y="849073"/>
                </a:lnTo>
                <a:lnTo>
                  <a:pt x="476530" y="848417"/>
                </a:lnTo>
                <a:lnTo>
                  <a:pt x="476136" y="847368"/>
                </a:lnTo>
                <a:lnTo>
                  <a:pt x="475874" y="847368"/>
                </a:lnTo>
                <a:lnTo>
                  <a:pt x="476136" y="848810"/>
                </a:lnTo>
                <a:lnTo>
                  <a:pt x="475218" y="848155"/>
                </a:lnTo>
                <a:lnTo>
                  <a:pt x="474038" y="848155"/>
                </a:lnTo>
                <a:lnTo>
                  <a:pt x="474038" y="848810"/>
                </a:lnTo>
                <a:lnTo>
                  <a:pt x="472333" y="848417"/>
                </a:lnTo>
                <a:lnTo>
                  <a:pt x="473776" y="848417"/>
                </a:lnTo>
                <a:lnTo>
                  <a:pt x="474038" y="847630"/>
                </a:lnTo>
                <a:lnTo>
                  <a:pt x="472333" y="847368"/>
                </a:lnTo>
                <a:lnTo>
                  <a:pt x="471940" y="847368"/>
                </a:lnTo>
                <a:lnTo>
                  <a:pt x="471022" y="847368"/>
                </a:lnTo>
                <a:lnTo>
                  <a:pt x="471022" y="848155"/>
                </a:lnTo>
                <a:lnTo>
                  <a:pt x="471678" y="848417"/>
                </a:lnTo>
                <a:lnTo>
                  <a:pt x="470235" y="848155"/>
                </a:lnTo>
                <a:lnTo>
                  <a:pt x="471022" y="848155"/>
                </a:lnTo>
                <a:lnTo>
                  <a:pt x="471284" y="846319"/>
                </a:lnTo>
                <a:lnTo>
                  <a:pt x="470235" y="846319"/>
                </a:lnTo>
                <a:lnTo>
                  <a:pt x="469842" y="845663"/>
                </a:lnTo>
                <a:lnTo>
                  <a:pt x="468137" y="845401"/>
                </a:lnTo>
                <a:lnTo>
                  <a:pt x="467744" y="847499"/>
                </a:lnTo>
                <a:lnTo>
                  <a:pt x="466826" y="846843"/>
                </a:lnTo>
                <a:lnTo>
                  <a:pt x="466826" y="845663"/>
                </a:lnTo>
                <a:lnTo>
                  <a:pt x="467482" y="844877"/>
                </a:lnTo>
                <a:lnTo>
                  <a:pt x="468531" y="844877"/>
                </a:lnTo>
                <a:lnTo>
                  <a:pt x="468531" y="844614"/>
                </a:lnTo>
                <a:lnTo>
                  <a:pt x="467482" y="844221"/>
                </a:lnTo>
                <a:lnTo>
                  <a:pt x="467088" y="844877"/>
                </a:lnTo>
                <a:lnTo>
                  <a:pt x="464597" y="844221"/>
                </a:lnTo>
                <a:lnTo>
                  <a:pt x="461056" y="840943"/>
                </a:lnTo>
                <a:lnTo>
                  <a:pt x="461056" y="840156"/>
                </a:lnTo>
                <a:lnTo>
                  <a:pt x="458958" y="838058"/>
                </a:lnTo>
                <a:lnTo>
                  <a:pt x="458302" y="838058"/>
                </a:lnTo>
                <a:lnTo>
                  <a:pt x="457516" y="837271"/>
                </a:lnTo>
                <a:lnTo>
                  <a:pt x="451484" y="833730"/>
                </a:lnTo>
                <a:lnTo>
                  <a:pt x="451090" y="833730"/>
                </a:lnTo>
                <a:lnTo>
                  <a:pt x="449386" y="833337"/>
                </a:lnTo>
                <a:lnTo>
                  <a:pt x="449386" y="833730"/>
                </a:lnTo>
                <a:lnTo>
                  <a:pt x="449648" y="834386"/>
                </a:lnTo>
                <a:lnTo>
                  <a:pt x="448992" y="834386"/>
                </a:lnTo>
                <a:lnTo>
                  <a:pt x="447550" y="833206"/>
                </a:lnTo>
                <a:lnTo>
                  <a:pt x="446632" y="832944"/>
                </a:lnTo>
                <a:lnTo>
                  <a:pt x="443354" y="829665"/>
                </a:lnTo>
                <a:lnTo>
                  <a:pt x="442698" y="829665"/>
                </a:lnTo>
                <a:lnTo>
                  <a:pt x="443091" y="829403"/>
                </a:lnTo>
                <a:lnTo>
                  <a:pt x="443091" y="829010"/>
                </a:lnTo>
                <a:lnTo>
                  <a:pt x="442436" y="829796"/>
                </a:lnTo>
                <a:lnTo>
                  <a:pt x="442436" y="829010"/>
                </a:lnTo>
                <a:lnTo>
                  <a:pt x="438895" y="826912"/>
                </a:lnTo>
                <a:lnTo>
                  <a:pt x="438502" y="826125"/>
                </a:lnTo>
                <a:lnTo>
                  <a:pt x="436797" y="825469"/>
                </a:lnTo>
                <a:lnTo>
                  <a:pt x="434306" y="824027"/>
                </a:lnTo>
                <a:lnTo>
                  <a:pt x="433256" y="822978"/>
                </a:lnTo>
                <a:lnTo>
                  <a:pt x="429060" y="820880"/>
                </a:lnTo>
                <a:lnTo>
                  <a:pt x="427618" y="819437"/>
                </a:lnTo>
                <a:lnTo>
                  <a:pt x="427880" y="817995"/>
                </a:lnTo>
                <a:lnTo>
                  <a:pt x="429978" y="815503"/>
                </a:lnTo>
                <a:lnTo>
                  <a:pt x="430634" y="814061"/>
                </a:lnTo>
                <a:lnTo>
                  <a:pt x="431027" y="813274"/>
                </a:lnTo>
                <a:lnTo>
                  <a:pt x="433125" y="814454"/>
                </a:lnTo>
                <a:lnTo>
                  <a:pt x="433125" y="815897"/>
                </a:lnTo>
                <a:lnTo>
                  <a:pt x="433388" y="816683"/>
                </a:lnTo>
                <a:lnTo>
                  <a:pt x="433388" y="815765"/>
                </a:lnTo>
                <a:lnTo>
                  <a:pt x="433781" y="814979"/>
                </a:lnTo>
                <a:lnTo>
                  <a:pt x="433388" y="814061"/>
                </a:lnTo>
                <a:lnTo>
                  <a:pt x="433781" y="813667"/>
                </a:lnTo>
                <a:lnTo>
                  <a:pt x="433781" y="813012"/>
                </a:lnTo>
                <a:lnTo>
                  <a:pt x="432994" y="813012"/>
                </a:lnTo>
                <a:lnTo>
                  <a:pt x="429060" y="808422"/>
                </a:lnTo>
                <a:lnTo>
                  <a:pt x="426175" y="803701"/>
                </a:lnTo>
                <a:lnTo>
                  <a:pt x="424733" y="798718"/>
                </a:lnTo>
                <a:lnTo>
                  <a:pt x="425520" y="793998"/>
                </a:lnTo>
                <a:lnTo>
                  <a:pt x="425257" y="793342"/>
                </a:lnTo>
                <a:lnTo>
                  <a:pt x="426175" y="793080"/>
                </a:lnTo>
                <a:lnTo>
                  <a:pt x="425913" y="790982"/>
                </a:lnTo>
                <a:lnTo>
                  <a:pt x="425257" y="790982"/>
                </a:lnTo>
                <a:lnTo>
                  <a:pt x="423815" y="788884"/>
                </a:lnTo>
                <a:lnTo>
                  <a:pt x="424471" y="788490"/>
                </a:lnTo>
                <a:lnTo>
                  <a:pt x="424733" y="788228"/>
                </a:lnTo>
                <a:lnTo>
                  <a:pt x="424077" y="787572"/>
                </a:lnTo>
                <a:lnTo>
                  <a:pt x="424077" y="786786"/>
                </a:lnTo>
                <a:lnTo>
                  <a:pt x="423291" y="785605"/>
                </a:lnTo>
                <a:lnTo>
                  <a:pt x="423291" y="784950"/>
                </a:lnTo>
                <a:lnTo>
                  <a:pt x="422373" y="783901"/>
                </a:lnTo>
                <a:lnTo>
                  <a:pt x="421586" y="781016"/>
                </a:lnTo>
                <a:lnTo>
                  <a:pt x="420143" y="777475"/>
                </a:lnTo>
                <a:lnTo>
                  <a:pt x="417652" y="773279"/>
                </a:lnTo>
                <a:lnTo>
                  <a:pt x="416996" y="770788"/>
                </a:lnTo>
                <a:lnTo>
                  <a:pt x="416209" y="769739"/>
                </a:lnTo>
                <a:lnTo>
                  <a:pt x="415816" y="768296"/>
                </a:lnTo>
                <a:lnTo>
                  <a:pt x="415029" y="767640"/>
                </a:lnTo>
                <a:lnTo>
                  <a:pt x="413587" y="767640"/>
                </a:lnTo>
                <a:lnTo>
                  <a:pt x="413325" y="766460"/>
                </a:lnTo>
                <a:lnTo>
                  <a:pt x="411489" y="765411"/>
                </a:lnTo>
                <a:lnTo>
                  <a:pt x="409391" y="763575"/>
                </a:lnTo>
                <a:lnTo>
                  <a:pt x="404145" y="760428"/>
                </a:lnTo>
                <a:lnTo>
                  <a:pt x="394573" y="756494"/>
                </a:lnTo>
                <a:lnTo>
                  <a:pt x="393524" y="756494"/>
                </a:lnTo>
                <a:lnTo>
                  <a:pt x="391295" y="755052"/>
                </a:lnTo>
                <a:lnTo>
                  <a:pt x="388541" y="751511"/>
                </a:lnTo>
                <a:lnTo>
                  <a:pt x="388279" y="751511"/>
                </a:lnTo>
                <a:lnTo>
                  <a:pt x="386836" y="749151"/>
                </a:lnTo>
                <a:lnTo>
                  <a:pt x="386836" y="748889"/>
                </a:lnTo>
                <a:lnTo>
                  <a:pt x="386836" y="748626"/>
                </a:lnTo>
                <a:lnTo>
                  <a:pt x="384738" y="747184"/>
                </a:lnTo>
                <a:lnTo>
                  <a:pt x="383296" y="744299"/>
                </a:lnTo>
                <a:lnTo>
                  <a:pt x="383296" y="741808"/>
                </a:lnTo>
                <a:lnTo>
                  <a:pt x="381460" y="734989"/>
                </a:lnTo>
                <a:lnTo>
                  <a:pt x="378968" y="730399"/>
                </a:lnTo>
                <a:lnTo>
                  <a:pt x="376870" y="726203"/>
                </a:lnTo>
                <a:lnTo>
                  <a:pt x="377526" y="725547"/>
                </a:lnTo>
                <a:lnTo>
                  <a:pt x="377132" y="723712"/>
                </a:lnTo>
                <a:lnTo>
                  <a:pt x="377526" y="723449"/>
                </a:lnTo>
                <a:lnTo>
                  <a:pt x="376346" y="719909"/>
                </a:lnTo>
                <a:lnTo>
                  <a:pt x="375690" y="719515"/>
                </a:lnTo>
                <a:lnTo>
                  <a:pt x="375428" y="720302"/>
                </a:lnTo>
                <a:lnTo>
                  <a:pt x="375428" y="721482"/>
                </a:lnTo>
                <a:lnTo>
                  <a:pt x="374641" y="721089"/>
                </a:lnTo>
                <a:lnTo>
                  <a:pt x="374903" y="719646"/>
                </a:lnTo>
                <a:lnTo>
                  <a:pt x="375690" y="718991"/>
                </a:lnTo>
                <a:lnTo>
                  <a:pt x="374641" y="716106"/>
                </a:lnTo>
                <a:lnTo>
                  <a:pt x="374248" y="713614"/>
                </a:lnTo>
                <a:lnTo>
                  <a:pt x="373461" y="711123"/>
                </a:lnTo>
                <a:lnTo>
                  <a:pt x="371756" y="708238"/>
                </a:lnTo>
                <a:lnTo>
                  <a:pt x="372543" y="707320"/>
                </a:lnTo>
                <a:lnTo>
                  <a:pt x="372805" y="706140"/>
                </a:lnTo>
                <a:lnTo>
                  <a:pt x="374903" y="704435"/>
                </a:lnTo>
                <a:lnTo>
                  <a:pt x="374248" y="704042"/>
                </a:lnTo>
                <a:lnTo>
                  <a:pt x="373985" y="703386"/>
                </a:lnTo>
                <a:lnTo>
                  <a:pt x="371887" y="704829"/>
                </a:lnTo>
                <a:lnTo>
                  <a:pt x="369789" y="704829"/>
                </a:lnTo>
                <a:lnTo>
                  <a:pt x="366904" y="700633"/>
                </a:lnTo>
                <a:lnTo>
                  <a:pt x="363626" y="698928"/>
                </a:lnTo>
                <a:lnTo>
                  <a:pt x="362970" y="698534"/>
                </a:lnTo>
                <a:lnTo>
                  <a:pt x="361790" y="698928"/>
                </a:lnTo>
                <a:lnTo>
                  <a:pt x="360348" y="697485"/>
                </a:lnTo>
                <a:lnTo>
                  <a:pt x="358905" y="696305"/>
                </a:lnTo>
                <a:lnTo>
                  <a:pt x="358381" y="696436"/>
                </a:lnTo>
                <a:lnTo>
                  <a:pt x="357463" y="695256"/>
                </a:lnTo>
                <a:lnTo>
                  <a:pt x="355627" y="692109"/>
                </a:lnTo>
                <a:lnTo>
                  <a:pt x="353529" y="689618"/>
                </a:lnTo>
                <a:lnTo>
                  <a:pt x="353267" y="688175"/>
                </a:lnTo>
                <a:lnTo>
                  <a:pt x="351824" y="686733"/>
                </a:lnTo>
                <a:lnTo>
                  <a:pt x="349988" y="684897"/>
                </a:lnTo>
                <a:lnTo>
                  <a:pt x="349333" y="683848"/>
                </a:lnTo>
                <a:lnTo>
                  <a:pt x="347103" y="683323"/>
                </a:lnTo>
                <a:lnTo>
                  <a:pt x="339760" y="677947"/>
                </a:lnTo>
                <a:lnTo>
                  <a:pt x="332941" y="674800"/>
                </a:lnTo>
                <a:lnTo>
                  <a:pt x="330843" y="674800"/>
                </a:lnTo>
                <a:lnTo>
                  <a:pt x="330188" y="674406"/>
                </a:lnTo>
                <a:lnTo>
                  <a:pt x="328352" y="674406"/>
                </a:lnTo>
                <a:lnTo>
                  <a:pt x="326254" y="673488"/>
                </a:lnTo>
                <a:lnTo>
                  <a:pt x="323369" y="671653"/>
                </a:lnTo>
                <a:lnTo>
                  <a:pt x="321926" y="670997"/>
                </a:lnTo>
                <a:lnTo>
                  <a:pt x="316681" y="669292"/>
                </a:lnTo>
                <a:lnTo>
                  <a:pt x="312485" y="667850"/>
                </a:lnTo>
                <a:lnTo>
                  <a:pt x="305666" y="667456"/>
                </a:lnTo>
                <a:lnTo>
                  <a:pt x="299372" y="667456"/>
                </a:lnTo>
                <a:lnTo>
                  <a:pt x="299372" y="668243"/>
                </a:lnTo>
                <a:lnTo>
                  <a:pt x="300290" y="668637"/>
                </a:lnTo>
                <a:lnTo>
                  <a:pt x="296487" y="668899"/>
                </a:lnTo>
                <a:lnTo>
                  <a:pt x="296094" y="667456"/>
                </a:lnTo>
                <a:lnTo>
                  <a:pt x="287308" y="667850"/>
                </a:lnTo>
                <a:lnTo>
                  <a:pt x="286914" y="668505"/>
                </a:lnTo>
                <a:lnTo>
                  <a:pt x="286652" y="668112"/>
                </a:lnTo>
                <a:lnTo>
                  <a:pt x="288095" y="666407"/>
                </a:lnTo>
                <a:lnTo>
                  <a:pt x="285997" y="668505"/>
                </a:lnTo>
                <a:lnTo>
                  <a:pt x="284554" y="668505"/>
                </a:lnTo>
                <a:lnTo>
                  <a:pt x="287439" y="666014"/>
                </a:lnTo>
                <a:lnTo>
                  <a:pt x="287046" y="665752"/>
                </a:lnTo>
                <a:lnTo>
                  <a:pt x="286259" y="665358"/>
                </a:lnTo>
                <a:lnTo>
                  <a:pt x="283898" y="667456"/>
                </a:lnTo>
                <a:lnTo>
                  <a:pt x="281407" y="668637"/>
                </a:lnTo>
                <a:lnTo>
                  <a:pt x="281407" y="668243"/>
                </a:lnTo>
                <a:lnTo>
                  <a:pt x="281145" y="666801"/>
                </a:lnTo>
                <a:lnTo>
                  <a:pt x="280096" y="666801"/>
                </a:lnTo>
                <a:lnTo>
                  <a:pt x="280096" y="667456"/>
                </a:lnTo>
                <a:lnTo>
                  <a:pt x="279440" y="667456"/>
                </a:lnTo>
                <a:lnTo>
                  <a:pt x="278653" y="668243"/>
                </a:lnTo>
                <a:lnTo>
                  <a:pt x="277211" y="667981"/>
                </a:lnTo>
                <a:lnTo>
                  <a:pt x="276817" y="667588"/>
                </a:lnTo>
                <a:lnTo>
                  <a:pt x="275768" y="667588"/>
                </a:lnTo>
                <a:lnTo>
                  <a:pt x="275113" y="668374"/>
                </a:lnTo>
                <a:lnTo>
                  <a:pt x="269736" y="668374"/>
                </a:lnTo>
                <a:lnTo>
                  <a:pt x="265540" y="666670"/>
                </a:lnTo>
                <a:lnTo>
                  <a:pt x="264098" y="665227"/>
                </a:lnTo>
                <a:lnTo>
                  <a:pt x="257017" y="662736"/>
                </a:lnTo>
                <a:lnTo>
                  <a:pt x="256623" y="663391"/>
                </a:lnTo>
                <a:lnTo>
                  <a:pt x="253083" y="662473"/>
                </a:lnTo>
                <a:lnTo>
                  <a:pt x="252427" y="663129"/>
                </a:lnTo>
                <a:lnTo>
                  <a:pt x="248886" y="661031"/>
                </a:lnTo>
                <a:lnTo>
                  <a:pt x="244952" y="663129"/>
                </a:lnTo>
                <a:lnTo>
                  <a:pt x="244297" y="664178"/>
                </a:lnTo>
                <a:lnTo>
                  <a:pt x="243248" y="663916"/>
                </a:lnTo>
                <a:lnTo>
                  <a:pt x="242854" y="664834"/>
                </a:lnTo>
                <a:lnTo>
                  <a:pt x="237872" y="665227"/>
                </a:lnTo>
                <a:lnTo>
                  <a:pt x="232626" y="666670"/>
                </a:lnTo>
                <a:lnTo>
                  <a:pt x="227250" y="664834"/>
                </a:lnTo>
                <a:lnTo>
                  <a:pt x="220824" y="658277"/>
                </a:lnTo>
                <a:lnTo>
                  <a:pt x="220562" y="658539"/>
                </a:lnTo>
                <a:lnTo>
                  <a:pt x="219120" y="656048"/>
                </a:lnTo>
                <a:lnTo>
                  <a:pt x="219382" y="655392"/>
                </a:lnTo>
                <a:lnTo>
                  <a:pt x="217022" y="653557"/>
                </a:lnTo>
                <a:lnTo>
                  <a:pt x="217022" y="653294"/>
                </a:lnTo>
                <a:lnTo>
                  <a:pt x="212432" y="650016"/>
                </a:lnTo>
                <a:lnTo>
                  <a:pt x="209547" y="645426"/>
                </a:lnTo>
                <a:lnTo>
                  <a:pt x="207711" y="643328"/>
                </a:lnTo>
                <a:lnTo>
                  <a:pt x="203515" y="633756"/>
                </a:lnTo>
                <a:lnTo>
                  <a:pt x="202073" y="630871"/>
                </a:lnTo>
                <a:lnTo>
                  <a:pt x="202859" y="630609"/>
                </a:lnTo>
                <a:lnTo>
                  <a:pt x="197614" y="619594"/>
                </a:lnTo>
                <a:lnTo>
                  <a:pt x="198401" y="619331"/>
                </a:lnTo>
                <a:lnTo>
                  <a:pt x="198008" y="617496"/>
                </a:lnTo>
                <a:lnTo>
                  <a:pt x="199450" y="616446"/>
                </a:lnTo>
                <a:lnTo>
                  <a:pt x="198008" y="613168"/>
                </a:lnTo>
                <a:lnTo>
                  <a:pt x="196303" y="614348"/>
                </a:lnTo>
                <a:lnTo>
                  <a:pt x="192369" y="608185"/>
                </a:lnTo>
                <a:lnTo>
                  <a:pt x="192369" y="606743"/>
                </a:lnTo>
                <a:lnTo>
                  <a:pt x="191713" y="607136"/>
                </a:lnTo>
                <a:lnTo>
                  <a:pt x="189615" y="602940"/>
                </a:lnTo>
                <a:lnTo>
                  <a:pt x="190402" y="602153"/>
                </a:lnTo>
                <a:lnTo>
                  <a:pt x="189615" y="600055"/>
                </a:lnTo>
                <a:lnTo>
                  <a:pt x="188173" y="600317"/>
                </a:lnTo>
                <a:lnTo>
                  <a:pt x="187911" y="598875"/>
                </a:lnTo>
                <a:lnTo>
                  <a:pt x="186337" y="598875"/>
                </a:lnTo>
                <a:lnTo>
                  <a:pt x="182534" y="590745"/>
                </a:lnTo>
                <a:lnTo>
                  <a:pt x="180436" y="591532"/>
                </a:lnTo>
                <a:lnTo>
                  <a:pt x="180436" y="590351"/>
                </a:lnTo>
                <a:lnTo>
                  <a:pt x="178600" y="590745"/>
                </a:lnTo>
                <a:lnTo>
                  <a:pt x="178600" y="590351"/>
                </a:lnTo>
                <a:lnTo>
                  <a:pt x="175715" y="590745"/>
                </a:lnTo>
                <a:lnTo>
                  <a:pt x="173355" y="590745"/>
                </a:lnTo>
                <a:lnTo>
                  <a:pt x="173355" y="590351"/>
                </a:lnTo>
                <a:lnTo>
                  <a:pt x="176240" y="590351"/>
                </a:lnTo>
                <a:lnTo>
                  <a:pt x="179125" y="589565"/>
                </a:lnTo>
                <a:lnTo>
                  <a:pt x="184108" y="588122"/>
                </a:lnTo>
                <a:lnTo>
                  <a:pt x="184108" y="586680"/>
                </a:lnTo>
                <a:lnTo>
                  <a:pt x="185813" y="583139"/>
                </a:lnTo>
                <a:lnTo>
                  <a:pt x="188042" y="581697"/>
                </a:lnTo>
                <a:lnTo>
                  <a:pt x="188042" y="581435"/>
                </a:lnTo>
                <a:lnTo>
                  <a:pt x="192631" y="579205"/>
                </a:lnTo>
                <a:lnTo>
                  <a:pt x="195123" y="578418"/>
                </a:lnTo>
                <a:lnTo>
                  <a:pt x="195910" y="579205"/>
                </a:lnTo>
                <a:lnTo>
                  <a:pt x="196565" y="578418"/>
                </a:lnTo>
                <a:lnTo>
                  <a:pt x="197614" y="578812"/>
                </a:lnTo>
                <a:lnTo>
                  <a:pt x="197614" y="578025"/>
                </a:lnTo>
                <a:lnTo>
                  <a:pt x="198794" y="577369"/>
                </a:lnTo>
                <a:lnTo>
                  <a:pt x="212957" y="580517"/>
                </a:lnTo>
                <a:lnTo>
                  <a:pt x="215055" y="583008"/>
                </a:lnTo>
                <a:lnTo>
                  <a:pt x="215842" y="582221"/>
                </a:lnTo>
                <a:lnTo>
                  <a:pt x="218333" y="585106"/>
                </a:lnTo>
                <a:lnTo>
                  <a:pt x="219120" y="585106"/>
                </a:lnTo>
                <a:lnTo>
                  <a:pt x="219120" y="584451"/>
                </a:lnTo>
                <a:lnTo>
                  <a:pt x="220824" y="584188"/>
                </a:lnTo>
                <a:lnTo>
                  <a:pt x="221218" y="584451"/>
                </a:lnTo>
                <a:lnTo>
                  <a:pt x="224365" y="583664"/>
                </a:lnTo>
                <a:lnTo>
                  <a:pt x="224758" y="584451"/>
                </a:lnTo>
                <a:lnTo>
                  <a:pt x="226201" y="584188"/>
                </a:lnTo>
                <a:lnTo>
                  <a:pt x="229348" y="582746"/>
                </a:lnTo>
                <a:lnTo>
                  <a:pt x="231839" y="580517"/>
                </a:lnTo>
                <a:lnTo>
                  <a:pt x="232757" y="578025"/>
                </a:lnTo>
                <a:lnTo>
                  <a:pt x="233544" y="575140"/>
                </a:lnTo>
                <a:lnTo>
                  <a:pt x="234724" y="570551"/>
                </a:lnTo>
                <a:lnTo>
                  <a:pt x="234331" y="568453"/>
                </a:lnTo>
                <a:lnTo>
                  <a:pt x="230135" y="568846"/>
                </a:lnTo>
                <a:lnTo>
                  <a:pt x="229873" y="567666"/>
                </a:lnTo>
                <a:lnTo>
                  <a:pt x="228692" y="566879"/>
                </a:lnTo>
                <a:lnTo>
                  <a:pt x="227250" y="567666"/>
                </a:lnTo>
                <a:lnTo>
                  <a:pt x="226988" y="567403"/>
                </a:lnTo>
                <a:lnTo>
                  <a:pt x="225545" y="567666"/>
                </a:lnTo>
                <a:lnTo>
                  <a:pt x="225152" y="567403"/>
                </a:lnTo>
                <a:lnTo>
                  <a:pt x="225545" y="565961"/>
                </a:lnTo>
                <a:lnTo>
                  <a:pt x="227250" y="566223"/>
                </a:lnTo>
                <a:lnTo>
                  <a:pt x="232233" y="564519"/>
                </a:lnTo>
                <a:lnTo>
                  <a:pt x="223709" y="553897"/>
                </a:lnTo>
                <a:lnTo>
                  <a:pt x="222660" y="552061"/>
                </a:lnTo>
                <a:lnTo>
                  <a:pt x="220169" y="552455"/>
                </a:lnTo>
                <a:lnTo>
                  <a:pt x="219251" y="552061"/>
                </a:lnTo>
                <a:lnTo>
                  <a:pt x="219251" y="551799"/>
                </a:lnTo>
                <a:lnTo>
                  <a:pt x="220956" y="552061"/>
                </a:lnTo>
                <a:lnTo>
                  <a:pt x="222398" y="551274"/>
                </a:lnTo>
                <a:lnTo>
                  <a:pt x="222398" y="551012"/>
                </a:lnTo>
                <a:lnTo>
                  <a:pt x="220693" y="551012"/>
                </a:lnTo>
                <a:lnTo>
                  <a:pt x="222136" y="550356"/>
                </a:lnTo>
                <a:lnTo>
                  <a:pt x="220038" y="542882"/>
                </a:lnTo>
                <a:lnTo>
                  <a:pt x="216759" y="533441"/>
                </a:lnTo>
                <a:lnTo>
                  <a:pt x="215317" y="529507"/>
                </a:lnTo>
                <a:lnTo>
                  <a:pt x="213875" y="528064"/>
                </a:lnTo>
                <a:lnTo>
                  <a:pt x="210596" y="527277"/>
                </a:lnTo>
                <a:lnTo>
                  <a:pt x="208498" y="527015"/>
                </a:lnTo>
                <a:lnTo>
                  <a:pt x="206138" y="527802"/>
                </a:lnTo>
                <a:lnTo>
                  <a:pt x="203646" y="527802"/>
                </a:lnTo>
                <a:lnTo>
                  <a:pt x="201548" y="529244"/>
                </a:lnTo>
                <a:lnTo>
                  <a:pt x="199188" y="530949"/>
                </a:lnTo>
                <a:lnTo>
                  <a:pt x="199188" y="531605"/>
                </a:lnTo>
                <a:lnTo>
                  <a:pt x="197090" y="532392"/>
                </a:lnTo>
                <a:lnTo>
                  <a:pt x="194205" y="534490"/>
                </a:lnTo>
                <a:lnTo>
                  <a:pt x="193025" y="535932"/>
                </a:lnTo>
                <a:lnTo>
                  <a:pt x="192762" y="535670"/>
                </a:lnTo>
                <a:lnTo>
                  <a:pt x="193025" y="535276"/>
                </a:lnTo>
                <a:lnTo>
                  <a:pt x="192762" y="535014"/>
                </a:lnTo>
                <a:lnTo>
                  <a:pt x="192107" y="534621"/>
                </a:lnTo>
                <a:lnTo>
                  <a:pt x="192107" y="535408"/>
                </a:lnTo>
                <a:lnTo>
                  <a:pt x="192107" y="536588"/>
                </a:lnTo>
                <a:lnTo>
                  <a:pt x="191713" y="536194"/>
                </a:lnTo>
                <a:lnTo>
                  <a:pt x="191451" y="534096"/>
                </a:lnTo>
                <a:lnTo>
                  <a:pt x="191713" y="532654"/>
                </a:lnTo>
                <a:lnTo>
                  <a:pt x="191058" y="531211"/>
                </a:lnTo>
                <a:lnTo>
                  <a:pt x="187124" y="529769"/>
                </a:lnTo>
                <a:lnTo>
                  <a:pt x="186862" y="528982"/>
                </a:lnTo>
                <a:lnTo>
                  <a:pt x="186075" y="528982"/>
                </a:lnTo>
                <a:lnTo>
                  <a:pt x="184632" y="528064"/>
                </a:lnTo>
                <a:lnTo>
                  <a:pt x="183977" y="526491"/>
                </a:lnTo>
                <a:lnTo>
                  <a:pt x="183977" y="525835"/>
                </a:lnTo>
                <a:lnTo>
                  <a:pt x="181879" y="522688"/>
                </a:lnTo>
                <a:lnTo>
                  <a:pt x="181223" y="520196"/>
                </a:lnTo>
                <a:lnTo>
                  <a:pt x="179781" y="515213"/>
                </a:lnTo>
                <a:lnTo>
                  <a:pt x="180043" y="513771"/>
                </a:lnTo>
                <a:lnTo>
                  <a:pt x="178600" y="509181"/>
                </a:lnTo>
                <a:lnTo>
                  <a:pt x="177551" y="507739"/>
                </a:lnTo>
                <a:lnTo>
                  <a:pt x="175715" y="506559"/>
                </a:lnTo>
                <a:lnTo>
                  <a:pt x="174929" y="503674"/>
                </a:lnTo>
                <a:lnTo>
                  <a:pt x="174929" y="503018"/>
                </a:lnTo>
                <a:lnTo>
                  <a:pt x="174666" y="503018"/>
                </a:lnTo>
                <a:lnTo>
                  <a:pt x="175453" y="500133"/>
                </a:lnTo>
                <a:lnTo>
                  <a:pt x="176109" y="495937"/>
                </a:lnTo>
                <a:lnTo>
                  <a:pt x="175715" y="495937"/>
                </a:lnTo>
                <a:lnTo>
                  <a:pt x="175715" y="495150"/>
                </a:lnTo>
                <a:lnTo>
                  <a:pt x="176371" y="494888"/>
                </a:lnTo>
                <a:lnTo>
                  <a:pt x="177551" y="489512"/>
                </a:lnTo>
                <a:lnTo>
                  <a:pt x="178338" y="489905"/>
                </a:lnTo>
                <a:lnTo>
                  <a:pt x="179256" y="485971"/>
                </a:lnTo>
                <a:lnTo>
                  <a:pt x="180043" y="485971"/>
                </a:lnTo>
                <a:lnTo>
                  <a:pt x="180043" y="483873"/>
                </a:lnTo>
                <a:lnTo>
                  <a:pt x="181223" y="483873"/>
                </a:lnTo>
                <a:lnTo>
                  <a:pt x="181223" y="482431"/>
                </a:lnTo>
                <a:lnTo>
                  <a:pt x="182141" y="482431"/>
                </a:lnTo>
                <a:lnTo>
                  <a:pt x="182534" y="480988"/>
                </a:lnTo>
                <a:lnTo>
                  <a:pt x="183977" y="481382"/>
                </a:lnTo>
                <a:lnTo>
                  <a:pt x="183977" y="480201"/>
                </a:lnTo>
                <a:lnTo>
                  <a:pt x="184632" y="477710"/>
                </a:lnTo>
                <a:lnTo>
                  <a:pt x="185419" y="477317"/>
                </a:lnTo>
                <a:lnTo>
                  <a:pt x="184632" y="476530"/>
                </a:lnTo>
                <a:lnTo>
                  <a:pt x="185681" y="470891"/>
                </a:lnTo>
                <a:lnTo>
                  <a:pt x="184632" y="469711"/>
                </a:lnTo>
                <a:lnTo>
                  <a:pt x="184632" y="469055"/>
                </a:lnTo>
                <a:lnTo>
                  <a:pt x="183977" y="468793"/>
                </a:lnTo>
                <a:lnTo>
                  <a:pt x="184239" y="467351"/>
                </a:lnTo>
                <a:lnTo>
                  <a:pt x="183190" y="466957"/>
                </a:lnTo>
                <a:lnTo>
                  <a:pt x="184239" y="462368"/>
                </a:lnTo>
                <a:lnTo>
                  <a:pt x="184632" y="462368"/>
                </a:lnTo>
                <a:lnTo>
                  <a:pt x="185419" y="459876"/>
                </a:lnTo>
                <a:lnTo>
                  <a:pt x="185681" y="459876"/>
                </a:lnTo>
                <a:lnTo>
                  <a:pt x="186337" y="458171"/>
                </a:lnTo>
                <a:lnTo>
                  <a:pt x="186730" y="457516"/>
                </a:lnTo>
                <a:lnTo>
                  <a:pt x="187386" y="457516"/>
                </a:lnTo>
                <a:lnTo>
                  <a:pt x="187386" y="453975"/>
                </a:lnTo>
                <a:lnTo>
                  <a:pt x="187386" y="453582"/>
                </a:lnTo>
                <a:lnTo>
                  <a:pt x="186730" y="453582"/>
                </a:lnTo>
                <a:lnTo>
                  <a:pt x="186993" y="453320"/>
                </a:lnTo>
                <a:lnTo>
                  <a:pt x="187780" y="453320"/>
                </a:lnTo>
                <a:lnTo>
                  <a:pt x="187780" y="452139"/>
                </a:lnTo>
                <a:lnTo>
                  <a:pt x="187780" y="451877"/>
                </a:lnTo>
                <a:lnTo>
                  <a:pt x="187386" y="451484"/>
                </a:lnTo>
                <a:lnTo>
                  <a:pt x="186206" y="451877"/>
                </a:lnTo>
                <a:lnTo>
                  <a:pt x="186206" y="451090"/>
                </a:lnTo>
                <a:lnTo>
                  <a:pt x="187386" y="451090"/>
                </a:lnTo>
                <a:lnTo>
                  <a:pt x="187386" y="447812"/>
                </a:lnTo>
                <a:lnTo>
                  <a:pt x="186993" y="445714"/>
                </a:lnTo>
                <a:lnTo>
                  <a:pt x="185944" y="442829"/>
                </a:lnTo>
                <a:lnTo>
                  <a:pt x="183846" y="439944"/>
                </a:lnTo>
                <a:lnTo>
                  <a:pt x="182010" y="437846"/>
                </a:lnTo>
                <a:lnTo>
                  <a:pt x="180305" y="437059"/>
                </a:lnTo>
                <a:lnTo>
                  <a:pt x="179125" y="437453"/>
                </a:lnTo>
                <a:lnTo>
                  <a:pt x="170339" y="442698"/>
                </a:lnTo>
                <a:lnTo>
                  <a:pt x="166405" y="443485"/>
                </a:lnTo>
                <a:lnTo>
                  <a:pt x="166143" y="443222"/>
                </a:lnTo>
                <a:lnTo>
                  <a:pt x="162865" y="442829"/>
                </a:lnTo>
                <a:lnTo>
                  <a:pt x="162602" y="442173"/>
                </a:lnTo>
                <a:lnTo>
                  <a:pt x="162209" y="439026"/>
                </a:lnTo>
                <a:lnTo>
                  <a:pt x="159455" y="439026"/>
                </a:lnTo>
                <a:lnTo>
                  <a:pt x="159455" y="438633"/>
                </a:lnTo>
                <a:lnTo>
                  <a:pt x="157357" y="438371"/>
                </a:lnTo>
                <a:lnTo>
                  <a:pt x="156177" y="439157"/>
                </a:lnTo>
                <a:lnTo>
                  <a:pt x="155259" y="438764"/>
                </a:lnTo>
                <a:lnTo>
                  <a:pt x="154472" y="437322"/>
                </a:lnTo>
                <a:lnTo>
                  <a:pt x="152374" y="438108"/>
                </a:lnTo>
                <a:lnTo>
                  <a:pt x="149489" y="439551"/>
                </a:lnTo>
                <a:lnTo>
                  <a:pt x="148309" y="439551"/>
                </a:lnTo>
                <a:lnTo>
                  <a:pt x="146211" y="440206"/>
                </a:lnTo>
                <a:lnTo>
                  <a:pt x="145949" y="439551"/>
                </a:lnTo>
                <a:lnTo>
                  <a:pt x="145555" y="439944"/>
                </a:lnTo>
                <a:lnTo>
                  <a:pt x="144769" y="439289"/>
                </a:lnTo>
                <a:lnTo>
                  <a:pt x="143064" y="439551"/>
                </a:lnTo>
                <a:lnTo>
                  <a:pt x="142670" y="439289"/>
                </a:lnTo>
                <a:lnTo>
                  <a:pt x="141228" y="439551"/>
                </a:lnTo>
                <a:lnTo>
                  <a:pt x="141621" y="440206"/>
                </a:lnTo>
                <a:lnTo>
                  <a:pt x="140179" y="440600"/>
                </a:lnTo>
                <a:lnTo>
                  <a:pt x="139523" y="441518"/>
                </a:lnTo>
                <a:lnTo>
                  <a:pt x="139523" y="442305"/>
                </a:lnTo>
                <a:lnTo>
                  <a:pt x="138343" y="442698"/>
                </a:lnTo>
                <a:lnTo>
                  <a:pt x="138736" y="443485"/>
                </a:lnTo>
                <a:lnTo>
                  <a:pt x="138081" y="443747"/>
                </a:lnTo>
                <a:lnTo>
                  <a:pt x="138343" y="444403"/>
                </a:lnTo>
                <a:lnTo>
                  <a:pt x="137556" y="444796"/>
                </a:lnTo>
                <a:lnTo>
                  <a:pt x="137556" y="445452"/>
                </a:lnTo>
                <a:lnTo>
                  <a:pt x="137950" y="445452"/>
                </a:lnTo>
                <a:lnTo>
                  <a:pt x="137163" y="446501"/>
                </a:lnTo>
                <a:lnTo>
                  <a:pt x="135983" y="446501"/>
                </a:lnTo>
                <a:lnTo>
                  <a:pt x="133622" y="448599"/>
                </a:lnTo>
                <a:lnTo>
                  <a:pt x="135327" y="450041"/>
                </a:lnTo>
                <a:lnTo>
                  <a:pt x="136507" y="449386"/>
                </a:lnTo>
                <a:lnTo>
                  <a:pt x="136770" y="449386"/>
                </a:lnTo>
                <a:lnTo>
                  <a:pt x="135983" y="451221"/>
                </a:lnTo>
                <a:lnTo>
                  <a:pt x="133622" y="452008"/>
                </a:lnTo>
                <a:lnTo>
                  <a:pt x="130738" y="452008"/>
                </a:lnTo>
                <a:lnTo>
                  <a:pt x="126017" y="449910"/>
                </a:lnTo>
                <a:lnTo>
                  <a:pt x="124574" y="449255"/>
                </a:lnTo>
                <a:lnTo>
                  <a:pt x="122739" y="448861"/>
                </a:lnTo>
                <a:lnTo>
                  <a:pt x="120116" y="447025"/>
                </a:lnTo>
                <a:lnTo>
                  <a:pt x="119854" y="445976"/>
                </a:lnTo>
                <a:lnTo>
                  <a:pt x="117362" y="444140"/>
                </a:lnTo>
                <a:lnTo>
                  <a:pt x="115920" y="440600"/>
                </a:lnTo>
                <a:lnTo>
                  <a:pt x="115264" y="440600"/>
                </a:lnTo>
                <a:lnTo>
                  <a:pt x="113559" y="438502"/>
                </a:lnTo>
                <a:lnTo>
                  <a:pt x="112379" y="437715"/>
                </a:lnTo>
                <a:lnTo>
                  <a:pt x="110674" y="434568"/>
                </a:lnTo>
                <a:lnTo>
                  <a:pt x="107396" y="430372"/>
                </a:lnTo>
                <a:lnTo>
                  <a:pt x="105692" y="425782"/>
                </a:lnTo>
                <a:lnTo>
                  <a:pt x="104511" y="427618"/>
                </a:lnTo>
                <a:lnTo>
                  <a:pt x="105298" y="430765"/>
                </a:lnTo>
                <a:lnTo>
                  <a:pt x="107134" y="433257"/>
                </a:lnTo>
                <a:lnTo>
                  <a:pt x="107921" y="434306"/>
                </a:lnTo>
                <a:lnTo>
                  <a:pt x="108576" y="437190"/>
                </a:lnTo>
                <a:lnTo>
                  <a:pt x="108576" y="437584"/>
                </a:lnTo>
                <a:lnTo>
                  <a:pt x="106741" y="436928"/>
                </a:lnTo>
                <a:lnTo>
                  <a:pt x="104249" y="434437"/>
                </a:lnTo>
                <a:lnTo>
                  <a:pt x="101758" y="430896"/>
                </a:lnTo>
                <a:lnTo>
                  <a:pt x="101495" y="430896"/>
                </a:lnTo>
                <a:lnTo>
                  <a:pt x="101758" y="432732"/>
                </a:lnTo>
                <a:lnTo>
                  <a:pt x="105036" y="437322"/>
                </a:lnTo>
                <a:lnTo>
                  <a:pt x="106478" y="440206"/>
                </a:lnTo>
                <a:lnTo>
                  <a:pt x="107921" y="441387"/>
                </a:lnTo>
                <a:lnTo>
                  <a:pt x="107921" y="441649"/>
                </a:lnTo>
                <a:lnTo>
                  <a:pt x="107134" y="441649"/>
                </a:lnTo>
                <a:lnTo>
                  <a:pt x="105036" y="439944"/>
                </a:lnTo>
                <a:lnTo>
                  <a:pt x="102151" y="438108"/>
                </a:lnTo>
                <a:lnTo>
                  <a:pt x="100315" y="434961"/>
                </a:lnTo>
                <a:lnTo>
                  <a:pt x="98873" y="432076"/>
                </a:lnTo>
                <a:lnTo>
                  <a:pt x="98610" y="432076"/>
                </a:lnTo>
                <a:lnTo>
                  <a:pt x="97824" y="428798"/>
                </a:lnTo>
                <a:lnTo>
                  <a:pt x="100315" y="414243"/>
                </a:lnTo>
                <a:lnTo>
                  <a:pt x="102807" y="406899"/>
                </a:lnTo>
                <a:lnTo>
                  <a:pt x="104511" y="404408"/>
                </a:lnTo>
                <a:lnTo>
                  <a:pt x="107003" y="402703"/>
                </a:lnTo>
                <a:lnTo>
                  <a:pt x="108445" y="401523"/>
                </a:lnTo>
                <a:lnTo>
                  <a:pt x="109232" y="401523"/>
                </a:lnTo>
                <a:lnTo>
                  <a:pt x="107790" y="403359"/>
                </a:lnTo>
                <a:lnTo>
                  <a:pt x="109888" y="401523"/>
                </a:lnTo>
                <a:lnTo>
                  <a:pt x="111592" y="400867"/>
                </a:lnTo>
                <a:lnTo>
                  <a:pt x="111986" y="400867"/>
                </a:lnTo>
                <a:lnTo>
                  <a:pt x="111986" y="401523"/>
                </a:lnTo>
                <a:lnTo>
                  <a:pt x="110543" y="402965"/>
                </a:lnTo>
                <a:lnTo>
                  <a:pt x="110150" y="404408"/>
                </a:lnTo>
                <a:lnTo>
                  <a:pt x="111592" y="407293"/>
                </a:lnTo>
                <a:lnTo>
                  <a:pt x="113035" y="407686"/>
                </a:lnTo>
                <a:lnTo>
                  <a:pt x="113822" y="408342"/>
                </a:lnTo>
                <a:lnTo>
                  <a:pt x="114215" y="407948"/>
                </a:lnTo>
                <a:lnTo>
                  <a:pt x="115920" y="409128"/>
                </a:lnTo>
                <a:lnTo>
                  <a:pt x="116313" y="409128"/>
                </a:lnTo>
                <a:lnTo>
                  <a:pt x="116313" y="407948"/>
                </a:lnTo>
                <a:lnTo>
                  <a:pt x="118018" y="407686"/>
                </a:lnTo>
                <a:lnTo>
                  <a:pt x="117756" y="406244"/>
                </a:lnTo>
                <a:lnTo>
                  <a:pt x="119460" y="405850"/>
                </a:lnTo>
                <a:lnTo>
                  <a:pt x="121952" y="405588"/>
                </a:lnTo>
                <a:lnTo>
                  <a:pt x="121558" y="404145"/>
                </a:lnTo>
                <a:lnTo>
                  <a:pt x="123001" y="403752"/>
                </a:lnTo>
                <a:lnTo>
                  <a:pt x="123001" y="402703"/>
                </a:lnTo>
                <a:lnTo>
                  <a:pt x="127459" y="402047"/>
                </a:lnTo>
                <a:lnTo>
                  <a:pt x="129820" y="402703"/>
                </a:lnTo>
                <a:lnTo>
                  <a:pt x="129820" y="401261"/>
                </a:lnTo>
                <a:lnTo>
                  <a:pt x="132311" y="400867"/>
                </a:lnTo>
                <a:lnTo>
                  <a:pt x="131918" y="399425"/>
                </a:lnTo>
                <a:lnTo>
                  <a:pt x="130869" y="399163"/>
                </a:lnTo>
                <a:lnTo>
                  <a:pt x="130869" y="396671"/>
                </a:lnTo>
                <a:lnTo>
                  <a:pt x="130475" y="395884"/>
                </a:lnTo>
                <a:lnTo>
                  <a:pt x="130869" y="395622"/>
                </a:lnTo>
                <a:lnTo>
                  <a:pt x="130475" y="394966"/>
                </a:lnTo>
                <a:lnTo>
                  <a:pt x="129426" y="395229"/>
                </a:lnTo>
                <a:lnTo>
                  <a:pt x="124312" y="395884"/>
                </a:lnTo>
                <a:lnTo>
                  <a:pt x="124050" y="393786"/>
                </a:lnTo>
                <a:lnTo>
                  <a:pt x="123656" y="393786"/>
                </a:lnTo>
                <a:lnTo>
                  <a:pt x="122870" y="391688"/>
                </a:lnTo>
                <a:lnTo>
                  <a:pt x="122214" y="394966"/>
                </a:lnTo>
                <a:lnTo>
                  <a:pt x="122607" y="395229"/>
                </a:lnTo>
                <a:lnTo>
                  <a:pt x="122214" y="395884"/>
                </a:lnTo>
                <a:lnTo>
                  <a:pt x="120509" y="395622"/>
                </a:lnTo>
                <a:lnTo>
                  <a:pt x="119723" y="395229"/>
                </a:lnTo>
                <a:lnTo>
                  <a:pt x="119067" y="395622"/>
                </a:lnTo>
                <a:lnTo>
                  <a:pt x="118280" y="394966"/>
                </a:lnTo>
                <a:lnTo>
                  <a:pt x="117887" y="395622"/>
                </a:lnTo>
                <a:lnTo>
                  <a:pt x="116182" y="395229"/>
                </a:lnTo>
                <a:lnTo>
                  <a:pt x="112248" y="395229"/>
                </a:lnTo>
                <a:lnTo>
                  <a:pt x="109757" y="394966"/>
                </a:lnTo>
                <a:lnTo>
                  <a:pt x="106478" y="393131"/>
                </a:lnTo>
                <a:lnTo>
                  <a:pt x="105692" y="392475"/>
                </a:lnTo>
                <a:lnTo>
                  <a:pt x="105036" y="389590"/>
                </a:lnTo>
                <a:lnTo>
                  <a:pt x="105692" y="387098"/>
                </a:lnTo>
                <a:lnTo>
                  <a:pt x="106872" y="385000"/>
                </a:lnTo>
                <a:lnTo>
                  <a:pt x="109363" y="382902"/>
                </a:lnTo>
                <a:lnTo>
                  <a:pt x="115002" y="380017"/>
                </a:lnTo>
                <a:lnTo>
                  <a:pt x="118936" y="377133"/>
                </a:lnTo>
                <a:lnTo>
                  <a:pt x="122083" y="375034"/>
                </a:lnTo>
                <a:lnTo>
                  <a:pt x="125361" y="374641"/>
                </a:lnTo>
                <a:lnTo>
                  <a:pt x="126148" y="375034"/>
                </a:lnTo>
                <a:lnTo>
                  <a:pt x="126804" y="375690"/>
                </a:lnTo>
                <a:lnTo>
                  <a:pt x="126804" y="376477"/>
                </a:lnTo>
                <a:lnTo>
                  <a:pt x="126148" y="377395"/>
                </a:lnTo>
                <a:lnTo>
                  <a:pt x="126410" y="378182"/>
                </a:lnTo>
                <a:lnTo>
                  <a:pt x="129689" y="375690"/>
                </a:lnTo>
                <a:lnTo>
                  <a:pt x="134671" y="376477"/>
                </a:lnTo>
                <a:lnTo>
                  <a:pt x="134671" y="376083"/>
                </a:lnTo>
                <a:lnTo>
                  <a:pt x="137163" y="375821"/>
                </a:lnTo>
                <a:lnTo>
                  <a:pt x="146604" y="374641"/>
                </a:lnTo>
                <a:lnTo>
                  <a:pt x="146604" y="372936"/>
                </a:lnTo>
                <a:lnTo>
                  <a:pt x="153685" y="371756"/>
                </a:lnTo>
                <a:lnTo>
                  <a:pt x="172175" y="369396"/>
                </a:lnTo>
                <a:lnTo>
                  <a:pt x="178600" y="368609"/>
                </a:lnTo>
                <a:lnTo>
                  <a:pt x="178863" y="369396"/>
                </a:lnTo>
                <a:lnTo>
                  <a:pt x="180961" y="370314"/>
                </a:lnTo>
                <a:lnTo>
                  <a:pt x="181354" y="371494"/>
                </a:lnTo>
                <a:lnTo>
                  <a:pt x="181354" y="370314"/>
                </a:lnTo>
                <a:lnTo>
                  <a:pt x="181616" y="370707"/>
                </a:lnTo>
                <a:lnTo>
                  <a:pt x="182010" y="369920"/>
                </a:lnTo>
                <a:lnTo>
                  <a:pt x="183452" y="369920"/>
                </a:lnTo>
                <a:lnTo>
                  <a:pt x="185944" y="370707"/>
                </a:lnTo>
                <a:lnTo>
                  <a:pt x="186337" y="371363"/>
                </a:lnTo>
                <a:lnTo>
                  <a:pt x="189222" y="370969"/>
                </a:lnTo>
                <a:lnTo>
                  <a:pt x="189615" y="372805"/>
                </a:lnTo>
                <a:lnTo>
                  <a:pt x="195910" y="371625"/>
                </a:lnTo>
                <a:lnTo>
                  <a:pt x="197352" y="371363"/>
                </a:lnTo>
                <a:lnTo>
                  <a:pt x="197352" y="370183"/>
                </a:lnTo>
                <a:lnTo>
                  <a:pt x="201548" y="368740"/>
                </a:lnTo>
                <a:lnTo>
                  <a:pt x="201548" y="369920"/>
                </a:lnTo>
                <a:lnTo>
                  <a:pt x="206793" y="365331"/>
                </a:lnTo>
                <a:lnTo>
                  <a:pt x="210072" y="362839"/>
                </a:lnTo>
                <a:lnTo>
                  <a:pt x="212957" y="359692"/>
                </a:lnTo>
                <a:lnTo>
                  <a:pt x="212301" y="358512"/>
                </a:lnTo>
                <a:lnTo>
                  <a:pt x="215186" y="356414"/>
                </a:lnTo>
                <a:lnTo>
                  <a:pt x="217940" y="353529"/>
                </a:lnTo>
                <a:lnTo>
                  <a:pt x="217284" y="352611"/>
                </a:lnTo>
                <a:lnTo>
                  <a:pt x="219382" y="350775"/>
                </a:lnTo>
                <a:lnTo>
                  <a:pt x="219775" y="351169"/>
                </a:lnTo>
                <a:lnTo>
                  <a:pt x="220693" y="350382"/>
                </a:lnTo>
                <a:lnTo>
                  <a:pt x="220693" y="349726"/>
                </a:lnTo>
                <a:lnTo>
                  <a:pt x="224627" y="345530"/>
                </a:lnTo>
                <a:lnTo>
                  <a:pt x="224234" y="344743"/>
                </a:lnTo>
                <a:lnTo>
                  <a:pt x="225414" y="343563"/>
                </a:lnTo>
                <a:lnTo>
                  <a:pt x="227512" y="342907"/>
                </a:lnTo>
                <a:lnTo>
                  <a:pt x="228561" y="344088"/>
                </a:lnTo>
                <a:lnTo>
                  <a:pt x="238527" y="340809"/>
                </a:lnTo>
                <a:lnTo>
                  <a:pt x="238920" y="340154"/>
                </a:lnTo>
                <a:lnTo>
                  <a:pt x="239707" y="338711"/>
                </a:lnTo>
                <a:lnTo>
                  <a:pt x="240363" y="338711"/>
                </a:lnTo>
                <a:lnTo>
                  <a:pt x="241150" y="337269"/>
                </a:lnTo>
                <a:lnTo>
                  <a:pt x="239052" y="336220"/>
                </a:lnTo>
                <a:lnTo>
                  <a:pt x="241150" y="332286"/>
                </a:lnTo>
                <a:lnTo>
                  <a:pt x="244952" y="334384"/>
                </a:lnTo>
                <a:lnTo>
                  <a:pt x="245739" y="333597"/>
                </a:lnTo>
                <a:lnTo>
                  <a:pt x="239970" y="331237"/>
                </a:lnTo>
                <a:lnTo>
                  <a:pt x="239707" y="330450"/>
                </a:lnTo>
                <a:lnTo>
                  <a:pt x="239970" y="330057"/>
                </a:lnTo>
                <a:lnTo>
                  <a:pt x="240625" y="329794"/>
                </a:lnTo>
                <a:lnTo>
                  <a:pt x="242461" y="327696"/>
                </a:lnTo>
                <a:lnTo>
                  <a:pt x="242461" y="327303"/>
                </a:lnTo>
                <a:lnTo>
                  <a:pt x="242068" y="327303"/>
                </a:lnTo>
                <a:lnTo>
                  <a:pt x="240625" y="320222"/>
                </a:lnTo>
                <a:lnTo>
                  <a:pt x="238265" y="318124"/>
                </a:lnTo>
                <a:lnTo>
                  <a:pt x="237085" y="313927"/>
                </a:lnTo>
                <a:lnTo>
                  <a:pt x="235642" y="313010"/>
                </a:lnTo>
                <a:lnTo>
                  <a:pt x="234855" y="310780"/>
                </a:lnTo>
                <a:lnTo>
                  <a:pt x="234200" y="311174"/>
                </a:lnTo>
                <a:lnTo>
                  <a:pt x="233151" y="306977"/>
                </a:lnTo>
                <a:lnTo>
                  <a:pt x="229610" y="308420"/>
                </a:lnTo>
                <a:lnTo>
                  <a:pt x="226332" y="311567"/>
                </a:lnTo>
                <a:lnTo>
                  <a:pt x="224889" y="313403"/>
                </a:lnTo>
                <a:lnTo>
                  <a:pt x="225676" y="318386"/>
                </a:lnTo>
                <a:lnTo>
                  <a:pt x="223185" y="320222"/>
                </a:lnTo>
                <a:lnTo>
                  <a:pt x="223447" y="322320"/>
                </a:lnTo>
                <a:lnTo>
                  <a:pt x="221742" y="324025"/>
                </a:lnTo>
                <a:lnTo>
                  <a:pt x="218464" y="323762"/>
                </a:lnTo>
                <a:lnTo>
                  <a:pt x="218857" y="326647"/>
                </a:lnTo>
                <a:lnTo>
                  <a:pt x="217677" y="326909"/>
                </a:lnTo>
                <a:lnTo>
                  <a:pt x="218464" y="330450"/>
                </a:lnTo>
                <a:lnTo>
                  <a:pt x="216366" y="330843"/>
                </a:lnTo>
                <a:lnTo>
                  <a:pt x="216759" y="332286"/>
                </a:lnTo>
                <a:lnTo>
                  <a:pt x="216104" y="332548"/>
                </a:lnTo>
                <a:lnTo>
                  <a:pt x="216104" y="333728"/>
                </a:lnTo>
                <a:lnTo>
                  <a:pt x="214530" y="337269"/>
                </a:lnTo>
                <a:lnTo>
                  <a:pt x="212432" y="336482"/>
                </a:lnTo>
                <a:lnTo>
                  <a:pt x="212825" y="337531"/>
                </a:lnTo>
                <a:lnTo>
                  <a:pt x="211908" y="338711"/>
                </a:lnTo>
                <a:lnTo>
                  <a:pt x="208760" y="339367"/>
                </a:lnTo>
                <a:lnTo>
                  <a:pt x="206662" y="341203"/>
                </a:lnTo>
                <a:lnTo>
                  <a:pt x="205876" y="340809"/>
                </a:lnTo>
                <a:lnTo>
                  <a:pt x="203777" y="342252"/>
                </a:lnTo>
                <a:lnTo>
                  <a:pt x="197483" y="342252"/>
                </a:lnTo>
                <a:lnTo>
                  <a:pt x="196303" y="342252"/>
                </a:lnTo>
                <a:lnTo>
                  <a:pt x="185681" y="341596"/>
                </a:lnTo>
                <a:lnTo>
                  <a:pt x="183583" y="340154"/>
                </a:lnTo>
                <a:lnTo>
                  <a:pt x="181485" y="340547"/>
                </a:lnTo>
                <a:lnTo>
                  <a:pt x="177551" y="339105"/>
                </a:lnTo>
                <a:lnTo>
                  <a:pt x="174011" y="335826"/>
                </a:lnTo>
                <a:lnTo>
                  <a:pt x="174404" y="334122"/>
                </a:lnTo>
                <a:lnTo>
                  <a:pt x="178600" y="327041"/>
                </a:lnTo>
                <a:lnTo>
                  <a:pt x="177814" y="326254"/>
                </a:lnTo>
                <a:lnTo>
                  <a:pt x="174929" y="324811"/>
                </a:lnTo>
                <a:lnTo>
                  <a:pt x="173748" y="321533"/>
                </a:lnTo>
                <a:lnTo>
                  <a:pt x="174142" y="320091"/>
                </a:lnTo>
                <a:lnTo>
                  <a:pt x="174404" y="319828"/>
                </a:lnTo>
                <a:lnTo>
                  <a:pt x="176240" y="316943"/>
                </a:lnTo>
                <a:lnTo>
                  <a:pt x="182141" y="314059"/>
                </a:lnTo>
                <a:lnTo>
                  <a:pt x="183321" y="314714"/>
                </a:lnTo>
                <a:lnTo>
                  <a:pt x="190140" y="309338"/>
                </a:lnTo>
                <a:lnTo>
                  <a:pt x="190402" y="308682"/>
                </a:lnTo>
                <a:lnTo>
                  <a:pt x="193680" y="305142"/>
                </a:lnTo>
                <a:lnTo>
                  <a:pt x="195123" y="303306"/>
                </a:lnTo>
                <a:lnTo>
                  <a:pt x="194729" y="302519"/>
                </a:lnTo>
                <a:lnTo>
                  <a:pt x="195516" y="302912"/>
                </a:lnTo>
                <a:lnTo>
                  <a:pt x="195516" y="302126"/>
                </a:lnTo>
                <a:lnTo>
                  <a:pt x="195254" y="301732"/>
                </a:lnTo>
                <a:lnTo>
                  <a:pt x="195910" y="301470"/>
                </a:lnTo>
                <a:lnTo>
                  <a:pt x="196696" y="299372"/>
                </a:lnTo>
                <a:lnTo>
                  <a:pt x="196696" y="299110"/>
                </a:lnTo>
                <a:lnTo>
                  <a:pt x="197352" y="298323"/>
                </a:lnTo>
                <a:lnTo>
                  <a:pt x="197614" y="295438"/>
                </a:lnTo>
                <a:lnTo>
                  <a:pt x="197614" y="293340"/>
                </a:lnTo>
                <a:lnTo>
                  <a:pt x="197352" y="290455"/>
                </a:lnTo>
                <a:lnTo>
                  <a:pt x="196172" y="287570"/>
                </a:lnTo>
                <a:lnTo>
                  <a:pt x="195254" y="285079"/>
                </a:lnTo>
                <a:lnTo>
                  <a:pt x="194860" y="285472"/>
                </a:lnTo>
                <a:lnTo>
                  <a:pt x="194860" y="286259"/>
                </a:lnTo>
                <a:lnTo>
                  <a:pt x="183583" y="291242"/>
                </a:lnTo>
                <a:lnTo>
                  <a:pt x="183846" y="292291"/>
                </a:lnTo>
                <a:lnTo>
                  <a:pt x="180961" y="293733"/>
                </a:lnTo>
                <a:lnTo>
                  <a:pt x="180043" y="294389"/>
                </a:lnTo>
                <a:lnTo>
                  <a:pt x="178863" y="294389"/>
                </a:lnTo>
                <a:lnTo>
                  <a:pt x="174273" y="291504"/>
                </a:lnTo>
                <a:lnTo>
                  <a:pt x="172568" y="290848"/>
                </a:lnTo>
                <a:lnTo>
                  <a:pt x="171257" y="291242"/>
                </a:lnTo>
                <a:lnTo>
                  <a:pt x="168897" y="289406"/>
                </a:lnTo>
                <a:lnTo>
                  <a:pt x="168897" y="289144"/>
                </a:lnTo>
                <a:lnTo>
                  <a:pt x="169815" y="289144"/>
                </a:lnTo>
                <a:lnTo>
                  <a:pt x="173748" y="287308"/>
                </a:lnTo>
                <a:lnTo>
                  <a:pt x="175191" y="287308"/>
                </a:lnTo>
                <a:lnTo>
                  <a:pt x="176896" y="288488"/>
                </a:lnTo>
                <a:lnTo>
                  <a:pt x="178338" y="287832"/>
                </a:lnTo>
                <a:lnTo>
                  <a:pt x="180174" y="288488"/>
                </a:lnTo>
                <a:lnTo>
                  <a:pt x="182272" y="287832"/>
                </a:lnTo>
                <a:lnTo>
                  <a:pt x="182534" y="289275"/>
                </a:lnTo>
                <a:lnTo>
                  <a:pt x="194336" y="284292"/>
                </a:lnTo>
                <a:lnTo>
                  <a:pt x="195516" y="284554"/>
                </a:lnTo>
                <a:lnTo>
                  <a:pt x="195123" y="282849"/>
                </a:lnTo>
                <a:lnTo>
                  <a:pt x="201548" y="268687"/>
                </a:lnTo>
                <a:lnTo>
                  <a:pt x="200761" y="267507"/>
                </a:lnTo>
                <a:lnTo>
                  <a:pt x="199844" y="267900"/>
                </a:lnTo>
                <a:lnTo>
                  <a:pt x="199450" y="264622"/>
                </a:lnTo>
                <a:lnTo>
                  <a:pt x="198008" y="265016"/>
                </a:lnTo>
                <a:lnTo>
                  <a:pt x="197090" y="263180"/>
                </a:lnTo>
                <a:lnTo>
                  <a:pt x="195385" y="263704"/>
                </a:lnTo>
                <a:lnTo>
                  <a:pt x="194598" y="262524"/>
                </a:lnTo>
                <a:lnTo>
                  <a:pt x="193418" y="262918"/>
                </a:lnTo>
                <a:lnTo>
                  <a:pt x="192762" y="262262"/>
                </a:lnTo>
                <a:lnTo>
                  <a:pt x="188960" y="263180"/>
                </a:lnTo>
                <a:lnTo>
                  <a:pt x="185288" y="262262"/>
                </a:lnTo>
                <a:lnTo>
                  <a:pt x="183846" y="262918"/>
                </a:lnTo>
                <a:lnTo>
                  <a:pt x="183190" y="262262"/>
                </a:lnTo>
                <a:lnTo>
                  <a:pt x="179387" y="264360"/>
                </a:lnTo>
                <a:lnTo>
                  <a:pt x="178994" y="265147"/>
                </a:lnTo>
                <a:lnTo>
                  <a:pt x="178207" y="265147"/>
                </a:lnTo>
                <a:lnTo>
                  <a:pt x="176502" y="263967"/>
                </a:lnTo>
                <a:lnTo>
                  <a:pt x="175191" y="259770"/>
                </a:lnTo>
                <a:lnTo>
                  <a:pt x="175191" y="259508"/>
                </a:lnTo>
                <a:lnTo>
                  <a:pt x="175453" y="259770"/>
                </a:lnTo>
                <a:lnTo>
                  <a:pt x="177289" y="260951"/>
                </a:lnTo>
                <a:lnTo>
                  <a:pt x="183583" y="257017"/>
                </a:lnTo>
                <a:lnTo>
                  <a:pt x="182928" y="256230"/>
                </a:lnTo>
                <a:lnTo>
                  <a:pt x="186075" y="253345"/>
                </a:lnTo>
                <a:lnTo>
                  <a:pt x="185288" y="252165"/>
                </a:lnTo>
                <a:lnTo>
                  <a:pt x="186075" y="251509"/>
                </a:lnTo>
                <a:lnTo>
                  <a:pt x="182928" y="248624"/>
                </a:lnTo>
                <a:lnTo>
                  <a:pt x="183190" y="247575"/>
                </a:lnTo>
                <a:lnTo>
                  <a:pt x="182141" y="246395"/>
                </a:lnTo>
                <a:lnTo>
                  <a:pt x="182403" y="245739"/>
                </a:lnTo>
                <a:lnTo>
                  <a:pt x="180961" y="244297"/>
                </a:lnTo>
                <a:lnTo>
                  <a:pt x="181354" y="243248"/>
                </a:lnTo>
                <a:lnTo>
                  <a:pt x="180174" y="242068"/>
                </a:lnTo>
                <a:lnTo>
                  <a:pt x="181354" y="241150"/>
                </a:lnTo>
                <a:lnTo>
                  <a:pt x="180961" y="238658"/>
                </a:lnTo>
                <a:lnTo>
                  <a:pt x="180043" y="235118"/>
                </a:lnTo>
                <a:lnTo>
                  <a:pt x="178600" y="235118"/>
                </a:lnTo>
                <a:lnTo>
                  <a:pt x="178600" y="233544"/>
                </a:lnTo>
                <a:lnTo>
                  <a:pt x="177814" y="233544"/>
                </a:lnTo>
                <a:lnTo>
                  <a:pt x="177158" y="233151"/>
                </a:lnTo>
                <a:lnTo>
                  <a:pt x="178076" y="231708"/>
                </a:lnTo>
                <a:lnTo>
                  <a:pt x="174535" y="229610"/>
                </a:lnTo>
                <a:lnTo>
                  <a:pt x="173093" y="227906"/>
                </a:lnTo>
                <a:lnTo>
                  <a:pt x="166012" y="224365"/>
                </a:lnTo>
                <a:lnTo>
                  <a:pt x="158931" y="217546"/>
                </a:lnTo>
                <a:lnTo>
                  <a:pt x="157095" y="215448"/>
                </a:lnTo>
                <a:lnTo>
                  <a:pt x="157095" y="214006"/>
                </a:lnTo>
                <a:lnTo>
                  <a:pt x="155652" y="210203"/>
                </a:lnTo>
                <a:lnTo>
                  <a:pt x="156833" y="205482"/>
                </a:lnTo>
                <a:lnTo>
                  <a:pt x="155259" y="203646"/>
                </a:lnTo>
                <a:lnTo>
                  <a:pt x="154603" y="200761"/>
                </a:lnTo>
                <a:lnTo>
                  <a:pt x="152899" y="198663"/>
                </a:lnTo>
                <a:lnTo>
                  <a:pt x="151063" y="198663"/>
                </a:lnTo>
                <a:lnTo>
                  <a:pt x="150407" y="197745"/>
                </a:lnTo>
                <a:lnTo>
                  <a:pt x="146867" y="196565"/>
                </a:lnTo>
                <a:lnTo>
                  <a:pt x="146867" y="195516"/>
                </a:lnTo>
                <a:lnTo>
                  <a:pt x="145949" y="195778"/>
                </a:lnTo>
                <a:lnTo>
                  <a:pt x="144769" y="194336"/>
                </a:lnTo>
                <a:lnTo>
                  <a:pt x="143720" y="195516"/>
                </a:lnTo>
                <a:lnTo>
                  <a:pt x="143064" y="209678"/>
                </a:lnTo>
                <a:lnTo>
                  <a:pt x="145031" y="211252"/>
                </a:lnTo>
                <a:lnTo>
                  <a:pt x="145293" y="212432"/>
                </a:lnTo>
                <a:lnTo>
                  <a:pt x="146473" y="213481"/>
                </a:lnTo>
                <a:lnTo>
                  <a:pt x="145818" y="214137"/>
                </a:lnTo>
                <a:lnTo>
                  <a:pt x="144375" y="217022"/>
                </a:lnTo>
                <a:lnTo>
                  <a:pt x="143982" y="217415"/>
                </a:lnTo>
                <a:lnTo>
                  <a:pt x="143064" y="219513"/>
                </a:lnTo>
                <a:lnTo>
                  <a:pt x="142670" y="221218"/>
                </a:lnTo>
                <a:lnTo>
                  <a:pt x="140572" y="220956"/>
                </a:lnTo>
                <a:lnTo>
                  <a:pt x="135589" y="221742"/>
                </a:lnTo>
                <a:lnTo>
                  <a:pt x="135589" y="221349"/>
                </a:lnTo>
                <a:lnTo>
                  <a:pt x="134671" y="221349"/>
                </a:lnTo>
                <a:lnTo>
                  <a:pt x="133885" y="220693"/>
                </a:lnTo>
                <a:lnTo>
                  <a:pt x="133491" y="219907"/>
                </a:lnTo>
                <a:lnTo>
                  <a:pt x="129951" y="221349"/>
                </a:lnTo>
                <a:lnTo>
                  <a:pt x="127590" y="226725"/>
                </a:lnTo>
                <a:lnTo>
                  <a:pt x="128246" y="227512"/>
                </a:lnTo>
                <a:lnTo>
                  <a:pt x="127590" y="229217"/>
                </a:lnTo>
                <a:lnTo>
                  <a:pt x="127853" y="230397"/>
                </a:lnTo>
                <a:lnTo>
                  <a:pt x="127066" y="230659"/>
                </a:lnTo>
                <a:lnTo>
                  <a:pt x="127459" y="232495"/>
                </a:lnTo>
                <a:lnTo>
                  <a:pt x="125886" y="234987"/>
                </a:lnTo>
                <a:lnTo>
                  <a:pt x="126279" y="235642"/>
                </a:lnTo>
                <a:lnTo>
                  <a:pt x="124443" y="238134"/>
                </a:lnTo>
                <a:lnTo>
                  <a:pt x="123525" y="238396"/>
                </a:lnTo>
                <a:lnTo>
                  <a:pt x="122739" y="239183"/>
                </a:lnTo>
                <a:lnTo>
                  <a:pt x="121558" y="239838"/>
                </a:lnTo>
                <a:lnTo>
                  <a:pt x="116969" y="240625"/>
                </a:lnTo>
                <a:lnTo>
                  <a:pt x="116969" y="241281"/>
                </a:lnTo>
                <a:lnTo>
                  <a:pt x="113691" y="242068"/>
                </a:lnTo>
                <a:lnTo>
                  <a:pt x="113559" y="241412"/>
                </a:lnTo>
                <a:lnTo>
                  <a:pt x="112773" y="241412"/>
                </a:lnTo>
                <a:lnTo>
                  <a:pt x="111330" y="242330"/>
                </a:lnTo>
                <a:lnTo>
                  <a:pt x="107134" y="243117"/>
                </a:lnTo>
                <a:lnTo>
                  <a:pt x="105298" y="241412"/>
                </a:lnTo>
                <a:lnTo>
                  <a:pt x="101102" y="242330"/>
                </a:lnTo>
                <a:lnTo>
                  <a:pt x="100446" y="243510"/>
                </a:lnTo>
                <a:lnTo>
                  <a:pt x="98348" y="244559"/>
                </a:lnTo>
                <a:lnTo>
                  <a:pt x="96250" y="246657"/>
                </a:lnTo>
                <a:lnTo>
                  <a:pt x="93759" y="246395"/>
                </a:lnTo>
                <a:lnTo>
                  <a:pt x="92972" y="248100"/>
                </a:lnTo>
                <a:lnTo>
                  <a:pt x="91267" y="248886"/>
                </a:lnTo>
                <a:lnTo>
                  <a:pt x="91267" y="249542"/>
                </a:lnTo>
                <a:lnTo>
                  <a:pt x="89169" y="250329"/>
                </a:lnTo>
                <a:lnTo>
                  <a:pt x="89169" y="251509"/>
                </a:lnTo>
                <a:lnTo>
                  <a:pt x="88776" y="252165"/>
                </a:lnTo>
                <a:lnTo>
                  <a:pt x="86415" y="248886"/>
                </a:lnTo>
                <a:lnTo>
                  <a:pt x="82875" y="247182"/>
                </a:lnTo>
                <a:lnTo>
                  <a:pt x="82875" y="246002"/>
                </a:lnTo>
                <a:lnTo>
                  <a:pt x="83137" y="245215"/>
                </a:lnTo>
                <a:lnTo>
                  <a:pt x="83137" y="244297"/>
                </a:lnTo>
                <a:lnTo>
                  <a:pt x="84973" y="242461"/>
                </a:lnTo>
                <a:lnTo>
                  <a:pt x="85629" y="243248"/>
                </a:lnTo>
                <a:lnTo>
                  <a:pt x="85891" y="242461"/>
                </a:lnTo>
                <a:lnTo>
                  <a:pt x="86284" y="241543"/>
                </a:lnTo>
                <a:lnTo>
                  <a:pt x="86940" y="241150"/>
                </a:lnTo>
                <a:lnTo>
                  <a:pt x="89431" y="241543"/>
                </a:lnTo>
                <a:lnTo>
                  <a:pt x="90611" y="241805"/>
                </a:lnTo>
                <a:lnTo>
                  <a:pt x="93496" y="240756"/>
                </a:lnTo>
                <a:lnTo>
                  <a:pt x="94939" y="240756"/>
                </a:lnTo>
                <a:lnTo>
                  <a:pt x="97299" y="239314"/>
                </a:lnTo>
                <a:lnTo>
                  <a:pt x="98086" y="239576"/>
                </a:lnTo>
                <a:lnTo>
                  <a:pt x="102676" y="238658"/>
                </a:lnTo>
                <a:lnTo>
                  <a:pt x="106609" y="238265"/>
                </a:lnTo>
                <a:lnTo>
                  <a:pt x="118936" y="233675"/>
                </a:lnTo>
                <a:lnTo>
                  <a:pt x="121034" y="232233"/>
                </a:lnTo>
                <a:lnTo>
                  <a:pt x="123525" y="229348"/>
                </a:lnTo>
                <a:lnTo>
                  <a:pt x="124968" y="229610"/>
                </a:lnTo>
                <a:lnTo>
                  <a:pt x="125623" y="229610"/>
                </a:lnTo>
                <a:lnTo>
                  <a:pt x="129820" y="220824"/>
                </a:lnTo>
                <a:lnTo>
                  <a:pt x="133098" y="219382"/>
                </a:lnTo>
                <a:lnTo>
                  <a:pt x="133098" y="218726"/>
                </a:lnTo>
                <a:lnTo>
                  <a:pt x="133754" y="218333"/>
                </a:lnTo>
                <a:lnTo>
                  <a:pt x="134540" y="218726"/>
                </a:lnTo>
                <a:lnTo>
                  <a:pt x="136245" y="218333"/>
                </a:lnTo>
                <a:lnTo>
                  <a:pt x="138081" y="216891"/>
                </a:lnTo>
                <a:lnTo>
                  <a:pt x="140179" y="214530"/>
                </a:lnTo>
                <a:lnTo>
                  <a:pt x="142539" y="213350"/>
                </a:lnTo>
                <a:lnTo>
                  <a:pt x="142933" y="195254"/>
                </a:lnTo>
                <a:lnTo>
                  <a:pt x="143195" y="191713"/>
                </a:lnTo>
                <a:lnTo>
                  <a:pt x="137294" y="190795"/>
                </a:lnTo>
                <a:lnTo>
                  <a:pt x="136901" y="188304"/>
                </a:lnTo>
                <a:lnTo>
                  <a:pt x="135196" y="187517"/>
                </a:lnTo>
                <a:lnTo>
                  <a:pt x="136245" y="187517"/>
                </a:lnTo>
                <a:lnTo>
                  <a:pt x="135983" y="186599"/>
                </a:lnTo>
                <a:lnTo>
                  <a:pt x="137687" y="187517"/>
                </a:lnTo>
                <a:lnTo>
                  <a:pt x="140048" y="185026"/>
                </a:lnTo>
                <a:lnTo>
                  <a:pt x="140048" y="184239"/>
                </a:lnTo>
                <a:lnTo>
                  <a:pt x="141490" y="183583"/>
                </a:lnTo>
                <a:lnTo>
                  <a:pt x="140703" y="180698"/>
                </a:lnTo>
                <a:lnTo>
                  <a:pt x="141490" y="179912"/>
                </a:lnTo>
                <a:lnTo>
                  <a:pt x="137294" y="168634"/>
                </a:lnTo>
                <a:lnTo>
                  <a:pt x="136901" y="166143"/>
                </a:lnTo>
                <a:lnTo>
                  <a:pt x="137687" y="165487"/>
                </a:lnTo>
                <a:lnTo>
                  <a:pt x="133098" y="157357"/>
                </a:lnTo>
                <a:lnTo>
                  <a:pt x="132704" y="156177"/>
                </a:lnTo>
                <a:lnTo>
                  <a:pt x="131787" y="155259"/>
                </a:lnTo>
                <a:lnTo>
                  <a:pt x="132049" y="154079"/>
                </a:lnTo>
                <a:lnTo>
                  <a:pt x="131787" y="153292"/>
                </a:lnTo>
                <a:lnTo>
                  <a:pt x="129951" y="154079"/>
                </a:lnTo>
                <a:lnTo>
                  <a:pt x="129033" y="152374"/>
                </a:lnTo>
                <a:lnTo>
                  <a:pt x="127853" y="152636"/>
                </a:lnTo>
                <a:lnTo>
                  <a:pt x="127590" y="151587"/>
                </a:lnTo>
                <a:lnTo>
                  <a:pt x="126410" y="151850"/>
                </a:lnTo>
                <a:lnTo>
                  <a:pt x="125230" y="148965"/>
                </a:lnTo>
                <a:lnTo>
                  <a:pt x="123788" y="149752"/>
                </a:lnTo>
                <a:lnTo>
                  <a:pt x="122739" y="146867"/>
                </a:lnTo>
                <a:lnTo>
                  <a:pt x="124181" y="146080"/>
                </a:lnTo>
                <a:lnTo>
                  <a:pt x="123001" y="142539"/>
                </a:lnTo>
                <a:lnTo>
                  <a:pt x="122345" y="142539"/>
                </a:lnTo>
                <a:lnTo>
                  <a:pt x="122083" y="141359"/>
                </a:lnTo>
                <a:lnTo>
                  <a:pt x="120903" y="141753"/>
                </a:lnTo>
                <a:lnTo>
                  <a:pt x="119854" y="138474"/>
                </a:lnTo>
                <a:lnTo>
                  <a:pt x="119460" y="138212"/>
                </a:lnTo>
                <a:lnTo>
                  <a:pt x="119198" y="136770"/>
                </a:lnTo>
                <a:lnTo>
                  <a:pt x="117362" y="136376"/>
                </a:lnTo>
                <a:lnTo>
                  <a:pt x="117362" y="134278"/>
                </a:lnTo>
                <a:lnTo>
                  <a:pt x="117100" y="134278"/>
                </a:lnTo>
                <a:lnTo>
                  <a:pt x="112904" y="130082"/>
                </a:lnTo>
                <a:lnTo>
                  <a:pt x="113691" y="129033"/>
                </a:lnTo>
                <a:lnTo>
                  <a:pt x="108970" y="124050"/>
                </a:lnTo>
                <a:lnTo>
                  <a:pt x="108970" y="121165"/>
                </a:lnTo>
                <a:lnTo>
                  <a:pt x="107527" y="120378"/>
                </a:lnTo>
                <a:lnTo>
                  <a:pt x="108970" y="104774"/>
                </a:lnTo>
                <a:lnTo>
                  <a:pt x="108314" y="104774"/>
                </a:lnTo>
                <a:lnTo>
                  <a:pt x="108708" y="101495"/>
                </a:lnTo>
                <a:lnTo>
                  <a:pt x="108052" y="101495"/>
                </a:lnTo>
                <a:lnTo>
                  <a:pt x="108052" y="101102"/>
                </a:lnTo>
                <a:lnTo>
                  <a:pt x="106216" y="100709"/>
                </a:lnTo>
                <a:lnTo>
                  <a:pt x="106216" y="99004"/>
                </a:lnTo>
                <a:lnTo>
                  <a:pt x="95594" y="99266"/>
                </a:lnTo>
                <a:lnTo>
                  <a:pt x="78547" y="100446"/>
                </a:lnTo>
                <a:lnTo>
                  <a:pt x="76318" y="101102"/>
                </a:lnTo>
                <a:lnTo>
                  <a:pt x="67664" y="106085"/>
                </a:lnTo>
                <a:lnTo>
                  <a:pt x="67008" y="107527"/>
                </a:lnTo>
                <a:lnTo>
                  <a:pt x="65565" y="108183"/>
                </a:lnTo>
                <a:lnTo>
                  <a:pt x="63861" y="109888"/>
                </a:lnTo>
                <a:lnTo>
                  <a:pt x="60976" y="112773"/>
                </a:lnTo>
                <a:lnTo>
                  <a:pt x="58878" y="113559"/>
                </a:lnTo>
                <a:lnTo>
                  <a:pt x="58878" y="113953"/>
                </a:lnTo>
                <a:lnTo>
                  <a:pt x="54550" y="115264"/>
                </a:lnTo>
                <a:lnTo>
                  <a:pt x="54550" y="116051"/>
                </a:lnTo>
                <a:lnTo>
                  <a:pt x="50354" y="116969"/>
                </a:lnTo>
                <a:lnTo>
                  <a:pt x="48518" y="119460"/>
                </a:lnTo>
                <a:lnTo>
                  <a:pt x="46814" y="120247"/>
                </a:lnTo>
                <a:lnTo>
                  <a:pt x="44978" y="120509"/>
                </a:lnTo>
                <a:lnTo>
                  <a:pt x="41437" y="119460"/>
                </a:lnTo>
                <a:lnTo>
                  <a:pt x="33176" y="113428"/>
                </a:lnTo>
                <a:lnTo>
                  <a:pt x="32258" y="111330"/>
                </a:lnTo>
                <a:lnTo>
                  <a:pt x="28980" y="103987"/>
                </a:lnTo>
                <a:lnTo>
                  <a:pt x="23735" y="103987"/>
                </a:lnTo>
                <a:lnTo>
                  <a:pt x="23079" y="105692"/>
                </a:lnTo>
                <a:lnTo>
                  <a:pt x="22423" y="105036"/>
                </a:lnTo>
                <a:lnTo>
                  <a:pt x="23079" y="103331"/>
                </a:lnTo>
                <a:lnTo>
                  <a:pt x="21637" y="101102"/>
                </a:lnTo>
                <a:lnTo>
                  <a:pt x="18752" y="106347"/>
                </a:lnTo>
                <a:lnTo>
                  <a:pt x="19539" y="109625"/>
                </a:lnTo>
                <a:lnTo>
                  <a:pt x="19145" y="110674"/>
                </a:lnTo>
                <a:lnTo>
                  <a:pt x="18227" y="111855"/>
                </a:lnTo>
                <a:lnTo>
                  <a:pt x="11277" y="113166"/>
                </a:lnTo>
                <a:lnTo>
                  <a:pt x="10228" y="113822"/>
                </a:lnTo>
                <a:lnTo>
                  <a:pt x="9573" y="114608"/>
                </a:lnTo>
                <a:lnTo>
                  <a:pt x="10491" y="115264"/>
                </a:lnTo>
                <a:lnTo>
                  <a:pt x="9048" y="115264"/>
                </a:lnTo>
                <a:lnTo>
                  <a:pt x="8786" y="115526"/>
                </a:lnTo>
                <a:lnTo>
                  <a:pt x="8786" y="116969"/>
                </a:lnTo>
                <a:lnTo>
                  <a:pt x="7737" y="119067"/>
                </a:lnTo>
                <a:lnTo>
                  <a:pt x="7737" y="121165"/>
                </a:lnTo>
                <a:lnTo>
                  <a:pt x="6557" y="123263"/>
                </a:lnTo>
                <a:lnTo>
                  <a:pt x="6950" y="126804"/>
                </a:lnTo>
                <a:lnTo>
                  <a:pt x="5770" y="130738"/>
                </a:lnTo>
                <a:lnTo>
                  <a:pt x="5770" y="132180"/>
                </a:lnTo>
                <a:lnTo>
                  <a:pt x="6163" y="134671"/>
                </a:lnTo>
                <a:lnTo>
                  <a:pt x="7606" y="136507"/>
                </a:lnTo>
                <a:lnTo>
                  <a:pt x="7868" y="136507"/>
                </a:lnTo>
                <a:lnTo>
                  <a:pt x="7868" y="136770"/>
                </a:lnTo>
                <a:lnTo>
                  <a:pt x="6425" y="140048"/>
                </a:lnTo>
                <a:lnTo>
                  <a:pt x="7606" y="145031"/>
                </a:lnTo>
                <a:lnTo>
                  <a:pt x="7343" y="145686"/>
                </a:lnTo>
                <a:lnTo>
                  <a:pt x="5901" y="147129"/>
                </a:lnTo>
                <a:lnTo>
                  <a:pt x="5639" y="148571"/>
                </a:lnTo>
                <a:lnTo>
                  <a:pt x="5901" y="150669"/>
                </a:lnTo>
                <a:lnTo>
                  <a:pt x="5639" y="151456"/>
                </a:lnTo>
                <a:lnTo>
                  <a:pt x="4852" y="153554"/>
                </a:lnTo>
                <a:lnTo>
                  <a:pt x="4852" y="154997"/>
                </a:lnTo>
                <a:lnTo>
                  <a:pt x="5901" y="160373"/>
                </a:lnTo>
                <a:lnTo>
                  <a:pt x="7343" y="161816"/>
                </a:lnTo>
                <a:lnTo>
                  <a:pt x="7343" y="161160"/>
                </a:lnTo>
                <a:lnTo>
                  <a:pt x="7081" y="160373"/>
                </a:lnTo>
                <a:lnTo>
                  <a:pt x="7737" y="160373"/>
                </a:lnTo>
                <a:lnTo>
                  <a:pt x="7737" y="158537"/>
                </a:lnTo>
                <a:lnTo>
                  <a:pt x="7737" y="159980"/>
                </a:lnTo>
                <a:lnTo>
                  <a:pt x="7737" y="161422"/>
                </a:lnTo>
                <a:lnTo>
                  <a:pt x="7737" y="162078"/>
                </a:lnTo>
                <a:lnTo>
                  <a:pt x="7999" y="162865"/>
                </a:lnTo>
                <a:lnTo>
                  <a:pt x="7737" y="163520"/>
                </a:lnTo>
                <a:lnTo>
                  <a:pt x="7343" y="165618"/>
                </a:lnTo>
                <a:lnTo>
                  <a:pt x="7737" y="166274"/>
                </a:lnTo>
                <a:lnTo>
                  <a:pt x="7343" y="166667"/>
                </a:lnTo>
                <a:lnTo>
                  <a:pt x="7343" y="167585"/>
                </a:lnTo>
                <a:lnTo>
                  <a:pt x="7737" y="167585"/>
                </a:lnTo>
                <a:lnTo>
                  <a:pt x="7343" y="167979"/>
                </a:lnTo>
                <a:lnTo>
                  <a:pt x="7081" y="168241"/>
                </a:lnTo>
                <a:lnTo>
                  <a:pt x="6294" y="169683"/>
                </a:lnTo>
                <a:lnTo>
                  <a:pt x="6294" y="170339"/>
                </a:lnTo>
                <a:lnTo>
                  <a:pt x="6294" y="169421"/>
                </a:lnTo>
                <a:lnTo>
                  <a:pt x="5901" y="169421"/>
                </a:lnTo>
                <a:lnTo>
                  <a:pt x="5639" y="171126"/>
                </a:lnTo>
                <a:lnTo>
                  <a:pt x="5901" y="170864"/>
                </a:lnTo>
                <a:lnTo>
                  <a:pt x="6294" y="170864"/>
                </a:lnTo>
                <a:lnTo>
                  <a:pt x="5639" y="171519"/>
                </a:lnTo>
                <a:lnTo>
                  <a:pt x="5639" y="172568"/>
                </a:lnTo>
                <a:lnTo>
                  <a:pt x="5245" y="173224"/>
                </a:lnTo>
                <a:lnTo>
                  <a:pt x="6032" y="177158"/>
                </a:lnTo>
                <a:lnTo>
                  <a:pt x="6688" y="178600"/>
                </a:lnTo>
                <a:lnTo>
                  <a:pt x="6688" y="179649"/>
                </a:lnTo>
                <a:lnTo>
                  <a:pt x="5245" y="181092"/>
                </a:lnTo>
                <a:lnTo>
                  <a:pt x="4983" y="181092"/>
                </a:lnTo>
                <a:lnTo>
                  <a:pt x="1705" y="177551"/>
                </a:lnTo>
                <a:lnTo>
                  <a:pt x="262" y="174011"/>
                </a:lnTo>
                <a:lnTo>
                  <a:pt x="0" y="174011"/>
                </a:lnTo>
                <a:lnTo>
                  <a:pt x="262" y="171126"/>
                </a:lnTo>
                <a:lnTo>
                  <a:pt x="0" y="170077"/>
                </a:lnTo>
                <a:lnTo>
                  <a:pt x="918" y="161816"/>
                </a:lnTo>
                <a:lnTo>
                  <a:pt x="1705" y="150538"/>
                </a:lnTo>
                <a:lnTo>
                  <a:pt x="1442" y="149883"/>
                </a:lnTo>
                <a:lnTo>
                  <a:pt x="1705" y="149096"/>
                </a:lnTo>
                <a:lnTo>
                  <a:pt x="1705" y="143457"/>
                </a:lnTo>
                <a:lnTo>
                  <a:pt x="2360" y="132573"/>
                </a:lnTo>
                <a:lnTo>
                  <a:pt x="2754" y="127984"/>
                </a:lnTo>
                <a:lnTo>
                  <a:pt x="2754" y="125492"/>
                </a:lnTo>
                <a:lnTo>
                  <a:pt x="3016" y="120509"/>
                </a:lnTo>
                <a:lnTo>
                  <a:pt x="3016" y="119067"/>
                </a:lnTo>
                <a:lnTo>
                  <a:pt x="3409" y="111724"/>
                </a:lnTo>
                <a:lnTo>
                  <a:pt x="4459" y="96381"/>
                </a:lnTo>
                <a:lnTo>
                  <a:pt x="6557" y="86809"/>
                </a:lnTo>
                <a:lnTo>
                  <a:pt x="7737" y="83268"/>
                </a:lnTo>
                <a:lnTo>
                  <a:pt x="7999" y="81826"/>
                </a:lnTo>
                <a:lnTo>
                  <a:pt x="11671" y="72384"/>
                </a:lnTo>
                <a:lnTo>
                  <a:pt x="13113" y="67401"/>
                </a:lnTo>
                <a:lnTo>
                  <a:pt x="15605" y="61763"/>
                </a:lnTo>
                <a:lnTo>
                  <a:pt x="19145" y="52584"/>
                </a:lnTo>
                <a:lnTo>
                  <a:pt x="19932" y="51797"/>
                </a:lnTo>
                <a:lnTo>
                  <a:pt x="21374" y="48256"/>
                </a:lnTo>
                <a:lnTo>
                  <a:pt x="26357" y="37503"/>
                </a:lnTo>
                <a:lnTo>
                  <a:pt x="28193" y="32258"/>
                </a:lnTo>
                <a:lnTo>
                  <a:pt x="29898" y="28718"/>
                </a:lnTo>
                <a:lnTo>
                  <a:pt x="32783" y="20850"/>
                </a:lnTo>
                <a:lnTo>
                  <a:pt x="33963" y="19014"/>
                </a:lnTo>
                <a:lnTo>
                  <a:pt x="37503" y="9441"/>
                </a:lnTo>
                <a:lnTo>
                  <a:pt x="40388" y="3409"/>
                </a:lnTo>
                <a:lnTo>
                  <a:pt x="42486" y="1311"/>
                </a:lnTo>
                <a:lnTo>
                  <a:pt x="46420" y="393"/>
                </a:lnTo>
                <a:lnTo>
                  <a:pt x="48518" y="0"/>
                </a:lnTo>
                <a:lnTo>
                  <a:pt x="51403" y="1836"/>
                </a:lnTo>
                <a:lnTo>
                  <a:pt x="53764" y="2491"/>
                </a:lnTo>
                <a:lnTo>
                  <a:pt x="55206" y="4196"/>
                </a:lnTo>
                <a:lnTo>
                  <a:pt x="58091" y="4590"/>
                </a:lnTo>
                <a:lnTo>
                  <a:pt x="60976" y="6032"/>
                </a:lnTo>
                <a:lnTo>
                  <a:pt x="62418" y="6032"/>
                </a:lnTo>
                <a:lnTo>
                  <a:pt x="63599" y="6688"/>
                </a:lnTo>
                <a:lnTo>
                  <a:pt x="63205" y="7474"/>
                </a:lnTo>
                <a:lnTo>
                  <a:pt x="61500" y="8130"/>
                </a:lnTo>
                <a:lnTo>
                  <a:pt x="60058" y="8130"/>
                </a:lnTo>
                <a:lnTo>
                  <a:pt x="58222" y="8917"/>
                </a:lnTo>
                <a:lnTo>
                  <a:pt x="56780" y="8917"/>
                </a:lnTo>
                <a:lnTo>
                  <a:pt x="55862" y="7474"/>
                </a:lnTo>
                <a:lnTo>
                  <a:pt x="53239" y="5507"/>
                </a:lnTo>
                <a:lnTo>
                  <a:pt x="50617" y="5770"/>
                </a:lnTo>
                <a:lnTo>
                  <a:pt x="49174" y="6557"/>
                </a:lnTo>
                <a:lnTo>
                  <a:pt x="47732" y="6294"/>
                </a:lnTo>
                <a:lnTo>
                  <a:pt x="42093" y="6557"/>
                </a:lnTo>
                <a:lnTo>
                  <a:pt x="40388" y="7212"/>
                </a:lnTo>
                <a:lnTo>
                  <a:pt x="40388" y="7999"/>
                </a:lnTo>
                <a:lnTo>
                  <a:pt x="41044" y="9179"/>
                </a:lnTo>
                <a:lnTo>
                  <a:pt x="41044" y="11277"/>
                </a:lnTo>
                <a:lnTo>
                  <a:pt x="41831" y="13375"/>
                </a:lnTo>
                <a:lnTo>
                  <a:pt x="43273" y="13638"/>
                </a:lnTo>
                <a:lnTo>
                  <a:pt x="48256" y="13375"/>
                </a:lnTo>
                <a:lnTo>
                  <a:pt x="49174" y="13638"/>
                </a:lnTo>
                <a:lnTo>
                  <a:pt x="50354" y="14293"/>
                </a:lnTo>
                <a:lnTo>
                  <a:pt x="50354" y="13244"/>
                </a:lnTo>
                <a:lnTo>
                  <a:pt x="51141" y="12064"/>
                </a:lnTo>
                <a:lnTo>
                  <a:pt x="54026" y="11277"/>
                </a:lnTo>
                <a:lnTo>
                  <a:pt x="54026" y="12064"/>
                </a:lnTo>
                <a:lnTo>
                  <a:pt x="51141" y="14556"/>
                </a:lnTo>
                <a:lnTo>
                  <a:pt x="51141" y="15998"/>
                </a:lnTo>
                <a:lnTo>
                  <a:pt x="52059" y="18358"/>
                </a:lnTo>
                <a:lnTo>
                  <a:pt x="52846" y="18752"/>
                </a:lnTo>
                <a:lnTo>
                  <a:pt x="51797" y="16916"/>
                </a:lnTo>
                <a:lnTo>
                  <a:pt x="52059" y="16916"/>
                </a:lnTo>
                <a:lnTo>
                  <a:pt x="53501" y="19014"/>
                </a:lnTo>
                <a:lnTo>
                  <a:pt x="55337" y="20194"/>
                </a:lnTo>
                <a:lnTo>
                  <a:pt x="54944" y="21637"/>
                </a:lnTo>
                <a:lnTo>
                  <a:pt x="54944" y="22555"/>
                </a:lnTo>
                <a:lnTo>
                  <a:pt x="55337" y="22948"/>
                </a:lnTo>
                <a:lnTo>
                  <a:pt x="54944" y="23210"/>
                </a:lnTo>
                <a:lnTo>
                  <a:pt x="55337" y="23604"/>
                </a:lnTo>
                <a:lnTo>
                  <a:pt x="54550" y="24653"/>
                </a:lnTo>
                <a:lnTo>
                  <a:pt x="54157" y="24653"/>
                </a:lnTo>
                <a:lnTo>
                  <a:pt x="52715" y="24915"/>
                </a:lnTo>
                <a:lnTo>
                  <a:pt x="47469" y="28455"/>
                </a:lnTo>
                <a:lnTo>
                  <a:pt x="47469" y="29242"/>
                </a:lnTo>
                <a:lnTo>
                  <a:pt x="40388" y="31078"/>
                </a:lnTo>
                <a:lnTo>
                  <a:pt x="38553" y="32520"/>
                </a:lnTo>
                <a:lnTo>
                  <a:pt x="35012" y="35405"/>
                </a:lnTo>
                <a:lnTo>
                  <a:pt x="33570" y="37503"/>
                </a:lnTo>
                <a:lnTo>
                  <a:pt x="32258" y="39077"/>
                </a:lnTo>
                <a:lnTo>
                  <a:pt x="31865" y="39470"/>
                </a:lnTo>
                <a:lnTo>
                  <a:pt x="28324" y="47863"/>
                </a:lnTo>
                <a:lnTo>
                  <a:pt x="26882" y="49699"/>
                </a:lnTo>
                <a:lnTo>
                  <a:pt x="25833" y="51403"/>
                </a:lnTo>
                <a:lnTo>
                  <a:pt x="27538" y="54682"/>
                </a:lnTo>
                <a:lnTo>
                  <a:pt x="27931" y="56386"/>
                </a:lnTo>
                <a:lnTo>
                  <a:pt x="28324" y="57173"/>
                </a:lnTo>
                <a:lnTo>
                  <a:pt x="28980" y="57566"/>
                </a:lnTo>
                <a:lnTo>
                  <a:pt x="28324" y="58616"/>
                </a:lnTo>
                <a:lnTo>
                  <a:pt x="27538" y="60714"/>
                </a:lnTo>
                <a:lnTo>
                  <a:pt x="28980" y="64910"/>
                </a:lnTo>
                <a:lnTo>
                  <a:pt x="28980" y="65697"/>
                </a:lnTo>
                <a:lnTo>
                  <a:pt x="28062" y="70680"/>
                </a:lnTo>
                <a:lnTo>
                  <a:pt x="28324" y="71991"/>
                </a:lnTo>
                <a:lnTo>
                  <a:pt x="28324" y="72778"/>
                </a:lnTo>
                <a:lnTo>
                  <a:pt x="28718" y="74220"/>
                </a:lnTo>
                <a:lnTo>
                  <a:pt x="28980" y="74876"/>
                </a:lnTo>
                <a:lnTo>
                  <a:pt x="28718" y="76187"/>
                </a:lnTo>
                <a:lnTo>
                  <a:pt x="28980" y="76974"/>
                </a:lnTo>
                <a:lnTo>
                  <a:pt x="30160" y="76187"/>
                </a:lnTo>
                <a:lnTo>
                  <a:pt x="30160" y="76974"/>
                </a:lnTo>
                <a:lnTo>
                  <a:pt x="29504" y="78416"/>
                </a:lnTo>
                <a:lnTo>
                  <a:pt x="28324" y="79072"/>
                </a:lnTo>
                <a:lnTo>
                  <a:pt x="28324" y="80121"/>
                </a:lnTo>
                <a:lnTo>
                  <a:pt x="29504" y="81826"/>
                </a:lnTo>
                <a:lnTo>
                  <a:pt x="28718" y="82612"/>
                </a:lnTo>
                <a:lnTo>
                  <a:pt x="28718" y="84448"/>
                </a:lnTo>
                <a:lnTo>
                  <a:pt x="31209" y="90349"/>
                </a:lnTo>
                <a:lnTo>
                  <a:pt x="33307" y="93234"/>
                </a:lnTo>
                <a:lnTo>
                  <a:pt x="37241" y="96119"/>
                </a:lnTo>
                <a:lnTo>
                  <a:pt x="38684" y="96119"/>
                </a:lnTo>
                <a:lnTo>
                  <a:pt x="44847" y="100577"/>
                </a:lnTo>
                <a:lnTo>
                  <a:pt x="48650" y="102938"/>
                </a:lnTo>
                <a:lnTo>
                  <a:pt x="52584" y="103725"/>
                </a:lnTo>
                <a:lnTo>
                  <a:pt x="56780" y="103462"/>
                </a:lnTo>
                <a:lnTo>
                  <a:pt x="61369" y="103725"/>
                </a:lnTo>
                <a:lnTo>
                  <a:pt x="62549" y="102938"/>
                </a:lnTo>
                <a:lnTo>
                  <a:pt x="65434" y="103331"/>
                </a:lnTo>
                <a:lnTo>
                  <a:pt x="67139" y="103593"/>
                </a:lnTo>
                <a:lnTo>
                  <a:pt x="67139" y="103331"/>
                </a:lnTo>
                <a:lnTo>
                  <a:pt x="70417" y="103987"/>
                </a:lnTo>
                <a:lnTo>
                  <a:pt x="76580" y="100446"/>
                </a:lnTo>
                <a:lnTo>
                  <a:pt x="78679" y="100053"/>
                </a:lnTo>
                <a:lnTo>
                  <a:pt x="95726" y="99135"/>
                </a:lnTo>
                <a:lnTo>
                  <a:pt x="106347" y="98742"/>
                </a:lnTo>
                <a:lnTo>
                  <a:pt x="105692" y="97430"/>
                </a:lnTo>
                <a:lnTo>
                  <a:pt x="116313" y="94545"/>
                </a:lnTo>
                <a:lnTo>
                  <a:pt x="117756" y="93627"/>
                </a:lnTo>
                <a:lnTo>
                  <a:pt x="118411" y="92185"/>
                </a:lnTo>
                <a:lnTo>
                  <a:pt x="118018" y="84055"/>
                </a:lnTo>
                <a:lnTo>
                  <a:pt x="126541" y="85891"/>
                </a:lnTo>
                <a:lnTo>
                  <a:pt x="118018" y="84055"/>
                </a:lnTo>
                <a:close/>
                <a:moveTo>
                  <a:pt x="97955" y="284161"/>
                </a:moveTo>
                <a:lnTo>
                  <a:pt x="97168" y="284161"/>
                </a:lnTo>
                <a:lnTo>
                  <a:pt x="96512" y="285603"/>
                </a:lnTo>
                <a:lnTo>
                  <a:pt x="93628" y="286390"/>
                </a:lnTo>
                <a:lnTo>
                  <a:pt x="89038" y="286390"/>
                </a:lnTo>
                <a:lnTo>
                  <a:pt x="87202" y="285210"/>
                </a:lnTo>
                <a:lnTo>
                  <a:pt x="85497" y="282063"/>
                </a:lnTo>
                <a:lnTo>
                  <a:pt x="81957" y="280620"/>
                </a:lnTo>
                <a:lnTo>
                  <a:pt x="80514" y="279178"/>
                </a:lnTo>
                <a:lnTo>
                  <a:pt x="78679" y="278784"/>
                </a:lnTo>
                <a:lnTo>
                  <a:pt x="77236" y="278129"/>
                </a:lnTo>
                <a:lnTo>
                  <a:pt x="75794" y="275637"/>
                </a:lnTo>
                <a:lnTo>
                  <a:pt x="75531" y="274457"/>
                </a:lnTo>
                <a:lnTo>
                  <a:pt x="77236" y="273539"/>
                </a:lnTo>
                <a:lnTo>
                  <a:pt x="80121" y="273801"/>
                </a:lnTo>
                <a:lnTo>
                  <a:pt x="83399" y="275637"/>
                </a:lnTo>
                <a:lnTo>
                  <a:pt x="87989" y="274457"/>
                </a:lnTo>
                <a:lnTo>
                  <a:pt x="89169" y="273015"/>
                </a:lnTo>
                <a:lnTo>
                  <a:pt x="92054" y="274195"/>
                </a:lnTo>
                <a:lnTo>
                  <a:pt x="92710" y="274982"/>
                </a:lnTo>
                <a:lnTo>
                  <a:pt x="93496" y="277080"/>
                </a:lnTo>
                <a:lnTo>
                  <a:pt x="94939" y="278522"/>
                </a:lnTo>
                <a:lnTo>
                  <a:pt x="95201" y="279571"/>
                </a:lnTo>
                <a:lnTo>
                  <a:pt x="98086" y="281407"/>
                </a:lnTo>
                <a:lnTo>
                  <a:pt x="98086" y="284161"/>
                </a:lnTo>
                <a:close/>
                <a:moveTo>
                  <a:pt x="89694" y="341989"/>
                </a:moveTo>
                <a:lnTo>
                  <a:pt x="89038" y="341596"/>
                </a:lnTo>
                <a:lnTo>
                  <a:pt x="87202" y="338449"/>
                </a:lnTo>
                <a:lnTo>
                  <a:pt x="87595" y="337269"/>
                </a:lnTo>
                <a:lnTo>
                  <a:pt x="88251" y="336482"/>
                </a:lnTo>
                <a:lnTo>
                  <a:pt x="90349" y="337269"/>
                </a:lnTo>
                <a:lnTo>
                  <a:pt x="93496" y="339105"/>
                </a:lnTo>
                <a:lnTo>
                  <a:pt x="91398" y="340809"/>
                </a:lnTo>
                <a:lnTo>
                  <a:pt x="90480" y="341596"/>
                </a:lnTo>
                <a:lnTo>
                  <a:pt x="89694" y="341989"/>
                </a:lnTo>
                <a:close/>
                <a:moveTo>
                  <a:pt x="81957" y="215448"/>
                </a:moveTo>
                <a:lnTo>
                  <a:pt x="80777" y="216235"/>
                </a:lnTo>
                <a:lnTo>
                  <a:pt x="75794" y="215186"/>
                </a:lnTo>
                <a:lnTo>
                  <a:pt x="74089" y="215973"/>
                </a:lnTo>
                <a:lnTo>
                  <a:pt x="68057" y="215579"/>
                </a:lnTo>
                <a:lnTo>
                  <a:pt x="64123" y="214924"/>
                </a:lnTo>
                <a:lnTo>
                  <a:pt x="60976" y="213219"/>
                </a:lnTo>
                <a:lnTo>
                  <a:pt x="58484" y="209941"/>
                </a:lnTo>
                <a:lnTo>
                  <a:pt x="56780" y="208498"/>
                </a:lnTo>
                <a:lnTo>
                  <a:pt x="55993" y="208892"/>
                </a:lnTo>
                <a:lnTo>
                  <a:pt x="55600" y="209154"/>
                </a:lnTo>
                <a:lnTo>
                  <a:pt x="54813" y="209154"/>
                </a:lnTo>
                <a:lnTo>
                  <a:pt x="54813" y="208367"/>
                </a:lnTo>
                <a:lnTo>
                  <a:pt x="51272" y="208105"/>
                </a:lnTo>
                <a:lnTo>
                  <a:pt x="48781" y="207449"/>
                </a:lnTo>
                <a:lnTo>
                  <a:pt x="42093" y="203777"/>
                </a:lnTo>
                <a:lnTo>
                  <a:pt x="41044" y="204171"/>
                </a:lnTo>
                <a:lnTo>
                  <a:pt x="39602" y="202991"/>
                </a:lnTo>
                <a:lnTo>
                  <a:pt x="39208" y="201548"/>
                </a:lnTo>
                <a:lnTo>
                  <a:pt x="38421" y="198008"/>
                </a:lnTo>
                <a:lnTo>
                  <a:pt x="39208" y="193025"/>
                </a:lnTo>
                <a:lnTo>
                  <a:pt x="41700" y="187124"/>
                </a:lnTo>
                <a:lnTo>
                  <a:pt x="43798" y="182928"/>
                </a:lnTo>
                <a:lnTo>
                  <a:pt x="46945" y="180043"/>
                </a:lnTo>
                <a:lnTo>
                  <a:pt x="48387" y="179387"/>
                </a:lnTo>
                <a:lnTo>
                  <a:pt x="49043" y="178207"/>
                </a:lnTo>
                <a:lnTo>
                  <a:pt x="52584" y="176764"/>
                </a:lnTo>
                <a:lnTo>
                  <a:pt x="56124" y="176502"/>
                </a:lnTo>
                <a:lnTo>
                  <a:pt x="57304" y="176764"/>
                </a:lnTo>
                <a:lnTo>
                  <a:pt x="60845" y="175715"/>
                </a:lnTo>
                <a:lnTo>
                  <a:pt x="62943" y="174535"/>
                </a:lnTo>
                <a:lnTo>
                  <a:pt x="66746" y="174535"/>
                </a:lnTo>
                <a:lnTo>
                  <a:pt x="67664" y="176502"/>
                </a:lnTo>
                <a:lnTo>
                  <a:pt x="74220" y="174666"/>
                </a:lnTo>
                <a:lnTo>
                  <a:pt x="75269" y="175060"/>
                </a:lnTo>
                <a:lnTo>
                  <a:pt x="78547" y="173617"/>
                </a:lnTo>
                <a:lnTo>
                  <a:pt x="79334" y="174273"/>
                </a:lnTo>
                <a:lnTo>
                  <a:pt x="79334" y="175060"/>
                </a:lnTo>
                <a:lnTo>
                  <a:pt x="79990" y="174666"/>
                </a:lnTo>
                <a:lnTo>
                  <a:pt x="80252" y="172962"/>
                </a:lnTo>
                <a:lnTo>
                  <a:pt x="84448" y="172568"/>
                </a:lnTo>
                <a:lnTo>
                  <a:pt x="87333" y="172962"/>
                </a:lnTo>
                <a:lnTo>
                  <a:pt x="92710" y="174011"/>
                </a:lnTo>
                <a:lnTo>
                  <a:pt x="96512" y="175453"/>
                </a:lnTo>
                <a:lnTo>
                  <a:pt x="100446" y="177945"/>
                </a:lnTo>
                <a:lnTo>
                  <a:pt x="102282" y="179649"/>
                </a:lnTo>
                <a:lnTo>
                  <a:pt x="101889" y="180305"/>
                </a:lnTo>
                <a:lnTo>
                  <a:pt x="102282" y="182797"/>
                </a:lnTo>
                <a:lnTo>
                  <a:pt x="101889" y="185944"/>
                </a:lnTo>
                <a:lnTo>
                  <a:pt x="100446" y="187779"/>
                </a:lnTo>
                <a:lnTo>
                  <a:pt x="100446" y="188435"/>
                </a:lnTo>
                <a:lnTo>
                  <a:pt x="101102" y="189484"/>
                </a:lnTo>
                <a:lnTo>
                  <a:pt x="103987" y="191582"/>
                </a:lnTo>
                <a:lnTo>
                  <a:pt x="105429" y="194074"/>
                </a:lnTo>
                <a:lnTo>
                  <a:pt x="105167" y="194861"/>
                </a:lnTo>
                <a:lnTo>
                  <a:pt x="101233" y="196959"/>
                </a:lnTo>
                <a:lnTo>
                  <a:pt x="99791" y="201548"/>
                </a:lnTo>
                <a:lnTo>
                  <a:pt x="98348" y="203646"/>
                </a:lnTo>
                <a:lnTo>
                  <a:pt x="98742" y="206531"/>
                </a:lnTo>
                <a:lnTo>
                  <a:pt x="99660" y="207974"/>
                </a:lnTo>
                <a:lnTo>
                  <a:pt x="99397" y="207974"/>
                </a:lnTo>
                <a:lnTo>
                  <a:pt x="98742" y="207318"/>
                </a:lnTo>
                <a:lnTo>
                  <a:pt x="97561" y="208760"/>
                </a:lnTo>
                <a:lnTo>
                  <a:pt x="98742" y="208367"/>
                </a:lnTo>
                <a:lnTo>
                  <a:pt x="98348" y="208760"/>
                </a:lnTo>
                <a:lnTo>
                  <a:pt x="99135" y="209023"/>
                </a:lnTo>
                <a:lnTo>
                  <a:pt x="97693" y="209678"/>
                </a:lnTo>
                <a:lnTo>
                  <a:pt x="96906" y="211514"/>
                </a:lnTo>
                <a:lnTo>
                  <a:pt x="96512" y="212957"/>
                </a:lnTo>
                <a:lnTo>
                  <a:pt x="95726" y="215317"/>
                </a:lnTo>
                <a:lnTo>
                  <a:pt x="95070" y="216104"/>
                </a:lnTo>
                <a:lnTo>
                  <a:pt x="90087" y="216497"/>
                </a:lnTo>
                <a:lnTo>
                  <a:pt x="83006" y="215055"/>
                </a:lnTo>
                <a:lnTo>
                  <a:pt x="81957" y="215448"/>
                </a:lnTo>
                <a:close/>
                <a:moveTo>
                  <a:pt x="76974" y="301863"/>
                </a:moveTo>
                <a:lnTo>
                  <a:pt x="78023" y="302126"/>
                </a:lnTo>
                <a:lnTo>
                  <a:pt x="77236" y="302781"/>
                </a:lnTo>
                <a:lnTo>
                  <a:pt x="75531" y="302781"/>
                </a:lnTo>
                <a:lnTo>
                  <a:pt x="75138" y="302781"/>
                </a:lnTo>
                <a:lnTo>
                  <a:pt x="75531" y="302519"/>
                </a:lnTo>
                <a:lnTo>
                  <a:pt x="76974" y="301863"/>
                </a:lnTo>
                <a:close/>
                <a:moveTo>
                  <a:pt x="64516" y="292684"/>
                </a:moveTo>
                <a:lnTo>
                  <a:pt x="67664" y="299372"/>
                </a:lnTo>
                <a:lnTo>
                  <a:pt x="68844" y="299372"/>
                </a:lnTo>
                <a:lnTo>
                  <a:pt x="70024" y="298323"/>
                </a:lnTo>
                <a:lnTo>
                  <a:pt x="73171" y="300028"/>
                </a:lnTo>
                <a:lnTo>
                  <a:pt x="73171" y="301208"/>
                </a:lnTo>
                <a:lnTo>
                  <a:pt x="70811" y="304093"/>
                </a:lnTo>
                <a:lnTo>
                  <a:pt x="70024" y="305535"/>
                </a:lnTo>
                <a:lnTo>
                  <a:pt x="70811" y="308420"/>
                </a:lnTo>
                <a:lnTo>
                  <a:pt x="70024" y="309469"/>
                </a:lnTo>
                <a:lnTo>
                  <a:pt x="71073" y="310911"/>
                </a:lnTo>
                <a:lnTo>
                  <a:pt x="70811" y="316026"/>
                </a:lnTo>
                <a:lnTo>
                  <a:pt x="69631" y="316943"/>
                </a:lnTo>
                <a:lnTo>
                  <a:pt x="70024" y="318386"/>
                </a:lnTo>
                <a:lnTo>
                  <a:pt x="67532" y="319828"/>
                </a:lnTo>
                <a:lnTo>
                  <a:pt x="65434" y="321664"/>
                </a:lnTo>
                <a:lnTo>
                  <a:pt x="64648" y="321664"/>
                </a:lnTo>
                <a:lnTo>
                  <a:pt x="62812" y="320222"/>
                </a:lnTo>
                <a:lnTo>
                  <a:pt x="61763" y="312354"/>
                </a:lnTo>
                <a:lnTo>
                  <a:pt x="60583" y="307371"/>
                </a:lnTo>
                <a:lnTo>
                  <a:pt x="60976" y="304486"/>
                </a:lnTo>
                <a:lnTo>
                  <a:pt x="59533" y="302388"/>
                </a:lnTo>
                <a:lnTo>
                  <a:pt x="59796" y="299503"/>
                </a:lnTo>
                <a:lnTo>
                  <a:pt x="59796" y="297405"/>
                </a:lnTo>
                <a:lnTo>
                  <a:pt x="60189" y="295307"/>
                </a:lnTo>
                <a:lnTo>
                  <a:pt x="61894" y="293209"/>
                </a:lnTo>
                <a:lnTo>
                  <a:pt x="63074" y="292946"/>
                </a:lnTo>
                <a:lnTo>
                  <a:pt x="64516" y="292946"/>
                </a:lnTo>
                <a:close/>
                <a:moveTo>
                  <a:pt x="63861" y="334515"/>
                </a:moveTo>
                <a:lnTo>
                  <a:pt x="63467" y="338056"/>
                </a:lnTo>
                <a:lnTo>
                  <a:pt x="64910" y="340547"/>
                </a:lnTo>
                <a:lnTo>
                  <a:pt x="65303" y="341596"/>
                </a:lnTo>
                <a:lnTo>
                  <a:pt x="68844" y="345530"/>
                </a:lnTo>
                <a:lnTo>
                  <a:pt x="73827" y="346186"/>
                </a:lnTo>
                <a:lnTo>
                  <a:pt x="74482" y="347235"/>
                </a:lnTo>
                <a:lnTo>
                  <a:pt x="74482" y="349071"/>
                </a:lnTo>
                <a:lnTo>
                  <a:pt x="72778" y="349857"/>
                </a:lnTo>
                <a:lnTo>
                  <a:pt x="72778" y="350775"/>
                </a:lnTo>
                <a:lnTo>
                  <a:pt x="74482" y="352218"/>
                </a:lnTo>
                <a:lnTo>
                  <a:pt x="74482" y="354053"/>
                </a:lnTo>
                <a:lnTo>
                  <a:pt x="76318" y="355758"/>
                </a:lnTo>
                <a:lnTo>
                  <a:pt x="76580" y="357201"/>
                </a:lnTo>
                <a:lnTo>
                  <a:pt x="78416" y="358381"/>
                </a:lnTo>
                <a:lnTo>
                  <a:pt x="78023" y="359823"/>
                </a:lnTo>
                <a:lnTo>
                  <a:pt x="77761" y="360741"/>
                </a:lnTo>
                <a:lnTo>
                  <a:pt x="71598" y="364937"/>
                </a:lnTo>
                <a:lnTo>
                  <a:pt x="69237" y="368216"/>
                </a:lnTo>
                <a:lnTo>
                  <a:pt x="67401" y="368216"/>
                </a:lnTo>
                <a:lnTo>
                  <a:pt x="64910" y="366773"/>
                </a:lnTo>
                <a:lnTo>
                  <a:pt x="60714" y="359954"/>
                </a:lnTo>
                <a:lnTo>
                  <a:pt x="60058" y="357070"/>
                </a:lnTo>
                <a:lnTo>
                  <a:pt x="58353" y="354578"/>
                </a:lnTo>
                <a:lnTo>
                  <a:pt x="55468" y="344612"/>
                </a:lnTo>
                <a:lnTo>
                  <a:pt x="55075" y="343170"/>
                </a:lnTo>
                <a:lnTo>
                  <a:pt x="55862" y="341727"/>
                </a:lnTo>
                <a:lnTo>
                  <a:pt x="58353" y="338187"/>
                </a:lnTo>
                <a:lnTo>
                  <a:pt x="59271" y="335695"/>
                </a:lnTo>
                <a:lnTo>
                  <a:pt x="61107" y="333990"/>
                </a:lnTo>
                <a:lnTo>
                  <a:pt x="62549" y="333597"/>
                </a:lnTo>
                <a:lnTo>
                  <a:pt x="63467" y="333990"/>
                </a:lnTo>
                <a:lnTo>
                  <a:pt x="63861" y="334515"/>
                </a:lnTo>
                <a:close/>
                <a:moveTo>
                  <a:pt x="63861" y="271441"/>
                </a:moveTo>
                <a:lnTo>
                  <a:pt x="64123" y="272490"/>
                </a:lnTo>
                <a:lnTo>
                  <a:pt x="63861" y="274326"/>
                </a:lnTo>
                <a:lnTo>
                  <a:pt x="62681" y="276817"/>
                </a:lnTo>
                <a:lnTo>
                  <a:pt x="64123" y="278915"/>
                </a:lnTo>
                <a:lnTo>
                  <a:pt x="63336" y="281407"/>
                </a:lnTo>
                <a:lnTo>
                  <a:pt x="64516" y="283505"/>
                </a:lnTo>
                <a:lnTo>
                  <a:pt x="63861" y="284948"/>
                </a:lnTo>
                <a:lnTo>
                  <a:pt x="62025" y="286652"/>
                </a:lnTo>
                <a:lnTo>
                  <a:pt x="60320" y="287308"/>
                </a:lnTo>
                <a:lnTo>
                  <a:pt x="56780" y="284948"/>
                </a:lnTo>
                <a:lnTo>
                  <a:pt x="56386" y="283767"/>
                </a:lnTo>
                <a:lnTo>
                  <a:pt x="57173" y="280882"/>
                </a:lnTo>
                <a:lnTo>
                  <a:pt x="61763" y="272359"/>
                </a:lnTo>
                <a:lnTo>
                  <a:pt x="63205" y="271310"/>
                </a:lnTo>
                <a:lnTo>
                  <a:pt x="63861" y="271310"/>
                </a:lnTo>
                <a:close/>
                <a:moveTo>
                  <a:pt x="32914" y="242330"/>
                </a:moveTo>
                <a:lnTo>
                  <a:pt x="32914" y="242723"/>
                </a:lnTo>
                <a:lnTo>
                  <a:pt x="34356" y="242723"/>
                </a:lnTo>
                <a:lnTo>
                  <a:pt x="34356" y="242986"/>
                </a:lnTo>
                <a:lnTo>
                  <a:pt x="33701" y="242986"/>
                </a:lnTo>
                <a:lnTo>
                  <a:pt x="33701" y="243379"/>
                </a:lnTo>
                <a:lnTo>
                  <a:pt x="33963" y="244166"/>
                </a:lnTo>
                <a:lnTo>
                  <a:pt x="35143" y="245084"/>
                </a:lnTo>
                <a:lnTo>
                  <a:pt x="36061" y="245477"/>
                </a:lnTo>
                <a:lnTo>
                  <a:pt x="38553" y="245084"/>
                </a:lnTo>
                <a:lnTo>
                  <a:pt x="38553" y="244428"/>
                </a:lnTo>
                <a:lnTo>
                  <a:pt x="38946" y="244428"/>
                </a:lnTo>
                <a:lnTo>
                  <a:pt x="39208" y="245084"/>
                </a:lnTo>
                <a:lnTo>
                  <a:pt x="39864" y="245084"/>
                </a:lnTo>
                <a:lnTo>
                  <a:pt x="40257" y="245870"/>
                </a:lnTo>
                <a:lnTo>
                  <a:pt x="40257" y="246264"/>
                </a:lnTo>
                <a:lnTo>
                  <a:pt x="36323" y="247706"/>
                </a:lnTo>
                <a:lnTo>
                  <a:pt x="33832" y="247706"/>
                </a:lnTo>
                <a:lnTo>
                  <a:pt x="35274" y="249411"/>
                </a:lnTo>
                <a:lnTo>
                  <a:pt x="35274" y="250198"/>
                </a:lnTo>
                <a:lnTo>
                  <a:pt x="34619" y="250591"/>
                </a:lnTo>
                <a:lnTo>
                  <a:pt x="35405" y="250853"/>
                </a:lnTo>
                <a:lnTo>
                  <a:pt x="35405" y="252034"/>
                </a:lnTo>
                <a:lnTo>
                  <a:pt x="36586" y="252820"/>
                </a:lnTo>
                <a:lnTo>
                  <a:pt x="37241" y="252427"/>
                </a:lnTo>
                <a:lnTo>
                  <a:pt x="38290" y="251509"/>
                </a:lnTo>
                <a:lnTo>
                  <a:pt x="39077" y="249673"/>
                </a:lnTo>
                <a:lnTo>
                  <a:pt x="39339" y="249673"/>
                </a:lnTo>
                <a:lnTo>
                  <a:pt x="39339" y="252952"/>
                </a:lnTo>
                <a:lnTo>
                  <a:pt x="38553" y="253869"/>
                </a:lnTo>
                <a:lnTo>
                  <a:pt x="37110" y="255312"/>
                </a:lnTo>
                <a:lnTo>
                  <a:pt x="33176" y="256492"/>
                </a:lnTo>
                <a:lnTo>
                  <a:pt x="28324" y="255050"/>
                </a:lnTo>
                <a:lnTo>
                  <a:pt x="26620" y="255443"/>
                </a:lnTo>
                <a:lnTo>
                  <a:pt x="20981" y="249280"/>
                </a:lnTo>
                <a:lnTo>
                  <a:pt x="18883" y="246395"/>
                </a:lnTo>
                <a:lnTo>
                  <a:pt x="15998" y="241412"/>
                </a:lnTo>
                <a:lnTo>
                  <a:pt x="7343" y="230135"/>
                </a:lnTo>
                <a:lnTo>
                  <a:pt x="4459" y="225545"/>
                </a:lnTo>
                <a:lnTo>
                  <a:pt x="3672" y="223447"/>
                </a:lnTo>
                <a:lnTo>
                  <a:pt x="3409" y="222267"/>
                </a:lnTo>
                <a:lnTo>
                  <a:pt x="3672" y="221349"/>
                </a:lnTo>
                <a:lnTo>
                  <a:pt x="5508" y="219251"/>
                </a:lnTo>
                <a:lnTo>
                  <a:pt x="7868" y="217808"/>
                </a:lnTo>
                <a:lnTo>
                  <a:pt x="14687" y="207843"/>
                </a:lnTo>
                <a:lnTo>
                  <a:pt x="17965" y="203909"/>
                </a:lnTo>
                <a:lnTo>
                  <a:pt x="26751" y="196434"/>
                </a:lnTo>
                <a:lnTo>
                  <a:pt x="27144" y="196828"/>
                </a:lnTo>
                <a:lnTo>
                  <a:pt x="26751" y="198270"/>
                </a:lnTo>
                <a:lnTo>
                  <a:pt x="25964" y="199057"/>
                </a:lnTo>
                <a:lnTo>
                  <a:pt x="23866" y="201942"/>
                </a:lnTo>
                <a:lnTo>
                  <a:pt x="20981" y="204302"/>
                </a:lnTo>
                <a:lnTo>
                  <a:pt x="19539" y="206793"/>
                </a:lnTo>
                <a:lnTo>
                  <a:pt x="19276" y="210072"/>
                </a:lnTo>
                <a:lnTo>
                  <a:pt x="20719" y="215055"/>
                </a:lnTo>
                <a:lnTo>
                  <a:pt x="23604" y="218202"/>
                </a:lnTo>
                <a:lnTo>
                  <a:pt x="25177" y="224365"/>
                </a:lnTo>
                <a:lnTo>
                  <a:pt x="25439" y="226070"/>
                </a:lnTo>
                <a:lnTo>
                  <a:pt x="26620" y="227512"/>
                </a:lnTo>
                <a:lnTo>
                  <a:pt x="26882" y="233151"/>
                </a:lnTo>
                <a:lnTo>
                  <a:pt x="28718" y="234593"/>
                </a:lnTo>
                <a:lnTo>
                  <a:pt x="30816" y="234987"/>
                </a:lnTo>
                <a:lnTo>
                  <a:pt x="33963" y="238789"/>
                </a:lnTo>
                <a:lnTo>
                  <a:pt x="33176" y="239183"/>
                </a:lnTo>
                <a:lnTo>
                  <a:pt x="32914" y="240625"/>
                </a:lnTo>
                <a:lnTo>
                  <a:pt x="32914" y="242330"/>
                </a:lnTo>
                <a:close/>
              </a:path>
            </a:pathLst>
          </a:custGeom>
          <a:solidFill>
            <a:schemeClr val="tx2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C016FE05-E4F7-4AEE-96AB-A0E7F01B7B6D}"/>
              </a:ext>
            </a:extLst>
          </p:cNvPr>
          <p:cNvSpPr/>
          <p:nvPr/>
        </p:nvSpPr>
        <p:spPr>
          <a:xfrm>
            <a:off x="7947626" y="2437261"/>
            <a:ext cx="164657" cy="153680"/>
          </a:xfrm>
          <a:custGeom>
            <a:avLst/>
            <a:gdLst>
              <a:gd name="connsiteX0" fmla="*/ 196434 w 196696"/>
              <a:gd name="connsiteY0" fmla="*/ 173880 h 183583"/>
              <a:gd name="connsiteX1" fmla="*/ 196434 w 196696"/>
              <a:gd name="connsiteY1" fmla="*/ 173224 h 183583"/>
              <a:gd name="connsiteX2" fmla="*/ 199975 w 196696"/>
              <a:gd name="connsiteY2" fmla="*/ 172437 h 183583"/>
              <a:gd name="connsiteX3" fmla="*/ 200368 w 196696"/>
              <a:gd name="connsiteY3" fmla="*/ 170995 h 183583"/>
              <a:gd name="connsiteX4" fmla="*/ 198532 w 196696"/>
              <a:gd name="connsiteY4" fmla="*/ 170077 h 183583"/>
              <a:gd name="connsiteX5" fmla="*/ 202073 w 196696"/>
              <a:gd name="connsiteY5" fmla="*/ 164438 h 183583"/>
              <a:gd name="connsiteX6" fmla="*/ 199188 w 196696"/>
              <a:gd name="connsiteY6" fmla="*/ 162996 h 183583"/>
              <a:gd name="connsiteX7" fmla="*/ 197745 w 196696"/>
              <a:gd name="connsiteY7" fmla="*/ 163258 h 183583"/>
              <a:gd name="connsiteX8" fmla="*/ 196565 w 196696"/>
              <a:gd name="connsiteY8" fmla="*/ 168241 h 183583"/>
              <a:gd name="connsiteX9" fmla="*/ 196303 w 196696"/>
              <a:gd name="connsiteY9" fmla="*/ 168634 h 183583"/>
              <a:gd name="connsiteX10" fmla="*/ 193811 w 196696"/>
              <a:gd name="connsiteY10" fmla="*/ 168634 h 183583"/>
              <a:gd name="connsiteX11" fmla="*/ 193156 w 196696"/>
              <a:gd name="connsiteY11" fmla="*/ 167848 h 183583"/>
              <a:gd name="connsiteX12" fmla="*/ 192369 w 196696"/>
              <a:gd name="connsiteY12" fmla="*/ 166405 h 183583"/>
              <a:gd name="connsiteX13" fmla="*/ 191713 w 196696"/>
              <a:gd name="connsiteY13" fmla="*/ 165225 h 183583"/>
              <a:gd name="connsiteX14" fmla="*/ 193156 w 196696"/>
              <a:gd name="connsiteY14" fmla="*/ 163783 h 183583"/>
              <a:gd name="connsiteX15" fmla="*/ 191451 w 196696"/>
              <a:gd name="connsiteY15" fmla="*/ 162865 h 183583"/>
              <a:gd name="connsiteX16" fmla="*/ 190271 w 196696"/>
              <a:gd name="connsiteY16" fmla="*/ 161422 h 183583"/>
              <a:gd name="connsiteX17" fmla="*/ 187911 w 196696"/>
              <a:gd name="connsiteY17" fmla="*/ 159324 h 183583"/>
              <a:gd name="connsiteX18" fmla="*/ 187517 w 196696"/>
              <a:gd name="connsiteY18" fmla="*/ 160111 h 183583"/>
              <a:gd name="connsiteX19" fmla="*/ 186862 w 196696"/>
              <a:gd name="connsiteY19" fmla="*/ 159324 h 183583"/>
              <a:gd name="connsiteX20" fmla="*/ 184370 w 196696"/>
              <a:gd name="connsiteY20" fmla="*/ 157226 h 183583"/>
              <a:gd name="connsiteX21" fmla="*/ 182928 w 196696"/>
              <a:gd name="connsiteY21" fmla="*/ 156439 h 183583"/>
              <a:gd name="connsiteX22" fmla="*/ 183714 w 196696"/>
              <a:gd name="connsiteY22" fmla="*/ 154997 h 183583"/>
              <a:gd name="connsiteX23" fmla="*/ 183977 w 196696"/>
              <a:gd name="connsiteY23" fmla="*/ 154997 h 183583"/>
              <a:gd name="connsiteX24" fmla="*/ 182534 w 196696"/>
              <a:gd name="connsiteY24" fmla="*/ 154079 h 183583"/>
              <a:gd name="connsiteX25" fmla="*/ 181485 w 196696"/>
              <a:gd name="connsiteY25" fmla="*/ 153685 h 183583"/>
              <a:gd name="connsiteX26" fmla="*/ 181485 w 196696"/>
              <a:gd name="connsiteY26" fmla="*/ 152636 h 183583"/>
              <a:gd name="connsiteX27" fmla="*/ 181485 w 196696"/>
              <a:gd name="connsiteY27" fmla="*/ 152243 h 183583"/>
              <a:gd name="connsiteX28" fmla="*/ 181747 w 196696"/>
              <a:gd name="connsiteY28" fmla="*/ 151194 h 183583"/>
              <a:gd name="connsiteX29" fmla="*/ 181485 w 196696"/>
              <a:gd name="connsiteY29" fmla="*/ 151194 h 183583"/>
              <a:gd name="connsiteX30" fmla="*/ 181092 w 196696"/>
              <a:gd name="connsiteY30" fmla="*/ 150014 h 183583"/>
              <a:gd name="connsiteX31" fmla="*/ 179649 w 196696"/>
              <a:gd name="connsiteY31" fmla="*/ 150407 h 183583"/>
              <a:gd name="connsiteX32" fmla="*/ 179387 w 196696"/>
              <a:gd name="connsiteY32" fmla="*/ 149227 h 183583"/>
              <a:gd name="connsiteX33" fmla="*/ 179649 w 196696"/>
              <a:gd name="connsiteY33" fmla="*/ 148965 h 183583"/>
              <a:gd name="connsiteX34" fmla="*/ 178207 w 196696"/>
              <a:gd name="connsiteY34" fmla="*/ 148178 h 183583"/>
              <a:gd name="connsiteX35" fmla="*/ 177945 w 196696"/>
              <a:gd name="connsiteY35" fmla="*/ 148440 h 183583"/>
              <a:gd name="connsiteX36" fmla="*/ 176764 w 196696"/>
              <a:gd name="connsiteY36" fmla="*/ 148834 h 183583"/>
              <a:gd name="connsiteX37" fmla="*/ 175978 w 196696"/>
              <a:gd name="connsiteY37" fmla="*/ 147391 h 183583"/>
              <a:gd name="connsiteX38" fmla="*/ 175715 w 196696"/>
              <a:gd name="connsiteY38" fmla="*/ 146998 h 183583"/>
              <a:gd name="connsiteX39" fmla="*/ 172437 w 196696"/>
              <a:gd name="connsiteY39" fmla="*/ 146080 h 183583"/>
              <a:gd name="connsiteX40" fmla="*/ 172175 w 196696"/>
              <a:gd name="connsiteY40" fmla="*/ 145687 h 183583"/>
              <a:gd name="connsiteX41" fmla="*/ 171781 w 196696"/>
              <a:gd name="connsiteY41" fmla="*/ 142539 h 183583"/>
              <a:gd name="connsiteX42" fmla="*/ 171781 w 196696"/>
              <a:gd name="connsiteY42" fmla="*/ 142146 h 183583"/>
              <a:gd name="connsiteX43" fmla="*/ 171126 w 196696"/>
              <a:gd name="connsiteY43" fmla="*/ 142146 h 183583"/>
              <a:gd name="connsiteX44" fmla="*/ 170864 w 196696"/>
              <a:gd name="connsiteY44" fmla="*/ 141359 h 183583"/>
              <a:gd name="connsiteX45" fmla="*/ 171519 w 196696"/>
              <a:gd name="connsiteY45" fmla="*/ 138212 h 183583"/>
              <a:gd name="connsiteX46" fmla="*/ 170077 w 196696"/>
              <a:gd name="connsiteY46" fmla="*/ 137556 h 183583"/>
              <a:gd name="connsiteX47" fmla="*/ 168897 w 196696"/>
              <a:gd name="connsiteY47" fmla="*/ 137819 h 183583"/>
              <a:gd name="connsiteX48" fmla="*/ 168897 w 196696"/>
              <a:gd name="connsiteY48" fmla="*/ 138474 h 183583"/>
              <a:gd name="connsiteX49" fmla="*/ 168241 w 196696"/>
              <a:gd name="connsiteY49" fmla="*/ 138212 h 183583"/>
              <a:gd name="connsiteX50" fmla="*/ 167454 w 196696"/>
              <a:gd name="connsiteY50" fmla="*/ 138212 h 183583"/>
              <a:gd name="connsiteX51" fmla="*/ 167061 w 196696"/>
              <a:gd name="connsiteY51" fmla="*/ 138212 h 183583"/>
              <a:gd name="connsiteX52" fmla="*/ 166274 w 196696"/>
              <a:gd name="connsiteY52" fmla="*/ 138212 h 183583"/>
              <a:gd name="connsiteX53" fmla="*/ 166667 w 196696"/>
              <a:gd name="connsiteY53" fmla="*/ 137819 h 183583"/>
              <a:gd name="connsiteX54" fmla="*/ 166274 w 196696"/>
              <a:gd name="connsiteY54" fmla="*/ 137556 h 183583"/>
              <a:gd name="connsiteX55" fmla="*/ 166274 w 196696"/>
              <a:gd name="connsiteY55" fmla="*/ 137163 h 183583"/>
              <a:gd name="connsiteX56" fmla="*/ 166012 w 196696"/>
              <a:gd name="connsiteY56" fmla="*/ 137163 h 183583"/>
              <a:gd name="connsiteX57" fmla="*/ 165618 w 196696"/>
              <a:gd name="connsiteY57" fmla="*/ 136507 h 183583"/>
              <a:gd name="connsiteX58" fmla="*/ 164832 w 196696"/>
              <a:gd name="connsiteY58" fmla="*/ 136507 h 183583"/>
              <a:gd name="connsiteX59" fmla="*/ 164832 w 196696"/>
              <a:gd name="connsiteY59" fmla="*/ 135065 h 183583"/>
              <a:gd name="connsiteX60" fmla="*/ 166274 w 196696"/>
              <a:gd name="connsiteY60" fmla="*/ 134016 h 183583"/>
              <a:gd name="connsiteX61" fmla="*/ 166274 w 196696"/>
              <a:gd name="connsiteY61" fmla="*/ 133622 h 183583"/>
              <a:gd name="connsiteX62" fmla="*/ 166667 w 196696"/>
              <a:gd name="connsiteY62" fmla="*/ 133360 h 183583"/>
              <a:gd name="connsiteX63" fmla="*/ 166667 w 196696"/>
              <a:gd name="connsiteY63" fmla="*/ 133098 h 183583"/>
              <a:gd name="connsiteX64" fmla="*/ 166667 w 196696"/>
              <a:gd name="connsiteY64" fmla="*/ 132836 h 183583"/>
              <a:gd name="connsiteX65" fmla="*/ 166274 w 196696"/>
              <a:gd name="connsiteY65" fmla="*/ 132836 h 183583"/>
              <a:gd name="connsiteX66" fmla="*/ 166012 w 196696"/>
              <a:gd name="connsiteY66" fmla="*/ 132442 h 183583"/>
              <a:gd name="connsiteX67" fmla="*/ 165618 w 196696"/>
              <a:gd name="connsiteY67" fmla="*/ 132180 h 183583"/>
              <a:gd name="connsiteX68" fmla="*/ 164832 w 196696"/>
              <a:gd name="connsiteY68" fmla="*/ 131787 h 183583"/>
              <a:gd name="connsiteX69" fmla="*/ 165225 w 196696"/>
              <a:gd name="connsiteY69" fmla="*/ 130344 h 183583"/>
              <a:gd name="connsiteX70" fmla="*/ 164832 w 196696"/>
              <a:gd name="connsiteY70" fmla="*/ 130082 h 183583"/>
              <a:gd name="connsiteX71" fmla="*/ 164569 w 196696"/>
              <a:gd name="connsiteY71" fmla="*/ 129689 h 183583"/>
              <a:gd name="connsiteX72" fmla="*/ 163389 w 196696"/>
              <a:gd name="connsiteY72" fmla="*/ 128902 h 183583"/>
              <a:gd name="connsiteX73" fmla="*/ 163389 w 196696"/>
              <a:gd name="connsiteY73" fmla="*/ 128639 h 183583"/>
              <a:gd name="connsiteX74" fmla="*/ 163782 w 196696"/>
              <a:gd name="connsiteY74" fmla="*/ 128639 h 183583"/>
              <a:gd name="connsiteX75" fmla="*/ 162996 w 196696"/>
              <a:gd name="connsiteY75" fmla="*/ 128246 h 183583"/>
              <a:gd name="connsiteX76" fmla="*/ 162996 w 196696"/>
              <a:gd name="connsiteY76" fmla="*/ 127459 h 183583"/>
              <a:gd name="connsiteX77" fmla="*/ 161815 w 196696"/>
              <a:gd name="connsiteY77" fmla="*/ 125099 h 183583"/>
              <a:gd name="connsiteX78" fmla="*/ 158275 w 196696"/>
              <a:gd name="connsiteY78" fmla="*/ 128246 h 183583"/>
              <a:gd name="connsiteX79" fmla="*/ 154734 w 196696"/>
              <a:gd name="connsiteY79" fmla="*/ 128902 h 183583"/>
              <a:gd name="connsiteX80" fmla="*/ 154734 w 196696"/>
              <a:gd name="connsiteY80" fmla="*/ 130082 h 183583"/>
              <a:gd name="connsiteX81" fmla="*/ 154472 w 196696"/>
              <a:gd name="connsiteY81" fmla="*/ 130082 h 183583"/>
              <a:gd name="connsiteX82" fmla="*/ 154472 w 196696"/>
              <a:gd name="connsiteY82" fmla="*/ 129689 h 183583"/>
              <a:gd name="connsiteX83" fmla="*/ 150538 w 196696"/>
              <a:gd name="connsiteY83" fmla="*/ 126804 h 183583"/>
              <a:gd name="connsiteX84" fmla="*/ 146735 w 196696"/>
              <a:gd name="connsiteY84" fmla="*/ 125099 h 183583"/>
              <a:gd name="connsiteX85" fmla="*/ 145555 w 196696"/>
              <a:gd name="connsiteY85" fmla="*/ 123919 h 183583"/>
              <a:gd name="connsiteX86" fmla="*/ 145293 w 196696"/>
              <a:gd name="connsiteY86" fmla="*/ 121821 h 183583"/>
              <a:gd name="connsiteX87" fmla="*/ 145555 w 196696"/>
              <a:gd name="connsiteY87" fmla="*/ 120116 h 183583"/>
              <a:gd name="connsiteX88" fmla="*/ 145949 w 196696"/>
              <a:gd name="connsiteY88" fmla="*/ 119723 h 183583"/>
              <a:gd name="connsiteX89" fmla="*/ 145555 w 196696"/>
              <a:gd name="connsiteY89" fmla="*/ 118936 h 183583"/>
              <a:gd name="connsiteX90" fmla="*/ 146211 w 196696"/>
              <a:gd name="connsiteY90" fmla="*/ 117493 h 183583"/>
              <a:gd name="connsiteX91" fmla="*/ 146604 w 196696"/>
              <a:gd name="connsiteY91" fmla="*/ 116838 h 183583"/>
              <a:gd name="connsiteX92" fmla="*/ 147522 w 196696"/>
              <a:gd name="connsiteY92" fmla="*/ 116575 h 183583"/>
              <a:gd name="connsiteX93" fmla="*/ 147522 w 196696"/>
              <a:gd name="connsiteY93" fmla="*/ 115133 h 183583"/>
              <a:gd name="connsiteX94" fmla="*/ 145424 w 196696"/>
              <a:gd name="connsiteY94" fmla="*/ 115133 h 183583"/>
              <a:gd name="connsiteX95" fmla="*/ 144637 w 196696"/>
              <a:gd name="connsiteY95" fmla="*/ 114740 h 183583"/>
              <a:gd name="connsiteX96" fmla="*/ 144375 w 196696"/>
              <a:gd name="connsiteY96" fmla="*/ 115133 h 183583"/>
              <a:gd name="connsiteX97" fmla="*/ 143982 w 196696"/>
              <a:gd name="connsiteY97" fmla="*/ 115133 h 183583"/>
              <a:gd name="connsiteX98" fmla="*/ 143982 w 196696"/>
              <a:gd name="connsiteY98" fmla="*/ 115395 h 183583"/>
              <a:gd name="connsiteX99" fmla="*/ 143719 w 196696"/>
              <a:gd name="connsiteY99" fmla="*/ 115395 h 183583"/>
              <a:gd name="connsiteX100" fmla="*/ 143326 w 196696"/>
              <a:gd name="connsiteY100" fmla="*/ 115789 h 183583"/>
              <a:gd name="connsiteX101" fmla="*/ 143195 w 196696"/>
              <a:gd name="connsiteY101" fmla="*/ 115789 h 183583"/>
              <a:gd name="connsiteX102" fmla="*/ 143195 w 196696"/>
              <a:gd name="connsiteY102" fmla="*/ 115395 h 183583"/>
              <a:gd name="connsiteX103" fmla="*/ 142933 w 196696"/>
              <a:gd name="connsiteY103" fmla="*/ 113953 h 183583"/>
              <a:gd name="connsiteX104" fmla="*/ 142539 w 196696"/>
              <a:gd name="connsiteY104" fmla="*/ 113953 h 183583"/>
              <a:gd name="connsiteX105" fmla="*/ 142277 w 196696"/>
              <a:gd name="connsiteY105" fmla="*/ 112510 h 183583"/>
              <a:gd name="connsiteX106" fmla="*/ 142539 w 196696"/>
              <a:gd name="connsiteY106" fmla="*/ 112248 h 183583"/>
              <a:gd name="connsiteX107" fmla="*/ 142277 w 196696"/>
              <a:gd name="connsiteY107" fmla="*/ 111068 h 183583"/>
              <a:gd name="connsiteX108" fmla="*/ 141097 w 196696"/>
              <a:gd name="connsiteY108" fmla="*/ 110281 h 183583"/>
              <a:gd name="connsiteX109" fmla="*/ 141490 w 196696"/>
              <a:gd name="connsiteY109" fmla="*/ 108576 h 183583"/>
              <a:gd name="connsiteX110" fmla="*/ 143195 w 196696"/>
              <a:gd name="connsiteY110" fmla="*/ 106478 h 183583"/>
              <a:gd name="connsiteX111" fmla="*/ 143588 w 196696"/>
              <a:gd name="connsiteY111" fmla="*/ 106478 h 183583"/>
              <a:gd name="connsiteX112" fmla="*/ 143851 w 196696"/>
              <a:gd name="connsiteY112" fmla="*/ 105692 h 183583"/>
              <a:gd name="connsiteX113" fmla="*/ 144637 w 196696"/>
              <a:gd name="connsiteY113" fmla="*/ 105036 h 183583"/>
              <a:gd name="connsiteX114" fmla="*/ 145031 w 196696"/>
              <a:gd name="connsiteY114" fmla="*/ 103593 h 183583"/>
              <a:gd name="connsiteX115" fmla="*/ 144637 w 196696"/>
              <a:gd name="connsiteY115" fmla="*/ 102413 h 183583"/>
              <a:gd name="connsiteX116" fmla="*/ 144375 w 196696"/>
              <a:gd name="connsiteY116" fmla="*/ 102151 h 183583"/>
              <a:gd name="connsiteX117" fmla="*/ 144637 w 196696"/>
              <a:gd name="connsiteY117" fmla="*/ 101758 h 183583"/>
              <a:gd name="connsiteX118" fmla="*/ 143195 w 196696"/>
              <a:gd name="connsiteY118" fmla="*/ 101364 h 183583"/>
              <a:gd name="connsiteX119" fmla="*/ 140703 w 196696"/>
              <a:gd name="connsiteY119" fmla="*/ 100577 h 183583"/>
              <a:gd name="connsiteX120" fmla="*/ 140703 w 196696"/>
              <a:gd name="connsiteY120" fmla="*/ 100315 h 183583"/>
              <a:gd name="connsiteX121" fmla="*/ 140703 w 196696"/>
              <a:gd name="connsiteY121" fmla="*/ 98742 h 183583"/>
              <a:gd name="connsiteX122" fmla="*/ 140703 w 196696"/>
              <a:gd name="connsiteY122" fmla="*/ 98479 h 183583"/>
              <a:gd name="connsiteX123" fmla="*/ 140703 w 196696"/>
              <a:gd name="connsiteY123" fmla="*/ 98086 h 183583"/>
              <a:gd name="connsiteX124" fmla="*/ 141490 w 196696"/>
              <a:gd name="connsiteY124" fmla="*/ 97430 h 183583"/>
              <a:gd name="connsiteX125" fmla="*/ 141490 w 196696"/>
              <a:gd name="connsiteY125" fmla="*/ 97168 h 183583"/>
              <a:gd name="connsiteX126" fmla="*/ 141490 w 196696"/>
              <a:gd name="connsiteY126" fmla="*/ 96775 h 183583"/>
              <a:gd name="connsiteX127" fmla="*/ 142146 w 196696"/>
              <a:gd name="connsiteY127" fmla="*/ 95332 h 183583"/>
              <a:gd name="connsiteX128" fmla="*/ 141752 w 196696"/>
              <a:gd name="connsiteY128" fmla="*/ 93890 h 183583"/>
              <a:gd name="connsiteX129" fmla="*/ 141752 w 196696"/>
              <a:gd name="connsiteY129" fmla="*/ 93234 h 183583"/>
              <a:gd name="connsiteX130" fmla="*/ 142146 w 196696"/>
              <a:gd name="connsiteY130" fmla="*/ 92447 h 183583"/>
              <a:gd name="connsiteX131" fmla="*/ 142408 w 196696"/>
              <a:gd name="connsiteY131" fmla="*/ 92185 h 183583"/>
              <a:gd name="connsiteX132" fmla="*/ 142408 w 196696"/>
              <a:gd name="connsiteY132" fmla="*/ 91792 h 183583"/>
              <a:gd name="connsiteX133" fmla="*/ 144244 w 196696"/>
              <a:gd name="connsiteY133" fmla="*/ 90349 h 183583"/>
              <a:gd name="connsiteX134" fmla="*/ 144506 w 196696"/>
              <a:gd name="connsiteY134" fmla="*/ 88644 h 183583"/>
              <a:gd name="connsiteX135" fmla="*/ 145162 w 196696"/>
              <a:gd name="connsiteY135" fmla="*/ 87858 h 183583"/>
              <a:gd name="connsiteX136" fmla="*/ 145555 w 196696"/>
              <a:gd name="connsiteY136" fmla="*/ 87858 h 183583"/>
              <a:gd name="connsiteX137" fmla="*/ 145817 w 196696"/>
              <a:gd name="connsiteY137" fmla="*/ 88120 h 183583"/>
              <a:gd name="connsiteX138" fmla="*/ 145555 w 196696"/>
              <a:gd name="connsiteY138" fmla="*/ 88907 h 183583"/>
              <a:gd name="connsiteX139" fmla="*/ 146211 w 196696"/>
              <a:gd name="connsiteY139" fmla="*/ 89562 h 183583"/>
              <a:gd name="connsiteX140" fmla="*/ 152636 w 196696"/>
              <a:gd name="connsiteY140" fmla="*/ 88907 h 183583"/>
              <a:gd name="connsiteX141" fmla="*/ 156439 w 196696"/>
              <a:gd name="connsiteY141" fmla="*/ 88120 h 183583"/>
              <a:gd name="connsiteX142" fmla="*/ 157619 w 196696"/>
              <a:gd name="connsiteY142" fmla="*/ 89562 h 183583"/>
              <a:gd name="connsiteX143" fmla="*/ 158406 w 196696"/>
              <a:gd name="connsiteY143" fmla="*/ 88644 h 183583"/>
              <a:gd name="connsiteX144" fmla="*/ 156308 w 196696"/>
              <a:gd name="connsiteY144" fmla="*/ 84973 h 183583"/>
              <a:gd name="connsiteX145" fmla="*/ 155915 w 196696"/>
              <a:gd name="connsiteY145" fmla="*/ 83530 h 183583"/>
              <a:gd name="connsiteX146" fmla="*/ 155128 w 196696"/>
              <a:gd name="connsiteY146" fmla="*/ 82088 h 183583"/>
              <a:gd name="connsiteX147" fmla="*/ 155128 w 196696"/>
              <a:gd name="connsiteY147" fmla="*/ 81695 h 183583"/>
              <a:gd name="connsiteX148" fmla="*/ 155915 w 196696"/>
              <a:gd name="connsiteY148" fmla="*/ 81695 h 183583"/>
              <a:gd name="connsiteX149" fmla="*/ 155915 w 196696"/>
              <a:gd name="connsiteY149" fmla="*/ 81432 h 183583"/>
              <a:gd name="connsiteX150" fmla="*/ 156308 w 196696"/>
              <a:gd name="connsiteY150" fmla="*/ 80645 h 183583"/>
              <a:gd name="connsiteX151" fmla="*/ 156570 w 196696"/>
              <a:gd name="connsiteY151" fmla="*/ 80645 h 183583"/>
              <a:gd name="connsiteX152" fmla="*/ 156964 w 196696"/>
              <a:gd name="connsiteY152" fmla="*/ 79465 h 183583"/>
              <a:gd name="connsiteX153" fmla="*/ 156964 w 196696"/>
              <a:gd name="connsiteY153" fmla="*/ 79334 h 183583"/>
              <a:gd name="connsiteX154" fmla="*/ 156308 w 196696"/>
              <a:gd name="connsiteY154" fmla="*/ 76843 h 183583"/>
              <a:gd name="connsiteX155" fmla="*/ 156308 w 196696"/>
              <a:gd name="connsiteY155" fmla="*/ 76580 h 183583"/>
              <a:gd name="connsiteX156" fmla="*/ 156308 w 196696"/>
              <a:gd name="connsiteY156" fmla="*/ 75400 h 183583"/>
              <a:gd name="connsiteX157" fmla="*/ 155652 w 196696"/>
              <a:gd name="connsiteY157" fmla="*/ 73958 h 183583"/>
              <a:gd name="connsiteX158" fmla="*/ 155652 w 196696"/>
              <a:gd name="connsiteY158" fmla="*/ 73696 h 183583"/>
              <a:gd name="connsiteX159" fmla="*/ 154866 w 196696"/>
              <a:gd name="connsiteY159" fmla="*/ 73958 h 183583"/>
              <a:gd name="connsiteX160" fmla="*/ 154210 w 196696"/>
              <a:gd name="connsiteY160" fmla="*/ 72253 h 183583"/>
              <a:gd name="connsiteX161" fmla="*/ 155652 w 196696"/>
              <a:gd name="connsiteY161" fmla="*/ 70417 h 183583"/>
              <a:gd name="connsiteX162" fmla="*/ 157750 w 196696"/>
              <a:gd name="connsiteY162" fmla="*/ 68713 h 183583"/>
              <a:gd name="connsiteX163" fmla="*/ 158537 w 196696"/>
              <a:gd name="connsiteY163" fmla="*/ 67926 h 183583"/>
              <a:gd name="connsiteX164" fmla="*/ 159980 w 196696"/>
              <a:gd name="connsiteY164" fmla="*/ 67270 h 183583"/>
              <a:gd name="connsiteX165" fmla="*/ 159980 w 196696"/>
              <a:gd name="connsiteY165" fmla="*/ 65828 h 183583"/>
              <a:gd name="connsiteX166" fmla="*/ 160635 w 196696"/>
              <a:gd name="connsiteY166" fmla="*/ 65041 h 183583"/>
              <a:gd name="connsiteX167" fmla="*/ 160898 w 196696"/>
              <a:gd name="connsiteY167" fmla="*/ 65303 h 183583"/>
              <a:gd name="connsiteX168" fmla="*/ 161684 w 196696"/>
              <a:gd name="connsiteY168" fmla="*/ 66090 h 183583"/>
              <a:gd name="connsiteX169" fmla="*/ 162078 w 196696"/>
              <a:gd name="connsiteY169" fmla="*/ 65828 h 183583"/>
              <a:gd name="connsiteX170" fmla="*/ 162865 w 196696"/>
              <a:gd name="connsiteY170" fmla="*/ 65041 h 183583"/>
              <a:gd name="connsiteX171" fmla="*/ 163520 w 196696"/>
              <a:gd name="connsiteY171" fmla="*/ 64385 h 183583"/>
              <a:gd name="connsiteX172" fmla="*/ 163782 w 196696"/>
              <a:gd name="connsiteY172" fmla="*/ 63992 h 183583"/>
              <a:gd name="connsiteX173" fmla="*/ 163782 w 196696"/>
              <a:gd name="connsiteY173" fmla="*/ 63730 h 183583"/>
              <a:gd name="connsiteX174" fmla="*/ 163520 w 196696"/>
              <a:gd name="connsiteY174" fmla="*/ 63074 h 183583"/>
              <a:gd name="connsiteX175" fmla="*/ 163520 w 196696"/>
              <a:gd name="connsiteY175" fmla="*/ 61894 h 183583"/>
              <a:gd name="connsiteX176" fmla="*/ 163520 w 196696"/>
              <a:gd name="connsiteY176" fmla="*/ 61107 h 183583"/>
              <a:gd name="connsiteX177" fmla="*/ 163782 w 196696"/>
              <a:gd name="connsiteY177" fmla="*/ 61107 h 183583"/>
              <a:gd name="connsiteX178" fmla="*/ 165225 w 196696"/>
              <a:gd name="connsiteY178" fmla="*/ 60189 h 183583"/>
              <a:gd name="connsiteX179" fmla="*/ 162865 w 196696"/>
              <a:gd name="connsiteY179" fmla="*/ 59009 h 183583"/>
              <a:gd name="connsiteX180" fmla="*/ 161422 w 196696"/>
              <a:gd name="connsiteY180" fmla="*/ 58747 h 183583"/>
              <a:gd name="connsiteX181" fmla="*/ 157882 w 196696"/>
              <a:gd name="connsiteY181" fmla="*/ 58353 h 183583"/>
              <a:gd name="connsiteX182" fmla="*/ 157488 w 196696"/>
              <a:gd name="connsiteY182" fmla="*/ 58747 h 183583"/>
              <a:gd name="connsiteX183" fmla="*/ 157226 w 196696"/>
              <a:gd name="connsiteY183" fmla="*/ 58747 h 183583"/>
              <a:gd name="connsiteX184" fmla="*/ 156833 w 196696"/>
              <a:gd name="connsiteY184" fmla="*/ 58747 h 183583"/>
              <a:gd name="connsiteX185" fmla="*/ 156177 w 196696"/>
              <a:gd name="connsiteY185" fmla="*/ 57960 h 183583"/>
              <a:gd name="connsiteX186" fmla="*/ 155390 w 196696"/>
              <a:gd name="connsiteY186" fmla="*/ 57566 h 183583"/>
              <a:gd name="connsiteX187" fmla="*/ 154472 w 196696"/>
              <a:gd name="connsiteY187" fmla="*/ 57304 h 183583"/>
              <a:gd name="connsiteX188" fmla="*/ 156177 w 196696"/>
              <a:gd name="connsiteY188" fmla="*/ 55206 h 183583"/>
              <a:gd name="connsiteX189" fmla="*/ 157357 w 196696"/>
              <a:gd name="connsiteY189" fmla="*/ 52715 h 183583"/>
              <a:gd name="connsiteX190" fmla="*/ 156308 w 196696"/>
              <a:gd name="connsiteY190" fmla="*/ 51403 h 183583"/>
              <a:gd name="connsiteX191" fmla="*/ 156308 w 196696"/>
              <a:gd name="connsiteY191" fmla="*/ 50485 h 183583"/>
              <a:gd name="connsiteX192" fmla="*/ 155915 w 196696"/>
              <a:gd name="connsiteY192" fmla="*/ 49699 h 183583"/>
              <a:gd name="connsiteX193" fmla="*/ 156308 w 196696"/>
              <a:gd name="connsiteY193" fmla="*/ 49043 h 183583"/>
              <a:gd name="connsiteX194" fmla="*/ 156308 w 196696"/>
              <a:gd name="connsiteY194" fmla="*/ 48650 h 183583"/>
              <a:gd name="connsiteX195" fmla="*/ 155652 w 196696"/>
              <a:gd name="connsiteY195" fmla="*/ 48387 h 183583"/>
              <a:gd name="connsiteX196" fmla="*/ 153554 w 196696"/>
              <a:gd name="connsiteY196" fmla="*/ 47994 h 183583"/>
              <a:gd name="connsiteX197" fmla="*/ 153161 w 196696"/>
              <a:gd name="connsiteY197" fmla="*/ 47732 h 183583"/>
              <a:gd name="connsiteX198" fmla="*/ 153161 w 196696"/>
              <a:gd name="connsiteY198" fmla="*/ 46945 h 183583"/>
              <a:gd name="connsiteX199" fmla="*/ 153554 w 196696"/>
              <a:gd name="connsiteY199" fmla="*/ 46158 h 183583"/>
              <a:gd name="connsiteX200" fmla="*/ 153161 w 196696"/>
              <a:gd name="connsiteY200" fmla="*/ 45502 h 183583"/>
              <a:gd name="connsiteX201" fmla="*/ 152112 w 196696"/>
              <a:gd name="connsiteY201" fmla="*/ 43404 h 183583"/>
              <a:gd name="connsiteX202" fmla="*/ 151456 w 196696"/>
              <a:gd name="connsiteY202" fmla="*/ 43798 h 183583"/>
              <a:gd name="connsiteX203" fmla="*/ 150669 w 196696"/>
              <a:gd name="connsiteY203" fmla="*/ 43798 h 183583"/>
              <a:gd name="connsiteX204" fmla="*/ 149489 w 196696"/>
              <a:gd name="connsiteY204" fmla="*/ 44060 h 183583"/>
              <a:gd name="connsiteX205" fmla="*/ 148571 w 196696"/>
              <a:gd name="connsiteY205" fmla="*/ 43011 h 183583"/>
              <a:gd name="connsiteX206" fmla="*/ 148178 w 196696"/>
              <a:gd name="connsiteY206" fmla="*/ 42355 h 183583"/>
              <a:gd name="connsiteX207" fmla="*/ 148571 w 196696"/>
              <a:gd name="connsiteY207" fmla="*/ 41569 h 183583"/>
              <a:gd name="connsiteX208" fmla="*/ 148178 w 196696"/>
              <a:gd name="connsiteY208" fmla="*/ 40388 h 183583"/>
              <a:gd name="connsiteX209" fmla="*/ 147916 w 196696"/>
              <a:gd name="connsiteY209" fmla="*/ 40388 h 183583"/>
              <a:gd name="connsiteX210" fmla="*/ 146735 w 196696"/>
              <a:gd name="connsiteY210" fmla="*/ 40782 h 183583"/>
              <a:gd name="connsiteX211" fmla="*/ 145817 w 196696"/>
              <a:gd name="connsiteY211" fmla="*/ 40782 h 183583"/>
              <a:gd name="connsiteX212" fmla="*/ 145031 w 196696"/>
              <a:gd name="connsiteY212" fmla="*/ 39995 h 183583"/>
              <a:gd name="connsiteX213" fmla="*/ 144375 w 196696"/>
              <a:gd name="connsiteY213" fmla="*/ 39339 h 183583"/>
              <a:gd name="connsiteX214" fmla="*/ 143982 w 196696"/>
              <a:gd name="connsiteY214" fmla="*/ 39339 h 183583"/>
              <a:gd name="connsiteX215" fmla="*/ 143719 w 196696"/>
              <a:gd name="connsiteY215" fmla="*/ 39339 h 183583"/>
              <a:gd name="connsiteX216" fmla="*/ 143719 w 196696"/>
              <a:gd name="connsiteY216" fmla="*/ 39995 h 183583"/>
              <a:gd name="connsiteX217" fmla="*/ 142539 w 196696"/>
              <a:gd name="connsiteY217" fmla="*/ 39602 h 183583"/>
              <a:gd name="connsiteX218" fmla="*/ 142146 w 196696"/>
              <a:gd name="connsiteY218" fmla="*/ 38684 h 183583"/>
              <a:gd name="connsiteX219" fmla="*/ 143851 w 196696"/>
              <a:gd name="connsiteY219" fmla="*/ 38946 h 183583"/>
              <a:gd name="connsiteX220" fmla="*/ 143588 w 196696"/>
              <a:gd name="connsiteY220" fmla="*/ 38684 h 183583"/>
              <a:gd name="connsiteX221" fmla="*/ 142408 w 196696"/>
              <a:gd name="connsiteY221" fmla="*/ 38290 h 183583"/>
              <a:gd name="connsiteX222" fmla="*/ 142146 w 196696"/>
              <a:gd name="connsiteY222" fmla="*/ 37503 h 183583"/>
              <a:gd name="connsiteX223" fmla="*/ 142146 w 196696"/>
              <a:gd name="connsiteY223" fmla="*/ 37897 h 183583"/>
              <a:gd name="connsiteX224" fmla="*/ 141752 w 196696"/>
              <a:gd name="connsiteY224" fmla="*/ 37503 h 183583"/>
              <a:gd name="connsiteX225" fmla="*/ 142146 w 196696"/>
              <a:gd name="connsiteY225" fmla="*/ 37241 h 183583"/>
              <a:gd name="connsiteX226" fmla="*/ 141752 w 196696"/>
              <a:gd name="connsiteY226" fmla="*/ 36586 h 183583"/>
              <a:gd name="connsiteX227" fmla="*/ 141752 w 196696"/>
              <a:gd name="connsiteY227" fmla="*/ 36848 h 183583"/>
              <a:gd name="connsiteX228" fmla="*/ 140966 w 196696"/>
              <a:gd name="connsiteY228" fmla="*/ 36848 h 183583"/>
              <a:gd name="connsiteX229" fmla="*/ 140310 w 196696"/>
              <a:gd name="connsiteY229" fmla="*/ 36848 h 183583"/>
              <a:gd name="connsiteX230" fmla="*/ 138868 w 196696"/>
              <a:gd name="connsiteY230" fmla="*/ 36586 h 183583"/>
              <a:gd name="connsiteX231" fmla="*/ 138474 w 196696"/>
              <a:gd name="connsiteY231" fmla="*/ 36586 h 183583"/>
              <a:gd name="connsiteX232" fmla="*/ 138212 w 196696"/>
              <a:gd name="connsiteY232" fmla="*/ 35799 h 183583"/>
              <a:gd name="connsiteX233" fmla="*/ 137556 w 196696"/>
              <a:gd name="connsiteY233" fmla="*/ 36061 h 183583"/>
              <a:gd name="connsiteX234" fmla="*/ 136770 w 196696"/>
              <a:gd name="connsiteY234" fmla="*/ 33963 h 183583"/>
              <a:gd name="connsiteX235" fmla="*/ 137556 w 196696"/>
              <a:gd name="connsiteY235" fmla="*/ 33963 h 183583"/>
              <a:gd name="connsiteX236" fmla="*/ 137818 w 196696"/>
              <a:gd name="connsiteY236" fmla="*/ 33701 h 183583"/>
              <a:gd name="connsiteX237" fmla="*/ 138474 w 196696"/>
              <a:gd name="connsiteY237" fmla="*/ 34356 h 183583"/>
              <a:gd name="connsiteX238" fmla="*/ 140966 w 196696"/>
              <a:gd name="connsiteY238" fmla="*/ 32520 h 183583"/>
              <a:gd name="connsiteX239" fmla="*/ 141359 w 196696"/>
              <a:gd name="connsiteY239" fmla="*/ 31471 h 183583"/>
              <a:gd name="connsiteX240" fmla="*/ 140966 w 196696"/>
              <a:gd name="connsiteY240" fmla="*/ 30291 h 183583"/>
              <a:gd name="connsiteX241" fmla="*/ 141359 w 196696"/>
              <a:gd name="connsiteY241" fmla="*/ 30029 h 183583"/>
              <a:gd name="connsiteX242" fmla="*/ 141621 w 196696"/>
              <a:gd name="connsiteY242" fmla="*/ 30029 h 183583"/>
              <a:gd name="connsiteX243" fmla="*/ 142277 w 196696"/>
              <a:gd name="connsiteY243" fmla="*/ 28193 h 183583"/>
              <a:gd name="connsiteX244" fmla="*/ 142670 w 196696"/>
              <a:gd name="connsiteY244" fmla="*/ 28587 h 183583"/>
              <a:gd name="connsiteX245" fmla="*/ 142933 w 196696"/>
              <a:gd name="connsiteY245" fmla="*/ 27931 h 183583"/>
              <a:gd name="connsiteX246" fmla="*/ 142933 w 196696"/>
              <a:gd name="connsiteY246" fmla="*/ 27538 h 183583"/>
              <a:gd name="connsiteX247" fmla="*/ 142933 w 196696"/>
              <a:gd name="connsiteY247" fmla="*/ 25177 h 183583"/>
              <a:gd name="connsiteX248" fmla="*/ 143326 w 196696"/>
              <a:gd name="connsiteY248" fmla="*/ 24390 h 183583"/>
              <a:gd name="connsiteX249" fmla="*/ 143326 w 196696"/>
              <a:gd name="connsiteY249" fmla="*/ 23735 h 183583"/>
              <a:gd name="connsiteX250" fmla="*/ 143326 w 196696"/>
              <a:gd name="connsiteY250" fmla="*/ 21899 h 183583"/>
              <a:gd name="connsiteX251" fmla="*/ 142670 w 196696"/>
              <a:gd name="connsiteY251" fmla="*/ 21243 h 183583"/>
              <a:gd name="connsiteX252" fmla="*/ 141884 w 196696"/>
              <a:gd name="connsiteY252" fmla="*/ 20456 h 183583"/>
              <a:gd name="connsiteX253" fmla="*/ 142146 w 196696"/>
              <a:gd name="connsiteY253" fmla="*/ 19801 h 183583"/>
              <a:gd name="connsiteX254" fmla="*/ 146080 w 196696"/>
              <a:gd name="connsiteY254" fmla="*/ 17703 h 183583"/>
              <a:gd name="connsiteX255" fmla="*/ 145686 w 196696"/>
              <a:gd name="connsiteY255" fmla="*/ 17440 h 183583"/>
              <a:gd name="connsiteX256" fmla="*/ 145686 w 196696"/>
              <a:gd name="connsiteY256" fmla="*/ 17047 h 183583"/>
              <a:gd name="connsiteX257" fmla="*/ 145424 w 196696"/>
              <a:gd name="connsiteY257" fmla="*/ 16785 h 183583"/>
              <a:gd name="connsiteX258" fmla="*/ 145424 w 196696"/>
              <a:gd name="connsiteY258" fmla="*/ 17047 h 183583"/>
              <a:gd name="connsiteX259" fmla="*/ 145031 w 196696"/>
              <a:gd name="connsiteY259" fmla="*/ 16785 h 183583"/>
              <a:gd name="connsiteX260" fmla="*/ 145424 w 196696"/>
              <a:gd name="connsiteY260" fmla="*/ 15998 h 183583"/>
              <a:gd name="connsiteX261" fmla="*/ 147129 w 196696"/>
              <a:gd name="connsiteY261" fmla="*/ 15605 h 183583"/>
              <a:gd name="connsiteX262" fmla="*/ 147129 w 196696"/>
              <a:gd name="connsiteY262" fmla="*/ 15342 h 183583"/>
              <a:gd name="connsiteX263" fmla="*/ 147784 w 196696"/>
              <a:gd name="connsiteY263" fmla="*/ 15342 h 183583"/>
              <a:gd name="connsiteX264" fmla="*/ 148178 w 196696"/>
              <a:gd name="connsiteY264" fmla="*/ 15998 h 183583"/>
              <a:gd name="connsiteX265" fmla="*/ 148834 w 196696"/>
              <a:gd name="connsiteY265" fmla="*/ 17047 h 183583"/>
              <a:gd name="connsiteX266" fmla="*/ 150276 w 196696"/>
              <a:gd name="connsiteY266" fmla="*/ 17440 h 183583"/>
              <a:gd name="connsiteX267" fmla="*/ 153423 w 196696"/>
              <a:gd name="connsiteY267" fmla="*/ 9179 h 183583"/>
              <a:gd name="connsiteX268" fmla="*/ 153423 w 196696"/>
              <a:gd name="connsiteY268" fmla="*/ 8917 h 183583"/>
              <a:gd name="connsiteX269" fmla="*/ 154210 w 196696"/>
              <a:gd name="connsiteY269" fmla="*/ 4721 h 183583"/>
              <a:gd name="connsiteX270" fmla="*/ 153423 w 196696"/>
              <a:gd name="connsiteY270" fmla="*/ 4721 h 183583"/>
              <a:gd name="connsiteX271" fmla="*/ 152505 w 196696"/>
              <a:gd name="connsiteY271" fmla="*/ 4983 h 183583"/>
              <a:gd name="connsiteX272" fmla="*/ 152505 w 196696"/>
              <a:gd name="connsiteY272" fmla="*/ 4721 h 183583"/>
              <a:gd name="connsiteX273" fmla="*/ 151718 w 196696"/>
              <a:gd name="connsiteY273" fmla="*/ 4721 h 183583"/>
              <a:gd name="connsiteX274" fmla="*/ 151325 w 196696"/>
              <a:gd name="connsiteY274" fmla="*/ 4065 h 183583"/>
              <a:gd name="connsiteX275" fmla="*/ 150538 w 196696"/>
              <a:gd name="connsiteY275" fmla="*/ 4065 h 183583"/>
              <a:gd name="connsiteX276" fmla="*/ 149096 w 196696"/>
              <a:gd name="connsiteY276" fmla="*/ 2885 h 183583"/>
              <a:gd name="connsiteX277" fmla="*/ 148440 w 196696"/>
              <a:gd name="connsiteY277" fmla="*/ 1836 h 183583"/>
              <a:gd name="connsiteX278" fmla="*/ 146735 w 196696"/>
              <a:gd name="connsiteY278" fmla="*/ 656 h 183583"/>
              <a:gd name="connsiteX279" fmla="*/ 145949 w 196696"/>
              <a:gd name="connsiteY279" fmla="*/ 393 h 183583"/>
              <a:gd name="connsiteX280" fmla="*/ 145293 w 196696"/>
              <a:gd name="connsiteY280" fmla="*/ 0 h 183583"/>
              <a:gd name="connsiteX281" fmla="*/ 144113 w 196696"/>
              <a:gd name="connsiteY281" fmla="*/ 0 h 183583"/>
              <a:gd name="connsiteX282" fmla="*/ 143326 w 196696"/>
              <a:gd name="connsiteY282" fmla="*/ 1180 h 183583"/>
              <a:gd name="connsiteX283" fmla="*/ 143326 w 196696"/>
              <a:gd name="connsiteY283" fmla="*/ 1442 h 183583"/>
              <a:gd name="connsiteX284" fmla="*/ 143064 w 196696"/>
              <a:gd name="connsiteY284" fmla="*/ 1442 h 183583"/>
              <a:gd name="connsiteX285" fmla="*/ 143064 w 196696"/>
              <a:gd name="connsiteY285" fmla="*/ 3541 h 183583"/>
              <a:gd name="connsiteX286" fmla="*/ 138474 w 196696"/>
              <a:gd name="connsiteY286" fmla="*/ 6032 h 183583"/>
              <a:gd name="connsiteX287" fmla="*/ 138081 w 196696"/>
              <a:gd name="connsiteY287" fmla="*/ 6819 h 183583"/>
              <a:gd name="connsiteX288" fmla="*/ 137163 w 196696"/>
              <a:gd name="connsiteY288" fmla="*/ 8524 h 183583"/>
              <a:gd name="connsiteX289" fmla="*/ 135720 w 196696"/>
              <a:gd name="connsiteY289" fmla="*/ 8261 h 183583"/>
              <a:gd name="connsiteX290" fmla="*/ 135327 w 196696"/>
              <a:gd name="connsiteY290" fmla="*/ 8524 h 183583"/>
              <a:gd name="connsiteX291" fmla="*/ 133885 w 196696"/>
              <a:gd name="connsiteY291" fmla="*/ 9704 h 183583"/>
              <a:gd name="connsiteX292" fmla="*/ 133622 w 196696"/>
              <a:gd name="connsiteY292" fmla="*/ 9966 h 183583"/>
              <a:gd name="connsiteX293" fmla="*/ 131524 w 196696"/>
              <a:gd name="connsiteY293" fmla="*/ 11802 h 183583"/>
              <a:gd name="connsiteX294" fmla="*/ 130869 w 196696"/>
              <a:gd name="connsiteY294" fmla="*/ 13244 h 183583"/>
              <a:gd name="connsiteX295" fmla="*/ 130082 w 196696"/>
              <a:gd name="connsiteY295" fmla="*/ 14949 h 183583"/>
              <a:gd name="connsiteX296" fmla="*/ 130082 w 196696"/>
              <a:gd name="connsiteY296" fmla="*/ 15342 h 183583"/>
              <a:gd name="connsiteX297" fmla="*/ 129295 w 196696"/>
              <a:gd name="connsiteY297" fmla="*/ 15342 h 183583"/>
              <a:gd name="connsiteX298" fmla="*/ 129033 w 196696"/>
              <a:gd name="connsiteY298" fmla="*/ 14949 h 183583"/>
              <a:gd name="connsiteX299" fmla="*/ 129033 w 196696"/>
              <a:gd name="connsiteY299" fmla="*/ 14293 h 183583"/>
              <a:gd name="connsiteX300" fmla="*/ 128639 w 196696"/>
              <a:gd name="connsiteY300" fmla="*/ 14031 h 183583"/>
              <a:gd name="connsiteX301" fmla="*/ 127853 w 196696"/>
              <a:gd name="connsiteY301" fmla="*/ 14031 h 183583"/>
              <a:gd name="connsiteX302" fmla="*/ 127590 w 196696"/>
              <a:gd name="connsiteY302" fmla="*/ 14687 h 183583"/>
              <a:gd name="connsiteX303" fmla="*/ 126148 w 196696"/>
              <a:gd name="connsiteY303" fmla="*/ 14949 h 183583"/>
              <a:gd name="connsiteX304" fmla="*/ 123656 w 196696"/>
              <a:gd name="connsiteY304" fmla="*/ 14293 h 183583"/>
              <a:gd name="connsiteX305" fmla="*/ 123394 w 196696"/>
              <a:gd name="connsiteY305" fmla="*/ 13507 h 183583"/>
              <a:gd name="connsiteX306" fmla="*/ 122739 w 196696"/>
              <a:gd name="connsiteY306" fmla="*/ 13507 h 183583"/>
              <a:gd name="connsiteX307" fmla="*/ 121952 w 196696"/>
              <a:gd name="connsiteY307" fmla="*/ 12457 h 183583"/>
              <a:gd name="connsiteX308" fmla="*/ 121296 w 196696"/>
              <a:gd name="connsiteY308" fmla="*/ 12064 h 183583"/>
              <a:gd name="connsiteX309" fmla="*/ 118805 w 196696"/>
              <a:gd name="connsiteY309" fmla="*/ 11802 h 183583"/>
              <a:gd name="connsiteX310" fmla="*/ 117100 w 196696"/>
              <a:gd name="connsiteY310" fmla="*/ 11408 h 183583"/>
              <a:gd name="connsiteX311" fmla="*/ 115264 w 196696"/>
              <a:gd name="connsiteY311" fmla="*/ 15342 h 183583"/>
              <a:gd name="connsiteX312" fmla="*/ 114608 w 196696"/>
              <a:gd name="connsiteY312" fmla="*/ 16260 h 183583"/>
              <a:gd name="connsiteX313" fmla="*/ 114346 w 196696"/>
              <a:gd name="connsiteY313" fmla="*/ 16260 h 183583"/>
              <a:gd name="connsiteX314" fmla="*/ 113166 w 196696"/>
              <a:gd name="connsiteY314" fmla="*/ 15998 h 183583"/>
              <a:gd name="connsiteX315" fmla="*/ 112904 w 196696"/>
              <a:gd name="connsiteY315" fmla="*/ 17047 h 183583"/>
              <a:gd name="connsiteX316" fmla="*/ 113166 w 196696"/>
              <a:gd name="connsiteY316" fmla="*/ 17440 h 183583"/>
              <a:gd name="connsiteX317" fmla="*/ 113822 w 196696"/>
              <a:gd name="connsiteY317" fmla="*/ 17703 h 183583"/>
              <a:gd name="connsiteX318" fmla="*/ 112904 w 196696"/>
              <a:gd name="connsiteY318" fmla="*/ 19539 h 183583"/>
              <a:gd name="connsiteX319" fmla="*/ 116051 w 196696"/>
              <a:gd name="connsiteY319" fmla="*/ 20981 h 183583"/>
              <a:gd name="connsiteX320" fmla="*/ 115789 w 196696"/>
              <a:gd name="connsiteY320" fmla="*/ 21899 h 183583"/>
              <a:gd name="connsiteX321" fmla="*/ 115395 w 196696"/>
              <a:gd name="connsiteY321" fmla="*/ 22686 h 183583"/>
              <a:gd name="connsiteX322" fmla="*/ 115789 w 196696"/>
              <a:gd name="connsiteY322" fmla="*/ 23341 h 183583"/>
              <a:gd name="connsiteX323" fmla="*/ 114346 w 196696"/>
              <a:gd name="connsiteY323" fmla="*/ 23735 h 183583"/>
              <a:gd name="connsiteX324" fmla="*/ 113559 w 196696"/>
              <a:gd name="connsiteY324" fmla="*/ 24653 h 183583"/>
              <a:gd name="connsiteX325" fmla="*/ 113559 w 196696"/>
              <a:gd name="connsiteY325" fmla="*/ 25439 h 183583"/>
              <a:gd name="connsiteX326" fmla="*/ 113166 w 196696"/>
              <a:gd name="connsiteY326" fmla="*/ 25177 h 183583"/>
              <a:gd name="connsiteX327" fmla="*/ 112904 w 196696"/>
              <a:gd name="connsiteY327" fmla="*/ 26095 h 183583"/>
              <a:gd name="connsiteX328" fmla="*/ 112510 w 196696"/>
              <a:gd name="connsiteY328" fmla="*/ 25833 h 183583"/>
              <a:gd name="connsiteX329" fmla="*/ 112510 w 196696"/>
              <a:gd name="connsiteY329" fmla="*/ 26620 h 183583"/>
              <a:gd name="connsiteX330" fmla="*/ 112510 w 196696"/>
              <a:gd name="connsiteY330" fmla="*/ 27275 h 183583"/>
              <a:gd name="connsiteX331" fmla="*/ 112248 w 196696"/>
              <a:gd name="connsiteY331" fmla="*/ 28324 h 183583"/>
              <a:gd name="connsiteX332" fmla="*/ 111855 w 196696"/>
              <a:gd name="connsiteY332" fmla="*/ 28324 h 183583"/>
              <a:gd name="connsiteX333" fmla="*/ 111855 w 196696"/>
              <a:gd name="connsiteY333" fmla="*/ 29504 h 183583"/>
              <a:gd name="connsiteX334" fmla="*/ 110019 w 196696"/>
              <a:gd name="connsiteY334" fmla="*/ 29767 h 183583"/>
              <a:gd name="connsiteX335" fmla="*/ 110412 w 196696"/>
              <a:gd name="connsiteY335" fmla="*/ 31209 h 183583"/>
              <a:gd name="connsiteX336" fmla="*/ 112248 w 196696"/>
              <a:gd name="connsiteY336" fmla="*/ 31209 h 183583"/>
              <a:gd name="connsiteX337" fmla="*/ 112248 w 196696"/>
              <a:gd name="connsiteY337" fmla="*/ 31603 h 183583"/>
              <a:gd name="connsiteX338" fmla="*/ 111855 w 196696"/>
              <a:gd name="connsiteY338" fmla="*/ 31603 h 183583"/>
              <a:gd name="connsiteX339" fmla="*/ 113297 w 196696"/>
              <a:gd name="connsiteY339" fmla="*/ 34750 h 183583"/>
              <a:gd name="connsiteX340" fmla="*/ 107134 w 196696"/>
              <a:gd name="connsiteY340" fmla="*/ 36192 h 183583"/>
              <a:gd name="connsiteX341" fmla="*/ 105429 w 196696"/>
              <a:gd name="connsiteY341" fmla="*/ 34487 h 183583"/>
              <a:gd name="connsiteX342" fmla="*/ 104774 w 196696"/>
              <a:gd name="connsiteY342" fmla="*/ 34094 h 183583"/>
              <a:gd name="connsiteX343" fmla="*/ 104380 w 196696"/>
              <a:gd name="connsiteY343" fmla="*/ 33832 h 183583"/>
              <a:gd name="connsiteX344" fmla="*/ 100577 w 196696"/>
              <a:gd name="connsiteY344" fmla="*/ 33832 h 183583"/>
              <a:gd name="connsiteX345" fmla="*/ 99135 w 196696"/>
              <a:gd name="connsiteY345" fmla="*/ 33832 h 183583"/>
              <a:gd name="connsiteX346" fmla="*/ 97299 w 196696"/>
              <a:gd name="connsiteY346" fmla="*/ 34094 h 183583"/>
              <a:gd name="connsiteX347" fmla="*/ 91398 w 196696"/>
              <a:gd name="connsiteY347" fmla="*/ 34094 h 183583"/>
              <a:gd name="connsiteX348" fmla="*/ 90743 w 196696"/>
              <a:gd name="connsiteY348" fmla="*/ 34356 h 183583"/>
              <a:gd name="connsiteX349" fmla="*/ 89693 w 196696"/>
              <a:gd name="connsiteY349" fmla="*/ 34356 h 183583"/>
              <a:gd name="connsiteX350" fmla="*/ 89300 w 196696"/>
              <a:gd name="connsiteY350" fmla="*/ 33963 h 183583"/>
              <a:gd name="connsiteX351" fmla="*/ 89038 w 196696"/>
              <a:gd name="connsiteY351" fmla="*/ 34356 h 183583"/>
              <a:gd name="connsiteX352" fmla="*/ 87595 w 196696"/>
              <a:gd name="connsiteY352" fmla="*/ 36061 h 183583"/>
              <a:gd name="connsiteX353" fmla="*/ 86809 w 196696"/>
              <a:gd name="connsiteY353" fmla="*/ 36848 h 183583"/>
              <a:gd name="connsiteX354" fmla="*/ 87071 w 196696"/>
              <a:gd name="connsiteY354" fmla="*/ 37503 h 183583"/>
              <a:gd name="connsiteX355" fmla="*/ 86809 w 196696"/>
              <a:gd name="connsiteY355" fmla="*/ 38684 h 183583"/>
              <a:gd name="connsiteX356" fmla="*/ 86415 w 196696"/>
              <a:gd name="connsiteY356" fmla="*/ 39470 h 183583"/>
              <a:gd name="connsiteX357" fmla="*/ 86153 w 196696"/>
              <a:gd name="connsiteY357" fmla="*/ 41175 h 183583"/>
              <a:gd name="connsiteX358" fmla="*/ 86415 w 196696"/>
              <a:gd name="connsiteY358" fmla="*/ 42618 h 183583"/>
              <a:gd name="connsiteX359" fmla="*/ 86415 w 196696"/>
              <a:gd name="connsiteY359" fmla="*/ 43011 h 183583"/>
              <a:gd name="connsiteX360" fmla="*/ 86415 w 196696"/>
              <a:gd name="connsiteY360" fmla="*/ 43798 h 183583"/>
              <a:gd name="connsiteX361" fmla="*/ 86809 w 196696"/>
              <a:gd name="connsiteY361" fmla="*/ 45896 h 183583"/>
              <a:gd name="connsiteX362" fmla="*/ 86809 w 196696"/>
              <a:gd name="connsiteY362" fmla="*/ 47732 h 183583"/>
              <a:gd name="connsiteX363" fmla="*/ 84973 w 196696"/>
              <a:gd name="connsiteY363" fmla="*/ 49174 h 183583"/>
              <a:gd name="connsiteX364" fmla="*/ 85366 w 196696"/>
              <a:gd name="connsiteY364" fmla="*/ 51534 h 183583"/>
              <a:gd name="connsiteX365" fmla="*/ 85366 w 196696"/>
              <a:gd name="connsiteY365" fmla="*/ 52715 h 183583"/>
              <a:gd name="connsiteX366" fmla="*/ 84973 w 196696"/>
              <a:gd name="connsiteY366" fmla="*/ 52977 h 183583"/>
              <a:gd name="connsiteX367" fmla="*/ 84711 w 196696"/>
              <a:gd name="connsiteY367" fmla="*/ 53370 h 183583"/>
              <a:gd name="connsiteX368" fmla="*/ 84317 w 196696"/>
              <a:gd name="connsiteY368" fmla="*/ 52977 h 183583"/>
              <a:gd name="connsiteX369" fmla="*/ 83661 w 196696"/>
              <a:gd name="connsiteY369" fmla="*/ 52977 h 183583"/>
              <a:gd name="connsiteX370" fmla="*/ 83661 w 196696"/>
              <a:gd name="connsiteY370" fmla="*/ 52715 h 183583"/>
              <a:gd name="connsiteX371" fmla="*/ 83399 w 196696"/>
              <a:gd name="connsiteY371" fmla="*/ 52715 h 183583"/>
              <a:gd name="connsiteX372" fmla="*/ 82612 w 196696"/>
              <a:gd name="connsiteY372" fmla="*/ 52977 h 183583"/>
              <a:gd name="connsiteX373" fmla="*/ 81957 w 196696"/>
              <a:gd name="connsiteY373" fmla="*/ 52715 h 183583"/>
              <a:gd name="connsiteX374" fmla="*/ 81563 w 196696"/>
              <a:gd name="connsiteY374" fmla="*/ 52321 h 183583"/>
              <a:gd name="connsiteX375" fmla="*/ 80908 w 196696"/>
              <a:gd name="connsiteY375" fmla="*/ 53501 h 183583"/>
              <a:gd name="connsiteX376" fmla="*/ 78941 w 196696"/>
              <a:gd name="connsiteY376" fmla="*/ 51797 h 183583"/>
              <a:gd name="connsiteX377" fmla="*/ 78023 w 196696"/>
              <a:gd name="connsiteY377" fmla="*/ 52715 h 183583"/>
              <a:gd name="connsiteX378" fmla="*/ 77236 w 196696"/>
              <a:gd name="connsiteY378" fmla="*/ 52059 h 183583"/>
              <a:gd name="connsiteX379" fmla="*/ 76580 w 196696"/>
              <a:gd name="connsiteY379" fmla="*/ 52452 h 183583"/>
              <a:gd name="connsiteX380" fmla="*/ 75794 w 196696"/>
              <a:gd name="connsiteY380" fmla="*/ 52452 h 183583"/>
              <a:gd name="connsiteX381" fmla="*/ 75400 w 196696"/>
              <a:gd name="connsiteY381" fmla="*/ 51797 h 183583"/>
              <a:gd name="connsiteX382" fmla="*/ 74351 w 196696"/>
              <a:gd name="connsiteY382" fmla="*/ 51797 h 183583"/>
              <a:gd name="connsiteX383" fmla="*/ 73695 w 196696"/>
              <a:gd name="connsiteY383" fmla="*/ 51403 h 183583"/>
              <a:gd name="connsiteX384" fmla="*/ 73302 w 196696"/>
              <a:gd name="connsiteY384" fmla="*/ 51797 h 183583"/>
              <a:gd name="connsiteX385" fmla="*/ 72515 w 196696"/>
              <a:gd name="connsiteY385" fmla="*/ 51797 h 183583"/>
              <a:gd name="connsiteX386" fmla="*/ 71860 w 196696"/>
              <a:gd name="connsiteY386" fmla="*/ 51403 h 183583"/>
              <a:gd name="connsiteX387" fmla="*/ 71073 w 196696"/>
              <a:gd name="connsiteY387" fmla="*/ 50748 h 183583"/>
              <a:gd name="connsiteX388" fmla="*/ 68188 w 196696"/>
              <a:gd name="connsiteY388" fmla="*/ 51141 h 183583"/>
              <a:gd name="connsiteX389" fmla="*/ 67926 w 196696"/>
              <a:gd name="connsiteY389" fmla="*/ 50748 h 183583"/>
              <a:gd name="connsiteX390" fmla="*/ 67532 w 196696"/>
              <a:gd name="connsiteY390" fmla="*/ 51141 h 183583"/>
              <a:gd name="connsiteX391" fmla="*/ 66746 w 196696"/>
              <a:gd name="connsiteY391" fmla="*/ 50748 h 183583"/>
              <a:gd name="connsiteX392" fmla="*/ 66090 w 196696"/>
              <a:gd name="connsiteY392" fmla="*/ 50748 h 183583"/>
              <a:gd name="connsiteX393" fmla="*/ 65828 w 196696"/>
              <a:gd name="connsiteY393" fmla="*/ 50485 h 183583"/>
              <a:gd name="connsiteX394" fmla="*/ 64516 w 196696"/>
              <a:gd name="connsiteY394" fmla="*/ 50748 h 183583"/>
              <a:gd name="connsiteX395" fmla="*/ 63074 w 196696"/>
              <a:gd name="connsiteY395" fmla="*/ 49961 h 183583"/>
              <a:gd name="connsiteX396" fmla="*/ 63074 w 196696"/>
              <a:gd name="connsiteY396" fmla="*/ 49699 h 183583"/>
              <a:gd name="connsiteX397" fmla="*/ 62681 w 196696"/>
              <a:gd name="connsiteY397" fmla="*/ 49305 h 183583"/>
              <a:gd name="connsiteX398" fmla="*/ 62418 w 196696"/>
              <a:gd name="connsiteY398" fmla="*/ 49699 h 183583"/>
              <a:gd name="connsiteX399" fmla="*/ 61763 w 196696"/>
              <a:gd name="connsiteY399" fmla="*/ 49961 h 183583"/>
              <a:gd name="connsiteX400" fmla="*/ 60976 w 196696"/>
              <a:gd name="connsiteY400" fmla="*/ 49699 h 183583"/>
              <a:gd name="connsiteX401" fmla="*/ 60582 w 196696"/>
              <a:gd name="connsiteY401" fmla="*/ 50485 h 183583"/>
              <a:gd name="connsiteX402" fmla="*/ 60582 w 196696"/>
              <a:gd name="connsiteY402" fmla="*/ 50748 h 183583"/>
              <a:gd name="connsiteX403" fmla="*/ 59533 w 196696"/>
              <a:gd name="connsiteY403" fmla="*/ 51141 h 183583"/>
              <a:gd name="connsiteX404" fmla="*/ 59140 w 196696"/>
              <a:gd name="connsiteY404" fmla="*/ 51141 h 183583"/>
              <a:gd name="connsiteX405" fmla="*/ 59140 w 196696"/>
              <a:gd name="connsiteY405" fmla="*/ 50748 h 183583"/>
              <a:gd name="connsiteX406" fmla="*/ 58091 w 196696"/>
              <a:gd name="connsiteY406" fmla="*/ 51141 h 183583"/>
              <a:gd name="connsiteX407" fmla="*/ 58091 w 196696"/>
              <a:gd name="connsiteY407" fmla="*/ 52190 h 183583"/>
              <a:gd name="connsiteX408" fmla="*/ 57698 w 196696"/>
              <a:gd name="connsiteY408" fmla="*/ 52190 h 183583"/>
              <a:gd name="connsiteX409" fmla="*/ 57435 w 196696"/>
              <a:gd name="connsiteY409" fmla="*/ 53633 h 183583"/>
              <a:gd name="connsiteX410" fmla="*/ 57435 w 196696"/>
              <a:gd name="connsiteY410" fmla="*/ 54288 h 183583"/>
              <a:gd name="connsiteX411" fmla="*/ 57435 w 196696"/>
              <a:gd name="connsiteY411" fmla="*/ 54682 h 183583"/>
              <a:gd name="connsiteX412" fmla="*/ 57698 w 196696"/>
              <a:gd name="connsiteY412" fmla="*/ 55337 h 183583"/>
              <a:gd name="connsiteX413" fmla="*/ 57698 w 196696"/>
              <a:gd name="connsiteY413" fmla="*/ 57042 h 183583"/>
              <a:gd name="connsiteX414" fmla="*/ 55599 w 196696"/>
              <a:gd name="connsiteY414" fmla="*/ 58222 h 183583"/>
              <a:gd name="connsiteX415" fmla="*/ 55993 w 196696"/>
              <a:gd name="connsiteY415" fmla="*/ 59665 h 183583"/>
              <a:gd name="connsiteX416" fmla="*/ 55993 w 196696"/>
              <a:gd name="connsiteY416" fmla="*/ 60451 h 183583"/>
              <a:gd name="connsiteX417" fmla="*/ 55599 w 196696"/>
              <a:gd name="connsiteY417" fmla="*/ 60714 h 183583"/>
              <a:gd name="connsiteX418" fmla="*/ 54944 w 196696"/>
              <a:gd name="connsiteY418" fmla="*/ 61107 h 183583"/>
              <a:gd name="connsiteX419" fmla="*/ 54682 w 196696"/>
              <a:gd name="connsiteY419" fmla="*/ 63205 h 183583"/>
              <a:gd name="connsiteX420" fmla="*/ 54288 w 196696"/>
              <a:gd name="connsiteY420" fmla="*/ 63205 h 183583"/>
              <a:gd name="connsiteX421" fmla="*/ 54288 w 196696"/>
              <a:gd name="connsiteY421" fmla="*/ 63467 h 183583"/>
              <a:gd name="connsiteX422" fmla="*/ 51797 w 196696"/>
              <a:gd name="connsiteY422" fmla="*/ 65565 h 183583"/>
              <a:gd name="connsiteX423" fmla="*/ 51403 w 196696"/>
              <a:gd name="connsiteY423" fmla="*/ 66615 h 183583"/>
              <a:gd name="connsiteX424" fmla="*/ 52583 w 196696"/>
              <a:gd name="connsiteY424" fmla="*/ 68057 h 183583"/>
              <a:gd name="connsiteX425" fmla="*/ 51010 w 196696"/>
              <a:gd name="connsiteY425" fmla="*/ 68319 h 183583"/>
              <a:gd name="connsiteX426" fmla="*/ 49961 w 196696"/>
              <a:gd name="connsiteY426" fmla="*/ 69499 h 183583"/>
              <a:gd name="connsiteX427" fmla="*/ 49961 w 196696"/>
              <a:gd name="connsiteY427" fmla="*/ 69106 h 183583"/>
              <a:gd name="connsiteX428" fmla="*/ 48781 w 196696"/>
              <a:gd name="connsiteY428" fmla="*/ 69762 h 183583"/>
              <a:gd name="connsiteX429" fmla="*/ 47076 w 196696"/>
              <a:gd name="connsiteY429" fmla="*/ 71597 h 183583"/>
              <a:gd name="connsiteX430" fmla="*/ 45896 w 196696"/>
              <a:gd name="connsiteY430" fmla="*/ 72515 h 183583"/>
              <a:gd name="connsiteX431" fmla="*/ 45633 w 196696"/>
              <a:gd name="connsiteY431" fmla="*/ 73302 h 183583"/>
              <a:gd name="connsiteX432" fmla="*/ 45240 w 196696"/>
              <a:gd name="connsiteY432" fmla="*/ 75794 h 183583"/>
              <a:gd name="connsiteX433" fmla="*/ 43142 w 196696"/>
              <a:gd name="connsiteY433" fmla="*/ 76712 h 183583"/>
              <a:gd name="connsiteX434" fmla="*/ 42880 w 196696"/>
              <a:gd name="connsiteY434" fmla="*/ 78154 h 183583"/>
              <a:gd name="connsiteX435" fmla="*/ 41700 w 196696"/>
              <a:gd name="connsiteY435" fmla="*/ 79597 h 183583"/>
              <a:gd name="connsiteX436" fmla="*/ 41700 w 196696"/>
              <a:gd name="connsiteY436" fmla="*/ 81432 h 183583"/>
              <a:gd name="connsiteX437" fmla="*/ 40782 w 196696"/>
              <a:gd name="connsiteY437" fmla="*/ 81695 h 183583"/>
              <a:gd name="connsiteX438" fmla="*/ 40782 w 196696"/>
              <a:gd name="connsiteY438" fmla="*/ 82088 h 183583"/>
              <a:gd name="connsiteX439" fmla="*/ 39995 w 196696"/>
              <a:gd name="connsiteY439" fmla="*/ 82350 h 183583"/>
              <a:gd name="connsiteX440" fmla="*/ 38815 w 196696"/>
              <a:gd name="connsiteY440" fmla="*/ 82350 h 183583"/>
              <a:gd name="connsiteX441" fmla="*/ 37110 w 196696"/>
              <a:gd name="connsiteY441" fmla="*/ 83137 h 183583"/>
              <a:gd name="connsiteX442" fmla="*/ 37372 w 196696"/>
              <a:gd name="connsiteY442" fmla="*/ 83793 h 183583"/>
              <a:gd name="connsiteX443" fmla="*/ 35668 w 196696"/>
              <a:gd name="connsiteY443" fmla="*/ 83793 h 183583"/>
              <a:gd name="connsiteX444" fmla="*/ 35274 w 196696"/>
              <a:gd name="connsiteY444" fmla="*/ 84579 h 183583"/>
              <a:gd name="connsiteX445" fmla="*/ 35668 w 196696"/>
              <a:gd name="connsiteY445" fmla="*/ 84973 h 183583"/>
              <a:gd name="connsiteX446" fmla="*/ 35668 w 196696"/>
              <a:gd name="connsiteY446" fmla="*/ 85235 h 183583"/>
              <a:gd name="connsiteX447" fmla="*/ 35274 w 196696"/>
              <a:gd name="connsiteY447" fmla="*/ 85235 h 183583"/>
              <a:gd name="connsiteX448" fmla="*/ 35012 w 196696"/>
              <a:gd name="connsiteY448" fmla="*/ 85629 h 183583"/>
              <a:gd name="connsiteX449" fmla="*/ 34619 w 196696"/>
              <a:gd name="connsiteY449" fmla="*/ 85629 h 183583"/>
              <a:gd name="connsiteX450" fmla="*/ 34619 w 196696"/>
              <a:gd name="connsiteY450" fmla="*/ 86546 h 183583"/>
              <a:gd name="connsiteX451" fmla="*/ 34619 w 196696"/>
              <a:gd name="connsiteY451" fmla="*/ 87989 h 183583"/>
              <a:gd name="connsiteX452" fmla="*/ 33963 w 196696"/>
              <a:gd name="connsiteY452" fmla="*/ 88382 h 183583"/>
              <a:gd name="connsiteX453" fmla="*/ 33701 w 196696"/>
              <a:gd name="connsiteY453" fmla="*/ 88382 h 183583"/>
              <a:gd name="connsiteX454" fmla="*/ 32520 w 196696"/>
              <a:gd name="connsiteY454" fmla="*/ 89300 h 183583"/>
              <a:gd name="connsiteX455" fmla="*/ 31471 w 196696"/>
              <a:gd name="connsiteY455" fmla="*/ 89300 h 183583"/>
              <a:gd name="connsiteX456" fmla="*/ 31078 w 196696"/>
              <a:gd name="connsiteY456" fmla="*/ 89694 h 183583"/>
              <a:gd name="connsiteX457" fmla="*/ 30816 w 196696"/>
              <a:gd name="connsiteY457" fmla="*/ 89956 h 183583"/>
              <a:gd name="connsiteX458" fmla="*/ 29636 w 196696"/>
              <a:gd name="connsiteY458" fmla="*/ 89694 h 183583"/>
              <a:gd name="connsiteX459" fmla="*/ 28193 w 196696"/>
              <a:gd name="connsiteY459" fmla="*/ 89300 h 183583"/>
              <a:gd name="connsiteX460" fmla="*/ 27406 w 196696"/>
              <a:gd name="connsiteY460" fmla="*/ 88644 h 183583"/>
              <a:gd name="connsiteX461" fmla="*/ 24259 w 196696"/>
              <a:gd name="connsiteY461" fmla="*/ 85497 h 183583"/>
              <a:gd name="connsiteX462" fmla="*/ 23603 w 196696"/>
              <a:gd name="connsiteY462" fmla="*/ 84711 h 183583"/>
              <a:gd name="connsiteX463" fmla="*/ 23210 w 196696"/>
              <a:gd name="connsiteY463" fmla="*/ 84973 h 183583"/>
              <a:gd name="connsiteX464" fmla="*/ 22555 w 196696"/>
              <a:gd name="connsiteY464" fmla="*/ 84055 h 183583"/>
              <a:gd name="connsiteX465" fmla="*/ 21768 w 196696"/>
              <a:gd name="connsiteY465" fmla="*/ 83268 h 183583"/>
              <a:gd name="connsiteX466" fmla="*/ 21112 w 196696"/>
              <a:gd name="connsiteY466" fmla="*/ 83268 h 183583"/>
              <a:gd name="connsiteX467" fmla="*/ 21112 w 196696"/>
              <a:gd name="connsiteY467" fmla="*/ 83268 h 183583"/>
              <a:gd name="connsiteX468" fmla="*/ 19014 w 196696"/>
              <a:gd name="connsiteY468" fmla="*/ 80777 h 183583"/>
              <a:gd name="connsiteX469" fmla="*/ 18621 w 196696"/>
              <a:gd name="connsiteY469" fmla="*/ 78941 h 183583"/>
              <a:gd name="connsiteX470" fmla="*/ 19276 w 196696"/>
              <a:gd name="connsiteY470" fmla="*/ 78679 h 183583"/>
              <a:gd name="connsiteX471" fmla="*/ 19276 w 196696"/>
              <a:gd name="connsiteY471" fmla="*/ 78285 h 183583"/>
              <a:gd name="connsiteX472" fmla="*/ 21243 w 196696"/>
              <a:gd name="connsiteY472" fmla="*/ 78023 h 183583"/>
              <a:gd name="connsiteX473" fmla="*/ 21899 w 196696"/>
              <a:gd name="connsiteY473" fmla="*/ 76843 h 183583"/>
              <a:gd name="connsiteX474" fmla="*/ 20719 w 196696"/>
              <a:gd name="connsiteY474" fmla="*/ 75400 h 183583"/>
              <a:gd name="connsiteX475" fmla="*/ 19014 w 196696"/>
              <a:gd name="connsiteY475" fmla="*/ 76187 h 183583"/>
              <a:gd name="connsiteX476" fmla="*/ 18358 w 196696"/>
              <a:gd name="connsiteY476" fmla="*/ 75138 h 183583"/>
              <a:gd name="connsiteX477" fmla="*/ 17178 w 196696"/>
              <a:gd name="connsiteY477" fmla="*/ 74745 h 183583"/>
              <a:gd name="connsiteX478" fmla="*/ 11933 w 196696"/>
              <a:gd name="connsiteY478" fmla="*/ 72253 h 183583"/>
              <a:gd name="connsiteX479" fmla="*/ 11146 w 196696"/>
              <a:gd name="connsiteY479" fmla="*/ 68319 h 183583"/>
              <a:gd name="connsiteX480" fmla="*/ 11408 w 196696"/>
              <a:gd name="connsiteY480" fmla="*/ 66615 h 183583"/>
              <a:gd name="connsiteX481" fmla="*/ 12195 w 196696"/>
              <a:gd name="connsiteY481" fmla="*/ 63730 h 183583"/>
              <a:gd name="connsiteX482" fmla="*/ 12064 w 196696"/>
              <a:gd name="connsiteY482" fmla="*/ 63730 h 183583"/>
              <a:gd name="connsiteX483" fmla="*/ 11671 w 196696"/>
              <a:gd name="connsiteY483" fmla="*/ 65434 h 183583"/>
              <a:gd name="connsiteX484" fmla="*/ 9966 w 196696"/>
              <a:gd name="connsiteY484" fmla="*/ 65828 h 183583"/>
              <a:gd name="connsiteX485" fmla="*/ 9572 w 196696"/>
              <a:gd name="connsiteY485" fmla="*/ 66746 h 183583"/>
              <a:gd name="connsiteX486" fmla="*/ 8524 w 196696"/>
              <a:gd name="connsiteY486" fmla="*/ 67532 h 183583"/>
              <a:gd name="connsiteX487" fmla="*/ 7868 w 196696"/>
              <a:gd name="connsiteY487" fmla="*/ 71073 h 183583"/>
              <a:gd name="connsiteX488" fmla="*/ 7868 w 196696"/>
              <a:gd name="connsiteY488" fmla="*/ 71466 h 183583"/>
              <a:gd name="connsiteX489" fmla="*/ 7474 w 196696"/>
              <a:gd name="connsiteY489" fmla="*/ 72122 h 183583"/>
              <a:gd name="connsiteX490" fmla="*/ 7212 w 196696"/>
              <a:gd name="connsiteY490" fmla="*/ 72122 h 183583"/>
              <a:gd name="connsiteX491" fmla="*/ 6557 w 196696"/>
              <a:gd name="connsiteY491" fmla="*/ 73827 h 183583"/>
              <a:gd name="connsiteX492" fmla="*/ 8261 w 196696"/>
              <a:gd name="connsiteY492" fmla="*/ 75007 h 183583"/>
              <a:gd name="connsiteX493" fmla="*/ 7212 w 196696"/>
              <a:gd name="connsiteY493" fmla="*/ 79597 h 183583"/>
              <a:gd name="connsiteX494" fmla="*/ 4721 w 196696"/>
              <a:gd name="connsiteY494" fmla="*/ 79334 h 183583"/>
              <a:gd name="connsiteX495" fmla="*/ 4458 w 196696"/>
              <a:gd name="connsiteY495" fmla="*/ 80383 h 183583"/>
              <a:gd name="connsiteX496" fmla="*/ 3278 w 196696"/>
              <a:gd name="connsiteY496" fmla="*/ 82481 h 183583"/>
              <a:gd name="connsiteX497" fmla="*/ 3278 w 196696"/>
              <a:gd name="connsiteY497" fmla="*/ 83268 h 183583"/>
              <a:gd name="connsiteX498" fmla="*/ 3278 w 196696"/>
              <a:gd name="connsiteY498" fmla="*/ 84448 h 183583"/>
              <a:gd name="connsiteX499" fmla="*/ 3672 w 196696"/>
              <a:gd name="connsiteY499" fmla="*/ 84448 h 183583"/>
              <a:gd name="connsiteX500" fmla="*/ 3934 w 196696"/>
              <a:gd name="connsiteY500" fmla="*/ 85366 h 183583"/>
              <a:gd name="connsiteX501" fmla="*/ 3934 w 196696"/>
              <a:gd name="connsiteY501" fmla="*/ 85760 h 183583"/>
              <a:gd name="connsiteX502" fmla="*/ 3934 w 196696"/>
              <a:gd name="connsiteY502" fmla="*/ 87858 h 183583"/>
              <a:gd name="connsiteX503" fmla="*/ 2885 w 196696"/>
              <a:gd name="connsiteY503" fmla="*/ 87464 h 183583"/>
              <a:gd name="connsiteX504" fmla="*/ 2885 w 196696"/>
              <a:gd name="connsiteY504" fmla="*/ 87858 h 183583"/>
              <a:gd name="connsiteX505" fmla="*/ 1442 w 196696"/>
              <a:gd name="connsiteY505" fmla="*/ 89562 h 183583"/>
              <a:gd name="connsiteX506" fmla="*/ 1049 w 196696"/>
              <a:gd name="connsiteY506" fmla="*/ 89956 h 183583"/>
              <a:gd name="connsiteX507" fmla="*/ 1049 w 196696"/>
              <a:gd name="connsiteY507" fmla="*/ 90218 h 183583"/>
              <a:gd name="connsiteX508" fmla="*/ 0 w 196696"/>
              <a:gd name="connsiteY508" fmla="*/ 91398 h 183583"/>
              <a:gd name="connsiteX509" fmla="*/ 787 w 196696"/>
              <a:gd name="connsiteY509" fmla="*/ 92054 h 183583"/>
              <a:gd name="connsiteX510" fmla="*/ 1049 w 196696"/>
              <a:gd name="connsiteY510" fmla="*/ 92841 h 183583"/>
              <a:gd name="connsiteX511" fmla="*/ 1705 w 196696"/>
              <a:gd name="connsiteY511" fmla="*/ 92841 h 183583"/>
              <a:gd name="connsiteX512" fmla="*/ 1442 w 196696"/>
              <a:gd name="connsiteY512" fmla="*/ 92054 h 183583"/>
              <a:gd name="connsiteX513" fmla="*/ 2229 w 196696"/>
              <a:gd name="connsiteY513" fmla="*/ 92054 h 183583"/>
              <a:gd name="connsiteX514" fmla="*/ 2885 w 196696"/>
              <a:gd name="connsiteY514" fmla="*/ 94152 h 183583"/>
              <a:gd name="connsiteX515" fmla="*/ 1049 w 196696"/>
              <a:gd name="connsiteY515" fmla="*/ 94152 h 183583"/>
              <a:gd name="connsiteX516" fmla="*/ 787 w 196696"/>
              <a:gd name="connsiteY516" fmla="*/ 94808 h 183583"/>
              <a:gd name="connsiteX517" fmla="*/ 787 w 196696"/>
              <a:gd name="connsiteY517" fmla="*/ 95070 h 183583"/>
              <a:gd name="connsiteX518" fmla="*/ 1049 w 196696"/>
              <a:gd name="connsiteY518" fmla="*/ 95463 h 183583"/>
              <a:gd name="connsiteX519" fmla="*/ 262 w 196696"/>
              <a:gd name="connsiteY519" fmla="*/ 98610 h 183583"/>
              <a:gd name="connsiteX520" fmla="*/ 262 w 196696"/>
              <a:gd name="connsiteY520" fmla="*/ 99266 h 183583"/>
              <a:gd name="connsiteX521" fmla="*/ 262 w 196696"/>
              <a:gd name="connsiteY521" fmla="*/ 100446 h 183583"/>
              <a:gd name="connsiteX522" fmla="*/ 262 w 196696"/>
              <a:gd name="connsiteY522" fmla="*/ 101233 h 183583"/>
              <a:gd name="connsiteX523" fmla="*/ 5901 w 196696"/>
              <a:gd name="connsiteY523" fmla="*/ 101889 h 183583"/>
              <a:gd name="connsiteX524" fmla="*/ 9179 w 196696"/>
              <a:gd name="connsiteY524" fmla="*/ 102282 h 183583"/>
              <a:gd name="connsiteX525" fmla="*/ 10097 w 196696"/>
              <a:gd name="connsiteY525" fmla="*/ 102282 h 183583"/>
              <a:gd name="connsiteX526" fmla="*/ 11539 w 196696"/>
              <a:gd name="connsiteY526" fmla="*/ 102544 h 183583"/>
              <a:gd name="connsiteX527" fmla="*/ 12326 w 196696"/>
              <a:gd name="connsiteY527" fmla="*/ 102282 h 183583"/>
              <a:gd name="connsiteX528" fmla="*/ 12982 w 196696"/>
              <a:gd name="connsiteY528" fmla="*/ 102938 h 183583"/>
              <a:gd name="connsiteX529" fmla="*/ 14424 w 196696"/>
              <a:gd name="connsiteY529" fmla="*/ 102938 h 183583"/>
              <a:gd name="connsiteX530" fmla="*/ 15605 w 196696"/>
              <a:gd name="connsiteY530" fmla="*/ 103200 h 183583"/>
              <a:gd name="connsiteX531" fmla="*/ 16391 w 196696"/>
              <a:gd name="connsiteY531" fmla="*/ 103593 h 183583"/>
              <a:gd name="connsiteX532" fmla="*/ 17703 w 196696"/>
              <a:gd name="connsiteY532" fmla="*/ 103856 h 183583"/>
              <a:gd name="connsiteX533" fmla="*/ 20588 w 196696"/>
              <a:gd name="connsiteY533" fmla="*/ 105036 h 183583"/>
              <a:gd name="connsiteX534" fmla="*/ 23866 w 196696"/>
              <a:gd name="connsiteY534" fmla="*/ 105954 h 183583"/>
              <a:gd name="connsiteX535" fmla="*/ 24128 w 196696"/>
              <a:gd name="connsiteY535" fmla="*/ 106347 h 183583"/>
              <a:gd name="connsiteX536" fmla="*/ 24521 w 196696"/>
              <a:gd name="connsiteY536" fmla="*/ 105954 h 183583"/>
              <a:gd name="connsiteX537" fmla="*/ 28062 w 196696"/>
              <a:gd name="connsiteY537" fmla="*/ 107134 h 183583"/>
              <a:gd name="connsiteX538" fmla="*/ 29504 w 196696"/>
              <a:gd name="connsiteY538" fmla="*/ 107396 h 183583"/>
              <a:gd name="connsiteX539" fmla="*/ 30160 w 196696"/>
              <a:gd name="connsiteY539" fmla="*/ 107790 h 183583"/>
              <a:gd name="connsiteX540" fmla="*/ 29767 w 196696"/>
              <a:gd name="connsiteY540" fmla="*/ 107396 h 183583"/>
              <a:gd name="connsiteX541" fmla="*/ 30422 w 196696"/>
              <a:gd name="connsiteY541" fmla="*/ 107396 h 183583"/>
              <a:gd name="connsiteX542" fmla="*/ 31602 w 196696"/>
              <a:gd name="connsiteY542" fmla="*/ 107790 h 183583"/>
              <a:gd name="connsiteX543" fmla="*/ 30947 w 196696"/>
              <a:gd name="connsiteY543" fmla="*/ 107790 h 183583"/>
              <a:gd name="connsiteX544" fmla="*/ 31865 w 196696"/>
              <a:gd name="connsiteY544" fmla="*/ 108052 h 183583"/>
              <a:gd name="connsiteX545" fmla="*/ 37503 w 196696"/>
              <a:gd name="connsiteY545" fmla="*/ 109494 h 183583"/>
              <a:gd name="connsiteX546" fmla="*/ 42880 w 196696"/>
              <a:gd name="connsiteY546" fmla="*/ 110937 h 183583"/>
              <a:gd name="connsiteX547" fmla="*/ 43667 w 196696"/>
              <a:gd name="connsiteY547" fmla="*/ 110937 h 183583"/>
              <a:gd name="connsiteX548" fmla="*/ 43929 w 196696"/>
              <a:gd name="connsiteY548" fmla="*/ 111330 h 183583"/>
              <a:gd name="connsiteX549" fmla="*/ 44585 w 196696"/>
              <a:gd name="connsiteY549" fmla="*/ 110937 h 183583"/>
              <a:gd name="connsiteX550" fmla="*/ 44978 w 196696"/>
              <a:gd name="connsiteY550" fmla="*/ 110674 h 183583"/>
              <a:gd name="connsiteX551" fmla="*/ 45633 w 196696"/>
              <a:gd name="connsiteY551" fmla="*/ 110674 h 183583"/>
              <a:gd name="connsiteX552" fmla="*/ 45633 w 196696"/>
              <a:gd name="connsiteY552" fmla="*/ 111330 h 183583"/>
              <a:gd name="connsiteX553" fmla="*/ 47732 w 196696"/>
              <a:gd name="connsiteY553" fmla="*/ 111592 h 183583"/>
              <a:gd name="connsiteX554" fmla="*/ 50617 w 196696"/>
              <a:gd name="connsiteY554" fmla="*/ 112379 h 183583"/>
              <a:gd name="connsiteX555" fmla="*/ 52715 w 196696"/>
              <a:gd name="connsiteY555" fmla="*/ 112379 h 183583"/>
              <a:gd name="connsiteX556" fmla="*/ 54157 w 196696"/>
              <a:gd name="connsiteY556" fmla="*/ 112379 h 183583"/>
              <a:gd name="connsiteX557" fmla="*/ 57042 w 196696"/>
              <a:gd name="connsiteY557" fmla="*/ 112379 h 183583"/>
              <a:gd name="connsiteX558" fmla="*/ 60582 w 196696"/>
              <a:gd name="connsiteY558" fmla="*/ 112773 h 183583"/>
              <a:gd name="connsiteX559" fmla="*/ 60582 w 196696"/>
              <a:gd name="connsiteY559" fmla="*/ 112379 h 183583"/>
              <a:gd name="connsiteX560" fmla="*/ 61238 w 196696"/>
              <a:gd name="connsiteY560" fmla="*/ 112379 h 183583"/>
              <a:gd name="connsiteX561" fmla="*/ 61631 w 196696"/>
              <a:gd name="connsiteY561" fmla="*/ 112773 h 183583"/>
              <a:gd name="connsiteX562" fmla="*/ 62287 w 196696"/>
              <a:gd name="connsiteY562" fmla="*/ 113035 h 183583"/>
              <a:gd name="connsiteX563" fmla="*/ 64385 w 196696"/>
              <a:gd name="connsiteY563" fmla="*/ 112773 h 183583"/>
              <a:gd name="connsiteX564" fmla="*/ 65828 w 196696"/>
              <a:gd name="connsiteY564" fmla="*/ 112773 h 183583"/>
              <a:gd name="connsiteX565" fmla="*/ 68713 w 196696"/>
              <a:gd name="connsiteY565" fmla="*/ 112379 h 183583"/>
              <a:gd name="connsiteX566" fmla="*/ 68319 w 196696"/>
              <a:gd name="connsiteY566" fmla="*/ 112773 h 183583"/>
              <a:gd name="connsiteX567" fmla="*/ 68319 w 196696"/>
              <a:gd name="connsiteY567" fmla="*/ 113035 h 183583"/>
              <a:gd name="connsiteX568" fmla="*/ 70811 w 196696"/>
              <a:gd name="connsiteY568" fmla="*/ 113035 h 183583"/>
              <a:gd name="connsiteX569" fmla="*/ 71073 w 196696"/>
              <a:gd name="connsiteY569" fmla="*/ 112773 h 183583"/>
              <a:gd name="connsiteX570" fmla="*/ 72253 w 196696"/>
              <a:gd name="connsiteY570" fmla="*/ 112379 h 183583"/>
              <a:gd name="connsiteX571" fmla="*/ 73040 w 196696"/>
              <a:gd name="connsiteY571" fmla="*/ 112773 h 183583"/>
              <a:gd name="connsiteX572" fmla="*/ 74351 w 196696"/>
              <a:gd name="connsiteY572" fmla="*/ 112117 h 183583"/>
              <a:gd name="connsiteX573" fmla="*/ 74351 w 196696"/>
              <a:gd name="connsiteY573" fmla="*/ 112773 h 183583"/>
              <a:gd name="connsiteX574" fmla="*/ 74613 w 196696"/>
              <a:gd name="connsiteY574" fmla="*/ 113822 h 183583"/>
              <a:gd name="connsiteX575" fmla="*/ 73695 w 196696"/>
              <a:gd name="connsiteY575" fmla="*/ 114215 h 183583"/>
              <a:gd name="connsiteX576" fmla="*/ 74351 w 196696"/>
              <a:gd name="connsiteY576" fmla="*/ 115264 h 183583"/>
              <a:gd name="connsiteX577" fmla="*/ 75794 w 196696"/>
              <a:gd name="connsiteY577" fmla="*/ 115920 h 183583"/>
              <a:gd name="connsiteX578" fmla="*/ 75400 w 196696"/>
              <a:gd name="connsiteY578" fmla="*/ 116706 h 183583"/>
              <a:gd name="connsiteX579" fmla="*/ 75138 w 196696"/>
              <a:gd name="connsiteY579" fmla="*/ 117100 h 183583"/>
              <a:gd name="connsiteX580" fmla="*/ 74351 w 196696"/>
              <a:gd name="connsiteY580" fmla="*/ 117100 h 183583"/>
              <a:gd name="connsiteX581" fmla="*/ 73695 w 196696"/>
              <a:gd name="connsiteY581" fmla="*/ 117100 h 183583"/>
              <a:gd name="connsiteX582" fmla="*/ 72253 w 196696"/>
              <a:gd name="connsiteY582" fmla="*/ 114215 h 183583"/>
              <a:gd name="connsiteX583" fmla="*/ 68319 w 196696"/>
              <a:gd name="connsiteY583" fmla="*/ 115002 h 183583"/>
              <a:gd name="connsiteX584" fmla="*/ 67663 w 196696"/>
              <a:gd name="connsiteY584" fmla="*/ 115264 h 183583"/>
              <a:gd name="connsiteX585" fmla="*/ 66615 w 196696"/>
              <a:gd name="connsiteY585" fmla="*/ 115920 h 183583"/>
              <a:gd name="connsiteX586" fmla="*/ 65172 w 196696"/>
              <a:gd name="connsiteY586" fmla="*/ 115002 h 183583"/>
              <a:gd name="connsiteX587" fmla="*/ 64779 w 196696"/>
              <a:gd name="connsiteY587" fmla="*/ 115264 h 183583"/>
              <a:gd name="connsiteX588" fmla="*/ 63992 w 196696"/>
              <a:gd name="connsiteY588" fmla="*/ 115002 h 183583"/>
              <a:gd name="connsiteX589" fmla="*/ 58353 w 196696"/>
              <a:gd name="connsiteY589" fmla="*/ 115002 h 183583"/>
              <a:gd name="connsiteX590" fmla="*/ 58353 w 196696"/>
              <a:gd name="connsiteY590" fmla="*/ 115264 h 183583"/>
              <a:gd name="connsiteX591" fmla="*/ 59796 w 196696"/>
              <a:gd name="connsiteY591" fmla="*/ 115264 h 183583"/>
              <a:gd name="connsiteX592" fmla="*/ 59796 w 196696"/>
              <a:gd name="connsiteY592" fmla="*/ 117362 h 183583"/>
              <a:gd name="connsiteX593" fmla="*/ 58878 w 196696"/>
              <a:gd name="connsiteY593" fmla="*/ 118149 h 183583"/>
              <a:gd name="connsiteX594" fmla="*/ 57698 w 196696"/>
              <a:gd name="connsiteY594" fmla="*/ 118542 h 183583"/>
              <a:gd name="connsiteX595" fmla="*/ 56911 w 196696"/>
              <a:gd name="connsiteY595" fmla="*/ 116051 h 183583"/>
              <a:gd name="connsiteX596" fmla="*/ 55206 w 196696"/>
              <a:gd name="connsiteY596" fmla="*/ 115133 h 183583"/>
              <a:gd name="connsiteX597" fmla="*/ 49174 w 196696"/>
              <a:gd name="connsiteY597" fmla="*/ 115133 h 183583"/>
              <a:gd name="connsiteX598" fmla="*/ 49174 w 196696"/>
              <a:gd name="connsiteY598" fmla="*/ 115395 h 183583"/>
              <a:gd name="connsiteX599" fmla="*/ 50879 w 196696"/>
              <a:gd name="connsiteY599" fmla="*/ 115395 h 183583"/>
              <a:gd name="connsiteX600" fmla="*/ 50879 w 196696"/>
              <a:gd name="connsiteY600" fmla="*/ 116575 h 183583"/>
              <a:gd name="connsiteX601" fmla="*/ 50092 w 196696"/>
              <a:gd name="connsiteY601" fmla="*/ 116838 h 183583"/>
              <a:gd name="connsiteX602" fmla="*/ 50879 w 196696"/>
              <a:gd name="connsiteY602" fmla="*/ 117493 h 183583"/>
              <a:gd name="connsiteX603" fmla="*/ 50617 w 196696"/>
              <a:gd name="connsiteY603" fmla="*/ 118280 h 183583"/>
              <a:gd name="connsiteX604" fmla="*/ 49830 w 196696"/>
              <a:gd name="connsiteY604" fmla="*/ 118018 h 183583"/>
              <a:gd name="connsiteX605" fmla="*/ 48650 w 196696"/>
              <a:gd name="connsiteY605" fmla="*/ 116838 h 183583"/>
              <a:gd name="connsiteX606" fmla="*/ 45765 w 196696"/>
              <a:gd name="connsiteY606" fmla="*/ 114346 h 183583"/>
              <a:gd name="connsiteX607" fmla="*/ 44847 w 196696"/>
              <a:gd name="connsiteY607" fmla="*/ 114346 h 183583"/>
              <a:gd name="connsiteX608" fmla="*/ 44453 w 196696"/>
              <a:gd name="connsiteY608" fmla="*/ 114608 h 183583"/>
              <a:gd name="connsiteX609" fmla="*/ 41568 w 196696"/>
              <a:gd name="connsiteY609" fmla="*/ 113691 h 183583"/>
              <a:gd name="connsiteX610" fmla="*/ 41306 w 196696"/>
              <a:gd name="connsiteY610" fmla="*/ 114608 h 183583"/>
              <a:gd name="connsiteX611" fmla="*/ 40913 w 196696"/>
              <a:gd name="connsiteY611" fmla="*/ 115002 h 183583"/>
              <a:gd name="connsiteX612" fmla="*/ 41306 w 196696"/>
              <a:gd name="connsiteY612" fmla="*/ 117100 h 183583"/>
              <a:gd name="connsiteX613" fmla="*/ 40126 w 196696"/>
              <a:gd name="connsiteY613" fmla="*/ 115920 h 183583"/>
              <a:gd name="connsiteX614" fmla="*/ 39864 w 196696"/>
              <a:gd name="connsiteY614" fmla="*/ 114477 h 183583"/>
              <a:gd name="connsiteX615" fmla="*/ 40913 w 196696"/>
              <a:gd name="connsiteY615" fmla="*/ 114477 h 183583"/>
              <a:gd name="connsiteX616" fmla="*/ 40913 w 196696"/>
              <a:gd name="connsiteY616" fmla="*/ 113559 h 183583"/>
              <a:gd name="connsiteX617" fmla="*/ 35930 w 196696"/>
              <a:gd name="connsiteY617" fmla="*/ 112379 h 183583"/>
              <a:gd name="connsiteX618" fmla="*/ 29636 w 196696"/>
              <a:gd name="connsiteY618" fmla="*/ 110937 h 183583"/>
              <a:gd name="connsiteX619" fmla="*/ 26751 w 196696"/>
              <a:gd name="connsiteY619" fmla="*/ 114215 h 183583"/>
              <a:gd name="connsiteX620" fmla="*/ 26751 w 196696"/>
              <a:gd name="connsiteY620" fmla="*/ 115264 h 183583"/>
              <a:gd name="connsiteX621" fmla="*/ 30029 w 196696"/>
              <a:gd name="connsiteY621" fmla="*/ 117756 h 183583"/>
              <a:gd name="connsiteX622" fmla="*/ 31471 w 196696"/>
              <a:gd name="connsiteY622" fmla="*/ 119460 h 183583"/>
              <a:gd name="connsiteX623" fmla="*/ 28980 w 196696"/>
              <a:gd name="connsiteY623" fmla="*/ 121296 h 183583"/>
              <a:gd name="connsiteX624" fmla="*/ 28324 w 196696"/>
              <a:gd name="connsiteY624" fmla="*/ 121296 h 183583"/>
              <a:gd name="connsiteX625" fmla="*/ 24784 w 196696"/>
              <a:gd name="connsiteY625" fmla="*/ 120640 h 183583"/>
              <a:gd name="connsiteX626" fmla="*/ 24521 w 196696"/>
              <a:gd name="connsiteY626" fmla="*/ 120640 h 183583"/>
              <a:gd name="connsiteX627" fmla="*/ 21243 w 196696"/>
              <a:gd name="connsiteY627" fmla="*/ 118805 h 183583"/>
              <a:gd name="connsiteX628" fmla="*/ 20063 w 196696"/>
              <a:gd name="connsiteY628" fmla="*/ 117887 h 183583"/>
              <a:gd name="connsiteX629" fmla="*/ 17965 w 196696"/>
              <a:gd name="connsiteY629" fmla="*/ 117100 h 183583"/>
              <a:gd name="connsiteX630" fmla="*/ 15867 w 196696"/>
              <a:gd name="connsiteY630" fmla="*/ 115658 h 183583"/>
              <a:gd name="connsiteX631" fmla="*/ 12982 w 196696"/>
              <a:gd name="connsiteY631" fmla="*/ 113822 h 183583"/>
              <a:gd name="connsiteX632" fmla="*/ 12326 w 196696"/>
              <a:gd name="connsiteY632" fmla="*/ 114215 h 183583"/>
              <a:gd name="connsiteX633" fmla="*/ 11277 w 196696"/>
              <a:gd name="connsiteY633" fmla="*/ 114215 h 183583"/>
              <a:gd name="connsiteX634" fmla="*/ 11277 w 196696"/>
              <a:gd name="connsiteY634" fmla="*/ 115002 h 183583"/>
              <a:gd name="connsiteX635" fmla="*/ 10884 w 196696"/>
              <a:gd name="connsiteY635" fmla="*/ 115002 h 183583"/>
              <a:gd name="connsiteX636" fmla="*/ 12064 w 196696"/>
              <a:gd name="connsiteY636" fmla="*/ 118805 h 183583"/>
              <a:gd name="connsiteX637" fmla="*/ 12326 w 196696"/>
              <a:gd name="connsiteY637" fmla="*/ 119198 h 183583"/>
              <a:gd name="connsiteX638" fmla="*/ 12720 w 196696"/>
              <a:gd name="connsiteY638" fmla="*/ 120640 h 183583"/>
              <a:gd name="connsiteX639" fmla="*/ 12326 w 196696"/>
              <a:gd name="connsiteY639" fmla="*/ 121558 h 183583"/>
              <a:gd name="connsiteX640" fmla="*/ 12982 w 196696"/>
              <a:gd name="connsiteY640" fmla="*/ 122345 h 183583"/>
              <a:gd name="connsiteX641" fmla="*/ 13769 w 196696"/>
              <a:gd name="connsiteY641" fmla="*/ 122345 h 183583"/>
              <a:gd name="connsiteX642" fmla="*/ 14162 w 196696"/>
              <a:gd name="connsiteY642" fmla="*/ 123001 h 183583"/>
              <a:gd name="connsiteX643" fmla="*/ 13769 w 196696"/>
              <a:gd name="connsiteY643" fmla="*/ 123788 h 183583"/>
              <a:gd name="connsiteX644" fmla="*/ 14949 w 196696"/>
              <a:gd name="connsiteY644" fmla="*/ 123788 h 183583"/>
              <a:gd name="connsiteX645" fmla="*/ 15867 w 196696"/>
              <a:gd name="connsiteY645" fmla="*/ 127066 h 183583"/>
              <a:gd name="connsiteX646" fmla="*/ 16522 w 196696"/>
              <a:gd name="connsiteY646" fmla="*/ 127853 h 183583"/>
              <a:gd name="connsiteX647" fmla="*/ 14818 w 196696"/>
              <a:gd name="connsiteY647" fmla="*/ 126672 h 183583"/>
              <a:gd name="connsiteX648" fmla="*/ 12720 w 196696"/>
              <a:gd name="connsiteY648" fmla="*/ 125886 h 183583"/>
              <a:gd name="connsiteX649" fmla="*/ 12064 w 196696"/>
              <a:gd name="connsiteY649" fmla="*/ 127197 h 183583"/>
              <a:gd name="connsiteX650" fmla="*/ 11277 w 196696"/>
              <a:gd name="connsiteY650" fmla="*/ 130344 h 183583"/>
              <a:gd name="connsiteX651" fmla="*/ 11277 w 196696"/>
              <a:gd name="connsiteY651" fmla="*/ 130737 h 183583"/>
              <a:gd name="connsiteX652" fmla="*/ 10622 w 196696"/>
              <a:gd name="connsiteY652" fmla="*/ 134278 h 183583"/>
              <a:gd name="connsiteX653" fmla="*/ 10622 w 196696"/>
              <a:gd name="connsiteY653" fmla="*/ 134540 h 183583"/>
              <a:gd name="connsiteX654" fmla="*/ 11277 w 196696"/>
              <a:gd name="connsiteY654" fmla="*/ 134540 h 183583"/>
              <a:gd name="connsiteX655" fmla="*/ 12064 w 196696"/>
              <a:gd name="connsiteY655" fmla="*/ 135327 h 183583"/>
              <a:gd name="connsiteX656" fmla="*/ 12326 w 196696"/>
              <a:gd name="connsiteY656" fmla="*/ 135721 h 183583"/>
              <a:gd name="connsiteX657" fmla="*/ 12720 w 196696"/>
              <a:gd name="connsiteY657" fmla="*/ 135721 h 183583"/>
              <a:gd name="connsiteX658" fmla="*/ 15605 w 196696"/>
              <a:gd name="connsiteY658" fmla="*/ 137425 h 183583"/>
              <a:gd name="connsiteX659" fmla="*/ 16391 w 196696"/>
              <a:gd name="connsiteY659" fmla="*/ 137425 h 183583"/>
              <a:gd name="connsiteX660" fmla="*/ 16391 w 196696"/>
              <a:gd name="connsiteY660" fmla="*/ 138605 h 183583"/>
              <a:gd name="connsiteX661" fmla="*/ 17047 w 196696"/>
              <a:gd name="connsiteY661" fmla="*/ 138212 h 183583"/>
              <a:gd name="connsiteX662" fmla="*/ 17703 w 196696"/>
              <a:gd name="connsiteY662" fmla="*/ 138605 h 183583"/>
              <a:gd name="connsiteX663" fmla="*/ 17047 w 196696"/>
              <a:gd name="connsiteY663" fmla="*/ 141097 h 183583"/>
              <a:gd name="connsiteX664" fmla="*/ 17047 w 196696"/>
              <a:gd name="connsiteY664" fmla="*/ 141753 h 183583"/>
              <a:gd name="connsiteX665" fmla="*/ 16654 w 196696"/>
              <a:gd name="connsiteY665" fmla="*/ 142933 h 183583"/>
              <a:gd name="connsiteX666" fmla="*/ 20588 w 196696"/>
              <a:gd name="connsiteY666" fmla="*/ 141753 h 183583"/>
              <a:gd name="connsiteX667" fmla="*/ 22686 w 196696"/>
              <a:gd name="connsiteY667" fmla="*/ 142146 h 183583"/>
              <a:gd name="connsiteX668" fmla="*/ 23866 w 196696"/>
              <a:gd name="connsiteY668" fmla="*/ 141753 h 183583"/>
              <a:gd name="connsiteX669" fmla="*/ 23866 w 196696"/>
              <a:gd name="connsiteY669" fmla="*/ 144244 h 183583"/>
              <a:gd name="connsiteX670" fmla="*/ 23079 w 196696"/>
              <a:gd name="connsiteY670" fmla="*/ 145293 h 183583"/>
              <a:gd name="connsiteX671" fmla="*/ 23079 w 196696"/>
              <a:gd name="connsiteY671" fmla="*/ 146473 h 183583"/>
              <a:gd name="connsiteX672" fmla="*/ 23079 w 196696"/>
              <a:gd name="connsiteY672" fmla="*/ 147391 h 183583"/>
              <a:gd name="connsiteX673" fmla="*/ 23079 w 196696"/>
              <a:gd name="connsiteY673" fmla="*/ 148571 h 183583"/>
              <a:gd name="connsiteX674" fmla="*/ 23079 w 196696"/>
              <a:gd name="connsiteY674" fmla="*/ 151063 h 183583"/>
              <a:gd name="connsiteX675" fmla="*/ 22292 w 196696"/>
              <a:gd name="connsiteY675" fmla="*/ 152899 h 183583"/>
              <a:gd name="connsiteX676" fmla="*/ 23079 w 196696"/>
              <a:gd name="connsiteY676" fmla="*/ 152505 h 183583"/>
              <a:gd name="connsiteX677" fmla="*/ 23079 w 196696"/>
              <a:gd name="connsiteY677" fmla="*/ 153685 h 183583"/>
              <a:gd name="connsiteX678" fmla="*/ 23079 w 196696"/>
              <a:gd name="connsiteY678" fmla="*/ 156177 h 183583"/>
              <a:gd name="connsiteX679" fmla="*/ 24128 w 196696"/>
              <a:gd name="connsiteY679" fmla="*/ 156177 h 183583"/>
              <a:gd name="connsiteX680" fmla="*/ 24128 w 196696"/>
              <a:gd name="connsiteY680" fmla="*/ 157619 h 183583"/>
              <a:gd name="connsiteX681" fmla="*/ 24784 w 196696"/>
              <a:gd name="connsiteY681" fmla="*/ 157226 h 183583"/>
              <a:gd name="connsiteX682" fmla="*/ 25177 w 196696"/>
              <a:gd name="connsiteY682" fmla="*/ 157226 h 183583"/>
              <a:gd name="connsiteX683" fmla="*/ 25177 w 196696"/>
              <a:gd name="connsiteY683" fmla="*/ 158013 h 183583"/>
              <a:gd name="connsiteX684" fmla="*/ 25439 w 196696"/>
              <a:gd name="connsiteY684" fmla="*/ 158406 h 183583"/>
              <a:gd name="connsiteX685" fmla="*/ 25439 w 196696"/>
              <a:gd name="connsiteY685" fmla="*/ 159849 h 183583"/>
              <a:gd name="connsiteX686" fmla="*/ 27537 w 196696"/>
              <a:gd name="connsiteY686" fmla="*/ 160111 h 183583"/>
              <a:gd name="connsiteX687" fmla="*/ 28980 w 196696"/>
              <a:gd name="connsiteY687" fmla="*/ 161553 h 183583"/>
              <a:gd name="connsiteX688" fmla="*/ 35405 w 196696"/>
              <a:gd name="connsiteY688" fmla="*/ 166536 h 183583"/>
              <a:gd name="connsiteX689" fmla="*/ 39601 w 196696"/>
              <a:gd name="connsiteY689" fmla="*/ 172175 h 183583"/>
              <a:gd name="connsiteX690" fmla="*/ 42486 w 196696"/>
              <a:gd name="connsiteY690" fmla="*/ 175715 h 183583"/>
              <a:gd name="connsiteX691" fmla="*/ 42880 w 196696"/>
              <a:gd name="connsiteY691" fmla="*/ 175715 h 183583"/>
              <a:gd name="connsiteX692" fmla="*/ 43667 w 196696"/>
              <a:gd name="connsiteY692" fmla="*/ 176896 h 183583"/>
              <a:gd name="connsiteX693" fmla="*/ 44322 w 196696"/>
              <a:gd name="connsiteY693" fmla="*/ 178600 h 183583"/>
              <a:gd name="connsiteX694" fmla="*/ 45371 w 196696"/>
              <a:gd name="connsiteY694" fmla="*/ 177682 h 183583"/>
              <a:gd name="connsiteX695" fmla="*/ 44585 w 196696"/>
              <a:gd name="connsiteY695" fmla="*/ 175847 h 183583"/>
              <a:gd name="connsiteX696" fmla="*/ 43667 w 196696"/>
              <a:gd name="connsiteY696" fmla="*/ 175191 h 183583"/>
              <a:gd name="connsiteX697" fmla="*/ 44585 w 196696"/>
              <a:gd name="connsiteY697" fmla="*/ 172699 h 183583"/>
              <a:gd name="connsiteX698" fmla="*/ 45765 w 196696"/>
              <a:gd name="connsiteY698" fmla="*/ 172962 h 183583"/>
              <a:gd name="connsiteX699" fmla="*/ 46551 w 196696"/>
              <a:gd name="connsiteY699" fmla="*/ 172306 h 183583"/>
              <a:gd name="connsiteX700" fmla="*/ 46158 w 196696"/>
              <a:gd name="connsiteY700" fmla="*/ 170601 h 183583"/>
              <a:gd name="connsiteX701" fmla="*/ 46551 w 196696"/>
              <a:gd name="connsiteY701" fmla="*/ 170208 h 183583"/>
              <a:gd name="connsiteX702" fmla="*/ 46814 w 196696"/>
              <a:gd name="connsiteY702" fmla="*/ 170601 h 183583"/>
              <a:gd name="connsiteX703" fmla="*/ 46814 w 196696"/>
              <a:gd name="connsiteY703" fmla="*/ 170864 h 183583"/>
              <a:gd name="connsiteX704" fmla="*/ 47994 w 196696"/>
              <a:gd name="connsiteY704" fmla="*/ 171519 h 183583"/>
              <a:gd name="connsiteX705" fmla="*/ 51534 w 196696"/>
              <a:gd name="connsiteY705" fmla="*/ 167716 h 183583"/>
              <a:gd name="connsiteX706" fmla="*/ 52321 w 196696"/>
              <a:gd name="connsiteY706" fmla="*/ 166930 h 183583"/>
              <a:gd name="connsiteX707" fmla="*/ 52715 w 196696"/>
              <a:gd name="connsiteY707" fmla="*/ 166930 h 183583"/>
              <a:gd name="connsiteX708" fmla="*/ 53501 w 196696"/>
              <a:gd name="connsiteY708" fmla="*/ 166536 h 183583"/>
              <a:gd name="connsiteX709" fmla="*/ 53764 w 196696"/>
              <a:gd name="connsiteY709" fmla="*/ 165750 h 183583"/>
              <a:gd name="connsiteX710" fmla="*/ 54419 w 196696"/>
              <a:gd name="connsiteY710" fmla="*/ 165094 h 183583"/>
              <a:gd name="connsiteX711" fmla="*/ 54419 w 196696"/>
              <a:gd name="connsiteY711" fmla="*/ 164832 h 183583"/>
              <a:gd name="connsiteX712" fmla="*/ 55206 w 196696"/>
              <a:gd name="connsiteY712" fmla="*/ 163389 h 183583"/>
              <a:gd name="connsiteX713" fmla="*/ 55599 w 196696"/>
              <a:gd name="connsiteY713" fmla="*/ 163389 h 183583"/>
              <a:gd name="connsiteX714" fmla="*/ 55862 w 196696"/>
              <a:gd name="connsiteY714" fmla="*/ 164045 h 183583"/>
              <a:gd name="connsiteX715" fmla="*/ 55862 w 196696"/>
              <a:gd name="connsiteY715" fmla="*/ 164307 h 183583"/>
              <a:gd name="connsiteX716" fmla="*/ 56255 w 196696"/>
              <a:gd name="connsiteY716" fmla="*/ 164700 h 183583"/>
              <a:gd name="connsiteX717" fmla="*/ 56517 w 196696"/>
              <a:gd name="connsiteY717" fmla="*/ 164307 h 183583"/>
              <a:gd name="connsiteX718" fmla="*/ 57173 w 196696"/>
              <a:gd name="connsiteY718" fmla="*/ 164307 h 183583"/>
              <a:gd name="connsiteX719" fmla="*/ 56517 w 196696"/>
              <a:gd name="connsiteY719" fmla="*/ 163651 h 183583"/>
              <a:gd name="connsiteX720" fmla="*/ 56911 w 196696"/>
              <a:gd name="connsiteY720" fmla="*/ 162865 h 183583"/>
              <a:gd name="connsiteX721" fmla="*/ 56911 w 196696"/>
              <a:gd name="connsiteY721" fmla="*/ 161947 h 183583"/>
              <a:gd name="connsiteX722" fmla="*/ 57698 w 196696"/>
              <a:gd name="connsiteY722" fmla="*/ 162340 h 183583"/>
              <a:gd name="connsiteX723" fmla="*/ 57698 w 196696"/>
              <a:gd name="connsiteY723" fmla="*/ 162602 h 183583"/>
              <a:gd name="connsiteX724" fmla="*/ 58353 w 196696"/>
              <a:gd name="connsiteY724" fmla="*/ 162996 h 183583"/>
              <a:gd name="connsiteX725" fmla="*/ 59140 w 196696"/>
              <a:gd name="connsiteY725" fmla="*/ 162602 h 183583"/>
              <a:gd name="connsiteX726" fmla="*/ 59140 w 196696"/>
              <a:gd name="connsiteY726" fmla="*/ 163783 h 183583"/>
              <a:gd name="connsiteX727" fmla="*/ 60058 w 196696"/>
              <a:gd name="connsiteY727" fmla="*/ 164569 h 183583"/>
              <a:gd name="connsiteX728" fmla="*/ 60058 w 196696"/>
              <a:gd name="connsiteY728" fmla="*/ 164832 h 183583"/>
              <a:gd name="connsiteX729" fmla="*/ 60451 w 196696"/>
              <a:gd name="connsiteY729" fmla="*/ 165225 h 183583"/>
              <a:gd name="connsiteX730" fmla="*/ 61107 w 196696"/>
              <a:gd name="connsiteY730" fmla="*/ 166930 h 183583"/>
              <a:gd name="connsiteX731" fmla="*/ 61894 w 196696"/>
              <a:gd name="connsiteY731" fmla="*/ 167323 h 183583"/>
              <a:gd name="connsiteX732" fmla="*/ 62549 w 196696"/>
              <a:gd name="connsiteY732" fmla="*/ 167585 h 183583"/>
              <a:gd name="connsiteX733" fmla="*/ 63336 w 196696"/>
              <a:gd name="connsiteY733" fmla="*/ 168241 h 183583"/>
              <a:gd name="connsiteX734" fmla="*/ 63598 w 196696"/>
              <a:gd name="connsiteY734" fmla="*/ 169421 h 183583"/>
              <a:gd name="connsiteX735" fmla="*/ 63336 w 196696"/>
              <a:gd name="connsiteY735" fmla="*/ 170470 h 183583"/>
              <a:gd name="connsiteX736" fmla="*/ 63336 w 196696"/>
              <a:gd name="connsiteY736" fmla="*/ 170864 h 183583"/>
              <a:gd name="connsiteX737" fmla="*/ 63992 w 196696"/>
              <a:gd name="connsiteY737" fmla="*/ 170864 h 183583"/>
              <a:gd name="connsiteX738" fmla="*/ 63992 w 196696"/>
              <a:gd name="connsiteY738" fmla="*/ 172306 h 183583"/>
              <a:gd name="connsiteX739" fmla="*/ 65041 w 196696"/>
              <a:gd name="connsiteY739" fmla="*/ 174011 h 183583"/>
              <a:gd name="connsiteX740" fmla="*/ 64516 w 196696"/>
              <a:gd name="connsiteY740" fmla="*/ 174404 h 183583"/>
              <a:gd name="connsiteX741" fmla="*/ 63730 w 196696"/>
              <a:gd name="connsiteY741" fmla="*/ 175847 h 183583"/>
              <a:gd name="connsiteX742" fmla="*/ 61894 w 196696"/>
              <a:gd name="connsiteY742" fmla="*/ 177945 h 183583"/>
              <a:gd name="connsiteX743" fmla="*/ 62549 w 196696"/>
              <a:gd name="connsiteY743" fmla="*/ 179649 h 183583"/>
              <a:gd name="connsiteX744" fmla="*/ 62287 w 196696"/>
              <a:gd name="connsiteY744" fmla="*/ 180043 h 183583"/>
              <a:gd name="connsiteX745" fmla="*/ 62549 w 196696"/>
              <a:gd name="connsiteY745" fmla="*/ 180698 h 183583"/>
              <a:gd name="connsiteX746" fmla="*/ 61631 w 196696"/>
              <a:gd name="connsiteY746" fmla="*/ 181748 h 183583"/>
              <a:gd name="connsiteX747" fmla="*/ 61631 w 196696"/>
              <a:gd name="connsiteY747" fmla="*/ 182141 h 183583"/>
              <a:gd name="connsiteX748" fmla="*/ 60845 w 196696"/>
              <a:gd name="connsiteY748" fmla="*/ 182928 h 183583"/>
              <a:gd name="connsiteX749" fmla="*/ 60189 w 196696"/>
              <a:gd name="connsiteY749" fmla="*/ 183846 h 183583"/>
              <a:gd name="connsiteX750" fmla="*/ 59402 w 196696"/>
              <a:gd name="connsiteY750" fmla="*/ 185944 h 183583"/>
              <a:gd name="connsiteX751" fmla="*/ 62943 w 196696"/>
              <a:gd name="connsiteY751" fmla="*/ 187124 h 183583"/>
              <a:gd name="connsiteX752" fmla="*/ 65828 w 196696"/>
              <a:gd name="connsiteY752" fmla="*/ 183846 h 183583"/>
              <a:gd name="connsiteX753" fmla="*/ 66090 w 196696"/>
              <a:gd name="connsiteY753" fmla="*/ 183846 h 183583"/>
              <a:gd name="connsiteX754" fmla="*/ 66483 w 196696"/>
              <a:gd name="connsiteY754" fmla="*/ 183190 h 183583"/>
              <a:gd name="connsiteX755" fmla="*/ 67270 w 196696"/>
              <a:gd name="connsiteY755" fmla="*/ 183583 h 183583"/>
              <a:gd name="connsiteX756" fmla="*/ 67532 w 196696"/>
              <a:gd name="connsiteY756" fmla="*/ 182403 h 183583"/>
              <a:gd name="connsiteX757" fmla="*/ 71729 w 196696"/>
              <a:gd name="connsiteY757" fmla="*/ 182796 h 183583"/>
              <a:gd name="connsiteX758" fmla="*/ 73171 w 196696"/>
              <a:gd name="connsiteY758" fmla="*/ 179256 h 183583"/>
              <a:gd name="connsiteX759" fmla="*/ 71729 w 196696"/>
              <a:gd name="connsiteY759" fmla="*/ 178600 h 183583"/>
              <a:gd name="connsiteX760" fmla="*/ 72122 w 196696"/>
              <a:gd name="connsiteY760" fmla="*/ 178207 h 183583"/>
              <a:gd name="connsiteX761" fmla="*/ 74482 w 196696"/>
              <a:gd name="connsiteY761" fmla="*/ 178994 h 183583"/>
              <a:gd name="connsiteX762" fmla="*/ 74876 w 196696"/>
              <a:gd name="connsiteY762" fmla="*/ 178731 h 183583"/>
              <a:gd name="connsiteX763" fmla="*/ 75531 w 196696"/>
              <a:gd name="connsiteY763" fmla="*/ 178731 h 183583"/>
              <a:gd name="connsiteX764" fmla="*/ 76974 w 196696"/>
              <a:gd name="connsiteY764" fmla="*/ 179387 h 183583"/>
              <a:gd name="connsiteX765" fmla="*/ 77761 w 196696"/>
              <a:gd name="connsiteY765" fmla="*/ 179649 h 183583"/>
              <a:gd name="connsiteX766" fmla="*/ 77761 w 196696"/>
              <a:gd name="connsiteY766" fmla="*/ 180043 h 183583"/>
              <a:gd name="connsiteX767" fmla="*/ 77761 w 196696"/>
              <a:gd name="connsiteY767" fmla="*/ 180305 h 183583"/>
              <a:gd name="connsiteX768" fmla="*/ 78679 w 196696"/>
              <a:gd name="connsiteY768" fmla="*/ 181485 h 183583"/>
              <a:gd name="connsiteX769" fmla="*/ 79465 w 196696"/>
              <a:gd name="connsiteY769" fmla="*/ 181485 h 183583"/>
              <a:gd name="connsiteX770" fmla="*/ 80646 w 196696"/>
              <a:gd name="connsiteY770" fmla="*/ 181485 h 183583"/>
              <a:gd name="connsiteX771" fmla="*/ 80908 w 196696"/>
              <a:gd name="connsiteY771" fmla="*/ 182141 h 183583"/>
              <a:gd name="connsiteX772" fmla="*/ 81694 w 196696"/>
              <a:gd name="connsiteY772" fmla="*/ 182928 h 183583"/>
              <a:gd name="connsiteX773" fmla="*/ 81957 w 196696"/>
              <a:gd name="connsiteY773" fmla="*/ 182534 h 183583"/>
              <a:gd name="connsiteX774" fmla="*/ 82612 w 196696"/>
              <a:gd name="connsiteY774" fmla="*/ 182928 h 183583"/>
              <a:gd name="connsiteX775" fmla="*/ 82612 w 196696"/>
              <a:gd name="connsiteY775" fmla="*/ 182141 h 183583"/>
              <a:gd name="connsiteX776" fmla="*/ 83006 w 196696"/>
              <a:gd name="connsiteY776" fmla="*/ 182141 h 183583"/>
              <a:gd name="connsiteX777" fmla="*/ 82612 w 196696"/>
              <a:gd name="connsiteY777" fmla="*/ 183190 h 183583"/>
              <a:gd name="connsiteX778" fmla="*/ 83006 w 196696"/>
              <a:gd name="connsiteY778" fmla="*/ 183583 h 183583"/>
              <a:gd name="connsiteX779" fmla="*/ 83006 w 196696"/>
              <a:gd name="connsiteY779" fmla="*/ 185026 h 183583"/>
              <a:gd name="connsiteX780" fmla="*/ 83268 w 196696"/>
              <a:gd name="connsiteY780" fmla="*/ 186730 h 183583"/>
              <a:gd name="connsiteX781" fmla="*/ 83924 w 196696"/>
              <a:gd name="connsiteY781" fmla="*/ 186730 h 183583"/>
              <a:gd name="connsiteX782" fmla="*/ 85366 w 196696"/>
              <a:gd name="connsiteY782" fmla="*/ 186468 h 183583"/>
              <a:gd name="connsiteX783" fmla="*/ 85366 w 196696"/>
              <a:gd name="connsiteY783" fmla="*/ 185813 h 183583"/>
              <a:gd name="connsiteX784" fmla="*/ 86153 w 196696"/>
              <a:gd name="connsiteY784" fmla="*/ 185813 h 183583"/>
              <a:gd name="connsiteX785" fmla="*/ 86153 w 196696"/>
              <a:gd name="connsiteY785" fmla="*/ 185026 h 183583"/>
              <a:gd name="connsiteX786" fmla="*/ 86153 w 196696"/>
              <a:gd name="connsiteY786" fmla="*/ 184632 h 183583"/>
              <a:gd name="connsiteX787" fmla="*/ 86809 w 196696"/>
              <a:gd name="connsiteY787" fmla="*/ 184632 h 183583"/>
              <a:gd name="connsiteX788" fmla="*/ 86809 w 196696"/>
              <a:gd name="connsiteY788" fmla="*/ 183583 h 183583"/>
              <a:gd name="connsiteX789" fmla="*/ 87202 w 196696"/>
              <a:gd name="connsiteY789" fmla="*/ 183583 h 183583"/>
              <a:gd name="connsiteX790" fmla="*/ 87202 w 196696"/>
              <a:gd name="connsiteY790" fmla="*/ 182928 h 183583"/>
              <a:gd name="connsiteX791" fmla="*/ 88644 w 196696"/>
              <a:gd name="connsiteY791" fmla="*/ 183190 h 183583"/>
              <a:gd name="connsiteX792" fmla="*/ 89562 w 196696"/>
              <a:gd name="connsiteY792" fmla="*/ 180698 h 183583"/>
              <a:gd name="connsiteX793" fmla="*/ 89562 w 196696"/>
              <a:gd name="connsiteY793" fmla="*/ 180043 h 183583"/>
              <a:gd name="connsiteX794" fmla="*/ 90743 w 196696"/>
              <a:gd name="connsiteY794" fmla="*/ 180043 h 183583"/>
              <a:gd name="connsiteX795" fmla="*/ 91923 w 196696"/>
              <a:gd name="connsiteY795" fmla="*/ 180698 h 183583"/>
              <a:gd name="connsiteX796" fmla="*/ 94021 w 196696"/>
              <a:gd name="connsiteY796" fmla="*/ 177814 h 183583"/>
              <a:gd name="connsiteX797" fmla="*/ 94808 w 196696"/>
              <a:gd name="connsiteY797" fmla="*/ 177420 h 183583"/>
              <a:gd name="connsiteX798" fmla="*/ 95070 w 196696"/>
              <a:gd name="connsiteY798" fmla="*/ 178076 h 183583"/>
              <a:gd name="connsiteX799" fmla="*/ 96512 w 196696"/>
              <a:gd name="connsiteY799" fmla="*/ 177814 h 183583"/>
              <a:gd name="connsiteX800" fmla="*/ 96906 w 196696"/>
              <a:gd name="connsiteY800" fmla="*/ 177814 h 183583"/>
              <a:gd name="connsiteX801" fmla="*/ 97168 w 196696"/>
              <a:gd name="connsiteY801" fmla="*/ 177814 h 183583"/>
              <a:gd name="connsiteX802" fmla="*/ 97561 w 196696"/>
              <a:gd name="connsiteY802" fmla="*/ 177814 h 183583"/>
              <a:gd name="connsiteX803" fmla="*/ 97824 w 196696"/>
              <a:gd name="connsiteY803" fmla="*/ 177814 h 183583"/>
              <a:gd name="connsiteX804" fmla="*/ 97561 w 196696"/>
              <a:gd name="connsiteY804" fmla="*/ 177158 h 183583"/>
              <a:gd name="connsiteX805" fmla="*/ 98479 w 196696"/>
              <a:gd name="connsiteY805" fmla="*/ 177158 h 183583"/>
              <a:gd name="connsiteX806" fmla="*/ 98873 w 196696"/>
              <a:gd name="connsiteY806" fmla="*/ 176371 h 183583"/>
              <a:gd name="connsiteX807" fmla="*/ 99135 w 196696"/>
              <a:gd name="connsiteY807" fmla="*/ 175978 h 183583"/>
              <a:gd name="connsiteX808" fmla="*/ 101233 w 196696"/>
              <a:gd name="connsiteY808" fmla="*/ 174273 h 183583"/>
              <a:gd name="connsiteX809" fmla="*/ 100315 w 196696"/>
              <a:gd name="connsiteY809" fmla="*/ 172831 h 183583"/>
              <a:gd name="connsiteX810" fmla="*/ 97824 w 196696"/>
              <a:gd name="connsiteY810" fmla="*/ 171388 h 183583"/>
              <a:gd name="connsiteX811" fmla="*/ 96775 w 196696"/>
              <a:gd name="connsiteY811" fmla="*/ 170995 h 183583"/>
              <a:gd name="connsiteX812" fmla="*/ 96381 w 196696"/>
              <a:gd name="connsiteY812" fmla="*/ 170339 h 183583"/>
              <a:gd name="connsiteX813" fmla="*/ 98873 w 196696"/>
              <a:gd name="connsiteY813" fmla="*/ 167192 h 183583"/>
              <a:gd name="connsiteX814" fmla="*/ 99528 w 196696"/>
              <a:gd name="connsiteY814" fmla="*/ 167848 h 183583"/>
              <a:gd name="connsiteX815" fmla="*/ 99528 w 196696"/>
              <a:gd name="connsiteY815" fmla="*/ 168110 h 183583"/>
              <a:gd name="connsiteX816" fmla="*/ 101233 w 196696"/>
              <a:gd name="connsiteY816" fmla="*/ 168897 h 183583"/>
              <a:gd name="connsiteX817" fmla="*/ 102413 w 196696"/>
              <a:gd name="connsiteY817" fmla="*/ 169290 h 183583"/>
              <a:gd name="connsiteX818" fmla="*/ 102676 w 196696"/>
              <a:gd name="connsiteY818" fmla="*/ 168110 h 183583"/>
              <a:gd name="connsiteX819" fmla="*/ 103069 w 196696"/>
              <a:gd name="connsiteY819" fmla="*/ 167454 h 183583"/>
              <a:gd name="connsiteX820" fmla="*/ 103724 w 196696"/>
              <a:gd name="connsiteY820" fmla="*/ 167848 h 183583"/>
              <a:gd name="connsiteX821" fmla="*/ 103724 w 196696"/>
              <a:gd name="connsiteY821" fmla="*/ 168110 h 183583"/>
              <a:gd name="connsiteX822" fmla="*/ 105823 w 196696"/>
              <a:gd name="connsiteY822" fmla="*/ 167848 h 183583"/>
              <a:gd name="connsiteX823" fmla="*/ 105823 w 196696"/>
              <a:gd name="connsiteY823" fmla="*/ 167454 h 183583"/>
              <a:gd name="connsiteX824" fmla="*/ 106478 w 196696"/>
              <a:gd name="connsiteY824" fmla="*/ 167848 h 183583"/>
              <a:gd name="connsiteX825" fmla="*/ 107921 w 196696"/>
              <a:gd name="connsiteY825" fmla="*/ 165750 h 183583"/>
              <a:gd name="connsiteX826" fmla="*/ 105036 w 196696"/>
              <a:gd name="connsiteY826" fmla="*/ 164569 h 183583"/>
              <a:gd name="connsiteX827" fmla="*/ 106085 w 196696"/>
              <a:gd name="connsiteY827" fmla="*/ 162865 h 183583"/>
              <a:gd name="connsiteX828" fmla="*/ 105298 w 196696"/>
              <a:gd name="connsiteY828" fmla="*/ 162471 h 183583"/>
              <a:gd name="connsiteX829" fmla="*/ 105298 w 196696"/>
              <a:gd name="connsiteY829" fmla="*/ 161947 h 183583"/>
              <a:gd name="connsiteX830" fmla="*/ 106085 w 196696"/>
              <a:gd name="connsiteY830" fmla="*/ 160504 h 183583"/>
              <a:gd name="connsiteX831" fmla="*/ 106478 w 196696"/>
              <a:gd name="connsiteY831" fmla="*/ 160504 h 183583"/>
              <a:gd name="connsiteX832" fmla="*/ 106741 w 196696"/>
              <a:gd name="connsiteY832" fmla="*/ 159718 h 183583"/>
              <a:gd name="connsiteX833" fmla="*/ 106741 w 196696"/>
              <a:gd name="connsiteY833" fmla="*/ 159455 h 183583"/>
              <a:gd name="connsiteX834" fmla="*/ 107527 w 196696"/>
              <a:gd name="connsiteY834" fmla="*/ 159455 h 183583"/>
              <a:gd name="connsiteX835" fmla="*/ 108183 w 196696"/>
              <a:gd name="connsiteY835" fmla="*/ 158275 h 183583"/>
              <a:gd name="connsiteX836" fmla="*/ 108576 w 196696"/>
              <a:gd name="connsiteY836" fmla="*/ 157619 h 183583"/>
              <a:gd name="connsiteX837" fmla="*/ 114608 w 196696"/>
              <a:gd name="connsiteY837" fmla="*/ 162602 h 183583"/>
              <a:gd name="connsiteX838" fmla="*/ 114871 w 196696"/>
              <a:gd name="connsiteY838" fmla="*/ 162996 h 183583"/>
              <a:gd name="connsiteX839" fmla="*/ 118149 w 196696"/>
              <a:gd name="connsiteY839" fmla="*/ 163258 h 183583"/>
              <a:gd name="connsiteX840" fmla="*/ 119854 w 196696"/>
              <a:gd name="connsiteY840" fmla="*/ 165094 h 183583"/>
              <a:gd name="connsiteX841" fmla="*/ 123394 w 196696"/>
              <a:gd name="connsiteY841" fmla="*/ 170077 h 183583"/>
              <a:gd name="connsiteX842" fmla="*/ 125886 w 196696"/>
              <a:gd name="connsiteY842" fmla="*/ 176371 h 183583"/>
              <a:gd name="connsiteX843" fmla="*/ 127984 w 196696"/>
              <a:gd name="connsiteY843" fmla="*/ 178076 h 183583"/>
              <a:gd name="connsiteX844" fmla="*/ 128639 w 196696"/>
              <a:gd name="connsiteY844" fmla="*/ 178863 h 183583"/>
              <a:gd name="connsiteX845" fmla="*/ 129688 w 196696"/>
              <a:gd name="connsiteY845" fmla="*/ 179518 h 183583"/>
              <a:gd name="connsiteX846" fmla="*/ 132442 w 196696"/>
              <a:gd name="connsiteY846" fmla="*/ 180698 h 183583"/>
              <a:gd name="connsiteX847" fmla="*/ 135983 w 196696"/>
              <a:gd name="connsiteY847" fmla="*/ 180698 h 183583"/>
              <a:gd name="connsiteX848" fmla="*/ 137818 w 196696"/>
              <a:gd name="connsiteY848" fmla="*/ 181485 h 183583"/>
              <a:gd name="connsiteX849" fmla="*/ 140310 w 196696"/>
              <a:gd name="connsiteY849" fmla="*/ 183846 h 183583"/>
              <a:gd name="connsiteX850" fmla="*/ 141097 w 196696"/>
              <a:gd name="connsiteY850" fmla="*/ 185681 h 183583"/>
              <a:gd name="connsiteX851" fmla="*/ 142539 w 196696"/>
              <a:gd name="connsiteY851" fmla="*/ 188042 h 183583"/>
              <a:gd name="connsiteX852" fmla="*/ 143195 w 196696"/>
              <a:gd name="connsiteY852" fmla="*/ 189484 h 183583"/>
              <a:gd name="connsiteX853" fmla="*/ 144637 w 196696"/>
              <a:gd name="connsiteY853" fmla="*/ 191320 h 183583"/>
              <a:gd name="connsiteX854" fmla="*/ 147522 w 196696"/>
              <a:gd name="connsiteY854" fmla="*/ 193680 h 183583"/>
              <a:gd name="connsiteX855" fmla="*/ 149620 w 196696"/>
              <a:gd name="connsiteY855" fmla="*/ 195123 h 183583"/>
              <a:gd name="connsiteX856" fmla="*/ 151325 w 196696"/>
              <a:gd name="connsiteY856" fmla="*/ 195516 h 183583"/>
              <a:gd name="connsiteX857" fmla="*/ 152505 w 196696"/>
              <a:gd name="connsiteY857" fmla="*/ 195516 h 183583"/>
              <a:gd name="connsiteX858" fmla="*/ 153161 w 196696"/>
              <a:gd name="connsiteY858" fmla="*/ 195516 h 183583"/>
              <a:gd name="connsiteX859" fmla="*/ 154210 w 196696"/>
              <a:gd name="connsiteY859" fmla="*/ 195516 h 183583"/>
              <a:gd name="connsiteX860" fmla="*/ 159586 w 196696"/>
              <a:gd name="connsiteY860" fmla="*/ 194074 h 183583"/>
              <a:gd name="connsiteX861" fmla="*/ 160504 w 196696"/>
              <a:gd name="connsiteY861" fmla="*/ 194336 h 183583"/>
              <a:gd name="connsiteX862" fmla="*/ 164438 w 196696"/>
              <a:gd name="connsiteY862" fmla="*/ 195516 h 183583"/>
              <a:gd name="connsiteX863" fmla="*/ 166536 w 196696"/>
              <a:gd name="connsiteY863" fmla="*/ 195779 h 183583"/>
              <a:gd name="connsiteX864" fmla="*/ 170470 w 196696"/>
              <a:gd name="connsiteY864" fmla="*/ 196172 h 183583"/>
              <a:gd name="connsiteX865" fmla="*/ 171913 w 196696"/>
              <a:gd name="connsiteY865" fmla="*/ 195779 h 183583"/>
              <a:gd name="connsiteX866" fmla="*/ 172831 w 196696"/>
              <a:gd name="connsiteY866" fmla="*/ 194992 h 183583"/>
              <a:gd name="connsiteX867" fmla="*/ 174273 w 196696"/>
              <a:gd name="connsiteY867" fmla="*/ 193549 h 183583"/>
              <a:gd name="connsiteX868" fmla="*/ 175060 w 196696"/>
              <a:gd name="connsiteY868" fmla="*/ 191451 h 183583"/>
              <a:gd name="connsiteX869" fmla="*/ 176502 w 196696"/>
              <a:gd name="connsiteY869" fmla="*/ 187648 h 183583"/>
              <a:gd name="connsiteX870" fmla="*/ 177682 w 196696"/>
              <a:gd name="connsiteY870" fmla="*/ 185550 h 183583"/>
              <a:gd name="connsiteX871" fmla="*/ 178338 w 196696"/>
              <a:gd name="connsiteY871" fmla="*/ 184370 h 183583"/>
              <a:gd name="connsiteX872" fmla="*/ 179125 w 196696"/>
              <a:gd name="connsiteY872" fmla="*/ 182928 h 183583"/>
              <a:gd name="connsiteX873" fmla="*/ 179780 w 196696"/>
              <a:gd name="connsiteY873" fmla="*/ 182665 h 183583"/>
              <a:gd name="connsiteX874" fmla="*/ 181485 w 196696"/>
              <a:gd name="connsiteY874" fmla="*/ 181223 h 183583"/>
              <a:gd name="connsiteX875" fmla="*/ 187124 w 196696"/>
              <a:gd name="connsiteY875" fmla="*/ 179125 h 183583"/>
              <a:gd name="connsiteX876" fmla="*/ 188960 w 196696"/>
              <a:gd name="connsiteY876" fmla="*/ 177945 h 183583"/>
              <a:gd name="connsiteX877" fmla="*/ 192107 w 196696"/>
              <a:gd name="connsiteY877" fmla="*/ 175847 h 183583"/>
              <a:gd name="connsiteX878" fmla="*/ 194205 w 196696"/>
              <a:gd name="connsiteY878" fmla="*/ 174142 h 183583"/>
              <a:gd name="connsiteX879" fmla="*/ 195385 w 196696"/>
              <a:gd name="connsiteY879" fmla="*/ 173749 h 183583"/>
              <a:gd name="connsiteX880" fmla="*/ 196434 w 196696"/>
              <a:gd name="connsiteY880" fmla="*/ 173749 h 183583"/>
              <a:gd name="connsiteX881" fmla="*/ 2360 w 196696"/>
              <a:gd name="connsiteY881" fmla="*/ 106216 h 183583"/>
              <a:gd name="connsiteX882" fmla="*/ 13638 w 196696"/>
              <a:gd name="connsiteY882" fmla="*/ 107396 h 183583"/>
              <a:gd name="connsiteX883" fmla="*/ 13638 w 196696"/>
              <a:gd name="connsiteY883" fmla="*/ 107659 h 183583"/>
              <a:gd name="connsiteX884" fmla="*/ 15473 w 196696"/>
              <a:gd name="connsiteY884" fmla="*/ 108052 h 183583"/>
              <a:gd name="connsiteX885" fmla="*/ 16260 w 196696"/>
              <a:gd name="connsiteY885" fmla="*/ 108707 h 183583"/>
              <a:gd name="connsiteX886" fmla="*/ 15473 w 196696"/>
              <a:gd name="connsiteY886" fmla="*/ 109494 h 183583"/>
              <a:gd name="connsiteX887" fmla="*/ 13375 w 196696"/>
              <a:gd name="connsiteY887" fmla="*/ 109494 h 183583"/>
              <a:gd name="connsiteX888" fmla="*/ 13375 w 196696"/>
              <a:gd name="connsiteY888" fmla="*/ 109757 h 183583"/>
              <a:gd name="connsiteX889" fmla="*/ 14293 w 196696"/>
              <a:gd name="connsiteY889" fmla="*/ 110150 h 183583"/>
              <a:gd name="connsiteX890" fmla="*/ 16785 w 196696"/>
              <a:gd name="connsiteY890" fmla="*/ 109494 h 183583"/>
              <a:gd name="connsiteX891" fmla="*/ 16391 w 196696"/>
              <a:gd name="connsiteY891" fmla="*/ 108314 h 183583"/>
              <a:gd name="connsiteX892" fmla="*/ 16129 w 196696"/>
              <a:gd name="connsiteY892" fmla="*/ 108314 h 183583"/>
              <a:gd name="connsiteX893" fmla="*/ 15342 w 196696"/>
              <a:gd name="connsiteY893" fmla="*/ 107265 h 183583"/>
              <a:gd name="connsiteX894" fmla="*/ 13506 w 196696"/>
              <a:gd name="connsiteY894" fmla="*/ 106872 h 183583"/>
              <a:gd name="connsiteX895" fmla="*/ 11015 w 196696"/>
              <a:gd name="connsiteY895" fmla="*/ 106872 h 183583"/>
              <a:gd name="connsiteX896" fmla="*/ 10622 w 196696"/>
              <a:gd name="connsiteY896" fmla="*/ 106609 h 183583"/>
              <a:gd name="connsiteX897" fmla="*/ 9835 w 196696"/>
              <a:gd name="connsiteY897" fmla="*/ 106609 h 183583"/>
              <a:gd name="connsiteX898" fmla="*/ 9179 w 196696"/>
              <a:gd name="connsiteY898" fmla="*/ 106216 h 183583"/>
              <a:gd name="connsiteX899" fmla="*/ 2754 w 196696"/>
              <a:gd name="connsiteY899" fmla="*/ 105560 h 183583"/>
              <a:gd name="connsiteX900" fmla="*/ 2360 w 196696"/>
              <a:gd name="connsiteY900" fmla="*/ 106216 h 18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</a:cxnLst>
            <a:rect l="l" t="t" r="r" b="b"/>
            <a:pathLst>
              <a:path w="196696" h="183583">
                <a:moveTo>
                  <a:pt x="196434" y="173880"/>
                </a:moveTo>
                <a:lnTo>
                  <a:pt x="196434" y="173224"/>
                </a:lnTo>
                <a:lnTo>
                  <a:pt x="199975" y="172437"/>
                </a:lnTo>
                <a:lnTo>
                  <a:pt x="200368" y="170995"/>
                </a:lnTo>
                <a:lnTo>
                  <a:pt x="198532" y="170077"/>
                </a:lnTo>
                <a:lnTo>
                  <a:pt x="202073" y="164438"/>
                </a:lnTo>
                <a:lnTo>
                  <a:pt x="199188" y="162996"/>
                </a:lnTo>
                <a:lnTo>
                  <a:pt x="197745" y="163258"/>
                </a:lnTo>
                <a:lnTo>
                  <a:pt x="196565" y="168241"/>
                </a:lnTo>
                <a:lnTo>
                  <a:pt x="196303" y="168634"/>
                </a:lnTo>
                <a:lnTo>
                  <a:pt x="193811" y="168634"/>
                </a:lnTo>
                <a:lnTo>
                  <a:pt x="193156" y="167848"/>
                </a:lnTo>
                <a:lnTo>
                  <a:pt x="192369" y="166405"/>
                </a:lnTo>
                <a:lnTo>
                  <a:pt x="191713" y="165225"/>
                </a:lnTo>
                <a:lnTo>
                  <a:pt x="193156" y="163783"/>
                </a:lnTo>
                <a:lnTo>
                  <a:pt x="191451" y="162865"/>
                </a:lnTo>
                <a:lnTo>
                  <a:pt x="190271" y="161422"/>
                </a:lnTo>
                <a:lnTo>
                  <a:pt x="187911" y="159324"/>
                </a:lnTo>
                <a:lnTo>
                  <a:pt x="187517" y="160111"/>
                </a:lnTo>
                <a:lnTo>
                  <a:pt x="186862" y="159324"/>
                </a:lnTo>
                <a:lnTo>
                  <a:pt x="184370" y="157226"/>
                </a:lnTo>
                <a:lnTo>
                  <a:pt x="182928" y="156439"/>
                </a:lnTo>
                <a:lnTo>
                  <a:pt x="183714" y="154997"/>
                </a:lnTo>
                <a:lnTo>
                  <a:pt x="183977" y="154997"/>
                </a:lnTo>
                <a:lnTo>
                  <a:pt x="182534" y="154079"/>
                </a:lnTo>
                <a:lnTo>
                  <a:pt x="181485" y="153685"/>
                </a:lnTo>
                <a:lnTo>
                  <a:pt x="181485" y="152636"/>
                </a:lnTo>
                <a:lnTo>
                  <a:pt x="181485" y="152243"/>
                </a:lnTo>
                <a:lnTo>
                  <a:pt x="181747" y="151194"/>
                </a:lnTo>
                <a:lnTo>
                  <a:pt x="181485" y="151194"/>
                </a:lnTo>
                <a:lnTo>
                  <a:pt x="181092" y="150014"/>
                </a:lnTo>
                <a:lnTo>
                  <a:pt x="179649" y="150407"/>
                </a:lnTo>
                <a:lnTo>
                  <a:pt x="179387" y="149227"/>
                </a:lnTo>
                <a:lnTo>
                  <a:pt x="179649" y="148965"/>
                </a:lnTo>
                <a:lnTo>
                  <a:pt x="178207" y="148178"/>
                </a:lnTo>
                <a:lnTo>
                  <a:pt x="177945" y="148440"/>
                </a:lnTo>
                <a:lnTo>
                  <a:pt x="176764" y="148834"/>
                </a:lnTo>
                <a:lnTo>
                  <a:pt x="175978" y="147391"/>
                </a:lnTo>
                <a:lnTo>
                  <a:pt x="175715" y="146998"/>
                </a:lnTo>
                <a:lnTo>
                  <a:pt x="172437" y="146080"/>
                </a:lnTo>
                <a:lnTo>
                  <a:pt x="172175" y="145687"/>
                </a:lnTo>
                <a:lnTo>
                  <a:pt x="171781" y="142539"/>
                </a:lnTo>
                <a:lnTo>
                  <a:pt x="171781" y="142146"/>
                </a:lnTo>
                <a:lnTo>
                  <a:pt x="171126" y="142146"/>
                </a:lnTo>
                <a:lnTo>
                  <a:pt x="170864" y="141359"/>
                </a:lnTo>
                <a:lnTo>
                  <a:pt x="171519" y="138212"/>
                </a:lnTo>
                <a:lnTo>
                  <a:pt x="170077" y="137556"/>
                </a:lnTo>
                <a:lnTo>
                  <a:pt x="168897" y="137819"/>
                </a:lnTo>
                <a:lnTo>
                  <a:pt x="168897" y="138474"/>
                </a:lnTo>
                <a:lnTo>
                  <a:pt x="168241" y="138212"/>
                </a:lnTo>
                <a:lnTo>
                  <a:pt x="167454" y="138212"/>
                </a:lnTo>
                <a:lnTo>
                  <a:pt x="167061" y="138212"/>
                </a:lnTo>
                <a:lnTo>
                  <a:pt x="166274" y="138212"/>
                </a:lnTo>
                <a:lnTo>
                  <a:pt x="166667" y="137819"/>
                </a:lnTo>
                <a:lnTo>
                  <a:pt x="166274" y="137556"/>
                </a:lnTo>
                <a:lnTo>
                  <a:pt x="166274" y="137163"/>
                </a:lnTo>
                <a:lnTo>
                  <a:pt x="166012" y="137163"/>
                </a:lnTo>
                <a:lnTo>
                  <a:pt x="165618" y="136507"/>
                </a:lnTo>
                <a:lnTo>
                  <a:pt x="164832" y="136507"/>
                </a:lnTo>
                <a:lnTo>
                  <a:pt x="164832" y="135065"/>
                </a:lnTo>
                <a:lnTo>
                  <a:pt x="166274" y="134016"/>
                </a:lnTo>
                <a:lnTo>
                  <a:pt x="166274" y="133622"/>
                </a:lnTo>
                <a:lnTo>
                  <a:pt x="166667" y="133360"/>
                </a:lnTo>
                <a:lnTo>
                  <a:pt x="166667" y="133098"/>
                </a:lnTo>
                <a:lnTo>
                  <a:pt x="166667" y="132836"/>
                </a:lnTo>
                <a:lnTo>
                  <a:pt x="166274" y="132836"/>
                </a:lnTo>
                <a:lnTo>
                  <a:pt x="166012" y="132442"/>
                </a:lnTo>
                <a:lnTo>
                  <a:pt x="165618" y="132180"/>
                </a:lnTo>
                <a:lnTo>
                  <a:pt x="164832" y="131787"/>
                </a:lnTo>
                <a:lnTo>
                  <a:pt x="165225" y="130344"/>
                </a:lnTo>
                <a:lnTo>
                  <a:pt x="164832" y="130082"/>
                </a:lnTo>
                <a:lnTo>
                  <a:pt x="164569" y="129689"/>
                </a:lnTo>
                <a:lnTo>
                  <a:pt x="163389" y="128902"/>
                </a:lnTo>
                <a:lnTo>
                  <a:pt x="163389" y="128639"/>
                </a:lnTo>
                <a:lnTo>
                  <a:pt x="163782" y="128639"/>
                </a:lnTo>
                <a:lnTo>
                  <a:pt x="162996" y="128246"/>
                </a:lnTo>
                <a:lnTo>
                  <a:pt x="162996" y="127459"/>
                </a:lnTo>
                <a:lnTo>
                  <a:pt x="161815" y="125099"/>
                </a:lnTo>
                <a:lnTo>
                  <a:pt x="158275" y="128246"/>
                </a:lnTo>
                <a:lnTo>
                  <a:pt x="154734" y="128902"/>
                </a:lnTo>
                <a:lnTo>
                  <a:pt x="154734" y="130082"/>
                </a:lnTo>
                <a:lnTo>
                  <a:pt x="154472" y="130082"/>
                </a:lnTo>
                <a:lnTo>
                  <a:pt x="154472" y="129689"/>
                </a:lnTo>
                <a:lnTo>
                  <a:pt x="150538" y="126804"/>
                </a:lnTo>
                <a:lnTo>
                  <a:pt x="146735" y="125099"/>
                </a:lnTo>
                <a:lnTo>
                  <a:pt x="145555" y="123919"/>
                </a:lnTo>
                <a:lnTo>
                  <a:pt x="145293" y="121821"/>
                </a:lnTo>
                <a:lnTo>
                  <a:pt x="145555" y="120116"/>
                </a:lnTo>
                <a:lnTo>
                  <a:pt x="145949" y="119723"/>
                </a:lnTo>
                <a:lnTo>
                  <a:pt x="145555" y="118936"/>
                </a:lnTo>
                <a:lnTo>
                  <a:pt x="146211" y="117493"/>
                </a:lnTo>
                <a:lnTo>
                  <a:pt x="146604" y="116838"/>
                </a:lnTo>
                <a:lnTo>
                  <a:pt x="147522" y="116575"/>
                </a:lnTo>
                <a:lnTo>
                  <a:pt x="147522" y="115133"/>
                </a:lnTo>
                <a:lnTo>
                  <a:pt x="145424" y="115133"/>
                </a:lnTo>
                <a:lnTo>
                  <a:pt x="144637" y="114740"/>
                </a:lnTo>
                <a:lnTo>
                  <a:pt x="144375" y="115133"/>
                </a:lnTo>
                <a:lnTo>
                  <a:pt x="143982" y="115133"/>
                </a:lnTo>
                <a:lnTo>
                  <a:pt x="143982" y="115395"/>
                </a:lnTo>
                <a:lnTo>
                  <a:pt x="143719" y="115395"/>
                </a:lnTo>
                <a:lnTo>
                  <a:pt x="143326" y="115789"/>
                </a:lnTo>
                <a:lnTo>
                  <a:pt x="143195" y="115789"/>
                </a:lnTo>
                <a:lnTo>
                  <a:pt x="143195" y="115395"/>
                </a:lnTo>
                <a:lnTo>
                  <a:pt x="142933" y="113953"/>
                </a:lnTo>
                <a:lnTo>
                  <a:pt x="142539" y="113953"/>
                </a:lnTo>
                <a:lnTo>
                  <a:pt x="142277" y="112510"/>
                </a:lnTo>
                <a:lnTo>
                  <a:pt x="142539" y="112248"/>
                </a:lnTo>
                <a:lnTo>
                  <a:pt x="142277" y="111068"/>
                </a:lnTo>
                <a:lnTo>
                  <a:pt x="141097" y="110281"/>
                </a:lnTo>
                <a:lnTo>
                  <a:pt x="141490" y="108576"/>
                </a:lnTo>
                <a:lnTo>
                  <a:pt x="143195" y="106478"/>
                </a:lnTo>
                <a:lnTo>
                  <a:pt x="143588" y="106478"/>
                </a:lnTo>
                <a:lnTo>
                  <a:pt x="143851" y="105692"/>
                </a:lnTo>
                <a:lnTo>
                  <a:pt x="144637" y="105036"/>
                </a:lnTo>
                <a:lnTo>
                  <a:pt x="145031" y="103593"/>
                </a:lnTo>
                <a:lnTo>
                  <a:pt x="144637" y="102413"/>
                </a:lnTo>
                <a:lnTo>
                  <a:pt x="144375" y="102151"/>
                </a:lnTo>
                <a:lnTo>
                  <a:pt x="144637" y="101758"/>
                </a:lnTo>
                <a:lnTo>
                  <a:pt x="143195" y="101364"/>
                </a:lnTo>
                <a:lnTo>
                  <a:pt x="140703" y="100577"/>
                </a:lnTo>
                <a:lnTo>
                  <a:pt x="140703" y="100315"/>
                </a:lnTo>
                <a:lnTo>
                  <a:pt x="140703" y="98742"/>
                </a:lnTo>
                <a:lnTo>
                  <a:pt x="140703" y="98479"/>
                </a:lnTo>
                <a:lnTo>
                  <a:pt x="140703" y="98086"/>
                </a:lnTo>
                <a:lnTo>
                  <a:pt x="141490" y="97430"/>
                </a:lnTo>
                <a:lnTo>
                  <a:pt x="141490" y="97168"/>
                </a:lnTo>
                <a:lnTo>
                  <a:pt x="141490" y="96775"/>
                </a:lnTo>
                <a:lnTo>
                  <a:pt x="142146" y="95332"/>
                </a:lnTo>
                <a:lnTo>
                  <a:pt x="141752" y="93890"/>
                </a:lnTo>
                <a:lnTo>
                  <a:pt x="141752" y="93234"/>
                </a:lnTo>
                <a:lnTo>
                  <a:pt x="142146" y="92447"/>
                </a:lnTo>
                <a:lnTo>
                  <a:pt x="142408" y="92185"/>
                </a:lnTo>
                <a:lnTo>
                  <a:pt x="142408" y="91792"/>
                </a:lnTo>
                <a:lnTo>
                  <a:pt x="144244" y="90349"/>
                </a:lnTo>
                <a:lnTo>
                  <a:pt x="144506" y="88644"/>
                </a:lnTo>
                <a:lnTo>
                  <a:pt x="145162" y="87858"/>
                </a:lnTo>
                <a:lnTo>
                  <a:pt x="145555" y="87858"/>
                </a:lnTo>
                <a:lnTo>
                  <a:pt x="145817" y="88120"/>
                </a:lnTo>
                <a:lnTo>
                  <a:pt x="145555" y="88907"/>
                </a:lnTo>
                <a:lnTo>
                  <a:pt x="146211" y="89562"/>
                </a:lnTo>
                <a:lnTo>
                  <a:pt x="152636" y="88907"/>
                </a:lnTo>
                <a:lnTo>
                  <a:pt x="156439" y="88120"/>
                </a:lnTo>
                <a:lnTo>
                  <a:pt x="157619" y="89562"/>
                </a:lnTo>
                <a:lnTo>
                  <a:pt x="158406" y="88644"/>
                </a:lnTo>
                <a:lnTo>
                  <a:pt x="156308" y="84973"/>
                </a:lnTo>
                <a:lnTo>
                  <a:pt x="155915" y="83530"/>
                </a:lnTo>
                <a:lnTo>
                  <a:pt x="155128" y="82088"/>
                </a:lnTo>
                <a:lnTo>
                  <a:pt x="155128" y="81695"/>
                </a:lnTo>
                <a:lnTo>
                  <a:pt x="155915" y="81695"/>
                </a:lnTo>
                <a:lnTo>
                  <a:pt x="155915" y="81432"/>
                </a:lnTo>
                <a:lnTo>
                  <a:pt x="156308" y="80645"/>
                </a:lnTo>
                <a:lnTo>
                  <a:pt x="156570" y="80645"/>
                </a:lnTo>
                <a:lnTo>
                  <a:pt x="156964" y="79465"/>
                </a:lnTo>
                <a:lnTo>
                  <a:pt x="156964" y="79334"/>
                </a:lnTo>
                <a:lnTo>
                  <a:pt x="156308" y="76843"/>
                </a:lnTo>
                <a:lnTo>
                  <a:pt x="156308" y="76580"/>
                </a:lnTo>
                <a:lnTo>
                  <a:pt x="156308" y="75400"/>
                </a:lnTo>
                <a:lnTo>
                  <a:pt x="155652" y="73958"/>
                </a:lnTo>
                <a:lnTo>
                  <a:pt x="155652" y="73696"/>
                </a:lnTo>
                <a:lnTo>
                  <a:pt x="154866" y="73958"/>
                </a:lnTo>
                <a:lnTo>
                  <a:pt x="154210" y="72253"/>
                </a:lnTo>
                <a:lnTo>
                  <a:pt x="155652" y="70417"/>
                </a:lnTo>
                <a:lnTo>
                  <a:pt x="157750" y="68713"/>
                </a:lnTo>
                <a:lnTo>
                  <a:pt x="158537" y="67926"/>
                </a:lnTo>
                <a:lnTo>
                  <a:pt x="159980" y="67270"/>
                </a:lnTo>
                <a:lnTo>
                  <a:pt x="159980" y="65828"/>
                </a:lnTo>
                <a:lnTo>
                  <a:pt x="160635" y="65041"/>
                </a:lnTo>
                <a:lnTo>
                  <a:pt x="160898" y="65303"/>
                </a:lnTo>
                <a:lnTo>
                  <a:pt x="161684" y="66090"/>
                </a:lnTo>
                <a:lnTo>
                  <a:pt x="162078" y="65828"/>
                </a:lnTo>
                <a:lnTo>
                  <a:pt x="162865" y="65041"/>
                </a:lnTo>
                <a:lnTo>
                  <a:pt x="163520" y="64385"/>
                </a:lnTo>
                <a:lnTo>
                  <a:pt x="163782" y="63992"/>
                </a:lnTo>
                <a:lnTo>
                  <a:pt x="163782" y="63730"/>
                </a:lnTo>
                <a:lnTo>
                  <a:pt x="163520" y="63074"/>
                </a:lnTo>
                <a:lnTo>
                  <a:pt x="163520" y="61894"/>
                </a:lnTo>
                <a:lnTo>
                  <a:pt x="163520" y="61107"/>
                </a:lnTo>
                <a:lnTo>
                  <a:pt x="163782" y="61107"/>
                </a:lnTo>
                <a:lnTo>
                  <a:pt x="165225" y="60189"/>
                </a:lnTo>
                <a:lnTo>
                  <a:pt x="162865" y="59009"/>
                </a:lnTo>
                <a:lnTo>
                  <a:pt x="161422" y="58747"/>
                </a:lnTo>
                <a:lnTo>
                  <a:pt x="157882" y="58353"/>
                </a:lnTo>
                <a:lnTo>
                  <a:pt x="157488" y="58747"/>
                </a:lnTo>
                <a:lnTo>
                  <a:pt x="157226" y="58747"/>
                </a:lnTo>
                <a:lnTo>
                  <a:pt x="156833" y="58747"/>
                </a:lnTo>
                <a:lnTo>
                  <a:pt x="156177" y="57960"/>
                </a:lnTo>
                <a:lnTo>
                  <a:pt x="155390" y="57566"/>
                </a:lnTo>
                <a:lnTo>
                  <a:pt x="154472" y="57304"/>
                </a:lnTo>
                <a:lnTo>
                  <a:pt x="156177" y="55206"/>
                </a:lnTo>
                <a:lnTo>
                  <a:pt x="157357" y="52715"/>
                </a:lnTo>
                <a:lnTo>
                  <a:pt x="156308" y="51403"/>
                </a:lnTo>
                <a:lnTo>
                  <a:pt x="156308" y="50485"/>
                </a:lnTo>
                <a:lnTo>
                  <a:pt x="155915" y="49699"/>
                </a:lnTo>
                <a:lnTo>
                  <a:pt x="156308" y="49043"/>
                </a:lnTo>
                <a:lnTo>
                  <a:pt x="156308" y="48650"/>
                </a:lnTo>
                <a:lnTo>
                  <a:pt x="155652" y="48387"/>
                </a:lnTo>
                <a:lnTo>
                  <a:pt x="153554" y="47994"/>
                </a:lnTo>
                <a:lnTo>
                  <a:pt x="153161" y="47732"/>
                </a:lnTo>
                <a:lnTo>
                  <a:pt x="153161" y="46945"/>
                </a:lnTo>
                <a:lnTo>
                  <a:pt x="153554" y="46158"/>
                </a:lnTo>
                <a:lnTo>
                  <a:pt x="153161" y="45502"/>
                </a:lnTo>
                <a:lnTo>
                  <a:pt x="152112" y="43404"/>
                </a:lnTo>
                <a:lnTo>
                  <a:pt x="151456" y="43798"/>
                </a:lnTo>
                <a:lnTo>
                  <a:pt x="150669" y="43798"/>
                </a:lnTo>
                <a:lnTo>
                  <a:pt x="149489" y="44060"/>
                </a:lnTo>
                <a:lnTo>
                  <a:pt x="148571" y="43011"/>
                </a:lnTo>
                <a:lnTo>
                  <a:pt x="148178" y="42355"/>
                </a:lnTo>
                <a:lnTo>
                  <a:pt x="148571" y="41569"/>
                </a:lnTo>
                <a:lnTo>
                  <a:pt x="148178" y="40388"/>
                </a:lnTo>
                <a:lnTo>
                  <a:pt x="147916" y="40388"/>
                </a:lnTo>
                <a:lnTo>
                  <a:pt x="146735" y="40782"/>
                </a:lnTo>
                <a:lnTo>
                  <a:pt x="145817" y="40782"/>
                </a:lnTo>
                <a:lnTo>
                  <a:pt x="145031" y="39995"/>
                </a:lnTo>
                <a:lnTo>
                  <a:pt x="144375" y="39339"/>
                </a:lnTo>
                <a:lnTo>
                  <a:pt x="143982" y="39339"/>
                </a:lnTo>
                <a:lnTo>
                  <a:pt x="143719" y="39339"/>
                </a:lnTo>
                <a:lnTo>
                  <a:pt x="143719" y="39995"/>
                </a:lnTo>
                <a:lnTo>
                  <a:pt x="142539" y="39602"/>
                </a:lnTo>
                <a:lnTo>
                  <a:pt x="142146" y="38684"/>
                </a:lnTo>
                <a:lnTo>
                  <a:pt x="143851" y="38946"/>
                </a:lnTo>
                <a:lnTo>
                  <a:pt x="143588" y="38684"/>
                </a:lnTo>
                <a:lnTo>
                  <a:pt x="142408" y="38290"/>
                </a:lnTo>
                <a:lnTo>
                  <a:pt x="142146" y="37503"/>
                </a:lnTo>
                <a:lnTo>
                  <a:pt x="142146" y="37897"/>
                </a:lnTo>
                <a:lnTo>
                  <a:pt x="141752" y="37503"/>
                </a:lnTo>
                <a:lnTo>
                  <a:pt x="142146" y="37241"/>
                </a:lnTo>
                <a:lnTo>
                  <a:pt x="141752" y="36586"/>
                </a:lnTo>
                <a:lnTo>
                  <a:pt x="141752" y="36848"/>
                </a:lnTo>
                <a:lnTo>
                  <a:pt x="140966" y="36848"/>
                </a:lnTo>
                <a:lnTo>
                  <a:pt x="140310" y="36848"/>
                </a:lnTo>
                <a:lnTo>
                  <a:pt x="138868" y="36586"/>
                </a:lnTo>
                <a:lnTo>
                  <a:pt x="138474" y="36586"/>
                </a:lnTo>
                <a:lnTo>
                  <a:pt x="138212" y="35799"/>
                </a:lnTo>
                <a:lnTo>
                  <a:pt x="137556" y="36061"/>
                </a:lnTo>
                <a:lnTo>
                  <a:pt x="136770" y="33963"/>
                </a:lnTo>
                <a:lnTo>
                  <a:pt x="137556" y="33963"/>
                </a:lnTo>
                <a:lnTo>
                  <a:pt x="137818" y="33701"/>
                </a:lnTo>
                <a:lnTo>
                  <a:pt x="138474" y="34356"/>
                </a:lnTo>
                <a:lnTo>
                  <a:pt x="140966" y="32520"/>
                </a:lnTo>
                <a:lnTo>
                  <a:pt x="141359" y="31471"/>
                </a:lnTo>
                <a:lnTo>
                  <a:pt x="140966" y="30291"/>
                </a:lnTo>
                <a:lnTo>
                  <a:pt x="141359" y="30029"/>
                </a:lnTo>
                <a:lnTo>
                  <a:pt x="141621" y="30029"/>
                </a:lnTo>
                <a:lnTo>
                  <a:pt x="142277" y="28193"/>
                </a:lnTo>
                <a:lnTo>
                  <a:pt x="142670" y="28587"/>
                </a:lnTo>
                <a:lnTo>
                  <a:pt x="142933" y="27931"/>
                </a:lnTo>
                <a:lnTo>
                  <a:pt x="142933" y="27538"/>
                </a:lnTo>
                <a:lnTo>
                  <a:pt x="142933" y="25177"/>
                </a:lnTo>
                <a:lnTo>
                  <a:pt x="143326" y="24390"/>
                </a:lnTo>
                <a:lnTo>
                  <a:pt x="143326" y="23735"/>
                </a:lnTo>
                <a:lnTo>
                  <a:pt x="143326" y="21899"/>
                </a:lnTo>
                <a:lnTo>
                  <a:pt x="142670" y="21243"/>
                </a:lnTo>
                <a:lnTo>
                  <a:pt x="141884" y="20456"/>
                </a:lnTo>
                <a:lnTo>
                  <a:pt x="142146" y="19801"/>
                </a:lnTo>
                <a:lnTo>
                  <a:pt x="146080" y="17703"/>
                </a:lnTo>
                <a:lnTo>
                  <a:pt x="145686" y="17440"/>
                </a:lnTo>
                <a:lnTo>
                  <a:pt x="145686" y="17047"/>
                </a:lnTo>
                <a:lnTo>
                  <a:pt x="145424" y="16785"/>
                </a:lnTo>
                <a:lnTo>
                  <a:pt x="145424" y="17047"/>
                </a:lnTo>
                <a:lnTo>
                  <a:pt x="145031" y="16785"/>
                </a:lnTo>
                <a:lnTo>
                  <a:pt x="145424" y="15998"/>
                </a:lnTo>
                <a:lnTo>
                  <a:pt x="147129" y="15605"/>
                </a:lnTo>
                <a:lnTo>
                  <a:pt x="147129" y="15342"/>
                </a:lnTo>
                <a:lnTo>
                  <a:pt x="147784" y="15342"/>
                </a:lnTo>
                <a:lnTo>
                  <a:pt x="148178" y="15998"/>
                </a:lnTo>
                <a:lnTo>
                  <a:pt x="148834" y="17047"/>
                </a:lnTo>
                <a:lnTo>
                  <a:pt x="150276" y="17440"/>
                </a:lnTo>
                <a:lnTo>
                  <a:pt x="153423" y="9179"/>
                </a:lnTo>
                <a:lnTo>
                  <a:pt x="153423" y="8917"/>
                </a:lnTo>
                <a:lnTo>
                  <a:pt x="154210" y="4721"/>
                </a:lnTo>
                <a:lnTo>
                  <a:pt x="153423" y="4721"/>
                </a:lnTo>
                <a:lnTo>
                  <a:pt x="152505" y="4983"/>
                </a:lnTo>
                <a:lnTo>
                  <a:pt x="152505" y="4721"/>
                </a:lnTo>
                <a:lnTo>
                  <a:pt x="151718" y="4721"/>
                </a:lnTo>
                <a:lnTo>
                  <a:pt x="151325" y="4065"/>
                </a:lnTo>
                <a:lnTo>
                  <a:pt x="150538" y="4065"/>
                </a:lnTo>
                <a:lnTo>
                  <a:pt x="149096" y="2885"/>
                </a:lnTo>
                <a:lnTo>
                  <a:pt x="148440" y="1836"/>
                </a:lnTo>
                <a:lnTo>
                  <a:pt x="146735" y="656"/>
                </a:lnTo>
                <a:lnTo>
                  <a:pt x="145949" y="393"/>
                </a:lnTo>
                <a:lnTo>
                  <a:pt x="145293" y="0"/>
                </a:lnTo>
                <a:lnTo>
                  <a:pt x="144113" y="0"/>
                </a:lnTo>
                <a:lnTo>
                  <a:pt x="143326" y="1180"/>
                </a:lnTo>
                <a:lnTo>
                  <a:pt x="143326" y="1442"/>
                </a:lnTo>
                <a:lnTo>
                  <a:pt x="143064" y="1442"/>
                </a:lnTo>
                <a:lnTo>
                  <a:pt x="143064" y="3541"/>
                </a:lnTo>
                <a:lnTo>
                  <a:pt x="138474" y="6032"/>
                </a:lnTo>
                <a:lnTo>
                  <a:pt x="138081" y="6819"/>
                </a:lnTo>
                <a:lnTo>
                  <a:pt x="137163" y="8524"/>
                </a:lnTo>
                <a:lnTo>
                  <a:pt x="135720" y="8261"/>
                </a:lnTo>
                <a:lnTo>
                  <a:pt x="135327" y="8524"/>
                </a:lnTo>
                <a:lnTo>
                  <a:pt x="133885" y="9704"/>
                </a:lnTo>
                <a:lnTo>
                  <a:pt x="133622" y="9966"/>
                </a:lnTo>
                <a:lnTo>
                  <a:pt x="131524" y="11802"/>
                </a:lnTo>
                <a:lnTo>
                  <a:pt x="130869" y="13244"/>
                </a:lnTo>
                <a:lnTo>
                  <a:pt x="130082" y="14949"/>
                </a:lnTo>
                <a:lnTo>
                  <a:pt x="130082" y="15342"/>
                </a:lnTo>
                <a:lnTo>
                  <a:pt x="129295" y="15342"/>
                </a:lnTo>
                <a:lnTo>
                  <a:pt x="129033" y="14949"/>
                </a:lnTo>
                <a:lnTo>
                  <a:pt x="129033" y="14293"/>
                </a:lnTo>
                <a:lnTo>
                  <a:pt x="128639" y="14031"/>
                </a:lnTo>
                <a:lnTo>
                  <a:pt x="127853" y="14031"/>
                </a:lnTo>
                <a:lnTo>
                  <a:pt x="127590" y="14687"/>
                </a:lnTo>
                <a:lnTo>
                  <a:pt x="126148" y="14949"/>
                </a:lnTo>
                <a:lnTo>
                  <a:pt x="123656" y="14293"/>
                </a:lnTo>
                <a:lnTo>
                  <a:pt x="123394" y="13507"/>
                </a:lnTo>
                <a:lnTo>
                  <a:pt x="122739" y="13507"/>
                </a:lnTo>
                <a:lnTo>
                  <a:pt x="121952" y="12457"/>
                </a:lnTo>
                <a:lnTo>
                  <a:pt x="121296" y="12064"/>
                </a:lnTo>
                <a:lnTo>
                  <a:pt x="118805" y="11802"/>
                </a:lnTo>
                <a:lnTo>
                  <a:pt x="117100" y="11408"/>
                </a:lnTo>
                <a:lnTo>
                  <a:pt x="115264" y="15342"/>
                </a:lnTo>
                <a:lnTo>
                  <a:pt x="114608" y="16260"/>
                </a:lnTo>
                <a:lnTo>
                  <a:pt x="114346" y="16260"/>
                </a:lnTo>
                <a:lnTo>
                  <a:pt x="113166" y="15998"/>
                </a:lnTo>
                <a:lnTo>
                  <a:pt x="112904" y="17047"/>
                </a:lnTo>
                <a:lnTo>
                  <a:pt x="113166" y="17440"/>
                </a:lnTo>
                <a:lnTo>
                  <a:pt x="113822" y="17703"/>
                </a:lnTo>
                <a:lnTo>
                  <a:pt x="112904" y="19539"/>
                </a:lnTo>
                <a:lnTo>
                  <a:pt x="116051" y="20981"/>
                </a:lnTo>
                <a:lnTo>
                  <a:pt x="115789" y="21899"/>
                </a:lnTo>
                <a:lnTo>
                  <a:pt x="115395" y="22686"/>
                </a:lnTo>
                <a:lnTo>
                  <a:pt x="115789" y="23341"/>
                </a:lnTo>
                <a:lnTo>
                  <a:pt x="114346" y="23735"/>
                </a:lnTo>
                <a:lnTo>
                  <a:pt x="113559" y="24653"/>
                </a:lnTo>
                <a:lnTo>
                  <a:pt x="113559" y="25439"/>
                </a:lnTo>
                <a:lnTo>
                  <a:pt x="113166" y="25177"/>
                </a:lnTo>
                <a:lnTo>
                  <a:pt x="112904" y="26095"/>
                </a:lnTo>
                <a:lnTo>
                  <a:pt x="112510" y="25833"/>
                </a:lnTo>
                <a:lnTo>
                  <a:pt x="112510" y="26620"/>
                </a:lnTo>
                <a:lnTo>
                  <a:pt x="112510" y="27275"/>
                </a:lnTo>
                <a:lnTo>
                  <a:pt x="112248" y="28324"/>
                </a:lnTo>
                <a:lnTo>
                  <a:pt x="111855" y="28324"/>
                </a:lnTo>
                <a:lnTo>
                  <a:pt x="111855" y="29504"/>
                </a:lnTo>
                <a:lnTo>
                  <a:pt x="110019" y="29767"/>
                </a:lnTo>
                <a:lnTo>
                  <a:pt x="110412" y="31209"/>
                </a:lnTo>
                <a:lnTo>
                  <a:pt x="112248" y="31209"/>
                </a:lnTo>
                <a:lnTo>
                  <a:pt x="112248" y="31603"/>
                </a:lnTo>
                <a:lnTo>
                  <a:pt x="111855" y="31603"/>
                </a:lnTo>
                <a:lnTo>
                  <a:pt x="113297" y="34750"/>
                </a:lnTo>
                <a:lnTo>
                  <a:pt x="107134" y="36192"/>
                </a:lnTo>
                <a:lnTo>
                  <a:pt x="105429" y="34487"/>
                </a:lnTo>
                <a:lnTo>
                  <a:pt x="104774" y="34094"/>
                </a:lnTo>
                <a:lnTo>
                  <a:pt x="104380" y="33832"/>
                </a:lnTo>
                <a:lnTo>
                  <a:pt x="100577" y="33832"/>
                </a:lnTo>
                <a:lnTo>
                  <a:pt x="99135" y="33832"/>
                </a:lnTo>
                <a:lnTo>
                  <a:pt x="97299" y="34094"/>
                </a:lnTo>
                <a:lnTo>
                  <a:pt x="91398" y="34094"/>
                </a:lnTo>
                <a:lnTo>
                  <a:pt x="90743" y="34356"/>
                </a:lnTo>
                <a:lnTo>
                  <a:pt x="89693" y="34356"/>
                </a:lnTo>
                <a:lnTo>
                  <a:pt x="89300" y="33963"/>
                </a:lnTo>
                <a:lnTo>
                  <a:pt x="89038" y="34356"/>
                </a:lnTo>
                <a:lnTo>
                  <a:pt x="87595" y="36061"/>
                </a:lnTo>
                <a:lnTo>
                  <a:pt x="86809" y="36848"/>
                </a:lnTo>
                <a:lnTo>
                  <a:pt x="87071" y="37503"/>
                </a:lnTo>
                <a:lnTo>
                  <a:pt x="86809" y="38684"/>
                </a:lnTo>
                <a:lnTo>
                  <a:pt x="86415" y="39470"/>
                </a:lnTo>
                <a:lnTo>
                  <a:pt x="86153" y="41175"/>
                </a:lnTo>
                <a:lnTo>
                  <a:pt x="86415" y="42618"/>
                </a:lnTo>
                <a:lnTo>
                  <a:pt x="86415" y="43011"/>
                </a:lnTo>
                <a:lnTo>
                  <a:pt x="86415" y="43798"/>
                </a:lnTo>
                <a:lnTo>
                  <a:pt x="86809" y="45896"/>
                </a:lnTo>
                <a:lnTo>
                  <a:pt x="86809" y="47732"/>
                </a:lnTo>
                <a:lnTo>
                  <a:pt x="84973" y="49174"/>
                </a:lnTo>
                <a:lnTo>
                  <a:pt x="85366" y="51534"/>
                </a:lnTo>
                <a:lnTo>
                  <a:pt x="85366" y="52715"/>
                </a:lnTo>
                <a:lnTo>
                  <a:pt x="84973" y="52977"/>
                </a:lnTo>
                <a:lnTo>
                  <a:pt x="84711" y="53370"/>
                </a:lnTo>
                <a:lnTo>
                  <a:pt x="84317" y="52977"/>
                </a:lnTo>
                <a:lnTo>
                  <a:pt x="83661" y="52977"/>
                </a:lnTo>
                <a:lnTo>
                  <a:pt x="83661" y="52715"/>
                </a:lnTo>
                <a:lnTo>
                  <a:pt x="83399" y="52715"/>
                </a:lnTo>
                <a:lnTo>
                  <a:pt x="82612" y="52977"/>
                </a:lnTo>
                <a:lnTo>
                  <a:pt x="81957" y="52715"/>
                </a:lnTo>
                <a:lnTo>
                  <a:pt x="81563" y="52321"/>
                </a:lnTo>
                <a:lnTo>
                  <a:pt x="80908" y="53501"/>
                </a:lnTo>
                <a:lnTo>
                  <a:pt x="78941" y="51797"/>
                </a:lnTo>
                <a:lnTo>
                  <a:pt x="78023" y="52715"/>
                </a:lnTo>
                <a:lnTo>
                  <a:pt x="77236" y="52059"/>
                </a:lnTo>
                <a:lnTo>
                  <a:pt x="76580" y="52452"/>
                </a:lnTo>
                <a:lnTo>
                  <a:pt x="75794" y="52452"/>
                </a:lnTo>
                <a:lnTo>
                  <a:pt x="75400" y="51797"/>
                </a:lnTo>
                <a:lnTo>
                  <a:pt x="74351" y="51797"/>
                </a:lnTo>
                <a:lnTo>
                  <a:pt x="73695" y="51403"/>
                </a:lnTo>
                <a:lnTo>
                  <a:pt x="73302" y="51797"/>
                </a:lnTo>
                <a:lnTo>
                  <a:pt x="72515" y="51797"/>
                </a:lnTo>
                <a:lnTo>
                  <a:pt x="71860" y="51403"/>
                </a:lnTo>
                <a:lnTo>
                  <a:pt x="71073" y="50748"/>
                </a:lnTo>
                <a:lnTo>
                  <a:pt x="68188" y="51141"/>
                </a:lnTo>
                <a:lnTo>
                  <a:pt x="67926" y="50748"/>
                </a:lnTo>
                <a:lnTo>
                  <a:pt x="67532" y="51141"/>
                </a:lnTo>
                <a:lnTo>
                  <a:pt x="66746" y="50748"/>
                </a:lnTo>
                <a:lnTo>
                  <a:pt x="66090" y="50748"/>
                </a:lnTo>
                <a:lnTo>
                  <a:pt x="65828" y="50485"/>
                </a:lnTo>
                <a:lnTo>
                  <a:pt x="64516" y="50748"/>
                </a:lnTo>
                <a:lnTo>
                  <a:pt x="63074" y="49961"/>
                </a:lnTo>
                <a:lnTo>
                  <a:pt x="63074" y="49699"/>
                </a:lnTo>
                <a:lnTo>
                  <a:pt x="62681" y="49305"/>
                </a:lnTo>
                <a:lnTo>
                  <a:pt x="62418" y="49699"/>
                </a:lnTo>
                <a:lnTo>
                  <a:pt x="61763" y="49961"/>
                </a:lnTo>
                <a:lnTo>
                  <a:pt x="60976" y="49699"/>
                </a:lnTo>
                <a:lnTo>
                  <a:pt x="60582" y="50485"/>
                </a:lnTo>
                <a:lnTo>
                  <a:pt x="60582" y="50748"/>
                </a:lnTo>
                <a:lnTo>
                  <a:pt x="59533" y="51141"/>
                </a:lnTo>
                <a:lnTo>
                  <a:pt x="59140" y="51141"/>
                </a:lnTo>
                <a:lnTo>
                  <a:pt x="59140" y="50748"/>
                </a:lnTo>
                <a:lnTo>
                  <a:pt x="58091" y="51141"/>
                </a:lnTo>
                <a:lnTo>
                  <a:pt x="58091" y="52190"/>
                </a:lnTo>
                <a:lnTo>
                  <a:pt x="57698" y="52190"/>
                </a:lnTo>
                <a:lnTo>
                  <a:pt x="57435" y="53633"/>
                </a:lnTo>
                <a:lnTo>
                  <a:pt x="57435" y="54288"/>
                </a:lnTo>
                <a:lnTo>
                  <a:pt x="57435" y="54682"/>
                </a:lnTo>
                <a:lnTo>
                  <a:pt x="57698" y="55337"/>
                </a:lnTo>
                <a:lnTo>
                  <a:pt x="57698" y="57042"/>
                </a:lnTo>
                <a:lnTo>
                  <a:pt x="55599" y="58222"/>
                </a:lnTo>
                <a:lnTo>
                  <a:pt x="55993" y="59665"/>
                </a:lnTo>
                <a:lnTo>
                  <a:pt x="55993" y="60451"/>
                </a:lnTo>
                <a:lnTo>
                  <a:pt x="55599" y="60714"/>
                </a:lnTo>
                <a:lnTo>
                  <a:pt x="54944" y="61107"/>
                </a:lnTo>
                <a:lnTo>
                  <a:pt x="54682" y="63205"/>
                </a:lnTo>
                <a:lnTo>
                  <a:pt x="54288" y="63205"/>
                </a:lnTo>
                <a:lnTo>
                  <a:pt x="54288" y="63467"/>
                </a:lnTo>
                <a:lnTo>
                  <a:pt x="51797" y="65565"/>
                </a:lnTo>
                <a:lnTo>
                  <a:pt x="51403" y="66615"/>
                </a:lnTo>
                <a:lnTo>
                  <a:pt x="52583" y="68057"/>
                </a:lnTo>
                <a:lnTo>
                  <a:pt x="51010" y="68319"/>
                </a:lnTo>
                <a:lnTo>
                  <a:pt x="49961" y="69499"/>
                </a:lnTo>
                <a:lnTo>
                  <a:pt x="49961" y="69106"/>
                </a:lnTo>
                <a:lnTo>
                  <a:pt x="48781" y="69762"/>
                </a:lnTo>
                <a:lnTo>
                  <a:pt x="47076" y="71597"/>
                </a:lnTo>
                <a:lnTo>
                  <a:pt x="45896" y="72515"/>
                </a:lnTo>
                <a:lnTo>
                  <a:pt x="45633" y="73302"/>
                </a:lnTo>
                <a:lnTo>
                  <a:pt x="45240" y="75794"/>
                </a:lnTo>
                <a:lnTo>
                  <a:pt x="43142" y="76712"/>
                </a:lnTo>
                <a:lnTo>
                  <a:pt x="42880" y="78154"/>
                </a:lnTo>
                <a:lnTo>
                  <a:pt x="41700" y="79597"/>
                </a:lnTo>
                <a:lnTo>
                  <a:pt x="41700" y="81432"/>
                </a:lnTo>
                <a:lnTo>
                  <a:pt x="40782" y="81695"/>
                </a:lnTo>
                <a:lnTo>
                  <a:pt x="40782" y="82088"/>
                </a:lnTo>
                <a:lnTo>
                  <a:pt x="39995" y="82350"/>
                </a:lnTo>
                <a:lnTo>
                  <a:pt x="38815" y="82350"/>
                </a:lnTo>
                <a:lnTo>
                  <a:pt x="37110" y="83137"/>
                </a:lnTo>
                <a:lnTo>
                  <a:pt x="37372" y="83793"/>
                </a:lnTo>
                <a:lnTo>
                  <a:pt x="35668" y="83793"/>
                </a:lnTo>
                <a:lnTo>
                  <a:pt x="35274" y="84579"/>
                </a:lnTo>
                <a:lnTo>
                  <a:pt x="35668" y="84973"/>
                </a:lnTo>
                <a:lnTo>
                  <a:pt x="35668" y="85235"/>
                </a:lnTo>
                <a:lnTo>
                  <a:pt x="35274" y="85235"/>
                </a:lnTo>
                <a:lnTo>
                  <a:pt x="35012" y="85629"/>
                </a:lnTo>
                <a:lnTo>
                  <a:pt x="34619" y="85629"/>
                </a:lnTo>
                <a:lnTo>
                  <a:pt x="34619" y="86546"/>
                </a:lnTo>
                <a:lnTo>
                  <a:pt x="34619" y="87989"/>
                </a:lnTo>
                <a:lnTo>
                  <a:pt x="33963" y="88382"/>
                </a:lnTo>
                <a:lnTo>
                  <a:pt x="33701" y="88382"/>
                </a:lnTo>
                <a:lnTo>
                  <a:pt x="32520" y="89300"/>
                </a:lnTo>
                <a:lnTo>
                  <a:pt x="31471" y="89300"/>
                </a:lnTo>
                <a:lnTo>
                  <a:pt x="31078" y="89694"/>
                </a:lnTo>
                <a:lnTo>
                  <a:pt x="30816" y="89956"/>
                </a:lnTo>
                <a:lnTo>
                  <a:pt x="29636" y="89694"/>
                </a:lnTo>
                <a:lnTo>
                  <a:pt x="28193" y="89300"/>
                </a:lnTo>
                <a:lnTo>
                  <a:pt x="27406" y="88644"/>
                </a:lnTo>
                <a:lnTo>
                  <a:pt x="24259" y="85497"/>
                </a:lnTo>
                <a:lnTo>
                  <a:pt x="23603" y="84711"/>
                </a:lnTo>
                <a:lnTo>
                  <a:pt x="23210" y="84973"/>
                </a:lnTo>
                <a:lnTo>
                  <a:pt x="22555" y="84055"/>
                </a:lnTo>
                <a:lnTo>
                  <a:pt x="21768" y="83268"/>
                </a:lnTo>
                <a:lnTo>
                  <a:pt x="21112" y="83268"/>
                </a:lnTo>
                <a:lnTo>
                  <a:pt x="21112" y="83268"/>
                </a:lnTo>
                <a:lnTo>
                  <a:pt x="19014" y="80777"/>
                </a:lnTo>
                <a:lnTo>
                  <a:pt x="18621" y="78941"/>
                </a:lnTo>
                <a:lnTo>
                  <a:pt x="19276" y="78679"/>
                </a:lnTo>
                <a:lnTo>
                  <a:pt x="19276" y="78285"/>
                </a:lnTo>
                <a:lnTo>
                  <a:pt x="21243" y="78023"/>
                </a:lnTo>
                <a:lnTo>
                  <a:pt x="21899" y="76843"/>
                </a:lnTo>
                <a:lnTo>
                  <a:pt x="20719" y="75400"/>
                </a:lnTo>
                <a:lnTo>
                  <a:pt x="19014" y="76187"/>
                </a:lnTo>
                <a:lnTo>
                  <a:pt x="18358" y="75138"/>
                </a:lnTo>
                <a:lnTo>
                  <a:pt x="17178" y="74745"/>
                </a:lnTo>
                <a:lnTo>
                  <a:pt x="11933" y="72253"/>
                </a:lnTo>
                <a:lnTo>
                  <a:pt x="11146" y="68319"/>
                </a:lnTo>
                <a:lnTo>
                  <a:pt x="11408" y="66615"/>
                </a:lnTo>
                <a:lnTo>
                  <a:pt x="12195" y="63730"/>
                </a:lnTo>
                <a:lnTo>
                  <a:pt x="12064" y="63730"/>
                </a:lnTo>
                <a:lnTo>
                  <a:pt x="11671" y="65434"/>
                </a:lnTo>
                <a:lnTo>
                  <a:pt x="9966" y="65828"/>
                </a:lnTo>
                <a:lnTo>
                  <a:pt x="9572" y="66746"/>
                </a:lnTo>
                <a:lnTo>
                  <a:pt x="8524" y="67532"/>
                </a:lnTo>
                <a:lnTo>
                  <a:pt x="7868" y="71073"/>
                </a:lnTo>
                <a:lnTo>
                  <a:pt x="7868" y="71466"/>
                </a:lnTo>
                <a:lnTo>
                  <a:pt x="7474" y="72122"/>
                </a:lnTo>
                <a:lnTo>
                  <a:pt x="7212" y="72122"/>
                </a:lnTo>
                <a:lnTo>
                  <a:pt x="6557" y="73827"/>
                </a:lnTo>
                <a:lnTo>
                  <a:pt x="8261" y="75007"/>
                </a:lnTo>
                <a:lnTo>
                  <a:pt x="7212" y="79597"/>
                </a:lnTo>
                <a:lnTo>
                  <a:pt x="4721" y="79334"/>
                </a:lnTo>
                <a:lnTo>
                  <a:pt x="4458" y="80383"/>
                </a:lnTo>
                <a:lnTo>
                  <a:pt x="3278" y="82481"/>
                </a:lnTo>
                <a:lnTo>
                  <a:pt x="3278" y="83268"/>
                </a:lnTo>
                <a:lnTo>
                  <a:pt x="3278" y="84448"/>
                </a:lnTo>
                <a:lnTo>
                  <a:pt x="3672" y="84448"/>
                </a:lnTo>
                <a:lnTo>
                  <a:pt x="3934" y="85366"/>
                </a:lnTo>
                <a:lnTo>
                  <a:pt x="3934" y="85760"/>
                </a:lnTo>
                <a:lnTo>
                  <a:pt x="3934" y="87858"/>
                </a:lnTo>
                <a:lnTo>
                  <a:pt x="2885" y="87464"/>
                </a:lnTo>
                <a:lnTo>
                  <a:pt x="2885" y="87858"/>
                </a:lnTo>
                <a:lnTo>
                  <a:pt x="1442" y="89562"/>
                </a:lnTo>
                <a:lnTo>
                  <a:pt x="1049" y="89956"/>
                </a:lnTo>
                <a:lnTo>
                  <a:pt x="1049" y="90218"/>
                </a:lnTo>
                <a:lnTo>
                  <a:pt x="0" y="91398"/>
                </a:lnTo>
                <a:lnTo>
                  <a:pt x="787" y="92054"/>
                </a:lnTo>
                <a:lnTo>
                  <a:pt x="1049" y="92841"/>
                </a:lnTo>
                <a:lnTo>
                  <a:pt x="1705" y="92841"/>
                </a:lnTo>
                <a:lnTo>
                  <a:pt x="1442" y="92054"/>
                </a:lnTo>
                <a:lnTo>
                  <a:pt x="2229" y="92054"/>
                </a:lnTo>
                <a:lnTo>
                  <a:pt x="2885" y="94152"/>
                </a:lnTo>
                <a:lnTo>
                  <a:pt x="1049" y="94152"/>
                </a:lnTo>
                <a:lnTo>
                  <a:pt x="787" y="94808"/>
                </a:lnTo>
                <a:lnTo>
                  <a:pt x="787" y="95070"/>
                </a:lnTo>
                <a:lnTo>
                  <a:pt x="1049" y="95463"/>
                </a:lnTo>
                <a:lnTo>
                  <a:pt x="262" y="98610"/>
                </a:lnTo>
                <a:lnTo>
                  <a:pt x="262" y="99266"/>
                </a:lnTo>
                <a:lnTo>
                  <a:pt x="262" y="100446"/>
                </a:lnTo>
                <a:lnTo>
                  <a:pt x="262" y="101233"/>
                </a:lnTo>
                <a:lnTo>
                  <a:pt x="5901" y="101889"/>
                </a:lnTo>
                <a:lnTo>
                  <a:pt x="9179" y="102282"/>
                </a:lnTo>
                <a:lnTo>
                  <a:pt x="10097" y="102282"/>
                </a:lnTo>
                <a:lnTo>
                  <a:pt x="11539" y="102544"/>
                </a:lnTo>
                <a:lnTo>
                  <a:pt x="12326" y="102282"/>
                </a:lnTo>
                <a:lnTo>
                  <a:pt x="12982" y="102938"/>
                </a:lnTo>
                <a:lnTo>
                  <a:pt x="14424" y="102938"/>
                </a:lnTo>
                <a:lnTo>
                  <a:pt x="15605" y="103200"/>
                </a:lnTo>
                <a:lnTo>
                  <a:pt x="16391" y="103593"/>
                </a:lnTo>
                <a:lnTo>
                  <a:pt x="17703" y="103856"/>
                </a:lnTo>
                <a:lnTo>
                  <a:pt x="20588" y="105036"/>
                </a:lnTo>
                <a:lnTo>
                  <a:pt x="23866" y="105954"/>
                </a:lnTo>
                <a:lnTo>
                  <a:pt x="24128" y="106347"/>
                </a:lnTo>
                <a:lnTo>
                  <a:pt x="24521" y="105954"/>
                </a:lnTo>
                <a:lnTo>
                  <a:pt x="28062" y="107134"/>
                </a:lnTo>
                <a:lnTo>
                  <a:pt x="29504" y="107396"/>
                </a:lnTo>
                <a:lnTo>
                  <a:pt x="30160" y="107790"/>
                </a:lnTo>
                <a:lnTo>
                  <a:pt x="29767" y="107396"/>
                </a:lnTo>
                <a:lnTo>
                  <a:pt x="30422" y="107396"/>
                </a:lnTo>
                <a:lnTo>
                  <a:pt x="31602" y="107790"/>
                </a:lnTo>
                <a:lnTo>
                  <a:pt x="30947" y="107790"/>
                </a:lnTo>
                <a:lnTo>
                  <a:pt x="31865" y="108052"/>
                </a:lnTo>
                <a:lnTo>
                  <a:pt x="37503" y="109494"/>
                </a:lnTo>
                <a:lnTo>
                  <a:pt x="42880" y="110937"/>
                </a:lnTo>
                <a:lnTo>
                  <a:pt x="43667" y="110937"/>
                </a:lnTo>
                <a:lnTo>
                  <a:pt x="43929" y="111330"/>
                </a:lnTo>
                <a:lnTo>
                  <a:pt x="44585" y="110937"/>
                </a:lnTo>
                <a:lnTo>
                  <a:pt x="44978" y="110674"/>
                </a:lnTo>
                <a:lnTo>
                  <a:pt x="45633" y="110674"/>
                </a:lnTo>
                <a:lnTo>
                  <a:pt x="45633" y="111330"/>
                </a:lnTo>
                <a:lnTo>
                  <a:pt x="47732" y="111592"/>
                </a:lnTo>
                <a:lnTo>
                  <a:pt x="50617" y="112379"/>
                </a:lnTo>
                <a:lnTo>
                  <a:pt x="52715" y="112379"/>
                </a:lnTo>
                <a:lnTo>
                  <a:pt x="54157" y="112379"/>
                </a:lnTo>
                <a:lnTo>
                  <a:pt x="57042" y="112379"/>
                </a:lnTo>
                <a:lnTo>
                  <a:pt x="60582" y="112773"/>
                </a:lnTo>
                <a:lnTo>
                  <a:pt x="60582" y="112379"/>
                </a:lnTo>
                <a:lnTo>
                  <a:pt x="61238" y="112379"/>
                </a:lnTo>
                <a:lnTo>
                  <a:pt x="61631" y="112773"/>
                </a:lnTo>
                <a:lnTo>
                  <a:pt x="62287" y="113035"/>
                </a:lnTo>
                <a:lnTo>
                  <a:pt x="64385" y="112773"/>
                </a:lnTo>
                <a:lnTo>
                  <a:pt x="65828" y="112773"/>
                </a:lnTo>
                <a:lnTo>
                  <a:pt x="68713" y="112379"/>
                </a:lnTo>
                <a:lnTo>
                  <a:pt x="68319" y="112773"/>
                </a:lnTo>
                <a:lnTo>
                  <a:pt x="68319" y="113035"/>
                </a:lnTo>
                <a:lnTo>
                  <a:pt x="70811" y="113035"/>
                </a:lnTo>
                <a:lnTo>
                  <a:pt x="71073" y="112773"/>
                </a:lnTo>
                <a:lnTo>
                  <a:pt x="72253" y="112379"/>
                </a:lnTo>
                <a:lnTo>
                  <a:pt x="73040" y="112773"/>
                </a:lnTo>
                <a:lnTo>
                  <a:pt x="74351" y="112117"/>
                </a:lnTo>
                <a:lnTo>
                  <a:pt x="74351" y="112773"/>
                </a:lnTo>
                <a:lnTo>
                  <a:pt x="74613" y="113822"/>
                </a:lnTo>
                <a:lnTo>
                  <a:pt x="73695" y="114215"/>
                </a:lnTo>
                <a:lnTo>
                  <a:pt x="74351" y="115264"/>
                </a:lnTo>
                <a:lnTo>
                  <a:pt x="75794" y="115920"/>
                </a:lnTo>
                <a:lnTo>
                  <a:pt x="75400" y="116706"/>
                </a:lnTo>
                <a:lnTo>
                  <a:pt x="75138" y="117100"/>
                </a:lnTo>
                <a:lnTo>
                  <a:pt x="74351" y="117100"/>
                </a:lnTo>
                <a:lnTo>
                  <a:pt x="73695" y="117100"/>
                </a:lnTo>
                <a:lnTo>
                  <a:pt x="72253" y="114215"/>
                </a:lnTo>
                <a:lnTo>
                  <a:pt x="68319" y="115002"/>
                </a:lnTo>
                <a:lnTo>
                  <a:pt x="67663" y="115264"/>
                </a:lnTo>
                <a:lnTo>
                  <a:pt x="66615" y="115920"/>
                </a:lnTo>
                <a:lnTo>
                  <a:pt x="65172" y="115002"/>
                </a:lnTo>
                <a:lnTo>
                  <a:pt x="64779" y="115264"/>
                </a:lnTo>
                <a:lnTo>
                  <a:pt x="63992" y="115002"/>
                </a:lnTo>
                <a:lnTo>
                  <a:pt x="58353" y="115002"/>
                </a:lnTo>
                <a:lnTo>
                  <a:pt x="58353" y="115264"/>
                </a:lnTo>
                <a:lnTo>
                  <a:pt x="59796" y="115264"/>
                </a:lnTo>
                <a:lnTo>
                  <a:pt x="59796" y="117362"/>
                </a:lnTo>
                <a:lnTo>
                  <a:pt x="58878" y="118149"/>
                </a:lnTo>
                <a:lnTo>
                  <a:pt x="57698" y="118542"/>
                </a:lnTo>
                <a:lnTo>
                  <a:pt x="56911" y="116051"/>
                </a:lnTo>
                <a:lnTo>
                  <a:pt x="55206" y="115133"/>
                </a:lnTo>
                <a:lnTo>
                  <a:pt x="49174" y="115133"/>
                </a:lnTo>
                <a:lnTo>
                  <a:pt x="49174" y="115395"/>
                </a:lnTo>
                <a:lnTo>
                  <a:pt x="50879" y="115395"/>
                </a:lnTo>
                <a:lnTo>
                  <a:pt x="50879" y="116575"/>
                </a:lnTo>
                <a:lnTo>
                  <a:pt x="50092" y="116838"/>
                </a:lnTo>
                <a:lnTo>
                  <a:pt x="50879" y="117493"/>
                </a:lnTo>
                <a:lnTo>
                  <a:pt x="50617" y="118280"/>
                </a:lnTo>
                <a:lnTo>
                  <a:pt x="49830" y="118018"/>
                </a:lnTo>
                <a:lnTo>
                  <a:pt x="48650" y="116838"/>
                </a:lnTo>
                <a:lnTo>
                  <a:pt x="45765" y="114346"/>
                </a:lnTo>
                <a:lnTo>
                  <a:pt x="44847" y="114346"/>
                </a:lnTo>
                <a:lnTo>
                  <a:pt x="44453" y="114608"/>
                </a:lnTo>
                <a:lnTo>
                  <a:pt x="41568" y="113691"/>
                </a:lnTo>
                <a:lnTo>
                  <a:pt x="41306" y="114608"/>
                </a:lnTo>
                <a:lnTo>
                  <a:pt x="40913" y="115002"/>
                </a:lnTo>
                <a:lnTo>
                  <a:pt x="41306" y="117100"/>
                </a:lnTo>
                <a:lnTo>
                  <a:pt x="40126" y="115920"/>
                </a:lnTo>
                <a:lnTo>
                  <a:pt x="39864" y="114477"/>
                </a:lnTo>
                <a:lnTo>
                  <a:pt x="40913" y="114477"/>
                </a:lnTo>
                <a:lnTo>
                  <a:pt x="40913" y="113559"/>
                </a:lnTo>
                <a:lnTo>
                  <a:pt x="35930" y="112379"/>
                </a:lnTo>
                <a:lnTo>
                  <a:pt x="29636" y="110937"/>
                </a:lnTo>
                <a:lnTo>
                  <a:pt x="26751" y="114215"/>
                </a:lnTo>
                <a:lnTo>
                  <a:pt x="26751" y="115264"/>
                </a:lnTo>
                <a:lnTo>
                  <a:pt x="30029" y="117756"/>
                </a:lnTo>
                <a:lnTo>
                  <a:pt x="31471" y="119460"/>
                </a:lnTo>
                <a:lnTo>
                  <a:pt x="28980" y="121296"/>
                </a:lnTo>
                <a:lnTo>
                  <a:pt x="28324" y="121296"/>
                </a:lnTo>
                <a:lnTo>
                  <a:pt x="24784" y="120640"/>
                </a:lnTo>
                <a:lnTo>
                  <a:pt x="24521" y="120640"/>
                </a:lnTo>
                <a:lnTo>
                  <a:pt x="21243" y="118805"/>
                </a:lnTo>
                <a:lnTo>
                  <a:pt x="20063" y="117887"/>
                </a:lnTo>
                <a:lnTo>
                  <a:pt x="17965" y="117100"/>
                </a:lnTo>
                <a:lnTo>
                  <a:pt x="15867" y="115658"/>
                </a:lnTo>
                <a:lnTo>
                  <a:pt x="12982" y="113822"/>
                </a:lnTo>
                <a:lnTo>
                  <a:pt x="12326" y="114215"/>
                </a:lnTo>
                <a:lnTo>
                  <a:pt x="11277" y="114215"/>
                </a:lnTo>
                <a:lnTo>
                  <a:pt x="11277" y="115002"/>
                </a:lnTo>
                <a:lnTo>
                  <a:pt x="10884" y="115002"/>
                </a:lnTo>
                <a:lnTo>
                  <a:pt x="12064" y="118805"/>
                </a:lnTo>
                <a:lnTo>
                  <a:pt x="12326" y="119198"/>
                </a:lnTo>
                <a:lnTo>
                  <a:pt x="12720" y="120640"/>
                </a:lnTo>
                <a:lnTo>
                  <a:pt x="12326" y="121558"/>
                </a:lnTo>
                <a:lnTo>
                  <a:pt x="12982" y="122345"/>
                </a:lnTo>
                <a:lnTo>
                  <a:pt x="13769" y="122345"/>
                </a:lnTo>
                <a:lnTo>
                  <a:pt x="14162" y="123001"/>
                </a:lnTo>
                <a:lnTo>
                  <a:pt x="13769" y="123788"/>
                </a:lnTo>
                <a:lnTo>
                  <a:pt x="14949" y="123788"/>
                </a:lnTo>
                <a:lnTo>
                  <a:pt x="15867" y="127066"/>
                </a:lnTo>
                <a:lnTo>
                  <a:pt x="16522" y="127853"/>
                </a:lnTo>
                <a:lnTo>
                  <a:pt x="14818" y="126672"/>
                </a:lnTo>
                <a:lnTo>
                  <a:pt x="12720" y="125886"/>
                </a:lnTo>
                <a:lnTo>
                  <a:pt x="12064" y="127197"/>
                </a:lnTo>
                <a:lnTo>
                  <a:pt x="11277" y="130344"/>
                </a:lnTo>
                <a:lnTo>
                  <a:pt x="11277" y="130737"/>
                </a:lnTo>
                <a:lnTo>
                  <a:pt x="10622" y="134278"/>
                </a:lnTo>
                <a:lnTo>
                  <a:pt x="10622" y="134540"/>
                </a:lnTo>
                <a:lnTo>
                  <a:pt x="11277" y="134540"/>
                </a:lnTo>
                <a:lnTo>
                  <a:pt x="12064" y="135327"/>
                </a:lnTo>
                <a:lnTo>
                  <a:pt x="12326" y="135721"/>
                </a:lnTo>
                <a:lnTo>
                  <a:pt x="12720" y="135721"/>
                </a:lnTo>
                <a:lnTo>
                  <a:pt x="15605" y="137425"/>
                </a:lnTo>
                <a:lnTo>
                  <a:pt x="16391" y="137425"/>
                </a:lnTo>
                <a:lnTo>
                  <a:pt x="16391" y="138605"/>
                </a:lnTo>
                <a:lnTo>
                  <a:pt x="17047" y="138212"/>
                </a:lnTo>
                <a:lnTo>
                  <a:pt x="17703" y="138605"/>
                </a:lnTo>
                <a:lnTo>
                  <a:pt x="17047" y="141097"/>
                </a:lnTo>
                <a:lnTo>
                  <a:pt x="17047" y="141753"/>
                </a:lnTo>
                <a:lnTo>
                  <a:pt x="16654" y="142933"/>
                </a:lnTo>
                <a:lnTo>
                  <a:pt x="20588" y="141753"/>
                </a:lnTo>
                <a:lnTo>
                  <a:pt x="22686" y="142146"/>
                </a:lnTo>
                <a:lnTo>
                  <a:pt x="23866" y="141753"/>
                </a:lnTo>
                <a:lnTo>
                  <a:pt x="23866" y="144244"/>
                </a:lnTo>
                <a:lnTo>
                  <a:pt x="23079" y="145293"/>
                </a:lnTo>
                <a:lnTo>
                  <a:pt x="23079" y="146473"/>
                </a:lnTo>
                <a:lnTo>
                  <a:pt x="23079" y="147391"/>
                </a:lnTo>
                <a:lnTo>
                  <a:pt x="23079" y="148571"/>
                </a:lnTo>
                <a:lnTo>
                  <a:pt x="23079" y="151063"/>
                </a:lnTo>
                <a:lnTo>
                  <a:pt x="22292" y="152899"/>
                </a:lnTo>
                <a:lnTo>
                  <a:pt x="23079" y="152505"/>
                </a:lnTo>
                <a:lnTo>
                  <a:pt x="23079" y="153685"/>
                </a:lnTo>
                <a:lnTo>
                  <a:pt x="23079" y="156177"/>
                </a:lnTo>
                <a:lnTo>
                  <a:pt x="24128" y="156177"/>
                </a:lnTo>
                <a:lnTo>
                  <a:pt x="24128" y="157619"/>
                </a:lnTo>
                <a:lnTo>
                  <a:pt x="24784" y="157226"/>
                </a:lnTo>
                <a:lnTo>
                  <a:pt x="25177" y="157226"/>
                </a:lnTo>
                <a:lnTo>
                  <a:pt x="25177" y="158013"/>
                </a:lnTo>
                <a:lnTo>
                  <a:pt x="25439" y="158406"/>
                </a:lnTo>
                <a:lnTo>
                  <a:pt x="25439" y="159849"/>
                </a:lnTo>
                <a:lnTo>
                  <a:pt x="27537" y="160111"/>
                </a:lnTo>
                <a:lnTo>
                  <a:pt x="28980" y="161553"/>
                </a:lnTo>
                <a:lnTo>
                  <a:pt x="35405" y="166536"/>
                </a:lnTo>
                <a:lnTo>
                  <a:pt x="39601" y="172175"/>
                </a:lnTo>
                <a:lnTo>
                  <a:pt x="42486" y="175715"/>
                </a:lnTo>
                <a:lnTo>
                  <a:pt x="42880" y="175715"/>
                </a:lnTo>
                <a:lnTo>
                  <a:pt x="43667" y="176896"/>
                </a:lnTo>
                <a:lnTo>
                  <a:pt x="44322" y="178600"/>
                </a:lnTo>
                <a:lnTo>
                  <a:pt x="45371" y="177682"/>
                </a:lnTo>
                <a:lnTo>
                  <a:pt x="44585" y="175847"/>
                </a:lnTo>
                <a:lnTo>
                  <a:pt x="43667" y="175191"/>
                </a:lnTo>
                <a:lnTo>
                  <a:pt x="44585" y="172699"/>
                </a:lnTo>
                <a:lnTo>
                  <a:pt x="45765" y="172962"/>
                </a:lnTo>
                <a:lnTo>
                  <a:pt x="46551" y="172306"/>
                </a:lnTo>
                <a:lnTo>
                  <a:pt x="46158" y="170601"/>
                </a:lnTo>
                <a:lnTo>
                  <a:pt x="46551" y="170208"/>
                </a:lnTo>
                <a:lnTo>
                  <a:pt x="46814" y="170601"/>
                </a:lnTo>
                <a:lnTo>
                  <a:pt x="46814" y="170864"/>
                </a:lnTo>
                <a:lnTo>
                  <a:pt x="47994" y="171519"/>
                </a:lnTo>
                <a:lnTo>
                  <a:pt x="51534" y="167716"/>
                </a:lnTo>
                <a:lnTo>
                  <a:pt x="52321" y="166930"/>
                </a:lnTo>
                <a:lnTo>
                  <a:pt x="52715" y="166930"/>
                </a:lnTo>
                <a:lnTo>
                  <a:pt x="53501" y="166536"/>
                </a:lnTo>
                <a:lnTo>
                  <a:pt x="53764" y="165750"/>
                </a:lnTo>
                <a:lnTo>
                  <a:pt x="54419" y="165094"/>
                </a:lnTo>
                <a:lnTo>
                  <a:pt x="54419" y="164832"/>
                </a:lnTo>
                <a:lnTo>
                  <a:pt x="55206" y="163389"/>
                </a:lnTo>
                <a:lnTo>
                  <a:pt x="55599" y="163389"/>
                </a:lnTo>
                <a:lnTo>
                  <a:pt x="55862" y="164045"/>
                </a:lnTo>
                <a:lnTo>
                  <a:pt x="55862" y="164307"/>
                </a:lnTo>
                <a:lnTo>
                  <a:pt x="56255" y="164700"/>
                </a:lnTo>
                <a:lnTo>
                  <a:pt x="56517" y="164307"/>
                </a:lnTo>
                <a:lnTo>
                  <a:pt x="57173" y="164307"/>
                </a:lnTo>
                <a:lnTo>
                  <a:pt x="56517" y="163651"/>
                </a:lnTo>
                <a:lnTo>
                  <a:pt x="56911" y="162865"/>
                </a:lnTo>
                <a:lnTo>
                  <a:pt x="56911" y="161947"/>
                </a:lnTo>
                <a:lnTo>
                  <a:pt x="57698" y="162340"/>
                </a:lnTo>
                <a:lnTo>
                  <a:pt x="57698" y="162602"/>
                </a:lnTo>
                <a:lnTo>
                  <a:pt x="58353" y="162996"/>
                </a:lnTo>
                <a:lnTo>
                  <a:pt x="59140" y="162602"/>
                </a:lnTo>
                <a:lnTo>
                  <a:pt x="59140" y="163783"/>
                </a:lnTo>
                <a:lnTo>
                  <a:pt x="60058" y="164569"/>
                </a:lnTo>
                <a:lnTo>
                  <a:pt x="60058" y="164832"/>
                </a:lnTo>
                <a:lnTo>
                  <a:pt x="60451" y="165225"/>
                </a:lnTo>
                <a:lnTo>
                  <a:pt x="61107" y="166930"/>
                </a:lnTo>
                <a:lnTo>
                  <a:pt x="61894" y="167323"/>
                </a:lnTo>
                <a:lnTo>
                  <a:pt x="62549" y="167585"/>
                </a:lnTo>
                <a:lnTo>
                  <a:pt x="63336" y="168241"/>
                </a:lnTo>
                <a:lnTo>
                  <a:pt x="63598" y="169421"/>
                </a:lnTo>
                <a:lnTo>
                  <a:pt x="63336" y="170470"/>
                </a:lnTo>
                <a:lnTo>
                  <a:pt x="63336" y="170864"/>
                </a:lnTo>
                <a:lnTo>
                  <a:pt x="63992" y="170864"/>
                </a:lnTo>
                <a:lnTo>
                  <a:pt x="63992" y="172306"/>
                </a:lnTo>
                <a:lnTo>
                  <a:pt x="65041" y="174011"/>
                </a:lnTo>
                <a:lnTo>
                  <a:pt x="64516" y="174404"/>
                </a:lnTo>
                <a:lnTo>
                  <a:pt x="63730" y="175847"/>
                </a:lnTo>
                <a:lnTo>
                  <a:pt x="61894" y="177945"/>
                </a:lnTo>
                <a:lnTo>
                  <a:pt x="62549" y="179649"/>
                </a:lnTo>
                <a:lnTo>
                  <a:pt x="62287" y="180043"/>
                </a:lnTo>
                <a:lnTo>
                  <a:pt x="62549" y="180698"/>
                </a:lnTo>
                <a:lnTo>
                  <a:pt x="61631" y="181748"/>
                </a:lnTo>
                <a:lnTo>
                  <a:pt x="61631" y="182141"/>
                </a:lnTo>
                <a:lnTo>
                  <a:pt x="60845" y="182928"/>
                </a:lnTo>
                <a:lnTo>
                  <a:pt x="60189" y="183846"/>
                </a:lnTo>
                <a:lnTo>
                  <a:pt x="59402" y="185944"/>
                </a:lnTo>
                <a:lnTo>
                  <a:pt x="62943" y="187124"/>
                </a:lnTo>
                <a:lnTo>
                  <a:pt x="65828" y="183846"/>
                </a:lnTo>
                <a:lnTo>
                  <a:pt x="66090" y="183846"/>
                </a:lnTo>
                <a:lnTo>
                  <a:pt x="66483" y="183190"/>
                </a:lnTo>
                <a:lnTo>
                  <a:pt x="67270" y="183583"/>
                </a:lnTo>
                <a:lnTo>
                  <a:pt x="67532" y="182403"/>
                </a:lnTo>
                <a:lnTo>
                  <a:pt x="71729" y="182796"/>
                </a:lnTo>
                <a:lnTo>
                  <a:pt x="73171" y="179256"/>
                </a:lnTo>
                <a:lnTo>
                  <a:pt x="71729" y="178600"/>
                </a:lnTo>
                <a:lnTo>
                  <a:pt x="72122" y="178207"/>
                </a:lnTo>
                <a:lnTo>
                  <a:pt x="74482" y="178994"/>
                </a:lnTo>
                <a:lnTo>
                  <a:pt x="74876" y="178731"/>
                </a:lnTo>
                <a:lnTo>
                  <a:pt x="75531" y="178731"/>
                </a:lnTo>
                <a:lnTo>
                  <a:pt x="76974" y="179387"/>
                </a:lnTo>
                <a:lnTo>
                  <a:pt x="77761" y="179649"/>
                </a:lnTo>
                <a:lnTo>
                  <a:pt x="77761" y="180043"/>
                </a:lnTo>
                <a:lnTo>
                  <a:pt x="77761" y="180305"/>
                </a:lnTo>
                <a:lnTo>
                  <a:pt x="78679" y="181485"/>
                </a:lnTo>
                <a:lnTo>
                  <a:pt x="79465" y="181485"/>
                </a:lnTo>
                <a:lnTo>
                  <a:pt x="80646" y="181485"/>
                </a:lnTo>
                <a:lnTo>
                  <a:pt x="80908" y="182141"/>
                </a:lnTo>
                <a:lnTo>
                  <a:pt x="81694" y="182928"/>
                </a:lnTo>
                <a:lnTo>
                  <a:pt x="81957" y="182534"/>
                </a:lnTo>
                <a:lnTo>
                  <a:pt x="82612" y="182928"/>
                </a:lnTo>
                <a:lnTo>
                  <a:pt x="82612" y="182141"/>
                </a:lnTo>
                <a:lnTo>
                  <a:pt x="83006" y="182141"/>
                </a:lnTo>
                <a:lnTo>
                  <a:pt x="82612" y="183190"/>
                </a:lnTo>
                <a:lnTo>
                  <a:pt x="83006" y="183583"/>
                </a:lnTo>
                <a:lnTo>
                  <a:pt x="83006" y="185026"/>
                </a:lnTo>
                <a:lnTo>
                  <a:pt x="83268" y="186730"/>
                </a:lnTo>
                <a:lnTo>
                  <a:pt x="83924" y="186730"/>
                </a:lnTo>
                <a:lnTo>
                  <a:pt x="85366" y="186468"/>
                </a:lnTo>
                <a:lnTo>
                  <a:pt x="85366" y="185813"/>
                </a:lnTo>
                <a:lnTo>
                  <a:pt x="86153" y="185813"/>
                </a:lnTo>
                <a:lnTo>
                  <a:pt x="86153" y="185026"/>
                </a:lnTo>
                <a:lnTo>
                  <a:pt x="86153" y="184632"/>
                </a:lnTo>
                <a:lnTo>
                  <a:pt x="86809" y="184632"/>
                </a:lnTo>
                <a:lnTo>
                  <a:pt x="86809" y="183583"/>
                </a:lnTo>
                <a:lnTo>
                  <a:pt x="87202" y="183583"/>
                </a:lnTo>
                <a:lnTo>
                  <a:pt x="87202" y="182928"/>
                </a:lnTo>
                <a:lnTo>
                  <a:pt x="88644" y="183190"/>
                </a:lnTo>
                <a:lnTo>
                  <a:pt x="89562" y="180698"/>
                </a:lnTo>
                <a:lnTo>
                  <a:pt x="89562" y="180043"/>
                </a:lnTo>
                <a:lnTo>
                  <a:pt x="90743" y="180043"/>
                </a:lnTo>
                <a:lnTo>
                  <a:pt x="91923" y="180698"/>
                </a:lnTo>
                <a:lnTo>
                  <a:pt x="94021" y="177814"/>
                </a:lnTo>
                <a:lnTo>
                  <a:pt x="94808" y="177420"/>
                </a:lnTo>
                <a:lnTo>
                  <a:pt x="95070" y="178076"/>
                </a:lnTo>
                <a:lnTo>
                  <a:pt x="96512" y="177814"/>
                </a:lnTo>
                <a:lnTo>
                  <a:pt x="96906" y="177814"/>
                </a:lnTo>
                <a:lnTo>
                  <a:pt x="97168" y="177814"/>
                </a:lnTo>
                <a:lnTo>
                  <a:pt x="97561" y="177814"/>
                </a:lnTo>
                <a:lnTo>
                  <a:pt x="97824" y="177814"/>
                </a:lnTo>
                <a:lnTo>
                  <a:pt x="97561" y="177158"/>
                </a:lnTo>
                <a:lnTo>
                  <a:pt x="98479" y="177158"/>
                </a:lnTo>
                <a:lnTo>
                  <a:pt x="98873" y="176371"/>
                </a:lnTo>
                <a:lnTo>
                  <a:pt x="99135" y="175978"/>
                </a:lnTo>
                <a:lnTo>
                  <a:pt x="101233" y="174273"/>
                </a:lnTo>
                <a:lnTo>
                  <a:pt x="100315" y="172831"/>
                </a:lnTo>
                <a:lnTo>
                  <a:pt x="97824" y="171388"/>
                </a:lnTo>
                <a:lnTo>
                  <a:pt x="96775" y="170995"/>
                </a:lnTo>
                <a:lnTo>
                  <a:pt x="96381" y="170339"/>
                </a:lnTo>
                <a:lnTo>
                  <a:pt x="98873" y="167192"/>
                </a:lnTo>
                <a:lnTo>
                  <a:pt x="99528" y="167848"/>
                </a:lnTo>
                <a:lnTo>
                  <a:pt x="99528" y="168110"/>
                </a:lnTo>
                <a:lnTo>
                  <a:pt x="101233" y="168897"/>
                </a:lnTo>
                <a:lnTo>
                  <a:pt x="102413" y="169290"/>
                </a:lnTo>
                <a:lnTo>
                  <a:pt x="102676" y="168110"/>
                </a:lnTo>
                <a:lnTo>
                  <a:pt x="103069" y="167454"/>
                </a:lnTo>
                <a:lnTo>
                  <a:pt x="103724" y="167848"/>
                </a:lnTo>
                <a:lnTo>
                  <a:pt x="103724" y="168110"/>
                </a:lnTo>
                <a:lnTo>
                  <a:pt x="105823" y="167848"/>
                </a:lnTo>
                <a:lnTo>
                  <a:pt x="105823" y="167454"/>
                </a:lnTo>
                <a:lnTo>
                  <a:pt x="106478" y="167848"/>
                </a:lnTo>
                <a:lnTo>
                  <a:pt x="107921" y="165750"/>
                </a:lnTo>
                <a:lnTo>
                  <a:pt x="105036" y="164569"/>
                </a:lnTo>
                <a:lnTo>
                  <a:pt x="106085" y="162865"/>
                </a:lnTo>
                <a:lnTo>
                  <a:pt x="105298" y="162471"/>
                </a:lnTo>
                <a:lnTo>
                  <a:pt x="105298" y="161947"/>
                </a:lnTo>
                <a:lnTo>
                  <a:pt x="106085" y="160504"/>
                </a:lnTo>
                <a:lnTo>
                  <a:pt x="106478" y="160504"/>
                </a:lnTo>
                <a:lnTo>
                  <a:pt x="106741" y="159718"/>
                </a:lnTo>
                <a:lnTo>
                  <a:pt x="106741" y="159455"/>
                </a:lnTo>
                <a:lnTo>
                  <a:pt x="107527" y="159455"/>
                </a:lnTo>
                <a:lnTo>
                  <a:pt x="108183" y="158275"/>
                </a:lnTo>
                <a:lnTo>
                  <a:pt x="108576" y="157619"/>
                </a:lnTo>
                <a:lnTo>
                  <a:pt x="114608" y="162602"/>
                </a:lnTo>
                <a:lnTo>
                  <a:pt x="114871" y="162996"/>
                </a:lnTo>
                <a:lnTo>
                  <a:pt x="118149" y="163258"/>
                </a:lnTo>
                <a:lnTo>
                  <a:pt x="119854" y="165094"/>
                </a:lnTo>
                <a:lnTo>
                  <a:pt x="123394" y="170077"/>
                </a:lnTo>
                <a:lnTo>
                  <a:pt x="125886" y="176371"/>
                </a:lnTo>
                <a:lnTo>
                  <a:pt x="127984" y="178076"/>
                </a:lnTo>
                <a:lnTo>
                  <a:pt x="128639" y="178863"/>
                </a:lnTo>
                <a:lnTo>
                  <a:pt x="129688" y="179518"/>
                </a:lnTo>
                <a:lnTo>
                  <a:pt x="132442" y="180698"/>
                </a:lnTo>
                <a:lnTo>
                  <a:pt x="135983" y="180698"/>
                </a:lnTo>
                <a:lnTo>
                  <a:pt x="137818" y="181485"/>
                </a:lnTo>
                <a:lnTo>
                  <a:pt x="140310" y="183846"/>
                </a:lnTo>
                <a:lnTo>
                  <a:pt x="141097" y="185681"/>
                </a:lnTo>
                <a:lnTo>
                  <a:pt x="142539" y="188042"/>
                </a:lnTo>
                <a:lnTo>
                  <a:pt x="143195" y="189484"/>
                </a:lnTo>
                <a:lnTo>
                  <a:pt x="144637" y="191320"/>
                </a:lnTo>
                <a:lnTo>
                  <a:pt x="147522" y="193680"/>
                </a:lnTo>
                <a:lnTo>
                  <a:pt x="149620" y="195123"/>
                </a:lnTo>
                <a:lnTo>
                  <a:pt x="151325" y="195516"/>
                </a:lnTo>
                <a:lnTo>
                  <a:pt x="152505" y="195516"/>
                </a:lnTo>
                <a:lnTo>
                  <a:pt x="153161" y="195516"/>
                </a:lnTo>
                <a:lnTo>
                  <a:pt x="154210" y="195516"/>
                </a:lnTo>
                <a:lnTo>
                  <a:pt x="159586" y="194074"/>
                </a:lnTo>
                <a:lnTo>
                  <a:pt x="160504" y="194336"/>
                </a:lnTo>
                <a:lnTo>
                  <a:pt x="164438" y="195516"/>
                </a:lnTo>
                <a:lnTo>
                  <a:pt x="166536" y="195779"/>
                </a:lnTo>
                <a:lnTo>
                  <a:pt x="170470" y="196172"/>
                </a:lnTo>
                <a:lnTo>
                  <a:pt x="171913" y="195779"/>
                </a:lnTo>
                <a:lnTo>
                  <a:pt x="172831" y="194992"/>
                </a:lnTo>
                <a:lnTo>
                  <a:pt x="174273" y="193549"/>
                </a:lnTo>
                <a:lnTo>
                  <a:pt x="175060" y="191451"/>
                </a:lnTo>
                <a:lnTo>
                  <a:pt x="176502" y="187648"/>
                </a:lnTo>
                <a:lnTo>
                  <a:pt x="177682" y="185550"/>
                </a:lnTo>
                <a:lnTo>
                  <a:pt x="178338" y="184370"/>
                </a:lnTo>
                <a:lnTo>
                  <a:pt x="179125" y="182928"/>
                </a:lnTo>
                <a:lnTo>
                  <a:pt x="179780" y="182665"/>
                </a:lnTo>
                <a:lnTo>
                  <a:pt x="181485" y="181223"/>
                </a:lnTo>
                <a:lnTo>
                  <a:pt x="187124" y="179125"/>
                </a:lnTo>
                <a:lnTo>
                  <a:pt x="188960" y="177945"/>
                </a:lnTo>
                <a:lnTo>
                  <a:pt x="192107" y="175847"/>
                </a:lnTo>
                <a:lnTo>
                  <a:pt x="194205" y="174142"/>
                </a:lnTo>
                <a:lnTo>
                  <a:pt x="195385" y="173749"/>
                </a:lnTo>
                <a:lnTo>
                  <a:pt x="196434" y="173749"/>
                </a:lnTo>
                <a:close/>
                <a:moveTo>
                  <a:pt x="2360" y="106216"/>
                </a:moveTo>
                <a:lnTo>
                  <a:pt x="13638" y="107396"/>
                </a:lnTo>
                <a:lnTo>
                  <a:pt x="13638" y="107659"/>
                </a:lnTo>
                <a:lnTo>
                  <a:pt x="15473" y="108052"/>
                </a:lnTo>
                <a:lnTo>
                  <a:pt x="16260" y="108707"/>
                </a:lnTo>
                <a:lnTo>
                  <a:pt x="15473" y="109494"/>
                </a:lnTo>
                <a:lnTo>
                  <a:pt x="13375" y="109494"/>
                </a:lnTo>
                <a:lnTo>
                  <a:pt x="13375" y="109757"/>
                </a:lnTo>
                <a:lnTo>
                  <a:pt x="14293" y="110150"/>
                </a:lnTo>
                <a:lnTo>
                  <a:pt x="16785" y="109494"/>
                </a:lnTo>
                <a:lnTo>
                  <a:pt x="16391" y="108314"/>
                </a:lnTo>
                <a:lnTo>
                  <a:pt x="16129" y="108314"/>
                </a:lnTo>
                <a:lnTo>
                  <a:pt x="15342" y="107265"/>
                </a:lnTo>
                <a:lnTo>
                  <a:pt x="13506" y="106872"/>
                </a:lnTo>
                <a:lnTo>
                  <a:pt x="11015" y="106872"/>
                </a:lnTo>
                <a:lnTo>
                  <a:pt x="10622" y="106609"/>
                </a:lnTo>
                <a:lnTo>
                  <a:pt x="9835" y="106609"/>
                </a:lnTo>
                <a:lnTo>
                  <a:pt x="9179" y="106216"/>
                </a:lnTo>
                <a:lnTo>
                  <a:pt x="2754" y="105560"/>
                </a:lnTo>
                <a:lnTo>
                  <a:pt x="2360" y="106216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5ACCEB62-F34E-4B13-B8A3-1C1C65D7DE27}"/>
              </a:ext>
            </a:extLst>
          </p:cNvPr>
          <p:cNvSpPr/>
          <p:nvPr/>
        </p:nvSpPr>
        <p:spPr>
          <a:xfrm>
            <a:off x="7589991" y="2501587"/>
            <a:ext cx="142703" cy="285405"/>
          </a:xfrm>
          <a:custGeom>
            <a:avLst/>
            <a:gdLst>
              <a:gd name="connsiteX0" fmla="*/ 59796 w 170470"/>
              <a:gd name="connsiteY0" fmla="*/ 3934 h 340940"/>
              <a:gd name="connsiteX1" fmla="*/ 59796 w 170470"/>
              <a:gd name="connsiteY1" fmla="*/ 3934 h 340940"/>
              <a:gd name="connsiteX2" fmla="*/ 60189 w 170470"/>
              <a:gd name="connsiteY2" fmla="*/ 4196 h 340940"/>
              <a:gd name="connsiteX3" fmla="*/ 61238 w 170470"/>
              <a:gd name="connsiteY3" fmla="*/ 3934 h 340940"/>
              <a:gd name="connsiteX4" fmla="*/ 61238 w 170470"/>
              <a:gd name="connsiteY4" fmla="*/ 2754 h 340940"/>
              <a:gd name="connsiteX5" fmla="*/ 61631 w 170470"/>
              <a:gd name="connsiteY5" fmla="*/ 2491 h 340940"/>
              <a:gd name="connsiteX6" fmla="*/ 61631 w 170470"/>
              <a:gd name="connsiteY6" fmla="*/ 1311 h 340940"/>
              <a:gd name="connsiteX7" fmla="*/ 61894 w 170470"/>
              <a:gd name="connsiteY7" fmla="*/ 1180 h 340940"/>
              <a:gd name="connsiteX8" fmla="*/ 61631 w 170470"/>
              <a:gd name="connsiteY8" fmla="*/ 1180 h 340940"/>
              <a:gd name="connsiteX9" fmla="*/ 60976 w 170470"/>
              <a:gd name="connsiteY9" fmla="*/ 1180 h 340940"/>
              <a:gd name="connsiteX10" fmla="*/ 61238 w 170470"/>
              <a:gd name="connsiteY10" fmla="*/ 525 h 340940"/>
              <a:gd name="connsiteX11" fmla="*/ 60976 w 170470"/>
              <a:gd name="connsiteY11" fmla="*/ 525 h 340940"/>
              <a:gd name="connsiteX12" fmla="*/ 60451 w 170470"/>
              <a:gd name="connsiteY12" fmla="*/ 1180 h 340940"/>
              <a:gd name="connsiteX13" fmla="*/ 59796 w 170470"/>
              <a:gd name="connsiteY13" fmla="*/ 1180 h 340940"/>
              <a:gd name="connsiteX14" fmla="*/ 59533 w 170470"/>
              <a:gd name="connsiteY14" fmla="*/ 787 h 340940"/>
              <a:gd name="connsiteX15" fmla="*/ 59533 w 170470"/>
              <a:gd name="connsiteY15" fmla="*/ 0 h 340940"/>
              <a:gd name="connsiteX16" fmla="*/ 58091 w 170470"/>
              <a:gd name="connsiteY16" fmla="*/ 0 h 340940"/>
              <a:gd name="connsiteX17" fmla="*/ 57698 w 170470"/>
              <a:gd name="connsiteY17" fmla="*/ 0 h 340940"/>
              <a:gd name="connsiteX18" fmla="*/ 56780 w 170470"/>
              <a:gd name="connsiteY18" fmla="*/ 0 h 340940"/>
              <a:gd name="connsiteX19" fmla="*/ 56386 w 170470"/>
              <a:gd name="connsiteY19" fmla="*/ 393 h 340940"/>
              <a:gd name="connsiteX20" fmla="*/ 56649 w 170470"/>
              <a:gd name="connsiteY20" fmla="*/ 1180 h 340940"/>
              <a:gd name="connsiteX21" fmla="*/ 56911 w 170470"/>
              <a:gd name="connsiteY21" fmla="*/ 1180 h 340940"/>
              <a:gd name="connsiteX22" fmla="*/ 56911 w 170470"/>
              <a:gd name="connsiteY22" fmla="*/ 1967 h 340940"/>
              <a:gd name="connsiteX23" fmla="*/ 56649 w 170470"/>
              <a:gd name="connsiteY23" fmla="*/ 2229 h 340940"/>
              <a:gd name="connsiteX24" fmla="*/ 56649 w 170470"/>
              <a:gd name="connsiteY24" fmla="*/ 2885 h 340940"/>
              <a:gd name="connsiteX25" fmla="*/ 57304 w 170470"/>
              <a:gd name="connsiteY25" fmla="*/ 3278 h 340940"/>
              <a:gd name="connsiteX26" fmla="*/ 59402 w 170470"/>
              <a:gd name="connsiteY26" fmla="*/ 3278 h 340940"/>
              <a:gd name="connsiteX27" fmla="*/ 59402 w 170470"/>
              <a:gd name="connsiteY27" fmla="*/ 3541 h 340940"/>
              <a:gd name="connsiteX28" fmla="*/ 59796 w 170470"/>
              <a:gd name="connsiteY28" fmla="*/ 3934 h 340940"/>
              <a:gd name="connsiteX29" fmla="*/ 7343 w 170470"/>
              <a:gd name="connsiteY29" fmla="*/ 79072 h 340940"/>
              <a:gd name="connsiteX30" fmla="*/ 9048 w 170470"/>
              <a:gd name="connsiteY30" fmla="*/ 79072 h 340940"/>
              <a:gd name="connsiteX31" fmla="*/ 9441 w 170470"/>
              <a:gd name="connsiteY31" fmla="*/ 77892 h 340940"/>
              <a:gd name="connsiteX32" fmla="*/ 10359 w 170470"/>
              <a:gd name="connsiteY32" fmla="*/ 76712 h 340940"/>
              <a:gd name="connsiteX33" fmla="*/ 12195 w 170470"/>
              <a:gd name="connsiteY33" fmla="*/ 76712 h 340940"/>
              <a:gd name="connsiteX34" fmla="*/ 12851 w 170470"/>
              <a:gd name="connsiteY34" fmla="*/ 77892 h 340940"/>
              <a:gd name="connsiteX35" fmla="*/ 14293 w 170470"/>
              <a:gd name="connsiteY35" fmla="*/ 76056 h 340940"/>
              <a:gd name="connsiteX36" fmla="*/ 15342 w 170470"/>
              <a:gd name="connsiteY36" fmla="*/ 75138 h 340940"/>
              <a:gd name="connsiteX37" fmla="*/ 17440 w 170470"/>
              <a:gd name="connsiteY37" fmla="*/ 73958 h 340940"/>
              <a:gd name="connsiteX38" fmla="*/ 19932 w 170470"/>
              <a:gd name="connsiteY38" fmla="*/ 73958 h 340940"/>
              <a:gd name="connsiteX39" fmla="*/ 19670 w 170470"/>
              <a:gd name="connsiteY39" fmla="*/ 73696 h 340940"/>
              <a:gd name="connsiteX40" fmla="*/ 25046 w 170470"/>
              <a:gd name="connsiteY40" fmla="*/ 72515 h 340940"/>
              <a:gd name="connsiteX41" fmla="*/ 29242 w 170470"/>
              <a:gd name="connsiteY41" fmla="*/ 70811 h 340940"/>
              <a:gd name="connsiteX42" fmla="*/ 30685 w 170470"/>
              <a:gd name="connsiteY42" fmla="*/ 70024 h 340940"/>
              <a:gd name="connsiteX43" fmla="*/ 31340 w 170470"/>
              <a:gd name="connsiteY43" fmla="*/ 69368 h 340940"/>
              <a:gd name="connsiteX44" fmla="*/ 31603 w 170470"/>
              <a:gd name="connsiteY44" fmla="*/ 69631 h 340940"/>
              <a:gd name="connsiteX45" fmla="*/ 32389 w 170470"/>
              <a:gd name="connsiteY45" fmla="*/ 69368 h 340940"/>
              <a:gd name="connsiteX46" fmla="*/ 32783 w 170470"/>
              <a:gd name="connsiteY46" fmla="*/ 70286 h 340940"/>
              <a:gd name="connsiteX47" fmla="*/ 33045 w 170470"/>
              <a:gd name="connsiteY47" fmla="*/ 70680 h 340940"/>
              <a:gd name="connsiteX48" fmla="*/ 34225 w 170470"/>
              <a:gd name="connsiteY48" fmla="*/ 70942 h 340940"/>
              <a:gd name="connsiteX49" fmla="*/ 35930 w 170470"/>
              <a:gd name="connsiteY49" fmla="*/ 69893 h 340940"/>
              <a:gd name="connsiteX50" fmla="*/ 36323 w 170470"/>
              <a:gd name="connsiteY50" fmla="*/ 70155 h 340940"/>
              <a:gd name="connsiteX51" fmla="*/ 38421 w 170470"/>
              <a:gd name="connsiteY51" fmla="*/ 71335 h 340940"/>
              <a:gd name="connsiteX52" fmla="*/ 38421 w 170470"/>
              <a:gd name="connsiteY52" fmla="*/ 70942 h 340940"/>
              <a:gd name="connsiteX53" fmla="*/ 38815 w 170470"/>
              <a:gd name="connsiteY53" fmla="*/ 70942 h 340940"/>
              <a:gd name="connsiteX54" fmla="*/ 39077 w 170470"/>
              <a:gd name="connsiteY54" fmla="*/ 70942 h 340940"/>
              <a:gd name="connsiteX55" fmla="*/ 40519 w 170470"/>
              <a:gd name="connsiteY55" fmla="*/ 70942 h 340940"/>
              <a:gd name="connsiteX56" fmla="*/ 42355 w 170470"/>
              <a:gd name="connsiteY56" fmla="*/ 71598 h 340940"/>
              <a:gd name="connsiteX57" fmla="*/ 42355 w 170470"/>
              <a:gd name="connsiteY57" fmla="*/ 70680 h 340940"/>
              <a:gd name="connsiteX58" fmla="*/ 42355 w 170470"/>
              <a:gd name="connsiteY58" fmla="*/ 69893 h 340940"/>
              <a:gd name="connsiteX59" fmla="*/ 44716 w 170470"/>
              <a:gd name="connsiteY59" fmla="*/ 69893 h 340940"/>
              <a:gd name="connsiteX60" fmla="*/ 44716 w 170470"/>
              <a:gd name="connsiteY60" fmla="*/ 69499 h 340940"/>
              <a:gd name="connsiteX61" fmla="*/ 47994 w 170470"/>
              <a:gd name="connsiteY61" fmla="*/ 67795 h 340940"/>
              <a:gd name="connsiteX62" fmla="*/ 49436 w 170470"/>
              <a:gd name="connsiteY62" fmla="*/ 65959 h 340940"/>
              <a:gd name="connsiteX63" fmla="*/ 49699 w 170470"/>
              <a:gd name="connsiteY63" fmla="*/ 66352 h 340940"/>
              <a:gd name="connsiteX64" fmla="*/ 50092 w 170470"/>
              <a:gd name="connsiteY64" fmla="*/ 66352 h 340940"/>
              <a:gd name="connsiteX65" fmla="*/ 50354 w 170470"/>
              <a:gd name="connsiteY65" fmla="*/ 64910 h 340940"/>
              <a:gd name="connsiteX66" fmla="*/ 51141 w 170470"/>
              <a:gd name="connsiteY66" fmla="*/ 64910 h 340940"/>
              <a:gd name="connsiteX67" fmla="*/ 51534 w 170470"/>
              <a:gd name="connsiteY67" fmla="*/ 64123 h 340940"/>
              <a:gd name="connsiteX68" fmla="*/ 50879 w 170470"/>
              <a:gd name="connsiteY68" fmla="*/ 62943 h 340940"/>
              <a:gd name="connsiteX69" fmla="*/ 51141 w 170470"/>
              <a:gd name="connsiteY69" fmla="*/ 61500 h 340940"/>
              <a:gd name="connsiteX70" fmla="*/ 51797 w 170470"/>
              <a:gd name="connsiteY70" fmla="*/ 61500 h 340940"/>
              <a:gd name="connsiteX71" fmla="*/ 52977 w 170470"/>
              <a:gd name="connsiteY71" fmla="*/ 61238 h 340940"/>
              <a:gd name="connsiteX72" fmla="*/ 53239 w 170470"/>
              <a:gd name="connsiteY72" fmla="*/ 60845 h 340940"/>
              <a:gd name="connsiteX73" fmla="*/ 54026 w 170470"/>
              <a:gd name="connsiteY73" fmla="*/ 60582 h 340940"/>
              <a:gd name="connsiteX74" fmla="*/ 53764 w 170470"/>
              <a:gd name="connsiteY74" fmla="*/ 59140 h 340940"/>
              <a:gd name="connsiteX75" fmla="*/ 54026 w 170470"/>
              <a:gd name="connsiteY75" fmla="*/ 59140 h 340940"/>
              <a:gd name="connsiteX76" fmla="*/ 56517 w 170470"/>
              <a:gd name="connsiteY76" fmla="*/ 57042 h 340940"/>
              <a:gd name="connsiteX77" fmla="*/ 57960 w 170470"/>
              <a:gd name="connsiteY77" fmla="*/ 56649 h 340940"/>
              <a:gd name="connsiteX78" fmla="*/ 58616 w 170470"/>
              <a:gd name="connsiteY78" fmla="*/ 56386 h 340940"/>
              <a:gd name="connsiteX79" fmla="*/ 58222 w 170470"/>
              <a:gd name="connsiteY79" fmla="*/ 54944 h 340940"/>
              <a:gd name="connsiteX80" fmla="*/ 57960 w 170470"/>
              <a:gd name="connsiteY80" fmla="*/ 54944 h 340940"/>
              <a:gd name="connsiteX81" fmla="*/ 57566 w 170470"/>
              <a:gd name="connsiteY81" fmla="*/ 54157 h 340940"/>
              <a:gd name="connsiteX82" fmla="*/ 59009 w 170470"/>
              <a:gd name="connsiteY82" fmla="*/ 53501 h 340940"/>
              <a:gd name="connsiteX83" fmla="*/ 58353 w 170470"/>
              <a:gd name="connsiteY83" fmla="*/ 51797 h 340940"/>
              <a:gd name="connsiteX84" fmla="*/ 56911 w 170470"/>
              <a:gd name="connsiteY84" fmla="*/ 52059 h 340940"/>
              <a:gd name="connsiteX85" fmla="*/ 56124 w 170470"/>
              <a:gd name="connsiteY85" fmla="*/ 49699 h 340940"/>
              <a:gd name="connsiteX86" fmla="*/ 55206 w 170470"/>
              <a:gd name="connsiteY86" fmla="*/ 48518 h 340940"/>
              <a:gd name="connsiteX87" fmla="*/ 54813 w 170470"/>
              <a:gd name="connsiteY87" fmla="*/ 48518 h 340940"/>
              <a:gd name="connsiteX88" fmla="*/ 54813 w 170470"/>
              <a:gd name="connsiteY88" fmla="*/ 47732 h 340940"/>
              <a:gd name="connsiteX89" fmla="*/ 54813 w 170470"/>
              <a:gd name="connsiteY89" fmla="*/ 47469 h 340940"/>
              <a:gd name="connsiteX90" fmla="*/ 54550 w 170470"/>
              <a:gd name="connsiteY90" fmla="*/ 42880 h 340940"/>
              <a:gd name="connsiteX91" fmla="*/ 55599 w 170470"/>
              <a:gd name="connsiteY91" fmla="*/ 41831 h 340940"/>
              <a:gd name="connsiteX92" fmla="*/ 55993 w 170470"/>
              <a:gd name="connsiteY92" fmla="*/ 38946 h 340940"/>
              <a:gd name="connsiteX93" fmla="*/ 57042 w 170470"/>
              <a:gd name="connsiteY93" fmla="*/ 39733 h 340940"/>
              <a:gd name="connsiteX94" fmla="*/ 56780 w 170470"/>
              <a:gd name="connsiteY94" fmla="*/ 34750 h 340940"/>
              <a:gd name="connsiteX95" fmla="*/ 57435 w 170470"/>
              <a:gd name="connsiteY95" fmla="*/ 30816 h 340940"/>
              <a:gd name="connsiteX96" fmla="*/ 56255 w 170470"/>
              <a:gd name="connsiteY96" fmla="*/ 31603 h 340940"/>
              <a:gd name="connsiteX97" fmla="*/ 55599 w 170470"/>
              <a:gd name="connsiteY97" fmla="*/ 31603 h 340940"/>
              <a:gd name="connsiteX98" fmla="*/ 54550 w 170470"/>
              <a:gd name="connsiteY98" fmla="*/ 32258 h 340940"/>
              <a:gd name="connsiteX99" fmla="*/ 53764 w 170470"/>
              <a:gd name="connsiteY99" fmla="*/ 32258 h 340940"/>
              <a:gd name="connsiteX100" fmla="*/ 52977 w 170470"/>
              <a:gd name="connsiteY100" fmla="*/ 31996 h 340940"/>
              <a:gd name="connsiteX101" fmla="*/ 52584 w 170470"/>
              <a:gd name="connsiteY101" fmla="*/ 31340 h 340940"/>
              <a:gd name="connsiteX102" fmla="*/ 51797 w 170470"/>
              <a:gd name="connsiteY102" fmla="*/ 30947 h 340940"/>
              <a:gd name="connsiteX103" fmla="*/ 50092 w 170470"/>
              <a:gd name="connsiteY103" fmla="*/ 24653 h 340940"/>
              <a:gd name="connsiteX104" fmla="*/ 48912 w 170470"/>
              <a:gd name="connsiteY104" fmla="*/ 22161 h 340940"/>
              <a:gd name="connsiteX105" fmla="*/ 48256 w 170470"/>
              <a:gd name="connsiteY105" fmla="*/ 20719 h 340940"/>
              <a:gd name="connsiteX106" fmla="*/ 48256 w 170470"/>
              <a:gd name="connsiteY106" fmla="*/ 19276 h 340940"/>
              <a:gd name="connsiteX107" fmla="*/ 48650 w 170470"/>
              <a:gd name="connsiteY107" fmla="*/ 18227 h 340940"/>
              <a:gd name="connsiteX108" fmla="*/ 49436 w 170470"/>
              <a:gd name="connsiteY108" fmla="*/ 16785 h 340940"/>
              <a:gd name="connsiteX109" fmla="*/ 50354 w 170470"/>
              <a:gd name="connsiteY109" fmla="*/ 14949 h 340940"/>
              <a:gd name="connsiteX110" fmla="*/ 51534 w 170470"/>
              <a:gd name="connsiteY110" fmla="*/ 13244 h 340940"/>
              <a:gd name="connsiteX111" fmla="*/ 54026 w 170470"/>
              <a:gd name="connsiteY111" fmla="*/ 10753 h 340940"/>
              <a:gd name="connsiteX112" fmla="*/ 55468 w 170470"/>
              <a:gd name="connsiteY112" fmla="*/ 9704 h 340940"/>
              <a:gd name="connsiteX113" fmla="*/ 55468 w 170470"/>
              <a:gd name="connsiteY113" fmla="*/ 9310 h 340940"/>
              <a:gd name="connsiteX114" fmla="*/ 54682 w 170470"/>
              <a:gd name="connsiteY114" fmla="*/ 8523 h 340940"/>
              <a:gd name="connsiteX115" fmla="*/ 59665 w 170470"/>
              <a:gd name="connsiteY115" fmla="*/ 4327 h 340940"/>
              <a:gd name="connsiteX116" fmla="*/ 59009 w 170470"/>
              <a:gd name="connsiteY116" fmla="*/ 3934 h 340940"/>
              <a:gd name="connsiteX117" fmla="*/ 59009 w 170470"/>
              <a:gd name="connsiteY117" fmla="*/ 3541 h 340940"/>
              <a:gd name="connsiteX118" fmla="*/ 58353 w 170470"/>
              <a:gd name="connsiteY118" fmla="*/ 3541 h 340940"/>
              <a:gd name="connsiteX119" fmla="*/ 57566 w 170470"/>
              <a:gd name="connsiteY119" fmla="*/ 3278 h 340940"/>
              <a:gd name="connsiteX120" fmla="*/ 57566 w 170470"/>
              <a:gd name="connsiteY120" fmla="*/ 3934 h 340940"/>
              <a:gd name="connsiteX121" fmla="*/ 57304 w 170470"/>
              <a:gd name="connsiteY121" fmla="*/ 4721 h 340940"/>
              <a:gd name="connsiteX122" fmla="*/ 56124 w 170470"/>
              <a:gd name="connsiteY122" fmla="*/ 4327 h 340940"/>
              <a:gd name="connsiteX123" fmla="*/ 55862 w 170470"/>
              <a:gd name="connsiteY123" fmla="*/ 3409 h 340940"/>
              <a:gd name="connsiteX124" fmla="*/ 55468 w 170470"/>
              <a:gd name="connsiteY124" fmla="*/ 3409 h 340940"/>
              <a:gd name="connsiteX125" fmla="*/ 50485 w 170470"/>
              <a:gd name="connsiteY125" fmla="*/ 2623 h 340940"/>
              <a:gd name="connsiteX126" fmla="*/ 49830 w 170470"/>
              <a:gd name="connsiteY126" fmla="*/ 2623 h 340940"/>
              <a:gd name="connsiteX127" fmla="*/ 46027 w 170470"/>
              <a:gd name="connsiteY127" fmla="*/ 4065 h 340940"/>
              <a:gd name="connsiteX128" fmla="*/ 42486 w 170470"/>
              <a:gd name="connsiteY128" fmla="*/ 8261 h 340940"/>
              <a:gd name="connsiteX129" fmla="*/ 39208 w 170470"/>
              <a:gd name="connsiteY129" fmla="*/ 9704 h 340940"/>
              <a:gd name="connsiteX130" fmla="*/ 38421 w 170470"/>
              <a:gd name="connsiteY130" fmla="*/ 9704 h 340940"/>
              <a:gd name="connsiteX131" fmla="*/ 38421 w 170470"/>
              <a:gd name="connsiteY131" fmla="*/ 9048 h 340940"/>
              <a:gd name="connsiteX132" fmla="*/ 36717 w 170470"/>
              <a:gd name="connsiteY132" fmla="*/ 8261 h 340940"/>
              <a:gd name="connsiteX133" fmla="*/ 36979 w 170470"/>
              <a:gd name="connsiteY133" fmla="*/ 7606 h 340940"/>
              <a:gd name="connsiteX134" fmla="*/ 35143 w 170470"/>
              <a:gd name="connsiteY134" fmla="*/ 7212 h 340940"/>
              <a:gd name="connsiteX135" fmla="*/ 35143 w 170470"/>
              <a:gd name="connsiteY135" fmla="*/ 6950 h 340940"/>
              <a:gd name="connsiteX136" fmla="*/ 34094 w 170470"/>
              <a:gd name="connsiteY136" fmla="*/ 6557 h 340940"/>
              <a:gd name="connsiteX137" fmla="*/ 28062 w 170470"/>
              <a:gd name="connsiteY137" fmla="*/ 4458 h 340940"/>
              <a:gd name="connsiteX138" fmla="*/ 27275 w 170470"/>
              <a:gd name="connsiteY138" fmla="*/ 3803 h 340940"/>
              <a:gd name="connsiteX139" fmla="*/ 27013 w 170470"/>
              <a:gd name="connsiteY139" fmla="*/ 4196 h 340940"/>
              <a:gd name="connsiteX140" fmla="*/ 19670 w 170470"/>
              <a:gd name="connsiteY140" fmla="*/ 1442 h 340940"/>
              <a:gd name="connsiteX141" fmla="*/ 19407 w 170470"/>
              <a:gd name="connsiteY141" fmla="*/ 2885 h 340940"/>
              <a:gd name="connsiteX142" fmla="*/ 17309 w 170470"/>
              <a:gd name="connsiteY142" fmla="*/ 2229 h 340940"/>
              <a:gd name="connsiteX143" fmla="*/ 16916 w 170470"/>
              <a:gd name="connsiteY143" fmla="*/ 2229 h 340940"/>
              <a:gd name="connsiteX144" fmla="*/ 16654 w 170470"/>
              <a:gd name="connsiteY144" fmla="*/ 3409 h 340940"/>
              <a:gd name="connsiteX145" fmla="*/ 15867 w 170470"/>
              <a:gd name="connsiteY145" fmla="*/ 2229 h 340940"/>
              <a:gd name="connsiteX146" fmla="*/ 15473 w 170470"/>
              <a:gd name="connsiteY146" fmla="*/ 1442 h 340940"/>
              <a:gd name="connsiteX147" fmla="*/ 14687 w 170470"/>
              <a:gd name="connsiteY147" fmla="*/ 1836 h 340940"/>
              <a:gd name="connsiteX148" fmla="*/ 11146 w 170470"/>
              <a:gd name="connsiteY148" fmla="*/ 2491 h 340940"/>
              <a:gd name="connsiteX149" fmla="*/ 11539 w 170470"/>
              <a:gd name="connsiteY149" fmla="*/ 2754 h 340940"/>
              <a:gd name="connsiteX150" fmla="*/ 10884 w 170470"/>
              <a:gd name="connsiteY150" fmla="*/ 3147 h 340940"/>
              <a:gd name="connsiteX151" fmla="*/ 10491 w 170470"/>
              <a:gd name="connsiteY151" fmla="*/ 3409 h 340940"/>
              <a:gd name="connsiteX152" fmla="*/ 11277 w 170470"/>
              <a:gd name="connsiteY152" fmla="*/ 3803 h 340940"/>
              <a:gd name="connsiteX153" fmla="*/ 14556 w 170470"/>
              <a:gd name="connsiteY153" fmla="*/ 7999 h 340940"/>
              <a:gd name="connsiteX154" fmla="*/ 15605 w 170470"/>
              <a:gd name="connsiteY154" fmla="*/ 10097 h 340940"/>
              <a:gd name="connsiteX155" fmla="*/ 24128 w 170470"/>
              <a:gd name="connsiteY155" fmla="*/ 25439 h 340940"/>
              <a:gd name="connsiteX156" fmla="*/ 24128 w 170470"/>
              <a:gd name="connsiteY156" fmla="*/ 23604 h 340940"/>
              <a:gd name="connsiteX157" fmla="*/ 24784 w 170470"/>
              <a:gd name="connsiteY157" fmla="*/ 23604 h 340940"/>
              <a:gd name="connsiteX158" fmla="*/ 24522 w 170470"/>
              <a:gd name="connsiteY158" fmla="*/ 26488 h 340940"/>
              <a:gd name="connsiteX159" fmla="*/ 27406 w 170470"/>
              <a:gd name="connsiteY159" fmla="*/ 31471 h 340940"/>
              <a:gd name="connsiteX160" fmla="*/ 27669 w 170470"/>
              <a:gd name="connsiteY160" fmla="*/ 28980 h 340940"/>
              <a:gd name="connsiteX161" fmla="*/ 28062 w 170470"/>
              <a:gd name="connsiteY161" fmla="*/ 28980 h 340940"/>
              <a:gd name="connsiteX162" fmla="*/ 27669 w 170470"/>
              <a:gd name="connsiteY162" fmla="*/ 30685 h 340940"/>
              <a:gd name="connsiteX163" fmla="*/ 28062 w 170470"/>
              <a:gd name="connsiteY163" fmla="*/ 32127 h 340940"/>
              <a:gd name="connsiteX164" fmla="*/ 28324 w 170470"/>
              <a:gd name="connsiteY164" fmla="*/ 31865 h 340940"/>
              <a:gd name="connsiteX165" fmla="*/ 29767 w 170470"/>
              <a:gd name="connsiteY165" fmla="*/ 33963 h 340940"/>
              <a:gd name="connsiteX166" fmla="*/ 30947 w 170470"/>
              <a:gd name="connsiteY166" fmla="*/ 35668 h 340940"/>
              <a:gd name="connsiteX167" fmla="*/ 30554 w 170470"/>
              <a:gd name="connsiteY167" fmla="*/ 36323 h 340940"/>
              <a:gd name="connsiteX168" fmla="*/ 30947 w 170470"/>
              <a:gd name="connsiteY168" fmla="*/ 37110 h 340940"/>
              <a:gd name="connsiteX169" fmla="*/ 31209 w 170470"/>
              <a:gd name="connsiteY169" fmla="*/ 36323 h 340940"/>
              <a:gd name="connsiteX170" fmla="*/ 31603 w 170470"/>
              <a:gd name="connsiteY170" fmla="*/ 36323 h 340940"/>
              <a:gd name="connsiteX171" fmla="*/ 31209 w 170470"/>
              <a:gd name="connsiteY171" fmla="*/ 36717 h 340940"/>
              <a:gd name="connsiteX172" fmla="*/ 31209 w 170470"/>
              <a:gd name="connsiteY172" fmla="*/ 36979 h 340940"/>
              <a:gd name="connsiteX173" fmla="*/ 31209 w 170470"/>
              <a:gd name="connsiteY173" fmla="*/ 37635 h 340940"/>
              <a:gd name="connsiteX174" fmla="*/ 31603 w 170470"/>
              <a:gd name="connsiteY174" fmla="*/ 37635 h 340940"/>
              <a:gd name="connsiteX175" fmla="*/ 31603 w 170470"/>
              <a:gd name="connsiteY175" fmla="*/ 37372 h 340940"/>
              <a:gd name="connsiteX176" fmla="*/ 32389 w 170470"/>
              <a:gd name="connsiteY176" fmla="*/ 37635 h 340940"/>
              <a:gd name="connsiteX177" fmla="*/ 33307 w 170470"/>
              <a:gd name="connsiteY177" fmla="*/ 39077 h 340940"/>
              <a:gd name="connsiteX178" fmla="*/ 33701 w 170470"/>
              <a:gd name="connsiteY178" fmla="*/ 40519 h 340940"/>
              <a:gd name="connsiteX179" fmla="*/ 33701 w 170470"/>
              <a:gd name="connsiteY179" fmla="*/ 41700 h 340940"/>
              <a:gd name="connsiteX180" fmla="*/ 32914 w 170470"/>
              <a:gd name="connsiteY180" fmla="*/ 41962 h 340940"/>
              <a:gd name="connsiteX181" fmla="*/ 33701 w 170470"/>
              <a:gd name="connsiteY181" fmla="*/ 41962 h 340940"/>
              <a:gd name="connsiteX182" fmla="*/ 34356 w 170470"/>
              <a:gd name="connsiteY182" fmla="*/ 41306 h 340940"/>
              <a:gd name="connsiteX183" fmla="*/ 34619 w 170470"/>
              <a:gd name="connsiteY183" fmla="*/ 41044 h 340940"/>
              <a:gd name="connsiteX184" fmla="*/ 34356 w 170470"/>
              <a:gd name="connsiteY184" fmla="*/ 41700 h 340940"/>
              <a:gd name="connsiteX185" fmla="*/ 33963 w 170470"/>
              <a:gd name="connsiteY185" fmla="*/ 41700 h 340940"/>
              <a:gd name="connsiteX186" fmla="*/ 34356 w 170470"/>
              <a:gd name="connsiteY186" fmla="*/ 41700 h 340940"/>
              <a:gd name="connsiteX187" fmla="*/ 35799 w 170470"/>
              <a:gd name="connsiteY187" fmla="*/ 40519 h 340940"/>
              <a:gd name="connsiteX188" fmla="*/ 36061 w 170470"/>
              <a:gd name="connsiteY188" fmla="*/ 40519 h 340940"/>
              <a:gd name="connsiteX189" fmla="*/ 35143 w 170470"/>
              <a:gd name="connsiteY189" fmla="*/ 41700 h 340940"/>
              <a:gd name="connsiteX190" fmla="*/ 35143 w 170470"/>
              <a:gd name="connsiteY190" fmla="*/ 41962 h 340940"/>
              <a:gd name="connsiteX191" fmla="*/ 35143 w 170470"/>
              <a:gd name="connsiteY191" fmla="*/ 42355 h 340940"/>
              <a:gd name="connsiteX192" fmla="*/ 34750 w 170470"/>
              <a:gd name="connsiteY192" fmla="*/ 41962 h 340940"/>
              <a:gd name="connsiteX193" fmla="*/ 34487 w 170470"/>
              <a:gd name="connsiteY193" fmla="*/ 41962 h 340940"/>
              <a:gd name="connsiteX194" fmla="*/ 34487 w 170470"/>
              <a:gd name="connsiteY194" fmla="*/ 42749 h 340940"/>
              <a:gd name="connsiteX195" fmla="*/ 34487 w 170470"/>
              <a:gd name="connsiteY195" fmla="*/ 43929 h 340940"/>
              <a:gd name="connsiteX196" fmla="*/ 33832 w 170470"/>
              <a:gd name="connsiteY196" fmla="*/ 43929 h 340940"/>
              <a:gd name="connsiteX197" fmla="*/ 33832 w 170470"/>
              <a:gd name="connsiteY197" fmla="*/ 42749 h 340940"/>
              <a:gd name="connsiteX198" fmla="*/ 33438 w 170470"/>
              <a:gd name="connsiteY198" fmla="*/ 42486 h 340940"/>
              <a:gd name="connsiteX199" fmla="*/ 33176 w 170470"/>
              <a:gd name="connsiteY199" fmla="*/ 42749 h 340940"/>
              <a:gd name="connsiteX200" fmla="*/ 33438 w 170470"/>
              <a:gd name="connsiteY200" fmla="*/ 43142 h 340940"/>
              <a:gd name="connsiteX201" fmla="*/ 33176 w 170470"/>
              <a:gd name="connsiteY201" fmla="*/ 44191 h 340940"/>
              <a:gd name="connsiteX202" fmla="*/ 32783 w 170470"/>
              <a:gd name="connsiteY202" fmla="*/ 44584 h 340940"/>
              <a:gd name="connsiteX203" fmla="*/ 33176 w 170470"/>
              <a:gd name="connsiteY203" fmla="*/ 44847 h 340940"/>
              <a:gd name="connsiteX204" fmla="*/ 33176 w 170470"/>
              <a:gd name="connsiteY204" fmla="*/ 45240 h 340940"/>
              <a:gd name="connsiteX205" fmla="*/ 31996 w 170470"/>
              <a:gd name="connsiteY205" fmla="*/ 50223 h 340940"/>
              <a:gd name="connsiteX206" fmla="*/ 31340 w 170470"/>
              <a:gd name="connsiteY206" fmla="*/ 51666 h 340940"/>
              <a:gd name="connsiteX207" fmla="*/ 30554 w 170470"/>
              <a:gd name="connsiteY207" fmla="*/ 53108 h 340940"/>
              <a:gd name="connsiteX208" fmla="*/ 28849 w 170470"/>
              <a:gd name="connsiteY208" fmla="*/ 55206 h 340940"/>
              <a:gd name="connsiteX209" fmla="*/ 28849 w 170470"/>
              <a:gd name="connsiteY209" fmla="*/ 55468 h 340940"/>
              <a:gd name="connsiteX210" fmla="*/ 29111 w 170470"/>
              <a:gd name="connsiteY210" fmla="*/ 56649 h 340940"/>
              <a:gd name="connsiteX211" fmla="*/ 28849 w 170470"/>
              <a:gd name="connsiteY211" fmla="*/ 56649 h 340940"/>
              <a:gd name="connsiteX212" fmla="*/ 28455 w 170470"/>
              <a:gd name="connsiteY212" fmla="*/ 56649 h 340940"/>
              <a:gd name="connsiteX213" fmla="*/ 28193 w 170470"/>
              <a:gd name="connsiteY213" fmla="*/ 56649 h 340940"/>
              <a:gd name="connsiteX214" fmla="*/ 26751 w 170470"/>
              <a:gd name="connsiteY214" fmla="*/ 57567 h 340940"/>
              <a:gd name="connsiteX215" fmla="*/ 26751 w 170470"/>
              <a:gd name="connsiteY215" fmla="*/ 58353 h 340940"/>
              <a:gd name="connsiteX216" fmla="*/ 16391 w 170470"/>
              <a:gd name="connsiteY216" fmla="*/ 61238 h 340940"/>
              <a:gd name="connsiteX217" fmla="*/ 14293 w 170470"/>
              <a:gd name="connsiteY217" fmla="*/ 62681 h 340940"/>
              <a:gd name="connsiteX218" fmla="*/ 12851 w 170470"/>
              <a:gd name="connsiteY218" fmla="*/ 64123 h 340940"/>
              <a:gd name="connsiteX219" fmla="*/ 12589 w 170470"/>
              <a:gd name="connsiteY219" fmla="*/ 65566 h 340940"/>
              <a:gd name="connsiteX220" fmla="*/ 11802 w 170470"/>
              <a:gd name="connsiteY220" fmla="*/ 66221 h 340940"/>
              <a:gd name="connsiteX221" fmla="*/ 11408 w 170470"/>
              <a:gd name="connsiteY221" fmla="*/ 67664 h 340940"/>
              <a:gd name="connsiteX222" fmla="*/ 9704 w 170470"/>
              <a:gd name="connsiteY222" fmla="*/ 71204 h 340940"/>
              <a:gd name="connsiteX223" fmla="*/ 9704 w 170470"/>
              <a:gd name="connsiteY223" fmla="*/ 71860 h 340940"/>
              <a:gd name="connsiteX224" fmla="*/ 9310 w 170470"/>
              <a:gd name="connsiteY224" fmla="*/ 72253 h 340940"/>
              <a:gd name="connsiteX225" fmla="*/ 7868 w 170470"/>
              <a:gd name="connsiteY225" fmla="*/ 76056 h 340940"/>
              <a:gd name="connsiteX226" fmla="*/ 7343 w 170470"/>
              <a:gd name="connsiteY226" fmla="*/ 79072 h 340940"/>
              <a:gd name="connsiteX227" fmla="*/ 171781 w 170470"/>
              <a:gd name="connsiteY227" fmla="*/ 276293 h 340940"/>
              <a:gd name="connsiteX228" fmla="*/ 170339 w 170470"/>
              <a:gd name="connsiteY228" fmla="*/ 273408 h 340940"/>
              <a:gd name="connsiteX229" fmla="*/ 168897 w 170470"/>
              <a:gd name="connsiteY229" fmla="*/ 273015 h 340940"/>
              <a:gd name="connsiteX230" fmla="*/ 165356 w 170470"/>
              <a:gd name="connsiteY230" fmla="*/ 268818 h 340940"/>
              <a:gd name="connsiteX231" fmla="*/ 163651 w 170470"/>
              <a:gd name="connsiteY231" fmla="*/ 266720 h 340940"/>
              <a:gd name="connsiteX232" fmla="*/ 163651 w 170470"/>
              <a:gd name="connsiteY232" fmla="*/ 266458 h 340940"/>
              <a:gd name="connsiteX233" fmla="*/ 162471 w 170470"/>
              <a:gd name="connsiteY233" fmla="*/ 264360 h 340940"/>
              <a:gd name="connsiteX234" fmla="*/ 159324 w 170470"/>
              <a:gd name="connsiteY234" fmla="*/ 262917 h 340940"/>
              <a:gd name="connsiteX235" fmla="*/ 159324 w 170470"/>
              <a:gd name="connsiteY235" fmla="*/ 261737 h 340940"/>
              <a:gd name="connsiteX236" fmla="*/ 158668 w 170470"/>
              <a:gd name="connsiteY236" fmla="*/ 261475 h 340940"/>
              <a:gd name="connsiteX237" fmla="*/ 156833 w 170470"/>
              <a:gd name="connsiteY237" fmla="*/ 261475 h 340940"/>
              <a:gd name="connsiteX238" fmla="*/ 156570 w 170470"/>
              <a:gd name="connsiteY238" fmla="*/ 262262 h 340940"/>
              <a:gd name="connsiteX239" fmla="*/ 156177 w 170470"/>
              <a:gd name="connsiteY239" fmla="*/ 261868 h 340940"/>
              <a:gd name="connsiteX240" fmla="*/ 155915 w 170470"/>
              <a:gd name="connsiteY240" fmla="*/ 262655 h 340940"/>
              <a:gd name="connsiteX241" fmla="*/ 155259 w 170470"/>
              <a:gd name="connsiteY241" fmla="*/ 262655 h 340940"/>
              <a:gd name="connsiteX242" fmla="*/ 154079 w 170470"/>
              <a:gd name="connsiteY242" fmla="*/ 263311 h 340940"/>
              <a:gd name="connsiteX243" fmla="*/ 153685 w 170470"/>
              <a:gd name="connsiteY243" fmla="*/ 264098 h 340940"/>
              <a:gd name="connsiteX244" fmla="*/ 150538 w 170470"/>
              <a:gd name="connsiteY244" fmla="*/ 265934 h 340940"/>
              <a:gd name="connsiteX245" fmla="*/ 150801 w 170470"/>
              <a:gd name="connsiteY245" fmla="*/ 266720 h 340940"/>
              <a:gd name="connsiteX246" fmla="*/ 148702 w 170470"/>
              <a:gd name="connsiteY246" fmla="*/ 268818 h 340940"/>
              <a:gd name="connsiteX247" fmla="*/ 149096 w 170470"/>
              <a:gd name="connsiteY247" fmla="*/ 269605 h 340940"/>
              <a:gd name="connsiteX248" fmla="*/ 147260 w 170470"/>
              <a:gd name="connsiteY248" fmla="*/ 272490 h 340940"/>
              <a:gd name="connsiteX249" fmla="*/ 146211 w 170470"/>
              <a:gd name="connsiteY249" fmla="*/ 272228 h 340940"/>
              <a:gd name="connsiteX250" fmla="*/ 145555 w 170470"/>
              <a:gd name="connsiteY250" fmla="*/ 270130 h 340940"/>
              <a:gd name="connsiteX251" fmla="*/ 144375 w 170470"/>
              <a:gd name="connsiteY251" fmla="*/ 268949 h 340940"/>
              <a:gd name="connsiteX252" fmla="*/ 142670 w 170470"/>
              <a:gd name="connsiteY252" fmla="*/ 271834 h 340940"/>
              <a:gd name="connsiteX253" fmla="*/ 138474 w 170470"/>
              <a:gd name="connsiteY253" fmla="*/ 272228 h 340940"/>
              <a:gd name="connsiteX254" fmla="*/ 137294 w 170470"/>
              <a:gd name="connsiteY254" fmla="*/ 272228 h 340940"/>
              <a:gd name="connsiteX255" fmla="*/ 132704 w 170470"/>
              <a:gd name="connsiteY255" fmla="*/ 272228 h 340940"/>
              <a:gd name="connsiteX256" fmla="*/ 130869 w 170470"/>
              <a:gd name="connsiteY256" fmla="*/ 273146 h 340940"/>
              <a:gd name="connsiteX257" fmla="*/ 129951 w 170470"/>
              <a:gd name="connsiteY257" fmla="*/ 273146 h 340940"/>
              <a:gd name="connsiteX258" fmla="*/ 129951 w 170470"/>
              <a:gd name="connsiteY258" fmla="*/ 271310 h 340940"/>
              <a:gd name="connsiteX259" fmla="*/ 129557 w 170470"/>
              <a:gd name="connsiteY259" fmla="*/ 270654 h 340940"/>
              <a:gd name="connsiteX260" fmla="*/ 130344 w 170470"/>
              <a:gd name="connsiteY260" fmla="*/ 269867 h 340940"/>
              <a:gd name="connsiteX261" fmla="*/ 130082 w 170470"/>
              <a:gd name="connsiteY261" fmla="*/ 269212 h 340940"/>
              <a:gd name="connsiteX262" fmla="*/ 129295 w 170470"/>
              <a:gd name="connsiteY262" fmla="*/ 269474 h 340940"/>
              <a:gd name="connsiteX263" fmla="*/ 128115 w 170470"/>
              <a:gd name="connsiteY263" fmla="*/ 268687 h 340940"/>
              <a:gd name="connsiteX264" fmla="*/ 128508 w 170470"/>
              <a:gd name="connsiteY264" fmla="*/ 268032 h 340940"/>
              <a:gd name="connsiteX265" fmla="*/ 127721 w 170470"/>
              <a:gd name="connsiteY265" fmla="*/ 267769 h 340940"/>
              <a:gd name="connsiteX266" fmla="*/ 127066 w 170470"/>
              <a:gd name="connsiteY266" fmla="*/ 266983 h 340940"/>
              <a:gd name="connsiteX267" fmla="*/ 127066 w 170470"/>
              <a:gd name="connsiteY267" fmla="*/ 265802 h 340940"/>
              <a:gd name="connsiteX268" fmla="*/ 125886 w 170470"/>
              <a:gd name="connsiteY268" fmla="*/ 265802 h 340940"/>
              <a:gd name="connsiteX269" fmla="*/ 124443 w 170470"/>
              <a:gd name="connsiteY269" fmla="*/ 265147 h 340940"/>
              <a:gd name="connsiteX270" fmla="*/ 124050 w 170470"/>
              <a:gd name="connsiteY270" fmla="*/ 264884 h 340940"/>
              <a:gd name="connsiteX271" fmla="*/ 124050 w 170470"/>
              <a:gd name="connsiteY271" fmla="*/ 263704 h 340940"/>
              <a:gd name="connsiteX272" fmla="*/ 123263 w 170470"/>
              <a:gd name="connsiteY272" fmla="*/ 263704 h 340940"/>
              <a:gd name="connsiteX273" fmla="*/ 122870 w 170470"/>
              <a:gd name="connsiteY273" fmla="*/ 263442 h 340940"/>
              <a:gd name="connsiteX274" fmla="*/ 122870 w 170470"/>
              <a:gd name="connsiteY274" fmla="*/ 260950 h 340940"/>
              <a:gd name="connsiteX275" fmla="*/ 122607 w 170470"/>
              <a:gd name="connsiteY275" fmla="*/ 259246 h 340940"/>
              <a:gd name="connsiteX276" fmla="*/ 122870 w 170470"/>
              <a:gd name="connsiteY276" fmla="*/ 258066 h 340940"/>
              <a:gd name="connsiteX277" fmla="*/ 122607 w 170470"/>
              <a:gd name="connsiteY277" fmla="*/ 257803 h 340940"/>
              <a:gd name="connsiteX278" fmla="*/ 121952 w 170470"/>
              <a:gd name="connsiteY278" fmla="*/ 257803 h 340940"/>
              <a:gd name="connsiteX279" fmla="*/ 121165 w 170470"/>
              <a:gd name="connsiteY279" fmla="*/ 258459 h 340940"/>
              <a:gd name="connsiteX280" fmla="*/ 120772 w 170470"/>
              <a:gd name="connsiteY280" fmla="*/ 258459 h 340940"/>
              <a:gd name="connsiteX281" fmla="*/ 119722 w 170470"/>
              <a:gd name="connsiteY281" fmla="*/ 257017 h 340940"/>
              <a:gd name="connsiteX282" fmla="*/ 118280 w 170470"/>
              <a:gd name="connsiteY282" fmla="*/ 255836 h 340940"/>
              <a:gd name="connsiteX283" fmla="*/ 118280 w 170470"/>
              <a:gd name="connsiteY283" fmla="*/ 255574 h 340940"/>
              <a:gd name="connsiteX284" fmla="*/ 119067 w 170470"/>
              <a:gd name="connsiteY284" fmla="*/ 254394 h 340940"/>
              <a:gd name="connsiteX285" fmla="*/ 119067 w 170470"/>
              <a:gd name="connsiteY285" fmla="*/ 254132 h 340940"/>
              <a:gd name="connsiteX286" fmla="*/ 117887 w 170470"/>
              <a:gd name="connsiteY286" fmla="*/ 254918 h 340940"/>
              <a:gd name="connsiteX287" fmla="*/ 116444 w 170470"/>
              <a:gd name="connsiteY287" fmla="*/ 254525 h 340940"/>
              <a:gd name="connsiteX288" fmla="*/ 115002 w 170470"/>
              <a:gd name="connsiteY288" fmla="*/ 255705 h 340940"/>
              <a:gd name="connsiteX289" fmla="*/ 114740 w 170470"/>
              <a:gd name="connsiteY289" fmla="*/ 255312 h 340940"/>
              <a:gd name="connsiteX290" fmla="*/ 114346 w 170470"/>
              <a:gd name="connsiteY290" fmla="*/ 254525 h 340940"/>
              <a:gd name="connsiteX291" fmla="*/ 113690 w 170470"/>
              <a:gd name="connsiteY291" fmla="*/ 254525 h 340940"/>
              <a:gd name="connsiteX292" fmla="*/ 113690 w 170470"/>
              <a:gd name="connsiteY292" fmla="*/ 255968 h 340940"/>
              <a:gd name="connsiteX293" fmla="*/ 112904 w 170470"/>
              <a:gd name="connsiteY293" fmla="*/ 255968 h 340940"/>
              <a:gd name="connsiteX294" fmla="*/ 112248 w 170470"/>
              <a:gd name="connsiteY294" fmla="*/ 255050 h 340940"/>
              <a:gd name="connsiteX295" fmla="*/ 111986 w 170470"/>
              <a:gd name="connsiteY295" fmla="*/ 255312 h 340940"/>
              <a:gd name="connsiteX296" fmla="*/ 111461 w 170470"/>
              <a:gd name="connsiteY296" fmla="*/ 256492 h 340940"/>
              <a:gd name="connsiteX297" fmla="*/ 111199 w 170470"/>
              <a:gd name="connsiteY297" fmla="*/ 256754 h 340940"/>
              <a:gd name="connsiteX298" fmla="*/ 110806 w 170470"/>
              <a:gd name="connsiteY298" fmla="*/ 255705 h 340940"/>
              <a:gd name="connsiteX299" fmla="*/ 110019 w 170470"/>
              <a:gd name="connsiteY299" fmla="*/ 255312 h 340940"/>
              <a:gd name="connsiteX300" fmla="*/ 109101 w 170470"/>
              <a:gd name="connsiteY300" fmla="*/ 256492 h 340940"/>
              <a:gd name="connsiteX301" fmla="*/ 108314 w 170470"/>
              <a:gd name="connsiteY301" fmla="*/ 256492 h 340940"/>
              <a:gd name="connsiteX302" fmla="*/ 107921 w 170470"/>
              <a:gd name="connsiteY302" fmla="*/ 256099 h 340940"/>
              <a:gd name="connsiteX303" fmla="*/ 108314 w 170470"/>
              <a:gd name="connsiteY303" fmla="*/ 255181 h 340940"/>
              <a:gd name="connsiteX304" fmla="*/ 107921 w 170470"/>
              <a:gd name="connsiteY304" fmla="*/ 254787 h 340940"/>
              <a:gd name="connsiteX305" fmla="*/ 107134 w 170470"/>
              <a:gd name="connsiteY305" fmla="*/ 255968 h 340940"/>
              <a:gd name="connsiteX306" fmla="*/ 106872 w 170470"/>
              <a:gd name="connsiteY306" fmla="*/ 256230 h 340940"/>
              <a:gd name="connsiteX307" fmla="*/ 106216 w 170470"/>
              <a:gd name="connsiteY307" fmla="*/ 255312 h 340940"/>
              <a:gd name="connsiteX308" fmla="*/ 105823 w 170470"/>
              <a:gd name="connsiteY308" fmla="*/ 255312 h 340940"/>
              <a:gd name="connsiteX309" fmla="*/ 105560 w 170470"/>
              <a:gd name="connsiteY309" fmla="*/ 256754 h 340940"/>
              <a:gd name="connsiteX310" fmla="*/ 105167 w 170470"/>
              <a:gd name="connsiteY310" fmla="*/ 257017 h 340940"/>
              <a:gd name="connsiteX311" fmla="*/ 104905 w 170470"/>
              <a:gd name="connsiteY311" fmla="*/ 256754 h 340940"/>
              <a:gd name="connsiteX312" fmla="*/ 104511 w 170470"/>
              <a:gd name="connsiteY312" fmla="*/ 255968 h 340940"/>
              <a:gd name="connsiteX313" fmla="*/ 104511 w 170470"/>
              <a:gd name="connsiteY313" fmla="*/ 255312 h 340940"/>
              <a:gd name="connsiteX314" fmla="*/ 102807 w 170470"/>
              <a:gd name="connsiteY314" fmla="*/ 254918 h 340940"/>
              <a:gd name="connsiteX315" fmla="*/ 102151 w 170470"/>
              <a:gd name="connsiteY315" fmla="*/ 256099 h 340940"/>
              <a:gd name="connsiteX316" fmla="*/ 100971 w 170470"/>
              <a:gd name="connsiteY316" fmla="*/ 256099 h 340940"/>
              <a:gd name="connsiteX317" fmla="*/ 100709 w 170470"/>
              <a:gd name="connsiteY317" fmla="*/ 256361 h 340940"/>
              <a:gd name="connsiteX318" fmla="*/ 101364 w 170470"/>
              <a:gd name="connsiteY318" fmla="*/ 257148 h 340940"/>
              <a:gd name="connsiteX319" fmla="*/ 101364 w 170470"/>
              <a:gd name="connsiteY319" fmla="*/ 257803 h 340940"/>
              <a:gd name="connsiteX320" fmla="*/ 100971 w 170470"/>
              <a:gd name="connsiteY320" fmla="*/ 258197 h 340940"/>
              <a:gd name="connsiteX321" fmla="*/ 99266 w 170470"/>
              <a:gd name="connsiteY321" fmla="*/ 257410 h 340940"/>
              <a:gd name="connsiteX322" fmla="*/ 97168 w 170470"/>
              <a:gd name="connsiteY322" fmla="*/ 255574 h 340940"/>
              <a:gd name="connsiteX323" fmla="*/ 96381 w 170470"/>
              <a:gd name="connsiteY323" fmla="*/ 254525 h 340940"/>
              <a:gd name="connsiteX324" fmla="*/ 95988 w 170470"/>
              <a:gd name="connsiteY324" fmla="*/ 254132 h 340940"/>
              <a:gd name="connsiteX325" fmla="*/ 95201 w 170470"/>
              <a:gd name="connsiteY325" fmla="*/ 254132 h 340940"/>
              <a:gd name="connsiteX326" fmla="*/ 93759 w 170470"/>
              <a:gd name="connsiteY326" fmla="*/ 254787 h 340940"/>
              <a:gd name="connsiteX327" fmla="*/ 93365 w 170470"/>
              <a:gd name="connsiteY327" fmla="*/ 254787 h 340940"/>
              <a:gd name="connsiteX328" fmla="*/ 91267 w 170470"/>
              <a:gd name="connsiteY328" fmla="*/ 253345 h 340940"/>
              <a:gd name="connsiteX329" fmla="*/ 91005 w 170470"/>
              <a:gd name="connsiteY329" fmla="*/ 253345 h 340940"/>
              <a:gd name="connsiteX330" fmla="*/ 89825 w 170470"/>
              <a:gd name="connsiteY330" fmla="*/ 254525 h 340940"/>
              <a:gd name="connsiteX331" fmla="*/ 89169 w 170470"/>
              <a:gd name="connsiteY331" fmla="*/ 254787 h 340940"/>
              <a:gd name="connsiteX332" fmla="*/ 88907 w 170470"/>
              <a:gd name="connsiteY332" fmla="*/ 254525 h 340940"/>
              <a:gd name="connsiteX333" fmla="*/ 88513 w 170470"/>
              <a:gd name="connsiteY333" fmla="*/ 253869 h 340940"/>
              <a:gd name="connsiteX334" fmla="*/ 88907 w 170470"/>
              <a:gd name="connsiteY334" fmla="*/ 252034 h 340940"/>
              <a:gd name="connsiteX335" fmla="*/ 89562 w 170470"/>
              <a:gd name="connsiteY335" fmla="*/ 250591 h 340940"/>
              <a:gd name="connsiteX336" fmla="*/ 89562 w 170470"/>
              <a:gd name="connsiteY336" fmla="*/ 249936 h 340940"/>
              <a:gd name="connsiteX337" fmla="*/ 88120 w 170470"/>
              <a:gd name="connsiteY337" fmla="*/ 250591 h 340940"/>
              <a:gd name="connsiteX338" fmla="*/ 86940 w 170470"/>
              <a:gd name="connsiteY338" fmla="*/ 249149 h 340940"/>
              <a:gd name="connsiteX339" fmla="*/ 86678 w 170470"/>
              <a:gd name="connsiteY339" fmla="*/ 249542 h 340940"/>
              <a:gd name="connsiteX340" fmla="*/ 86678 w 170470"/>
              <a:gd name="connsiteY340" fmla="*/ 249804 h 340940"/>
              <a:gd name="connsiteX341" fmla="*/ 86284 w 170470"/>
              <a:gd name="connsiteY341" fmla="*/ 249542 h 340940"/>
              <a:gd name="connsiteX342" fmla="*/ 86284 w 170470"/>
              <a:gd name="connsiteY342" fmla="*/ 248755 h 340940"/>
              <a:gd name="connsiteX343" fmla="*/ 85497 w 170470"/>
              <a:gd name="connsiteY343" fmla="*/ 248755 h 340940"/>
              <a:gd name="connsiteX344" fmla="*/ 85235 w 170470"/>
              <a:gd name="connsiteY344" fmla="*/ 248100 h 340940"/>
              <a:gd name="connsiteX345" fmla="*/ 84842 w 170470"/>
              <a:gd name="connsiteY345" fmla="*/ 248100 h 340940"/>
              <a:gd name="connsiteX346" fmla="*/ 84842 w 170470"/>
              <a:gd name="connsiteY346" fmla="*/ 247313 h 340940"/>
              <a:gd name="connsiteX347" fmla="*/ 84842 w 170470"/>
              <a:gd name="connsiteY347" fmla="*/ 246133 h 340940"/>
              <a:gd name="connsiteX348" fmla="*/ 84579 w 170470"/>
              <a:gd name="connsiteY348" fmla="*/ 245215 h 340940"/>
              <a:gd name="connsiteX349" fmla="*/ 82744 w 170470"/>
              <a:gd name="connsiteY349" fmla="*/ 244821 h 340940"/>
              <a:gd name="connsiteX350" fmla="*/ 79859 w 170470"/>
              <a:gd name="connsiteY350" fmla="*/ 244166 h 340940"/>
              <a:gd name="connsiteX351" fmla="*/ 79596 w 170470"/>
              <a:gd name="connsiteY351" fmla="*/ 243379 h 340940"/>
              <a:gd name="connsiteX352" fmla="*/ 78941 w 170470"/>
              <a:gd name="connsiteY352" fmla="*/ 244821 h 340940"/>
              <a:gd name="connsiteX353" fmla="*/ 78547 w 170470"/>
              <a:gd name="connsiteY353" fmla="*/ 245608 h 340940"/>
              <a:gd name="connsiteX354" fmla="*/ 78285 w 170470"/>
              <a:gd name="connsiteY354" fmla="*/ 245346 h 340940"/>
              <a:gd name="connsiteX355" fmla="*/ 78285 w 170470"/>
              <a:gd name="connsiteY355" fmla="*/ 246002 h 340940"/>
              <a:gd name="connsiteX356" fmla="*/ 78285 w 170470"/>
              <a:gd name="connsiteY356" fmla="*/ 246788 h 340940"/>
              <a:gd name="connsiteX357" fmla="*/ 77892 w 170470"/>
              <a:gd name="connsiteY357" fmla="*/ 246788 h 340940"/>
              <a:gd name="connsiteX358" fmla="*/ 77105 w 170470"/>
              <a:gd name="connsiteY358" fmla="*/ 247051 h 340940"/>
              <a:gd name="connsiteX359" fmla="*/ 76449 w 170470"/>
              <a:gd name="connsiteY359" fmla="*/ 247706 h 340940"/>
              <a:gd name="connsiteX360" fmla="*/ 75007 w 170470"/>
              <a:gd name="connsiteY360" fmla="*/ 246264 h 340940"/>
              <a:gd name="connsiteX361" fmla="*/ 75400 w 170470"/>
              <a:gd name="connsiteY361" fmla="*/ 246002 h 340940"/>
              <a:gd name="connsiteX362" fmla="*/ 75007 w 170470"/>
              <a:gd name="connsiteY362" fmla="*/ 245608 h 340940"/>
              <a:gd name="connsiteX363" fmla="*/ 75400 w 170470"/>
              <a:gd name="connsiteY363" fmla="*/ 244559 h 340940"/>
              <a:gd name="connsiteX364" fmla="*/ 74745 w 170470"/>
              <a:gd name="connsiteY364" fmla="*/ 243117 h 340940"/>
              <a:gd name="connsiteX365" fmla="*/ 74351 w 170470"/>
              <a:gd name="connsiteY365" fmla="*/ 242461 h 340940"/>
              <a:gd name="connsiteX366" fmla="*/ 74089 w 170470"/>
              <a:gd name="connsiteY366" fmla="*/ 243904 h 340940"/>
              <a:gd name="connsiteX367" fmla="*/ 72647 w 170470"/>
              <a:gd name="connsiteY367" fmla="*/ 244559 h 340940"/>
              <a:gd name="connsiteX368" fmla="*/ 71466 w 170470"/>
              <a:gd name="connsiteY368" fmla="*/ 244559 h 340940"/>
              <a:gd name="connsiteX369" fmla="*/ 70548 w 170470"/>
              <a:gd name="connsiteY369" fmla="*/ 246002 h 340940"/>
              <a:gd name="connsiteX370" fmla="*/ 68713 w 170470"/>
              <a:gd name="connsiteY370" fmla="*/ 246264 h 340940"/>
              <a:gd name="connsiteX371" fmla="*/ 67795 w 170470"/>
              <a:gd name="connsiteY371" fmla="*/ 246264 h 340940"/>
              <a:gd name="connsiteX372" fmla="*/ 67401 w 170470"/>
              <a:gd name="connsiteY372" fmla="*/ 246657 h 340940"/>
              <a:gd name="connsiteX373" fmla="*/ 67795 w 170470"/>
              <a:gd name="connsiteY373" fmla="*/ 247313 h 340940"/>
              <a:gd name="connsiteX374" fmla="*/ 66352 w 170470"/>
              <a:gd name="connsiteY374" fmla="*/ 248100 h 340940"/>
              <a:gd name="connsiteX375" fmla="*/ 66352 w 170470"/>
              <a:gd name="connsiteY375" fmla="*/ 247313 h 340940"/>
              <a:gd name="connsiteX376" fmla="*/ 65959 w 170470"/>
              <a:gd name="connsiteY376" fmla="*/ 245871 h 340940"/>
              <a:gd name="connsiteX377" fmla="*/ 64779 w 170470"/>
              <a:gd name="connsiteY377" fmla="*/ 245871 h 340940"/>
              <a:gd name="connsiteX378" fmla="*/ 64516 w 170470"/>
              <a:gd name="connsiteY378" fmla="*/ 246919 h 340940"/>
              <a:gd name="connsiteX379" fmla="*/ 63861 w 170470"/>
              <a:gd name="connsiteY379" fmla="*/ 246919 h 340940"/>
              <a:gd name="connsiteX380" fmla="*/ 62943 w 170470"/>
              <a:gd name="connsiteY380" fmla="*/ 246919 h 340940"/>
              <a:gd name="connsiteX381" fmla="*/ 62943 w 170470"/>
              <a:gd name="connsiteY381" fmla="*/ 247313 h 340940"/>
              <a:gd name="connsiteX382" fmla="*/ 62943 w 170470"/>
              <a:gd name="connsiteY382" fmla="*/ 247575 h 340940"/>
              <a:gd name="connsiteX383" fmla="*/ 62549 w 170470"/>
              <a:gd name="connsiteY383" fmla="*/ 247313 h 340940"/>
              <a:gd name="connsiteX384" fmla="*/ 61763 w 170470"/>
              <a:gd name="connsiteY384" fmla="*/ 246133 h 340940"/>
              <a:gd name="connsiteX385" fmla="*/ 61763 w 170470"/>
              <a:gd name="connsiteY385" fmla="*/ 246526 h 340940"/>
              <a:gd name="connsiteX386" fmla="*/ 60845 w 170470"/>
              <a:gd name="connsiteY386" fmla="*/ 246526 h 340940"/>
              <a:gd name="connsiteX387" fmla="*/ 60451 w 170470"/>
              <a:gd name="connsiteY387" fmla="*/ 246788 h 340940"/>
              <a:gd name="connsiteX388" fmla="*/ 60189 w 170470"/>
              <a:gd name="connsiteY388" fmla="*/ 245739 h 340940"/>
              <a:gd name="connsiteX389" fmla="*/ 60189 w 170470"/>
              <a:gd name="connsiteY389" fmla="*/ 244297 h 340940"/>
              <a:gd name="connsiteX390" fmla="*/ 60189 w 170470"/>
              <a:gd name="connsiteY390" fmla="*/ 243904 h 340940"/>
              <a:gd name="connsiteX391" fmla="*/ 58747 w 170470"/>
              <a:gd name="connsiteY391" fmla="*/ 243117 h 340940"/>
              <a:gd name="connsiteX392" fmla="*/ 58747 w 170470"/>
              <a:gd name="connsiteY392" fmla="*/ 242461 h 340940"/>
              <a:gd name="connsiteX393" fmla="*/ 58353 w 170470"/>
              <a:gd name="connsiteY393" fmla="*/ 242461 h 340940"/>
              <a:gd name="connsiteX394" fmla="*/ 58747 w 170470"/>
              <a:gd name="connsiteY394" fmla="*/ 241674 h 340940"/>
              <a:gd name="connsiteX395" fmla="*/ 58747 w 170470"/>
              <a:gd name="connsiteY395" fmla="*/ 241412 h 340940"/>
              <a:gd name="connsiteX396" fmla="*/ 59533 w 170470"/>
              <a:gd name="connsiteY396" fmla="*/ 241412 h 340940"/>
              <a:gd name="connsiteX397" fmla="*/ 59533 w 170470"/>
              <a:gd name="connsiteY397" fmla="*/ 241019 h 340940"/>
              <a:gd name="connsiteX398" fmla="*/ 58747 w 170470"/>
              <a:gd name="connsiteY398" fmla="*/ 240756 h 340940"/>
              <a:gd name="connsiteX399" fmla="*/ 58353 w 170470"/>
              <a:gd name="connsiteY399" fmla="*/ 240363 h 340940"/>
              <a:gd name="connsiteX400" fmla="*/ 57304 w 170470"/>
              <a:gd name="connsiteY400" fmla="*/ 240101 h 340940"/>
              <a:gd name="connsiteX401" fmla="*/ 56911 w 170470"/>
              <a:gd name="connsiteY401" fmla="*/ 240887 h 340940"/>
              <a:gd name="connsiteX402" fmla="*/ 54813 w 170470"/>
              <a:gd name="connsiteY402" fmla="*/ 239707 h 340940"/>
              <a:gd name="connsiteX403" fmla="*/ 55206 w 170470"/>
              <a:gd name="connsiteY403" fmla="*/ 239445 h 340940"/>
              <a:gd name="connsiteX404" fmla="*/ 53370 w 170470"/>
              <a:gd name="connsiteY404" fmla="*/ 238265 h 340940"/>
              <a:gd name="connsiteX405" fmla="*/ 53764 w 170470"/>
              <a:gd name="connsiteY405" fmla="*/ 237478 h 340940"/>
              <a:gd name="connsiteX406" fmla="*/ 53370 w 170470"/>
              <a:gd name="connsiteY406" fmla="*/ 237478 h 340940"/>
              <a:gd name="connsiteX407" fmla="*/ 53108 w 170470"/>
              <a:gd name="connsiteY407" fmla="*/ 237085 h 340940"/>
              <a:gd name="connsiteX408" fmla="*/ 53108 w 170470"/>
              <a:gd name="connsiteY408" fmla="*/ 236822 h 340940"/>
              <a:gd name="connsiteX409" fmla="*/ 52715 w 170470"/>
              <a:gd name="connsiteY409" fmla="*/ 236429 h 340940"/>
              <a:gd name="connsiteX410" fmla="*/ 52715 w 170470"/>
              <a:gd name="connsiteY410" fmla="*/ 236167 h 340940"/>
              <a:gd name="connsiteX411" fmla="*/ 51928 w 170470"/>
              <a:gd name="connsiteY411" fmla="*/ 235773 h 340940"/>
              <a:gd name="connsiteX412" fmla="*/ 51928 w 170470"/>
              <a:gd name="connsiteY412" fmla="*/ 236167 h 340940"/>
              <a:gd name="connsiteX413" fmla="*/ 51666 w 170470"/>
              <a:gd name="connsiteY413" fmla="*/ 236167 h 340940"/>
              <a:gd name="connsiteX414" fmla="*/ 51272 w 170470"/>
              <a:gd name="connsiteY414" fmla="*/ 236167 h 340940"/>
              <a:gd name="connsiteX415" fmla="*/ 51010 w 170470"/>
              <a:gd name="connsiteY415" fmla="*/ 235773 h 340940"/>
              <a:gd name="connsiteX416" fmla="*/ 50617 w 170470"/>
              <a:gd name="connsiteY416" fmla="*/ 235511 h 340940"/>
              <a:gd name="connsiteX417" fmla="*/ 50617 w 170470"/>
              <a:gd name="connsiteY417" fmla="*/ 235118 h 340940"/>
              <a:gd name="connsiteX418" fmla="*/ 50617 w 170470"/>
              <a:gd name="connsiteY418" fmla="*/ 234855 h 340940"/>
              <a:gd name="connsiteX419" fmla="*/ 50354 w 170470"/>
              <a:gd name="connsiteY419" fmla="*/ 234855 h 340940"/>
              <a:gd name="connsiteX420" fmla="*/ 49830 w 170470"/>
              <a:gd name="connsiteY420" fmla="*/ 234855 h 340940"/>
              <a:gd name="connsiteX421" fmla="*/ 49567 w 170470"/>
              <a:gd name="connsiteY421" fmla="*/ 235118 h 340940"/>
              <a:gd name="connsiteX422" fmla="*/ 49174 w 170470"/>
              <a:gd name="connsiteY422" fmla="*/ 235118 h 340940"/>
              <a:gd name="connsiteX423" fmla="*/ 47732 w 170470"/>
              <a:gd name="connsiteY423" fmla="*/ 235118 h 340940"/>
              <a:gd name="connsiteX424" fmla="*/ 48125 w 170470"/>
              <a:gd name="connsiteY424" fmla="*/ 236298 h 340940"/>
              <a:gd name="connsiteX425" fmla="*/ 46945 w 170470"/>
              <a:gd name="connsiteY425" fmla="*/ 236560 h 340940"/>
              <a:gd name="connsiteX426" fmla="*/ 45502 w 170470"/>
              <a:gd name="connsiteY426" fmla="*/ 236560 h 340940"/>
              <a:gd name="connsiteX427" fmla="*/ 46158 w 170470"/>
              <a:gd name="connsiteY427" fmla="*/ 236298 h 340940"/>
              <a:gd name="connsiteX428" fmla="*/ 45240 w 170470"/>
              <a:gd name="connsiteY428" fmla="*/ 235118 h 340940"/>
              <a:gd name="connsiteX429" fmla="*/ 44847 w 170470"/>
              <a:gd name="connsiteY429" fmla="*/ 235905 h 340940"/>
              <a:gd name="connsiteX430" fmla="*/ 45634 w 170470"/>
              <a:gd name="connsiteY430" fmla="*/ 236560 h 340940"/>
              <a:gd name="connsiteX431" fmla="*/ 44847 w 170470"/>
              <a:gd name="connsiteY431" fmla="*/ 236954 h 340940"/>
              <a:gd name="connsiteX432" fmla="*/ 43404 w 170470"/>
              <a:gd name="connsiteY432" fmla="*/ 237216 h 340940"/>
              <a:gd name="connsiteX433" fmla="*/ 43404 w 170470"/>
              <a:gd name="connsiteY433" fmla="*/ 238396 h 340940"/>
              <a:gd name="connsiteX434" fmla="*/ 43404 w 170470"/>
              <a:gd name="connsiteY434" fmla="*/ 239838 h 340940"/>
              <a:gd name="connsiteX435" fmla="*/ 43404 w 170470"/>
              <a:gd name="connsiteY435" fmla="*/ 240232 h 340940"/>
              <a:gd name="connsiteX436" fmla="*/ 41700 w 170470"/>
              <a:gd name="connsiteY436" fmla="*/ 241281 h 340940"/>
              <a:gd name="connsiteX437" fmla="*/ 39601 w 170470"/>
              <a:gd name="connsiteY437" fmla="*/ 241937 h 340940"/>
              <a:gd name="connsiteX438" fmla="*/ 39601 w 170470"/>
              <a:gd name="connsiteY438" fmla="*/ 242330 h 340940"/>
              <a:gd name="connsiteX439" fmla="*/ 38421 w 170470"/>
              <a:gd name="connsiteY439" fmla="*/ 242330 h 340940"/>
              <a:gd name="connsiteX440" fmla="*/ 37766 w 170470"/>
              <a:gd name="connsiteY440" fmla="*/ 242986 h 340940"/>
              <a:gd name="connsiteX441" fmla="*/ 37766 w 170470"/>
              <a:gd name="connsiteY441" fmla="*/ 242330 h 340940"/>
              <a:gd name="connsiteX442" fmla="*/ 37503 w 170470"/>
              <a:gd name="connsiteY442" fmla="*/ 241543 h 340940"/>
              <a:gd name="connsiteX443" fmla="*/ 37503 w 170470"/>
              <a:gd name="connsiteY443" fmla="*/ 241150 h 340940"/>
              <a:gd name="connsiteX444" fmla="*/ 37766 w 170470"/>
              <a:gd name="connsiteY444" fmla="*/ 240887 h 340940"/>
              <a:gd name="connsiteX445" fmla="*/ 36979 w 170470"/>
              <a:gd name="connsiteY445" fmla="*/ 240494 h 340940"/>
              <a:gd name="connsiteX446" fmla="*/ 36323 w 170470"/>
              <a:gd name="connsiteY446" fmla="*/ 239838 h 340940"/>
              <a:gd name="connsiteX447" fmla="*/ 34881 w 170470"/>
              <a:gd name="connsiteY447" fmla="*/ 239838 h 340940"/>
              <a:gd name="connsiteX448" fmla="*/ 34881 w 170470"/>
              <a:gd name="connsiteY448" fmla="*/ 239052 h 340940"/>
              <a:gd name="connsiteX449" fmla="*/ 34094 w 170470"/>
              <a:gd name="connsiteY449" fmla="*/ 239052 h 340940"/>
              <a:gd name="connsiteX450" fmla="*/ 33438 w 170470"/>
              <a:gd name="connsiteY450" fmla="*/ 239445 h 340940"/>
              <a:gd name="connsiteX451" fmla="*/ 33438 w 170470"/>
              <a:gd name="connsiteY451" fmla="*/ 238658 h 340940"/>
              <a:gd name="connsiteX452" fmla="*/ 33701 w 170470"/>
              <a:gd name="connsiteY452" fmla="*/ 237872 h 340940"/>
              <a:gd name="connsiteX453" fmla="*/ 33438 w 170470"/>
              <a:gd name="connsiteY453" fmla="*/ 237872 h 340940"/>
              <a:gd name="connsiteX454" fmla="*/ 33438 w 170470"/>
              <a:gd name="connsiteY454" fmla="*/ 237609 h 340940"/>
              <a:gd name="connsiteX455" fmla="*/ 34356 w 170470"/>
              <a:gd name="connsiteY455" fmla="*/ 235773 h 340940"/>
              <a:gd name="connsiteX456" fmla="*/ 35143 w 170470"/>
              <a:gd name="connsiteY456" fmla="*/ 235773 h 340940"/>
              <a:gd name="connsiteX457" fmla="*/ 33701 w 170470"/>
              <a:gd name="connsiteY457" fmla="*/ 234724 h 340940"/>
              <a:gd name="connsiteX458" fmla="*/ 33701 w 170470"/>
              <a:gd name="connsiteY458" fmla="*/ 233544 h 340940"/>
              <a:gd name="connsiteX459" fmla="*/ 34356 w 170470"/>
              <a:gd name="connsiteY459" fmla="*/ 232888 h 340940"/>
              <a:gd name="connsiteX460" fmla="*/ 35536 w 170470"/>
              <a:gd name="connsiteY460" fmla="*/ 232102 h 340940"/>
              <a:gd name="connsiteX461" fmla="*/ 36323 w 170470"/>
              <a:gd name="connsiteY461" fmla="*/ 232102 h 340940"/>
              <a:gd name="connsiteX462" fmla="*/ 36323 w 170470"/>
              <a:gd name="connsiteY462" fmla="*/ 231971 h 340940"/>
              <a:gd name="connsiteX463" fmla="*/ 37766 w 170470"/>
              <a:gd name="connsiteY463" fmla="*/ 230528 h 340940"/>
              <a:gd name="connsiteX464" fmla="*/ 38421 w 170470"/>
              <a:gd name="connsiteY464" fmla="*/ 230528 h 340940"/>
              <a:gd name="connsiteX465" fmla="*/ 39208 w 170470"/>
              <a:gd name="connsiteY465" fmla="*/ 229086 h 340940"/>
              <a:gd name="connsiteX466" fmla="*/ 39601 w 170470"/>
              <a:gd name="connsiteY466" fmla="*/ 228692 h 340940"/>
              <a:gd name="connsiteX467" fmla="*/ 39601 w 170470"/>
              <a:gd name="connsiteY467" fmla="*/ 228037 h 340940"/>
              <a:gd name="connsiteX468" fmla="*/ 40388 w 170470"/>
              <a:gd name="connsiteY468" fmla="*/ 227381 h 340940"/>
              <a:gd name="connsiteX469" fmla="*/ 40388 w 170470"/>
              <a:gd name="connsiteY469" fmla="*/ 226332 h 340940"/>
              <a:gd name="connsiteX470" fmla="*/ 33176 w 170470"/>
              <a:gd name="connsiteY470" fmla="*/ 223841 h 340940"/>
              <a:gd name="connsiteX471" fmla="*/ 30816 w 170470"/>
              <a:gd name="connsiteY471" fmla="*/ 227774 h 340940"/>
              <a:gd name="connsiteX472" fmla="*/ 29636 w 170470"/>
              <a:gd name="connsiteY472" fmla="*/ 226594 h 340940"/>
              <a:gd name="connsiteX473" fmla="*/ 28849 w 170470"/>
              <a:gd name="connsiteY473" fmla="*/ 225939 h 340940"/>
              <a:gd name="connsiteX474" fmla="*/ 24653 w 170470"/>
              <a:gd name="connsiteY474" fmla="*/ 229217 h 340940"/>
              <a:gd name="connsiteX475" fmla="*/ 22292 w 170470"/>
              <a:gd name="connsiteY475" fmla="*/ 225939 h 340940"/>
              <a:gd name="connsiteX476" fmla="*/ 21112 w 170470"/>
              <a:gd name="connsiteY476" fmla="*/ 225939 h 340940"/>
              <a:gd name="connsiteX477" fmla="*/ 20063 w 170470"/>
              <a:gd name="connsiteY477" fmla="*/ 224496 h 340940"/>
              <a:gd name="connsiteX478" fmla="*/ 18883 w 170470"/>
              <a:gd name="connsiteY478" fmla="*/ 225152 h 340940"/>
              <a:gd name="connsiteX479" fmla="*/ 18621 w 170470"/>
              <a:gd name="connsiteY479" fmla="*/ 224889 h 340940"/>
              <a:gd name="connsiteX480" fmla="*/ 16523 w 170470"/>
              <a:gd name="connsiteY480" fmla="*/ 224496 h 340940"/>
              <a:gd name="connsiteX481" fmla="*/ 15080 w 170470"/>
              <a:gd name="connsiteY481" fmla="*/ 221611 h 340940"/>
              <a:gd name="connsiteX482" fmla="*/ 14424 w 170470"/>
              <a:gd name="connsiteY482" fmla="*/ 221480 h 340940"/>
              <a:gd name="connsiteX483" fmla="*/ 14031 w 170470"/>
              <a:gd name="connsiteY483" fmla="*/ 220300 h 340940"/>
              <a:gd name="connsiteX484" fmla="*/ 13244 w 170470"/>
              <a:gd name="connsiteY484" fmla="*/ 220300 h 340940"/>
              <a:gd name="connsiteX485" fmla="*/ 13244 w 170470"/>
              <a:gd name="connsiteY485" fmla="*/ 218595 h 340940"/>
              <a:gd name="connsiteX486" fmla="*/ 12589 w 170470"/>
              <a:gd name="connsiteY486" fmla="*/ 218595 h 340940"/>
              <a:gd name="connsiteX487" fmla="*/ 12326 w 170470"/>
              <a:gd name="connsiteY487" fmla="*/ 217415 h 340940"/>
              <a:gd name="connsiteX488" fmla="*/ 8392 w 170470"/>
              <a:gd name="connsiteY488" fmla="*/ 217415 h 340940"/>
              <a:gd name="connsiteX489" fmla="*/ 7606 w 170470"/>
              <a:gd name="connsiteY489" fmla="*/ 217153 h 340940"/>
              <a:gd name="connsiteX490" fmla="*/ 2623 w 170470"/>
              <a:gd name="connsiteY490" fmla="*/ 218071 h 340940"/>
              <a:gd name="connsiteX491" fmla="*/ 2623 w 170470"/>
              <a:gd name="connsiteY491" fmla="*/ 217415 h 340940"/>
              <a:gd name="connsiteX492" fmla="*/ 1180 w 170470"/>
              <a:gd name="connsiteY492" fmla="*/ 217808 h 340940"/>
              <a:gd name="connsiteX493" fmla="*/ 0 w 170470"/>
              <a:gd name="connsiteY493" fmla="*/ 218595 h 340940"/>
              <a:gd name="connsiteX494" fmla="*/ 656 w 170470"/>
              <a:gd name="connsiteY494" fmla="*/ 220693 h 340940"/>
              <a:gd name="connsiteX495" fmla="*/ 2754 w 170470"/>
              <a:gd name="connsiteY495" fmla="*/ 223185 h 340940"/>
              <a:gd name="connsiteX496" fmla="*/ 3409 w 170470"/>
              <a:gd name="connsiteY496" fmla="*/ 225021 h 340940"/>
              <a:gd name="connsiteX497" fmla="*/ 3147 w 170470"/>
              <a:gd name="connsiteY497" fmla="*/ 225283 h 340940"/>
              <a:gd name="connsiteX498" fmla="*/ 4196 w 170470"/>
              <a:gd name="connsiteY498" fmla="*/ 227774 h 340940"/>
              <a:gd name="connsiteX499" fmla="*/ 4852 w 170470"/>
              <a:gd name="connsiteY499" fmla="*/ 227774 h 340940"/>
              <a:gd name="connsiteX500" fmla="*/ 5245 w 170470"/>
              <a:gd name="connsiteY500" fmla="*/ 228037 h 340940"/>
              <a:gd name="connsiteX501" fmla="*/ 4852 w 170470"/>
              <a:gd name="connsiteY501" fmla="*/ 228430 h 340940"/>
              <a:gd name="connsiteX502" fmla="*/ 6032 w 170470"/>
              <a:gd name="connsiteY502" fmla="*/ 229873 h 340940"/>
              <a:gd name="connsiteX503" fmla="*/ 6557 w 170470"/>
              <a:gd name="connsiteY503" fmla="*/ 229873 h 340940"/>
              <a:gd name="connsiteX504" fmla="*/ 6950 w 170470"/>
              <a:gd name="connsiteY504" fmla="*/ 230790 h 340940"/>
              <a:gd name="connsiteX505" fmla="*/ 7343 w 170470"/>
              <a:gd name="connsiteY505" fmla="*/ 232233 h 340940"/>
              <a:gd name="connsiteX506" fmla="*/ 8392 w 170470"/>
              <a:gd name="connsiteY506" fmla="*/ 233413 h 340940"/>
              <a:gd name="connsiteX507" fmla="*/ 10491 w 170470"/>
              <a:gd name="connsiteY507" fmla="*/ 235118 h 340940"/>
              <a:gd name="connsiteX508" fmla="*/ 11277 w 170470"/>
              <a:gd name="connsiteY508" fmla="*/ 234855 h 340940"/>
              <a:gd name="connsiteX509" fmla="*/ 11933 w 170470"/>
              <a:gd name="connsiteY509" fmla="*/ 235118 h 340940"/>
              <a:gd name="connsiteX510" fmla="*/ 13769 w 170470"/>
              <a:gd name="connsiteY510" fmla="*/ 237609 h 340940"/>
              <a:gd name="connsiteX511" fmla="*/ 16654 w 170470"/>
              <a:gd name="connsiteY511" fmla="*/ 239707 h 340940"/>
              <a:gd name="connsiteX512" fmla="*/ 18096 w 170470"/>
              <a:gd name="connsiteY512" fmla="*/ 241150 h 340940"/>
              <a:gd name="connsiteX513" fmla="*/ 21243 w 170470"/>
              <a:gd name="connsiteY513" fmla="*/ 242330 h 340940"/>
              <a:gd name="connsiteX514" fmla="*/ 21899 w 170470"/>
              <a:gd name="connsiteY514" fmla="*/ 242330 h 340940"/>
              <a:gd name="connsiteX515" fmla="*/ 25833 w 170470"/>
              <a:gd name="connsiteY515" fmla="*/ 244428 h 340940"/>
              <a:gd name="connsiteX516" fmla="*/ 31471 w 170470"/>
              <a:gd name="connsiteY516" fmla="*/ 247313 h 340940"/>
              <a:gd name="connsiteX517" fmla="*/ 34356 w 170470"/>
              <a:gd name="connsiteY517" fmla="*/ 248755 h 340940"/>
              <a:gd name="connsiteX518" fmla="*/ 35405 w 170470"/>
              <a:gd name="connsiteY518" fmla="*/ 249018 h 340940"/>
              <a:gd name="connsiteX519" fmla="*/ 37635 w 170470"/>
              <a:gd name="connsiteY519" fmla="*/ 249411 h 340940"/>
              <a:gd name="connsiteX520" fmla="*/ 41175 w 170470"/>
              <a:gd name="connsiteY520" fmla="*/ 249673 h 340940"/>
              <a:gd name="connsiteX521" fmla="*/ 42880 w 170470"/>
              <a:gd name="connsiteY521" fmla="*/ 250067 h 340940"/>
              <a:gd name="connsiteX522" fmla="*/ 45371 w 170470"/>
              <a:gd name="connsiteY522" fmla="*/ 251116 h 340940"/>
              <a:gd name="connsiteX523" fmla="*/ 46289 w 170470"/>
              <a:gd name="connsiteY523" fmla="*/ 251509 h 340940"/>
              <a:gd name="connsiteX524" fmla="*/ 47469 w 170470"/>
              <a:gd name="connsiteY524" fmla="*/ 252952 h 340940"/>
              <a:gd name="connsiteX525" fmla="*/ 48518 w 170470"/>
              <a:gd name="connsiteY525" fmla="*/ 255050 h 340940"/>
              <a:gd name="connsiteX526" fmla="*/ 49699 w 170470"/>
              <a:gd name="connsiteY526" fmla="*/ 265016 h 340940"/>
              <a:gd name="connsiteX527" fmla="*/ 51141 w 170470"/>
              <a:gd name="connsiteY527" fmla="*/ 269605 h 340940"/>
              <a:gd name="connsiteX528" fmla="*/ 52846 w 170470"/>
              <a:gd name="connsiteY528" fmla="*/ 272097 h 340940"/>
              <a:gd name="connsiteX529" fmla="*/ 56124 w 170470"/>
              <a:gd name="connsiteY529" fmla="*/ 275244 h 340940"/>
              <a:gd name="connsiteX530" fmla="*/ 56911 w 170470"/>
              <a:gd name="connsiteY530" fmla="*/ 276424 h 340940"/>
              <a:gd name="connsiteX531" fmla="*/ 57173 w 170470"/>
              <a:gd name="connsiteY531" fmla="*/ 277342 h 340940"/>
              <a:gd name="connsiteX532" fmla="*/ 57566 w 170470"/>
              <a:gd name="connsiteY532" fmla="*/ 277342 h 340940"/>
              <a:gd name="connsiteX533" fmla="*/ 57829 w 170470"/>
              <a:gd name="connsiteY533" fmla="*/ 278522 h 340940"/>
              <a:gd name="connsiteX534" fmla="*/ 57829 w 170470"/>
              <a:gd name="connsiteY534" fmla="*/ 279309 h 340940"/>
              <a:gd name="connsiteX535" fmla="*/ 57566 w 170470"/>
              <a:gd name="connsiteY535" fmla="*/ 280227 h 340940"/>
              <a:gd name="connsiteX536" fmla="*/ 58353 w 170470"/>
              <a:gd name="connsiteY536" fmla="*/ 281669 h 340940"/>
              <a:gd name="connsiteX537" fmla="*/ 59009 w 170470"/>
              <a:gd name="connsiteY537" fmla="*/ 281669 h 340940"/>
              <a:gd name="connsiteX538" fmla="*/ 59009 w 170470"/>
              <a:gd name="connsiteY538" fmla="*/ 280882 h 340940"/>
              <a:gd name="connsiteX539" fmla="*/ 59796 w 170470"/>
              <a:gd name="connsiteY539" fmla="*/ 280620 h 340940"/>
              <a:gd name="connsiteX540" fmla="*/ 59796 w 170470"/>
              <a:gd name="connsiteY540" fmla="*/ 280882 h 340940"/>
              <a:gd name="connsiteX541" fmla="*/ 59533 w 170470"/>
              <a:gd name="connsiteY541" fmla="*/ 281276 h 340940"/>
              <a:gd name="connsiteX542" fmla="*/ 58747 w 170470"/>
              <a:gd name="connsiteY542" fmla="*/ 284161 h 340940"/>
              <a:gd name="connsiteX543" fmla="*/ 58747 w 170470"/>
              <a:gd name="connsiteY543" fmla="*/ 284947 h 340940"/>
              <a:gd name="connsiteX544" fmla="*/ 59009 w 170470"/>
              <a:gd name="connsiteY544" fmla="*/ 285734 h 340940"/>
              <a:gd name="connsiteX545" fmla="*/ 60845 w 170470"/>
              <a:gd name="connsiteY545" fmla="*/ 287177 h 340940"/>
              <a:gd name="connsiteX546" fmla="*/ 64385 w 170470"/>
              <a:gd name="connsiteY546" fmla="*/ 289275 h 340940"/>
              <a:gd name="connsiteX547" fmla="*/ 63730 w 170470"/>
              <a:gd name="connsiteY547" fmla="*/ 290717 h 340940"/>
              <a:gd name="connsiteX548" fmla="*/ 63730 w 170470"/>
              <a:gd name="connsiteY548" fmla="*/ 291111 h 340940"/>
              <a:gd name="connsiteX549" fmla="*/ 62943 w 170470"/>
              <a:gd name="connsiteY549" fmla="*/ 291897 h 340940"/>
              <a:gd name="connsiteX550" fmla="*/ 62549 w 170470"/>
              <a:gd name="connsiteY550" fmla="*/ 293078 h 340940"/>
              <a:gd name="connsiteX551" fmla="*/ 62287 w 170470"/>
              <a:gd name="connsiteY551" fmla="*/ 293340 h 340940"/>
              <a:gd name="connsiteX552" fmla="*/ 62287 w 170470"/>
              <a:gd name="connsiteY552" fmla="*/ 293996 h 340940"/>
              <a:gd name="connsiteX553" fmla="*/ 62549 w 170470"/>
              <a:gd name="connsiteY553" fmla="*/ 295176 h 340940"/>
              <a:gd name="connsiteX554" fmla="*/ 63205 w 170470"/>
              <a:gd name="connsiteY554" fmla="*/ 296225 h 340940"/>
              <a:gd name="connsiteX555" fmla="*/ 64648 w 170470"/>
              <a:gd name="connsiteY555" fmla="*/ 297667 h 340940"/>
              <a:gd name="connsiteX556" fmla="*/ 65828 w 170470"/>
              <a:gd name="connsiteY556" fmla="*/ 299110 h 340940"/>
              <a:gd name="connsiteX557" fmla="*/ 65828 w 170470"/>
              <a:gd name="connsiteY557" fmla="*/ 298847 h 340940"/>
              <a:gd name="connsiteX558" fmla="*/ 70024 w 170470"/>
              <a:gd name="connsiteY558" fmla="*/ 299110 h 340940"/>
              <a:gd name="connsiteX559" fmla="*/ 71466 w 170470"/>
              <a:gd name="connsiteY559" fmla="*/ 299503 h 340940"/>
              <a:gd name="connsiteX560" fmla="*/ 74745 w 170470"/>
              <a:gd name="connsiteY560" fmla="*/ 300945 h 340940"/>
              <a:gd name="connsiteX561" fmla="*/ 75662 w 170470"/>
              <a:gd name="connsiteY561" fmla="*/ 301732 h 340940"/>
              <a:gd name="connsiteX562" fmla="*/ 75007 w 170470"/>
              <a:gd name="connsiteY562" fmla="*/ 301732 h 340940"/>
              <a:gd name="connsiteX563" fmla="*/ 75007 w 170470"/>
              <a:gd name="connsiteY563" fmla="*/ 301995 h 340940"/>
              <a:gd name="connsiteX564" fmla="*/ 75400 w 170470"/>
              <a:gd name="connsiteY564" fmla="*/ 302388 h 340940"/>
              <a:gd name="connsiteX565" fmla="*/ 76187 w 170470"/>
              <a:gd name="connsiteY565" fmla="*/ 302650 h 340940"/>
              <a:gd name="connsiteX566" fmla="*/ 76187 w 170470"/>
              <a:gd name="connsiteY566" fmla="*/ 303044 h 340940"/>
              <a:gd name="connsiteX567" fmla="*/ 76843 w 170470"/>
              <a:gd name="connsiteY567" fmla="*/ 303961 h 340940"/>
              <a:gd name="connsiteX568" fmla="*/ 76449 w 170470"/>
              <a:gd name="connsiteY568" fmla="*/ 304748 h 340940"/>
              <a:gd name="connsiteX569" fmla="*/ 77629 w 170470"/>
              <a:gd name="connsiteY569" fmla="*/ 304748 h 340940"/>
              <a:gd name="connsiteX570" fmla="*/ 77892 w 170470"/>
              <a:gd name="connsiteY570" fmla="*/ 306846 h 340940"/>
              <a:gd name="connsiteX571" fmla="*/ 77892 w 170470"/>
              <a:gd name="connsiteY571" fmla="*/ 308289 h 340940"/>
              <a:gd name="connsiteX572" fmla="*/ 77629 w 170470"/>
              <a:gd name="connsiteY572" fmla="*/ 313927 h 340940"/>
              <a:gd name="connsiteX573" fmla="*/ 77236 w 170470"/>
              <a:gd name="connsiteY573" fmla="*/ 315370 h 340940"/>
              <a:gd name="connsiteX574" fmla="*/ 77236 w 170470"/>
              <a:gd name="connsiteY574" fmla="*/ 315763 h 340940"/>
              <a:gd name="connsiteX575" fmla="*/ 76974 w 170470"/>
              <a:gd name="connsiteY575" fmla="*/ 318124 h 340940"/>
              <a:gd name="connsiteX576" fmla="*/ 77761 w 170470"/>
              <a:gd name="connsiteY576" fmla="*/ 321402 h 340940"/>
              <a:gd name="connsiteX577" fmla="*/ 78023 w 170470"/>
              <a:gd name="connsiteY577" fmla="*/ 322058 h 340940"/>
              <a:gd name="connsiteX578" fmla="*/ 78416 w 170470"/>
              <a:gd name="connsiteY578" fmla="*/ 322320 h 340940"/>
              <a:gd name="connsiteX579" fmla="*/ 78679 w 170470"/>
              <a:gd name="connsiteY579" fmla="*/ 322713 h 340940"/>
              <a:gd name="connsiteX580" fmla="*/ 81563 w 170470"/>
              <a:gd name="connsiteY580" fmla="*/ 325598 h 340940"/>
              <a:gd name="connsiteX581" fmla="*/ 83399 w 170470"/>
              <a:gd name="connsiteY581" fmla="*/ 327303 h 340940"/>
              <a:gd name="connsiteX582" fmla="*/ 85104 w 170470"/>
              <a:gd name="connsiteY582" fmla="*/ 328745 h 340940"/>
              <a:gd name="connsiteX583" fmla="*/ 86284 w 170470"/>
              <a:gd name="connsiteY583" fmla="*/ 328745 h 340940"/>
              <a:gd name="connsiteX584" fmla="*/ 86546 w 170470"/>
              <a:gd name="connsiteY584" fmla="*/ 327958 h 340940"/>
              <a:gd name="connsiteX585" fmla="*/ 85497 w 170470"/>
              <a:gd name="connsiteY585" fmla="*/ 327303 h 340940"/>
              <a:gd name="connsiteX586" fmla="*/ 85760 w 170470"/>
              <a:gd name="connsiteY586" fmla="*/ 327040 h 340940"/>
              <a:gd name="connsiteX587" fmla="*/ 85760 w 170470"/>
              <a:gd name="connsiteY587" fmla="*/ 326647 h 340940"/>
              <a:gd name="connsiteX588" fmla="*/ 86546 w 170470"/>
              <a:gd name="connsiteY588" fmla="*/ 327040 h 340940"/>
              <a:gd name="connsiteX589" fmla="*/ 87727 w 170470"/>
              <a:gd name="connsiteY589" fmla="*/ 326647 h 340940"/>
              <a:gd name="connsiteX590" fmla="*/ 87727 w 170470"/>
              <a:gd name="connsiteY590" fmla="*/ 326385 h 340940"/>
              <a:gd name="connsiteX591" fmla="*/ 87989 w 170470"/>
              <a:gd name="connsiteY591" fmla="*/ 325991 h 340940"/>
              <a:gd name="connsiteX592" fmla="*/ 88382 w 170470"/>
              <a:gd name="connsiteY592" fmla="*/ 325729 h 340940"/>
              <a:gd name="connsiteX593" fmla="*/ 87989 w 170470"/>
              <a:gd name="connsiteY593" fmla="*/ 325336 h 340940"/>
              <a:gd name="connsiteX594" fmla="*/ 88645 w 170470"/>
              <a:gd name="connsiteY594" fmla="*/ 325729 h 340940"/>
              <a:gd name="connsiteX595" fmla="*/ 89431 w 170470"/>
              <a:gd name="connsiteY595" fmla="*/ 324942 h 340940"/>
              <a:gd name="connsiteX596" fmla="*/ 91529 w 170470"/>
              <a:gd name="connsiteY596" fmla="*/ 325991 h 340940"/>
              <a:gd name="connsiteX597" fmla="*/ 91529 w 170470"/>
              <a:gd name="connsiteY597" fmla="*/ 325729 h 340940"/>
              <a:gd name="connsiteX598" fmla="*/ 91529 w 170470"/>
              <a:gd name="connsiteY598" fmla="*/ 325991 h 340940"/>
              <a:gd name="connsiteX599" fmla="*/ 92316 w 170470"/>
              <a:gd name="connsiteY599" fmla="*/ 326385 h 340940"/>
              <a:gd name="connsiteX600" fmla="*/ 92972 w 170470"/>
              <a:gd name="connsiteY600" fmla="*/ 325991 h 340940"/>
              <a:gd name="connsiteX601" fmla="*/ 93759 w 170470"/>
              <a:gd name="connsiteY601" fmla="*/ 325991 h 340940"/>
              <a:gd name="connsiteX602" fmla="*/ 94152 w 170470"/>
              <a:gd name="connsiteY602" fmla="*/ 325729 h 340940"/>
              <a:gd name="connsiteX603" fmla="*/ 94152 w 170470"/>
              <a:gd name="connsiteY603" fmla="*/ 324549 h 340940"/>
              <a:gd name="connsiteX604" fmla="*/ 93103 w 170470"/>
              <a:gd name="connsiteY604" fmla="*/ 323762 h 340940"/>
              <a:gd name="connsiteX605" fmla="*/ 93365 w 170470"/>
              <a:gd name="connsiteY605" fmla="*/ 323500 h 340940"/>
              <a:gd name="connsiteX606" fmla="*/ 93365 w 170470"/>
              <a:gd name="connsiteY606" fmla="*/ 323107 h 340940"/>
              <a:gd name="connsiteX607" fmla="*/ 93759 w 170470"/>
              <a:gd name="connsiteY607" fmla="*/ 322844 h 340940"/>
              <a:gd name="connsiteX608" fmla="*/ 94021 w 170470"/>
              <a:gd name="connsiteY608" fmla="*/ 323107 h 340940"/>
              <a:gd name="connsiteX609" fmla="*/ 94808 w 170470"/>
              <a:gd name="connsiteY609" fmla="*/ 322320 h 340940"/>
              <a:gd name="connsiteX610" fmla="*/ 94808 w 170470"/>
              <a:gd name="connsiteY610" fmla="*/ 322058 h 340940"/>
              <a:gd name="connsiteX611" fmla="*/ 95201 w 170470"/>
              <a:gd name="connsiteY611" fmla="*/ 322058 h 340940"/>
              <a:gd name="connsiteX612" fmla="*/ 95988 w 170470"/>
              <a:gd name="connsiteY612" fmla="*/ 321664 h 340940"/>
              <a:gd name="connsiteX613" fmla="*/ 96381 w 170470"/>
              <a:gd name="connsiteY613" fmla="*/ 321402 h 340940"/>
              <a:gd name="connsiteX614" fmla="*/ 95988 w 170470"/>
              <a:gd name="connsiteY614" fmla="*/ 321008 h 340940"/>
              <a:gd name="connsiteX615" fmla="*/ 95201 w 170470"/>
              <a:gd name="connsiteY615" fmla="*/ 319566 h 340940"/>
              <a:gd name="connsiteX616" fmla="*/ 97037 w 170470"/>
              <a:gd name="connsiteY616" fmla="*/ 318124 h 340940"/>
              <a:gd name="connsiteX617" fmla="*/ 97299 w 170470"/>
              <a:gd name="connsiteY617" fmla="*/ 318910 h 340940"/>
              <a:gd name="connsiteX618" fmla="*/ 98610 w 170470"/>
              <a:gd name="connsiteY618" fmla="*/ 317861 h 340940"/>
              <a:gd name="connsiteX619" fmla="*/ 98610 w 170470"/>
              <a:gd name="connsiteY619" fmla="*/ 318910 h 340940"/>
              <a:gd name="connsiteX620" fmla="*/ 98610 w 170470"/>
              <a:gd name="connsiteY620" fmla="*/ 320353 h 340940"/>
              <a:gd name="connsiteX621" fmla="*/ 98610 w 170470"/>
              <a:gd name="connsiteY621" fmla="*/ 320746 h 340940"/>
              <a:gd name="connsiteX622" fmla="*/ 99397 w 170470"/>
              <a:gd name="connsiteY622" fmla="*/ 321795 h 340940"/>
              <a:gd name="connsiteX623" fmla="*/ 99397 w 170470"/>
              <a:gd name="connsiteY623" fmla="*/ 322451 h 340940"/>
              <a:gd name="connsiteX624" fmla="*/ 100053 w 170470"/>
              <a:gd name="connsiteY624" fmla="*/ 322844 h 340940"/>
              <a:gd name="connsiteX625" fmla="*/ 100446 w 170470"/>
              <a:gd name="connsiteY625" fmla="*/ 323500 h 340940"/>
              <a:gd name="connsiteX626" fmla="*/ 100709 w 170470"/>
              <a:gd name="connsiteY626" fmla="*/ 325205 h 340940"/>
              <a:gd name="connsiteX627" fmla="*/ 101102 w 170470"/>
              <a:gd name="connsiteY627" fmla="*/ 325598 h 340940"/>
              <a:gd name="connsiteX628" fmla="*/ 102544 w 170470"/>
              <a:gd name="connsiteY628" fmla="*/ 326516 h 340940"/>
              <a:gd name="connsiteX629" fmla="*/ 103593 w 170470"/>
              <a:gd name="connsiteY629" fmla="*/ 326254 h 340940"/>
              <a:gd name="connsiteX630" fmla="*/ 104774 w 170470"/>
              <a:gd name="connsiteY630" fmla="*/ 326516 h 340940"/>
              <a:gd name="connsiteX631" fmla="*/ 105036 w 170470"/>
              <a:gd name="connsiteY631" fmla="*/ 326516 h 340940"/>
              <a:gd name="connsiteX632" fmla="*/ 105691 w 170470"/>
              <a:gd name="connsiteY632" fmla="*/ 327303 h 340940"/>
              <a:gd name="connsiteX633" fmla="*/ 106478 w 170470"/>
              <a:gd name="connsiteY633" fmla="*/ 327696 h 340940"/>
              <a:gd name="connsiteX634" fmla="*/ 111068 w 170470"/>
              <a:gd name="connsiteY634" fmla="*/ 330188 h 340940"/>
              <a:gd name="connsiteX635" fmla="*/ 111461 w 170470"/>
              <a:gd name="connsiteY635" fmla="*/ 330188 h 340940"/>
              <a:gd name="connsiteX636" fmla="*/ 111855 w 170470"/>
              <a:gd name="connsiteY636" fmla="*/ 330581 h 340940"/>
              <a:gd name="connsiteX637" fmla="*/ 112117 w 170470"/>
              <a:gd name="connsiteY637" fmla="*/ 330843 h 340940"/>
              <a:gd name="connsiteX638" fmla="*/ 112117 w 170470"/>
              <a:gd name="connsiteY638" fmla="*/ 331630 h 340940"/>
              <a:gd name="connsiteX639" fmla="*/ 112510 w 170470"/>
              <a:gd name="connsiteY639" fmla="*/ 332024 h 340940"/>
              <a:gd name="connsiteX640" fmla="*/ 113953 w 170470"/>
              <a:gd name="connsiteY640" fmla="*/ 333073 h 340940"/>
              <a:gd name="connsiteX641" fmla="*/ 114740 w 170470"/>
              <a:gd name="connsiteY641" fmla="*/ 334253 h 340940"/>
              <a:gd name="connsiteX642" fmla="*/ 114740 w 170470"/>
              <a:gd name="connsiteY642" fmla="*/ 334515 h 340940"/>
              <a:gd name="connsiteX643" fmla="*/ 114740 w 170470"/>
              <a:gd name="connsiteY643" fmla="*/ 335171 h 340940"/>
              <a:gd name="connsiteX644" fmla="*/ 114740 w 170470"/>
              <a:gd name="connsiteY644" fmla="*/ 335564 h 340940"/>
              <a:gd name="connsiteX645" fmla="*/ 116182 w 170470"/>
              <a:gd name="connsiteY645" fmla="*/ 336220 h 340940"/>
              <a:gd name="connsiteX646" fmla="*/ 117100 w 170470"/>
              <a:gd name="connsiteY646" fmla="*/ 336220 h 340940"/>
              <a:gd name="connsiteX647" fmla="*/ 118936 w 170470"/>
              <a:gd name="connsiteY647" fmla="*/ 335826 h 340940"/>
              <a:gd name="connsiteX648" fmla="*/ 119591 w 170470"/>
              <a:gd name="connsiteY648" fmla="*/ 336220 h 340940"/>
              <a:gd name="connsiteX649" fmla="*/ 120378 w 170470"/>
              <a:gd name="connsiteY649" fmla="*/ 337006 h 340940"/>
              <a:gd name="connsiteX650" fmla="*/ 121821 w 170470"/>
              <a:gd name="connsiteY650" fmla="*/ 337662 h 340940"/>
              <a:gd name="connsiteX651" fmla="*/ 122476 w 170470"/>
              <a:gd name="connsiteY651" fmla="*/ 336482 h 340940"/>
              <a:gd name="connsiteX652" fmla="*/ 122739 w 170470"/>
              <a:gd name="connsiteY652" fmla="*/ 336220 h 340940"/>
              <a:gd name="connsiteX653" fmla="*/ 123525 w 170470"/>
              <a:gd name="connsiteY653" fmla="*/ 335826 h 340940"/>
              <a:gd name="connsiteX654" fmla="*/ 123919 w 170470"/>
              <a:gd name="connsiteY654" fmla="*/ 335564 h 340940"/>
              <a:gd name="connsiteX655" fmla="*/ 123919 w 170470"/>
              <a:gd name="connsiteY655" fmla="*/ 334777 h 340940"/>
              <a:gd name="connsiteX656" fmla="*/ 124181 w 170470"/>
              <a:gd name="connsiteY656" fmla="*/ 334384 h 340940"/>
              <a:gd name="connsiteX657" fmla="*/ 124574 w 170470"/>
              <a:gd name="connsiteY657" fmla="*/ 334122 h 340940"/>
              <a:gd name="connsiteX658" fmla="*/ 125754 w 170470"/>
              <a:gd name="connsiteY658" fmla="*/ 334384 h 340940"/>
              <a:gd name="connsiteX659" fmla="*/ 125754 w 170470"/>
              <a:gd name="connsiteY659" fmla="*/ 334777 h 340940"/>
              <a:gd name="connsiteX660" fmla="*/ 125754 w 170470"/>
              <a:gd name="connsiteY660" fmla="*/ 335039 h 340940"/>
              <a:gd name="connsiteX661" fmla="*/ 125361 w 170470"/>
              <a:gd name="connsiteY661" fmla="*/ 336482 h 340940"/>
              <a:gd name="connsiteX662" fmla="*/ 124968 w 170470"/>
              <a:gd name="connsiteY662" fmla="*/ 337924 h 340940"/>
              <a:gd name="connsiteX663" fmla="*/ 125361 w 170470"/>
              <a:gd name="connsiteY663" fmla="*/ 338711 h 340940"/>
              <a:gd name="connsiteX664" fmla="*/ 126148 w 170470"/>
              <a:gd name="connsiteY664" fmla="*/ 338711 h 340940"/>
              <a:gd name="connsiteX665" fmla="*/ 126541 w 170470"/>
              <a:gd name="connsiteY665" fmla="*/ 337269 h 340940"/>
              <a:gd name="connsiteX666" fmla="*/ 126804 w 170470"/>
              <a:gd name="connsiteY666" fmla="*/ 336482 h 340940"/>
              <a:gd name="connsiteX667" fmla="*/ 128639 w 170470"/>
              <a:gd name="connsiteY667" fmla="*/ 335826 h 340940"/>
              <a:gd name="connsiteX668" fmla="*/ 130082 w 170470"/>
              <a:gd name="connsiteY668" fmla="*/ 335826 h 340940"/>
              <a:gd name="connsiteX669" fmla="*/ 130738 w 170470"/>
              <a:gd name="connsiteY669" fmla="*/ 335564 h 340940"/>
              <a:gd name="connsiteX670" fmla="*/ 131787 w 170470"/>
              <a:gd name="connsiteY670" fmla="*/ 335826 h 340940"/>
              <a:gd name="connsiteX671" fmla="*/ 132442 w 170470"/>
              <a:gd name="connsiteY671" fmla="*/ 334122 h 340940"/>
              <a:gd name="connsiteX672" fmla="*/ 131000 w 170470"/>
              <a:gd name="connsiteY672" fmla="*/ 332286 h 340940"/>
              <a:gd name="connsiteX673" fmla="*/ 130738 w 170470"/>
              <a:gd name="connsiteY673" fmla="*/ 330843 h 340940"/>
              <a:gd name="connsiteX674" fmla="*/ 130738 w 170470"/>
              <a:gd name="connsiteY674" fmla="*/ 330188 h 340940"/>
              <a:gd name="connsiteX675" fmla="*/ 130738 w 170470"/>
              <a:gd name="connsiteY675" fmla="*/ 329139 h 340940"/>
              <a:gd name="connsiteX676" fmla="*/ 130344 w 170470"/>
              <a:gd name="connsiteY676" fmla="*/ 328483 h 340940"/>
              <a:gd name="connsiteX677" fmla="*/ 130082 w 170470"/>
              <a:gd name="connsiteY677" fmla="*/ 327696 h 340940"/>
              <a:gd name="connsiteX678" fmla="*/ 130344 w 170470"/>
              <a:gd name="connsiteY678" fmla="*/ 326254 h 340940"/>
              <a:gd name="connsiteX679" fmla="*/ 130344 w 170470"/>
              <a:gd name="connsiteY679" fmla="*/ 325860 h 340940"/>
              <a:gd name="connsiteX680" fmla="*/ 130738 w 170470"/>
              <a:gd name="connsiteY680" fmla="*/ 324811 h 340940"/>
              <a:gd name="connsiteX681" fmla="*/ 131524 w 170470"/>
              <a:gd name="connsiteY681" fmla="*/ 324811 h 340940"/>
              <a:gd name="connsiteX682" fmla="*/ 131524 w 170470"/>
              <a:gd name="connsiteY682" fmla="*/ 327696 h 340940"/>
              <a:gd name="connsiteX683" fmla="*/ 131524 w 170470"/>
              <a:gd name="connsiteY683" fmla="*/ 328483 h 340940"/>
              <a:gd name="connsiteX684" fmla="*/ 131787 w 170470"/>
              <a:gd name="connsiteY684" fmla="*/ 329401 h 340940"/>
              <a:gd name="connsiteX685" fmla="*/ 133229 w 170470"/>
              <a:gd name="connsiteY685" fmla="*/ 330843 h 340940"/>
              <a:gd name="connsiteX686" fmla="*/ 135065 w 170470"/>
              <a:gd name="connsiteY686" fmla="*/ 332286 h 340940"/>
              <a:gd name="connsiteX687" fmla="*/ 138212 w 170470"/>
              <a:gd name="connsiteY687" fmla="*/ 335564 h 340940"/>
              <a:gd name="connsiteX688" fmla="*/ 139392 w 170470"/>
              <a:gd name="connsiteY688" fmla="*/ 337662 h 340940"/>
              <a:gd name="connsiteX689" fmla="*/ 140179 w 170470"/>
              <a:gd name="connsiteY689" fmla="*/ 339367 h 340940"/>
              <a:gd name="connsiteX690" fmla="*/ 141097 w 170470"/>
              <a:gd name="connsiteY690" fmla="*/ 340547 h 340940"/>
              <a:gd name="connsiteX691" fmla="*/ 141884 w 170470"/>
              <a:gd name="connsiteY691" fmla="*/ 340809 h 340940"/>
              <a:gd name="connsiteX692" fmla="*/ 143719 w 170470"/>
              <a:gd name="connsiteY692" fmla="*/ 340809 h 340940"/>
              <a:gd name="connsiteX693" fmla="*/ 148965 w 170470"/>
              <a:gd name="connsiteY693" fmla="*/ 341989 h 340940"/>
              <a:gd name="connsiteX694" fmla="*/ 149358 w 170470"/>
              <a:gd name="connsiteY694" fmla="*/ 340547 h 340940"/>
              <a:gd name="connsiteX695" fmla="*/ 150801 w 170470"/>
              <a:gd name="connsiteY695" fmla="*/ 341334 h 340940"/>
              <a:gd name="connsiteX696" fmla="*/ 150801 w 170470"/>
              <a:gd name="connsiteY696" fmla="*/ 339891 h 340940"/>
              <a:gd name="connsiteX697" fmla="*/ 151850 w 170470"/>
              <a:gd name="connsiteY697" fmla="*/ 340547 h 340940"/>
              <a:gd name="connsiteX698" fmla="*/ 153292 w 170470"/>
              <a:gd name="connsiteY698" fmla="*/ 340809 h 340940"/>
              <a:gd name="connsiteX699" fmla="*/ 153292 w 170470"/>
              <a:gd name="connsiteY699" fmla="*/ 340154 h 340940"/>
              <a:gd name="connsiteX700" fmla="*/ 155783 w 170470"/>
              <a:gd name="connsiteY700" fmla="*/ 340547 h 340940"/>
              <a:gd name="connsiteX701" fmla="*/ 156177 w 170470"/>
              <a:gd name="connsiteY701" fmla="*/ 337006 h 340940"/>
              <a:gd name="connsiteX702" fmla="*/ 156439 w 170470"/>
              <a:gd name="connsiteY702" fmla="*/ 334122 h 340940"/>
              <a:gd name="connsiteX703" fmla="*/ 156833 w 170470"/>
              <a:gd name="connsiteY703" fmla="*/ 334122 h 340940"/>
              <a:gd name="connsiteX704" fmla="*/ 157095 w 170470"/>
              <a:gd name="connsiteY704" fmla="*/ 334122 h 340940"/>
              <a:gd name="connsiteX705" fmla="*/ 158537 w 170470"/>
              <a:gd name="connsiteY705" fmla="*/ 334384 h 340940"/>
              <a:gd name="connsiteX706" fmla="*/ 159324 w 170470"/>
              <a:gd name="connsiteY706" fmla="*/ 334122 h 340940"/>
              <a:gd name="connsiteX707" fmla="*/ 159324 w 170470"/>
              <a:gd name="connsiteY707" fmla="*/ 333335 h 340940"/>
              <a:gd name="connsiteX708" fmla="*/ 159062 w 170470"/>
              <a:gd name="connsiteY708" fmla="*/ 332679 h 340940"/>
              <a:gd name="connsiteX709" fmla="*/ 159062 w 170470"/>
              <a:gd name="connsiteY709" fmla="*/ 332286 h 340940"/>
              <a:gd name="connsiteX710" fmla="*/ 159324 w 170470"/>
              <a:gd name="connsiteY710" fmla="*/ 331630 h 340940"/>
              <a:gd name="connsiteX711" fmla="*/ 159324 w 170470"/>
              <a:gd name="connsiteY711" fmla="*/ 330843 h 340940"/>
              <a:gd name="connsiteX712" fmla="*/ 159324 w 170470"/>
              <a:gd name="connsiteY712" fmla="*/ 330581 h 340940"/>
              <a:gd name="connsiteX713" fmla="*/ 159980 w 170470"/>
              <a:gd name="connsiteY713" fmla="*/ 330843 h 340940"/>
              <a:gd name="connsiteX714" fmla="*/ 161160 w 170470"/>
              <a:gd name="connsiteY714" fmla="*/ 330188 h 340940"/>
              <a:gd name="connsiteX715" fmla="*/ 161160 w 170470"/>
              <a:gd name="connsiteY715" fmla="*/ 329139 h 340940"/>
              <a:gd name="connsiteX716" fmla="*/ 161422 w 170470"/>
              <a:gd name="connsiteY716" fmla="*/ 329139 h 340940"/>
              <a:gd name="connsiteX717" fmla="*/ 161815 w 170470"/>
              <a:gd name="connsiteY717" fmla="*/ 329139 h 340940"/>
              <a:gd name="connsiteX718" fmla="*/ 162078 w 170470"/>
              <a:gd name="connsiteY718" fmla="*/ 328745 h 340940"/>
              <a:gd name="connsiteX719" fmla="*/ 165356 w 170470"/>
              <a:gd name="connsiteY719" fmla="*/ 327040 h 340940"/>
              <a:gd name="connsiteX720" fmla="*/ 166143 w 170470"/>
              <a:gd name="connsiteY720" fmla="*/ 327303 h 340940"/>
              <a:gd name="connsiteX721" fmla="*/ 167061 w 170470"/>
              <a:gd name="connsiteY721" fmla="*/ 326516 h 340940"/>
              <a:gd name="connsiteX722" fmla="*/ 167848 w 170470"/>
              <a:gd name="connsiteY722" fmla="*/ 325860 h 340940"/>
              <a:gd name="connsiteX723" fmla="*/ 168503 w 170470"/>
              <a:gd name="connsiteY723" fmla="*/ 324811 h 340940"/>
              <a:gd name="connsiteX724" fmla="*/ 170339 w 170470"/>
              <a:gd name="connsiteY724" fmla="*/ 322320 h 340940"/>
              <a:gd name="connsiteX725" fmla="*/ 170995 w 170470"/>
              <a:gd name="connsiteY725" fmla="*/ 321664 h 340940"/>
              <a:gd name="connsiteX726" fmla="*/ 169552 w 170470"/>
              <a:gd name="connsiteY726" fmla="*/ 318779 h 340940"/>
              <a:gd name="connsiteX727" fmla="*/ 168372 w 170470"/>
              <a:gd name="connsiteY727" fmla="*/ 319173 h 340940"/>
              <a:gd name="connsiteX728" fmla="*/ 168110 w 170470"/>
              <a:gd name="connsiteY728" fmla="*/ 317337 h 340940"/>
              <a:gd name="connsiteX729" fmla="*/ 167716 w 170470"/>
              <a:gd name="connsiteY729" fmla="*/ 316288 h 340940"/>
              <a:gd name="connsiteX730" fmla="*/ 166930 w 170470"/>
              <a:gd name="connsiteY730" fmla="*/ 315632 h 340940"/>
              <a:gd name="connsiteX731" fmla="*/ 166667 w 170470"/>
              <a:gd name="connsiteY731" fmla="*/ 315239 h 340940"/>
              <a:gd name="connsiteX732" fmla="*/ 166012 w 170470"/>
              <a:gd name="connsiteY732" fmla="*/ 315239 h 340940"/>
              <a:gd name="connsiteX733" fmla="*/ 166012 w 170470"/>
              <a:gd name="connsiteY733" fmla="*/ 314583 h 340940"/>
              <a:gd name="connsiteX734" fmla="*/ 165225 w 170470"/>
              <a:gd name="connsiteY734" fmla="*/ 313796 h 340940"/>
              <a:gd name="connsiteX735" fmla="*/ 165487 w 170470"/>
              <a:gd name="connsiteY735" fmla="*/ 312878 h 340940"/>
              <a:gd name="connsiteX736" fmla="*/ 165881 w 170470"/>
              <a:gd name="connsiteY736" fmla="*/ 312485 h 340940"/>
              <a:gd name="connsiteX737" fmla="*/ 165094 w 170470"/>
              <a:gd name="connsiteY737" fmla="*/ 310125 h 340940"/>
              <a:gd name="connsiteX738" fmla="*/ 165094 w 170470"/>
              <a:gd name="connsiteY738" fmla="*/ 309338 h 340940"/>
              <a:gd name="connsiteX739" fmla="*/ 165094 w 170470"/>
              <a:gd name="connsiteY739" fmla="*/ 308682 h 340940"/>
              <a:gd name="connsiteX740" fmla="*/ 165094 w 170470"/>
              <a:gd name="connsiteY740" fmla="*/ 308289 h 340940"/>
              <a:gd name="connsiteX741" fmla="*/ 165356 w 170470"/>
              <a:gd name="connsiteY741" fmla="*/ 307633 h 340940"/>
              <a:gd name="connsiteX742" fmla="*/ 165094 w 170470"/>
              <a:gd name="connsiteY742" fmla="*/ 307633 h 340940"/>
              <a:gd name="connsiteX743" fmla="*/ 165356 w 170470"/>
              <a:gd name="connsiteY743" fmla="*/ 306846 h 340940"/>
              <a:gd name="connsiteX744" fmla="*/ 165356 w 170470"/>
              <a:gd name="connsiteY744" fmla="*/ 304486 h 340940"/>
              <a:gd name="connsiteX745" fmla="*/ 165094 w 170470"/>
              <a:gd name="connsiteY745" fmla="*/ 302650 h 340940"/>
              <a:gd name="connsiteX746" fmla="*/ 165881 w 170470"/>
              <a:gd name="connsiteY746" fmla="*/ 301208 h 340940"/>
              <a:gd name="connsiteX747" fmla="*/ 165094 w 170470"/>
              <a:gd name="connsiteY747" fmla="*/ 300552 h 340940"/>
              <a:gd name="connsiteX748" fmla="*/ 164438 w 170470"/>
              <a:gd name="connsiteY748" fmla="*/ 299765 h 340940"/>
              <a:gd name="connsiteX749" fmla="*/ 165356 w 170470"/>
              <a:gd name="connsiteY749" fmla="*/ 297405 h 340940"/>
              <a:gd name="connsiteX750" fmla="*/ 166143 w 170470"/>
              <a:gd name="connsiteY750" fmla="*/ 297012 h 340940"/>
              <a:gd name="connsiteX751" fmla="*/ 167979 w 170470"/>
              <a:gd name="connsiteY751" fmla="*/ 296749 h 340940"/>
              <a:gd name="connsiteX752" fmla="*/ 172568 w 170470"/>
              <a:gd name="connsiteY752" fmla="*/ 294913 h 340940"/>
              <a:gd name="connsiteX753" fmla="*/ 172962 w 170470"/>
              <a:gd name="connsiteY753" fmla="*/ 294127 h 340940"/>
              <a:gd name="connsiteX754" fmla="*/ 174404 w 170470"/>
              <a:gd name="connsiteY754" fmla="*/ 293471 h 340940"/>
              <a:gd name="connsiteX755" fmla="*/ 174011 w 170470"/>
              <a:gd name="connsiteY755" fmla="*/ 292422 h 340940"/>
              <a:gd name="connsiteX756" fmla="*/ 173093 w 170470"/>
              <a:gd name="connsiteY756" fmla="*/ 292684 h 340940"/>
              <a:gd name="connsiteX757" fmla="*/ 172699 w 170470"/>
              <a:gd name="connsiteY757" fmla="*/ 292684 h 340940"/>
              <a:gd name="connsiteX758" fmla="*/ 171781 w 170470"/>
              <a:gd name="connsiteY758" fmla="*/ 293471 h 340940"/>
              <a:gd name="connsiteX759" fmla="*/ 170339 w 170470"/>
              <a:gd name="connsiteY759" fmla="*/ 292029 h 340940"/>
              <a:gd name="connsiteX760" fmla="*/ 170601 w 170470"/>
              <a:gd name="connsiteY760" fmla="*/ 291635 h 340940"/>
              <a:gd name="connsiteX761" fmla="*/ 167716 w 170470"/>
              <a:gd name="connsiteY761" fmla="*/ 290717 h 340940"/>
              <a:gd name="connsiteX762" fmla="*/ 166930 w 170470"/>
              <a:gd name="connsiteY762" fmla="*/ 290979 h 340940"/>
              <a:gd name="connsiteX763" fmla="*/ 166012 w 170470"/>
              <a:gd name="connsiteY763" fmla="*/ 290717 h 340940"/>
              <a:gd name="connsiteX764" fmla="*/ 164832 w 170470"/>
              <a:gd name="connsiteY764" fmla="*/ 290979 h 340940"/>
              <a:gd name="connsiteX765" fmla="*/ 164569 w 170470"/>
              <a:gd name="connsiteY765" fmla="*/ 288881 h 340940"/>
              <a:gd name="connsiteX766" fmla="*/ 164569 w 170470"/>
              <a:gd name="connsiteY766" fmla="*/ 287964 h 340940"/>
              <a:gd name="connsiteX767" fmla="*/ 163782 w 170470"/>
              <a:gd name="connsiteY767" fmla="*/ 287570 h 340940"/>
              <a:gd name="connsiteX768" fmla="*/ 163782 w 170470"/>
              <a:gd name="connsiteY768" fmla="*/ 285734 h 340940"/>
              <a:gd name="connsiteX769" fmla="*/ 163127 w 170470"/>
              <a:gd name="connsiteY769" fmla="*/ 285734 h 340940"/>
              <a:gd name="connsiteX770" fmla="*/ 163127 w 170470"/>
              <a:gd name="connsiteY770" fmla="*/ 284030 h 340940"/>
              <a:gd name="connsiteX771" fmla="*/ 160635 w 170470"/>
              <a:gd name="connsiteY771" fmla="*/ 283374 h 340940"/>
              <a:gd name="connsiteX772" fmla="*/ 159849 w 170470"/>
              <a:gd name="connsiteY772" fmla="*/ 281932 h 340940"/>
              <a:gd name="connsiteX773" fmla="*/ 160242 w 170470"/>
              <a:gd name="connsiteY773" fmla="*/ 281145 h 340940"/>
              <a:gd name="connsiteX774" fmla="*/ 161160 w 170470"/>
              <a:gd name="connsiteY774" fmla="*/ 280751 h 340940"/>
              <a:gd name="connsiteX775" fmla="*/ 162602 w 170470"/>
              <a:gd name="connsiteY775" fmla="*/ 280489 h 340940"/>
              <a:gd name="connsiteX776" fmla="*/ 163389 w 170470"/>
              <a:gd name="connsiteY776" fmla="*/ 280489 h 340940"/>
              <a:gd name="connsiteX777" fmla="*/ 166667 w 170470"/>
              <a:gd name="connsiteY777" fmla="*/ 278653 h 340940"/>
              <a:gd name="connsiteX778" fmla="*/ 168110 w 170470"/>
              <a:gd name="connsiteY778" fmla="*/ 278391 h 340940"/>
              <a:gd name="connsiteX779" fmla="*/ 170601 w 170470"/>
              <a:gd name="connsiteY779" fmla="*/ 277735 h 340940"/>
              <a:gd name="connsiteX780" fmla="*/ 171781 w 170470"/>
              <a:gd name="connsiteY780" fmla="*/ 276293 h 34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</a:cxnLst>
            <a:rect l="l" t="t" r="r" b="b"/>
            <a:pathLst>
              <a:path w="170470" h="340940">
                <a:moveTo>
                  <a:pt x="59796" y="3934"/>
                </a:moveTo>
                <a:lnTo>
                  <a:pt x="59796" y="3934"/>
                </a:lnTo>
                <a:lnTo>
                  <a:pt x="60189" y="4196"/>
                </a:lnTo>
                <a:lnTo>
                  <a:pt x="61238" y="3934"/>
                </a:lnTo>
                <a:lnTo>
                  <a:pt x="61238" y="2754"/>
                </a:lnTo>
                <a:lnTo>
                  <a:pt x="61631" y="2491"/>
                </a:lnTo>
                <a:lnTo>
                  <a:pt x="61631" y="1311"/>
                </a:lnTo>
                <a:lnTo>
                  <a:pt x="61894" y="1180"/>
                </a:lnTo>
                <a:lnTo>
                  <a:pt x="61631" y="1180"/>
                </a:lnTo>
                <a:lnTo>
                  <a:pt x="60976" y="1180"/>
                </a:lnTo>
                <a:lnTo>
                  <a:pt x="61238" y="525"/>
                </a:lnTo>
                <a:lnTo>
                  <a:pt x="60976" y="525"/>
                </a:lnTo>
                <a:lnTo>
                  <a:pt x="60451" y="1180"/>
                </a:lnTo>
                <a:lnTo>
                  <a:pt x="59796" y="1180"/>
                </a:lnTo>
                <a:lnTo>
                  <a:pt x="59533" y="787"/>
                </a:lnTo>
                <a:lnTo>
                  <a:pt x="59533" y="0"/>
                </a:lnTo>
                <a:lnTo>
                  <a:pt x="58091" y="0"/>
                </a:lnTo>
                <a:lnTo>
                  <a:pt x="57698" y="0"/>
                </a:lnTo>
                <a:lnTo>
                  <a:pt x="56780" y="0"/>
                </a:lnTo>
                <a:lnTo>
                  <a:pt x="56386" y="393"/>
                </a:lnTo>
                <a:lnTo>
                  <a:pt x="56649" y="1180"/>
                </a:lnTo>
                <a:lnTo>
                  <a:pt x="56911" y="1180"/>
                </a:lnTo>
                <a:lnTo>
                  <a:pt x="56911" y="1967"/>
                </a:lnTo>
                <a:lnTo>
                  <a:pt x="56649" y="2229"/>
                </a:lnTo>
                <a:lnTo>
                  <a:pt x="56649" y="2885"/>
                </a:lnTo>
                <a:lnTo>
                  <a:pt x="57304" y="3278"/>
                </a:lnTo>
                <a:lnTo>
                  <a:pt x="59402" y="3278"/>
                </a:lnTo>
                <a:lnTo>
                  <a:pt x="59402" y="3541"/>
                </a:lnTo>
                <a:lnTo>
                  <a:pt x="59796" y="3934"/>
                </a:lnTo>
                <a:close/>
                <a:moveTo>
                  <a:pt x="7343" y="79072"/>
                </a:moveTo>
                <a:lnTo>
                  <a:pt x="9048" y="79072"/>
                </a:lnTo>
                <a:lnTo>
                  <a:pt x="9441" y="77892"/>
                </a:lnTo>
                <a:lnTo>
                  <a:pt x="10359" y="76712"/>
                </a:lnTo>
                <a:lnTo>
                  <a:pt x="12195" y="76712"/>
                </a:lnTo>
                <a:lnTo>
                  <a:pt x="12851" y="77892"/>
                </a:lnTo>
                <a:lnTo>
                  <a:pt x="14293" y="76056"/>
                </a:lnTo>
                <a:lnTo>
                  <a:pt x="15342" y="75138"/>
                </a:lnTo>
                <a:lnTo>
                  <a:pt x="17440" y="73958"/>
                </a:lnTo>
                <a:lnTo>
                  <a:pt x="19932" y="73958"/>
                </a:lnTo>
                <a:lnTo>
                  <a:pt x="19670" y="73696"/>
                </a:lnTo>
                <a:lnTo>
                  <a:pt x="25046" y="72515"/>
                </a:lnTo>
                <a:lnTo>
                  <a:pt x="29242" y="70811"/>
                </a:lnTo>
                <a:lnTo>
                  <a:pt x="30685" y="70024"/>
                </a:lnTo>
                <a:lnTo>
                  <a:pt x="31340" y="69368"/>
                </a:lnTo>
                <a:lnTo>
                  <a:pt x="31603" y="69631"/>
                </a:lnTo>
                <a:lnTo>
                  <a:pt x="32389" y="69368"/>
                </a:lnTo>
                <a:lnTo>
                  <a:pt x="32783" y="70286"/>
                </a:lnTo>
                <a:lnTo>
                  <a:pt x="33045" y="70680"/>
                </a:lnTo>
                <a:lnTo>
                  <a:pt x="34225" y="70942"/>
                </a:lnTo>
                <a:lnTo>
                  <a:pt x="35930" y="69893"/>
                </a:lnTo>
                <a:lnTo>
                  <a:pt x="36323" y="70155"/>
                </a:lnTo>
                <a:lnTo>
                  <a:pt x="38421" y="71335"/>
                </a:lnTo>
                <a:lnTo>
                  <a:pt x="38421" y="70942"/>
                </a:lnTo>
                <a:lnTo>
                  <a:pt x="38815" y="70942"/>
                </a:lnTo>
                <a:lnTo>
                  <a:pt x="39077" y="70942"/>
                </a:lnTo>
                <a:lnTo>
                  <a:pt x="40519" y="70942"/>
                </a:lnTo>
                <a:lnTo>
                  <a:pt x="42355" y="71598"/>
                </a:lnTo>
                <a:lnTo>
                  <a:pt x="42355" y="70680"/>
                </a:lnTo>
                <a:lnTo>
                  <a:pt x="42355" y="69893"/>
                </a:lnTo>
                <a:lnTo>
                  <a:pt x="44716" y="69893"/>
                </a:lnTo>
                <a:lnTo>
                  <a:pt x="44716" y="69499"/>
                </a:lnTo>
                <a:lnTo>
                  <a:pt x="47994" y="67795"/>
                </a:lnTo>
                <a:lnTo>
                  <a:pt x="49436" y="65959"/>
                </a:lnTo>
                <a:lnTo>
                  <a:pt x="49699" y="66352"/>
                </a:lnTo>
                <a:lnTo>
                  <a:pt x="50092" y="66352"/>
                </a:lnTo>
                <a:lnTo>
                  <a:pt x="50354" y="64910"/>
                </a:lnTo>
                <a:lnTo>
                  <a:pt x="51141" y="64910"/>
                </a:lnTo>
                <a:lnTo>
                  <a:pt x="51534" y="64123"/>
                </a:lnTo>
                <a:lnTo>
                  <a:pt x="50879" y="62943"/>
                </a:lnTo>
                <a:lnTo>
                  <a:pt x="51141" y="61500"/>
                </a:lnTo>
                <a:lnTo>
                  <a:pt x="51797" y="61500"/>
                </a:lnTo>
                <a:lnTo>
                  <a:pt x="52977" y="61238"/>
                </a:lnTo>
                <a:lnTo>
                  <a:pt x="53239" y="60845"/>
                </a:lnTo>
                <a:lnTo>
                  <a:pt x="54026" y="60582"/>
                </a:lnTo>
                <a:lnTo>
                  <a:pt x="53764" y="59140"/>
                </a:lnTo>
                <a:lnTo>
                  <a:pt x="54026" y="59140"/>
                </a:lnTo>
                <a:lnTo>
                  <a:pt x="56517" y="57042"/>
                </a:lnTo>
                <a:lnTo>
                  <a:pt x="57960" y="56649"/>
                </a:lnTo>
                <a:lnTo>
                  <a:pt x="58616" y="56386"/>
                </a:lnTo>
                <a:lnTo>
                  <a:pt x="58222" y="54944"/>
                </a:lnTo>
                <a:lnTo>
                  <a:pt x="57960" y="54944"/>
                </a:lnTo>
                <a:lnTo>
                  <a:pt x="57566" y="54157"/>
                </a:lnTo>
                <a:lnTo>
                  <a:pt x="59009" y="53501"/>
                </a:lnTo>
                <a:lnTo>
                  <a:pt x="58353" y="51797"/>
                </a:lnTo>
                <a:lnTo>
                  <a:pt x="56911" y="52059"/>
                </a:lnTo>
                <a:lnTo>
                  <a:pt x="56124" y="49699"/>
                </a:lnTo>
                <a:lnTo>
                  <a:pt x="55206" y="48518"/>
                </a:lnTo>
                <a:lnTo>
                  <a:pt x="54813" y="48518"/>
                </a:lnTo>
                <a:lnTo>
                  <a:pt x="54813" y="47732"/>
                </a:lnTo>
                <a:lnTo>
                  <a:pt x="54813" y="47469"/>
                </a:lnTo>
                <a:lnTo>
                  <a:pt x="54550" y="42880"/>
                </a:lnTo>
                <a:lnTo>
                  <a:pt x="55599" y="41831"/>
                </a:lnTo>
                <a:lnTo>
                  <a:pt x="55993" y="38946"/>
                </a:lnTo>
                <a:lnTo>
                  <a:pt x="57042" y="39733"/>
                </a:lnTo>
                <a:lnTo>
                  <a:pt x="56780" y="34750"/>
                </a:lnTo>
                <a:lnTo>
                  <a:pt x="57435" y="30816"/>
                </a:lnTo>
                <a:lnTo>
                  <a:pt x="56255" y="31603"/>
                </a:lnTo>
                <a:lnTo>
                  <a:pt x="55599" y="31603"/>
                </a:lnTo>
                <a:lnTo>
                  <a:pt x="54550" y="32258"/>
                </a:lnTo>
                <a:lnTo>
                  <a:pt x="53764" y="32258"/>
                </a:lnTo>
                <a:lnTo>
                  <a:pt x="52977" y="31996"/>
                </a:lnTo>
                <a:lnTo>
                  <a:pt x="52584" y="31340"/>
                </a:lnTo>
                <a:lnTo>
                  <a:pt x="51797" y="30947"/>
                </a:lnTo>
                <a:lnTo>
                  <a:pt x="50092" y="24653"/>
                </a:lnTo>
                <a:lnTo>
                  <a:pt x="48912" y="22161"/>
                </a:lnTo>
                <a:lnTo>
                  <a:pt x="48256" y="20719"/>
                </a:lnTo>
                <a:lnTo>
                  <a:pt x="48256" y="19276"/>
                </a:lnTo>
                <a:lnTo>
                  <a:pt x="48650" y="18227"/>
                </a:lnTo>
                <a:lnTo>
                  <a:pt x="49436" y="16785"/>
                </a:lnTo>
                <a:lnTo>
                  <a:pt x="50354" y="14949"/>
                </a:lnTo>
                <a:lnTo>
                  <a:pt x="51534" y="13244"/>
                </a:lnTo>
                <a:lnTo>
                  <a:pt x="54026" y="10753"/>
                </a:lnTo>
                <a:lnTo>
                  <a:pt x="55468" y="9704"/>
                </a:lnTo>
                <a:lnTo>
                  <a:pt x="55468" y="9310"/>
                </a:lnTo>
                <a:lnTo>
                  <a:pt x="54682" y="8523"/>
                </a:lnTo>
                <a:lnTo>
                  <a:pt x="59665" y="4327"/>
                </a:lnTo>
                <a:lnTo>
                  <a:pt x="59009" y="3934"/>
                </a:lnTo>
                <a:lnTo>
                  <a:pt x="59009" y="3541"/>
                </a:lnTo>
                <a:lnTo>
                  <a:pt x="58353" y="3541"/>
                </a:lnTo>
                <a:lnTo>
                  <a:pt x="57566" y="3278"/>
                </a:lnTo>
                <a:lnTo>
                  <a:pt x="57566" y="3934"/>
                </a:lnTo>
                <a:lnTo>
                  <a:pt x="57304" y="4721"/>
                </a:lnTo>
                <a:lnTo>
                  <a:pt x="56124" y="4327"/>
                </a:lnTo>
                <a:lnTo>
                  <a:pt x="55862" y="3409"/>
                </a:lnTo>
                <a:lnTo>
                  <a:pt x="55468" y="3409"/>
                </a:lnTo>
                <a:lnTo>
                  <a:pt x="50485" y="2623"/>
                </a:lnTo>
                <a:lnTo>
                  <a:pt x="49830" y="2623"/>
                </a:lnTo>
                <a:lnTo>
                  <a:pt x="46027" y="4065"/>
                </a:lnTo>
                <a:lnTo>
                  <a:pt x="42486" y="8261"/>
                </a:lnTo>
                <a:lnTo>
                  <a:pt x="39208" y="9704"/>
                </a:lnTo>
                <a:lnTo>
                  <a:pt x="38421" y="9704"/>
                </a:lnTo>
                <a:lnTo>
                  <a:pt x="38421" y="9048"/>
                </a:lnTo>
                <a:lnTo>
                  <a:pt x="36717" y="8261"/>
                </a:lnTo>
                <a:lnTo>
                  <a:pt x="36979" y="7606"/>
                </a:lnTo>
                <a:lnTo>
                  <a:pt x="35143" y="7212"/>
                </a:lnTo>
                <a:lnTo>
                  <a:pt x="35143" y="6950"/>
                </a:lnTo>
                <a:lnTo>
                  <a:pt x="34094" y="6557"/>
                </a:lnTo>
                <a:lnTo>
                  <a:pt x="28062" y="4458"/>
                </a:lnTo>
                <a:lnTo>
                  <a:pt x="27275" y="3803"/>
                </a:lnTo>
                <a:lnTo>
                  <a:pt x="27013" y="4196"/>
                </a:lnTo>
                <a:lnTo>
                  <a:pt x="19670" y="1442"/>
                </a:lnTo>
                <a:lnTo>
                  <a:pt x="19407" y="2885"/>
                </a:lnTo>
                <a:lnTo>
                  <a:pt x="17309" y="2229"/>
                </a:lnTo>
                <a:lnTo>
                  <a:pt x="16916" y="2229"/>
                </a:lnTo>
                <a:lnTo>
                  <a:pt x="16654" y="3409"/>
                </a:lnTo>
                <a:lnTo>
                  <a:pt x="15867" y="2229"/>
                </a:lnTo>
                <a:lnTo>
                  <a:pt x="15473" y="1442"/>
                </a:lnTo>
                <a:lnTo>
                  <a:pt x="14687" y="1836"/>
                </a:lnTo>
                <a:lnTo>
                  <a:pt x="11146" y="2491"/>
                </a:lnTo>
                <a:lnTo>
                  <a:pt x="11539" y="2754"/>
                </a:lnTo>
                <a:lnTo>
                  <a:pt x="10884" y="3147"/>
                </a:lnTo>
                <a:lnTo>
                  <a:pt x="10491" y="3409"/>
                </a:lnTo>
                <a:lnTo>
                  <a:pt x="11277" y="3803"/>
                </a:lnTo>
                <a:lnTo>
                  <a:pt x="14556" y="7999"/>
                </a:lnTo>
                <a:lnTo>
                  <a:pt x="15605" y="10097"/>
                </a:lnTo>
                <a:lnTo>
                  <a:pt x="24128" y="25439"/>
                </a:lnTo>
                <a:lnTo>
                  <a:pt x="24128" y="23604"/>
                </a:lnTo>
                <a:lnTo>
                  <a:pt x="24784" y="23604"/>
                </a:lnTo>
                <a:lnTo>
                  <a:pt x="24522" y="26488"/>
                </a:lnTo>
                <a:lnTo>
                  <a:pt x="27406" y="31471"/>
                </a:lnTo>
                <a:lnTo>
                  <a:pt x="27669" y="28980"/>
                </a:lnTo>
                <a:lnTo>
                  <a:pt x="28062" y="28980"/>
                </a:lnTo>
                <a:lnTo>
                  <a:pt x="27669" y="30685"/>
                </a:lnTo>
                <a:lnTo>
                  <a:pt x="28062" y="32127"/>
                </a:lnTo>
                <a:lnTo>
                  <a:pt x="28324" y="31865"/>
                </a:lnTo>
                <a:lnTo>
                  <a:pt x="29767" y="33963"/>
                </a:lnTo>
                <a:lnTo>
                  <a:pt x="30947" y="35668"/>
                </a:lnTo>
                <a:lnTo>
                  <a:pt x="30554" y="36323"/>
                </a:lnTo>
                <a:lnTo>
                  <a:pt x="30947" y="37110"/>
                </a:lnTo>
                <a:lnTo>
                  <a:pt x="31209" y="36323"/>
                </a:lnTo>
                <a:lnTo>
                  <a:pt x="31603" y="36323"/>
                </a:lnTo>
                <a:lnTo>
                  <a:pt x="31209" y="36717"/>
                </a:lnTo>
                <a:lnTo>
                  <a:pt x="31209" y="36979"/>
                </a:lnTo>
                <a:lnTo>
                  <a:pt x="31209" y="37635"/>
                </a:lnTo>
                <a:lnTo>
                  <a:pt x="31603" y="37635"/>
                </a:lnTo>
                <a:lnTo>
                  <a:pt x="31603" y="37372"/>
                </a:lnTo>
                <a:lnTo>
                  <a:pt x="32389" y="37635"/>
                </a:lnTo>
                <a:lnTo>
                  <a:pt x="33307" y="39077"/>
                </a:lnTo>
                <a:lnTo>
                  <a:pt x="33701" y="40519"/>
                </a:lnTo>
                <a:lnTo>
                  <a:pt x="33701" y="41700"/>
                </a:lnTo>
                <a:lnTo>
                  <a:pt x="32914" y="41962"/>
                </a:lnTo>
                <a:lnTo>
                  <a:pt x="33701" y="41962"/>
                </a:lnTo>
                <a:lnTo>
                  <a:pt x="34356" y="41306"/>
                </a:lnTo>
                <a:lnTo>
                  <a:pt x="34619" y="41044"/>
                </a:lnTo>
                <a:lnTo>
                  <a:pt x="34356" y="41700"/>
                </a:lnTo>
                <a:lnTo>
                  <a:pt x="33963" y="41700"/>
                </a:lnTo>
                <a:lnTo>
                  <a:pt x="34356" y="41700"/>
                </a:lnTo>
                <a:lnTo>
                  <a:pt x="35799" y="40519"/>
                </a:lnTo>
                <a:lnTo>
                  <a:pt x="36061" y="40519"/>
                </a:lnTo>
                <a:lnTo>
                  <a:pt x="35143" y="41700"/>
                </a:lnTo>
                <a:lnTo>
                  <a:pt x="35143" y="41962"/>
                </a:lnTo>
                <a:lnTo>
                  <a:pt x="35143" y="42355"/>
                </a:lnTo>
                <a:lnTo>
                  <a:pt x="34750" y="41962"/>
                </a:lnTo>
                <a:lnTo>
                  <a:pt x="34487" y="41962"/>
                </a:lnTo>
                <a:lnTo>
                  <a:pt x="34487" y="42749"/>
                </a:lnTo>
                <a:lnTo>
                  <a:pt x="34487" y="43929"/>
                </a:lnTo>
                <a:lnTo>
                  <a:pt x="33832" y="43929"/>
                </a:lnTo>
                <a:lnTo>
                  <a:pt x="33832" y="42749"/>
                </a:lnTo>
                <a:lnTo>
                  <a:pt x="33438" y="42486"/>
                </a:lnTo>
                <a:lnTo>
                  <a:pt x="33176" y="42749"/>
                </a:lnTo>
                <a:lnTo>
                  <a:pt x="33438" y="43142"/>
                </a:lnTo>
                <a:lnTo>
                  <a:pt x="33176" y="44191"/>
                </a:lnTo>
                <a:lnTo>
                  <a:pt x="32783" y="44584"/>
                </a:lnTo>
                <a:lnTo>
                  <a:pt x="33176" y="44847"/>
                </a:lnTo>
                <a:lnTo>
                  <a:pt x="33176" y="45240"/>
                </a:lnTo>
                <a:lnTo>
                  <a:pt x="31996" y="50223"/>
                </a:lnTo>
                <a:lnTo>
                  <a:pt x="31340" y="51666"/>
                </a:lnTo>
                <a:lnTo>
                  <a:pt x="30554" y="53108"/>
                </a:lnTo>
                <a:lnTo>
                  <a:pt x="28849" y="55206"/>
                </a:lnTo>
                <a:lnTo>
                  <a:pt x="28849" y="55468"/>
                </a:lnTo>
                <a:lnTo>
                  <a:pt x="29111" y="56649"/>
                </a:lnTo>
                <a:lnTo>
                  <a:pt x="28849" y="56649"/>
                </a:lnTo>
                <a:lnTo>
                  <a:pt x="28455" y="56649"/>
                </a:lnTo>
                <a:lnTo>
                  <a:pt x="28193" y="56649"/>
                </a:lnTo>
                <a:lnTo>
                  <a:pt x="26751" y="57567"/>
                </a:lnTo>
                <a:lnTo>
                  <a:pt x="26751" y="58353"/>
                </a:lnTo>
                <a:lnTo>
                  <a:pt x="16391" y="61238"/>
                </a:lnTo>
                <a:lnTo>
                  <a:pt x="14293" y="62681"/>
                </a:lnTo>
                <a:lnTo>
                  <a:pt x="12851" y="64123"/>
                </a:lnTo>
                <a:lnTo>
                  <a:pt x="12589" y="65566"/>
                </a:lnTo>
                <a:lnTo>
                  <a:pt x="11802" y="66221"/>
                </a:lnTo>
                <a:lnTo>
                  <a:pt x="11408" y="67664"/>
                </a:lnTo>
                <a:lnTo>
                  <a:pt x="9704" y="71204"/>
                </a:lnTo>
                <a:lnTo>
                  <a:pt x="9704" y="71860"/>
                </a:lnTo>
                <a:lnTo>
                  <a:pt x="9310" y="72253"/>
                </a:lnTo>
                <a:lnTo>
                  <a:pt x="7868" y="76056"/>
                </a:lnTo>
                <a:lnTo>
                  <a:pt x="7343" y="79072"/>
                </a:lnTo>
                <a:close/>
                <a:moveTo>
                  <a:pt x="171781" y="276293"/>
                </a:moveTo>
                <a:lnTo>
                  <a:pt x="170339" y="273408"/>
                </a:lnTo>
                <a:lnTo>
                  <a:pt x="168897" y="273015"/>
                </a:lnTo>
                <a:lnTo>
                  <a:pt x="165356" y="268818"/>
                </a:lnTo>
                <a:lnTo>
                  <a:pt x="163651" y="266720"/>
                </a:lnTo>
                <a:lnTo>
                  <a:pt x="163651" y="266458"/>
                </a:lnTo>
                <a:lnTo>
                  <a:pt x="162471" y="264360"/>
                </a:lnTo>
                <a:lnTo>
                  <a:pt x="159324" y="262917"/>
                </a:lnTo>
                <a:lnTo>
                  <a:pt x="159324" y="261737"/>
                </a:lnTo>
                <a:lnTo>
                  <a:pt x="158668" y="261475"/>
                </a:lnTo>
                <a:lnTo>
                  <a:pt x="156833" y="261475"/>
                </a:lnTo>
                <a:lnTo>
                  <a:pt x="156570" y="262262"/>
                </a:lnTo>
                <a:lnTo>
                  <a:pt x="156177" y="261868"/>
                </a:lnTo>
                <a:lnTo>
                  <a:pt x="155915" y="262655"/>
                </a:lnTo>
                <a:lnTo>
                  <a:pt x="155259" y="262655"/>
                </a:lnTo>
                <a:lnTo>
                  <a:pt x="154079" y="263311"/>
                </a:lnTo>
                <a:lnTo>
                  <a:pt x="153685" y="264098"/>
                </a:lnTo>
                <a:lnTo>
                  <a:pt x="150538" y="265934"/>
                </a:lnTo>
                <a:lnTo>
                  <a:pt x="150801" y="266720"/>
                </a:lnTo>
                <a:lnTo>
                  <a:pt x="148702" y="268818"/>
                </a:lnTo>
                <a:lnTo>
                  <a:pt x="149096" y="269605"/>
                </a:lnTo>
                <a:lnTo>
                  <a:pt x="147260" y="272490"/>
                </a:lnTo>
                <a:lnTo>
                  <a:pt x="146211" y="272228"/>
                </a:lnTo>
                <a:lnTo>
                  <a:pt x="145555" y="270130"/>
                </a:lnTo>
                <a:lnTo>
                  <a:pt x="144375" y="268949"/>
                </a:lnTo>
                <a:lnTo>
                  <a:pt x="142670" y="271834"/>
                </a:lnTo>
                <a:lnTo>
                  <a:pt x="138474" y="272228"/>
                </a:lnTo>
                <a:lnTo>
                  <a:pt x="137294" y="272228"/>
                </a:lnTo>
                <a:lnTo>
                  <a:pt x="132704" y="272228"/>
                </a:lnTo>
                <a:lnTo>
                  <a:pt x="130869" y="273146"/>
                </a:lnTo>
                <a:lnTo>
                  <a:pt x="129951" y="273146"/>
                </a:lnTo>
                <a:lnTo>
                  <a:pt x="129951" y="271310"/>
                </a:lnTo>
                <a:lnTo>
                  <a:pt x="129557" y="270654"/>
                </a:lnTo>
                <a:lnTo>
                  <a:pt x="130344" y="269867"/>
                </a:lnTo>
                <a:lnTo>
                  <a:pt x="130082" y="269212"/>
                </a:lnTo>
                <a:lnTo>
                  <a:pt x="129295" y="269474"/>
                </a:lnTo>
                <a:lnTo>
                  <a:pt x="128115" y="268687"/>
                </a:lnTo>
                <a:lnTo>
                  <a:pt x="128508" y="268032"/>
                </a:lnTo>
                <a:lnTo>
                  <a:pt x="127721" y="267769"/>
                </a:lnTo>
                <a:lnTo>
                  <a:pt x="127066" y="266983"/>
                </a:lnTo>
                <a:lnTo>
                  <a:pt x="127066" y="265802"/>
                </a:lnTo>
                <a:lnTo>
                  <a:pt x="125886" y="265802"/>
                </a:lnTo>
                <a:lnTo>
                  <a:pt x="124443" y="265147"/>
                </a:lnTo>
                <a:lnTo>
                  <a:pt x="124050" y="264884"/>
                </a:lnTo>
                <a:lnTo>
                  <a:pt x="124050" y="263704"/>
                </a:lnTo>
                <a:lnTo>
                  <a:pt x="123263" y="263704"/>
                </a:lnTo>
                <a:lnTo>
                  <a:pt x="122870" y="263442"/>
                </a:lnTo>
                <a:lnTo>
                  <a:pt x="122870" y="260950"/>
                </a:lnTo>
                <a:lnTo>
                  <a:pt x="122607" y="259246"/>
                </a:lnTo>
                <a:lnTo>
                  <a:pt x="122870" y="258066"/>
                </a:lnTo>
                <a:lnTo>
                  <a:pt x="122607" y="257803"/>
                </a:lnTo>
                <a:lnTo>
                  <a:pt x="121952" y="257803"/>
                </a:lnTo>
                <a:lnTo>
                  <a:pt x="121165" y="258459"/>
                </a:lnTo>
                <a:lnTo>
                  <a:pt x="120772" y="258459"/>
                </a:lnTo>
                <a:lnTo>
                  <a:pt x="119722" y="257017"/>
                </a:lnTo>
                <a:lnTo>
                  <a:pt x="118280" y="255836"/>
                </a:lnTo>
                <a:lnTo>
                  <a:pt x="118280" y="255574"/>
                </a:lnTo>
                <a:lnTo>
                  <a:pt x="119067" y="254394"/>
                </a:lnTo>
                <a:lnTo>
                  <a:pt x="119067" y="254132"/>
                </a:lnTo>
                <a:lnTo>
                  <a:pt x="117887" y="254918"/>
                </a:lnTo>
                <a:lnTo>
                  <a:pt x="116444" y="254525"/>
                </a:lnTo>
                <a:lnTo>
                  <a:pt x="115002" y="255705"/>
                </a:lnTo>
                <a:lnTo>
                  <a:pt x="114740" y="255312"/>
                </a:lnTo>
                <a:lnTo>
                  <a:pt x="114346" y="254525"/>
                </a:lnTo>
                <a:lnTo>
                  <a:pt x="113690" y="254525"/>
                </a:lnTo>
                <a:lnTo>
                  <a:pt x="113690" y="255968"/>
                </a:lnTo>
                <a:lnTo>
                  <a:pt x="112904" y="255968"/>
                </a:lnTo>
                <a:lnTo>
                  <a:pt x="112248" y="255050"/>
                </a:lnTo>
                <a:lnTo>
                  <a:pt x="111986" y="255312"/>
                </a:lnTo>
                <a:lnTo>
                  <a:pt x="111461" y="256492"/>
                </a:lnTo>
                <a:lnTo>
                  <a:pt x="111199" y="256754"/>
                </a:lnTo>
                <a:lnTo>
                  <a:pt x="110806" y="255705"/>
                </a:lnTo>
                <a:lnTo>
                  <a:pt x="110019" y="255312"/>
                </a:lnTo>
                <a:lnTo>
                  <a:pt x="109101" y="256492"/>
                </a:lnTo>
                <a:lnTo>
                  <a:pt x="108314" y="256492"/>
                </a:lnTo>
                <a:lnTo>
                  <a:pt x="107921" y="256099"/>
                </a:lnTo>
                <a:lnTo>
                  <a:pt x="108314" y="255181"/>
                </a:lnTo>
                <a:lnTo>
                  <a:pt x="107921" y="254787"/>
                </a:lnTo>
                <a:lnTo>
                  <a:pt x="107134" y="255968"/>
                </a:lnTo>
                <a:lnTo>
                  <a:pt x="106872" y="256230"/>
                </a:lnTo>
                <a:lnTo>
                  <a:pt x="106216" y="255312"/>
                </a:lnTo>
                <a:lnTo>
                  <a:pt x="105823" y="255312"/>
                </a:lnTo>
                <a:lnTo>
                  <a:pt x="105560" y="256754"/>
                </a:lnTo>
                <a:lnTo>
                  <a:pt x="105167" y="257017"/>
                </a:lnTo>
                <a:lnTo>
                  <a:pt x="104905" y="256754"/>
                </a:lnTo>
                <a:lnTo>
                  <a:pt x="104511" y="255968"/>
                </a:lnTo>
                <a:lnTo>
                  <a:pt x="104511" y="255312"/>
                </a:lnTo>
                <a:lnTo>
                  <a:pt x="102807" y="254918"/>
                </a:lnTo>
                <a:lnTo>
                  <a:pt x="102151" y="256099"/>
                </a:lnTo>
                <a:lnTo>
                  <a:pt x="100971" y="256099"/>
                </a:lnTo>
                <a:lnTo>
                  <a:pt x="100709" y="256361"/>
                </a:lnTo>
                <a:lnTo>
                  <a:pt x="101364" y="257148"/>
                </a:lnTo>
                <a:lnTo>
                  <a:pt x="101364" y="257803"/>
                </a:lnTo>
                <a:lnTo>
                  <a:pt x="100971" y="258197"/>
                </a:lnTo>
                <a:lnTo>
                  <a:pt x="99266" y="257410"/>
                </a:lnTo>
                <a:lnTo>
                  <a:pt x="97168" y="255574"/>
                </a:lnTo>
                <a:lnTo>
                  <a:pt x="96381" y="254525"/>
                </a:lnTo>
                <a:lnTo>
                  <a:pt x="95988" y="254132"/>
                </a:lnTo>
                <a:lnTo>
                  <a:pt x="95201" y="254132"/>
                </a:lnTo>
                <a:lnTo>
                  <a:pt x="93759" y="254787"/>
                </a:lnTo>
                <a:lnTo>
                  <a:pt x="93365" y="254787"/>
                </a:lnTo>
                <a:lnTo>
                  <a:pt x="91267" y="253345"/>
                </a:lnTo>
                <a:lnTo>
                  <a:pt x="91005" y="253345"/>
                </a:lnTo>
                <a:lnTo>
                  <a:pt x="89825" y="254525"/>
                </a:lnTo>
                <a:lnTo>
                  <a:pt x="89169" y="254787"/>
                </a:lnTo>
                <a:lnTo>
                  <a:pt x="88907" y="254525"/>
                </a:lnTo>
                <a:lnTo>
                  <a:pt x="88513" y="253869"/>
                </a:lnTo>
                <a:lnTo>
                  <a:pt x="88907" y="252034"/>
                </a:lnTo>
                <a:lnTo>
                  <a:pt x="89562" y="250591"/>
                </a:lnTo>
                <a:lnTo>
                  <a:pt x="89562" y="249936"/>
                </a:lnTo>
                <a:lnTo>
                  <a:pt x="88120" y="250591"/>
                </a:lnTo>
                <a:lnTo>
                  <a:pt x="86940" y="249149"/>
                </a:lnTo>
                <a:lnTo>
                  <a:pt x="86678" y="249542"/>
                </a:lnTo>
                <a:lnTo>
                  <a:pt x="86678" y="249804"/>
                </a:lnTo>
                <a:lnTo>
                  <a:pt x="86284" y="249542"/>
                </a:lnTo>
                <a:lnTo>
                  <a:pt x="86284" y="248755"/>
                </a:lnTo>
                <a:lnTo>
                  <a:pt x="85497" y="248755"/>
                </a:lnTo>
                <a:lnTo>
                  <a:pt x="85235" y="248100"/>
                </a:lnTo>
                <a:lnTo>
                  <a:pt x="84842" y="248100"/>
                </a:lnTo>
                <a:lnTo>
                  <a:pt x="84842" y="247313"/>
                </a:lnTo>
                <a:lnTo>
                  <a:pt x="84842" y="246133"/>
                </a:lnTo>
                <a:lnTo>
                  <a:pt x="84579" y="245215"/>
                </a:lnTo>
                <a:lnTo>
                  <a:pt x="82744" y="244821"/>
                </a:lnTo>
                <a:lnTo>
                  <a:pt x="79859" y="244166"/>
                </a:lnTo>
                <a:lnTo>
                  <a:pt x="79596" y="243379"/>
                </a:lnTo>
                <a:lnTo>
                  <a:pt x="78941" y="244821"/>
                </a:lnTo>
                <a:lnTo>
                  <a:pt x="78547" y="245608"/>
                </a:lnTo>
                <a:lnTo>
                  <a:pt x="78285" y="245346"/>
                </a:lnTo>
                <a:lnTo>
                  <a:pt x="78285" y="246002"/>
                </a:lnTo>
                <a:lnTo>
                  <a:pt x="78285" y="246788"/>
                </a:lnTo>
                <a:lnTo>
                  <a:pt x="77892" y="246788"/>
                </a:lnTo>
                <a:lnTo>
                  <a:pt x="77105" y="247051"/>
                </a:lnTo>
                <a:lnTo>
                  <a:pt x="76449" y="247706"/>
                </a:lnTo>
                <a:lnTo>
                  <a:pt x="75007" y="246264"/>
                </a:lnTo>
                <a:lnTo>
                  <a:pt x="75400" y="246002"/>
                </a:lnTo>
                <a:lnTo>
                  <a:pt x="75007" y="245608"/>
                </a:lnTo>
                <a:lnTo>
                  <a:pt x="75400" y="244559"/>
                </a:lnTo>
                <a:lnTo>
                  <a:pt x="74745" y="243117"/>
                </a:lnTo>
                <a:lnTo>
                  <a:pt x="74351" y="242461"/>
                </a:lnTo>
                <a:lnTo>
                  <a:pt x="74089" y="243904"/>
                </a:lnTo>
                <a:lnTo>
                  <a:pt x="72647" y="244559"/>
                </a:lnTo>
                <a:lnTo>
                  <a:pt x="71466" y="244559"/>
                </a:lnTo>
                <a:lnTo>
                  <a:pt x="70548" y="246002"/>
                </a:lnTo>
                <a:lnTo>
                  <a:pt x="68713" y="246264"/>
                </a:lnTo>
                <a:lnTo>
                  <a:pt x="67795" y="246264"/>
                </a:lnTo>
                <a:lnTo>
                  <a:pt x="67401" y="246657"/>
                </a:lnTo>
                <a:lnTo>
                  <a:pt x="67795" y="247313"/>
                </a:lnTo>
                <a:lnTo>
                  <a:pt x="66352" y="248100"/>
                </a:lnTo>
                <a:lnTo>
                  <a:pt x="66352" y="247313"/>
                </a:lnTo>
                <a:lnTo>
                  <a:pt x="65959" y="245871"/>
                </a:lnTo>
                <a:lnTo>
                  <a:pt x="64779" y="245871"/>
                </a:lnTo>
                <a:lnTo>
                  <a:pt x="64516" y="246919"/>
                </a:lnTo>
                <a:lnTo>
                  <a:pt x="63861" y="246919"/>
                </a:lnTo>
                <a:lnTo>
                  <a:pt x="62943" y="246919"/>
                </a:lnTo>
                <a:lnTo>
                  <a:pt x="62943" y="247313"/>
                </a:lnTo>
                <a:lnTo>
                  <a:pt x="62943" y="247575"/>
                </a:lnTo>
                <a:lnTo>
                  <a:pt x="62549" y="247313"/>
                </a:lnTo>
                <a:lnTo>
                  <a:pt x="61763" y="246133"/>
                </a:lnTo>
                <a:lnTo>
                  <a:pt x="61763" y="246526"/>
                </a:lnTo>
                <a:lnTo>
                  <a:pt x="60845" y="246526"/>
                </a:lnTo>
                <a:lnTo>
                  <a:pt x="60451" y="246788"/>
                </a:lnTo>
                <a:lnTo>
                  <a:pt x="60189" y="245739"/>
                </a:lnTo>
                <a:lnTo>
                  <a:pt x="60189" y="244297"/>
                </a:lnTo>
                <a:lnTo>
                  <a:pt x="60189" y="243904"/>
                </a:lnTo>
                <a:lnTo>
                  <a:pt x="58747" y="243117"/>
                </a:lnTo>
                <a:lnTo>
                  <a:pt x="58747" y="242461"/>
                </a:lnTo>
                <a:lnTo>
                  <a:pt x="58353" y="242461"/>
                </a:lnTo>
                <a:lnTo>
                  <a:pt x="58747" y="241674"/>
                </a:lnTo>
                <a:lnTo>
                  <a:pt x="58747" y="241412"/>
                </a:lnTo>
                <a:lnTo>
                  <a:pt x="59533" y="241412"/>
                </a:lnTo>
                <a:lnTo>
                  <a:pt x="59533" y="241019"/>
                </a:lnTo>
                <a:lnTo>
                  <a:pt x="58747" y="240756"/>
                </a:lnTo>
                <a:lnTo>
                  <a:pt x="58353" y="240363"/>
                </a:lnTo>
                <a:lnTo>
                  <a:pt x="57304" y="240101"/>
                </a:lnTo>
                <a:lnTo>
                  <a:pt x="56911" y="240887"/>
                </a:lnTo>
                <a:lnTo>
                  <a:pt x="54813" y="239707"/>
                </a:lnTo>
                <a:lnTo>
                  <a:pt x="55206" y="239445"/>
                </a:lnTo>
                <a:lnTo>
                  <a:pt x="53370" y="238265"/>
                </a:lnTo>
                <a:lnTo>
                  <a:pt x="53764" y="237478"/>
                </a:lnTo>
                <a:lnTo>
                  <a:pt x="53370" y="237478"/>
                </a:lnTo>
                <a:lnTo>
                  <a:pt x="53108" y="237085"/>
                </a:lnTo>
                <a:lnTo>
                  <a:pt x="53108" y="236822"/>
                </a:lnTo>
                <a:lnTo>
                  <a:pt x="52715" y="236429"/>
                </a:lnTo>
                <a:lnTo>
                  <a:pt x="52715" y="236167"/>
                </a:lnTo>
                <a:lnTo>
                  <a:pt x="51928" y="235773"/>
                </a:lnTo>
                <a:lnTo>
                  <a:pt x="51928" y="236167"/>
                </a:lnTo>
                <a:lnTo>
                  <a:pt x="51666" y="236167"/>
                </a:lnTo>
                <a:lnTo>
                  <a:pt x="51272" y="236167"/>
                </a:lnTo>
                <a:lnTo>
                  <a:pt x="51010" y="235773"/>
                </a:lnTo>
                <a:lnTo>
                  <a:pt x="50617" y="235511"/>
                </a:lnTo>
                <a:lnTo>
                  <a:pt x="50617" y="235118"/>
                </a:lnTo>
                <a:lnTo>
                  <a:pt x="50617" y="234855"/>
                </a:lnTo>
                <a:lnTo>
                  <a:pt x="50354" y="234855"/>
                </a:lnTo>
                <a:lnTo>
                  <a:pt x="49830" y="234855"/>
                </a:lnTo>
                <a:lnTo>
                  <a:pt x="49567" y="235118"/>
                </a:lnTo>
                <a:lnTo>
                  <a:pt x="49174" y="235118"/>
                </a:lnTo>
                <a:lnTo>
                  <a:pt x="47732" y="235118"/>
                </a:lnTo>
                <a:lnTo>
                  <a:pt x="48125" y="236298"/>
                </a:lnTo>
                <a:lnTo>
                  <a:pt x="46945" y="236560"/>
                </a:lnTo>
                <a:lnTo>
                  <a:pt x="45502" y="236560"/>
                </a:lnTo>
                <a:lnTo>
                  <a:pt x="46158" y="236298"/>
                </a:lnTo>
                <a:lnTo>
                  <a:pt x="45240" y="235118"/>
                </a:lnTo>
                <a:lnTo>
                  <a:pt x="44847" y="235905"/>
                </a:lnTo>
                <a:lnTo>
                  <a:pt x="45634" y="236560"/>
                </a:lnTo>
                <a:lnTo>
                  <a:pt x="44847" y="236954"/>
                </a:lnTo>
                <a:lnTo>
                  <a:pt x="43404" y="237216"/>
                </a:lnTo>
                <a:lnTo>
                  <a:pt x="43404" y="238396"/>
                </a:lnTo>
                <a:lnTo>
                  <a:pt x="43404" y="239838"/>
                </a:lnTo>
                <a:lnTo>
                  <a:pt x="43404" y="240232"/>
                </a:lnTo>
                <a:lnTo>
                  <a:pt x="41700" y="241281"/>
                </a:lnTo>
                <a:lnTo>
                  <a:pt x="39601" y="241937"/>
                </a:lnTo>
                <a:lnTo>
                  <a:pt x="39601" y="242330"/>
                </a:lnTo>
                <a:lnTo>
                  <a:pt x="38421" y="242330"/>
                </a:lnTo>
                <a:lnTo>
                  <a:pt x="37766" y="242986"/>
                </a:lnTo>
                <a:lnTo>
                  <a:pt x="37766" y="242330"/>
                </a:lnTo>
                <a:lnTo>
                  <a:pt x="37503" y="241543"/>
                </a:lnTo>
                <a:lnTo>
                  <a:pt x="37503" y="241150"/>
                </a:lnTo>
                <a:lnTo>
                  <a:pt x="37766" y="240887"/>
                </a:lnTo>
                <a:lnTo>
                  <a:pt x="36979" y="240494"/>
                </a:lnTo>
                <a:lnTo>
                  <a:pt x="36323" y="239838"/>
                </a:lnTo>
                <a:lnTo>
                  <a:pt x="34881" y="239838"/>
                </a:lnTo>
                <a:lnTo>
                  <a:pt x="34881" y="239052"/>
                </a:lnTo>
                <a:lnTo>
                  <a:pt x="34094" y="239052"/>
                </a:lnTo>
                <a:lnTo>
                  <a:pt x="33438" y="239445"/>
                </a:lnTo>
                <a:lnTo>
                  <a:pt x="33438" y="238658"/>
                </a:lnTo>
                <a:lnTo>
                  <a:pt x="33701" y="237872"/>
                </a:lnTo>
                <a:lnTo>
                  <a:pt x="33438" y="237872"/>
                </a:lnTo>
                <a:lnTo>
                  <a:pt x="33438" y="237609"/>
                </a:lnTo>
                <a:lnTo>
                  <a:pt x="34356" y="235773"/>
                </a:lnTo>
                <a:lnTo>
                  <a:pt x="35143" y="235773"/>
                </a:lnTo>
                <a:lnTo>
                  <a:pt x="33701" y="234724"/>
                </a:lnTo>
                <a:lnTo>
                  <a:pt x="33701" y="233544"/>
                </a:lnTo>
                <a:lnTo>
                  <a:pt x="34356" y="232888"/>
                </a:lnTo>
                <a:lnTo>
                  <a:pt x="35536" y="232102"/>
                </a:lnTo>
                <a:lnTo>
                  <a:pt x="36323" y="232102"/>
                </a:lnTo>
                <a:lnTo>
                  <a:pt x="36323" y="231971"/>
                </a:lnTo>
                <a:lnTo>
                  <a:pt x="37766" y="230528"/>
                </a:lnTo>
                <a:lnTo>
                  <a:pt x="38421" y="230528"/>
                </a:lnTo>
                <a:lnTo>
                  <a:pt x="39208" y="229086"/>
                </a:lnTo>
                <a:lnTo>
                  <a:pt x="39601" y="228692"/>
                </a:lnTo>
                <a:lnTo>
                  <a:pt x="39601" y="228037"/>
                </a:lnTo>
                <a:lnTo>
                  <a:pt x="40388" y="227381"/>
                </a:lnTo>
                <a:lnTo>
                  <a:pt x="40388" y="226332"/>
                </a:lnTo>
                <a:lnTo>
                  <a:pt x="33176" y="223841"/>
                </a:lnTo>
                <a:lnTo>
                  <a:pt x="30816" y="227774"/>
                </a:lnTo>
                <a:lnTo>
                  <a:pt x="29636" y="226594"/>
                </a:lnTo>
                <a:lnTo>
                  <a:pt x="28849" y="225939"/>
                </a:lnTo>
                <a:lnTo>
                  <a:pt x="24653" y="229217"/>
                </a:lnTo>
                <a:lnTo>
                  <a:pt x="22292" y="225939"/>
                </a:lnTo>
                <a:lnTo>
                  <a:pt x="21112" y="225939"/>
                </a:lnTo>
                <a:lnTo>
                  <a:pt x="20063" y="224496"/>
                </a:lnTo>
                <a:lnTo>
                  <a:pt x="18883" y="225152"/>
                </a:lnTo>
                <a:lnTo>
                  <a:pt x="18621" y="224889"/>
                </a:lnTo>
                <a:lnTo>
                  <a:pt x="16523" y="224496"/>
                </a:lnTo>
                <a:lnTo>
                  <a:pt x="15080" y="221611"/>
                </a:lnTo>
                <a:lnTo>
                  <a:pt x="14424" y="221480"/>
                </a:lnTo>
                <a:lnTo>
                  <a:pt x="14031" y="220300"/>
                </a:lnTo>
                <a:lnTo>
                  <a:pt x="13244" y="220300"/>
                </a:lnTo>
                <a:lnTo>
                  <a:pt x="13244" y="218595"/>
                </a:lnTo>
                <a:lnTo>
                  <a:pt x="12589" y="218595"/>
                </a:lnTo>
                <a:lnTo>
                  <a:pt x="12326" y="217415"/>
                </a:lnTo>
                <a:lnTo>
                  <a:pt x="8392" y="217415"/>
                </a:lnTo>
                <a:lnTo>
                  <a:pt x="7606" y="217153"/>
                </a:lnTo>
                <a:lnTo>
                  <a:pt x="2623" y="218071"/>
                </a:lnTo>
                <a:lnTo>
                  <a:pt x="2623" y="217415"/>
                </a:lnTo>
                <a:lnTo>
                  <a:pt x="1180" y="217808"/>
                </a:lnTo>
                <a:lnTo>
                  <a:pt x="0" y="218595"/>
                </a:lnTo>
                <a:lnTo>
                  <a:pt x="656" y="220693"/>
                </a:lnTo>
                <a:lnTo>
                  <a:pt x="2754" y="223185"/>
                </a:lnTo>
                <a:lnTo>
                  <a:pt x="3409" y="225021"/>
                </a:lnTo>
                <a:lnTo>
                  <a:pt x="3147" y="225283"/>
                </a:lnTo>
                <a:lnTo>
                  <a:pt x="4196" y="227774"/>
                </a:lnTo>
                <a:lnTo>
                  <a:pt x="4852" y="227774"/>
                </a:lnTo>
                <a:lnTo>
                  <a:pt x="5245" y="228037"/>
                </a:lnTo>
                <a:lnTo>
                  <a:pt x="4852" y="228430"/>
                </a:lnTo>
                <a:lnTo>
                  <a:pt x="6032" y="229873"/>
                </a:lnTo>
                <a:lnTo>
                  <a:pt x="6557" y="229873"/>
                </a:lnTo>
                <a:lnTo>
                  <a:pt x="6950" y="230790"/>
                </a:lnTo>
                <a:lnTo>
                  <a:pt x="7343" y="232233"/>
                </a:lnTo>
                <a:lnTo>
                  <a:pt x="8392" y="233413"/>
                </a:lnTo>
                <a:lnTo>
                  <a:pt x="10491" y="235118"/>
                </a:lnTo>
                <a:lnTo>
                  <a:pt x="11277" y="234855"/>
                </a:lnTo>
                <a:lnTo>
                  <a:pt x="11933" y="235118"/>
                </a:lnTo>
                <a:lnTo>
                  <a:pt x="13769" y="237609"/>
                </a:lnTo>
                <a:lnTo>
                  <a:pt x="16654" y="239707"/>
                </a:lnTo>
                <a:lnTo>
                  <a:pt x="18096" y="241150"/>
                </a:lnTo>
                <a:lnTo>
                  <a:pt x="21243" y="242330"/>
                </a:lnTo>
                <a:lnTo>
                  <a:pt x="21899" y="242330"/>
                </a:lnTo>
                <a:lnTo>
                  <a:pt x="25833" y="244428"/>
                </a:lnTo>
                <a:lnTo>
                  <a:pt x="31471" y="247313"/>
                </a:lnTo>
                <a:lnTo>
                  <a:pt x="34356" y="248755"/>
                </a:lnTo>
                <a:lnTo>
                  <a:pt x="35405" y="249018"/>
                </a:lnTo>
                <a:lnTo>
                  <a:pt x="37635" y="249411"/>
                </a:lnTo>
                <a:lnTo>
                  <a:pt x="41175" y="249673"/>
                </a:lnTo>
                <a:lnTo>
                  <a:pt x="42880" y="250067"/>
                </a:lnTo>
                <a:lnTo>
                  <a:pt x="45371" y="251116"/>
                </a:lnTo>
                <a:lnTo>
                  <a:pt x="46289" y="251509"/>
                </a:lnTo>
                <a:lnTo>
                  <a:pt x="47469" y="252952"/>
                </a:lnTo>
                <a:lnTo>
                  <a:pt x="48518" y="255050"/>
                </a:lnTo>
                <a:lnTo>
                  <a:pt x="49699" y="265016"/>
                </a:lnTo>
                <a:lnTo>
                  <a:pt x="51141" y="269605"/>
                </a:lnTo>
                <a:lnTo>
                  <a:pt x="52846" y="272097"/>
                </a:lnTo>
                <a:lnTo>
                  <a:pt x="56124" y="275244"/>
                </a:lnTo>
                <a:lnTo>
                  <a:pt x="56911" y="276424"/>
                </a:lnTo>
                <a:lnTo>
                  <a:pt x="57173" y="277342"/>
                </a:lnTo>
                <a:lnTo>
                  <a:pt x="57566" y="277342"/>
                </a:lnTo>
                <a:lnTo>
                  <a:pt x="57829" y="278522"/>
                </a:lnTo>
                <a:lnTo>
                  <a:pt x="57829" y="279309"/>
                </a:lnTo>
                <a:lnTo>
                  <a:pt x="57566" y="280227"/>
                </a:lnTo>
                <a:lnTo>
                  <a:pt x="58353" y="281669"/>
                </a:lnTo>
                <a:lnTo>
                  <a:pt x="59009" y="281669"/>
                </a:lnTo>
                <a:lnTo>
                  <a:pt x="59009" y="280882"/>
                </a:lnTo>
                <a:lnTo>
                  <a:pt x="59796" y="280620"/>
                </a:lnTo>
                <a:lnTo>
                  <a:pt x="59796" y="280882"/>
                </a:lnTo>
                <a:lnTo>
                  <a:pt x="59533" y="281276"/>
                </a:lnTo>
                <a:lnTo>
                  <a:pt x="58747" y="284161"/>
                </a:lnTo>
                <a:lnTo>
                  <a:pt x="58747" y="284947"/>
                </a:lnTo>
                <a:lnTo>
                  <a:pt x="59009" y="285734"/>
                </a:lnTo>
                <a:lnTo>
                  <a:pt x="60845" y="287177"/>
                </a:lnTo>
                <a:lnTo>
                  <a:pt x="64385" y="289275"/>
                </a:lnTo>
                <a:lnTo>
                  <a:pt x="63730" y="290717"/>
                </a:lnTo>
                <a:lnTo>
                  <a:pt x="63730" y="291111"/>
                </a:lnTo>
                <a:lnTo>
                  <a:pt x="62943" y="291897"/>
                </a:lnTo>
                <a:lnTo>
                  <a:pt x="62549" y="293078"/>
                </a:lnTo>
                <a:lnTo>
                  <a:pt x="62287" y="293340"/>
                </a:lnTo>
                <a:lnTo>
                  <a:pt x="62287" y="293996"/>
                </a:lnTo>
                <a:lnTo>
                  <a:pt x="62549" y="295176"/>
                </a:lnTo>
                <a:lnTo>
                  <a:pt x="63205" y="296225"/>
                </a:lnTo>
                <a:lnTo>
                  <a:pt x="64648" y="297667"/>
                </a:lnTo>
                <a:lnTo>
                  <a:pt x="65828" y="299110"/>
                </a:lnTo>
                <a:lnTo>
                  <a:pt x="65828" y="298847"/>
                </a:lnTo>
                <a:lnTo>
                  <a:pt x="70024" y="299110"/>
                </a:lnTo>
                <a:lnTo>
                  <a:pt x="71466" y="299503"/>
                </a:lnTo>
                <a:lnTo>
                  <a:pt x="74745" y="300945"/>
                </a:lnTo>
                <a:lnTo>
                  <a:pt x="75662" y="301732"/>
                </a:lnTo>
                <a:lnTo>
                  <a:pt x="75007" y="301732"/>
                </a:lnTo>
                <a:lnTo>
                  <a:pt x="75007" y="301995"/>
                </a:lnTo>
                <a:lnTo>
                  <a:pt x="75400" y="302388"/>
                </a:lnTo>
                <a:lnTo>
                  <a:pt x="76187" y="302650"/>
                </a:lnTo>
                <a:lnTo>
                  <a:pt x="76187" y="303044"/>
                </a:lnTo>
                <a:lnTo>
                  <a:pt x="76843" y="303961"/>
                </a:lnTo>
                <a:lnTo>
                  <a:pt x="76449" y="304748"/>
                </a:lnTo>
                <a:lnTo>
                  <a:pt x="77629" y="304748"/>
                </a:lnTo>
                <a:lnTo>
                  <a:pt x="77892" y="306846"/>
                </a:lnTo>
                <a:lnTo>
                  <a:pt x="77892" y="308289"/>
                </a:lnTo>
                <a:lnTo>
                  <a:pt x="77629" y="313927"/>
                </a:lnTo>
                <a:lnTo>
                  <a:pt x="77236" y="315370"/>
                </a:lnTo>
                <a:lnTo>
                  <a:pt x="77236" y="315763"/>
                </a:lnTo>
                <a:lnTo>
                  <a:pt x="76974" y="318124"/>
                </a:lnTo>
                <a:lnTo>
                  <a:pt x="77761" y="321402"/>
                </a:lnTo>
                <a:lnTo>
                  <a:pt x="78023" y="322058"/>
                </a:lnTo>
                <a:lnTo>
                  <a:pt x="78416" y="322320"/>
                </a:lnTo>
                <a:lnTo>
                  <a:pt x="78679" y="322713"/>
                </a:lnTo>
                <a:lnTo>
                  <a:pt x="81563" y="325598"/>
                </a:lnTo>
                <a:lnTo>
                  <a:pt x="83399" y="327303"/>
                </a:lnTo>
                <a:lnTo>
                  <a:pt x="85104" y="328745"/>
                </a:lnTo>
                <a:lnTo>
                  <a:pt x="86284" y="328745"/>
                </a:lnTo>
                <a:lnTo>
                  <a:pt x="86546" y="327958"/>
                </a:lnTo>
                <a:lnTo>
                  <a:pt x="85497" y="327303"/>
                </a:lnTo>
                <a:lnTo>
                  <a:pt x="85760" y="327040"/>
                </a:lnTo>
                <a:lnTo>
                  <a:pt x="85760" y="326647"/>
                </a:lnTo>
                <a:lnTo>
                  <a:pt x="86546" y="327040"/>
                </a:lnTo>
                <a:lnTo>
                  <a:pt x="87727" y="326647"/>
                </a:lnTo>
                <a:lnTo>
                  <a:pt x="87727" y="326385"/>
                </a:lnTo>
                <a:lnTo>
                  <a:pt x="87989" y="325991"/>
                </a:lnTo>
                <a:lnTo>
                  <a:pt x="88382" y="325729"/>
                </a:lnTo>
                <a:lnTo>
                  <a:pt x="87989" y="325336"/>
                </a:lnTo>
                <a:lnTo>
                  <a:pt x="88645" y="325729"/>
                </a:lnTo>
                <a:lnTo>
                  <a:pt x="89431" y="324942"/>
                </a:lnTo>
                <a:lnTo>
                  <a:pt x="91529" y="325991"/>
                </a:lnTo>
                <a:lnTo>
                  <a:pt x="91529" y="325729"/>
                </a:lnTo>
                <a:lnTo>
                  <a:pt x="91529" y="325991"/>
                </a:lnTo>
                <a:lnTo>
                  <a:pt x="92316" y="326385"/>
                </a:lnTo>
                <a:lnTo>
                  <a:pt x="92972" y="325991"/>
                </a:lnTo>
                <a:lnTo>
                  <a:pt x="93759" y="325991"/>
                </a:lnTo>
                <a:lnTo>
                  <a:pt x="94152" y="325729"/>
                </a:lnTo>
                <a:lnTo>
                  <a:pt x="94152" y="324549"/>
                </a:lnTo>
                <a:lnTo>
                  <a:pt x="93103" y="323762"/>
                </a:lnTo>
                <a:lnTo>
                  <a:pt x="93365" y="323500"/>
                </a:lnTo>
                <a:lnTo>
                  <a:pt x="93365" y="323107"/>
                </a:lnTo>
                <a:lnTo>
                  <a:pt x="93759" y="322844"/>
                </a:lnTo>
                <a:lnTo>
                  <a:pt x="94021" y="323107"/>
                </a:lnTo>
                <a:lnTo>
                  <a:pt x="94808" y="322320"/>
                </a:lnTo>
                <a:lnTo>
                  <a:pt x="94808" y="322058"/>
                </a:lnTo>
                <a:lnTo>
                  <a:pt x="95201" y="322058"/>
                </a:lnTo>
                <a:lnTo>
                  <a:pt x="95988" y="321664"/>
                </a:lnTo>
                <a:lnTo>
                  <a:pt x="96381" y="321402"/>
                </a:lnTo>
                <a:lnTo>
                  <a:pt x="95988" y="321008"/>
                </a:lnTo>
                <a:lnTo>
                  <a:pt x="95201" y="319566"/>
                </a:lnTo>
                <a:lnTo>
                  <a:pt x="97037" y="318124"/>
                </a:lnTo>
                <a:lnTo>
                  <a:pt x="97299" y="318910"/>
                </a:lnTo>
                <a:lnTo>
                  <a:pt x="98610" y="317861"/>
                </a:lnTo>
                <a:lnTo>
                  <a:pt x="98610" y="318910"/>
                </a:lnTo>
                <a:lnTo>
                  <a:pt x="98610" y="320353"/>
                </a:lnTo>
                <a:lnTo>
                  <a:pt x="98610" y="320746"/>
                </a:lnTo>
                <a:lnTo>
                  <a:pt x="99397" y="321795"/>
                </a:lnTo>
                <a:lnTo>
                  <a:pt x="99397" y="322451"/>
                </a:lnTo>
                <a:lnTo>
                  <a:pt x="100053" y="322844"/>
                </a:lnTo>
                <a:lnTo>
                  <a:pt x="100446" y="323500"/>
                </a:lnTo>
                <a:lnTo>
                  <a:pt x="100709" y="325205"/>
                </a:lnTo>
                <a:lnTo>
                  <a:pt x="101102" y="325598"/>
                </a:lnTo>
                <a:lnTo>
                  <a:pt x="102544" y="326516"/>
                </a:lnTo>
                <a:lnTo>
                  <a:pt x="103593" y="326254"/>
                </a:lnTo>
                <a:lnTo>
                  <a:pt x="104774" y="326516"/>
                </a:lnTo>
                <a:lnTo>
                  <a:pt x="105036" y="326516"/>
                </a:lnTo>
                <a:lnTo>
                  <a:pt x="105691" y="327303"/>
                </a:lnTo>
                <a:lnTo>
                  <a:pt x="106478" y="327696"/>
                </a:lnTo>
                <a:lnTo>
                  <a:pt x="111068" y="330188"/>
                </a:lnTo>
                <a:lnTo>
                  <a:pt x="111461" y="330188"/>
                </a:lnTo>
                <a:lnTo>
                  <a:pt x="111855" y="330581"/>
                </a:lnTo>
                <a:lnTo>
                  <a:pt x="112117" y="330843"/>
                </a:lnTo>
                <a:lnTo>
                  <a:pt x="112117" y="331630"/>
                </a:lnTo>
                <a:lnTo>
                  <a:pt x="112510" y="332024"/>
                </a:lnTo>
                <a:lnTo>
                  <a:pt x="113953" y="333073"/>
                </a:lnTo>
                <a:lnTo>
                  <a:pt x="114740" y="334253"/>
                </a:lnTo>
                <a:lnTo>
                  <a:pt x="114740" y="334515"/>
                </a:lnTo>
                <a:lnTo>
                  <a:pt x="114740" y="335171"/>
                </a:lnTo>
                <a:lnTo>
                  <a:pt x="114740" y="335564"/>
                </a:lnTo>
                <a:lnTo>
                  <a:pt x="116182" y="336220"/>
                </a:lnTo>
                <a:lnTo>
                  <a:pt x="117100" y="336220"/>
                </a:lnTo>
                <a:lnTo>
                  <a:pt x="118936" y="335826"/>
                </a:lnTo>
                <a:lnTo>
                  <a:pt x="119591" y="336220"/>
                </a:lnTo>
                <a:lnTo>
                  <a:pt x="120378" y="337006"/>
                </a:lnTo>
                <a:lnTo>
                  <a:pt x="121821" y="337662"/>
                </a:lnTo>
                <a:lnTo>
                  <a:pt x="122476" y="336482"/>
                </a:lnTo>
                <a:lnTo>
                  <a:pt x="122739" y="336220"/>
                </a:lnTo>
                <a:lnTo>
                  <a:pt x="123525" y="335826"/>
                </a:lnTo>
                <a:lnTo>
                  <a:pt x="123919" y="335564"/>
                </a:lnTo>
                <a:lnTo>
                  <a:pt x="123919" y="334777"/>
                </a:lnTo>
                <a:lnTo>
                  <a:pt x="124181" y="334384"/>
                </a:lnTo>
                <a:lnTo>
                  <a:pt x="124574" y="334122"/>
                </a:lnTo>
                <a:lnTo>
                  <a:pt x="125754" y="334384"/>
                </a:lnTo>
                <a:lnTo>
                  <a:pt x="125754" y="334777"/>
                </a:lnTo>
                <a:lnTo>
                  <a:pt x="125754" y="335039"/>
                </a:lnTo>
                <a:lnTo>
                  <a:pt x="125361" y="336482"/>
                </a:lnTo>
                <a:lnTo>
                  <a:pt x="124968" y="337924"/>
                </a:lnTo>
                <a:lnTo>
                  <a:pt x="125361" y="338711"/>
                </a:lnTo>
                <a:lnTo>
                  <a:pt x="126148" y="338711"/>
                </a:lnTo>
                <a:lnTo>
                  <a:pt x="126541" y="337269"/>
                </a:lnTo>
                <a:lnTo>
                  <a:pt x="126804" y="336482"/>
                </a:lnTo>
                <a:lnTo>
                  <a:pt x="128639" y="335826"/>
                </a:lnTo>
                <a:lnTo>
                  <a:pt x="130082" y="335826"/>
                </a:lnTo>
                <a:lnTo>
                  <a:pt x="130738" y="335564"/>
                </a:lnTo>
                <a:lnTo>
                  <a:pt x="131787" y="335826"/>
                </a:lnTo>
                <a:lnTo>
                  <a:pt x="132442" y="334122"/>
                </a:lnTo>
                <a:lnTo>
                  <a:pt x="131000" y="332286"/>
                </a:lnTo>
                <a:lnTo>
                  <a:pt x="130738" y="330843"/>
                </a:lnTo>
                <a:lnTo>
                  <a:pt x="130738" y="330188"/>
                </a:lnTo>
                <a:lnTo>
                  <a:pt x="130738" y="329139"/>
                </a:lnTo>
                <a:lnTo>
                  <a:pt x="130344" y="328483"/>
                </a:lnTo>
                <a:lnTo>
                  <a:pt x="130082" y="327696"/>
                </a:lnTo>
                <a:lnTo>
                  <a:pt x="130344" y="326254"/>
                </a:lnTo>
                <a:lnTo>
                  <a:pt x="130344" y="325860"/>
                </a:lnTo>
                <a:lnTo>
                  <a:pt x="130738" y="324811"/>
                </a:lnTo>
                <a:lnTo>
                  <a:pt x="131524" y="324811"/>
                </a:lnTo>
                <a:lnTo>
                  <a:pt x="131524" y="327696"/>
                </a:lnTo>
                <a:lnTo>
                  <a:pt x="131524" y="328483"/>
                </a:lnTo>
                <a:lnTo>
                  <a:pt x="131787" y="329401"/>
                </a:lnTo>
                <a:lnTo>
                  <a:pt x="133229" y="330843"/>
                </a:lnTo>
                <a:lnTo>
                  <a:pt x="135065" y="332286"/>
                </a:lnTo>
                <a:lnTo>
                  <a:pt x="138212" y="335564"/>
                </a:lnTo>
                <a:lnTo>
                  <a:pt x="139392" y="337662"/>
                </a:lnTo>
                <a:lnTo>
                  <a:pt x="140179" y="339367"/>
                </a:lnTo>
                <a:lnTo>
                  <a:pt x="141097" y="340547"/>
                </a:lnTo>
                <a:lnTo>
                  <a:pt x="141884" y="340809"/>
                </a:lnTo>
                <a:lnTo>
                  <a:pt x="143719" y="340809"/>
                </a:lnTo>
                <a:lnTo>
                  <a:pt x="148965" y="341989"/>
                </a:lnTo>
                <a:lnTo>
                  <a:pt x="149358" y="340547"/>
                </a:lnTo>
                <a:lnTo>
                  <a:pt x="150801" y="341334"/>
                </a:lnTo>
                <a:lnTo>
                  <a:pt x="150801" y="339891"/>
                </a:lnTo>
                <a:lnTo>
                  <a:pt x="151850" y="340547"/>
                </a:lnTo>
                <a:lnTo>
                  <a:pt x="153292" y="340809"/>
                </a:lnTo>
                <a:lnTo>
                  <a:pt x="153292" y="340154"/>
                </a:lnTo>
                <a:lnTo>
                  <a:pt x="155783" y="340547"/>
                </a:lnTo>
                <a:lnTo>
                  <a:pt x="156177" y="337006"/>
                </a:lnTo>
                <a:lnTo>
                  <a:pt x="156439" y="334122"/>
                </a:lnTo>
                <a:lnTo>
                  <a:pt x="156833" y="334122"/>
                </a:lnTo>
                <a:lnTo>
                  <a:pt x="157095" y="334122"/>
                </a:lnTo>
                <a:lnTo>
                  <a:pt x="158537" y="334384"/>
                </a:lnTo>
                <a:lnTo>
                  <a:pt x="159324" y="334122"/>
                </a:lnTo>
                <a:lnTo>
                  <a:pt x="159324" y="333335"/>
                </a:lnTo>
                <a:lnTo>
                  <a:pt x="159062" y="332679"/>
                </a:lnTo>
                <a:lnTo>
                  <a:pt x="159062" y="332286"/>
                </a:lnTo>
                <a:lnTo>
                  <a:pt x="159324" y="331630"/>
                </a:lnTo>
                <a:lnTo>
                  <a:pt x="159324" y="330843"/>
                </a:lnTo>
                <a:lnTo>
                  <a:pt x="159324" y="330581"/>
                </a:lnTo>
                <a:lnTo>
                  <a:pt x="159980" y="330843"/>
                </a:lnTo>
                <a:lnTo>
                  <a:pt x="161160" y="330188"/>
                </a:lnTo>
                <a:lnTo>
                  <a:pt x="161160" y="329139"/>
                </a:lnTo>
                <a:lnTo>
                  <a:pt x="161422" y="329139"/>
                </a:lnTo>
                <a:lnTo>
                  <a:pt x="161815" y="329139"/>
                </a:lnTo>
                <a:lnTo>
                  <a:pt x="162078" y="328745"/>
                </a:lnTo>
                <a:lnTo>
                  <a:pt x="165356" y="327040"/>
                </a:lnTo>
                <a:lnTo>
                  <a:pt x="166143" y="327303"/>
                </a:lnTo>
                <a:lnTo>
                  <a:pt x="167061" y="326516"/>
                </a:lnTo>
                <a:lnTo>
                  <a:pt x="167848" y="325860"/>
                </a:lnTo>
                <a:lnTo>
                  <a:pt x="168503" y="324811"/>
                </a:lnTo>
                <a:lnTo>
                  <a:pt x="170339" y="322320"/>
                </a:lnTo>
                <a:lnTo>
                  <a:pt x="170995" y="321664"/>
                </a:lnTo>
                <a:lnTo>
                  <a:pt x="169552" y="318779"/>
                </a:lnTo>
                <a:lnTo>
                  <a:pt x="168372" y="319173"/>
                </a:lnTo>
                <a:lnTo>
                  <a:pt x="168110" y="317337"/>
                </a:lnTo>
                <a:lnTo>
                  <a:pt x="167716" y="316288"/>
                </a:lnTo>
                <a:lnTo>
                  <a:pt x="166930" y="315632"/>
                </a:lnTo>
                <a:lnTo>
                  <a:pt x="166667" y="315239"/>
                </a:lnTo>
                <a:lnTo>
                  <a:pt x="166012" y="315239"/>
                </a:lnTo>
                <a:lnTo>
                  <a:pt x="166012" y="314583"/>
                </a:lnTo>
                <a:lnTo>
                  <a:pt x="165225" y="313796"/>
                </a:lnTo>
                <a:lnTo>
                  <a:pt x="165487" y="312878"/>
                </a:lnTo>
                <a:lnTo>
                  <a:pt x="165881" y="312485"/>
                </a:lnTo>
                <a:lnTo>
                  <a:pt x="165094" y="310125"/>
                </a:lnTo>
                <a:lnTo>
                  <a:pt x="165094" y="309338"/>
                </a:lnTo>
                <a:lnTo>
                  <a:pt x="165094" y="308682"/>
                </a:lnTo>
                <a:lnTo>
                  <a:pt x="165094" y="308289"/>
                </a:lnTo>
                <a:lnTo>
                  <a:pt x="165356" y="307633"/>
                </a:lnTo>
                <a:lnTo>
                  <a:pt x="165094" y="307633"/>
                </a:lnTo>
                <a:lnTo>
                  <a:pt x="165356" y="306846"/>
                </a:lnTo>
                <a:lnTo>
                  <a:pt x="165356" y="304486"/>
                </a:lnTo>
                <a:lnTo>
                  <a:pt x="165094" y="302650"/>
                </a:lnTo>
                <a:lnTo>
                  <a:pt x="165881" y="301208"/>
                </a:lnTo>
                <a:lnTo>
                  <a:pt x="165094" y="300552"/>
                </a:lnTo>
                <a:lnTo>
                  <a:pt x="164438" y="299765"/>
                </a:lnTo>
                <a:lnTo>
                  <a:pt x="165356" y="297405"/>
                </a:lnTo>
                <a:lnTo>
                  <a:pt x="166143" y="297012"/>
                </a:lnTo>
                <a:lnTo>
                  <a:pt x="167979" y="296749"/>
                </a:lnTo>
                <a:lnTo>
                  <a:pt x="172568" y="294913"/>
                </a:lnTo>
                <a:lnTo>
                  <a:pt x="172962" y="294127"/>
                </a:lnTo>
                <a:lnTo>
                  <a:pt x="174404" y="293471"/>
                </a:lnTo>
                <a:lnTo>
                  <a:pt x="174011" y="292422"/>
                </a:lnTo>
                <a:lnTo>
                  <a:pt x="173093" y="292684"/>
                </a:lnTo>
                <a:lnTo>
                  <a:pt x="172699" y="292684"/>
                </a:lnTo>
                <a:lnTo>
                  <a:pt x="171781" y="293471"/>
                </a:lnTo>
                <a:lnTo>
                  <a:pt x="170339" y="292029"/>
                </a:lnTo>
                <a:lnTo>
                  <a:pt x="170601" y="291635"/>
                </a:lnTo>
                <a:lnTo>
                  <a:pt x="167716" y="290717"/>
                </a:lnTo>
                <a:lnTo>
                  <a:pt x="166930" y="290979"/>
                </a:lnTo>
                <a:lnTo>
                  <a:pt x="166012" y="290717"/>
                </a:lnTo>
                <a:lnTo>
                  <a:pt x="164832" y="290979"/>
                </a:lnTo>
                <a:lnTo>
                  <a:pt x="164569" y="288881"/>
                </a:lnTo>
                <a:lnTo>
                  <a:pt x="164569" y="287964"/>
                </a:lnTo>
                <a:lnTo>
                  <a:pt x="163782" y="287570"/>
                </a:lnTo>
                <a:lnTo>
                  <a:pt x="163782" y="285734"/>
                </a:lnTo>
                <a:lnTo>
                  <a:pt x="163127" y="285734"/>
                </a:lnTo>
                <a:lnTo>
                  <a:pt x="163127" y="284030"/>
                </a:lnTo>
                <a:lnTo>
                  <a:pt x="160635" y="283374"/>
                </a:lnTo>
                <a:lnTo>
                  <a:pt x="159849" y="281932"/>
                </a:lnTo>
                <a:lnTo>
                  <a:pt x="160242" y="281145"/>
                </a:lnTo>
                <a:lnTo>
                  <a:pt x="161160" y="280751"/>
                </a:lnTo>
                <a:lnTo>
                  <a:pt x="162602" y="280489"/>
                </a:lnTo>
                <a:lnTo>
                  <a:pt x="163389" y="280489"/>
                </a:lnTo>
                <a:lnTo>
                  <a:pt x="166667" y="278653"/>
                </a:lnTo>
                <a:lnTo>
                  <a:pt x="168110" y="278391"/>
                </a:lnTo>
                <a:lnTo>
                  <a:pt x="170601" y="277735"/>
                </a:lnTo>
                <a:lnTo>
                  <a:pt x="171781" y="276293"/>
                </a:lnTo>
                <a:close/>
              </a:path>
            </a:pathLst>
          </a:custGeom>
          <a:solidFill>
            <a:srgbClr val="D53C93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2142234F-951F-4F9A-8065-046EC5E9D7BA}"/>
              </a:ext>
            </a:extLst>
          </p:cNvPr>
          <p:cNvSpPr/>
          <p:nvPr/>
        </p:nvSpPr>
        <p:spPr>
          <a:xfrm>
            <a:off x="7062980" y="2222108"/>
            <a:ext cx="1424283" cy="1383668"/>
          </a:xfrm>
          <a:custGeom>
            <a:avLst/>
            <a:gdLst>
              <a:gd name="connsiteX0" fmla="*/ 1400347 w 1701424"/>
              <a:gd name="connsiteY0" fmla="*/ 1447031 h 1652906"/>
              <a:gd name="connsiteX1" fmla="*/ 1400346 w 1701424"/>
              <a:gd name="connsiteY1" fmla="*/ 1447032 h 1652906"/>
              <a:gd name="connsiteX2" fmla="*/ 1399690 w 1701424"/>
              <a:gd name="connsiteY2" fmla="*/ 1448473 h 1652906"/>
              <a:gd name="connsiteX3" fmla="*/ 1399691 w 1701424"/>
              <a:gd name="connsiteY3" fmla="*/ 1448473 h 1652906"/>
              <a:gd name="connsiteX4" fmla="*/ 1393265 w 1701424"/>
              <a:gd name="connsiteY4" fmla="*/ 1446375 h 1652906"/>
              <a:gd name="connsiteX5" fmla="*/ 1393527 w 1701424"/>
              <a:gd name="connsiteY5" fmla="*/ 1449260 h 1652906"/>
              <a:gd name="connsiteX6" fmla="*/ 1393528 w 1701424"/>
              <a:gd name="connsiteY6" fmla="*/ 1449260 h 1652906"/>
              <a:gd name="connsiteX7" fmla="*/ 1393266 w 1701424"/>
              <a:gd name="connsiteY7" fmla="*/ 1446375 h 1652906"/>
              <a:gd name="connsiteX8" fmla="*/ 1390380 w 1701424"/>
              <a:gd name="connsiteY8" fmla="*/ 1444671 h 1652906"/>
              <a:gd name="connsiteX9" fmla="*/ 1390380 w 1701424"/>
              <a:gd name="connsiteY9" fmla="*/ 1445326 h 1652906"/>
              <a:gd name="connsiteX10" fmla="*/ 1390381 w 1701424"/>
              <a:gd name="connsiteY10" fmla="*/ 1445326 h 1652906"/>
              <a:gd name="connsiteX11" fmla="*/ 1390381 w 1701424"/>
              <a:gd name="connsiteY11" fmla="*/ 1444671 h 1652906"/>
              <a:gd name="connsiteX12" fmla="*/ 1391429 w 1701424"/>
              <a:gd name="connsiteY12" fmla="*/ 1441130 h 1652906"/>
              <a:gd name="connsiteX13" fmla="*/ 1389724 w 1701424"/>
              <a:gd name="connsiteY13" fmla="*/ 1443228 h 1652906"/>
              <a:gd name="connsiteX14" fmla="*/ 1389987 w 1701424"/>
              <a:gd name="connsiteY14" fmla="*/ 1444277 h 1652906"/>
              <a:gd name="connsiteX15" fmla="*/ 1389988 w 1701424"/>
              <a:gd name="connsiteY15" fmla="*/ 1444277 h 1652906"/>
              <a:gd name="connsiteX16" fmla="*/ 1389725 w 1701424"/>
              <a:gd name="connsiteY16" fmla="*/ 1443228 h 1652906"/>
              <a:gd name="connsiteX17" fmla="*/ 1391430 w 1701424"/>
              <a:gd name="connsiteY17" fmla="*/ 1441130 h 1652906"/>
              <a:gd name="connsiteX18" fmla="*/ 1378772 w 1701424"/>
              <a:gd name="connsiteY18" fmla="*/ 1437369 h 1652906"/>
              <a:gd name="connsiteX19" fmla="*/ 1379103 w 1701424"/>
              <a:gd name="connsiteY19" fmla="*/ 1437852 h 1652906"/>
              <a:gd name="connsiteX20" fmla="*/ 1379103 w 1701424"/>
              <a:gd name="connsiteY20" fmla="*/ 1437852 h 1652906"/>
              <a:gd name="connsiteX21" fmla="*/ 1387626 w 1701424"/>
              <a:gd name="connsiteY21" fmla="*/ 1436803 h 1652906"/>
              <a:gd name="connsiteX22" fmla="*/ 1388282 w 1701424"/>
              <a:gd name="connsiteY22" fmla="*/ 1439687 h 1652906"/>
              <a:gd name="connsiteX23" fmla="*/ 1388282 w 1701424"/>
              <a:gd name="connsiteY23" fmla="*/ 1439687 h 1652906"/>
              <a:gd name="connsiteX24" fmla="*/ 1387627 w 1701424"/>
              <a:gd name="connsiteY24" fmla="*/ 1436803 h 1652906"/>
              <a:gd name="connsiteX25" fmla="*/ 1341730 w 1701424"/>
              <a:gd name="connsiteY25" fmla="*/ 1434705 h 1652906"/>
              <a:gd name="connsiteX26" fmla="*/ 1341730 w 1701424"/>
              <a:gd name="connsiteY26" fmla="*/ 1438245 h 1652906"/>
              <a:gd name="connsiteX27" fmla="*/ 1341730 w 1701424"/>
              <a:gd name="connsiteY27" fmla="*/ 1438507 h 1652906"/>
              <a:gd name="connsiteX28" fmla="*/ 1341731 w 1701424"/>
              <a:gd name="connsiteY28" fmla="*/ 1438507 h 1652906"/>
              <a:gd name="connsiteX29" fmla="*/ 1341731 w 1701424"/>
              <a:gd name="connsiteY29" fmla="*/ 1438245 h 1652906"/>
              <a:gd name="connsiteX30" fmla="*/ 1341731 w 1701424"/>
              <a:gd name="connsiteY30" fmla="*/ 1434705 h 1652906"/>
              <a:gd name="connsiteX31" fmla="*/ 1339632 w 1701424"/>
              <a:gd name="connsiteY31" fmla="*/ 1431951 h 1652906"/>
              <a:gd name="connsiteX32" fmla="*/ 1339764 w 1701424"/>
              <a:gd name="connsiteY32" fmla="*/ 1432170 h 1652906"/>
              <a:gd name="connsiteX33" fmla="*/ 1339633 w 1701424"/>
              <a:gd name="connsiteY33" fmla="*/ 1431951 h 1652906"/>
              <a:gd name="connsiteX34" fmla="*/ 1377923 w 1701424"/>
              <a:gd name="connsiteY34" fmla="*/ 1431033 h 1652906"/>
              <a:gd name="connsiteX35" fmla="*/ 1377660 w 1701424"/>
              <a:gd name="connsiteY35" fmla="*/ 1435753 h 1652906"/>
              <a:gd name="connsiteX36" fmla="*/ 1377661 w 1701424"/>
              <a:gd name="connsiteY36" fmla="*/ 1435753 h 1652906"/>
              <a:gd name="connsiteX37" fmla="*/ 1377924 w 1701424"/>
              <a:gd name="connsiteY37" fmla="*/ 1431033 h 1652906"/>
              <a:gd name="connsiteX38" fmla="*/ 1338651 w 1701424"/>
              <a:gd name="connsiteY38" fmla="*/ 1427419 h 1652906"/>
              <a:gd name="connsiteX39" fmla="*/ 1338977 w 1701424"/>
              <a:gd name="connsiteY39" fmla="*/ 1428017 h 1652906"/>
              <a:gd name="connsiteX40" fmla="*/ 1338714 w 1701424"/>
              <a:gd name="connsiteY40" fmla="*/ 1428017 h 1652906"/>
              <a:gd name="connsiteX41" fmla="*/ 1339370 w 1701424"/>
              <a:gd name="connsiteY41" fmla="*/ 1430115 h 1652906"/>
              <a:gd name="connsiteX42" fmla="*/ 1338977 w 1701424"/>
              <a:gd name="connsiteY42" fmla="*/ 1431033 h 1652906"/>
              <a:gd name="connsiteX43" fmla="*/ 1339370 w 1701424"/>
              <a:gd name="connsiteY43" fmla="*/ 1431951 h 1652906"/>
              <a:gd name="connsiteX44" fmla="*/ 1339370 w 1701424"/>
              <a:gd name="connsiteY44" fmla="*/ 1431951 h 1652906"/>
              <a:gd name="connsiteX45" fmla="*/ 1338978 w 1701424"/>
              <a:gd name="connsiteY45" fmla="*/ 1431033 h 1652906"/>
              <a:gd name="connsiteX46" fmla="*/ 1339371 w 1701424"/>
              <a:gd name="connsiteY46" fmla="*/ 1430115 h 1652906"/>
              <a:gd name="connsiteX47" fmla="*/ 1338715 w 1701424"/>
              <a:gd name="connsiteY47" fmla="*/ 1428017 h 1652906"/>
              <a:gd name="connsiteX48" fmla="*/ 1338978 w 1701424"/>
              <a:gd name="connsiteY48" fmla="*/ 1428017 h 1652906"/>
              <a:gd name="connsiteX49" fmla="*/ 1337272 w 1701424"/>
              <a:gd name="connsiteY49" fmla="*/ 1421198 h 1652906"/>
              <a:gd name="connsiteX50" fmla="*/ 1338190 w 1701424"/>
              <a:gd name="connsiteY50" fmla="*/ 1423952 h 1652906"/>
              <a:gd name="connsiteX51" fmla="*/ 1337928 w 1701424"/>
              <a:gd name="connsiteY51" fmla="*/ 1424476 h 1652906"/>
              <a:gd name="connsiteX52" fmla="*/ 1338190 w 1701424"/>
              <a:gd name="connsiteY52" fmla="*/ 1426574 h 1652906"/>
              <a:gd name="connsiteX53" fmla="*/ 1338191 w 1701424"/>
              <a:gd name="connsiteY53" fmla="*/ 1426574 h 1652906"/>
              <a:gd name="connsiteX54" fmla="*/ 1337929 w 1701424"/>
              <a:gd name="connsiteY54" fmla="*/ 1424477 h 1652906"/>
              <a:gd name="connsiteX55" fmla="*/ 1338191 w 1701424"/>
              <a:gd name="connsiteY55" fmla="*/ 1423952 h 1652906"/>
              <a:gd name="connsiteX56" fmla="*/ 1337273 w 1701424"/>
              <a:gd name="connsiteY56" fmla="*/ 1421198 h 1652906"/>
              <a:gd name="connsiteX57" fmla="*/ 1333994 w 1701424"/>
              <a:gd name="connsiteY57" fmla="*/ 1415559 h 1652906"/>
              <a:gd name="connsiteX58" fmla="*/ 1332945 w 1701424"/>
              <a:gd name="connsiteY58" fmla="*/ 1417002 h 1652906"/>
              <a:gd name="connsiteX59" fmla="*/ 1329666 w 1701424"/>
              <a:gd name="connsiteY59" fmla="*/ 1418706 h 1652906"/>
              <a:gd name="connsiteX60" fmla="*/ 1328355 w 1701424"/>
              <a:gd name="connsiteY60" fmla="*/ 1419100 h 1652906"/>
              <a:gd name="connsiteX61" fmla="*/ 1328355 w 1701424"/>
              <a:gd name="connsiteY61" fmla="*/ 1419493 h 1652906"/>
              <a:gd name="connsiteX62" fmla="*/ 1328356 w 1701424"/>
              <a:gd name="connsiteY62" fmla="*/ 1419493 h 1652906"/>
              <a:gd name="connsiteX63" fmla="*/ 1328356 w 1701424"/>
              <a:gd name="connsiteY63" fmla="*/ 1419100 h 1652906"/>
              <a:gd name="connsiteX64" fmla="*/ 1329667 w 1701424"/>
              <a:gd name="connsiteY64" fmla="*/ 1418707 h 1652906"/>
              <a:gd name="connsiteX65" fmla="*/ 1332946 w 1701424"/>
              <a:gd name="connsiteY65" fmla="*/ 1417002 h 1652906"/>
              <a:gd name="connsiteX66" fmla="*/ 1333995 w 1701424"/>
              <a:gd name="connsiteY66" fmla="*/ 1415560 h 1652906"/>
              <a:gd name="connsiteX67" fmla="*/ 1337272 w 1701424"/>
              <a:gd name="connsiteY67" fmla="*/ 1399955 h 1652906"/>
              <a:gd name="connsiteX68" fmla="*/ 1336747 w 1701424"/>
              <a:gd name="connsiteY68" fmla="*/ 1401791 h 1652906"/>
              <a:gd name="connsiteX69" fmla="*/ 1335436 w 1701424"/>
              <a:gd name="connsiteY69" fmla="*/ 1401397 h 1652906"/>
              <a:gd name="connsiteX70" fmla="*/ 1334649 w 1701424"/>
              <a:gd name="connsiteY70" fmla="*/ 1402446 h 1652906"/>
              <a:gd name="connsiteX71" fmla="*/ 1335436 w 1701424"/>
              <a:gd name="connsiteY71" fmla="*/ 1407036 h 1652906"/>
              <a:gd name="connsiteX72" fmla="*/ 1334387 w 1701424"/>
              <a:gd name="connsiteY72" fmla="*/ 1409921 h 1652906"/>
              <a:gd name="connsiteX73" fmla="*/ 1332289 w 1701424"/>
              <a:gd name="connsiteY73" fmla="*/ 1410314 h 1652906"/>
              <a:gd name="connsiteX74" fmla="*/ 1331633 w 1701424"/>
              <a:gd name="connsiteY74" fmla="*/ 1411232 h 1652906"/>
              <a:gd name="connsiteX75" fmla="*/ 1332289 w 1701424"/>
              <a:gd name="connsiteY75" fmla="*/ 1413068 h 1652906"/>
              <a:gd name="connsiteX76" fmla="*/ 1332945 w 1701424"/>
              <a:gd name="connsiteY76" fmla="*/ 1413855 h 1652906"/>
              <a:gd name="connsiteX77" fmla="*/ 1333276 w 1701424"/>
              <a:gd name="connsiteY77" fmla="*/ 1414393 h 1652906"/>
              <a:gd name="connsiteX78" fmla="*/ 1332946 w 1701424"/>
              <a:gd name="connsiteY78" fmla="*/ 1413855 h 1652906"/>
              <a:gd name="connsiteX79" fmla="*/ 1332290 w 1701424"/>
              <a:gd name="connsiteY79" fmla="*/ 1413068 h 1652906"/>
              <a:gd name="connsiteX80" fmla="*/ 1331634 w 1701424"/>
              <a:gd name="connsiteY80" fmla="*/ 1411232 h 1652906"/>
              <a:gd name="connsiteX81" fmla="*/ 1332290 w 1701424"/>
              <a:gd name="connsiteY81" fmla="*/ 1410314 h 1652906"/>
              <a:gd name="connsiteX82" fmla="*/ 1334388 w 1701424"/>
              <a:gd name="connsiteY82" fmla="*/ 1409921 h 1652906"/>
              <a:gd name="connsiteX83" fmla="*/ 1335437 w 1701424"/>
              <a:gd name="connsiteY83" fmla="*/ 1407036 h 1652906"/>
              <a:gd name="connsiteX84" fmla="*/ 1334650 w 1701424"/>
              <a:gd name="connsiteY84" fmla="*/ 1402446 h 1652906"/>
              <a:gd name="connsiteX85" fmla="*/ 1335437 w 1701424"/>
              <a:gd name="connsiteY85" fmla="*/ 1401398 h 1652906"/>
              <a:gd name="connsiteX86" fmla="*/ 1336748 w 1701424"/>
              <a:gd name="connsiteY86" fmla="*/ 1401791 h 1652906"/>
              <a:gd name="connsiteX87" fmla="*/ 1337273 w 1701424"/>
              <a:gd name="connsiteY87" fmla="*/ 1399955 h 1652906"/>
              <a:gd name="connsiteX88" fmla="*/ 1335043 w 1701424"/>
              <a:gd name="connsiteY88" fmla="*/ 1395497 h 1652906"/>
              <a:gd name="connsiteX89" fmla="*/ 1335830 w 1701424"/>
              <a:gd name="connsiteY89" fmla="*/ 1398906 h 1652906"/>
              <a:gd name="connsiteX90" fmla="*/ 1335831 w 1701424"/>
              <a:gd name="connsiteY90" fmla="*/ 1398906 h 1652906"/>
              <a:gd name="connsiteX91" fmla="*/ 1335044 w 1701424"/>
              <a:gd name="connsiteY91" fmla="*/ 1395497 h 1652906"/>
              <a:gd name="connsiteX92" fmla="*/ 1337928 w 1701424"/>
              <a:gd name="connsiteY92" fmla="*/ 1383694 h 1652906"/>
              <a:gd name="connsiteX93" fmla="*/ 1335043 w 1701424"/>
              <a:gd name="connsiteY93" fmla="*/ 1387235 h 1652906"/>
              <a:gd name="connsiteX94" fmla="*/ 1333994 w 1701424"/>
              <a:gd name="connsiteY94" fmla="*/ 1390775 h 1652906"/>
              <a:gd name="connsiteX95" fmla="*/ 1332289 w 1701424"/>
              <a:gd name="connsiteY95" fmla="*/ 1391431 h 1652906"/>
              <a:gd name="connsiteX96" fmla="*/ 1332945 w 1701424"/>
              <a:gd name="connsiteY96" fmla="*/ 1394054 h 1652906"/>
              <a:gd name="connsiteX97" fmla="*/ 1332946 w 1701424"/>
              <a:gd name="connsiteY97" fmla="*/ 1394054 h 1652906"/>
              <a:gd name="connsiteX98" fmla="*/ 1332290 w 1701424"/>
              <a:gd name="connsiteY98" fmla="*/ 1391432 h 1652906"/>
              <a:gd name="connsiteX99" fmla="*/ 1333995 w 1701424"/>
              <a:gd name="connsiteY99" fmla="*/ 1390776 h 1652906"/>
              <a:gd name="connsiteX100" fmla="*/ 1335044 w 1701424"/>
              <a:gd name="connsiteY100" fmla="*/ 1387235 h 1652906"/>
              <a:gd name="connsiteX101" fmla="*/ 1337929 w 1701424"/>
              <a:gd name="connsiteY101" fmla="*/ 1383695 h 1652906"/>
              <a:gd name="connsiteX102" fmla="*/ 1338713 w 1701424"/>
              <a:gd name="connsiteY102" fmla="*/ 1380548 h 1652906"/>
              <a:gd name="connsiteX103" fmla="*/ 1337534 w 1701424"/>
              <a:gd name="connsiteY103" fmla="*/ 1381596 h 1652906"/>
              <a:gd name="connsiteX104" fmla="*/ 1337534 w 1701424"/>
              <a:gd name="connsiteY104" fmla="*/ 1383039 h 1652906"/>
              <a:gd name="connsiteX105" fmla="*/ 1337661 w 1701424"/>
              <a:gd name="connsiteY105" fmla="*/ 1383249 h 1652906"/>
              <a:gd name="connsiteX106" fmla="*/ 1337535 w 1701424"/>
              <a:gd name="connsiteY106" fmla="*/ 1383039 h 1652906"/>
              <a:gd name="connsiteX107" fmla="*/ 1337535 w 1701424"/>
              <a:gd name="connsiteY107" fmla="*/ 1381597 h 1652906"/>
              <a:gd name="connsiteX108" fmla="*/ 1338715 w 1701424"/>
              <a:gd name="connsiteY108" fmla="*/ 1380548 h 1652906"/>
              <a:gd name="connsiteX109" fmla="*/ 1269870 w 1701424"/>
              <a:gd name="connsiteY109" fmla="*/ 1380547 h 1652906"/>
              <a:gd name="connsiteX110" fmla="*/ 1269215 w 1701424"/>
              <a:gd name="connsiteY110" fmla="*/ 1380810 h 1652906"/>
              <a:gd name="connsiteX111" fmla="*/ 1269215 w 1701424"/>
              <a:gd name="connsiteY111" fmla="*/ 1381334 h 1652906"/>
              <a:gd name="connsiteX112" fmla="*/ 1269215 w 1701424"/>
              <a:gd name="connsiteY112" fmla="*/ 1381334 h 1652906"/>
              <a:gd name="connsiteX113" fmla="*/ 1269215 w 1701424"/>
              <a:gd name="connsiteY113" fmla="*/ 1380810 h 1652906"/>
              <a:gd name="connsiteX114" fmla="*/ 1269871 w 1701424"/>
              <a:gd name="connsiteY114" fmla="*/ 1380548 h 1652906"/>
              <a:gd name="connsiteX115" fmla="*/ 1285082 w 1701424"/>
              <a:gd name="connsiteY115" fmla="*/ 1379367 h 1652906"/>
              <a:gd name="connsiteX116" fmla="*/ 1284688 w 1701424"/>
              <a:gd name="connsiteY116" fmla="*/ 1380154 h 1652906"/>
              <a:gd name="connsiteX117" fmla="*/ 1284912 w 1701424"/>
              <a:gd name="connsiteY117" fmla="*/ 1380255 h 1652906"/>
              <a:gd name="connsiteX118" fmla="*/ 1284689 w 1701424"/>
              <a:gd name="connsiteY118" fmla="*/ 1380154 h 1652906"/>
              <a:gd name="connsiteX119" fmla="*/ 1285082 w 1701424"/>
              <a:gd name="connsiteY119" fmla="*/ 1379367 h 1652906"/>
              <a:gd name="connsiteX120" fmla="*/ 1270133 w 1701424"/>
              <a:gd name="connsiteY120" fmla="*/ 1379105 h 1652906"/>
              <a:gd name="connsiteX121" fmla="*/ 1269477 w 1701424"/>
              <a:gd name="connsiteY121" fmla="*/ 1380154 h 1652906"/>
              <a:gd name="connsiteX122" fmla="*/ 1269477 w 1701424"/>
              <a:gd name="connsiteY122" fmla="*/ 1380154 h 1652906"/>
              <a:gd name="connsiteX123" fmla="*/ 1270133 w 1701424"/>
              <a:gd name="connsiteY123" fmla="*/ 1379105 h 1652906"/>
              <a:gd name="connsiteX124" fmla="*/ 1322323 w 1701424"/>
              <a:gd name="connsiteY124" fmla="*/ 1377269 h 1652906"/>
              <a:gd name="connsiteX125" fmla="*/ 1322585 w 1701424"/>
              <a:gd name="connsiteY125" fmla="*/ 1378448 h 1652906"/>
              <a:gd name="connsiteX126" fmla="*/ 1322324 w 1701424"/>
              <a:gd name="connsiteY126" fmla="*/ 1377269 h 1652906"/>
              <a:gd name="connsiteX127" fmla="*/ 1290197 w 1701424"/>
              <a:gd name="connsiteY127" fmla="*/ 1373991 h 1652906"/>
              <a:gd name="connsiteX128" fmla="*/ 1290196 w 1701424"/>
              <a:gd name="connsiteY128" fmla="*/ 1373991 h 1652906"/>
              <a:gd name="connsiteX129" fmla="*/ 1291114 w 1701424"/>
              <a:gd name="connsiteY129" fmla="*/ 1374516 h 1652906"/>
              <a:gd name="connsiteX130" fmla="*/ 1291114 w 1701424"/>
              <a:gd name="connsiteY130" fmla="*/ 1374514 h 1652906"/>
              <a:gd name="connsiteX131" fmla="*/ 1260954 w 1701424"/>
              <a:gd name="connsiteY131" fmla="*/ 1373729 h 1652906"/>
              <a:gd name="connsiteX132" fmla="*/ 1260954 w 1701424"/>
              <a:gd name="connsiteY132" fmla="*/ 1374514 h 1652906"/>
              <a:gd name="connsiteX133" fmla="*/ 1260298 w 1701424"/>
              <a:gd name="connsiteY133" fmla="*/ 1375957 h 1652906"/>
              <a:gd name="connsiteX134" fmla="*/ 1260299 w 1701424"/>
              <a:gd name="connsiteY134" fmla="*/ 1375957 h 1652906"/>
              <a:gd name="connsiteX135" fmla="*/ 1260954 w 1701424"/>
              <a:gd name="connsiteY135" fmla="*/ 1374516 h 1652906"/>
              <a:gd name="connsiteX136" fmla="*/ 1260954 w 1701424"/>
              <a:gd name="connsiteY136" fmla="*/ 1373729 h 1652906"/>
              <a:gd name="connsiteX137" fmla="*/ 1310915 w 1701424"/>
              <a:gd name="connsiteY137" fmla="*/ 1373335 h 1652906"/>
              <a:gd name="connsiteX138" fmla="*/ 1310915 w 1701424"/>
              <a:gd name="connsiteY138" fmla="*/ 1373990 h 1652906"/>
              <a:gd name="connsiteX139" fmla="*/ 1310915 w 1701424"/>
              <a:gd name="connsiteY139" fmla="*/ 1374776 h 1652906"/>
              <a:gd name="connsiteX140" fmla="*/ 1310915 w 1701424"/>
              <a:gd name="connsiteY140" fmla="*/ 1375432 h 1652906"/>
              <a:gd name="connsiteX141" fmla="*/ 1310916 w 1701424"/>
              <a:gd name="connsiteY141" fmla="*/ 1375433 h 1652906"/>
              <a:gd name="connsiteX142" fmla="*/ 1310916 w 1701424"/>
              <a:gd name="connsiteY142" fmla="*/ 1374778 h 1652906"/>
              <a:gd name="connsiteX143" fmla="*/ 1310916 w 1701424"/>
              <a:gd name="connsiteY143" fmla="*/ 1373991 h 1652906"/>
              <a:gd name="connsiteX144" fmla="*/ 1310916 w 1701424"/>
              <a:gd name="connsiteY144" fmla="*/ 1373335 h 1652906"/>
              <a:gd name="connsiteX145" fmla="*/ 1302259 w 1701424"/>
              <a:gd name="connsiteY145" fmla="*/ 1367758 h 1652906"/>
              <a:gd name="connsiteX146" fmla="*/ 1302391 w 1701424"/>
              <a:gd name="connsiteY146" fmla="*/ 1368089 h 1652906"/>
              <a:gd name="connsiteX147" fmla="*/ 1302916 w 1701424"/>
              <a:gd name="connsiteY147" fmla="*/ 1369794 h 1652906"/>
              <a:gd name="connsiteX148" fmla="*/ 1302917 w 1701424"/>
              <a:gd name="connsiteY148" fmla="*/ 1369795 h 1652906"/>
              <a:gd name="connsiteX149" fmla="*/ 1302392 w 1701424"/>
              <a:gd name="connsiteY149" fmla="*/ 1368090 h 1652906"/>
              <a:gd name="connsiteX150" fmla="*/ 1259511 w 1701424"/>
              <a:gd name="connsiteY150" fmla="*/ 1367434 h 1652906"/>
              <a:gd name="connsiteX151" fmla="*/ 1258856 w 1701424"/>
              <a:gd name="connsiteY151" fmla="*/ 1369531 h 1652906"/>
              <a:gd name="connsiteX152" fmla="*/ 1258856 w 1701424"/>
              <a:gd name="connsiteY152" fmla="*/ 1370580 h 1652906"/>
              <a:gd name="connsiteX153" fmla="*/ 1258856 w 1701424"/>
              <a:gd name="connsiteY153" fmla="*/ 1370581 h 1652906"/>
              <a:gd name="connsiteX154" fmla="*/ 1258856 w 1701424"/>
              <a:gd name="connsiteY154" fmla="*/ 1369533 h 1652906"/>
              <a:gd name="connsiteX155" fmla="*/ 1259511 w 1701424"/>
              <a:gd name="connsiteY155" fmla="*/ 1367435 h 1652906"/>
              <a:gd name="connsiteX156" fmla="*/ 1254791 w 1701424"/>
              <a:gd name="connsiteY156" fmla="*/ 1363238 h 1652906"/>
              <a:gd name="connsiteX157" fmla="*/ 1254528 w 1701424"/>
              <a:gd name="connsiteY157" fmla="*/ 1363893 h 1652906"/>
              <a:gd name="connsiteX158" fmla="*/ 1254528 w 1701424"/>
              <a:gd name="connsiteY158" fmla="*/ 1363894 h 1652906"/>
              <a:gd name="connsiteX159" fmla="*/ 1254791 w 1701424"/>
              <a:gd name="connsiteY159" fmla="*/ 1363238 h 1652906"/>
              <a:gd name="connsiteX160" fmla="*/ 1255315 w 1701424"/>
              <a:gd name="connsiteY160" fmla="*/ 1361270 h 1652906"/>
              <a:gd name="connsiteX161" fmla="*/ 1254135 w 1701424"/>
              <a:gd name="connsiteY161" fmla="*/ 1362450 h 1652906"/>
              <a:gd name="connsiteX162" fmla="*/ 1254136 w 1701424"/>
              <a:gd name="connsiteY162" fmla="*/ 1362451 h 1652906"/>
              <a:gd name="connsiteX163" fmla="*/ 1255315 w 1701424"/>
              <a:gd name="connsiteY163" fmla="*/ 1361271 h 1652906"/>
              <a:gd name="connsiteX164" fmla="*/ 1254791 w 1701424"/>
              <a:gd name="connsiteY164" fmla="*/ 1359960 h 1652906"/>
              <a:gd name="connsiteX165" fmla="*/ 1254791 w 1701424"/>
              <a:gd name="connsiteY165" fmla="*/ 1360352 h 1652906"/>
              <a:gd name="connsiteX166" fmla="*/ 1254791 w 1701424"/>
              <a:gd name="connsiteY166" fmla="*/ 1360353 h 1652906"/>
              <a:gd name="connsiteX167" fmla="*/ 1254791 w 1701424"/>
              <a:gd name="connsiteY167" fmla="*/ 1359960 h 1652906"/>
              <a:gd name="connsiteX168" fmla="*/ 1256495 w 1701424"/>
              <a:gd name="connsiteY168" fmla="*/ 1357469 h 1652906"/>
              <a:gd name="connsiteX169" fmla="*/ 1256495 w 1701424"/>
              <a:gd name="connsiteY169" fmla="*/ 1357861 h 1652906"/>
              <a:gd name="connsiteX170" fmla="*/ 1254528 w 1701424"/>
              <a:gd name="connsiteY170" fmla="*/ 1358516 h 1652906"/>
              <a:gd name="connsiteX171" fmla="*/ 1254135 w 1701424"/>
              <a:gd name="connsiteY171" fmla="*/ 1358910 h 1652906"/>
              <a:gd name="connsiteX172" fmla="*/ 1254136 w 1701424"/>
              <a:gd name="connsiteY172" fmla="*/ 1358911 h 1652906"/>
              <a:gd name="connsiteX173" fmla="*/ 1254528 w 1701424"/>
              <a:gd name="connsiteY173" fmla="*/ 1358518 h 1652906"/>
              <a:gd name="connsiteX174" fmla="*/ 1256495 w 1701424"/>
              <a:gd name="connsiteY174" fmla="*/ 1357862 h 1652906"/>
              <a:gd name="connsiteX175" fmla="*/ 1256495 w 1701424"/>
              <a:gd name="connsiteY175" fmla="*/ 1357469 h 1652906"/>
              <a:gd name="connsiteX176" fmla="*/ 1256758 w 1701424"/>
              <a:gd name="connsiteY176" fmla="*/ 1354190 h 1652906"/>
              <a:gd name="connsiteX177" fmla="*/ 1255577 w 1701424"/>
              <a:gd name="connsiteY177" fmla="*/ 1356156 h 1652906"/>
              <a:gd name="connsiteX178" fmla="*/ 1255578 w 1701424"/>
              <a:gd name="connsiteY178" fmla="*/ 1356157 h 1652906"/>
              <a:gd name="connsiteX179" fmla="*/ 1256758 w 1701424"/>
              <a:gd name="connsiteY179" fmla="*/ 1354190 h 1652906"/>
              <a:gd name="connsiteX180" fmla="*/ 1253217 w 1701424"/>
              <a:gd name="connsiteY180" fmla="*/ 1350781 h 1652906"/>
              <a:gd name="connsiteX181" fmla="*/ 1253217 w 1701424"/>
              <a:gd name="connsiteY181" fmla="*/ 1351173 h 1652906"/>
              <a:gd name="connsiteX182" fmla="*/ 1253217 w 1701424"/>
              <a:gd name="connsiteY182" fmla="*/ 1351435 h 1652906"/>
              <a:gd name="connsiteX183" fmla="*/ 1253217 w 1701424"/>
              <a:gd name="connsiteY183" fmla="*/ 1352091 h 1652906"/>
              <a:gd name="connsiteX184" fmla="*/ 1253217 w 1701424"/>
              <a:gd name="connsiteY184" fmla="*/ 1352092 h 1652906"/>
              <a:gd name="connsiteX185" fmla="*/ 1253217 w 1701424"/>
              <a:gd name="connsiteY185" fmla="*/ 1351437 h 1652906"/>
              <a:gd name="connsiteX186" fmla="*/ 1253217 w 1701424"/>
              <a:gd name="connsiteY186" fmla="*/ 1351174 h 1652906"/>
              <a:gd name="connsiteX187" fmla="*/ 1253217 w 1701424"/>
              <a:gd name="connsiteY187" fmla="*/ 1350781 h 1652906"/>
              <a:gd name="connsiteX188" fmla="*/ 1237613 w 1701424"/>
              <a:gd name="connsiteY188" fmla="*/ 1349994 h 1652906"/>
              <a:gd name="connsiteX189" fmla="*/ 1238268 w 1701424"/>
              <a:gd name="connsiteY189" fmla="*/ 1351830 h 1652906"/>
              <a:gd name="connsiteX190" fmla="*/ 1238472 w 1701424"/>
              <a:gd name="connsiteY190" fmla="*/ 1352169 h 1652906"/>
              <a:gd name="connsiteX191" fmla="*/ 1238268 w 1701424"/>
              <a:gd name="connsiteY191" fmla="*/ 1351829 h 1652906"/>
              <a:gd name="connsiteX192" fmla="*/ 1250420 w 1701424"/>
              <a:gd name="connsiteY192" fmla="*/ 1348814 h 1652906"/>
              <a:gd name="connsiteX193" fmla="*/ 1250594 w 1701424"/>
              <a:gd name="connsiteY193" fmla="*/ 1349337 h 1652906"/>
              <a:gd name="connsiteX194" fmla="*/ 1250595 w 1701424"/>
              <a:gd name="connsiteY194" fmla="*/ 1349338 h 1652906"/>
              <a:gd name="connsiteX195" fmla="*/ 1238268 w 1701424"/>
              <a:gd name="connsiteY195" fmla="*/ 1348550 h 1652906"/>
              <a:gd name="connsiteX196" fmla="*/ 1238268 w 1701424"/>
              <a:gd name="connsiteY196" fmla="*/ 1348552 h 1652906"/>
              <a:gd name="connsiteX197" fmla="*/ 1238661 w 1701424"/>
              <a:gd name="connsiteY197" fmla="*/ 1348552 h 1652906"/>
              <a:gd name="connsiteX198" fmla="*/ 1238661 w 1701424"/>
              <a:gd name="connsiteY198" fmla="*/ 1348550 h 1652906"/>
              <a:gd name="connsiteX199" fmla="*/ 1248496 w 1701424"/>
              <a:gd name="connsiteY199" fmla="*/ 1347896 h 1652906"/>
              <a:gd name="connsiteX200" fmla="*/ 1248234 w 1701424"/>
              <a:gd name="connsiteY200" fmla="*/ 1348288 h 1652906"/>
              <a:gd name="connsiteX201" fmla="*/ 1248235 w 1701424"/>
              <a:gd name="connsiteY201" fmla="*/ 1348289 h 1652906"/>
              <a:gd name="connsiteX202" fmla="*/ 1248496 w 1701424"/>
              <a:gd name="connsiteY202" fmla="*/ 1347896 h 1652906"/>
              <a:gd name="connsiteX203" fmla="*/ 1232630 w 1701424"/>
              <a:gd name="connsiteY203" fmla="*/ 1347109 h 1652906"/>
              <a:gd name="connsiteX204" fmla="*/ 1232630 w 1701424"/>
              <a:gd name="connsiteY204" fmla="*/ 1347109 h 1652906"/>
              <a:gd name="connsiteX205" fmla="*/ 1233892 w 1701424"/>
              <a:gd name="connsiteY205" fmla="*/ 1349634 h 1652906"/>
              <a:gd name="connsiteX206" fmla="*/ 1239056 w 1701424"/>
              <a:gd name="connsiteY206" fmla="*/ 1347108 h 1652906"/>
              <a:gd name="connsiteX207" fmla="*/ 1239055 w 1701424"/>
              <a:gd name="connsiteY207" fmla="*/ 1347109 h 1652906"/>
              <a:gd name="connsiteX208" fmla="*/ 1239317 w 1701424"/>
              <a:gd name="connsiteY208" fmla="*/ 1347109 h 1652906"/>
              <a:gd name="connsiteX209" fmla="*/ 1239317 w 1701424"/>
              <a:gd name="connsiteY209" fmla="*/ 1347108 h 1652906"/>
              <a:gd name="connsiteX210" fmla="*/ 1247710 w 1701424"/>
              <a:gd name="connsiteY210" fmla="*/ 1346453 h 1652906"/>
              <a:gd name="connsiteX211" fmla="*/ 1247710 w 1701424"/>
              <a:gd name="connsiteY211" fmla="*/ 1346846 h 1652906"/>
              <a:gd name="connsiteX212" fmla="*/ 1247710 w 1701424"/>
              <a:gd name="connsiteY212" fmla="*/ 1347632 h 1652906"/>
              <a:gd name="connsiteX213" fmla="*/ 1247710 w 1701424"/>
              <a:gd name="connsiteY213" fmla="*/ 1347632 h 1652906"/>
              <a:gd name="connsiteX214" fmla="*/ 1247710 w 1701424"/>
              <a:gd name="connsiteY214" fmla="*/ 1346847 h 1652906"/>
              <a:gd name="connsiteX215" fmla="*/ 1247710 w 1701424"/>
              <a:gd name="connsiteY215" fmla="*/ 1346454 h 1652906"/>
              <a:gd name="connsiteX216" fmla="*/ 1231580 w 1701424"/>
              <a:gd name="connsiteY216" fmla="*/ 1345404 h 1652906"/>
              <a:gd name="connsiteX217" fmla="*/ 1231580 w 1701424"/>
              <a:gd name="connsiteY217" fmla="*/ 1347632 h 1652906"/>
              <a:gd name="connsiteX218" fmla="*/ 1231581 w 1701424"/>
              <a:gd name="connsiteY218" fmla="*/ 1347632 h 1652906"/>
              <a:gd name="connsiteX219" fmla="*/ 1231581 w 1701424"/>
              <a:gd name="connsiteY219" fmla="*/ 1345405 h 1652906"/>
              <a:gd name="connsiteX220" fmla="*/ 1247447 w 1701424"/>
              <a:gd name="connsiteY220" fmla="*/ 1344749 h 1652906"/>
              <a:gd name="connsiteX221" fmla="*/ 1247447 w 1701424"/>
              <a:gd name="connsiteY221" fmla="*/ 1345797 h 1652906"/>
              <a:gd name="connsiteX222" fmla="*/ 1247447 w 1701424"/>
              <a:gd name="connsiteY222" fmla="*/ 1345798 h 1652906"/>
              <a:gd name="connsiteX223" fmla="*/ 1247447 w 1701424"/>
              <a:gd name="connsiteY223" fmla="*/ 1344749 h 1652906"/>
              <a:gd name="connsiteX224" fmla="*/ 1229482 w 1701424"/>
              <a:gd name="connsiteY224" fmla="*/ 1341994 h 1652906"/>
              <a:gd name="connsiteX225" fmla="*/ 1228696 w 1701424"/>
              <a:gd name="connsiteY225" fmla="*/ 1343305 h 1652906"/>
              <a:gd name="connsiteX226" fmla="*/ 1228697 w 1701424"/>
              <a:gd name="connsiteY226" fmla="*/ 1343306 h 1652906"/>
              <a:gd name="connsiteX227" fmla="*/ 1229482 w 1701424"/>
              <a:gd name="connsiteY227" fmla="*/ 1341995 h 1652906"/>
              <a:gd name="connsiteX228" fmla="*/ 1230794 w 1701424"/>
              <a:gd name="connsiteY228" fmla="*/ 1344093 h 1652906"/>
              <a:gd name="connsiteX229" fmla="*/ 1233416 w 1701424"/>
              <a:gd name="connsiteY229" fmla="*/ 1342651 h 1652906"/>
              <a:gd name="connsiteX230" fmla="*/ 1233416 w 1701424"/>
              <a:gd name="connsiteY230" fmla="*/ 1342650 h 1652906"/>
              <a:gd name="connsiteX231" fmla="*/ 1230794 w 1701424"/>
              <a:gd name="connsiteY231" fmla="*/ 1344092 h 1652906"/>
              <a:gd name="connsiteX232" fmla="*/ 1275772 w 1701424"/>
              <a:gd name="connsiteY232" fmla="*/ 1331635 h 1652906"/>
              <a:gd name="connsiteX233" fmla="*/ 1275509 w 1701424"/>
              <a:gd name="connsiteY233" fmla="*/ 1332290 h 1652906"/>
              <a:gd name="connsiteX234" fmla="*/ 1273411 w 1701424"/>
              <a:gd name="connsiteY234" fmla="*/ 1333733 h 1652906"/>
              <a:gd name="connsiteX235" fmla="*/ 1272231 w 1701424"/>
              <a:gd name="connsiteY235" fmla="*/ 1335175 h 1652906"/>
              <a:gd name="connsiteX236" fmla="*/ 1259249 w 1701424"/>
              <a:gd name="connsiteY236" fmla="*/ 1333470 h 1652906"/>
              <a:gd name="connsiteX237" fmla="*/ 1258200 w 1701424"/>
              <a:gd name="connsiteY237" fmla="*/ 1335568 h 1652906"/>
              <a:gd name="connsiteX238" fmla="*/ 1246792 w 1701424"/>
              <a:gd name="connsiteY238" fmla="*/ 1337273 h 1652906"/>
              <a:gd name="connsiteX239" fmla="*/ 1236957 w 1701424"/>
              <a:gd name="connsiteY239" fmla="*/ 1334913 h 1652906"/>
              <a:gd name="connsiteX240" fmla="*/ 1231580 w 1701424"/>
              <a:gd name="connsiteY240" fmla="*/ 1335175 h 1652906"/>
              <a:gd name="connsiteX241" fmla="*/ 1232629 w 1701424"/>
              <a:gd name="connsiteY241" fmla="*/ 1338453 h 1652906"/>
              <a:gd name="connsiteX242" fmla="*/ 1232236 w 1701424"/>
              <a:gd name="connsiteY242" fmla="*/ 1339371 h 1652906"/>
              <a:gd name="connsiteX243" fmla="*/ 1232237 w 1701424"/>
              <a:gd name="connsiteY243" fmla="*/ 1339373 h 1652906"/>
              <a:gd name="connsiteX244" fmla="*/ 1232630 w 1701424"/>
              <a:gd name="connsiteY244" fmla="*/ 1338455 h 1652906"/>
              <a:gd name="connsiteX245" fmla="*/ 1231581 w 1701424"/>
              <a:gd name="connsiteY245" fmla="*/ 1335176 h 1652906"/>
              <a:gd name="connsiteX246" fmla="*/ 1236957 w 1701424"/>
              <a:gd name="connsiteY246" fmla="*/ 1334914 h 1652906"/>
              <a:gd name="connsiteX247" fmla="*/ 1246792 w 1701424"/>
              <a:gd name="connsiteY247" fmla="*/ 1337274 h 1652906"/>
              <a:gd name="connsiteX248" fmla="*/ 1258200 w 1701424"/>
              <a:gd name="connsiteY248" fmla="*/ 1335570 h 1652906"/>
              <a:gd name="connsiteX249" fmla="*/ 1259249 w 1701424"/>
              <a:gd name="connsiteY249" fmla="*/ 1333472 h 1652906"/>
              <a:gd name="connsiteX250" fmla="*/ 1272231 w 1701424"/>
              <a:gd name="connsiteY250" fmla="*/ 1335176 h 1652906"/>
              <a:gd name="connsiteX251" fmla="*/ 1273411 w 1701424"/>
              <a:gd name="connsiteY251" fmla="*/ 1333734 h 1652906"/>
              <a:gd name="connsiteX252" fmla="*/ 1275509 w 1701424"/>
              <a:gd name="connsiteY252" fmla="*/ 1332292 h 1652906"/>
              <a:gd name="connsiteX253" fmla="*/ 1275772 w 1701424"/>
              <a:gd name="connsiteY253" fmla="*/ 1331636 h 1652906"/>
              <a:gd name="connsiteX254" fmla="*/ 1280492 w 1701424"/>
              <a:gd name="connsiteY254" fmla="*/ 1321931 h 1652906"/>
              <a:gd name="connsiteX255" fmla="*/ 1279312 w 1701424"/>
              <a:gd name="connsiteY255" fmla="*/ 1322718 h 1652906"/>
              <a:gd name="connsiteX256" fmla="*/ 1275509 w 1701424"/>
              <a:gd name="connsiteY256" fmla="*/ 1326651 h 1652906"/>
              <a:gd name="connsiteX257" fmla="*/ 1275116 w 1701424"/>
              <a:gd name="connsiteY257" fmla="*/ 1328094 h 1652906"/>
              <a:gd name="connsiteX258" fmla="*/ 1272231 w 1701424"/>
              <a:gd name="connsiteY258" fmla="*/ 1328487 h 1652906"/>
              <a:gd name="connsiteX259" fmla="*/ 1272232 w 1701424"/>
              <a:gd name="connsiteY259" fmla="*/ 1328489 h 1652906"/>
              <a:gd name="connsiteX260" fmla="*/ 1275116 w 1701424"/>
              <a:gd name="connsiteY260" fmla="*/ 1328095 h 1652906"/>
              <a:gd name="connsiteX261" fmla="*/ 1275509 w 1701424"/>
              <a:gd name="connsiteY261" fmla="*/ 1326653 h 1652906"/>
              <a:gd name="connsiteX262" fmla="*/ 1279312 w 1701424"/>
              <a:gd name="connsiteY262" fmla="*/ 1322719 h 1652906"/>
              <a:gd name="connsiteX263" fmla="*/ 1280492 w 1701424"/>
              <a:gd name="connsiteY263" fmla="*/ 1321932 h 1652906"/>
              <a:gd name="connsiteX264" fmla="*/ 1289409 w 1701424"/>
              <a:gd name="connsiteY264" fmla="*/ 1319178 h 1652906"/>
              <a:gd name="connsiteX265" fmla="*/ 1287573 w 1701424"/>
              <a:gd name="connsiteY265" fmla="*/ 1320619 h 1652906"/>
              <a:gd name="connsiteX266" fmla="*/ 1286524 w 1701424"/>
              <a:gd name="connsiteY266" fmla="*/ 1322455 h 1652906"/>
              <a:gd name="connsiteX267" fmla="*/ 1285082 w 1701424"/>
              <a:gd name="connsiteY267" fmla="*/ 1323373 h 1652906"/>
              <a:gd name="connsiteX268" fmla="*/ 1283639 w 1701424"/>
              <a:gd name="connsiteY268" fmla="*/ 1324553 h 1652906"/>
              <a:gd name="connsiteX269" fmla="*/ 1282197 w 1701424"/>
              <a:gd name="connsiteY269" fmla="*/ 1323898 h 1652906"/>
              <a:gd name="connsiteX270" fmla="*/ 1281148 w 1701424"/>
              <a:gd name="connsiteY270" fmla="*/ 1323898 h 1652906"/>
              <a:gd name="connsiteX271" fmla="*/ 1281148 w 1701424"/>
              <a:gd name="connsiteY271" fmla="*/ 1323899 h 1652906"/>
              <a:gd name="connsiteX272" fmla="*/ 1282197 w 1701424"/>
              <a:gd name="connsiteY272" fmla="*/ 1323899 h 1652906"/>
              <a:gd name="connsiteX273" fmla="*/ 1283639 w 1701424"/>
              <a:gd name="connsiteY273" fmla="*/ 1324555 h 1652906"/>
              <a:gd name="connsiteX274" fmla="*/ 1285082 w 1701424"/>
              <a:gd name="connsiteY274" fmla="*/ 1323375 h 1652906"/>
              <a:gd name="connsiteX275" fmla="*/ 1286524 w 1701424"/>
              <a:gd name="connsiteY275" fmla="*/ 1322457 h 1652906"/>
              <a:gd name="connsiteX276" fmla="*/ 1287573 w 1701424"/>
              <a:gd name="connsiteY276" fmla="*/ 1320621 h 1652906"/>
              <a:gd name="connsiteX277" fmla="*/ 1289409 w 1701424"/>
              <a:gd name="connsiteY277" fmla="*/ 1319178 h 1652906"/>
              <a:gd name="connsiteX278" fmla="*/ 1289671 w 1701424"/>
              <a:gd name="connsiteY278" fmla="*/ 1312490 h 1652906"/>
              <a:gd name="connsiteX279" fmla="*/ 1289671 w 1701424"/>
              <a:gd name="connsiteY279" fmla="*/ 1313145 h 1652906"/>
              <a:gd name="connsiteX280" fmla="*/ 1289409 w 1701424"/>
              <a:gd name="connsiteY280" fmla="*/ 1313538 h 1652906"/>
              <a:gd name="connsiteX281" fmla="*/ 1288753 w 1701424"/>
              <a:gd name="connsiteY281" fmla="*/ 1314194 h 1652906"/>
              <a:gd name="connsiteX282" fmla="*/ 1287967 w 1701424"/>
              <a:gd name="connsiteY282" fmla="*/ 1314850 h 1652906"/>
              <a:gd name="connsiteX283" fmla="*/ 1287311 w 1701424"/>
              <a:gd name="connsiteY283" fmla="*/ 1315636 h 1652906"/>
              <a:gd name="connsiteX284" fmla="*/ 1286524 w 1701424"/>
              <a:gd name="connsiteY284" fmla="*/ 1317079 h 1652906"/>
              <a:gd name="connsiteX285" fmla="*/ 1286131 w 1701424"/>
              <a:gd name="connsiteY285" fmla="*/ 1317472 h 1652906"/>
              <a:gd name="connsiteX286" fmla="*/ 1286131 w 1701424"/>
              <a:gd name="connsiteY286" fmla="*/ 1317735 h 1652906"/>
              <a:gd name="connsiteX287" fmla="*/ 1286131 w 1701424"/>
              <a:gd name="connsiteY287" fmla="*/ 1317735 h 1652906"/>
              <a:gd name="connsiteX288" fmla="*/ 1286131 w 1701424"/>
              <a:gd name="connsiteY288" fmla="*/ 1317474 h 1652906"/>
              <a:gd name="connsiteX289" fmla="*/ 1286524 w 1701424"/>
              <a:gd name="connsiteY289" fmla="*/ 1317080 h 1652906"/>
              <a:gd name="connsiteX290" fmla="*/ 1287311 w 1701424"/>
              <a:gd name="connsiteY290" fmla="*/ 1315638 h 1652906"/>
              <a:gd name="connsiteX291" fmla="*/ 1287967 w 1701424"/>
              <a:gd name="connsiteY291" fmla="*/ 1314851 h 1652906"/>
              <a:gd name="connsiteX292" fmla="*/ 1288754 w 1701424"/>
              <a:gd name="connsiteY292" fmla="*/ 1314195 h 1652906"/>
              <a:gd name="connsiteX293" fmla="*/ 1289409 w 1701424"/>
              <a:gd name="connsiteY293" fmla="*/ 1313540 h 1652906"/>
              <a:gd name="connsiteX294" fmla="*/ 1289671 w 1701424"/>
              <a:gd name="connsiteY294" fmla="*/ 1313146 h 1652906"/>
              <a:gd name="connsiteX295" fmla="*/ 1289671 w 1701424"/>
              <a:gd name="connsiteY295" fmla="*/ 1312491 h 1652906"/>
              <a:gd name="connsiteX296" fmla="*/ 1295835 w 1701424"/>
              <a:gd name="connsiteY296" fmla="*/ 1306458 h 1652906"/>
              <a:gd name="connsiteX297" fmla="*/ 1295835 w 1701424"/>
              <a:gd name="connsiteY297" fmla="*/ 1307113 h 1652906"/>
              <a:gd name="connsiteX298" fmla="*/ 1295310 w 1701424"/>
              <a:gd name="connsiteY298" fmla="*/ 1307113 h 1652906"/>
              <a:gd name="connsiteX299" fmla="*/ 1294654 w 1701424"/>
              <a:gd name="connsiteY299" fmla="*/ 1307769 h 1652906"/>
              <a:gd name="connsiteX300" fmla="*/ 1292950 w 1701424"/>
              <a:gd name="connsiteY300" fmla="*/ 1309736 h 1652906"/>
              <a:gd name="connsiteX301" fmla="*/ 1292556 w 1701424"/>
              <a:gd name="connsiteY301" fmla="*/ 1309998 h 1652906"/>
              <a:gd name="connsiteX302" fmla="*/ 1292163 w 1701424"/>
              <a:gd name="connsiteY302" fmla="*/ 1310391 h 1652906"/>
              <a:gd name="connsiteX303" fmla="*/ 1291770 w 1701424"/>
              <a:gd name="connsiteY303" fmla="*/ 1310391 h 1652906"/>
              <a:gd name="connsiteX304" fmla="*/ 1291770 w 1701424"/>
              <a:gd name="connsiteY304" fmla="*/ 1311047 h 1652906"/>
              <a:gd name="connsiteX305" fmla="*/ 1291114 w 1701424"/>
              <a:gd name="connsiteY305" fmla="*/ 1311834 h 1652906"/>
              <a:gd name="connsiteX306" fmla="*/ 1290458 w 1701424"/>
              <a:gd name="connsiteY306" fmla="*/ 1311834 h 1652906"/>
              <a:gd name="connsiteX307" fmla="*/ 1289671 w 1701424"/>
              <a:gd name="connsiteY307" fmla="*/ 1311834 h 1652906"/>
              <a:gd name="connsiteX308" fmla="*/ 1289409 w 1701424"/>
              <a:gd name="connsiteY308" fmla="*/ 1311834 h 1652906"/>
              <a:gd name="connsiteX309" fmla="*/ 1289434 w 1701424"/>
              <a:gd name="connsiteY309" fmla="*/ 1311897 h 1652906"/>
              <a:gd name="connsiteX310" fmla="*/ 1289409 w 1701424"/>
              <a:gd name="connsiteY310" fmla="*/ 1311835 h 1652906"/>
              <a:gd name="connsiteX311" fmla="*/ 1289671 w 1701424"/>
              <a:gd name="connsiteY311" fmla="*/ 1311835 h 1652906"/>
              <a:gd name="connsiteX312" fmla="*/ 1290458 w 1701424"/>
              <a:gd name="connsiteY312" fmla="*/ 1311835 h 1652906"/>
              <a:gd name="connsiteX313" fmla="*/ 1291114 w 1701424"/>
              <a:gd name="connsiteY313" fmla="*/ 1311835 h 1652906"/>
              <a:gd name="connsiteX314" fmla="*/ 1291770 w 1701424"/>
              <a:gd name="connsiteY314" fmla="*/ 1311048 h 1652906"/>
              <a:gd name="connsiteX315" fmla="*/ 1291770 w 1701424"/>
              <a:gd name="connsiteY315" fmla="*/ 1310393 h 1652906"/>
              <a:gd name="connsiteX316" fmla="*/ 1292163 w 1701424"/>
              <a:gd name="connsiteY316" fmla="*/ 1310393 h 1652906"/>
              <a:gd name="connsiteX317" fmla="*/ 1292556 w 1701424"/>
              <a:gd name="connsiteY317" fmla="*/ 1309999 h 1652906"/>
              <a:gd name="connsiteX318" fmla="*/ 1292950 w 1701424"/>
              <a:gd name="connsiteY318" fmla="*/ 1309737 h 1652906"/>
              <a:gd name="connsiteX319" fmla="*/ 1294654 w 1701424"/>
              <a:gd name="connsiteY319" fmla="*/ 1307770 h 1652906"/>
              <a:gd name="connsiteX320" fmla="*/ 1295310 w 1701424"/>
              <a:gd name="connsiteY320" fmla="*/ 1307114 h 1652906"/>
              <a:gd name="connsiteX321" fmla="*/ 1295836 w 1701424"/>
              <a:gd name="connsiteY321" fmla="*/ 1307114 h 1652906"/>
              <a:gd name="connsiteX322" fmla="*/ 1295836 w 1701424"/>
              <a:gd name="connsiteY322" fmla="*/ 1306459 h 1652906"/>
              <a:gd name="connsiteX323" fmla="*/ 1154607 w 1701424"/>
              <a:gd name="connsiteY323" fmla="*/ 1305409 h 1652906"/>
              <a:gd name="connsiteX324" fmla="*/ 1154607 w 1701424"/>
              <a:gd name="connsiteY324" fmla="*/ 1305409 h 1652906"/>
              <a:gd name="connsiteX325" fmla="*/ 1155000 w 1701424"/>
              <a:gd name="connsiteY325" fmla="*/ 1306457 h 1652906"/>
              <a:gd name="connsiteX326" fmla="*/ 1155000 w 1701424"/>
              <a:gd name="connsiteY326" fmla="*/ 1306457 h 1652906"/>
              <a:gd name="connsiteX327" fmla="*/ 1155262 w 1701424"/>
              <a:gd name="connsiteY327" fmla="*/ 1304753 h 1652906"/>
              <a:gd name="connsiteX328" fmla="*/ 1155098 w 1701424"/>
              <a:gd name="connsiteY328" fmla="*/ 1304917 h 1652906"/>
              <a:gd name="connsiteX329" fmla="*/ 1155262 w 1701424"/>
              <a:gd name="connsiteY329" fmla="*/ 1304753 h 1652906"/>
              <a:gd name="connsiteX330" fmla="*/ 1155361 w 1701424"/>
              <a:gd name="connsiteY330" fmla="*/ 1304917 h 1652906"/>
              <a:gd name="connsiteX331" fmla="*/ 1294883 w 1701424"/>
              <a:gd name="connsiteY331" fmla="*/ 1304412 h 1652906"/>
              <a:gd name="connsiteX332" fmla="*/ 1295048 w 1701424"/>
              <a:gd name="connsiteY332" fmla="*/ 1305015 h 1652906"/>
              <a:gd name="connsiteX333" fmla="*/ 1295146 w 1701424"/>
              <a:gd name="connsiteY333" fmla="*/ 1305260 h 1652906"/>
              <a:gd name="connsiteX334" fmla="*/ 1295310 w 1701424"/>
              <a:gd name="connsiteY334" fmla="*/ 1305672 h 1652906"/>
              <a:gd name="connsiteX335" fmla="*/ 1295310 w 1701424"/>
              <a:gd name="connsiteY335" fmla="*/ 1305671 h 1652906"/>
              <a:gd name="connsiteX336" fmla="*/ 1295146 w 1701424"/>
              <a:gd name="connsiteY336" fmla="*/ 1305260 h 1652906"/>
              <a:gd name="connsiteX337" fmla="*/ 1295048 w 1701424"/>
              <a:gd name="connsiteY337" fmla="*/ 1305016 h 1652906"/>
              <a:gd name="connsiteX338" fmla="*/ 1137466 w 1701424"/>
              <a:gd name="connsiteY338" fmla="*/ 1303972 h 1652906"/>
              <a:gd name="connsiteX339" fmla="*/ 1137560 w 1701424"/>
              <a:gd name="connsiteY339" fmla="*/ 1304097 h 1652906"/>
              <a:gd name="connsiteX340" fmla="*/ 1137560 w 1701424"/>
              <a:gd name="connsiteY340" fmla="*/ 1304097 h 1652906"/>
              <a:gd name="connsiteX341" fmla="*/ 1123597 w 1701424"/>
              <a:gd name="connsiteY341" fmla="*/ 1303972 h 1652906"/>
              <a:gd name="connsiteX342" fmla="*/ 1123660 w 1701424"/>
              <a:gd name="connsiteY342" fmla="*/ 1304097 h 1652906"/>
              <a:gd name="connsiteX343" fmla="*/ 1123786 w 1701424"/>
              <a:gd name="connsiteY343" fmla="*/ 1303972 h 1652906"/>
              <a:gd name="connsiteX344" fmla="*/ 1123660 w 1701424"/>
              <a:gd name="connsiteY344" fmla="*/ 1304097 h 1652906"/>
              <a:gd name="connsiteX345" fmla="*/ 1160639 w 1701424"/>
              <a:gd name="connsiteY345" fmla="*/ 1302917 h 1652906"/>
              <a:gd name="connsiteX346" fmla="*/ 1160344 w 1701424"/>
              <a:gd name="connsiteY346" fmla="*/ 1303081 h 1652906"/>
              <a:gd name="connsiteX347" fmla="*/ 1160639 w 1701424"/>
              <a:gd name="connsiteY347" fmla="*/ 1302917 h 1652906"/>
              <a:gd name="connsiteX348" fmla="*/ 1132118 w 1701424"/>
              <a:gd name="connsiteY348" fmla="*/ 1302721 h 1652906"/>
              <a:gd name="connsiteX349" fmla="*/ 1132183 w 1701424"/>
              <a:gd name="connsiteY349" fmla="*/ 1302917 h 1652906"/>
              <a:gd name="connsiteX350" fmla="*/ 1133626 w 1701424"/>
              <a:gd name="connsiteY350" fmla="*/ 1304097 h 1652906"/>
              <a:gd name="connsiteX351" fmla="*/ 1134019 w 1701424"/>
              <a:gd name="connsiteY351" fmla="*/ 1305015 h 1652906"/>
              <a:gd name="connsiteX352" fmla="*/ 1134281 w 1701424"/>
              <a:gd name="connsiteY352" fmla="*/ 1305015 h 1652906"/>
              <a:gd name="connsiteX353" fmla="*/ 1134806 w 1701424"/>
              <a:gd name="connsiteY353" fmla="*/ 1304753 h 1652906"/>
              <a:gd name="connsiteX354" fmla="*/ 1136117 w 1701424"/>
              <a:gd name="connsiteY354" fmla="*/ 1304753 h 1652906"/>
              <a:gd name="connsiteX355" fmla="*/ 1136379 w 1701424"/>
              <a:gd name="connsiteY355" fmla="*/ 1304458 h 1652906"/>
              <a:gd name="connsiteX356" fmla="*/ 1136117 w 1701424"/>
              <a:gd name="connsiteY356" fmla="*/ 1304753 h 1652906"/>
              <a:gd name="connsiteX357" fmla="*/ 1134806 w 1701424"/>
              <a:gd name="connsiteY357" fmla="*/ 1304753 h 1652906"/>
              <a:gd name="connsiteX358" fmla="*/ 1134281 w 1701424"/>
              <a:gd name="connsiteY358" fmla="*/ 1305015 h 1652906"/>
              <a:gd name="connsiteX359" fmla="*/ 1134019 w 1701424"/>
              <a:gd name="connsiteY359" fmla="*/ 1305015 h 1652906"/>
              <a:gd name="connsiteX360" fmla="*/ 1133626 w 1701424"/>
              <a:gd name="connsiteY360" fmla="*/ 1304097 h 1652906"/>
              <a:gd name="connsiteX361" fmla="*/ 1132183 w 1701424"/>
              <a:gd name="connsiteY361" fmla="*/ 1302917 h 1652906"/>
              <a:gd name="connsiteX362" fmla="*/ 1294392 w 1701424"/>
              <a:gd name="connsiteY362" fmla="*/ 1301869 h 1652906"/>
              <a:gd name="connsiteX363" fmla="*/ 1294613 w 1701424"/>
              <a:gd name="connsiteY363" fmla="*/ 1303305 h 1652906"/>
              <a:gd name="connsiteX364" fmla="*/ 1294654 w 1701424"/>
              <a:gd name="connsiteY364" fmla="*/ 1303573 h 1652906"/>
              <a:gd name="connsiteX365" fmla="*/ 1294654 w 1701424"/>
              <a:gd name="connsiteY365" fmla="*/ 1303572 h 1652906"/>
              <a:gd name="connsiteX366" fmla="*/ 1294613 w 1701424"/>
              <a:gd name="connsiteY366" fmla="*/ 1303305 h 1652906"/>
              <a:gd name="connsiteX367" fmla="*/ 1294392 w 1701424"/>
              <a:gd name="connsiteY367" fmla="*/ 1301869 h 1652906"/>
              <a:gd name="connsiteX368" fmla="*/ 1131134 w 1701424"/>
              <a:gd name="connsiteY368" fmla="*/ 1301868 h 1652906"/>
              <a:gd name="connsiteX369" fmla="*/ 1131134 w 1701424"/>
              <a:gd name="connsiteY369" fmla="*/ 1301868 h 1652906"/>
              <a:gd name="connsiteX370" fmla="*/ 1131331 w 1701424"/>
              <a:gd name="connsiteY370" fmla="*/ 1301934 h 1652906"/>
              <a:gd name="connsiteX371" fmla="*/ 1160639 w 1701424"/>
              <a:gd name="connsiteY371" fmla="*/ 1301475 h 1652906"/>
              <a:gd name="connsiteX372" fmla="*/ 1160901 w 1701424"/>
              <a:gd name="connsiteY372" fmla="*/ 1302131 h 1652906"/>
              <a:gd name="connsiteX373" fmla="*/ 1160901 w 1701424"/>
              <a:gd name="connsiteY373" fmla="*/ 1302130 h 1652906"/>
              <a:gd name="connsiteX374" fmla="*/ 1160639 w 1701424"/>
              <a:gd name="connsiteY374" fmla="*/ 1301475 h 1652906"/>
              <a:gd name="connsiteX375" fmla="*/ 1163889 w 1701424"/>
              <a:gd name="connsiteY375" fmla="*/ 1300758 h 1652906"/>
              <a:gd name="connsiteX376" fmla="*/ 1163786 w 1701424"/>
              <a:gd name="connsiteY376" fmla="*/ 1300819 h 1652906"/>
              <a:gd name="connsiteX377" fmla="*/ 1163392 w 1701424"/>
              <a:gd name="connsiteY377" fmla="*/ 1301868 h 1652906"/>
              <a:gd name="connsiteX378" fmla="*/ 1162966 w 1701424"/>
              <a:gd name="connsiteY378" fmla="*/ 1301704 h 1652906"/>
              <a:gd name="connsiteX379" fmla="*/ 1163392 w 1701424"/>
              <a:gd name="connsiteY379" fmla="*/ 1301868 h 1652906"/>
              <a:gd name="connsiteX380" fmla="*/ 1163786 w 1701424"/>
              <a:gd name="connsiteY380" fmla="*/ 1300819 h 1652906"/>
              <a:gd name="connsiteX381" fmla="*/ 1164179 w 1701424"/>
              <a:gd name="connsiteY381" fmla="*/ 1300032 h 1652906"/>
              <a:gd name="connsiteX382" fmla="*/ 1164179 w 1701424"/>
              <a:gd name="connsiteY382" fmla="*/ 1300032 h 1652906"/>
              <a:gd name="connsiteX383" fmla="*/ 1164835 w 1701424"/>
              <a:gd name="connsiteY383" fmla="*/ 1300032 h 1652906"/>
              <a:gd name="connsiteX384" fmla="*/ 1164835 w 1701424"/>
              <a:gd name="connsiteY384" fmla="*/ 1300032 h 1652906"/>
              <a:gd name="connsiteX385" fmla="*/ 1140838 w 1701424"/>
              <a:gd name="connsiteY385" fmla="*/ 1299770 h 1652906"/>
              <a:gd name="connsiteX386" fmla="*/ 1140543 w 1701424"/>
              <a:gd name="connsiteY386" fmla="*/ 1299934 h 1652906"/>
              <a:gd name="connsiteX387" fmla="*/ 1140838 w 1701424"/>
              <a:gd name="connsiteY387" fmla="*/ 1299770 h 1652906"/>
              <a:gd name="connsiteX388" fmla="*/ 1141428 w 1701424"/>
              <a:gd name="connsiteY388" fmla="*/ 1300491 h 1652906"/>
              <a:gd name="connsiteX389" fmla="*/ 1129468 w 1701424"/>
              <a:gd name="connsiteY389" fmla="*/ 1299604 h 1652906"/>
              <a:gd name="connsiteX390" fmla="*/ 1129036 w 1701424"/>
              <a:gd name="connsiteY390" fmla="*/ 1299770 h 1652906"/>
              <a:gd name="connsiteX391" fmla="*/ 1127823 w 1701424"/>
              <a:gd name="connsiteY391" fmla="*/ 1300721 h 1652906"/>
              <a:gd name="connsiteX392" fmla="*/ 1129036 w 1701424"/>
              <a:gd name="connsiteY392" fmla="*/ 1299770 h 1652906"/>
              <a:gd name="connsiteX393" fmla="*/ 1118546 w 1701424"/>
              <a:gd name="connsiteY393" fmla="*/ 1298721 h 1652906"/>
              <a:gd name="connsiteX394" fmla="*/ 1118415 w 1701424"/>
              <a:gd name="connsiteY394" fmla="*/ 1298885 h 1652906"/>
              <a:gd name="connsiteX395" fmla="*/ 1118546 w 1701424"/>
              <a:gd name="connsiteY395" fmla="*/ 1298721 h 1652906"/>
              <a:gd name="connsiteX396" fmla="*/ 1119759 w 1701424"/>
              <a:gd name="connsiteY396" fmla="*/ 1299934 h 1652906"/>
              <a:gd name="connsiteX397" fmla="*/ 1114710 w 1701424"/>
              <a:gd name="connsiteY397" fmla="*/ 1298361 h 1652906"/>
              <a:gd name="connsiteX398" fmla="*/ 1114874 w 1701424"/>
              <a:gd name="connsiteY398" fmla="*/ 1298721 h 1652906"/>
              <a:gd name="connsiteX399" fmla="*/ 1115300 w 1701424"/>
              <a:gd name="connsiteY399" fmla="*/ 1298885 h 1652906"/>
              <a:gd name="connsiteX400" fmla="*/ 1114874 w 1701424"/>
              <a:gd name="connsiteY400" fmla="*/ 1298721 h 1652906"/>
              <a:gd name="connsiteX401" fmla="*/ 1296490 w 1701424"/>
              <a:gd name="connsiteY401" fmla="*/ 1295837 h 1652906"/>
              <a:gd name="connsiteX402" fmla="*/ 1296490 w 1701424"/>
              <a:gd name="connsiteY402" fmla="*/ 1296229 h 1652906"/>
              <a:gd name="connsiteX403" fmla="*/ 1296098 w 1701424"/>
              <a:gd name="connsiteY403" fmla="*/ 1295838 h 1652906"/>
              <a:gd name="connsiteX404" fmla="*/ 1296491 w 1701424"/>
              <a:gd name="connsiteY404" fmla="*/ 1296231 h 1652906"/>
              <a:gd name="connsiteX405" fmla="*/ 1296491 w 1701424"/>
              <a:gd name="connsiteY405" fmla="*/ 1295837 h 1652906"/>
              <a:gd name="connsiteX406" fmla="*/ 1296097 w 1701424"/>
              <a:gd name="connsiteY406" fmla="*/ 1295836 h 1652906"/>
              <a:gd name="connsiteX407" fmla="*/ 1295835 w 1701424"/>
              <a:gd name="connsiteY407" fmla="*/ 1296229 h 1652906"/>
              <a:gd name="connsiteX408" fmla="*/ 1295048 w 1701424"/>
              <a:gd name="connsiteY408" fmla="*/ 1297278 h 1652906"/>
              <a:gd name="connsiteX409" fmla="*/ 1293868 w 1701424"/>
              <a:gd name="connsiteY409" fmla="*/ 1297934 h 1652906"/>
              <a:gd name="connsiteX410" fmla="*/ 1293605 w 1701424"/>
              <a:gd name="connsiteY410" fmla="*/ 1298327 h 1652906"/>
              <a:gd name="connsiteX411" fmla="*/ 1293212 w 1701424"/>
              <a:gd name="connsiteY411" fmla="*/ 1299770 h 1652906"/>
              <a:gd name="connsiteX412" fmla="*/ 1292950 w 1701424"/>
              <a:gd name="connsiteY412" fmla="*/ 1300032 h 1652906"/>
              <a:gd name="connsiteX413" fmla="*/ 1293212 w 1701424"/>
              <a:gd name="connsiteY413" fmla="*/ 1300819 h 1652906"/>
              <a:gd name="connsiteX414" fmla="*/ 1292950 w 1701424"/>
              <a:gd name="connsiteY414" fmla="*/ 1300033 h 1652906"/>
              <a:gd name="connsiteX415" fmla="*/ 1293212 w 1701424"/>
              <a:gd name="connsiteY415" fmla="*/ 1299771 h 1652906"/>
              <a:gd name="connsiteX416" fmla="*/ 1293605 w 1701424"/>
              <a:gd name="connsiteY416" fmla="*/ 1298329 h 1652906"/>
              <a:gd name="connsiteX417" fmla="*/ 1293868 w 1701424"/>
              <a:gd name="connsiteY417" fmla="*/ 1297935 h 1652906"/>
              <a:gd name="connsiteX418" fmla="*/ 1295048 w 1701424"/>
              <a:gd name="connsiteY418" fmla="*/ 1297280 h 1652906"/>
              <a:gd name="connsiteX419" fmla="*/ 1295836 w 1701424"/>
              <a:gd name="connsiteY419" fmla="*/ 1296231 h 1652906"/>
              <a:gd name="connsiteX420" fmla="*/ 1296098 w 1701424"/>
              <a:gd name="connsiteY420" fmla="*/ 1295837 h 1652906"/>
              <a:gd name="connsiteX421" fmla="*/ 1110547 w 1701424"/>
              <a:gd name="connsiteY421" fmla="*/ 1295672 h 1652906"/>
              <a:gd name="connsiteX422" fmla="*/ 1111727 w 1701424"/>
              <a:gd name="connsiteY422" fmla="*/ 1297016 h 1652906"/>
              <a:gd name="connsiteX423" fmla="*/ 1111825 w 1701424"/>
              <a:gd name="connsiteY423" fmla="*/ 1297082 h 1652906"/>
              <a:gd name="connsiteX424" fmla="*/ 1111727 w 1701424"/>
              <a:gd name="connsiteY424" fmla="*/ 1297016 h 1652906"/>
              <a:gd name="connsiteX425" fmla="*/ 915948 w 1701424"/>
              <a:gd name="connsiteY425" fmla="*/ 1294393 h 1652906"/>
              <a:gd name="connsiteX426" fmla="*/ 915948 w 1701424"/>
              <a:gd name="connsiteY426" fmla="*/ 1294394 h 1652906"/>
              <a:gd name="connsiteX427" fmla="*/ 916211 w 1701424"/>
              <a:gd name="connsiteY427" fmla="*/ 1295050 h 1652906"/>
              <a:gd name="connsiteX428" fmla="*/ 916211 w 1701424"/>
              <a:gd name="connsiteY428" fmla="*/ 1295049 h 1652906"/>
              <a:gd name="connsiteX429" fmla="*/ 1162247 w 1701424"/>
              <a:gd name="connsiteY429" fmla="*/ 1293782 h 1652906"/>
              <a:gd name="connsiteX430" fmla="*/ 1162737 w 1701424"/>
              <a:gd name="connsiteY430" fmla="*/ 1296230 h 1652906"/>
              <a:gd name="connsiteX431" fmla="*/ 1164179 w 1701424"/>
              <a:gd name="connsiteY431" fmla="*/ 1296230 h 1652906"/>
              <a:gd name="connsiteX432" fmla="*/ 1164669 w 1701424"/>
              <a:gd name="connsiteY432" fmla="*/ 1299068 h 1652906"/>
              <a:gd name="connsiteX433" fmla="*/ 1164179 w 1701424"/>
              <a:gd name="connsiteY433" fmla="*/ 1296229 h 1652906"/>
              <a:gd name="connsiteX434" fmla="*/ 1162737 w 1701424"/>
              <a:gd name="connsiteY434" fmla="*/ 1296229 h 1652906"/>
              <a:gd name="connsiteX435" fmla="*/ 1298851 w 1701424"/>
              <a:gd name="connsiteY435" fmla="*/ 1292296 h 1652906"/>
              <a:gd name="connsiteX436" fmla="*/ 1296097 w 1701424"/>
              <a:gd name="connsiteY436" fmla="*/ 1295573 h 1652906"/>
              <a:gd name="connsiteX437" fmla="*/ 1296098 w 1701424"/>
              <a:gd name="connsiteY437" fmla="*/ 1295574 h 1652906"/>
              <a:gd name="connsiteX438" fmla="*/ 1298852 w 1701424"/>
              <a:gd name="connsiteY438" fmla="*/ 1292297 h 1652906"/>
              <a:gd name="connsiteX439" fmla="*/ 915555 w 1701424"/>
              <a:gd name="connsiteY439" fmla="*/ 1292296 h 1652906"/>
              <a:gd name="connsiteX440" fmla="*/ 915555 w 1701424"/>
              <a:gd name="connsiteY440" fmla="*/ 1292296 h 1652906"/>
              <a:gd name="connsiteX441" fmla="*/ 915848 w 1701424"/>
              <a:gd name="connsiteY441" fmla="*/ 1292589 h 1652906"/>
              <a:gd name="connsiteX442" fmla="*/ 1103569 w 1701424"/>
              <a:gd name="connsiteY442" fmla="*/ 1290687 h 1652906"/>
              <a:gd name="connsiteX443" fmla="*/ 1103203 w 1701424"/>
              <a:gd name="connsiteY443" fmla="*/ 1290853 h 1652906"/>
              <a:gd name="connsiteX444" fmla="*/ 1102843 w 1701424"/>
              <a:gd name="connsiteY444" fmla="*/ 1290788 h 1652906"/>
              <a:gd name="connsiteX445" fmla="*/ 1103203 w 1701424"/>
              <a:gd name="connsiteY445" fmla="*/ 1290853 h 1652906"/>
              <a:gd name="connsiteX446" fmla="*/ 1107006 w 1701424"/>
              <a:gd name="connsiteY446" fmla="*/ 1290198 h 1652906"/>
              <a:gd name="connsiteX447" fmla="*/ 1106811 w 1701424"/>
              <a:gd name="connsiteY447" fmla="*/ 1290687 h 1652906"/>
              <a:gd name="connsiteX448" fmla="*/ 1107006 w 1701424"/>
              <a:gd name="connsiteY448" fmla="*/ 1290198 h 1652906"/>
              <a:gd name="connsiteX449" fmla="*/ 1296946 w 1701424"/>
              <a:gd name="connsiteY449" fmla="*/ 1289938 h 1652906"/>
              <a:gd name="connsiteX450" fmla="*/ 1297146 w 1701424"/>
              <a:gd name="connsiteY450" fmla="*/ 1290197 h 1652906"/>
              <a:gd name="connsiteX451" fmla="*/ 1296752 w 1701424"/>
              <a:gd name="connsiteY451" fmla="*/ 1290590 h 1652906"/>
              <a:gd name="connsiteX452" fmla="*/ 1296752 w 1701424"/>
              <a:gd name="connsiteY452" fmla="*/ 1290853 h 1652906"/>
              <a:gd name="connsiteX453" fmla="*/ 1297109 w 1701424"/>
              <a:gd name="connsiteY453" fmla="*/ 1291091 h 1652906"/>
              <a:gd name="connsiteX454" fmla="*/ 1296754 w 1701424"/>
              <a:gd name="connsiteY454" fmla="*/ 1290854 h 1652906"/>
              <a:gd name="connsiteX455" fmla="*/ 1296754 w 1701424"/>
              <a:gd name="connsiteY455" fmla="*/ 1290592 h 1652906"/>
              <a:gd name="connsiteX456" fmla="*/ 1297147 w 1701424"/>
              <a:gd name="connsiteY456" fmla="*/ 1290198 h 1652906"/>
              <a:gd name="connsiteX457" fmla="*/ 932209 w 1701424"/>
              <a:gd name="connsiteY457" fmla="*/ 1288755 h 1652906"/>
              <a:gd name="connsiteX458" fmla="*/ 931843 w 1701424"/>
              <a:gd name="connsiteY458" fmla="*/ 1288921 h 1652906"/>
              <a:gd name="connsiteX459" fmla="*/ 932209 w 1701424"/>
              <a:gd name="connsiteY459" fmla="*/ 1288755 h 1652906"/>
              <a:gd name="connsiteX460" fmla="*/ 1159656 w 1701424"/>
              <a:gd name="connsiteY460" fmla="*/ 1288624 h 1652906"/>
              <a:gd name="connsiteX461" fmla="*/ 1160245 w 1701424"/>
              <a:gd name="connsiteY461" fmla="*/ 1290591 h 1652906"/>
              <a:gd name="connsiteX462" fmla="*/ 1160639 w 1701424"/>
              <a:gd name="connsiteY462" fmla="*/ 1291247 h 1652906"/>
              <a:gd name="connsiteX463" fmla="*/ 1161226 w 1701424"/>
              <a:gd name="connsiteY463" fmla="*/ 1291834 h 1652906"/>
              <a:gd name="connsiteX464" fmla="*/ 1160639 w 1701424"/>
              <a:gd name="connsiteY464" fmla="*/ 1291246 h 1652906"/>
              <a:gd name="connsiteX465" fmla="*/ 1160245 w 1701424"/>
              <a:gd name="connsiteY465" fmla="*/ 1290590 h 1652906"/>
              <a:gd name="connsiteX466" fmla="*/ 1185816 w 1701424"/>
              <a:gd name="connsiteY466" fmla="*/ 1288493 h 1652906"/>
              <a:gd name="connsiteX467" fmla="*/ 1185816 w 1701424"/>
              <a:gd name="connsiteY467" fmla="*/ 1288493 h 1652906"/>
              <a:gd name="connsiteX468" fmla="*/ 1186603 w 1701424"/>
              <a:gd name="connsiteY468" fmla="*/ 1289411 h 1652906"/>
              <a:gd name="connsiteX469" fmla="*/ 1186603 w 1701424"/>
              <a:gd name="connsiteY469" fmla="*/ 1289410 h 1652906"/>
              <a:gd name="connsiteX470" fmla="*/ 1098837 w 1701424"/>
              <a:gd name="connsiteY470" fmla="*/ 1288390 h 1652906"/>
              <a:gd name="connsiteX471" fmla="*/ 1099269 w 1701424"/>
              <a:gd name="connsiteY471" fmla="*/ 1288755 h 1652906"/>
              <a:gd name="connsiteX472" fmla="*/ 1099892 w 1701424"/>
              <a:gd name="connsiteY472" fmla="*/ 1289214 h 1652906"/>
              <a:gd name="connsiteX473" fmla="*/ 1099269 w 1701424"/>
              <a:gd name="connsiteY473" fmla="*/ 1288755 h 1652906"/>
              <a:gd name="connsiteX474" fmla="*/ 1159313 w 1701424"/>
              <a:gd name="connsiteY474" fmla="*/ 1288052 h 1652906"/>
              <a:gd name="connsiteX475" fmla="*/ 1158541 w 1701424"/>
              <a:gd name="connsiteY475" fmla="*/ 1288492 h 1652906"/>
              <a:gd name="connsiteX476" fmla="*/ 1158541 w 1701424"/>
              <a:gd name="connsiteY476" fmla="*/ 1288493 h 1652906"/>
              <a:gd name="connsiteX477" fmla="*/ 1157360 w 1701424"/>
              <a:gd name="connsiteY477" fmla="*/ 1287312 h 1652906"/>
              <a:gd name="connsiteX478" fmla="*/ 1157360 w 1701424"/>
              <a:gd name="connsiteY478" fmla="*/ 1287313 h 1652906"/>
              <a:gd name="connsiteX479" fmla="*/ 1158540 w 1701424"/>
              <a:gd name="connsiteY479" fmla="*/ 1287706 h 1652906"/>
              <a:gd name="connsiteX480" fmla="*/ 1158540 w 1701424"/>
              <a:gd name="connsiteY480" fmla="*/ 1287705 h 1652906"/>
              <a:gd name="connsiteX481" fmla="*/ 1097040 w 1701424"/>
              <a:gd name="connsiteY481" fmla="*/ 1286657 h 1652906"/>
              <a:gd name="connsiteX482" fmla="*/ 1097173 w 1701424"/>
              <a:gd name="connsiteY482" fmla="*/ 1286823 h 1652906"/>
              <a:gd name="connsiteX483" fmla="*/ 1097040 w 1701424"/>
              <a:gd name="connsiteY483" fmla="*/ 1286657 h 1652906"/>
              <a:gd name="connsiteX484" fmla="*/ 933389 w 1701424"/>
              <a:gd name="connsiteY484" fmla="*/ 1286657 h 1652906"/>
              <a:gd name="connsiteX485" fmla="*/ 932733 w 1701424"/>
              <a:gd name="connsiteY485" fmla="*/ 1287968 h 1652906"/>
              <a:gd name="connsiteX486" fmla="*/ 931946 w 1701424"/>
              <a:gd name="connsiteY486" fmla="*/ 1287968 h 1652906"/>
              <a:gd name="connsiteX487" fmla="*/ 931946 w 1701424"/>
              <a:gd name="connsiteY487" fmla="*/ 1287968 h 1652906"/>
              <a:gd name="connsiteX488" fmla="*/ 932733 w 1701424"/>
              <a:gd name="connsiteY488" fmla="*/ 1287968 h 1652906"/>
              <a:gd name="connsiteX489" fmla="*/ 933389 w 1701424"/>
              <a:gd name="connsiteY489" fmla="*/ 1286657 h 1652906"/>
              <a:gd name="connsiteX490" fmla="*/ 1158104 w 1701424"/>
              <a:gd name="connsiteY490" fmla="*/ 1286525 h 1652906"/>
              <a:gd name="connsiteX491" fmla="*/ 1158016 w 1701424"/>
              <a:gd name="connsiteY491" fmla="*/ 1286657 h 1652906"/>
              <a:gd name="connsiteX492" fmla="*/ 1157360 w 1701424"/>
              <a:gd name="connsiteY492" fmla="*/ 1286657 h 1652906"/>
              <a:gd name="connsiteX493" fmla="*/ 1157360 w 1701424"/>
              <a:gd name="connsiteY493" fmla="*/ 1286657 h 1652906"/>
              <a:gd name="connsiteX494" fmla="*/ 1158016 w 1701424"/>
              <a:gd name="connsiteY494" fmla="*/ 1286657 h 1652906"/>
              <a:gd name="connsiteX495" fmla="*/ 1097827 w 1701424"/>
              <a:gd name="connsiteY495" fmla="*/ 1285870 h 1652906"/>
              <a:gd name="connsiteX496" fmla="*/ 1098220 w 1701424"/>
              <a:gd name="connsiteY496" fmla="*/ 1286657 h 1652906"/>
              <a:gd name="connsiteX497" fmla="*/ 1097827 w 1701424"/>
              <a:gd name="connsiteY497" fmla="*/ 1285870 h 1652906"/>
              <a:gd name="connsiteX498" fmla="*/ 935194 w 1701424"/>
              <a:gd name="connsiteY498" fmla="*/ 1285704 h 1652906"/>
              <a:gd name="connsiteX499" fmla="*/ 935094 w 1701424"/>
              <a:gd name="connsiteY499" fmla="*/ 1285870 h 1652906"/>
              <a:gd name="connsiteX500" fmla="*/ 934176 w 1701424"/>
              <a:gd name="connsiteY500" fmla="*/ 1285870 h 1652906"/>
              <a:gd name="connsiteX501" fmla="*/ 933389 w 1701424"/>
              <a:gd name="connsiteY501" fmla="*/ 1285870 h 1652906"/>
              <a:gd name="connsiteX502" fmla="*/ 932995 w 1701424"/>
              <a:gd name="connsiteY502" fmla="*/ 1285870 h 1652906"/>
              <a:gd name="connsiteX503" fmla="*/ 932995 w 1701424"/>
              <a:gd name="connsiteY503" fmla="*/ 1285870 h 1652906"/>
              <a:gd name="connsiteX504" fmla="*/ 933389 w 1701424"/>
              <a:gd name="connsiteY504" fmla="*/ 1285870 h 1652906"/>
              <a:gd name="connsiteX505" fmla="*/ 934176 w 1701424"/>
              <a:gd name="connsiteY505" fmla="*/ 1285870 h 1652906"/>
              <a:gd name="connsiteX506" fmla="*/ 935094 w 1701424"/>
              <a:gd name="connsiteY506" fmla="*/ 1285870 h 1652906"/>
              <a:gd name="connsiteX507" fmla="*/ 1296752 w 1701424"/>
              <a:gd name="connsiteY507" fmla="*/ 1285608 h 1652906"/>
              <a:gd name="connsiteX508" fmla="*/ 1297146 w 1701424"/>
              <a:gd name="connsiteY508" fmla="*/ 1286657 h 1652906"/>
              <a:gd name="connsiteX509" fmla="*/ 1296490 w 1701424"/>
              <a:gd name="connsiteY509" fmla="*/ 1287312 h 1652906"/>
              <a:gd name="connsiteX510" fmla="*/ 1295835 w 1701424"/>
              <a:gd name="connsiteY510" fmla="*/ 1288492 h 1652906"/>
              <a:gd name="connsiteX511" fmla="*/ 1295836 w 1701424"/>
              <a:gd name="connsiteY511" fmla="*/ 1288493 h 1652906"/>
              <a:gd name="connsiteX512" fmla="*/ 1296491 w 1701424"/>
              <a:gd name="connsiteY512" fmla="*/ 1287314 h 1652906"/>
              <a:gd name="connsiteX513" fmla="*/ 1297147 w 1701424"/>
              <a:gd name="connsiteY513" fmla="*/ 1286658 h 1652906"/>
              <a:gd name="connsiteX514" fmla="*/ 1296754 w 1701424"/>
              <a:gd name="connsiteY514" fmla="*/ 1285609 h 1652906"/>
              <a:gd name="connsiteX515" fmla="*/ 1098250 w 1701424"/>
              <a:gd name="connsiteY515" fmla="*/ 1285538 h 1652906"/>
              <a:gd name="connsiteX516" fmla="*/ 1098483 w 1701424"/>
              <a:gd name="connsiteY516" fmla="*/ 1285870 h 1652906"/>
              <a:gd name="connsiteX517" fmla="*/ 1098483 w 1701424"/>
              <a:gd name="connsiteY517" fmla="*/ 1285870 h 1652906"/>
              <a:gd name="connsiteX518" fmla="*/ 1187231 w 1701424"/>
              <a:gd name="connsiteY518" fmla="*/ 1285019 h 1652906"/>
              <a:gd name="connsiteX519" fmla="*/ 1188307 w 1701424"/>
              <a:gd name="connsiteY519" fmla="*/ 1285215 h 1652906"/>
              <a:gd name="connsiteX520" fmla="*/ 1188307 w 1701424"/>
              <a:gd name="connsiteY520" fmla="*/ 1285214 h 1652906"/>
              <a:gd name="connsiteX521" fmla="*/ 1157526 w 1701424"/>
              <a:gd name="connsiteY521" fmla="*/ 1284852 h 1652906"/>
              <a:gd name="connsiteX522" fmla="*/ 1157360 w 1701424"/>
              <a:gd name="connsiteY522" fmla="*/ 1284952 h 1652906"/>
              <a:gd name="connsiteX523" fmla="*/ 1157098 w 1701424"/>
              <a:gd name="connsiteY523" fmla="*/ 1285608 h 1652906"/>
              <a:gd name="connsiteX524" fmla="*/ 1157360 w 1701424"/>
              <a:gd name="connsiteY524" fmla="*/ 1284952 h 1652906"/>
              <a:gd name="connsiteX525" fmla="*/ 936243 w 1701424"/>
              <a:gd name="connsiteY525" fmla="*/ 1284753 h 1652906"/>
              <a:gd name="connsiteX526" fmla="*/ 936143 w 1701424"/>
              <a:gd name="connsiteY526" fmla="*/ 1284952 h 1652906"/>
              <a:gd name="connsiteX527" fmla="*/ 935977 w 1701424"/>
              <a:gd name="connsiteY527" fmla="*/ 1285019 h 1652906"/>
              <a:gd name="connsiteX528" fmla="*/ 936143 w 1701424"/>
              <a:gd name="connsiteY528" fmla="*/ 1284952 h 1652906"/>
              <a:gd name="connsiteX529" fmla="*/ 1165685 w 1701424"/>
              <a:gd name="connsiteY529" fmla="*/ 1284587 h 1652906"/>
              <a:gd name="connsiteX530" fmla="*/ 1165884 w 1701424"/>
              <a:gd name="connsiteY530" fmla="*/ 1284952 h 1652906"/>
              <a:gd name="connsiteX531" fmla="*/ 1166539 w 1701424"/>
              <a:gd name="connsiteY531" fmla="*/ 1284952 h 1652906"/>
              <a:gd name="connsiteX532" fmla="*/ 1166539 w 1701424"/>
              <a:gd name="connsiteY532" fmla="*/ 1284952 h 1652906"/>
              <a:gd name="connsiteX533" fmla="*/ 1165884 w 1701424"/>
              <a:gd name="connsiteY533" fmla="*/ 1284952 h 1652906"/>
              <a:gd name="connsiteX534" fmla="*/ 1159439 w 1701424"/>
              <a:gd name="connsiteY534" fmla="*/ 1284580 h 1652906"/>
              <a:gd name="connsiteX535" fmla="*/ 1160245 w 1701424"/>
              <a:gd name="connsiteY535" fmla="*/ 1284952 h 1652906"/>
              <a:gd name="connsiteX536" fmla="*/ 1160245 w 1701424"/>
              <a:gd name="connsiteY536" fmla="*/ 1284952 h 1652906"/>
              <a:gd name="connsiteX537" fmla="*/ 1295048 w 1701424"/>
              <a:gd name="connsiteY537" fmla="*/ 1283773 h 1652906"/>
              <a:gd name="connsiteX538" fmla="*/ 1295048 w 1701424"/>
              <a:gd name="connsiteY538" fmla="*/ 1284165 h 1652906"/>
              <a:gd name="connsiteX539" fmla="*/ 1294654 w 1701424"/>
              <a:gd name="connsiteY539" fmla="*/ 1284558 h 1652906"/>
              <a:gd name="connsiteX540" fmla="*/ 1294655 w 1701424"/>
              <a:gd name="connsiteY540" fmla="*/ 1284559 h 1652906"/>
              <a:gd name="connsiteX541" fmla="*/ 1295048 w 1701424"/>
              <a:gd name="connsiteY541" fmla="*/ 1284167 h 1652906"/>
              <a:gd name="connsiteX542" fmla="*/ 1295048 w 1701424"/>
              <a:gd name="connsiteY542" fmla="*/ 1283773 h 1652906"/>
              <a:gd name="connsiteX543" fmla="*/ 1160245 w 1701424"/>
              <a:gd name="connsiteY543" fmla="*/ 1283772 h 1652906"/>
              <a:gd name="connsiteX544" fmla="*/ 1160245 w 1701424"/>
              <a:gd name="connsiteY544" fmla="*/ 1283772 h 1652906"/>
              <a:gd name="connsiteX545" fmla="*/ 1160777 w 1701424"/>
              <a:gd name="connsiteY545" fmla="*/ 1283872 h 1652906"/>
              <a:gd name="connsiteX546" fmla="*/ 1166350 w 1701424"/>
              <a:gd name="connsiteY546" fmla="*/ 1283706 h 1652906"/>
              <a:gd name="connsiteX547" fmla="*/ 1165884 w 1701424"/>
              <a:gd name="connsiteY547" fmla="*/ 1283772 h 1652906"/>
              <a:gd name="connsiteX548" fmla="*/ 1165884 w 1701424"/>
              <a:gd name="connsiteY548" fmla="*/ 1283772 h 1652906"/>
              <a:gd name="connsiteX549" fmla="*/ 1097761 w 1701424"/>
              <a:gd name="connsiteY549" fmla="*/ 1283286 h 1652906"/>
              <a:gd name="connsiteX550" fmla="*/ 1097565 w 1701424"/>
              <a:gd name="connsiteY550" fmla="*/ 1284558 h 1652906"/>
              <a:gd name="connsiteX551" fmla="*/ 1097565 w 1701424"/>
              <a:gd name="connsiteY551" fmla="*/ 1284559 h 1652906"/>
              <a:gd name="connsiteX552" fmla="*/ 1185160 w 1701424"/>
              <a:gd name="connsiteY552" fmla="*/ 1283117 h 1652906"/>
              <a:gd name="connsiteX553" fmla="*/ 1185160 w 1701424"/>
              <a:gd name="connsiteY553" fmla="*/ 1283117 h 1652906"/>
              <a:gd name="connsiteX554" fmla="*/ 1186433 w 1701424"/>
              <a:gd name="connsiteY554" fmla="*/ 1284487 h 1652906"/>
              <a:gd name="connsiteX555" fmla="*/ 935487 w 1701424"/>
              <a:gd name="connsiteY555" fmla="*/ 1283116 h 1652906"/>
              <a:gd name="connsiteX556" fmla="*/ 935487 w 1701424"/>
              <a:gd name="connsiteY556" fmla="*/ 1283117 h 1652906"/>
              <a:gd name="connsiteX557" fmla="*/ 936536 w 1701424"/>
              <a:gd name="connsiteY557" fmla="*/ 1284166 h 1652906"/>
              <a:gd name="connsiteX558" fmla="*/ 936536 w 1701424"/>
              <a:gd name="connsiteY558" fmla="*/ 1284165 h 1652906"/>
              <a:gd name="connsiteX559" fmla="*/ 1162343 w 1701424"/>
              <a:gd name="connsiteY559" fmla="*/ 1282854 h 1652906"/>
              <a:gd name="connsiteX560" fmla="*/ 1162343 w 1701424"/>
              <a:gd name="connsiteY560" fmla="*/ 1282854 h 1652906"/>
              <a:gd name="connsiteX561" fmla="*/ 1163041 w 1701424"/>
              <a:gd name="connsiteY561" fmla="*/ 1283020 h 1652906"/>
              <a:gd name="connsiteX562" fmla="*/ 1169722 w 1701424"/>
              <a:gd name="connsiteY562" fmla="*/ 1282721 h 1652906"/>
              <a:gd name="connsiteX563" fmla="*/ 1169556 w 1701424"/>
              <a:gd name="connsiteY563" fmla="*/ 1282854 h 1652906"/>
              <a:gd name="connsiteX564" fmla="*/ 1169162 w 1701424"/>
              <a:gd name="connsiteY564" fmla="*/ 1283772 h 1652906"/>
              <a:gd name="connsiteX565" fmla="*/ 1169096 w 1701424"/>
              <a:gd name="connsiteY565" fmla="*/ 1283872 h 1652906"/>
              <a:gd name="connsiteX566" fmla="*/ 1169162 w 1701424"/>
              <a:gd name="connsiteY566" fmla="*/ 1283772 h 1652906"/>
              <a:gd name="connsiteX567" fmla="*/ 1169556 w 1701424"/>
              <a:gd name="connsiteY567" fmla="*/ 1282854 h 1652906"/>
              <a:gd name="connsiteX568" fmla="*/ 1097761 w 1701424"/>
              <a:gd name="connsiteY568" fmla="*/ 1282721 h 1652906"/>
              <a:gd name="connsiteX569" fmla="*/ 1097827 w 1701424"/>
              <a:gd name="connsiteY569" fmla="*/ 1282854 h 1652906"/>
              <a:gd name="connsiteX570" fmla="*/ 1097827 w 1701424"/>
              <a:gd name="connsiteY570" fmla="*/ 1282854 h 1652906"/>
              <a:gd name="connsiteX571" fmla="*/ 1294392 w 1701424"/>
              <a:gd name="connsiteY571" fmla="*/ 1282068 h 1652906"/>
              <a:gd name="connsiteX572" fmla="*/ 1293868 w 1701424"/>
              <a:gd name="connsiteY572" fmla="*/ 1283509 h 1652906"/>
              <a:gd name="connsiteX573" fmla="*/ 1293869 w 1701424"/>
              <a:gd name="connsiteY573" fmla="*/ 1283510 h 1652906"/>
              <a:gd name="connsiteX574" fmla="*/ 1294392 w 1701424"/>
              <a:gd name="connsiteY574" fmla="*/ 1282068 h 1652906"/>
              <a:gd name="connsiteX575" fmla="*/ 934243 w 1701424"/>
              <a:gd name="connsiteY575" fmla="*/ 1280825 h 1652906"/>
              <a:gd name="connsiteX576" fmla="*/ 934438 w 1701424"/>
              <a:gd name="connsiteY576" fmla="*/ 1281412 h 1652906"/>
              <a:gd name="connsiteX577" fmla="*/ 934831 w 1701424"/>
              <a:gd name="connsiteY577" fmla="*/ 1282068 h 1652906"/>
              <a:gd name="connsiteX578" fmla="*/ 935487 w 1701424"/>
              <a:gd name="connsiteY578" fmla="*/ 1282068 h 1652906"/>
              <a:gd name="connsiteX579" fmla="*/ 935487 w 1701424"/>
              <a:gd name="connsiteY579" fmla="*/ 1282067 h 1652906"/>
              <a:gd name="connsiteX580" fmla="*/ 934831 w 1701424"/>
              <a:gd name="connsiteY580" fmla="*/ 1282067 h 1652906"/>
              <a:gd name="connsiteX581" fmla="*/ 934438 w 1701424"/>
              <a:gd name="connsiteY581" fmla="*/ 1281411 h 1652906"/>
              <a:gd name="connsiteX582" fmla="*/ 1173684 w 1701424"/>
              <a:gd name="connsiteY582" fmla="*/ 1280721 h 1652906"/>
              <a:gd name="connsiteX583" fmla="*/ 1173883 w 1701424"/>
              <a:gd name="connsiteY583" fmla="*/ 1280887 h 1652906"/>
              <a:gd name="connsiteX584" fmla="*/ 1174382 w 1701424"/>
              <a:gd name="connsiteY584" fmla="*/ 1281452 h 1652906"/>
              <a:gd name="connsiteX585" fmla="*/ 1173883 w 1701424"/>
              <a:gd name="connsiteY585" fmla="*/ 1280887 h 1652906"/>
              <a:gd name="connsiteX586" fmla="*/ 934342 w 1701424"/>
              <a:gd name="connsiteY586" fmla="*/ 1280525 h 1652906"/>
              <a:gd name="connsiteX587" fmla="*/ 934176 w 1701424"/>
              <a:gd name="connsiteY587" fmla="*/ 1280625 h 1652906"/>
              <a:gd name="connsiteX588" fmla="*/ 934176 w 1701424"/>
              <a:gd name="connsiteY588" fmla="*/ 1280625 h 1652906"/>
              <a:gd name="connsiteX589" fmla="*/ 1291507 w 1701424"/>
              <a:gd name="connsiteY589" fmla="*/ 1279970 h 1652906"/>
              <a:gd name="connsiteX590" fmla="*/ 1291114 w 1701424"/>
              <a:gd name="connsiteY590" fmla="*/ 1283116 h 1652906"/>
              <a:gd name="connsiteX591" fmla="*/ 1291114 w 1701424"/>
              <a:gd name="connsiteY591" fmla="*/ 1283117 h 1652906"/>
              <a:gd name="connsiteX592" fmla="*/ 1291507 w 1701424"/>
              <a:gd name="connsiteY592" fmla="*/ 1279970 h 1652906"/>
              <a:gd name="connsiteX593" fmla="*/ 1171340 w 1701424"/>
              <a:gd name="connsiteY593" fmla="*/ 1279837 h 1652906"/>
              <a:gd name="connsiteX594" fmla="*/ 1171260 w 1701424"/>
              <a:gd name="connsiteY594" fmla="*/ 1279969 h 1652906"/>
              <a:gd name="connsiteX595" fmla="*/ 1170998 w 1701424"/>
              <a:gd name="connsiteY595" fmla="*/ 1280887 h 1652906"/>
              <a:gd name="connsiteX596" fmla="*/ 1170799 w 1701424"/>
              <a:gd name="connsiteY596" fmla="*/ 1281253 h 1652906"/>
              <a:gd name="connsiteX597" fmla="*/ 1170998 w 1701424"/>
              <a:gd name="connsiteY597" fmla="*/ 1280887 h 1652906"/>
              <a:gd name="connsiteX598" fmla="*/ 1171260 w 1701424"/>
              <a:gd name="connsiteY598" fmla="*/ 1279969 h 1652906"/>
              <a:gd name="connsiteX599" fmla="*/ 935094 w 1701424"/>
              <a:gd name="connsiteY599" fmla="*/ 1278789 h 1652906"/>
              <a:gd name="connsiteX600" fmla="*/ 935487 w 1701424"/>
              <a:gd name="connsiteY600" fmla="*/ 1279313 h 1652906"/>
              <a:gd name="connsiteX601" fmla="*/ 935487 w 1701424"/>
              <a:gd name="connsiteY601" fmla="*/ 1279313 h 1652906"/>
              <a:gd name="connsiteX602" fmla="*/ 1289409 w 1701424"/>
              <a:gd name="connsiteY602" fmla="*/ 1278528 h 1652906"/>
              <a:gd name="connsiteX603" fmla="*/ 1289409 w 1701424"/>
              <a:gd name="connsiteY603" fmla="*/ 1278789 h 1652906"/>
              <a:gd name="connsiteX604" fmla="*/ 1289409 w 1701424"/>
              <a:gd name="connsiteY604" fmla="*/ 1279313 h 1652906"/>
              <a:gd name="connsiteX605" fmla="*/ 1289409 w 1701424"/>
              <a:gd name="connsiteY605" fmla="*/ 1279313 h 1652906"/>
              <a:gd name="connsiteX606" fmla="*/ 1289409 w 1701424"/>
              <a:gd name="connsiteY606" fmla="*/ 1278790 h 1652906"/>
              <a:gd name="connsiteX607" fmla="*/ 1289409 w 1701424"/>
              <a:gd name="connsiteY607" fmla="*/ 1278528 h 1652906"/>
              <a:gd name="connsiteX608" fmla="*/ 1186078 w 1701424"/>
              <a:gd name="connsiteY608" fmla="*/ 1278134 h 1652906"/>
              <a:gd name="connsiteX609" fmla="*/ 1186078 w 1701424"/>
              <a:gd name="connsiteY609" fmla="*/ 1278134 h 1652906"/>
              <a:gd name="connsiteX610" fmla="*/ 1186603 w 1701424"/>
              <a:gd name="connsiteY610" fmla="*/ 1279576 h 1652906"/>
              <a:gd name="connsiteX611" fmla="*/ 1187258 w 1701424"/>
              <a:gd name="connsiteY611" fmla="*/ 1279576 h 1652906"/>
              <a:gd name="connsiteX612" fmla="*/ 1187258 w 1701424"/>
              <a:gd name="connsiteY612" fmla="*/ 1279575 h 1652906"/>
              <a:gd name="connsiteX613" fmla="*/ 1186603 w 1701424"/>
              <a:gd name="connsiteY613" fmla="*/ 1279575 h 1652906"/>
              <a:gd name="connsiteX614" fmla="*/ 1286524 w 1701424"/>
              <a:gd name="connsiteY614" fmla="*/ 1276692 h 1652906"/>
              <a:gd name="connsiteX615" fmla="*/ 1286784 w 1701424"/>
              <a:gd name="connsiteY615" fmla="*/ 1278506 h 1652906"/>
              <a:gd name="connsiteX616" fmla="*/ 1286524 w 1701424"/>
              <a:gd name="connsiteY616" fmla="*/ 1276692 h 1652906"/>
              <a:gd name="connsiteX617" fmla="*/ 930373 w 1701424"/>
              <a:gd name="connsiteY617" fmla="*/ 1275773 h 1652906"/>
              <a:gd name="connsiteX618" fmla="*/ 930766 w 1701424"/>
              <a:gd name="connsiteY618" fmla="*/ 1276429 h 1652906"/>
              <a:gd name="connsiteX619" fmla="*/ 934438 w 1701424"/>
              <a:gd name="connsiteY619" fmla="*/ 1277871 h 1652906"/>
              <a:gd name="connsiteX620" fmla="*/ 934831 w 1701424"/>
              <a:gd name="connsiteY620" fmla="*/ 1278527 h 1652906"/>
              <a:gd name="connsiteX621" fmla="*/ 935094 w 1701424"/>
              <a:gd name="connsiteY621" fmla="*/ 1278527 h 1652906"/>
              <a:gd name="connsiteX622" fmla="*/ 935094 w 1701424"/>
              <a:gd name="connsiteY622" fmla="*/ 1278526 h 1652906"/>
              <a:gd name="connsiteX623" fmla="*/ 934831 w 1701424"/>
              <a:gd name="connsiteY623" fmla="*/ 1278526 h 1652906"/>
              <a:gd name="connsiteX624" fmla="*/ 934438 w 1701424"/>
              <a:gd name="connsiteY624" fmla="*/ 1277871 h 1652906"/>
              <a:gd name="connsiteX625" fmla="*/ 930766 w 1701424"/>
              <a:gd name="connsiteY625" fmla="*/ 1276428 h 1652906"/>
              <a:gd name="connsiteX626" fmla="*/ 928170 w 1701424"/>
              <a:gd name="connsiteY626" fmla="*/ 1274330 h 1652906"/>
              <a:gd name="connsiteX627" fmla="*/ 928275 w 1701424"/>
              <a:gd name="connsiteY627" fmla="*/ 1274593 h 1652906"/>
              <a:gd name="connsiteX628" fmla="*/ 929717 w 1701424"/>
              <a:gd name="connsiteY628" fmla="*/ 1274593 h 1652906"/>
              <a:gd name="connsiteX629" fmla="*/ 930373 w 1701424"/>
              <a:gd name="connsiteY629" fmla="*/ 1274986 h 1652906"/>
              <a:gd name="connsiteX630" fmla="*/ 929717 w 1701424"/>
              <a:gd name="connsiteY630" fmla="*/ 1274592 h 1652906"/>
              <a:gd name="connsiteX631" fmla="*/ 928275 w 1701424"/>
              <a:gd name="connsiteY631" fmla="*/ 1274592 h 1652906"/>
              <a:gd name="connsiteX632" fmla="*/ 1282590 w 1701424"/>
              <a:gd name="connsiteY632" fmla="*/ 1272889 h 1652906"/>
              <a:gd name="connsiteX633" fmla="*/ 1282853 w 1701424"/>
              <a:gd name="connsiteY633" fmla="*/ 1275773 h 1652906"/>
              <a:gd name="connsiteX634" fmla="*/ 1282590 w 1701424"/>
              <a:gd name="connsiteY634" fmla="*/ 1276035 h 1652906"/>
              <a:gd name="connsiteX635" fmla="*/ 1282591 w 1701424"/>
              <a:gd name="connsiteY635" fmla="*/ 1276036 h 1652906"/>
              <a:gd name="connsiteX636" fmla="*/ 1282853 w 1701424"/>
              <a:gd name="connsiteY636" fmla="*/ 1275774 h 1652906"/>
              <a:gd name="connsiteX637" fmla="*/ 1282590 w 1701424"/>
              <a:gd name="connsiteY637" fmla="*/ 1272889 h 1652906"/>
              <a:gd name="connsiteX638" fmla="*/ 1206272 w 1701424"/>
              <a:gd name="connsiteY638" fmla="*/ 1272888 h 1652906"/>
              <a:gd name="connsiteX639" fmla="*/ 1206797 w 1701424"/>
              <a:gd name="connsiteY639" fmla="*/ 1273151 h 1652906"/>
              <a:gd name="connsiteX640" fmla="*/ 1206797 w 1701424"/>
              <a:gd name="connsiteY640" fmla="*/ 1273150 h 1652906"/>
              <a:gd name="connsiteX641" fmla="*/ 1206272 w 1701424"/>
              <a:gd name="connsiteY641" fmla="*/ 1271445 h 1652906"/>
              <a:gd name="connsiteX642" fmla="*/ 1206010 w 1701424"/>
              <a:gd name="connsiteY642" fmla="*/ 1271839 h 1652906"/>
              <a:gd name="connsiteX643" fmla="*/ 1205354 w 1701424"/>
              <a:gd name="connsiteY643" fmla="*/ 1273937 h 1652906"/>
              <a:gd name="connsiteX644" fmla="*/ 1205354 w 1701424"/>
              <a:gd name="connsiteY644" fmla="*/ 1273937 h 1652906"/>
              <a:gd name="connsiteX645" fmla="*/ 1206010 w 1701424"/>
              <a:gd name="connsiteY645" fmla="*/ 1271839 h 1652906"/>
              <a:gd name="connsiteX646" fmla="*/ 1206272 w 1701424"/>
              <a:gd name="connsiteY646" fmla="*/ 1271446 h 1652906"/>
              <a:gd name="connsiteX647" fmla="*/ 1228040 w 1701424"/>
              <a:gd name="connsiteY647" fmla="*/ 1271053 h 1652906"/>
              <a:gd name="connsiteX648" fmla="*/ 1229482 w 1701424"/>
              <a:gd name="connsiteY648" fmla="*/ 1272888 h 1652906"/>
              <a:gd name="connsiteX649" fmla="*/ 1228041 w 1701424"/>
              <a:gd name="connsiteY649" fmla="*/ 1271053 h 1652906"/>
              <a:gd name="connsiteX650" fmla="*/ 1081960 w 1701424"/>
              <a:gd name="connsiteY650" fmla="*/ 1269217 h 1652906"/>
              <a:gd name="connsiteX651" fmla="*/ 1081567 w 1701424"/>
              <a:gd name="connsiteY651" fmla="*/ 1270396 h 1652906"/>
              <a:gd name="connsiteX652" fmla="*/ 1080518 w 1701424"/>
              <a:gd name="connsiteY652" fmla="*/ 1271839 h 1652906"/>
              <a:gd name="connsiteX653" fmla="*/ 1081567 w 1701424"/>
              <a:gd name="connsiteY653" fmla="*/ 1270397 h 1652906"/>
              <a:gd name="connsiteX654" fmla="*/ 1081960 w 1701424"/>
              <a:gd name="connsiteY654" fmla="*/ 1269217 h 1652906"/>
              <a:gd name="connsiteX655" fmla="*/ 1230532 w 1701424"/>
              <a:gd name="connsiteY655" fmla="*/ 1266069 h 1652906"/>
              <a:gd name="connsiteX656" fmla="*/ 1230531 w 1701424"/>
              <a:gd name="connsiteY656" fmla="*/ 1266070 h 1652906"/>
              <a:gd name="connsiteX657" fmla="*/ 1231581 w 1701424"/>
              <a:gd name="connsiteY657" fmla="*/ 1266463 h 1652906"/>
              <a:gd name="connsiteX658" fmla="*/ 1232629 w 1701424"/>
              <a:gd name="connsiteY658" fmla="*/ 1267118 h 1652906"/>
              <a:gd name="connsiteX659" fmla="*/ 1232629 w 1701424"/>
              <a:gd name="connsiteY659" fmla="*/ 1267118 h 1652906"/>
              <a:gd name="connsiteX660" fmla="*/ 1231580 w 1701424"/>
              <a:gd name="connsiteY660" fmla="*/ 1266462 h 1652906"/>
              <a:gd name="connsiteX661" fmla="*/ 1229482 w 1701424"/>
              <a:gd name="connsiteY661" fmla="*/ 1262528 h 1652906"/>
              <a:gd name="connsiteX662" fmla="*/ 1229482 w 1701424"/>
              <a:gd name="connsiteY662" fmla="*/ 1262529 h 1652906"/>
              <a:gd name="connsiteX663" fmla="*/ 1229876 w 1701424"/>
              <a:gd name="connsiteY663" fmla="*/ 1263316 h 1652906"/>
              <a:gd name="connsiteX664" fmla="*/ 1231187 w 1701424"/>
              <a:gd name="connsiteY664" fmla="*/ 1264758 h 1652906"/>
              <a:gd name="connsiteX665" fmla="*/ 1229876 w 1701424"/>
              <a:gd name="connsiteY665" fmla="*/ 1263315 h 1652906"/>
              <a:gd name="connsiteX666" fmla="*/ 1068847 w 1701424"/>
              <a:gd name="connsiteY666" fmla="*/ 1261087 h 1652906"/>
              <a:gd name="connsiteX667" fmla="*/ 1069503 w 1701424"/>
              <a:gd name="connsiteY667" fmla="*/ 1262136 h 1652906"/>
              <a:gd name="connsiteX668" fmla="*/ 1069503 w 1701424"/>
              <a:gd name="connsiteY668" fmla="*/ 1262135 h 1652906"/>
              <a:gd name="connsiteX669" fmla="*/ 1068848 w 1701424"/>
              <a:gd name="connsiteY669" fmla="*/ 1261087 h 1652906"/>
              <a:gd name="connsiteX670" fmla="*/ 1291014 w 1701424"/>
              <a:gd name="connsiteY670" fmla="*/ 1260332 h 1652906"/>
              <a:gd name="connsiteX671" fmla="*/ 1291114 w 1701424"/>
              <a:gd name="connsiteY671" fmla="*/ 1260693 h 1652906"/>
              <a:gd name="connsiteX672" fmla="*/ 1289671 w 1701424"/>
              <a:gd name="connsiteY672" fmla="*/ 1265676 h 1652906"/>
              <a:gd name="connsiteX673" fmla="*/ 1289409 w 1701424"/>
              <a:gd name="connsiteY673" fmla="*/ 1265413 h 1652906"/>
              <a:gd name="connsiteX674" fmla="*/ 1288753 w 1701424"/>
              <a:gd name="connsiteY674" fmla="*/ 1267118 h 1652906"/>
              <a:gd name="connsiteX675" fmla="*/ 1287967 w 1701424"/>
              <a:gd name="connsiteY675" fmla="*/ 1267774 h 1652906"/>
              <a:gd name="connsiteX676" fmla="*/ 1287573 w 1701424"/>
              <a:gd name="connsiteY676" fmla="*/ 1267774 h 1652906"/>
              <a:gd name="connsiteX677" fmla="*/ 1286131 w 1701424"/>
              <a:gd name="connsiteY677" fmla="*/ 1268954 h 1652906"/>
              <a:gd name="connsiteX678" fmla="*/ 1285475 w 1701424"/>
              <a:gd name="connsiteY678" fmla="*/ 1269216 h 1652906"/>
              <a:gd name="connsiteX679" fmla="*/ 1285082 w 1701424"/>
              <a:gd name="connsiteY679" fmla="*/ 1269610 h 1652906"/>
              <a:gd name="connsiteX680" fmla="*/ 1285082 w 1701424"/>
              <a:gd name="connsiteY680" fmla="*/ 1270396 h 1652906"/>
              <a:gd name="connsiteX681" fmla="*/ 1284688 w 1701424"/>
              <a:gd name="connsiteY681" fmla="*/ 1271052 h 1652906"/>
              <a:gd name="connsiteX682" fmla="*/ 1284033 w 1701424"/>
              <a:gd name="connsiteY682" fmla="*/ 1271445 h 1652906"/>
              <a:gd name="connsiteX683" fmla="*/ 1282590 w 1701424"/>
              <a:gd name="connsiteY683" fmla="*/ 1271445 h 1652906"/>
              <a:gd name="connsiteX684" fmla="*/ 1282197 w 1701424"/>
              <a:gd name="connsiteY684" fmla="*/ 1271839 h 1652906"/>
              <a:gd name="connsiteX685" fmla="*/ 1282197 w 1701424"/>
              <a:gd name="connsiteY685" fmla="*/ 1272232 h 1652906"/>
              <a:gd name="connsiteX686" fmla="*/ 1282197 w 1701424"/>
              <a:gd name="connsiteY686" fmla="*/ 1272233 h 1652906"/>
              <a:gd name="connsiteX687" fmla="*/ 1282197 w 1701424"/>
              <a:gd name="connsiteY687" fmla="*/ 1271840 h 1652906"/>
              <a:gd name="connsiteX688" fmla="*/ 1282590 w 1701424"/>
              <a:gd name="connsiteY688" fmla="*/ 1271447 h 1652906"/>
              <a:gd name="connsiteX689" fmla="*/ 1284033 w 1701424"/>
              <a:gd name="connsiteY689" fmla="*/ 1271447 h 1652906"/>
              <a:gd name="connsiteX690" fmla="*/ 1284689 w 1701424"/>
              <a:gd name="connsiteY690" fmla="*/ 1271053 h 1652906"/>
              <a:gd name="connsiteX691" fmla="*/ 1285082 w 1701424"/>
              <a:gd name="connsiteY691" fmla="*/ 1270398 h 1652906"/>
              <a:gd name="connsiteX692" fmla="*/ 1285082 w 1701424"/>
              <a:gd name="connsiteY692" fmla="*/ 1269611 h 1652906"/>
              <a:gd name="connsiteX693" fmla="*/ 1285475 w 1701424"/>
              <a:gd name="connsiteY693" fmla="*/ 1269218 h 1652906"/>
              <a:gd name="connsiteX694" fmla="*/ 1286131 w 1701424"/>
              <a:gd name="connsiteY694" fmla="*/ 1268955 h 1652906"/>
              <a:gd name="connsiteX695" fmla="*/ 1287573 w 1701424"/>
              <a:gd name="connsiteY695" fmla="*/ 1267775 h 1652906"/>
              <a:gd name="connsiteX696" fmla="*/ 1287967 w 1701424"/>
              <a:gd name="connsiteY696" fmla="*/ 1267775 h 1652906"/>
              <a:gd name="connsiteX697" fmla="*/ 1288754 w 1701424"/>
              <a:gd name="connsiteY697" fmla="*/ 1267119 h 1652906"/>
              <a:gd name="connsiteX698" fmla="*/ 1289409 w 1701424"/>
              <a:gd name="connsiteY698" fmla="*/ 1265415 h 1652906"/>
              <a:gd name="connsiteX699" fmla="*/ 1289671 w 1701424"/>
              <a:gd name="connsiteY699" fmla="*/ 1265677 h 1652906"/>
              <a:gd name="connsiteX700" fmla="*/ 1291114 w 1701424"/>
              <a:gd name="connsiteY700" fmla="*/ 1260694 h 1652906"/>
              <a:gd name="connsiteX701" fmla="*/ 1268428 w 1701424"/>
              <a:gd name="connsiteY701" fmla="*/ 1259776 h 1652906"/>
              <a:gd name="connsiteX702" fmla="*/ 1268690 w 1701424"/>
              <a:gd name="connsiteY702" fmla="*/ 1261086 h 1652906"/>
              <a:gd name="connsiteX703" fmla="*/ 1266986 w 1701424"/>
              <a:gd name="connsiteY703" fmla="*/ 1262135 h 1652906"/>
              <a:gd name="connsiteX704" fmla="*/ 1267773 w 1701424"/>
              <a:gd name="connsiteY704" fmla="*/ 1264758 h 1652906"/>
              <a:gd name="connsiteX705" fmla="*/ 1266986 w 1701424"/>
              <a:gd name="connsiteY705" fmla="*/ 1262136 h 1652906"/>
              <a:gd name="connsiteX706" fmla="*/ 1268691 w 1701424"/>
              <a:gd name="connsiteY706" fmla="*/ 1261087 h 1652906"/>
              <a:gd name="connsiteX707" fmla="*/ 1027541 w 1701424"/>
              <a:gd name="connsiteY707" fmla="*/ 1259775 h 1652906"/>
              <a:gd name="connsiteX708" fmla="*/ 1030163 w 1701424"/>
              <a:gd name="connsiteY708" fmla="*/ 1263971 h 1652906"/>
              <a:gd name="connsiteX709" fmla="*/ 1030950 w 1701424"/>
              <a:gd name="connsiteY709" fmla="*/ 1264758 h 1652906"/>
              <a:gd name="connsiteX710" fmla="*/ 1030164 w 1701424"/>
              <a:gd name="connsiteY710" fmla="*/ 1263971 h 1652906"/>
              <a:gd name="connsiteX711" fmla="*/ 1268427 w 1701424"/>
              <a:gd name="connsiteY711" fmla="*/ 1259382 h 1652906"/>
              <a:gd name="connsiteX712" fmla="*/ 1268035 w 1701424"/>
              <a:gd name="connsiteY712" fmla="*/ 1259775 h 1652906"/>
              <a:gd name="connsiteX713" fmla="*/ 1268036 w 1701424"/>
              <a:gd name="connsiteY713" fmla="*/ 1259775 h 1652906"/>
              <a:gd name="connsiteX714" fmla="*/ 1268428 w 1701424"/>
              <a:gd name="connsiteY714" fmla="*/ 1259383 h 1652906"/>
              <a:gd name="connsiteX715" fmla="*/ 1228696 w 1701424"/>
              <a:gd name="connsiteY715" fmla="*/ 1258988 h 1652906"/>
              <a:gd name="connsiteX716" fmla="*/ 1228696 w 1701424"/>
              <a:gd name="connsiteY716" fmla="*/ 1258989 h 1652906"/>
              <a:gd name="connsiteX717" fmla="*/ 1229482 w 1701424"/>
              <a:gd name="connsiteY717" fmla="*/ 1260431 h 1652906"/>
              <a:gd name="connsiteX718" fmla="*/ 1229482 w 1701424"/>
              <a:gd name="connsiteY718" fmla="*/ 1260430 h 1652906"/>
              <a:gd name="connsiteX719" fmla="*/ 1277561 w 1701424"/>
              <a:gd name="connsiteY719" fmla="*/ 1257640 h 1652906"/>
              <a:gd name="connsiteX720" fmla="*/ 1278656 w 1701424"/>
              <a:gd name="connsiteY720" fmla="*/ 1258988 h 1652906"/>
              <a:gd name="connsiteX721" fmla="*/ 1278657 w 1701424"/>
              <a:gd name="connsiteY721" fmla="*/ 1258988 h 1652906"/>
              <a:gd name="connsiteX722" fmla="*/ 1291114 w 1701424"/>
              <a:gd name="connsiteY722" fmla="*/ 1255711 h 1652906"/>
              <a:gd name="connsiteX723" fmla="*/ 1290458 w 1701424"/>
              <a:gd name="connsiteY723" fmla="*/ 1258332 h 1652906"/>
              <a:gd name="connsiteX724" fmla="*/ 1290458 w 1701424"/>
              <a:gd name="connsiteY724" fmla="*/ 1258333 h 1652906"/>
              <a:gd name="connsiteX725" fmla="*/ 1291114 w 1701424"/>
              <a:gd name="connsiteY725" fmla="*/ 1255711 h 1652906"/>
              <a:gd name="connsiteX726" fmla="*/ 1280493 w 1701424"/>
              <a:gd name="connsiteY726" fmla="*/ 1255449 h 1652906"/>
              <a:gd name="connsiteX727" fmla="*/ 1280492 w 1701424"/>
              <a:gd name="connsiteY727" fmla="*/ 1255449 h 1652906"/>
              <a:gd name="connsiteX728" fmla="*/ 1281410 w 1701424"/>
              <a:gd name="connsiteY728" fmla="*/ 1257152 h 1652906"/>
              <a:gd name="connsiteX729" fmla="*/ 1281410 w 1701424"/>
              <a:gd name="connsiteY729" fmla="*/ 1257152 h 1652906"/>
              <a:gd name="connsiteX730" fmla="*/ 1236092 w 1701424"/>
              <a:gd name="connsiteY730" fmla="*/ 1255160 h 1652906"/>
              <a:gd name="connsiteX731" fmla="*/ 1236563 w 1701424"/>
              <a:gd name="connsiteY731" fmla="*/ 1255710 h 1652906"/>
              <a:gd name="connsiteX732" fmla="*/ 1236564 w 1701424"/>
              <a:gd name="connsiteY732" fmla="*/ 1255710 h 1652906"/>
              <a:gd name="connsiteX733" fmla="*/ 1267983 w 1701424"/>
              <a:gd name="connsiteY733" fmla="*/ 1254552 h 1652906"/>
              <a:gd name="connsiteX734" fmla="*/ 1268690 w 1701424"/>
              <a:gd name="connsiteY734" fmla="*/ 1255710 h 1652906"/>
              <a:gd name="connsiteX735" fmla="*/ 1268428 w 1701424"/>
              <a:gd name="connsiteY735" fmla="*/ 1256890 h 1652906"/>
              <a:gd name="connsiteX736" fmla="*/ 1267248 w 1701424"/>
              <a:gd name="connsiteY736" fmla="*/ 1257939 h 1652906"/>
              <a:gd name="connsiteX737" fmla="*/ 1267249 w 1701424"/>
              <a:gd name="connsiteY737" fmla="*/ 1257940 h 1652906"/>
              <a:gd name="connsiteX738" fmla="*/ 1268428 w 1701424"/>
              <a:gd name="connsiteY738" fmla="*/ 1256891 h 1652906"/>
              <a:gd name="connsiteX739" fmla="*/ 1268691 w 1701424"/>
              <a:gd name="connsiteY739" fmla="*/ 1255711 h 1652906"/>
              <a:gd name="connsiteX740" fmla="*/ 1236170 w 1701424"/>
              <a:gd name="connsiteY740" fmla="*/ 1253351 h 1652906"/>
              <a:gd name="connsiteX741" fmla="*/ 1235777 w 1701424"/>
              <a:gd name="connsiteY741" fmla="*/ 1254792 h 1652906"/>
              <a:gd name="connsiteX742" fmla="*/ 1235777 w 1701424"/>
              <a:gd name="connsiteY742" fmla="*/ 1254793 h 1652906"/>
              <a:gd name="connsiteX743" fmla="*/ 1236170 w 1701424"/>
              <a:gd name="connsiteY743" fmla="*/ 1253351 h 1652906"/>
              <a:gd name="connsiteX744" fmla="*/ 1230138 w 1701424"/>
              <a:gd name="connsiteY744" fmla="*/ 1250859 h 1652906"/>
              <a:gd name="connsiteX745" fmla="*/ 1230138 w 1701424"/>
              <a:gd name="connsiteY745" fmla="*/ 1251252 h 1652906"/>
              <a:gd name="connsiteX746" fmla="*/ 1230138 w 1701424"/>
              <a:gd name="connsiteY746" fmla="*/ 1251514 h 1652906"/>
              <a:gd name="connsiteX747" fmla="*/ 1230138 w 1701424"/>
              <a:gd name="connsiteY747" fmla="*/ 1251907 h 1652906"/>
              <a:gd name="connsiteX748" fmla="*/ 1230138 w 1701424"/>
              <a:gd name="connsiteY748" fmla="*/ 1251908 h 1652906"/>
              <a:gd name="connsiteX749" fmla="*/ 1230138 w 1701424"/>
              <a:gd name="connsiteY749" fmla="*/ 1251515 h 1652906"/>
              <a:gd name="connsiteX750" fmla="*/ 1230138 w 1701424"/>
              <a:gd name="connsiteY750" fmla="*/ 1251253 h 1652906"/>
              <a:gd name="connsiteX751" fmla="*/ 1230138 w 1701424"/>
              <a:gd name="connsiteY751" fmla="*/ 1250859 h 1652906"/>
              <a:gd name="connsiteX752" fmla="*/ 1270658 w 1701424"/>
              <a:gd name="connsiteY752" fmla="*/ 1249155 h 1652906"/>
              <a:gd name="connsiteX753" fmla="*/ 1270657 w 1701424"/>
              <a:gd name="connsiteY753" fmla="*/ 1249156 h 1652906"/>
              <a:gd name="connsiteX754" fmla="*/ 1270657 w 1701424"/>
              <a:gd name="connsiteY754" fmla="*/ 1249809 h 1652906"/>
              <a:gd name="connsiteX755" fmla="*/ 1269477 w 1701424"/>
              <a:gd name="connsiteY755" fmla="*/ 1251513 h 1652906"/>
              <a:gd name="connsiteX756" fmla="*/ 1267248 w 1701424"/>
              <a:gd name="connsiteY756" fmla="*/ 1253349 h 1652906"/>
              <a:gd name="connsiteX757" fmla="*/ 1267249 w 1701424"/>
              <a:gd name="connsiteY757" fmla="*/ 1253350 h 1652906"/>
              <a:gd name="connsiteX758" fmla="*/ 1269477 w 1701424"/>
              <a:gd name="connsiteY758" fmla="*/ 1251515 h 1652906"/>
              <a:gd name="connsiteX759" fmla="*/ 1270658 w 1701424"/>
              <a:gd name="connsiteY759" fmla="*/ 1249810 h 1652906"/>
              <a:gd name="connsiteX760" fmla="*/ 1266986 w 1701424"/>
              <a:gd name="connsiteY760" fmla="*/ 1247973 h 1652906"/>
              <a:gd name="connsiteX761" fmla="*/ 1266592 w 1701424"/>
              <a:gd name="connsiteY761" fmla="*/ 1248366 h 1652906"/>
              <a:gd name="connsiteX762" fmla="*/ 1266593 w 1701424"/>
              <a:gd name="connsiteY762" fmla="*/ 1248367 h 1652906"/>
              <a:gd name="connsiteX763" fmla="*/ 1266986 w 1701424"/>
              <a:gd name="connsiteY763" fmla="*/ 1247974 h 1652906"/>
              <a:gd name="connsiteX764" fmla="*/ 1228696 w 1701424"/>
              <a:gd name="connsiteY764" fmla="*/ 1247056 h 1652906"/>
              <a:gd name="connsiteX765" fmla="*/ 1227778 w 1701424"/>
              <a:gd name="connsiteY765" fmla="*/ 1248367 h 1652906"/>
              <a:gd name="connsiteX766" fmla="*/ 1227778 w 1701424"/>
              <a:gd name="connsiteY766" fmla="*/ 1248368 h 1652906"/>
              <a:gd name="connsiteX767" fmla="*/ 1250595 w 1701424"/>
              <a:gd name="connsiteY767" fmla="*/ 1245221 h 1652906"/>
              <a:gd name="connsiteX768" fmla="*/ 1250593 w 1701424"/>
              <a:gd name="connsiteY768" fmla="*/ 1245223 h 1652906"/>
              <a:gd name="connsiteX769" fmla="*/ 1249939 w 1701424"/>
              <a:gd name="connsiteY769" fmla="*/ 1247317 h 1652906"/>
              <a:gd name="connsiteX770" fmla="*/ 1249940 w 1701424"/>
              <a:gd name="connsiteY770" fmla="*/ 1247316 h 1652906"/>
              <a:gd name="connsiteX771" fmla="*/ 1257807 w 1701424"/>
              <a:gd name="connsiteY771" fmla="*/ 1244958 h 1652906"/>
              <a:gd name="connsiteX772" fmla="*/ 1257807 w 1701424"/>
              <a:gd name="connsiteY772" fmla="*/ 1245613 h 1652906"/>
              <a:gd name="connsiteX773" fmla="*/ 1257807 w 1701424"/>
              <a:gd name="connsiteY773" fmla="*/ 1245613 h 1652906"/>
              <a:gd name="connsiteX774" fmla="*/ 1257807 w 1701424"/>
              <a:gd name="connsiteY774" fmla="*/ 1244958 h 1652906"/>
              <a:gd name="connsiteX775" fmla="*/ 1231581 w 1701424"/>
              <a:gd name="connsiteY775" fmla="*/ 1244433 h 1652906"/>
              <a:gd name="connsiteX776" fmla="*/ 1231187 w 1701424"/>
              <a:gd name="connsiteY776" fmla="*/ 1245875 h 1652906"/>
              <a:gd name="connsiteX777" fmla="*/ 1230138 w 1701424"/>
              <a:gd name="connsiteY777" fmla="*/ 1246269 h 1652906"/>
              <a:gd name="connsiteX778" fmla="*/ 1230138 w 1701424"/>
              <a:gd name="connsiteY778" fmla="*/ 1246531 h 1652906"/>
              <a:gd name="connsiteX779" fmla="*/ 1228928 w 1701424"/>
              <a:gd name="connsiteY779" fmla="*/ 1246972 h 1652906"/>
              <a:gd name="connsiteX780" fmla="*/ 1230138 w 1701424"/>
              <a:gd name="connsiteY780" fmla="*/ 1246532 h 1652906"/>
              <a:gd name="connsiteX781" fmla="*/ 1230138 w 1701424"/>
              <a:gd name="connsiteY781" fmla="*/ 1246270 h 1652906"/>
              <a:gd name="connsiteX782" fmla="*/ 1231187 w 1701424"/>
              <a:gd name="connsiteY782" fmla="*/ 1245876 h 1652906"/>
              <a:gd name="connsiteX783" fmla="*/ 1231581 w 1701424"/>
              <a:gd name="connsiteY783" fmla="*/ 1244434 h 1652906"/>
              <a:gd name="connsiteX784" fmla="*/ 978367 w 1701424"/>
              <a:gd name="connsiteY784" fmla="*/ 1244432 h 1652906"/>
              <a:gd name="connsiteX785" fmla="*/ 978367 w 1701424"/>
              <a:gd name="connsiteY785" fmla="*/ 1244433 h 1652906"/>
              <a:gd name="connsiteX786" fmla="*/ 979416 w 1701424"/>
              <a:gd name="connsiteY786" fmla="*/ 1245613 h 1652906"/>
              <a:gd name="connsiteX787" fmla="*/ 985802 w 1701424"/>
              <a:gd name="connsiteY787" fmla="*/ 1239885 h 1652906"/>
              <a:gd name="connsiteX788" fmla="*/ 986103 w 1701424"/>
              <a:gd name="connsiteY788" fmla="*/ 1240892 h 1652906"/>
              <a:gd name="connsiteX789" fmla="*/ 986104 w 1701424"/>
              <a:gd name="connsiteY789" fmla="*/ 1240892 h 1652906"/>
              <a:gd name="connsiteX790" fmla="*/ 1230794 w 1701424"/>
              <a:gd name="connsiteY790" fmla="*/ 1235647 h 1652906"/>
              <a:gd name="connsiteX791" fmla="*/ 1230794 w 1701424"/>
              <a:gd name="connsiteY791" fmla="*/ 1239974 h 1652906"/>
              <a:gd name="connsiteX792" fmla="*/ 1231187 w 1701424"/>
              <a:gd name="connsiteY792" fmla="*/ 1241679 h 1652906"/>
              <a:gd name="connsiteX793" fmla="*/ 1231187 w 1701424"/>
              <a:gd name="connsiteY793" fmla="*/ 1243515 h 1652906"/>
              <a:gd name="connsiteX794" fmla="*/ 1231187 w 1701424"/>
              <a:gd name="connsiteY794" fmla="*/ 1243516 h 1652906"/>
              <a:gd name="connsiteX795" fmla="*/ 1231187 w 1701424"/>
              <a:gd name="connsiteY795" fmla="*/ 1241680 h 1652906"/>
              <a:gd name="connsiteX796" fmla="*/ 1230794 w 1701424"/>
              <a:gd name="connsiteY796" fmla="*/ 1239975 h 1652906"/>
              <a:gd name="connsiteX797" fmla="*/ 1230794 w 1701424"/>
              <a:gd name="connsiteY797" fmla="*/ 1235648 h 1652906"/>
              <a:gd name="connsiteX798" fmla="*/ 995414 w 1701424"/>
              <a:gd name="connsiteY798" fmla="*/ 1233811 h 1652906"/>
              <a:gd name="connsiteX799" fmla="*/ 996069 w 1701424"/>
              <a:gd name="connsiteY799" fmla="*/ 1235254 h 1652906"/>
              <a:gd name="connsiteX800" fmla="*/ 996463 w 1701424"/>
              <a:gd name="connsiteY800" fmla="*/ 1235254 h 1652906"/>
              <a:gd name="connsiteX801" fmla="*/ 997250 w 1701424"/>
              <a:gd name="connsiteY801" fmla="*/ 1238531 h 1652906"/>
              <a:gd name="connsiteX802" fmla="*/ 997250 w 1701424"/>
              <a:gd name="connsiteY802" fmla="*/ 1238531 h 1652906"/>
              <a:gd name="connsiteX803" fmla="*/ 996463 w 1701424"/>
              <a:gd name="connsiteY803" fmla="*/ 1235253 h 1652906"/>
              <a:gd name="connsiteX804" fmla="*/ 996069 w 1701424"/>
              <a:gd name="connsiteY804" fmla="*/ 1235253 h 1652906"/>
              <a:gd name="connsiteX805" fmla="*/ 995414 w 1701424"/>
              <a:gd name="connsiteY805" fmla="*/ 1231450 h 1652906"/>
              <a:gd name="connsiteX806" fmla="*/ 995414 w 1701424"/>
              <a:gd name="connsiteY806" fmla="*/ 1231451 h 1652906"/>
              <a:gd name="connsiteX807" fmla="*/ 996069 w 1701424"/>
              <a:gd name="connsiteY807" fmla="*/ 1231713 h 1652906"/>
              <a:gd name="connsiteX808" fmla="*/ 994366 w 1701424"/>
              <a:gd name="connsiteY808" fmla="*/ 1230271 h 1652906"/>
              <a:gd name="connsiteX809" fmla="*/ 994365 w 1701424"/>
              <a:gd name="connsiteY809" fmla="*/ 1230271 h 1652906"/>
              <a:gd name="connsiteX810" fmla="*/ 995414 w 1701424"/>
              <a:gd name="connsiteY810" fmla="*/ 1231058 h 1652906"/>
              <a:gd name="connsiteX811" fmla="*/ 995414 w 1701424"/>
              <a:gd name="connsiteY811" fmla="*/ 1231057 h 1652906"/>
              <a:gd name="connsiteX812" fmla="*/ 997905 w 1701424"/>
              <a:gd name="connsiteY812" fmla="*/ 1229353 h 1652906"/>
              <a:gd name="connsiteX813" fmla="*/ 997512 w 1701424"/>
              <a:gd name="connsiteY813" fmla="*/ 1230270 h 1652906"/>
              <a:gd name="connsiteX814" fmla="*/ 997513 w 1701424"/>
              <a:gd name="connsiteY814" fmla="*/ 1230270 h 1652906"/>
              <a:gd name="connsiteX815" fmla="*/ 997905 w 1701424"/>
              <a:gd name="connsiteY815" fmla="*/ 1229353 h 1652906"/>
              <a:gd name="connsiteX816" fmla="*/ 1229921 w 1701424"/>
              <a:gd name="connsiteY816" fmla="*/ 1228664 h 1652906"/>
              <a:gd name="connsiteX817" fmla="*/ 1230531 w 1701424"/>
              <a:gd name="connsiteY817" fmla="*/ 1230009 h 1652906"/>
              <a:gd name="connsiteX818" fmla="*/ 1229876 w 1701424"/>
              <a:gd name="connsiteY818" fmla="*/ 1230271 h 1652906"/>
              <a:gd name="connsiteX819" fmla="*/ 1230138 w 1701424"/>
              <a:gd name="connsiteY819" fmla="*/ 1234205 h 1652906"/>
              <a:gd name="connsiteX820" fmla="*/ 1230138 w 1701424"/>
              <a:gd name="connsiteY820" fmla="*/ 1234206 h 1652906"/>
              <a:gd name="connsiteX821" fmla="*/ 1229876 w 1701424"/>
              <a:gd name="connsiteY821" fmla="*/ 1230272 h 1652906"/>
              <a:gd name="connsiteX822" fmla="*/ 1230532 w 1701424"/>
              <a:gd name="connsiteY822" fmla="*/ 1230009 h 1652906"/>
              <a:gd name="connsiteX823" fmla="*/ 1007852 w 1701424"/>
              <a:gd name="connsiteY823" fmla="*/ 1227129 h 1652906"/>
              <a:gd name="connsiteX824" fmla="*/ 1008133 w 1701424"/>
              <a:gd name="connsiteY824" fmla="*/ 1227516 h 1652906"/>
              <a:gd name="connsiteX825" fmla="*/ 1008134 w 1701424"/>
              <a:gd name="connsiteY825" fmla="*/ 1227516 h 1652906"/>
              <a:gd name="connsiteX826" fmla="*/ 1227253 w 1701424"/>
              <a:gd name="connsiteY826" fmla="*/ 1222928 h 1652906"/>
              <a:gd name="connsiteX827" fmla="*/ 1227253 w 1701424"/>
              <a:gd name="connsiteY827" fmla="*/ 1222928 h 1652906"/>
              <a:gd name="connsiteX828" fmla="*/ 1229290 w 1701424"/>
              <a:gd name="connsiteY828" fmla="*/ 1227306 h 1652906"/>
              <a:gd name="connsiteX829" fmla="*/ 1229876 w 1701424"/>
              <a:gd name="connsiteY829" fmla="*/ 1219649 h 1652906"/>
              <a:gd name="connsiteX830" fmla="*/ 1229482 w 1701424"/>
              <a:gd name="connsiteY830" fmla="*/ 1221747 h 1652906"/>
              <a:gd name="connsiteX831" fmla="*/ 1227511 w 1701424"/>
              <a:gd name="connsiteY831" fmla="*/ 1222791 h 1652906"/>
              <a:gd name="connsiteX832" fmla="*/ 1229482 w 1701424"/>
              <a:gd name="connsiteY832" fmla="*/ 1221748 h 1652906"/>
              <a:gd name="connsiteX833" fmla="*/ 1229876 w 1701424"/>
              <a:gd name="connsiteY833" fmla="*/ 1219650 h 1652906"/>
              <a:gd name="connsiteX834" fmla="*/ 1228696 w 1701424"/>
              <a:gd name="connsiteY834" fmla="*/ 1202733 h 1652906"/>
              <a:gd name="connsiteX835" fmla="*/ 1228433 w 1701424"/>
              <a:gd name="connsiteY835" fmla="*/ 1207979 h 1652906"/>
              <a:gd name="connsiteX836" fmla="*/ 1230138 w 1701424"/>
              <a:gd name="connsiteY836" fmla="*/ 1214273 h 1652906"/>
              <a:gd name="connsiteX837" fmla="*/ 1228696 w 1701424"/>
              <a:gd name="connsiteY837" fmla="*/ 1213355 h 1652906"/>
              <a:gd name="connsiteX838" fmla="*/ 1227778 w 1701424"/>
              <a:gd name="connsiteY838" fmla="*/ 1213617 h 1652906"/>
              <a:gd name="connsiteX839" fmla="*/ 1227778 w 1701424"/>
              <a:gd name="connsiteY839" fmla="*/ 1213618 h 1652906"/>
              <a:gd name="connsiteX840" fmla="*/ 1228696 w 1701424"/>
              <a:gd name="connsiteY840" fmla="*/ 1213356 h 1652906"/>
              <a:gd name="connsiteX841" fmla="*/ 1230138 w 1701424"/>
              <a:gd name="connsiteY841" fmla="*/ 1214274 h 1652906"/>
              <a:gd name="connsiteX842" fmla="*/ 1228433 w 1701424"/>
              <a:gd name="connsiteY842" fmla="*/ 1207979 h 1652906"/>
              <a:gd name="connsiteX843" fmla="*/ 1228696 w 1701424"/>
              <a:gd name="connsiteY843" fmla="*/ 1202734 h 1652906"/>
              <a:gd name="connsiteX844" fmla="*/ 1227778 w 1701424"/>
              <a:gd name="connsiteY844" fmla="*/ 1201947 h 1652906"/>
              <a:gd name="connsiteX845" fmla="*/ 1227778 w 1701424"/>
              <a:gd name="connsiteY845" fmla="*/ 1201947 h 1652906"/>
              <a:gd name="connsiteX846" fmla="*/ 1228207 w 1701424"/>
              <a:gd name="connsiteY846" fmla="*/ 1202314 h 1652906"/>
              <a:gd name="connsiteX847" fmla="*/ 1228433 w 1701424"/>
              <a:gd name="connsiteY847" fmla="*/ 1201291 h 1652906"/>
              <a:gd name="connsiteX848" fmla="*/ 1227779 w 1701424"/>
              <a:gd name="connsiteY848" fmla="*/ 1201946 h 1652906"/>
              <a:gd name="connsiteX849" fmla="*/ 1228433 w 1701424"/>
              <a:gd name="connsiteY849" fmla="*/ 1201292 h 1652906"/>
              <a:gd name="connsiteX850" fmla="*/ 1223057 w 1701424"/>
              <a:gd name="connsiteY850" fmla="*/ 1193161 h 1652906"/>
              <a:gd name="connsiteX851" fmla="*/ 1223713 w 1701424"/>
              <a:gd name="connsiteY851" fmla="*/ 1199848 h 1652906"/>
              <a:gd name="connsiteX852" fmla="*/ 1223713 w 1701424"/>
              <a:gd name="connsiteY852" fmla="*/ 1199848 h 1652906"/>
              <a:gd name="connsiteX853" fmla="*/ 1223057 w 1701424"/>
              <a:gd name="connsiteY853" fmla="*/ 1193161 h 1652906"/>
              <a:gd name="connsiteX854" fmla="*/ 1222401 w 1701424"/>
              <a:gd name="connsiteY854" fmla="*/ 1190276 h 1652906"/>
              <a:gd name="connsiteX855" fmla="*/ 1222401 w 1701424"/>
              <a:gd name="connsiteY855" fmla="*/ 1192767 h 1652906"/>
              <a:gd name="connsiteX856" fmla="*/ 1222401 w 1701424"/>
              <a:gd name="connsiteY856" fmla="*/ 1192767 h 1652906"/>
              <a:gd name="connsiteX857" fmla="*/ 1222401 w 1701424"/>
              <a:gd name="connsiteY857" fmla="*/ 1190276 h 1652906"/>
              <a:gd name="connsiteX858" fmla="*/ 1221221 w 1701424"/>
              <a:gd name="connsiteY858" fmla="*/ 1187129 h 1652906"/>
              <a:gd name="connsiteX859" fmla="*/ 1220959 w 1701424"/>
              <a:gd name="connsiteY859" fmla="*/ 1189227 h 1652906"/>
              <a:gd name="connsiteX860" fmla="*/ 1220959 w 1701424"/>
              <a:gd name="connsiteY860" fmla="*/ 1189227 h 1652906"/>
              <a:gd name="connsiteX861" fmla="*/ 1221221 w 1701424"/>
              <a:gd name="connsiteY861" fmla="*/ 1187129 h 1652906"/>
              <a:gd name="connsiteX862" fmla="*/ 1227545 w 1701424"/>
              <a:gd name="connsiteY862" fmla="*/ 1177152 h 1652906"/>
              <a:gd name="connsiteX863" fmla="*/ 1228696 w 1701424"/>
              <a:gd name="connsiteY863" fmla="*/ 1177950 h 1652906"/>
              <a:gd name="connsiteX864" fmla="*/ 1228696 w 1701424"/>
              <a:gd name="connsiteY864" fmla="*/ 1180441 h 1652906"/>
              <a:gd name="connsiteX865" fmla="*/ 1226204 w 1701424"/>
              <a:gd name="connsiteY865" fmla="*/ 1180441 h 1652906"/>
              <a:gd name="connsiteX866" fmla="*/ 1226598 w 1701424"/>
              <a:gd name="connsiteY866" fmla="*/ 1182146 h 1652906"/>
              <a:gd name="connsiteX867" fmla="*/ 1223319 w 1701424"/>
              <a:gd name="connsiteY867" fmla="*/ 1182146 h 1652906"/>
              <a:gd name="connsiteX868" fmla="*/ 1223713 w 1701424"/>
              <a:gd name="connsiteY868" fmla="*/ 1183588 h 1652906"/>
              <a:gd name="connsiteX869" fmla="*/ 1222401 w 1701424"/>
              <a:gd name="connsiteY869" fmla="*/ 1183850 h 1652906"/>
              <a:gd name="connsiteX870" fmla="*/ 1222401 w 1701424"/>
              <a:gd name="connsiteY870" fmla="*/ 1185293 h 1652906"/>
              <a:gd name="connsiteX871" fmla="*/ 1220959 w 1701424"/>
              <a:gd name="connsiteY871" fmla="*/ 1185817 h 1652906"/>
              <a:gd name="connsiteX872" fmla="*/ 1220434 w 1701424"/>
              <a:gd name="connsiteY872" fmla="*/ 1186473 h 1652906"/>
              <a:gd name="connsiteX873" fmla="*/ 1220435 w 1701424"/>
              <a:gd name="connsiteY873" fmla="*/ 1186473 h 1652906"/>
              <a:gd name="connsiteX874" fmla="*/ 1220959 w 1701424"/>
              <a:gd name="connsiteY874" fmla="*/ 1185817 h 1652906"/>
              <a:gd name="connsiteX875" fmla="*/ 1222401 w 1701424"/>
              <a:gd name="connsiteY875" fmla="*/ 1185293 h 1652906"/>
              <a:gd name="connsiteX876" fmla="*/ 1222401 w 1701424"/>
              <a:gd name="connsiteY876" fmla="*/ 1183850 h 1652906"/>
              <a:gd name="connsiteX877" fmla="*/ 1223713 w 1701424"/>
              <a:gd name="connsiteY877" fmla="*/ 1183588 h 1652906"/>
              <a:gd name="connsiteX878" fmla="*/ 1223319 w 1701424"/>
              <a:gd name="connsiteY878" fmla="*/ 1182146 h 1652906"/>
              <a:gd name="connsiteX879" fmla="*/ 1226598 w 1701424"/>
              <a:gd name="connsiteY879" fmla="*/ 1182146 h 1652906"/>
              <a:gd name="connsiteX880" fmla="*/ 1226204 w 1701424"/>
              <a:gd name="connsiteY880" fmla="*/ 1180441 h 1652906"/>
              <a:gd name="connsiteX881" fmla="*/ 1228696 w 1701424"/>
              <a:gd name="connsiteY881" fmla="*/ 1180441 h 1652906"/>
              <a:gd name="connsiteX882" fmla="*/ 1228696 w 1701424"/>
              <a:gd name="connsiteY882" fmla="*/ 1177949 h 1652906"/>
              <a:gd name="connsiteX883" fmla="*/ 1226204 w 1701424"/>
              <a:gd name="connsiteY883" fmla="*/ 1169688 h 1652906"/>
              <a:gd name="connsiteX884" fmla="*/ 1226991 w 1701424"/>
              <a:gd name="connsiteY884" fmla="*/ 1176769 h 1652906"/>
              <a:gd name="connsiteX885" fmla="*/ 1226991 w 1701424"/>
              <a:gd name="connsiteY885" fmla="*/ 1176769 h 1652906"/>
              <a:gd name="connsiteX886" fmla="*/ 1226204 w 1701424"/>
              <a:gd name="connsiteY886" fmla="*/ 1169688 h 1652906"/>
              <a:gd name="connsiteX887" fmla="*/ 1224106 w 1701424"/>
              <a:gd name="connsiteY887" fmla="*/ 1169032 h 1652906"/>
              <a:gd name="connsiteX888" fmla="*/ 1222556 w 1701424"/>
              <a:gd name="connsiteY888" fmla="*/ 1169531 h 1652906"/>
              <a:gd name="connsiteX889" fmla="*/ 1224106 w 1701424"/>
              <a:gd name="connsiteY889" fmla="*/ 1169033 h 1652906"/>
              <a:gd name="connsiteX890" fmla="*/ 1224106 w 1701424"/>
              <a:gd name="connsiteY890" fmla="*/ 1170475 h 1652906"/>
              <a:gd name="connsiteX891" fmla="*/ 1224106 w 1701424"/>
              <a:gd name="connsiteY891" fmla="*/ 1170475 h 1652906"/>
              <a:gd name="connsiteX892" fmla="*/ 1241052 w 1701424"/>
              <a:gd name="connsiteY892" fmla="*/ 1151093 h 1652906"/>
              <a:gd name="connsiteX893" fmla="*/ 1240497 w 1701424"/>
              <a:gd name="connsiteY893" fmla="*/ 1151330 h 1652906"/>
              <a:gd name="connsiteX894" fmla="*/ 1240497 w 1701424"/>
              <a:gd name="connsiteY894" fmla="*/ 1151330 h 1652906"/>
              <a:gd name="connsiteX895" fmla="*/ 1246398 w 1701424"/>
              <a:gd name="connsiteY895" fmla="*/ 1147396 h 1652906"/>
              <a:gd name="connsiteX896" fmla="*/ 1243645 w 1701424"/>
              <a:gd name="connsiteY896" fmla="*/ 1148183 h 1652906"/>
              <a:gd name="connsiteX897" fmla="*/ 1244038 w 1701424"/>
              <a:gd name="connsiteY897" fmla="*/ 1149494 h 1652906"/>
              <a:gd name="connsiteX898" fmla="*/ 1242858 w 1701424"/>
              <a:gd name="connsiteY898" fmla="*/ 1150674 h 1652906"/>
              <a:gd name="connsiteX899" fmla="*/ 1242072 w 1701424"/>
              <a:gd name="connsiteY899" fmla="*/ 1150817 h 1652906"/>
              <a:gd name="connsiteX900" fmla="*/ 1242858 w 1701424"/>
              <a:gd name="connsiteY900" fmla="*/ 1150674 h 1652906"/>
              <a:gd name="connsiteX901" fmla="*/ 1244038 w 1701424"/>
              <a:gd name="connsiteY901" fmla="*/ 1149494 h 1652906"/>
              <a:gd name="connsiteX902" fmla="*/ 1243645 w 1701424"/>
              <a:gd name="connsiteY902" fmla="*/ 1148183 h 1652906"/>
              <a:gd name="connsiteX903" fmla="*/ 1246398 w 1701424"/>
              <a:gd name="connsiteY903" fmla="*/ 1147396 h 1652906"/>
              <a:gd name="connsiteX904" fmla="*/ 1239973 w 1701424"/>
              <a:gd name="connsiteY904" fmla="*/ 1147134 h 1652906"/>
              <a:gd name="connsiteX905" fmla="*/ 1237880 w 1701424"/>
              <a:gd name="connsiteY905" fmla="*/ 1147495 h 1652906"/>
              <a:gd name="connsiteX906" fmla="*/ 1239973 w 1701424"/>
              <a:gd name="connsiteY906" fmla="*/ 1147134 h 1652906"/>
              <a:gd name="connsiteX907" fmla="*/ 1234859 w 1701424"/>
              <a:gd name="connsiteY907" fmla="*/ 1145691 h 1652906"/>
              <a:gd name="connsiteX908" fmla="*/ 1229876 w 1701424"/>
              <a:gd name="connsiteY908" fmla="*/ 1146740 h 1652906"/>
              <a:gd name="connsiteX909" fmla="*/ 1228040 w 1701424"/>
              <a:gd name="connsiteY909" fmla="*/ 1149232 h 1652906"/>
              <a:gd name="connsiteX910" fmla="*/ 1228040 w 1701424"/>
              <a:gd name="connsiteY910" fmla="*/ 1150674 h 1652906"/>
              <a:gd name="connsiteX911" fmla="*/ 1224762 w 1701424"/>
              <a:gd name="connsiteY911" fmla="*/ 1154870 h 1652906"/>
              <a:gd name="connsiteX912" fmla="*/ 1223057 w 1701424"/>
              <a:gd name="connsiteY912" fmla="*/ 1163132 h 1652906"/>
              <a:gd name="connsiteX913" fmla="*/ 1221615 w 1701424"/>
              <a:gd name="connsiteY913" fmla="*/ 1164050 h 1652906"/>
              <a:gd name="connsiteX914" fmla="*/ 1221877 w 1701424"/>
              <a:gd name="connsiteY914" fmla="*/ 1167328 h 1652906"/>
              <a:gd name="connsiteX915" fmla="*/ 1220434 w 1701424"/>
              <a:gd name="connsiteY915" fmla="*/ 1168377 h 1652906"/>
              <a:gd name="connsiteX916" fmla="*/ 1220434 w 1701424"/>
              <a:gd name="connsiteY916" fmla="*/ 1170213 h 1652906"/>
              <a:gd name="connsiteX917" fmla="*/ 1220434 w 1701424"/>
              <a:gd name="connsiteY917" fmla="*/ 1170213 h 1652906"/>
              <a:gd name="connsiteX918" fmla="*/ 1220434 w 1701424"/>
              <a:gd name="connsiteY918" fmla="*/ 1168377 h 1652906"/>
              <a:gd name="connsiteX919" fmla="*/ 1221877 w 1701424"/>
              <a:gd name="connsiteY919" fmla="*/ 1167328 h 1652906"/>
              <a:gd name="connsiteX920" fmla="*/ 1221615 w 1701424"/>
              <a:gd name="connsiteY920" fmla="*/ 1164050 h 1652906"/>
              <a:gd name="connsiteX921" fmla="*/ 1223057 w 1701424"/>
              <a:gd name="connsiteY921" fmla="*/ 1163132 h 1652906"/>
              <a:gd name="connsiteX922" fmla="*/ 1224762 w 1701424"/>
              <a:gd name="connsiteY922" fmla="*/ 1154870 h 1652906"/>
              <a:gd name="connsiteX923" fmla="*/ 1228040 w 1701424"/>
              <a:gd name="connsiteY923" fmla="*/ 1150674 h 1652906"/>
              <a:gd name="connsiteX924" fmla="*/ 1228040 w 1701424"/>
              <a:gd name="connsiteY924" fmla="*/ 1149232 h 1652906"/>
              <a:gd name="connsiteX925" fmla="*/ 1229876 w 1701424"/>
              <a:gd name="connsiteY925" fmla="*/ 1146740 h 1652906"/>
              <a:gd name="connsiteX926" fmla="*/ 1234859 w 1701424"/>
              <a:gd name="connsiteY926" fmla="*/ 1145691 h 1652906"/>
              <a:gd name="connsiteX927" fmla="*/ 1235006 w 1701424"/>
              <a:gd name="connsiteY927" fmla="*/ 1145925 h 1652906"/>
              <a:gd name="connsiteX928" fmla="*/ 1248890 w 1701424"/>
              <a:gd name="connsiteY928" fmla="*/ 1135332 h 1652906"/>
              <a:gd name="connsiteX929" fmla="*/ 1250332 w 1701424"/>
              <a:gd name="connsiteY929" fmla="*/ 1140053 h 1652906"/>
              <a:gd name="connsiteX930" fmla="*/ 1250594 w 1701424"/>
              <a:gd name="connsiteY930" fmla="*/ 1140708 h 1652906"/>
              <a:gd name="connsiteX931" fmla="*/ 1248234 w 1701424"/>
              <a:gd name="connsiteY931" fmla="*/ 1142151 h 1652906"/>
              <a:gd name="connsiteX932" fmla="*/ 1248234 w 1701424"/>
              <a:gd name="connsiteY932" fmla="*/ 1143856 h 1652906"/>
              <a:gd name="connsiteX933" fmla="*/ 1248496 w 1701424"/>
              <a:gd name="connsiteY933" fmla="*/ 1145691 h 1652906"/>
              <a:gd name="connsiteX934" fmla="*/ 1248234 w 1701424"/>
              <a:gd name="connsiteY934" fmla="*/ 1148838 h 1652906"/>
              <a:gd name="connsiteX935" fmla="*/ 1246792 w 1701424"/>
              <a:gd name="connsiteY935" fmla="*/ 1148576 h 1652906"/>
              <a:gd name="connsiteX936" fmla="*/ 1246792 w 1701424"/>
              <a:gd name="connsiteY936" fmla="*/ 1148576 h 1652906"/>
              <a:gd name="connsiteX937" fmla="*/ 1248234 w 1701424"/>
              <a:gd name="connsiteY937" fmla="*/ 1148838 h 1652906"/>
              <a:gd name="connsiteX938" fmla="*/ 1248496 w 1701424"/>
              <a:gd name="connsiteY938" fmla="*/ 1145691 h 1652906"/>
              <a:gd name="connsiteX939" fmla="*/ 1248234 w 1701424"/>
              <a:gd name="connsiteY939" fmla="*/ 1143855 h 1652906"/>
              <a:gd name="connsiteX940" fmla="*/ 1248234 w 1701424"/>
              <a:gd name="connsiteY940" fmla="*/ 1142151 h 1652906"/>
              <a:gd name="connsiteX941" fmla="*/ 1250595 w 1701424"/>
              <a:gd name="connsiteY941" fmla="*/ 1140708 h 1652906"/>
              <a:gd name="connsiteX942" fmla="*/ 1250332 w 1701424"/>
              <a:gd name="connsiteY942" fmla="*/ 1140053 h 1652906"/>
              <a:gd name="connsiteX943" fmla="*/ 1245979 w 1701424"/>
              <a:gd name="connsiteY943" fmla="*/ 1132720 h 1652906"/>
              <a:gd name="connsiteX944" fmla="*/ 1246398 w 1701424"/>
              <a:gd name="connsiteY944" fmla="*/ 1132972 h 1652906"/>
              <a:gd name="connsiteX945" fmla="*/ 1246792 w 1701424"/>
              <a:gd name="connsiteY945" fmla="*/ 1132972 h 1652906"/>
              <a:gd name="connsiteX946" fmla="*/ 1248211 w 1701424"/>
              <a:gd name="connsiteY946" fmla="*/ 1135680 h 1652906"/>
              <a:gd name="connsiteX947" fmla="*/ 1246792 w 1701424"/>
              <a:gd name="connsiteY947" fmla="*/ 1132971 h 1652906"/>
              <a:gd name="connsiteX948" fmla="*/ 1246398 w 1701424"/>
              <a:gd name="connsiteY948" fmla="*/ 1132971 h 1652906"/>
              <a:gd name="connsiteX949" fmla="*/ 1245743 w 1701424"/>
              <a:gd name="connsiteY949" fmla="*/ 1131529 h 1652906"/>
              <a:gd name="connsiteX950" fmla="*/ 1245743 w 1701424"/>
              <a:gd name="connsiteY950" fmla="*/ 1132578 h 1652906"/>
              <a:gd name="connsiteX951" fmla="*/ 1245743 w 1701424"/>
              <a:gd name="connsiteY951" fmla="*/ 1132578 h 1652906"/>
              <a:gd name="connsiteX952" fmla="*/ 1245743 w 1701424"/>
              <a:gd name="connsiteY952" fmla="*/ 1131529 h 1652906"/>
              <a:gd name="connsiteX953" fmla="*/ 1244431 w 1701424"/>
              <a:gd name="connsiteY953" fmla="*/ 1126309 h 1652906"/>
              <a:gd name="connsiteX954" fmla="*/ 1244956 w 1701424"/>
              <a:gd name="connsiteY954" fmla="*/ 1126940 h 1652906"/>
              <a:gd name="connsiteX955" fmla="*/ 1244956 w 1701424"/>
              <a:gd name="connsiteY955" fmla="*/ 1131529 h 1652906"/>
              <a:gd name="connsiteX956" fmla="*/ 1244956 w 1701424"/>
              <a:gd name="connsiteY956" fmla="*/ 1131529 h 1652906"/>
              <a:gd name="connsiteX957" fmla="*/ 1244956 w 1701424"/>
              <a:gd name="connsiteY957" fmla="*/ 1126939 h 1652906"/>
              <a:gd name="connsiteX958" fmla="*/ 1239055 w 1701424"/>
              <a:gd name="connsiteY958" fmla="*/ 1125235 h 1652906"/>
              <a:gd name="connsiteX959" fmla="*/ 1239317 w 1701424"/>
              <a:gd name="connsiteY959" fmla="*/ 1125891 h 1652906"/>
              <a:gd name="connsiteX960" fmla="*/ 1241875 w 1701424"/>
              <a:gd name="connsiteY960" fmla="*/ 1126025 h 1652906"/>
              <a:gd name="connsiteX961" fmla="*/ 1239317 w 1701424"/>
              <a:gd name="connsiteY961" fmla="*/ 1125890 h 1652906"/>
              <a:gd name="connsiteX962" fmla="*/ 1184373 w 1701424"/>
              <a:gd name="connsiteY962" fmla="*/ 1120907 h 1652906"/>
              <a:gd name="connsiteX963" fmla="*/ 1182603 w 1701424"/>
              <a:gd name="connsiteY963" fmla="*/ 1121760 h 1652906"/>
              <a:gd name="connsiteX964" fmla="*/ 1184373 w 1701424"/>
              <a:gd name="connsiteY964" fmla="*/ 1120908 h 1652906"/>
              <a:gd name="connsiteX965" fmla="*/ 1211308 w 1701424"/>
              <a:gd name="connsiteY965" fmla="*/ 1119376 h 1652906"/>
              <a:gd name="connsiteX966" fmla="*/ 1212435 w 1701424"/>
              <a:gd name="connsiteY966" fmla="*/ 1119859 h 1652906"/>
              <a:gd name="connsiteX967" fmla="*/ 1212435 w 1701424"/>
              <a:gd name="connsiteY967" fmla="*/ 1120252 h 1652906"/>
              <a:gd name="connsiteX968" fmla="*/ 1212435 w 1701424"/>
              <a:gd name="connsiteY968" fmla="*/ 1120252 h 1652906"/>
              <a:gd name="connsiteX969" fmla="*/ 1212435 w 1701424"/>
              <a:gd name="connsiteY969" fmla="*/ 1119858 h 1652906"/>
              <a:gd name="connsiteX970" fmla="*/ 1230523 w 1701424"/>
              <a:gd name="connsiteY970" fmla="*/ 1119371 h 1652906"/>
              <a:gd name="connsiteX971" fmla="*/ 1231581 w 1701424"/>
              <a:gd name="connsiteY971" fmla="*/ 1119859 h 1652906"/>
              <a:gd name="connsiteX972" fmla="*/ 1231187 w 1701424"/>
              <a:gd name="connsiteY972" fmla="*/ 1120908 h 1652906"/>
              <a:gd name="connsiteX973" fmla="*/ 1231989 w 1701424"/>
              <a:gd name="connsiteY973" fmla="*/ 1121710 h 1652906"/>
              <a:gd name="connsiteX974" fmla="*/ 1231187 w 1701424"/>
              <a:gd name="connsiteY974" fmla="*/ 1120907 h 1652906"/>
              <a:gd name="connsiteX975" fmla="*/ 1231581 w 1701424"/>
              <a:gd name="connsiteY975" fmla="*/ 1119858 h 1652906"/>
              <a:gd name="connsiteX976" fmla="*/ 1183718 w 1701424"/>
              <a:gd name="connsiteY976" fmla="*/ 1119072 h 1652906"/>
              <a:gd name="connsiteX977" fmla="*/ 1184041 w 1701424"/>
              <a:gd name="connsiteY977" fmla="*/ 1119977 h 1652906"/>
              <a:gd name="connsiteX978" fmla="*/ 1183718 w 1701424"/>
              <a:gd name="connsiteY978" fmla="*/ 1119072 h 1652906"/>
              <a:gd name="connsiteX979" fmla="*/ 1175124 w 1701424"/>
              <a:gd name="connsiteY979" fmla="*/ 1118994 h 1652906"/>
              <a:gd name="connsiteX980" fmla="*/ 1175456 w 1701424"/>
              <a:gd name="connsiteY980" fmla="*/ 1119859 h 1652906"/>
              <a:gd name="connsiteX981" fmla="*/ 1176768 w 1701424"/>
              <a:gd name="connsiteY981" fmla="*/ 1120580 h 1652906"/>
              <a:gd name="connsiteX982" fmla="*/ 1175456 w 1701424"/>
              <a:gd name="connsiteY982" fmla="*/ 1119858 h 1652906"/>
              <a:gd name="connsiteX983" fmla="*/ 1209944 w 1701424"/>
              <a:gd name="connsiteY983" fmla="*/ 1118154 h 1652906"/>
              <a:gd name="connsiteX984" fmla="*/ 1209944 w 1701424"/>
              <a:gd name="connsiteY984" fmla="*/ 1118809 h 1652906"/>
              <a:gd name="connsiteX985" fmla="*/ 1209944 w 1701424"/>
              <a:gd name="connsiteY985" fmla="*/ 1118809 h 1652906"/>
              <a:gd name="connsiteX986" fmla="*/ 1209944 w 1701424"/>
              <a:gd name="connsiteY986" fmla="*/ 1118154 h 1652906"/>
              <a:gd name="connsiteX987" fmla="*/ 1229482 w 1701424"/>
              <a:gd name="connsiteY987" fmla="*/ 1117629 h 1652906"/>
              <a:gd name="connsiteX988" fmla="*/ 1229876 w 1701424"/>
              <a:gd name="connsiteY988" fmla="*/ 1119072 h 1652906"/>
              <a:gd name="connsiteX989" fmla="*/ 1229876 w 1701424"/>
              <a:gd name="connsiteY989" fmla="*/ 1119072 h 1652906"/>
              <a:gd name="connsiteX990" fmla="*/ 1195126 w 1701424"/>
              <a:gd name="connsiteY990" fmla="*/ 1117301 h 1652906"/>
              <a:gd name="connsiteX991" fmla="*/ 1195257 w 1701424"/>
              <a:gd name="connsiteY991" fmla="*/ 1117629 h 1652906"/>
              <a:gd name="connsiteX992" fmla="*/ 1195257 w 1701424"/>
              <a:gd name="connsiteY992" fmla="*/ 1117629 h 1652906"/>
              <a:gd name="connsiteX993" fmla="*/ 1196044 w 1701424"/>
              <a:gd name="connsiteY993" fmla="*/ 1116842 h 1652906"/>
              <a:gd name="connsiteX994" fmla="*/ 1194995 w 1701424"/>
              <a:gd name="connsiteY994" fmla="*/ 1116973 h 1652906"/>
              <a:gd name="connsiteX995" fmla="*/ 1194995 w 1701424"/>
              <a:gd name="connsiteY995" fmla="*/ 1116974 h 1652906"/>
              <a:gd name="connsiteX996" fmla="*/ 1196700 w 1701424"/>
              <a:gd name="connsiteY996" fmla="*/ 1115925 h 1652906"/>
              <a:gd name="connsiteX997" fmla="*/ 1197093 w 1701424"/>
              <a:gd name="connsiteY997" fmla="*/ 1116711 h 1652906"/>
              <a:gd name="connsiteX998" fmla="*/ 1197093 w 1701424"/>
              <a:gd name="connsiteY998" fmla="*/ 1116711 h 1652906"/>
              <a:gd name="connsiteX999" fmla="*/ 1196700 w 1701424"/>
              <a:gd name="connsiteY999" fmla="*/ 1115925 h 1652906"/>
              <a:gd name="connsiteX1000" fmla="*/ 1222401 w 1701424"/>
              <a:gd name="connsiteY1000" fmla="*/ 1114875 h 1652906"/>
              <a:gd name="connsiteX1001" fmla="*/ 1221501 w 1701424"/>
              <a:gd name="connsiteY1001" fmla="*/ 1115056 h 1652906"/>
              <a:gd name="connsiteX1002" fmla="*/ 1222401 w 1701424"/>
              <a:gd name="connsiteY1002" fmla="*/ 1114876 h 1652906"/>
              <a:gd name="connsiteX1003" fmla="*/ 1222631 w 1701424"/>
              <a:gd name="connsiteY1003" fmla="*/ 1115220 h 1652906"/>
              <a:gd name="connsiteX1004" fmla="*/ 1208239 w 1701424"/>
              <a:gd name="connsiteY1004" fmla="*/ 1114875 h 1652906"/>
              <a:gd name="connsiteX1005" fmla="*/ 1207210 w 1701424"/>
              <a:gd name="connsiteY1005" fmla="*/ 1115057 h 1652906"/>
              <a:gd name="connsiteX1006" fmla="*/ 1208239 w 1701424"/>
              <a:gd name="connsiteY1006" fmla="*/ 1114876 h 1652906"/>
              <a:gd name="connsiteX1007" fmla="*/ 1209157 w 1701424"/>
              <a:gd name="connsiteY1007" fmla="*/ 1118154 h 1652906"/>
              <a:gd name="connsiteX1008" fmla="*/ 1206010 w 1701424"/>
              <a:gd name="connsiteY1008" fmla="*/ 1114220 h 1652906"/>
              <a:gd name="connsiteX1009" fmla="*/ 1206010 w 1701424"/>
              <a:gd name="connsiteY1009" fmla="*/ 1115269 h 1652906"/>
              <a:gd name="connsiteX1010" fmla="*/ 1206010 w 1701424"/>
              <a:gd name="connsiteY1010" fmla="*/ 1115269 h 1652906"/>
              <a:gd name="connsiteX1011" fmla="*/ 1206010 w 1701424"/>
              <a:gd name="connsiteY1011" fmla="*/ 1114220 h 1652906"/>
              <a:gd name="connsiteX1012" fmla="*/ 1157360 w 1701424"/>
              <a:gd name="connsiteY1012" fmla="*/ 1113433 h 1652906"/>
              <a:gd name="connsiteX1013" fmla="*/ 1155918 w 1701424"/>
              <a:gd name="connsiteY1013" fmla="*/ 1115269 h 1652906"/>
              <a:gd name="connsiteX1014" fmla="*/ 1155918 w 1701424"/>
              <a:gd name="connsiteY1014" fmla="*/ 1115269 h 1652906"/>
              <a:gd name="connsiteX1015" fmla="*/ 1157360 w 1701424"/>
              <a:gd name="connsiteY1015" fmla="*/ 1113433 h 1652906"/>
              <a:gd name="connsiteX1016" fmla="*/ 1158803 w 1701424"/>
              <a:gd name="connsiteY1016" fmla="*/ 1108057 h 1652906"/>
              <a:gd name="connsiteX1017" fmla="*/ 1156705 w 1701424"/>
              <a:gd name="connsiteY1017" fmla="*/ 1110548 h 1652906"/>
              <a:gd name="connsiteX1018" fmla="*/ 1156705 w 1701424"/>
              <a:gd name="connsiteY1018" fmla="*/ 1110548 h 1652906"/>
              <a:gd name="connsiteX1019" fmla="*/ 1158803 w 1701424"/>
              <a:gd name="connsiteY1019" fmla="*/ 1108057 h 1652906"/>
              <a:gd name="connsiteX1020" fmla="*/ 1158823 w 1701424"/>
              <a:gd name="connsiteY1020" fmla="*/ 1103144 h 1652906"/>
              <a:gd name="connsiteX1021" fmla="*/ 1160245 w 1701424"/>
              <a:gd name="connsiteY1021" fmla="*/ 1103467 h 1652906"/>
              <a:gd name="connsiteX1022" fmla="*/ 1160956 w 1701424"/>
              <a:gd name="connsiteY1022" fmla="*/ 1103144 h 1652906"/>
              <a:gd name="connsiteX1023" fmla="*/ 1160245 w 1701424"/>
              <a:gd name="connsiteY1023" fmla="*/ 1103467 h 1652906"/>
              <a:gd name="connsiteX1024" fmla="*/ 1167720 w 1701424"/>
              <a:gd name="connsiteY1024" fmla="*/ 1099271 h 1652906"/>
              <a:gd name="connsiteX1025" fmla="*/ 1164442 w 1701424"/>
              <a:gd name="connsiteY1025" fmla="*/ 1100713 h 1652906"/>
              <a:gd name="connsiteX1026" fmla="*/ 1161425 w 1701424"/>
              <a:gd name="connsiteY1026" fmla="*/ 1100976 h 1652906"/>
              <a:gd name="connsiteX1027" fmla="*/ 1161425 w 1701424"/>
              <a:gd name="connsiteY1027" fmla="*/ 1100976 h 1652906"/>
              <a:gd name="connsiteX1028" fmla="*/ 1164442 w 1701424"/>
              <a:gd name="connsiteY1028" fmla="*/ 1100713 h 1652906"/>
              <a:gd name="connsiteX1029" fmla="*/ 1167720 w 1701424"/>
              <a:gd name="connsiteY1029" fmla="*/ 1099271 h 1652906"/>
              <a:gd name="connsiteX1030" fmla="*/ 1168113 w 1701424"/>
              <a:gd name="connsiteY1030" fmla="*/ 1097435 h 1652906"/>
              <a:gd name="connsiteX1031" fmla="*/ 1167725 w 1701424"/>
              <a:gd name="connsiteY1031" fmla="*/ 1097629 h 1652906"/>
              <a:gd name="connsiteX1032" fmla="*/ 1168113 w 1701424"/>
              <a:gd name="connsiteY1032" fmla="*/ 1097435 h 1652906"/>
              <a:gd name="connsiteX1033" fmla="*/ 1169162 w 1701424"/>
              <a:gd name="connsiteY1033" fmla="*/ 1089436 h 1652906"/>
              <a:gd name="connsiteX1034" fmla="*/ 1168375 w 1701424"/>
              <a:gd name="connsiteY1034" fmla="*/ 1095075 h 1652906"/>
              <a:gd name="connsiteX1035" fmla="*/ 1167720 w 1701424"/>
              <a:gd name="connsiteY1035" fmla="*/ 1095337 h 1652906"/>
              <a:gd name="connsiteX1036" fmla="*/ 1167720 w 1701424"/>
              <a:gd name="connsiteY1036" fmla="*/ 1095337 h 1652906"/>
              <a:gd name="connsiteX1037" fmla="*/ 1168375 w 1701424"/>
              <a:gd name="connsiteY1037" fmla="*/ 1095075 h 1652906"/>
              <a:gd name="connsiteX1038" fmla="*/ 1169162 w 1701424"/>
              <a:gd name="connsiteY1038" fmla="*/ 1089436 h 1652906"/>
              <a:gd name="connsiteX1039" fmla="*/ 1169556 w 1701424"/>
              <a:gd name="connsiteY1039" fmla="*/ 1087600 h 1652906"/>
              <a:gd name="connsiteX1040" fmla="*/ 1169162 w 1701424"/>
              <a:gd name="connsiteY1040" fmla="*/ 1088649 h 1652906"/>
              <a:gd name="connsiteX1041" fmla="*/ 1169162 w 1701424"/>
              <a:gd name="connsiteY1041" fmla="*/ 1088649 h 1652906"/>
              <a:gd name="connsiteX1042" fmla="*/ 1169556 w 1701424"/>
              <a:gd name="connsiteY1042" fmla="*/ 1087600 h 1652906"/>
              <a:gd name="connsiteX1043" fmla="*/ 1169818 w 1701424"/>
              <a:gd name="connsiteY1043" fmla="*/ 1085896 h 1652906"/>
              <a:gd name="connsiteX1044" fmla="*/ 1169556 w 1701424"/>
              <a:gd name="connsiteY1044" fmla="*/ 1086158 h 1652906"/>
              <a:gd name="connsiteX1045" fmla="*/ 1169556 w 1701424"/>
              <a:gd name="connsiteY1045" fmla="*/ 1086158 h 1652906"/>
              <a:gd name="connsiteX1046" fmla="*/ 1169818 w 1701424"/>
              <a:gd name="connsiteY1046" fmla="*/ 1085896 h 1652906"/>
              <a:gd name="connsiteX1047" fmla="*/ 1178735 w 1701424"/>
              <a:gd name="connsiteY1047" fmla="*/ 1081568 h 1652906"/>
              <a:gd name="connsiteX1048" fmla="*/ 1171260 w 1701424"/>
              <a:gd name="connsiteY1048" fmla="*/ 1081962 h 1652906"/>
              <a:gd name="connsiteX1049" fmla="*/ 1169556 w 1701424"/>
              <a:gd name="connsiteY1049" fmla="*/ 1083273 h 1652906"/>
              <a:gd name="connsiteX1050" fmla="*/ 1169556 w 1701424"/>
              <a:gd name="connsiteY1050" fmla="*/ 1083273 h 1652906"/>
              <a:gd name="connsiteX1051" fmla="*/ 1171260 w 1701424"/>
              <a:gd name="connsiteY1051" fmla="*/ 1081962 h 1652906"/>
              <a:gd name="connsiteX1052" fmla="*/ 1178735 w 1701424"/>
              <a:gd name="connsiteY1052" fmla="*/ 1081568 h 1652906"/>
              <a:gd name="connsiteX1053" fmla="*/ 1182603 w 1701424"/>
              <a:gd name="connsiteY1053" fmla="*/ 1078946 h 1652906"/>
              <a:gd name="connsiteX1054" fmla="*/ 1181882 w 1701424"/>
              <a:gd name="connsiteY1054" fmla="*/ 1079077 h 1652906"/>
              <a:gd name="connsiteX1055" fmla="*/ 1181882 w 1701424"/>
              <a:gd name="connsiteY1055" fmla="*/ 1079077 h 1652906"/>
              <a:gd name="connsiteX1056" fmla="*/ 1184373 w 1701424"/>
              <a:gd name="connsiteY1056" fmla="*/ 1076192 h 1652906"/>
              <a:gd name="connsiteX1057" fmla="*/ 1183718 w 1701424"/>
              <a:gd name="connsiteY1057" fmla="*/ 1078028 h 1652906"/>
              <a:gd name="connsiteX1058" fmla="*/ 1183324 w 1701424"/>
              <a:gd name="connsiteY1058" fmla="*/ 1078028 h 1652906"/>
              <a:gd name="connsiteX1059" fmla="*/ 1183324 w 1701424"/>
              <a:gd name="connsiteY1059" fmla="*/ 1078028 h 1652906"/>
              <a:gd name="connsiteX1060" fmla="*/ 1183718 w 1701424"/>
              <a:gd name="connsiteY1060" fmla="*/ 1078028 h 1652906"/>
              <a:gd name="connsiteX1061" fmla="*/ 1184373 w 1701424"/>
              <a:gd name="connsiteY1061" fmla="*/ 1076192 h 1652906"/>
              <a:gd name="connsiteX1062" fmla="*/ 1184636 w 1701424"/>
              <a:gd name="connsiteY1062" fmla="*/ 1076192 h 1652906"/>
              <a:gd name="connsiteX1063" fmla="*/ 1184636 w 1701424"/>
              <a:gd name="connsiteY1063" fmla="*/ 1076192 h 1652906"/>
              <a:gd name="connsiteX1064" fmla="*/ 1181882 w 1701424"/>
              <a:gd name="connsiteY1064" fmla="*/ 1075930 h 1652906"/>
              <a:gd name="connsiteX1065" fmla="*/ 1178735 w 1701424"/>
              <a:gd name="connsiteY1065" fmla="*/ 1077634 h 1652906"/>
              <a:gd name="connsiteX1066" fmla="*/ 1178735 w 1701424"/>
              <a:gd name="connsiteY1066" fmla="*/ 1077634 h 1652906"/>
              <a:gd name="connsiteX1067" fmla="*/ 1181882 w 1701424"/>
              <a:gd name="connsiteY1067" fmla="*/ 1075930 h 1652906"/>
              <a:gd name="connsiteX1068" fmla="*/ 1185160 w 1701424"/>
              <a:gd name="connsiteY1068" fmla="*/ 1074487 h 1652906"/>
              <a:gd name="connsiteX1069" fmla="*/ 1184636 w 1701424"/>
              <a:gd name="connsiteY1069" fmla="*/ 1075536 h 1652906"/>
              <a:gd name="connsiteX1070" fmla="*/ 1184636 w 1701424"/>
              <a:gd name="connsiteY1070" fmla="*/ 1075536 h 1652906"/>
              <a:gd name="connsiteX1071" fmla="*/ 1185160 w 1701424"/>
              <a:gd name="connsiteY1071" fmla="*/ 1074487 h 1652906"/>
              <a:gd name="connsiteX1072" fmla="*/ 1183980 w 1701424"/>
              <a:gd name="connsiteY1072" fmla="*/ 1073832 h 1652906"/>
              <a:gd name="connsiteX1073" fmla="*/ 1183980 w 1701424"/>
              <a:gd name="connsiteY1073" fmla="*/ 1073832 h 1652906"/>
              <a:gd name="connsiteX1074" fmla="*/ 1184562 w 1701424"/>
              <a:gd name="connsiteY1074" fmla="*/ 1074155 h 1652906"/>
              <a:gd name="connsiteX1075" fmla="*/ 1185422 w 1701424"/>
              <a:gd name="connsiteY1075" fmla="*/ 1071209 h 1652906"/>
              <a:gd name="connsiteX1076" fmla="*/ 1185160 w 1701424"/>
              <a:gd name="connsiteY1076" fmla="*/ 1071996 h 1652906"/>
              <a:gd name="connsiteX1077" fmla="*/ 1184562 w 1701424"/>
              <a:gd name="connsiteY1077" fmla="*/ 1072927 h 1652906"/>
              <a:gd name="connsiteX1078" fmla="*/ 1185160 w 1701424"/>
              <a:gd name="connsiteY1078" fmla="*/ 1071996 h 1652906"/>
              <a:gd name="connsiteX1079" fmla="*/ 1185422 w 1701424"/>
              <a:gd name="connsiteY1079" fmla="*/ 1071209 h 1652906"/>
              <a:gd name="connsiteX1080" fmla="*/ 1200634 w 1701424"/>
              <a:gd name="connsiteY1080" fmla="*/ 1065308 h 1652906"/>
              <a:gd name="connsiteX1081" fmla="*/ 1198536 w 1701424"/>
              <a:gd name="connsiteY1081" fmla="*/ 1065570 h 1652906"/>
              <a:gd name="connsiteX1082" fmla="*/ 1198273 w 1701424"/>
              <a:gd name="connsiteY1082" fmla="*/ 1065308 h 1652906"/>
              <a:gd name="connsiteX1083" fmla="*/ 1198273 w 1701424"/>
              <a:gd name="connsiteY1083" fmla="*/ 1065308 h 1652906"/>
              <a:gd name="connsiteX1084" fmla="*/ 1198536 w 1701424"/>
              <a:gd name="connsiteY1084" fmla="*/ 1065570 h 1652906"/>
              <a:gd name="connsiteX1085" fmla="*/ 1200634 w 1701424"/>
              <a:gd name="connsiteY1085" fmla="*/ 1065308 h 1652906"/>
              <a:gd name="connsiteX1086" fmla="*/ 1185816 w 1701424"/>
              <a:gd name="connsiteY1086" fmla="*/ 1064652 h 1652906"/>
              <a:gd name="connsiteX1087" fmla="*/ 1185160 w 1701424"/>
              <a:gd name="connsiteY1087" fmla="*/ 1064915 h 1652906"/>
              <a:gd name="connsiteX1088" fmla="*/ 1185160 w 1701424"/>
              <a:gd name="connsiteY1088" fmla="*/ 1064915 h 1652906"/>
              <a:gd name="connsiteX1089" fmla="*/ 1185816 w 1701424"/>
              <a:gd name="connsiteY1089" fmla="*/ 1064652 h 1652906"/>
              <a:gd name="connsiteX1090" fmla="*/ 1200634 w 1701424"/>
              <a:gd name="connsiteY1090" fmla="*/ 1063866 h 1652906"/>
              <a:gd name="connsiteX1091" fmla="*/ 1200634 w 1701424"/>
              <a:gd name="connsiteY1091" fmla="*/ 1063866 h 1652906"/>
              <a:gd name="connsiteX1092" fmla="*/ 1201420 w 1701424"/>
              <a:gd name="connsiteY1092" fmla="*/ 1063866 h 1652906"/>
              <a:gd name="connsiteX1093" fmla="*/ 1201420 w 1701424"/>
              <a:gd name="connsiteY1093" fmla="*/ 1063866 h 1652906"/>
              <a:gd name="connsiteX1094" fmla="*/ 1196437 w 1701424"/>
              <a:gd name="connsiteY1094" fmla="*/ 1063210 h 1652906"/>
              <a:gd name="connsiteX1095" fmla="*/ 1196437 w 1701424"/>
              <a:gd name="connsiteY1095" fmla="*/ 1063210 h 1652906"/>
              <a:gd name="connsiteX1096" fmla="*/ 1198536 w 1701424"/>
              <a:gd name="connsiteY1096" fmla="*/ 1063472 h 1652906"/>
              <a:gd name="connsiteX1097" fmla="*/ 1198536 w 1701424"/>
              <a:gd name="connsiteY1097" fmla="*/ 1063472 h 1652906"/>
              <a:gd name="connsiteX1098" fmla="*/ 1200634 w 1701424"/>
              <a:gd name="connsiteY1098" fmla="*/ 1062817 h 1652906"/>
              <a:gd name="connsiteX1099" fmla="*/ 1200634 w 1701424"/>
              <a:gd name="connsiteY1099" fmla="*/ 1062817 h 1652906"/>
              <a:gd name="connsiteX1100" fmla="*/ 1201022 w 1701424"/>
              <a:gd name="connsiteY1100" fmla="*/ 1063334 h 1652906"/>
              <a:gd name="connsiteX1101" fmla="*/ 1202222 w 1701424"/>
              <a:gd name="connsiteY1101" fmla="*/ 1061962 h 1652906"/>
              <a:gd name="connsiteX1102" fmla="*/ 1201158 w 1701424"/>
              <a:gd name="connsiteY1102" fmla="*/ 1062161 h 1652906"/>
              <a:gd name="connsiteX1103" fmla="*/ 1200892 w 1701424"/>
              <a:gd name="connsiteY1103" fmla="*/ 1062494 h 1652906"/>
              <a:gd name="connsiteX1104" fmla="*/ 1201158 w 1701424"/>
              <a:gd name="connsiteY1104" fmla="*/ 1062161 h 1652906"/>
              <a:gd name="connsiteX1105" fmla="*/ 1192504 w 1701424"/>
              <a:gd name="connsiteY1105" fmla="*/ 1060063 h 1652906"/>
              <a:gd name="connsiteX1106" fmla="*/ 1193553 w 1701424"/>
              <a:gd name="connsiteY1106" fmla="*/ 1060456 h 1652906"/>
              <a:gd name="connsiteX1107" fmla="*/ 1196700 w 1701424"/>
              <a:gd name="connsiteY1107" fmla="*/ 1060456 h 1652906"/>
              <a:gd name="connsiteX1108" fmla="*/ 1196700 w 1701424"/>
              <a:gd name="connsiteY1108" fmla="*/ 1060456 h 1652906"/>
              <a:gd name="connsiteX1109" fmla="*/ 1193553 w 1701424"/>
              <a:gd name="connsiteY1109" fmla="*/ 1060456 h 1652906"/>
              <a:gd name="connsiteX1110" fmla="*/ 1202222 w 1701424"/>
              <a:gd name="connsiteY1110" fmla="*/ 1059117 h 1652906"/>
              <a:gd name="connsiteX1111" fmla="*/ 1203256 w 1701424"/>
              <a:gd name="connsiteY1111" fmla="*/ 1061767 h 1652906"/>
              <a:gd name="connsiteX1112" fmla="*/ 1203256 w 1701424"/>
              <a:gd name="connsiteY1112" fmla="*/ 1061767 h 1652906"/>
              <a:gd name="connsiteX1113" fmla="*/ 1185816 w 1701424"/>
              <a:gd name="connsiteY1113" fmla="*/ 1057571 h 1652906"/>
              <a:gd name="connsiteX1114" fmla="*/ 1184373 w 1701424"/>
              <a:gd name="connsiteY1114" fmla="*/ 1059276 h 1652906"/>
              <a:gd name="connsiteX1115" fmla="*/ 1184373 w 1701424"/>
              <a:gd name="connsiteY1115" fmla="*/ 1059276 h 1652906"/>
              <a:gd name="connsiteX1116" fmla="*/ 1185816 w 1701424"/>
              <a:gd name="connsiteY1116" fmla="*/ 1057571 h 1652906"/>
              <a:gd name="connsiteX1117" fmla="*/ 1190799 w 1701424"/>
              <a:gd name="connsiteY1117" fmla="*/ 1054293 h 1652906"/>
              <a:gd name="connsiteX1118" fmla="*/ 1188701 w 1701424"/>
              <a:gd name="connsiteY1118" fmla="*/ 1055014 h 1652906"/>
              <a:gd name="connsiteX1119" fmla="*/ 1190799 w 1701424"/>
              <a:gd name="connsiteY1119" fmla="*/ 1054293 h 1652906"/>
              <a:gd name="connsiteX1120" fmla="*/ 1191127 w 1701424"/>
              <a:gd name="connsiteY1120" fmla="*/ 1056981 h 1652906"/>
              <a:gd name="connsiteX1121" fmla="*/ 1205354 w 1701424"/>
              <a:gd name="connsiteY1121" fmla="*/ 1053900 h 1652906"/>
              <a:gd name="connsiteX1122" fmla="*/ 1206010 w 1701424"/>
              <a:gd name="connsiteY1122" fmla="*/ 1055342 h 1652906"/>
              <a:gd name="connsiteX1123" fmla="*/ 1201158 w 1701424"/>
              <a:gd name="connsiteY1123" fmla="*/ 1056391 h 1652906"/>
              <a:gd name="connsiteX1124" fmla="*/ 1201158 w 1701424"/>
              <a:gd name="connsiteY1124" fmla="*/ 1056391 h 1652906"/>
              <a:gd name="connsiteX1125" fmla="*/ 1206010 w 1701424"/>
              <a:gd name="connsiteY1125" fmla="*/ 1055342 h 1652906"/>
              <a:gd name="connsiteX1126" fmla="*/ 1205979 w 1701424"/>
              <a:gd name="connsiteY1126" fmla="*/ 1049755 h 1652906"/>
              <a:gd name="connsiteX1127" fmla="*/ 1205617 w 1701424"/>
              <a:gd name="connsiteY1127" fmla="*/ 1050359 h 1652906"/>
              <a:gd name="connsiteX1128" fmla="*/ 1203912 w 1701424"/>
              <a:gd name="connsiteY1128" fmla="*/ 1053113 h 1652906"/>
              <a:gd name="connsiteX1129" fmla="*/ 1203912 w 1701424"/>
              <a:gd name="connsiteY1129" fmla="*/ 1053113 h 1652906"/>
              <a:gd name="connsiteX1130" fmla="*/ 1205617 w 1701424"/>
              <a:gd name="connsiteY1130" fmla="*/ 1050359 h 1652906"/>
              <a:gd name="connsiteX1131" fmla="*/ 1206010 w 1701424"/>
              <a:gd name="connsiteY1131" fmla="*/ 1048261 h 1652906"/>
              <a:gd name="connsiteX1132" fmla="*/ 1205617 w 1701424"/>
              <a:gd name="connsiteY1132" fmla="*/ 1048654 h 1652906"/>
              <a:gd name="connsiteX1133" fmla="*/ 1206010 w 1701424"/>
              <a:gd name="connsiteY1133" fmla="*/ 1049704 h 1652906"/>
              <a:gd name="connsiteX1134" fmla="*/ 1206010 w 1701424"/>
              <a:gd name="connsiteY1134" fmla="*/ 1049703 h 1652906"/>
              <a:gd name="connsiteX1135" fmla="*/ 1205617 w 1701424"/>
              <a:gd name="connsiteY1135" fmla="*/ 1048654 h 1652906"/>
              <a:gd name="connsiteX1136" fmla="*/ 1206010 w 1701424"/>
              <a:gd name="connsiteY1136" fmla="*/ 1048261 h 1652906"/>
              <a:gd name="connsiteX1137" fmla="*/ 1201814 w 1701424"/>
              <a:gd name="connsiteY1137" fmla="*/ 1047212 h 1652906"/>
              <a:gd name="connsiteX1138" fmla="*/ 1201814 w 1701424"/>
              <a:gd name="connsiteY1138" fmla="*/ 1047212 h 1652906"/>
              <a:gd name="connsiteX1139" fmla="*/ 1202469 w 1701424"/>
              <a:gd name="connsiteY1139" fmla="*/ 1047212 h 1652906"/>
              <a:gd name="connsiteX1140" fmla="*/ 1202469 w 1701424"/>
              <a:gd name="connsiteY1140" fmla="*/ 1047212 h 1652906"/>
              <a:gd name="connsiteX1141" fmla="*/ 1200634 w 1701424"/>
              <a:gd name="connsiteY1141" fmla="*/ 1046819 h 1652906"/>
              <a:gd name="connsiteX1142" fmla="*/ 1200634 w 1701424"/>
              <a:gd name="connsiteY1142" fmla="*/ 1046819 h 1652906"/>
              <a:gd name="connsiteX1143" fmla="*/ 1201224 w 1701424"/>
              <a:gd name="connsiteY1143" fmla="*/ 1047540 h 1652906"/>
              <a:gd name="connsiteX1144" fmla="*/ 1201420 w 1701424"/>
              <a:gd name="connsiteY1144" fmla="*/ 1046032 h 1652906"/>
              <a:gd name="connsiteX1145" fmla="*/ 1201033 w 1701424"/>
              <a:gd name="connsiteY1145" fmla="*/ 1046420 h 1652906"/>
              <a:gd name="connsiteX1146" fmla="*/ 1201420 w 1701424"/>
              <a:gd name="connsiteY1146" fmla="*/ 1046032 h 1652906"/>
              <a:gd name="connsiteX1147" fmla="*/ 1201814 w 1701424"/>
              <a:gd name="connsiteY1147" fmla="*/ 1046032 h 1652906"/>
              <a:gd name="connsiteX1148" fmla="*/ 1201814 w 1701424"/>
              <a:gd name="connsiteY1148" fmla="*/ 1046032 h 1652906"/>
              <a:gd name="connsiteX1149" fmla="*/ 1204318 w 1701424"/>
              <a:gd name="connsiteY1149" fmla="*/ 1045878 h 1652906"/>
              <a:gd name="connsiteX1150" fmla="*/ 1204568 w 1701424"/>
              <a:gd name="connsiteY1150" fmla="*/ 1047212 h 1652906"/>
              <a:gd name="connsiteX1151" fmla="*/ 1202863 w 1701424"/>
              <a:gd name="connsiteY1151" fmla="*/ 1047999 h 1652906"/>
              <a:gd name="connsiteX1152" fmla="*/ 1202767 w 1701424"/>
              <a:gd name="connsiteY1152" fmla="*/ 1047807 h 1652906"/>
              <a:gd name="connsiteX1153" fmla="*/ 1202863 w 1701424"/>
              <a:gd name="connsiteY1153" fmla="*/ 1047999 h 1652906"/>
              <a:gd name="connsiteX1154" fmla="*/ 1204568 w 1701424"/>
              <a:gd name="connsiteY1154" fmla="*/ 1047212 h 1652906"/>
              <a:gd name="connsiteX1155" fmla="*/ 1207858 w 1701424"/>
              <a:gd name="connsiteY1155" fmla="*/ 1043886 h 1652906"/>
              <a:gd name="connsiteX1156" fmla="*/ 1204174 w 1701424"/>
              <a:gd name="connsiteY1156" fmla="*/ 1045114 h 1652906"/>
              <a:gd name="connsiteX1157" fmla="*/ 1204174 w 1701424"/>
              <a:gd name="connsiteY1157" fmla="*/ 1045114 h 1652906"/>
              <a:gd name="connsiteX1158" fmla="*/ 1210993 w 1701424"/>
              <a:gd name="connsiteY1158" fmla="*/ 1041836 h 1652906"/>
              <a:gd name="connsiteX1159" fmla="*/ 1211255 w 1701424"/>
              <a:gd name="connsiteY1159" fmla="*/ 1043016 h 1652906"/>
              <a:gd name="connsiteX1160" fmla="*/ 1208501 w 1701424"/>
              <a:gd name="connsiteY1160" fmla="*/ 1042622 h 1652906"/>
              <a:gd name="connsiteX1161" fmla="*/ 1208239 w 1701424"/>
              <a:gd name="connsiteY1161" fmla="*/ 1043016 h 1652906"/>
              <a:gd name="connsiteX1162" fmla="*/ 1208501 w 1701424"/>
              <a:gd name="connsiteY1162" fmla="*/ 1043672 h 1652906"/>
              <a:gd name="connsiteX1163" fmla="*/ 1208502 w 1701424"/>
              <a:gd name="connsiteY1163" fmla="*/ 1043671 h 1652906"/>
              <a:gd name="connsiteX1164" fmla="*/ 1208239 w 1701424"/>
              <a:gd name="connsiteY1164" fmla="*/ 1043016 h 1652906"/>
              <a:gd name="connsiteX1165" fmla="*/ 1208502 w 1701424"/>
              <a:gd name="connsiteY1165" fmla="*/ 1042622 h 1652906"/>
              <a:gd name="connsiteX1166" fmla="*/ 1211255 w 1701424"/>
              <a:gd name="connsiteY1166" fmla="*/ 1043016 h 1652906"/>
              <a:gd name="connsiteX1167" fmla="*/ 1210993 w 1701424"/>
              <a:gd name="connsiteY1167" fmla="*/ 1041836 h 1652906"/>
              <a:gd name="connsiteX1168" fmla="*/ 1207452 w 1701424"/>
              <a:gd name="connsiteY1168" fmla="*/ 1038295 h 1652906"/>
              <a:gd name="connsiteX1169" fmla="*/ 1207452 w 1701424"/>
              <a:gd name="connsiteY1169" fmla="*/ 1038296 h 1652906"/>
              <a:gd name="connsiteX1170" fmla="*/ 1207452 w 1701424"/>
              <a:gd name="connsiteY1170" fmla="*/ 1038689 h 1652906"/>
              <a:gd name="connsiteX1171" fmla="*/ 1207715 w 1701424"/>
              <a:gd name="connsiteY1171" fmla="*/ 1039475 h 1652906"/>
              <a:gd name="connsiteX1172" fmla="*/ 1207452 w 1701424"/>
              <a:gd name="connsiteY1172" fmla="*/ 1038688 h 1652906"/>
              <a:gd name="connsiteX1173" fmla="*/ 1207023 w 1701424"/>
              <a:gd name="connsiteY1173" fmla="*/ 1037694 h 1652906"/>
              <a:gd name="connsiteX1174" fmla="*/ 1206797 w 1701424"/>
              <a:gd name="connsiteY1174" fmla="*/ 1038033 h 1652906"/>
              <a:gd name="connsiteX1175" fmla="*/ 1207059 w 1701424"/>
              <a:gd name="connsiteY1175" fmla="*/ 1038689 h 1652906"/>
              <a:gd name="connsiteX1176" fmla="*/ 1207161 w 1701424"/>
              <a:gd name="connsiteY1176" fmla="*/ 1038587 h 1652906"/>
              <a:gd name="connsiteX1177" fmla="*/ 1207059 w 1701424"/>
              <a:gd name="connsiteY1177" fmla="*/ 1038688 h 1652906"/>
              <a:gd name="connsiteX1178" fmla="*/ 1206797 w 1701424"/>
              <a:gd name="connsiteY1178" fmla="*/ 1038033 h 1652906"/>
              <a:gd name="connsiteX1179" fmla="*/ 1207452 w 1701424"/>
              <a:gd name="connsiteY1179" fmla="*/ 1033050 h 1652906"/>
              <a:gd name="connsiteX1180" fmla="*/ 1207452 w 1701424"/>
              <a:gd name="connsiteY1180" fmla="*/ 1033837 h 1652906"/>
              <a:gd name="connsiteX1181" fmla="*/ 1207452 w 1701424"/>
              <a:gd name="connsiteY1181" fmla="*/ 1036853 h 1652906"/>
              <a:gd name="connsiteX1182" fmla="*/ 1207452 w 1701424"/>
              <a:gd name="connsiteY1182" fmla="*/ 1036852 h 1652906"/>
              <a:gd name="connsiteX1183" fmla="*/ 1207452 w 1701424"/>
              <a:gd name="connsiteY1183" fmla="*/ 1033837 h 1652906"/>
              <a:gd name="connsiteX1184" fmla="*/ 1207452 w 1701424"/>
              <a:gd name="connsiteY1184" fmla="*/ 1033050 h 1652906"/>
              <a:gd name="connsiteX1185" fmla="*/ 1203203 w 1701424"/>
              <a:gd name="connsiteY1185" fmla="*/ 1030549 h 1652906"/>
              <a:gd name="connsiteX1186" fmla="*/ 1206272 w 1701424"/>
              <a:gd name="connsiteY1186" fmla="*/ 1031608 h 1652906"/>
              <a:gd name="connsiteX1187" fmla="*/ 1206797 w 1701424"/>
              <a:gd name="connsiteY1187" fmla="*/ 1033050 h 1652906"/>
              <a:gd name="connsiteX1188" fmla="*/ 1206272 w 1701424"/>
              <a:gd name="connsiteY1188" fmla="*/ 1031607 h 1652906"/>
              <a:gd name="connsiteX1189" fmla="*/ 1201856 w 1701424"/>
              <a:gd name="connsiteY1189" fmla="*/ 1025631 h 1652906"/>
              <a:gd name="connsiteX1190" fmla="*/ 1202469 w 1701424"/>
              <a:gd name="connsiteY1190" fmla="*/ 1030296 h 1652906"/>
              <a:gd name="connsiteX1191" fmla="*/ 1202470 w 1701424"/>
              <a:gd name="connsiteY1191" fmla="*/ 1030296 h 1652906"/>
              <a:gd name="connsiteX1192" fmla="*/ 1202076 w 1701424"/>
              <a:gd name="connsiteY1192" fmla="*/ 1024920 h 1652906"/>
              <a:gd name="connsiteX1193" fmla="*/ 1201814 w 1701424"/>
              <a:gd name="connsiteY1193" fmla="*/ 1025313 h 1652906"/>
              <a:gd name="connsiteX1194" fmla="*/ 1201814 w 1701424"/>
              <a:gd name="connsiteY1194" fmla="*/ 1025313 h 1652906"/>
              <a:gd name="connsiteX1195" fmla="*/ 1202076 w 1701424"/>
              <a:gd name="connsiteY1195" fmla="*/ 1024920 h 1652906"/>
              <a:gd name="connsiteX1196" fmla="*/ 1204174 w 1701424"/>
              <a:gd name="connsiteY1196" fmla="*/ 1023871 h 1652906"/>
              <a:gd name="connsiteX1197" fmla="*/ 1202076 w 1701424"/>
              <a:gd name="connsiteY1197" fmla="*/ 1024526 h 1652906"/>
              <a:gd name="connsiteX1198" fmla="*/ 1202076 w 1701424"/>
              <a:gd name="connsiteY1198" fmla="*/ 1024526 h 1652906"/>
              <a:gd name="connsiteX1199" fmla="*/ 1204174 w 1701424"/>
              <a:gd name="connsiteY1199" fmla="*/ 1023871 h 1652906"/>
              <a:gd name="connsiteX1200" fmla="*/ 1205354 w 1701424"/>
              <a:gd name="connsiteY1200" fmla="*/ 1022822 h 1652906"/>
              <a:gd name="connsiteX1201" fmla="*/ 1205354 w 1701424"/>
              <a:gd name="connsiteY1201" fmla="*/ 1023215 h 1652906"/>
              <a:gd name="connsiteX1202" fmla="*/ 1204174 w 1701424"/>
              <a:gd name="connsiteY1202" fmla="*/ 1023215 h 1652906"/>
              <a:gd name="connsiteX1203" fmla="*/ 1204174 w 1701424"/>
              <a:gd name="connsiteY1203" fmla="*/ 1023215 h 1652906"/>
              <a:gd name="connsiteX1204" fmla="*/ 1205354 w 1701424"/>
              <a:gd name="connsiteY1204" fmla="*/ 1023215 h 1652906"/>
              <a:gd name="connsiteX1205" fmla="*/ 1205354 w 1701424"/>
              <a:gd name="connsiteY1205" fmla="*/ 1022822 h 1652906"/>
              <a:gd name="connsiteX1206" fmla="*/ 1212698 w 1701424"/>
              <a:gd name="connsiteY1206" fmla="*/ 1021379 h 1652906"/>
              <a:gd name="connsiteX1207" fmla="*/ 1212435 w 1701424"/>
              <a:gd name="connsiteY1207" fmla="*/ 1021773 h 1652906"/>
              <a:gd name="connsiteX1208" fmla="*/ 1208635 w 1701424"/>
              <a:gd name="connsiteY1208" fmla="*/ 1022336 h 1652906"/>
              <a:gd name="connsiteX1209" fmla="*/ 1212435 w 1701424"/>
              <a:gd name="connsiteY1209" fmla="*/ 1021773 h 1652906"/>
              <a:gd name="connsiteX1210" fmla="*/ 1212698 w 1701424"/>
              <a:gd name="connsiteY1210" fmla="*/ 1021379 h 1652906"/>
              <a:gd name="connsiteX1211" fmla="*/ 1214534 w 1701424"/>
              <a:gd name="connsiteY1211" fmla="*/ 1023477 h 1652906"/>
              <a:gd name="connsiteX1212" fmla="*/ 1217418 w 1701424"/>
              <a:gd name="connsiteY1212" fmla="*/ 1023477 h 1652906"/>
              <a:gd name="connsiteX1213" fmla="*/ 1217908 w 1701424"/>
              <a:gd name="connsiteY1213" fmla="*/ 1022988 h 1652906"/>
              <a:gd name="connsiteX1214" fmla="*/ 1217418 w 1701424"/>
              <a:gd name="connsiteY1214" fmla="*/ 1023477 h 1652906"/>
              <a:gd name="connsiteX1215" fmla="*/ 1214534 w 1701424"/>
              <a:gd name="connsiteY1215" fmla="*/ 1023477 h 1652906"/>
              <a:gd name="connsiteX1216" fmla="*/ 1226155 w 1701424"/>
              <a:gd name="connsiteY1216" fmla="*/ 1010890 h 1652906"/>
              <a:gd name="connsiteX1217" fmla="*/ 1225417 w 1701424"/>
              <a:gd name="connsiteY1217" fmla="*/ 1012856 h 1652906"/>
              <a:gd name="connsiteX1218" fmla="*/ 1225811 w 1701424"/>
              <a:gd name="connsiteY1218" fmla="*/ 1013511 h 1652906"/>
              <a:gd name="connsiteX1219" fmla="*/ 1225417 w 1701424"/>
              <a:gd name="connsiteY1219" fmla="*/ 1016396 h 1652906"/>
              <a:gd name="connsiteX1220" fmla="*/ 1224106 w 1701424"/>
              <a:gd name="connsiteY1220" fmla="*/ 1017839 h 1652906"/>
              <a:gd name="connsiteX1221" fmla="*/ 1220959 w 1701424"/>
              <a:gd name="connsiteY1221" fmla="*/ 1020330 h 1652906"/>
              <a:gd name="connsiteX1222" fmla="*/ 1220959 w 1701424"/>
              <a:gd name="connsiteY1222" fmla="*/ 1021117 h 1652906"/>
              <a:gd name="connsiteX1223" fmla="*/ 1219516 w 1701424"/>
              <a:gd name="connsiteY1223" fmla="*/ 1023215 h 1652906"/>
              <a:gd name="connsiteX1224" fmla="*/ 1218895 w 1701424"/>
              <a:gd name="connsiteY1224" fmla="*/ 1023046 h 1652906"/>
              <a:gd name="connsiteX1225" fmla="*/ 1219516 w 1701424"/>
              <a:gd name="connsiteY1225" fmla="*/ 1023215 h 1652906"/>
              <a:gd name="connsiteX1226" fmla="*/ 1220959 w 1701424"/>
              <a:gd name="connsiteY1226" fmla="*/ 1021117 h 1652906"/>
              <a:gd name="connsiteX1227" fmla="*/ 1220959 w 1701424"/>
              <a:gd name="connsiteY1227" fmla="*/ 1020330 h 1652906"/>
              <a:gd name="connsiteX1228" fmla="*/ 1224106 w 1701424"/>
              <a:gd name="connsiteY1228" fmla="*/ 1017839 h 1652906"/>
              <a:gd name="connsiteX1229" fmla="*/ 1225417 w 1701424"/>
              <a:gd name="connsiteY1229" fmla="*/ 1016396 h 1652906"/>
              <a:gd name="connsiteX1230" fmla="*/ 1225811 w 1701424"/>
              <a:gd name="connsiteY1230" fmla="*/ 1013511 h 1652906"/>
              <a:gd name="connsiteX1231" fmla="*/ 1225417 w 1701424"/>
              <a:gd name="connsiteY1231" fmla="*/ 1012856 h 1652906"/>
              <a:gd name="connsiteX1232" fmla="*/ 1239155 w 1701424"/>
              <a:gd name="connsiteY1232" fmla="*/ 1005675 h 1652906"/>
              <a:gd name="connsiteX1233" fmla="*/ 1239317 w 1701424"/>
              <a:gd name="connsiteY1233" fmla="*/ 1005775 h 1652906"/>
              <a:gd name="connsiteX1234" fmla="*/ 1241940 w 1701424"/>
              <a:gd name="connsiteY1234" fmla="*/ 1006430 h 1652906"/>
              <a:gd name="connsiteX1235" fmla="*/ 1241940 w 1701424"/>
              <a:gd name="connsiteY1235" fmla="*/ 1006430 h 1652906"/>
              <a:gd name="connsiteX1236" fmla="*/ 1239317 w 1701424"/>
              <a:gd name="connsiteY1236" fmla="*/ 1005775 h 1652906"/>
              <a:gd name="connsiteX1237" fmla="*/ 1227669 w 1701424"/>
              <a:gd name="connsiteY1237" fmla="*/ 1004704 h 1652906"/>
              <a:gd name="connsiteX1238" fmla="*/ 1226598 w 1701424"/>
              <a:gd name="connsiteY1238" fmla="*/ 1005775 h 1652906"/>
              <a:gd name="connsiteX1239" fmla="*/ 1226598 w 1701424"/>
              <a:gd name="connsiteY1239" fmla="*/ 1007873 h 1652906"/>
              <a:gd name="connsiteX1240" fmla="*/ 1226204 w 1701424"/>
              <a:gd name="connsiteY1240" fmla="*/ 1010758 h 1652906"/>
              <a:gd name="connsiteX1241" fmla="*/ 1226204 w 1701424"/>
              <a:gd name="connsiteY1241" fmla="*/ 1010757 h 1652906"/>
              <a:gd name="connsiteX1242" fmla="*/ 1226598 w 1701424"/>
              <a:gd name="connsiteY1242" fmla="*/ 1007873 h 1652906"/>
              <a:gd name="connsiteX1243" fmla="*/ 1226598 w 1701424"/>
              <a:gd name="connsiteY1243" fmla="*/ 1005775 h 1652906"/>
              <a:gd name="connsiteX1244" fmla="*/ 1233679 w 1701424"/>
              <a:gd name="connsiteY1244" fmla="*/ 1004332 h 1652906"/>
              <a:gd name="connsiteX1245" fmla="*/ 1232946 w 1701424"/>
              <a:gd name="connsiteY1245" fmla="*/ 1004448 h 1652906"/>
              <a:gd name="connsiteX1246" fmla="*/ 1233679 w 1701424"/>
              <a:gd name="connsiteY1246" fmla="*/ 1004332 h 1652906"/>
              <a:gd name="connsiteX1247" fmla="*/ 1234575 w 1701424"/>
              <a:gd name="connsiteY1247" fmla="*/ 1004422 h 1652906"/>
              <a:gd name="connsiteX1248" fmla="*/ 1229355 w 1701424"/>
              <a:gd name="connsiteY1248" fmla="*/ 1003889 h 1652906"/>
              <a:gd name="connsiteX1249" fmla="*/ 1229089 w 1701424"/>
              <a:gd name="connsiteY1249" fmla="*/ 1004332 h 1652906"/>
              <a:gd name="connsiteX1250" fmla="*/ 1229089 w 1701424"/>
              <a:gd name="connsiteY1250" fmla="*/ 1004332 h 1652906"/>
              <a:gd name="connsiteX1251" fmla="*/ 897459 w 1701424"/>
              <a:gd name="connsiteY1251" fmla="*/ 1001054 h 1652906"/>
              <a:gd name="connsiteX1252" fmla="*/ 896672 w 1701424"/>
              <a:gd name="connsiteY1252" fmla="*/ 1001578 h 1652906"/>
              <a:gd name="connsiteX1253" fmla="*/ 896410 w 1701424"/>
              <a:gd name="connsiteY1253" fmla="*/ 1004070 h 1652906"/>
              <a:gd name="connsiteX1254" fmla="*/ 896672 w 1701424"/>
              <a:gd name="connsiteY1254" fmla="*/ 1001579 h 1652906"/>
              <a:gd name="connsiteX1255" fmla="*/ 1244300 w 1701424"/>
              <a:gd name="connsiteY1255" fmla="*/ 999612 h 1652906"/>
              <a:gd name="connsiteX1256" fmla="*/ 1244300 w 1701424"/>
              <a:gd name="connsiteY1256" fmla="*/ 999612 h 1652906"/>
              <a:gd name="connsiteX1257" fmla="*/ 1244300 w 1701424"/>
              <a:gd name="connsiteY1257" fmla="*/ 1000398 h 1652906"/>
              <a:gd name="connsiteX1258" fmla="*/ 1244694 w 1701424"/>
              <a:gd name="connsiteY1258" fmla="*/ 1001054 h 1652906"/>
              <a:gd name="connsiteX1259" fmla="*/ 1244956 w 1701424"/>
              <a:gd name="connsiteY1259" fmla="*/ 1003021 h 1652906"/>
              <a:gd name="connsiteX1260" fmla="*/ 1244956 w 1701424"/>
              <a:gd name="connsiteY1260" fmla="*/ 1007873 h 1652906"/>
              <a:gd name="connsiteX1261" fmla="*/ 1243645 w 1701424"/>
              <a:gd name="connsiteY1261" fmla="*/ 1009053 h 1652906"/>
              <a:gd name="connsiteX1262" fmla="*/ 1242858 w 1701424"/>
              <a:gd name="connsiteY1262" fmla="*/ 1008397 h 1652906"/>
              <a:gd name="connsiteX1263" fmla="*/ 1243645 w 1701424"/>
              <a:gd name="connsiteY1263" fmla="*/ 1009053 h 1652906"/>
              <a:gd name="connsiteX1264" fmla="*/ 1244956 w 1701424"/>
              <a:gd name="connsiteY1264" fmla="*/ 1007873 h 1652906"/>
              <a:gd name="connsiteX1265" fmla="*/ 1244956 w 1701424"/>
              <a:gd name="connsiteY1265" fmla="*/ 1003021 h 1652906"/>
              <a:gd name="connsiteX1266" fmla="*/ 1244694 w 1701424"/>
              <a:gd name="connsiteY1266" fmla="*/ 1001054 h 1652906"/>
              <a:gd name="connsiteX1267" fmla="*/ 1244300 w 1701424"/>
              <a:gd name="connsiteY1267" fmla="*/ 1000398 h 1652906"/>
              <a:gd name="connsiteX1268" fmla="*/ 1246898 w 1701424"/>
              <a:gd name="connsiteY1268" fmla="*/ 998088 h 1652906"/>
              <a:gd name="connsiteX1269" fmla="*/ 1246136 w 1701424"/>
              <a:gd name="connsiteY1269" fmla="*/ 998300 h 1652906"/>
              <a:gd name="connsiteX1270" fmla="*/ 1244956 w 1701424"/>
              <a:gd name="connsiteY1270" fmla="*/ 998956 h 1652906"/>
              <a:gd name="connsiteX1271" fmla="*/ 1244694 w 1701424"/>
              <a:gd name="connsiteY1271" fmla="*/ 999349 h 1652906"/>
              <a:gd name="connsiteX1272" fmla="*/ 1244529 w 1701424"/>
              <a:gd name="connsiteY1272" fmla="*/ 999459 h 1652906"/>
              <a:gd name="connsiteX1273" fmla="*/ 1244694 w 1701424"/>
              <a:gd name="connsiteY1273" fmla="*/ 999349 h 1652906"/>
              <a:gd name="connsiteX1274" fmla="*/ 1244956 w 1701424"/>
              <a:gd name="connsiteY1274" fmla="*/ 998956 h 1652906"/>
              <a:gd name="connsiteX1275" fmla="*/ 1246136 w 1701424"/>
              <a:gd name="connsiteY1275" fmla="*/ 998300 h 1652906"/>
              <a:gd name="connsiteX1276" fmla="*/ 1254135 w 1701424"/>
              <a:gd name="connsiteY1276" fmla="*/ 992662 h 1652906"/>
              <a:gd name="connsiteX1277" fmla="*/ 1253873 w 1701424"/>
              <a:gd name="connsiteY1277" fmla="*/ 993973 h 1652906"/>
              <a:gd name="connsiteX1278" fmla="*/ 1252693 w 1701424"/>
              <a:gd name="connsiteY1278" fmla="*/ 993973 h 1652906"/>
              <a:gd name="connsiteX1279" fmla="*/ 1252693 w 1701424"/>
              <a:gd name="connsiteY1279" fmla="*/ 994497 h 1652906"/>
              <a:gd name="connsiteX1280" fmla="*/ 1252037 w 1701424"/>
              <a:gd name="connsiteY1280" fmla="*/ 994497 h 1652906"/>
              <a:gd name="connsiteX1281" fmla="*/ 1252037 w 1701424"/>
              <a:gd name="connsiteY1281" fmla="*/ 995153 h 1652906"/>
              <a:gd name="connsiteX1282" fmla="*/ 1251381 w 1701424"/>
              <a:gd name="connsiteY1282" fmla="*/ 995153 h 1652906"/>
              <a:gd name="connsiteX1283" fmla="*/ 1251381 w 1701424"/>
              <a:gd name="connsiteY1283" fmla="*/ 996202 h 1652906"/>
              <a:gd name="connsiteX1284" fmla="*/ 1249939 w 1701424"/>
              <a:gd name="connsiteY1284" fmla="*/ 996202 h 1652906"/>
              <a:gd name="connsiteX1285" fmla="*/ 1249939 w 1701424"/>
              <a:gd name="connsiteY1285" fmla="*/ 996858 h 1652906"/>
              <a:gd name="connsiteX1286" fmla="*/ 1248890 w 1701424"/>
              <a:gd name="connsiteY1286" fmla="*/ 996858 h 1652906"/>
              <a:gd name="connsiteX1287" fmla="*/ 1248590 w 1701424"/>
              <a:gd name="connsiteY1287" fmla="*/ 997457 h 1652906"/>
              <a:gd name="connsiteX1288" fmla="*/ 1248890 w 1701424"/>
              <a:gd name="connsiteY1288" fmla="*/ 996858 h 1652906"/>
              <a:gd name="connsiteX1289" fmla="*/ 1249939 w 1701424"/>
              <a:gd name="connsiteY1289" fmla="*/ 996858 h 1652906"/>
              <a:gd name="connsiteX1290" fmla="*/ 1249939 w 1701424"/>
              <a:gd name="connsiteY1290" fmla="*/ 996202 h 1652906"/>
              <a:gd name="connsiteX1291" fmla="*/ 1251381 w 1701424"/>
              <a:gd name="connsiteY1291" fmla="*/ 996202 h 1652906"/>
              <a:gd name="connsiteX1292" fmla="*/ 1251381 w 1701424"/>
              <a:gd name="connsiteY1292" fmla="*/ 995153 h 1652906"/>
              <a:gd name="connsiteX1293" fmla="*/ 1252037 w 1701424"/>
              <a:gd name="connsiteY1293" fmla="*/ 995153 h 1652906"/>
              <a:gd name="connsiteX1294" fmla="*/ 1252037 w 1701424"/>
              <a:gd name="connsiteY1294" fmla="*/ 994497 h 1652906"/>
              <a:gd name="connsiteX1295" fmla="*/ 1252693 w 1701424"/>
              <a:gd name="connsiteY1295" fmla="*/ 994497 h 1652906"/>
              <a:gd name="connsiteX1296" fmla="*/ 1252693 w 1701424"/>
              <a:gd name="connsiteY1296" fmla="*/ 993973 h 1652906"/>
              <a:gd name="connsiteX1297" fmla="*/ 1253873 w 1701424"/>
              <a:gd name="connsiteY1297" fmla="*/ 993973 h 1652906"/>
              <a:gd name="connsiteX1298" fmla="*/ 1257413 w 1701424"/>
              <a:gd name="connsiteY1298" fmla="*/ 992268 h 1652906"/>
              <a:gd name="connsiteX1299" fmla="*/ 1256482 w 1701424"/>
              <a:gd name="connsiteY1299" fmla="*/ 992380 h 1652906"/>
              <a:gd name="connsiteX1300" fmla="*/ 1257413 w 1701424"/>
              <a:gd name="connsiteY1300" fmla="*/ 992268 h 1652906"/>
              <a:gd name="connsiteX1301" fmla="*/ 1257512 w 1701424"/>
              <a:gd name="connsiteY1301" fmla="*/ 992317 h 1652906"/>
              <a:gd name="connsiteX1302" fmla="*/ 520196 w 1701424"/>
              <a:gd name="connsiteY1302" fmla="*/ 991874 h 1652906"/>
              <a:gd name="connsiteX1303" fmla="*/ 520195 w 1701424"/>
              <a:gd name="connsiteY1303" fmla="*/ 991875 h 1652906"/>
              <a:gd name="connsiteX1304" fmla="*/ 520589 w 1701424"/>
              <a:gd name="connsiteY1304" fmla="*/ 993318 h 1652906"/>
              <a:gd name="connsiteX1305" fmla="*/ 513771 w 1701424"/>
              <a:gd name="connsiteY1305" fmla="*/ 1003414 h 1652906"/>
              <a:gd name="connsiteX1306" fmla="*/ 513771 w 1701424"/>
              <a:gd name="connsiteY1306" fmla="*/ 1003414 h 1652906"/>
              <a:gd name="connsiteX1307" fmla="*/ 520590 w 1701424"/>
              <a:gd name="connsiteY1307" fmla="*/ 993317 h 1652906"/>
              <a:gd name="connsiteX1308" fmla="*/ 1257807 w 1701424"/>
              <a:gd name="connsiteY1308" fmla="*/ 990957 h 1652906"/>
              <a:gd name="connsiteX1309" fmla="*/ 1257807 w 1701424"/>
              <a:gd name="connsiteY1309" fmla="*/ 991613 h 1652906"/>
              <a:gd name="connsiteX1310" fmla="*/ 1258593 w 1701424"/>
              <a:gd name="connsiteY1310" fmla="*/ 991613 h 1652906"/>
              <a:gd name="connsiteX1311" fmla="*/ 1258593 w 1701424"/>
              <a:gd name="connsiteY1311" fmla="*/ 992268 h 1652906"/>
              <a:gd name="connsiteX1312" fmla="*/ 1258200 w 1701424"/>
              <a:gd name="connsiteY1312" fmla="*/ 992268 h 1652906"/>
              <a:gd name="connsiteX1313" fmla="*/ 1258200 w 1701424"/>
              <a:gd name="connsiteY1313" fmla="*/ 992661 h 1652906"/>
              <a:gd name="connsiteX1314" fmla="*/ 1258200 w 1701424"/>
              <a:gd name="connsiteY1314" fmla="*/ 992661 h 1652906"/>
              <a:gd name="connsiteX1315" fmla="*/ 1258200 w 1701424"/>
              <a:gd name="connsiteY1315" fmla="*/ 992268 h 1652906"/>
              <a:gd name="connsiteX1316" fmla="*/ 1258594 w 1701424"/>
              <a:gd name="connsiteY1316" fmla="*/ 992268 h 1652906"/>
              <a:gd name="connsiteX1317" fmla="*/ 1258594 w 1701424"/>
              <a:gd name="connsiteY1317" fmla="*/ 991612 h 1652906"/>
              <a:gd name="connsiteX1318" fmla="*/ 1257807 w 1701424"/>
              <a:gd name="connsiteY1318" fmla="*/ 991612 h 1652906"/>
              <a:gd name="connsiteX1319" fmla="*/ 1257807 w 1701424"/>
              <a:gd name="connsiteY1319" fmla="*/ 990957 h 1652906"/>
              <a:gd name="connsiteX1320" fmla="*/ 1254791 w 1701424"/>
              <a:gd name="connsiteY1320" fmla="*/ 989777 h 1652906"/>
              <a:gd name="connsiteX1321" fmla="*/ 1254791 w 1701424"/>
              <a:gd name="connsiteY1321" fmla="*/ 990563 h 1652906"/>
              <a:gd name="connsiteX1322" fmla="*/ 1255577 w 1701424"/>
              <a:gd name="connsiteY1322" fmla="*/ 991613 h 1652906"/>
              <a:gd name="connsiteX1323" fmla="*/ 1256758 w 1701424"/>
              <a:gd name="connsiteY1323" fmla="*/ 991613 h 1652906"/>
              <a:gd name="connsiteX1324" fmla="*/ 1256758 w 1701424"/>
              <a:gd name="connsiteY1324" fmla="*/ 991612 h 1652906"/>
              <a:gd name="connsiteX1325" fmla="*/ 1255577 w 1701424"/>
              <a:gd name="connsiteY1325" fmla="*/ 991612 h 1652906"/>
              <a:gd name="connsiteX1326" fmla="*/ 1254791 w 1701424"/>
              <a:gd name="connsiteY1326" fmla="*/ 990563 h 1652906"/>
              <a:gd name="connsiteX1327" fmla="*/ 1254791 w 1701424"/>
              <a:gd name="connsiteY1327" fmla="*/ 989777 h 1652906"/>
              <a:gd name="connsiteX1328" fmla="*/ 521376 w 1701424"/>
              <a:gd name="connsiteY1328" fmla="*/ 989122 h 1652906"/>
              <a:gd name="connsiteX1329" fmla="*/ 521376 w 1701424"/>
              <a:gd name="connsiteY1329" fmla="*/ 989122 h 1652906"/>
              <a:gd name="connsiteX1330" fmla="*/ 522031 w 1701424"/>
              <a:gd name="connsiteY1330" fmla="*/ 990957 h 1652906"/>
              <a:gd name="connsiteX1331" fmla="*/ 522032 w 1701424"/>
              <a:gd name="connsiteY1331" fmla="*/ 990956 h 1652906"/>
              <a:gd name="connsiteX1332" fmla="*/ 903884 w 1701424"/>
              <a:gd name="connsiteY1332" fmla="*/ 988334 h 1652906"/>
              <a:gd name="connsiteX1333" fmla="*/ 902836 w 1701424"/>
              <a:gd name="connsiteY1333" fmla="*/ 989120 h 1652906"/>
              <a:gd name="connsiteX1334" fmla="*/ 902836 w 1701424"/>
              <a:gd name="connsiteY1334" fmla="*/ 989121 h 1652906"/>
              <a:gd name="connsiteX1335" fmla="*/ 903884 w 1701424"/>
              <a:gd name="connsiteY1335" fmla="*/ 988335 h 1652906"/>
              <a:gd name="connsiteX1336" fmla="*/ 1255315 w 1701424"/>
              <a:gd name="connsiteY1336" fmla="*/ 988072 h 1652906"/>
              <a:gd name="connsiteX1337" fmla="*/ 1255315 w 1701424"/>
              <a:gd name="connsiteY1337" fmla="*/ 988334 h 1652906"/>
              <a:gd name="connsiteX1338" fmla="*/ 1254791 w 1701424"/>
              <a:gd name="connsiteY1338" fmla="*/ 988859 h 1652906"/>
              <a:gd name="connsiteX1339" fmla="*/ 1254528 w 1701424"/>
              <a:gd name="connsiteY1339" fmla="*/ 989777 h 1652906"/>
              <a:gd name="connsiteX1340" fmla="*/ 1254528 w 1701424"/>
              <a:gd name="connsiteY1340" fmla="*/ 989777 h 1652906"/>
              <a:gd name="connsiteX1341" fmla="*/ 1254791 w 1701424"/>
              <a:gd name="connsiteY1341" fmla="*/ 988859 h 1652906"/>
              <a:gd name="connsiteX1342" fmla="*/ 1255315 w 1701424"/>
              <a:gd name="connsiteY1342" fmla="*/ 988334 h 1652906"/>
              <a:gd name="connsiteX1343" fmla="*/ 1255315 w 1701424"/>
              <a:gd name="connsiteY1343" fmla="*/ 988072 h 1652906"/>
              <a:gd name="connsiteX1344" fmla="*/ 480201 w 1701424"/>
              <a:gd name="connsiteY1344" fmla="*/ 987416 h 1652906"/>
              <a:gd name="connsiteX1345" fmla="*/ 477316 w 1701424"/>
              <a:gd name="connsiteY1345" fmla="*/ 988334 h 1652906"/>
              <a:gd name="connsiteX1346" fmla="*/ 477316 w 1701424"/>
              <a:gd name="connsiteY1346" fmla="*/ 988335 h 1652906"/>
              <a:gd name="connsiteX1347" fmla="*/ 480201 w 1701424"/>
              <a:gd name="connsiteY1347" fmla="*/ 987417 h 1652906"/>
              <a:gd name="connsiteX1348" fmla="*/ 1257151 w 1701424"/>
              <a:gd name="connsiteY1348" fmla="*/ 986892 h 1652906"/>
              <a:gd name="connsiteX1349" fmla="*/ 1256495 w 1701424"/>
              <a:gd name="connsiteY1349" fmla="*/ 987416 h 1652906"/>
              <a:gd name="connsiteX1350" fmla="*/ 1255577 w 1701424"/>
              <a:gd name="connsiteY1350" fmla="*/ 988334 h 1652906"/>
              <a:gd name="connsiteX1351" fmla="*/ 1255577 w 1701424"/>
              <a:gd name="connsiteY1351" fmla="*/ 988334 h 1652906"/>
              <a:gd name="connsiteX1352" fmla="*/ 1256495 w 1701424"/>
              <a:gd name="connsiteY1352" fmla="*/ 987416 h 1652906"/>
              <a:gd name="connsiteX1353" fmla="*/ 1257151 w 1701424"/>
              <a:gd name="connsiteY1353" fmla="*/ 986892 h 1652906"/>
              <a:gd name="connsiteX1354" fmla="*/ 1261479 w 1701424"/>
              <a:gd name="connsiteY1354" fmla="*/ 986760 h 1652906"/>
              <a:gd name="connsiteX1355" fmla="*/ 1261347 w 1701424"/>
              <a:gd name="connsiteY1355" fmla="*/ 986892 h 1652906"/>
              <a:gd name="connsiteX1356" fmla="*/ 1260954 w 1701424"/>
              <a:gd name="connsiteY1356" fmla="*/ 987416 h 1652906"/>
              <a:gd name="connsiteX1357" fmla="*/ 1260298 w 1701424"/>
              <a:gd name="connsiteY1357" fmla="*/ 988334 h 1652906"/>
              <a:gd name="connsiteX1358" fmla="*/ 1258856 w 1701424"/>
              <a:gd name="connsiteY1358" fmla="*/ 987416 h 1652906"/>
              <a:gd name="connsiteX1359" fmla="*/ 1260298 w 1701424"/>
              <a:gd name="connsiteY1359" fmla="*/ 988334 h 1652906"/>
              <a:gd name="connsiteX1360" fmla="*/ 1260954 w 1701424"/>
              <a:gd name="connsiteY1360" fmla="*/ 987416 h 1652906"/>
              <a:gd name="connsiteX1361" fmla="*/ 1261347 w 1701424"/>
              <a:gd name="connsiteY1361" fmla="*/ 986892 h 1652906"/>
              <a:gd name="connsiteX1362" fmla="*/ 1260466 w 1701424"/>
              <a:gd name="connsiteY1362" fmla="*/ 986058 h 1652906"/>
              <a:gd name="connsiteX1363" fmla="*/ 1261609 w 1701424"/>
              <a:gd name="connsiteY1363" fmla="*/ 986630 h 1652906"/>
              <a:gd name="connsiteX1364" fmla="*/ 1261609 w 1701424"/>
              <a:gd name="connsiteY1364" fmla="*/ 986629 h 1652906"/>
              <a:gd name="connsiteX1365" fmla="*/ 1256495 w 1701424"/>
              <a:gd name="connsiteY1365" fmla="*/ 984794 h 1652906"/>
              <a:gd name="connsiteX1366" fmla="*/ 1255971 w 1701424"/>
              <a:gd name="connsiteY1366" fmla="*/ 985187 h 1652906"/>
              <a:gd name="connsiteX1367" fmla="*/ 1255971 w 1701424"/>
              <a:gd name="connsiteY1367" fmla="*/ 985974 h 1652906"/>
              <a:gd name="connsiteX1368" fmla="*/ 1255971 w 1701424"/>
              <a:gd name="connsiteY1368" fmla="*/ 986630 h 1652906"/>
              <a:gd name="connsiteX1369" fmla="*/ 1256923 w 1701424"/>
              <a:gd name="connsiteY1369" fmla="*/ 986841 h 1652906"/>
              <a:gd name="connsiteX1370" fmla="*/ 1255971 w 1701424"/>
              <a:gd name="connsiteY1370" fmla="*/ 986629 h 1652906"/>
              <a:gd name="connsiteX1371" fmla="*/ 1255971 w 1701424"/>
              <a:gd name="connsiteY1371" fmla="*/ 985974 h 1652906"/>
              <a:gd name="connsiteX1372" fmla="*/ 1255971 w 1701424"/>
              <a:gd name="connsiteY1372" fmla="*/ 985187 h 1652906"/>
              <a:gd name="connsiteX1373" fmla="*/ 1256495 w 1701424"/>
              <a:gd name="connsiteY1373" fmla="*/ 984794 h 1652906"/>
              <a:gd name="connsiteX1374" fmla="*/ 1256722 w 1701424"/>
              <a:gd name="connsiteY1374" fmla="*/ 984899 h 1652906"/>
              <a:gd name="connsiteX1375" fmla="*/ 1260298 w 1701424"/>
              <a:gd name="connsiteY1375" fmla="*/ 983876 h 1652906"/>
              <a:gd name="connsiteX1376" fmla="*/ 1260298 w 1701424"/>
              <a:gd name="connsiteY1376" fmla="*/ 985974 h 1652906"/>
              <a:gd name="connsiteX1377" fmla="*/ 1260298 w 1701424"/>
              <a:gd name="connsiteY1377" fmla="*/ 985974 h 1652906"/>
              <a:gd name="connsiteX1378" fmla="*/ 1260298 w 1701424"/>
              <a:gd name="connsiteY1378" fmla="*/ 983876 h 1652906"/>
              <a:gd name="connsiteX1379" fmla="*/ 1258856 w 1701424"/>
              <a:gd name="connsiteY1379" fmla="*/ 982433 h 1652906"/>
              <a:gd name="connsiteX1380" fmla="*/ 1258200 w 1701424"/>
              <a:gd name="connsiteY1380" fmla="*/ 983876 h 1652906"/>
              <a:gd name="connsiteX1381" fmla="*/ 1258200 w 1701424"/>
              <a:gd name="connsiteY1381" fmla="*/ 983876 h 1652906"/>
              <a:gd name="connsiteX1382" fmla="*/ 1258856 w 1701424"/>
              <a:gd name="connsiteY1382" fmla="*/ 982433 h 1652906"/>
              <a:gd name="connsiteX1383" fmla="*/ 526530 w 1701424"/>
              <a:gd name="connsiteY1383" fmla="*/ 981958 h 1652906"/>
              <a:gd name="connsiteX1384" fmla="*/ 523736 w 1701424"/>
              <a:gd name="connsiteY1384" fmla="*/ 987416 h 1652906"/>
              <a:gd name="connsiteX1385" fmla="*/ 523737 w 1701424"/>
              <a:gd name="connsiteY1385" fmla="*/ 987416 h 1652906"/>
              <a:gd name="connsiteX1386" fmla="*/ 891821 w 1701424"/>
              <a:gd name="connsiteY1386" fmla="*/ 980991 h 1652906"/>
              <a:gd name="connsiteX1387" fmla="*/ 891821 w 1701424"/>
              <a:gd name="connsiteY1387" fmla="*/ 980991 h 1652906"/>
              <a:gd name="connsiteX1388" fmla="*/ 896672 w 1701424"/>
              <a:gd name="connsiteY1388" fmla="*/ 982696 h 1652906"/>
              <a:gd name="connsiteX1389" fmla="*/ 1257151 w 1701424"/>
              <a:gd name="connsiteY1389" fmla="*/ 978106 h 1652906"/>
              <a:gd name="connsiteX1390" fmla="*/ 1257413 w 1701424"/>
              <a:gd name="connsiteY1390" fmla="*/ 978893 h 1652906"/>
              <a:gd name="connsiteX1391" fmla="*/ 1257151 w 1701424"/>
              <a:gd name="connsiteY1391" fmla="*/ 980598 h 1652906"/>
              <a:gd name="connsiteX1392" fmla="*/ 1258200 w 1701424"/>
              <a:gd name="connsiteY1392" fmla="*/ 982040 h 1652906"/>
              <a:gd name="connsiteX1393" fmla="*/ 1258200 w 1701424"/>
              <a:gd name="connsiteY1393" fmla="*/ 982040 h 1652906"/>
              <a:gd name="connsiteX1394" fmla="*/ 1257151 w 1701424"/>
              <a:gd name="connsiteY1394" fmla="*/ 980597 h 1652906"/>
              <a:gd name="connsiteX1395" fmla="*/ 1257413 w 1701424"/>
              <a:gd name="connsiteY1395" fmla="*/ 978893 h 1652906"/>
              <a:gd name="connsiteX1396" fmla="*/ 1257151 w 1701424"/>
              <a:gd name="connsiteY1396" fmla="*/ 978106 h 1652906"/>
              <a:gd name="connsiteX1397" fmla="*/ 1251775 w 1701424"/>
              <a:gd name="connsiteY1397" fmla="*/ 973254 h 1652906"/>
              <a:gd name="connsiteX1398" fmla="*/ 1251775 w 1701424"/>
              <a:gd name="connsiteY1398" fmla="*/ 974172 h 1652906"/>
              <a:gd name="connsiteX1399" fmla="*/ 1253873 w 1701424"/>
              <a:gd name="connsiteY1399" fmla="*/ 977450 h 1652906"/>
              <a:gd name="connsiteX1400" fmla="*/ 1251775 w 1701424"/>
              <a:gd name="connsiteY1400" fmla="*/ 974172 h 1652906"/>
              <a:gd name="connsiteX1401" fmla="*/ 1251775 w 1701424"/>
              <a:gd name="connsiteY1401" fmla="*/ 973254 h 1652906"/>
              <a:gd name="connsiteX1402" fmla="*/ 1253479 w 1701424"/>
              <a:gd name="connsiteY1402" fmla="*/ 968533 h 1652906"/>
              <a:gd name="connsiteX1403" fmla="*/ 1253217 w 1701424"/>
              <a:gd name="connsiteY1403" fmla="*/ 969320 h 1652906"/>
              <a:gd name="connsiteX1404" fmla="*/ 1252693 w 1701424"/>
              <a:gd name="connsiteY1404" fmla="*/ 969714 h 1652906"/>
              <a:gd name="connsiteX1405" fmla="*/ 1252430 w 1701424"/>
              <a:gd name="connsiteY1405" fmla="*/ 971156 h 1652906"/>
              <a:gd name="connsiteX1406" fmla="*/ 1250332 w 1701424"/>
              <a:gd name="connsiteY1406" fmla="*/ 971156 h 1652906"/>
              <a:gd name="connsiteX1407" fmla="*/ 1250332 w 1701424"/>
              <a:gd name="connsiteY1407" fmla="*/ 972730 h 1652906"/>
              <a:gd name="connsiteX1408" fmla="*/ 1251546 w 1701424"/>
              <a:gd name="connsiteY1408" fmla="*/ 973171 h 1652906"/>
              <a:gd name="connsiteX1409" fmla="*/ 1250332 w 1701424"/>
              <a:gd name="connsiteY1409" fmla="*/ 972729 h 1652906"/>
              <a:gd name="connsiteX1410" fmla="*/ 1250332 w 1701424"/>
              <a:gd name="connsiteY1410" fmla="*/ 971156 h 1652906"/>
              <a:gd name="connsiteX1411" fmla="*/ 1252430 w 1701424"/>
              <a:gd name="connsiteY1411" fmla="*/ 971156 h 1652906"/>
              <a:gd name="connsiteX1412" fmla="*/ 1252693 w 1701424"/>
              <a:gd name="connsiteY1412" fmla="*/ 969714 h 1652906"/>
              <a:gd name="connsiteX1413" fmla="*/ 1253217 w 1701424"/>
              <a:gd name="connsiteY1413" fmla="*/ 969320 h 1652906"/>
              <a:gd name="connsiteX1414" fmla="*/ 1253479 w 1701424"/>
              <a:gd name="connsiteY1414" fmla="*/ 968533 h 1652906"/>
              <a:gd name="connsiteX1415" fmla="*/ 567009 w 1701424"/>
              <a:gd name="connsiteY1415" fmla="*/ 968271 h 1652906"/>
              <a:gd name="connsiteX1416" fmla="*/ 566354 w 1701424"/>
              <a:gd name="connsiteY1416" fmla="*/ 969058 h 1652906"/>
              <a:gd name="connsiteX1417" fmla="*/ 567009 w 1701424"/>
              <a:gd name="connsiteY1417" fmla="*/ 968272 h 1652906"/>
              <a:gd name="connsiteX1418" fmla="*/ 1253512 w 1701424"/>
              <a:gd name="connsiteY1418" fmla="*/ 964909 h 1652906"/>
              <a:gd name="connsiteX1419" fmla="*/ 1253217 w 1701424"/>
              <a:gd name="connsiteY1419" fmla="*/ 964993 h 1652906"/>
              <a:gd name="connsiteX1420" fmla="*/ 1253479 w 1701424"/>
              <a:gd name="connsiteY1420" fmla="*/ 966435 h 1652906"/>
              <a:gd name="connsiteX1421" fmla="*/ 1252693 w 1701424"/>
              <a:gd name="connsiteY1421" fmla="*/ 967091 h 1652906"/>
              <a:gd name="connsiteX1422" fmla="*/ 1252693 w 1701424"/>
              <a:gd name="connsiteY1422" fmla="*/ 967878 h 1652906"/>
              <a:gd name="connsiteX1423" fmla="*/ 1252693 w 1701424"/>
              <a:gd name="connsiteY1423" fmla="*/ 967878 h 1652906"/>
              <a:gd name="connsiteX1424" fmla="*/ 1252693 w 1701424"/>
              <a:gd name="connsiteY1424" fmla="*/ 967091 h 1652906"/>
              <a:gd name="connsiteX1425" fmla="*/ 1253479 w 1701424"/>
              <a:gd name="connsiteY1425" fmla="*/ 966435 h 1652906"/>
              <a:gd name="connsiteX1426" fmla="*/ 1253217 w 1701424"/>
              <a:gd name="connsiteY1426" fmla="*/ 964993 h 1652906"/>
              <a:gd name="connsiteX1427" fmla="*/ 480463 w 1701424"/>
              <a:gd name="connsiteY1427" fmla="*/ 963682 h 1652906"/>
              <a:gd name="connsiteX1428" fmla="*/ 476661 w 1701424"/>
              <a:gd name="connsiteY1428" fmla="*/ 967091 h 1652906"/>
              <a:gd name="connsiteX1429" fmla="*/ 476661 w 1701424"/>
              <a:gd name="connsiteY1429" fmla="*/ 967091 h 1652906"/>
              <a:gd name="connsiteX1430" fmla="*/ 1256495 w 1701424"/>
              <a:gd name="connsiteY1430" fmla="*/ 959354 h 1652906"/>
              <a:gd name="connsiteX1431" fmla="*/ 1254597 w 1701424"/>
              <a:gd name="connsiteY1431" fmla="*/ 963679 h 1652906"/>
              <a:gd name="connsiteX1432" fmla="*/ 1256495 w 1701424"/>
              <a:gd name="connsiteY1432" fmla="*/ 959354 h 1652906"/>
              <a:gd name="connsiteX1433" fmla="*/ 1250040 w 1701424"/>
              <a:gd name="connsiteY1433" fmla="*/ 957317 h 1652906"/>
              <a:gd name="connsiteX1434" fmla="*/ 1250594 w 1701424"/>
              <a:gd name="connsiteY1434" fmla="*/ 957650 h 1652906"/>
              <a:gd name="connsiteX1435" fmla="*/ 1251381 w 1701424"/>
              <a:gd name="connsiteY1435" fmla="*/ 958699 h 1652906"/>
              <a:gd name="connsiteX1436" fmla="*/ 1254528 w 1701424"/>
              <a:gd name="connsiteY1436" fmla="*/ 958699 h 1652906"/>
              <a:gd name="connsiteX1437" fmla="*/ 1256192 w 1701424"/>
              <a:gd name="connsiteY1437" fmla="*/ 959253 h 1652906"/>
              <a:gd name="connsiteX1438" fmla="*/ 1254528 w 1701424"/>
              <a:gd name="connsiteY1438" fmla="*/ 958698 h 1652906"/>
              <a:gd name="connsiteX1439" fmla="*/ 1251381 w 1701424"/>
              <a:gd name="connsiteY1439" fmla="*/ 958698 h 1652906"/>
              <a:gd name="connsiteX1440" fmla="*/ 1250595 w 1701424"/>
              <a:gd name="connsiteY1440" fmla="*/ 957650 h 1652906"/>
              <a:gd name="connsiteX1441" fmla="*/ 1250332 w 1701424"/>
              <a:gd name="connsiteY1441" fmla="*/ 956994 h 1652906"/>
              <a:gd name="connsiteX1442" fmla="*/ 1249939 w 1701424"/>
              <a:gd name="connsiteY1442" fmla="*/ 957256 h 1652906"/>
              <a:gd name="connsiteX1443" fmla="*/ 1249939 w 1701424"/>
              <a:gd name="connsiteY1443" fmla="*/ 957256 h 1652906"/>
              <a:gd name="connsiteX1444" fmla="*/ 1250332 w 1701424"/>
              <a:gd name="connsiteY1444" fmla="*/ 956994 h 1652906"/>
              <a:gd name="connsiteX1445" fmla="*/ 1249019 w 1701424"/>
              <a:gd name="connsiteY1445" fmla="*/ 955685 h 1652906"/>
              <a:gd name="connsiteX1446" fmla="*/ 1248890 w 1701424"/>
              <a:gd name="connsiteY1446" fmla="*/ 955814 h 1652906"/>
              <a:gd name="connsiteX1447" fmla="*/ 1249152 w 1701424"/>
              <a:gd name="connsiteY1447" fmla="*/ 956601 h 1652906"/>
              <a:gd name="connsiteX1448" fmla="*/ 1250133 w 1701424"/>
              <a:gd name="connsiteY1448" fmla="*/ 956927 h 1652906"/>
              <a:gd name="connsiteX1449" fmla="*/ 1249152 w 1701424"/>
              <a:gd name="connsiteY1449" fmla="*/ 956600 h 1652906"/>
              <a:gd name="connsiteX1450" fmla="*/ 1248890 w 1701424"/>
              <a:gd name="connsiteY1450" fmla="*/ 955814 h 1652906"/>
              <a:gd name="connsiteX1451" fmla="*/ 1249152 w 1701424"/>
              <a:gd name="connsiteY1451" fmla="*/ 954109 h 1652906"/>
              <a:gd name="connsiteX1452" fmla="*/ 1249152 w 1701424"/>
              <a:gd name="connsiteY1452" fmla="*/ 955551 h 1652906"/>
              <a:gd name="connsiteX1453" fmla="*/ 1249152 w 1701424"/>
              <a:gd name="connsiteY1453" fmla="*/ 955551 h 1652906"/>
              <a:gd name="connsiteX1454" fmla="*/ 1249152 w 1701424"/>
              <a:gd name="connsiteY1454" fmla="*/ 954109 h 1652906"/>
              <a:gd name="connsiteX1455" fmla="*/ 1245743 w 1701424"/>
              <a:gd name="connsiteY1455" fmla="*/ 952667 h 1652906"/>
              <a:gd name="connsiteX1456" fmla="*/ 1245349 w 1701424"/>
              <a:gd name="connsiteY1456" fmla="*/ 954109 h 1652906"/>
              <a:gd name="connsiteX1457" fmla="*/ 1245349 w 1701424"/>
              <a:gd name="connsiteY1457" fmla="*/ 954109 h 1652906"/>
              <a:gd name="connsiteX1458" fmla="*/ 1253671 w 1701424"/>
              <a:gd name="connsiteY1458" fmla="*/ 947916 h 1652906"/>
              <a:gd name="connsiteX1459" fmla="*/ 1253217 w 1701424"/>
              <a:gd name="connsiteY1459" fmla="*/ 948733 h 1652906"/>
              <a:gd name="connsiteX1460" fmla="*/ 1252430 w 1701424"/>
              <a:gd name="connsiteY1460" fmla="*/ 949257 h 1652906"/>
              <a:gd name="connsiteX1461" fmla="*/ 1253479 w 1701424"/>
              <a:gd name="connsiteY1461" fmla="*/ 951224 h 1652906"/>
              <a:gd name="connsiteX1462" fmla="*/ 1253873 w 1701424"/>
              <a:gd name="connsiteY1462" fmla="*/ 953453 h 1652906"/>
              <a:gd name="connsiteX1463" fmla="*/ 1249152 w 1701424"/>
              <a:gd name="connsiteY1463" fmla="*/ 953453 h 1652906"/>
              <a:gd name="connsiteX1464" fmla="*/ 1249000 w 1701424"/>
              <a:gd name="connsiteY1464" fmla="*/ 953370 h 1652906"/>
              <a:gd name="connsiteX1465" fmla="*/ 1249152 w 1701424"/>
              <a:gd name="connsiteY1465" fmla="*/ 953453 h 1652906"/>
              <a:gd name="connsiteX1466" fmla="*/ 1253873 w 1701424"/>
              <a:gd name="connsiteY1466" fmla="*/ 953453 h 1652906"/>
              <a:gd name="connsiteX1467" fmla="*/ 1253479 w 1701424"/>
              <a:gd name="connsiteY1467" fmla="*/ 951224 h 1652906"/>
              <a:gd name="connsiteX1468" fmla="*/ 1252430 w 1701424"/>
              <a:gd name="connsiteY1468" fmla="*/ 949257 h 1652906"/>
              <a:gd name="connsiteX1469" fmla="*/ 1253217 w 1701424"/>
              <a:gd name="connsiteY1469" fmla="*/ 948733 h 1652906"/>
              <a:gd name="connsiteX1470" fmla="*/ 1253479 w 1701424"/>
              <a:gd name="connsiteY1470" fmla="*/ 946897 h 1652906"/>
              <a:gd name="connsiteX1471" fmla="*/ 1253873 w 1701424"/>
              <a:gd name="connsiteY1471" fmla="*/ 947553 h 1652906"/>
              <a:gd name="connsiteX1472" fmla="*/ 1253873 w 1701424"/>
              <a:gd name="connsiteY1472" fmla="*/ 947552 h 1652906"/>
              <a:gd name="connsiteX1473" fmla="*/ 1253479 w 1701424"/>
              <a:gd name="connsiteY1473" fmla="*/ 946897 h 1652906"/>
              <a:gd name="connsiteX1474" fmla="*/ 1255971 w 1701424"/>
              <a:gd name="connsiteY1474" fmla="*/ 947290 h 1652906"/>
              <a:gd name="connsiteX1475" fmla="*/ 1259905 w 1701424"/>
              <a:gd name="connsiteY1475" fmla="*/ 949257 h 1652906"/>
              <a:gd name="connsiteX1476" fmla="*/ 1259905 w 1701424"/>
              <a:gd name="connsiteY1476" fmla="*/ 949257 h 1652906"/>
              <a:gd name="connsiteX1477" fmla="*/ 1255971 w 1701424"/>
              <a:gd name="connsiteY1477" fmla="*/ 947290 h 1652906"/>
              <a:gd name="connsiteX1478" fmla="*/ 567618 w 1701424"/>
              <a:gd name="connsiteY1478" fmla="*/ 946193 h 1652906"/>
              <a:gd name="connsiteX1479" fmla="*/ 567271 w 1701424"/>
              <a:gd name="connsiteY1479" fmla="*/ 948733 h 1652906"/>
              <a:gd name="connsiteX1480" fmla="*/ 567665 w 1701424"/>
              <a:gd name="connsiteY1480" fmla="*/ 962633 h 1652906"/>
              <a:gd name="connsiteX1481" fmla="*/ 566353 w 1701424"/>
              <a:gd name="connsiteY1481" fmla="*/ 966435 h 1652906"/>
              <a:gd name="connsiteX1482" fmla="*/ 566354 w 1701424"/>
              <a:gd name="connsiteY1482" fmla="*/ 966435 h 1652906"/>
              <a:gd name="connsiteX1483" fmla="*/ 567665 w 1701424"/>
              <a:gd name="connsiteY1483" fmla="*/ 962633 h 1652906"/>
              <a:gd name="connsiteX1484" fmla="*/ 567272 w 1701424"/>
              <a:gd name="connsiteY1484" fmla="*/ 948733 h 1652906"/>
              <a:gd name="connsiteX1485" fmla="*/ 1263839 w 1701424"/>
              <a:gd name="connsiteY1485" fmla="*/ 945848 h 1652906"/>
              <a:gd name="connsiteX1486" fmla="*/ 1263839 w 1701424"/>
              <a:gd name="connsiteY1486" fmla="*/ 946897 h 1652906"/>
              <a:gd name="connsiteX1487" fmla="*/ 1263052 w 1701424"/>
              <a:gd name="connsiteY1487" fmla="*/ 946897 h 1652906"/>
              <a:gd name="connsiteX1488" fmla="*/ 1262790 w 1701424"/>
              <a:gd name="connsiteY1488" fmla="*/ 948470 h 1652906"/>
              <a:gd name="connsiteX1489" fmla="*/ 1262396 w 1701424"/>
              <a:gd name="connsiteY1489" fmla="*/ 948733 h 1652906"/>
              <a:gd name="connsiteX1490" fmla="*/ 1262134 w 1701424"/>
              <a:gd name="connsiteY1490" fmla="*/ 950175 h 1652906"/>
              <a:gd name="connsiteX1491" fmla="*/ 1260298 w 1701424"/>
              <a:gd name="connsiteY1491" fmla="*/ 949913 h 1652906"/>
              <a:gd name="connsiteX1492" fmla="*/ 1260298 w 1701424"/>
              <a:gd name="connsiteY1492" fmla="*/ 949913 h 1652906"/>
              <a:gd name="connsiteX1493" fmla="*/ 1262134 w 1701424"/>
              <a:gd name="connsiteY1493" fmla="*/ 950175 h 1652906"/>
              <a:gd name="connsiteX1494" fmla="*/ 1262396 w 1701424"/>
              <a:gd name="connsiteY1494" fmla="*/ 948733 h 1652906"/>
              <a:gd name="connsiteX1495" fmla="*/ 1262790 w 1701424"/>
              <a:gd name="connsiteY1495" fmla="*/ 948470 h 1652906"/>
              <a:gd name="connsiteX1496" fmla="*/ 1263052 w 1701424"/>
              <a:gd name="connsiteY1496" fmla="*/ 946897 h 1652906"/>
              <a:gd name="connsiteX1497" fmla="*/ 1263839 w 1701424"/>
              <a:gd name="connsiteY1497" fmla="*/ 946897 h 1652906"/>
              <a:gd name="connsiteX1498" fmla="*/ 1263839 w 1701424"/>
              <a:gd name="connsiteY1498" fmla="*/ 945848 h 1652906"/>
              <a:gd name="connsiteX1499" fmla="*/ 466957 w 1701424"/>
              <a:gd name="connsiteY1499" fmla="*/ 945454 h 1652906"/>
              <a:gd name="connsiteX1500" fmla="*/ 463810 w 1701424"/>
              <a:gd name="connsiteY1500" fmla="*/ 945847 h 1652906"/>
              <a:gd name="connsiteX1501" fmla="*/ 463810 w 1701424"/>
              <a:gd name="connsiteY1501" fmla="*/ 945849 h 1652906"/>
              <a:gd name="connsiteX1502" fmla="*/ 466956 w 1701424"/>
              <a:gd name="connsiteY1502" fmla="*/ 945455 h 1652906"/>
              <a:gd name="connsiteX1503" fmla="*/ 469186 w 1701424"/>
              <a:gd name="connsiteY1503" fmla="*/ 947291 h 1652906"/>
              <a:gd name="connsiteX1504" fmla="*/ 470497 w 1701424"/>
              <a:gd name="connsiteY1504" fmla="*/ 945849 h 1652906"/>
              <a:gd name="connsiteX1505" fmla="*/ 470890 w 1701424"/>
              <a:gd name="connsiteY1505" fmla="*/ 946635 h 1652906"/>
              <a:gd name="connsiteX1506" fmla="*/ 471677 w 1701424"/>
              <a:gd name="connsiteY1506" fmla="*/ 946635 h 1652906"/>
              <a:gd name="connsiteX1507" fmla="*/ 471677 w 1701424"/>
              <a:gd name="connsiteY1507" fmla="*/ 946634 h 1652906"/>
              <a:gd name="connsiteX1508" fmla="*/ 470891 w 1701424"/>
              <a:gd name="connsiteY1508" fmla="*/ 946634 h 1652906"/>
              <a:gd name="connsiteX1509" fmla="*/ 470498 w 1701424"/>
              <a:gd name="connsiteY1509" fmla="*/ 945847 h 1652906"/>
              <a:gd name="connsiteX1510" fmla="*/ 469186 w 1701424"/>
              <a:gd name="connsiteY1510" fmla="*/ 947290 h 1652906"/>
              <a:gd name="connsiteX1511" fmla="*/ 570156 w 1701424"/>
              <a:gd name="connsiteY1511" fmla="*/ 943882 h 1652906"/>
              <a:gd name="connsiteX1512" fmla="*/ 570028 w 1701424"/>
              <a:gd name="connsiteY1512" fmla="*/ 944021 h 1652906"/>
              <a:gd name="connsiteX1513" fmla="*/ 570156 w 1701424"/>
              <a:gd name="connsiteY1513" fmla="*/ 943882 h 1652906"/>
              <a:gd name="connsiteX1514" fmla="*/ 1263839 w 1701424"/>
              <a:gd name="connsiteY1514" fmla="*/ 942438 h 1652906"/>
              <a:gd name="connsiteX1515" fmla="*/ 1263052 w 1701424"/>
              <a:gd name="connsiteY1515" fmla="*/ 944143 h 1652906"/>
              <a:gd name="connsiteX1516" fmla="*/ 1261347 w 1701424"/>
              <a:gd name="connsiteY1516" fmla="*/ 943356 h 1652906"/>
              <a:gd name="connsiteX1517" fmla="*/ 1261347 w 1701424"/>
              <a:gd name="connsiteY1517" fmla="*/ 944537 h 1652906"/>
              <a:gd name="connsiteX1518" fmla="*/ 1263545 w 1701424"/>
              <a:gd name="connsiteY1518" fmla="*/ 945693 h 1652906"/>
              <a:gd name="connsiteX1519" fmla="*/ 1261347 w 1701424"/>
              <a:gd name="connsiteY1519" fmla="*/ 944536 h 1652906"/>
              <a:gd name="connsiteX1520" fmla="*/ 1261347 w 1701424"/>
              <a:gd name="connsiteY1520" fmla="*/ 943356 h 1652906"/>
              <a:gd name="connsiteX1521" fmla="*/ 1263052 w 1701424"/>
              <a:gd name="connsiteY1521" fmla="*/ 944143 h 1652906"/>
              <a:gd name="connsiteX1522" fmla="*/ 1263839 w 1701424"/>
              <a:gd name="connsiteY1522" fmla="*/ 942438 h 1652906"/>
              <a:gd name="connsiteX1523" fmla="*/ 1264232 w 1701424"/>
              <a:gd name="connsiteY1523" fmla="*/ 942494 h 1652906"/>
              <a:gd name="connsiteX1524" fmla="*/ 578893 w 1701424"/>
              <a:gd name="connsiteY1524" fmla="*/ 941743 h 1652906"/>
              <a:gd name="connsiteX1525" fmla="*/ 578155 w 1701424"/>
              <a:gd name="connsiteY1525" fmla="*/ 942701 h 1652906"/>
              <a:gd name="connsiteX1526" fmla="*/ 576454 w 1701424"/>
              <a:gd name="connsiteY1526" fmla="*/ 943470 h 1652906"/>
              <a:gd name="connsiteX1527" fmla="*/ 578156 w 1701424"/>
              <a:gd name="connsiteY1527" fmla="*/ 942701 h 1652906"/>
              <a:gd name="connsiteX1528" fmla="*/ 1266986 w 1701424"/>
              <a:gd name="connsiteY1528" fmla="*/ 939554 h 1652906"/>
              <a:gd name="connsiteX1529" fmla="*/ 1267248 w 1701424"/>
              <a:gd name="connsiteY1529" fmla="*/ 940471 h 1652906"/>
              <a:gd name="connsiteX1530" fmla="*/ 1265675 w 1701424"/>
              <a:gd name="connsiteY1530" fmla="*/ 940471 h 1652906"/>
              <a:gd name="connsiteX1531" fmla="*/ 1265281 w 1701424"/>
              <a:gd name="connsiteY1531" fmla="*/ 941258 h 1652906"/>
              <a:gd name="connsiteX1532" fmla="*/ 1265675 w 1701424"/>
              <a:gd name="connsiteY1532" fmla="*/ 942700 h 1652906"/>
              <a:gd name="connsiteX1533" fmla="*/ 1265675 w 1701424"/>
              <a:gd name="connsiteY1533" fmla="*/ 942700 h 1652906"/>
              <a:gd name="connsiteX1534" fmla="*/ 1265281 w 1701424"/>
              <a:gd name="connsiteY1534" fmla="*/ 941258 h 1652906"/>
              <a:gd name="connsiteX1535" fmla="*/ 1265675 w 1701424"/>
              <a:gd name="connsiteY1535" fmla="*/ 940471 h 1652906"/>
              <a:gd name="connsiteX1536" fmla="*/ 1267248 w 1701424"/>
              <a:gd name="connsiteY1536" fmla="*/ 940471 h 1652906"/>
              <a:gd name="connsiteX1537" fmla="*/ 1266987 w 1701424"/>
              <a:gd name="connsiteY1537" fmla="*/ 939554 h 1652906"/>
              <a:gd name="connsiteX1538" fmla="*/ 471939 w 1701424"/>
              <a:gd name="connsiteY1538" fmla="*/ 938897 h 1652906"/>
              <a:gd name="connsiteX1539" fmla="*/ 470891 w 1701424"/>
              <a:gd name="connsiteY1539" fmla="*/ 939160 h 1652906"/>
              <a:gd name="connsiteX1540" fmla="*/ 470891 w 1701424"/>
              <a:gd name="connsiteY1540" fmla="*/ 939161 h 1652906"/>
              <a:gd name="connsiteX1541" fmla="*/ 471939 w 1701424"/>
              <a:gd name="connsiteY1541" fmla="*/ 938899 h 1652906"/>
              <a:gd name="connsiteX1542" fmla="*/ 1268035 w 1701424"/>
              <a:gd name="connsiteY1542" fmla="*/ 938504 h 1652906"/>
              <a:gd name="connsiteX1543" fmla="*/ 1268428 w 1701424"/>
              <a:gd name="connsiteY1543" fmla="*/ 939160 h 1652906"/>
              <a:gd name="connsiteX1544" fmla="*/ 1267966 w 1701424"/>
              <a:gd name="connsiteY1544" fmla="*/ 939286 h 1652906"/>
              <a:gd name="connsiteX1545" fmla="*/ 1268428 w 1701424"/>
              <a:gd name="connsiteY1545" fmla="*/ 939160 h 1652906"/>
              <a:gd name="connsiteX1546" fmla="*/ 1268035 w 1701424"/>
              <a:gd name="connsiteY1546" fmla="*/ 938504 h 1652906"/>
              <a:gd name="connsiteX1547" fmla="*/ 1268691 w 1701424"/>
              <a:gd name="connsiteY1547" fmla="*/ 938898 h 1652906"/>
              <a:gd name="connsiteX1548" fmla="*/ 1272174 w 1701424"/>
              <a:gd name="connsiteY1548" fmla="*/ 936893 h 1652906"/>
              <a:gd name="connsiteX1549" fmla="*/ 1273411 w 1701424"/>
              <a:gd name="connsiteY1549" fmla="*/ 937456 h 1652906"/>
              <a:gd name="connsiteX1550" fmla="*/ 1273018 w 1701424"/>
              <a:gd name="connsiteY1550" fmla="*/ 939160 h 1652906"/>
              <a:gd name="connsiteX1551" fmla="*/ 1273018 w 1701424"/>
              <a:gd name="connsiteY1551" fmla="*/ 939816 h 1652906"/>
              <a:gd name="connsiteX1552" fmla="*/ 1271969 w 1701424"/>
              <a:gd name="connsiteY1552" fmla="*/ 940209 h 1652906"/>
              <a:gd name="connsiteX1553" fmla="*/ 1270658 w 1701424"/>
              <a:gd name="connsiteY1553" fmla="*/ 939160 h 1652906"/>
              <a:gd name="connsiteX1554" fmla="*/ 1268691 w 1701424"/>
              <a:gd name="connsiteY1554" fmla="*/ 940209 h 1652906"/>
              <a:gd name="connsiteX1555" fmla="*/ 1268691 w 1701424"/>
              <a:gd name="connsiteY1555" fmla="*/ 940209 h 1652906"/>
              <a:gd name="connsiteX1556" fmla="*/ 1270658 w 1701424"/>
              <a:gd name="connsiteY1556" fmla="*/ 939160 h 1652906"/>
              <a:gd name="connsiteX1557" fmla="*/ 1271969 w 1701424"/>
              <a:gd name="connsiteY1557" fmla="*/ 940209 h 1652906"/>
              <a:gd name="connsiteX1558" fmla="*/ 1273018 w 1701424"/>
              <a:gd name="connsiteY1558" fmla="*/ 939816 h 1652906"/>
              <a:gd name="connsiteX1559" fmla="*/ 1273018 w 1701424"/>
              <a:gd name="connsiteY1559" fmla="*/ 939160 h 1652906"/>
              <a:gd name="connsiteX1560" fmla="*/ 1273411 w 1701424"/>
              <a:gd name="connsiteY1560" fmla="*/ 937455 h 1652906"/>
              <a:gd name="connsiteX1561" fmla="*/ 474562 w 1701424"/>
              <a:gd name="connsiteY1561" fmla="*/ 935358 h 1652906"/>
              <a:gd name="connsiteX1562" fmla="*/ 471940 w 1701424"/>
              <a:gd name="connsiteY1562" fmla="*/ 937062 h 1652906"/>
              <a:gd name="connsiteX1563" fmla="*/ 471940 w 1701424"/>
              <a:gd name="connsiteY1563" fmla="*/ 937062 h 1652906"/>
              <a:gd name="connsiteX1564" fmla="*/ 474562 w 1701424"/>
              <a:gd name="connsiteY1564" fmla="*/ 935358 h 1652906"/>
              <a:gd name="connsiteX1565" fmla="*/ 1287573 w 1701424"/>
              <a:gd name="connsiteY1565" fmla="*/ 928539 h 1652906"/>
              <a:gd name="connsiteX1566" fmla="*/ 1289409 w 1701424"/>
              <a:gd name="connsiteY1566" fmla="*/ 936013 h 1652906"/>
              <a:gd name="connsiteX1567" fmla="*/ 1289314 w 1701424"/>
              <a:gd name="connsiteY1567" fmla="*/ 935939 h 1652906"/>
              <a:gd name="connsiteX1568" fmla="*/ 1289409 w 1701424"/>
              <a:gd name="connsiteY1568" fmla="*/ 936013 h 1652906"/>
              <a:gd name="connsiteX1569" fmla="*/ 1287574 w 1701424"/>
              <a:gd name="connsiteY1569" fmla="*/ 928539 h 1652906"/>
              <a:gd name="connsiteX1570" fmla="*/ 577631 w 1701424"/>
              <a:gd name="connsiteY1570" fmla="*/ 928539 h 1652906"/>
              <a:gd name="connsiteX1571" fmla="*/ 577237 w 1701424"/>
              <a:gd name="connsiteY1571" fmla="*/ 929982 h 1652906"/>
              <a:gd name="connsiteX1572" fmla="*/ 579467 w 1701424"/>
              <a:gd name="connsiteY1572" fmla="*/ 933129 h 1652906"/>
              <a:gd name="connsiteX1573" fmla="*/ 580516 w 1701424"/>
              <a:gd name="connsiteY1573" fmla="*/ 934834 h 1652906"/>
              <a:gd name="connsiteX1574" fmla="*/ 580909 w 1701424"/>
              <a:gd name="connsiteY1574" fmla="*/ 936276 h 1652906"/>
              <a:gd name="connsiteX1575" fmla="*/ 580909 w 1701424"/>
              <a:gd name="connsiteY1575" fmla="*/ 936275 h 1652906"/>
              <a:gd name="connsiteX1576" fmla="*/ 580516 w 1701424"/>
              <a:gd name="connsiteY1576" fmla="*/ 934833 h 1652906"/>
              <a:gd name="connsiteX1577" fmla="*/ 579467 w 1701424"/>
              <a:gd name="connsiteY1577" fmla="*/ 933128 h 1652906"/>
              <a:gd name="connsiteX1578" fmla="*/ 577238 w 1701424"/>
              <a:gd name="connsiteY1578" fmla="*/ 929981 h 1652906"/>
              <a:gd name="connsiteX1579" fmla="*/ 1292989 w 1701424"/>
              <a:gd name="connsiteY1579" fmla="*/ 927785 h 1652906"/>
              <a:gd name="connsiteX1580" fmla="*/ 1293868 w 1701424"/>
              <a:gd name="connsiteY1580" fmla="*/ 928539 h 1652906"/>
              <a:gd name="connsiteX1581" fmla="*/ 1293605 w 1701424"/>
              <a:gd name="connsiteY1581" fmla="*/ 929981 h 1652906"/>
              <a:gd name="connsiteX1582" fmla="*/ 1292163 w 1701424"/>
              <a:gd name="connsiteY1582" fmla="*/ 928932 h 1652906"/>
              <a:gd name="connsiteX1583" fmla="*/ 1291507 w 1701424"/>
              <a:gd name="connsiteY1583" fmla="*/ 931423 h 1652906"/>
              <a:gd name="connsiteX1584" fmla="*/ 1291251 w 1701424"/>
              <a:gd name="connsiteY1584" fmla="*/ 931235 h 1652906"/>
              <a:gd name="connsiteX1585" fmla="*/ 1291507 w 1701424"/>
              <a:gd name="connsiteY1585" fmla="*/ 931423 h 1652906"/>
              <a:gd name="connsiteX1586" fmla="*/ 1292163 w 1701424"/>
              <a:gd name="connsiteY1586" fmla="*/ 928932 h 1652906"/>
              <a:gd name="connsiteX1587" fmla="*/ 1293605 w 1701424"/>
              <a:gd name="connsiteY1587" fmla="*/ 929981 h 1652906"/>
              <a:gd name="connsiteX1588" fmla="*/ 1293868 w 1701424"/>
              <a:gd name="connsiteY1588" fmla="*/ 928538 h 1652906"/>
              <a:gd name="connsiteX1589" fmla="*/ 1293182 w 1701424"/>
              <a:gd name="connsiteY1589" fmla="*/ 927659 h 1652906"/>
              <a:gd name="connsiteX1590" fmla="*/ 1292950 w 1701424"/>
              <a:gd name="connsiteY1590" fmla="*/ 927752 h 1652906"/>
              <a:gd name="connsiteX1591" fmla="*/ 1292950 w 1701424"/>
              <a:gd name="connsiteY1591" fmla="*/ 927752 h 1652906"/>
              <a:gd name="connsiteX1592" fmla="*/ 1278656 w 1701424"/>
              <a:gd name="connsiteY1592" fmla="*/ 927096 h 1652906"/>
              <a:gd name="connsiteX1593" fmla="*/ 1276296 w 1701424"/>
              <a:gd name="connsiteY1593" fmla="*/ 929981 h 1652906"/>
              <a:gd name="connsiteX1594" fmla="*/ 1277214 w 1701424"/>
              <a:gd name="connsiteY1594" fmla="*/ 931423 h 1652906"/>
              <a:gd name="connsiteX1595" fmla="*/ 1275772 w 1701424"/>
              <a:gd name="connsiteY1595" fmla="*/ 936275 h 1652906"/>
              <a:gd name="connsiteX1596" fmla="*/ 1272231 w 1701424"/>
              <a:gd name="connsiteY1596" fmla="*/ 934833 h 1652906"/>
              <a:gd name="connsiteX1597" fmla="*/ 1271969 w 1701424"/>
              <a:gd name="connsiteY1597" fmla="*/ 936800 h 1652906"/>
              <a:gd name="connsiteX1598" fmla="*/ 1271969 w 1701424"/>
              <a:gd name="connsiteY1598" fmla="*/ 936800 h 1652906"/>
              <a:gd name="connsiteX1599" fmla="*/ 1272231 w 1701424"/>
              <a:gd name="connsiteY1599" fmla="*/ 934833 h 1652906"/>
              <a:gd name="connsiteX1600" fmla="*/ 1275772 w 1701424"/>
              <a:gd name="connsiteY1600" fmla="*/ 936275 h 1652906"/>
              <a:gd name="connsiteX1601" fmla="*/ 1277214 w 1701424"/>
              <a:gd name="connsiteY1601" fmla="*/ 931423 h 1652906"/>
              <a:gd name="connsiteX1602" fmla="*/ 1276296 w 1701424"/>
              <a:gd name="connsiteY1602" fmla="*/ 929981 h 1652906"/>
              <a:gd name="connsiteX1603" fmla="*/ 1278657 w 1701424"/>
              <a:gd name="connsiteY1603" fmla="*/ 927097 h 1652906"/>
              <a:gd name="connsiteX1604" fmla="*/ 578811 w 1701424"/>
              <a:gd name="connsiteY1604" fmla="*/ 923556 h 1652906"/>
              <a:gd name="connsiteX1605" fmla="*/ 577631 w 1701424"/>
              <a:gd name="connsiteY1605" fmla="*/ 925654 h 1652906"/>
              <a:gd name="connsiteX1606" fmla="*/ 577237 w 1701424"/>
              <a:gd name="connsiteY1606" fmla="*/ 926441 h 1652906"/>
              <a:gd name="connsiteX1607" fmla="*/ 577616 w 1701424"/>
              <a:gd name="connsiteY1607" fmla="*/ 928458 h 1652906"/>
              <a:gd name="connsiteX1608" fmla="*/ 577238 w 1701424"/>
              <a:gd name="connsiteY1608" fmla="*/ 926440 h 1652906"/>
              <a:gd name="connsiteX1609" fmla="*/ 577631 w 1701424"/>
              <a:gd name="connsiteY1609" fmla="*/ 925654 h 1652906"/>
              <a:gd name="connsiteX1610" fmla="*/ 578811 w 1701424"/>
              <a:gd name="connsiteY1610" fmla="*/ 923556 h 1652906"/>
              <a:gd name="connsiteX1611" fmla="*/ 1287968 w 1701424"/>
              <a:gd name="connsiteY1611" fmla="*/ 921458 h 1652906"/>
              <a:gd name="connsiteX1612" fmla="*/ 1287967 w 1701424"/>
              <a:gd name="connsiteY1612" fmla="*/ 921458 h 1652906"/>
              <a:gd name="connsiteX1613" fmla="*/ 1289016 w 1701424"/>
              <a:gd name="connsiteY1613" fmla="*/ 923556 h 1652906"/>
              <a:gd name="connsiteX1614" fmla="*/ 1294410 w 1701424"/>
              <a:gd name="connsiteY1614" fmla="*/ 921652 h 1652906"/>
              <a:gd name="connsiteX1615" fmla="*/ 1289016 w 1701424"/>
              <a:gd name="connsiteY1615" fmla="*/ 923555 h 1652906"/>
              <a:gd name="connsiteX1616" fmla="*/ 1297934 w 1701424"/>
              <a:gd name="connsiteY1616" fmla="*/ 920408 h 1652906"/>
              <a:gd name="connsiteX1617" fmla="*/ 1297933 w 1701424"/>
              <a:gd name="connsiteY1617" fmla="*/ 920408 h 1652906"/>
              <a:gd name="connsiteX1618" fmla="*/ 1297933 w 1701424"/>
              <a:gd name="connsiteY1618" fmla="*/ 926047 h 1652906"/>
              <a:gd name="connsiteX1619" fmla="*/ 1297146 w 1701424"/>
              <a:gd name="connsiteY1619" fmla="*/ 926047 h 1652906"/>
              <a:gd name="connsiteX1620" fmla="*/ 1293212 w 1701424"/>
              <a:gd name="connsiteY1620" fmla="*/ 925391 h 1652906"/>
              <a:gd name="connsiteX1621" fmla="*/ 1292950 w 1701424"/>
              <a:gd name="connsiteY1621" fmla="*/ 925654 h 1652906"/>
              <a:gd name="connsiteX1622" fmla="*/ 1293605 w 1701424"/>
              <a:gd name="connsiteY1622" fmla="*/ 927489 h 1652906"/>
              <a:gd name="connsiteX1623" fmla="*/ 1293605 w 1701424"/>
              <a:gd name="connsiteY1623" fmla="*/ 927489 h 1652906"/>
              <a:gd name="connsiteX1624" fmla="*/ 1292950 w 1701424"/>
              <a:gd name="connsiteY1624" fmla="*/ 925654 h 1652906"/>
              <a:gd name="connsiteX1625" fmla="*/ 1293212 w 1701424"/>
              <a:gd name="connsiteY1625" fmla="*/ 925391 h 1652906"/>
              <a:gd name="connsiteX1626" fmla="*/ 1297147 w 1701424"/>
              <a:gd name="connsiteY1626" fmla="*/ 926047 h 1652906"/>
              <a:gd name="connsiteX1627" fmla="*/ 1297934 w 1701424"/>
              <a:gd name="connsiteY1627" fmla="*/ 926047 h 1652906"/>
              <a:gd name="connsiteX1628" fmla="*/ 1288229 w 1701424"/>
              <a:gd name="connsiteY1628" fmla="*/ 920408 h 1652906"/>
              <a:gd name="connsiteX1629" fmla="*/ 1288754 w 1701424"/>
              <a:gd name="connsiteY1629" fmla="*/ 921195 h 1652906"/>
              <a:gd name="connsiteX1630" fmla="*/ 1288494 w 1701424"/>
              <a:gd name="connsiteY1630" fmla="*/ 921282 h 1652906"/>
              <a:gd name="connsiteX1631" fmla="*/ 1288754 w 1701424"/>
              <a:gd name="connsiteY1631" fmla="*/ 921195 h 1652906"/>
              <a:gd name="connsiteX1632" fmla="*/ 568927 w 1701424"/>
              <a:gd name="connsiteY1632" fmla="*/ 919892 h 1652906"/>
              <a:gd name="connsiteX1633" fmla="*/ 571599 w 1701424"/>
              <a:gd name="connsiteY1633" fmla="*/ 923950 h 1652906"/>
              <a:gd name="connsiteX1634" fmla="*/ 573697 w 1701424"/>
              <a:gd name="connsiteY1634" fmla="*/ 924737 h 1652906"/>
              <a:gd name="connsiteX1635" fmla="*/ 575074 w 1701424"/>
              <a:gd name="connsiteY1635" fmla="*/ 922277 h 1652906"/>
              <a:gd name="connsiteX1636" fmla="*/ 573697 w 1701424"/>
              <a:gd name="connsiteY1636" fmla="*/ 924736 h 1652906"/>
              <a:gd name="connsiteX1637" fmla="*/ 571599 w 1701424"/>
              <a:gd name="connsiteY1637" fmla="*/ 923949 h 1652906"/>
              <a:gd name="connsiteX1638" fmla="*/ 473415 w 1701424"/>
              <a:gd name="connsiteY1638" fmla="*/ 917358 h 1652906"/>
              <a:gd name="connsiteX1639" fmla="*/ 473382 w 1701424"/>
              <a:gd name="connsiteY1639" fmla="*/ 917654 h 1652906"/>
              <a:gd name="connsiteX1640" fmla="*/ 472863 w 1701424"/>
              <a:gd name="connsiteY1640" fmla="*/ 918740 h 1652906"/>
              <a:gd name="connsiteX1641" fmla="*/ 473382 w 1701424"/>
              <a:gd name="connsiteY1641" fmla="*/ 917655 h 1652906"/>
              <a:gd name="connsiteX1642" fmla="*/ 1288943 w 1701424"/>
              <a:gd name="connsiteY1642" fmla="*/ 916141 h 1652906"/>
              <a:gd name="connsiteX1643" fmla="*/ 1288229 w 1701424"/>
              <a:gd name="connsiteY1643" fmla="*/ 916474 h 1652906"/>
              <a:gd name="connsiteX1644" fmla="*/ 1287573 w 1701424"/>
              <a:gd name="connsiteY1644" fmla="*/ 917655 h 1652906"/>
              <a:gd name="connsiteX1645" fmla="*/ 1287967 w 1701424"/>
              <a:gd name="connsiteY1645" fmla="*/ 920671 h 1652906"/>
              <a:gd name="connsiteX1646" fmla="*/ 1287967 w 1701424"/>
              <a:gd name="connsiteY1646" fmla="*/ 920671 h 1652906"/>
              <a:gd name="connsiteX1647" fmla="*/ 1287573 w 1701424"/>
              <a:gd name="connsiteY1647" fmla="*/ 917655 h 1652906"/>
              <a:gd name="connsiteX1648" fmla="*/ 1288229 w 1701424"/>
              <a:gd name="connsiteY1648" fmla="*/ 916474 h 1652906"/>
              <a:gd name="connsiteX1649" fmla="*/ 477578 w 1701424"/>
              <a:gd name="connsiteY1649" fmla="*/ 913589 h 1652906"/>
              <a:gd name="connsiteX1650" fmla="*/ 473776 w 1701424"/>
              <a:gd name="connsiteY1650" fmla="*/ 914114 h 1652906"/>
              <a:gd name="connsiteX1651" fmla="*/ 473776 w 1701424"/>
              <a:gd name="connsiteY1651" fmla="*/ 914115 h 1652906"/>
              <a:gd name="connsiteX1652" fmla="*/ 477578 w 1701424"/>
              <a:gd name="connsiteY1652" fmla="*/ 913590 h 1652906"/>
              <a:gd name="connsiteX1653" fmla="*/ 1294392 w 1701424"/>
              <a:gd name="connsiteY1653" fmla="*/ 911623 h 1652906"/>
              <a:gd name="connsiteX1654" fmla="*/ 1294392 w 1701424"/>
              <a:gd name="connsiteY1654" fmla="*/ 912672 h 1652906"/>
              <a:gd name="connsiteX1655" fmla="*/ 1294392 w 1701424"/>
              <a:gd name="connsiteY1655" fmla="*/ 912934 h 1652906"/>
              <a:gd name="connsiteX1656" fmla="*/ 1293868 w 1701424"/>
              <a:gd name="connsiteY1656" fmla="*/ 913590 h 1652906"/>
              <a:gd name="connsiteX1657" fmla="*/ 1291507 w 1701424"/>
              <a:gd name="connsiteY1657" fmla="*/ 915032 h 1652906"/>
              <a:gd name="connsiteX1658" fmla="*/ 1291049 w 1701424"/>
              <a:gd name="connsiteY1658" fmla="*/ 915216 h 1652906"/>
              <a:gd name="connsiteX1659" fmla="*/ 1291507 w 1701424"/>
              <a:gd name="connsiteY1659" fmla="*/ 915032 h 1652906"/>
              <a:gd name="connsiteX1660" fmla="*/ 1293868 w 1701424"/>
              <a:gd name="connsiteY1660" fmla="*/ 913590 h 1652906"/>
              <a:gd name="connsiteX1661" fmla="*/ 1294392 w 1701424"/>
              <a:gd name="connsiteY1661" fmla="*/ 912934 h 1652906"/>
              <a:gd name="connsiteX1662" fmla="*/ 1294392 w 1701424"/>
              <a:gd name="connsiteY1662" fmla="*/ 912672 h 1652906"/>
              <a:gd name="connsiteX1663" fmla="*/ 1294392 w 1701424"/>
              <a:gd name="connsiteY1663" fmla="*/ 911623 h 1652906"/>
              <a:gd name="connsiteX1664" fmla="*/ 1293868 w 1701424"/>
              <a:gd name="connsiteY1664" fmla="*/ 910749 h 1652906"/>
              <a:gd name="connsiteX1665" fmla="*/ 1293605 w 1701424"/>
              <a:gd name="connsiteY1665" fmla="*/ 910836 h 1652906"/>
              <a:gd name="connsiteX1666" fmla="*/ 1293868 w 1701424"/>
              <a:gd name="connsiteY1666" fmla="*/ 911623 h 1652906"/>
              <a:gd name="connsiteX1667" fmla="*/ 1293868 w 1701424"/>
              <a:gd name="connsiteY1667" fmla="*/ 911623 h 1652906"/>
              <a:gd name="connsiteX1668" fmla="*/ 1293605 w 1701424"/>
              <a:gd name="connsiteY1668" fmla="*/ 910836 h 1652906"/>
              <a:gd name="connsiteX1669" fmla="*/ 484530 w 1701424"/>
              <a:gd name="connsiteY1669" fmla="*/ 909061 h 1652906"/>
              <a:gd name="connsiteX1670" fmla="*/ 484397 w 1701424"/>
              <a:gd name="connsiteY1670" fmla="*/ 909393 h 1652906"/>
              <a:gd name="connsiteX1671" fmla="*/ 479021 w 1701424"/>
              <a:gd name="connsiteY1671" fmla="*/ 911229 h 1652906"/>
              <a:gd name="connsiteX1672" fmla="*/ 479021 w 1701424"/>
              <a:gd name="connsiteY1672" fmla="*/ 911229 h 1652906"/>
              <a:gd name="connsiteX1673" fmla="*/ 484397 w 1701424"/>
              <a:gd name="connsiteY1673" fmla="*/ 909394 h 1652906"/>
              <a:gd name="connsiteX1674" fmla="*/ 1296588 w 1701424"/>
              <a:gd name="connsiteY1674" fmla="*/ 905791 h 1652906"/>
              <a:gd name="connsiteX1675" fmla="*/ 1294654 w 1701424"/>
              <a:gd name="connsiteY1675" fmla="*/ 907295 h 1652906"/>
              <a:gd name="connsiteX1676" fmla="*/ 1295048 w 1701424"/>
              <a:gd name="connsiteY1676" fmla="*/ 909131 h 1652906"/>
              <a:gd name="connsiteX1677" fmla="*/ 1294392 w 1701424"/>
              <a:gd name="connsiteY1677" fmla="*/ 909393 h 1652906"/>
              <a:gd name="connsiteX1678" fmla="*/ 1294392 w 1701424"/>
              <a:gd name="connsiteY1678" fmla="*/ 910180 h 1652906"/>
              <a:gd name="connsiteX1679" fmla="*/ 1294392 w 1701424"/>
              <a:gd name="connsiteY1679" fmla="*/ 910573 h 1652906"/>
              <a:gd name="connsiteX1680" fmla="*/ 1294392 w 1701424"/>
              <a:gd name="connsiteY1680" fmla="*/ 910573 h 1652906"/>
              <a:gd name="connsiteX1681" fmla="*/ 1294392 w 1701424"/>
              <a:gd name="connsiteY1681" fmla="*/ 910180 h 1652906"/>
              <a:gd name="connsiteX1682" fmla="*/ 1294392 w 1701424"/>
              <a:gd name="connsiteY1682" fmla="*/ 909393 h 1652906"/>
              <a:gd name="connsiteX1683" fmla="*/ 1295048 w 1701424"/>
              <a:gd name="connsiteY1683" fmla="*/ 909131 h 1652906"/>
              <a:gd name="connsiteX1684" fmla="*/ 1294654 w 1701424"/>
              <a:gd name="connsiteY1684" fmla="*/ 907295 h 1652906"/>
              <a:gd name="connsiteX1685" fmla="*/ 1033311 w 1701424"/>
              <a:gd name="connsiteY1685" fmla="*/ 905197 h 1652906"/>
              <a:gd name="connsiteX1686" fmla="*/ 1036064 w 1701424"/>
              <a:gd name="connsiteY1686" fmla="*/ 907951 h 1652906"/>
              <a:gd name="connsiteX1687" fmla="*/ 1038949 w 1701424"/>
              <a:gd name="connsiteY1687" fmla="*/ 908738 h 1652906"/>
              <a:gd name="connsiteX1688" fmla="*/ 1036065 w 1701424"/>
              <a:gd name="connsiteY1688" fmla="*/ 907951 h 1652906"/>
              <a:gd name="connsiteX1689" fmla="*/ 485837 w 1701424"/>
              <a:gd name="connsiteY1689" fmla="*/ 905051 h 1652906"/>
              <a:gd name="connsiteX1690" fmla="*/ 485446 w 1701424"/>
              <a:gd name="connsiteY1690" fmla="*/ 906639 h 1652906"/>
              <a:gd name="connsiteX1691" fmla="*/ 485089 w 1701424"/>
              <a:gd name="connsiteY1691" fmla="*/ 907592 h 1652906"/>
              <a:gd name="connsiteX1692" fmla="*/ 485446 w 1701424"/>
              <a:gd name="connsiteY1692" fmla="*/ 906640 h 1652906"/>
              <a:gd name="connsiteX1693" fmla="*/ 565366 w 1701424"/>
              <a:gd name="connsiteY1693" fmla="*/ 901669 h 1652906"/>
              <a:gd name="connsiteX1694" fmla="*/ 565960 w 1701424"/>
              <a:gd name="connsiteY1694" fmla="*/ 904936 h 1652906"/>
              <a:gd name="connsiteX1695" fmla="*/ 567543 w 1701424"/>
              <a:gd name="connsiteY1695" fmla="*/ 915228 h 1652906"/>
              <a:gd name="connsiteX1696" fmla="*/ 565960 w 1701424"/>
              <a:gd name="connsiteY1696" fmla="*/ 904935 h 1652906"/>
              <a:gd name="connsiteX1697" fmla="*/ 1299245 w 1701424"/>
              <a:gd name="connsiteY1697" fmla="*/ 901394 h 1652906"/>
              <a:gd name="connsiteX1698" fmla="*/ 1298588 w 1701424"/>
              <a:gd name="connsiteY1698" fmla="*/ 901559 h 1652906"/>
              <a:gd name="connsiteX1699" fmla="*/ 1299244 w 1701424"/>
              <a:gd name="connsiteY1699" fmla="*/ 901395 h 1652906"/>
              <a:gd name="connsiteX1700" fmla="*/ 1299637 w 1701424"/>
              <a:gd name="connsiteY1700" fmla="*/ 901395 h 1652906"/>
              <a:gd name="connsiteX1701" fmla="*/ 1299244 w 1701424"/>
              <a:gd name="connsiteY1701" fmla="*/ 902312 h 1652906"/>
              <a:gd name="connsiteX1702" fmla="*/ 1298588 w 1701424"/>
              <a:gd name="connsiteY1702" fmla="*/ 903493 h 1652906"/>
              <a:gd name="connsiteX1703" fmla="*/ 1298195 w 1701424"/>
              <a:gd name="connsiteY1703" fmla="*/ 904541 h 1652906"/>
              <a:gd name="connsiteX1704" fmla="*/ 1298196 w 1701424"/>
              <a:gd name="connsiteY1704" fmla="*/ 904541 h 1652906"/>
              <a:gd name="connsiteX1705" fmla="*/ 1298589 w 1701424"/>
              <a:gd name="connsiteY1705" fmla="*/ 903492 h 1652906"/>
              <a:gd name="connsiteX1706" fmla="*/ 1299245 w 1701424"/>
              <a:gd name="connsiteY1706" fmla="*/ 902312 h 1652906"/>
              <a:gd name="connsiteX1707" fmla="*/ 1299638 w 1701424"/>
              <a:gd name="connsiteY1707" fmla="*/ 901394 h 1652906"/>
              <a:gd name="connsiteX1708" fmla="*/ 1053505 w 1701424"/>
              <a:gd name="connsiteY1708" fmla="*/ 900608 h 1652906"/>
              <a:gd name="connsiteX1709" fmla="*/ 1054685 w 1701424"/>
              <a:gd name="connsiteY1709" fmla="*/ 901395 h 1652906"/>
              <a:gd name="connsiteX1710" fmla="*/ 1055341 w 1701424"/>
              <a:gd name="connsiteY1710" fmla="*/ 900608 h 1652906"/>
              <a:gd name="connsiteX1711" fmla="*/ 1054685 w 1701424"/>
              <a:gd name="connsiteY1711" fmla="*/ 901394 h 1652906"/>
              <a:gd name="connsiteX1712" fmla="*/ 1291550 w 1701424"/>
              <a:gd name="connsiteY1712" fmla="*/ 893188 h 1652906"/>
              <a:gd name="connsiteX1713" fmla="*/ 1293212 w 1701424"/>
              <a:gd name="connsiteY1713" fmla="*/ 893396 h 1652906"/>
              <a:gd name="connsiteX1714" fmla="*/ 1298588 w 1701424"/>
              <a:gd name="connsiteY1714" fmla="*/ 899559 h 1652906"/>
              <a:gd name="connsiteX1715" fmla="*/ 1298195 w 1701424"/>
              <a:gd name="connsiteY1715" fmla="*/ 901657 h 1652906"/>
              <a:gd name="connsiteX1716" fmla="*/ 1298196 w 1701424"/>
              <a:gd name="connsiteY1716" fmla="*/ 901657 h 1652906"/>
              <a:gd name="connsiteX1717" fmla="*/ 1298589 w 1701424"/>
              <a:gd name="connsiteY1717" fmla="*/ 899558 h 1652906"/>
              <a:gd name="connsiteX1718" fmla="*/ 1293212 w 1701424"/>
              <a:gd name="connsiteY1718" fmla="*/ 893395 h 1652906"/>
              <a:gd name="connsiteX1719" fmla="*/ 979023 w 1701424"/>
              <a:gd name="connsiteY1719" fmla="*/ 889593 h 1652906"/>
              <a:gd name="connsiteX1720" fmla="*/ 979023 w 1701424"/>
              <a:gd name="connsiteY1720" fmla="*/ 889594 h 1652906"/>
              <a:gd name="connsiteX1721" fmla="*/ 980072 w 1701424"/>
              <a:gd name="connsiteY1721" fmla="*/ 891035 h 1652906"/>
              <a:gd name="connsiteX1722" fmla="*/ 1056128 w 1701424"/>
              <a:gd name="connsiteY1722" fmla="*/ 888937 h 1652906"/>
              <a:gd name="connsiteX1723" fmla="*/ 1056127 w 1701424"/>
              <a:gd name="connsiteY1723" fmla="*/ 888937 h 1652906"/>
              <a:gd name="connsiteX1724" fmla="*/ 1056783 w 1701424"/>
              <a:gd name="connsiteY1724" fmla="*/ 889199 h 1652906"/>
              <a:gd name="connsiteX1725" fmla="*/ 1289016 w 1701424"/>
              <a:gd name="connsiteY1725" fmla="*/ 888412 h 1652906"/>
              <a:gd name="connsiteX1726" fmla="*/ 1287311 w 1701424"/>
              <a:gd name="connsiteY1726" fmla="*/ 888937 h 1652906"/>
              <a:gd name="connsiteX1727" fmla="*/ 1291114 w 1701424"/>
              <a:gd name="connsiteY1727" fmla="*/ 893133 h 1652906"/>
              <a:gd name="connsiteX1728" fmla="*/ 1287311 w 1701424"/>
              <a:gd name="connsiteY1728" fmla="*/ 888937 h 1652906"/>
              <a:gd name="connsiteX1729" fmla="*/ 1289016 w 1701424"/>
              <a:gd name="connsiteY1729" fmla="*/ 888412 h 1652906"/>
              <a:gd name="connsiteX1730" fmla="*/ 970630 w 1701424"/>
              <a:gd name="connsiteY1730" fmla="*/ 888150 h 1652906"/>
              <a:gd name="connsiteX1731" fmla="*/ 975088 w 1701424"/>
              <a:gd name="connsiteY1731" fmla="*/ 890379 h 1652906"/>
              <a:gd name="connsiteX1732" fmla="*/ 977973 w 1701424"/>
              <a:gd name="connsiteY1732" fmla="*/ 891691 h 1652906"/>
              <a:gd name="connsiteX1733" fmla="*/ 977973 w 1701424"/>
              <a:gd name="connsiteY1733" fmla="*/ 891691 h 1652906"/>
              <a:gd name="connsiteX1734" fmla="*/ 975089 w 1701424"/>
              <a:gd name="connsiteY1734" fmla="*/ 890379 h 1652906"/>
              <a:gd name="connsiteX1735" fmla="*/ 1024525 w 1701424"/>
              <a:gd name="connsiteY1735" fmla="*/ 886314 h 1652906"/>
              <a:gd name="connsiteX1736" fmla="*/ 1028065 w 1701424"/>
              <a:gd name="connsiteY1736" fmla="*/ 887495 h 1652906"/>
              <a:gd name="connsiteX1737" fmla="*/ 1029770 w 1701424"/>
              <a:gd name="connsiteY1737" fmla="*/ 888937 h 1652906"/>
              <a:gd name="connsiteX1738" fmla="*/ 1037244 w 1701424"/>
              <a:gd name="connsiteY1738" fmla="*/ 889855 h 1652906"/>
              <a:gd name="connsiteX1739" fmla="*/ 1035802 w 1701424"/>
              <a:gd name="connsiteY1739" fmla="*/ 890379 h 1652906"/>
              <a:gd name="connsiteX1740" fmla="*/ 1037245 w 1701424"/>
              <a:gd name="connsiteY1740" fmla="*/ 889855 h 1652906"/>
              <a:gd name="connsiteX1741" fmla="*/ 1029770 w 1701424"/>
              <a:gd name="connsiteY1741" fmla="*/ 888937 h 1652906"/>
              <a:gd name="connsiteX1742" fmla="*/ 1028066 w 1701424"/>
              <a:gd name="connsiteY1742" fmla="*/ 887495 h 1652906"/>
              <a:gd name="connsiteX1743" fmla="*/ 1286524 w 1701424"/>
              <a:gd name="connsiteY1743" fmla="*/ 885397 h 1652906"/>
              <a:gd name="connsiteX1744" fmla="*/ 1286524 w 1701424"/>
              <a:gd name="connsiteY1744" fmla="*/ 886708 h 1652906"/>
              <a:gd name="connsiteX1745" fmla="*/ 1286524 w 1701424"/>
              <a:gd name="connsiteY1745" fmla="*/ 886708 h 1652906"/>
              <a:gd name="connsiteX1746" fmla="*/ 1286524 w 1701424"/>
              <a:gd name="connsiteY1746" fmla="*/ 885397 h 1652906"/>
              <a:gd name="connsiteX1747" fmla="*/ 1017313 w 1701424"/>
              <a:gd name="connsiteY1747" fmla="*/ 882118 h 1652906"/>
              <a:gd name="connsiteX1748" fmla="*/ 1019148 w 1701424"/>
              <a:gd name="connsiteY1748" fmla="*/ 882512 h 1652906"/>
              <a:gd name="connsiteX1749" fmla="*/ 1019149 w 1701424"/>
              <a:gd name="connsiteY1749" fmla="*/ 882512 h 1652906"/>
              <a:gd name="connsiteX1750" fmla="*/ 562026 w 1701424"/>
              <a:gd name="connsiteY1750" fmla="*/ 879758 h 1652906"/>
              <a:gd name="connsiteX1751" fmla="*/ 562026 w 1701424"/>
              <a:gd name="connsiteY1751" fmla="*/ 879759 h 1652906"/>
              <a:gd name="connsiteX1752" fmla="*/ 563469 w 1701424"/>
              <a:gd name="connsiteY1752" fmla="*/ 889200 h 1652906"/>
              <a:gd name="connsiteX1753" fmla="*/ 564755 w 1701424"/>
              <a:gd name="connsiteY1753" fmla="*/ 897809 h 1652906"/>
              <a:gd name="connsiteX1754" fmla="*/ 563469 w 1701424"/>
              <a:gd name="connsiteY1754" fmla="*/ 889199 h 1652906"/>
              <a:gd name="connsiteX1755" fmla="*/ 1065962 w 1701424"/>
              <a:gd name="connsiteY1755" fmla="*/ 879364 h 1652906"/>
              <a:gd name="connsiteX1756" fmla="*/ 1062422 w 1701424"/>
              <a:gd name="connsiteY1756" fmla="*/ 886708 h 1652906"/>
              <a:gd name="connsiteX1757" fmla="*/ 1065962 w 1701424"/>
              <a:gd name="connsiteY1757" fmla="*/ 879365 h 1652906"/>
              <a:gd name="connsiteX1758" fmla="*/ 564256 w 1701424"/>
              <a:gd name="connsiteY1758" fmla="*/ 875037 h 1652906"/>
              <a:gd name="connsiteX1759" fmla="*/ 564255 w 1701424"/>
              <a:gd name="connsiteY1759" fmla="*/ 875038 h 1652906"/>
              <a:gd name="connsiteX1760" fmla="*/ 562815 w 1701424"/>
              <a:gd name="connsiteY1760" fmla="*/ 878087 h 1652906"/>
              <a:gd name="connsiteX1761" fmla="*/ 1011674 w 1701424"/>
              <a:gd name="connsiteY1761" fmla="*/ 874775 h 1652906"/>
              <a:gd name="connsiteX1762" fmla="*/ 1012067 w 1701424"/>
              <a:gd name="connsiteY1762" fmla="*/ 876480 h 1652906"/>
              <a:gd name="connsiteX1763" fmla="*/ 1012068 w 1701424"/>
              <a:gd name="connsiteY1763" fmla="*/ 876480 h 1652906"/>
              <a:gd name="connsiteX1764" fmla="*/ 1013117 w 1701424"/>
              <a:gd name="connsiteY1764" fmla="*/ 872283 h 1652906"/>
              <a:gd name="connsiteX1765" fmla="*/ 1013116 w 1701424"/>
              <a:gd name="connsiteY1765" fmla="*/ 872283 h 1652906"/>
              <a:gd name="connsiteX1766" fmla="*/ 1013772 w 1701424"/>
              <a:gd name="connsiteY1766" fmla="*/ 872939 h 1652906"/>
              <a:gd name="connsiteX1767" fmla="*/ 993972 w 1701424"/>
              <a:gd name="connsiteY1767" fmla="*/ 872283 h 1652906"/>
              <a:gd name="connsiteX1768" fmla="*/ 993971 w 1701424"/>
              <a:gd name="connsiteY1768" fmla="*/ 872283 h 1652906"/>
              <a:gd name="connsiteX1769" fmla="*/ 993971 w 1701424"/>
              <a:gd name="connsiteY1769" fmla="*/ 873332 h 1652906"/>
              <a:gd name="connsiteX1770" fmla="*/ 993972 w 1701424"/>
              <a:gd name="connsiteY1770" fmla="*/ 873332 h 1652906"/>
              <a:gd name="connsiteX1771" fmla="*/ 1292950 w 1701424"/>
              <a:gd name="connsiteY1771" fmla="*/ 866251 h 1652906"/>
              <a:gd name="connsiteX1772" fmla="*/ 1293212 w 1701424"/>
              <a:gd name="connsiteY1772" fmla="*/ 867956 h 1652906"/>
              <a:gd name="connsiteX1773" fmla="*/ 1295310 w 1701424"/>
              <a:gd name="connsiteY1773" fmla="*/ 872677 h 1652906"/>
              <a:gd name="connsiteX1774" fmla="*/ 1291770 w 1701424"/>
              <a:gd name="connsiteY1774" fmla="*/ 880020 h 1652906"/>
              <a:gd name="connsiteX1775" fmla="*/ 1289671 w 1701424"/>
              <a:gd name="connsiteY1775" fmla="*/ 880676 h 1652906"/>
              <a:gd name="connsiteX1776" fmla="*/ 1287573 w 1701424"/>
              <a:gd name="connsiteY1776" fmla="*/ 885003 h 1652906"/>
              <a:gd name="connsiteX1777" fmla="*/ 1287213 w 1701424"/>
              <a:gd name="connsiteY1777" fmla="*/ 885138 h 1652906"/>
              <a:gd name="connsiteX1778" fmla="*/ 1287573 w 1701424"/>
              <a:gd name="connsiteY1778" fmla="*/ 885003 h 1652906"/>
              <a:gd name="connsiteX1779" fmla="*/ 1289671 w 1701424"/>
              <a:gd name="connsiteY1779" fmla="*/ 880676 h 1652906"/>
              <a:gd name="connsiteX1780" fmla="*/ 1291770 w 1701424"/>
              <a:gd name="connsiteY1780" fmla="*/ 880020 h 1652906"/>
              <a:gd name="connsiteX1781" fmla="*/ 1295310 w 1701424"/>
              <a:gd name="connsiteY1781" fmla="*/ 872677 h 1652906"/>
              <a:gd name="connsiteX1782" fmla="*/ 1293212 w 1701424"/>
              <a:gd name="connsiteY1782" fmla="*/ 867956 h 1652906"/>
              <a:gd name="connsiteX1783" fmla="*/ 1292950 w 1701424"/>
              <a:gd name="connsiteY1783" fmla="*/ 866251 h 1652906"/>
              <a:gd name="connsiteX1784" fmla="*/ 1009969 w 1701424"/>
              <a:gd name="connsiteY1784" fmla="*/ 865202 h 1652906"/>
              <a:gd name="connsiteX1785" fmla="*/ 1012330 w 1701424"/>
              <a:gd name="connsiteY1785" fmla="*/ 865858 h 1652906"/>
              <a:gd name="connsiteX1786" fmla="*/ 1009970 w 1701424"/>
              <a:gd name="connsiteY1786" fmla="*/ 865202 h 1652906"/>
              <a:gd name="connsiteX1787" fmla="*/ 1290458 w 1701424"/>
              <a:gd name="connsiteY1787" fmla="*/ 859826 h 1652906"/>
              <a:gd name="connsiteX1788" fmla="*/ 1290458 w 1701424"/>
              <a:gd name="connsiteY1788" fmla="*/ 859826 h 1652906"/>
              <a:gd name="connsiteX1789" fmla="*/ 1289671 w 1701424"/>
              <a:gd name="connsiteY1789" fmla="*/ 863498 h 1652906"/>
              <a:gd name="connsiteX1790" fmla="*/ 1292796 w 1701424"/>
              <a:gd name="connsiteY1790" fmla="*/ 866121 h 1652906"/>
              <a:gd name="connsiteX1791" fmla="*/ 1289671 w 1701424"/>
              <a:gd name="connsiteY1791" fmla="*/ 863497 h 1652906"/>
              <a:gd name="connsiteX1792" fmla="*/ 567786 w 1701424"/>
              <a:gd name="connsiteY1792" fmla="*/ 859760 h 1652906"/>
              <a:gd name="connsiteX1793" fmla="*/ 567271 w 1701424"/>
              <a:gd name="connsiteY1793" fmla="*/ 860876 h 1652906"/>
              <a:gd name="connsiteX1794" fmla="*/ 567271 w 1701424"/>
              <a:gd name="connsiteY1794" fmla="*/ 863498 h 1652906"/>
              <a:gd name="connsiteX1795" fmla="*/ 567271 w 1701424"/>
              <a:gd name="connsiteY1795" fmla="*/ 870579 h 1652906"/>
              <a:gd name="connsiteX1796" fmla="*/ 566344 w 1701424"/>
              <a:gd name="connsiteY1796" fmla="*/ 871352 h 1652906"/>
              <a:gd name="connsiteX1797" fmla="*/ 567272 w 1701424"/>
              <a:gd name="connsiteY1797" fmla="*/ 870579 h 1652906"/>
              <a:gd name="connsiteX1798" fmla="*/ 567272 w 1701424"/>
              <a:gd name="connsiteY1798" fmla="*/ 863498 h 1652906"/>
              <a:gd name="connsiteX1799" fmla="*/ 567272 w 1701424"/>
              <a:gd name="connsiteY1799" fmla="*/ 860875 h 1652906"/>
              <a:gd name="connsiteX1800" fmla="*/ 569539 w 1701424"/>
              <a:gd name="connsiteY1800" fmla="*/ 858353 h 1652906"/>
              <a:gd name="connsiteX1801" fmla="*/ 569107 w 1701424"/>
              <a:gd name="connsiteY1801" fmla="*/ 858515 h 1652906"/>
              <a:gd name="connsiteX1802" fmla="*/ 568937 w 1701424"/>
              <a:gd name="connsiteY1802" fmla="*/ 858685 h 1652906"/>
              <a:gd name="connsiteX1803" fmla="*/ 569107 w 1701424"/>
              <a:gd name="connsiteY1803" fmla="*/ 858515 h 1652906"/>
              <a:gd name="connsiteX1804" fmla="*/ 382247 w 1701424"/>
              <a:gd name="connsiteY1804" fmla="*/ 858121 h 1652906"/>
              <a:gd name="connsiteX1805" fmla="*/ 382246 w 1701424"/>
              <a:gd name="connsiteY1805" fmla="*/ 858122 h 1652906"/>
              <a:gd name="connsiteX1806" fmla="*/ 382246 w 1701424"/>
              <a:gd name="connsiteY1806" fmla="*/ 859826 h 1652906"/>
              <a:gd name="connsiteX1807" fmla="*/ 382247 w 1701424"/>
              <a:gd name="connsiteY1807" fmla="*/ 859825 h 1652906"/>
              <a:gd name="connsiteX1808" fmla="*/ 440186 w 1701424"/>
              <a:gd name="connsiteY1808" fmla="*/ 857538 h 1652906"/>
              <a:gd name="connsiteX1809" fmla="*/ 439420 w 1701424"/>
              <a:gd name="connsiteY1809" fmla="*/ 858514 h 1652906"/>
              <a:gd name="connsiteX1810" fmla="*/ 439420 w 1701424"/>
              <a:gd name="connsiteY1810" fmla="*/ 858514 h 1652906"/>
              <a:gd name="connsiteX1811" fmla="*/ 458826 w 1701424"/>
              <a:gd name="connsiteY1811" fmla="*/ 857073 h 1652906"/>
              <a:gd name="connsiteX1812" fmla="*/ 458434 w 1701424"/>
              <a:gd name="connsiteY1812" fmla="*/ 857334 h 1652906"/>
              <a:gd name="connsiteX1813" fmla="*/ 458434 w 1701424"/>
              <a:gd name="connsiteY1813" fmla="*/ 857334 h 1652906"/>
              <a:gd name="connsiteX1814" fmla="*/ 458826 w 1701424"/>
              <a:gd name="connsiteY1814" fmla="*/ 857073 h 1652906"/>
              <a:gd name="connsiteX1815" fmla="*/ 384999 w 1701424"/>
              <a:gd name="connsiteY1815" fmla="*/ 856680 h 1652906"/>
              <a:gd name="connsiteX1816" fmla="*/ 384999 w 1701424"/>
              <a:gd name="connsiteY1816" fmla="*/ 857859 h 1652906"/>
              <a:gd name="connsiteX1817" fmla="*/ 385000 w 1701424"/>
              <a:gd name="connsiteY1817" fmla="*/ 857859 h 1652906"/>
              <a:gd name="connsiteX1818" fmla="*/ 385000 w 1701424"/>
              <a:gd name="connsiteY1818" fmla="*/ 856680 h 1652906"/>
              <a:gd name="connsiteX1819" fmla="*/ 455088 w 1701424"/>
              <a:gd name="connsiteY1819" fmla="*/ 855172 h 1652906"/>
              <a:gd name="connsiteX1820" fmla="*/ 455024 w 1701424"/>
              <a:gd name="connsiteY1820" fmla="*/ 855236 h 1652906"/>
              <a:gd name="connsiteX1821" fmla="*/ 455024 w 1701424"/>
              <a:gd name="connsiteY1821" fmla="*/ 855236 h 1652906"/>
              <a:gd name="connsiteX1822" fmla="*/ 445713 w 1701424"/>
              <a:gd name="connsiteY1822" fmla="*/ 854450 h 1652906"/>
              <a:gd name="connsiteX1823" fmla="*/ 445057 w 1701424"/>
              <a:gd name="connsiteY1823" fmla="*/ 856415 h 1652906"/>
              <a:gd name="connsiteX1824" fmla="*/ 445058 w 1701424"/>
              <a:gd name="connsiteY1824" fmla="*/ 856416 h 1652906"/>
              <a:gd name="connsiteX1825" fmla="*/ 445714 w 1701424"/>
              <a:gd name="connsiteY1825" fmla="*/ 854450 h 1652906"/>
              <a:gd name="connsiteX1826" fmla="*/ 441101 w 1701424"/>
              <a:gd name="connsiteY1826" fmla="*/ 854402 h 1652906"/>
              <a:gd name="connsiteX1827" fmla="*/ 440861 w 1701424"/>
              <a:gd name="connsiteY1827" fmla="*/ 856679 h 1652906"/>
              <a:gd name="connsiteX1828" fmla="*/ 440862 w 1701424"/>
              <a:gd name="connsiteY1828" fmla="*/ 856678 h 1652906"/>
              <a:gd name="connsiteX1829" fmla="*/ 1287967 w 1701424"/>
              <a:gd name="connsiteY1829" fmla="*/ 854187 h 1652906"/>
              <a:gd name="connsiteX1830" fmla="*/ 1288229 w 1701424"/>
              <a:gd name="connsiteY1830" fmla="*/ 857072 h 1652906"/>
              <a:gd name="connsiteX1831" fmla="*/ 1288229 w 1701424"/>
              <a:gd name="connsiteY1831" fmla="*/ 859170 h 1652906"/>
              <a:gd name="connsiteX1832" fmla="*/ 1288754 w 1701424"/>
              <a:gd name="connsiteY1832" fmla="*/ 860219 h 1652906"/>
              <a:gd name="connsiteX1833" fmla="*/ 1288754 w 1701424"/>
              <a:gd name="connsiteY1833" fmla="*/ 860219 h 1652906"/>
              <a:gd name="connsiteX1834" fmla="*/ 1288229 w 1701424"/>
              <a:gd name="connsiteY1834" fmla="*/ 859170 h 1652906"/>
              <a:gd name="connsiteX1835" fmla="*/ 1288229 w 1701424"/>
              <a:gd name="connsiteY1835" fmla="*/ 857072 h 1652906"/>
              <a:gd name="connsiteX1836" fmla="*/ 1287967 w 1701424"/>
              <a:gd name="connsiteY1836" fmla="*/ 854187 h 1652906"/>
              <a:gd name="connsiteX1837" fmla="*/ 1284295 w 1701424"/>
              <a:gd name="connsiteY1837" fmla="*/ 853794 h 1652906"/>
              <a:gd name="connsiteX1838" fmla="*/ 1285869 w 1701424"/>
              <a:gd name="connsiteY1838" fmla="*/ 854450 h 1652906"/>
              <a:gd name="connsiteX1839" fmla="*/ 1287903 w 1701424"/>
              <a:gd name="connsiteY1839" fmla="*/ 854195 h 1652906"/>
              <a:gd name="connsiteX1840" fmla="*/ 1285869 w 1701424"/>
              <a:gd name="connsiteY1840" fmla="*/ 854449 h 1652906"/>
              <a:gd name="connsiteX1841" fmla="*/ 1284295 w 1701424"/>
              <a:gd name="connsiteY1841" fmla="*/ 853794 h 1652906"/>
              <a:gd name="connsiteX1842" fmla="*/ 447942 w 1701424"/>
              <a:gd name="connsiteY1842" fmla="*/ 853532 h 1652906"/>
              <a:gd name="connsiteX1843" fmla="*/ 447418 w 1701424"/>
              <a:gd name="connsiteY1843" fmla="*/ 854974 h 1652906"/>
              <a:gd name="connsiteX1844" fmla="*/ 447419 w 1701424"/>
              <a:gd name="connsiteY1844" fmla="*/ 854974 h 1652906"/>
              <a:gd name="connsiteX1845" fmla="*/ 447943 w 1701424"/>
              <a:gd name="connsiteY1845" fmla="*/ 853532 h 1652906"/>
              <a:gd name="connsiteX1846" fmla="*/ 1281846 w 1701424"/>
              <a:gd name="connsiteY1846" fmla="*/ 852955 h 1652906"/>
              <a:gd name="connsiteX1847" fmla="*/ 1281410 w 1701424"/>
              <a:gd name="connsiteY1847" fmla="*/ 853138 h 1652906"/>
              <a:gd name="connsiteX1848" fmla="*/ 1281935 w 1701424"/>
              <a:gd name="connsiteY1848" fmla="*/ 854187 h 1652906"/>
              <a:gd name="connsiteX1849" fmla="*/ 1281935 w 1701424"/>
              <a:gd name="connsiteY1849" fmla="*/ 854187 h 1652906"/>
              <a:gd name="connsiteX1850" fmla="*/ 1281410 w 1701424"/>
              <a:gd name="connsiteY1850" fmla="*/ 853138 h 1652906"/>
              <a:gd name="connsiteX1851" fmla="*/ 450696 w 1701424"/>
              <a:gd name="connsiteY1851" fmla="*/ 852483 h 1652906"/>
              <a:gd name="connsiteX1852" fmla="*/ 450696 w 1701424"/>
              <a:gd name="connsiteY1852" fmla="*/ 853138 h 1652906"/>
              <a:gd name="connsiteX1853" fmla="*/ 450697 w 1701424"/>
              <a:gd name="connsiteY1853" fmla="*/ 853138 h 1652906"/>
              <a:gd name="connsiteX1854" fmla="*/ 450697 w 1701424"/>
              <a:gd name="connsiteY1854" fmla="*/ 852483 h 1652906"/>
              <a:gd name="connsiteX1855" fmla="*/ 350643 w 1701424"/>
              <a:gd name="connsiteY1855" fmla="*/ 851697 h 1652906"/>
              <a:gd name="connsiteX1856" fmla="*/ 348939 w 1701424"/>
              <a:gd name="connsiteY1856" fmla="*/ 853793 h 1652906"/>
              <a:gd name="connsiteX1857" fmla="*/ 348939 w 1701424"/>
              <a:gd name="connsiteY1857" fmla="*/ 853793 h 1652906"/>
              <a:gd name="connsiteX1858" fmla="*/ 350643 w 1701424"/>
              <a:gd name="connsiteY1858" fmla="*/ 851697 h 1652906"/>
              <a:gd name="connsiteX1859" fmla="*/ 391818 w 1701424"/>
              <a:gd name="connsiteY1859" fmla="*/ 849598 h 1652906"/>
              <a:gd name="connsiteX1860" fmla="*/ 389720 w 1701424"/>
              <a:gd name="connsiteY1860" fmla="*/ 851434 h 1652906"/>
              <a:gd name="connsiteX1861" fmla="*/ 389327 w 1701424"/>
              <a:gd name="connsiteY1861" fmla="*/ 852877 h 1652906"/>
              <a:gd name="connsiteX1862" fmla="*/ 390376 w 1701424"/>
              <a:gd name="connsiteY1862" fmla="*/ 853532 h 1652906"/>
              <a:gd name="connsiteX1863" fmla="*/ 388671 w 1701424"/>
              <a:gd name="connsiteY1863" fmla="*/ 854975 h 1652906"/>
              <a:gd name="connsiteX1864" fmla="*/ 389065 w 1701424"/>
              <a:gd name="connsiteY1864" fmla="*/ 856416 h 1652906"/>
              <a:gd name="connsiteX1865" fmla="*/ 389065 w 1701424"/>
              <a:gd name="connsiteY1865" fmla="*/ 856416 h 1652906"/>
              <a:gd name="connsiteX1866" fmla="*/ 388672 w 1701424"/>
              <a:gd name="connsiteY1866" fmla="*/ 854974 h 1652906"/>
              <a:gd name="connsiteX1867" fmla="*/ 390377 w 1701424"/>
              <a:gd name="connsiteY1867" fmla="*/ 853531 h 1652906"/>
              <a:gd name="connsiteX1868" fmla="*/ 389328 w 1701424"/>
              <a:gd name="connsiteY1868" fmla="*/ 852875 h 1652906"/>
              <a:gd name="connsiteX1869" fmla="*/ 389721 w 1701424"/>
              <a:gd name="connsiteY1869" fmla="*/ 851433 h 1652906"/>
              <a:gd name="connsiteX1870" fmla="*/ 391818 w 1701424"/>
              <a:gd name="connsiteY1870" fmla="*/ 849598 h 1652906"/>
              <a:gd name="connsiteX1871" fmla="*/ 344164 w 1701424"/>
              <a:gd name="connsiteY1871" fmla="*/ 848356 h 1652906"/>
              <a:gd name="connsiteX1872" fmla="*/ 344087 w 1701424"/>
              <a:gd name="connsiteY1872" fmla="*/ 848548 h 1652906"/>
              <a:gd name="connsiteX1873" fmla="*/ 344087 w 1701424"/>
              <a:gd name="connsiteY1873" fmla="*/ 848548 h 1652906"/>
              <a:gd name="connsiteX1874" fmla="*/ 1060979 w 1701424"/>
              <a:gd name="connsiteY1874" fmla="*/ 845008 h 1652906"/>
              <a:gd name="connsiteX1875" fmla="*/ 1064126 w 1701424"/>
              <a:gd name="connsiteY1875" fmla="*/ 845795 h 1652906"/>
              <a:gd name="connsiteX1876" fmla="*/ 1064127 w 1701424"/>
              <a:gd name="connsiteY1876" fmla="*/ 845795 h 1652906"/>
              <a:gd name="connsiteX1877" fmla="*/ 1283625 w 1701424"/>
              <a:gd name="connsiteY1877" fmla="*/ 842574 h 1652906"/>
              <a:gd name="connsiteX1878" fmla="*/ 1282590 w 1701424"/>
              <a:gd name="connsiteY1878" fmla="*/ 846713 h 1652906"/>
              <a:gd name="connsiteX1879" fmla="*/ 1283377 w 1701424"/>
              <a:gd name="connsiteY1879" fmla="*/ 848155 h 1652906"/>
              <a:gd name="connsiteX1880" fmla="*/ 1284295 w 1701424"/>
              <a:gd name="connsiteY1880" fmla="*/ 848549 h 1652906"/>
              <a:gd name="connsiteX1881" fmla="*/ 1285475 w 1701424"/>
              <a:gd name="connsiteY1881" fmla="*/ 851433 h 1652906"/>
              <a:gd name="connsiteX1882" fmla="*/ 1285475 w 1701424"/>
              <a:gd name="connsiteY1882" fmla="*/ 851433 h 1652906"/>
              <a:gd name="connsiteX1883" fmla="*/ 1284295 w 1701424"/>
              <a:gd name="connsiteY1883" fmla="*/ 848549 h 1652906"/>
              <a:gd name="connsiteX1884" fmla="*/ 1283377 w 1701424"/>
              <a:gd name="connsiteY1884" fmla="*/ 848155 h 1652906"/>
              <a:gd name="connsiteX1885" fmla="*/ 1282590 w 1701424"/>
              <a:gd name="connsiteY1885" fmla="*/ 846713 h 1652906"/>
              <a:gd name="connsiteX1886" fmla="*/ 601249 w 1701424"/>
              <a:gd name="connsiteY1886" fmla="*/ 839719 h 1652906"/>
              <a:gd name="connsiteX1887" fmla="*/ 593629 w 1701424"/>
              <a:gd name="connsiteY1887" fmla="*/ 845402 h 1652906"/>
              <a:gd name="connsiteX1888" fmla="*/ 577631 w 1701424"/>
              <a:gd name="connsiteY1888" fmla="*/ 856417 h 1652906"/>
              <a:gd name="connsiteX1889" fmla="*/ 576451 w 1701424"/>
              <a:gd name="connsiteY1889" fmla="*/ 859433 h 1652906"/>
              <a:gd name="connsiteX1890" fmla="*/ 575567 w 1701424"/>
              <a:gd name="connsiteY1890" fmla="*/ 859365 h 1652906"/>
              <a:gd name="connsiteX1891" fmla="*/ 576451 w 1701424"/>
              <a:gd name="connsiteY1891" fmla="*/ 859433 h 1652906"/>
              <a:gd name="connsiteX1892" fmla="*/ 577631 w 1701424"/>
              <a:gd name="connsiteY1892" fmla="*/ 856417 h 1652906"/>
              <a:gd name="connsiteX1893" fmla="*/ 593629 w 1701424"/>
              <a:gd name="connsiteY1893" fmla="*/ 845402 h 1652906"/>
              <a:gd name="connsiteX1894" fmla="*/ 602808 w 1701424"/>
              <a:gd name="connsiteY1894" fmla="*/ 838583 h 1652906"/>
              <a:gd name="connsiteX1895" fmla="*/ 601478 w 1701424"/>
              <a:gd name="connsiteY1895" fmla="*/ 839550 h 1652906"/>
              <a:gd name="connsiteX1896" fmla="*/ 602808 w 1701424"/>
              <a:gd name="connsiteY1896" fmla="*/ 838583 h 1652906"/>
              <a:gd name="connsiteX1897" fmla="*/ 605878 w 1701424"/>
              <a:gd name="connsiteY1897" fmla="*/ 838744 h 1652906"/>
              <a:gd name="connsiteX1898" fmla="*/ 268556 w 1701424"/>
              <a:gd name="connsiteY1898" fmla="*/ 835500 h 1652906"/>
              <a:gd name="connsiteX1899" fmla="*/ 267376 w 1701424"/>
              <a:gd name="connsiteY1899" fmla="*/ 836091 h 1652906"/>
              <a:gd name="connsiteX1900" fmla="*/ 267392 w 1701424"/>
              <a:gd name="connsiteY1900" fmla="*/ 836148 h 1652906"/>
              <a:gd name="connsiteX1901" fmla="*/ 268556 w 1701424"/>
              <a:gd name="connsiteY1901" fmla="*/ 835567 h 1652906"/>
              <a:gd name="connsiteX1902" fmla="*/ 270916 w 1701424"/>
              <a:gd name="connsiteY1902" fmla="*/ 834037 h 1652906"/>
              <a:gd name="connsiteX1903" fmla="*/ 270785 w 1701424"/>
              <a:gd name="connsiteY1903" fmla="*/ 834124 h 1652906"/>
              <a:gd name="connsiteX1904" fmla="*/ 270785 w 1701424"/>
              <a:gd name="connsiteY1904" fmla="*/ 834780 h 1652906"/>
              <a:gd name="connsiteX1905" fmla="*/ 270785 w 1701424"/>
              <a:gd name="connsiteY1905" fmla="*/ 835566 h 1652906"/>
              <a:gd name="connsiteX1906" fmla="*/ 270916 w 1701424"/>
              <a:gd name="connsiteY1906" fmla="*/ 835435 h 1652906"/>
              <a:gd name="connsiteX1907" fmla="*/ 270916 w 1701424"/>
              <a:gd name="connsiteY1907" fmla="*/ 834648 h 1652906"/>
              <a:gd name="connsiteX1908" fmla="*/ 621612 w 1701424"/>
              <a:gd name="connsiteY1908" fmla="*/ 833048 h 1652906"/>
              <a:gd name="connsiteX1909" fmla="*/ 620904 w 1701424"/>
              <a:gd name="connsiteY1909" fmla="*/ 833338 h 1652906"/>
              <a:gd name="connsiteX1910" fmla="*/ 615266 w 1701424"/>
              <a:gd name="connsiteY1910" fmla="*/ 839238 h 1652906"/>
              <a:gd name="connsiteX1911" fmla="*/ 615266 w 1701424"/>
              <a:gd name="connsiteY1911" fmla="*/ 839238 h 1652906"/>
              <a:gd name="connsiteX1912" fmla="*/ 620904 w 1701424"/>
              <a:gd name="connsiteY1912" fmla="*/ 833338 h 1652906"/>
              <a:gd name="connsiteX1913" fmla="*/ 335039 w 1701424"/>
              <a:gd name="connsiteY1913" fmla="*/ 832157 h 1652906"/>
              <a:gd name="connsiteX1914" fmla="*/ 333990 w 1701424"/>
              <a:gd name="connsiteY1914" fmla="*/ 833599 h 1652906"/>
              <a:gd name="connsiteX1915" fmla="*/ 333990 w 1701424"/>
              <a:gd name="connsiteY1915" fmla="*/ 833599 h 1652906"/>
              <a:gd name="connsiteX1916" fmla="*/ 335039 w 1701424"/>
              <a:gd name="connsiteY1916" fmla="*/ 832158 h 1652906"/>
              <a:gd name="connsiteX1917" fmla="*/ 1281652 w 1701424"/>
              <a:gd name="connsiteY1917" fmla="*/ 831274 h 1652906"/>
              <a:gd name="connsiteX1918" fmla="*/ 1280755 w 1701424"/>
              <a:gd name="connsiteY1918" fmla="*/ 831895 h 1652906"/>
              <a:gd name="connsiteX1919" fmla="*/ 1280755 w 1701424"/>
              <a:gd name="connsiteY1919" fmla="*/ 833338 h 1652906"/>
              <a:gd name="connsiteX1920" fmla="*/ 1281148 w 1701424"/>
              <a:gd name="connsiteY1920" fmla="*/ 833600 h 1652906"/>
              <a:gd name="connsiteX1921" fmla="*/ 1280099 w 1701424"/>
              <a:gd name="connsiteY1921" fmla="*/ 835042 h 1652906"/>
              <a:gd name="connsiteX1922" fmla="*/ 1280099 w 1701424"/>
              <a:gd name="connsiteY1922" fmla="*/ 836354 h 1652906"/>
              <a:gd name="connsiteX1923" fmla="*/ 1280492 w 1701424"/>
              <a:gd name="connsiteY1923" fmla="*/ 836354 h 1652906"/>
              <a:gd name="connsiteX1924" fmla="*/ 1280492 w 1701424"/>
              <a:gd name="connsiteY1924" fmla="*/ 837140 h 1652906"/>
              <a:gd name="connsiteX1925" fmla="*/ 1283377 w 1701424"/>
              <a:gd name="connsiteY1925" fmla="*/ 841468 h 1652906"/>
              <a:gd name="connsiteX1926" fmla="*/ 1283639 w 1701424"/>
              <a:gd name="connsiteY1926" fmla="*/ 842254 h 1652906"/>
              <a:gd name="connsiteX1927" fmla="*/ 1283639 w 1701424"/>
              <a:gd name="connsiteY1927" fmla="*/ 842517 h 1652906"/>
              <a:gd name="connsiteX1928" fmla="*/ 1283639 w 1701424"/>
              <a:gd name="connsiteY1928" fmla="*/ 842516 h 1652906"/>
              <a:gd name="connsiteX1929" fmla="*/ 1283639 w 1701424"/>
              <a:gd name="connsiteY1929" fmla="*/ 842254 h 1652906"/>
              <a:gd name="connsiteX1930" fmla="*/ 1283377 w 1701424"/>
              <a:gd name="connsiteY1930" fmla="*/ 841467 h 1652906"/>
              <a:gd name="connsiteX1931" fmla="*/ 1280492 w 1701424"/>
              <a:gd name="connsiteY1931" fmla="*/ 837140 h 1652906"/>
              <a:gd name="connsiteX1932" fmla="*/ 1280492 w 1701424"/>
              <a:gd name="connsiteY1932" fmla="*/ 836353 h 1652906"/>
              <a:gd name="connsiteX1933" fmla="*/ 1280099 w 1701424"/>
              <a:gd name="connsiteY1933" fmla="*/ 836353 h 1652906"/>
              <a:gd name="connsiteX1934" fmla="*/ 1280099 w 1701424"/>
              <a:gd name="connsiteY1934" fmla="*/ 835042 h 1652906"/>
              <a:gd name="connsiteX1935" fmla="*/ 1281148 w 1701424"/>
              <a:gd name="connsiteY1935" fmla="*/ 833600 h 1652906"/>
              <a:gd name="connsiteX1936" fmla="*/ 1280755 w 1701424"/>
              <a:gd name="connsiteY1936" fmla="*/ 833337 h 1652906"/>
              <a:gd name="connsiteX1937" fmla="*/ 1280755 w 1701424"/>
              <a:gd name="connsiteY1937" fmla="*/ 831895 h 1652906"/>
              <a:gd name="connsiteX1938" fmla="*/ 273015 w 1701424"/>
              <a:gd name="connsiteY1938" fmla="*/ 830205 h 1652906"/>
              <a:gd name="connsiteX1939" fmla="*/ 272883 w 1701424"/>
              <a:gd name="connsiteY1939" fmla="*/ 830322 h 1652906"/>
              <a:gd name="connsiteX1940" fmla="*/ 272883 w 1701424"/>
              <a:gd name="connsiteY1940" fmla="*/ 832315 h 1652906"/>
              <a:gd name="connsiteX1941" fmla="*/ 273015 w 1701424"/>
              <a:gd name="connsiteY1941" fmla="*/ 832157 h 1652906"/>
              <a:gd name="connsiteX1942" fmla="*/ 622609 w 1701424"/>
              <a:gd name="connsiteY1942" fmla="*/ 828617 h 1652906"/>
              <a:gd name="connsiteX1943" fmla="*/ 622609 w 1701424"/>
              <a:gd name="connsiteY1943" fmla="*/ 828618 h 1652906"/>
              <a:gd name="connsiteX1944" fmla="*/ 623789 w 1701424"/>
              <a:gd name="connsiteY1944" fmla="*/ 832157 h 1652906"/>
              <a:gd name="connsiteX1945" fmla="*/ 623789 w 1701424"/>
              <a:gd name="connsiteY1945" fmla="*/ 832157 h 1652906"/>
              <a:gd name="connsiteX1946" fmla="*/ 338186 w 1701424"/>
              <a:gd name="connsiteY1946" fmla="*/ 827961 h 1652906"/>
              <a:gd name="connsiteX1947" fmla="*/ 334646 w 1701424"/>
              <a:gd name="connsiteY1947" fmla="*/ 830059 h 1652906"/>
              <a:gd name="connsiteX1948" fmla="*/ 334646 w 1701424"/>
              <a:gd name="connsiteY1948" fmla="*/ 830059 h 1652906"/>
              <a:gd name="connsiteX1949" fmla="*/ 338186 w 1701424"/>
              <a:gd name="connsiteY1949" fmla="*/ 827962 h 1652906"/>
              <a:gd name="connsiteX1950" fmla="*/ 273743 w 1701424"/>
              <a:gd name="connsiteY1950" fmla="*/ 827320 h 1652906"/>
              <a:gd name="connsiteX1951" fmla="*/ 273670 w 1701424"/>
              <a:gd name="connsiteY1951" fmla="*/ 827437 h 1652906"/>
              <a:gd name="connsiteX1952" fmla="*/ 274063 w 1701424"/>
              <a:gd name="connsiteY1952" fmla="*/ 828092 h 1652906"/>
              <a:gd name="connsiteX1953" fmla="*/ 274063 w 1701424"/>
              <a:gd name="connsiteY1953" fmla="*/ 829011 h 1652906"/>
              <a:gd name="connsiteX1954" fmla="*/ 274064 w 1701424"/>
              <a:gd name="connsiteY1954" fmla="*/ 829010 h 1652906"/>
              <a:gd name="connsiteX1955" fmla="*/ 274064 w 1701424"/>
              <a:gd name="connsiteY1955" fmla="*/ 827961 h 1652906"/>
              <a:gd name="connsiteX1956" fmla="*/ 274366 w 1701424"/>
              <a:gd name="connsiteY1956" fmla="*/ 826362 h 1652906"/>
              <a:gd name="connsiteX1957" fmla="*/ 274326 w 1701424"/>
              <a:gd name="connsiteY1957" fmla="*/ 826388 h 1652906"/>
              <a:gd name="connsiteX1958" fmla="*/ 274278 w 1701424"/>
              <a:gd name="connsiteY1958" fmla="*/ 826465 h 1652906"/>
              <a:gd name="connsiteX1959" fmla="*/ 622609 w 1701424"/>
              <a:gd name="connsiteY1959" fmla="*/ 825076 h 1652906"/>
              <a:gd name="connsiteX1960" fmla="*/ 622609 w 1701424"/>
              <a:gd name="connsiteY1960" fmla="*/ 825077 h 1652906"/>
              <a:gd name="connsiteX1961" fmla="*/ 623395 w 1701424"/>
              <a:gd name="connsiteY1961" fmla="*/ 827962 h 1652906"/>
              <a:gd name="connsiteX1962" fmla="*/ 623316 w 1701424"/>
              <a:gd name="connsiteY1962" fmla="*/ 828028 h 1652906"/>
              <a:gd name="connsiteX1963" fmla="*/ 623396 w 1701424"/>
              <a:gd name="connsiteY1963" fmla="*/ 827961 h 1652906"/>
              <a:gd name="connsiteX1964" fmla="*/ 1091926 w 1701424"/>
              <a:gd name="connsiteY1964" fmla="*/ 824158 h 1652906"/>
              <a:gd name="connsiteX1965" fmla="*/ 1093237 w 1701424"/>
              <a:gd name="connsiteY1965" fmla="*/ 824814 h 1652906"/>
              <a:gd name="connsiteX1966" fmla="*/ 1095335 w 1701424"/>
              <a:gd name="connsiteY1966" fmla="*/ 825076 h 1652906"/>
              <a:gd name="connsiteX1967" fmla="*/ 1093238 w 1701424"/>
              <a:gd name="connsiteY1967" fmla="*/ 824814 h 1652906"/>
              <a:gd name="connsiteX1968" fmla="*/ 345714 w 1701424"/>
              <a:gd name="connsiteY1968" fmla="*/ 823554 h 1652906"/>
              <a:gd name="connsiteX1969" fmla="*/ 345005 w 1701424"/>
              <a:gd name="connsiteY1969" fmla="*/ 824420 h 1652906"/>
              <a:gd name="connsiteX1970" fmla="*/ 340022 w 1701424"/>
              <a:gd name="connsiteY1970" fmla="*/ 826518 h 1652906"/>
              <a:gd name="connsiteX1971" fmla="*/ 338973 w 1701424"/>
              <a:gd name="connsiteY1971" fmla="*/ 826256 h 1652906"/>
              <a:gd name="connsiteX1972" fmla="*/ 338244 w 1701424"/>
              <a:gd name="connsiteY1972" fmla="*/ 826864 h 1652906"/>
              <a:gd name="connsiteX1973" fmla="*/ 338973 w 1701424"/>
              <a:gd name="connsiteY1973" fmla="*/ 826257 h 1652906"/>
              <a:gd name="connsiteX1974" fmla="*/ 340022 w 1701424"/>
              <a:gd name="connsiteY1974" fmla="*/ 826519 h 1652906"/>
              <a:gd name="connsiteX1975" fmla="*/ 345005 w 1701424"/>
              <a:gd name="connsiteY1975" fmla="*/ 824421 h 1652906"/>
              <a:gd name="connsiteX1976" fmla="*/ 239052 w 1701424"/>
              <a:gd name="connsiteY1976" fmla="*/ 822976 h 1652906"/>
              <a:gd name="connsiteX1977" fmla="*/ 239051 w 1701424"/>
              <a:gd name="connsiteY1977" fmla="*/ 822978 h 1652906"/>
              <a:gd name="connsiteX1978" fmla="*/ 239051 w 1701424"/>
              <a:gd name="connsiteY1978" fmla="*/ 824420 h 1652906"/>
              <a:gd name="connsiteX1979" fmla="*/ 239052 w 1701424"/>
              <a:gd name="connsiteY1979" fmla="*/ 824420 h 1652906"/>
              <a:gd name="connsiteX1980" fmla="*/ 348284 w 1701424"/>
              <a:gd name="connsiteY1980" fmla="*/ 822191 h 1652906"/>
              <a:gd name="connsiteX1981" fmla="*/ 346186 w 1701424"/>
              <a:gd name="connsiteY1981" fmla="*/ 822978 h 1652906"/>
              <a:gd name="connsiteX1982" fmla="*/ 346186 w 1701424"/>
              <a:gd name="connsiteY1982" fmla="*/ 822978 h 1652906"/>
              <a:gd name="connsiteX1983" fmla="*/ 348283 w 1701424"/>
              <a:gd name="connsiteY1983" fmla="*/ 822192 h 1652906"/>
              <a:gd name="connsiteX1984" fmla="*/ 351823 w 1701424"/>
              <a:gd name="connsiteY1984" fmla="*/ 820617 h 1652906"/>
              <a:gd name="connsiteX1985" fmla="*/ 349726 w 1701424"/>
              <a:gd name="connsiteY1985" fmla="*/ 820880 h 1652906"/>
              <a:gd name="connsiteX1986" fmla="*/ 349725 w 1701424"/>
              <a:gd name="connsiteY1986" fmla="*/ 820881 h 1652906"/>
              <a:gd name="connsiteX1987" fmla="*/ 351823 w 1701424"/>
              <a:gd name="connsiteY1987" fmla="*/ 820619 h 1652906"/>
              <a:gd name="connsiteX1988" fmla="*/ 279046 w 1701424"/>
              <a:gd name="connsiteY1988" fmla="*/ 820224 h 1652906"/>
              <a:gd name="connsiteX1989" fmla="*/ 277866 w 1701424"/>
              <a:gd name="connsiteY1989" fmla="*/ 820880 h 1652906"/>
              <a:gd name="connsiteX1990" fmla="*/ 276424 w 1701424"/>
              <a:gd name="connsiteY1990" fmla="*/ 823765 h 1652906"/>
              <a:gd name="connsiteX1991" fmla="*/ 276170 w 1701424"/>
              <a:gd name="connsiteY1991" fmla="*/ 825155 h 1652906"/>
              <a:gd name="connsiteX1992" fmla="*/ 276293 w 1701424"/>
              <a:gd name="connsiteY1992" fmla="*/ 825076 h 1652906"/>
              <a:gd name="connsiteX1993" fmla="*/ 276555 w 1701424"/>
              <a:gd name="connsiteY1993" fmla="*/ 823633 h 1652906"/>
              <a:gd name="connsiteX1994" fmla="*/ 277997 w 1701424"/>
              <a:gd name="connsiteY1994" fmla="*/ 820880 h 1652906"/>
              <a:gd name="connsiteX1995" fmla="*/ 279047 w 1701424"/>
              <a:gd name="connsiteY1995" fmla="*/ 820224 h 1652906"/>
              <a:gd name="connsiteX1996" fmla="*/ 239114 w 1701424"/>
              <a:gd name="connsiteY1996" fmla="*/ 819905 h 1652906"/>
              <a:gd name="connsiteX1997" fmla="*/ 239051 w 1701424"/>
              <a:gd name="connsiteY1997" fmla="*/ 820093 h 1652906"/>
              <a:gd name="connsiteX1998" fmla="*/ 239707 w 1701424"/>
              <a:gd name="connsiteY1998" fmla="*/ 820749 h 1652906"/>
              <a:gd name="connsiteX1999" fmla="*/ 239707 w 1701424"/>
              <a:gd name="connsiteY1999" fmla="*/ 820617 h 1652906"/>
              <a:gd name="connsiteX2000" fmla="*/ 619818 w 1701424"/>
              <a:gd name="connsiteY2000" fmla="*/ 817100 h 1652906"/>
              <a:gd name="connsiteX2001" fmla="*/ 620511 w 1701424"/>
              <a:gd name="connsiteY2001" fmla="*/ 818783 h 1652906"/>
              <a:gd name="connsiteX2002" fmla="*/ 622346 w 1701424"/>
              <a:gd name="connsiteY2002" fmla="*/ 819438 h 1652906"/>
              <a:gd name="connsiteX2003" fmla="*/ 622609 w 1701424"/>
              <a:gd name="connsiteY2003" fmla="*/ 820881 h 1652906"/>
              <a:gd name="connsiteX2004" fmla="*/ 623395 w 1701424"/>
              <a:gd name="connsiteY2004" fmla="*/ 821930 h 1652906"/>
              <a:gd name="connsiteX2005" fmla="*/ 623395 w 1701424"/>
              <a:gd name="connsiteY2005" fmla="*/ 822979 h 1652906"/>
              <a:gd name="connsiteX2006" fmla="*/ 623002 w 1701424"/>
              <a:gd name="connsiteY2006" fmla="*/ 823569 h 1652906"/>
              <a:gd name="connsiteX2007" fmla="*/ 623396 w 1701424"/>
              <a:gd name="connsiteY2007" fmla="*/ 822978 h 1652906"/>
              <a:gd name="connsiteX2008" fmla="*/ 623396 w 1701424"/>
              <a:gd name="connsiteY2008" fmla="*/ 821929 h 1652906"/>
              <a:gd name="connsiteX2009" fmla="*/ 622609 w 1701424"/>
              <a:gd name="connsiteY2009" fmla="*/ 820880 h 1652906"/>
              <a:gd name="connsiteX2010" fmla="*/ 622347 w 1701424"/>
              <a:gd name="connsiteY2010" fmla="*/ 819438 h 1652906"/>
              <a:gd name="connsiteX2011" fmla="*/ 620511 w 1701424"/>
              <a:gd name="connsiteY2011" fmla="*/ 818782 h 1652906"/>
              <a:gd name="connsiteX2012" fmla="*/ 355365 w 1701424"/>
              <a:gd name="connsiteY2012" fmla="*/ 814848 h 1652906"/>
              <a:gd name="connsiteX2013" fmla="*/ 352480 w 1701424"/>
              <a:gd name="connsiteY2013" fmla="*/ 816290 h 1652906"/>
              <a:gd name="connsiteX2014" fmla="*/ 352480 w 1701424"/>
              <a:gd name="connsiteY2014" fmla="*/ 816290 h 1652906"/>
              <a:gd name="connsiteX2015" fmla="*/ 355364 w 1701424"/>
              <a:gd name="connsiteY2015" fmla="*/ 814849 h 1652906"/>
              <a:gd name="connsiteX2016" fmla="*/ 357724 w 1701424"/>
              <a:gd name="connsiteY2016" fmla="*/ 815242 h 1652906"/>
              <a:gd name="connsiteX2017" fmla="*/ 359560 w 1701424"/>
              <a:gd name="connsiteY2017" fmla="*/ 814849 h 1652906"/>
              <a:gd name="connsiteX2018" fmla="*/ 359560 w 1701424"/>
              <a:gd name="connsiteY2018" fmla="*/ 814848 h 1652906"/>
              <a:gd name="connsiteX2019" fmla="*/ 357725 w 1701424"/>
              <a:gd name="connsiteY2019" fmla="*/ 815241 h 1652906"/>
              <a:gd name="connsiteX2020" fmla="*/ 245925 w 1701424"/>
              <a:gd name="connsiteY2020" fmla="*/ 813280 h 1652906"/>
              <a:gd name="connsiteX2021" fmla="*/ 245608 w 1701424"/>
              <a:gd name="connsiteY2021" fmla="*/ 813668 h 1652906"/>
              <a:gd name="connsiteX2022" fmla="*/ 245445 w 1701424"/>
              <a:gd name="connsiteY2022" fmla="*/ 814025 h 1652906"/>
              <a:gd name="connsiteX2023" fmla="*/ 245739 w 1701424"/>
              <a:gd name="connsiteY2023" fmla="*/ 813536 h 1652906"/>
              <a:gd name="connsiteX2024" fmla="*/ 362052 w 1701424"/>
              <a:gd name="connsiteY2024" fmla="*/ 811438 h 1652906"/>
              <a:gd name="connsiteX2025" fmla="*/ 359561 w 1701424"/>
              <a:gd name="connsiteY2025" fmla="*/ 812094 h 1652906"/>
              <a:gd name="connsiteX2026" fmla="*/ 359561 w 1701424"/>
              <a:gd name="connsiteY2026" fmla="*/ 812094 h 1652906"/>
              <a:gd name="connsiteX2027" fmla="*/ 362052 w 1701424"/>
              <a:gd name="connsiteY2027" fmla="*/ 811438 h 1652906"/>
              <a:gd name="connsiteX2028" fmla="*/ 256387 w 1701424"/>
              <a:gd name="connsiteY2028" fmla="*/ 810124 h 1652906"/>
              <a:gd name="connsiteX2029" fmla="*/ 256361 w 1701424"/>
              <a:gd name="connsiteY2029" fmla="*/ 810127 h 1652906"/>
              <a:gd name="connsiteX2030" fmla="*/ 255281 w 1701424"/>
              <a:gd name="connsiteY2030" fmla="*/ 811447 h 1652906"/>
              <a:gd name="connsiteX2031" fmla="*/ 255312 w 1701424"/>
              <a:gd name="connsiteY2031" fmla="*/ 811438 h 1652906"/>
              <a:gd name="connsiteX2032" fmla="*/ 621297 w 1701424"/>
              <a:gd name="connsiteY2032" fmla="*/ 809865 h 1652906"/>
              <a:gd name="connsiteX2033" fmla="*/ 621691 w 1701424"/>
              <a:gd name="connsiteY2033" fmla="*/ 810258 h 1652906"/>
              <a:gd name="connsiteX2034" fmla="*/ 621691 w 1701424"/>
              <a:gd name="connsiteY2034" fmla="*/ 810258 h 1652906"/>
              <a:gd name="connsiteX2035" fmla="*/ 1384087 w 1701424"/>
              <a:gd name="connsiteY2035" fmla="*/ 808554 h 1652906"/>
              <a:gd name="connsiteX2036" fmla="*/ 1385791 w 1701424"/>
              <a:gd name="connsiteY2036" fmla="*/ 809472 h 1652906"/>
              <a:gd name="connsiteX2037" fmla="*/ 1385791 w 1701424"/>
              <a:gd name="connsiteY2037" fmla="*/ 809471 h 1652906"/>
              <a:gd name="connsiteX2038" fmla="*/ 618150 w 1701424"/>
              <a:gd name="connsiteY2038" fmla="*/ 807767 h 1652906"/>
              <a:gd name="connsiteX2039" fmla="*/ 618150 w 1701424"/>
              <a:gd name="connsiteY2039" fmla="*/ 807767 h 1652906"/>
              <a:gd name="connsiteX2040" fmla="*/ 618806 w 1701424"/>
              <a:gd name="connsiteY2040" fmla="*/ 808554 h 1652906"/>
              <a:gd name="connsiteX2041" fmla="*/ 619855 w 1701424"/>
              <a:gd name="connsiteY2041" fmla="*/ 809013 h 1652906"/>
              <a:gd name="connsiteX2042" fmla="*/ 618806 w 1701424"/>
              <a:gd name="connsiteY2042" fmla="*/ 808554 h 1652906"/>
              <a:gd name="connsiteX2043" fmla="*/ 1290852 w 1701424"/>
              <a:gd name="connsiteY2043" fmla="*/ 805276 h 1652906"/>
              <a:gd name="connsiteX2044" fmla="*/ 1290852 w 1701424"/>
              <a:gd name="connsiteY2044" fmla="*/ 812750 h 1652906"/>
              <a:gd name="connsiteX2045" fmla="*/ 1293605 w 1701424"/>
              <a:gd name="connsiteY2045" fmla="*/ 814192 h 1652906"/>
              <a:gd name="connsiteX2046" fmla="*/ 1288229 w 1701424"/>
              <a:gd name="connsiteY2046" fmla="*/ 822716 h 1652906"/>
              <a:gd name="connsiteX2047" fmla="*/ 1286826 w 1701424"/>
              <a:gd name="connsiteY2047" fmla="*/ 826070 h 1652906"/>
              <a:gd name="connsiteX2048" fmla="*/ 1288229 w 1701424"/>
              <a:gd name="connsiteY2048" fmla="*/ 822716 h 1652906"/>
              <a:gd name="connsiteX2049" fmla="*/ 1293605 w 1701424"/>
              <a:gd name="connsiteY2049" fmla="*/ 814192 h 1652906"/>
              <a:gd name="connsiteX2050" fmla="*/ 1290852 w 1701424"/>
              <a:gd name="connsiteY2050" fmla="*/ 812750 h 1652906"/>
              <a:gd name="connsiteX2051" fmla="*/ 1290852 w 1701424"/>
              <a:gd name="connsiteY2051" fmla="*/ 805276 h 1652906"/>
              <a:gd name="connsiteX2052" fmla="*/ 1389950 w 1701424"/>
              <a:gd name="connsiteY2052" fmla="*/ 804752 h 1652906"/>
              <a:gd name="connsiteX2053" fmla="*/ 1389987 w 1701424"/>
              <a:gd name="connsiteY2053" fmla="*/ 805013 h 1652906"/>
              <a:gd name="connsiteX2054" fmla="*/ 1389988 w 1701424"/>
              <a:gd name="connsiteY2054" fmla="*/ 805013 h 1652906"/>
              <a:gd name="connsiteX2055" fmla="*/ 616970 w 1701424"/>
              <a:gd name="connsiteY2055" fmla="*/ 803571 h 1652906"/>
              <a:gd name="connsiteX2056" fmla="*/ 616970 w 1701424"/>
              <a:gd name="connsiteY2056" fmla="*/ 803571 h 1652906"/>
              <a:gd name="connsiteX2057" fmla="*/ 617560 w 1701424"/>
              <a:gd name="connsiteY2057" fmla="*/ 804423 h 1652906"/>
              <a:gd name="connsiteX2058" fmla="*/ 1371923 w 1701424"/>
              <a:gd name="connsiteY2058" fmla="*/ 802437 h 1652906"/>
              <a:gd name="connsiteX2059" fmla="*/ 1372547 w 1701424"/>
              <a:gd name="connsiteY2059" fmla="*/ 803177 h 1652906"/>
              <a:gd name="connsiteX2060" fmla="*/ 1372285 w 1701424"/>
              <a:gd name="connsiteY2060" fmla="*/ 804357 h 1652906"/>
              <a:gd name="connsiteX2061" fmla="*/ 1372285 w 1701424"/>
              <a:gd name="connsiteY2061" fmla="*/ 804357 h 1652906"/>
              <a:gd name="connsiteX2062" fmla="*/ 1372548 w 1701424"/>
              <a:gd name="connsiteY2062" fmla="*/ 803178 h 1652906"/>
              <a:gd name="connsiteX2063" fmla="*/ 617298 w 1701424"/>
              <a:gd name="connsiteY2063" fmla="*/ 801735 h 1652906"/>
              <a:gd name="connsiteX2064" fmla="*/ 616970 w 1701424"/>
              <a:gd name="connsiteY2064" fmla="*/ 802390 h 1652906"/>
              <a:gd name="connsiteX2065" fmla="*/ 616970 w 1701424"/>
              <a:gd name="connsiteY2065" fmla="*/ 802391 h 1652906"/>
              <a:gd name="connsiteX2066" fmla="*/ 1401396 w 1701424"/>
              <a:gd name="connsiteY2066" fmla="*/ 798719 h 1652906"/>
              <a:gd name="connsiteX2067" fmla="*/ 1401329 w 1701424"/>
              <a:gd name="connsiteY2067" fmla="*/ 798735 h 1652906"/>
              <a:gd name="connsiteX2068" fmla="*/ 1401396 w 1701424"/>
              <a:gd name="connsiteY2068" fmla="*/ 798719 h 1652906"/>
              <a:gd name="connsiteX2069" fmla="*/ 1398904 w 1701424"/>
              <a:gd name="connsiteY2069" fmla="*/ 798719 h 1652906"/>
              <a:gd name="connsiteX2070" fmla="*/ 1399070 w 1701424"/>
              <a:gd name="connsiteY2070" fmla="*/ 798749 h 1652906"/>
              <a:gd name="connsiteX2071" fmla="*/ 1398905 w 1701424"/>
              <a:gd name="connsiteY2071" fmla="*/ 798719 h 1652906"/>
              <a:gd name="connsiteX2072" fmla="*/ 1405272 w 1701424"/>
              <a:gd name="connsiteY2072" fmla="*/ 797717 h 1652906"/>
              <a:gd name="connsiteX2073" fmla="*/ 1403494 w 1701424"/>
              <a:gd name="connsiteY2073" fmla="*/ 798719 h 1652906"/>
              <a:gd name="connsiteX2074" fmla="*/ 1403494 w 1701424"/>
              <a:gd name="connsiteY2074" fmla="*/ 798719 h 1652906"/>
              <a:gd name="connsiteX2075" fmla="*/ 620248 w 1701424"/>
              <a:gd name="connsiteY2075" fmla="*/ 794654 h 1652906"/>
              <a:gd name="connsiteX2076" fmla="*/ 619593 w 1701424"/>
              <a:gd name="connsiteY2076" fmla="*/ 795309 h 1652906"/>
              <a:gd name="connsiteX2077" fmla="*/ 619330 w 1701424"/>
              <a:gd name="connsiteY2077" fmla="*/ 796752 h 1652906"/>
              <a:gd name="connsiteX2078" fmla="*/ 619593 w 1701424"/>
              <a:gd name="connsiteY2078" fmla="*/ 795310 h 1652906"/>
              <a:gd name="connsiteX2079" fmla="*/ 620249 w 1701424"/>
              <a:gd name="connsiteY2079" fmla="*/ 794654 h 1652906"/>
              <a:gd name="connsiteX2080" fmla="*/ 623423 w 1701424"/>
              <a:gd name="connsiteY2080" fmla="*/ 793315 h 1652906"/>
              <a:gd name="connsiteX2081" fmla="*/ 622346 w 1701424"/>
              <a:gd name="connsiteY2081" fmla="*/ 794391 h 1652906"/>
              <a:gd name="connsiteX2082" fmla="*/ 621028 w 1701424"/>
              <a:gd name="connsiteY2082" fmla="*/ 794557 h 1652906"/>
              <a:gd name="connsiteX2083" fmla="*/ 622347 w 1701424"/>
              <a:gd name="connsiteY2083" fmla="*/ 794392 h 1652906"/>
              <a:gd name="connsiteX2084" fmla="*/ 1358883 w 1701424"/>
              <a:gd name="connsiteY2084" fmla="*/ 792985 h 1652906"/>
              <a:gd name="connsiteX2085" fmla="*/ 1359565 w 1701424"/>
              <a:gd name="connsiteY2085" fmla="*/ 793736 h 1652906"/>
              <a:gd name="connsiteX2086" fmla="*/ 1359566 w 1701424"/>
              <a:gd name="connsiteY2086" fmla="*/ 793736 h 1652906"/>
              <a:gd name="connsiteX2087" fmla="*/ 352435 w 1701424"/>
              <a:gd name="connsiteY2087" fmla="*/ 791560 h 1652906"/>
              <a:gd name="connsiteX2088" fmla="*/ 351037 w 1701424"/>
              <a:gd name="connsiteY2088" fmla="*/ 793212 h 1652906"/>
              <a:gd name="connsiteX2089" fmla="*/ 348546 w 1701424"/>
              <a:gd name="connsiteY2089" fmla="*/ 793605 h 1652906"/>
              <a:gd name="connsiteX2090" fmla="*/ 345661 w 1701424"/>
              <a:gd name="connsiteY2090" fmla="*/ 795703 h 1652906"/>
              <a:gd name="connsiteX2091" fmla="*/ 342120 w 1701424"/>
              <a:gd name="connsiteY2091" fmla="*/ 796359 h 1652906"/>
              <a:gd name="connsiteX2092" fmla="*/ 337924 w 1701424"/>
              <a:gd name="connsiteY2092" fmla="*/ 795965 h 1652906"/>
              <a:gd name="connsiteX2093" fmla="*/ 332941 w 1701424"/>
              <a:gd name="connsiteY2093" fmla="*/ 794916 h 1652906"/>
              <a:gd name="connsiteX2094" fmla="*/ 330450 w 1701424"/>
              <a:gd name="connsiteY2094" fmla="*/ 794916 h 1652906"/>
              <a:gd name="connsiteX2095" fmla="*/ 327565 w 1701424"/>
              <a:gd name="connsiteY2095" fmla="*/ 797014 h 1652906"/>
              <a:gd name="connsiteX2096" fmla="*/ 324680 w 1701424"/>
              <a:gd name="connsiteY2096" fmla="*/ 797932 h 1652906"/>
              <a:gd name="connsiteX2097" fmla="*/ 323762 w 1701424"/>
              <a:gd name="connsiteY2097" fmla="*/ 799768 h 1652906"/>
              <a:gd name="connsiteX2098" fmla="*/ 321270 w 1701424"/>
              <a:gd name="connsiteY2098" fmla="*/ 799375 h 1652906"/>
              <a:gd name="connsiteX2099" fmla="*/ 319172 w 1701424"/>
              <a:gd name="connsiteY2099" fmla="*/ 801866 h 1652906"/>
              <a:gd name="connsiteX2100" fmla="*/ 316287 w 1701424"/>
              <a:gd name="connsiteY2100" fmla="*/ 802128 h 1652906"/>
              <a:gd name="connsiteX2101" fmla="*/ 316287 w 1701424"/>
              <a:gd name="connsiteY2101" fmla="*/ 804227 h 1652906"/>
              <a:gd name="connsiteX2102" fmla="*/ 314189 w 1701424"/>
              <a:gd name="connsiteY2102" fmla="*/ 803964 h 1652906"/>
              <a:gd name="connsiteX2103" fmla="*/ 312747 w 1701424"/>
              <a:gd name="connsiteY2103" fmla="*/ 805407 h 1652906"/>
              <a:gd name="connsiteX2104" fmla="*/ 309862 w 1701424"/>
              <a:gd name="connsiteY2104" fmla="*/ 807505 h 1652906"/>
              <a:gd name="connsiteX2105" fmla="*/ 307764 w 1701424"/>
              <a:gd name="connsiteY2105" fmla="*/ 808947 h 1652906"/>
              <a:gd name="connsiteX2106" fmla="*/ 305928 w 1701424"/>
              <a:gd name="connsiteY2106" fmla="*/ 811045 h 1652906"/>
              <a:gd name="connsiteX2107" fmla="*/ 303437 w 1701424"/>
              <a:gd name="connsiteY2107" fmla="*/ 811701 h 1652906"/>
              <a:gd name="connsiteX2108" fmla="*/ 299896 w 1701424"/>
              <a:gd name="connsiteY2108" fmla="*/ 811045 h 1652906"/>
              <a:gd name="connsiteX2109" fmla="*/ 297798 w 1701424"/>
              <a:gd name="connsiteY2109" fmla="*/ 812488 h 1652906"/>
              <a:gd name="connsiteX2110" fmla="*/ 287439 w 1701424"/>
              <a:gd name="connsiteY2110" fmla="*/ 818389 h 1652906"/>
              <a:gd name="connsiteX2111" fmla="*/ 282456 w 1701424"/>
              <a:gd name="connsiteY2111" fmla="*/ 820224 h 1652906"/>
              <a:gd name="connsiteX2112" fmla="*/ 280751 w 1701424"/>
              <a:gd name="connsiteY2112" fmla="*/ 820224 h 1652906"/>
              <a:gd name="connsiteX2113" fmla="*/ 282587 w 1701424"/>
              <a:gd name="connsiteY2113" fmla="*/ 820617 h 1652906"/>
              <a:gd name="connsiteX2114" fmla="*/ 287570 w 1701424"/>
              <a:gd name="connsiteY2114" fmla="*/ 818781 h 1652906"/>
              <a:gd name="connsiteX2115" fmla="*/ 297929 w 1701424"/>
              <a:gd name="connsiteY2115" fmla="*/ 812749 h 1652906"/>
              <a:gd name="connsiteX2116" fmla="*/ 300027 w 1701424"/>
              <a:gd name="connsiteY2116" fmla="*/ 811438 h 1652906"/>
              <a:gd name="connsiteX2117" fmla="*/ 303568 w 1701424"/>
              <a:gd name="connsiteY2117" fmla="*/ 812094 h 1652906"/>
              <a:gd name="connsiteX2118" fmla="*/ 305928 w 1701424"/>
              <a:gd name="connsiteY2118" fmla="*/ 811438 h 1652906"/>
              <a:gd name="connsiteX2119" fmla="*/ 307764 w 1701424"/>
              <a:gd name="connsiteY2119" fmla="*/ 809209 h 1652906"/>
              <a:gd name="connsiteX2120" fmla="*/ 309993 w 1701424"/>
              <a:gd name="connsiteY2120" fmla="*/ 807767 h 1652906"/>
              <a:gd name="connsiteX2121" fmla="*/ 312747 w 1701424"/>
              <a:gd name="connsiteY2121" fmla="*/ 805668 h 1652906"/>
              <a:gd name="connsiteX2122" fmla="*/ 314190 w 1701424"/>
              <a:gd name="connsiteY2122" fmla="*/ 804357 h 1652906"/>
              <a:gd name="connsiteX2123" fmla="*/ 316288 w 1701424"/>
              <a:gd name="connsiteY2123" fmla="*/ 804619 h 1652906"/>
              <a:gd name="connsiteX2124" fmla="*/ 316288 w 1701424"/>
              <a:gd name="connsiteY2124" fmla="*/ 802390 h 1652906"/>
              <a:gd name="connsiteX2125" fmla="*/ 319173 w 1701424"/>
              <a:gd name="connsiteY2125" fmla="*/ 802128 h 1652906"/>
              <a:gd name="connsiteX2126" fmla="*/ 321271 w 1701424"/>
              <a:gd name="connsiteY2126" fmla="*/ 799636 h 1652906"/>
              <a:gd name="connsiteX2127" fmla="*/ 323893 w 1701424"/>
              <a:gd name="connsiteY2127" fmla="*/ 800030 h 1652906"/>
              <a:gd name="connsiteX2128" fmla="*/ 324811 w 1701424"/>
              <a:gd name="connsiteY2128" fmla="*/ 798194 h 1652906"/>
              <a:gd name="connsiteX2129" fmla="*/ 327565 w 1701424"/>
              <a:gd name="connsiteY2129" fmla="*/ 797276 h 1652906"/>
              <a:gd name="connsiteX2130" fmla="*/ 330450 w 1701424"/>
              <a:gd name="connsiteY2130" fmla="*/ 795047 h 1652906"/>
              <a:gd name="connsiteX2131" fmla="*/ 332941 w 1701424"/>
              <a:gd name="connsiteY2131" fmla="*/ 795047 h 1652906"/>
              <a:gd name="connsiteX2132" fmla="*/ 337924 w 1701424"/>
              <a:gd name="connsiteY2132" fmla="*/ 796096 h 1652906"/>
              <a:gd name="connsiteX2133" fmla="*/ 342120 w 1701424"/>
              <a:gd name="connsiteY2133" fmla="*/ 796489 h 1652906"/>
              <a:gd name="connsiteX2134" fmla="*/ 345792 w 1701424"/>
              <a:gd name="connsiteY2134" fmla="*/ 795834 h 1652906"/>
              <a:gd name="connsiteX2135" fmla="*/ 348546 w 1701424"/>
              <a:gd name="connsiteY2135" fmla="*/ 793736 h 1652906"/>
              <a:gd name="connsiteX2136" fmla="*/ 351168 w 1701424"/>
              <a:gd name="connsiteY2136" fmla="*/ 793342 h 1652906"/>
              <a:gd name="connsiteX2137" fmla="*/ 352479 w 1701424"/>
              <a:gd name="connsiteY2137" fmla="*/ 791638 h 1652906"/>
              <a:gd name="connsiteX2138" fmla="*/ 1412411 w 1701424"/>
              <a:gd name="connsiteY2138" fmla="*/ 790458 h 1652906"/>
              <a:gd name="connsiteX2139" fmla="*/ 1412242 w 1701424"/>
              <a:gd name="connsiteY2139" fmla="*/ 790881 h 1652906"/>
              <a:gd name="connsiteX2140" fmla="*/ 1412411 w 1701424"/>
              <a:gd name="connsiteY2140" fmla="*/ 790458 h 1652906"/>
              <a:gd name="connsiteX2141" fmla="*/ 1356020 w 1701424"/>
              <a:gd name="connsiteY2141" fmla="*/ 785995 h 1652906"/>
              <a:gd name="connsiteX2142" fmla="*/ 1357729 w 1701424"/>
              <a:gd name="connsiteY2142" fmla="*/ 790458 h 1652906"/>
              <a:gd name="connsiteX2143" fmla="*/ 1358136 w 1701424"/>
              <a:gd name="connsiteY2143" fmla="*/ 791881 h 1652906"/>
              <a:gd name="connsiteX2144" fmla="*/ 1357730 w 1701424"/>
              <a:gd name="connsiteY2144" fmla="*/ 790458 h 1652906"/>
              <a:gd name="connsiteX2145" fmla="*/ 354466 w 1701424"/>
              <a:gd name="connsiteY2145" fmla="*/ 785740 h 1652906"/>
              <a:gd name="connsiteX2146" fmla="*/ 354840 w 1701424"/>
              <a:gd name="connsiteY2146" fmla="*/ 786786 h 1652906"/>
              <a:gd name="connsiteX2147" fmla="*/ 353397 w 1701424"/>
              <a:gd name="connsiteY2147" fmla="*/ 789278 h 1652906"/>
              <a:gd name="connsiteX2148" fmla="*/ 351693 w 1701424"/>
              <a:gd name="connsiteY2148" fmla="*/ 790327 h 1652906"/>
              <a:gd name="connsiteX2149" fmla="*/ 352037 w 1701424"/>
              <a:gd name="connsiteY2149" fmla="*/ 790843 h 1652906"/>
              <a:gd name="connsiteX2150" fmla="*/ 351823 w 1701424"/>
              <a:gd name="connsiteY2150" fmla="*/ 790457 h 1652906"/>
              <a:gd name="connsiteX2151" fmla="*/ 353528 w 1701424"/>
              <a:gd name="connsiteY2151" fmla="*/ 789408 h 1652906"/>
              <a:gd name="connsiteX2152" fmla="*/ 354971 w 1701424"/>
              <a:gd name="connsiteY2152" fmla="*/ 786917 h 1652906"/>
              <a:gd name="connsiteX2153" fmla="*/ 1294051 w 1701424"/>
              <a:gd name="connsiteY2153" fmla="*/ 785195 h 1652906"/>
              <a:gd name="connsiteX2154" fmla="*/ 1296753 w 1701424"/>
              <a:gd name="connsiteY2154" fmla="*/ 788360 h 1652906"/>
              <a:gd name="connsiteX2155" fmla="*/ 1296754 w 1701424"/>
              <a:gd name="connsiteY2155" fmla="*/ 788360 h 1652906"/>
              <a:gd name="connsiteX2156" fmla="*/ 624051 w 1701424"/>
              <a:gd name="connsiteY2156" fmla="*/ 784819 h 1652906"/>
              <a:gd name="connsiteX2157" fmla="*/ 624051 w 1701424"/>
              <a:gd name="connsiteY2157" fmla="*/ 784819 h 1652906"/>
              <a:gd name="connsiteX2158" fmla="*/ 625231 w 1701424"/>
              <a:gd name="connsiteY2158" fmla="*/ 786917 h 1652906"/>
              <a:gd name="connsiteX2159" fmla="*/ 625231 w 1701424"/>
              <a:gd name="connsiteY2159" fmla="*/ 786917 h 1652906"/>
              <a:gd name="connsiteX2160" fmla="*/ 1311571 w 1701424"/>
              <a:gd name="connsiteY2160" fmla="*/ 784819 h 1652906"/>
              <a:gd name="connsiteX2161" fmla="*/ 1312096 w 1701424"/>
              <a:gd name="connsiteY2161" fmla="*/ 785475 h 1652906"/>
              <a:gd name="connsiteX2162" fmla="*/ 1311572 w 1701424"/>
              <a:gd name="connsiteY2162" fmla="*/ 784819 h 1652906"/>
              <a:gd name="connsiteX2163" fmla="*/ 624683 w 1701424"/>
              <a:gd name="connsiteY2163" fmla="*/ 782329 h 1652906"/>
              <a:gd name="connsiteX2164" fmla="*/ 624444 w 1701424"/>
              <a:gd name="connsiteY2164" fmla="*/ 783639 h 1652906"/>
              <a:gd name="connsiteX2165" fmla="*/ 624117 w 1701424"/>
              <a:gd name="connsiteY2165" fmla="*/ 784621 h 1652906"/>
              <a:gd name="connsiteX2166" fmla="*/ 624445 w 1701424"/>
              <a:gd name="connsiteY2166" fmla="*/ 783639 h 1652906"/>
              <a:gd name="connsiteX2167" fmla="*/ 1307111 w 1701424"/>
              <a:gd name="connsiteY2167" fmla="*/ 781935 h 1652906"/>
              <a:gd name="connsiteX2168" fmla="*/ 1301736 w 1701424"/>
              <a:gd name="connsiteY2168" fmla="*/ 789409 h 1652906"/>
              <a:gd name="connsiteX2169" fmla="*/ 1298588 w 1701424"/>
              <a:gd name="connsiteY2169" fmla="*/ 791638 h 1652906"/>
              <a:gd name="connsiteX2170" fmla="*/ 1298588 w 1701424"/>
              <a:gd name="connsiteY2170" fmla="*/ 795047 h 1652906"/>
              <a:gd name="connsiteX2171" fmla="*/ 1292163 w 1701424"/>
              <a:gd name="connsiteY2171" fmla="*/ 805013 h 1652906"/>
              <a:gd name="connsiteX2172" fmla="*/ 1292099 w 1701424"/>
              <a:gd name="connsiteY2172" fmla="*/ 805026 h 1652906"/>
              <a:gd name="connsiteX2173" fmla="*/ 1292163 w 1701424"/>
              <a:gd name="connsiteY2173" fmla="*/ 805013 h 1652906"/>
              <a:gd name="connsiteX2174" fmla="*/ 1298589 w 1701424"/>
              <a:gd name="connsiteY2174" fmla="*/ 795047 h 1652906"/>
              <a:gd name="connsiteX2175" fmla="*/ 1298589 w 1701424"/>
              <a:gd name="connsiteY2175" fmla="*/ 791638 h 1652906"/>
              <a:gd name="connsiteX2176" fmla="*/ 1301737 w 1701424"/>
              <a:gd name="connsiteY2176" fmla="*/ 789409 h 1652906"/>
              <a:gd name="connsiteX2177" fmla="*/ 1307112 w 1701424"/>
              <a:gd name="connsiteY2177" fmla="*/ 781935 h 1652906"/>
              <a:gd name="connsiteX2178" fmla="*/ 624707 w 1701424"/>
              <a:gd name="connsiteY2178" fmla="*/ 779836 h 1652906"/>
              <a:gd name="connsiteX2179" fmla="*/ 625231 w 1701424"/>
              <a:gd name="connsiteY2179" fmla="*/ 781541 h 1652906"/>
              <a:gd name="connsiteX2180" fmla="*/ 625231 w 1701424"/>
              <a:gd name="connsiteY2180" fmla="*/ 781541 h 1652906"/>
              <a:gd name="connsiteX2181" fmla="*/ 624707 w 1701424"/>
              <a:gd name="connsiteY2181" fmla="*/ 779836 h 1652906"/>
              <a:gd name="connsiteX2182" fmla="*/ 358483 w 1701424"/>
              <a:gd name="connsiteY2182" fmla="*/ 777243 h 1652906"/>
              <a:gd name="connsiteX2183" fmla="*/ 356020 w 1701424"/>
              <a:gd name="connsiteY2183" fmla="*/ 779705 h 1652906"/>
              <a:gd name="connsiteX2184" fmla="*/ 354184 w 1701424"/>
              <a:gd name="connsiteY2184" fmla="*/ 784950 h 1652906"/>
              <a:gd name="connsiteX2185" fmla="*/ 354207 w 1701424"/>
              <a:gd name="connsiteY2185" fmla="*/ 785015 h 1652906"/>
              <a:gd name="connsiteX2186" fmla="*/ 356020 w 1701424"/>
              <a:gd name="connsiteY2186" fmla="*/ 779836 h 1652906"/>
              <a:gd name="connsiteX2187" fmla="*/ 359953 w 1701424"/>
              <a:gd name="connsiteY2187" fmla="*/ 773675 h 1652906"/>
              <a:gd name="connsiteX2188" fmla="*/ 359170 w 1701424"/>
              <a:gd name="connsiteY2188" fmla="*/ 775502 h 1652906"/>
              <a:gd name="connsiteX2189" fmla="*/ 359953 w 1701424"/>
              <a:gd name="connsiteY2189" fmla="*/ 773804 h 1652906"/>
              <a:gd name="connsiteX2190" fmla="*/ 1335565 w 1701424"/>
              <a:gd name="connsiteY2190" fmla="*/ 773277 h 1652906"/>
              <a:gd name="connsiteX2191" fmla="*/ 1336748 w 1701424"/>
              <a:gd name="connsiteY2191" fmla="*/ 774460 h 1652906"/>
              <a:gd name="connsiteX2192" fmla="*/ 1336748 w 1701424"/>
              <a:gd name="connsiteY2192" fmla="*/ 774459 h 1652906"/>
              <a:gd name="connsiteX2193" fmla="*/ 1345403 w 1701424"/>
              <a:gd name="connsiteY2193" fmla="*/ 772755 h 1652906"/>
              <a:gd name="connsiteX2194" fmla="*/ 1350648 w 1701424"/>
              <a:gd name="connsiteY2194" fmla="*/ 778393 h 1652906"/>
              <a:gd name="connsiteX2195" fmla="*/ 1350386 w 1701424"/>
              <a:gd name="connsiteY2195" fmla="*/ 778656 h 1652906"/>
              <a:gd name="connsiteX2196" fmla="*/ 1350649 w 1701424"/>
              <a:gd name="connsiteY2196" fmla="*/ 778394 h 1652906"/>
              <a:gd name="connsiteX2197" fmla="*/ 249916 w 1701424"/>
              <a:gd name="connsiteY2197" fmla="*/ 772752 h 1652906"/>
              <a:gd name="connsiteX2198" fmla="*/ 249673 w 1701424"/>
              <a:gd name="connsiteY2198" fmla="*/ 777738 h 1652906"/>
              <a:gd name="connsiteX2199" fmla="*/ 248493 w 1701424"/>
              <a:gd name="connsiteY2199" fmla="*/ 783638 h 1652906"/>
              <a:gd name="connsiteX2200" fmla="*/ 244690 w 1701424"/>
              <a:gd name="connsiteY2200" fmla="*/ 793736 h 1652906"/>
              <a:gd name="connsiteX2201" fmla="*/ 240756 w 1701424"/>
              <a:gd name="connsiteY2201" fmla="*/ 802128 h 1652906"/>
              <a:gd name="connsiteX2202" fmla="*/ 238265 w 1701424"/>
              <a:gd name="connsiteY2202" fmla="*/ 805013 h 1652906"/>
              <a:gd name="connsiteX2203" fmla="*/ 232626 w 1701424"/>
              <a:gd name="connsiteY2203" fmla="*/ 808816 h 1652906"/>
              <a:gd name="connsiteX2204" fmla="*/ 231577 w 1701424"/>
              <a:gd name="connsiteY2204" fmla="*/ 812356 h 1652906"/>
              <a:gd name="connsiteX2205" fmla="*/ 228692 w 1701424"/>
              <a:gd name="connsiteY2205" fmla="*/ 812094 h 1652906"/>
              <a:gd name="connsiteX2206" fmla="*/ 228961 w 1701424"/>
              <a:gd name="connsiteY2206" fmla="*/ 812524 h 1652906"/>
              <a:gd name="connsiteX2207" fmla="*/ 231446 w 1701424"/>
              <a:gd name="connsiteY2207" fmla="*/ 812750 h 1652906"/>
              <a:gd name="connsiteX2208" fmla="*/ 232626 w 1701424"/>
              <a:gd name="connsiteY2208" fmla="*/ 809210 h 1652906"/>
              <a:gd name="connsiteX2209" fmla="*/ 238265 w 1701424"/>
              <a:gd name="connsiteY2209" fmla="*/ 805407 h 1652906"/>
              <a:gd name="connsiteX2210" fmla="*/ 240756 w 1701424"/>
              <a:gd name="connsiteY2210" fmla="*/ 802522 h 1652906"/>
              <a:gd name="connsiteX2211" fmla="*/ 244690 w 1701424"/>
              <a:gd name="connsiteY2211" fmla="*/ 793998 h 1652906"/>
              <a:gd name="connsiteX2212" fmla="*/ 248493 w 1701424"/>
              <a:gd name="connsiteY2212" fmla="*/ 784032 h 1652906"/>
              <a:gd name="connsiteX2213" fmla="*/ 249673 w 1701424"/>
              <a:gd name="connsiteY2213" fmla="*/ 778131 h 1652906"/>
              <a:gd name="connsiteX2214" fmla="*/ 249935 w 1701424"/>
              <a:gd name="connsiteY2214" fmla="*/ 772755 h 1652906"/>
              <a:gd name="connsiteX2215" fmla="*/ 626881 w 1701424"/>
              <a:gd name="connsiteY2215" fmla="*/ 772693 h 1652906"/>
              <a:gd name="connsiteX2216" fmla="*/ 627329 w 1701424"/>
              <a:gd name="connsiteY2216" fmla="*/ 773410 h 1652906"/>
              <a:gd name="connsiteX2217" fmla="*/ 627329 w 1701424"/>
              <a:gd name="connsiteY2217" fmla="*/ 774197 h 1652906"/>
              <a:gd name="connsiteX2218" fmla="*/ 626902 w 1701424"/>
              <a:gd name="connsiteY2218" fmla="*/ 774796 h 1652906"/>
              <a:gd name="connsiteX2219" fmla="*/ 627330 w 1701424"/>
              <a:gd name="connsiteY2219" fmla="*/ 774197 h 1652906"/>
              <a:gd name="connsiteX2220" fmla="*/ 627330 w 1701424"/>
              <a:gd name="connsiteY2220" fmla="*/ 773411 h 1652906"/>
              <a:gd name="connsiteX2221" fmla="*/ 209088 w 1701424"/>
              <a:gd name="connsiteY2221" fmla="*/ 771673 h 1652906"/>
              <a:gd name="connsiteX2222" fmla="*/ 208891 w 1701424"/>
              <a:gd name="connsiteY2222" fmla="*/ 772754 h 1652906"/>
              <a:gd name="connsiteX2223" fmla="*/ 208987 w 1701424"/>
              <a:gd name="connsiteY2223" fmla="*/ 772754 h 1652906"/>
              <a:gd name="connsiteX2224" fmla="*/ 209154 w 1701424"/>
              <a:gd name="connsiteY2224" fmla="*/ 771837 h 1652906"/>
              <a:gd name="connsiteX2225" fmla="*/ 1337273 w 1701424"/>
              <a:gd name="connsiteY2225" fmla="*/ 770920 h 1652906"/>
              <a:gd name="connsiteX2226" fmla="*/ 1337912 w 1701424"/>
              <a:gd name="connsiteY2226" fmla="*/ 771733 h 1652906"/>
              <a:gd name="connsiteX2227" fmla="*/ 1337273 w 1701424"/>
              <a:gd name="connsiteY2227" fmla="*/ 770920 h 1652906"/>
              <a:gd name="connsiteX2228" fmla="*/ 203908 w 1701424"/>
              <a:gd name="connsiteY2228" fmla="*/ 770395 h 1652906"/>
              <a:gd name="connsiteX2229" fmla="*/ 204082 w 1701424"/>
              <a:gd name="connsiteY2229" fmla="*/ 771348 h 1652906"/>
              <a:gd name="connsiteX2230" fmla="*/ 204171 w 1701424"/>
              <a:gd name="connsiteY2230" fmla="*/ 771312 h 1652906"/>
              <a:gd name="connsiteX2231" fmla="*/ 204004 w 1701424"/>
              <a:gd name="connsiteY2231" fmla="*/ 770395 h 1652906"/>
              <a:gd name="connsiteX2232" fmla="*/ 1277950 w 1701424"/>
              <a:gd name="connsiteY2232" fmla="*/ 768578 h 1652906"/>
              <a:gd name="connsiteX2233" fmla="*/ 1279050 w 1701424"/>
              <a:gd name="connsiteY2233" fmla="*/ 768821 h 1652906"/>
              <a:gd name="connsiteX2234" fmla="*/ 1284295 w 1701424"/>
              <a:gd name="connsiteY2234" fmla="*/ 781541 h 1652906"/>
              <a:gd name="connsiteX2235" fmla="*/ 1285020 w 1701424"/>
              <a:gd name="connsiteY2235" fmla="*/ 781674 h 1652906"/>
              <a:gd name="connsiteX2236" fmla="*/ 1284296 w 1701424"/>
              <a:gd name="connsiteY2236" fmla="*/ 781541 h 1652906"/>
              <a:gd name="connsiteX2237" fmla="*/ 1279051 w 1701424"/>
              <a:gd name="connsiteY2237" fmla="*/ 768821 h 1652906"/>
              <a:gd name="connsiteX2238" fmla="*/ 626674 w 1701424"/>
              <a:gd name="connsiteY2238" fmla="*/ 767116 h 1652906"/>
              <a:gd name="connsiteX2239" fmla="*/ 626674 w 1701424"/>
              <a:gd name="connsiteY2239" fmla="*/ 767116 h 1652906"/>
              <a:gd name="connsiteX2240" fmla="*/ 626936 w 1701424"/>
              <a:gd name="connsiteY2240" fmla="*/ 769214 h 1652906"/>
              <a:gd name="connsiteX2241" fmla="*/ 627329 w 1701424"/>
              <a:gd name="connsiteY2241" fmla="*/ 770132 h 1652906"/>
              <a:gd name="connsiteX2242" fmla="*/ 626674 w 1701424"/>
              <a:gd name="connsiteY2242" fmla="*/ 772361 h 1652906"/>
              <a:gd name="connsiteX2243" fmla="*/ 626674 w 1701424"/>
              <a:gd name="connsiteY2243" fmla="*/ 772362 h 1652906"/>
              <a:gd name="connsiteX2244" fmla="*/ 627330 w 1701424"/>
              <a:gd name="connsiteY2244" fmla="*/ 770132 h 1652906"/>
              <a:gd name="connsiteX2245" fmla="*/ 626936 w 1701424"/>
              <a:gd name="connsiteY2245" fmla="*/ 769214 h 1652906"/>
              <a:gd name="connsiteX2246" fmla="*/ 179518 w 1701424"/>
              <a:gd name="connsiteY2246" fmla="*/ 765805 h 1652906"/>
              <a:gd name="connsiteX2247" fmla="*/ 178993 w 1701424"/>
              <a:gd name="connsiteY2247" fmla="*/ 767772 h 1652906"/>
              <a:gd name="connsiteX2248" fmla="*/ 178994 w 1701424"/>
              <a:gd name="connsiteY2248" fmla="*/ 767772 h 1652906"/>
              <a:gd name="connsiteX2249" fmla="*/ 179518 w 1701424"/>
              <a:gd name="connsiteY2249" fmla="*/ 765936 h 1652906"/>
              <a:gd name="connsiteX2250" fmla="*/ 183714 w 1701424"/>
              <a:gd name="connsiteY2250" fmla="*/ 766722 h 1652906"/>
              <a:gd name="connsiteX2251" fmla="*/ 185419 w 1701424"/>
              <a:gd name="connsiteY2251" fmla="*/ 767772 h 1652906"/>
              <a:gd name="connsiteX2252" fmla="*/ 183714 w 1701424"/>
              <a:gd name="connsiteY2252" fmla="*/ 766592 h 1652906"/>
              <a:gd name="connsiteX2253" fmla="*/ 626805 w 1701424"/>
              <a:gd name="connsiteY2253" fmla="*/ 764953 h 1652906"/>
              <a:gd name="connsiteX2254" fmla="*/ 626936 w 1701424"/>
              <a:gd name="connsiteY2254" fmla="*/ 765674 h 1652906"/>
              <a:gd name="connsiteX2255" fmla="*/ 626936 w 1701424"/>
              <a:gd name="connsiteY2255" fmla="*/ 765674 h 1652906"/>
              <a:gd name="connsiteX2256" fmla="*/ 624707 w 1701424"/>
              <a:gd name="connsiteY2256" fmla="*/ 761084 h 1652906"/>
              <a:gd name="connsiteX2257" fmla="*/ 624707 w 1701424"/>
              <a:gd name="connsiteY2257" fmla="*/ 761084 h 1652906"/>
              <a:gd name="connsiteX2258" fmla="*/ 626674 w 1701424"/>
              <a:gd name="connsiteY2258" fmla="*/ 763051 h 1652906"/>
              <a:gd name="connsiteX2259" fmla="*/ 626674 w 1701424"/>
              <a:gd name="connsiteY2259" fmla="*/ 763051 h 1652906"/>
              <a:gd name="connsiteX2260" fmla="*/ 625231 w 1701424"/>
              <a:gd name="connsiteY2260" fmla="*/ 758855 h 1652906"/>
              <a:gd name="connsiteX2261" fmla="*/ 625231 w 1701424"/>
              <a:gd name="connsiteY2261" fmla="*/ 758855 h 1652906"/>
              <a:gd name="connsiteX2262" fmla="*/ 625494 w 1701424"/>
              <a:gd name="connsiteY2262" fmla="*/ 760035 h 1652906"/>
              <a:gd name="connsiteX2263" fmla="*/ 625494 w 1701424"/>
              <a:gd name="connsiteY2263" fmla="*/ 760035 h 1652906"/>
              <a:gd name="connsiteX2264" fmla="*/ 1262134 w 1701424"/>
              <a:gd name="connsiteY2264" fmla="*/ 758200 h 1652906"/>
              <a:gd name="connsiteX2265" fmla="*/ 1262396 w 1701424"/>
              <a:gd name="connsiteY2265" fmla="*/ 761084 h 1652906"/>
              <a:gd name="connsiteX2266" fmla="*/ 1264232 w 1701424"/>
              <a:gd name="connsiteY2266" fmla="*/ 765281 h 1652906"/>
              <a:gd name="connsiteX2267" fmla="*/ 1261609 w 1701424"/>
              <a:gd name="connsiteY2267" fmla="*/ 767772 h 1652906"/>
              <a:gd name="connsiteX2268" fmla="*/ 1263576 w 1701424"/>
              <a:gd name="connsiteY2268" fmla="*/ 770919 h 1652906"/>
              <a:gd name="connsiteX2269" fmla="*/ 1263577 w 1701424"/>
              <a:gd name="connsiteY2269" fmla="*/ 770918 h 1652906"/>
              <a:gd name="connsiteX2270" fmla="*/ 1261611 w 1701424"/>
              <a:gd name="connsiteY2270" fmla="*/ 767772 h 1652906"/>
              <a:gd name="connsiteX2271" fmla="*/ 1264233 w 1701424"/>
              <a:gd name="connsiteY2271" fmla="*/ 765281 h 1652906"/>
              <a:gd name="connsiteX2272" fmla="*/ 1262398 w 1701424"/>
              <a:gd name="connsiteY2272" fmla="*/ 761085 h 1652906"/>
              <a:gd name="connsiteX2273" fmla="*/ 1262135 w 1701424"/>
              <a:gd name="connsiteY2273" fmla="*/ 758200 h 1652906"/>
              <a:gd name="connsiteX2274" fmla="*/ 625231 w 1701424"/>
              <a:gd name="connsiteY2274" fmla="*/ 757150 h 1652906"/>
              <a:gd name="connsiteX2275" fmla="*/ 625494 w 1701424"/>
              <a:gd name="connsiteY2275" fmla="*/ 758199 h 1652906"/>
              <a:gd name="connsiteX2276" fmla="*/ 625494 w 1701424"/>
              <a:gd name="connsiteY2276" fmla="*/ 758199 h 1652906"/>
              <a:gd name="connsiteX2277" fmla="*/ 625231 w 1701424"/>
              <a:gd name="connsiteY2277" fmla="*/ 757150 h 1652906"/>
              <a:gd name="connsiteX2278" fmla="*/ 388028 w 1701424"/>
              <a:gd name="connsiteY2278" fmla="*/ 749595 h 1652906"/>
              <a:gd name="connsiteX2279" fmla="*/ 387229 w 1701424"/>
              <a:gd name="connsiteY2279" fmla="*/ 750856 h 1652906"/>
              <a:gd name="connsiteX2280" fmla="*/ 381902 w 1701424"/>
              <a:gd name="connsiteY2280" fmla="*/ 753363 h 1652906"/>
              <a:gd name="connsiteX2281" fmla="*/ 387229 w 1701424"/>
              <a:gd name="connsiteY2281" fmla="*/ 750856 h 1652906"/>
              <a:gd name="connsiteX2282" fmla="*/ 1259761 w 1701424"/>
              <a:gd name="connsiteY2282" fmla="*/ 749469 h 1652906"/>
              <a:gd name="connsiteX2283" fmla="*/ 1260298 w 1701424"/>
              <a:gd name="connsiteY2283" fmla="*/ 749676 h 1652906"/>
              <a:gd name="connsiteX2284" fmla="*/ 1257413 w 1701424"/>
              <a:gd name="connsiteY2284" fmla="*/ 754659 h 1652906"/>
              <a:gd name="connsiteX2285" fmla="*/ 1260425 w 1701424"/>
              <a:gd name="connsiteY2285" fmla="*/ 756917 h 1652906"/>
              <a:gd name="connsiteX2286" fmla="*/ 1257415 w 1701424"/>
              <a:gd name="connsiteY2286" fmla="*/ 754659 h 1652906"/>
              <a:gd name="connsiteX2287" fmla="*/ 1260299 w 1701424"/>
              <a:gd name="connsiteY2287" fmla="*/ 749676 h 1652906"/>
              <a:gd name="connsiteX2288" fmla="*/ 623395 w 1701424"/>
              <a:gd name="connsiteY2288" fmla="*/ 748627 h 1652906"/>
              <a:gd name="connsiteX2289" fmla="*/ 623789 w 1701424"/>
              <a:gd name="connsiteY2289" fmla="*/ 749020 h 1652906"/>
              <a:gd name="connsiteX2290" fmla="*/ 624444 w 1701424"/>
              <a:gd name="connsiteY2290" fmla="*/ 753216 h 1652906"/>
              <a:gd name="connsiteX2291" fmla="*/ 625231 w 1701424"/>
              <a:gd name="connsiteY2291" fmla="*/ 754003 h 1652906"/>
              <a:gd name="connsiteX2292" fmla="*/ 625887 w 1701424"/>
              <a:gd name="connsiteY2292" fmla="*/ 756101 h 1652906"/>
              <a:gd name="connsiteX2293" fmla="*/ 625887 w 1701424"/>
              <a:gd name="connsiteY2293" fmla="*/ 756101 h 1652906"/>
              <a:gd name="connsiteX2294" fmla="*/ 625231 w 1701424"/>
              <a:gd name="connsiteY2294" fmla="*/ 754003 h 1652906"/>
              <a:gd name="connsiteX2295" fmla="*/ 624445 w 1701424"/>
              <a:gd name="connsiteY2295" fmla="*/ 753217 h 1652906"/>
              <a:gd name="connsiteX2296" fmla="*/ 623789 w 1701424"/>
              <a:gd name="connsiteY2296" fmla="*/ 749020 h 1652906"/>
              <a:gd name="connsiteX2297" fmla="*/ 623536 w 1701424"/>
              <a:gd name="connsiteY2297" fmla="*/ 747566 h 1652906"/>
              <a:gd name="connsiteX2298" fmla="*/ 623002 w 1701424"/>
              <a:gd name="connsiteY2298" fmla="*/ 748233 h 1652906"/>
              <a:gd name="connsiteX2299" fmla="*/ 623002 w 1701424"/>
              <a:gd name="connsiteY2299" fmla="*/ 748234 h 1652906"/>
              <a:gd name="connsiteX2300" fmla="*/ 173093 w 1701424"/>
              <a:gd name="connsiteY2300" fmla="*/ 745217 h 1652906"/>
              <a:gd name="connsiteX2301" fmla="*/ 173093 w 1701424"/>
              <a:gd name="connsiteY2301" fmla="*/ 745218 h 1652906"/>
              <a:gd name="connsiteX2302" fmla="*/ 175322 w 1701424"/>
              <a:gd name="connsiteY2302" fmla="*/ 745218 h 1652906"/>
              <a:gd name="connsiteX2303" fmla="*/ 175322 w 1701424"/>
              <a:gd name="connsiteY2303" fmla="*/ 745217 h 1652906"/>
              <a:gd name="connsiteX2304" fmla="*/ 1133364 w 1701424"/>
              <a:gd name="connsiteY2304" fmla="*/ 741152 h 1652906"/>
              <a:gd name="connsiteX2305" fmla="*/ 1123660 w 1701424"/>
              <a:gd name="connsiteY2305" fmla="*/ 743251 h 1652906"/>
              <a:gd name="connsiteX2306" fmla="*/ 1133363 w 1701424"/>
              <a:gd name="connsiteY2306" fmla="*/ 741153 h 1652906"/>
              <a:gd name="connsiteX2307" fmla="*/ 1135068 w 1701424"/>
              <a:gd name="connsiteY2307" fmla="*/ 742988 h 1652906"/>
              <a:gd name="connsiteX2308" fmla="*/ 394310 w 1701424"/>
              <a:gd name="connsiteY2308" fmla="*/ 740890 h 1652906"/>
              <a:gd name="connsiteX2309" fmla="*/ 391425 w 1701424"/>
              <a:gd name="connsiteY2309" fmla="*/ 744037 h 1652906"/>
              <a:gd name="connsiteX2310" fmla="*/ 390930 w 1701424"/>
              <a:gd name="connsiteY2310" fmla="*/ 744875 h 1652906"/>
              <a:gd name="connsiteX2311" fmla="*/ 391425 w 1701424"/>
              <a:gd name="connsiteY2311" fmla="*/ 744037 h 1652906"/>
              <a:gd name="connsiteX2312" fmla="*/ 394310 w 1701424"/>
              <a:gd name="connsiteY2312" fmla="*/ 740890 h 1652906"/>
              <a:gd name="connsiteX2313" fmla="*/ 625494 w 1701424"/>
              <a:gd name="connsiteY2313" fmla="*/ 739579 h 1652906"/>
              <a:gd name="connsiteX2314" fmla="*/ 625494 w 1701424"/>
              <a:gd name="connsiteY2314" fmla="*/ 739579 h 1652906"/>
              <a:gd name="connsiteX2315" fmla="*/ 626149 w 1701424"/>
              <a:gd name="connsiteY2315" fmla="*/ 739841 h 1652906"/>
              <a:gd name="connsiteX2316" fmla="*/ 627985 w 1701424"/>
              <a:gd name="connsiteY2316" fmla="*/ 746135 h 1652906"/>
              <a:gd name="connsiteX2317" fmla="*/ 627985 w 1701424"/>
              <a:gd name="connsiteY2317" fmla="*/ 746135 h 1652906"/>
              <a:gd name="connsiteX2318" fmla="*/ 626149 w 1701424"/>
              <a:gd name="connsiteY2318" fmla="*/ 739841 h 1652906"/>
              <a:gd name="connsiteX2319" fmla="*/ 397452 w 1701424"/>
              <a:gd name="connsiteY2319" fmla="*/ 735747 h 1652906"/>
              <a:gd name="connsiteX2320" fmla="*/ 396408 w 1701424"/>
              <a:gd name="connsiteY2320" fmla="*/ 736956 h 1652906"/>
              <a:gd name="connsiteX2321" fmla="*/ 394310 w 1701424"/>
              <a:gd name="connsiteY2321" fmla="*/ 737612 h 1652906"/>
              <a:gd name="connsiteX2322" fmla="*/ 394310 w 1701424"/>
              <a:gd name="connsiteY2322" fmla="*/ 737612 h 1652906"/>
              <a:gd name="connsiteX2323" fmla="*/ 396408 w 1701424"/>
              <a:gd name="connsiteY2323" fmla="*/ 736956 h 1652906"/>
              <a:gd name="connsiteX2324" fmla="*/ 1183324 w 1701424"/>
              <a:gd name="connsiteY2324" fmla="*/ 734596 h 1652906"/>
              <a:gd name="connsiteX2325" fmla="*/ 1182931 w 1701424"/>
              <a:gd name="connsiteY2325" fmla="*/ 735252 h 1652906"/>
              <a:gd name="connsiteX2326" fmla="*/ 1183325 w 1701424"/>
              <a:gd name="connsiteY2326" fmla="*/ 734596 h 1652906"/>
              <a:gd name="connsiteX2327" fmla="*/ 621691 w 1701424"/>
              <a:gd name="connsiteY2327" fmla="*/ 733022 h 1652906"/>
              <a:gd name="connsiteX2328" fmla="*/ 620511 w 1701424"/>
              <a:gd name="connsiteY2328" fmla="*/ 733809 h 1652906"/>
              <a:gd name="connsiteX2329" fmla="*/ 619593 w 1701424"/>
              <a:gd name="connsiteY2329" fmla="*/ 733809 h 1652906"/>
              <a:gd name="connsiteX2330" fmla="*/ 619593 w 1701424"/>
              <a:gd name="connsiteY2330" fmla="*/ 733809 h 1652906"/>
              <a:gd name="connsiteX2331" fmla="*/ 620511 w 1701424"/>
              <a:gd name="connsiteY2331" fmla="*/ 733809 h 1652906"/>
              <a:gd name="connsiteX2332" fmla="*/ 621691 w 1701424"/>
              <a:gd name="connsiteY2332" fmla="*/ 733022 h 1652906"/>
              <a:gd name="connsiteX2333" fmla="*/ 622346 w 1701424"/>
              <a:gd name="connsiteY2333" fmla="*/ 733022 h 1652906"/>
              <a:gd name="connsiteX2334" fmla="*/ 622346 w 1701424"/>
              <a:gd name="connsiteY2334" fmla="*/ 733022 h 1652906"/>
              <a:gd name="connsiteX2335" fmla="*/ 622609 w 1701424"/>
              <a:gd name="connsiteY2335" fmla="*/ 732760 h 1652906"/>
              <a:gd name="connsiteX2336" fmla="*/ 622476 w 1701424"/>
              <a:gd name="connsiteY2336" fmla="*/ 732893 h 1652906"/>
              <a:gd name="connsiteX2337" fmla="*/ 622609 w 1701424"/>
              <a:gd name="connsiteY2337" fmla="*/ 732760 h 1652906"/>
              <a:gd name="connsiteX2338" fmla="*/ 626674 w 1701424"/>
              <a:gd name="connsiteY2338" fmla="*/ 734858 h 1652906"/>
              <a:gd name="connsiteX2339" fmla="*/ 626674 w 1701424"/>
              <a:gd name="connsiteY2339" fmla="*/ 734858 h 1652906"/>
              <a:gd name="connsiteX2340" fmla="*/ 620707 w 1701424"/>
              <a:gd name="connsiteY2340" fmla="*/ 730072 h 1652906"/>
              <a:gd name="connsiteX2341" fmla="*/ 620511 w 1701424"/>
              <a:gd name="connsiteY2341" fmla="*/ 731317 h 1652906"/>
              <a:gd name="connsiteX2342" fmla="*/ 620052 w 1701424"/>
              <a:gd name="connsiteY2342" fmla="*/ 732563 h 1652906"/>
              <a:gd name="connsiteX2343" fmla="*/ 620511 w 1701424"/>
              <a:gd name="connsiteY2343" fmla="*/ 731318 h 1652906"/>
              <a:gd name="connsiteX2344" fmla="*/ 402176 w 1701424"/>
              <a:gd name="connsiteY2344" fmla="*/ 728435 h 1652906"/>
              <a:gd name="connsiteX2345" fmla="*/ 401785 w 1701424"/>
              <a:gd name="connsiteY2345" fmla="*/ 729089 h 1652906"/>
              <a:gd name="connsiteX2346" fmla="*/ 401785 w 1701424"/>
              <a:gd name="connsiteY2346" fmla="*/ 729217 h 1652906"/>
              <a:gd name="connsiteX2347" fmla="*/ 1241962 w 1701424"/>
              <a:gd name="connsiteY2347" fmla="*/ 727366 h 1652906"/>
              <a:gd name="connsiteX2348" fmla="*/ 1246136 w 1701424"/>
              <a:gd name="connsiteY2348" fmla="*/ 732236 h 1652906"/>
              <a:gd name="connsiteX2349" fmla="*/ 1249677 w 1701424"/>
              <a:gd name="connsiteY2349" fmla="*/ 745480 h 1652906"/>
              <a:gd name="connsiteX2350" fmla="*/ 1250594 w 1701424"/>
              <a:gd name="connsiteY2350" fmla="*/ 747971 h 1652906"/>
              <a:gd name="connsiteX2351" fmla="*/ 1255971 w 1701424"/>
              <a:gd name="connsiteY2351" fmla="*/ 752561 h 1652906"/>
              <a:gd name="connsiteX2352" fmla="*/ 1255971 w 1701424"/>
              <a:gd name="connsiteY2352" fmla="*/ 752561 h 1652906"/>
              <a:gd name="connsiteX2353" fmla="*/ 1250595 w 1701424"/>
              <a:gd name="connsiteY2353" fmla="*/ 747972 h 1652906"/>
              <a:gd name="connsiteX2354" fmla="*/ 1249677 w 1701424"/>
              <a:gd name="connsiteY2354" fmla="*/ 745480 h 1652906"/>
              <a:gd name="connsiteX2355" fmla="*/ 1246136 w 1701424"/>
              <a:gd name="connsiteY2355" fmla="*/ 732236 h 1652906"/>
              <a:gd name="connsiteX2356" fmla="*/ 622346 w 1701424"/>
              <a:gd name="connsiteY2356" fmla="*/ 724368 h 1652906"/>
              <a:gd name="connsiteX2357" fmla="*/ 623002 w 1701424"/>
              <a:gd name="connsiteY2357" fmla="*/ 724499 h 1652906"/>
              <a:gd name="connsiteX2358" fmla="*/ 623002 w 1701424"/>
              <a:gd name="connsiteY2358" fmla="*/ 724499 h 1652906"/>
              <a:gd name="connsiteX2359" fmla="*/ 628641 w 1701424"/>
              <a:gd name="connsiteY2359" fmla="*/ 715516 h 1652906"/>
              <a:gd name="connsiteX2360" fmla="*/ 627592 w 1701424"/>
              <a:gd name="connsiteY2360" fmla="*/ 716368 h 1652906"/>
              <a:gd name="connsiteX2361" fmla="*/ 627592 w 1701424"/>
              <a:gd name="connsiteY2361" fmla="*/ 716369 h 1652906"/>
              <a:gd name="connsiteX2362" fmla="*/ 626149 w 1701424"/>
              <a:gd name="connsiteY2362" fmla="*/ 715319 h 1652906"/>
              <a:gd name="connsiteX2363" fmla="*/ 623878 w 1701424"/>
              <a:gd name="connsiteY2363" fmla="*/ 719662 h 1652906"/>
              <a:gd name="connsiteX2364" fmla="*/ 626149 w 1701424"/>
              <a:gd name="connsiteY2364" fmla="*/ 715320 h 1652906"/>
              <a:gd name="connsiteX2365" fmla="*/ 626870 w 1701424"/>
              <a:gd name="connsiteY2365" fmla="*/ 715647 h 1652906"/>
              <a:gd name="connsiteX2366" fmla="*/ 1208502 w 1701424"/>
              <a:gd name="connsiteY2366" fmla="*/ 714664 h 1652906"/>
              <a:gd name="connsiteX2367" fmla="*/ 1208502 w 1701424"/>
              <a:gd name="connsiteY2367" fmla="*/ 714664 h 1652906"/>
              <a:gd name="connsiteX2368" fmla="*/ 1218336 w 1701424"/>
              <a:gd name="connsiteY2368" fmla="*/ 718598 h 1652906"/>
              <a:gd name="connsiteX2369" fmla="*/ 384863 w 1701424"/>
              <a:gd name="connsiteY2369" fmla="*/ 713936 h 1652906"/>
              <a:gd name="connsiteX2370" fmla="*/ 384738 w 1701424"/>
              <a:gd name="connsiteY2370" fmla="*/ 714140 h 1652906"/>
              <a:gd name="connsiteX2371" fmla="*/ 388541 w 1701424"/>
              <a:gd name="connsiteY2371" fmla="*/ 715975 h 1652906"/>
              <a:gd name="connsiteX2372" fmla="*/ 400736 w 1701424"/>
              <a:gd name="connsiteY2372" fmla="*/ 720172 h 1652906"/>
              <a:gd name="connsiteX2373" fmla="*/ 400998 w 1701424"/>
              <a:gd name="connsiteY2373" fmla="*/ 720172 h 1652906"/>
              <a:gd name="connsiteX2374" fmla="*/ 400998 w 1701424"/>
              <a:gd name="connsiteY2374" fmla="*/ 720827 h 1652906"/>
              <a:gd name="connsiteX2375" fmla="*/ 401654 w 1701424"/>
              <a:gd name="connsiteY2375" fmla="*/ 721090 h 1652906"/>
              <a:gd name="connsiteX2376" fmla="*/ 402047 w 1701424"/>
              <a:gd name="connsiteY2376" fmla="*/ 722270 h 1652906"/>
              <a:gd name="connsiteX2377" fmla="*/ 402703 w 1701424"/>
              <a:gd name="connsiteY2377" fmla="*/ 722532 h 1652906"/>
              <a:gd name="connsiteX2378" fmla="*/ 402703 w 1701424"/>
              <a:gd name="connsiteY2378" fmla="*/ 723319 h 1652906"/>
              <a:gd name="connsiteX2379" fmla="*/ 403752 w 1701424"/>
              <a:gd name="connsiteY2379" fmla="*/ 723712 h 1652906"/>
              <a:gd name="connsiteX2380" fmla="*/ 403752 w 1701424"/>
              <a:gd name="connsiteY2380" fmla="*/ 724499 h 1652906"/>
              <a:gd name="connsiteX2381" fmla="*/ 403489 w 1701424"/>
              <a:gd name="connsiteY2381" fmla="*/ 725417 h 1652906"/>
              <a:gd name="connsiteX2382" fmla="*/ 403489 w 1701424"/>
              <a:gd name="connsiteY2382" fmla="*/ 726597 h 1652906"/>
              <a:gd name="connsiteX2383" fmla="*/ 403620 w 1701424"/>
              <a:gd name="connsiteY2383" fmla="*/ 726334 h 1652906"/>
              <a:gd name="connsiteX2384" fmla="*/ 403620 w 1701424"/>
              <a:gd name="connsiteY2384" fmla="*/ 725154 h 1652906"/>
              <a:gd name="connsiteX2385" fmla="*/ 403882 w 1701424"/>
              <a:gd name="connsiteY2385" fmla="*/ 724236 h 1652906"/>
              <a:gd name="connsiteX2386" fmla="*/ 403882 w 1701424"/>
              <a:gd name="connsiteY2386" fmla="*/ 723450 h 1652906"/>
              <a:gd name="connsiteX2387" fmla="*/ 402833 w 1701424"/>
              <a:gd name="connsiteY2387" fmla="*/ 723056 h 1652906"/>
              <a:gd name="connsiteX2388" fmla="*/ 402833 w 1701424"/>
              <a:gd name="connsiteY2388" fmla="*/ 722400 h 1652906"/>
              <a:gd name="connsiteX2389" fmla="*/ 402178 w 1701424"/>
              <a:gd name="connsiteY2389" fmla="*/ 722138 h 1652906"/>
              <a:gd name="connsiteX2390" fmla="*/ 401784 w 1701424"/>
              <a:gd name="connsiteY2390" fmla="*/ 720958 h 1652906"/>
              <a:gd name="connsiteX2391" fmla="*/ 401129 w 1701424"/>
              <a:gd name="connsiteY2391" fmla="*/ 720696 h 1652906"/>
              <a:gd name="connsiteX2392" fmla="*/ 401129 w 1701424"/>
              <a:gd name="connsiteY2392" fmla="*/ 720040 h 1652906"/>
              <a:gd name="connsiteX2393" fmla="*/ 400735 w 1701424"/>
              <a:gd name="connsiteY2393" fmla="*/ 720040 h 1652906"/>
              <a:gd name="connsiteX2394" fmla="*/ 388671 w 1701424"/>
              <a:gd name="connsiteY2394" fmla="*/ 715713 h 1652906"/>
              <a:gd name="connsiteX2395" fmla="*/ 633414 w 1701424"/>
              <a:gd name="connsiteY2395" fmla="*/ 709913 h 1652906"/>
              <a:gd name="connsiteX2396" fmla="*/ 632312 w 1701424"/>
              <a:gd name="connsiteY2396" fmla="*/ 710336 h 1652906"/>
              <a:gd name="connsiteX2397" fmla="*/ 630173 w 1701424"/>
              <a:gd name="connsiteY2397" fmla="*/ 713866 h 1652906"/>
              <a:gd name="connsiteX2398" fmla="*/ 632313 w 1701424"/>
              <a:gd name="connsiteY2398" fmla="*/ 710337 h 1652906"/>
              <a:gd name="connsiteX2399" fmla="*/ 373722 w 1701424"/>
              <a:gd name="connsiteY2399" fmla="*/ 708632 h 1652906"/>
              <a:gd name="connsiteX2400" fmla="*/ 373118 w 1701424"/>
              <a:gd name="connsiteY2400" fmla="*/ 709599 h 1652906"/>
              <a:gd name="connsiteX2401" fmla="*/ 373723 w 1701424"/>
              <a:gd name="connsiteY2401" fmla="*/ 708894 h 1652906"/>
              <a:gd name="connsiteX2402" fmla="*/ 376608 w 1701424"/>
              <a:gd name="connsiteY2402" fmla="*/ 710337 h 1652906"/>
              <a:gd name="connsiteX2403" fmla="*/ 382640 w 1701424"/>
              <a:gd name="connsiteY2403" fmla="*/ 713222 h 1652906"/>
              <a:gd name="connsiteX2404" fmla="*/ 384738 w 1701424"/>
              <a:gd name="connsiteY2404" fmla="*/ 711779 h 1652906"/>
              <a:gd name="connsiteX2405" fmla="*/ 385670 w 1701424"/>
              <a:gd name="connsiteY2405" fmla="*/ 712362 h 1652906"/>
              <a:gd name="connsiteX2406" fmla="*/ 385786 w 1701424"/>
              <a:gd name="connsiteY2406" fmla="*/ 712172 h 1652906"/>
              <a:gd name="connsiteX2407" fmla="*/ 384737 w 1701424"/>
              <a:gd name="connsiteY2407" fmla="*/ 711517 h 1652906"/>
              <a:gd name="connsiteX2408" fmla="*/ 382639 w 1701424"/>
              <a:gd name="connsiteY2408" fmla="*/ 712959 h 1652906"/>
              <a:gd name="connsiteX2409" fmla="*/ 376607 w 1701424"/>
              <a:gd name="connsiteY2409" fmla="*/ 710074 h 1652906"/>
              <a:gd name="connsiteX2410" fmla="*/ 638050 w 1701424"/>
              <a:gd name="connsiteY2410" fmla="*/ 703355 h 1652906"/>
              <a:gd name="connsiteX2411" fmla="*/ 638344 w 1701424"/>
              <a:gd name="connsiteY2411" fmla="*/ 703649 h 1652906"/>
              <a:gd name="connsiteX2412" fmla="*/ 637965 w 1701424"/>
              <a:gd name="connsiteY2412" fmla="*/ 704104 h 1652906"/>
              <a:gd name="connsiteX2413" fmla="*/ 638345 w 1701424"/>
              <a:gd name="connsiteY2413" fmla="*/ 703649 h 1652906"/>
              <a:gd name="connsiteX2414" fmla="*/ 638607 w 1701424"/>
              <a:gd name="connsiteY2414" fmla="*/ 702338 h 1652906"/>
              <a:gd name="connsiteX2415" fmla="*/ 637951 w 1701424"/>
              <a:gd name="connsiteY2415" fmla="*/ 703255 h 1652906"/>
              <a:gd name="connsiteX2416" fmla="*/ 637951 w 1701424"/>
              <a:gd name="connsiteY2416" fmla="*/ 703256 h 1652906"/>
              <a:gd name="connsiteX2417" fmla="*/ 638607 w 1701424"/>
              <a:gd name="connsiteY2417" fmla="*/ 702338 h 1652906"/>
              <a:gd name="connsiteX2418" fmla="*/ 636902 w 1701424"/>
              <a:gd name="connsiteY2418" fmla="*/ 701944 h 1652906"/>
              <a:gd name="connsiteX2419" fmla="*/ 636902 w 1701424"/>
              <a:gd name="connsiteY2419" fmla="*/ 701944 h 1652906"/>
              <a:gd name="connsiteX2420" fmla="*/ 637771 w 1701424"/>
              <a:gd name="connsiteY2420" fmla="*/ 702145 h 1652906"/>
              <a:gd name="connsiteX2421" fmla="*/ 643130 w 1701424"/>
              <a:gd name="connsiteY2421" fmla="*/ 700830 h 1652906"/>
              <a:gd name="connsiteX2422" fmla="*/ 641229 w 1701424"/>
              <a:gd name="connsiteY2422" fmla="*/ 701157 h 1652906"/>
              <a:gd name="connsiteX2423" fmla="*/ 640508 w 1701424"/>
              <a:gd name="connsiteY2423" fmla="*/ 701026 h 1652906"/>
              <a:gd name="connsiteX2424" fmla="*/ 641229 w 1701424"/>
              <a:gd name="connsiteY2424" fmla="*/ 701158 h 1652906"/>
              <a:gd name="connsiteX2425" fmla="*/ 648758 w 1701424"/>
              <a:gd name="connsiteY2425" fmla="*/ 697086 h 1652906"/>
              <a:gd name="connsiteX2426" fmla="*/ 648310 w 1701424"/>
              <a:gd name="connsiteY2426" fmla="*/ 697354 h 1652906"/>
              <a:gd name="connsiteX2427" fmla="*/ 648035 w 1701424"/>
              <a:gd name="connsiteY2427" fmla="*/ 697263 h 1652906"/>
              <a:gd name="connsiteX2428" fmla="*/ 648311 w 1701424"/>
              <a:gd name="connsiteY2428" fmla="*/ 697355 h 1652906"/>
              <a:gd name="connsiteX2429" fmla="*/ 650582 w 1701424"/>
              <a:gd name="connsiteY2429" fmla="*/ 695652 h 1652906"/>
              <a:gd name="connsiteX2430" fmla="*/ 650408 w 1701424"/>
              <a:gd name="connsiteY2430" fmla="*/ 695912 h 1652906"/>
              <a:gd name="connsiteX2431" fmla="*/ 650131 w 1701424"/>
              <a:gd name="connsiteY2431" fmla="*/ 696374 h 1652906"/>
              <a:gd name="connsiteX2432" fmla="*/ 650409 w 1701424"/>
              <a:gd name="connsiteY2432" fmla="*/ 695912 h 1652906"/>
              <a:gd name="connsiteX2433" fmla="*/ 654605 w 1701424"/>
              <a:gd name="connsiteY2433" fmla="*/ 695519 h 1652906"/>
              <a:gd name="connsiteX2434" fmla="*/ 654605 w 1701424"/>
              <a:gd name="connsiteY2434" fmla="*/ 695519 h 1652906"/>
              <a:gd name="connsiteX2435" fmla="*/ 654998 w 1701424"/>
              <a:gd name="connsiteY2435" fmla="*/ 695519 h 1652906"/>
              <a:gd name="connsiteX2436" fmla="*/ 654998 w 1701424"/>
              <a:gd name="connsiteY2436" fmla="*/ 695519 h 1652906"/>
              <a:gd name="connsiteX2437" fmla="*/ 654605 w 1701424"/>
              <a:gd name="connsiteY2437" fmla="*/ 693814 h 1652906"/>
              <a:gd name="connsiteX2438" fmla="*/ 654605 w 1701424"/>
              <a:gd name="connsiteY2438" fmla="*/ 693814 h 1652906"/>
              <a:gd name="connsiteX2439" fmla="*/ 654998 w 1701424"/>
              <a:gd name="connsiteY2439" fmla="*/ 693814 h 1652906"/>
              <a:gd name="connsiteX2440" fmla="*/ 654998 w 1701424"/>
              <a:gd name="connsiteY2440" fmla="*/ 693814 h 1652906"/>
              <a:gd name="connsiteX2441" fmla="*/ 654082 w 1701424"/>
              <a:gd name="connsiteY2441" fmla="*/ 692050 h 1652906"/>
              <a:gd name="connsiteX2442" fmla="*/ 654211 w 1701424"/>
              <a:gd name="connsiteY2442" fmla="*/ 692372 h 1652906"/>
              <a:gd name="connsiteX2443" fmla="*/ 654605 w 1701424"/>
              <a:gd name="connsiteY2443" fmla="*/ 692372 h 1652906"/>
              <a:gd name="connsiteX2444" fmla="*/ 654801 w 1701424"/>
              <a:gd name="connsiteY2444" fmla="*/ 693093 h 1652906"/>
              <a:gd name="connsiteX2445" fmla="*/ 654605 w 1701424"/>
              <a:gd name="connsiteY2445" fmla="*/ 692371 h 1652906"/>
              <a:gd name="connsiteX2446" fmla="*/ 654211 w 1701424"/>
              <a:gd name="connsiteY2446" fmla="*/ 692371 h 1652906"/>
              <a:gd name="connsiteX2447" fmla="*/ 651851 w 1701424"/>
              <a:gd name="connsiteY2447" fmla="*/ 691191 h 1652906"/>
              <a:gd name="connsiteX2448" fmla="*/ 651326 w 1701424"/>
              <a:gd name="connsiteY2448" fmla="*/ 691978 h 1652906"/>
              <a:gd name="connsiteX2449" fmla="*/ 651326 w 1701424"/>
              <a:gd name="connsiteY2449" fmla="*/ 692634 h 1652906"/>
              <a:gd name="connsiteX2450" fmla="*/ 651326 w 1701424"/>
              <a:gd name="connsiteY2450" fmla="*/ 693158 h 1652906"/>
              <a:gd name="connsiteX2451" fmla="*/ 651101 w 1701424"/>
              <a:gd name="connsiteY2451" fmla="*/ 693722 h 1652906"/>
              <a:gd name="connsiteX2452" fmla="*/ 651327 w 1701424"/>
              <a:gd name="connsiteY2452" fmla="*/ 693159 h 1652906"/>
              <a:gd name="connsiteX2453" fmla="*/ 651327 w 1701424"/>
              <a:gd name="connsiteY2453" fmla="*/ 692634 h 1652906"/>
              <a:gd name="connsiteX2454" fmla="*/ 651327 w 1701424"/>
              <a:gd name="connsiteY2454" fmla="*/ 691978 h 1652906"/>
              <a:gd name="connsiteX2455" fmla="*/ 651851 w 1701424"/>
              <a:gd name="connsiteY2455" fmla="*/ 691192 h 1652906"/>
              <a:gd name="connsiteX2456" fmla="*/ 653031 w 1701424"/>
              <a:gd name="connsiteY2456" fmla="*/ 691060 h 1652906"/>
              <a:gd name="connsiteX2457" fmla="*/ 653293 w 1701424"/>
              <a:gd name="connsiteY2457" fmla="*/ 691192 h 1652906"/>
              <a:gd name="connsiteX2458" fmla="*/ 653949 w 1701424"/>
              <a:gd name="connsiteY2458" fmla="*/ 691192 h 1652906"/>
              <a:gd name="connsiteX2459" fmla="*/ 653949 w 1701424"/>
              <a:gd name="connsiteY2459" fmla="*/ 691191 h 1652906"/>
              <a:gd name="connsiteX2460" fmla="*/ 653293 w 1701424"/>
              <a:gd name="connsiteY2460" fmla="*/ 691191 h 1652906"/>
              <a:gd name="connsiteX2461" fmla="*/ 652507 w 1701424"/>
              <a:gd name="connsiteY2461" fmla="*/ 690536 h 1652906"/>
              <a:gd name="connsiteX2462" fmla="*/ 652507 w 1701424"/>
              <a:gd name="connsiteY2462" fmla="*/ 690536 h 1652906"/>
              <a:gd name="connsiteX2463" fmla="*/ 652769 w 1701424"/>
              <a:gd name="connsiteY2463" fmla="*/ 690536 h 1652906"/>
              <a:gd name="connsiteX2464" fmla="*/ 652768 w 1701424"/>
              <a:gd name="connsiteY2464" fmla="*/ 690536 h 1652906"/>
              <a:gd name="connsiteX2465" fmla="*/ 1228761 w 1701424"/>
              <a:gd name="connsiteY2465" fmla="*/ 690207 h 1652906"/>
              <a:gd name="connsiteX2466" fmla="*/ 1229089 w 1701424"/>
              <a:gd name="connsiteY2466" fmla="*/ 690536 h 1652906"/>
              <a:gd name="connsiteX2467" fmla="*/ 1229089 w 1701424"/>
              <a:gd name="connsiteY2467" fmla="*/ 704436 h 1652906"/>
              <a:gd name="connsiteX2468" fmla="*/ 1232236 w 1701424"/>
              <a:gd name="connsiteY2468" fmla="*/ 713615 h 1652906"/>
              <a:gd name="connsiteX2469" fmla="*/ 1234072 w 1701424"/>
              <a:gd name="connsiteY2469" fmla="*/ 714664 h 1652906"/>
              <a:gd name="connsiteX2470" fmla="*/ 1237219 w 1701424"/>
              <a:gd name="connsiteY2470" fmla="*/ 717156 h 1652906"/>
              <a:gd name="connsiteX2471" fmla="*/ 1236957 w 1701424"/>
              <a:gd name="connsiteY2471" fmla="*/ 718598 h 1652906"/>
              <a:gd name="connsiteX2472" fmla="*/ 1238268 w 1701424"/>
              <a:gd name="connsiteY2472" fmla="*/ 723056 h 1652906"/>
              <a:gd name="connsiteX2473" fmla="*/ 1236957 w 1701424"/>
              <a:gd name="connsiteY2473" fmla="*/ 718598 h 1652906"/>
              <a:gd name="connsiteX2474" fmla="*/ 1237219 w 1701424"/>
              <a:gd name="connsiteY2474" fmla="*/ 717156 h 1652906"/>
              <a:gd name="connsiteX2475" fmla="*/ 1234072 w 1701424"/>
              <a:gd name="connsiteY2475" fmla="*/ 714664 h 1652906"/>
              <a:gd name="connsiteX2476" fmla="*/ 1232236 w 1701424"/>
              <a:gd name="connsiteY2476" fmla="*/ 713615 h 1652906"/>
              <a:gd name="connsiteX2477" fmla="*/ 1229089 w 1701424"/>
              <a:gd name="connsiteY2477" fmla="*/ 704436 h 1652906"/>
              <a:gd name="connsiteX2478" fmla="*/ 1229089 w 1701424"/>
              <a:gd name="connsiteY2478" fmla="*/ 690536 h 1652906"/>
              <a:gd name="connsiteX2479" fmla="*/ 666571 w 1701424"/>
              <a:gd name="connsiteY2479" fmla="*/ 689002 h 1652906"/>
              <a:gd name="connsiteX2480" fmla="*/ 666406 w 1701424"/>
              <a:gd name="connsiteY2480" fmla="*/ 689093 h 1652906"/>
              <a:gd name="connsiteX2481" fmla="*/ 666041 w 1701424"/>
              <a:gd name="connsiteY2481" fmla="*/ 689317 h 1652906"/>
              <a:gd name="connsiteX2482" fmla="*/ 666407 w 1701424"/>
              <a:gd name="connsiteY2482" fmla="*/ 689093 h 1652906"/>
              <a:gd name="connsiteX2483" fmla="*/ 673750 w 1701424"/>
              <a:gd name="connsiteY2483" fmla="*/ 677029 h 1652906"/>
              <a:gd name="connsiteX2484" fmla="*/ 673750 w 1701424"/>
              <a:gd name="connsiteY2484" fmla="*/ 677029 h 1652906"/>
              <a:gd name="connsiteX2485" fmla="*/ 676503 w 1701424"/>
              <a:gd name="connsiteY2485" fmla="*/ 681750 h 1652906"/>
              <a:gd name="connsiteX2486" fmla="*/ 673789 w 1701424"/>
              <a:gd name="connsiteY2486" fmla="*/ 683867 h 1652906"/>
              <a:gd name="connsiteX2487" fmla="*/ 676504 w 1701424"/>
              <a:gd name="connsiteY2487" fmla="*/ 681750 h 1652906"/>
              <a:gd name="connsiteX2488" fmla="*/ 690010 w 1701424"/>
              <a:gd name="connsiteY2488" fmla="*/ 673095 h 1652906"/>
              <a:gd name="connsiteX2489" fmla="*/ 690010 w 1701424"/>
              <a:gd name="connsiteY2489" fmla="*/ 673096 h 1652906"/>
              <a:gd name="connsiteX2490" fmla="*/ 690666 w 1701424"/>
              <a:gd name="connsiteY2490" fmla="*/ 673096 h 1652906"/>
              <a:gd name="connsiteX2491" fmla="*/ 690666 w 1701424"/>
              <a:gd name="connsiteY2491" fmla="*/ 673095 h 1652906"/>
              <a:gd name="connsiteX2492" fmla="*/ 1223177 w 1701424"/>
              <a:gd name="connsiteY2492" fmla="*/ 671725 h 1652906"/>
              <a:gd name="connsiteX2493" fmla="*/ 1224500 w 1701424"/>
              <a:gd name="connsiteY2493" fmla="*/ 674276 h 1652906"/>
              <a:gd name="connsiteX2494" fmla="*/ 1226204 w 1701424"/>
              <a:gd name="connsiteY2494" fmla="*/ 674276 h 1652906"/>
              <a:gd name="connsiteX2495" fmla="*/ 1226598 w 1701424"/>
              <a:gd name="connsiteY2495" fmla="*/ 685291 h 1652906"/>
              <a:gd name="connsiteX2496" fmla="*/ 1228214 w 1701424"/>
              <a:gd name="connsiteY2496" fmla="*/ 689330 h 1652906"/>
              <a:gd name="connsiteX2497" fmla="*/ 1226598 w 1701424"/>
              <a:gd name="connsiteY2497" fmla="*/ 685291 h 1652906"/>
              <a:gd name="connsiteX2498" fmla="*/ 1226204 w 1701424"/>
              <a:gd name="connsiteY2498" fmla="*/ 674276 h 1652906"/>
              <a:gd name="connsiteX2499" fmla="*/ 1224500 w 1701424"/>
              <a:gd name="connsiteY2499" fmla="*/ 674276 h 1652906"/>
              <a:gd name="connsiteX2500" fmla="*/ 678601 w 1701424"/>
              <a:gd name="connsiteY2500" fmla="*/ 670997 h 1652906"/>
              <a:gd name="connsiteX2501" fmla="*/ 675360 w 1701424"/>
              <a:gd name="connsiteY2501" fmla="*/ 675027 h 1652906"/>
              <a:gd name="connsiteX2502" fmla="*/ 678601 w 1701424"/>
              <a:gd name="connsiteY2502" fmla="*/ 670998 h 1652906"/>
              <a:gd name="connsiteX2503" fmla="*/ 691452 w 1701424"/>
              <a:gd name="connsiteY2503" fmla="*/ 670341 h 1652906"/>
              <a:gd name="connsiteX2504" fmla="*/ 691452 w 1701424"/>
              <a:gd name="connsiteY2504" fmla="*/ 670997 h 1652906"/>
              <a:gd name="connsiteX2505" fmla="*/ 690820 w 1701424"/>
              <a:gd name="connsiteY2505" fmla="*/ 672473 h 1652906"/>
              <a:gd name="connsiteX2506" fmla="*/ 691453 w 1701424"/>
              <a:gd name="connsiteY2506" fmla="*/ 670997 h 1652906"/>
              <a:gd name="connsiteX2507" fmla="*/ 691453 w 1701424"/>
              <a:gd name="connsiteY2507" fmla="*/ 670342 h 1652906"/>
              <a:gd name="connsiteX2508" fmla="*/ 1217681 w 1701424"/>
              <a:gd name="connsiteY2508" fmla="*/ 670080 h 1652906"/>
              <a:gd name="connsiteX2509" fmla="*/ 1213878 w 1701424"/>
              <a:gd name="connsiteY2509" fmla="*/ 671653 h 1652906"/>
              <a:gd name="connsiteX2510" fmla="*/ 1211623 w 1701424"/>
              <a:gd name="connsiteY2510" fmla="*/ 671390 h 1652906"/>
              <a:gd name="connsiteX2511" fmla="*/ 1213878 w 1701424"/>
              <a:gd name="connsiteY2511" fmla="*/ 671653 h 1652906"/>
              <a:gd name="connsiteX2512" fmla="*/ 1217681 w 1701424"/>
              <a:gd name="connsiteY2512" fmla="*/ 670080 h 1652906"/>
              <a:gd name="connsiteX2513" fmla="*/ 1219779 w 1701424"/>
              <a:gd name="connsiteY2513" fmla="*/ 671653 h 1652906"/>
              <a:gd name="connsiteX2514" fmla="*/ 1220299 w 1701424"/>
              <a:gd name="connsiteY2514" fmla="*/ 671487 h 1652906"/>
              <a:gd name="connsiteX2515" fmla="*/ 1219779 w 1701424"/>
              <a:gd name="connsiteY2515" fmla="*/ 671653 h 1652906"/>
              <a:gd name="connsiteX2516" fmla="*/ 692764 w 1701424"/>
              <a:gd name="connsiteY2516" fmla="*/ 670079 h 1652906"/>
              <a:gd name="connsiteX2517" fmla="*/ 692501 w 1701424"/>
              <a:gd name="connsiteY2517" fmla="*/ 670735 h 1652906"/>
              <a:gd name="connsiteX2518" fmla="*/ 692259 w 1701424"/>
              <a:gd name="connsiteY2518" fmla="*/ 670897 h 1652906"/>
              <a:gd name="connsiteX2519" fmla="*/ 692502 w 1701424"/>
              <a:gd name="connsiteY2519" fmla="*/ 670735 h 1652906"/>
              <a:gd name="connsiteX2520" fmla="*/ 692764 w 1701424"/>
              <a:gd name="connsiteY2520" fmla="*/ 670080 h 1652906"/>
              <a:gd name="connsiteX2521" fmla="*/ 694206 w 1701424"/>
              <a:gd name="connsiteY2521" fmla="*/ 670080 h 1652906"/>
              <a:gd name="connsiteX2522" fmla="*/ 694602 w 1701424"/>
              <a:gd name="connsiteY2522" fmla="*/ 670574 h 1652906"/>
              <a:gd name="connsiteX2523" fmla="*/ 694206 w 1701424"/>
              <a:gd name="connsiteY2523" fmla="*/ 670079 h 1652906"/>
              <a:gd name="connsiteX2524" fmla="*/ 697222 w 1701424"/>
              <a:gd name="connsiteY2524" fmla="*/ 668244 h 1652906"/>
              <a:gd name="connsiteX2525" fmla="*/ 696931 w 1701424"/>
              <a:gd name="connsiteY2525" fmla="*/ 670283 h 1652906"/>
              <a:gd name="connsiteX2526" fmla="*/ 697222 w 1701424"/>
              <a:gd name="connsiteY2526" fmla="*/ 668244 h 1652906"/>
              <a:gd name="connsiteX2527" fmla="*/ 696829 w 1701424"/>
              <a:gd name="connsiteY2527" fmla="*/ 667981 h 1652906"/>
              <a:gd name="connsiteX2528" fmla="*/ 696829 w 1701424"/>
              <a:gd name="connsiteY2528" fmla="*/ 667981 h 1652906"/>
              <a:gd name="connsiteX2529" fmla="*/ 696925 w 1701424"/>
              <a:gd name="connsiteY2529" fmla="*/ 668045 h 1652906"/>
              <a:gd name="connsiteX2530" fmla="*/ 697222 w 1701424"/>
              <a:gd name="connsiteY2530" fmla="*/ 667194 h 1652906"/>
              <a:gd name="connsiteX2531" fmla="*/ 696925 w 1701424"/>
              <a:gd name="connsiteY2531" fmla="*/ 667788 h 1652906"/>
              <a:gd name="connsiteX2532" fmla="*/ 697222 w 1701424"/>
              <a:gd name="connsiteY2532" fmla="*/ 667195 h 1652906"/>
              <a:gd name="connsiteX2533" fmla="*/ 698140 w 1701424"/>
              <a:gd name="connsiteY2533" fmla="*/ 665096 h 1652906"/>
              <a:gd name="connsiteX2534" fmla="*/ 697943 w 1701424"/>
              <a:gd name="connsiteY2534" fmla="*/ 665293 h 1652906"/>
              <a:gd name="connsiteX2535" fmla="*/ 698140 w 1701424"/>
              <a:gd name="connsiteY2535" fmla="*/ 665097 h 1652906"/>
              <a:gd name="connsiteX2536" fmla="*/ 699582 w 1701424"/>
              <a:gd name="connsiteY2536" fmla="*/ 661556 h 1652906"/>
              <a:gd name="connsiteX2537" fmla="*/ 699582 w 1701424"/>
              <a:gd name="connsiteY2537" fmla="*/ 662211 h 1652906"/>
              <a:gd name="connsiteX2538" fmla="*/ 699346 w 1701424"/>
              <a:gd name="connsiteY2538" fmla="*/ 662567 h 1652906"/>
              <a:gd name="connsiteX2539" fmla="*/ 699583 w 1701424"/>
              <a:gd name="connsiteY2539" fmla="*/ 662212 h 1652906"/>
              <a:gd name="connsiteX2540" fmla="*/ 699583 w 1701424"/>
              <a:gd name="connsiteY2540" fmla="*/ 661556 h 1652906"/>
              <a:gd name="connsiteX2541" fmla="*/ 702822 w 1701424"/>
              <a:gd name="connsiteY2541" fmla="*/ 659933 h 1652906"/>
              <a:gd name="connsiteX2542" fmla="*/ 703123 w 1701424"/>
              <a:gd name="connsiteY2542" fmla="*/ 660114 h 1652906"/>
              <a:gd name="connsiteX2543" fmla="*/ 704008 w 1701424"/>
              <a:gd name="connsiteY2543" fmla="*/ 660310 h 1652906"/>
              <a:gd name="connsiteX2544" fmla="*/ 703123 w 1701424"/>
              <a:gd name="connsiteY2544" fmla="*/ 660113 h 1652906"/>
              <a:gd name="connsiteX2545" fmla="*/ 701040 w 1701424"/>
              <a:gd name="connsiteY2545" fmla="*/ 659824 h 1652906"/>
              <a:gd name="connsiteX2546" fmla="*/ 701812 w 1701424"/>
              <a:gd name="connsiteY2546" fmla="*/ 660114 h 1652906"/>
              <a:gd name="connsiteX2547" fmla="*/ 701812 w 1701424"/>
              <a:gd name="connsiteY2547" fmla="*/ 660113 h 1652906"/>
              <a:gd name="connsiteX2548" fmla="*/ 705549 w 1701424"/>
              <a:gd name="connsiteY2548" fmla="*/ 659228 h 1652906"/>
              <a:gd name="connsiteX2549" fmla="*/ 704959 w 1701424"/>
              <a:gd name="connsiteY2549" fmla="*/ 660113 h 1652906"/>
              <a:gd name="connsiteX2550" fmla="*/ 704467 w 1701424"/>
              <a:gd name="connsiteY2550" fmla="*/ 660310 h 1652906"/>
              <a:gd name="connsiteX2551" fmla="*/ 704959 w 1701424"/>
              <a:gd name="connsiteY2551" fmla="*/ 660114 h 1652906"/>
              <a:gd name="connsiteX2552" fmla="*/ 707520 w 1701424"/>
              <a:gd name="connsiteY2552" fmla="*/ 656861 h 1652906"/>
              <a:gd name="connsiteX2553" fmla="*/ 706663 w 1701424"/>
              <a:gd name="connsiteY2553" fmla="*/ 657622 h 1652906"/>
              <a:gd name="connsiteX2554" fmla="*/ 706274 w 1701424"/>
              <a:gd name="connsiteY2554" fmla="*/ 657855 h 1652906"/>
              <a:gd name="connsiteX2555" fmla="*/ 706664 w 1701424"/>
              <a:gd name="connsiteY2555" fmla="*/ 657622 h 1652906"/>
              <a:gd name="connsiteX2556" fmla="*/ 1201814 w 1701424"/>
              <a:gd name="connsiteY2556" fmla="*/ 651853 h 1652906"/>
              <a:gd name="connsiteX2557" fmla="*/ 1205355 w 1701424"/>
              <a:gd name="connsiteY2557" fmla="*/ 663261 h 1652906"/>
              <a:gd name="connsiteX2558" fmla="*/ 1206010 w 1701424"/>
              <a:gd name="connsiteY2558" fmla="*/ 670735 h 1652906"/>
              <a:gd name="connsiteX2559" fmla="*/ 1206010 w 1701424"/>
              <a:gd name="connsiteY2559" fmla="*/ 670735 h 1652906"/>
              <a:gd name="connsiteX2560" fmla="*/ 1205355 w 1701424"/>
              <a:gd name="connsiteY2560" fmla="*/ 663261 h 1652906"/>
              <a:gd name="connsiteX2561" fmla="*/ 1163786 w 1701424"/>
              <a:gd name="connsiteY2561" fmla="*/ 644115 h 1652906"/>
              <a:gd name="connsiteX2562" fmla="*/ 1163786 w 1701424"/>
              <a:gd name="connsiteY2562" fmla="*/ 644116 h 1652906"/>
              <a:gd name="connsiteX2563" fmla="*/ 1164179 w 1701424"/>
              <a:gd name="connsiteY2563" fmla="*/ 644509 h 1652906"/>
              <a:gd name="connsiteX2564" fmla="*/ 1165097 w 1701424"/>
              <a:gd name="connsiteY2564" fmla="*/ 645558 h 1652906"/>
              <a:gd name="connsiteX2565" fmla="*/ 1165622 w 1701424"/>
              <a:gd name="connsiteY2565" fmla="*/ 649492 h 1652906"/>
              <a:gd name="connsiteX2566" fmla="*/ 1169556 w 1701424"/>
              <a:gd name="connsiteY2566" fmla="*/ 650541 h 1652906"/>
              <a:gd name="connsiteX2567" fmla="*/ 1170211 w 1701424"/>
              <a:gd name="connsiteY2567" fmla="*/ 650541 h 1652906"/>
              <a:gd name="connsiteX2568" fmla="*/ 1171260 w 1701424"/>
              <a:gd name="connsiteY2568" fmla="*/ 652639 h 1652906"/>
              <a:gd name="connsiteX2569" fmla="*/ 1173096 w 1701424"/>
              <a:gd name="connsiteY2569" fmla="*/ 652377 h 1652906"/>
              <a:gd name="connsiteX2570" fmla="*/ 1175194 w 1701424"/>
              <a:gd name="connsiteY2570" fmla="*/ 654475 h 1652906"/>
              <a:gd name="connsiteX2571" fmla="*/ 1178816 w 1701424"/>
              <a:gd name="connsiteY2571" fmla="*/ 654118 h 1652906"/>
              <a:gd name="connsiteX2572" fmla="*/ 1175195 w 1701424"/>
              <a:gd name="connsiteY2572" fmla="*/ 654475 h 1652906"/>
              <a:gd name="connsiteX2573" fmla="*/ 1173096 w 1701424"/>
              <a:gd name="connsiteY2573" fmla="*/ 652377 h 1652906"/>
              <a:gd name="connsiteX2574" fmla="*/ 1171261 w 1701424"/>
              <a:gd name="connsiteY2574" fmla="*/ 652639 h 1652906"/>
              <a:gd name="connsiteX2575" fmla="*/ 1170212 w 1701424"/>
              <a:gd name="connsiteY2575" fmla="*/ 650541 h 1652906"/>
              <a:gd name="connsiteX2576" fmla="*/ 1169556 w 1701424"/>
              <a:gd name="connsiteY2576" fmla="*/ 650541 h 1652906"/>
              <a:gd name="connsiteX2577" fmla="*/ 1165622 w 1701424"/>
              <a:gd name="connsiteY2577" fmla="*/ 649491 h 1652906"/>
              <a:gd name="connsiteX2578" fmla="*/ 1165097 w 1701424"/>
              <a:gd name="connsiteY2578" fmla="*/ 645557 h 1652906"/>
              <a:gd name="connsiteX2579" fmla="*/ 1164180 w 1701424"/>
              <a:gd name="connsiteY2579" fmla="*/ 644508 h 1652906"/>
              <a:gd name="connsiteX2580" fmla="*/ 1172441 w 1701424"/>
              <a:gd name="connsiteY2580" fmla="*/ 643460 h 1652906"/>
              <a:gd name="connsiteX2581" fmla="*/ 1172441 w 1701424"/>
              <a:gd name="connsiteY2581" fmla="*/ 643460 h 1652906"/>
              <a:gd name="connsiteX2582" fmla="*/ 1172441 w 1701424"/>
              <a:gd name="connsiteY2582" fmla="*/ 644115 h 1652906"/>
              <a:gd name="connsiteX2583" fmla="*/ 1172441 w 1701424"/>
              <a:gd name="connsiteY2583" fmla="*/ 644115 h 1652906"/>
              <a:gd name="connsiteX2584" fmla="*/ 1167064 w 1701424"/>
              <a:gd name="connsiteY2584" fmla="*/ 639919 h 1652906"/>
              <a:gd name="connsiteX2585" fmla="*/ 1164343 w 1701424"/>
              <a:gd name="connsiteY2585" fmla="*/ 643403 h 1652906"/>
              <a:gd name="connsiteX2586" fmla="*/ 1167064 w 1701424"/>
              <a:gd name="connsiteY2586" fmla="*/ 639920 h 1652906"/>
              <a:gd name="connsiteX2587" fmla="*/ 1173096 w 1701424"/>
              <a:gd name="connsiteY2587" fmla="*/ 637428 h 1652906"/>
              <a:gd name="connsiteX2588" fmla="*/ 1173096 w 1701424"/>
              <a:gd name="connsiteY2588" fmla="*/ 637428 h 1652906"/>
              <a:gd name="connsiteX2589" fmla="*/ 1173883 w 1701424"/>
              <a:gd name="connsiteY2589" fmla="*/ 639133 h 1652906"/>
              <a:gd name="connsiteX2590" fmla="*/ 1174892 w 1701424"/>
              <a:gd name="connsiteY2590" fmla="*/ 638404 h 1652906"/>
              <a:gd name="connsiteX2591" fmla="*/ 1173883 w 1701424"/>
              <a:gd name="connsiteY2591" fmla="*/ 639132 h 1652906"/>
              <a:gd name="connsiteX2592" fmla="*/ 1176244 w 1701424"/>
              <a:gd name="connsiteY2592" fmla="*/ 637427 h 1652906"/>
              <a:gd name="connsiteX2593" fmla="*/ 1176243 w 1701424"/>
              <a:gd name="connsiteY2593" fmla="*/ 637428 h 1652906"/>
              <a:gd name="connsiteX2594" fmla="*/ 1177292 w 1701424"/>
              <a:gd name="connsiteY2594" fmla="*/ 641755 h 1652906"/>
              <a:gd name="connsiteX2595" fmla="*/ 1176417 w 1701424"/>
              <a:gd name="connsiteY2595" fmla="*/ 641915 h 1652906"/>
              <a:gd name="connsiteX2596" fmla="*/ 1177293 w 1701424"/>
              <a:gd name="connsiteY2596" fmla="*/ 641755 h 1652906"/>
              <a:gd name="connsiteX2597" fmla="*/ 1185423 w 1701424"/>
              <a:gd name="connsiteY2597" fmla="*/ 627855 h 1652906"/>
              <a:gd name="connsiteX2598" fmla="*/ 1176693 w 1701424"/>
              <a:gd name="connsiteY2598" fmla="*/ 634635 h 1652906"/>
              <a:gd name="connsiteX2599" fmla="*/ 1185423 w 1701424"/>
              <a:gd name="connsiteY2599" fmla="*/ 627855 h 1652906"/>
              <a:gd name="connsiteX2600" fmla="*/ 1183718 w 1701424"/>
              <a:gd name="connsiteY2600" fmla="*/ 624577 h 1652906"/>
              <a:gd name="connsiteX2601" fmla="*/ 1183718 w 1701424"/>
              <a:gd name="connsiteY2601" fmla="*/ 624577 h 1652906"/>
              <a:gd name="connsiteX2602" fmla="*/ 1185160 w 1701424"/>
              <a:gd name="connsiteY2602" fmla="*/ 627593 h 1652906"/>
              <a:gd name="connsiteX2603" fmla="*/ 1185390 w 1701424"/>
              <a:gd name="connsiteY2603" fmla="*/ 627822 h 1652906"/>
              <a:gd name="connsiteX2604" fmla="*/ 1185161 w 1701424"/>
              <a:gd name="connsiteY2604" fmla="*/ 627592 h 1652906"/>
              <a:gd name="connsiteX2605" fmla="*/ 1186726 w 1701424"/>
              <a:gd name="connsiteY2605" fmla="*/ 622578 h 1652906"/>
              <a:gd name="connsiteX2606" fmla="*/ 1185160 w 1701424"/>
              <a:gd name="connsiteY2606" fmla="*/ 622872 h 1652906"/>
              <a:gd name="connsiteX2607" fmla="*/ 1183865 w 1701424"/>
              <a:gd name="connsiteY2607" fmla="*/ 624403 h 1652906"/>
              <a:gd name="connsiteX2608" fmla="*/ 1185161 w 1701424"/>
              <a:gd name="connsiteY2608" fmla="*/ 622872 h 1652906"/>
              <a:gd name="connsiteX2609" fmla="*/ 675192 w 1701424"/>
              <a:gd name="connsiteY2609" fmla="*/ 621246 h 1652906"/>
              <a:gd name="connsiteX2610" fmla="*/ 675586 w 1701424"/>
              <a:gd name="connsiteY2610" fmla="*/ 621561 h 1652906"/>
              <a:gd name="connsiteX2611" fmla="*/ 677022 w 1701424"/>
              <a:gd name="connsiteY2611" fmla="*/ 622459 h 1652906"/>
              <a:gd name="connsiteX2612" fmla="*/ 675717 w 1701424"/>
              <a:gd name="connsiteY2612" fmla="*/ 621561 h 1652906"/>
              <a:gd name="connsiteX2613" fmla="*/ 672046 w 1701424"/>
              <a:gd name="connsiteY2613" fmla="*/ 620119 h 1652906"/>
              <a:gd name="connsiteX2614" fmla="*/ 672963 w 1701424"/>
              <a:gd name="connsiteY2614" fmla="*/ 620774 h 1652906"/>
              <a:gd name="connsiteX2615" fmla="*/ 673006 w 1701424"/>
              <a:gd name="connsiteY2615" fmla="*/ 620710 h 1652906"/>
              <a:gd name="connsiteX2616" fmla="*/ 672177 w 1701424"/>
              <a:gd name="connsiteY2616" fmla="*/ 620119 h 1652906"/>
              <a:gd name="connsiteX2617" fmla="*/ 686470 w 1701424"/>
              <a:gd name="connsiteY2617" fmla="*/ 619594 h 1652906"/>
              <a:gd name="connsiteX2618" fmla="*/ 686470 w 1701424"/>
              <a:gd name="connsiteY2618" fmla="*/ 619594 h 1652906"/>
              <a:gd name="connsiteX2619" fmla="*/ 687125 w 1701424"/>
              <a:gd name="connsiteY2619" fmla="*/ 619594 h 1652906"/>
              <a:gd name="connsiteX2620" fmla="*/ 687125 w 1701424"/>
              <a:gd name="connsiteY2620" fmla="*/ 620118 h 1652906"/>
              <a:gd name="connsiteX2621" fmla="*/ 688567 w 1701424"/>
              <a:gd name="connsiteY2621" fmla="*/ 619594 h 1652906"/>
              <a:gd name="connsiteX2622" fmla="*/ 687126 w 1701424"/>
              <a:gd name="connsiteY2622" fmla="*/ 619988 h 1652906"/>
              <a:gd name="connsiteX2623" fmla="*/ 687126 w 1701424"/>
              <a:gd name="connsiteY2623" fmla="*/ 619594 h 1652906"/>
              <a:gd name="connsiteX2624" fmla="*/ 1191061 w 1701424"/>
              <a:gd name="connsiteY2624" fmla="*/ 618676 h 1652906"/>
              <a:gd name="connsiteX2625" fmla="*/ 1187258 w 1701424"/>
              <a:gd name="connsiteY2625" fmla="*/ 622479 h 1652906"/>
              <a:gd name="connsiteX2626" fmla="*/ 1187259 w 1701424"/>
              <a:gd name="connsiteY2626" fmla="*/ 622478 h 1652906"/>
              <a:gd name="connsiteX2627" fmla="*/ 1191061 w 1701424"/>
              <a:gd name="connsiteY2627" fmla="*/ 618676 h 1652906"/>
              <a:gd name="connsiteX2628" fmla="*/ 674275 w 1701424"/>
              <a:gd name="connsiteY2628" fmla="*/ 618676 h 1652906"/>
              <a:gd name="connsiteX2629" fmla="*/ 674231 w 1701424"/>
              <a:gd name="connsiteY2629" fmla="*/ 618779 h 1652906"/>
              <a:gd name="connsiteX2630" fmla="*/ 674930 w 1701424"/>
              <a:gd name="connsiteY2630" fmla="*/ 619594 h 1652906"/>
              <a:gd name="connsiteX2631" fmla="*/ 674930 w 1701424"/>
              <a:gd name="connsiteY2631" fmla="*/ 621036 h 1652906"/>
              <a:gd name="connsiteX2632" fmla="*/ 675062 w 1701424"/>
              <a:gd name="connsiteY2632" fmla="*/ 621142 h 1652906"/>
              <a:gd name="connsiteX2633" fmla="*/ 675062 w 1701424"/>
              <a:gd name="connsiteY2633" fmla="*/ 619594 h 1652906"/>
              <a:gd name="connsiteX2634" fmla="*/ 669951 w 1701424"/>
              <a:gd name="connsiteY2634" fmla="*/ 617239 h 1652906"/>
              <a:gd name="connsiteX2635" fmla="*/ 670603 w 1701424"/>
              <a:gd name="connsiteY2635" fmla="*/ 618283 h 1652906"/>
              <a:gd name="connsiteX2636" fmla="*/ 670865 w 1701424"/>
              <a:gd name="connsiteY2636" fmla="*/ 619332 h 1652906"/>
              <a:gd name="connsiteX2637" fmla="*/ 671520 w 1701424"/>
              <a:gd name="connsiteY2637" fmla="*/ 620118 h 1652906"/>
              <a:gd name="connsiteX2638" fmla="*/ 671520 w 1701424"/>
              <a:gd name="connsiteY2638" fmla="*/ 620118 h 1652906"/>
              <a:gd name="connsiteX2639" fmla="*/ 670865 w 1701424"/>
              <a:gd name="connsiteY2639" fmla="*/ 619332 h 1652906"/>
              <a:gd name="connsiteX2640" fmla="*/ 670603 w 1701424"/>
              <a:gd name="connsiteY2640" fmla="*/ 618152 h 1652906"/>
              <a:gd name="connsiteX2641" fmla="*/ 658980 w 1701424"/>
              <a:gd name="connsiteY2641" fmla="*/ 615329 h 1652906"/>
              <a:gd name="connsiteX2642" fmla="*/ 659194 w 1701424"/>
              <a:gd name="connsiteY2642" fmla="*/ 616184 h 1652906"/>
              <a:gd name="connsiteX2643" fmla="*/ 659195 w 1701424"/>
              <a:gd name="connsiteY2643" fmla="*/ 616185 h 1652906"/>
              <a:gd name="connsiteX2644" fmla="*/ 666720 w 1701424"/>
              <a:gd name="connsiteY2644" fmla="*/ 615308 h 1652906"/>
              <a:gd name="connsiteX2645" fmla="*/ 666669 w 1701424"/>
              <a:gd name="connsiteY2645" fmla="*/ 615398 h 1652906"/>
              <a:gd name="connsiteX2646" fmla="*/ 668111 w 1701424"/>
              <a:gd name="connsiteY2646" fmla="*/ 616578 h 1652906"/>
              <a:gd name="connsiteX2647" fmla="*/ 669937 w 1701424"/>
              <a:gd name="connsiteY2647" fmla="*/ 617229 h 1652906"/>
              <a:gd name="connsiteX2648" fmla="*/ 668112 w 1701424"/>
              <a:gd name="connsiteY2648" fmla="*/ 616447 h 1652906"/>
              <a:gd name="connsiteX2649" fmla="*/ 660696 w 1701424"/>
              <a:gd name="connsiteY2649" fmla="*/ 615245 h 1652906"/>
              <a:gd name="connsiteX2650" fmla="*/ 660637 w 1701424"/>
              <a:gd name="connsiteY2650" fmla="*/ 615398 h 1652906"/>
              <a:gd name="connsiteX2651" fmla="*/ 659850 w 1701424"/>
              <a:gd name="connsiteY2651" fmla="*/ 616578 h 1652906"/>
              <a:gd name="connsiteX2652" fmla="*/ 659426 w 1701424"/>
              <a:gd name="connsiteY2652" fmla="*/ 616323 h 1652906"/>
              <a:gd name="connsiteX2653" fmla="*/ 659850 w 1701424"/>
              <a:gd name="connsiteY2653" fmla="*/ 616578 h 1652906"/>
              <a:gd name="connsiteX2654" fmla="*/ 660637 w 1701424"/>
              <a:gd name="connsiteY2654" fmla="*/ 615398 h 1652906"/>
              <a:gd name="connsiteX2655" fmla="*/ 657883 w 1701424"/>
              <a:gd name="connsiteY2655" fmla="*/ 613693 h 1652906"/>
              <a:gd name="connsiteX2656" fmla="*/ 657883 w 1701424"/>
              <a:gd name="connsiteY2656" fmla="*/ 613693 h 1652906"/>
              <a:gd name="connsiteX2657" fmla="*/ 658145 w 1701424"/>
              <a:gd name="connsiteY2657" fmla="*/ 613693 h 1652906"/>
              <a:gd name="connsiteX2658" fmla="*/ 658407 w 1701424"/>
              <a:gd name="connsiteY2658" fmla="*/ 613693 h 1652906"/>
              <a:gd name="connsiteX2659" fmla="*/ 658932 w 1701424"/>
              <a:gd name="connsiteY2659" fmla="*/ 614480 h 1652906"/>
              <a:gd name="connsiteX2660" fmla="*/ 659194 w 1701424"/>
              <a:gd name="connsiteY2660" fmla="*/ 614742 h 1652906"/>
              <a:gd name="connsiteX2661" fmla="*/ 658932 w 1701424"/>
              <a:gd name="connsiteY2661" fmla="*/ 615135 h 1652906"/>
              <a:gd name="connsiteX2662" fmla="*/ 658932 w 1701424"/>
              <a:gd name="connsiteY2662" fmla="*/ 615136 h 1652906"/>
              <a:gd name="connsiteX2663" fmla="*/ 659195 w 1701424"/>
              <a:gd name="connsiteY2663" fmla="*/ 614742 h 1652906"/>
              <a:gd name="connsiteX2664" fmla="*/ 658932 w 1701424"/>
              <a:gd name="connsiteY2664" fmla="*/ 614480 h 1652906"/>
              <a:gd name="connsiteX2665" fmla="*/ 658539 w 1701424"/>
              <a:gd name="connsiteY2665" fmla="*/ 613693 h 1652906"/>
              <a:gd name="connsiteX2666" fmla="*/ 658277 w 1701424"/>
              <a:gd name="connsiteY2666" fmla="*/ 613693 h 1652906"/>
              <a:gd name="connsiteX2667" fmla="*/ 654686 w 1701424"/>
              <a:gd name="connsiteY2667" fmla="*/ 613372 h 1652906"/>
              <a:gd name="connsiteX2668" fmla="*/ 655391 w 1701424"/>
              <a:gd name="connsiteY2668" fmla="*/ 613693 h 1652906"/>
              <a:gd name="connsiteX2669" fmla="*/ 656703 w 1701424"/>
              <a:gd name="connsiteY2669" fmla="*/ 613955 h 1652906"/>
              <a:gd name="connsiteX2670" fmla="*/ 657489 w 1701424"/>
              <a:gd name="connsiteY2670" fmla="*/ 614480 h 1652906"/>
              <a:gd name="connsiteX2671" fmla="*/ 657568 w 1701424"/>
              <a:gd name="connsiteY2671" fmla="*/ 614322 h 1652906"/>
              <a:gd name="connsiteX2672" fmla="*/ 656834 w 1701424"/>
              <a:gd name="connsiteY2672" fmla="*/ 613956 h 1652906"/>
              <a:gd name="connsiteX2673" fmla="*/ 655392 w 1701424"/>
              <a:gd name="connsiteY2673" fmla="*/ 613693 h 1652906"/>
              <a:gd name="connsiteX2674" fmla="*/ 1186865 w 1701424"/>
              <a:gd name="connsiteY2674" fmla="*/ 613299 h 1652906"/>
              <a:gd name="connsiteX2675" fmla="*/ 1186527 w 1701424"/>
              <a:gd name="connsiteY2675" fmla="*/ 613638 h 1652906"/>
              <a:gd name="connsiteX2676" fmla="*/ 1186865 w 1701424"/>
              <a:gd name="connsiteY2676" fmla="*/ 613300 h 1652906"/>
              <a:gd name="connsiteX2677" fmla="*/ 1188307 w 1701424"/>
              <a:gd name="connsiteY2677" fmla="*/ 615136 h 1652906"/>
              <a:gd name="connsiteX2678" fmla="*/ 1187914 w 1701424"/>
              <a:gd name="connsiteY2678" fmla="*/ 616185 h 1652906"/>
              <a:gd name="connsiteX2679" fmla="*/ 1190101 w 1701424"/>
              <a:gd name="connsiteY2679" fmla="*/ 617916 h 1652906"/>
              <a:gd name="connsiteX2680" fmla="*/ 1187914 w 1701424"/>
              <a:gd name="connsiteY2680" fmla="*/ 616184 h 1652906"/>
              <a:gd name="connsiteX2681" fmla="*/ 1188308 w 1701424"/>
              <a:gd name="connsiteY2681" fmla="*/ 615135 h 1652906"/>
              <a:gd name="connsiteX2682" fmla="*/ 637103 w 1701424"/>
              <a:gd name="connsiteY2682" fmla="*/ 612764 h 1652906"/>
              <a:gd name="connsiteX2683" fmla="*/ 636902 w 1701424"/>
              <a:gd name="connsiteY2683" fmla="*/ 613300 h 1652906"/>
              <a:gd name="connsiteX2684" fmla="*/ 636885 w 1701424"/>
              <a:gd name="connsiteY2684" fmla="*/ 613287 h 1652906"/>
              <a:gd name="connsiteX2685" fmla="*/ 636902 w 1701424"/>
              <a:gd name="connsiteY2685" fmla="*/ 613300 h 1652906"/>
              <a:gd name="connsiteX2686" fmla="*/ 335039 w 1701424"/>
              <a:gd name="connsiteY2686" fmla="*/ 612382 h 1652906"/>
              <a:gd name="connsiteX2687" fmla="*/ 329138 w 1701424"/>
              <a:gd name="connsiteY2687" fmla="*/ 644247 h 1652906"/>
              <a:gd name="connsiteX2688" fmla="*/ 334777 w 1701424"/>
              <a:gd name="connsiteY2688" fmla="*/ 648443 h 1652906"/>
              <a:gd name="connsiteX2689" fmla="*/ 359954 w 1701424"/>
              <a:gd name="connsiteY2689" fmla="*/ 666539 h 1652906"/>
              <a:gd name="connsiteX2690" fmla="*/ 360216 w 1701424"/>
              <a:gd name="connsiteY2690" fmla="*/ 666801 h 1652906"/>
              <a:gd name="connsiteX2691" fmla="*/ 363101 w 1701424"/>
              <a:gd name="connsiteY2691" fmla="*/ 668899 h 1652906"/>
              <a:gd name="connsiteX2692" fmla="*/ 363101 w 1701424"/>
              <a:gd name="connsiteY2692" fmla="*/ 671391 h 1652906"/>
              <a:gd name="connsiteX2693" fmla="*/ 363888 w 1701424"/>
              <a:gd name="connsiteY2693" fmla="*/ 671653 h 1652906"/>
              <a:gd name="connsiteX2694" fmla="*/ 363888 w 1701424"/>
              <a:gd name="connsiteY2694" fmla="*/ 672833 h 1652906"/>
              <a:gd name="connsiteX2695" fmla="*/ 363101 w 1701424"/>
              <a:gd name="connsiteY2695" fmla="*/ 673620 h 1652906"/>
              <a:gd name="connsiteX2696" fmla="*/ 362839 w 1701424"/>
              <a:gd name="connsiteY2696" fmla="*/ 676767 h 1652906"/>
              <a:gd name="connsiteX2697" fmla="*/ 363101 w 1701424"/>
              <a:gd name="connsiteY2697" fmla="*/ 677423 h 1652906"/>
              <a:gd name="connsiteX2698" fmla="*/ 364544 w 1701424"/>
              <a:gd name="connsiteY2698" fmla="*/ 677816 h 1652906"/>
              <a:gd name="connsiteX2699" fmla="*/ 365724 w 1701424"/>
              <a:gd name="connsiteY2699" fmla="*/ 688831 h 1652906"/>
              <a:gd name="connsiteX2700" fmla="*/ 366773 w 1701424"/>
              <a:gd name="connsiteY2700" fmla="*/ 693421 h 1652906"/>
              <a:gd name="connsiteX2701" fmla="*/ 364281 w 1701424"/>
              <a:gd name="connsiteY2701" fmla="*/ 696306 h 1652906"/>
              <a:gd name="connsiteX2702" fmla="*/ 365724 w 1701424"/>
              <a:gd name="connsiteY2702" fmla="*/ 697748 h 1652906"/>
              <a:gd name="connsiteX2703" fmla="*/ 366511 w 1701424"/>
              <a:gd name="connsiteY2703" fmla="*/ 698404 h 1652906"/>
              <a:gd name="connsiteX2704" fmla="*/ 367166 w 1701424"/>
              <a:gd name="connsiteY2704" fmla="*/ 698404 h 1652906"/>
              <a:gd name="connsiteX2705" fmla="*/ 367428 w 1701424"/>
              <a:gd name="connsiteY2705" fmla="*/ 699191 h 1652906"/>
              <a:gd name="connsiteX2706" fmla="*/ 367166 w 1701424"/>
              <a:gd name="connsiteY2706" fmla="*/ 699584 h 1652906"/>
              <a:gd name="connsiteX2707" fmla="*/ 368609 w 1701424"/>
              <a:gd name="connsiteY2707" fmla="*/ 701027 h 1652906"/>
              <a:gd name="connsiteX2708" fmla="*/ 369395 w 1701424"/>
              <a:gd name="connsiteY2708" fmla="*/ 703518 h 1652906"/>
              <a:gd name="connsiteX2709" fmla="*/ 372936 w 1701424"/>
              <a:gd name="connsiteY2709" fmla="*/ 702731 h 1652906"/>
              <a:gd name="connsiteX2710" fmla="*/ 372936 w 1701424"/>
              <a:gd name="connsiteY2710" fmla="*/ 709812 h 1652906"/>
              <a:gd name="connsiteX2711" fmla="*/ 373067 w 1701424"/>
              <a:gd name="connsiteY2711" fmla="*/ 709659 h 1652906"/>
              <a:gd name="connsiteX2712" fmla="*/ 373067 w 1701424"/>
              <a:gd name="connsiteY2712" fmla="*/ 702600 h 1652906"/>
              <a:gd name="connsiteX2713" fmla="*/ 369526 w 1701424"/>
              <a:gd name="connsiteY2713" fmla="*/ 703255 h 1652906"/>
              <a:gd name="connsiteX2714" fmla="*/ 368739 w 1701424"/>
              <a:gd name="connsiteY2714" fmla="*/ 700895 h 1652906"/>
              <a:gd name="connsiteX2715" fmla="*/ 367428 w 1701424"/>
              <a:gd name="connsiteY2715" fmla="*/ 699453 h 1652906"/>
              <a:gd name="connsiteX2716" fmla="*/ 367690 w 1701424"/>
              <a:gd name="connsiteY2716" fmla="*/ 699059 h 1652906"/>
              <a:gd name="connsiteX2717" fmla="*/ 367428 w 1701424"/>
              <a:gd name="connsiteY2717" fmla="*/ 698272 h 1652906"/>
              <a:gd name="connsiteX2718" fmla="*/ 366641 w 1701424"/>
              <a:gd name="connsiteY2718" fmla="*/ 698272 h 1652906"/>
              <a:gd name="connsiteX2719" fmla="*/ 365986 w 1701424"/>
              <a:gd name="connsiteY2719" fmla="*/ 697617 h 1652906"/>
              <a:gd name="connsiteX2720" fmla="*/ 364543 w 1701424"/>
              <a:gd name="connsiteY2720" fmla="*/ 696174 h 1652906"/>
              <a:gd name="connsiteX2721" fmla="*/ 367035 w 1701424"/>
              <a:gd name="connsiteY2721" fmla="*/ 693421 h 1652906"/>
              <a:gd name="connsiteX2722" fmla="*/ 365986 w 1701424"/>
              <a:gd name="connsiteY2722" fmla="*/ 688831 h 1652906"/>
              <a:gd name="connsiteX2723" fmla="*/ 364805 w 1701424"/>
              <a:gd name="connsiteY2723" fmla="*/ 677816 h 1652906"/>
              <a:gd name="connsiteX2724" fmla="*/ 363363 w 1701424"/>
              <a:gd name="connsiteY2724" fmla="*/ 677423 h 1652906"/>
              <a:gd name="connsiteX2725" fmla="*/ 363101 w 1701424"/>
              <a:gd name="connsiteY2725" fmla="*/ 676636 h 1652906"/>
              <a:gd name="connsiteX2726" fmla="*/ 363363 w 1701424"/>
              <a:gd name="connsiteY2726" fmla="*/ 673620 h 1652906"/>
              <a:gd name="connsiteX2727" fmla="*/ 364150 w 1701424"/>
              <a:gd name="connsiteY2727" fmla="*/ 672833 h 1652906"/>
              <a:gd name="connsiteX2728" fmla="*/ 364150 w 1701424"/>
              <a:gd name="connsiteY2728" fmla="*/ 671653 h 1652906"/>
              <a:gd name="connsiteX2729" fmla="*/ 363363 w 1701424"/>
              <a:gd name="connsiteY2729" fmla="*/ 671391 h 1652906"/>
              <a:gd name="connsiteX2730" fmla="*/ 363363 w 1701424"/>
              <a:gd name="connsiteY2730" fmla="*/ 668899 h 1652906"/>
              <a:gd name="connsiteX2731" fmla="*/ 360609 w 1701424"/>
              <a:gd name="connsiteY2731" fmla="*/ 666801 h 1652906"/>
              <a:gd name="connsiteX2732" fmla="*/ 360347 w 1701424"/>
              <a:gd name="connsiteY2732" fmla="*/ 666539 h 1652906"/>
              <a:gd name="connsiteX2733" fmla="*/ 335039 w 1701424"/>
              <a:gd name="connsiteY2733" fmla="*/ 648443 h 1652906"/>
              <a:gd name="connsiteX2734" fmla="*/ 329400 w 1701424"/>
              <a:gd name="connsiteY2734" fmla="*/ 644115 h 1652906"/>
              <a:gd name="connsiteX2735" fmla="*/ 335407 w 1701424"/>
              <a:gd name="connsiteY2735" fmla="*/ 612382 h 1652906"/>
              <a:gd name="connsiteX2736" fmla="*/ 663121 w 1701424"/>
              <a:gd name="connsiteY2736" fmla="*/ 611591 h 1652906"/>
              <a:gd name="connsiteX2737" fmla="*/ 663128 w 1701424"/>
              <a:gd name="connsiteY2737" fmla="*/ 611595 h 1652906"/>
              <a:gd name="connsiteX2738" fmla="*/ 663390 w 1701424"/>
              <a:gd name="connsiteY2738" fmla="*/ 611857 h 1652906"/>
              <a:gd name="connsiteX2739" fmla="*/ 664046 w 1701424"/>
              <a:gd name="connsiteY2739" fmla="*/ 611857 h 1652906"/>
              <a:gd name="connsiteX2740" fmla="*/ 665226 w 1701424"/>
              <a:gd name="connsiteY2740" fmla="*/ 611857 h 1652906"/>
              <a:gd name="connsiteX2741" fmla="*/ 666406 w 1701424"/>
              <a:gd name="connsiteY2741" fmla="*/ 612513 h 1652906"/>
              <a:gd name="connsiteX2742" fmla="*/ 666669 w 1701424"/>
              <a:gd name="connsiteY2742" fmla="*/ 613037 h 1652906"/>
              <a:gd name="connsiteX2743" fmla="*/ 667783 w 1701424"/>
              <a:gd name="connsiteY2743" fmla="*/ 613286 h 1652906"/>
              <a:gd name="connsiteX2744" fmla="*/ 667849 w 1701424"/>
              <a:gd name="connsiteY2744" fmla="*/ 613169 h 1652906"/>
              <a:gd name="connsiteX2745" fmla="*/ 666669 w 1701424"/>
              <a:gd name="connsiteY2745" fmla="*/ 612907 h 1652906"/>
              <a:gd name="connsiteX2746" fmla="*/ 666407 w 1701424"/>
              <a:gd name="connsiteY2746" fmla="*/ 612513 h 1652906"/>
              <a:gd name="connsiteX2747" fmla="*/ 665227 w 1701424"/>
              <a:gd name="connsiteY2747" fmla="*/ 611857 h 1652906"/>
              <a:gd name="connsiteX2748" fmla="*/ 664047 w 1701424"/>
              <a:gd name="connsiteY2748" fmla="*/ 611857 h 1652906"/>
              <a:gd name="connsiteX2749" fmla="*/ 663391 w 1701424"/>
              <a:gd name="connsiteY2749" fmla="*/ 611857 h 1652906"/>
              <a:gd name="connsiteX2750" fmla="*/ 663129 w 1701424"/>
              <a:gd name="connsiteY2750" fmla="*/ 611595 h 1652906"/>
              <a:gd name="connsiteX2751" fmla="*/ 662342 w 1701424"/>
              <a:gd name="connsiteY2751" fmla="*/ 611202 h 1652906"/>
              <a:gd name="connsiteX2752" fmla="*/ 661688 w 1701424"/>
              <a:gd name="connsiteY2752" fmla="*/ 613033 h 1652906"/>
              <a:gd name="connsiteX2753" fmla="*/ 662449 w 1701424"/>
              <a:gd name="connsiteY2753" fmla="*/ 611255 h 1652906"/>
              <a:gd name="connsiteX2754" fmla="*/ 646175 w 1701424"/>
              <a:gd name="connsiteY2754" fmla="*/ 609915 h 1652906"/>
              <a:gd name="connsiteX2755" fmla="*/ 647524 w 1701424"/>
              <a:gd name="connsiteY2755" fmla="*/ 610415 h 1652906"/>
              <a:gd name="connsiteX2756" fmla="*/ 647528 w 1701424"/>
              <a:gd name="connsiteY2756" fmla="*/ 610417 h 1652906"/>
              <a:gd name="connsiteX2757" fmla="*/ 647524 w 1701424"/>
              <a:gd name="connsiteY2757" fmla="*/ 610415 h 1652906"/>
              <a:gd name="connsiteX2758" fmla="*/ 636303 w 1701424"/>
              <a:gd name="connsiteY2758" fmla="*/ 609865 h 1652906"/>
              <a:gd name="connsiteX2759" fmla="*/ 637689 w 1701424"/>
              <a:gd name="connsiteY2759" fmla="*/ 611202 h 1652906"/>
              <a:gd name="connsiteX2760" fmla="*/ 637689 w 1701424"/>
              <a:gd name="connsiteY2760" fmla="*/ 611201 h 1652906"/>
              <a:gd name="connsiteX2761" fmla="*/ 640050 w 1701424"/>
              <a:gd name="connsiteY2761" fmla="*/ 607399 h 1652906"/>
              <a:gd name="connsiteX2762" fmla="*/ 640049 w 1701424"/>
              <a:gd name="connsiteY2762" fmla="*/ 607399 h 1652906"/>
              <a:gd name="connsiteX2763" fmla="*/ 642541 w 1701424"/>
              <a:gd name="connsiteY2763" fmla="*/ 608841 h 1652906"/>
              <a:gd name="connsiteX2764" fmla="*/ 642963 w 1701424"/>
              <a:gd name="connsiteY2764" fmla="*/ 608918 h 1652906"/>
              <a:gd name="connsiteX2765" fmla="*/ 642541 w 1701424"/>
              <a:gd name="connsiteY2765" fmla="*/ 608841 h 1652906"/>
              <a:gd name="connsiteX2766" fmla="*/ 616053 w 1701424"/>
              <a:gd name="connsiteY2766" fmla="*/ 605957 h 1652906"/>
              <a:gd name="connsiteX2767" fmla="*/ 613955 w 1701424"/>
              <a:gd name="connsiteY2767" fmla="*/ 607661 h 1652906"/>
              <a:gd name="connsiteX2768" fmla="*/ 601743 w 1701424"/>
              <a:gd name="connsiteY2768" fmla="*/ 611774 h 1652906"/>
              <a:gd name="connsiteX2769" fmla="*/ 601759 w 1701424"/>
              <a:gd name="connsiteY2769" fmla="*/ 611857 h 1652906"/>
              <a:gd name="connsiteX2770" fmla="*/ 614216 w 1701424"/>
              <a:gd name="connsiteY2770" fmla="*/ 607661 h 1652906"/>
              <a:gd name="connsiteX2771" fmla="*/ 616266 w 1701424"/>
              <a:gd name="connsiteY2771" fmla="*/ 605996 h 1652906"/>
              <a:gd name="connsiteX2772" fmla="*/ 338973 w 1701424"/>
              <a:gd name="connsiteY2772" fmla="*/ 603203 h 1652906"/>
              <a:gd name="connsiteX2773" fmla="*/ 338317 w 1701424"/>
              <a:gd name="connsiteY2773" fmla="*/ 606743 h 1652906"/>
              <a:gd name="connsiteX2774" fmla="*/ 339235 w 1701424"/>
              <a:gd name="connsiteY2774" fmla="*/ 607006 h 1652906"/>
              <a:gd name="connsiteX2775" fmla="*/ 338596 w 1701424"/>
              <a:gd name="connsiteY2775" fmla="*/ 612251 h 1652906"/>
              <a:gd name="connsiteX2776" fmla="*/ 338973 w 1701424"/>
              <a:gd name="connsiteY2776" fmla="*/ 612251 h 1652906"/>
              <a:gd name="connsiteX2777" fmla="*/ 339628 w 1701424"/>
              <a:gd name="connsiteY2777" fmla="*/ 606874 h 1652906"/>
              <a:gd name="connsiteX2778" fmla="*/ 338710 w 1701424"/>
              <a:gd name="connsiteY2778" fmla="*/ 606612 h 1652906"/>
              <a:gd name="connsiteX2779" fmla="*/ 339330 w 1701424"/>
              <a:gd name="connsiteY2779" fmla="*/ 603268 h 1652906"/>
              <a:gd name="connsiteX2780" fmla="*/ 1175194 w 1701424"/>
              <a:gd name="connsiteY2780" fmla="*/ 601760 h 1652906"/>
              <a:gd name="connsiteX2781" fmla="*/ 1174801 w 1701424"/>
              <a:gd name="connsiteY2781" fmla="*/ 604514 h 1652906"/>
              <a:gd name="connsiteX2782" fmla="*/ 1176243 w 1701424"/>
              <a:gd name="connsiteY2782" fmla="*/ 604514 h 1652906"/>
              <a:gd name="connsiteX2783" fmla="*/ 1176637 w 1701424"/>
              <a:gd name="connsiteY2783" fmla="*/ 605563 h 1652906"/>
              <a:gd name="connsiteX2784" fmla="*/ 1176899 w 1701424"/>
              <a:gd name="connsiteY2784" fmla="*/ 607399 h 1652906"/>
              <a:gd name="connsiteX2785" fmla="*/ 1179784 w 1701424"/>
              <a:gd name="connsiteY2785" fmla="*/ 608317 h 1652906"/>
              <a:gd name="connsiteX2786" fmla="*/ 1184374 w 1701424"/>
              <a:gd name="connsiteY2786" fmla="*/ 612513 h 1652906"/>
              <a:gd name="connsiteX2787" fmla="*/ 1184636 w 1701424"/>
              <a:gd name="connsiteY2787" fmla="*/ 613955 h 1652906"/>
              <a:gd name="connsiteX2788" fmla="*/ 1184636 w 1701424"/>
              <a:gd name="connsiteY2788" fmla="*/ 613955 h 1652906"/>
              <a:gd name="connsiteX2789" fmla="*/ 1184374 w 1701424"/>
              <a:gd name="connsiteY2789" fmla="*/ 612512 h 1652906"/>
              <a:gd name="connsiteX2790" fmla="*/ 1179784 w 1701424"/>
              <a:gd name="connsiteY2790" fmla="*/ 608316 h 1652906"/>
              <a:gd name="connsiteX2791" fmla="*/ 1176899 w 1701424"/>
              <a:gd name="connsiteY2791" fmla="*/ 607398 h 1652906"/>
              <a:gd name="connsiteX2792" fmla="*/ 1176637 w 1701424"/>
              <a:gd name="connsiteY2792" fmla="*/ 605562 h 1652906"/>
              <a:gd name="connsiteX2793" fmla="*/ 1176244 w 1701424"/>
              <a:gd name="connsiteY2793" fmla="*/ 604513 h 1652906"/>
              <a:gd name="connsiteX2794" fmla="*/ 1174801 w 1701424"/>
              <a:gd name="connsiteY2794" fmla="*/ 604513 h 1652906"/>
              <a:gd name="connsiteX2795" fmla="*/ 1175195 w 1701424"/>
              <a:gd name="connsiteY2795" fmla="*/ 601760 h 1652906"/>
              <a:gd name="connsiteX2796" fmla="*/ 622216 w 1701424"/>
              <a:gd name="connsiteY2796" fmla="*/ 600974 h 1652906"/>
              <a:gd name="connsiteX2797" fmla="*/ 617515 w 1701424"/>
              <a:gd name="connsiteY2797" fmla="*/ 606196 h 1652906"/>
              <a:gd name="connsiteX2798" fmla="*/ 617626 w 1701424"/>
              <a:gd name="connsiteY2798" fmla="*/ 606218 h 1652906"/>
              <a:gd name="connsiteX2799" fmla="*/ 622311 w 1701424"/>
              <a:gd name="connsiteY2799" fmla="*/ 601012 h 1652906"/>
              <a:gd name="connsiteX2800" fmla="*/ 850252 w 1701424"/>
              <a:gd name="connsiteY2800" fmla="*/ 594286 h 1652906"/>
              <a:gd name="connsiteX2801" fmla="*/ 845269 w 1701424"/>
              <a:gd name="connsiteY2801" fmla="*/ 597432 h 1652906"/>
              <a:gd name="connsiteX2802" fmla="*/ 844483 w 1701424"/>
              <a:gd name="connsiteY2802" fmla="*/ 599531 h 1652906"/>
              <a:gd name="connsiteX2803" fmla="*/ 831370 w 1701424"/>
              <a:gd name="connsiteY2803" fmla="*/ 595334 h 1652906"/>
              <a:gd name="connsiteX2804" fmla="*/ 829927 w 1701424"/>
              <a:gd name="connsiteY2804" fmla="*/ 595072 h 1652906"/>
              <a:gd name="connsiteX2805" fmla="*/ 827042 w 1701424"/>
              <a:gd name="connsiteY2805" fmla="*/ 605300 h 1652906"/>
              <a:gd name="connsiteX2806" fmla="*/ 819699 w 1701424"/>
              <a:gd name="connsiteY2806" fmla="*/ 606743 h 1652906"/>
              <a:gd name="connsiteX2807" fmla="*/ 819699 w 1701424"/>
              <a:gd name="connsiteY2807" fmla="*/ 610383 h 1652906"/>
              <a:gd name="connsiteX2808" fmla="*/ 819830 w 1701424"/>
              <a:gd name="connsiteY2808" fmla="*/ 610415 h 1652906"/>
              <a:gd name="connsiteX2809" fmla="*/ 819830 w 1701424"/>
              <a:gd name="connsiteY2809" fmla="*/ 606874 h 1652906"/>
              <a:gd name="connsiteX2810" fmla="*/ 827304 w 1701424"/>
              <a:gd name="connsiteY2810" fmla="*/ 605563 h 1652906"/>
              <a:gd name="connsiteX2811" fmla="*/ 830058 w 1701424"/>
              <a:gd name="connsiteY2811" fmla="*/ 595335 h 1652906"/>
              <a:gd name="connsiteX2812" fmla="*/ 831500 w 1701424"/>
              <a:gd name="connsiteY2812" fmla="*/ 595597 h 1652906"/>
              <a:gd name="connsiteX2813" fmla="*/ 844613 w 1701424"/>
              <a:gd name="connsiteY2813" fmla="*/ 599793 h 1652906"/>
              <a:gd name="connsiteX2814" fmla="*/ 845400 w 1701424"/>
              <a:gd name="connsiteY2814" fmla="*/ 597695 h 1652906"/>
              <a:gd name="connsiteX2815" fmla="*/ 850252 w 1701424"/>
              <a:gd name="connsiteY2815" fmla="*/ 594679 h 1652906"/>
              <a:gd name="connsiteX2816" fmla="*/ 569370 w 1701424"/>
              <a:gd name="connsiteY2816" fmla="*/ 592057 h 1652906"/>
              <a:gd name="connsiteX2817" fmla="*/ 569894 w 1701424"/>
              <a:gd name="connsiteY2817" fmla="*/ 593237 h 1652906"/>
              <a:gd name="connsiteX2818" fmla="*/ 570550 w 1701424"/>
              <a:gd name="connsiteY2818" fmla="*/ 593237 h 1652906"/>
              <a:gd name="connsiteX2819" fmla="*/ 570550 w 1701424"/>
              <a:gd name="connsiteY2819" fmla="*/ 593237 h 1652906"/>
              <a:gd name="connsiteX2820" fmla="*/ 569895 w 1701424"/>
              <a:gd name="connsiteY2820" fmla="*/ 593237 h 1652906"/>
              <a:gd name="connsiteX2821" fmla="*/ 569501 w 1701424"/>
              <a:gd name="connsiteY2821" fmla="*/ 592057 h 1652906"/>
              <a:gd name="connsiteX2822" fmla="*/ 1163393 w 1701424"/>
              <a:gd name="connsiteY2822" fmla="*/ 592056 h 1652906"/>
              <a:gd name="connsiteX2823" fmla="*/ 1163393 w 1701424"/>
              <a:gd name="connsiteY2823" fmla="*/ 592057 h 1652906"/>
              <a:gd name="connsiteX2824" fmla="*/ 1164442 w 1701424"/>
              <a:gd name="connsiteY2824" fmla="*/ 592450 h 1652906"/>
              <a:gd name="connsiteX2825" fmla="*/ 1167064 w 1701424"/>
              <a:gd name="connsiteY2825" fmla="*/ 593499 h 1652906"/>
              <a:gd name="connsiteX2826" fmla="*/ 1169818 w 1701424"/>
              <a:gd name="connsiteY2826" fmla="*/ 598482 h 1652906"/>
              <a:gd name="connsiteX2827" fmla="*/ 1171654 w 1701424"/>
              <a:gd name="connsiteY2827" fmla="*/ 600318 h 1652906"/>
              <a:gd name="connsiteX2828" fmla="*/ 1171654 w 1701424"/>
              <a:gd name="connsiteY2828" fmla="*/ 601236 h 1652906"/>
              <a:gd name="connsiteX2829" fmla="*/ 1173921 w 1701424"/>
              <a:gd name="connsiteY2829" fmla="*/ 601572 h 1652906"/>
              <a:gd name="connsiteX2830" fmla="*/ 1171654 w 1701424"/>
              <a:gd name="connsiteY2830" fmla="*/ 601235 h 1652906"/>
              <a:gd name="connsiteX2831" fmla="*/ 1171654 w 1701424"/>
              <a:gd name="connsiteY2831" fmla="*/ 600317 h 1652906"/>
              <a:gd name="connsiteX2832" fmla="*/ 1169818 w 1701424"/>
              <a:gd name="connsiteY2832" fmla="*/ 598481 h 1652906"/>
              <a:gd name="connsiteX2833" fmla="*/ 1167064 w 1701424"/>
              <a:gd name="connsiteY2833" fmla="*/ 593498 h 1652906"/>
              <a:gd name="connsiteX2834" fmla="*/ 1164442 w 1701424"/>
              <a:gd name="connsiteY2834" fmla="*/ 592449 h 1652906"/>
              <a:gd name="connsiteX2835" fmla="*/ 1161426 w 1701424"/>
              <a:gd name="connsiteY2835" fmla="*/ 591794 h 1652906"/>
              <a:gd name="connsiteX2836" fmla="*/ 1161426 w 1701424"/>
              <a:gd name="connsiteY2836" fmla="*/ 593499 h 1652906"/>
              <a:gd name="connsiteX2837" fmla="*/ 1162344 w 1701424"/>
              <a:gd name="connsiteY2837" fmla="*/ 593499 h 1652906"/>
              <a:gd name="connsiteX2838" fmla="*/ 1163393 w 1701424"/>
              <a:gd name="connsiteY2838" fmla="*/ 593237 h 1652906"/>
              <a:gd name="connsiteX2839" fmla="*/ 1163393 w 1701424"/>
              <a:gd name="connsiteY2839" fmla="*/ 593236 h 1652906"/>
              <a:gd name="connsiteX2840" fmla="*/ 1162344 w 1701424"/>
              <a:gd name="connsiteY2840" fmla="*/ 593498 h 1652906"/>
              <a:gd name="connsiteX2841" fmla="*/ 1161426 w 1701424"/>
              <a:gd name="connsiteY2841" fmla="*/ 593498 h 1652906"/>
              <a:gd name="connsiteX2842" fmla="*/ 1161426 w 1701424"/>
              <a:gd name="connsiteY2842" fmla="*/ 591794 h 1652906"/>
              <a:gd name="connsiteX2843" fmla="*/ 341858 w 1701424"/>
              <a:gd name="connsiteY2843" fmla="*/ 590352 h 1652906"/>
              <a:gd name="connsiteX2844" fmla="*/ 341858 w 1701424"/>
              <a:gd name="connsiteY2844" fmla="*/ 590614 h 1652906"/>
              <a:gd name="connsiteX2845" fmla="*/ 341596 w 1701424"/>
              <a:gd name="connsiteY2845" fmla="*/ 590614 h 1652906"/>
              <a:gd name="connsiteX2846" fmla="*/ 341596 w 1701424"/>
              <a:gd name="connsiteY2846" fmla="*/ 591794 h 1652906"/>
              <a:gd name="connsiteX2847" fmla="*/ 341596 w 1701424"/>
              <a:gd name="connsiteY2847" fmla="*/ 592057 h 1652906"/>
              <a:gd name="connsiteX2848" fmla="*/ 341202 w 1701424"/>
              <a:gd name="connsiteY2848" fmla="*/ 593499 h 1652906"/>
              <a:gd name="connsiteX2849" fmla="*/ 341596 w 1701424"/>
              <a:gd name="connsiteY2849" fmla="*/ 593892 h 1652906"/>
              <a:gd name="connsiteX2850" fmla="*/ 340022 w 1701424"/>
              <a:gd name="connsiteY2850" fmla="*/ 596384 h 1652906"/>
              <a:gd name="connsiteX2851" fmla="*/ 339760 w 1701424"/>
              <a:gd name="connsiteY2851" fmla="*/ 601760 h 1652906"/>
              <a:gd name="connsiteX2852" fmla="*/ 340370 w 1701424"/>
              <a:gd name="connsiteY2852" fmla="*/ 603345 h 1652906"/>
              <a:gd name="connsiteX2853" fmla="*/ 340808 w 1701424"/>
              <a:gd name="connsiteY2853" fmla="*/ 603465 h 1652906"/>
              <a:gd name="connsiteX2854" fmla="*/ 340022 w 1701424"/>
              <a:gd name="connsiteY2854" fmla="*/ 601760 h 1652906"/>
              <a:gd name="connsiteX2855" fmla="*/ 340415 w 1701424"/>
              <a:gd name="connsiteY2855" fmla="*/ 596384 h 1652906"/>
              <a:gd name="connsiteX2856" fmla="*/ 341857 w 1701424"/>
              <a:gd name="connsiteY2856" fmla="*/ 593892 h 1652906"/>
              <a:gd name="connsiteX2857" fmla="*/ 341464 w 1701424"/>
              <a:gd name="connsiteY2857" fmla="*/ 593499 h 1652906"/>
              <a:gd name="connsiteX2858" fmla="*/ 341857 w 1701424"/>
              <a:gd name="connsiteY2858" fmla="*/ 592056 h 1652906"/>
              <a:gd name="connsiteX2859" fmla="*/ 341857 w 1701424"/>
              <a:gd name="connsiteY2859" fmla="*/ 591794 h 1652906"/>
              <a:gd name="connsiteX2860" fmla="*/ 341857 w 1701424"/>
              <a:gd name="connsiteY2860" fmla="*/ 591794 h 1652906"/>
              <a:gd name="connsiteX2861" fmla="*/ 341857 w 1701424"/>
              <a:gd name="connsiteY2861" fmla="*/ 590614 h 1652906"/>
              <a:gd name="connsiteX2862" fmla="*/ 342120 w 1701424"/>
              <a:gd name="connsiteY2862" fmla="*/ 590614 h 1652906"/>
              <a:gd name="connsiteX2863" fmla="*/ 342120 w 1701424"/>
              <a:gd name="connsiteY2863" fmla="*/ 590352 h 1652906"/>
              <a:gd name="connsiteX2864" fmla="*/ 1160245 w 1701424"/>
              <a:gd name="connsiteY2864" fmla="*/ 589696 h 1652906"/>
              <a:gd name="connsiteX2865" fmla="*/ 1161402 w 1701424"/>
              <a:gd name="connsiteY2865" fmla="*/ 591752 h 1652906"/>
              <a:gd name="connsiteX2866" fmla="*/ 1160246 w 1701424"/>
              <a:gd name="connsiteY2866" fmla="*/ 589696 h 1652906"/>
              <a:gd name="connsiteX2867" fmla="*/ 574077 w 1701424"/>
              <a:gd name="connsiteY2867" fmla="*/ 589319 h 1652906"/>
              <a:gd name="connsiteX2868" fmla="*/ 573829 w 1701424"/>
              <a:gd name="connsiteY2868" fmla="*/ 589434 h 1652906"/>
              <a:gd name="connsiteX2869" fmla="*/ 570722 w 1701424"/>
              <a:gd name="connsiteY2869" fmla="*/ 593409 h 1652906"/>
              <a:gd name="connsiteX2870" fmla="*/ 570812 w 1701424"/>
              <a:gd name="connsiteY2870" fmla="*/ 593499 h 1652906"/>
              <a:gd name="connsiteX2871" fmla="*/ 584450 w 1701424"/>
              <a:gd name="connsiteY2871" fmla="*/ 586549 h 1652906"/>
              <a:gd name="connsiteX2872" fmla="*/ 580081 w 1701424"/>
              <a:gd name="connsiteY2872" fmla="*/ 589296 h 1652906"/>
              <a:gd name="connsiteX2873" fmla="*/ 580122 w 1701424"/>
              <a:gd name="connsiteY2873" fmla="*/ 589303 h 1652906"/>
              <a:gd name="connsiteX2874" fmla="*/ 584499 w 1701424"/>
              <a:gd name="connsiteY2874" fmla="*/ 586552 h 1652906"/>
              <a:gd name="connsiteX2875" fmla="*/ 565698 w 1701424"/>
              <a:gd name="connsiteY2875" fmla="*/ 585631 h 1652906"/>
              <a:gd name="connsiteX2876" fmla="*/ 565698 w 1701424"/>
              <a:gd name="connsiteY2876" fmla="*/ 585631 h 1652906"/>
              <a:gd name="connsiteX2877" fmla="*/ 566616 w 1701424"/>
              <a:gd name="connsiteY2877" fmla="*/ 586155 h 1652906"/>
              <a:gd name="connsiteX2878" fmla="*/ 567665 w 1701424"/>
              <a:gd name="connsiteY2878" fmla="*/ 587860 h 1652906"/>
              <a:gd name="connsiteX2879" fmla="*/ 567271 w 1701424"/>
              <a:gd name="connsiteY2879" fmla="*/ 589303 h 1652906"/>
              <a:gd name="connsiteX2880" fmla="*/ 568452 w 1701424"/>
              <a:gd name="connsiteY2880" fmla="*/ 589303 h 1652906"/>
              <a:gd name="connsiteX2881" fmla="*/ 568452 w 1701424"/>
              <a:gd name="connsiteY2881" fmla="*/ 590614 h 1652906"/>
              <a:gd name="connsiteX2882" fmla="*/ 569107 w 1701424"/>
              <a:gd name="connsiteY2882" fmla="*/ 592056 h 1652906"/>
              <a:gd name="connsiteX2883" fmla="*/ 569239 w 1701424"/>
              <a:gd name="connsiteY2883" fmla="*/ 592056 h 1652906"/>
              <a:gd name="connsiteX2884" fmla="*/ 568583 w 1701424"/>
              <a:gd name="connsiteY2884" fmla="*/ 590614 h 1652906"/>
              <a:gd name="connsiteX2885" fmla="*/ 568583 w 1701424"/>
              <a:gd name="connsiteY2885" fmla="*/ 589172 h 1652906"/>
              <a:gd name="connsiteX2886" fmla="*/ 567403 w 1701424"/>
              <a:gd name="connsiteY2886" fmla="*/ 589172 h 1652906"/>
              <a:gd name="connsiteX2887" fmla="*/ 567797 w 1701424"/>
              <a:gd name="connsiteY2887" fmla="*/ 587729 h 1652906"/>
              <a:gd name="connsiteX2888" fmla="*/ 566616 w 1701424"/>
              <a:gd name="connsiteY2888" fmla="*/ 586025 h 1652906"/>
              <a:gd name="connsiteX2889" fmla="*/ 565960 w 1701424"/>
              <a:gd name="connsiteY2889" fmla="*/ 585369 h 1652906"/>
              <a:gd name="connsiteX2890" fmla="*/ 565763 w 1701424"/>
              <a:gd name="connsiteY2890" fmla="*/ 585566 h 1652906"/>
              <a:gd name="connsiteX2891" fmla="*/ 565961 w 1701424"/>
              <a:gd name="connsiteY2891" fmla="*/ 585369 h 1652906"/>
              <a:gd name="connsiteX2892" fmla="*/ 565698 w 1701424"/>
              <a:gd name="connsiteY2892" fmla="*/ 584713 h 1652906"/>
              <a:gd name="connsiteX2893" fmla="*/ 565698 w 1701424"/>
              <a:gd name="connsiteY2893" fmla="*/ 584713 h 1652906"/>
              <a:gd name="connsiteX2894" fmla="*/ 567665 w 1701424"/>
              <a:gd name="connsiteY2894" fmla="*/ 585369 h 1652906"/>
              <a:gd name="connsiteX2895" fmla="*/ 567665 w 1701424"/>
              <a:gd name="connsiteY2895" fmla="*/ 585612 h 1652906"/>
              <a:gd name="connsiteX2896" fmla="*/ 567797 w 1701424"/>
              <a:gd name="connsiteY2896" fmla="*/ 585631 h 1652906"/>
              <a:gd name="connsiteX2897" fmla="*/ 567797 w 1701424"/>
              <a:gd name="connsiteY2897" fmla="*/ 585369 h 1652906"/>
              <a:gd name="connsiteX2898" fmla="*/ 866381 w 1701424"/>
              <a:gd name="connsiteY2898" fmla="*/ 583926 h 1652906"/>
              <a:gd name="connsiteX2899" fmla="*/ 864939 w 1701424"/>
              <a:gd name="connsiteY2899" fmla="*/ 584188 h 1652906"/>
              <a:gd name="connsiteX2900" fmla="*/ 859563 w 1701424"/>
              <a:gd name="connsiteY2900" fmla="*/ 586286 h 1652906"/>
              <a:gd name="connsiteX2901" fmla="*/ 856678 w 1701424"/>
              <a:gd name="connsiteY2901" fmla="*/ 585237 h 1652906"/>
              <a:gd name="connsiteX2902" fmla="*/ 855235 w 1701424"/>
              <a:gd name="connsiteY2902" fmla="*/ 587335 h 1652906"/>
              <a:gd name="connsiteX2903" fmla="*/ 852744 w 1701424"/>
              <a:gd name="connsiteY2903" fmla="*/ 586155 h 1652906"/>
              <a:gd name="connsiteX2904" fmla="*/ 852351 w 1701424"/>
              <a:gd name="connsiteY2904" fmla="*/ 590745 h 1652906"/>
              <a:gd name="connsiteX2905" fmla="*/ 850253 w 1701424"/>
              <a:gd name="connsiteY2905" fmla="*/ 592187 h 1652906"/>
              <a:gd name="connsiteX2906" fmla="*/ 850253 w 1701424"/>
              <a:gd name="connsiteY2906" fmla="*/ 592449 h 1652906"/>
              <a:gd name="connsiteX2907" fmla="*/ 852481 w 1701424"/>
              <a:gd name="connsiteY2907" fmla="*/ 591008 h 1652906"/>
              <a:gd name="connsiteX2908" fmla="*/ 852875 w 1701424"/>
              <a:gd name="connsiteY2908" fmla="*/ 586418 h 1652906"/>
              <a:gd name="connsiteX2909" fmla="*/ 855235 w 1701424"/>
              <a:gd name="connsiteY2909" fmla="*/ 587598 h 1652906"/>
              <a:gd name="connsiteX2910" fmla="*/ 856677 w 1701424"/>
              <a:gd name="connsiteY2910" fmla="*/ 585369 h 1652906"/>
              <a:gd name="connsiteX2911" fmla="*/ 859562 w 1701424"/>
              <a:gd name="connsiteY2911" fmla="*/ 586418 h 1652906"/>
              <a:gd name="connsiteX2912" fmla="*/ 864939 w 1701424"/>
              <a:gd name="connsiteY2912" fmla="*/ 584320 h 1652906"/>
              <a:gd name="connsiteX2913" fmla="*/ 866381 w 1701424"/>
              <a:gd name="connsiteY2913" fmla="*/ 584058 h 1652906"/>
              <a:gd name="connsiteX2914" fmla="*/ 594941 w 1701424"/>
              <a:gd name="connsiteY2914" fmla="*/ 582878 h 1652906"/>
              <a:gd name="connsiteX2915" fmla="*/ 593760 w 1701424"/>
              <a:gd name="connsiteY2915" fmla="*/ 584320 h 1652906"/>
              <a:gd name="connsiteX2916" fmla="*/ 593760 w 1701424"/>
              <a:gd name="connsiteY2916" fmla="*/ 585107 h 1652906"/>
              <a:gd name="connsiteX2917" fmla="*/ 592178 w 1701424"/>
              <a:gd name="connsiteY2917" fmla="*/ 586811 h 1652906"/>
              <a:gd name="connsiteX2918" fmla="*/ 592186 w 1701424"/>
              <a:gd name="connsiteY2918" fmla="*/ 586811 h 1652906"/>
              <a:gd name="connsiteX2919" fmla="*/ 593891 w 1701424"/>
              <a:gd name="connsiteY2919" fmla="*/ 584975 h 1652906"/>
              <a:gd name="connsiteX2920" fmla="*/ 593891 w 1701424"/>
              <a:gd name="connsiteY2920" fmla="*/ 584320 h 1652906"/>
              <a:gd name="connsiteX2921" fmla="*/ 595043 w 1701424"/>
              <a:gd name="connsiteY2921" fmla="*/ 582912 h 1652906"/>
              <a:gd name="connsiteX2922" fmla="*/ 867299 w 1701424"/>
              <a:gd name="connsiteY2922" fmla="*/ 582877 h 1652906"/>
              <a:gd name="connsiteX2923" fmla="*/ 866382 w 1701424"/>
              <a:gd name="connsiteY2923" fmla="*/ 583270 h 1652906"/>
              <a:gd name="connsiteX2924" fmla="*/ 866382 w 1701424"/>
              <a:gd name="connsiteY2924" fmla="*/ 583270 h 1652906"/>
              <a:gd name="connsiteX2925" fmla="*/ 565397 w 1701424"/>
              <a:gd name="connsiteY2925" fmla="*/ 581898 h 1652906"/>
              <a:gd name="connsiteX2926" fmla="*/ 565698 w 1701424"/>
              <a:gd name="connsiteY2926" fmla="*/ 583271 h 1652906"/>
              <a:gd name="connsiteX2927" fmla="*/ 566616 w 1701424"/>
              <a:gd name="connsiteY2927" fmla="*/ 583533 h 1652906"/>
              <a:gd name="connsiteX2928" fmla="*/ 566616 w 1701424"/>
              <a:gd name="connsiteY2928" fmla="*/ 583533 h 1652906"/>
              <a:gd name="connsiteX2929" fmla="*/ 565698 w 1701424"/>
              <a:gd name="connsiteY2929" fmla="*/ 583271 h 1652906"/>
              <a:gd name="connsiteX2930" fmla="*/ 1124154 w 1701424"/>
              <a:gd name="connsiteY2930" fmla="*/ 580974 h 1652906"/>
              <a:gd name="connsiteX2931" fmla="*/ 1127725 w 1701424"/>
              <a:gd name="connsiteY2931" fmla="*/ 581173 h 1652906"/>
              <a:gd name="connsiteX2932" fmla="*/ 1127754 w 1701424"/>
              <a:gd name="connsiteY2932" fmla="*/ 581130 h 1652906"/>
              <a:gd name="connsiteX2933" fmla="*/ 1127725 w 1701424"/>
              <a:gd name="connsiteY2933" fmla="*/ 581172 h 1652906"/>
              <a:gd name="connsiteX2934" fmla="*/ 864614 w 1701424"/>
              <a:gd name="connsiteY2934" fmla="*/ 580972 h 1652906"/>
              <a:gd name="connsiteX2935" fmla="*/ 864415 w 1701424"/>
              <a:gd name="connsiteY2935" fmla="*/ 581172 h 1652906"/>
              <a:gd name="connsiteX2936" fmla="*/ 864415 w 1701424"/>
              <a:gd name="connsiteY2936" fmla="*/ 581172 h 1652906"/>
              <a:gd name="connsiteX2937" fmla="*/ 927620 w 1701424"/>
              <a:gd name="connsiteY2937" fmla="*/ 578156 h 1652906"/>
              <a:gd name="connsiteX2938" fmla="*/ 925307 w 1701424"/>
              <a:gd name="connsiteY2938" fmla="*/ 580108 h 1652906"/>
              <a:gd name="connsiteX2939" fmla="*/ 927682 w 1701424"/>
              <a:gd name="connsiteY2939" fmla="*/ 578164 h 1652906"/>
              <a:gd name="connsiteX2940" fmla="*/ 564592 w 1701424"/>
              <a:gd name="connsiteY2940" fmla="*/ 577839 h 1652906"/>
              <a:gd name="connsiteX2941" fmla="*/ 564518 w 1701424"/>
              <a:gd name="connsiteY2941" fmla="*/ 577894 h 1652906"/>
              <a:gd name="connsiteX2942" fmla="*/ 564518 w 1701424"/>
              <a:gd name="connsiteY2942" fmla="*/ 577895 h 1652906"/>
              <a:gd name="connsiteX2943" fmla="*/ 867709 w 1701424"/>
              <a:gd name="connsiteY2943" fmla="*/ 576957 h 1652906"/>
              <a:gd name="connsiteX2944" fmla="*/ 867693 w 1701424"/>
              <a:gd name="connsiteY2944" fmla="*/ 576976 h 1652906"/>
              <a:gd name="connsiteX2945" fmla="*/ 866524 w 1701424"/>
              <a:gd name="connsiteY2945" fmla="*/ 577926 h 1652906"/>
              <a:gd name="connsiteX2946" fmla="*/ 867693 w 1701424"/>
              <a:gd name="connsiteY2946" fmla="*/ 576977 h 1652906"/>
              <a:gd name="connsiteX2947" fmla="*/ 1137789 w 1701424"/>
              <a:gd name="connsiteY2947" fmla="*/ 576889 h 1652906"/>
              <a:gd name="connsiteX2948" fmla="*/ 1140445 w 1701424"/>
              <a:gd name="connsiteY2948" fmla="*/ 577239 h 1652906"/>
              <a:gd name="connsiteX2949" fmla="*/ 1142936 w 1701424"/>
              <a:gd name="connsiteY2949" fmla="*/ 576977 h 1652906"/>
              <a:gd name="connsiteX2950" fmla="*/ 1145034 w 1701424"/>
              <a:gd name="connsiteY2950" fmla="*/ 577239 h 1652906"/>
              <a:gd name="connsiteX2951" fmla="*/ 1147264 w 1701424"/>
              <a:gd name="connsiteY2951" fmla="*/ 578288 h 1652906"/>
              <a:gd name="connsiteX2952" fmla="*/ 1149624 w 1701424"/>
              <a:gd name="connsiteY2952" fmla="*/ 580517 h 1652906"/>
              <a:gd name="connsiteX2953" fmla="*/ 1150673 w 1701424"/>
              <a:gd name="connsiteY2953" fmla="*/ 580517 h 1652906"/>
              <a:gd name="connsiteX2954" fmla="*/ 1150017 w 1701424"/>
              <a:gd name="connsiteY2954" fmla="*/ 584713 h 1652906"/>
              <a:gd name="connsiteX2955" fmla="*/ 1150017 w 1701424"/>
              <a:gd name="connsiteY2955" fmla="*/ 588909 h 1652906"/>
              <a:gd name="connsiteX2956" fmla="*/ 1150017 w 1701424"/>
              <a:gd name="connsiteY2956" fmla="*/ 588909 h 1652906"/>
              <a:gd name="connsiteX2957" fmla="*/ 1150017 w 1701424"/>
              <a:gd name="connsiteY2957" fmla="*/ 584713 h 1652906"/>
              <a:gd name="connsiteX2958" fmla="*/ 1150673 w 1701424"/>
              <a:gd name="connsiteY2958" fmla="*/ 580516 h 1652906"/>
              <a:gd name="connsiteX2959" fmla="*/ 1149624 w 1701424"/>
              <a:gd name="connsiteY2959" fmla="*/ 580516 h 1652906"/>
              <a:gd name="connsiteX2960" fmla="*/ 1147264 w 1701424"/>
              <a:gd name="connsiteY2960" fmla="*/ 578287 h 1652906"/>
              <a:gd name="connsiteX2961" fmla="*/ 1145034 w 1701424"/>
              <a:gd name="connsiteY2961" fmla="*/ 577238 h 1652906"/>
              <a:gd name="connsiteX2962" fmla="*/ 1142936 w 1701424"/>
              <a:gd name="connsiteY2962" fmla="*/ 576976 h 1652906"/>
              <a:gd name="connsiteX2963" fmla="*/ 1140445 w 1701424"/>
              <a:gd name="connsiteY2963" fmla="*/ 577238 h 1652906"/>
              <a:gd name="connsiteX2964" fmla="*/ 893217 w 1701424"/>
              <a:gd name="connsiteY2964" fmla="*/ 576699 h 1652906"/>
              <a:gd name="connsiteX2965" fmla="*/ 893001 w 1701424"/>
              <a:gd name="connsiteY2965" fmla="*/ 577239 h 1652906"/>
              <a:gd name="connsiteX2966" fmla="*/ 893053 w 1701424"/>
              <a:gd name="connsiteY2966" fmla="*/ 577239 h 1652906"/>
              <a:gd name="connsiteX2967" fmla="*/ 893263 w 1701424"/>
              <a:gd name="connsiteY2967" fmla="*/ 576714 h 1652906"/>
              <a:gd name="connsiteX2968" fmla="*/ 930111 w 1701424"/>
              <a:gd name="connsiteY2968" fmla="*/ 576452 h 1652906"/>
              <a:gd name="connsiteX2969" fmla="*/ 930447 w 1701424"/>
              <a:gd name="connsiteY2969" fmla="*/ 578242 h 1652906"/>
              <a:gd name="connsiteX2970" fmla="*/ 930766 w 1701424"/>
              <a:gd name="connsiteY2970" fmla="*/ 578288 h 1652906"/>
              <a:gd name="connsiteX2971" fmla="*/ 930422 w 1701424"/>
              <a:gd name="connsiteY2971" fmla="*/ 576452 h 1652906"/>
              <a:gd name="connsiteX2972" fmla="*/ 354447 w 1701424"/>
              <a:gd name="connsiteY2972" fmla="*/ 574092 h 1652906"/>
              <a:gd name="connsiteX2973" fmla="*/ 350250 w 1701424"/>
              <a:gd name="connsiteY2973" fmla="*/ 575534 h 1652906"/>
              <a:gd name="connsiteX2974" fmla="*/ 350250 w 1701424"/>
              <a:gd name="connsiteY2974" fmla="*/ 576189 h 1652906"/>
              <a:gd name="connsiteX2975" fmla="*/ 350381 w 1701424"/>
              <a:gd name="connsiteY2975" fmla="*/ 576189 h 1652906"/>
              <a:gd name="connsiteX2976" fmla="*/ 350381 w 1701424"/>
              <a:gd name="connsiteY2976" fmla="*/ 575534 h 1652906"/>
              <a:gd name="connsiteX2977" fmla="*/ 354550 w 1701424"/>
              <a:gd name="connsiteY2977" fmla="*/ 574100 h 1652906"/>
              <a:gd name="connsiteX2978" fmla="*/ 1115215 w 1701424"/>
              <a:gd name="connsiteY2978" fmla="*/ 573979 h 1652906"/>
              <a:gd name="connsiteX2979" fmla="*/ 1117103 w 1701424"/>
              <a:gd name="connsiteY2979" fmla="*/ 575534 h 1652906"/>
              <a:gd name="connsiteX2980" fmla="*/ 1117759 w 1701424"/>
              <a:gd name="connsiteY2980" fmla="*/ 576190 h 1652906"/>
              <a:gd name="connsiteX2981" fmla="*/ 1120281 w 1701424"/>
              <a:gd name="connsiteY2981" fmla="*/ 580201 h 1652906"/>
              <a:gd name="connsiteX2982" fmla="*/ 1117759 w 1701424"/>
              <a:gd name="connsiteY2982" fmla="*/ 576189 h 1652906"/>
              <a:gd name="connsiteX2983" fmla="*/ 1117104 w 1701424"/>
              <a:gd name="connsiteY2983" fmla="*/ 575533 h 1652906"/>
              <a:gd name="connsiteX2984" fmla="*/ 344087 w 1701424"/>
              <a:gd name="connsiteY2984" fmla="*/ 572256 h 1652906"/>
              <a:gd name="connsiteX2985" fmla="*/ 343416 w 1701424"/>
              <a:gd name="connsiteY2985" fmla="*/ 573486 h 1652906"/>
              <a:gd name="connsiteX2986" fmla="*/ 343562 w 1701424"/>
              <a:gd name="connsiteY2986" fmla="*/ 573698 h 1652906"/>
              <a:gd name="connsiteX2987" fmla="*/ 344288 w 1701424"/>
              <a:gd name="connsiteY2987" fmla="*/ 572369 h 1652906"/>
              <a:gd name="connsiteX2988" fmla="*/ 870578 w 1701424"/>
              <a:gd name="connsiteY2988" fmla="*/ 570813 h 1652906"/>
              <a:gd name="connsiteX2989" fmla="*/ 870578 w 1701424"/>
              <a:gd name="connsiteY2989" fmla="*/ 571075 h 1652906"/>
              <a:gd name="connsiteX2990" fmla="*/ 872675 w 1701424"/>
              <a:gd name="connsiteY2990" fmla="*/ 571992 h 1652906"/>
              <a:gd name="connsiteX2991" fmla="*/ 872675 w 1701424"/>
              <a:gd name="connsiteY2991" fmla="*/ 571862 h 1652906"/>
              <a:gd name="connsiteX2992" fmla="*/ 1112514 w 1701424"/>
              <a:gd name="connsiteY2992" fmla="*/ 569873 h 1652906"/>
              <a:gd name="connsiteX2993" fmla="*/ 1113169 w 1701424"/>
              <a:gd name="connsiteY2993" fmla="*/ 570420 h 1652906"/>
              <a:gd name="connsiteX2994" fmla="*/ 1114874 w 1701424"/>
              <a:gd name="connsiteY2994" fmla="*/ 573698 h 1652906"/>
              <a:gd name="connsiteX2995" fmla="*/ 1113170 w 1701424"/>
              <a:gd name="connsiteY2995" fmla="*/ 570419 h 1652906"/>
              <a:gd name="connsiteX2996" fmla="*/ 341858 w 1701424"/>
              <a:gd name="connsiteY2996" fmla="*/ 569764 h 1652906"/>
              <a:gd name="connsiteX2997" fmla="*/ 340678 w 1701424"/>
              <a:gd name="connsiteY2997" fmla="*/ 570158 h 1652906"/>
              <a:gd name="connsiteX2998" fmla="*/ 340416 w 1701424"/>
              <a:gd name="connsiteY2998" fmla="*/ 570420 h 1652906"/>
              <a:gd name="connsiteX2999" fmla="*/ 339760 w 1701424"/>
              <a:gd name="connsiteY2999" fmla="*/ 578681 h 1652906"/>
              <a:gd name="connsiteX3000" fmla="*/ 343300 w 1701424"/>
              <a:gd name="connsiteY3000" fmla="*/ 579075 h 1652906"/>
              <a:gd name="connsiteX3001" fmla="*/ 341596 w 1701424"/>
              <a:gd name="connsiteY3001" fmla="*/ 590352 h 1652906"/>
              <a:gd name="connsiteX3002" fmla="*/ 341857 w 1701424"/>
              <a:gd name="connsiteY3002" fmla="*/ 590352 h 1652906"/>
              <a:gd name="connsiteX3003" fmla="*/ 343562 w 1701424"/>
              <a:gd name="connsiteY3003" fmla="*/ 579074 h 1652906"/>
              <a:gd name="connsiteX3004" fmla="*/ 340022 w 1701424"/>
              <a:gd name="connsiteY3004" fmla="*/ 578681 h 1652906"/>
              <a:gd name="connsiteX3005" fmla="*/ 340808 w 1701424"/>
              <a:gd name="connsiteY3005" fmla="*/ 570420 h 1652906"/>
              <a:gd name="connsiteX3006" fmla="*/ 341071 w 1701424"/>
              <a:gd name="connsiteY3006" fmla="*/ 570157 h 1652906"/>
              <a:gd name="connsiteX3007" fmla="*/ 341858 w 1701424"/>
              <a:gd name="connsiteY3007" fmla="*/ 569862 h 1652906"/>
              <a:gd name="connsiteX3008" fmla="*/ 1070552 w 1701424"/>
              <a:gd name="connsiteY3008" fmla="*/ 568977 h 1652906"/>
              <a:gd name="connsiteX3009" fmla="*/ 1070159 w 1701424"/>
              <a:gd name="connsiteY3009" fmla="*/ 569371 h 1652906"/>
              <a:gd name="connsiteX3010" fmla="*/ 1070552 w 1701424"/>
              <a:gd name="connsiteY3010" fmla="*/ 568978 h 1652906"/>
              <a:gd name="connsiteX3011" fmla="*/ 1073306 w 1701424"/>
              <a:gd name="connsiteY3011" fmla="*/ 569502 h 1652906"/>
              <a:gd name="connsiteX3012" fmla="*/ 1077502 w 1701424"/>
              <a:gd name="connsiteY3012" fmla="*/ 570420 h 1652906"/>
              <a:gd name="connsiteX3013" fmla="*/ 1078026 w 1701424"/>
              <a:gd name="connsiteY3013" fmla="*/ 572256 h 1652906"/>
              <a:gd name="connsiteX3014" fmla="*/ 1081567 w 1701424"/>
              <a:gd name="connsiteY3014" fmla="*/ 574092 h 1652906"/>
              <a:gd name="connsiteX3015" fmla="*/ 1082235 w 1701424"/>
              <a:gd name="connsiteY3015" fmla="*/ 573494 h 1652906"/>
              <a:gd name="connsiteX3016" fmla="*/ 1081567 w 1701424"/>
              <a:gd name="connsiteY3016" fmla="*/ 574091 h 1652906"/>
              <a:gd name="connsiteX3017" fmla="*/ 1078027 w 1701424"/>
              <a:gd name="connsiteY3017" fmla="*/ 572255 h 1652906"/>
              <a:gd name="connsiteX3018" fmla="*/ 1077502 w 1701424"/>
              <a:gd name="connsiteY3018" fmla="*/ 570419 h 1652906"/>
              <a:gd name="connsiteX3019" fmla="*/ 1073306 w 1701424"/>
              <a:gd name="connsiteY3019" fmla="*/ 569501 h 1652906"/>
              <a:gd name="connsiteX3020" fmla="*/ 1111809 w 1701424"/>
              <a:gd name="connsiteY3020" fmla="*/ 568770 h 1652906"/>
              <a:gd name="connsiteX3021" fmla="*/ 1112120 w 1701424"/>
              <a:gd name="connsiteY3021" fmla="*/ 568978 h 1652906"/>
              <a:gd name="connsiteX3022" fmla="*/ 1110940 w 1701424"/>
              <a:gd name="connsiteY3022" fmla="*/ 569764 h 1652906"/>
              <a:gd name="connsiteX3023" fmla="*/ 1110940 w 1701424"/>
              <a:gd name="connsiteY3023" fmla="*/ 570158 h 1652906"/>
              <a:gd name="connsiteX3024" fmla="*/ 1111727 w 1701424"/>
              <a:gd name="connsiteY3024" fmla="*/ 570158 h 1652906"/>
              <a:gd name="connsiteX3025" fmla="*/ 1111955 w 1701424"/>
              <a:gd name="connsiteY3025" fmla="*/ 570021 h 1652906"/>
              <a:gd name="connsiteX3026" fmla="*/ 1111727 w 1701424"/>
              <a:gd name="connsiteY3026" fmla="*/ 570157 h 1652906"/>
              <a:gd name="connsiteX3027" fmla="*/ 1110940 w 1701424"/>
              <a:gd name="connsiteY3027" fmla="*/ 570157 h 1652906"/>
              <a:gd name="connsiteX3028" fmla="*/ 1110940 w 1701424"/>
              <a:gd name="connsiteY3028" fmla="*/ 569764 h 1652906"/>
              <a:gd name="connsiteX3029" fmla="*/ 1112121 w 1701424"/>
              <a:gd name="connsiteY3029" fmla="*/ 568977 h 1652906"/>
              <a:gd name="connsiteX3030" fmla="*/ 884347 w 1701424"/>
              <a:gd name="connsiteY3030" fmla="*/ 568190 h 1652906"/>
              <a:gd name="connsiteX3031" fmla="*/ 884347 w 1701424"/>
              <a:gd name="connsiteY3031" fmla="*/ 570489 h 1652906"/>
              <a:gd name="connsiteX3032" fmla="*/ 884477 w 1701424"/>
              <a:gd name="connsiteY3032" fmla="*/ 570420 h 1652906"/>
              <a:gd name="connsiteX3033" fmla="*/ 884477 w 1701424"/>
              <a:gd name="connsiteY3033" fmla="*/ 568487 h 1652906"/>
              <a:gd name="connsiteX3034" fmla="*/ 363526 w 1701424"/>
              <a:gd name="connsiteY3034" fmla="*/ 565156 h 1652906"/>
              <a:gd name="connsiteX3035" fmla="*/ 367297 w 1701424"/>
              <a:gd name="connsiteY3035" fmla="*/ 575403 h 1652906"/>
              <a:gd name="connsiteX3036" fmla="*/ 367297 w 1701424"/>
              <a:gd name="connsiteY3036" fmla="*/ 575665 h 1652906"/>
              <a:gd name="connsiteX3037" fmla="*/ 359823 w 1701424"/>
              <a:gd name="connsiteY3037" fmla="*/ 575010 h 1652906"/>
              <a:gd name="connsiteX3038" fmla="*/ 359823 w 1701424"/>
              <a:gd name="connsiteY3038" fmla="*/ 576452 h 1652906"/>
              <a:gd name="connsiteX3039" fmla="*/ 358465 w 1701424"/>
              <a:gd name="connsiteY3039" fmla="*/ 576452 h 1652906"/>
              <a:gd name="connsiteX3040" fmla="*/ 358511 w 1701424"/>
              <a:gd name="connsiteY3040" fmla="*/ 576583 h 1652906"/>
              <a:gd name="connsiteX3041" fmla="*/ 359953 w 1701424"/>
              <a:gd name="connsiteY3041" fmla="*/ 576583 h 1652906"/>
              <a:gd name="connsiteX3042" fmla="*/ 359953 w 1701424"/>
              <a:gd name="connsiteY3042" fmla="*/ 575140 h 1652906"/>
              <a:gd name="connsiteX3043" fmla="*/ 367428 w 1701424"/>
              <a:gd name="connsiteY3043" fmla="*/ 575796 h 1652906"/>
              <a:gd name="connsiteX3044" fmla="*/ 367428 w 1701424"/>
              <a:gd name="connsiteY3044" fmla="*/ 575534 h 1652906"/>
              <a:gd name="connsiteX3045" fmla="*/ 1060625 w 1701424"/>
              <a:gd name="connsiteY3045" fmla="*/ 561853 h 1652906"/>
              <a:gd name="connsiteX3046" fmla="*/ 1062422 w 1701424"/>
              <a:gd name="connsiteY3046" fmla="*/ 562421 h 1652906"/>
              <a:gd name="connsiteX3047" fmla="*/ 1063143 w 1701424"/>
              <a:gd name="connsiteY3047" fmla="*/ 564125 h 1652906"/>
              <a:gd name="connsiteX3048" fmla="*/ 1062422 w 1701424"/>
              <a:gd name="connsiteY3048" fmla="*/ 562420 h 1652906"/>
              <a:gd name="connsiteX3049" fmla="*/ 875167 w 1701424"/>
              <a:gd name="connsiteY3049" fmla="*/ 561765 h 1652906"/>
              <a:gd name="connsiteX3050" fmla="*/ 875397 w 1701424"/>
              <a:gd name="connsiteY3050" fmla="*/ 562683 h 1652906"/>
              <a:gd name="connsiteX3051" fmla="*/ 875560 w 1701424"/>
              <a:gd name="connsiteY3051" fmla="*/ 562683 h 1652906"/>
              <a:gd name="connsiteX3052" fmla="*/ 875218 w 1701424"/>
              <a:gd name="connsiteY3052" fmla="*/ 561769 h 1652906"/>
              <a:gd name="connsiteX3053" fmla="*/ 883691 w 1701424"/>
              <a:gd name="connsiteY3053" fmla="*/ 560716 h 1652906"/>
              <a:gd name="connsiteX3054" fmla="*/ 883566 w 1701424"/>
              <a:gd name="connsiteY3054" fmla="*/ 560728 h 1652906"/>
              <a:gd name="connsiteX3055" fmla="*/ 881855 w 1701424"/>
              <a:gd name="connsiteY3055" fmla="*/ 564519 h 1652906"/>
              <a:gd name="connsiteX3056" fmla="*/ 881865 w 1701424"/>
              <a:gd name="connsiteY3056" fmla="*/ 564628 h 1652906"/>
              <a:gd name="connsiteX3057" fmla="*/ 1099270 w 1701424"/>
              <a:gd name="connsiteY3057" fmla="*/ 560191 h 1652906"/>
              <a:gd name="connsiteX3058" fmla="*/ 1097565 w 1701424"/>
              <a:gd name="connsiteY3058" fmla="*/ 560453 h 1652906"/>
              <a:gd name="connsiteX3059" fmla="*/ 1092582 w 1701424"/>
              <a:gd name="connsiteY3059" fmla="*/ 563076 h 1652906"/>
              <a:gd name="connsiteX3060" fmla="*/ 1092582 w 1701424"/>
              <a:gd name="connsiteY3060" fmla="*/ 563077 h 1652906"/>
              <a:gd name="connsiteX3061" fmla="*/ 1097565 w 1701424"/>
              <a:gd name="connsiteY3061" fmla="*/ 560454 h 1652906"/>
              <a:gd name="connsiteX3062" fmla="*/ 1099270 w 1701424"/>
              <a:gd name="connsiteY3062" fmla="*/ 560192 h 1652906"/>
              <a:gd name="connsiteX3063" fmla="*/ 1101105 w 1701424"/>
              <a:gd name="connsiteY3063" fmla="*/ 564519 h 1652906"/>
              <a:gd name="connsiteX3064" fmla="*/ 1101105 w 1701424"/>
              <a:gd name="connsiteY3064" fmla="*/ 564781 h 1652906"/>
              <a:gd name="connsiteX3065" fmla="*/ 1107006 w 1701424"/>
              <a:gd name="connsiteY3065" fmla="*/ 567273 h 1652906"/>
              <a:gd name="connsiteX3066" fmla="*/ 1110285 w 1701424"/>
              <a:gd name="connsiteY3066" fmla="*/ 568978 h 1652906"/>
              <a:gd name="connsiteX3067" fmla="*/ 1110942 w 1701424"/>
              <a:gd name="connsiteY3067" fmla="*/ 568858 h 1652906"/>
              <a:gd name="connsiteX3068" fmla="*/ 1110285 w 1701424"/>
              <a:gd name="connsiteY3068" fmla="*/ 568977 h 1652906"/>
              <a:gd name="connsiteX3069" fmla="*/ 1107007 w 1701424"/>
              <a:gd name="connsiteY3069" fmla="*/ 567272 h 1652906"/>
              <a:gd name="connsiteX3070" fmla="*/ 1101106 w 1701424"/>
              <a:gd name="connsiteY3070" fmla="*/ 564781 h 1652906"/>
              <a:gd name="connsiteX3071" fmla="*/ 1101106 w 1701424"/>
              <a:gd name="connsiteY3071" fmla="*/ 564518 h 1652906"/>
              <a:gd name="connsiteX3072" fmla="*/ 362445 w 1701424"/>
              <a:gd name="connsiteY3072" fmla="*/ 558749 h 1652906"/>
              <a:gd name="connsiteX3073" fmla="*/ 361265 w 1701424"/>
              <a:gd name="connsiteY3073" fmla="*/ 559012 h 1652906"/>
              <a:gd name="connsiteX3074" fmla="*/ 361308 w 1701424"/>
              <a:gd name="connsiteY3074" fmla="*/ 559128 h 1652906"/>
              <a:gd name="connsiteX3075" fmla="*/ 936012 w 1701424"/>
              <a:gd name="connsiteY3075" fmla="*/ 558093 h 1652906"/>
              <a:gd name="connsiteX3076" fmla="*/ 930636 w 1701424"/>
              <a:gd name="connsiteY3076" fmla="*/ 561896 h 1652906"/>
              <a:gd name="connsiteX3077" fmla="*/ 930242 w 1701424"/>
              <a:gd name="connsiteY3077" fmla="*/ 563076 h 1652906"/>
              <a:gd name="connsiteX3078" fmla="*/ 932472 w 1701424"/>
              <a:gd name="connsiteY3078" fmla="*/ 565961 h 1652906"/>
              <a:gd name="connsiteX3079" fmla="*/ 932734 w 1701424"/>
              <a:gd name="connsiteY3079" fmla="*/ 568453 h 1652906"/>
              <a:gd name="connsiteX3080" fmla="*/ 931947 w 1701424"/>
              <a:gd name="connsiteY3080" fmla="*/ 569108 h 1652906"/>
              <a:gd name="connsiteX3081" fmla="*/ 931947 w 1701424"/>
              <a:gd name="connsiteY3081" fmla="*/ 570288 h 1652906"/>
              <a:gd name="connsiteX3082" fmla="*/ 931685 w 1701424"/>
              <a:gd name="connsiteY3082" fmla="*/ 571731 h 1652906"/>
              <a:gd name="connsiteX3083" fmla="*/ 931291 w 1701424"/>
              <a:gd name="connsiteY3083" fmla="*/ 574222 h 1652906"/>
              <a:gd name="connsiteX3084" fmla="*/ 930505 w 1701424"/>
              <a:gd name="connsiteY3084" fmla="*/ 575271 h 1652906"/>
              <a:gd name="connsiteX3085" fmla="*/ 930505 w 1701424"/>
              <a:gd name="connsiteY3085" fmla="*/ 576190 h 1652906"/>
              <a:gd name="connsiteX3086" fmla="*/ 930766 w 1701424"/>
              <a:gd name="connsiteY3086" fmla="*/ 576190 h 1652906"/>
              <a:gd name="connsiteX3087" fmla="*/ 930766 w 1701424"/>
              <a:gd name="connsiteY3087" fmla="*/ 575141 h 1652906"/>
              <a:gd name="connsiteX3088" fmla="*/ 931553 w 1701424"/>
              <a:gd name="connsiteY3088" fmla="*/ 574092 h 1652906"/>
              <a:gd name="connsiteX3089" fmla="*/ 931947 w 1701424"/>
              <a:gd name="connsiteY3089" fmla="*/ 571600 h 1652906"/>
              <a:gd name="connsiteX3090" fmla="*/ 932209 w 1701424"/>
              <a:gd name="connsiteY3090" fmla="*/ 570158 h 1652906"/>
              <a:gd name="connsiteX3091" fmla="*/ 932209 w 1701424"/>
              <a:gd name="connsiteY3091" fmla="*/ 568978 h 1652906"/>
              <a:gd name="connsiteX3092" fmla="*/ 932996 w 1701424"/>
              <a:gd name="connsiteY3092" fmla="*/ 568322 h 1652906"/>
              <a:gd name="connsiteX3093" fmla="*/ 932733 w 1701424"/>
              <a:gd name="connsiteY3093" fmla="*/ 565830 h 1652906"/>
              <a:gd name="connsiteX3094" fmla="*/ 930373 w 1701424"/>
              <a:gd name="connsiteY3094" fmla="*/ 563077 h 1652906"/>
              <a:gd name="connsiteX3095" fmla="*/ 930766 w 1701424"/>
              <a:gd name="connsiteY3095" fmla="*/ 561897 h 1652906"/>
              <a:gd name="connsiteX3096" fmla="*/ 936082 w 1701424"/>
              <a:gd name="connsiteY3096" fmla="*/ 558137 h 1652906"/>
              <a:gd name="connsiteX3097" fmla="*/ 1056257 w 1701424"/>
              <a:gd name="connsiteY3097" fmla="*/ 557893 h 1652906"/>
              <a:gd name="connsiteX3098" fmla="*/ 1056390 w 1701424"/>
              <a:gd name="connsiteY3098" fmla="*/ 558094 h 1652906"/>
              <a:gd name="connsiteX3099" fmla="*/ 1059930 w 1701424"/>
              <a:gd name="connsiteY3099" fmla="*/ 561634 h 1652906"/>
              <a:gd name="connsiteX3100" fmla="*/ 1059931 w 1701424"/>
              <a:gd name="connsiteY3100" fmla="*/ 561634 h 1652906"/>
              <a:gd name="connsiteX3101" fmla="*/ 1056390 w 1701424"/>
              <a:gd name="connsiteY3101" fmla="*/ 558093 h 1652906"/>
              <a:gd name="connsiteX3102" fmla="*/ 1038493 w 1701424"/>
              <a:gd name="connsiteY3102" fmla="*/ 555277 h 1652906"/>
              <a:gd name="connsiteX3103" fmla="*/ 1041047 w 1701424"/>
              <a:gd name="connsiteY3103" fmla="*/ 555996 h 1652906"/>
              <a:gd name="connsiteX3104" fmla="*/ 1049964 w 1701424"/>
              <a:gd name="connsiteY3104" fmla="*/ 557438 h 1652906"/>
              <a:gd name="connsiteX3105" fmla="*/ 1055603 w 1701424"/>
              <a:gd name="connsiteY3105" fmla="*/ 558356 h 1652906"/>
              <a:gd name="connsiteX3106" fmla="*/ 1055866 w 1701424"/>
              <a:gd name="connsiteY3106" fmla="*/ 558028 h 1652906"/>
              <a:gd name="connsiteX3107" fmla="*/ 1055603 w 1701424"/>
              <a:gd name="connsiteY3107" fmla="*/ 558355 h 1652906"/>
              <a:gd name="connsiteX3108" fmla="*/ 1049965 w 1701424"/>
              <a:gd name="connsiteY3108" fmla="*/ 557437 h 1652906"/>
              <a:gd name="connsiteX3109" fmla="*/ 1041048 w 1701424"/>
              <a:gd name="connsiteY3109" fmla="*/ 555995 h 1652906"/>
              <a:gd name="connsiteX3110" fmla="*/ 562865 w 1701424"/>
              <a:gd name="connsiteY3110" fmla="*/ 546738 h 1652906"/>
              <a:gd name="connsiteX3111" fmla="*/ 562557 w 1701424"/>
              <a:gd name="connsiteY3111" fmla="*/ 546944 h 1652906"/>
              <a:gd name="connsiteX3112" fmla="*/ 562813 w 1701424"/>
              <a:gd name="connsiteY3112" fmla="*/ 546816 h 1652906"/>
              <a:gd name="connsiteX3113" fmla="*/ 560453 w 1701424"/>
              <a:gd name="connsiteY3113" fmla="*/ 546291 h 1652906"/>
              <a:gd name="connsiteX3114" fmla="*/ 560190 w 1701424"/>
              <a:gd name="connsiteY3114" fmla="*/ 546423 h 1652906"/>
              <a:gd name="connsiteX3115" fmla="*/ 560190 w 1701424"/>
              <a:gd name="connsiteY3115" fmla="*/ 547472 h 1652906"/>
              <a:gd name="connsiteX3116" fmla="*/ 560977 w 1701424"/>
              <a:gd name="connsiteY3116" fmla="*/ 547472 h 1652906"/>
              <a:gd name="connsiteX3117" fmla="*/ 562288 w 1701424"/>
              <a:gd name="connsiteY3117" fmla="*/ 547078 h 1652906"/>
              <a:gd name="connsiteX3118" fmla="*/ 562547 w 1701424"/>
              <a:gd name="connsiteY3118" fmla="*/ 546949 h 1652906"/>
              <a:gd name="connsiteX3119" fmla="*/ 561109 w 1701424"/>
              <a:gd name="connsiteY3119" fmla="*/ 547341 h 1652906"/>
              <a:gd name="connsiteX3120" fmla="*/ 560453 w 1701424"/>
              <a:gd name="connsiteY3120" fmla="*/ 547341 h 1652906"/>
              <a:gd name="connsiteX3121" fmla="*/ 566092 w 1701424"/>
              <a:gd name="connsiteY3121" fmla="*/ 544587 h 1652906"/>
              <a:gd name="connsiteX3122" fmla="*/ 563207 w 1701424"/>
              <a:gd name="connsiteY3122" fmla="*/ 546292 h 1652906"/>
              <a:gd name="connsiteX3123" fmla="*/ 563148 w 1701424"/>
              <a:gd name="connsiteY3123" fmla="*/ 546380 h 1652906"/>
              <a:gd name="connsiteX3124" fmla="*/ 565960 w 1701424"/>
              <a:gd name="connsiteY3124" fmla="*/ 544718 h 1652906"/>
              <a:gd name="connsiteX3125" fmla="*/ 566353 w 1701424"/>
              <a:gd name="connsiteY3125" fmla="*/ 544718 h 1652906"/>
              <a:gd name="connsiteX3126" fmla="*/ 566616 w 1701424"/>
              <a:gd name="connsiteY3126" fmla="*/ 546029 h 1652906"/>
              <a:gd name="connsiteX3127" fmla="*/ 567009 w 1701424"/>
              <a:gd name="connsiteY3127" fmla="*/ 547078 h 1652906"/>
              <a:gd name="connsiteX3128" fmla="*/ 567009 w 1701424"/>
              <a:gd name="connsiteY3128" fmla="*/ 547734 h 1652906"/>
              <a:gd name="connsiteX3129" fmla="*/ 567271 w 1701424"/>
              <a:gd name="connsiteY3129" fmla="*/ 548914 h 1652906"/>
              <a:gd name="connsiteX3130" fmla="*/ 571992 w 1701424"/>
              <a:gd name="connsiteY3130" fmla="*/ 567535 h 1652906"/>
              <a:gd name="connsiteX3131" fmla="*/ 572648 w 1701424"/>
              <a:gd name="connsiteY3131" fmla="*/ 568715 h 1652906"/>
              <a:gd name="connsiteX3132" fmla="*/ 569370 w 1701424"/>
              <a:gd name="connsiteY3132" fmla="*/ 570813 h 1652906"/>
              <a:gd name="connsiteX3133" fmla="*/ 569107 w 1701424"/>
              <a:gd name="connsiteY3133" fmla="*/ 572256 h 1652906"/>
              <a:gd name="connsiteX3134" fmla="*/ 568452 w 1701424"/>
              <a:gd name="connsiteY3134" fmla="*/ 572649 h 1652906"/>
              <a:gd name="connsiteX3135" fmla="*/ 568452 w 1701424"/>
              <a:gd name="connsiteY3135" fmla="*/ 572911 h 1652906"/>
              <a:gd name="connsiteX3136" fmla="*/ 567677 w 1701424"/>
              <a:gd name="connsiteY3136" fmla="*/ 575494 h 1652906"/>
              <a:gd name="connsiteX3137" fmla="*/ 567797 w 1701424"/>
              <a:gd name="connsiteY3137" fmla="*/ 575403 h 1652906"/>
              <a:gd name="connsiteX3138" fmla="*/ 568583 w 1701424"/>
              <a:gd name="connsiteY3138" fmla="*/ 572912 h 1652906"/>
              <a:gd name="connsiteX3139" fmla="*/ 568583 w 1701424"/>
              <a:gd name="connsiteY3139" fmla="*/ 572649 h 1652906"/>
              <a:gd name="connsiteX3140" fmla="*/ 569239 w 1701424"/>
              <a:gd name="connsiteY3140" fmla="*/ 572256 h 1652906"/>
              <a:gd name="connsiteX3141" fmla="*/ 569501 w 1701424"/>
              <a:gd name="connsiteY3141" fmla="*/ 570814 h 1652906"/>
              <a:gd name="connsiteX3142" fmla="*/ 572779 w 1701424"/>
              <a:gd name="connsiteY3142" fmla="*/ 568715 h 1652906"/>
              <a:gd name="connsiteX3143" fmla="*/ 571993 w 1701424"/>
              <a:gd name="connsiteY3143" fmla="*/ 567535 h 1652906"/>
              <a:gd name="connsiteX3144" fmla="*/ 567403 w 1701424"/>
              <a:gd name="connsiteY3144" fmla="*/ 548915 h 1652906"/>
              <a:gd name="connsiteX3145" fmla="*/ 567141 w 1701424"/>
              <a:gd name="connsiteY3145" fmla="*/ 547734 h 1652906"/>
              <a:gd name="connsiteX3146" fmla="*/ 567141 w 1701424"/>
              <a:gd name="connsiteY3146" fmla="*/ 547079 h 1652906"/>
              <a:gd name="connsiteX3147" fmla="*/ 566747 w 1701424"/>
              <a:gd name="connsiteY3147" fmla="*/ 546030 h 1652906"/>
              <a:gd name="connsiteX3148" fmla="*/ 566485 w 1701424"/>
              <a:gd name="connsiteY3148" fmla="*/ 544587 h 1652906"/>
              <a:gd name="connsiteX3149" fmla="*/ 1013511 w 1701424"/>
              <a:gd name="connsiteY3149" fmla="*/ 544324 h 1652906"/>
              <a:gd name="connsiteX3150" fmla="*/ 1013510 w 1701424"/>
              <a:gd name="connsiteY3150" fmla="*/ 544325 h 1652906"/>
              <a:gd name="connsiteX3151" fmla="*/ 1014166 w 1701424"/>
              <a:gd name="connsiteY3151" fmla="*/ 544325 h 1652906"/>
              <a:gd name="connsiteX3152" fmla="*/ 1017968 w 1701424"/>
              <a:gd name="connsiteY3152" fmla="*/ 546030 h 1652906"/>
              <a:gd name="connsiteX3153" fmla="*/ 1020591 w 1701424"/>
              <a:gd name="connsiteY3153" fmla="*/ 551275 h 1652906"/>
              <a:gd name="connsiteX3154" fmla="*/ 1024132 w 1701424"/>
              <a:gd name="connsiteY3154" fmla="*/ 552062 h 1652906"/>
              <a:gd name="connsiteX3155" fmla="*/ 1029246 w 1701424"/>
              <a:gd name="connsiteY3155" fmla="*/ 553307 h 1652906"/>
              <a:gd name="connsiteX3156" fmla="*/ 1024132 w 1701424"/>
              <a:gd name="connsiteY3156" fmla="*/ 552061 h 1652906"/>
              <a:gd name="connsiteX3157" fmla="*/ 1020591 w 1701424"/>
              <a:gd name="connsiteY3157" fmla="*/ 551274 h 1652906"/>
              <a:gd name="connsiteX3158" fmla="*/ 1017969 w 1701424"/>
              <a:gd name="connsiteY3158" fmla="*/ 546029 h 1652906"/>
              <a:gd name="connsiteX3159" fmla="*/ 1014166 w 1701424"/>
              <a:gd name="connsiteY3159" fmla="*/ 544324 h 1652906"/>
              <a:gd name="connsiteX3160" fmla="*/ 1015215 w 1701424"/>
              <a:gd name="connsiteY3160" fmla="*/ 542620 h 1652906"/>
              <a:gd name="connsiteX3161" fmla="*/ 1014347 w 1701424"/>
              <a:gd name="connsiteY3161" fmla="*/ 543488 h 1652906"/>
              <a:gd name="connsiteX3162" fmla="*/ 1015215 w 1701424"/>
              <a:gd name="connsiteY3162" fmla="*/ 542620 h 1652906"/>
              <a:gd name="connsiteX3163" fmla="*/ 958042 w 1701424"/>
              <a:gd name="connsiteY3163" fmla="*/ 541177 h 1652906"/>
              <a:gd name="connsiteX3164" fmla="*/ 955944 w 1701424"/>
              <a:gd name="connsiteY3164" fmla="*/ 542095 h 1652906"/>
              <a:gd name="connsiteX3165" fmla="*/ 944273 w 1701424"/>
              <a:gd name="connsiteY3165" fmla="*/ 556651 h 1652906"/>
              <a:gd name="connsiteX3166" fmla="*/ 941782 w 1701424"/>
              <a:gd name="connsiteY3166" fmla="*/ 557569 h 1652906"/>
              <a:gd name="connsiteX3167" fmla="*/ 939946 w 1701424"/>
              <a:gd name="connsiteY3167" fmla="*/ 558749 h 1652906"/>
              <a:gd name="connsiteX3168" fmla="*/ 937455 w 1701424"/>
              <a:gd name="connsiteY3168" fmla="*/ 559011 h 1652906"/>
              <a:gd name="connsiteX3169" fmla="*/ 937045 w 1701424"/>
              <a:gd name="connsiteY3169" fmla="*/ 558750 h 1652906"/>
              <a:gd name="connsiteX3170" fmla="*/ 937585 w 1701424"/>
              <a:gd name="connsiteY3170" fmla="*/ 559143 h 1652906"/>
              <a:gd name="connsiteX3171" fmla="*/ 940077 w 1701424"/>
              <a:gd name="connsiteY3171" fmla="*/ 558749 h 1652906"/>
              <a:gd name="connsiteX3172" fmla="*/ 941913 w 1701424"/>
              <a:gd name="connsiteY3172" fmla="*/ 557700 h 1652906"/>
              <a:gd name="connsiteX3173" fmla="*/ 944273 w 1701424"/>
              <a:gd name="connsiteY3173" fmla="*/ 556651 h 1652906"/>
              <a:gd name="connsiteX3174" fmla="*/ 956075 w 1701424"/>
              <a:gd name="connsiteY3174" fmla="*/ 542096 h 1652906"/>
              <a:gd name="connsiteX3175" fmla="*/ 958083 w 1701424"/>
              <a:gd name="connsiteY3175" fmla="*/ 541217 h 1652906"/>
              <a:gd name="connsiteX3176" fmla="*/ 1011704 w 1701424"/>
              <a:gd name="connsiteY3176" fmla="*/ 528557 h 1652906"/>
              <a:gd name="connsiteX3177" fmla="*/ 1013081 w 1701424"/>
              <a:gd name="connsiteY3177" fmla="*/ 533314 h 1652906"/>
              <a:gd name="connsiteX3178" fmla="*/ 1013117 w 1701424"/>
              <a:gd name="connsiteY3178" fmla="*/ 533310 h 1652906"/>
              <a:gd name="connsiteX3179" fmla="*/ 1013510 w 1701424"/>
              <a:gd name="connsiteY3179" fmla="*/ 534359 h 1652906"/>
              <a:gd name="connsiteX3180" fmla="*/ 1014952 w 1701424"/>
              <a:gd name="connsiteY3180" fmla="*/ 540391 h 1652906"/>
              <a:gd name="connsiteX3181" fmla="*/ 1015202 w 1701424"/>
              <a:gd name="connsiteY3181" fmla="*/ 542504 h 1652906"/>
              <a:gd name="connsiteX3182" fmla="*/ 1014953 w 1701424"/>
              <a:gd name="connsiteY3182" fmla="*/ 540390 h 1652906"/>
              <a:gd name="connsiteX3183" fmla="*/ 1013510 w 1701424"/>
              <a:gd name="connsiteY3183" fmla="*/ 534358 h 1652906"/>
              <a:gd name="connsiteX3184" fmla="*/ 1013117 w 1701424"/>
              <a:gd name="connsiteY3184" fmla="*/ 533309 h 1652906"/>
              <a:gd name="connsiteX3185" fmla="*/ 1012068 w 1701424"/>
              <a:gd name="connsiteY3185" fmla="*/ 527277 h 1652906"/>
              <a:gd name="connsiteX3186" fmla="*/ 1012044 w 1701424"/>
              <a:gd name="connsiteY3186" fmla="*/ 527349 h 1652906"/>
              <a:gd name="connsiteX3187" fmla="*/ 1012068 w 1701424"/>
              <a:gd name="connsiteY3187" fmla="*/ 527277 h 1652906"/>
              <a:gd name="connsiteX3188" fmla="*/ 557438 w 1701424"/>
              <a:gd name="connsiteY3188" fmla="*/ 527020 h 1652906"/>
              <a:gd name="connsiteX3189" fmla="*/ 558092 w 1701424"/>
              <a:gd name="connsiteY3189" fmla="*/ 530163 h 1652906"/>
              <a:gd name="connsiteX3190" fmla="*/ 558879 w 1701424"/>
              <a:gd name="connsiteY3190" fmla="*/ 534096 h 1652906"/>
              <a:gd name="connsiteX3191" fmla="*/ 559535 w 1701424"/>
              <a:gd name="connsiteY3191" fmla="*/ 534096 h 1652906"/>
              <a:gd name="connsiteX3192" fmla="*/ 559535 w 1701424"/>
              <a:gd name="connsiteY3192" fmla="*/ 535014 h 1652906"/>
              <a:gd name="connsiteX3193" fmla="*/ 560190 w 1701424"/>
              <a:gd name="connsiteY3193" fmla="*/ 535014 h 1652906"/>
              <a:gd name="connsiteX3194" fmla="*/ 560715 w 1701424"/>
              <a:gd name="connsiteY3194" fmla="*/ 536195 h 1652906"/>
              <a:gd name="connsiteX3195" fmla="*/ 564518 w 1701424"/>
              <a:gd name="connsiteY3195" fmla="*/ 541440 h 1652906"/>
              <a:gd name="connsiteX3196" fmla="*/ 564518 w 1701424"/>
              <a:gd name="connsiteY3196" fmla="*/ 541833 h 1652906"/>
              <a:gd name="connsiteX3197" fmla="*/ 561075 w 1701424"/>
              <a:gd name="connsiteY3197" fmla="*/ 545912 h 1652906"/>
              <a:gd name="connsiteX3198" fmla="*/ 561109 w 1701424"/>
              <a:gd name="connsiteY3198" fmla="*/ 545899 h 1652906"/>
              <a:gd name="connsiteX3199" fmla="*/ 564649 w 1701424"/>
              <a:gd name="connsiteY3199" fmla="*/ 541702 h 1652906"/>
              <a:gd name="connsiteX3200" fmla="*/ 564649 w 1701424"/>
              <a:gd name="connsiteY3200" fmla="*/ 541309 h 1652906"/>
              <a:gd name="connsiteX3201" fmla="*/ 560847 w 1701424"/>
              <a:gd name="connsiteY3201" fmla="*/ 536064 h 1652906"/>
              <a:gd name="connsiteX3202" fmla="*/ 560453 w 1701424"/>
              <a:gd name="connsiteY3202" fmla="*/ 534884 h 1652906"/>
              <a:gd name="connsiteX3203" fmla="*/ 559666 w 1701424"/>
              <a:gd name="connsiteY3203" fmla="*/ 534884 h 1652906"/>
              <a:gd name="connsiteX3204" fmla="*/ 559666 w 1701424"/>
              <a:gd name="connsiteY3204" fmla="*/ 533966 h 1652906"/>
              <a:gd name="connsiteX3205" fmla="*/ 559011 w 1701424"/>
              <a:gd name="connsiteY3205" fmla="*/ 533966 h 1652906"/>
              <a:gd name="connsiteX3206" fmla="*/ 558224 w 1701424"/>
              <a:gd name="connsiteY3206" fmla="*/ 530032 h 1652906"/>
              <a:gd name="connsiteX3207" fmla="*/ 1011019 w 1701424"/>
              <a:gd name="connsiteY3207" fmla="*/ 521639 h 1652906"/>
              <a:gd name="connsiteX3208" fmla="*/ 1010232 w 1701424"/>
              <a:gd name="connsiteY3208" fmla="*/ 523475 h 1652906"/>
              <a:gd name="connsiteX3209" fmla="*/ 1010232 w 1701424"/>
              <a:gd name="connsiteY3209" fmla="*/ 523475 h 1652906"/>
              <a:gd name="connsiteX3210" fmla="*/ 1011019 w 1701424"/>
              <a:gd name="connsiteY3210" fmla="*/ 521639 h 1652906"/>
              <a:gd name="connsiteX3211" fmla="*/ 559928 w 1701424"/>
              <a:gd name="connsiteY3211" fmla="*/ 520590 h 1652906"/>
              <a:gd name="connsiteX3212" fmla="*/ 559272 w 1701424"/>
              <a:gd name="connsiteY3212" fmla="*/ 520852 h 1652906"/>
              <a:gd name="connsiteX3213" fmla="*/ 557174 w 1701424"/>
              <a:gd name="connsiteY3213" fmla="*/ 521377 h 1652906"/>
              <a:gd name="connsiteX3214" fmla="*/ 557174 w 1701424"/>
              <a:gd name="connsiteY3214" fmla="*/ 523081 h 1652906"/>
              <a:gd name="connsiteX3215" fmla="*/ 557420 w 1701424"/>
              <a:gd name="connsiteY3215" fmla="*/ 526755 h 1652906"/>
              <a:gd name="connsiteX3216" fmla="*/ 557175 w 1701424"/>
              <a:gd name="connsiteY3216" fmla="*/ 523082 h 1652906"/>
              <a:gd name="connsiteX3217" fmla="*/ 557175 w 1701424"/>
              <a:gd name="connsiteY3217" fmla="*/ 521377 h 1652906"/>
              <a:gd name="connsiteX3218" fmla="*/ 559273 w 1701424"/>
              <a:gd name="connsiteY3218" fmla="*/ 520984 h 1652906"/>
              <a:gd name="connsiteX3219" fmla="*/ 560060 w 1701424"/>
              <a:gd name="connsiteY3219" fmla="*/ 520722 h 1652906"/>
              <a:gd name="connsiteX3220" fmla="*/ 560715 w 1701424"/>
              <a:gd name="connsiteY3220" fmla="*/ 520722 h 1652906"/>
              <a:gd name="connsiteX3221" fmla="*/ 560715 w 1701424"/>
              <a:gd name="connsiteY3221" fmla="*/ 520590 h 1652906"/>
              <a:gd name="connsiteX3222" fmla="*/ 559666 w 1701424"/>
              <a:gd name="connsiteY3222" fmla="*/ 518492 h 1652906"/>
              <a:gd name="connsiteX3223" fmla="*/ 559614 w 1701424"/>
              <a:gd name="connsiteY3223" fmla="*/ 518544 h 1652906"/>
              <a:gd name="connsiteX3224" fmla="*/ 559928 w 1701424"/>
              <a:gd name="connsiteY3224" fmla="*/ 518754 h 1652906"/>
              <a:gd name="connsiteX3225" fmla="*/ 560712 w 1701424"/>
              <a:gd name="connsiteY3225" fmla="*/ 519929 h 1652906"/>
              <a:gd name="connsiteX3226" fmla="*/ 560060 w 1701424"/>
              <a:gd name="connsiteY3226" fmla="*/ 518755 h 1652906"/>
              <a:gd name="connsiteX3227" fmla="*/ 1012068 w 1701424"/>
              <a:gd name="connsiteY3227" fmla="*/ 516655 h 1652906"/>
              <a:gd name="connsiteX3228" fmla="*/ 1012068 w 1701424"/>
              <a:gd name="connsiteY3228" fmla="*/ 516656 h 1652906"/>
              <a:gd name="connsiteX3229" fmla="*/ 1013772 w 1701424"/>
              <a:gd name="connsiteY3229" fmla="*/ 516656 h 1652906"/>
              <a:gd name="connsiteX3230" fmla="*/ 1013772 w 1701424"/>
              <a:gd name="connsiteY3230" fmla="*/ 516656 h 1652906"/>
              <a:gd name="connsiteX3231" fmla="*/ 1012068 w 1701424"/>
              <a:gd name="connsiteY3231" fmla="*/ 516656 h 1652906"/>
              <a:gd name="connsiteX3232" fmla="*/ 1011281 w 1701424"/>
              <a:gd name="connsiteY3232" fmla="*/ 513378 h 1652906"/>
              <a:gd name="connsiteX3233" fmla="*/ 1008800 w 1701424"/>
              <a:gd name="connsiteY3233" fmla="*/ 514814 h 1652906"/>
              <a:gd name="connsiteX3234" fmla="*/ 1011296 w 1701424"/>
              <a:gd name="connsiteY3234" fmla="*/ 513441 h 1652906"/>
              <a:gd name="connsiteX3235" fmla="*/ 551802 w 1701424"/>
              <a:gd name="connsiteY3235" fmla="*/ 509839 h 1652906"/>
              <a:gd name="connsiteX3236" fmla="*/ 552847 w 1701424"/>
              <a:gd name="connsiteY3236" fmla="*/ 510362 h 1652906"/>
              <a:gd name="connsiteX3237" fmla="*/ 552847 w 1701424"/>
              <a:gd name="connsiteY3237" fmla="*/ 511673 h 1652906"/>
              <a:gd name="connsiteX3238" fmla="*/ 553634 w 1701424"/>
              <a:gd name="connsiteY3238" fmla="*/ 514165 h 1652906"/>
              <a:gd name="connsiteX3239" fmla="*/ 553896 w 1701424"/>
              <a:gd name="connsiteY3239" fmla="*/ 514820 h 1652906"/>
              <a:gd name="connsiteX3240" fmla="*/ 555732 w 1701424"/>
              <a:gd name="connsiteY3240" fmla="*/ 517443 h 1652906"/>
              <a:gd name="connsiteX3241" fmla="*/ 555994 w 1701424"/>
              <a:gd name="connsiteY3241" fmla="*/ 518492 h 1652906"/>
              <a:gd name="connsiteX3242" fmla="*/ 557174 w 1701424"/>
              <a:gd name="connsiteY3242" fmla="*/ 518754 h 1652906"/>
              <a:gd name="connsiteX3243" fmla="*/ 558879 w 1701424"/>
              <a:gd name="connsiteY3243" fmla="*/ 519148 h 1652906"/>
              <a:gd name="connsiteX3244" fmla="*/ 558904 w 1701424"/>
              <a:gd name="connsiteY3244" fmla="*/ 519123 h 1652906"/>
              <a:gd name="connsiteX3245" fmla="*/ 557306 w 1701424"/>
              <a:gd name="connsiteY3245" fmla="*/ 518755 h 1652906"/>
              <a:gd name="connsiteX3246" fmla="*/ 556126 w 1701424"/>
              <a:gd name="connsiteY3246" fmla="*/ 518492 h 1652906"/>
              <a:gd name="connsiteX3247" fmla="*/ 555864 w 1701424"/>
              <a:gd name="connsiteY3247" fmla="*/ 517312 h 1652906"/>
              <a:gd name="connsiteX3248" fmla="*/ 554028 w 1701424"/>
              <a:gd name="connsiteY3248" fmla="*/ 514821 h 1652906"/>
              <a:gd name="connsiteX3249" fmla="*/ 553766 w 1701424"/>
              <a:gd name="connsiteY3249" fmla="*/ 514034 h 1652906"/>
              <a:gd name="connsiteX3250" fmla="*/ 552979 w 1701424"/>
              <a:gd name="connsiteY3250" fmla="*/ 511673 h 1652906"/>
              <a:gd name="connsiteX3251" fmla="*/ 552979 w 1701424"/>
              <a:gd name="connsiteY3251" fmla="*/ 510231 h 1652906"/>
              <a:gd name="connsiteX3252" fmla="*/ 538423 w 1701424"/>
              <a:gd name="connsiteY3252" fmla="*/ 507477 h 1652906"/>
              <a:gd name="connsiteX3253" fmla="*/ 538331 w 1701424"/>
              <a:gd name="connsiteY3253" fmla="*/ 507490 h 1652906"/>
              <a:gd name="connsiteX3254" fmla="*/ 539078 w 1701424"/>
              <a:gd name="connsiteY3254" fmla="*/ 507739 h 1652906"/>
              <a:gd name="connsiteX3255" fmla="*/ 539079 w 1701424"/>
              <a:gd name="connsiteY3255" fmla="*/ 507739 h 1652906"/>
              <a:gd name="connsiteX3256" fmla="*/ 536930 w 1701424"/>
              <a:gd name="connsiteY3256" fmla="*/ 507032 h 1652906"/>
              <a:gd name="connsiteX3257" fmla="*/ 536980 w 1701424"/>
              <a:gd name="connsiteY3257" fmla="*/ 507084 h 1652906"/>
              <a:gd name="connsiteX3258" fmla="*/ 536456 w 1701424"/>
              <a:gd name="connsiteY3258" fmla="*/ 507477 h 1652906"/>
              <a:gd name="connsiteX3259" fmla="*/ 536456 w 1701424"/>
              <a:gd name="connsiteY3259" fmla="*/ 507739 h 1652906"/>
              <a:gd name="connsiteX3260" fmla="*/ 536587 w 1701424"/>
              <a:gd name="connsiteY3260" fmla="*/ 507720 h 1652906"/>
              <a:gd name="connsiteX3261" fmla="*/ 536587 w 1701424"/>
              <a:gd name="connsiteY3261" fmla="*/ 507477 h 1652906"/>
              <a:gd name="connsiteX3262" fmla="*/ 536981 w 1701424"/>
              <a:gd name="connsiteY3262" fmla="*/ 507084 h 1652906"/>
              <a:gd name="connsiteX3263" fmla="*/ 551143 w 1701424"/>
              <a:gd name="connsiteY3263" fmla="*/ 506035 h 1652906"/>
              <a:gd name="connsiteX3264" fmla="*/ 551142 w 1701424"/>
              <a:gd name="connsiteY3264" fmla="*/ 506035 h 1652906"/>
              <a:gd name="connsiteX3265" fmla="*/ 551142 w 1701424"/>
              <a:gd name="connsiteY3265" fmla="*/ 506690 h 1652906"/>
              <a:gd name="connsiteX3266" fmla="*/ 551142 w 1701424"/>
              <a:gd name="connsiteY3266" fmla="*/ 509182 h 1652906"/>
              <a:gd name="connsiteX3267" fmla="*/ 551787 w 1701424"/>
              <a:gd name="connsiteY3267" fmla="*/ 509826 h 1652906"/>
              <a:gd name="connsiteX3268" fmla="*/ 551143 w 1701424"/>
              <a:gd name="connsiteY3268" fmla="*/ 509182 h 1652906"/>
              <a:gd name="connsiteX3269" fmla="*/ 551143 w 1701424"/>
              <a:gd name="connsiteY3269" fmla="*/ 506690 h 1652906"/>
              <a:gd name="connsiteX3270" fmla="*/ 457121 w 1701424"/>
              <a:gd name="connsiteY3270" fmla="*/ 505753 h 1652906"/>
              <a:gd name="connsiteX3271" fmla="*/ 456860 w 1701424"/>
              <a:gd name="connsiteY3271" fmla="*/ 505772 h 1652906"/>
              <a:gd name="connsiteX3272" fmla="*/ 456860 w 1701424"/>
              <a:gd name="connsiteY3272" fmla="*/ 506071 h 1652906"/>
              <a:gd name="connsiteX3273" fmla="*/ 457121 w 1701424"/>
              <a:gd name="connsiteY3273" fmla="*/ 506034 h 1652906"/>
              <a:gd name="connsiteX3274" fmla="*/ 548651 w 1701424"/>
              <a:gd name="connsiteY3274" fmla="*/ 504855 h 1652906"/>
              <a:gd name="connsiteX3275" fmla="*/ 546532 w 1701424"/>
              <a:gd name="connsiteY3275" fmla="*/ 505722 h 1652906"/>
              <a:gd name="connsiteX3276" fmla="*/ 548651 w 1701424"/>
              <a:gd name="connsiteY3276" fmla="*/ 504985 h 1652906"/>
              <a:gd name="connsiteX3277" fmla="*/ 463941 w 1701424"/>
              <a:gd name="connsiteY3277" fmla="*/ 504068 h 1652906"/>
              <a:gd name="connsiteX3278" fmla="*/ 463362 w 1701424"/>
              <a:gd name="connsiteY3278" fmla="*/ 504994 h 1652906"/>
              <a:gd name="connsiteX3279" fmla="*/ 463416 w 1701424"/>
              <a:gd name="connsiteY3279" fmla="*/ 504985 h 1652906"/>
              <a:gd name="connsiteX3280" fmla="*/ 464046 w 1701424"/>
              <a:gd name="connsiteY3280" fmla="*/ 504145 h 1652906"/>
              <a:gd name="connsiteX3281" fmla="*/ 1007309 w 1701424"/>
              <a:gd name="connsiteY3281" fmla="*/ 503816 h 1652906"/>
              <a:gd name="connsiteX3282" fmla="*/ 1006429 w 1701424"/>
              <a:gd name="connsiteY3282" fmla="*/ 504067 h 1652906"/>
              <a:gd name="connsiteX3283" fmla="*/ 1006487 w 1701424"/>
              <a:gd name="connsiteY3283" fmla="*/ 504182 h 1652906"/>
              <a:gd name="connsiteX3284" fmla="*/ 1007347 w 1701424"/>
              <a:gd name="connsiteY3284" fmla="*/ 503936 h 1652906"/>
              <a:gd name="connsiteX3285" fmla="*/ 530792 w 1701424"/>
              <a:gd name="connsiteY3285" fmla="*/ 500040 h 1652906"/>
              <a:gd name="connsiteX3286" fmla="*/ 530555 w 1701424"/>
              <a:gd name="connsiteY3286" fmla="*/ 500396 h 1652906"/>
              <a:gd name="connsiteX3287" fmla="*/ 530607 w 1701424"/>
              <a:gd name="connsiteY3287" fmla="*/ 500450 h 1652906"/>
              <a:gd name="connsiteX3288" fmla="*/ 530818 w 1701424"/>
              <a:gd name="connsiteY3288" fmla="*/ 500134 h 1652906"/>
              <a:gd name="connsiteX3289" fmla="*/ 524917 w 1701424"/>
              <a:gd name="connsiteY3289" fmla="*/ 497249 h 1652906"/>
              <a:gd name="connsiteX3290" fmla="*/ 524916 w 1701424"/>
              <a:gd name="connsiteY3290" fmla="*/ 497249 h 1652906"/>
              <a:gd name="connsiteX3291" fmla="*/ 524916 w 1701424"/>
              <a:gd name="connsiteY3291" fmla="*/ 497511 h 1652906"/>
              <a:gd name="connsiteX3292" fmla="*/ 524917 w 1701424"/>
              <a:gd name="connsiteY3292" fmla="*/ 497509 h 1652906"/>
              <a:gd name="connsiteX3293" fmla="*/ 452139 w 1701424"/>
              <a:gd name="connsiteY3293" fmla="*/ 491348 h 1652906"/>
              <a:gd name="connsiteX3294" fmla="*/ 450041 w 1701424"/>
              <a:gd name="connsiteY3294" fmla="*/ 492135 h 1652906"/>
              <a:gd name="connsiteX3295" fmla="*/ 449123 w 1701424"/>
              <a:gd name="connsiteY3295" fmla="*/ 492791 h 1652906"/>
              <a:gd name="connsiteX3296" fmla="*/ 447943 w 1701424"/>
              <a:gd name="connsiteY3296" fmla="*/ 493184 h 1652906"/>
              <a:gd name="connsiteX3297" fmla="*/ 447175 w 1701424"/>
              <a:gd name="connsiteY3297" fmla="*/ 493824 h 1652906"/>
              <a:gd name="connsiteX3298" fmla="*/ 447418 w 1701424"/>
              <a:gd name="connsiteY3298" fmla="*/ 493970 h 1652906"/>
              <a:gd name="connsiteX3299" fmla="*/ 448205 w 1701424"/>
              <a:gd name="connsiteY3299" fmla="*/ 493315 h 1652906"/>
              <a:gd name="connsiteX3300" fmla="*/ 449254 w 1701424"/>
              <a:gd name="connsiteY3300" fmla="*/ 492921 h 1652906"/>
              <a:gd name="connsiteX3301" fmla="*/ 450303 w 1701424"/>
              <a:gd name="connsiteY3301" fmla="*/ 492135 h 1652906"/>
              <a:gd name="connsiteX3302" fmla="*/ 452280 w 1701424"/>
              <a:gd name="connsiteY3302" fmla="*/ 491517 h 1652906"/>
              <a:gd name="connsiteX3303" fmla="*/ 496986 w 1701424"/>
              <a:gd name="connsiteY3303" fmla="*/ 490561 h 1652906"/>
              <a:gd name="connsiteX3304" fmla="*/ 496854 w 1701424"/>
              <a:gd name="connsiteY3304" fmla="*/ 490605 h 1652906"/>
              <a:gd name="connsiteX3305" fmla="*/ 496854 w 1701424"/>
              <a:gd name="connsiteY3305" fmla="*/ 490823 h 1652906"/>
              <a:gd name="connsiteX3306" fmla="*/ 496986 w 1701424"/>
              <a:gd name="connsiteY3306" fmla="*/ 490751 h 1652906"/>
              <a:gd name="connsiteX3307" fmla="*/ 504980 w 1701424"/>
              <a:gd name="connsiteY3307" fmla="*/ 490560 h 1652906"/>
              <a:gd name="connsiteX3308" fmla="*/ 504984 w 1701424"/>
              <a:gd name="connsiteY3308" fmla="*/ 490561 h 1652906"/>
              <a:gd name="connsiteX3309" fmla="*/ 504986 w 1701424"/>
              <a:gd name="connsiteY3309" fmla="*/ 490561 h 1652906"/>
              <a:gd name="connsiteX3310" fmla="*/ 504985 w 1701424"/>
              <a:gd name="connsiteY3310" fmla="*/ 490561 h 1652906"/>
              <a:gd name="connsiteX3311" fmla="*/ 1000666 w 1701424"/>
              <a:gd name="connsiteY3311" fmla="*/ 489912 h 1652906"/>
              <a:gd name="connsiteX3312" fmla="*/ 1002364 w 1701424"/>
              <a:gd name="connsiteY3312" fmla="*/ 492003 h 1652906"/>
              <a:gd name="connsiteX3313" fmla="*/ 1004462 w 1701424"/>
              <a:gd name="connsiteY3313" fmla="*/ 494888 h 1652906"/>
              <a:gd name="connsiteX3314" fmla="*/ 1005321 w 1701424"/>
              <a:gd name="connsiteY3314" fmla="*/ 497749 h 1652906"/>
              <a:gd name="connsiteX3315" fmla="*/ 1004593 w 1701424"/>
              <a:gd name="connsiteY3315" fmla="*/ 495019 h 1652906"/>
              <a:gd name="connsiteX3316" fmla="*/ 1002495 w 1701424"/>
              <a:gd name="connsiteY3316" fmla="*/ 492134 h 1652906"/>
              <a:gd name="connsiteX3317" fmla="*/ 1000790 w 1701424"/>
              <a:gd name="connsiteY3317" fmla="*/ 490036 h 1652906"/>
              <a:gd name="connsiteX3318" fmla="*/ 495805 w 1701424"/>
              <a:gd name="connsiteY3318" fmla="*/ 489119 h 1652906"/>
              <a:gd name="connsiteX3319" fmla="*/ 496198 w 1701424"/>
              <a:gd name="connsiteY3319" fmla="*/ 490823 h 1652906"/>
              <a:gd name="connsiteX3320" fmla="*/ 496199 w 1701424"/>
              <a:gd name="connsiteY3320" fmla="*/ 490823 h 1652906"/>
              <a:gd name="connsiteX3321" fmla="*/ 495806 w 1701424"/>
              <a:gd name="connsiteY3321" fmla="*/ 489119 h 1652906"/>
              <a:gd name="connsiteX3322" fmla="*/ 1000032 w 1701424"/>
              <a:gd name="connsiteY3322" fmla="*/ 487182 h 1652906"/>
              <a:gd name="connsiteX3323" fmla="*/ 999217 w 1701424"/>
              <a:gd name="connsiteY3323" fmla="*/ 488463 h 1652906"/>
              <a:gd name="connsiteX3324" fmla="*/ 999348 w 1701424"/>
              <a:gd name="connsiteY3324" fmla="*/ 488594 h 1652906"/>
              <a:gd name="connsiteX3325" fmla="*/ 1000266 w 1701424"/>
              <a:gd name="connsiteY3325" fmla="*/ 487282 h 1652906"/>
              <a:gd name="connsiteX3326" fmla="*/ 516691 w 1701424"/>
              <a:gd name="connsiteY3326" fmla="*/ 486998 h 1652906"/>
              <a:gd name="connsiteX3327" fmla="*/ 516655 w 1701424"/>
              <a:gd name="connsiteY3327" fmla="*/ 487021 h 1652906"/>
              <a:gd name="connsiteX3328" fmla="*/ 516881 w 1701424"/>
              <a:gd name="connsiteY3328" fmla="*/ 487698 h 1652906"/>
              <a:gd name="connsiteX3329" fmla="*/ 516917 w 1701424"/>
              <a:gd name="connsiteY3329" fmla="*/ 487676 h 1652906"/>
              <a:gd name="connsiteX3330" fmla="*/ 491216 w 1701424"/>
              <a:gd name="connsiteY3330" fmla="*/ 484136 h 1652906"/>
              <a:gd name="connsiteX3331" fmla="*/ 491478 w 1701424"/>
              <a:gd name="connsiteY3331" fmla="*/ 484398 h 1652906"/>
              <a:gd name="connsiteX3332" fmla="*/ 491478 w 1701424"/>
              <a:gd name="connsiteY3332" fmla="*/ 485840 h 1652906"/>
              <a:gd name="connsiteX3333" fmla="*/ 492658 w 1701424"/>
              <a:gd name="connsiteY3333" fmla="*/ 486234 h 1652906"/>
              <a:gd name="connsiteX3334" fmla="*/ 493314 w 1701424"/>
              <a:gd name="connsiteY3334" fmla="*/ 487283 h 1652906"/>
              <a:gd name="connsiteX3335" fmla="*/ 493576 w 1701424"/>
              <a:gd name="connsiteY3335" fmla="*/ 487283 h 1652906"/>
              <a:gd name="connsiteX3336" fmla="*/ 493576 w 1701424"/>
              <a:gd name="connsiteY3336" fmla="*/ 487938 h 1652906"/>
              <a:gd name="connsiteX3337" fmla="*/ 494100 w 1701424"/>
              <a:gd name="connsiteY3337" fmla="*/ 489381 h 1652906"/>
              <a:gd name="connsiteX3338" fmla="*/ 494492 w 1701424"/>
              <a:gd name="connsiteY3338" fmla="*/ 489549 h 1652906"/>
              <a:gd name="connsiteX3339" fmla="*/ 494101 w 1701424"/>
              <a:gd name="connsiteY3339" fmla="*/ 489381 h 1652906"/>
              <a:gd name="connsiteX3340" fmla="*/ 493708 w 1701424"/>
              <a:gd name="connsiteY3340" fmla="*/ 487939 h 1652906"/>
              <a:gd name="connsiteX3341" fmla="*/ 493708 w 1701424"/>
              <a:gd name="connsiteY3341" fmla="*/ 487152 h 1652906"/>
              <a:gd name="connsiteX3342" fmla="*/ 493445 w 1701424"/>
              <a:gd name="connsiteY3342" fmla="*/ 487152 h 1652906"/>
              <a:gd name="connsiteX3343" fmla="*/ 492790 w 1701424"/>
              <a:gd name="connsiteY3343" fmla="*/ 486234 h 1652906"/>
              <a:gd name="connsiteX3344" fmla="*/ 491609 w 1701424"/>
              <a:gd name="connsiteY3344" fmla="*/ 485841 h 1652906"/>
              <a:gd name="connsiteX3345" fmla="*/ 491609 w 1701424"/>
              <a:gd name="connsiteY3345" fmla="*/ 484398 h 1652906"/>
              <a:gd name="connsiteX3346" fmla="*/ 491347 w 1701424"/>
              <a:gd name="connsiteY3346" fmla="*/ 484136 h 1652906"/>
              <a:gd name="connsiteX3347" fmla="*/ 522294 w 1701424"/>
              <a:gd name="connsiteY3347" fmla="*/ 483742 h 1652906"/>
              <a:gd name="connsiteX3348" fmla="*/ 522294 w 1701424"/>
              <a:gd name="connsiteY3348" fmla="*/ 485185 h 1652906"/>
              <a:gd name="connsiteX3349" fmla="*/ 521638 w 1701424"/>
              <a:gd name="connsiteY3349" fmla="*/ 485840 h 1652906"/>
              <a:gd name="connsiteX3350" fmla="*/ 521638 w 1701424"/>
              <a:gd name="connsiteY3350" fmla="*/ 486496 h 1652906"/>
              <a:gd name="connsiteX3351" fmla="*/ 522031 w 1701424"/>
              <a:gd name="connsiteY3351" fmla="*/ 486889 h 1652906"/>
              <a:gd name="connsiteX3352" fmla="*/ 522031 w 1701424"/>
              <a:gd name="connsiteY3352" fmla="*/ 487676 h 1652906"/>
              <a:gd name="connsiteX3353" fmla="*/ 523080 w 1701424"/>
              <a:gd name="connsiteY3353" fmla="*/ 489119 h 1652906"/>
              <a:gd name="connsiteX3354" fmla="*/ 523474 w 1701424"/>
              <a:gd name="connsiteY3354" fmla="*/ 489119 h 1652906"/>
              <a:gd name="connsiteX3355" fmla="*/ 525178 w 1701424"/>
              <a:gd name="connsiteY3355" fmla="*/ 492135 h 1652906"/>
              <a:gd name="connsiteX3356" fmla="*/ 523474 w 1701424"/>
              <a:gd name="connsiteY3356" fmla="*/ 493577 h 1652906"/>
              <a:gd name="connsiteX3357" fmla="*/ 523736 w 1701424"/>
              <a:gd name="connsiteY3357" fmla="*/ 495413 h 1652906"/>
              <a:gd name="connsiteX3358" fmla="*/ 524129 w 1701424"/>
              <a:gd name="connsiteY3358" fmla="*/ 496462 h 1652906"/>
              <a:gd name="connsiteX3359" fmla="*/ 523080 w 1701424"/>
              <a:gd name="connsiteY3359" fmla="*/ 496855 h 1652906"/>
              <a:gd name="connsiteX3360" fmla="*/ 523083 w 1701424"/>
              <a:gd name="connsiteY3360" fmla="*/ 496860 h 1652906"/>
              <a:gd name="connsiteX3361" fmla="*/ 523081 w 1701424"/>
              <a:gd name="connsiteY3361" fmla="*/ 496856 h 1652906"/>
              <a:gd name="connsiteX3362" fmla="*/ 524261 w 1701424"/>
              <a:gd name="connsiteY3362" fmla="*/ 496462 h 1652906"/>
              <a:gd name="connsiteX3363" fmla="*/ 523868 w 1701424"/>
              <a:gd name="connsiteY3363" fmla="*/ 495413 h 1652906"/>
              <a:gd name="connsiteX3364" fmla="*/ 523605 w 1701424"/>
              <a:gd name="connsiteY3364" fmla="*/ 493577 h 1652906"/>
              <a:gd name="connsiteX3365" fmla="*/ 525310 w 1701424"/>
              <a:gd name="connsiteY3365" fmla="*/ 492135 h 1652906"/>
              <a:gd name="connsiteX3366" fmla="*/ 523605 w 1701424"/>
              <a:gd name="connsiteY3366" fmla="*/ 488988 h 1652906"/>
              <a:gd name="connsiteX3367" fmla="*/ 523212 w 1701424"/>
              <a:gd name="connsiteY3367" fmla="*/ 488988 h 1652906"/>
              <a:gd name="connsiteX3368" fmla="*/ 522163 w 1701424"/>
              <a:gd name="connsiteY3368" fmla="*/ 487545 h 1652906"/>
              <a:gd name="connsiteX3369" fmla="*/ 522163 w 1701424"/>
              <a:gd name="connsiteY3369" fmla="*/ 486759 h 1652906"/>
              <a:gd name="connsiteX3370" fmla="*/ 521770 w 1701424"/>
              <a:gd name="connsiteY3370" fmla="*/ 486365 h 1652906"/>
              <a:gd name="connsiteX3371" fmla="*/ 521770 w 1701424"/>
              <a:gd name="connsiteY3371" fmla="*/ 485841 h 1652906"/>
              <a:gd name="connsiteX3372" fmla="*/ 522425 w 1701424"/>
              <a:gd name="connsiteY3372" fmla="*/ 485185 h 1652906"/>
              <a:gd name="connsiteX3373" fmla="*/ 522425 w 1701424"/>
              <a:gd name="connsiteY3373" fmla="*/ 483742 h 1652906"/>
              <a:gd name="connsiteX3374" fmla="*/ 521507 w 1701424"/>
              <a:gd name="connsiteY3374" fmla="*/ 480464 h 1652906"/>
              <a:gd name="connsiteX3375" fmla="*/ 520065 w 1701424"/>
              <a:gd name="connsiteY3375" fmla="*/ 481120 h 1652906"/>
              <a:gd name="connsiteX3376" fmla="*/ 519671 w 1701424"/>
              <a:gd name="connsiteY3376" fmla="*/ 481382 h 1652906"/>
              <a:gd name="connsiteX3377" fmla="*/ 519654 w 1701424"/>
              <a:gd name="connsiteY3377" fmla="*/ 481437 h 1652906"/>
              <a:gd name="connsiteX3378" fmla="*/ 519933 w 1701424"/>
              <a:gd name="connsiteY3378" fmla="*/ 481251 h 1652906"/>
              <a:gd name="connsiteX3379" fmla="*/ 521376 w 1701424"/>
              <a:gd name="connsiteY3379" fmla="*/ 480595 h 1652906"/>
              <a:gd name="connsiteX3380" fmla="*/ 426306 w 1701424"/>
              <a:gd name="connsiteY3380" fmla="*/ 478497 h 1652906"/>
              <a:gd name="connsiteX3381" fmla="*/ 433780 w 1701424"/>
              <a:gd name="connsiteY3381" fmla="*/ 482955 h 1652906"/>
              <a:gd name="connsiteX3382" fmla="*/ 441517 w 1701424"/>
              <a:gd name="connsiteY3382" fmla="*/ 487938 h 1652906"/>
              <a:gd name="connsiteX3383" fmla="*/ 443615 w 1701424"/>
              <a:gd name="connsiteY3383" fmla="*/ 489381 h 1652906"/>
              <a:gd name="connsiteX3384" fmla="*/ 445320 w 1701424"/>
              <a:gd name="connsiteY3384" fmla="*/ 490823 h 1652906"/>
              <a:gd name="connsiteX3385" fmla="*/ 445975 w 1701424"/>
              <a:gd name="connsiteY3385" fmla="*/ 491479 h 1652906"/>
              <a:gd name="connsiteX3386" fmla="*/ 445977 w 1701424"/>
              <a:gd name="connsiteY3386" fmla="*/ 491482 h 1652906"/>
              <a:gd name="connsiteX3387" fmla="*/ 445845 w 1701424"/>
              <a:gd name="connsiteY3387" fmla="*/ 491217 h 1652906"/>
              <a:gd name="connsiteX3388" fmla="*/ 445189 w 1701424"/>
              <a:gd name="connsiteY3388" fmla="*/ 490561 h 1652906"/>
              <a:gd name="connsiteX3389" fmla="*/ 443484 w 1701424"/>
              <a:gd name="connsiteY3389" fmla="*/ 489119 h 1652906"/>
              <a:gd name="connsiteX3390" fmla="*/ 441386 w 1701424"/>
              <a:gd name="connsiteY3390" fmla="*/ 487676 h 1652906"/>
              <a:gd name="connsiteX3391" fmla="*/ 433650 w 1701424"/>
              <a:gd name="connsiteY3391" fmla="*/ 482694 h 1652906"/>
              <a:gd name="connsiteX3392" fmla="*/ 525048 w 1701424"/>
              <a:gd name="connsiteY3392" fmla="*/ 478366 h 1652906"/>
              <a:gd name="connsiteX3393" fmla="*/ 524654 w 1701424"/>
              <a:gd name="connsiteY3393" fmla="*/ 478628 h 1652906"/>
              <a:gd name="connsiteX3394" fmla="*/ 522950 w 1701424"/>
              <a:gd name="connsiteY3394" fmla="*/ 479022 h 1652906"/>
              <a:gd name="connsiteX3395" fmla="*/ 522819 w 1701424"/>
              <a:gd name="connsiteY3395" fmla="*/ 479153 h 1652906"/>
              <a:gd name="connsiteX3396" fmla="*/ 524523 w 1701424"/>
              <a:gd name="connsiteY3396" fmla="*/ 478759 h 1652906"/>
              <a:gd name="connsiteX3397" fmla="*/ 524916 w 1701424"/>
              <a:gd name="connsiteY3397" fmla="*/ 478497 h 1652906"/>
              <a:gd name="connsiteX3398" fmla="*/ 525572 w 1701424"/>
              <a:gd name="connsiteY3398" fmla="*/ 479415 h 1652906"/>
              <a:gd name="connsiteX3399" fmla="*/ 525834 w 1701424"/>
              <a:gd name="connsiteY3399" fmla="*/ 480595 h 1652906"/>
              <a:gd name="connsiteX3400" fmla="*/ 526621 w 1701424"/>
              <a:gd name="connsiteY3400" fmla="*/ 482300 h 1652906"/>
              <a:gd name="connsiteX3401" fmla="*/ 524916 w 1701424"/>
              <a:gd name="connsiteY3401" fmla="*/ 483742 h 1652906"/>
              <a:gd name="connsiteX3402" fmla="*/ 523868 w 1701424"/>
              <a:gd name="connsiteY3402" fmla="*/ 484325 h 1652906"/>
              <a:gd name="connsiteX3403" fmla="*/ 523868 w 1701424"/>
              <a:gd name="connsiteY3403" fmla="*/ 484398 h 1652906"/>
              <a:gd name="connsiteX3404" fmla="*/ 525048 w 1701424"/>
              <a:gd name="connsiteY3404" fmla="*/ 483742 h 1652906"/>
              <a:gd name="connsiteX3405" fmla="*/ 526753 w 1701424"/>
              <a:gd name="connsiteY3405" fmla="*/ 482300 h 1652906"/>
              <a:gd name="connsiteX3406" fmla="*/ 526097 w 1701424"/>
              <a:gd name="connsiteY3406" fmla="*/ 480595 h 1652906"/>
              <a:gd name="connsiteX3407" fmla="*/ 525835 w 1701424"/>
              <a:gd name="connsiteY3407" fmla="*/ 479415 h 1652906"/>
              <a:gd name="connsiteX3408" fmla="*/ 1015346 w 1701424"/>
              <a:gd name="connsiteY3408" fmla="*/ 470235 h 1652906"/>
              <a:gd name="connsiteX3409" fmla="*/ 1012855 w 1701424"/>
              <a:gd name="connsiteY3409" fmla="*/ 470629 h 1652906"/>
              <a:gd name="connsiteX3410" fmla="*/ 1010494 w 1701424"/>
              <a:gd name="connsiteY3410" fmla="*/ 472989 h 1652906"/>
              <a:gd name="connsiteX3411" fmla="*/ 1010494 w 1701424"/>
              <a:gd name="connsiteY3411" fmla="*/ 474432 h 1652906"/>
              <a:gd name="connsiteX3412" fmla="*/ 1006298 w 1701424"/>
              <a:gd name="connsiteY3412" fmla="*/ 476530 h 1652906"/>
              <a:gd name="connsiteX3413" fmla="*/ 1003807 w 1701424"/>
              <a:gd name="connsiteY3413" fmla="*/ 482562 h 1652906"/>
              <a:gd name="connsiteX3414" fmla="*/ 1000922 w 1701424"/>
              <a:gd name="connsiteY3414" fmla="*/ 486365 h 1652906"/>
              <a:gd name="connsiteX3415" fmla="*/ 999217 w 1701424"/>
              <a:gd name="connsiteY3415" fmla="*/ 486365 h 1652906"/>
              <a:gd name="connsiteX3416" fmla="*/ 999217 w 1701424"/>
              <a:gd name="connsiteY3416" fmla="*/ 486758 h 1652906"/>
              <a:gd name="connsiteX3417" fmla="*/ 999348 w 1701424"/>
              <a:gd name="connsiteY3417" fmla="*/ 486795 h 1652906"/>
              <a:gd name="connsiteX3418" fmla="*/ 999348 w 1701424"/>
              <a:gd name="connsiteY3418" fmla="*/ 486496 h 1652906"/>
              <a:gd name="connsiteX3419" fmla="*/ 1001053 w 1701424"/>
              <a:gd name="connsiteY3419" fmla="*/ 486496 h 1652906"/>
              <a:gd name="connsiteX3420" fmla="*/ 1003938 w 1701424"/>
              <a:gd name="connsiteY3420" fmla="*/ 482693 h 1652906"/>
              <a:gd name="connsiteX3421" fmla="*/ 1006429 w 1701424"/>
              <a:gd name="connsiteY3421" fmla="*/ 476661 h 1652906"/>
              <a:gd name="connsiteX3422" fmla="*/ 1010625 w 1701424"/>
              <a:gd name="connsiteY3422" fmla="*/ 474432 h 1652906"/>
              <a:gd name="connsiteX3423" fmla="*/ 1010625 w 1701424"/>
              <a:gd name="connsiteY3423" fmla="*/ 473120 h 1652906"/>
              <a:gd name="connsiteX3424" fmla="*/ 1013117 w 1701424"/>
              <a:gd name="connsiteY3424" fmla="*/ 470629 h 1652906"/>
              <a:gd name="connsiteX3425" fmla="*/ 1015386 w 1701424"/>
              <a:gd name="connsiteY3425" fmla="*/ 470270 h 1652906"/>
              <a:gd name="connsiteX3426" fmla="*/ 1018827 w 1701424"/>
              <a:gd name="connsiteY3426" fmla="*/ 468531 h 1652906"/>
              <a:gd name="connsiteX3427" fmla="*/ 1018231 w 1701424"/>
              <a:gd name="connsiteY3427" fmla="*/ 469842 h 1652906"/>
              <a:gd name="connsiteX3428" fmla="*/ 1018231 w 1701424"/>
              <a:gd name="connsiteY3428" fmla="*/ 471285 h 1652906"/>
              <a:gd name="connsiteX3429" fmla="*/ 1017566 w 1701424"/>
              <a:gd name="connsiteY3429" fmla="*/ 471949 h 1652906"/>
              <a:gd name="connsiteX3430" fmla="*/ 1017706 w 1701424"/>
              <a:gd name="connsiteY3430" fmla="*/ 472071 h 1652906"/>
              <a:gd name="connsiteX3431" fmla="*/ 1018493 w 1701424"/>
              <a:gd name="connsiteY3431" fmla="*/ 471416 h 1652906"/>
              <a:gd name="connsiteX3432" fmla="*/ 1018493 w 1701424"/>
              <a:gd name="connsiteY3432" fmla="*/ 469973 h 1652906"/>
              <a:gd name="connsiteX3433" fmla="*/ 1019149 w 1701424"/>
              <a:gd name="connsiteY3433" fmla="*/ 468531 h 1652906"/>
              <a:gd name="connsiteX3434" fmla="*/ 1027889 w 1701424"/>
              <a:gd name="connsiteY3434" fmla="*/ 455975 h 1652906"/>
              <a:gd name="connsiteX3435" fmla="*/ 1026492 w 1701424"/>
              <a:gd name="connsiteY3435" fmla="*/ 456991 h 1652906"/>
              <a:gd name="connsiteX3436" fmla="*/ 1022952 w 1701424"/>
              <a:gd name="connsiteY3436" fmla="*/ 456991 h 1652906"/>
              <a:gd name="connsiteX3437" fmla="*/ 1020854 w 1701424"/>
              <a:gd name="connsiteY3437" fmla="*/ 457647 h 1652906"/>
              <a:gd name="connsiteX3438" fmla="*/ 1020067 w 1701424"/>
              <a:gd name="connsiteY3438" fmla="*/ 458434 h 1652906"/>
              <a:gd name="connsiteX3439" fmla="*/ 1019280 w 1701424"/>
              <a:gd name="connsiteY3439" fmla="*/ 459089 h 1652906"/>
              <a:gd name="connsiteX3440" fmla="*/ 1019674 w 1701424"/>
              <a:gd name="connsiteY3440" fmla="*/ 460532 h 1652906"/>
              <a:gd name="connsiteX3441" fmla="*/ 1018493 w 1701424"/>
              <a:gd name="connsiteY3441" fmla="*/ 460925 h 1652906"/>
              <a:gd name="connsiteX3442" fmla="*/ 1018887 w 1701424"/>
              <a:gd name="connsiteY3442" fmla="*/ 462368 h 1652906"/>
              <a:gd name="connsiteX3443" fmla="*/ 1017444 w 1701424"/>
              <a:gd name="connsiteY3443" fmla="*/ 464859 h 1652906"/>
              <a:gd name="connsiteX3444" fmla="*/ 1017444 w 1701424"/>
              <a:gd name="connsiteY3444" fmla="*/ 468400 h 1652906"/>
              <a:gd name="connsiteX3445" fmla="*/ 1017706 w 1701424"/>
              <a:gd name="connsiteY3445" fmla="*/ 468400 h 1652906"/>
              <a:gd name="connsiteX3446" fmla="*/ 1017706 w 1701424"/>
              <a:gd name="connsiteY3446" fmla="*/ 464990 h 1652906"/>
              <a:gd name="connsiteX3447" fmla="*/ 1019149 w 1701424"/>
              <a:gd name="connsiteY3447" fmla="*/ 462499 h 1652906"/>
              <a:gd name="connsiteX3448" fmla="*/ 1018755 w 1701424"/>
              <a:gd name="connsiteY3448" fmla="*/ 461056 h 1652906"/>
              <a:gd name="connsiteX3449" fmla="*/ 1019804 w 1701424"/>
              <a:gd name="connsiteY3449" fmla="*/ 460663 h 1652906"/>
              <a:gd name="connsiteX3450" fmla="*/ 1019411 w 1701424"/>
              <a:gd name="connsiteY3450" fmla="*/ 459220 h 1652906"/>
              <a:gd name="connsiteX3451" fmla="*/ 1020198 w 1701424"/>
              <a:gd name="connsiteY3451" fmla="*/ 458565 h 1652906"/>
              <a:gd name="connsiteX3452" fmla="*/ 1020985 w 1701424"/>
              <a:gd name="connsiteY3452" fmla="*/ 457778 h 1652906"/>
              <a:gd name="connsiteX3453" fmla="*/ 1023083 w 1701424"/>
              <a:gd name="connsiteY3453" fmla="*/ 457122 h 1652906"/>
              <a:gd name="connsiteX3454" fmla="*/ 1026623 w 1701424"/>
              <a:gd name="connsiteY3454" fmla="*/ 457122 h 1652906"/>
              <a:gd name="connsiteX3455" fmla="*/ 1028066 w 1701424"/>
              <a:gd name="connsiteY3455" fmla="*/ 456073 h 1652906"/>
              <a:gd name="connsiteX3456" fmla="*/ 1039081 w 1701424"/>
              <a:gd name="connsiteY3456" fmla="*/ 445976 h 1652906"/>
              <a:gd name="connsiteX3457" fmla="*/ 1038688 w 1701424"/>
              <a:gd name="connsiteY3457" fmla="*/ 446763 h 1652906"/>
              <a:gd name="connsiteX3458" fmla="*/ 1038425 w 1701424"/>
              <a:gd name="connsiteY3458" fmla="*/ 446763 h 1652906"/>
              <a:gd name="connsiteX3459" fmla="*/ 1037770 w 1701424"/>
              <a:gd name="connsiteY3459" fmla="*/ 447419 h 1652906"/>
              <a:gd name="connsiteX3460" fmla="*/ 1035934 w 1701424"/>
              <a:gd name="connsiteY3460" fmla="*/ 447681 h 1652906"/>
              <a:gd name="connsiteX3461" fmla="*/ 1034229 w 1701424"/>
              <a:gd name="connsiteY3461" fmla="*/ 447419 h 1652906"/>
              <a:gd name="connsiteX3462" fmla="*/ 1029640 w 1701424"/>
              <a:gd name="connsiteY3462" fmla="*/ 447419 h 1652906"/>
              <a:gd name="connsiteX3463" fmla="*/ 1028590 w 1701424"/>
              <a:gd name="connsiteY3463" fmla="*/ 449123 h 1652906"/>
              <a:gd name="connsiteX3464" fmla="*/ 1028853 w 1701424"/>
              <a:gd name="connsiteY3464" fmla="*/ 451615 h 1652906"/>
              <a:gd name="connsiteX3465" fmla="*/ 1027410 w 1701424"/>
              <a:gd name="connsiteY3465" fmla="*/ 452402 h 1652906"/>
              <a:gd name="connsiteX3466" fmla="*/ 1026755 w 1701424"/>
              <a:gd name="connsiteY3466" fmla="*/ 455287 h 1652906"/>
              <a:gd name="connsiteX3467" fmla="*/ 1026898 w 1701424"/>
              <a:gd name="connsiteY3467" fmla="*/ 455366 h 1652906"/>
              <a:gd name="connsiteX3468" fmla="*/ 1027541 w 1701424"/>
              <a:gd name="connsiteY3468" fmla="*/ 452533 h 1652906"/>
              <a:gd name="connsiteX3469" fmla="*/ 1028984 w 1701424"/>
              <a:gd name="connsiteY3469" fmla="*/ 451877 h 1652906"/>
              <a:gd name="connsiteX3470" fmla="*/ 1028721 w 1701424"/>
              <a:gd name="connsiteY3470" fmla="*/ 449254 h 1652906"/>
              <a:gd name="connsiteX3471" fmla="*/ 1029770 w 1701424"/>
              <a:gd name="connsiteY3471" fmla="*/ 447550 h 1652906"/>
              <a:gd name="connsiteX3472" fmla="*/ 1034360 w 1701424"/>
              <a:gd name="connsiteY3472" fmla="*/ 447550 h 1652906"/>
              <a:gd name="connsiteX3473" fmla="*/ 1036065 w 1701424"/>
              <a:gd name="connsiteY3473" fmla="*/ 447943 h 1652906"/>
              <a:gd name="connsiteX3474" fmla="*/ 1038032 w 1701424"/>
              <a:gd name="connsiteY3474" fmla="*/ 447550 h 1652906"/>
              <a:gd name="connsiteX3475" fmla="*/ 1038687 w 1701424"/>
              <a:gd name="connsiteY3475" fmla="*/ 446894 h 1652906"/>
              <a:gd name="connsiteX3476" fmla="*/ 1038950 w 1701424"/>
              <a:gd name="connsiteY3476" fmla="*/ 446894 h 1652906"/>
              <a:gd name="connsiteX3477" fmla="*/ 1039343 w 1701424"/>
              <a:gd name="connsiteY3477" fmla="*/ 446239 h 1652906"/>
              <a:gd name="connsiteX3478" fmla="*/ 1039737 w 1701424"/>
              <a:gd name="connsiteY3478" fmla="*/ 445583 h 1652906"/>
              <a:gd name="connsiteX3479" fmla="*/ 1039343 w 1701424"/>
              <a:gd name="connsiteY3479" fmla="*/ 446238 h 1652906"/>
              <a:gd name="connsiteX3480" fmla="*/ 1039605 w 1701424"/>
              <a:gd name="connsiteY3480" fmla="*/ 446501 h 1652906"/>
              <a:gd name="connsiteX3481" fmla="*/ 1039958 w 1701424"/>
              <a:gd name="connsiteY3481" fmla="*/ 445914 h 1652906"/>
              <a:gd name="connsiteX3482" fmla="*/ 1064083 w 1701424"/>
              <a:gd name="connsiteY3482" fmla="*/ 431290 h 1652906"/>
              <a:gd name="connsiteX3483" fmla="*/ 1064127 w 1701424"/>
              <a:gd name="connsiteY3483" fmla="*/ 431421 h 1652906"/>
              <a:gd name="connsiteX3484" fmla="*/ 1065045 w 1701424"/>
              <a:gd name="connsiteY3484" fmla="*/ 431421 h 1652906"/>
              <a:gd name="connsiteX3485" fmla="*/ 1065045 w 1701424"/>
              <a:gd name="connsiteY3485" fmla="*/ 431290 h 1652906"/>
              <a:gd name="connsiteX3486" fmla="*/ 1059669 w 1701424"/>
              <a:gd name="connsiteY3486" fmla="*/ 430765 h 1652906"/>
              <a:gd name="connsiteX3487" fmla="*/ 1054686 w 1701424"/>
              <a:gd name="connsiteY3487" fmla="*/ 439682 h 1652906"/>
              <a:gd name="connsiteX3488" fmla="*/ 1052194 w 1701424"/>
              <a:gd name="connsiteY3488" fmla="*/ 439289 h 1652906"/>
              <a:gd name="connsiteX3489" fmla="*/ 1047080 w 1701424"/>
              <a:gd name="connsiteY3489" fmla="*/ 443485 h 1652906"/>
              <a:gd name="connsiteX3490" fmla="*/ 1044720 w 1701424"/>
              <a:gd name="connsiteY3490" fmla="*/ 443878 h 1652906"/>
              <a:gd name="connsiteX3491" fmla="*/ 1041835 w 1701424"/>
              <a:gd name="connsiteY3491" fmla="*/ 444140 h 1652906"/>
              <a:gd name="connsiteX3492" fmla="*/ 1041441 w 1701424"/>
              <a:gd name="connsiteY3492" fmla="*/ 444534 h 1652906"/>
              <a:gd name="connsiteX3493" fmla="*/ 1041441 w 1701424"/>
              <a:gd name="connsiteY3493" fmla="*/ 444796 h 1652906"/>
              <a:gd name="connsiteX3494" fmla="*/ 1040071 w 1701424"/>
              <a:gd name="connsiteY3494" fmla="*/ 445917 h 1652906"/>
              <a:gd name="connsiteX3495" fmla="*/ 1040392 w 1701424"/>
              <a:gd name="connsiteY3495" fmla="*/ 446238 h 1652906"/>
              <a:gd name="connsiteX3496" fmla="*/ 1041703 w 1701424"/>
              <a:gd name="connsiteY3496" fmla="*/ 445058 h 1652906"/>
              <a:gd name="connsiteX3497" fmla="*/ 1041703 w 1701424"/>
              <a:gd name="connsiteY3497" fmla="*/ 444796 h 1652906"/>
              <a:gd name="connsiteX3498" fmla="*/ 1042228 w 1701424"/>
              <a:gd name="connsiteY3498" fmla="*/ 444403 h 1652906"/>
              <a:gd name="connsiteX3499" fmla="*/ 1044982 w 1701424"/>
              <a:gd name="connsiteY3499" fmla="*/ 444140 h 1652906"/>
              <a:gd name="connsiteX3500" fmla="*/ 1047473 w 1701424"/>
              <a:gd name="connsiteY3500" fmla="*/ 443616 h 1652906"/>
              <a:gd name="connsiteX3501" fmla="*/ 1052456 w 1701424"/>
              <a:gd name="connsiteY3501" fmla="*/ 439420 h 1652906"/>
              <a:gd name="connsiteX3502" fmla="*/ 1054948 w 1701424"/>
              <a:gd name="connsiteY3502" fmla="*/ 439813 h 1652906"/>
              <a:gd name="connsiteX3503" fmla="*/ 1059827 w 1701424"/>
              <a:gd name="connsiteY3503" fmla="*/ 431082 h 1652906"/>
              <a:gd name="connsiteX3504" fmla="*/ 1063209 w 1701424"/>
              <a:gd name="connsiteY3504" fmla="*/ 430503 h 1652906"/>
              <a:gd name="connsiteX3505" fmla="*/ 1063209 w 1701424"/>
              <a:gd name="connsiteY3505" fmla="*/ 431028 h 1652906"/>
              <a:gd name="connsiteX3506" fmla="*/ 1063471 w 1701424"/>
              <a:gd name="connsiteY3506" fmla="*/ 431421 h 1652906"/>
              <a:gd name="connsiteX3507" fmla="*/ 1063471 w 1701424"/>
              <a:gd name="connsiteY3507" fmla="*/ 430634 h 1652906"/>
              <a:gd name="connsiteX3508" fmla="*/ 1063646 w 1701424"/>
              <a:gd name="connsiteY3508" fmla="*/ 430634 h 1652906"/>
              <a:gd name="connsiteX3509" fmla="*/ 1063602 w 1701424"/>
              <a:gd name="connsiteY3509" fmla="*/ 430503 h 1652906"/>
              <a:gd name="connsiteX3510" fmla="*/ 1062422 w 1701424"/>
              <a:gd name="connsiteY3510" fmla="*/ 430109 h 1652906"/>
              <a:gd name="connsiteX3511" fmla="*/ 1061504 w 1701424"/>
              <a:gd name="connsiteY3511" fmla="*/ 430765 h 1652906"/>
              <a:gd name="connsiteX3512" fmla="*/ 1061504 w 1701424"/>
              <a:gd name="connsiteY3512" fmla="*/ 430503 h 1652906"/>
              <a:gd name="connsiteX3513" fmla="*/ 1060206 w 1701424"/>
              <a:gd name="connsiteY3513" fmla="*/ 431447 h 1652906"/>
              <a:gd name="connsiteX3514" fmla="*/ 1060324 w 1701424"/>
              <a:gd name="connsiteY3514" fmla="*/ 431683 h 1652906"/>
              <a:gd name="connsiteX3515" fmla="*/ 1061766 w 1701424"/>
              <a:gd name="connsiteY3515" fmla="*/ 430634 h 1652906"/>
              <a:gd name="connsiteX3516" fmla="*/ 1061766 w 1701424"/>
              <a:gd name="connsiteY3516" fmla="*/ 430896 h 1652906"/>
              <a:gd name="connsiteX3517" fmla="*/ 1062566 w 1701424"/>
              <a:gd name="connsiteY3517" fmla="*/ 430324 h 1652906"/>
              <a:gd name="connsiteX3518" fmla="*/ 1073044 w 1701424"/>
              <a:gd name="connsiteY3518" fmla="*/ 429454 h 1652906"/>
              <a:gd name="connsiteX3519" fmla="*/ 1072782 w 1701424"/>
              <a:gd name="connsiteY3519" fmla="*/ 429847 h 1652906"/>
              <a:gd name="connsiteX3520" fmla="*/ 1071601 w 1701424"/>
              <a:gd name="connsiteY3520" fmla="*/ 429847 h 1652906"/>
              <a:gd name="connsiteX3521" fmla="*/ 1071339 w 1701424"/>
              <a:gd name="connsiteY3521" fmla="*/ 430503 h 1652906"/>
              <a:gd name="connsiteX3522" fmla="*/ 1071339 w 1701424"/>
              <a:gd name="connsiteY3522" fmla="*/ 431290 h 1652906"/>
              <a:gd name="connsiteX3523" fmla="*/ 1069897 w 1701424"/>
              <a:gd name="connsiteY3523" fmla="*/ 431552 h 1652906"/>
              <a:gd name="connsiteX3524" fmla="*/ 1069503 w 1701424"/>
              <a:gd name="connsiteY3524" fmla="*/ 431552 h 1652906"/>
              <a:gd name="connsiteX3525" fmla="*/ 1068061 w 1701424"/>
              <a:gd name="connsiteY3525" fmla="*/ 431945 h 1652906"/>
              <a:gd name="connsiteX3526" fmla="*/ 1065701 w 1701424"/>
              <a:gd name="connsiteY3526" fmla="*/ 431552 h 1652906"/>
              <a:gd name="connsiteX3527" fmla="*/ 1065307 w 1701424"/>
              <a:gd name="connsiteY3527" fmla="*/ 431552 h 1652906"/>
              <a:gd name="connsiteX3528" fmla="*/ 1065307 w 1701424"/>
              <a:gd name="connsiteY3528" fmla="*/ 431683 h 1652906"/>
              <a:gd name="connsiteX3529" fmla="*/ 1065569 w 1701424"/>
              <a:gd name="connsiteY3529" fmla="*/ 431683 h 1652906"/>
              <a:gd name="connsiteX3530" fmla="*/ 1065963 w 1701424"/>
              <a:gd name="connsiteY3530" fmla="*/ 431683 h 1652906"/>
              <a:gd name="connsiteX3531" fmla="*/ 1068323 w 1701424"/>
              <a:gd name="connsiteY3531" fmla="*/ 432076 h 1652906"/>
              <a:gd name="connsiteX3532" fmla="*/ 1069765 w 1701424"/>
              <a:gd name="connsiteY3532" fmla="*/ 431683 h 1652906"/>
              <a:gd name="connsiteX3533" fmla="*/ 1070290 w 1701424"/>
              <a:gd name="connsiteY3533" fmla="*/ 431683 h 1652906"/>
              <a:gd name="connsiteX3534" fmla="*/ 1071601 w 1701424"/>
              <a:gd name="connsiteY3534" fmla="*/ 431421 h 1652906"/>
              <a:gd name="connsiteX3535" fmla="*/ 1071601 w 1701424"/>
              <a:gd name="connsiteY3535" fmla="*/ 430634 h 1652906"/>
              <a:gd name="connsiteX3536" fmla="*/ 1071995 w 1701424"/>
              <a:gd name="connsiteY3536" fmla="*/ 429978 h 1652906"/>
              <a:gd name="connsiteX3537" fmla="*/ 1073044 w 1701424"/>
              <a:gd name="connsiteY3537" fmla="*/ 429978 h 1652906"/>
              <a:gd name="connsiteX3538" fmla="*/ 1073306 w 1701424"/>
              <a:gd name="connsiteY3538" fmla="*/ 429454 h 1652906"/>
              <a:gd name="connsiteX3539" fmla="*/ 1073831 w 1701424"/>
              <a:gd name="connsiteY3539" fmla="*/ 427749 h 1652906"/>
              <a:gd name="connsiteX3540" fmla="*/ 1073831 w 1701424"/>
              <a:gd name="connsiteY3540" fmla="*/ 429454 h 1652906"/>
              <a:gd name="connsiteX3541" fmla="*/ 1074093 w 1701424"/>
              <a:gd name="connsiteY3541" fmla="*/ 429454 h 1652906"/>
              <a:gd name="connsiteX3542" fmla="*/ 1074093 w 1701424"/>
              <a:gd name="connsiteY3542" fmla="*/ 427749 h 1652906"/>
              <a:gd name="connsiteX3543" fmla="*/ 1073568 w 1701424"/>
              <a:gd name="connsiteY3543" fmla="*/ 426307 h 1652906"/>
              <a:gd name="connsiteX3544" fmla="*/ 1073568 w 1701424"/>
              <a:gd name="connsiteY3544" fmla="*/ 426569 h 1652906"/>
              <a:gd name="connsiteX3545" fmla="*/ 1073175 w 1701424"/>
              <a:gd name="connsiteY3545" fmla="*/ 426569 h 1652906"/>
              <a:gd name="connsiteX3546" fmla="*/ 1073568 w 1701424"/>
              <a:gd name="connsiteY3546" fmla="*/ 427749 h 1652906"/>
              <a:gd name="connsiteX3547" fmla="*/ 1073699 w 1701424"/>
              <a:gd name="connsiteY3547" fmla="*/ 427749 h 1652906"/>
              <a:gd name="connsiteX3548" fmla="*/ 1073306 w 1701424"/>
              <a:gd name="connsiteY3548" fmla="*/ 426700 h 1652906"/>
              <a:gd name="connsiteX3549" fmla="*/ 1073699 w 1701424"/>
              <a:gd name="connsiteY3549" fmla="*/ 426700 h 1652906"/>
              <a:gd name="connsiteX3550" fmla="*/ 1073699 w 1701424"/>
              <a:gd name="connsiteY3550" fmla="*/ 426438 h 1652906"/>
              <a:gd name="connsiteX3551" fmla="*/ 1073831 w 1701424"/>
              <a:gd name="connsiteY3551" fmla="*/ 426438 h 1652906"/>
              <a:gd name="connsiteX3552" fmla="*/ 1073831 w 1701424"/>
              <a:gd name="connsiteY3552" fmla="*/ 426307 h 1652906"/>
              <a:gd name="connsiteX3553" fmla="*/ 1072913 w 1701424"/>
              <a:gd name="connsiteY3553" fmla="*/ 420012 h 1652906"/>
              <a:gd name="connsiteX3554" fmla="*/ 1073831 w 1701424"/>
              <a:gd name="connsiteY3554" fmla="*/ 424209 h 1652906"/>
              <a:gd name="connsiteX3555" fmla="*/ 1074224 w 1701424"/>
              <a:gd name="connsiteY3555" fmla="*/ 426569 h 1652906"/>
              <a:gd name="connsiteX3556" fmla="*/ 1074093 w 1701424"/>
              <a:gd name="connsiteY3556" fmla="*/ 426569 h 1652906"/>
              <a:gd name="connsiteX3557" fmla="*/ 1074093 w 1701424"/>
              <a:gd name="connsiteY3557" fmla="*/ 426700 h 1652906"/>
              <a:gd name="connsiteX3558" fmla="*/ 1074486 w 1701424"/>
              <a:gd name="connsiteY3558" fmla="*/ 426700 h 1652906"/>
              <a:gd name="connsiteX3559" fmla="*/ 1074093 w 1701424"/>
              <a:gd name="connsiteY3559" fmla="*/ 424339 h 1652906"/>
              <a:gd name="connsiteX3560" fmla="*/ 1073044 w 1701424"/>
              <a:gd name="connsiteY3560" fmla="*/ 420012 h 1652906"/>
              <a:gd name="connsiteX3561" fmla="*/ 1071601 w 1701424"/>
              <a:gd name="connsiteY3561" fmla="*/ 418176 h 1652906"/>
              <a:gd name="connsiteX3562" fmla="*/ 1072519 w 1701424"/>
              <a:gd name="connsiteY3562" fmla="*/ 420012 h 1652906"/>
              <a:gd name="connsiteX3563" fmla="*/ 1072650 w 1701424"/>
              <a:gd name="connsiteY3563" fmla="*/ 420012 h 1652906"/>
              <a:gd name="connsiteX3564" fmla="*/ 1069372 w 1701424"/>
              <a:gd name="connsiteY3564" fmla="*/ 411795 h 1652906"/>
              <a:gd name="connsiteX3565" fmla="*/ 1068979 w 1701424"/>
              <a:gd name="connsiteY3565" fmla="*/ 411882 h 1652906"/>
              <a:gd name="connsiteX3566" fmla="*/ 1070159 w 1701424"/>
              <a:gd name="connsiteY3566" fmla="*/ 419357 h 1652906"/>
              <a:gd name="connsiteX3567" fmla="*/ 1070275 w 1701424"/>
              <a:gd name="connsiteY3567" fmla="*/ 419262 h 1652906"/>
              <a:gd name="connsiteX3568" fmla="*/ 1069110 w 1701424"/>
              <a:gd name="connsiteY3568" fmla="*/ 411882 h 1652906"/>
              <a:gd name="connsiteX3569" fmla="*/ 1069769 w 1701424"/>
              <a:gd name="connsiteY3569" fmla="*/ 406931 h 1652906"/>
              <a:gd name="connsiteX3570" fmla="*/ 1070152 w 1701424"/>
              <a:gd name="connsiteY3570" fmla="*/ 411535 h 1652906"/>
              <a:gd name="connsiteX3571" fmla="*/ 1070290 w 1701424"/>
              <a:gd name="connsiteY3571" fmla="*/ 411489 h 1652906"/>
              <a:gd name="connsiteX3572" fmla="*/ 1062434 w 1701424"/>
              <a:gd name="connsiteY3572" fmla="*/ 404014 h 1652906"/>
              <a:gd name="connsiteX3573" fmla="*/ 1062422 w 1701424"/>
              <a:gd name="connsiteY3573" fmla="*/ 404145 h 1652906"/>
              <a:gd name="connsiteX3574" fmla="*/ 1065569 w 1701424"/>
              <a:gd name="connsiteY3574" fmla="*/ 404145 h 1652906"/>
              <a:gd name="connsiteX3575" fmla="*/ 1065963 w 1701424"/>
              <a:gd name="connsiteY3575" fmla="*/ 404408 h 1652906"/>
              <a:gd name="connsiteX3576" fmla="*/ 1066225 w 1701424"/>
              <a:gd name="connsiteY3576" fmla="*/ 404408 h 1652906"/>
              <a:gd name="connsiteX3577" fmla="*/ 1066225 w 1701424"/>
              <a:gd name="connsiteY3577" fmla="*/ 404276 h 1652906"/>
              <a:gd name="connsiteX3578" fmla="*/ 1065963 w 1701424"/>
              <a:gd name="connsiteY3578" fmla="*/ 404276 h 1652906"/>
              <a:gd name="connsiteX3579" fmla="*/ 1065569 w 1701424"/>
              <a:gd name="connsiteY3579" fmla="*/ 404014 h 1652906"/>
              <a:gd name="connsiteX3580" fmla="*/ 1058488 w 1701424"/>
              <a:gd name="connsiteY3580" fmla="*/ 400736 h 1652906"/>
              <a:gd name="connsiteX3581" fmla="*/ 1058488 w 1701424"/>
              <a:gd name="connsiteY3581" fmla="*/ 400867 h 1652906"/>
              <a:gd name="connsiteX3582" fmla="*/ 1059275 w 1701424"/>
              <a:gd name="connsiteY3582" fmla="*/ 401261 h 1652906"/>
              <a:gd name="connsiteX3583" fmla="*/ 1059931 w 1701424"/>
              <a:gd name="connsiteY3583" fmla="*/ 401261 h 1652906"/>
              <a:gd name="connsiteX3584" fmla="*/ 1060324 w 1701424"/>
              <a:gd name="connsiteY3584" fmla="*/ 400867 h 1652906"/>
              <a:gd name="connsiteX3585" fmla="*/ 1062672 w 1701424"/>
              <a:gd name="connsiteY3585" fmla="*/ 401259 h 1652906"/>
              <a:gd name="connsiteX3586" fmla="*/ 1062684 w 1701424"/>
              <a:gd name="connsiteY3586" fmla="*/ 401129 h 1652906"/>
              <a:gd name="connsiteX3587" fmla="*/ 1060324 w 1701424"/>
              <a:gd name="connsiteY3587" fmla="*/ 400736 h 1652906"/>
              <a:gd name="connsiteX3588" fmla="*/ 1059931 w 1701424"/>
              <a:gd name="connsiteY3588" fmla="*/ 401129 h 1652906"/>
              <a:gd name="connsiteX3589" fmla="*/ 1059144 w 1701424"/>
              <a:gd name="connsiteY3589" fmla="*/ 401129 h 1652906"/>
              <a:gd name="connsiteX3590" fmla="*/ 1058882 w 1701424"/>
              <a:gd name="connsiteY3590" fmla="*/ 399818 h 1652906"/>
              <a:gd name="connsiteX3591" fmla="*/ 1058882 w 1701424"/>
              <a:gd name="connsiteY3591" fmla="*/ 399818 h 1652906"/>
              <a:gd name="connsiteX3592" fmla="*/ 1060586 w 1701424"/>
              <a:gd name="connsiteY3592" fmla="*/ 400080 h 1652906"/>
              <a:gd name="connsiteX3593" fmla="*/ 1065569 w 1701424"/>
              <a:gd name="connsiteY3593" fmla="*/ 397982 h 1652906"/>
              <a:gd name="connsiteX3594" fmla="*/ 1067667 w 1701424"/>
              <a:gd name="connsiteY3594" fmla="*/ 398376 h 1652906"/>
              <a:gd name="connsiteX3595" fmla="*/ 1067667 w 1701424"/>
              <a:gd name="connsiteY3595" fmla="*/ 398376 h 1652906"/>
              <a:gd name="connsiteX3596" fmla="*/ 1063865 w 1701424"/>
              <a:gd name="connsiteY3596" fmla="*/ 397982 h 1652906"/>
              <a:gd name="connsiteX3597" fmla="*/ 1063865 w 1701424"/>
              <a:gd name="connsiteY3597" fmla="*/ 397982 h 1652906"/>
              <a:gd name="connsiteX3598" fmla="*/ 1064913 w 1701424"/>
              <a:gd name="connsiteY3598" fmla="*/ 398376 h 1652906"/>
              <a:gd name="connsiteX3599" fmla="*/ 1064914 w 1701424"/>
              <a:gd name="connsiteY3599" fmla="*/ 398376 h 1652906"/>
              <a:gd name="connsiteX3600" fmla="*/ 1061767 w 1701424"/>
              <a:gd name="connsiteY3600" fmla="*/ 397720 h 1652906"/>
              <a:gd name="connsiteX3601" fmla="*/ 1061767 w 1701424"/>
              <a:gd name="connsiteY3601" fmla="*/ 397720 h 1652906"/>
              <a:gd name="connsiteX3602" fmla="*/ 1063471 w 1701424"/>
              <a:gd name="connsiteY3602" fmla="*/ 398376 h 1652906"/>
              <a:gd name="connsiteX3603" fmla="*/ 152112 w 1701424"/>
              <a:gd name="connsiteY3603" fmla="*/ 367692 h 1652906"/>
              <a:gd name="connsiteX3604" fmla="*/ 152374 w 1701424"/>
              <a:gd name="connsiteY3604" fmla="*/ 367954 h 1652906"/>
              <a:gd name="connsiteX3605" fmla="*/ 152112 w 1701424"/>
              <a:gd name="connsiteY3605" fmla="*/ 368741 h 1652906"/>
              <a:gd name="connsiteX3606" fmla="*/ 524786 w 1701424"/>
              <a:gd name="connsiteY3606" fmla="*/ 363889 h 1652906"/>
              <a:gd name="connsiteX3607" fmla="*/ 525048 w 1701424"/>
              <a:gd name="connsiteY3607" fmla="*/ 363889 h 1652906"/>
              <a:gd name="connsiteX3608" fmla="*/ 524786 w 1701424"/>
              <a:gd name="connsiteY3608" fmla="*/ 364282 h 1652906"/>
              <a:gd name="connsiteX3609" fmla="*/ 524017 w 1701424"/>
              <a:gd name="connsiteY3609" fmla="*/ 361585 h 1652906"/>
              <a:gd name="connsiteX3610" fmla="*/ 524130 w 1701424"/>
              <a:gd name="connsiteY3610" fmla="*/ 361791 h 1652906"/>
              <a:gd name="connsiteX3611" fmla="*/ 524786 w 1701424"/>
              <a:gd name="connsiteY3611" fmla="*/ 363889 h 1652906"/>
              <a:gd name="connsiteX3612" fmla="*/ 524091 w 1701424"/>
              <a:gd name="connsiteY3612" fmla="*/ 361805 h 1652906"/>
              <a:gd name="connsiteX3613" fmla="*/ 523605 w 1701424"/>
              <a:gd name="connsiteY3613" fmla="*/ 360086 h 1652906"/>
              <a:gd name="connsiteX3614" fmla="*/ 523605 w 1701424"/>
              <a:gd name="connsiteY3614" fmla="*/ 360348 h 1652906"/>
              <a:gd name="connsiteX3615" fmla="*/ 524017 w 1701424"/>
              <a:gd name="connsiteY3615" fmla="*/ 361585 h 1652906"/>
              <a:gd name="connsiteX3616" fmla="*/ 523343 w 1701424"/>
              <a:gd name="connsiteY3616" fmla="*/ 360348 h 1652906"/>
              <a:gd name="connsiteX3617" fmla="*/ 1032393 w 1701424"/>
              <a:gd name="connsiteY3617" fmla="*/ 359168 h 1652906"/>
              <a:gd name="connsiteX3618" fmla="*/ 1036327 w 1701424"/>
              <a:gd name="connsiteY3618" fmla="*/ 359954 h 1652906"/>
              <a:gd name="connsiteX3619" fmla="*/ 1039474 w 1701424"/>
              <a:gd name="connsiteY3619" fmla="*/ 359954 h 1652906"/>
              <a:gd name="connsiteX3620" fmla="*/ 1044064 w 1701424"/>
              <a:gd name="connsiteY3620" fmla="*/ 361135 h 1652906"/>
              <a:gd name="connsiteX3621" fmla="*/ 1045769 w 1701424"/>
              <a:gd name="connsiteY3621" fmla="*/ 362052 h 1652906"/>
              <a:gd name="connsiteX3622" fmla="*/ 1054030 w 1701424"/>
              <a:gd name="connsiteY3622" fmla="*/ 362446 h 1652906"/>
              <a:gd name="connsiteX3623" fmla="*/ 1055472 w 1701424"/>
              <a:gd name="connsiteY3623" fmla="*/ 362708 h 1652906"/>
              <a:gd name="connsiteX3624" fmla="*/ 1059013 w 1701424"/>
              <a:gd name="connsiteY3624" fmla="*/ 363364 h 1652906"/>
              <a:gd name="connsiteX3625" fmla="*/ 1070290 w 1701424"/>
              <a:gd name="connsiteY3625" fmla="*/ 364544 h 1652906"/>
              <a:gd name="connsiteX3626" fmla="*/ 1070290 w 1701424"/>
              <a:gd name="connsiteY3626" fmla="*/ 364675 h 1652906"/>
              <a:gd name="connsiteX3627" fmla="*/ 1070552 w 1701424"/>
              <a:gd name="connsiteY3627" fmla="*/ 364675 h 1652906"/>
              <a:gd name="connsiteX3628" fmla="*/ 1068848 w 1701424"/>
              <a:gd name="connsiteY3628" fmla="*/ 365200 h 1652906"/>
              <a:gd name="connsiteX3629" fmla="*/ 1068061 w 1701424"/>
              <a:gd name="connsiteY3629" fmla="*/ 366118 h 1652906"/>
              <a:gd name="connsiteX3630" fmla="*/ 1066881 w 1701424"/>
              <a:gd name="connsiteY3630" fmla="*/ 365855 h 1652906"/>
              <a:gd name="connsiteX3631" fmla="*/ 1065438 w 1701424"/>
              <a:gd name="connsiteY3631" fmla="*/ 366118 h 1652906"/>
              <a:gd name="connsiteX3632" fmla="*/ 1063078 w 1701424"/>
              <a:gd name="connsiteY3632" fmla="*/ 365200 h 1652906"/>
              <a:gd name="connsiteX3633" fmla="*/ 1061242 w 1701424"/>
              <a:gd name="connsiteY3633" fmla="*/ 365200 h 1652906"/>
              <a:gd name="connsiteX3634" fmla="*/ 1060586 w 1701424"/>
              <a:gd name="connsiteY3634" fmla="*/ 365462 h 1652906"/>
              <a:gd name="connsiteX3635" fmla="*/ 1059537 w 1701424"/>
              <a:gd name="connsiteY3635" fmla="*/ 365200 h 1652906"/>
              <a:gd name="connsiteX3636" fmla="*/ 1058357 w 1701424"/>
              <a:gd name="connsiteY3636" fmla="*/ 363757 h 1652906"/>
              <a:gd name="connsiteX3637" fmla="*/ 1054817 w 1701424"/>
              <a:gd name="connsiteY3637" fmla="*/ 363757 h 1652906"/>
              <a:gd name="connsiteX3638" fmla="*/ 1052719 w 1701424"/>
              <a:gd name="connsiteY3638" fmla="*/ 363364 h 1652906"/>
              <a:gd name="connsiteX3639" fmla="*/ 1043802 w 1701424"/>
              <a:gd name="connsiteY3639" fmla="*/ 362446 h 1652906"/>
              <a:gd name="connsiteX3640" fmla="*/ 1043015 w 1701424"/>
              <a:gd name="connsiteY3640" fmla="*/ 361659 h 1652906"/>
              <a:gd name="connsiteX3641" fmla="*/ 1041310 w 1701424"/>
              <a:gd name="connsiteY3641" fmla="*/ 361659 h 1652906"/>
              <a:gd name="connsiteX3642" fmla="*/ 1040917 w 1701424"/>
              <a:gd name="connsiteY3642" fmla="*/ 362708 h 1652906"/>
              <a:gd name="connsiteX3643" fmla="*/ 1037376 w 1701424"/>
              <a:gd name="connsiteY3643" fmla="*/ 363888 h 1652906"/>
              <a:gd name="connsiteX3644" fmla="*/ 1010757 w 1701424"/>
              <a:gd name="connsiteY3644" fmla="*/ 347890 h 1652906"/>
              <a:gd name="connsiteX3645" fmla="*/ 1013117 w 1701424"/>
              <a:gd name="connsiteY3645" fmla="*/ 349070 h 1652906"/>
              <a:gd name="connsiteX3646" fmla="*/ 1012855 w 1701424"/>
              <a:gd name="connsiteY3646" fmla="*/ 349070 h 1652906"/>
              <a:gd name="connsiteX3647" fmla="*/ 1001840 w 1701424"/>
              <a:gd name="connsiteY3647" fmla="*/ 337924 h 1652906"/>
              <a:gd name="connsiteX3648" fmla="*/ 1006560 w 1701424"/>
              <a:gd name="connsiteY3648" fmla="*/ 340809 h 1652906"/>
              <a:gd name="connsiteX3649" fmla="*/ 1007872 w 1701424"/>
              <a:gd name="connsiteY3649" fmla="*/ 341596 h 1652906"/>
              <a:gd name="connsiteX3650" fmla="*/ 1011412 w 1701424"/>
              <a:gd name="connsiteY3650" fmla="*/ 344874 h 1652906"/>
              <a:gd name="connsiteX3651" fmla="*/ 1014559 w 1701424"/>
              <a:gd name="connsiteY3651" fmla="*/ 348021 h 1652906"/>
              <a:gd name="connsiteX3652" fmla="*/ 1013904 w 1701424"/>
              <a:gd name="connsiteY3652" fmla="*/ 348021 h 1652906"/>
              <a:gd name="connsiteX3653" fmla="*/ 1008921 w 1701424"/>
              <a:gd name="connsiteY3653" fmla="*/ 346317 h 1652906"/>
              <a:gd name="connsiteX3654" fmla="*/ 1007216 w 1701424"/>
              <a:gd name="connsiteY3654" fmla="*/ 344874 h 1652906"/>
              <a:gd name="connsiteX3655" fmla="*/ 1006560 w 1701424"/>
              <a:gd name="connsiteY3655" fmla="*/ 344219 h 1652906"/>
              <a:gd name="connsiteX3656" fmla="*/ 1002364 w 1701424"/>
              <a:gd name="connsiteY3656" fmla="*/ 340022 h 1652906"/>
              <a:gd name="connsiteX3657" fmla="*/ 1001578 w 1701424"/>
              <a:gd name="connsiteY3657" fmla="*/ 338187 h 1652906"/>
              <a:gd name="connsiteX3658" fmla="*/ 82350 w 1701424"/>
              <a:gd name="connsiteY3658" fmla="*/ 334450 h 1652906"/>
              <a:gd name="connsiteX3659" fmla="*/ 82088 w 1701424"/>
              <a:gd name="connsiteY3659" fmla="*/ 334647 h 1652906"/>
              <a:gd name="connsiteX3660" fmla="*/ 82009 w 1701424"/>
              <a:gd name="connsiteY3660" fmla="*/ 334647 h 1652906"/>
              <a:gd name="connsiteX3661" fmla="*/ 82088 w 1701424"/>
              <a:gd name="connsiteY3661" fmla="*/ 334516 h 1652906"/>
              <a:gd name="connsiteX3662" fmla="*/ 83137 w 1701424"/>
              <a:gd name="connsiteY3662" fmla="*/ 333860 h 1652906"/>
              <a:gd name="connsiteX3663" fmla="*/ 83137 w 1701424"/>
              <a:gd name="connsiteY3663" fmla="*/ 334253 h 1652906"/>
              <a:gd name="connsiteX3664" fmla="*/ 82350 w 1701424"/>
              <a:gd name="connsiteY3664" fmla="*/ 334450 h 1652906"/>
              <a:gd name="connsiteX3665" fmla="*/ 82088 w 1701424"/>
              <a:gd name="connsiteY3665" fmla="*/ 333204 h 1652906"/>
              <a:gd name="connsiteX3666" fmla="*/ 82088 w 1701424"/>
              <a:gd name="connsiteY3666" fmla="*/ 333860 h 1652906"/>
              <a:gd name="connsiteX3667" fmla="*/ 81432 w 1701424"/>
              <a:gd name="connsiteY3667" fmla="*/ 334647 h 1652906"/>
              <a:gd name="connsiteX3668" fmla="*/ 82009 w 1701424"/>
              <a:gd name="connsiteY3668" fmla="*/ 334647 h 1652906"/>
              <a:gd name="connsiteX3669" fmla="*/ 81694 w 1701424"/>
              <a:gd name="connsiteY3669" fmla="*/ 335171 h 1652906"/>
              <a:gd name="connsiteX3670" fmla="*/ 81301 w 1701424"/>
              <a:gd name="connsiteY3670" fmla="*/ 335171 h 1652906"/>
              <a:gd name="connsiteX3671" fmla="*/ 81301 w 1701424"/>
              <a:gd name="connsiteY3671" fmla="*/ 335302 h 1652906"/>
              <a:gd name="connsiteX3672" fmla="*/ 80908 w 1701424"/>
              <a:gd name="connsiteY3672" fmla="*/ 335040 h 1652906"/>
              <a:gd name="connsiteX3673" fmla="*/ 80908 w 1701424"/>
              <a:gd name="connsiteY3673" fmla="*/ 333860 h 1652906"/>
              <a:gd name="connsiteX3674" fmla="*/ 80908 w 1701424"/>
              <a:gd name="connsiteY3674" fmla="*/ 333598 h 1652906"/>
              <a:gd name="connsiteX3675" fmla="*/ 44191 w 1701424"/>
              <a:gd name="connsiteY3675" fmla="*/ 316551 h 1652906"/>
              <a:gd name="connsiteX3676" fmla="*/ 47076 w 1701424"/>
              <a:gd name="connsiteY3676" fmla="*/ 316551 h 1652906"/>
              <a:gd name="connsiteX3677" fmla="*/ 50354 w 1701424"/>
              <a:gd name="connsiteY3677" fmla="*/ 318649 h 1652906"/>
              <a:gd name="connsiteX3678" fmla="*/ 52452 w 1701424"/>
              <a:gd name="connsiteY3678" fmla="*/ 319304 h 1652906"/>
              <a:gd name="connsiteX3679" fmla="*/ 63992 w 1701424"/>
              <a:gd name="connsiteY3679" fmla="*/ 326123 h 1652906"/>
              <a:gd name="connsiteX3680" fmla="*/ 64385 w 1701424"/>
              <a:gd name="connsiteY3680" fmla="*/ 326910 h 1652906"/>
              <a:gd name="connsiteX3681" fmla="*/ 63992 w 1701424"/>
              <a:gd name="connsiteY3681" fmla="*/ 327172 h 1652906"/>
              <a:gd name="connsiteX3682" fmla="*/ 60582 w 1701424"/>
              <a:gd name="connsiteY3682" fmla="*/ 329664 h 1652906"/>
              <a:gd name="connsiteX3683" fmla="*/ 59927 w 1701424"/>
              <a:gd name="connsiteY3683" fmla="*/ 329664 h 1652906"/>
              <a:gd name="connsiteX3684" fmla="*/ 54944 w 1701424"/>
              <a:gd name="connsiteY3684" fmla="*/ 330451 h 1652906"/>
              <a:gd name="connsiteX3685" fmla="*/ 49698 w 1701424"/>
              <a:gd name="connsiteY3685" fmla="*/ 330188 h 1652906"/>
              <a:gd name="connsiteX3686" fmla="*/ 43929 w 1701424"/>
              <a:gd name="connsiteY3686" fmla="*/ 330188 h 1652906"/>
              <a:gd name="connsiteX3687" fmla="*/ 41831 w 1701424"/>
              <a:gd name="connsiteY3687" fmla="*/ 331106 h 1652906"/>
              <a:gd name="connsiteX3688" fmla="*/ 41831 w 1701424"/>
              <a:gd name="connsiteY3688" fmla="*/ 331893 h 1652906"/>
              <a:gd name="connsiteX3689" fmla="*/ 41175 w 1701424"/>
              <a:gd name="connsiteY3689" fmla="*/ 332549 h 1652906"/>
              <a:gd name="connsiteX3690" fmla="*/ 40126 w 1701424"/>
              <a:gd name="connsiteY3690" fmla="*/ 332286 h 1652906"/>
              <a:gd name="connsiteX3691" fmla="*/ 40126 w 1701424"/>
              <a:gd name="connsiteY3691" fmla="*/ 333073 h 1652906"/>
              <a:gd name="connsiteX3692" fmla="*/ 39732 w 1701424"/>
              <a:gd name="connsiteY3692" fmla="*/ 333729 h 1652906"/>
              <a:gd name="connsiteX3693" fmla="*/ 39470 w 1701424"/>
              <a:gd name="connsiteY3693" fmla="*/ 333729 h 1652906"/>
              <a:gd name="connsiteX3694" fmla="*/ 39077 w 1701424"/>
              <a:gd name="connsiteY3694" fmla="*/ 334516 h 1652906"/>
              <a:gd name="connsiteX3695" fmla="*/ 38028 w 1701424"/>
              <a:gd name="connsiteY3695" fmla="*/ 334516 h 1652906"/>
              <a:gd name="connsiteX3696" fmla="*/ 37503 w 1701424"/>
              <a:gd name="connsiteY3696" fmla="*/ 335040 h 1652906"/>
              <a:gd name="connsiteX3697" fmla="*/ 36454 w 1701424"/>
              <a:gd name="connsiteY3697" fmla="*/ 334647 h 1652906"/>
              <a:gd name="connsiteX3698" fmla="*/ 34487 w 1701424"/>
              <a:gd name="connsiteY3698" fmla="*/ 335040 h 1652906"/>
              <a:gd name="connsiteX3699" fmla="*/ 34749 w 1701424"/>
              <a:gd name="connsiteY3699" fmla="*/ 336089 h 1652906"/>
              <a:gd name="connsiteX3700" fmla="*/ 34094 w 1701424"/>
              <a:gd name="connsiteY3700" fmla="*/ 335827 h 1652906"/>
              <a:gd name="connsiteX3701" fmla="*/ 34094 w 1701424"/>
              <a:gd name="connsiteY3701" fmla="*/ 336483 h 1652906"/>
              <a:gd name="connsiteX3702" fmla="*/ 31733 w 1701424"/>
              <a:gd name="connsiteY3702" fmla="*/ 336745 h 1652906"/>
              <a:gd name="connsiteX3703" fmla="*/ 31340 w 1701424"/>
              <a:gd name="connsiteY3703" fmla="*/ 337532 h 1652906"/>
              <a:gd name="connsiteX3704" fmla="*/ 33832 w 1701424"/>
              <a:gd name="connsiteY3704" fmla="*/ 337925 h 1652906"/>
              <a:gd name="connsiteX3705" fmla="*/ 35930 w 1701424"/>
              <a:gd name="connsiteY3705" fmla="*/ 338974 h 1652906"/>
              <a:gd name="connsiteX3706" fmla="*/ 35930 w 1701424"/>
              <a:gd name="connsiteY3706" fmla="*/ 339630 h 1652906"/>
              <a:gd name="connsiteX3707" fmla="*/ 36979 w 1701424"/>
              <a:gd name="connsiteY3707" fmla="*/ 340810 h 1652906"/>
              <a:gd name="connsiteX3708" fmla="*/ 36716 w 1701424"/>
              <a:gd name="connsiteY3708" fmla="*/ 341597 h 1652906"/>
              <a:gd name="connsiteX3709" fmla="*/ 38159 w 1701424"/>
              <a:gd name="connsiteY3709" fmla="*/ 341597 h 1652906"/>
              <a:gd name="connsiteX3710" fmla="*/ 38421 w 1701424"/>
              <a:gd name="connsiteY3710" fmla="*/ 342252 h 1652906"/>
              <a:gd name="connsiteX3711" fmla="*/ 38815 w 1701424"/>
              <a:gd name="connsiteY3711" fmla="*/ 343301 h 1652906"/>
              <a:gd name="connsiteX3712" fmla="*/ 39470 w 1701424"/>
              <a:gd name="connsiteY3712" fmla="*/ 343695 h 1652906"/>
              <a:gd name="connsiteX3713" fmla="*/ 39077 w 1701424"/>
              <a:gd name="connsiteY3713" fmla="*/ 344482 h 1652906"/>
              <a:gd name="connsiteX3714" fmla="*/ 39732 w 1701424"/>
              <a:gd name="connsiteY3714" fmla="*/ 345399 h 1652906"/>
              <a:gd name="connsiteX3715" fmla="*/ 41831 w 1701424"/>
              <a:gd name="connsiteY3715" fmla="*/ 345399 h 1652906"/>
              <a:gd name="connsiteX3716" fmla="*/ 44715 w 1701424"/>
              <a:gd name="connsiteY3716" fmla="*/ 346580 h 1652906"/>
              <a:gd name="connsiteX3717" fmla="*/ 44715 w 1701424"/>
              <a:gd name="connsiteY3717" fmla="*/ 346842 h 1652906"/>
              <a:gd name="connsiteX3718" fmla="*/ 45109 w 1701424"/>
              <a:gd name="connsiteY3718" fmla="*/ 348678 h 1652906"/>
              <a:gd name="connsiteX3719" fmla="*/ 44453 w 1701424"/>
              <a:gd name="connsiteY3719" fmla="*/ 348940 h 1652906"/>
              <a:gd name="connsiteX3720" fmla="*/ 45109 w 1701424"/>
              <a:gd name="connsiteY3720" fmla="*/ 348940 h 1652906"/>
              <a:gd name="connsiteX3721" fmla="*/ 45109 w 1701424"/>
              <a:gd name="connsiteY3721" fmla="*/ 349596 h 1652906"/>
              <a:gd name="connsiteX3722" fmla="*/ 42224 w 1701424"/>
              <a:gd name="connsiteY3722" fmla="*/ 352087 h 1652906"/>
              <a:gd name="connsiteX3723" fmla="*/ 42880 w 1701424"/>
              <a:gd name="connsiteY3723" fmla="*/ 350907 h 1652906"/>
              <a:gd name="connsiteX3724" fmla="*/ 43142 w 1701424"/>
              <a:gd name="connsiteY3724" fmla="*/ 349202 h 1652906"/>
              <a:gd name="connsiteX3725" fmla="*/ 41044 w 1701424"/>
              <a:gd name="connsiteY3725" fmla="*/ 348809 h 1652906"/>
              <a:gd name="connsiteX3726" fmla="*/ 40781 w 1701424"/>
              <a:gd name="connsiteY3726" fmla="*/ 350776 h 1652906"/>
              <a:gd name="connsiteX3727" fmla="*/ 41831 w 1701424"/>
              <a:gd name="connsiteY3727" fmla="*/ 351169 h 1652906"/>
              <a:gd name="connsiteX3728" fmla="*/ 41568 w 1701424"/>
              <a:gd name="connsiteY3728" fmla="*/ 352087 h 1652906"/>
              <a:gd name="connsiteX3729" fmla="*/ 39732 w 1701424"/>
              <a:gd name="connsiteY3729" fmla="*/ 351825 h 1652906"/>
              <a:gd name="connsiteX3730" fmla="*/ 40126 w 1701424"/>
              <a:gd name="connsiteY3730" fmla="*/ 350382 h 1652906"/>
              <a:gd name="connsiteX3731" fmla="*/ 39470 w 1701424"/>
              <a:gd name="connsiteY3731" fmla="*/ 350382 h 1652906"/>
              <a:gd name="connsiteX3732" fmla="*/ 39077 w 1701424"/>
              <a:gd name="connsiteY3732" fmla="*/ 352087 h 1652906"/>
              <a:gd name="connsiteX3733" fmla="*/ 39077 w 1701424"/>
              <a:gd name="connsiteY3733" fmla="*/ 350382 h 1652906"/>
              <a:gd name="connsiteX3734" fmla="*/ 39732 w 1701424"/>
              <a:gd name="connsiteY3734" fmla="*/ 349727 h 1652906"/>
              <a:gd name="connsiteX3735" fmla="*/ 40126 w 1701424"/>
              <a:gd name="connsiteY3735" fmla="*/ 349989 h 1652906"/>
              <a:gd name="connsiteX3736" fmla="*/ 40126 w 1701424"/>
              <a:gd name="connsiteY3736" fmla="*/ 348940 h 1652906"/>
              <a:gd name="connsiteX3737" fmla="*/ 38946 w 1701424"/>
              <a:gd name="connsiteY3737" fmla="*/ 346842 h 1652906"/>
              <a:gd name="connsiteX3738" fmla="*/ 38946 w 1701424"/>
              <a:gd name="connsiteY3738" fmla="*/ 346055 h 1652906"/>
              <a:gd name="connsiteX3739" fmla="*/ 36061 w 1701424"/>
              <a:gd name="connsiteY3739" fmla="*/ 344219 h 1652906"/>
              <a:gd name="connsiteX3740" fmla="*/ 35799 w 1701424"/>
              <a:gd name="connsiteY3740" fmla="*/ 344613 h 1652906"/>
              <a:gd name="connsiteX3741" fmla="*/ 33307 w 1701424"/>
              <a:gd name="connsiteY3741" fmla="*/ 344875 h 1652906"/>
              <a:gd name="connsiteX3742" fmla="*/ 31602 w 1701424"/>
              <a:gd name="connsiteY3742" fmla="*/ 344219 h 1652906"/>
              <a:gd name="connsiteX3743" fmla="*/ 28717 w 1701424"/>
              <a:gd name="connsiteY3743" fmla="*/ 344482 h 1652906"/>
              <a:gd name="connsiteX3744" fmla="*/ 27275 w 1701424"/>
              <a:gd name="connsiteY3744" fmla="*/ 345662 h 1652906"/>
              <a:gd name="connsiteX3745" fmla="*/ 27275 w 1701424"/>
              <a:gd name="connsiteY3745" fmla="*/ 346317 h 1652906"/>
              <a:gd name="connsiteX3746" fmla="*/ 28717 w 1701424"/>
              <a:gd name="connsiteY3746" fmla="*/ 347104 h 1652906"/>
              <a:gd name="connsiteX3747" fmla="*/ 28980 w 1701424"/>
              <a:gd name="connsiteY3747" fmla="*/ 348547 h 1652906"/>
              <a:gd name="connsiteX3748" fmla="*/ 31865 w 1701424"/>
              <a:gd name="connsiteY3748" fmla="*/ 350907 h 1652906"/>
              <a:gd name="connsiteX3749" fmla="*/ 31865 w 1701424"/>
              <a:gd name="connsiteY3749" fmla="*/ 351300 h 1652906"/>
              <a:gd name="connsiteX3750" fmla="*/ 29766 w 1701424"/>
              <a:gd name="connsiteY3750" fmla="*/ 350514 h 1652906"/>
              <a:gd name="connsiteX3751" fmla="*/ 27668 w 1701424"/>
              <a:gd name="connsiteY3751" fmla="*/ 347629 h 1652906"/>
              <a:gd name="connsiteX3752" fmla="*/ 26619 w 1701424"/>
              <a:gd name="connsiteY3752" fmla="*/ 347629 h 1652906"/>
              <a:gd name="connsiteX3753" fmla="*/ 25964 w 1701424"/>
              <a:gd name="connsiteY3753" fmla="*/ 346186 h 1652906"/>
              <a:gd name="connsiteX3754" fmla="*/ 24521 w 1701424"/>
              <a:gd name="connsiteY3754" fmla="*/ 346449 h 1652906"/>
              <a:gd name="connsiteX3755" fmla="*/ 24521 w 1701424"/>
              <a:gd name="connsiteY3755" fmla="*/ 347235 h 1652906"/>
              <a:gd name="connsiteX3756" fmla="*/ 23079 w 1701424"/>
              <a:gd name="connsiteY3756" fmla="*/ 345531 h 1652906"/>
              <a:gd name="connsiteX3757" fmla="*/ 18096 w 1701424"/>
              <a:gd name="connsiteY3757" fmla="*/ 341597 h 1652906"/>
              <a:gd name="connsiteX3758" fmla="*/ 14162 w 1701424"/>
              <a:gd name="connsiteY3758" fmla="*/ 340154 h 1652906"/>
              <a:gd name="connsiteX3759" fmla="*/ 13506 w 1701424"/>
              <a:gd name="connsiteY3759" fmla="*/ 339367 h 1652906"/>
              <a:gd name="connsiteX3760" fmla="*/ 11015 w 1701424"/>
              <a:gd name="connsiteY3760" fmla="*/ 335827 h 1652906"/>
              <a:gd name="connsiteX3761" fmla="*/ 10621 w 1701424"/>
              <a:gd name="connsiteY3761" fmla="*/ 332417 h 1652906"/>
              <a:gd name="connsiteX3762" fmla="*/ 10228 w 1701424"/>
              <a:gd name="connsiteY3762" fmla="*/ 330713 h 1652906"/>
              <a:gd name="connsiteX3763" fmla="*/ 10228 w 1701424"/>
              <a:gd name="connsiteY3763" fmla="*/ 328877 h 1652906"/>
              <a:gd name="connsiteX3764" fmla="*/ 10884 w 1701424"/>
              <a:gd name="connsiteY3764" fmla="*/ 327828 h 1652906"/>
              <a:gd name="connsiteX3765" fmla="*/ 14424 w 1701424"/>
              <a:gd name="connsiteY3765" fmla="*/ 324943 h 1652906"/>
              <a:gd name="connsiteX3766" fmla="*/ 18752 w 1701424"/>
              <a:gd name="connsiteY3766" fmla="*/ 324943 h 1652906"/>
              <a:gd name="connsiteX3767" fmla="*/ 20850 w 1701424"/>
              <a:gd name="connsiteY3767" fmla="*/ 323763 h 1652906"/>
              <a:gd name="connsiteX3768" fmla="*/ 23734 w 1701424"/>
              <a:gd name="connsiteY3768" fmla="*/ 323501 h 1652906"/>
              <a:gd name="connsiteX3769" fmla="*/ 27931 w 1701424"/>
              <a:gd name="connsiteY3769" fmla="*/ 322320 h 1652906"/>
              <a:gd name="connsiteX3770" fmla="*/ 33176 w 1701424"/>
              <a:gd name="connsiteY3770" fmla="*/ 320878 h 1652906"/>
              <a:gd name="connsiteX3771" fmla="*/ 40257 w 1701424"/>
              <a:gd name="connsiteY3771" fmla="*/ 317993 h 1652906"/>
              <a:gd name="connsiteX3772" fmla="*/ 492745 w 1701424"/>
              <a:gd name="connsiteY3772" fmla="*/ 311305 h 1652906"/>
              <a:gd name="connsiteX3773" fmla="*/ 492790 w 1701424"/>
              <a:gd name="connsiteY3773" fmla="*/ 311305 h 1652906"/>
              <a:gd name="connsiteX3774" fmla="*/ 492770 w 1701424"/>
              <a:gd name="connsiteY3774" fmla="*/ 311316 h 1652906"/>
              <a:gd name="connsiteX3775" fmla="*/ 492134 w 1701424"/>
              <a:gd name="connsiteY3775" fmla="*/ 311043 h 1652906"/>
              <a:gd name="connsiteX3776" fmla="*/ 492745 w 1701424"/>
              <a:gd name="connsiteY3776" fmla="*/ 311305 h 1652906"/>
              <a:gd name="connsiteX3777" fmla="*/ 492396 w 1701424"/>
              <a:gd name="connsiteY3777" fmla="*/ 311305 h 1652906"/>
              <a:gd name="connsiteX3778" fmla="*/ 491872 w 1701424"/>
              <a:gd name="connsiteY3778" fmla="*/ 311305 h 1652906"/>
              <a:gd name="connsiteX3779" fmla="*/ 980068 w 1701424"/>
              <a:gd name="connsiteY3779" fmla="*/ 309976 h 1652906"/>
              <a:gd name="connsiteX3780" fmla="*/ 980072 w 1701424"/>
              <a:gd name="connsiteY3780" fmla="*/ 309993 h 1652906"/>
              <a:gd name="connsiteX3781" fmla="*/ 980008 w 1701424"/>
              <a:gd name="connsiteY3781" fmla="*/ 309993 h 1652906"/>
              <a:gd name="connsiteX3782" fmla="*/ 979679 w 1701424"/>
              <a:gd name="connsiteY3782" fmla="*/ 308158 h 1652906"/>
              <a:gd name="connsiteX3783" fmla="*/ 980072 w 1701424"/>
              <a:gd name="connsiteY3783" fmla="*/ 308158 h 1652906"/>
              <a:gd name="connsiteX3784" fmla="*/ 980859 w 1701424"/>
              <a:gd name="connsiteY3784" fmla="*/ 310649 h 1652906"/>
              <a:gd name="connsiteX3785" fmla="*/ 980465 w 1701424"/>
              <a:gd name="connsiteY3785" fmla="*/ 310649 h 1652906"/>
              <a:gd name="connsiteX3786" fmla="*/ 980465 w 1701424"/>
              <a:gd name="connsiteY3786" fmla="*/ 309862 h 1652906"/>
              <a:gd name="connsiteX3787" fmla="*/ 980068 w 1701424"/>
              <a:gd name="connsiteY3787" fmla="*/ 309976 h 1652906"/>
              <a:gd name="connsiteX3788" fmla="*/ 93889 w 1701424"/>
              <a:gd name="connsiteY3788" fmla="*/ 298717 h 1652906"/>
              <a:gd name="connsiteX3789" fmla="*/ 94939 w 1701424"/>
              <a:gd name="connsiteY3789" fmla="*/ 298717 h 1652906"/>
              <a:gd name="connsiteX3790" fmla="*/ 96381 w 1701424"/>
              <a:gd name="connsiteY3790" fmla="*/ 299504 h 1652906"/>
              <a:gd name="connsiteX3791" fmla="*/ 96381 w 1701424"/>
              <a:gd name="connsiteY3791" fmla="*/ 300159 h 1652906"/>
              <a:gd name="connsiteX3792" fmla="*/ 95332 w 1701424"/>
              <a:gd name="connsiteY3792" fmla="*/ 301339 h 1652906"/>
              <a:gd name="connsiteX3793" fmla="*/ 94152 w 1701424"/>
              <a:gd name="connsiteY3793" fmla="*/ 301339 h 1652906"/>
              <a:gd name="connsiteX3794" fmla="*/ 94152 w 1701424"/>
              <a:gd name="connsiteY3794" fmla="*/ 301602 h 1652906"/>
              <a:gd name="connsiteX3795" fmla="*/ 95332 w 1701424"/>
              <a:gd name="connsiteY3795" fmla="*/ 302782 h 1652906"/>
              <a:gd name="connsiteX3796" fmla="*/ 95594 w 1701424"/>
              <a:gd name="connsiteY3796" fmla="*/ 303569 h 1652906"/>
              <a:gd name="connsiteX3797" fmla="*/ 97692 w 1701424"/>
              <a:gd name="connsiteY3797" fmla="*/ 304224 h 1652906"/>
              <a:gd name="connsiteX3798" fmla="*/ 97692 w 1701424"/>
              <a:gd name="connsiteY3798" fmla="*/ 305011 h 1652906"/>
              <a:gd name="connsiteX3799" fmla="*/ 97430 w 1701424"/>
              <a:gd name="connsiteY3799" fmla="*/ 305405 h 1652906"/>
              <a:gd name="connsiteX3800" fmla="*/ 96774 w 1701424"/>
              <a:gd name="connsiteY3800" fmla="*/ 306191 h 1652906"/>
              <a:gd name="connsiteX3801" fmla="*/ 94939 w 1701424"/>
              <a:gd name="connsiteY3801" fmla="*/ 306191 h 1652906"/>
              <a:gd name="connsiteX3802" fmla="*/ 94283 w 1701424"/>
              <a:gd name="connsiteY3802" fmla="*/ 306847 h 1652906"/>
              <a:gd name="connsiteX3803" fmla="*/ 93234 w 1701424"/>
              <a:gd name="connsiteY3803" fmla="*/ 308552 h 1652906"/>
              <a:gd name="connsiteX3804" fmla="*/ 93496 w 1701424"/>
              <a:gd name="connsiteY3804" fmla="*/ 309732 h 1652906"/>
              <a:gd name="connsiteX3805" fmla="*/ 92840 w 1701424"/>
              <a:gd name="connsiteY3805" fmla="*/ 310519 h 1652906"/>
              <a:gd name="connsiteX3806" fmla="*/ 91136 w 1701424"/>
              <a:gd name="connsiteY3806" fmla="*/ 311437 h 1652906"/>
              <a:gd name="connsiteX3807" fmla="*/ 91398 w 1701424"/>
              <a:gd name="connsiteY3807" fmla="*/ 312223 h 1652906"/>
              <a:gd name="connsiteX3808" fmla="*/ 92578 w 1701424"/>
              <a:gd name="connsiteY3808" fmla="*/ 312617 h 1652906"/>
              <a:gd name="connsiteX3809" fmla="*/ 93627 w 1701424"/>
              <a:gd name="connsiteY3809" fmla="*/ 313666 h 1652906"/>
              <a:gd name="connsiteX3810" fmla="*/ 93234 w 1701424"/>
              <a:gd name="connsiteY3810" fmla="*/ 314059 h 1652906"/>
              <a:gd name="connsiteX3811" fmla="*/ 92840 w 1701424"/>
              <a:gd name="connsiteY3811" fmla="*/ 314453 h 1652906"/>
              <a:gd name="connsiteX3812" fmla="*/ 91398 w 1701424"/>
              <a:gd name="connsiteY3812" fmla="*/ 314715 h 1652906"/>
              <a:gd name="connsiteX3813" fmla="*/ 89038 w 1701424"/>
              <a:gd name="connsiteY3813" fmla="*/ 314715 h 1652906"/>
              <a:gd name="connsiteX3814" fmla="*/ 86153 w 1701424"/>
              <a:gd name="connsiteY3814" fmla="*/ 312617 h 1652906"/>
              <a:gd name="connsiteX3815" fmla="*/ 84317 w 1701424"/>
              <a:gd name="connsiteY3815" fmla="*/ 309732 h 1652906"/>
              <a:gd name="connsiteX3816" fmla="*/ 82612 w 1701424"/>
              <a:gd name="connsiteY3816" fmla="*/ 306585 h 1652906"/>
              <a:gd name="connsiteX3817" fmla="*/ 82612 w 1701424"/>
              <a:gd name="connsiteY3817" fmla="*/ 303700 h 1652906"/>
              <a:gd name="connsiteX3818" fmla="*/ 83399 w 1701424"/>
              <a:gd name="connsiteY3818" fmla="*/ 303044 h 1652906"/>
              <a:gd name="connsiteX3819" fmla="*/ 87595 w 1701424"/>
              <a:gd name="connsiteY3819" fmla="*/ 302782 h 1652906"/>
              <a:gd name="connsiteX3820" fmla="*/ 87857 w 1701424"/>
              <a:gd name="connsiteY3820" fmla="*/ 302126 h 1652906"/>
              <a:gd name="connsiteX3821" fmla="*/ 89693 w 1701424"/>
              <a:gd name="connsiteY3821" fmla="*/ 301339 h 1652906"/>
              <a:gd name="connsiteX3822" fmla="*/ 91398 w 1701424"/>
              <a:gd name="connsiteY3822" fmla="*/ 299504 h 1652906"/>
              <a:gd name="connsiteX3823" fmla="*/ 148964 w 1701424"/>
              <a:gd name="connsiteY3823" fmla="*/ 281408 h 1652906"/>
              <a:gd name="connsiteX3824" fmla="*/ 154603 w 1701424"/>
              <a:gd name="connsiteY3824" fmla="*/ 281408 h 1652906"/>
              <a:gd name="connsiteX3825" fmla="*/ 159586 w 1701424"/>
              <a:gd name="connsiteY3825" fmla="*/ 282194 h 1652906"/>
              <a:gd name="connsiteX3826" fmla="*/ 162471 w 1701424"/>
              <a:gd name="connsiteY3826" fmla="*/ 283112 h 1652906"/>
              <a:gd name="connsiteX3827" fmla="*/ 162864 w 1701424"/>
              <a:gd name="connsiteY3827" fmla="*/ 283899 h 1652906"/>
              <a:gd name="connsiteX3828" fmla="*/ 162864 w 1701424"/>
              <a:gd name="connsiteY3828" fmla="*/ 285341 h 1652906"/>
              <a:gd name="connsiteX3829" fmla="*/ 161684 w 1701424"/>
              <a:gd name="connsiteY3829" fmla="*/ 287440 h 1652906"/>
              <a:gd name="connsiteX3830" fmla="*/ 161422 w 1701424"/>
              <a:gd name="connsiteY3830" fmla="*/ 287177 h 1652906"/>
              <a:gd name="connsiteX3831" fmla="*/ 161684 w 1701424"/>
              <a:gd name="connsiteY3831" fmla="*/ 286522 h 1652906"/>
              <a:gd name="connsiteX3832" fmla="*/ 158799 w 1701424"/>
              <a:gd name="connsiteY3832" fmla="*/ 285341 h 1652906"/>
              <a:gd name="connsiteX3833" fmla="*/ 155914 w 1701424"/>
              <a:gd name="connsiteY3833" fmla="*/ 285997 h 1652906"/>
              <a:gd name="connsiteX3834" fmla="*/ 154472 w 1701424"/>
              <a:gd name="connsiteY3834" fmla="*/ 285735 h 1652906"/>
              <a:gd name="connsiteX3835" fmla="*/ 146473 w 1701424"/>
              <a:gd name="connsiteY3835" fmla="*/ 285997 h 1652906"/>
              <a:gd name="connsiteX3836" fmla="*/ 146473 w 1701424"/>
              <a:gd name="connsiteY3836" fmla="*/ 285735 h 1652906"/>
              <a:gd name="connsiteX3837" fmla="*/ 138999 w 1701424"/>
              <a:gd name="connsiteY3837" fmla="*/ 287177 h 1652906"/>
              <a:gd name="connsiteX3838" fmla="*/ 135196 w 1701424"/>
              <a:gd name="connsiteY3838" fmla="*/ 287177 h 1652906"/>
              <a:gd name="connsiteX3839" fmla="*/ 134802 w 1701424"/>
              <a:gd name="connsiteY3839" fmla="*/ 287964 h 1652906"/>
              <a:gd name="connsiteX3840" fmla="*/ 133622 w 1701424"/>
              <a:gd name="connsiteY3840" fmla="*/ 287571 h 1652906"/>
              <a:gd name="connsiteX3841" fmla="*/ 132967 w 1701424"/>
              <a:gd name="connsiteY3841" fmla="*/ 287964 h 1652906"/>
              <a:gd name="connsiteX3842" fmla="*/ 128377 w 1701424"/>
              <a:gd name="connsiteY3842" fmla="*/ 288226 h 1652906"/>
              <a:gd name="connsiteX3843" fmla="*/ 127721 w 1701424"/>
              <a:gd name="connsiteY3843" fmla="*/ 287964 h 1652906"/>
              <a:gd name="connsiteX3844" fmla="*/ 127066 w 1701424"/>
              <a:gd name="connsiteY3844" fmla="*/ 288226 h 1652906"/>
              <a:gd name="connsiteX3845" fmla="*/ 127721 w 1701424"/>
              <a:gd name="connsiteY3845" fmla="*/ 289407 h 1652906"/>
              <a:gd name="connsiteX3846" fmla="*/ 127328 w 1701424"/>
              <a:gd name="connsiteY3846" fmla="*/ 289407 h 1652906"/>
              <a:gd name="connsiteX3847" fmla="*/ 127721 w 1701424"/>
              <a:gd name="connsiteY3847" fmla="*/ 290324 h 1652906"/>
              <a:gd name="connsiteX3848" fmla="*/ 126279 w 1701424"/>
              <a:gd name="connsiteY3848" fmla="*/ 288226 h 1652906"/>
              <a:gd name="connsiteX3849" fmla="*/ 125099 w 1701424"/>
              <a:gd name="connsiteY3849" fmla="*/ 287964 h 1652906"/>
              <a:gd name="connsiteX3850" fmla="*/ 124443 w 1701424"/>
              <a:gd name="connsiteY3850" fmla="*/ 287177 h 1652906"/>
              <a:gd name="connsiteX3851" fmla="*/ 123394 w 1701424"/>
              <a:gd name="connsiteY3851" fmla="*/ 287833 h 1652906"/>
              <a:gd name="connsiteX3852" fmla="*/ 124836 w 1701424"/>
              <a:gd name="connsiteY3852" fmla="*/ 288095 h 1652906"/>
              <a:gd name="connsiteX3853" fmla="*/ 124836 w 1701424"/>
              <a:gd name="connsiteY3853" fmla="*/ 288489 h 1652906"/>
              <a:gd name="connsiteX3854" fmla="*/ 122738 w 1701424"/>
              <a:gd name="connsiteY3854" fmla="*/ 288751 h 1652906"/>
              <a:gd name="connsiteX3855" fmla="*/ 122345 w 1701424"/>
              <a:gd name="connsiteY3855" fmla="*/ 289538 h 1652906"/>
              <a:gd name="connsiteX3856" fmla="*/ 120902 w 1701424"/>
              <a:gd name="connsiteY3856" fmla="*/ 289931 h 1652906"/>
              <a:gd name="connsiteX3857" fmla="*/ 120640 w 1701424"/>
              <a:gd name="connsiteY3857" fmla="*/ 290193 h 1652906"/>
              <a:gd name="connsiteX3858" fmla="*/ 120640 w 1701424"/>
              <a:gd name="connsiteY3858" fmla="*/ 288489 h 1652906"/>
              <a:gd name="connsiteX3859" fmla="*/ 118542 w 1701424"/>
              <a:gd name="connsiteY3859" fmla="*/ 289275 h 1652906"/>
              <a:gd name="connsiteX3860" fmla="*/ 116706 w 1701424"/>
              <a:gd name="connsiteY3860" fmla="*/ 289275 h 1652906"/>
              <a:gd name="connsiteX3861" fmla="*/ 116444 w 1701424"/>
              <a:gd name="connsiteY3861" fmla="*/ 289538 h 1652906"/>
              <a:gd name="connsiteX3862" fmla="*/ 112903 w 1701424"/>
              <a:gd name="connsiteY3862" fmla="*/ 290193 h 1652906"/>
              <a:gd name="connsiteX3863" fmla="*/ 107527 w 1701424"/>
              <a:gd name="connsiteY3863" fmla="*/ 290980 h 1652906"/>
              <a:gd name="connsiteX3864" fmla="*/ 105822 w 1701424"/>
              <a:gd name="connsiteY3864" fmla="*/ 290980 h 1652906"/>
              <a:gd name="connsiteX3865" fmla="*/ 101495 w 1701424"/>
              <a:gd name="connsiteY3865" fmla="*/ 291636 h 1652906"/>
              <a:gd name="connsiteX3866" fmla="*/ 99397 w 1701424"/>
              <a:gd name="connsiteY3866" fmla="*/ 291636 h 1652906"/>
              <a:gd name="connsiteX3867" fmla="*/ 99135 w 1701424"/>
              <a:gd name="connsiteY3867" fmla="*/ 291373 h 1652906"/>
              <a:gd name="connsiteX3868" fmla="*/ 95201 w 1701424"/>
              <a:gd name="connsiteY3868" fmla="*/ 292160 h 1652906"/>
              <a:gd name="connsiteX3869" fmla="*/ 94939 w 1701424"/>
              <a:gd name="connsiteY3869" fmla="*/ 292423 h 1652906"/>
              <a:gd name="connsiteX3870" fmla="*/ 92447 w 1701424"/>
              <a:gd name="connsiteY3870" fmla="*/ 292423 h 1652906"/>
              <a:gd name="connsiteX3871" fmla="*/ 90349 w 1701424"/>
              <a:gd name="connsiteY3871" fmla="*/ 292816 h 1652906"/>
              <a:gd name="connsiteX3872" fmla="*/ 89300 w 1701424"/>
              <a:gd name="connsiteY3872" fmla="*/ 291373 h 1652906"/>
              <a:gd name="connsiteX3873" fmla="*/ 86022 w 1701424"/>
              <a:gd name="connsiteY3873" fmla="*/ 290980 h 1652906"/>
              <a:gd name="connsiteX3874" fmla="*/ 83137 w 1701424"/>
              <a:gd name="connsiteY3874" fmla="*/ 293078 h 1652906"/>
              <a:gd name="connsiteX3875" fmla="*/ 80776 w 1701424"/>
              <a:gd name="connsiteY3875" fmla="*/ 293865 h 1652906"/>
              <a:gd name="connsiteX3876" fmla="*/ 78941 w 1701424"/>
              <a:gd name="connsiteY3876" fmla="*/ 293603 h 1652906"/>
              <a:gd name="connsiteX3877" fmla="*/ 78941 w 1701424"/>
              <a:gd name="connsiteY3877" fmla="*/ 292160 h 1652906"/>
              <a:gd name="connsiteX3878" fmla="*/ 83137 w 1701424"/>
              <a:gd name="connsiteY3878" fmla="*/ 288882 h 1652906"/>
              <a:gd name="connsiteX3879" fmla="*/ 85628 w 1701424"/>
              <a:gd name="connsiteY3879" fmla="*/ 288226 h 1652906"/>
              <a:gd name="connsiteX3880" fmla="*/ 89038 w 1701424"/>
              <a:gd name="connsiteY3880" fmla="*/ 288882 h 1652906"/>
              <a:gd name="connsiteX3881" fmla="*/ 121558 w 1701424"/>
              <a:gd name="connsiteY3881" fmla="*/ 283637 h 1652906"/>
              <a:gd name="connsiteX3882" fmla="*/ 129819 w 1701424"/>
              <a:gd name="connsiteY3882" fmla="*/ 282850 h 1652906"/>
              <a:gd name="connsiteX3883" fmla="*/ 130868 w 1701424"/>
              <a:gd name="connsiteY3883" fmla="*/ 283112 h 1652906"/>
              <a:gd name="connsiteX3884" fmla="*/ 956469 w 1701424"/>
              <a:gd name="connsiteY3884" fmla="*/ 270785 h 1652906"/>
              <a:gd name="connsiteX3885" fmla="*/ 958435 w 1701424"/>
              <a:gd name="connsiteY3885" fmla="*/ 271179 h 1652906"/>
              <a:gd name="connsiteX3886" fmla="*/ 962107 w 1701424"/>
              <a:gd name="connsiteY3886" fmla="*/ 273670 h 1652906"/>
              <a:gd name="connsiteX3887" fmla="*/ 963812 w 1701424"/>
              <a:gd name="connsiteY3887" fmla="*/ 274326 h 1652906"/>
              <a:gd name="connsiteX3888" fmla="*/ 965648 w 1701424"/>
              <a:gd name="connsiteY3888" fmla="*/ 276817 h 1652906"/>
              <a:gd name="connsiteX3889" fmla="*/ 965910 w 1701424"/>
              <a:gd name="connsiteY3889" fmla="*/ 278260 h 1652906"/>
              <a:gd name="connsiteX3890" fmla="*/ 968401 w 1701424"/>
              <a:gd name="connsiteY3890" fmla="*/ 279440 h 1652906"/>
              <a:gd name="connsiteX3891" fmla="*/ 968664 w 1701424"/>
              <a:gd name="connsiteY3891" fmla="*/ 280096 h 1652906"/>
              <a:gd name="connsiteX3892" fmla="*/ 969057 w 1701424"/>
              <a:gd name="connsiteY3892" fmla="*/ 282587 h 1652906"/>
              <a:gd name="connsiteX3893" fmla="*/ 968401 w 1701424"/>
              <a:gd name="connsiteY3893" fmla="*/ 283243 h 1652906"/>
              <a:gd name="connsiteX3894" fmla="*/ 967615 w 1701424"/>
              <a:gd name="connsiteY3894" fmla="*/ 283243 h 1652906"/>
              <a:gd name="connsiteX3895" fmla="*/ 965779 w 1701424"/>
              <a:gd name="connsiteY3895" fmla="*/ 282587 h 1652906"/>
              <a:gd name="connsiteX3896" fmla="*/ 964992 w 1701424"/>
              <a:gd name="connsiteY3896" fmla="*/ 281538 h 1652906"/>
              <a:gd name="connsiteX3897" fmla="*/ 964992 w 1701424"/>
              <a:gd name="connsiteY3897" fmla="*/ 280358 h 1652906"/>
              <a:gd name="connsiteX3898" fmla="*/ 963287 w 1701424"/>
              <a:gd name="connsiteY3898" fmla="*/ 278653 h 1652906"/>
              <a:gd name="connsiteX3899" fmla="*/ 962894 w 1701424"/>
              <a:gd name="connsiteY3899" fmla="*/ 277998 h 1652906"/>
              <a:gd name="connsiteX3900" fmla="*/ 963287 w 1701424"/>
              <a:gd name="connsiteY3900" fmla="*/ 277211 h 1652906"/>
              <a:gd name="connsiteX3901" fmla="*/ 962632 w 1701424"/>
              <a:gd name="connsiteY3901" fmla="*/ 276817 h 1652906"/>
              <a:gd name="connsiteX3902" fmla="*/ 961845 w 1701424"/>
              <a:gd name="connsiteY3902" fmla="*/ 276031 h 1652906"/>
              <a:gd name="connsiteX3903" fmla="*/ 961189 w 1701424"/>
              <a:gd name="connsiteY3903" fmla="*/ 276031 h 1652906"/>
              <a:gd name="connsiteX3904" fmla="*/ 958173 w 1701424"/>
              <a:gd name="connsiteY3904" fmla="*/ 273932 h 1652906"/>
              <a:gd name="connsiteX3905" fmla="*/ 958173 w 1701424"/>
              <a:gd name="connsiteY3905" fmla="*/ 273146 h 1652906"/>
              <a:gd name="connsiteX3906" fmla="*/ 956862 w 1701424"/>
              <a:gd name="connsiteY3906" fmla="*/ 271441 h 1652906"/>
              <a:gd name="connsiteX3907" fmla="*/ 956075 w 1701424"/>
              <a:gd name="connsiteY3907" fmla="*/ 271441 h 1652906"/>
              <a:gd name="connsiteX3908" fmla="*/ 520065 w 1701424"/>
              <a:gd name="connsiteY3908" fmla="*/ 263443 h 1652906"/>
              <a:gd name="connsiteX3909" fmla="*/ 521245 w 1701424"/>
              <a:gd name="connsiteY3909" fmla="*/ 263443 h 1652906"/>
              <a:gd name="connsiteX3910" fmla="*/ 520852 w 1701424"/>
              <a:gd name="connsiteY3910" fmla="*/ 263836 h 1652906"/>
              <a:gd name="connsiteX3911" fmla="*/ 524392 w 1701424"/>
              <a:gd name="connsiteY3911" fmla="*/ 264098 h 1652906"/>
              <a:gd name="connsiteX3912" fmla="*/ 526490 w 1701424"/>
              <a:gd name="connsiteY3912" fmla="*/ 264754 h 1652906"/>
              <a:gd name="connsiteX3913" fmla="*/ 531473 w 1701424"/>
              <a:gd name="connsiteY3913" fmla="*/ 268294 h 1652906"/>
              <a:gd name="connsiteX3914" fmla="*/ 531211 w 1701424"/>
              <a:gd name="connsiteY3914" fmla="*/ 269081 h 1652906"/>
              <a:gd name="connsiteX3915" fmla="*/ 527933 w 1701424"/>
              <a:gd name="connsiteY3915" fmla="*/ 268426 h 1652906"/>
              <a:gd name="connsiteX3916" fmla="*/ 527670 w 1701424"/>
              <a:gd name="connsiteY3916" fmla="*/ 268163 h 1652906"/>
              <a:gd name="connsiteX3917" fmla="*/ 527277 w 1701424"/>
              <a:gd name="connsiteY3917" fmla="*/ 268426 h 1652906"/>
              <a:gd name="connsiteX3918" fmla="*/ 525179 w 1701424"/>
              <a:gd name="connsiteY3918" fmla="*/ 268163 h 1652906"/>
              <a:gd name="connsiteX3919" fmla="*/ 524917 w 1701424"/>
              <a:gd name="connsiteY3919" fmla="*/ 268819 h 1652906"/>
              <a:gd name="connsiteX3920" fmla="*/ 524261 w 1701424"/>
              <a:gd name="connsiteY3920" fmla="*/ 268819 h 1652906"/>
              <a:gd name="connsiteX3921" fmla="*/ 523868 w 1701424"/>
              <a:gd name="connsiteY3921" fmla="*/ 269868 h 1652906"/>
              <a:gd name="connsiteX3922" fmla="*/ 523605 w 1701424"/>
              <a:gd name="connsiteY3922" fmla="*/ 269868 h 1652906"/>
              <a:gd name="connsiteX3923" fmla="*/ 523605 w 1701424"/>
              <a:gd name="connsiteY3923" fmla="*/ 270261 h 1652906"/>
              <a:gd name="connsiteX3924" fmla="*/ 522425 w 1701424"/>
              <a:gd name="connsiteY3924" fmla="*/ 271966 h 1652906"/>
              <a:gd name="connsiteX3925" fmla="*/ 522425 w 1701424"/>
              <a:gd name="connsiteY3925" fmla="*/ 273409 h 1652906"/>
              <a:gd name="connsiteX3926" fmla="*/ 521770 w 1701424"/>
              <a:gd name="connsiteY3926" fmla="*/ 274195 h 1652906"/>
              <a:gd name="connsiteX3927" fmla="*/ 519671 w 1701424"/>
              <a:gd name="connsiteY3927" fmla="*/ 275376 h 1652906"/>
              <a:gd name="connsiteX3928" fmla="*/ 517836 w 1701424"/>
              <a:gd name="connsiteY3928" fmla="*/ 274982 h 1652906"/>
              <a:gd name="connsiteX3929" fmla="*/ 516131 w 1701424"/>
              <a:gd name="connsiteY3929" fmla="*/ 274720 h 1652906"/>
              <a:gd name="connsiteX3930" fmla="*/ 514689 w 1701424"/>
              <a:gd name="connsiteY3930" fmla="*/ 274064 h 1652906"/>
              <a:gd name="connsiteX3931" fmla="*/ 513508 w 1701424"/>
              <a:gd name="connsiteY3931" fmla="*/ 274982 h 1652906"/>
              <a:gd name="connsiteX3932" fmla="*/ 511410 w 1701424"/>
              <a:gd name="connsiteY3932" fmla="*/ 275376 h 1652906"/>
              <a:gd name="connsiteX3933" fmla="*/ 510755 w 1701424"/>
              <a:gd name="connsiteY3933" fmla="*/ 276031 h 1652906"/>
              <a:gd name="connsiteX3934" fmla="*/ 509837 w 1701424"/>
              <a:gd name="connsiteY3934" fmla="*/ 276031 h 1652906"/>
              <a:gd name="connsiteX3935" fmla="*/ 509837 w 1701424"/>
              <a:gd name="connsiteY3935" fmla="*/ 275900 h 1652906"/>
              <a:gd name="connsiteX3936" fmla="*/ 510230 w 1701424"/>
              <a:gd name="connsiteY3936" fmla="*/ 274458 h 1652906"/>
              <a:gd name="connsiteX3937" fmla="*/ 509837 w 1701424"/>
              <a:gd name="connsiteY3937" fmla="*/ 273277 h 1652906"/>
              <a:gd name="connsiteX3938" fmla="*/ 509837 w 1701424"/>
              <a:gd name="connsiteY3938" fmla="*/ 272360 h 1652906"/>
              <a:gd name="connsiteX3939" fmla="*/ 510230 w 1701424"/>
              <a:gd name="connsiteY3939" fmla="*/ 271966 h 1652906"/>
              <a:gd name="connsiteX3940" fmla="*/ 509837 w 1701424"/>
              <a:gd name="connsiteY3940" fmla="*/ 270524 h 1652906"/>
              <a:gd name="connsiteX3941" fmla="*/ 514033 w 1701424"/>
              <a:gd name="connsiteY3941" fmla="*/ 266327 h 1652906"/>
              <a:gd name="connsiteX3942" fmla="*/ 517573 w 1701424"/>
              <a:gd name="connsiteY3942" fmla="*/ 263967 h 1652906"/>
              <a:gd name="connsiteX3943" fmla="*/ 517573 w 1701424"/>
              <a:gd name="connsiteY3943" fmla="*/ 264623 h 1652906"/>
              <a:gd name="connsiteX3944" fmla="*/ 518229 w 1701424"/>
              <a:gd name="connsiteY3944" fmla="*/ 264229 h 1652906"/>
              <a:gd name="connsiteX3945" fmla="*/ 235117 w 1701424"/>
              <a:gd name="connsiteY3945" fmla="*/ 261082 h 1652906"/>
              <a:gd name="connsiteX3946" fmla="*/ 240100 w 1701424"/>
              <a:gd name="connsiteY3946" fmla="*/ 261082 h 1652906"/>
              <a:gd name="connsiteX3947" fmla="*/ 245083 w 1701424"/>
              <a:gd name="connsiteY3947" fmla="*/ 261738 h 1652906"/>
              <a:gd name="connsiteX3948" fmla="*/ 246919 w 1701424"/>
              <a:gd name="connsiteY3948" fmla="*/ 262525 h 1652906"/>
              <a:gd name="connsiteX3949" fmla="*/ 247706 w 1701424"/>
              <a:gd name="connsiteY3949" fmla="*/ 264623 h 1652906"/>
              <a:gd name="connsiteX3950" fmla="*/ 247313 w 1701424"/>
              <a:gd name="connsiteY3950" fmla="*/ 266721 h 1652906"/>
              <a:gd name="connsiteX3951" fmla="*/ 245870 w 1701424"/>
              <a:gd name="connsiteY3951" fmla="*/ 265934 h 1652906"/>
              <a:gd name="connsiteX3952" fmla="*/ 244428 w 1701424"/>
              <a:gd name="connsiteY3952" fmla="*/ 266721 h 1652906"/>
              <a:gd name="connsiteX3953" fmla="*/ 244165 w 1701424"/>
              <a:gd name="connsiteY3953" fmla="*/ 267377 h 1652906"/>
              <a:gd name="connsiteX3954" fmla="*/ 239314 w 1701424"/>
              <a:gd name="connsiteY3954" fmla="*/ 269475 h 1652906"/>
              <a:gd name="connsiteX3955" fmla="*/ 231970 w 1701424"/>
              <a:gd name="connsiteY3955" fmla="*/ 270130 h 1652906"/>
              <a:gd name="connsiteX3956" fmla="*/ 231970 w 1701424"/>
              <a:gd name="connsiteY3956" fmla="*/ 269737 h 1652906"/>
              <a:gd name="connsiteX3957" fmla="*/ 230790 w 1701424"/>
              <a:gd name="connsiteY3957" fmla="*/ 270130 h 1652906"/>
              <a:gd name="connsiteX3958" fmla="*/ 231184 w 1701424"/>
              <a:gd name="connsiteY3958" fmla="*/ 270917 h 1652906"/>
              <a:gd name="connsiteX3959" fmla="*/ 230003 w 1701424"/>
              <a:gd name="connsiteY3959" fmla="*/ 271179 h 1652906"/>
              <a:gd name="connsiteX3960" fmla="*/ 228299 w 1701424"/>
              <a:gd name="connsiteY3960" fmla="*/ 270130 h 1652906"/>
              <a:gd name="connsiteX3961" fmla="*/ 228561 w 1701424"/>
              <a:gd name="connsiteY3961" fmla="*/ 270393 h 1652906"/>
              <a:gd name="connsiteX3962" fmla="*/ 229348 w 1701424"/>
              <a:gd name="connsiteY3962" fmla="*/ 270786 h 1652906"/>
              <a:gd name="connsiteX3963" fmla="*/ 229348 w 1701424"/>
              <a:gd name="connsiteY3963" fmla="*/ 271442 h 1652906"/>
              <a:gd name="connsiteX3964" fmla="*/ 227905 w 1701424"/>
              <a:gd name="connsiteY3964" fmla="*/ 271704 h 1652906"/>
              <a:gd name="connsiteX3965" fmla="*/ 224102 w 1701424"/>
              <a:gd name="connsiteY3965" fmla="*/ 272491 h 1652906"/>
              <a:gd name="connsiteX3966" fmla="*/ 220824 w 1701424"/>
              <a:gd name="connsiteY3966" fmla="*/ 273933 h 1652906"/>
              <a:gd name="connsiteX3967" fmla="*/ 216628 w 1701424"/>
              <a:gd name="connsiteY3967" fmla="*/ 273146 h 1652906"/>
              <a:gd name="connsiteX3968" fmla="*/ 215841 w 1701424"/>
              <a:gd name="connsiteY3968" fmla="*/ 273540 h 1652906"/>
              <a:gd name="connsiteX3969" fmla="*/ 215186 w 1701424"/>
              <a:gd name="connsiteY3969" fmla="*/ 273146 h 1652906"/>
              <a:gd name="connsiteX3970" fmla="*/ 214792 w 1701424"/>
              <a:gd name="connsiteY3970" fmla="*/ 273146 h 1652906"/>
              <a:gd name="connsiteX3971" fmla="*/ 213874 w 1701424"/>
              <a:gd name="connsiteY3971" fmla="*/ 273146 h 1652906"/>
              <a:gd name="connsiteX3972" fmla="*/ 212038 w 1701424"/>
              <a:gd name="connsiteY3972" fmla="*/ 273540 h 1652906"/>
              <a:gd name="connsiteX3973" fmla="*/ 211776 w 1701424"/>
              <a:gd name="connsiteY3973" fmla="*/ 272753 h 1652906"/>
              <a:gd name="connsiteX3974" fmla="*/ 210465 w 1701424"/>
              <a:gd name="connsiteY3974" fmla="*/ 273015 h 1652906"/>
              <a:gd name="connsiteX3975" fmla="*/ 210465 w 1701424"/>
              <a:gd name="connsiteY3975" fmla="*/ 273409 h 1652906"/>
              <a:gd name="connsiteX3976" fmla="*/ 209285 w 1701424"/>
              <a:gd name="connsiteY3976" fmla="*/ 273015 h 1652906"/>
              <a:gd name="connsiteX3977" fmla="*/ 209022 w 1701424"/>
              <a:gd name="connsiteY3977" fmla="*/ 273015 h 1652906"/>
              <a:gd name="connsiteX3978" fmla="*/ 208629 w 1701424"/>
              <a:gd name="connsiteY3978" fmla="*/ 272753 h 1652906"/>
              <a:gd name="connsiteX3979" fmla="*/ 208367 w 1701424"/>
              <a:gd name="connsiteY3979" fmla="*/ 273015 h 1652906"/>
              <a:gd name="connsiteX3980" fmla="*/ 207711 w 1701424"/>
              <a:gd name="connsiteY3980" fmla="*/ 272753 h 1652906"/>
              <a:gd name="connsiteX3981" fmla="*/ 206531 w 1701424"/>
              <a:gd name="connsiteY3981" fmla="*/ 273015 h 1652906"/>
              <a:gd name="connsiteX3982" fmla="*/ 204826 w 1701424"/>
              <a:gd name="connsiteY3982" fmla="*/ 272360 h 1652906"/>
              <a:gd name="connsiteX3983" fmla="*/ 202990 w 1701424"/>
              <a:gd name="connsiteY3983" fmla="*/ 272360 h 1652906"/>
              <a:gd name="connsiteX3984" fmla="*/ 199188 w 1701424"/>
              <a:gd name="connsiteY3984" fmla="*/ 271310 h 1652906"/>
              <a:gd name="connsiteX3985" fmla="*/ 198007 w 1701424"/>
              <a:gd name="connsiteY3985" fmla="*/ 272360 h 1652906"/>
              <a:gd name="connsiteX3986" fmla="*/ 197352 w 1701424"/>
              <a:gd name="connsiteY3986" fmla="*/ 274195 h 1652906"/>
              <a:gd name="connsiteX3987" fmla="*/ 196696 w 1701424"/>
              <a:gd name="connsiteY3987" fmla="*/ 275638 h 1652906"/>
              <a:gd name="connsiteX3988" fmla="*/ 189615 w 1701424"/>
              <a:gd name="connsiteY3988" fmla="*/ 274195 h 1652906"/>
              <a:gd name="connsiteX3989" fmla="*/ 189615 w 1701424"/>
              <a:gd name="connsiteY3989" fmla="*/ 272360 h 1652906"/>
              <a:gd name="connsiteX3990" fmla="*/ 187517 w 1701424"/>
              <a:gd name="connsiteY3990" fmla="*/ 270261 h 1652906"/>
              <a:gd name="connsiteX3991" fmla="*/ 185681 w 1701424"/>
              <a:gd name="connsiteY3991" fmla="*/ 271048 h 1652906"/>
              <a:gd name="connsiteX3992" fmla="*/ 186861 w 1701424"/>
              <a:gd name="connsiteY3992" fmla="*/ 271704 h 1652906"/>
              <a:gd name="connsiteX3993" fmla="*/ 186861 w 1701424"/>
              <a:gd name="connsiteY3993" fmla="*/ 272491 h 1652906"/>
              <a:gd name="connsiteX3994" fmla="*/ 187124 w 1701424"/>
              <a:gd name="connsiteY3994" fmla="*/ 274326 h 1652906"/>
              <a:gd name="connsiteX3995" fmla="*/ 185681 w 1701424"/>
              <a:gd name="connsiteY3995" fmla="*/ 275113 h 1652906"/>
              <a:gd name="connsiteX3996" fmla="*/ 185681 w 1701424"/>
              <a:gd name="connsiteY3996" fmla="*/ 276031 h 1652906"/>
              <a:gd name="connsiteX3997" fmla="*/ 181092 w 1701424"/>
              <a:gd name="connsiteY3997" fmla="*/ 276425 h 1652906"/>
              <a:gd name="connsiteX3998" fmla="*/ 177813 w 1701424"/>
              <a:gd name="connsiteY3998" fmla="*/ 274326 h 1652906"/>
              <a:gd name="connsiteX3999" fmla="*/ 177158 w 1701424"/>
              <a:gd name="connsiteY3999" fmla="*/ 272884 h 1652906"/>
              <a:gd name="connsiteX4000" fmla="*/ 176109 w 1701424"/>
              <a:gd name="connsiteY4000" fmla="*/ 271442 h 1652906"/>
              <a:gd name="connsiteX4001" fmla="*/ 176109 w 1701424"/>
              <a:gd name="connsiteY4001" fmla="*/ 269606 h 1652906"/>
              <a:gd name="connsiteX4002" fmla="*/ 178207 w 1701424"/>
              <a:gd name="connsiteY4002" fmla="*/ 267901 h 1652906"/>
              <a:gd name="connsiteX4003" fmla="*/ 188173 w 1701424"/>
              <a:gd name="connsiteY4003" fmla="*/ 263180 h 1652906"/>
              <a:gd name="connsiteX4004" fmla="*/ 191057 w 1701424"/>
              <a:gd name="connsiteY4004" fmla="*/ 262918 h 1652906"/>
              <a:gd name="connsiteX4005" fmla="*/ 193942 w 1701424"/>
              <a:gd name="connsiteY4005" fmla="*/ 262262 h 1652906"/>
              <a:gd name="connsiteX4006" fmla="*/ 197221 w 1701424"/>
              <a:gd name="connsiteY4006" fmla="*/ 261869 h 1652906"/>
              <a:gd name="connsiteX4007" fmla="*/ 199319 w 1701424"/>
              <a:gd name="connsiteY4007" fmla="*/ 261869 h 1652906"/>
              <a:gd name="connsiteX4008" fmla="*/ 201679 w 1701424"/>
              <a:gd name="connsiteY4008" fmla="*/ 261869 h 1652906"/>
              <a:gd name="connsiteX4009" fmla="*/ 206793 w 1701424"/>
              <a:gd name="connsiteY4009" fmla="*/ 261869 h 1652906"/>
              <a:gd name="connsiteX4010" fmla="*/ 206793 w 1701424"/>
              <a:gd name="connsiteY4010" fmla="*/ 262000 h 1652906"/>
              <a:gd name="connsiteX4011" fmla="*/ 207055 w 1701424"/>
              <a:gd name="connsiteY4011" fmla="*/ 262000 h 1652906"/>
              <a:gd name="connsiteX4012" fmla="*/ 214530 w 1701424"/>
              <a:gd name="connsiteY4012" fmla="*/ 262787 h 1652906"/>
              <a:gd name="connsiteX4013" fmla="*/ 233413 w 1701424"/>
              <a:gd name="connsiteY4013" fmla="*/ 261738 h 1652906"/>
              <a:gd name="connsiteX4014" fmla="*/ 262786 w 1701424"/>
              <a:gd name="connsiteY4014" fmla="*/ 256362 h 1652906"/>
              <a:gd name="connsiteX4015" fmla="*/ 264884 w 1701424"/>
              <a:gd name="connsiteY4015" fmla="*/ 256362 h 1652906"/>
              <a:gd name="connsiteX4016" fmla="*/ 267376 w 1701424"/>
              <a:gd name="connsiteY4016" fmla="*/ 256362 h 1652906"/>
              <a:gd name="connsiteX4017" fmla="*/ 267376 w 1701424"/>
              <a:gd name="connsiteY4017" fmla="*/ 257148 h 1652906"/>
              <a:gd name="connsiteX4018" fmla="*/ 274457 w 1701424"/>
              <a:gd name="connsiteY4018" fmla="*/ 257804 h 1652906"/>
              <a:gd name="connsiteX4019" fmla="*/ 276555 w 1701424"/>
              <a:gd name="connsiteY4019" fmla="*/ 258984 h 1652906"/>
              <a:gd name="connsiteX4020" fmla="*/ 276948 w 1701424"/>
              <a:gd name="connsiteY4020" fmla="*/ 260033 h 1652906"/>
              <a:gd name="connsiteX4021" fmla="*/ 275768 w 1701424"/>
              <a:gd name="connsiteY4021" fmla="*/ 260689 h 1652906"/>
              <a:gd name="connsiteX4022" fmla="*/ 276555 w 1701424"/>
              <a:gd name="connsiteY4022" fmla="*/ 262787 h 1652906"/>
              <a:gd name="connsiteX4023" fmla="*/ 277997 w 1701424"/>
              <a:gd name="connsiteY4023" fmla="*/ 266721 h 1652906"/>
              <a:gd name="connsiteX4024" fmla="*/ 277735 w 1701424"/>
              <a:gd name="connsiteY4024" fmla="*/ 266721 h 1652906"/>
              <a:gd name="connsiteX4025" fmla="*/ 276555 w 1701424"/>
              <a:gd name="connsiteY4025" fmla="*/ 264623 h 1652906"/>
              <a:gd name="connsiteX4026" fmla="*/ 275768 w 1701424"/>
              <a:gd name="connsiteY4026" fmla="*/ 264623 h 1652906"/>
              <a:gd name="connsiteX4027" fmla="*/ 274850 w 1701424"/>
              <a:gd name="connsiteY4027" fmla="*/ 265410 h 1652906"/>
              <a:gd name="connsiteX4028" fmla="*/ 272359 w 1701424"/>
              <a:gd name="connsiteY4028" fmla="*/ 266065 h 1652906"/>
              <a:gd name="connsiteX4029" fmla="*/ 269867 w 1701424"/>
              <a:gd name="connsiteY4029" fmla="*/ 266065 h 1652906"/>
              <a:gd name="connsiteX4030" fmla="*/ 267113 w 1701424"/>
              <a:gd name="connsiteY4030" fmla="*/ 265410 h 1652906"/>
              <a:gd name="connsiteX4031" fmla="*/ 265671 w 1701424"/>
              <a:gd name="connsiteY4031" fmla="*/ 265016 h 1652906"/>
              <a:gd name="connsiteX4032" fmla="*/ 265671 w 1701424"/>
              <a:gd name="connsiteY4032" fmla="*/ 265803 h 1652906"/>
              <a:gd name="connsiteX4033" fmla="*/ 261475 w 1701424"/>
              <a:gd name="connsiteY4033" fmla="*/ 265803 h 1652906"/>
              <a:gd name="connsiteX4034" fmla="*/ 259377 w 1701424"/>
              <a:gd name="connsiteY4034" fmla="*/ 264754 h 1652906"/>
              <a:gd name="connsiteX4035" fmla="*/ 257541 w 1701424"/>
              <a:gd name="connsiteY4035" fmla="*/ 264754 h 1652906"/>
              <a:gd name="connsiteX4036" fmla="*/ 256098 w 1701424"/>
              <a:gd name="connsiteY4036" fmla="*/ 264098 h 1652906"/>
              <a:gd name="connsiteX4037" fmla="*/ 255836 w 1701424"/>
              <a:gd name="connsiteY4037" fmla="*/ 264361 h 1652906"/>
              <a:gd name="connsiteX4038" fmla="*/ 254656 w 1701424"/>
              <a:gd name="connsiteY4038" fmla="*/ 264361 h 1652906"/>
              <a:gd name="connsiteX4039" fmla="*/ 254656 w 1701424"/>
              <a:gd name="connsiteY4039" fmla="*/ 263574 h 1652906"/>
              <a:gd name="connsiteX4040" fmla="*/ 253869 w 1701424"/>
              <a:gd name="connsiteY4040" fmla="*/ 263311 h 1652906"/>
              <a:gd name="connsiteX4041" fmla="*/ 252689 w 1701424"/>
              <a:gd name="connsiteY4041" fmla="*/ 264361 h 1652906"/>
              <a:gd name="connsiteX4042" fmla="*/ 252033 w 1701424"/>
              <a:gd name="connsiteY4042" fmla="*/ 263574 h 1652906"/>
              <a:gd name="connsiteX4043" fmla="*/ 252689 w 1701424"/>
              <a:gd name="connsiteY4043" fmla="*/ 262918 h 1652906"/>
              <a:gd name="connsiteX4044" fmla="*/ 251247 w 1701424"/>
              <a:gd name="connsiteY4044" fmla="*/ 261476 h 1652906"/>
              <a:gd name="connsiteX4045" fmla="*/ 251640 w 1701424"/>
              <a:gd name="connsiteY4045" fmla="*/ 260427 h 1652906"/>
              <a:gd name="connsiteX4046" fmla="*/ 253738 w 1701424"/>
              <a:gd name="connsiteY4046" fmla="*/ 259771 h 1652906"/>
              <a:gd name="connsiteX4047" fmla="*/ 256623 w 1701424"/>
              <a:gd name="connsiteY4047" fmla="*/ 258591 h 1652906"/>
              <a:gd name="connsiteX4048" fmla="*/ 258196 w 1701424"/>
              <a:gd name="connsiteY4048" fmla="*/ 257673 h 1652906"/>
              <a:gd name="connsiteX4049" fmla="*/ 259639 w 1701424"/>
              <a:gd name="connsiteY4049" fmla="*/ 256755 h 1652906"/>
              <a:gd name="connsiteX4050" fmla="*/ 261081 w 1701424"/>
              <a:gd name="connsiteY4050" fmla="*/ 256755 h 1652906"/>
              <a:gd name="connsiteX4051" fmla="*/ 316025 w 1701424"/>
              <a:gd name="connsiteY4051" fmla="*/ 244298 h 1652906"/>
              <a:gd name="connsiteX4052" fmla="*/ 324549 w 1701424"/>
              <a:gd name="connsiteY4052" fmla="*/ 244298 h 1652906"/>
              <a:gd name="connsiteX4053" fmla="*/ 330187 w 1701424"/>
              <a:gd name="connsiteY4053" fmla="*/ 244560 h 1652906"/>
              <a:gd name="connsiteX4054" fmla="*/ 336875 w 1701424"/>
              <a:gd name="connsiteY4054" fmla="*/ 245740 h 1652906"/>
              <a:gd name="connsiteX4055" fmla="*/ 339760 w 1701424"/>
              <a:gd name="connsiteY4055" fmla="*/ 246396 h 1652906"/>
              <a:gd name="connsiteX4056" fmla="*/ 343038 w 1701424"/>
              <a:gd name="connsiteY4056" fmla="*/ 247838 h 1652906"/>
              <a:gd name="connsiteX4057" fmla="*/ 344218 w 1701424"/>
              <a:gd name="connsiteY4057" fmla="*/ 250330 h 1652906"/>
              <a:gd name="connsiteX4058" fmla="*/ 343825 w 1701424"/>
              <a:gd name="connsiteY4058" fmla="*/ 252034 h 1652906"/>
              <a:gd name="connsiteX4059" fmla="*/ 342907 w 1701424"/>
              <a:gd name="connsiteY4059" fmla="*/ 251772 h 1652906"/>
              <a:gd name="connsiteX4060" fmla="*/ 342120 w 1701424"/>
              <a:gd name="connsiteY4060" fmla="*/ 252034 h 1652906"/>
              <a:gd name="connsiteX4061" fmla="*/ 339235 w 1701424"/>
              <a:gd name="connsiteY4061" fmla="*/ 252034 h 1652906"/>
              <a:gd name="connsiteX4062" fmla="*/ 335826 w 1701424"/>
              <a:gd name="connsiteY4062" fmla="*/ 252034 h 1652906"/>
              <a:gd name="connsiteX4063" fmla="*/ 334384 w 1701424"/>
              <a:gd name="connsiteY4063" fmla="*/ 251379 h 1652906"/>
              <a:gd name="connsiteX4064" fmla="*/ 331892 w 1701424"/>
              <a:gd name="connsiteY4064" fmla="*/ 251379 h 1652906"/>
              <a:gd name="connsiteX4065" fmla="*/ 327958 w 1701424"/>
              <a:gd name="connsiteY4065" fmla="*/ 251116 h 1652906"/>
              <a:gd name="connsiteX4066" fmla="*/ 326122 w 1701424"/>
              <a:gd name="connsiteY4066" fmla="*/ 251116 h 1652906"/>
              <a:gd name="connsiteX4067" fmla="*/ 324680 w 1701424"/>
              <a:gd name="connsiteY4067" fmla="*/ 250330 h 1652906"/>
              <a:gd name="connsiteX4068" fmla="*/ 323237 w 1701424"/>
              <a:gd name="connsiteY4068" fmla="*/ 250592 h 1652906"/>
              <a:gd name="connsiteX4069" fmla="*/ 322713 w 1701424"/>
              <a:gd name="connsiteY4069" fmla="*/ 251116 h 1652906"/>
              <a:gd name="connsiteX4070" fmla="*/ 321008 w 1701424"/>
              <a:gd name="connsiteY4070" fmla="*/ 251116 h 1652906"/>
              <a:gd name="connsiteX4071" fmla="*/ 317074 w 1701424"/>
              <a:gd name="connsiteY4071" fmla="*/ 251772 h 1652906"/>
              <a:gd name="connsiteX4072" fmla="*/ 316812 w 1701424"/>
              <a:gd name="connsiteY4072" fmla="*/ 251772 h 1652906"/>
              <a:gd name="connsiteX4073" fmla="*/ 314976 w 1701424"/>
              <a:gd name="connsiteY4073" fmla="*/ 252559 h 1652906"/>
              <a:gd name="connsiteX4074" fmla="*/ 314976 w 1701424"/>
              <a:gd name="connsiteY4074" fmla="*/ 252821 h 1652906"/>
              <a:gd name="connsiteX4075" fmla="*/ 312616 w 1701424"/>
              <a:gd name="connsiteY4075" fmla="*/ 253214 h 1652906"/>
              <a:gd name="connsiteX4076" fmla="*/ 310780 w 1701424"/>
              <a:gd name="connsiteY4076" fmla="*/ 253214 h 1652906"/>
              <a:gd name="connsiteX4077" fmla="*/ 310780 w 1701424"/>
              <a:gd name="connsiteY4077" fmla="*/ 252821 h 1652906"/>
              <a:gd name="connsiteX4078" fmla="*/ 310387 w 1701424"/>
              <a:gd name="connsiteY4078" fmla="*/ 252821 h 1652906"/>
              <a:gd name="connsiteX4079" fmla="*/ 310780 w 1701424"/>
              <a:gd name="connsiteY4079" fmla="*/ 253477 h 1652906"/>
              <a:gd name="connsiteX4080" fmla="*/ 309338 w 1701424"/>
              <a:gd name="connsiteY4080" fmla="*/ 253477 h 1652906"/>
              <a:gd name="connsiteX4081" fmla="*/ 308157 w 1701424"/>
              <a:gd name="connsiteY4081" fmla="*/ 252821 h 1652906"/>
              <a:gd name="connsiteX4082" fmla="*/ 303568 w 1701424"/>
              <a:gd name="connsiteY4082" fmla="*/ 253214 h 1652906"/>
              <a:gd name="connsiteX4083" fmla="*/ 302912 w 1701424"/>
              <a:gd name="connsiteY4083" fmla="*/ 253477 h 1652906"/>
              <a:gd name="connsiteX4084" fmla="*/ 300814 w 1701424"/>
              <a:gd name="connsiteY4084" fmla="*/ 255575 h 1652906"/>
              <a:gd name="connsiteX4085" fmla="*/ 299634 w 1701424"/>
              <a:gd name="connsiteY4085" fmla="*/ 257411 h 1652906"/>
              <a:gd name="connsiteX4086" fmla="*/ 301076 w 1701424"/>
              <a:gd name="connsiteY4086" fmla="*/ 263311 h 1652906"/>
              <a:gd name="connsiteX4087" fmla="*/ 301076 w 1701424"/>
              <a:gd name="connsiteY4087" fmla="*/ 264098 h 1652906"/>
              <a:gd name="connsiteX4088" fmla="*/ 300814 w 1701424"/>
              <a:gd name="connsiteY4088" fmla="*/ 262656 h 1652906"/>
              <a:gd name="connsiteX4089" fmla="*/ 300158 w 1701424"/>
              <a:gd name="connsiteY4089" fmla="*/ 260164 h 1652906"/>
              <a:gd name="connsiteX4090" fmla="*/ 299372 w 1701424"/>
              <a:gd name="connsiteY4090" fmla="*/ 260427 h 1652906"/>
              <a:gd name="connsiteX4091" fmla="*/ 297273 w 1701424"/>
              <a:gd name="connsiteY4091" fmla="*/ 262262 h 1652906"/>
              <a:gd name="connsiteX4092" fmla="*/ 297929 w 1701424"/>
              <a:gd name="connsiteY4092" fmla="*/ 263967 h 1652906"/>
              <a:gd name="connsiteX4093" fmla="*/ 299372 w 1701424"/>
              <a:gd name="connsiteY4093" fmla="*/ 264361 h 1652906"/>
              <a:gd name="connsiteX4094" fmla="*/ 296093 w 1701424"/>
              <a:gd name="connsiteY4094" fmla="*/ 264361 h 1652906"/>
              <a:gd name="connsiteX4095" fmla="*/ 295307 w 1701424"/>
              <a:gd name="connsiteY4095" fmla="*/ 263180 h 1652906"/>
              <a:gd name="connsiteX4096" fmla="*/ 293208 w 1701424"/>
              <a:gd name="connsiteY4096" fmla="*/ 262525 h 1652906"/>
              <a:gd name="connsiteX4097" fmla="*/ 292422 w 1701424"/>
              <a:gd name="connsiteY4097" fmla="*/ 262918 h 1652906"/>
              <a:gd name="connsiteX4098" fmla="*/ 292422 w 1701424"/>
              <a:gd name="connsiteY4098" fmla="*/ 264623 h 1652906"/>
              <a:gd name="connsiteX4099" fmla="*/ 290324 w 1701424"/>
              <a:gd name="connsiteY4099" fmla="*/ 265410 h 1652906"/>
              <a:gd name="connsiteX4100" fmla="*/ 289274 w 1701424"/>
              <a:gd name="connsiteY4100" fmla="*/ 265410 h 1652906"/>
              <a:gd name="connsiteX4101" fmla="*/ 288225 w 1701424"/>
              <a:gd name="connsiteY4101" fmla="*/ 264754 h 1652906"/>
              <a:gd name="connsiteX4102" fmla="*/ 287308 w 1701424"/>
              <a:gd name="connsiteY4102" fmla="*/ 263836 h 1652906"/>
              <a:gd name="connsiteX4103" fmla="*/ 287308 w 1701424"/>
              <a:gd name="connsiteY4103" fmla="*/ 262656 h 1652906"/>
              <a:gd name="connsiteX4104" fmla="*/ 287570 w 1701424"/>
              <a:gd name="connsiteY4104" fmla="*/ 261869 h 1652906"/>
              <a:gd name="connsiteX4105" fmla="*/ 287308 w 1701424"/>
              <a:gd name="connsiteY4105" fmla="*/ 259771 h 1652906"/>
              <a:gd name="connsiteX4106" fmla="*/ 286914 w 1701424"/>
              <a:gd name="connsiteY4106" fmla="*/ 259771 h 1652906"/>
              <a:gd name="connsiteX4107" fmla="*/ 286914 w 1701424"/>
              <a:gd name="connsiteY4107" fmla="*/ 258984 h 1652906"/>
              <a:gd name="connsiteX4108" fmla="*/ 286652 w 1701424"/>
              <a:gd name="connsiteY4108" fmla="*/ 256886 h 1652906"/>
              <a:gd name="connsiteX4109" fmla="*/ 287439 w 1701424"/>
              <a:gd name="connsiteY4109" fmla="*/ 255181 h 1652906"/>
              <a:gd name="connsiteX4110" fmla="*/ 288094 w 1701424"/>
              <a:gd name="connsiteY4110" fmla="*/ 253083 h 1652906"/>
              <a:gd name="connsiteX4111" fmla="*/ 290586 w 1701424"/>
              <a:gd name="connsiteY4111" fmla="*/ 247969 h 1652906"/>
              <a:gd name="connsiteX4112" fmla="*/ 291241 w 1701424"/>
              <a:gd name="connsiteY4112" fmla="*/ 247314 h 1652906"/>
              <a:gd name="connsiteX4113" fmla="*/ 292684 w 1701424"/>
              <a:gd name="connsiteY4113" fmla="*/ 246264 h 1652906"/>
              <a:gd name="connsiteX4114" fmla="*/ 295175 w 1701424"/>
              <a:gd name="connsiteY4114" fmla="*/ 245609 h 1652906"/>
              <a:gd name="connsiteX4115" fmla="*/ 296880 w 1701424"/>
              <a:gd name="connsiteY4115" fmla="*/ 245215 h 1652906"/>
              <a:gd name="connsiteX4116" fmla="*/ 300814 w 1701424"/>
              <a:gd name="connsiteY4116" fmla="*/ 244953 h 1652906"/>
              <a:gd name="connsiteX4117" fmla="*/ 306715 w 1701424"/>
              <a:gd name="connsiteY4117" fmla="*/ 244953 h 1652906"/>
              <a:gd name="connsiteX4118" fmla="*/ 307108 w 1701424"/>
              <a:gd name="connsiteY4118" fmla="*/ 244560 h 1652906"/>
              <a:gd name="connsiteX4119" fmla="*/ 309206 w 1701424"/>
              <a:gd name="connsiteY4119" fmla="*/ 244560 h 1652906"/>
              <a:gd name="connsiteX4120" fmla="*/ 309993 w 1701424"/>
              <a:gd name="connsiteY4120" fmla="*/ 244560 h 1652906"/>
              <a:gd name="connsiteX4121" fmla="*/ 471022 w 1701424"/>
              <a:gd name="connsiteY4121" fmla="*/ 243839 h 1652906"/>
              <a:gd name="connsiteX4122" fmla="*/ 471153 w 1701424"/>
              <a:gd name="connsiteY4122" fmla="*/ 245084 h 1652906"/>
              <a:gd name="connsiteX4123" fmla="*/ 471153 w 1701424"/>
              <a:gd name="connsiteY4123" fmla="*/ 245347 h 1652906"/>
              <a:gd name="connsiteX4124" fmla="*/ 471546 w 1701424"/>
              <a:gd name="connsiteY4124" fmla="*/ 245084 h 1652906"/>
              <a:gd name="connsiteX4125" fmla="*/ 472989 w 1701424"/>
              <a:gd name="connsiteY4125" fmla="*/ 245347 h 1652906"/>
              <a:gd name="connsiteX4126" fmla="*/ 472989 w 1701424"/>
              <a:gd name="connsiteY4126" fmla="*/ 245740 h 1652906"/>
              <a:gd name="connsiteX4127" fmla="*/ 472595 w 1701424"/>
              <a:gd name="connsiteY4127" fmla="*/ 246658 h 1652906"/>
              <a:gd name="connsiteX4128" fmla="*/ 475480 w 1701424"/>
              <a:gd name="connsiteY4128" fmla="*/ 247838 h 1652906"/>
              <a:gd name="connsiteX4129" fmla="*/ 476267 w 1701424"/>
              <a:gd name="connsiteY4129" fmla="*/ 247445 h 1652906"/>
              <a:gd name="connsiteX4130" fmla="*/ 476267 w 1701424"/>
              <a:gd name="connsiteY4130" fmla="*/ 248100 h 1652906"/>
              <a:gd name="connsiteX4131" fmla="*/ 476661 w 1701424"/>
              <a:gd name="connsiteY4131" fmla="*/ 248100 h 1652906"/>
              <a:gd name="connsiteX4132" fmla="*/ 476661 w 1701424"/>
              <a:gd name="connsiteY4132" fmla="*/ 247182 h 1652906"/>
              <a:gd name="connsiteX4133" fmla="*/ 475480 w 1701424"/>
              <a:gd name="connsiteY4133" fmla="*/ 246002 h 1652906"/>
              <a:gd name="connsiteX4134" fmla="*/ 475480 w 1701424"/>
              <a:gd name="connsiteY4134" fmla="*/ 244953 h 1652906"/>
              <a:gd name="connsiteX4135" fmla="*/ 475480 w 1701424"/>
              <a:gd name="connsiteY4135" fmla="*/ 244560 h 1652906"/>
              <a:gd name="connsiteX4136" fmla="*/ 475874 w 1701424"/>
              <a:gd name="connsiteY4136" fmla="*/ 245740 h 1652906"/>
              <a:gd name="connsiteX4137" fmla="*/ 476792 w 1701424"/>
              <a:gd name="connsiteY4137" fmla="*/ 247182 h 1652906"/>
              <a:gd name="connsiteX4138" fmla="*/ 477185 w 1701424"/>
              <a:gd name="connsiteY4138" fmla="*/ 248100 h 1652906"/>
              <a:gd name="connsiteX4139" fmla="*/ 478759 w 1701424"/>
              <a:gd name="connsiteY4139" fmla="*/ 247838 h 1652906"/>
              <a:gd name="connsiteX4140" fmla="*/ 479021 w 1701424"/>
              <a:gd name="connsiteY4140" fmla="*/ 248100 h 1652906"/>
              <a:gd name="connsiteX4141" fmla="*/ 478759 w 1701424"/>
              <a:gd name="connsiteY4141" fmla="*/ 248100 h 1652906"/>
              <a:gd name="connsiteX4142" fmla="*/ 477578 w 1701424"/>
              <a:gd name="connsiteY4142" fmla="*/ 248494 h 1652906"/>
              <a:gd name="connsiteX4143" fmla="*/ 476136 w 1701424"/>
              <a:gd name="connsiteY4143" fmla="*/ 248494 h 1652906"/>
              <a:gd name="connsiteX4144" fmla="*/ 476136 w 1701424"/>
              <a:gd name="connsiteY4144" fmla="*/ 249149 h 1652906"/>
              <a:gd name="connsiteX4145" fmla="*/ 476136 w 1701424"/>
              <a:gd name="connsiteY4145" fmla="*/ 251247 h 1652906"/>
              <a:gd name="connsiteX4146" fmla="*/ 476529 w 1701424"/>
              <a:gd name="connsiteY4146" fmla="*/ 253346 h 1652906"/>
              <a:gd name="connsiteX4147" fmla="*/ 476136 w 1701424"/>
              <a:gd name="connsiteY4147" fmla="*/ 253739 h 1652906"/>
              <a:gd name="connsiteX4148" fmla="*/ 476136 w 1701424"/>
              <a:gd name="connsiteY4148" fmla="*/ 254001 h 1652906"/>
              <a:gd name="connsiteX4149" fmla="*/ 475874 w 1701424"/>
              <a:gd name="connsiteY4149" fmla="*/ 255181 h 1652906"/>
              <a:gd name="connsiteX4150" fmla="*/ 473776 w 1701424"/>
              <a:gd name="connsiteY4150" fmla="*/ 254395 h 1652906"/>
              <a:gd name="connsiteX4151" fmla="*/ 471284 w 1701424"/>
              <a:gd name="connsiteY4151" fmla="*/ 252952 h 1652906"/>
              <a:gd name="connsiteX4152" fmla="*/ 470366 w 1701424"/>
              <a:gd name="connsiteY4152" fmla="*/ 250854 h 1652906"/>
              <a:gd name="connsiteX4153" fmla="*/ 470366 w 1701424"/>
              <a:gd name="connsiteY4153" fmla="*/ 249280 h 1652906"/>
              <a:gd name="connsiteX4154" fmla="*/ 470629 w 1701424"/>
              <a:gd name="connsiteY4154" fmla="*/ 245740 h 1652906"/>
              <a:gd name="connsiteX4155" fmla="*/ 471022 w 1701424"/>
              <a:gd name="connsiteY4155" fmla="*/ 245740 h 1652906"/>
              <a:gd name="connsiteX4156" fmla="*/ 470960 w 1701424"/>
              <a:gd name="connsiteY4156" fmla="*/ 243248 h 1652906"/>
              <a:gd name="connsiteX4157" fmla="*/ 471022 w 1701424"/>
              <a:gd name="connsiteY4157" fmla="*/ 243248 h 1652906"/>
              <a:gd name="connsiteX4158" fmla="*/ 471022 w 1701424"/>
              <a:gd name="connsiteY4158" fmla="*/ 243839 h 1652906"/>
              <a:gd name="connsiteX4159" fmla="*/ 471284 w 1701424"/>
              <a:gd name="connsiteY4159" fmla="*/ 233938 h 1652906"/>
              <a:gd name="connsiteX4160" fmla="*/ 471940 w 1701424"/>
              <a:gd name="connsiteY4160" fmla="*/ 233938 h 1652906"/>
              <a:gd name="connsiteX4161" fmla="*/ 471940 w 1701424"/>
              <a:gd name="connsiteY4161" fmla="*/ 234463 h 1652906"/>
              <a:gd name="connsiteX4162" fmla="*/ 473776 w 1701424"/>
              <a:gd name="connsiteY4162" fmla="*/ 236561 h 1652906"/>
              <a:gd name="connsiteX4163" fmla="*/ 474038 w 1701424"/>
              <a:gd name="connsiteY4163" fmla="*/ 237610 h 1652906"/>
              <a:gd name="connsiteX4164" fmla="*/ 473776 w 1701424"/>
              <a:gd name="connsiteY4164" fmla="*/ 239446 h 1652906"/>
              <a:gd name="connsiteX4165" fmla="*/ 474562 w 1701424"/>
              <a:gd name="connsiteY4165" fmla="*/ 241544 h 1652906"/>
              <a:gd name="connsiteX4166" fmla="*/ 474169 w 1701424"/>
              <a:gd name="connsiteY4166" fmla="*/ 241544 h 1652906"/>
              <a:gd name="connsiteX4167" fmla="*/ 473513 w 1701424"/>
              <a:gd name="connsiteY4167" fmla="*/ 241150 h 1652906"/>
              <a:gd name="connsiteX4168" fmla="*/ 473513 w 1701424"/>
              <a:gd name="connsiteY4168" fmla="*/ 242593 h 1652906"/>
              <a:gd name="connsiteX4169" fmla="*/ 472595 w 1701424"/>
              <a:gd name="connsiteY4169" fmla="*/ 243248 h 1652906"/>
              <a:gd name="connsiteX4170" fmla="*/ 471678 w 1701424"/>
              <a:gd name="connsiteY4170" fmla="*/ 242986 h 1652906"/>
              <a:gd name="connsiteX4171" fmla="*/ 470891 w 1701424"/>
              <a:gd name="connsiteY4171" fmla="*/ 242593 h 1652906"/>
              <a:gd name="connsiteX4172" fmla="*/ 470960 w 1701424"/>
              <a:gd name="connsiteY4172" fmla="*/ 243248 h 1652906"/>
              <a:gd name="connsiteX4173" fmla="*/ 470629 w 1701424"/>
              <a:gd name="connsiteY4173" fmla="*/ 243248 h 1652906"/>
              <a:gd name="connsiteX4174" fmla="*/ 468137 w 1701424"/>
              <a:gd name="connsiteY4174" fmla="*/ 242068 h 1652906"/>
              <a:gd name="connsiteX4175" fmla="*/ 467744 w 1701424"/>
              <a:gd name="connsiteY4175" fmla="*/ 240626 h 1652906"/>
              <a:gd name="connsiteX4176" fmla="*/ 468137 w 1701424"/>
              <a:gd name="connsiteY4176" fmla="*/ 239708 h 1652906"/>
              <a:gd name="connsiteX4177" fmla="*/ 467744 w 1701424"/>
              <a:gd name="connsiteY4177" fmla="*/ 238528 h 1652906"/>
              <a:gd name="connsiteX4178" fmla="*/ 468399 w 1701424"/>
              <a:gd name="connsiteY4178" fmla="*/ 238265 h 1652906"/>
              <a:gd name="connsiteX4179" fmla="*/ 469186 w 1701424"/>
              <a:gd name="connsiteY4179" fmla="*/ 238265 h 1652906"/>
              <a:gd name="connsiteX4180" fmla="*/ 469842 w 1701424"/>
              <a:gd name="connsiteY4180" fmla="*/ 238265 h 1652906"/>
              <a:gd name="connsiteX4181" fmla="*/ 469842 w 1701424"/>
              <a:gd name="connsiteY4181" fmla="*/ 239183 h 1652906"/>
              <a:gd name="connsiteX4182" fmla="*/ 470629 w 1701424"/>
              <a:gd name="connsiteY4182" fmla="*/ 239183 h 1652906"/>
              <a:gd name="connsiteX4183" fmla="*/ 470366 w 1701424"/>
              <a:gd name="connsiteY4183" fmla="*/ 236299 h 1652906"/>
              <a:gd name="connsiteX4184" fmla="*/ 471284 w 1701424"/>
              <a:gd name="connsiteY4184" fmla="*/ 235643 h 1652906"/>
              <a:gd name="connsiteX4185" fmla="*/ 374510 w 1701424"/>
              <a:gd name="connsiteY4185" fmla="*/ 231840 h 1652906"/>
              <a:gd name="connsiteX4186" fmla="*/ 375690 w 1701424"/>
              <a:gd name="connsiteY4186" fmla="*/ 232233 h 1652906"/>
              <a:gd name="connsiteX4187" fmla="*/ 382115 w 1701424"/>
              <a:gd name="connsiteY4187" fmla="*/ 232496 h 1652906"/>
              <a:gd name="connsiteX4188" fmla="*/ 382115 w 1701424"/>
              <a:gd name="connsiteY4188" fmla="*/ 233676 h 1652906"/>
              <a:gd name="connsiteX4189" fmla="*/ 389458 w 1701424"/>
              <a:gd name="connsiteY4189" fmla="*/ 233283 h 1652906"/>
              <a:gd name="connsiteX4190" fmla="*/ 392737 w 1701424"/>
              <a:gd name="connsiteY4190" fmla="*/ 233020 h 1652906"/>
              <a:gd name="connsiteX4191" fmla="*/ 397326 w 1701424"/>
              <a:gd name="connsiteY4191" fmla="*/ 233676 h 1652906"/>
              <a:gd name="connsiteX4192" fmla="*/ 401916 w 1701424"/>
              <a:gd name="connsiteY4192" fmla="*/ 233938 h 1652906"/>
              <a:gd name="connsiteX4193" fmla="*/ 405194 w 1701424"/>
              <a:gd name="connsiteY4193" fmla="*/ 235381 h 1652906"/>
              <a:gd name="connsiteX4194" fmla="*/ 406637 w 1701424"/>
              <a:gd name="connsiteY4194" fmla="*/ 236561 h 1652906"/>
              <a:gd name="connsiteX4195" fmla="*/ 406243 w 1701424"/>
              <a:gd name="connsiteY4195" fmla="*/ 237348 h 1652906"/>
              <a:gd name="connsiteX4196" fmla="*/ 404539 w 1701424"/>
              <a:gd name="connsiteY4196" fmla="*/ 238003 h 1652906"/>
              <a:gd name="connsiteX4197" fmla="*/ 400605 w 1701424"/>
              <a:gd name="connsiteY4197" fmla="*/ 238265 h 1652906"/>
              <a:gd name="connsiteX4198" fmla="*/ 400211 w 1701424"/>
              <a:gd name="connsiteY4198" fmla="*/ 238659 h 1652906"/>
              <a:gd name="connsiteX4199" fmla="*/ 401785 w 1701424"/>
              <a:gd name="connsiteY4199" fmla="*/ 238921 h 1652906"/>
              <a:gd name="connsiteX4200" fmla="*/ 399949 w 1701424"/>
              <a:gd name="connsiteY4200" fmla="*/ 239577 h 1652906"/>
              <a:gd name="connsiteX4201" fmla="*/ 396408 w 1701424"/>
              <a:gd name="connsiteY4201" fmla="*/ 240757 h 1652906"/>
              <a:gd name="connsiteX4202" fmla="*/ 395228 w 1701424"/>
              <a:gd name="connsiteY4202" fmla="*/ 241019 h 1652906"/>
              <a:gd name="connsiteX4203" fmla="*/ 389590 w 1701424"/>
              <a:gd name="connsiteY4203" fmla="*/ 242462 h 1652906"/>
              <a:gd name="connsiteX4204" fmla="*/ 386967 w 1701424"/>
              <a:gd name="connsiteY4204" fmla="*/ 244560 h 1652906"/>
              <a:gd name="connsiteX4205" fmla="*/ 383033 w 1701424"/>
              <a:gd name="connsiteY4205" fmla="*/ 244560 h 1652906"/>
              <a:gd name="connsiteX4206" fmla="*/ 380148 w 1701424"/>
              <a:gd name="connsiteY4206" fmla="*/ 244953 h 1652906"/>
              <a:gd name="connsiteX4207" fmla="*/ 371625 w 1701424"/>
              <a:gd name="connsiteY4207" fmla="*/ 243773 h 1652906"/>
              <a:gd name="connsiteX4208" fmla="*/ 368740 w 1701424"/>
              <a:gd name="connsiteY4208" fmla="*/ 242855 h 1652906"/>
              <a:gd name="connsiteX4209" fmla="*/ 366642 w 1701424"/>
              <a:gd name="connsiteY4209" fmla="*/ 243511 h 1652906"/>
              <a:gd name="connsiteX4210" fmla="*/ 366248 w 1701424"/>
              <a:gd name="connsiteY4210" fmla="*/ 242855 h 1652906"/>
              <a:gd name="connsiteX4211" fmla="*/ 366642 w 1701424"/>
              <a:gd name="connsiteY4211" fmla="*/ 241413 h 1652906"/>
              <a:gd name="connsiteX4212" fmla="*/ 365855 w 1701424"/>
              <a:gd name="connsiteY4212" fmla="*/ 241675 h 1652906"/>
              <a:gd name="connsiteX4213" fmla="*/ 364412 w 1701424"/>
              <a:gd name="connsiteY4213" fmla="*/ 245609 h 1652906"/>
              <a:gd name="connsiteX4214" fmla="*/ 362314 w 1701424"/>
              <a:gd name="connsiteY4214" fmla="*/ 247314 h 1652906"/>
              <a:gd name="connsiteX4215" fmla="*/ 361528 w 1701424"/>
              <a:gd name="connsiteY4215" fmla="*/ 249149 h 1652906"/>
              <a:gd name="connsiteX4216" fmla="*/ 356938 w 1701424"/>
              <a:gd name="connsiteY4216" fmla="*/ 248494 h 1652906"/>
              <a:gd name="connsiteX4217" fmla="*/ 355889 w 1701424"/>
              <a:gd name="connsiteY4217" fmla="*/ 246002 h 1652906"/>
              <a:gd name="connsiteX4218" fmla="*/ 355496 w 1701424"/>
              <a:gd name="connsiteY4218" fmla="*/ 243511 h 1652906"/>
              <a:gd name="connsiteX4219" fmla="*/ 356938 w 1701424"/>
              <a:gd name="connsiteY4219" fmla="*/ 240232 h 1652906"/>
              <a:gd name="connsiteX4220" fmla="*/ 358380 w 1701424"/>
              <a:gd name="connsiteY4220" fmla="*/ 238528 h 1652906"/>
              <a:gd name="connsiteX4221" fmla="*/ 362314 w 1701424"/>
              <a:gd name="connsiteY4221" fmla="*/ 234332 h 1652906"/>
              <a:gd name="connsiteX4222" fmla="*/ 366904 w 1701424"/>
              <a:gd name="connsiteY4222" fmla="*/ 232496 h 1652906"/>
              <a:gd name="connsiteX4223" fmla="*/ 370445 w 1701424"/>
              <a:gd name="connsiteY4223" fmla="*/ 232233 h 1652906"/>
              <a:gd name="connsiteX4224" fmla="*/ 370838 w 1701424"/>
              <a:gd name="connsiteY4224" fmla="*/ 232496 h 1652906"/>
              <a:gd name="connsiteX4225" fmla="*/ 372280 w 1701424"/>
              <a:gd name="connsiteY4225" fmla="*/ 232496 h 1652906"/>
              <a:gd name="connsiteX4226" fmla="*/ 372805 w 1701424"/>
              <a:gd name="connsiteY4226" fmla="*/ 232233 h 1652906"/>
              <a:gd name="connsiteX4227" fmla="*/ 429191 w 1701424"/>
              <a:gd name="connsiteY4227" fmla="*/ 225808 h 1652906"/>
              <a:gd name="connsiteX4228" fmla="*/ 431027 w 1701424"/>
              <a:gd name="connsiteY4228" fmla="*/ 226070 h 1652906"/>
              <a:gd name="connsiteX4229" fmla="*/ 434830 w 1701424"/>
              <a:gd name="connsiteY4229" fmla="*/ 226070 h 1652906"/>
              <a:gd name="connsiteX4230" fmla="*/ 436666 w 1701424"/>
              <a:gd name="connsiteY4230" fmla="*/ 226464 h 1652906"/>
              <a:gd name="connsiteX4231" fmla="*/ 441255 w 1701424"/>
              <a:gd name="connsiteY4231" fmla="*/ 227513 h 1652906"/>
              <a:gd name="connsiteX4232" fmla="*/ 444140 w 1701424"/>
              <a:gd name="connsiteY4232" fmla="*/ 228168 h 1652906"/>
              <a:gd name="connsiteX4233" fmla="*/ 445320 w 1701424"/>
              <a:gd name="connsiteY4233" fmla="*/ 228562 h 1652906"/>
              <a:gd name="connsiteX4234" fmla="*/ 452008 w 1701424"/>
              <a:gd name="connsiteY4234" fmla="*/ 230266 h 1652906"/>
              <a:gd name="connsiteX4235" fmla="*/ 453450 w 1701424"/>
              <a:gd name="connsiteY4235" fmla="*/ 230266 h 1652906"/>
              <a:gd name="connsiteX4236" fmla="*/ 455286 w 1701424"/>
              <a:gd name="connsiteY4236" fmla="*/ 230922 h 1652906"/>
              <a:gd name="connsiteX4237" fmla="*/ 457384 w 1701424"/>
              <a:gd name="connsiteY4237" fmla="*/ 232365 h 1652906"/>
              <a:gd name="connsiteX4238" fmla="*/ 459876 w 1701424"/>
              <a:gd name="connsiteY4238" fmla="*/ 233545 h 1652906"/>
              <a:gd name="connsiteX4239" fmla="*/ 461318 w 1701424"/>
              <a:gd name="connsiteY4239" fmla="*/ 234594 h 1652906"/>
              <a:gd name="connsiteX4240" fmla="*/ 461580 w 1701424"/>
              <a:gd name="connsiteY4240" fmla="*/ 235774 h 1652906"/>
              <a:gd name="connsiteX4241" fmla="*/ 461580 w 1701424"/>
              <a:gd name="connsiteY4241" fmla="*/ 236430 h 1652906"/>
              <a:gd name="connsiteX4242" fmla="*/ 461318 w 1701424"/>
              <a:gd name="connsiteY4242" fmla="*/ 237216 h 1652906"/>
              <a:gd name="connsiteX4243" fmla="*/ 460925 w 1701424"/>
              <a:gd name="connsiteY4243" fmla="*/ 236430 h 1652906"/>
              <a:gd name="connsiteX4244" fmla="*/ 460925 w 1701424"/>
              <a:gd name="connsiteY4244" fmla="*/ 234987 h 1652906"/>
              <a:gd name="connsiteX4245" fmla="*/ 460138 w 1701424"/>
              <a:gd name="connsiteY4245" fmla="*/ 234332 h 1652906"/>
              <a:gd name="connsiteX4246" fmla="*/ 458696 w 1701424"/>
              <a:gd name="connsiteY4246" fmla="*/ 234594 h 1652906"/>
              <a:gd name="connsiteX4247" fmla="*/ 458302 w 1701424"/>
              <a:gd name="connsiteY4247" fmla="*/ 235249 h 1652906"/>
              <a:gd name="connsiteX4248" fmla="*/ 458958 w 1701424"/>
              <a:gd name="connsiteY4248" fmla="*/ 236692 h 1652906"/>
              <a:gd name="connsiteX4249" fmla="*/ 458958 w 1701424"/>
              <a:gd name="connsiteY4249" fmla="*/ 237085 h 1652906"/>
              <a:gd name="connsiteX4250" fmla="*/ 458302 w 1701424"/>
              <a:gd name="connsiteY4250" fmla="*/ 237085 h 1652906"/>
              <a:gd name="connsiteX4251" fmla="*/ 456598 w 1701424"/>
              <a:gd name="connsiteY4251" fmla="*/ 235905 h 1652906"/>
              <a:gd name="connsiteX4252" fmla="*/ 456204 w 1701424"/>
              <a:gd name="connsiteY4252" fmla="*/ 235118 h 1652906"/>
              <a:gd name="connsiteX4253" fmla="*/ 450959 w 1701424"/>
              <a:gd name="connsiteY4253" fmla="*/ 233020 h 1652906"/>
              <a:gd name="connsiteX4254" fmla="*/ 449779 w 1701424"/>
              <a:gd name="connsiteY4254" fmla="*/ 233414 h 1652906"/>
              <a:gd name="connsiteX4255" fmla="*/ 449779 w 1701424"/>
              <a:gd name="connsiteY4255" fmla="*/ 233676 h 1652906"/>
              <a:gd name="connsiteX4256" fmla="*/ 448992 w 1701424"/>
              <a:gd name="connsiteY4256" fmla="*/ 234069 h 1652906"/>
              <a:gd name="connsiteX4257" fmla="*/ 446632 w 1701424"/>
              <a:gd name="connsiteY4257" fmla="*/ 234332 h 1652906"/>
              <a:gd name="connsiteX4258" fmla="*/ 445451 w 1701424"/>
              <a:gd name="connsiteY4258" fmla="*/ 234069 h 1652906"/>
              <a:gd name="connsiteX4259" fmla="*/ 445189 w 1701424"/>
              <a:gd name="connsiteY4259" fmla="*/ 233676 h 1652906"/>
              <a:gd name="connsiteX4260" fmla="*/ 445189 w 1701424"/>
              <a:gd name="connsiteY4260" fmla="*/ 234069 h 1652906"/>
              <a:gd name="connsiteX4261" fmla="*/ 444402 w 1701424"/>
              <a:gd name="connsiteY4261" fmla="*/ 234332 h 1652906"/>
              <a:gd name="connsiteX4262" fmla="*/ 442960 w 1701424"/>
              <a:gd name="connsiteY4262" fmla="*/ 234069 h 1652906"/>
              <a:gd name="connsiteX4263" fmla="*/ 441780 w 1701424"/>
              <a:gd name="connsiteY4263" fmla="*/ 233676 h 1652906"/>
              <a:gd name="connsiteX4264" fmla="*/ 441780 w 1701424"/>
              <a:gd name="connsiteY4264" fmla="*/ 234069 h 1652906"/>
              <a:gd name="connsiteX4265" fmla="*/ 440075 w 1701424"/>
              <a:gd name="connsiteY4265" fmla="*/ 234069 h 1652906"/>
              <a:gd name="connsiteX4266" fmla="*/ 438239 w 1701424"/>
              <a:gd name="connsiteY4266" fmla="*/ 233676 h 1652906"/>
              <a:gd name="connsiteX4267" fmla="*/ 437977 w 1701424"/>
              <a:gd name="connsiteY4267" fmla="*/ 233414 h 1652906"/>
              <a:gd name="connsiteX4268" fmla="*/ 437321 w 1701424"/>
              <a:gd name="connsiteY4268" fmla="*/ 233020 h 1652906"/>
              <a:gd name="connsiteX4269" fmla="*/ 436141 w 1701424"/>
              <a:gd name="connsiteY4269" fmla="*/ 233020 h 1652906"/>
              <a:gd name="connsiteX4270" fmla="*/ 436534 w 1701424"/>
              <a:gd name="connsiteY4270" fmla="*/ 232758 h 1652906"/>
              <a:gd name="connsiteX4271" fmla="*/ 435879 w 1701424"/>
              <a:gd name="connsiteY4271" fmla="*/ 232758 h 1652906"/>
              <a:gd name="connsiteX4272" fmla="*/ 435485 w 1701424"/>
              <a:gd name="connsiteY4272" fmla="*/ 232365 h 1652906"/>
              <a:gd name="connsiteX4273" fmla="*/ 435485 w 1701424"/>
              <a:gd name="connsiteY4273" fmla="*/ 232102 h 1652906"/>
              <a:gd name="connsiteX4274" fmla="*/ 434830 w 1701424"/>
              <a:gd name="connsiteY4274" fmla="*/ 232365 h 1652906"/>
              <a:gd name="connsiteX4275" fmla="*/ 434830 w 1701424"/>
              <a:gd name="connsiteY4275" fmla="*/ 232102 h 1652906"/>
              <a:gd name="connsiteX4276" fmla="*/ 433781 w 1701424"/>
              <a:gd name="connsiteY4276" fmla="*/ 231709 h 1652906"/>
              <a:gd name="connsiteX4277" fmla="*/ 431945 w 1701424"/>
              <a:gd name="connsiteY4277" fmla="*/ 230922 h 1652906"/>
              <a:gd name="connsiteX4278" fmla="*/ 430502 w 1701424"/>
              <a:gd name="connsiteY4278" fmla="*/ 230660 h 1652906"/>
              <a:gd name="connsiteX4279" fmla="*/ 429716 w 1701424"/>
              <a:gd name="connsiteY4279" fmla="*/ 230660 h 1652906"/>
              <a:gd name="connsiteX4280" fmla="*/ 429716 w 1701424"/>
              <a:gd name="connsiteY4280" fmla="*/ 230266 h 1652906"/>
              <a:gd name="connsiteX4281" fmla="*/ 428535 w 1701424"/>
              <a:gd name="connsiteY4281" fmla="*/ 230266 h 1652906"/>
              <a:gd name="connsiteX4282" fmla="*/ 428404 w 1701424"/>
              <a:gd name="connsiteY4282" fmla="*/ 230135 h 1652906"/>
              <a:gd name="connsiteX4283" fmla="*/ 428011 w 1701424"/>
              <a:gd name="connsiteY4283" fmla="*/ 229742 h 1652906"/>
              <a:gd name="connsiteX4284" fmla="*/ 427749 w 1701424"/>
              <a:gd name="connsiteY4284" fmla="*/ 229480 h 1652906"/>
              <a:gd name="connsiteX4285" fmla="*/ 426569 w 1701424"/>
              <a:gd name="connsiteY4285" fmla="*/ 229480 h 1652906"/>
              <a:gd name="connsiteX4286" fmla="*/ 425519 w 1701424"/>
              <a:gd name="connsiteY4286" fmla="*/ 230529 h 1652906"/>
              <a:gd name="connsiteX4287" fmla="*/ 425782 w 1701424"/>
              <a:gd name="connsiteY4287" fmla="*/ 230529 h 1652906"/>
              <a:gd name="connsiteX4288" fmla="*/ 425519 w 1701424"/>
              <a:gd name="connsiteY4288" fmla="*/ 230922 h 1652906"/>
              <a:gd name="connsiteX4289" fmla="*/ 425519 w 1701424"/>
              <a:gd name="connsiteY4289" fmla="*/ 231184 h 1652906"/>
              <a:gd name="connsiteX4290" fmla="*/ 425126 w 1701424"/>
              <a:gd name="connsiteY4290" fmla="*/ 231184 h 1652906"/>
              <a:gd name="connsiteX4291" fmla="*/ 425126 w 1701424"/>
              <a:gd name="connsiteY4291" fmla="*/ 231578 h 1652906"/>
              <a:gd name="connsiteX4292" fmla="*/ 424864 w 1701424"/>
              <a:gd name="connsiteY4292" fmla="*/ 231840 h 1652906"/>
              <a:gd name="connsiteX4293" fmla="*/ 424864 w 1701424"/>
              <a:gd name="connsiteY4293" fmla="*/ 233938 h 1652906"/>
              <a:gd name="connsiteX4294" fmla="*/ 424470 w 1701424"/>
              <a:gd name="connsiteY4294" fmla="*/ 234725 h 1652906"/>
              <a:gd name="connsiteX4295" fmla="*/ 424470 w 1701424"/>
              <a:gd name="connsiteY4295" fmla="*/ 235381 h 1652906"/>
              <a:gd name="connsiteX4296" fmla="*/ 423815 w 1701424"/>
              <a:gd name="connsiteY4296" fmla="*/ 237479 h 1652906"/>
              <a:gd name="connsiteX4297" fmla="*/ 423815 w 1701424"/>
              <a:gd name="connsiteY4297" fmla="*/ 237216 h 1652906"/>
              <a:gd name="connsiteX4298" fmla="*/ 423553 w 1701424"/>
              <a:gd name="connsiteY4298" fmla="*/ 236823 h 1652906"/>
              <a:gd name="connsiteX4299" fmla="*/ 423159 w 1701424"/>
              <a:gd name="connsiteY4299" fmla="*/ 237610 h 1652906"/>
              <a:gd name="connsiteX4300" fmla="*/ 423159 w 1701424"/>
              <a:gd name="connsiteY4300" fmla="*/ 237216 h 1652906"/>
              <a:gd name="connsiteX4301" fmla="*/ 423028 w 1701424"/>
              <a:gd name="connsiteY4301" fmla="*/ 237216 h 1652906"/>
              <a:gd name="connsiteX4302" fmla="*/ 423421 w 1701424"/>
              <a:gd name="connsiteY4302" fmla="*/ 236430 h 1652906"/>
              <a:gd name="connsiteX4303" fmla="*/ 420537 w 1701424"/>
              <a:gd name="connsiteY4303" fmla="*/ 232496 h 1652906"/>
              <a:gd name="connsiteX4304" fmla="*/ 418438 w 1701424"/>
              <a:gd name="connsiteY4304" fmla="*/ 231578 h 1652906"/>
              <a:gd name="connsiteX4305" fmla="*/ 417389 w 1701424"/>
              <a:gd name="connsiteY4305" fmla="*/ 230135 h 1652906"/>
              <a:gd name="connsiteX4306" fmla="*/ 417389 w 1701424"/>
              <a:gd name="connsiteY4306" fmla="*/ 229349 h 1652906"/>
              <a:gd name="connsiteX4307" fmla="*/ 418176 w 1701424"/>
              <a:gd name="connsiteY4307" fmla="*/ 228693 h 1652906"/>
              <a:gd name="connsiteX4308" fmla="*/ 420668 w 1701424"/>
              <a:gd name="connsiteY4308" fmla="*/ 227513 h 1652906"/>
              <a:gd name="connsiteX4309" fmla="*/ 421323 w 1701424"/>
              <a:gd name="connsiteY4309" fmla="*/ 226726 h 1652906"/>
              <a:gd name="connsiteX4310" fmla="*/ 423815 w 1701424"/>
              <a:gd name="connsiteY4310" fmla="*/ 226070 h 1652906"/>
              <a:gd name="connsiteX4311" fmla="*/ 708631 w 1701424"/>
              <a:gd name="connsiteY4311" fmla="*/ 184763 h 1652906"/>
              <a:gd name="connsiteX4312" fmla="*/ 709025 w 1701424"/>
              <a:gd name="connsiteY4312" fmla="*/ 185157 h 1652906"/>
              <a:gd name="connsiteX4313" fmla="*/ 709025 w 1701424"/>
              <a:gd name="connsiteY4313" fmla="*/ 185419 h 1652906"/>
              <a:gd name="connsiteX4314" fmla="*/ 708631 w 1701424"/>
              <a:gd name="connsiteY4314" fmla="*/ 185157 h 1652906"/>
              <a:gd name="connsiteX4315" fmla="*/ 706926 w 1701424"/>
              <a:gd name="connsiteY4315" fmla="*/ 182665 h 1652906"/>
              <a:gd name="connsiteX4316" fmla="*/ 707189 w 1701424"/>
              <a:gd name="connsiteY4316" fmla="*/ 183059 h 1652906"/>
              <a:gd name="connsiteX4317" fmla="*/ 706926 w 1701424"/>
              <a:gd name="connsiteY4317" fmla="*/ 183059 h 1652906"/>
              <a:gd name="connsiteX4318" fmla="*/ 699583 w 1701424"/>
              <a:gd name="connsiteY4318" fmla="*/ 173617 h 1652906"/>
              <a:gd name="connsiteX4319" fmla="*/ 701026 w 1701424"/>
              <a:gd name="connsiteY4319" fmla="*/ 173617 h 1652906"/>
              <a:gd name="connsiteX4320" fmla="*/ 701419 w 1701424"/>
              <a:gd name="connsiteY4320" fmla="*/ 174011 h 1652906"/>
              <a:gd name="connsiteX4321" fmla="*/ 701419 w 1701424"/>
              <a:gd name="connsiteY4321" fmla="*/ 174273 h 1652906"/>
              <a:gd name="connsiteX4322" fmla="*/ 701026 w 1701424"/>
              <a:gd name="connsiteY4322" fmla="*/ 174011 h 1652906"/>
              <a:gd name="connsiteX4323" fmla="*/ 700108 w 1701424"/>
              <a:gd name="connsiteY4323" fmla="*/ 174273 h 1652906"/>
              <a:gd name="connsiteX4324" fmla="*/ 700370 w 1701424"/>
              <a:gd name="connsiteY4324" fmla="*/ 174666 h 1652906"/>
              <a:gd name="connsiteX4325" fmla="*/ 700763 w 1701424"/>
              <a:gd name="connsiteY4325" fmla="*/ 174929 h 1652906"/>
              <a:gd name="connsiteX4326" fmla="*/ 700370 w 1701424"/>
              <a:gd name="connsiteY4326" fmla="*/ 174929 h 1652906"/>
              <a:gd name="connsiteX4327" fmla="*/ 700370 w 1701424"/>
              <a:gd name="connsiteY4327" fmla="*/ 175322 h 1652906"/>
              <a:gd name="connsiteX4328" fmla="*/ 700370 w 1701424"/>
              <a:gd name="connsiteY4328" fmla="*/ 176240 h 1652906"/>
              <a:gd name="connsiteX4329" fmla="*/ 700108 w 1701424"/>
              <a:gd name="connsiteY4329" fmla="*/ 177682 h 1652906"/>
              <a:gd name="connsiteX4330" fmla="*/ 700370 w 1701424"/>
              <a:gd name="connsiteY4330" fmla="*/ 178469 h 1652906"/>
              <a:gd name="connsiteX4331" fmla="*/ 700370 w 1701424"/>
              <a:gd name="connsiteY4331" fmla="*/ 179649 h 1652906"/>
              <a:gd name="connsiteX4332" fmla="*/ 700763 w 1701424"/>
              <a:gd name="connsiteY4332" fmla="*/ 179912 h 1652906"/>
              <a:gd name="connsiteX4333" fmla="*/ 701026 w 1701424"/>
              <a:gd name="connsiteY4333" fmla="*/ 180567 h 1652906"/>
              <a:gd name="connsiteX4334" fmla="*/ 701812 w 1701424"/>
              <a:gd name="connsiteY4334" fmla="*/ 181354 h 1652906"/>
              <a:gd name="connsiteX4335" fmla="*/ 702206 w 1701424"/>
              <a:gd name="connsiteY4335" fmla="*/ 182010 h 1652906"/>
              <a:gd name="connsiteX4336" fmla="*/ 702992 w 1701424"/>
              <a:gd name="connsiteY4336" fmla="*/ 182796 h 1652906"/>
              <a:gd name="connsiteX4337" fmla="*/ 703255 w 1701424"/>
              <a:gd name="connsiteY4337" fmla="*/ 182796 h 1652906"/>
              <a:gd name="connsiteX4338" fmla="*/ 703255 w 1701424"/>
              <a:gd name="connsiteY4338" fmla="*/ 183190 h 1652906"/>
              <a:gd name="connsiteX4339" fmla="*/ 703910 w 1701424"/>
              <a:gd name="connsiteY4339" fmla="*/ 183190 h 1652906"/>
              <a:gd name="connsiteX4340" fmla="*/ 704304 w 1701424"/>
              <a:gd name="connsiteY4340" fmla="*/ 182796 h 1652906"/>
              <a:gd name="connsiteX4341" fmla="*/ 704566 w 1701424"/>
              <a:gd name="connsiteY4341" fmla="*/ 183190 h 1652906"/>
              <a:gd name="connsiteX4342" fmla="*/ 705222 w 1701424"/>
              <a:gd name="connsiteY4342" fmla="*/ 182534 h 1652906"/>
              <a:gd name="connsiteX4343" fmla="*/ 705615 w 1701424"/>
              <a:gd name="connsiteY4343" fmla="*/ 182796 h 1652906"/>
              <a:gd name="connsiteX4344" fmla="*/ 704828 w 1701424"/>
              <a:gd name="connsiteY4344" fmla="*/ 183452 h 1652906"/>
              <a:gd name="connsiteX4345" fmla="*/ 705091 w 1701424"/>
              <a:gd name="connsiteY4345" fmla="*/ 183846 h 1652906"/>
              <a:gd name="connsiteX4346" fmla="*/ 705484 w 1701424"/>
              <a:gd name="connsiteY4346" fmla="*/ 183452 h 1652906"/>
              <a:gd name="connsiteX4347" fmla="*/ 705746 w 1701424"/>
              <a:gd name="connsiteY4347" fmla="*/ 183452 h 1652906"/>
              <a:gd name="connsiteX4348" fmla="*/ 706140 w 1701424"/>
              <a:gd name="connsiteY4348" fmla="*/ 183190 h 1652906"/>
              <a:gd name="connsiteX4349" fmla="*/ 706402 w 1701424"/>
              <a:gd name="connsiteY4349" fmla="*/ 183190 h 1652906"/>
              <a:gd name="connsiteX4350" fmla="*/ 706140 w 1701424"/>
              <a:gd name="connsiteY4350" fmla="*/ 183452 h 1652906"/>
              <a:gd name="connsiteX4351" fmla="*/ 706140 w 1701424"/>
              <a:gd name="connsiteY4351" fmla="*/ 183846 h 1652906"/>
              <a:gd name="connsiteX4352" fmla="*/ 706926 w 1701424"/>
              <a:gd name="connsiteY4352" fmla="*/ 183059 h 1652906"/>
              <a:gd name="connsiteX4353" fmla="*/ 707844 w 1701424"/>
              <a:gd name="connsiteY4353" fmla="*/ 184108 h 1652906"/>
              <a:gd name="connsiteX4354" fmla="*/ 707582 w 1701424"/>
              <a:gd name="connsiteY4354" fmla="*/ 184501 h 1652906"/>
              <a:gd name="connsiteX4355" fmla="*/ 706926 w 1701424"/>
              <a:gd name="connsiteY4355" fmla="*/ 183321 h 1652906"/>
              <a:gd name="connsiteX4356" fmla="*/ 706533 w 1701424"/>
              <a:gd name="connsiteY4356" fmla="*/ 183714 h 1652906"/>
              <a:gd name="connsiteX4357" fmla="*/ 707713 w 1701424"/>
              <a:gd name="connsiteY4357" fmla="*/ 185157 h 1652906"/>
              <a:gd name="connsiteX4358" fmla="*/ 707976 w 1701424"/>
              <a:gd name="connsiteY4358" fmla="*/ 184370 h 1652906"/>
              <a:gd name="connsiteX4359" fmla="*/ 708369 w 1701424"/>
              <a:gd name="connsiteY4359" fmla="*/ 184370 h 1652906"/>
              <a:gd name="connsiteX4360" fmla="*/ 708631 w 1701424"/>
              <a:gd name="connsiteY4360" fmla="*/ 185157 h 1652906"/>
              <a:gd name="connsiteX4361" fmla="*/ 708631 w 1701424"/>
              <a:gd name="connsiteY4361" fmla="*/ 185419 h 1652906"/>
              <a:gd name="connsiteX4362" fmla="*/ 708631 w 1701424"/>
              <a:gd name="connsiteY4362" fmla="*/ 185812 h 1652906"/>
              <a:gd name="connsiteX4363" fmla="*/ 707844 w 1701424"/>
              <a:gd name="connsiteY4363" fmla="*/ 186075 h 1652906"/>
              <a:gd name="connsiteX4364" fmla="*/ 707582 w 1701424"/>
              <a:gd name="connsiteY4364" fmla="*/ 186075 h 1652906"/>
              <a:gd name="connsiteX4365" fmla="*/ 707189 w 1701424"/>
              <a:gd name="connsiteY4365" fmla="*/ 186862 h 1652906"/>
              <a:gd name="connsiteX4366" fmla="*/ 707582 w 1701424"/>
              <a:gd name="connsiteY4366" fmla="*/ 186862 h 1652906"/>
              <a:gd name="connsiteX4367" fmla="*/ 707844 w 1701424"/>
              <a:gd name="connsiteY4367" fmla="*/ 186075 h 1652906"/>
              <a:gd name="connsiteX4368" fmla="*/ 707844 w 1701424"/>
              <a:gd name="connsiteY4368" fmla="*/ 186468 h 1652906"/>
              <a:gd name="connsiteX4369" fmla="*/ 707582 w 1701424"/>
              <a:gd name="connsiteY4369" fmla="*/ 187124 h 1652906"/>
              <a:gd name="connsiteX4370" fmla="*/ 707582 w 1701424"/>
              <a:gd name="connsiteY4370" fmla="*/ 187386 h 1652906"/>
              <a:gd name="connsiteX4371" fmla="*/ 708369 w 1701424"/>
              <a:gd name="connsiteY4371" fmla="*/ 185944 h 1652906"/>
              <a:gd name="connsiteX4372" fmla="*/ 708631 w 1701424"/>
              <a:gd name="connsiteY4372" fmla="*/ 185944 h 1652906"/>
              <a:gd name="connsiteX4373" fmla="*/ 708369 w 1701424"/>
              <a:gd name="connsiteY4373" fmla="*/ 186337 h 1652906"/>
              <a:gd name="connsiteX4374" fmla="*/ 708631 w 1701424"/>
              <a:gd name="connsiteY4374" fmla="*/ 186599 h 1652906"/>
              <a:gd name="connsiteX4375" fmla="*/ 708369 w 1701424"/>
              <a:gd name="connsiteY4375" fmla="*/ 187255 h 1652906"/>
              <a:gd name="connsiteX4376" fmla="*/ 708369 w 1701424"/>
              <a:gd name="connsiteY4376" fmla="*/ 187648 h 1652906"/>
              <a:gd name="connsiteX4377" fmla="*/ 707976 w 1701424"/>
              <a:gd name="connsiteY4377" fmla="*/ 187648 h 1652906"/>
              <a:gd name="connsiteX4378" fmla="*/ 706533 w 1701424"/>
              <a:gd name="connsiteY4378" fmla="*/ 189746 h 1652906"/>
              <a:gd name="connsiteX4379" fmla="*/ 706533 w 1701424"/>
              <a:gd name="connsiteY4379" fmla="*/ 190009 h 1652906"/>
              <a:gd name="connsiteX4380" fmla="*/ 708369 w 1701424"/>
              <a:gd name="connsiteY4380" fmla="*/ 187648 h 1652906"/>
              <a:gd name="connsiteX4381" fmla="*/ 708631 w 1701424"/>
              <a:gd name="connsiteY4381" fmla="*/ 187911 h 1652906"/>
              <a:gd name="connsiteX4382" fmla="*/ 708631 w 1701424"/>
              <a:gd name="connsiteY4382" fmla="*/ 187648 h 1652906"/>
              <a:gd name="connsiteX4383" fmla="*/ 709811 w 1701424"/>
              <a:gd name="connsiteY4383" fmla="*/ 186206 h 1652906"/>
              <a:gd name="connsiteX4384" fmla="*/ 710074 w 1701424"/>
              <a:gd name="connsiteY4384" fmla="*/ 186206 h 1652906"/>
              <a:gd name="connsiteX4385" fmla="*/ 711516 w 1701424"/>
              <a:gd name="connsiteY4385" fmla="*/ 187911 h 1652906"/>
              <a:gd name="connsiteX4386" fmla="*/ 711254 w 1701424"/>
              <a:gd name="connsiteY4386" fmla="*/ 187911 h 1652906"/>
              <a:gd name="connsiteX4387" fmla="*/ 710467 w 1701424"/>
              <a:gd name="connsiteY4387" fmla="*/ 187124 h 1652906"/>
              <a:gd name="connsiteX4388" fmla="*/ 709287 w 1701424"/>
              <a:gd name="connsiteY4388" fmla="*/ 188566 h 1652906"/>
              <a:gd name="connsiteX4389" fmla="*/ 709287 w 1701424"/>
              <a:gd name="connsiteY4389" fmla="*/ 188960 h 1652906"/>
              <a:gd name="connsiteX4390" fmla="*/ 709287 w 1701424"/>
              <a:gd name="connsiteY4390" fmla="*/ 189615 h 1652906"/>
              <a:gd name="connsiteX4391" fmla="*/ 709025 w 1701424"/>
              <a:gd name="connsiteY4391" fmla="*/ 189615 h 1652906"/>
              <a:gd name="connsiteX4392" fmla="*/ 709811 w 1701424"/>
              <a:gd name="connsiteY4392" fmla="*/ 189878 h 1652906"/>
              <a:gd name="connsiteX4393" fmla="*/ 710205 w 1701424"/>
              <a:gd name="connsiteY4393" fmla="*/ 190795 h 1652906"/>
              <a:gd name="connsiteX4394" fmla="*/ 710598 w 1701424"/>
              <a:gd name="connsiteY4394" fmla="*/ 190402 h 1652906"/>
              <a:gd name="connsiteX4395" fmla="*/ 710598 w 1701424"/>
              <a:gd name="connsiteY4395" fmla="*/ 191189 h 1652906"/>
              <a:gd name="connsiteX4396" fmla="*/ 710860 w 1701424"/>
              <a:gd name="connsiteY4396" fmla="*/ 191582 h 1652906"/>
              <a:gd name="connsiteX4397" fmla="*/ 711254 w 1701424"/>
              <a:gd name="connsiteY4397" fmla="*/ 190402 h 1652906"/>
              <a:gd name="connsiteX4398" fmla="*/ 711516 w 1701424"/>
              <a:gd name="connsiteY4398" fmla="*/ 189746 h 1652906"/>
              <a:gd name="connsiteX4399" fmla="*/ 712172 w 1701424"/>
              <a:gd name="connsiteY4399" fmla="*/ 189484 h 1652906"/>
              <a:gd name="connsiteX4400" fmla="*/ 712565 w 1701424"/>
              <a:gd name="connsiteY4400" fmla="*/ 189746 h 1652906"/>
              <a:gd name="connsiteX4401" fmla="*/ 712827 w 1701424"/>
              <a:gd name="connsiteY4401" fmla="*/ 190140 h 1652906"/>
              <a:gd name="connsiteX4402" fmla="*/ 712827 w 1701424"/>
              <a:gd name="connsiteY4402" fmla="*/ 190402 h 1652906"/>
              <a:gd name="connsiteX4403" fmla="*/ 714663 w 1701424"/>
              <a:gd name="connsiteY4403" fmla="*/ 192238 h 1652906"/>
              <a:gd name="connsiteX4404" fmla="*/ 713483 w 1701424"/>
              <a:gd name="connsiteY4404" fmla="*/ 193156 h 1652906"/>
              <a:gd name="connsiteX4405" fmla="*/ 715581 w 1701424"/>
              <a:gd name="connsiteY4405" fmla="*/ 194992 h 1652906"/>
              <a:gd name="connsiteX4406" fmla="*/ 717679 w 1701424"/>
              <a:gd name="connsiteY4406" fmla="*/ 196434 h 1652906"/>
              <a:gd name="connsiteX4407" fmla="*/ 718466 w 1701424"/>
              <a:gd name="connsiteY4407" fmla="*/ 196434 h 1652906"/>
              <a:gd name="connsiteX4408" fmla="*/ 719908 w 1701424"/>
              <a:gd name="connsiteY4408" fmla="*/ 196827 h 1652906"/>
              <a:gd name="connsiteX4409" fmla="*/ 720302 w 1701424"/>
              <a:gd name="connsiteY4409" fmla="*/ 197090 h 1652906"/>
              <a:gd name="connsiteX4410" fmla="*/ 720302 w 1701424"/>
              <a:gd name="connsiteY4410" fmla="*/ 197877 h 1652906"/>
              <a:gd name="connsiteX4411" fmla="*/ 720564 w 1701424"/>
              <a:gd name="connsiteY4411" fmla="*/ 198532 h 1652906"/>
              <a:gd name="connsiteX4412" fmla="*/ 720957 w 1701424"/>
              <a:gd name="connsiteY4412" fmla="*/ 198532 h 1652906"/>
              <a:gd name="connsiteX4413" fmla="*/ 720171 w 1701424"/>
              <a:gd name="connsiteY4413" fmla="*/ 199319 h 1652906"/>
              <a:gd name="connsiteX4414" fmla="*/ 720957 w 1701424"/>
              <a:gd name="connsiteY4414" fmla="*/ 199712 h 1652906"/>
              <a:gd name="connsiteX4415" fmla="*/ 721220 w 1701424"/>
              <a:gd name="connsiteY4415" fmla="*/ 199057 h 1652906"/>
              <a:gd name="connsiteX4416" fmla="*/ 723056 w 1701424"/>
              <a:gd name="connsiteY4416" fmla="*/ 199975 h 1652906"/>
              <a:gd name="connsiteX4417" fmla="*/ 723056 w 1701424"/>
              <a:gd name="connsiteY4417" fmla="*/ 200368 h 1652906"/>
              <a:gd name="connsiteX4418" fmla="*/ 729481 w 1701424"/>
              <a:gd name="connsiteY4418" fmla="*/ 203909 h 1652906"/>
              <a:gd name="connsiteX4419" fmla="*/ 729088 w 1701424"/>
              <a:gd name="connsiteY4419" fmla="*/ 205351 h 1652906"/>
              <a:gd name="connsiteX4420" fmla="*/ 729481 w 1701424"/>
              <a:gd name="connsiteY4420" fmla="*/ 205351 h 1652906"/>
              <a:gd name="connsiteX4421" fmla="*/ 729743 w 1701424"/>
              <a:gd name="connsiteY4421" fmla="*/ 204958 h 1652906"/>
              <a:gd name="connsiteX4422" fmla="*/ 729743 w 1701424"/>
              <a:gd name="connsiteY4422" fmla="*/ 204171 h 1652906"/>
              <a:gd name="connsiteX4423" fmla="*/ 730137 w 1701424"/>
              <a:gd name="connsiteY4423" fmla="*/ 204564 h 1652906"/>
              <a:gd name="connsiteX4424" fmla="*/ 730399 w 1701424"/>
              <a:gd name="connsiteY4424" fmla="*/ 204826 h 1652906"/>
              <a:gd name="connsiteX4425" fmla="*/ 733939 w 1701424"/>
              <a:gd name="connsiteY4425" fmla="*/ 206269 h 1652906"/>
              <a:gd name="connsiteX4426" fmla="*/ 734726 w 1701424"/>
              <a:gd name="connsiteY4426" fmla="*/ 206269 h 1652906"/>
              <a:gd name="connsiteX4427" fmla="*/ 735120 w 1701424"/>
              <a:gd name="connsiteY4427" fmla="*/ 206662 h 1652906"/>
              <a:gd name="connsiteX4428" fmla="*/ 736169 w 1701424"/>
              <a:gd name="connsiteY4428" fmla="*/ 206662 h 1652906"/>
              <a:gd name="connsiteX4429" fmla="*/ 737349 w 1701424"/>
              <a:gd name="connsiteY4429" fmla="*/ 206925 h 1652906"/>
              <a:gd name="connsiteX4430" fmla="*/ 737611 w 1701424"/>
              <a:gd name="connsiteY4430" fmla="*/ 206925 h 1652906"/>
              <a:gd name="connsiteX4431" fmla="*/ 738791 w 1701424"/>
              <a:gd name="connsiteY4431" fmla="*/ 207318 h 1652906"/>
              <a:gd name="connsiteX4432" fmla="*/ 739447 w 1701424"/>
              <a:gd name="connsiteY4432" fmla="*/ 207318 h 1652906"/>
              <a:gd name="connsiteX4433" fmla="*/ 740496 w 1701424"/>
              <a:gd name="connsiteY4433" fmla="*/ 207318 h 1652906"/>
              <a:gd name="connsiteX4434" fmla="*/ 747577 w 1701424"/>
              <a:gd name="connsiteY4434" fmla="*/ 207974 h 1652906"/>
              <a:gd name="connsiteX4435" fmla="*/ 747970 w 1701424"/>
              <a:gd name="connsiteY4435" fmla="*/ 207580 h 1652906"/>
              <a:gd name="connsiteX4436" fmla="*/ 750069 w 1701424"/>
              <a:gd name="connsiteY4436" fmla="*/ 206793 h 1652906"/>
              <a:gd name="connsiteX4437" fmla="*/ 751511 w 1701424"/>
              <a:gd name="connsiteY4437" fmla="*/ 206138 h 1652906"/>
              <a:gd name="connsiteX4438" fmla="*/ 755051 w 1701424"/>
              <a:gd name="connsiteY4438" fmla="*/ 207318 h 1652906"/>
              <a:gd name="connsiteX4439" fmla="*/ 757150 w 1701424"/>
              <a:gd name="connsiteY4439" fmla="*/ 207580 h 1652906"/>
              <a:gd name="connsiteX4440" fmla="*/ 759248 w 1701424"/>
              <a:gd name="connsiteY4440" fmla="*/ 208236 h 1652906"/>
              <a:gd name="connsiteX4441" fmla="*/ 759641 w 1701424"/>
              <a:gd name="connsiteY4441" fmla="*/ 208629 h 1652906"/>
              <a:gd name="connsiteX4442" fmla="*/ 761739 w 1701424"/>
              <a:gd name="connsiteY4442" fmla="*/ 208236 h 1652906"/>
              <a:gd name="connsiteX4443" fmla="*/ 762788 w 1701424"/>
              <a:gd name="connsiteY4443" fmla="*/ 208629 h 1652906"/>
              <a:gd name="connsiteX4444" fmla="*/ 770525 w 1701424"/>
              <a:gd name="connsiteY4444" fmla="*/ 209285 h 1652906"/>
              <a:gd name="connsiteX4445" fmla="*/ 772361 w 1701424"/>
              <a:gd name="connsiteY4445" fmla="*/ 208105 h 1652906"/>
              <a:gd name="connsiteX4446" fmla="*/ 777344 w 1701424"/>
              <a:gd name="connsiteY4446" fmla="*/ 208105 h 1652906"/>
              <a:gd name="connsiteX4447" fmla="*/ 779442 w 1701424"/>
              <a:gd name="connsiteY4447" fmla="*/ 208105 h 1652906"/>
              <a:gd name="connsiteX4448" fmla="*/ 782327 w 1701424"/>
              <a:gd name="connsiteY4448" fmla="*/ 207187 h 1652906"/>
              <a:gd name="connsiteX4449" fmla="*/ 793342 w 1701424"/>
              <a:gd name="connsiteY4449" fmla="*/ 203909 h 1652906"/>
              <a:gd name="connsiteX4450" fmla="*/ 800029 w 1701424"/>
              <a:gd name="connsiteY4450" fmla="*/ 202466 h 1652906"/>
              <a:gd name="connsiteX4451" fmla="*/ 800029 w 1701424"/>
              <a:gd name="connsiteY4451" fmla="*/ 202859 h 1652906"/>
              <a:gd name="connsiteX4452" fmla="*/ 801472 w 1701424"/>
              <a:gd name="connsiteY4452" fmla="*/ 203122 h 1652906"/>
              <a:gd name="connsiteX4453" fmla="*/ 802652 w 1701424"/>
              <a:gd name="connsiteY4453" fmla="*/ 203122 h 1652906"/>
              <a:gd name="connsiteX4454" fmla="*/ 802652 w 1701424"/>
              <a:gd name="connsiteY4454" fmla="*/ 202335 h 1652906"/>
              <a:gd name="connsiteX4455" fmla="*/ 804750 w 1701424"/>
              <a:gd name="connsiteY4455" fmla="*/ 203122 h 1652906"/>
              <a:gd name="connsiteX4456" fmla="*/ 805537 w 1701424"/>
              <a:gd name="connsiteY4456" fmla="*/ 203122 h 1652906"/>
              <a:gd name="connsiteX4457" fmla="*/ 805537 w 1701424"/>
              <a:gd name="connsiteY4457" fmla="*/ 203777 h 1652906"/>
              <a:gd name="connsiteX4458" fmla="*/ 805799 w 1701424"/>
              <a:gd name="connsiteY4458" fmla="*/ 203777 h 1652906"/>
              <a:gd name="connsiteX4459" fmla="*/ 808291 w 1701424"/>
              <a:gd name="connsiteY4459" fmla="*/ 204171 h 1652906"/>
              <a:gd name="connsiteX4460" fmla="*/ 812487 w 1701424"/>
              <a:gd name="connsiteY4460" fmla="*/ 205089 h 1652906"/>
              <a:gd name="connsiteX4461" fmla="*/ 814978 w 1701424"/>
              <a:gd name="connsiteY4461" fmla="*/ 206269 h 1652906"/>
              <a:gd name="connsiteX4462" fmla="*/ 815896 w 1701424"/>
              <a:gd name="connsiteY4462" fmla="*/ 207318 h 1652906"/>
              <a:gd name="connsiteX4463" fmla="*/ 815634 w 1701424"/>
              <a:gd name="connsiteY4463" fmla="*/ 208760 h 1652906"/>
              <a:gd name="connsiteX4464" fmla="*/ 816421 w 1701424"/>
              <a:gd name="connsiteY4464" fmla="*/ 211645 h 1652906"/>
              <a:gd name="connsiteX4465" fmla="*/ 817339 w 1701424"/>
              <a:gd name="connsiteY4465" fmla="*/ 211645 h 1652906"/>
              <a:gd name="connsiteX4466" fmla="*/ 818125 w 1701424"/>
              <a:gd name="connsiteY4466" fmla="*/ 211383 h 1652906"/>
              <a:gd name="connsiteX4467" fmla="*/ 817863 w 1701424"/>
              <a:gd name="connsiteY4467" fmla="*/ 208892 h 1652906"/>
              <a:gd name="connsiteX4468" fmla="*/ 818125 w 1701424"/>
              <a:gd name="connsiteY4468" fmla="*/ 208629 h 1652906"/>
              <a:gd name="connsiteX4469" fmla="*/ 820617 w 1701424"/>
              <a:gd name="connsiteY4469" fmla="*/ 213874 h 1652906"/>
              <a:gd name="connsiteX4470" fmla="*/ 820879 w 1701424"/>
              <a:gd name="connsiteY4470" fmla="*/ 213612 h 1652906"/>
              <a:gd name="connsiteX4471" fmla="*/ 818781 w 1701424"/>
              <a:gd name="connsiteY4471" fmla="*/ 208629 h 1652906"/>
              <a:gd name="connsiteX4472" fmla="*/ 814585 w 1701424"/>
              <a:gd name="connsiteY4472" fmla="*/ 202466 h 1652906"/>
              <a:gd name="connsiteX4473" fmla="*/ 814323 w 1701424"/>
              <a:gd name="connsiteY4473" fmla="*/ 201548 h 1652906"/>
              <a:gd name="connsiteX4474" fmla="*/ 815765 w 1701424"/>
              <a:gd name="connsiteY4474" fmla="*/ 201548 h 1652906"/>
              <a:gd name="connsiteX4475" fmla="*/ 816814 w 1701424"/>
              <a:gd name="connsiteY4475" fmla="*/ 201155 h 1652906"/>
              <a:gd name="connsiteX4476" fmla="*/ 817470 w 1701424"/>
              <a:gd name="connsiteY4476" fmla="*/ 201155 h 1652906"/>
              <a:gd name="connsiteX4477" fmla="*/ 818257 w 1701424"/>
              <a:gd name="connsiteY4477" fmla="*/ 200499 h 1652906"/>
              <a:gd name="connsiteX4478" fmla="*/ 821141 w 1701424"/>
              <a:gd name="connsiteY4478" fmla="*/ 198794 h 1652906"/>
              <a:gd name="connsiteX4479" fmla="*/ 821797 w 1701424"/>
              <a:gd name="connsiteY4479" fmla="*/ 198794 h 1652906"/>
              <a:gd name="connsiteX4480" fmla="*/ 821797 w 1701424"/>
              <a:gd name="connsiteY4480" fmla="*/ 198008 h 1652906"/>
              <a:gd name="connsiteX4481" fmla="*/ 822584 w 1701424"/>
              <a:gd name="connsiteY4481" fmla="*/ 197352 h 1652906"/>
              <a:gd name="connsiteX4482" fmla="*/ 824026 w 1701424"/>
              <a:gd name="connsiteY4482" fmla="*/ 197352 h 1652906"/>
              <a:gd name="connsiteX4483" fmla="*/ 824026 w 1701424"/>
              <a:gd name="connsiteY4483" fmla="*/ 196565 h 1652906"/>
              <a:gd name="connsiteX4484" fmla="*/ 824682 w 1701424"/>
              <a:gd name="connsiteY4484" fmla="*/ 196565 h 1652906"/>
              <a:gd name="connsiteX4485" fmla="*/ 825469 w 1701424"/>
              <a:gd name="connsiteY4485" fmla="*/ 195385 h 1652906"/>
              <a:gd name="connsiteX4486" fmla="*/ 827960 w 1701424"/>
              <a:gd name="connsiteY4486" fmla="*/ 194729 h 1652906"/>
              <a:gd name="connsiteX4487" fmla="*/ 830845 w 1701424"/>
              <a:gd name="connsiteY4487" fmla="*/ 193943 h 1652906"/>
              <a:gd name="connsiteX4488" fmla="*/ 834386 w 1701424"/>
              <a:gd name="connsiteY4488" fmla="*/ 191451 h 1652906"/>
              <a:gd name="connsiteX4489" fmla="*/ 835828 w 1701424"/>
              <a:gd name="connsiteY4489" fmla="*/ 191189 h 1652906"/>
              <a:gd name="connsiteX4490" fmla="*/ 838320 w 1701424"/>
              <a:gd name="connsiteY4490" fmla="*/ 190009 h 1652906"/>
              <a:gd name="connsiteX4491" fmla="*/ 840155 w 1701424"/>
              <a:gd name="connsiteY4491" fmla="*/ 190009 h 1652906"/>
              <a:gd name="connsiteX4492" fmla="*/ 841204 w 1701424"/>
              <a:gd name="connsiteY4492" fmla="*/ 189746 h 1652906"/>
              <a:gd name="connsiteX4493" fmla="*/ 844483 w 1701424"/>
              <a:gd name="connsiteY4493" fmla="*/ 189746 h 1652906"/>
              <a:gd name="connsiteX4494" fmla="*/ 849466 w 1701424"/>
              <a:gd name="connsiteY4494" fmla="*/ 188566 h 1652906"/>
              <a:gd name="connsiteX4495" fmla="*/ 854842 w 1701424"/>
              <a:gd name="connsiteY4495" fmla="*/ 188566 h 1652906"/>
              <a:gd name="connsiteX4496" fmla="*/ 858383 w 1701424"/>
              <a:gd name="connsiteY4496" fmla="*/ 188566 h 1652906"/>
              <a:gd name="connsiteX4497" fmla="*/ 861267 w 1701424"/>
              <a:gd name="connsiteY4497" fmla="*/ 188304 h 1652906"/>
              <a:gd name="connsiteX4498" fmla="*/ 861923 w 1701424"/>
              <a:gd name="connsiteY4498" fmla="*/ 188304 h 1652906"/>
              <a:gd name="connsiteX4499" fmla="*/ 862185 w 1701424"/>
              <a:gd name="connsiteY4499" fmla="*/ 189091 h 1652906"/>
              <a:gd name="connsiteX4500" fmla="*/ 862972 w 1701424"/>
              <a:gd name="connsiteY4500" fmla="*/ 188697 h 1652906"/>
              <a:gd name="connsiteX4501" fmla="*/ 866906 w 1701424"/>
              <a:gd name="connsiteY4501" fmla="*/ 188697 h 1652906"/>
              <a:gd name="connsiteX4502" fmla="*/ 869266 w 1701424"/>
              <a:gd name="connsiteY4502" fmla="*/ 188435 h 1652906"/>
              <a:gd name="connsiteX4503" fmla="*/ 875430 w 1701424"/>
              <a:gd name="connsiteY4503" fmla="*/ 189222 h 1652906"/>
              <a:gd name="connsiteX4504" fmla="*/ 878970 w 1701424"/>
              <a:gd name="connsiteY4504" fmla="*/ 189222 h 1652906"/>
              <a:gd name="connsiteX4505" fmla="*/ 880150 w 1701424"/>
              <a:gd name="connsiteY4505" fmla="*/ 189484 h 1652906"/>
              <a:gd name="connsiteX4506" fmla="*/ 883691 w 1701424"/>
              <a:gd name="connsiteY4506" fmla="*/ 189484 h 1652906"/>
              <a:gd name="connsiteX4507" fmla="*/ 883953 w 1701424"/>
              <a:gd name="connsiteY4507" fmla="*/ 190140 h 1652906"/>
              <a:gd name="connsiteX4508" fmla="*/ 886051 w 1701424"/>
              <a:gd name="connsiteY4508" fmla="*/ 190140 h 1652906"/>
              <a:gd name="connsiteX4509" fmla="*/ 887494 w 1701424"/>
              <a:gd name="connsiteY4509" fmla="*/ 190927 h 1652906"/>
              <a:gd name="connsiteX4510" fmla="*/ 887887 w 1701424"/>
              <a:gd name="connsiteY4510" fmla="*/ 190927 h 1652906"/>
              <a:gd name="connsiteX4511" fmla="*/ 893132 w 1701424"/>
              <a:gd name="connsiteY4511" fmla="*/ 191320 h 1652906"/>
              <a:gd name="connsiteX4512" fmla="*/ 896017 w 1701424"/>
              <a:gd name="connsiteY4512" fmla="*/ 191582 h 1652906"/>
              <a:gd name="connsiteX4513" fmla="*/ 896804 w 1701424"/>
              <a:gd name="connsiteY4513" fmla="*/ 191582 h 1652906"/>
              <a:gd name="connsiteX4514" fmla="*/ 899689 w 1701424"/>
              <a:gd name="connsiteY4514" fmla="*/ 192369 h 1652906"/>
              <a:gd name="connsiteX4515" fmla="*/ 901787 w 1701424"/>
              <a:gd name="connsiteY4515" fmla="*/ 193811 h 1652906"/>
              <a:gd name="connsiteX4516" fmla="*/ 902443 w 1701424"/>
              <a:gd name="connsiteY4516" fmla="*/ 194467 h 1652906"/>
              <a:gd name="connsiteX4517" fmla="*/ 904016 w 1701424"/>
              <a:gd name="connsiteY4517" fmla="*/ 195647 h 1652906"/>
              <a:gd name="connsiteX4518" fmla="*/ 904016 w 1701424"/>
              <a:gd name="connsiteY4518" fmla="*/ 196041 h 1652906"/>
              <a:gd name="connsiteX4519" fmla="*/ 905459 w 1701424"/>
              <a:gd name="connsiteY4519" fmla="*/ 197745 h 1652906"/>
              <a:gd name="connsiteX4520" fmla="*/ 906114 w 1701424"/>
              <a:gd name="connsiteY4520" fmla="*/ 198401 h 1652906"/>
              <a:gd name="connsiteX4521" fmla="*/ 907819 w 1701424"/>
              <a:gd name="connsiteY4521" fmla="*/ 200499 h 1652906"/>
              <a:gd name="connsiteX4522" fmla="*/ 908606 w 1701424"/>
              <a:gd name="connsiteY4522" fmla="*/ 200237 h 1652906"/>
              <a:gd name="connsiteX4523" fmla="*/ 908606 w 1701424"/>
              <a:gd name="connsiteY4523" fmla="*/ 200499 h 1652906"/>
              <a:gd name="connsiteX4524" fmla="*/ 908606 w 1701424"/>
              <a:gd name="connsiteY4524" fmla="*/ 200893 h 1652906"/>
              <a:gd name="connsiteX4525" fmla="*/ 913589 w 1701424"/>
              <a:gd name="connsiteY4525" fmla="*/ 204695 h 1652906"/>
              <a:gd name="connsiteX4526" fmla="*/ 913589 w 1701424"/>
              <a:gd name="connsiteY4526" fmla="*/ 205089 h 1652906"/>
              <a:gd name="connsiteX4527" fmla="*/ 913982 w 1701424"/>
              <a:gd name="connsiteY4527" fmla="*/ 205351 h 1652906"/>
              <a:gd name="connsiteX4528" fmla="*/ 914900 w 1701424"/>
              <a:gd name="connsiteY4528" fmla="*/ 207187 h 1652906"/>
              <a:gd name="connsiteX4529" fmla="*/ 916342 w 1701424"/>
              <a:gd name="connsiteY4529" fmla="*/ 208105 h 1652906"/>
              <a:gd name="connsiteX4530" fmla="*/ 916080 w 1701424"/>
              <a:gd name="connsiteY4530" fmla="*/ 208498 h 1652906"/>
              <a:gd name="connsiteX4531" fmla="*/ 917785 w 1701424"/>
              <a:gd name="connsiteY4531" fmla="*/ 210203 h 1652906"/>
              <a:gd name="connsiteX4532" fmla="*/ 918178 w 1701424"/>
              <a:gd name="connsiteY4532" fmla="*/ 210596 h 1652906"/>
              <a:gd name="connsiteX4533" fmla="*/ 918834 w 1701424"/>
              <a:gd name="connsiteY4533" fmla="*/ 213743 h 1652906"/>
              <a:gd name="connsiteX4534" fmla="*/ 919096 w 1701424"/>
              <a:gd name="connsiteY4534" fmla="*/ 214530 h 1652906"/>
              <a:gd name="connsiteX4535" fmla="*/ 919490 w 1701424"/>
              <a:gd name="connsiteY4535" fmla="*/ 215710 h 1652906"/>
              <a:gd name="connsiteX4536" fmla="*/ 919752 w 1701424"/>
              <a:gd name="connsiteY4536" fmla="*/ 216366 h 1652906"/>
              <a:gd name="connsiteX4537" fmla="*/ 920145 w 1701424"/>
              <a:gd name="connsiteY4537" fmla="*/ 216366 h 1652906"/>
              <a:gd name="connsiteX4538" fmla="*/ 920408 w 1701424"/>
              <a:gd name="connsiteY4538" fmla="*/ 217415 h 1652906"/>
              <a:gd name="connsiteX4539" fmla="*/ 920801 w 1701424"/>
              <a:gd name="connsiteY4539" fmla="*/ 218071 h 1652906"/>
              <a:gd name="connsiteX4540" fmla="*/ 921719 w 1701424"/>
              <a:gd name="connsiteY4540" fmla="*/ 219513 h 1652906"/>
              <a:gd name="connsiteX4541" fmla="*/ 921719 w 1701424"/>
              <a:gd name="connsiteY4541" fmla="*/ 220300 h 1652906"/>
              <a:gd name="connsiteX4542" fmla="*/ 924210 w 1701424"/>
              <a:gd name="connsiteY4542" fmla="*/ 224889 h 1652906"/>
              <a:gd name="connsiteX4543" fmla="*/ 924210 w 1701424"/>
              <a:gd name="connsiteY4543" fmla="*/ 225676 h 1652906"/>
              <a:gd name="connsiteX4544" fmla="*/ 924997 w 1701424"/>
              <a:gd name="connsiteY4544" fmla="*/ 225676 h 1652906"/>
              <a:gd name="connsiteX4545" fmla="*/ 927357 w 1701424"/>
              <a:gd name="connsiteY4545" fmla="*/ 229479 h 1652906"/>
              <a:gd name="connsiteX4546" fmla="*/ 927357 w 1701424"/>
              <a:gd name="connsiteY4546" fmla="*/ 230266 h 1652906"/>
              <a:gd name="connsiteX4547" fmla="*/ 927357 w 1701424"/>
              <a:gd name="connsiteY4547" fmla="*/ 230922 h 1652906"/>
              <a:gd name="connsiteX4548" fmla="*/ 926440 w 1701424"/>
              <a:gd name="connsiteY4548" fmla="*/ 231708 h 1652906"/>
              <a:gd name="connsiteX4549" fmla="*/ 925653 w 1701424"/>
              <a:gd name="connsiteY4549" fmla="*/ 232102 h 1652906"/>
              <a:gd name="connsiteX4550" fmla="*/ 925653 w 1701424"/>
              <a:gd name="connsiteY4550" fmla="*/ 231708 h 1652906"/>
              <a:gd name="connsiteX4551" fmla="*/ 924210 w 1701424"/>
              <a:gd name="connsiteY4551" fmla="*/ 232364 h 1652906"/>
              <a:gd name="connsiteX4552" fmla="*/ 923292 w 1701424"/>
              <a:gd name="connsiteY4552" fmla="*/ 232364 h 1652906"/>
              <a:gd name="connsiteX4553" fmla="*/ 922243 w 1701424"/>
              <a:gd name="connsiteY4553" fmla="*/ 233806 h 1652906"/>
              <a:gd name="connsiteX4554" fmla="*/ 922506 w 1701424"/>
              <a:gd name="connsiteY4554" fmla="*/ 233806 h 1652906"/>
              <a:gd name="connsiteX4555" fmla="*/ 922899 w 1701424"/>
              <a:gd name="connsiteY4555" fmla="*/ 234200 h 1652906"/>
              <a:gd name="connsiteX4556" fmla="*/ 923161 w 1701424"/>
              <a:gd name="connsiteY4556" fmla="*/ 233806 h 1652906"/>
              <a:gd name="connsiteX4557" fmla="*/ 923555 w 1701424"/>
              <a:gd name="connsiteY4557" fmla="*/ 233806 h 1652906"/>
              <a:gd name="connsiteX4558" fmla="*/ 923555 w 1701424"/>
              <a:gd name="connsiteY4558" fmla="*/ 233151 h 1652906"/>
              <a:gd name="connsiteX4559" fmla="*/ 925259 w 1701424"/>
              <a:gd name="connsiteY4559" fmla="*/ 232364 h 1652906"/>
              <a:gd name="connsiteX4560" fmla="*/ 927357 w 1701424"/>
              <a:gd name="connsiteY4560" fmla="*/ 232102 h 1652906"/>
              <a:gd name="connsiteX4561" fmla="*/ 927357 w 1701424"/>
              <a:gd name="connsiteY4561" fmla="*/ 232888 h 1652906"/>
              <a:gd name="connsiteX4562" fmla="*/ 927751 w 1701424"/>
              <a:gd name="connsiteY4562" fmla="*/ 234331 h 1652906"/>
              <a:gd name="connsiteX4563" fmla="*/ 929193 w 1701424"/>
              <a:gd name="connsiteY4563" fmla="*/ 237216 h 1652906"/>
              <a:gd name="connsiteX4564" fmla="*/ 930636 w 1701424"/>
              <a:gd name="connsiteY4564" fmla="*/ 239314 h 1652906"/>
              <a:gd name="connsiteX4565" fmla="*/ 930636 w 1701424"/>
              <a:gd name="connsiteY4565" fmla="*/ 240101 h 1652906"/>
              <a:gd name="connsiteX4566" fmla="*/ 931816 w 1701424"/>
              <a:gd name="connsiteY4566" fmla="*/ 241019 h 1652906"/>
              <a:gd name="connsiteX4567" fmla="*/ 933258 w 1701424"/>
              <a:gd name="connsiteY4567" fmla="*/ 244297 h 1652906"/>
              <a:gd name="connsiteX4568" fmla="*/ 935356 w 1701424"/>
              <a:gd name="connsiteY4568" fmla="*/ 247444 h 1652906"/>
              <a:gd name="connsiteX4569" fmla="*/ 936012 w 1701424"/>
              <a:gd name="connsiteY4569" fmla="*/ 247837 h 1652906"/>
              <a:gd name="connsiteX4570" fmla="*/ 936012 w 1701424"/>
              <a:gd name="connsiteY4570" fmla="*/ 247182 h 1652906"/>
              <a:gd name="connsiteX4571" fmla="*/ 937455 w 1701424"/>
              <a:gd name="connsiteY4571" fmla="*/ 249542 h 1652906"/>
              <a:gd name="connsiteX4572" fmla="*/ 937455 w 1701424"/>
              <a:gd name="connsiteY4572" fmla="*/ 250329 h 1652906"/>
              <a:gd name="connsiteX4573" fmla="*/ 939159 w 1701424"/>
              <a:gd name="connsiteY4573" fmla="*/ 252034 h 1652906"/>
              <a:gd name="connsiteX4574" fmla="*/ 941257 w 1701424"/>
              <a:gd name="connsiteY4574" fmla="*/ 257017 h 1652906"/>
              <a:gd name="connsiteX4575" fmla="*/ 942437 w 1701424"/>
              <a:gd name="connsiteY4575" fmla="*/ 258459 h 1652906"/>
              <a:gd name="connsiteX4576" fmla="*/ 942700 w 1701424"/>
              <a:gd name="connsiteY4576" fmla="*/ 258459 h 1652906"/>
              <a:gd name="connsiteX4577" fmla="*/ 943355 w 1701424"/>
              <a:gd name="connsiteY4577" fmla="*/ 260295 h 1652906"/>
              <a:gd name="connsiteX4578" fmla="*/ 944798 w 1701424"/>
              <a:gd name="connsiteY4578" fmla="*/ 263180 h 1652906"/>
              <a:gd name="connsiteX4579" fmla="*/ 946896 w 1701424"/>
              <a:gd name="connsiteY4579" fmla="*/ 266065 h 1652906"/>
              <a:gd name="connsiteX4580" fmla="*/ 947289 w 1701424"/>
              <a:gd name="connsiteY4580" fmla="*/ 266851 h 1652906"/>
              <a:gd name="connsiteX4581" fmla="*/ 950436 w 1701424"/>
              <a:gd name="connsiteY4581" fmla="*/ 270654 h 1652906"/>
              <a:gd name="connsiteX4582" fmla="*/ 950830 w 1701424"/>
              <a:gd name="connsiteY4582" fmla="*/ 270654 h 1652906"/>
              <a:gd name="connsiteX4583" fmla="*/ 951748 w 1701424"/>
              <a:gd name="connsiteY4583" fmla="*/ 271441 h 1652906"/>
              <a:gd name="connsiteX4584" fmla="*/ 951748 w 1701424"/>
              <a:gd name="connsiteY4584" fmla="*/ 272621 h 1652906"/>
              <a:gd name="connsiteX4585" fmla="*/ 953584 w 1701424"/>
              <a:gd name="connsiteY4585" fmla="*/ 274064 h 1652906"/>
              <a:gd name="connsiteX4586" fmla="*/ 957124 w 1701424"/>
              <a:gd name="connsiteY4586" fmla="*/ 276948 h 1652906"/>
              <a:gd name="connsiteX4587" fmla="*/ 960665 w 1701424"/>
              <a:gd name="connsiteY4587" fmla="*/ 280489 h 1652906"/>
              <a:gd name="connsiteX4588" fmla="*/ 963943 w 1701424"/>
              <a:gd name="connsiteY4588" fmla="*/ 283636 h 1652906"/>
              <a:gd name="connsiteX4589" fmla="*/ 966828 w 1701424"/>
              <a:gd name="connsiteY4589" fmla="*/ 286521 h 1652906"/>
              <a:gd name="connsiteX4590" fmla="*/ 968533 w 1701424"/>
              <a:gd name="connsiteY4590" fmla="*/ 287963 h 1652906"/>
              <a:gd name="connsiteX4591" fmla="*/ 971024 w 1701424"/>
              <a:gd name="connsiteY4591" fmla="*/ 292160 h 1652906"/>
              <a:gd name="connsiteX4592" fmla="*/ 971024 w 1701424"/>
              <a:gd name="connsiteY4592" fmla="*/ 292553 h 1652906"/>
              <a:gd name="connsiteX4593" fmla="*/ 971942 w 1701424"/>
              <a:gd name="connsiteY4593" fmla="*/ 293471 h 1652906"/>
              <a:gd name="connsiteX4594" fmla="*/ 972729 w 1701424"/>
              <a:gd name="connsiteY4594" fmla="*/ 294258 h 1652906"/>
              <a:gd name="connsiteX4595" fmla="*/ 973384 w 1701424"/>
              <a:gd name="connsiteY4595" fmla="*/ 294913 h 1652906"/>
              <a:gd name="connsiteX4596" fmla="*/ 974565 w 1701424"/>
              <a:gd name="connsiteY4596" fmla="*/ 297012 h 1652906"/>
              <a:gd name="connsiteX4597" fmla="*/ 974827 w 1701424"/>
              <a:gd name="connsiteY4597" fmla="*/ 298847 h 1652906"/>
              <a:gd name="connsiteX4598" fmla="*/ 975220 w 1701424"/>
              <a:gd name="connsiteY4598" fmla="*/ 299634 h 1652906"/>
              <a:gd name="connsiteX4599" fmla="*/ 974433 w 1701424"/>
              <a:gd name="connsiteY4599" fmla="*/ 300290 h 1652906"/>
              <a:gd name="connsiteX4600" fmla="*/ 975220 w 1701424"/>
              <a:gd name="connsiteY4600" fmla="*/ 299896 h 1652906"/>
              <a:gd name="connsiteX4601" fmla="*/ 976138 w 1701424"/>
              <a:gd name="connsiteY4601" fmla="*/ 303437 h 1652906"/>
              <a:gd name="connsiteX4602" fmla="*/ 977318 w 1701424"/>
              <a:gd name="connsiteY4602" fmla="*/ 304617 h 1652906"/>
              <a:gd name="connsiteX4603" fmla="*/ 978105 w 1701424"/>
              <a:gd name="connsiteY4603" fmla="*/ 306453 h 1652906"/>
              <a:gd name="connsiteX4604" fmla="*/ 978367 w 1701424"/>
              <a:gd name="connsiteY4604" fmla="*/ 307895 h 1652906"/>
              <a:gd name="connsiteX4605" fmla="*/ 979023 w 1701424"/>
              <a:gd name="connsiteY4605" fmla="*/ 307895 h 1652906"/>
              <a:gd name="connsiteX4606" fmla="*/ 979023 w 1701424"/>
              <a:gd name="connsiteY4606" fmla="*/ 308551 h 1652906"/>
              <a:gd name="connsiteX4607" fmla="*/ 979416 w 1701424"/>
              <a:gd name="connsiteY4607" fmla="*/ 309993 h 1652906"/>
              <a:gd name="connsiteX4608" fmla="*/ 980008 w 1701424"/>
              <a:gd name="connsiteY4608" fmla="*/ 309993 h 1652906"/>
              <a:gd name="connsiteX4609" fmla="*/ 979548 w 1701424"/>
              <a:gd name="connsiteY4609" fmla="*/ 310125 h 1652906"/>
              <a:gd name="connsiteX4610" fmla="*/ 980465 w 1701424"/>
              <a:gd name="connsiteY4610" fmla="*/ 314321 h 1652906"/>
              <a:gd name="connsiteX4611" fmla="*/ 982301 w 1701424"/>
              <a:gd name="connsiteY4611" fmla="*/ 317599 h 1652906"/>
              <a:gd name="connsiteX4612" fmla="*/ 982564 w 1701424"/>
              <a:gd name="connsiteY4612" fmla="*/ 318517 h 1652906"/>
              <a:gd name="connsiteX4613" fmla="*/ 983219 w 1701424"/>
              <a:gd name="connsiteY4613" fmla="*/ 320353 h 1652906"/>
              <a:gd name="connsiteX4614" fmla="*/ 984399 w 1701424"/>
              <a:gd name="connsiteY4614" fmla="*/ 321271 h 1652906"/>
              <a:gd name="connsiteX4615" fmla="*/ 984662 w 1701424"/>
              <a:gd name="connsiteY4615" fmla="*/ 321664 h 1652906"/>
              <a:gd name="connsiteX4616" fmla="*/ 984662 w 1701424"/>
              <a:gd name="connsiteY4616" fmla="*/ 321926 h 1652906"/>
              <a:gd name="connsiteX4617" fmla="*/ 985448 w 1701424"/>
              <a:gd name="connsiteY4617" fmla="*/ 322582 h 1652906"/>
              <a:gd name="connsiteX4618" fmla="*/ 985448 w 1701424"/>
              <a:gd name="connsiteY4618" fmla="*/ 322975 h 1652906"/>
              <a:gd name="connsiteX4619" fmla="*/ 985842 w 1701424"/>
              <a:gd name="connsiteY4619" fmla="*/ 322975 h 1652906"/>
              <a:gd name="connsiteX4620" fmla="*/ 985842 w 1701424"/>
              <a:gd name="connsiteY4620" fmla="*/ 323238 h 1652906"/>
              <a:gd name="connsiteX4621" fmla="*/ 986104 w 1701424"/>
              <a:gd name="connsiteY4621" fmla="*/ 323893 h 1652906"/>
              <a:gd name="connsiteX4622" fmla="*/ 987940 w 1701424"/>
              <a:gd name="connsiteY4622" fmla="*/ 327827 h 1652906"/>
              <a:gd name="connsiteX4623" fmla="*/ 988596 w 1701424"/>
              <a:gd name="connsiteY4623" fmla="*/ 328614 h 1652906"/>
              <a:gd name="connsiteX4624" fmla="*/ 988596 w 1701424"/>
              <a:gd name="connsiteY4624" fmla="*/ 329270 h 1652906"/>
              <a:gd name="connsiteX4625" fmla="*/ 989645 w 1701424"/>
              <a:gd name="connsiteY4625" fmla="*/ 331368 h 1652906"/>
              <a:gd name="connsiteX4626" fmla="*/ 990431 w 1701424"/>
              <a:gd name="connsiteY4626" fmla="*/ 332023 h 1652906"/>
              <a:gd name="connsiteX4627" fmla="*/ 992530 w 1701424"/>
              <a:gd name="connsiteY4627" fmla="*/ 333728 h 1652906"/>
              <a:gd name="connsiteX4628" fmla="*/ 996332 w 1701424"/>
              <a:gd name="connsiteY4628" fmla="*/ 335171 h 1652906"/>
              <a:gd name="connsiteX4629" fmla="*/ 996726 w 1701424"/>
              <a:gd name="connsiteY4629" fmla="*/ 336351 h 1652906"/>
              <a:gd name="connsiteX4630" fmla="*/ 998168 w 1701424"/>
              <a:gd name="connsiteY4630" fmla="*/ 338056 h 1652906"/>
              <a:gd name="connsiteX4631" fmla="*/ 998430 w 1701424"/>
              <a:gd name="connsiteY4631" fmla="*/ 338449 h 1652906"/>
              <a:gd name="connsiteX4632" fmla="*/ 999611 w 1701424"/>
              <a:gd name="connsiteY4632" fmla="*/ 339891 h 1652906"/>
              <a:gd name="connsiteX4633" fmla="*/ 999873 w 1701424"/>
              <a:gd name="connsiteY4633" fmla="*/ 340809 h 1652906"/>
              <a:gd name="connsiteX4634" fmla="*/ 1001709 w 1701424"/>
              <a:gd name="connsiteY4634" fmla="*/ 342645 h 1652906"/>
              <a:gd name="connsiteX4635" fmla="*/ 1003151 w 1701424"/>
              <a:gd name="connsiteY4635" fmla="*/ 344088 h 1652906"/>
              <a:gd name="connsiteX4636" fmla="*/ 1004069 w 1701424"/>
              <a:gd name="connsiteY4636" fmla="*/ 344088 h 1652906"/>
              <a:gd name="connsiteX4637" fmla="*/ 1005905 w 1701424"/>
              <a:gd name="connsiteY4637" fmla="*/ 345792 h 1652906"/>
              <a:gd name="connsiteX4638" fmla="*/ 1007347 w 1701424"/>
              <a:gd name="connsiteY4638" fmla="*/ 347628 h 1652906"/>
              <a:gd name="connsiteX4639" fmla="*/ 1008790 w 1701424"/>
              <a:gd name="connsiteY4639" fmla="*/ 348415 h 1652906"/>
              <a:gd name="connsiteX4640" fmla="*/ 1010888 w 1701424"/>
              <a:gd name="connsiteY4640" fmla="*/ 349070 h 1652906"/>
              <a:gd name="connsiteX4641" fmla="*/ 1011150 w 1701424"/>
              <a:gd name="connsiteY4641" fmla="*/ 349070 h 1652906"/>
              <a:gd name="connsiteX4642" fmla="*/ 1012593 w 1701424"/>
              <a:gd name="connsiteY4642" fmla="*/ 349333 h 1652906"/>
              <a:gd name="connsiteX4643" fmla="*/ 1015477 w 1701424"/>
              <a:gd name="connsiteY4643" fmla="*/ 350120 h 1652906"/>
              <a:gd name="connsiteX4644" fmla="*/ 1022296 w 1701424"/>
              <a:gd name="connsiteY4644" fmla="*/ 354709 h 1652906"/>
              <a:gd name="connsiteX4645" fmla="*/ 1022296 w 1701424"/>
              <a:gd name="connsiteY4645" fmla="*/ 354971 h 1652906"/>
              <a:gd name="connsiteX4646" fmla="*/ 1024394 w 1701424"/>
              <a:gd name="connsiteY4646" fmla="*/ 356152 h 1652906"/>
              <a:gd name="connsiteX4647" fmla="*/ 1027279 w 1701424"/>
              <a:gd name="connsiteY4647" fmla="*/ 357332 h 1652906"/>
              <a:gd name="connsiteX4648" fmla="*/ 1029115 w 1701424"/>
              <a:gd name="connsiteY4648" fmla="*/ 360217 h 1652906"/>
              <a:gd name="connsiteX4649" fmla="*/ 1030557 w 1701424"/>
              <a:gd name="connsiteY4649" fmla="*/ 361266 h 1652906"/>
              <a:gd name="connsiteX4650" fmla="*/ 1030820 w 1701424"/>
              <a:gd name="connsiteY4650" fmla="*/ 361266 h 1652906"/>
              <a:gd name="connsiteX4651" fmla="*/ 1030820 w 1701424"/>
              <a:gd name="connsiteY4651" fmla="*/ 361659 h 1652906"/>
              <a:gd name="connsiteX4652" fmla="*/ 1033311 w 1701424"/>
              <a:gd name="connsiteY4652" fmla="*/ 363757 h 1652906"/>
              <a:gd name="connsiteX4653" fmla="*/ 1038294 w 1701424"/>
              <a:gd name="connsiteY4653" fmla="*/ 367560 h 1652906"/>
              <a:gd name="connsiteX4654" fmla="*/ 1040786 w 1701424"/>
              <a:gd name="connsiteY4654" fmla="*/ 369002 h 1652906"/>
              <a:gd name="connsiteX4655" fmla="*/ 1042621 w 1701424"/>
              <a:gd name="connsiteY4655" fmla="*/ 367560 h 1652906"/>
              <a:gd name="connsiteX4656" fmla="*/ 1042621 w 1701424"/>
              <a:gd name="connsiteY4656" fmla="*/ 368347 h 1652906"/>
              <a:gd name="connsiteX4657" fmla="*/ 1043671 w 1701424"/>
              <a:gd name="connsiteY4657" fmla="*/ 369527 h 1652906"/>
              <a:gd name="connsiteX4658" fmla="*/ 1046555 w 1701424"/>
              <a:gd name="connsiteY4658" fmla="*/ 370183 h 1652906"/>
              <a:gd name="connsiteX4659" fmla="*/ 1048653 w 1701424"/>
              <a:gd name="connsiteY4659" fmla="*/ 370183 h 1652906"/>
              <a:gd name="connsiteX4660" fmla="*/ 1048653 w 1701424"/>
              <a:gd name="connsiteY4660" fmla="*/ 367691 h 1652906"/>
              <a:gd name="connsiteX4661" fmla="*/ 1049834 w 1701424"/>
              <a:gd name="connsiteY4661" fmla="*/ 366773 h 1652906"/>
              <a:gd name="connsiteX4662" fmla="*/ 1052325 w 1701424"/>
              <a:gd name="connsiteY4662" fmla="*/ 366773 h 1652906"/>
              <a:gd name="connsiteX4663" fmla="*/ 1051932 w 1701424"/>
              <a:gd name="connsiteY4663" fmla="*/ 367429 h 1652906"/>
              <a:gd name="connsiteX4664" fmla="*/ 1053112 w 1701424"/>
              <a:gd name="connsiteY4664" fmla="*/ 367429 h 1652906"/>
              <a:gd name="connsiteX4665" fmla="*/ 1053112 w 1701424"/>
              <a:gd name="connsiteY4665" fmla="*/ 366511 h 1652906"/>
              <a:gd name="connsiteX4666" fmla="*/ 1054030 w 1701424"/>
              <a:gd name="connsiteY4666" fmla="*/ 366773 h 1652906"/>
              <a:gd name="connsiteX4667" fmla="*/ 1054817 w 1701424"/>
              <a:gd name="connsiteY4667" fmla="*/ 367953 h 1652906"/>
              <a:gd name="connsiteX4668" fmla="*/ 1054554 w 1701424"/>
              <a:gd name="connsiteY4668" fmla="*/ 370314 h 1652906"/>
              <a:gd name="connsiteX4669" fmla="*/ 1056652 w 1701424"/>
              <a:gd name="connsiteY4669" fmla="*/ 370314 h 1652906"/>
              <a:gd name="connsiteX4670" fmla="*/ 1059537 w 1701424"/>
              <a:gd name="connsiteY4670" fmla="*/ 368216 h 1652906"/>
              <a:gd name="connsiteX4671" fmla="*/ 1061242 w 1701424"/>
              <a:gd name="connsiteY4671" fmla="*/ 368609 h 1652906"/>
              <a:gd name="connsiteX4672" fmla="*/ 1067668 w 1701424"/>
              <a:gd name="connsiteY4672" fmla="*/ 368871 h 1652906"/>
              <a:gd name="connsiteX4673" fmla="*/ 1069766 w 1701424"/>
              <a:gd name="connsiteY4673" fmla="*/ 370969 h 1652906"/>
              <a:gd name="connsiteX4674" fmla="*/ 1069110 w 1701424"/>
              <a:gd name="connsiteY4674" fmla="*/ 371363 h 1652906"/>
              <a:gd name="connsiteX4675" fmla="*/ 1068061 w 1701424"/>
              <a:gd name="connsiteY4675" fmla="*/ 371363 h 1652906"/>
              <a:gd name="connsiteX4676" fmla="*/ 1068061 w 1701424"/>
              <a:gd name="connsiteY4676" fmla="*/ 372150 h 1652906"/>
              <a:gd name="connsiteX4677" fmla="*/ 1067668 w 1701424"/>
              <a:gd name="connsiteY4677" fmla="*/ 372150 h 1652906"/>
              <a:gd name="connsiteX4678" fmla="*/ 1068848 w 1701424"/>
              <a:gd name="connsiteY4678" fmla="*/ 375952 h 1652906"/>
              <a:gd name="connsiteX4679" fmla="*/ 1069110 w 1701424"/>
              <a:gd name="connsiteY4679" fmla="*/ 376346 h 1652906"/>
              <a:gd name="connsiteX4680" fmla="*/ 1069503 w 1701424"/>
              <a:gd name="connsiteY4680" fmla="*/ 377788 h 1652906"/>
              <a:gd name="connsiteX4681" fmla="*/ 1069110 w 1701424"/>
              <a:gd name="connsiteY4681" fmla="*/ 378706 h 1652906"/>
              <a:gd name="connsiteX4682" fmla="*/ 1069766 w 1701424"/>
              <a:gd name="connsiteY4682" fmla="*/ 379493 h 1652906"/>
              <a:gd name="connsiteX4683" fmla="*/ 1070552 w 1701424"/>
              <a:gd name="connsiteY4683" fmla="*/ 379493 h 1652906"/>
              <a:gd name="connsiteX4684" fmla="*/ 1070946 w 1701424"/>
              <a:gd name="connsiteY4684" fmla="*/ 380149 h 1652906"/>
              <a:gd name="connsiteX4685" fmla="*/ 1070552 w 1701424"/>
              <a:gd name="connsiteY4685" fmla="*/ 380935 h 1652906"/>
              <a:gd name="connsiteX4686" fmla="*/ 1071733 w 1701424"/>
              <a:gd name="connsiteY4686" fmla="*/ 380935 h 1652906"/>
              <a:gd name="connsiteX4687" fmla="*/ 1072650 w 1701424"/>
              <a:gd name="connsiteY4687" fmla="*/ 384214 h 1652906"/>
              <a:gd name="connsiteX4688" fmla="*/ 1073306 w 1701424"/>
              <a:gd name="connsiteY4688" fmla="*/ 385000 h 1652906"/>
              <a:gd name="connsiteX4689" fmla="*/ 1071601 w 1701424"/>
              <a:gd name="connsiteY4689" fmla="*/ 383820 h 1652906"/>
              <a:gd name="connsiteX4690" fmla="*/ 1069503 w 1701424"/>
              <a:gd name="connsiteY4690" fmla="*/ 383033 h 1652906"/>
              <a:gd name="connsiteX4691" fmla="*/ 1068848 w 1701424"/>
              <a:gd name="connsiteY4691" fmla="*/ 384214 h 1652906"/>
              <a:gd name="connsiteX4692" fmla="*/ 1068061 w 1701424"/>
              <a:gd name="connsiteY4692" fmla="*/ 387361 h 1652906"/>
              <a:gd name="connsiteX4693" fmla="*/ 1068061 w 1701424"/>
              <a:gd name="connsiteY4693" fmla="*/ 387754 h 1652906"/>
              <a:gd name="connsiteX4694" fmla="*/ 1067405 w 1701424"/>
              <a:gd name="connsiteY4694" fmla="*/ 391295 h 1652906"/>
              <a:gd name="connsiteX4695" fmla="*/ 1067405 w 1701424"/>
              <a:gd name="connsiteY4695" fmla="*/ 391557 h 1652906"/>
              <a:gd name="connsiteX4696" fmla="*/ 1068061 w 1701424"/>
              <a:gd name="connsiteY4696" fmla="*/ 391557 h 1652906"/>
              <a:gd name="connsiteX4697" fmla="*/ 1068848 w 1701424"/>
              <a:gd name="connsiteY4697" fmla="*/ 392344 h 1652906"/>
              <a:gd name="connsiteX4698" fmla="*/ 1069110 w 1701424"/>
              <a:gd name="connsiteY4698" fmla="*/ 392737 h 1652906"/>
              <a:gd name="connsiteX4699" fmla="*/ 1069503 w 1701424"/>
              <a:gd name="connsiteY4699" fmla="*/ 392737 h 1652906"/>
              <a:gd name="connsiteX4700" fmla="*/ 1072388 w 1701424"/>
              <a:gd name="connsiteY4700" fmla="*/ 394442 h 1652906"/>
              <a:gd name="connsiteX4701" fmla="*/ 1073044 w 1701424"/>
              <a:gd name="connsiteY4701" fmla="*/ 394442 h 1652906"/>
              <a:gd name="connsiteX4702" fmla="*/ 1073044 w 1701424"/>
              <a:gd name="connsiteY4702" fmla="*/ 395491 h 1652906"/>
              <a:gd name="connsiteX4703" fmla="*/ 1073699 w 1701424"/>
              <a:gd name="connsiteY4703" fmla="*/ 395097 h 1652906"/>
              <a:gd name="connsiteX4704" fmla="*/ 1074486 w 1701424"/>
              <a:gd name="connsiteY4704" fmla="*/ 395491 h 1652906"/>
              <a:gd name="connsiteX4705" fmla="*/ 1073699 w 1701424"/>
              <a:gd name="connsiteY4705" fmla="*/ 397982 h 1652906"/>
              <a:gd name="connsiteX4706" fmla="*/ 1073699 w 1701424"/>
              <a:gd name="connsiteY4706" fmla="*/ 398638 h 1652906"/>
              <a:gd name="connsiteX4707" fmla="*/ 1073306 w 1701424"/>
              <a:gd name="connsiteY4707" fmla="*/ 399818 h 1652906"/>
              <a:gd name="connsiteX4708" fmla="*/ 1077240 w 1701424"/>
              <a:gd name="connsiteY4708" fmla="*/ 398638 h 1652906"/>
              <a:gd name="connsiteX4709" fmla="*/ 1079469 w 1701424"/>
              <a:gd name="connsiteY4709" fmla="*/ 399162 h 1652906"/>
              <a:gd name="connsiteX4710" fmla="*/ 1080518 w 1701424"/>
              <a:gd name="connsiteY4710" fmla="*/ 398638 h 1652906"/>
              <a:gd name="connsiteX4711" fmla="*/ 1080518 w 1701424"/>
              <a:gd name="connsiteY4711" fmla="*/ 401129 h 1652906"/>
              <a:gd name="connsiteX4712" fmla="*/ 1079862 w 1701424"/>
              <a:gd name="connsiteY4712" fmla="*/ 402178 h 1652906"/>
              <a:gd name="connsiteX4713" fmla="*/ 1079862 w 1701424"/>
              <a:gd name="connsiteY4713" fmla="*/ 403359 h 1652906"/>
              <a:gd name="connsiteX4714" fmla="*/ 1079862 w 1701424"/>
              <a:gd name="connsiteY4714" fmla="*/ 404276 h 1652906"/>
              <a:gd name="connsiteX4715" fmla="*/ 1079862 w 1701424"/>
              <a:gd name="connsiteY4715" fmla="*/ 405457 h 1652906"/>
              <a:gd name="connsiteX4716" fmla="*/ 1079862 w 1701424"/>
              <a:gd name="connsiteY4716" fmla="*/ 407817 h 1652906"/>
              <a:gd name="connsiteX4717" fmla="*/ 1078944 w 1701424"/>
              <a:gd name="connsiteY4717" fmla="*/ 409653 h 1652906"/>
              <a:gd name="connsiteX4718" fmla="*/ 1079862 w 1701424"/>
              <a:gd name="connsiteY4718" fmla="*/ 409260 h 1652906"/>
              <a:gd name="connsiteX4719" fmla="*/ 1079862 w 1701424"/>
              <a:gd name="connsiteY4719" fmla="*/ 410440 h 1652906"/>
              <a:gd name="connsiteX4720" fmla="*/ 1079862 w 1701424"/>
              <a:gd name="connsiteY4720" fmla="*/ 412931 h 1652906"/>
              <a:gd name="connsiteX4721" fmla="*/ 1080780 w 1701424"/>
              <a:gd name="connsiteY4721" fmla="*/ 412931 h 1652906"/>
              <a:gd name="connsiteX4722" fmla="*/ 1080780 w 1701424"/>
              <a:gd name="connsiteY4722" fmla="*/ 414374 h 1652906"/>
              <a:gd name="connsiteX4723" fmla="*/ 1081567 w 1701424"/>
              <a:gd name="connsiteY4723" fmla="*/ 413980 h 1652906"/>
              <a:gd name="connsiteX4724" fmla="*/ 1081960 w 1701424"/>
              <a:gd name="connsiteY4724" fmla="*/ 413980 h 1652906"/>
              <a:gd name="connsiteX4725" fmla="*/ 1081960 w 1701424"/>
              <a:gd name="connsiteY4725" fmla="*/ 414636 h 1652906"/>
              <a:gd name="connsiteX4726" fmla="*/ 1082223 w 1701424"/>
              <a:gd name="connsiteY4726" fmla="*/ 415029 h 1652906"/>
              <a:gd name="connsiteX4727" fmla="*/ 1082223 w 1701424"/>
              <a:gd name="connsiteY4727" fmla="*/ 416472 h 1652906"/>
              <a:gd name="connsiteX4728" fmla="*/ 1084321 w 1701424"/>
              <a:gd name="connsiteY4728" fmla="*/ 416734 h 1652906"/>
              <a:gd name="connsiteX4729" fmla="*/ 1085763 w 1701424"/>
              <a:gd name="connsiteY4729" fmla="*/ 418176 h 1652906"/>
              <a:gd name="connsiteX4730" fmla="*/ 1092189 w 1701424"/>
              <a:gd name="connsiteY4730" fmla="*/ 423159 h 1652906"/>
              <a:gd name="connsiteX4731" fmla="*/ 1096385 w 1701424"/>
              <a:gd name="connsiteY4731" fmla="*/ 428798 h 1652906"/>
              <a:gd name="connsiteX4732" fmla="*/ 1099270 w 1701424"/>
              <a:gd name="connsiteY4732" fmla="*/ 432338 h 1652906"/>
              <a:gd name="connsiteX4733" fmla="*/ 1099663 w 1701424"/>
              <a:gd name="connsiteY4733" fmla="*/ 432338 h 1652906"/>
              <a:gd name="connsiteX4734" fmla="*/ 1100319 w 1701424"/>
              <a:gd name="connsiteY4734" fmla="*/ 433519 h 1652906"/>
              <a:gd name="connsiteX4735" fmla="*/ 1101106 w 1701424"/>
              <a:gd name="connsiteY4735" fmla="*/ 435092 h 1652906"/>
              <a:gd name="connsiteX4736" fmla="*/ 1102024 w 1701424"/>
              <a:gd name="connsiteY4736" fmla="*/ 434174 h 1652906"/>
              <a:gd name="connsiteX4737" fmla="*/ 1101368 w 1701424"/>
              <a:gd name="connsiteY4737" fmla="*/ 432338 h 1652906"/>
              <a:gd name="connsiteX4738" fmla="*/ 1100319 w 1701424"/>
              <a:gd name="connsiteY4738" fmla="*/ 431683 h 1652906"/>
              <a:gd name="connsiteX4739" fmla="*/ 1101368 w 1701424"/>
              <a:gd name="connsiteY4739" fmla="*/ 429191 h 1652906"/>
              <a:gd name="connsiteX4740" fmla="*/ 1102417 w 1701424"/>
              <a:gd name="connsiteY4740" fmla="*/ 429454 h 1652906"/>
              <a:gd name="connsiteX4741" fmla="*/ 1103204 w 1701424"/>
              <a:gd name="connsiteY4741" fmla="*/ 428798 h 1652906"/>
              <a:gd name="connsiteX4742" fmla="*/ 1102810 w 1701424"/>
              <a:gd name="connsiteY4742" fmla="*/ 427093 h 1652906"/>
              <a:gd name="connsiteX4743" fmla="*/ 1103204 w 1701424"/>
              <a:gd name="connsiteY4743" fmla="*/ 426700 h 1652906"/>
              <a:gd name="connsiteX4744" fmla="*/ 1103466 w 1701424"/>
              <a:gd name="connsiteY4744" fmla="*/ 427093 h 1652906"/>
              <a:gd name="connsiteX4745" fmla="*/ 1103466 w 1701424"/>
              <a:gd name="connsiteY4745" fmla="*/ 427356 h 1652906"/>
              <a:gd name="connsiteX4746" fmla="*/ 1104646 w 1701424"/>
              <a:gd name="connsiteY4746" fmla="*/ 428142 h 1652906"/>
              <a:gd name="connsiteX4747" fmla="*/ 1108187 w 1701424"/>
              <a:gd name="connsiteY4747" fmla="*/ 424339 h 1652906"/>
              <a:gd name="connsiteX4748" fmla="*/ 1108842 w 1701424"/>
              <a:gd name="connsiteY4748" fmla="*/ 423553 h 1652906"/>
              <a:gd name="connsiteX4749" fmla="*/ 1109236 w 1701424"/>
              <a:gd name="connsiteY4749" fmla="*/ 423553 h 1652906"/>
              <a:gd name="connsiteX4750" fmla="*/ 1110022 w 1701424"/>
              <a:gd name="connsiteY4750" fmla="*/ 423159 h 1652906"/>
              <a:gd name="connsiteX4751" fmla="*/ 1110285 w 1701424"/>
              <a:gd name="connsiteY4751" fmla="*/ 422373 h 1652906"/>
              <a:gd name="connsiteX4752" fmla="*/ 1110940 w 1701424"/>
              <a:gd name="connsiteY4752" fmla="*/ 421717 h 1652906"/>
              <a:gd name="connsiteX4753" fmla="*/ 1110940 w 1701424"/>
              <a:gd name="connsiteY4753" fmla="*/ 421455 h 1652906"/>
              <a:gd name="connsiteX4754" fmla="*/ 1111727 w 1701424"/>
              <a:gd name="connsiteY4754" fmla="*/ 420012 h 1652906"/>
              <a:gd name="connsiteX4755" fmla="*/ 1112121 w 1701424"/>
              <a:gd name="connsiteY4755" fmla="*/ 420012 h 1652906"/>
              <a:gd name="connsiteX4756" fmla="*/ 1112383 w 1701424"/>
              <a:gd name="connsiteY4756" fmla="*/ 420668 h 1652906"/>
              <a:gd name="connsiteX4757" fmla="*/ 1112383 w 1701424"/>
              <a:gd name="connsiteY4757" fmla="*/ 421061 h 1652906"/>
              <a:gd name="connsiteX4758" fmla="*/ 1112776 w 1701424"/>
              <a:gd name="connsiteY4758" fmla="*/ 421455 h 1652906"/>
              <a:gd name="connsiteX4759" fmla="*/ 1113170 w 1701424"/>
              <a:gd name="connsiteY4759" fmla="*/ 421061 h 1652906"/>
              <a:gd name="connsiteX4760" fmla="*/ 1113825 w 1701424"/>
              <a:gd name="connsiteY4760" fmla="*/ 421061 h 1652906"/>
              <a:gd name="connsiteX4761" fmla="*/ 1113170 w 1701424"/>
              <a:gd name="connsiteY4761" fmla="*/ 420274 h 1652906"/>
              <a:gd name="connsiteX4762" fmla="*/ 1113563 w 1701424"/>
              <a:gd name="connsiteY4762" fmla="*/ 419619 h 1652906"/>
              <a:gd name="connsiteX4763" fmla="*/ 1113563 w 1701424"/>
              <a:gd name="connsiteY4763" fmla="*/ 418963 h 1652906"/>
              <a:gd name="connsiteX4764" fmla="*/ 1114219 w 1701424"/>
              <a:gd name="connsiteY4764" fmla="*/ 419357 h 1652906"/>
              <a:gd name="connsiteX4765" fmla="*/ 1114219 w 1701424"/>
              <a:gd name="connsiteY4765" fmla="*/ 419619 h 1652906"/>
              <a:gd name="connsiteX4766" fmla="*/ 1114874 w 1701424"/>
              <a:gd name="connsiteY4766" fmla="*/ 420012 h 1652906"/>
              <a:gd name="connsiteX4767" fmla="*/ 1115661 w 1701424"/>
              <a:gd name="connsiteY4767" fmla="*/ 419619 h 1652906"/>
              <a:gd name="connsiteX4768" fmla="*/ 1115661 w 1701424"/>
              <a:gd name="connsiteY4768" fmla="*/ 420668 h 1652906"/>
              <a:gd name="connsiteX4769" fmla="*/ 1116579 w 1701424"/>
              <a:gd name="connsiteY4769" fmla="*/ 421455 h 1652906"/>
              <a:gd name="connsiteX4770" fmla="*/ 1116579 w 1701424"/>
              <a:gd name="connsiteY4770" fmla="*/ 421717 h 1652906"/>
              <a:gd name="connsiteX4771" fmla="*/ 1117104 w 1701424"/>
              <a:gd name="connsiteY4771" fmla="*/ 422110 h 1652906"/>
              <a:gd name="connsiteX4772" fmla="*/ 1117759 w 1701424"/>
              <a:gd name="connsiteY4772" fmla="*/ 423815 h 1652906"/>
              <a:gd name="connsiteX4773" fmla="*/ 1118546 w 1701424"/>
              <a:gd name="connsiteY4773" fmla="*/ 424339 h 1652906"/>
              <a:gd name="connsiteX4774" fmla="*/ 1119202 w 1701424"/>
              <a:gd name="connsiteY4774" fmla="*/ 424602 h 1652906"/>
              <a:gd name="connsiteX4775" fmla="*/ 1119857 w 1701424"/>
              <a:gd name="connsiteY4775" fmla="*/ 425257 h 1652906"/>
              <a:gd name="connsiteX4776" fmla="*/ 1120251 w 1701424"/>
              <a:gd name="connsiteY4776" fmla="*/ 426438 h 1652906"/>
              <a:gd name="connsiteX4777" fmla="*/ 1119857 w 1701424"/>
              <a:gd name="connsiteY4777" fmla="*/ 427356 h 1652906"/>
              <a:gd name="connsiteX4778" fmla="*/ 1119857 w 1701424"/>
              <a:gd name="connsiteY4778" fmla="*/ 427749 h 1652906"/>
              <a:gd name="connsiteX4779" fmla="*/ 1120644 w 1701424"/>
              <a:gd name="connsiteY4779" fmla="*/ 427749 h 1652906"/>
              <a:gd name="connsiteX4780" fmla="*/ 1120644 w 1701424"/>
              <a:gd name="connsiteY4780" fmla="*/ 429191 h 1652906"/>
              <a:gd name="connsiteX4781" fmla="*/ 1121562 w 1701424"/>
              <a:gd name="connsiteY4781" fmla="*/ 430896 h 1652906"/>
              <a:gd name="connsiteX4782" fmla="*/ 1121300 w 1701424"/>
              <a:gd name="connsiteY4782" fmla="*/ 431421 h 1652906"/>
              <a:gd name="connsiteX4783" fmla="*/ 1120644 w 1701424"/>
              <a:gd name="connsiteY4783" fmla="*/ 432732 h 1652906"/>
              <a:gd name="connsiteX4784" fmla="*/ 1118808 w 1701424"/>
              <a:gd name="connsiteY4784" fmla="*/ 434830 h 1652906"/>
              <a:gd name="connsiteX4785" fmla="*/ 1119464 w 1701424"/>
              <a:gd name="connsiteY4785" fmla="*/ 436535 h 1652906"/>
              <a:gd name="connsiteX4786" fmla="*/ 1119202 w 1701424"/>
              <a:gd name="connsiteY4786" fmla="*/ 437059 h 1652906"/>
              <a:gd name="connsiteX4787" fmla="*/ 1119464 w 1701424"/>
              <a:gd name="connsiteY4787" fmla="*/ 437715 h 1652906"/>
              <a:gd name="connsiteX4788" fmla="*/ 1118546 w 1701424"/>
              <a:gd name="connsiteY4788" fmla="*/ 438764 h 1652906"/>
              <a:gd name="connsiteX4789" fmla="*/ 1118546 w 1701424"/>
              <a:gd name="connsiteY4789" fmla="*/ 439157 h 1652906"/>
              <a:gd name="connsiteX4790" fmla="*/ 1117759 w 1701424"/>
              <a:gd name="connsiteY4790" fmla="*/ 439813 h 1652906"/>
              <a:gd name="connsiteX4791" fmla="*/ 1117104 w 1701424"/>
              <a:gd name="connsiteY4791" fmla="*/ 440862 h 1652906"/>
              <a:gd name="connsiteX4792" fmla="*/ 1116317 w 1701424"/>
              <a:gd name="connsiteY4792" fmla="*/ 442960 h 1652906"/>
              <a:gd name="connsiteX4793" fmla="*/ 1119857 w 1701424"/>
              <a:gd name="connsiteY4793" fmla="*/ 444140 h 1652906"/>
              <a:gd name="connsiteX4794" fmla="*/ 1122742 w 1701424"/>
              <a:gd name="connsiteY4794" fmla="*/ 440862 h 1652906"/>
              <a:gd name="connsiteX4795" fmla="*/ 1123004 w 1701424"/>
              <a:gd name="connsiteY4795" fmla="*/ 440862 h 1652906"/>
              <a:gd name="connsiteX4796" fmla="*/ 1123398 w 1701424"/>
              <a:gd name="connsiteY4796" fmla="*/ 440075 h 1652906"/>
              <a:gd name="connsiteX4797" fmla="*/ 1124185 w 1701424"/>
              <a:gd name="connsiteY4797" fmla="*/ 440469 h 1652906"/>
              <a:gd name="connsiteX4798" fmla="*/ 1124447 w 1701424"/>
              <a:gd name="connsiteY4798" fmla="*/ 439420 h 1652906"/>
              <a:gd name="connsiteX4799" fmla="*/ 1128643 w 1701424"/>
              <a:gd name="connsiteY4799" fmla="*/ 439813 h 1652906"/>
              <a:gd name="connsiteX4800" fmla="*/ 1130086 w 1701424"/>
              <a:gd name="connsiteY4800" fmla="*/ 436272 h 1652906"/>
              <a:gd name="connsiteX4801" fmla="*/ 1128643 w 1701424"/>
              <a:gd name="connsiteY4801" fmla="*/ 435617 h 1652906"/>
              <a:gd name="connsiteX4802" fmla="*/ 1129036 w 1701424"/>
              <a:gd name="connsiteY4802" fmla="*/ 435092 h 1652906"/>
              <a:gd name="connsiteX4803" fmla="*/ 1131397 w 1701424"/>
              <a:gd name="connsiteY4803" fmla="*/ 435879 h 1652906"/>
              <a:gd name="connsiteX4804" fmla="*/ 1131921 w 1701424"/>
              <a:gd name="connsiteY4804" fmla="*/ 435617 h 1652906"/>
              <a:gd name="connsiteX4805" fmla="*/ 1132577 w 1701424"/>
              <a:gd name="connsiteY4805" fmla="*/ 435617 h 1652906"/>
              <a:gd name="connsiteX4806" fmla="*/ 1134019 w 1701424"/>
              <a:gd name="connsiteY4806" fmla="*/ 436272 h 1652906"/>
              <a:gd name="connsiteX4807" fmla="*/ 1134806 w 1701424"/>
              <a:gd name="connsiteY4807" fmla="*/ 436535 h 1652906"/>
              <a:gd name="connsiteX4808" fmla="*/ 1134806 w 1701424"/>
              <a:gd name="connsiteY4808" fmla="*/ 437059 h 1652906"/>
              <a:gd name="connsiteX4809" fmla="*/ 1134806 w 1701424"/>
              <a:gd name="connsiteY4809" fmla="*/ 437322 h 1652906"/>
              <a:gd name="connsiteX4810" fmla="*/ 1135724 w 1701424"/>
              <a:gd name="connsiteY4810" fmla="*/ 438371 h 1652906"/>
              <a:gd name="connsiteX4811" fmla="*/ 1136380 w 1701424"/>
              <a:gd name="connsiteY4811" fmla="*/ 438371 h 1652906"/>
              <a:gd name="connsiteX4812" fmla="*/ 1137560 w 1701424"/>
              <a:gd name="connsiteY4812" fmla="*/ 438371 h 1652906"/>
              <a:gd name="connsiteX4813" fmla="*/ 1137822 w 1701424"/>
              <a:gd name="connsiteY4813" fmla="*/ 439157 h 1652906"/>
              <a:gd name="connsiteX4814" fmla="*/ 1138740 w 1701424"/>
              <a:gd name="connsiteY4814" fmla="*/ 439813 h 1652906"/>
              <a:gd name="connsiteX4815" fmla="*/ 1139002 w 1701424"/>
              <a:gd name="connsiteY4815" fmla="*/ 439420 h 1652906"/>
              <a:gd name="connsiteX4816" fmla="*/ 1139658 w 1701424"/>
              <a:gd name="connsiteY4816" fmla="*/ 439813 h 1652906"/>
              <a:gd name="connsiteX4817" fmla="*/ 1139658 w 1701424"/>
              <a:gd name="connsiteY4817" fmla="*/ 439157 h 1652906"/>
              <a:gd name="connsiteX4818" fmla="*/ 1140183 w 1701424"/>
              <a:gd name="connsiteY4818" fmla="*/ 439157 h 1652906"/>
              <a:gd name="connsiteX4819" fmla="*/ 1139658 w 1701424"/>
              <a:gd name="connsiteY4819" fmla="*/ 440075 h 1652906"/>
              <a:gd name="connsiteX4820" fmla="*/ 1140183 w 1701424"/>
              <a:gd name="connsiteY4820" fmla="*/ 440469 h 1652906"/>
              <a:gd name="connsiteX4821" fmla="*/ 1140183 w 1701424"/>
              <a:gd name="connsiteY4821" fmla="*/ 441911 h 1652906"/>
              <a:gd name="connsiteX4822" fmla="*/ 1140445 w 1701424"/>
              <a:gd name="connsiteY4822" fmla="*/ 443616 h 1652906"/>
              <a:gd name="connsiteX4823" fmla="*/ 1141101 w 1701424"/>
              <a:gd name="connsiteY4823" fmla="*/ 443616 h 1652906"/>
              <a:gd name="connsiteX4824" fmla="*/ 1142543 w 1701424"/>
              <a:gd name="connsiteY4824" fmla="*/ 443354 h 1652906"/>
              <a:gd name="connsiteX4825" fmla="*/ 1142543 w 1701424"/>
              <a:gd name="connsiteY4825" fmla="*/ 442698 h 1652906"/>
              <a:gd name="connsiteX4826" fmla="*/ 1143199 w 1701424"/>
              <a:gd name="connsiteY4826" fmla="*/ 442698 h 1652906"/>
              <a:gd name="connsiteX4827" fmla="*/ 1143199 w 1701424"/>
              <a:gd name="connsiteY4827" fmla="*/ 441911 h 1652906"/>
              <a:gd name="connsiteX4828" fmla="*/ 1143199 w 1701424"/>
              <a:gd name="connsiteY4828" fmla="*/ 441518 h 1652906"/>
              <a:gd name="connsiteX4829" fmla="*/ 1143854 w 1701424"/>
              <a:gd name="connsiteY4829" fmla="*/ 441518 h 1652906"/>
              <a:gd name="connsiteX4830" fmla="*/ 1143854 w 1701424"/>
              <a:gd name="connsiteY4830" fmla="*/ 440469 h 1652906"/>
              <a:gd name="connsiteX4831" fmla="*/ 1144379 w 1701424"/>
              <a:gd name="connsiteY4831" fmla="*/ 440469 h 1652906"/>
              <a:gd name="connsiteX4832" fmla="*/ 1144379 w 1701424"/>
              <a:gd name="connsiteY4832" fmla="*/ 439813 h 1652906"/>
              <a:gd name="connsiteX4833" fmla="*/ 1145821 w 1701424"/>
              <a:gd name="connsiteY4833" fmla="*/ 440075 h 1652906"/>
              <a:gd name="connsiteX4834" fmla="*/ 1146739 w 1701424"/>
              <a:gd name="connsiteY4834" fmla="*/ 437715 h 1652906"/>
              <a:gd name="connsiteX4835" fmla="*/ 1146739 w 1701424"/>
              <a:gd name="connsiteY4835" fmla="*/ 437059 h 1652906"/>
              <a:gd name="connsiteX4836" fmla="*/ 1147526 w 1701424"/>
              <a:gd name="connsiteY4836" fmla="*/ 437059 h 1652906"/>
              <a:gd name="connsiteX4837" fmla="*/ 1148575 w 1701424"/>
              <a:gd name="connsiteY4837" fmla="*/ 437715 h 1652906"/>
              <a:gd name="connsiteX4838" fmla="*/ 1150673 w 1701424"/>
              <a:gd name="connsiteY4838" fmla="*/ 434830 h 1652906"/>
              <a:gd name="connsiteX4839" fmla="*/ 1151460 w 1701424"/>
              <a:gd name="connsiteY4839" fmla="*/ 434437 h 1652906"/>
              <a:gd name="connsiteX4840" fmla="*/ 1151722 w 1701424"/>
              <a:gd name="connsiteY4840" fmla="*/ 435092 h 1652906"/>
              <a:gd name="connsiteX4841" fmla="*/ 1153165 w 1701424"/>
              <a:gd name="connsiteY4841" fmla="*/ 434830 h 1652906"/>
              <a:gd name="connsiteX4842" fmla="*/ 1153558 w 1701424"/>
              <a:gd name="connsiteY4842" fmla="*/ 434830 h 1652906"/>
              <a:gd name="connsiteX4843" fmla="*/ 1153820 w 1701424"/>
              <a:gd name="connsiteY4843" fmla="*/ 434830 h 1652906"/>
              <a:gd name="connsiteX4844" fmla="*/ 1154345 w 1701424"/>
              <a:gd name="connsiteY4844" fmla="*/ 434830 h 1652906"/>
              <a:gd name="connsiteX4845" fmla="*/ 1154607 w 1701424"/>
              <a:gd name="connsiteY4845" fmla="*/ 434830 h 1652906"/>
              <a:gd name="connsiteX4846" fmla="*/ 1154345 w 1701424"/>
              <a:gd name="connsiteY4846" fmla="*/ 434174 h 1652906"/>
              <a:gd name="connsiteX4847" fmla="*/ 1155263 w 1701424"/>
              <a:gd name="connsiteY4847" fmla="*/ 434174 h 1652906"/>
              <a:gd name="connsiteX4848" fmla="*/ 1155656 w 1701424"/>
              <a:gd name="connsiteY4848" fmla="*/ 433519 h 1652906"/>
              <a:gd name="connsiteX4849" fmla="*/ 1155918 w 1701424"/>
              <a:gd name="connsiteY4849" fmla="*/ 432994 h 1652906"/>
              <a:gd name="connsiteX4850" fmla="*/ 1158016 w 1701424"/>
              <a:gd name="connsiteY4850" fmla="*/ 431421 h 1652906"/>
              <a:gd name="connsiteX4851" fmla="*/ 1157099 w 1701424"/>
              <a:gd name="connsiteY4851" fmla="*/ 429978 h 1652906"/>
              <a:gd name="connsiteX4852" fmla="*/ 1154607 w 1701424"/>
              <a:gd name="connsiteY4852" fmla="*/ 428536 h 1652906"/>
              <a:gd name="connsiteX4853" fmla="*/ 1153558 w 1701424"/>
              <a:gd name="connsiteY4853" fmla="*/ 428142 h 1652906"/>
              <a:gd name="connsiteX4854" fmla="*/ 1153165 w 1701424"/>
              <a:gd name="connsiteY4854" fmla="*/ 427356 h 1652906"/>
              <a:gd name="connsiteX4855" fmla="*/ 1155656 w 1701424"/>
              <a:gd name="connsiteY4855" fmla="*/ 424339 h 1652906"/>
              <a:gd name="connsiteX4856" fmla="*/ 1156443 w 1701424"/>
              <a:gd name="connsiteY4856" fmla="*/ 424995 h 1652906"/>
              <a:gd name="connsiteX4857" fmla="*/ 1156443 w 1701424"/>
              <a:gd name="connsiteY4857" fmla="*/ 425257 h 1652906"/>
              <a:gd name="connsiteX4858" fmla="*/ 1158016 w 1701424"/>
              <a:gd name="connsiteY4858" fmla="*/ 426044 h 1652906"/>
              <a:gd name="connsiteX4859" fmla="*/ 1159197 w 1701424"/>
              <a:gd name="connsiteY4859" fmla="*/ 426438 h 1652906"/>
              <a:gd name="connsiteX4860" fmla="*/ 1159459 w 1701424"/>
              <a:gd name="connsiteY4860" fmla="*/ 425257 h 1652906"/>
              <a:gd name="connsiteX4861" fmla="*/ 1159983 w 1701424"/>
              <a:gd name="connsiteY4861" fmla="*/ 424602 h 1652906"/>
              <a:gd name="connsiteX4862" fmla="*/ 1160639 w 1701424"/>
              <a:gd name="connsiteY4862" fmla="*/ 424995 h 1652906"/>
              <a:gd name="connsiteX4863" fmla="*/ 1160639 w 1701424"/>
              <a:gd name="connsiteY4863" fmla="*/ 425257 h 1652906"/>
              <a:gd name="connsiteX4864" fmla="*/ 1162737 w 1701424"/>
              <a:gd name="connsiteY4864" fmla="*/ 424995 h 1652906"/>
              <a:gd name="connsiteX4865" fmla="*/ 1162737 w 1701424"/>
              <a:gd name="connsiteY4865" fmla="*/ 424602 h 1652906"/>
              <a:gd name="connsiteX4866" fmla="*/ 1163393 w 1701424"/>
              <a:gd name="connsiteY4866" fmla="*/ 424995 h 1652906"/>
              <a:gd name="connsiteX4867" fmla="*/ 1164835 w 1701424"/>
              <a:gd name="connsiteY4867" fmla="*/ 422897 h 1652906"/>
              <a:gd name="connsiteX4868" fmla="*/ 1162081 w 1701424"/>
              <a:gd name="connsiteY4868" fmla="*/ 421717 h 1652906"/>
              <a:gd name="connsiteX4869" fmla="*/ 1162999 w 1701424"/>
              <a:gd name="connsiteY4869" fmla="*/ 420012 h 1652906"/>
              <a:gd name="connsiteX4870" fmla="*/ 1162344 w 1701424"/>
              <a:gd name="connsiteY4870" fmla="*/ 419619 h 1652906"/>
              <a:gd name="connsiteX4871" fmla="*/ 1162344 w 1701424"/>
              <a:gd name="connsiteY4871" fmla="*/ 418963 h 1652906"/>
              <a:gd name="connsiteX4872" fmla="*/ 1162999 w 1701424"/>
              <a:gd name="connsiteY4872" fmla="*/ 417521 h 1652906"/>
              <a:gd name="connsiteX4873" fmla="*/ 1163393 w 1701424"/>
              <a:gd name="connsiteY4873" fmla="*/ 417521 h 1652906"/>
              <a:gd name="connsiteX4874" fmla="*/ 1163786 w 1701424"/>
              <a:gd name="connsiteY4874" fmla="*/ 416734 h 1652906"/>
              <a:gd name="connsiteX4875" fmla="*/ 1163786 w 1701424"/>
              <a:gd name="connsiteY4875" fmla="*/ 416472 h 1652906"/>
              <a:gd name="connsiteX4876" fmla="*/ 1164442 w 1701424"/>
              <a:gd name="connsiteY4876" fmla="*/ 416472 h 1652906"/>
              <a:gd name="connsiteX4877" fmla="*/ 1165097 w 1701424"/>
              <a:gd name="connsiteY4877" fmla="*/ 415292 h 1652906"/>
              <a:gd name="connsiteX4878" fmla="*/ 1165622 w 1701424"/>
              <a:gd name="connsiteY4878" fmla="*/ 414636 h 1652906"/>
              <a:gd name="connsiteX4879" fmla="*/ 1171654 w 1701424"/>
              <a:gd name="connsiteY4879" fmla="*/ 419619 h 1652906"/>
              <a:gd name="connsiteX4880" fmla="*/ 1171916 w 1701424"/>
              <a:gd name="connsiteY4880" fmla="*/ 420012 h 1652906"/>
              <a:gd name="connsiteX4881" fmla="*/ 1175195 w 1701424"/>
              <a:gd name="connsiteY4881" fmla="*/ 420274 h 1652906"/>
              <a:gd name="connsiteX4882" fmla="*/ 1176899 w 1701424"/>
              <a:gd name="connsiteY4882" fmla="*/ 422110 h 1652906"/>
              <a:gd name="connsiteX4883" fmla="*/ 1180440 w 1701424"/>
              <a:gd name="connsiteY4883" fmla="*/ 427093 h 1652906"/>
              <a:gd name="connsiteX4884" fmla="*/ 1182931 w 1701424"/>
              <a:gd name="connsiteY4884" fmla="*/ 433519 h 1652906"/>
              <a:gd name="connsiteX4885" fmla="*/ 1185161 w 1701424"/>
              <a:gd name="connsiteY4885" fmla="*/ 435092 h 1652906"/>
              <a:gd name="connsiteX4886" fmla="*/ 1185816 w 1701424"/>
              <a:gd name="connsiteY4886" fmla="*/ 435879 h 1652906"/>
              <a:gd name="connsiteX4887" fmla="*/ 1186865 w 1701424"/>
              <a:gd name="connsiteY4887" fmla="*/ 436535 h 1652906"/>
              <a:gd name="connsiteX4888" fmla="*/ 1189619 w 1701424"/>
              <a:gd name="connsiteY4888" fmla="*/ 437715 h 1652906"/>
              <a:gd name="connsiteX4889" fmla="*/ 1193160 w 1701424"/>
              <a:gd name="connsiteY4889" fmla="*/ 437715 h 1652906"/>
              <a:gd name="connsiteX4890" fmla="*/ 1194995 w 1701424"/>
              <a:gd name="connsiteY4890" fmla="*/ 438371 h 1652906"/>
              <a:gd name="connsiteX4891" fmla="*/ 1197487 w 1701424"/>
              <a:gd name="connsiteY4891" fmla="*/ 440862 h 1652906"/>
              <a:gd name="connsiteX4892" fmla="*/ 1198274 w 1701424"/>
              <a:gd name="connsiteY4892" fmla="*/ 442698 h 1652906"/>
              <a:gd name="connsiteX4893" fmla="*/ 1199716 w 1701424"/>
              <a:gd name="connsiteY4893" fmla="*/ 445058 h 1652906"/>
              <a:gd name="connsiteX4894" fmla="*/ 1200372 w 1701424"/>
              <a:gd name="connsiteY4894" fmla="*/ 446501 h 1652906"/>
              <a:gd name="connsiteX4895" fmla="*/ 1201814 w 1701424"/>
              <a:gd name="connsiteY4895" fmla="*/ 448336 h 1652906"/>
              <a:gd name="connsiteX4896" fmla="*/ 1204568 w 1701424"/>
              <a:gd name="connsiteY4896" fmla="*/ 450697 h 1652906"/>
              <a:gd name="connsiteX4897" fmla="*/ 1206797 w 1701424"/>
              <a:gd name="connsiteY4897" fmla="*/ 452139 h 1652906"/>
              <a:gd name="connsiteX4898" fmla="*/ 1208502 w 1701424"/>
              <a:gd name="connsiteY4898" fmla="*/ 452533 h 1652906"/>
              <a:gd name="connsiteX4899" fmla="*/ 1209551 w 1701424"/>
              <a:gd name="connsiteY4899" fmla="*/ 452533 h 1652906"/>
              <a:gd name="connsiteX4900" fmla="*/ 1210338 w 1701424"/>
              <a:gd name="connsiteY4900" fmla="*/ 452533 h 1652906"/>
              <a:gd name="connsiteX4901" fmla="*/ 1211256 w 1701424"/>
              <a:gd name="connsiteY4901" fmla="*/ 452533 h 1652906"/>
              <a:gd name="connsiteX4902" fmla="*/ 1216632 w 1701424"/>
              <a:gd name="connsiteY4902" fmla="*/ 451221 h 1652906"/>
              <a:gd name="connsiteX4903" fmla="*/ 1217681 w 1701424"/>
              <a:gd name="connsiteY4903" fmla="*/ 451484 h 1652906"/>
              <a:gd name="connsiteX4904" fmla="*/ 1221615 w 1701424"/>
              <a:gd name="connsiteY4904" fmla="*/ 452533 h 1652906"/>
              <a:gd name="connsiteX4905" fmla="*/ 1223713 w 1701424"/>
              <a:gd name="connsiteY4905" fmla="*/ 452926 h 1652906"/>
              <a:gd name="connsiteX4906" fmla="*/ 1227778 w 1701424"/>
              <a:gd name="connsiteY4906" fmla="*/ 453319 h 1652906"/>
              <a:gd name="connsiteX4907" fmla="*/ 1229089 w 1701424"/>
              <a:gd name="connsiteY4907" fmla="*/ 452926 h 1652906"/>
              <a:gd name="connsiteX4908" fmla="*/ 1230138 w 1701424"/>
              <a:gd name="connsiteY4908" fmla="*/ 452139 h 1652906"/>
              <a:gd name="connsiteX4909" fmla="*/ 1231581 w 1701424"/>
              <a:gd name="connsiteY4909" fmla="*/ 450697 h 1652906"/>
              <a:gd name="connsiteX4910" fmla="*/ 1232236 w 1701424"/>
              <a:gd name="connsiteY4910" fmla="*/ 448599 h 1652906"/>
              <a:gd name="connsiteX4911" fmla="*/ 1233679 w 1701424"/>
              <a:gd name="connsiteY4911" fmla="*/ 444796 h 1652906"/>
              <a:gd name="connsiteX4912" fmla="*/ 1234859 w 1701424"/>
              <a:gd name="connsiteY4912" fmla="*/ 442698 h 1652906"/>
              <a:gd name="connsiteX4913" fmla="*/ 1235515 w 1701424"/>
              <a:gd name="connsiteY4913" fmla="*/ 441518 h 1652906"/>
              <a:gd name="connsiteX4914" fmla="*/ 1236170 w 1701424"/>
              <a:gd name="connsiteY4914" fmla="*/ 440075 h 1652906"/>
              <a:gd name="connsiteX4915" fmla="*/ 1236957 w 1701424"/>
              <a:gd name="connsiteY4915" fmla="*/ 439813 h 1652906"/>
              <a:gd name="connsiteX4916" fmla="*/ 1238662 w 1701424"/>
              <a:gd name="connsiteY4916" fmla="*/ 438371 h 1652906"/>
              <a:gd name="connsiteX4917" fmla="*/ 1244300 w 1701424"/>
              <a:gd name="connsiteY4917" fmla="*/ 436272 h 1652906"/>
              <a:gd name="connsiteX4918" fmla="*/ 1246136 w 1701424"/>
              <a:gd name="connsiteY4918" fmla="*/ 435092 h 1652906"/>
              <a:gd name="connsiteX4919" fmla="*/ 1249152 w 1701424"/>
              <a:gd name="connsiteY4919" fmla="*/ 432994 h 1652906"/>
              <a:gd name="connsiteX4920" fmla="*/ 1251382 w 1701424"/>
              <a:gd name="connsiteY4920" fmla="*/ 431421 h 1652906"/>
              <a:gd name="connsiteX4921" fmla="*/ 1252431 w 1701424"/>
              <a:gd name="connsiteY4921" fmla="*/ 430896 h 1652906"/>
              <a:gd name="connsiteX4922" fmla="*/ 1253217 w 1701424"/>
              <a:gd name="connsiteY4922" fmla="*/ 430896 h 1652906"/>
              <a:gd name="connsiteX4923" fmla="*/ 1254135 w 1701424"/>
              <a:gd name="connsiteY4923" fmla="*/ 430896 h 1652906"/>
              <a:gd name="connsiteX4924" fmla="*/ 1255972 w 1701424"/>
              <a:gd name="connsiteY4924" fmla="*/ 431683 h 1652906"/>
              <a:gd name="connsiteX4925" fmla="*/ 1259906 w 1701424"/>
              <a:gd name="connsiteY4925" fmla="*/ 434830 h 1652906"/>
              <a:gd name="connsiteX4926" fmla="*/ 1260955 w 1701424"/>
              <a:gd name="connsiteY4926" fmla="*/ 435617 h 1652906"/>
              <a:gd name="connsiteX4927" fmla="*/ 1262135 w 1701424"/>
              <a:gd name="connsiteY4927" fmla="*/ 435617 h 1652906"/>
              <a:gd name="connsiteX4928" fmla="*/ 1263053 w 1701424"/>
              <a:gd name="connsiteY4928" fmla="*/ 435617 h 1652906"/>
              <a:gd name="connsiteX4929" fmla="*/ 1263578 w 1701424"/>
              <a:gd name="connsiteY4929" fmla="*/ 435617 h 1652906"/>
              <a:gd name="connsiteX4930" fmla="*/ 1267249 w 1701424"/>
              <a:gd name="connsiteY4930" fmla="*/ 434830 h 1652906"/>
              <a:gd name="connsiteX4931" fmla="*/ 1269872 w 1701424"/>
              <a:gd name="connsiteY4931" fmla="*/ 434437 h 1652906"/>
              <a:gd name="connsiteX4932" fmla="*/ 1272232 w 1701424"/>
              <a:gd name="connsiteY4932" fmla="*/ 434437 h 1652906"/>
              <a:gd name="connsiteX4933" fmla="*/ 1274068 w 1701424"/>
              <a:gd name="connsiteY4933" fmla="*/ 434437 h 1652906"/>
              <a:gd name="connsiteX4934" fmla="*/ 1275117 w 1701424"/>
              <a:gd name="connsiteY4934" fmla="*/ 434830 h 1652906"/>
              <a:gd name="connsiteX4935" fmla="*/ 1276297 w 1701424"/>
              <a:gd name="connsiteY4935" fmla="*/ 435092 h 1652906"/>
              <a:gd name="connsiteX4936" fmla="*/ 1276953 w 1701424"/>
              <a:gd name="connsiteY4936" fmla="*/ 435617 h 1652906"/>
              <a:gd name="connsiteX4937" fmla="*/ 1277740 w 1701424"/>
              <a:gd name="connsiteY4937" fmla="*/ 436272 h 1652906"/>
              <a:gd name="connsiteX4938" fmla="*/ 1279707 w 1701424"/>
              <a:gd name="connsiteY4938" fmla="*/ 438371 h 1652906"/>
              <a:gd name="connsiteX4939" fmla="*/ 1282592 w 1701424"/>
              <a:gd name="connsiteY4939" fmla="*/ 441518 h 1652906"/>
              <a:gd name="connsiteX4940" fmla="*/ 1284034 w 1701424"/>
              <a:gd name="connsiteY4940" fmla="*/ 442698 h 1652906"/>
              <a:gd name="connsiteX4941" fmla="*/ 1286132 w 1701424"/>
              <a:gd name="connsiteY4941" fmla="*/ 444140 h 1652906"/>
              <a:gd name="connsiteX4942" fmla="*/ 1293607 w 1701424"/>
              <a:gd name="connsiteY4942" fmla="*/ 448992 h 1652906"/>
              <a:gd name="connsiteX4943" fmla="*/ 1295311 w 1701424"/>
              <a:gd name="connsiteY4943" fmla="*/ 450041 h 1652906"/>
              <a:gd name="connsiteX4944" fmla="*/ 1300688 w 1701424"/>
              <a:gd name="connsiteY4944" fmla="*/ 453319 h 1652906"/>
              <a:gd name="connsiteX4945" fmla="*/ 1304228 w 1701424"/>
              <a:gd name="connsiteY4945" fmla="*/ 454893 h 1652906"/>
              <a:gd name="connsiteX4946" fmla="*/ 1307113 w 1701424"/>
              <a:gd name="connsiteY4946" fmla="*/ 455680 h 1652906"/>
              <a:gd name="connsiteX4947" fmla="*/ 1308818 w 1701424"/>
              <a:gd name="connsiteY4947" fmla="*/ 456860 h 1652906"/>
              <a:gd name="connsiteX4948" fmla="*/ 1312096 w 1701424"/>
              <a:gd name="connsiteY4948" fmla="*/ 458958 h 1652906"/>
              <a:gd name="connsiteX4949" fmla="*/ 1312752 w 1701424"/>
              <a:gd name="connsiteY4949" fmla="*/ 459614 h 1652906"/>
              <a:gd name="connsiteX4950" fmla="*/ 1319571 w 1701424"/>
              <a:gd name="connsiteY4950" fmla="*/ 463154 h 1652906"/>
              <a:gd name="connsiteX4951" fmla="*/ 1323373 w 1701424"/>
              <a:gd name="connsiteY4951" fmla="*/ 464597 h 1652906"/>
              <a:gd name="connsiteX4952" fmla="*/ 1325209 w 1701424"/>
              <a:gd name="connsiteY4952" fmla="*/ 464990 h 1652906"/>
              <a:gd name="connsiteX4953" fmla="*/ 1328750 w 1701424"/>
              <a:gd name="connsiteY4953" fmla="*/ 465252 h 1652906"/>
              <a:gd name="connsiteX4954" fmla="*/ 1335438 w 1701424"/>
              <a:gd name="connsiteY4954" fmla="*/ 465777 h 1652906"/>
              <a:gd name="connsiteX4955" fmla="*/ 1338716 w 1701424"/>
              <a:gd name="connsiteY4955" fmla="*/ 466039 h 1652906"/>
              <a:gd name="connsiteX4956" fmla="*/ 1340420 w 1701424"/>
              <a:gd name="connsiteY4956" fmla="*/ 467088 h 1652906"/>
              <a:gd name="connsiteX4957" fmla="*/ 1342912 w 1701424"/>
              <a:gd name="connsiteY4957" fmla="*/ 469973 h 1652906"/>
              <a:gd name="connsiteX4958" fmla="*/ 1345010 w 1701424"/>
              <a:gd name="connsiteY4958" fmla="*/ 470629 h 1652906"/>
              <a:gd name="connsiteX4959" fmla="*/ 1347895 w 1701424"/>
              <a:gd name="connsiteY4959" fmla="*/ 471022 h 1652906"/>
              <a:gd name="connsiteX4960" fmla="*/ 1349731 w 1701424"/>
              <a:gd name="connsiteY4960" fmla="*/ 469973 h 1652906"/>
              <a:gd name="connsiteX4961" fmla="*/ 1351829 w 1701424"/>
              <a:gd name="connsiteY4961" fmla="*/ 468531 h 1652906"/>
              <a:gd name="connsiteX4962" fmla="*/ 1352091 w 1701424"/>
              <a:gd name="connsiteY4962" fmla="*/ 468137 h 1652906"/>
              <a:gd name="connsiteX4963" fmla="*/ 1355369 w 1701424"/>
              <a:gd name="connsiteY4963" fmla="*/ 466039 h 1652906"/>
              <a:gd name="connsiteX4964" fmla="*/ 1359959 w 1701424"/>
              <a:gd name="connsiteY4964" fmla="*/ 464203 h 1652906"/>
              <a:gd name="connsiteX4965" fmla="*/ 1365991 w 1701424"/>
              <a:gd name="connsiteY4965" fmla="*/ 463941 h 1652906"/>
              <a:gd name="connsiteX4966" fmla="*/ 1370843 w 1701424"/>
              <a:gd name="connsiteY4966" fmla="*/ 464597 h 1652906"/>
              <a:gd name="connsiteX4967" fmla="*/ 1371892 w 1701424"/>
              <a:gd name="connsiteY4967" fmla="*/ 464597 h 1652906"/>
              <a:gd name="connsiteX4968" fmla="*/ 1379104 w 1701424"/>
              <a:gd name="connsiteY4968" fmla="*/ 465252 h 1652906"/>
              <a:gd name="connsiteX4969" fmla="*/ 1382645 w 1701424"/>
              <a:gd name="connsiteY4969" fmla="*/ 464990 h 1652906"/>
              <a:gd name="connsiteX4970" fmla="*/ 1385005 w 1701424"/>
              <a:gd name="connsiteY4970" fmla="*/ 463941 h 1652906"/>
              <a:gd name="connsiteX4971" fmla="*/ 1386972 w 1701424"/>
              <a:gd name="connsiteY4971" fmla="*/ 463941 h 1652906"/>
              <a:gd name="connsiteX4972" fmla="*/ 1389070 w 1701424"/>
              <a:gd name="connsiteY4972" fmla="*/ 464597 h 1652906"/>
              <a:gd name="connsiteX4973" fmla="*/ 1397462 w 1701424"/>
              <a:gd name="connsiteY4973" fmla="*/ 471022 h 1652906"/>
              <a:gd name="connsiteX4974" fmla="*/ 1398249 w 1701424"/>
              <a:gd name="connsiteY4974" fmla="*/ 472071 h 1652906"/>
              <a:gd name="connsiteX4975" fmla="*/ 1399954 w 1701424"/>
              <a:gd name="connsiteY4975" fmla="*/ 475874 h 1652906"/>
              <a:gd name="connsiteX4976" fmla="*/ 1401003 w 1701424"/>
              <a:gd name="connsiteY4976" fmla="*/ 479808 h 1652906"/>
              <a:gd name="connsiteX4977" fmla="*/ 1401790 w 1701424"/>
              <a:gd name="connsiteY4977" fmla="*/ 479415 h 1652906"/>
              <a:gd name="connsiteX4978" fmla="*/ 1403101 w 1701424"/>
              <a:gd name="connsiteY4978" fmla="*/ 479808 h 1652906"/>
              <a:gd name="connsiteX4979" fmla="*/ 1404281 w 1701424"/>
              <a:gd name="connsiteY4979" fmla="*/ 480857 h 1652906"/>
              <a:gd name="connsiteX4980" fmla="*/ 1405986 w 1701424"/>
              <a:gd name="connsiteY4980" fmla="*/ 480595 h 1652906"/>
              <a:gd name="connsiteX4981" fmla="*/ 1407166 w 1701424"/>
              <a:gd name="connsiteY4981" fmla="*/ 481513 h 1652906"/>
              <a:gd name="connsiteX4982" fmla="*/ 1407822 w 1701424"/>
              <a:gd name="connsiteY4982" fmla="*/ 481250 h 1652906"/>
              <a:gd name="connsiteX4983" fmla="*/ 1408084 w 1701424"/>
              <a:gd name="connsiteY4983" fmla="*/ 480857 h 1652906"/>
              <a:gd name="connsiteX4984" fmla="*/ 1409920 w 1701424"/>
              <a:gd name="connsiteY4984" fmla="*/ 481513 h 1652906"/>
              <a:gd name="connsiteX4985" fmla="*/ 1409920 w 1701424"/>
              <a:gd name="connsiteY4985" fmla="*/ 482693 h 1652906"/>
              <a:gd name="connsiteX4986" fmla="*/ 1408084 w 1701424"/>
              <a:gd name="connsiteY4986" fmla="*/ 484791 h 1652906"/>
              <a:gd name="connsiteX4987" fmla="*/ 1407822 w 1701424"/>
              <a:gd name="connsiteY4987" fmla="*/ 485578 h 1652906"/>
              <a:gd name="connsiteX4988" fmla="*/ 1408084 w 1701424"/>
              <a:gd name="connsiteY4988" fmla="*/ 485840 h 1652906"/>
              <a:gd name="connsiteX4989" fmla="*/ 1408084 w 1701424"/>
              <a:gd name="connsiteY4989" fmla="*/ 486233 h 1652906"/>
              <a:gd name="connsiteX4990" fmla="*/ 1409526 w 1701424"/>
              <a:gd name="connsiteY4990" fmla="*/ 486889 h 1652906"/>
              <a:gd name="connsiteX4991" fmla="*/ 1410707 w 1701424"/>
              <a:gd name="connsiteY4991" fmla="*/ 486889 h 1652906"/>
              <a:gd name="connsiteX4992" fmla="*/ 1411362 w 1701424"/>
              <a:gd name="connsiteY4992" fmla="*/ 485840 h 1652906"/>
              <a:gd name="connsiteX4993" fmla="*/ 1412149 w 1701424"/>
              <a:gd name="connsiteY4993" fmla="*/ 486889 h 1652906"/>
              <a:gd name="connsiteX4994" fmla="*/ 1412805 w 1701424"/>
              <a:gd name="connsiteY4994" fmla="*/ 486889 h 1652906"/>
              <a:gd name="connsiteX4995" fmla="*/ 1412805 w 1701424"/>
              <a:gd name="connsiteY4995" fmla="*/ 488594 h 1652906"/>
              <a:gd name="connsiteX4996" fmla="*/ 1413854 w 1701424"/>
              <a:gd name="connsiteY4996" fmla="*/ 489380 h 1652906"/>
              <a:gd name="connsiteX4997" fmla="*/ 1414509 w 1701424"/>
              <a:gd name="connsiteY4997" fmla="*/ 489774 h 1652906"/>
              <a:gd name="connsiteX4998" fmla="*/ 1417263 w 1701424"/>
              <a:gd name="connsiteY4998" fmla="*/ 492134 h 1652906"/>
              <a:gd name="connsiteX4999" fmla="*/ 1418443 w 1701424"/>
              <a:gd name="connsiteY4999" fmla="*/ 492659 h 1652906"/>
              <a:gd name="connsiteX5000" fmla="*/ 1420542 w 1701424"/>
              <a:gd name="connsiteY5000" fmla="*/ 494232 h 1652906"/>
              <a:gd name="connsiteX5001" fmla="*/ 1424082 w 1701424"/>
              <a:gd name="connsiteY5001" fmla="*/ 495019 h 1652906"/>
              <a:gd name="connsiteX5002" fmla="*/ 1430507 w 1701424"/>
              <a:gd name="connsiteY5002" fmla="*/ 496199 h 1652906"/>
              <a:gd name="connsiteX5003" fmla="*/ 1431425 w 1701424"/>
              <a:gd name="connsiteY5003" fmla="*/ 495675 h 1652906"/>
              <a:gd name="connsiteX5004" fmla="*/ 1433261 w 1701424"/>
              <a:gd name="connsiteY5004" fmla="*/ 498560 h 1652906"/>
              <a:gd name="connsiteX5005" fmla="*/ 1435097 w 1701424"/>
              <a:gd name="connsiteY5005" fmla="*/ 500002 h 1652906"/>
              <a:gd name="connsiteX5006" fmla="*/ 1435490 w 1701424"/>
              <a:gd name="connsiteY5006" fmla="*/ 498953 h 1652906"/>
              <a:gd name="connsiteX5007" fmla="*/ 1440080 w 1701424"/>
              <a:gd name="connsiteY5007" fmla="*/ 497117 h 1652906"/>
              <a:gd name="connsiteX5008" fmla="*/ 1440080 w 1701424"/>
              <a:gd name="connsiteY5008" fmla="*/ 494757 h 1652906"/>
              <a:gd name="connsiteX5009" fmla="*/ 1441522 w 1701424"/>
              <a:gd name="connsiteY5009" fmla="*/ 493577 h 1652906"/>
              <a:gd name="connsiteX5010" fmla="*/ 1445719 w 1701424"/>
              <a:gd name="connsiteY5010" fmla="*/ 493577 h 1652906"/>
              <a:gd name="connsiteX5011" fmla="*/ 1446768 w 1701424"/>
              <a:gd name="connsiteY5011" fmla="*/ 492659 h 1652906"/>
              <a:gd name="connsiteX5012" fmla="*/ 1447161 w 1701424"/>
              <a:gd name="connsiteY5012" fmla="*/ 490561 h 1652906"/>
              <a:gd name="connsiteX5013" fmla="*/ 1446768 w 1701424"/>
              <a:gd name="connsiteY5013" fmla="*/ 489380 h 1652906"/>
              <a:gd name="connsiteX5014" fmla="*/ 1445325 w 1701424"/>
              <a:gd name="connsiteY5014" fmla="*/ 488331 h 1652906"/>
              <a:gd name="connsiteX5015" fmla="*/ 1445325 w 1701424"/>
              <a:gd name="connsiteY5015" fmla="*/ 487676 h 1652906"/>
              <a:gd name="connsiteX5016" fmla="*/ 1447161 w 1701424"/>
              <a:gd name="connsiteY5016" fmla="*/ 487676 h 1652906"/>
              <a:gd name="connsiteX5017" fmla="*/ 1447423 w 1701424"/>
              <a:gd name="connsiteY5017" fmla="*/ 489118 h 1652906"/>
              <a:gd name="connsiteX5018" fmla="*/ 1448866 w 1701424"/>
              <a:gd name="connsiteY5018" fmla="*/ 489118 h 1652906"/>
              <a:gd name="connsiteX5019" fmla="*/ 1450046 w 1701424"/>
              <a:gd name="connsiteY5019" fmla="*/ 490561 h 1652906"/>
              <a:gd name="connsiteX5020" fmla="*/ 1451751 w 1701424"/>
              <a:gd name="connsiteY5020" fmla="*/ 488594 h 1652906"/>
              <a:gd name="connsiteX5021" fmla="*/ 1452800 w 1701424"/>
              <a:gd name="connsiteY5021" fmla="*/ 488331 h 1652906"/>
              <a:gd name="connsiteX5022" fmla="*/ 1453062 w 1701424"/>
              <a:gd name="connsiteY5022" fmla="*/ 487676 h 1652906"/>
              <a:gd name="connsiteX5023" fmla="*/ 1452800 w 1701424"/>
              <a:gd name="connsiteY5023" fmla="*/ 486889 h 1652906"/>
              <a:gd name="connsiteX5024" fmla="*/ 1450046 w 1701424"/>
              <a:gd name="connsiteY5024" fmla="*/ 485184 h 1652906"/>
              <a:gd name="connsiteX5025" fmla="*/ 1449652 w 1701424"/>
              <a:gd name="connsiteY5025" fmla="*/ 483742 h 1652906"/>
              <a:gd name="connsiteX5026" fmla="*/ 1450308 w 1701424"/>
              <a:gd name="connsiteY5026" fmla="*/ 482693 h 1652906"/>
              <a:gd name="connsiteX5027" fmla="*/ 1453849 w 1701424"/>
              <a:gd name="connsiteY5027" fmla="*/ 482955 h 1652906"/>
              <a:gd name="connsiteX5028" fmla="*/ 1454504 w 1701424"/>
              <a:gd name="connsiteY5028" fmla="*/ 482037 h 1652906"/>
              <a:gd name="connsiteX5029" fmla="*/ 1455291 w 1701424"/>
              <a:gd name="connsiteY5029" fmla="*/ 481513 h 1652906"/>
              <a:gd name="connsiteX5030" fmla="*/ 1455684 w 1701424"/>
              <a:gd name="connsiteY5030" fmla="*/ 482693 h 1652906"/>
              <a:gd name="connsiteX5031" fmla="*/ 1456340 w 1701424"/>
              <a:gd name="connsiteY5031" fmla="*/ 482693 h 1652906"/>
              <a:gd name="connsiteX5032" fmla="*/ 1458045 w 1701424"/>
              <a:gd name="connsiteY5032" fmla="*/ 480857 h 1652906"/>
              <a:gd name="connsiteX5033" fmla="*/ 1459881 w 1701424"/>
              <a:gd name="connsiteY5033" fmla="*/ 480857 h 1652906"/>
              <a:gd name="connsiteX5034" fmla="*/ 1460930 w 1701424"/>
              <a:gd name="connsiteY5034" fmla="*/ 479152 h 1652906"/>
              <a:gd name="connsiteX5035" fmla="*/ 1460668 w 1701424"/>
              <a:gd name="connsiteY5035" fmla="*/ 478497 h 1652906"/>
              <a:gd name="connsiteX5036" fmla="*/ 1462110 w 1701424"/>
              <a:gd name="connsiteY5036" fmla="*/ 477316 h 1652906"/>
              <a:gd name="connsiteX5037" fmla="*/ 1462765 w 1701424"/>
              <a:gd name="connsiteY5037" fmla="*/ 474956 h 1652906"/>
              <a:gd name="connsiteX5038" fmla="*/ 1463159 w 1701424"/>
              <a:gd name="connsiteY5038" fmla="*/ 474432 h 1652906"/>
              <a:gd name="connsiteX5039" fmla="*/ 1464601 w 1701424"/>
              <a:gd name="connsiteY5039" fmla="*/ 474956 h 1652906"/>
              <a:gd name="connsiteX5040" fmla="*/ 1465519 w 1701424"/>
              <a:gd name="connsiteY5040" fmla="*/ 474956 h 1652906"/>
              <a:gd name="connsiteX5041" fmla="*/ 1466306 w 1701424"/>
              <a:gd name="connsiteY5041" fmla="*/ 474432 h 1652906"/>
              <a:gd name="connsiteX5042" fmla="*/ 1466306 w 1701424"/>
              <a:gd name="connsiteY5042" fmla="*/ 475612 h 1652906"/>
              <a:gd name="connsiteX5043" fmla="*/ 1468142 w 1701424"/>
              <a:gd name="connsiteY5043" fmla="*/ 477710 h 1652906"/>
              <a:gd name="connsiteX5044" fmla="*/ 1467749 w 1701424"/>
              <a:gd name="connsiteY5044" fmla="*/ 478759 h 1652906"/>
              <a:gd name="connsiteX5045" fmla="*/ 1468404 w 1701424"/>
              <a:gd name="connsiteY5045" fmla="*/ 480201 h 1652906"/>
              <a:gd name="connsiteX5046" fmla="*/ 1470502 w 1701424"/>
              <a:gd name="connsiteY5046" fmla="*/ 480201 h 1652906"/>
              <a:gd name="connsiteX5047" fmla="*/ 1471945 w 1701424"/>
              <a:gd name="connsiteY5047" fmla="*/ 481250 h 1652906"/>
              <a:gd name="connsiteX5048" fmla="*/ 1475485 w 1701424"/>
              <a:gd name="connsiteY5048" fmla="*/ 482955 h 1652906"/>
              <a:gd name="connsiteX5049" fmla="*/ 1476928 w 1701424"/>
              <a:gd name="connsiteY5049" fmla="*/ 479808 h 1652906"/>
              <a:gd name="connsiteX5050" fmla="*/ 1486500 w 1701424"/>
              <a:gd name="connsiteY5050" fmla="*/ 482299 h 1652906"/>
              <a:gd name="connsiteX5051" fmla="*/ 1485058 w 1701424"/>
              <a:gd name="connsiteY5051" fmla="*/ 485840 h 1652906"/>
              <a:gd name="connsiteX5052" fmla="*/ 1486762 w 1701424"/>
              <a:gd name="connsiteY5052" fmla="*/ 487282 h 1652906"/>
              <a:gd name="connsiteX5053" fmla="*/ 1487943 w 1701424"/>
              <a:gd name="connsiteY5053" fmla="*/ 486889 h 1652906"/>
              <a:gd name="connsiteX5054" fmla="*/ 1489385 w 1701424"/>
              <a:gd name="connsiteY5054" fmla="*/ 489380 h 1652906"/>
              <a:gd name="connsiteX5055" fmla="*/ 1490827 w 1701424"/>
              <a:gd name="connsiteY5055" fmla="*/ 489380 h 1652906"/>
              <a:gd name="connsiteX5056" fmla="*/ 1490827 w 1701424"/>
              <a:gd name="connsiteY5056" fmla="*/ 492659 h 1652906"/>
              <a:gd name="connsiteX5057" fmla="*/ 1492532 w 1701424"/>
              <a:gd name="connsiteY5057" fmla="*/ 496199 h 1652906"/>
              <a:gd name="connsiteX5058" fmla="*/ 1492532 w 1701424"/>
              <a:gd name="connsiteY5058" fmla="*/ 499609 h 1652906"/>
              <a:gd name="connsiteX5059" fmla="*/ 1494761 w 1701424"/>
              <a:gd name="connsiteY5059" fmla="*/ 502494 h 1652906"/>
              <a:gd name="connsiteX5060" fmla="*/ 1493319 w 1701424"/>
              <a:gd name="connsiteY5060" fmla="*/ 505378 h 1652906"/>
              <a:gd name="connsiteX5061" fmla="*/ 1493975 w 1701424"/>
              <a:gd name="connsiteY5061" fmla="*/ 506296 h 1652906"/>
              <a:gd name="connsiteX5062" fmla="*/ 1494237 w 1701424"/>
              <a:gd name="connsiteY5062" fmla="*/ 507739 h 1652906"/>
              <a:gd name="connsiteX5063" fmla="*/ 1493975 w 1701424"/>
              <a:gd name="connsiteY5063" fmla="*/ 509575 h 1652906"/>
              <a:gd name="connsiteX5064" fmla="*/ 1495417 w 1701424"/>
              <a:gd name="connsiteY5064" fmla="*/ 512459 h 1652906"/>
              <a:gd name="connsiteX5065" fmla="*/ 1499613 w 1701424"/>
              <a:gd name="connsiteY5065" fmla="*/ 512066 h 1652906"/>
              <a:gd name="connsiteX5066" fmla="*/ 1502498 w 1701424"/>
              <a:gd name="connsiteY5066" fmla="*/ 515476 h 1652906"/>
              <a:gd name="connsiteX5067" fmla="*/ 1503941 w 1701424"/>
              <a:gd name="connsiteY5067" fmla="*/ 517705 h 1652906"/>
              <a:gd name="connsiteX5068" fmla="*/ 1505383 w 1701424"/>
              <a:gd name="connsiteY5068" fmla="*/ 522819 h 1652906"/>
              <a:gd name="connsiteX5069" fmla="*/ 1508137 w 1701424"/>
              <a:gd name="connsiteY5069" fmla="*/ 525179 h 1652906"/>
              <a:gd name="connsiteX5070" fmla="*/ 1508137 w 1701424"/>
              <a:gd name="connsiteY5070" fmla="*/ 526491 h 1652906"/>
              <a:gd name="connsiteX5071" fmla="*/ 1511677 w 1701424"/>
              <a:gd name="connsiteY5071" fmla="*/ 532654 h 1652906"/>
              <a:gd name="connsiteX5072" fmla="*/ 1512727 w 1701424"/>
              <a:gd name="connsiteY5072" fmla="*/ 535539 h 1652906"/>
              <a:gd name="connsiteX5073" fmla="*/ 1514824 w 1701424"/>
              <a:gd name="connsiteY5073" fmla="*/ 539341 h 1652906"/>
              <a:gd name="connsiteX5074" fmla="*/ 1517447 w 1701424"/>
              <a:gd name="connsiteY5074" fmla="*/ 541177 h 1652906"/>
              <a:gd name="connsiteX5075" fmla="*/ 1518103 w 1701424"/>
              <a:gd name="connsiteY5075" fmla="*/ 543538 h 1652906"/>
              <a:gd name="connsiteX5076" fmla="*/ 1522037 w 1701424"/>
              <a:gd name="connsiteY5076" fmla="*/ 547078 h 1652906"/>
              <a:gd name="connsiteX5077" fmla="*/ 1524397 w 1701424"/>
              <a:gd name="connsiteY5077" fmla="*/ 549963 h 1652906"/>
              <a:gd name="connsiteX5078" fmla="*/ 1527282 w 1701424"/>
              <a:gd name="connsiteY5078" fmla="*/ 550356 h 1652906"/>
              <a:gd name="connsiteX5079" fmla="*/ 1528462 w 1701424"/>
              <a:gd name="connsiteY5079" fmla="*/ 551274 h 1652906"/>
              <a:gd name="connsiteX5080" fmla="*/ 1532265 w 1701424"/>
              <a:gd name="connsiteY5080" fmla="*/ 554815 h 1652906"/>
              <a:gd name="connsiteX5081" fmla="*/ 1533576 w 1701424"/>
              <a:gd name="connsiteY5081" fmla="*/ 554159 h 1652906"/>
              <a:gd name="connsiteX5082" fmla="*/ 1536461 w 1701424"/>
              <a:gd name="connsiteY5082" fmla="*/ 554815 h 1652906"/>
              <a:gd name="connsiteX5083" fmla="*/ 1540002 w 1701424"/>
              <a:gd name="connsiteY5083" fmla="*/ 555602 h 1652906"/>
              <a:gd name="connsiteX5084" fmla="*/ 1540002 w 1701424"/>
              <a:gd name="connsiteY5084" fmla="*/ 557700 h 1652906"/>
              <a:gd name="connsiteX5085" fmla="*/ 1542493 w 1701424"/>
              <a:gd name="connsiteY5085" fmla="*/ 558749 h 1652906"/>
              <a:gd name="connsiteX5086" fmla="*/ 1540657 w 1701424"/>
              <a:gd name="connsiteY5086" fmla="*/ 561896 h 1652906"/>
              <a:gd name="connsiteX5087" fmla="*/ 1545378 w 1701424"/>
              <a:gd name="connsiteY5087" fmla="*/ 562420 h 1652906"/>
              <a:gd name="connsiteX5088" fmla="*/ 1548525 w 1701424"/>
              <a:gd name="connsiteY5088" fmla="*/ 564518 h 1652906"/>
              <a:gd name="connsiteX5089" fmla="*/ 1554557 w 1701424"/>
              <a:gd name="connsiteY5089" fmla="*/ 564781 h 1652906"/>
              <a:gd name="connsiteX5090" fmla="*/ 1559934 w 1701424"/>
              <a:gd name="connsiteY5090" fmla="*/ 567535 h 1652906"/>
              <a:gd name="connsiteX5091" fmla="*/ 1560196 w 1701424"/>
              <a:gd name="connsiteY5091" fmla="*/ 569764 h 1652906"/>
              <a:gd name="connsiteX5092" fmla="*/ 1558884 w 1701424"/>
              <a:gd name="connsiteY5092" fmla="*/ 572649 h 1652906"/>
              <a:gd name="connsiteX5093" fmla="*/ 1558491 w 1701424"/>
              <a:gd name="connsiteY5093" fmla="*/ 575796 h 1652906"/>
              <a:gd name="connsiteX5094" fmla="*/ 1556655 w 1701424"/>
              <a:gd name="connsiteY5094" fmla="*/ 577632 h 1652906"/>
              <a:gd name="connsiteX5095" fmla="*/ 1555213 w 1701424"/>
              <a:gd name="connsiteY5095" fmla="*/ 578681 h 1652906"/>
              <a:gd name="connsiteX5096" fmla="*/ 1552459 w 1701424"/>
              <a:gd name="connsiteY5096" fmla="*/ 580516 h 1652906"/>
              <a:gd name="connsiteX5097" fmla="*/ 1555213 w 1701424"/>
              <a:gd name="connsiteY5097" fmla="*/ 584319 h 1652906"/>
              <a:gd name="connsiteX5098" fmla="*/ 1557180 w 1701424"/>
              <a:gd name="connsiteY5098" fmla="*/ 591794 h 1652906"/>
              <a:gd name="connsiteX5099" fmla="*/ 1558884 w 1701424"/>
              <a:gd name="connsiteY5099" fmla="*/ 592712 h 1652906"/>
              <a:gd name="connsiteX5100" fmla="*/ 1561376 w 1701424"/>
              <a:gd name="connsiteY5100" fmla="*/ 592449 h 1652906"/>
              <a:gd name="connsiteX5101" fmla="*/ 1564917 w 1701424"/>
              <a:gd name="connsiteY5101" fmla="*/ 588515 h 1652906"/>
              <a:gd name="connsiteX5102" fmla="*/ 1566621 w 1701424"/>
              <a:gd name="connsiteY5102" fmla="*/ 587598 h 1652906"/>
              <a:gd name="connsiteX5103" fmla="*/ 1569113 w 1701424"/>
              <a:gd name="connsiteY5103" fmla="*/ 587073 h 1652906"/>
              <a:gd name="connsiteX5104" fmla="*/ 1572653 w 1701424"/>
              <a:gd name="connsiteY5104" fmla="*/ 588253 h 1652906"/>
              <a:gd name="connsiteX5105" fmla="*/ 1575800 w 1701424"/>
              <a:gd name="connsiteY5105" fmla="*/ 589958 h 1652906"/>
              <a:gd name="connsiteX5106" fmla="*/ 1579079 w 1701424"/>
              <a:gd name="connsiteY5106" fmla="*/ 592712 h 1652906"/>
              <a:gd name="connsiteX5107" fmla="*/ 1586553 w 1701424"/>
              <a:gd name="connsiteY5107" fmla="*/ 600973 h 1652906"/>
              <a:gd name="connsiteX5108" fmla="*/ 1587209 w 1701424"/>
              <a:gd name="connsiteY5108" fmla="*/ 604776 h 1652906"/>
              <a:gd name="connsiteX5109" fmla="*/ 1586815 w 1701424"/>
              <a:gd name="connsiteY5109" fmla="*/ 611201 h 1652906"/>
              <a:gd name="connsiteX5110" fmla="*/ 1595732 w 1701424"/>
              <a:gd name="connsiteY5110" fmla="*/ 621036 h 1652906"/>
              <a:gd name="connsiteX5111" fmla="*/ 1602420 w 1701424"/>
              <a:gd name="connsiteY5111" fmla="*/ 624970 h 1652906"/>
              <a:gd name="connsiteX5112" fmla="*/ 1607796 w 1701424"/>
              <a:gd name="connsiteY5112" fmla="*/ 633231 h 1652906"/>
              <a:gd name="connsiteX5113" fmla="*/ 1612517 w 1701424"/>
              <a:gd name="connsiteY5113" fmla="*/ 637034 h 1652906"/>
              <a:gd name="connsiteX5114" fmla="*/ 1615271 w 1701424"/>
              <a:gd name="connsiteY5114" fmla="*/ 637427 h 1652906"/>
              <a:gd name="connsiteX5115" fmla="*/ 1617369 w 1701424"/>
              <a:gd name="connsiteY5115" fmla="*/ 636772 h 1652906"/>
              <a:gd name="connsiteX5116" fmla="*/ 1625499 w 1701424"/>
              <a:gd name="connsiteY5116" fmla="*/ 632051 h 1652906"/>
              <a:gd name="connsiteX5117" fmla="*/ 1632974 w 1701424"/>
              <a:gd name="connsiteY5117" fmla="*/ 626937 h 1652906"/>
              <a:gd name="connsiteX5118" fmla="*/ 1640054 w 1701424"/>
              <a:gd name="connsiteY5118" fmla="*/ 624970 h 1652906"/>
              <a:gd name="connsiteX5119" fmla="*/ 1648185 w 1701424"/>
              <a:gd name="connsiteY5119" fmla="*/ 622478 h 1652906"/>
              <a:gd name="connsiteX5120" fmla="*/ 1652774 w 1701424"/>
              <a:gd name="connsiteY5120" fmla="*/ 623265 h 1652906"/>
              <a:gd name="connsiteX5121" fmla="*/ 1659593 w 1701424"/>
              <a:gd name="connsiteY5121" fmla="*/ 629691 h 1652906"/>
              <a:gd name="connsiteX5122" fmla="*/ 1666674 w 1701424"/>
              <a:gd name="connsiteY5122" fmla="*/ 637034 h 1652906"/>
              <a:gd name="connsiteX5123" fmla="*/ 1669428 w 1701424"/>
              <a:gd name="connsiteY5123" fmla="*/ 638476 h 1652906"/>
              <a:gd name="connsiteX5124" fmla="*/ 1672050 w 1701424"/>
              <a:gd name="connsiteY5124" fmla="*/ 639657 h 1652906"/>
              <a:gd name="connsiteX5125" fmla="*/ 1675591 w 1701424"/>
              <a:gd name="connsiteY5125" fmla="*/ 639919 h 1652906"/>
              <a:gd name="connsiteX5126" fmla="*/ 1678607 w 1701424"/>
              <a:gd name="connsiteY5126" fmla="*/ 638870 h 1652906"/>
              <a:gd name="connsiteX5127" fmla="*/ 1680836 w 1701424"/>
              <a:gd name="connsiteY5127" fmla="*/ 637034 h 1652906"/>
              <a:gd name="connsiteX5128" fmla="*/ 1682279 w 1701424"/>
              <a:gd name="connsiteY5128" fmla="*/ 636378 h 1652906"/>
              <a:gd name="connsiteX5129" fmla="*/ 1684377 w 1701424"/>
              <a:gd name="connsiteY5129" fmla="*/ 636378 h 1652906"/>
              <a:gd name="connsiteX5130" fmla="*/ 1685426 w 1701424"/>
              <a:gd name="connsiteY5130" fmla="*/ 637427 h 1652906"/>
              <a:gd name="connsiteX5131" fmla="*/ 1687130 w 1701424"/>
              <a:gd name="connsiteY5131" fmla="*/ 640312 h 1652906"/>
              <a:gd name="connsiteX5132" fmla="*/ 1689360 w 1701424"/>
              <a:gd name="connsiteY5132" fmla="*/ 642017 h 1652906"/>
              <a:gd name="connsiteX5133" fmla="*/ 1691458 w 1701424"/>
              <a:gd name="connsiteY5133" fmla="*/ 643459 h 1652906"/>
              <a:gd name="connsiteX5134" fmla="*/ 1696441 w 1701424"/>
              <a:gd name="connsiteY5134" fmla="*/ 645557 h 1652906"/>
              <a:gd name="connsiteX5135" fmla="*/ 1698932 w 1701424"/>
              <a:gd name="connsiteY5135" fmla="*/ 645951 h 1652906"/>
              <a:gd name="connsiteX5136" fmla="*/ 1701424 w 1701424"/>
              <a:gd name="connsiteY5136" fmla="*/ 645295 h 1652906"/>
              <a:gd name="connsiteX5137" fmla="*/ 1701424 w 1701424"/>
              <a:gd name="connsiteY5137" fmla="*/ 645951 h 1652906"/>
              <a:gd name="connsiteX5138" fmla="*/ 1700768 w 1701424"/>
              <a:gd name="connsiteY5138" fmla="*/ 647000 h 1652906"/>
              <a:gd name="connsiteX5139" fmla="*/ 1691851 w 1701424"/>
              <a:gd name="connsiteY5139" fmla="*/ 655918 h 1652906"/>
              <a:gd name="connsiteX5140" fmla="*/ 1690015 w 1701424"/>
              <a:gd name="connsiteY5140" fmla="*/ 658671 h 1652906"/>
              <a:gd name="connsiteX5141" fmla="*/ 1688311 w 1701424"/>
              <a:gd name="connsiteY5141" fmla="*/ 658934 h 1652906"/>
              <a:gd name="connsiteX5142" fmla="*/ 1686475 w 1701424"/>
              <a:gd name="connsiteY5142" fmla="*/ 663654 h 1652906"/>
              <a:gd name="connsiteX5143" fmla="*/ 1688966 w 1701424"/>
              <a:gd name="connsiteY5143" fmla="*/ 663917 h 1652906"/>
              <a:gd name="connsiteX5144" fmla="*/ 1687917 w 1701424"/>
              <a:gd name="connsiteY5144" fmla="*/ 666802 h 1652906"/>
              <a:gd name="connsiteX5145" fmla="*/ 1683983 w 1701424"/>
              <a:gd name="connsiteY5145" fmla="*/ 667195 h 1652906"/>
              <a:gd name="connsiteX5146" fmla="*/ 1681230 w 1701424"/>
              <a:gd name="connsiteY5146" fmla="*/ 665097 h 1652906"/>
              <a:gd name="connsiteX5147" fmla="*/ 1678607 w 1701424"/>
              <a:gd name="connsiteY5147" fmla="*/ 661819 h 1652906"/>
              <a:gd name="connsiteX5148" fmla="*/ 1672706 w 1701424"/>
              <a:gd name="connsiteY5148" fmla="*/ 662999 h 1652906"/>
              <a:gd name="connsiteX5149" fmla="*/ 1671526 w 1701424"/>
              <a:gd name="connsiteY5149" fmla="*/ 665097 h 1652906"/>
              <a:gd name="connsiteX5150" fmla="*/ 1669821 w 1701424"/>
              <a:gd name="connsiteY5150" fmla="*/ 672178 h 1652906"/>
              <a:gd name="connsiteX5151" fmla="*/ 1668116 w 1701424"/>
              <a:gd name="connsiteY5151" fmla="*/ 681095 h 1652906"/>
              <a:gd name="connsiteX5152" fmla="*/ 1666674 w 1701424"/>
              <a:gd name="connsiteY5152" fmla="*/ 686734 h 1652906"/>
              <a:gd name="connsiteX5153" fmla="*/ 1666150 w 1701424"/>
              <a:gd name="connsiteY5153" fmla="*/ 690274 h 1652906"/>
              <a:gd name="connsiteX5154" fmla="*/ 1668116 w 1701424"/>
              <a:gd name="connsiteY5154" fmla="*/ 695519 h 1652906"/>
              <a:gd name="connsiteX5155" fmla="*/ 1671264 w 1701424"/>
              <a:gd name="connsiteY5155" fmla="*/ 700502 h 1652906"/>
              <a:gd name="connsiteX5156" fmla="*/ 1666674 w 1701424"/>
              <a:gd name="connsiteY5156" fmla="*/ 700502 h 1652906"/>
              <a:gd name="connsiteX5157" fmla="*/ 1659593 w 1701424"/>
              <a:gd name="connsiteY5157" fmla="*/ 702338 h 1652906"/>
              <a:gd name="connsiteX5158" fmla="*/ 1651069 w 1701424"/>
              <a:gd name="connsiteY5158" fmla="*/ 708632 h 1652906"/>
              <a:gd name="connsiteX5159" fmla="*/ 1648971 w 1701424"/>
              <a:gd name="connsiteY5159" fmla="*/ 710993 h 1652906"/>
              <a:gd name="connsiteX5160" fmla="*/ 1646480 w 1701424"/>
              <a:gd name="connsiteY5160" fmla="*/ 713615 h 1652906"/>
              <a:gd name="connsiteX5161" fmla="*/ 1638874 w 1701424"/>
              <a:gd name="connsiteY5161" fmla="*/ 721745 h 1652906"/>
              <a:gd name="connsiteX5162" fmla="*/ 1633236 w 1701424"/>
              <a:gd name="connsiteY5162" fmla="*/ 724237 h 1652906"/>
              <a:gd name="connsiteX5163" fmla="*/ 1631138 w 1701424"/>
              <a:gd name="connsiteY5163" fmla="*/ 723844 h 1652906"/>
              <a:gd name="connsiteX5164" fmla="*/ 1629695 w 1701424"/>
              <a:gd name="connsiteY5164" fmla="*/ 724499 h 1652906"/>
              <a:gd name="connsiteX5165" fmla="*/ 1623007 w 1701424"/>
              <a:gd name="connsiteY5165" fmla="*/ 727777 h 1652906"/>
              <a:gd name="connsiteX5166" fmla="*/ 1618811 w 1701424"/>
              <a:gd name="connsiteY5166" fmla="*/ 731974 h 1652906"/>
              <a:gd name="connsiteX5167" fmla="*/ 1614877 w 1701424"/>
              <a:gd name="connsiteY5167" fmla="*/ 732236 h 1652906"/>
              <a:gd name="connsiteX5168" fmla="*/ 1606616 w 1701424"/>
              <a:gd name="connsiteY5168" fmla="*/ 738792 h 1652906"/>
              <a:gd name="connsiteX5169" fmla="*/ 1600322 w 1701424"/>
              <a:gd name="connsiteY5169" fmla="*/ 740891 h 1652906"/>
              <a:gd name="connsiteX5170" fmla="*/ 1599273 w 1701424"/>
              <a:gd name="connsiteY5170" fmla="*/ 738792 h 1652906"/>
              <a:gd name="connsiteX5171" fmla="*/ 1599535 w 1701424"/>
              <a:gd name="connsiteY5171" fmla="*/ 734596 h 1652906"/>
              <a:gd name="connsiteX5172" fmla="*/ 1598617 w 1701424"/>
              <a:gd name="connsiteY5172" fmla="*/ 733023 h 1652906"/>
              <a:gd name="connsiteX5173" fmla="*/ 1593634 w 1701424"/>
              <a:gd name="connsiteY5173" fmla="*/ 733810 h 1652906"/>
              <a:gd name="connsiteX5174" fmla="*/ 1591536 w 1701424"/>
              <a:gd name="connsiteY5174" fmla="*/ 738137 h 1652906"/>
              <a:gd name="connsiteX5175" fmla="*/ 1588651 w 1701424"/>
              <a:gd name="connsiteY5175" fmla="*/ 738399 h 1652906"/>
              <a:gd name="connsiteX5176" fmla="*/ 1581832 w 1701424"/>
              <a:gd name="connsiteY5176" fmla="*/ 739055 h 1652906"/>
              <a:gd name="connsiteX5177" fmla="*/ 1580128 w 1701424"/>
              <a:gd name="connsiteY5177" fmla="*/ 738399 h 1652906"/>
              <a:gd name="connsiteX5178" fmla="*/ 1580128 w 1701424"/>
              <a:gd name="connsiteY5178" fmla="*/ 735514 h 1652906"/>
              <a:gd name="connsiteX5179" fmla="*/ 1579341 w 1701424"/>
              <a:gd name="connsiteY5179" fmla="*/ 733810 h 1652906"/>
              <a:gd name="connsiteX5180" fmla="*/ 1577636 w 1701424"/>
              <a:gd name="connsiteY5180" fmla="*/ 731974 h 1652906"/>
              <a:gd name="connsiteX5181" fmla="*/ 1573440 w 1701424"/>
              <a:gd name="connsiteY5181" fmla="*/ 731318 h 1652906"/>
              <a:gd name="connsiteX5182" fmla="*/ 1573702 w 1701424"/>
              <a:gd name="connsiteY5182" fmla="*/ 728040 h 1652906"/>
              <a:gd name="connsiteX5183" fmla="*/ 1572653 w 1701424"/>
              <a:gd name="connsiteY5183" fmla="*/ 728040 h 1652906"/>
              <a:gd name="connsiteX5184" fmla="*/ 1559540 w 1701424"/>
              <a:gd name="connsiteY5184" fmla="*/ 726597 h 1652906"/>
              <a:gd name="connsiteX5185" fmla="*/ 1551803 w 1701424"/>
              <a:gd name="connsiteY5185" fmla="*/ 724237 h 1652906"/>
              <a:gd name="connsiteX5186" fmla="*/ 1551410 w 1701424"/>
              <a:gd name="connsiteY5186" fmla="*/ 727122 h 1652906"/>
              <a:gd name="connsiteX5187" fmla="*/ 1539739 w 1701424"/>
              <a:gd name="connsiteY5187" fmla="*/ 729482 h 1652906"/>
              <a:gd name="connsiteX5188" fmla="*/ 1536199 w 1701424"/>
              <a:gd name="connsiteY5188" fmla="*/ 730793 h 1652906"/>
              <a:gd name="connsiteX5189" fmla="*/ 1530167 w 1701424"/>
              <a:gd name="connsiteY5189" fmla="*/ 728433 h 1652906"/>
              <a:gd name="connsiteX5190" fmla="*/ 1531872 w 1701424"/>
              <a:gd name="connsiteY5190" fmla="*/ 720696 h 1652906"/>
              <a:gd name="connsiteX5191" fmla="*/ 1528725 w 1701424"/>
              <a:gd name="connsiteY5191" fmla="*/ 720959 h 1652906"/>
              <a:gd name="connsiteX5192" fmla="*/ 1525840 w 1701424"/>
              <a:gd name="connsiteY5192" fmla="*/ 720959 h 1652906"/>
              <a:gd name="connsiteX5193" fmla="*/ 1524922 w 1701424"/>
              <a:gd name="connsiteY5193" fmla="*/ 721352 h 1652906"/>
              <a:gd name="connsiteX5194" fmla="*/ 1520463 w 1701424"/>
              <a:gd name="connsiteY5194" fmla="*/ 723450 h 1652906"/>
              <a:gd name="connsiteX5195" fmla="*/ 1516267 w 1701424"/>
              <a:gd name="connsiteY5195" fmla="*/ 722139 h 1652906"/>
              <a:gd name="connsiteX5196" fmla="*/ 1511677 w 1701424"/>
              <a:gd name="connsiteY5196" fmla="*/ 721352 h 1652906"/>
              <a:gd name="connsiteX5197" fmla="*/ 1502105 w 1701424"/>
              <a:gd name="connsiteY5197" fmla="*/ 723450 h 1652906"/>
              <a:gd name="connsiteX5198" fmla="*/ 1499613 w 1701424"/>
              <a:gd name="connsiteY5198" fmla="*/ 722795 h 1652906"/>
              <a:gd name="connsiteX5199" fmla="*/ 1496860 w 1701424"/>
              <a:gd name="connsiteY5199" fmla="*/ 723844 h 1652906"/>
              <a:gd name="connsiteX5200" fmla="*/ 1495024 w 1701424"/>
              <a:gd name="connsiteY5200" fmla="*/ 725679 h 1652906"/>
              <a:gd name="connsiteX5201" fmla="*/ 1495417 w 1701424"/>
              <a:gd name="connsiteY5201" fmla="*/ 727777 h 1652906"/>
              <a:gd name="connsiteX5202" fmla="*/ 1493975 w 1701424"/>
              <a:gd name="connsiteY5202" fmla="*/ 729482 h 1652906"/>
              <a:gd name="connsiteX5203" fmla="*/ 1493975 w 1701424"/>
              <a:gd name="connsiteY5203" fmla="*/ 733810 h 1652906"/>
              <a:gd name="connsiteX5204" fmla="*/ 1494761 w 1701424"/>
              <a:gd name="connsiteY5204" fmla="*/ 736957 h 1652906"/>
              <a:gd name="connsiteX5205" fmla="*/ 1493581 w 1701424"/>
              <a:gd name="connsiteY5205" fmla="*/ 738792 h 1652906"/>
              <a:gd name="connsiteX5206" fmla="*/ 1493319 w 1701424"/>
              <a:gd name="connsiteY5206" fmla="*/ 739579 h 1652906"/>
              <a:gd name="connsiteX5207" fmla="*/ 1490827 w 1701424"/>
              <a:gd name="connsiteY5207" fmla="*/ 742333 h 1652906"/>
              <a:gd name="connsiteX5208" fmla="*/ 1489647 w 1701424"/>
              <a:gd name="connsiteY5208" fmla="*/ 741940 h 1652906"/>
              <a:gd name="connsiteX5209" fmla="*/ 1486762 w 1701424"/>
              <a:gd name="connsiteY5209" fmla="*/ 741940 h 1652906"/>
              <a:gd name="connsiteX5210" fmla="*/ 1487156 w 1701424"/>
              <a:gd name="connsiteY5210" fmla="*/ 743775 h 1652906"/>
              <a:gd name="connsiteX5211" fmla="*/ 1484402 w 1701424"/>
              <a:gd name="connsiteY5211" fmla="*/ 746529 h 1652906"/>
              <a:gd name="connsiteX5212" fmla="*/ 1477583 w 1701424"/>
              <a:gd name="connsiteY5212" fmla="*/ 756757 h 1652906"/>
              <a:gd name="connsiteX5213" fmla="*/ 1474043 w 1701424"/>
              <a:gd name="connsiteY5213" fmla="*/ 756757 h 1652906"/>
              <a:gd name="connsiteX5214" fmla="*/ 1466044 w 1701424"/>
              <a:gd name="connsiteY5214" fmla="*/ 756102 h 1652906"/>
              <a:gd name="connsiteX5215" fmla="*/ 1462372 w 1701424"/>
              <a:gd name="connsiteY5215" fmla="*/ 755708 h 1652906"/>
              <a:gd name="connsiteX5216" fmla="*/ 1460668 w 1701424"/>
              <a:gd name="connsiteY5216" fmla="*/ 761478 h 1652906"/>
              <a:gd name="connsiteX5217" fmla="*/ 1455947 w 1701424"/>
              <a:gd name="connsiteY5217" fmla="*/ 760298 h 1652906"/>
              <a:gd name="connsiteX5218" fmla="*/ 1454242 w 1701424"/>
              <a:gd name="connsiteY5218" fmla="*/ 757151 h 1652906"/>
              <a:gd name="connsiteX5219" fmla="*/ 1452406 w 1701424"/>
              <a:gd name="connsiteY5219" fmla="*/ 755708 h 1652906"/>
              <a:gd name="connsiteX5220" fmla="*/ 1450046 w 1701424"/>
              <a:gd name="connsiteY5220" fmla="*/ 757151 h 1652906"/>
              <a:gd name="connsiteX5221" fmla="*/ 1450308 w 1701424"/>
              <a:gd name="connsiteY5221" fmla="*/ 758593 h 1652906"/>
              <a:gd name="connsiteX5222" fmla="*/ 1443883 w 1701424"/>
              <a:gd name="connsiteY5222" fmla="*/ 758200 h 1652906"/>
              <a:gd name="connsiteX5223" fmla="*/ 1441522 w 1701424"/>
              <a:gd name="connsiteY5223" fmla="*/ 760691 h 1652906"/>
              <a:gd name="connsiteX5224" fmla="*/ 1436146 w 1701424"/>
              <a:gd name="connsiteY5224" fmla="*/ 761085 h 1652906"/>
              <a:gd name="connsiteX5225" fmla="*/ 1429721 w 1701424"/>
              <a:gd name="connsiteY5225" fmla="*/ 759380 h 1652906"/>
              <a:gd name="connsiteX5226" fmla="*/ 1427885 w 1701424"/>
              <a:gd name="connsiteY5226" fmla="*/ 763838 h 1652906"/>
              <a:gd name="connsiteX5227" fmla="*/ 1417788 w 1701424"/>
              <a:gd name="connsiteY5227" fmla="*/ 765019 h 1652906"/>
              <a:gd name="connsiteX5228" fmla="*/ 1419361 w 1701424"/>
              <a:gd name="connsiteY5228" fmla="*/ 768428 h 1652906"/>
              <a:gd name="connsiteX5229" fmla="*/ 1417263 w 1701424"/>
              <a:gd name="connsiteY5229" fmla="*/ 770920 h 1652906"/>
              <a:gd name="connsiteX5230" fmla="*/ 1418443 w 1701424"/>
              <a:gd name="connsiteY5230" fmla="*/ 772362 h 1652906"/>
              <a:gd name="connsiteX5231" fmla="*/ 1417788 w 1701424"/>
              <a:gd name="connsiteY5231" fmla="*/ 775116 h 1652906"/>
              <a:gd name="connsiteX5232" fmla="*/ 1414903 w 1701424"/>
              <a:gd name="connsiteY5232" fmla="*/ 777214 h 1652906"/>
              <a:gd name="connsiteX5233" fmla="*/ 1416608 w 1701424"/>
              <a:gd name="connsiteY5233" fmla="*/ 785082 h 1652906"/>
              <a:gd name="connsiteX5234" fmla="*/ 1417001 w 1701424"/>
              <a:gd name="connsiteY5234" fmla="*/ 787311 h 1652906"/>
              <a:gd name="connsiteX5235" fmla="*/ 1415952 w 1701424"/>
              <a:gd name="connsiteY5235" fmla="*/ 790851 h 1652906"/>
              <a:gd name="connsiteX5236" fmla="*/ 1415952 w 1701424"/>
              <a:gd name="connsiteY5236" fmla="*/ 790851 h 1652906"/>
              <a:gd name="connsiteX5237" fmla="*/ 1414902 w 1701424"/>
              <a:gd name="connsiteY5237" fmla="*/ 796490 h 1652906"/>
              <a:gd name="connsiteX5238" fmla="*/ 1414902 w 1701424"/>
              <a:gd name="connsiteY5238" fmla="*/ 797932 h 1652906"/>
              <a:gd name="connsiteX5239" fmla="*/ 1415952 w 1701424"/>
              <a:gd name="connsiteY5239" fmla="*/ 799374 h 1652906"/>
              <a:gd name="connsiteX5240" fmla="*/ 1417001 w 1701424"/>
              <a:gd name="connsiteY5240" fmla="*/ 801473 h 1652906"/>
              <a:gd name="connsiteX5241" fmla="*/ 1417787 w 1701424"/>
              <a:gd name="connsiteY5241" fmla="*/ 803177 h 1652906"/>
              <a:gd name="connsiteX5242" fmla="*/ 1419361 w 1701424"/>
              <a:gd name="connsiteY5242" fmla="*/ 806455 h 1652906"/>
              <a:gd name="connsiteX5243" fmla="*/ 1419886 w 1701424"/>
              <a:gd name="connsiteY5243" fmla="*/ 806455 h 1652906"/>
              <a:gd name="connsiteX5244" fmla="*/ 1421983 w 1701424"/>
              <a:gd name="connsiteY5244" fmla="*/ 809996 h 1652906"/>
              <a:gd name="connsiteX5245" fmla="*/ 1421983 w 1701424"/>
              <a:gd name="connsiteY5245" fmla="*/ 810914 h 1652906"/>
              <a:gd name="connsiteX5246" fmla="*/ 1422246 w 1701424"/>
              <a:gd name="connsiteY5246" fmla="*/ 811701 h 1652906"/>
              <a:gd name="connsiteX5247" fmla="*/ 1422246 w 1701424"/>
              <a:gd name="connsiteY5247" fmla="*/ 813537 h 1652906"/>
              <a:gd name="connsiteX5248" fmla="*/ 1422246 w 1701424"/>
              <a:gd name="connsiteY5248" fmla="*/ 814454 h 1652906"/>
              <a:gd name="connsiteX5249" fmla="*/ 1426442 w 1701424"/>
              <a:gd name="connsiteY5249" fmla="*/ 815241 h 1652906"/>
              <a:gd name="connsiteX5250" fmla="*/ 1427229 w 1701424"/>
              <a:gd name="connsiteY5250" fmla="*/ 816290 h 1652906"/>
              <a:gd name="connsiteX5251" fmla="*/ 1427885 w 1701424"/>
              <a:gd name="connsiteY5251" fmla="*/ 817995 h 1652906"/>
              <a:gd name="connsiteX5252" fmla="*/ 1427622 w 1701424"/>
              <a:gd name="connsiteY5252" fmla="*/ 819831 h 1652906"/>
              <a:gd name="connsiteX5253" fmla="*/ 1427622 w 1701424"/>
              <a:gd name="connsiteY5253" fmla="*/ 821273 h 1652906"/>
              <a:gd name="connsiteX5254" fmla="*/ 1427622 w 1701424"/>
              <a:gd name="connsiteY5254" fmla="*/ 824158 h 1652906"/>
              <a:gd name="connsiteX5255" fmla="*/ 1426967 w 1701424"/>
              <a:gd name="connsiteY5255" fmla="*/ 825863 h 1652906"/>
              <a:gd name="connsiteX5256" fmla="*/ 1426967 w 1701424"/>
              <a:gd name="connsiteY5256" fmla="*/ 826519 h 1652906"/>
              <a:gd name="connsiteX5257" fmla="*/ 1427622 w 1701424"/>
              <a:gd name="connsiteY5257" fmla="*/ 827568 h 1652906"/>
              <a:gd name="connsiteX5258" fmla="*/ 1428671 w 1701424"/>
              <a:gd name="connsiteY5258" fmla="*/ 827961 h 1652906"/>
              <a:gd name="connsiteX5259" fmla="*/ 1429065 w 1701424"/>
              <a:gd name="connsiteY5259" fmla="*/ 828617 h 1652906"/>
              <a:gd name="connsiteX5260" fmla="*/ 1428671 w 1701424"/>
              <a:gd name="connsiteY5260" fmla="*/ 829272 h 1652906"/>
              <a:gd name="connsiteX5261" fmla="*/ 1429327 w 1701424"/>
              <a:gd name="connsiteY5261" fmla="*/ 833600 h 1652906"/>
              <a:gd name="connsiteX5262" fmla="*/ 1429720 w 1701424"/>
              <a:gd name="connsiteY5262" fmla="*/ 835042 h 1652906"/>
              <a:gd name="connsiteX5263" fmla="*/ 1430114 w 1701424"/>
              <a:gd name="connsiteY5263" fmla="*/ 835698 h 1652906"/>
              <a:gd name="connsiteX5264" fmla="*/ 1430114 w 1701424"/>
              <a:gd name="connsiteY5264" fmla="*/ 837140 h 1652906"/>
              <a:gd name="connsiteX5265" fmla="*/ 1430769 w 1701424"/>
              <a:gd name="connsiteY5265" fmla="*/ 837534 h 1652906"/>
              <a:gd name="connsiteX5266" fmla="*/ 1432605 w 1701424"/>
              <a:gd name="connsiteY5266" fmla="*/ 837534 h 1652906"/>
              <a:gd name="connsiteX5267" fmla="*/ 1434441 w 1701424"/>
              <a:gd name="connsiteY5267" fmla="*/ 836091 h 1652906"/>
              <a:gd name="connsiteX5268" fmla="*/ 1437195 w 1701424"/>
              <a:gd name="connsiteY5268" fmla="*/ 836091 h 1652906"/>
              <a:gd name="connsiteX5269" fmla="*/ 1439686 w 1701424"/>
              <a:gd name="connsiteY5269" fmla="*/ 834649 h 1652906"/>
              <a:gd name="connsiteX5270" fmla="*/ 1440342 w 1701424"/>
              <a:gd name="connsiteY5270" fmla="*/ 835042 h 1652906"/>
              <a:gd name="connsiteX5271" fmla="*/ 1441129 w 1701424"/>
              <a:gd name="connsiteY5271" fmla="*/ 835435 h 1652906"/>
              <a:gd name="connsiteX5272" fmla="*/ 1441784 w 1701424"/>
              <a:gd name="connsiteY5272" fmla="*/ 836091 h 1652906"/>
              <a:gd name="connsiteX5273" fmla="*/ 1442178 w 1701424"/>
              <a:gd name="connsiteY5273" fmla="*/ 838320 h 1652906"/>
              <a:gd name="connsiteX5274" fmla="*/ 1443620 w 1701424"/>
              <a:gd name="connsiteY5274" fmla="*/ 840025 h 1652906"/>
              <a:gd name="connsiteX5275" fmla="*/ 1443883 w 1701424"/>
              <a:gd name="connsiteY5275" fmla="*/ 840812 h 1652906"/>
              <a:gd name="connsiteX5276" fmla="*/ 1443883 w 1701424"/>
              <a:gd name="connsiteY5276" fmla="*/ 841467 h 1652906"/>
              <a:gd name="connsiteX5277" fmla="*/ 1443227 w 1701424"/>
              <a:gd name="connsiteY5277" fmla="*/ 842910 h 1652906"/>
              <a:gd name="connsiteX5278" fmla="*/ 1443227 w 1701424"/>
              <a:gd name="connsiteY5278" fmla="*/ 844615 h 1652906"/>
              <a:gd name="connsiteX5279" fmla="*/ 1443620 w 1701424"/>
              <a:gd name="connsiteY5279" fmla="*/ 845401 h 1652906"/>
              <a:gd name="connsiteX5280" fmla="*/ 1443883 w 1701424"/>
              <a:gd name="connsiteY5280" fmla="*/ 845795 h 1652906"/>
              <a:gd name="connsiteX5281" fmla="*/ 1443883 w 1701424"/>
              <a:gd name="connsiteY5281" fmla="*/ 846450 h 1652906"/>
              <a:gd name="connsiteX5282" fmla="*/ 1445063 w 1701424"/>
              <a:gd name="connsiteY5282" fmla="*/ 847893 h 1652906"/>
              <a:gd name="connsiteX5283" fmla="*/ 1445718 w 1701424"/>
              <a:gd name="connsiteY5283" fmla="*/ 847893 h 1652906"/>
              <a:gd name="connsiteX5284" fmla="*/ 1445980 w 1701424"/>
              <a:gd name="connsiteY5284" fmla="*/ 848155 h 1652906"/>
              <a:gd name="connsiteX5285" fmla="*/ 1446505 w 1701424"/>
              <a:gd name="connsiteY5285" fmla="*/ 849335 h 1652906"/>
              <a:gd name="connsiteX5286" fmla="*/ 1447161 w 1701424"/>
              <a:gd name="connsiteY5286" fmla="*/ 850253 h 1652906"/>
              <a:gd name="connsiteX5287" fmla="*/ 1447423 w 1701424"/>
              <a:gd name="connsiteY5287" fmla="*/ 849991 h 1652906"/>
              <a:gd name="connsiteX5288" fmla="*/ 1447948 w 1701424"/>
              <a:gd name="connsiteY5288" fmla="*/ 850253 h 1652906"/>
              <a:gd name="connsiteX5289" fmla="*/ 1447948 w 1701424"/>
              <a:gd name="connsiteY5289" fmla="*/ 851433 h 1652906"/>
              <a:gd name="connsiteX5290" fmla="*/ 1448603 w 1701424"/>
              <a:gd name="connsiteY5290" fmla="*/ 852089 h 1652906"/>
              <a:gd name="connsiteX5291" fmla="*/ 1448603 w 1701424"/>
              <a:gd name="connsiteY5291" fmla="*/ 852876 h 1652906"/>
              <a:gd name="connsiteX5292" fmla="*/ 1449259 w 1701424"/>
              <a:gd name="connsiteY5292" fmla="*/ 854187 h 1652906"/>
              <a:gd name="connsiteX5293" fmla="*/ 1450046 w 1701424"/>
              <a:gd name="connsiteY5293" fmla="*/ 854449 h 1652906"/>
              <a:gd name="connsiteX5294" fmla="*/ 1450308 w 1701424"/>
              <a:gd name="connsiteY5294" fmla="*/ 855892 h 1652906"/>
              <a:gd name="connsiteX5295" fmla="*/ 1452144 w 1701424"/>
              <a:gd name="connsiteY5295" fmla="*/ 857334 h 1652906"/>
              <a:gd name="connsiteX5296" fmla="*/ 1452799 w 1701424"/>
              <a:gd name="connsiteY5296" fmla="*/ 859432 h 1652906"/>
              <a:gd name="connsiteX5297" fmla="*/ 1455029 w 1701424"/>
              <a:gd name="connsiteY5297" fmla="*/ 860613 h 1652906"/>
              <a:gd name="connsiteX5298" fmla="*/ 1455291 w 1701424"/>
              <a:gd name="connsiteY5298" fmla="*/ 861268 h 1652906"/>
              <a:gd name="connsiteX5299" fmla="*/ 1456340 w 1701424"/>
              <a:gd name="connsiteY5299" fmla="*/ 862055 h 1652906"/>
              <a:gd name="connsiteX5300" fmla="*/ 1456733 w 1701424"/>
              <a:gd name="connsiteY5300" fmla="*/ 862973 h 1652906"/>
              <a:gd name="connsiteX5301" fmla="*/ 1457782 w 1701424"/>
              <a:gd name="connsiteY5301" fmla="*/ 864153 h 1652906"/>
              <a:gd name="connsiteX5302" fmla="*/ 1458438 w 1701424"/>
              <a:gd name="connsiteY5302" fmla="*/ 864153 h 1652906"/>
              <a:gd name="connsiteX5303" fmla="*/ 1459225 w 1701424"/>
              <a:gd name="connsiteY5303" fmla="*/ 865202 h 1652906"/>
              <a:gd name="connsiteX5304" fmla="*/ 1459225 w 1701424"/>
              <a:gd name="connsiteY5304" fmla="*/ 866513 h 1652906"/>
              <a:gd name="connsiteX5305" fmla="*/ 1459225 w 1701424"/>
              <a:gd name="connsiteY5305" fmla="*/ 867956 h 1652906"/>
              <a:gd name="connsiteX5306" fmla="*/ 1459487 w 1701424"/>
              <a:gd name="connsiteY5306" fmla="*/ 869792 h 1652906"/>
              <a:gd name="connsiteX5307" fmla="*/ 1460143 w 1701424"/>
              <a:gd name="connsiteY5307" fmla="*/ 870054 h 1652906"/>
              <a:gd name="connsiteX5308" fmla="*/ 1460667 w 1701424"/>
              <a:gd name="connsiteY5308" fmla="*/ 870578 h 1652906"/>
              <a:gd name="connsiteX5309" fmla="*/ 1460667 w 1701424"/>
              <a:gd name="connsiteY5309" fmla="*/ 871496 h 1652906"/>
              <a:gd name="connsiteX5310" fmla="*/ 1460929 w 1701424"/>
              <a:gd name="connsiteY5310" fmla="*/ 871890 h 1652906"/>
              <a:gd name="connsiteX5311" fmla="*/ 1461323 w 1701424"/>
              <a:gd name="connsiteY5311" fmla="*/ 872283 h 1652906"/>
              <a:gd name="connsiteX5312" fmla="*/ 1461585 w 1701424"/>
              <a:gd name="connsiteY5312" fmla="*/ 872677 h 1652906"/>
              <a:gd name="connsiteX5313" fmla="*/ 1463421 w 1701424"/>
              <a:gd name="connsiteY5313" fmla="*/ 873988 h 1652906"/>
              <a:gd name="connsiteX5314" fmla="*/ 1464601 w 1701424"/>
              <a:gd name="connsiteY5314" fmla="*/ 875430 h 1652906"/>
              <a:gd name="connsiteX5315" fmla="*/ 1464863 w 1701424"/>
              <a:gd name="connsiteY5315" fmla="*/ 875037 h 1652906"/>
              <a:gd name="connsiteX5316" fmla="*/ 1464863 w 1701424"/>
              <a:gd name="connsiteY5316" fmla="*/ 875693 h 1652906"/>
              <a:gd name="connsiteX5317" fmla="*/ 1466043 w 1701424"/>
              <a:gd name="connsiteY5317" fmla="*/ 876873 h 1652906"/>
              <a:gd name="connsiteX5318" fmla="*/ 1466043 w 1701424"/>
              <a:gd name="connsiteY5318" fmla="*/ 877660 h 1652906"/>
              <a:gd name="connsiteX5319" fmla="*/ 1466699 w 1701424"/>
              <a:gd name="connsiteY5319" fmla="*/ 877922 h 1652906"/>
              <a:gd name="connsiteX5320" fmla="*/ 1466306 w 1701424"/>
              <a:gd name="connsiteY5320" fmla="*/ 878315 h 1652906"/>
              <a:gd name="connsiteX5321" fmla="*/ 1466699 w 1701424"/>
              <a:gd name="connsiteY5321" fmla="*/ 879758 h 1652906"/>
              <a:gd name="connsiteX5322" fmla="*/ 1466961 w 1701424"/>
              <a:gd name="connsiteY5322" fmla="*/ 880020 h 1652906"/>
              <a:gd name="connsiteX5323" fmla="*/ 1467486 w 1701424"/>
              <a:gd name="connsiteY5323" fmla="*/ 880413 h 1652906"/>
              <a:gd name="connsiteX5324" fmla="*/ 1467486 w 1701424"/>
              <a:gd name="connsiteY5324" fmla="*/ 880676 h 1652906"/>
              <a:gd name="connsiteX5325" fmla="*/ 1468142 w 1701424"/>
              <a:gd name="connsiteY5325" fmla="*/ 881069 h 1652906"/>
              <a:gd name="connsiteX5326" fmla="*/ 1467748 w 1701424"/>
              <a:gd name="connsiteY5326" fmla="*/ 881331 h 1652906"/>
              <a:gd name="connsiteX5327" fmla="*/ 1468404 w 1701424"/>
              <a:gd name="connsiteY5327" fmla="*/ 882774 h 1652906"/>
              <a:gd name="connsiteX5328" fmla="*/ 1468797 w 1701424"/>
              <a:gd name="connsiteY5328" fmla="*/ 883954 h 1652906"/>
              <a:gd name="connsiteX5329" fmla="*/ 1468404 w 1701424"/>
              <a:gd name="connsiteY5329" fmla="*/ 884741 h 1652906"/>
              <a:gd name="connsiteX5330" fmla="*/ 1469191 w 1701424"/>
              <a:gd name="connsiteY5330" fmla="*/ 886052 h 1652906"/>
              <a:gd name="connsiteX5331" fmla="*/ 1470240 w 1701424"/>
              <a:gd name="connsiteY5331" fmla="*/ 886052 h 1652906"/>
              <a:gd name="connsiteX5332" fmla="*/ 1471944 w 1701424"/>
              <a:gd name="connsiteY5332" fmla="*/ 887494 h 1652906"/>
              <a:gd name="connsiteX5333" fmla="*/ 1471944 w 1701424"/>
              <a:gd name="connsiteY5333" fmla="*/ 888150 h 1652906"/>
              <a:gd name="connsiteX5334" fmla="*/ 1472600 w 1701424"/>
              <a:gd name="connsiteY5334" fmla="*/ 890379 h 1652906"/>
              <a:gd name="connsiteX5335" fmla="*/ 1473125 w 1701424"/>
              <a:gd name="connsiteY5335" fmla="*/ 890642 h 1652906"/>
              <a:gd name="connsiteX5336" fmla="*/ 1473387 w 1701424"/>
              <a:gd name="connsiteY5336" fmla="*/ 891297 h 1652906"/>
              <a:gd name="connsiteX5337" fmla="*/ 1476141 w 1701424"/>
              <a:gd name="connsiteY5337" fmla="*/ 892740 h 1652906"/>
              <a:gd name="connsiteX5338" fmla="*/ 1475485 w 1701424"/>
              <a:gd name="connsiteY5338" fmla="*/ 893395 h 1652906"/>
              <a:gd name="connsiteX5339" fmla="*/ 1474567 w 1701424"/>
              <a:gd name="connsiteY5339" fmla="*/ 895231 h 1652906"/>
              <a:gd name="connsiteX5340" fmla="*/ 1476927 w 1701424"/>
              <a:gd name="connsiteY5340" fmla="*/ 896018 h 1652906"/>
              <a:gd name="connsiteX5341" fmla="*/ 1477583 w 1701424"/>
              <a:gd name="connsiteY5341" fmla="*/ 895231 h 1652906"/>
              <a:gd name="connsiteX5342" fmla="*/ 1478370 w 1701424"/>
              <a:gd name="connsiteY5342" fmla="*/ 894575 h 1652906"/>
              <a:gd name="connsiteX5343" fmla="*/ 1482566 w 1701424"/>
              <a:gd name="connsiteY5343" fmla="*/ 892477 h 1652906"/>
              <a:gd name="connsiteX5344" fmla="*/ 1483222 w 1701424"/>
              <a:gd name="connsiteY5344" fmla="*/ 889199 h 1652906"/>
              <a:gd name="connsiteX5345" fmla="*/ 1490303 w 1701424"/>
              <a:gd name="connsiteY5345" fmla="*/ 885659 h 1652906"/>
              <a:gd name="connsiteX5346" fmla="*/ 1492139 w 1701424"/>
              <a:gd name="connsiteY5346" fmla="*/ 886314 h 1652906"/>
              <a:gd name="connsiteX5347" fmla="*/ 1493974 w 1701424"/>
              <a:gd name="connsiteY5347" fmla="*/ 886708 h 1652906"/>
              <a:gd name="connsiteX5348" fmla="*/ 1494237 w 1701424"/>
              <a:gd name="connsiteY5348" fmla="*/ 893133 h 1652906"/>
              <a:gd name="connsiteX5349" fmla="*/ 1493581 w 1701424"/>
              <a:gd name="connsiteY5349" fmla="*/ 894969 h 1652906"/>
              <a:gd name="connsiteX5350" fmla="*/ 1493974 w 1701424"/>
              <a:gd name="connsiteY5350" fmla="*/ 896674 h 1652906"/>
              <a:gd name="connsiteX5351" fmla="*/ 1492532 w 1701424"/>
              <a:gd name="connsiteY5351" fmla="*/ 898772 h 1652906"/>
              <a:gd name="connsiteX5352" fmla="*/ 1490303 w 1701424"/>
              <a:gd name="connsiteY5352" fmla="*/ 899558 h 1652906"/>
              <a:gd name="connsiteX5353" fmla="*/ 1488205 w 1701424"/>
              <a:gd name="connsiteY5353" fmla="*/ 900870 h 1652906"/>
              <a:gd name="connsiteX5354" fmla="*/ 1488860 w 1701424"/>
              <a:gd name="connsiteY5354" fmla="*/ 901394 h 1652906"/>
              <a:gd name="connsiteX5355" fmla="*/ 1487942 w 1701424"/>
              <a:gd name="connsiteY5355" fmla="*/ 901657 h 1652906"/>
              <a:gd name="connsiteX5356" fmla="*/ 1487942 w 1701424"/>
              <a:gd name="connsiteY5356" fmla="*/ 903492 h 1652906"/>
              <a:gd name="connsiteX5357" fmla="*/ 1486762 w 1701424"/>
              <a:gd name="connsiteY5357" fmla="*/ 903492 h 1652906"/>
              <a:gd name="connsiteX5358" fmla="*/ 1486762 w 1701424"/>
              <a:gd name="connsiteY5358" fmla="*/ 904541 h 1652906"/>
              <a:gd name="connsiteX5359" fmla="*/ 1483746 w 1701424"/>
              <a:gd name="connsiteY5359" fmla="*/ 905591 h 1652906"/>
              <a:gd name="connsiteX5360" fmla="*/ 1481517 w 1701424"/>
              <a:gd name="connsiteY5360" fmla="*/ 907033 h 1652906"/>
              <a:gd name="connsiteX5361" fmla="*/ 1481517 w 1701424"/>
              <a:gd name="connsiteY5361" fmla="*/ 907295 h 1652906"/>
              <a:gd name="connsiteX5362" fmla="*/ 1484402 w 1701424"/>
              <a:gd name="connsiteY5362" fmla="*/ 910836 h 1652906"/>
              <a:gd name="connsiteX5363" fmla="*/ 1483222 w 1701424"/>
              <a:gd name="connsiteY5363" fmla="*/ 911229 h 1652906"/>
              <a:gd name="connsiteX5364" fmla="*/ 1482566 w 1701424"/>
              <a:gd name="connsiteY5364" fmla="*/ 912672 h 1652906"/>
              <a:gd name="connsiteX5365" fmla="*/ 1481779 w 1701424"/>
              <a:gd name="connsiteY5365" fmla="*/ 914770 h 1652906"/>
              <a:gd name="connsiteX5366" fmla="*/ 1482566 w 1701424"/>
              <a:gd name="connsiteY5366" fmla="*/ 917261 h 1652906"/>
              <a:gd name="connsiteX5367" fmla="*/ 1481124 w 1701424"/>
              <a:gd name="connsiteY5367" fmla="*/ 918966 h 1652906"/>
              <a:gd name="connsiteX5368" fmla="*/ 1483222 w 1701424"/>
              <a:gd name="connsiteY5368" fmla="*/ 923293 h 1652906"/>
              <a:gd name="connsiteX5369" fmla="*/ 1482959 w 1701424"/>
              <a:gd name="connsiteY5369" fmla="*/ 927489 h 1652906"/>
              <a:gd name="connsiteX5370" fmla="*/ 1484664 w 1701424"/>
              <a:gd name="connsiteY5370" fmla="*/ 930636 h 1652906"/>
              <a:gd name="connsiteX5371" fmla="*/ 1486500 w 1701424"/>
              <a:gd name="connsiteY5371" fmla="*/ 933521 h 1652906"/>
              <a:gd name="connsiteX5372" fmla="*/ 1488598 w 1701424"/>
              <a:gd name="connsiteY5372" fmla="*/ 937062 h 1652906"/>
              <a:gd name="connsiteX5373" fmla="*/ 1488860 w 1701424"/>
              <a:gd name="connsiteY5373" fmla="*/ 938111 h 1652906"/>
              <a:gd name="connsiteX5374" fmla="*/ 1490040 w 1701424"/>
              <a:gd name="connsiteY5374" fmla="*/ 938898 h 1652906"/>
              <a:gd name="connsiteX5375" fmla="*/ 1506956 w 1701424"/>
              <a:gd name="connsiteY5375" fmla="*/ 959092 h 1652906"/>
              <a:gd name="connsiteX5376" fmla="*/ 1506694 w 1701424"/>
              <a:gd name="connsiteY5376" fmla="*/ 959748 h 1652906"/>
              <a:gd name="connsiteX5377" fmla="*/ 1502104 w 1701424"/>
              <a:gd name="connsiteY5377" fmla="*/ 959092 h 1652906"/>
              <a:gd name="connsiteX5378" fmla="*/ 1497908 w 1701424"/>
              <a:gd name="connsiteY5378" fmla="*/ 959092 h 1652906"/>
              <a:gd name="connsiteX5379" fmla="*/ 1495417 w 1701424"/>
              <a:gd name="connsiteY5379" fmla="*/ 956994 h 1652906"/>
              <a:gd name="connsiteX5380" fmla="*/ 1490040 w 1701424"/>
              <a:gd name="connsiteY5380" fmla="*/ 959354 h 1652906"/>
              <a:gd name="connsiteX5381" fmla="*/ 1490040 w 1701424"/>
              <a:gd name="connsiteY5381" fmla="*/ 959092 h 1652906"/>
              <a:gd name="connsiteX5382" fmla="*/ 1486762 w 1701424"/>
              <a:gd name="connsiteY5382" fmla="*/ 960534 h 1652906"/>
              <a:gd name="connsiteX5383" fmla="*/ 1486500 w 1701424"/>
              <a:gd name="connsiteY5383" fmla="*/ 960010 h 1652906"/>
              <a:gd name="connsiteX5384" fmla="*/ 1484664 w 1701424"/>
              <a:gd name="connsiteY5384" fmla="*/ 962239 h 1652906"/>
              <a:gd name="connsiteX5385" fmla="*/ 1484664 w 1701424"/>
              <a:gd name="connsiteY5385" fmla="*/ 965780 h 1652906"/>
              <a:gd name="connsiteX5386" fmla="*/ 1484009 w 1701424"/>
              <a:gd name="connsiteY5386" fmla="*/ 967091 h 1652906"/>
              <a:gd name="connsiteX5387" fmla="*/ 1484402 w 1701424"/>
              <a:gd name="connsiteY5387" fmla="*/ 969320 h 1652906"/>
              <a:gd name="connsiteX5388" fmla="*/ 1484402 w 1701424"/>
              <a:gd name="connsiteY5388" fmla="*/ 971418 h 1652906"/>
              <a:gd name="connsiteX5389" fmla="*/ 1481517 w 1701424"/>
              <a:gd name="connsiteY5389" fmla="*/ 971418 h 1652906"/>
              <a:gd name="connsiteX5390" fmla="*/ 1481779 w 1701424"/>
              <a:gd name="connsiteY5390" fmla="*/ 973910 h 1652906"/>
              <a:gd name="connsiteX5391" fmla="*/ 1481517 w 1701424"/>
              <a:gd name="connsiteY5391" fmla="*/ 980597 h 1652906"/>
              <a:gd name="connsiteX5392" fmla="*/ 1486762 w 1701424"/>
              <a:gd name="connsiteY5392" fmla="*/ 984531 h 1652906"/>
              <a:gd name="connsiteX5393" fmla="*/ 1486762 w 1701424"/>
              <a:gd name="connsiteY5393" fmla="*/ 986629 h 1652906"/>
              <a:gd name="connsiteX5394" fmla="*/ 1490040 w 1701424"/>
              <a:gd name="connsiteY5394" fmla="*/ 989514 h 1652906"/>
              <a:gd name="connsiteX5395" fmla="*/ 1491745 w 1701424"/>
              <a:gd name="connsiteY5395" fmla="*/ 994497 h 1652906"/>
              <a:gd name="connsiteX5396" fmla="*/ 1493581 w 1701424"/>
              <a:gd name="connsiteY5396" fmla="*/ 996202 h 1652906"/>
              <a:gd name="connsiteX5397" fmla="*/ 1495679 w 1701424"/>
              <a:gd name="connsiteY5397" fmla="*/ 996858 h 1652906"/>
              <a:gd name="connsiteX5398" fmla="*/ 1498302 w 1701424"/>
              <a:gd name="connsiteY5398" fmla="*/ 999349 h 1652906"/>
              <a:gd name="connsiteX5399" fmla="*/ 1498564 w 1701424"/>
              <a:gd name="connsiteY5399" fmla="*/ 1000136 h 1652906"/>
              <a:gd name="connsiteX5400" fmla="*/ 1500400 w 1701424"/>
              <a:gd name="connsiteY5400" fmla="*/ 1001578 h 1652906"/>
              <a:gd name="connsiteX5401" fmla="*/ 1500662 w 1701424"/>
              <a:gd name="connsiteY5401" fmla="*/ 1001972 h 1652906"/>
              <a:gd name="connsiteX5402" fmla="*/ 1501056 w 1701424"/>
              <a:gd name="connsiteY5402" fmla="*/ 1002234 h 1652906"/>
              <a:gd name="connsiteX5403" fmla="*/ 1501842 w 1701424"/>
              <a:gd name="connsiteY5403" fmla="*/ 1003021 h 1652906"/>
              <a:gd name="connsiteX5404" fmla="*/ 1501842 w 1701424"/>
              <a:gd name="connsiteY5404" fmla="*/ 1004070 h 1652906"/>
              <a:gd name="connsiteX5405" fmla="*/ 1503547 w 1701424"/>
              <a:gd name="connsiteY5405" fmla="*/ 1005775 h 1652906"/>
              <a:gd name="connsiteX5406" fmla="*/ 1502498 w 1701424"/>
              <a:gd name="connsiteY5406" fmla="*/ 1006430 h 1652906"/>
              <a:gd name="connsiteX5407" fmla="*/ 1502760 w 1701424"/>
              <a:gd name="connsiteY5407" fmla="*/ 1006955 h 1652906"/>
              <a:gd name="connsiteX5408" fmla="*/ 1504989 w 1701424"/>
              <a:gd name="connsiteY5408" fmla="*/ 1007873 h 1652906"/>
              <a:gd name="connsiteX5409" fmla="*/ 1507481 w 1701424"/>
              <a:gd name="connsiteY5409" fmla="*/ 1009053 h 1652906"/>
              <a:gd name="connsiteX5410" fmla="*/ 1508399 w 1701424"/>
              <a:gd name="connsiteY5410" fmla="*/ 1011807 h 1652906"/>
              <a:gd name="connsiteX5411" fmla="*/ 1509579 w 1701424"/>
              <a:gd name="connsiteY5411" fmla="*/ 1012069 h 1652906"/>
              <a:gd name="connsiteX5412" fmla="*/ 1509579 w 1701424"/>
              <a:gd name="connsiteY5412" fmla="*/ 1012856 h 1652906"/>
              <a:gd name="connsiteX5413" fmla="*/ 1511677 w 1701424"/>
              <a:gd name="connsiteY5413" fmla="*/ 1014954 h 1652906"/>
              <a:gd name="connsiteX5414" fmla="*/ 1512464 w 1701424"/>
              <a:gd name="connsiteY5414" fmla="*/ 1015741 h 1652906"/>
              <a:gd name="connsiteX5415" fmla="*/ 1511677 w 1701424"/>
              <a:gd name="connsiteY5415" fmla="*/ 1017052 h 1652906"/>
              <a:gd name="connsiteX5416" fmla="*/ 1512464 w 1701424"/>
              <a:gd name="connsiteY5416" fmla="*/ 1018494 h 1652906"/>
              <a:gd name="connsiteX5417" fmla="*/ 1511284 w 1701424"/>
              <a:gd name="connsiteY5417" fmla="*/ 1020592 h 1652906"/>
              <a:gd name="connsiteX5418" fmla="*/ 1511284 w 1701424"/>
              <a:gd name="connsiteY5418" fmla="*/ 1021117 h 1652906"/>
              <a:gd name="connsiteX5419" fmla="*/ 1511939 w 1701424"/>
              <a:gd name="connsiteY5419" fmla="*/ 1021117 h 1652906"/>
              <a:gd name="connsiteX5420" fmla="*/ 1513382 w 1701424"/>
              <a:gd name="connsiteY5420" fmla="*/ 1017839 h 1652906"/>
              <a:gd name="connsiteX5421" fmla="*/ 1514824 w 1701424"/>
              <a:gd name="connsiteY5421" fmla="*/ 1019674 h 1652906"/>
              <a:gd name="connsiteX5422" fmla="*/ 1517709 w 1701424"/>
              <a:gd name="connsiteY5422" fmla="*/ 1020592 h 1652906"/>
              <a:gd name="connsiteX5423" fmla="*/ 1518758 w 1701424"/>
              <a:gd name="connsiteY5423" fmla="*/ 1022428 h 1652906"/>
              <a:gd name="connsiteX5424" fmla="*/ 1520463 w 1701424"/>
              <a:gd name="connsiteY5424" fmla="*/ 1021773 h 1652906"/>
              <a:gd name="connsiteX5425" fmla="*/ 1519414 w 1701424"/>
              <a:gd name="connsiteY5425" fmla="*/ 1020330 h 1652906"/>
              <a:gd name="connsiteX5426" fmla="*/ 1521119 w 1701424"/>
              <a:gd name="connsiteY5426" fmla="*/ 1020592 h 1652906"/>
              <a:gd name="connsiteX5427" fmla="*/ 1522823 w 1701424"/>
              <a:gd name="connsiteY5427" fmla="*/ 1021117 h 1652906"/>
              <a:gd name="connsiteX5428" fmla="*/ 1523085 w 1701424"/>
              <a:gd name="connsiteY5428" fmla="*/ 1022428 h 1652906"/>
              <a:gd name="connsiteX5429" fmla="*/ 1523479 w 1701424"/>
              <a:gd name="connsiteY5429" fmla="*/ 1022821 h 1652906"/>
              <a:gd name="connsiteX5430" fmla="*/ 1523741 w 1701424"/>
              <a:gd name="connsiteY5430" fmla="*/ 1022428 h 1652906"/>
              <a:gd name="connsiteX5431" fmla="*/ 1525184 w 1701424"/>
              <a:gd name="connsiteY5431" fmla="*/ 1024526 h 1652906"/>
              <a:gd name="connsiteX5432" fmla="*/ 1527019 w 1701424"/>
              <a:gd name="connsiteY5432" fmla="*/ 1024526 h 1652906"/>
              <a:gd name="connsiteX5433" fmla="*/ 1528724 w 1701424"/>
              <a:gd name="connsiteY5433" fmla="*/ 1027018 h 1652906"/>
              <a:gd name="connsiteX5434" fmla="*/ 1528462 w 1701424"/>
              <a:gd name="connsiteY5434" fmla="*/ 1028198 h 1652906"/>
              <a:gd name="connsiteX5435" fmla="*/ 1529380 w 1701424"/>
              <a:gd name="connsiteY5435" fmla="*/ 1029116 h 1652906"/>
              <a:gd name="connsiteX5436" fmla="*/ 1530166 w 1701424"/>
              <a:gd name="connsiteY5436" fmla="*/ 1027018 h 1652906"/>
              <a:gd name="connsiteX5437" fmla="*/ 1530166 w 1701424"/>
              <a:gd name="connsiteY5437" fmla="*/ 1028198 h 1652906"/>
              <a:gd name="connsiteX5438" fmla="*/ 1531871 w 1701424"/>
              <a:gd name="connsiteY5438" fmla="*/ 1028198 h 1652906"/>
              <a:gd name="connsiteX5439" fmla="*/ 1532265 w 1701424"/>
              <a:gd name="connsiteY5439" fmla="*/ 1029116 h 1652906"/>
              <a:gd name="connsiteX5440" fmla="*/ 1531871 w 1701424"/>
              <a:gd name="connsiteY5440" fmla="*/ 1029903 h 1652906"/>
              <a:gd name="connsiteX5441" fmla="*/ 1529904 w 1701424"/>
              <a:gd name="connsiteY5441" fmla="*/ 1030952 h 1652906"/>
              <a:gd name="connsiteX5442" fmla="*/ 1530166 w 1701424"/>
              <a:gd name="connsiteY5442" fmla="*/ 1035279 h 1652906"/>
              <a:gd name="connsiteX5443" fmla="*/ 1530822 w 1701424"/>
              <a:gd name="connsiteY5443" fmla="*/ 1037246 h 1652906"/>
              <a:gd name="connsiteX5444" fmla="*/ 1530560 w 1701424"/>
              <a:gd name="connsiteY5444" fmla="*/ 1038295 h 1652906"/>
              <a:gd name="connsiteX5445" fmla="*/ 1530560 w 1701424"/>
              <a:gd name="connsiteY5445" fmla="*/ 1038688 h 1652906"/>
              <a:gd name="connsiteX5446" fmla="*/ 1530560 w 1701424"/>
              <a:gd name="connsiteY5446" fmla="*/ 1038951 h 1652906"/>
              <a:gd name="connsiteX5447" fmla="*/ 1529380 w 1701424"/>
              <a:gd name="connsiteY5447" fmla="*/ 1039475 h 1652906"/>
              <a:gd name="connsiteX5448" fmla="*/ 1529380 w 1701424"/>
              <a:gd name="connsiteY5448" fmla="*/ 1039737 h 1652906"/>
              <a:gd name="connsiteX5449" fmla="*/ 1528724 w 1701424"/>
              <a:gd name="connsiteY5449" fmla="*/ 1039737 h 1652906"/>
              <a:gd name="connsiteX5450" fmla="*/ 1527937 w 1701424"/>
              <a:gd name="connsiteY5450" fmla="*/ 1038033 h 1652906"/>
              <a:gd name="connsiteX5451" fmla="*/ 1527019 w 1701424"/>
              <a:gd name="connsiteY5451" fmla="*/ 1041573 h 1652906"/>
              <a:gd name="connsiteX5452" fmla="*/ 1527019 w 1701424"/>
              <a:gd name="connsiteY5452" fmla="*/ 1041836 h 1652906"/>
              <a:gd name="connsiteX5453" fmla="*/ 1525577 w 1701424"/>
              <a:gd name="connsiteY5453" fmla="*/ 1042622 h 1652906"/>
              <a:gd name="connsiteX5454" fmla="*/ 1522036 w 1701424"/>
              <a:gd name="connsiteY5454" fmla="*/ 1043016 h 1652906"/>
              <a:gd name="connsiteX5455" fmla="*/ 1522036 w 1701424"/>
              <a:gd name="connsiteY5455" fmla="*/ 1043934 h 1652906"/>
              <a:gd name="connsiteX5456" fmla="*/ 1521119 w 1701424"/>
              <a:gd name="connsiteY5456" fmla="*/ 1043671 h 1652906"/>
              <a:gd name="connsiteX5457" fmla="*/ 1520856 w 1701424"/>
              <a:gd name="connsiteY5457" fmla="*/ 1043934 h 1652906"/>
              <a:gd name="connsiteX5458" fmla="*/ 1520856 w 1701424"/>
              <a:gd name="connsiteY5458" fmla="*/ 1044327 h 1652906"/>
              <a:gd name="connsiteX5459" fmla="*/ 1519807 w 1701424"/>
              <a:gd name="connsiteY5459" fmla="*/ 1045114 h 1652906"/>
              <a:gd name="connsiteX5460" fmla="*/ 1519414 w 1701424"/>
              <a:gd name="connsiteY5460" fmla="*/ 1045769 h 1652906"/>
              <a:gd name="connsiteX5461" fmla="*/ 1518102 w 1701424"/>
              <a:gd name="connsiteY5461" fmla="*/ 1045769 h 1652906"/>
              <a:gd name="connsiteX5462" fmla="*/ 1517447 w 1701424"/>
              <a:gd name="connsiteY5462" fmla="*/ 1045114 h 1652906"/>
              <a:gd name="connsiteX5463" fmla="*/ 1515480 w 1701424"/>
              <a:gd name="connsiteY5463" fmla="*/ 1045376 h 1652906"/>
              <a:gd name="connsiteX5464" fmla="*/ 1514824 w 1701424"/>
              <a:gd name="connsiteY5464" fmla="*/ 1045769 h 1652906"/>
              <a:gd name="connsiteX5465" fmla="*/ 1514562 w 1701424"/>
              <a:gd name="connsiteY5465" fmla="*/ 1045376 h 1652906"/>
              <a:gd name="connsiteX5466" fmla="*/ 1514824 w 1701424"/>
              <a:gd name="connsiteY5466" fmla="*/ 1044327 h 1652906"/>
              <a:gd name="connsiteX5467" fmla="*/ 1514562 w 1701424"/>
              <a:gd name="connsiteY5467" fmla="*/ 1043934 h 1652906"/>
              <a:gd name="connsiteX5468" fmla="*/ 1509579 w 1701424"/>
              <a:gd name="connsiteY5468" fmla="*/ 1045376 h 1652906"/>
              <a:gd name="connsiteX5469" fmla="*/ 1509186 w 1701424"/>
              <a:gd name="connsiteY5469" fmla="*/ 1045114 h 1652906"/>
              <a:gd name="connsiteX5470" fmla="*/ 1508399 w 1701424"/>
              <a:gd name="connsiteY5470" fmla="*/ 1046556 h 1652906"/>
              <a:gd name="connsiteX5471" fmla="*/ 1508137 w 1701424"/>
              <a:gd name="connsiteY5471" fmla="*/ 1045376 h 1652906"/>
              <a:gd name="connsiteX5472" fmla="*/ 1507481 w 1701424"/>
              <a:gd name="connsiteY5472" fmla="*/ 1045769 h 1652906"/>
              <a:gd name="connsiteX5473" fmla="*/ 1507481 w 1701424"/>
              <a:gd name="connsiteY5473" fmla="*/ 1046032 h 1652906"/>
              <a:gd name="connsiteX5474" fmla="*/ 1506694 w 1701424"/>
              <a:gd name="connsiteY5474" fmla="*/ 1046818 h 1652906"/>
              <a:gd name="connsiteX5475" fmla="*/ 1504989 w 1701424"/>
              <a:gd name="connsiteY5475" fmla="*/ 1047212 h 1652906"/>
              <a:gd name="connsiteX5476" fmla="*/ 1504596 w 1701424"/>
              <a:gd name="connsiteY5476" fmla="*/ 1047212 h 1652906"/>
              <a:gd name="connsiteX5477" fmla="*/ 1503940 w 1701424"/>
              <a:gd name="connsiteY5477" fmla="*/ 1046032 h 1652906"/>
              <a:gd name="connsiteX5478" fmla="*/ 1503285 w 1701424"/>
              <a:gd name="connsiteY5478" fmla="*/ 1046556 h 1652906"/>
              <a:gd name="connsiteX5479" fmla="*/ 1501842 w 1701424"/>
              <a:gd name="connsiteY5479" fmla="*/ 1046818 h 1652906"/>
              <a:gd name="connsiteX5480" fmla="*/ 1501842 w 1701424"/>
              <a:gd name="connsiteY5480" fmla="*/ 1047212 h 1652906"/>
              <a:gd name="connsiteX5481" fmla="*/ 1501056 w 1701424"/>
              <a:gd name="connsiteY5481" fmla="*/ 1047999 h 1652906"/>
              <a:gd name="connsiteX5482" fmla="*/ 1502498 w 1701424"/>
              <a:gd name="connsiteY5482" fmla="*/ 1051015 h 1652906"/>
              <a:gd name="connsiteX5483" fmla="*/ 1507481 w 1701424"/>
              <a:gd name="connsiteY5483" fmla="*/ 1050359 h 1652906"/>
              <a:gd name="connsiteX5484" fmla="*/ 1508137 w 1701424"/>
              <a:gd name="connsiteY5484" fmla="*/ 1053637 h 1652906"/>
              <a:gd name="connsiteX5485" fmla="*/ 1506956 w 1701424"/>
              <a:gd name="connsiteY5485" fmla="*/ 1054293 h 1652906"/>
              <a:gd name="connsiteX5486" fmla="*/ 1507481 w 1701424"/>
              <a:gd name="connsiteY5486" fmla="*/ 1055342 h 1652906"/>
              <a:gd name="connsiteX5487" fmla="*/ 1511021 w 1701424"/>
              <a:gd name="connsiteY5487" fmla="*/ 1055735 h 1652906"/>
              <a:gd name="connsiteX5488" fmla="*/ 1513382 w 1701424"/>
              <a:gd name="connsiteY5488" fmla="*/ 1058489 h 1652906"/>
              <a:gd name="connsiteX5489" fmla="*/ 1514037 w 1701424"/>
              <a:gd name="connsiteY5489" fmla="*/ 1059932 h 1652906"/>
              <a:gd name="connsiteX5490" fmla="*/ 1518365 w 1701424"/>
              <a:gd name="connsiteY5490" fmla="*/ 1063866 h 1652906"/>
              <a:gd name="connsiteX5491" fmla="*/ 1518102 w 1701424"/>
              <a:gd name="connsiteY5491" fmla="*/ 1064128 h 1652906"/>
              <a:gd name="connsiteX5492" fmla="*/ 1519807 w 1701424"/>
              <a:gd name="connsiteY5492" fmla="*/ 1065308 h 1652906"/>
              <a:gd name="connsiteX5493" fmla="*/ 1520201 w 1701424"/>
              <a:gd name="connsiteY5493" fmla="*/ 1067013 h 1652906"/>
              <a:gd name="connsiteX5494" fmla="*/ 1519807 w 1701424"/>
              <a:gd name="connsiteY5494" fmla="*/ 1069111 h 1652906"/>
              <a:gd name="connsiteX5495" fmla="*/ 1520463 w 1701424"/>
              <a:gd name="connsiteY5495" fmla="*/ 1069898 h 1652906"/>
              <a:gd name="connsiteX5496" fmla="*/ 1517709 w 1701424"/>
              <a:gd name="connsiteY5496" fmla="*/ 1072651 h 1652906"/>
              <a:gd name="connsiteX5497" fmla="*/ 1515218 w 1701424"/>
              <a:gd name="connsiteY5497" fmla="*/ 1073176 h 1652906"/>
              <a:gd name="connsiteX5498" fmla="*/ 1511677 w 1701424"/>
              <a:gd name="connsiteY5498" fmla="*/ 1076585 h 1652906"/>
              <a:gd name="connsiteX5499" fmla="*/ 1511677 w 1701424"/>
              <a:gd name="connsiteY5499" fmla="*/ 1078028 h 1652906"/>
              <a:gd name="connsiteX5500" fmla="*/ 1514824 w 1701424"/>
              <a:gd name="connsiteY5500" fmla="*/ 1081175 h 1652906"/>
              <a:gd name="connsiteX5501" fmla="*/ 1516267 w 1701424"/>
              <a:gd name="connsiteY5501" fmla="*/ 1084453 h 1652906"/>
              <a:gd name="connsiteX5502" fmla="*/ 1518102 w 1701424"/>
              <a:gd name="connsiteY5502" fmla="*/ 1087994 h 1652906"/>
              <a:gd name="connsiteX5503" fmla="*/ 1520856 w 1701424"/>
              <a:gd name="connsiteY5503" fmla="*/ 1086813 h 1652906"/>
              <a:gd name="connsiteX5504" fmla="*/ 1522823 w 1701424"/>
              <a:gd name="connsiteY5504" fmla="*/ 1087338 h 1652906"/>
              <a:gd name="connsiteX5505" fmla="*/ 1526233 w 1701424"/>
              <a:gd name="connsiteY5505" fmla="*/ 1090354 h 1652906"/>
              <a:gd name="connsiteX5506" fmla="*/ 1525184 w 1701424"/>
              <a:gd name="connsiteY5506" fmla="*/ 1091534 h 1652906"/>
              <a:gd name="connsiteX5507" fmla="*/ 1527675 w 1701424"/>
              <a:gd name="connsiteY5507" fmla="*/ 1094419 h 1652906"/>
              <a:gd name="connsiteX5508" fmla="*/ 1527675 w 1701424"/>
              <a:gd name="connsiteY5508" fmla="*/ 1095075 h 1652906"/>
              <a:gd name="connsiteX5509" fmla="*/ 1526495 w 1701424"/>
              <a:gd name="connsiteY5509" fmla="*/ 1097435 h 1652906"/>
              <a:gd name="connsiteX5510" fmla="*/ 1529118 w 1701424"/>
              <a:gd name="connsiteY5510" fmla="*/ 1103074 h 1652906"/>
              <a:gd name="connsiteX5511" fmla="*/ 1529118 w 1701424"/>
              <a:gd name="connsiteY5511" fmla="*/ 1104516 h 1652906"/>
              <a:gd name="connsiteX5512" fmla="*/ 1532658 w 1701424"/>
              <a:gd name="connsiteY5512" fmla="*/ 1103860 h 1652906"/>
              <a:gd name="connsiteX5513" fmla="*/ 1533969 w 1701424"/>
              <a:gd name="connsiteY5513" fmla="*/ 1102811 h 1652906"/>
              <a:gd name="connsiteX5514" fmla="*/ 1535412 w 1701424"/>
              <a:gd name="connsiteY5514" fmla="*/ 1104909 h 1652906"/>
              <a:gd name="connsiteX5515" fmla="*/ 1536199 w 1701424"/>
              <a:gd name="connsiteY5515" fmla="*/ 1105172 h 1652906"/>
              <a:gd name="connsiteX5516" fmla="*/ 1536199 w 1701424"/>
              <a:gd name="connsiteY5516" fmla="*/ 1107139 h 1652906"/>
              <a:gd name="connsiteX5517" fmla="*/ 1536461 w 1701424"/>
              <a:gd name="connsiteY5517" fmla="*/ 1107401 h 1652906"/>
              <a:gd name="connsiteX5518" fmla="*/ 1538559 w 1701424"/>
              <a:gd name="connsiteY5518" fmla="*/ 1111335 h 1652906"/>
              <a:gd name="connsiteX5519" fmla="*/ 1535674 w 1701424"/>
              <a:gd name="connsiteY5519" fmla="*/ 1114220 h 1652906"/>
              <a:gd name="connsiteX5520" fmla="*/ 1535412 w 1701424"/>
              <a:gd name="connsiteY5520" fmla="*/ 1116318 h 1652906"/>
              <a:gd name="connsiteX5521" fmla="*/ 1535018 w 1701424"/>
              <a:gd name="connsiteY5521" fmla="*/ 1116711 h 1652906"/>
              <a:gd name="connsiteX5522" fmla="*/ 1530822 w 1701424"/>
              <a:gd name="connsiteY5522" fmla="*/ 1116973 h 1652906"/>
              <a:gd name="connsiteX5523" fmla="*/ 1529380 w 1701424"/>
              <a:gd name="connsiteY5523" fmla="*/ 1116973 h 1652906"/>
              <a:gd name="connsiteX5524" fmla="*/ 1524397 w 1701424"/>
              <a:gd name="connsiteY5524" fmla="*/ 1118809 h 1652906"/>
              <a:gd name="connsiteX5525" fmla="*/ 1524135 w 1701424"/>
              <a:gd name="connsiteY5525" fmla="*/ 1119596 h 1652906"/>
              <a:gd name="connsiteX5526" fmla="*/ 1522036 w 1701424"/>
              <a:gd name="connsiteY5526" fmla="*/ 1121301 h 1652906"/>
              <a:gd name="connsiteX5527" fmla="*/ 1521643 w 1701424"/>
              <a:gd name="connsiteY5527" fmla="*/ 1121694 h 1652906"/>
              <a:gd name="connsiteX5528" fmla="*/ 1521119 w 1701424"/>
              <a:gd name="connsiteY5528" fmla="*/ 1121301 h 1652906"/>
              <a:gd name="connsiteX5529" fmla="*/ 1520201 w 1701424"/>
              <a:gd name="connsiteY5529" fmla="*/ 1121694 h 1652906"/>
              <a:gd name="connsiteX5530" fmla="*/ 1519807 w 1701424"/>
              <a:gd name="connsiteY5530" fmla="*/ 1120907 h 1652906"/>
              <a:gd name="connsiteX5531" fmla="*/ 1517709 w 1701424"/>
              <a:gd name="connsiteY5531" fmla="*/ 1122350 h 1652906"/>
              <a:gd name="connsiteX5532" fmla="*/ 1518365 w 1701424"/>
              <a:gd name="connsiteY5532" fmla="*/ 1123006 h 1652906"/>
              <a:gd name="connsiteX5533" fmla="*/ 1516922 w 1701424"/>
              <a:gd name="connsiteY5533" fmla="*/ 1124448 h 1652906"/>
              <a:gd name="connsiteX5534" fmla="*/ 1516922 w 1701424"/>
              <a:gd name="connsiteY5534" fmla="*/ 1125235 h 1652906"/>
              <a:gd name="connsiteX5535" fmla="*/ 1516267 w 1701424"/>
              <a:gd name="connsiteY5535" fmla="*/ 1125497 h 1652906"/>
              <a:gd name="connsiteX5536" fmla="*/ 1516660 w 1701424"/>
              <a:gd name="connsiteY5536" fmla="*/ 1126939 h 1652906"/>
              <a:gd name="connsiteX5537" fmla="*/ 1517709 w 1701424"/>
              <a:gd name="connsiteY5537" fmla="*/ 1127595 h 1652906"/>
              <a:gd name="connsiteX5538" fmla="*/ 1515218 w 1701424"/>
              <a:gd name="connsiteY5538" fmla="*/ 1129431 h 1652906"/>
              <a:gd name="connsiteX5539" fmla="*/ 1513775 w 1701424"/>
              <a:gd name="connsiteY5539" fmla="*/ 1129038 h 1652906"/>
              <a:gd name="connsiteX5540" fmla="*/ 1513775 w 1701424"/>
              <a:gd name="connsiteY5540" fmla="*/ 1131136 h 1652906"/>
              <a:gd name="connsiteX5541" fmla="*/ 1513382 w 1701424"/>
              <a:gd name="connsiteY5541" fmla="*/ 1135332 h 1652906"/>
              <a:gd name="connsiteX5542" fmla="*/ 1514037 w 1701424"/>
              <a:gd name="connsiteY5542" fmla="*/ 1138610 h 1652906"/>
              <a:gd name="connsiteX5543" fmla="*/ 1516267 w 1701424"/>
              <a:gd name="connsiteY5543" fmla="*/ 1140708 h 1652906"/>
              <a:gd name="connsiteX5544" fmla="*/ 1521643 w 1701424"/>
              <a:gd name="connsiteY5544" fmla="*/ 1144249 h 1652906"/>
              <a:gd name="connsiteX5545" fmla="*/ 1523741 w 1701424"/>
              <a:gd name="connsiteY5545" fmla="*/ 1143855 h 1652906"/>
              <a:gd name="connsiteX5546" fmla="*/ 1525184 w 1701424"/>
              <a:gd name="connsiteY5546" fmla="*/ 1143855 h 1652906"/>
              <a:gd name="connsiteX5547" fmla="*/ 1527675 w 1701424"/>
              <a:gd name="connsiteY5547" fmla="*/ 1143593 h 1652906"/>
              <a:gd name="connsiteX5548" fmla="*/ 1528462 w 1701424"/>
              <a:gd name="connsiteY5548" fmla="*/ 1143200 h 1652906"/>
              <a:gd name="connsiteX5549" fmla="*/ 1530560 w 1701424"/>
              <a:gd name="connsiteY5549" fmla="*/ 1143593 h 1652906"/>
              <a:gd name="connsiteX5550" fmla="*/ 1530166 w 1701424"/>
              <a:gd name="connsiteY5550" fmla="*/ 1144249 h 1652906"/>
              <a:gd name="connsiteX5551" fmla="*/ 1530822 w 1701424"/>
              <a:gd name="connsiteY5551" fmla="*/ 1145953 h 1652906"/>
              <a:gd name="connsiteX5552" fmla="*/ 1530822 w 1701424"/>
              <a:gd name="connsiteY5552" fmla="*/ 1147396 h 1652906"/>
              <a:gd name="connsiteX5553" fmla="*/ 1530560 w 1701424"/>
              <a:gd name="connsiteY5553" fmla="*/ 1148183 h 1652906"/>
              <a:gd name="connsiteX5554" fmla="*/ 1528724 w 1701424"/>
              <a:gd name="connsiteY5554" fmla="*/ 1150150 h 1652906"/>
              <a:gd name="connsiteX5555" fmla="*/ 1530822 w 1701424"/>
              <a:gd name="connsiteY5555" fmla="*/ 1153821 h 1652906"/>
              <a:gd name="connsiteX5556" fmla="*/ 1529904 w 1701424"/>
              <a:gd name="connsiteY5556" fmla="*/ 1154477 h 1652906"/>
              <a:gd name="connsiteX5557" fmla="*/ 1529904 w 1701424"/>
              <a:gd name="connsiteY5557" fmla="*/ 1155526 h 1652906"/>
              <a:gd name="connsiteX5558" fmla="*/ 1528462 w 1701424"/>
              <a:gd name="connsiteY5558" fmla="*/ 1156575 h 1652906"/>
              <a:gd name="connsiteX5559" fmla="*/ 1525184 w 1701424"/>
              <a:gd name="connsiteY5559" fmla="*/ 1159853 h 1652906"/>
              <a:gd name="connsiteX5560" fmla="*/ 1526233 w 1701424"/>
              <a:gd name="connsiteY5560" fmla="*/ 1162607 h 1652906"/>
              <a:gd name="connsiteX5561" fmla="*/ 1526233 w 1701424"/>
              <a:gd name="connsiteY5561" fmla="*/ 1164574 h 1652906"/>
              <a:gd name="connsiteX5562" fmla="*/ 1525577 w 1701424"/>
              <a:gd name="connsiteY5562" fmla="*/ 1165885 h 1652906"/>
              <a:gd name="connsiteX5563" fmla="*/ 1523479 w 1701424"/>
              <a:gd name="connsiteY5563" fmla="*/ 1165492 h 1652906"/>
              <a:gd name="connsiteX5564" fmla="*/ 1519807 w 1701424"/>
              <a:gd name="connsiteY5564" fmla="*/ 1167590 h 1652906"/>
              <a:gd name="connsiteX5565" fmla="*/ 1519020 w 1701424"/>
              <a:gd name="connsiteY5565" fmla="*/ 1168770 h 1652906"/>
              <a:gd name="connsiteX5566" fmla="*/ 1518102 w 1701424"/>
              <a:gd name="connsiteY5566" fmla="*/ 1168377 h 1652906"/>
              <a:gd name="connsiteX5567" fmla="*/ 1516922 w 1701424"/>
              <a:gd name="connsiteY5567" fmla="*/ 1169032 h 1652906"/>
              <a:gd name="connsiteX5568" fmla="*/ 1516004 w 1701424"/>
              <a:gd name="connsiteY5568" fmla="*/ 1169032 h 1652906"/>
              <a:gd name="connsiteX5569" fmla="*/ 1514562 w 1701424"/>
              <a:gd name="connsiteY5569" fmla="*/ 1171131 h 1652906"/>
              <a:gd name="connsiteX5570" fmla="*/ 1514037 w 1701424"/>
              <a:gd name="connsiteY5570" fmla="*/ 1173360 h 1652906"/>
              <a:gd name="connsiteX5571" fmla="*/ 1506694 w 1701424"/>
              <a:gd name="connsiteY5571" fmla="*/ 1178212 h 1652906"/>
              <a:gd name="connsiteX5572" fmla="*/ 1501842 w 1701424"/>
              <a:gd name="connsiteY5572" fmla="*/ 1182408 h 1652906"/>
              <a:gd name="connsiteX5573" fmla="*/ 1498302 w 1701424"/>
              <a:gd name="connsiteY5573" fmla="*/ 1181490 h 1652906"/>
              <a:gd name="connsiteX5574" fmla="*/ 1490040 w 1701424"/>
              <a:gd name="connsiteY5574" fmla="*/ 1183850 h 1652906"/>
              <a:gd name="connsiteX5575" fmla="*/ 1490827 w 1701424"/>
              <a:gd name="connsiteY5575" fmla="*/ 1186473 h 1652906"/>
              <a:gd name="connsiteX5576" fmla="*/ 1489647 w 1701424"/>
              <a:gd name="connsiteY5576" fmla="*/ 1187391 h 1652906"/>
              <a:gd name="connsiteX5577" fmla="*/ 1489385 w 1701424"/>
              <a:gd name="connsiteY5577" fmla="*/ 1188571 h 1652906"/>
              <a:gd name="connsiteX5578" fmla="*/ 1496204 w 1701424"/>
              <a:gd name="connsiteY5578" fmla="*/ 1192112 h 1652906"/>
              <a:gd name="connsiteX5579" fmla="*/ 1499613 w 1701424"/>
              <a:gd name="connsiteY5579" fmla="*/ 1192374 h 1652906"/>
              <a:gd name="connsiteX5580" fmla="*/ 1501056 w 1701424"/>
              <a:gd name="connsiteY5580" fmla="*/ 1200243 h 1652906"/>
              <a:gd name="connsiteX5581" fmla="*/ 1501056 w 1701424"/>
              <a:gd name="connsiteY5581" fmla="*/ 1201554 h 1652906"/>
              <a:gd name="connsiteX5582" fmla="*/ 1499613 w 1701424"/>
              <a:gd name="connsiteY5582" fmla="*/ 1205095 h 1652906"/>
              <a:gd name="connsiteX5583" fmla="*/ 1498564 w 1701424"/>
              <a:gd name="connsiteY5583" fmla="*/ 1210733 h 1652906"/>
              <a:gd name="connsiteX5584" fmla="*/ 1498302 w 1701424"/>
              <a:gd name="connsiteY5584" fmla="*/ 1210077 h 1652906"/>
              <a:gd name="connsiteX5585" fmla="*/ 1492532 w 1701424"/>
              <a:gd name="connsiteY5585" fmla="*/ 1209815 h 1652906"/>
              <a:gd name="connsiteX5586" fmla="*/ 1488205 w 1701424"/>
              <a:gd name="connsiteY5586" fmla="*/ 1209291 h 1652906"/>
              <a:gd name="connsiteX5587" fmla="*/ 1484402 w 1701424"/>
              <a:gd name="connsiteY5587" fmla="*/ 1210077 h 1652906"/>
              <a:gd name="connsiteX5588" fmla="*/ 1471682 w 1701424"/>
              <a:gd name="connsiteY5588" fmla="*/ 1210077 h 1652906"/>
              <a:gd name="connsiteX5589" fmla="*/ 1469191 w 1701424"/>
              <a:gd name="connsiteY5589" fmla="*/ 1210077 h 1652906"/>
              <a:gd name="connsiteX5590" fmla="*/ 1466699 w 1701424"/>
              <a:gd name="connsiteY5590" fmla="*/ 1210471 h 1652906"/>
              <a:gd name="connsiteX5591" fmla="*/ 1463159 w 1701424"/>
              <a:gd name="connsiteY5591" fmla="*/ 1213356 h 1652906"/>
              <a:gd name="connsiteX5592" fmla="*/ 1459487 w 1701424"/>
              <a:gd name="connsiteY5592" fmla="*/ 1215060 h 1652906"/>
              <a:gd name="connsiteX5593" fmla="*/ 1455291 w 1701424"/>
              <a:gd name="connsiteY5593" fmla="*/ 1215716 h 1652906"/>
              <a:gd name="connsiteX5594" fmla="*/ 1451750 w 1701424"/>
              <a:gd name="connsiteY5594" fmla="*/ 1216896 h 1652906"/>
              <a:gd name="connsiteX5595" fmla="*/ 1450308 w 1701424"/>
              <a:gd name="connsiteY5595" fmla="*/ 1217290 h 1652906"/>
              <a:gd name="connsiteX5596" fmla="*/ 1448865 w 1701424"/>
              <a:gd name="connsiteY5596" fmla="*/ 1216372 h 1652906"/>
              <a:gd name="connsiteX5597" fmla="*/ 1442571 w 1701424"/>
              <a:gd name="connsiteY5597" fmla="*/ 1217290 h 1652906"/>
              <a:gd name="connsiteX5598" fmla="*/ 1441784 w 1701424"/>
              <a:gd name="connsiteY5598" fmla="*/ 1217290 h 1652906"/>
              <a:gd name="connsiteX5599" fmla="*/ 1436146 w 1701424"/>
              <a:gd name="connsiteY5599" fmla="*/ 1216372 h 1652906"/>
              <a:gd name="connsiteX5600" fmla="*/ 1435884 w 1701424"/>
              <a:gd name="connsiteY5600" fmla="*/ 1216110 h 1652906"/>
              <a:gd name="connsiteX5601" fmla="*/ 1431425 w 1701424"/>
              <a:gd name="connsiteY5601" fmla="*/ 1216110 h 1652906"/>
              <a:gd name="connsiteX5602" fmla="*/ 1427622 w 1701424"/>
              <a:gd name="connsiteY5602" fmla="*/ 1217552 h 1652906"/>
              <a:gd name="connsiteX5603" fmla="*/ 1427229 w 1701424"/>
              <a:gd name="connsiteY5603" fmla="*/ 1218339 h 1652906"/>
              <a:gd name="connsiteX5604" fmla="*/ 1426442 w 1701424"/>
              <a:gd name="connsiteY5604" fmla="*/ 1217290 h 1652906"/>
              <a:gd name="connsiteX5605" fmla="*/ 1421590 w 1701424"/>
              <a:gd name="connsiteY5605" fmla="*/ 1216896 h 1652906"/>
              <a:gd name="connsiteX5606" fmla="*/ 1418050 w 1701424"/>
              <a:gd name="connsiteY5606" fmla="*/ 1217552 h 1652906"/>
              <a:gd name="connsiteX5607" fmla="*/ 1414247 w 1701424"/>
              <a:gd name="connsiteY5607" fmla="*/ 1216372 h 1652906"/>
              <a:gd name="connsiteX5608" fmla="*/ 1406510 w 1701424"/>
              <a:gd name="connsiteY5608" fmla="*/ 1216372 h 1652906"/>
              <a:gd name="connsiteX5609" fmla="*/ 1401003 w 1701424"/>
              <a:gd name="connsiteY5609" fmla="*/ 1218076 h 1652906"/>
              <a:gd name="connsiteX5610" fmla="*/ 1397724 w 1701424"/>
              <a:gd name="connsiteY5610" fmla="*/ 1218732 h 1652906"/>
              <a:gd name="connsiteX5611" fmla="*/ 1395626 w 1701424"/>
              <a:gd name="connsiteY5611" fmla="*/ 1219650 h 1652906"/>
              <a:gd name="connsiteX5612" fmla="*/ 1393528 w 1701424"/>
              <a:gd name="connsiteY5612" fmla="*/ 1220830 h 1652906"/>
              <a:gd name="connsiteX5613" fmla="*/ 1391824 w 1701424"/>
              <a:gd name="connsiteY5613" fmla="*/ 1220437 h 1652906"/>
              <a:gd name="connsiteX5614" fmla="*/ 1387627 w 1701424"/>
              <a:gd name="connsiteY5614" fmla="*/ 1221748 h 1652906"/>
              <a:gd name="connsiteX5615" fmla="*/ 1389070 w 1701424"/>
              <a:gd name="connsiteY5615" fmla="*/ 1226731 h 1652906"/>
              <a:gd name="connsiteX5616" fmla="*/ 1389988 w 1701424"/>
              <a:gd name="connsiteY5616" fmla="*/ 1226469 h 1652906"/>
              <a:gd name="connsiteX5617" fmla="*/ 1390643 w 1701424"/>
              <a:gd name="connsiteY5617" fmla="*/ 1228567 h 1652906"/>
              <a:gd name="connsiteX5618" fmla="*/ 1390381 w 1701424"/>
              <a:gd name="connsiteY5618" fmla="*/ 1230796 h 1652906"/>
              <a:gd name="connsiteX5619" fmla="*/ 1389725 w 1701424"/>
              <a:gd name="connsiteY5619" fmla="*/ 1231452 h 1652906"/>
              <a:gd name="connsiteX5620" fmla="*/ 1386185 w 1701424"/>
              <a:gd name="connsiteY5620" fmla="*/ 1232108 h 1652906"/>
              <a:gd name="connsiteX5621" fmla="*/ 1385791 w 1701424"/>
              <a:gd name="connsiteY5621" fmla="*/ 1234599 h 1652906"/>
              <a:gd name="connsiteX5622" fmla="*/ 1384742 w 1701424"/>
              <a:gd name="connsiteY5622" fmla="*/ 1235910 h 1652906"/>
              <a:gd name="connsiteX5623" fmla="*/ 1382644 w 1701424"/>
              <a:gd name="connsiteY5623" fmla="*/ 1238533 h 1652906"/>
              <a:gd name="connsiteX5624" fmla="*/ 1371105 w 1701424"/>
              <a:gd name="connsiteY5624" fmla="*/ 1241680 h 1652906"/>
              <a:gd name="connsiteX5625" fmla="*/ 1370449 w 1701424"/>
              <a:gd name="connsiteY5625" fmla="*/ 1240238 h 1652906"/>
              <a:gd name="connsiteX5626" fmla="*/ 1369793 w 1701424"/>
              <a:gd name="connsiteY5626" fmla="*/ 1240238 h 1652906"/>
              <a:gd name="connsiteX5627" fmla="*/ 1369531 w 1701424"/>
              <a:gd name="connsiteY5627" fmla="*/ 1238533 h 1652906"/>
              <a:gd name="connsiteX5628" fmla="*/ 1368089 w 1701424"/>
              <a:gd name="connsiteY5628" fmla="*/ 1238533 h 1652906"/>
              <a:gd name="connsiteX5629" fmla="*/ 1367433 w 1701424"/>
              <a:gd name="connsiteY5629" fmla="*/ 1239582 h 1652906"/>
              <a:gd name="connsiteX5630" fmla="*/ 1364548 w 1701424"/>
              <a:gd name="connsiteY5630" fmla="*/ 1239975 h 1652906"/>
              <a:gd name="connsiteX5631" fmla="*/ 1361270 w 1701424"/>
              <a:gd name="connsiteY5631" fmla="*/ 1240238 h 1652906"/>
              <a:gd name="connsiteX5632" fmla="*/ 1361270 w 1701424"/>
              <a:gd name="connsiteY5632" fmla="*/ 1242073 h 1652906"/>
              <a:gd name="connsiteX5633" fmla="*/ 1357074 w 1701424"/>
              <a:gd name="connsiteY5633" fmla="*/ 1243778 h 1652906"/>
              <a:gd name="connsiteX5634" fmla="*/ 1362450 w 1701424"/>
              <a:gd name="connsiteY5634" fmla="*/ 1250072 h 1652906"/>
              <a:gd name="connsiteX5635" fmla="*/ 1366646 w 1701424"/>
              <a:gd name="connsiteY5635" fmla="*/ 1257154 h 1652906"/>
              <a:gd name="connsiteX5636" fmla="*/ 1365991 w 1701424"/>
              <a:gd name="connsiteY5636" fmla="*/ 1260038 h 1652906"/>
              <a:gd name="connsiteX5637" fmla="*/ 1366646 w 1701424"/>
              <a:gd name="connsiteY5637" fmla="*/ 1260432 h 1652906"/>
              <a:gd name="connsiteX5638" fmla="*/ 1369793 w 1701424"/>
              <a:gd name="connsiteY5638" fmla="*/ 1260432 h 1652906"/>
              <a:gd name="connsiteX5639" fmla="*/ 1371629 w 1701424"/>
              <a:gd name="connsiteY5639" fmla="*/ 1258989 h 1652906"/>
              <a:gd name="connsiteX5640" fmla="*/ 1373334 w 1701424"/>
              <a:gd name="connsiteY5640" fmla="*/ 1258596 h 1652906"/>
              <a:gd name="connsiteX5641" fmla="*/ 1373727 w 1701424"/>
              <a:gd name="connsiteY5641" fmla="*/ 1261087 h 1652906"/>
              <a:gd name="connsiteX5642" fmla="*/ 1373727 w 1701424"/>
              <a:gd name="connsiteY5642" fmla="*/ 1263579 h 1652906"/>
              <a:gd name="connsiteX5643" fmla="*/ 1376612 w 1701424"/>
              <a:gd name="connsiteY5643" fmla="*/ 1263579 h 1652906"/>
              <a:gd name="connsiteX5644" fmla="*/ 1376612 w 1701424"/>
              <a:gd name="connsiteY5644" fmla="*/ 1264235 h 1652906"/>
              <a:gd name="connsiteX5645" fmla="*/ 1378710 w 1701424"/>
              <a:gd name="connsiteY5645" fmla="*/ 1264759 h 1652906"/>
              <a:gd name="connsiteX5646" fmla="*/ 1378448 w 1701424"/>
              <a:gd name="connsiteY5646" fmla="*/ 1269873 h 1652906"/>
              <a:gd name="connsiteX5647" fmla="*/ 1383300 w 1701424"/>
              <a:gd name="connsiteY5647" fmla="*/ 1268562 h 1652906"/>
              <a:gd name="connsiteX5648" fmla="*/ 1386185 w 1701424"/>
              <a:gd name="connsiteY5648" fmla="*/ 1266857 h 1652906"/>
              <a:gd name="connsiteX5649" fmla="*/ 1389725 w 1701424"/>
              <a:gd name="connsiteY5649" fmla="*/ 1269873 h 1652906"/>
              <a:gd name="connsiteX5650" fmla="*/ 1389070 w 1701424"/>
              <a:gd name="connsiteY5650" fmla="*/ 1271840 h 1652906"/>
              <a:gd name="connsiteX5651" fmla="*/ 1387627 w 1701424"/>
              <a:gd name="connsiteY5651" fmla="*/ 1272234 h 1652906"/>
              <a:gd name="connsiteX5652" fmla="*/ 1383562 w 1701424"/>
              <a:gd name="connsiteY5652" fmla="*/ 1273938 h 1652906"/>
              <a:gd name="connsiteX5653" fmla="*/ 1380546 w 1701424"/>
              <a:gd name="connsiteY5653" fmla="*/ 1274594 h 1652906"/>
              <a:gd name="connsiteX5654" fmla="*/ 1379104 w 1701424"/>
              <a:gd name="connsiteY5654" fmla="*/ 1277872 h 1652906"/>
              <a:gd name="connsiteX5655" fmla="*/ 1377924 w 1701424"/>
              <a:gd name="connsiteY5655" fmla="*/ 1278134 h 1652906"/>
              <a:gd name="connsiteX5656" fmla="*/ 1376612 w 1701424"/>
              <a:gd name="connsiteY5656" fmla="*/ 1280626 h 1652906"/>
              <a:gd name="connsiteX5657" fmla="*/ 1376612 w 1701424"/>
              <a:gd name="connsiteY5657" fmla="*/ 1280888 h 1652906"/>
              <a:gd name="connsiteX5658" fmla="*/ 1376612 w 1701424"/>
              <a:gd name="connsiteY5658" fmla="*/ 1282331 h 1652906"/>
              <a:gd name="connsiteX5659" fmla="*/ 1377924 w 1701424"/>
              <a:gd name="connsiteY5659" fmla="*/ 1283511 h 1652906"/>
              <a:gd name="connsiteX5660" fmla="*/ 1378448 w 1701424"/>
              <a:gd name="connsiteY5660" fmla="*/ 1284560 h 1652906"/>
              <a:gd name="connsiteX5661" fmla="*/ 1377661 w 1701424"/>
              <a:gd name="connsiteY5661" fmla="*/ 1285216 h 1652906"/>
              <a:gd name="connsiteX5662" fmla="*/ 1377924 w 1701424"/>
              <a:gd name="connsiteY5662" fmla="*/ 1286264 h 1652906"/>
              <a:gd name="connsiteX5663" fmla="*/ 1377661 w 1701424"/>
              <a:gd name="connsiteY5663" fmla="*/ 1286658 h 1652906"/>
              <a:gd name="connsiteX5664" fmla="*/ 1376612 w 1701424"/>
              <a:gd name="connsiteY5664" fmla="*/ 1291247 h 1652906"/>
              <a:gd name="connsiteX5665" fmla="*/ 1381595 w 1701424"/>
              <a:gd name="connsiteY5665" fmla="*/ 1292952 h 1652906"/>
              <a:gd name="connsiteX5666" fmla="*/ 1384742 w 1701424"/>
              <a:gd name="connsiteY5666" fmla="*/ 1294132 h 1652906"/>
              <a:gd name="connsiteX5667" fmla="*/ 1385791 w 1701424"/>
              <a:gd name="connsiteY5667" fmla="*/ 1294132 h 1652906"/>
              <a:gd name="connsiteX5668" fmla="*/ 1386185 w 1701424"/>
              <a:gd name="connsiteY5668" fmla="*/ 1295050 h 1652906"/>
              <a:gd name="connsiteX5669" fmla="*/ 1386447 w 1701424"/>
              <a:gd name="connsiteY5669" fmla="*/ 1295050 h 1652906"/>
              <a:gd name="connsiteX5670" fmla="*/ 1386447 w 1701424"/>
              <a:gd name="connsiteY5670" fmla="*/ 1295575 h 1652906"/>
              <a:gd name="connsiteX5671" fmla="*/ 1387234 w 1701424"/>
              <a:gd name="connsiteY5671" fmla="*/ 1295575 h 1652906"/>
              <a:gd name="connsiteX5672" fmla="*/ 1387234 w 1701424"/>
              <a:gd name="connsiteY5672" fmla="*/ 1295837 h 1652906"/>
              <a:gd name="connsiteX5673" fmla="*/ 1387627 w 1701424"/>
              <a:gd name="connsiteY5673" fmla="*/ 1295837 h 1652906"/>
              <a:gd name="connsiteX5674" fmla="*/ 1387627 w 1701424"/>
              <a:gd name="connsiteY5674" fmla="*/ 1296493 h 1652906"/>
              <a:gd name="connsiteX5675" fmla="*/ 1388283 w 1701424"/>
              <a:gd name="connsiteY5675" fmla="*/ 1296493 h 1652906"/>
              <a:gd name="connsiteX5676" fmla="*/ 1387890 w 1701424"/>
              <a:gd name="connsiteY5676" fmla="*/ 1297280 h 1652906"/>
              <a:gd name="connsiteX5677" fmla="*/ 1388283 w 1701424"/>
              <a:gd name="connsiteY5677" fmla="*/ 1297673 h 1652906"/>
              <a:gd name="connsiteX5678" fmla="*/ 1388545 w 1701424"/>
              <a:gd name="connsiteY5678" fmla="*/ 1297280 h 1652906"/>
              <a:gd name="connsiteX5679" fmla="*/ 1389332 w 1701424"/>
              <a:gd name="connsiteY5679" fmla="*/ 1297673 h 1652906"/>
              <a:gd name="connsiteX5680" fmla="*/ 1389070 w 1701424"/>
              <a:gd name="connsiteY5680" fmla="*/ 1298329 h 1652906"/>
              <a:gd name="connsiteX5681" fmla="*/ 1389332 w 1701424"/>
              <a:gd name="connsiteY5681" fmla="*/ 1298722 h 1652906"/>
              <a:gd name="connsiteX5682" fmla="*/ 1389332 w 1701424"/>
              <a:gd name="connsiteY5682" fmla="*/ 1299115 h 1652906"/>
              <a:gd name="connsiteX5683" fmla="*/ 1389725 w 1701424"/>
              <a:gd name="connsiteY5683" fmla="*/ 1299771 h 1652906"/>
              <a:gd name="connsiteX5684" fmla="*/ 1389725 w 1701424"/>
              <a:gd name="connsiteY5684" fmla="*/ 1300427 h 1652906"/>
              <a:gd name="connsiteX5685" fmla="*/ 1389988 w 1701424"/>
              <a:gd name="connsiteY5685" fmla="*/ 1300820 h 1652906"/>
              <a:gd name="connsiteX5686" fmla="*/ 1389988 w 1701424"/>
              <a:gd name="connsiteY5686" fmla="*/ 1302656 h 1652906"/>
              <a:gd name="connsiteX5687" fmla="*/ 1389988 w 1701424"/>
              <a:gd name="connsiteY5687" fmla="*/ 1302918 h 1652906"/>
              <a:gd name="connsiteX5688" fmla="*/ 1389725 w 1701424"/>
              <a:gd name="connsiteY5688" fmla="*/ 1304098 h 1652906"/>
              <a:gd name="connsiteX5689" fmla="*/ 1389988 w 1701424"/>
              <a:gd name="connsiteY5689" fmla="*/ 1304361 h 1652906"/>
              <a:gd name="connsiteX5690" fmla="*/ 1389725 w 1701424"/>
              <a:gd name="connsiteY5690" fmla="*/ 1304754 h 1652906"/>
              <a:gd name="connsiteX5691" fmla="*/ 1389988 w 1701424"/>
              <a:gd name="connsiteY5691" fmla="*/ 1305410 h 1652906"/>
              <a:gd name="connsiteX5692" fmla="*/ 1389725 w 1701424"/>
              <a:gd name="connsiteY5692" fmla="*/ 1305672 h 1652906"/>
              <a:gd name="connsiteX5693" fmla="*/ 1389725 w 1701424"/>
              <a:gd name="connsiteY5693" fmla="*/ 1306459 h 1652906"/>
              <a:gd name="connsiteX5694" fmla="*/ 1389988 w 1701424"/>
              <a:gd name="connsiteY5694" fmla="*/ 1306852 h 1652906"/>
              <a:gd name="connsiteX5695" fmla="*/ 1389988 w 1701424"/>
              <a:gd name="connsiteY5695" fmla="*/ 1308557 h 1652906"/>
              <a:gd name="connsiteX5696" fmla="*/ 1389725 w 1701424"/>
              <a:gd name="connsiteY5696" fmla="*/ 1309212 h 1652906"/>
              <a:gd name="connsiteX5697" fmla="*/ 1389070 w 1701424"/>
              <a:gd name="connsiteY5697" fmla="*/ 1309999 h 1652906"/>
              <a:gd name="connsiteX5698" fmla="*/ 1388283 w 1701424"/>
              <a:gd name="connsiteY5698" fmla="*/ 1309999 h 1652906"/>
              <a:gd name="connsiteX5699" fmla="*/ 1388283 w 1701424"/>
              <a:gd name="connsiteY5699" fmla="*/ 1310655 h 1652906"/>
              <a:gd name="connsiteX5700" fmla="*/ 1387890 w 1701424"/>
              <a:gd name="connsiteY5700" fmla="*/ 1311442 h 1652906"/>
              <a:gd name="connsiteX5701" fmla="*/ 1387890 w 1701424"/>
              <a:gd name="connsiteY5701" fmla="*/ 1311835 h 1652906"/>
              <a:gd name="connsiteX5702" fmla="*/ 1387627 w 1701424"/>
              <a:gd name="connsiteY5702" fmla="*/ 1312097 h 1652906"/>
              <a:gd name="connsiteX5703" fmla="*/ 1386972 w 1701424"/>
              <a:gd name="connsiteY5703" fmla="*/ 1312491 h 1652906"/>
              <a:gd name="connsiteX5704" fmla="*/ 1386447 w 1701424"/>
              <a:gd name="connsiteY5704" fmla="*/ 1314195 h 1652906"/>
              <a:gd name="connsiteX5705" fmla="*/ 1386185 w 1701424"/>
              <a:gd name="connsiteY5705" fmla="*/ 1314195 h 1652906"/>
              <a:gd name="connsiteX5706" fmla="*/ 1385529 w 1701424"/>
              <a:gd name="connsiteY5706" fmla="*/ 1314851 h 1652906"/>
              <a:gd name="connsiteX5707" fmla="*/ 1385005 w 1701424"/>
              <a:gd name="connsiteY5707" fmla="*/ 1315638 h 1652906"/>
              <a:gd name="connsiteX5708" fmla="*/ 1385005 w 1701424"/>
              <a:gd name="connsiteY5708" fmla="*/ 1316031 h 1652906"/>
              <a:gd name="connsiteX5709" fmla="*/ 1384742 w 1701424"/>
              <a:gd name="connsiteY5709" fmla="*/ 1317080 h 1652906"/>
              <a:gd name="connsiteX5710" fmla="*/ 1384349 w 1701424"/>
              <a:gd name="connsiteY5710" fmla="*/ 1317736 h 1652906"/>
              <a:gd name="connsiteX5711" fmla="*/ 1382907 w 1701424"/>
              <a:gd name="connsiteY5711" fmla="*/ 1318916 h 1652906"/>
              <a:gd name="connsiteX5712" fmla="*/ 1381202 w 1701424"/>
              <a:gd name="connsiteY5712" fmla="*/ 1318916 h 1652906"/>
              <a:gd name="connsiteX5713" fmla="*/ 1380546 w 1701424"/>
              <a:gd name="connsiteY5713" fmla="*/ 1319572 h 1652906"/>
              <a:gd name="connsiteX5714" fmla="*/ 1379891 w 1701424"/>
              <a:gd name="connsiteY5714" fmla="*/ 1319572 h 1652906"/>
              <a:gd name="connsiteX5715" fmla="*/ 1379104 w 1701424"/>
              <a:gd name="connsiteY5715" fmla="*/ 1319834 h 1652906"/>
              <a:gd name="connsiteX5716" fmla="*/ 1378710 w 1701424"/>
              <a:gd name="connsiteY5716" fmla="*/ 1319834 h 1652906"/>
              <a:gd name="connsiteX5717" fmla="*/ 1378448 w 1701424"/>
              <a:gd name="connsiteY5717" fmla="*/ 1319834 h 1652906"/>
              <a:gd name="connsiteX5718" fmla="*/ 1378448 w 1701424"/>
              <a:gd name="connsiteY5718" fmla="*/ 1321277 h 1652906"/>
              <a:gd name="connsiteX5719" fmla="*/ 1377006 w 1701424"/>
              <a:gd name="connsiteY5719" fmla="*/ 1321670 h 1652906"/>
              <a:gd name="connsiteX5720" fmla="*/ 1376612 w 1701424"/>
              <a:gd name="connsiteY5720" fmla="*/ 1323112 h 1652906"/>
              <a:gd name="connsiteX5721" fmla="*/ 1374908 w 1701424"/>
              <a:gd name="connsiteY5721" fmla="*/ 1324555 h 1652906"/>
              <a:gd name="connsiteX5722" fmla="*/ 1374514 w 1701424"/>
              <a:gd name="connsiteY5722" fmla="*/ 1325997 h 1652906"/>
              <a:gd name="connsiteX5723" fmla="*/ 1374514 w 1701424"/>
              <a:gd name="connsiteY5723" fmla="*/ 1327046 h 1652906"/>
              <a:gd name="connsiteX5724" fmla="*/ 1373990 w 1701424"/>
              <a:gd name="connsiteY5724" fmla="*/ 1327309 h 1652906"/>
              <a:gd name="connsiteX5725" fmla="*/ 1373990 w 1701424"/>
              <a:gd name="connsiteY5725" fmla="*/ 1328095 h 1652906"/>
              <a:gd name="connsiteX5726" fmla="*/ 1373334 w 1701424"/>
              <a:gd name="connsiteY5726" fmla="*/ 1329276 h 1652906"/>
              <a:gd name="connsiteX5727" fmla="*/ 1372547 w 1701424"/>
              <a:gd name="connsiteY5727" fmla="*/ 1328751 h 1652906"/>
              <a:gd name="connsiteX5728" fmla="*/ 1370843 w 1701424"/>
              <a:gd name="connsiteY5728" fmla="*/ 1329538 h 1652906"/>
              <a:gd name="connsiteX5729" fmla="*/ 1369793 w 1701424"/>
              <a:gd name="connsiteY5729" fmla="*/ 1329538 h 1652906"/>
              <a:gd name="connsiteX5730" fmla="*/ 1368744 w 1701424"/>
              <a:gd name="connsiteY5730" fmla="*/ 1329931 h 1652906"/>
              <a:gd name="connsiteX5731" fmla="*/ 1367695 w 1701424"/>
              <a:gd name="connsiteY5731" fmla="*/ 1329538 h 1652906"/>
              <a:gd name="connsiteX5732" fmla="*/ 1366909 w 1701424"/>
              <a:gd name="connsiteY5732" fmla="*/ 1329931 h 1652906"/>
              <a:gd name="connsiteX5733" fmla="*/ 1366646 w 1701424"/>
              <a:gd name="connsiteY5733" fmla="*/ 1330980 h 1652906"/>
              <a:gd name="connsiteX5734" fmla="*/ 1366253 w 1701424"/>
              <a:gd name="connsiteY5734" fmla="*/ 1330980 h 1652906"/>
              <a:gd name="connsiteX5735" fmla="*/ 1366253 w 1701424"/>
              <a:gd name="connsiteY5735" fmla="*/ 1332029 h 1652906"/>
              <a:gd name="connsiteX5736" fmla="*/ 1365466 w 1701424"/>
              <a:gd name="connsiteY5736" fmla="*/ 1332029 h 1652906"/>
              <a:gd name="connsiteX5737" fmla="*/ 1365204 w 1701424"/>
              <a:gd name="connsiteY5737" fmla="*/ 1332685 h 1652906"/>
              <a:gd name="connsiteX5738" fmla="*/ 1365466 w 1701424"/>
              <a:gd name="connsiteY5738" fmla="*/ 1334127 h 1652906"/>
              <a:gd name="connsiteX5739" fmla="*/ 1364548 w 1701424"/>
              <a:gd name="connsiteY5739" fmla="*/ 1335176 h 1652906"/>
              <a:gd name="connsiteX5740" fmla="*/ 1364548 w 1701424"/>
              <a:gd name="connsiteY5740" fmla="*/ 1335570 h 1652906"/>
              <a:gd name="connsiteX5741" fmla="*/ 1364811 w 1701424"/>
              <a:gd name="connsiteY5741" fmla="*/ 1335832 h 1652906"/>
              <a:gd name="connsiteX5742" fmla="*/ 1365466 w 1701424"/>
              <a:gd name="connsiteY5742" fmla="*/ 1336619 h 1652906"/>
              <a:gd name="connsiteX5743" fmla="*/ 1367695 w 1701424"/>
              <a:gd name="connsiteY5743" fmla="*/ 1337012 h 1652906"/>
              <a:gd name="connsiteX5744" fmla="*/ 1369138 w 1701424"/>
              <a:gd name="connsiteY5744" fmla="*/ 1338717 h 1652906"/>
              <a:gd name="connsiteX5745" fmla="*/ 1368744 w 1701424"/>
              <a:gd name="connsiteY5745" fmla="*/ 1340028 h 1652906"/>
              <a:gd name="connsiteX5746" fmla="*/ 1365991 w 1701424"/>
              <a:gd name="connsiteY5746" fmla="*/ 1342651 h 1652906"/>
              <a:gd name="connsiteX5747" fmla="*/ 1365204 w 1701424"/>
              <a:gd name="connsiteY5747" fmla="*/ 1345011 h 1652906"/>
              <a:gd name="connsiteX5748" fmla="*/ 1365466 w 1701424"/>
              <a:gd name="connsiteY5748" fmla="*/ 1345798 h 1652906"/>
              <a:gd name="connsiteX5749" fmla="*/ 1365466 w 1701424"/>
              <a:gd name="connsiteY5749" fmla="*/ 1347634 h 1652906"/>
              <a:gd name="connsiteX5750" fmla="*/ 1365204 w 1701424"/>
              <a:gd name="connsiteY5750" fmla="*/ 1349339 h 1652906"/>
              <a:gd name="connsiteX5751" fmla="*/ 1365466 w 1701424"/>
              <a:gd name="connsiteY5751" fmla="*/ 1351174 h 1652906"/>
              <a:gd name="connsiteX5752" fmla="*/ 1364811 w 1701424"/>
              <a:gd name="connsiteY5752" fmla="*/ 1352092 h 1652906"/>
              <a:gd name="connsiteX5753" fmla="*/ 1364811 w 1701424"/>
              <a:gd name="connsiteY5753" fmla="*/ 1352879 h 1652906"/>
              <a:gd name="connsiteX5754" fmla="*/ 1364155 w 1701424"/>
              <a:gd name="connsiteY5754" fmla="*/ 1353535 h 1652906"/>
              <a:gd name="connsiteX5755" fmla="*/ 1364155 w 1701424"/>
              <a:gd name="connsiteY5755" fmla="*/ 1354190 h 1652906"/>
              <a:gd name="connsiteX5756" fmla="*/ 1365204 w 1701424"/>
              <a:gd name="connsiteY5756" fmla="*/ 1355371 h 1652906"/>
              <a:gd name="connsiteX5757" fmla="*/ 1366253 w 1701424"/>
              <a:gd name="connsiteY5757" fmla="*/ 1358518 h 1652906"/>
              <a:gd name="connsiteX5758" fmla="*/ 1368089 w 1701424"/>
              <a:gd name="connsiteY5758" fmla="*/ 1360354 h 1652906"/>
              <a:gd name="connsiteX5759" fmla="*/ 1368744 w 1701424"/>
              <a:gd name="connsiteY5759" fmla="*/ 1366910 h 1652906"/>
              <a:gd name="connsiteX5760" fmla="*/ 1368351 w 1701424"/>
              <a:gd name="connsiteY5760" fmla="*/ 1368353 h 1652906"/>
              <a:gd name="connsiteX5761" fmla="*/ 1366253 w 1701424"/>
              <a:gd name="connsiteY5761" fmla="*/ 1370188 h 1652906"/>
              <a:gd name="connsiteX5762" fmla="*/ 1368089 w 1701424"/>
              <a:gd name="connsiteY5762" fmla="*/ 1372287 h 1652906"/>
              <a:gd name="connsiteX5763" fmla="*/ 1370449 w 1701424"/>
              <a:gd name="connsiteY5763" fmla="*/ 1378450 h 1652906"/>
              <a:gd name="connsiteX5764" fmla="*/ 1373072 w 1701424"/>
              <a:gd name="connsiteY5764" fmla="*/ 1379367 h 1652906"/>
              <a:gd name="connsiteX5765" fmla="*/ 1376612 w 1701424"/>
              <a:gd name="connsiteY5765" fmla="*/ 1381597 h 1652906"/>
              <a:gd name="connsiteX5766" fmla="*/ 1384087 w 1701424"/>
              <a:gd name="connsiteY5766" fmla="*/ 1384088 h 1652906"/>
              <a:gd name="connsiteX5767" fmla="*/ 1385005 w 1701424"/>
              <a:gd name="connsiteY5767" fmla="*/ 1388416 h 1652906"/>
              <a:gd name="connsiteX5768" fmla="*/ 1385005 w 1701424"/>
              <a:gd name="connsiteY5768" fmla="*/ 1389727 h 1652906"/>
              <a:gd name="connsiteX5769" fmla="*/ 1385005 w 1701424"/>
              <a:gd name="connsiteY5769" fmla="*/ 1393267 h 1652906"/>
              <a:gd name="connsiteX5770" fmla="*/ 1386185 w 1701424"/>
              <a:gd name="connsiteY5770" fmla="*/ 1395497 h 1652906"/>
              <a:gd name="connsiteX5771" fmla="*/ 1386185 w 1701424"/>
              <a:gd name="connsiteY5771" fmla="*/ 1395759 h 1652906"/>
              <a:gd name="connsiteX5772" fmla="*/ 1386972 w 1701424"/>
              <a:gd name="connsiteY5772" fmla="*/ 1396808 h 1652906"/>
              <a:gd name="connsiteX5773" fmla="*/ 1389332 w 1701424"/>
              <a:gd name="connsiteY5773" fmla="*/ 1398513 h 1652906"/>
              <a:gd name="connsiteX5774" fmla="*/ 1389725 w 1701424"/>
              <a:gd name="connsiteY5774" fmla="*/ 1399955 h 1652906"/>
              <a:gd name="connsiteX5775" fmla="*/ 1389332 w 1701424"/>
              <a:gd name="connsiteY5775" fmla="*/ 1402053 h 1652906"/>
              <a:gd name="connsiteX5776" fmla="*/ 1391168 w 1701424"/>
              <a:gd name="connsiteY5776" fmla="*/ 1403496 h 1652906"/>
              <a:gd name="connsiteX5777" fmla="*/ 1392086 w 1701424"/>
              <a:gd name="connsiteY5777" fmla="*/ 1405594 h 1652906"/>
              <a:gd name="connsiteX5778" fmla="*/ 1393266 w 1701424"/>
              <a:gd name="connsiteY5778" fmla="*/ 1405987 h 1652906"/>
              <a:gd name="connsiteX5779" fmla="*/ 1394971 w 1701424"/>
              <a:gd name="connsiteY5779" fmla="*/ 1405987 h 1652906"/>
              <a:gd name="connsiteX5780" fmla="*/ 1398511 w 1701424"/>
              <a:gd name="connsiteY5780" fmla="*/ 1410577 h 1652906"/>
              <a:gd name="connsiteX5781" fmla="*/ 1398904 w 1701424"/>
              <a:gd name="connsiteY5781" fmla="*/ 1411232 h 1652906"/>
              <a:gd name="connsiteX5782" fmla="*/ 1399167 w 1701424"/>
              <a:gd name="connsiteY5782" fmla="*/ 1415560 h 1652906"/>
              <a:gd name="connsiteX5783" fmla="*/ 1400347 w 1701424"/>
              <a:gd name="connsiteY5783" fmla="*/ 1416215 h 1652906"/>
              <a:gd name="connsiteX5784" fmla="*/ 1400347 w 1701424"/>
              <a:gd name="connsiteY5784" fmla="*/ 1417002 h 1652906"/>
              <a:gd name="connsiteX5785" fmla="*/ 1400609 w 1701424"/>
              <a:gd name="connsiteY5785" fmla="*/ 1417395 h 1652906"/>
              <a:gd name="connsiteX5786" fmla="*/ 1400347 w 1701424"/>
              <a:gd name="connsiteY5786" fmla="*/ 1417395 h 1652906"/>
              <a:gd name="connsiteX5787" fmla="*/ 1398904 w 1701424"/>
              <a:gd name="connsiteY5787" fmla="*/ 1418313 h 1652906"/>
              <a:gd name="connsiteX5788" fmla="*/ 1398249 w 1701424"/>
              <a:gd name="connsiteY5788" fmla="*/ 1419100 h 1652906"/>
              <a:gd name="connsiteX5789" fmla="*/ 1398249 w 1701424"/>
              <a:gd name="connsiteY5789" fmla="*/ 1420149 h 1652906"/>
              <a:gd name="connsiteX5790" fmla="*/ 1397462 w 1701424"/>
              <a:gd name="connsiteY5790" fmla="*/ 1421198 h 1652906"/>
              <a:gd name="connsiteX5791" fmla="*/ 1398249 w 1701424"/>
              <a:gd name="connsiteY5791" fmla="*/ 1421854 h 1652906"/>
              <a:gd name="connsiteX5792" fmla="*/ 1397724 w 1701424"/>
              <a:gd name="connsiteY5792" fmla="*/ 1422641 h 1652906"/>
              <a:gd name="connsiteX5793" fmla="*/ 1398904 w 1701424"/>
              <a:gd name="connsiteY5793" fmla="*/ 1425132 h 1652906"/>
              <a:gd name="connsiteX5794" fmla="*/ 1397724 w 1701424"/>
              <a:gd name="connsiteY5794" fmla="*/ 1425394 h 1652906"/>
              <a:gd name="connsiteX5795" fmla="*/ 1397724 w 1701424"/>
              <a:gd name="connsiteY5795" fmla="*/ 1425788 h 1652906"/>
              <a:gd name="connsiteX5796" fmla="*/ 1398249 w 1701424"/>
              <a:gd name="connsiteY5796" fmla="*/ 1426837 h 1652906"/>
              <a:gd name="connsiteX5797" fmla="*/ 1398249 w 1701424"/>
              <a:gd name="connsiteY5797" fmla="*/ 1427493 h 1652906"/>
              <a:gd name="connsiteX5798" fmla="*/ 1398904 w 1701424"/>
              <a:gd name="connsiteY5798" fmla="*/ 1429722 h 1652906"/>
              <a:gd name="connsiteX5799" fmla="*/ 1398904 w 1701424"/>
              <a:gd name="connsiteY5799" fmla="*/ 1431033 h 1652906"/>
              <a:gd name="connsiteX5800" fmla="*/ 1399167 w 1701424"/>
              <a:gd name="connsiteY5800" fmla="*/ 1433393 h 1652906"/>
              <a:gd name="connsiteX5801" fmla="*/ 1399954 w 1701424"/>
              <a:gd name="connsiteY5801" fmla="*/ 1435098 h 1652906"/>
              <a:gd name="connsiteX5802" fmla="*/ 1404281 w 1701424"/>
              <a:gd name="connsiteY5802" fmla="*/ 1438507 h 1652906"/>
              <a:gd name="connsiteX5803" fmla="*/ 1404281 w 1701424"/>
              <a:gd name="connsiteY5803" fmla="*/ 1439294 h 1652906"/>
              <a:gd name="connsiteX5804" fmla="*/ 1404543 w 1701424"/>
              <a:gd name="connsiteY5804" fmla="*/ 1441130 h 1652906"/>
              <a:gd name="connsiteX5805" fmla="*/ 1405330 w 1701424"/>
              <a:gd name="connsiteY5805" fmla="*/ 1442573 h 1652906"/>
              <a:gd name="connsiteX5806" fmla="*/ 1406510 w 1701424"/>
              <a:gd name="connsiteY5806" fmla="*/ 1443491 h 1652906"/>
              <a:gd name="connsiteX5807" fmla="*/ 1406772 w 1701424"/>
              <a:gd name="connsiteY5807" fmla="*/ 1444933 h 1652906"/>
              <a:gd name="connsiteX5808" fmla="*/ 1407166 w 1701424"/>
              <a:gd name="connsiteY5808" fmla="*/ 1445589 h 1652906"/>
              <a:gd name="connsiteX5809" fmla="*/ 1407166 w 1701424"/>
              <a:gd name="connsiteY5809" fmla="*/ 1446769 h 1652906"/>
              <a:gd name="connsiteX5810" fmla="*/ 1407428 w 1701424"/>
              <a:gd name="connsiteY5810" fmla="*/ 1447031 h 1652906"/>
              <a:gd name="connsiteX5811" fmla="*/ 1408084 w 1701424"/>
              <a:gd name="connsiteY5811" fmla="*/ 1447818 h 1652906"/>
              <a:gd name="connsiteX5812" fmla="*/ 1409264 w 1701424"/>
              <a:gd name="connsiteY5812" fmla="*/ 1449260 h 1652906"/>
              <a:gd name="connsiteX5813" fmla="*/ 1410706 w 1701424"/>
              <a:gd name="connsiteY5813" fmla="*/ 1449654 h 1652906"/>
              <a:gd name="connsiteX5814" fmla="*/ 1411624 w 1701424"/>
              <a:gd name="connsiteY5814" fmla="*/ 1449654 h 1652906"/>
              <a:gd name="connsiteX5815" fmla="*/ 1410969 w 1701424"/>
              <a:gd name="connsiteY5815" fmla="*/ 1450572 h 1652906"/>
              <a:gd name="connsiteX5816" fmla="*/ 1408084 w 1701424"/>
              <a:gd name="connsiteY5816" fmla="*/ 1450572 h 1652906"/>
              <a:gd name="connsiteX5817" fmla="*/ 1405068 w 1701424"/>
              <a:gd name="connsiteY5817" fmla="*/ 1451358 h 1652906"/>
              <a:gd name="connsiteX5818" fmla="*/ 1402707 w 1701424"/>
              <a:gd name="connsiteY5818" fmla="*/ 1450965 h 1652906"/>
              <a:gd name="connsiteX5819" fmla="*/ 1402344 w 1701424"/>
              <a:gd name="connsiteY5819" fmla="*/ 1450665 h 1652906"/>
              <a:gd name="connsiteX5820" fmla="*/ 1402706 w 1701424"/>
              <a:gd name="connsiteY5820" fmla="*/ 1450965 h 1652906"/>
              <a:gd name="connsiteX5821" fmla="*/ 1402444 w 1701424"/>
              <a:gd name="connsiteY5821" fmla="*/ 1453456 h 1652906"/>
              <a:gd name="connsiteX5822" fmla="*/ 1402706 w 1701424"/>
              <a:gd name="connsiteY5822" fmla="*/ 1455292 h 1652906"/>
              <a:gd name="connsiteX5823" fmla="*/ 1404542 w 1701424"/>
              <a:gd name="connsiteY5823" fmla="*/ 1456210 h 1652906"/>
              <a:gd name="connsiteX5824" fmla="*/ 1404542 w 1701424"/>
              <a:gd name="connsiteY5824" fmla="*/ 1456734 h 1652906"/>
              <a:gd name="connsiteX5825" fmla="*/ 1401002 w 1701424"/>
              <a:gd name="connsiteY5825" fmla="*/ 1456734 h 1652906"/>
              <a:gd name="connsiteX5826" fmla="*/ 1396805 w 1701424"/>
              <a:gd name="connsiteY5826" fmla="*/ 1458308 h 1652906"/>
              <a:gd name="connsiteX5827" fmla="*/ 1396019 w 1701424"/>
              <a:gd name="connsiteY5827" fmla="*/ 1459488 h 1652906"/>
              <a:gd name="connsiteX5828" fmla="*/ 1392609 w 1701424"/>
              <a:gd name="connsiteY5828" fmla="*/ 1460537 h 1652906"/>
              <a:gd name="connsiteX5829" fmla="*/ 1390380 w 1701424"/>
              <a:gd name="connsiteY5829" fmla="*/ 1460931 h 1652906"/>
              <a:gd name="connsiteX5830" fmla="*/ 1389331 w 1701424"/>
              <a:gd name="connsiteY5830" fmla="*/ 1462635 h 1652906"/>
              <a:gd name="connsiteX5831" fmla="*/ 1389724 w 1701424"/>
              <a:gd name="connsiteY5831" fmla="*/ 1464471 h 1652906"/>
              <a:gd name="connsiteX5832" fmla="*/ 1391429 w 1701424"/>
              <a:gd name="connsiteY5832" fmla="*/ 1466831 h 1652906"/>
              <a:gd name="connsiteX5833" fmla="*/ 1392872 w 1701424"/>
              <a:gd name="connsiteY5833" fmla="*/ 1468667 h 1652906"/>
              <a:gd name="connsiteX5834" fmla="*/ 1393265 w 1701424"/>
              <a:gd name="connsiteY5834" fmla="*/ 1469716 h 1652906"/>
              <a:gd name="connsiteX5835" fmla="*/ 1392872 w 1701424"/>
              <a:gd name="connsiteY5835" fmla="*/ 1469716 h 1652906"/>
              <a:gd name="connsiteX5836" fmla="*/ 1391822 w 1701424"/>
              <a:gd name="connsiteY5836" fmla="*/ 1468667 h 1652906"/>
              <a:gd name="connsiteX5837" fmla="*/ 1390380 w 1701424"/>
              <a:gd name="connsiteY5837" fmla="*/ 1469454 h 1652906"/>
              <a:gd name="connsiteX5838" fmla="*/ 1389331 w 1701424"/>
              <a:gd name="connsiteY5838" fmla="*/ 1469061 h 1652906"/>
              <a:gd name="connsiteX5839" fmla="*/ 1387888 w 1701424"/>
              <a:gd name="connsiteY5839" fmla="*/ 1468667 h 1652906"/>
              <a:gd name="connsiteX5840" fmla="*/ 1387626 w 1701424"/>
              <a:gd name="connsiteY5840" fmla="*/ 1469454 h 1652906"/>
              <a:gd name="connsiteX5841" fmla="*/ 1388282 w 1701424"/>
              <a:gd name="connsiteY5841" fmla="*/ 1469716 h 1652906"/>
              <a:gd name="connsiteX5842" fmla="*/ 1388282 w 1701424"/>
              <a:gd name="connsiteY5842" fmla="*/ 1470372 h 1652906"/>
              <a:gd name="connsiteX5843" fmla="*/ 1387233 w 1701424"/>
              <a:gd name="connsiteY5843" fmla="*/ 1471159 h 1652906"/>
              <a:gd name="connsiteX5844" fmla="*/ 1387233 w 1701424"/>
              <a:gd name="connsiteY5844" fmla="*/ 1471814 h 1652906"/>
              <a:gd name="connsiteX5845" fmla="*/ 1387233 w 1701424"/>
              <a:gd name="connsiteY5845" fmla="*/ 1472208 h 1652906"/>
              <a:gd name="connsiteX5846" fmla="*/ 1387888 w 1701424"/>
              <a:gd name="connsiteY5846" fmla="*/ 1472995 h 1652906"/>
              <a:gd name="connsiteX5847" fmla="*/ 1387626 w 1701424"/>
              <a:gd name="connsiteY5847" fmla="*/ 1474437 h 1652906"/>
              <a:gd name="connsiteX5848" fmla="*/ 1387888 w 1701424"/>
              <a:gd name="connsiteY5848" fmla="*/ 1475355 h 1652906"/>
              <a:gd name="connsiteX5849" fmla="*/ 1387888 w 1701424"/>
              <a:gd name="connsiteY5849" fmla="*/ 1475748 h 1652906"/>
              <a:gd name="connsiteX5850" fmla="*/ 1387888 w 1701424"/>
              <a:gd name="connsiteY5850" fmla="*/ 1476142 h 1652906"/>
              <a:gd name="connsiteX5851" fmla="*/ 1388282 w 1701424"/>
              <a:gd name="connsiteY5851" fmla="*/ 1476797 h 1652906"/>
              <a:gd name="connsiteX5852" fmla="*/ 1389069 w 1701424"/>
              <a:gd name="connsiteY5852" fmla="*/ 1477453 h 1652906"/>
              <a:gd name="connsiteX5853" fmla="*/ 1389069 w 1701424"/>
              <a:gd name="connsiteY5853" fmla="*/ 1477846 h 1652906"/>
              <a:gd name="connsiteX5854" fmla="*/ 1389331 w 1701424"/>
              <a:gd name="connsiteY5854" fmla="*/ 1478633 h 1652906"/>
              <a:gd name="connsiteX5855" fmla="*/ 1389724 w 1701424"/>
              <a:gd name="connsiteY5855" fmla="*/ 1479289 h 1652906"/>
              <a:gd name="connsiteX5856" fmla="*/ 1389724 w 1701424"/>
              <a:gd name="connsiteY5856" fmla="*/ 1479551 h 1652906"/>
              <a:gd name="connsiteX5857" fmla="*/ 1389724 w 1701424"/>
              <a:gd name="connsiteY5857" fmla="*/ 1482436 h 1652906"/>
              <a:gd name="connsiteX5858" fmla="*/ 1389987 w 1701424"/>
              <a:gd name="connsiteY5858" fmla="*/ 1482436 h 1652906"/>
              <a:gd name="connsiteX5859" fmla="*/ 1391167 w 1701424"/>
              <a:gd name="connsiteY5859" fmla="*/ 1482436 h 1652906"/>
              <a:gd name="connsiteX5860" fmla="*/ 1391167 w 1701424"/>
              <a:gd name="connsiteY5860" fmla="*/ 1482174 h 1652906"/>
              <a:gd name="connsiteX5861" fmla="*/ 1391822 w 1701424"/>
              <a:gd name="connsiteY5861" fmla="*/ 1482174 h 1652906"/>
              <a:gd name="connsiteX5862" fmla="*/ 1391822 w 1701424"/>
              <a:gd name="connsiteY5862" fmla="*/ 1482829 h 1652906"/>
              <a:gd name="connsiteX5863" fmla="*/ 1392085 w 1701424"/>
              <a:gd name="connsiteY5863" fmla="*/ 1482436 h 1652906"/>
              <a:gd name="connsiteX5864" fmla="*/ 1394314 w 1701424"/>
              <a:gd name="connsiteY5864" fmla="*/ 1483878 h 1652906"/>
              <a:gd name="connsiteX5865" fmla="*/ 1396805 w 1701424"/>
              <a:gd name="connsiteY5865" fmla="*/ 1483878 h 1652906"/>
              <a:gd name="connsiteX5866" fmla="*/ 1396805 w 1701424"/>
              <a:gd name="connsiteY5866" fmla="*/ 1484272 h 1652906"/>
              <a:gd name="connsiteX5867" fmla="*/ 1398510 w 1701424"/>
              <a:gd name="connsiteY5867" fmla="*/ 1484272 h 1652906"/>
              <a:gd name="connsiteX5868" fmla="*/ 1398903 w 1701424"/>
              <a:gd name="connsiteY5868" fmla="*/ 1484928 h 1652906"/>
              <a:gd name="connsiteX5869" fmla="*/ 1399166 w 1701424"/>
              <a:gd name="connsiteY5869" fmla="*/ 1484928 h 1652906"/>
              <a:gd name="connsiteX5870" fmla="*/ 1398903 w 1701424"/>
              <a:gd name="connsiteY5870" fmla="*/ 1485714 h 1652906"/>
              <a:gd name="connsiteX5871" fmla="*/ 1399690 w 1701424"/>
              <a:gd name="connsiteY5871" fmla="*/ 1485714 h 1652906"/>
              <a:gd name="connsiteX5872" fmla="*/ 1399952 w 1701424"/>
              <a:gd name="connsiteY5872" fmla="*/ 1486108 h 1652906"/>
              <a:gd name="connsiteX5873" fmla="*/ 1399690 w 1701424"/>
              <a:gd name="connsiteY5873" fmla="*/ 1486370 h 1652906"/>
              <a:gd name="connsiteX5874" fmla="*/ 1399952 w 1701424"/>
              <a:gd name="connsiteY5874" fmla="*/ 1486894 h 1652906"/>
              <a:gd name="connsiteX5875" fmla="*/ 1399690 w 1701424"/>
              <a:gd name="connsiteY5875" fmla="*/ 1487812 h 1652906"/>
              <a:gd name="connsiteX5876" fmla="*/ 1398903 w 1701424"/>
              <a:gd name="connsiteY5876" fmla="*/ 1488468 h 1652906"/>
              <a:gd name="connsiteX5877" fmla="*/ 1398510 w 1701424"/>
              <a:gd name="connsiteY5877" fmla="*/ 1488993 h 1652906"/>
              <a:gd name="connsiteX5878" fmla="*/ 1398510 w 1701424"/>
              <a:gd name="connsiteY5878" fmla="*/ 1489911 h 1652906"/>
              <a:gd name="connsiteX5879" fmla="*/ 1397068 w 1701424"/>
              <a:gd name="connsiteY5879" fmla="*/ 1492533 h 1652906"/>
              <a:gd name="connsiteX5880" fmla="*/ 1397461 w 1701424"/>
              <a:gd name="connsiteY5880" fmla="*/ 1493976 h 1652906"/>
              <a:gd name="connsiteX5881" fmla="*/ 1397723 w 1701424"/>
              <a:gd name="connsiteY5881" fmla="*/ 1493976 h 1652906"/>
              <a:gd name="connsiteX5882" fmla="*/ 1397723 w 1701424"/>
              <a:gd name="connsiteY5882" fmla="*/ 1494893 h 1652906"/>
              <a:gd name="connsiteX5883" fmla="*/ 1398248 w 1701424"/>
              <a:gd name="connsiteY5883" fmla="*/ 1494893 h 1652906"/>
              <a:gd name="connsiteX5884" fmla="*/ 1397723 w 1701424"/>
              <a:gd name="connsiteY5884" fmla="*/ 1495549 h 1652906"/>
              <a:gd name="connsiteX5885" fmla="*/ 1397461 w 1701424"/>
              <a:gd name="connsiteY5885" fmla="*/ 1495549 h 1652906"/>
              <a:gd name="connsiteX5886" fmla="*/ 1397068 w 1701424"/>
              <a:gd name="connsiteY5886" fmla="*/ 1495942 h 1652906"/>
              <a:gd name="connsiteX5887" fmla="*/ 1397461 w 1701424"/>
              <a:gd name="connsiteY5887" fmla="*/ 1496336 h 1652906"/>
              <a:gd name="connsiteX5888" fmla="*/ 1396805 w 1701424"/>
              <a:gd name="connsiteY5888" fmla="*/ 1496992 h 1652906"/>
              <a:gd name="connsiteX5889" fmla="*/ 1395625 w 1701424"/>
              <a:gd name="connsiteY5889" fmla="*/ 1496729 h 1652906"/>
              <a:gd name="connsiteX5890" fmla="*/ 1394969 w 1701424"/>
              <a:gd name="connsiteY5890" fmla="*/ 1495942 h 1652906"/>
              <a:gd name="connsiteX5891" fmla="*/ 1394707 w 1701424"/>
              <a:gd name="connsiteY5891" fmla="*/ 1497385 h 1652906"/>
              <a:gd name="connsiteX5892" fmla="*/ 1392872 w 1701424"/>
              <a:gd name="connsiteY5892" fmla="*/ 1496992 h 1652906"/>
              <a:gd name="connsiteX5893" fmla="*/ 1392872 w 1701424"/>
              <a:gd name="connsiteY5893" fmla="*/ 1496729 h 1652906"/>
              <a:gd name="connsiteX5894" fmla="*/ 1392609 w 1701424"/>
              <a:gd name="connsiteY5894" fmla="*/ 1496336 h 1652906"/>
              <a:gd name="connsiteX5895" fmla="*/ 1392609 w 1701424"/>
              <a:gd name="connsiteY5895" fmla="*/ 1494631 h 1652906"/>
              <a:gd name="connsiteX5896" fmla="*/ 1391822 w 1701424"/>
              <a:gd name="connsiteY5896" fmla="*/ 1494631 h 1652906"/>
              <a:gd name="connsiteX5897" fmla="*/ 1389331 w 1701424"/>
              <a:gd name="connsiteY5897" fmla="*/ 1494893 h 1652906"/>
              <a:gd name="connsiteX5898" fmla="*/ 1389724 w 1701424"/>
              <a:gd name="connsiteY5898" fmla="*/ 1494631 h 1652906"/>
              <a:gd name="connsiteX5899" fmla="*/ 1388544 w 1701424"/>
              <a:gd name="connsiteY5899" fmla="*/ 1494238 h 1652906"/>
              <a:gd name="connsiteX5900" fmla="*/ 1388544 w 1701424"/>
              <a:gd name="connsiteY5900" fmla="*/ 1493451 h 1652906"/>
              <a:gd name="connsiteX5901" fmla="*/ 1387888 w 1701424"/>
              <a:gd name="connsiteY5901" fmla="*/ 1492795 h 1652906"/>
              <a:gd name="connsiteX5902" fmla="*/ 1386970 w 1701424"/>
              <a:gd name="connsiteY5902" fmla="*/ 1492008 h 1652906"/>
              <a:gd name="connsiteX5903" fmla="*/ 1385790 w 1701424"/>
              <a:gd name="connsiteY5903" fmla="*/ 1492008 h 1652906"/>
              <a:gd name="connsiteX5904" fmla="*/ 1385790 w 1701424"/>
              <a:gd name="connsiteY5904" fmla="*/ 1491353 h 1652906"/>
              <a:gd name="connsiteX5905" fmla="*/ 1385528 w 1701424"/>
              <a:gd name="connsiteY5905" fmla="*/ 1491091 h 1652906"/>
              <a:gd name="connsiteX5906" fmla="*/ 1386184 w 1701424"/>
              <a:gd name="connsiteY5906" fmla="*/ 1489648 h 1652906"/>
              <a:gd name="connsiteX5907" fmla="*/ 1385528 w 1701424"/>
              <a:gd name="connsiteY5907" fmla="*/ 1488468 h 1652906"/>
              <a:gd name="connsiteX5908" fmla="*/ 1384348 w 1701424"/>
              <a:gd name="connsiteY5908" fmla="*/ 1488468 h 1652906"/>
              <a:gd name="connsiteX5909" fmla="*/ 1383561 w 1701424"/>
              <a:gd name="connsiteY5909" fmla="*/ 1487812 h 1652906"/>
              <a:gd name="connsiteX5910" fmla="*/ 1384086 w 1701424"/>
              <a:gd name="connsiteY5910" fmla="*/ 1487550 h 1652906"/>
              <a:gd name="connsiteX5911" fmla="*/ 1380545 w 1701424"/>
              <a:gd name="connsiteY5911" fmla="*/ 1485714 h 1652906"/>
              <a:gd name="connsiteX5912" fmla="*/ 1377005 w 1701424"/>
              <a:gd name="connsiteY5912" fmla="*/ 1485714 h 1652906"/>
              <a:gd name="connsiteX5913" fmla="*/ 1375169 w 1701424"/>
              <a:gd name="connsiteY5913" fmla="*/ 1487550 h 1652906"/>
              <a:gd name="connsiteX5914" fmla="*/ 1373726 w 1701424"/>
              <a:gd name="connsiteY5914" fmla="*/ 1488206 h 1652906"/>
              <a:gd name="connsiteX5915" fmla="*/ 1373726 w 1701424"/>
              <a:gd name="connsiteY5915" fmla="*/ 1489911 h 1652906"/>
              <a:gd name="connsiteX5916" fmla="*/ 1373071 w 1701424"/>
              <a:gd name="connsiteY5916" fmla="*/ 1490566 h 1652906"/>
              <a:gd name="connsiteX5917" fmla="*/ 1373071 w 1701424"/>
              <a:gd name="connsiteY5917" fmla="*/ 1491746 h 1652906"/>
              <a:gd name="connsiteX5918" fmla="*/ 1372284 w 1701424"/>
              <a:gd name="connsiteY5918" fmla="*/ 1491353 h 1652906"/>
              <a:gd name="connsiteX5919" fmla="*/ 1372284 w 1701424"/>
              <a:gd name="connsiteY5919" fmla="*/ 1491746 h 1652906"/>
              <a:gd name="connsiteX5920" fmla="*/ 1371628 w 1701424"/>
              <a:gd name="connsiteY5920" fmla="*/ 1491746 h 1652906"/>
              <a:gd name="connsiteX5921" fmla="*/ 1371104 w 1701424"/>
              <a:gd name="connsiteY5921" fmla="*/ 1493451 h 1652906"/>
              <a:gd name="connsiteX5922" fmla="*/ 1370448 w 1701424"/>
              <a:gd name="connsiteY5922" fmla="*/ 1493451 h 1652906"/>
              <a:gd name="connsiteX5923" fmla="*/ 1368350 w 1701424"/>
              <a:gd name="connsiteY5923" fmla="*/ 1493451 h 1652906"/>
              <a:gd name="connsiteX5924" fmla="*/ 1368088 w 1701424"/>
              <a:gd name="connsiteY5924" fmla="*/ 1495287 h 1652906"/>
              <a:gd name="connsiteX5925" fmla="*/ 1365465 w 1701424"/>
              <a:gd name="connsiteY5925" fmla="*/ 1494893 h 1652906"/>
              <a:gd name="connsiteX5926" fmla="*/ 1364547 w 1701424"/>
              <a:gd name="connsiteY5926" fmla="*/ 1496992 h 1652906"/>
              <a:gd name="connsiteX5927" fmla="*/ 1364547 w 1701424"/>
              <a:gd name="connsiteY5927" fmla="*/ 1497385 h 1652906"/>
              <a:gd name="connsiteX5928" fmla="*/ 1363760 w 1701424"/>
              <a:gd name="connsiteY5928" fmla="*/ 1497385 h 1652906"/>
              <a:gd name="connsiteX5929" fmla="*/ 1362056 w 1701424"/>
              <a:gd name="connsiteY5929" fmla="*/ 1498827 h 1652906"/>
              <a:gd name="connsiteX5930" fmla="*/ 1357466 w 1701424"/>
              <a:gd name="connsiteY5930" fmla="*/ 1499876 h 1652906"/>
              <a:gd name="connsiteX5931" fmla="*/ 1353270 w 1701424"/>
              <a:gd name="connsiteY5931" fmla="*/ 1497385 h 1652906"/>
              <a:gd name="connsiteX5932" fmla="*/ 1352483 w 1701424"/>
              <a:gd name="connsiteY5932" fmla="*/ 1497647 h 1652906"/>
              <a:gd name="connsiteX5933" fmla="*/ 1352090 w 1701424"/>
              <a:gd name="connsiteY5933" fmla="*/ 1498827 h 1652906"/>
              <a:gd name="connsiteX5934" fmla="*/ 1350385 w 1701424"/>
              <a:gd name="connsiteY5934" fmla="*/ 1499876 h 1652906"/>
              <a:gd name="connsiteX5935" fmla="*/ 1348943 w 1701424"/>
              <a:gd name="connsiteY5935" fmla="*/ 1499876 h 1652906"/>
              <a:gd name="connsiteX5936" fmla="*/ 1347894 w 1701424"/>
              <a:gd name="connsiteY5936" fmla="*/ 1500532 h 1652906"/>
              <a:gd name="connsiteX5937" fmla="*/ 1344353 w 1701424"/>
              <a:gd name="connsiteY5937" fmla="*/ 1499090 h 1652906"/>
              <a:gd name="connsiteX5938" fmla="*/ 1343828 w 1701424"/>
              <a:gd name="connsiteY5938" fmla="*/ 1497385 h 1652906"/>
              <a:gd name="connsiteX5939" fmla="*/ 1343173 w 1701424"/>
              <a:gd name="connsiteY5939" fmla="*/ 1495287 h 1652906"/>
              <a:gd name="connsiteX5940" fmla="*/ 1342124 w 1701424"/>
              <a:gd name="connsiteY5940" fmla="*/ 1495942 h 1652906"/>
              <a:gd name="connsiteX5941" fmla="*/ 1341075 w 1701424"/>
              <a:gd name="connsiteY5941" fmla="*/ 1493189 h 1652906"/>
              <a:gd name="connsiteX5942" fmla="*/ 1339370 w 1701424"/>
              <a:gd name="connsiteY5942" fmla="*/ 1489911 h 1652906"/>
              <a:gd name="connsiteX5943" fmla="*/ 1336485 w 1701424"/>
              <a:gd name="connsiteY5943" fmla="*/ 1488993 h 1652906"/>
              <a:gd name="connsiteX5944" fmla="*/ 1335830 w 1701424"/>
              <a:gd name="connsiteY5944" fmla="*/ 1487812 h 1652906"/>
              <a:gd name="connsiteX5945" fmla="*/ 1332551 w 1701424"/>
              <a:gd name="connsiteY5945" fmla="*/ 1486370 h 1652906"/>
              <a:gd name="connsiteX5946" fmla="*/ 1332289 w 1701424"/>
              <a:gd name="connsiteY5946" fmla="*/ 1485714 h 1652906"/>
              <a:gd name="connsiteX5947" fmla="*/ 1330847 w 1701424"/>
              <a:gd name="connsiteY5947" fmla="*/ 1484928 h 1652906"/>
              <a:gd name="connsiteX5948" fmla="*/ 1329404 w 1701424"/>
              <a:gd name="connsiteY5948" fmla="*/ 1484928 h 1652906"/>
              <a:gd name="connsiteX5949" fmla="*/ 1329404 w 1701424"/>
              <a:gd name="connsiteY5949" fmla="*/ 1484534 h 1652906"/>
              <a:gd name="connsiteX5950" fmla="*/ 1329011 w 1701424"/>
              <a:gd name="connsiteY5950" fmla="*/ 1484272 h 1652906"/>
              <a:gd name="connsiteX5951" fmla="*/ 1327568 w 1701424"/>
              <a:gd name="connsiteY5951" fmla="*/ 1484928 h 1652906"/>
              <a:gd name="connsiteX5952" fmla="*/ 1326913 w 1701424"/>
              <a:gd name="connsiteY5952" fmla="*/ 1484272 h 1652906"/>
              <a:gd name="connsiteX5953" fmla="*/ 1326650 w 1701424"/>
              <a:gd name="connsiteY5953" fmla="*/ 1484534 h 1652906"/>
              <a:gd name="connsiteX5954" fmla="*/ 1326257 w 1701424"/>
              <a:gd name="connsiteY5954" fmla="*/ 1484272 h 1652906"/>
              <a:gd name="connsiteX5955" fmla="*/ 1325470 w 1701424"/>
              <a:gd name="connsiteY5955" fmla="*/ 1483616 h 1652906"/>
              <a:gd name="connsiteX5956" fmla="*/ 1324814 w 1701424"/>
              <a:gd name="connsiteY5956" fmla="*/ 1484272 h 1652906"/>
              <a:gd name="connsiteX5957" fmla="*/ 1323372 w 1701424"/>
              <a:gd name="connsiteY5957" fmla="*/ 1483878 h 1652906"/>
              <a:gd name="connsiteX5958" fmla="*/ 1322323 w 1701424"/>
              <a:gd name="connsiteY5958" fmla="*/ 1482829 h 1652906"/>
              <a:gd name="connsiteX5959" fmla="*/ 1321930 w 1701424"/>
              <a:gd name="connsiteY5959" fmla="*/ 1482436 h 1652906"/>
              <a:gd name="connsiteX5960" fmla="*/ 1321667 w 1701424"/>
              <a:gd name="connsiteY5960" fmla="*/ 1481518 h 1652906"/>
              <a:gd name="connsiteX5961" fmla="*/ 1320225 w 1701424"/>
              <a:gd name="connsiteY5961" fmla="*/ 1480338 h 1652906"/>
              <a:gd name="connsiteX5962" fmla="*/ 1319569 w 1701424"/>
              <a:gd name="connsiteY5962" fmla="*/ 1480731 h 1652906"/>
              <a:gd name="connsiteX5963" fmla="*/ 1316684 w 1701424"/>
              <a:gd name="connsiteY5963" fmla="*/ 1479289 h 1652906"/>
              <a:gd name="connsiteX5964" fmla="*/ 1316029 w 1701424"/>
              <a:gd name="connsiteY5964" fmla="*/ 1479289 h 1652906"/>
              <a:gd name="connsiteX5965" fmla="*/ 1314455 w 1701424"/>
              <a:gd name="connsiteY5965" fmla="*/ 1479289 h 1652906"/>
              <a:gd name="connsiteX5966" fmla="*/ 1312750 w 1701424"/>
              <a:gd name="connsiteY5966" fmla="*/ 1480338 h 1652906"/>
              <a:gd name="connsiteX5967" fmla="*/ 1312095 w 1701424"/>
              <a:gd name="connsiteY5967" fmla="*/ 1480994 h 1652906"/>
              <a:gd name="connsiteX5968" fmla="*/ 1310652 w 1701424"/>
              <a:gd name="connsiteY5968" fmla="*/ 1481780 h 1652906"/>
              <a:gd name="connsiteX5969" fmla="*/ 1309210 w 1701424"/>
              <a:gd name="connsiteY5969" fmla="*/ 1481780 h 1652906"/>
              <a:gd name="connsiteX5970" fmla="*/ 1307768 w 1701424"/>
              <a:gd name="connsiteY5970" fmla="*/ 1482829 h 1652906"/>
              <a:gd name="connsiteX5971" fmla="*/ 1306325 w 1701424"/>
              <a:gd name="connsiteY5971" fmla="*/ 1482829 h 1652906"/>
              <a:gd name="connsiteX5972" fmla="*/ 1303571 w 1701424"/>
              <a:gd name="connsiteY5972" fmla="*/ 1482174 h 1652906"/>
              <a:gd name="connsiteX5973" fmla="*/ 1301473 w 1701424"/>
              <a:gd name="connsiteY5973" fmla="*/ 1483092 h 1652906"/>
              <a:gd name="connsiteX5974" fmla="*/ 1300031 w 1701424"/>
              <a:gd name="connsiteY5974" fmla="*/ 1482829 h 1652906"/>
              <a:gd name="connsiteX5975" fmla="*/ 1299244 w 1701424"/>
              <a:gd name="connsiteY5975" fmla="*/ 1482436 h 1652906"/>
              <a:gd name="connsiteX5976" fmla="*/ 1297146 w 1701424"/>
              <a:gd name="connsiteY5976" fmla="*/ 1481780 h 1652906"/>
              <a:gd name="connsiteX5977" fmla="*/ 1296490 w 1701424"/>
              <a:gd name="connsiteY5977" fmla="*/ 1481780 h 1652906"/>
              <a:gd name="connsiteX5978" fmla="*/ 1295835 w 1701424"/>
              <a:gd name="connsiteY5978" fmla="*/ 1482174 h 1652906"/>
              <a:gd name="connsiteX5979" fmla="*/ 1295048 w 1701424"/>
              <a:gd name="connsiteY5979" fmla="*/ 1482174 h 1652906"/>
              <a:gd name="connsiteX5980" fmla="*/ 1293868 w 1701424"/>
              <a:gd name="connsiteY5980" fmla="*/ 1482829 h 1652906"/>
              <a:gd name="connsiteX5981" fmla="*/ 1295048 w 1701424"/>
              <a:gd name="connsiteY5981" fmla="*/ 1483616 h 1652906"/>
              <a:gd name="connsiteX5982" fmla="*/ 1295310 w 1701424"/>
              <a:gd name="connsiteY5982" fmla="*/ 1484272 h 1652906"/>
              <a:gd name="connsiteX5983" fmla="*/ 1296752 w 1701424"/>
              <a:gd name="connsiteY5983" fmla="*/ 1484928 h 1652906"/>
              <a:gd name="connsiteX5984" fmla="*/ 1297146 w 1701424"/>
              <a:gd name="connsiteY5984" fmla="*/ 1485714 h 1652906"/>
              <a:gd name="connsiteX5985" fmla="*/ 1296752 w 1701424"/>
              <a:gd name="connsiteY5985" fmla="*/ 1486370 h 1652906"/>
              <a:gd name="connsiteX5986" fmla="*/ 1297539 w 1701424"/>
              <a:gd name="connsiteY5986" fmla="*/ 1487157 h 1652906"/>
              <a:gd name="connsiteX5987" fmla="*/ 1297539 w 1701424"/>
              <a:gd name="connsiteY5987" fmla="*/ 1487812 h 1652906"/>
              <a:gd name="connsiteX5988" fmla="*/ 1297146 w 1701424"/>
              <a:gd name="connsiteY5988" fmla="*/ 1488206 h 1652906"/>
              <a:gd name="connsiteX5989" fmla="*/ 1297146 w 1701424"/>
              <a:gd name="connsiteY5989" fmla="*/ 1488468 h 1652906"/>
              <a:gd name="connsiteX5990" fmla="*/ 1297539 w 1701424"/>
              <a:gd name="connsiteY5990" fmla="*/ 1489255 h 1652906"/>
              <a:gd name="connsiteX5991" fmla="*/ 1297933 w 1701424"/>
              <a:gd name="connsiteY5991" fmla="*/ 1489911 h 1652906"/>
              <a:gd name="connsiteX5992" fmla="*/ 1297539 w 1701424"/>
              <a:gd name="connsiteY5992" fmla="*/ 1490566 h 1652906"/>
              <a:gd name="connsiteX5993" fmla="*/ 1297933 w 1701424"/>
              <a:gd name="connsiteY5993" fmla="*/ 1491091 h 1652906"/>
              <a:gd name="connsiteX5994" fmla="*/ 1297539 w 1701424"/>
              <a:gd name="connsiteY5994" fmla="*/ 1491746 h 1652906"/>
              <a:gd name="connsiteX5995" fmla="*/ 1297146 w 1701424"/>
              <a:gd name="connsiteY5995" fmla="*/ 1492008 h 1652906"/>
              <a:gd name="connsiteX5996" fmla="*/ 1297933 w 1701424"/>
              <a:gd name="connsiteY5996" fmla="*/ 1493189 h 1652906"/>
              <a:gd name="connsiteX5997" fmla="*/ 1297933 w 1701424"/>
              <a:gd name="connsiteY5997" fmla="*/ 1493976 h 1652906"/>
              <a:gd name="connsiteX5998" fmla="*/ 1297539 w 1701424"/>
              <a:gd name="connsiteY5998" fmla="*/ 1496729 h 1652906"/>
              <a:gd name="connsiteX5999" fmla="*/ 1297146 w 1701424"/>
              <a:gd name="connsiteY5999" fmla="*/ 1496992 h 1652906"/>
              <a:gd name="connsiteX6000" fmla="*/ 1296752 w 1701424"/>
              <a:gd name="connsiteY6000" fmla="*/ 1497647 h 1652906"/>
              <a:gd name="connsiteX6001" fmla="*/ 1296097 w 1701424"/>
              <a:gd name="connsiteY6001" fmla="*/ 1499090 h 1652906"/>
              <a:gd name="connsiteX6002" fmla="*/ 1293868 w 1701424"/>
              <a:gd name="connsiteY6002" fmla="*/ 1499876 h 1652906"/>
              <a:gd name="connsiteX6003" fmla="*/ 1293212 w 1701424"/>
              <a:gd name="connsiteY6003" fmla="*/ 1499876 h 1652906"/>
              <a:gd name="connsiteX6004" fmla="*/ 1292556 w 1701424"/>
              <a:gd name="connsiteY6004" fmla="*/ 1500532 h 1652906"/>
              <a:gd name="connsiteX6005" fmla="*/ 1295310 w 1701424"/>
              <a:gd name="connsiteY6005" fmla="*/ 1501712 h 1652906"/>
              <a:gd name="connsiteX6006" fmla="*/ 1295310 w 1701424"/>
              <a:gd name="connsiteY6006" fmla="*/ 1502368 h 1652906"/>
              <a:gd name="connsiteX6007" fmla="*/ 1293868 w 1701424"/>
              <a:gd name="connsiteY6007" fmla="*/ 1504466 h 1652906"/>
              <a:gd name="connsiteX6008" fmla="*/ 1293605 w 1701424"/>
              <a:gd name="connsiteY6008" fmla="*/ 1505908 h 1652906"/>
              <a:gd name="connsiteX6009" fmla="*/ 1294392 w 1701424"/>
              <a:gd name="connsiteY6009" fmla="*/ 1506171 h 1652906"/>
              <a:gd name="connsiteX6010" fmla="*/ 1294392 w 1701424"/>
              <a:gd name="connsiteY6010" fmla="*/ 1507613 h 1652906"/>
              <a:gd name="connsiteX6011" fmla="*/ 1293605 w 1701424"/>
              <a:gd name="connsiteY6011" fmla="*/ 1508793 h 1652906"/>
              <a:gd name="connsiteX6012" fmla="*/ 1292163 w 1701424"/>
              <a:gd name="connsiteY6012" fmla="*/ 1509449 h 1652906"/>
              <a:gd name="connsiteX6013" fmla="*/ 1291770 w 1701424"/>
              <a:gd name="connsiteY6013" fmla="*/ 1510891 h 1652906"/>
              <a:gd name="connsiteX6014" fmla="*/ 1289671 w 1701424"/>
              <a:gd name="connsiteY6014" fmla="*/ 1511809 h 1652906"/>
              <a:gd name="connsiteX6015" fmla="*/ 1287311 w 1701424"/>
              <a:gd name="connsiteY6015" fmla="*/ 1514432 h 1652906"/>
              <a:gd name="connsiteX6016" fmla="*/ 1287311 w 1701424"/>
              <a:gd name="connsiteY6016" fmla="*/ 1516137 h 1652906"/>
              <a:gd name="connsiteX6017" fmla="*/ 1285869 w 1701424"/>
              <a:gd name="connsiteY6017" fmla="*/ 1517448 h 1652906"/>
              <a:gd name="connsiteX6018" fmla="*/ 1285869 w 1701424"/>
              <a:gd name="connsiteY6018" fmla="*/ 1518890 h 1652906"/>
              <a:gd name="connsiteX6019" fmla="*/ 1285082 w 1701424"/>
              <a:gd name="connsiteY6019" fmla="*/ 1521775 h 1652906"/>
              <a:gd name="connsiteX6020" fmla="*/ 1281148 w 1701424"/>
              <a:gd name="connsiteY6020" fmla="*/ 1522431 h 1652906"/>
              <a:gd name="connsiteX6021" fmla="*/ 1276558 w 1701424"/>
              <a:gd name="connsiteY6021" fmla="*/ 1524529 h 1652906"/>
              <a:gd name="connsiteX6022" fmla="*/ 1275509 w 1701424"/>
              <a:gd name="connsiteY6022" fmla="*/ 1523873 h 1652906"/>
              <a:gd name="connsiteX6023" fmla="*/ 1273018 w 1701424"/>
              <a:gd name="connsiteY6023" fmla="*/ 1524267 h 1652906"/>
              <a:gd name="connsiteX6024" fmla="*/ 1272231 w 1701424"/>
              <a:gd name="connsiteY6024" fmla="*/ 1527152 h 1652906"/>
              <a:gd name="connsiteX6025" fmla="*/ 1271969 w 1701424"/>
              <a:gd name="connsiteY6025" fmla="*/ 1527414 h 1652906"/>
              <a:gd name="connsiteX6026" fmla="*/ 1270920 w 1701424"/>
              <a:gd name="connsiteY6026" fmla="*/ 1528201 h 1652906"/>
              <a:gd name="connsiteX6027" fmla="*/ 1270133 w 1701424"/>
              <a:gd name="connsiteY6027" fmla="*/ 1529905 h 1652906"/>
              <a:gd name="connsiteX6028" fmla="*/ 1270133 w 1701424"/>
              <a:gd name="connsiteY6028" fmla="*/ 1533839 h 1652906"/>
              <a:gd name="connsiteX6029" fmla="*/ 1270920 w 1701424"/>
              <a:gd name="connsiteY6029" fmla="*/ 1534495 h 1652906"/>
              <a:gd name="connsiteX6030" fmla="*/ 1270920 w 1701424"/>
              <a:gd name="connsiteY6030" fmla="*/ 1535282 h 1652906"/>
              <a:gd name="connsiteX6031" fmla="*/ 1270657 w 1701424"/>
              <a:gd name="connsiteY6031" fmla="*/ 1536331 h 1652906"/>
              <a:gd name="connsiteX6032" fmla="*/ 1269215 w 1701424"/>
              <a:gd name="connsiteY6032" fmla="*/ 1536331 h 1652906"/>
              <a:gd name="connsiteX6033" fmla="*/ 1268690 w 1701424"/>
              <a:gd name="connsiteY6033" fmla="*/ 1536593 h 1652906"/>
              <a:gd name="connsiteX6034" fmla="*/ 1267773 w 1701424"/>
              <a:gd name="connsiteY6034" fmla="*/ 1536987 h 1652906"/>
              <a:gd name="connsiteX6035" fmla="*/ 1266986 w 1701424"/>
              <a:gd name="connsiteY6035" fmla="*/ 1536987 h 1652906"/>
              <a:gd name="connsiteX6036" fmla="*/ 1265675 w 1701424"/>
              <a:gd name="connsiteY6036" fmla="*/ 1535937 h 1652906"/>
              <a:gd name="connsiteX6037" fmla="*/ 1264232 w 1701424"/>
              <a:gd name="connsiteY6037" fmla="*/ 1536593 h 1652906"/>
              <a:gd name="connsiteX6038" fmla="*/ 1263839 w 1701424"/>
              <a:gd name="connsiteY6038" fmla="*/ 1536987 h 1652906"/>
              <a:gd name="connsiteX6039" fmla="*/ 1262396 w 1701424"/>
              <a:gd name="connsiteY6039" fmla="*/ 1537380 h 1652906"/>
              <a:gd name="connsiteX6040" fmla="*/ 1262396 w 1701424"/>
              <a:gd name="connsiteY6040" fmla="*/ 1538036 h 1652906"/>
              <a:gd name="connsiteX6041" fmla="*/ 1260954 w 1701424"/>
              <a:gd name="connsiteY6041" fmla="*/ 1538036 h 1652906"/>
              <a:gd name="connsiteX6042" fmla="*/ 1260691 w 1701424"/>
              <a:gd name="connsiteY6042" fmla="*/ 1538429 h 1652906"/>
              <a:gd name="connsiteX6043" fmla="*/ 1260954 w 1701424"/>
              <a:gd name="connsiteY6043" fmla="*/ 1539609 h 1652906"/>
              <a:gd name="connsiteX6044" fmla="*/ 1260954 w 1701424"/>
              <a:gd name="connsiteY6044" fmla="*/ 1539871 h 1652906"/>
              <a:gd name="connsiteX6045" fmla="*/ 1258200 w 1701424"/>
              <a:gd name="connsiteY6045" fmla="*/ 1540658 h 1652906"/>
              <a:gd name="connsiteX6046" fmla="*/ 1257151 w 1701424"/>
              <a:gd name="connsiteY6046" fmla="*/ 1541314 h 1652906"/>
              <a:gd name="connsiteX6047" fmla="*/ 1253479 w 1701424"/>
              <a:gd name="connsiteY6047" fmla="*/ 1541969 h 1652906"/>
              <a:gd name="connsiteX6048" fmla="*/ 1253479 w 1701424"/>
              <a:gd name="connsiteY6048" fmla="*/ 1542756 h 1652906"/>
              <a:gd name="connsiteX6049" fmla="*/ 1251119 w 1701424"/>
              <a:gd name="connsiteY6049" fmla="*/ 1542363 h 1652906"/>
              <a:gd name="connsiteX6050" fmla="*/ 1250594 w 1701424"/>
              <a:gd name="connsiteY6050" fmla="*/ 1545248 h 1652906"/>
              <a:gd name="connsiteX6051" fmla="*/ 1248496 w 1701424"/>
              <a:gd name="connsiteY6051" fmla="*/ 1546297 h 1652906"/>
              <a:gd name="connsiteX6052" fmla="*/ 1248234 w 1701424"/>
              <a:gd name="connsiteY6052" fmla="*/ 1547346 h 1652906"/>
              <a:gd name="connsiteX6053" fmla="*/ 1247054 w 1701424"/>
              <a:gd name="connsiteY6053" fmla="*/ 1548788 h 1652906"/>
              <a:gd name="connsiteX6054" fmla="*/ 1247447 w 1701424"/>
              <a:gd name="connsiteY6054" fmla="*/ 1549444 h 1652906"/>
              <a:gd name="connsiteX6055" fmla="*/ 1246792 w 1701424"/>
              <a:gd name="connsiteY6055" fmla="*/ 1549706 h 1652906"/>
              <a:gd name="connsiteX6056" fmla="*/ 1246398 w 1701424"/>
              <a:gd name="connsiteY6056" fmla="*/ 1549444 h 1652906"/>
              <a:gd name="connsiteX6057" fmla="*/ 1245743 w 1701424"/>
              <a:gd name="connsiteY6057" fmla="*/ 1549444 h 1652906"/>
              <a:gd name="connsiteX6058" fmla="*/ 1245349 w 1701424"/>
              <a:gd name="connsiteY6058" fmla="*/ 1548788 h 1652906"/>
              <a:gd name="connsiteX6059" fmla="*/ 1244038 w 1701424"/>
              <a:gd name="connsiteY6059" fmla="*/ 1548395 h 1652906"/>
              <a:gd name="connsiteX6060" fmla="*/ 1243645 w 1701424"/>
              <a:gd name="connsiteY6060" fmla="*/ 1549706 h 1652906"/>
              <a:gd name="connsiteX6061" fmla="*/ 1242595 w 1701424"/>
              <a:gd name="connsiteY6061" fmla="*/ 1549706 h 1652906"/>
              <a:gd name="connsiteX6062" fmla="*/ 1241153 w 1701424"/>
              <a:gd name="connsiteY6062" fmla="*/ 1550493 h 1652906"/>
              <a:gd name="connsiteX6063" fmla="*/ 1240497 w 1701424"/>
              <a:gd name="connsiteY6063" fmla="*/ 1549706 h 1652906"/>
              <a:gd name="connsiteX6064" fmla="*/ 1240497 w 1701424"/>
              <a:gd name="connsiteY6064" fmla="*/ 1549051 h 1652906"/>
              <a:gd name="connsiteX6065" fmla="*/ 1240760 w 1701424"/>
              <a:gd name="connsiteY6065" fmla="*/ 1546690 h 1652906"/>
              <a:gd name="connsiteX6066" fmla="*/ 1240497 w 1701424"/>
              <a:gd name="connsiteY6066" fmla="*/ 1546297 h 1652906"/>
              <a:gd name="connsiteX6067" fmla="*/ 1240760 w 1701424"/>
              <a:gd name="connsiteY6067" fmla="*/ 1546035 h 1652906"/>
              <a:gd name="connsiteX6068" fmla="*/ 1240760 w 1701424"/>
              <a:gd name="connsiteY6068" fmla="*/ 1545510 h 1652906"/>
              <a:gd name="connsiteX6069" fmla="*/ 1239973 w 1701424"/>
              <a:gd name="connsiteY6069" fmla="*/ 1546035 h 1652906"/>
              <a:gd name="connsiteX6070" fmla="*/ 1239711 w 1701424"/>
              <a:gd name="connsiteY6070" fmla="*/ 1545510 h 1652906"/>
              <a:gd name="connsiteX6071" fmla="*/ 1239973 w 1701424"/>
              <a:gd name="connsiteY6071" fmla="*/ 1544854 h 1652906"/>
              <a:gd name="connsiteX6072" fmla="*/ 1236957 w 1701424"/>
              <a:gd name="connsiteY6072" fmla="*/ 1541052 h 1652906"/>
              <a:gd name="connsiteX6073" fmla="*/ 1235777 w 1701424"/>
              <a:gd name="connsiteY6073" fmla="*/ 1541314 h 1652906"/>
              <a:gd name="connsiteX6074" fmla="*/ 1232892 w 1701424"/>
              <a:gd name="connsiteY6074" fmla="*/ 1544067 h 1652906"/>
              <a:gd name="connsiteX6075" fmla="*/ 1231580 w 1701424"/>
              <a:gd name="connsiteY6075" fmla="*/ 1544854 h 1652906"/>
              <a:gd name="connsiteX6076" fmla="*/ 1231580 w 1701424"/>
              <a:gd name="connsiteY6076" fmla="*/ 1545510 h 1652906"/>
              <a:gd name="connsiteX6077" fmla="*/ 1230531 w 1701424"/>
              <a:gd name="connsiteY6077" fmla="*/ 1546297 h 1652906"/>
              <a:gd name="connsiteX6078" fmla="*/ 1229482 w 1701424"/>
              <a:gd name="connsiteY6078" fmla="*/ 1549051 h 1652906"/>
              <a:gd name="connsiteX6079" fmla="*/ 1227253 w 1701424"/>
              <a:gd name="connsiteY6079" fmla="*/ 1550493 h 1652906"/>
              <a:gd name="connsiteX6080" fmla="*/ 1227253 w 1701424"/>
              <a:gd name="connsiteY6080" fmla="*/ 1551935 h 1652906"/>
              <a:gd name="connsiteX6081" fmla="*/ 1227778 w 1701424"/>
              <a:gd name="connsiteY6081" fmla="*/ 1552329 h 1652906"/>
              <a:gd name="connsiteX6082" fmla="*/ 1228696 w 1701424"/>
              <a:gd name="connsiteY6082" fmla="*/ 1553378 h 1652906"/>
              <a:gd name="connsiteX6083" fmla="*/ 1230138 w 1701424"/>
              <a:gd name="connsiteY6083" fmla="*/ 1553378 h 1652906"/>
              <a:gd name="connsiteX6084" fmla="*/ 1230138 w 1701424"/>
              <a:gd name="connsiteY6084" fmla="*/ 1555082 h 1652906"/>
              <a:gd name="connsiteX6085" fmla="*/ 1228696 w 1701424"/>
              <a:gd name="connsiteY6085" fmla="*/ 1555869 h 1652906"/>
              <a:gd name="connsiteX6086" fmla="*/ 1228040 w 1701424"/>
              <a:gd name="connsiteY6086" fmla="*/ 1556787 h 1652906"/>
              <a:gd name="connsiteX6087" fmla="*/ 1227253 w 1701424"/>
              <a:gd name="connsiteY6087" fmla="*/ 1557967 h 1652906"/>
              <a:gd name="connsiteX6088" fmla="*/ 1227253 w 1701424"/>
              <a:gd name="connsiteY6088" fmla="*/ 1558230 h 1652906"/>
              <a:gd name="connsiteX6089" fmla="*/ 1228040 w 1701424"/>
              <a:gd name="connsiteY6089" fmla="*/ 1559016 h 1652906"/>
              <a:gd name="connsiteX6090" fmla="*/ 1226204 w 1701424"/>
              <a:gd name="connsiteY6090" fmla="*/ 1562950 h 1652906"/>
              <a:gd name="connsiteX6091" fmla="*/ 1225811 w 1701424"/>
              <a:gd name="connsiteY6091" fmla="*/ 1564393 h 1652906"/>
              <a:gd name="connsiteX6092" fmla="*/ 1225155 w 1701424"/>
              <a:gd name="connsiteY6092" fmla="*/ 1565049 h 1652906"/>
              <a:gd name="connsiteX6093" fmla="*/ 1224106 w 1701424"/>
              <a:gd name="connsiteY6093" fmla="*/ 1565311 h 1652906"/>
              <a:gd name="connsiteX6094" fmla="*/ 1220434 w 1701424"/>
              <a:gd name="connsiteY6094" fmla="*/ 1563868 h 1652906"/>
              <a:gd name="connsiteX6095" fmla="*/ 1219516 w 1701424"/>
              <a:gd name="connsiteY6095" fmla="*/ 1565835 h 1652906"/>
              <a:gd name="connsiteX6096" fmla="*/ 1218074 w 1701424"/>
              <a:gd name="connsiteY6096" fmla="*/ 1563868 h 1652906"/>
              <a:gd name="connsiteX6097" fmla="*/ 1214796 w 1701424"/>
              <a:gd name="connsiteY6097" fmla="*/ 1565311 h 1652906"/>
              <a:gd name="connsiteX6098" fmla="*/ 1214140 w 1701424"/>
              <a:gd name="connsiteY6098" fmla="*/ 1566753 h 1652906"/>
              <a:gd name="connsiteX6099" fmla="*/ 1214533 w 1701424"/>
              <a:gd name="connsiteY6099" fmla="*/ 1567933 h 1652906"/>
              <a:gd name="connsiteX6100" fmla="*/ 1213878 w 1701424"/>
              <a:gd name="connsiteY6100" fmla="*/ 1568589 h 1652906"/>
              <a:gd name="connsiteX6101" fmla="*/ 1214533 w 1701424"/>
              <a:gd name="connsiteY6101" fmla="*/ 1569638 h 1652906"/>
              <a:gd name="connsiteX6102" fmla="*/ 1219123 w 1701424"/>
              <a:gd name="connsiteY6102" fmla="*/ 1573179 h 1652906"/>
              <a:gd name="connsiteX6103" fmla="*/ 1218336 w 1701424"/>
              <a:gd name="connsiteY6103" fmla="*/ 1573834 h 1652906"/>
              <a:gd name="connsiteX6104" fmla="*/ 1215320 w 1701424"/>
              <a:gd name="connsiteY6104" fmla="*/ 1574228 h 1652906"/>
              <a:gd name="connsiteX6105" fmla="*/ 1212698 w 1701424"/>
              <a:gd name="connsiteY6105" fmla="*/ 1572916 h 1652906"/>
              <a:gd name="connsiteX6106" fmla="*/ 1211255 w 1701424"/>
              <a:gd name="connsiteY6106" fmla="*/ 1571474 h 1652906"/>
              <a:gd name="connsiteX6107" fmla="*/ 1211255 w 1701424"/>
              <a:gd name="connsiteY6107" fmla="*/ 1570687 h 1652906"/>
              <a:gd name="connsiteX6108" fmla="*/ 1210599 w 1701424"/>
              <a:gd name="connsiteY6108" fmla="*/ 1571474 h 1652906"/>
              <a:gd name="connsiteX6109" fmla="*/ 1209551 w 1701424"/>
              <a:gd name="connsiteY6109" fmla="*/ 1571474 h 1652906"/>
              <a:gd name="connsiteX6110" fmla="*/ 1207059 w 1701424"/>
              <a:gd name="connsiteY6110" fmla="*/ 1571474 h 1652906"/>
              <a:gd name="connsiteX6111" fmla="*/ 1206010 w 1701424"/>
              <a:gd name="connsiteY6111" fmla="*/ 1573572 h 1652906"/>
              <a:gd name="connsiteX6112" fmla="*/ 1203518 w 1701424"/>
              <a:gd name="connsiteY6112" fmla="*/ 1573572 h 1652906"/>
              <a:gd name="connsiteX6113" fmla="*/ 1201420 w 1701424"/>
              <a:gd name="connsiteY6113" fmla="*/ 1571736 h 1652906"/>
              <a:gd name="connsiteX6114" fmla="*/ 1199191 w 1701424"/>
              <a:gd name="connsiteY6114" fmla="*/ 1571736 h 1652906"/>
              <a:gd name="connsiteX6115" fmla="*/ 1196437 w 1701424"/>
              <a:gd name="connsiteY6115" fmla="*/ 1570687 h 1652906"/>
              <a:gd name="connsiteX6116" fmla="*/ 1192110 w 1701424"/>
              <a:gd name="connsiteY6116" fmla="*/ 1571736 h 1652906"/>
              <a:gd name="connsiteX6117" fmla="*/ 1192503 w 1701424"/>
              <a:gd name="connsiteY6117" fmla="*/ 1577375 h 1652906"/>
              <a:gd name="connsiteX6118" fmla="*/ 1191061 w 1701424"/>
              <a:gd name="connsiteY6118" fmla="*/ 1579997 h 1652906"/>
              <a:gd name="connsiteX6119" fmla="*/ 1190012 w 1701424"/>
              <a:gd name="connsiteY6119" fmla="*/ 1580915 h 1652906"/>
              <a:gd name="connsiteX6120" fmla="*/ 1187258 w 1701424"/>
              <a:gd name="connsiteY6120" fmla="*/ 1580260 h 1652906"/>
              <a:gd name="connsiteX6121" fmla="*/ 1187258 w 1701424"/>
              <a:gd name="connsiteY6121" fmla="*/ 1576326 h 1652906"/>
              <a:gd name="connsiteX6122" fmla="*/ 1185422 w 1701424"/>
              <a:gd name="connsiteY6122" fmla="*/ 1575932 h 1652906"/>
              <a:gd name="connsiteX6123" fmla="*/ 1185160 w 1701424"/>
              <a:gd name="connsiteY6123" fmla="*/ 1574228 h 1652906"/>
              <a:gd name="connsiteX6124" fmla="*/ 1186078 w 1701424"/>
              <a:gd name="connsiteY6124" fmla="*/ 1573179 h 1652906"/>
              <a:gd name="connsiteX6125" fmla="*/ 1184636 w 1701424"/>
              <a:gd name="connsiteY6125" fmla="*/ 1570949 h 1652906"/>
              <a:gd name="connsiteX6126" fmla="*/ 1180833 w 1701424"/>
              <a:gd name="connsiteY6126" fmla="*/ 1570687 h 1652906"/>
              <a:gd name="connsiteX6127" fmla="*/ 1181620 w 1701424"/>
              <a:gd name="connsiteY6127" fmla="*/ 1571736 h 1652906"/>
              <a:gd name="connsiteX6128" fmla="*/ 1181620 w 1701424"/>
              <a:gd name="connsiteY6128" fmla="*/ 1572392 h 1652906"/>
              <a:gd name="connsiteX6129" fmla="*/ 1182537 w 1701424"/>
              <a:gd name="connsiteY6129" fmla="*/ 1573179 h 1652906"/>
              <a:gd name="connsiteX6130" fmla="*/ 1181882 w 1701424"/>
              <a:gd name="connsiteY6130" fmla="*/ 1574228 h 1652906"/>
              <a:gd name="connsiteX6131" fmla="*/ 1178735 w 1701424"/>
              <a:gd name="connsiteY6131" fmla="*/ 1576326 h 1652906"/>
              <a:gd name="connsiteX6132" fmla="*/ 1178735 w 1701424"/>
              <a:gd name="connsiteY6132" fmla="*/ 1577113 h 1652906"/>
              <a:gd name="connsiteX6133" fmla="*/ 1178735 w 1701424"/>
              <a:gd name="connsiteY6133" fmla="*/ 1578030 h 1652906"/>
              <a:gd name="connsiteX6134" fmla="*/ 1178079 w 1701424"/>
              <a:gd name="connsiteY6134" fmla="*/ 1579997 h 1652906"/>
              <a:gd name="connsiteX6135" fmla="*/ 1175850 w 1701424"/>
              <a:gd name="connsiteY6135" fmla="*/ 1579473 h 1652906"/>
              <a:gd name="connsiteX6136" fmla="*/ 1174538 w 1701424"/>
              <a:gd name="connsiteY6136" fmla="*/ 1580653 h 1652906"/>
              <a:gd name="connsiteX6137" fmla="*/ 1170473 w 1701424"/>
              <a:gd name="connsiteY6137" fmla="*/ 1580653 h 1652906"/>
              <a:gd name="connsiteX6138" fmla="*/ 1170211 w 1701424"/>
              <a:gd name="connsiteY6138" fmla="*/ 1580260 h 1652906"/>
              <a:gd name="connsiteX6139" fmla="*/ 1168375 w 1701424"/>
              <a:gd name="connsiteY6139" fmla="*/ 1579473 h 1652906"/>
              <a:gd name="connsiteX6140" fmla="*/ 1167326 w 1701424"/>
              <a:gd name="connsiteY6140" fmla="*/ 1579473 h 1652906"/>
              <a:gd name="connsiteX6141" fmla="*/ 1167326 w 1701424"/>
              <a:gd name="connsiteY6141" fmla="*/ 1580260 h 1652906"/>
              <a:gd name="connsiteX6142" fmla="*/ 1167720 w 1701424"/>
              <a:gd name="connsiteY6142" fmla="*/ 1581571 h 1652906"/>
              <a:gd name="connsiteX6143" fmla="*/ 1167064 w 1701424"/>
              <a:gd name="connsiteY6143" fmla="*/ 1584194 h 1652906"/>
              <a:gd name="connsiteX6144" fmla="*/ 1167064 w 1701424"/>
              <a:gd name="connsiteY6144" fmla="*/ 1585112 h 1652906"/>
              <a:gd name="connsiteX6145" fmla="*/ 1166277 w 1701424"/>
              <a:gd name="connsiteY6145" fmla="*/ 1586292 h 1652906"/>
              <a:gd name="connsiteX6146" fmla="*/ 1166277 w 1701424"/>
              <a:gd name="connsiteY6146" fmla="*/ 1586554 h 1652906"/>
              <a:gd name="connsiteX6147" fmla="*/ 1164441 w 1701424"/>
              <a:gd name="connsiteY6147" fmla="*/ 1587341 h 1652906"/>
              <a:gd name="connsiteX6148" fmla="*/ 1164835 w 1701424"/>
              <a:gd name="connsiteY6148" fmla="*/ 1588390 h 1652906"/>
              <a:gd name="connsiteX6149" fmla="*/ 1164441 w 1701424"/>
              <a:gd name="connsiteY6149" fmla="*/ 1589439 h 1652906"/>
              <a:gd name="connsiteX6150" fmla="*/ 1162737 w 1701424"/>
              <a:gd name="connsiteY6150" fmla="*/ 1589045 h 1652906"/>
              <a:gd name="connsiteX6151" fmla="*/ 1162081 w 1701424"/>
              <a:gd name="connsiteY6151" fmla="*/ 1589439 h 1652906"/>
              <a:gd name="connsiteX6152" fmla="*/ 1160639 w 1701424"/>
              <a:gd name="connsiteY6152" fmla="*/ 1590488 h 1652906"/>
              <a:gd name="connsiteX6153" fmla="*/ 1159983 w 1701424"/>
              <a:gd name="connsiteY6153" fmla="*/ 1592717 h 1652906"/>
              <a:gd name="connsiteX6154" fmla="*/ 1157360 w 1701424"/>
              <a:gd name="connsiteY6154" fmla="*/ 1592717 h 1652906"/>
              <a:gd name="connsiteX6155" fmla="*/ 1155918 w 1701424"/>
              <a:gd name="connsiteY6155" fmla="*/ 1593373 h 1652906"/>
              <a:gd name="connsiteX6156" fmla="*/ 1154607 w 1701424"/>
              <a:gd name="connsiteY6156" fmla="*/ 1593373 h 1652906"/>
              <a:gd name="connsiteX6157" fmla="*/ 1152115 w 1701424"/>
              <a:gd name="connsiteY6157" fmla="*/ 1594422 h 1652906"/>
              <a:gd name="connsiteX6158" fmla="*/ 1150673 w 1701424"/>
              <a:gd name="connsiteY6158" fmla="*/ 1596126 h 1652906"/>
              <a:gd name="connsiteX6159" fmla="*/ 1148837 w 1701424"/>
              <a:gd name="connsiteY6159" fmla="*/ 1596913 h 1652906"/>
              <a:gd name="connsiteX6160" fmla="*/ 1147263 w 1701424"/>
              <a:gd name="connsiteY6160" fmla="*/ 1598749 h 1652906"/>
              <a:gd name="connsiteX6161" fmla="*/ 1145821 w 1701424"/>
              <a:gd name="connsiteY6161" fmla="*/ 1601896 h 1652906"/>
              <a:gd name="connsiteX6162" fmla="*/ 1144641 w 1701424"/>
              <a:gd name="connsiteY6162" fmla="*/ 1603208 h 1652906"/>
              <a:gd name="connsiteX6163" fmla="*/ 1143854 w 1701424"/>
              <a:gd name="connsiteY6163" fmla="*/ 1604388 h 1652906"/>
              <a:gd name="connsiteX6164" fmla="*/ 1142543 w 1701424"/>
              <a:gd name="connsiteY6164" fmla="*/ 1604650 h 1652906"/>
              <a:gd name="connsiteX6165" fmla="*/ 1140838 w 1701424"/>
              <a:gd name="connsiteY6165" fmla="*/ 1605175 h 1652906"/>
              <a:gd name="connsiteX6166" fmla="*/ 1140838 w 1701424"/>
              <a:gd name="connsiteY6166" fmla="*/ 1605437 h 1652906"/>
              <a:gd name="connsiteX6167" fmla="*/ 1139002 w 1701424"/>
              <a:gd name="connsiteY6167" fmla="*/ 1606092 h 1652906"/>
              <a:gd name="connsiteX6168" fmla="*/ 1137822 w 1701424"/>
              <a:gd name="connsiteY6168" fmla="*/ 1605175 h 1652906"/>
              <a:gd name="connsiteX6169" fmla="*/ 1138740 w 1701424"/>
              <a:gd name="connsiteY6169" fmla="*/ 1604388 h 1652906"/>
              <a:gd name="connsiteX6170" fmla="*/ 1139658 w 1701424"/>
              <a:gd name="connsiteY6170" fmla="*/ 1603994 h 1652906"/>
              <a:gd name="connsiteX6171" fmla="*/ 1139658 w 1701424"/>
              <a:gd name="connsiteY6171" fmla="*/ 1603208 h 1652906"/>
              <a:gd name="connsiteX6172" fmla="*/ 1139658 w 1701424"/>
              <a:gd name="connsiteY6172" fmla="*/ 1602945 h 1652906"/>
              <a:gd name="connsiteX6173" fmla="*/ 1140444 w 1701424"/>
              <a:gd name="connsiteY6173" fmla="*/ 1603732 h 1652906"/>
              <a:gd name="connsiteX6174" fmla="*/ 1140444 w 1701424"/>
              <a:gd name="connsiteY6174" fmla="*/ 1603208 h 1652906"/>
              <a:gd name="connsiteX6175" fmla="*/ 1139658 w 1701424"/>
              <a:gd name="connsiteY6175" fmla="*/ 1602552 h 1652906"/>
              <a:gd name="connsiteX6176" fmla="*/ 1140182 w 1701424"/>
              <a:gd name="connsiteY6176" fmla="*/ 1602290 h 1652906"/>
              <a:gd name="connsiteX6177" fmla="*/ 1140182 w 1701424"/>
              <a:gd name="connsiteY6177" fmla="*/ 1601896 h 1652906"/>
              <a:gd name="connsiteX6178" fmla="*/ 1140182 w 1701424"/>
              <a:gd name="connsiteY6178" fmla="*/ 1601503 h 1652906"/>
              <a:gd name="connsiteX6179" fmla="*/ 1139658 w 1701424"/>
              <a:gd name="connsiteY6179" fmla="*/ 1599798 h 1652906"/>
              <a:gd name="connsiteX6180" fmla="*/ 1139658 w 1701424"/>
              <a:gd name="connsiteY6180" fmla="*/ 1596913 h 1652906"/>
              <a:gd name="connsiteX6181" fmla="*/ 1139658 w 1701424"/>
              <a:gd name="connsiteY6181" fmla="*/ 1596126 h 1652906"/>
              <a:gd name="connsiteX6182" fmla="*/ 1138740 w 1701424"/>
              <a:gd name="connsiteY6182" fmla="*/ 1596126 h 1652906"/>
              <a:gd name="connsiteX6183" fmla="*/ 1138215 w 1701424"/>
              <a:gd name="connsiteY6183" fmla="*/ 1594815 h 1652906"/>
              <a:gd name="connsiteX6184" fmla="*/ 1138215 w 1701424"/>
              <a:gd name="connsiteY6184" fmla="*/ 1594028 h 1652906"/>
              <a:gd name="connsiteX6185" fmla="*/ 1137560 w 1701424"/>
              <a:gd name="connsiteY6185" fmla="*/ 1593373 h 1652906"/>
              <a:gd name="connsiteX6186" fmla="*/ 1136904 w 1701424"/>
              <a:gd name="connsiteY6186" fmla="*/ 1592193 h 1652906"/>
              <a:gd name="connsiteX6187" fmla="*/ 1135724 w 1701424"/>
              <a:gd name="connsiteY6187" fmla="*/ 1591275 h 1652906"/>
              <a:gd name="connsiteX6188" fmla="*/ 1134281 w 1701424"/>
              <a:gd name="connsiteY6188" fmla="*/ 1591275 h 1652906"/>
              <a:gd name="connsiteX6189" fmla="*/ 1134281 w 1701424"/>
              <a:gd name="connsiteY6189" fmla="*/ 1590488 h 1652906"/>
              <a:gd name="connsiteX6190" fmla="*/ 1134019 w 1701424"/>
              <a:gd name="connsiteY6190" fmla="*/ 1590488 h 1652906"/>
              <a:gd name="connsiteX6191" fmla="*/ 1134019 w 1701424"/>
              <a:gd name="connsiteY6191" fmla="*/ 1590095 h 1652906"/>
              <a:gd name="connsiteX6192" fmla="*/ 1133363 w 1701424"/>
              <a:gd name="connsiteY6192" fmla="*/ 1590095 h 1652906"/>
              <a:gd name="connsiteX6193" fmla="*/ 1133363 w 1701424"/>
              <a:gd name="connsiteY6193" fmla="*/ 1589045 h 1652906"/>
              <a:gd name="connsiteX6194" fmla="*/ 1131396 w 1701424"/>
              <a:gd name="connsiteY6194" fmla="*/ 1587734 h 1652906"/>
              <a:gd name="connsiteX6195" fmla="*/ 1131396 w 1701424"/>
              <a:gd name="connsiteY6195" fmla="*/ 1587341 h 1652906"/>
              <a:gd name="connsiteX6196" fmla="*/ 1131396 w 1701424"/>
              <a:gd name="connsiteY6196" fmla="*/ 1586947 h 1652906"/>
              <a:gd name="connsiteX6197" fmla="*/ 1131396 w 1701424"/>
              <a:gd name="connsiteY6197" fmla="*/ 1586554 h 1652906"/>
              <a:gd name="connsiteX6198" fmla="*/ 1133363 w 1701424"/>
              <a:gd name="connsiteY6198" fmla="*/ 1586292 h 1652906"/>
              <a:gd name="connsiteX6199" fmla="*/ 1133363 w 1701424"/>
              <a:gd name="connsiteY6199" fmla="*/ 1585636 h 1652906"/>
              <a:gd name="connsiteX6200" fmla="*/ 1132839 w 1701424"/>
              <a:gd name="connsiteY6200" fmla="*/ 1585636 h 1652906"/>
              <a:gd name="connsiteX6201" fmla="*/ 1131921 w 1701424"/>
              <a:gd name="connsiteY6201" fmla="*/ 1584849 h 1652906"/>
              <a:gd name="connsiteX6202" fmla="*/ 1130479 w 1701424"/>
              <a:gd name="connsiteY6202" fmla="*/ 1583013 h 1652906"/>
              <a:gd name="connsiteX6203" fmla="*/ 1130479 w 1701424"/>
              <a:gd name="connsiteY6203" fmla="*/ 1582358 h 1652906"/>
              <a:gd name="connsiteX6204" fmla="*/ 1131134 w 1701424"/>
              <a:gd name="connsiteY6204" fmla="*/ 1581964 h 1652906"/>
              <a:gd name="connsiteX6205" fmla="*/ 1130741 w 1701424"/>
              <a:gd name="connsiteY6205" fmla="*/ 1581571 h 1652906"/>
              <a:gd name="connsiteX6206" fmla="*/ 1130479 w 1701424"/>
              <a:gd name="connsiteY6206" fmla="*/ 1580260 h 1652906"/>
              <a:gd name="connsiteX6207" fmla="*/ 1129036 w 1701424"/>
              <a:gd name="connsiteY6207" fmla="*/ 1580915 h 1652906"/>
              <a:gd name="connsiteX6208" fmla="*/ 1128380 w 1701424"/>
              <a:gd name="connsiteY6208" fmla="*/ 1582751 h 1652906"/>
              <a:gd name="connsiteX6209" fmla="*/ 1127987 w 1701424"/>
              <a:gd name="connsiteY6209" fmla="*/ 1581964 h 1652906"/>
              <a:gd name="connsiteX6210" fmla="*/ 1125102 w 1701424"/>
              <a:gd name="connsiteY6210" fmla="*/ 1583013 h 1652906"/>
              <a:gd name="connsiteX6211" fmla="*/ 1122348 w 1701424"/>
              <a:gd name="connsiteY6211" fmla="*/ 1583669 h 1652906"/>
              <a:gd name="connsiteX6212" fmla="*/ 1122742 w 1701424"/>
              <a:gd name="connsiteY6212" fmla="*/ 1584456 h 1652906"/>
              <a:gd name="connsiteX6213" fmla="*/ 1122348 w 1701424"/>
              <a:gd name="connsiteY6213" fmla="*/ 1584456 h 1652906"/>
              <a:gd name="connsiteX6214" fmla="*/ 1123004 w 1701424"/>
              <a:gd name="connsiteY6214" fmla="*/ 1586292 h 1652906"/>
              <a:gd name="connsiteX6215" fmla="*/ 1122348 w 1701424"/>
              <a:gd name="connsiteY6215" fmla="*/ 1586554 h 1652906"/>
              <a:gd name="connsiteX6216" fmla="*/ 1122348 w 1701424"/>
              <a:gd name="connsiteY6216" fmla="*/ 1587341 h 1652906"/>
              <a:gd name="connsiteX6217" fmla="*/ 1121562 w 1701424"/>
              <a:gd name="connsiteY6217" fmla="*/ 1587996 h 1652906"/>
              <a:gd name="connsiteX6218" fmla="*/ 1121955 w 1701424"/>
              <a:gd name="connsiteY6218" fmla="*/ 1589045 h 1652906"/>
              <a:gd name="connsiteX6219" fmla="*/ 1120906 w 1701424"/>
              <a:gd name="connsiteY6219" fmla="*/ 1590095 h 1652906"/>
              <a:gd name="connsiteX6220" fmla="*/ 1120250 w 1701424"/>
              <a:gd name="connsiteY6220" fmla="*/ 1587996 h 1652906"/>
              <a:gd name="connsiteX6221" fmla="*/ 1119201 w 1701424"/>
              <a:gd name="connsiteY6221" fmla="*/ 1586292 h 1652906"/>
              <a:gd name="connsiteX6222" fmla="*/ 1118808 w 1701424"/>
              <a:gd name="connsiteY6222" fmla="*/ 1585898 h 1652906"/>
              <a:gd name="connsiteX6223" fmla="*/ 1117365 w 1701424"/>
              <a:gd name="connsiteY6223" fmla="*/ 1584194 h 1652906"/>
              <a:gd name="connsiteX6224" fmla="*/ 1115923 w 1701424"/>
              <a:gd name="connsiteY6224" fmla="*/ 1584849 h 1652906"/>
              <a:gd name="connsiteX6225" fmla="*/ 1115923 w 1701424"/>
              <a:gd name="connsiteY6225" fmla="*/ 1583669 h 1652906"/>
              <a:gd name="connsiteX6226" fmla="*/ 1114218 w 1701424"/>
              <a:gd name="connsiteY6226" fmla="*/ 1584194 h 1652906"/>
              <a:gd name="connsiteX6227" fmla="*/ 1113825 w 1701424"/>
              <a:gd name="connsiteY6227" fmla="*/ 1583669 h 1652906"/>
              <a:gd name="connsiteX6228" fmla="*/ 1112776 w 1701424"/>
              <a:gd name="connsiteY6228" fmla="*/ 1584849 h 1652906"/>
              <a:gd name="connsiteX6229" fmla="*/ 1112776 w 1701424"/>
              <a:gd name="connsiteY6229" fmla="*/ 1584194 h 1652906"/>
              <a:gd name="connsiteX6230" fmla="*/ 1111727 w 1701424"/>
              <a:gd name="connsiteY6230" fmla="*/ 1583669 h 1652906"/>
              <a:gd name="connsiteX6231" fmla="*/ 1110940 w 1701424"/>
              <a:gd name="connsiteY6231" fmla="*/ 1584194 h 1652906"/>
              <a:gd name="connsiteX6232" fmla="*/ 1110940 w 1701424"/>
              <a:gd name="connsiteY6232" fmla="*/ 1585112 h 1652906"/>
              <a:gd name="connsiteX6233" fmla="*/ 1111465 w 1701424"/>
              <a:gd name="connsiteY6233" fmla="*/ 1585636 h 1652906"/>
              <a:gd name="connsiteX6234" fmla="*/ 1112120 w 1701424"/>
              <a:gd name="connsiteY6234" fmla="*/ 1586554 h 1652906"/>
              <a:gd name="connsiteX6235" fmla="*/ 1111727 w 1701424"/>
              <a:gd name="connsiteY6235" fmla="*/ 1588390 h 1652906"/>
              <a:gd name="connsiteX6236" fmla="*/ 1111727 w 1701424"/>
              <a:gd name="connsiteY6236" fmla="*/ 1589045 h 1652906"/>
              <a:gd name="connsiteX6237" fmla="*/ 1111465 w 1701424"/>
              <a:gd name="connsiteY6237" fmla="*/ 1589832 h 1652906"/>
              <a:gd name="connsiteX6238" fmla="*/ 1111465 w 1701424"/>
              <a:gd name="connsiteY6238" fmla="*/ 1590095 h 1652906"/>
              <a:gd name="connsiteX6239" fmla="*/ 1110940 w 1701424"/>
              <a:gd name="connsiteY6239" fmla="*/ 1590095 h 1652906"/>
              <a:gd name="connsiteX6240" fmla="*/ 1110940 w 1701424"/>
              <a:gd name="connsiteY6240" fmla="*/ 1591275 h 1652906"/>
              <a:gd name="connsiteX6241" fmla="*/ 1110678 w 1701424"/>
              <a:gd name="connsiteY6241" fmla="*/ 1591537 h 1652906"/>
              <a:gd name="connsiteX6242" fmla="*/ 1112776 w 1701424"/>
              <a:gd name="connsiteY6242" fmla="*/ 1593766 h 1652906"/>
              <a:gd name="connsiteX6243" fmla="*/ 1113563 w 1701424"/>
              <a:gd name="connsiteY6243" fmla="*/ 1595471 h 1652906"/>
              <a:gd name="connsiteX6244" fmla="*/ 1114481 w 1701424"/>
              <a:gd name="connsiteY6244" fmla="*/ 1595471 h 1652906"/>
              <a:gd name="connsiteX6245" fmla="*/ 1114218 w 1701424"/>
              <a:gd name="connsiteY6245" fmla="*/ 1596126 h 1652906"/>
              <a:gd name="connsiteX6246" fmla="*/ 1112776 w 1701424"/>
              <a:gd name="connsiteY6246" fmla="*/ 1600454 h 1652906"/>
              <a:gd name="connsiteX6247" fmla="*/ 1114481 w 1701424"/>
              <a:gd name="connsiteY6247" fmla="*/ 1602945 h 1652906"/>
              <a:gd name="connsiteX6248" fmla="*/ 1114218 w 1701424"/>
              <a:gd name="connsiteY6248" fmla="*/ 1603994 h 1652906"/>
              <a:gd name="connsiteX6249" fmla="*/ 1116579 w 1701424"/>
              <a:gd name="connsiteY6249" fmla="*/ 1606486 h 1652906"/>
              <a:gd name="connsiteX6250" fmla="*/ 1117365 w 1701424"/>
              <a:gd name="connsiteY6250" fmla="*/ 1606486 h 1652906"/>
              <a:gd name="connsiteX6251" fmla="*/ 1117365 w 1701424"/>
              <a:gd name="connsiteY6251" fmla="*/ 1606879 h 1652906"/>
              <a:gd name="connsiteX6252" fmla="*/ 1117365 w 1701424"/>
              <a:gd name="connsiteY6252" fmla="*/ 1607273 h 1652906"/>
              <a:gd name="connsiteX6253" fmla="*/ 1117365 w 1701424"/>
              <a:gd name="connsiteY6253" fmla="*/ 1607928 h 1652906"/>
              <a:gd name="connsiteX6254" fmla="*/ 1116316 w 1701424"/>
              <a:gd name="connsiteY6254" fmla="*/ 1608190 h 1652906"/>
              <a:gd name="connsiteX6255" fmla="*/ 1114481 w 1701424"/>
              <a:gd name="connsiteY6255" fmla="*/ 1608190 h 1652906"/>
              <a:gd name="connsiteX6256" fmla="*/ 1113563 w 1701424"/>
              <a:gd name="connsiteY6256" fmla="*/ 1607928 h 1652906"/>
              <a:gd name="connsiteX6257" fmla="*/ 1112776 w 1701424"/>
              <a:gd name="connsiteY6257" fmla="*/ 1607928 h 1652906"/>
              <a:gd name="connsiteX6258" fmla="*/ 1112120 w 1701424"/>
              <a:gd name="connsiteY6258" fmla="*/ 1607928 h 1652906"/>
              <a:gd name="connsiteX6259" fmla="*/ 1111727 w 1701424"/>
              <a:gd name="connsiteY6259" fmla="*/ 1607535 h 1652906"/>
              <a:gd name="connsiteX6260" fmla="*/ 1110940 w 1701424"/>
              <a:gd name="connsiteY6260" fmla="*/ 1607273 h 1652906"/>
              <a:gd name="connsiteX6261" fmla="*/ 1107400 w 1701424"/>
              <a:gd name="connsiteY6261" fmla="*/ 1601503 h 1652906"/>
              <a:gd name="connsiteX6262" fmla="*/ 1107400 w 1701424"/>
              <a:gd name="connsiteY6262" fmla="*/ 1600191 h 1652906"/>
              <a:gd name="connsiteX6263" fmla="*/ 1107793 w 1701424"/>
              <a:gd name="connsiteY6263" fmla="*/ 1599011 h 1652906"/>
              <a:gd name="connsiteX6264" fmla="*/ 1107006 w 1701424"/>
              <a:gd name="connsiteY6264" fmla="*/ 1597569 h 1652906"/>
              <a:gd name="connsiteX6265" fmla="*/ 1107006 w 1701424"/>
              <a:gd name="connsiteY6265" fmla="*/ 1595864 h 1652906"/>
              <a:gd name="connsiteX6266" fmla="*/ 1107793 w 1701424"/>
              <a:gd name="connsiteY6266" fmla="*/ 1594815 h 1652906"/>
              <a:gd name="connsiteX6267" fmla="*/ 1107793 w 1701424"/>
              <a:gd name="connsiteY6267" fmla="*/ 1594422 h 1652906"/>
              <a:gd name="connsiteX6268" fmla="*/ 1107400 w 1701424"/>
              <a:gd name="connsiteY6268" fmla="*/ 1593373 h 1652906"/>
              <a:gd name="connsiteX6269" fmla="*/ 1107006 w 1701424"/>
              <a:gd name="connsiteY6269" fmla="*/ 1591930 h 1652906"/>
              <a:gd name="connsiteX6270" fmla="*/ 1107400 w 1701424"/>
              <a:gd name="connsiteY6270" fmla="*/ 1590750 h 1652906"/>
              <a:gd name="connsiteX6271" fmla="*/ 1106744 w 1701424"/>
              <a:gd name="connsiteY6271" fmla="*/ 1590750 h 1652906"/>
              <a:gd name="connsiteX6272" fmla="*/ 1106744 w 1701424"/>
              <a:gd name="connsiteY6272" fmla="*/ 1590488 h 1652906"/>
              <a:gd name="connsiteX6273" fmla="*/ 1106350 w 1701424"/>
              <a:gd name="connsiteY6273" fmla="*/ 1590750 h 1652906"/>
              <a:gd name="connsiteX6274" fmla="*/ 1106350 w 1701424"/>
              <a:gd name="connsiteY6274" fmla="*/ 1590488 h 1652906"/>
              <a:gd name="connsiteX6275" fmla="*/ 1106350 w 1701424"/>
              <a:gd name="connsiteY6275" fmla="*/ 1590095 h 1652906"/>
              <a:gd name="connsiteX6276" fmla="*/ 1106088 w 1701424"/>
              <a:gd name="connsiteY6276" fmla="*/ 1590488 h 1652906"/>
              <a:gd name="connsiteX6277" fmla="*/ 1105564 w 1701424"/>
              <a:gd name="connsiteY6277" fmla="*/ 1590750 h 1652906"/>
              <a:gd name="connsiteX6278" fmla="*/ 1105301 w 1701424"/>
              <a:gd name="connsiteY6278" fmla="*/ 1590750 h 1652906"/>
              <a:gd name="connsiteX6279" fmla="*/ 1104908 w 1701424"/>
              <a:gd name="connsiteY6279" fmla="*/ 1591275 h 1652906"/>
              <a:gd name="connsiteX6280" fmla="*/ 1104646 w 1701424"/>
              <a:gd name="connsiteY6280" fmla="*/ 1590750 h 1652906"/>
              <a:gd name="connsiteX6281" fmla="*/ 1105301 w 1701424"/>
              <a:gd name="connsiteY6281" fmla="*/ 1590095 h 1652906"/>
              <a:gd name="connsiteX6282" fmla="*/ 1104646 w 1701424"/>
              <a:gd name="connsiteY6282" fmla="*/ 1589832 h 1652906"/>
              <a:gd name="connsiteX6283" fmla="*/ 1104121 w 1701424"/>
              <a:gd name="connsiteY6283" fmla="*/ 1589832 h 1652906"/>
              <a:gd name="connsiteX6284" fmla="*/ 1104121 w 1701424"/>
              <a:gd name="connsiteY6284" fmla="*/ 1588652 h 1652906"/>
              <a:gd name="connsiteX6285" fmla="*/ 1103859 w 1701424"/>
              <a:gd name="connsiteY6285" fmla="*/ 1589045 h 1652906"/>
              <a:gd name="connsiteX6286" fmla="*/ 1103859 w 1701424"/>
              <a:gd name="connsiteY6286" fmla="*/ 1589832 h 1652906"/>
              <a:gd name="connsiteX6287" fmla="*/ 1103466 w 1701424"/>
              <a:gd name="connsiteY6287" fmla="*/ 1589832 h 1652906"/>
              <a:gd name="connsiteX6288" fmla="*/ 1103203 w 1701424"/>
              <a:gd name="connsiteY6288" fmla="*/ 1589439 h 1652906"/>
              <a:gd name="connsiteX6289" fmla="*/ 1102810 w 1701424"/>
              <a:gd name="connsiteY6289" fmla="*/ 1589439 h 1652906"/>
              <a:gd name="connsiteX6290" fmla="*/ 1102810 w 1701424"/>
              <a:gd name="connsiteY6290" fmla="*/ 1588390 h 1652906"/>
              <a:gd name="connsiteX6291" fmla="*/ 1102417 w 1701424"/>
              <a:gd name="connsiteY6291" fmla="*/ 1587996 h 1652906"/>
              <a:gd name="connsiteX6292" fmla="*/ 1101761 w 1701424"/>
              <a:gd name="connsiteY6292" fmla="*/ 1587996 h 1652906"/>
              <a:gd name="connsiteX6293" fmla="*/ 1101368 w 1701424"/>
              <a:gd name="connsiteY6293" fmla="*/ 1586947 h 1652906"/>
              <a:gd name="connsiteX6294" fmla="*/ 1100712 w 1701424"/>
              <a:gd name="connsiteY6294" fmla="*/ 1586947 h 1652906"/>
              <a:gd name="connsiteX6295" fmla="*/ 1098483 w 1701424"/>
              <a:gd name="connsiteY6295" fmla="*/ 1586554 h 1652906"/>
              <a:gd name="connsiteX6296" fmla="*/ 1097040 w 1701424"/>
              <a:gd name="connsiteY6296" fmla="*/ 1586554 h 1652906"/>
              <a:gd name="connsiteX6297" fmla="*/ 1097040 w 1701424"/>
              <a:gd name="connsiteY6297" fmla="*/ 1586292 h 1652906"/>
              <a:gd name="connsiteX6298" fmla="*/ 1096122 w 1701424"/>
              <a:gd name="connsiteY6298" fmla="*/ 1586292 h 1652906"/>
              <a:gd name="connsiteX6299" fmla="*/ 1095729 w 1701424"/>
              <a:gd name="connsiteY6299" fmla="*/ 1586554 h 1652906"/>
              <a:gd name="connsiteX6300" fmla="*/ 1094680 w 1701424"/>
              <a:gd name="connsiteY6300" fmla="*/ 1586554 h 1652906"/>
              <a:gd name="connsiteX6301" fmla="*/ 1094024 w 1701424"/>
              <a:gd name="connsiteY6301" fmla="*/ 1586554 h 1652906"/>
              <a:gd name="connsiteX6302" fmla="*/ 1093631 w 1701424"/>
              <a:gd name="connsiteY6302" fmla="*/ 1586554 h 1652906"/>
              <a:gd name="connsiteX6303" fmla="*/ 1090746 w 1701424"/>
              <a:gd name="connsiteY6303" fmla="*/ 1588390 h 1652906"/>
              <a:gd name="connsiteX6304" fmla="*/ 1090484 w 1701424"/>
              <a:gd name="connsiteY6304" fmla="*/ 1589439 h 1652906"/>
              <a:gd name="connsiteX6305" fmla="*/ 1090746 w 1701424"/>
              <a:gd name="connsiteY6305" fmla="*/ 1589439 h 1652906"/>
              <a:gd name="connsiteX6306" fmla="*/ 1089959 w 1701424"/>
              <a:gd name="connsiteY6306" fmla="*/ 1591537 h 1652906"/>
              <a:gd name="connsiteX6307" fmla="*/ 1090484 w 1701424"/>
              <a:gd name="connsiteY6307" fmla="*/ 1591930 h 1652906"/>
              <a:gd name="connsiteX6308" fmla="*/ 1090746 w 1701424"/>
              <a:gd name="connsiteY6308" fmla="*/ 1592717 h 1652906"/>
              <a:gd name="connsiteX6309" fmla="*/ 1091139 w 1701424"/>
              <a:gd name="connsiteY6309" fmla="*/ 1592717 h 1652906"/>
              <a:gd name="connsiteX6310" fmla="*/ 1092582 w 1701424"/>
              <a:gd name="connsiteY6310" fmla="*/ 1592193 h 1652906"/>
              <a:gd name="connsiteX6311" fmla="*/ 1093237 w 1701424"/>
              <a:gd name="connsiteY6311" fmla="*/ 1593373 h 1652906"/>
              <a:gd name="connsiteX6312" fmla="*/ 1093631 w 1701424"/>
              <a:gd name="connsiteY6312" fmla="*/ 1594815 h 1652906"/>
              <a:gd name="connsiteX6313" fmla="*/ 1092844 w 1701424"/>
              <a:gd name="connsiteY6313" fmla="*/ 1596126 h 1652906"/>
              <a:gd name="connsiteX6314" fmla="*/ 1093631 w 1701424"/>
              <a:gd name="connsiteY6314" fmla="*/ 1598749 h 1652906"/>
              <a:gd name="connsiteX6315" fmla="*/ 1093237 w 1701424"/>
              <a:gd name="connsiteY6315" fmla="*/ 1599798 h 1652906"/>
              <a:gd name="connsiteX6316" fmla="*/ 1092844 w 1701424"/>
              <a:gd name="connsiteY6316" fmla="*/ 1600454 h 1652906"/>
              <a:gd name="connsiteX6317" fmla="*/ 1092582 w 1701424"/>
              <a:gd name="connsiteY6317" fmla="*/ 1600454 h 1652906"/>
              <a:gd name="connsiteX6318" fmla="*/ 1091402 w 1701424"/>
              <a:gd name="connsiteY6318" fmla="*/ 1599405 h 1652906"/>
              <a:gd name="connsiteX6319" fmla="*/ 1090746 w 1701424"/>
              <a:gd name="connsiteY6319" fmla="*/ 1598749 h 1652906"/>
              <a:gd name="connsiteX6320" fmla="*/ 1090484 w 1701424"/>
              <a:gd name="connsiteY6320" fmla="*/ 1598356 h 1652906"/>
              <a:gd name="connsiteX6321" fmla="*/ 1089303 w 1701424"/>
              <a:gd name="connsiteY6321" fmla="*/ 1598094 h 1652906"/>
              <a:gd name="connsiteX6322" fmla="*/ 1088254 w 1701424"/>
              <a:gd name="connsiteY6322" fmla="*/ 1598356 h 1652906"/>
              <a:gd name="connsiteX6323" fmla="*/ 1085763 w 1701424"/>
              <a:gd name="connsiteY6323" fmla="*/ 1598749 h 1652906"/>
              <a:gd name="connsiteX6324" fmla="*/ 1085763 w 1701424"/>
              <a:gd name="connsiteY6324" fmla="*/ 1599011 h 1652906"/>
              <a:gd name="connsiteX6325" fmla="*/ 1084845 w 1701424"/>
              <a:gd name="connsiteY6325" fmla="*/ 1599011 h 1652906"/>
              <a:gd name="connsiteX6326" fmla="*/ 1084320 w 1701424"/>
              <a:gd name="connsiteY6326" fmla="*/ 1599798 h 1652906"/>
              <a:gd name="connsiteX6327" fmla="*/ 1082878 w 1701424"/>
              <a:gd name="connsiteY6327" fmla="*/ 1599798 h 1652906"/>
              <a:gd name="connsiteX6328" fmla="*/ 1082616 w 1701424"/>
              <a:gd name="connsiteY6328" fmla="*/ 1599798 h 1652906"/>
              <a:gd name="connsiteX6329" fmla="*/ 1082616 w 1701424"/>
              <a:gd name="connsiteY6329" fmla="*/ 1600191 h 1652906"/>
              <a:gd name="connsiteX6330" fmla="*/ 1080124 w 1701424"/>
              <a:gd name="connsiteY6330" fmla="*/ 1600454 h 1652906"/>
              <a:gd name="connsiteX6331" fmla="*/ 1080124 w 1701424"/>
              <a:gd name="connsiteY6331" fmla="*/ 1601503 h 1652906"/>
              <a:gd name="connsiteX6332" fmla="*/ 1078944 w 1701424"/>
              <a:gd name="connsiteY6332" fmla="*/ 1601896 h 1652906"/>
              <a:gd name="connsiteX6333" fmla="*/ 1078026 w 1701424"/>
              <a:gd name="connsiteY6333" fmla="*/ 1602290 h 1652906"/>
              <a:gd name="connsiteX6334" fmla="*/ 1077502 w 1701424"/>
              <a:gd name="connsiteY6334" fmla="*/ 1602945 h 1652906"/>
              <a:gd name="connsiteX6335" fmla="*/ 1075797 w 1701424"/>
              <a:gd name="connsiteY6335" fmla="*/ 1607273 h 1652906"/>
              <a:gd name="connsiteX6336" fmla="*/ 1074748 w 1701424"/>
              <a:gd name="connsiteY6336" fmla="*/ 1607928 h 1652906"/>
              <a:gd name="connsiteX6337" fmla="*/ 1073305 w 1701424"/>
              <a:gd name="connsiteY6337" fmla="*/ 1607928 h 1652906"/>
              <a:gd name="connsiteX6338" fmla="*/ 1072650 w 1701424"/>
              <a:gd name="connsiteY6338" fmla="*/ 1609371 h 1652906"/>
              <a:gd name="connsiteX6339" fmla="*/ 1070289 w 1701424"/>
              <a:gd name="connsiteY6339" fmla="*/ 1610813 h 1652906"/>
              <a:gd name="connsiteX6340" fmla="*/ 1068847 w 1701424"/>
              <a:gd name="connsiteY6340" fmla="*/ 1610813 h 1652906"/>
              <a:gd name="connsiteX6341" fmla="*/ 1066618 w 1701424"/>
              <a:gd name="connsiteY6341" fmla="*/ 1609371 h 1652906"/>
              <a:gd name="connsiteX6342" fmla="*/ 1065569 w 1701424"/>
              <a:gd name="connsiteY6342" fmla="*/ 1609633 h 1652906"/>
              <a:gd name="connsiteX6343" fmla="*/ 1062684 w 1701424"/>
              <a:gd name="connsiteY6343" fmla="*/ 1611075 h 1652906"/>
              <a:gd name="connsiteX6344" fmla="*/ 1062684 w 1701424"/>
              <a:gd name="connsiteY6344" fmla="*/ 1611469 h 1652906"/>
              <a:gd name="connsiteX6345" fmla="*/ 1058881 w 1701424"/>
              <a:gd name="connsiteY6345" fmla="*/ 1612518 h 1652906"/>
              <a:gd name="connsiteX6346" fmla="*/ 1058225 w 1701424"/>
              <a:gd name="connsiteY6346" fmla="*/ 1613174 h 1652906"/>
              <a:gd name="connsiteX6347" fmla="*/ 1058225 w 1701424"/>
              <a:gd name="connsiteY6347" fmla="*/ 1613829 h 1652906"/>
              <a:gd name="connsiteX6348" fmla="*/ 1058225 w 1701424"/>
              <a:gd name="connsiteY6348" fmla="*/ 1615009 h 1652906"/>
              <a:gd name="connsiteX6349" fmla="*/ 1058881 w 1701424"/>
              <a:gd name="connsiteY6349" fmla="*/ 1616714 h 1652906"/>
              <a:gd name="connsiteX6350" fmla="*/ 1059537 w 1701424"/>
              <a:gd name="connsiteY6350" fmla="*/ 1617107 h 1652906"/>
              <a:gd name="connsiteX6351" fmla="*/ 1061766 w 1701424"/>
              <a:gd name="connsiteY6351" fmla="*/ 1618157 h 1652906"/>
              <a:gd name="connsiteX6352" fmla="*/ 1062422 w 1701424"/>
              <a:gd name="connsiteY6352" fmla="*/ 1619992 h 1652906"/>
              <a:gd name="connsiteX6353" fmla="*/ 1064913 w 1701424"/>
              <a:gd name="connsiteY6353" fmla="*/ 1622090 h 1652906"/>
              <a:gd name="connsiteX6354" fmla="*/ 1064913 w 1701424"/>
              <a:gd name="connsiteY6354" fmla="*/ 1623533 h 1652906"/>
              <a:gd name="connsiteX6355" fmla="*/ 1067011 w 1701424"/>
              <a:gd name="connsiteY6355" fmla="*/ 1626680 h 1652906"/>
              <a:gd name="connsiteX6356" fmla="*/ 1067011 w 1701424"/>
              <a:gd name="connsiteY6356" fmla="*/ 1628385 h 1652906"/>
              <a:gd name="connsiteX6357" fmla="*/ 1070552 w 1701424"/>
              <a:gd name="connsiteY6357" fmla="*/ 1633368 h 1652906"/>
              <a:gd name="connsiteX6358" fmla="*/ 1070552 w 1701424"/>
              <a:gd name="connsiteY6358" fmla="*/ 1637695 h 1652906"/>
              <a:gd name="connsiteX6359" fmla="*/ 1070945 w 1701424"/>
              <a:gd name="connsiteY6359" fmla="*/ 1638613 h 1652906"/>
              <a:gd name="connsiteX6360" fmla="*/ 1073699 w 1701424"/>
              <a:gd name="connsiteY6360" fmla="*/ 1638613 h 1652906"/>
              <a:gd name="connsiteX6361" fmla="*/ 1076846 w 1701424"/>
              <a:gd name="connsiteY6361" fmla="*/ 1634810 h 1652906"/>
              <a:gd name="connsiteX6362" fmla="*/ 1077502 w 1701424"/>
              <a:gd name="connsiteY6362" fmla="*/ 1633368 h 1652906"/>
              <a:gd name="connsiteX6363" fmla="*/ 1078944 w 1701424"/>
              <a:gd name="connsiteY6363" fmla="*/ 1632974 h 1652906"/>
              <a:gd name="connsiteX6364" fmla="*/ 1080518 w 1701424"/>
              <a:gd name="connsiteY6364" fmla="*/ 1632319 h 1652906"/>
              <a:gd name="connsiteX6365" fmla="*/ 1081960 w 1701424"/>
              <a:gd name="connsiteY6365" fmla="*/ 1631270 h 1652906"/>
              <a:gd name="connsiteX6366" fmla="*/ 1081960 w 1701424"/>
              <a:gd name="connsiteY6366" fmla="*/ 1630876 h 1652906"/>
              <a:gd name="connsiteX6367" fmla="*/ 1080780 w 1701424"/>
              <a:gd name="connsiteY6367" fmla="*/ 1630614 h 1652906"/>
              <a:gd name="connsiteX6368" fmla="*/ 1080518 w 1701424"/>
              <a:gd name="connsiteY6368" fmla="*/ 1630089 h 1652906"/>
              <a:gd name="connsiteX6369" fmla="*/ 1080124 w 1701424"/>
              <a:gd name="connsiteY6369" fmla="*/ 1628385 h 1652906"/>
              <a:gd name="connsiteX6370" fmla="*/ 1081567 w 1701424"/>
              <a:gd name="connsiteY6370" fmla="*/ 1628385 h 1652906"/>
              <a:gd name="connsiteX6371" fmla="*/ 1081960 w 1701424"/>
              <a:gd name="connsiteY6371" fmla="*/ 1628385 h 1652906"/>
              <a:gd name="connsiteX6372" fmla="*/ 1082878 w 1701424"/>
              <a:gd name="connsiteY6372" fmla="*/ 1627991 h 1652906"/>
              <a:gd name="connsiteX6373" fmla="*/ 1083403 w 1701424"/>
              <a:gd name="connsiteY6373" fmla="*/ 1628778 h 1652906"/>
              <a:gd name="connsiteX6374" fmla="*/ 1083403 w 1701424"/>
              <a:gd name="connsiteY6374" fmla="*/ 1630876 h 1652906"/>
              <a:gd name="connsiteX6375" fmla="*/ 1082878 w 1701424"/>
              <a:gd name="connsiteY6375" fmla="*/ 1632056 h 1652906"/>
              <a:gd name="connsiteX6376" fmla="*/ 1081960 w 1701424"/>
              <a:gd name="connsiteY6376" fmla="*/ 1633761 h 1652906"/>
              <a:gd name="connsiteX6377" fmla="*/ 1080518 w 1701424"/>
              <a:gd name="connsiteY6377" fmla="*/ 1635072 h 1652906"/>
              <a:gd name="connsiteX6378" fmla="*/ 1080518 w 1701424"/>
              <a:gd name="connsiteY6378" fmla="*/ 1635334 h 1652906"/>
              <a:gd name="connsiteX6379" fmla="*/ 1080124 w 1701424"/>
              <a:gd name="connsiteY6379" fmla="*/ 1635728 h 1652906"/>
              <a:gd name="connsiteX6380" fmla="*/ 1080518 w 1701424"/>
              <a:gd name="connsiteY6380" fmla="*/ 1635466 h 1652906"/>
              <a:gd name="connsiteX6381" fmla="*/ 1080518 w 1701424"/>
              <a:gd name="connsiteY6381" fmla="*/ 1635334 h 1652906"/>
              <a:gd name="connsiteX6382" fmla="*/ 1080780 w 1701424"/>
              <a:gd name="connsiteY6382" fmla="*/ 1635072 h 1652906"/>
              <a:gd name="connsiteX6383" fmla="*/ 1081960 w 1701424"/>
              <a:gd name="connsiteY6383" fmla="*/ 1636908 h 1652906"/>
              <a:gd name="connsiteX6384" fmla="*/ 1083403 w 1701424"/>
              <a:gd name="connsiteY6384" fmla="*/ 1635728 h 1652906"/>
              <a:gd name="connsiteX6385" fmla="*/ 1084058 w 1701424"/>
              <a:gd name="connsiteY6385" fmla="*/ 1634417 h 1652906"/>
              <a:gd name="connsiteX6386" fmla="*/ 1084320 w 1701424"/>
              <a:gd name="connsiteY6386" fmla="*/ 1635072 h 1652906"/>
              <a:gd name="connsiteX6387" fmla="*/ 1083403 w 1701424"/>
              <a:gd name="connsiteY6387" fmla="*/ 1637957 h 1652906"/>
              <a:gd name="connsiteX6388" fmla="*/ 1083403 w 1701424"/>
              <a:gd name="connsiteY6388" fmla="*/ 1639137 h 1652906"/>
              <a:gd name="connsiteX6389" fmla="*/ 1082878 w 1701424"/>
              <a:gd name="connsiteY6389" fmla="*/ 1639400 h 1652906"/>
              <a:gd name="connsiteX6390" fmla="*/ 1081960 w 1701424"/>
              <a:gd name="connsiteY6390" fmla="*/ 1645694 h 1652906"/>
              <a:gd name="connsiteX6391" fmla="*/ 1079469 w 1701424"/>
              <a:gd name="connsiteY6391" fmla="*/ 1646481 h 1652906"/>
              <a:gd name="connsiteX6392" fmla="*/ 1069109 w 1701424"/>
              <a:gd name="connsiteY6392" fmla="*/ 1652906 h 1652906"/>
              <a:gd name="connsiteX6393" fmla="*/ 1068060 w 1701424"/>
              <a:gd name="connsiteY6393" fmla="*/ 1651070 h 1652906"/>
              <a:gd name="connsiteX6394" fmla="*/ 1064520 w 1701424"/>
              <a:gd name="connsiteY6394" fmla="*/ 1650808 h 1652906"/>
              <a:gd name="connsiteX6395" fmla="*/ 1063471 w 1701424"/>
              <a:gd name="connsiteY6395" fmla="*/ 1650152 h 1652906"/>
              <a:gd name="connsiteX6396" fmla="*/ 1062028 w 1701424"/>
              <a:gd name="connsiteY6396" fmla="*/ 1648710 h 1652906"/>
              <a:gd name="connsiteX6397" fmla="*/ 1059930 w 1701424"/>
              <a:gd name="connsiteY6397" fmla="*/ 1647530 h 1652906"/>
              <a:gd name="connsiteX6398" fmla="*/ 1059143 w 1701424"/>
              <a:gd name="connsiteY6398" fmla="*/ 1647530 h 1652906"/>
              <a:gd name="connsiteX6399" fmla="*/ 1058488 w 1701424"/>
              <a:gd name="connsiteY6399" fmla="*/ 1647530 h 1652906"/>
              <a:gd name="connsiteX6400" fmla="*/ 1057832 w 1701424"/>
              <a:gd name="connsiteY6400" fmla="*/ 1647530 h 1652906"/>
              <a:gd name="connsiteX6401" fmla="*/ 1056390 w 1701424"/>
              <a:gd name="connsiteY6401" fmla="*/ 1646874 h 1652906"/>
              <a:gd name="connsiteX6402" fmla="*/ 1056127 w 1701424"/>
              <a:gd name="connsiteY6402" fmla="*/ 1646087 h 1652906"/>
              <a:gd name="connsiteX6403" fmla="*/ 1056390 w 1701424"/>
              <a:gd name="connsiteY6403" fmla="*/ 1645694 h 1652906"/>
              <a:gd name="connsiteX6404" fmla="*/ 1054947 w 1701424"/>
              <a:gd name="connsiteY6404" fmla="*/ 1645432 h 1652906"/>
              <a:gd name="connsiteX6405" fmla="*/ 1054685 w 1701424"/>
              <a:gd name="connsiteY6405" fmla="*/ 1645038 h 1652906"/>
              <a:gd name="connsiteX6406" fmla="*/ 1053898 w 1701424"/>
              <a:gd name="connsiteY6406" fmla="*/ 1644776 h 1652906"/>
              <a:gd name="connsiteX6407" fmla="*/ 1052849 w 1701424"/>
              <a:gd name="connsiteY6407" fmla="*/ 1645432 h 1652906"/>
              <a:gd name="connsiteX6408" fmla="*/ 1052456 w 1701424"/>
              <a:gd name="connsiteY6408" fmla="*/ 1645038 h 1652906"/>
              <a:gd name="connsiteX6409" fmla="*/ 1053242 w 1701424"/>
              <a:gd name="connsiteY6409" fmla="*/ 1644251 h 1652906"/>
              <a:gd name="connsiteX6410" fmla="*/ 1052849 w 1701424"/>
              <a:gd name="connsiteY6410" fmla="*/ 1644251 h 1652906"/>
              <a:gd name="connsiteX6411" fmla="*/ 1052456 w 1701424"/>
              <a:gd name="connsiteY6411" fmla="*/ 1644251 h 1652906"/>
              <a:gd name="connsiteX6412" fmla="*/ 1050751 w 1701424"/>
              <a:gd name="connsiteY6412" fmla="*/ 1643989 h 1652906"/>
              <a:gd name="connsiteX6413" fmla="*/ 1050489 w 1701424"/>
              <a:gd name="connsiteY6413" fmla="*/ 1643989 h 1652906"/>
              <a:gd name="connsiteX6414" fmla="*/ 1050489 w 1701424"/>
              <a:gd name="connsiteY6414" fmla="*/ 1644251 h 1652906"/>
              <a:gd name="connsiteX6415" fmla="*/ 1049964 w 1701424"/>
              <a:gd name="connsiteY6415" fmla="*/ 1643596 h 1652906"/>
              <a:gd name="connsiteX6416" fmla="*/ 1049571 w 1701424"/>
              <a:gd name="connsiteY6416" fmla="*/ 1642153 h 1652906"/>
              <a:gd name="connsiteX6417" fmla="*/ 1048784 w 1701424"/>
              <a:gd name="connsiteY6417" fmla="*/ 1641104 h 1652906"/>
              <a:gd name="connsiteX6418" fmla="*/ 1046686 w 1701424"/>
              <a:gd name="connsiteY6418" fmla="*/ 1639793 h 1652906"/>
              <a:gd name="connsiteX6419" fmla="*/ 1046030 w 1701424"/>
              <a:gd name="connsiteY6419" fmla="*/ 1640449 h 1652906"/>
              <a:gd name="connsiteX6420" fmla="*/ 1045768 w 1701424"/>
              <a:gd name="connsiteY6420" fmla="*/ 1641104 h 1652906"/>
              <a:gd name="connsiteX6421" fmla="*/ 1046030 w 1701424"/>
              <a:gd name="connsiteY6421" fmla="*/ 1641104 h 1652906"/>
              <a:gd name="connsiteX6422" fmla="*/ 1045768 w 1701424"/>
              <a:gd name="connsiteY6422" fmla="*/ 1641498 h 1652906"/>
              <a:gd name="connsiteX6423" fmla="*/ 1045375 w 1701424"/>
              <a:gd name="connsiteY6423" fmla="*/ 1641498 h 1652906"/>
              <a:gd name="connsiteX6424" fmla="*/ 1044588 w 1701424"/>
              <a:gd name="connsiteY6424" fmla="*/ 1641104 h 1652906"/>
              <a:gd name="connsiteX6425" fmla="*/ 1044326 w 1701424"/>
              <a:gd name="connsiteY6425" fmla="*/ 1641891 h 1652906"/>
              <a:gd name="connsiteX6426" fmla="*/ 1044588 w 1701424"/>
              <a:gd name="connsiteY6426" fmla="*/ 1641891 h 1652906"/>
              <a:gd name="connsiteX6427" fmla="*/ 1043932 w 1701424"/>
              <a:gd name="connsiteY6427" fmla="*/ 1643334 h 1652906"/>
              <a:gd name="connsiteX6428" fmla="*/ 1042883 w 1701424"/>
              <a:gd name="connsiteY6428" fmla="*/ 1642809 h 1652906"/>
              <a:gd name="connsiteX6429" fmla="*/ 1042490 w 1701424"/>
              <a:gd name="connsiteY6429" fmla="*/ 1642809 h 1652906"/>
              <a:gd name="connsiteX6430" fmla="*/ 1042227 w 1701424"/>
              <a:gd name="connsiteY6430" fmla="*/ 1642809 h 1652906"/>
              <a:gd name="connsiteX6431" fmla="*/ 1041441 w 1701424"/>
              <a:gd name="connsiteY6431" fmla="*/ 1642153 h 1652906"/>
              <a:gd name="connsiteX6432" fmla="*/ 1041047 w 1701424"/>
              <a:gd name="connsiteY6432" fmla="*/ 1641498 h 1652906"/>
              <a:gd name="connsiteX6433" fmla="*/ 1040392 w 1701424"/>
              <a:gd name="connsiteY6433" fmla="*/ 1641498 h 1652906"/>
              <a:gd name="connsiteX6434" fmla="*/ 1038949 w 1701424"/>
              <a:gd name="connsiteY6434" fmla="*/ 1640711 h 1652906"/>
              <a:gd name="connsiteX6435" fmla="*/ 1038031 w 1701424"/>
              <a:gd name="connsiteY6435" fmla="*/ 1639400 h 1652906"/>
              <a:gd name="connsiteX6436" fmla="*/ 1037507 w 1701424"/>
              <a:gd name="connsiteY6436" fmla="*/ 1639400 h 1652906"/>
              <a:gd name="connsiteX6437" fmla="*/ 1037244 w 1701424"/>
              <a:gd name="connsiteY6437" fmla="*/ 1640055 h 1652906"/>
              <a:gd name="connsiteX6438" fmla="*/ 1038031 w 1701424"/>
              <a:gd name="connsiteY6438" fmla="*/ 1640711 h 1652906"/>
              <a:gd name="connsiteX6439" fmla="*/ 1037244 w 1701424"/>
              <a:gd name="connsiteY6439" fmla="*/ 1641498 h 1652906"/>
              <a:gd name="connsiteX6440" fmla="*/ 1036851 w 1701424"/>
              <a:gd name="connsiteY6440" fmla="*/ 1641498 h 1652906"/>
              <a:gd name="connsiteX6441" fmla="*/ 1035802 w 1701424"/>
              <a:gd name="connsiteY6441" fmla="*/ 1641498 h 1652906"/>
              <a:gd name="connsiteX6442" fmla="*/ 1035802 w 1701424"/>
              <a:gd name="connsiteY6442" fmla="*/ 1641104 h 1652906"/>
              <a:gd name="connsiteX6443" fmla="*/ 1035146 w 1701424"/>
              <a:gd name="connsiteY6443" fmla="*/ 1640449 h 1652906"/>
              <a:gd name="connsiteX6444" fmla="*/ 1034360 w 1701424"/>
              <a:gd name="connsiteY6444" fmla="*/ 1640055 h 1652906"/>
              <a:gd name="connsiteX6445" fmla="*/ 1033966 w 1701424"/>
              <a:gd name="connsiteY6445" fmla="*/ 1643334 h 1652906"/>
              <a:gd name="connsiteX6446" fmla="*/ 1031868 w 1701424"/>
              <a:gd name="connsiteY6446" fmla="*/ 1643334 h 1652906"/>
              <a:gd name="connsiteX6447" fmla="*/ 1032262 w 1701424"/>
              <a:gd name="connsiteY6447" fmla="*/ 1638351 h 1652906"/>
              <a:gd name="connsiteX6448" fmla="*/ 1033704 w 1701424"/>
              <a:gd name="connsiteY6448" fmla="*/ 1635728 h 1652906"/>
              <a:gd name="connsiteX6449" fmla="*/ 1034360 w 1701424"/>
              <a:gd name="connsiteY6449" fmla="*/ 1636253 h 1652906"/>
              <a:gd name="connsiteX6450" fmla="*/ 1035409 w 1701424"/>
              <a:gd name="connsiteY6450" fmla="*/ 1637695 h 1652906"/>
              <a:gd name="connsiteX6451" fmla="*/ 1035802 w 1701424"/>
              <a:gd name="connsiteY6451" fmla="*/ 1637171 h 1652906"/>
              <a:gd name="connsiteX6452" fmla="*/ 1033704 w 1701424"/>
              <a:gd name="connsiteY6452" fmla="*/ 1634810 h 1652906"/>
              <a:gd name="connsiteX6453" fmla="*/ 1032524 w 1701424"/>
              <a:gd name="connsiteY6453" fmla="*/ 1634417 h 1652906"/>
              <a:gd name="connsiteX6454" fmla="*/ 1030950 w 1701424"/>
              <a:gd name="connsiteY6454" fmla="*/ 1634810 h 1652906"/>
              <a:gd name="connsiteX6455" fmla="*/ 1028983 w 1701424"/>
              <a:gd name="connsiteY6455" fmla="*/ 1634155 h 1652906"/>
              <a:gd name="connsiteX6456" fmla="*/ 1026623 w 1701424"/>
              <a:gd name="connsiteY6456" fmla="*/ 1634417 h 1652906"/>
              <a:gd name="connsiteX6457" fmla="*/ 1025574 w 1701424"/>
              <a:gd name="connsiteY6457" fmla="*/ 1635072 h 1652906"/>
              <a:gd name="connsiteX6458" fmla="*/ 1025180 w 1701424"/>
              <a:gd name="connsiteY6458" fmla="*/ 1635466 h 1652906"/>
              <a:gd name="connsiteX6459" fmla="*/ 1024787 w 1701424"/>
              <a:gd name="connsiteY6459" fmla="*/ 1635072 h 1652906"/>
              <a:gd name="connsiteX6460" fmla="*/ 1024525 w 1701424"/>
              <a:gd name="connsiteY6460" fmla="*/ 1636515 h 1652906"/>
              <a:gd name="connsiteX6461" fmla="*/ 1023345 w 1701424"/>
              <a:gd name="connsiteY6461" fmla="*/ 1636253 h 1652906"/>
              <a:gd name="connsiteX6462" fmla="*/ 1023345 w 1701424"/>
              <a:gd name="connsiteY6462" fmla="*/ 1635072 h 1652906"/>
              <a:gd name="connsiteX6463" fmla="*/ 1023869 w 1701424"/>
              <a:gd name="connsiteY6463" fmla="*/ 1635072 h 1652906"/>
              <a:gd name="connsiteX6464" fmla="*/ 1024131 w 1701424"/>
              <a:gd name="connsiteY6464" fmla="*/ 1634417 h 1652906"/>
              <a:gd name="connsiteX6465" fmla="*/ 1022427 w 1701424"/>
              <a:gd name="connsiteY6465" fmla="*/ 1634417 h 1652906"/>
              <a:gd name="connsiteX6466" fmla="*/ 1022427 w 1701424"/>
              <a:gd name="connsiteY6466" fmla="*/ 1633761 h 1652906"/>
              <a:gd name="connsiteX6467" fmla="*/ 1021640 w 1701424"/>
              <a:gd name="connsiteY6467" fmla="*/ 1633368 h 1652906"/>
              <a:gd name="connsiteX6468" fmla="*/ 1020591 w 1701424"/>
              <a:gd name="connsiteY6468" fmla="*/ 1632056 h 1652906"/>
              <a:gd name="connsiteX6469" fmla="*/ 1019804 w 1701424"/>
              <a:gd name="connsiteY6469" fmla="*/ 1630876 h 1652906"/>
              <a:gd name="connsiteX6470" fmla="*/ 1019804 w 1701424"/>
              <a:gd name="connsiteY6470" fmla="*/ 1630614 h 1652906"/>
              <a:gd name="connsiteX6471" fmla="*/ 1018755 w 1701424"/>
              <a:gd name="connsiteY6471" fmla="*/ 1629434 h 1652906"/>
              <a:gd name="connsiteX6472" fmla="*/ 1017706 w 1701424"/>
              <a:gd name="connsiteY6472" fmla="*/ 1629172 h 1652906"/>
              <a:gd name="connsiteX6473" fmla="*/ 1015870 w 1701424"/>
              <a:gd name="connsiteY6473" fmla="*/ 1627991 h 1652906"/>
              <a:gd name="connsiteX6474" fmla="*/ 1015608 w 1701424"/>
              <a:gd name="connsiteY6474" fmla="*/ 1627336 h 1652906"/>
              <a:gd name="connsiteX6475" fmla="*/ 1014428 w 1701424"/>
              <a:gd name="connsiteY6475" fmla="*/ 1625893 h 1652906"/>
              <a:gd name="connsiteX6476" fmla="*/ 1013510 w 1701424"/>
              <a:gd name="connsiteY6476" fmla="*/ 1627073 h 1652906"/>
              <a:gd name="connsiteX6477" fmla="*/ 1010232 w 1701424"/>
              <a:gd name="connsiteY6477" fmla="*/ 1627336 h 1652906"/>
              <a:gd name="connsiteX6478" fmla="*/ 1009576 w 1701424"/>
              <a:gd name="connsiteY6478" fmla="*/ 1626287 h 1652906"/>
              <a:gd name="connsiteX6479" fmla="*/ 1007084 w 1701424"/>
              <a:gd name="connsiteY6479" fmla="*/ 1623533 h 1652906"/>
              <a:gd name="connsiteX6480" fmla="*/ 1006691 w 1701424"/>
              <a:gd name="connsiteY6480" fmla="*/ 1622353 h 1652906"/>
              <a:gd name="connsiteX6481" fmla="*/ 1006429 w 1701424"/>
              <a:gd name="connsiteY6481" fmla="*/ 1620648 h 1652906"/>
              <a:gd name="connsiteX6482" fmla="*/ 1006035 w 1701424"/>
              <a:gd name="connsiteY6482" fmla="*/ 1618812 h 1652906"/>
              <a:gd name="connsiteX6483" fmla="*/ 1004593 w 1701424"/>
              <a:gd name="connsiteY6483" fmla="*/ 1617370 h 1652906"/>
              <a:gd name="connsiteX6484" fmla="*/ 1003150 w 1701424"/>
              <a:gd name="connsiteY6484" fmla="*/ 1616714 h 1652906"/>
              <a:gd name="connsiteX6485" fmla="*/ 1003937 w 1701424"/>
              <a:gd name="connsiteY6485" fmla="*/ 1615009 h 1652906"/>
              <a:gd name="connsiteX6486" fmla="*/ 1006035 w 1701424"/>
              <a:gd name="connsiteY6486" fmla="*/ 1615665 h 1652906"/>
              <a:gd name="connsiteX6487" fmla="*/ 1008527 w 1701424"/>
              <a:gd name="connsiteY6487" fmla="*/ 1615272 h 1652906"/>
              <a:gd name="connsiteX6488" fmla="*/ 1011018 w 1701424"/>
              <a:gd name="connsiteY6488" fmla="*/ 1614223 h 1652906"/>
              <a:gd name="connsiteX6489" fmla="*/ 1011674 w 1701424"/>
              <a:gd name="connsiteY6489" fmla="*/ 1612518 h 1652906"/>
              <a:gd name="connsiteX6490" fmla="*/ 1013510 w 1701424"/>
              <a:gd name="connsiteY6490" fmla="*/ 1610026 h 1652906"/>
              <a:gd name="connsiteX6491" fmla="*/ 1013510 w 1701424"/>
              <a:gd name="connsiteY6491" fmla="*/ 1609371 h 1652906"/>
              <a:gd name="connsiteX6492" fmla="*/ 1012330 w 1701424"/>
              <a:gd name="connsiteY6492" fmla="*/ 1608846 h 1652906"/>
              <a:gd name="connsiteX6493" fmla="*/ 1010232 w 1701424"/>
              <a:gd name="connsiteY6493" fmla="*/ 1608190 h 1652906"/>
              <a:gd name="connsiteX6494" fmla="*/ 1007871 w 1701424"/>
              <a:gd name="connsiteY6494" fmla="*/ 1607535 h 1652906"/>
              <a:gd name="connsiteX6495" fmla="*/ 1006691 w 1701424"/>
              <a:gd name="connsiteY6495" fmla="*/ 1606486 h 1652906"/>
              <a:gd name="connsiteX6496" fmla="*/ 1006691 w 1701424"/>
              <a:gd name="connsiteY6496" fmla="*/ 1605175 h 1652906"/>
              <a:gd name="connsiteX6497" fmla="*/ 1006691 w 1701424"/>
              <a:gd name="connsiteY6497" fmla="*/ 1603994 h 1652906"/>
              <a:gd name="connsiteX6498" fmla="*/ 1008133 w 1701424"/>
              <a:gd name="connsiteY6498" fmla="*/ 1601110 h 1652906"/>
              <a:gd name="connsiteX6499" fmla="*/ 1009314 w 1701424"/>
              <a:gd name="connsiteY6499" fmla="*/ 1599405 h 1652906"/>
              <a:gd name="connsiteX6500" fmla="*/ 1011018 w 1701424"/>
              <a:gd name="connsiteY6500" fmla="*/ 1598749 h 1652906"/>
              <a:gd name="connsiteX6501" fmla="*/ 1012330 w 1701424"/>
              <a:gd name="connsiteY6501" fmla="*/ 1597307 h 1652906"/>
              <a:gd name="connsiteX6502" fmla="*/ 1012723 w 1701424"/>
              <a:gd name="connsiteY6502" fmla="*/ 1595864 h 1652906"/>
              <a:gd name="connsiteX6503" fmla="*/ 1013116 w 1701424"/>
              <a:gd name="connsiteY6503" fmla="*/ 1592717 h 1652906"/>
              <a:gd name="connsiteX6504" fmla="*/ 1013772 w 1701424"/>
              <a:gd name="connsiteY6504" fmla="*/ 1591930 h 1652906"/>
              <a:gd name="connsiteX6505" fmla="*/ 1017313 w 1701424"/>
              <a:gd name="connsiteY6505" fmla="*/ 1591537 h 1652906"/>
              <a:gd name="connsiteX6506" fmla="*/ 1017706 w 1701424"/>
              <a:gd name="connsiteY6506" fmla="*/ 1591930 h 1652906"/>
              <a:gd name="connsiteX6507" fmla="*/ 1017706 w 1701424"/>
              <a:gd name="connsiteY6507" fmla="*/ 1592193 h 1652906"/>
              <a:gd name="connsiteX6508" fmla="*/ 1017706 w 1701424"/>
              <a:gd name="connsiteY6508" fmla="*/ 1593111 h 1652906"/>
              <a:gd name="connsiteX6509" fmla="*/ 1017968 w 1701424"/>
              <a:gd name="connsiteY6509" fmla="*/ 1594028 h 1652906"/>
              <a:gd name="connsiteX6510" fmla="*/ 1018755 w 1701424"/>
              <a:gd name="connsiteY6510" fmla="*/ 1594422 h 1652906"/>
              <a:gd name="connsiteX6511" fmla="*/ 1020197 w 1701424"/>
              <a:gd name="connsiteY6511" fmla="*/ 1594028 h 1652906"/>
              <a:gd name="connsiteX6512" fmla="*/ 1021640 w 1701424"/>
              <a:gd name="connsiteY6512" fmla="*/ 1593111 h 1652906"/>
              <a:gd name="connsiteX6513" fmla="*/ 1023345 w 1701424"/>
              <a:gd name="connsiteY6513" fmla="*/ 1590750 h 1652906"/>
              <a:gd name="connsiteX6514" fmla="*/ 1024131 w 1701424"/>
              <a:gd name="connsiteY6514" fmla="*/ 1590488 h 1652906"/>
              <a:gd name="connsiteX6515" fmla="*/ 1024787 w 1701424"/>
              <a:gd name="connsiteY6515" fmla="*/ 1590095 h 1652906"/>
              <a:gd name="connsiteX6516" fmla="*/ 1025180 w 1701424"/>
              <a:gd name="connsiteY6516" fmla="*/ 1589832 h 1652906"/>
              <a:gd name="connsiteX6517" fmla="*/ 1025574 w 1701424"/>
              <a:gd name="connsiteY6517" fmla="*/ 1589832 h 1652906"/>
              <a:gd name="connsiteX6518" fmla="*/ 1026623 w 1701424"/>
              <a:gd name="connsiteY6518" fmla="*/ 1589832 h 1652906"/>
              <a:gd name="connsiteX6519" fmla="*/ 1027279 w 1701424"/>
              <a:gd name="connsiteY6519" fmla="*/ 1590095 h 1652906"/>
              <a:gd name="connsiteX6520" fmla="*/ 1028721 w 1701424"/>
              <a:gd name="connsiteY6520" fmla="*/ 1590095 h 1652906"/>
              <a:gd name="connsiteX6521" fmla="*/ 1031868 w 1701424"/>
              <a:gd name="connsiteY6521" fmla="*/ 1590488 h 1652906"/>
              <a:gd name="connsiteX6522" fmla="*/ 1033048 w 1701424"/>
              <a:gd name="connsiteY6522" fmla="*/ 1590488 h 1652906"/>
              <a:gd name="connsiteX6523" fmla="*/ 1032524 w 1701424"/>
              <a:gd name="connsiteY6523" fmla="*/ 1589832 h 1652906"/>
              <a:gd name="connsiteX6524" fmla="*/ 1031868 w 1701424"/>
              <a:gd name="connsiteY6524" fmla="*/ 1588652 h 1652906"/>
              <a:gd name="connsiteX6525" fmla="*/ 1031868 w 1701424"/>
              <a:gd name="connsiteY6525" fmla="*/ 1587996 h 1652906"/>
              <a:gd name="connsiteX6526" fmla="*/ 1032524 w 1701424"/>
              <a:gd name="connsiteY6526" fmla="*/ 1586554 h 1652906"/>
              <a:gd name="connsiteX6527" fmla="*/ 1033048 w 1701424"/>
              <a:gd name="connsiteY6527" fmla="*/ 1586554 h 1652906"/>
              <a:gd name="connsiteX6528" fmla="*/ 1033966 w 1701424"/>
              <a:gd name="connsiteY6528" fmla="*/ 1585898 h 1652906"/>
              <a:gd name="connsiteX6529" fmla="*/ 1035146 w 1701424"/>
              <a:gd name="connsiteY6529" fmla="*/ 1584849 h 1652906"/>
              <a:gd name="connsiteX6530" fmla="*/ 1036589 w 1701424"/>
              <a:gd name="connsiteY6530" fmla="*/ 1583669 h 1652906"/>
              <a:gd name="connsiteX6531" fmla="*/ 1036851 w 1701424"/>
              <a:gd name="connsiteY6531" fmla="*/ 1583013 h 1652906"/>
              <a:gd name="connsiteX6532" fmla="*/ 1037244 w 1701424"/>
              <a:gd name="connsiteY6532" fmla="*/ 1582751 h 1652906"/>
              <a:gd name="connsiteX6533" fmla="*/ 1036589 w 1701424"/>
              <a:gd name="connsiteY6533" fmla="*/ 1581964 h 1652906"/>
              <a:gd name="connsiteX6534" fmla="*/ 1036064 w 1701424"/>
              <a:gd name="connsiteY6534" fmla="*/ 1581309 h 1652906"/>
              <a:gd name="connsiteX6535" fmla="*/ 1033966 w 1701424"/>
              <a:gd name="connsiteY6535" fmla="*/ 1578030 h 1652906"/>
              <a:gd name="connsiteX6536" fmla="*/ 1033311 w 1701424"/>
              <a:gd name="connsiteY6536" fmla="*/ 1575932 h 1652906"/>
              <a:gd name="connsiteX6537" fmla="*/ 1033704 w 1701424"/>
              <a:gd name="connsiteY6537" fmla="*/ 1575932 h 1652906"/>
              <a:gd name="connsiteX6538" fmla="*/ 1033311 w 1701424"/>
              <a:gd name="connsiteY6538" fmla="*/ 1575014 h 1652906"/>
              <a:gd name="connsiteX6539" fmla="*/ 1033311 w 1701424"/>
              <a:gd name="connsiteY6539" fmla="*/ 1574228 h 1652906"/>
              <a:gd name="connsiteX6540" fmla="*/ 1033311 w 1701424"/>
              <a:gd name="connsiteY6540" fmla="*/ 1573179 h 1652906"/>
              <a:gd name="connsiteX6541" fmla="*/ 1032262 w 1701424"/>
              <a:gd name="connsiteY6541" fmla="*/ 1572129 h 1652906"/>
              <a:gd name="connsiteX6542" fmla="*/ 1031868 w 1701424"/>
              <a:gd name="connsiteY6542" fmla="*/ 1569638 h 1652906"/>
              <a:gd name="connsiteX6543" fmla="*/ 1031212 w 1701424"/>
              <a:gd name="connsiteY6543" fmla="*/ 1567540 h 1652906"/>
              <a:gd name="connsiteX6544" fmla="*/ 1031606 w 1701424"/>
              <a:gd name="connsiteY6544" fmla="*/ 1563213 h 1652906"/>
              <a:gd name="connsiteX6545" fmla="*/ 1032262 w 1701424"/>
              <a:gd name="connsiteY6545" fmla="*/ 1562950 h 1652906"/>
              <a:gd name="connsiteX6546" fmla="*/ 1031868 w 1701424"/>
              <a:gd name="connsiteY6546" fmla="*/ 1562557 h 1652906"/>
              <a:gd name="connsiteX6547" fmla="*/ 1031606 w 1701424"/>
              <a:gd name="connsiteY6547" fmla="*/ 1561115 h 1652906"/>
              <a:gd name="connsiteX6548" fmla="*/ 1031868 w 1701424"/>
              <a:gd name="connsiteY6548" fmla="*/ 1559672 h 1652906"/>
              <a:gd name="connsiteX6549" fmla="*/ 1033311 w 1701424"/>
              <a:gd name="connsiteY6549" fmla="*/ 1557967 h 1652906"/>
              <a:gd name="connsiteX6550" fmla="*/ 1034360 w 1701424"/>
              <a:gd name="connsiteY6550" fmla="*/ 1557312 h 1652906"/>
              <a:gd name="connsiteX6551" fmla="*/ 1036851 w 1701424"/>
              <a:gd name="connsiteY6551" fmla="*/ 1555476 h 1652906"/>
              <a:gd name="connsiteX6552" fmla="*/ 1036851 w 1701424"/>
              <a:gd name="connsiteY6552" fmla="*/ 1554689 h 1652906"/>
              <a:gd name="connsiteX6553" fmla="*/ 1036851 w 1701424"/>
              <a:gd name="connsiteY6553" fmla="*/ 1554034 h 1652906"/>
              <a:gd name="connsiteX6554" fmla="*/ 1036851 w 1701424"/>
              <a:gd name="connsiteY6554" fmla="*/ 1553116 h 1652906"/>
              <a:gd name="connsiteX6555" fmla="*/ 1035802 w 1701424"/>
              <a:gd name="connsiteY6555" fmla="*/ 1551673 h 1652906"/>
              <a:gd name="connsiteX6556" fmla="*/ 1034360 w 1701424"/>
              <a:gd name="connsiteY6556" fmla="*/ 1550493 h 1652906"/>
              <a:gd name="connsiteX6557" fmla="*/ 1030950 w 1701424"/>
              <a:gd name="connsiteY6557" fmla="*/ 1550231 h 1652906"/>
              <a:gd name="connsiteX6558" fmla="*/ 1027279 w 1701424"/>
              <a:gd name="connsiteY6558" fmla="*/ 1546297 h 1652906"/>
              <a:gd name="connsiteX6559" fmla="*/ 1025574 w 1701424"/>
              <a:gd name="connsiteY6559" fmla="*/ 1542756 h 1652906"/>
              <a:gd name="connsiteX6560" fmla="*/ 1023345 w 1701424"/>
              <a:gd name="connsiteY6560" fmla="*/ 1539871 h 1652906"/>
              <a:gd name="connsiteX6561" fmla="*/ 1023082 w 1701424"/>
              <a:gd name="connsiteY6561" fmla="*/ 1538429 h 1652906"/>
              <a:gd name="connsiteX6562" fmla="*/ 1022689 w 1701424"/>
              <a:gd name="connsiteY6562" fmla="*/ 1536331 h 1652906"/>
              <a:gd name="connsiteX6563" fmla="*/ 1021902 w 1701424"/>
              <a:gd name="connsiteY6563" fmla="*/ 1534495 h 1652906"/>
              <a:gd name="connsiteX6564" fmla="*/ 1019411 w 1701424"/>
              <a:gd name="connsiteY6564" fmla="*/ 1530954 h 1652906"/>
              <a:gd name="connsiteX6565" fmla="*/ 1016264 w 1701424"/>
              <a:gd name="connsiteY6565" fmla="*/ 1527807 h 1652906"/>
              <a:gd name="connsiteX6566" fmla="*/ 1015608 w 1701424"/>
              <a:gd name="connsiteY6566" fmla="*/ 1526758 h 1652906"/>
              <a:gd name="connsiteX6567" fmla="*/ 1015215 w 1701424"/>
              <a:gd name="connsiteY6567" fmla="*/ 1525972 h 1652906"/>
              <a:gd name="connsiteX6568" fmla="*/ 1015608 w 1701424"/>
              <a:gd name="connsiteY6568" fmla="*/ 1525054 h 1652906"/>
              <a:gd name="connsiteX6569" fmla="*/ 1016526 w 1701424"/>
              <a:gd name="connsiteY6569" fmla="*/ 1523218 h 1652906"/>
              <a:gd name="connsiteX6570" fmla="*/ 1017313 w 1701424"/>
              <a:gd name="connsiteY6570" fmla="*/ 1522824 h 1652906"/>
              <a:gd name="connsiteX6571" fmla="*/ 1017968 w 1701424"/>
              <a:gd name="connsiteY6571" fmla="*/ 1522431 h 1652906"/>
              <a:gd name="connsiteX6572" fmla="*/ 1019148 w 1701424"/>
              <a:gd name="connsiteY6572" fmla="*/ 1522431 h 1652906"/>
              <a:gd name="connsiteX6573" fmla="*/ 1019804 w 1701424"/>
              <a:gd name="connsiteY6573" fmla="*/ 1522824 h 1652906"/>
              <a:gd name="connsiteX6574" fmla="*/ 1020984 w 1701424"/>
              <a:gd name="connsiteY6574" fmla="*/ 1523873 h 1652906"/>
              <a:gd name="connsiteX6575" fmla="*/ 1021902 w 1701424"/>
              <a:gd name="connsiteY6575" fmla="*/ 1524267 h 1652906"/>
              <a:gd name="connsiteX6576" fmla="*/ 1023345 w 1701424"/>
              <a:gd name="connsiteY6576" fmla="*/ 1523873 h 1652906"/>
              <a:gd name="connsiteX6577" fmla="*/ 1025180 w 1701424"/>
              <a:gd name="connsiteY6577" fmla="*/ 1522431 h 1652906"/>
              <a:gd name="connsiteX6578" fmla="*/ 1027279 w 1701424"/>
              <a:gd name="connsiteY6578" fmla="*/ 1519677 h 1652906"/>
              <a:gd name="connsiteX6579" fmla="*/ 1028328 w 1701424"/>
              <a:gd name="connsiteY6579" fmla="*/ 1515874 h 1652906"/>
              <a:gd name="connsiteX6580" fmla="*/ 1028328 w 1701424"/>
              <a:gd name="connsiteY6580" fmla="*/ 1514432 h 1652906"/>
              <a:gd name="connsiteX6581" fmla="*/ 1028721 w 1701424"/>
              <a:gd name="connsiteY6581" fmla="*/ 1512334 h 1652906"/>
              <a:gd name="connsiteX6582" fmla="*/ 1028328 w 1701424"/>
              <a:gd name="connsiteY6582" fmla="*/ 1511154 h 1652906"/>
              <a:gd name="connsiteX6583" fmla="*/ 1025574 w 1701424"/>
              <a:gd name="connsiteY6583" fmla="*/ 1508793 h 1652906"/>
              <a:gd name="connsiteX6584" fmla="*/ 1024787 w 1701424"/>
              <a:gd name="connsiteY6584" fmla="*/ 1506957 h 1652906"/>
              <a:gd name="connsiteX6585" fmla="*/ 1024787 w 1701424"/>
              <a:gd name="connsiteY6585" fmla="*/ 1505908 h 1652906"/>
              <a:gd name="connsiteX6586" fmla="*/ 1024131 w 1701424"/>
              <a:gd name="connsiteY6586" fmla="*/ 1503417 h 1652906"/>
              <a:gd name="connsiteX6587" fmla="*/ 1024787 w 1701424"/>
              <a:gd name="connsiteY6587" fmla="*/ 1503417 h 1652906"/>
              <a:gd name="connsiteX6588" fmla="*/ 1025180 w 1701424"/>
              <a:gd name="connsiteY6588" fmla="*/ 1504466 h 1652906"/>
              <a:gd name="connsiteX6589" fmla="*/ 1025574 w 1701424"/>
              <a:gd name="connsiteY6589" fmla="*/ 1504466 h 1652906"/>
              <a:gd name="connsiteX6590" fmla="*/ 1026229 w 1701424"/>
              <a:gd name="connsiteY6590" fmla="*/ 1505253 h 1652906"/>
              <a:gd name="connsiteX6591" fmla="*/ 1026885 w 1701424"/>
              <a:gd name="connsiteY6591" fmla="*/ 1504728 h 1652906"/>
              <a:gd name="connsiteX6592" fmla="*/ 1028328 w 1701424"/>
              <a:gd name="connsiteY6592" fmla="*/ 1506695 h 1652906"/>
              <a:gd name="connsiteX6593" fmla="*/ 1028721 w 1701424"/>
              <a:gd name="connsiteY6593" fmla="*/ 1508400 h 1652906"/>
              <a:gd name="connsiteX6594" fmla="*/ 1028983 w 1701424"/>
              <a:gd name="connsiteY6594" fmla="*/ 1508006 h 1652906"/>
              <a:gd name="connsiteX6595" fmla="*/ 1029770 w 1701424"/>
              <a:gd name="connsiteY6595" fmla="*/ 1508793 h 1652906"/>
              <a:gd name="connsiteX6596" fmla="*/ 1030950 w 1701424"/>
              <a:gd name="connsiteY6596" fmla="*/ 1508006 h 1652906"/>
              <a:gd name="connsiteX6597" fmla="*/ 1031212 w 1701424"/>
              <a:gd name="connsiteY6597" fmla="*/ 1508400 h 1652906"/>
              <a:gd name="connsiteX6598" fmla="*/ 1032524 w 1701424"/>
              <a:gd name="connsiteY6598" fmla="*/ 1507613 h 1652906"/>
              <a:gd name="connsiteX6599" fmla="*/ 1033704 w 1701424"/>
              <a:gd name="connsiteY6599" fmla="*/ 1507351 h 1652906"/>
              <a:gd name="connsiteX6600" fmla="*/ 1036589 w 1701424"/>
              <a:gd name="connsiteY6600" fmla="*/ 1507613 h 1652906"/>
              <a:gd name="connsiteX6601" fmla="*/ 1038031 w 1701424"/>
              <a:gd name="connsiteY6601" fmla="*/ 1506957 h 1652906"/>
              <a:gd name="connsiteX6602" fmla="*/ 1037244 w 1701424"/>
              <a:gd name="connsiteY6602" fmla="*/ 1505515 h 1652906"/>
              <a:gd name="connsiteX6603" fmla="*/ 1036589 w 1701424"/>
              <a:gd name="connsiteY6603" fmla="*/ 1501975 h 1652906"/>
              <a:gd name="connsiteX6604" fmla="*/ 1033311 w 1701424"/>
              <a:gd name="connsiteY6604" fmla="*/ 1502368 h 1652906"/>
              <a:gd name="connsiteX6605" fmla="*/ 1030163 w 1701424"/>
              <a:gd name="connsiteY6605" fmla="*/ 1496729 h 1652906"/>
              <a:gd name="connsiteX6606" fmla="*/ 1029508 w 1701424"/>
              <a:gd name="connsiteY6606" fmla="*/ 1494238 h 1652906"/>
              <a:gd name="connsiteX6607" fmla="*/ 1029770 w 1701424"/>
              <a:gd name="connsiteY6607" fmla="*/ 1489648 h 1652906"/>
              <a:gd name="connsiteX6608" fmla="*/ 1031212 w 1701424"/>
              <a:gd name="connsiteY6608" fmla="*/ 1488468 h 1652906"/>
              <a:gd name="connsiteX6609" fmla="*/ 1032524 w 1701424"/>
              <a:gd name="connsiteY6609" fmla="*/ 1487812 h 1652906"/>
              <a:gd name="connsiteX6610" fmla="*/ 1035146 w 1701424"/>
              <a:gd name="connsiteY6610" fmla="*/ 1489255 h 1652906"/>
              <a:gd name="connsiteX6611" fmla="*/ 1036589 w 1701424"/>
              <a:gd name="connsiteY6611" fmla="*/ 1489255 h 1652906"/>
              <a:gd name="connsiteX6612" fmla="*/ 1036589 w 1701424"/>
              <a:gd name="connsiteY6612" fmla="*/ 1489911 h 1652906"/>
              <a:gd name="connsiteX6613" fmla="*/ 1036589 w 1701424"/>
              <a:gd name="connsiteY6613" fmla="*/ 1490566 h 1652906"/>
              <a:gd name="connsiteX6614" fmla="*/ 1038294 w 1701424"/>
              <a:gd name="connsiteY6614" fmla="*/ 1490566 h 1652906"/>
              <a:gd name="connsiteX6615" fmla="*/ 1041047 w 1701424"/>
              <a:gd name="connsiteY6615" fmla="*/ 1493189 h 1652906"/>
              <a:gd name="connsiteX6616" fmla="*/ 1042490 w 1701424"/>
              <a:gd name="connsiteY6616" fmla="*/ 1494893 h 1652906"/>
              <a:gd name="connsiteX6617" fmla="*/ 1044981 w 1701424"/>
              <a:gd name="connsiteY6617" fmla="*/ 1495942 h 1652906"/>
              <a:gd name="connsiteX6618" fmla="*/ 1046424 w 1701424"/>
              <a:gd name="connsiteY6618" fmla="*/ 1496992 h 1652906"/>
              <a:gd name="connsiteX6619" fmla="*/ 1050751 w 1701424"/>
              <a:gd name="connsiteY6619" fmla="*/ 1498172 h 1652906"/>
              <a:gd name="connsiteX6620" fmla="*/ 1051407 w 1701424"/>
              <a:gd name="connsiteY6620" fmla="*/ 1496729 h 1652906"/>
              <a:gd name="connsiteX6621" fmla="*/ 1052062 w 1701424"/>
              <a:gd name="connsiteY6621" fmla="*/ 1493189 h 1652906"/>
              <a:gd name="connsiteX6622" fmla="*/ 1052849 w 1701424"/>
              <a:gd name="connsiteY6622" fmla="*/ 1492533 h 1652906"/>
              <a:gd name="connsiteX6623" fmla="*/ 1052062 w 1701424"/>
              <a:gd name="connsiteY6623" fmla="*/ 1490566 h 1652906"/>
              <a:gd name="connsiteX6624" fmla="*/ 1051144 w 1701424"/>
              <a:gd name="connsiteY6624" fmla="*/ 1489255 h 1652906"/>
              <a:gd name="connsiteX6625" fmla="*/ 1050751 w 1701424"/>
              <a:gd name="connsiteY6625" fmla="*/ 1489255 h 1652906"/>
              <a:gd name="connsiteX6626" fmla="*/ 1049309 w 1701424"/>
              <a:gd name="connsiteY6626" fmla="*/ 1486108 h 1652906"/>
              <a:gd name="connsiteX6627" fmla="*/ 1048784 w 1701424"/>
              <a:gd name="connsiteY6627" fmla="*/ 1486894 h 1652906"/>
              <a:gd name="connsiteX6628" fmla="*/ 1048128 w 1701424"/>
              <a:gd name="connsiteY6628" fmla="*/ 1486894 h 1652906"/>
              <a:gd name="connsiteX6629" fmla="*/ 1048128 w 1701424"/>
              <a:gd name="connsiteY6629" fmla="*/ 1486108 h 1652906"/>
              <a:gd name="connsiteX6630" fmla="*/ 1046424 w 1701424"/>
              <a:gd name="connsiteY6630" fmla="*/ 1486370 h 1652906"/>
              <a:gd name="connsiteX6631" fmla="*/ 1046030 w 1701424"/>
              <a:gd name="connsiteY6631" fmla="*/ 1484928 h 1652906"/>
              <a:gd name="connsiteX6632" fmla="*/ 1045768 w 1701424"/>
              <a:gd name="connsiteY6632" fmla="*/ 1484928 h 1652906"/>
              <a:gd name="connsiteX6633" fmla="*/ 1044981 w 1701424"/>
              <a:gd name="connsiteY6633" fmla="*/ 1483616 h 1652906"/>
              <a:gd name="connsiteX6634" fmla="*/ 1043932 w 1701424"/>
              <a:gd name="connsiteY6634" fmla="*/ 1483616 h 1652906"/>
              <a:gd name="connsiteX6635" fmla="*/ 1042490 w 1701424"/>
              <a:gd name="connsiteY6635" fmla="*/ 1483092 h 1652906"/>
              <a:gd name="connsiteX6636" fmla="*/ 1039343 w 1701424"/>
              <a:gd name="connsiteY6636" fmla="*/ 1477453 h 1652906"/>
              <a:gd name="connsiteX6637" fmla="*/ 1038294 w 1701424"/>
              <a:gd name="connsiteY6637" fmla="*/ 1475355 h 1652906"/>
              <a:gd name="connsiteX6638" fmla="*/ 1034360 w 1701424"/>
              <a:gd name="connsiteY6638" fmla="*/ 1474699 h 1652906"/>
              <a:gd name="connsiteX6639" fmla="*/ 1033966 w 1701424"/>
              <a:gd name="connsiteY6639" fmla="*/ 1473913 h 1652906"/>
              <a:gd name="connsiteX6640" fmla="*/ 1033311 w 1701424"/>
              <a:gd name="connsiteY6640" fmla="*/ 1471552 h 1652906"/>
              <a:gd name="connsiteX6641" fmla="*/ 1033311 w 1701424"/>
              <a:gd name="connsiteY6641" fmla="*/ 1466831 h 1652906"/>
              <a:gd name="connsiteX6642" fmla="*/ 1033704 w 1701424"/>
              <a:gd name="connsiteY6642" fmla="*/ 1465389 h 1652906"/>
              <a:gd name="connsiteX6643" fmla="*/ 1031606 w 1701424"/>
              <a:gd name="connsiteY6643" fmla="*/ 1464733 h 1652906"/>
              <a:gd name="connsiteX6644" fmla="*/ 1031606 w 1701424"/>
              <a:gd name="connsiteY6644" fmla="*/ 1464078 h 1652906"/>
              <a:gd name="connsiteX6645" fmla="*/ 1029770 w 1701424"/>
              <a:gd name="connsiteY6645" fmla="*/ 1463029 h 1652906"/>
              <a:gd name="connsiteX6646" fmla="*/ 1029770 w 1701424"/>
              <a:gd name="connsiteY6646" fmla="*/ 1461980 h 1652906"/>
              <a:gd name="connsiteX6647" fmla="*/ 1031606 w 1701424"/>
              <a:gd name="connsiteY6647" fmla="*/ 1459750 h 1652906"/>
              <a:gd name="connsiteX6648" fmla="*/ 1030950 w 1701424"/>
              <a:gd name="connsiteY6648" fmla="*/ 1459095 h 1652906"/>
              <a:gd name="connsiteX6649" fmla="*/ 1029508 w 1701424"/>
              <a:gd name="connsiteY6649" fmla="*/ 1458046 h 1652906"/>
              <a:gd name="connsiteX6650" fmla="*/ 1026229 w 1701424"/>
              <a:gd name="connsiteY6650" fmla="*/ 1460275 h 1652906"/>
              <a:gd name="connsiteX6651" fmla="*/ 1025180 w 1701424"/>
              <a:gd name="connsiteY6651" fmla="*/ 1459750 h 1652906"/>
              <a:gd name="connsiteX6652" fmla="*/ 1024787 w 1701424"/>
              <a:gd name="connsiteY6652" fmla="*/ 1460537 h 1652906"/>
              <a:gd name="connsiteX6653" fmla="*/ 1024131 w 1701424"/>
              <a:gd name="connsiteY6653" fmla="*/ 1462373 h 1652906"/>
              <a:gd name="connsiteX6654" fmla="*/ 1022689 w 1701424"/>
              <a:gd name="connsiteY6654" fmla="*/ 1462635 h 1652906"/>
              <a:gd name="connsiteX6655" fmla="*/ 1021247 w 1701424"/>
              <a:gd name="connsiteY6655" fmla="*/ 1462635 h 1652906"/>
              <a:gd name="connsiteX6656" fmla="*/ 1019804 w 1701424"/>
              <a:gd name="connsiteY6656" fmla="*/ 1463029 h 1652906"/>
              <a:gd name="connsiteX6657" fmla="*/ 1017050 w 1701424"/>
              <a:gd name="connsiteY6657" fmla="*/ 1462635 h 1652906"/>
              <a:gd name="connsiteX6658" fmla="*/ 1017313 w 1701424"/>
              <a:gd name="connsiteY6658" fmla="*/ 1463029 h 1652906"/>
              <a:gd name="connsiteX6659" fmla="*/ 1018755 w 1701424"/>
              <a:gd name="connsiteY6659" fmla="*/ 1463291 h 1652906"/>
              <a:gd name="connsiteX6660" fmla="*/ 1019411 w 1701424"/>
              <a:gd name="connsiteY6660" fmla="*/ 1463684 h 1652906"/>
              <a:gd name="connsiteX6661" fmla="*/ 1018755 w 1701424"/>
              <a:gd name="connsiteY6661" fmla="*/ 1463684 h 1652906"/>
              <a:gd name="connsiteX6662" fmla="*/ 1018755 w 1701424"/>
              <a:gd name="connsiteY6662" fmla="*/ 1464078 h 1652906"/>
              <a:gd name="connsiteX6663" fmla="*/ 1017706 w 1701424"/>
              <a:gd name="connsiteY6663" fmla="*/ 1463291 h 1652906"/>
              <a:gd name="connsiteX6664" fmla="*/ 1016526 w 1701424"/>
              <a:gd name="connsiteY6664" fmla="*/ 1463684 h 1652906"/>
              <a:gd name="connsiteX6665" fmla="*/ 1016526 w 1701424"/>
              <a:gd name="connsiteY6665" fmla="*/ 1464078 h 1652906"/>
              <a:gd name="connsiteX6666" fmla="*/ 1014428 w 1701424"/>
              <a:gd name="connsiteY6666" fmla="*/ 1464471 h 1652906"/>
              <a:gd name="connsiteX6667" fmla="*/ 1013510 w 1701424"/>
              <a:gd name="connsiteY6667" fmla="*/ 1463684 h 1652906"/>
              <a:gd name="connsiteX6668" fmla="*/ 1012330 w 1701424"/>
              <a:gd name="connsiteY6668" fmla="*/ 1464078 h 1652906"/>
              <a:gd name="connsiteX6669" fmla="*/ 1012330 w 1701424"/>
              <a:gd name="connsiteY6669" fmla="*/ 1464471 h 1652906"/>
              <a:gd name="connsiteX6670" fmla="*/ 1009576 w 1701424"/>
              <a:gd name="connsiteY6670" fmla="*/ 1465389 h 1652906"/>
              <a:gd name="connsiteX6671" fmla="*/ 1009314 w 1701424"/>
              <a:gd name="connsiteY6671" fmla="*/ 1464733 h 1652906"/>
              <a:gd name="connsiteX6672" fmla="*/ 1008789 w 1701424"/>
              <a:gd name="connsiteY6672" fmla="*/ 1464733 h 1652906"/>
              <a:gd name="connsiteX6673" fmla="*/ 1008527 w 1701424"/>
              <a:gd name="connsiteY6673" fmla="*/ 1464471 h 1652906"/>
              <a:gd name="connsiteX6674" fmla="*/ 1006691 w 1701424"/>
              <a:gd name="connsiteY6674" fmla="*/ 1463029 h 1652906"/>
              <a:gd name="connsiteX6675" fmla="*/ 1006035 w 1701424"/>
              <a:gd name="connsiteY6675" fmla="*/ 1462635 h 1652906"/>
              <a:gd name="connsiteX6676" fmla="*/ 1005642 w 1701424"/>
              <a:gd name="connsiteY6676" fmla="*/ 1462373 h 1652906"/>
              <a:gd name="connsiteX6677" fmla="*/ 1006429 w 1701424"/>
              <a:gd name="connsiteY6677" fmla="*/ 1461980 h 1652906"/>
              <a:gd name="connsiteX6678" fmla="*/ 1005249 w 1701424"/>
              <a:gd name="connsiteY6678" fmla="*/ 1460931 h 1652906"/>
              <a:gd name="connsiteX6679" fmla="*/ 1005249 w 1701424"/>
              <a:gd name="connsiteY6679" fmla="*/ 1459750 h 1652906"/>
              <a:gd name="connsiteX6680" fmla="*/ 1004986 w 1701424"/>
              <a:gd name="connsiteY6680" fmla="*/ 1458832 h 1652906"/>
              <a:gd name="connsiteX6681" fmla="*/ 1004331 w 1701424"/>
              <a:gd name="connsiteY6681" fmla="*/ 1457652 h 1652906"/>
              <a:gd name="connsiteX6682" fmla="*/ 1001446 w 1701424"/>
              <a:gd name="connsiteY6682" fmla="*/ 1456210 h 1652906"/>
              <a:gd name="connsiteX6683" fmla="*/ 1000003 w 1701424"/>
              <a:gd name="connsiteY6683" fmla="*/ 1456210 h 1652906"/>
              <a:gd name="connsiteX6684" fmla="*/ 998954 w 1701424"/>
              <a:gd name="connsiteY6684" fmla="*/ 1456997 h 1652906"/>
              <a:gd name="connsiteX6685" fmla="*/ 997250 w 1701424"/>
              <a:gd name="connsiteY6685" fmla="*/ 1461193 h 1652906"/>
              <a:gd name="connsiteX6686" fmla="*/ 993185 w 1701424"/>
              <a:gd name="connsiteY6686" fmla="*/ 1464471 h 1652906"/>
              <a:gd name="connsiteX6687" fmla="*/ 991086 w 1701424"/>
              <a:gd name="connsiteY6687" fmla="*/ 1464471 h 1652906"/>
              <a:gd name="connsiteX6688" fmla="*/ 987546 w 1701424"/>
              <a:gd name="connsiteY6688" fmla="*/ 1464078 h 1652906"/>
              <a:gd name="connsiteX6689" fmla="*/ 983350 w 1701424"/>
              <a:gd name="connsiteY6689" fmla="*/ 1461586 h 1652906"/>
              <a:gd name="connsiteX6690" fmla="*/ 983350 w 1701424"/>
              <a:gd name="connsiteY6690" fmla="*/ 1461193 h 1652906"/>
              <a:gd name="connsiteX6691" fmla="*/ 981907 w 1701424"/>
              <a:gd name="connsiteY6691" fmla="*/ 1459488 h 1652906"/>
              <a:gd name="connsiteX6692" fmla="*/ 981514 w 1701424"/>
              <a:gd name="connsiteY6692" fmla="*/ 1457652 h 1652906"/>
              <a:gd name="connsiteX6693" fmla="*/ 981907 w 1701424"/>
              <a:gd name="connsiteY6693" fmla="*/ 1456734 h 1652906"/>
              <a:gd name="connsiteX6694" fmla="*/ 982694 w 1701424"/>
              <a:gd name="connsiteY6694" fmla="*/ 1453194 h 1652906"/>
              <a:gd name="connsiteX6695" fmla="*/ 984005 w 1701424"/>
              <a:gd name="connsiteY6695" fmla="*/ 1450571 h 1652906"/>
              <a:gd name="connsiteX6696" fmla="*/ 984005 w 1701424"/>
              <a:gd name="connsiteY6696" fmla="*/ 1449916 h 1652906"/>
              <a:gd name="connsiteX6697" fmla="*/ 984005 w 1701424"/>
              <a:gd name="connsiteY6697" fmla="*/ 1448867 h 1652906"/>
              <a:gd name="connsiteX6698" fmla="*/ 984005 w 1701424"/>
              <a:gd name="connsiteY6698" fmla="*/ 1447817 h 1652906"/>
              <a:gd name="connsiteX6699" fmla="*/ 983350 w 1701424"/>
              <a:gd name="connsiteY6699" fmla="*/ 1447031 h 1652906"/>
              <a:gd name="connsiteX6700" fmla="*/ 982956 w 1701424"/>
              <a:gd name="connsiteY6700" fmla="*/ 1446768 h 1652906"/>
              <a:gd name="connsiteX6701" fmla="*/ 981907 w 1701424"/>
              <a:gd name="connsiteY6701" fmla="*/ 1446375 h 1652906"/>
              <a:gd name="connsiteX6702" fmla="*/ 974171 w 1701424"/>
              <a:gd name="connsiteY6702" fmla="*/ 1448473 h 1652906"/>
              <a:gd name="connsiteX6703" fmla="*/ 972728 w 1701424"/>
              <a:gd name="connsiteY6703" fmla="*/ 1449260 h 1652906"/>
              <a:gd name="connsiteX6704" fmla="*/ 972335 w 1701424"/>
              <a:gd name="connsiteY6704" fmla="*/ 1448867 h 1652906"/>
              <a:gd name="connsiteX6705" fmla="*/ 969450 w 1701424"/>
              <a:gd name="connsiteY6705" fmla="*/ 1450571 h 1652906"/>
              <a:gd name="connsiteX6706" fmla="*/ 968007 w 1701424"/>
              <a:gd name="connsiteY6706" fmla="*/ 1452407 h 1652906"/>
              <a:gd name="connsiteX6707" fmla="*/ 967352 w 1701424"/>
              <a:gd name="connsiteY6707" fmla="*/ 1453194 h 1652906"/>
              <a:gd name="connsiteX6708" fmla="*/ 967352 w 1701424"/>
              <a:gd name="connsiteY6708" fmla="*/ 1452407 h 1652906"/>
              <a:gd name="connsiteX6709" fmla="*/ 967089 w 1701424"/>
              <a:gd name="connsiteY6709" fmla="*/ 1452407 h 1652906"/>
              <a:gd name="connsiteX6710" fmla="*/ 967089 w 1701424"/>
              <a:gd name="connsiteY6710" fmla="*/ 1451751 h 1652906"/>
              <a:gd name="connsiteX6711" fmla="*/ 966565 w 1701424"/>
              <a:gd name="connsiteY6711" fmla="*/ 1452014 h 1652906"/>
              <a:gd name="connsiteX6712" fmla="*/ 963811 w 1701424"/>
              <a:gd name="connsiteY6712" fmla="*/ 1450965 h 1652906"/>
              <a:gd name="connsiteX6713" fmla="*/ 962762 w 1701424"/>
              <a:gd name="connsiteY6713" fmla="*/ 1450309 h 1652906"/>
              <a:gd name="connsiteX6714" fmla="*/ 962107 w 1701424"/>
              <a:gd name="connsiteY6714" fmla="*/ 1450571 h 1652906"/>
              <a:gd name="connsiteX6715" fmla="*/ 961451 w 1701424"/>
              <a:gd name="connsiteY6715" fmla="*/ 1450309 h 1652906"/>
              <a:gd name="connsiteX6716" fmla="*/ 959877 w 1701424"/>
              <a:gd name="connsiteY6716" fmla="*/ 1450571 h 1652906"/>
              <a:gd name="connsiteX6717" fmla="*/ 959090 w 1701424"/>
              <a:gd name="connsiteY6717" fmla="*/ 1451358 h 1652906"/>
              <a:gd name="connsiteX6718" fmla="*/ 957779 w 1701424"/>
              <a:gd name="connsiteY6718" fmla="*/ 1451358 h 1652906"/>
              <a:gd name="connsiteX6719" fmla="*/ 957386 w 1701424"/>
              <a:gd name="connsiteY6719" fmla="*/ 1452407 h 1652906"/>
              <a:gd name="connsiteX6720" fmla="*/ 955681 w 1701424"/>
              <a:gd name="connsiteY6720" fmla="*/ 1453194 h 1652906"/>
              <a:gd name="connsiteX6721" fmla="*/ 955681 w 1701424"/>
              <a:gd name="connsiteY6721" fmla="*/ 1452669 h 1652906"/>
              <a:gd name="connsiteX6722" fmla="*/ 955288 w 1701424"/>
              <a:gd name="connsiteY6722" fmla="*/ 1452669 h 1652906"/>
              <a:gd name="connsiteX6723" fmla="*/ 955288 w 1701424"/>
              <a:gd name="connsiteY6723" fmla="*/ 1453194 h 1652906"/>
              <a:gd name="connsiteX6724" fmla="*/ 950305 w 1701424"/>
              <a:gd name="connsiteY6724" fmla="*/ 1452407 h 1652906"/>
              <a:gd name="connsiteX6725" fmla="*/ 949256 w 1701424"/>
              <a:gd name="connsiteY6725" fmla="*/ 1452407 h 1652906"/>
              <a:gd name="connsiteX6726" fmla="*/ 949256 w 1701424"/>
              <a:gd name="connsiteY6726" fmla="*/ 1452669 h 1652906"/>
              <a:gd name="connsiteX6727" fmla="*/ 946895 w 1701424"/>
              <a:gd name="connsiteY6727" fmla="*/ 1453194 h 1652906"/>
              <a:gd name="connsiteX6728" fmla="*/ 944010 w 1701424"/>
              <a:gd name="connsiteY6728" fmla="*/ 1453456 h 1652906"/>
              <a:gd name="connsiteX6729" fmla="*/ 942568 w 1701424"/>
              <a:gd name="connsiteY6729" fmla="*/ 1452669 h 1652906"/>
              <a:gd name="connsiteX6730" fmla="*/ 942175 w 1701424"/>
              <a:gd name="connsiteY6730" fmla="*/ 1451751 h 1652906"/>
              <a:gd name="connsiteX6731" fmla="*/ 940077 w 1701424"/>
              <a:gd name="connsiteY6731" fmla="*/ 1450965 h 1652906"/>
              <a:gd name="connsiteX6732" fmla="*/ 941519 w 1701424"/>
              <a:gd name="connsiteY6732" fmla="*/ 1446375 h 1652906"/>
              <a:gd name="connsiteX6733" fmla="*/ 941519 w 1701424"/>
              <a:gd name="connsiteY6733" fmla="*/ 1444277 h 1652906"/>
              <a:gd name="connsiteX6734" fmla="*/ 941912 w 1701424"/>
              <a:gd name="connsiteY6734" fmla="*/ 1442572 h 1652906"/>
              <a:gd name="connsiteX6735" fmla="*/ 942568 w 1701424"/>
              <a:gd name="connsiteY6735" fmla="*/ 1441130 h 1652906"/>
              <a:gd name="connsiteX6736" fmla="*/ 944010 w 1701424"/>
              <a:gd name="connsiteY6736" fmla="*/ 1439949 h 1652906"/>
              <a:gd name="connsiteX6737" fmla="*/ 947551 w 1701424"/>
              <a:gd name="connsiteY6737" fmla="*/ 1438507 h 1652906"/>
              <a:gd name="connsiteX6738" fmla="*/ 948207 w 1701424"/>
              <a:gd name="connsiteY6738" fmla="*/ 1437852 h 1652906"/>
              <a:gd name="connsiteX6739" fmla="*/ 948207 w 1701424"/>
              <a:gd name="connsiteY6739" fmla="*/ 1435491 h 1652906"/>
              <a:gd name="connsiteX6740" fmla="*/ 947158 w 1701424"/>
              <a:gd name="connsiteY6740" fmla="*/ 1432869 h 1652906"/>
              <a:gd name="connsiteX6741" fmla="*/ 945715 w 1701424"/>
              <a:gd name="connsiteY6741" fmla="*/ 1431951 h 1652906"/>
              <a:gd name="connsiteX6742" fmla="*/ 944666 w 1701424"/>
              <a:gd name="connsiteY6742" fmla="*/ 1430377 h 1652906"/>
              <a:gd name="connsiteX6743" fmla="*/ 944273 w 1701424"/>
              <a:gd name="connsiteY6743" fmla="*/ 1428672 h 1652906"/>
              <a:gd name="connsiteX6744" fmla="*/ 944273 w 1701424"/>
              <a:gd name="connsiteY6744" fmla="*/ 1428017 h 1652906"/>
              <a:gd name="connsiteX6745" fmla="*/ 948600 w 1701424"/>
              <a:gd name="connsiteY6745" fmla="*/ 1424476 h 1652906"/>
              <a:gd name="connsiteX6746" fmla="*/ 949256 w 1701424"/>
              <a:gd name="connsiteY6746" fmla="*/ 1423296 h 1652906"/>
              <a:gd name="connsiteX6747" fmla="*/ 949649 w 1701424"/>
              <a:gd name="connsiteY6747" fmla="*/ 1422640 h 1652906"/>
              <a:gd name="connsiteX6748" fmla="*/ 949911 w 1701424"/>
              <a:gd name="connsiteY6748" fmla="*/ 1420936 h 1652906"/>
              <a:gd name="connsiteX6749" fmla="*/ 949649 w 1701424"/>
              <a:gd name="connsiteY6749" fmla="*/ 1419493 h 1652906"/>
              <a:gd name="connsiteX6750" fmla="*/ 946371 w 1701424"/>
              <a:gd name="connsiteY6750" fmla="*/ 1415953 h 1652906"/>
              <a:gd name="connsiteX6751" fmla="*/ 944928 w 1701424"/>
              <a:gd name="connsiteY6751" fmla="*/ 1413068 h 1652906"/>
              <a:gd name="connsiteX6752" fmla="*/ 944273 w 1701424"/>
              <a:gd name="connsiteY6752" fmla="*/ 1411232 h 1652906"/>
              <a:gd name="connsiteX6753" fmla="*/ 944666 w 1701424"/>
              <a:gd name="connsiteY6753" fmla="*/ 1409527 h 1652906"/>
              <a:gd name="connsiteX6754" fmla="*/ 947158 w 1701424"/>
              <a:gd name="connsiteY6754" fmla="*/ 1405987 h 1652906"/>
              <a:gd name="connsiteX6755" fmla="*/ 947158 w 1701424"/>
              <a:gd name="connsiteY6755" fmla="*/ 1405331 h 1652906"/>
              <a:gd name="connsiteX6756" fmla="*/ 947158 w 1701424"/>
              <a:gd name="connsiteY6756" fmla="*/ 1404151 h 1652906"/>
              <a:gd name="connsiteX6757" fmla="*/ 945715 w 1701424"/>
              <a:gd name="connsiteY6757" fmla="*/ 1403233 h 1652906"/>
              <a:gd name="connsiteX6758" fmla="*/ 941912 w 1701424"/>
              <a:gd name="connsiteY6758" fmla="*/ 1401397 h 1652906"/>
              <a:gd name="connsiteX6759" fmla="*/ 940470 w 1701424"/>
              <a:gd name="connsiteY6759" fmla="*/ 1399955 h 1652906"/>
              <a:gd name="connsiteX6760" fmla="*/ 940470 w 1701424"/>
              <a:gd name="connsiteY6760" fmla="*/ 1398906 h 1652906"/>
              <a:gd name="connsiteX6761" fmla="*/ 940470 w 1701424"/>
              <a:gd name="connsiteY6761" fmla="*/ 1398250 h 1652906"/>
              <a:gd name="connsiteX6762" fmla="*/ 940470 w 1701424"/>
              <a:gd name="connsiteY6762" fmla="*/ 1397594 h 1652906"/>
              <a:gd name="connsiteX6763" fmla="*/ 940732 w 1701424"/>
              <a:gd name="connsiteY6763" fmla="*/ 1396808 h 1652906"/>
              <a:gd name="connsiteX6764" fmla="*/ 943617 w 1701424"/>
              <a:gd name="connsiteY6764" fmla="*/ 1394054 h 1652906"/>
              <a:gd name="connsiteX6765" fmla="*/ 944010 w 1701424"/>
              <a:gd name="connsiteY6765" fmla="*/ 1392611 h 1652906"/>
              <a:gd name="connsiteX6766" fmla="*/ 943224 w 1701424"/>
              <a:gd name="connsiteY6766" fmla="*/ 1389726 h 1652906"/>
              <a:gd name="connsiteX6767" fmla="*/ 945715 w 1701424"/>
              <a:gd name="connsiteY6767" fmla="*/ 1389333 h 1652906"/>
              <a:gd name="connsiteX6768" fmla="*/ 946109 w 1701424"/>
              <a:gd name="connsiteY6768" fmla="*/ 1389071 h 1652906"/>
              <a:gd name="connsiteX6769" fmla="*/ 947158 w 1701424"/>
              <a:gd name="connsiteY6769" fmla="*/ 1389726 h 1652906"/>
              <a:gd name="connsiteX6770" fmla="*/ 948207 w 1701424"/>
              <a:gd name="connsiteY6770" fmla="*/ 1389333 h 1652906"/>
              <a:gd name="connsiteX6771" fmla="*/ 948993 w 1701424"/>
              <a:gd name="connsiteY6771" fmla="*/ 1389071 h 1652906"/>
              <a:gd name="connsiteX6772" fmla="*/ 949911 w 1701424"/>
              <a:gd name="connsiteY6772" fmla="*/ 1388415 h 1652906"/>
              <a:gd name="connsiteX6773" fmla="*/ 950305 w 1701424"/>
              <a:gd name="connsiteY6773" fmla="*/ 1387235 h 1652906"/>
              <a:gd name="connsiteX6774" fmla="*/ 952009 w 1701424"/>
              <a:gd name="connsiteY6774" fmla="*/ 1386186 h 1652906"/>
              <a:gd name="connsiteX6775" fmla="*/ 952009 w 1701424"/>
              <a:gd name="connsiteY6775" fmla="*/ 1384350 h 1652906"/>
              <a:gd name="connsiteX6776" fmla="*/ 952534 w 1701424"/>
              <a:gd name="connsiteY6776" fmla="*/ 1383039 h 1652906"/>
              <a:gd name="connsiteX6777" fmla="*/ 952534 w 1701424"/>
              <a:gd name="connsiteY6777" fmla="*/ 1382252 h 1652906"/>
              <a:gd name="connsiteX6778" fmla="*/ 953190 w 1701424"/>
              <a:gd name="connsiteY6778" fmla="*/ 1381596 h 1652906"/>
              <a:gd name="connsiteX6779" fmla="*/ 953190 w 1701424"/>
              <a:gd name="connsiteY6779" fmla="*/ 1381334 h 1652906"/>
              <a:gd name="connsiteX6780" fmla="*/ 953976 w 1701424"/>
              <a:gd name="connsiteY6780" fmla="*/ 1380547 h 1652906"/>
              <a:gd name="connsiteX6781" fmla="*/ 953976 w 1701424"/>
              <a:gd name="connsiteY6781" fmla="*/ 1379891 h 1652906"/>
              <a:gd name="connsiteX6782" fmla="*/ 956074 w 1701424"/>
              <a:gd name="connsiteY6782" fmla="*/ 1378055 h 1652906"/>
              <a:gd name="connsiteX6783" fmla="*/ 956730 w 1701424"/>
              <a:gd name="connsiteY6783" fmla="*/ 1378710 h 1652906"/>
              <a:gd name="connsiteX6784" fmla="*/ 959877 w 1701424"/>
              <a:gd name="connsiteY6784" fmla="*/ 1374514 h 1652906"/>
              <a:gd name="connsiteX6785" fmla="*/ 963156 w 1701424"/>
              <a:gd name="connsiteY6785" fmla="*/ 1373072 h 1652906"/>
              <a:gd name="connsiteX6786" fmla="*/ 963156 w 1701424"/>
              <a:gd name="connsiteY6786" fmla="*/ 1372678 h 1652906"/>
              <a:gd name="connsiteX6787" fmla="*/ 962107 w 1701424"/>
              <a:gd name="connsiteY6787" fmla="*/ 1372678 h 1652906"/>
              <a:gd name="connsiteX6788" fmla="*/ 965254 w 1701424"/>
              <a:gd name="connsiteY6788" fmla="*/ 1369794 h 1652906"/>
              <a:gd name="connsiteX6789" fmla="*/ 965909 w 1701424"/>
              <a:gd name="connsiteY6789" fmla="*/ 1369138 h 1652906"/>
              <a:gd name="connsiteX6790" fmla="*/ 966303 w 1701424"/>
              <a:gd name="connsiteY6790" fmla="*/ 1368351 h 1652906"/>
              <a:gd name="connsiteX6791" fmla="*/ 965647 w 1701424"/>
              <a:gd name="connsiteY6791" fmla="*/ 1368351 h 1652906"/>
              <a:gd name="connsiteX6792" fmla="*/ 964860 w 1701424"/>
              <a:gd name="connsiteY6792" fmla="*/ 1368089 h 1652906"/>
              <a:gd name="connsiteX6793" fmla="*/ 964467 w 1701424"/>
              <a:gd name="connsiteY6793" fmla="*/ 1368089 h 1652906"/>
              <a:gd name="connsiteX6794" fmla="*/ 963549 w 1701424"/>
              <a:gd name="connsiteY6794" fmla="*/ 1367695 h 1652906"/>
              <a:gd name="connsiteX6795" fmla="*/ 962762 w 1701424"/>
              <a:gd name="connsiteY6795" fmla="*/ 1367695 h 1652906"/>
              <a:gd name="connsiteX6796" fmla="*/ 961451 w 1701424"/>
              <a:gd name="connsiteY6796" fmla="*/ 1366909 h 1652906"/>
              <a:gd name="connsiteX6797" fmla="*/ 962762 w 1701424"/>
              <a:gd name="connsiteY6797" fmla="*/ 1363499 h 1652906"/>
              <a:gd name="connsiteX6798" fmla="*/ 961713 w 1701424"/>
              <a:gd name="connsiteY6798" fmla="*/ 1363237 h 1652906"/>
              <a:gd name="connsiteX6799" fmla="*/ 961713 w 1701424"/>
              <a:gd name="connsiteY6799" fmla="*/ 1362712 h 1652906"/>
              <a:gd name="connsiteX6800" fmla="*/ 959484 w 1701424"/>
              <a:gd name="connsiteY6800" fmla="*/ 1362712 h 1652906"/>
              <a:gd name="connsiteX6801" fmla="*/ 959484 w 1701424"/>
              <a:gd name="connsiteY6801" fmla="*/ 1359565 h 1652906"/>
              <a:gd name="connsiteX6802" fmla="*/ 959090 w 1701424"/>
              <a:gd name="connsiteY6802" fmla="*/ 1359565 h 1652906"/>
              <a:gd name="connsiteX6803" fmla="*/ 958435 w 1701424"/>
              <a:gd name="connsiteY6803" fmla="*/ 1359565 h 1652906"/>
              <a:gd name="connsiteX6804" fmla="*/ 958435 w 1701424"/>
              <a:gd name="connsiteY6804" fmla="*/ 1358516 h 1652906"/>
              <a:gd name="connsiteX6805" fmla="*/ 958828 w 1701424"/>
              <a:gd name="connsiteY6805" fmla="*/ 1357861 h 1652906"/>
              <a:gd name="connsiteX6806" fmla="*/ 959484 w 1701424"/>
              <a:gd name="connsiteY6806" fmla="*/ 1356418 h 1652906"/>
              <a:gd name="connsiteX6807" fmla="*/ 959877 w 1701424"/>
              <a:gd name="connsiteY6807" fmla="*/ 1356156 h 1652906"/>
              <a:gd name="connsiteX6808" fmla="*/ 959877 w 1701424"/>
              <a:gd name="connsiteY6808" fmla="*/ 1355369 h 1652906"/>
              <a:gd name="connsiteX6809" fmla="*/ 961451 w 1701424"/>
              <a:gd name="connsiteY6809" fmla="*/ 1354189 h 1652906"/>
              <a:gd name="connsiteX6810" fmla="*/ 963156 w 1701424"/>
              <a:gd name="connsiteY6810" fmla="*/ 1351435 h 1652906"/>
              <a:gd name="connsiteX6811" fmla="*/ 962107 w 1701424"/>
              <a:gd name="connsiteY6811" fmla="*/ 1350386 h 1652906"/>
              <a:gd name="connsiteX6812" fmla="*/ 962107 w 1701424"/>
              <a:gd name="connsiteY6812" fmla="*/ 1349993 h 1652906"/>
              <a:gd name="connsiteX6813" fmla="*/ 962369 w 1701424"/>
              <a:gd name="connsiteY6813" fmla="*/ 1349993 h 1652906"/>
              <a:gd name="connsiteX6814" fmla="*/ 962369 w 1701424"/>
              <a:gd name="connsiteY6814" fmla="*/ 1348550 h 1652906"/>
              <a:gd name="connsiteX6815" fmla="*/ 963156 w 1701424"/>
              <a:gd name="connsiteY6815" fmla="*/ 1349075 h 1652906"/>
              <a:gd name="connsiteX6816" fmla="*/ 963549 w 1701424"/>
              <a:gd name="connsiteY6816" fmla="*/ 1349731 h 1652906"/>
              <a:gd name="connsiteX6817" fmla="*/ 963811 w 1701424"/>
              <a:gd name="connsiteY6817" fmla="*/ 1349731 h 1652906"/>
              <a:gd name="connsiteX6818" fmla="*/ 963811 w 1701424"/>
              <a:gd name="connsiteY6818" fmla="*/ 1347895 h 1652906"/>
              <a:gd name="connsiteX6819" fmla="*/ 963549 w 1701424"/>
              <a:gd name="connsiteY6819" fmla="*/ 1347108 h 1652906"/>
              <a:gd name="connsiteX6820" fmla="*/ 962369 w 1701424"/>
              <a:gd name="connsiteY6820" fmla="*/ 1346190 h 1652906"/>
              <a:gd name="connsiteX6821" fmla="*/ 960533 w 1701424"/>
              <a:gd name="connsiteY6821" fmla="*/ 1344092 h 1652906"/>
              <a:gd name="connsiteX6822" fmla="*/ 960271 w 1701424"/>
              <a:gd name="connsiteY6822" fmla="*/ 1342912 h 1652906"/>
              <a:gd name="connsiteX6823" fmla="*/ 960271 w 1701424"/>
              <a:gd name="connsiteY6823" fmla="*/ 1341994 h 1652906"/>
              <a:gd name="connsiteX6824" fmla="*/ 963549 w 1701424"/>
              <a:gd name="connsiteY6824" fmla="*/ 1340027 h 1652906"/>
              <a:gd name="connsiteX6825" fmla="*/ 965909 w 1701424"/>
              <a:gd name="connsiteY6825" fmla="*/ 1337667 h 1652906"/>
              <a:gd name="connsiteX6826" fmla="*/ 968007 w 1701424"/>
              <a:gd name="connsiteY6826" fmla="*/ 1336617 h 1652906"/>
              <a:gd name="connsiteX6827" fmla="*/ 969843 w 1701424"/>
              <a:gd name="connsiteY6827" fmla="*/ 1334388 h 1652906"/>
              <a:gd name="connsiteX6828" fmla="*/ 970237 w 1701424"/>
              <a:gd name="connsiteY6828" fmla="*/ 1333733 h 1652906"/>
              <a:gd name="connsiteX6829" fmla="*/ 970630 w 1701424"/>
              <a:gd name="connsiteY6829" fmla="*/ 1333077 h 1652906"/>
              <a:gd name="connsiteX6830" fmla="*/ 970237 w 1701424"/>
              <a:gd name="connsiteY6830" fmla="*/ 1331634 h 1652906"/>
              <a:gd name="connsiteX6831" fmla="*/ 969450 w 1701424"/>
              <a:gd name="connsiteY6831" fmla="*/ 1329930 h 1652906"/>
              <a:gd name="connsiteX6832" fmla="*/ 969188 w 1701424"/>
              <a:gd name="connsiteY6832" fmla="*/ 1329930 h 1652906"/>
              <a:gd name="connsiteX6833" fmla="*/ 968532 w 1701424"/>
              <a:gd name="connsiteY6833" fmla="*/ 1330979 h 1652906"/>
              <a:gd name="connsiteX6834" fmla="*/ 968007 w 1701424"/>
              <a:gd name="connsiteY6834" fmla="*/ 1330979 h 1652906"/>
              <a:gd name="connsiteX6835" fmla="*/ 967352 w 1701424"/>
              <a:gd name="connsiteY6835" fmla="*/ 1330979 h 1652906"/>
              <a:gd name="connsiteX6836" fmla="*/ 966303 w 1701424"/>
              <a:gd name="connsiteY6836" fmla="*/ 1331634 h 1652906"/>
              <a:gd name="connsiteX6837" fmla="*/ 965909 w 1701424"/>
              <a:gd name="connsiteY6837" fmla="*/ 1331634 h 1652906"/>
              <a:gd name="connsiteX6838" fmla="*/ 963811 w 1701424"/>
              <a:gd name="connsiteY6838" fmla="*/ 1331634 h 1652906"/>
              <a:gd name="connsiteX6839" fmla="*/ 961713 w 1701424"/>
              <a:gd name="connsiteY6839" fmla="*/ 1333470 h 1652906"/>
              <a:gd name="connsiteX6840" fmla="*/ 959484 w 1701424"/>
              <a:gd name="connsiteY6840" fmla="*/ 1333470 h 1652906"/>
              <a:gd name="connsiteX6841" fmla="*/ 956730 w 1701424"/>
              <a:gd name="connsiteY6841" fmla="*/ 1333733 h 1652906"/>
              <a:gd name="connsiteX6842" fmla="*/ 952796 w 1701424"/>
              <a:gd name="connsiteY6842" fmla="*/ 1333470 h 1652906"/>
              <a:gd name="connsiteX6843" fmla="*/ 950698 w 1701424"/>
              <a:gd name="connsiteY6843" fmla="*/ 1334126 h 1652906"/>
              <a:gd name="connsiteX6844" fmla="*/ 949649 w 1701424"/>
              <a:gd name="connsiteY6844" fmla="*/ 1333733 h 1652906"/>
              <a:gd name="connsiteX6845" fmla="*/ 947551 w 1701424"/>
              <a:gd name="connsiteY6845" fmla="*/ 1332684 h 1652906"/>
              <a:gd name="connsiteX6846" fmla="*/ 946109 w 1701424"/>
              <a:gd name="connsiteY6846" fmla="*/ 1331372 h 1652906"/>
              <a:gd name="connsiteX6847" fmla="*/ 942830 w 1701424"/>
              <a:gd name="connsiteY6847" fmla="*/ 1330585 h 1652906"/>
              <a:gd name="connsiteX6848" fmla="*/ 941912 w 1701424"/>
              <a:gd name="connsiteY6848" fmla="*/ 1330979 h 1652906"/>
              <a:gd name="connsiteX6849" fmla="*/ 941126 w 1701424"/>
              <a:gd name="connsiteY6849" fmla="*/ 1330979 h 1652906"/>
              <a:gd name="connsiteX6850" fmla="*/ 939814 w 1701424"/>
              <a:gd name="connsiteY6850" fmla="*/ 1329536 h 1652906"/>
              <a:gd name="connsiteX6851" fmla="*/ 936536 w 1701424"/>
              <a:gd name="connsiteY6851" fmla="*/ 1328750 h 1652906"/>
              <a:gd name="connsiteX6852" fmla="*/ 935487 w 1701424"/>
              <a:gd name="connsiteY6852" fmla="*/ 1328750 h 1652906"/>
              <a:gd name="connsiteX6853" fmla="*/ 934438 w 1701424"/>
              <a:gd name="connsiteY6853" fmla="*/ 1329274 h 1652906"/>
              <a:gd name="connsiteX6854" fmla="*/ 932209 w 1701424"/>
              <a:gd name="connsiteY6854" fmla="*/ 1330192 h 1652906"/>
              <a:gd name="connsiteX6855" fmla="*/ 929455 w 1701424"/>
              <a:gd name="connsiteY6855" fmla="*/ 1331634 h 1652906"/>
              <a:gd name="connsiteX6856" fmla="*/ 928668 w 1701424"/>
              <a:gd name="connsiteY6856" fmla="*/ 1333077 h 1652906"/>
              <a:gd name="connsiteX6857" fmla="*/ 925390 w 1701424"/>
              <a:gd name="connsiteY6857" fmla="*/ 1335175 h 1652906"/>
              <a:gd name="connsiteX6858" fmla="*/ 924472 w 1701424"/>
              <a:gd name="connsiteY6858" fmla="*/ 1334913 h 1652906"/>
              <a:gd name="connsiteX6859" fmla="*/ 925914 w 1701424"/>
              <a:gd name="connsiteY6859" fmla="*/ 1333470 h 1652906"/>
              <a:gd name="connsiteX6860" fmla="*/ 927357 w 1701424"/>
              <a:gd name="connsiteY6860" fmla="*/ 1322718 h 1652906"/>
              <a:gd name="connsiteX6861" fmla="*/ 927357 w 1701424"/>
              <a:gd name="connsiteY6861" fmla="*/ 1321013 h 1652906"/>
              <a:gd name="connsiteX6862" fmla="*/ 928668 w 1701424"/>
              <a:gd name="connsiteY6862" fmla="*/ 1319833 h 1652906"/>
              <a:gd name="connsiteX6863" fmla="*/ 928012 w 1701424"/>
              <a:gd name="connsiteY6863" fmla="*/ 1316292 h 1652906"/>
              <a:gd name="connsiteX6864" fmla="*/ 928668 w 1701424"/>
              <a:gd name="connsiteY6864" fmla="*/ 1315636 h 1652906"/>
              <a:gd name="connsiteX6865" fmla="*/ 929455 w 1701424"/>
              <a:gd name="connsiteY6865" fmla="*/ 1311440 h 1652906"/>
              <a:gd name="connsiteX6866" fmla="*/ 928012 w 1701424"/>
              <a:gd name="connsiteY6866" fmla="*/ 1309211 h 1652906"/>
              <a:gd name="connsiteX6867" fmla="*/ 928012 w 1701424"/>
              <a:gd name="connsiteY6867" fmla="*/ 1305671 h 1652906"/>
              <a:gd name="connsiteX6868" fmla="*/ 924472 w 1701424"/>
              <a:gd name="connsiteY6868" fmla="*/ 1299376 h 1652906"/>
              <a:gd name="connsiteX6869" fmla="*/ 919751 w 1701424"/>
              <a:gd name="connsiteY6869" fmla="*/ 1298327 h 1652906"/>
              <a:gd name="connsiteX6870" fmla="*/ 918833 w 1701424"/>
              <a:gd name="connsiteY6870" fmla="*/ 1296229 h 1652906"/>
              <a:gd name="connsiteX6871" fmla="*/ 916211 w 1701424"/>
              <a:gd name="connsiteY6871" fmla="*/ 1295836 h 1652906"/>
              <a:gd name="connsiteX6872" fmla="*/ 916211 w 1701424"/>
              <a:gd name="connsiteY6872" fmla="*/ 1295836 h 1652906"/>
              <a:gd name="connsiteX6873" fmla="*/ 915948 w 1701424"/>
              <a:gd name="connsiteY6873" fmla="*/ 1295836 h 1652906"/>
              <a:gd name="connsiteX6874" fmla="*/ 914637 w 1701424"/>
              <a:gd name="connsiteY6874" fmla="*/ 1295836 h 1652906"/>
              <a:gd name="connsiteX6875" fmla="*/ 913850 w 1701424"/>
              <a:gd name="connsiteY6875" fmla="*/ 1296230 h 1652906"/>
              <a:gd name="connsiteX6876" fmla="*/ 913195 w 1701424"/>
              <a:gd name="connsiteY6876" fmla="*/ 1297016 h 1652906"/>
              <a:gd name="connsiteX6877" fmla="*/ 911752 w 1701424"/>
              <a:gd name="connsiteY6877" fmla="*/ 1297279 h 1652906"/>
              <a:gd name="connsiteX6878" fmla="*/ 911228 w 1701424"/>
              <a:gd name="connsiteY6878" fmla="*/ 1297279 h 1652906"/>
              <a:gd name="connsiteX6879" fmla="*/ 910966 w 1701424"/>
              <a:gd name="connsiteY6879" fmla="*/ 1297672 h 1652906"/>
              <a:gd name="connsiteX6880" fmla="*/ 910310 w 1701424"/>
              <a:gd name="connsiteY6880" fmla="*/ 1296492 h 1652906"/>
              <a:gd name="connsiteX6881" fmla="*/ 908867 w 1701424"/>
              <a:gd name="connsiteY6881" fmla="*/ 1295574 h 1652906"/>
              <a:gd name="connsiteX6882" fmla="*/ 908867 w 1701424"/>
              <a:gd name="connsiteY6882" fmla="*/ 1296230 h 1652906"/>
              <a:gd name="connsiteX6883" fmla="*/ 908212 w 1701424"/>
              <a:gd name="connsiteY6883" fmla="*/ 1296492 h 1652906"/>
              <a:gd name="connsiteX6884" fmla="*/ 907556 w 1701424"/>
              <a:gd name="connsiteY6884" fmla="*/ 1295574 h 1652906"/>
              <a:gd name="connsiteX6885" fmla="*/ 907818 w 1701424"/>
              <a:gd name="connsiteY6885" fmla="*/ 1295050 h 1652906"/>
              <a:gd name="connsiteX6886" fmla="*/ 907032 w 1701424"/>
              <a:gd name="connsiteY6886" fmla="*/ 1293738 h 1652906"/>
              <a:gd name="connsiteX6887" fmla="*/ 906376 w 1701424"/>
              <a:gd name="connsiteY6887" fmla="*/ 1292951 h 1652906"/>
              <a:gd name="connsiteX6888" fmla="*/ 906114 w 1701424"/>
              <a:gd name="connsiteY6888" fmla="*/ 1293345 h 1652906"/>
              <a:gd name="connsiteX6889" fmla="*/ 906114 w 1701424"/>
              <a:gd name="connsiteY6889" fmla="*/ 1293738 h 1652906"/>
              <a:gd name="connsiteX6890" fmla="*/ 905327 w 1701424"/>
              <a:gd name="connsiteY6890" fmla="*/ 1294132 h 1652906"/>
              <a:gd name="connsiteX6891" fmla="*/ 904147 w 1701424"/>
              <a:gd name="connsiteY6891" fmla="*/ 1292296 h 1652906"/>
              <a:gd name="connsiteX6892" fmla="*/ 903229 w 1701424"/>
              <a:gd name="connsiteY6892" fmla="*/ 1290591 h 1652906"/>
              <a:gd name="connsiteX6893" fmla="*/ 902835 w 1701424"/>
              <a:gd name="connsiteY6893" fmla="*/ 1290198 h 1652906"/>
              <a:gd name="connsiteX6894" fmla="*/ 903229 w 1701424"/>
              <a:gd name="connsiteY6894" fmla="*/ 1289411 h 1652906"/>
              <a:gd name="connsiteX6895" fmla="*/ 904147 w 1701424"/>
              <a:gd name="connsiteY6895" fmla="*/ 1288493 h 1652906"/>
              <a:gd name="connsiteX6896" fmla="*/ 904147 w 1701424"/>
              <a:gd name="connsiteY6896" fmla="*/ 1287968 h 1652906"/>
              <a:gd name="connsiteX6897" fmla="*/ 904147 w 1701424"/>
              <a:gd name="connsiteY6897" fmla="*/ 1287313 h 1652906"/>
              <a:gd name="connsiteX6898" fmla="*/ 903884 w 1701424"/>
              <a:gd name="connsiteY6898" fmla="*/ 1286657 h 1652906"/>
              <a:gd name="connsiteX6899" fmla="*/ 903884 w 1701424"/>
              <a:gd name="connsiteY6899" fmla="*/ 1286264 h 1652906"/>
              <a:gd name="connsiteX6900" fmla="*/ 905589 w 1701424"/>
              <a:gd name="connsiteY6900" fmla="*/ 1285870 h 1652906"/>
              <a:gd name="connsiteX6901" fmla="*/ 905327 w 1701424"/>
              <a:gd name="connsiteY6901" fmla="*/ 1285608 h 1652906"/>
              <a:gd name="connsiteX6902" fmla="*/ 904933 w 1701424"/>
              <a:gd name="connsiteY6902" fmla="*/ 1283772 h 1652906"/>
              <a:gd name="connsiteX6903" fmla="*/ 902835 w 1701424"/>
              <a:gd name="connsiteY6903" fmla="*/ 1283510 h 1652906"/>
              <a:gd name="connsiteX6904" fmla="*/ 900082 w 1701424"/>
              <a:gd name="connsiteY6904" fmla="*/ 1282854 h 1652906"/>
              <a:gd name="connsiteX6905" fmla="*/ 900344 w 1701424"/>
              <a:gd name="connsiteY6905" fmla="*/ 1281674 h 1652906"/>
              <a:gd name="connsiteX6906" fmla="*/ 900737 w 1701424"/>
              <a:gd name="connsiteY6906" fmla="*/ 1282068 h 1652906"/>
              <a:gd name="connsiteX6907" fmla="*/ 901655 w 1701424"/>
              <a:gd name="connsiteY6907" fmla="*/ 1282068 h 1652906"/>
              <a:gd name="connsiteX6908" fmla="*/ 902180 w 1701424"/>
              <a:gd name="connsiteY6908" fmla="*/ 1281412 h 1652906"/>
              <a:gd name="connsiteX6909" fmla="*/ 902835 w 1701424"/>
              <a:gd name="connsiteY6909" fmla="*/ 1280625 h 1652906"/>
              <a:gd name="connsiteX6910" fmla="*/ 903229 w 1701424"/>
              <a:gd name="connsiteY6910" fmla="*/ 1279576 h 1652906"/>
              <a:gd name="connsiteX6911" fmla="*/ 903229 w 1701424"/>
              <a:gd name="connsiteY6911" fmla="*/ 1278789 h 1652906"/>
              <a:gd name="connsiteX6912" fmla="*/ 902835 w 1701424"/>
              <a:gd name="connsiteY6912" fmla="*/ 1278527 h 1652906"/>
              <a:gd name="connsiteX6913" fmla="*/ 902835 w 1701424"/>
              <a:gd name="connsiteY6913" fmla="*/ 1277871 h 1652906"/>
              <a:gd name="connsiteX6914" fmla="*/ 903229 w 1701424"/>
              <a:gd name="connsiteY6914" fmla="*/ 1277478 h 1652906"/>
              <a:gd name="connsiteX6915" fmla="*/ 905589 w 1701424"/>
              <a:gd name="connsiteY6915" fmla="*/ 1277216 h 1652906"/>
              <a:gd name="connsiteX6916" fmla="*/ 906114 w 1701424"/>
              <a:gd name="connsiteY6916" fmla="*/ 1276035 h 1652906"/>
              <a:gd name="connsiteX6917" fmla="*/ 907556 w 1701424"/>
              <a:gd name="connsiteY6917" fmla="*/ 1276691 h 1652906"/>
              <a:gd name="connsiteX6918" fmla="*/ 908212 w 1701424"/>
              <a:gd name="connsiteY6918" fmla="*/ 1276429 h 1652906"/>
              <a:gd name="connsiteX6919" fmla="*/ 907818 w 1701424"/>
              <a:gd name="connsiteY6919" fmla="*/ 1276035 h 1652906"/>
              <a:gd name="connsiteX6920" fmla="*/ 907556 w 1701424"/>
              <a:gd name="connsiteY6920" fmla="*/ 1275249 h 1652906"/>
              <a:gd name="connsiteX6921" fmla="*/ 907556 w 1701424"/>
              <a:gd name="connsiteY6921" fmla="*/ 1274593 h 1652906"/>
              <a:gd name="connsiteX6922" fmla="*/ 907032 w 1701424"/>
              <a:gd name="connsiteY6922" fmla="*/ 1274593 h 1652906"/>
              <a:gd name="connsiteX6923" fmla="*/ 905589 w 1701424"/>
              <a:gd name="connsiteY6923" fmla="*/ 1274331 h 1652906"/>
              <a:gd name="connsiteX6924" fmla="*/ 905327 w 1701424"/>
              <a:gd name="connsiteY6924" fmla="*/ 1273544 h 1652906"/>
              <a:gd name="connsiteX6925" fmla="*/ 905327 w 1701424"/>
              <a:gd name="connsiteY6925" fmla="*/ 1272888 h 1652906"/>
              <a:gd name="connsiteX6926" fmla="*/ 905327 w 1701424"/>
              <a:gd name="connsiteY6926" fmla="*/ 1271839 h 1652906"/>
              <a:gd name="connsiteX6927" fmla="*/ 904147 w 1701424"/>
              <a:gd name="connsiteY6927" fmla="*/ 1271053 h 1652906"/>
              <a:gd name="connsiteX6928" fmla="*/ 903491 w 1701424"/>
              <a:gd name="connsiteY6928" fmla="*/ 1269872 h 1652906"/>
              <a:gd name="connsiteX6929" fmla="*/ 903884 w 1701424"/>
              <a:gd name="connsiteY6929" fmla="*/ 1269217 h 1652906"/>
              <a:gd name="connsiteX6930" fmla="*/ 904933 w 1701424"/>
              <a:gd name="connsiteY6930" fmla="*/ 1268561 h 1652906"/>
              <a:gd name="connsiteX6931" fmla="*/ 903491 w 1701424"/>
              <a:gd name="connsiteY6931" fmla="*/ 1266463 h 1652906"/>
              <a:gd name="connsiteX6932" fmla="*/ 901000 w 1701424"/>
              <a:gd name="connsiteY6932" fmla="*/ 1268954 h 1652906"/>
              <a:gd name="connsiteX6933" fmla="*/ 900737 w 1701424"/>
              <a:gd name="connsiteY6933" fmla="*/ 1268561 h 1652906"/>
              <a:gd name="connsiteX6934" fmla="*/ 901393 w 1701424"/>
              <a:gd name="connsiteY6934" fmla="*/ 1268168 h 1652906"/>
              <a:gd name="connsiteX6935" fmla="*/ 900737 w 1701424"/>
              <a:gd name="connsiteY6935" fmla="*/ 1267774 h 1652906"/>
              <a:gd name="connsiteX6936" fmla="*/ 901000 w 1701424"/>
              <a:gd name="connsiteY6936" fmla="*/ 1267119 h 1652906"/>
              <a:gd name="connsiteX6937" fmla="*/ 901655 w 1701424"/>
              <a:gd name="connsiteY6937" fmla="*/ 1265676 h 1652906"/>
              <a:gd name="connsiteX6938" fmla="*/ 901393 w 1701424"/>
              <a:gd name="connsiteY6938" fmla="*/ 1265676 h 1652906"/>
              <a:gd name="connsiteX6939" fmla="*/ 901393 w 1701424"/>
              <a:gd name="connsiteY6939" fmla="*/ 1265414 h 1652906"/>
              <a:gd name="connsiteX6940" fmla="*/ 900344 w 1701424"/>
              <a:gd name="connsiteY6940" fmla="*/ 1265020 h 1652906"/>
              <a:gd name="connsiteX6941" fmla="*/ 900082 w 1701424"/>
              <a:gd name="connsiteY6941" fmla="*/ 1265414 h 1652906"/>
              <a:gd name="connsiteX6942" fmla="*/ 899557 w 1701424"/>
              <a:gd name="connsiteY6942" fmla="*/ 1265414 h 1652906"/>
              <a:gd name="connsiteX6943" fmla="*/ 899557 w 1701424"/>
              <a:gd name="connsiteY6943" fmla="*/ 1265020 h 1652906"/>
              <a:gd name="connsiteX6944" fmla="*/ 898901 w 1701424"/>
              <a:gd name="connsiteY6944" fmla="*/ 1264758 h 1652906"/>
              <a:gd name="connsiteX6945" fmla="*/ 898901 w 1701424"/>
              <a:gd name="connsiteY6945" fmla="*/ 1265020 h 1652906"/>
              <a:gd name="connsiteX6946" fmla="*/ 898639 w 1701424"/>
              <a:gd name="connsiteY6946" fmla="*/ 1264234 h 1652906"/>
              <a:gd name="connsiteX6947" fmla="*/ 897852 w 1701424"/>
              <a:gd name="connsiteY6947" fmla="*/ 1264234 h 1652906"/>
              <a:gd name="connsiteX6948" fmla="*/ 897459 w 1701424"/>
              <a:gd name="connsiteY6948" fmla="*/ 1264758 h 1652906"/>
              <a:gd name="connsiteX6949" fmla="*/ 897852 w 1701424"/>
              <a:gd name="connsiteY6949" fmla="*/ 1265020 h 1652906"/>
              <a:gd name="connsiteX6950" fmla="*/ 895099 w 1701424"/>
              <a:gd name="connsiteY6950" fmla="*/ 1265676 h 1652906"/>
              <a:gd name="connsiteX6951" fmla="*/ 892214 w 1701424"/>
              <a:gd name="connsiteY6951" fmla="*/ 1266463 h 1652906"/>
              <a:gd name="connsiteX6952" fmla="*/ 892214 w 1701424"/>
              <a:gd name="connsiteY6952" fmla="*/ 1265676 h 1652906"/>
              <a:gd name="connsiteX6953" fmla="*/ 891820 w 1701424"/>
              <a:gd name="connsiteY6953" fmla="*/ 1265676 h 1652906"/>
              <a:gd name="connsiteX6954" fmla="*/ 892214 w 1701424"/>
              <a:gd name="connsiteY6954" fmla="*/ 1265414 h 1652906"/>
              <a:gd name="connsiteX6955" fmla="*/ 891820 w 1701424"/>
              <a:gd name="connsiteY6955" fmla="*/ 1265020 h 1652906"/>
              <a:gd name="connsiteX6956" fmla="*/ 891034 w 1701424"/>
              <a:gd name="connsiteY6956" fmla="*/ 1265020 h 1652906"/>
              <a:gd name="connsiteX6957" fmla="*/ 890771 w 1701424"/>
              <a:gd name="connsiteY6957" fmla="*/ 1265414 h 1652906"/>
              <a:gd name="connsiteX6958" fmla="*/ 889722 w 1701424"/>
              <a:gd name="connsiteY6958" fmla="*/ 1265676 h 1652906"/>
              <a:gd name="connsiteX6959" fmla="*/ 888018 w 1701424"/>
              <a:gd name="connsiteY6959" fmla="*/ 1266463 h 1652906"/>
              <a:gd name="connsiteX6960" fmla="*/ 888018 w 1701424"/>
              <a:gd name="connsiteY6960" fmla="*/ 1266856 h 1652906"/>
              <a:gd name="connsiteX6961" fmla="*/ 886182 w 1701424"/>
              <a:gd name="connsiteY6961" fmla="*/ 1267512 h 1652906"/>
              <a:gd name="connsiteX6962" fmla="*/ 884477 w 1701424"/>
              <a:gd name="connsiteY6962" fmla="*/ 1267119 h 1652906"/>
              <a:gd name="connsiteX6963" fmla="*/ 884477 w 1701424"/>
              <a:gd name="connsiteY6963" fmla="*/ 1266856 h 1652906"/>
              <a:gd name="connsiteX6964" fmla="*/ 883953 w 1701424"/>
              <a:gd name="connsiteY6964" fmla="*/ 1267119 h 1652906"/>
              <a:gd name="connsiteX6965" fmla="*/ 883690 w 1701424"/>
              <a:gd name="connsiteY6965" fmla="*/ 1266856 h 1652906"/>
              <a:gd name="connsiteX6966" fmla="*/ 883690 w 1701424"/>
              <a:gd name="connsiteY6966" fmla="*/ 1267774 h 1652906"/>
              <a:gd name="connsiteX6967" fmla="*/ 883297 w 1701424"/>
              <a:gd name="connsiteY6967" fmla="*/ 1268168 h 1652906"/>
              <a:gd name="connsiteX6968" fmla="*/ 883690 w 1701424"/>
              <a:gd name="connsiteY6968" fmla="*/ 1268954 h 1652906"/>
              <a:gd name="connsiteX6969" fmla="*/ 883690 w 1701424"/>
              <a:gd name="connsiteY6969" fmla="*/ 1269217 h 1652906"/>
              <a:gd name="connsiteX6970" fmla="*/ 882641 w 1701424"/>
              <a:gd name="connsiteY6970" fmla="*/ 1268561 h 1652906"/>
              <a:gd name="connsiteX6971" fmla="*/ 882641 w 1701424"/>
              <a:gd name="connsiteY6971" fmla="*/ 1269610 h 1652906"/>
              <a:gd name="connsiteX6972" fmla="*/ 882248 w 1701424"/>
              <a:gd name="connsiteY6972" fmla="*/ 1270790 h 1652906"/>
              <a:gd name="connsiteX6973" fmla="*/ 881854 w 1701424"/>
              <a:gd name="connsiteY6973" fmla="*/ 1270790 h 1652906"/>
              <a:gd name="connsiteX6974" fmla="*/ 881592 w 1701424"/>
              <a:gd name="connsiteY6974" fmla="*/ 1270397 h 1652906"/>
              <a:gd name="connsiteX6975" fmla="*/ 880937 w 1701424"/>
              <a:gd name="connsiteY6975" fmla="*/ 1271053 h 1652906"/>
              <a:gd name="connsiteX6976" fmla="*/ 881199 w 1701424"/>
              <a:gd name="connsiteY6976" fmla="*/ 1271053 h 1652906"/>
              <a:gd name="connsiteX6977" fmla="*/ 880937 w 1701424"/>
              <a:gd name="connsiteY6977" fmla="*/ 1271446 h 1652906"/>
              <a:gd name="connsiteX6978" fmla="*/ 881199 w 1701424"/>
              <a:gd name="connsiteY6978" fmla="*/ 1271446 h 1652906"/>
              <a:gd name="connsiteX6979" fmla="*/ 881199 w 1701424"/>
              <a:gd name="connsiteY6979" fmla="*/ 1271839 h 1652906"/>
              <a:gd name="connsiteX6980" fmla="*/ 881592 w 1701424"/>
              <a:gd name="connsiteY6980" fmla="*/ 1272495 h 1652906"/>
              <a:gd name="connsiteX6981" fmla="*/ 881199 w 1701424"/>
              <a:gd name="connsiteY6981" fmla="*/ 1272495 h 1652906"/>
              <a:gd name="connsiteX6982" fmla="*/ 881592 w 1701424"/>
              <a:gd name="connsiteY6982" fmla="*/ 1274593 h 1652906"/>
              <a:gd name="connsiteX6983" fmla="*/ 880937 w 1701424"/>
              <a:gd name="connsiteY6983" fmla="*/ 1274986 h 1652906"/>
              <a:gd name="connsiteX6984" fmla="*/ 880543 w 1701424"/>
              <a:gd name="connsiteY6984" fmla="*/ 1274593 h 1652906"/>
              <a:gd name="connsiteX6985" fmla="*/ 880543 w 1701424"/>
              <a:gd name="connsiteY6985" fmla="*/ 1273938 h 1652906"/>
              <a:gd name="connsiteX6986" fmla="*/ 880150 w 1701424"/>
              <a:gd name="connsiteY6986" fmla="*/ 1273544 h 1652906"/>
              <a:gd name="connsiteX6987" fmla="*/ 880150 w 1701424"/>
              <a:gd name="connsiteY6987" fmla="*/ 1273151 h 1652906"/>
              <a:gd name="connsiteX6988" fmla="*/ 878052 w 1701424"/>
              <a:gd name="connsiteY6988" fmla="*/ 1273151 h 1652906"/>
              <a:gd name="connsiteX6989" fmla="*/ 878314 w 1701424"/>
              <a:gd name="connsiteY6989" fmla="*/ 1272233 h 1652906"/>
              <a:gd name="connsiteX6990" fmla="*/ 877658 w 1701424"/>
              <a:gd name="connsiteY6990" fmla="*/ 1272495 h 1652906"/>
              <a:gd name="connsiteX6991" fmla="*/ 877396 w 1701424"/>
              <a:gd name="connsiteY6991" fmla="*/ 1273151 h 1652906"/>
              <a:gd name="connsiteX6992" fmla="*/ 876216 w 1701424"/>
              <a:gd name="connsiteY6992" fmla="*/ 1272888 h 1652906"/>
              <a:gd name="connsiteX6993" fmla="*/ 875954 w 1701424"/>
              <a:gd name="connsiteY6993" fmla="*/ 1272495 h 1652906"/>
              <a:gd name="connsiteX6994" fmla="*/ 874118 w 1701424"/>
              <a:gd name="connsiteY6994" fmla="*/ 1272233 h 1652906"/>
              <a:gd name="connsiteX6995" fmla="*/ 873069 w 1701424"/>
              <a:gd name="connsiteY6995" fmla="*/ 1272233 h 1652906"/>
              <a:gd name="connsiteX6996" fmla="*/ 872675 w 1701424"/>
              <a:gd name="connsiteY6996" fmla="*/ 1271446 h 1652906"/>
              <a:gd name="connsiteX6997" fmla="*/ 873462 w 1701424"/>
              <a:gd name="connsiteY6997" fmla="*/ 1269610 h 1652906"/>
              <a:gd name="connsiteX6998" fmla="*/ 873462 w 1701424"/>
              <a:gd name="connsiteY6998" fmla="*/ 1267512 h 1652906"/>
              <a:gd name="connsiteX6999" fmla="*/ 872282 w 1701424"/>
              <a:gd name="connsiteY6999" fmla="*/ 1265676 h 1652906"/>
              <a:gd name="connsiteX7000" fmla="*/ 872282 w 1701424"/>
              <a:gd name="connsiteY7000" fmla="*/ 1265020 h 1652906"/>
              <a:gd name="connsiteX7001" fmla="*/ 872020 w 1701424"/>
              <a:gd name="connsiteY7001" fmla="*/ 1264758 h 1652906"/>
              <a:gd name="connsiteX7002" fmla="*/ 870577 w 1701424"/>
              <a:gd name="connsiteY7002" fmla="*/ 1263578 h 1652906"/>
              <a:gd name="connsiteX7003" fmla="*/ 869135 w 1701424"/>
              <a:gd name="connsiteY7003" fmla="*/ 1263316 h 1652906"/>
              <a:gd name="connsiteX7004" fmla="*/ 868741 w 1701424"/>
              <a:gd name="connsiteY7004" fmla="*/ 1261480 h 1652906"/>
              <a:gd name="connsiteX7005" fmla="*/ 870839 w 1701424"/>
              <a:gd name="connsiteY7005" fmla="*/ 1261087 h 1652906"/>
              <a:gd name="connsiteX7006" fmla="*/ 871495 w 1701424"/>
              <a:gd name="connsiteY7006" fmla="*/ 1259775 h 1652906"/>
              <a:gd name="connsiteX7007" fmla="*/ 872020 w 1701424"/>
              <a:gd name="connsiteY7007" fmla="*/ 1257153 h 1652906"/>
              <a:gd name="connsiteX7008" fmla="*/ 872282 w 1701424"/>
              <a:gd name="connsiteY7008" fmla="*/ 1256497 h 1652906"/>
              <a:gd name="connsiteX7009" fmla="*/ 873069 w 1701424"/>
              <a:gd name="connsiteY7009" fmla="*/ 1255710 h 1652906"/>
              <a:gd name="connsiteX7010" fmla="*/ 874773 w 1701424"/>
              <a:gd name="connsiteY7010" fmla="*/ 1255055 h 1652906"/>
              <a:gd name="connsiteX7011" fmla="*/ 876609 w 1701424"/>
              <a:gd name="connsiteY7011" fmla="*/ 1253612 h 1652906"/>
              <a:gd name="connsiteX7012" fmla="*/ 874773 w 1701424"/>
              <a:gd name="connsiteY7012" fmla="*/ 1252301 h 1652906"/>
              <a:gd name="connsiteX7013" fmla="*/ 872282 w 1701424"/>
              <a:gd name="connsiteY7013" fmla="*/ 1252301 h 1652906"/>
              <a:gd name="connsiteX7014" fmla="*/ 870577 w 1701424"/>
              <a:gd name="connsiteY7014" fmla="*/ 1250596 h 1652906"/>
              <a:gd name="connsiteX7015" fmla="*/ 873855 w 1701424"/>
              <a:gd name="connsiteY7015" fmla="*/ 1246531 h 1652906"/>
              <a:gd name="connsiteX7016" fmla="*/ 876609 w 1701424"/>
              <a:gd name="connsiteY7016" fmla="*/ 1245875 h 1652906"/>
              <a:gd name="connsiteX7017" fmla="*/ 876216 w 1701424"/>
              <a:gd name="connsiteY7017" fmla="*/ 1244957 h 1652906"/>
              <a:gd name="connsiteX7018" fmla="*/ 874118 w 1701424"/>
              <a:gd name="connsiteY7018" fmla="*/ 1239974 h 1652906"/>
              <a:gd name="connsiteX7019" fmla="*/ 873855 w 1701424"/>
              <a:gd name="connsiteY7019" fmla="*/ 1237090 h 1652906"/>
              <a:gd name="connsiteX7020" fmla="*/ 870839 w 1701424"/>
              <a:gd name="connsiteY7020" fmla="*/ 1234992 h 1652906"/>
              <a:gd name="connsiteX7021" fmla="*/ 868479 w 1701424"/>
              <a:gd name="connsiteY7021" fmla="*/ 1229615 h 1652906"/>
              <a:gd name="connsiteX7022" fmla="*/ 869135 w 1701424"/>
              <a:gd name="connsiteY7022" fmla="*/ 1228828 h 1652906"/>
              <a:gd name="connsiteX7023" fmla="*/ 869135 w 1701424"/>
              <a:gd name="connsiteY7023" fmla="*/ 1227517 h 1652906"/>
              <a:gd name="connsiteX7024" fmla="*/ 868086 w 1701424"/>
              <a:gd name="connsiteY7024" fmla="*/ 1225026 h 1652906"/>
              <a:gd name="connsiteX7025" fmla="*/ 868741 w 1701424"/>
              <a:gd name="connsiteY7025" fmla="*/ 1221092 h 1652906"/>
              <a:gd name="connsiteX7026" fmla="*/ 868479 w 1701424"/>
              <a:gd name="connsiteY7026" fmla="*/ 1217551 h 1652906"/>
              <a:gd name="connsiteX7027" fmla="*/ 870184 w 1701424"/>
              <a:gd name="connsiteY7027" fmla="*/ 1216371 h 1652906"/>
              <a:gd name="connsiteX7028" fmla="*/ 870839 w 1701424"/>
              <a:gd name="connsiteY7028" fmla="*/ 1213355 h 1652906"/>
              <a:gd name="connsiteX7029" fmla="*/ 874118 w 1701424"/>
              <a:gd name="connsiteY7029" fmla="*/ 1212175 h 1652906"/>
              <a:gd name="connsiteX7030" fmla="*/ 875560 w 1701424"/>
              <a:gd name="connsiteY7030" fmla="*/ 1212699 h 1652906"/>
              <a:gd name="connsiteX7031" fmla="*/ 875560 w 1701424"/>
              <a:gd name="connsiteY7031" fmla="*/ 1211912 h 1652906"/>
              <a:gd name="connsiteX7032" fmla="*/ 873462 w 1701424"/>
              <a:gd name="connsiteY7032" fmla="*/ 1210732 h 1652906"/>
              <a:gd name="connsiteX7033" fmla="*/ 871233 w 1701424"/>
              <a:gd name="connsiteY7033" fmla="*/ 1205881 h 1652906"/>
              <a:gd name="connsiteX7034" fmla="*/ 869397 w 1701424"/>
              <a:gd name="connsiteY7034" fmla="*/ 1204176 h 1652906"/>
              <a:gd name="connsiteX7035" fmla="*/ 869397 w 1701424"/>
              <a:gd name="connsiteY7035" fmla="*/ 1202733 h 1652906"/>
              <a:gd name="connsiteX7036" fmla="*/ 861398 w 1701424"/>
              <a:gd name="connsiteY7036" fmla="*/ 1199455 h 1652906"/>
              <a:gd name="connsiteX7037" fmla="*/ 861660 w 1701424"/>
              <a:gd name="connsiteY7037" fmla="*/ 1196308 h 1652906"/>
              <a:gd name="connsiteX7038" fmla="*/ 859956 w 1701424"/>
              <a:gd name="connsiteY7038" fmla="*/ 1195914 h 1652906"/>
              <a:gd name="connsiteX7039" fmla="*/ 859300 w 1701424"/>
              <a:gd name="connsiteY7039" fmla="*/ 1195259 h 1652906"/>
              <a:gd name="connsiteX7040" fmla="*/ 857333 w 1701424"/>
              <a:gd name="connsiteY7040" fmla="*/ 1195259 h 1652906"/>
              <a:gd name="connsiteX7041" fmla="*/ 854579 w 1701424"/>
              <a:gd name="connsiteY7041" fmla="*/ 1198537 h 1652906"/>
              <a:gd name="connsiteX7042" fmla="*/ 853924 w 1701424"/>
              <a:gd name="connsiteY7042" fmla="*/ 1196308 h 1652906"/>
              <a:gd name="connsiteX7043" fmla="*/ 854973 w 1701424"/>
              <a:gd name="connsiteY7043" fmla="*/ 1194866 h 1652906"/>
              <a:gd name="connsiteX7044" fmla="*/ 854973 w 1701424"/>
              <a:gd name="connsiteY7044" fmla="*/ 1191718 h 1652906"/>
              <a:gd name="connsiteX7045" fmla="*/ 855235 w 1701424"/>
              <a:gd name="connsiteY7045" fmla="*/ 1191456 h 1652906"/>
              <a:gd name="connsiteX7046" fmla="*/ 856022 w 1701424"/>
              <a:gd name="connsiteY7046" fmla="*/ 1190669 h 1652906"/>
              <a:gd name="connsiteX7047" fmla="*/ 858775 w 1701424"/>
              <a:gd name="connsiteY7047" fmla="*/ 1189489 h 1652906"/>
              <a:gd name="connsiteX7048" fmla="*/ 858120 w 1701424"/>
              <a:gd name="connsiteY7048" fmla="*/ 1188571 h 1652906"/>
              <a:gd name="connsiteX7049" fmla="*/ 858513 w 1701424"/>
              <a:gd name="connsiteY7049" fmla="*/ 1188178 h 1652906"/>
              <a:gd name="connsiteX7050" fmla="*/ 858775 w 1701424"/>
              <a:gd name="connsiteY7050" fmla="*/ 1187391 h 1652906"/>
              <a:gd name="connsiteX7051" fmla="*/ 859562 w 1701424"/>
              <a:gd name="connsiteY7051" fmla="*/ 1187391 h 1652906"/>
              <a:gd name="connsiteX7052" fmla="*/ 861398 w 1701424"/>
              <a:gd name="connsiteY7052" fmla="*/ 1187129 h 1652906"/>
              <a:gd name="connsiteX7053" fmla="*/ 862054 w 1701424"/>
              <a:gd name="connsiteY7053" fmla="*/ 1186735 h 1652906"/>
              <a:gd name="connsiteX7054" fmla="*/ 862316 w 1701424"/>
              <a:gd name="connsiteY7054" fmla="*/ 1185817 h 1652906"/>
              <a:gd name="connsiteX7055" fmla="*/ 862709 w 1701424"/>
              <a:gd name="connsiteY7055" fmla="*/ 1185293 h 1652906"/>
              <a:gd name="connsiteX7056" fmla="*/ 862709 w 1701424"/>
              <a:gd name="connsiteY7056" fmla="*/ 1184637 h 1652906"/>
              <a:gd name="connsiteX7057" fmla="*/ 863103 w 1701424"/>
              <a:gd name="connsiteY7057" fmla="*/ 1183850 h 1652906"/>
              <a:gd name="connsiteX7058" fmla="*/ 863103 w 1701424"/>
              <a:gd name="connsiteY7058" fmla="*/ 1183195 h 1652906"/>
              <a:gd name="connsiteX7059" fmla="*/ 863103 w 1701424"/>
              <a:gd name="connsiteY7059" fmla="*/ 1182933 h 1652906"/>
              <a:gd name="connsiteX7060" fmla="*/ 862054 w 1701424"/>
              <a:gd name="connsiteY7060" fmla="*/ 1182146 h 1652906"/>
              <a:gd name="connsiteX7061" fmla="*/ 862316 w 1701424"/>
              <a:gd name="connsiteY7061" fmla="*/ 1180834 h 1652906"/>
              <a:gd name="connsiteX7062" fmla="*/ 861005 w 1701424"/>
              <a:gd name="connsiteY7062" fmla="*/ 1178212 h 1652906"/>
              <a:gd name="connsiteX7063" fmla="*/ 860611 w 1701424"/>
              <a:gd name="connsiteY7063" fmla="*/ 1178736 h 1652906"/>
              <a:gd name="connsiteX7064" fmla="*/ 859956 w 1701424"/>
              <a:gd name="connsiteY7064" fmla="*/ 1177556 h 1652906"/>
              <a:gd name="connsiteX7065" fmla="*/ 858120 w 1701424"/>
              <a:gd name="connsiteY7065" fmla="*/ 1175458 h 1652906"/>
              <a:gd name="connsiteX7066" fmla="*/ 857071 w 1701424"/>
              <a:gd name="connsiteY7066" fmla="*/ 1175065 h 1652906"/>
              <a:gd name="connsiteX7067" fmla="*/ 857071 w 1701424"/>
              <a:gd name="connsiteY7067" fmla="*/ 1174671 h 1652906"/>
              <a:gd name="connsiteX7068" fmla="*/ 856415 w 1701424"/>
              <a:gd name="connsiteY7068" fmla="*/ 1175065 h 1652906"/>
              <a:gd name="connsiteX7069" fmla="*/ 856415 w 1701424"/>
              <a:gd name="connsiteY7069" fmla="*/ 1174671 h 1652906"/>
              <a:gd name="connsiteX7070" fmla="*/ 852481 w 1701424"/>
              <a:gd name="connsiteY7070" fmla="*/ 1174671 h 1652906"/>
              <a:gd name="connsiteX7071" fmla="*/ 851694 w 1701424"/>
              <a:gd name="connsiteY7071" fmla="*/ 1174409 h 1652906"/>
              <a:gd name="connsiteX7072" fmla="*/ 852875 w 1701424"/>
              <a:gd name="connsiteY7072" fmla="*/ 1172967 h 1652906"/>
              <a:gd name="connsiteX7073" fmla="*/ 852875 w 1701424"/>
              <a:gd name="connsiteY7073" fmla="*/ 1172311 h 1652906"/>
              <a:gd name="connsiteX7074" fmla="*/ 852219 w 1701424"/>
              <a:gd name="connsiteY7074" fmla="*/ 1172967 h 1652906"/>
              <a:gd name="connsiteX7075" fmla="*/ 848547 w 1701424"/>
              <a:gd name="connsiteY7075" fmla="*/ 1173360 h 1652906"/>
              <a:gd name="connsiteX7076" fmla="*/ 848154 w 1701424"/>
              <a:gd name="connsiteY7076" fmla="*/ 1172967 h 1652906"/>
              <a:gd name="connsiteX7077" fmla="*/ 847892 w 1701424"/>
              <a:gd name="connsiteY7077" fmla="*/ 1173360 h 1652906"/>
              <a:gd name="connsiteX7078" fmla="*/ 847892 w 1701424"/>
              <a:gd name="connsiteY7078" fmla="*/ 1173753 h 1652906"/>
              <a:gd name="connsiteX7079" fmla="*/ 847236 w 1701424"/>
              <a:gd name="connsiteY7079" fmla="*/ 1173753 h 1652906"/>
              <a:gd name="connsiteX7080" fmla="*/ 847236 w 1701424"/>
              <a:gd name="connsiteY7080" fmla="*/ 1174409 h 1652906"/>
              <a:gd name="connsiteX7081" fmla="*/ 846843 w 1701424"/>
              <a:gd name="connsiteY7081" fmla="*/ 1174671 h 1652906"/>
              <a:gd name="connsiteX7082" fmla="*/ 846449 w 1701424"/>
              <a:gd name="connsiteY7082" fmla="*/ 1174671 h 1652906"/>
              <a:gd name="connsiteX7083" fmla="*/ 846843 w 1701424"/>
              <a:gd name="connsiteY7083" fmla="*/ 1175065 h 1652906"/>
              <a:gd name="connsiteX7084" fmla="*/ 844613 w 1701424"/>
              <a:gd name="connsiteY7084" fmla="*/ 1176507 h 1652906"/>
              <a:gd name="connsiteX7085" fmla="*/ 844351 w 1701424"/>
              <a:gd name="connsiteY7085" fmla="*/ 1176114 h 1652906"/>
              <a:gd name="connsiteX7086" fmla="*/ 843695 w 1701424"/>
              <a:gd name="connsiteY7086" fmla="*/ 1176114 h 1652906"/>
              <a:gd name="connsiteX7087" fmla="*/ 842515 w 1701424"/>
              <a:gd name="connsiteY7087" fmla="*/ 1176114 h 1652906"/>
              <a:gd name="connsiteX7088" fmla="*/ 842515 w 1701424"/>
              <a:gd name="connsiteY7088" fmla="*/ 1175065 h 1652906"/>
              <a:gd name="connsiteX7089" fmla="*/ 841073 w 1701424"/>
              <a:gd name="connsiteY7089" fmla="*/ 1174016 h 1652906"/>
              <a:gd name="connsiteX7090" fmla="*/ 841073 w 1701424"/>
              <a:gd name="connsiteY7090" fmla="*/ 1174671 h 1652906"/>
              <a:gd name="connsiteX7091" fmla="*/ 840417 w 1701424"/>
              <a:gd name="connsiteY7091" fmla="*/ 1174671 h 1652906"/>
              <a:gd name="connsiteX7092" fmla="*/ 840024 w 1701424"/>
              <a:gd name="connsiteY7092" fmla="*/ 1175065 h 1652906"/>
              <a:gd name="connsiteX7093" fmla="*/ 838975 w 1701424"/>
              <a:gd name="connsiteY7093" fmla="*/ 1174671 h 1652906"/>
              <a:gd name="connsiteX7094" fmla="*/ 838319 w 1701424"/>
              <a:gd name="connsiteY7094" fmla="*/ 1175458 h 1652906"/>
              <a:gd name="connsiteX7095" fmla="*/ 837926 w 1701424"/>
              <a:gd name="connsiteY7095" fmla="*/ 1174671 h 1652906"/>
              <a:gd name="connsiteX7096" fmla="*/ 837139 w 1701424"/>
              <a:gd name="connsiteY7096" fmla="*/ 1174409 h 1652906"/>
              <a:gd name="connsiteX7097" fmla="*/ 837663 w 1701424"/>
              <a:gd name="connsiteY7097" fmla="*/ 1174016 h 1652906"/>
              <a:gd name="connsiteX7098" fmla="*/ 836483 w 1701424"/>
              <a:gd name="connsiteY7098" fmla="*/ 1173360 h 1652906"/>
              <a:gd name="connsiteX7099" fmla="*/ 835696 w 1701424"/>
              <a:gd name="connsiteY7099" fmla="*/ 1171655 h 1652906"/>
              <a:gd name="connsiteX7100" fmla="*/ 832943 w 1701424"/>
              <a:gd name="connsiteY7100" fmla="*/ 1172311 h 1652906"/>
              <a:gd name="connsiteX7101" fmla="*/ 830845 w 1701424"/>
              <a:gd name="connsiteY7101" fmla="*/ 1172311 h 1652906"/>
              <a:gd name="connsiteX7102" fmla="*/ 831894 w 1701424"/>
              <a:gd name="connsiteY7102" fmla="*/ 1171131 h 1652906"/>
              <a:gd name="connsiteX7103" fmla="*/ 832287 w 1701424"/>
              <a:gd name="connsiteY7103" fmla="*/ 1170213 h 1652906"/>
              <a:gd name="connsiteX7104" fmla="*/ 832680 w 1701424"/>
              <a:gd name="connsiteY7104" fmla="*/ 1169426 h 1652906"/>
              <a:gd name="connsiteX7105" fmla="*/ 831894 w 1701424"/>
              <a:gd name="connsiteY7105" fmla="*/ 1169426 h 1652906"/>
              <a:gd name="connsiteX7106" fmla="*/ 831894 w 1701424"/>
              <a:gd name="connsiteY7106" fmla="*/ 1166935 h 1652906"/>
              <a:gd name="connsiteX7107" fmla="*/ 829402 w 1701424"/>
              <a:gd name="connsiteY7107" fmla="*/ 1166935 h 1652906"/>
              <a:gd name="connsiteX7108" fmla="*/ 829402 w 1701424"/>
              <a:gd name="connsiteY7108" fmla="*/ 1167984 h 1652906"/>
              <a:gd name="connsiteX7109" fmla="*/ 828353 w 1701424"/>
              <a:gd name="connsiteY7109" fmla="*/ 1167984 h 1652906"/>
              <a:gd name="connsiteX7110" fmla="*/ 828353 w 1701424"/>
              <a:gd name="connsiteY7110" fmla="*/ 1167590 h 1652906"/>
              <a:gd name="connsiteX7111" fmla="*/ 827304 w 1701424"/>
              <a:gd name="connsiteY7111" fmla="*/ 1167328 h 1652906"/>
              <a:gd name="connsiteX7112" fmla="*/ 825862 w 1701424"/>
              <a:gd name="connsiteY7112" fmla="*/ 1167590 h 1652906"/>
              <a:gd name="connsiteX7113" fmla="*/ 826255 w 1701424"/>
              <a:gd name="connsiteY7113" fmla="*/ 1168770 h 1652906"/>
              <a:gd name="connsiteX7114" fmla="*/ 825206 w 1701424"/>
              <a:gd name="connsiteY7114" fmla="*/ 1169033 h 1652906"/>
              <a:gd name="connsiteX7115" fmla="*/ 825206 w 1701424"/>
              <a:gd name="connsiteY7115" fmla="*/ 1169426 h 1652906"/>
              <a:gd name="connsiteX7116" fmla="*/ 824419 w 1701424"/>
              <a:gd name="connsiteY7116" fmla="*/ 1169426 h 1652906"/>
              <a:gd name="connsiteX7117" fmla="*/ 824157 w 1701424"/>
              <a:gd name="connsiteY7117" fmla="*/ 1170213 h 1652906"/>
              <a:gd name="connsiteX7118" fmla="*/ 823763 w 1701424"/>
              <a:gd name="connsiteY7118" fmla="*/ 1169688 h 1652906"/>
              <a:gd name="connsiteX7119" fmla="*/ 822321 w 1701424"/>
              <a:gd name="connsiteY7119" fmla="*/ 1170868 h 1652906"/>
              <a:gd name="connsiteX7120" fmla="*/ 822714 w 1701424"/>
              <a:gd name="connsiteY7120" fmla="*/ 1172573 h 1652906"/>
              <a:gd name="connsiteX7121" fmla="*/ 820879 w 1701424"/>
              <a:gd name="connsiteY7121" fmla="*/ 1172967 h 1652906"/>
              <a:gd name="connsiteX7122" fmla="*/ 820879 w 1701424"/>
              <a:gd name="connsiteY7122" fmla="*/ 1172311 h 1652906"/>
              <a:gd name="connsiteX7123" fmla="*/ 819830 w 1701424"/>
              <a:gd name="connsiteY7123" fmla="*/ 1172311 h 1652906"/>
              <a:gd name="connsiteX7124" fmla="*/ 818781 w 1701424"/>
              <a:gd name="connsiteY7124" fmla="*/ 1173753 h 1652906"/>
              <a:gd name="connsiteX7125" fmla="*/ 817338 w 1701424"/>
              <a:gd name="connsiteY7125" fmla="*/ 1173753 h 1652906"/>
              <a:gd name="connsiteX7126" fmla="*/ 815240 w 1701424"/>
              <a:gd name="connsiteY7126" fmla="*/ 1175065 h 1652906"/>
              <a:gd name="connsiteX7127" fmla="*/ 813404 w 1701424"/>
              <a:gd name="connsiteY7127" fmla="*/ 1176507 h 1652906"/>
              <a:gd name="connsiteX7128" fmla="*/ 811044 w 1701424"/>
              <a:gd name="connsiteY7128" fmla="*/ 1174671 h 1652906"/>
              <a:gd name="connsiteX7129" fmla="*/ 811306 w 1701424"/>
              <a:gd name="connsiteY7129" fmla="*/ 1172573 h 1652906"/>
              <a:gd name="connsiteX7130" fmla="*/ 813404 w 1701424"/>
              <a:gd name="connsiteY7130" fmla="*/ 1167590 h 1652906"/>
              <a:gd name="connsiteX7131" fmla="*/ 813142 w 1701424"/>
              <a:gd name="connsiteY7131" fmla="*/ 1164574 h 1652906"/>
              <a:gd name="connsiteX7132" fmla="*/ 813142 w 1701424"/>
              <a:gd name="connsiteY7132" fmla="*/ 1163132 h 1652906"/>
              <a:gd name="connsiteX7133" fmla="*/ 812355 w 1701424"/>
              <a:gd name="connsiteY7133" fmla="*/ 1163132 h 1652906"/>
              <a:gd name="connsiteX7134" fmla="*/ 811962 w 1701424"/>
              <a:gd name="connsiteY7134" fmla="*/ 1162214 h 1652906"/>
              <a:gd name="connsiteX7135" fmla="*/ 811962 w 1701424"/>
              <a:gd name="connsiteY7135" fmla="*/ 1161558 h 1652906"/>
              <a:gd name="connsiteX7136" fmla="*/ 811962 w 1701424"/>
              <a:gd name="connsiteY7136" fmla="*/ 1160903 h 1652906"/>
              <a:gd name="connsiteX7137" fmla="*/ 811699 w 1701424"/>
              <a:gd name="connsiteY7137" fmla="*/ 1160116 h 1652906"/>
              <a:gd name="connsiteX7138" fmla="*/ 812355 w 1701424"/>
              <a:gd name="connsiteY7138" fmla="*/ 1156575 h 1652906"/>
              <a:gd name="connsiteX7139" fmla="*/ 813142 w 1701424"/>
              <a:gd name="connsiteY7139" fmla="*/ 1155133 h 1652906"/>
              <a:gd name="connsiteX7140" fmla="*/ 814978 w 1701424"/>
              <a:gd name="connsiteY7140" fmla="*/ 1155920 h 1652906"/>
              <a:gd name="connsiteX7141" fmla="*/ 814978 w 1701424"/>
              <a:gd name="connsiteY7141" fmla="*/ 1154215 h 1652906"/>
              <a:gd name="connsiteX7142" fmla="*/ 812749 w 1701424"/>
              <a:gd name="connsiteY7142" fmla="*/ 1154215 h 1652906"/>
              <a:gd name="connsiteX7143" fmla="*/ 812355 w 1701424"/>
              <a:gd name="connsiteY7143" fmla="*/ 1153822 h 1652906"/>
              <a:gd name="connsiteX7144" fmla="*/ 811044 w 1701424"/>
              <a:gd name="connsiteY7144" fmla="*/ 1153559 h 1652906"/>
              <a:gd name="connsiteX7145" fmla="*/ 811044 w 1701424"/>
              <a:gd name="connsiteY7145" fmla="*/ 1152772 h 1652906"/>
              <a:gd name="connsiteX7146" fmla="*/ 810519 w 1701424"/>
              <a:gd name="connsiteY7146" fmla="*/ 1152379 h 1652906"/>
              <a:gd name="connsiteX7147" fmla="*/ 811044 w 1701424"/>
              <a:gd name="connsiteY7147" fmla="*/ 1150674 h 1652906"/>
              <a:gd name="connsiteX7148" fmla="*/ 809864 w 1701424"/>
              <a:gd name="connsiteY7148" fmla="*/ 1150150 h 1652906"/>
              <a:gd name="connsiteX7149" fmla="*/ 810257 w 1701424"/>
              <a:gd name="connsiteY7149" fmla="*/ 1148838 h 1652906"/>
              <a:gd name="connsiteX7150" fmla="*/ 808815 w 1701424"/>
              <a:gd name="connsiteY7150" fmla="*/ 1148838 h 1652906"/>
              <a:gd name="connsiteX7151" fmla="*/ 807372 w 1701424"/>
              <a:gd name="connsiteY7151" fmla="*/ 1147396 h 1652906"/>
              <a:gd name="connsiteX7152" fmla="*/ 807372 w 1701424"/>
              <a:gd name="connsiteY7152" fmla="*/ 1147134 h 1652906"/>
              <a:gd name="connsiteX7153" fmla="*/ 807765 w 1701424"/>
              <a:gd name="connsiteY7153" fmla="*/ 1146740 h 1652906"/>
              <a:gd name="connsiteX7154" fmla="*/ 807372 w 1701424"/>
              <a:gd name="connsiteY7154" fmla="*/ 1145954 h 1652906"/>
              <a:gd name="connsiteX7155" fmla="*/ 807372 w 1701424"/>
              <a:gd name="connsiteY7155" fmla="*/ 1145036 h 1652906"/>
              <a:gd name="connsiteX7156" fmla="*/ 806716 w 1701424"/>
              <a:gd name="connsiteY7156" fmla="*/ 1145298 h 1652906"/>
              <a:gd name="connsiteX7157" fmla="*/ 806061 w 1701424"/>
              <a:gd name="connsiteY7157" fmla="*/ 1145954 h 1652906"/>
              <a:gd name="connsiteX7158" fmla="*/ 804618 w 1701424"/>
              <a:gd name="connsiteY7158" fmla="*/ 1144249 h 1652906"/>
              <a:gd name="connsiteX7159" fmla="*/ 804881 w 1701424"/>
              <a:gd name="connsiteY7159" fmla="*/ 1142806 h 1652906"/>
              <a:gd name="connsiteX7160" fmla="*/ 801996 w 1701424"/>
              <a:gd name="connsiteY7160" fmla="*/ 1141102 h 1652906"/>
              <a:gd name="connsiteX7161" fmla="*/ 803176 w 1701424"/>
              <a:gd name="connsiteY7161" fmla="*/ 1140315 h 1652906"/>
              <a:gd name="connsiteX7162" fmla="*/ 805274 w 1701424"/>
              <a:gd name="connsiteY7162" fmla="*/ 1140053 h 1652906"/>
              <a:gd name="connsiteX7163" fmla="*/ 806061 w 1701424"/>
              <a:gd name="connsiteY7163" fmla="*/ 1140708 h 1652906"/>
              <a:gd name="connsiteX7164" fmla="*/ 806716 w 1701424"/>
              <a:gd name="connsiteY7164" fmla="*/ 1142806 h 1652906"/>
              <a:gd name="connsiteX7165" fmla="*/ 807765 w 1701424"/>
              <a:gd name="connsiteY7165" fmla="*/ 1143593 h 1652906"/>
              <a:gd name="connsiteX7166" fmla="*/ 809864 w 1701424"/>
              <a:gd name="connsiteY7166" fmla="*/ 1143856 h 1652906"/>
              <a:gd name="connsiteX7167" fmla="*/ 810519 w 1701424"/>
              <a:gd name="connsiteY7167" fmla="*/ 1143593 h 1652906"/>
              <a:gd name="connsiteX7168" fmla="*/ 811962 w 1701424"/>
              <a:gd name="connsiteY7168" fmla="*/ 1140708 h 1652906"/>
              <a:gd name="connsiteX7169" fmla="*/ 813798 w 1701424"/>
              <a:gd name="connsiteY7169" fmla="*/ 1142413 h 1652906"/>
              <a:gd name="connsiteX7170" fmla="*/ 814191 w 1701424"/>
              <a:gd name="connsiteY7170" fmla="*/ 1143593 h 1652906"/>
              <a:gd name="connsiteX7171" fmla="*/ 813404 w 1701424"/>
              <a:gd name="connsiteY7171" fmla="*/ 1144249 h 1652906"/>
              <a:gd name="connsiteX7172" fmla="*/ 813404 w 1701424"/>
              <a:gd name="connsiteY7172" fmla="*/ 1145954 h 1652906"/>
              <a:gd name="connsiteX7173" fmla="*/ 814453 w 1701424"/>
              <a:gd name="connsiteY7173" fmla="*/ 1147396 h 1652906"/>
              <a:gd name="connsiteX7174" fmla="*/ 815240 w 1701424"/>
              <a:gd name="connsiteY7174" fmla="*/ 1147790 h 1652906"/>
              <a:gd name="connsiteX7175" fmla="*/ 815240 w 1701424"/>
              <a:gd name="connsiteY7175" fmla="*/ 1147396 h 1652906"/>
              <a:gd name="connsiteX7176" fmla="*/ 816682 w 1701424"/>
              <a:gd name="connsiteY7176" fmla="*/ 1147396 h 1652906"/>
              <a:gd name="connsiteX7177" fmla="*/ 820616 w 1701424"/>
              <a:gd name="connsiteY7177" fmla="*/ 1147134 h 1652906"/>
              <a:gd name="connsiteX7178" fmla="*/ 822321 w 1701424"/>
              <a:gd name="connsiteY7178" fmla="*/ 1147396 h 1652906"/>
              <a:gd name="connsiteX7179" fmla="*/ 823501 w 1701424"/>
              <a:gd name="connsiteY7179" fmla="*/ 1147790 h 1652906"/>
              <a:gd name="connsiteX7180" fmla="*/ 822714 w 1701424"/>
              <a:gd name="connsiteY7180" fmla="*/ 1145954 h 1652906"/>
              <a:gd name="connsiteX7181" fmla="*/ 822321 w 1701424"/>
              <a:gd name="connsiteY7181" fmla="*/ 1143593 h 1652906"/>
              <a:gd name="connsiteX7182" fmla="*/ 823501 w 1701424"/>
              <a:gd name="connsiteY7182" fmla="*/ 1142413 h 1652906"/>
              <a:gd name="connsiteX7183" fmla="*/ 824157 w 1701424"/>
              <a:gd name="connsiteY7183" fmla="*/ 1140708 h 1652906"/>
              <a:gd name="connsiteX7184" fmla="*/ 823501 w 1701424"/>
              <a:gd name="connsiteY7184" fmla="*/ 1138610 h 1652906"/>
              <a:gd name="connsiteX7185" fmla="*/ 822714 w 1701424"/>
              <a:gd name="connsiteY7185" fmla="*/ 1137430 h 1652906"/>
              <a:gd name="connsiteX7186" fmla="*/ 822714 w 1701424"/>
              <a:gd name="connsiteY7186" fmla="*/ 1137168 h 1652906"/>
              <a:gd name="connsiteX7187" fmla="*/ 822321 w 1701424"/>
              <a:gd name="connsiteY7187" fmla="*/ 1135725 h 1652906"/>
              <a:gd name="connsiteX7188" fmla="*/ 822714 w 1701424"/>
              <a:gd name="connsiteY7188" fmla="*/ 1134676 h 1652906"/>
              <a:gd name="connsiteX7189" fmla="*/ 823501 w 1701424"/>
              <a:gd name="connsiteY7189" fmla="*/ 1134021 h 1652906"/>
              <a:gd name="connsiteX7190" fmla="*/ 822977 w 1701424"/>
              <a:gd name="connsiteY7190" fmla="*/ 1132972 h 1652906"/>
              <a:gd name="connsiteX7191" fmla="*/ 823501 w 1701424"/>
              <a:gd name="connsiteY7191" fmla="*/ 1131792 h 1652906"/>
              <a:gd name="connsiteX7192" fmla="*/ 822321 w 1701424"/>
              <a:gd name="connsiteY7192" fmla="*/ 1129693 h 1652906"/>
              <a:gd name="connsiteX7193" fmla="*/ 821272 w 1701424"/>
              <a:gd name="connsiteY7193" fmla="*/ 1128644 h 1652906"/>
              <a:gd name="connsiteX7194" fmla="*/ 820223 w 1701424"/>
              <a:gd name="connsiteY7194" fmla="*/ 1127989 h 1652906"/>
              <a:gd name="connsiteX7195" fmla="*/ 819830 w 1701424"/>
              <a:gd name="connsiteY7195" fmla="*/ 1127333 h 1652906"/>
              <a:gd name="connsiteX7196" fmla="*/ 819830 w 1701424"/>
              <a:gd name="connsiteY7196" fmla="*/ 1126153 h 1652906"/>
              <a:gd name="connsiteX7197" fmla="*/ 820223 w 1701424"/>
              <a:gd name="connsiteY7197" fmla="*/ 1124710 h 1652906"/>
              <a:gd name="connsiteX7198" fmla="*/ 820223 w 1701424"/>
              <a:gd name="connsiteY7198" fmla="*/ 1124448 h 1652906"/>
              <a:gd name="connsiteX7199" fmla="*/ 821272 w 1701424"/>
              <a:gd name="connsiteY7199" fmla="*/ 1123268 h 1652906"/>
              <a:gd name="connsiteX7200" fmla="*/ 821272 w 1701424"/>
              <a:gd name="connsiteY7200" fmla="*/ 1123793 h 1652906"/>
              <a:gd name="connsiteX7201" fmla="*/ 821534 w 1701424"/>
              <a:gd name="connsiteY7201" fmla="*/ 1123268 h 1652906"/>
              <a:gd name="connsiteX7202" fmla="*/ 822321 w 1701424"/>
              <a:gd name="connsiteY7202" fmla="*/ 1123793 h 1652906"/>
              <a:gd name="connsiteX7203" fmla="*/ 823763 w 1701424"/>
              <a:gd name="connsiteY7203" fmla="*/ 1126153 h 1652906"/>
              <a:gd name="connsiteX7204" fmla="*/ 824157 w 1701424"/>
              <a:gd name="connsiteY7204" fmla="*/ 1126677 h 1652906"/>
              <a:gd name="connsiteX7205" fmla="*/ 825206 w 1701424"/>
              <a:gd name="connsiteY7205" fmla="*/ 1126677 h 1652906"/>
              <a:gd name="connsiteX7206" fmla="*/ 825862 w 1701424"/>
              <a:gd name="connsiteY7206" fmla="*/ 1126153 h 1652906"/>
              <a:gd name="connsiteX7207" fmla="*/ 828615 w 1701424"/>
              <a:gd name="connsiteY7207" fmla="*/ 1124710 h 1652906"/>
              <a:gd name="connsiteX7208" fmla="*/ 829140 w 1701424"/>
              <a:gd name="connsiteY7208" fmla="*/ 1124710 h 1652906"/>
              <a:gd name="connsiteX7209" fmla="*/ 829795 w 1701424"/>
              <a:gd name="connsiteY7209" fmla="*/ 1123268 h 1652906"/>
              <a:gd name="connsiteX7210" fmla="*/ 831894 w 1701424"/>
              <a:gd name="connsiteY7210" fmla="*/ 1122612 h 1652906"/>
              <a:gd name="connsiteX7211" fmla="*/ 832287 w 1701424"/>
              <a:gd name="connsiteY7211" fmla="*/ 1121957 h 1652906"/>
              <a:gd name="connsiteX7212" fmla="*/ 833336 w 1701424"/>
              <a:gd name="connsiteY7212" fmla="*/ 1121301 h 1652906"/>
              <a:gd name="connsiteX7213" fmla="*/ 833336 w 1701424"/>
              <a:gd name="connsiteY7213" fmla="*/ 1120514 h 1652906"/>
              <a:gd name="connsiteX7214" fmla="*/ 833598 w 1701424"/>
              <a:gd name="connsiteY7214" fmla="*/ 1120252 h 1652906"/>
              <a:gd name="connsiteX7215" fmla="*/ 833992 w 1701424"/>
              <a:gd name="connsiteY7215" fmla="*/ 1118809 h 1652906"/>
              <a:gd name="connsiteX7216" fmla="*/ 833598 w 1701424"/>
              <a:gd name="connsiteY7216" fmla="*/ 1118809 h 1652906"/>
              <a:gd name="connsiteX7217" fmla="*/ 831894 w 1701424"/>
              <a:gd name="connsiteY7217" fmla="*/ 1118416 h 1652906"/>
              <a:gd name="connsiteX7218" fmla="*/ 830582 w 1701424"/>
              <a:gd name="connsiteY7218" fmla="*/ 1117629 h 1652906"/>
              <a:gd name="connsiteX7219" fmla="*/ 830058 w 1701424"/>
              <a:gd name="connsiteY7219" fmla="*/ 1117367 h 1652906"/>
              <a:gd name="connsiteX7220" fmla="*/ 829795 w 1701424"/>
              <a:gd name="connsiteY7220" fmla="*/ 1117367 h 1652906"/>
              <a:gd name="connsiteX7221" fmla="*/ 829402 w 1701424"/>
              <a:gd name="connsiteY7221" fmla="*/ 1117367 h 1652906"/>
              <a:gd name="connsiteX7222" fmla="*/ 827960 w 1701424"/>
              <a:gd name="connsiteY7222" fmla="*/ 1116711 h 1652906"/>
              <a:gd name="connsiteX7223" fmla="*/ 827697 w 1701424"/>
              <a:gd name="connsiteY7223" fmla="*/ 1116711 h 1652906"/>
              <a:gd name="connsiteX7224" fmla="*/ 826911 w 1701424"/>
              <a:gd name="connsiteY7224" fmla="*/ 1116318 h 1652906"/>
              <a:gd name="connsiteX7225" fmla="*/ 826517 w 1701424"/>
              <a:gd name="connsiteY7225" fmla="*/ 1116318 h 1652906"/>
              <a:gd name="connsiteX7226" fmla="*/ 825862 w 1701424"/>
              <a:gd name="connsiteY7226" fmla="*/ 1115269 h 1652906"/>
              <a:gd name="connsiteX7227" fmla="*/ 825206 w 1701424"/>
              <a:gd name="connsiteY7227" fmla="*/ 1114613 h 1652906"/>
              <a:gd name="connsiteX7228" fmla="*/ 824813 w 1701424"/>
              <a:gd name="connsiteY7228" fmla="*/ 1114613 h 1652906"/>
              <a:gd name="connsiteX7229" fmla="*/ 824419 w 1701424"/>
              <a:gd name="connsiteY7229" fmla="*/ 1114220 h 1652906"/>
              <a:gd name="connsiteX7230" fmla="*/ 824157 w 1701424"/>
              <a:gd name="connsiteY7230" fmla="*/ 1113433 h 1652906"/>
              <a:gd name="connsiteX7231" fmla="*/ 823763 w 1701424"/>
              <a:gd name="connsiteY7231" fmla="*/ 1113433 h 1652906"/>
              <a:gd name="connsiteX7232" fmla="*/ 822977 w 1701424"/>
              <a:gd name="connsiteY7232" fmla="*/ 1112515 h 1652906"/>
              <a:gd name="connsiteX7233" fmla="*/ 821272 w 1701424"/>
              <a:gd name="connsiteY7233" fmla="*/ 1111335 h 1652906"/>
              <a:gd name="connsiteX7234" fmla="*/ 821272 w 1701424"/>
              <a:gd name="connsiteY7234" fmla="*/ 1111073 h 1652906"/>
              <a:gd name="connsiteX7235" fmla="*/ 819830 w 1701424"/>
              <a:gd name="connsiteY7235" fmla="*/ 1109630 h 1652906"/>
              <a:gd name="connsiteX7236" fmla="*/ 819830 w 1701424"/>
              <a:gd name="connsiteY7236" fmla="*/ 1109237 h 1652906"/>
              <a:gd name="connsiteX7237" fmla="*/ 819436 w 1701424"/>
              <a:gd name="connsiteY7237" fmla="*/ 1108844 h 1652906"/>
              <a:gd name="connsiteX7238" fmla="*/ 819436 w 1701424"/>
              <a:gd name="connsiteY7238" fmla="*/ 1109630 h 1652906"/>
              <a:gd name="connsiteX7239" fmla="*/ 819174 w 1701424"/>
              <a:gd name="connsiteY7239" fmla="*/ 1109893 h 1652906"/>
              <a:gd name="connsiteX7240" fmla="*/ 818781 w 1701424"/>
              <a:gd name="connsiteY7240" fmla="*/ 1110286 h 1652906"/>
              <a:gd name="connsiteX7241" fmla="*/ 818518 w 1701424"/>
              <a:gd name="connsiteY7241" fmla="*/ 1110286 h 1652906"/>
              <a:gd name="connsiteX7242" fmla="*/ 818518 w 1701424"/>
              <a:gd name="connsiteY7242" fmla="*/ 1109893 h 1652906"/>
              <a:gd name="connsiteX7243" fmla="*/ 818125 w 1701424"/>
              <a:gd name="connsiteY7243" fmla="*/ 1109893 h 1652906"/>
              <a:gd name="connsiteX7244" fmla="*/ 818125 w 1701424"/>
              <a:gd name="connsiteY7244" fmla="*/ 1109630 h 1652906"/>
              <a:gd name="connsiteX7245" fmla="*/ 816420 w 1701424"/>
              <a:gd name="connsiteY7245" fmla="*/ 1109630 h 1652906"/>
              <a:gd name="connsiteX7246" fmla="*/ 815896 w 1701424"/>
              <a:gd name="connsiteY7246" fmla="*/ 1108844 h 1652906"/>
              <a:gd name="connsiteX7247" fmla="*/ 814191 w 1701424"/>
              <a:gd name="connsiteY7247" fmla="*/ 1108450 h 1652906"/>
              <a:gd name="connsiteX7248" fmla="*/ 813142 w 1701424"/>
              <a:gd name="connsiteY7248" fmla="*/ 1108057 h 1652906"/>
              <a:gd name="connsiteX7249" fmla="*/ 811306 w 1701424"/>
              <a:gd name="connsiteY7249" fmla="*/ 1108057 h 1652906"/>
              <a:gd name="connsiteX7250" fmla="*/ 810519 w 1701424"/>
              <a:gd name="connsiteY7250" fmla="*/ 1107795 h 1652906"/>
              <a:gd name="connsiteX7251" fmla="*/ 809601 w 1701424"/>
              <a:gd name="connsiteY7251" fmla="*/ 1107795 h 1652906"/>
              <a:gd name="connsiteX7252" fmla="*/ 809601 w 1701424"/>
              <a:gd name="connsiteY7252" fmla="*/ 1106614 h 1652906"/>
              <a:gd name="connsiteX7253" fmla="*/ 809077 w 1701424"/>
              <a:gd name="connsiteY7253" fmla="*/ 1106352 h 1652906"/>
              <a:gd name="connsiteX7254" fmla="*/ 809077 w 1701424"/>
              <a:gd name="connsiteY7254" fmla="*/ 1105959 h 1652906"/>
              <a:gd name="connsiteX7255" fmla="*/ 808421 w 1701424"/>
              <a:gd name="connsiteY7255" fmla="*/ 1105959 h 1652906"/>
              <a:gd name="connsiteX7256" fmla="*/ 808421 w 1701424"/>
              <a:gd name="connsiteY7256" fmla="*/ 1105172 h 1652906"/>
              <a:gd name="connsiteX7257" fmla="*/ 806716 w 1701424"/>
              <a:gd name="connsiteY7257" fmla="*/ 1104910 h 1652906"/>
              <a:gd name="connsiteX7258" fmla="*/ 805274 w 1701424"/>
              <a:gd name="connsiteY7258" fmla="*/ 1103861 h 1652906"/>
              <a:gd name="connsiteX7259" fmla="*/ 801996 w 1701424"/>
              <a:gd name="connsiteY7259" fmla="*/ 1103074 h 1652906"/>
              <a:gd name="connsiteX7260" fmla="*/ 801733 w 1701424"/>
              <a:gd name="connsiteY7260" fmla="*/ 1103074 h 1652906"/>
              <a:gd name="connsiteX7261" fmla="*/ 800684 w 1701424"/>
              <a:gd name="connsiteY7261" fmla="*/ 1103074 h 1652906"/>
              <a:gd name="connsiteX7262" fmla="*/ 799898 w 1701424"/>
              <a:gd name="connsiteY7262" fmla="*/ 1103074 h 1652906"/>
              <a:gd name="connsiteX7263" fmla="*/ 798980 w 1701424"/>
              <a:gd name="connsiteY7263" fmla="*/ 1102418 h 1652906"/>
              <a:gd name="connsiteX7264" fmla="*/ 798324 w 1701424"/>
              <a:gd name="connsiteY7264" fmla="*/ 1102418 h 1652906"/>
              <a:gd name="connsiteX7265" fmla="*/ 797144 w 1701424"/>
              <a:gd name="connsiteY7265" fmla="*/ 1101763 h 1652906"/>
              <a:gd name="connsiteX7266" fmla="*/ 797144 w 1701424"/>
              <a:gd name="connsiteY7266" fmla="*/ 1100713 h 1652906"/>
              <a:gd name="connsiteX7267" fmla="*/ 797144 w 1701424"/>
              <a:gd name="connsiteY7267" fmla="*/ 1100320 h 1652906"/>
              <a:gd name="connsiteX7268" fmla="*/ 797537 w 1701424"/>
              <a:gd name="connsiteY7268" fmla="*/ 1099533 h 1652906"/>
              <a:gd name="connsiteX7269" fmla="*/ 797800 w 1701424"/>
              <a:gd name="connsiteY7269" fmla="*/ 1098878 h 1652906"/>
              <a:gd name="connsiteX7270" fmla="*/ 798586 w 1701424"/>
              <a:gd name="connsiteY7270" fmla="*/ 1098615 h 1652906"/>
              <a:gd name="connsiteX7271" fmla="*/ 799635 w 1701424"/>
              <a:gd name="connsiteY7271" fmla="*/ 1097173 h 1652906"/>
              <a:gd name="connsiteX7272" fmla="*/ 799635 w 1701424"/>
              <a:gd name="connsiteY7272" fmla="*/ 1095731 h 1652906"/>
              <a:gd name="connsiteX7273" fmla="*/ 798980 w 1701424"/>
              <a:gd name="connsiteY7273" fmla="*/ 1095075 h 1652906"/>
              <a:gd name="connsiteX7274" fmla="*/ 798980 w 1701424"/>
              <a:gd name="connsiteY7274" fmla="*/ 1094681 h 1652906"/>
              <a:gd name="connsiteX7275" fmla="*/ 798586 w 1701424"/>
              <a:gd name="connsiteY7275" fmla="*/ 1095731 h 1652906"/>
              <a:gd name="connsiteX7276" fmla="*/ 798324 w 1701424"/>
              <a:gd name="connsiteY7276" fmla="*/ 1096386 h 1652906"/>
              <a:gd name="connsiteX7277" fmla="*/ 796882 w 1701424"/>
              <a:gd name="connsiteY7277" fmla="*/ 1096386 h 1652906"/>
              <a:gd name="connsiteX7278" fmla="*/ 795701 w 1701424"/>
              <a:gd name="connsiteY7278" fmla="*/ 1095337 h 1652906"/>
              <a:gd name="connsiteX7279" fmla="*/ 795439 w 1701424"/>
              <a:gd name="connsiteY7279" fmla="*/ 1093632 h 1652906"/>
              <a:gd name="connsiteX7280" fmla="*/ 794915 w 1701424"/>
              <a:gd name="connsiteY7280" fmla="*/ 1093632 h 1652906"/>
              <a:gd name="connsiteX7281" fmla="*/ 794259 w 1701424"/>
              <a:gd name="connsiteY7281" fmla="*/ 1092977 h 1652906"/>
              <a:gd name="connsiteX7282" fmla="*/ 795701 w 1701424"/>
              <a:gd name="connsiteY7282" fmla="*/ 1092452 h 1652906"/>
              <a:gd name="connsiteX7283" fmla="*/ 799898 w 1701424"/>
              <a:gd name="connsiteY7283" fmla="*/ 1091010 h 1652906"/>
              <a:gd name="connsiteX7284" fmla="*/ 801078 w 1701424"/>
              <a:gd name="connsiteY7284" fmla="*/ 1090092 h 1652906"/>
              <a:gd name="connsiteX7285" fmla="*/ 801340 w 1701424"/>
              <a:gd name="connsiteY7285" fmla="*/ 1090092 h 1652906"/>
              <a:gd name="connsiteX7286" fmla="*/ 801340 w 1701424"/>
              <a:gd name="connsiteY7286" fmla="*/ 1089699 h 1652906"/>
              <a:gd name="connsiteX7287" fmla="*/ 801996 w 1701424"/>
              <a:gd name="connsiteY7287" fmla="*/ 1089436 h 1652906"/>
              <a:gd name="connsiteX7288" fmla="*/ 801996 w 1701424"/>
              <a:gd name="connsiteY7288" fmla="*/ 1089043 h 1652906"/>
              <a:gd name="connsiteX7289" fmla="*/ 802520 w 1701424"/>
              <a:gd name="connsiteY7289" fmla="*/ 1088649 h 1652906"/>
              <a:gd name="connsiteX7290" fmla="*/ 802783 w 1701424"/>
              <a:gd name="connsiteY7290" fmla="*/ 1088256 h 1652906"/>
              <a:gd name="connsiteX7291" fmla="*/ 803176 w 1701424"/>
              <a:gd name="connsiteY7291" fmla="*/ 1087600 h 1652906"/>
              <a:gd name="connsiteX7292" fmla="*/ 801996 w 1701424"/>
              <a:gd name="connsiteY7292" fmla="*/ 1084715 h 1652906"/>
              <a:gd name="connsiteX7293" fmla="*/ 801996 w 1701424"/>
              <a:gd name="connsiteY7293" fmla="*/ 1084453 h 1652906"/>
              <a:gd name="connsiteX7294" fmla="*/ 801996 w 1701424"/>
              <a:gd name="connsiteY7294" fmla="*/ 1083273 h 1652906"/>
              <a:gd name="connsiteX7295" fmla="*/ 802520 w 1701424"/>
              <a:gd name="connsiteY7295" fmla="*/ 1083011 h 1652906"/>
              <a:gd name="connsiteX7296" fmla="*/ 802783 w 1701424"/>
              <a:gd name="connsiteY7296" fmla="*/ 1082617 h 1652906"/>
              <a:gd name="connsiteX7297" fmla="*/ 803176 w 1701424"/>
              <a:gd name="connsiteY7297" fmla="*/ 1081962 h 1652906"/>
              <a:gd name="connsiteX7298" fmla="*/ 803438 w 1701424"/>
              <a:gd name="connsiteY7298" fmla="*/ 1081568 h 1652906"/>
              <a:gd name="connsiteX7299" fmla="*/ 803438 w 1701424"/>
              <a:gd name="connsiteY7299" fmla="*/ 1081175 h 1652906"/>
              <a:gd name="connsiteX7300" fmla="*/ 803438 w 1701424"/>
              <a:gd name="connsiteY7300" fmla="*/ 1080257 h 1652906"/>
              <a:gd name="connsiteX7301" fmla="*/ 803438 w 1701424"/>
              <a:gd name="connsiteY7301" fmla="*/ 1079077 h 1652906"/>
              <a:gd name="connsiteX7302" fmla="*/ 803963 w 1701424"/>
              <a:gd name="connsiteY7302" fmla="*/ 1078815 h 1652906"/>
              <a:gd name="connsiteX7303" fmla="*/ 803963 w 1701424"/>
              <a:gd name="connsiteY7303" fmla="*/ 1078290 h 1652906"/>
              <a:gd name="connsiteX7304" fmla="*/ 803963 w 1701424"/>
              <a:gd name="connsiteY7304" fmla="*/ 1078028 h 1652906"/>
              <a:gd name="connsiteX7305" fmla="*/ 803963 w 1701424"/>
              <a:gd name="connsiteY7305" fmla="*/ 1077634 h 1652906"/>
              <a:gd name="connsiteX7306" fmla="*/ 803963 w 1701424"/>
              <a:gd name="connsiteY7306" fmla="*/ 1077372 h 1652906"/>
              <a:gd name="connsiteX7307" fmla="*/ 804225 w 1701424"/>
              <a:gd name="connsiteY7307" fmla="*/ 1076979 h 1652906"/>
              <a:gd name="connsiteX7308" fmla="*/ 804225 w 1701424"/>
              <a:gd name="connsiteY7308" fmla="*/ 1076585 h 1652906"/>
              <a:gd name="connsiteX7309" fmla="*/ 803438 w 1701424"/>
              <a:gd name="connsiteY7309" fmla="*/ 1076192 h 1652906"/>
              <a:gd name="connsiteX7310" fmla="*/ 803176 w 1701424"/>
              <a:gd name="connsiteY7310" fmla="*/ 1075536 h 1652906"/>
              <a:gd name="connsiteX7311" fmla="*/ 802783 w 1701424"/>
              <a:gd name="connsiteY7311" fmla="*/ 1074881 h 1652906"/>
              <a:gd name="connsiteX7312" fmla="*/ 802783 w 1701424"/>
              <a:gd name="connsiteY7312" fmla="*/ 1074487 h 1652906"/>
              <a:gd name="connsiteX7313" fmla="*/ 803438 w 1701424"/>
              <a:gd name="connsiteY7313" fmla="*/ 1073832 h 1652906"/>
              <a:gd name="connsiteX7314" fmla="*/ 803438 w 1701424"/>
              <a:gd name="connsiteY7314" fmla="*/ 1073438 h 1652906"/>
              <a:gd name="connsiteX7315" fmla="*/ 803438 w 1701424"/>
              <a:gd name="connsiteY7315" fmla="*/ 1072651 h 1652906"/>
              <a:gd name="connsiteX7316" fmla="*/ 804225 w 1701424"/>
              <a:gd name="connsiteY7316" fmla="*/ 1072389 h 1652906"/>
              <a:gd name="connsiteX7317" fmla="*/ 804225 w 1701424"/>
              <a:gd name="connsiteY7317" fmla="*/ 1071996 h 1652906"/>
              <a:gd name="connsiteX7318" fmla="*/ 804881 w 1701424"/>
              <a:gd name="connsiteY7318" fmla="*/ 1071996 h 1652906"/>
              <a:gd name="connsiteX7319" fmla="*/ 805274 w 1701424"/>
              <a:gd name="connsiteY7319" fmla="*/ 1070947 h 1652906"/>
              <a:gd name="connsiteX7320" fmla="*/ 805667 w 1701424"/>
              <a:gd name="connsiteY7320" fmla="*/ 1071209 h 1652906"/>
              <a:gd name="connsiteX7321" fmla="*/ 806061 w 1701424"/>
              <a:gd name="connsiteY7321" fmla="*/ 1070947 h 1652906"/>
              <a:gd name="connsiteX7322" fmla="*/ 805667 w 1701424"/>
              <a:gd name="connsiteY7322" fmla="*/ 1070947 h 1652906"/>
              <a:gd name="connsiteX7323" fmla="*/ 806323 w 1701424"/>
              <a:gd name="connsiteY7323" fmla="*/ 1070553 h 1652906"/>
              <a:gd name="connsiteX7324" fmla="*/ 806323 w 1701424"/>
              <a:gd name="connsiteY7324" fmla="*/ 1069504 h 1652906"/>
              <a:gd name="connsiteX7325" fmla="*/ 806716 w 1701424"/>
              <a:gd name="connsiteY7325" fmla="*/ 1066357 h 1652906"/>
              <a:gd name="connsiteX7326" fmla="*/ 807765 w 1701424"/>
              <a:gd name="connsiteY7326" fmla="*/ 1066357 h 1652906"/>
              <a:gd name="connsiteX7327" fmla="*/ 809864 w 1701424"/>
              <a:gd name="connsiteY7327" fmla="*/ 1066357 h 1652906"/>
              <a:gd name="connsiteX7328" fmla="*/ 810257 w 1701424"/>
              <a:gd name="connsiteY7328" fmla="*/ 1063866 h 1652906"/>
              <a:gd name="connsiteX7329" fmla="*/ 810519 w 1701424"/>
              <a:gd name="connsiteY7329" fmla="*/ 1063866 h 1652906"/>
              <a:gd name="connsiteX7330" fmla="*/ 810519 w 1701424"/>
              <a:gd name="connsiteY7330" fmla="*/ 1063210 h 1652906"/>
              <a:gd name="connsiteX7331" fmla="*/ 811962 w 1701424"/>
              <a:gd name="connsiteY7331" fmla="*/ 1062817 h 1652906"/>
              <a:gd name="connsiteX7332" fmla="*/ 812749 w 1701424"/>
              <a:gd name="connsiteY7332" fmla="*/ 1062817 h 1652906"/>
              <a:gd name="connsiteX7333" fmla="*/ 813798 w 1701424"/>
              <a:gd name="connsiteY7333" fmla="*/ 1063210 h 1652906"/>
              <a:gd name="connsiteX7334" fmla="*/ 815896 w 1701424"/>
              <a:gd name="connsiteY7334" fmla="*/ 1059932 h 1652906"/>
              <a:gd name="connsiteX7335" fmla="*/ 815896 w 1701424"/>
              <a:gd name="connsiteY7335" fmla="*/ 1057834 h 1652906"/>
              <a:gd name="connsiteX7336" fmla="*/ 816682 w 1701424"/>
              <a:gd name="connsiteY7336" fmla="*/ 1057178 h 1652906"/>
              <a:gd name="connsiteX7337" fmla="*/ 816420 w 1701424"/>
              <a:gd name="connsiteY7337" fmla="*/ 1056785 h 1652906"/>
              <a:gd name="connsiteX7338" fmla="*/ 816420 w 1701424"/>
              <a:gd name="connsiteY7338" fmla="*/ 1055736 h 1652906"/>
              <a:gd name="connsiteX7339" fmla="*/ 816682 w 1701424"/>
              <a:gd name="connsiteY7339" fmla="*/ 1055080 h 1652906"/>
              <a:gd name="connsiteX7340" fmla="*/ 818781 w 1701424"/>
              <a:gd name="connsiteY7340" fmla="*/ 1055736 h 1652906"/>
              <a:gd name="connsiteX7341" fmla="*/ 821272 w 1701424"/>
              <a:gd name="connsiteY7341" fmla="*/ 1057571 h 1652906"/>
              <a:gd name="connsiteX7342" fmla="*/ 825206 w 1701424"/>
              <a:gd name="connsiteY7342" fmla="*/ 1058227 h 1652906"/>
              <a:gd name="connsiteX7343" fmla="*/ 827960 w 1701424"/>
              <a:gd name="connsiteY7343" fmla="*/ 1058489 h 1652906"/>
              <a:gd name="connsiteX7344" fmla="*/ 827960 w 1701424"/>
              <a:gd name="connsiteY7344" fmla="*/ 1056391 h 1652906"/>
              <a:gd name="connsiteX7345" fmla="*/ 827697 w 1701424"/>
              <a:gd name="connsiteY7345" fmla="*/ 1055736 h 1652906"/>
              <a:gd name="connsiteX7346" fmla="*/ 827697 w 1701424"/>
              <a:gd name="connsiteY7346" fmla="*/ 1054555 h 1652906"/>
              <a:gd name="connsiteX7347" fmla="*/ 828353 w 1701424"/>
              <a:gd name="connsiteY7347" fmla="*/ 1054293 h 1652906"/>
              <a:gd name="connsiteX7348" fmla="*/ 829140 w 1701424"/>
              <a:gd name="connsiteY7348" fmla="*/ 1054293 h 1652906"/>
              <a:gd name="connsiteX7349" fmla="*/ 832287 w 1701424"/>
              <a:gd name="connsiteY7349" fmla="*/ 1053638 h 1652906"/>
              <a:gd name="connsiteX7350" fmla="*/ 832680 w 1701424"/>
              <a:gd name="connsiteY7350" fmla="*/ 1053113 h 1652906"/>
              <a:gd name="connsiteX7351" fmla="*/ 832680 w 1701424"/>
              <a:gd name="connsiteY7351" fmla="*/ 1052457 h 1652906"/>
              <a:gd name="connsiteX7352" fmla="*/ 833336 w 1701424"/>
              <a:gd name="connsiteY7352" fmla="*/ 1052457 h 1652906"/>
              <a:gd name="connsiteX7353" fmla="*/ 833598 w 1701424"/>
              <a:gd name="connsiteY7353" fmla="*/ 1051802 h 1652906"/>
              <a:gd name="connsiteX7354" fmla="*/ 834385 w 1701424"/>
              <a:gd name="connsiteY7354" fmla="*/ 1050097 h 1652906"/>
              <a:gd name="connsiteX7355" fmla="*/ 836221 w 1701424"/>
              <a:gd name="connsiteY7355" fmla="*/ 1050097 h 1652906"/>
              <a:gd name="connsiteX7356" fmla="*/ 837139 w 1701424"/>
              <a:gd name="connsiteY7356" fmla="*/ 1048917 h 1652906"/>
              <a:gd name="connsiteX7357" fmla="*/ 837139 w 1701424"/>
              <a:gd name="connsiteY7357" fmla="*/ 1048261 h 1652906"/>
              <a:gd name="connsiteX7358" fmla="*/ 837139 w 1701424"/>
              <a:gd name="connsiteY7358" fmla="*/ 1046819 h 1652906"/>
              <a:gd name="connsiteX7359" fmla="*/ 837926 w 1701424"/>
              <a:gd name="connsiteY7359" fmla="*/ 1044721 h 1652906"/>
              <a:gd name="connsiteX7360" fmla="*/ 838319 w 1701424"/>
              <a:gd name="connsiteY7360" fmla="*/ 1043278 h 1652906"/>
              <a:gd name="connsiteX7361" fmla="*/ 839368 w 1701424"/>
              <a:gd name="connsiteY7361" fmla="*/ 1041836 h 1652906"/>
              <a:gd name="connsiteX7362" fmla="*/ 841466 w 1701424"/>
              <a:gd name="connsiteY7362" fmla="*/ 1040393 h 1652906"/>
              <a:gd name="connsiteX7363" fmla="*/ 841073 w 1701424"/>
              <a:gd name="connsiteY7363" fmla="*/ 1040131 h 1652906"/>
              <a:gd name="connsiteX7364" fmla="*/ 841860 w 1701424"/>
              <a:gd name="connsiteY7364" fmla="*/ 1039475 h 1652906"/>
              <a:gd name="connsiteX7365" fmla="*/ 841860 w 1701424"/>
              <a:gd name="connsiteY7365" fmla="*/ 1038295 h 1652906"/>
              <a:gd name="connsiteX7366" fmla="*/ 841073 w 1701424"/>
              <a:gd name="connsiteY7366" fmla="*/ 1038295 h 1652906"/>
              <a:gd name="connsiteX7367" fmla="*/ 841466 w 1701424"/>
              <a:gd name="connsiteY7367" fmla="*/ 1037246 h 1652906"/>
              <a:gd name="connsiteX7368" fmla="*/ 842122 w 1701424"/>
              <a:gd name="connsiteY7368" fmla="*/ 1035279 h 1652906"/>
              <a:gd name="connsiteX7369" fmla="*/ 841466 w 1701424"/>
              <a:gd name="connsiteY7369" fmla="*/ 1035279 h 1652906"/>
              <a:gd name="connsiteX7370" fmla="*/ 841466 w 1701424"/>
              <a:gd name="connsiteY7370" fmla="*/ 1034492 h 1652906"/>
              <a:gd name="connsiteX7371" fmla="*/ 840679 w 1701424"/>
              <a:gd name="connsiteY7371" fmla="*/ 1034492 h 1652906"/>
              <a:gd name="connsiteX7372" fmla="*/ 841073 w 1701424"/>
              <a:gd name="connsiteY7372" fmla="*/ 1033837 h 1652906"/>
              <a:gd name="connsiteX7373" fmla="*/ 841860 w 1701424"/>
              <a:gd name="connsiteY7373" fmla="*/ 1034099 h 1652906"/>
              <a:gd name="connsiteX7374" fmla="*/ 841860 w 1701424"/>
              <a:gd name="connsiteY7374" fmla="*/ 1033312 h 1652906"/>
              <a:gd name="connsiteX7375" fmla="*/ 840679 w 1701424"/>
              <a:gd name="connsiteY7375" fmla="*/ 1032656 h 1652906"/>
              <a:gd name="connsiteX7376" fmla="*/ 840417 w 1701424"/>
              <a:gd name="connsiteY7376" fmla="*/ 1032656 h 1652906"/>
              <a:gd name="connsiteX7377" fmla="*/ 840417 w 1701424"/>
              <a:gd name="connsiteY7377" fmla="*/ 1031608 h 1652906"/>
              <a:gd name="connsiteX7378" fmla="*/ 841073 w 1701424"/>
              <a:gd name="connsiteY7378" fmla="*/ 1031608 h 1652906"/>
              <a:gd name="connsiteX7379" fmla="*/ 841073 w 1701424"/>
              <a:gd name="connsiteY7379" fmla="*/ 1031214 h 1652906"/>
              <a:gd name="connsiteX7380" fmla="*/ 841860 w 1701424"/>
              <a:gd name="connsiteY7380" fmla="*/ 1031214 h 1652906"/>
              <a:gd name="connsiteX7381" fmla="*/ 842122 w 1701424"/>
              <a:gd name="connsiteY7381" fmla="*/ 1030558 h 1652906"/>
              <a:gd name="connsiteX7382" fmla="*/ 842777 w 1701424"/>
              <a:gd name="connsiteY7382" fmla="*/ 1030558 h 1652906"/>
              <a:gd name="connsiteX7383" fmla="*/ 843302 w 1701424"/>
              <a:gd name="connsiteY7383" fmla="*/ 1029509 h 1652906"/>
              <a:gd name="connsiteX7384" fmla="*/ 843958 w 1701424"/>
              <a:gd name="connsiteY7384" fmla="*/ 1028854 h 1652906"/>
              <a:gd name="connsiteX7385" fmla="*/ 844613 w 1701424"/>
              <a:gd name="connsiteY7385" fmla="*/ 1028854 h 1652906"/>
              <a:gd name="connsiteX7386" fmla="*/ 846449 w 1701424"/>
              <a:gd name="connsiteY7386" fmla="*/ 1026756 h 1652906"/>
              <a:gd name="connsiteX7387" fmla="*/ 846449 w 1701424"/>
              <a:gd name="connsiteY7387" fmla="*/ 1025313 h 1652906"/>
              <a:gd name="connsiteX7388" fmla="*/ 848154 w 1701424"/>
              <a:gd name="connsiteY7388" fmla="*/ 1025313 h 1652906"/>
              <a:gd name="connsiteX7389" fmla="*/ 850776 w 1701424"/>
              <a:gd name="connsiteY7389" fmla="*/ 1021117 h 1652906"/>
              <a:gd name="connsiteX7390" fmla="*/ 851039 w 1701424"/>
              <a:gd name="connsiteY7390" fmla="*/ 1016790 h 1652906"/>
              <a:gd name="connsiteX7391" fmla="*/ 850252 w 1701424"/>
              <a:gd name="connsiteY7391" fmla="*/ 1011151 h 1652906"/>
              <a:gd name="connsiteX7392" fmla="*/ 847892 w 1701424"/>
              <a:gd name="connsiteY7392" fmla="*/ 1011413 h 1652906"/>
              <a:gd name="connsiteX7393" fmla="*/ 847892 w 1701424"/>
              <a:gd name="connsiteY7393" fmla="*/ 1011807 h 1652906"/>
              <a:gd name="connsiteX7394" fmla="*/ 846449 w 1701424"/>
              <a:gd name="connsiteY7394" fmla="*/ 1012069 h 1652906"/>
              <a:gd name="connsiteX7395" fmla="*/ 845400 w 1701424"/>
              <a:gd name="connsiteY7395" fmla="*/ 1011413 h 1652906"/>
              <a:gd name="connsiteX7396" fmla="*/ 845794 w 1701424"/>
              <a:gd name="connsiteY7396" fmla="*/ 1010758 h 1652906"/>
              <a:gd name="connsiteX7397" fmla="*/ 844613 w 1701424"/>
              <a:gd name="connsiteY7397" fmla="*/ 1009971 h 1652906"/>
              <a:gd name="connsiteX7398" fmla="*/ 844351 w 1701424"/>
              <a:gd name="connsiteY7398" fmla="*/ 1009709 h 1652906"/>
              <a:gd name="connsiteX7399" fmla="*/ 843958 w 1701424"/>
              <a:gd name="connsiteY7399" fmla="*/ 1008397 h 1652906"/>
              <a:gd name="connsiteX7400" fmla="*/ 846449 w 1701424"/>
              <a:gd name="connsiteY7400" fmla="*/ 1008397 h 1652906"/>
              <a:gd name="connsiteX7401" fmla="*/ 845794 w 1701424"/>
              <a:gd name="connsiteY7401" fmla="*/ 1007611 h 1652906"/>
              <a:gd name="connsiteX7402" fmla="*/ 846449 w 1701424"/>
              <a:gd name="connsiteY7402" fmla="*/ 1006430 h 1652906"/>
              <a:gd name="connsiteX7403" fmla="*/ 846056 w 1701424"/>
              <a:gd name="connsiteY7403" fmla="*/ 1006168 h 1652906"/>
              <a:gd name="connsiteX7404" fmla="*/ 846056 w 1701424"/>
              <a:gd name="connsiteY7404" fmla="*/ 1005512 h 1652906"/>
              <a:gd name="connsiteX7405" fmla="*/ 845794 w 1701424"/>
              <a:gd name="connsiteY7405" fmla="*/ 1004332 h 1652906"/>
              <a:gd name="connsiteX7406" fmla="*/ 845794 w 1701424"/>
              <a:gd name="connsiteY7406" fmla="*/ 1004070 h 1652906"/>
              <a:gd name="connsiteX7407" fmla="*/ 840024 w 1701424"/>
              <a:gd name="connsiteY7407" fmla="*/ 999349 h 1652906"/>
              <a:gd name="connsiteX7408" fmla="*/ 843302 w 1701424"/>
              <a:gd name="connsiteY7408" fmla="*/ 991613 h 1652906"/>
              <a:gd name="connsiteX7409" fmla="*/ 843696 w 1701424"/>
              <a:gd name="connsiteY7409" fmla="*/ 991219 h 1652906"/>
              <a:gd name="connsiteX7410" fmla="*/ 843958 w 1701424"/>
              <a:gd name="connsiteY7410" fmla="*/ 991219 h 1652906"/>
              <a:gd name="connsiteX7411" fmla="*/ 846449 w 1701424"/>
              <a:gd name="connsiteY7411" fmla="*/ 989514 h 1652906"/>
              <a:gd name="connsiteX7412" fmla="*/ 846449 w 1701424"/>
              <a:gd name="connsiteY7412" fmla="*/ 988859 h 1652906"/>
              <a:gd name="connsiteX7413" fmla="*/ 851039 w 1701424"/>
              <a:gd name="connsiteY7413" fmla="*/ 985187 h 1652906"/>
              <a:gd name="connsiteX7414" fmla="*/ 850252 w 1701424"/>
              <a:gd name="connsiteY7414" fmla="*/ 981253 h 1652906"/>
              <a:gd name="connsiteX7415" fmla="*/ 850777 w 1701424"/>
              <a:gd name="connsiteY7415" fmla="*/ 981253 h 1652906"/>
              <a:gd name="connsiteX7416" fmla="*/ 851039 w 1701424"/>
              <a:gd name="connsiteY7416" fmla="*/ 980598 h 1652906"/>
              <a:gd name="connsiteX7417" fmla="*/ 855235 w 1701424"/>
              <a:gd name="connsiteY7417" fmla="*/ 980991 h 1652906"/>
              <a:gd name="connsiteX7418" fmla="*/ 854973 w 1701424"/>
              <a:gd name="connsiteY7418" fmla="*/ 979811 h 1652906"/>
              <a:gd name="connsiteX7419" fmla="*/ 853924 w 1701424"/>
              <a:gd name="connsiteY7419" fmla="*/ 976139 h 1652906"/>
              <a:gd name="connsiteX7420" fmla="*/ 847236 w 1701424"/>
              <a:gd name="connsiteY7420" fmla="*/ 975352 h 1652906"/>
              <a:gd name="connsiteX7421" fmla="*/ 846843 w 1701424"/>
              <a:gd name="connsiteY7421" fmla="*/ 975352 h 1652906"/>
              <a:gd name="connsiteX7422" fmla="*/ 844613 w 1701424"/>
              <a:gd name="connsiteY7422" fmla="*/ 972467 h 1652906"/>
              <a:gd name="connsiteX7423" fmla="*/ 842778 w 1701424"/>
              <a:gd name="connsiteY7423" fmla="*/ 970763 h 1652906"/>
              <a:gd name="connsiteX7424" fmla="*/ 841860 w 1701424"/>
              <a:gd name="connsiteY7424" fmla="*/ 968533 h 1652906"/>
              <a:gd name="connsiteX7425" fmla="*/ 841466 w 1701424"/>
              <a:gd name="connsiteY7425" fmla="*/ 969058 h 1652906"/>
              <a:gd name="connsiteX7426" fmla="*/ 841073 w 1701424"/>
              <a:gd name="connsiteY7426" fmla="*/ 968271 h 1652906"/>
              <a:gd name="connsiteX7427" fmla="*/ 840417 w 1701424"/>
              <a:gd name="connsiteY7427" fmla="*/ 968271 h 1652906"/>
              <a:gd name="connsiteX7428" fmla="*/ 839762 w 1701424"/>
              <a:gd name="connsiteY7428" fmla="*/ 969058 h 1652906"/>
              <a:gd name="connsiteX7429" fmla="*/ 838319 w 1701424"/>
              <a:gd name="connsiteY7429" fmla="*/ 969714 h 1652906"/>
              <a:gd name="connsiteX7430" fmla="*/ 835697 w 1701424"/>
              <a:gd name="connsiteY7430" fmla="*/ 969320 h 1652906"/>
              <a:gd name="connsiteX7431" fmla="*/ 832943 w 1701424"/>
              <a:gd name="connsiteY7431" fmla="*/ 967878 h 1652906"/>
              <a:gd name="connsiteX7432" fmla="*/ 831894 w 1701424"/>
              <a:gd name="connsiteY7432" fmla="*/ 967878 h 1652906"/>
              <a:gd name="connsiteX7433" fmla="*/ 830845 w 1701424"/>
              <a:gd name="connsiteY7433" fmla="*/ 969058 h 1652906"/>
              <a:gd name="connsiteX7434" fmla="*/ 830582 w 1701424"/>
              <a:gd name="connsiteY7434" fmla="*/ 968533 h 1652906"/>
              <a:gd name="connsiteX7435" fmla="*/ 830058 w 1701424"/>
              <a:gd name="connsiteY7435" fmla="*/ 969058 h 1652906"/>
              <a:gd name="connsiteX7436" fmla="*/ 829796 w 1701424"/>
              <a:gd name="connsiteY7436" fmla="*/ 968533 h 1652906"/>
              <a:gd name="connsiteX7437" fmla="*/ 829402 w 1701424"/>
              <a:gd name="connsiteY7437" fmla="*/ 968533 h 1652906"/>
              <a:gd name="connsiteX7438" fmla="*/ 828353 w 1701424"/>
              <a:gd name="connsiteY7438" fmla="*/ 967878 h 1652906"/>
              <a:gd name="connsiteX7439" fmla="*/ 825599 w 1701424"/>
              <a:gd name="connsiteY7439" fmla="*/ 966829 h 1652906"/>
              <a:gd name="connsiteX7440" fmla="*/ 825206 w 1701424"/>
              <a:gd name="connsiteY7440" fmla="*/ 967091 h 1652906"/>
              <a:gd name="connsiteX7441" fmla="*/ 824813 w 1701424"/>
              <a:gd name="connsiteY7441" fmla="*/ 968271 h 1652906"/>
              <a:gd name="connsiteX7442" fmla="*/ 824419 w 1701424"/>
              <a:gd name="connsiteY7442" fmla="*/ 969320 h 1652906"/>
              <a:gd name="connsiteX7443" fmla="*/ 823501 w 1701424"/>
              <a:gd name="connsiteY7443" fmla="*/ 969976 h 1652906"/>
              <a:gd name="connsiteX7444" fmla="*/ 823501 w 1701424"/>
              <a:gd name="connsiteY7444" fmla="*/ 970763 h 1652906"/>
              <a:gd name="connsiteX7445" fmla="*/ 823501 w 1701424"/>
              <a:gd name="connsiteY7445" fmla="*/ 971156 h 1652906"/>
              <a:gd name="connsiteX7446" fmla="*/ 822321 w 1701424"/>
              <a:gd name="connsiteY7446" fmla="*/ 973254 h 1652906"/>
              <a:gd name="connsiteX7447" fmla="*/ 823501 w 1701424"/>
              <a:gd name="connsiteY7447" fmla="*/ 973254 h 1652906"/>
              <a:gd name="connsiteX7448" fmla="*/ 822059 w 1701424"/>
              <a:gd name="connsiteY7448" fmla="*/ 974172 h 1652906"/>
              <a:gd name="connsiteX7449" fmla="*/ 822321 w 1701424"/>
              <a:gd name="connsiteY7449" fmla="*/ 974697 h 1652906"/>
              <a:gd name="connsiteX7450" fmla="*/ 822059 w 1701424"/>
              <a:gd name="connsiteY7450" fmla="*/ 974959 h 1652906"/>
              <a:gd name="connsiteX7451" fmla="*/ 822715 w 1701424"/>
              <a:gd name="connsiteY7451" fmla="*/ 975615 h 1652906"/>
              <a:gd name="connsiteX7452" fmla="*/ 822715 w 1701424"/>
              <a:gd name="connsiteY7452" fmla="*/ 976139 h 1652906"/>
              <a:gd name="connsiteX7453" fmla="*/ 822321 w 1701424"/>
              <a:gd name="connsiteY7453" fmla="*/ 976795 h 1652906"/>
              <a:gd name="connsiteX7454" fmla="*/ 820616 w 1701424"/>
              <a:gd name="connsiteY7454" fmla="*/ 978499 h 1652906"/>
              <a:gd name="connsiteX7455" fmla="*/ 819174 w 1701424"/>
              <a:gd name="connsiteY7455" fmla="*/ 977713 h 1652906"/>
              <a:gd name="connsiteX7456" fmla="*/ 817338 w 1701424"/>
              <a:gd name="connsiteY7456" fmla="*/ 978106 h 1652906"/>
              <a:gd name="connsiteX7457" fmla="*/ 815896 w 1701424"/>
              <a:gd name="connsiteY7457" fmla="*/ 978893 h 1652906"/>
              <a:gd name="connsiteX7458" fmla="*/ 815240 w 1701424"/>
              <a:gd name="connsiteY7458" fmla="*/ 980335 h 1652906"/>
              <a:gd name="connsiteX7459" fmla="*/ 814978 w 1701424"/>
              <a:gd name="connsiteY7459" fmla="*/ 982040 h 1652906"/>
              <a:gd name="connsiteX7460" fmla="*/ 815240 w 1701424"/>
              <a:gd name="connsiteY7460" fmla="*/ 984138 h 1652906"/>
              <a:gd name="connsiteX7461" fmla="*/ 814191 w 1701424"/>
              <a:gd name="connsiteY7461" fmla="*/ 984138 h 1652906"/>
              <a:gd name="connsiteX7462" fmla="*/ 813404 w 1701424"/>
              <a:gd name="connsiteY7462" fmla="*/ 984794 h 1652906"/>
              <a:gd name="connsiteX7463" fmla="*/ 813142 w 1701424"/>
              <a:gd name="connsiteY7463" fmla="*/ 984794 h 1652906"/>
              <a:gd name="connsiteX7464" fmla="*/ 813142 w 1701424"/>
              <a:gd name="connsiteY7464" fmla="*/ 985974 h 1652906"/>
              <a:gd name="connsiteX7465" fmla="*/ 813404 w 1701424"/>
              <a:gd name="connsiteY7465" fmla="*/ 987679 h 1652906"/>
              <a:gd name="connsiteX7466" fmla="*/ 813142 w 1701424"/>
              <a:gd name="connsiteY7466" fmla="*/ 989777 h 1652906"/>
              <a:gd name="connsiteX7467" fmla="*/ 811962 w 1701424"/>
              <a:gd name="connsiteY7467" fmla="*/ 989777 h 1652906"/>
              <a:gd name="connsiteX7468" fmla="*/ 811962 w 1701424"/>
              <a:gd name="connsiteY7468" fmla="*/ 990957 h 1652906"/>
              <a:gd name="connsiteX7469" fmla="*/ 811700 w 1701424"/>
              <a:gd name="connsiteY7469" fmla="*/ 991219 h 1652906"/>
              <a:gd name="connsiteX7470" fmla="*/ 807766 w 1701424"/>
              <a:gd name="connsiteY7470" fmla="*/ 991219 h 1652906"/>
              <a:gd name="connsiteX7471" fmla="*/ 807372 w 1701424"/>
              <a:gd name="connsiteY7471" fmla="*/ 991613 h 1652906"/>
              <a:gd name="connsiteX7472" fmla="*/ 806979 w 1701424"/>
              <a:gd name="connsiteY7472" fmla="*/ 991219 h 1652906"/>
              <a:gd name="connsiteX7473" fmla="*/ 806323 w 1701424"/>
              <a:gd name="connsiteY7473" fmla="*/ 993055 h 1652906"/>
              <a:gd name="connsiteX7474" fmla="*/ 805668 w 1701424"/>
              <a:gd name="connsiteY7474" fmla="*/ 993055 h 1652906"/>
              <a:gd name="connsiteX7475" fmla="*/ 805274 w 1701424"/>
              <a:gd name="connsiteY7475" fmla="*/ 993055 h 1652906"/>
              <a:gd name="connsiteX7476" fmla="*/ 804225 w 1701424"/>
              <a:gd name="connsiteY7476" fmla="*/ 993711 h 1652906"/>
              <a:gd name="connsiteX7477" fmla="*/ 803963 w 1701424"/>
              <a:gd name="connsiteY7477" fmla="*/ 994497 h 1652906"/>
              <a:gd name="connsiteX7478" fmla="*/ 804618 w 1701424"/>
              <a:gd name="connsiteY7478" fmla="*/ 995153 h 1652906"/>
              <a:gd name="connsiteX7479" fmla="*/ 803438 w 1701424"/>
              <a:gd name="connsiteY7479" fmla="*/ 994497 h 1652906"/>
              <a:gd name="connsiteX7480" fmla="*/ 800291 w 1701424"/>
              <a:gd name="connsiteY7480" fmla="*/ 994760 h 1652906"/>
              <a:gd name="connsiteX7481" fmla="*/ 799636 w 1701424"/>
              <a:gd name="connsiteY7481" fmla="*/ 995153 h 1652906"/>
              <a:gd name="connsiteX7482" fmla="*/ 801996 w 1701424"/>
              <a:gd name="connsiteY7482" fmla="*/ 997251 h 1652906"/>
              <a:gd name="connsiteX7483" fmla="*/ 801996 w 1701424"/>
              <a:gd name="connsiteY7483" fmla="*/ 997645 h 1652906"/>
              <a:gd name="connsiteX7484" fmla="*/ 803176 w 1701424"/>
              <a:gd name="connsiteY7484" fmla="*/ 998300 h 1652906"/>
              <a:gd name="connsiteX7485" fmla="*/ 802783 w 1701424"/>
              <a:gd name="connsiteY7485" fmla="*/ 999349 h 1652906"/>
              <a:gd name="connsiteX7486" fmla="*/ 801734 w 1701424"/>
              <a:gd name="connsiteY7486" fmla="*/ 1000136 h 1652906"/>
              <a:gd name="connsiteX7487" fmla="*/ 801734 w 1701424"/>
              <a:gd name="connsiteY7487" fmla="*/ 1000792 h 1652906"/>
              <a:gd name="connsiteX7488" fmla="*/ 801078 w 1701424"/>
              <a:gd name="connsiteY7488" fmla="*/ 1001972 h 1652906"/>
              <a:gd name="connsiteX7489" fmla="*/ 800291 w 1701424"/>
              <a:gd name="connsiteY7489" fmla="*/ 1002234 h 1652906"/>
              <a:gd name="connsiteX7490" fmla="*/ 799898 w 1701424"/>
              <a:gd name="connsiteY7490" fmla="*/ 1003414 h 1652906"/>
              <a:gd name="connsiteX7491" fmla="*/ 801078 w 1701424"/>
              <a:gd name="connsiteY7491" fmla="*/ 1003414 h 1652906"/>
              <a:gd name="connsiteX7492" fmla="*/ 801078 w 1701424"/>
              <a:gd name="connsiteY7492" fmla="*/ 1004332 h 1652906"/>
              <a:gd name="connsiteX7493" fmla="*/ 801734 w 1701424"/>
              <a:gd name="connsiteY7493" fmla="*/ 1005512 h 1652906"/>
              <a:gd name="connsiteX7494" fmla="*/ 802520 w 1701424"/>
              <a:gd name="connsiteY7494" fmla="*/ 1004988 h 1652906"/>
              <a:gd name="connsiteX7495" fmla="*/ 802520 w 1701424"/>
              <a:gd name="connsiteY7495" fmla="*/ 1005512 h 1652906"/>
              <a:gd name="connsiteX7496" fmla="*/ 800685 w 1701424"/>
              <a:gd name="connsiteY7496" fmla="*/ 1006955 h 1652906"/>
              <a:gd name="connsiteX7497" fmla="*/ 800291 w 1701424"/>
              <a:gd name="connsiteY7497" fmla="*/ 1007873 h 1652906"/>
              <a:gd name="connsiteX7498" fmla="*/ 799636 w 1701424"/>
              <a:gd name="connsiteY7498" fmla="*/ 1008660 h 1652906"/>
              <a:gd name="connsiteX7499" fmla="*/ 798980 w 1701424"/>
              <a:gd name="connsiteY7499" fmla="*/ 1007873 h 1652906"/>
              <a:gd name="connsiteX7500" fmla="*/ 797537 w 1701424"/>
              <a:gd name="connsiteY7500" fmla="*/ 1008660 h 1652906"/>
              <a:gd name="connsiteX7501" fmla="*/ 797144 w 1701424"/>
              <a:gd name="connsiteY7501" fmla="*/ 1009053 h 1652906"/>
              <a:gd name="connsiteX7502" fmla="*/ 796095 w 1701424"/>
              <a:gd name="connsiteY7502" fmla="*/ 1009053 h 1652906"/>
              <a:gd name="connsiteX7503" fmla="*/ 796095 w 1701424"/>
              <a:gd name="connsiteY7503" fmla="*/ 1008660 h 1652906"/>
              <a:gd name="connsiteX7504" fmla="*/ 794915 w 1701424"/>
              <a:gd name="connsiteY7504" fmla="*/ 1009315 h 1652906"/>
              <a:gd name="connsiteX7505" fmla="*/ 794653 w 1701424"/>
              <a:gd name="connsiteY7505" fmla="*/ 1009971 h 1652906"/>
              <a:gd name="connsiteX7506" fmla="*/ 793997 w 1701424"/>
              <a:gd name="connsiteY7506" fmla="*/ 1009709 h 1652906"/>
              <a:gd name="connsiteX7507" fmla="*/ 793997 w 1701424"/>
              <a:gd name="connsiteY7507" fmla="*/ 1010364 h 1652906"/>
              <a:gd name="connsiteX7508" fmla="*/ 794259 w 1701424"/>
              <a:gd name="connsiteY7508" fmla="*/ 1010364 h 1652906"/>
              <a:gd name="connsiteX7509" fmla="*/ 794259 w 1701424"/>
              <a:gd name="connsiteY7509" fmla="*/ 1011151 h 1652906"/>
              <a:gd name="connsiteX7510" fmla="*/ 793604 w 1701424"/>
              <a:gd name="connsiteY7510" fmla="*/ 1012069 h 1652906"/>
              <a:gd name="connsiteX7511" fmla="*/ 793604 w 1701424"/>
              <a:gd name="connsiteY7511" fmla="*/ 1013249 h 1652906"/>
              <a:gd name="connsiteX7512" fmla="*/ 792161 w 1701424"/>
              <a:gd name="connsiteY7512" fmla="*/ 1013249 h 1652906"/>
              <a:gd name="connsiteX7513" fmla="*/ 792161 w 1701424"/>
              <a:gd name="connsiteY7513" fmla="*/ 1014298 h 1652906"/>
              <a:gd name="connsiteX7514" fmla="*/ 789801 w 1701424"/>
              <a:gd name="connsiteY7514" fmla="*/ 1014954 h 1652906"/>
              <a:gd name="connsiteX7515" fmla="*/ 789276 w 1701424"/>
              <a:gd name="connsiteY7515" fmla="*/ 1015347 h 1652906"/>
              <a:gd name="connsiteX7516" fmla="*/ 789014 w 1701424"/>
              <a:gd name="connsiteY7516" fmla="*/ 1014692 h 1652906"/>
              <a:gd name="connsiteX7517" fmla="*/ 786260 w 1701424"/>
              <a:gd name="connsiteY7517" fmla="*/ 1015347 h 1652906"/>
              <a:gd name="connsiteX7518" fmla="*/ 786916 w 1701424"/>
              <a:gd name="connsiteY7518" fmla="*/ 1016134 h 1652906"/>
              <a:gd name="connsiteX7519" fmla="*/ 788358 w 1701424"/>
              <a:gd name="connsiteY7519" fmla="*/ 1015741 h 1652906"/>
              <a:gd name="connsiteX7520" fmla="*/ 788621 w 1701424"/>
              <a:gd name="connsiteY7520" fmla="*/ 1016134 h 1652906"/>
              <a:gd name="connsiteX7521" fmla="*/ 789014 w 1701424"/>
              <a:gd name="connsiteY7521" fmla="*/ 1015347 h 1652906"/>
              <a:gd name="connsiteX7522" fmla="*/ 789276 w 1701424"/>
              <a:gd name="connsiteY7522" fmla="*/ 1016134 h 1652906"/>
              <a:gd name="connsiteX7523" fmla="*/ 788621 w 1701424"/>
              <a:gd name="connsiteY7523" fmla="*/ 1017052 h 1652906"/>
              <a:gd name="connsiteX7524" fmla="*/ 788358 w 1701424"/>
              <a:gd name="connsiteY7524" fmla="*/ 1018494 h 1652906"/>
              <a:gd name="connsiteX7525" fmla="*/ 784424 w 1701424"/>
              <a:gd name="connsiteY7525" fmla="*/ 1021379 h 1652906"/>
              <a:gd name="connsiteX7526" fmla="*/ 785473 w 1701424"/>
              <a:gd name="connsiteY7526" fmla="*/ 1022822 h 1652906"/>
              <a:gd name="connsiteX7527" fmla="*/ 784031 w 1701424"/>
              <a:gd name="connsiteY7527" fmla="*/ 1023477 h 1652906"/>
              <a:gd name="connsiteX7528" fmla="*/ 781539 w 1701424"/>
              <a:gd name="connsiteY7528" fmla="*/ 1022822 h 1652906"/>
              <a:gd name="connsiteX7529" fmla="*/ 781539 w 1701424"/>
              <a:gd name="connsiteY7529" fmla="*/ 1023215 h 1652906"/>
              <a:gd name="connsiteX7530" fmla="*/ 780359 w 1701424"/>
              <a:gd name="connsiteY7530" fmla="*/ 1023215 h 1652906"/>
              <a:gd name="connsiteX7531" fmla="*/ 779704 w 1701424"/>
              <a:gd name="connsiteY7531" fmla="*/ 1022428 h 1652906"/>
              <a:gd name="connsiteX7532" fmla="*/ 773409 w 1701424"/>
              <a:gd name="connsiteY7532" fmla="*/ 1021379 h 1652906"/>
              <a:gd name="connsiteX7533" fmla="*/ 773409 w 1701424"/>
              <a:gd name="connsiteY7533" fmla="*/ 1023215 h 1652906"/>
              <a:gd name="connsiteX7534" fmla="*/ 771705 w 1701424"/>
              <a:gd name="connsiteY7534" fmla="*/ 1023215 h 1652906"/>
              <a:gd name="connsiteX7535" fmla="*/ 771311 w 1701424"/>
              <a:gd name="connsiteY7535" fmla="*/ 1021379 h 1652906"/>
              <a:gd name="connsiteX7536" fmla="*/ 770918 w 1701424"/>
              <a:gd name="connsiteY7536" fmla="*/ 1020592 h 1652906"/>
              <a:gd name="connsiteX7537" fmla="*/ 769607 w 1701424"/>
              <a:gd name="connsiteY7537" fmla="*/ 1020592 h 1652906"/>
              <a:gd name="connsiteX7538" fmla="*/ 769082 w 1701424"/>
              <a:gd name="connsiteY7538" fmla="*/ 1021117 h 1652906"/>
              <a:gd name="connsiteX7539" fmla="*/ 768820 w 1701424"/>
              <a:gd name="connsiteY7539" fmla="*/ 1022035 h 1652906"/>
              <a:gd name="connsiteX7540" fmla="*/ 769082 w 1701424"/>
              <a:gd name="connsiteY7540" fmla="*/ 1022822 h 1652906"/>
              <a:gd name="connsiteX7541" fmla="*/ 769082 w 1701424"/>
              <a:gd name="connsiteY7541" fmla="*/ 1023871 h 1652906"/>
              <a:gd name="connsiteX7542" fmla="*/ 768426 w 1701424"/>
              <a:gd name="connsiteY7542" fmla="*/ 1024133 h 1652906"/>
              <a:gd name="connsiteX7543" fmla="*/ 768426 w 1701424"/>
              <a:gd name="connsiteY7543" fmla="*/ 1026231 h 1652906"/>
              <a:gd name="connsiteX7544" fmla="*/ 766722 w 1701424"/>
              <a:gd name="connsiteY7544" fmla="*/ 1025969 h 1652906"/>
              <a:gd name="connsiteX7545" fmla="*/ 766328 w 1701424"/>
              <a:gd name="connsiteY7545" fmla="*/ 1026756 h 1652906"/>
              <a:gd name="connsiteX7546" fmla="*/ 765935 w 1701424"/>
              <a:gd name="connsiteY7546" fmla="*/ 1027018 h 1652906"/>
              <a:gd name="connsiteX7547" fmla="*/ 764886 w 1701424"/>
              <a:gd name="connsiteY7547" fmla="*/ 1026756 h 1652906"/>
              <a:gd name="connsiteX7548" fmla="*/ 764230 w 1701424"/>
              <a:gd name="connsiteY7548" fmla="*/ 1026756 h 1652906"/>
              <a:gd name="connsiteX7549" fmla="*/ 764624 w 1701424"/>
              <a:gd name="connsiteY7549" fmla="*/ 1027411 h 1652906"/>
              <a:gd name="connsiteX7550" fmla="*/ 762788 w 1701424"/>
              <a:gd name="connsiteY7550" fmla="*/ 1027411 h 1652906"/>
              <a:gd name="connsiteX7551" fmla="*/ 762001 w 1701424"/>
              <a:gd name="connsiteY7551" fmla="*/ 1027674 h 1652906"/>
              <a:gd name="connsiteX7552" fmla="*/ 762526 w 1701424"/>
              <a:gd name="connsiteY7552" fmla="*/ 1028198 h 1652906"/>
              <a:gd name="connsiteX7553" fmla="*/ 761083 w 1701424"/>
              <a:gd name="connsiteY7553" fmla="*/ 1028198 h 1652906"/>
              <a:gd name="connsiteX7554" fmla="*/ 760559 w 1701424"/>
              <a:gd name="connsiteY7554" fmla="*/ 1028198 h 1652906"/>
              <a:gd name="connsiteX7555" fmla="*/ 761083 w 1701424"/>
              <a:gd name="connsiteY7555" fmla="*/ 1027674 h 1652906"/>
              <a:gd name="connsiteX7556" fmla="*/ 761083 w 1701424"/>
              <a:gd name="connsiteY7556" fmla="*/ 1027411 h 1652906"/>
              <a:gd name="connsiteX7557" fmla="*/ 761739 w 1701424"/>
              <a:gd name="connsiteY7557" fmla="*/ 1027018 h 1652906"/>
              <a:gd name="connsiteX7558" fmla="*/ 760559 w 1701424"/>
              <a:gd name="connsiteY7558" fmla="*/ 1025969 h 1652906"/>
              <a:gd name="connsiteX7559" fmla="*/ 759641 w 1701424"/>
              <a:gd name="connsiteY7559" fmla="*/ 1027018 h 1652906"/>
              <a:gd name="connsiteX7560" fmla="*/ 758854 w 1701424"/>
              <a:gd name="connsiteY7560" fmla="*/ 1026756 h 1652906"/>
              <a:gd name="connsiteX7561" fmla="*/ 758854 w 1701424"/>
              <a:gd name="connsiteY7561" fmla="*/ 1027411 h 1652906"/>
              <a:gd name="connsiteX7562" fmla="*/ 757805 w 1701424"/>
              <a:gd name="connsiteY7562" fmla="*/ 1027018 h 1652906"/>
              <a:gd name="connsiteX7563" fmla="*/ 757805 w 1701424"/>
              <a:gd name="connsiteY7563" fmla="*/ 1027674 h 1652906"/>
              <a:gd name="connsiteX7564" fmla="*/ 757149 w 1701424"/>
              <a:gd name="connsiteY7564" fmla="*/ 1027674 h 1652906"/>
              <a:gd name="connsiteX7565" fmla="*/ 756756 w 1701424"/>
              <a:gd name="connsiteY7565" fmla="*/ 1028198 h 1652906"/>
              <a:gd name="connsiteX7566" fmla="*/ 756100 w 1701424"/>
              <a:gd name="connsiteY7566" fmla="*/ 1029903 h 1652906"/>
              <a:gd name="connsiteX7567" fmla="*/ 756100 w 1701424"/>
              <a:gd name="connsiteY7567" fmla="*/ 1030296 h 1652906"/>
              <a:gd name="connsiteX7568" fmla="*/ 733021 w 1701424"/>
              <a:gd name="connsiteY7568" fmla="*/ 1024526 h 1652906"/>
              <a:gd name="connsiteX7569" fmla="*/ 728300 w 1701424"/>
              <a:gd name="connsiteY7569" fmla="*/ 1026231 h 1652906"/>
              <a:gd name="connsiteX7570" fmla="*/ 718728 w 1701424"/>
              <a:gd name="connsiteY7570" fmla="*/ 1030952 h 1652906"/>
              <a:gd name="connsiteX7571" fmla="*/ 717023 w 1701424"/>
              <a:gd name="connsiteY7571" fmla="*/ 1029903 h 1652906"/>
              <a:gd name="connsiteX7572" fmla="*/ 715581 w 1701424"/>
              <a:gd name="connsiteY7572" fmla="*/ 1029116 h 1652906"/>
              <a:gd name="connsiteX7573" fmla="*/ 714925 w 1701424"/>
              <a:gd name="connsiteY7573" fmla="*/ 1026756 h 1652906"/>
              <a:gd name="connsiteX7574" fmla="*/ 710991 w 1701424"/>
              <a:gd name="connsiteY7574" fmla="*/ 1023477 h 1652906"/>
              <a:gd name="connsiteX7575" fmla="*/ 708106 w 1701424"/>
              <a:gd name="connsiteY7575" fmla="*/ 1026756 h 1652906"/>
              <a:gd name="connsiteX7576" fmla="*/ 707451 w 1701424"/>
              <a:gd name="connsiteY7576" fmla="*/ 1028460 h 1652906"/>
              <a:gd name="connsiteX7577" fmla="*/ 704303 w 1701424"/>
              <a:gd name="connsiteY7577" fmla="*/ 1026231 h 1652906"/>
              <a:gd name="connsiteX7578" fmla="*/ 705221 w 1701424"/>
              <a:gd name="connsiteY7578" fmla="*/ 1024526 h 1652906"/>
              <a:gd name="connsiteX7579" fmla="*/ 704959 w 1701424"/>
              <a:gd name="connsiteY7579" fmla="*/ 1024133 h 1652906"/>
              <a:gd name="connsiteX7580" fmla="*/ 706008 w 1701424"/>
              <a:gd name="connsiteY7580" fmla="*/ 1019150 h 1652906"/>
              <a:gd name="connsiteX7581" fmla="*/ 705746 w 1701424"/>
              <a:gd name="connsiteY7581" fmla="*/ 1018232 h 1652906"/>
              <a:gd name="connsiteX7582" fmla="*/ 705221 w 1701424"/>
              <a:gd name="connsiteY7582" fmla="*/ 1018232 h 1652906"/>
              <a:gd name="connsiteX7583" fmla="*/ 704959 w 1701424"/>
              <a:gd name="connsiteY7583" fmla="*/ 1017445 h 1652906"/>
              <a:gd name="connsiteX7584" fmla="*/ 704303 w 1701424"/>
              <a:gd name="connsiteY7584" fmla="*/ 1016396 h 1652906"/>
              <a:gd name="connsiteX7585" fmla="*/ 704566 w 1701424"/>
              <a:gd name="connsiteY7585" fmla="*/ 1014692 h 1652906"/>
              <a:gd name="connsiteX7586" fmla="*/ 703910 w 1701424"/>
              <a:gd name="connsiteY7586" fmla="*/ 1014036 h 1652906"/>
              <a:gd name="connsiteX7587" fmla="*/ 703910 w 1701424"/>
              <a:gd name="connsiteY7587" fmla="*/ 1013249 h 1652906"/>
              <a:gd name="connsiteX7588" fmla="*/ 704566 w 1701424"/>
              <a:gd name="connsiteY7588" fmla="*/ 1012856 h 1652906"/>
              <a:gd name="connsiteX7589" fmla="*/ 704566 w 1701424"/>
              <a:gd name="connsiteY7589" fmla="*/ 1011413 h 1652906"/>
              <a:gd name="connsiteX7590" fmla="*/ 705746 w 1701424"/>
              <a:gd name="connsiteY7590" fmla="*/ 1009971 h 1652906"/>
              <a:gd name="connsiteX7591" fmla="*/ 708106 w 1701424"/>
              <a:gd name="connsiteY7591" fmla="*/ 1009315 h 1652906"/>
              <a:gd name="connsiteX7592" fmla="*/ 708893 w 1701424"/>
              <a:gd name="connsiteY7592" fmla="*/ 1007217 h 1652906"/>
              <a:gd name="connsiteX7593" fmla="*/ 708106 w 1701424"/>
              <a:gd name="connsiteY7593" fmla="*/ 1005775 h 1652906"/>
              <a:gd name="connsiteX7594" fmla="*/ 704566 w 1701424"/>
              <a:gd name="connsiteY7594" fmla="*/ 1002628 h 1652906"/>
              <a:gd name="connsiteX7595" fmla="*/ 703517 w 1701424"/>
              <a:gd name="connsiteY7595" fmla="*/ 998694 h 1652906"/>
              <a:gd name="connsiteX7596" fmla="*/ 704303 w 1701424"/>
              <a:gd name="connsiteY7596" fmla="*/ 995153 h 1652906"/>
              <a:gd name="connsiteX7597" fmla="*/ 704303 w 1701424"/>
              <a:gd name="connsiteY7597" fmla="*/ 992268 h 1652906"/>
              <a:gd name="connsiteX7598" fmla="*/ 704959 w 1701424"/>
              <a:gd name="connsiteY7598" fmla="*/ 990563 h 1652906"/>
              <a:gd name="connsiteX7599" fmla="*/ 706008 w 1701424"/>
              <a:gd name="connsiteY7599" fmla="*/ 989514 h 1652906"/>
              <a:gd name="connsiteX7600" fmla="*/ 706402 w 1701424"/>
              <a:gd name="connsiteY7600" fmla="*/ 986236 h 1652906"/>
              <a:gd name="connsiteX7601" fmla="*/ 706008 w 1701424"/>
              <a:gd name="connsiteY7601" fmla="*/ 985581 h 1652906"/>
              <a:gd name="connsiteX7602" fmla="*/ 706402 w 1701424"/>
              <a:gd name="connsiteY7602" fmla="*/ 985187 h 1652906"/>
              <a:gd name="connsiteX7603" fmla="*/ 705746 w 1701424"/>
              <a:gd name="connsiteY7603" fmla="*/ 981778 h 1652906"/>
              <a:gd name="connsiteX7604" fmla="*/ 706008 w 1701424"/>
              <a:gd name="connsiteY7604" fmla="*/ 980335 h 1652906"/>
              <a:gd name="connsiteX7605" fmla="*/ 704303 w 1701424"/>
              <a:gd name="connsiteY7605" fmla="*/ 977450 h 1652906"/>
              <a:gd name="connsiteX7606" fmla="*/ 702205 w 1701424"/>
              <a:gd name="connsiteY7606" fmla="*/ 976139 h 1652906"/>
              <a:gd name="connsiteX7607" fmla="*/ 702861 w 1701424"/>
              <a:gd name="connsiteY7607" fmla="*/ 974959 h 1652906"/>
              <a:gd name="connsiteX7608" fmla="*/ 702468 w 1701424"/>
              <a:gd name="connsiteY7608" fmla="*/ 973910 h 1652906"/>
              <a:gd name="connsiteX7609" fmla="*/ 703517 w 1701424"/>
              <a:gd name="connsiteY7609" fmla="*/ 966435 h 1652906"/>
              <a:gd name="connsiteX7610" fmla="*/ 702205 w 1701424"/>
              <a:gd name="connsiteY7610" fmla="*/ 965780 h 1652906"/>
              <a:gd name="connsiteX7611" fmla="*/ 703123 w 1701424"/>
              <a:gd name="connsiteY7611" fmla="*/ 964731 h 1652906"/>
              <a:gd name="connsiteX7612" fmla="*/ 701812 w 1701424"/>
              <a:gd name="connsiteY7612" fmla="*/ 962633 h 1652906"/>
              <a:gd name="connsiteX7613" fmla="*/ 702205 w 1701424"/>
              <a:gd name="connsiteY7613" fmla="*/ 961452 h 1652906"/>
              <a:gd name="connsiteX7614" fmla="*/ 697485 w 1701424"/>
              <a:gd name="connsiteY7614" fmla="*/ 959748 h 1652906"/>
              <a:gd name="connsiteX7615" fmla="*/ 697222 w 1701424"/>
              <a:gd name="connsiteY7615" fmla="*/ 958699 h 1652906"/>
              <a:gd name="connsiteX7616" fmla="*/ 698927 w 1701424"/>
              <a:gd name="connsiteY7616" fmla="*/ 957256 h 1652906"/>
              <a:gd name="connsiteX7617" fmla="*/ 699320 w 1701424"/>
              <a:gd name="connsiteY7617" fmla="*/ 956207 h 1652906"/>
              <a:gd name="connsiteX7618" fmla="*/ 697485 w 1701424"/>
              <a:gd name="connsiteY7618" fmla="*/ 955814 h 1652906"/>
              <a:gd name="connsiteX7619" fmla="*/ 694731 w 1701424"/>
              <a:gd name="connsiteY7619" fmla="*/ 956601 h 1652906"/>
              <a:gd name="connsiteX7620" fmla="*/ 693288 w 1701424"/>
              <a:gd name="connsiteY7620" fmla="*/ 956207 h 1652906"/>
              <a:gd name="connsiteX7621" fmla="*/ 692764 w 1701424"/>
              <a:gd name="connsiteY7621" fmla="*/ 957256 h 1652906"/>
              <a:gd name="connsiteX7622" fmla="*/ 690666 w 1701424"/>
              <a:gd name="connsiteY7622" fmla="*/ 954109 h 1652906"/>
              <a:gd name="connsiteX7623" fmla="*/ 686207 w 1701424"/>
              <a:gd name="connsiteY7623" fmla="*/ 948733 h 1652906"/>
              <a:gd name="connsiteX7624" fmla="*/ 673750 w 1701424"/>
              <a:gd name="connsiteY7624" fmla="*/ 955158 h 1652906"/>
              <a:gd name="connsiteX7625" fmla="*/ 653556 w 1701424"/>
              <a:gd name="connsiteY7625" fmla="*/ 966435 h 1652906"/>
              <a:gd name="connsiteX7626" fmla="*/ 652769 w 1701424"/>
              <a:gd name="connsiteY7626" fmla="*/ 967091 h 1652906"/>
              <a:gd name="connsiteX7627" fmla="*/ 638607 w 1701424"/>
              <a:gd name="connsiteY7627" fmla="*/ 961190 h 1652906"/>
              <a:gd name="connsiteX7628" fmla="*/ 636115 w 1701424"/>
              <a:gd name="connsiteY7628" fmla="*/ 958305 h 1652906"/>
              <a:gd name="connsiteX7629" fmla="*/ 635066 w 1701424"/>
              <a:gd name="connsiteY7629" fmla="*/ 959092 h 1652906"/>
              <a:gd name="connsiteX7630" fmla="*/ 628772 w 1701424"/>
              <a:gd name="connsiteY7630" fmla="*/ 964731 h 1652906"/>
              <a:gd name="connsiteX7631" fmla="*/ 626674 w 1701424"/>
              <a:gd name="connsiteY7631" fmla="*/ 967878 h 1652906"/>
              <a:gd name="connsiteX7632" fmla="*/ 623002 w 1701424"/>
              <a:gd name="connsiteY7632" fmla="*/ 967091 h 1652906"/>
              <a:gd name="connsiteX7633" fmla="*/ 618806 w 1701424"/>
              <a:gd name="connsiteY7633" fmla="*/ 971156 h 1652906"/>
              <a:gd name="connsiteX7634" fmla="*/ 618806 w 1701424"/>
              <a:gd name="connsiteY7634" fmla="*/ 972074 h 1652906"/>
              <a:gd name="connsiteX7635" fmla="*/ 618413 w 1701424"/>
              <a:gd name="connsiteY7635" fmla="*/ 980991 h 1652906"/>
              <a:gd name="connsiteX7636" fmla="*/ 616708 w 1701424"/>
              <a:gd name="connsiteY7636" fmla="*/ 988334 h 1652906"/>
              <a:gd name="connsiteX7637" fmla="*/ 608185 w 1701424"/>
              <a:gd name="connsiteY7637" fmla="*/ 995940 h 1652906"/>
              <a:gd name="connsiteX7638" fmla="*/ 606742 w 1701424"/>
              <a:gd name="connsiteY7638" fmla="*/ 993711 h 1652906"/>
              <a:gd name="connsiteX7639" fmla="*/ 603857 w 1701424"/>
              <a:gd name="connsiteY7639" fmla="*/ 995415 h 1652906"/>
              <a:gd name="connsiteX7640" fmla="*/ 603595 w 1701424"/>
              <a:gd name="connsiteY7640" fmla="*/ 996595 h 1652906"/>
              <a:gd name="connsiteX7641" fmla="*/ 604251 w 1701424"/>
              <a:gd name="connsiteY7641" fmla="*/ 996858 h 1652906"/>
              <a:gd name="connsiteX7642" fmla="*/ 604251 w 1701424"/>
              <a:gd name="connsiteY7642" fmla="*/ 998038 h 1652906"/>
              <a:gd name="connsiteX7643" fmla="*/ 603070 w 1701424"/>
              <a:gd name="connsiteY7643" fmla="*/ 997251 h 1652906"/>
              <a:gd name="connsiteX7644" fmla="*/ 597956 w 1701424"/>
              <a:gd name="connsiteY7644" fmla="*/ 993973 h 1652906"/>
              <a:gd name="connsiteX7645" fmla="*/ 595334 w 1701424"/>
              <a:gd name="connsiteY7645" fmla="*/ 994760 h 1652906"/>
              <a:gd name="connsiteX7646" fmla="*/ 592973 w 1701424"/>
              <a:gd name="connsiteY7646" fmla="*/ 995940 h 1652906"/>
              <a:gd name="connsiteX7647" fmla="*/ 592973 w 1701424"/>
              <a:gd name="connsiteY7647" fmla="*/ 997645 h 1652906"/>
              <a:gd name="connsiteX7648" fmla="*/ 586810 w 1701424"/>
              <a:gd name="connsiteY7648" fmla="*/ 997645 h 1652906"/>
              <a:gd name="connsiteX7649" fmla="*/ 585892 w 1701424"/>
              <a:gd name="connsiteY7649" fmla="*/ 998300 h 1652906"/>
              <a:gd name="connsiteX7650" fmla="*/ 584450 w 1701424"/>
              <a:gd name="connsiteY7650" fmla="*/ 998300 h 1652906"/>
              <a:gd name="connsiteX7651" fmla="*/ 581565 w 1701424"/>
              <a:gd name="connsiteY7651" fmla="*/ 995940 h 1652906"/>
              <a:gd name="connsiteX7652" fmla="*/ 581565 w 1701424"/>
              <a:gd name="connsiteY7652" fmla="*/ 994497 h 1652906"/>
              <a:gd name="connsiteX7653" fmla="*/ 579729 w 1701424"/>
              <a:gd name="connsiteY7653" fmla="*/ 993317 h 1652906"/>
              <a:gd name="connsiteX7654" fmla="*/ 576189 w 1701424"/>
              <a:gd name="connsiteY7654" fmla="*/ 992268 h 1652906"/>
              <a:gd name="connsiteX7655" fmla="*/ 575533 w 1701424"/>
              <a:gd name="connsiteY7655" fmla="*/ 992268 h 1652906"/>
              <a:gd name="connsiteX7656" fmla="*/ 574353 w 1701424"/>
              <a:gd name="connsiteY7656" fmla="*/ 991875 h 1652906"/>
              <a:gd name="connsiteX7657" fmla="*/ 570812 w 1701424"/>
              <a:gd name="connsiteY7657" fmla="*/ 993317 h 1652906"/>
              <a:gd name="connsiteX7658" fmla="*/ 570550 w 1701424"/>
              <a:gd name="connsiteY7658" fmla="*/ 993317 h 1652906"/>
              <a:gd name="connsiteX7659" fmla="*/ 566354 w 1701424"/>
              <a:gd name="connsiteY7659" fmla="*/ 989777 h 1652906"/>
              <a:gd name="connsiteX7660" fmla="*/ 565173 w 1701424"/>
              <a:gd name="connsiteY7660" fmla="*/ 990957 h 1652906"/>
              <a:gd name="connsiteX7661" fmla="*/ 564256 w 1701424"/>
              <a:gd name="connsiteY7661" fmla="*/ 989121 h 1652906"/>
              <a:gd name="connsiteX7662" fmla="*/ 561634 w 1701424"/>
              <a:gd name="connsiteY7662" fmla="*/ 990562 h 1652906"/>
              <a:gd name="connsiteX7663" fmla="*/ 561634 w 1701424"/>
              <a:gd name="connsiteY7663" fmla="*/ 990563 h 1652906"/>
              <a:gd name="connsiteX7664" fmla="*/ 564912 w 1701424"/>
              <a:gd name="connsiteY7664" fmla="*/ 996857 h 1652906"/>
              <a:gd name="connsiteX7665" fmla="*/ 565699 w 1701424"/>
              <a:gd name="connsiteY7665" fmla="*/ 997251 h 1652906"/>
              <a:gd name="connsiteX7666" fmla="*/ 564912 w 1701424"/>
              <a:gd name="connsiteY7666" fmla="*/ 998300 h 1652906"/>
              <a:gd name="connsiteX7667" fmla="*/ 564518 w 1701424"/>
              <a:gd name="connsiteY7667" fmla="*/ 1003414 h 1652906"/>
              <a:gd name="connsiteX7668" fmla="*/ 565174 w 1701424"/>
              <a:gd name="connsiteY7668" fmla="*/ 1003414 h 1652906"/>
              <a:gd name="connsiteX7669" fmla="*/ 566354 w 1701424"/>
              <a:gd name="connsiteY7669" fmla="*/ 1001578 h 1652906"/>
              <a:gd name="connsiteX7670" fmla="*/ 567010 w 1701424"/>
              <a:gd name="connsiteY7670" fmla="*/ 1004725 h 1652906"/>
              <a:gd name="connsiteX7671" fmla="*/ 569108 w 1701424"/>
              <a:gd name="connsiteY7671" fmla="*/ 1005774 h 1652906"/>
              <a:gd name="connsiteX7672" fmla="*/ 568715 w 1701424"/>
              <a:gd name="connsiteY7672" fmla="*/ 1007217 h 1652906"/>
              <a:gd name="connsiteX7673" fmla="*/ 570550 w 1701424"/>
              <a:gd name="connsiteY7673" fmla="*/ 1007872 h 1652906"/>
              <a:gd name="connsiteX7674" fmla="*/ 570157 w 1701424"/>
              <a:gd name="connsiteY7674" fmla="*/ 1012593 h 1652906"/>
              <a:gd name="connsiteX7675" fmla="*/ 568452 w 1701424"/>
              <a:gd name="connsiteY7675" fmla="*/ 1014691 h 1652906"/>
              <a:gd name="connsiteX7676" fmla="*/ 568452 w 1701424"/>
              <a:gd name="connsiteY7676" fmla="*/ 1016134 h 1652906"/>
              <a:gd name="connsiteX7677" fmla="*/ 570813 w 1701424"/>
              <a:gd name="connsiteY7677" fmla="*/ 1017051 h 1652906"/>
              <a:gd name="connsiteX7678" fmla="*/ 567010 w 1701424"/>
              <a:gd name="connsiteY7678" fmla="*/ 1018494 h 1652906"/>
              <a:gd name="connsiteX7679" fmla="*/ 570813 w 1701424"/>
              <a:gd name="connsiteY7679" fmla="*/ 1022821 h 1652906"/>
              <a:gd name="connsiteX7680" fmla="*/ 578156 w 1701424"/>
              <a:gd name="connsiteY7680" fmla="*/ 1024133 h 1652906"/>
              <a:gd name="connsiteX7681" fmla="*/ 583008 w 1701424"/>
              <a:gd name="connsiteY7681" fmla="*/ 1028198 h 1652906"/>
              <a:gd name="connsiteX7682" fmla="*/ 593892 w 1701424"/>
              <a:gd name="connsiteY7682" fmla="*/ 1031607 h 1652906"/>
              <a:gd name="connsiteX7683" fmla="*/ 594678 w 1701424"/>
              <a:gd name="connsiteY7683" fmla="*/ 1033049 h 1652906"/>
              <a:gd name="connsiteX7684" fmla="*/ 595334 w 1701424"/>
              <a:gd name="connsiteY7684" fmla="*/ 1032394 h 1652906"/>
              <a:gd name="connsiteX7685" fmla="*/ 596777 w 1701424"/>
              <a:gd name="connsiteY7685" fmla="*/ 1033836 h 1652906"/>
              <a:gd name="connsiteX7686" fmla="*/ 597957 w 1701424"/>
              <a:gd name="connsiteY7686" fmla="*/ 1035934 h 1652906"/>
              <a:gd name="connsiteX7687" fmla="*/ 603071 w 1701424"/>
              <a:gd name="connsiteY7687" fmla="*/ 1039475 h 1652906"/>
              <a:gd name="connsiteX7688" fmla="*/ 607529 w 1701424"/>
              <a:gd name="connsiteY7688" fmla="*/ 1042622 h 1652906"/>
              <a:gd name="connsiteX7689" fmla="*/ 608972 w 1701424"/>
              <a:gd name="connsiteY7689" fmla="*/ 1042622 h 1652906"/>
              <a:gd name="connsiteX7690" fmla="*/ 609890 w 1701424"/>
              <a:gd name="connsiteY7690" fmla="*/ 1045113 h 1652906"/>
              <a:gd name="connsiteX7691" fmla="*/ 612119 w 1701424"/>
              <a:gd name="connsiteY7691" fmla="*/ 1045113 h 1652906"/>
              <a:gd name="connsiteX7692" fmla="*/ 612512 w 1701424"/>
              <a:gd name="connsiteY7692" fmla="*/ 1046556 h 1652906"/>
              <a:gd name="connsiteX7693" fmla="*/ 611726 w 1701424"/>
              <a:gd name="connsiteY7693" fmla="*/ 1047212 h 1652906"/>
              <a:gd name="connsiteX7694" fmla="*/ 612119 w 1701424"/>
              <a:gd name="connsiteY7694" fmla="*/ 1048654 h 1652906"/>
              <a:gd name="connsiteX7695" fmla="*/ 613168 w 1701424"/>
              <a:gd name="connsiteY7695" fmla="*/ 1049310 h 1652906"/>
              <a:gd name="connsiteX7696" fmla="*/ 613168 w 1701424"/>
              <a:gd name="connsiteY7696" fmla="*/ 1051014 h 1652906"/>
              <a:gd name="connsiteX7697" fmla="*/ 613168 w 1701424"/>
              <a:gd name="connsiteY7697" fmla="*/ 1051408 h 1652906"/>
              <a:gd name="connsiteX7698" fmla="*/ 614873 w 1701424"/>
              <a:gd name="connsiteY7698" fmla="*/ 1057571 h 1652906"/>
              <a:gd name="connsiteX7699" fmla="*/ 614873 w 1701424"/>
              <a:gd name="connsiteY7699" fmla="*/ 1060456 h 1652906"/>
              <a:gd name="connsiteX7700" fmla="*/ 615922 w 1701424"/>
              <a:gd name="connsiteY7700" fmla="*/ 1063472 h 1652906"/>
              <a:gd name="connsiteX7701" fmla="*/ 618151 w 1701424"/>
              <a:gd name="connsiteY7701" fmla="*/ 1066094 h 1652906"/>
              <a:gd name="connsiteX7702" fmla="*/ 618413 w 1701424"/>
              <a:gd name="connsiteY7702" fmla="*/ 1070291 h 1652906"/>
              <a:gd name="connsiteX7703" fmla="*/ 622347 w 1701424"/>
              <a:gd name="connsiteY7703" fmla="*/ 1071995 h 1652906"/>
              <a:gd name="connsiteX7704" fmla="*/ 620905 w 1701424"/>
              <a:gd name="connsiteY7704" fmla="*/ 1074880 h 1652906"/>
              <a:gd name="connsiteX7705" fmla="*/ 619856 w 1701424"/>
              <a:gd name="connsiteY7705" fmla="*/ 1078290 h 1652906"/>
              <a:gd name="connsiteX7706" fmla="*/ 617626 w 1701424"/>
              <a:gd name="connsiteY7706" fmla="*/ 1077634 h 1652906"/>
              <a:gd name="connsiteX7707" fmla="*/ 617364 w 1701424"/>
              <a:gd name="connsiteY7707" fmla="*/ 1079076 h 1652906"/>
              <a:gd name="connsiteX7708" fmla="*/ 618807 w 1701424"/>
              <a:gd name="connsiteY7708" fmla="*/ 1080912 h 1652906"/>
              <a:gd name="connsiteX7709" fmla="*/ 617626 w 1701424"/>
              <a:gd name="connsiteY7709" fmla="*/ 1084059 h 1652906"/>
              <a:gd name="connsiteX7710" fmla="*/ 618151 w 1701424"/>
              <a:gd name="connsiteY7710" fmla="*/ 1085895 h 1652906"/>
              <a:gd name="connsiteX7711" fmla="*/ 618151 w 1701424"/>
              <a:gd name="connsiteY7711" fmla="*/ 1088256 h 1652906"/>
              <a:gd name="connsiteX7712" fmla="*/ 618413 w 1701424"/>
              <a:gd name="connsiteY7712" fmla="*/ 1090354 h 1652906"/>
              <a:gd name="connsiteX7713" fmla="*/ 618807 w 1701424"/>
              <a:gd name="connsiteY7713" fmla="*/ 1090747 h 1652906"/>
              <a:gd name="connsiteX7714" fmla="*/ 619069 w 1701424"/>
              <a:gd name="connsiteY7714" fmla="*/ 1093894 h 1652906"/>
              <a:gd name="connsiteX7715" fmla="*/ 620249 w 1701424"/>
              <a:gd name="connsiteY7715" fmla="*/ 1098877 h 1652906"/>
              <a:gd name="connsiteX7716" fmla="*/ 617364 w 1701424"/>
              <a:gd name="connsiteY7716" fmla="*/ 1103860 h 1652906"/>
              <a:gd name="connsiteX7717" fmla="*/ 619856 w 1701424"/>
              <a:gd name="connsiteY7717" fmla="*/ 1105171 h 1652906"/>
              <a:gd name="connsiteX7718" fmla="*/ 618807 w 1701424"/>
              <a:gd name="connsiteY7718" fmla="*/ 1105958 h 1652906"/>
              <a:gd name="connsiteX7719" fmla="*/ 619069 w 1701424"/>
              <a:gd name="connsiteY7719" fmla="*/ 1108056 h 1652906"/>
              <a:gd name="connsiteX7720" fmla="*/ 620249 w 1701424"/>
              <a:gd name="connsiteY7720" fmla="*/ 1107401 h 1652906"/>
              <a:gd name="connsiteX7721" fmla="*/ 620511 w 1701424"/>
              <a:gd name="connsiteY7721" fmla="*/ 1110286 h 1652906"/>
              <a:gd name="connsiteX7722" fmla="*/ 619856 w 1701424"/>
              <a:gd name="connsiteY7722" fmla="*/ 1111335 h 1652906"/>
              <a:gd name="connsiteX7723" fmla="*/ 618151 w 1701424"/>
              <a:gd name="connsiteY7723" fmla="*/ 1112777 h 1652906"/>
              <a:gd name="connsiteX7724" fmla="*/ 617364 w 1701424"/>
              <a:gd name="connsiteY7724" fmla="*/ 1115268 h 1652906"/>
              <a:gd name="connsiteX7725" fmla="*/ 618151 w 1701424"/>
              <a:gd name="connsiteY7725" fmla="*/ 1115268 h 1652906"/>
              <a:gd name="connsiteX7726" fmla="*/ 617364 w 1701424"/>
              <a:gd name="connsiteY7726" fmla="*/ 1116973 h 1652906"/>
              <a:gd name="connsiteX7727" fmla="*/ 618413 w 1701424"/>
              <a:gd name="connsiteY7727" fmla="*/ 1120907 h 1652906"/>
              <a:gd name="connsiteX7728" fmla="*/ 616971 w 1701424"/>
              <a:gd name="connsiteY7728" fmla="*/ 1121301 h 1652906"/>
              <a:gd name="connsiteX7729" fmla="*/ 615266 w 1701424"/>
              <a:gd name="connsiteY7729" fmla="*/ 1123005 h 1652906"/>
              <a:gd name="connsiteX7730" fmla="*/ 614873 w 1701424"/>
              <a:gd name="connsiteY7730" fmla="*/ 1125234 h 1652906"/>
              <a:gd name="connsiteX7731" fmla="*/ 614217 w 1701424"/>
              <a:gd name="connsiteY7731" fmla="*/ 1127333 h 1652906"/>
              <a:gd name="connsiteX7732" fmla="*/ 612512 w 1701424"/>
              <a:gd name="connsiteY7732" fmla="*/ 1127988 h 1652906"/>
              <a:gd name="connsiteX7733" fmla="*/ 611726 w 1701424"/>
              <a:gd name="connsiteY7733" fmla="*/ 1129037 h 1652906"/>
              <a:gd name="connsiteX7734" fmla="*/ 612119 w 1701424"/>
              <a:gd name="connsiteY7734" fmla="*/ 1130349 h 1652906"/>
              <a:gd name="connsiteX7735" fmla="*/ 612775 w 1701424"/>
              <a:gd name="connsiteY7735" fmla="*/ 1131135 h 1652906"/>
              <a:gd name="connsiteX7736" fmla="*/ 613824 w 1701424"/>
              <a:gd name="connsiteY7736" fmla="*/ 1131529 h 1652906"/>
              <a:gd name="connsiteX7737" fmla="*/ 614217 w 1701424"/>
              <a:gd name="connsiteY7737" fmla="*/ 1132316 h 1652906"/>
              <a:gd name="connsiteX7738" fmla="*/ 614610 w 1701424"/>
              <a:gd name="connsiteY7738" fmla="*/ 1133233 h 1652906"/>
              <a:gd name="connsiteX7739" fmla="*/ 615266 w 1701424"/>
              <a:gd name="connsiteY7739" fmla="*/ 1134414 h 1652906"/>
              <a:gd name="connsiteX7740" fmla="*/ 614873 w 1701424"/>
              <a:gd name="connsiteY7740" fmla="*/ 1135725 h 1652906"/>
              <a:gd name="connsiteX7741" fmla="*/ 616315 w 1701424"/>
              <a:gd name="connsiteY7741" fmla="*/ 1136774 h 1652906"/>
              <a:gd name="connsiteX7742" fmla="*/ 615922 w 1701424"/>
              <a:gd name="connsiteY7742" fmla="*/ 1137430 h 1652906"/>
              <a:gd name="connsiteX7743" fmla="*/ 616971 w 1701424"/>
              <a:gd name="connsiteY7743" fmla="*/ 1137430 h 1652906"/>
              <a:gd name="connsiteX7744" fmla="*/ 617626 w 1701424"/>
              <a:gd name="connsiteY7744" fmla="*/ 1137954 h 1652906"/>
              <a:gd name="connsiteX7745" fmla="*/ 618807 w 1701424"/>
              <a:gd name="connsiteY7745" fmla="*/ 1138872 h 1652906"/>
              <a:gd name="connsiteX7746" fmla="*/ 621298 w 1701424"/>
              <a:gd name="connsiteY7746" fmla="*/ 1140315 h 1652906"/>
              <a:gd name="connsiteX7747" fmla="*/ 623003 w 1701424"/>
              <a:gd name="connsiteY7747" fmla="*/ 1140315 h 1652906"/>
              <a:gd name="connsiteX7748" fmla="*/ 624052 w 1701424"/>
              <a:gd name="connsiteY7748" fmla="*/ 1140708 h 1652906"/>
              <a:gd name="connsiteX7749" fmla="*/ 626674 w 1701424"/>
              <a:gd name="connsiteY7749" fmla="*/ 1141495 h 1652906"/>
              <a:gd name="connsiteX7750" fmla="*/ 628773 w 1701424"/>
              <a:gd name="connsiteY7750" fmla="*/ 1141495 h 1652906"/>
              <a:gd name="connsiteX7751" fmla="*/ 629428 w 1701424"/>
              <a:gd name="connsiteY7751" fmla="*/ 1142413 h 1652906"/>
              <a:gd name="connsiteX7752" fmla="*/ 630084 w 1701424"/>
              <a:gd name="connsiteY7752" fmla="*/ 1142413 h 1652906"/>
              <a:gd name="connsiteX7753" fmla="*/ 630477 w 1701424"/>
              <a:gd name="connsiteY7753" fmla="*/ 1142806 h 1652906"/>
              <a:gd name="connsiteX7754" fmla="*/ 631526 w 1701424"/>
              <a:gd name="connsiteY7754" fmla="*/ 1143199 h 1652906"/>
              <a:gd name="connsiteX7755" fmla="*/ 631526 w 1701424"/>
              <a:gd name="connsiteY7755" fmla="*/ 1142806 h 1652906"/>
              <a:gd name="connsiteX7756" fmla="*/ 632575 w 1701424"/>
              <a:gd name="connsiteY7756" fmla="*/ 1143593 h 1652906"/>
              <a:gd name="connsiteX7757" fmla="*/ 632969 w 1701424"/>
              <a:gd name="connsiteY7757" fmla="*/ 1144248 h 1652906"/>
              <a:gd name="connsiteX7758" fmla="*/ 634673 w 1701424"/>
              <a:gd name="connsiteY7758" fmla="*/ 1143855 h 1652906"/>
              <a:gd name="connsiteX7759" fmla="*/ 634673 w 1701424"/>
              <a:gd name="connsiteY7759" fmla="*/ 1144511 h 1652906"/>
              <a:gd name="connsiteX7760" fmla="*/ 635460 w 1701424"/>
              <a:gd name="connsiteY7760" fmla="*/ 1144511 h 1652906"/>
              <a:gd name="connsiteX7761" fmla="*/ 635460 w 1701424"/>
              <a:gd name="connsiteY7761" fmla="*/ 1145035 h 1652906"/>
              <a:gd name="connsiteX7762" fmla="*/ 636903 w 1701424"/>
              <a:gd name="connsiteY7762" fmla="*/ 1145297 h 1652906"/>
              <a:gd name="connsiteX7763" fmla="*/ 636903 w 1701424"/>
              <a:gd name="connsiteY7763" fmla="*/ 1145953 h 1652906"/>
              <a:gd name="connsiteX7764" fmla="*/ 637952 w 1701424"/>
              <a:gd name="connsiteY7764" fmla="*/ 1145953 h 1652906"/>
              <a:gd name="connsiteX7765" fmla="*/ 636903 w 1701424"/>
              <a:gd name="connsiteY7765" fmla="*/ 1147133 h 1652906"/>
              <a:gd name="connsiteX7766" fmla="*/ 633231 w 1701424"/>
              <a:gd name="connsiteY7766" fmla="*/ 1148838 h 1652906"/>
              <a:gd name="connsiteX7767" fmla="*/ 633756 w 1701424"/>
              <a:gd name="connsiteY7767" fmla="*/ 1150674 h 1652906"/>
              <a:gd name="connsiteX7768" fmla="*/ 632313 w 1701424"/>
              <a:gd name="connsiteY7768" fmla="*/ 1151330 h 1652906"/>
              <a:gd name="connsiteX7769" fmla="*/ 631526 w 1701424"/>
              <a:gd name="connsiteY7769" fmla="*/ 1152772 h 1652906"/>
              <a:gd name="connsiteX7770" fmla="*/ 631133 w 1701424"/>
              <a:gd name="connsiteY7770" fmla="*/ 1152772 h 1652906"/>
              <a:gd name="connsiteX7771" fmla="*/ 630871 w 1701424"/>
              <a:gd name="connsiteY7771" fmla="*/ 1153559 h 1652906"/>
              <a:gd name="connsiteX7772" fmla="*/ 630871 w 1701424"/>
              <a:gd name="connsiteY7772" fmla="*/ 1154214 h 1652906"/>
              <a:gd name="connsiteX7773" fmla="*/ 629691 w 1701424"/>
              <a:gd name="connsiteY7773" fmla="*/ 1154870 h 1652906"/>
              <a:gd name="connsiteX7774" fmla="*/ 629428 w 1701424"/>
              <a:gd name="connsiteY7774" fmla="*/ 1155526 h 1652906"/>
              <a:gd name="connsiteX7775" fmla="*/ 629428 w 1701424"/>
              <a:gd name="connsiteY7775" fmla="*/ 1156312 h 1652906"/>
              <a:gd name="connsiteX7776" fmla="*/ 629035 w 1701424"/>
              <a:gd name="connsiteY7776" fmla="*/ 1155919 h 1652906"/>
              <a:gd name="connsiteX7777" fmla="*/ 628773 w 1701424"/>
              <a:gd name="connsiteY7777" fmla="*/ 1156575 h 1652906"/>
              <a:gd name="connsiteX7778" fmla="*/ 627986 w 1701424"/>
              <a:gd name="connsiteY7778" fmla="*/ 1156312 h 1652906"/>
              <a:gd name="connsiteX7779" fmla="*/ 627592 w 1701424"/>
              <a:gd name="connsiteY7779" fmla="*/ 1156575 h 1652906"/>
              <a:gd name="connsiteX7780" fmla="*/ 627330 w 1701424"/>
              <a:gd name="connsiteY7780" fmla="*/ 1156312 h 1652906"/>
              <a:gd name="connsiteX7781" fmla="*/ 626937 w 1701424"/>
              <a:gd name="connsiteY7781" fmla="*/ 1156312 h 1652906"/>
              <a:gd name="connsiteX7782" fmla="*/ 625888 w 1701424"/>
              <a:gd name="connsiteY7782" fmla="*/ 1157755 h 1652906"/>
              <a:gd name="connsiteX7783" fmla="*/ 626150 w 1701424"/>
              <a:gd name="connsiteY7783" fmla="*/ 1158017 h 1652906"/>
              <a:gd name="connsiteX7784" fmla="*/ 625888 w 1701424"/>
              <a:gd name="connsiteY7784" fmla="*/ 1158673 h 1652906"/>
              <a:gd name="connsiteX7785" fmla="*/ 625232 w 1701424"/>
              <a:gd name="connsiteY7785" fmla="*/ 1160115 h 1652906"/>
              <a:gd name="connsiteX7786" fmla="*/ 621298 w 1701424"/>
              <a:gd name="connsiteY7786" fmla="*/ 1162213 h 1652906"/>
              <a:gd name="connsiteX7787" fmla="*/ 619069 w 1701424"/>
              <a:gd name="connsiteY7787" fmla="*/ 1163131 h 1652906"/>
              <a:gd name="connsiteX7788" fmla="*/ 618807 w 1701424"/>
              <a:gd name="connsiteY7788" fmla="*/ 1163787 h 1652906"/>
              <a:gd name="connsiteX7789" fmla="*/ 618413 w 1701424"/>
              <a:gd name="connsiteY7789" fmla="*/ 1163787 h 1652906"/>
              <a:gd name="connsiteX7790" fmla="*/ 618413 w 1701424"/>
              <a:gd name="connsiteY7790" fmla="*/ 1163394 h 1652906"/>
              <a:gd name="connsiteX7791" fmla="*/ 618151 w 1701424"/>
              <a:gd name="connsiteY7791" fmla="*/ 1163787 h 1652906"/>
              <a:gd name="connsiteX7792" fmla="*/ 617626 w 1701424"/>
              <a:gd name="connsiteY7792" fmla="*/ 1163394 h 1652906"/>
              <a:gd name="connsiteX7793" fmla="*/ 616971 w 1701424"/>
              <a:gd name="connsiteY7793" fmla="*/ 1163787 h 1652906"/>
              <a:gd name="connsiteX7794" fmla="*/ 617364 w 1701424"/>
              <a:gd name="connsiteY7794" fmla="*/ 1163131 h 1652906"/>
              <a:gd name="connsiteX7795" fmla="*/ 616315 w 1701424"/>
              <a:gd name="connsiteY7795" fmla="*/ 1163131 h 1652906"/>
              <a:gd name="connsiteX7796" fmla="*/ 615528 w 1701424"/>
              <a:gd name="connsiteY7796" fmla="*/ 1162607 h 1652906"/>
              <a:gd name="connsiteX7797" fmla="*/ 613430 w 1701424"/>
              <a:gd name="connsiteY7797" fmla="*/ 1164049 h 1652906"/>
              <a:gd name="connsiteX7798" fmla="*/ 612775 w 1701424"/>
              <a:gd name="connsiteY7798" fmla="*/ 1164049 h 1652906"/>
              <a:gd name="connsiteX7799" fmla="*/ 612775 w 1701424"/>
              <a:gd name="connsiteY7799" fmla="*/ 1164836 h 1652906"/>
              <a:gd name="connsiteX7800" fmla="*/ 612119 w 1701424"/>
              <a:gd name="connsiteY7800" fmla="*/ 1164836 h 1652906"/>
              <a:gd name="connsiteX7801" fmla="*/ 611726 w 1701424"/>
              <a:gd name="connsiteY7801" fmla="*/ 1165229 h 1652906"/>
              <a:gd name="connsiteX7802" fmla="*/ 611726 w 1701424"/>
              <a:gd name="connsiteY7802" fmla="*/ 1165885 h 1652906"/>
              <a:gd name="connsiteX7803" fmla="*/ 610414 w 1701424"/>
              <a:gd name="connsiteY7803" fmla="*/ 1166934 h 1652906"/>
              <a:gd name="connsiteX7804" fmla="*/ 608447 w 1701424"/>
              <a:gd name="connsiteY7804" fmla="*/ 1166934 h 1652906"/>
              <a:gd name="connsiteX7805" fmla="*/ 608185 w 1701424"/>
              <a:gd name="connsiteY7805" fmla="*/ 1168377 h 1652906"/>
              <a:gd name="connsiteX7806" fmla="*/ 601760 w 1701424"/>
              <a:gd name="connsiteY7806" fmla="*/ 1171655 h 1652906"/>
              <a:gd name="connsiteX7807" fmla="*/ 600055 w 1701424"/>
              <a:gd name="connsiteY7807" fmla="*/ 1173753 h 1652906"/>
              <a:gd name="connsiteX7808" fmla="*/ 598219 w 1701424"/>
              <a:gd name="connsiteY7808" fmla="*/ 1176113 h 1652906"/>
              <a:gd name="connsiteX7809" fmla="*/ 597957 w 1701424"/>
              <a:gd name="connsiteY7809" fmla="*/ 1178211 h 1652906"/>
              <a:gd name="connsiteX7810" fmla="*/ 598219 w 1701424"/>
              <a:gd name="connsiteY7810" fmla="*/ 1180047 h 1652906"/>
              <a:gd name="connsiteX7811" fmla="*/ 597432 w 1701424"/>
              <a:gd name="connsiteY7811" fmla="*/ 1180441 h 1652906"/>
              <a:gd name="connsiteX7812" fmla="*/ 599662 w 1701424"/>
              <a:gd name="connsiteY7812" fmla="*/ 1183194 h 1652906"/>
              <a:gd name="connsiteX7813" fmla="*/ 600055 w 1701424"/>
              <a:gd name="connsiteY7813" fmla="*/ 1185292 h 1652906"/>
              <a:gd name="connsiteX7814" fmla="*/ 599268 w 1701424"/>
              <a:gd name="connsiteY7814" fmla="*/ 1186472 h 1652906"/>
              <a:gd name="connsiteX7815" fmla="*/ 598875 w 1701424"/>
              <a:gd name="connsiteY7815" fmla="*/ 1186735 h 1652906"/>
              <a:gd name="connsiteX7816" fmla="*/ 598219 w 1701424"/>
              <a:gd name="connsiteY7816" fmla="*/ 1187391 h 1652906"/>
              <a:gd name="connsiteX7817" fmla="*/ 597957 w 1701424"/>
              <a:gd name="connsiteY7817" fmla="*/ 1187391 h 1652906"/>
              <a:gd name="connsiteX7818" fmla="*/ 596777 w 1701424"/>
              <a:gd name="connsiteY7818" fmla="*/ 1188177 h 1652906"/>
              <a:gd name="connsiteX7819" fmla="*/ 595728 w 1701424"/>
              <a:gd name="connsiteY7819" fmla="*/ 1188571 h 1652906"/>
              <a:gd name="connsiteX7820" fmla="*/ 595334 w 1701424"/>
              <a:gd name="connsiteY7820" fmla="*/ 1188177 h 1652906"/>
              <a:gd name="connsiteX7821" fmla="*/ 595072 w 1701424"/>
              <a:gd name="connsiteY7821" fmla="*/ 1188833 h 1652906"/>
              <a:gd name="connsiteX7822" fmla="*/ 594285 w 1701424"/>
              <a:gd name="connsiteY7822" fmla="*/ 1189226 h 1652906"/>
              <a:gd name="connsiteX7823" fmla="*/ 593630 w 1701424"/>
              <a:gd name="connsiteY7823" fmla="*/ 1189226 h 1652906"/>
              <a:gd name="connsiteX7824" fmla="*/ 592580 w 1701424"/>
              <a:gd name="connsiteY7824" fmla="*/ 1189226 h 1652906"/>
              <a:gd name="connsiteX7825" fmla="*/ 592187 w 1701424"/>
              <a:gd name="connsiteY7825" fmla="*/ 1189489 h 1652906"/>
              <a:gd name="connsiteX7826" fmla="*/ 591531 w 1701424"/>
              <a:gd name="connsiteY7826" fmla="*/ 1189226 h 1652906"/>
              <a:gd name="connsiteX7827" fmla="*/ 590351 w 1701424"/>
              <a:gd name="connsiteY7827" fmla="*/ 1189226 h 1652906"/>
              <a:gd name="connsiteX7828" fmla="*/ 589696 w 1701424"/>
              <a:gd name="connsiteY7828" fmla="*/ 1188833 h 1652906"/>
              <a:gd name="connsiteX7829" fmla="*/ 589433 w 1701424"/>
              <a:gd name="connsiteY7829" fmla="*/ 1188833 h 1652906"/>
              <a:gd name="connsiteX7830" fmla="*/ 588909 w 1701424"/>
              <a:gd name="connsiteY7830" fmla="*/ 1188833 h 1652906"/>
              <a:gd name="connsiteX7831" fmla="*/ 588253 w 1701424"/>
              <a:gd name="connsiteY7831" fmla="*/ 1188571 h 1652906"/>
              <a:gd name="connsiteX7832" fmla="*/ 586811 w 1701424"/>
              <a:gd name="connsiteY7832" fmla="*/ 1188571 h 1652906"/>
              <a:gd name="connsiteX7833" fmla="*/ 585893 w 1701424"/>
              <a:gd name="connsiteY7833" fmla="*/ 1187391 h 1652906"/>
              <a:gd name="connsiteX7834" fmla="*/ 585499 w 1701424"/>
              <a:gd name="connsiteY7834" fmla="*/ 1186735 h 1652906"/>
              <a:gd name="connsiteX7835" fmla="*/ 584450 w 1701424"/>
              <a:gd name="connsiteY7835" fmla="*/ 1185292 h 1652906"/>
              <a:gd name="connsiteX7836" fmla="*/ 583270 w 1701424"/>
              <a:gd name="connsiteY7836" fmla="*/ 1183588 h 1652906"/>
              <a:gd name="connsiteX7837" fmla="*/ 583270 w 1701424"/>
              <a:gd name="connsiteY7837" fmla="*/ 1183850 h 1652906"/>
              <a:gd name="connsiteX7838" fmla="*/ 582352 w 1701424"/>
              <a:gd name="connsiteY7838" fmla="*/ 1183850 h 1652906"/>
              <a:gd name="connsiteX7839" fmla="*/ 581828 w 1701424"/>
              <a:gd name="connsiteY7839" fmla="*/ 1183588 h 1652906"/>
              <a:gd name="connsiteX7840" fmla="*/ 581565 w 1701424"/>
              <a:gd name="connsiteY7840" fmla="*/ 1183850 h 1652906"/>
              <a:gd name="connsiteX7841" fmla="*/ 580123 w 1701424"/>
              <a:gd name="connsiteY7841" fmla="*/ 1182932 h 1652906"/>
              <a:gd name="connsiteX7842" fmla="*/ 578418 w 1701424"/>
              <a:gd name="connsiteY7842" fmla="*/ 1182932 h 1652906"/>
              <a:gd name="connsiteX7843" fmla="*/ 576189 w 1701424"/>
              <a:gd name="connsiteY7843" fmla="*/ 1180441 h 1652906"/>
              <a:gd name="connsiteX7844" fmla="*/ 576189 w 1701424"/>
              <a:gd name="connsiteY7844" fmla="*/ 1181096 h 1652906"/>
              <a:gd name="connsiteX7845" fmla="*/ 575533 w 1701424"/>
              <a:gd name="connsiteY7845" fmla="*/ 1181490 h 1652906"/>
              <a:gd name="connsiteX7846" fmla="*/ 574353 w 1701424"/>
              <a:gd name="connsiteY7846" fmla="*/ 1180441 h 1652906"/>
              <a:gd name="connsiteX7847" fmla="*/ 573435 w 1701424"/>
              <a:gd name="connsiteY7847" fmla="*/ 1180834 h 1652906"/>
              <a:gd name="connsiteX7848" fmla="*/ 571600 w 1701424"/>
              <a:gd name="connsiteY7848" fmla="*/ 1179654 h 1652906"/>
              <a:gd name="connsiteX7849" fmla="*/ 571337 w 1701424"/>
              <a:gd name="connsiteY7849" fmla="*/ 1180047 h 1652906"/>
              <a:gd name="connsiteX7850" fmla="*/ 569895 w 1701424"/>
              <a:gd name="connsiteY7850" fmla="*/ 1179654 h 1652906"/>
              <a:gd name="connsiteX7851" fmla="*/ 569370 w 1701424"/>
              <a:gd name="connsiteY7851" fmla="*/ 1179392 h 1652906"/>
              <a:gd name="connsiteX7852" fmla="*/ 567272 w 1701424"/>
              <a:gd name="connsiteY7852" fmla="*/ 1180441 h 1652906"/>
              <a:gd name="connsiteX7853" fmla="*/ 567010 w 1701424"/>
              <a:gd name="connsiteY7853" fmla="*/ 1181096 h 1652906"/>
              <a:gd name="connsiteX7854" fmla="*/ 566354 w 1701424"/>
              <a:gd name="connsiteY7854" fmla="*/ 1181096 h 1652906"/>
              <a:gd name="connsiteX7855" fmla="*/ 566354 w 1701424"/>
              <a:gd name="connsiteY7855" fmla="*/ 1182932 h 1652906"/>
              <a:gd name="connsiteX7856" fmla="*/ 564912 w 1701424"/>
              <a:gd name="connsiteY7856" fmla="*/ 1183588 h 1652906"/>
              <a:gd name="connsiteX7857" fmla="*/ 561634 w 1701424"/>
              <a:gd name="connsiteY7857" fmla="*/ 1181752 h 1652906"/>
              <a:gd name="connsiteX7858" fmla="*/ 560716 w 1701424"/>
              <a:gd name="connsiteY7858" fmla="*/ 1181752 h 1652906"/>
              <a:gd name="connsiteX7859" fmla="*/ 560716 w 1701424"/>
              <a:gd name="connsiteY7859" fmla="*/ 1181096 h 1652906"/>
              <a:gd name="connsiteX7860" fmla="*/ 560191 w 1701424"/>
              <a:gd name="connsiteY7860" fmla="*/ 1180441 h 1652906"/>
              <a:gd name="connsiteX7861" fmla="*/ 558880 w 1701424"/>
              <a:gd name="connsiteY7861" fmla="*/ 1180441 h 1652906"/>
              <a:gd name="connsiteX7862" fmla="*/ 558618 w 1701424"/>
              <a:gd name="connsiteY7862" fmla="*/ 1179654 h 1652906"/>
              <a:gd name="connsiteX7863" fmla="*/ 555995 w 1701424"/>
              <a:gd name="connsiteY7863" fmla="*/ 1179392 h 1652906"/>
              <a:gd name="connsiteX7864" fmla="*/ 555733 w 1701424"/>
              <a:gd name="connsiteY7864" fmla="*/ 1177949 h 1652906"/>
              <a:gd name="connsiteX7865" fmla="*/ 556388 w 1701424"/>
              <a:gd name="connsiteY7865" fmla="*/ 1177293 h 1652906"/>
              <a:gd name="connsiteX7866" fmla="*/ 556388 w 1701424"/>
              <a:gd name="connsiteY7866" fmla="*/ 1175458 h 1652906"/>
              <a:gd name="connsiteX7867" fmla="*/ 557175 w 1701424"/>
              <a:gd name="connsiteY7867" fmla="*/ 1174408 h 1652906"/>
              <a:gd name="connsiteX7868" fmla="*/ 557175 w 1701424"/>
              <a:gd name="connsiteY7868" fmla="*/ 1174015 h 1652906"/>
              <a:gd name="connsiteX7869" fmla="*/ 553635 w 1701424"/>
              <a:gd name="connsiteY7869" fmla="*/ 1175851 h 1652906"/>
              <a:gd name="connsiteX7870" fmla="*/ 551799 w 1701424"/>
              <a:gd name="connsiteY7870" fmla="*/ 1176113 h 1652906"/>
              <a:gd name="connsiteX7871" fmla="*/ 550094 w 1701424"/>
              <a:gd name="connsiteY7871" fmla="*/ 1175458 h 1652906"/>
              <a:gd name="connsiteX7872" fmla="*/ 548652 w 1701424"/>
              <a:gd name="connsiteY7872" fmla="*/ 1180834 h 1652906"/>
              <a:gd name="connsiteX7873" fmla="*/ 547734 w 1701424"/>
              <a:gd name="connsiteY7873" fmla="*/ 1182145 h 1652906"/>
              <a:gd name="connsiteX7874" fmla="*/ 542620 w 1701424"/>
              <a:gd name="connsiteY7874" fmla="*/ 1181490 h 1652906"/>
              <a:gd name="connsiteX7875" fmla="*/ 541177 w 1701424"/>
              <a:gd name="connsiteY7875" fmla="*/ 1183194 h 1652906"/>
              <a:gd name="connsiteX7876" fmla="*/ 539997 w 1701424"/>
              <a:gd name="connsiteY7876" fmla="*/ 1183588 h 1652906"/>
              <a:gd name="connsiteX7877" fmla="*/ 539735 w 1701424"/>
              <a:gd name="connsiteY7877" fmla="*/ 1185030 h 1652906"/>
              <a:gd name="connsiteX7878" fmla="*/ 539079 w 1701424"/>
              <a:gd name="connsiteY7878" fmla="*/ 1186472 h 1652906"/>
              <a:gd name="connsiteX7879" fmla="*/ 536981 w 1701424"/>
              <a:gd name="connsiteY7879" fmla="*/ 1188177 h 1652906"/>
              <a:gd name="connsiteX7880" fmla="*/ 536456 w 1701424"/>
              <a:gd name="connsiteY7880" fmla="*/ 1188571 h 1652906"/>
              <a:gd name="connsiteX7881" fmla="*/ 536194 w 1701424"/>
              <a:gd name="connsiteY7881" fmla="*/ 1188833 h 1652906"/>
              <a:gd name="connsiteX7882" fmla="*/ 535014 w 1701424"/>
              <a:gd name="connsiteY7882" fmla="*/ 1188833 h 1652906"/>
              <a:gd name="connsiteX7883" fmla="*/ 534358 w 1701424"/>
              <a:gd name="connsiteY7883" fmla="*/ 1189489 h 1652906"/>
              <a:gd name="connsiteX7884" fmla="*/ 534358 w 1701424"/>
              <a:gd name="connsiteY7884" fmla="*/ 1190013 h 1652906"/>
              <a:gd name="connsiteX7885" fmla="*/ 534358 w 1701424"/>
              <a:gd name="connsiteY7885" fmla="*/ 1190275 h 1652906"/>
              <a:gd name="connsiteX7886" fmla="*/ 534096 w 1701424"/>
              <a:gd name="connsiteY7886" fmla="*/ 1190275 h 1652906"/>
              <a:gd name="connsiteX7887" fmla="*/ 534096 w 1701424"/>
              <a:gd name="connsiteY7887" fmla="*/ 1189489 h 1652906"/>
              <a:gd name="connsiteX7888" fmla="*/ 533703 w 1701424"/>
              <a:gd name="connsiteY7888" fmla="*/ 1190013 h 1652906"/>
              <a:gd name="connsiteX7889" fmla="*/ 532916 w 1701424"/>
              <a:gd name="connsiteY7889" fmla="*/ 1190275 h 1652906"/>
              <a:gd name="connsiteX7890" fmla="*/ 532654 w 1701424"/>
              <a:gd name="connsiteY7890" fmla="*/ 1190931 h 1652906"/>
              <a:gd name="connsiteX7891" fmla="*/ 532916 w 1701424"/>
              <a:gd name="connsiteY7891" fmla="*/ 1191718 h 1652906"/>
              <a:gd name="connsiteX7892" fmla="*/ 532654 w 1701424"/>
              <a:gd name="connsiteY7892" fmla="*/ 1192374 h 1652906"/>
              <a:gd name="connsiteX7893" fmla="*/ 531998 w 1701424"/>
              <a:gd name="connsiteY7893" fmla="*/ 1192767 h 1652906"/>
              <a:gd name="connsiteX7894" fmla="*/ 531605 w 1701424"/>
              <a:gd name="connsiteY7894" fmla="*/ 1193160 h 1652906"/>
              <a:gd name="connsiteX7895" fmla="*/ 530818 w 1701424"/>
              <a:gd name="connsiteY7895" fmla="*/ 1193554 h 1652906"/>
              <a:gd name="connsiteX7896" fmla="*/ 529113 w 1701424"/>
              <a:gd name="connsiteY7896" fmla="*/ 1195258 h 1652906"/>
              <a:gd name="connsiteX7897" fmla="*/ 528720 w 1701424"/>
              <a:gd name="connsiteY7897" fmla="*/ 1196570 h 1652906"/>
              <a:gd name="connsiteX7898" fmla="*/ 528720 w 1701424"/>
              <a:gd name="connsiteY7898" fmla="*/ 1197094 h 1652906"/>
              <a:gd name="connsiteX7899" fmla="*/ 528457 w 1701424"/>
              <a:gd name="connsiteY7899" fmla="*/ 1197750 h 1652906"/>
              <a:gd name="connsiteX7900" fmla="*/ 528457 w 1701424"/>
              <a:gd name="connsiteY7900" fmla="*/ 1198537 h 1652906"/>
              <a:gd name="connsiteX7901" fmla="*/ 527933 w 1701424"/>
              <a:gd name="connsiteY7901" fmla="*/ 1198537 h 1652906"/>
              <a:gd name="connsiteX7902" fmla="*/ 527015 w 1701424"/>
              <a:gd name="connsiteY7902" fmla="*/ 1199455 h 1652906"/>
              <a:gd name="connsiteX7903" fmla="*/ 526228 w 1701424"/>
              <a:gd name="connsiteY7903" fmla="*/ 1200635 h 1652906"/>
              <a:gd name="connsiteX7904" fmla="*/ 526228 w 1701424"/>
              <a:gd name="connsiteY7904" fmla="*/ 1200897 h 1652906"/>
              <a:gd name="connsiteX7905" fmla="*/ 526228 w 1701424"/>
              <a:gd name="connsiteY7905" fmla="*/ 1201290 h 1652906"/>
              <a:gd name="connsiteX7906" fmla="*/ 526228 w 1701424"/>
              <a:gd name="connsiteY7906" fmla="*/ 1201946 h 1652906"/>
              <a:gd name="connsiteX7907" fmla="*/ 525573 w 1701424"/>
              <a:gd name="connsiteY7907" fmla="*/ 1202733 h 1652906"/>
              <a:gd name="connsiteX7908" fmla="*/ 525573 w 1701424"/>
              <a:gd name="connsiteY7908" fmla="*/ 1203388 h 1652906"/>
              <a:gd name="connsiteX7909" fmla="*/ 525179 w 1701424"/>
              <a:gd name="connsiteY7909" fmla="*/ 1203651 h 1652906"/>
              <a:gd name="connsiteX7910" fmla="*/ 525179 w 1701424"/>
              <a:gd name="connsiteY7910" fmla="*/ 1204831 h 1652906"/>
              <a:gd name="connsiteX7911" fmla="*/ 525179 w 1701424"/>
              <a:gd name="connsiteY7911" fmla="*/ 1205093 h 1652906"/>
              <a:gd name="connsiteX7912" fmla="*/ 524917 w 1701424"/>
              <a:gd name="connsiteY7912" fmla="*/ 1205880 h 1652906"/>
              <a:gd name="connsiteX7913" fmla="*/ 524917 w 1701424"/>
              <a:gd name="connsiteY7913" fmla="*/ 1206536 h 1652906"/>
              <a:gd name="connsiteX7914" fmla="*/ 524917 w 1701424"/>
              <a:gd name="connsiteY7914" fmla="*/ 1206929 h 1652906"/>
              <a:gd name="connsiteX7915" fmla="*/ 524523 w 1701424"/>
              <a:gd name="connsiteY7915" fmla="*/ 1207322 h 1652906"/>
              <a:gd name="connsiteX7916" fmla="*/ 524523 w 1701424"/>
              <a:gd name="connsiteY7916" fmla="*/ 1207978 h 1652906"/>
              <a:gd name="connsiteX7917" fmla="*/ 523475 w 1701424"/>
              <a:gd name="connsiteY7917" fmla="*/ 1209027 h 1652906"/>
              <a:gd name="connsiteX7918" fmla="*/ 523081 w 1701424"/>
              <a:gd name="connsiteY7918" fmla="*/ 1209027 h 1652906"/>
              <a:gd name="connsiteX7919" fmla="*/ 520590 w 1701424"/>
              <a:gd name="connsiteY7919" fmla="*/ 1209027 h 1652906"/>
              <a:gd name="connsiteX7920" fmla="*/ 520590 w 1701424"/>
              <a:gd name="connsiteY7920" fmla="*/ 1209289 h 1652906"/>
              <a:gd name="connsiteX7921" fmla="*/ 518360 w 1701424"/>
              <a:gd name="connsiteY7921" fmla="*/ 1209289 h 1652906"/>
              <a:gd name="connsiteX7922" fmla="*/ 517442 w 1701424"/>
              <a:gd name="connsiteY7922" fmla="*/ 1208372 h 1652906"/>
              <a:gd name="connsiteX7923" fmla="*/ 516918 w 1701424"/>
              <a:gd name="connsiteY7923" fmla="*/ 1208634 h 1652906"/>
              <a:gd name="connsiteX7924" fmla="*/ 516656 w 1701424"/>
              <a:gd name="connsiteY7924" fmla="*/ 1208372 h 1652906"/>
              <a:gd name="connsiteX7925" fmla="*/ 516262 w 1701424"/>
              <a:gd name="connsiteY7925" fmla="*/ 1209289 h 1652906"/>
              <a:gd name="connsiteX7926" fmla="*/ 516000 w 1701424"/>
              <a:gd name="connsiteY7926" fmla="*/ 1209027 h 1652906"/>
              <a:gd name="connsiteX7927" fmla="*/ 516000 w 1701424"/>
              <a:gd name="connsiteY7927" fmla="*/ 1208634 h 1652906"/>
              <a:gd name="connsiteX7928" fmla="*/ 515475 w 1701424"/>
              <a:gd name="connsiteY7928" fmla="*/ 1208634 h 1652906"/>
              <a:gd name="connsiteX7929" fmla="*/ 514820 w 1701424"/>
              <a:gd name="connsiteY7929" fmla="*/ 1208634 h 1652906"/>
              <a:gd name="connsiteX7930" fmla="*/ 514558 w 1701424"/>
              <a:gd name="connsiteY7930" fmla="*/ 1207716 h 1652906"/>
              <a:gd name="connsiteX7931" fmla="*/ 514164 w 1701424"/>
              <a:gd name="connsiteY7931" fmla="*/ 1207978 h 1652906"/>
              <a:gd name="connsiteX7932" fmla="*/ 514164 w 1701424"/>
              <a:gd name="connsiteY7932" fmla="*/ 1208372 h 1652906"/>
              <a:gd name="connsiteX7933" fmla="*/ 513115 w 1701424"/>
              <a:gd name="connsiteY7933" fmla="*/ 1208372 h 1652906"/>
              <a:gd name="connsiteX7934" fmla="*/ 513115 w 1701424"/>
              <a:gd name="connsiteY7934" fmla="*/ 1207978 h 1652906"/>
              <a:gd name="connsiteX7935" fmla="*/ 512722 w 1701424"/>
              <a:gd name="connsiteY7935" fmla="*/ 1207978 h 1652906"/>
              <a:gd name="connsiteX7936" fmla="*/ 512459 w 1701424"/>
              <a:gd name="connsiteY7936" fmla="*/ 1207978 h 1652906"/>
              <a:gd name="connsiteX7937" fmla="*/ 512459 w 1701424"/>
              <a:gd name="connsiteY7937" fmla="*/ 1207322 h 1652906"/>
              <a:gd name="connsiteX7938" fmla="*/ 511673 w 1701424"/>
              <a:gd name="connsiteY7938" fmla="*/ 1207322 h 1652906"/>
              <a:gd name="connsiteX7939" fmla="*/ 510624 w 1701424"/>
              <a:gd name="connsiteY7939" fmla="*/ 1206929 h 1652906"/>
              <a:gd name="connsiteX7940" fmla="*/ 510361 w 1701424"/>
              <a:gd name="connsiteY7940" fmla="*/ 1207716 h 1652906"/>
              <a:gd name="connsiteX7941" fmla="*/ 509575 w 1701424"/>
              <a:gd name="connsiteY7941" fmla="*/ 1207716 h 1652906"/>
              <a:gd name="connsiteX7942" fmla="*/ 509575 w 1701424"/>
              <a:gd name="connsiteY7942" fmla="*/ 1206929 h 1652906"/>
              <a:gd name="connsiteX7943" fmla="*/ 508394 w 1701424"/>
              <a:gd name="connsiteY7943" fmla="*/ 1206536 h 1652906"/>
              <a:gd name="connsiteX7944" fmla="*/ 508132 w 1701424"/>
              <a:gd name="connsiteY7944" fmla="*/ 1207716 h 1652906"/>
              <a:gd name="connsiteX7945" fmla="*/ 504592 w 1701424"/>
              <a:gd name="connsiteY7945" fmla="*/ 1208372 h 1652906"/>
              <a:gd name="connsiteX7946" fmla="*/ 501838 w 1701424"/>
              <a:gd name="connsiteY7946" fmla="*/ 1208634 h 1652906"/>
              <a:gd name="connsiteX7947" fmla="*/ 501838 w 1701424"/>
              <a:gd name="connsiteY7947" fmla="*/ 1209027 h 1652906"/>
              <a:gd name="connsiteX7948" fmla="*/ 501838 w 1701424"/>
              <a:gd name="connsiteY7948" fmla="*/ 1209289 h 1652906"/>
              <a:gd name="connsiteX7949" fmla="*/ 500395 w 1701424"/>
              <a:gd name="connsiteY7949" fmla="*/ 1210732 h 1652906"/>
              <a:gd name="connsiteX7950" fmla="*/ 497511 w 1701424"/>
              <a:gd name="connsiteY7950" fmla="*/ 1212174 h 1652906"/>
              <a:gd name="connsiteX7951" fmla="*/ 497117 w 1701424"/>
              <a:gd name="connsiteY7951" fmla="*/ 1212174 h 1652906"/>
              <a:gd name="connsiteX7952" fmla="*/ 496461 w 1701424"/>
              <a:gd name="connsiteY7952" fmla="*/ 1212699 h 1652906"/>
              <a:gd name="connsiteX7953" fmla="*/ 496461 w 1701424"/>
              <a:gd name="connsiteY7953" fmla="*/ 1212961 h 1652906"/>
              <a:gd name="connsiteX7954" fmla="*/ 495806 w 1701424"/>
              <a:gd name="connsiteY7954" fmla="*/ 1213617 h 1652906"/>
              <a:gd name="connsiteX7955" fmla="*/ 492921 w 1701424"/>
              <a:gd name="connsiteY7955" fmla="*/ 1214797 h 1652906"/>
              <a:gd name="connsiteX7956" fmla="*/ 488987 w 1701424"/>
              <a:gd name="connsiteY7956" fmla="*/ 1217551 h 1652906"/>
              <a:gd name="connsiteX7957" fmla="*/ 488725 w 1701424"/>
              <a:gd name="connsiteY7957" fmla="*/ 1216895 h 1652906"/>
              <a:gd name="connsiteX7958" fmla="*/ 487545 w 1701424"/>
              <a:gd name="connsiteY7958" fmla="*/ 1213617 h 1652906"/>
              <a:gd name="connsiteX7959" fmla="*/ 485840 w 1701424"/>
              <a:gd name="connsiteY7959" fmla="*/ 1213354 h 1652906"/>
              <a:gd name="connsiteX7960" fmla="*/ 480201 w 1701424"/>
              <a:gd name="connsiteY7960" fmla="*/ 1211912 h 1652906"/>
              <a:gd name="connsiteX7961" fmla="*/ 479414 w 1701424"/>
              <a:gd name="connsiteY7961" fmla="*/ 1212699 h 1652906"/>
              <a:gd name="connsiteX7962" fmla="*/ 479414 w 1701424"/>
              <a:gd name="connsiteY7962" fmla="*/ 1211519 h 1652906"/>
              <a:gd name="connsiteX7963" fmla="*/ 479021 w 1701424"/>
              <a:gd name="connsiteY7963" fmla="*/ 1211519 h 1652906"/>
              <a:gd name="connsiteX7964" fmla="*/ 478759 w 1701424"/>
              <a:gd name="connsiteY7964" fmla="*/ 1211256 h 1652906"/>
              <a:gd name="connsiteX7965" fmla="*/ 476661 w 1701424"/>
              <a:gd name="connsiteY7965" fmla="*/ 1211519 h 1652906"/>
              <a:gd name="connsiteX7966" fmla="*/ 475481 w 1701424"/>
              <a:gd name="connsiteY7966" fmla="*/ 1211519 h 1652906"/>
              <a:gd name="connsiteX7967" fmla="*/ 475218 w 1701424"/>
              <a:gd name="connsiteY7967" fmla="*/ 1211256 h 1652906"/>
              <a:gd name="connsiteX7968" fmla="*/ 474825 w 1701424"/>
              <a:gd name="connsiteY7968" fmla="*/ 1212699 h 1652906"/>
              <a:gd name="connsiteX7969" fmla="*/ 474825 w 1701424"/>
              <a:gd name="connsiteY7969" fmla="*/ 1213354 h 1652906"/>
              <a:gd name="connsiteX7970" fmla="*/ 474038 w 1701424"/>
              <a:gd name="connsiteY7970" fmla="*/ 1213354 h 1652906"/>
              <a:gd name="connsiteX7971" fmla="*/ 471940 w 1701424"/>
              <a:gd name="connsiteY7971" fmla="*/ 1214010 h 1652906"/>
              <a:gd name="connsiteX7972" fmla="*/ 470235 w 1701424"/>
              <a:gd name="connsiteY7972" fmla="*/ 1213617 h 1652906"/>
              <a:gd name="connsiteX7973" fmla="*/ 469186 w 1701424"/>
              <a:gd name="connsiteY7973" fmla="*/ 1213617 h 1652906"/>
              <a:gd name="connsiteX7974" fmla="*/ 467744 w 1701424"/>
              <a:gd name="connsiteY7974" fmla="*/ 1213354 h 1652906"/>
              <a:gd name="connsiteX7975" fmla="*/ 467744 w 1701424"/>
              <a:gd name="connsiteY7975" fmla="*/ 1211912 h 1652906"/>
              <a:gd name="connsiteX7976" fmla="*/ 466957 w 1701424"/>
              <a:gd name="connsiteY7976" fmla="*/ 1210732 h 1652906"/>
              <a:gd name="connsiteX7977" fmla="*/ 466039 w 1701424"/>
              <a:gd name="connsiteY7977" fmla="*/ 1211256 h 1652906"/>
              <a:gd name="connsiteX7978" fmla="*/ 463810 w 1701424"/>
              <a:gd name="connsiteY7978" fmla="*/ 1213617 h 1652906"/>
              <a:gd name="connsiteX7979" fmla="*/ 463417 w 1701424"/>
              <a:gd name="connsiteY7979" fmla="*/ 1213617 h 1652906"/>
              <a:gd name="connsiteX7980" fmla="*/ 461843 w 1701424"/>
              <a:gd name="connsiteY7980" fmla="*/ 1214797 h 1652906"/>
              <a:gd name="connsiteX7981" fmla="*/ 461843 w 1701424"/>
              <a:gd name="connsiteY7981" fmla="*/ 1216371 h 1652906"/>
              <a:gd name="connsiteX7982" fmla="*/ 459614 w 1701424"/>
              <a:gd name="connsiteY7982" fmla="*/ 1218075 h 1652906"/>
              <a:gd name="connsiteX7983" fmla="*/ 456335 w 1701424"/>
              <a:gd name="connsiteY7983" fmla="*/ 1218731 h 1652906"/>
              <a:gd name="connsiteX7984" fmla="*/ 450959 w 1701424"/>
              <a:gd name="connsiteY7984" fmla="*/ 1224370 h 1652906"/>
              <a:gd name="connsiteX7985" fmla="*/ 450303 w 1701424"/>
              <a:gd name="connsiteY7985" fmla="*/ 1226730 h 1652906"/>
              <a:gd name="connsiteX7986" fmla="*/ 448205 w 1701424"/>
              <a:gd name="connsiteY7986" fmla="*/ 1229352 h 1652906"/>
              <a:gd name="connsiteX7987" fmla="*/ 445714 w 1701424"/>
              <a:gd name="connsiteY7987" fmla="*/ 1228172 h 1652906"/>
              <a:gd name="connsiteX7988" fmla="*/ 445058 w 1701424"/>
              <a:gd name="connsiteY7988" fmla="*/ 1227910 h 1652906"/>
              <a:gd name="connsiteX7989" fmla="*/ 431683 w 1701424"/>
              <a:gd name="connsiteY7989" fmla="*/ 1222533 h 1652906"/>
              <a:gd name="connsiteX7990" fmla="*/ 431945 w 1701424"/>
              <a:gd name="connsiteY7990" fmla="*/ 1221747 h 1652906"/>
              <a:gd name="connsiteX7991" fmla="*/ 430240 w 1701424"/>
              <a:gd name="connsiteY7991" fmla="*/ 1221091 h 1652906"/>
              <a:gd name="connsiteX7992" fmla="*/ 429847 w 1701424"/>
              <a:gd name="connsiteY7992" fmla="*/ 1221485 h 1652906"/>
              <a:gd name="connsiteX7993" fmla="*/ 429060 w 1701424"/>
              <a:gd name="connsiteY7993" fmla="*/ 1221091 h 1652906"/>
              <a:gd name="connsiteX7994" fmla="*/ 428667 w 1701424"/>
              <a:gd name="connsiteY7994" fmla="*/ 1221091 h 1652906"/>
              <a:gd name="connsiteX7995" fmla="*/ 425782 w 1701424"/>
              <a:gd name="connsiteY7995" fmla="*/ 1219649 h 1652906"/>
              <a:gd name="connsiteX7996" fmla="*/ 426306 w 1701424"/>
              <a:gd name="connsiteY7996" fmla="*/ 1218993 h 1652906"/>
              <a:gd name="connsiteX7997" fmla="*/ 426962 w 1701424"/>
              <a:gd name="connsiteY7997" fmla="*/ 1216108 h 1652906"/>
              <a:gd name="connsiteX7998" fmla="*/ 424077 w 1701424"/>
              <a:gd name="connsiteY7998" fmla="*/ 1214010 h 1652906"/>
              <a:gd name="connsiteX7999" fmla="*/ 416341 w 1701424"/>
              <a:gd name="connsiteY7999" fmla="*/ 1201553 h 1652906"/>
              <a:gd name="connsiteX8000" fmla="*/ 414898 w 1701424"/>
              <a:gd name="connsiteY8000" fmla="*/ 1201290 h 1652906"/>
              <a:gd name="connsiteX8001" fmla="*/ 415291 w 1701424"/>
              <a:gd name="connsiteY8001" fmla="*/ 1200635 h 1652906"/>
              <a:gd name="connsiteX8002" fmla="*/ 420668 w 1701424"/>
              <a:gd name="connsiteY8002" fmla="*/ 1196570 h 1652906"/>
              <a:gd name="connsiteX8003" fmla="*/ 426306 w 1701424"/>
              <a:gd name="connsiteY8003" fmla="*/ 1195258 h 1652906"/>
              <a:gd name="connsiteX8004" fmla="*/ 426306 w 1701424"/>
              <a:gd name="connsiteY8004" fmla="*/ 1194471 h 1652906"/>
              <a:gd name="connsiteX8005" fmla="*/ 434043 w 1701424"/>
              <a:gd name="connsiteY8005" fmla="*/ 1192111 h 1652906"/>
              <a:gd name="connsiteX8006" fmla="*/ 434830 w 1701424"/>
              <a:gd name="connsiteY8006" fmla="*/ 1192111 h 1652906"/>
              <a:gd name="connsiteX8007" fmla="*/ 436797 w 1701424"/>
              <a:gd name="connsiteY8007" fmla="*/ 1191718 h 1652906"/>
              <a:gd name="connsiteX8008" fmla="*/ 436797 w 1701424"/>
              <a:gd name="connsiteY8008" fmla="*/ 1191456 h 1652906"/>
              <a:gd name="connsiteX8009" fmla="*/ 438239 w 1701424"/>
              <a:gd name="connsiteY8009" fmla="*/ 1190931 h 1652906"/>
              <a:gd name="connsiteX8010" fmla="*/ 439682 w 1701424"/>
              <a:gd name="connsiteY8010" fmla="*/ 1190013 h 1652906"/>
              <a:gd name="connsiteX8011" fmla="*/ 440206 w 1701424"/>
              <a:gd name="connsiteY8011" fmla="*/ 1189489 h 1652906"/>
              <a:gd name="connsiteX8012" fmla="*/ 440862 w 1701424"/>
              <a:gd name="connsiteY8012" fmla="*/ 1189489 h 1652906"/>
              <a:gd name="connsiteX8013" fmla="*/ 444271 w 1701424"/>
              <a:gd name="connsiteY8013" fmla="*/ 1184375 h 1652906"/>
              <a:gd name="connsiteX8014" fmla="*/ 445714 w 1701424"/>
              <a:gd name="connsiteY8014" fmla="*/ 1183194 h 1652906"/>
              <a:gd name="connsiteX8015" fmla="*/ 458434 w 1701424"/>
              <a:gd name="connsiteY8015" fmla="*/ 1183850 h 1652906"/>
              <a:gd name="connsiteX8016" fmla="*/ 457384 w 1701424"/>
              <a:gd name="connsiteY8016" fmla="*/ 1171917 h 1652906"/>
              <a:gd name="connsiteX8017" fmla="*/ 457122 w 1701424"/>
              <a:gd name="connsiteY8017" fmla="*/ 1171130 h 1652906"/>
              <a:gd name="connsiteX8018" fmla="*/ 457384 w 1701424"/>
              <a:gd name="connsiteY8018" fmla="*/ 1167590 h 1652906"/>
              <a:gd name="connsiteX8019" fmla="*/ 456729 w 1701424"/>
              <a:gd name="connsiteY8019" fmla="*/ 1167327 h 1652906"/>
              <a:gd name="connsiteX8020" fmla="*/ 457122 w 1701424"/>
              <a:gd name="connsiteY8020" fmla="*/ 1164574 h 1652906"/>
              <a:gd name="connsiteX8021" fmla="*/ 455286 w 1701424"/>
              <a:gd name="connsiteY8021" fmla="*/ 1163787 h 1652906"/>
              <a:gd name="connsiteX8022" fmla="*/ 455942 w 1701424"/>
              <a:gd name="connsiteY8022" fmla="*/ 1162213 h 1652906"/>
              <a:gd name="connsiteX8023" fmla="*/ 455286 w 1701424"/>
              <a:gd name="connsiteY8023" fmla="*/ 1161558 h 1652906"/>
              <a:gd name="connsiteX8024" fmla="*/ 457122 w 1701424"/>
              <a:gd name="connsiteY8024" fmla="*/ 1161558 h 1652906"/>
              <a:gd name="connsiteX8025" fmla="*/ 456335 w 1701424"/>
              <a:gd name="connsiteY8025" fmla="*/ 1159853 h 1652906"/>
              <a:gd name="connsiteX8026" fmla="*/ 457122 w 1701424"/>
              <a:gd name="connsiteY8026" fmla="*/ 1158411 h 1652906"/>
              <a:gd name="connsiteX8027" fmla="*/ 460400 w 1701424"/>
              <a:gd name="connsiteY8027" fmla="*/ 1159197 h 1652906"/>
              <a:gd name="connsiteX8028" fmla="*/ 460400 w 1701424"/>
              <a:gd name="connsiteY8028" fmla="*/ 1157230 h 1652906"/>
              <a:gd name="connsiteX8029" fmla="*/ 462499 w 1701424"/>
              <a:gd name="connsiteY8029" fmla="*/ 1159197 h 1652906"/>
              <a:gd name="connsiteX8030" fmla="*/ 464203 w 1701424"/>
              <a:gd name="connsiteY8030" fmla="*/ 1158411 h 1652906"/>
              <a:gd name="connsiteX8031" fmla="*/ 464859 w 1701424"/>
              <a:gd name="connsiteY8031" fmla="*/ 1156575 h 1652906"/>
              <a:gd name="connsiteX8032" fmla="*/ 461318 w 1701424"/>
              <a:gd name="connsiteY8032" fmla="*/ 1153559 h 1652906"/>
              <a:gd name="connsiteX8033" fmla="*/ 462105 w 1701424"/>
              <a:gd name="connsiteY8033" fmla="*/ 1151592 h 1652906"/>
              <a:gd name="connsiteX8034" fmla="*/ 458434 w 1701424"/>
              <a:gd name="connsiteY8034" fmla="*/ 1149231 h 1652906"/>
              <a:gd name="connsiteX8035" fmla="*/ 450303 w 1701424"/>
              <a:gd name="connsiteY8035" fmla="*/ 1150149 h 1652906"/>
              <a:gd name="connsiteX8036" fmla="*/ 449254 w 1701424"/>
              <a:gd name="connsiteY8036" fmla="*/ 1151592 h 1652906"/>
              <a:gd name="connsiteX8037" fmla="*/ 446763 w 1701424"/>
              <a:gd name="connsiteY8037" fmla="*/ 1152116 h 1652906"/>
              <a:gd name="connsiteX8038" fmla="*/ 445714 w 1701424"/>
              <a:gd name="connsiteY8038" fmla="*/ 1150674 h 1652906"/>
              <a:gd name="connsiteX8039" fmla="*/ 441518 w 1701424"/>
              <a:gd name="connsiteY8039" fmla="*/ 1148576 h 1652906"/>
              <a:gd name="connsiteX8040" fmla="*/ 441124 w 1701424"/>
              <a:gd name="connsiteY8040" fmla="*/ 1147789 h 1652906"/>
              <a:gd name="connsiteX8041" fmla="*/ 440469 w 1701424"/>
              <a:gd name="connsiteY8041" fmla="*/ 1147396 h 1652906"/>
              <a:gd name="connsiteX8042" fmla="*/ 440469 w 1701424"/>
              <a:gd name="connsiteY8042" fmla="*/ 1148576 h 1652906"/>
              <a:gd name="connsiteX8043" fmla="*/ 434437 w 1701424"/>
              <a:gd name="connsiteY8043" fmla="*/ 1148838 h 1652906"/>
              <a:gd name="connsiteX8044" fmla="*/ 432601 w 1701424"/>
              <a:gd name="connsiteY8044" fmla="*/ 1148576 h 1652906"/>
              <a:gd name="connsiteX8045" fmla="*/ 432601 w 1701424"/>
              <a:gd name="connsiteY8045" fmla="*/ 1147789 h 1652906"/>
              <a:gd name="connsiteX8046" fmla="*/ 431158 w 1701424"/>
              <a:gd name="connsiteY8046" fmla="*/ 1146478 h 1652906"/>
              <a:gd name="connsiteX8047" fmla="*/ 426569 w 1701424"/>
              <a:gd name="connsiteY8047" fmla="*/ 1143199 h 1652906"/>
              <a:gd name="connsiteX8048" fmla="*/ 425520 w 1701424"/>
              <a:gd name="connsiteY8048" fmla="*/ 1143593 h 1652906"/>
              <a:gd name="connsiteX8049" fmla="*/ 425782 w 1701424"/>
              <a:gd name="connsiteY8049" fmla="*/ 1142150 h 1652906"/>
              <a:gd name="connsiteX8050" fmla="*/ 424077 w 1701424"/>
              <a:gd name="connsiteY8050" fmla="*/ 1141101 h 1652906"/>
              <a:gd name="connsiteX8051" fmla="*/ 424340 w 1701424"/>
              <a:gd name="connsiteY8051" fmla="*/ 1138216 h 1652906"/>
              <a:gd name="connsiteX8052" fmla="*/ 421979 w 1701424"/>
              <a:gd name="connsiteY8052" fmla="*/ 1135332 h 1652906"/>
              <a:gd name="connsiteX8053" fmla="*/ 423028 w 1701424"/>
              <a:gd name="connsiteY8053" fmla="*/ 1133627 h 1652906"/>
              <a:gd name="connsiteX8054" fmla="*/ 421323 w 1701424"/>
              <a:gd name="connsiteY8054" fmla="*/ 1131529 h 1652906"/>
              <a:gd name="connsiteX8055" fmla="*/ 421323 w 1701424"/>
              <a:gd name="connsiteY8055" fmla="*/ 1130349 h 1652906"/>
              <a:gd name="connsiteX8056" fmla="*/ 423422 w 1701424"/>
              <a:gd name="connsiteY8056" fmla="*/ 1130086 h 1652906"/>
              <a:gd name="connsiteX8057" fmla="*/ 423422 w 1701424"/>
              <a:gd name="connsiteY8057" fmla="*/ 1126939 h 1652906"/>
              <a:gd name="connsiteX8058" fmla="*/ 424864 w 1701424"/>
              <a:gd name="connsiteY8058" fmla="*/ 1126677 h 1652906"/>
              <a:gd name="connsiteX8059" fmla="*/ 426569 w 1701424"/>
              <a:gd name="connsiteY8059" fmla="*/ 1122350 h 1652906"/>
              <a:gd name="connsiteX8060" fmla="*/ 429060 w 1701424"/>
              <a:gd name="connsiteY8060" fmla="*/ 1122350 h 1652906"/>
              <a:gd name="connsiteX8061" fmla="*/ 429847 w 1701424"/>
              <a:gd name="connsiteY8061" fmla="*/ 1121694 h 1652906"/>
              <a:gd name="connsiteX8062" fmla="*/ 431158 w 1701424"/>
              <a:gd name="connsiteY8062" fmla="*/ 1118153 h 1652906"/>
              <a:gd name="connsiteX8063" fmla="*/ 430503 w 1701424"/>
              <a:gd name="connsiteY8063" fmla="*/ 1116973 h 1652906"/>
              <a:gd name="connsiteX8064" fmla="*/ 430896 w 1701424"/>
              <a:gd name="connsiteY8064" fmla="*/ 1116318 h 1652906"/>
              <a:gd name="connsiteX8065" fmla="*/ 431683 w 1701424"/>
              <a:gd name="connsiteY8065" fmla="*/ 1110286 h 1652906"/>
              <a:gd name="connsiteX8066" fmla="*/ 430240 w 1701424"/>
              <a:gd name="connsiteY8066" fmla="*/ 1108056 h 1652906"/>
              <a:gd name="connsiteX8067" fmla="*/ 429322 w 1701424"/>
              <a:gd name="connsiteY8067" fmla="*/ 1105171 h 1652906"/>
              <a:gd name="connsiteX8068" fmla="*/ 430896 w 1701424"/>
              <a:gd name="connsiteY8068" fmla="*/ 1101762 h 1652906"/>
              <a:gd name="connsiteX8069" fmla="*/ 430240 w 1701424"/>
              <a:gd name="connsiteY8069" fmla="*/ 1100057 h 1652906"/>
              <a:gd name="connsiteX8070" fmla="*/ 432338 w 1701424"/>
              <a:gd name="connsiteY8070" fmla="*/ 1097828 h 1652906"/>
              <a:gd name="connsiteX8071" fmla="*/ 437584 w 1701424"/>
              <a:gd name="connsiteY8071" fmla="*/ 1098615 h 1652906"/>
              <a:gd name="connsiteX8072" fmla="*/ 439682 w 1701424"/>
              <a:gd name="connsiteY8072" fmla="*/ 1096779 h 1652906"/>
              <a:gd name="connsiteX8073" fmla="*/ 441780 w 1701424"/>
              <a:gd name="connsiteY8073" fmla="*/ 1093894 h 1652906"/>
              <a:gd name="connsiteX8074" fmla="*/ 437977 w 1701424"/>
              <a:gd name="connsiteY8074" fmla="*/ 1089698 h 1652906"/>
              <a:gd name="connsiteX8075" fmla="*/ 435223 w 1701424"/>
              <a:gd name="connsiteY8075" fmla="*/ 1087338 h 1652906"/>
              <a:gd name="connsiteX8076" fmla="*/ 434043 w 1701424"/>
              <a:gd name="connsiteY8076" fmla="*/ 1086157 h 1652906"/>
              <a:gd name="connsiteX8077" fmla="*/ 433125 w 1701424"/>
              <a:gd name="connsiteY8077" fmla="*/ 1085895 h 1652906"/>
              <a:gd name="connsiteX8078" fmla="*/ 433388 w 1701424"/>
              <a:gd name="connsiteY8078" fmla="*/ 1085108 h 1652906"/>
              <a:gd name="connsiteX8079" fmla="*/ 433125 w 1701424"/>
              <a:gd name="connsiteY8079" fmla="*/ 1084059 h 1652906"/>
              <a:gd name="connsiteX8080" fmla="*/ 433125 w 1701424"/>
              <a:gd name="connsiteY8080" fmla="*/ 1083010 h 1652906"/>
              <a:gd name="connsiteX8081" fmla="*/ 432601 w 1701424"/>
              <a:gd name="connsiteY8081" fmla="*/ 1082617 h 1652906"/>
              <a:gd name="connsiteX8082" fmla="*/ 432338 w 1701424"/>
              <a:gd name="connsiteY8082" fmla="*/ 1082355 h 1652906"/>
              <a:gd name="connsiteX8083" fmla="*/ 433388 w 1701424"/>
              <a:gd name="connsiteY8083" fmla="*/ 1081174 h 1652906"/>
              <a:gd name="connsiteX8084" fmla="*/ 433781 w 1701424"/>
              <a:gd name="connsiteY8084" fmla="*/ 1080519 h 1652906"/>
              <a:gd name="connsiteX8085" fmla="*/ 433388 w 1701424"/>
              <a:gd name="connsiteY8085" fmla="*/ 1080257 h 1652906"/>
              <a:gd name="connsiteX8086" fmla="*/ 433781 w 1701424"/>
              <a:gd name="connsiteY8086" fmla="*/ 1079732 h 1652906"/>
              <a:gd name="connsiteX8087" fmla="*/ 433125 w 1701424"/>
              <a:gd name="connsiteY8087" fmla="*/ 1079470 h 1652906"/>
              <a:gd name="connsiteX8088" fmla="*/ 433781 w 1701424"/>
              <a:gd name="connsiteY8088" fmla="*/ 1078290 h 1652906"/>
              <a:gd name="connsiteX8089" fmla="*/ 433388 w 1701424"/>
              <a:gd name="connsiteY8089" fmla="*/ 1078290 h 1652906"/>
              <a:gd name="connsiteX8090" fmla="*/ 433388 w 1701424"/>
              <a:gd name="connsiteY8090" fmla="*/ 1077372 h 1652906"/>
              <a:gd name="connsiteX8091" fmla="*/ 434043 w 1701424"/>
              <a:gd name="connsiteY8091" fmla="*/ 1077372 h 1652906"/>
              <a:gd name="connsiteX8092" fmla="*/ 434437 w 1701424"/>
              <a:gd name="connsiteY8092" fmla="*/ 1076978 h 1652906"/>
              <a:gd name="connsiteX8093" fmla="*/ 436141 w 1701424"/>
              <a:gd name="connsiteY8093" fmla="*/ 1076585 h 1652906"/>
              <a:gd name="connsiteX8094" fmla="*/ 437977 w 1701424"/>
              <a:gd name="connsiteY8094" fmla="*/ 1075929 h 1652906"/>
              <a:gd name="connsiteX8095" fmla="*/ 439420 w 1701424"/>
              <a:gd name="connsiteY8095" fmla="*/ 1075274 h 1652906"/>
              <a:gd name="connsiteX8096" fmla="*/ 443222 w 1701424"/>
              <a:gd name="connsiteY8096" fmla="*/ 1075274 h 1652906"/>
              <a:gd name="connsiteX8097" fmla="*/ 453582 w 1701424"/>
              <a:gd name="connsiteY8097" fmla="*/ 1076585 h 1652906"/>
              <a:gd name="connsiteX8098" fmla="*/ 454237 w 1701424"/>
              <a:gd name="connsiteY8098" fmla="*/ 1074487 h 1652906"/>
              <a:gd name="connsiteX8099" fmla="*/ 453844 w 1701424"/>
              <a:gd name="connsiteY8099" fmla="*/ 1074093 h 1652906"/>
              <a:gd name="connsiteX8100" fmla="*/ 453844 w 1701424"/>
              <a:gd name="connsiteY8100" fmla="*/ 1073175 h 1652906"/>
              <a:gd name="connsiteX8101" fmla="*/ 453057 w 1701424"/>
              <a:gd name="connsiteY8101" fmla="*/ 1073175 h 1652906"/>
              <a:gd name="connsiteX8102" fmla="*/ 452795 w 1701424"/>
              <a:gd name="connsiteY8102" fmla="*/ 1073175 h 1652906"/>
              <a:gd name="connsiteX8103" fmla="*/ 452795 w 1701424"/>
              <a:gd name="connsiteY8103" fmla="*/ 1072651 h 1652906"/>
              <a:gd name="connsiteX8104" fmla="*/ 451746 w 1701424"/>
              <a:gd name="connsiteY8104" fmla="*/ 1072651 h 1652906"/>
              <a:gd name="connsiteX8105" fmla="*/ 450959 w 1701424"/>
              <a:gd name="connsiteY8105" fmla="*/ 1072651 h 1652906"/>
              <a:gd name="connsiteX8106" fmla="*/ 450041 w 1701424"/>
              <a:gd name="connsiteY8106" fmla="*/ 1071995 h 1652906"/>
              <a:gd name="connsiteX8107" fmla="*/ 449648 w 1701424"/>
              <a:gd name="connsiteY8107" fmla="*/ 1071995 h 1652906"/>
              <a:gd name="connsiteX8108" fmla="*/ 448861 w 1701424"/>
              <a:gd name="connsiteY8108" fmla="*/ 1071209 h 1652906"/>
              <a:gd name="connsiteX8109" fmla="*/ 449254 w 1701424"/>
              <a:gd name="connsiteY8109" fmla="*/ 1070553 h 1652906"/>
              <a:gd name="connsiteX8110" fmla="*/ 448861 w 1701424"/>
              <a:gd name="connsiteY8110" fmla="*/ 1070291 h 1652906"/>
              <a:gd name="connsiteX8111" fmla="*/ 447419 w 1701424"/>
              <a:gd name="connsiteY8111" fmla="*/ 1069110 h 1652906"/>
              <a:gd name="connsiteX8112" fmla="*/ 447419 w 1701424"/>
              <a:gd name="connsiteY8112" fmla="*/ 1068455 h 1652906"/>
              <a:gd name="connsiteX8113" fmla="*/ 445714 w 1701424"/>
              <a:gd name="connsiteY8113" fmla="*/ 1067012 h 1652906"/>
              <a:gd name="connsiteX8114" fmla="*/ 445976 w 1701424"/>
              <a:gd name="connsiteY8114" fmla="*/ 1066094 h 1652906"/>
              <a:gd name="connsiteX8115" fmla="*/ 445320 w 1701424"/>
              <a:gd name="connsiteY8115" fmla="*/ 1065308 h 1652906"/>
              <a:gd name="connsiteX8116" fmla="*/ 444271 w 1701424"/>
              <a:gd name="connsiteY8116" fmla="*/ 1063472 h 1652906"/>
              <a:gd name="connsiteX8117" fmla="*/ 443222 w 1701424"/>
              <a:gd name="connsiteY8117" fmla="*/ 1063472 h 1652906"/>
              <a:gd name="connsiteX8118" fmla="*/ 442567 w 1701424"/>
              <a:gd name="connsiteY8118" fmla="*/ 1062160 h 1652906"/>
              <a:gd name="connsiteX8119" fmla="*/ 442567 w 1701424"/>
              <a:gd name="connsiteY8119" fmla="*/ 1061111 h 1652906"/>
              <a:gd name="connsiteX8120" fmla="*/ 441780 w 1701424"/>
              <a:gd name="connsiteY8120" fmla="*/ 1060718 h 1652906"/>
              <a:gd name="connsiteX8121" fmla="*/ 441780 w 1701424"/>
              <a:gd name="connsiteY8121" fmla="*/ 1059931 h 1652906"/>
              <a:gd name="connsiteX8122" fmla="*/ 440862 w 1701424"/>
              <a:gd name="connsiteY8122" fmla="*/ 1059669 h 1652906"/>
              <a:gd name="connsiteX8123" fmla="*/ 439420 w 1701424"/>
              <a:gd name="connsiteY8123" fmla="*/ 1058489 h 1652906"/>
              <a:gd name="connsiteX8124" fmla="*/ 439026 w 1701424"/>
              <a:gd name="connsiteY8124" fmla="*/ 1056128 h 1652906"/>
              <a:gd name="connsiteX8125" fmla="*/ 440469 w 1701424"/>
              <a:gd name="connsiteY8125" fmla="*/ 1055342 h 1652906"/>
              <a:gd name="connsiteX8126" fmla="*/ 440469 w 1701424"/>
              <a:gd name="connsiteY8126" fmla="*/ 1054293 h 1652906"/>
              <a:gd name="connsiteX8127" fmla="*/ 440206 w 1701424"/>
              <a:gd name="connsiteY8127" fmla="*/ 1052850 h 1652906"/>
              <a:gd name="connsiteX8128" fmla="*/ 440206 w 1701424"/>
              <a:gd name="connsiteY8128" fmla="*/ 1052195 h 1652906"/>
              <a:gd name="connsiteX8129" fmla="*/ 440862 w 1701424"/>
              <a:gd name="connsiteY8129" fmla="*/ 1052195 h 1652906"/>
              <a:gd name="connsiteX8130" fmla="*/ 441124 w 1701424"/>
              <a:gd name="connsiteY8130" fmla="*/ 1051408 h 1652906"/>
              <a:gd name="connsiteX8131" fmla="*/ 440862 w 1701424"/>
              <a:gd name="connsiteY8131" fmla="*/ 1050752 h 1652906"/>
              <a:gd name="connsiteX8132" fmla="*/ 440862 w 1701424"/>
              <a:gd name="connsiteY8132" fmla="*/ 1050359 h 1652906"/>
              <a:gd name="connsiteX8133" fmla="*/ 440469 w 1701424"/>
              <a:gd name="connsiteY8133" fmla="*/ 1051014 h 1652906"/>
              <a:gd name="connsiteX8134" fmla="*/ 439420 w 1701424"/>
              <a:gd name="connsiteY8134" fmla="*/ 1050096 h 1652906"/>
              <a:gd name="connsiteX8135" fmla="*/ 437584 w 1701424"/>
              <a:gd name="connsiteY8135" fmla="*/ 1051408 h 1652906"/>
              <a:gd name="connsiteX8136" fmla="*/ 436797 w 1701424"/>
              <a:gd name="connsiteY8136" fmla="*/ 1050359 h 1652906"/>
              <a:gd name="connsiteX8137" fmla="*/ 436797 w 1701424"/>
              <a:gd name="connsiteY8137" fmla="*/ 1050096 h 1652906"/>
              <a:gd name="connsiteX8138" fmla="*/ 437321 w 1701424"/>
              <a:gd name="connsiteY8138" fmla="*/ 1049310 h 1652906"/>
              <a:gd name="connsiteX8139" fmla="*/ 437321 w 1701424"/>
              <a:gd name="connsiteY8139" fmla="*/ 1048261 h 1652906"/>
              <a:gd name="connsiteX8140" fmla="*/ 437977 w 1701424"/>
              <a:gd name="connsiteY8140" fmla="*/ 1047474 h 1652906"/>
              <a:gd name="connsiteX8141" fmla="*/ 437584 w 1701424"/>
              <a:gd name="connsiteY8141" fmla="*/ 1047212 h 1652906"/>
              <a:gd name="connsiteX8142" fmla="*/ 437977 w 1701424"/>
              <a:gd name="connsiteY8142" fmla="*/ 1046818 h 1652906"/>
              <a:gd name="connsiteX8143" fmla="*/ 437321 w 1701424"/>
              <a:gd name="connsiteY8143" fmla="*/ 1046031 h 1652906"/>
              <a:gd name="connsiteX8144" fmla="*/ 436797 w 1701424"/>
              <a:gd name="connsiteY8144" fmla="*/ 1045376 h 1652906"/>
              <a:gd name="connsiteX8145" fmla="*/ 437584 w 1701424"/>
              <a:gd name="connsiteY8145" fmla="*/ 1045113 h 1652906"/>
              <a:gd name="connsiteX8146" fmla="*/ 437584 w 1701424"/>
              <a:gd name="connsiteY8146" fmla="*/ 1044327 h 1652906"/>
              <a:gd name="connsiteX8147" fmla="*/ 436535 w 1701424"/>
              <a:gd name="connsiteY8147" fmla="*/ 1043933 h 1652906"/>
              <a:gd name="connsiteX8148" fmla="*/ 436535 w 1701424"/>
              <a:gd name="connsiteY8148" fmla="*/ 1043278 h 1652906"/>
              <a:gd name="connsiteX8149" fmla="*/ 435879 w 1701424"/>
              <a:gd name="connsiteY8149" fmla="*/ 1043278 h 1652906"/>
              <a:gd name="connsiteX8150" fmla="*/ 435486 w 1701424"/>
              <a:gd name="connsiteY8150" fmla="*/ 1042622 h 1652906"/>
              <a:gd name="connsiteX8151" fmla="*/ 435486 w 1701424"/>
              <a:gd name="connsiteY8151" fmla="*/ 1041180 h 1652906"/>
              <a:gd name="connsiteX8152" fmla="*/ 434437 w 1701424"/>
              <a:gd name="connsiteY8152" fmla="*/ 1041835 h 1652906"/>
              <a:gd name="connsiteX8153" fmla="*/ 432601 w 1701424"/>
              <a:gd name="connsiteY8153" fmla="*/ 1041835 h 1652906"/>
              <a:gd name="connsiteX8154" fmla="*/ 430240 w 1701424"/>
              <a:gd name="connsiteY8154" fmla="*/ 1040917 h 1652906"/>
              <a:gd name="connsiteX8155" fmla="*/ 421323 w 1701424"/>
              <a:gd name="connsiteY8155" fmla="*/ 1033049 h 1652906"/>
              <a:gd name="connsiteX8156" fmla="*/ 419881 w 1701424"/>
              <a:gd name="connsiteY8156" fmla="*/ 1031869 h 1652906"/>
              <a:gd name="connsiteX8157" fmla="*/ 419225 w 1701424"/>
              <a:gd name="connsiteY8157" fmla="*/ 1033049 h 1652906"/>
              <a:gd name="connsiteX8158" fmla="*/ 412407 w 1701424"/>
              <a:gd name="connsiteY8158" fmla="*/ 1033836 h 1652906"/>
              <a:gd name="connsiteX8159" fmla="*/ 402441 w 1701424"/>
              <a:gd name="connsiteY8159" fmla="*/ 1038688 h 1652906"/>
              <a:gd name="connsiteX8160" fmla="*/ 392606 w 1701424"/>
              <a:gd name="connsiteY8160" fmla="*/ 1037246 h 1652906"/>
              <a:gd name="connsiteX8161" fmla="*/ 389983 w 1701424"/>
              <a:gd name="connsiteY8161" fmla="*/ 1037246 h 1652906"/>
              <a:gd name="connsiteX8162" fmla="*/ 381984 w 1701424"/>
              <a:gd name="connsiteY8162" fmla="*/ 1031869 h 1652906"/>
              <a:gd name="connsiteX8163" fmla="*/ 370182 w 1701424"/>
              <a:gd name="connsiteY8163" fmla="*/ 1024919 h 1652906"/>
              <a:gd name="connsiteX8164" fmla="*/ 361659 w 1701424"/>
              <a:gd name="connsiteY8164" fmla="*/ 1020330 h 1652906"/>
              <a:gd name="connsiteX8165" fmla="*/ 357725 w 1701424"/>
              <a:gd name="connsiteY8165" fmla="*/ 1019674 h 1652906"/>
              <a:gd name="connsiteX8166" fmla="*/ 356020 w 1701424"/>
              <a:gd name="connsiteY8166" fmla="*/ 1010757 h 1652906"/>
              <a:gd name="connsiteX8167" fmla="*/ 354578 w 1701424"/>
              <a:gd name="connsiteY8167" fmla="*/ 1001053 h 1652906"/>
              <a:gd name="connsiteX8168" fmla="*/ 352480 w 1701424"/>
              <a:gd name="connsiteY8168" fmla="*/ 995153 h 1652906"/>
              <a:gd name="connsiteX8169" fmla="*/ 348546 w 1701424"/>
              <a:gd name="connsiteY8169" fmla="*/ 987678 h 1652906"/>
              <a:gd name="connsiteX8170" fmla="*/ 347497 w 1701424"/>
              <a:gd name="connsiteY8170" fmla="*/ 986891 h 1652906"/>
              <a:gd name="connsiteX8171" fmla="*/ 342645 w 1701424"/>
              <a:gd name="connsiteY8171" fmla="*/ 986891 h 1652906"/>
              <a:gd name="connsiteX8172" fmla="*/ 337531 w 1701424"/>
              <a:gd name="connsiteY8172" fmla="*/ 984793 h 1652906"/>
              <a:gd name="connsiteX8173" fmla="*/ 338973 w 1701424"/>
              <a:gd name="connsiteY8173" fmla="*/ 983875 h 1652906"/>
              <a:gd name="connsiteX8174" fmla="*/ 335433 w 1701424"/>
              <a:gd name="connsiteY8174" fmla="*/ 983875 h 1652906"/>
              <a:gd name="connsiteX8175" fmla="*/ 321664 w 1701424"/>
              <a:gd name="connsiteY8175" fmla="*/ 977056 h 1652906"/>
              <a:gd name="connsiteX8176" fmla="*/ 320222 w 1701424"/>
              <a:gd name="connsiteY8176" fmla="*/ 976794 h 1652906"/>
              <a:gd name="connsiteX8177" fmla="*/ 316025 w 1701424"/>
              <a:gd name="connsiteY8177" fmla="*/ 982433 h 1652906"/>
              <a:gd name="connsiteX8178" fmla="*/ 310911 w 1701424"/>
              <a:gd name="connsiteY8178" fmla="*/ 991874 h 1652906"/>
              <a:gd name="connsiteX8179" fmla="*/ 308551 w 1701424"/>
              <a:gd name="connsiteY8179" fmla="*/ 1000398 h 1652906"/>
              <a:gd name="connsiteX8180" fmla="*/ 305928 w 1701424"/>
              <a:gd name="connsiteY8180" fmla="*/ 1000791 h 1652906"/>
              <a:gd name="connsiteX8181" fmla="*/ 319828 w 1701424"/>
              <a:gd name="connsiteY8181" fmla="*/ 1007217 h 1652906"/>
              <a:gd name="connsiteX8182" fmla="*/ 319173 w 1701424"/>
              <a:gd name="connsiteY8182" fmla="*/ 1011151 h 1652906"/>
              <a:gd name="connsiteX8183" fmla="*/ 314845 w 1701424"/>
              <a:gd name="connsiteY8183" fmla="*/ 1014035 h 1652906"/>
              <a:gd name="connsiteX8184" fmla="*/ 312485 w 1701424"/>
              <a:gd name="connsiteY8184" fmla="*/ 1017051 h 1652906"/>
              <a:gd name="connsiteX8185" fmla="*/ 311698 w 1701424"/>
              <a:gd name="connsiteY8185" fmla="*/ 1023215 h 1652906"/>
              <a:gd name="connsiteX8186" fmla="*/ 308551 w 1701424"/>
              <a:gd name="connsiteY8186" fmla="*/ 1030296 h 1652906"/>
              <a:gd name="connsiteX8187" fmla="*/ 310911 w 1701424"/>
              <a:gd name="connsiteY8187" fmla="*/ 1030951 h 1652906"/>
              <a:gd name="connsiteX8188" fmla="*/ 311698 w 1701424"/>
              <a:gd name="connsiteY8188" fmla="*/ 1031869 h 1652906"/>
              <a:gd name="connsiteX8189" fmla="*/ 311698 w 1701424"/>
              <a:gd name="connsiteY8189" fmla="*/ 1032656 h 1652906"/>
              <a:gd name="connsiteX8190" fmla="*/ 310256 w 1701424"/>
              <a:gd name="connsiteY8190" fmla="*/ 1032656 h 1652906"/>
              <a:gd name="connsiteX8191" fmla="*/ 309993 w 1701424"/>
              <a:gd name="connsiteY8191" fmla="*/ 1033049 h 1652906"/>
              <a:gd name="connsiteX8192" fmla="*/ 309207 w 1701424"/>
              <a:gd name="connsiteY8192" fmla="*/ 1033049 h 1652906"/>
              <a:gd name="connsiteX8193" fmla="*/ 309207 w 1701424"/>
              <a:gd name="connsiteY8193" fmla="*/ 1032394 h 1652906"/>
              <a:gd name="connsiteX8194" fmla="*/ 307764 w 1701424"/>
              <a:gd name="connsiteY8194" fmla="*/ 1030951 h 1652906"/>
              <a:gd name="connsiteX8195" fmla="*/ 303830 w 1701424"/>
              <a:gd name="connsiteY8195" fmla="*/ 1034754 h 1652906"/>
              <a:gd name="connsiteX8196" fmla="*/ 305010 w 1701424"/>
              <a:gd name="connsiteY8196" fmla="*/ 1035279 h 1652906"/>
              <a:gd name="connsiteX8197" fmla="*/ 305666 w 1701424"/>
              <a:gd name="connsiteY8197" fmla="*/ 1034492 h 1652906"/>
              <a:gd name="connsiteX8198" fmla="*/ 305010 w 1701424"/>
              <a:gd name="connsiteY8198" fmla="*/ 1035934 h 1652906"/>
              <a:gd name="connsiteX8199" fmla="*/ 302126 w 1701424"/>
              <a:gd name="connsiteY8199" fmla="*/ 1036852 h 1652906"/>
              <a:gd name="connsiteX8200" fmla="*/ 300945 w 1701424"/>
              <a:gd name="connsiteY8200" fmla="*/ 1036590 h 1652906"/>
              <a:gd name="connsiteX8201" fmla="*/ 300290 w 1701424"/>
              <a:gd name="connsiteY8201" fmla="*/ 1035934 h 1652906"/>
              <a:gd name="connsiteX8202" fmla="*/ 297929 w 1701424"/>
              <a:gd name="connsiteY8202" fmla="*/ 1037246 h 1652906"/>
              <a:gd name="connsiteX8203" fmla="*/ 297536 w 1701424"/>
              <a:gd name="connsiteY8203" fmla="*/ 1036590 h 1652906"/>
              <a:gd name="connsiteX8204" fmla="*/ 296749 w 1701424"/>
              <a:gd name="connsiteY8204" fmla="*/ 1035541 h 1652906"/>
              <a:gd name="connsiteX8205" fmla="*/ 294651 w 1701424"/>
              <a:gd name="connsiteY8205" fmla="*/ 1035541 h 1652906"/>
              <a:gd name="connsiteX8206" fmla="*/ 293209 w 1701424"/>
              <a:gd name="connsiteY8206" fmla="*/ 1036197 h 1652906"/>
              <a:gd name="connsiteX8207" fmla="*/ 291111 w 1701424"/>
              <a:gd name="connsiteY8207" fmla="*/ 1037246 h 1652906"/>
              <a:gd name="connsiteX8208" fmla="*/ 290193 w 1701424"/>
              <a:gd name="connsiteY8208" fmla="*/ 1038950 h 1652906"/>
              <a:gd name="connsiteX8209" fmla="*/ 286914 w 1701424"/>
              <a:gd name="connsiteY8209" fmla="*/ 1040917 h 1652906"/>
              <a:gd name="connsiteX8210" fmla="*/ 285210 w 1701424"/>
              <a:gd name="connsiteY8210" fmla="*/ 1040917 h 1652906"/>
              <a:gd name="connsiteX8211" fmla="*/ 275506 w 1701424"/>
              <a:gd name="connsiteY8211" fmla="*/ 1048261 h 1652906"/>
              <a:gd name="connsiteX8212" fmla="*/ 269474 w 1701424"/>
              <a:gd name="connsiteY8212" fmla="*/ 1051408 h 1652906"/>
              <a:gd name="connsiteX8213" fmla="*/ 262786 w 1701424"/>
              <a:gd name="connsiteY8213" fmla="*/ 1055079 h 1652906"/>
              <a:gd name="connsiteX8214" fmla="*/ 260950 w 1701424"/>
              <a:gd name="connsiteY8214" fmla="*/ 1056128 h 1652906"/>
              <a:gd name="connsiteX8215" fmla="*/ 258590 w 1701424"/>
              <a:gd name="connsiteY8215" fmla="*/ 1061374 h 1652906"/>
              <a:gd name="connsiteX8216" fmla="*/ 258197 w 1701424"/>
              <a:gd name="connsiteY8216" fmla="*/ 1062554 h 1652906"/>
              <a:gd name="connsiteX8217" fmla="*/ 257148 w 1701424"/>
              <a:gd name="connsiteY8217" fmla="*/ 1065570 h 1652906"/>
              <a:gd name="connsiteX8218" fmla="*/ 256492 w 1701424"/>
              <a:gd name="connsiteY8218" fmla="*/ 1067012 h 1652906"/>
              <a:gd name="connsiteX8219" fmla="*/ 255705 w 1701424"/>
              <a:gd name="connsiteY8219" fmla="*/ 1067537 h 1652906"/>
              <a:gd name="connsiteX8220" fmla="*/ 251771 w 1701424"/>
              <a:gd name="connsiteY8220" fmla="*/ 1068193 h 1652906"/>
              <a:gd name="connsiteX8221" fmla="*/ 248493 w 1701424"/>
              <a:gd name="connsiteY8221" fmla="*/ 1067799 h 1652906"/>
              <a:gd name="connsiteX8222" fmla="*/ 248231 w 1701424"/>
              <a:gd name="connsiteY8222" fmla="*/ 1068193 h 1652906"/>
              <a:gd name="connsiteX8223" fmla="*/ 247837 w 1701424"/>
              <a:gd name="connsiteY8223" fmla="*/ 1068455 h 1652906"/>
              <a:gd name="connsiteX8224" fmla="*/ 247575 w 1701424"/>
              <a:gd name="connsiteY8224" fmla="*/ 1068455 h 1652906"/>
              <a:gd name="connsiteX8225" fmla="*/ 246788 w 1701424"/>
              <a:gd name="connsiteY8225" fmla="*/ 1069504 h 1652906"/>
              <a:gd name="connsiteX8226" fmla="*/ 247051 w 1701424"/>
              <a:gd name="connsiteY8226" fmla="*/ 1070291 h 1652906"/>
              <a:gd name="connsiteX8227" fmla="*/ 246133 w 1701424"/>
              <a:gd name="connsiteY8227" fmla="*/ 1071209 h 1652906"/>
              <a:gd name="connsiteX8228" fmla="*/ 244297 w 1701424"/>
              <a:gd name="connsiteY8228" fmla="*/ 1070553 h 1652906"/>
              <a:gd name="connsiteX8229" fmla="*/ 244035 w 1701424"/>
              <a:gd name="connsiteY8229" fmla="*/ 1070291 h 1652906"/>
              <a:gd name="connsiteX8230" fmla="*/ 243248 w 1701424"/>
              <a:gd name="connsiteY8230" fmla="*/ 1070291 h 1652906"/>
              <a:gd name="connsiteX8231" fmla="*/ 242592 w 1701424"/>
              <a:gd name="connsiteY8231" fmla="*/ 1069504 h 1652906"/>
              <a:gd name="connsiteX8232" fmla="*/ 236954 w 1701424"/>
              <a:gd name="connsiteY8232" fmla="*/ 1074487 h 1652906"/>
              <a:gd name="connsiteX8233" fmla="*/ 235118 w 1701424"/>
              <a:gd name="connsiteY8233" fmla="*/ 1078290 h 1652906"/>
              <a:gd name="connsiteX8234" fmla="*/ 233675 w 1701424"/>
              <a:gd name="connsiteY8234" fmla="*/ 1081174 h 1652906"/>
              <a:gd name="connsiteX8235" fmla="*/ 228037 w 1701424"/>
              <a:gd name="connsiteY8235" fmla="*/ 1084453 h 1652906"/>
              <a:gd name="connsiteX8236" fmla="*/ 221873 w 1701424"/>
              <a:gd name="connsiteY8236" fmla="*/ 1085108 h 1652906"/>
              <a:gd name="connsiteX8237" fmla="*/ 217677 w 1701424"/>
              <a:gd name="connsiteY8237" fmla="*/ 1085371 h 1652906"/>
              <a:gd name="connsiteX8238" fmla="*/ 210596 w 1701424"/>
              <a:gd name="connsiteY8238" fmla="*/ 1094681 h 1652906"/>
              <a:gd name="connsiteX8239" fmla="*/ 182534 w 1701424"/>
              <a:gd name="connsiteY8239" fmla="*/ 1093632 h 1652906"/>
              <a:gd name="connsiteX8240" fmla="*/ 180436 w 1701424"/>
              <a:gd name="connsiteY8240" fmla="*/ 1093632 h 1652906"/>
              <a:gd name="connsiteX8241" fmla="*/ 179518 w 1701424"/>
              <a:gd name="connsiteY8241" fmla="*/ 1093239 h 1652906"/>
              <a:gd name="connsiteX8242" fmla="*/ 168897 w 1701424"/>
              <a:gd name="connsiteY8242" fmla="*/ 1092976 h 1652906"/>
              <a:gd name="connsiteX8243" fmla="*/ 165618 w 1701424"/>
              <a:gd name="connsiteY8243" fmla="*/ 1092452 h 1652906"/>
              <a:gd name="connsiteX8244" fmla="*/ 160898 w 1701424"/>
              <a:gd name="connsiteY8244" fmla="*/ 1091796 h 1652906"/>
              <a:gd name="connsiteX8245" fmla="*/ 148965 w 1701424"/>
              <a:gd name="connsiteY8245" fmla="*/ 1094681 h 1652906"/>
              <a:gd name="connsiteX8246" fmla="*/ 148178 w 1701424"/>
              <a:gd name="connsiteY8246" fmla="*/ 1097172 h 1652906"/>
              <a:gd name="connsiteX8247" fmla="*/ 144637 w 1701424"/>
              <a:gd name="connsiteY8247" fmla="*/ 1099271 h 1652906"/>
              <a:gd name="connsiteX8248" fmla="*/ 144637 w 1701424"/>
              <a:gd name="connsiteY8248" fmla="*/ 1102418 h 1652906"/>
              <a:gd name="connsiteX8249" fmla="*/ 140835 w 1701424"/>
              <a:gd name="connsiteY8249" fmla="*/ 1104909 h 1652906"/>
              <a:gd name="connsiteX8250" fmla="*/ 129164 w 1701424"/>
              <a:gd name="connsiteY8250" fmla="*/ 1105696 h 1652906"/>
              <a:gd name="connsiteX8251" fmla="*/ 121296 w 1701424"/>
              <a:gd name="connsiteY8251" fmla="*/ 1096779 h 1652906"/>
              <a:gd name="connsiteX8252" fmla="*/ 117756 w 1701424"/>
              <a:gd name="connsiteY8252" fmla="*/ 1087600 h 1652906"/>
              <a:gd name="connsiteX8253" fmla="*/ 116706 w 1701424"/>
              <a:gd name="connsiteY8253" fmla="*/ 1086551 h 1652906"/>
              <a:gd name="connsiteX8254" fmla="*/ 116313 w 1701424"/>
              <a:gd name="connsiteY8254" fmla="*/ 1084059 h 1652906"/>
              <a:gd name="connsiteX8255" fmla="*/ 117100 w 1701424"/>
              <a:gd name="connsiteY8255" fmla="*/ 1082617 h 1652906"/>
              <a:gd name="connsiteX8256" fmla="*/ 115920 w 1701424"/>
              <a:gd name="connsiteY8256" fmla="*/ 1078814 h 1652906"/>
              <a:gd name="connsiteX8257" fmla="*/ 116313 w 1701424"/>
              <a:gd name="connsiteY8257" fmla="*/ 1076191 h 1652906"/>
              <a:gd name="connsiteX8258" fmla="*/ 121558 w 1701424"/>
              <a:gd name="connsiteY8258" fmla="*/ 1065308 h 1652906"/>
              <a:gd name="connsiteX8259" fmla="*/ 120903 w 1701424"/>
              <a:gd name="connsiteY8259" fmla="*/ 1064652 h 1652906"/>
              <a:gd name="connsiteX8260" fmla="*/ 122345 w 1701424"/>
              <a:gd name="connsiteY8260" fmla="*/ 1064127 h 1652906"/>
              <a:gd name="connsiteX8261" fmla="*/ 122345 w 1701424"/>
              <a:gd name="connsiteY8261" fmla="*/ 1063865 h 1652906"/>
              <a:gd name="connsiteX8262" fmla="*/ 123788 w 1701424"/>
              <a:gd name="connsiteY8262" fmla="*/ 1063210 h 1652906"/>
              <a:gd name="connsiteX8263" fmla="*/ 123394 w 1701424"/>
              <a:gd name="connsiteY8263" fmla="*/ 1062554 h 1652906"/>
              <a:gd name="connsiteX8264" fmla="*/ 124181 w 1701424"/>
              <a:gd name="connsiteY8264" fmla="*/ 1060718 h 1652906"/>
              <a:gd name="connsiteX8265" fmla="*/ 123788 w 1701424"/>
              <a:gd name="connsiteY8265" fmla="*/ 1058489 h 1652906"/>
              <a:gd name="connsiteX8266" fmla="*/ 126935 w 1701424"/>
              <a:gd name="connsiteY8266" fmla="*/ 1053637 h 1652906"/>
              <a:gd name="connsiteX8267" fmla="*/ 127721 w 1701424"/>
              <a:gd name="connsiteY8267" fmla="*/ 1050096 h 1652906"/>
              <a:gd name="connsiteX8268" fmla="*/ 132967 w 1701424"/>
              <a:gd name="connsiteY8268" fmla="*/ 1042229 h 1652906"/>
              <a:gd name="connsiteX8269" fmla="*/ 133622 w 1701424"/>
              <a:gd name="connsiteY8269" fmla="*/ 1030558 h 1652906"/>
              <a:gd name="connsiteX8270" fmla="*/ 132573 w 1701424"/>
              <a:gd name="connsiteY8270" fmla="*/ 1026755 h 1652906"/>
              <a:gd name="connsiteX8271" fmla="*/ 130737 w 1701424"/>
              <a:gd name="connsiteY8271" fmla="*/ 1020592 h 1652906"/>
              <a:gd name="connsiteX8272" fmla="*/ 129820 w 1701424"/>
              <a:gd name="connsiteY8272" fmla="*/ 1018494 h 1652906"/>
              <a:gd name="connsiteX8273" fmla="*/ 129164 w 1701424"/>
              <a:gd name="connsiteY8273" fmla="*/ 1017051 h 1652906"/>
              <a:gd name="connsiteX8274" fmla="*/ 129164 w 1701424"/>
              <a:gd name="connsiteY8274" fmla="*/ 1016789 h 1652906"/>
              <a:gd name="connsiteX8275" fmla="*/ 129164 w 1701424"/>
              <a:gd name="connsiteY8275" fmla="*/ 1015347 h 1652906"/>
              <a:gd name="connsiteX8276" fmla="*/ 127984 w 1701424"/>
              <a:gd name="connsiteY8276" fmla="*/ 1014298 h 1652906"/>
              <a:gd name="connsiteX8277" fmla="*/ 126541 w 1701424"/>
              <a:gd name="connsiteY8277" fmla="*/ 1014953 h 1652906"/>
              <a:gd name="connsiteX8278" fmla="*/ 126279 w 1701424"/>
              <a:gd name="connsiteY8278" fmla="*/ 1014691 h 1652906"/>
              <a:gd name="connsiteX8279" fmla="*/ 124837 w 1701424"/>
              <a:gd name="connsiteY8279" fmla="*/ 1014298 h 1652906"/>
              <a:gd name="connsiteX8280" fmla="*/ 123001 w 1701424"/>
              <a:gd name="connsiteY8280" fmla="*/ 1013249 h 1652906"/>
              <a:gd name="connsiteX8281" fmla="*/ 121296 w 1701424"/>
              <a:gd name="connsiteY8281" fmla="*/ 1013249 h 1652906"/>
              <a:gd name="connsiteX8282" fmla="*/ 120903 w 1701424"/>
              <a:gd name="connsiteY8282" fmla="*/ 1012855 h 1652906"/>
              <a:gd name="connsiteX8283" fmla="*/ 116313 w 1701424"/>
              <a:gd name="connsiteY8283" fmla="*/ 1001578 h 1652906"/>
              <a:gd name="connsiteX8284" fmla="*/ 115657 w 1701424"/>
              <a:gd name="connsiteY8284" fmla="*/ 1000791 h 1652906"/>
              <a:gd name="connsiteX8285" fmla="*/ 112773 w 1701424"/>
              <a:gd name="connsiteY8285" fmla="*/ 997644 h 1652906"/>
              <a:gd name="connsiteX8286" fmla="*/ 110937 w 1701424"/>
              <a:gd name="connsiteY8286" fmla="*/ 988334 h 1652906"/>
              <a:gd name="connsiteX8287" fmla="*/ 109232 w 1701424"/>
              <a:gd name="connsiteY8287" fmla="*/ 982433 h 1652906"/>
              <a:gd name="connsiteX8288" fmla="*/ 107396 w 1701424"/>
              <a:gd name="connsiteY8288" fmla="*/ 977056 h 1652906"/>
              <a:gd name="connsiteX8289" fmla="*/ 105298 w 1701424"/>
              <a:gd name="connsiteY8289" fmla="*/ 974696 h 1652906"/>
              <a:gd name="connsiteX8290" fmla="*/ 102020 w 1701424"/>
              <a:gd name="connsiteY8290" fmla="*/ 977056 h 1652906"/>
              <a:gd name="connsiteX8291" fmla="*/ 96119 w 1701424"/>
              <a:gd name="connsiteY8291" fmla="*/ 989121 h 1652906"/>
              <a:gd name="connsiteX8292" fmla="*/ 90743 w 1701424"/>
              <a:gd name="connsiteY8292" fmla="*/ 993054 h 1652906"/>
              <a:gd name="connsiteX8293" fmla="*/ 88644 w 1701424"/>
              <a:gd name="connsiteY8293" fmla="*/ 993710 h 1652906"/>
              <a:gd name="connsiteX8294" fmla="*/ 60976 w 1701424"/>
              <a:gd name="connsiteY8294" fmla="*/ 983875 h 1652906"/>
              <a:gd name="connsiteX8295" fmla="*/ 58222 w 1701424"/>
              <a:gd name="connsiteY8295" fmla="*/ 984531 h 1652906"/>
              <a:gd name="connsiteX8296" fmla="*/ 58484 w 1701424"/>
              <a:gd name="connsiteY8296" fmla="*/ 979155 h 1652906"/>
              <a:gd name="connsiteX8297" fmla="*/ 52583 w 1701424"/>
              <a:gd name="connsiteY8297" fmla="*/ 978499 h 1652906"/>
              <a:gd name="connsiteX8298" fmla="*/ 30422 w 1701424"/>
              <a:gd name="connsiteY8298" fmla="*/ 978106 h 1652906"/>
              <a:gd name="connsiteX8299" fmla="*/ 23341 w 1701424"/>
              <a:gd name="connsiteY8299" fmla="*/ 975352 h 1652906"/>
              <a:gd name="connsiteX8300" fmla="*/ 20981 w 1701424"/>
              <a:gd name="connsiteY8300" fmla="*/ 973254 h 1652906"/>
              <a:gd name="connsiteX8301" fmla="*/ 13506 w 1701424"/>
              <a:gd name="connsiteY8301" fmla="*/ 967615 h 1652906"/>
              <a:gd name="connsiteX8302" fmla="*/ 12064 w 1701424"/>
              <a:gd name="connsiteY8302" fmla="*/ 967615 h 1652906"/>
              <a:gd name="connsiteX8303" fmla="*/ 4590 w 1701424"/>
              <a:gd name="connsiteY8303" fmla="*/ 962239 h 1652906"/>
              <a:gd name="connsiteX8304" fmla="*/ 5245 w 1701424"/>
              <a:gd name="connsiteY8304" fmla="*/ 957649 h 1652906"/>
              <a:gd name="connsiteX8305" fmla="*/ 6425 w 1701424"/>
              <a:gd name="connsiteY8305" fmla="*/ 949912 h 1652906"/>
              <a:gd name="connsiteX8306" fmla="*/ 8130 w 1701424"/>
              <a:gd name="connsiteY8306" fmla="*/ 942700 h 1652906"/>
              <a:gd name="connsiteX8307" fmla="*/ 0 w 1701424"/>
              <a:gd name="connsiteY8307" fmla="*/ 923949 h 1652906"/>
              <a:gd name="connsiteX8308" fmla="*/ 11671 w 1701424"/>
              <a:gd name="connsiteY8308" fmla="*/ 926440 h 1652906"/>
              <a:gd name="connsiteX8309" fmla="*/ 13769 w 1701424"/>
              <a:gd name="connsiteY8309" fmla="*/ 924735 h 1652906"/>
              <a:gd name="connsiteX8310" fmla="*/ 15867 w 1701424"/>
              <a:gd name="connsiteY8310" fmla="*/ 918310 h 1652906"/>
              <a:gd name="connsiteX8311" fmla="*/ 24784 w 1701424"/>
              <a:gd name="connsiteY8311" fmla="*/ 921195 h 1652906"/>
              <a:gd name="connsiteX8312" fmla="*/ 30160 w 1701424"/>
              <a:gd name="connsiteY8312" fmla="*/ 919359 h 1652906"/>
              <a:gd name="connsiteX8313" fmla="*/ 29767 w 1701424"/>
              <a:gd name="connsiteY8313" fmla="*/ 918572 h 1652906"/>
              <a:gd name="connsiteX8314" fmla="*/ 13769 w 1701424"/>
              <a:gd name="connsiteY8314" fmla="*/ 904148 h 1652906"/>
              <a:gd name="connsiteX8315" fmla="*/ 14424 w 1701424"/>
              <a:gd name="connsiteY8315" fmla="*/ 899558 h 1652906"/>
              <a:gd name="connsiteX8316" fmla="*/ 17047 w 1701424"/>
              <a:gd name="connsiteY8316" fmla="*/ 888937 h 1652906"/>
              <a:gd name="connsiteX8317" fmla="*/ 16260 w 1701424"/>
              <a:gd name="connsiteY8317" fmla="*/ 886314 h 1652906"/>
              <a:gd name="connsiteX8318" fmla="*/ 14162 w 1701424"/>
              <a:gd name="connsiteY8318" fmla="*/ 885003 h 1652906"/>
              <a:gd name="connsiteX8319" fmla="*/ 13113 w 1701424"/>
              <a:gd name="connsiteY8319" fmla="*/ 882511 h 1652906"/>
              <a:gd name="connsiteX8320" fmla="*/ 11408 w 1701424"/>
              <a:gd name="connsiteY8320" fmla="*/ 881331 h 1652906"/>
              <a:gd name="connsiteX8321" fmla="*/ 17440 w 1701424"/>
              <a:gd name="connsiteY8321" fmla="*/ 878577 h 1652906"/>
              <a:gd name="connsiteX8322" fmla="*/ 23079 w 1701424"/>
              <a:gd name="connsiteY8322" fmla="*/ 871890 h 1652906"/>
              <a:gd name="connsiteX8323" fmla="*/ 27669 w 1701424"/>
              <a:gd name="connsiteY8323" fmla="*/ 871234 h 1652906"/>
              <a:gd name="connsiteX8324" fmla="*/ 28718 w 1701424"/>
              <a:gd name="connsiteY8324" fmla="*/ 870054 h 1652906"/>
              <a:gd name="connsiteX8325" fmla="*/ 31865 w 1701424"/>
              <a:gd name="connsiteY8325" fmla="*/ 870840 h 1652906"/>
              <a:gd name="connsiteX8326" fmla="*/ 34750 w 1701424"/>
              <a:gd name="connsiteY8326" fmla="*/ 868611 h 1652906"/>
              <a:gd name="connsiteX8327" fmla="*/ 39733 w 1701424"/>
              <a:gd name="connsiteY8327" fmla="*/ 868349 h 1652906"/>
              <a:gd name="connsiteX8328" fmla="*/ 41044 w 1701424"/>
              <a:gd name="connsiteY8328" fmla="*/ 869398 h 1652906"/>
              <a:gd name="connsiteX8329" fmla="*/ 44584 w 1701424"/>
              <a:gd name="connsiteY8329" fmla="*/ 869136 h 1652906"/>
              <a:gd name="connsiteX8330" fmla="*/ 46027 w 1701424"/>
              <a:gd name="connsiteY8330" fmla="*/ 870578 h 1652906"/>
              <a:gd name="connsiteX8331" fmla="*/ 49043 w 1701424"/>
              <a:gd name="connsiteY8331" fmla="*/ 870840 h 1652906"/>
              <a:gd name="connsiteX8332" fmla="*/ 50748 w 1701424"/>
              <a:gd name="connsiteY8332" fmla="*/ 871234 h 1652906"/>
              <a:gd name="connsiteX8333" fmla="*/ 55599 w 1701424"/>
              <a:gd name="connsiteY8333" fmla="*/ 869136 h 1652906"/>
              <a:gd name="connsiteX8334" fmla="*/ 60320 w 1701424"/>
              <a:gd name="connsiteY8334" fmla="*/ 870840 h 1652906"/>
              <a:gd name="connsiteX8335" fmla="*/ 65303 w 1701424"/>
              <a:gd name="connsiteY8335" fmla="*/ 870840 h 1652906"/>
              <a:gd name="connsiteX8336" fmla="*/ 68450 w 1701424"/>
              <a:gd name="connsiteY8336" fmla="*/ 868611 h 1652906"/>
              <a:gd name="connsiteX8337" fmla="*/ 70548 w 1701424"/>
              <a:gd name="connsiteY8337" fmla="*/ 870054 h 1652906"/>
              <a:gd name="connsiteX8338" fmla="*/ 76580 w 1701424"/>
              <a:gd name="connsiteY8338" fmla="*/ 870054 h 1652906"/>
              <a:gd name="connsiteX8339" fmla="*/ 82744 w 1701424"/>
              <a:gd name="connsiteY8339" fmla="*/ 872939 h 1652906"/>
              <a:gd name="connsiteX8340" fmla="*/ 84448 w 1701424"/>
              <a:gd name="connsiteY8340" fmla="*/ 876872 h 1652906"/>
              <a:gd name="connsiteX8341" fmla="*/ 87989 w 1701424"/>
              <a:gd name="connsiteY8341" fmla="*/ 876872 h 1652906"/>
              <a:gd name="connsiteX8342" fmla="*/ 90743 w 1701424"/>
              <a:gd name="connsiteY8342" fmla="*/ 878315 h 1652906"/>
              <a:gd name="connsiteX8343" fmla="*/ 94021 w 1701424"/>
              <a:gd name="connsiteY8343" fmla="*/ 877659 h 1652906"/>
              <a:gd name="connsiteX8344" fmla="*/ 96381 w 1701424"/>
              <a:gd name="connsiteY8344" fmla="*/ 877659 h 1652906"/>
              <a:gd name="connsiteX8345" fmla="*/ 98217 w 1701424"/>
              <a:gd name="connsiteY8345" fmla="*/ 876217 h 1652906"/>
              <a:gd name="connsiteX8346" fmla="*/ 101758 w 1701424"/>
              <a:gd name="connsiteY8346" fmla="*/ 876217 h 1652906"/>
              <a:gd name="connsiteX8347" fmla="*/ 104249 w 1701424"/>
              <a:gd name="connsiteY8347" fmla="*/ 873594 h 1652906"/>
              <a:gd name="connsiteX8348" fmla="*/ 110019 w 1701424"/>
              <a:gd name="connsiteY8348" fmla="*/ 876872 h 1652906"/>
              <a:gd name="connsiteX8349" fmla="*/ 112773 w 1701424"/>
              <a:gd name="connsiteY8349" fmla="*/ 876217 h 1652906"/>
              <a:gd name="connsiteX8350" fmla="*/ 113822 w 1701424"/>
              <a:gd name="connsiteY8350" fmla="*/ 877135 h 1652906"/>
              <a:gd name="connsiteX8351" fmla="*/ 114477 w 1701424"/>
              <a:gd name="connsiteY8351" fmla="*/ 878315 h 1652906"/>
              <a:gd name="connsiteX8352" fmla="*/ 116706 w 1701424"/>
              <a:gd name="connsiteY8352" fmla="*/ 879757 h 1652906"/>
              <a:gd name="connsiteX8353" fmla="*/ 122345 w 1701424"/>
              <a:gd name="connsiteY8353" fmla="*/ 881069 h 1652906"/>
              <a:gd name="connsiteX8354" fmla="*/ 124837 w 1701424"/>
              <a:gd name="connsiteY8354" fmla="*/ 880675 h 1652906"/>
              <a:gd name="connsiteX8355" fmla="*/ 125886 w 1701424"/>
              <a:gd name="connsiteY8355" fmla="*/ 882118 h 1652906"/>
              <a:gd name="connsiteX8356" fmla="*/ 126935 w 1701424"/>
              <a:gd name="connsiteY8356" fmla="*/ 882118 h 1652906"/>
              <a:gd name="connsiteX8357" fmla="*/ 131918 w 1701424"/>
              <a:gd name="connsiteY8357" fmla="*/ 876217 h 1652906"/>
              <a:gd name="connsiteX8358" fmla="*/ 131524 w 1701424"/>
              <a:gd name="connsiteY8358" fmla="*/ 875430 h 1652906"/>
              <a:gd name="connsiteX8359" fmla="*/ 135852 w 1701424"/>
              <a:gd name="connsiteY8359" fmla="*/ 831239 h 1652906"/>
              <a:gd name="connsiteX8360" fmla="*/ 137294 w 1701424"/>
              <a:gd name="connsiteY8360" fmla="*/ 812749 h 1652906"/>
              <a:gd name="connsiteX8361" fmla="*/ 139654 w 1701424"/>
              <a:gd name="connsiteY8361" fmla="*/ 784032 h 1652906"/>
              <a:gd name="connsiteX8362" fmla="*/ 140179 w 1701424"/>
              <a:gd name="connsiteY8362" fmla="*/ 780885 h 1652906"/>
              <a:gd name="connsiteX8363" fmla="*/ 142933 w 1701424"/>
              <a:gd name="connsiteY8363" fmla="*/ 775115 h 1652906"/>
              <a:gd name="connsiteX8364" fmla="*/ 142539 w 1701424"/>
              <a:gd name="connsiteY8364" fmla="*/ 774853 h 1652906"/>
              <a:gd name="connsiteX8365" fmla="*/ 142933 w 1701424"/>
              <a:gd name="connsiteY8365" fmla="*/ 774459 h 1652906"/>
              <a:gd name="connsiteX8366" fmla="*/ 143195 w 1701424"/>
              <a:gd name="connsiteY8366" fmla="*/ 774459 h 1652906"/>
              <a:gd name="connsiteX8367" fmla="*/ 147522 w 1701424"/>
              <a:gd name="connsiteY8367" fmla="*/ 765673 h 1652906"/>
              <a:gd name="connsiteX8368" fmla="*/ 146080 w 1701424"/>
              <a:gd name="connsiteY8368" fmla="*/ 760035 h 1652906"/>
              <a:gd name="connsiteX8369" fmla="*/ 146080 w 1701424"/>
              <a:gd name="connsiteY8369" fmla="*/ 758592 h 1652906"/>
              <a:gd name="connsiteX8370" fmla="*/ 152505 w 1701424"/>
              <a:gd name="connsiteY8370" fmla="*/ 750069 h 1652906"/>
              <a:gd name="connsiteX8371" fmla="*/ 154997 w 1701424"/>
              <a:gd name="connsiteY8371" fmla="*/ 746528 h 1652906"/>
              <a:gd name="connsiteX8372" fmla="*/ 157280 w 1701424"/>
              <a:gd name="connsiteY8372" fmla="*/ 742723 h 1652906"/>
              <a:gd name="connsiteX8373" fmla="*/ 157226 w 1701424"/>
              <a:gd name="connsiteY8373" fmla="*/ 742726 h 1652906"/>
              <a:gd name="connsiteX8374" fmla="*/ 169421 w 1701424"/>
              <a:gd name="connsiteY8374" fmla="*/ 723188 h 1652906"/>
              <a:gd name="connsiteX8375" fmla="*/ 179649 w 1701424"/>
              <a:gd name="connsiteY8375" fmla="*/ 707583 h 1652906"/>
              <a:gd name="connsiteX8376" fmla="*/ 185025 w 1701424"/>
              <a:gd name="connsiteY8376" fmla="*/ 694076 h 1652906"/>
              <a:gd name="connsiteX8377" fmla="*/ 187124 w 1701424"/>
              <a:gd name="connsiteY8377" fmla="*/ 684111 h 1652906"/>
              <a:gd name="connsiteX8378" fmla="*/ 190008 w 1701424"/>
              <a:gd name="connsiteY8378" fmla="*/ 673751 h 1652906"/>
              <a:gd name="connsiteX8379" fmla="*/ 192893 w 1701424"/>
              <a:gd name="connsiteY8379" fmla="*/ 670211 h 1652906"/>
              <a:gd name="connsiteX8380" fmla="*/ 191451 w 1701424"/>
              <a:gd name="connsiteY8380" fmla="*/ 667064 h 1652906"/>
              <a:gd name="connsiteX8381" fmla="*/ 187910 w 1701424"/>
              <a:gd name="connsiteY8381" fmla="*/ 628511 h 1652906"/>
              <a:gd name="connsiteX8382" fmla="*/ 189353 w 1701424"/>
              <a:gd name="connsiteY8382" fmla="*/ 609628 h 1652906"/>
              <a:gd name="connsiteX8383" fmla="*/ 182927 w 1701424"/>
              <a:gd name="connsiteY8383" fmla="*/ 604645 h 1652906"/>
              <a:gd name="connsiteX8384" fmla="*/ 183583 w 1701424"/>
              <a:gd name="connsiteY8384" fmla="*/ 603203 h 1652906"/>
              <a:gd name="connsiteX8385" fmla="*/ 182141 w 1701424"/>
              <a:gd name="connsiteY8385" fmla="*/ 601498 h 1652906"/>
              <a:gd name="connsiteX8386" fmla="*/ 181747 w 1701424"/>
              <a:gd name="connsiteY8386" fmla="*/ 595073 h 1652906"/>
              <a:gd name="connsiteX8387" fmla="*/ 185288 w 1701424"/>
              <a:gd name="connsiteY8387" fmla="*/ 589434 h 1652906"/>
              <a:gd name="connsiteX8388" fmla="*/ 185288 w 1701424"/>
              <a:gd name="connsiteY8388" fmla="*/ 586943 h 1652906"/>
              <a:gd name="connsiteX8389" fmla="*/ 185288 w 1701424"/>
              <a:gd name="connsiteY8389" fmla="*/ 584582 h 1652906"/>
              <a:gd name="connsiteX8390" fmla="*/ 186468 w 1701424"/>
              <a:gd name="connsiteY8390" fmla="*/ 582091 h 1652906"/>
              <a:gd name="connsiteX8391" fmla="*/ 190664 w 1701424"/>
              <a:gd name="connsiteY8391" fmla="*/ 573567 h 1652906"/>
              <a:gd name="connsiteX8392" fmla="*/ 193942 w 1701424"/>
              <a:gd name="connsiteY8392" fmla="*/ 573305 h 1652906"/>
              <a:gd name="connsiteX8393" fmla="*/ 198925 w 1701424"/>
              <a:gd name="connsiteY8393" fmla="*/ 571469 h 1652906"/>
              <a:gd name="connsiteX8394" fmla="*/ 192107 w 1701424"/>
              <a:gd name="connsiteY8394" fmla="*/ 566880 h 1652906"/>
              <a:gd name="connsiteX8395" fmla="*/ 195385 w 1701424"/>
              <a:gd name="connsiteY8395" fmla="*/ 562290 h 1652906"/>
              <a:gd name="connsiteX8396" fmla="*/ 196040 w 1701424"/>
              <a:gd name="connsiteY8396" fmla="*/ 556914 h 1652906"/>
              <a:gd name="connsiteX8397" fmla="*/ 195647 w 1701424"/>
              <a:gd name="connsiteY8397" fmla="*/ 550488 h 1652906"/>
              <a:gd name="connsiteX8398" fmla="*/ 193942 w 1701424"/>
              <a:gd name="connsiteY8398" fmla="*/ 544194 h 1652906"/>
              <a:gd name="connsiteX8399" fmla="*/ 194598 w 1701424"/>
              <a:gd name="connsiteY8399" fmla="*/ 544194 h 1652906"/>
              <a:gd name="connsiteX8400" fmla="*/ 193418 w 1701424"/>
              <a:gd name="connsiteY8400" fmla="*/ 535408 h 1652906"/>
              <a:gd name="connsiteX8401" fmla="*/ 194598 w 1701424"/>
              <a:gd name="connsiteY8401" fmla="*/ 533966 h 1652906"/>
              <a:gd name="connsiteX8402" fmla="*/ 196958 w 1701424"/>
              <a:gd name="connsiteY8402" fmla="*/ 532130 h 1652906"/>
              <a:gd name="connsiteX8403" fmla="*/ 200237 w 1701424"/>
              <a:gd name="connsiteY8403" fmla="*/ 526885 h 1652906"/>
              <a:gd name="connsiteX8404" fmla="*/ 199843 w 1701424"/>
              <a:gd name="connsiteY8404" fmla="*/ 526491 h 1652906"/>
              <a:gd name="connsiteX8405" fmla="*/ 200499 w 1701424"/>
              <a:gd name="connsiteY8405" fmla="*/ 524787 h 1652906"/>
              <a:gd name="connsiteX8406" fmla="*/ 203384 w 1701424"/>
              <a:gd name="connsiteY8406" fmla="*/ 514427 h 1652906"/>
              <a:gd name="connsiteX8407" fmla="*/ 203122 w 1701424"/>
              <a:gd name="connsiteY8407" fmla="*/ 514034 h 1652906"/>
              <a:gd name="connsiteX8408" fmla="*/ 203384 w 1701424"/>
              <a:gd name="connsiteY8408" fmla="*/ 513116 h 1652906"/>
              <a:gd name="connsiteX8409" fmla="*/ 203122 w 1701424"/>
              <a:gd name="connsiteY8409" fmla="*/ 513378 h 1652906"/>
              <a:gd name="connsiteX8410" fmla="*/ 203384 w 1701424"/>
              <a:gd name="connsiteY8410" fmla="*/ 511673 h 1652906"/>
              <a:gd name="connsiteX8411" fmla="*/ 203122 w 1701424"/>
              <a:gd name="connsiteY8411" fmla="*/ 511280 h 1652906"/>
              <a:gd name="connsiteX8412" fmla="*/ 203122 w 1701424"/>
              <a:gd name="connsiteY8412" fmla="*/ 509838 h 1652906"/>
              <a:gd name="connsiteX8413" fmla="*/ 203122 w 1701424"/>
              <a:gd name="connsiteY8413" fmla="*/ 509182 h 1652906"/>
              <a:gd name="connsiteX8414" fmla="*/ 202335 w 1701424"/>
              <a:gd name="connsiteY8414" fmla="*/ 507739 h 1652906"/>
              <a:gd name="connsiteX8415" fmla="*/ 201155 w 1701424"/>
              <a:gd name="connsiteY8415" fmla="*/ 507477 h 1652906"/>
              <a:gd name="connsiteX8416" fmla="*/ 200892 w 1701424"/>
              <a:gd name="connsiteY8416" fmla="*/ 506690 h 1652906"/>
              <a:gd name="connsiteX8417" fmla="*/ 201941 w 1701424"/>
              <a:gd name="connsiteY8417" fmla="*/ 506690 h 1652906"/>
              <a:gd name="connsiteX8418" fmla="*/ 203122 w 1701424"/>
              <a:gd name="connsiteY8418" fmla="*/ 505510 h 1652906"/>
              <a:gd name="connsiteX8419" fmla="*/ 202728 w 1701424"/>
              <a:gd name="connsiteY8419" fmla="*/ 504855 h 1652906"/>
              <a:gd name="connsiteX8420" fmla="*/ 204171 w 1701424"/>
              <a:gd name="connsiteY8420" fmla="*/ 503412 h 1652906"/>
              <a:gd name="connsiteX8421" fmla="*/ 206269 w 1701424"/>
              <a:gd name="connsiteY8421" fmla="*/ 496069 h 1652906"/>
              <a:gd name="connsiteX8422" fmla="*/ 206924 w 1701424"/>
              <a:gd name="connsiteY8422" fmla="*/ 492791 h 1652906"/>
              <a:gd name="connsiteX8423" fmla="*/ 207318 w 1701424"/>
              <a:gd name="connsiteY8423" fmla="*/ 492135 h 1652906"/>
              <a:gd name="connsiteX8424" fmla="*/ 209678 w 1701424"/>
              <a:gd name="connsiteY8424" fmla="*/ 491348 h 1652906"/>
              <a:gd name="connsiteX8425" fmla="*/ 209678 w 1701424"/>
              <a:gd name="connsiteY8425" fmla="*/ 491086 h 1652906"/>
              <a:gd name="connsiteX8426" fmla="*/ 210071 w 1701424"/>
              <a:gd name="connsiteY8426" fmla="*/ 492528 h 1652906"/>
              <a:gd name="connsiteX8427" fmla="*/ 210334 w 1701424"/>
              <a:gd name="connsiteY8427" fmla="*/ 492135 h 1652906"/>
              <a:gd name="connsiteX8428" fmla="*/ 210071 w 1701424"/>
              <a:gd name="connsiteY8428" fmla="*/ 491348 h 1652906"/>
              <a:gd name="connsiteX8429" fmla="*/ 214268 w 1701424"/>
              <a:gd name="connsiteY8429" fmla="*/ 492135 h 1652906"/>
              <a:gd name="connsiteX8430" fmla="*/ 218464 w 1701424"/>
              <a:gd name="connsiteY8430" fmla="*/ 493577 h 1652906"/>
              <a:gd name="connsiteX8431" fmla="*/ 218726 w 1701424"/>
              <a:gd name="connsiteY8431" fmla="*/ 493315 h 1652906"/>
              <a:gd name="connsiteX8432" fmla="*/ 219513 w 1701424"/>
              <a:gd name="connsiteY8432" fmla="*/ 493577 h 1652906"/>
              <a:gd name="connsiteX8433" fmla="*/ 218726 w 1701424"/>
              <a:gd name="connsiteY8433" fmla="*/ 494233 h 1652906"/>
              <a:gd name="connsiteX8434" fmla="*/ 218726 w 1701424"/>
              <a:gd name="connsiteY8434" fmla="*/ 494626 h 1652906"/>
              <a:gd name="connsiteX8435" fmla="*/ 219513 w 1701424"/>
              <a:gd name="connsiteY8435" fmla="*/ 493840 h 1652906"/>
              <a:gd name="connsiteX8436" fmla="*/ 220693 w 1701424"/>
              <a:gd name="connsiteY8436" fmla="*/ 493840 h 1652906"/>
              <a:gd name="connsiteX8437" fmla="*/ 224234 w 1701424"/>
              <a:gd name="connsiteY8437" fmla="*/ 494102 h 1652906"/>
              <a:gd name="connsiteX8438" fmla="*/ 230397 w 1701424"/>
              <a:gd name="connsiteY8438" fmla="*/ 494102 h 1652906"/>
              <a:gd name="connsiteX8439" fmla="*/ 233937 w 1701424"/>
              <a:gd name="connsiteY8439" fmla="*/ 493446 h 1652906"/>
              <a:gd name="connsiteX8440" fmla="*/ 236429 w 1701424"/>
              <a:gd name="connsiteY8440" fmla="*/ 493840 h 1652906"/>
              <a:gd name="connsiteX8441" fmla="*/ 237871 w 1701424"/>
              <a:gd name="connsiteY8441" fmla="*/ 494102 h 1652906"/>
              <a:gd name="connsiteX8442" fmla="*/ 239051 w 1701424"/>
              <a:gd name="connsiteY8442" fmla="*/ 495282 h 1652906"/>
              <a:gd name="connsiteX8443" fmla="*/ 240756 w 1701424"/>
              <a:gd name="connsiteY8443" fmla="*/ 501183 h 1652906"/>
              <a:gd name="connsiteX8444" fmla="*/ 241412 w 1701424"/>
              <a:gd name="connsiteY8444" fmla="*/ 503019 h 1652906"/>
              <a:gd name="connsiteX8445" fmla="*/ 243248 w 1701424"/>
              <a:gd name="connsiteY8445" fmla="*/ 505379 h 1652906"/>
              <a:gd name="connsiteX8446" fmla="*/ 245608 w 1701424"/>
              <a:gd name="connsiteY8446" fmla="*/ 507215 h 1652906"/>
              <a:gd name="connsiteX8447" fmla="*/ 248099 w 1701424"/>
              <a:gd name="connsiteY8447" fmla="*/ 507477 h 1652906"/>
              <a:gd name="connsiteX8448" fmla="*/ 251902 w 1701424"/>
              <a:gd name="connsiteY8448" fmla="*/ 507871 h 1652906"/>
              <a:gd name="connsiteX8449" fmla="*/ 254394 w 1701424"/>
              <a:gd name="connsiteY8449" fmla="*/ 508657 h 1652906"/>
              <a:gd name="connsiteX8450" fmla="*/ 257279 w 1701424"/>
              <a:gd name="connsiteY8450" fmla="*/ 510362 h 1652906"/>
              <a:gd name="connsiteX8451" fmla="*/ 257672 w 1701424"/>
              <a:gd name="connsiteY8451" fmla="*/ 511018 h 1652906"/>
              <a:gd name="connsiteX8452" fmla="*/ 257672 w 1701424"/>
              <a:gd name="connsiteY8452" fmla="*/ 513903 h 1652906"/>
              <a:gd name="connsiteX8453" fmla="*/ 257672 w 1701424"/>
              <a:gd name="connsiteY8453" fmla="*/ 520722 h 1652906"/>
              <a:gd name="connsiteX8454" fmla="*/ 257672 w 1701424"/>
              <a:gd name="connsiteY8454" fmla="*/ 524000 h 1652906"/>
              <a:gd name="connsiteX8455" fmla="*/ 256492 w 1701424"/>
              <a:gd name="connsiteY8455" fmla="*/ 527147 h 1652906"/>
              <a:gd name="connsiteX8456" fmla="*/ 256492 w 1701424"/>
              <a:gd name="connsiteY8456" fmla="*/ 529245 h 1652906"/>
              <a:gd name="connsiteX8457" fmla="*/ 256885 w 1701424"/>
              <a:gd name="connsiteY8457" fmla="*/ 531736 h 1652906"/>
              <a:gd name="connsiteX8458" fmla="*/ 256885 w 1701424"/>
              <a:gd name="connsiteY8458" fmla="*/ 535539 h 1652906"/>
              <a:gd name="connsiteX8459" fmla="*/ 256492 w 1701424"/>
              <a:gd name="connsiteY8459" fmla="*/ 538031 h 1652906"/>
              <a:gd name="connsiteX8460" fmla="*/ 257279 w 1701424"/>
              <a:gd name="connsiteY8460" fmla="*/ 540129 h 1652906"/>
              <a:gd name="connsiteX8461" fmla="*/ 258721 w 1701424"/>
              <a:gd name="connsiteY8461" fmla="*/ 542620 h 1652906"/>
              <a:gd name="connsiteX8462" fmla="*/ 259377 w 1701424"/>
              <a:gd name="connsiteY8462" fmla="*/ 543014 h 1652906"/>
              <a:gd name="connsiteX8463" fmla="*/ 259770 w 1701424"/>
              <a:gd name="connsiteY8463" fmla="*/ 543014 h 1652906"/>
              <a:gd name="connsiteX8464" fmla="*/ 260032 w 1701424"/>
              <a:gd name="connsiteY8464" fmla="*/ 543276 h 1652906"/>
              <a:gd name="connsiteX8465" fmla="*/ 260426 w 1701424"/>
              <a:gd name="connsiteY8465" fmla="*/ 543669 h 1652906"/>
              <a:gd name="connsiteX8466" fmla="*/ 261475 w 1701424"/>
              <a:gd name="connsiteY8466" fmla="*/ 544587 h 1652906"/>
              <a:gd name="connsiteX8467" fmla="*/ 262130 w 1701424"/>
              <a:gd name="connsiteY8467" fmla="*/ 545374 h 1652906"/>
              <a:gd name="connsiteX8468" fmla="*/ 262524 w 1701424"/>
              <a:gd name="connsiteY8468" fmla="*/ 545112 h 1652906"/>
              <a:gd name="connsiteX8469" fmla="*/ 261344 w 1701424"/>
              <a:gd name="connsiteY8469" fmla="*/ 544325 h 1652906"/>
              <a:gd name="connsiteX8470" fmla="*/ 261344 w 1701424"/>
              <a:gd name="connsiteY8470" fmla="*/ 543932 h 1652906"/>
              <a:gd name="connsiteX8471" fmla="*/ 261737 w 1701424"/>
              <a:gd name="connsiteY8471" fmla="*/ 543932 h 1652906"/>
              <a:gd name="connsiteX8472" fmla="*/ 262786 w 1701424"/>
              <a:gd name="connsiteY8472" fmla="*/ 543932 h 1652906"/>
              <a:gd name="connsiteX8473" fmla="*/ 265278 w 1701424"/>
              <a:gd name="connsiteY8473" fmla="*/ 544587 h 1652906"/>
              <a:gd name="connsiteX8474" fmla="*/ 266195 w 1701424"/>
              <a:gd name="connsiteY8474" fmla="*/ 544981 h 1652906"/>
              <a:gd name="connsiteX8475" fmla="*/ 266982 w 1701424"/>
              <a:gd name="connsiteY8475" fmla="*/ 545899 h 1652906"/>
              <a:gd name="connsiteX8476" fmla="*/ 266982 w 1701424"/>
              <a:gd name="connsiteY8476" fmla="*/ 546685 h 1652906"/>
              <a:gd name="connsiteX8477" fmla="*/ 266195 w 1701424"/>
              <a:gd name="connsiteY8477" fmla="*/ 546685 h 1652906"/>
              <a:gd name="connsiteX8478" fmla="*/ 265540 w 1701424"/>
              <a:gd name="connsiteY8478" fmla="*/ 546685 h 1652906"/>
              <a:gd name="connsiteX8479" fmla="*/ 265278 w 1701424"/>
              <a:gd name="connsiteY8479" fmla="*/ 547079 h 1652906"/>
              <a:gd name="connsiteX8480" fmla="*/ 266720 w 1701424"/>
              <a:gd name="connsiteY8480" fmla="*/ 547341 h 1652906"/>
              <a:gd name="connsiteX8481" fmla="*/ 267376 w 1701424"/>
              <a:gd name="connsiteY8481" fmla="*/ 547734 h 1652906"/>
              <a:gd name="connsiteX8482" fmla="*/ 267376 w 1701424"/>
              <a:gd name="connsiteY8482" fmla="*/ 548390 h 1652906"/>
              <a:gd name="connsiteX8483" fmla="*/ 266982 w 1701424"/>
              <a:gd name="connsiteY8483" fmla="*/ 549832 h 1652906"/>
              <a:gd name="connsiteX8484" fmla="*/ 266195 w 1701424"/>
              <a:gd name="connsiteY8484" fmla="*/ 550882 h 1652906"/>
              <a:gd name="connsiteX8485" fmla="*/ 266195 w 1701424"/>
              <a:gd name="connsiteY8485" fmla="*/ 552324 h 1652906"/>
              <a:gd name="connsiteX8486" fmla="*/ 265540 w 1701424"/>
              <a:gd name="connsiteY8486" fmla="*/ 554816 h 1652906"/>
              <a:gd name="connsiteX8487" fmla="*/ 266195 w 1701424"/>
              <a:gd name="connsiteY8487" fmla="*/ 555078 h 1652906"/>
              <a:gd name="connsiteX8488" fmla="*/ 266589 w 1701424"/>
              <a:gd name="connsiteY8488" fmla="*/ 555078 h 1652906"/>
              <a:gd name="connsiteX8489" fmla="*/ 266851 w 1701424"/>
              <a:gd name="connsiteY8489" fmla="*/ 553373 h 1652906"/>
              <a:gd name="connsiteX8490" fmla="*/ 267900 w 1701424"/>
              <a:gd name="connsiteY8490" fmla="*/ 551537 h 1652906"/>
              <a:gd name="connsiteX8491" fmla="*/ 268687 w 1701424"/>
              <a:gd name="connsiteY8491" fmla="*/ 548390 h 1652906"/>
              <a:gd name="connsiteX8492" fmla="*/ 268294 w 1701424"/>
              <a:gd name="connsiteY8492" fmla="*/ 545899 h 1652906"/>
              <a:gd name="connsiteX8493" fmla="*/ 266982 w 1701424"/>
              <a:gd name="connsiteY8493" fmla="*/ 544194 h 1652906"/>
              <a:gd name="connsiteX8494" fmla="*/ 265278 w 1701424"/>
              <a:gd name="connsiteY8494" fmla="*/ 543014 h 1652906"/>
              <a:gd name="connsiteX8495" fmla="*/ 260557 w 1701424"/>
              <a:gd name="connsiteY8495" fmla="*/ 541571 h 1652906"/>
              <a:gd name="connsiteX8496" fmla="*/ 259114 w 1701424"/>
              <a:gd name="connsiteY8496" fmla="*/ 540653 h 1652906"/>
              <a:gd name="connsiteX8497" fmla="*/ 258196 w 1701424"/>
              <a:gd name="connsiteY8497" fmla="*/ 539211 h 1652906"/>
              <a:gd name="connsiteX8498" fmla="*/ 258196 w 1701424"/>
              <a:gd name="connsiteY8498" fmla="*/ 538031 h 1652906"/>
              <a:gd name="connsiteX8499" fmla="*/ 258459 w 1701424"/>
              <a:gd name="connsiteY8499" fmla="*/ 535933 h 1652906"/>
              <a:gd name="connsiteX8500" fmla="*/ 258459 w 1701424"/>
              <a:gd name="connsiteY8500" fmla="*/ 530032 h 1652906"/>
              <a:gd name="connsiteX8501" fmla="*/ 258459 w 1701424"/>
              <a:gd name="connsiteY8501" fmla="*/ 527147 h 1652906"/>
              <a:gd name="connsiteX8502" fmla="*/ 259901 w 1701424"/>
              <a:gd name="connsiteY8502" fmla="*/ 522164 h 1652906"/>
              <a:gd name="connsiteX8503" fmla="*/ 259901 w 1701424"/>
              <a:gd name="connsiteY8503" fmla="*/ 518623 h 1652906"/>
              <a:gd name="connsiteX8504" fmla="*/ 259901 w 1701424"/>
              <a:gd name="connsiteY8504" fmla="*/ 517443 h 1652906"/>
              <a:gd name="connsiteX8505" fmla="*/ 259901 w 1701424"/>
              <a:gd name="connsiteY8505" fmla="*/ 513378 h 1652906"/>
              <a:gd name="connsiteX8506" fmla="*/ 259639 w 1701424"/>
              <a:gd name="connsiteY8506" fmla="*/ 511280 h 1652906"/>
              <a:gd name="connsiteX8507" fmla="*/ 258196 w 1701424"/>
              <a:gd name="connsiteY8507" fmla="*/ 508920 h 1652906"/>
              <a:gd name="connsiteX8508" fmla="*/ 257016 w 1701424"/>
              <a:gd name="connsiteY8508" fmla="*/ 507477 h 1652906"/>
              <a:gd name="connsiteX8509" fmla="*/ 254918 w 1701424"/>
              <a:gd name="connsiteY8509" fmla="*/ 506035 h 1652906"/>
              <a:gd name="connsiteX8510" fmla="*/ 253213 w 1701424"/>
              <a:gd name="connsiteY8510" fmla="*/ 505641 h 1652906"/>
              <a:gd name="connsiteX8511" fmla="*/ 250984 w 1701424"/>
              <a:gd name="connsiteY8511" fmla="*/ 504986 h 1652906"/>
              <a:gd name="connsiteX8512" fmla="*/ 247444 w 1701424"/>
              <a:gd name="connsiteY8512" fmla="*/ 505379 h 1652906"/>
              <a:gd name="connsiteX8513" fmla="*/ 246001 w 1701424"/>
              <a:gd name="connsiteY8513" fmla="*/ 505379 h 1652906"/>
              <a:gd name="connsiteX8514" fmla="*/ 244952 w 1701424"/>
              <a:gd name="connsiteY8514" fmla="*/ 503543 h 1652906"/>
              <a:gd name="connsiteX8515" fmla="*/ 244952 w 1701424"/>
              <a:gd name="connsiteY8515" fmla="*/ 500658 h 1652906"/>
              <a:gd name="connsiteX8516" fmla="*/ 243772 w 1701424"/>
              <a:gd name="connsiteY8516" fmla="*/ 498167 h 1652906"/>
              <a:gd name="connsiteX8517" fmla="*/ 242330 w 1701424"/>
              <a:gd name="connsiteY8517" fmla="*/ 496725 h 1652906"/>
              <a:gd name="connsiteX8518" fmla="*/ 240232 w 1701424"/>
              <a:gd name="connsiteY8518" fmla="*/ 493184 h 1652906"/>
              <a:gd name="connsiteX8519" fmla="*/ 239183 w 1701424"/>
              <a:gd name="connsiteY8519" fmla="*/ 491741 h 1652906"/>
              <a:gd name="connsiteX8520" fmla="*/ 237347 w 1701424"/>
              <a:gd name="connsiteY8520" fmla="*/ 491348 h 1652906"/>
              <a:gd name="connsiteX8521" fmla="*/ 234200 w 1701424"/>
              <a:gd name="connsiteY8521" fmla="*/ 490693 h 1652906"/>
              <a:gd name="connsiteX8522" fmla="*/ 229217 w 1701424"/>
              <a:gd name="connsiteY8522" fmla="*/ 491086 h 1652906"/>
              <a:gd name="connsiteX8523" fmla="*/ 225676 w 1701424"/>
              <a:gd name="connsiteY8523" fmla="*/ 491086 h 1652906"/>
              <a:gd name="connsiteX8524" fmla="*/ 221742 w 1701424"/>
              <a:gd name="connsiteY8524" fmla="*/ 490430 h 1652906"/>
              <a:gd name="connsiteX8525" fmla="*/ 216366 w 1701424"/>
              <a:gd name="connsiteY8525" fmla="*/ 490037 h 1652906"/>
              <a:gd name="connsiteX8526" fmla="*/ 215317 w 1701424"/>
              <a:gd name="connsiteY8526" fmla="*/ 489775 h 1652906"/>
              <a:gd name="connsiteX8527" fmla="*/ 214661 w 1701424"/>
              <a:gd name="connsiteY8527" fmla="*/ 489775 h 1652906"/>
              <a:gd name="connsiteX8528" fmla="*/ 215579 w 1701424"/>
              <a:gd name="connsiteY8528" fmla="*/ 486496 h 1652906"/>
              <a:gd name="connsiteX8529" fmla="*/ 215579 w 1701424"/>
              <a:gd name="connsiteY8529" fmla="*/ 486234 h 1652906"/>
              <a:gd name="connsiteX8530" fmla="*/ 215317 w 1701424"/>
              <a:gd name="connsiteY8530" fmla="*/ 486234 h 1652906"/>
              <a:gd name="connsiteX8531" fmla="*/ 214661 w 1701424"/>
              <a:gd name="connsiteY8531" fmla="*/ 488594 h 1652906"/>
              <a:gd name="connsiteX8532" fmla="*/ 214268 w 1701424"/>
              <a:gd name="connsiteY8532" fmla="*/ 488594 h 1652906"/>
              <a:gd name="connsiteX8533" fmla="*/ 213612 w 1701424"/>
              <a:gd name="connsiteY8533" fmla="*/ 488594 h 1652906"/>
              <a:gd name="connsiteX8534" fmla="*/ 211514 w 1701424"/>
              <a:gd name="connsiteY8534" fmla="*/ 487152 h 1652906"/>
              <a:gd name="connsiteX8535" fmla="*/ 207055 w 1701424"/>
              <a:gd name="connsiteY8535" fmla="*/ 486234 h 1652906"/>
              <a:gd name="connsiteX8536" fmla="*/ 206269 w 1701424"/>
              <a:gd name="connsiteY8536" fmla="*/ 485841 h 1652906"/>
              <a:gd name="connsiteX8537" fmla="*/ 205613 w 1701424"/>
              <a:gd name="connsiteY8537" fmla="*/ 485841 h 1652906"/>
              <a:gd name="connsiteX8538" fmla="*/ 204433 w 1701424"/>
              <a:gd name="connsiteY8538" fmla="*/ 485578 h 1652906"/>
              <a:gd name="connsiteX8539" fmla="*/ 201941 w 1701424"/>
              <a:gd name="connsiteY8539" fmla="*/ 485185 h 1652906"/>
              <a:gd name="connsiteX8540" fmla="*/ 199843 w 1701424"/>
              <a:gd name="connsiteY8540" fmla="*/ 485185 h 1652906"/>
              <a:gd name="connsiteX8541" fmla="*/ 189091 w 1701424"/>
              <a:gd name="connsiteY8541" fmla="*/ 483742 h 1652906"/>
              <a:gd name="connsiteX8542" fmla="*/ 185943 w 1701424"/>
              <a:gd name="connsiteY8542" fmla="*/ 483480 h 1652906"/>
              <a:gd name="connsiteX8543" fmla="*/ 184763 w 1701424"/>
              <a:gd name="connsiteY8543" fmla="*/ 483742 h 1652906"/>
              <a:gd name="connsiteX8544" fmla="*/ 184501 w 1701424"/>
              <a:gd name="connsiteY8544" fmla="*/ 483742 h 1652906"/>
              <a:gd name="connsiteX8545" fmla="*/ 184501 w 1701424"/>
              <a:gd name="connsiteY8545" fmla="*/ 483480 h 1652906"/>
              <a:gd name="connsiteX8546" fmla="*/ 186599 w 1701424"/>
              <a:gd name="connsiteY8546" fmla="*/ 482694 h 1652906"/>
              <a:gd name="connsiteX8547" fmla="*/ 186206 w 1701424"/>
              <a:gd name="connsiteY8547" fmla="*/ 482038 h 1652906"/>
              <a:gd name="connsiteX8548" fmla="*/ 185550 w 1701424"/>
              <a:gd name="connsiteY8548" fmla="*/ 482300 h 1652906"/>
              <a:gd name="connsiteX8549" fmla="*/ 185288 w 1701424"/>
              <a:gd name="connsiteY8549" fmla="*/ 482300 h 1652906"/>
              <a:gd name="connsiteX8550" fmla="*/ 185288 w 1701424"/>
              <a:gd name="connsiteY8550" fmla="*/ 482038 h 1652906"/>
              <a:gd name="connsiteX8551" fmla="*/ 186992 w 1701424"/>
              <a:gd name="connsiteY8551" fmla="*/ 479940 h 1652906"/>
              <a:gd name="connsiteX8552" fmla="*/ 187386 w 1701424"/>
              <a:gd name="connsiteY8552" fmla="*/ 479546 h 1652906"/>
              <a:gd name="connsiteX8553" fmla="*/ 188041 w 1701424"/>
              <a:gd name="connsiteY8553" fmla="*/ 478497 h 1652906"/>
              <a:gd name="connsiteX8554" fmla="*/ 188041 w 1701424"/>
              <a:gd name="connsiteY8554" fmla="*/ 478104 h 1652906"/>
              <a:gd name="connsiteX8555" fmla="*/ 188041 w 1701424"/>
              <a:gd name="connsiteY8555" fmla="*/ 477842 h 1652906"/>
              <a:gd name="connsiteX8556" fmla="*/ 187648 w 1701424"/>
              <a:gd name="connsiteY8556" fmla="*/ 477842 h 1652906"/>
              <a:gd name="connsiteX8557" fmla="*/ 187386 w 1701424"/>
              <a:gd name="connsiteY8557" fmla="*/ 477448 h 1652906"/>
              <a:gd name="connsiteX8558" fmla="*/ 184108 w 1701424"/>
              <a:gd name="connsiteY8558" fmla="*/ 482825 h 1652906"/>
              <a:gd name="connsiteX8559" fmla="*/ 183845 w 1701424"/>
              <a:gd name="connsiteY8559" fmla="*/ 483611 h 1652906"/>
              <a:gd name="connsiteX8560" fmla="*/ 183714 w 1701424"/>
              <a:gd name="connsiteY8560" fmla="*/ 483611 h 1652906"/>
              <a:gd name="connsiteX8561" fmla="*/ 183321 w 1701424"/>
              <a:gd name="connsiteY8561" fmla="*/ 483874 h 1652906"/>
              <a:gd name="connsiteX8562" fmla="*/ 183059 w 1701424"/>
              <a:gd name="connsiteY8562" fmla="*/ 483611 h 1652906"/>
              <a:gd name="connsiteX8563" fmla="*/ 181616 w 1701424"/>
              <a:gd name="connsiteY8563" fmla="*/ 483611 h 1652906"/>
              <a:gd name="connsiteX8564" fmla="*/ 181616 w 1701424"/>
              <a:gd name="connsiteY8564" fmla="*/ 483218 h 1652906"/>
              <a:gd name="connsiteX8565" fmla="*/ 180960 w 1701424"/>
              <a:gd name="connsiteY8565" fmla="*/ 483218 h 1652906"/>
              <a:gd name="connsiteX8566" fmla="*/ 179125 w 1701424"/>
              <a:gd name="connsiteY8566" fmla="*/ 483218 h 1652906"/>
              <a:gd name="connsiteX8567" fmla="*/ 170601 w 1701424"/>
              <a:gd name="connsiteY8567" fmla="*/ 482956 h 1652906"/>
              <a:gd name="connsiteX8568" fmla="*/ 170339 w 1701424"/>
              <a:gd name="connsiteY8568" fmla="*/ 482956 h 1652906"/>
              <a:gd name="connsiteX8569" fmla="*/ 165618 w 1701424"/>
              <a:gd name="connsiteY8569" fmla="*/ 482956 h 1652906"/>
              <a:gd name="connsiteX8570" fmla="*/ 143326 w 1701424"/>
              <a:gd name="connsiteY8570" fmla="*/ 482562 h 1652906"/>
              <a:gd name="connsiteX8571" fmla="*/ 141621 w 1701424"/>
              <a:gd name="connsiteY8571" fmla="*/ 480858 h 1652906"/>
              <a:gd name="connsiteX8572" fmla="*/ 141621 w 1701424"/>
              <a:gd name="connsiteY8572" fmla="*/ 480464 h 1652906"/>
              <a:gd name="connsiteX8573" fmla="*/ 141883 w 1701424"/>
              <a:gd name="connsiteY8573" fmla="*/ 480464 h 1652906"/>
              <a:gd name="connsiteX8574" fmla="*/ 141621 w 1701424"/>
              <a:gd name="connsiteY8574" fmla="*/ 480202 h 1652906"/>
              <a:gd name="connsiteX8575" fmla="*/ 140966 w 1701424"/>
              <a:gd name="connsiteY8575" fmla="*/ 480464 h 1652906"/>
              <a:gd name="connsiteX8576" fmla="*/ 140572 w 1701424"/>
              <a:gd name="connsiteY8576" fmla="*/ 480202 h 1652906"/>
              <a:gd name="connsiteX8577" fmla="*/ 139916 w 1701424"/>
              <a:gd name="connsiteY8577" fmla="*/ 480464 h 1652906"/>
              <a:gd name="connsiteX8578" fmla="*/ 139261 w 1701424"/>
              <a:gd name="connsiteY8578" fmla="*/ 480202 h 1652906"/>
              <a:gd name="connsiteX8579" fmla="*/ 139261 w 1701424"/>
              <a:gd name="connsiteY8579" fmla="*/ 480464 h 1652906"/>
              <a:gd name="connsiteX8580" fmla="*/ 137818 w 1701424"/>
              <a:gd name="connsiteY8580" fmla="*/ 480464 h 1652906"/>
              <a:gd name="connsiteX8581" fmla="*/ 135458 w 1701424"/>
              <a:gd name="connsiteY8581" fmla="*/ 481644 h 1652906"/>
              <a:gd name="connsiteX8582" fmla="*/ 133229 w 1701424"/>
              <a:gd name="connsiteY8582" fmla="*/ 481251 h 1652906"/>
              <a:gd name="connsiteX8583" fmla="*/ 131786 w 1701424"/>
              <a:gd name="connsiteY8583" fmla="*/ 480464 h 1652906"/>
              <a:gd name="connsiteX8584" fmla="*/ 130344 w 1701424"/>
              <a:gd name="connsiteY8584" fmla="*/ 479809 h 1652906"/>
              <a:gd name="connsiteX8585" fmla="*/ 124705 w 1701424"/>
              <a:gd name="connsiteY8585" fmla="*/ 470236 h 1652906"/>
              <a:gd name="connsiteX8586" fmla="*/ 124050 w 1701424"/>
              <a:gd name="connsiteY8586" fmla="*/ 468138 h 1652906"/>
              <a:gd name="connsiteX8587" fmla="*/ 124050 w 1701424"/>
              <a:gd name="connsiteY8587" fmla="*/ 467745 h 1652906"/>
              <a:gd name="connsiteX8588" fmla="*/ 124050 w 1701424"/>
              <a:gd name="connsiteY8588" fmla="*/ 466827 h 1652906"/>
              <a:gd name="connsiteX8589" fmla="*/ 123787 w 1701424"/>
              <a:gd name="connsiteY8589" fmla="*/ 464335 h 1652906"/>
              <a:gd name="connsiteX8590" fmla="*/ 123787 w 1701424"/>
              <a:gd name="connsiteY8590" fmla="*/ 462237 h 1652906"/>
              <a:gd name="connsiteX8591" fmla="*/ 123394 w 1701424"/>
              <a:gd name="connsiteY8591" fmla="*/ 461057 h 1652906"/>
              <a:gd name="connsiteX8592" fmla="*/ 124574 w 1701424"/>
              <a:gd name="connsiteY8592" fmla="*/ 459352 h 1652906"/>
              <a:gd name="connsiteX8593" fmla="*/ 126279 w 1701424"/>
              <a:gd name="connsiteY8593" fmla="*/ 458172 h 1652906"/>
              <a:gd name="connsiteX8594" fmla="*/ 126017 w 1701424"/>
              <a:gd name="connsiteY8594" fmla="*/ 457516 h 1652906"/>
              <a:gd name="connsiteX8595" fmla="*/ 126672 w 1701424"/>
              <a:gd name="connsiteY8595" fmla="*/ 457516 h 1652906"/>
              <a:gd name="connsiteX8596" fmla="*/ 126934 w 1701424"/>
              <a:gd name="connsiteY8596" fmla="*/ 456730 h 1652906"/>
              <a:gd name="connsiteX8597" fmla="*/ 126672 w 1701424"/>
              <a:gd name="connsiteY8597" fmla="*/ 456467 h 1652906"/>
              <a:gd name="connsiteX8598" fmla="*/ 127328 w 1701424"/>
              <a:gd name="connsiteY8598" fmla="*/ 455025 h 1652906"/>
              <a:gd name="connsiteX8599" fmla="*/ 127984 w 1701424"/>
              <a:gd name="connsiteY8599" fmla="*/ 454369 h 1652906"/>
              <a:gd name="connsiteX8600" fmla="*/ 128246 w 1701424"/>
              <a:gd name="connsiteY8600" fmla="*/ 452927 h 1652906"/>
              <a:gd name="connsiteX8601" fmla="*/ 127984 w 1701424"/>
              <a:gd name="connsiteY8601" fmla="*/ 451091 h 1652906"/>
              <a:gd name="connsiteX8602" fmla="*/ 126803 w 1701424"/>
              <a:gd name="connsiteY8602" fmla="*/ 450173 h 1652906"/>
              <a:gd name="connsiteX8603" fmla="*/ 126541 w 1701424"/>
              <a:gd name="connsiteY8603" fmla="*/ 447681 h 1652906"/>
              <a:gd name="connsiteX8604" fmla="*/ 127197 w 1701424"/>
              <a:gd name="connsiteY8604" fmla="*/ 446633 h 1652906"/>
              <a:gd name="connsiteX8605" fmla="*/ 128639 w 1701424"/>
              <a:gd name="connsiteY8605" fmla="*/ 441649 h 1652906"/>
              <a:gd name="connsiteX8606" fmla="*/ 129295 w 1701424"/>
              <a:gd name="connsiteY8606" fmla="*/ 441256 h 1652906"/>
              <a:gd name="connsiteX8607" fmla="*/ 129295 w 1701424"/>
              <a:gd name="connsiteY8607" fmla="*/ 439814 h 1652906"/>
              <a:gd name="connsiteX8608" fmla="*/ 128901 w 1701424"/>
              <a:gd name="connsiteY8608" fmla="*/ 439551 h 1652906"/>
              <a:gd name="connsiteX8609" fmla="*/ 128901 w 1701424"/>
              <a:gd name="connsiteY8609" fmla="*/ 438896 h 1652906"/>
              <a:gd name="connsiteX8610" fmla="*/ 129295 w 1701424"/>
              <a:gd name="connsiteY8610" fmla="*/ 438502 h 1652906"/>
              <a:gd name="connsiteX8611" fmla="*/ 128901 w 1701424"/>
              <a:gd name="connsiteY8611" fmla="*/ 434962 h 1652906"/>
              <a:gd name="connsiteX8612" fmla="*/ 129295 w 1701424"/>
              <a:gd name="connsiteY8612" fmla="*/ 431421 h 1652906"/>
              <a:gd name="connsiteX8613" fmla="*/ 128639 w 1701424"/>
              <a:gd name="connsiteY8613" fmla="*/ 431159 h 1652906"/>
              <a:gd name="connsiteX8614" fmla="*/ 129295 w 1701424"/>
              <a:gd name="connsiteY8614" fmla="*/ 426176 h 1652906"/>
              <a:gd name="connsiteX8615" fmla="*/ 134933 w 1701424"/>
              <a:gd name="connsiteY8615" fmla="*/ 400474 h 1652906"/>
              <a:gd name="connsiteX8616" fmla="*/ 134540 w 1701424"/>
              <a:gd name="connsiteY8616" fmla="*/ 397327 h 1652906"/>
              <a:gd name="connsiteX8617" fmla="*/ 137032 w 1701424"/>
              <a:gd name="connsiteY8617" fmla="*/ 393393 h 1652906"/>
              <a:gd name="connsiteX8618" fmla="*/ 142015 w 1701424"/>
              <a:gd name="connsiteY8618" fmla="*/ 386050 h 1652906"/>
              <a:gd name="connsiteX8619" fmla="*/ 143195 w 1701424"/>
              <a:gd name="connsiteY8619" fmla="*/ 383558 h 1652906"/>
              <a:gd name="connsiteX8620" fmla="*/ 141752 w 1701424"/>
              <a:gd name="connsiteY8620" fmla="*/ 380674 h 1652906"/>
              <a:gd name="connsiteX8621" fmla="*/ 139916 w 1701424"/>
              <a:gd name="connsiteY8621" fmla="*/ 377526 h 1652906"/>
              <a:gd name="connsiteX8622" fmla="*/ 138212 w 1701424"/>
              <a:gd name="connsiteY8622" fmla="*/ 370445 h 1652906"/>
              <a:gd name="connsiteX8623" fmla="*/ 138212 w 1701424"/>
              <a:gd name="connsiteY8623" fmla="*/ 369265 h 1652906"/>
              <a:gd name="connsiteX8624" fmla="*/ 138474 w 1701424"/>
              <a:gd name="connsiteY8624" fmla="*/ 368347 h 1652906"/>
              <a:gd name="connsiteX8625" fmla="*/ 139130 w 1701424"/>
              <a:gd name="connsiteY8625" fmla="*/ 367954 h 1652906"/>
              <a:gd name="connsiteX8626" fmla="*/ 139523 w 1701424"/>
              <a:gd name="connsiteY8626" fmla="*/ 366249 h 1652906"/>
              <a:gd name="connsiteX8627" fmla="*/ 140179 w 1701424"/>
              <a:gd name="connsiteY8627" fmla="*/ 367954 h 1652906"/>
              <a:gd name="connsiteX8628" fmla="*/ 140441 w 1701424"/>
              <a:gd name="connsiteY8628" fmla="*/ 367692 h 1652906"/>
              <a:gd name="connsiteX8629" fmla="*/ 140179 w 1701424"/>
              <a:gd name="connsiteY8629" fmla="*/ 366249 h 1652906"/>
              <a:gd name="connsiteX8630" fmla="*/ 140834 w 1701424"/>
              <a:gd name="connsiteY8630" fmla="*/ 367298 h 1652906"/>
              <a:gd name="connsiteX8631" fmla="*/ 142539 w 1701424"/>
              <a:gd name="connsiteY8631" fmla="*/ 367692 h 1652906"/>
              <a:gd name="connsiteX8632" fmla="*/ 143719 w 1701424"/>
              <a:gd name="connsiteY8632" fmla="*/ 368741 h 1652906"/>
              <a:gd name="connsiteX8633" fmla="*/ 149358 w 1701424"/>
              <a:gd name="connsiteY8633" fmla="*/ 374117 h 1652906"/>
              <a:gd name="connsiteX8634" fmla="*/ 150014 w 1701424"/>
              <a:gd name="connsiteY8634" fmla="*/ 373330 h 1652906"/>
              <a:gd name="connsiteX8635" fmla="*/ 151456 w 1701424"/>
              <a:gd name="connsiteY8635" fmla="*/ 372937 h 1652906"/>
              <a:gd name="connsiteX8636" fmla="*/ 151718 w 1701424"/>
              <a:gd name="connsiteY8636" fmla="*/ 371888 h 1652906"/>
              <a:gd name="connsiteX8637" fmla="*/ 152374 w 1701424"/>
              <a:gd name="connsiteY8637" fmla="*/ 371232 h 1652906"/>
              <a:gd name="connsiteX8638" fmla="*/ 152112 w 1701424"/>
              <a:gd name="connsiteY8638" fmla="*/ 369134 h 1652906"/>
              <a:gd name="connsiteX8639" fmla="*/ 152112 w 1701424"/>
              <a:gd name="connsiteY8639" fmla="*/ 368741 h 1652906"/>
              <a:gd name="connsiteX8640" fmla="*/ 152374 w 1701424"/>
              <a:gd name="connsiteY8640" fmla="*/ 369921 h 1652906"/>
              <a:gd name="connsiteX8641" fmla="*/ 154472 w 1701424"/>
              <a:gd name="connsiteY8641" fmla="*/ 372019 h 1652906"/>
              <a:gd name="connsiteX8642" fmla="*/ 154865 w 1701424"/>
              <a:gd name="connsiteY8642" fmla="*/ 373068 h 1652906"/>
              <a:gd name="connsiteX8643" fmla="*/ 155521 w 1701424"/>
              <a:gd name="connsiteY8643" fmla="*/ 374511 h 1652906"/>
              <a:gd name="connsiteX8644" fmla="*/ 155521 w 1701424"/>
              <a:gd name="connsiteY8644" fmla="*/ 376346 h 1652906"/>
              <a:gd name="connsiteX8645" fmla="*/ 156177 w 1701424"/>
              <a:gd name="connsiteY8645" fmla="*/ 378838 h 1652906"/>
              <a:gd name="connsiteX8646" fmla="*/ 158537 w 1701424"/>
              <a:gd name="connsiteY8646" fmla="*/ 382378 h 1652906"/>
              <a:gd name="connsiteX8647" fmla="*/ 161029 w 1701424"/>
              <a:gd name="connsiteY8647" fmla="*/ 382772 h 1652906"/>
              <a:gd name="connsiteX8648" fmla="*/ 161029 w 1701424"/>
              <a:gd name="connsiteY8648" fmla="*/ 380936 h 1652906"/>
              <a:gd name="connsiteX8649" fmla="*/ 159848 w 1701424"/>
              <a:gd name="connsiteY8649" fmla="*/ 379493 h 1652906"/>
              <a:gd name="connsiteX8650" fmla="*/ 160242 w 1701424"/>
              <a:gd name="connsiteY8650" fmla="*/ 378707 h 1652906"/>
              <a:gd name="connsiteX8651" fmla="*/ 159848 w 1701424"/>
              <a:gd name="connsiteY8651" fmla="*/ 378444 h 1652906"/>
              <a:gd name="connsiteX8652" fmla="*/ 159848 w 1701424"/>
              <a:gd name="connsiteY8652" fmla="*/ 376609 h 1652906"/>
              <a:gd name="connsiteX8653" fmla="*/ 159848 w 1701424"/>
              <a:gd name="connsiteY8653" fmla="*/ 376346 h 1652906"/>
              <a:gd name="connsiteX8654" fmla="*/ 159848 w 1701424"/>
              <a:gd name="connsiteY8654" fmla="*/ 375691 h 1652906"/>
              <a:gd name="connsiteX8655" fmla="*/ 160242 w 1701424"/>
              <a:gd name="connsiteY8655" fmla="*/ 374511 h 1652906"/>
              <a:gd name="connsiteX8656" fmla="*/ 161684 w 1701424"/>
              <a:gd name="connsiteY8656" fmla="*/ 373593 h 1652906"/>
              <a:gd name="connsiteX8657" fmla="*/ 163782 w 1701424"/>
              <a:gd name="connsiteY8657" fmla="*/ 373855 h 1652906"/>
              <a:gd name="connsiteX8658" fmla="*/ 164438 w 1701424"/>
              <a:gd name="connsiteY8658" fmla="*/ 374248 h 1652906"/>
              <a:gd name="connsiteX8659" fmla="*/ 165880 w 1701424"/>
              <a:gd name="connsiteY8659" fmla="*/ 373855 h 1652906"/>
              <a:gd name="connsiteX8660" fmla="*/ 167061 w 1701424"/>
              <a:gd name="connsiteY8660" fmla="*/ 374248 h 1652906"/>
              <a:gd name="connsiteX8661" fmla="*/ 167716 w 1701424"/>
              <a:gd name="connsiteY8661" fmla="*/ 374248 h 1652906"/>
              <a:gd name="connsiteX8662" fmla="*/ 167978 w 1701424"/>
              <a:gd name="connsiteY8662" fmla="*/ 373593 h 1652906"/>
              <a:gd name="connsiteX8663" fmla="*/ 168372 w 1701424"/>
              <a:gd name="connsiteY8663" fmla="*/ 373199 h 1652906"/>
              <a:gd name="connsiteX8664" fmla="*/ 169028 w 1701424"/>
              <a:gd name="connsiteY8664" fmla="*/ 373199 h 1652906"/>
              <a:gd name="connsiteX8665" fmla="*/ 169683 w 1701424"/>
              <a:gd name="connsiteY8665" fmla="*/ 372281 h 1652906"/>
              <a:gd name="connsiteX8666" fmla="*/ 170339 w 1701424"/>
              <a:gd name="connsiteY8666" fmla="*/ 371888 h 1652906"/>
              <a:gd name="connsiteX8667" fmla="*/ 170601 w 1701424"/>
              <a:gd name="connsiteY8667" fmla="*/ 371232 h 1652906"/>
              <a:gd name="connsiteX8668" fmla="*/ 170994 w 1701424"/>
              <a:gd name="connsiteY8668" fmla="*/ 371232 h 1652906"/>
              <a:gd name="connsiteX8669" fmla="*/ 170994 w 1701424"/>
              <a:gd name="connsiteY8669" fmla="*/ 370445 h 1652906"/>
              <a:gd name="connsiteX8670" fmla="*/ 171650 w 1701424"/>
              <a:gd name="connsiteY8670" fmla="*/ 370445 h 1652906"/>
              <a:gd name="connsiteX8671" fmla="*/ 172699 w 1701424"/>
              <a:gd name="connsiteY8671" fmla="*/ 369003 h 1652906"/>
              <a:gd name="connsiteX8672" fmla="*/ 173093 w 1701424"/>
              <a:gd name="connsiteY8672" fmla="*/ 369003 h 1652906"/>
              <a:gd name="connsiteX8673" fmla="*/ 173093 w 1701424"/>
              <a:gd name="connsiteY8673" fmla="*/ 368741 h 1652906"/>
              <a:gd name="connsiteX8674" fmla="*/ 172437 w 1701424"/>
              <a:gd name="connsiteY8674" fmla="*/ 367561 h 1652906"/>
              <a:gd name="connsiteX8675" fmla="*/ 172699 w 1701424"/>
              <a:gd name="connsiteY8675" fmla="*/ 367298 h 1652906"/>
              <a:gd name="connsiteX8676" fmla="*/ 172437 w 1701424"/>
              <a:gd name="connsiteY8676" fmla="*/ 366905 h 1652906"/>
              <a:gd name="connsiteX8677" fmla="*/ 172044 w 1701424"/>
              <a:gd name="connsiteY8677" fmla="*/ 366643 h 1652906"/>
              <a:gd name="connsiteX8678" fmla="*/ 171781 w 1701424"/>
              <a:gd name="connsiteY8678" fmla="*/ 366643 h 1652906"/>
              <a:gd name="connsiteX8679" fmla="*/ 171388 w 1701424"/>
              <a:gd name="connsiteY8679" fmla="*/ 366249 h 1652906"/>
              <a:gd name="connsiteX8680" fmla="*/ 172568 w 1701424"/>
              <a:gd name="connsiteY8680" fmla="*/ 365987 h 1652906"/>
              <a:gd name="connsiteX8681" fmla="*/ 174273 w 1701424"/>
              <a:gd name="connsiteY8681" fmla="*/ 365594 h 1652906"/>
              <a:gd name="connsiteX8682" fmla="*/ 174273 w 1701424"/>
              <a:gd name="connsiteY8682" fmla="*/ 364807 h 1652906"/>
              <a:gd name="connsiteX8683" fmla="*/ 172175 w 1701424"/>
              <a:gd name="connsiteY8683" fmla="*/ 365200 h 1652906"/>
              <a:gd name="connsiteX8684" fmla="*/ 171126 w 1701424"/>
              <a:gd name="connsiteY8684" fmla="*/ 365462 h 1652906"/>
              <a:gd name="connsiteX8685" fmla="*/ 170732 w 1701424"/>
              <a:gd name="connsiteY8685" fmla="*/ 365200 h 1652906"/>
              <a:gd name="connsiteX8686" fmla="*/ 169683 w 1701424"/>
              <a:gd name="connsiteY8686" fmla="*/ 365462 h 1652906"/>
              <a:gd name="connsiteX8687" fmla="*/ 169683 w 1701424"/>
              <a:gd name="connsiteY8687" fmla="*/ 365200 h 1652906"/>
              <a:gd name="connsiteX8688" fmla="*/ 167192 w 1701424"/>
              <a:gd name="connsiteY8688" fmla="*/ 361922 h 1652906"/>
              <a:gd name="connsiteX8689" fmla="*/ 167192 w 1701424"/>
              <a:gd name="connsiteY8689" fmla="*/ 361266 h 1652906"/>
              <a:gd name="connsiteX8690" fmla="*/ 166536 w 1701424"/>
              <a:gd name="connsiteY8690" fmla="*/ 361266 h 1652906"/>
              <a:gd name="connsiteX8691" fmla="*/ 166274 w 1701424"/>
              <a:gd name="connsiteY8691" fmla="*/ 361004 h 1652906"/>
              <a:gd name="connsiteX8692" fmla="*/ 166929 w 1701424"/>
              <a:gd name="connsiteY8692" fmla="*/ 361004 h 1652906"/>
              <a:gd name="connsiteX8693" fmla="*/ 166929 w 1701424"/>
              <a:gd name="connsiteY8693" fmla="*/ 360611 h 1652906"/>
              <a:gd name="connsiteX8694" fmla="*/ 167585 w 1701424"/>
              <a:gd name="connsiteY8694" fmla="*/ 359955 h 1652906"/>
              <a:gd name="connsiteX8695" fmla="*/ 164045 w 1701424"/>
              <a:gd name="connsiteY8695" fmla="*/ 356414 h 1652906"/>
              <a:gd name="connsiteX8696" fmla="*/ 163258 w 1701424"/>
              <a:gd name="connsiteY8696" fmla="*/ 356414 h 1652906"/>
              <a:gd name="connsiteX8697" fmla="*/ 162733 w 1701424"/>
              <a:gd name="connsiteY8697" fmla="*/ 357332 h 1652906"/>
              <a:gd name="connsiteX8698" fmla="*/ 160635 w 1701424"/>
              <a:gd name="connsiteY8698" fmla="*/ 353398 h 1652906"/>
              <a:gd name="connsiteX8699" fmla="*/ 161684 w 1701424"/>
              <a:gd name="connsiteY8699" fmla="*/ 352743 h 1652906"/>
              <a:gd name="connsiteX8700" fmla="*/ 159586 w 1701424"/>
              <a:gd name="connsiteY8700" fmla="*/ 351300 h 1652906"/>
              <a:gd name="connsiteX8701" fmla="*/ 159586 w 1701424"/>
              <a:gd name="connsiteY8701" fmla="*/ 350776 h 1652906"/>
              <a:gd name="connsiteX8702" fmla="*/ 156701 w 1701424"/>
              <a:gd name="connsiteY8702" fmla="*/ 347629 h 1652906"/>
              <a:gd name="connsiteX8703" fmla="*/ 158144 w 1701424"/>
              <a:gd name="connsiteY8703" fmla="*/ 342646 h 1652906"/>
              <a:gd name="connsiteX8704" fmla="*/ 166011 w 1701424"/>
              <a:gd name="connsiteY8704" fmla="*/ 334122 h 1652906"/>
              <a:gd name="connsiteX8705" fmla="*/ 174797 w 1701424"/>
              <a:gd name="connsiteY8705" fmla="*/ 327959 h 1652906"/>
              <a:gd name="connsiteX8706" fmla="*/ 178338 w 1701424"/>
              <a:gd name="connsiteY8706" fmla="*/ 323369 h 1652906"/>
              <a:gd name="connsiteX8707" fmla="*/ 177682 w 1701424"/>
              <a:gd name="connsiteY8707" fmla="*/ 322976 h 1652906"/>
              <a:gd name="connsiteX8708" fmla="*/ 179780 w 1701424"/>
              <a:gd name="connsiteY8708" fmla="*/ 319829 h 1652906"/>
              <a:gd name="connsiteX8709" fmla="*/ 179780 w 1701424"/>
              <a:gd name="connsiteY8709" fmla="*/ 317337 h 1652906"/>
              <a:gd name="connsiteX8710" fmla="*/ 180174 w 1701424"/>
              <a:gd name="connsiteY8710" fmla="*/ 316288 h 1652906"/>
              <a:gd name="connsiteX8711" fmla="*/ 181223 w 1701424"/>
              <a:gd name="connsiteY8711" fmla="*/ 315108 h 1652906"/>
              <a:gd name="connsiteX8712" fmla="*/ 181223 w 1701424"/>
              <a:gd name="connsiteY8712" fmla="*/ 314453 h 1652906"/>
              <a:gd name="connsiteX8713" fmla="*/ 181616 w 1701424"/>
              <a:gd name="connsiteY8713" fmla="*/ 314453 h 1652906"/>
              <a:gd name="connsiteX8714" fmla="*/ 181616 w 1701424"/>
              <a:gd name="connsiteY8714" fmla="*/ 315895 h 1652906"/>
              <a:gd name="connsiteX8715" fmla="*/ 180436 w 1701424"/>
              <a:gd name="connsiteY8715" fmla="*/ 317337 h 1652906"/>
              <a:gd name="connsiteX8716" fmla="*/ 180436 w 1701424"/>
              <a:gd name="connsiteY8716" fmla="*/ 318518 h 1652906"/>
              <a:gd name="connsiteX8717" fmla="*/ 180436 w 1701424"/>
              <a:gd name="connsiteY8717" fmla="*/ 318780 h 1652906"/>
              <a:gd name="connsiteX8718" fmla="*/ 181616 w 1701424"/>
              <a:gd name="connsiteY8718" fmla="*/ 319173 h 1652906"/>
              <a:gd name="connsiteX8719" fmla="*/ 181616 w 1701424"/>
              <a:gd name="connsiteY8719" fmla="*/ 318518 h 1652906"/>
              <a:gd name="connsiteX8720" fmla="*/ 181616 w 1701424"/>
              <a:gd name="connsiteY8720" fmla="*/ 318124 h 1652906"/>
              <a:gd name="connsiteX8721" fmla="*/ 181878 w 1701424"/>
              <a:gd name="connsiteY8721" fmla="*/ 318124 h 1652906"/>
              <a:gd name="connsiteX8722" fmla="*/ 181878 w 1701424"/>
              <a:gd name="connsiteY8722" fmla="*/ 316682 h 1652906"/>
              <a:gd name="connsiteX8723" fmla="*/ 182272 w 1701424"/>
              <a:gd name="connsiteY8723" fmla="*/ 316682 h 1652906"/>
              <a:gd name="connsiteX8724" fmla="*/ 182272 w 1701424"/>
              <a:gd name="connsiteY8724" fmla="*/ 317206 h 1652906"/>
              <a:gd name="connsiteX8725" fmla="*/ 182534 w 1701424"/>
              <a:gd name="connsiteY8725" fmla="*/ 317206 h 1652906"/>
              <a:gd name="connsiteX8726" fmla="*/ 182534 w 1701424"/>
              <a:gd name="connsiteY8726" fmla="*/ 318124 h 1652906"/>
              <a:gd name="connsiteX8727" fmla="*/ 183714 w 1701424"/>
              <a:gd name="connsiteY8727" fmla="*/ 317862 h 1652906"/>
              <a:gd name="connsiteX8728" fmla="*/ 183714 w 1701424"/>
              <a:gd name="connsiteY8728" fmla="*/ 317469 h 1652906"/>
              <a:gd name="connsiteX8729" fmla="*/ 183059 w 1701424"/>
              <a:gd name="connsiteY8729" fmla="*/ 317469 h 1652906"/>
              <a:gd name="connsiteX8730" fmla="*/ 182665 w 1701424"/>
              <a:gd name="connsiteY8730" fmla="*/ 316420 h 1652906"/>
              <a:gd name="connsiteX8731" fmla="*/ 182403 w 1701424"/>
              <a:gd name="connsiteY8731" fmla="*/ 315764 h 1652906"/>
              <a:gd name="connsiteX8732" fmla="*/ 182009 w 1701424"/>
              <a:gd name="connsiteY8732" fmla="*/ 314977 h 1652906"/>
              <a:gd name="connsiteX8733" fmla="*/ 183845 w 1701424"/>
              <a:gd name="connsiteY8733" fmla="*/ 315764 h 1652906"/>
              <a:gd name="connsiteX8734" fmla="*/ 184108 w 1701424"/>
              <a:gd name="connsiteY8734" fmla="*/ 315370 h 1652906"/>
              <a:gd name="connsiteX8735" fmla="*/ 184501 w 1701424"/>
              <a:gd name="connsiteY8735" fmla="*/ 315764 h 1652906"/>
              <a:gd name="connsiteX8736" fmla="*/ 184763 w 1701424"/>
              <a:gd name="connsiteY8736" fmla="*/ 315764 h 1652906"/>
              <a:gd name="connsiteX8737" fmla="*/ 185419 w 1701424"/>
              <a:gd name="connsiteY8737" fmla="*/ 315764 h 1652906"/>
              <a:gd name="connsiteX8738" fmla="*/ 187255 w 1701424"/>
              <a:gd name="connsiteY8738" fmla="*/ 314321 h 1652906"/>
              <a:gd name="connsiteX8739" fmla="*/ 187910 w 1701424"/>
              <a:gd name="connsiteY8739" fmla="*/ 313141 h 1652906"/>
              <a:gd name="connsiteX8740" fmla="*/ 190140 w 1701424"/>
              <a:gd name="connsiteY8740" fmla="*/ 308814 h 1652906"/>
              <a:gd name="connsiteX8741" fmla="*/ 204039 w 1701424"/>
              <a:gd name="connsiteY8741" fmla="*/ 299897 h 1652906"/>
              <a:gd name="connsiteX8742" fmla="*/ 204302 w 1701424"/>
              <a:gd name="connsiteY8742" fmla="*/ 299241 h 1652906"/>
              <a:gd name="connsiteX8743" fmla="*/ 205088 w 1701424"/>
              <a:gd name="connsiteY8743" fmla="*/ 298455 h 1652906"/>
              <a:gd name="connsiteX8744" fmla="*/ 205088 w 1701424"/>
              <a:gd name="connsiteY8744" fmla="*/ 297799 h 1652906"/>
              <a:gd name="connsiteX8745" fmla="*/ 206531 w 1701424"/>
              <a:gd name="connsiteY8745" fmla="*/ 297012 h 1652906"/>
              <a:gd name="connsiteX8746" fmla="*/ 209154 w 1701424"/>
              <a:gd name="connsiteY8746" fmla="*/ 295701 h 1652906"/>
              <a:gd name="connsiteX8747" fmla="*/ 209809 w 1701424"/>
              <a:gd name="connsiteY8747" fmla="*/ 295307 h 1652906"/>
              <a:gd name="connsiteX8748" fmla="*/ 209809 w 1701424"/>
              <a:gd name="connsiteY8748" fmla="*/ 294521 h 1652906"/>
              <a:gd name="connsiteX8749" fmla="*/ 210465 w 1701424"/>
              <a:gd name="connsiteY8749" fmla="*/ 294258 h 1652906"/>
              <a:gd name="connsiteX8750" fmla="*/ 211252 w 1701424"/>
              <a:gd name="connsiteY8750" fmla="*/ 293078 h 1652906"/>
              <a:gd name="connsiteX8751" fmla="*/ 211252 w 1701424"/>
              <a:gd name="connsiteY8751" fmla="*/ 293472 h 1652906"/>
              <a:gd name="connsiteX8752" fmla="*/ 211645 w 1701424"/>
              <a:gd name="connsiteY8752" fmla="*/ 294127 h 1652906"/>
              <a:gd name="connsiteX8753" fmla="*/ 212694 w 1701424"/>
              <a:gd name="connsiteY8753" fmla="*/ 293734 h 1652906"/>
              <a:gd name="connsiteX8754" fmla="*/ 212432 w 1701424"/>
              <a:gd name="connsiteY8754" fmla="*/ 293472 h 1652906"/>
              <a:gd name="connsiteX8755" fmla="*/ 212038 w 1701424"/>
              <a:gd name="connsiteY8755" fmla="*/ 293472 h 1652906"/>
              <a:gd name="connsiteX8756" fmla="*/ 212038 w 1701424"/>
              <a:gd name="connsiteY8756" fmla="*/ 293078 h 1652906"/>
              <a:gd name="connsiteX8757" fmla="*/ 213481 w 1701424"/>
              <a:gd name="connsiteY8757" fmla="*/ 292816 h 1652906"/>
              <a:gd name="connsiteX8758" fmla="*/ 213481 w 1701424"/>
              <a:gd name="connsiteY8758" fmla="*/ 293603 h 1652906"/>
              <a:gd name="connsiteX8759" fmla="*/ 214268 w 1701424"/>
              <a:gd name="connsiteY8759" fmla="*/ 293209 h 1652906"/>
              <a:gd name="connsiteX8760" fmla="*/ 214268 w 1701424"/>
              <a:gd name="connsiteY8760" fmla="*/ 292947 h 1652906"/>
              <a:gd name="connsiteX8761" fmla="*/ 213874 w 1701424"/>
              <a:gd name="connsiteY8761" fmla="*/ 292947 h 1652906"/>
              <a:gd name="connsiteX8762" fmla="*/ 215317 w 1701424"/>
              <a:gd name="connsiteY8762" fmla="*/ 292291 h 1652906"/>
              <a:gd name="connsiteX8763" fmla="*/ 215317 w 1701424"/>
              <a:gd name="connsiteY8763" fmla="*/ 292947 h 1652906"/>
              <a:gd name="connsiteX8764" fmla="*/ 215579 w 1701424"/>
              <a:gd name="connsiteY8764" fmla="*/ 292947 h 1652906"/>
              <a:gd name="connsiteX8765" fmla="*/ 215972 w 1701424"/>
              <a:gd name="connsiteY8765" fmla="*/ 292291 h 1652906"/>
              <a:gd name="connsiteX8766" fmla="*/ 219119 w 1701424"/>
              <a:gd name="connsiteY8766" fmla="*/ 291111 h 1652906"/>
              <a:gd name="connsiteX8767" fmla="*/ 219513 w 1701424"/>
              <a:gd name="connsiteY8767" fmla="*/ 292291 h 1652906"/>
              <a:gd name="connsiteX8768" fmla="*/ 219775 w 1701424"/>
              <a:gd name="connsiteY8768" fmla="*/ 291505 h 1652906"/>
              <a:gd name="connsiteX8769" fmla="*/ 220431 w 1701424"/>
              <a:gd name="connsiteY8769" fmla="*/ 291767 h 1652906"/>
              <a:gd name="connsiteX8770" fmla="*/ 221218 w 1701424"/>
              <a:gd name="connsiteY8770" fmla="*/ 291505 h 1652906"/>
              <a:gd name="connsiteX8771" fmla="*/ 221611 w 1701424"/>
              <a:gd name="connsiteY8771" fmla="*/ 291505 h 1652906"/>
              <a:gd name="connsiteX8772" fmla="*/ 221873 w 1701424"/>
              <a:gd name="connsiteY8772" fmla="*/ 291111 h 1652906"/>
              <a:gd name="connsiteX8773" fmla="*/ 222267 w 1701424"/>
              <a:gd name="connsiteY8773" fmla="*/ 291505 h 1652906"/>
              <a:gd name="connsiteX8774" fmla="*/ 224102 w 1701424"/>
              <a:gd name="connsiteY8774" fmla="*/ 290849 h 1652906"/>
              <a:gd name="connsiteX8775" fmla="*/ 225545 w 1701424"/>
              <a:gd name="connsiteY8775" fmla="*/ 290062 h 1652906"/>
              <a:gd name="connsiteX8776" fmla="*/ 225545 w 1701424"/>
              <a:gd name="connsiteY8776" fmla="*/ 289407 h 1652906"/>
              <a:gd name="connsiteX8777" fmla="*/ 226987 w 1701424"/>
              <a:gd name="connsiteY8777" fmla="*/ 287571 h 1652906"/>
              <a:gd name="connsiteX8778" fmla="*/ 236560 w 1701424"/>
              <a:gd name="connsiteY8778" fmla="*/ 285473 h 1652906"/>
              <a:gd name="connsiteX8779" fmla="*/ 241936 w 1701424"/>
              <a:gd name="connsiteY8779" fmla="*/ 284686 h 1652906"/>
              <a:gd name="connsiteX8780" fmla="*/ 242854 w 1701424"/>
              <a:gd name="connsiteY8780" fmla="*/ 285079 h 1652906"/>
              <a:gd name="connsiteX8781" fmla="*/ 244297 w 1701424"/>
              <a:gd name="connsiteY8781" fmla="*/ 285079 h 1652906"/>
              <a:gd name="connsiteX8782" fmla="*/ 245083 w 1701424"/>
              <a:gd name="connsiteY8782" fmla="*/ 284686 h 1652906"/>
              <a:gd name="connsiteX8783" fmla="*/ 246526 w 1701424"/>
              <a:gd name="connsiteY8783" fmla="*/ 284686 h 1652906"/>
              <a:gd name="connsiteX8784" fmla="*/ 246919 w 1701424"/>
              <a:gd name="connsiteY8784" fmla="*/ 285473 h 1652906"/>
              <a:gd name="connsiteX8785" fmla="*/ 246919 w 1701424"/>
              <a:gd name="connsiteY8785" fmla="*/ 285210 h 1652906"/>
              <a:gd name="connsiteX8786" fmla="*/ 247181 w 1701424"/>
              <a:gd name="connsiteY8786" fmla="*/ 285210 h 1652906"/>
              <a:gd name="connsiteX8787" fmla="*/ 247575 w 1701424"/>
              <a:gd name="connsiteY8787" fmla="*/ 285210 h 1652906"/>
              <a:gd name="connsiteX8788" fmla="*/ 247575 w 1701424"/>
              <a:gd name="connsiteY8788" fmla="*/ 284817 h 1652906"/>
              <a:gd name="connsiteX8789" fmla="*/ 249017 w 1701424"/>
              <a:gd name="connsiteY8789" fmla="*/ 284555 h 1652906"/>
              <a:gd name="connsiteX8790" fmla="*/ 249673 w 1701424"/>
              <a:gd name="connsiteY8790" fmla="*/ 284817 h 1652906"/>
              <a:gd name="connsiteX8791" fmla="*/ 249673 w 1701424"/>
              <a:gd name="connsiteY8791" fmla="*/ 283899 h 1652906"/>
              <a:gd name="connsiteX8792" fmla="*/ 250460 w 1701424"/>
              <a:gd name="connsiteY8792" fmla="*/ 283899 h 1652906"/>
              <a:gd name="connsiteX8793" fmla="*/ 251115 w 1701424"/>
              <a:gd name="connsiteY8793" fmla="*/ 284292 h 1652906"/>
              <a:gd name="connsiteX8794" fmla="*/ 251378 w 1701424"/>
              <a:gd name="connsiteY8794" fmla="*/ 284292 h 1652906"/>
              <a:gd name="connsiteX8795" fmla="*/ 251199 w 1701424"/>
              <a:gd name="connsiteY8795" fmla="*/ 285988 h 1652906"/>
              <a:gd name="connsiteX8796" fmla="*/ 251115 w 1701424"/>
              <a:gd name="connsiteY8796" fmla="*/ 286128 h 1652906"/>
              <a:gd name="connsiteX8797" fmla="*/ 251115 w 1701424"/>
              <a:gd name="connsiteY8797" fmla="*/ 286784 h 1652906"/>
              <a:gd name="connsiteX8798" fmla="*/ 250722 w 1701424"/>
              <a:gd name="connsiteY8798" fmla="*/ 287177 h 1652906"/>
              <a:gd name="connsiteX8799" fmla="*/ 249935 w 1701424"/>
              <a:gd name="connsiteY8799" fmla="*/ 287440 h 1652906"/>
              <a:gd name="connsiteX8800" fmla="*/ 250329 w 1701424"/>
              <a:gd name="connsiteY8800" fmla="*/ 288226 h 1652906"/>
              <a:gd name="connsiteX8801" fmla="*/ 249542 w 1701424"/>
              <a:gd name="connsiteY8801" fmla="*/ 288620 h 1652906"/>
              <a:gd name="connsiteX8802" fmla="*/ 250984 w 1701424"/>
              <a:gd name="connsiteY8802" fmla="*/ 288226 h 1652906"/>
              <a:gd name="connsiteX8803" fmla="*/ 253082 w 1701424"/>
              <a:gd name="connsiteY8803" fmla="*/ 288226 h 1652906"/>
              <a:gd name="connsiteX8804" fmla="*/ 253476 w 1701424"/>
              <a:gd name="connsiteY8804" fmla="*/ 287964 h 1652906"/>
              <a:gd name="connsiteX8805" fmla="*/ 253476 w 1701424"/>
              <a:gd name="connsiteY8805" fmla="*/ 287571 h 1652906"/>
              <a:gd name="connsiteX8806" fmla="*/ 253082 w 1701424"/>
              <a:gd name="connsiteY8806" fmla="*/ 287308 h 1652906"/>
              <a:gd name="connsiteX8807" fmla="*/ 253082 w 1701424"/>
              <a:gd name="connsiteY8807" fmla="*/ 287571 h 1652906"/>
              <a:gd name="connsiteX8808" fmla="*/ 252296 w 1701424"/>
              <a:gd name="connsiteY8808" fmla="*/ 287571 h 1652906"/>
              <a:gd name="connsiteX8809" fmla="*/ 252558 w 1701424"/>
              <a:gd name="connsiteY8809" fmla="*/ 287308 h 1652906"/>
              <a:gd name="connsiteX8810" fmla="*/ 251115 w 1701424"/>
              <a:gd name="connsiteY8810" fmla="*/ 286915 h 1652906"/>
              <a:gd name="connsiteX8811" fmla="*/ 251115 w 1701424"/>
              <a:gd name="connsiteY8811" fmla="*/ 286784 h 1652906"/>
              <a:gd name="connsiteX8812" fmla="*/ 251199 w 1701424"/>
              <a:gd name="connsiteY8812" fmla="*/ 285988 h 1652906"/>
              <a:gd name="connsiteX8813" fmla="*/ 251509 w 1701424"/>
              <a:gd name="connsiteY8813" fmla="*/ 285473 h 1652906"/>
              <a:gd name="connsiteX8814" fmla="*/ 251509 w 1701424"/>
              <a:gd name="connsiteY8814" fmla="*/ 284686 h 1652906"/>
              <a:gd name="connsiteX8815" fmla="*/ 253607 w 1701424"/>
              <a:gd name="connsiteY8815" fmla="*/ 285079 h 1652906"/>
              <a:gd name="connsiteX8816" fmla="*/ 254000 w 1701424"/>
              <a:gd name="connsiteY8816" fmla="*/ 285735 h 1652906"/>
              <a:gd name="connsiteX8817" fmla="*/ 255705 w 1701424"/>
              <a:gd name="connsiteY8817" fmla="*/ 285997 h 1652906"/>
              <a:gd name="connsiteX8818" fmla="*/ 256885 w 1701424"/>
              <a:gd name="connsiteY8818" fmla="*/ 286784 h 1652906"/>
              <a:gd name="connsiteX8819" fmla="*/ 261868 w 1701424"/>
              <a:gd name="connsiteY8819" fmla="*/ 286784 h 1652906"/>
              <a:gd name="connsiteX8820" fmla="*/ 262655 w 1701424"/>
              <a:gd name="connsiteY8820" fmla="*/ 286784 h 1652906"/>
              <a:gd name="connsiteX8821" fmla="*/ 267638 w 1701424"/>
              <a:gd name="connsiteY8821" fmla="*/ 286784 h 1652906"/>
              <a:gd name="connsiteX8822" fmla="*/ 271441 w 1701424"/>
              <a:gd name="connsiteY8822" fmla="*/ 286522 h 1652906"/>
              <a:gd name="connsiteX8823" fmla="*/ 272227 w 1701424"/>
              <a:gd name="connsiteY8823" fmla="*/ 286128 h 1652906"/>
              <a:gd name="connsiteX8824" fmla="*/ 277210 w 1701424"/>
              <a:gd name="connsiteY8824" fmla="*/ 286128 h 1652906"/>
              <a:gd name="connsiteX8825" fmla="*/ 279046 w 1701424"/>
              <a:gd name="connsiteY8825" fmla="*/ 286522 h 1652906"/>
              <a:gd name="connsiteX8826" fmla="*/ 286521 w 1701424"/>
              <a:gd name="connsiteY8826" fmla="*/ 286784 h 1652906"/>
              <a:gd name="connsiteX8827" fmla="*/ 291110 w 1701424"/>
              <a:gd name="connsiteY8827" fmla="*/ 287177 h 1652906"/>
              <a:gd name="connsiteX8828" fmla="*/ 291504 w 1701424"/>
              <a:gd name="connsiteY8828" fmla="*/ 286784 h 1652906"/>
              <a:gd name="connsiteX8829" fmla="*/ 293864 w 1701424"/>
              <a:gd name="connsiteY8829" fmla="*/ 287440 h 1652906"/>
              <a:gd name="connsiteX8830" fmla="*/ 293208 w 1701424"/>
              <a:gd name="connsiteY8830" fmla="*/ 289538 h 1652906"/>
              <a:gd name="connsiteX8831" fmla="*/ 290061 w 1701424"/>
              <a:gd name="connsiteY8831" fmla="*/ 291636 h 1652906"/>
              <a:gd name="connsiteX8832" fmla="*/ 290324 w 1701424"/>
              <a:gd name="connsiteY8832" fmla="*/ 292029 h 1652906"/>
              <a:gd name="connsiteX8833" fmla="*/ 290979 w 1701424"/>
              <a:gd name="connsiteY8833" fmla="*/ 291636 h 1652906"/>
              <a:gd name="connsiteX8834" fmla="*/ 291766 w 1701424"/>
              <a:gd name="connsiteY8834" fmla="*/ 292029 h 1652906"/>
              <a:gd name="connsiteX8835" fmla="*/ 292946 w 1701424"/>
              <a:gd name="connsiteY8835" fmla="*/ 291242 h 1652906"/>
              <a:gd name="connsiteX8836" fmla="*/ 293208 w 1701424"/>
              <a:gd name="connsiteY8836" fmla="*/ 289800 h 1652906"/>
              <a:gd name="connsiteX8837" fmla="*/ 294389 w 1701424"/>
              <a:gd name="connsiteY8837" fmla="*/ 287964 h 1652906"/>
              <a:gd name="connsiteX8838" fmla="*/ 294389 w 1701424"/>
              <a:gd name="connsiteY8838" fmla="*/ 288357 h 1652906"/>
              <a:gd name="connsiteX8839" fmla="*/ 295044 w 1701424"/>
              <a:gd name="connsiteY8839" fmla="*/ 289144 h 1652906"/>
              <a:gd name="connsiteX8840" fmla="*/ 295307 w 1701424"/>
              <a:gd name="connsiteY8840" fmla="*/ 288357 h 1652906"/>
              <a:gd name="connsiteX8841" fmla="*/ 297798 w 1701424"/>
              <a:gd name="connsiteY8841" fmla="*/ 289800 h 1652906"/>
              <a:gd name="connsiteX8842" fmla="*/ 298060 w 1701424"/>
              <a:gd name="connsiteY8842" fmla="*/ 290587 h 1652906"/>
              <a:gd name="connsiteX8843" fmla="*/ 303699 w 1701424"/>
              <a:gd name="connsiteY8843" fmla="*/ 293472 h 1652906"/>
              <a:gd name="connsiteX8844" fmla="*/ 304486 w 1701424"/>
              <a:gd name="connsiteY8844" fmla="*/ 293472 h 1652906"/>
              <a:gd name="connsiteX8845" fmla="*/ 305666 w 1701424"/>
              <a:gd name="connsiteY8845" fmla="*/ 293734 h 1652906"/>
              <a:gd name="connsiteX8846" fmla="*/ 305666 w 1701424"/>
              <a:gd name="connsiteY8846" fmla="*/ 293472 h 1652906"/>
              <a:gd name="connsiteX8847" fmla="*/ 306584 w 1701424"/>
              <a:gd name="connsiteY8847" fmla="*/ 293734 h 1652906"/>
              <a:gd name="connsiteX8848" fmla="*/ 306584 w 1701424"/>
              <a:gd name="connsiteY8848" fmla="*/ 293472 h 1652906"/>
              <a:gd name="connsiteX8849" fmla="*/ 307764 w 1701424"/>
              <a:gd name="connsiteY8849" fmla="*/ 293734 h 1652906"/>
              <a:gd name="connsiteX8850" fmla="*/ 308026 w 1701424"/>
              <a:gd name="connsiteY8850" fmla="*/ 292947 h 1652906"/>
              <a:gd name="connsiteX8851" fmla="*/ 309206 w 1701424"/>
              <a:gd name="connsiteY8851" fmla="*/ 293340 h 1652906"/>
              <a:gd name="connsiteX8852" fmla="*/ 309469 w 1701424"/>
              <a:gd name="connsiteY8852" fmla="*/ 292160 h 1652906"/>
              <a:gd name="connsiteX8853" fmla="*/ 310649 w 1701424"/>
              <a:gd name="connsiteY8853" fmla="*/ 292554 h 1652906"/>
              <a:gd name="connsiteX8854" fmla="*/ 310911 w 1701424"/>
              <a:gd name="connsiteY8854" fmla="*/ 292160 h 1652906"/>
              <a:gd name="connsiteX8855" fmla="*/ 311698 w 1701424"/>
              <a:gd name="connsiteY8855" fmla="*/ 292554 h 1652906"/>
              <a:gd name="connsiteX8856" fmla="*/ 312091 w 1701424"/>
              <a:gd name="connsiteY8856" fmla="*/ 291898 h 1652906"/>
              <a:gd name="connsiteX8857" fmla="*/ 313271 w 1701424"/>
              <a:gd name="connsiteY8857" fmla="*/ 292160 h 1652906"/>
              <a:gd name="connsiteX8858" fmla="*/ 313534 w 1701424"/>
              <a:gd name="connsiteY8858" fmla="*/ 291373 h 1652906"/>
              <a:gd name="connsiteX8859" fmla="*/ 314320 w 1701424"/>
              <a:gd name="connsiteY8859" fmla="*/ 291767 h 1652906"/>
              <a:gd name="connsiteX8860" fmla="*/ 314714 w 1701424"/>
              <a:gd name="connsiteY8860" fmla="*/ 291373 h 1652906"/>
              <a:gd name="connsiteX8861" fmla="*/ 315763 w 1701424"/>
              <a:gd name="connsiteY8861" fmla="*/ 291767 h 1652906"/>
              <a:gd name="connsiteX8862" fmla="*/ 315763 w 1701424"/>
              <a:gd name="connsiteY8862" fmla="*/ 291373 h 1652906"/>
              <a:gd name="connsiteX8863" fmla="*/ 316943 w 1701424"/>
              <a:gd name="connsiteY8863" fmla="*/ 291767 h 1652906"/>
              <a:gd name="connsiteX8864" fmla="*/ 317205 w 1701424"/>
              <a:gd name="connsiteY8864" fmla="*/ 290980 h 1652906"/>
              <a:gd name="connsiteX8865" fmla="*/ 317861 w 1701424"/>
              <a:gd name="connsiteY8865" fmla="*/ 291242 h 1652906"/>
              <a:gd name="connsiteX8866" fmla="*/ 318254 w 1701424"/>
              <a:gd name="connsiteY8866" fmla="*/ 290587 h 1652906"/>
              <a:gd name="connsiteX8867" fmla="*/ 318910 w 1701424"/>
              <a:gd name="connsiteY8867" fmla="*/ 290980 h 1652906"/>
              <a:gd name="connsiteX8868" fmla="*/ 318910 w 1701424"/>
              <a:gd name="connsiteY8868" fmla="*/ 291242 h 1652906"/>
              <a:gd name="connsiteX8869" fmla="*/ 319697 w 1701424"/>
              <a:gd name="connsiteY8869" fmla="*/ 291242 h 1652906"/>
              <a:gd name="connsiteX8870" fmla="*/ 319959 w 1701424"/>
              <a:gd name="connsiteY8870" fmla="*/ 290980 h 1652906"/>
              <a:gd name="connsiteX8871" fmla="*/ 321795 w 1701424"/>
              <a:gd name="connsiteY8871" fmla="*/ 290324 h 1652906"/>
              <a:gd name="connsiteX8872" fmla="*/ 322057 w 1701424"/>
              <a:gd name="connsiteY8872" fmla="*/ 288882 h 1652906"/>
              <a:gd name="connsiteX8873" fmla="*/ 322451 w 1701424"/>
              <a:gd name="connsiteY8873" fmla="*/ 290587 h 1652906"/>
              <a:gd name="connsiteX8874" fmla="*/ 323369 w 1701424"/>
              <a:gd name="connsiteY8874" fmla="*/ 290324 h 1652906"/>
              <a:gd name="connsiteX8875" fmla="*/ 322451 w 1701424"/>
              <a:gd name="connsiteY8875" fmla="*/ 288489 h 1652906"/>
              <a:gd name="connsiteX8876" fmla="*/ 322713 w 1701424"/>
              <a:gd name="connsiteY8876" fmla="*/ 288882 h 1652906"/>
              <a:gd name="connsiteX8877" fmla="*/ 327696 w 1701424"/>
              <a:gd name="connsiteY8877" fmla="*/ 288489 h 1652906"/>
              <a:gd name="connsiteX8878" fmla="*/ 335170 w 1701424"/>
              <a:gd name="connsiteY8878" fmla="*/ 285604 h 1652906"/>
              <a:gd name="connsiteX8879" fmla="*/ 345792 w 1701424"/>
              <a:gd name="connsiteY8879" fmla="*/ 283506 h 1652906"/>
              <a:gd name="connsiteX8880" fmla="*/ 351431 w 1701424"/>
              <a:gd name="connsiteY8880" fmla="*/ 281408 h 1652906"/>
              <a:gd name="connsiteX8881" fmla="*/ 355627 w 1701424"/>
              <a:gd name="connsiteY8881" fmla="*/ 279047 h 1652906"/>
              <a:gd name="connsiteX8882" fmla="*/ 360610 w 1701424"/>
              <a:gd name="connsiteY8882" fmla="*/ 277605 h 1652906"/>
              <a:gd name="connsiteX8883" fmla="*/ 366248 w 1701424"/>
              <a:gd name="connsiteY8883" fmla="*/ 276818 h 1652906"/>
              <a:gd name="connsiteX8884" fmla="*/ 374116 w 1701424"/>
              <a:gd name="connsiteY8884" fmla="*/ 277867 h 1652906"/>
              <a:gd name="connsiteX8885" fmla="*/ 379361 w 1701424"/>
              <a:gd name="connsiteY8885" fmla="*/ 278523 h 1652906"/>
              <a:gd name="connsiteX8886" fmla="*/ 380542 w 1701424"/>
              <a:gd name="connsiteY8886" fmla="*/ 278260 h 1652906"/>
              <a:gd name="connsiteX8887" fmla="*/ 384344 w 1701424"/>
              <a:gd name="connsiteY8887" fmla="*/ 277867 h 1652906"/>
              <a:gd name="connsiteX8888" fmla="*/ 386180 w 1701424"/>
              <a:gd name="connsiteY8888" fmla="*/ 277867 h 1652906"/>
              <a:gd name="connsiteX8889" fmla="*/ 388278 w 1701424"/>
              <a:gd name="connsiteY8889" fmla="*/ 277605 h 1652906"/>
              <a:gd name="connsiteX8890" fmla="*/ 388934 w 1701424"/>
              <a:gd name="connsiteY8890" fmla="*/ 277211 h 1652906"/>
              <a:gd name="connsiteX8891" fmla="*/ 388934 w 1701424"/>
              <a:gd name="connsiteY8891" fmla="*/ 276556 h 1652906"/>
              <a:gd name="connsiteX8892" fmla="*/ 392081 w 1701424"/>
              <a:gd name="connsiteY8892" fmla="*/ 276556 h 1652906"/>
              <a:gd name="connsiteX8893" fmla="*/ 392081 w 1701424"/>
              <a:gd name="connsiteY8893" fmla="*/ 275507 h 1652906"/>
              <a:gd name="connsiteX8894" fmla="*/ 393917 w 1701424"/>
              <a:gd name="connsiteY8894" fmla="*/ 275113 h 1652906"/>
              <a:gd name="connsiteX8895" fmla="*/ 393917 w 1701424"/>
              <a:gd name="connsiteY8895" fmla="*/ 274851 h 1652906"/>
              <a:gd name="connsiteX8896" fmla="*/ 396015 w 1701424"/>
              <a:gd name="connsiteY8896" fmla="*/ 274458 h 1652906"/>
              <a:gd name="connsiteX8897" fmla="*/ 396015 w 1701424"/>
              <a:gd name="connsiteY8897" fmla="*/ 274195 h 1652906"/>
              <a:gd name="connsiteX8898" fmla="*/ 396277 w 1701424"/>
              <a:gd name="connsiteY8898" fmla="*/ 273802 h 1652906"/>
              <a:gd name="connsiteX8899" fmla="*/ 398375 w 1701424"/>
              <a:gd name="connsiteY8899" fmla="*/ 273540 h 1652906"/>
              <a:gd name="connsiteX8900" fmla="*/ 402965 w 1701424"/>
              <a:gd name="connsiteY8900" fmla="*/ 273146 h 1652906"/>
              <a:gd name="connsiteX8901" fmla="*/ 404407 w 1701424"/>
              <a:gd name="connsiteY8901" fmla="*/ 272884 h 1652906"/>
              <a:gd name="connsiteX8902" fmla="*/ 410833 w 1701424"/>
              <a:gd name="connsiteY8902" fmla="*/ 273146 h 1652906"/>
              <a:gd name="connsiteX8903" fmla="*/ 421454 w 1701424"/>
              <a:gd name="connsiteY8903" fmla="*/ 271048 h 1652906"/>
              <a:gd name="connsiteX8904" fmla="*/ 424339 w 1701424"/>
              <a:gd name="connsiteY8904" fmla="*/ 271442 h 1652906"/>
              <a:gd name="connsiteX8905" fmla="*/ 426831 w 1701424"/>
              <a:gd name="connsiteY8905" fmla="*/ 270261 h 1652906"/>
              <a:gd name="connsiteX8906" fmla="*/ 431814 w 1701424"/>
              <a:gd name="connsiteY8906" fmla="*/ 269999 h 1652906"/>
              <a:gd name="connsiteX8907" fmla="*/ 439026 w 1701424"/>
              <a:gd name="connsiteY8907" fmla="*/ 269475 h 1652906"/>
              <a:gd name="connsiteX8908" fmla="*/ 444402 w 1701424"/>
              <a:gd name="connsiteY8908" fmla="*/ 270393 h 1652906"/>
              <a:gd name="connsiteX8909" fmla="*/ 450303 w 1701424"/>
              <a:gd name="connsiteY8909" fmla="*/ 270393 h 1652906"/>
              <a:gd name="connsiteX8910" fmla="*/ 457122 w 1701424"/>
              <a:gd name="connsiteY8910" fmla="*/ 271179 h 1652906"/>
              <a:gd name="connsiteX8911" fmla="*/ 462761 w 1701424"/>
              <a:gd name="connsiteY8911" fmla="*/ 272622 h 1652906"/>
              <a:gd name="connsiteX8912" fmla="*/ 464859 w 1701424"/>
              <a:gd name="connsiteY8912" fmla="*/ 272622 h 1652906"/>
              <a:gd name="connsiteX8913" fmla="*/ 468399 w 1701424"/>
              <a:gd name="connsiteY8913" fmla="*/ 273802 h 1652906"/>
              <a:gd name="connsiteX8914" fmla="*/ 470235 w 1701424"/>
              <a:gd name="connsiteY8914" fmla="*/ 273409 h 1652906"/>
              <a:gd name="connsiteX8915" fmla="*/ 472333 w 1701424"/>
              <a:gd name="connsiteY8915" fmla="*/ 273802 h 1652906"/>
              <a:gd name="connsiteX8916" fmla="*/ 474825 w 1701424"/>
              <a:gd name="connsiteY8916" fmla="*/ 275244 h 1652906"/>
              <a:gd name="connsiteX8917" fmla="*/ 476005 w 1701424"/>
              <a:gd name="connsiteY8917" fmla="*/ 275507 h 1652906"/>
              <a:gd name="connsiteX8918" fmla="*/ 477710 w 1701424"/>
              <a:gd name="connsiteY8918" fmla="*/ 276162 h 1652906"/>
              <a:gd name="connsiteX8919" fmla="*/ 479545 w 1701424"/>
              <a:gd name="connsiteY8919" fmla="*/ 277605 h 1652906"/>
              <a:gd name="connsiteX8920" fmla="*/ 479152 w 1701424"/>
              <a:gd name="connsiteY8920" fmla="*/ 277998 h 1652906"/>
              <a:gd name="connsiteX8921" fmla="*/ 478759 w 1701424"/>
              <a:gd name="connsiteY8921" fmla="*/ 278916 h 1652906"/>
              <a:gd name="connsiteX8922" fmla="*/ 479021 w 1701424"/>
              <a:gd name="connsiteY8922" fmla="*/ 279309 h 1652906"/>
              <a:gd name="connsiteX8923" fmla="*/ 479021 w 1701424"/>
              <a:gd name="connsiteY8923" fmla="*/ 281014 h 1652906"/>
              <a:gd name="connsiteX8924" fmla="*/ 476136 w 1701424"/>
              <a:gd name="connsiteY8924" fmla="*/ 284555 h 1652906"/>
              <a:gd name="connsiteX8925" fmla="*/ 476136 w 1701424"/>
              <a:gd name="connsiteY8925" fmla="*/ 285735 h 1652906"/>
              <a:gd name="connsiteX8926" fmla="*/ 476136 w 1701424"/>
              <a:gd name="connsiteY8926" fmla="*/ 287177 h 1652906"/>
              <a:gd name="connsiteX8927" fmla="*/ 475874 w 1701424"/>
              <a:gd name="connsiteY8927" fmla="*/ 287964 h 1652906"/>
              <a:gd name="connsiteX8928" fmla="*/ 476136 w 1701424"/>
              <a:gd name="connsiteY8928" fmla="*/ 289669 h 1652906"/>
              <a:gd name="connsiteX8929" fmla="*/ 476792 w 1701424"/>
              <a:gd name="connsiteY8929" fmla="*/ 290062 h 1652906"/>
              <a:gd name="connsiteX8930" fmla="*/ 475874 w 1701424"/>
              <a:gd name="connsiteY8930" fmla="*/ 290849 h 1652906"/>
              <a:gd name="connsiteX8931" fmla="*/ 476792 w 1701424"/>
              <a:gd name="connsiteY8931" fmla="*/ 292554 h 1652906"/>
              <a:gd name="connsiteX8932" fmla="*/ 477972 w 1701424"/>
              <a:gd name="connsiteY8932" fmla="*/ 299635 h 1652906"/>
              <a:gd name="connsiteX8933" fmla="*/ 477578 w 1701424"/>
              <a:gd name="connsiteY8933" fmla="*/ 301733 h 1652906"/>
              <a:gd name="connsiteX8934" fmla="*/ 478759 w 1701424"/>
              <a:gd name="connsiteY8934" fmla="*/ 305667 h 1652906"/>
              <a:gd name="connsiteX8935" fmla="*/ 479021 w 1701424"/>
              <a:gd name="connsiteY8935" fmla="*/ 307109 h 1652906"/>
              <a:gd name="connsiteX8936" fmla="*/ 479414 w 1701424"/>
              <a:gd name="connsiteY8936" fmla="*/ 307109 h 1652906"/>
              <a:gd name="connsiteX8937" fmla="*/ 480201 w 1701424"/>
              <a:gd name="connsiteY8937" fmla="*/ 309601 h 1652906"/>
              <a:gd name="connsiteX8938" fmla="*/ 480463 w 1701424"/>
              <a:gd name="connsiteY8938" fmla="*/ 309601 h 1652906"/>
              <a:gd name="connsiteX8939" fmla="*/ 481906 w 1701424"/>
              <a:gd name="connsiteY8939" fmla="*/ 313403 h 1652906"/>
              <a:gd name="connsiteX8940" fmla="*/ 482299 w 1701424"/>
              <a:gd name="connsiteY8940" fmla="*/ 314059 h 1652906"/>
              <a:gd name="connsiteX8941" fmla="*/ 483086 w 1701424"/>
              <a:gd name="connsiteY8941" fmla="*/ 314846 h 1652906"/>
              <a:gd name="connsiteX8942" fmla="*/ 484791 w 1701424"/>
              <a:gd name="connsiteY8942" fmla="*/ 314584 h 1652906"/>
              <a:gd name="connsiteX8943" fmla="*/ 486626 w 1701424"/>
              <a:gd name="connsiteY8943" fmla="*/ 313797 h 1652906"/>
              <a:gd name="connsiteX8944" fmla="*/ 487413 w 1701424"/>
              <a:gd name="connsiteY8944" fmla="*/ 313797 h 1652906"/>
              <a:gd name="connsiteX8945" fmla="*/ 488856 w 1701424"/>
              <a:gd name="connsiteY8945" fmla="*/ 313403 h 1652906"/>
              <a:gd name="connsiteX8946" fmla="*/ 492770 w 1701424"/>
              <a:gd name="connsiteY8946" fmla="*/ 311316 h 1652906"/>
              <a:gd name="connsiteX8947" fmla="*/ 493970 w 1701424"/>
              <a:gd name="connsiteY8947" fmla="*/ 311830 h 1652906"/>
              <a:gd name="connsiteX8948" fmla="*/ 496068 w 1701424"/>
              <a:gd name="connsiteY8948" fmla="*/ 312748 h 1652906"/>
              <a:gd name="connsiteX8949" fmla="*/ 497117 w 1701424"/>
              <a:gd name="connsiteY8949" fmla="*/ 313141 h 1652906"/>
              <a:gd name="connsiteX8950" fmla="*/ 497117 w 1701424"/>
              <a:gd name="connsiteY8950" fmla="*/ 313403 h 1652906"/>
              <a:gd name="connsiteX8951" fmla="*/ 496330 w 1701424"/>
              <a:gd name="connsiteY8951" fmla="*/ 313141 h 1652906"/>
              <a:gd name="connsiteX8952" fmla="*/ 495412 w 1701424"/>
              <a:gd name="connsiteY8952" fmla="*/ 313797 h 1652906"/>
              <a:gd name="connsiteX8953" fmla="*/ 495675 w 1701424"/>
              <a:gd name="connsiteY8953" fmla="*/ 314584 h 1652906"/>
              <a:gd name="connsiteX8954" fmla="*/ 497117 w 1701424"/>
              <a:gd name="connsiteY8954" fmla="*/ 313797 h 1652906"/>
              <a:gd name="connsiteX8955" fmla="*/ 496855 w 1701424"/>
              <a:gd name="connsiteY8955" fmla="*/ 314059 h 1652906"/>
              <a:gd name="connsiteX8956" fmla="*/ 498166 w 1701424"/>
              <a:gd name="connsiteY8956" fmla="*/ 316157 h 1652906"/>
              <a:gd name="connsiteX8957" fmla="*/ 504985 w 1701424"/>
              <a:gd name="connsiteY8957" fmla="*/ 327566 h 1652906"/>
              <a:gd name="connsiteX8958" fmla="*/ 506165 w 1701424"/>
              <a:gd name="connsiteY8958" fmla="*/ 330057 h 1652906"/>
              <a:gd name="connsiteX8959" fmla="*/ 507083 w 1701424"/>
              <a:gd name="connsiteY8959" fmla="*/ 332417 h 1652906"/>
              <a:gd name="connsiteX8960" fmla="*/ 508263 w 1701424"/>
              <a:gd name="connsiteY8960" fmla="*/ 337400 h 1652906"/>
              <a:gd name="connsiteX8961" fmla="*/ 509050 w 1701424"/>
              <a:gd name="connsiteY8961" fmla="*/ 338843 h 1652906"/>
              <a:gd name="connsiteX8962" fmla="*/ 514951 w 1701424"/>
              <a:gd name="connsiteY8962" fmla="*/ 337794 h 1652906"/>
              <a:gd name="connsiteX8963" fmla="*/ 518098 w 1701424"/>
              <a:gd name="connsiteY8963" fmla="*/ 337138 h 1652906"/>
              <a:gd name="connsiteX8964" fmla="*/ 520196 w 1701424"/>
              <a:gd name="connsiteY8964" fmla="*/ 346317 h 1652906"/>
              <a:gd name="connsiteX8965" fmla="*/ 519409 w 1701424"/>
              <a:gd name="connsiteY8965" fmla="*/ 346580 h 1652906"/>
              <a:gd name="connsiteX8966" fmla="*/ 519409 w 1701424"/>
              <a:gd name="connsiteY8966" fmla="*/ 346973 h 1652906"/>
              <a:gd name="connsiteX8967" fmla="*/ 520196 w 1701424"/>
              <a:gd name="connsiteY8967" fmla="*/ 346580 h 1652906"/>
              <a:gd name="connsiteX8968" fmla="*/ 520589 w 1701424"/>
              <a:gd name="connsiteY8968" fmla="*/ 348415 h 1652906"/>
              <a:gd name="connsiteX8969" fmla="*/ 520196 w 1701424"/>
              <a:gd name="connsiteY8969" fmla="*/ 346973 h 1652906"/>
              <a:gd name="connsiteX8970" fmla="*/ 519934 w 1701424"/>
              <a:gd name="connsiteY8970" fmla="*/ 346973 h 1652906"/>
              <a:gd name="connsiteX8971" fmla="*/ 516655 w 1701424"/>
              <a:gd name="connsiteY8971" fmla="*/ 348415 h 1652906"/>
              <a:gd name="connsiteX8972" fmla="*/ 514820 w 1701424"/>
              <a:gd name="connsiteY8972" fmla="*/ 349333 h 1652906"/>
              <a:gd name="connsiteX8973" fmla="*/ 514820 w 1701424"/>
              <a:gd name="connsiteY8973" fmla="*/ 350514 h 1652906"/>
              <a:gd name="connsiteX8974" fmla="*/ 515475 w 1701424"/>
              <a:gd name="connsiteY8974" fmla="*/ 353398 h 1652906"/>
              <a:gd name="connsiteX8975" fmla="*/ 515869 w 1701424"/>
              <a:gd name="connsiteY8975" fmla="*/ 354185 h 1652906"/>
              <a:gd name="connsiteX8976" fmla="*/ 517573 w 1701424"/>
              <a:gd name="connsiteY8976" fmla="*/ 357070 h 1652906"/>
              <a:gd name="connsiteX8977" fmla="*/ 518098 w 1701424"/>
              <a:gd name="connsiteY8977" fmla="*/ 357070 h 1652906"/>
              <a:gd name="connsiteX8978" fmla="*/ 518098 w 1701424"/>
              <a:gd name="connsiteY8978" fmla="*/ 357463 h 1652906"/>
              <a:gd name="connsiteX8979" fmla="*/ 519540 w 1701424"/>
              <a:gd name="connsiteY8979" fmla="*/ 359955 h 1652906"/>
              <a:gd name="connsiteX8980" fmla="*/ 519278 w 1701424"/>
              <a:gd name="connsiteY8980" fmla="*/ 359693 h 1652906"/>
              <a:gd name="connsiteX8981" fmla="*/ 518491 w 1701424"/>
              <a:gd name="connsiteY8981" fmla="*/ 359955 h 1652906"/>
              <a:gd name="connsiteX8982" fmla="*/ 518491 w 1701424"/>
              <a:gd name="connsiteY8982" fmla="*/ 360348 h 1652906"/>
              <a:gd name="connsiteX8983" fmla="*/ 518098 w 1701424"/>
              <a:gd name="connsiteY8983" fmla="*/ 360480 h 1652906"/>
              <a:gd name="connsiteX8984" fmla="*/ 518098 w 1701424"/>
              <a:gd name="connsiteY8984" fmla="*/ 360873 h 1652906"/>
              <a:gd name="connsiteX8985" fmla="*/ 518360 w 1701424"/>
              <a:gd name="connsiteY8985" fmla="*/ 360873 h 1652906"/>
              <a:gd name="connsiteX8986" fmla="*/ 518754 w 1701424"/>
              <a:gd name="connsiteY8986" fmla="*/ 360873 h 1652906"/>
              <a:gd name="connsiteX8987" fmla="*/ 519934 w 1701424"/>
              <a:gd name="connsiteY8987" fmla="*/ 360480 h 1652906"/>
              <a:gd name="connsiteX8988" fmla="*/ 520196 w 1701424"/>
              <a:gd name="connsiteY8988" fmla="*/ 360873 h 1652906"/>
              <a:gd name="connsiteX8989" fmla="*/ 520852 w 1701424"/>
              <a:gd name="connsiteY8989" fmla="*/ 361791 h 1652906"/>
              <a:gd name="connsiteX8990" fmla="*/ 520852 w 1701424"/>
              <a:gd name="connsiteY8990" fmla="*/ 362971 h 1652906"/>
              <a:gd name="connsiteX8991" fmla="*/ 522032 w 1701424"/>
              <a:gd name="connsiteY8991" fmla="*/ 367167 h 1652906"/>
              <a:gd name="connsiteX8992" fmla="*/ 524130 w 1701424"/>
              <a:gd name="connsiteY8992" fmla="*/ 369659 h 1652906"/>
              <a:gd name="connsiteX8993" fmla="*/ 524392 w 1701424"/>
              <a:gd name="connsiteY8993" fmla="*/ 370314 h 1652906"/>
              <a:gd name="connsiteX8994" fmla="*/ 524392 w 1701424"/>
              <a:gd name="connsiteY8994" fmla="*/ 371494 h 1652906"/>
              <a:gd name="connsiteX8995" fmla="*/ 524130 w 1701424"/>
              <a:gd name="connsiteY8995" fmla="*/ 371757 h 1652906"/>
              <a:gd name="connsiteX8996" fmla="*/ 522687 w 1701424"/>
              <a:gd name="connsiteY8996" fmla="*/ 372544 h 1652906"/>
              <a:gd name="connsiteX8997" fmla="*/ 520589 w 1701424"/>
              <a:gd name="connsiteY8997" fmla="*/ 377133 h 1652906"/>
              <a:gd name="connsiteX8998" fmla="*/ 523081 w 1701424"/>
              <a:gd name="connsiteY8998" fmla="*/ 378576 h 1652906"/>
              <a:gd name="connsiteX8999" fmla="*/ 524523 w 1701424"/>
              <a:gd name="connsiteY8999" fmla="*/ 375297 h 1652906"/>
              <a:gd name="connsiteX9000" fmla="*/ 524917 w 1701424"/>
              <a:gd name="connsiteY9000" fmla="*/ 374511 h 1652906"/>
              <a:gd name="connsiteX9001" fmla="*/ 524917 w 1701424"/>
              <a:gd name="connsiteY9001" fmla="*/ 373593 h 1652906"/>
              <a:gd name="connsiteX9002" fmla="*/ 524917 w 1701424"/>
              <a:gd name="connsiteY9002" fmla="*/ 372412 h 1652906"/>
              <a:gd name="connsiteX9003" fmla="*/ 525179 w 1701424"/>
              <a:gd name="connsiteY9003" fmla="*/ 372412 h 1652906"/>
              <a:gd name="connsiteX9004" fmla="*/ 525179 w 1701424"/>
              <a:gd name="connsiteY9004" fmla="*/ 374511 h 1652906"/>
              <a:gd name="connsiteX9005" fmla="*/ 524917 w 1701424"/>
              <a:gd name="connsiteY9005" fmla="*/ 375297 h 1652906"/>
              <a:gd name="connsiteX9006" fmla="*/ 523474 w 1701424"/>
              <a:gd name="connsiteY9006" fmla="*/ 378182 h 1652906"/>
              <a:gd name="connsiteX9007" fmla="*/ 523474 w 1701424"/>
              <a:gd name="connsiteY9007" fmla="*/ 380018 h 1652906"/>
              <a:gd name="connsiteX9008" fmla="*/ 523081 w 1701424"/>
              <a:gd name="connsiteY9008" fmla="*/ 380280 h 1652906"/>
              <a:gd name="connsiteX9009" fmla="*/ 523081 w 1701424"/>
              <a:gd name="connsiteY9009" fmla="*/ 381460 h 1652906"/>
              <a:gd name="connsiteX9010" fmla="*/ 522819 w 1701424"/>
              <a:gd name="connsiteY9010" fmla="*/ 382903 h 1652906"/>
              <a:gd name="connsiteX9011" fmla="*/ 522032 w 1701424"/>
              <a:gd name="connsiteY9011" fmla="*/ 383558 h 1652906"/>
              <a:gd name="connsiteX9012" fmla="*/ 522032 w 1701424"/>
              <a:gd name="connsiteY9012" fmla="*/ 383821 h 1652906"/>
              <a:gd name="connsiteX9013" fmla="*/ 522819 w 1701424"/>
              <a:gd name="connsiteY9013" fmla="*/ 383558 h 1652906"/>
              <a:gd name="connsiteX9014" fmla="*/ 522819 w 1701424"/>
              <a:gd name="connsiteY9014" fmla="*/ 383821 h 1652906"/>
              <a:gd name="connsiteX9015" fmla="*/ 521638 w 1701424"/>
              <a:gd name="connsiteY9015" fmla="*/ 384214 h 1652906"/>
              <a:gd name="connsiteX9016" fmla="*/ 520852 w 1701424"/>
              <a:gd name="connsiteY9016" fmla="*/ 385001 h 1652906"/>
              <a:gd name="connsiteX9017" fmla="*/ 519934 w 1701424"/>
              <a:gd name="connsiteY9017" fmla="*/ 386443 h 1652906"/>
              <a:gd name="connsiteX9018" fmla="*/ 519934 w 1701424"/>
              <a:gd name="connsiteY9018" fmla="*/ 386706 h 1652906"/>
              <a:gd name="connsiteX9019" fmla="*/ 519540 w 1701424"/>
              <a:gd name="connsiteY9019" fmla="*/ 386443 h 1652906"/>
              <a:gd name="connsiteX9020" fmla="*/ 519540 w 1701424"/>
              <a:gd name="connsiteY9020" fmla="*/ 387099 h 1652906"/>
              <a:gd name="connsiteX9021" fmla="*/ 518360 w 1701424"/>
              <a:gd name="connsiteY9021" fmla="*/ 387099 h 1652906"/>
              <a:gd name="connsiteX9022" fmla="*/ 518098 w 1701424"/>
              <a:gd name="connsiteY9022" fmla="*/ 386706 h 1652906"/>
              <a:gd name="connsiteX9023" fmla="*/ 517705 w 1701424"/>
              <a:gd name="connsiteY9023" fmla="*/ 386443 h 1652906"/>
              <a:gd name="connsiteX9024" fmla="*/ 517705 w 1701424"/>
              <a:gd name="connsiteY9024" fmla="*/ 386706 h 1652906"/>
              <a:gd name="connsiteX9025" fmla="*/ 517442 w 1701424"/>
              <a:gd name="connsiteY9025" fmla="*/ 386706 h 1652906"/>
              <a:gd name="connsiteX9026" fmla="*/ 517705 w 1701424"/>
              <a:gd name="connsiteY9026" fmla="*/ 387361 h 1652906"/>
              <a:gd name="connsiteX9027" fmla="*/ 517442 w 1701424"/>
              <a:gd name="connsiteY9027" fmla="*/ 387361 h 1652906"/>
              <a:gd name="connsiteX9028" fmla="*/ 517442 w 1701424"/>
              <a:gd name="connsiteY9028" fmla="*/ 387755 h 1652906"/>
              <a:gd name="connsiteX9029" fmla="*/ 518098 w 1701424"/>
              <a:gd name="connsiteY9029" fmla="*/ 387755 h 1652906"/>
              <a:gd name="connsiteX9030" fmla="*/ 518885 w 1701424"/>
              <a:gd name="connsiteY9030" fmla="*/ 387755 h 1652906"/>
              <a:gd name="connsiteX9031" fmla="*/ 518491 w 1701424"/>
              <a:gd name="connsiteY9031" fmla="*/ 388017 h 1652906"/>
              <a:gd name="connsiteX9032" fmla="*/ 517573 w 1701424"/>
              <a:gd name="connsiteY9032" fmla="*/ 388017 h 1652906"/>
              <a:gd name="connsiteX9033" fmla="*/ 517180 w 1701424"/>
              <a:gd name="connsiteY9033" fmla="*/ 387755 h 1652906"/>
              <a:gd name="connsiteX9034" fmla="*/ 516262 w 1701424"/>
              <a:gd name="connsiteY9034" fmla="*/ 386968 h 1652906"/>
              <a:gd name="connsiteX9035" fmla="*/ 516524 w 1701424"/>
              <a:gd name="connsiteY9035" fmla="*/ 388017 h 1652906"/>
              <a:gd name="connsiteX9036" fmla="*/ 513377 w 1701424"/>
              <a:gd name="connsiteY9036" fmla="*/ 388673 h 1652906"/>
              <a:gd name="connsiteX9037" fmla="*/ 511935 w 1701424"/>
              <a:gd name="connsiteY9037" fmla="*/ 389066 h 1652906"/>
              <a:gd name="connsiteX9038" fmla="*/ 506952 w 1701424"/>
              <a:gd name="connsiteY9038" fmla="*/ 390771 h 1652906"/>
              <a:gd name="connsiteX9039" fmla="*/ 500657 w 1701424"/>
              <a:gd name="connsiteY9039" fmla="*/ 393656 h 1652906"/>
              <a:gd name="connsiteX9040" fmla="*/ 497773 w 1701424"/>
              <a:gd name="connsiteY9040" fmla="*/ 394049 h 1652906"/>
              <a:gd name="connsiteX9041" fmla="*/ 493839 w 1701424"/>
              <a:gd name="connsiteY9041" fmla="*/ 394049 h 1652906"/>
              <a:gd name="connsiteX9042" fmla="*/ 492396 w 1701424"/>
              <a:gd name="connsiteY9042" fmla="*/ 393656 h 1652906"/>
              <a:gd name="connsiteX9043" fmla="*/ 487413 w 1701424"/>
              <a:gd name="connsiteY9043" fmla="*/ 390771 h 1652906"/>
              <a:gd name="connsiteX9044" fmla="*/ 487413 w 1701424"/>
              <a:gd name="connsiteY9044" fmla="*/ 391951 h 1652906"/>
              <a:gd name="connsiteX9045" fmla="*/ 487413 w 1701424"/>
              <a:gd name="connsiteY9045" fmla="*/ 397852 h 1652906"/>
              <a:gd name="connsiteX9046" fmla="*/ 488069 w 1701424"/>
              <a:gd name="connsiteY9046" fmla="*/ 406375 h 1652906"/>
              <a:gd name="connsiteX9047" fmla="*/ 488856 w 1701424"/>
              <a:gd name="connsiteY9047" fmla="*/ 409654 h 1652906"/>
              <a:gd name="connsiteX9048" fmla="*/ 489511 w 1701424"/>
              <a:gd name="connsiteY9048" fmla="*/ 411096 h 1652906"/>
              <a:gd name="connsiteX9049" fmla="*/ 490298 w 1701424"/>
              <a:gd name="connsiteY9049" fmla="*/ 413587 h 1652906"/>
              <a:gd name="connsiteX9050" fmla="*/ 492396 w 1701424"/>
              <a:gd name="connsiteY9050" fmla="*/ 417390 h 1652906"/>
              <a:gd name="connsiteX9051" fmla="*/ 497379 w 1701424"/>
              <a:gd name="connsiteY9051" fmla="*/ 423029 h 1652906"/>
              <a:gd name="connsiteX9052" fmla="*/ 497773 w 1701424"/>
              <a:gd name="connsiteY9052" fmla="*/ 423422 h 1652906"/>
              <a:gd name="connsiteX9053" fmla="*/ 498691 w 1701424"/>
              <a:gd name="connsiteY9053" fmla="*/ 424471 h 1652906"/>
              <a:gd name="connsiteX9054" fmla="*/ 499084 w 1701424"/>
              <a:gd name="connsiteY9054" fmla="*/ 424865 h 1652906"/>
              <a:gd name="connsiteX9055" fmla="*/ 499346 w 1701424"/>
              <a:gd name="connsiteY9055" fmla="*/ 425652 h 1652906"/>
              <a:gd name="connsiteX9056" fmla="*/ 500002 w 1701424"/>
              <a:gd name="connsiteY9056" fmla="*/ 425914 h 1652906"/>
              <a:gd name="connsiteX9057" fmla="*/ 500002 w 1701424"/>
              <a:gd name="connsiteY9057" fmla="*/ 426307 h 1652906"/>
              <a:gd name="connsiteX9058" fmla="*/ 502100 w 1701424"/>
              <a:gd name="connsiteY9058" fmla="*/ 425652 h 1652906"/>
              <a:gd name="connsiteX9059" fmla="*/ 502493 w 1701424"/>
              <a:gd name="connsiteY9059" fmla="*/ 424471 h 1652906"/>
              <a:gd name="connsiteX9060" fmla="*/ 502756 w 1701424"/>
              <a:gd name="connsiteY9060" fmla="*/ 424471 h 1652906"/>
              <a:gd name="connsiteX9061" fmla="*/ 502756 w 1701424"/>
              <a:gd name="connsiteY9061" fmla="*/ 425127 h 1652906"/>
              <a:gd name="connsiteX9062" fmla="*/ 503149 w 1701424"/>
              <a:gd name="connsiteY9062" fmla="*/ 425127 h 1652906"/>
              <a:gd name="connsiteX9063" fmla="*/ 502756 w 1701424"/>
              <a:gd name="connsiteY9063" fmla="*/ 425520 h 1652906"/>
              <a:gd name="connsiteX9064" fmla="*/ 503149 w 1701424"/>
              <a:gd name="connsiteY9064" fmla="*/ 425783 h 1652906"/>
              <a:gd name="connsiteX9065" fmla="*/ 503149 w 1701424"/>
              <a:gd name="connsiteY9065" fmla="*/ 425520 h 1652906"/>
              <a:gd name="connsiteX9066" fmla="*/ 503149 w 1701424"/>
              <a:gd name="connsiteY9066" fmla="*/ 425127 h 1652906"/>
              <a:gd name="connsiteX9067" fmla="*/ 503411 w 1701424"/>
              <a:gd name="connsiteY9067" fmla="*/ 425127 h 1652906"/>
              <a:gd name="connsiteX9068" fmla="*/ 504067 w 1701424"/>
              <a:gd name="connsiteY9068" fmla="*/ 424471 h 1652906"/>
              <a:gd name="connsiteX9069" fmla="*/ 505247 w 1701424"/>
              <a:gd name="connsiteY9069" fmla="*/ 423422 h 1652906"/>
              <a:gd name="connsiteX9070" fmla="*/ 506034 w 1701424"/>
              <a:gd name="connsiteY9070" fmla="*/ 423029 h 1652906"/>
              <a:gd name="connsiteX9071" fmla="*/ 506296 w 1701424"/>
              <a:gd name="connsiteY9071" fmla="*/ 422767 h 1652906"/>
              <a:gd name="connsiteX9072" fmla="*/ 507476 w 1701424"/>
              <a:gd name="connsiteY9072" fmla="*/ 422373 h 1652906"/>
              <a:gd name="connsiteX9073" fmla="*/ 512066 w 1701424"/>
              <a:gd name="connsiteY9073" fmla="*/ 422373 h 1652906"/>
              <a:gd name="connsiteX9074" fmla="*/ 512722 w 1701424"/>
              <a:gd name="connsiteY9074" fmla="*/ 422111 h 1652906"/>
              <a:gd name="connsiteX9075" fmla="*/ 514557 w 1701424"/>
              <a:gd name="connsiteY9075" fmla="*/ 422373 h 1652906"/>
              <a:gd name="connsiteX9076" fmla="*/ 514557 w 1701424"/>
              <a:gd name="connsiteY9076" fmla="*/ 423160 h 1652906"/>
              <a:gd name="connsiteX9077" fmla="*/ 515213 w 1701424"/>
              <a:gd name="connsiteY9077" fmla="*/ 423553 h 1652906"/>
              <a:gd name="connsiteX9078" fmla="*/ 516655 w 1701424"/>
              <a:gd name="connsiteY9078" fmla="*/ 423160 h 1652906"/>
              <a:gd name="connsiteX9079" fmla="*/ 516918 w 1701424"/>
              <a:gd name="connsiteY9079" fmla="*/ 424996 h 1652906"/>
              <a:gd name="connsiteX9080" fmla="*/ 518098 w 1701424"/>
              <a:gd name="connsiteY9080" fmla="*/ 424603 h 1652906"/>
              <a:gd name="connsiteX9081" fmla="*/ 518885 w 1701424"/>
              <a:gd name="connsiteY9081" fmla="*/ 426438 h 1652906"/>
              <a:gd name="connsiteX9082" fmla="*/ 519540 w 1701424"/>
              <a:gd name="connsiteY9082" fmla="*/ 426438 h 1652906"/>
              <a:gd name="connsiteX9083" fmla="*/ 519540 w 1701424"/>
              <a:gd name="connsiteY9083" fmla="*/ 426701 h 1652906"/>
              <a:gd name="connsiteX9084" fmla="*/ 520720 w 1701424"/>
              <a:gd name="connsiteY9084" fmla="*/ 428799 h 1652906"/>
              <a:gd name="connsiteX9085" fmla="*/ 520983 w 1701424"/>
              <a:gd name="connsiteY9085" fmla="*/ 428799 h 1652906"/>
              <a:gd name="connsiteX9086" fmla="*/ 522819 w 1701424"/>
              <a:gd name="connsiteY9086" fmla="*/ 430897 h 1652906"/>
              <a:gd name="connsiteX9087" fmla="*/ 526359 w 1701424"/>
              <a:gd name="connsiteY9087" fmla="*/ 435880 h 1652906"/>
              <a:gd name="connsiteX9088" fmla="*/ 529506 w 1701424"/>
              <a:gd name="connsiteY9088" fmla="*/ 440863 h 1652906"/>
              <a:gd name="connsiteX9089" fmla="*/ 530949 w 1701424"/>
              <a:gd name="connsiteY9089" fmla="*/ 442961 h 1652906"/>
              <a:gd name="connsiteX9090" fmla="*/ 532391 w 1701424"/>
              <a:gd name="connsiteY9090" fmla="*/ 445059 h 1652906"/>
              <a:gd name="connsiteX9091" fmla="*/ 532785 w 1701424"/>
              <a:gd name="connsiteY9091" fmla="*/ 445846 h 1652906"/>
              <a:gd name="connsiteX9092" fmla="*/ 531211 w 1701424"/>
              <a:gd name="connsiteY9092" fmla="*/ 446239 h 1652906"/>
              <a:gd name="connsiteX9093" fmla="*/ 530031 w 1701424"/>
              <a:gd name="connsiteY9093" fmla="*/ 446501 h 1652906"/>
              <a:gd name="connsiteX9094" fmla="*/ 530031 w 1701424"/>
              <a:gd name="connsiteY9094" fmla="*/ 446895 h 1652906"/>
              <a:gd name="connsiteX9095" fmla="*/ 532522 w 1701424"/>
              <a:gd name="connsiteY9095" fmla="*/ 446108 h 1652906"/>
              <a:gd name="connsiteX9096" fmla="*/ 532785 w 1701424"/>
              <a:gd name="connsiteY9096" fmla="*/ 446108 h 1652906"/>
              <a:gd name="connsiteX9097" fmla="*/ 531998 w 1701424"/>
              <a:gd name="connsiteY9097" fmla="*/ 446895 h 1652906"/>
              <a:gd name="connsiteX9098" fmla="*/ 530555 w 1701424"/>
              <a:gd name="connsiteY9098" fmla="*/ 446895 h 1652906"/>
              <a:gd name="connsiteX9099" fmla="*/ 531211 w 1701424"/>
              <a:gd name="connsiteY9099" fmla="*/ 447157 h 1652906"/>
              <a:gd name="connsiteX9100" fmla="*/ 531867 w 1701424"/>
              <a:gd name="connsiteY9100" fmla="*/ 447157 h 1652906"/>
              <a:gd name="connsiteX9101" fmla="*/ 532653 w 1701424"/>
              <a:gd name="connsiteY9101" fmla="*/ 447157 h 1652906"/>
              <a:gd name="connsiteX9102" fmla="*/ 533309 w 1701424"/>
              <a:gd name="connsiteY9102" fmla="*/ 448600 h 1652906"/>
              <a:gd name="connsiteX9103" fmla="*/ 535014 w 1701424"/>
              <a:gd name="connsiteY9103" fmla="*/ 450698 h 1652906"/>
              <a:gd name="connsiteX9104" fmla="*/ 536194 w 1701424"/>
              <a:gd name="connsiteY9104" fmla="*/ 450698 h 1652906"/>
              <a:gd name="connsiteX9105" fmla="*/ 538292 w 1701424"/>
              <a:gd name="connsiteY9105" fmla="*/ 451878 h 1652906"/>
              <a:gd name="connsiteX9106" fmla="*/ 539210 w 1701424"/>
              <a:gd name="connsiteY9106" fmla="*/ 451878 h 1652906"/>
              <a:gd name="connsiteX9107" fmla="*/ 541046 w 1701424"/>
              <a:gd name="connsiteY9107" fmla="*/ 452140 h 1652906"/>
              <a:gd name="connsiteX9108" fmla="*/ 541964 w 1701424"/>
              <a:gd name="connsiteY9108" fmla="*/ 452927 h 1652906"/>
              <a:gd name="connsiteX9109" fmla="*/ 543406 w 1701424"/>
              <a:gd name="connsiteY9109" fmla="*/ 452927 h 1652906"/>
              <a:gd name="connsiteX9110" fmla="*/ 544586 w 1701424"/>
              <a:gd name="connsiteY9110" fmla="*/ 453320 h 1652906"/>
              <a:gd name="connsiteX9111" fmla="*/ 548782 w 1701424"/>
              <a:gd name="connsiteY9111" fmla="*/ 454107 h 1652906"/>
              <a:gd name="connsiteX9112" fmla="*/ 549569 w 1701424"/>
              <a:gd name="connsiteY9112" fmla="*/ 453714 h 1652906"/>
              <a:gd name="connsiteX9113" fmla="*/ 550225 w 1701424"/>
              <a:gd name="connsiteY9113" fmla="*/ 454107 h 1652906"/>
              <a:gd name="connsiteX9114" fmla="*/ 551405 w 1701424"/>
              <a:gd name="connsiteY9114" fmla="*/ 453714 h 1652906"/>
              <a:gd name="connsiteX9115" fmla="*/ 551012 w 1701424"/>
              <a:gd name="connsiteY9115" fmla="*/ 453451 h 1652906"/>
              <a:gd name="connsiteX9116" fmla="*/ 552454 w 1701424"/>
              <a:gd name="connsiteY9116" fmla="*/ 452796 h 1652906"/>
              <a:gd name="connsiteX9117" fmla="*/ 554552 w 1701424"/>
              <a:gd name="connsiteY9117" fmla="*/ 452009 h 1652906"/>
              <a:gd name="connsiteX9118" fmla="*/ 554552 w 1701424"/>
              <a:gd name="connsiteY9118" fmla="*/ 451353 h 1652906"/>
              <a:gd name="connsiteX9119" fmla="*/ 555995 w 1701424"/>
              <a:gd name="connsiteY9119" fmla="*/ 450960 h 1652906"/>
              <a:gd name="connsiteX9120" fmla="*/ 556388 w 1701424"/>
              <a:gd name="connsiteY9120" fmla="*/ 450042 h 1652906"/>
              <a:gd name="connsiteX9121" fmla="*/ 557437 w 1701424"/>
              <a:gd name="connsiteY9121" fmla="*/ 449255 h 1652906"/>
              <a:gd name="connsiteX9122" fmla="*/ 557831 w 1701424"/>
              <a:gd name="connsiteY9122" fmla="*/ 448600 h 1652906"/>
              <a:gd name="connsiteX9123" fmla="*/ 558093 w 1701424"/>
              <a:gd name="connsiteY9123" fmla="*/ 448337 h 1652906"/>
              <a:gd name="connsiteX9124" fmla="*/ 558880 w 1701424"/>
              <a:gd name="connsiteY9124" fmla="*/ 447157 h 1652906"/>
              <a:gd name="connsiteX9125" fmla="*/ 561765 w 1701424"/>
              <a:gd name="connsiteY9125" fmla="*/ 445059 h 1652906"/>
              <a:gd name="connsiteX9126" fmla="*/ 562158 w 1701424"/>
              <a:gd name="connsiteY9126" fmla="*/ 444141 h 1652906"/>
              <a:gd name="connsiteX9127" fmla="*/ 565305 w 1701424"/>
              <a:gd name="connsiteY9127" fmla="*/ 439158 h 1652906"/>
              <a:gd name="connsiteX9128" fmla="*/ 567797 w 1701424"/>
              <a:gd name="connsiteY9128" fmla="*/ 434962 h 1652906"/>
              <a:gd name="connsiteX9129" fmla="*/ 567797 w 1701424"/>
              <a:gd name="connsiteY9129" fmla="*/ 434306 h 1652906"/>
              <a:gd name="connsiteX9130" fmla="*/ 566616 w 1701424"/>
              <a:gd name="connsiteY9130" fmla="*/ 433126 h 1652906"/>
              <a:gd name="connsiteX9131" fmla="*/ 567010 w 1701424"/>
              <a:gd name="connsiteY9131" fmla="*/ 428930 h 1652906"/>
              <a:gd name="connsiteX9132" fmla="*/ 569895 w 1701424"/>
              <a:gd name="connsiteY9132" fmla="*/ 426438 h 1652906"/>
              <a:gd name="connsiteX9133" fmla="*/ 571599 w 1701424"/>
              <a:gd name="connsiteY9133" fmla="*/ 425258 h 1652906"/>
              <a:gd name="connsiteX9134" fmla="*/ 571599 w 1701424"/>
              <a:gd name="connsiteY9134" fmla="*/ 424340 h 1652906"/>
              <a:gd name="connsiteX9135" fmla="*/ 571993 w 1701424"/>
              <a:gd name="connsiteY9135" fmla="*/ 423553 h 1652906"/>
              <a:gd name="connsiteX9136" fmla="*/ 571993 w 1701424"/>
              <a:gd name="connsiteY9136" fmla="*/ 422898 h 1652906"/>
              <a:gd name="connsiteX9137" fmla="*/ 572255 w 1701424"/>
              <a:gd name="connsiteY9137" fmla="*/ 422898 h 1652906"/>
              <a:gd name="connsiteX9138" fmla="*/ 572648 w 1701424"/>
              <a:gd name="connsiteY9138" fmla="*/ 422111 h 1652906"/>
              <a:gd name="connsiteX9139" fmla="*/ 572648 w 1701424"/>
              <a:gd name="connsiteY9139" fmla="*/ 421455 h 1652906"/>
              <a:gd name="connsiteX9140" fmla="*/ 572911 w 1701424"/>
              <a:gd name="connsiteY9140" fmla="*/ 421455 h 1652906"/>
              <a:gd name="connsiteX9141" fmla="*/ 573304 w 1701424"/>
              <a:gd name="connsiteY9141" fmla="*/ 420013 h 1652906"/>
              <a:gd name="connsiteX9142" fmla="*/ 572911 w 1701424"/>
              <a:gd name="connsiteY9142" fmla="*/ 419619 h 1652906"/>
              <a:gd name="connsiteX9143" fmla="*/ 573304 w 1701424"/>
              <a:gd name="connsiteY9143" fmla="*/ 418964 h 1652906"/>
              <a:gd name="connsiteX9144" fmla="*/ 573566 w 1701424"/>
              <a:gd name="connsiteY9144" fmla="*/ 416866 h 1652906"/>
              <a:gd name="connsiteX9145" fmla="*/ 573304 w 1701424"/>
              <a:gd name="connsiteY9145" fmla="*/ 416604 h 1652906"/>
              <a:gd name="connsiteX9146" fmla="*/ 573304 w 1701424"/>
              <a:gd name="connsiteY9146" fmla="*/ 416210 h 1652906"/>
              <a:gd name="connsiteX9147" fmla="*/ 573566 w 1701424"/>
              <a:gd name="connsiteY9147" fmla="*/ 414768 h 1652906"/>
              <a:gd name="connsiteX9148" fmla="*/ 573304 w 1701424"/>
              <a:gd name="connsiteY9148" fmla="*/ 414505 h 1652906"/>
              <a:gd name="connsiteX9149" fmla="*/ 573566 w 1701424"/>
              <a:gd name="connsiteY9149" fmla="*/ 414112 h 1652906"/>
              <a:gd name="connsiteX9150" fmla="*/ 573566 w 1701424"/>
              <a:gd name="connsiteY9150" fmla="*/ 413456 h 1652906"/>
              <a:gd name="connsiteX9151" fmla="*/ 573304 w 1701424"/>
              <a:gd name="connsiteY9151" fmla="*/ 413194 h 1652906"/>
              <a:gd name="connsiteX9152" fmla="*/ 573566 w 1701424"/>
              <a:gd name="connsiteY9152" fmla="*/ 412407 h 1652906"/>
              <a:gd name="connsiteX9153" fmla="*/ 573960 w 1701424"/>
              <a:gd name="connsiteY9153" fmla="*/ 412014 h 1652906"/>
              <a:gd name="connsiteX9154" fmla="*/ 573566 w 1701424"/>
              <a:gd name="connsiteY9154" fmla="*/ 411227 h 1652906"/>
              <a:gd name="connsiteX9155" fmla="*/ 573960 w 1701424"/>
              <a:gd name="connsiteY9155" fmla="*/ 410834 h 1652906"/>
              <a:gd name="connsiteX9156" fmla="*/ 573566 w 1701424"/>
              <a:gd name="connsiteY9156" fmla="*/ 410572 h 1652906"/>
              <a:gd name="connsiteX9157" fmla="*/ 573960 w 1701424"/>
              <a:gd name="connsiteY9157" fmla="*/ 409785 h 1652906"/>
              <a:gd name="connsiteX9158" fmla="*/ 573566 w 1701424"/>
              <a:gd name="connsiteY9158" fmla="*/ 409391 h 1652906"/>
              <a:gd name="connsiteX9159" fmla="*/ 573566 w 1701424"/>
              <a:gd name="connsiteY9159" fmla="*/ 409129 h 1652906"/>
              <a:gd name="connsiteX9160" fmla="*/ 574353 w 1701424"/>
              <a:gd name="connsiteY9160" fmla="*/ 408736 h 1652906"/>
              <a:gd name="connsiteX9161" fmla="*/ 574091 w 1701424"/>
              <a:gd name="connsiteY9161" fmla="*/ 408473 h 1652906"/>
              <a:gd name="connsiteX9162" fmla="*/ 573697 w 1701424"/>
              <a:gd name="connsiteY9162" fmla="*/ 406638 h 1652906"/>
              <a:gd name="connsiteX9163" fmla="*/ 574091 w 1701424"/>
              <a:gd name="connsiteY9163" fmla="*/ 402835 h 1652906"/>
              <a:gd name="connsiteX9164" fmla="*/ 573697 w 1701424"/>
              <a:gd name="connsiteY9164" fmla="*/ 400999 h 1652906"/>
              <a:gd name="connsiteX9165" fmla="*/ 573697 w 1701424"/>
              <a:gd name="connsiteY9165" fmla="*/ 399556 h 1652906"/>
              <a:gd name="connsiteX9166" fmla="*/ 574091 w 1701424"/>
              <a:gd name="connsiteY9166" fmla="*/ 398770 h 1652906"/>
              <a:gd name="connsiteX9167" fmla="*/ 574091 w 1701424"/>
              <a:gd name="connsiteY9167" fmla="*/ 398507 h 1652906"/>
              <a:gd name="connsiteX9168" fmla="*/ 574091 w 1701424"/>
              <a:gd name="connsiteY9168" fmla="*/ 397983 h 1652906"/>
              <a:gd name="connsiteX9169" fmla="*/ 574091 w 1701424"/>
              <a:gd name="connsiteY9169" fmla="*/ 397721 h 1652906"/>
              <a:gd name="connsiteX9170" fmla="*/ 573697 w 1701424"/>
              <a:gd name="connsiteY9170" fmla="*/ 397327 h 1652906"/>
              <a:gd name="connsiteX9171" fmla="*/ 574484 w 1701424"/>
              <a:gd name="connsiteY9171" fmla="*/ 396672 h 1652906"/>
              <a:gd name="connsiteX9172" fmla="*/ 574222 w 1701424"/>
              <a:gd name="connsiteY9172" fmla="*/ 396409 h 1652906"/>
              <a:gd name="connsiteX9173" fmla="*/ 574222 w 1701424"/>
              <a:gd name="connsiteY9173" fmla="*/ 396016 h 1652906"/>
              <a:gd name="connsiteX9174" fmla="*/ 574484 w 1701424"/>
              <a:gd name="connsiteY9174" fmla="*/ 395754 h 1652906"/>
              <a:gd name="connsiteX9175" fmla="*/ 574222 w 1701424"/>
              <a:gd name="connsiteY9175" fmla="*/ 395098 h 1652906"/>
              <a:gd name="connsiteX9176" fmla="*/ 574484 w 1701424"/>
              <a:gd name="connsiteY9176" fmla="*/ 394705 h 1652906"/>
              <a:gd name="connsiteX9177" fmla="*/ 574484 w 1701424"/>
              <a:gd name="connsiteY9177" fmla="*/ 394049 h 1652906"/>
              <a:gd name="connsiteX9178" fmla="*/ 574484 w 1701424"/>
              <a:gd name="connsiteY9178" fmla="*/ 393787 h 1652906"/>
              <a:gd name="connsiteX9179" fmla="*/ 574484 w 1701424"/>
              <a:gd name="connsiteY9179" fmla="*/ 393393 h 1652906"/>
              <a:gd name="connsiteX9180" fmla="*/ 574222 w 1701424"/>
              <a:gd name="connsiteY9180" fmla="*/ 393393 h 1652906"/>
              <a:gd name="connsiteX9181" fmla="*/ 573829 w 1701424"/>
              <a:gd name="connsiteY9181" fmla="*/ 391951 h 1652906"/>
              <a:gd name="connsiteX9182" fmla="*/ 573829 w 1701424"/>
              <a:gd name="connsiteY9182" fmla="*/ 391689 h 1652906"/>
              <a:gd name="connsiteX9183" fmla="*/ 574222 w 1701424"/>
              <a:gd name="connsiteY9183" fmla="*/ 391295 h 1652906"/>
              <a:gd name="connsiteX9184" fmla="*/ 574222 w 1701424"/>
              <a:gd name="connsiteY9184" fmla="*/ 391033 h 1652906"/>
              <a:gd name="connsiteX9185" fmla="*/ 573829 w 1701424"/>
              <a:gd name="connsiteY9185" fmla="*/ 390640 h 1652906"/>
              <a:gd name="connsiteX9186" fmla="*/ 573829 w 1701424"/>
              <a:gd name="connsiteY9186" fmla="*/ 390377 h 1652906"/>
              <a:gd name="connsiteX9187" fmla="*/ 574222 w 1701424"/>
              <a:gd name="connsiteY9187" fmla="*/ 389984 h 1652906"/>
              <a:gd name="connsiteX9188" fmla="*/ 573829 w 1701424"/>
              <a:gd name="connsiteY9188" fmla="*/ 388935 h 1652906"/>
              <a:gd name="connsiteX9189" fmla="*/ 574615 w 1701424"/>
              <a:gd name="connsiteY9189" fmla="*/ 387755 h 1652906"/>
              <a:gd name="connsiteX9190" fmla="*/ 573829 w 1701424"/>
              <a:gd name="connsiteY9190" fmla="*/ 386837 h 1652906"/>
              <a:gd name="connsiteX9191" fmla="*/ 573566 w 1701424"/>
              <a:gd name="connsiteY9191" fmla="*/ 386443 h 1652906"/>
              <a:gd name="connsiteX9192" fmla="*/ 573566 w 1701424"/>
              <a:gd name="connsiteY9192" fmla="*/ 386181 h 1652906"/>
              <a:gd name="connsiteX9193" fmla="*/ 573173 w 1701424"/>
              <a:gd name="connsiteY9193" fmla="*/ 385001 h 1652906"/>
              <a:gd name="connsiteX9194" fmla="*/ 572124 w 1701424"/>
              <a:gd name="connsiteY9194" fmla="*/ 383296 h 1652906"/>
              <a:gd name="connsiteX9195" fmla="*/ 570026 w 1701424"/>
              <a:gd name="connsiteY9195" fmla="*/ 381854 h 1652906"/>
              <a:gd name="connsiteX9196" fmla="*/ 569239 w 1701424"/>
              <a:gd name="connsiteY9196" fmla="*/ 381854 h 1652906"/>
              <a:gd name="connsiteX9197" fmla="*/ 568846 w 1701424"/>
              <a:gd name="connsiteY9197" fmla="*/ 381460 h 1652906"/>
              <a:gd name="connsiteX9198" fmla="*/ 562158 w 1701424"/>
              <a:gd name="connsiteY9198" fmla="*/ 384345 h 1652906"/>
              <a:gd name="connsiteX9199" fmla="*/ 560322 w 1701424"/>
              <a:gd name="connsiteY9199" fmla="*/ 384739 h 1652906"/>
              <a:gd name="connsiteX9200" fmla="*/ 560715 w 1701424"/>
              <a:gd name="connsiteY9200" fmla="*/ 385001 h 1652906"/>
              <a:gd name="connsiteX9201" fmla="*/ 557175 w 1701424"/>
              <a:gd name="connsiteY9201" fmla="*/ 385788 h 1652906"/>
              <a:gd name="connsiteX9202" fmla="*/ 549700 w 1701424"/>
              <a:gd name="connsiteY9202" fmla="*/ 384345 h 1652906"/>
              <a:gd name="connsiteX9203" fmla="*/ 545767 w 1701424"/>
              <a:gd name="connsiteY9203" fmla="*/ 384739 h 1652906"/>
              <a:gd name="connsiteX9204" fmla="*/ 544062 w 1701424"/>
              <a:gd name="connsiteY9204" fmla="*/ 384345 h 1652906"/>
              <a:gd name="connsiteX9205" fmla="*/ 545504 w 1701424"/>
              <a:gd name="connsiteY9205" fmla="*/ 384345 h 1652906"/>
              <a:gd name="connsiteX9206" fmla="*/ 546947 w 1701424"/>
              <a:gd name="connsiteY9206" fmla="*/ 375822 h 1652906"/>
              <a:gd name="connsiteX9207" fmla="*/ 547865 w 1701424"/>
              <a:gd name="connsiteY9207" fmla="*/ 361397 h 1652906"/>
              <a:gd name="connsiteX9208" fmla="*/ 549700 w 1701424"/>
              <a:gd name="connsiteY9208" fmla="*/ 353530 h 1652906"/>
              <a:gd name="connsiteX9209" fmla="*/ 549700 w 1701424"/>
              <a:gd name="connsiteY9209" fmla="*/ 352481 h 1652906"/>
              <a:gd name="connsiteX9210" fmla="*/ 548914 w 1701424"/>
              <a:gd name="connsiteY9210" fmla="*/ 351825 h 1652906"/>
              <a:gd name="connsiteX9211" fmla="*/ 549307 w 1701424"/>
              <a:gd name="connsiteY9211" fmla="*/ 350645 h 1652906"/>
              <a:gd name="connsiteX9212" fmla="*/ 549569 w 1701424"/>
              <a:gd name="connsiteY9212" fmla="*/ 350382 h 1652906"/>
              <a:gd name="connsiteX9213" fmla="*/ 549569 w 1701424"/>
              <a:gd name="connsiteY9213" fmla="*/ 349596 h 1652906"/>
              <a:gd name="connsiteX9214" fmla="*/ 552061 w 1701424"/>
              <a:gd name="connsiteY9214" fmla="*/ 344613 h 1652906"/>
              <a:gd name="connsiteX9215" fmla="*/ 552716 w 1701424"/>
              <a:gd name="connsiteY9215" fmla="*/ 343170 h 1652906"/>
              <a:gd name="connsiteX9216" fmla="*/ 556519 w 1701424"/>
              <a:gd name="connsiteY9216" fmla="*/ 338974 h 1652906"/>
              <a:gd name="connsiteX9217" fmla="*/ 560453 w 1701424"/>
              <a:gd name="connsiteY9217" fmla="*/ 336089 h 1652906"/>
              <a:gd name="connsiteX9218" fmla="*/ 559798 w 1701424"/>
              <a:gd name="connsiteY9218" fmla="*/ 334647 h 1652906"/>
              <a:gd name="connsiteX9219" fmla="*/ 560715 w 1701424"/>
              <a:gd name="connsiteY9219" fmla="*/ 335040 h 1652906"/>
              <a:gd name="connsiteX9220" fmla="*/ 560978 w 1701424"/>
              <a:gd name="connsiteY9220" fmla="*/ 335040 h 1652906"/>
              <a:gd name="connsiteX9221" fmla="*/ 560715 w 1701424"/>
              <a:gd name="connsiteY9221" fmla="*/ 333860 h 1652906"/>
              <a:gd name="connsiteX9222" fmla="*/ 561502 w 1701424"/>
              <a:gd name="connsiteY9222" fmla="*/ 334647 h 1652906"/>
              <a:gd name="connsiteX9223" fmla="*/ 561765 w 1701424"/>
              <a:gd name="connsiteY9223" fmla="*/ 334647 h 1652906"/>
              <a:gd name="connsiteX9224" fmla="*/ 563207 w 1701424"/>
              <a:gd name="connsiteY9224" fmla="*/ 333204 h 1652906"/>
              <a:gd name="connsiteX9225" fmla="*/ 563207 w 1701424"/>
              <a:gd name="connsiteY9225" fmla="*/ 332417 h 1652906"/>
              <a:gd name="connsiteX9226" fmla="*/ 563600 w 1701424"/>
              <a:gd name="connsiteY9226" fmla="*/ 333204 h 1652906"/>
              <a:gd name="connsiteX9227" fmla="*/ 564387 w 1701424"/>
              <a:gd name="connsiteY9227" fmla="*/ 332942 h 1652906"/>
              <a:gd name="connsiteX9228" fmla="*/ 564387 w 1701424"/>
              <a:gd name="connsiteY9228" fmla="*/ 331762 h 1652906"/>
              <a:gd name="connsiteX9229" fmla="*/ 564649 w 1701424"/>
              <a:gd name="connsiteY9229" fmla="*/ 332417 h 1652906"/>
              <a:gd name="connsiteX9230" fmla="*/ 566092 w 1701424"/>
              <a:gd name="connsiteY9230" fmla="*/ 331762 h 1652906"/>
              <a:gd name="connsiteX9231" fmla="*/ 567928 w 1701424"/>
              <a:gd name="connsiteY9231" fmla="*/ 330713 h 1652906"/>
              <a:gd name="connsiteX9232" fmla="*/ 570550 w 1701424"/>
              <a:gd name="connsiteY9232" fmla="*/ 330057 h 1652906"/>
              <a:gd name="connsiteX9233" fmla="*/ 571337 w 1701424"/>
              <a:gd name="connsiteY9233" fmla="*/ 329664 h 1652906"/>
              <a:gd name="connsiteX9234" fmla="*/ 571599 w 1701424"/>
              <a:gd name="connsiteY9234" fmla="*/ 327959 h 1652906"/>
              <a:gd name="connsiteX9235" fmla="*/ 571993 w 1701424"/>
              <a:gd name="connsiteY9235" fmla="*/ 329008 h 1652906"/>
              <a:gd name="connsiteX9236" fmla="*/ 573042 w 1701424"/>
              <a:gd name="connsiteY9236" fmla="*/ 330188 h 1652906"/>
              <a:gd name="connsiteX9237" fmla="*/ 573435 w 1701424"/>
              <a:gd name="connsiteY9237" fmla="*/ 329795 h 1652906"/>
              <a:gd name="connsiteX9238" fmla="*/ 574484 w 1701424"/>
              <a:gd name="connsiteY9238" fmla="*/ 330188 h 1652906"/>
              <a:gd name="connsiteX9239" fmla="*/ 575140 w 1701424"/>
              <a:gd name="connsiteY9239" fmla="*/ 330188 h 1652906"/>
              <a:gd name="connsiteX9240" fmla="*/ 575533 w 1701424"/>
              <a:gd name="connsiteY9240" fmla="*/ 329795 h 1652906"/>
              <a:gd name="connsiteX9241" fmla="*/ 575796 w 1701424"/>
              <a:gd name="connsiteY9241" fmla="*/ 330582 h 1652906"/>
              <a:gd name="connsiteX9242" fmla="*/ 576451 w 1701424"/>
              <a:gd name="connsiteY9242" fmla="*/ 330582 h 1652906"/>
              <a:gd name="connsiteX9243" fmla="*/ 576845 w 1701424"/>
              <a:gd name="connsiteY9243" fmla="*/ 330319 h 1652906"/>
              <a:gd name="connsiteX9244" fmla="*/ 577500 w 1701424"/>
              <a:gd name="connsiteY9244" fmla="*/ 330975 h 1652906"/>
              <a:gd name="connsiteX9245" fmla="*/ 578287 w 1701424"/>
              <a:gd name="connsiteY9245" fmla="*/ 330975 h 1652906"/>
              <a:gd name="connsiteX9246" fmla="*/ 580778 w 1701424"/>
              <a:gd name="connsiteY9246" fmla="*/ 332024 h 1652906"/>
              <a:gd name="connsiteX9247" fmla="*/ 583663 w 1701424"/>
              <a:gd name="connsiteY9247" fmla="*/ 334122 h 1652906"/>
              <a:gd name="connsiteX9248" fmla="*/ 585106 w 1701424"/>
              <a:gd name="connsiteY9248" fmla="*/ 335040 h 1652906"/>
              <a:gd name="connsiteX9249" fmla="*/ 585106 w 1701424"/>
              <a:gd name="connsiteY9249" fmla="*/ 335302 h 1652906"/>
              <a:gd name="connsiteX9250" fmla="*/ 585893 w 1701424"/>
              <a:gd name="connsiteY9250" fmla="*/ 335040 h 1652906"/>
              <a:gd name="connsiteX9251" fmla="*/ 588384 w 1701424"/>
              <a:gd name="connsiteY9251" fmla="*/ 338581 h 1652906"/>
              <a:gd name="connsiteX9252" fmla="*/ 590220 w 1701424"/>
              <a:gd name="connsiteY9252" fmla="*/ 341728 h 1652906"/>
              <a:gd name="connsiteX9253" fmla="*/ 589826 w 1701424"/>
              <a:gd name="connsiteY9253" fmla="*/ 341728 h 1652906"/>
              <a:gd name="connsiteX9254" fmla="*/ 588909 w 1701424"/>
              <a:gd name="connsiteY9254" fmla="*/ 341728 h 1652906"/>
              <a:gd name="connsiteX9255" fmla="*/ 589302 w 1701424"/>
              <a:gd name="connsiteY9255" fmla="*/ 342908 h 1652906"/>
              <a:gd name="connsiteX9256" fmla="*/ 589958 w 1701424"/>
              <a:gd name="connsiteY9256" fmla="*/ 342515 h 1652906"/>
              <a:gd name="connsiteX9257" fmla="*/ 589564 w 1701424"/>
              <a:gd name="connsiteY9257" fmla="*/ 342252 h 1652906"/>
              <a:gd name="connsiteX9258" fmla="*/ 589958 w 1701424"/>
              <a:gd name="connsiteY9258" fmla="*/ 341859 h 1652906"/>
              <a:gd name="connsiteX9259" fmla="*/ 591662 w 1701424"/>
              <a:gd name="connsiteY9259" fmla="*/ 345793 h 1652906"/>
              <a:gd name="connsiteX9260" fmla="*/ 593498 w 1701424"/>
              <a:gd name="connsiteY9260" fmla="*/ 347891 h 1652906"/>
              <a:gd name="connsiteX9261" fmla="*/ 594416 w 1701424"/>
              <a:gd name="connsiteY9261" fmla="*/ 348678 h 1652906"/>
              <a:gd name="connsiteX9262" fmla="*/ 595596 w 1701424"/>
              <a:gd name="connsiteY9262" fmla="*/ 350120 h 1652906"/>
              <a:gd name="connsiteX9263" fmla="*/ 597301 w 1701424"/>
              <a:gd name="connsiteY9263" fmla="*/ 353661 h 1652906"/>
              <a:gd name="connsiteX9264" fmla="*/ 597301 w 1701424"/>
              <a:gd name="connsiteY9264" fmla="*/ 353923 h 1652906"/>
              <a:gd name="connsiteX9265" fmla="*/ 597694 w 1701424"/>
              <a:gd name="connsiteY9265" fmla="*/ 353923 h 1652906"/>
              <a:gd name="connsiteX9266" fmla="*/ 598350 w 1701424"/>
              <a:gd name="connsiteY9266" fmla="*/ 353661 h 1652906"/>
              <a:gd name="connsiteX9267" fmla="*/ 601497 w 1701424"/>
              <a:gd name="connsiteY9267" fmla="*/ 356152 h 1652906"/>
              <a:gd name="connsiteX9268" fmla="*/ 602940 w 1701424"/>
              <a:gd name="connsiteY9268" fmla="*/ 356808 h 1652906"/>
              <a:gd name="connsiteX9269" fmla="*/ 607398 w 1701424"/>
              <a:gd name="connsiteY9269" fmla="*/ 358644 h 1652906"/>
              <a:gd name="connsiteX9270" fmla="*/ 607660 w 1701424"/>
              <a:gd name="connsiteY9270" fmla="*/ 359037 h 1652906"/>
              <a:gd name="connsiteX9271" fmla="*/ 614741 w 1701424"/>
              <a:gd name="connsiteY9271" fmla="*/ 360742 h 1652906"/>
              <a:gd name="connsiteX9272" fmla="*/ 615528 w 1701424"/>
              <a:gd name="connsiteY9272" fmla="*/ 361528 h 1652906"/>
              <a:gd name="connsiteX9273" fmla="*/ 616184 w 1701424"/>
              <a:gd name="connsiteY9273" fmla="*/ 362709 h 1652906"/>
              <a:gd name="connsiteX9274" fmla="*/ 617626 w 1701424"/>
              <a:gd name="connsiteY9274" fmla="*/ 362709 h 1652906"/>
              <a:gd name="connsiteX9275" fmla="*/ 624445 w 1701424"/>
              <a:gd name="connsiteY9275" fmla="*/ 366512 h 1652906"/>
              <a:gd name="connsiteX9276" fmla="*/ 625887 w 1701424"/>
              <a:gd name="connsiteY9276" fmla="*/ 366905 h 1652906"/>
              <a:gd name="connsiteX9277" fmla="*/ 625887 w 1701424"/>
              <a:gd name="connsiteY9277" fmla="*/ 365725 h 1652906"/>
              <a:gd name="connsiteX9278" fmla="*/ 628379 w 1701424"/>
              <a:gd name="connsiteY9278" fmla="*/ 366380 h 1652906"/>
              <a:gd name="connsiteX9279" fmla="*/ 628772 w 1701424"/>
              <a:gd name="connsiteY9279" fmla="*/ 365725 h 1652906"/>
              <a:gd name="connsiteX9280" fmla="*/ 629821 w 1701424"/>
              <a:gd name="connsiteY9280" fmla="*/ 366118 h 1652906"/>
              <a:gd name="connsiteX9281" fmla="*/ 631002 w 1701424"/>
              <a:gd name="connsiteY9281" fmla="*/ 366118 h 1652906"/>
              <a:gd name="connsiteX9282" fmla="*/ 634149 w 1701424"/>
              <a:gd name="connsiteY9282" fmla="*/ 366905 h 1652906"/>
              <a:gd name="connsiteX9283" fmla="*/ 634542 w 1701424"/>
              <a:gd name="connsiteY9283" fmla="*/ 366905 h 1652906"/>
              <a:gd name="connsiteX9284" fmla="*/ 635329 w 1701424"/>
              <a:gd name="connsiteY9284" fmla="*/ 367167 h 1652906"/>
              <a:gd name="connsiteX9285" fmla="*/ 636116 w 1701424"/>
              <a:gd name="connsiteY9285" fmla="*/ 367167 h 1652906"/>
              <a:gd name="connsiteX9286" fmla="*/ 636902 w 1701424"/>
              <a:gd name="connsiteY9286" fmla="*/ 367167 h 1652906"/>
              <a:gd name="connsiteX9287" fmla="*/ 637952 w 1701424"/>
              <a:gd name="connsiteY9287" fmla="*/ 367823 h 1652906"/>
              <a:gd name="connsiteX9288" fmla="*/ 639132 w 1701424"/>
              <a:gd name="connsiteY9288" fmla="*/ 367167 h 1652906"/>
              <a:gd name="connsiteX9289" fmla="*/ 639787 w 1701424"/>
              <a:gd name="connsiteY9289" fmla="*/ 367167 h 1652906"/>
              <a:gd name="connsiteX9290" fmla="*/ 640574 w 1701424"/>
              <a:gd name="connsiteY9290" fmla="*/ 366118 h 1652906"/>
              <a:gd name="connsiteX9291" fmla="*/ 641492 w 1701424"/>
              <a:gd name="connsiteY9291" fmla="*/ 366118 h 1652906"/>
              <a:gd name="connsiteX9292" fmla="*/ 642672 w 1701424"/>
              <a:gd name="connsiteY9292" fmla="*/ 364020 h 1652906"/>
              <a:gd name="connsiteX9293" fmla="*/ 642672 w 1701424"/>
              <a:gd name="connsiteY9293" fmla="*/ 363627 h 1652906"/>
              <a:gd name="connsiteX9294" fmla="*/ 642672 w 1701424"/>
              <a:gd name="connsiteY9294" fmla="*/ 363364 h 1652906"/>
              <a:gd name="connsiteX9295" fmla="*/ 643459 w 1701424"/>
              <a:gd name="connsiteY9295" fmla="*/ 363627 h 1652906"/>
              <a:gd name="connsiteX9296" fmla="*/ 643459 w 1701424"/>
              <a:gd name="connsiteY9296" fmla="*/ 364020 h 1652906"/>
              <a:gd name="connsiteX9297" fmla="*/ 643066 w 1701424"/>
              <a:gd name="connsiteY9297" fmla="*/ 364282 h 1652906"/>
              <a:gd name="connsiteX9298" fmla="*/ 642803 w 1701424"/>
              <a:gd name="connsiteY9298" fmla="*/ 364676 h 1652906"/>
              <a:gd name="connsiteX9299" fmla="*/ 642803 w 1701424"/>
              <a:gd name="connsiteY9299" fmla="*/ 366118 h 1652906"/>
              <a:gd name="connsiteX9300" fmla="*/ 643066 w 1701424"/>
              <a:gd name="connsiteY9300" fmla="*/ 366905 h 1652906"/>
              <a:gd name="connsiteX9301" fmla="*/ 642803 w 1701424"/>
              <a:gd name="connsiteY9301" fmla="*/ 367561 h 1652906"/>
              <a:gd name="connsiteX9302" fmla="*/ 643590 w 1701424"/>
              <a:gd name="connsiteY9302" fmla="*/ 369003 h 1652906"/>
              <a:gd name="connsiteX9303" fmla="*/ 643852 w 1701424"/>
              <a:gd name="connsiteY9303" fmla="*/ 369003 h 1652906"/>
              <a:gd name="connsiteX9304" fmla="*/ 644246 w 1701424"/>
              <a:gd name="connsiteY9304" fmla="*/ 369003 h 1652906"/>
              <a:gd name="connsiteX9305" fmla="*/ 644508 w 1701424"/>
              <a:gd name="connsiteY9305" fmla="*/ 370052 h 1652906"/>
              <a:gd name="connsiteX9306" fmla="*/ 644901 w 1701424"/>
              <a:gd name="connsiteY9306" fmla="*/ 370445 h 1652906"/>
              <a:gd name="connsiteX9307" fmla="*/ 645164 w 1701424"/>
              <a:gd name="connsiteY9307" fmla="*/ 370445 h 1652906"/>
              <a:gd name="connsiteX9308" fmla="*/ 645557 w 1701424"/>
              <a:gd name="connsiteY9308" fmla="*/ 370708 h 1652906"/>
              <a:gd name="connsiteX9309" fmla="*/ 646344 w 1701424"/>
              <a:gd name="connsiteY9309" fmla="*/ 371494 h 1652906"/>
              <a:gd name="connsiteX9310" fmla="*/ 649229 w 1701424"/>
              <a:gd name="connsiteY9310" fmla="*/ 373199 h 1652906"/>
              <a:gd name="connsiteX9311" fmla="*/ 650671 w 1701424"/>
              <a:gd name="connsiteY9311" fmla="*/ 373986 h 1652906"/>
              <a:gd name="connsiteX9312" fmla="*/ 653163 w 1701424"/>
              <a:gd name="connsiteY9312" fmla="*/ 373986 h 1652906"/>
              <a:gd name="connsiteX9313" fmla="*/ 654081 w 1701424"/>
              <a:gd name="connsiteY9313" fmla="*/ 375166 h 1652906"/>
              <a:gd name="connsiteX9314" fmla="*/ 654474 w 1701424"/>
              <a:gd name="connsiteY9314" fmla="*/ 375822 h 1652906"/>
              <a:gd name="connsiteX9315" fmla="*/ 654736 w 1701424"/>
              <a:gd name="connsiteY9315" fmla="*/ 376871 h 1652906"/>
              <a:gd name="connsiteX9316" fmla="*/ 654736 w 1701424"/>
              <a:gd name="connsiteY9316" fmla="*/ 378051 h 1652906"/>
              <a:gd name="connsiteX9317" fmla="*/ 655130 w 1701424"/>
              <a:gd name="connsiteY9317" fmla="*/ 378969 h 1652906"/>
              <a:gd name="connsiteX9318" fmla="*/ 655392 w 1701424"/>
              <a:gd name="connsiteY9318" fmla="*/ 380805 h 1652906"/>
              <a:gd name="connsiteX9319" fmla="*/ 655785 w 1701424"/>
              <a:gd name="connsiteY9319" fmla="*/ 381460 h 1652906"/>
              <a:gd name="connsiteX9320" fmla="*/ 655785 w 1701424"/>
              <a:gd name="connsiteY9320" fmla="*/ 382247 h 1652906"/>
              <a:gd name="connsiteX9321" fmla="*/ 654605 w 1701424"/>
              <a:gd name="connsiteY9321" fmla="*/ 383165 h 1652906"/>
              <a:gd name="connsiteX9322" fmla="*/ 654343 w 1701424"/>
              <a:gd name="connsiteY9322" fmla="*/ 382903 h 1652906"/>
              <a:gd name="connsiteX9323" fmla="*/ 652245 w 1701424"/>
              <a:gd name="connsiteY9323" fmla="*/ 384608 h 1652906"/>
              <a:gd name="connsiteX9324" fmla="*/ 651851 w 1701424"/>
              <a:gd name="connsiteY9324" fmla="*/ 384608 h 1652906"/>
              <a:gd name="connsiteX9325" fmla="*/ 650802 w 1701424"/>
              <a:gd name="connsiteY9325" fmla="*/ 385788 h 1652906"/>
              <a:gd name="connsiteX9326" fmla="*/ 649229 w 1701424"/>
              <a:gd name="connsiteY9326" fmla="*/ 385919 h 1652906"/>
              <a:gd name="connsiteX9327" fmla="*/ 647524 w 1701424"/>
              <a:gd name="connsiteY9327" fmla="*/ 387361 h 1652906"/>
              <a:gd name="connsiteX9328" fmla="*/ 644639 w 1701424"/>
              <a:gd name="connsiteY9328" fmla="*/ 389459 h 1652906"/>
              <a:gd name="connsiteX9329" fmla="*/ 643984 w 1701424"/>
              <a:gd name="connsiteY9329" fmla="*/ 389459 h 1652906"/>
              <a:gd name="connsiteX9330" fmla="*/ 644246 w 1701424"/>
              <a:gd name="connsiteY9330" fmla="*/ 389853 h 1652906"/>
              <a:gd name="connsiteX9331" fmla="*/ 643590 w 1701424"/>
              <a:gd name="connsiteY9331" fmla="*/ 390640 h 1652906"/>
              <a:gd name="connsiteX9332" fmla="*/ 643590 w 1701424"/>
              <a:gd name="connsiteY9332" fmla="*/ 390115 h 1652906"/>
              <a:gd name="connsiteX9333" fmla="*/ 641492 w 1701424"/>
              <a:gd name="connsiteY9333" fmla="*/ 392213 h 1652906"/>
              <a:gd name="connsiteX9334" fmla="*/ 639132 w 1701424"/>
              <a:gd name="connsiteY9334" fmla="*/ 395098 h 1652906"/>
              <a:gd name="connsiteX9335" fmla="*/ 638738 w 1701424"/>
              <a:gd name="connsiteY9335" fmla="*/ 395491 h 1652906"/>
              <a:gd name="connsiteX9336" fmla="*/ 638476 w 1701424"/>
              <a:gd name="connsiteY9336" fmla="*/ 395491 h 1652906"/>
              <a:gd name="connsiteX9337" fmla="*/ 638476 w 1701424"/>
              <a:gd name="connsiteY9337" fmla="*/ 395754 h 1652906"/>
              <a:gd name="connsiteX9338" fmla="*/ 638083 w 1701424"/>
              <a:gd name="connsiteY9338" fmla="*/ 396541 h 1652906"/>
              <a:gd name="connsiteX9339" fmla="*/ 638083 w 1701424"/>
              <a:gd name="connsiteY9339" fmla="*/ 396934 h 1652906"/>
              <a:gd name="connsiteX9340" fmla="*/ 636640 w 1701424"/>
              <a:gd name="connsiteY9340" fmla="*/ 399032 h 1652906"/>
              <a:gd name="connsiteX9341" fmla="*/ 635198 w 1701424"/>
              <a:gd name="connsiteY9341" fmla="*/ 401392 h 1652906"/>
              <a:gd name="connsiteX9342" fmla="*/ 635460 w 1701424"/>
              <a:gd name="connsiteY9342" fmla="*/ 401786 h 1652906"/>
              <a:gd name="connsiteX9343" fmla="*/ 634411 w 1701424"/>
              <a:gd name="connsiteY9343" fmla="*/ 403884 h 1652906"/>
              <a:gd name="connsiteX9344" fmla="*/ 632969 w 1701424"/>
              <a:gd name="connsiteY9344" fmla="*/ 405982 h 1652906"/>
              <a:gd name="connsiteX9345" fmla="*/ 632575 w 1701424"/>
              <a:gd name="connsiteY9345" fmla="*/ 405982 h 1652906"/>
              <a:gd name="connsiteX9346" fmla="*/ 631788 w 1701424"/>
              <a:gd name="connsiteY9346" fmla="*/ 407687 h 1652906"/>
              <a:gd name="connsiteX9347" fmla="*/ 631526 w 1701424"/>
              <a:gd name="connsiteY9347" fmla="*/ 409522 h 1652906"/>
              <a:gd name="connsiteX9348" fmla="*/ 631526 w 1701424"/>
              <a:gd name="connsiteY9348" fmla="*/ 414505 h 1652906"/>
              <a:gd name="connsiteX9349" fmla="*/ 630870 w 1701424"/>
              <a:gd name="connsiteY9349" fmla="*/ 416604 h 1652906"/>
              <a:gd name="connsiteX9350" fmla="*/ 630870 w 1701424"/>
              <a:gd name="connsiteY9350" fmla="*/ 417784 h 1652906"/>
              <a:gd name="connsiteX9351" fmla="*/ 631133 w 1701424"/>
              <a:gd name="connsiteY9351" fmla="*/ 417784 h 1652906"/>
              <a:gd name="connsiteX9352" fmla="*/ 631133 w 1701424"/>
              <a:gd name="connsiteY9352" fmla="*/ 418833 h 1652906"/>
              <a:gd name="connsiteX9353" fmla="*/ 631133 w 1701424"/>
              <a:gd name="connsiteY9353" fmla="*/ 420013 h 1652906"/>
              <a:gd name="connsiteX9354" fmla="*/ 631526 w 1701424"/>
              <a:gd name="connsiteY9354" fmla="*/ 420669 h 1652906"/>
              <a:gd name="connsiteX9355" fmla="*/ 631133 w 1701424"/>
              <a:gd name="connsiteY9355" fmla="*/ 422373 h 1652906"/>
              <a:gd name="connsiteX9356" fmla="*/ 631526 w 1701424"/>
              <a:gd name="connsiteY9356" fmla="*/ 425258 h 1652906"/>
              <a:gd name="connsiteX9357" fmla="*/ 631133 w 1701424"/>
              <a:gd name="connsiteY9357" fmla="*/ 426438 h 1652906"/>
              <a:gd name="connsiteX9358" fmla="*/ 631526 w 1701424"/>
              <a:gd name="connsiteY9358" fmla="*/ 428536 h 1652906"/>
              <a:gd name="connsiteX9359" fmla="*/ 631788 w 1701424"/>
              <a:gd name="connsiteY9359" fmla="*/ 428143 h 1652906"/>
              <a:gd name="connsiteX9360" fmla="*/ 631788 w 1701424"/>
              <a:gd name="connsiteY9360" fmla="*/ 428536 h 1652906"/>
              <a:gd name="connsiteX9361" fmla="*/ 631526 w 1701424"/>
              <a:gd name="connsiteY9361" fmla="*/ 428799 h 1652906"/>
              <a:gd name="connsiteX9362" fmla="*/ 631133 w 1701424"/>
              <a:gd name="connsiteY9362" fmla="*/ 432077 h 1652906"/>
              <a:gd name="connsiteX9363" fmla="*/ 630870 w 1701424"/>
              <a:gd name="connsiteY9363" fmla="*/ 439158 h 1652906"/>
              <a:gd name="connsiteX9364" fmla="*/ 630084 w 1701424"/>
              <a:gd name="connsiteY9364" fmla="*/ 442043 h 1652906"/>
              <a:gd name="connsiteX9365" fmla="*/ 631526 w 1701424"/>
              <a:gd name="connsiteY9365" fmla="*/ 442305 h 1652906"/>
              <a:gd name="connsiteX9366" fmla="*/ 632313 w 1701424"/>
              <a:gd name="connsiteY9366" fmla="*/ 443485 h 1652906"/>
              <a:gd name="connsiteX9367" fmla="*/ 632575 w 1701424"/>
              <a:gd name="connsiteY9367" fmla="*/ 445190 h 1652906"/>
              <a:gd name="connsiteX9368" fmla="*/ 632969 w 1701424"/>
              <a:gd name="connsiteY9368" fmla="*/ 449124 h 1652906"/>
              <a:gd name="connsiteX9369" fmla="*/ 632575 w 1701424"/>
              <a:gd name="connsiteY9369" fmla="*/ 454107 h 1652906"/>
              <a:gd name="connsiteX9370" fmla="*/ 632969 w 1701424"/>
              <a:gd name="connsiteY9370" fmla="*/ 458697 h 1652906"/>
              <a:gd name="connsiteX9371" fmla="*/ 632969 w 1701424"/>
              <a:gd name="connsiteY9371" fmla="*/ 459352 h 1652906"/>
              <a:gd name="connsiteX9372" fmla="*/ 632969 w 1701424"/>
              <a:gd name="connsiteY9372" fmla="*/ 460139 h 1652906"/>
              <a:gd name="connsiteX9373" fmla="*/ 634018 w 1701424"/>
              <a:gd name="connsiteY9373" fmla="*/ 470105 h 1652906"/>
              <a:gd name="connsiteX9374" fmla="*/ 634411 w 1701424"/>
              <a:gd name="connsiteY9374" fmla="*/ 470367 h 1652906"/>
              <a:gd name="connsiteX9375" fmla="*/ 634411 w 1701424"/>
              <a:gd name="connsiteY9375" fmla="*/ 470761 h 1652906"/>
              <a:gd name="connsiteX9376" fmla="*/ 634411 w 1701424"/>
              <a:gd name="connsiteY9376" fmla="*/ 472465 h 1652906"/>
              <a:gd name="connsiteX9377" fmla="*/ 634673 w 1701424"/>
              <a:gd name="connsiteY9377" fmla="*/ 474563 h 1652906"/>
              <a:gd name="connsiteX9378" fmla="*/ 635067 w 1701424"/>
              <a:gd name="connsiteY9378" fmla="*/ 479546 h 1652906"/>
              <a:gd name="connsiteX9379" fmla="*/ 637165 w 1701424"/>
              <a:gd name="connsiteY9379" fmla="*/ 479546 h 1652906"/>
              <a:gd name="connsiteX9380" fmla="*/ 633231 w 1701424"/>
              <a:gd name="connsiteY9380" fmla="*/ 495151 h 1652906"/>
              <a:gd name="connsiteX9381" fmla="*/ 632575 w 1701424"/>
              <a:gd name="connsiteY9381" fmla="*/ 500134 h 1652906"/>
              <a:gd name="connsiteX9382" fmla="*/ 633231 w 1701424"/>
              <a:gd name="connsiteY9382" fmla="*/ 504068 h 1652906"/>
              <a:gd name="connsiteX9383" fmla="*/ 633624 w 1701424"/>
              <a:gd name="connsiteY9383" fmla="*/ 509969 h 1652906"/>
              <a:gd name="connsiteX9384" fmla="*/ 632444 w 1701424"/>
              <a:gd name="connsiteY9384" fmla="*/ 518623 h 1652906"/>
              <a:gd name="connsiteX9385" fmla="*/ 631395 w 1701424"/>
              <a:gd name="connsiteY9385" fmla="*/ 524262 h 1652906"/>
              <a:gd name="connsiteX9386" fmla="*/ 629953 w 1701424"/>
              <a:gd name="connsiteY9386" fmla="*/ 533703 h 1652906"/>
              <a:gd name="connsiteX9387" fmla="*/ 629559 w 1701424"/>
              <a:gd name="connsiteY9387" fmla="*/ 535539 h 1652906"/>
              <a:gd name="connsiteX9388" fmla="*/ 629297 w 1701424"/>
              <a:gd name="connsiteY9388" fmla="*/ 538424 h 1652906"/>
              <a:gd name="connsiteX9389" fmla="*/ 629297 w 1701424"/>
              <a:gd name="connsiteY9389" fmla="*/ 547210 h 1652906"/>
              <a:gd name="connsiteX9390" fmla="*/ 630739 w 1701424"/>
              <a:gd name="connsiteY9390" fmla="*/ 551799 h 1652906"/>
              <a:gd name="connsiteX9391" fmla="*/ 629559 w 1701424"/>
              <a:gd name="connsiteY9391" fmla="*/ 552586 h 1652906"/>
              <a:gd name="connsiteX9392" fmla="*/ 630215 w 1701424"/>
              <a:gd name="connsiteY9392" fmla="*/ 554684 h 1652906"/>
              <a:gd name="connsiteX9393" fmla="*/ 632313 w 1701424"/>
              <a:gd name="connsiteY9393" fmla="*/ 557176 h 1652906"/>
              <a:gd name="connsiteX9394" fmla="*/ 632969 w 1701424"/>
              <a:gd name="connsiteY9394" fmla="*/ 559012 h 1652906"/>
              <a:gd name="connsiteX9395" fmla="*/ 632706 w 1701424"/>
              <a:gd name="connsiteY9395" fmla="*/ 559274 h 1652906"/>
              <a:gd name="connsiteX9396" fmla="*/ 633755 w 1701424"/>
              <a:gd name="connsiteY9396" fmla="*/ 561765 h 1652906"/>
              <a:gd name="connsiteX9397" fmla="*/ 634411 w 1701424"/>
              <a:gd name="connsiteY9397" fmla="*/ 561765 h 1652906"/>
              <a:gd name="connsiteX9398" fmla="*/ 634804 w 1701424"/>
              <a:gd name="connsiteY9398" fmla="*/ 562028 h 1652906"/>
              <a:gd name="connsiteX9399" fmla="*/ 634411 w 1701424"/>
              <a:gd name="connsiteY9399" fmla="*/ 562421 h 1652906"/>
              <a:gd name="connsiteX9400" fmla="*/ 635591 w 1701424"/>
              <a:gd name="connsiteY9400" fmla="*/ 563863 h 1652906"/>
              <a:gd name="connsiteX9401" fmla="*/ 636116 w 1701424"/>
              <a:gd name="connsiteY9401" fmla="*/ 563863 h 1652906"/>
              <a:gd name="connsiteX9402" fmla="*/ 636509 w 1701424"/>
              <a:gd name="connsiteY9402" fmla="*/ 564781 h 1652906"/>
              <a:gd name="connsiteX9403" fmla="*/ 636902 w 1701424"/>
              <a:gd name="connsiteY9403" fmla="*/ 566224 h 1652906"/>
              <a:gd name="connsiteX9404" fmla="*/ 637952 w 1701424"/>
              <a:gd name="connsiteY9404" fmla="*/ 567404 h 1652906"/>
              <a:gd name="connsiteX9405" fmla="*/ 640050 w 1701424"/>
              <a:gd name="connsiteY9405" fmla="*/ 569109 h 1652906"/>
              <a:gd name="connsiteX9406" fmla="*/ 640836 w 1701424"/>
              <a:gd name="connsiteY9406" fmla="*/ 568847 h 1652906"/>
              <a:gd name="connsiteX9407" fmla="*/ 641492 w 1701424"/>
              <a:gd name="connsiteY9407" fmla="*/ 569109 h 1652906"/>
              <a:gd name="connsiteX9408" fmla="*/ 643328 w 1701424"/>
              <a:gd name="connsiteY9408" fmla="*/ 571600 h 1652906"/>
              <a:gd name="connsiteX9409" fmla="*/ 646213 w 1701424"/>
              <a:gd name="connsiteY9409" fmla="*/ 573698 h 1652906"/>
              <a:gd name="connsiteX9410" fmla="*/ 647655 w 1701424"/>
              <a:gd name="connsiteY9410" fmla="*/ 575141 h 1652906"/>
              <a:gd name="connsiteX9411" fmla="*/ 650802 w 1701424"/>
              <a:gd name="connsiteY9411" fmla="*/ 576321 h 1652906"/>
              <a:gd name="connsiteX9412" fmla="*/ 651458 w 1701424"/>
              <a:gd name="connsiteY9412" fmla="*/ 576321 h 1652906"/>
              <a:gd name="connsiteX9413" fmla="*/ 655392 w 1701424"/>
              <a:gd name="connsiteY9413" fmla="*/ 578419 h 1652906"/>
              <a:gd name="connsiteX9414" fmla="*/ 661031 w 1701424"/>
              <a:gd name="connsiteY9414" fmla="*/ 581304 h 1652906"/>
              <a:gd name="connsiteX9415" fmla="*/ 663915 w 1701424"/>
              <a:gd name="connsiteY9415" fmla="*/ 582746 h 1652906"/>
              <a:gd name="connsiteX9416" fmla="*/ 664964 w 1701424"/>
              <a:gd name="connsiteY9416" fmla="*/ 583009 h 1652906"/>
              <a:gd name="connsiteX9417" fmla="*/ 667194 w 1701424"/>
              <a:gd name="connsiteY9417" fmla="*/ 583402 h 1652906"/>
              <a:gd name="connsiteX9418" fmla="*/ 670734 w 1701424"/>
              <a:gd name="connsiteY9418" fmla="*/ 583664 h 1652906"/>
              <a:gd name="connsiteX9419" fmla="*/ 672439 w 1701424"/>
              <a:gd name="connsiteY9419" fmla="*/ 584058 h 1652906"/>
              <a:gd name="connsiteX9420" fmla="*/ 674930 w 1701424"/>
              <a:gd name="connsiteY9420" fmla="*/ 585107 h 1652906"/>
              <a:gd name="connsiteX9421" fmla="*/ 675848 w 1701424"/>
              <a:gd name="connsiteY9421" fmla="*/ 585500 h 1652906"/>
              <a:gd name="connsiteX9422" fmla="*/ 677029 w 1701424"/>
              <a:gd name="connsiteY9422" fmla="*/ 586943 h 1652906"/>
              <a:gd name="connsiteX9423" fmla="*/ 678078 w 1701424"/>
              <a:gd name="connsiteY9423" fmla="*/ 589041 h 1652906"/>
              <a:gd name="connsiteX9424" fmla="*/ 679258 w 1701424"/>
              <a:gd name="connsiteY9424" fmla="*/ 599007 h 1652906"/>
              <a:gd name="connsiteX9425" fmla="*/ 680700 w 1701424"/>
              <a:gd name="connsiteY9425" fmla="*/ 603596 h 1652906"/>
              <a:gd name="connsiteX9426" fmla="*/ 682405 w 1701424"/>
              <a:gd name="connsiteY9426" fmla="*/ 606088 h 1652906"/>
              <a:gd name="connsiteX9427" fmla="*/ 685683 w 1701424"/>
              <a:gd name="connsiteY9427" fmla="*/ 609235 h 1652906"/>
              <a:gd name="connsiteX9428" fmla="*/ 686470 w 1701424"/>
              <a:gd name="connsiteY9428" fmla="*/ 610415 h 1652906"/>
              <a:gd name="connsiteX9429" fmla="*/ 686732 w 1701424"/>
              <a:gd name="connsiteY9429" fmla="*/ 611333 h 1652906"/>
              <a:gd name="connsiteX9430" fmla="*/ 687126 w 1701424"/>
              <a:gd name="connsiteY9430" fmla="*/ 611333 h 1652906"/>
              <a:gd name="connsiteX9431" fmla="*/ 687388 w 1701424"/>
              <a:gd name="connsiteY9431" fmla="*/ 612513 h 1652906"/>
              <a:gd name="connsiteX9432" fmla="*/ 687388 w 1701424"/>
              <a:gd name="connsiteY9432" fmla="*/ 613300 h 1652906"/>
              <a:gd name="connsiteX9433" fmla="*/ 687126 w 1701424"/>
              <a:gd name="connsiteY9433" fmla="*/ 614218 h 1652906"/>
              <a:gd name="connsiteX9434" fmla="*/ 687912 w 1701424"/>
              <a:gd name="connsiteY9434" fmla="*/ 615660 h 1652906"/>
              <a:gd name="connsiteX9435" fmla="*/ 688568 w 1701424"/>
              <a:gd name="connsiteY9435" fmla="*/ 615660 h 1652906"/>
              <a:gd name="connsiteX9436" fmla="*/ 688568 w 1701424"/>
              <a:gd name="connsiteY9436" fmla="*/ 614742 h 1652906"/>
              <a:gd name="connsiteX9437" fmla="*/ 689355 w 1701424"/>
              <a:gd name="connsiteY9437" fmla="*/ 614480 h 1652906"/>
              <a:gd name="connsiteX9438" fmla="*/ 689355 w 1701424"/>
              <a:gd name="connsiteY9438" fmla="*/ 614742 h 1652906"/>
              <a:gd name="connsiteX9439" fmla="*/ 689093 w 1701424"/>
              <a:gd name="connsiteY9439" fmla="*/ 615136 h 1652906"/>
              <a:gd name="connsiteX9440" fmla="*/ 688306 w 1701424"/>
              <a:gd name="connsiteY9440" fmla="*/ 618021 h 1652906"/>
              <a:gd name="connsiteX9441" fmla="*/ 688306 w 1701424"/>
              <a:gd name="connsiteY9441" fmla="*/ 618807 h 1652906"/>
              <a:gd name="connsiteX9442" fmla="*/ 688568 w 1701424"/>
              <a:gd name="connsiteY9442" fmla="*/ 619594 h 1652906"/>
              <a:gd name="connsiteX9443" fmla="*/ 688567 w 1701424"/>
              <a:gd name="connsiteY9443" fmla="*/ 619594 h 1652906"/>
              <a:gd name="connsiteX9444" fmla="*/ 690403 w 1701424"/>
              <a:gd name="connsiteY9444" fmla="*/ 621036 h 1652906"/>
              <a:gd name="connsiteX9445" fmla="*/ 693944 w 1701424"/>
              <a:gd name="connsiteY9445" fmla="*/ 623266 h 1652906"/>
              <a:gd name="connsiteX9446" fmla="*/ 693288 w 1701424"/>
              <a:gd name="connsiteY9446" fmla="*/ 624577 h 1652906"/>
              <a:gd name="connsiteX9447" fmla="*/ 693288 w 1701424"/>
              <a:gd name="connsiteY9447" fmla="*/ 624970 h 1652906"/>
              <a:gd name="connsiteX9448" fmla="*/ 692501 w 1701424"/>
              <a:gd name="connsiteY9448" fmla="*/ 625757 h 1652906"/>
              <a:gd name="connsiteX9449" fmla="*/ 692108 w 1701424"/>
              <a:gd name="connsiteY9449" fmla="*/ 626937 h 1652906"/>
              <a:gd name="connsiteX9450" fmla="*/ 691846 w 1701424"/>
              <a:gd name="connsiteY9450" fmla="*/ 627199 h 1652906"/>
              <a:gd name="connsiteX9451" fmla="*/ 691846 w 1701424"/>
              <a:gd name="connsiteY9451" fmla="*/ 627855 h 1652906"/>
              <a:gd name="connsiteX9452" fmla="*/ 692108 w 1701424"/>
              <a:gd name="connsiteY9452" fmla="*/ 629035 h 1652906"/>
              <a:gd name="connsiteX9453" fmla="*/ 692764 w 1701424"/>
              <a:gd name="connsiteY9453" fmla="*/ 629953 h 1652906"/>
              <a:gd name="connsiteX9454" fmla="*/ 694206 w 1701424"/>
              <a:gd name="connsiteY9454" fmla="*/ 631396 h 1652906"/>
              <a:gd name="connsiteX9455" fmla="*/ 695386 w 1701424"/>
              <a:gd name="connsiteY9455" fmla="*/ 632838 h 1652906"/>
              <a:gd name="connsiteX9456" fmla="*/ 695386 w 1701424"/>
              <a:gd name="connsiteY9456" fmla="*/ 632576 h 1652906"/>
              <a:gd name="connsiteX9457" fmla="*/ 699582 w 1701424"/>
              <a:gd name="connsiteY9457" fmla="*/ 632838 h 1652906"/>
              <a:gd name="connsiteX9458" fmla="*/ 701025 w 1701424"/>
              <a:gd name="connsiteY9458" fmla="*/ 633231 h 1652906"/>
              <a:gd name="connsiteX9459" fmla="*/ 704303 w 1701424"/>
              <a:gd name="connsiteY9459" fmla="*/ 634674 h 1652906"/>
              <a:gd name="connsiteX9460" fmla="*/ 705221 w 1701424"/>
              <a:gd name="connsiteY9460" fmla="*/ 635330 h 1652906"/>
              <a:gd name="connsiteX9461" fmla="*/ 704565 w 1701424"/>
              <a:gd name="connsiteY9461" fmla="*/ 635330 h 1652906"/>
              <a:gd name="connsiteX9462" fmla="*/ 704565 w 1701424"/>
              <a:gd name="connsiteY9462" fmla="*/ 635723 h 1652906"/>
              <a:gd name="connsiteX9463" fmla="*/ 704959 w 1701424"/>
              <a:gd name="connsiteY9463" fmla="*/ 636116 h 1652906"/>
              <a:gd name="connsiteX9464" fmla="*/ 705746 w 1701424"/>
              <a:gd name="connsiteY9464" fmla="*/ 636379 h 1652906"/>
              <a:gd name="connsiteX9465" fmla="*/ 705746 w 1701424"/>
              <a:gd name="connsiteY9465" fmla="*/ 636772 h 1652906"/>
              <a:gd name="connsiteX9466" fmla="*/ 706401 w 1701424"/>
              <a:gd name="connsiteY9466" fmla="*/ 637821 h 1652906"/>
              <a:gd name="connsiteX9467" fmla="*/ 706008 w 1701424"/>
              <a:gd name="connsiteY9467" fmla="*/ 638477 h 1652906"/>
              <a:gd name="connsiteX9468" fmla="*/ 707188 w 1701424"/>
              <a:gd name="connsiteY9468" fmla="*/ 638477 h 1652906"/>
              <a:gd name="connsiteX9469" fmla="*/ 707450 w 1701424"/>
              <a:gd name="connsiteY9469" fmla="*/ 640575 h 1652906"/>
              <a:gd name="connsiteX9470" fmla="*/ 707450 w 1701424"/>
              <a:gd name="connsiteY9470" fmla="*/ 642017 h 1652906"/>
              <a:gd name="connsiteX9471" fmla="*/ 707188 w 1701424"/>
              <a:gd name="connsiteY9471" fmla="*/ 647656 h 1652906"/>
              <a:gd name="connsiteX9472" fmla="*/ 706663 w 1701424"/>
              <a:gd name="connsiteY9472" fmla="*/ 649098 h 1652906"/>
              <a:gd name="connsiteX9473" fmla="*/ 706663 w 1701424"/>
              <a:gd name="connsiteY9473" fmla="*/ 649492 h 1652906"/>
              <a:gd name="connsiteX9474" fmla="*/ 706401 w 1701424"/>
              <a:gd name="connsiteY9474" fmla="*/ 651852 h 1652906"/>
              <a:gd name="connsiteX9475" fmla="*/ 707188 w 1701424"/>
              <a:gd name="connsiteY9475" fmla="*/ 655130 h 1652906"/>
              <a:gd name="connsiteX9476" fmla="*/ 707450 w 1701424"/>
              <a:gd name="connsiteY9476" fmla="*/ 655917 h 1652906"/>
              <a:gd name="connsiteX9477" fmla="*/ 707844 w 1701424"/>
              <a:gd name="connsiteY9477" fmla="*/ 656179 h 1652906"/>
              <a:gd name="connsiteX9478" fmla="*/ 707844 w 1701424"/>
              <a:gd name="connsiteY9478" fmla="*/ 656180 h 1652906"/>
              <a:gd name="connsiteX9479" fmla="*/ 708106 w 1701424"/>
              <a:gd name="connsiteY9479" fmla="*/ 656573 h 1652906"/>
              <a:gd name="connsiteX9480" fmla="*/ 710991 w 1701424"/>
              <a:gd name="connsiteY9480" fmla="*/ 659458 h 1652906"/>
              <a:gd name="connsiteX9481" fmla="*/ 712827 w 1701424"/>
              <a:gd name="connsiteY9481" fmla="*/ 661163 h 1652906"/>
              <a:gd name="connsiteX9482" fmla="*/ 714532 w 1701424"/>
              <a:gd name="connsiteY9482" fmla="*/ 662605 h 1652906"/>
              <a:gd name="connsiteX9483" fmla="*/ 715581 w 1701424"/>
              <a:gd name="connsiteY9483" fmla="*/ 662605 h 1652906"/>
              <a:gd name="connsiteX9484" fmla="*/ 715974 w 1701424"/>
              <a:gd name="connsiteY9484" fmla="*/ 661818 h 1652906"/>
              <a:gd name="connsiteX9485" fmla="*/ 714925 w 1701424"/>
              <a:gd name="connsiteY9485" fmla="*/ 661163 h 1652906"/>
              <a:gd name="connsiteX9486" fmla="*/ 715187 w 1701424"/>
              <a:gd name="connsiteY9486" fmla="*/ 660900 h 1652906"/>
              <a:gd name="connsiteX9487" fmla="*/ 715187 w 1701424"/>
              <a:gd name="connsiteY9487" fmla="*/ 660376 h 1652906"/>
              <a:gd name="connsiteX9488" fmla="*/ 715974 w 1701424"/>
              <a:gd name="connsiteY9488" fmla="*/ 660900 h 1652906"/>
              <a:gd name="connsiteX9489" fmla="*/ 717023 w 1701424"/>
              <a:gd name="connsiteY9489" fmla="*/ 660376 h 1652906"/>
              <a:gd name="connsiteX9490" fmla="*/ 717023 w 1701424"/>
              <a:gd name="connsiteY9490" fmla="*/ 660114 h 1652906"/>
              <a:gd name="connsiteX9491" fmla="*/ 717285 w 1701424"/>
              <a:gd name="connsiteY9491" fmla="*/ 659720 h 1652906"/>
              <a:gd name="connsiteX9492" fmla="*/ 717679 w 1701424"/>
              <a:gd name="connsiteY9492" fmla="*/ 659458 h 1652906"/>
              <a:gd name="connsiteX9493" fmla="*/ 717285 w 1701424"/>
              <a:gd name="connsiteY9493" fmla="*/ 658933 h 1652906"/>
              <a:gd name="connsiteX9494" fmla="*/ 718072 w 1701424"/>
              <a:gd name="connsiteY9494" fmla="*/ 659458 h 1652906"/>
              <a:gd name="connsiteX9495" fmla="*/ 718728 w 1701424"/>
              <a:gd name="connsiteY9495" fmla="*/ 658671 h 1652906"/>
              <a:gd name="connsiteX9496" fmla="*/ 720826 w 1701424"/>
              <a:gd name="connsiteY9496" fmla="*/ 659720 h 1652906"/>
              <a:gd name="connsiteX9497" fmla="*/ 721613 w 1701424"/>
              <a:gd name="connsiteY9497" fmla="*/ 660114 h 1652906"/>
              <a:gd name="connsiteX9498" fmla="*/ 722268 w 1701424"/>
              <a:gd name="connsiteY9498" fmla="*/ 659720 h 1652906"/>
              <a:gd name="connsiteX9499" fmla="*/ 723055 w 1701424"/>
              <a:gd name="connsiteY9499" fmla="*/ 659720 h 1652906"/>
              <a:gd name="connsiteX9500" fmla="*/ 723449 w 1701424"/>
              <a:gd name="connsiteY9500" fmla="*/ 659458 h 1652906"/>
              <a:gd name="connsiteX9501" fmla="*/ 723449 w 1701424"/>
              <a:gd name="connsiteY9501" fmla="*/ 658278 h 1652906"/>
              <a:gd name="connsiteX9502" fmla="*/ 722662 w 1701424"/>
              <a:gd name="connsiteY9502" fmla="*/ 657622 h 1652906"/>
              <a:gd name="connsiteX9503" fmla="*/ 723055 w 1701424"/>
              <a:gd name="connsiteY9503" fmla="*/ 657229 h 1652906"/>
              <a:gd name="connsiteX9504" fmla="*/ 723055 w 1701424"/>
              <a:gd name="connsiteY9504" fmla="*/ 656835 h 1652906"/>
              <a:gd name="connsiteX9505" fmla="*/ 723449 w 1701424"/>
              <a:gd name="connsiteY9505" fmla="*/ 656573 h 1652906"/>
              <a:gd name="connsiteX9506" fmla="*/ 723711 w 1701424"/>
              <a:gd name="connsiteY9506" fmla="*/ 656835 h 1652906"/>
              <a:gd name="connsiteX9507" fmla="*/ 724366 w 1701424"/>
              <a:gd name="connsiteY9507" fmla="*/ 656180 h 1652906"/>
              <a:gd name="connsiteX9508" fmla="*/ 724366 w 1701424"/>
              <a:gd name="connsiteY9508" fmla="*/ 655917 h 1652906"/>
              <a:gd name="connsiteX9509" fmla="*/ 724760 w 1701424"/>
              <a:gd name="connsiteY9509" fmla="*/ 655917 h 1652906"/>
              <a:gd name="connsiteX9510" fmla="*/ 725547 w 1701424"/>
              <a:gd name="connsiteY9510" fmla="*/ 655524 h 1652906"/>
              <a:gd name="connsiteX9511" fmla="*/ 725940 w 1701424"/>
              <a:gd name="connsiteY9511" fmla="*/ 655131 h 1652906"/>
              <a:gd name="connsiteX9512" fmla="*/ 725547 w 1701424"/>
              <a:gd name="connsiteY9512" fmla="*/ 654737 h 1652906"/>
              <a:gd name="connsiteX9513" fmla="*/ 724760 w 1701424"/>
              <a:gd name="connsiteY9513" fmla="*/ 653295 h 1652906"/>
              <a:gd name="connsiteX9514" fmla="*/ 726727 w 1701424"/>
              <a:gd name="connsiteY9514" fmla="*/ 651852 h 1652906"/>
              <a:gd name="connsiteX9515" fmla="*/ 726989 w 1701424"/>
              <a:gd name="connsiteY9515" fmla="*/ 652639 h 1652906"/>
              <a:gd name="connsiteX9516" fmla="*/ 728300 w 1701424"/>
              <a:gd name="connsiteY9516" fmla="*/ 651590 h 1652906"/>
              <a:gd name="connsiteX9517" fmla="*/ 728300 w 1701424"/>
              <a:gd name="connsiteY9517" fmla="*/ 652639 h 1652906"/>
              <a:gd name="connsiteX9518" fmla="*/ 728300 w 1701424"/>
              <a:gd name="connsiteY9518" fmla="*/ 654082 h 1652906"/>
              <a:gd name="connsiteX9519" fmla="*/ 728300 w 1701424"/>
              <a:gd name="connsiteY9519" fmla="*/ 654475 h 1652906"/>
              <a:gd name="connsiteX9520" fmla="*/ 729087 w 1701424"/>
              <a:gd name="connsiteY9520" fmla="*/ 655524 h 1652906"/>
              <a:gd name="connsiteX9521" fmla="*/ 729087 w 1701424"/>
              <a:gd name="connsiteY9521" fmla="*/ 656180 h 1652906"/>
              <a:gd name="connsiteX9522" fmla="*/ 729743 w 1701424"/>
              <a:gd name="connsiteY9522" fmla="*/ 656573 h 1652906"/>
              <a:gd name="connsiteX9523" fmla="*/ 730136 w 1701424"/>
              <a:gd name="connsiteY9523" fmla="*/ 657229 h 1652906"/>
              <a:gd name="connsiteX9524" fmla="*/ 730530 w 1701424"/>
              <a:gd name="connsiteY9524" fmla="*/ 658933 h 1652906"/>
              <a:gd name="connsiteX9525" fmla="*/ 730923 w 1701424"/>
              <a:gd name="connsiteY9525" fmla="*/ 659458 h 1652906"/>
              <a:gd name="connsiteX9526" fmla="*/ 732234 w 1701424"/>
              <a:gd name="connsiteY9526" fmla="*/ 660376 h 1652906"/>
              <a:gd name="connsiteX9527" fmla="*/ 733283 w 1701424"/>
              <a:gd name="connsiteY9527" fmla="*/ 660114 h 1652906"/>
              <a:gd name="connsiteX9528" fmla="*/ 734464 w 1701424"/>
              <a:gd name="connsiteY9528" fmla="*/ 660376 h 1652906"/>
              <a:gd name="connsiteX9529" fmla="*/ 734726 w 1701424"/>
              <a:gd name="connsiteY9529" fmla="*/ 660376 h 1652906"/>
              <a:gd name="connsiteX9530" fmla="*/ 735381 w 1701424"/>
              <a:gd name="connsiteY9530" fmla="*/ 661163 h 1652906"/>
              <a:gd name="connsiteX9531" fmla="*/ 736168 w 1701424"/>
              <a:gd name="connsiteY9531" fmla="*/ 661556 h 1652906"/>
              <a:gd name="connsiteX9532" fmla="*/ 740758 w 1701424"/>
              <a:gd name="connsiteY9532" fmla="*/ 663916 h 1652906"/>
              <a:gd name="connsiteX9533" fmla="*/ 741020 w 1701424"/>
              <a:gd name="connsiteY9533" fmla="*/ 663916 h 1652906"/>
              <a:gd name="connsiteX9534" fmla="*/ 741545 w 1701424"/>
              <a:gd name="connsiteY9534" fmla="*/ 664310 h 1652906"/>
              <a:gd name="connsiteX9535" fmla="*/ 741807 w 1701424"/>
              <a:gd name="connsiteY9535" fmla="*/ 664703 h 1652906"/>
              <a:gd name="connsiteX9536" fmla="*/ 741807 w 1701424"/>
              <a:gd name="connsiteY9536" fmla="*/ 665359 h 1652906"/>
              <a:gd name="connsiteX9537" fmla="*/ 742200 w 1701424"/>
              <a:gd name="connsiteY9537" fmla="*/ 665752 h 1652906"/>
              <a:gd name="connsiteX9538" fmla="*/ 743643 w 1701424"/>
              <a:gd name="connsiteY9538" fmla="*/ 666801 h 1652906"/>
              <a:gd name="connsiteX9539" fmla="*/ 744298 w 1701424"/>
              <a:gd name="connsiteY9539" fmla="*/ 667981 h 1652906"/>
              <a:gd name="connsiteX9540" fmla="*/ 744298 w 1701424"/>
              <a:gd name="connsiteY9540" fmla="*/ 668244 h 1652906"/>
              <a:gd name="connsiteX9541" fmla="*/ 744298 w 1701424"/>
              <a:gd name="connsiteY9541" fmla="*/ 668899 h 1652906"/>
              <a:gd name="connsiteX9542" fmla="*/ 744298 w 1701424"/>
              <a:gd name="connsiteY9542" fmla="*/ 669293 h 1652906"/>
              <a:gd name="connsiteX9543" fmla="*/ 745741 w 1701424"/>
              <a:gd name="connsiteY9543" fmla="*/ 670080 h 1652906"/>
              <a:gd name="connsiteX9544" fmla="*/ 746790 w 1701424"/>
              <a:gd name="connsiteY9544" fmla="*/ 670080 h 1652906"/>
              <a:gd name="connsiteX9545" fmla="*/ 748626 w 1701424"/>
              <a:gd name="connsiteY9545" fmla="*/ 669555 h 1652906"/>
              <a:gd name="connsiteX9546" fmla="*/ 749281 w 1701424"/>
              <a:gd name="connsiteY9546" fmla="*/ 670080 h 1652906"/>
              <a:gd name="connsiteX9547" fmla="*/ 750068 w 1701424"/>
              <a:gd name="connsiteY9547" fmla="*/ 670735 h 1652906"/>
              <a:gd name="connsiteX9548" fmla="*/ 751379 w 1701424"/>
              <a:gd name="connsiteY9548" fmla="*/ 671391 h 1652906"/>
              <a:gd name="connsiteX9549" fmla="*/ 752166 w 1701424"/>
              <a:gd name="connsiteY9549" fmla="*/ 670342 h 1652906"/>
              <a:gd name="connsiteX9550" fmla="*/ 752428 w 1701424"/>
              <a:gd name="connsiteY9550" fmla="*/ 670080 h 1652906"/>
              <a:gd name="connsiteX9551" fmla="*/ 753084 w 1701424"/>
              <a:gd name="connsiteY9551" fmla="*/ 669555 h 1652906"/>
              <a:gd name="connsiteX9552" fmla="*/ 753477 w 1701424"/>
              <a:gd name="connsiteY9552" fmla="*/ 669293 h 1652906"/>
              <a:gd name="connsiteX9553" fmla="*/ 753477 w 1701424"/>
              <a:gd name="connsiteY9553" fmla="*/ 668637 h 1652906"/>
              <a:gd name="connsiteX9554" fmla="*/ 753871 w 1701424"/>
              <a:gd name="connsiteY9554" fmla="*/ 668244 h 1652906"/>
              <a:gd name="connsiteX9555" fmla="*/ 754264 w 1701424"/>
              <a:gd name="connsiteY9555" fmla="*/ 667981 h 1652906"/>
              <a:gd name="connsiteX9556" fmla="*/ 755444 w 1701424"/>
              <a:gd name="connsiteY9556" fmla="*/ 668244 h 1652906"/>
              <a:gd name="connsiteX9557" fmla="*/ 755444 w 1701424"/>
              <a:gd name="connsiteY9557" fmla="*/ 668637 h 1652906"/>
              <a:gd name="connsiteX9558" fmla="*/ 755444 w 1701424"/>
              <a:gd name="connsiteY9558" fmla="*/ 668899 h 1652906"/>
              <a:gd name="connsiteX9559" fmla="*/ 754920 w 1701424"/>
              <a:gd name="connsiteY9559" fmla="*/ 670342 h 1652906"/>
              <a:gd name="connsiteX9560" fmla="*/ 754527 w 1701424"/>
              <a:gd name="connsiteY9560" fmla="*/ 671653 h 1652906"/>
              <a:gd name="connsiteX9561" fmla="*/ 754920 w 1701424"/>
              <a:gd name="connsiteY9561" fmla="*/ 672440 h 1652906"/>
              <a:gd name="connsiteX9562" fmla="*/ 755707 w 1701424"/>
              <a:gd name="connsiteY9562" fmla="*/ 672440 h 1652906"/>
              <a:gd name="connsiteX9563" fmla="*/ 756100 w 1701424"/>
              <a:gd name="connsiteY9563" fmla="*/ 670997 h 1652906"/>
              <a:gd name="connsiteX9564" fmla="*/ 756362 w 1701424"/>
              <a:gd name="connsiteY9564" fmla="*/ 670342 h 1652906"/>
              <a:gd name="connsiteX9565" fmla="*/ 758198 w 1701424"/>
              <a:gd name="connsiteY9565" fmla="*/ 669555 h 1652906"/>
              <a:gd name="connsiteX9566" fmla="*/ 759641 w 1701424"/>
              <a:gd name="connsiteY9566" fmla="*/ 669555 h 1652906"/>
              <a:gd name="connsiteX9567" fmla="*/ 760296 w 1701424"/>
              <a:gd name="connsiteY9567" fmla="*/ 669293 h 1652906"/>
              <a:gd name="connsiteX9568" fmla="*/ 761345 w 1701424"/>
              <a:gd name="connsiteY9568" fmla="*/ 669555 h 1652906"/>
              <a:gd name="connsiteX9569" fmla="*/ 762001 w 1701424"/>
              <a:gd name="connsiteY9569" fmla="*/ 667981 h 1652906"/>
              <a:gd name="connsiteX9570" fmla="*/ 760559 w 1701424"/>
              <a:gd name="connsiteY9570" fmla="*/ 666014 h 1652906"/>
              <a:gd name="connsiteX9571" fmla="*/ 760296 w 1701424"/>
              <a:gd name="connsiteY9571" fmla="*/ 664703 h 1652906"/>
              <a:gd name="connsiteX9572" fmla="*/ 760296 w 1701424"/>
              <a:gd name="connsiteY9572" fmla="*/ 663916 h 1652906"/>
              <a:gd name="connsiteX9573" fmla="*/ 760296 w 1701424"/>
              <a:gd name="connsiteY9573" fmla="*/ 662998 h 1652906"/>
              <a:gd name="connsiteX9574" fmla="*/ 759903 w 1701424"/>
              <a:gd name="connsiteY9574" fmla="*/ 662212 h 1652906"/>
              <a:gd name="connsiteX9575" fmla="*/ 759641 w 1701424"/>
              <a:gd name="connsiteY9575" fmla="*/ 661556 h 1652906"/>
              <a:gd name="connsiteX9576" fmla="*/ 759903 w 1701424"/>
              <a:gd name="connsiteY9576" fmla="*/ 660114 h 1652906"/>
              <a:gd name="connsiteX9577" fmla="*/ 759903 w 1701424"/>
              <a:gd name="connsiteY9577" fmla="*/ 659720 h 1652906"/>
              <a:gd name="connsiteX9578" fmla="*/ 760296 w 1701424"/>
              <a:gd name="connsiteY9578" fmla="*/ 658671 h 1652906"/>
              <a:gd name="connsiteX9579" fmla="*/ 761083 w 1701424"/>
              <a:gd name="connsiteY9579" fmla="*/ 658671 h 1652906"/>
              <a:gd name="connsiteX9580" fmla="*/ 761083 w 1701424"/>
              <a:gd name="connsiteY9580" fmla="*/ 661556 h 1652906"/>
              <a:gd name="connsiteX9581" fmla="*/ 761083 w 1701424"/>
              <a:gd name="connsiteY9581" fmla="*/ 662212 h 1652906"/>
              <a:gd name="connsiteX9582" fmla="*/ 761345 w 1701424"/>
              <a:gd name="connsiteY9582" fmla="*/ 663261 h 1652906"/>
              <a:gd name="connsiteX9583" fmla="*/ 762788 w 1701424"/>
              <a:gd name="connsiteY9583" fmla="*/ 664703 h 1652906"/>
              <a:gd name="connsiteX9584" fmla="*/ 764624 w 1701424"/>
              <a:gd name="connsiteY9584" fmla="*/ 666014 h 1652906"/>
              <a:gd name="connsiteX9585" fmla="*/ 767640 w 1701424"/>
              <a:gd name="connsiteY9585" fmla="*/ 669293 h 1652906"/>
              <a:gd name="connsiteX9586" fmla="*/ 768820 w 1701424"/>
              <a:gd name="connsiteY9586" fmla="*/ 671391 h 1652906"/>
              <a:gd name="connsiteX9587" fmla="*/ 769607 w 1701424"/>
              <a:gd name="connsiteY9587" fmla="*/ 673096 h 1652906"/>
              <a:gd name="connsiteX9588" fmla="*/ 770524 w 1701424"/>
              <a:gd name="connsiteY9588" fmla="*/ 674276 h 1652906"/>
              <a:gd name="connsiteX9589" fmla="*/ 771311 w 1701424"/>
              <a:gd name="connsiteY9589" fmla="*/ 674538 h 1652906"/>
              <a:gd name="connsiteX9590" fmla="*/ 773016 w 1701424"/>
              <a:gd name="connsiteY9590" fmla="*/ 674538 h 1652906"/>
              <a:gd name="connsiteX9591" fmla="*/ 778392 w 1701424"/>
              <a:gd name="connsiteY9591" fmla="*/ 675718 h 1652906"/>
              <a:gd name="connsiteX9592" fmla="*/ 778786 w 1701424"/>
              <a:gd name="connsiteY9592" fmla="*/ 674276 h 1652906"/>
              <a:gd name="connsiteX9593" fmla="*/ 780097 w 1701424"/>
              <a:gd name="connsiteY9593" fmla="*/ 674931 h 1652906"/>
              <a:gd name="connsiteX9594" fmla="*/ 780097 w 1701424"/>
              <a:gd name="connsiteY9594" fmla="*/ 673620 h 1652906"/>
              <a:gd name="connsiteX9595" fmla="*/ 781146 w 1701424"/>
              <a:gd name="connsiteY9595" fmla="*/ 674276 h 1652906"/>
              <a:gd name="connsiteX9596" fmla="*/ 782589 w 1701424"/>
              <a:gd name="connsiteY9596" fmla="*/ 674538 h 1652906"/>
              <a:gd name="connsiteX9597" fmla="*/ 782589 w 1701424"/>
              <a:gd name="connsiteY9597" fmla="*/ 673882 h 1652906"/>
              <a:gd name="connsiteX9598" fmla="*/ 785080 w 1701424"/>
              <a:gd name="connsiteY9598" fmla="*/ 674276 h 1652906"/>
              <a:gd name="connsiteX9599" fmla="*/ 785473 w 1701424"/>
              <a:gd name="connsiteY9599" fmla="*/ 670735 h 1652906"/>
              <a:gd name="connsiteX9600" fmla="*/ 785867 w 1701424"/>
              <a:gd name="connsiteY9600" fmla="*/ 667981 h 1652906"/>
              <a:gd name="connsiteX9601" fmla="*/ 786260 w 1701424"/>
              <a:gd name="connsiteY9601" fmla="*/ 667981 h 1652906"/>
              <a:gd name="connsiteX9602" fmla="*/ 786522 w 1701424"/>
              <a:gd name="connsiteY9602" fmla="*/ 667981 h 1652906"/>
              <a:gd name="connsiteX9603" fmla="*/ 787834 w 1701424"/>
              <a:gd name="connsiteY9603" fmla="*/ 668244 h 1652906"/>
              <a:gd name="connsiteX9604" fmla="*/ 788621 w 1701424"/>
              <a:gd name="connsiteY9604" fmla="*/ 667981 h 1652906"/>
              <a:gd name="connsiteX9605" fmla="*/ 788621 w 1701424"/>
              <a:gd name="connsiteY9605" fmla="*/ 667195 h 1652906"/>
              <a:gd name="connsiteX9606" fmla="*/ 788358 w 1701424"/>
              <a:gd name="connsiteY9606" fmla="*/ 666539 h 1652906"/>
              <a:gd name="connsiteX9607" fmla="*/ 788358 w 1701424"/>
              <a:gd name="connsiteY9607" fmla="*/ 666014 h 1652906"/>
              <a:gd name="connsiteX9608" fmla="*/ 788621 w 1701424"/>
              <a:gd name="connsiteY9608" fmla="*/ 665359 h 1652906"/>
              <a:gd name="connsiteX9609" fmla="*/ 788621 w 1701424"/>
              <a:gd name="connsiteY9609" fmla="*/ 664703 h 1652906"/>
              <a:gd name="connsiteX9610" fmla="*/ 788621 w 1701424"/>
              <a:gd name="connsiteY9610" fmla="*/ 664310 h 1652906"/>
              <a:gd name="connsiteX9611" fmla="*/ 789276 w 1701424"/>
              <a:gd name="connsiteY9611" fmla="*/ 664703 h 1652906"/>
              <a:gd name="connsiteX9612" fmla="*/ 790456 w 1701424"/>
              <a:gd name="connsiteY9612" fmla="*/ 663916 h 1652906"/>
              <a:gd name="connsiteX9613" fmla="*/ 790456 w 1701424"/>
              <a:gd name="connsiteY9613" fmla="*/ 662998 h 1652906"/>
              <a:gd name="connsiteX9614" fmla="*/ 790719 w 1701424"/>
              <a:gd name="connsiteY9614" fmla="*/ 662998 h 1652906"/>
              <a:gd name="connsiteX9615" fmla="*/ 791243 w 1701424"/>
              <a:gd name="connsiteY9615" fmla="*/ 662998 h 1652906"/>
              <a:gd name="connsiteX9616" fmla="*/ 791505 w 1701424"/>
              <a:gd name="connsiteY9616" fmla="*/ 662605 h 1652906"/>
              <a:gd name="connsiteX9617" fmla="*/ 794653 w 1701424"/>
              <a:gd name="connsiteY9617" fmla="*/ 660900 h 1652906"/>
              <a:gd name="connsiteX9618" fmla="*/ 795439 w 1701424"/>
              <a:gd name="connsiteY9618" fmla="*/ 661163 h 1652906"/>
              <a:gd name="connsiteX9619" fmla="*/ 796357 w 1701424"/>
              <a:gd name="connsiteY9619" fmla="*/ 660376 h 1652906"/>
              <a:gd name="connsiteX9620" fmla="*/ 797144 w 1701424"/>
              <a:gd name="connsiteY9620" fmla="*/ 659720 h 1652906"/>
              <a:gd name="connsiteX9621" fmla="*/ 797800 w 1701424"/>
              <a:gd name="connsiteY9621" fmla="*/ 658671 h 1652906"/>
              <a:gd name="connsiteX9622" fmla="*/ 799636 w 1701424"/>
              <a:gd name="connsiteY9622" fmla="*/ 656180 h 1652906"/>
              <a:gd name="connsiteX9623" fmla="*/ 800291 w 1701424"/>
              <a:gd name="connsiteY9623" fmla="*/ 655524 h 1652906"/>
              <a:gd name="connsiteX9624" fmla="*/ 798980 w 1701424"/>
              <a:gd name="connsiteY9624" fmla="*/ 652639 h 1652906"/>
              <a:gd name="connsiteX9625" fmla="*/ 797800 w 1701424"/>
              <a:gd name="connsiteY9625" fmla="*/ 653032 h 1652906"/>
              <a:gd name="connsiteX9626" fmla="*/ 797537 w 1701424"/>
              <a:gd name="connsiteY9626" fmla="*/ 651197 h 1652906"/>
              <a:gd name="connsiteX9627" fmla="*/ 797144 w 1701424"/>
              <a:gd name="connsiteY9627" fmla="*/ 650148 h 1652906"/>
              <a:gd name="connsiteX9628" fmla="*/ 796357 w 1701424"/>
              <a:gd name="connsiteY9628" fmla="*/ 649492 h 1652906"/>
              <a:gd name="connsiteX9629" fmla="*/ 796095 w 1701424"/>
              <a:gd name="connsiteY9629" fmla="*/ 649099 h 1652906"/>
              <a:gd name="connsiteX9630" fmla="*/ 795439 w 1701424"/>
              <a:gd name="connsiteY9630" fmla="*/ 649099 h 1652906"/>
              <a:gd name="connsiteX9631" fmla="*/ 795439 w 1701424"/>
              <a:gd name="connsiteY9631" fmla="*/ 648443 h 1652906"/>
              <a:gd name="connsiteX9632" fmla="*/ 794653 w 1701424"/>
              <a:gd name="connsiteY9632" fmla="*/ 647656 h 1652906"/>
              <a:gd name="connsiteX9633" fmla="*/ 794915 w 1701424"/>
              <a:gd name="connsiteY9633" fmla="*/ 646738 h 1652906"/>
              <a:gd name="connsiteX9634" fmla="*/ 795439 w 1701424"/>
              <a:gd name="connsiteY9634" fmla="*/ 646214 h 1652906"/>
              <a:gd name="connsiteX9635" fmla="*/ 794653 w 1701424"/>
              <a:gd name="connsiteY9635" fmla="*/ 643853 h 1652906"/>
              <a:gd name="connsiteX9636" fmla="*/ 794653 w 1701424"/>
              <a:gd name="connsiteY9636" fmla="*/ 643198 h 1652906"/>
              <a:gd name="connsiteX9637" fmla="*/ 794653 w 1701424"/>
              <a:gd name="connsiteY9637" fmla="*/ 642411 h 1652906"/>
              <a:gd name="connsiteX9638" fmla="*/ 794653 w 1701424"/>
              <a:gd name="connsiteY9638" fmla="*/ 642018 h 1652906"/>
              <a:gd name="connsiteX9639" fmla="*/ 794915 w 1701424"/>
              <a:gd name="connsiteY9639" fmla="*/ 641362 h 1652906"/>
              <a:gd name="connsiteX9640" fmla="*/ 794653 w 1701424"/>
              <a:gd name="connsiteY9640" fmla="*/ 641362 h 1652906"/>
              <a:gd name="connsiteX9641" fmla="*/ 794915 w 1701424"/>
              <a:gd name="connsiteY9641" fmla="*/ 640575 h 1652906"/>
              <a:gd name="connsiteX9642" fmla="*/ 794915 w 1701424"/>
              <a:gd name="connsiteY9642" fmla="*/ 638215 h 1652906"/>
              <a:gd name="connsiteX9643" fmla="*/ 794653 w 1701424"/>
              <a:gd name="connsiteY9643" fmla="*/ 636379 h 1652906"/>
              <a:gd name="connsiteX9644" fmla="*/ 795439 w 1701424"/>
              <a:gd name="connsiteY9644" fmla="*/ 634936 h 1652906"/>
              <a:gd name="connsiteX9645" fmla="*/ 794653 w 1701424"/>
              <a:gd name="connsiteY9645" fmla="*/ 634281 h 1652906"/>
              <a:gd name="connsiteX9646" fmla="*/ 793997 w 1701424"/>
              <a:gd name="connsiteY9646" fmla="*/ 633494 h 1652906"/>
              <a:gd name="connsiteX9647" fmla="*/ 794915 w 1701424"/>
              <a:gd name="connsiteY9647" fmla="*/ 631134 h 1652906"/>
              <a:gd name="connsiteX9648" fmla="*/ 795702 w 1701424"/>
              <a:gd name="connsiteY9648" fmla="*/ 630740 h 1652906"/>
              <a:gd name="connsiteX9649" fmla="*/ 797537 w 1701424"/>
              <a:gd name="connsiteY9649" fmla="*/ 630347 h 1652906"/>
              <a:gd name="connsiteX9650" fmla="*/ 801996 w 1701424"/>
              <a:gd name="connsiteY9650" fmla="*/ 628642 h 1652906"/>
              <a:gd name="connsiteX9651" fmla="*/ 802520 w 1701424"/>
              <a:gd name="connsiteY9651" fmla="*/ 627855 h 1652906"/>
              <a:gd name="connsiteX9652" fmla="*/ 803963 w 1701424"/>
              <a:gd name="connsiteY9652" fmla="*/ 627200 h 1652906"/>
              <a:gd name="connsiteX9653" fmla="*/ 803438 w 1701424"/>
              <a:gd name="connsiteY9653" fmla="*/ 626151 h 1652906"/>
              <a:gd name="connsiteX9654" fmla="*/ 802520 w 1701424"/>
              <a:gd name="connsiteY9654" fmla="*/ 626413 h 1652906"/>
              <a:gd name="connsiteX9655" fmla="*/ 801996 w 1701424"/>
              <a:gd name="connsiteY9655" fmla="*/ 626413 h 1652906"/>
              <a:gd name="connsiteX9656" fmla="*/ 801078 w 1701424"/>
              <a:gd name="connsiteY9656" fmla="*/ 627200 h 1652906"/>
              <a:gd name="connsiteX9657" fmla="*/ 799636 w 1701424"/>
              <a:gd name="connsiteY9657" fmla="*/ 625757 h 1652906"/>
              <a:gd name="connsiteX9658" fmla="*/ 799898 w 1701424"/>
              <a:gd name="connsiteY9658" fmla="*/ 625364 h 1652906"/>
              <a:gd name="connsiteX9659" fmla="*/ 797144 w 1701424"/>
              <a:gd name="connsiteY9659" fmla="*/ 624315 h 1652906"/>
              <a:gd name="connsiteX9660" fmla="*/ 796357 w 1701424"/>
              <a:gd name="connsiteY9660" fmla="*/ 624577 h 1652906"/>
              <a:gd name="connsiteX9661" fmla="*/ 795439 w 1701424"/>
              <a:gd name="connsiteY9661" fmla="*/ 624315 h 1652906"/>
              <a:gd name="connsiteX9662" fmla="*/ 794259 w 1701424"/>
              <a:gd name="connsiteY9662" fmla="*/ 624577 h 1652906"/>
              <a:gd name="connsiteX9663" fmla="*/ 793997 w 1701424"/>
              <a:gd name="connsiteY9663" fmla="*/ 622479 h 1652906"/>
              <a:gd name="connsiteX9664" fmla="*/ 793997 w 1701424"/>
              <a:gd name="connsiteY9664" fmla="*/ 621561 h 1652906"/>
              <a:gd name="connsiteX9665" fmla="*/ 793341 w 1701424"/>
              <a:gd name="connsiteY9665" fmla="*/ 621037 h 1652906"/>
              <a:gd name="connsiteX9666" fmla="*/ 793341 w 1701424"/>
              <a:gd name="connsiteY9666" fmla="*/ 619594 h 1652906"/>
              <a:gd name="connsiteX9667" fmla="*/ 792554 w 1701424"/>
              <a:gd name="connsiteY9667" fmla="*/ 619594 h 1652906"/>
              <a:gd name="connsiteX9668" fmla="*/ 792554 w 1701424"/>
              <a:gd name="connsiteY9668" fmla="*/ 617889 h 1652906"/>
              <a:gd name="connsiteX9669" fmla="*/ 790063 w 1701424"/>
              <a:gd name="connsiteY9669" fmla="*/ 617234 h 1652906"/>
              <a:gd name="connsiteX9670" fmla="*/ 789276 w 1701424"/>
              <a:gd name="connsiteY9670" fmla="*/ 615791 h 1652906"/>
              <a:gd name="connsiteX9671" fmla="*/ 789801 w 1701424"/>
              <a:gd name="connsiteY9671" fmla="*/ 615136 h 1652906"/>
              <a:gd name="connsiteX9672" fmla="*/ 790719 w 1701424"/>
              <a:gd name="connsiteY9672" fmla="*/ 614742 h 1652906"/>
              <a:gd name="connsiteX9673" fmla="*/ 792161 w 1701424"/>
              <a:gd name="connsiteY9673" fmla="*/ 614480 h 1652906"/>
              <a:gd name="connsiteX9674" fmla="*/ 792817 w 1701424"/>
              <a:gd name="connsiteY9674" fmla="*/ 614480 h 1652906"/>
              <a:gd name="connsiteX9675" fmla="*/ 796095 w 1701424"/>
              <a:gd name="connsiteY9675" fmla="*/ 612513 h 1652906"/>
              <a:gd name="connsiteX9676" fmla="*/ 797537 w 1701424"/>
              <a:gd name="connsiteY9676" fmla="*/ 612251 h 1652906"/>
              <a:gd name="connsiteX9677" fmla="*/ 799898 w 1701424"/>
              <a:gd name="connsiteY9677" fmla="*/ 611595 h 1652906"/>
              <a:gd name="connsiteX9678" fmla="*/ 801340 w 1701424"/>
              <a:gd name="connsiteY9678" fmla="*/ 610153 h 1652906"/>
              <a:gd name="connsiteX9679" fmla="*/ 801734 w 1701424"/>
              <a:gd name="connsiteY9679" fmla="*/ 609759 h 1652906"/>
              <a:gd name="connsiteX9680" fmla="*/ 801078 w 1701424"/>
              <a:gd name="connsiteY9680" fmla="*/ 608841 h 1652906"/>
              <a:gd name="connsiteX9681" fmla="*/ 801078 w 1701424"/>
              <a:gd name="connsiteY9681" fmla="*/ 607661 h 1652906"/>
              <a:gd name="connsiteX9682" fmla="*/ 802520 w 1701424"/>
              <a:gd name="connsiteY9682" fmla="*/ 607661 h 1652906"/>
              <a:gd name="connsiteX9683" fmla="*/ 803176 w 1701424"/>
              <a:gd name="connsiteY9683" fmla="*/ 608317 h 1652906"/>
              <a:gd name="connsiteX9684" fmla="*/ 804618 w 1701424"/>
              <a:gd name="connsiteY9684" fmla="*/ 608317 h 1652906"/>
              <a:gd name="connsiteX9685" fmla="*/ 804618 w 1701424"/>
              <a:gd name="connsiteY9685" fmla="*/ 608055 h 1652906"/>
              <a:gd name="connsiteX9686" fmla="*/ 805668 w 1701424"/>
              <a:gd name="connsiteY9686" fmla="*/ 608317 h 1652906"/>
              <a:gd name="connsiteX9687" fmla="*/ 808159 w 1701424"/>
              <a:gd name="connsiteY9687" fmla="*/ 608055 h 1652906"/>
              <a:gd name="connsiteX9688" fmla="*/ 808421 w 1701424"/>
              <a:gd name="connsiteY9688" fmla="*/ 607661 h 1652906"/>
              <a:gd name="connsiteX9689" fmla="*/ 817015 w 1701424"/>
              <a:gd name="connsiteY9689" fmla="*/ 609735 h 1652906"/>
              <a:gd name="connsiteX9690" fmla="*/ 808291 w 1701424"/>
              <a:gd name="connsiteY9690" fmla="*/ 607530 h 1652906"/>
              <a:gd name="connsiteX9691" fmla="*/ 808028 w 1701424"/>
              <a:gd name="connsiteY9691" fmla="*/ 607923 h 1652906"/>
              <a:gd name="connsiteX9692" fmla="*/ 805537 w 1701424"/>
              <a:gd name="connsiteY9692" fmla="*/ 608185 h 1652906"/>
              <a:gd name="connsiteX9693" fmla="*/ 804488 w 1701424"/>
              <a:gd name="connsiteY9693" fmla="*/ 607923 h 1652906"/>
              <a:gd name="connsiteX9694" fmla="*/ 804488 w 1701424"/>
              <a:gd name="connsiteY9694" fmla="*/ 608185 h 1652906"/>
              <a:gd name="connsiteX9695" fmla="*/ 803045 w 1701424"/>
              <a:gd name="connsiteY9695" fmla="*/ 608185 h 1652906"/>
              <a:gd name="connsiteX9696" fmla="*/ 802390 w 1701424"/>
              <a:gd name="connsiteY9696" fmla="*/ 607530 h 1652906"/>
              <a:gd name="connsiteX9697" fmla="*/ 800947 w 1701424"/>
              <a:gd name="connsiteY9697" fmla="*/ 607530 h 1652906"/>
              <a:gd name="connsiteX9698" fmla="*/ 800947 w 1701424"/>
              <a:gd name="connsiteY9698" fmla="*/ 608710 h 1652906"/>
              <a:gd name="connsiteX9699" fmla="*/ 801603 w 1701424"/>
              <a:gd name="connsiteY9699" fmla="*/ 609628 h 1652906"/>
              <a:gd name="connsiteX9700" fmla="*/ 801209 w 1701424"/>
              <a:gd name="connsiteY9700" fmla="*/ 610021 h 1652906"/>
              <a:gd name="connsiteX9701" fmla="*/ 799767 w 1701424"/>
              <a:gd name="connsiteY9701" fmla="*/ 607136 h 1652906"/>
              <a:gd name="connsiteX9702" fmla="*/ 798325 w 1701424"/>
              <a:gd name="connsiteY9702" fmla="*/ 606743 h 1652906"/>
              <a:gd name="connsiteX9703" fmla="*/ 794784 w 1701424"/>
              <a:gd name="connsiteY9703" fmla="*/ 602547 h 1652906"/>
              <a:gd name="connsiteX9704" fmla="*/ 793079 w 1701424"/>
              <a:gd name="connsiteY9704" fmla="*/ 600448 h 1652906"/>
              <a:gd name="connsiteX9705" fmla="*/ 793079 w 1701424"/>
              <a:gd name="connsiteY9705" fmla="*/ 600186 h 1652906"/>
              <a:gd name="connsiteX9706" fmla="*/ 791899 w 1701424"/>
              <a:gd name="connsiteY9706" fmla="*/ 598088 h 1652906"/>
              <a:gd name="connsiteX9707" fmla="*/ 788752 w 1701424"/>
              <a:gd name="connsiteY9707" fmla="*/ 596646 h 1652906"/>
              <a:gd name="connsiteX9708" fmla="*/ 788752 w 1701424"/>
              <a:gd name="connsiteY9708" fmla="*/ 595466 h 1652906"/>
              <a:gd name="connsiteX9709" fmla="*/ 788096 w 1701424"/>
              <a:gd name="connsiteY9709" fmla="*/ 595203 h 1652906"/>
              <a:gd name="connsiteX9710" fmla="*/ 786261 w 1701424"/>
              <a:gd name="connsiteY9710" fmla="*/ 595203 h 1652906"/>
              <a:gd name="connsiteX9711" fmla="*/ 785998 w 1701424"/>
              <a:gd name="connsiteY9711" fmla="*/ 595990 h 1652906"/>
              <a:gd name="connsiteX9712" fmla="*/ 785605 w 1701424"/>
              <a:gd name="connsiteY9712" fmla="*/ 595597 h 1652906"/>
              <a:gd name="connsiteX9713" fmla="*/ 785343 w 1701424"/>
              <a:gd name="connsiteY9713" fmla="*/ 596383 h 1652906"/>
              <a:gd name="connsiteX9714" fmla="*/ 784687 w 1701424"/>
              <a:gd name="connsiteY9714" fmla="*/ 596383 h 1652906"/>
              <a:gd name="connsiteX9715" fmla="*/ 783507 w 1701424"/>
              <a:gd name="connsiteY9715" fmla="*/ 597039 h 1652906"/>
              <a:gd name="connsiteX9716" fmla="*/ 783113 w 1701424"/>
              <a:gd name="connsiteY9716" fmla="*/ 597826 h 1652906"/>
              <a:gd name="connsiteX9717" fmla="*/ 779966 w 1701424"/>
              <a:gd name="connsiteY9717" fmla="*/ 599662 h 1652906"/>
              <a:gd name="connsiteX9718" fmla="*/ 780360 w 1701424"/>
              <a:gd name="connsiteY9718" fmla="*/ 600580 h 1652906"/>
              <a:gd name="connsiteX9719" fmla="*/ 778262 w 1701424"/>
              <a:gd name="connsiteY9719" fmla="*/ 602678 h 1652906"/>
              <a:gd name="connsiteX9720" fmla="*/ 778655 w 1701424"/>
              <a:gd name="connsiteY9720" fmla="*/ 603465 h 1652906"/>
              <a:gd name="connsiteX9721" fmla="*/ 776819 w 1701424"/>
              <a:gd name="connsiteY9721" fmla="*/ 606349 h 1652906"/>
              <a:gd name="connsiteX9722" fmla="*/ 775770 w 1701424"/>
              <a:gd name="connsiteY9722" fmla="*/ 606087 h 1652906"/>
              <a:gd name="connsiteX9723" fmla="*/ 775114 w 1701424"/>
              <a:gd name="connsiteY9723" fmla="*/ 603989 h 1652906"/>
              <a:gd name="connsiteX9724" fmla="*/ 773934 w 1701424"/>
              <a:gd name="connsiteY9724" fmla="*/ 602809 h 1652906"/>
              <a:gd name="connsiteX9725" fmla="*/ 772230 w 1701424"/>
              <a:gd name="connsiteY9725" fmla="*/ 605694 h 1652906"/>
              <a:gd name="connsiteX9726" fmla="*/ 768033 w 1701424"/>
              <a:gd name="connsiteY9726" fmla="*/ 606087 h 1652906"/>
              <a:gd name="connsiteX9727" fmla="*/ 766853 w 1701424"/>
              <a:gd name="connsiteY9727" fmla="*/ 606087 h 1652906"/>
              <a:gd name="connsiteX9728" fmla="*/ 762264 w 1701424"/>
              <a:gd name="connsiteY9728" fmla="*/ 606087 h 1652906"/>
              <a:gd name="connsiteX9729" fmla="*/ 760428 w 1701424"/>
              <a:gd name="connsiteY9729" fmla="*/ 607005 h 1652906"/>
              <a:gd name="connsiteX9730" fmla="*/ 759510 w 1701424"/>
              <a:gd name="connsiteY9730" fmla="*/ 607005 h 1652906"/>
              <a:gd name="connsiteX9731" fmla="*/ 759510 w 1701424"/>
              <a:gd name="connsiteY9731" fmla="*/ 605169 h 1652906"/>
              <a:gd name="connsiteX9732" fmla="*/ 759116 w 1701424"/>
              <a:gd name="connsiteY9732" fmla="*/ 604514 h 1652906"/>
              <a:gd name="connsiteX9733" fmla="*/ 759903 w 1701424"/>
              <a:gd name="connsiteY9733" fmla="*/ 603727 h 1652906"/>
              <a:gd name="connsiteX9734" fmla="*/ 759641 w 1701424"/>
              <a:gd name="connsiteY9734" fmla="*/ 603071 h 1652906"/>
              <a:gd name="connsiteX9735" fmla="*/ 758854 w 1701424"/>
              <a:gd name="connsiteY9735" fmla="*/ 603333 h 1652906"/>
              <a:gd name="connsiteX9736" fmla="*/ 757674 w 1701424"/>
              <a:gd name="connsiteY9736" fmla="*/ 602547 h 1652906"/>
              <a:gd name="connsiteX9737" fmla="*/ 758068 w 1701424"/>
              <a:gd name="connsiteY9737" fmla="*/ 601891 h 1652906"/>
              <a:gd name="connsiteX9738" fmla="*/ 757281 w 1701424"/>
              <a:gd name="connsiteY9738" fmla="*/ 601629 h 1652906"/>
              <a:gd name="connsiteX9739" fmla="*/ 756625 w 1701424"/>
              <a:gd name="connsiteY9739" fmla="*/ 600842 h 1652906"/>
              <a:gd name="connsiteX9740" fmla="*/ 756625 w 1701424"/>
              <a:gd name="connsiteY9740" fmla="*/ 599662 h 1652906"/>
              <a:gd name="connsiteX9741" fmla="*/ 755445 w 1701424"/>
              <a:gd name="connsiteY9741" fmla="*/ 599662 h 1652906"/>
              <a:gd name="connsiteX9742" fmla="*/ 754002 w 1701424"/>
              <a:gd name="connsiteY9742" fmla="*/ 599006 h 1652906"/>
              <a:gd name="connsiteX9743" fmla="*/ 753609 w 1701424"/>
              <a:gd name="connsiteY9743" fmla="*/ 598744 h 1652906"/>
              <a:gd name="connsiteX9744" fmla="*/ 753609 w 1701424"/>
              <a:gd name="connsiteY9744" fmla="*/ 597564 h 1652906"/>
              <a:gd name="connsiteX9745" fmla="*/ 752822 w 1701424"/>
              <a:gd name="connsiteY9745" fmla="*/ 597564 h 1652906"/>
              <a:gd name="connsiteX9746" fmla="*/ 752429 w 1701424"/>
              <a:gd name="connsiteY9746" fmla="*/ 597301 h 1652906"/>
              <a:gd name="connsiteX9747" fmla="*/ 752429 w 1701424"/>
              <a:gd name="connsiteY9747" fmla="*/ 594810 h 1652906"/>
              <a:gd name="connsiteX9748" fmla="*/ 752167 w 1701424"/>
              <a:gd name="connsiteY9748" fmla="*/ 593105 h 1652906"/>
              <a:gd name="connsiteX9749" fmla="*/ 752429 w 1701424"/>
              <a:gd name="connsiteY9749" fmla="*/ 591925 h 1652906"/>
              <a:gd name="connsiteX9750" fmla="*/ 752167 w 1701424"/>
              <a:gd name="connsiteY9750" fmla="*/ 591663 h 1652906"/>
              <a:gd name="connsiteX9751" fmla="*/ 751511 w 1701424"/>
              <a:gd name="connsiteY9751" fmla="*/ 591663 h 1652906"/>
              <a:gd name="connsiteX9752" fmla="*/ 750724 w 1701424"/>
              <a:gd name="connsiteY9752" fmla="*/ 592318 h 1652906"/>
              <a:gd name="connsiteX9753" fmla="*/ 750331 w 1701424"/>
              <a:gd name="connsiteY9753" fmla="*/ 592318 h 1652906"/>
              <a:gd name="connsiteX9754" fmla="*/ 749282 w 1701424"/>
              <a:gd name="connsiteY9754" fmla="*/ 590876 h 1652906"/>
              <a:gd name="connsiteX9755" fmla="*/ 747839 w 1701424"/>
              <a:gd name="connsiteY9755" fmla="*/ 589696 h 1652906"/>
              <a:gd name="connsiteX9756" fmla="*/ 747839 w 1701424"/>
              <a:gd name="connsiteY9756" fmla="*/ 589434 h 1652906"/>
              <a:gd name="connsiteX9757" fmla="*/ 748626 w 1701424"/>
              <a:gd name="connsiteY9757" fmla="*/ 588253 h 1652906"/>
              <a:gd name="connsiteX9758" fmla="*/ 748626 w 1701424"/>
              <a:gd name="connsiteY9758" fmla="*/ 587991 h 1652906"/>
              <a:gd name="connsiteX9759" fmla="*/ 747446 w 1701424"/>
              <a:gd name="connsiteY9759" fmla="*/ 588778 h 1652906"/>
              <a:gd name="connsiteX9760" fmla="*/ 746003 w 1701424"/>
              <a:gd name="connsiteY9760" fmla="*/ 588384 h 1652906"/>
              <a:gd name="connsiteX9761" fmla="*/ 744561 w 1701424"/>
              <a:gd name="connsiteY9761" fmla="*/ 589565 h 1652906"/>
              <a:gd name="connsiteX9762" fmla="*/ 744299 w 1701424"/>
              <a:gd name="connsiteY9762" fmla="*/ 589171 h 1652906"/>
              <a:gd name="connsiteX9763" fmla="*/ 743905 w 1701424"/>
              <a:gd name="connsiteY9763" fmla="*/ 588384 h 1652906"/>
              <a:gd name="connsiteX9764" fmla="*/ 743250 w 1701424"/>
              <a:gd name="connsiteY9764" fmla="*/ 588384 h 1652906"/>
              <a:gd name="connsiteX9765" fmla="*/ 743250 w 1701424"/>
              <a:gd name="connsiteY9765" fmla="*/ 589827 h 1652906"/>
              <a:gd name="connsiteX9766" fmla="*/ 742463 w 1701424"/>
              <a:gd name="connsiteY9766" fmla="*/ 589827 h 1652906"/>
              <a:gd name="connsiteX9767" fmla="*/ 741807 w 1701424"/>
              <a:gd name="connsiteY9767" fmla="*/ 588909 h 1652906"/>
              <a:gd name="connsiteX9768" fmla="*/ 741545 w 1701424"/>
              <a:gd name="connsiteY9768" fmla="*/ 589171 h 1652906"/>
              <a:gd name="connsiteX9769" fmla="*/ 741020 w 1701424"/>
              <a:gd name="connsiteY9769" fmla="*/ 590351 h 1652906"/>
              <a:gd name="connsiteX9770" fmla="*/ 740758 w 1701424"/>
              <a:gd name="connsiteY9770" fmla="*/ 590614 h 1652906"/>
              <a:gd name="connsiteX9771" fmla="*/ 740365 w 1701424"/>
              <a:gd name="connsiteY9771" fmla="*/ 589565 h 1652906"/>
              <a:gd name="connsiteX9772" fmla="*/ 739578 w 1701424"/>
              <a:gd name="connsiteY9772" fmla="*/ 589171 h 1652906"/>
              <a:gd name="connsiteX9773" fmla="*/ 738660 w 1701424"/>
              <a:gd name="connsiteY9773" fmla="*/ 590351 h 1652906"/>
              <a:gd name="connsiteX9774" fmla="*/ 737873 w 1701424"/>
              <a:gd name="connsiteY9774" fmla="*/ 590351 h 1652906"/>
              <a:gd name="connsiteX9775" fmla="*/ 737480 w 1701424"/>
              <a:gd name="connsiteY9775" fmla="*/ 589958 h 1652906"/>
              <a:gd name="connsiteX9776" fmla="*/ 737873 w 1701424"/>
              <a:gd name="connsiteY9776" fmla="*/ 589040 h 1652906"/>
              <a:gd name="connsiteX9777" fmla="*/ 737480 w 1701424"/>
              <a:gd name="connsiteY9777" fmla="*/ 588647 h 1652906"/>
              <a:gd name="connsiteX9778" fmla="*/ 736693 w 1701424"/>
              <a:gd name="connsiteY9778" fmla="*/ 589827 h 1652906"/>
              <a:gd name="connsiteX9779" fmla="*/ 736431 w 1701424"/>
              <a:gd name="connsiteY9779" fmla="*/ 590089 h 1652906"/>
              <a:gd name="connsiteX9780" fmla="*/ 735775 w 1701424"/>
              <a:gd name="connsiteY9780" fmla="*/ 589171 h 1652906"/>
              <a:gd name="connsiteX9781" fmla="*/ 735382 w 1701424"/>
              <a:gd name="connsiteY9781" fmla="*/ 589171 h 1652906"/>
              <a:gd name="connsiteX9782" fmla="*/ 735120 w 1701424"/>
              <a:gd name="connsiteY9782" fmla="*/ 590614 h 1652906"/>
              <a:gd name="connsiteX9783" fmla="*/ 734726 w 1701424"/>
              <a:gd name="connsiteY9783" fmla="*/ 590876 h 1652906"/>
              <a:gd name="connsiteX9784" fmla="*/ 734464 w 1701424"/>
              <a:gd name="connsiteY9784" fmla="*/ 590614 h 1652906"/>
              <a:gd name="connsiteX9785" fmla="*/ 734071 w 1701424"/>
              <a:gd name="connsiteY9785" fmla="*/ 589827 h 1652906"/>
              <a:gd name="connsiteX9786" fmla="*/ 734071 w 1701424"/>
              <a:gd name="connsiteY9786" fmla="*/ 589171 h 1652906"/>
              <a:gd name="connsiteX9787" fmla="*/ 732366 w 1701424"/>
              <a:gd name="connsiteY9787" fmla="*/ 588778 h 1652906"/>
              <a:gd name="connsiteX9788" fmla="*/ 731710 w 1701424"/>
              <a:gd name="connsiteY9788" fmla="*/ 589958 h 1652906"/>
              <a:gd name="connsiteX9789" fmla="*/ 730530 w 1701424"/>
              <a:gd name="connsiteY9789" fmla="*/ 589958 h 1652906"/>
              <a:gd name="connsiteX9790" fmla="*/ 730268 w 1701424"/>
              <a:gd name="connsiteY9790" fmla="*/ 590220 h 1652906"/>
              <a:gd name="connsiteX9791" fmla="*/ 730923 w 1701424"/>
              <a:gd name="connsiteY9791" fmla="*/ 591007 h 1652906"/>
              <a:gd name="connsiteX9792" fmla="*/ 730923 w 1701424"/>
              <a:gd name="connsiteY9792" fmla="*/ 591663 h 1652906"/>
              <a:gd name="connsiteX9793" fmla="*/ 730530 w 1701424"/>
              <a:gd name="connsiteY9793" fmla="*/ 592056 h 1652906"/>
              <a:gd name="connsiteX9794" fmla="*/ 728825 w 1701424"/>
              <a:gd name="connsiteY9794" fmla="*/ 591269 h 1652906"/>
              <a:gd name="connsiteX9795" fmla="*/ 726727 w 1701424"/>
              <a:gd name="connsiteY9795" fmla="*/ 589434 h 1652906"/>
              <a:gd name="connsiteX9796" fmla="*/ 725940 w 1701424"/>
              <a:gd name="connsiteY9796" fmla="*/ 588384 h 1652906"/>
              <a:gd name="connsiteX9797" fmla="*/ 725547 w 1701424"/>
              <a:gd name="connsiteY9797" fmla="*/ 587991 h 1652906"/>
              <a:gd name="connsiteX9798" fmla="*/ 724760 w 1701424"/>
              <a:gd name="connsiteY9798" fmla="*/ 587991 h 1652906"/>
              <a:gd name="connsiteX9799" fmla="*/ 723318 w 1701424"/>
              <a:gd name="connsiteY9799" fmla="*/ 588647 h 1652906"/>
              <a:gd name="connsiteX9800" fmla="*/ 722924 w 1701424"/>
              <a:gd name="connsiteY9800" fmla="*/ 588647 h 1652906"/>
              <a:gd name="connsiteX9801" fmla="*/ 720826 w 1701424"/>
              <a:gd name="connsiteY9801" fmla="*/ 587204 h 1652906"/>
              <a:gd name="connsiteX9802" fmla="*/ 720564 w 1701424"/>
              <a:gd name="connsiteY9802" fmla="*/ 587204 h 1652906"/>
              <a:gd name="connsiteX9803" fmla="*/ 719384 w 1701424"/>
              <a:gd name="connsiteY9803" fmla="*/ 588384 h 1652906"/>
              <a:gd name="connsiteX9804" fmla="*/ 718728 w 1701424"/>
              <a:gd name="connsiteY9804" fmla="*/ 588647 h 1652906"/>
              <a:gd name="connsiteX9805" fmla="*/ 718466 w 1701424"/>
              <a:gd name="connsiteY9805" fmla="*/ 588384 h 1652906"/>
              <a:gd name="connsiteX9806" fmla="*/ 718073 w 1701424"/>
              <a:gd name="connsiteY9806" fmla="*/ 587729 h 1652906"/>
              <a:gd name="connsiteX9807" fmla="*/ 718466 w 1701424"/>
              <a:gd name="connsiteY9807" fmla="*/ 585893 h 1652906"/>
              <a:gd name="connsiteX9808" fmla="*/ 719122 w 1701424"/>
              <a:gd name="connsiteY9808" fmla="*/ 584450 h 1652906"/>
              <a:gd name="connsiteX9809" fmla="*/ 719122 w 1701424"/>
              <a:gd name="connsiteY9809" fmla="*/ 583795 h 1652906"/>
              <a:gd name="connsiteX9810" fmla="*/ 717679 w 1701424"/>
              <a:gd name="connsiteY9810" fmla="*/ 584450 h 1652906"/>
              <a:gd name="connsiteX9811" fmla="*/ 716499 w 1701424"/>
              <a:gd name="connsiteY9811" fmla="*/ 583008 h 1652906"/>
              <a:gd name="connsiteX9812" fmla="*/ 716237 w 1701424"/>
              <a:gd name="connsiteY9812" fmla="*/ 583401 h 1652906"/>
              <a:gd name="connsiteX9813" fmla="*/ 716237 w 1701424"/>
              <a:gd name="connsiteY9813" fmla="*/ 583664 h 1652906"/>
              <a:gd name="connsiteX9814" fmla="*/ 715843 w 1701424"/>
              <a:gd name="connsiteY9814" fmla="*/ 583401 h 1652906"/>
              <a:gd name="connsiteX9815" fmla="*/ 715843 w 1701424"/>
              <a:gd name="connsiteY9815" fmla="*/ 582615 h 1652906"/>
              <a:gd name="connsiteX9816" fmla="*/ 715057 w 1701424"/>
              <a:gd name="connsiteY9816" fmla="*/ 582615 h 1652906"/>
              <a:gd name="connsiteX9817" fmla="*/ 714794 w 1701424"/>
              <a:gd name="connsiteY9817" fmla="*/ 581959 h 1652906"/>
              <a:gd name="connsiteX9818" fmla="*/ 714401 w 1701424"/>
              <a:gd name="connsiteY9818" fmla="*/ 581959 h 1652906"/>
              <a:gd name="connsiteX9819" fmla="*/ 714401 w 1701424"/>
              <a:gd name="connsiteY9819" fmla="*/ 581172 h 1652906"/>
              <a:gd name="connsiteX9820" fmla="*/ 714401 w 1701424"/>
              <a:gd name="connsiteY9820" fmla="*/ 579992 h 1652906"/>
              <a:gd name="connsiteX9821" fmla="*/ 714139 w 1701424"/>
              <a:gd name="connsiteY9821" fmla="*/ 579074 h 1652906"/>
              <a:gd name="connsiteX9822" fmla="*/ 712303 w 1701424"/>
              <a:gd name="connsiteY9822" fmla="*/ 578681 h 1652906"/>
              <a:gd name="connsiteX9823" fmla="*/ 709418 w 1701424"/>
              <a:gd name="connsiteY9823" fmla="*/ 578025 h 1652906"/>
              <a:gd name="connsiteX9824" fmla="*/ 709156 w 1701424"/>
              <a:gd name="connsiteY9824" fmla="*/ 577238 h 1652906"/>
              <a:gd name="connsiteX9825" fmla="*/ 708500 w 1701424"/>
              <a:gd name="connsiteY9825" fmla="*/ 578681 h 1652906"/>
              <a:gd name="connsiteX9826" fmla="*/ 708107 w 1701424"/>
              <a:gd name="connsiteY9826" fmla="*/ 579468 h 1652906"/>
              <a:gd name="connsiteX9827" fmla="*/ 707844 w 1701424"/>
              <a:gd name="connsiteY9827" fmla="*/ 579205 h 1652906"/>
              <a:gd name="connsiteX9828" fmla="*/ 707844 w 1701424"/>
              <a:gd name="connsiteY9828" fmla="*/ 579861 h 1652906"/>
              <a:gd name="connsiteX9829" fmla="*/ 707844 w 1701424"/>
              <a:gd name="connsiteY9829" fmla="*/ 580648 h 1652906"/>
              <a:gd name="connsiteX9830" fmla="*/ 707451 w 1701424"/>
              <a:gd name="connsiteY9830" fmla="*/ 580648 h 1652906"/>
              <a:gd name="connsiteX9831" fmla="*/ 706664 w 1701424"/>
              <a:gd name="connsiteY9831" fmla="*/ 580910 h 1652906"/>
              <a:gd name="connsiteX9832" fmla="*/ 706009 w 1701424"/>
              <a:gd name="connsiteY9832" fmla="*/ 581566 h 1652906"/>
              <a:gd name="connsiteX9833" fmla="*/ 704566 w 1701424"/>
              <a:gd name="connsiteY9833" fmla="*/ 580123 h 1652906"/>
              <a:gd name="connsiteX9834" fmla="*/ 704959 w 1701424"/>
              <a:gd name="connsiteY9834" fmla="*/ 579861 h 1652906"/>
              <a:gd name="connsiteX9835" fmla="*/ 704566 w 1701424"/>
              <a:gd name="connsiteY9835" fmla="*/ 579468 h 1652906"/>
              <a:gd name="connsiteX9836" fmla="*/ 704959 w 1701424"/>
              <a:gd name="connsiteY9836" fmla="*/ 578418 h 1652906"/>
              <a:gd name="connsiteX9837" fmla="*/ 704304 w 1701424"/>
              <a:gd name="connsiteY9837" fmla="*/ 576976 h 1652906"/>
              <a:gd name="connsiteX9838" fmla="*/ 703910 w 1701424"/>
              <a:gd name="connsiteY9838" fmla="*/ 576320 h 1652906"/>
              <a:gd name="connsiteX9839" fmla="*/ 703648 w 1701424"/>
              <a:gd name="connsiteY9839" fmla="*/ 577763 h 1652906"/>
              <a:gd name="connsiteX9840" fmla="*/ 702206 w 1701424"/>
              <a:gd name="connsiteY9840" fmla="*/ 578418 h 1652906"/>
              <a:gd name="connsiteX9841" fmla="*/ 701026 w 1701424"/>
              <a:gd name="connsiteY9841" fmla="*/ 578418 h 1652906"/>
              <a:gd name="connsiteX9842" fmla="*/ 700108 w 1701424"/>
              <a:gd name="connsiteY9842" fmla="*/ 579861 h 1652906"/>
              <a:gd name="connsiteX9843" fmla="*/ 698272 w 1701424"/>
              <a:gd name="connsiteY9843" fmla="*/ 580123 h 1652906"/>
              <a:gd name="connsiteX9844" fmla="*/ 697354 w 1701424"/>
              <a:gd name="connsiteY9844" fmla="*/ 580123 h 1652906"/>
              <a:gd name="connsiteX9845" fmla="*/ 696960 w 1701424"/>
              <a:gd name="connsiteY9845" fmla="*/ 580517 h 1652906"/>
              <a:gd name="connsiteX9846" fmla="*/ 697354 w 1701424"/>
              <a:gd name="connsiteY9846" fmla="*/ 581172 h 1652906"/>
              <a:gd name="connsiteX9847" fmla="*/ 695911 w 1701424"/>
              <a:gd name="connsiteY9847" fmla="*/ 581959 h 1652906"/>
              <a:gd name="connsiteX9848" fmla="*/ 695911 w 1701424"/>
              <a:gd name="connsiteY9848" fmla="*/ 581172 h 1652906"/>
              <a:gd name="connsiteX9849" fmla="*/ 695518 w 1701424"/>
              <a:gd name="connsiteY9849" fmla="*/ 579730 h 1652906"/>
              <a:gd name="connsiteX9850" fmla="*/ 694338 w 1701424"/>
              <a:gd name="connsiteY9850" fmla="*/ 579730 h 1652906"/>
              <a:gd name="connsiteX9851" fmla="*/ 694076 w 1701424"/>
              <a:gd name="connsiteY9851" fmla="*/ 580779 h 1652906"/>
              <a:gd name="connsiteX9852" fmla="*/ 693420 w 1701424"/>
              <a:gd name="connsiteY9852" fmla="*/ 580779 h 1652906"/>
              <a:gd name="connsiteX9853" fmla="*/ 692502 w 1701424"/>
              <a:gd name="connsiteY9853" fmla="*/ 580779 h 1652906"/>
              <a:gd name="connsiteX9854" fmla="*/ 692502 w 1701424"/>
              <a:gd name="connsiteY9854" fmla="*/ 581172 h 1652906"/>
              <a:gd name="connsiteX9855" fmla="*/ 692502 w 1701424"/>
              <a:gd name="connsiteY9855" fmla="*/ 581435 h 1652906"/>
              <a:gd name="connsiteX9856" fmla="*/ 692109 w 1701424"/>
              <a:gd name="connsiteY9856" fmla="*/ 581172 h 1652906"/>
              <a:gd name="connsiteX9857" fmla="*/ 691322 w 1701424"/>
              <a:gd name="connsiteY9857" fmla="*/ 579992 h 1652906"/>
              <a:gd name="connsiteX9858" fmla="*/ 691322 w 1701424"/>
              <a:gd name="connsiteY9858" fmla="*/ 580385 h 1652906"/>
              <a:gd name="connsiteX9859" fmla="*/ 690404 w 1701424"/>
              <a:gd name="connsiteY9859" fmla="*/ 580385 h 1652906"/>
              <a:gd name="connsiteX9860" fmla="*/ 690011 w 1701424"/>
              <a:gd name="connsiteY9860" fmla="*/ 580648 h 1652906"/>
              <a:gd name="connsiteX9861" fmla="*/ 689748 w 1701424"/>
              <a:gd name="connsiteY9861" fmla="*/ 579599 h 1652906"/>
              <a:gd name="connsiteX9862" fmla="*/ 689748 w 1701424"/>
              <a:gd name="connsiteY9862" fmla="*/ 578156 h 1652906"/>
              <a:gd name="connsiteX9863" fmla="*/ 689748 w 1701424"/>
              <a:gd name="connsiteY9863" fmla="*/ 577763 h 1652906"/>
              <a:gd name="connsiteX9864" fmla="*/ 688306 w 1701424"/>
              <a:gd name="connsiteY9864" fmla="*/ 576976 h 1652906"/>
              <a:gd name="connsiteX9865" fmla="*/ 688306 w 1701424"/>
              <a:gd name="connsiteY9865" fmla="*/ 576320 h 1652906"/>
              <a:gd name="connsiteX9866" fmla="*/ 687912 w 1701424"/>
              <a:gd name="connsiteY9866" fmla="*/ 576320 h 1652906"/>
              <a:gd name="connsiteX9867" fmla="*/ 688306 w 1701424"/>
              <a:gd name="connsiteY9867" fmla="*/ 575534 h 1652906"/>
              <a:gd name="connsiteX9868" fmla="*/ 688306 w 1701424"/>
              <a:gd name="connsiteY9868" fmla="*/ 575271 h 1652906"/>
              <a:gd name="connsiteX9869" fmla="*/ 689093 w 1701424"/>
              <a:gd name="connsiteY9869" fmla="*/ 575271 h 1652906"/>
              <a:gd name="connsiteX9870" fmla="*/ 689093 w 1701424"/>
              <a:gd name="connsiteY9870" fmla="*/ 574878 h 1652906"/>
              <a:gd name="connsiteX9871" fmla="*/ 688306 w 1701424"/>
              <a:gd name="connsiteY9871" fmla="*/ 574616 h 1652906"/>
              <a:gd name="connsiteX9872" fmla="*/ 687912 w 1701424"/>
              <a:gd name="connsiteY9872" fmla="*/ 574222 h 1652906"/>
              <a:gd name="connsiteX9873" fmla="*/ 686863 w 1701424"/>
              <a:gd name="connsiteY9873" fmla="*/ 573960 h 1652906"/>
              <a:gd name="connsiteX9874" fmla="*/ 686470 w 1701424"/>
              <a:gd name="connsiteY9874" fmla="*/ 574747 h 1652906"/>
              <a:gd name="connsiteX9875" fmla="*/ 684372 w 1701424"/>
              <a:gd name="connsiteY9875" fmla="*/ 573567 h 1652906"/>
              <a:gd name="connsiteX9876" fmla="*/ 684765 w 1701424"/>
              <a:gd name="connsiteY9876" fmla="*/ 573304 h 1652906"/>
              <a:gd name="connsiteX9877" fmla="*/ 682929 w 1701424"/>
              <a:gd name="connsiteY9877" fmla="*/ 572124 h 1652906"/>
              <a:gd name="connsiteX9878" fmla="*/ 683323 w 1701424"/>
              <a:gd name="connsiteY9878" fmla="*/ 571337 h 1652906"/>
              <a:gd name="connsiteX9879" fmla="*/ 682929 w 1701424"/>
              <a:gd name="connsiteY9879" fmla="*/ 571337 h 1652906"/>
              <a:gd name="connsiteX9880" fmla="*/ 682667 w 1701424"/>
              <a:gd name="connsiteY9880" fmla="*/ 570944 h 1652906"/>
              <a:gd name="connsiteX9881" fmla="*/ 682667 w 1701424"/>
              <a:gd name="connsiteY9881" fmla="*/ 570682 h 1652906"/>
              <a:gd name="connsiteX9882" fmla="*/ 682274 w 1701424"/>
              <a:gd name="connsiteY9882" fmla="*/ 570288 h 1652906"/>
              <a:gd name="connsiteX9883" fmla="*/ 682274 w 1701424"/>
              <a:gd name="connsiteY9883" fmla="*/ 570026 h 1652906"/>
              <a:gd name="connsiteX9884" fmla="*/ 681487 w 1701424"/>
              <a:gd name="connsiteY9884" fmla="*/ 569633 h 1652906"/>
              <a:gd name="connsiteX9885" fmla="*/ 681487 w 1701424"/>
              <a:gd name="connsiteY9885" fmla="*/ 570026 h 1652906"/>
              <a:gd name="connsiteX9886" fmla="*/ 681225 w 1701424"/>
              <a:gd name="connsiteY9886" fmla="*/ 570026 h 1652906"/>
              <a:gd name="connsiteX9887" fmla="*/ 680831 w 1701424"/>
              <a:gd name="connsiteY9887" fmla="*/ 570026 h 1652906"/>
              <a:gd name="connsiteX9888" fmla="*/ 680569 w 1701424"/>
              <a:gd name="connsiteY9888" fmla="*/ 569633 h 1652906"/>
              <a:gd name="connsiteX9889" fmla="*/ 680176 w 1701424"/>
              <a:gd name="connsiteY9889" fmla="*/ 569370 h 1652906"/>
              <a:gd name="connsiteX9890" fmla="*/ 680176 w 1701424"/>
              <a:gd name="connsiteY9890" fmla="*/ 568977 h 1652906"/>
              <a:gd name="connsiteX9891" fmla="*/ 680176 w 1701424"/>
              <a:gd name="connsiteY9891" fmla="*/ 568715 h 1652906"/>
              <a:gd name="connsiteX9892" fmla="*/ 679913 w 1701424"/>
              <a:gd name="connsiteY9892" fmla="*/ 568715 h 1652906"/>
              <a:gd name="connsiteX9893" fmla="*/ 679389 w 1701424"/>
              <a:gd name="connsiteY9893" fmla="*/ 568715 h 1652906"/>
              <a:gd name="connsiteX9894" fmla="*/ 679127 w 1701424"/>
              <a:gd name="connsiteY9894" fmla="*/ 568977 h 1652906"/>
              <a:gd name="connsiteX9895" fmla="*/ 678733 w 1701424"/>
              <a:gd name="connsiteY9895" fmla="*/ 568977 h 1652906"/>
              <a:gd name="connsiteX9896" fmla="*/ 677291 w 1701424"/>
              <a:gd name="connsiteY9896" fmla="*/ 568977 h 1652906"/>
              <a:gd name="connsiteX9897" fmla="*/ 677684 w 1701424"/>
              <a:gd name="connsiteY9897" fmla="*/ 570157 h 1652906"/>
              <a:gd name="connsiteX9898" fmla="*/ 676504 w 1701424"/>
              <a:gd name="connsiteY9898" fmla="*/ 570419 h 1652906"/>
              <a:gd name="connsiteX9899" fmla="*/ 675193 w 1701424"/>
              <a:gd name="connsiteY9899" fmla="*/ 570419 h 1652906"/>
              <a:gd name="connsiteX9900" fmla="*/ 675150 w 1701424"/>
              <a:gd name="connsiteY9900" fmla="*/ 570383 h 1652906"/>
              <a:gd name="connsiteX9901" fmla="*/ 675717 w 1701424"/>
              <a:gd name="connsiteY9901" fmla="*/ 570157 h 1652906"/>
              <a:gd name="connsiteX9902" fmla="*/ 674799 w 1701424"/>
              <a:gd name="connsiteY9902" fmla="*/ 568977 h 1652906"/>
              <a:gd name="connsiteX9903" fmla="*/ 674406 w 1701424"/>
              <a:gd name="connsiteY9903" fmla="*/ 569764 h 1652906"/>
              <a:gd name="connsiteX9904" fmla="*/ 675150 w 1701424"/>
              <a:gd name="connsiteY9904" fmla="*/ 570383 h 1652906"/>
              <a:gd name="connsiteX9905" fmla="*/ 675062 w 1701424"/>
              <a:gd name="connsiteY9905" fmla="*/ 570419 h 1652906"/>
              <a:gd name="connsiteX9906" fmla="*/ 675193 w 1701424"/>
              <a:gd name="connsiteY9906" fmla="*/ 570419 h 1652906"/>
              <a:gd name="connsiteX9907" fmla="*/ 674406 w 1701424"/>
              <a:gd name="connsiteY9907" fmla="*/ 570813 h 1652906"/>
              <a:gd name="connsiteX9908" fmla="*/ 672964 w 1701424"/>
              <a:gd name="connsiteY9908" fmla="*/ 571075 h 1652906"/>
              <a:gd name="connsiteX9909" fmla="*/ 672964 w 1701424"/>
              <a:gd name="connsiteY9909" fmla="*/ 572255 h 1652906"/>
              <a:gd name="connsiteX9910" fmla="*/ 672964 w 1701424"/>
              <a:gd name="connsiteY9910" fmla="*/ 573698 h 1652906"/>
              <a:gd name="connsiteX9911" fmla="*/ 672964 w 1701424"/>
              <a:gd name="connsiteY9911" fmla="*/ 574091 h 1652906"/>
              <a:gd name="connsiteX9912" fmla="*/ 671259 w 1701424"/>
              <a:gd name="connsiteY9912" fmla="*/ 575140 h 1652906"/>
              <a:gd name="connsiteX9913" fmla="*/ 669161 w 1701424"/>
              <a:gd name="connsiteY9913" fmla="*/ 575796 h 1652906"/>
              <a:gd name="connsiteX9914" fmla="*/ 669161 w 1701424"/>
              <a:gd name="connsiteY9914" fmla="*/ 576189 h 1652906"/>
              <a:gd name="connsiteX9915" fmla="*/ 667981 w 1701424"/>
              <a:gd name="connsiteY9915" fmla="*/ 576189 h 1652906"/>
              <a:gd name="connsiteX9916" fmla="*/ 667325 w 1701424"/>
              <a:gd name="connsiteY9916" fmla="*/ 576845 h 1652906"/>
              <a:gd name="connsiteX9917" fmla="*/ 667325 w 1701424"/>
              <a:gd name="connsiteY9917" fmla="*/ 576189 h 1652906"/>
              <a:gd name="connsiteX9918" fmla="*/ 667063 w 1701424"/>
              <a:gd name="connsiteY9918" fmla="*/ 575402 h 1652906"/>
              <a:gd name="connsiteX9919" fmla="*/ 667063 w 1701424"/>
              <a:gd name="connsiteY9919" fmla="*/ 575009 h 1652906"/>
              <a:gd name="connsiteX9920" fmla="*/ 667325 w 1701424"/>
              <a:gd name="connsiteY9920" fmla="*/ 574747 h 1652906"/>
              <a:gd name="connsiteX9921" fmla="*/ 666538 w 1701424"/>
              <a:gd name="connsiteY9921" fmla="*/ 574353 h 1652906"/>
              <a:gd name="connsiteX9922" fmla="*/ 665882 w 1701424"/>
              <a:gd name="connsiteY9922" fmla="*/ 573698 h 1652906"/>
              <a:gd name="connsiteX9923" fmla="*/ 664440 w 1701424"/>
              <a:gd name="connsiteY9923" fmla="*/ 573698 h 1652906"/>
              <a:gd name="connsiteX9924" fmla="*/ 664440 w 1701424"/>
              <a:gd name="connsiteY9924" fmla="*/ 572911 h 1652906"/>
              <a:gd name="connsiteX9925" fmla="*/ 663653 w 1701424"/>
              <a:gd name="connsiteY9925" fmla="*/ 572911 h 1652906"/>
              <a:gd name="connsiteX9926" fmla="*/ 662998 w 1701424"/>
              <a:gd name="connsiteY9926" fmla="*/ 573304 h 1652906"/>
              <a:gd name="connsiteX9927" fmla="*/ 662998 w 1701424"/>
              <a:gd name="connsiteY9927" fmla="*/ 572518 h 1652906"/>
              <a:gd name="connsiteX9928" fmla="*/ 663260 w 1701424"/>
              <a:gd name="connsiteY9928" fmla="*/ 571731 h 1652906"/>
              <a:gd name="connsiteX9929" fmla="*/ 662998 w 1701424"/>
              <a:gd name="connsiteY9929" fmla="*/ 571731 h 1652906"/>
              <a:gd name="connsiteX9930" fmla="*/ 662998 w 1701424"/>
              <a:gd name="connsiteY9930" fmla="*/ 571469 h 1652906"/>
              <a:gd name="connsiteX9931" fmla="*/ 663916 w 1701424"/>
              <a:gd name="connsiteY9931" fmla="*/ 569633 h 1652906"/>
              <a:gd name="connsiteX9932" fmla="*/ 664702 w 1701424"/>
              <a:gd name="connsiteY9932" fmla="*/ 569633 h 1652906"/>
              <a:gd name="connsiteX9933" fmla="*/ 663260 w 1701424"/>
              <a:gd name="connsiteY9933" fmla="*/ 568584 h 1652906"/>
              <a:gd name="connsiteX9934" fmla="*/ 663260 w 1701424"/>
              <a:gd name="connsiteY9934" fmla="*/ 567404 h 1652906"/>
              <a:gd name="connsiteX9935" fmla="*/ 663916 w 1701424"/>
              <a:gd name="connsiteY9935" fmla="*/ 566748 h 1652906"/>
              <a:gd name="connsiteX9936" fmla="*/ 665096 w 1701424"/>
              <a:gd name="connsiteY9936" fmla="*/ 565961 h 1652906"/>
              <a:gd name="connsiteX9937" fmla="*/ 665882 w 1701424"/>
              <a:gd name="connsiteY9937" fmla="*/ 565961 h 1652906"/>
              <a:gd name="connsiteX9938" fmla="*/ 665882 w 1701424"/>
              <a:gd name="connsiteY9938" fmla="*/ 565830 h 1652906"/>
              <a:gd name="connsiteX9939" fmla="*/ 667325 w 1701424"/>
              <a:gd name="connsiteY9939" fmla="*/ 564387 h 1652906"/>
              <a:gd name="connsiteX9940" fmla="*/ 667981 w 1701424"/>
              <a:gd name="connsiteY9940" fmla="*/ 564387 h 1652906"/>
              <a:gd name="connsiteX9941" fmla="*/ 668767 w 1701424"/>
              <a:gd name="connsiteY9941" fmla="*/ 562945 h 1652906"/>
              <a:gd name="connsiteX9942" fmla="*/ 669161 w 1701424"/>
              <a:gd name="connsiteY9942" fmla="*/ 562552 h 1652906"/>
              <a:gd name="connsiteX9943" fmla="*/ 669161 w 1701424"/>
              <a:gd name="connsiteY9943" fmla="*/ 561896 h 1652906"/>
              <a:gd name="connsiteX9944" fmla="*/ 669948 w 1701424"/>
              <a:gd name="connsiteY9944" fmla="*/ 561240 h 1652906"/>
              <a:gd name="connsiteX9945" fmla="*/ 669948 w 1701424"/>
              <a:gd name="connsiteY9945" fmla="*/ 560191 h 1652906"/>
              <a:gd name="connsiteX9946" fmla="*/ 662735 w 1701424"/>
              <a:gd name="connsiteY9946" fmla="*/ 557700 h 1652906"/>
              <a:gd name="connsiteX9947" fmla="*/ 660375 w 1701424"/>
              <a:gd name="connsiteY9947" fmla="*/ 561634 h 1652906"/>
              <a:gd name="connsiteX9948" fmla="*/ 659195 w 1701424"/>
              <a:gd name="connsiteY9948" fmla="*/ 560454 h 1652906"/>
              <a:gd name="connsiteX9949" fmla="*/ 658408 w 1701424"/>
              <a:gd name="connsiteY9949" fmla="*/ 559798 h 1652906"/>
              <a:gd name="connsiteX9950" fmla="*/ 654212 w 1701424"/>
              <a:gd name="connsiteY9950" fmla="*/ 563076 h 1652906"/>
              <a:gd name="connsiteX9951" fmla="*/ 651851 w 1701424"/>
              <a:gd name="connsiteY9951" fmla="*/ 559798 h 1652906"/>
              <a:gd name="connsiteX9952" fmla="*/ 650671 w 1701424"/>
              <a:gd name="connsiteY9952" fmla="*/ 559798 h 1652906"/>
              <a:gd name="connsiteX9953" fmla="*/ 649622 w 1701424"/>
              <a:gd name="connsiteY9953" fmla="*/ 558355 h 1652906"/>
              <a:gd name="connsiteX9954" fmla="*/ 648442 w 1701424"/>
              <a:gd name="connsiteY9954" fmla="*/ 559011 h 1652906"/>
              <a:gd name="connsiteX9955" fmla="*/ 648180 w 1701424"/>
              <a:gd name="connsiteY9955" fmla="*/ 558749 h 1652906"/>
              <a:gd name="connsiteX9956" fmla="*/ 646082 w 1701424"/>
              <a:gd name="connsiteY9956" fmla="*/ 558355 h 1652906"/>
              <a:gd name="connsiteX9957" fmla="*/ 644639 w 1701424"/>
              <a:gd name="connsiteY9957" fmla="*/ 555471 h 1652906"/>
              <a:gd name="connsiteX9958" fmla="*/ 643984 w 1701424"/>
              <a:gd name="connsiteY9958" fmla="*/ 555339 h 1652906"/>
              <a:gd name="connsiteX9959" fmla="*/ 643590 w 1701424"/>
              <a:gd name="connsiteY9959" fmla="*/ 554159 h 1652906"/>
              <a:gd name="connsiteX9960" fmla="*/ 642803 w 1701424"/>
              <a:gd name="connsiteY9960" fmla="*/ 554159 h 1652906"/>
              <a:gd name="connsiteX9961" fmla="*/ 642803 w 1701424"/>
              <a:gd name="connsiteY9961" fmla="*/ 552455 h 1652906"/>
              <a:gd name="connsiteX9962" fmla="*/ 642148 w 1701424"/>
              <a:gd name="connsiteY9962" fmla="*/ 552455 h 1652906"/>
              <a:gd name="connsiteX9963" fmla="*/ 641886 w 1701424"/>
              <a:gd name="connsiteY9963" fmla="*/ 551274 h 1652906"/>
              <a:gd name="connsiteX9964" fmla="*/ 637952 w 1701424"/>
              <a:gd name="connsiteY9964" fmla="*/ 551274 h 1652906"/>
              <a:gd name="connsiteX9965" fmla="*/ 637165 w 1701424"/>
              <a:gd name="connsiteY9965" fmla="*/ 551012 h 1652906"/>
              <a:gd name="connsiteX9966" fmla="*/ 632182 w 1701424"/>
              <a:gd name="connsiteY9966" fmla="*/ 551930 h 1652906"/>
              <a:gd name="connsiteX9967" fmla="*/ 632182 w 1701424"/>
              <a:gd name="connsiteY9967" fmla="*/ 551274 h 1652906"/>
              <a:gd name="connsiteX9968" fmla="*/ 630871 w 1701424"/>
              <a:gd name="connsiteY9968" fmla="*/ 551799 h 1652906"/>
              <a:gd name="connsiteX9969" fmla="*/ 629428 w 1701424"/>
              <a:gd name="connsiteY9969" fmla="*/ 547209 h 1652906"/>
              <a:gd name="connsiteX9970" fmla="*/ 629428 w 1701424"/>
              <a:gd name="connsiteY9970" fmla="*/ 538292 h 1652906"/>
              <a:gd name="connsiteX9971" fmla="*/ 629690 w 1701424"/>
              <a:gd name="connsiteY9971" fmla="*/ 535408 h 1652906"/>
              <a:gd name="connsiteX9972" fmla="*/ 630084 w 1701424"/>
              <a:gd name="connsiteY9972" fmla="*/ 533572 h 1652906"/>
              <a:gd name="connsiteX9973" fmla="*/ 631526 w 1701424"/>
              <a:gd name="connsiteY9973" fmla="*/ 524130 h 1652906"/>
              <a:gd name="connsiteX9974" fmla="*/ 632575 w 1701424"/>
              <a:gd name="connsiteY9974" fmla="*/ 518492 h 1652906"/>
              <a:gd name="connsiteX9975" fmla="*/ 633755 w 1701424"/>
              <a:gd name="connsiteY9975" fmla="*/ 509837 h 1652906"/>
              <a:gd name="connsiteX9976" fmla="*/ 633362 w 1701424"/>
              <a:gd name="connsiteY9976" fmla="*/ 503936 h 1652906"/>
              <a:gd name="connsiteX9977" fmla="*/ 632706 w 1701424"/>
              <a:gd name="connsiteY9977" fmla="*/ 500002 h 1652906"/>
              <a:gd name="connsiteX9978" fmla="*/ 633362 w 1701424"/>
              <a:gd name="connsiteY9978" fmla="*/ 495019 h 1652906"/>
              <a:gd name="connsiteX9979" fmla="*/ 637296 w 1701424"/>
              <a:gd name="connsiteY9979" fmla="*/ 479415 h 1652906"/>
              <a:gd name="connsiteX9980" fmla="*/ 641230 w 1701424"/>
              <a:gd name="connsiteY9980" fmla="*/ 479415 h 1652906"/>
              <a:gd name="connsiteX9981" fmla="*/ 641230 w 1701424"/>
              <a:gd name="connsiteY9981" fmla="*/ 477972 h 1652906"/>
              <a:gd name="connsiteX9982" fmla="*/ 640836 w 1701424"/>
              <a:gd name="connsiteY9982" fmla="*/ 475481 h 1652906"/>
              <a:gd name="connsiteX9983" fmla="*/ 639132 w 1701424"/>
              <a:gd name="connsiteY9983" fmla="*/ 475087 h 1652906"/>
              <a:gd name="connsiteX9984" fmla="*/ 638738 w 1701424"/>
              <a:gd name="connsiteY9984" fmla="*/ 474301 h 1652906"/>
              <a:gd name="connsiteX9985" fmla="*/ 639132 w 1701424"/>
              <a:gd name="connsiteY9985" fmla="*/ 472202 h 1652906"/>
              <a:gd name="connsiteX9986" fmla="*/ 638738 w 1701424"/>
              <a:gd name="connsiteY9986" fmla="*/ 470760 h 1652906"/>
              <a:gd name="connsiteX9987" fmla="*/ 638083 w 1701424"/>
              <a:gd name="connsiteY9987" fmla="*/ 466957 h 1652906"/>
              <a:gd name="connsiteX9988" fmla="*/ 637820 w 1701424"/>
              <a:gd name="connsiteY9988" fmla="*/ 465515 h 1652906"/>
              <a:gd name="connsiteX9989" fmla="*/ 637820 w 1701424"/>
              <a:gd name="connsiteY9989" fmla="*/ 463023 h 1652906"/>
              <a:gd name="connsiteX9990" fmla="*/ 638476 w 1701424"/>
              <a:gd name="connsiteY9990" fmla="*/ 461843 h 1652906"/>
              <a:gd name="connsiteX9991" fmla="*/ 639263 w 1701424"/>
              <a:gd name="connsiteY9991" fmla="*/ 461187 h 1652906"/>
              <a:gd name="connsiteX9992" fmla="*/ 638476 w 1701424"/>
              <a:gd name="connsiteY9992" fmla="*/ 461187 h 1652906"/>
              <a:gd name="connsiteX9993" fmla="*/ 638083 w 1701424"/>
              <a:gd name="connsiteY9993" fmla="*/ 459745 h 1652906"/>
              <a:gd name="connsiteX9994" fmla="*/ 638083 w 1701424"/>
              <a:gd name="connsiteY9994" fmla="*/ 457647 h 1652906"/>
              <a:gd name="connsiteX9995" fmla="*/ 637820 w 1701424"/>
              <a:gd name="connsiteY9995" fmla="*/ 456991 h 1652906"/>
              <a:gd name="connsiteX9996" fmla="*/ 637820 w 1701424"/>
              <a:gd name="connsiteY9996" fmla="*/ 456204 h 1652906"/>
              <a:gd name="connsiteX9997" fmla="*/ 637820 w 1701424"/>
              <a:gd name="connsiteY9997" fmla="*/ 454500 h 1652906"/>
              <a:gd name="connsiteX9998" fmla="*/ 638083 w 1701424"/>
              <a:gd name="connsiteY9998" fmla="*/ 454106 h 1652906"/>
              <a:gd name="connsiteX9999" fmla="*/ 637820 w 1701424"/>
              <a:gd name="connsiteY9999" fmla="*/ 453844 h 1652906"/>
              <a:gd name="connsiteX10000" fmla="*/ 637820 w 1701424"/>
              <a:gd name="connsiteY10000" fmla="*/ 452008 h 1652906"/>
              <a:gd name="connsiteX10001" fmla="*/ 638083 w 1701424"/>
              <a:gd name="connsiteY10001" fmla="*/ 451353 h 1652906"/>
              <a:gd name="connsiteX10002" fmla="*/ 638476 w 1701424"/>
              <a:gd name="connsiteY10002" fmla="*/ 451353 h 1652906"/>
              <a:gd name="connsiteX10003" fmla="*/ 639263 w 1701424"/>
              <a:gd name="connsiteY10003" fmla="*/ 451746 h 1652906"/>
              <a:gd name="connsiteX10004" fmla="*/ 639263 w 1701424"/>
              <a:gd name="connsiteY10004" fmla="*/ 451353 h 1652906"/>
              <a:gd name="connsiteX10005" fmla="*/ 638869 w 1701424"/>
              <a:gd name="connsiteY10005" fmla="*/ 451353 h 1652906"/>
              <a:gd name="connsiteX10006" fmla="*/ 638214 w 1701424"/>
              <a:gd name="connsiteY10006" fmla="*/ 451090 h 1652906"/>
              <a:gd name="connsiteX10007" fmla="*/ 638214 w 1701424"/>
              <a:gd name="connsiteY10007" fmla="*/ 449910 h 1652906"/>
              <a:gd name="connsiteX10008" fmla="*/ 637952 w 1701424"/>
              <a:gd name="connsiteY10008" fmla="*/ 447025 h 1652906"/>
              <a:gd name="connsiteX10009" fmla="*/ 638214 w 1701424"/>
              <a:gd name="connsiteY10009" fmla="*/ 445976 h 1652906"/>
              <a:gd name="connsiteX10010" fmla="*/ 638214 w 1701424"/>
              <a:gd name="connsiteY10010" fmla="*/ 444534 h 1652906"/>
              <a:gd name="connsiteX10011" fmla="*/ 638869 w 1701424"/>
              <a:gd name="connsiteY10011" fmla="*/ 444140 h 1652906"/>
              <a:gd name="connsiteX10012" fmla="*/ 637952 w 1701424"/>
              <a:gd name="connsiteY10012" fmla="*/ 444140 h 1652906"/>
              <a:gd name="connsiteX10013" fmla="*/ 637952 w 1701424"/>
              <a:gd name="connsiteY10013" fmla="*/ 443878 h 1652906"/>
              <a:gd name="connsiteX10014" fmla="*/ 638214 w 1701424"/>
              <a:gd name="connsiteY10014" fmla="*/ 443878 h 1652906"/>
              <a:gd name="connsiteX10015" fmla="*/ 638214 w 1701424"/>
              <a:gd name="connsiteY10015" fmla="*/ 442698 h 1652906"/>
              <a:gd name="connsiteX10016" fmla="*/ 638607 w 1701424"/>
              <a:gd name="connsiteY10016" fmla="*/ 442436 h 1652906"/>
              <a:gd name="connsiteX10017" fmla="*/ 638214 w 1701424"/>
              <a:gd name="connsiteY10017" fmla="*/ 442042 h 1652906"/>
              <a:gd name="connsiteX10018" fmla="*/ 639656 w 1701424"/>
              <a:gd name="connsiteY10018" fmla="*/ 442042 h 1652906"/>
              <a:gd name="connsiteX10019" fmla="*/ 639394 w 1701424"/>
              <a:gd name="connsiteY10019" fmla="*/ 441780 h 1652906"/>
              <a:gd name="connsiteX10020" fmla="*/ 638214 w 1701424"/>
              <a:gd name="connsiteY10020" fmla="*/ 441780 h 1652906"/>
              <a:gd name="connsiteX10021" fmla="*/ 638607 w 1701424"/>
              <a:gd name="connsiteY10021" fmla="*/ 441124 h 1652906"/>
              <a:gd name="connsiteX10022" fmla="*/ 637952 w 1701424"/>
              <a:gd name="connsiteY10022" fmla="*/ 440338 h 1652906"/>
              <a:gd name="connsiteX10023" fmla="*/ 637558 w 1701424"/>
              <a:gd name="connsiteY10023" fmla="*/ 434699 h 1652906"/>
              <a:gd name="connsiteX10024" fmla="*/ 636903 w 1701424"/>
              <a:gd name="connsiteY10024" fmla="*/ 431814 h 1652906"/>
              <a:gd name="connsiteX10025" fmla="*/ 636116 w 1701424"/>
              <a:gd name="connsiteY10025" fmla="*/ 427749 h 1652906"/>
              <a:gd name="connsiteX10026" fmla="*/ 636116 w 1701424"/>
              <a:gd name="connsiteY10026" fmla="*/ 426307 h 1652906"/>
              <a:gd name="connsiteX10027" fmla="*/ 636509 w 1701424"/>
              <a:gd name="connsiteY10027" fmla="*/ 424471 h 1652906"/>
              <a:gd name="connsiteX10028" fmla="*/ 636509 w 1701424"/>
              <a:gd name="connsiteY10028" fmla="*/ 423422 h 1652906"/>
              <a:gd name="connsiteX10029" fmla="*/ 636903 w 1701424"/>
              <a:gd name="connsiteY10029" fmla="*/ 421979 h 1652906"/>
              <a:gd name="connsiteX10030" fmla="*/ 636903 w 1701424"/>
              <a:gd name="connsiteY10030" fmla="*/ 420537 h 1652906"/>
              <a:gd name="connsiteX10031" fmla="*/ 637165 w 1701424"/>
              <a:gd name="connsiteY10031" fmla="*/ 420143 h 1652906"/>
              <a:gd name="connsiteX10032" fmla="*/ 637558 w 1701424"/>
              <a:gd name="connsiteY10032" fmla="*/ 420143 h 1652906"/>
              <a:gd name="connsiteX10033" fmla="*/ 637558 w 1701424"/>
              <a:gd name="connsiteY10033" fmla="*/ 419881 h 1652906"/>
              <a:gd name="connsiteX10034" fmla="*/ 637165 w 1701424"/>
              <a:gd name="connsiteY10034" fmla="*/ 419881 h 1652906"/>
              <a:gd name="connsiteX10035" fmla="*/ 636509 w 1701424"/>
              <a:gd name="connsiteY10035" fmla="*/ 418701 h 1652906"/>
              <a:gd name="connsiteX10036" fmla="*/ 636509 w 1701424"/>
              <a:gd name="connsiteY10036" fmla="*/ 415160 h 1652906"/>
              <a:gd name="connsiteX10037" fmla="*/ 636903 w 1701424"/>
              <a:gd name="connsiteY10037" fmla="*/ 412800 h 1652906"/>
              <a:gd name="connsiteX10038" fmla="*/ 638607 w 1701424"/>
              <a:gd name="connsiteY10038" fmla="*/ 412800 h 1652906"/>
              <a:gd name="connsiteX10039" fmla="*/ 639001 w 1701424"/>
              <a:gd name="connsiteY10039" fmla="*/ 411620 h 1652906"/>
              <a:gd name="connsiteX10040" fmla="*/ 639919 w 1701424"/>
              <a:gd name="connsiteY10040" fmla="*/ 410440 h 1652906"/>
              <a:gd name="connsiteX10041" fmla="*/ 641754 w 1701424"/>
              <a:gd name="connsiteY10041" fmla="*/ 410440 h 1652906"/>
              <a:gd name="connsiteX10042" fmla="*/ 642410 w 1701424"/>
              <a:gd name="connsiteY10042" fmla="*/ 411620 h 1652906"/>
              <a:gd name="connsiteX10043" fmla="*/ 643852 w 1701424"/>
              <a:gd name="connsiteY10043" fmla="*/ 409784 h 1652906"/>
              <a:gd name="connsiteX10044" fmla="*/ 644902 w 1701424"/>
              <a:gd name="connsiteY10044" fmla="*/ 408866 h 1652906"/>
              <a:gd name="connsiteX10045" fmla="*/ 647000 w 1701424"/>
              <a:gd name="connsiteY10045" fmla="*/ 407686 h 1652906"/>
              <a:gd name="connsiteX10046" fmla="*/ 649491 w 1701424"/>
              <a:gd name="connsiteY10046" fmla="*/ 407686 h 1652906"/>
              <a:gd name="connsiteX10047" fmla="*/ 649229 w 1701424"/>
              <a:gd name="connsiteY10047" fmla="*/ 407555 h 1652906"/>
              <a:gd name="connsiteX10048" fmla="*/ 654605 w 1701424"/>
              <a:gd name="connsiteY10048" fmla="*/ 406375 h 1652906"/>
              <a:gd name="connsiteX10049" fmla="*/ 658801 w 1701424"/>
              <a:gd name="connsiteY10049" fmla="*/ 404670 h 1652906"/>
              <a:gd name="connsiteX10050" fmla="*/ 660244 w 1701424"/>
              <a:gd name="connsiteY10050" fmla="*/ 403883 h 1652906"/>
              <a:gd name="connsiteX10051" fmla="*/ 660899 w 1701424"/>
              <a:gd name="connsiteY10051" fmla="*/ 403228 h 1652906"/>
              <a:gd name="connsiteX10052" fmla="*/ 661162 w 1701424"/>
              <a:gd name="connsiteY10052" fmla="*/ 403490 h 1652906"/>
              <a:gd name="connsiteX10053" fmla="*/ 661949 w 1701424"/>
              <a:gd name="connsiteY10053" fmla="*/ 403228 h 1652906"/>
              <a:gd name="connsiteX10054" fmla="*/ 662342 w 1701424"/>
              <a:gd name="connsiteY10054" fmla="*/ 404145 h 1652906"/>
              <a:gd name="connsiteX10055" fmla="*/ 662604 w 1701424"/>
              <a:gd name="connsiteY10055" fmla="*/ 404539 h 1652906"/>
              <a:gd name="connsiteX10056" fmla="*/ 663784 w 1701424"/>
              <a:gd name="connsiteY10056" fmla="*/ 404801 h 1652906"/>
              <a:gd name="connsiteX10057" fmla="*/ 665489 w 1701424"/>
              <a:gd name="connsiteY10057" fmla="*/ 403752 h 1652906"/>
              <a:gd name="connsiteX10058" fmla="*/ 665882 w 1701424"/>
              <a:gd name="connsiteY10058" fmla="*/ 404014 h 1652906"/>
              <a:gd name="connsiteX10059" fmla="*/ 667981 w 1701424"/>
              <a:gd name="connsiteY10059" fmla="*/ 405195 h 1652906"/>
              <a:gd name="connsiteX10060" fmla="*/ 667981 w 1701424"/>
              <a:gd name="connsiteY10060" fmla="*/ 404801 h 1652906"/>
              <a:gd name="connsiteX10061" fmla="*/ 668374 w 1701424"/>
              <a:gd name="connsiteY10061" fmla="*/ 404801 h 1652906"/>
              <a:gd name="connsiteX10062" fmla="*/ 668636 w 1701424"/>
              <a:gd name="connsiteY10062" fmla="*/ 404801 h 1652906"/>
              <a:gd name="connsiteX10063" fmla="*/ 670079 w 1701424"/>
              <a:gd name="connsiteY10063" fmla="*/ 404801 h 1652906"/>
              <a:gd name="connsiteX10064" fmla="*/ 671915 w 1701424"/>
              <a:gd name="connsiteY10064" fmla="*/ 405457 h 1652906"/>
              <a:gd name="connsiteX10065" fmla="*/ 671915 w 1701424"/>
              <a:gd name="connsiteY10065" fmla="*/ 404539 h 1652906"/>
              <a:gd name="connsiteX10066" fmla="*/ 671915 w 1701424"/>
              <a:gd name="connsiteY10066" fmla="*/ 403752 h 1652906"/>
              <a:gd name="connsiteX10067" fmla="*/ 674275 w 1701424"/>
              <a:gd name="connsiteY10067" fmla="*/ 403752 h 1652906"/>
              <a:gd name="connsiteX10068" fmla="*/ 674275 w 1701424"/>
              <a:gd name="connsiteY10068" fmla="*/ 403359 h 1652906"/>
              <a:gd name="connsiteX10069" fmla="*/ 677553 w 1701424"/>
              <a:gd name="connsiteY10069" fmla="*/ 401654 h 1652906"/>
              <a:gd name="connsiteX10070" fmla="*/ 678996 w 1701424"/>
              <a:gd name="connsiteY10070" fmla="*/ 399818 h 1652906"/>
              <a:gd name="connsiteX10071" fmla="*/ 679258 w 1701424"/>
              <a:gd name="connsiteY10071" fmla="*/ 400212 h 1652906"/>
              <a:gd name="connsiteX10072" fmla="*/ 679651 w 1701424"/>
              <a:gd name="connsiteY10072" fmla="*/ 400212 h 1652906"/>
              <a:gd name="connsiteX10073" fmla="*/ 679913 w 1701424"/>
              <a:gd name="connsiteY10073" fmla="*/ 398769 h 1652906"/>
              <a:gd name="connsiteX10074" fmla="*/ 680700 w 1701424"/>
              <a:gd name="connsiteY10074" fmla="*/ 398769 h 1652906"/>
              <a:gd name="connsiteX10075" fmla="*/ 681094 w 1701424"/>
              <a:gd name="connsiteY10075" fmla="*/ 397982 h 1652906"/>
              <a:gd name="connsiteX10076" fmla="*/ 680438 w 1701424"/>
              <a:gd name="connsiteY10076" fmla="*/ 396802 h 1652906"/>
              <a:gd name="connsiteX10077" fmla="*/ 680700 w 1701424"/>
              <a:gd name="connsiteY10077" fmla="*/ 395360 h 1652906"/>
              <a:gd name="connsiteX10078" fmla="*/ 681356 w 1701424"/>
              <a:gd name="connsiteY10078" fmla="*/ 395360 h 1652906"/>
              <a:gd name="connsiteX10079" fmla="*/ 682536 w 1701424"/>
              <a:gd name="connsiteY10079" fmla="*/ 395097 h 1652906"/>
              <a:gd name="connsiteX10080" fmla="*/ 682798 w 1701424"/>
              <a:gd name="connsiteY10080" fmla="*/ 394704 h 1652906"/>
              <a:gd name="connsiteX10081" fmla="*/ 683585 w 1701424"/>
              <a:gd name="connsiteY10081" fmla="*/ 394442 h 1652906"/>
              <a:gd name="connsiteX10082" fmla="*/ 683323 w 1701424"/>
              <a:gd name="connsiteY10082" fmla="*/ 392999 h 1652906"/>
              <a:gd name="connsiteX10083" fmla="*/ 683585 w 1701424"/>
              <a:gd name="connsiteY10083" fmla="*/ 392999 h 1652906"/>
              <a:gd name="connsiteX10084" fmla="*/ 686077 w 1701424"/>
              <a:gd name="connsiteY10084" fmla="*/ 390901 h 1652906"/>
              <a:gd name="connsiteX10085" fmla="*/ 687519 w 1701424"/>
              <a:gd name="connsiteY10085" fmla="*/ 390508 h 1652906"/>
              <a:gd name="connsiteX10086" fmla="*/ 688175 w 1701424"/>
              <a:gd name="connsiteY10086" fmla="*/ 390246 h 1652906"/>
              <a:gd name="connsiteX10087" fmla="*/ 687781 w 1701424"/>
              <a:gd name="connsiteY10087" fmla="*/ 388803 h 1652906"/>
              <a:gd name="connsiteX10088" fmla="*/ 687519 w 1701424"/>
              <a:gd name="connsiteY10088" fmla="*/ 388803 h 1652906"/>
              <a:gd name="connsiteX10089" fmla="*/ 687126 w 1701424"/>
              <a:gd name="connsiteY10089" fmla="*/ 388016 h 1652906"/>
              <a:gd name="connsiteX10090" fmla="*/ 688568 w 1701424"/>
              <a:gd name="connsiteY10090" fmla="*/ 387361 h 1652906"/>
              <a:gd name="connsiteX10091" fmla="*/ 687912 w 1701424"/>
              <a:gd name="connsiteY10091" fmla="*/ 385656 h 1652906"/>
              <a:gd name="connsiteX10092" fmla="*/ 686470 w 1701424"/>
              <a:gd name="connsiteY10092" fmla="*/ 385918 h 1652906"/>
              <a:gd name="connsiteX10093" fmla="*/ 685683 w 1701424"/>
              <a:gd name="connsiteY10093" fmla="*/ 383558 h 1652906"/>
              <a:gd name="connsiteX10094" fmla="*/ 684765 w 1701424"/>
              <a:gd name="connsiteY10094" fmla="*/ 382378 h 1652906"/>
              <a:gd name="connsiteX10095" fmla="*/ 684372 w 1701424"/>
              <a:gd name="connsiteY10095" fmla="*/ 382378 h 1652906"/>
              <a:gd name="connsiteX10096" fmla="*/ 684372 w 1701424"/>
              <a:gd name="connsiteY10096" fmla="*/ 381591 h 1652906"/>
              <a:gd name="connsiteX10097" fmla="*/ 684372 w 1701424"/>
              <a:gd name="connsiteY10097" fmla="*/ 381329 h 1652906"/>
              <a:gd name="connsiteX10098" fmla="*/ 684110 w 1701424"/>
              <a:gd name="connsiteY10098" fmla="*/ 376739 h 1652906"/>
              <a:gd name="connsiteX10099" fmla="*/ 685159 w 1701424"/>
              <a:gd name="connsiteY10099" fmla="*/ 375690 h 1652906"/>
              <a:gd name="connsiteX10100" fmla="*/ 685552 w 1701424"/>
              <a:gd name="connsiteY10100" fmla="*/ 372805 h 1652906"/>
              <a:gd name="connsiteX10101" fmla="*/ 686601 w 1701424"/>
              <a:gd name="connsiteY10101" fmla="*/ 373592 h 1652906"/>
              <a:gd name="connsiteX10102" fmla="*/ 686339 w 1701424"/>
              <a:gd name="connsiteY10102" fmla="*/ 368609 h 1652906"/>
              <a:gd name="connsiteX10103" fmla="*/ 686995 w 1701424"/>
              <a:gd name="connsiteY10103" fmla="*/ 364675 h 1652906"/>
              <a:gd name="connsiteX10104" fmla="*/ 685814 w 1701424"/>
              <a:gd name="connsiteY10104" fmla="*/ 365462 h 1652906"/>
              <a:gd name="connsiteX10105" fmla="*/ 685159 w 1701424"/>
              <a:gd name="connsiteY10105" fmla="*/ 365462 h 1652906"/>
              <a:gd name="connsiteX10106" fmla="*/ 684110 w 1701424"/>
              <a:gd name="connsiteY10106" fmla="*/ 366118 h 1652906"/>
              <a:gd name="connsiteX10107" fmla="*/ 683323 w 1701424"/>
              <a:gd name="connsiteY10107" fmla="*/ 366118 h 1652906"/>
              <a:gd name="connsiteX10108" fmla="*/ 682536 w 1701424"/>
              <a:gd name="connsiteY10108" fmla="*/ 365855 h 1652906"/>
              <a:gd name="connsiteX10109" fmla="*/ 682143 w 1701424"/>
              <a:gd name="connsiteY10109" fmla="*/ 365200 h 1652906"/>
              <a:gd name="connsiteX10110" fmla="*/ 681356 w 1701424"/>
              <a:gd name="connsiteY10110" fmla="*/ 364806 h 1652906"/>
              <a:gd name="connsiteX10111" fmla="*/ 679651 w 1701424"/>
              <a:gd name="connsiteY10111" fmla="*/ 358512 h 1652906"/>
              <a:gd name="connsiteX10112" fmla="*/ 678471 w 1701424"/>
              <a:gd name="connsiteY10112" fmla="*/ 356020 h 1652906"/>
              <a:gd name="connsiteX10113" fmla="*/ 677815 w 1701424"/>
              <a:gd name="connsiteY10113" fmla="*/ 354578 h 1652906"/>
              <a:gd name="connsiteX10114" fmla="*/ 677815 w 1701424"/>
              <a:gd name="connsiteY10114" fmla="*/ 353136 h 1652906"/>
              <a:gd name="connsiteX10115" fmla="*/ 678209 w 1701424"/>
              <a:gd name="connsiteY10115" fmla="*/ 352087 h 1652906"/>
              <a:gd name="connsiteX10116" fmla="*/ 678996 w 1701424"/>
              <a:gd name="connsiteY10116" fmla="*/ 350644 h 1652906"/>
              <a:gd name="connsiteX10117" fmla="*/ 679913 w 1701424"/>
              <a:gd name="connsiteY10117" fmla="*/ 348808 h 1652906"/>
              <a:gd name="connsiteX10118" fmla="*/ 681094 w 1701424"/>
              <a:gd name="connsiteY10118" fmla="*/ 347104 h 1652906"/>
              <a:gd name="connsiteX10119" fmla="*/ 683585 w 1701424"/>
              <a:gd name="connsiteY10119" fmla="*/ 344612 h 1652906"/>
              <a:gd name="connsiteX10120" fmla="*/ 685028 w 1701424"/>
              <a:gd name="connsiteY10120" fmla="*/ 343563 h 1652906"/>
              <a:gd name="connsiteX10121" fmla="*/ 685028 w 1701424"/>
              <a:gd name="connsiteY10121" fmla="*/ 343170 h 1652906"/>
              <a:gd name="connsiteX10122" fmla="*/ 684241 w 1701424"/>
              <a:gd name="connsiteY10122" fmla="*/ 342383 h 1652906"/>
              <a:gd name="connsiteX10123" fmla="*/ 689224 w 1701424"/>
              <a:gd name="connsiteY10123" fmla="*/ 338187 h 1652906"/>
              <a:gd name="connsiteX10124" fmla="*/ 688568 w 1701424"/>
              <a:gd name="connsiteY10124" fmla="*/ 337793 h 1652906"/>
              <a:gd name="connsiteX10125" fmla="*/ 688568 w 1701424"/>
              <a:gd name="connsiteY10125" fmla="*/ 337400 h 1652906"/>
              <a:gd name="connsiteX10126" fmla="*/ 687912 w 1701424"/>
              <a:gd name="connsiteY10126" fmla="*/ 337400 h 1652906"/>
              <a:gd name="connsiteX10127" fmla="*/ 687126 w 1701424"/>
              <a:gd name="connsiteY10127" fmla="*/ 337138 h 1652906"/>
              <a:gd name="connsiteX10128" fmla="*/ 688961 w 1701424"/>
              <a:gd name="connsiteY10128" fmla="*/ 337138 h 1652906"/>
              <a:gd name="connsiteX10129" fmla="*/ 688961 w 1701424"/>
              <a:gd name="connsiteY10129" fmla="*/ 337400 h 1652906"/>
              <a:gd name="connsiteX10130" fmla="*/ 689355 w 1701424"/>
              <a:gd name="connsiteY10130" fmla="*/ 337793 h 1652906"/>
              <a:gd name="connsiteX10131" fmla="*/ 689748 w 1701424"/>
              <a:gd name="connsiteY10131" fmla="*/ 338056 h 1652906"/>
              <a:gd name="connsiteX10132" fmla="*/ 690797 w 1701424"/>
              <a:gd name="connsiteY10132" fmla="*/ 337793 h 1652906"/>
              <a:gd name="connsiteX10133" fmla="*/ 690797 w 1701424"/>
              <a:gd name="connsiteY10133" fmla="*/ 336613 h 1652906"/>
              <a:gd name="connsiteX10134" fmla="*/ 691191 w 1701424"/>
              <a:gd name="connsiteY10134" fmla="*/ 336351 h 1652906"/>
              <a:gd name="connsiteX10135" fmla="*/ 691191 w 1701424"/>
              <a:gd name="connsiteY10135" fmla="*/ 335171 h 1652906"/>
              <a:gd name="connsiteX10136" fmla="*/ 691453 w 1701424"/>
              <a:gd name="connsiteY10136" fmla="*/ 335039 h 1652906"/>
              <a:gd name="connsiteX10137" fmla="*/ 691191 w 1701424"/>
              <a:gd name="connsiteY10137" fmla="*/ 335039 h 1652906"/>
              <a:gd name="connsiteX10138" fmla="*/ 690535 w 1701424"/>
              <a:gd name="connsiteY10138" fmla="*/ 335039 h 1652906"/>
              <a:gd name="connsiteX10139" fmla="*/ 690797 w 1701424"/>
              <a:gd name="connsiteY10139" fmla="*/ 334384 h 1652906"/>
              <a:gd name="connsiteX10140" fmla="*/ 690535 w 1701424"/>
              <a:gd name="connsiteY10140" fmla="*/ 334384 h 1652906"/>
              <a:gd name="connsiteX10141" fmla="*/ 690011 w 1701424"/>
              <a:gd name="connsiteY10141" fmla="*/ 335039 h 1652906"/>
              <a:gd name="connsiteX10142" fmla="*/ 689355 w 1701424"/>
              <a:gd name="connsiteY10142" fmla="*/ 335039 h 1652906"/>
              <a:gd name="connsiteX10143" fmla="*/ 689093 w 1701424"/>
              <a:gd name="connsiteY10143" fmla="*/ 334646 h 1652906"/>
              <a:gd name="connsiteX10144" fmla="*/ 689093 w 1701424"/>
              <a:gd name="connsiteY10144" fmla="*/ 333859 h 1652906"/>
              <a:gd name="connsiteX10145" fmla="*/ 687650 w 1701424"/>
              <a:gd name="connsiteY10145" fmla="*/ 333859 h 1652906"/>
              <a:gd name="connsiteX10146" fmla="*/ 687257 w 1701424"/>
              <a:gd name="connsiteY10146" fmla="*/ 333859 h 1652906"/>
              <a:gd name="connsiteX10147" fmla="*/ 686339 w 1701424"/>
              <a:gd name="connsiteY10147" fmla="*/ 333859 h 1652906"/>
              <a:gd name="connsiteX10148" fmla="*/ 685946 w 1701424"/>
              <a:gd name="connsiteY10148" fmla="*/ 334253 h 1652906"/>
              <a:gd name="connsiteX10149" fmla="*/ 686208 w 1701424"/>
              <a:gd name="connsiteY10149" fmla="*/ 335039 h 1652906"/>
              <a:gd name="connsiteX10150" fmla="*/ 686470 w 1701424"/>
              <a:gd name="connsiteY10150" fmla="*/ 335039 h 1652906"/>
              <a:gd name="connsiteX10151" fmla="*/ 686470 w 1701424"/>
              <a:gd name="connsiteY10151" fmla="*/ 335826 h 1652906"/>
              <a:gd name="connsiteX10152" fmla="*/ 686208 w 1701424"/>
              <a:gd name="connsiteY10152" fmla="*/ 336089 h 1652906"/>
              <a:gd name="connsiteX10153" fmla="*/ 686208 w 1701424"/>
              <a:gd name="connsiteY10153" fmla="*/ 336744 h 1652906"/>
              <a:gd name="connsiteX10154" fmla="*/ 686863 w 1701424"/>
              <a:gd name="connsiteY10154" fmla="*/ 337138 h 1652906"/>
              <a:gd name="connsiteX10155" fmla="*/ 687126 w 1701424"/>
              <a:gd name="connsiteY10155" fmla="*/ 337138 h 1652906"/>
              <a:gd name="connsiteX10156" fmla="*/ 687126 w 1701424"/>
              <a:gd name="connsiteY10156" fmla="*/ 337793 h 1652906"/>
              <a:gd name="connsiteX10157" fmla="*/ 686863 w 1701424"/>
              <a:gd name="connsiteY10157" fmla="*/ 338580 h 1652906"/>
              <a:gd name="connsiteX10158" fmla="*/ 685683 w 1701424"/>
              <a:gd name="connsiteY10158" fmla="*/ 338187 h 1652906"/>
              <a:gd name="connsiteX10159" fmla="*/ 685421 w 1701424"/>
              <a:gd name="connsiteY10159" fmla="*/ 337269 h 1652906"/>
              <a:gd name="connsiteX10160" fmla="*/ 685028 w 1701424"/>
              <a:gd name="connsiteY10160" fmla="*/ 337269 h 1652906"/>
              <a:gd name="connsiteX10161" fmla="*/ 680045 w 1701424"/>
              <a:gd name="connsiteY10161" fmla="*/ 336482 h 1652906"/>
              <a:gd name="connsiteX10162" fmla="*/ 679389 w 1701424"/>
              <a:gd name="connsiteY10162" fmla="*/ 336482 h 1652906"/>
              <a:gd name="connsiteX10163" fmla="*/ 675586 w 1701424"/>
              <a:gd name="connsiteY10163" fmla="*/ 337924 h 1652906"/>
              <a:gd name="connsiteX10164" fmla="*/ 672046 w 1701424"/>
              <a:gd name="connsiteY10164" fmla="*/ 342121 h 1652906"/>
              <a:gd name="connsiteX10165" fmla="*/ 668767 w 1701424"/>
              <a:gd name="connsiteY10165" fmla="*/ 343563 h 1652906"/>
              <a:gd name="connsiteX10166" fmla="*/ 667981 w 1701424"/>
              <a:gd name="connsiteY10166" fmla="*/ 343563 h 1652906"/>
              <a:gd name="connsiteX10167" fmla="*/ 667981 w 1701424"/>
              <a:gd name="connsiteY10167" fmla="*/ 342907 h 1652906"/>
              <a:gd name="connsiteX10168" fmla="*/ 666276 w 1701424"/>
              <a:gd name="connsiteY10168" fmla="*/ 342121 h 1652906"/>
              <a:gd name="connsiteX10169" fmla="*/ 666538 w 1701424"/>
              <a:gd name="connsiteY10169" fmla="*/ 341465 h 1652906"/>
              <a:gd name="connsiteX10170" fmla="*/ 664702 w 1701424"/>
              <a:gd name="connsiteY10170" fmla="*/ 341072 h 1652906"/>
              <a:gd name="connsiteX10171" fmla="*/ 664702 w 1701424"/>
              <a:gd name="connsiteY10171" fmla="*/ 340809 h 1652906"/>
              <a:gd name="connsiteX10172" fmla="*/ 663653 w 1701424"/>
              <a:gd name="connsiteY10172" fmla="*/ 340416 h 1652906"/>
              <a:gd name="connsiteX10173" fmla="*/ 657621 w 1701424"/>
              <a:gd name="connsiteY10173" fmla="*/ 338318 h 1652906"/>
              <a:gd name="connsiteX10174" fmla="*/ 656834 w 1701424"/>
              <a:gd name="connsiteY10174" fmla="*/ 337662 h 1652906"/>
              <a:gd name="connsiteX10175" fmla="*/ 656572 w 1701424"/>
              <a:gd name="connsiteY10175" fmla="*/ 338056 h 1652906"/>
              <a:gd name="connsiteX10176" fmla="*/ 649229 w 1701424"/>
              <a:gd name="connsiteY10176" fmla="*/ 335302 h 1652906"/>
              <a:gd name="connsiteX10177" fmla="*/ 648967 w 1701424"/>
              <a:gd name="connsiteY10177" fmla="*/ 336744 h 1652906"/>
              <a:gd name="connsiteX10178" fmla="*/ 646868 w 1701424"/>
              <a:gd name="connsiteY10178" fmla="*/ 336089 h 1652906"/>
              <a:gd name="connsiteX10179" fmla="*/ 646475 w 1701424"/>
              <a:gd name="connsiteY10179" fmla="*/ 336089 h 1652906"/>
              <a:gd name="connsiteX10180" fmla="*/ 646213 w 1701424"/>
              <a:gd name="connsiteY10180" fmla="*/ 337269 h 1652906"/>
              <a:gd name="connsiteX10181" fmla="*/ 645426 w 1701424"/>
              <a:gd name="connsiteY10181" fmla="*/ 336089 h 1652906"/>
              <a:gd name="connsiteX10182" fmla="*/ 645033 w 1701424"/>
              <a:gd name="connsiteY10182" fmla="*/ 335302 h 1652906"/>
              <a:gd name="connsiteX10183" fmla="*/ 644246 w 1701424"/>
              <a:gd name="connsiteY10183" fmla="*/ 335695 h 1652906"/>
              <a:gd name="connsiteX10184" fmla="*/ 643984 w 1701424"/>
              <a:gd name="connsiteY10184" fmla="*/ 335039 h 1652906"/>
              <a:gd name="connsiteX10185" fmla="*/ 643590 w 1701424"/>
              <a:gd name="connsiteY10185" fmla="*/ 334384 h 1652906"/>
              <a:gd name="connsiteX10186" fmla="*/ 643328 w 1701424"/>
              <a:gd name="connsiteY10186" fmla="*/ 333597 h 1652906"/>
              <a:gd name="connsiteX10187" fmla="*/ 641230 w 1701424"/>
              <a:gd name="connsiteY10187" fmla="*/ 328614 h 1652906"/>
              <a:gd name="connsiteX10188" fmla="*/ 640836 w 1701424"/>
              <a:gd name="connsiteY10188" fmla="*/ 328614 h 1652906"/>
              <a:gd name="connsiteX10189" fmla="*/ 640836 w 1701424"/>
              <a:gd name="connsiteY10189" fmla="*/ 328221 h 1652906"/>
              <a:gd name="connsiteX10190" fmla="*/ 640574 w 1701424"/>
              <a:gd name="connsiteY10190" fmla="*/ 327565 h 1652906"/>
              <a:gd name="connsiteX10191" fmla="*/ 640574 w 1701424"/>
              <a:gd name="connsiteY10191" fmla="*/ 326778 h 1652906"/>
              <a:gd name="connsiteX10192" fmla="*/ 640574 w 1701424"/>
              <a:gd name="connsiteY10192" fmla="*/ 326516 h 1652906"/>
              <a:gd name="connsiteX10193" fmla="*/ 640050 w 1701424"/>
              <a:gd name="connsiteY10193" fmla="*/ 326516 h 1652906"/>
              <a:gd name="connsiteX10194" fmla="*/ 640050 w 1701424"/>
              <a:gd name="connsiteY10194" fmla="*/ 325860 h 1652906"/>
              <a:gd name="connsiteX10195" fmla="*/ 632969 w 1701424"/>
              <a:gd name="connsiteY10195" fmla="*/ 308420 h 1652906"/>
              <a:gd name="connsiteX10196" fmla="*/ 631526 w 1701424"/>
              <a:gd name="connsiteY10196" fmla="*/ 300159 h 1652906"/>
              <a:gd name="connsiteX10197" fmla="*/ 632313 w 1701424"/>
              <a:gd name="connsiteY10197" fmla="*/ 290193 h 1652906"/>
              <a:gd name="connsiteX10198" fmla="*/ 631920 w 1701424"/>
              <a:gd name="connsiteY10198" fmla="*/ 289275 h 1652906"/>
              <a:gd name="connsiteX10199" fmla="*/ 632313 w 1701424"/>
              <a:gd name="connsiteY10199" fmla="*/ 285079 h 1652906"/>
              <a:gd name="connsiteX10200" fmla="*/ 635460 w 1701424"/>
              <a:gd name="connsiteY10200" fmla="*/ 277604 h 1652906"/>
              <a:gd name="connsiteX10201" fmla="*/ 638345 w 1701424"/>
              <a:gd name="connsiteY10201" fmla="*/ 269081 h 1652906"/>
              <a:gd name="connsiteX10202" fmla="*/ 641230 w 1701424"/>
              <a:gd name="connsiteY10202" fmla="*/ 261737 h 1652906"/>
              <a:gd name="connsiteX10203" fmla="*/ 643328 w 1701424"/>
              <a:gd name="connsiteY10203" fmla="*/ 257803 h 1652906"/>
              <a:gd name="connsiteX10204" fmla="*/ 643984 w 1701424"/>
              <a:gd name="connsiteY10204" fmla="*/ 256885 h 1652906"/>
              <a:gd name="connsiteX10205" fmla="*/ 645033 w 1701424"/>
              <a:gd name="connsiteY10205" fmla="*/ 254394 h 1652906"/>
              <a:gd name="connsiteX10206" fmla="*/ 643984 w 1701424"/>
              <a:gd name="connsiteY10206" fmla="*/ 253607 h 1652906"/>
              <a:gd name="connsiteX10207" fmla="*/ 651065 w 1701424"/>
              <a:gd name="connsiteY10207" fmla="*/ 233151 h 1652906"/>
              <a:gd name="connsiteX10208" fmla="*/ 651851 w 1701424"/>
              <a:gd name="connsiteY10208" fmla="*/ 234855 h 1652906"/>
              <a:gd name="connsiteX10209" fmla="*/ 652507 w 1701424"/>
              <a:gd name="connsiteY10209" fmla="*/ 234069 h 1652906"/>
              <a:gd name="connsiteX10210" fmla="*/ 652769 w 1701424"/>
              <a:gd name="connsiteY10210" fmla="*/ 232364 h 1652906"/>
              <a:gd name="connsiteX10211" fmla="*/ 650409 w 1701424"/>
              <a:gd name="connsiteY10211" fmla="*/ 231184 h 1652906"/>
              <a:gd name="connsiteX10212" fmla="*/ 652114 w 1701424"/>
              <a:gd name="connsiteY10212" fmla="*/ 222398 h 1652906"/>
              <a:gd name="connsiteX10213" fmla="*/ 654999 w 1701424"/>
              <a:gd name="connsiteY10213" fmla="*/ 213874 h 1652906"/>
              <a:gd name="connsiteX10214" fmla="*/ 660637 w 1701424"/>
              <a:gd name="connsiteY10214" fmla="*/ 200499 h 1652906"/>
              <a:gd name="connsiteX10215" fmla="*/ 663916 w 1701424"/>
              <a:gd name="connsiteY10215" fmla="*/ 201417 h 1652906"/>
              <a:gd name="connsiteX10216" fmla="*/ 664965 w 1701424"/>
              <a:gd name="connsiteY10216" fmla="*/ 199057 h 1652906"/>
              <a:gd name="connsiteX10217" fmla="*/ 666538 w 1701424"/>
              <a:gd name="connsiteY10217" fmla="*/ 195385 h 1652906"/>
              <a:gd name="connsiteX10218" fmla="*/ 668243 w 1701424"/>
              <a:gd name="connsiteY10218" fmla="*/ 193287 h 1652906"/>
              <a:gd name="connsiteX10219" fmla="*/ 668636 w 1701424"/>
              <a:gd name="connsiteY10219" fmla="*/ 192631 h 1652906"/>
              <a:gd name="connsiteX10220" fmla="*/ 670341 w 1701424"/>
              <a:gd name="connsiteY10220" fmla="*/ 190533 h 1652906"/>
              <a:gd name="connsiteX10221" fmla="*/ 671652 w 1701424"/>
              <a:gd name="connsiteY10221" fmla="*/ 188828 h 1652906"/>
              <a:gd name="connsiteX10222" fmla="*/ 673095 w 1701424"/>
              <a:gd name="connsiteY10222" fmla="*/ 186993 h 1652906"/>
              <a:gd name="connsiteX10223" fmla="*/ 672177 w 1701424"/>
              <a:gd name="connsiteY10223" fmla="*/ 185944 h 1652906"/>
              <a:gd name="connsiteX10224" fmla="*/ 673619 w 1701424"/>
              <a:gd name="connsiteY10224" fmla="*/ 184763 h 1652906"/>
              <a:gd name="connsiteX10225" fmla="*/ 672832 w 1701424"/>
              <a:gd name="connsiteY10225" fmla="*/ 184501 h 1652906"/>
              <a:gd name="connsiteX10226" fmla="*/ 677815 w 1701424"/>
              <a:gd name="connsiteY10226" fmla="*/ 179518 h 1652906"/>
              <a:gd name="connsiteX10227" fmla="*/ 679520 w 1701424"/>
              <a:gd name="connsiteY10227" fmla="*/ 179125 h 1652906"/>
              <a:gd name="connsiteX10228" fmla="*/ 680700 w 1701424"/>
              <a:gd name="connsiteY10228" fmla="*/ 179518 h 1652906"/>
              <a:gd name="connsiteX10229" fmla="*/ 681356 w 1701424"/>
              <a:gd name="connsiteY10229" fmla="*/ 178731 h 1652906"/>
              <a:gd name="connsiteX10230" fmla="*/ 683323 w 1701424"/>
              <a:gd name="connsiteY10230" fmla="*/ 177682 h 1652906"/>
              <a:gd name="connsiteX10231" fmla="*/ 683979 w 1701424"/>
              <a:gd name="connsiteY10231" fmla="*/ 177420 h 1652906"/>
              <a:gd name="connsiteX10232" fmla="*/ 686077 w 1701424"/>
              <a:gd name="connsiteY10232" fmla="*/ 176764 h 1652906"/>
              <a:gd name="connsiteX10233" fmla="*/ 687519 w 1701424"/>
              <a:gd name="connsiteY10233" fmla="*/ 176371 h 1652906"/>
              <a:gd name="connsiteX10234" fmla="*/ 691322 w 1701424"/>
              <a:gd name="connsiteY10234" fmla="*/ 175453 h 1652906"/>
              <a:gd name="connsiteX10235" fmla="*/ 694600 w 1701424"/>
              <a:gd name="connsiteY10235" fmla="*/ 174273 h 1652906"/>
              <a:gd name="connsiteX10236" fmla="*/ 697878 w 1701424"/>
              <a:gd name="connsiteY10236" fmla="*/ 174011 h 1652906"/>
              <a:gd name="connsiteX10237" fmla="*/ 698141 w 1701424"/>
              <a:gd name="connsiteY10237" fmla="*/ 174011 h 1652906"/>
              <a:gd name="connsiteX10238" fmla="*/ 637952 w 1701424"/>
              <a:gd name="connsiteY10238" fmla="*/ 150145 h 1652906"/>
              <a:gd name="connsiteX10239" fmla="*/ 639394 w 1701424"/>
              <a:gd name="connsiteY10239" fmla="*/ 151456 h 1652906"/>
              <a:gd name="connsiteX10240" fmla="*/ 640836 w 1701424"/>
              <a:gd name="connsiteY10240" fmla="*/ 152112 h 1652906"/>
              <a:gd name="connsiteX10241" fmla="*/ 640836 w 1701424"/>
              <a:gd name="connsiteY10241" fmla="*/ 152899 h 1652906"/>
              <a:gd name="connsiteX10242" fmla="*/ 641230 w 1701424"/>
              <a:gd name="connsiteY10242" fmla="*/ 152899 h 1652906"/>
              <a:gd name="connsiteX10243" fmla="*/ 642017 w 1701424"/>
              <a:gd name="connsiteY10243" fmla="*/ 153554 h 1652906"/>
              <a:gd name="connsiteX10244" fmla="*/ 642279 w 1701424"/>
              <a:gd name="connsiteY10244" fmla="*/ 153554 h 1652906"/>
              <a:gd name="connsiteX10245" fmla="*/ 642279 w 1701424"/>
              <a:gd name="connsiteY10245" fmla="*/ 153948 h 1652906"/>
              <a:gd name="connsiteX10246" fmla="*/ 642672 w 1701424"/>
              <a:gd name="connsiteY10246" fmla="*/ 153948 h 1652906"/>
              <a:gd name="connsiteX10247" fmla="*/ 642672 w 1701424"/>
              <a:gd name="connsiteY10247" fmla="*/ 154210 h 1652906"/>
              <a:gd name="connsiteX10248" fmla="*/ 642935 w 1701424"/>
              <a:gd name="connsiteY10248" fmla="*/ 154210 h 1652906"/>
              <a:gd name="connsiteX10249" fmla="*/ 643328 w 1701424"/>
              <a:gd name="connsiteY10249" fmla="*/ 154866 h 1652906"/>
              <a:gd name="connsiteX10250" fmla="*/ 643590 w 1701424"/>
              <a:gd name="connsiteY10250" fmla="*/ 154603 h 1652906"/>
              <a:gd name="connsiteX10251" fmla="*/ 643984 w 1701424"/>
              <a:gd name="connsiteY10251" fmla="*/ 154603 h 1652906"/>
              <a:gd name="connsiteX10252" fmla="*/ 644770 w 1701424"/>
              <a:gd name="connsiteY10252" fmla="*/ 155390 h 1652906"/>
              <a:gd name="connsiteX10253" fmla="*/ 644770 w 1701424"/>
              <a:gd name="connsiteY10253" fmla="*/ 155652 h 1652906"/>
              <a:gd name="connsiteX10254" fmla="*/ 644770 w 1701424"/>
              <a:gd name="connsiteY10254" fmla="*/ 156308 h 1652906"/>
              <a:gd name="connsiteX10255" fmla="*/ 643984 w 1701424"/>
              <a:gd name="connsiteY10255" fmla="*/ 157488 h 1652906"/>
              <a:gd name="connsiteX10256" fmla="*/ 643984 w 1701424"/>
              <a:gd name="connsiteY10256" fmla="*/ 157750 h 1652906"/>
              <a:gd name="connsiteX10257" fmla="*/ 644246 w 1701424"/>
              <a:gd name="connsiteY10257" fmla="*/ 157750 h 1652906"/>
              <a:gd name="connsiteX10258" fmla="*/ 644246 w 1701424"/>
              <a:gd name="connsiteY10258" fmla="*/ 158144 h 1652906"/>
              <a:gd name="connsiteX10259" fmla="*/ 643984 w 1701424"/>
              <a:gd name="connsiteY10259" fmla="*/ 158800 h 1652906"/>
              <a:gd name="connsiteX10260" fmla="*/ 643328 w 1701424"/>
              <a:gd name="connsiteY10260" fmla="*/ 158800 h 1652906"/>
              <a:gd name="connsiteX10261" fmla="*/ 643328 w 1701424"/>
              <a:gd name="connsiteY10261" fmla="*/ 159062 h 1652906"/>
              <a:gd name="connsiteX10262" fmla="*/ 643328 w 1701424"/>
              <a:gd name="connsiteY10262" fmla="*/ 159717 h 1652906"/>
              <a:gd name="connsiteX10263" fmla="*/ 642148 w 1701424"/>
              <a:gd name="connsiteY10263" fmla="*/ 159324 h 1652906"/>
              <a:gd name="connsiteX10264" fmla="*/ 641099 w 1701424"/>
              <a:gd name="connsiteY10264" fmla="*/ 159717 h 1652906"/>
              <a:gd name="connsiteX10265" fmla="*/ 638214 w 1701424"/>
              <a:gd name="connsiteY10265" fmla="*/ 161160 h 1652906"/>
              <a:gd name="connsiteX10266" fmla="*/ 634280 w 1701424"/>
              <a:gd name="connsiteY10266" fmla="*/ 160373 h 1652906"/>
              <a:gd name="connsiteX10267" fmla="*/ 633624 w 1701424"/>
              <a:gd name="connsiteY10267" fmla="*/ 159980 h 1652906"/>
              <a:gd name="connsiteX10268" fmla="*/ 633887 w 1701424"/>
              <a:gd name="connsiteY10268" fmla="*/ 157882 h 1652906"/>
              <a:gd name="connsiteX10269" fmla="*/ 634280 w 1701424"/>
              <a:gd name="connsiteY10269" fmla="*/ 156964 h 1652906"/>
              <a:gd name="connsiteX10270" fmla="*/ 634280 w 1701424"/>
              <a:gd name="connsiteY10270" fmla="*/ 155521 h 1652906"/>
              <a:gd name="connsiteX10271" fmla="*/ 634542 w 1701424"/>
              <a:gd name="connsiteY10271" fmla="*/ 154341 h 1652906"/>
              <a:gd name="connsiteX10272" fmla="*/ 634936 w 1701424"/>
              <a:gd name="connsiteY10272" fmla="*/ 153292 h 1652906"/>
              <a:gd name="connsiteX10273" fmla="*/ 635198 w 1701424"/>
              <a:gd name="connsiteY10273" fmla="*/ 151850 h 1652906"/>
              <a:gd name="connsiteX10274" fmla="*/ 636116 w 1701424"/>
              <a:gd name="connsiteY10274" fmla="*/ 150801 h 1652906"/>
              <a:gd name="connsiteX10275" fmla="*/ 618806 w 1701424"/>
              <a:gd name="connsiteY10275" fmla="*/ 131262 h 1652906"/>
              <a:gd name="connsiteX10276" fmla="*/ 619856 w 1701424"/>
              <a:gd name="connsiteY10276" fmla="*/ 131262 h 1652906"/>
              <a:gd name="connsiteX10277" fmla="*/ 621298 w 1701424"/>
              <a:gd name="connsiteY10277" fmla="*/ 132049 h 1652906"/>
              <a:gd name="connsiteX10278" fmla="*/ 621954 w 1701424"/>
              <a:gd name="connsiteY10278" fmla="*/ 132704 h 1652906"/>
              <a:gd name="connsiteX10279" fmla="*/ 621954 w 1701424"/>
              <a:gd name="connsiteY10279" fmla="*/ 134016 h 1652906"/>
              <a:gd name="connsiteX10280" fmla="*/ 621691 w 1701424"/>
              <a:gd name="connsiteY10280" fmla="*/ 135196 h 1652906"/>
              <a:gd name="connsiteX10281" fmla="*/ 620511 w 1701424"/>
              <a:gd name="connsiteY10281" fmla="*/ 136638 h 1652906"/>
              <a:gd name="connsiteX10282" fmla="*/ 620249 w 1701424"/>
              <a:gd name="connsiteY10282" fmla="*/ 136638 h 1652906"/>
              <a:gd name="connsiteX10283" fmla="*/ 619856 w 1701424"/>
              <a:gd name="connsiteY10283" fmla="*/ 137425 h 1652906"/>
              <a:gd name="connsiteX10284" fmla="*/ 619856 w 1701424"/>
              <a:gd name="connsiteY10284" fmla="*/ 138081 h 1652906"/>
              <a:gd name="connsiteX10285" fmla="*/ 619593 w 1701424"/>
              <a:gd name="connsiteY10285" fmla="*/ 138343 h 1652906"/>
              <a:gd name="connsiteX10286" fmla="*/ 619593 w 1701424"/>
              <a:gd name="connsiteY10286" fmla="*/ 139130 h 1652906"/>
              <a:gd name="connsiteX10287" fmla="*/ 619069 w 1701424"/>
              <a:gd name="connsiteY10287" fmla="*/ 139130 h 1652906"/>
              <a:gd name="connsiteX10288" fmla="*/ 618806 w 1701424"/>
              <a:gd name="connsiteY10288" fmla="*/ 138868 h 1652906"/>
              <a:gd name="connsiteX10289" fmla="*/ 618413 w 1701424"/>
              <a:gd name="connsiteY10289" fmla="*/ 139130 h 1652906"/>
              <a:gd name="connsiteX10290" fmla="*/ 618806 w 1701424"/>
              <a:gd name="connsiteY10290" fmla="*/ 139523 h 1652906"/>
              <a:gd name="connsiteX10291" fmla="*/ 618413 w 1701424"/>
              <a:gd name="connsiteY10291" fmla="*/ 139523 h 1652906"/>
              <a:gd name="connsiteX10292" fmla="*/ 618413 w 1701424"/>
              <a:gd name="connsiteY10292" fmla="*/ 140966 h 1652906"/>
              <a:gd name="connsiteX10293" fmla="*/ 618151 w 1701424"/>
              <a:gd name="connsiteY10293" fmla="*/ 141752 h 1652906"/>
              <a:gd name="connsiteX10294" fmla="*/ 615659 w 1701424"/>
              <a:gd name="connsiteY10294" fmla="*/ 143195 h 1652906"/>
              <a:gd name="connsiteX10295" fmla="*/ 613561 w 1701424"/>
              <a:gd name="connsiteY10295" fmla="*/ 143588 h 1652906"/>
              <a:gd name="connsiteX10296" fmla="*/ 612250 w 1701424"/>
              <a:gd name="connsiteY10296" fmla="*/ 142015 h 1652906"/>
              <a:gd name="connsiteX10297" fmla="*/ 611988 w 1701424"/>
              <a:gd name="connsiteY10297" fmla="*/ 140966 h 1652906"/>
              <a:gd name="connsiteX10298" fmla="*/ 612250 w 1701424"/>
              <a:gd name="connsiteY10298" fmla="*/ 139523 h 1652906"/>
              <a:gd name="connsiteX10299" fmla="*/ 612906 w 1701424"/>
              <a:gd name="connsiteY10299" fmla="*/ 138081 h 1652906"/>
              <a:gd name="connsiteX10300" fmla="*/ 612906 w 1701424"/>
              <a:gd name="connsiteY10300" fmla="*/ 138343 h 1652906"/>
              <a:gd name="connsiteX10301" fmla="*/ 613561 w 1701424"/>
              <a:gd name="connsiteY10301" fmla="*/ 138081 h 1652906"/>
              <a:gd name="connsiteX10302" fmla="*/ 613299 w 1701424"/>
              <a:gd name="connsiteY10302" fmla="*/ 137687 h 1652906"/>
              <a:gd name="connsiteX10303" fmla="*/ 613299 w 1701424"/>
              <a:gd name="connsiteY10303" fmla="*/ 137425 h 1652906"/>
              <a:gd name="connsiteX10304" fmla="*/ 612906 w 1701424"/>
              <a:gd name="connsiteY10304" fmla="*/ 137687 h 1652906"/>
              <a:gd name="connsiteX10305" fmla="*/ 612906 w 1701424"/>
              <a:gd name="connsiteY10305" fmla="*/ 137425 h 1652906"/>
              <a:gd name="connsiteX10306" fmla="*/ 613299 w 1701424"/>
              <a:gd name="connsiteY10306" fmla="*/ 136638 h 1652906"/>
              <a:gd name="connsiteX10307" fmla="*/ 612512 w 1701424"/>
              <a:gd name="connsiteY10307" fmla="*/ 136901 h 1652906"/>
              <a:gd name="connsiteX10308" fmla="*/ 612512 w 1701424"/>
              <a:gd name="connsiteY10308" fmla="*/ 136638 h 1652906"/>
              <a:gd name="connsiteX10309" fmla="*/ 613299 w 1701424"/>
              <a:gd name="connsiteY10309" fmla="*/ 136245 h 1652906"/>
              <a:gd name="connsiteX10310" fmla="*/ 613299 w 1701424"/>
              <a:gd name="connsiteY10310" fmla="*/ 135458 h 1652906"/>
              <a:gd name="connsiteX10311" fmla="*/ 614610 w 1701424"/>
              <a:gd name="connsiteY10311" fmla="*/ 134803 h 1652906"/>
              <a:gd name="connsiteX10312" fmla="*/ 614873 w 1701424"/>
              <a:gd name="connsiteY10312" fmla="*/ 135196 h 1652906"/>
              <a:gd name="connsiteX10313" fmla="*/ 614873 w 1701424"/>
              <a:gd name="connsiteY10313" fmla="*/ 134540 h 1652906"/>
              <a:gd name="connsiteX10314" fmla="*/ 615659 w 1701424"/>
              <a:gd name="connsiteY10314" fmla="*/ 134147 h 1652906"/>
              <a:gd name="connsiteX10315" fmla="*/ 616840 w 1701424"/>
              <a:gd name="connsiteY10315" fmla="*/ 134147 h 1652906"/>
              <a:gd name="connsiteX10316" fmla="*/ 617495 w 1701424"/>
              <a:gd name="connsiteY10316" fmla="*/ 134540 h 1652906"/>
              <a:gd name="connsiteX10317" fmla="*/ 617102 w 1701424"/>
              <a:gd name="connsiteY10317" fmla="*/ 135196 h 1652906"/>
              <a:gd name="connsiteX10318" fmla="*/ 617495 w 1701424"/>
              <a:gd name="connsiteY10318" fmla="*/ 134803 h 1652906"/>
              <a:gd name="connsiteX10319" fmla="*/ 617757 w 1701424"/>
              <a:gd name="connsiteY10319" fmla="*/ 134803 h 1652906"/>
              <a:gd name="connsiteX10320" fmla="*/ 617757 w 1701424"/>
              <a:gd name="connsiteY10320" fmla="*/ 135196 h 1652906"/>
              <a:gd name="connsiteX10321" fmla="*/ 618151 w 1701424"/>
              <a:gd name="connsiteY10321" fmla="*/ 135196 h 1652906"/>
              <a:gd name="connsiteX10322" fmla="*/ 618151 w 1701424"/>
              <a:gd name="connsiteY10322" fmla="*/ 134803 h 1652906"/>
              <a:gd name="connsiteX10323" fmla="*/ 618413 w 1701424"/>
              <a:gd name="connsiteY10323" fmla="*/ 134540 h 1652906"/>
              <a:gd name="connsiteX10324" fmla="*/ 618413 w 1701424"/>
              <a:gd name="connsiteY10324" fmla="*/ 134147 h 1652906"/>
              <a:gd name="connsiteX10325" fmla="*/ 618151 w 1701424"/>
              <a:gd name="connsiteY10325" fmla="*/ 134147 h 1652906"/>
              <a:gd name="connsiteX10326" fmla="*/ 616971 w 1701424"/>
              <a:gd name="connsiteY10326" fmla="*/ 133885 h 1652906"/>
              <a:gd name="connsiteX10327" fmla="*/ 616708 w 1701424"/>
              <a:gd name="connsiteY10327" fmla="*/ 133491 h 1652906"/>
              <a:gd name="connsiteX10328" fmla="*/ 617364 w 1701424"/>
              <a:gd name="connsiteY10328" fmla="*/ 132442 h 1652906"/>
              <a:gd name="connsiteX10329" fmla="*/ 438370 w 1701424"/>
              <a:gd name="connsiteY10329" fmla="*/ 9048 h 1652906"/>
              <a:gd name="connsiteX10330" fmla="*/ 438764 w 1701424"/>
              <a:gd name="connsiteY10330" fmla="*/ 10490 h 1652906"/>
              <a:gd name="connsiteX10331" fmla="*/ 438370 w 1701424"/>
              <a:gd name="connsiteY10331" fmla="*/ 11146 h 1652906"/>
              <a:gd name="connsiteX10332" fmla="*/ 438108 w 1701424"/>
              <a:gd name="connsiteY10332" fmla="*/ 10753 h 1652906"/>
              <a:gd name="connsiteX10333" fmla="*/ 438108 w 1701424"/>
              <a:gd name="connsiteY10333" fmla="*/ 10490 h 1652906"/>
              <a:gd name="connsiteX10334" fmla="*/ 438370 w 1701424"/>
              <a:gd name="connsiteY10334" fmla="*/ 10753 h 1652906"/>
              <a:gd name="connsiteX10335" fmla="*/ 438370 w 1701424"/>
              <a:gd name="connsiteY10335" fmla="*/ 10490 h 1652906"/>
              <a:gd name="connsiteX10336" fmla="*/ 437452 w 1701424"/>
              <a:gd name="connsiteY10336" fmla="*/ 8380 h 1652906"/>
              <a:gd name="connsiteX10337" fmla="*/ 438370 w 1701424"/>
              <a:gd name="connsiteY10337" fmla="*/ 9048 h 1652906"/>
              <a:gd name="connsiteX10338" fmla="*/ 437715 w 1701424"/>
              <a:gd name="connsiteY10338" fmla="*/ 8655 h 1652906"/>
              <a:gd name="connsiteX10339" fmla="*/ 437715 w 1701424"/>
              <a:gd name="connsiteY10339" fmla="*/ 9048 h 1652906"/>
              <a:gd name="connsiteX10340" fmla="*/ 437452 w 1701424"/>
              <a:gd name="connsiteY10340" fmla="*/ 9048 h 1652906"/>
              <a:gd name="connsiteX10341" fmla="*/ 437150 w 1701424"/>
              <a:gd name="connsiteY10341" fmla="*/ 8160 h 1652906"/>
              <a:gd name="connsiteX10342" fmla="*/ 437452 w 1701424"/>
              <a:gd name="connsiteY10342" fmla="*/ 8261 h 1652906"/>
              <a:gd name="connsiteX10343" fmla="*/ 437452 w 1701424"/>
              <a:gd name="connsiteY10343" fmla="*/ 8380 h 1652906"/>
              <a:gd name="connsiteX10344" fmla="*/ 443222 w 1701424"/>
              <a:gd name="connsiteY10344" fmla="*/ 656 h 1652906"/>
              <a:gd name="connsiteX10345" fmla="*/ 444402 w 1701424"/>
              <a:gd name="connsiteY10345" fmla="*/ 918 h 1652906"/>
              <a:gd name="connsiteX10346" fmla="*/ 445845 w 1701424"/>
              <a:gd name="connsiteY10346" fmla="*/ 656 h 1652906"/>
              <a:gd name="connsiteX10347" fmla="*/ 444665 w 1701424"/>
              <a:gd name="connsiteY10347" fmla="*/ 2098 h 1652906"/>
              <a:gd name="connsiteX10348" fmla="*/ 445845 w 1701424"/>
              <a:gd name="connsiteY10348" fmla="*/ 3541 h 1652906"/>
              <a:gd name="connsiteX10349" fmla="*/ 445451 w 1701424"/>
              <a:gd name="connsiteY10349" fmla="*/ 4983 h 1652906"/>
              <a:gd name="connsiteX10350" fmla="*/ 444402 w 1701424"/>
              <a:gd name="connsiteY10350" fmla="*/ 6425 h 1652906"/>
              <a:gd name="connsiteX10351" fmla="*/ 444402 w 1701424"/>
              <a:gd name="connsiteY10351" fmla="*/ 5639 h 1652906"/>
              <a:gd name="connsiteX10352" fmla="*/ 444009 w 1701424"/>
              <a:gd name="connsiteY10352" fmla="*/ 5245 h 1652906"/>
              <a:gd name="connsiteX10353" fmla="*/ 441911 w 1701424"/>
              <a:gd name="connsiteY10353" fmla="*/ 5901 h 1652906"/>
              <a:gd name="connsiteX10354" fmla="*/ 442304 w 1701424"/>
              <a:gd name="connsiteY10354" fmla="*/ 6294 h 1652906"/>
              <a:gd name="connsiteX10355" fmla="*/ 441518 w 1701424"/>
              <a:gd name="connsiteY10355" fmla="*/ 6294 h 1652906"/>
              <a:gd name="connsiteX10356" fmla="*/ 439682 w 1701424"/>
              <a:gd name="connsiteY10356" fmla="*/ 3016 h 1652906"/>
              <a:gd name="connsiteX10357" fmla="*/ 439026 w 1701424"/>
              <a:gd name="connsiteY10357" fmla="*/ 3409 h 1652906"/>
              <a:gd name="connsiteX10358" fmla="*/ 439682 w 1701424"/>
              <a:gd name="connsiteY10358" fmla="*/ 4852 h 1652906"/>
              <a:gd name="connsiteX10359" fmla="*/ 439419 w 1701424"/>
              <a:gd name="connsiteY10359" fmla="*/ 4852 h 1652906"/>
              <a:gd name="connsiteX10360" fmla="*/ 438764 w 1701424"/>
              <a:gd name="connsiteY10360" fmla="*/ 3409 h 1652906"/>
              <a:gd name="connsiteX10361" fmla="*/ 439682 w 1701424"/>
              <a:gd name="connsiteY10361" fmla="*/ 2623 h 1652906"/>
              <a:gd name="connsiteX10362" fmla="*/ 439419 w 1701424"/>
              <a:gd name="connsiteY10362" fmla="*/ 2360 h 1652906"/>
              <a:gd name="connsiteX10363" fmla="*/ 441124 w 1701424"/>
              <a:gd name="connsiteY10363" fmla="*/ 2098 h 1652906"/>
              <a:gd name="connsiteX10364" fmla="*/ 426962 w 1701424"/>
              <a:gd name="connsiteY10364" fmla="*/ 0 h 1652906"/>
              <a:gd name="connsiteX10365" fmla="*/ 427224 w 1701424"/>
              <a:gd name="connsiteY10365" fmla="*/ 0 h 1652906"/>
              <a:gd name="connsiteX10366" fmla="*/ 428404 w 1701424"/>
              <a:gd name="connsiteY10366" fmla="*/ 1442 h 1652906"/>
              <a:gd name="connsiteX10367" fmla="*/ 429191 w 1701424"/>
              <a:gd name="connsiteY10367" fmla="*/ 1049 h 1652906"/>
              <a:gd name="connsiteX10368" fmla="*/ 431289 w 1701424"/>
              <a:gd name="connsiteY10368" fmla="*/ 1705 h 1652906"/>
              <a:gd name="connsiteX10369" fmla="*/ 433125 w 1701424"/>
              <a:gd name="connsiteY10369" fmla="*/ 1442 h 1652906"/>
              <a:gd name="connsiteX10370" fmla="*/ 433387 w 1701424"/>
              <a:gd name="connsiteY10370" fmla="*/ 1442 h 1652906"/>
              <a:gd name="connsiteX10371" fmla="*/ 433125 w 1701424"/>
              <a:gd name="connsiteY10371" fmla="*/ 1049 h 1652906"/>
              <a:gd name="connsiteX10372" fmla="*/ 433125 w 1701424"/>
              <a:gd name="connsiteY10372" fmla="*/ 656 h 1652906"/>
              <a:gd name="connsiteX10373" fmla="*/ 436010 w 1701424"/>
              <a:gd name="connsiteY10373" fmla="*/ 3803 h 1652906"/>
              <a:gd name="connsiteX10374" fmla="*/ 436010 w 1701424"/>
              <a:gd name="connsiteY10374" fmla="*/ 4196 h 1652906"/>
              <a:gd name="connsiteX10375" fmla="*/ 435617 w 1701424"/>
              <a:gd name="connsiteY10375" fmla="*/ 4458 h 1652906"/>
              <a:gd name="connsiteX10376" fmla="*/ 436010 w 1701424"/>
              <a:gd name="connsiteY10376" fmla="*/ 5901 h 1652906"/>
              <a:gd name="connsiteX10377" fmla="*/ 436272 w 1701424"/>
              <a:gd name="connsiteY10377" fmla="*/ 6688 h 1652906"/>
              <a:gd name="connsiteX10378" fmla="*/ 435486 w 1701424"/>
              <a:gd name="connsiteY10378" fmla="*/ 5901 h 1652906"/>
              <a:gd name="connsiteX10379" fmla="*/ 435223 w 1701424"/>
              <a:gd name="connsiteY10379" fmla="*/ 6688 h 1652906"/>
              <a:gd name="connsiteX10380" fmla="*/ 435223 w 1701424"/>
              <a:gd name="connsiteY10380" fmla="*/ 7081 h 1652906"/>
              <a:gd name="connsiteX10381" fmla="*/ 434830 w 1701424"/>
              <a:gd name="connsiteY10381" fmla="*/ 7081 h 1652906"/>
              <a:gd name="connsiteX10382" fmla="*/ 434830 w 1701424"/>
              <a:gd name="connsiteY10382" fmla="*/ 7343 h 1652906"/>
              <a:gd name="connsiteX10383" fmla="*/ 435223 w 1701424"/>
              <a:gd name="connsiteY10383" fmla="*/ 7737 h 1652906"/>
              <a:gd name="connsiteX10384" fmla="*/ 435486 w 1701424"/>
              <a:gd name="connsiteY10384" fmla="*/ 6950 h 1652906"/>
              <a:gd name="connsiteX10385" fmla="*/ 437150 w 1701424"/>
              <a:gd name="connsiteY10385" fmla="*/ 8160 h 1652906"/>
              <a:gd name="connsiteX10386" fmla="*/ 436272 w 1701424"/>
              <a:gd name="connsiteY10386" fmla="*/ 7868 h 1652906"/>
              <a:gd name="connsiteX10387" fmla="*/ 436010 w 1701424"/>
              <a:gd name="connsiteY10387" fmla="*/ 8261 h 1652906"/>
              <a:gd name="connsiteX10388" fmla="*/ 436666 w 1701424"/>
              <a:gd name="connsiteY10388" fmla="*/ 9048 h 1652906"/>
              <a:gd name="connsiteX10389" fmla="*/ 437452 w 1701424"/>
              <a:gd name="connsiteY10389" fmla="*/ 9048 h 1652906"/>
              <a:gd name="connsiteX10390" fmla="*/ 436666 w 1701424"/>
              <a:gd name="connsiteY10390" fmla="*/ 9310 h 1652906"/>
              <a:gd name="connsiteX10391" fmla="*/ 436928 w 1701424"/>
              <a:gd name="connsiteY10391" fmla="*/ 9966 h 1652906"/>
              <a:gd name="connsiteX10392" fmla="*/ 436272 w 1701424"/>
              <a:gd name="connsiteY10392" fmla="*/ 9704 h 1652906"/>
              <a:gd name="connsiteX10393" fmla="*/ 435223 w 1701424"/>
              <a:gd name="connsiteY10393" fmla="*/ 10753 h 1652906"/>
              <a:gd name="connsiteX10394" fmla="*/ 435486 w 1701424"/>
              <a:gd name="connsiteY10394" fmla="*/ 11933 h 1652906"/>
              <a:gd name="connsiteX10395" fmla="*/ 437321 w 1701424"/>
              <a:gd name="connsiteY10395" fmla="*/ 12195 h 1652906"/>
              <a:gd name="connsiteX10396" fmla="*/ 438239 w 1701424"/>
              <a:gd name="connsiteY10396" fmla="*/ 11408 h 1652906"/>
              <a:gd name="connsiteX10397" fmla="*/ 437321 w 1701424"/>
              <a:gd name="connsiteY10397" fmla="*/ 12589 h 1652906"/>
              <a:gd name="connsiteX10398" fmla="*/ 435486 w 1701424"/>
              <a:gd name="connsiteY10398" fmla="*/ 12326 h 1652906"/>
              <a:gd name="connsiteX10399" fmla="*/ 435223 w 1701424"/>
              <a:gd name="connsiteY10399" fmla="*/ 10884 h 1652906"/>
              <a:gd name="connsiteX10400" fmla="*/ 434830 w 1701424"/>
              <a:gd name="connsiteY10400" fmla="*/ 10622 h 1652906"/>
              <a:gd name="connsiteX10401" fmla="*/ 434568 w 1701424"/>
              <a:gd name="connsiteY10401" fmla="*/ 8130 h 1652906"/>
              <a:gd name="connsiteX10402" fmla="*/ 434174 w 1701424"/>
              <a:gd name="connsiteY10402" fmla="*/ 8130 h 1652906"/>
              <a:gd name="connsiteX10403" fmla="*/ 433519 w 1701424"/>
              <a:gd name="connsiteY10403" fmla="*/ 8130 h 1652906"/>
              <a:gd name="connsiteX10404" fmla="*/ 432732 w 1701424"/>
              <a:gd name="connsiteY10404" fmla="*/ 7343 h 1652906"/>
              <a:gd name="connsiteX10405" fmla="*/ 432076 w 1701424"/>
              <a:gd name="connsiteY10405" fmla="*/ 5245 h 1652906"/>
              <a:gd name="connsiteX10406" fmla="*/ 431289 w 1701424"/>
              <a:gd name="connsiteY10406" fmla="*/ 4458 h 1652906"/>
              <a:gd name="connsiteX10407" fmla="*/ 431027 w 1701424"/>
              <a:gd name="connsiteY10407" fmla="*/ 3541 h 1652906"/>
              <a:gd name="connsiteX10408" fmla="*/ 429191 w 1701424"/>
              <a:gd name="connsiteY10408" fmla="*/ 2360 h 1652906"/>
              <a:gd name="connsiteX10409" fmla="*/ 429191 w 1701424"/>
              <a:gd name="connsiteY10409" fmla="*/ 2098 h 1652906"/>
              <a:gd name="connsiteX10410" fmla="*/ 428404 w 1701424"/>
              <a:gd name="connsiteY10410" fmla="*/ 1705 h 165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</a:cxnLst>
            <a:rect l="l" t="t" r="r" b="b"/>
            <a:pathLst>
              <a:path w="1701424" h="1652906">
                <a:moveTo>
                  <a:pt x="1400347" y="1447031"/>
                </a:moveTo>
                <a:lnTo>
                  <a:pt x="1400346" y="1447032"/>
                </a:lnTo>
                <a:lnTo>
                  <a:pt x="1399690" y="1448473"/>
                </a:lnTo>
                <a:lnTo>
                  <a:pt x="1399691" y="1448473"/>
                </a:lnTo>
                <a:close/>
                <a:moveTo>
                  <a:pt x="1393265" y="1446375"/>
                </a:moveTo>
                <a:lnTo>
                  <a:pt x="1393527" y="1449260"/>
                </a:lnTo>
                <a:lnTo>
                  <a:pt x="1393528" y="1449260"/>
                </a:lnTo>
                <a:lnTo>
                  <a:pt x="1393266" y="1446375"/>
                </a:lnTo>
                <a:close/>
                <a:moveTo>
                  <a:pt x="1390380" y="1444671"/>
                </a:moveTo>
                <a:lnTo>
                  <a:pt x="1390380" y="1445326"/>
                </a:lnTo>
                <a:lnTo>
                  <a:pt x="1390381" y="1445326"/>
                </a:lnTo>
                <a:lnTo>
                  <a:pt x="1390381" y="1444671"/>
                </a:lnTo>
                <a:close/>
                <a:moveTo>
                  <a:pt x="1391429" y="1441130"/>
                </a:moveTo>
                <a:lnTo>
                  <a:pt x="1389724" y="1443228"/>
                </a:lnTo>
                <a:lnTo>
                  <a:pt x="1389987" y="1444277"/>
                </a:lnTo>
                <a:lnTo>
                  <a:pt x="1389988" y="1444277"/>
                </a:lnTo>
                <a:lnTo>
                  <a:pt x="1389725" y="1443228"/>
                </a:lnTo>
                <a:lnTo>
                  <a:pt x="1391430" y="1441130"/>
                </a:lnTo>
                <a:close/>
                <a:moveTo>
                  <a:pt x="1378772" y="1437369"/>
                </a:moveTo>
                <a:lnTo>
                  <a:pt x="1379103" y="1437852"/>
                </a:lnTo>
                <a:lnTo>
                  <a:pt x="1379103" y="1437852"/>
                </a:lnTo>
                <a:close/>
                <a:moveTo>
                  <a:pt x="1387626" y="1436803"/>
                </a:moveTo>
                <a:lnTo>
                  <a:pt x="1388282" y="1439687"/>
                </a:lnTo>
                <a:lnTo>
                  <a:pt x="1388282" y="1439687"/>
                </a:lnTo>
                <a:lnTo>
                  <a:pt x="1387627" y="1436803"/>
                </a:lnTo>
                <a:close/>
                <a:moveTo>
                  <a:pt x="1341730" y="1434705"/>
                </a:moveTo>
                <a:lnTo>
                  <a:pt x="1341730" y="1438245"/>
                </a:lnTo>
                <a:lnTo>
                  <a:pt x="1341730" y="1438507"/>
                </a:lnTo>
                <a:lnTo>
                  <a:pt x="1341731" y="1438507"/>
                </a:lnTo>
                <a:lnTo>
                  <a:pt x="1341731" y="1438245"/>
                </a:lnTo>
                <a:lnTo>
                  <a:pt x="1341731" y="1434705"/>
                </a:lnTo>
                <a:close/>
                <a:moveTo>
                  <a:pt x="1339632" y="1431951"/>
                </a:moveTo>
                <a:lnTo>
                  <a:pt x="1339764" y="1432170"/>
                </a:lnTo>
                <a:lnTo>
                  <a:pt x="1339633" y="1431951"/>
                </a:lnTo>
                <a:close/>
                <a:moveTo>
                  <a:pt x="1377923" y="1431033"/>
                </a:moveTo>
                <a:lnTo>
                  <a:pt x="1377660" y="1435753"/>
                </a:lnTo>
                <a:lnTo>
                  <a:pt x="1377661" y="1435753"/>
                </a:lnTo>
                <a:lnTo>
                  <a:pt x="1377924" y="1431033"/>
                </a:lnTo>
                <a:close/>
                <a:moveTo>
                  <a:pt x="1338651" y="1427419"/>
                </a:moveTo>
                <a:lnTo>
                  <a:pt x="1338977" y="1428017"/>
                </a:lnTo>
                <a:lnTo>
                  <a:pt x="1338714" y="1428017"/>
                </a:lnTo>
                <a:lnTo>
                  <a:pt x="1339370" y="1430115"/>
                </a:lnTo>
                <a:lnTo>
                  <a:pt x="1338977" y="1431033"/>
                </a:lnTo>
                <a:lnTo>
                  <a:pt x="1339370" y="1431951"/>
                </a:lnTo>
                <a:lnTo>
                  <a:pt x="1339370" y="1431951"/>
                </a:lnTo>
                <a:lnTo>
                  <a:pt x="1338978" y="1431033"/>
                </a:lnTo>
                <a:lnTo>
                  <a:pt x="1339371" y="1430115"/>
                </a:lnTo>
                <a:lnTo>
                  <a:pt x="1338715" y="1428017"/>
                </a:lnTo>
                <a:lnTo>
                  <a:pt x="1338978" y="1428017"/>
                </a:lnTo>
                <a:close/>
                <a:moveTo>
                  <a:pt x="1337272" y="1421198"/>
                </a:moveTo>
                <a:lnTo>
                  <a:pt x="1338190" y="1423952"/>
                </a:lnTo>
                <a:lnTo>
                  <a:pt x="1337928" y="1424476"/>
                </a:lnTo>
                <a:lnTo>
                  <a:pt x="1338190" y="1426574"/>
                </a:lnTo>
                <a:lnTo>
                  <a:pt x="1338191" y="1426574"/>
                </a:lnTo>
                <a:lnTo>
                  <a:pt x="1337929" y="1424477"/>
                </a:lnTo>
                <a:lnTo>
                  <a:pt x="1338191" y="1423952"/>
                </a:lnTo>
                <a:lnTo>
                  <a:pt x="1337273" y="1421198"/>
                </a:lnTo>
                <a:close/>
                <a:moveTo>
                  <a:pt x="1333994" y="1415559"/>
                </a:moveTo>
                <a:lnTo>
                  <a:pt x="1332945" y="1417002"/>
                </a:lnTo>
                <a:lnTo>
                  <a:pt x="1329666" y="1418706"/>
                </a:lnTo>
                <a:lnTo>
                  <a:pt x="1328355" y="1419100"/>
                </a:lnTo>
                <a:lnTo>
                  <a:pt x="1328355" y="1419493"/>
                </a:lnTo>
                <a:lnTo>
                  <a:pt x="1328356" y="1419493"/>
                </a:lnTo>
                <a:lnTo>
                  <a:pt x="1328356" y="1419100"/>
                </a:lnTo>
                <a:lnTo>
                  <a:pt x="1329667" y="1418707"/>
                </a:lnTo>
                <a:lnTo>
                  <a:pt x="1332946" y="1417002"/>
                </a:lnTo>
                <a:lnTo>
                  <a:pt x="1333995" y="1415560"/>
                </a:lnTo>
                <a:close/>
                <a:moveTo>
                  <a:pt x="1337272" y="1399955"/>
                </a:moveTo>
                <a:lnTo>
                  <a:pt x="1336747" y="1401791"/>
                </a:lnTo>
                <a:lnTo>
                  <a:pt x="1335436" y="1401397"/>
                </a:lnTo>
                <a:lnTo>
                  <a:pt x="1334649" y="1402446"/>
                </a:lnTo>
                <a:lnTo>
                  <a:pt x="1335436" y="1407036"/>
                </a:lnTo>
                <a:lnTo>
                  <a:pt x="1334387" y="1409921"/>
                </a:lnTo>
                <a:lnTo>
                  <a:pt x="1332289" y="1410314"/>
                </a:lnTo>
                <a:lnTo>
                  <a:pt x="1331633" y="1411232"/>
                </a:lnTo>
                <a:lnTo>
                  <a:pt x="1332289" y="1413068"/>
                </a:lnTo>
                <a:lnTo>
                  <a:pt x="1332945" y="1413855"/>
                </a:lnTo>
                <a:lnTo>
                  <a:pt x="1333276" y="1414393"/>
                </a:lnTo>
                <a:lnTo>
                  <a:pt x="1332946" y="1413855"/>
                </a:lnTo>
                <a:lnTo>
                  <a:pt x="1332290" y="1413068"/>
                </a:lnTo>
                <a:lnTo>
                  <a:pt x="1331634" y="1411232"/>
                </a:lnTo>
                <a:lnTo>
                  <a:pt x="1332290" y="1410314"/>
                </a:lnTo>
                <a:lnTo>
                  <a:pt x="1334388" y="1409921"/>
                </a:lnTo>
                <a:lnTo>
                  <a:pt x="1335437" y="1407036"/>
                </a:lnTo>
                <a:lnTo>
                  <a:pt x="1334650" y="1402446"/>
                </a:lnTo>
                <a:lnTo>
                  <a:pt x="1335437" y="1401398"/>
                </a:lnTo>
                <a:lnTo>
                  <a:pt x="1336748" y="1401791"/>
                </a:lnTo>
                <a:lnTo>
                  <a:pt x="1337273" y="1399955"/>
                </a:lnTo>
                <a:close/>
                <a:moveTo>
                  <a:pt x="1335043" y="1395497"/>
                </a:moveTo>
                <a:lnTo>
                  <a:pt x="1335830" y="1398906"/>
                </a:lnTo>
                <a:lnTo>
                  <a:pt x="1335831" y="1398906"/>
                </a:lnTo>
                <a:lnTo>
                  <a:pt x="1335044" y="1395497"/>
                </a:lnTo>
                <a:close/>
                <a:moveTo>
                  <a:pt x="1337928" y="1383694"/>
                </a:moveTo>
                <a:lnTo>
                  <a:pt x="1335043" y="1387235"/>
                </a:lnTo>
                <a:lnTo>
                  <a:pt x="1333994" y="1390775"/>
                </a:lnTo>
                <a:lnTo>
                  <a:pt x="1332289" y="1391431"/>
                </a:lnTo>
                <a:lnTo>
                  <a:pt x="1332945" y="1394054"/>
                </a:lnTo>
                <a:lnTo>
                  <a:pt x="1332946" y="1394054"/>
                </a:lnTo>
                <a:lnTo>
                  <a:pt x="1332290" y="1391432"/>
                </a:lnTo>
                <a:lnTo>
                  <a:pt x="1333995" y="1390776"/>
                </a:lnTo>
                <a:lnTo>
                  <a:pt x="1335044" y="1387235"/>
                </a:lnTo>
                <a:lnTo>
                  <a:pt x="1337929" y="1383695"/>
                </a:lnTo>
                <a:close/>
                <a:moveTo>
                  <a:pt x="1338713" y="1380548"/>
                </a:moveTo>
                <a:lnTo>
                  <a:pt x="1337534" y="1381596"/>
                </a:lnTo>
                <a:lnTo>
                  <a:pt x="1337534" y="1383039"/>
                </a:lnTo>
                <a:lnTo>
                  <a:pt x="1337661" y="1383249"/>
                </a:lnTo>
                <a:lnTo>
                  <a:pt x="1337535" y="1383039"/>
                </a:lnTo>
                <a:lnTo>
                  <a:pt x="1337535" y="1381597"/>
                </a:lnTo>
                <a:lnTo>
                  <a:pt x="1338715" y="1380548"/>
                </a:lnTo>
                <a:close/>
                <a:moveTo>
                  <a:pt x="1269870" y="1380547"/>
                </a:moveTo>
                <a:lnTo>
                  <a:pt x="1269215" y="1380810"/>
                </a:lnTo>
                <a:lnTo>
                  <a:pt x="1269215" y="1381334"/>
                </a:lnTo>
                <a:lnTo>
                  <a:pt x="1269215" y="1381334"/>
                </a:lnTo>
                <a:lnTo>
                  <a:pt x="1269215" y="1380810"/>
                </a:lnTo>
                <a:lnTo>
                  <a:pt x="1269871" y="1380548"/>
                </a:lnTo>
                <a:close/>
                <a:moveTo>
                  <a:pt x="1285082" y="1379367"/>
                </a:moveTo>
                <a:lnTo>
                  <a:pt x="1284688" y="1380154"/>
                </a:lnTo>
                <a:lnTo>
                  <a:pt x="1284912" y="1380255"/>
                </a:lnTo>
                <a:lnTo>
                  <a:pt x="1284689" y="1380154"/>
                </a:lnTo>
                <a:lnTo>
                  <a:pt x="1285082" y="1379367"/>
                </a:lnTo>
                <a:close/>
                <a:moveTo>
                  <a:pt x="1270133" y="1379105"/>
                </a:moveTo>
                <a:lnTo>
                  <a:pt x="1269477" y="1380154"/>
                </a:lnTo>
                <a:lnTo>
                  <a:pt x="1269477" y="1380154"/>
                </a:lnTo>
                <a:lnTo>
                  <a:pt x="1270133" y="1379105"/>
                </a:lnTo>
                <a:close/>
                <a:moveTo>
                  <a:pt x="1322323" y="1377269"/>
                </a:moveTo>
                <a:lnTo>
                  <a:pt x="1322585" y="1378448"/>
                </a:lnTo>
                <a:lnTo>
                  <a:pt x="1322324" y="1377269"/>
                </a:lnTo>
                <a:close/>
                <a:moveTo>
                  <a:pt x="1290197" y="1373991"/>
                </a:moveTo>
                <a:lnTo>
                  <a:pt x="1290196" y="1373991"/>
                </a:lnTo>
                <a:lnTo>
                  <a:pt x="1291114" y="1374516"/>
                </a:lnTo>
                <a:lnTo>
                  <a:pt x="1291114" y="1374514"/>
                </a:lnTo>
                <a:close/>
                <a:moveTo>
                  <a:pt x="1260954" y="1373729"/>
                </a:moveTo>
                <a:lnTo>
                  <a:pt x="1260954" y="1374514"/>
                </a:lnTo>
                <a:lnTo>
                  <a:pt x="1260298" y="1375957"/>
                </a:lnTo>
                <a:lnTo>
                  <a:pt x="1260299" y="1375957"/>
                </a:lnTo>
                <a:lnTo>
                  <a:pt x="1260954" y="1374516"/>
                </a:lnTo>
                <a:lnTo>
                  <a:pt x="1260954" y="1373729"/>
                </a:lnTo>
                <a:close/>
                <a:moveTo>
                  <a:pt x="1310915" y="1373335"/>
                </a:moveTo>
                <a:lnTo>
                  <a:pt x="1310915" y="1373990"/>
                </a:lnTo>
                <a:lnTo>
                  <a:pt x="1310915" y="1374776"/>
                </a:lnTo>
                <a:lnTo>
                  <a:pt x="1310915" y="1375432"/>
                </a:lnTo>
                <a:lnTo>
                  <a:pt x="1310916" y="1375433"/>
                </a:lnTo>
                <a:lnTo>
                  <a:pt x="1310916" y="1374778"/>
                </a:lnTo>
                <a:lnTo>
                  <a:pt x="1310916" y="1373991"/>
                </a:lnTo>
                <a:lnTo>
                  <a:pt x="1310916" y="1373335"/>
                </a:lnTo>
                <a:close/>
                <a:moveTo>
                  <a:pt x="1302259" y="1367758"/>
                </a:moveTo>
                <a:lnTo>
                  <a:pt x="1302391" y="1368089"/>
                </a:lnTo>
                <a:lnTo>
                  <a:pt x="1302916" y="1369794"/>
                </a:lnTo>
                <a:lnTo>
                  <a:pt x="1302917" y="1369795"/>
                </a:lnTo>
                <a:lnTo>
                  <a:pt x="1302392" y="1368090"/>
                </a:lnTo>
                <a:close/>
                <a:moveTo>
                  <a:pt x="1259511" y="1367434"/>
                </a:moveTo>
                <a:lnTo>
                  <a:pt x="1258856" y="1369531"/>
                </a:lnTo>
                <a:lnTo>
                  <a:pt x="1258856" y="1370580"/>
                </a:lnTo>
                <a:lnTo>
                  <a:pt x="1258856" y="1370581"/>
                </a:lnTo>
                <a:lnTo>
                  <a:pt x="1258856" y="1369533"/>
                </a:lnTo>
                <a:lnTo>
                  <a:pt x="1259511" y="1367435"/>
                </a:lnTo>
                <a:close/>
                <a:moveTo>
                  <a:pt x="1254791" y="1363238"/>
                </a:moveTo>
                <a:lnTo>
                  <a:pt x="1254528" y="1363893"/>
                </a:lnTo>
                <a:lnTo>
                  <a:pt x="1254528" y="1363894"/>
                </a:lnTo>
                <a:lnTo>
                  <a:pt x="1254791" y="1363238"/>
                </a:lnTo>
                <a:close/>
                <a:moveTo>
                  <a:pt x="1255315" y="1361270"/>
                </a:moveTo>
                <a:lnTo>
                  <a:pt x="1254135" y="1362450"/>
                </a:lnTo>
                <a:lnTo>
                  <a:pt x="1254136" y="1362451"/>
                </a:lnTo>
                <a:lnTo>
                  <a:pt x="1255315" y="1361271"/>
                </a:lnTo>
                <a:close/>
                <a:moveTo>
                  <a:pt x="1254791" y="1359960"/>
                </a:moveTo>
                <a:lnTo>
                  <a:pt x="1254791" y="1360352"/>
                </a:lnTo>
                <a:lnTo>
                  <a:pt x="1254791" y="1360353"/>
                </a:lnTo>
                <a:lnTo>
                  <a:pt x="1254791" y="1359960"/>
                </a:lnTo>
                <a:close/>
                <a:moveTo>
                  <a:pt x="1256495" y="1357469"/>
                </a:moveTo>
                <a:lnTo>
                  <a:pt x="1256495" y="1357861"/>
                </a:lnTo>
                <a:lnTo>
                  <a:pt x="1254528" y="1358516"/>
                </a:lnTo>
                <a:lnTo>
                  <a:pt x="1254135" y="1358910"/>
                </a:lnTo>
                <a:lnTo>
                  <a:pt x="1254136" y="1358911"/>
                </a:lnTo>
                <a:lnTo>
                  <a:pt x="1254528" y="1358518"/>
                </a:lnTo>
                <a:lnTo>
                  <a:pt x="1256495" y="1357862"/>
                </a:lnTo>
                <a:lnTo>
                  <a:pt x="1256495" y="1357469"/>
                </a:lnTo>
                <a:close/>
                <a:moveTo>
                  <a:pt x="1256758" y="1354190"/>
                </a:moveTo>
                <a:lnTo>
                  <a:pt x="1255577" y="1356156"/>
                </a:lnTo>
                <a:lnTo>
                  <a:pt x="1255578" y="1356157"/>
                </a:lnTo>
                <a:lnTo>
                  <a:pt x="1256758" y="1354190"/>
                </a:lnTo>
                <a:close/>
                <a:moveTo>
                  <a:pt x="1253217" y="1350781"/>
                </a:moveTo>
                <a:lnTo>
                  <a:pt x="1253217" y="1351173"/>
                </a:lnTo>
                <a:lnTo>
                  <a:pt x="1253217" y="1351435"/>
                </a:lnTo>
                <a:lnTo>
                  <a:pt x="1253217" y="1352091"/>
                </a:lnTo>
                <a:lnTo>
                  <a:pt x="1253217" y="1352092"/>
                </a:lnTo>
                <a:lnTo>
                  <a:pt x="1253217" y="1351437"/>
                </a:lnTo>
                <a:lnTo>
                  <a:pt x="1253217" y="1351174"/>
                </a:lnTo>
                <a:lnTo>
                  <a:pt x="1253217" y="1350781"/>
                </a:lnTo>
                <a:close/>
                <a:moveTo>
                  <a:pt x="1237613" y="1349994"/>
                </a:moveTo>
                <a:lnTo>
                  <a:pt x="1238268" y="1351830"/>
                </a:lnTo>
                <a:lnTo>
                  <a:pt x="1238472" y="1352169"/>
                </a:lnTo>
                <a:lnTo>
                  <a:pt x="1238268" y="1351829"/>
                </a:lnTo>
                <a:close/>
                <a:moveTo>
                  <a:pt x="1250420" y="1348814"/>
                </a:moveTo>
                <a:lnTo>
                  <a:pt x="1250594" y="1349337"/>
                </a:lnTo>
                <a:lnTo>
                  <a:pt x="1250595" y="1349338"/>
                </a:lnTo>
                <a:close/>
                <a:moveTo>
                  <a:pt x="1238268" y="1348550"/>
                </a:moveTo>
                <a:lnTo>
                  <a:pt x="1238268" y="1348552"/>
                </a:lnTo>
                <a:lnTo>
                  <a:pt x="1238661" y="1348552"/>
                </a:lnTo>
                <a:lnTo>
                  <a:pt x="1238661" y="1348550"/>
                </a:lnTo>
                <a:close/>
                <a:moveTo>
                  <a:pt x="1248496" y="1347896"/>
                </a:moveTo>
                <a:lnTo>
                  <a:pt x="1248234" y="1348288"/>
                </a:lnTo>
                <a:lnTo>
                  <a:pt x="1248235" y="1348289"/>
                </a:lnTo>
                <a:lnTo>
                  <a:pt x="1248496" y="1347896"/>
                </a:lnTo>
                <a:close/>
                <a:moveTo>
                  <a:pt x="1232630" y="1347109"/>
                </a:moveTo>
                <a:lnTo>
                  <a:pt x="1232630" y="1347109"/>
                </a:lnTo>
                <a:lnTo>
                  <a:pt x="1233892" y="1349634"/>
                </a:lnTo>
                <a:close/>
                <a:moveTo>
                  <a:pt x="1239056" y="1347108"/>
                </a:moveTo>
                <a:lnTo>
                  <a:pt x="1239055" y="1347109"/>
                </a:lnTo>
                <a:lnTo>
                  <a:pt x="1239317" y="1347109"/>
                </a:lnTo>
                <a:lnTo>
                  <a:pt x="1239317" y="1347108"/>
                </a:lnTo>
                <a:close/>
                <a:moveTo>
                  <a:pt x="1247710" y="1346453"/>
                </a:moveTo>
                <a:lnTo>
                  <a:pt x="1247710" y="1346846"/>
                </a:lnTo>
                <a:lnTo>
                  <a:pt x="1247710" y="1347632"/>
                </a:lnTo>
                <a:lnTo>
                  <a:pt x="1247710" y="1347632"/>
                </a:lnTo>
                <a:lnTo>
                  <a:pt x="1247710" y="1346847"/>
                </a:lnTo>
                <a:lnTo>
                  <a:pt x="1247710" y="1346454"/>
                </a:lnTo>
                <a:close/>
                <a:moveTo>
                  <a:pt x="1231580" y="1345404"/>
                </a:moveTo>
                <a:lnTo>
                  <a:pt x="1231580" y="1347632"/>
                </a:lnTo>
                <a:lnTo>
                  <a:pt x="1231581" y="1347632"/>
                </a:lnTo>
                <a:lnTo>
                  <a:pt x="1231581" y="1345405"/>
                </a:lnTo>
                <a:close/>
                <a:moveTo>
                  <a:pt x="1247447" y="1344749"/>
                </a:moveTo>
                <a:lnTo>
                  <a:pt x="1247447" y="1345797"/>
                </a:lnTo>
                <a:lnTo>
                  <a:pt x="1247447" y="1345798"/>
                </a:lnTo>
                <a:lnTo>
                  <a:pt x="1247447" y="1344749"/>
                </a:lnTo>
                <a:close/>
                <a:moveTo>
                  <a:pt x="1229482" y="1341994"/>
                </a:moveTo>
                <a:lnTo>
                  <a:pt x="1228696" y="1343305"/>
                </a:lnTo>
                <a:lnTo>
                  <a:pt x="1228697" y="1343306"/>
                </a:lnTo>
                <a:lnTo>
                  <a:pt x="1229482" y="1341995"/>
                </a:lnTo>
                <a:lnTo>
                  <a:pt x="1230794" y="1344093"/>
                </a:lnTo>
                <a:lnTo>
                  <a:pt x="1233416" y="1342651"/>
                </a:lnTo>
                <a:lnTo>
                  <a:pt x="1233416" y="1342650"/>
                </a:lnTo>
                <a:lnTo>
                  <a:pt x="1230794" y="1344092"/>
                </a:lnTo>
                <a:close/>
                <a:moveTo>
                  <a:pt x="1275772" y="1331635"/>
                </a:moveTo>
                <a:lnTo>
                  <a:pt x="1275509" y="1332290"/>
                </a:lnTo>
                <a:lnTo>
                  <a:pt x="1273411" y="1333733"/>
                </a:lnTo>
                <a:lnTo>
                  <a:pt x="1272231" y="1335175"/>
                </a:lnTo>
                <a:lnTo>
                  <a:pt x="1259249" y="1333470"/>
                </a:lnTo>
                <a:lnTo>
                  <a:pt x="1258200" y="1335568"/>
                </a:lnTo>
                <a:lnTo>
                  <a:pt x="1246792" y="1337273"/>
                </a:lnTo>
                <a:lnTo>
                  <a:pt x="1236957" y="1334913"/>
                </a:lnTo>
                <a:lnTo>
                  <a:pt x="1231580" y="1335175"/>
                </a:lnTo>
                <a:lnTo>
                  <a:pt x="1232629" y="1338453"/>
                </a:lnTo>
                <a:lnTo>
                  <a:pt x="1232236" y="1339371"/>
                </a:lnTo>
                <a:lnTo>
                  <a:pt x="1232237" y="1339373"/>
                </a:lnTo>
                <a:lnTo>
                  <a:pt x="1232630" y="1338455"/>
                </a:lnTo>
                <a:lnTo>
                  <a:pt x="1231581" y="1335176"/>
                </a:lnTo>
                <a:lnTo>
                  <a:pt x="1236957" y="1334914"/>
                </a:lnTo>
                <a:lnTo>
                  <a:pt x="1246792" y="1337274"/>
                </a:lnTo>
                <a:lnTo>
                  <a:pt x="1258200" y="1335570"/>
                </a:lnTo>
                <a:lnTo>
                  <a:pt x="1259249" y="1333472"/>
                </a:lnTo>
                <a:lnTo>
                  <a:pt x="1272231" y="1335176"/>
                </a:lnTo>
                <a:lnTo>
                  <a:pt x="1273411" y="1333734"/>
                </a:lnTo>
                <a:lnTo>
                  <a:pt x="1275509" y="1332292"/>
                </a:lnTo>
                <a:lnTo>
                  <a:pt x="1275772" y="1331636"/>
                </a:lnTo>
                <a:close/>
                <a:moveTo>
                  <a:pt x="1280492" y="1321931"/>
                </a:moveTo>
                <a:lnTo>
                  <a:pt x="1279312" y="1322718"/>
                </a:lnTo>
                <a:lnTo>
                  <a:pt x="1275509" y="1326651"/>
                </a:lnTo>
                <a:lnTo>
                  <a:pt x="1275116" y="1328094"/>
                </a:lnTo>
                <a:lnTo>
                  <a:pt x="1272231" y="1328487"/>
                </a:lnTo>
                <a:lnTo>
                  <a:pt x="1272232" y="1328489"/>
                </a:lnTo>
                <a:lnTo>
                  <a:pt x="1275116" y="1328095"/>
                </a:lnTo>
                <a:lnTo>
                  <a:pt x="1275509" y="1326653"/>
                </a:lnTo>
                <a:lnTo>
                  <a:pt x="1279312" y="1322719"/>
                </a:lnTo>
                <a:lnTo>
                  <a:pt x="1280492" y="1321932"/>
                </a:lnTo>
                <a:close/>
                <a:moveTo>
                  <a:pt x="1289409" y="1319178"/>
                </a:moveTo>
                <a:lnTo>
                  <a:pt x="1287573" y="1320619"/>
                </a:lnTo>
                <a:lnTo>
                  <a:pt x="1286524" y="1322455"/>
                </a:lnTo>
                <a:lnTo>
                  <a:pt x="1285082" y="1323373"/>
                </a:lnTo>
                <a:lnTo>
                  <a:pt x="1283639" y="1324553"/>
                </a:lnTo>
                <a:lnTo>
                  <a:pt x="1282197" y="1323898"/>
                </a:lnTo>
                <a:lnTo>
                  <a:pt x="1281148" y="1323898"/>
                </a:lnTo>
                <a:lnTo>
                  <a:pt x="1281148" y="1323899"/>
                </a:lnTo>
                <a:lnTo>
                  <a:pt x="1282197" y="1323899"/>
                </a:lnTo>
                <a:lnTo>
                  <a:pt x="1283639" y="1324555"/>
                </a:lnTo>
                <a:lnTo>
                  <a:pt x="1285082" y="1323375"/>
                </a:lnTo>
                <a:lnTo>
                  <a:pt x="1286524" y="1322457"/>
                </a:lnTo>
                <a:lnTo>
                  <a:pt x="1287573" y="1320621"/>
                </a:lnTo>
                <a:lnTo>
                  <a:pt x="1289409" y="1319178"/>
                </a:lnTo>
                <a:close/>
                <a:moveTo>
                  <a:pt x="1289671" y="1312490"/>
                </a:moveTo>
                <a:lnTo>
                  <a:pt x="1289671" y="1313145"/>
                </a:lnTo>
                <a:lnTo>
                  <a:pt x="1289409" y="1313538"/>
                </a:lnTo>
                <a:lnTo>
                  <a:pt x="1288753" y="1314194"/>
                </a:lnTo>
                <a:lnTo>
                  <a:pt x="1287967" y="1314850"/>
                </a:lnTo>
                <a:lnTo>
                  <a:pt x="1287311" y="1315636"/>
                </a:lnTo>
                <a:lnTo>
                  <a:pt x="1286524" y="1317079"/>
                </a:lnTo>
                <a:lnTo>
                  <a:pt x="1286131" y="1317472"/>
                </a:lnTo>
                <a:lnTo>
                  <a:pt x="1286131" y="1317735"/>
                </a:lnTo>
                <a:lnTo>
                  <a:pt x="1286131" y="1317735"/>
                </a:lnTo>
                <a:lnTo>
                  <a:pt x="1286131" y="1317474"/>
                </a:lnTo>
                <a:lnTo>
                  <a:pt x="1286524" y="1317080"/>
                </a:lnTo>
                <a:lnTo>
                  <a:pt x="1287311" y="1315638"/>
                </a:lnTo>
                <a:lnTo>
                  <a:pt x="1287967" y="1314851"/>
                </a:lnTo>
                <a:lnTo>
                  <a:pt x="1288754" y="1314195"/>
                </a:lnTo>
                <a:lnTo>
                  <a:pt x="1289409" y="1313540"/>
                </a:lnTo>
                <a:lnTo>
                  <a:pt x="1289671" y="1313146"/>
                </a:lnTo>
                <a:lnTo>
                  <a:pt x="1289671" y="1312491"/>
                </a:lnTo>
                <a:close/>
                <a:moveTo>
                  <a:pt x="1295835" y="1306458"/>
                </a:moveTo>
                <a:lnTo>
                  <a:pt x="1295835" y="1307113"/>
                </a:lnTo>
                <a:lnTo>
                  <a:pt x="1295310" y="1307113"/>
                </a:lnTo>
                <a:lnTo>
                  <a:pt x="1294654" y="1307769"/>
                </a:lnTo>
                <a:lnTo>
                  <a:pt x="1292950" y="1309736"/>
                </a:lnTo>
                <a:lnTo>
                  <a:pt x="1292556" y="1309998"/>
                </a:lnTo>
                <a:lnTo>
                  <a:pt x="1292163" y="1310391"/>
                </a:lnTo>
                <a:lnTo>
                  <a:pt x="1291770" y="1310391"/>
                </a:lnTo>
                <a:lnTo>
                  <a:pt x="1291770" y="1311047"/>
                </a:lnTo>
                <a:lnTo>
                  <a:pt x="1291114" y="1311834"/>
                </a:lnTo>
                <a:lnTo>
                  <a:pt x="1290458" y="1311834"/>
                </a:lnTo>
                <a:lnTo>
                  <a:pt x="1289671" y="1311834"/>
                </a:lnTo>
                <a:lnTo>
                  <a:pt x="1289409" y="1311834"/>
                </a:lnTo>
                <a:lnTo>
                  <a:pt x="1289434" y="1311897"/>
                </a:lnTo>
                <a:lnTo>
                  <a:pt x="1289409" y="1311835"/>
                </a:lnTo>
                <a:lnTo>
                  <a:pt x="1289671" y="1311835"/>
                </a:lnTo>
                <a:lnTo>
                  <a:pt x="1290458" y="1311835"/>
                </a:lnTo>
                <a:lnTo>
                  <a:pt x="1291114" y="1311835"/>
                </a:lnTo>
                <a:lnTo>
                  <a:pt x="1291770" y="1311048"/>
                </a:lnTo>
                <a:lnTo>
                  <a:pt x="1291770" y="1310393"/>
                </a:lnTo>
                <a:lnTo>
                  <a:pt x="1292163" y="1310393"/>
                </a:lnTo>
                <a:lnTo>
                  <a:pt x="1292556" y="1309999"/>
                </a:lnTo>
                <a:lnTo>
                  <a:pt x="1292950" y="1309737"/>
                </a:lnTo>
                <a:lnTo>
                  <a:pt x="1294654" y="1307770"/>
                </a:lnTo>
                <a:lnTo>
                  <a:pt x="1295310" y="1307114"/>
                </a:lnTo>
                <a:lnTo>
                  <a:pt x="1295836" y="1307114"/>
                </a:lnTo>
                <a:lnTo>
                  <a:pt x="1295836" y="1306459"/>
                </a:lnTo>
                <a:close/>
                <a:moveTo>
                  <a:pt x="1154607" y="1305409"/>
                </a:moveTo>
                <a:lnTo>
                  <a:pt x="1154607" y="1305409"/>
                </a:lnTo>
                <a:lnTo>
                  <a:pt x="1155000" y="1306457"/>
                </a:lnTo>
                <a:lnTo>
                  <a:pt x="1155000" y="1306457"/>
                </a:lnTo>
                <a:close/>
                <a:moveTo>
                  <a:pt x="1155262" y="1304753"/>
                </a:moveTo>
                <a:lnTo>
                  <a:pt x="1155098" y="1304917"/>
                </a:lnTo>
                <a:lnTo>
                  <a:pt x="1155262" y="1304753"/>
                </a:lnTo>
                <a:lnTo>
                  <a:pt x="1155361" y="1304917"/>
                </a:lnTo>
                <a:close/>
                <a:moveTo>
                  <a:pt x="1294883" y="1304412"/>
                </a:moveTo>
                <a:lnTo>
                  <a:pt x="1295048" y="1305015"/>
                </a:lnTo>
                <a:lnTo>
                  <a:pt x="1295146" y="1305260"/>
                </a:lnTo>
                <a:lnTo>
                  <a:pt x="1295310" y="1305672"/>
                </a:lnTo>
                <a:lnTo>
                  <a:pt x="1295310" y="1305671"/>
                </a:lnTo>
                <a:lnTo>
                  <a:pt x="1295146" y="1305260"/>
                </a:lnTo>
                <a:lnTo>
                  <a:pt x="1295048" y="1305016"/>
                </a:lnTo>
                <a:close/>
                <a:moveTo>
                  <a:pt x="1137466" y="1303972"/>
                </a:moveTo>
                <a:lnTo>
                  <a:pt x="1137560" y="1304097"/>
                </a:lnTo>
                <a:lnTo>
                  <a:pt x="1137560" y="1304097"/>
                </a:lnTo>
                <a:close/>
                <a:moveTo>
                  <a:pt x="1123597" y="1303972"/>
                </a:moveTo>
                <a:lnTo>
                  <a:pt x="1123660" y="1304097"/>
                </a:lnTo>
                <a:lnTo>
                  <a:pt x="1123786" y="1303972"/>
                </a:lnTo>
                <a:lnTo>
                  <a:pt x="1123660" y="1304097"/>
                </a:lnTo>
                <a:close/>
                <a:moveTo>
                  <a:pt x="1160639" y="1302917"/>
                </a:moveTo>
                <a:lnTo>
                  <a:pt x="1160344" y="1303081"/>
                </a:lnTo>
                <a:lnTo>
                  <a:pt x="1160639" y="1302917"/>
                </a:lnTo>
                <a:close/>
                <a:moveTo>
                  <a:pt x="1132118" y="1302721"/>
                </a:moveTo>
                <a:lnTo>
                  <a:pt x="1132183" y="1302917"/>
                </a:lnTo>
                <a:lnTo>
                  <a:pt x="1133626" y="1304097"/>
                </a:lnTo>
                <a:lnTo>
                  <a:pt x="1134019" y="1305015"/>
                </a:lnTo>
                <a:lnTo>
                  <a:pt x="1134281" y="1305015"/>
                </a:lnTo>
                <a:lnTo>
                  <a:pt x="1134806" y="1304753"/>
                </a:lnTo>
                <a:lnTo>
                  <a:pt x="1136117" y="1304753"/>
                </a:lnTo>
                <a:lnTo>
                  <a:pt x="1136379" y="1304458"/>
                </a:lnTo>
                <a:lnTo>
                  <a:pt x="1136117" y="1304753"/>
                </a:lnTo>
                <a:lnTo>
                  <a:pt x="1134806" y="1304753"/>
                </a:lnTo>
                <a:lnTo>
                  <a:pt x="1134281" y="1305015"/>
                </a:lnTo>
                <a:lnTo>
                  <a:pt x="1134019" y="1305015"/>
                </a:lnTo>
                <a:lnTo>
                  <a:pt x="1133626" y="1304097"/>
                </a:lnTo>
                <a:lnTo>
                  <a:pt x="1132183" y="1302917"/>
                </a:lnTo>
                <a:close/>
                <a:moveTo>
                  <a:pt x="1294392" y="1301869"/>
                </a:moveTo>
                <a:lnTo>
                  <a:pt x="1294613" y="1303305"/>
                </a:lnTo>
                <a:lnTo>
                  <a:pt x="1294654" y="1303573"/>
                </a:lnTo>
                <a:lnTo>
                  <a:pt x="1294654" y="1303572"/>
                </a:lnTo>
                <a:lnTo>
                  <a:pt x="1294613" y="1303305"/>
                </a:lnTo>
                <a:lnTo>
                  <a:pt x="1294392" y="1301869"/>
                </a:lnTo>
                <a:close/>
                <a:moveTo>
                  <a:pt x="1131134" y="1301868"/>
                </a:moveTo>
                <a:lnTo>
                  <a:pt x="1131134" y="1301868"/>
                </a:lnTo>
                <a:lnTo>
                  <a:pt x="1131331" y="1301934"/>
                </a:lnTo>
                <a:close/>
                <a:moveTo>
                  <a:pt x="1160639" y="1301475"/>
                </a:moveTo>
                <a:lnTo>
                  <a:pt x="1160901" y="1302131"/>
                </a:lnTo>
                <a:lnTo>
                  <a:pt x="1160901" y="1302130"/>
                </a:lnTo>
                <a:lnTo>
                  <a:pt x="1160639" y="1301475"/>
                </a:lnTo>
                <a:close/>
                <a:moveTo>
                  <a:pt x="1163889" y="1300758"/>
                </a:moveTo>
                <a:lnTo>
                  <a:pt x="1163786" y="1300819"/>
                </a:lnTo>
                <a:lnTo>
                  <a:pt x="1163392" y="1301868"/>
                </a:lnTo>
                <a:lnTo>
                  <a:pt x="1162966" y="1301704"/>
                </a:lnTo>
                <a:lnTo>
                  <a:pt x="1163392" y="1301868"/>
                </a:lnTo>
                <a:lnTo>
                  <a:pt x="1163786" y="1300819"/>
                </a:lnTo>
                <a:close/>
                <a:moveTo>
                  <a:pt x="1164179" y="1300032"/>
                </a:moveTo>
                <a:lnTo>
                  <a:pt x="1164179" y="1300032"/>
                </a:lnTo>
                <a:lnTo>
                  <a:pt x="1164835" y="1300032"/>
                </a:lnTo>
                <a:lnTo>
                  <a:pt x="1164835" y="1300032"/>
                </a:lnTo>
                <a:close/>
                <a:moveTo>
                  <a:pt x="1140838" y="1299770"/>
                </a:moveTo>
                <a:lnTo>
                  <a:pt x="1140543" y="1299934"/>
                </a:lnTo>
                <a:lnTo>
                  <a:pt x="1140838" y="1299770"/>
                </a:lnTo>
                <a:lnTo>
                  <a:pt x="1141428" y="1300491"/>
                </a:lnTo>
                <a:close/>
                <a:moveTo>
                  <a:pt x="1129468" y="1299604"/>
                </a:moveTo>
                <a:lnTo>
                  <a:pt x="1129036" y="1299770"/>
                </a:lnTo>
                <a:lnTo>
                  <a:pt x="1127823" y="1300721"/>
                </a:lnTo>
                <a:lnTo>
                  <a:pt x="1129036" y="1299770"/>
                </a:lnTo>
                <a:close/>
                <a:moveTo>
                  <a:pt x="1118546" y="1298721"/>
                </a:moveTo>
                <a:lnTo>
                  <a:pt x="1118415" y="1298885"/>
                </a:lnTo>
                <a:lnTo>
                  <a:pt x="1118546" y="1298721"/>
                </a:lnTo>
                <a:lnTo>
                  <a:pt x="1119759" y="1299934"/>
                </a:lnTo>
                <a:close/>
                <a:moveTo>
                  <a:pt x="1114710" y="1298361"/>
                </a:moveTo>
                <a:lnTo>
                  <a:pt x="1114874" y="1298721"/>
                </a:lnTo>
                <a:lnTo>
                  <a:pt x="1115300" y="1298885"/>
                </a:lnTo>
                <a:lnTo>
                  <a:pt x="1114874" y="1298721"/>
                </a:lnTo>
                <a:close/>
                <a:moveTo>
                  <a:pt x="1296490" y="1295837"/>
                </a:moveTo>
                <a:lnTo>
                  <a:pt x="1296490" y="1296229"/>
                </a:lnTo>
                <a:lnTo>
                  <a:pt x="1296098" y="1295838"/>
                </a:lnTo>
                <a:lnTo>
                  <a:pt x="1296491" y="1296231"/>
                </a:lnTo>
                <a:lnTo>
                  <a:pt x="1296491" y="1295837"/>
                </a:lnTo>
                <a:close/>
                <a:moveTo>
                  <a:pt x="1296097" y="1295836"/>
                </a:moveTo>
                <a:lnTo>
                  <a:pt x="1295835" y="1296229"/>
                </a:lnTo>
                <a:lnTo>
                  <a:pt x="1295048" y="1297278"/>
                </a:lnTo>
                <a:lnTo>
                  <a:pt x="1293868" y="1297934"/>
                </a:lnTo>
                <a:lnTo>
                  <a:pt x="1293605" y="1298327"/>
                </a:lnTo>
                <a:lnTo>
                  <a:pt x="1293212" y="1299770"/>
                </a:lnTo>
                <a:lnTo>
                  <a:pt x="1292950" y="1300032"/>
                </a:lnTo>
                <a:lnTo>
                  <a:pt x="1293212" y="1300819"/>
                </a:lnTo>
                <a:lnTo>
                  <a:pt x="1292950" y="1300033"/>
                </a:lnTo>
                <a:lnTo>
                  <a:pt x="1293212" y="1299771"/>
                </a:lnTo>
                <a:lnTo>
                  <a:pt x="1293605" y="1298329"/>
                </a:lnTo>
                <a:lnTo>
                  <a:pt x="1293868" y="1297935"/>
                </a:lnTo>
                <a:lnTo>
                  <a:pt x="1295048" y="1297280"/>
                </a:lnTo>
                <a:lnTo>
                  <a:pt x="1295836" y="1296231"/>
                </a:lnTo>
                <a:lnTo>
                  <a:pt x="1296098" y="1295837"/>
                </a:lnTo>
                <a:close/>
                <a:moveTo>
                  <a:pt x="1110547" y="1295672"/>
                </a:moveTo>
                <a:lnTo>
                  <a:pt x="1111727" y="1297016"/>
                </a:lnTo>
                <a:lnTo>
                  <a:pt x="1111825" y="1297082"/>
                </a:lnTo>
                <a:lnTo>
                  <a:pt x="1111727" y="1297016"/>
                </a:lnTo>
                <a:close/>
                <a:moveTo>
                  <a:pt x="915948" y="1294393"/>
                </a:moveTo>
                <a:lnTo>
                  <a:pt x="915948" y="1294394"/>
                </a:lnTo>
                <a:lnTo>
                  <a:pt x="916211" y="1295050"/>
                </a:lnTo>
                <a:lnTo>
                  <a:pt x="916211" y="1295049"/>
                </a:lnTo>
                <a:close/>
                <a:moveTo>
                  <a:pt x="1162247" y="1293782"/>
                </a:moveTo>
                <a:lnTo>
                  <a:pt x="1162737" y="1296230"/>
                </a:lnTo>
                <a:lnTo>
                  <a:pt x="1164179" y="1296230"/>
                </a:lnTo>
                <a:lnTo>
                  <a:pt x="1164669" y="1299068"/>
                </a:lnTo>
                <a:lnTo>
                  <a:pt x="1164179" y="1296229"/>
                </a:lnTo>
                <a:lnTo>
                  <a:pt x="1162737" y="1296229"/>
                </a:lnTo>
                <a:close/>
                <a:moveTo>
                  <a:pt x="1298851" y="1292296"/>
                </a:moveTo>
                <a:lnTo>
                  <a:pt x="1296097" y="1295573"/>
                </a:lnTo>
                <a:lnTo>
                  <a:pt x="1296098" y="1295574"/>
                </a:lnTo>
                <a:lnTo>
                  <a:pt x="1298852" y="1292297"/>
                </a:lnTo>
                <a:close/>
                <a:moveTo>
                  <a:pt x="915555" y="1292296"/>
                </a:moveTo>
                <a:lnTo>
                  <a:pt x="915555" y="1292296"/>
                </a:lnTo>
                <a:lnTo>
                  <a:pt x="915848" y="1292589"/>
                </a:lnTo>
                <a:close/>
                <a:moveTo>
                  <a:pt x="1103569" y="1290687"/>
                </a:moveTo>
                <a:lnTo>
                  <a:pt x="1103203" y="1290853"/>
                </a:lnTo>
                <a:lnTo>
                  <a:pt x="1102843" y="1290788"/>
                </a:lnTo>
                <a:lnTo>
                  <a:pt x="1103203" y="1290853"/>
                </a:lnTo>
                <a:close/>
                <a:moveTo>
                  <a:pt x="1107006" y="1290198"/>
                </a:moveTo>
                <a:lnTo>
                  <a:pt x="1106811" y="1290687"/>
                </a:lnTo>
                <a:lnTo>
                  <a:pt x="1107006" y="1290198"/>
                </a:lnTo>
                <a:close/>
                <a:moveTo>
                  <a:pt x="1296946" y="1289938"/>
                </a:moveTo>
                <a:lnTo>
                  <a:pt x="1297146" y="1290197"/>
                </a:lnTo>
                <a:lnTo>
                  <a:pt x="1296752" y="1290590"/>
                </a:lnTo>
                <a:lnTo>
                  <a:pt x="1296752" y="1290853"/>
                </a:lnTo>
                <a:lnTo>
                  <a:pt x="1297109" y="1291091"/>
                </a:lnTo>
                <a:lnTo>
                  <a:pt x="1296754" y="1290854"/>
                </a:lnTo>
                <a:lnTo>
                  <a:pt x="1296754" y="1290592"/>
                </a:lnTo>
                <a:lnTo>
                  <a:pt x="1297147" y="1290198"/>
                </a:lnTo>
                <a:close/>
                <a:moveTo>
                  <a:pt x="932209" y="1288755"/>
                </a:moveTo>
                <a:lnTo>
                  <a:pt x="931843" y="1288921"/>
                </a:lnTo>
                <a:lnTo>
                  <a:pt x="932209" y="1288755"/>
                </a:lnTo>
                <a:close/>
                <a:moveTo>
                  <a:pt x="1159656" y="1288624"/>
                </a:moveTo>
                <a:lnTo>
                  <a:pt x="1160245" y="1290591"/>
                </a:lnTo>
                <a:lnTo>
                  <a:pt x="1160639" y="1291247"/>
                </a:lnTo>
                <a:lnTo>
                  <a:pt x="1161226" y="1291834"/>
                </a:lnTo>
                <a:lnTo>
                  <a:pt x="1160639" y="1291246"/>
                </a:lnTo>
                <a:lnTo>
                  <a:pt x="1160245" y="1290590"/>
                </a:lnTo>
                <a:close/>
                <a:moveTo>
                  <a:pt x="1185816" y="1288493"/>
                </a:moveTo>
                <a:lnTo>
                  <a:pt x="1185816" y="1288493"/>
                </a:lnTo>
                <a:lnTo>
                  <a:pt x="1186603" y="1289411"/>
                </a:lnTo>
                <a:lnTo>
                  <a:pt x="1186603" y="1289410"/>
                </a:lnTo>
                <a:close/>
                <a:moveTo>
                  <a:pt x="1098837" y="1288390"/>
                </a:moveTo>
                <a:lnTo>
                  <a:pt x="1099269" y="1288755"/>
                </a:lnTo>
                <a:lnTo>
                  <a:pt x="1099892" y="1289214"/>
                </a:lnTo>
                <a:lnTo>
                  <a:pt x="1099269" y="1288755"/>
                </a:lnTo>
                <a:close/>
                <a:moveTo>
                  <a:pt x="1159313" y="1288052"/>
                </a:moveTo>
                <a:lnTo>
                  <a:pt x="1158541" y="1288492"/>
                </a:lnTo>
                <a:lnTo>
                  <a:pt x="1158541" y="1288493"/>
                </a:lnTo>
                <a:close/>
                <a:moveTo>
                  <a:pt x="1157360" y="1287312"/>
                </a:moveTo>
                <a:lnTo>
                  <a:pt x="1157360" y="1287313"/>
                </a:lnTo>
                <a:lnTo>
                  <a:pt x="1158540" y="1287706"/>
                </a:lnTo>
                <a:lnTo>
                  <a:pt x="1158540" y="1287705"/>
                </a:lnTo>
                <a:close/>
                <a:moveTo>
                  <a:pt x="1097040" y="1286657"/>
                </a:moveTo>
                <a:lnTo>
                  <a:pt x="1097173" y="1286823"/>
                </a:lnTo>
                <a:lnTo>
                  <a:pt x="1097040" y="1286657"/>
                </a:lnTo>
                <a:close/>
                <a:moveTo>
                  <a:pt x="933389" y="1286657"/>
                </a:moveTo>
                <a:lnTo>
                  <a:pt x="932733" y="1287968"/>
                </a:lnTo>
                <a:lnTo>
                  <a:pt x="931946" y="1287968"/>
                </a:lnTo>
                <a:lnTo>
                  <a:pt x="931946" y="1287968"/>
                </a:lnTo>
                <a:lnTo>
                  <a:pt x="932733" y="1287968"/>
                </a:lnTo>
                <a:lnTo>
                  <a:pt x="933389" y="1286657"/>
                </a:lnTo>
                <a:close/>
                <a:moveTo>
                  <a:pt x="1158104" y="1286525"/>
                </a:moveTo>
                <a:lnTo>
                  <a:pt x="1158016" y="1286657"/>
                </a:lnTo>
                <a:lnTo>
                  <a:pt x="1157360" y="1286657"/>
                </a:lnTo>
                <a:lnTo>
                  <a:pt x="1157360" y="1286657"/>
                </a:lnTo>
                <a:lnTo>
                  <a:pt x="1158016" y="1286657"/>
                </a:lnTo>
                <a:close/>
                <a:moveTo>
                  <a:pt x="1097827" y="1285870"/>
                </a:moveTo>
                <a:lnTo>
                  <a:pt x="1098220" y="1286657"/>
                </a:lnTo>
                <a:lnTo>
                  <a:pt x="1097827" y="1285870"/>
                </a:lnTo>
                <a:close/>
                <a:moveTo>
                  <a:pt x="935194" y="1285704"/>
                </a:moveTo>
                <a:lnTo>
                  <a:pt x="935094" y="1285870"/>
                </a:lnTo>
                <a:lnTo>
                  <a:pt x="934176" y="1285870"/>
                </a:lnTo>
                <a:lnTo>
                  <a:pt x="933389" y="1285870"/>
                </a:lnTo>
                <a:lnTo>
                  <a:pt x="932995" y="1285870"/>
                </a:lnTo>
                <a:lnTo>
                  <a:pt x="932995" y="1285870"/>
                </a:lnTo>
                <a:lnTo>
                  <a:pt x="933389" y="1285870"/>
                </a:lnTo>
                <a:lnTo>
                  <a:pt x="934176" y="1285870"/>
                </a:lnTo>
                <a:lnTo>
                  <a:pt x="935094" y="1285870"/>
                </a:lnTo>
                <a:close/>
                <a:moveTo>
                  <a:pt x="1296752" y="1285608"/>
                </a:moveTo>
                <a:lnTo>
                  <a:pt x="1297146" y="1286657"/>
                </a:lnTo>
                <a:lnTo>
                  <a:pt x="1296490" y="1287312"/>
                </a:lnTo>
                <a:lnTo>
                  <a:pt x="1295835" y="1288492"/>
                </a:lnTo>
                <a:lnTo>
                  <a:pt x="1295836" y="1288493"/>
                </a:lnTo>
                <a:lnTo>
                  <a:pt x="1296491" y="1287314"/>
                </a:lnTo>
                <a:lnTo>
                  <a:pt x="1297147" y="1286658"/>
                </a:lnTo>
                <a:lnTo>
                  <a:pt x="1296754" y="1285609"/>
                </a:lnTo>
                <a:close/>
                <a:moveTo>
                  <a:pt x="1098250" y="1285538"/>
                </a:moveTo>
                <a:lnTo>
                  <a:pt x="1098483" y="1285870"/>
                </a:lnTo>
                <a:lnTo>
                  <a:pt x="1098483" y="1285870"/>
                </a:lnTo>
                <a:close/>
                <a:moveTo>
                  <a:pt x="1187231" y="1285019"/>
                </a:moveTo>
                <a:lnTo>
                  <a:pt x="1188307" y="1285215"/>
                </a:lnTo>
                <a:lnTo>
                  <a:pt x="1188307" y="1285214"/>
                </a:lnTo>
                <a:close/>
                <a:moveTo>
                  <a:pt x="1157526" y="1284852"/>
                </a:moveTo>
                <a:lnTo>
                  <a:pt x="1157360" y="1284952"/>
                </a:lnTo>
                <a:lnTo>
                  <a:pt x="1157098" y="1285608"/>
                </a:lnTo>
                <a:lnTo>
                  <a:pt x="1157360" y="1284952"/>
                </a:lnTo>
                <a:close/>
                <a:moveTo>
                  <a:pt x="936243" y="1284753"/>
                </a:moveTo>
                <a:lnTo>
                  <a:pt x="936143" y="1284952"/>
                </a:lnTo>
                <a:lnTo>
                  <a:pt x="935977" y="1285019"/>
                </a:lnTo>
                <a:lnTo>
                  <a:pt x="936143" y="1284952"/>
                </a:lnTo>
                <a:close/>
                <a:moveTo>
                  <a:pt x="1165685" y="1284587"/>
                </a:moveTo>
                <a:lnTo>
                  <a:pt x="1165884" y="1284952"/>
                </a:lnTo>
                <a:lnTo>
                  <a:pt x="1166539" y="1284952"/>
                </a:lnTo>
                <a:lnTo>
                  <a:pt x="1166539" y="1284952"/>
                </a:lnTo>
                <a:lnTo>
                  <a:pt x="1165884" y="1284952"/>
                </a:lnTo>
                <a:close/>
                <a:moveTo>
                  <a:pt x="1159439" y="1284580"/>
                </a:moveTo>
                <a:lnTo>
                  <a:pt x="1160245" y="1284952"/>
                </a:lnTo>
                <a:lnTo>
                  <a:pt x="1160245" y="1284952"/>
                </a:lnTo>
                <a:close/>
                <a:moveTo>
                  <a:pt x="1295048" y="1283773"/>
                </a:moveTo>
                <a:lnTo>
                  <a:pt x="1295048" y="1284165"/>
                </a:lnTo>
                <a:lnTo>
                  <a:pt x="1294654" y="1284558"/>
                </a:lnTo>
                <a:lnTo>
                  <a:pt x="1294655" y="1284559"/>
                </a:lnTo>
                <a:lnTo>
                  <a:pt x="1295048" y="1284167"/>
                </a:lnTo>
                <a:lnTo>
                  <a:pt x="1295048" y="1283773"/>
                </a:lnTo>
                <a:close/>
                <a:moveTo>
                  <a:pt x="1160245" y="1283772"/>
                </a:moveTo>
                <a:lnTo>
                  <a:pt x="1160245" y="1283772"/>
                </a:lnTo>
                <a:lnTo>
                  <a:pt x="1160777" y="1283872"/>
                </a:lnTo>
                <a:close/>
                <a:moveTo>
                  <a:pt x="1166350" y="1283706"/>
                </a:moveTo>
                <a:lnTo>
                  <a:pt x="1165884" y="1283772"/>
                </a:lnTo>
                <a:lnTo>
                  <a:pt x="1165884" y="1283772"/>
                </a:lnTo>
                <a:close/>
                <a:moveTo>
                  <a:pt x="1097761" y="1283286"/>
                </a:moveTo>
                <a:lnTo>
                  <a:pt x="1097565" y="1284558"/>
                </a:lnTo>
                <a:lnTo>
                  <a:pt x="1097565" y="1284559"/>
                </a:lnTo>
                <a:close/>
                <a:moveTo>
                  <a:pt x="1185160" y="1283117"/>
                </a:moveTo>
                <a:lnTo>
                  <a:pt x="1185160" y="1283117"/>
                </a:lnTo>
                <a:lnTo>
                  <a:pt x="1186433" y="1284487"/>
                </a:lnTo>
                <a:close/>
                <a:moveTo>
                  <a:pt x="935487" y="1283116"/>
                </a:moveTo>
                <a:lnTo>
                  <a:pt x="935487" y="1283117"/>
                </a:lnTo>
                <a:lnTo>
                  <a:pt x="936536" y="1284166"/>
                </a:lnTo>
                <a:lnTo>
                  <a:pt x="936536" y="1284165"/>
                </a:lnTo>
                <a:close/>
                <a:moveTo>
                  <a:pt x="1162343" y="1282854"/>
                </a:moveTo>
                <a:lnTo>
                  <a:pt x="1162343" y="1282854"/>
                </a:lnTo>
                <a:lnTo>
                  <a:pt x="1163041" y="1283020"/>
                </a:lnTo>
                <a:close/>
                <a:moveTo>
                  <a:pt x="1169722" y="1282721"/>
                </a:moveTo>
                <a:lnTo>
                  <a:pt x="1169556" y="1282854"/>
                </a:lnTo>
                <a:lnTo>
                  <a:pt x="1169162" y="1283772"/>
                </a:lnTo>
                <a:lnTo>
                  <a:pt x="1169096" y="1283872"/>
                </a:lnTo>
                <a:lnTo>
                  <a:pt x="1169162" y="1283772"/>
                </a:lnTo>
                <a:lnTo>
                  <a:pt x="1169556" y="1282854"/>
                </a:lnTo>
                <a:close/>
                <a:moveTo>
                  <a:pt x="1097761" y="1282721"/>
                </a:moveTo>
                <a:lnTo>
                  <a:pt x="1097827" y="1282854"/>
                </a:lnTo>
                <a:lnTo>
                  <a:pt x="1097827" y="1282854"/>
                </a:lnTo>
                <a:close/>
                <a:moveTo>
                  <a:pt x="1294392" y="1282068"/>
                </a:moveTo>
                <a:lnTo>
                  <a:pt x="1293868" y="1283509"/>
                </a:lnTo>
                <a:lnTo>
                  <a:pt x="1293869" y="1283510"/>
                </a:lnTo>
                <a:lnTo>
                  <a:pt x="1294392" y="1282068"/>
                </a:lnTo>
                <a:close/>
                <a:moveTo>
                  <a:pt x="934243" y="1280825"/>
                </a:moveTo>
                <a:lnTo>
                  <a:pt x="934438" y="1281412"/>
                </a:lnTo>
                <a:lnTo>
                  <a:pt x="934831" y="1282068"/>
                </a:lnTo>
                <a:lnTo>
                  <a:pt x="935487" y="1282068"/>
                </a:lnTo>
                <a:lnTo>
                  <a:pt x="935487" y="1282067"/>
                </a:lnTo>
                <a:lnTo>
                  <a:pt x="934831" y="1282067"/>
                </a:lnTo>
                <a:lnTo>
                  <a:pt x="934438" y="1281411"/>
                </a:lnTo>
                <a:close/>
                <a:moveTo>
                  <a:pt x="1173684" y="1280721"/>
                </a:moveTo>
                <a:lnTo>
                  <a:pt x="1173883" y="1280887"/>
                </a:lnTo>
                <a:lnTo>
                  <a:pt x="1174382" y="1281452"/>
                </a:lnTo>
                <a:lnTo>
                  <a:pt x="1173883" y="1280887"/>
                </a:lnTo>
                <a:close/>
                <a:moveTo>
                  <a:pt x="934342" y="1280525"/>
                </a:moveTo>
                <a:lnTo>
                  <a:pt x="934176" y="1280625"/>
                </a:lnTo>
                <a:lnTo>
                  <a:pt x="934176" y="1280625"/>
                </a:lnTo>
                <a:close/>
                <a:moveTo>
                  <a:pt x="1291507" y="1279970"/>
                </a:moveTo>
                <a:lnTo>
                  <a:pt x="1291114" y="1283116"/>
                </a:lnTo>
                <a:lnTo>
                  <a:pt x="1291114" y="1283117"/>
                </a:lnTo>
                <a:lnTo>
                  <a:pt x="1291507" y="1279970"/>
                </a:lnTo>
                <a:close/>
                <a:moveTo>
                  <a:pt x="1171340" y="1279837"/>
                </a:moveTo>
                <a:lnTo>
                  <a:pt x="1171260" y="1279969"/>
                </a:lnTo>
                <a:lnTo>
                  <a:pt x="1170998" y="1280887"/>
                </a:lnTo>
                <a:lnTo>
                  <a:pt x="1170799" y="1281253"/>
                </a:lnTo>
                <a:lnTo>
                  <a:pt x="1170998" y="1280887"/>
                </a:lnTo>
                <a:lnTo>
                  <a:pt x="1171260" y="1279969"/>
                </a:lnTo>
                <a:close/>
                <a:moveTo>
                  <a:pt x="935094" y="1278789"/>
                </a:moveTo>
                <a:lnTo>
                  <a:pt x="935487" y="1279313"/>
                </a:lnTo>
                <a:lnTo>
                  <a:pt x="935487" y="1279313"/>
                </a:lnTo>
                <a:close/>
                <a:moveTo>
                  <a:pt x="1289409" y="1278528"/>
                </a:moveTo>
                <a:lnTo>
                  <a:pt x="1289409" y="1278789"/>
                </a:lnTo>
                <a:lnTo>
                  <a:pt x="1289409" y="1279313"/>
                </a:lnTo>
                <a:lnTo>
                  <a:pt x="1289409" y="1279313"/>
                </a:lnTo>
                <a:lnTo>
                  <a:pt x="1289409" y="1278790"/>
                </a:lnTo>
                <a:lnTo>
                  <a:pt x="1289409" y="1278528"/>
                </a:lnTo>
                <a:close/>
                <a:moveTo>
                  <a:pt x="1186078" y="1278134"/>
                </a:moveTo>
                <a:lnTo>
                  <a:pt x="1186078" y="1278134"/>
                </a:lnTo>
                <a:lnTo>
                  <a:pt x="1186603" y="1279576"/>
                </a:lnTo>
                <a:lnTo>
                  <a:pt x="1187258" y="1279576"/>
                </a:lnTo>
                <a:lnTo>
                  <a:pt x="1187258" y="1279575"/>
                </a:lnTo>
                <a:lnTo>
                  <a:pt x="1186603" y="1279575"/>
                </a:lnTo>
                <a:close/>
                <a:moveTo>
                  <a:pt x="1286524" y="1276692"/>
                </a:moveTo>
                <a:lnTo>
                  <a:pt x="1286784" y="1278506"/>
                </a:lnTo>
                <a:lnTo>
                  <a:pt x="1286524" y="1276692"/>
                </a:lnTo>
                <a:close/>
                <a:moveTo>
                  <a:pt x="930373" y="1275773"/>
                </a:moveTo>
                <a:lnTo>
                  <a:pt x="930766" y="1276429"/>
                </a:lnTo>
                <a:lnTo>
                  <a:pt x="934438" y="1277871"/>
                </a:lnTo>
                <a:lnTo>
                  <a:pt x="934831" y="1278527"/>
                </a:lnTo>
                <a:lnTo>
                  <a:pt x="935094" y="1278527"/>
                </a:lnTo>
                <a:lnTo>
                  <a:pt x="935094" y="1278526"/>
                </a:lnTo>
                <a:lnTo>
                  <a:pt x="934831" y="1278526"/>
                </a:lnTo>
                <a:lnTo>
                  <a:pt x="934438" y="1277871"/>
                </a:lnTo>
                <a:lnTo>
                  <a:pt x="930766" y="1276428"/>
                </a:lnTo>
                <a:close/>
                <a:moveTo>
                  <a:pt x="928170" y="1274330"/>
                </a:moveTo>
                <a:lnTo>
                  <a:pt x="928275" y="1274593"/>
                </a:lnTo>
                <a:lnTo>
                  <a:pt x="929717" y="1274593"/>
                </a:lnTo>
                <a:lnTo>
                  <a:pt x="930373" y="1274986"/>
                </a:lnTo>
                <a:lnTo>
                  <a:pt x="929717" y="1274592"/>
                </a:lnTo>
                <a:lnTo>
                  <a:pt x="928275" y="1274592"/>
                </a:lnTo>
                <a:close/>
                <a:moveTo>
                  <a:pt x="1282590" y="1272889"/>
                </a:moveTo>
                <a:lnTo>
                  <a:pt x="1282853" y="1275773"/>
                </a:lnTo>
                <a:lnTo>
                  <a:pt x="1282590" y="1276035"/>
                </a:lnTo>
                <a:lnTo>
                  <a:pt x="1282591" y="1276036"/>
                </a:lnTo>
                <a:lnTo>
                  <a:pt x="1282853" y="1275774"/>
                </a:lnTo>
                <a:lnTo>
                  <a:pt x="1282590" y="1272889"/>
                </a:lnTo>
                <a:close/>
                <a:moveTo>
                  <a:pt x="1206272" y="1272888"/>
                </a:moveTo>
                <a:lnTo>
                  <a:pt x="1206797" y="1273151"/>
                </a:lnTo>
                <a:lnTo>
                  <a:pt x="1206797" y="1273150"/>
                </a:lnTo>
                <a:close/>
                <a:moveTo>
                  <a:pt x="1206272" y="1271445"/>
                </a:moveTo>
                <a:lnTo>
                  <a:pt x="1206010" y="1271839"/>
                </a:lnTo>
                <a:lnTo>
                  <a:pt x="1205354" y="1273937"/>
                </a:lnTo>
                <a:lnTo>
                  <a:pt x="1205354" y="1273937"/>
                </a:lnTo>
                <a:lnTo>
                  <a:pt x="1206010" y="1271839"/>
                </a:lnTo>
                <a:lnTo>
                  <a:pt x="1206272" y="1271446"/>
                </a:lnTo>
                <a:close/>
                <a:moveTo>
                  <a:pt x="1228040" y="1271053"/>
                </a:moveTo>
                <a:lnTo>
                  <a:pt x="1229482" y="1272888"/>
                </a:lnTo>
                <a:lnTo>
                  <a:pt x="1228041" y="1271053"/>
                </a:lnTo>
                <a:close/>
                <a:moveTo>
                  <a:pt x="1081960" y="1269217"/>
                </a:moveTo>
                <a:lnTo>
                  <a:pt x="1081567" y="1270396"/>
                </a:lnTo>
                <a:lnTo>
                  <a:pt x="1080518" y="1271839"/>
                </a:lnTo>
                <a:lnTo>
                  <a:pt x="1081567" y="1270397"/>
                </a:lnTo>
                <a:lnTo>
                  <a:pt x="1081960" y="1269217"/>
                </a:lnTo>
                <a:close/>
                <a:moveTo>
                  <a:pt x="1230532" y="1266069"/>
                </a:moveTo>
                <a:lnTo>
                  <a:pt x="1230531" y="1266070"/>
                </a:lnTo>
                <a:lnTo>
                  <a:pt x="1231581" y="1266463"/>
                </a:lnTo>
                <a:lnTo>
                  <a:pt x="1232629" y="1267118"/>
                </a:lnTo>
                <a:lnTo>
                  <a:pt x="1232629" y="1267118"/>
                </a:lnTo>
                <a:lnTo>
                  <a:pt x="1231580" y="1266462"/>
                </a:lnTo>
                <a:close/>
                <a:moveTo>
                  <a:pt x="1229482" y="1262528"/>
                </a:moveTo>
                <a:lnTo>
                  <a:pt x="1229482" y="1262529"/>
                </a:lnTo>
                <a:lnTo>
                  <a:pt x="1229876" y="1263316"/>
                </a:lnTo>
                <a:lnTo>
                  <a:pt x="1231187" y="1264758"/>
                </a:lnTo>
                <a:lnTo>
                  <a:pt x="1229876" y="1263315"/>
                </a:lnTo>
                <a:close/>
                <a:moveTo>
                  <a:pt x="1068847" y="1261087"/>
                </a:moveTo>
                <a:lnTo>
                  <a:pt x="1069503" y="1262136"/>
                </a:lnTo>
                <a:lnTo>
                  <a:pt x="1069503" y="1262135"/>
                </a:lnTo>
                <a:lnTo>
                  <a:pt x="1068848" y="1261087"/>
                </a:lnTo>
                <a:close/>
                <a:moveTo>
                  <a:pt x="1291014" y="1260332"/>
                </a:moveTo>
                <a:lnTo>
                  <a:pt x="1291114" y="1260693"/>
                </a:lnTo>
                <a:lnTo>
                  <a:pt x="1289671" y="1265676"/>
                </a:lnTo>
                <a:lnTo>
                  <a:pt x="1289409" y="1265413"/>
                </a:lnTo>
                <a:lnTo>
                  <a:pt x="1288753" y="1267118"/>
                </a:lnTo>
                <a:lnTo>
                  <a:pt x="1287967" y="1267774"/>
                </a:lnTo>
                <a:lnTo>
                  <a:pt x="1287573" y="1267774"/>
                </a:lnTo>
                <a:lnTo>
                  <a:pt x="1286131" y="1268954"/>
                </a:lnTo>
                <a:lnTo>
                  <a:pt x="1285475" y="1269216"/>
                </a:lnTo>
                <a:lnTo>
                  <a:pt x="1285082" y="1269610"/>
                </a:lnTo>
                <a:lnTo>
                  <a:pt x="1285082" y="1270396"/>
                </a:lnTo>
                <a:lnTo>
                  <a:pt x="1284688" y="1271052"/>
                </a:lnTo>
                <a:lnTo>
                  <a:pt x="1284033" y="1271445"/>
                </a:lnTo>
                <a:lnTo>
                  <a:pt x="1282590" y="1271445"/>
                </a:lnTo>
                <a:lnTo>
                  <a:pt x="1282197" y="1271839"/>
                </a:lnTo>
                <a:lnTo>
                  <a:pt x="1282197" y="1272232"/>
                </a:lnTo>
                <a:lnTo>
                  <a:pt x="1282197" y="1272233"/>
                </a:lnTo>
                <a:lnTo>
                  <a:pt x="1282197" y="1271840"/>
                </a:lnTo>
                <a:lnTo>
                  <a:pt x="1282590" y="1271447"/>
                </a:lnTo>
                <a:lnTo>
                  <a:pt x="1284033" y="1271447"/>
                </a:lnTo>
                <a:lnTo>
                  <a:pt x="1284689" y="1271053"/>
                </a:lnTo>
                <a:lnTo>
                  <a:pt x="1285082" y="1270398"/>
                </a:lnTo>
                <a:lnTo>
                  <a:pt x="1285082" y="1269611"/>
                </a:lnTo>
                <a:lnTo>
                  <a:pt x="1285475" y="1269218"/>
                </a:lnTo>
                <a:lnTo>
                  <a:pt x="1286131" y="1268955"/>
                </a:lnTo>
                <a:lnTo>
                  <a:pt x="1287573" y="1267775"/>
                </a:lnTo>
                <a:lnTo>
                  <a:pt x="1287967" y="1267775"/>
                </a:lnTo>
                <a:lnTo>
                  <a:pt x="1288754" y="1267119"/>
                </a:lnTo>
                <a:lnTo>
                  <a:pt x="1289409" y="1265415"/>
                </a:lnTo>
                <a:lnTo>
                  <a:pt x="1289671" y="1265677"/>
                </a:lnTo>
                <a:lnTo>
                  <a:pt x="1291114" y="1260694"/>
                </a:lnTo>
                <a:close/>
                <a:moveTo>
                  <a:pt x="1268428" y="1259776"/>
                </a:moveTo>
                <a:lnTo>
                  <a:pt x="1268690" y="1261086"/>
                </a:lnTo>
                <a:lnTo>
                  <a:pt x="1266986" y="1262135"/>
                </a:lnTo>
                <a:lnTo>
                  <a:pt x="1267773" y="1264758"/>
                </a:lnTo>
                <a:lnTo>
                  <a:pt x="1266986" y="1262136"/>
                </a:lnTo>
                <a:lnTo>
                  <a:pt x="1268691" y="1261087"/>
                </a:lnTo>
                <a:close/>
                <a:moveTo>
                  <a:pt x="1027541" y="1259775"/>
                </a:moveTo>
                <a:lnTo>
                  <a:pt x="1030163" y="1263971"/>
                </a:lnTo>
                <a:lnTo>
                  <a:pt x="1030950" y="1264758"/>
                </a:lnTo>
                <a:lnTo>
                  <a:pt x="1030164" y="1263971"/>
                </a:lnTo>
                <a:close/>
                <a:moveTo>
                  <a:pt x="1268427" y="1259382"/>
                </a:moveTo>
                <a:lnTo>
                  <a:pt x="1268035" y="1259775"/>
                </a:lnTo>
                <a:lnTo>
                  <a:pt x="1268036" y="1259775"/>
                </a:lnTo>
                <a:lnTo>
                  <a:pt x="1268428" y="1259383"/>
                </a:lnTo>
                <a:close/>
                <a:moveTo>
                  <a:pt x="1228696" y="1258988"/>
                </a:moveTo>
                <a:lnTo>
                  <a:pt x="1228696" y="1258989"/>
                </a:lnTo>
                <a:lnTo>
                  <a:pt x="1229482" y="1260431"/>
                </a:lnTo>
                <a:lnTo>
                  <a:pt x="1229482" y="1260430"/>
                </a:lnTo>
                <a:close/>
                <a:moveTo>
                  <a:pt x="1277561" y="1257640"/>
                </a:moveTo>
                <a:lnTo>
                  <a:pt x="1278656" y="1258988"/>
                </a:lnTo>
                <a:lnTo>
                  <a:pt x="1278657" y="1258988"/>
                </a:lnTo>
                <a:close/>
                <a:moveTo>
                  <a:pt x="1291114" y="1255711"/>
                </a:moveTo>
                <a:lnTo>
                  <a:pt x="1290458" y="1258332"/>
                </a:lnTo>
                <a:lnTo>
                  <a:pt x="1290458" y="1258333"/>
                </a:lnTo>
                <a:lnTo>
                  <a:pt x="1291114" y="1255711"/>
                </a:lnTo>
                <a:close/>
                <a:moveTo>
                  <a:pt x="1280493" y="1255449"/>
                </a:moveTo>
                <a:lnTo>
                  <a:pt x="1280492" y="1255449"/>
                </a:lnTo>
                <a:lnTo>
                  <a:pt x="1281410" y="1257152"/>
                </a:lnTo>
                <a:lnTo>
                  <a:pt x="1281410" y="1257152"/>
                </a:lnTo>
                <a:close/>
                <a:moveTo>
                  <a:pt x="1236092" y="1255160"/>
                </a:moveTo>
                <a:lnTo>
                  <a:pt x="1236563" y="1255710"/>
                </a:lnTo>
                <a:lnTo>
                  <a:pt x="1236564" y="1255710"/>
                </a:lnTo>
                <a:close/>
                <a:moveTo>
                  <a:pt x="1267983" y="1254552"/>
                </a:moveTo>
                <a:lnTo>
                  <a:pt x="1268690" y="1255710"/>
                </a:lnTo>
                <a:lnTo>
                  <a:pt x="1268428" y="1256890"/>
                </a:lnTo>
                <a:lnTo>
                  <a:pt x="1267248" y="1257939"/>
                </a:lnTo>
                <a:lnTo>
                  <a:pt x="1267249" y="1257940"/>
                </a:lnTo>
                <a:lnTo>
                  <a:pt x="1268428" y="1256891"/>
                </a:lnTo>
                <a:lnTo>
                  <a:pt x="1268691" y="1255711"/>
                </a:lnTo>
                <a:close/>
                <a:moveTo>
                  <a:pt x="1236170" y="1253351"/>
                </a:moveTo>
                <a:lnTo>
                  <a:pt x="1235777" y="1254792"/>
                </a:lnTo>
                <a:lnTo>
                  <a:pt x="1235777" y="1254793"/>
                </a:lnTo>
                <a:lnTo>
                  <a:pt x="1236170" y="1253351"/>
                </a:lnTo>
                <a:close/>
                <a:moveTo>
                  <a:pt x="1230138" y="1250859"/>
                </a:moveTo>
                <a:lnTo>
                  <a:pt x="1230138" y="1251252"/>
                </a:lnTo>
                <a:lnTo>
                  <a:pt x="1230138" y="1251514"/>
                </a:lnTo>
                <a:lnTo>
                  <a:pt x="1230138" y="1251907"/>
                </a:lnTo>
                <a:lnTo>
                  <a:pt x="1230138" y="1251908"/>
                </a:lnTo>
                <a:lnTo>
                  <a:pt x="1230138" y="1251515"/>
                </a:lnTo>
                <a:lnTo>
                  <a:pt x="1230138" y="1251253"/>
                </a:lnTo>
                <a:lnTo>
                  <a:pt x="1230138" y="1250859"/>
                </a:lnTo>
                <a:close/>
                <a:moveTo>
                  <a:pt x="1270658" y="1249155"/>
                </a:moveTo>
                <a:lnTo>
                  <a:pt x="1270657" y="1249156"/>
                </a:lnTo>
                <a:lnTo>
                  <a:pt x="1270657" y="1249809"/>
                </a:lnTo>
                <a:lnTo>
                  <a:pt x="1269477" y="1251513"/>
                </a:lnTo>
                <a:lnTo>
                  <a:pt x="1267248" y="1253349"/>
                </a:lnTo>
                <a:lnTo>
                  <a:pt x="1267249" y="1253350"/>
                </a:lnTo>
                <a:lnTo>
                  <a:pt x="1269477" y="1251515"/>
                </a:lnTo>
                <a:lnTo>
                  <a:pt x="1270658" y="1249810"/>
                </a:lnTo>
                <a:close/>
                <a:moveTo>
                  <a:pt x="1266986" y="1247973"/>
                </a:moveTo>
                <a:lnTo>
                  <a:pt x="1266592" y="1248366"/>
                </a:lnTo>
                <a:lnTo>
                  <a:pt x="1266593" y="1248367"/>
                </a:lnTo>
                <a:lnTo>
                  <a:pt x="1266986" y="1247974"/>
                </a:lnTo>
                <a:close/>
                <a:moveTo>
                  <a:pt x="1228696" y="1247056"/>
                </a:moveTo>
                <a:lnTo>
                  <a:pt x="1227778" y="1248367"/>
                </a:lnTo>
                <a:lnTo>
                  <a:pt x="1227778" y="1248368"/>
                </a:lnTo>
                <a:close/>
                <a:moveTo>
                  <a:pt x="1250595" y="1245221"/>
                </a:moveTo>
                <a:lnTo>
                  <a:pt x="1250593" y="1245223"/>
                </a:lnTo>
                <a:lnTo>
                  <a:pt x="1249939" y="1247317"/>
                </a:lnTo>
                <a:lnTo>
                  <a:pt x="1249940" y="1247316"/>
                </a:lnTo>
                <a:close/>
                <a:moveTo>
                  <a:pt x="1257807" y="1244958"/>
                </a:moveTo>
                <a:lnTo>
                  <a:pt x="1257807" y="1245613"/>
                </a:lnTo>
                <a:lnTo>
                  <a:pt x="1257807" y="1245613"/>
                </a:lnTo>
                <a:lnTo>
                  <a:pt x="1257807" y="1244958"/>
                </a:lnTo>
                <a:close/>
                <a:moveTo>
                  <a:pt x="1231581" y="1244433"/>
                </a:moveTo>
                <a:lnTo>
                  <a:pt x="1231187" y="1245875"/>
                </a:lnTo>
                <a:lnTo>
                  <a:pt x="1230138" y="1246269"/>
                </a:lnTo>
                <a:lnTo>
                  <a:pt x="1230138" y="1246531"/>
                </a:lnTo>
                <a:lnTo>
                  <a:pt x="1228928" y="1246972"/>
                </a:lnTo>
                <a:lnTo>
                  <a:pt x="1230138" y="1246532"/>
                </a:lnTo>
                <a:lnTo>
                  <a:pt x="1230138" y="1246270"/>
                </a:lnTo>
                <a:lnTo>
                  <a:pt x="1231187" y="1245876"/>
                </a:lnTo>
                <a:lnTo>
                  <a:pt x="1231581" y="1244434"/>
                </a:lnTo>
                <a:close/>
                <a:moveTo>
                  <a:pt x="978367" y="1244432"/>
                </a:moveTo>
                <a:lnTo>
                  <a:pt x="978367" y="1244433"/>
                </a:lnTo>
                <a:lnTo>
                  <a:pt x="979416" y="1245613"/>
                </a:lnTo>
                <a:close/>
                <a:moveTo>
                  <a:pt x="985802" y="1239885"/>
                </a:moveTo>
                <a:lnTo>
                  <a:pt x="986103" y="1240892"/>
                </a:lnTo>
                <a:lnTo>
                  <a:pt x="986104" y="1240892"/>
                </a:lnTo>
                <a:close/>
                <a:moveTo>
                  <a:pt x="1230794" y="1235647"/>
                </a:moveTo>
                <a:lnTo>
                  <a:pt x="1230794" y="1239974"/>
                </a:lnTo>
                <a:lnTo>
                  <a:pt x="1231187" y="1241679"/>
                </a:lnTo>
                <a:lnTo>
                  <a:pt x="1231187" y="1243515"/>
                </a:lnTo>
                <a:lnTo>
                  <a:pt x="1231187" y="1243516"/>
                </a:lnTo>
                <a:lnTo>
                  <a:pt x="1231187" y="1241680"/>
                </a:lnTo>
                <a:lnTo>
                  <a:pt x="1230794" y="1239975"/>
                </a:lnTo>
                <a:lnTo>
                  <a:pt x="1230794" y="1235648"/>
                </a:lnTo>
                <a:close/>
                <a:moveTo>
                  <a:pt x="995414" y="1233811"/>
                </a:moveTo>
                <a:lnTo>
                  <a:pt x="996069" y="1235254"/>
                </a:lnTo>
                <a:lnTo>
                  <a:pt x="996463" y="1235254"/>
                </a:lnTo>
                <a:lnTo>
                  <a:pt x="997250" y="1238531"/>
                </a:lnTo>
                <a:lnTo>
                  <a:pt x="997250" y="1238531"/>
                </a:lnTo>
                <a:lnTo>
                  <a:pt x="996463" y="1235253"/>
                </a:lnTo>
                <a:lnTo>
                  <a:pt x="996069" y="1235253"/>
                </a:lnTo>
                <a:close/>
                <a:moveTo>
                  <a:pt x="995414" y="1231450"/>
                </a:moveTo>
                <a:lnTo>
                  <a:pt x="995414" y="1231451"/>
                </a:lnTo>
                <a:lnTo>
                  <a:pt x="996069" y="1231713"/>
                </a:lnTo>
                <a:close/>
                <a:moveTo>
                  <a:pt x="994366" y="1230271"/>
                </a:moveTo>
                <a:lnTo>
                  <a:pt x="994365" y="1230271"/>
                </a:lnTo>
                <a:lnTo>
                  <a:pt x="995414" y="1231058"/>
                </a:lnTo>
                <a:lnTo>
                  <a:pt x="995414" y="1231057"/>
                </a:lnTo>
                <a:close/>
                <a:moveTo>
                  <a:pt x="997905" y="1229353"/>
                </a:moveTo>
                <a:lnTo>
                  <a:pt x="997512" y="1230270"/>
                </a:lnTo>
                <a:lnTo>
                  <a:pt x="997513" y="1230270"/>
                </a:lnTo>
                <a:lnTo>
                  <a:pt x="997905" y="1229353"/>
                </a:lnTo>
                <a:close/>
                <a:moveTo>
                  <a:pt x="1229921" y="1228664"/>
                </a:moveTo>
                <a:lnTo>
                  <a:pt x="1230531" y="1230009"/>
                </a:lnTo>
                <a:lnTo>
                  <a:pt x="1229876" y="1230271"/>
                </a:lnTo>
                <a:lnTo>
                  <a:pt x="1230138" y="1234205"/>
                </a:lnTo>
                <a:lnTo>
                  <a:pt x="1230138" y="1234206"/>
                </a:lnTo>
                <a:lnTo>
                  <a:pt x="1229876" y="1230272"/>
                </a:lnTo>
                <a:lnTo>
                  <a:pt x="1230532" y="1230009"/>
                </a:lnTo>
                <a:close/>
                <a:moveTo>
                  <a:pt x="1007852" y="1227129"/>
                </a:moveTo>
                <a:lnTo>
                  <a:pt x="1008133" y="1227516"/>
                </a:lnTo>
                <a:lnTo>
                  <a:pt x="1008134" y="1227516"/>
                </a:lnTo>
                <a:close/>
                <a:moveTo>
                  <a:pt x="1227253" y="1222928"/>
                </a:moveTo>
                <a:lnTo>
                  <a:pt x="1227253" y="1222928"/>
                </a:lnTo>
                <a:lnTo>
                  <a:pt x="1229290" y="1227306"/>
                </a:lnTo>
                <a:close/>
                <a:moveTo>
                  <a:pt x="1229876" y="1219649"/>
                </a:moveTo>
                <a:lnTo>
                  <a:pt x="1229482" y="1221747"/>
                </a:lnTo>
                <a:lnTo>
                  <a:pt x="1227511" y="1222791"/>
                </a:lnTo>
                <a:lnTo>
                  <a:pt x="1229482" y="1221748"/>
                </a:lnTo>
                <a:lnTo>
                  <a:pt x="1229876" y="1219650"/>
                </a:lnTo>
                <a:close/>
                <a:moveTo>
                  <a:pt x="1228696" y="1202733"/>
                </a:moveTo>
                <a:lnTo>
                  <a:pt x="1228433" y="1207979"/>
                </a:lnTo>
                <a:lnTo>
                  <a:pt x="1230138" y="1214273"/>
                </a:lnTo>
                <a:lnTo>
                  <a:pt x="1228696" y="1213355"/>
                </a:lnTo>
                <a:lnTo>
                  <a:pt x="1227778" y="1213617"/>
                </a:lnTo>
                <a:lnTo>
                  <a:pt x="1227778" y="1213618"/>
                </a:lnTo>
                <a:lnTo>
                  <a:pt x="1228696" y="1213356"/>
                </a:lnTo>
                <a:lnTo>
                  <a:pt x="1230138" y="1214274"/>
                </a:lnTo>
                <a:lnTo>
                  <a:pt x="1228433" y="1207979"/>
                </a:lnTo>
                <a:lnTo>
                  <a:pt x="1228696" y="1202734"/>
                </a:lnTo>
                <a:close/>
                <a:moveTo>
                  <a:pt x="1227778" y="1201947"/>
                </a:moveTo>
                <a:lnTo>
                  <a:pt x="1227778" y="1201947"/>
                </a:lnTo>
                <a:lnTo>
                  <a:pt x="1228207" y="1202314"/>
                </a:lnTo>
                <a:close/>
                <a:moveTo>
                  <a:pt x="1228433" y="1201291"/>
                </a:moveTo>
                <a:lnTo>
                  <a:pt x="1227779" y="1201946"/>
                </a:lnTo>
                <a:lnTo>
                  <a:pt x="1228433" y="1201292"/>
                </a:lnTo>
                <a:close/>
                <a:moveTo>
                  <a:pt x="1223057" y="1193161"/>
                </a:moveTo>
                <a:lnTo>
                  <a:pt x="1223713" y="1199848"/>
                </a:lnTo>
                <a:lnTo>
                  <a:pt x="1223713" y="1199848"/>
                </a:lnTo>
                <a:lnTo>
                  <a:pt x="1223057" y="1193161"/>
                </a:lnTo>
                <a:close/>
                <a:moveTo>
                  <a:pt x="1222401" y="1190276"/>
                </a:moveTo>
                <a:lnTo>
                  <a:pt x="1222401" y="1192767"/>
                </a:lnTo>
                <a:lnTo>
                  <a:pt x="1222401" y="1192767"/>
                </a:lnTo>
                <a:lnTo>
                  <a:pt x="1222401" y="1190276"/>
                </a:lnTo>
                <a:close/>
                <a:moveTo>
                  <a:pt x="1221221" y="1187129"/>
                </a:moveTo>
                <a:lnTo>
                  <a:pt x="1220959" y="1189227"/>
                </a:lnTo>
                <a:lnTo>
                  <a:pt x="1220959" y="1189227"/>
                </a:lnTo>
                <a:lnTo>
                  <a:pt x="1221221" y="1187129"/>
                </a:lnTo>
                <a:close/>
                <a:moveTo>
                  <a:pt x="1227545" y="1177152"/>
                </a:moveTo>
                <a:lnTo>
                  <a:pt x="1228696" y="1177950"/>
                </a:lnTo>
                <a:lnTo>
                  <a:pt x="1228696" y="1180441"/>
                </a:lnTo>
                <a:lnTo>
                  <a:pt x="1226204" y="1180441"/>
                </a:lnTo>
                <a:lnTo>
                  <a:pt x="1226598" y="1182146"/>
                </a:lnTo>
                <a:lnTo>
                  <a:pt x="1223319" y="1182146"/>
                </a:lnTo>
                <a:lnTo>
                  <a:pt x="1223713" y="1183588"/>
                </a:lnTo>
                <a:lnTo>
                  <a:pt x="1222401" y="1183850"/>
                </a:lnTo>
                <a:lnTo>
                  <a:pt x="1222401" y="1185293"/>
                </a:lnTo>
                <a:lnTo>
                  <a:pt x="1220959" y="1185817"/>
                </a:lnTo>
                <a:lnTo>
                  <a:pt x="1220434" y="1186473"/>
                </a:lnTo>
                <a:lnTo>
                  <a:pt x="1220435" y="1186473"/>
                </a:lnTo>
                <a:lnTo>
                  <a:pt x="1220959" y="1185817"/>
                </a:lnTo>
                <a:lnTo>
                  <a:pt x="1222401" y="1185293"/>
                </a:lnTo>
                <a:lnTo>
                  <a:pt x="1222401" y="1183850"/>
                </a:lnTo>
                <a:lnTo>
                  <a:pt x="1223713" y="1183588"/>
                </a:lnTo>
                <a:lnTo>
                  <a:pt x="1223319" y="1182146"/>
                </a:lnTo>
                <a:lnTo>
                  <a:pt x="1226598" y="1182146"/>
                </a:lnTo>
                <a:lnTo>
                  <a:pt x="1226204" y="1180441"/>
                </a:lnTo>
                <a:lnTo>
                  <a:pt x="1228696" y="1180441"/>
                </a:lnTo>
                <a:lnTo>
                  <a:pt x="1228696" y="1177949"/>
                </a:lnTo>
                <a:close/>
                <a:moveTo>
                  <a:pt x="1226204" y="1169688"/>
                </a:moveTo>
                <a:lnTo>
                  <a:pt x="1226991" y="1176769"/>
                </a:lnTo>
                <a:lnTo>
                  <a:pt x="1226991" y="1176769"/>
                </a:lnTo>
                <a:lnTo>
                  <a:pt x="1226204" y="1169688"/>
                </a:lnTo>
                <a:close/>
                <a:moveTo>
                  <a:pt x="1224106" y="1169032"/>
                </a:moveTo>
                <a:lnTo>
                  <a:pt x="1222556" y="1169531"/>
                </a:lnTo>
                <a:lnTo>
                  <a:pt x="1224106" y="1169033"/>
                </a:lnTo>
                <a:lnTo>
                  <a:pt x="1224106" y="1170475"/>
                </a:lnTo>
                <a:lnTo>
                  <a:pt x="1224106" y="1170475"/>
                </a:lnTo>
                <a:close/>
                <a:moveTo>
                  <a:pt x="1241052" y="1151093"/>
                </a:moveTo>
                <a:lnTo>
                  <a:pt x="1240497" y="1151330"/>
                </a:lnTo>
                <a:lnTo>
                  <a:pt x="1240497" y="1151330"/>
                </a:lnTo>
                <a:close/>
                <a:moveTo>
                  <a:pt x="1246398" y="1147396"/>
                </a:moveTo>
                <a:lnTo>
                  <a:pt x="1243645" y="1148183"/>
                </a:lnTo>
                <a:lnTo>
                  <a:pt x="1244038" y="1149494"/>
                </a:lnTo>
                <a:lnTo>
                  <a:pt x="1242858" y="1150674"/>
                </a:lnTo>
                <a:lnTo>
                  <a:pt x="1242072" y="1150817"/>
                </a:lnTo>
                <a:lnTo>
                  <a:pt x="1242858" y="1150674"/>
                </a:lnTo>
                <a:lnTo>
                  <a:pt x="1244038" y="1149494"/>
                </a:lnTo>
                <a:lnTo>
                  <a:pt x="1243645" y="1148183"/>
                </a:lnTo>
                <a:lnTo>
                  <a:pt x="1246398" y="1147396"/>
                </a:lnTo>
                <a:close/>
                <a:moveTo>
                  <a:pt x="1239973" y="1147134"/>
                </a:moveTo>
                <a:lnTo>
                  <a:pt x="1237880" y="1147495"/>
                </a:lnTo>
                <a:lnTo>
                  <a:pt x="1239973" y="1147134"/>
                </a:lnTo>
                <a:close/>
                <a:moveTo>
                  <a:pt x="1234859" y="1145691"/>
                </a:moveTo>
                <a:lnTo>
                  <a:pt x="1229876" y="1146740"/>
                </a:lnTo>
                <a:lnTo>
                  <a:pt x="1228040" y="1149232"/>
                </a:lnTo>
                <a:lnTo>
                  <a:pt x="1228040" y="1150674"/>
                </a:lnTo>
                <a:lnTo>
                  <a:pt x="1224762" y="1154870"/>
                </a:lnTo>
                <a:lnTo>
                  <a:pt x="1223057" y="1163132"/>
                </a:lnTo>
                <a:lnTo>
                  <a:pt x="1221615" y="1164050"/>
                </a:lnTo>
                <a:lnTo>
                  <a:pt x="1221877" y="1167328"/>
                </a:lnTo>
                <a:lnTo>
                  <a:pt x="1220434" y="1168377"/>
                </a:lnTo>
                <a:lnTo>
                  <a:pt x="1220434" y="1170213"/>
                </a:lnTo>
                <a:lnTo>
                  <a:pt x="1220434" y="1170213"/>
                </a:lnTo>
                <a:lnTo>
                  <a:pt x="1220434" y="1168377"/>
                </a:lnTo>
                <a:lnTo>
                  <a:pt x="1221877" y="1167328"/>
                </a:lnTo>
                <a:lnTo>
                  <a:pt x="1221615" y="1164050"/>
                </a:lnTo>
                <a:lnTo>
                  <a:pt x="1223057" y="1163132"/>
                </a:lnTo>
                <a:lnTo>
                  <a:pt x="1224762" y="1154870"/>
                </a:lnTo>
                <a:lnTo>
                  <a:pt x="1228040" y="1150674"/>
                </a:lnTo>
                <a:lnTo>
                  <a:pt x="1228040" y="1149232"/>
                </a:lnTo>
                <a:lnTo>
                  <a:pt x="1229876" y="1146740"/>
                </a:lnTo>
                <a:lnTo>
                  <a:pt x="1234859" y="1145691"/>
                </a:lnTo>
                <a:lnTo>
                  <a:pt x="1235006" y="1145925"/>
                </a:lnTo>
                <a:close/>
                <a:moveTo>
                  <a:pt x="1248890" y="1135332"/>
                </a:moveTo>
                <a:lnTo>
                  <a:pt x="1250332" y="1140053"/>
                </a:lnTo>
                <a:lnTo>
                  <a:pt x="1250594" y="1140708"/>
                </a:lnTo>
                <a:lnTo>
                  <a:pt x="1248234" y="1142151"/>
                </a:lnTo>
                <a:lnTo>
                  <a:pt x="1248234" y="1143856"/>
                </a:lnTo>
                <a:lnTo>
                  <a:pt x="1248496" y="1145691"/>
                </a:lnTo>
                <a:lnTo>
                  <a:pt x="1248234" y="1148838"/>
                </a:lnTo>
                <a:lnTo>
                  <a:pt x="1246792" y="1148576"/>
                </a:lnTo>
                <a:lnTo>
                  <a:pt x="1246792" y="1148576"/>
                </a:lnTo>
                <a:lnTo>
                  <a:pt x="1248234" y="1148838"/>
                </a:lnTo>
                <a:lnTo>
                  <a:pt x="1248496" y="1145691"/>
                </a:lnTo>
                <a:lnTo>
                  <a:pt x="1248234" y="1143855"/>
                </a:lnTo>
                <a:lnTo>
                  <a:pt x="1248234" y="1142151"/>
                </a:lnTo>
                <a:lnTo>
                  <a:pt x="1250595" y="1140708"/>
                </a:lnTo>
                <a:lnTo>
                  <a:pt x="1250332" y="1140053"/>
                </a:lnTo>
                <a:close/>
                <a:moveTo>
                  <a:pt x="1245979" y="1132720"/>
                </a:moveTo>
                <a:lnTo>
                  <a:pt x="1246398" y="1132972"/>
                </a:lnTo>
                <a:lnTo>
                  <a:pt x="1246792" y="1132972"/>
                </a:lnTo>
                <a:lnTo>
                  <a:pt x="1248211" y="1135680"/>
                </a:lnTo>
                <a:lnTo>
                  <a:pt x="1246792" y="1132971"/>
                </a:lnTo>
                <a:lnTo>
                  <a:pt x="1246398" y="1132971"/>
                </a:lnTo>
                <a:close/>
                <a:moveTo>
                  <a:pt x="1245743" y="1131529"/>
                </a:moveTo>
                <a:lnTo>
                  <a:pt x="1245743" y="1132578"/>
                </a:lnTo>
                <a:lnTo>
                  <a:pt x="1245743" y="1132578"/>
                </a:lnTo>
                <a:lnTo>
                  <a:pt x="1245743" y="1131529"/>
                </a:lnTo>
                <a:close/>
                <a:moveTo>
                  <a:pt x="1244431" y="1126309"/>
                </a:moveTo>
                <a:lnTo>
                  <a:pt x="1244956" y="1126940"/>
                </a:lnTo>
                <a:lnTo>
                  <a:pt x="1244956" y="1131529"/>
                </a:lnTo>
                <a:lnTo>
                  <a:pt x="1244956" y="1131529"/>
                </a:lnTo>
                <a:lnTo>
                  <a:pt x="1244956" y="1126939"/>
                </a:lnTo>
                <a:close/>
                <a:moveTo>
                  <a:pt x="1239055" y="1125235"/>
                </a:moveTo>
                <a:lnTo>
                  <a:pt x="1239317" y="1125891"/>
                </a:lnTo>
                <a:lnTo>
                  <a:pt x="1241875" y="1126025"/>
                </a:lnTo>
                <a:lnTo>
                  <a:pt x="1239317" y="1125890"/>
                </a:lnTo>
                <a:close/>
                <a:moveTo>
                  <a:pt x="1184373" y="1120907"/>
                </a:moveTo>
                <a:lnTo>
                  <a:pt x="1182603" y="1121760"/>
                </a:lnTo>
                <a:lnTo>
                  <a:pt x="1184373" y="1120908"/>
                </a:lnTo>
                <a:close/>
                <a:moveTo>
                  <a:pt x="1211308" y="1119376"/>
                </a:moveTo>
                <a:lnTo>
                  <a:pt x="1212435" y="1119859"/>
                </a:lnTo>
                <a:lnTo>
                  <a:pt x="1212435" y="1120252"/>
                </a:lnTo>
                <a:lnTo>
                  <a:pt x="1212435" y="1120252"/>
                </a:lnTo>
                <a:lnTo>
                  <a:pt x="1212435" y="1119858"/>
                </a:lnTo>
                <a:close/>
                <a:moveTo>
                  <a:pt x="1230523" y="1119371"/>
                </a:moveTo>
                <a:lnTo>
                  <a:pt x="1231581" y="1119859"/>
                </a:lnTo>
                <a:lnTo>
                  <a:pt x="1231187" y="1120908"/>
                </a:lnTo>
                <a:lnTo>
                  <a:pt x="1231989" y="1121710"/>
                </a:lnTo>
                <a:lnTo>
                  <a:pt x="1231187" y="1120907"/>
                </a:lnTo>
                <a:lnTo>
                  <a:pt x="1231581" y="1119858"/>
                </a:lnTo>
                <a:close/>
                <a:moveTo>
                  <a:pt x="1183718" y="1119072"/>
                </a:moveTo>
                <a:lnTo>
                  <a:pt x="1184041" y="1119977"/>
                </a:lnTo>
                <a:lnTo>
                  <a:pt x="1183718" y="1119072"/>
                </a:lnTo>
                <a:close/>
                <a:moveTo>
                  <a:pt x="1175124" y="1118994"/>
                </a:moveTo>
                <a:lnTo>
                  <a:pt x="1175456" y="1119859"/>
                </a:lnTo>
                <a:lnTo>
                  <a:pt x="1176768" y="1120580"/>
                </a:lnTo>
                <a:lnTo>
                  <a:pt x="1175456" y="1119858"/>
                </a:lnTo>
                <a:close/>
                <a:moveTo>
                  <a:pt x="1209944" y="1118154"/>
                </a:moveTo>
                <a:lnTo>
                  <a:pt x="1209944" y="1118809"/>
                </a:lnTo>
                <a:lnTo>
                  <a:pt x="1209944" y="1118809"/>
                </a:lnTo>
                <a:lnTo>
                  <a:pt x="1209944" y="1118154"/>
                </a:lnTo>
                <a:close/>
                <a:moveTo>
                  <a:pt x="1229482" y="1117629"/>
                </a:moveTo>
                <a:lnTo>
                  <a:pt x="1229876" y="1119072"/>
                </a:lnTo>
                <a:lnTo>
                  <a:pt x="1229876" y="1119072"/>
                </a:lnTo>
                <a:close/>
                <a:moveTo>
                  <a:pt x="1195126" y="1117301"/>
                </a:moveTo>
                <a:lnTo>
                  <a:pt x="1195257" y="1117629"/>
                </a:lnTo>
                <a:lnTo>
                  <a:pt x="1195257" y="1117629"/>
                </a:lnTo>
                <a:close/>
                <a:moveTo>
                  <a:pt x="1196044" y="1116842"/>
                </a:moveTo>
                <a:lnTo>
                  <a:pt x="1194995" y="1116973"/>
                </a:lnTo>
                <a:lnTo>
                  <a:pt x="1194995" y="1116974"/>
                </a:lnTo>
                <a:close/>
                <a:moveTo>
                  <a:pt x="1196700" y="1115925"/>
                </a:moveTo>
                <a:lnTo>
                  <a:pt x="1197093" y="1116711"/>
                </a:lnTo>
                <a:lnTo>
                  <a:pt x="1197093" y="1116711"/>
                </a:lnTo>
                <a:lnTo>
                  <a:pt x="1196700" y="1115925"/>
                </a:lnTo>
                <a:close/>
                <a:moveTo>
                  <a:pt x="1222401" y="1114875"/>
                </a:moveTo>
                <a:lnTo>
                  <a:pt x="1221501" y="1115056"/>
                </a:lnTo>
                <a:lnTo>
                  <a:pt x="1222401" y="1114876"/>
                </a:lnTo>
                <a:lnTo>
                  <a:pt x="1222631" y="1115220"/>
                </a:lnTo>
                <a:close/>
                <a:moveTo>
                  <a:pt x="1208239" y="1114875"/>
                </a:moveTo>
                <a:lnTo>
                  <a:pt x="1207210" y="1115057"/>
                </a:lnTo>
                <a:lnTo>
                  <a:pt x="1208239" y="1114876"/>
                </a:lnTo>
                <a:lnTo>
                  <a:pt x="1209157" y="1118154"/>
                </a:lnTo>
                <a:close/>
                <a:moveTo>
                  <a:pt x="1206010" y="1114220"/>
                </a:moveTo>
                <a:lnTo>
                  <a:pt x="1206010" y="1115269"/>
                </a:lnTo>
                <a:lnTo>
                  <a:pt x="1206010" y="1115269"/>
                </a:lnTo>
                <a:lnTo>
                  <a:pt x="1206010" y="1114220"/>
                </a:lnTo>
                <a:close/>
                <a:moveTo>
                  <a:pt x="1157360" y="1113433"/>
                </a:moveTo>
                <a:lnTo>
                  <a:pt x="1155918" y="1115269"/>
                </a:lnTo>
                <a:lnTo>
                  <a:pt x="1155918" y="1115269"/>
                </a:lnTo>
                <a:lnTo>
                  <a:pt x="1157360" y="1113433"/>
                </a:lnTo>
                <a:close/>
                <a:moveTo>
                  <a:pt x="1158803" y="1108057"/>
                </a:moveTo>
                <a:lnTo>
                  <a:pt x="1156705" y="1110548"/>
                </a:lnTo>
                <a:lnTo>
                  <a:pt x="1156705" y="1110548"/>
                </a:lnTo>
                <a:lnTo>
                  <a:pt x="1158803" y="1108057"/>
                </a:lnTo>
                <a:close/>
                <a:moveTo>
                  <a:pt x="1158823" y="1103144"/>
                </a:moveTo>
                <a:lnTo>
                  <a:pt x="1160245" y="1103467"/>
                </a:lnTo>
                <a:lnTo>
                  <a:pt x="1160956" y="1103144"/>
                </a:lnTo>
                <a:lnTo>
                  <a:pt x="1160245" y="1103467"/>
                </a:lnTo>
                <a:close/>
                <a:moveTo>
                  <a:pt x="1167720" y="1099271"/>
                </a:moveTo>
                <a:lnTo>
                  <a:pt x="1164442" y="1100713"/>
                </a:lnTo>
                <a:lnTo>
                  <a:pt x="1161425" y="1100976"/>
                </a:lnTo>
                <a:lnTo>
                  <a:pt x="1161425" y="1100976"/>
                </a:lnTo>
                <a:lnTo>
                  <a:pt x="1164442" y="1100713"/>
                </a:lnTo>
                <a:lnTo>
                  <a:pt x="1167720" y="1099271"/>
                </a:lnTo>
                <a:close/>
                <a:moveTo>
                  <a:pt x="1168113" y="1097435"/>
                </a:moveTo>
                <a:lnTo>
                  <a:pt x="1167725" y="1097629"/>
                </a:lnTo>
                <a:lnTo>
                  <a:pt x="1168113" y="1097435"/>
                </a:lnTo>
                <a:close/>
                <a:moveTo>
                  <a:pt x="1169162" y="1089436"/>
                </a:moveTo>
                <a:lnTo>
                  <a:pt x="1168375" y="1095075"/>
                </a:lnTo>
                <a:lnTo>
                  <a:pt x="1167720" y="1095337"/>
                </a:lnTo>
                <a:lnTo>
                  <a:pt x="1167720" y="1095337"/>
                </a:lnTo>
                <a:lnTo>
                  <a:pt x="1168375" y="1095075"/>
                </a:lnTo>
                <a:lnTo>
                  <a:pt x="1169162" y="1089436"/>
                </a:lnTo>
                <a:close/>
                <a:moveTo>
                  <a:pt x="1169556" y="1087600"/>
                </a:moveTo>
                <a:lnTo>
                  <a:pt x="1169162" y="1088649"/>
                </a:lnTo>
                <a:lnTo>
                  <a:pt x="1169162" y="1088649"/>
                </a:lnTo>
                <a:lnTo>
                  <a:pt x="1169556" y="1087600"/>
                </a:lnTo>
                <a:close/>
                <a:moveTo>
                  <a:pt x="1169818" y="1085896"/>
                </a:moveTo>
                <a:lnTo>
                  <a:pt x="1169556" y="1086158"/>
                </a:lnTo>
                <a:lnTo>
                  <a:pt x="1169556" y="1086158"/>
                </a:lnTo>
                <a:lnTo>
                  <a:pt x="1169818" y="1085896"/>
                </a:lnTo>
                <a:close/>
                <a:moveTo>
                  <a:pt x="1178735" y="1081568"/>
                </a:moveTo>
                <a:lnTo>
                  <a:pt x="1171260" y="1081962"/>
                </a:lnTo>
                <a:lnTo>
                  <a:pt x="1169556" y="1083273"/>
                </a:lnTo>
                <a:lnTo>
                  <a:pt x="1169556" y="1083273"/>
                </a:lnTo>
                <a:lnTo>
                  <a:pt x="1171260" y="1081962"/>
                </a:lnTo>
                <a:lnTo>
                  <a:pt x="1178735" y="1081568"/>
                </a:lnTo>
                <a:close/>
                <a:moveTo>
                  <a:pt x="1182603" y="1078946"/>
                </a:moveTo>
                <a:lnTo>
                  <a:pt x="1181882" y="1079077"/>
                </a:lnTo>
                <a:lnTo>
                  <a:pt x="1181882" y="1079077"/>
                </a:lnTo>
                <a:close/>
                <a:moveTo>
                  <a:pt x="1184373" y="1076192"/>
                </a:moveTo>
                <a:lnTo>
                  <a:pt x="1183718" y="1078028"/>
                </a:lnTo>
                <a:lnTo>
                  <a:pt x="1183324" y="1078028"/>
                </a:lnTo>
                <a:lnTo>
                  <a:pt x="1183324" y="1078028"/>
                </a:lnTo>
                <a:lnTo>
                  <a:pt x="1183718" y="1078028"/>
                </a:lnTo>
                <a:lnTo>
                  <a:pt x="1184373" y="1076192"/>
                </a:lnTo>
                <a:lnTo>
                  <a:pt x="1184636" y="1076192"/>
                </a:lnTo>
                <a:lnTo>
                  <a:pt x="1184636" y="1076192"/>
                </a:lnTo>
                <a:close/>
                <a:moveTo>
                  <a:pt x="1181882" y="1075930"/>
                </a:moveTo>
                <a:lnTo>
                  <a:pt x="1178735" y="1077634"/>
                </a:lnTo>
                <a:lnTo>
                  <a:pt x="1178735" y="1077634"/>
                </a:lnTo>
                <a:lnTo>
                  <a:pt x="1181882" y="1075930"/>
                </a:lnTo>
                <a:close/>
                <a:moveTo>
                  <a:pt x="1185160" y="1074487"/>
                </a:moveTo>
                <a:lnTo>
                  <a:pt x="1184636" y="1075536"/>
                </a:lnTo>
                <a:lnTo>
                  <a:pt x="1184636" y="1075536"/>
                </a:lnTo>
                <a:lnTo>
                  <a:pt x="1185160" y="1074487"/>
                </a:lnTo>
                <a:close/>
                <a:moveTo>
                  <a:pt x="1183980" y="1073832"/>
                </a:moveTo>
                <a:lnTo>
                  <a:pt x="1183980" y="1073832"/>
                </a:lnTo>
                <a:lnTo>
                  <a:pt x="1184562" y="1074155"/>
                </a:lnTo>
                <a:close/>
                <a:moveTo>
                  <a:pt x="1185422" y="1071209"/>
                </a:moveTo>
                <a:lnTo>
                  <a:pt x="1185160" y="1071996"/>
                </a:lnTo>
                <a:lnTo>
                  <a:pt x="1184562" y="1072927"/>
                </a:lnTo>
                <a:lnTo>
                  <a:pt x="1185160" y="1071996"/>
                </a:lnTo>
                <a:lnTo>
                  <a:pt x="1185422" y="1071209"/>
                </a:lnTo>
                <a:close/>
                <a:moveTo>
                  <a:pt x="1200634" y="1065308"/>
                </a:moveTo>
                <a:lnTo>
                  <a:pt x="1198536" y="1065570"/>
                </a:lnTo>
                <a:lnTo>
                  <a:pt x="1198273" y="1065308"/>
                </a:lnTo>
                <a:lnTo>
                  <a:pt x="1198273" y="1065308"/>
                </a:lnTo>
                <a:lnTo>
                  <a:pt x="1198536" y="1065570"/>
                </a:lnTo>
                <a:lnTo>
                  <a:pt x="1200634" y="1065308"/>
                </a:lnTo>
                <a:close/>
                <a:moveTo>
                  <a:pt x="1185816" y="1064652"/>
                </a:moveTo>
                <a:lnTo>
                  <a:pt x="1185160" y="1064915"/>
                </a:lnTo>
                <a:lnTo>
                  <a:pt x="1185160" y="1064915"/>
                </a:lnTo>
                <a:lnTo>
                  <a:pt x="1185816" y="1064652"/>
                </a:lnTo>
                <a:close/>
                <a:moveTo>
                  <a:pt x="1200634" y="1063866"/>
                </a:moveTo>
                <a:lnTo>
                  <a:pt x="1200634" y="1063866"/>
                </a:lnTo>
                <a:lnTo>
                  <a:pt x="1201420" y="1063866"/>
                </a:lnTo>
                <a:lnTo>
                  <a:pt x="1201420" y="1063866"/>
                </a:lnTo>
                <a:close/>
                <a:moveTo>
                  <a:pt x="1196437" y="1063210"/>
                </a:moveTo>
                <a:lnTo>
                  <a:pt x="1196437" y="1063210"/>
                </a:lnTo>
                <a:lnTo>
                  <a:pt x="1198536" y="1063472"/>
                </a:lnTo>
                <a:lnTo>
                  <a:pt x="1198536" y="1063472"/>
                </a:lnTo>
                <a:close/>
                <a:moveTo>
                  <a:pt x="1200634" y="1062817"/>
                </a:moveTo>
                <a:lnTo>
                  <a:pt x="1200634" y="1062817"/>
                </a:lnTo>
                <a:lnTo>
                  <a:pt x="1201022" y="1063334"/>
                </a:lnTo>
                <a:close/>
                <a:moveTo>
                  <a:pt x="1202222" y="1061962"/>
                </a:moveTo>
                <a:lnTo>
                  <a:pt x="1201158" y="1062161"/>
                </a:lnTo>
                <a:lnTo>
                  <a:pt x="1200892" y="1062494"/>
                </a:lnTo>
                <a:lnTo>
                  <a:pt x="1201158" y="1062161"/>
                </a:lnTo>
                <a:close/>
                <a:moveTo>
                  <a:pt x="1192504" y="1060063"/>
                </a:moveTo>
                <a:lnTo>
                  <a:pt x="1193553" y="1060456"/>
                </a:lnTo>
                <a:lnTo>
                  <a:pt x="1196700" y="1060456"/>
                </a:lnTo>
                <a:lnTo>
                  <a:pt x="1196700" y="1060456"/>
                </a:lnTo>
                <a:lnTo>
                  <a:pt x="1193553" y="1060456"/>
                </a:lnTo>
                <a:close/>
                <a:moveTo>
                  <a:pt x="1202222" y="1059117"/>
                </a:moveTo>
                <a:lnTo>
                  <a:pt x="1203256" y="1061767"/>
                </a:lnTo>
                <a:lnTo>
                  <a:pt x="1203256" y="1061767"/>
                </a:lnTo>
                <a:close/>
                <a:moveTo>
                  <a:pt x="1185816" y="1057571"/>
                </a:moveTo>
                <a:lnTo>
                  <a:pt x="1184373" y="1059276"/>
                </a:lnTo>
                <a:lnTo>
                  <a:pt x="1184373" y="1059276"/>
                </a:lnTo>
                <a:lnTo>
                  <a:pt x="1185816" y="1057571"/>
                </a:lnTo>
                <a:close/>
                <a:moveTo>
                  <a:pt x="1190799" y="1054293"/>
                </a:moveTo>
                <a:lnTo>
                  <a:pt x="1188701" y="1055014"/>
                </a:lnTo>
                <a:lnTo>
                  <a:pt x="1190799" y="1054293"/>
                </a:lnTo>
                <a:lnTo>
                  <a:pt x="1191127" y="1056981"/>
                </a:lnTo>
                <a:close/>
                <a:moveTo>
                  <a:pt x="1205354" y="1053900"/>
                </a:moveTo>
                <a:lnTo>
                  <a:pt x="1206010" y="1055342"/>
                </a:lnTo>
                <a:lnTo>
                  <a:pt x="1201158" y="1056391"/>
                </a:lnTo>
                <a:lnTo>
                  <a:pt x="1201158" y="1056391"/>
                </a:lnTo>
                <a:lnTo>
                  <a:pt x="1206010" y="1055342"/>
                </a:lnTo>
                <a:close/>
                <a:moveTo>
                  <a:pt x="1205979" y="1049755"/>
                </a:moveTo>
                <a:lnTo>
                  <a:pt x="1205617" y="1050359"/>
                </a:lnTo>
                <a:lnTo>
                  <a:pt x="1203912" y="1053113"/>
                </a:lnTo>
                <a:lnTo>
                  <a:pt x="1203912" y="1053113"/>
                </a:lnTo>
                <a:lnTo>
                  <a:pt x="1205617" y="1050359"/>
                </a:lnTo>
                <a:close/>
                <a:moveTo>
                  <a:pt x="1206010" y="1048261"/>
                </a:moveTo>
                <a:lnTo>
                  <a:pt x="1205617" y="1048654"/>
                </a:lnTo>
                <a:lnTo>
                  <a:pt x="1206010" y="1049704"/>
                </a:lnTo>
                <a:lnTo>
                  <a:pt x="1206010" y="1049703"/>
                </a:lnTo>
                <a:lnTo>
                  <a:pt x="1205617" y="1048654"/>
                </a:lnTo>
                <a:lnTo>
                  <a:pt x="1206010" y="1048261"/>
                </a:lnTo>
                <a:close/>
                <a:moveTo>
                  <a:pt x="1201814" y="1047212"/>
                </a:moveTo>
                <a:lnTo>
                  <a:pt x="1201814" y="1047212"/>
                </a:lnTo>
                <a:lnTo>
                  <a:pt x="1202469" y="1047212"/>
                </a:lnTo>
                <a:lnTo>
                  <a:pt x="1202469" y="1047212"/>
                </a:lnTo>
                <a:close/>
                <a:moveTo>
                  <a:pt x="1200634" y="1046819"/>
                </a:moveTo>
                <a:lnTo>
                  <a:pt x="1200634" y="1046819"/>
                </a:lnTo>
                <a:lnTo>
                  <a:pt x="1201224" y="1047540"/>
                </a:lnTo>
                <a:close/>
                <a:moveTo>
                  <a:pt x="1201420" y="1046032"/>
                </a:moveTo>
                <a:lnTo>
                  <a:pt x="1201033" y="1046420"/>
                </a:lnTo>
                <a:lnTo>
                  <a:pt x="1201420" y="1046032"/>
                </a:lnTo>
                <a:lnTo>
                  <a:pt x="1201814" y="1046032"/>
                </a:lnTo>
                <a:lnTo>
                  <a:pt x="1201814" y="1046032"/>
                </a:lnTo>
                <a:close/>
                <a:moveTo>
                  <a:pt x="1204318" y="1045878"/>
                </a:moveTo>
                <a:lnTo>
                  <a:pt x="1204568" y="1047212"/>
                </a:lnTo>
                <a:lnTo>
                  <a:pt x="1202863" y="1047999"/>
                </a:lnTo>
                <a:lnTo>
                  <a:pt x="1202767" y="1047807"/>
                </a:lnTo>
                <a:lnTo>
                  <a:pt x="1202863" y="1047999"/>
                </a:lnTo>
                <a:lnTo>
                  <a:pt x="1204568" y="1047212"/>
                </a:lnTo>
                <a:close/>
                <a:moveTo>
                  <a:pt x="1207858" y="1043886"/>
                </a:moveTo>
                <a:lnTo>
                  <a:pt x="1204174" y="1045114"/>
                </a:lnTo>
                <a:lnTo>
                  <a:pt x="1204174" y="1045114"/>
                </a:lnTo>
                <a:close/>
                <a:moveTo>
                  <a:pt x="1210993" y="1041836"/>
                </a:moveTo>
                <a:lnTo>
                  <a:pt x="1211255" y="1043016"/>
                </a:lnTo>
                <a:lnTo>
                  <a:pt x="1208501" y="1042622"/>
                </a:lnTo>
                <a:lnTo>
                  <a:pt x="1208239" y="1043016"/>
                </a:lnTo>
                <a:lnTo>
                  <a:pt x="1208501" y="1043672"/>
                </a:lnTo>
                <a:lnTo>
                  <a:pt x="1208502" y="1043671"/>
                </a:lnTo>
                <a:lnTo>
                  <a:pt x="1208239" y="1043016"/>
                </a:lnTo>
                <a:lnTo>
                  <a:pt x="1208502" y="1042622"/>
                </a:lnTo>
                <a:lnTo>
                  <a:pt x="1211255" y="1043016"/>
                </a:lnTo>
                <a:lnTo>
                  <a:pt x="1210993" y="1041836"/>
                </a:lnTo>
                <a:close/>
                <a:moveTo>
                  <a:pt x="1207452" y="1038295"/>
                </a:moveTo>
                <a:lnTo>
                  <a:pt x="1207452" y="1038296"/>
                </a:lnTo>
                <a:lnTo>
                  <a:pt x="1207452" y="1038689"/>
                </a:lnTo>
                <a:lnTo>
                  <a:pt x="1207715" y="1039475"/>
                </a:lnTo>
                <a:lnTo>
                  <a:pt x="1207452" y="1038688"/>
                </a:lnTo>
                <a:close/>
                <a:moveTo>
                  <a:pt x="1207023" y="1037694"/>
                </a:moveTo>
                <a:lnTo>
                  <a:pt x="1206797" y="1038033"/>
                </a:lnTo>
                <a:lnTo>
                  <a:pt x="1207059" y="1038689"/>
                </a:lnTo>
                <a:lnTo>
                  <a:pt x="1207161" y="1038587"/>
                </a:lnTo>
                <a:lnTo>
                  <a:pt x="1207059" y="1038688"/>
                </a:lnTo>
                <a:lnTo>
                  <a:pt x="1206797" y="1038033"/>
                </a:lnTo>
                <a:close/>
                <a:moveTo>
                  <a:pt x="1207452" y="1033050"/>
                </a:moveTo>
                <a:lnTo>
                  <a:pt x="1207452" y="1033837"/>
                </a:lnTo>
                <a:lnTo>
                  <a:pt x="1207452" y="1036853"/>
                </a:lnTo>
                <a:lnTo>
                  <a:pt x="1207452" y="1036852"/>
                </a:lnTo>
                <a:lnTo>
                  <a:pt x="1207452" y="1033837"/>
                </a:lnTo>
                <a:lnTo>
                  <a:pt x="1207452" y="1033050"/>
                </a:lnTo>
                <a:close/>
                <a:moveTo>
                  <a:pt x="1203203" y="1030549"/>
                </a:moveTo>
                <a:lnTo>
                  <a:pt x="1206272" y="1031608"/>
                </a:lnTo>
                <a:lnTo>
                  <a:pt x="1206797" y="1033050"/>
                </a:lnTo>
                <a:lnTo>
                  <a:pt x="1206272" y="1031607"/>
                </a:lnTo>
                <a:close/>
                <a:moveTo>
                  <a:pt x="1201856" y="1025631"/>
                </a:moveTo>
                <a:lnTo>
                  <a:pt x="1202469" y="1030296"/>
                </a:lnTo>
                <a:lnTo>
                  <a:pt x="1202470" y="1030296"/>
                </a:lnTo>
                <a:close/>
                <a:moveTo>
                  <a:pt x="1202076" y="1024920"/>
                </a:moveTo>
                <a:lnTo>
                  <a:pt x="1201814" y="1025313"/>
                </a:lnTo>
                <a:lnTo>
                  <a:pt x="1201814" y="1025313"/>
                </a:lnTo>
                <a:lnTo>
                  <a:pt x="1202076" y="1024920"/>
                </a:lnTo>
                <a:close/>
                <a:moveTo>
                  <a:pt x="1204174" y="1023871"/>
                </a:moveTo>
                <a:lnTo>
                  <a:pt x="1202076" y="1024526"/>
                </a:lnTo>
                <a:lnTo>
                  <a:pt x="1202076" y="1024526"/>
                </a:lnTo>
                <a:lnTo>
                  <a:pt x="1204174" y="1023871"/>
                </a:lnTo>
                <a:close/>
                <a:moveTo>
                  <a:pt x="1205354" y="1022822"/>
                </a:moveTo>
                <a:lnTo>
                  <a:pt x="1205354" y="1023215"/>
                </a:lnTo>
                <a:lnTo>
                  <a:pt x="1204174" y="1023215"/>
                </a:lnTo>
                <a:lnTo>
                  <a:pt x="1204174" y="1023215"/>
                </a:lnTo>
                <a:lnTo>
                  <a:pt x="1205354" y="1023215"/>
                </a:lnTo>
                <a:lnTo>
                  <a:pt x="1205354" y="1022822"/>
                </a:lnTo>
                <a:close/>
                <a:moveTo>
                  <a:pt x="1212698" y="1021379"/>
                </a:moveTo>
                <a:lnTo>
                  <a:pt x="1212435" y="1021773"/>
                </a:lnTo>
                <a:lnTo>
                  <a:pt x="1208635" y="1022336"/>
                </a:lnTo>
                <a:lnTo>
                  <a:pt x="1212435" y="1021773"/>
                </a:lnTo>
                <a:lnTo>
                  <a:pt x="1212698" y="1021379"/>
                </a:lnTo>
                <a:lnTo>
                  <a:pt x="1214534" y="1023477"/>
                </a:lnTo>
                <a:lnTo>
                  <a:pt x="1217418" y="1023477"/>
                </a:lnTo>
                <a:lnTo>
                  <a:pt x="1217908" y="1022988"/>
                </a:lnTo>
                <a:lnTo>
                  <a:pt x="1217418" y="1023477"/>
                </a:lnTo>
                <a:lnTo>
                  <a:pt x="1214534" y="1023477"/>
                </a:lnTo>
                <a:close/>
                <a:moveTo>
                  <a:pt x="1226155" y="1010890"/>
                </a:moveTo>
                <a:lnTo>
                  <a:pt x="1225417" y="1012856"/>
                </a:lnTo>
                <a:lnTo>
                  <a:pt x="1225811" y="1013511"/>
                </a:lnTo>
                <a:lnTo>
                  <a:pt x="1225417" y="1016396"/>
                </a:lnTo>
                <a:lnTo>
                  <a:pt x="1224106" y="1017839"/>
                </a:lnTo>
                <a:lnTo>
                  <a:pt x="1220959" y="1020330"/>
                </a:lnTo>
                <a:lnTo>
                  <a:pt x="1220959" y="1021117"/>
                </a:lnTo>
                <a:lnTo>
                  <a:pt x="1219516" y="1023215"/>
                </a:lnTo>
                <a:lnTo>
                  <a:pt x="1218895" y="1023046"/>
                </a:lnTo>
                <a:lnTo>
                  <a:pt x="1219516" y="1023215"/>
                </a:lnTo>
                <a:lnTo>
                  <a:pt x="1220959" y="1021117"/>
                </a:lnTo>
                <a:lnTo>
                  <a:pt x="1220959" y="1020330"/>
                </a:lnTo>
                <a:lnTo>
                  <a:pt x="1224106" y="1017839"/>
                </a:lnTo>
                <a:lnTo>
                  <a:pt x="1225417" y="1016396"/>
                </a:lnTo>
                <a:lnTo>
                  <a:pt x="1225811" y="1013511"/>
                </a:lnTo>
                <a:lnTo>
                  <a:pt x="1225417" y="1012856"/>
                </a:lnTo>
                <a:close/>
                <a:moveTo>
                  <a:pt x="1239155" y="1005675"/>
                </a:moveTo>
                <a:lnTo>
                  <a:pt x="1239317" y="1005775"/>
                </a:lnTo>
                <a:lnTo>
                  <a:pt x="1241940" y="1006430"/>
                </a:lnTo>
                <a:lnTo>
                  <a:pt x="1241940" y="1006430"/>
                </a:lnTo>
                <a:lnTo>
                  <a:pt x="1239317" y="1005775"/>
                </a:lnTo>
                <a:close/>
                <a:moveTo>
                  <a:pt x="1227669" y="1004704"/>
                </a:moveTo>
                <a:lnTo>
                  <a:pt x="1226598" y="1005775"/>
                </a:lnTo>
                <a:lnTo>
                  <a:pt x="1226598" y="1007873"/>
                </a:lnTo>
                <a:lnTo>
                  <a:pt x="1226204" y="1010758"/>
                </a:lnTo>
                <a:lnTo>
                  <a:pt x="1226204" y="1010757"/>
                </a:lnTo>
                <a:lnTo>
                  <a:pt x="1226598" y="1007873"/>
                </a:lnTo>
                <a:lnTo>
                  <a:pt x="1226598" y="1005775"/>
                </a:lnTo>
                <a:close/>
                <a:moveTo>
                  <a:pt x="1233679" y="1004332"/>
                </a:moveTo>
                <a:lnTo>
                  <a:pt x="1232946" y="1004448"/>
                </a:lnTo>
                <a:lnTo>
                  <a:pt x="1233679" y="1004332"/>
                </a:lnTo>
                <a:lnTo>
                  <a:pt x="1234575" y="1004422"/>
                </a:lnTo>
                <a:close/>
                <a:moveTo>
                  <a:pt x="1229355" y="1003889"/>
                </a:moveTo>
                <a:lnTo>
                  <a:pt x="1229089" y="1004332"/>
                </a:lnTo>
                <a:lnTo>
                  <a:pt x="1229089" y="1004332"/>
                </a:lnTo>
                <a:close/>
                <a:moveTo>
                  <a:pt x="897459" y="1001054"/>
                </a:moveTo>
                <a:lnTo>
                  <a:pt x="896672" y="1001578"/>
                </a:lnTo>
                <a:lnTo>
                  <a:pt x="896410" y="1004070"/>
                </a:lnTo>
                <a:lnTo>
                  <a:pt x="896672" y="1001579"/>
                </a:lnTo>
                <a:close/>
                <a:moveTo>
                  <a:pt x="1244300" y="999612"/>
                </a:moveTo>
                <a:lnTo>
                  <a:pt x="1244300" y="999612"/>
                </a:lnTo>
                <a:lnTo>
                  <a:pt x="1244300" y="1000398"/>
                </a:lnTo>
                <a:lnTo>
                  <a:pt x="1244694" y="1001054"/>
                </a:lnTo>
                <a:lnTo>
                  <a:pt x="1244956" y="1003021"/>
                </a:lnTo>
                <a:lnTo>
                  <a:pt x="1244956" y="1007873"/>
                </a:lnTo>
                <a:lnTo>
                  <a:pt x="1243645" y="1009053"/>
                </a:lnTo>
                <a:lnTo>
                  <a:pt x="1242858" y="1008397"/>
                </a:lnTo>
                <a:lnTo>
                  <a:pt x="1243645" y="1009053"/>
                </a:lnTo>
                <a:lnTo>
                  <a:pt x="1244956" y="1007873"/>
                </a:lnTo>
                <a:lnTo>
                  <a:pt x="1244956" y="1003021"/>
                </a:lnTo>
                <a:lnTo>
                  <a:pt x="1244694" y="1001054"/>
                </a:lnTo>
                <a:lnTo>
                  <a:pt x="1244300" y="1000398"/>
                </a:lnTo>
                <a:close/>
                <a:moveTo>
                  <a:pt x="1246898" y="998088"/>
                </a:moveTo>
                <a:lnTo>
                  <a:pt x="1246136" y="998300"/>
                </a:lnTo>
                <a:lnTo>
                  <a:pt x="1244956" y="998956"/>
                </a:lnTo>
                <a:lnTo>
                  <a:pt x="1244694" y="999349"/>
                </a:lnTo>
                <a:lnTo>
                  <a:pt x="1244529" y="999459"/>
                </a:lnTo>
                <a:lnTo>
                  <a:pt x="1244694" y="999349"/>
                </a:lnTo>
                <a:lnTo>
                  <a:pt x="1244956" y="998956"/>
                </a:lnTo>
                <a:lnTo>
                  <a:pt x="1246136" y="998300"/>
                </a:lnTo>
                <a:close/>
                <a:moveTo>
                  <a:pt x="1254135" y="992662"/>
                </a:moveTo>
                <a:lnTo>
                  <a:pt x="1253873" y="993973"/>
                </a:lnTo>
                <a:lnTo>
                  <a:pt x="1252693" y="993973"/>
                </a:lnTo>
                <a:lnTo>
                  <a:pt x="1252693" y="994497"/>
                </a:lnTo>
                <a:lnTo>
                  <a:pt x="1252037" y="994497"/>
                </a:lnTo>
                <a:lnTo>
                  <a:pt x="1252037" y="995153"/>
                </a:lnTo>
                <a:lnTo>
                  <a:pt x="1251381" y="995153"/>
                </a:lnTo>
                <a:lnTo>
                  <a:pt x="1251381" y="996202"/>
                </a:lnTo>
                <a:lnTo>
                  <a:pt x="1249939" y="996202"/>
                </a:lnTo>
                <a:lnTo>
                  <a:pt x="1249939" y="996858"/>
                </a:lnTo>
                <a:lnTo>
                  <a:pt x="1248890" y="996858"/>
                </a:lnTo>
                <a:lnTo>
                  <a:pt x="1248590" y="997457"/>
                </a:lnTo>
                <a:lnTo>
                  <a:pt x="1248890" y="996858"/>
                </a:lnTo>
                <a:lnTo>
                  <a:pt x="1249939" y="996858"/>
                </a:lnTo>
                <a:lnTo>
                  <a:pt x="1249939" y="996202"/>
                </a:lnTo>
                <a:lnTo>
                  <a:pt x="1251381" y="996202"/>
                </a:lnTo>
                <a:lnTo>
                  <a:pt x="1251381" y="995153"/>
                </a:lnTo>
                <a:lnTo>
                  <a:pt x="1252037" y="995153"/>
                </a:lnTo>
                <a:lnTo>
                  <a:pt x="1252037" y="994497"/>
                </a:lnTo>
                <a:lnTo>
                  <a:pt x="1252693" y="994497"/>
                </a:lnTo>
                <a:lnTo>
                  <a:pt x="1252693" y="993973"/>
                </a:lnTo>
                <a:lnTo>
                  <a:pt x="1253873" y="993973"/>
                </a:lnTo>
                <a:close/>
                <a:moveTo>
                  <a:pt x="1257413" y="992268"/>
                </a:moveTo>
                <a:lnTo>
                  <a:pt x="1256482" y="992380"/>
                </a:lnTo>
                <a:lnTo>
                  <a:pt x="1257413" y="992268"/>
                </a:lnTo>
                <a:lnTo>
                  <a:pt x="1257512" y="992317"/>
                </a:lnTo>
                <a:close/>
                <a:moveTo>
                  <a:pt x="520196" y="991874"/>
                </a:moveTo>
                <a:lnTo>
                  <a:pt x="520195" y="991875"/>
                </a:lnTo>
                <a:lnTo>
                  <a:pt x="520589" y="993318"/>
                </a:lnTo>
                <a:lnTo>
                  <a:pt x="513771" y="1003414"/>
                </a:lnTo>
                <a:lnTo>
                  <a:pt x="513771" y="1003414"/>
                </a:lnTo>
                <a:lnTo>
                  <a:pt x="520590" y="993317"/>
                </a:lnTo>
                <a:close/>
                <a:moveTo>
                  <a:pt x="1257807" y="990957"/>
                </a:moveTo>
                <a:lnTo>
                  <a:pt x="1257807" y="991613"/>
                </a:lnTo>
                <a:lnTo>
                  <a:pt x="1258593" y="991613"/>
                </a:lnTo>
                <a:lnTo>
                  <a:pt x="1258593" y="992268"/>
                </a:lnTo>
                <a:lnTo>
                  <a:pt x="1258200" y="992268"/>
                </a:lnTo>
                <a:lnTo>
                  <a:pt x="1258200" y="992661"/>
                </a:lnTo>
                <a:lnTo>
                  <a:pt x="1258200" y="992661"/>
                </a:lnTo>
                <a:lnTo>
                  <a:pt x="1258200" y="992268"/>
                </a:lnTo>
                <a:lnTo>
                  <a:pt x="1258594" y="992268"/>
                </a:lnTo>
                <a:lnTo>
                  <a:pt x="1258594" y="991612"/>
                </a:lnTo>
                <a:lnTo>
                  <a:pt x="1257807" y="991612"/>
                </a:lnTo>
                <a:lnTo>
                  <a:pt x="1257807" y="990957"/>
                </a:lnTo>
                <a:close/>
                <a:moveTo>
                  <a:pt x="1254791" y="989777"/>
                </a:moveTo>
                <a:lnTo>
                  <a:pt x="1254791" y="990563"/>
                </a:lnTo>
                <a:lnTo>
                  <a:pt x="1255577" y="991613"/>
                </a:lnTo>
                <a:lnTo>
                  <a:pt x="1256758" y="991613"/>
                </a:lnTo>
                <a:lnTo>
                  <a:pt x="1256758" y="991612"/>
                </a:lnTo>
                <a:lnTo>
                  <a:pt x="1255577" y="991612"/>
                </a:lnTo>
                <a:lnTo>
                  <a:pt x="1254791" y="990563"/>
                </a:lnTo>
                <a:lnTo>
                  <a:pt x="1254791" y="989777"/>
                </a:lnTo>
                <a:close/>
                <a:moveTo>
                  <a:pt x="521376" y="989122"/>
                </a:moveTo>
                <a:lnTo>
                  <a:pt x="521376" y="989122"/>
                </a:lnTo>
                <a:lnTo>
                  <a:pt x="522031" y="990957"/>
                </a:lnTo>
                <a:lnTo>
                  <a:pt x="522032" y="990956"/>
                </a:lnTo>
                <a:close/>
                <a:moveTo>
                  <a:pt x="903884" y="988334"/>
                </a:moveTo>
                <a:lnTo>
                  <a:pt x="902836" y="989120"/>
                </a:lnTo>
                <a:lnTo>
                  <a:pt x="902836" y="989121"/>
                </a:lnTo>
                <a:lnTo>
                  <a:pt x="903884" y="988335"/>
                </a:lnTo>
                <a:close/>
                <a:moveTo>
                  <a:pt x="1255315" y="988072"/>
                </a:moveTo>
                <a:lnTo>
                  <a:pt x="1255315" y="988334"/>
                </a:lnTo>
                <a:lnTo>
                  <a:pt x="1254791" y="988859"/>
                </a:lnTo>
                <a:lnTo>
                  <a:pt x="1254528" y="989777"/>
                </a:lnTo>
                <a:lnTo>
                  <a:pt x="1254528" y="989777"/>
                </a:lnTo>
                <a:lnTo>
                  <a:pt x="1254791" y="988859"/>
                </a:lnTo>
                <a:lnTo>
                  <a:pt x="1255315" y="988334"/>
                </a:lnTo>
                <a:lnTo>
                  <a:pt x="1255315" y="988072"/>
                </a:lnTo>
                <a:close/>
                <a:moveTo>
                  <a:pt x="480201" y="987416"/>
                </a:moveTo>
                <a:lnTo>
                  <a:pt x="477316" y="988334"/>
                </a:lnTo>
                <a:lnTo>
                  <a:pt x="477316" y="988335"/>
                </a:lnTo>
                <a:lnTo>
                  <a:pt x="480201" y="987417"/>
                </a:lnTo>
                <a:close/>
                <a:moveTo>
                  <a:pt x="1257151" y="986892"/>
                </a:moveTo>
                <a:lnTo>
                  <a:pt x="1256495" y="987416"/>
                </a:lnTo>
                <a:lnTo>
                  <a:pt x="1255577" y="988334"/>
                </a:lnTo>
                <a:lnTo>
                  <a:pt x="1255577" y="988334"/>
                </a:lnTo>
                <a:lnTo>
                  <a:pt x="1256495" y="987416"/>
                </a:lnTo>
                <a:lnTo>
                  <a:pt x="1257151" y="986892"/>
                </a:lnTo>
                <a:close/>
                <a:moveTo>
                  <a:pt x="1261479" y="986760"/>
                </a:moveTo>
                <a:lnTo>
                  <a:pt x="1261347" y="986892"/>
                </a:lnTo>
                <a:lnTo>
                  <a:pt x="1260954" y="987416"/>
                </a:lnTo>
                <a:lnTo>
                  <a:pt x="1260298" y="988334"/>
                </a:lnTo>
                <a:lnTo>
                  <a:pt x="1258856" y="987416"/>
                </a:lnTo>
                <a:lnTo>
                  <a:pt x="1260298" y="988334"/>
                </a:lnTo>
                <a:lnTo>
                  <a:pt x="1260954" y="987416"/>
                </a:lnTo>
                <a:lnTo>
                  <a:pt x="1261347" y="986892"/>
                </a:lnTo>
                <a:close/>
                <a:moveTo>
                  <a:pt x="1260466" y="986058"/>
                </a:moveTo>
                <a:lnTo>
                  <a:pt x="1261609" y="986630"/>
                </a:lnTo>
                <a:lnTo>
                  <a:pt x="1261609" y="986629"/>
                </a:lnTo>
                <a:close/>
                <a:moveTo>
                  <a:pt x="1256495" y="984794"/>
                </a:moveTo>
                <a:lnTo>
                  <a:pt x="1255971" y="985187"/>
                </a:lnTo>
                <a:lnTo>
                  <a:pt x="1255971" y="985974"/>
                </a:lnTo>
                <a:lnTo>
                  <a:pt x="1255971" y="986630"/>
                </a:lnTo>
                <a:lnTo>
                  <a:pt x="1256923" y="986841"/>
                </a:lnTo>
                <a:lnTo>
                  <a:pt x="1255971" y="986629"/>
                </a:lnTo>
                <a:lnTo>
                  <a:pt x="1255971" y="985974"/>
                </a:lnTo>
                <a:lnTo>
                  <a:pt x="1255971" y="985187"/>
                </a:lnTo>
                <a:lnTo>
                  <a:pt x="1256495" y="984794"/>
                </a:lnTo>
                <a:lnTo>
                  <a:pt x="1256722" y="984899"/>
                </a:lnTo>
                <a:close/>
                <a:moveTo>
                  <a:pt x="1260298" y="983876"/>
                </a:moveTo>
                <a:lnTo>
                  <a:pt x="1260298" y="985974"/>
                </a:lnTo>
                <a:lnTo>
                  <a:pt x="1260298" y="985974"/>
                </a:lnTo>
                <a:lnTo>
                  <a:pt x="1260298" y="983876"/>
                </a:lnTo>
                <a:close/>
                <a:moveTo>
                  <a:pt x="1258856" y="982433"/>
                </a:moveTo>
                <a:lnTo>
                  <a:pt x="1258200" y="983876"/>
                </a:lnTo>
                <a:lnTo>
                  <a:pt x="1258200" y="983876"/>
                </a:lnTo>
                <a:lnTo>
                  <a:pt x="1258856" y="982433"/>
                </a:lnTo>
                <a:close/>
                <a:moveTo>
                  <a:pt x="526530" y="981958"/>
                </a:moveTo>
                <a:lnTo>
                  <a:pt x="523736" y="987416"/>
                </a:lnTo>
                <a:lnTo>
                  <a:pt x="523737" y="987416"/>
                </a:lnTo>
                <a:close/>
                <a:moveTo>
                  <a:pt x="891821" y="980991"/>
                </a:moveTo>
                <a:lnTo>
                  <a:pt x="891821" y="980991"/>
                </a:lnTo>
                <a:lnTo>
                  <a:pt x="896672" y="982696"/>
                </a:lnTo>
                <a:close/>
                <a:moveTo>
                  <a:pt x="1257151" y="978106"/>
                </a:moveTo>
                <a:lnTo>
                  <a:pt x="1257413" y="978893"/>
                </a:lnTo>
                <a:lnTo>
                  <a:pt x="1257151" y="980598"/>
                </a:lnTo>
                <a:lnTo>
                  <a:pt x="1258200" y="982040"/>
                </a:lnTo>
                <a:lnTo>
                  <a:pt x="1258200" y="982040"/>
                </a:lnTo>
                <a:lnTo>
                  <a:pt x="1257151" y="980597"/>
                </a:lnTo>
                <a:lnTo>
                  <a:pt x="1257413" y="978893"/>
                </a:lnTo>
                <a:lnTo>
                  <a:pt x="1257151" y="978106"/>
                </a:lnTo>
                <a:close/>
                <a:moveTo>
                  <a:pt x="1251775" y="973254"/>
                </a:moveTo>
                <a:lnTo>
                  <a:pt x="1251775" y="974172"/>
                </a:lnTo>
                <a:lnTo>
                  <a:pt x="1253873" y="977450"/>
                </a:lnTo>
                <a:lnTo>
                  <a:pt x="1251775" y="974172"/>
                </a:lnTo>
                <a:lnTo>
                  <a:pt x="1251775" y="973254"/>
                </a:lnTo>
                <a:close/>
                <a:moveTo>
                  <a:pt x="1253479" y="968533"/>
                </a:moveTo>
                <a:lnTo>
                  <a:pt x="1253217" y="969320"/>
                </a:lnTo>
                <a:lnTo>
                  <a:pt x="1252693" y="969714"/>
                </a:lnTo>
                <a:lnTo>
                  <a:pt x="1252430" y="971156"/>
                </a:lnTo>
                <a:lnTo>
                  <a:pt x="1250332" y="971156"/>
                </a:lnTo>
                <a:lnTo>
                  <a:pt x="1250332" y="972730"/>
                </a:lnTo>
                <a:lnTo>
                  <a:pt x="1251546" y="973171"/>
                </a:lnTo>
                <a:lnTo>
                  <a:pt x="1250332" y="972729"/>
                </a:lnTo>
                <a:lnTo>
                  <a:pt x="1250332" y="971156"/>
                </a:lnTo>
                <a:lnTo>
                  <a:pt x="1252430" y="971156"/>
                </a:lnTo>
                <a:lnTo>
                  <a:pt x="1252693" y="969714"/>
                </a:lnTo>
                <a:lnTo>
                  <a:pt x="1253217" y="969320"/>
                </a:lnTo>
                <a:lnTo>
                  <a:pt x="1253479" y="968533"/>
                </a:lnTo>
                <a:close/>
                <a:moveTo>
                  <a:pt x="567009" y="968271"/>
                </a:moveTo>
                <a:lnTo>
                  <a:pt x="566354" y="969058"/>
                </a:lnTo>
                <a:lnTo>
                  <a:pt x="567009" y="968272"/>
                </a:lnTo>
                <a:close/>
                <a:moveTo>
                  <a:pt x="1253512" y="964909"/>
                </a:moveTo>
                <a:lnTo>
                  <a:pt x="1253217" y="964993"/>
                </a:lnTo>
                <a:lnTo>
                  <a:pt x="1253479" y="966435"/>
                </a:lnTo>
                <a:lnTo>
                  <a:pt x="1252693" y="967091"/>
                </a:lnTo>
                <a:lnTo>
                  <a:pt x="1252693" y="967878"/>
                </a:lnTo>
                <a:lnTo>
                  <a:pt x="1252693" y="967878"/>
                </a:lnTo>
                <a:lnTo>
                  <a:pt x="1252693" y="967091"/>
                </a:lnTo>
                <a:lnTo>
                  <a:pt x="1253479" y="966435"/>
                </a:lnTo>
                <a:lnTo>
                  <a:pt x="1253217" y="964993"/>
                </a:lnTo>
                <a:close/>
                <a:moveTo>
                  <a:pt x="480463" y="963682"/>
                </a:moveTo>
                <a:lnTo>
                  <a:pt x="476661" y="967091"/>
                </a:lnTo>
                <a:lnTo>
                  <a:pt x="476661" y="967091"/>
                </a:lnTo>
                <a:close/>
                <a:moveTo>
                  <a:pt x="1256495" y="959354"/>
                </a:moveTo>
                <a:lnTo>
                  <a:pt x="1254597" y="963679"/>
                </a:lnTo>
                <a:lnTo>
                  <a:pt x="1256495" y="959354"/>
                </a:lnTo>
                <a:close/>
                <a:moveTo>
                  <a:pt x="1250040" y="957317"/>
                </a:moveTo>
                <a:lnTo>
                  <a:pt x="1250594" y="957650"/>
                </a:lnTo>
                <a:lnTo>
                  <a:pt x="1251381" y="958699"/>
                </a:lnTo>
                <a:lnTo>
                  <a:pt x="1254528" y="958699"/>
                </a:lnTo>
                <a:lnTo>
                  <a:pt x="1256192" y="959253"/>
                </a:lnTo>
                <a:lnTo>
                  <a:pt x="1254528" y="958698"/>
                </a:lnTo>
                <a:lnTo>
                  <a:pt x="1251381" y="958698"/>
                </a:lnTo>
                <a:lnTo>
                  <a:pt x="1250595" y="957650"/>
                </a:lnTo>
                <a:close/>
                <a:moveTo>
                  <a:pt x="1250332" y="956994"/>
                </a:moveTo>
                <a:lnTo>
                  <a:pt x="1249939" y="957256"/>
                </a:lnTo>
                <a:lnTo>
                  <a:pt x="1249939" y="957256"/>
                </a:lnTo>
                <a:lnTo>
                  <a:pt x="1250332" y="956994"/>
                </a:lnTo>
                <a:close/>
                <a:moveTo>
                  <a:pt x="1249019" y="955685"/>
                </a:moveTo>
                <a:lnTo>
                  <a:pt x="1248890" y="955814"/>
                </a:lnTo>
                <a:lnTo>
                  <a:pt x="1249152" y="956601"/>
                </a:lnTo>
                <a:lnTo>
                  <a:pt x="1250133" y="956927"/>
                </a:lnTo>
                <a:lnTo>
                  <a:pt x="1249152" y="956600"/>
                </a:lnTo>
                <a:lnTo>
                  <a:pt x="1248890" y="955814"/>
                </a:lnTo>
                <a:close/>
                <a:moveTo>
                  <a:pt x="1249152" y="954109"/>
                </a:moveTo>
                <a:lnTo>
                  <a:pt x="1249152" y="955551"/>
                </a:lnTo>
                <a:lnTo>
                  <a:pt x="1249152" y="955551"/>
                </a:lnTo>
                <a:lnTo>
                  <a:pt x="1249152" y="954109"/>
                </a:lnTo>
                <a:close/>
                <a:moveTo>
                  <a:pt x="1245743" y="952667"/>
                </a:moveTo>
                <a:lnTo>
                  <a:pt x="1245349" y="954109"/>
                </a:lnTo>
                <a:lnTo>
                  <a:pt x="1245349" y="954109"/>
                </a:lnTo>
                <a:close/>
                <a:moveTo>
                  <a:pt x="1253671" y="947916"/>
                </a:moveTo>
                <a:lnTo>
                  <a:pt x="1253217" y="948733"/>
                </a:lnTo>
                <a:lnTo>
                  <a:pt x="1252430" y="949257"/>
                </a:lnTo>
                <a:lnTo>
                  <a:pt x="1253479" y="951224"/>
                </a:lnTo>
                <a:lnTo>
                  <a:pt x="1253873" y="953453"/>
                </a:lnTo>
                <a:lnTo>
                  <a:pt x="1249152" y="953453"/>
                </a:lnTo>
                <a:lnTo>
                  <a:pt x="1249000" y="953370"/>
                </a:lnTo>
                <a:lnTo>
                  <a:pt x="1249152" y="953453"/>
                </a:lnTo>
                <a:lnTo>
                  <a:pt x="1253873" y="953453"/>
                </a:lnTo>
                <a:lnTo>
                  <a:pt x="1253479" y="951224"/>
                </a:lnTo>
                <a:lnTo>
                  <a:pt x="1252430" y="949257"/>
                </a:lnTo>
                <a:lnTo>
                  <a:pt x="1253217" y="948733"/>
                </a:lnTo>
                <a:close/>
                <a:moveTo>
                  <a:pt x="1253479" y="946897"/>
                </a:moveTo>
                <a:lnTo>
                  <a:pt x="1253873" y="947553"/>
                </a:lnTo>
                <a:lnTo>
                  <a:pt x="1253873" y="947552"/>
                </a:lnTo>
                <a:lnTo>
                  <a:pt x="1253479" y="946897"/>
                </a:lnTo>
                <a:lnTo>
                  <a:pt x="1255971" y="947290"/>
                </a:lnTo>
                <a:lnTo>
                  <a:pt x="1259905" y="949257"/>
                </a:lnTo>
                <a:lnTo>
                  <a:pt x="1259905" y="949257"/>
                </a:lnTo>
                <a:lnTo>
                  <a:pt x="1255971" y="947290"/>
                </a:lnTo>
                <a:close/>
                <a:moveTo>
                  <a:pt x="567618" y="946193"/>
                </a:moveTo>
                <a:lnTo>
                  <a:pt x="567271" y="948733"/>
                </a:lnTo>
                <a:lnTo>
                  <a:pt x="567665" y="962633"/>
                </a:lnTo>
                <a:lnTo>
                  <a:pt x="566353" y="966435"/>
                </a:lnTo>
                <a:lnTo>
                  <a:pt x="566354" y="966435"/>
                </a:lnTo>
                <a:lnTo>
                  <a:pt x="567665" y="962633"/>
                </a:lnTo>
                <a:lnTo>
                  <a:pt x="567272" y="948733"/>
                </a:lnTo>
                <a:close/>
                <a:moveTo>
                  <a:pt x="1263839" y="945848"/>
                </a:moveTo>
                <a:lnTo>
                  <a:pt x="1263839" y="946897"/>
                </a:lnTo>
                <a:lnTo>
                  <a:pt x="1263052" y="946897"/>
                </a:lnTo>
                <a:lnTo>
                  <a:pt x="1262790" y="948470"/>
                </a:lnTo>
                <a:lnTo>
                  <a:pt x="1262396" y="948733"/>
                </a:lnTo>
                <a:lnTo>
                  <a:pt x="1262134" y="950175"/>
                </a:lnTo>
                <a:lnTo>
                  <a:pt x="1260298" y="949913"/>
                </a:lnTo>
                <a:lnTo>
                  <a:pt x="1260298" y="949913"/>
                </a:lnTo>
                <a:lnTo>
                  <a:pt x="1262134" y="950175"/>
                </a:lnTo>
                <a:lnTo>
                  <a:pt x="1262396" y="948733"/>
                </a:lnTo>
                <a:lnTo>
                  <a:pt x="1262790" y="948470"/>
                </a:lnTo>
                <a:lnTo>
                  <a:pt x="1263052" y="946897"/>
                </a:lnTo>
                <a:lnTo>
                  <a:pt x="1263839" y="946897"/>
                </a:lnTo>
                <a:lnTo>
                  <a:pt x="1263839" y="945848"/>
                </a:lnTo>
                <a:close/>
                <a:moveTo>
                  <a:pt x="466957" y="945454"/>
                </a:moveTo>
                <a:lnTo>
                  <a:pt x="463810" y="945847"/>
                </a:lnTo>
                <a:lnTo>
                  <a:pt x="463810" y="945849"/>
                </a:lnTo>
                <a:lnTo>
                  <a:pt x="466956" y="945455"/>
                </a:lnTo>
                <a:lnTo>
                  <a:pt x="469186" y="947291"/>
                </a:lnTo>
                <a:lnTo>
                  <a:pt x="470497" y="945849"/>
                </a:lnTo>
                <a:lnTo>
                  <a:pt x="470890" y="946635"/>
                </a:lnTo>
                <a:lnTo>
                  <a:pt x="471677" y="946635"/>
                </a:lnTo>
                <a:lnTo>
                  <a:pt x="471677" y="946634"/>
                </a:lnTo>
                <a:lnTo>
                  <a:pt x="470891" y="946634"/>
                </a:lnTo>
                <a:lnTo>
                  <a:pt x="470498" y="945847"/>
                </a:lnTo>
                <a:lnTo>
                  <a:pt x="469186" y="947290"/>
                </a:lnTo>
                <a:close/>
                <a:moveTo>
                  <a:pt x="570156" y="943882"/>
                </a:moveTo>
                <a:lnTo>
                  <a:pt x="570028" y="944021"/>
                </a:lnTo>
                <a:lnTo>
                  <a:pt x="570156" y="943882"/>
                </a:lnTo>
                <a:close/>
                <a:moveTo>
                  <a:pt x="1263839" y="942438"/>
                </a:moveTo>
                <a:lnTo>
                  <a:pt x="1263052" y="944143"/>
                </a:lnTo>
                <a:lnTo>
                  <a:pt x="1261347" y="943356"/>
                </a:lnTo>
                <a:lnTo>
                  <a:pt x="1261347" y="944537"/>
                </a:lnTo>
                <a:lnTo>
                  <a:pt x="1263545" y="945693"/>
                </a:lnTo>
                <a:lnTo>
                  <a:pt x="1261347" y="944536"/>
                </a:lnTo>
                <a:lnTo>
                  <a:pt x="1261347" y="943356"/>
                </a:lnTo>
                <a:lnTo>
                  <a:pt x="1263052" y="944143"/>
                </a:lnTo>
                <a:lnTo>
                  <a:pt x="1263839" y="942438"/>
                </a:lnTo>
                <a:lnTo>
                  <a:pt x="1264232" y="942494"/>
                </a:lnTo>
                <a:close/>
                <a:moveTo>
                  <a:pt x="578893" y="941743"/>
                </a:moveTo>
                <a:lnTo>
                  <a:pt x="578155" y="942701"/>
                </a:lnTo>
                <a:lnTo>
                  <a:pt x="576454" y="943470"/>
                </a:lnTo>
                <a:lnTo>
                  <a:pt x="578156" y="942701"/>
                </a:lnTo>
                <a:close/>
                <a:moveTo>
                  <a:pt x="1266986" y="939554"/>
                </a:moveTo>
                <a:lnTo>
                  <a:pt x="1267248" y="940471"/>
                </a:lnTo>
                <a:lnTo>
                  <a:pt x="1265675" y="940471"/>
                </a:lnTo>
                <a:lnTo>
                  <a:pt x="1265281" y="941258"/>
                </a:lnTo>
                <a:lnTo>
                  <a:pt x="1265675" y="942700"/>
                </a:lnTo>
                <a:lnTo>
                  <a:pt x="1265675" y="942700"/>
                </a:lnTo>
                <a:lnTo>
                  <a:pt x="1265281" y="941258"/>
                </a:lnTo>
                <a:lnTo>
                  <a:pt x="1265675" y="940471"/>
                </a:lnTo>
                <a:lnTo>
                  <a:pt x="1267248" y="940471"/>
                </a:lnTo>
                <a:lnTo>
                  <a:pt x="1266987" y="939554"/>
                </a:lnTo>
                <a:close/>
                <a:moveTo>
                  <a:pt x="471939" y="938897"/>
                </a:moveTo>
                <a:lnTo>
                  <a:pt x="470891" y="939160"/>
                </a:lnTo>
                <a:lnTo>
                  <a:pt x="470891" y="939161"/>
                </a:lnTo>
                <a:lnTo>
                  <a:pt x="471939" y="938899"/>
                </a:lnTo>
                <a:close/>
                <a:moveTo>
                  <a:pt x="1268035" y="938504"/>
                </a:moveTo>
                <a:lnTo>
                  <a:pt x="1268428" y="939160"/>
                </a:lnTo>
                <a:lnTo>
                  <a:pt x="1267966" y="939286"/>
                </a:lnTo>
                <a:lnTo>
                  <a:pt x="1268428" y="939160"/>
                </a:lnTo>
                <a:lnTo>
                  <a:pt x="1268035" y="938504"/>
                </a:lnTo>
                <a:lnTo>
                  <a:pt x="1268691" y="938898"/>
                </a:lnTo>
                <a:close/>
                <a:moveTo>
                  <a:pt x="1272174" y="936893"/>
                </a:moveTo>
                <a:lnTo>
                  <a:pt x="1273411" y="937456"/>
                </a:lnTo>
                <a:lnTo>
                  <a:pt x="1273018" y="939160"/>
                </a:lnTo>
                <a:lnTo>
                  <a:pt x="1273018" y="939816"/>
                </a:lnTo>
                <a:lnTo>
                  <a:pt x="1271969" y="940209"/>
                </a:lnTo>
                <a:lnTo>
                  <a:pt x="1270658" y="939160"/>
                </a:lnTo>
                <a:lnTo>
                  <a:pt x="1268691" y="940209"/>
                </a:lnTo>
                <a:lnTo>
                  <a:pt x="1268691" y="940209"/>
                </a:lnTo>
                <a:lnTo>
                  <a:pt x="1270658" y="939160"/>
                </a:lnTo>
                <a:lnTo>
                  <a:pt x="1271969" y="940209"/>
                </a:lnTo>
                <a:lnTo>
                  <a:pt x="1273018" y="939816"/>
                </a:lnTo>
                <a:lnTo>
                  <a:pt x="1273018" y="939160"/>
                </a:lnTo>
                <a:lnTo>
                  <a:pt x="1273411" y="937455"/>
                </a:lnTo>
                <a:close/>
                <a:moveTo>
                  <a:pt x="474562" y="935358"/>
                </a:moveTo>
                <a:lnTo>
                  <a:pt x="471940" y="937062"/>
                </a:lnTo>
                <a:lnTo>
                  <a:pt x="471940" y="937062"/>
                </a:lnTo>
                <a:lnTo>
                  <a:pt x="474562" y="935358"/>
                </a:lnTo>
                <a:close/>
                <a:moveTo>
                  <a:pt x="1287573" y="928539"/>
                </a:moveTo>
                <a:lnTo>
                  <a:pt x="1289409" y="936013"/>
                </a:lnTo>
                <a:lnTo>
                  <a:pt x="1289314" y="935939"/>
                </a:lnTo>
                <a:lnTo>
                  <a:pt x="1289409" y="936013"/>
                </a:lnTo>
                <a:lnTo>
                  <a:pt x="1287574" y="928539"/>
                </a:lnTo>
                <a:close/>
                <a:moveTo>
                  <a:pt x="577631" y="928539"/>
                </a:moveTo>
                <a:lnTo>
                  <a:pt x="577237" y="929982"/>
                </a:lnTo>
                <a:lnTo>
                  <a:pt x="579467" y="933129"/>
                </a:lnTo>
                <a:lnTo>
                  <a:pt x="580516" y="934834"/>
                </a:lnTo>
                <a:lnTo>
                  <a:pt x="580909" y="936276"/>
                </a:lnTo>
                <a:lnTo>
                  <a:pt x="580909" y="936275"/>
                </a:lnTo>
                <a:lnTo>
                  <a:pt x="580516" y="934833"/>
                </a:lnTo>
                <a:lnTo>
                  <a:pt x="579467" y="933128"/>
                </a:lnTo>
                <a:lnTo>
                  <a:pt x="577238" y="929981"/>
                </a:lnTo>
                <a:close/>
                <a:moveTo>
                  <a:pt x="1292989" y="927785"/>
                </a:moveTo>
                <a:lnTo>
                  <a:pt x="1293868" y="928539"/>
                </a:lnTo>
                <a:lnTo>
                  <a:pt x="1293605" y="929981"/>
                </a:lnTo>
                <a:lnTo>
                  <a:pt x="1292163" y="928932"/>
                </a:lnTo>
                <a:lnTo>
                  <a:pt x="1291507" y="931423"/>
                </a:lnTo>
                <a:lnTo>
                  <a:pt x="1291251" y="931235"/>
                </a:lnTo>
                <a:lnTo>
                  <a:pt x="1291507" y="931423"/>
                </a:lnTo>
                <a:lnTo>
                  <a:pt x="1292163" y="928932"/>
                </a:lnTo>
                <a:lnTo>
                  <a:pt x="1293605" y="929981"/>
                </a:lnTo>
                <a:lnTo>
                  <a:pt x="1293868" y="928538"/>
                </a:lnTo>
                <a:close/>
                <a:moveTo>
                  <a:pt x="1293182" y="927659"/>
                </a:moveTo>
                <a:lnTo>
                  <a:pt x="1292950" y="927752"/>
                </a:lnTo>
                <a:lnTo>
                  <a:pt x="1292950" y="927752"/>
                </a:lnTo>
                <a:close/>
                <a:moveTo>
                  <a:pt x="1278656" y="927096"/>
                </a:moveTo>
                <a:lnTo>
                  <a:pt x="1276296" y="929981"/>
                </a:lnTo>
                <a:lnTo>
                  <a:pt x="1277214" y="931423"/>
                </a:lnTo>
                <a:lnTo>
                  <a:pt x="1275772" y="936275"/>
                </a:lnTo>
                <a:lnTo>
                  <a:pt x="1272231" y="934833"/>
                </a:lnTo>
                <a:lnTo>
                  <a:pt x="1271969" y="936800"/>
                </a:lnTo>
                <a:lnTo>
                  <a:pt x="1271969" y="936800"/>
                </a:lnTo>
                <a:lnTo>
                  <a:pt x="1272231" y="934833"/>
                </a:lnTo>
                <a:lnTo>
                  <a:pt x="1275772" y="936275"/>
                </a:lnTo>
                <a:lnTo>
                  <a:pt x="1277214" y="931423"/>
                </a:lnTo>
                <a:lnTo>
                  <a:pt x="1276296" y="929981"/>
                </a:lnTo>
                <a:lnTo>
                  <a:pt x="1278657" y="927097"/>
                </a:lnTo>
                <a:close/>
                <a:moveTo>
                  <a:pt x="578811" y="923556"/>
                </a:moveTo>
                <a:lnTo>
                  <a:pt x="577631" y="925654"/>
                </a:lnTo>
                <a:lnTo>
                  <a:pt x="577237" y="926441"/>
                </a:lnTo>
                <a:lnTo>
                  <a:pt x="577616" y="928458"/>
                </a:lnTo>
                <a:lnTo>
                  <a:pt x="577238" y="926440"/>
                </a:lnTo>
                <a:lnTo>
                  <a:pt x="577631" y="925654"/>
                </a:lnTo>
                <a:lnTo>
                  <a:pt x="578811" y="923556"/>
                </a:lnTo>
                <a:close/>
                <a:moveTo>
                  <a:pt x="1287968" y="921458"/>
                </a:moveTo>
                <a:lnTo>
                  <a:pt x="1287967" y="921458"/>
                </a:lnTo>
                <a:lnTo>
                  <a:pt x="1289016" y="923556"/>
                </a:lnTo>
                <a:lnTo>
                  <a:pt x="1294410" y="921652"/>
                </a:lnTo>
                <a:lnTo>
                  <a:pt x="1289016" y="923555"/>
                </a:lnTo>
                <a:close/>
                <a:moveTo>
                  <a:pt x="1297934" y="920408"/>
                </a:moveTo>
                <a:lnTo>
                  <a:pt x="1297933" y="920408"/>
                </a:lnTo>
                <a:lnTo>
                  <a:pt x="1297933" y="926047"/>
                </a:lnTo>
                <a:lnTo>
                  <a:pt x="1297146" y="926047"/>
                </a:lnTo>
                <a:lnTo>
                  <a:pt x="1293212" y="925391"/>
                </a:lnTo>
                <a:lnTo>
                  <a:pt x="1292950" y="925654"/>
                </a:lnTo>
                <a:lnTo>
                  <a:pt x="1293605" y="927489"/>
                </a:lnTo>
                <a:lnTo>
                  <a:pt x="1293605" y="927489"/>
                </a:lnTo>
                <a:lnTo>
                  <a:pt x="1292950" y="925654"/>
                </a:lnTo>
                <a:lnTo>
                  <a:pt x="1293212" y="925391"/>
                </a:lnTo>
                <a:lnTo>
                  <a:pt x="1297147" y="926047"/>
                </a:lnTo>
                <a:lnTo>
                  <a:pt x="1297934" y="926047"/>
                </a:lnTo>
                <a:close/>
                <a:moveTo>
                  <a:pt x="1288229" y="920408"/>
                </a:moveTo>
                <a:lnTo>
                  <a:pt x="1288754" y="921195"/>
                </a:lnTo>
                <a:lnTo>
                  <a:pt x="1288494" y="921282"/>
                </a:lnTo>
                <a:lnTo>
                  <a:pt x="1288754" y="921195"/>
                </a:lnTo>
                <a:close/>
                <a:moveTo>
                  <a:pt x="568927" y="919892"/>
                </a:moveTo>
                <a:lnTo>
                  <a:pt x="571599" y="923950"/>
                </a:lnTo>
                <a:lnTo>
                  <a:pt x="573697" y="924737"/>
                </a:lnTo>
                <a:lnTo>
                  <a:pt x="575074" y="922277"/>
                </a:lnTo>
                <a:lnTo>
                  <a:pt x="573697" y="924736"/>
                </a:lnTo>
                <a:lnTo>
                  <a:pt x="571599" y="923949"/>
                </a:lnTo>
                <a:close/>
                <a:moveTo>
                  <a:pt x="473415" y="917358"/>
                </a:moveTo>
                <a:lnTo>
                  <a:pt x="473382" y="917654"/>
                </a:lnTo>
                <a:lnTo>
                  <a:pt x="472863" y="918740"/>
                </a:lnTo>
                <a:lnTo>
                  <a:pt x="473382" y="917655"/>
                </a:lnTo>
                <a:close/>
                <a:moveTo>
                  <a:pt x="1288943" y="916141"/>
                </a:moveTo>
                <a:lnTo>
                  <a:pt x="1288229" y="916474"/>
                </a:lnTo>
                <a:lnTo>
                  <a:pt x="1287573" y="917655"/>
                </a:lnTo>
                <a:lnTo>
                  <a:pt x="1287967" y="920671"/>
                </a:lnTo>
                <a:lnTo>
                  <a:pt x="1287967" y="920671"/>
                </a:lnTo>
                <a:lnTo>
                  <a:pt x="1287573" y="917655"/>
                </a:lnTo>
                <a:lnTo>
                  <a:pt x="1288229" y="916474"/>
                </a:lnTo>
                <a:close/>
                <a:moveTo>
                  <a:pt x="477578" y="913589"/>
                </a:moveTo>
                <a:lnTo>
                  <a:pt x="473776" y="914114"/>
                </a:lnTo>
                <a:lnTo>
                  <a:pt x="473776" y="914115"/>
                </a:lnTo>
                <a:lnTo>
                  <a:pt x="477578" y="913590"/>
                </a:lnTo>
                <a:close/>
                <a:moveTo>
                  <a:pt x="1294392" y="911623"/>
                </a:moveTo>
                <a:lnTo>
                  <a:pt x="1294392" y="912672"/>
                </a:lnTo>
                <a:lnTo>
                  <a:pt x="1294392" y="912934"/>
                </a:lnTo>
                <a:lnTo>
                  <a:pt x="1293868" y="913590"/>
                </a:lnTo>
                <a:lnTo>
                  <a:pt x="1291507" y="915032"/>
                </a:lnTo>
                <a:lnTo>
                  <a:pt x="1291049" y="915216"/>
                </a:lnTo>
                <a:lnTo>
                  <a:pt x="1291507" y="915032"/>
                </a:lnTo>
                <a:lnTo>
                  <a:pt x="1293868" y="913590"/>
                </a:lnTo>
                <a:lnTo>
                  <a:pt x="1294392" y="912934"/>
                </a:lnTo>
                <a:lnTo>
                  <a:pt x="1294392" y="912672"/>
                </a:lnTo>
                <a:lnTo>
                  <a:pt x="1294392" y="911623"/>
                </a:lnTo>
                <a:close/>
                <a:moveTo>
                  <a:pt x="1293868" y="910749"/>
                </a:moveTo>
                <a:lnTo>
                  <a:pt x="1293605" y="910836"/>
                </a:lnTo>
                <a:lnTo>
                  <a:pt x="1293868" y="911623"/>
                </a:lnTo>
                <a:lnTo>
                  <a:pt x="1293868" y="911623"/>
                </a:lnTo>
                <a:lnTo>
                  <a:pt x="1293605" y="910836"/>
                </a:lnTo>
                <a:close/>
                <a:moveTo>
                  <a:pt x="484530" y="909061"/>
                </a:moveTo>
                <a:lnTo>
                  <a:pt x="484397" y="909393"/>
                </a:lnTo>
                <a:lnTo>
                  <a:pt x="479021" y="911229"/>
                </a:lnTo>
                <a:lnTo>
                  <a:pt x="479021" y="911229"/>
                </a:lnTo>
                <a:lnTo>
                  <a:pt x="484397" y="909394"/>
                </a:lnTo>
                <a:close/>
                <a:moveTo>
                  <a:pt x="1296588" y="905791"/>
                </a:moveTo>
                <a:lnTo>
                  <a:pt x="1294654" y="907295"/>
                </a:lnTo>
                <a:lnTo>
                  <a:pt x="1295048" y="909131"/>
                </a:lnTo>
                <a:lnTo>
                  <a:pt x="1294392" y="909393"/>
                </a:lnTo>
                <a:lnTo>
                  <a:pt x="1294392" y="910180"/>
                </a:lnTo>
                <a:lnTo>
                  <a:pt x="1294392" y="910573"/>
                </a:lnTo>
                <a:lnTo>
                  <a:pt x="1294392" y="910573"/>
                </a:lnTo>
                <a:lnTo>
                  <a:pt x="1294392" y="910180"/>
                </a:lnTo>
                <a:lnTo>
                  <a:pt x="1294392" y="909393"/>
                </a:lnTo>
                <a:lnTo>
                  <a:pt x="1295048" y="909131"/>
                </a:lnTo>
                <a:lnTo>
                  <a:pt x="1294654" y="907295"/>
                </a:lnTo>
                <a:close/>
                <a:moveTo>
                  <a:pt x="1033311" y="905197"/>
                </a:moveTo>
                <a:lnTo>
                  <a:pt x="1036064" y="907951"/>
                </a:lnTo>
                <a:lnTo>
                  <a:pt x="1038949" y="908738"/>
                </a:lnTo>
                <a:lnTo>
                  <a:pt x="1036065" y="907951"/>
                </a:lnTo>
                <a:close/>
                <a:moveTo>
                  <a:pt x="485837" y="905051"/>
                </a:moveTo>
                <a:lnTo>
                  <a:pt x="485446" y="906639"/>
                </a:lnTo>
                <a:lnTo>
                  <a:pt x="485089" y="907592"/>
                </a:lnTo>
                <a:lnTo>
                  <a:pt x="485446" y="906640"/>
                </a:lnTo>
                <a:close/>
                <a:moveTo>
                  <a:pt x="565366" y="901669"/>
                </a:moveTo>
                <a:lnTo>
                  <a:pt x="565960" y="904936"/>
                </a:lnTo>
                <a:lnTo>
                  <a:pt x="567543" y="915228"/>
                </a:lnTo>
                <a:lnTo>
                  <a:pt x="565960" y="904935"/>
                </a:lnTo>
                <a:close/>
                <a:moveTo>
                  <a:pt x="1299245" y="901394"/>
                </a:moveTo>
                <a:lnTo>
                  <a:pt x="1298588" y="901559"/>
                </a:lnTo>
                <a:lnTo>
                  <a:pt x="1299244" y="901395"/>
                </a:lnTo>
                <a:lnTo>
                  <a:pt x="1299637" y="901395"/>
                </a:lnTo>
                <a:lnTo>
                  <a:pt x="1299244" y="902312"/>
                </a:lnTo>
                <a:lnTo>
                  <a:pt x="1298588" y="903493"/>
                </a:lnTo>
                <a:lnTo>
                  <a:pt x="1298195" y="904541"/>
                </a:lnTo>
                <a:lnTo>
                  <a:pt x="1298196" y="904541"/>
                </a:lnTo>
                <a:lnTo>
                  <a:pt x="1298589" y="903492"/>
                </a:lnTo>
                <a:lnTo>
                  <a:pt x="1299245" y="902312"/>
                </a:lnTo>
                <a:lnTo>
                  <a:pt x="1299638" y="901394"/>
                </a:lnTo>
                <a:close/>
                <a:moveTo>
                  <a:pt x="1053505" y="900608"/>
                </a:moveTo>
                <a:lnTo>
                  <a:pt x="1054685" y="901395"/>
                </a:lnTo>
                <a:lnTo>
                  <a:pt x="1055341" y="900608"/>
                </a:lnTo>
                <a:lnTo>
                  <a:pt x="1054685" y="901394"/>
                </a:lnTo>
                <a:close/>
                <a:moveTo>
                  <a:pt x="1291550" y="893188"/>
                </a:moveTo>
                <a:lnTo>
                  <a:pt x="1293212" y="893396"/>
                </a:lnTo>
                <a:lnTo>
                  <a:pt x="1298588" y="899559"/>
                </a:lnTo>
                <a:lnTo>
                  <a:pt x="1298195" y="901657"/>
                </a:lnTo>
                <a:lnTo>
                  <a:pt x="1298196" y="901657"/>
                </a:lnTo>
                <a:lnTo>
                  <a:pt x="1298589" y="899558"/>
                </a:lnTo>
                <a:lnTo>
                  <a:pt x="1293212" y="893395"/>
                </a:lnTo>
                <a:close/>
                <a:moveTo>
                  <a:pt x="979023" y="889593"/>
                </a:moveTo>
                <a:lnTo>
                  <a:pt x="979023" y="889594"/>
                </a:lnTo>
                <a:lnTo>
                  <a:pt x="980072" y="891035"/>
                </a:lnTo>
                <a:close/>
                <a:moveTo>
                  <a:pt x="1056128" y="888937"/>
                </a:moveTo>
                <a:lnTo>
                  <a:pt x="1056127" y="888937"/>
                </a:lnTo>
                <a:lnTo>
                  <a:pt x="1056783" y="889199"/>
                </a:lnTo>
                <a:close/>
                <a:moveTo>
                  <a:pt x="1289016" y="888412"/>
                </a:moveTo>
                <a:lnTo>
                  <a:pt x="1287311" y="888937"/>
                </a:lnTo>
                <a:lnTo>
                  <a:pt x="1291114" y="893133"/>
                </a:lnTo>
                <a:lnTo>
                  <a:pt x="1287311" y="888937"/>
                </a:lnTo>
                <a:lnTo>
                  <a:pt x="1289016" y="888412"/>
                </a:lnTo>
                <a:close/>
                <a:moveTo>
                  <a:pt x="970630" y="888150"/>
                </a:moveTo>
                <a:lnTo>
                  <a:pt x="975088" y="890379"/>
                </a:lnTo>
                <a:lnTo>
                  <a:pt x="977973" y="891691"/>
                </a:lnTo>
                <a:lnTo>
                  <a:pt x="977973" y="891691"/>
                </a:lnTo>
                <a:lnTo>
                  <a:pt x="975089" y="890379"/>
                </a:lnTo>
                <a:close/>
                <a:moveTo>
                  <a:pt x="1024525" y="886314"/>
                </a:moveTo>
                <a:lnTo>
                  <a:pt x="1028065" y="887495"/>
                </a:lnTo>
                <a:lnTo>
                  <a:pt x="1029770" y="888937"/>
                </a:lnTo>
                <a:lnTo>
                  <a:pt x="1037244" y="889855"/>
                </a:lnTo>
                <a:lnTo>
                  <a:pt x="1035802" y="890379"/>
                </a:lnTo>
                <a:lnTo>
                  <a:pt x="1037245" y="889855"/>
                </a:lnTo>
                <a:lnTo>
                  <a:pt x="1029770" y="888937"/>
                </a:lnTo>
                <a:lnTo>
                  <a:pt x="1028066" y="887495"/>
                </a:lnTo>
                <a:close/>
                <a:moveTo>
                  <a:pt x="1286524" y="885397"/>
                </a:moveTo>
                <a:lnTo>
                  <a:pt x="1286524" y="886708"/>
                </a:lnTo>
                <a:lnTo>
                  <a:pt x="1286524" y="886708"/>
                </a:lnTo>
                <a:lnTo>
                  <a:pt x="1286524" y="885397"/>
                </a:lnTo>
                <a:close/>
                <a:moveTo>
                  <a:pt x="1017313" y="882118"/>
                </a:moveTo>
                <a:lnTo>
                  <a:pt x="1019148" y="882512"/>
                </a:lnTo>
                <a:lnTo>
                  <a:pt x="1019149" y="882512"/>
                </a:lnTo>
                <a:close/>
                <a:moveTo>
                  <a:pt x="562026" y="879758"/>
                </a:moveTo>
                <a:lnTo>
                  <a:pt x="562026" y="879759"/>
                </a:lnTo>
                <a:lnTo>
                  <a:pt x="563469" y="889200"/>
                </a:lnTo>
                <a:lnTo>
                  <a:pt x="564755" y="897809"/>
                </a:lnTo>
                <a:lnTo>
                  <a:pt x="563469" y="889199"/>
                </a:lnTo>
                <a:close/>
                <a:moveTo>
                  <a:pt x="1065962" y="879364"/>
                </a:moveTo>
                <a:lnTo>
                  <a:pt x="1062422" y="886708"/>
                </a:lnTo>
                <a:lnTo>
                  <a:pt x="1065962" y="879365"/>
                </a:lnTo>
                <a:close/>
                <a:moveTo>
                  <a:pt x="564256" y="875037"/>
                </a:moveTo>
                <a:lnTo>
                  <a:pt x="564255" y="875038"/>
                </a:lnTo>
                <a:lnTo>
                  <a:pt x="562815" y="878087"/>
                </a:lnTo>
                <a:close/>
                <a:moveTo>
                  <a:pt x="1011674" y="874775"/>
                </a:moveTo>
                <a:lnTo>
                  <a:pt x="1012067" y="876480"/>
                </a:lnTo>
                <a:lnTo>
                  <a:pt x="1012068" y="876480"/>
                </a:lnTo>
                <a:close/>
                <a:moveTo>
                  <a:pt x="1013117" y="872283"/>
                </a:moveTo>
                <a:lnTo>
                  <a:pt x="1013116" y="872283"/>
                </a:lnTo>
                <a:lnTo>
                  <a:pt x="1013772" y="872939"/>
                </a:lnTo>
                <a:close/>
                <a:moveTo>
                  <a:pt x="993972" y="872283"/>
                </a:moveTo>
                <a:lnTo>
                  <a:pt x="993971" y="872283"/>
                </a:lnTo>
                <a:lnTo>
                  <a:pt x="993971" y="873332"/>
                </a:lnTo>
                <a:lnTo>
                  <a:pt x="993972" y="873332"/>
                </a:lnTo>
                <a:close/>
                <a:moveTo>
                  <a:pt x="1292950" y="866251"/>
                </a:moveTo>
                <a:lnTo>
                  <a:pt x="1293212" y="867956"/>
                </a:lnTo>
                <a:lnTo>
                  <a:pt x="1295310" y="872677"/>
                </a:lnTo>
                <a:lnTo>
                  <a:pt x="1291770" y="880020"/>
                </a:lnTo>
                <a:lnTo>
                  <a:pt x="1289671" y="880676"/>
                </a:lnTo>
                <a:lnTo>
                  <a:pt x="1287573" y="885003"/>
                </a:lnTo>
                <a:lnTo>
                  <a:pt x="1287213" y="885138"/>
                </a:lnTo>
                <a:lnTo>
                  <a:pt x="1287573" y="885003"/>
                </a:lnTo>
                <a:lnTo>
                  <a:pt x="1289671" y="880676"/>
                </a:lnTo>
                <a:lnTo>
                  <a:pt x="1291770" y="880020"/>
                </a:lnTo>
                <a:lnTo>
                  <a:pt x="1295310" y="872677"/>
                </a:lnTo>
                <a:lnTo>
                  <a:pt x="1293212" y="867956"/>
                </a:lnTo>
                <a:lnTo>
                  <a:pt x="1292950" y="866251"/>
                </a:lnTo>
                <a:close/>
                <a:moveTo>
                  <a:pt x="1009969" y="865202"/>
                </a:moveTo>
                <a:lnTo>
                  <a:pt x="1012330" y="865858"/>
                </a:lnTo>
                <a:lnTo>
                  <a:pt x="1009970" y="865202"/>
                </a:lnTo>
                <a:close/>
                <a:moveTo>
                  <a:pt x="1290458" y="859826"/>
                </a:moveTo>
                <a:lnTo>
                  <a:pt x="1290458" y="859826"/>
                </a:lnTo>
                <a:lnTo>
                  <a:pt x="1289671" y="863498"/>
                </a:lnTo>
                <a:lnTo>
                  <a:pt x="1292796" y="866121"/>
                </a:lnTo>
                <a:lnTo>
                  <a:pt x="1289671" y="863497"/>
                </a:lnTo>
                <a:close/>
                <a:moveTo>
                  <a:pt x="567786" y="859760"/>
                </a:moveTo>
                <a:lnTo>
                  <a:pt x="567271" y="860876"/>
                </a:lnTo>
                <a:lnTo>
                  <a:pt x="567271" y="863498"/>
                </a:lnTo>
                <a:lnTo>
                  <a:pt x="567271" y="870579"/>
                </a:lnTo>
                <a:lnTo>
                  <a:pt x="566344" y="871352"/>
                </a:lnTo>
                <a:lnTo>
                  <a:pt x="567272" y="870579"/>
                </a:lnTo>
                <a:lnTo>
                  <a:pt x="567272" y="863498"/>
                </a:lnTo>
                <a:lnTo>
                  <a:pt x="567272" y="860875"/>
                </a:lnTo>
                <a:close/>
                <a:moveTo>
                  <a:pt x="569539" y="858353"/>
                </a:moveTo>
                <a:lnTo>
                  <a:pt x="569107" y="858515"/>
                </a:lnTo>
                <a:lnTo>
                  <a:pt x="568937" y="858685"/>
                </a:lnTo>
                <a:lnTo>
                  <a:pt x="569107" y="858515"/>
                </a:lnTo>
                <a:close/>
                <a:moveTo>
                  <a:pt x="382247" y="858121"/>
                </a:moveTo>
                <a:lnTo>
                  <a:pt x="382246" y="858122"/>
                </a:lnTo>
                <a:lnTo>
                  <a:pt x="382246" y="859826"/>
                </a:lnTo>
                <a:lnTo>
                  <a:pt x="382247" y="859825"/>
                </a:lnTo>
                <a:close/>
                <a:moveTo>
                  <a:pt x="440186" y="857538"/>
                </a:moveTo>
                <a:lnTo>
                  <a:pt x="439420" y="858514"/>
                </a:lnTo>
                <a:lnTo>
                  <a:pt x="439420" y="858514"/>
                </a:lnTo>
                <a:close/>
                <a:moveTo>
                  <a:pt x="458826" y="857073"/>
                </a:moveTo>
                <a:lnTo>
                  <a:pt x="458434" y="857334"/>
                </a:lnTo>
                <a:lnTo>
                  <a:pt x="458434" y="857334"/>
                </a:lnTo>
                <a:lnTo>
                  <a:pt x="458826" y="857073"/>
                </a:lnTo>
                <a:close/>
                <a:moveTo>
                  <a:pt x="384999" y="856680"/>
                </a:moveTo>
                <a:lnTo>
                  <a:pt x="384999" y="857859"/>
                </a:lnTo>
                <a:lnTo>
                  <a:pt x="385000" y="857859"/>
                </a:lnTo>
                <a:lnTo>
                  <a:pt x="385000" y="856680"/>
                </a:lnTo>
                <a:close/>
                <a:moveTo>
                  <a:pt x="455088" y="855172"/>
                </a:moveTo>
                <a:lnTo>
                  <a:pt x="455024" y="855236"/>
                </a:lnTo>
                <a:lnTo>
                  <a:pt x="455024" y="855236"/>
                </a:lnTo>
                <a:close/>
                <a:moveTo>
                  <a:pt x="445713" y="854450"/>
                </a:moveTo>
                <a:lnTo>
                  <a:pt x="445057" y="856415"/>
                </a:lnTo>
                <a:lnTo>
                  <a:pt x="445058" y="856416"/>
                </a:lnTo>
                <a:lnTo>
                  <a:pt x="445714" y="854450"/>
                </a:lnTo>
                <a:close/>
                <a:moveTo>
                  <a:pt x="441101" y="854402"/>
                </a:moveTo>
                <a:lnTo>
                  <a:pt x="440861" y="856679"/>
                </a:lnTo>
                <a:lnTo>
                  <a:pt x="440862" y="856678"/>
                </a:lnTo>
                <a:close/>
                <a:moveTo>
                  <a:pt x="1287967" y="854187"/>
                </a:moveTo>
                <a:lnTo>
                  <a:pt x="1288229" y="857072"/>
                </a:lnTo>
                <a:lnTo>
                  <a:pt x="1288229" y="859170"/>
                </a:lnTo>
                <a:lnTo>
                  <a:pt x="1288754" y="860219"/>
                </a:lnTo>
                <a:lnTo>
                  <a:pt x="1288754" y="860219"/>
                </a:lnTo>
                <a:lnTo>
                  <a:pt x="1288229" y="859170"/>
                </a:lnTo>
                <a:lnTo>
                  <a:pt x="1288229" y="857072"/>
                </a:lnTo>
                <a:lnTo>
                  <a:pt x="1287967" y="854187"/>
                </a:lnTo>
                <a:close/>
                <a:moveTo>
                  <a:pt x="1284295" y="853794"/>
                </a:moveTo>
                <a:lnTo>
                  <a:pt x="1285869" y="854450"/>
                </a:lnTo>
                <a:lnTo>
                  <a:pt x="1287903" y="854195"/>
                </a:lnTo>
                <a:lnTo>
                  <a:pt x="1285869" y="854449"/>
                </a:lnTo>
                <a:lnTo>
                  <a:pt x="1284295" y="853794"/>
                </a:lnTo>
                <a:close/>
                <a:moveTo>
                  <a:pt x="447942" y="853532"/>
                </a:moveTo>
                <a:lnTo>
                  <a:pt x="447418" y="854974"/>
                </a:lnTo>
                <a:lnTo>
                  <a:pt x="447419" y="854974"/>
                </a:lnTo>
                <a:lnTo>
                  <a:pt x="447943" y="853532"/>
                </a:lnTo>
                <a:close/>
                <a:moveTo>
                  <a:pt x="1281846" y="852955"/>
                </a:moveTo>
                <a:lnTo>
                  <a:pt x="1281410" y="853138"/>
                </a:lnTo>
                <a:lnTo>
                  <a:pt x="1281935" y="854187"/>
                </a:lnTo>
                <a:lnTo>
                  <a:pt x="1281935" y="854187"/>
                </a:lnTo>
                <a:lnTo>
                  <a:pt x="1281410" y="853138"/>
                </a:lnTo>
                <a:close/>
                <a:moveTo>
                  <a:pt x="450696" y="852483"/>
                </a:moveTo>
                <a:lnTo>
                  <a:pt x="450696" y="853138"/>
                </a:lnTo>
                <a:lnTo>
                  <a:pt x="450697" y="853138"/>
                </a:lnTo>
                <a:lnTo>
                  <a:pt x="450697" y="852483"/>
                </a:lnTo>
                <a:close/>
                <a:moveTo>
                  <a:pt x="350643" y="851697"/>
                </a:moveTo>
                <a:lnTo>
                  <a:pt x="348939" y="853793"/>
                </a:lnTo>
                <a:lnTo>
                  <a:pt x="348939" y="853793"/>
                </a:lnTo>
                <a:lnTo>
                  <a:pt x="350643" y="851697"/>
                </a:lnTo>
                <a:close/>
                <a:moveTo>
                  <a:pt x="391818" y="849598"/>
                </a:moveTo>
                <a:lnTo>
                  <a:pt x="389720" y="851434"/>
                </a:lnTo>
                <a:lnTo>
                  <a:pt x="389327" y="852877"/>
                </a:lnTo>
                <a:lnTo>
                  <a:pt x="390376" y="853532"/>
                </a:lnTo>
                <a:lnTo>
                  <a:pt x="388671" y="854975"/>
                </a:lnTo>
                <a:lnTo>
                  <a:pt x="389065" y="856416"/>
                </a:lnTo>
                <a:lnTo>
                  <a:pt x="389065" y="856416"/>
                </a:lnTo>
                <a:lnTo>
                  <a:pt x="388672" y="854974"/>
                </a:lnTo>
                <a:lnTo>
                  <a:pt x="390377" y="853531"/>
                </a:lnTo>
                <a:lnTo>
                  <a:pt x="389328" y="852875"/>
                </a:lnTo>
                <a:lnTo>
                  <a:pt x="389721" y="851433"/>
                </a:lnTo>
                <a:lnTo>
                  <a:pt x="391818" y="849598"/>
                </a:lnTo>
                <a:close/>
                <a:moveTo>
                  <a:pt x="344164" y="848356"/>
                </a:moveTo>
                <a:lnTo>
                  <a:pt x="344087" y="848548"/>
                </a:lnTo>
                <a:lnTo>
                  <a:pt x="344087" y="848548"/>
                </a:lnTo>
                <a:close/>
                <a:moveTo>
                  <a:pt x="1060979" y="845008"/>
                </a:moveTo>
                <a:lnTo>
                  <a:pt x="1064126" y="845795"/>
                </a:lnTo>
                <a:lnTo>
                  <a:pt x="1064127" y="845795"/>
                </a:lnTo>
                <a:close/>
                <a:moveTo>
                  <a:pt x="1283625" y="842574"/>
                </a:moveTo>
                <a:lnTo>
                  <a:pt x="1282590" y="846713"/>
                </a:lnTo>
                <a:lnTo>
                  <a:pt x="1283377" y="848155"/>
                </a:lnTo>
                <a:lnTo>
                  <a:pt x="1284295" y="848549"/>
                </a:lnTo>
                <a:lnTo>
                  <a:pt x="1285475" y="851433"/>
                </a:lnTo>
                <a:lnTo>
                  <a:pt x="1285475" y="851433"/>
                </a:lnTo>
                <a:lnTo>
                  <a:pt x="1284295" y="848549"/>
                </a:lnTo>
                <a:lnTo>
                  <a:pt x="1283377" y="848155"/>
                </a:lnTo>
                <a:lnTo>
                  <a:pt x="1282590" y="846713"/>
                </a:lnTo>
                <a:close/>
                <a:moveTo>
                  <a:pt x="601249" y="839719"/>
                </a:moveTo>
                <a:lnTo>
                  <a:pt x="593629" y="845402"/>
                </a:lnTo>
                <a:lnTo>
                  <a:pt x="577631" y="856417"/>
                </a:lnTo>
                <a:lnTo>
                  <a:pt x="576451" y="859433"/>
                </a:lnTo>
                <a:lnTo>
                  <a:pt x="575567" y="859365"/>
                </a:lnTo>
                <a:lnTo>
                  <a:pt x="576451" y="859433"/>
                </a:lnTo>
                <a:lnTo>
                  <a:pt x="577631" y="856417"/>
                </a:lnTo>
                <a:lnTo>
                  <a:pt x="593629" y="845402"/>
                </a:lnTo>
                <a:close/>
                <a:moveTo>
                  <a:pt x="602808" y="838583"/>
                </a:moveTo>
                <a:lnTo>
                  <a:pt x="601478" y="839550"/>
                </a:lnTo>
                <a:lnTo>
                  <a:pt x="602808" y="838583"/>
                </a:lnTo>
                <a:lnTo>
                  <a:pt x="605878" y="838744"/>
                </a:lnTo>
                <a:close/>
                <a:moveTo>
                  <a:pt x="268556" y="835500"/>
                </a:moveTo>
                <a:lnTo>
                  <a:pt x="267376" y="836091"/>
                </a:lnTo>
                <a:lnTo>
                  <a:pt x="267392" y="836148"/>
                </a:lnTo>
                <a:lnTo>
                  <a:pt x="268556" y="835567"/>
                </a:lnTo>
                <a:close/>
                <a:moveTo>
                  <a:pt x="270916" y="834037"/>
                </a:moveTo>
                <a:lnTo>
                  <a:pt x="270785" y="834124"/>
                </a:lnTo>
                <a:lnTo>
                  <a:pt x="270785" y="834780"/>
                </a:lnTo>
                <a:lnTo>
                  <a:pt x="270785" y="835566"/>
                </a:lnTo>
                <a:lnTo>
                  <a:pt x="270916" y="835435"/>
                </a:lnTo>
                <a:lnTo>
                  <a:pt x="270916" y="834648"/>
                </a:lnTo>
                <a:close/>
                <a:moveTo>
                  <a:pt x="621612" y="833048"/>
                </a:moveTo>
                <a:lnTo>
                  <a:pt x="620904" y="833338"/>
                </a:lnTo>
                <a:lnTo>
                  <a:pt x="615266" y="839238"/>
                </a:lnTo>
                <a:lnTo>
                  <a:pt x="615266" y="839238"/>
                </a:lnTo>
                <a:lnTo>
                  <a:pt x="620904" y="833338"/>
                </a:lnTo>
                <a:close/>
                <a:moveTo>
                  <a:pt x="335039" y="832157"/>
                </a:moveTo>
                <a:lnTo>
                  <a:pt x="333990" y="833599"/>
                </a:lnTo>
                <a:lnTo>
                  <a:pt x="333990" y="833599"/>
                </a:lnTo>
                <a:lnTo>
                  <a:pt x="335039" y="832158"/>
                </a:lnTo>
                <a:close/>
                <a:moveTo>
                  <a:pt x="1281652" y="831274"/>
                </a:moveTo>
                <a:lnTo>
                  <a:pt x="1280755" y="831895"/>
                </a:lnTo>
                <a:lnTo>
                  <a:pt x="1280755" y="833338"/>
                </a:lnTo>
                <a:lnTo>
                  <a:pt x="1281148" y="833600"/>
                </a:lnTo>
                <a:lnTo>
                  <a:pt x="1280099" y="835042"/>
                </a:lnTo>
                <a:lnTo>
                  <a:pt x="1280099" y="836354"/>
                </a:lnTo>
                <a:lnTo>
                  <a:pt x="1280492" y="836354"/>
                </a:lnTo>
                <a:lnTo>
                  <a:pt x="1280492" y="837140"/>
                </a:lnTo>
                <a:lnTo>
                  <a:pt x="1283377" y="841468"/>
                </a:lnTo>
                <a:lnTo>
                  <a:pt x="1283639" y="842254"/>
                </a:lnTo>
                <a:lnTo>
                  <a:pt x="1283639" y="842517"/>
                </a:lnTo>
                <a:lnTo>
                  <a:pt x="1283639" y="842516"/>
                </a:lnTo>
                <a:lnTo>
                  <a:pt x="1283639" y="842254"/>
                </a:lnTo>
                <a:lnTo>
                  <a:pt x="1283377" y="841467"/>
                </a:lnTo>
                <a:lnTo>
                  <a:pt x="1280492" y="837140"/>
                </a:lnTo>
                <a:lnTo>
                  <a:pt x="1280492" y="836353"/>
                </a:lnTo>
                <a:lnTo>
                  <a:pt x="1280099" y="836353"/>
                </a:lnTo>
                <a:lnTo>
                  <a:pt x="1280099" y="835042"/>
                </a:lnTo>
                <a:lnTo>
                  <a:pt x="1281148" y="833600"/>
                </a:lnTo>
                <a:lnTo>
                  <a:pt x="1280755" y="833337"/>
                </a:lnTo>
                <a:lnTo>
                  <a:pt x="1280755" y="831895"/>
                </a:lnTo>
                <a:close/>
                <a:moveTo>
                  <a:pt x="273015" y="830205"/>
                </a:moveTo>
                <a:lnTo>
                  <a:pt x="272883" y="830322"/>
                </a:lnTo>
                <a:lnTo>
                  <a:pt x="272883" y="832315"/>
                </a:lnTo>
                <a:lnTo>
                  <a:pt x="273015" y="832157"/>
                </a:lnTo>
                <a:close/>
                <a:moveTo>
                  <a:pt x="622609" y="828617"/>
                </a:moveTo>
                <a:lnTo>
                  <a:pt x="622609" y="828618"/>
                </a:lnTo>
                <a:lnTo>
                  <a:pt x="623789" y="832157"/>
                </a:lnTo>
                <a:lnTo>
                  <a:pt x="623789" y="832157"/>
                </a:lnTo>
                <a:close/>
                <a:moveTo>
                  <a:pt x="338186" y="827961"/>
                </a:moveTo>
                <a:lnTo>
                  <a:pt x="334646" y="830059"/>
                </a:lnTo>
                <a:lnTo>
                  <a:pt x="334646" y="830059"/>
                </a:lnTo>
                <a:lnTo>
                  <a:pt x="338186" y="827962"/>
                </a:lnTo>
                <a:close/>
                <a:moveTo>
                  <a:pt x="273743" y="827320"/>
                </a:moveTo>
                <a:lnTo>
                  <a:pt x="273670" y="827437"/>
                </a:lnTo>
                <a:lnTo>
                  <a:pt x="274063" y="828092"/>
                </a:lnTo>
                <a:lnTo>
                  <a:pt x="274063" y="829011"/>
                </a:lnTo>
                <a:lnTo>
                  <a:pt x="274064" y="829010"/>
                </a:lnTo>
                <a:lnTo>
                  <a:pt x="274064" y="827961"/>
                </a:lnTo>
                <a:close/>
                <a:moveTo>
                  <a:pt x="274366" y="826362"/>
                </a:moveTo>
                <a:lnTo>
                  <a:pt x="274326" y="826388"/>
                </a:lnTo>
                <a:lnTo>
                  <a:pt x="274278" y="826465"/>
                </a:lnTo>
                <a:close/>
                <a:moveTo>
                  <a:pt x="622609" y="825076"/>
                </a:moveTo>
                <a:lnTo>
                  <a:pt x="622609" y="825077"/>
                </a:lnTo>
                <a:lnTo>
                  <a:pt x="623395" y="827962"/>
                </a:lnTo>
                <a:lnTo>
                  <a:pt x="623316" y="828028"/>
                </a:lnTo>
                <a:lnTo>
                  <a:pt x="623396" y="827961"/>
                </a:lnTo>
                <a:close/>
                <a:moveTo>
                  <a:pt x="1091926" y="824158"/>
                </a:moveTo>
                <a:lnTo>
                  <a:pt x="1093237" y="824814"/>
                </a:lnTo>
                <a:lnTo>
                  <a:pt x="1095335" y="825076"/>
                </a:lnTo>
                <a:lnTo>
                  <a:pt x="1093238" y="824814"/>
                </a:lnTo>
                <a:close/>
                <a:moveTo>
                  <a:pt x="345714" y="823554"/>
                </a:moveTo>
                <a:lnTo>
                  <a:pt x="345005" y="824420"/>
                </a:lnTo>
                <a:lnTo>
                  <a:pt x="340022" y="826518"/>
                </a:lnTo>
                <a:lnTo>
                  <a:pt x="338973" y="826256"/>
                </a:lnTo>
                <a:lnTo>
                  <a:pt x="338244" y="826864"/>
                </a:lnTo>
                <a:lnTo>
                  <a:pt x="338973" y="826257"/>
                </a:lnTo>
                <a:lnTo>
                  <a:pt x="340022" y="826519"/>
                </a:lnTo>
                <a:lnTo>
                  <a:pt x="345005" y="824421"/>
                </a:lnTo>
                <a:close/>
                <a:moveTo>
                  <a:pt x="239052" y="822976"/>
                </a:moveTo>
                <a:lnTo>
                  <a:pt x="239051" y="822978"/>
                </a:lnTo>
                <a:lnTo>
                  <a:pt x="239051" y="824420"/>
                </a:lnTo>
                <a:lnTo>
                  <a:pt x="239052" y="824420"/>
                </a:lnTo>
                <a:close/>
                <a:moveTo>
                  <a:pt x="348284" y="822191"/>
                </a:moveTo>
                <a:lnTo>
                  <a:pt x="346186" y="822978"/>
                </a:lnTo>
                <a:lnTo>
                  <a:pt x="346186" y="822978"/>
                </a:lnTo>
                <a:lnTo>
                  <a:pt x="348283" y="822192"/>
                </a:lnTo>
                <a:close/>
                <a:moveTo>
                  <a:pt x="351823" y="820617"/>
                </a:moveTo>
                <a:lnTo>
                  <a:pt x="349726" y="820880"/>
                </a:lnTo>
                <a:lnTo>
                  <a:pt x="349725" y="820881"/>
                </a:lnTo>
                <a:lnTo>
                  <a:pt x="351823" y="820619"/>
                </a:lnTo>
                <a:close/>
                <a:moveTo>
                  <a:pt x="279046" y="820224"/>
                </a:moveTo>
                <a:lnTo>
                  <a:pt x="277866" y="820880"/>
                </a:lnTo>
                <a:lnTo>
                  <a:pt x="276424" y="823765"/>
                </a:lnTo>
                <a:lnTo>
                  <a:pt x="276170" y="825155"/>
                </a:lnTo>
                <a:lnTo>
                  <a:pt x="276293" y="825076"/>
                </a:lnTo>
                <a:lnTo>
                  <a:pt x="276555" y="823633"/>
                </a:lnTo>
                <a:lnTo>
                  <a:pt x="277997" y="820880"/>
                </a:lnTo>
                <a:lnTo>
                  <a:pt x="279047" y="820224"/>
                </a:lnTo>
                <a:close/>
                <a:moveTo>
                  <a:pt x="239114" y="819905"/>
                </a:moveTo>
                <a:lnTo>
                  <a:pt x="239051" y="820093"/>
                </a:lnTo>
                <a:lnTo>
                  <a:pt x="239707" y="820749"/>
                </a:lnTo>
                <a:lnTo>
                  <a:pt x="239707" y="820617"/>
                </a:lnTo>
                <a:close/>
                <a:moveTo>
                  <a:pt x="619818" y="817100"/>
                </a:moveTo>
                <a:lnTo>
                  <a:pt x="620511" y="818783"/>
                </a:lnTo>
                <a:lnTo>
                  <a:pt x="622346" y="819438"/>
                </a:lnTo>
                <a:lnTo>
                  <a:pt x="622609" y="820881"/>
                </a:lnTo>
                <a:lnTo>
                  <a:pt x="623395" y="821930"/>
                </a:lnTo>
                <a:lnTo>
                  <a:pt x="623395" y="822979"/>
                </a:lnTo>
                <a:lnTo>
                  <a:pt x="623002" y="823569"/>
                </a:lnTo>
                <a:lnTo>
                  <a:pt x="623396" y="822978"/>
                </a:lnTo>
                <a:lnTo>
                  <a:pt x="623396" y="821929"/>
                </a:lnTo>
                <a:lnTo>
                  <a:pt x="622609" y="820880"/>
                </a:lnTo>
                <a:lnTo>
                  <a:pt x="622347" y="819438"/>
                </a:lnTo>
                <a:lnTo>
                  <a:pt x="620511" y="818782"/>
                </a:lnTo>
                <a:close/>
                <a:moveTo>
                  <a:pt x="355365" y="814848"/>
                </a:moveTo>
                <a:lnTo>
                  <a:pt x="352480" y="816290"/>
                </a:lnTo>
                <a:lnTo>
                  <a:pt x="352480" y="816290"/>
                </a:lnTo>
                <a:lnTo>
                  <a:pt x="355364" y="814849"/>
                </a:lnTo>
                <a:lnTo>
                  <a:pt x="357724" y="815242"/>
                </a:lnTo>
                <a:lnTo>
                  <a:pt x="359560" y="814849"/>
                </a:lnTo>
                <a:lnTo>
                  <a:pt x="359560" y="814848"/>
                </a:lnTo>
                <a:lnTo>
                  <a:pt x="357725" y="815241"/>
                </a:lnTo>
                <a:close/>
                <a:moveTo>
                  <a:pt x="245925" y="813280"/>
                </a:moveTo>
                <a:lnTo>
                  <a:pt x="245608" y="813668"/>
                </a:lnTo>
                <a:lnTo>
                  <a:pt x="245445" y="814025"/>
                </a:lnTo>
                <a:lnTo>
                  <a:pt x="245739" y="813536"/>
                </a:lnTo>
                <a:close/>
                <a:moveTo>
                  <a:pt x="362052" y="811438"/>
                </a:moveTo>
                <a:lnTo>
                  <a:pt x="359561" y="812094"/>
                </a:lnTo>
                <a:lnTo>
                  <a:pt x="359561" y="812094"/>
                </a:lnTo>
                <a:lnTo>
                  <a:pt x="362052" y="811438"/>
                </a:lnTo>
                <a:close/>
                <a:moveTo>
                  <a:pt x="256387" y="810124"/>
                </a:moveTo>
                <a:lnTo>
                  <a:pt x="256361" y="810127"/>
                </a:lnTo>
                <a:lnTo>
                  <a:pt x="255281" y="811447"/>
                </a:lnTo>
                <a:lnTo>
                  <a:pt x="255312" y="811438"/>
                </a:lnTo>
                <a:close/>
                <a:moveTo>
                  <a:pt x="621297" y="809865"/>
                </a:moveTo>
                <a:lnTo>
                  <a:pt x="621691" y="810258"/>
                </a:lnTo>
                <a:lnTo>
                  <a:pt x="621691" y="810258"/>
                </a:lnTo>
                <a:close/>
                <a:moveTo>
                  <a:pt x="1384087" y="808554"/>
                </a:moveTo>
                <a:lnTo>
                  <a:pt x="1385791" y="809472"/>
                </a:lnTo>
                <a:lnTo>
                  <a:pt x="1385791" y="809471"/>
                </a:lnTo>
                <a:close/>
                <a:moveTo>
                  <a:pt x="618150" y="807767"/>
                </a:moveTo>
                <a:lnTo>
                  <a:pt x="618150" y="807767"/>
                </a:lnTo>
                <a:lnTo>
                  <a:pt x="618806" y="808554"/>
                </a:lnTo>
                <a:lnTo>
                  <a:pt x="619855" y="809013"/>
                </a:lnTo>
                <a:lnTo>
                  <a:pt x="618806" y="808554"/>
                </a:lnTo>
                <a:close/>
                <a:moveTo>
                  <a:pt x="1290852" y="805276"/>
                </a:moveTo>
                <a:lnTo>
                  <a:pt x="1290852" y="812750"/>
                </a:lnTo>
                <a:lnTo>
                  <a:pt x="1293605" y="814192"/>
                </a:lnTo>
                <a:lnTo>
                  <a:pt x="1288229" y="822716"/>
                </a:lnTo>
                <a:lnTo>
                  <a:pt x="1286826" y="826070"/>
                </a:lnTo>
                <a:lnTo>
                  <a:pt x="1288229" y="822716"/>
                </a:lnTo>
                <a:lnTo>
                  <a:pt x="1293605" y="814192"/>
                </a:lnTo>
                <a:lnTo>
                  <a:pt x="1290852" y="812750"/>
                </a:lnTo>
                <a:lnTo>
                  <a:pt x="1290852" y="805276"/>
                </a:lnTo>
                <a:close/>
                <a:moveTo>
                  <a:pt x="1389950" y="804752"/>
                </a:moveTo>
                <a:lnTo>
                  <a:pt x="1389987" y="805013"/>
                </a:lnTo>
                <a:lnTo>
                  <a:pt x="1389988" y="805013"/>
                </a:lnTo>
                <a:close/>
                <a:moveTo>
                  <a:pt x="616970" y="803571"/>
                </a:moveTo>
                <a:lnTo>
                  <a:pt x="616970" y="803571"/>
                </a:lnTo>
                <a:lnTo>
                  <a:pt x="617560" y="804423"/>
                </a:lnTo>
                <a:close/>
                <a:moveTo>
                  <a:pt x="1371923" y="802437"/>
                </a:moveTo>
                <a:lnTo>
                  <a:pt x="1372547" y="803177"/>
                </a:lnTo>
                <a:lnTo>
                  <a:pt x="1372285" y="804357"/>
                </a:lnTo>
                <a:lnTo>
                  <a:pt x="1372285" y="804357"/>
                </a:lnTo>
                <a:lnTo>
                  <a:pt x="1372548" y="803178"/>
                </a:lnTo>
                <a:close/>
                <a:moveTo>
                  <a:pt x="617298" y="801735"/>
                </a:moveTo>
                <a:lnTo>
                  <a:pt x="616970" y="802390"/>
                </a:lnTo>
                <a:lnTo>
                  <a:pt x="616970" y="802391"/>
                </a:lnTo>
                <a:close/>
                <a:moveTo>
                  <a:pt x="1401396" y="798719"/>
                </a:moveTo>
                <a:lnTo>
                  <a:pt x="1401329" y="798735"/>
                </a:lnTo>
                <a:lnTo>
                  <a:pt x="1401396" y="798719"/>
                </a:lnTo>
                <a:close/>
                <a:moveTo>
                  <a:pt x="1398904" y="798719"/>
                </a:moveTo>
                <a:lnTo>
                  <a:pt x="1399070" y="798749"/>
                </a:lnTo>
                <a:lnTo>
                  <a:pt x="1398905" y="798719"/>
                </a:lnTo>
                <a:close/>
                <a:moveTo>
                  <a:pt x="1405272" y="797717"/>
                </a:moveTo>
                <a:lnTo>
                  <a:pt x="1403494" y="798719"/>
                </a:lnTo>
                <a:lnTo>
                  <a:pt x="1403494" y="798719"/>
                </a:lnTo>
                <a:close/>
                <a:moveTo>
                  <a:pt x="620248" y="794654"/>
                </a:moveTo>
                <a:lnTo>
                  <a:pt x="619593" y="795309"/>
                </a:lnTo>
                <a:lnTo>
                  <a:pt x="619330" y="796752"/>
                </a:lnTo>
                <a:lnTo>
                  <a:pt x="619593" y="795310"/>
                </a:lnTo>
                <a:lnTo>
                  <a:pt x="620249" y="794654"/>
                </a:lnTo>
                <a:close/>
                <a:moveTo>
                  <a:pt x="623423" y="793315"/>
                </a:moveTo>
                <a:lnTo>
                  <a:pt x="622346" y="794391"/>
                </a:lnTo>
                <a:lnTo>
                  <a:pt x="621028" y="794557"/>
                </a:lnTo>
                <a:lnTo>
                  <a:pt x="622347" y="794392"/>
                </a:lnTo>
                <a:close/>
                <a:moveTo>
                  <a:pt x="1358883" y="792985"/>
                </a:moveTo>
                <a:lnTo>
                  <a:pt x="1359565" y="793736"/>
                </a:lnTo>
                <a:lnTo>
                  <a:pt x="1359566" y="793736"/>
                </a:lnTo>
                <a:close/>
                <a:moveTo>
                  <a:pt x="352435" y="791560"/>
                </a:moveTo>
                <a:lnTo>
                  <a:pt x="351037" y="793212"/>
                </a:lnTo>
                <a:lnTo>
                  <a:pt x="348546" y="793605"/>
                </a:lnTo>
                <a:lnTo>
                  <a:pt x="345661" y="795703"/>
                </a:lnTo>
                <a:lnTo>
                  <a:pt x="342120" y="796359"/>
                </a:lnTo>
                <a:lnTo>
                  <a:pt x="337924" y="795965"/>
                </a:lnTo>
                <a:lnTo>
                  <a:pt x="332941" y="794916"/>
                </a:lnTo>
                <a:lnTo>
                  <a:pt x="330450" y="794916"/>
                </a:lnTo>
                <a:lnTo>
                  <a:pt x="327565" y="797014"/>
                </a:lnTo>
                <a:lnTo>
                  <a:pt x="324680" y="797932"/>
                </a:lnTo>
                <a:lnTo>
                  <a:pt x="323762" y="799768"/>
                </a:lnTo>
                <a:lnTo>
                  <a:pt x="321270" y="799375"/>
                </a:lnTo>
                <a:lnTo>
                  <a:pt x="319172" y="801866"/>
                </a:lnTo>
                <a:lnTo>
                  <a:pt x="316287" y="802128"/>
                </a:lnTo>
                <a:lnTo>
                  <a:pt x="316287" y="804227"/>
                </a:lnTo>
                <a:lnTo>
                  <a:pt x="314189" y="803964"/>
                </a:lnTo>
                <a:lnTo>
                  <a:pt x="312747" y="805407"/>
                </a:lnTo>
                <a:lnTo>
                  <a:pt x="309862" y="807505"/>
                </a:lnTo>
                <a:lnTo>
                  <a:pt x="307764" y="808947"/>
                </a:lnTo>
                <a:lnTo>
                  <a:pt x="305928" y="811045"/>
                </a:lnTo>
                <a:lnTo>
                  <a:pt x="303437" y="811701"/>
                </a:lnTo>
                <a:lnTo>
                  <a:pt x="299896" y="811045"/>
                </a:lnTo>
                <a:lnTo>
                  <a:pt x="297798" y="812488"/>
                </a:lnTo>
                <a:lnTo>
                  <a:pt x="287439" y="818389"/>
                </a:lnTo>
                <a:lnTo>
                  <a:pt x="282456" y="820224"/>
                </a:lnTo>
                <a:lnTo>
                  <a:pt x="280751" y="820224"/>
                </a:lnTo>
                <a:lnTo>
                  <a:pt x="282587" y="820617"/>
                </a:lnTo>
                <a:lnTo>
                  <a:pt x="287570" y="818781"/>
                </a:lnTo>
                <a:lnTo>
                  <a:pt x="297929" y="812749"/>
                </a:lnTo>
                <a:lnTo>
                  <a:pt x="300027" y="811438"/>
                </a:lnTo>
                <a:lnTo>
                  <a:pt x="303568" y="812094"/>
                </a:lnTo>
                <a:lnTo>
                  <a:pt x="305928" y="811438"/>
                </a:lnTo>
                <a:lnTo>
                  <a:pt x="307764" y="809209"/>
                </a:lnTo>
                <a:lnTo>
                  <a:pt x="309993" y="807767"/>
                </a:lnTo>
                <a:lnTo>
                  <a:pt x="312747" y="805668"/>
                </a:lnTo>
                <a:lnTo>
                  <a:pt x="314190" y="804357"/>
                </a:lnTo>
                <a:lnTo>
                  <a:pt x="316288" y="804619"/>
                </a:lnTo>
                <a:lnTo>
                  <a:pt x="316288" y="802390"/>
                </a:lnTo>
                <a:lnTo>
                  <a:pt x="319173" y="802128"/>
                </a:lnTo>
                <a:lnTo>
                  <a:pt x="321271" y="799636"/>
                </a:lnTo>
                <a:lnTo>
                  <a:pt x="323893" y="800030"/>
                </a:lnTo>
                <a:lnTo>
                  <a:pt x="324811" y="798194"/>
                </a:lnTo>
                <a:lnTo>
                  <a:pt x="327565" y="797276"/>
                </a:lnTo>
                <a:lnTo>
                  <a:pt x="330450" y="795047"/>
                </a:lnTo>
                <a:lnTo>
                  <a:pt x="332941" y="795047"/>
                </a:lnTo>
                <a:lnTo>
                  <a:pt x="337924" y="796096"/>
                </a:lnTo>
                <a:lnTo>
                  <a:pt x="342120" y="796489"/>
                </a:lnTo>
                <a:lnTo>
                  <a:pt x="345792" y="795834"/>
                </a:lnTo>
                <a:lnTo>
                  <a:pt x="348546" y="793736"/>
                </a:lnTo>
                <a:lnTo>
                  <a:pt x="351168" y="793342"/>
                </a:lnTo>
                <a:lnTo>
                  <a:pt x="352479" y="791638"/>
                </a:lnTo>
                <a:close/>
                <a:moveTo>
                  <a:pt x="1412411" y="790458"/>
                </a:moveTo>
                <a:lnTo>
                  <a:pt x="1412242" y="790881"/>
                </a:lnTo>
                <a:lnTo>
                  <a:pt x="1412411" y="790458"/>
                </a:lnTo>
                <a:close/>
                <a:moveTo>
                  <a:pt x="1356020" y="785995"/>
                </a:moveTo>
                <a:lnTo>
                  <a:pt x="1357729" y="790458"/>
                </a:lnTo>
                <a:lnTo>
                  <a:pt x="1358136" y="791881"/>
                </a:lnTo>
                <a:lnTo>
                  <a:pt x="1357730" y="790458"/>
                </a:lnTo>
                <a:close/>
                <a:moveTo>
                  <a:pt x="354466" y="785740"/>
                </a:moveTo>
                <a:lnTo>
                  <a:pt x="354840" y="786786"/>
                </a:lnTo>
                <a:lnTo>
                  <a:pt x="353397" y="789278"/>
                </a:lnTo>
                <a:lnTo>
                  <a:pt x="351693" y="790327"/>
                </a:lnTo>
                <a:lnTo>
                  <a:pt x="352037" y="790843"/>
                </a:lnTo>
                <a:lnTo>
                  <a:pt x="351823" y="790457"/>
                </a:lnTo>
                <a:lnTo>
                  <a:pt x="353528" y="789408"/>
                </a:lnTo>
                <a:lnTo>
                  <a:pt x="354971" y="786917"/>
                </a:lnTo>
                <a:close/>
                <a:moveTo>
                  <a:pt x="1294051" y="785195"/>
                </a:moveTo>
                <a:lnTo>
                  <a:pt x="1296753" y="788360"/>
                </a:lnTo>
                <a:lnTo>
                  <a:pt x="1296754" y="788360"/>
                </a:lnTo>
                <a:close/>
                <a:moveTo>
                  <a:pt x="624051" y="784819"/>
                </a:moveTo>
                <a:lnTo>
                  <a:pt x="624051" y="784819"/>
                </a:lnTo>
                <a:lnTo>
                  <a:pt x="625231" y="786917"/>
                </a:lnTo>
                <a:lnTo>
                  <a:pt x="625231" y="786917"/>
                </a:lnTo>
                <a:close/>
                <a:moveTo>
                  <a:pt x="1311571" y="784819"/>
                </a:moveTo>
                <a:lnTo>
                  <a:pt x="1312096" y="785475"/>
                </a:lnTo>
                <a:lnTo>
                  <a:pt x="1311572" y="784819"/>
                </a:lnTo>
                <a:close/>
                <a:moveTo>
                  <a:pt x="624683" y="782329"/>
                </a:moveTo>
                <a:lnTo>
                  <a:pt x="624444" y="783639"/>
                </a:lnTo>
                <a:lnTo>
                  <a:pt x="624117" y="784621"/>
                </a:lnTo>
                <a:lnTo>
                  <a:pt x="624445" y="783639"/>
                </a:lnTo>
                <a:close/>
                <a:moveTo>
                  <a:pt x="1307111" y="781935"/>
                </a:moveTo>
                <a:lnTo>
                  <a:pt x="1301736" y="789409"/>
                </a:lnTo>
                <a:lnTo>
                  <a:pt x="1298588" y="791638"/>
                </a:lnTo>
                <a:lnTo>
                  <a:pt x="1298588" y="795047"/>
                </a:lnTo>
                <a:lnTo>
                  <a:pt x="1292163" y="805013"/>
                </a:lnTo>
                <a:lnTo>
                  <a:pt x="1292099" y="805026"/>
                </a:lnTo>
                <a:lnTo>
                  <a:pt x="1292163" y="805013"/>
                </a:lnTo>
                <a:lnTo>
                  <a:pt x="1298589" y="795047"/>
                </a:lnTo>
                <a:lnTo>
                  <a:pt x="1298589" y="791638"/>
                </a:lnTo>
                <a:lnTo>
                  <a:pt x="1301737" y="789409"/>
                </a:lnTo>
                <a:lnTo>
                  <a:pt x="1307112" y="781935"/>
                </a:lnTo>
                <a:close/>
                <a:moveTo>
                  <a:pt x="624707" y="779836"/>
                </a:moveTo>
                <a:lnTo>
                  <a:pt x="625231" y="781541"/>
                </a:lnTo>
                <a:lnTo>
                  <a:pt x="625231" y="781541"/>
                </a:lnTo>
                <a:lnTo>
                  <a:pt x="624707" y="779836"/>
                </a:lnTo>
                <a:close/>
                <a:moveTo>
                  <a:pt x="358483" y="777243"/>
                </a:moveTo>
                <a:lnTo>
                  <a:pt x="356020" y="779705"/>
                </a:lnTo>
                <a:lnTo>
                  <a:pt x="354184" y="784950"/>
                </a:lnTo>
                <a:lnTo>
                  <a:pt x="354207" y="785015"/>
                </a:lnTo>
                <a:lnTo>
                  <a:pt x="356020" y="779836"/>
                </a:lnTo>
                <a:close/>
                <a:moveTo>
                  <a:pt x="359953" y="773675"/>
                </a:moveTo>
                <a:lnTo>
                  <a:pt x="359170" y="775502"/>
                </a:lnTo>
                <a:lnTo>
                  <a:pt x="359953" y="773804"/>
                </a:lnTo>
                <a:close/>
                <a:moveTo>
                  <a:pt x="1335565" y="773277"/>
                </a:moveTo>
                <a:lnTo>
                  <a:pt x="1336748" y="774460"/>
                </a:lnTo>
                <a:lnTo>
                  <a:pt x="1336748" y="774459"/>
                </a:lnTo>
                <a:close/>
                <a:moveTo>
                  <a:pt x="1345403" y="772755"/>
                </a:moveTo>
                <a:lnTo>
                  <a:pt x="1350648" y="778393"/>
                </a:lnTo>
                <a:lnTo>
                  <a:pt x="1350386" y="778656"/>
                </a:lnTo>
                <a:lnTo>
                  <a:pt x="1350649" y="778394"/>
                </a:lnTo>
                <a:close/>
                <a:moveTo>
                  <a:pt x="249916" y="772752"/>
                </a:moveTo>
                <a:lnTo>
                  <a:pt x="249673" y="777738"/>
                </a:lnTo>
                <a:lnTo>
                  <a:pt x="248493" y="783638"/>
                </a:lnTo>
                <a:lnTo>
                  <a:pt x="244690" y="793736"/>
                </a:lnTo>
                <a:lnTo>
                  <a:pt x="240756" y="802128"/>
                </a:lnTo>
                <a:lnTo>
                  <a:pt x="238265" y="805013"/>
                </a:lnTo>
                <a:lnTo>
                  <a:pt x="232626" y="808816"/>
                </a:lnTo>
                <a:lnTo>
                  <a:pt x="231577" y="812356"/>
                </a:lnTo>
                <a:lnTo>
                  <a:pt x="228692" y="812094"/>
                </a:lnTo>
                <a:lnTo>
                  <a:pt x="228961" y="812524"/>
                </a:lnTo>
                <a:lnTo>
                  <a:pt x="231446" y="812750"/>
                </a:lnTo>
                <a:lnTo>
                  <a:pt x="232626" y="809210"/>
                </a:lnTo>
                <a:lnTo>
                  <a:pt x="238265" y="805407"/>
                </a:lnTo>
                <a:lnTo>
                  <a:pt x="240756" y="802522"/>
                </a:lnTo>
                <a:lnTo>
                  <a:pt x="244690" y="793998"/>
                </a:lnTo>
                <a:lnTo>
                  <a:pt x="248493" y="784032"/>
                </a:lnTo>
                <a:lnTo>
                  <a:pt x="249673" y="778131"/>
                </a:lnTo>
                <a:lnTo>
                  <a:pt x="249935" y="772755"/>
                </a:lnTo>
                <a:close/>
                <a:moveTo>
                  <a:pt x="626881" y="772693"/>
                </a:moveTo>
                <a:lnTo>
                  <a:pt x="627329" y="773410"/>
                </a:lnTo>
                <a:lnTo>
                  <a:pt x="627329" y="774197"/>
                </a:lnTo>
                <a:lnTo>
                  <a:pt x="626902" y="774796"/>
                </a:lnTo>
                <a:lnTo>
                  <a:pt x="627330" y="774197"/>
                </a:lnTo>
                <a:lnTo>
                  <a:pt x="627330" y="773411"/>
                </a:lnTo>
                <a:close/>
                <a:moveTo>
                  <a:pt x="209088" y="771673"/>
                </a:moveTo>
                <a:lnTo>
                  <a:pt x="208891" y="772754"/>
                </a:lnTo>
                <a:lnTo>
                  <a:pt x="208987" y="772754"/>
                </a:lnTo>
                <a:lnTo>
                  <a:pt x="209154" y="771837"/>
                </a:lnTo>
                <a:close/>
                <a:moveTo>
                  <a:pt x="1337273" y="770920"/>
                </a:moveTo>
                <a:lnTo>
                  <a:pt x="1337912" y="771733"/>
                </a:lnTo>
                <a:lnTo>
                  <a:pt x="1337273" y="770920"/>
                </a:lnTo>
                <a:close/>
                <a:moveTo>
                  <a:pt x="203908" y="770395"/>
                </a:moveTo>
                <a:lnTo>
                  <a:pt x="204082" y="771348"/>
                </a:lnTo>
                <a:lnTo>
                  <a:pt x="204171" y="771312"/>
                </a:lnTo>
                <a:lnTo>
                  <a:pt x="204004" y="770395"/>
                </a:lnTo>
                <a:close/>
                <a:moveTo>
                  <a:pt x="1277950" y="768578"/>
                </a:moveTo>
                <a:lnTo>
                  <a:pt x="1279050" y="768821"/>
                </a:lnTo>
                <a:lnTo>
                  <a:pt x="1284295" y="781541"/>
                </a:lnTo>
                <a:lnTo>
                  <a:pt x="1285020" y="781674"/>
                </a:lnTo>
                <a:lnTo>
                  <a:pt x="1284296" y="781541"/>
                </a:lnTo>
                <a:lnTo>
                  <a:pt x="1279051" y="768821"/>
                </a:lnTo>
                <a:close/>
                <a:moveTo>
                  <a:pt x="626674" y="767116"/>
                </a:moveTo>
                <a:lnTo>
                  <a:pt x="626674" y="767116"/>
                </a:lnTo>
                <a:lnTo>
                  <a:pt x="626936" y="769214"/>
                </a:lnTo>
                <a:lnTo>
                  <a:pt x="627329" y="770132"/>
                </a:lnTo>
                <a:lnTo>
                  <a:pt x="626674" y="772361"/>
                </a:lnTo>
                <a:lnTo>
                  <a:pt x="626674" y="772362"/>
                </a:lnTo>
                <a:lnTo>
                  <a:pt x="627330" y="770132"/>
                </a:lnTo>
                <a:lnTo>
                  <a:pt x="626936" y="769214"/>
                </a:lnTo>
                <a:close/>
                <a:moveTo>
                  <a:pt x="179518" y="765805"/>
                </a:moveTo>
                <a:lnTo>
                  <a:pt x="178993" y="767772"/>
                </a:lnTo>
                <a:lnTo>
                  <a:pt x="178994" y="767772"/>
                </a:lnTo>
                <a:lnTo>
                  <a:pt x="179518" y="765936"/>
                </a:lnTo>
                <a:lnTo>
                  <a:pt x="183714" y="766722"/>
                </a:lnTo>
                <a:lnTo>
                  <a:pt x="185419" y="767772"/>
                </a:lnTo>
                <a:lnTo>
                  <a:pt x="183714" y="766592"/>
                </a:lnTo>
                <a:close/>
                <a:moveTo>
                  <a:pt x="626805" y="764953"/>
                </a:moveTo>
                <a:lnTo>
                  <a:pt x="626936" y="765674"/>
                </a:lnTo>
                <a:lnTo>
                  <a:pt x="626936" y="765674"/>
                </a:lnTo>
                <a:close/>
                <a:moveTo>
                  <a:pt x="624707" y="761084"/>
                </a:moveTo>
                <a:lnTo>
                  <a:pt x="624707" y="761084"/>
                </a:lnTo>
                <a:lnTo>
                  <a:pt x="626674" y="763051"/>
                </a:lnTo>
                <a:lnTo>
                  <a:pt x="626674" y="763051"/>
                </a:lnTo>
                <a:close/>
                <a:moveTo>
                  <a:pt x="625231" y="758855"/>
                </a:moveTo>
                <a:lnTo>
                  <a:pt x="625231" y="758855"/>
                </a:lnTo>
                <a:lnTo>
                  <a:pt x="625494" y="760035"/>
                </a:lnTo>
                <a:lnTo>
                  <a:pt x="625494" y="760035"/>
                </a:lnTo>
                <a:close/>
                <a:moveTo>
                  <a:pt x="1262134" y="758200"/>
                </a:moveTo>
                <a:lnTo>
                  <a:pt x="1262396" y="761084"/>
                </a:lnTo>
                <a:lnTo>
                  <a:pt x="1264232" y="765281"/>
                </a:lnTo>
                <a:lnTo>
                  <a:pt x="1261609" y="767772"/>
                </a:lnTo>
                <a:lnTo>
                  <a:pt x="1263576" y="770919"/>
                </a:lnTo>
                <a:lnTo>
                  <a:pt x="1263577" y="770918"/>
                </a:lnTo>
                <a:lnTo>
                  <a:pt x="1261611" y="767772"/>
                </a:lnTo>
                <a:lnTo>
                  <a:pt x="1264233" y="765281"/>
                </a:lnTo>
                <a:lnTo>
                  <a:pt x="1262398" y="761085"/>
                </a:lnTo>
                <a:lnTo>
                  <a:pt x="1262135" y="758200"/>
                </a:lnTo>
                <a:close/>
                <a:moveTo>
                  <a:pt x="625231" y="757150"/>
                </a:moveTo>
                <a:lnTo>
                  <a:pt x="625494" y="758199"/>
                </a:lnTo>
                <a:lnTo>
                  <a:pt x="625494" y="758199"/>
                </a:lnTo>
                <a:lnTo>
                  <a:pt x="625231" y="757150"/>
                </a:lnTo>
                <a:close/>
                <a:moveTo>
                  <a:pt x="388028" y="749595"/>
                </a:moveTo>
                <a:lnTo>
                  <a:pt x="387229" y="750856"/>
                </a:lnTo>
                <a:lnTo>
                  <a:pt x="381902" y="753363"/>
                </a:lnTo>
                <a:lnTo>
                  <a:pt x="387229" y="750856"/>
                </a:lnTo>
                <a:close/>
                <a:moveTo>
                  <a:pt x="1259761" y="749469"/>
                </a:moveTo>
                <a:lnTo>
                  <a:pt x="1260298" y="749676"/>
                </a:lnTo>
                <a:lnTo>
                  <a:pt x="1257413" y="754659"/>
                </a:lnTo>
                <a:lnTo>
                  <a:pt x="1260425" y="756917"/>
                </a:lnTo>
                <a:lnTo>
                  <a:pt x="1257415" y="754659"/>
                </a:lnTo>
                <a:lnTo>
                  <a:pt x="1260299" y="749676"/>
                </a:lnTo>
                <a:close/>
                <a:moveTo>
                  <a:pt x="623395" y="748627"/>
                </a:moveTo>
                <a:lnTo>
                  <a:pt x="623789" y="749020"/>
                </a:lnTo>
                <a:lnTo>
                  <a:pt x="624444" y="753216"/>
                </a:lnTo>
                <a:lnTo>
                  <a:pt x="625231" y="754003"/>
                </a:lnTo>
                <a:lnTo>
                  <a:pt x="625887" y="756101"/>
                </a:lnTo>
                <a:lnTo>
                  <a:pt x="625887" y="756101"/>
                </a:lnTo>
                <a:lnTo>
                  <a:pt x="625231" y="754003"/>
                </a:lnTo>
                <a:lnTo>
                  <a:pt x="624445" y="753217"/>
                </a:lnTo>
                <a:lnTo>
                  <a:pt x="623789" y="749020"/>
                </a:lnTo>
                <a:close/>
                <a:moveTo>
                  <a:pt x="623536" y="747566"/>
                </a:moveTo>
                <a:lnTo>
                  <a:pt x="623002" y="748233"/>
                </a:lnTo>
                <a:lnTo>
                  <a:pt x="623002" y="748234"/>
                </a:lnTo>
                <a:close/>
                <a:moveTo>
                  <a:pt x="173093" y="745217"/>
                </a:moveTo>
                <a:lnTo>
                  <a:pt x="173093" y="745218"/>
                </a:lnTo>
                <a:lnTo>
                  <a:pt x="175322" y="745218"/>
                </a:lnTo>
                <a:lnTo>
                  <a:pt x="175322" y="745217"/>
                </a:lnTo>
                <a:close/>
                <a:moveTo>
                  <a:pt x="1133364" y="741152"/>
                </a:moveTo>
                <a:lnTo>
                  <a:pt x="1123660" y="743251"/>
                </a:lnTo>
                <a:lnTo>
                  <a:pt x="1133363" y="741153"/>
                </a:lnTo>
                <a:lnTo>
                  <a:pt x="1135068" y="742988"/>
                </a:lnTo>
                <a:close/>
                <a:moveTo>
                  <a:pt x="394310" y="740890"/>
                </a:moveTo>
                <a:lnTo>
                  <a:pt x="391425" y="744037"/>
                </a:lnTo>
                <a:lnTo>
                  <a:pt x="390930" y="744875"/>
                </a:lnTo>
                <a:lnTo>
                  <a:pt x="391425" y="744037"/>
                </a:lnTo>
                <a:lnTo>
                  <a:pt x="394310" y="740890"/>
                </a:lnTo>
                <a:close/>
                <a:moveTo>
                  <a:pt x="625494" y="739579"/>
                </a:moveTo>
                <a:lnTo>
                  <a:pt x="625494" y="739579"/>
                </a:lnTo>
                <a:lnTo>
                  <a:pt x="626149" y="739841"/>
                </a:lnTo>
                <a:lnTo>
                  <a:pt x="627985" y="746135"/>
                </a:lnTo>
                <a:lnTo>
                  <a:pt x="627985" y="746135"/>
                </a:lnTo>
                <a:lnTo>
                  <a:pt x="626149" y="739841"/>
                </a:lnTo>
                <a:close/>
                <a:moveTo>
                  <a:pt x="397452" y="735747"/>
                </a:moveTo>
                <a:lnTo>
                  <a:pt x="396408" y="736956"/>
                </a:lnTo>
                <a:lnTo>
                  <a:pt x="394310" y="737612"/>
                </a:lnTo>
                <a:lnTo>
                  <a:pt x="394310" y="737612"/>
                </a:lnTo>
                <a:lnTo>
                  <a:pt x="396408" y="736956"/>
                </a:lnTo>
                <a:close/>
                <a:moveTo>
                  <a:pt x="1183324" y="734596"/>
                </a:moveTo>
                <a:lnTo>
                  <a:pt x="1182931" y="735252"/>
                </a:lnTo>
                <a:lnTo>
                  <a:pt x="1183325" y="734596"/>
                </a:lnTo>
                <a:close/>
                <a:moveTo>
                  <a:pt x="621691" y="733022"/>
                </a:moveTo>
                <a:lnTo>
                  <a:pt x="620511" y="733809"/>
                </a:lnTo>
                <a:lnTo>
                  <a:pt x="619593" y="733809"/>
                </a:lnTo>
                <a:lnTo>
                  <a:pt x="619593" y="733809"/>
                </a:lnTo>
                <a:lnTo>
                  <a:pt x="620511" y="733809"/>
                </a:lnTo>
                <a:lnTo>
                  <a:pt x="621691" y="733022"/>
                </a:lnTo>
                <a:lnTo>
                  <a:pt x="622346" y="733022"/>
                </a:lnTo>
                <a:lnTo>
                  <a:pt x="622346" y="733022"/>
                </a:lnTo>
                <a:close/>
                <a:moveTo>
                  <a:pt x="622609" y="732760"/>
                </a:moveTo>
                <a:lnTo>
                  <a:pt x="622476" y="732893"/>
                </a:lnTo>
                <a:lnTo>
                  <a:pt x="622609" y="732760"/>
                </a:lnTo>
                <a:lnTo>
                  <a:pt x="626674" y="734858"/>
                </a:lnTo>
                <a:lnTo>
                  <a:pt x="626674" y="734858"/>
                </a:lnTo>
                <a:close/>
                <a:moveTo>
                  <a:pt x="620707" y="730072"/>
                </a:moveTo>
                <a:lnTo>
                  <a:pt x="620511" y="731317"/>
                </a:lnTo>
                <a:lnTo>
                  <a:pt x="620052" y="732563"/>
                </a:lnTo>
                <a:lnTo>
                  <a:pt x="620511" y="731318"/>
                </a:lnTo>
                <a:close/>
                <a:moveTo>
                  <a:pt x="402176" y="728435"/>
                </a:moveTo>
                <a:lnTo>
                  <a:pt x="401785" y="729089"/>
                </a:lnTo>
                <a:lnTo>
                  <a:pt x="401785" y="729217"/>
                </a:lnTo>
                <a:close/>
                <a:moveTo>
                  <a:pt x="1241962" y="727366"/>
                </a:moveTo>
                <a:lnTo>
                  <a:pt x="1246136" y="732236"/>
                </a:lnTo>
                <a:lnTo>
                  <a:pt x="1249677" y="745480"/>
                </a:lnTo>
                <a:lnTo>
                  <a:pt x="1250594" y="747971"/>
                </a:lnTo>
                <a:lnTo>
                  <a:pt x="1255971" y="752561"/>
                </a:lnTo>
                <a:lnTo>
                  <a:pt x="1255971" y="752561"/>
                </a:lnTo>
                <a:lnTo>
                  <a:pt x="1250595" y="747972"/>
                </a:lnTo>
                <a:lnTo>
                  <a:pt x="1249677" y="745480"/>
                </a:lnTo>
                <a:lnTo>
                  <a:pt x="1246136" y="732236"/>
                </a:lnTo>
                <a:close/>
                <a:moveTo>
                  <a:pt x="622346" y="724368"/>
                </a:moveTo>
                <a:lnTo>
                  <a:pt x="623002" y="724499"/>
                </a:lnTo>
                <a:lnTo>
                  <a:pt x="623002" y="724499"/>
                </a:lnTo>
                <a:close/>
                <a:moveTo>
                  <a:pt x="628641" y="715516"/>
                </a:moveTo>
                <a:lnTo>
                  <a:pt x="627592" y="716368"/>
                </a:lnTo>
                <a:lnTo>
                  <a:pt x="627592" y="716369"/>
                </a:lnTo>
                <a:close/>
                <a:moveTo>
                  <a:pt x="626149" y="715319"/>
                </a:moveTo>
                <a:lnTo>
                  <a:pt x="623878" y="719662"/>
                </a:lnTo>
                <a:lnTo>
                  <a:pt x="626149" y="715320"/>
                </a:lnTo>
                <a:lnTo>
                  <a:pt x="626870" y="715647"/>
                </a:lnTo>
                <a:close/>
                <a:moveTo>
                  <a:pt x="1208502" y="714664"/>
                </a:moveTo>
                <a:lnTo>
                  <a:pt x="1208502" y="714664"/>
                </a:lnTo>
                <a:lnTo>
                  <a:pt x="1218336" y="718598"/>
                </a:lnTo>
                <a:close/>
                <a:moveTo>
                  <a:pt x="384863" y="713936"/>
                </a:moveTo>
                <a:lnTo>
                  <a:pt x="384738" y="714140"/>
                </a:lnTo>
                <a:lnTo>
                  <a:pt x="388541" y="715975"/>
                </a:lnTo>
                <a:lnTo>
                  <a:pt x="400736" y="720172"/>
                </a:lnTo>
                <a:lnTo>
                  <a:pt x="400998" y="720172"/>
                </a:lnTo>
                <a:lnTo>
                  <a:pt x="400998" y="720827"/>
                </a:lnTo>
                <a:lnTo>
                  <a:pt x="401654" y="721090"/>
                </a:lnTo>
                <a:lnTo>
                  <a:pt x="402047" y="722270"/>
                </a:lnTo>
                <a:lnTo>
                  <a:pt x="402703" y="722532"/>
                </a:lnTo>
                <a:lnTo>
                  <a:pt x="402703" y="723319"/>
                </a:lnTo>
                <a:lnTo>
                  <a:pt x="403752" y="723712"/>
                </a:lnTo>
                <a:lnTo>
                  <a:pt x="403752" y="724499"/>
                </a:lnTo>
                <a:lnTo>
                  <a:pt x="403489" y="725417"/>
                </a:lnTo>
                <a:lnTo>
                  <a:pt x="403489" y="726597"/>
                </a:lnTo>
                <a:lnTo>
                  <a:pt x="403620" y="726334"/>
                </a:lnTo>
                <a:lnTo>
                  <a:pt x="403620" y="725154"/>
                </a:lnTo>
                <a:lnTo>
                  <a:pt x="403882" y="724236"/>
                </a:lnTo>
                <a:lnTo>
                  <a:pt x="403882" y="723450"/>
                </a:lnTo>
                <a:lnTo>
                  <a:pt x="402833" y="723056"/>
                </a:lnTo>
                <a:lnTo>
                  <a:pt x="402833" y="722400"/>
                </a:lnTo>
                <a:lnTo>
                  <a:pt x="402178" y="722138"/>
                </a:lnTo>
                <a:lnTo>
                  <a:pt x="401784" y="720958"/>
                </a:lnTo>
                <a:lnTo>
                  <a:pt x="401129" y="720696"/>
                </a:lnTo>
                <a:lnTo>
                  <a:pt x="401129" y="720040"/>
                </a:lnTo>
                <a:lnTo>
                  <a:pt x="400735" y="720040"/>
                </a:lnTo>
                <a:lnTo>
                  <a:pt x="388671" y="715713"/>
                </a:lnTo>
                <a:close/>
                <a:moveTo>
                  <a:pt x="633414" y="709913"/>
                </a:moveTo>
                <a:lnTo>
                  <a:pt x="632312" y="710336"/>
                </a:lnTo>
                <a:lnTo>
                  <a:pt x="630173" y="713866"/>
                </a:lnTo>
                <a:lnTo>
                  <a:pt x="632313" y="710337"/>
                </a:lnTo>
                <a:close/>
                <a:moveTo>
                  <a:pt x="373722" y="708632"/>
                </a:moveTo>
                <a:lnTo>
                  <a:pt x="373118" y="709599"/>
                </a:lnTo>
                <a:lnTo>
                  <a:pt x="373723" y="708894"/>
                </a:lnTo>
                <a:lnTo>
                  <a:pt x="376608" y="710337"/>
                </a:lnTo>
                <a:lnTo>
                  <a:pt x="382640" y="713222"/>
                </a:lnTo>
                <a:lnTo>
                  <a:pt x="384738" y="711779"/>
                </a:lnTo>
                <a:lnTo>
                  <a:pt x="385670" y="712362"/>
                </a:lnTo>
                <a:lnTo>
                  <a:pt x="385786" y="712172"/>
                </a:lnTo>
                <a:lnTo>
                  <a:pt x="384737" y="711517"/>
                </a:lnTo>
                <a:lnTo>
                  <a:pt x="382639" y="712959"/>
                </a:lnTo>
                <a:lnTo>
                  <a:pt x="376607" y="710074"/>
                </a:lnTo>
                <a:close/>
                <a:moveTo>
                  <a:pt x="638050" y="703355"/>
                </a:moveTo>
                <a:lnTo>
                  <a:pt x="638344" y="703649"/>
                </a:lnTo>
                <a:lnTo>
                  <a:pt x="637965" y="704104"/>
                </a:lnTo>
                <a:lnTo>
                  <a:pt x="638345" y="703649"/>
                </a:lnTo>
                <a:close/>
                <a:moveTo>
                  <a:pt x="638607" y="702338"/>
                </a:moveTo>
                <a:lnTo>
                  <a:pt x="637951" y="703255"/>
                </a:lnTo>
                <a:lnTo>
                  <a:pt x="637951" y="703256"/>
                </a:lnTo>
                <a:lnTo>
                  <a:pt x="638607" y="702338"/>
                </a:lnTo>
                <a:close/>
                <a:moveTo>
                  <a:pt x="636902" y="701944"/>
                </a:moveTo>
                <a:lnTo>
                  <a:pt x="636902" y="701944"/>
                </a:lnTo>
                <a:lnTo>
                  <a:pt x="637771" y="702145"/>
                </a:lnTo>
                <a:close/>
                <a:moveTo>
                  <a:pt x="643130" y="700830"/>
                </a:moveTo>
                <a:lnTo>
                  <a:pt x="641229" y="701157"/>
                </a:lnTo>
                <a:lnTo>
                  <a:pt x="640508" y="701026"/>
                </a:lnTo>
                <a:lnTo>
                  <a:pt x="641229" y="701158"/>
                </a:lnTo>
                <a:close/>
                <a:moveTo>
                  <a:pt x="648758" y="697086"/>
                </a:moveTo>
                <a:lnTo>
                  <a:pt x="648310" y="697354"/>
                </a:lnTo>
                <a:lnTo>
                  <a:pt x="648035" y="697263"/>
                </a:lnTo>
                <a:lnTo>
                  <a:pt x="648311" y="697355"/>
                </a:lnTo>
                <a:close/>
                <a:moveTo>
                  <a:pt x="650582" y="695652"/>
                </a:moveTo>
                <a:lnTo>
                  <a:pt x="650408" y="695912"/>
                </a:lnTo>
                <a:lnTo>
                  <a:pt x="650131" y="696374"/>
                </a:lnTo>
                <a:lnTo>
                  <a:pt x="650409" y="695912"/>
                </a:lnTo>
                <a:close/>
                <a:moveTo>
                  <a:pt x="654605" y="695519"/>
                </a:moveTo>
                <a:lnTo>
                  <a:pt x="654605" y="695519"/>
                </a:lnTo>
                <a:lnTo>
                  <a:pt x="654998" y="695519"/>
                </a:lnTo>
                <a:lnTo>
                  <a:pt x="654998" y="695519"/>
                </a:lnTo>
                <a:close/>
                <a:moveTo>
                  <a:pt x="654605" y="693814"/>
                </a:moveTo>
                <a:lnTo>
                  <a:pt x="654605" y="693814"/>
                </a:lnTo>
                <a:lnTo>
                  <a:pt x="654998" y="693814"/>
                </a:lnTo>
                <a:lnTo>
                  <a:pt x="654998" y="693814"/>
                </a:lnTo>
                <a:close/>
                <a:moveTo>
                  <a:pt x="654082" y="692050"/>
                </a:moveTo>
                <a:lnTo>
                  <a:pt x="654211" y="692372"/>
                </a:lnTo>
                <a:lnTo>
                  <a:pt x="654605" y="692372"/>
                </a:lnTo>
                <a:lnTo>
                  <a:pt x="654801" y="693093"/>
                </a:lnTo>
                <a:lnTo>
                  <a:pt x="654605" y="692371"/>
                </a:lnTo>
                <a:lnTo>
                  <a:pt x="654211" y="692371"/>
                </a:lnTo>
                <a:close/>
                <a:moveTo>
                  <a:pt x="651851" y="691191"/>
                </a:moveTo>
                <a:lnTo>
                  <a:pt x="651326" y="691978"/>
                </a:lnTo>
                <a:lnTo>
                  <a:pt x="651326" y="692634"/>
                </a:lnTo>
                <a:lnTo>
                  <a:pt x="651326" y="693158"/>
                </a:lnTo>
                <a:lnTo>
                  <a:pt x="651101" y="693722"/>
                </a:lnTo>
                <a:lnTo>
                  <a:pt x="651327" y="693159"/>
                </a:lnTo>
                <a:lnTo>
                  <a:pt x="651327" y="692634"/>
                </a:lnTo>
                <a:lnTo>
                  <a:pt x="651327" y="691978"/>
                </a:lnTo>
                <a:lnTo>
                  <a:pt x="651851" y="691192"/>
                </a:lnTo>
                <a:close/>
                <a:moveTo>
                  <a:pt x="653031" y="691060"/>
                </a:moveTo>
                <a:lnTo>
                  <a:pt x="653293" y="691192"/>
                </a:lnTo>
                <a:lnTo>
                  <a:pt x="653949" y="691192"/>
                </a:lnTo>
                <a:lnTo>
                  <a:pt x="653949" y="691191"/>
                </a:lnTo>
                <a:lnTo>
                  <a:pt x="653293" y="691191"/>
                </a:lnTo>
                <a:close/>
                <a:moveTo>
                  <a:pt x="652507" y="690536"/>
                </a:moveTo>
                <a:lnTo>
                  <a:pt x="652507" y="690536"/>
                </a:lnTo>
                <a:lnTo>
                  <a:pt x="652769" y="690536"/>
                </a:lnTo>
                <a:lnTo>
                  <a:pt x="652768" y="690536"/>
                </a:lnTo>
                <a:close/>
                <a:moveTo>
                  <a:pt x="1228761" y="690207"/>
                </a:moveTo>
                <a:lnTo>
                  <a:pt x="1229089" y="690536"/>
                </a:lnTo>
                <a:lnTo>
                  <a:pt x="1229089" y="704436"/>
                </a:lnTo>
                <a:lnTo>
                  <a:pt x="1232236" y="713615"/>
                </a:lnTo>
                <a:lnTo>
                  <a:pt x="1234072" y="714664"/>
                </a:lnTo>
                <a:lnTo>
                  <a:pt x="1237219" y="717156"/>
                </a:lnTo>
                <a:lnTo>
                  <a:pt x="1236957" y="718598"/>
                </a:lnTo>
                <a:lnTo>
                  <a:pt x="1238268" y="723056"/>
                </a:lnTo>
                <a:lnTo>
                  <a:pt x="1236957" y="718598"/>
                </a:lnTo>
                <a:lnTo>
                  <a:pt x="1237219" y="717156"/>
                </a:lnTo>
                <a:lnTo>
                  <a:pt x="1234072" y="714664"/>
                </a:lnTo>
                <a:lnTo>
                  <a:pt x="1232236" y="713615"/>
                </a:lnTo>
                <a:lnTo>
                  <a:pt x="1229089" y="704436"/>
                </a:lnTo>
                <a:lnTo>
                  <a:pt x="1229089" y="690536"/>
                </a:lnTo>
                <a:close/>
                <a:moveTo>
                  <a:pt x="666571" y="689002"/>
                </a:moveTo>
                <a:lnTo>
                  <a:pt x="666406" y="689093"/>
                </a:lnTo>
                <a:lnTo>
                  <a:pt x="666041" y="689317"/>
                </a:lnTo>
                <a:lnTo>
                  <a:pt x="666407" y="689093"/>
                </a:lnTo>
                <a:close/>
                <a:moveTo>
                  <a:pt x="673750" y="677029"/>
                </a:moveTo>
                <a:lnTo>
                  <a:pt x="673750" y="677029"/>
                </a:lnTo>
                <a:lnTo>
                  <a:pt x="676503" y="681750"/>
                </a:lnTo>
                <a:lnTo>
                  <a:pt x="673789" y="683867"/>
                </a:lnTo>
                <a:lnTo>
                  <a:pt x="676504" y="681750"/>
                </a:lnTo>
                <a:close/>
                <a:moveTo>
                  <a:pt x="690010" y="673095"/>
                </a:moveTo>
                <a:lnTo>
                  <a:pt x="690010" y="673096"/>
                </a:lnTo>
                <a:lnTo>
                  <a:pt x="690666" y="673096"/>
                </a:lnTo>
                <a:lnTo>
                  <a:pt x="690666" y="673095"/>
                </a:lnTo>
                <a:close/>
                <a:moveTo>
                  <a:pt x="1223177" y="671725"/>
                </a:moveTo>
                <a:lnTo>
                  <a:pt x="1224500" y="674276"/>
                </a:lnTo>
                <a:lnTo>
                  <a:pt x="1226204" y="674276"/>
                </a:lnTo>
                <a:lnTo>
                  <a:pt x="1226598" y="685291"/>
                </a:lnTo>
                <a:lnTo>
                  <a:pt x="1228214" y="689330"/>
                </a:lnTo>
                <a:lnTo>
                  <a:pt x="1226598" y="685291"/>
                </a:lnTo>
                <a:lnTo>
                  <a:pt x="1226204" y="674276"/>
                </a:lnTo>
                <a:lnTo>
                  <a:pt x="1224500" y="674276"/>
                </a:lnTo>
                <a:close/>
                <a:moveTo>
                  <a:pt x="678601" y="670997"/>
                </a:moveTo>
                <a:lnTo>
                  <a:pt x="675360" y="675027"/>
                </a:lnTo>
                <a:lnTo>
                  <a:pt x="678601" y="670998"/>
                </a:lnTo>
                <a:close/>
                <a:moveTo>
                  <a:pt x="691452" y="670341"/>
                </a:moveTo>
                <a:lnTo>
                  <a:pt x="691452" y="670997"/>
                </a:lnTo>
                <a:lnTo>
                  <a:pt x="690820" y="672473"/>
                </a:lnTo>
                <a:lnTo>
                  <a:pt x="691453" y="670997"/>
                </a:lnTo>
                <a:lnTo>
                  <a:pt x="691453" y="670342"/>
                </a:lnTo>
                <a:close/>
                <a:moveTo>
                  <a:pt x="1217681" y="670080"/>
                </a:moveTo>
                <a:lnTo>
                  <a:pt x="1213878" y="671653"/>
                </a:lnTo>
                <a:lnTo>
                  <a:pt x="1211623" y="671390"/>
                </a:lnTo>
                <a:lnTo>
                  <a:pt x="1213878" y="671653"/>
                </a:lnTo>
                <a:lnTo>
                  <a:pt x="1217681" y="670080"/>
                </a:lnTo>
                <a:lnTo>
                  <a:pt x="1219779" y="671653"/>
                </a:lnTo>
                <a:lnTo>
                  <a:pt x="1220299" y="671487"/>
                </a:lnTo>
                <a:lnTo>
                  <a:pt x="1219779" y="671653"/>
                </a:lnTo>
                <a:close/>
                <a:moveTo>
                  <a:pt x="692764" y="670079"/>
                </a:moveTo>
                <a:lnTo>
                  <a:pt x="692501" y="670735"/>
                </a:lnTo>
                <a:lnTo>
                  <a:pt x="692259" y="670897"/>
                </a:lnTo>
                <a:lnTo>
                  <a:pt x="692502" y="670735"/>
                </a:lnTo>
                <a:lnTo>
                  <a:pt x="692764" y="670080"/>
                </a:lnTo>
                <a:lnTo>
                  <a:pt x="694206" y="670080"/>
                </a:lnTo>
                <a:lnTo>
                  <a:pt x="694602" y="670574"/>
                </a:lnTo>
                <a:lnTo>
                  <a:pt x="694206" y="670079"/>
                </a:lnTo>
                <a:close/>
                <a:moveTo>
                  <a:pt x="697222" y="668244"/>
                </a:moveTo>
                <a:lnTo>
                  <a:pt x="696931" y="670283"/>
                </a:lnTo>
                <a:lnTo>
                  <a:pt x="697222" y="668244"/>
                </a:lnTo>
                <a:close/>
                <a:moveTo>
                  <a:pt x="696829" y="667981"/>
                </a:moveTo>
                <a:lnTo>
                  <a:pt x="696829" y="667981"/>
                </a:lnTo>
                <a:lnTo>
                  <a:pt x="696925" y="668045"/>
                </a:lnTo>
                <a:close/>
                <a:moveTo>
                  <a:pt x="697222" y="667194"/>
                </a:moveTo>
                <a:lnTo>
                  <a:pt x="696925" y="667788"/>
                </a:lnTo>
                <a:lnTo>
                  <a:pt x="697222" y="667195"/>
                </a:lnTo>
                <a:close/>
                <a:moveTo>
                  <a:pt x="698140" y="665096"/>
                </a:moveTo>
                <a:lnTo>
                  <a:pt x="697943" y="665293"/>
                </a:lnTo>
                <a:lnTo>
                  <a:pt x="698140" y="665097"/>
                </a:lnTo>
                <a:close/>
                <a:moveTo>
                  <a:pt x="699582" y="661556"/>
                </a:moveTo>
                <a:lnTo>
                  <a:pt x="699582" y="662211"/>
                </a:lnTo>
                <a:lnTo>
                  <a:pt x="699346" y="662567"/>
                </a:lnTo>
                <a:lnTo>
                  <a:pt x="699583" y="662212"/>
                </a:lnTo>
                <a:lnTo>
                  <a:pt x="699583" y="661556"/>
                </a:lnTo>
                <a:close/>
                <a:moveTo>
                  <a:pt x="702822" y="659933"/>
                </a:moveTo>
                <a:lnTo>
                  <a:pt x="703123" y="660114"/>
                </a:lnTo>
                <a:lnTo>
                  <a:pt x="704008" y="660310"/>
                </a:lnTo>
                <a:lnTo>
                  <a:pt x="703123" y="660113"/>
                </a:lnTo>
                <a:close/>
                <a:moveTo>
                  <a:pt x="701040" y="659824"/>
                </a:moveTo>
                <a:lnTo>
                  <a:pt x="701812" y="660114"/>
                </a:lnTo>
                <a:lnTo>
                  <a:pt x="701812" y="660113"/>
                </a:lnTo>
                <a:close/>
                <a:moveTo>
                  <a:pt x="705549" y="659228"/>
                </a:moveTo>
                <a:lnTo>
                  <a:pt x="704959" y="660113"/>
                </a:lnTo>
                <a:lnTo>
                  <a:pt x="704467" y="660310"/>
                </a:lnTo>
                <a:lnTo>
                  <a:pt x="704959" y="660114"/>
                </a:lnTo>
                <a:close/>
                <a:moveTo>
                  <a:pt x="707520" y="656861"/>
                </a:moveTo>
                <a:lnTo>
                  <a:pt x="706663" y="657622"/>
                </a:lnTo>
                <a:lnTo>
                  <a:pt x="706274" y="657855"/>
                </a:lnTo>
                <a:lnTo>
                  <a:pt x="706664" y="657622"/>
                </a:lnTo>
                <a:close/>
                <a:moveTo>
                  <a:pt x="1201814" y="651853"/>
                </a:moveTo>
                <a:lnTo>
                  <a:pt x="1205355" y="663261"/>
                </a:lnTo>
                <a:lnTo>
                  <a:pt x="1206010" y="670735"/>
                </a:lnTo>
                <a:lnTo>
                  <a:pt x="1206010" y="670735"/>
                </a:lnTo>
                <a:lnTo>
                  <a:pt x="1205355" y="663261"/>
                </a:lnTo>
                <a:close/>
                <a:moveTo>
                  <a:pt x="1163786" y="644115"/>
                </a:moveTo>
                <a:lnTo>
                  <a:pt x="1163786" y="644116"/>
                </a:lnTo>
                <a:lnTo>
                  <a:pt x="1164179" y="644509"/>
                </a:lnTo>
                <a:lnTo>
                  <a:pt x="1165097" y="645558"/>
                </a:lnTo>
                <a:lnTo>
                  <a:pt x="1165622" y="649492"/>
                </a:lnTo>
                <a:lnTo>
                  <a:pt x="1169556" y="650541"/>
                </a:lnTo>
                <a:lnTo>
                  <a:pt x="1170211" y="650541"/>
                </a:lnTo>
                <a:lnTo>
                  <a:pt x="1171260" y="652639"/>
                </a:lnTo>
                <a:lnTo>
                  <a:pt x="1173096" y="652377"/>
                </a:lnTo>
                <a:lnTo>
                  <a:pt x="1175194" y="654475"/>
                </a:lnTo>
                <a:lnTo>
                  <a:pt x="1178816" y="654118"/>
                </a:lnTo>
                <a:lnTo>
                  <a:pt x="1175195" y="654475"/>
                </a:lnTo>
                <a:lnTo>
                  <a:pt x="1173096" y="652377"/>
                </a:lnTo>
                <a:lnTo>
                  <a:pt x="1171261" y="652639"/>
                </a:lnTo>
                <a:lnTo>
                  <a:pt x="1170212" y="650541"/>
                </a:lnTo>
                <a:lnTo>
                  <a:pt x="1169556" y="650541"/>
                </a:lnTo>
                <a:lnTo>
                  <a:pt x="1165622" y="649491"/>
                </a:lnTo>
                <a:lnTo>
                  <a:pt x="1165097" y="645557"/>
                </a:lnTo>
                <a:lnTo>
                  <a:pt x="1164180" y="644508"/>
                </a:lnTo>
                <a:close/>
                <a:moveTo>
                  <a:pt x="1172441" y="643460"/>
                </a:moveTo>
                <a:lnTo>
                  <a:pt x="1172441" y="643460"/>
                </a:lnTo>
                <a:lnTo>
                  <a:pt x="1172441" y="644115"/>
                </a:lnTo>
                <a:lnTo>
                  <a:pt x="1172441" y="644115"/>
                </a:lnTo>
                <a:close/>
                <a:moveTo>
                  <a:pt x="1167064" y="639919"/>
                </a:moveTo>
                <a:lnTo>
                  <a:pt x="1164343" y="643403"/>
                </a:lnTo>
                <a:lnTo>
                  <a:pt x="1167064" y="639920"/>
                </a:lnTo>
                <a:close/>
                <a:moveTo>
                  <a:pt x="1173096" y="637428"/>
                </a:moveTo>
                <a:lnTo>
                  <a:pt x="1173096" y="637428"/>
                </a:lnTo>
                <a:lnTo>
                  <a:pt x="1173883" y="639133"/>
                </a:lnTo>
                <a:lnTo>
                  <a:pt x="1174892" y="638404"/>
                </a:lnTo>
                <a:lnTo>
                  <a:pt x="1173883" y="639132"/>
                </a:lnTo>
                <a:close/>
                <a:moveTo>
                  <a:pt x="1176244" y="637427"/>
                </a:moveTo>
                <a:lnTo>
                  <a:pt x="1176243" y="637428"/>
                </a:lnTo>
                <a:lnTo>
                  <a:pt x="1177292" y="641755"/>
                </a:lnTo>
                <a:lnTo>
                  <a:pt x="1176417" y="641915"/>
                </a:lnTo>
                <a:lnTo>
                  <a:pt x="1177293" y="641755"/>
                </a:lnTo>
                <a:close/>
                <a:moveTo>
                  <a:pt x="1185423" y="627855"/>
                </a:moveTo>
                <a:lnTo>
                  <a:pt x="1176693" y="634635"/>
                </a:lnTo>
                <a:lnTo>
                  <a:pt x="1185423" y="627855"/>
                </a:lnTo>
                <a:close/>
                <a:moveTo>
                  <a:pt x="1183718" y="624577"/>
                </a:moveTo>
                <a:lnTo>
                  <a:pt x="1183718" y="624577"/>
                </a:lnTo>
                <a:lnTo>
                  <a:pt x="1185160" y="627593"/>
                </a:lnTo>
                <a:lnTo>
                  <a:pt x="1185390" y="627822"/>
                </a:lnTo>
                <a:lnTo>
                  <a:pt x="1185161" y="627592"/>
                </a:lnTo>
                <a:close/>
                <a:moveTo>
                  <a:pt x="1186726" y="622578"/>
                </a:moveTo>
                <a:lnTo>
                  <a:pt x="1185160" y="622872"/>
                </a:lnTo>
                <a:lnTo>
                  <a:pt x="1183865" y="624403"/>
                </a:lnTo>
                <a:lnTo>
                  <a:pt x="1185161" y="622872"/>
                </a:lnTo>
                <a:close/>
                <a:moveTo>
                  <a:pt x="675192" y="621246"/>
                </a:moveTo>
                <a:lnTo>
                  <a:pt x="675586" y="621561"/>
                </a:lnTo>
                <a:lnTo>
                  <a:pt x="677022" y="622459"/>
                </a:lnTo>
                <a:lnTo>
                  <a:pt x="675717" y="621561"/>
                </a:lnTo>
                <a:close/>
                <a:moveTo>
                  <a:pt x="672046" y="620119"/>
                </a:moveTo>
                <a:lnTo>
                  <a:pt x="672963" y="620774"/>
                </a:lnTo>
                <a:lnTo>
                  <a:pt x="673006" y="620710"/>
                </a:lnTo>
                <a:lnTo>
                  <a:pt x="672177" y="620119"/>
                </a:lnTo>
                <a:close/>
                <a:moveTo>
                  <a:pt x="686470" y="619594"/>
                </a:moveTo>
                <a:lnTo>
                  <a:pt x="686470" y="619594"/>
                </a:lnTo>
                <a:lnTo>
                  <a:pt x="687125" y="619594"/>
                </a:lnTo>
                <a:lnTo>
                  <a:pt x="687125" y="620118"/>
                </a:lnTo>
                <a:lnTo>
                  <a:pt x="688567" y="619594"/>
                </a:lnTo>
                <a:lnTo>
                  <a:pt x="687126" y="619988"/>
                </a:lnTo>
                <a:lnTo>
                  <a:pt x="687126" y="619594"/>
                </a:lnTo>
                <a:close/>
                <a:moveTo>
                  <a:pt x="1191061" y="618676"/>
                </a:moveTo>
                <a:lnTo>
                  <a:pt x="1187258" y="622479"/>
                </a:lnTo>
                <a:lnTo>
                  <a:pt x="1187259" y="622478"/>
                </a:lnTo>
                <a:lnTo>
                  <a:pt x="1191061" y="618676"/>
                </a:lnTo>
                <a:close/>
                <a:moveTo>
                  <a:pt x="674275" y="618676"/>
                </a:moveTo>
                <a:lnTo>
                  <a:pt x="674231" y="618779"/>
                </a:lnTo>
                <a:lnTo>
                  <a:pt x="674930" y="619594"/>
                </a:lnTo>
                <a:lnTo>
                  <a:pt x="674930" y="621036"/>
                </a:lnTo>
                <a:lnTo>
                  <a:pt x="675062" y="621142"/>
                </a:lnTo>
                <a:lnTo>
                  <a:pt x="675062" y="619594"/>
                </a:lnTo>
                <a:close/>
                <a:moveTo>
                  <a:pt x="669951" y="617239"/>
                </a:moveTo>
                <a:lnTo>
                  <a:pt x="670603" y="618283"/>
                </a:lnTo>
                <a:lnTo>
                  <a:pt x="670865" y="619332"/>
                </a:lnTo>
                <a:lnTo>
                  <a:pt x="671520" y="620118"/>
                </a:lnTo>
                <a:lnTo>
                  <a:pt x="671520" y="620118"/>
                </a:lnTo>
                <a:lnTo>
                  <a:pt x="670865" y="619332"/>
                </a:lnTo>
                <a:lnTo>
                  <a:pt x="670603" y="618152"/>
                </a:lnTo>
                <a:close/>
                <a:moveTo>
                  <a:pt x="658980" y="615329"/>
                </a:moveTo>
                <a:lnTo>
                  <a:pt x="659194" y="616184"/>
                </a:lnTo>
                <a:lnTo>
                  <a:pt x="659195" y="616185"/>
                </a:lnTo>
                <a:close/>
                <a:moveTo>
                  <a:pt x="666720" y="615308"/>
                </a:moveTo>
                <a:lnTo>
                  <a:pt x="666669" y="615398"/>
                </a:lnTo>
                <a:lnTo>
                  <a:pt x="668111" y="616578"/>
                </a:lnTo>
                <a:lnTo>
                  <a:pt x="669937" y="617229"/>
                </a:lnTo>
                <a:lnTo>
                  <a:pt x="668112" y="616447"/>
                </a:lnTo>
                <a:close/>
                <a:moveTo>
                  <a:pt x="660696" y="615245"/>
                </a:moveTo>
                <a:lnTo>
                  <a:pt x="660637" y="615398"/>
                </a:lnTo>
                <a:lnTo>
                  <a:pt x="659850" y="616578"/>
                </a:lnTo>
                <a:lnTo>
                  <a:pt x="659426" y="616323"/>
                </a:lnTo>
                <a:lnTo>
                  <a:pt x="659850" y="616578"/>
                </a:lnTo>
                <a:lnTo>
                  <a:pt x="660637" y="615398"/>
                </a:lnTo>
                <a:close/>
                <a:moveTo>
                  <a:pt x="657883" y="613693"/>
                </a:moveTo>
                <a:lnTo>
                  <a:pt x="657883" y="613693"/>
                </a:lnTo>
                <a:lnTo>
                  <a:pt x="658145" y="613693"/>
                </a:lnTo>
                <a:lnTo>
                  <a:pt x="658407" y="613693"/>
                </a:lnTo>
                <a:lnTo>
                  <a:pt x="658932" y="614480"/>
                </a:lnTo>
                <a:lnTo>
                  <a:pt x="659194" y="614742"/>
                </a:lnTo>
                <a:lnTo>
                  <a:pt x="658932" y="615135"/>
                </a:lnTo>
                <a:lnTo>
                  <a:pt x="658932" y="615136"/>
                </a:lnTo>
                <a:lnTo>
                  <a:pt x="659195" y="614742"/>
                </a:lnTo>
                <a:lnTo>
                  <a:pt x="658932" y="614480"/>
                </a:lnTo>
                <a:lnTo>
                  <a:pt x="658539" y="613693"/>
                </a:lnTo>
                <a:lnTo>
                  <a:pt x="658277" y="613693"/>
                </a:lnTo>
                <a:close/>
                <a:moveTo>
                  <a:pt x="654686" y="613372"/>
                </a:moveTo>
                <a:lnTo>
                  <a:pt x="655391" y="613693"/>
                </a:lnTo>
                <a:lnTo>
                  <a:pt x="656703" y="613955"/>
                </a:lnTo>
                <a:lnTo>
                  <a:pt x="657489" y="614480"/>
                </a:lnTo>
                <a:lnTo>
                  <a:pt x="657568" y="614322"/>
                </a:lnTo>
                <a:lnTo>
                  <a:pt x="656834" y="613956"/>
                </a:lnTo>
                <a:lnTo>
                  <a:pt x="655392" y="613693"/>
                </a:lnTo>
                <a:close/>
                <a:moveTo>
                  <a:pt x="1186865" y="613299"/>
                </a:moveTo>
                <a:lnTo>
                  <a:pt x="1186527" y="613638"/>
                </a:lnTo>
                <a:lnTo>
                  <a:pt x="1186865" y="613300"/>
                </a:lnTo>
                <a:lnTo>
                  <a:pt x="1188307" y="615136"/>
                </a:lnTo>
                <a:lnTo>
                  <a:pt x="1187914" y="616185"/>
                </a:lnTo>
                <a:lnTo>
                  <a:pt x="1190101" y="617916"/>
                </a:lnTo>
                <a:lnTo>
                  <a:pt x="1187914" y="616184"/>
                </a:lnTo>
                <a:lnTo>
                  <a:pt x="1188308" y="615135"/>
                </a:lnTo>
                <a:close/>
                <a:moveTo>
                  <a:pt x="637103" y="612764"/>
                </a:moveTo>
                <a:lnTo>
                  <a:pt x="636902" y="613300"/>
                </a:lnTo>
                <a:lnTo>
                  <a:pt x="636885" y="613287"/>
                </a:lnTo>
                <a:lnTo>
                  <a:pt x="636902" y="613300"/>
                </a:lnTo>
                <a:close/>
                <a:moveTo>
                  <a:pt x="335039" y="612382"/>
                </a:moveTo>
                <a:lnTo>
                  <a:pt x="329138" y="644247"/>
                </a:lnTo>
                <a:lnTo>
                  <a:pt x="334777" y="648443"/>
                </a:lnTo>
                <a:lnTo>
                  <a:pt x="359954" y="666539"/>
                </a:lnTo>
                <a:lnTo>
                  <a:pt x="360216" y="666801"/>
                </a:lnTo>
                <a:lnTo>
                  <a:pt x="363101" y="668899"/>
                </a:lnTo>
                <a:lnTo>
                  <a:pt x="363101" y="671391"/>
                </a:lnTo>
                <a:lnTo>
                  <a:pt x="363888" y="671653"/>
                </a:lnTo>
                <a:lnTo>
                  <a:pt x="363888" y="672833"/>
                </a:lnTo>
                <a:lnTo>
                  <a:pt x="363101" y="673620"/>
                </a:lnTo>
                <a:lnTo>
                  <a:pt x="362839" y="676767"/>
                </a:lnTo>
                <a:lnTo>
                  <a:pt x="363101" y="677423"/>
                </a:lnTo>
                <a:lnTo>
                  <a:pt x="364544" y="677816"/>
                </a:lnTo>
                <a:lnTo>
                  <a:pt x="365724" y="688831"/>
                </a:lnTo>
                <a:lnTo>
                  <a:pt x="366773" y="693421"/>
                </a:lnTo>
                <a:lnTo>
                  <a:pt x="364281" y="696306"/>
                </a:lnTo>
                <a:lnTo>
                  <a:pt x="365724" y="697748"/>
                </a:lnTo>
                <a:lnTo>
                  <a:pt x="366511" y="698404"/>
                </a:lnTo>
                <a:lnTo>
                  <a:pt x="367166" y="698404"/>
                </a:lnTo>
                <a:lnTo>
                  <a:pt x="367428" y="699191"/>
                </a:lnTo>
                <a:lnTo>
                  <a:pt x="367166" y="699584"/>
                </a:lnTo>
                <a:lnTo>
                  <a:pt x="368609" y="701027"/>
                </a:lnTo>
                <a:lnTo>
                  <a:pt x="369395" y="703518"/>
                </a:lnTo>
                <a:lnTo>
                  <a:pt x="372936" y="702731"/>
                </a:lnTo>
                <a:lnTo>
                  <a:pt x="372936" y="709812"/>
                </a:lnTo>
                <a:lnTo>
                  <a:pt x="373067" y="709659"/>
                </a:lnTo>
                <a:lnTo>
                  <a:pt x="373067" y="702600"/>
                </a:lnTo>
                <a:lnTo>
                  <a:pt x="369526" y="703255"/>
                </a:lnTo>
                <a:lnTo>
                  <a:pt x="368739" y="700895"/>
                </a:lnTo>
                <a:lnTo>
                  <a:pt x="367428" y="699453"/>
                </a:lnTo>
                <a:lnTo>
                  <a:pt x="367690" y="699059"/>
                </a:lnTo>
                <a:lnTo>
                  <a:pt x="367428" y="698272"/>
                </a:lnTo>
                <a:lnTo>
                  <a:pt x="366641" y="698272"/>
                </a:lnTo>
                <a:lnTo>
                  <a:pt x="365986" y="697617"/>
                </a:lnTo>
                <a:lnTo>
                  <a:pt x="364543" y="696174"/>
                </a:lnTo>
                <a:lnTo>
                  <a:pt x="367035" y="693421"/>
                </a:lnTo>
                <a:lnTo>
                  <a:pt x="365986" y="688831"/>
                </a:lnTo>
                <a:lnTo>
                  <a:pt x="364805" y="677816"/>
                </a:lnTo>
                <a:lnTo>
                  <a:pt x="363363" y="677423"/>
                </a:lnTo>
                <a:lnTo>
                  <a:pt x="363101" y="676636"/>
                </a:lnTo>
                <a:lnTo>
                  <a:pt x="363363" y="673620"/>
                </a:lnTo>
                <a:lnTo>
                  <a:pt x="364150" y="672833"/>
                </a:lnTo>
                <a:lnTo>
                  <a:pt x="364150" y="671653"/>
                </a:lnTo>
                <a:lnTo>
                  <a:pt x="363363" y="671391"/>
                </a:lnTo>
                <a:lnTo>
                  <a:pt x="363363" y="668899"/>
                </a:lnTo>
                <a:lnTo>
                  <a:pt x="360609" y="666801"/>
                </a:lnTo>
                <a:lnTo>
                  <a:pt x="360347" y="666539"/>
                </a:lnTo>
                <a:lnTo>
                  <a:pt x="335039" y="648443"/>
                </a:lnTo>
                <a:lnTo>
                  <a:pt x="329400" y="644115"/>
                </a:lnTo>
                <a:lnTo>
                  <a:pt x="335407" y="612382"/>
                </a:lnTo>
                <a:close/>
                <a:moveTo>
                  <a:pt x="663121" y="611591"/>
                </a:moveTo>
                <a:lnTo>
                  <a:pt x="663128" y="611595"/>
                </a:lnTo>
                <a:lnTo>
                  <a:pt x="663390" y="611857"/>
                </a:lnTo>
                <a:lnTo>
                  <a:pt x="664046" y="611857"/>
                </a:lnTo>
                <a:lnTo>
                  <a:pt x="665226" y="611857"/>
                </a:lnTo>
                <a:lnTo>
                  <a:pt x="666406" y="612513"/>
                </a:lnTo>
                <a:lnTo>
                  <a:pt x="666669" y="613037"/>
                </a:lnTo>
                <a:lnTo>
                  <a:pt x="667783" y="613286"/>
                </a:lnTo>
                <a:lnTo>
                  <a:pt x="667849" y="613169"/>
                </a:lnTo>
                <a:lnTo>
                  <a:pt x="666669" y="612907"/>
                </a:lnTo>
                <a:lnTo>
                  <a:pt x="666407" y="612513"/>
                </a:lnTo>
                <a:lnTo>
                  <a:pt x="665227" y="611857"/>
                </a:lnTo>
                <a:lnTo>
                  <a:pt x="664047" y="611857"/>
                </a:lnTo>
                <a:lnTo>
                  <a:pt x="663391" y="611857"/>
                </a:lnTo>
                <a:lnTo>
                  <a:pt x="663129" y="611595"/>
                </a:lnTo>
                <a:close/>
                <a:moveTo>
                  <a:pt x="662342" y="611202"/>
                </a:moveTo>
                <a:lnTo>
                  <a:pt x="661688" y="613033"/>
                </a:lnTo>
                <a:lnTo>
                  <a:pt x="662449" y="611255"/>
                </a:lnTo>
                <a:close/>
                <a:moveTo>
                  <a:pt x="646175" y="609915"/>
                </a:moveTo>
                <a:lnTo>
                  <a:pt x="647524" y="610415"/>
                </a:lnTo>
                <a:lnTo>
                  <a:pt x="647528" y="610417"/>
                </a:lnTo>
                <a:lnTo>
                  <a:pt x="647524" y="610415"/>
                </a:lnTo>
                <a:close/>
                <a:moveTo>
                  <a:pt x="636303" y="609865"/>
                </a:moveTo>
                <a:lnTo>
                  <a:pt x="637689" y="611202"/>
                </a:lnTo>
                <a:lnTo>
                  <a:pt x="637689" y="611201"/>
                </a:lnTo>
                <a:close/>
                <a:moveTo>
                  <a:pt x="640050" y="607399"/>
                </a:moveTo>
                <a:lnTo>
                  <a:pt x="640049" y="607399"/>
                </a:lnTo>
                <a:lnTo>
                  <a:pt x="642541" y="608841"/>
                </a:lnTo>
                <a:lnTo>
                  <a:pt x="642963" y="608918"/>
                </a:lnTo>
                <a:lnTo>
                  <a:pt x="642541" y="608841"/>
                </a:lnTo>
                <a:close/>
                <a:moveTo>
                  <a:pt x="616053" y="605957"/>
                </a:moveTo>
                <a:lnTo>
                  <a:pt x="613955" y="607661"/>
                </a:lnTo>
                <a:lnTo>
                  <a:pt x="601743" y="611774"/>
                </a:lnTo>
                <a:lnTo>
                  <a:pt x="601759" y="611857"/>
                </a:lnTo>
                <a:lnTo>
                  <a:pt x="614216" y="607661"/>
                </a:lnTo>
                <a:lnTo>
                  <a:pt x="616266" y="605996"/>
                </a:lnTo>
                <a:close/>
                <a:moveTo>
                  <a:pt x="338973" y="603203"/>
                </a:moveTo>
                <a:lnTo>
                  <a:pt x="338317" y="606743"/>
                </a:lnTo>
                <a:lnTo>
                  <a:pt x="339235" y="607006"/>
                </a:lnTo>
                <a:lnTo>
                  <a:pt x="338596" y="612251"/>
                </a:lnTo>
                <a:lnTo>
                  <a:pt x="338973" y="612251"/>
                </a:lnTo>
                <a:lnTo>
                  <a:pt x="339628" y="606874"/>
                </a:lnTo>
                <a:lnTo>
                  <a:pt x="338710" y="606612"/>
                </a:lnTo>
                <a:lnTo>
                  <a:pt x="339330" y="603268"/>
                </a:lnTo>
                <a:close/>
                <a:moveTo>
                  <a:pt x="1175194" y="601760"/>
                </a:moveTo>
                <a:lnTo>
                  <a:pt x="1174801" y="604514"/>
                </a:lnTo>
                <a:lnTo>
                  <a:pt x="1176243" y="604514"/>
                </a:lnTo>
                <a:lnTo>
                  <a:pt x="1176637" y="605563"/>
                </a:lnTo>
                <a:lnTo>
                  <a:pt x="1176899" y="607399"/>
                </a:lnTo>
                <a:lnTo>
                  <a:pt x="1179784" y="608317"/>
                </a:lnTo>
                <a:lnTo>
                  <a:pt x="1184374" y="612513"/>
                </a:lnTo>
                <a:lnTo>
                  <a:pt x="1184636" y="613955"/>
                </a:lnTo>
                <a:lnTo>
                  <a:pt x="1184636" y="613955"/>
                </a:lnTo>
                <a:lnTo>
                  <a:pt x="1184374" y="612512"/>
                </a:lnTo>
                <a:lnTo>
                  <a:pt x="1179784" y="608316"/>
                </a:lnTo>
                <a:lnTo>
                  <a:pt x="1176899" y="607398"/>
                </a:lnTo>
                <a:lnTo>
                  <a:pt x="1176637" y="605562"/>
                </a:lnTo>
                <a:lnTo>
                  <a:pt x="1176244" y="604513"/>
                </a:lnTo>
                <a:lnTo>
                  <a:pt x="1174801" y="604513"/>
                </a:lnTo>
                <a:lnTo>
                  <a:pt x="1175195" y="601760"/>
                </a:lnTo>
                <a:close/>
                <a:moveTo>
                  <a:pt x="622216" y="600974"/>
                </a:moveTo>
                <a:lnTo>
                  <a:pt x="617515" y="606196"/>
                </a:lnTo>
                <a:lnTo>
                  <a:pt x="617626" y="606218"/>
                </a:lnTo>
                <a:lnTo>
                  <a:pt x="622311" y="601012"/>
                </a:lnTo>
                <a:close/>
                <a:moveTo>
                  <a:pt x="850252" y="594286"/>
                </a:moveTo>
                <a:lnTo>
                  <a:pt x="845269" y="597432"/>
                </a:lnTo>
                <a:lnTo>
                  <a:pt x="844483" y="599531"/>
                </a:lnTo>
                <a:lnTo>
                  <a:pt x="831370" y="595334"/>
                </a:lnTo>
                <a:lnTo>
                  <a:pt x="829927" y="595072"/>
                </a:lnTo>
                <a:lnTo>
                  <a:pt x="827042" y="605300"/>
                </a:lnTo>
                <a:lnTo>
                  <a:pt x="819699" y="606743"/>
                </a:lnTo>
                <a:lnTo>
                  <a:pt x="819699" y="610383"/>
                </a:lnTo>
                <a:lnTo>
                  <a:pt x="819830" y="610415"/>
                </a:lnTo>
                <a:lnTo>
                  <a:pt x="819830" y="606874"/>
                </a:lnTo>
                <a:lnTo>
                  <a:pt x="827304" y="605563"/>
                </a:lnTo>
                <a:lnTo>
                  <a:pt x="830058" y="595335"/>
                </a:lnTo>
                <a:lnTo>
                  <a:pt x="831500" y="595597"/>
                </a:lnTo>
                <a:lnTo>
                  <a:pt x="844613" y="599793"/>
                </a:lnTo>
                <a:lnTo>
                  <a:pt x="845400" y="597695"/>
                </a:lnTo>
                <a:lnTo>
                  <a:pt x="850252" y="594679"/>
                </a:lnTo>
                <a:close/>
                <a:moveTo>
                  <a:pt x="569370" y="592057"/>
                </a:moveTo>
                <a:lnTo>
                  <a:pt x="569894" y="593237"/>
                </a:lnTo>
                <a:lnTo>
                  <a:pt x="570550" y="593237"/>
                </a:lnTo>
                <a:lnTo>
                  <a:pt x="570550" y="593237"/>
                </a:lnTo>
                <a:lnTo>
                  <a:pt x="569895" y="593237"/>
                </a:lnTo>
                <a:lnTo>
                  <a:pt x="569501" y="592057"/>
                </a:lnTo>
                <a:close/>
                <a:moveTo>
                  <a:pt x="1163393" y="592056"/>
                </a:moveTo>
                <a:lnTo>
                  <a:pt x="1163393" y="592057"/>
                </a:lnTo>
                <a:lnTo>
                  <a:pt x="1164442" y="592450"/>
                </a:lnTo>
                <a:lnTo>
                  <a:pt x="1167064" y="593499"/>
                </a:lnTo>
                <a:lnTo>
                  <a:pt x="1169818" y="598482"/>
                </a:lnTo>
                <a:lnTo>
                  <a:pt x="1171654" y="600318"/>
                </a:lnTo>
                <a:lnTo>
                  <a:pt x="1171654" y="601236"/>
                </a:lnTo>
                <a:lnTo>
                  <a:pt x="1173921" y="601572"/>
                </a:lnTo>
                <a:lnTo>
                  <a:pt x="1171654" y="601235"/>
                </a:lnTo>
                <a:lnTo>
                  <a:pt x="1171654" y="600317"/>
                </a:lnTo>
                <a:lnTo>
                  <a:pt x="1169818" y="598481"/>
                </a:lnTo>
                <a:lnTo>
                  <a:pt x="1167064" y="593498"/>
                </a:lnTo>
                <a:lnTo>
                  <a:pt x="1164442" y="592449"/>
                </a:lnTo>
                <a:close/>
                <a:moveTo>
                  <a:pt x="1161426" y="591794"/>
                </a:moveTo>
                <a:lnTo>
                  <a:pt x="1161426" y="593499"/>
                </a:lnTo>
                <a:lnTo>
                  <a:pt x="1162344" y="593499"/>
                </a:lnTo>
                <a:lnTo>
                  <a:pt x="1163393" y="593237"/>
                </a:lnTo>
                <a:lnTo>
                  <a:pt x="1163393" y="593236"/>
                </a:lnTo>
                <a:lnTo>
                  <a:pt x="1162344" y="593498"/>
                </a:lnTo>
                <a:lnTo>
                  <a:pt x="1161426" y="593498"/>
                </a:lnTo>
                <a:lnTo>
                  <a:pt x="1161426" y="591794"/>
                </a:lnTo>
                <a:close/>
                <a:moveTo>
                  <a:pt x="341858" y="590352"/>
                </a:moveTo>
                <a:lnTo>
                  <a:pt x="341858" y="590614"/>
                </a:lnTo>
                <a:lnTo>
                  <a:pt x="341596" y="590614"/>
                </a:lnTo>
                <a:lnTo>
                  <a:pt x="341596" y="591794"/>
                </a:lnTo>
                <a:lnTo>
                  <a:pt x="341596" y="592057"/>
                </a:lnTo>
                <a:lnTo>
                  <a:pt x="341202" y="593499"/>
                </a:lnTo>
                <a:lnTo>
                  <a:pt x="341596" y="593892"/>
                </a:lnTo>
                <a:lnTo>
                  <a:pt x="340022" y="596384"/>
                </a:lnTo>
                <a:lnTo>
                  <a:pt x="339760" y="601760"/>
                </a:lnTo>
                <a:lnTo>
                  <a:pt x="340370" y="603345"/>
                </a:lnTo>
                <a:lnTo>
                  <a:pt x="340808" y="603465"/>
                </a:lnTo>
                <a:lnTo>
                  <a:pt x="340022" y="601760"/>
                </a:lnTo>
                <a:lnTo>
                  <a:pt x="340415" y="596384"/>
                </a:lnTo>
                <a:lnTo>
                  <a:pt x="341857" y="593892"/>
                </a:lnTo>
                <a:lnTo>
                  <a:pt x="341464" y="593499"/>
                </a:lnTo>
                <a:lnTo>
                  <a:pt x="341857" y="592056"/>
                </a:lnTo>
                <a:lnTo>
                  <a:pt x="341857" y="591794"/>
                </a:lnTo>
                <a:lnTo>
                  <a:pt x="341857" y="591794"/>
                </a:lnTo>
                <a:lnTo>
                  <a:pt x="341857" y="590614"/>
                </a:lnTo>
                <a:lnTo>
                  <a:pt x="342120" y="590614"/>
                </a:lnTo>
                <a:lnTo>
                  <a:pt x="342120" y="590352"/>
                </a:lnTo>
                <a:close/>
                <a:moveTo>
                  <a:pt x="1160245" y="589696"/>
                </a:moveTo>
                <a:lnTo>
                  <a:pt x="1161402" y="591752"/>
                </a:lnTo>
                <a:lnTo>
                  <a:pt x="1160246" y="589696"/>
                </a:lnTo>
                <a:close/>
                <a:moveTo>
                  <a:pt x="574077" y="589319"/>
                </a:moveTo>
                <a:lnTo>
                  <a:pt x="573829" y="589434"/>
                </a:lnTo>
                <a:lnTo>
                  <a:pt x="570722" y="593409"/>
                </a:lnTo>
                <a:lnTo>
                  <a:pt x="570812" y="593499"/>
                </a:lnTo>
                <a:close/>
                <a:moveTo>
                  <a:pt x="584450" y="586549"/>
                </a:moveTo>
                <a:lnTo>
                  <a:pt x="580081" y="589296"/>
                </a:lnTo>
                <a:lnTo>
                  <a:pt x="580122" y="589303"/>
                </a:lnTo>
                <a:lnTo>
                  <a:pt x="584499" y="586552"/>
                </a:lnTo>
                <a:close/>
                <a:moveTo>
                  <a:pt x="565698" y="585631"/>
                </a:moveTo>
                <a:lnTo>
                  <a:pt x="565698" y="585631"/>
                </a:lnTo>
                <a:lnTo>
                  <a:pt x="566616" y="586155"/>
                </a:lnTo>
                <a:lnTo>
                  <a:pt x="567665" y="587860"/>
                </a:lnTo>
                <a:lnTo>
                  <a:pt x="567271" y="589303"/>
                </a:lnTo>
                <a:lnTo>
                  <a:pt x="568452" y="589303"/>
                </a:lnTo>
                <a:lnTo>
                  <a:pt x="568452" y="590614"/>
                </a:lnTo>
                <a:lnTo>
                  <a:pt x="569107" y="592056"/>
                </a:lnTo>
                <a:lnTo>
                  <a:pt x="569239" y="592056"/>
                </a:lnTo>
                <a:lnTo>
                  <a:pt x="568583" y="590614"/>
                </a:lnTo>
                <a:lnTo>
                  <a:pt x="568583" y="589172"/>
                </a:lnTo>
                <a:lnTo>
                  <a:pt x="567403" y="589172"/>
                </a:lnTo>
                <a:lnTo>
                  <a:pt x="567797" y="587729"/>
                </a:lnTo>
                <a:lnTo>
                  <a:pt x="566616" y="586025"/>
                </a:lnTo>
                <a:close/>
                <a:moveTo>
                  <a:pt x="565960" y="585369"/>
                </a:moveTo>
                <a:lnTo>
                  <a:pt x="565763" y="585566"/>
                </a:lnTo>
                <a:lnTo>
                  <a:pt x="565961" y="585369"/>
                </a:lnTo>
                <a:close/>
                <a:moveTo>
                  <a:pt x="565698" y="584713"/>
                </a:moveTo>
                <a:lnTo>
                  <a:pt x="565698" y="584713"/>
                </a:lnTo>
                <a:lnTo>
                  <a:pt x="567665" y="585369"/>
                </a:lnTo>
                <a:lnTo>
                  <a:pt x="567665" y="585612"/>
                </a:lnTo>
                <a:lnTo>
                  <a:pt x="567797" y="585631"/>
                </a:lnTo>
                <a:lnTo>
                  <a:pt x="567797" y="585369"/>
                </a:lnTo>
                <a:close/>
                <a:moveTo>
                  <a:pt x="866381" y="583926"/>
                </a:moveTo>
                <a:lnTo>
                  <a:pt x="864939" y="584188"/>
                </a:lnTo>
                <a:lnTo>
                  <a:pt x="859563" y="586286"/>
                </a:lnTo>
                <a:lnTo>
                  <a:pt x="856678" y="585237"/>
                </a:lnTo>
                <a:lnTo>
                  <a:pt x="855235" y="587335"/>
                </a:lnTo>
                <a:lnTo>
                  <a:pt x="852744" y="586155"/>
                </a:lnTo>
                <a:lnTo>
                  <a:pt x="852351" y="590745"/>
                </a:lnTo>
                <a:lnTo>
                  <a:pt x="850253" y="592187"/>
                </a:lnTo>
                <a:lnTo>
                  <a:pt x="850253" y="592449"/>
                </a:lnTo>
                <a:lnTo>
                  <a:pt x="852481" y="591008"/>
                </a:lnTo>
                <a:lnTo>
                  <a:pt x="852875" y="586418"/>
                </a:lnTo>
                <a:lnTo>
                  <a:pt x="855235" y="587598"/>
                </a:lnTo>
                <a:lnTo>
                  <a:pt x="856677" y="585369"/>
                </a:lnTo>
                <a:lnTo>
                  <a:pt x="859562" y="586418"/>
                </a:lnTo>
                <a:lnTo>
                  <a:pt x="864939" y="584320"/>
                </a:lnTo>
                <a:lnTo>
                  <a:pt x="866381" y="584058"/>
                </a:lnTo>
                <a:close/>
                <a:moveTo>
                  <a:pt x="594941" y="582878"/>
                </a:moveTo>
                <a:lnTo>
                  <a:pt x="593760" y="584320"/>
                </a:lnTo>
                <a:lnTo>
                  <a:pt x="593760" y="585107"/>
                </a:lnTo>
                <a:lnTo>
                  <a:pt x="592178" y="586811"/>
                </a:lnTo>
                <a:lnTo>
                  <a:pt x="592186" y="586811"/>
                </a:lnTo>
                <a:lnTo>
                  <a:pt x="593891" y="584975"/>
                </a:lnTo>
                <a:lnTo>
                  <a:pt x="593891" y="584320"/>
                </a:lnTo>
                <a:lnTo>
                  <a:pt x="595043" y="582912"/>
                </a:lnTo>
                <a:close/>
                <a:moveTo>
                  <a:pt x="867299" y="582877"/>
                </a:moveTo>
                <a:lnTo>
                  <a:pt x="866382" y="583270"/>
                </a:lnTo>
                <a:lnTo>
                  <a:pt x="866382" y="583270"/>
                </a:lnTo>
                <a:close/>
                <a:moveTo>
                  <a:pt x="565397" y="581898"/>
                </a:moveTo>
                <a:lnTo>
                  <a:pt x="565698" y="583271"/>
                </a:lnTo>
                <a:lnTo>
                  <a:pt x="566616" y="583533"/>
                </a:lnTo>
                <a:lnTo>
                  <a:pt x="566616" y="583533"/>
                </a:lnTo>
                <a:lnTo>
                  <a:pt x="565698" y="583271"/>
                </a:lnTo>
                <a:close/>
                <a:moveTo>
                  <a:pt x="1124154" y="580974"/>
                </a:moveTo>
                <a:lnTo>
                  <a:pt x="1127725" y="581173"/>
                </a:lnTo>
                <a:lnTo>
                  <a:pt x="1127754" y="581130"/>
                </a:lnTo>
                <a:lnTo>
                  <a:pt x="1127725" y="581172"/>
                </a:lnTo>
                <a:close/>
                <a:moveTo>
                  <a:pt x="864614" y="580972"/>
                </a:moveTo>
                <a:lnTo>
                  <a:pt x="864415" y="581172"/>
                </a:lnTo>
                <a:lnTo>
                  <a:pt x="864415" y="581172"/>
                </a:lnTo>
                <a:close/>
                <a:moveTo>
                  <a:pt x="927620" y="578156"/>
                </a:moveTo>
                <a:lnTo>
                  <a:pt x="925307" y="580108"/>
                </a:lnTo>
                <a:lnTo>
                  <a:pt x="927682" y="578164"/>
                </a:lnTo>
                <a:close/>
                <a:moveTo>
                  <a:pt x="564592" y="577839"/>
                </a:moveTo>
                <a:lnTo>
                  <a:pt x="564518" y="577894"/>
                </a:lnTo>
                <a:lnTo>
                  <a:pt x="564518" y="577895"/>
                </a:lnTo>
                <a:close/>
                <a:moveTo>
                  <a:pt x="867709" y="576957"/>
                </a:moveTo>
                <a:lnTo>
                  <a:pt x="867693" y="576976"/>
                </a:lnTo>
                <a:lnTo>
                  <a:pt x="866524" y="577926"/>
                </a:lnTo>
                <a:lnTo>
                  <a:pt x="867693" y="576977"/>
                </a:lnTo>
                <a:close/>
                <a:moveTo>
                  <a:pt x="1137789" y="576889"/>
                </a:moveTo>
                <a:lnTo>
                  <a:pt x="1140445" y="577239"/>
                </a:lnTo>
                <a:lnTo>
                  <a:pt x="1142936" y="576977"/>
                </a:lnTo>
                <a:lnTo>
                  <a:pt x="1145034" y="577239"/>
                </a:lnTo>
                <a:lnTo>
                  <a:pt x="1147264" y="578288"/>
                </a:lnTo>
                <a:lnTo>
                  <a:pt x="1149624" y="580517"/>
                </a:lnTo>
                <a:lnTo>
                  <a:pt x="1150673" y="580517"/>
                </a:lnTo>
                <a:lnTo>
                  <a:pt x="1150017" y="584713"/>
                </a:lnTo>
                <a:lnTo>
                  <a:pt x="1150017" y="588909"/>
                </a:lnTo>
                <a:lnTo>
                  <a:pt x="1150017" y="588909"/>
                </a:lnTo>
                <a:lnTo>
                  <a:pt x="1150017" y="584713"/>
                </a:lnTo>
                <a:lnTo>
                  <a:pt x="1150673" y="580516"/>
                </a:lnTo>
                <a:lnTo>
                  <a:pt x="1149624" y="580516"/>
                </a:lnTo>
                <a:lnTo>
                  <a:pt x="1147264" y="578287"/>
                </a:lnTo>
                <a:lnTo>
                  <a:pt x="1145034" y="577238"/>
                </a:lnTo>
                <a:lnTo>
                  <a:pt x="1142936" y="576976"/>
                </a:lnTo>
                <a:lnTo>
                  <a:pt x="1140445" y="577238"/>
                </a:lnTo>
                <a:close/>
                <a:moveTo>
                  <a:pt x="893217" y="576699"/>
                </a:moveTo>
                <a:lnTo>
                  <a:pt x="893001" y="577239"/>
                </a:lnTo>
                <a:lnTo>
                  <a:pt x="893053" y="577239"/>
                </a:lnTo>
                <a:lnTo>
                  <a:pt x="893263" y="576714"/>
                </a:lnTo>
                <a:close/>
                <a:moveTo>
                  <a:pt x="930111" y="576452"/>
                </a:moveTo>
                <a:lnTo>
                  <a:pt x="930447" y="578242"/>
                </a:lnTo>
                <a:lnTo>
                  <a:pt x="930766" y="578288"/>
                </a:lnTo>
                <a:lnTo>
                  <a:pt x="930422" y="576452"/>
                </a:lnTo>
                <a:close/>
                <a:moveTo>
                  <a:pt x="354447" y="574092"/>
                </a:moveTo>
                <a:lnTo>
                  <a:pt x="350250" y="575534"/>
                </a:lnTo>
                <a:lnTo>
                  <a:pt x="350250" y="576189"/>
                </a:lnTo>
                <a:lnTo>
                  <a:pt x="350381" y="576189"/>
                </a:lnTo>
                <a:lnTo>
                  <a:pt x="350381" y="575534"/>
                </a:lnTo>
                <a:lnTo>
                  <a:pt x="354550" y="574100"/>
                </a:lnTo>
                <a:close/>
                <a:moveTo>
                  <a:pt x="1115215" y="573979"/>
                </a:moveTo>
                <a:lnTo>
                  <a:pt x="1117103" y="575534"/>
                </a:lnTo>
                <a:lnTo>
                  <a:pt x="1117759" y="576190"/>
                </a:lnTo>
                <a:lnTo>
                  <a:pt x="1120281" y="580201"/>
                </a:lnTo>
                <a:lnTo>
                  <a:pt x="1117759" y="576189"/>
                </a:lnTo>
                <a:lnTo>
                  <a:pt x="1117104" y="575533"/>
                </a:lnTo>
                <a:close/>
                <a:moveTo>
                  <a:pt x="344087" y="572256"/>
                </a:moveTo>
                <a:lnTo>
                  <a:pt x="343416" y="573486"/>
                </a:lnTo>
                <a:lnTo>
                  <a:pt x="343562" y="573698"/>
                </a:lnTo>
                <a:lnTo>
                  <a:pt x="344288" y="572369"/>
                </a:lnTo>
                <a:close/>
                <a:moveTo>
                  <a:pt x="870578" y="570813"/>
                </a:moveTo>
                <a:lnTo>
                  <a:pt x="870578" y="571075"/>
                </a:lnTo>
                <a:lnTo>
                  <a:pt x="872675" y="571992"/>
                </a:lnTo>
                <a:lnTo>
                  <a:pt x="872675" y="571862"/>
                </a:lnTo>
                <a:close/>
                <a:moveTo>
                  <a:pt x="1112514" y="569873"/>
                </a:moveTo>
                <a:lnTo>
                  <a:pt x="1113169" y="570420"/>
                </a:lnTo>
                <a:lnTo>
                  <a:pt x="1114874" y="573698"/>
                </a:lnTo>
                <a:lnTo>
                  <a:pt x="1113170" y="570419"/>
                </a:lnTo>
                <a:close/>
                <a:moveTo>
                  <a:pt x="341858" y="569764"/>
                </a:moveTo>
                <a:lnTo>
                  <a:pt x="340678" y="570158"/>
                </a:lnTo>
                <a:lnTo>
                  <a:pt x="340416" y="570420"/>
                </a:lnTo>
                <a:lnTo>
                  <a:pt x="339760" y="578681"/>
                </a:lnTo>
                <a:lnTo>
                  <a:pt x="343300" y="579075"/>
                </a:lnTo>
                <a:lnTo>
                  <a:pt x="341596" y="590352"/>
                </a:lnTo>
                <a:lnTo>
                  <a:pt x="341857" y="590352"/>
                </a:lnTo>
                <a:lnTo>
                  <a:pt x="343562" y="579074"/>
                </a:lnTo>
                <a:lnTo>
                  <a:pt x="340022" y="578681"/>
                </a:lnTo>
                <a:lnTo>
                  <a:pt x="340808" y="570420"/>
                </a:lnTo>
                <a:lnTo>
                  <a:pt x="341071" y="570157"/>
                </a:lnTo>
                <a:lnTo>
                  <a:pt x="341858" y="569862"/>
                </a:lnTo>
                <a:close/>
                <a:moveTo>
                  <a:pt x="1070552" y="568977"/>
                </a:moveTo>
                <a:lnTo>
                  <a:pt x="1070159" y="569371"/>
                </a:lnTo>
                <a:lnTo>
                  <a:pt x="1070552" y="568978"/>
                </a:lnTo>
                <a:lnTo>
                  <a:pt x="1073306" y="569502"/>
                </a:lnTo>
                <a:lnTo>
                  <a:pt x="1077502" y="570420"/>
                </a:lnTo>
                <a:lnTo>
                  <a:pt x="1078026" y="572256"/>
                </a:lnTo>
                <a:lnTo>
                  <a:pt x="1081567" y="574092"/>
                </a:lnTo>
                <a:lnTo>
                  <a:pt x="1082235" y="573494"/>
                </a:lnTo>
                <a:lnTo>
                  <a:pt x="1081567" y="574091"/>
                </a:lnTo>
                <a:lnTo>
                  <a:pt x="1078027" y="572255"/>
                </a:lnTo>
                <a:lnTo>
                  <a:pt x="1077502" y="570419"/>
                </a:lnTo>
                <a:lnTo>
                  <a:pt x="1073306" y="569501"/>
                </a:lnTo>
                <a:close/>
                <a:moveTo>
                  <a:pt x="1111809" y="568770"/>
                </a:moveTo>
                <a:lnTo>
                  <a:pt x="1112120" y="568978"/>
                </a:lnTo>
                <a:lnTo>
                  <a:pt x="1110940" y="569764"/>
                </a:lnTo>
                <a:lnTo>
                  <a:pt x="1110940" y="570158"/>
                </a:lnTo>
                <a:lnTo>
                  <a:pt x="1111727" y="570158"/>
                </a:lnTo>
                <a:lnTo>
                  <a:pt x="1111955" y="570021"/>
                </a:lnTo>
                <a:lnTo>
                  <a:pt x="1111727" y="570157"/>
                </a:lnTo>
                <a:lnTo>
                  <a:pt x="1110940" y="570157"/>
                </a:lnTo>
                <a:lnTo>
                  <a:pt x="1110940" y="569764"/>
                </a:lnTo>
                <a:lnTo>
                  <a:pt x="1112121" y="568977"/>
                </a:lnTo>
                <a:close/>
                <a:moveTo>
                  <a:pt x="884347" y="568190"/>
                </a:moveTo>
                <a:lnTo>
                  <a:pt x="884347" y="570489"/>
                </a:lnTo>
                <a:lnTo>
                  <a:pt x="884477" y="570420"/>
                </a:lnTo>
                <a:lnTo>
                  <a:pt x="884477" y="568487"/>
                </a:lnTo>
                <a:close/>
                <a:moveTo>
                  <a:pt x="363526" y="565156"/>
                </a:moveTo>
                <a:lnTo>
                  <a:pt x="367297" y="575403"/>
                </a:lnTo>
                <a:lnTo>
                  <a:pt x="367297" y="575665"/>
                </a:lnTo>
                <a:lnTo>
                  <a:pt x="359823" y="575010"/>
                </a:lnTo>
                <a:lnTo>
                  <a:pt x="359823" y="576452"/>
                </a:lnTo>
                <a:lnTo>
                  <a:pt x="358465" y="576452"/>
                </a:lnTo>
                <a:lnTo>
                  <a:pt x="358511" y="576583"/>
                </a:lnTo>
                <a:lnTo>
                  <a:pt x="359953" y="576583"/>
                </a:lnTo>
                <a:lnTo>
                  <a:pt x="359953" y="575140"/>
                </a:lnTo>
                <a:lnTo>
                  <a:pt x="367428" y="575796"/>
                </a:lnTo>
                <a:lnTo>
                  <a:pt x="367428" y="575534"/>
                </a:lnTo>
                <a:close/>
                <a:moveTo>
                  <a:pt x="1060625" y="561853"/>
                </a:moveTo>
                <a:lnTo>
                  <a:pt x="1062422" y="562421"/>
                </a:lnTo>
                <a:lnTo>
                  <a:pt x="1063143" y="564125"/>
                </a:lnTo>
                <a:lnTo>
                  <a:pt x="1062422" y="562420"/>
                </a:lnTo>
                <a:close/>
                <a:moveTo>
                  <a:pt x="875167" y="561765"/>
                </a:moveTo>
                <a:lnTo>
                  <a:pt x="875397" y="562683"/>
                </a:lnTo>
                <a:lnTo>
                  <a:pt x="875560" y="562683"/>
                </a:lnTo>
                <a:lnTo>
                  <a:pt x="875218" y="561769"/>
                </a:lnTo>
                <a:close/>
                <a:moveTo>
                  <a:pt x="883691" y="560716"/>
                </a:moveTo>
                <a:lnTo>
                  <a:pt x="883566" y="560728"/>
                </a:lnTo>
                <a:lnTo>
                  <a:pt x="881855" y="564519"/>
                </a:lnTo>
                <a:lnTo>
                  <a:pt x="881865" y="564628"/>
                </a:lnTo>
                <a:close/>
                <a:moveTo>
                  <a:pt x="1099270" y="560191"/>
                </a:moveTo>
                <a:lnTo>
                  <a:pt x="1097565" y="560453"/>
                </a:lnTo>
                <a:lnTo>
                  <a:pt x="1092582" y="563076"/>
                </a:lnTo>
                <a:lnTo>
                  <a:pt x="1092582" y="563077"/>
                </a:lnTo>
                <a:lnTo>
                  <a:pt x="1097565" y="560454"/>
                </a:lnTo>
                <a:lnTo>
                  <a:pt x="1099270" y="560192"/>
                </a:lnTo>
                <a:lnTo>
                  <a:pt x="1101105" y="564519"/>
                </a:lnTo>
                <a:lnTo>
                  <a:pt x="1101105" y="564781"/>
                </a:lnTo>
                <a:lnTo>
                  <a:pt x="1107006" y="567273"/>
                </a:lnTo>
                <a:lnTo>
                  <a:pt x="1110285" y="568978"/>
                </a:lnTo>
                <a:lnTo>
                  <a:pt x="1110942" y="568858"/>
                </a:lnTo>
                <a:lnTo>
                  <a:pt x="1110285" y="568977"/>
                </a:lnTo>
                <a:lnTo>
                  <a:pt x="1107007" y="567272"/>
                </a:lnTo>
                <a:lnTo>
                  <a:pt x="1101106" y="564781"/>
                </a:lnTo>
                <a:lnTo>
                  <a:pt x="1101106" y="564518"/>
                </a:lnTo>
                <a:close/>
                <a:moveTo>
                  <a:pt x="362445" y="558749"/>
                </a:moveTo>
                <a:lnTo>
                  <a:pt x="361265" y="559012"/>
                </a:lnTo>
                <a:lnTo>
                  <a:pt x="361308" y="559128"/>
                </a:lnTo>
                <a:close/>
                <a:moveTo>
                  <a:pt x="936012" y="558093"/>
                </a:moveTo>
                <a:lnTo>
                  <a:pt x="930636" y="561896"/>
                </a:lnTo>
                <a:lnTo>
                  <a:pt x="930242" y="563076"/>
                </a:lnTo>
                <a:lnTo>
                  <a:pt x="932472" y="565961"/>
                </a:lnTo>
                <a:lnTo>
                  <a:pt x="932734" y="568453"/>
                </a:lnTo>
                <a:lnTo>
                  <a:pt x="931947" y="569108"/>
                </a:lnTo>
                <a:lnTo>
                  <a:pt x="931947" y="570288"/>
                </a:lnTo>
                <a:lnTo>
                  <a:pt x="931685" y="571731"/>
                </a:lnTo>
                <a:lnTo>
                  <a:pt x="931291" y="574222"/>
                </a:lnTo>
                <a:lnTo>
                  <a:pt x="930505" y="575271"/>
                </a:lnTo>
                <a:lnTo>
                  <a:pt x="930505" y="576190"/>
                </a:lnTo>
                <a:lnTo>
                  <a:pt x="930766" y="576190"/>
                </a:lnTo>
                <a:lnTo>
                  <a:pt x="930766" y="575141"/>
                </a:lnTo>
                <a:lnTo>
                  <a:pt x="931553" y="574092"/>
                </a:lnTo>
                <a:lnTo>
                  <a:pt x="931947" y="571600"/>
                </a:lnTo>
                <a:lnTo>
                  <a:pt x="932209" y="570158"/>
                </a:lnTo>
                <a:lnTo>
                  <a:pt x="932209" y="568978"/>
                </a:lnTo>
                <a:lnTo>
                  <a:pt x="932996" y="568322"/>
                </a:lnTo>
                <a:lnTo>
                  <a:pt x="932733" y="565830"/>
                </a:lnTo>
                <a:lnTo>
                  <a:pt x="930373" y="563077"/>
                </a:lnTo>
                <a:lnTo>
                  <a:pt x="930766" y="561897"/>
                </a:lnTo>
                <a:lnTo>
                  <a:pt x="936082" y="558137"/>
                </a:lnTo>
                <a:close/>
                <a:moveTo>
                  <a:pt x="1056257" y="557893"/>
                </a:moveTo>
                <a:lnTo>
                  <a:pt x="1056390" y="558094"/>
                </a:lnTo>
                <a:lnTo>
                  <a:pt x="1059930" y="561634"/>
                </a:lnTo>
                <a:lnTo>
                  <a:pt x="1059931" y="561634"/>
                </a:lnTo>
                <a:lnTo>
                  <a:pt x="1056390" y="558093"/>
                </a:lnTo>
                <a:close/>
                <a:moveTo>
                  <a:pt x="1038493" y="555277"/>
                </a:moveTo>
                <a:lnTo>
                  <a:pt x="1041047" y="555996"/>
                </a:lnTo>
                <a:lnTo>
                  <a:pt x="1049964" y="557438"/>
                </a:lnTo>
                <a:lnTo>
                  <a:pt x="1055603" y="558356"/>
                </a:lnTo>
                <a:lnTo>
                  <a:pt x="1055866" y="558028"/>
                </a:lnTo>
                <a:lnTo>
                  <a:pt x="1055603" y="558355"/>
                </a:lnTo>
                <a:lnTo>
                  <a:pt x="1049965" y="557437"/>
                </a:lnTo>
                <a:lnTo>
                  <a:pt x="1041048" y="555995"/>
                </a:lnTo>
                <a:close/>
                <a:moveTo>
                  <a:pt x="562865" y="546738"/>
                </a:moveTo>
                <a:lnTo>
                  <a:pt x="562557" y="546944"/>
                </a:lnTo>
                <a:lnTo>
                  <a:pt x="562813" y="546816"/>
                </a:lnTo>
                <a:close/>
                <a:moveTo>
                  <a:pt x="560453" y="546291"/>
                </a:moveTo>
                <a:lnTo>
                  <a:pt x="560190" y="546423"/>
                </a:lnTo>
                <a:lnTo>
                  <a:pt x="560190" y="547472"/>
                </a:lnTo>
                <a:lnTo>
                  <a:pt x="560977" y="547472"/>
                </a:lnTo>
                <a:lnTo>
                  <a:pt x="562288" y="547078"/>
                </a:lnTo>
                <a:lnTo>
                  <a:pt x="562547" y="546949"/>
                </a:lnTo>
                <a:lnTo>
                  <a:pt x="561109" y="547341"/>
                </a:lnTo>
                <a:lnTo>
                  <a:pt x="560453" y="547341"/>
                </a:lnTo>
                <a:close/>
                <a:moveTo>
                  <a:pt x="566092" y="544587"/>
                </a:moveTo>
                <a:lnTo>
                  <a:pt x="563207" y="546292"/>
                </a:lnTo>
                <a:lnTo>
                  <a:pt x="563148" y="546380"/>
                </a:lnTo>
                <a:lnTo>
                  <a:pt x="565960" y="544718"/>
                </a:lnTo>
                <a:lnTo>
                  <a:pt x="566353" y="544718"/>
                </a:lnTo>
                <a:lnTo>
                  <a:pt x="566616" y="546029"/>
                </a:lnTo>
                <a:lnTo>
                  <a:pt x="567009" y="547078"/>
                </a:lnTo>
                <a:lnTo>
                  <a:pt x="567009" y="547734"/>
                </a:lnTo>
                <a:lnTo>
                  <a:pt x="567271" y="548914"/>
                </a:lnTo>
                <a:lnTo>
                  <a:pt x="571992" y="567535"/>
                </a:lnTo>
                <a:lnTo>
                  <a:pt x="572648" y="568715"/>
                </a:lnTo>
                <a:lnTo>
                  <a:pt x="569370" y="570813"/>
                </a:lnTo>
                <a:lnTo>
                  <a:pt x="569107" y="572256"/>
                </a:lnTo>
                <a:lnTo>
                  <a:pt x="568452" y="572649"/>
                </a:lnTo>
                <a:lnTo>
                  <a:pt x="568452" y="572911"/>
                </a:lnTo>
                <a:lnTo>
                  <a:pt x="567677" y="575494"/>
                </a:lnTo>
                <a:lnTo>
                  <a:pt x="567797" y="575403"/>
                </a:lnTo>
                <a:lnTo>
                  <a:pt x="568583" y="572912"/>
                </a:lnTo>
                <a:lnTo>
                  <a:pt x="568583" y="572649"/>
                </a:lnTo>
                <a:lnTo>
                  <a:pt x="569239" y="572256"/>
                </a:lnTo>
                <a:lnTo>
                  <a:pt x="569501" y="570814"/>
                </a:lnTo>
                <a:lnTo>
                  <a:pt x="572779" y="568715"/>
                </a:lnTo>
                <a:lnTo>
                  <a:pt x="571993" y="567535"/>
                </a:lnTo>
                <a:lnTo>
                  <a:pt x="567403" y="548915"/>
                </a:lnTo>
                <a:lnTo>
                  <a:pt x="567141" y="547734"/>
                </a:lnTo>
                <a:lnTo>
                  <a:pt x="567141" y="547079"/>
                </a:lnTo>
                <a:lnTo>
                  <a:pt x="566747" y="546030"/>
                </a:lnTo>
                <a:lnTo>
                  <a:pt x="566485" y="544587"/>
                </a:lnTo>
                <a:close/>
                <a:moveTo>
                  <a:pt x="1013511" y="544324"/>
                </a:moveTo>
                <a:lnTo>
                  <a:pt x="1013510" y="544325"/>
                </a:lnTo>
                <a:lnTo>
                  <a:pt x="1014166" y="544325"/>
                </a:lnTo>
                <a:lnTo>
                  <a:pt x="1017968" y="546030"/>
                </a:lnTo>
                <a:lnTo>
                  <a:pt x="1020591" y="551275"/>
                </a:lnTo>
                <a:lnTo>
                  <a:pt x="1024132" y="552062"/>
                </a:lnTo>
                <a:lnTo>
                  <a:pt x="1029246" y="553307"/>
                </a:lnTo>
                <a:lnTo>
                  <a:pt x="1024132" y="552061"/>
                </a:lnTo>
                <a:lnTo>
                  <a:pt x="1020591" y="551274"/>
                </a:lnTo>
                <a:lnTo>
                  <a:pt x="1017969" y="546029"/>
                </a:lnTo>
                <a:lnTo>
                  <a:pt x="1014166" y="544324"/>
                </a:lnTo>
                <a:close/>
                <a:moveTo>
                  <a:pt x="1015215" y="542620"/>
                </a:moveTo>
                <a:lnTo>
                  <a:pt x="1014347" y="543488"/>
                </a:lnTo>
                <a:lnTo>
                  <a:pt x="1015215" y="542620"/>
                </a:lnTo>
                <a:close/>
                <a:moveTo>
                  <a:pt x="958042" y="541177"/>
                </a:moveTo>
                <a:lnTo>
                  <a:pt x="955944" y="542095"/>
                </a:lnTo>
                <a:lnTo>
                  <a:pt x="944273" y="556651"/>
                </a:lnTo>
                <a:lnTo>
                  <a:pt x="941782" y="557569"/>
                </a:lnTo>
                <a:lnTo>
                  <a:pt x="939946" y="558749"/>
                </a:lnTo>
                <a:lnTo>
                  <a:pt x="937455" y="559011"/>
                </a:lnTo>
                <a:lnTo>
                  <a:pt x="937045" y="558750"/>
                </a:lnTo>
                <a:lnTo>
                  <a:pt x="937585" y="559143"/>
                </a:lnTo>
                <a:lnTo>
                  <a:pt x="940077" y="558749"/>
                </a:lnTo>
                <a:lnTo>
                  <a:pt x="941913" y="557700"/>
                </a:lnTo>
                <a:lnTo>
                  <a:pt x="944273" y="556651"/>
                </a:lnTo>
                <a:lnTo>
                  <a:pt x="956075" y="542096"/>
                </a:lnTo>
                <a:lnTo>
                  <a:pt x="958083" y="541217"/>
                </a:lnTo>
                <a:close/>
                <a:moveTo>
                  <a:pt x="1011704" y="528557"/>
                </a:moveTo>
                <a:lnTo>
                  <a:pt x="1013081" y="533314"/>
                </a:lnTo>
                <a:lnTo>
                  <a:pt x="1013117" y="533310"/>
                </a:lnTo>
                <a:lnTo>
                  <a:pt x="1013510" y="534359"/>
                </a:lnTo>
                <a:lnTo>
                  <a:pt x="1014952" y="540391"/>
                </a:lnTo>
                <a:lnTo>
                  <a:pt x="1015202" y="542504"/>
                </a:lnTo>
                <a:lnTo>
                  <a:pt x="1014953" y="540390"/>
                </a:lnTo>
                <a:lnTo>
                  <a:pt x="1013510" y="534358"/>
                </a:lnTo>
                <a:lnTo>
                  <a:pt x="1013117" y="533309"/>
                </a:lnTo>
                <a:close/>
                <a:moveTo>
                  <a:pt x="1012068" y="527277"/>
                </a:moveTo>
                <a:lnTo>
                  <a:pt x="1012044" y="527349"/>
                </a:lnTo>
                <a:lnTo>
                  <a:pt x="1012068" y="527277"/>
                </a:lnTo>
                <a:close/>
                <a:moveTo>
                  <a:pt x="557438" y="527020"/>
                </a:moveTo>
                <a:lnTo>
                  <a:pt x="558092" y="530163"/>
                </a:lnTo>
                <a:lnTo>
                  <a:pt x="558879" y="534096"/>
                </a:lnTo>
                <a:lnTo>
                  <a:pt x="559535" y="534096"/>
                </a:lnTo>
                <a:lnTo>
                  <a:pt x="559535" y="535014"/>
                </a:lnTo>
                <a:lnTo>
                  <a:pt x="560190" y="535014"/>
                </a:lnTo>
                <a:lnTo>
                  <a:pt x="560715" y="536195"/>
                </a:lnTo>
                <a:lnTo>
                  <a:pt x="564518" y="541440"/>
                </a:lnTo>
                <a:lnTo>
                  <a:pt x="564518" y="541833"/>
                </a:lnTo>
                <a:lnTo>
                  <a:pt x="561075" y="545912"/>
                </a:lnTo>
                <a:lnTo>
                  <a:pt x="561109" y="545899"/>
                </a:lnTo>
                <a:lnTo>
                  <a:pt x="564649" y="541702"/>
                </a:lnTo>
                <a:lnTo>
                  <a:pt x="564649" y="541309"/>
                </a:lnTo>
                <a:lnTo>
                  <a:pt x="560847" y="536064"/>
                </a:lnTo>
                <a:lnTo>
                  <a:pt x="560453" y="534884"/>
                </a:lnTo>
                <a:lnTo>
                  <a:pt x="559666" y="534884"/>
                </a:lnTo>
                <a:lnTo>
                  <a:pt x="559666" y="533966"/>
                </a:lnTo>
                <a:lnTo>
                  <a:pt x="559011" y="533966"/>
                </a:lnTo>
                <a:lnTo>
                  <a:pt x="558224" y="530032"/>
                </a:lnTo>
                <a:close/>
                <a:moveTo>
                  <a:pt x="1011019" y="521639"/>
                </a:moveTo>
                <a:lnTo>
                  <a:pt x="1010232" y="523475"/>
                </a:lnTo>
                <a:lnTo>
                  <a:pt x="1010232" y="523475"/>
                </a:lnTo>
                <a:lnTo>
                  <a:pt x="1011019" y="521639"/>
                </a:lnTo>
                <a:close/>
                <a:moveTo>
                  <a:pt x="559928" y="520590"/>
                </a:moveTo>
                <a:lnTo>
                  <a:pt x="559272" y="520852"/>
                </a:lnTo>
                <a:lnTo>
                  <a:pt x="557174" y="521377"/>
                </a:lnTo>
                <a:lnTo>
                  <a:pt x="557174" y="523081"/>
                </a:lnTo>
                <a:lnTo>
                  <a:pt x="557420" y="526755"/>
                </a:lnTo>
                <a:lnTo>
                  <a:pt x="557175" y="523082"/>
                </a:lnTo>
                <a:lnTo>
                  <a:pt x="557175" y="521377"/>
                </a:lnTo>
                <a:lnTo>
                  <a:pt x="559273" y="520984"/>
                </a:lnTo>
                <a:lnTo>
                  <a:pt x="560060" y="520722"/>
                </a:lnTo>
                <a:lnTo>
                  <a:pt x="560715" y="520722"/>
                </a:lnTo>
                <a:lnTo>
                  <a:pt x="560715" y="520590"/>
                </a:lnTo>
                <a:close/>
                <a:moveTo>
                  <a:pt x="559666" y="518492"/>
                </a:moveTo>
                <a:lnTo>
                  <a:pt x="559614" y="518544"/>
                </a:lnTo>
                <a:lnTo>
                  <a:pt x="559928" y="518754"/>
                </a:lnTo>
                <a:lnTo>
                  <a:pt x="560712" y="519929"/>
                </a:lnTo>
                <a:lnTo>
                  <a:pt x="560060" y="518755"/>
                </a:lnTo>
                <a:close/>
                <a:moveTo>
                  <a:pt x="1012068" y="516655"/>
                </a:moveTo>
                <a:lnTo>
                  <a:pt x="1012068" y="516656"/>
                </a:lnTo>
                <a:lnTo>
                  <a:pt x="1013772" y="516656"/>
                </a:lnTo>
                <a:lnTo>
                  <a:pt x="1013772" y="516656"/>
                </a:lnTo>
                <a:lnTo>
                  <a:pt x="1012068" y="516656"/>
                </a:lnTo>
                <a:close/>
                <a:moveTo>
                  <a:pt x="1011281" y="513378"/>
                </a:moveTo>
                <a:lnTo>
                  <a:pt x="1008800" y="514814"/>
                </a:lnTo>
                <a:lnTo>
                  <a:pt x="1011296" y="513441"/>
                </a:lnTo>
                <a:close/>
                <a:moveTo>
                  <a:pt x="551802" y="509839"/>
                </a:moveTo>
                <a:lnTo>
                  <a:pt x="552847" y="510362"/>
                </a:lnTo>
                <a:lnTo>
                  <a:pt x="552847" y="511673"/>
                </a:lnTo>
                <a:lnTo>
                  <a:pt x="553634" y="514165"/>
                </a:lnTo>
                <a:lnTo>
                  <a:pt x="553896" y="514820"/>
                </a:lnTo>
                <a:lnTo>
                  <a:pt x="555732" y="517443"/>
                </a:lnTo>
                <a:lnTo>
                  <a:pt x="555994" y="518492"/>
                </a:lnTo>
                <a:lnTo>
                  <a:pt x="557174" y="518754"/>
                </a:lnTo>
                <a:lnTo>
                  <a:pt x="558879" y="519148"/>
                </a:lnTo>
                <a:lnTo>
                  <a:pt x="558904" y="519123"/>
                </a:lnTo>
                <a:lnTo>
                  <a:pt x="557306" y="518755"/>
                </a:lnTo>
                <a:lnTo>
                  <a:pt x="556126" y="518492"/>
                </a:lnTo>
                <a:lnTo>
                  <a:pt x="555864" y="517312"/>
                </a:lnTo>
                <a:lnTo>
                  <a:pt x="554028" y="514821"/>
                </a:lnTo>
                <a:lnTo>
                  <a:pt x="553766" y="514034"/>
                </a:lnTo>
                <a:lnTo>
                  <a:pt x="552979" y="511673"/>
                </a:lnTo>
                <a:lnTo>
                  <a:pt x="552979" y="510231"/>
                </a:lnTo>
                <a:close/>
                <a:moveTo>
                  <a:pt x="538423" y="507477"/>
                </a:moveTo>
                <a:lnTo>
                  <a:pt x="538331" y="507490"/>
                </a:lnTo>
                <a:lnTo>
                  <a:pt x="539078" y="507739"/>
                </a:lnTo>
                <a:lnTo>
                  <a:pt x="539079" y="507739"/>
                </a:lnTo>
                <a:close/>
                <a:moveTo>
                  <a:pt x="536930" y="507032"/>
                </a:moveTo>
                <a:lnTo>
                  <a:pt x="536980" y="507084"/>
                </a:lnTo>
                <a:lnTo>
                  <a:pt x="536456" y="507477"/>
                </a:lnTo>
                <a:lnTo>
                  <a:pt x="536456" y="507739"/>
                </a:lnTo>
                <a:lnTo>
                  <a:pt x="536587" y="507720"/>
                </a:lnTo>
                <a:lnTo>
                  <a:pt x="536587" y="507477"/>
                </a:lnTo>
                <a:lnTo>
                  <a:pt x="536981" y="507084"/>
                </a:lnTo>
                <a:close/>
                <a:moveTo>
                  <a:pt x="551143" y="506035"/>
                </a:moveTo>
                <a:lnTo>
                  <a:pt x="551142" y="506035"/>
                </a:lnTo>
                <a:lnTo>
                  <a:pt x="551142" y="506690"/>
                </a:lnTo>
                <a:lnTo>
                  <a:pt x="551142" y="509182"/>
                </a:lnTo>
                <a:lnTo>
                  <a:pt x="551787" y="509826"/>
                </a:lnTo>
                <a:lnTo>
                  <a:pt x="551143" y="509182"/>
                </a:lnTo>
                <a:lnTo>
                  <a:pt x="551143" y="506690"/>
                </a:lnTo>
                <a:close/>
                <a:moveTo>
                  <a:pt x="457121" y="505753"/>
                </a:moveTo>
                <a:lnTo>
                  <a:pt x="456860" y="505772"/>
                </a:lnTo>
                <a:lnTo>
                  <a:pt x="456860" y="506071"/>
                </a:lnTo>
                <a:lnTo>
                  <a:pt x="457121" y="506034"/>
                </a:lnTo>
                <a:close/>
                <a:moveTo>
                  <a:pt x="548651" y="504855"/>
                </a:moveTo>
                <a:lnTo>
                  <a:pt x="546532" y="505722"/>
                </a:lnTo>
                <a:lnTo>
                  <a:pt x="548651" y="504985"/>
                </a:lnTo>
                <a:close/>
                <a:moveTo>
                  <a:pt x="463941" y="504068"/>
                </a:moveTo>
                <a:lnTo>
                  <a:pt x="463362" y="504994"/>
                </a:lnTo>
                <a:lnTo>
                  <a:pt x="463416" y="504985"/>
                </a:lnTo>
                <a:lnTo>
                  <a:pt x="464046" y="504145"/>
                </a:lnTo>
                <a:close/>
                <a:moveTo>
                  <a:pt x="1007309" y="503816"/>
                </a:moveTo>
                <a:lnTo>
                  <a:pt x="1006429" y="504067"/>
                </a:lnTo>
                <a:lnTo>
                  <a:pt x="1006487" y="504182"/>
                </a:lnTo>
                <a:lnTo>
                  <a:pt x="1007347" y="503936"/>
                </a:lnTo>
                <a:close/>
                <a:moveTo>
                  <a:pt x="530792" y="500040"/>
                </a:moveTo>
                <a:lnTo>
                  <a:pt x="530555" y="500396"/>
                </a:lnTo>
                <a:lnTo>
                  <a:pt x="530607" y="500450"/>
                </a:lnTo>
                <a:lnTo>
                  <a:pt x="530818" y="500134"/>
                </a:lnTo>
                <a:close/>
                <a:moveTo>
                  <a:pt x="524917" y="497249"/>
                </a:moveTo>
                <a:lnTo>
                  <a:pt x="524916" y="497249"/>
                </a:lnTo>
                <a:lnTo>
                  <a:pt x="524916" y="497511"/>
                </a:lnTo>
                <a:lnTo>
                  <a:pt x="524917" y="497509"/>
                </a:lnTo>
                <a:close/>
                <a:moveTo>
                  <a:pt x="452139" y="491348"/>
                </a:moveTo>
                <a:lnTo>
                  <a:pt x="450041" y="492135"/>
                </a:lnTo>
                <a:lnTo>
                  <a:pt x="449123" y="492791"/>
                </a:lnTo>
                <a:lnTo>
                  <a:pt x="447943" y="493184"/>
                </a:lnTo>
                <a:lnTo>
                  <a:pt x="447175" y="493824"/>
                </a:lnTo>
                <a:lnTo>
                  <a:pt x="447418" y="493970"/>
                </a:lnTo>
                <a:lnTo>
                  <a:pt x="448205" y="493315"/>
                </a:lnTo>
                <a:lnTo>
                  <a:pt x="449254" y="492921"/>
                </a:lnTo>
                <a:lnTo>
                  <a:pt x="450303" y="492135"/>
                </a:lnTo>
                <a:lnTo>
                  <a:pt x="452280" y="491517"/>
                </a:lnTo>
                <a:close/>
                <a:moveTo>
                  <a:pt x="496986" y="490561"/>
                </a:moveTo>
                <a:lnTo>
                  <a:pt x="496854" y="490605"/>
                </a:lnTo>
                <a:lnTo>
                  <a:pt x="496854" y="490823"/>
                </a:lnTo>
                <a:lnTo>
                  <a:pt x="496986" y="490751"/>
                </a:lnTo>
                <a:close/>
                <a:moveTo>
                  <a:pt x="504980" y="490560"/>
                </a:moveTo>
                <a:lnTo>
                  <a:pt x="504984" y="490561"/>
                </a:lnTo>
                <a:lnTo>
                  <a:pt x="504986" y="490561"/>
                </a:lnTo>
                <a:lnTo>
                  <a:pt x="504985" y="490561"/>
                </a:lnTo>
                <a:close/>
                <a:moveTo>
                  <a:pt x="1000666" y="489912"/>
                </a:moveTo>
                <a:lnTo>
                  <a:pt x="1002364" y="492003"/>
                </a:lnTo>
                <a:lnTo>
                  <a:pt x="1004462" y="494888"/>
                </a:lnTo>
                <a:lnTo>
                  <a:pt x="1005321" y="497749"/>
                </a:lnTo>
                <a:lnTo>
                  <a:pt x="1004593" y="495019"/>
                </a:lnTo>
                <a:lnTo>
                  <a:pt x="1002495" y="492134"/>
                </a:lnTo>
                <a:lnTo>
                  <a:pt x="1000790" y="490036"/>
                </a:lnTo>
                <a:close/>
                <a:moveTo>
                  <a:pt x="495805" y="489119"/>
                </a:moveTo>
                <a:lnTo>
                  <a:pt x="496198" y="490823"/>
                </a:lnTo>
                <a:lnTo>
                  <a:pt x="496199" y="490823"/>
                </a:lnTo>
                <a:lnTo>
                  <a:pt x="495806" y="489119"/>
                </a:lnTo>
                <a:close/>
                <a:moveTo>
                  <a:pt x="1000032" y="487182"/>
                </a:moveTo>
                <a:lnTo>
                  <a:pt x="999217" y="488463"/>
                </a:lnTo>
                <a:lnTo>
                  <a:pt x="999348" y="488594"/>
                </a:lnTo>
                <a:lnTo>
                  <a:pt x="1000266" y="487282"/>
                </a:lnTo>
                <a:close/>
                <a:moveTo>
                  <a:pt x="516691" y="486998"/>
                </a:moveTo>
                <a:lnTo>
                  <a:pt x="516655" y="487021"/>
                </a:lnTo>
                <a:lnTo>
                  <a:pt x="516881" y="487698"/>
                </a:lnTo>
                <a:lnTo>
                  <a:pt x="516917" y="487676"/>
                </a:lnTo>
                <a:close/>
                <a:moveTo>
                  <a:pt x="491216" y="484136"/>
                </a:moveTo>
                <a:lnTo>
                  <a:pt x="491478" y="484398"/>
                </a:lnTo>
                <a:lnTo>
                  <a:pt x="491478" y="485840"/>
                </a:lnTo>
                <a:lnTo>
                  <a:pt x="492658" y="486234"/>
                </a:lnTo>
                <a:lnTo>
                  <a:pt x="493314" y="487283"/>
                </a:lnTo>
                <a:lnTo>
                  <a:pt x="493576" y="487283"/>
                </a:lnTo>
                <a:lnTo>
                  <a:pt x="493576" y="487938"/>
                </a:lnTo>
                <a:lnTo>
                  <a:pt x="494100" y="489381"/>
                </a:lnTo>
                <a:lnTo>
                  <a:pt x="494492" y="489549"/>
                </a:lnTo>
                <a:lnTo>
                  <a:pt x="494101" y="489381"/>
                </a:lnTo>
                <a:lnTo>
                  <a:pt x="493708" y="487939"/>
                </a:lnTo>
                <a:lnTo>
                  <a:pt x="493708" y="487152"/>
                </a:lnTo>
                <a:lnTo>
                  <a:pt x="493445" y="487152"/>
                </a:lnTo>
                <a:lnTo>
                  <a:pt x="492790" y="486234"/>
                </a:lnTo>
                <a:lnTo>
                  <a:pt x="491609" y="485841"/>
                </a:lnTo>
                <a:lnTo>
                  <a:pt x="491609" y="484398"/>
                </a:lnTo>
                <a:lnTo>
                  <a:pt x="491347" y="484136"/>
                </a:lnTo>
                <a:close/>
                <a:moveTo>
                  <a:pt x="522294" y="483742"/>
                </a:moveTo>
                <a:lnTo>
                  <a:pt x="522294" y="485185"/>
                </a:lnTo>
                <a:lnTo>
                  <a:pt x="521638" y="485840"/>
                </a:lnTo>
                <a:lnTo>
                  <a:pt x="521638" y="486496"/>
                </a:lnTo>
                <a:lnTo>
                  <a:pt x="522031" y="486889"/>
                </a:lnTo>
                <a:lnTo>
                  <a:pt x="522031" y="487676"/>
                </a:lnTo>
                <a:lnTo>
                  <a:pt x="523080" y="489119"/>
                </a:lnTo>
                <a:lnTo>
                  <a:pt x="523474" y="489119"/>
                </a:lnTo>
                <a:lnTo>
                  <a:pt x="525178" y="492135"/>
                </a:lnTo>
                <a:lnTo>
                  <a:pt x="523474" y="493577"/>
                </a:lnTo>
                <a:lnTo>
                  <a:pt x="523736" y="495413"/>
                </a:lnTo>
                <a:lnTo>
                  <a:pt x="524129" y="496462"/>
                </a:lnTo>
                <a:lnTo>
                  <a:pt x="523080" y="496855"/>
                </a:lnTo>
                <a:lnTo>
                  <a:pt x="523083" y="496860"/>
                </a:lnTo>
                <a:lnTo>
                  <a:pt x="523081" y="496856"/>
                </a:lnTo>
                <a:lnTo>
                  <a:pt x="524261" y="496462"/>
                </a:lnTo>
                <a:lnTo>
                  <a:pt x="523868" y="495413"/>
                </a:lnTo>
                <a:lnTo>
                  <a:pt x="523605" y="493577"/>
                </a:lnTo>
                <a:lnTo>
                  <a:pt x="525310" y="492135"/>
                </a:lnTo>
                <a:lnTo>
                  <a:pt x="523605" y="488988"/>
                </a:lnTo>
                <a:lnTo>
                  <a:pt x="523212" y="488988"/>
                </a:lnTo>
                <a:lnTo>
                  <a:pt x="522163" y="487545"/>
                </a:lnTo>
                <a:lnTo>
                  <a:pt x="522163" y="486759"/>
                </a:lnTo>
                <a:lnTo>
                  <a:pt x="521770" y="486365"/>
                </a:lnTo>
                <a:lnTo>
                  <a:pt x="521770" y="485841"/>
                </a:lnTo>
                <a:lnTo>
                  <a:pt x="522425" y="485185"/>
                </a:lnTo>
                <a:lnTo>
                  <a:pt x="522425" y="483742"/>
                </a:lnTo>
                <a:close/>
                <a:moveTo>
                  <a:pt x="521507" y="480464"/>
                </a:moveTo>
                <a:lnTo>
                  <a:pt x="520065" y="481120"/>
                </a:lnTo>
                <a:lnTo>
                  <a:pt x="519671" y="481382"/>
                </a:lnTo>
                <a:lnTo>
                  <a:pt x="519654" y="481437"/>
                </a:lnTo>
                <a:lnTo>
                  <a:pt x="519933" y="481251"/>
                </a:lnTo>
                <a:lnTo>
                  <a:pt x="521376" y="480595"/>
                </a:lnTo>
                <a:close/>
                <a:moveTo>
                  <a:pt x="426306" y="478497"/>
                </a:moveTo>
                <a:lnTo>
                  <a:pt x="433780" y="482955"/>
                </a:lnTo>
                <a:lnTo>
                  <a:pt x="441517" y="487938"/>
                </a:lnTo>
                <a:lnTo>
                  <a:pt x="443615" y="489381"/>
                </a:lnTo>
                <a:lnTo>
                  <a:pt x="445320" y="490823"/>
                </a:lnTo>
                <a:lnTo>
                  <a:pt x="445975" y="491479"/>
                </a:lnTo>
                <a:lnTo>
                  <a:pt x="445977" y="491482"/>
                </a:lnTo>
                <a:lnTo>
                  <a:pt x="445845" y="491217"/>
                </a:lnTo>
                <a:lnTo>
                  <a:pt x="445189" y="490561"/>
                </a:lnTo>
                <a:lnTo>
                  <a:pt x="443484" y="489119"/>
                </a:lnTo>
                <a:lnTo>
                  <a:pt x="441386" y="487676"/>
                </a:lnTo>
                <a:lnTo>
                  <a:pt x="433650" y="482694"/>
                </a:lnTo>
                <a:close/>
                <a:moveTo>
                  <a:pt x="525048" y="478366"/>
                </a:moveTo>
                <a:lnTo>
                  <a:pt x="524654" y="478628"/>
                </a:lnTo>
                <a:lnTo>
                  <a:pt x="522950" y="479022"/>
                </a:lnTo>
                <a:lnTo>
                  <a:pt x="522819" y="479153"/>
                </a:lnTo>
                <a:lnTo>
                  <a:pt x="524523" y="478759"/>
                </a:lnTo>
                <a:lnTo>
                  <a:pt x="524916" y="478497"/>
                </a:lnTo>
                <a:lnTo>
                  <a:pt x="525572" y="479415"/>
                </a:lnTo>
                <a:lnTo>
                  <a:pt x="525834" y="480595"/>
                </a:lnTo>
                <a:lnTo>
                  <a:pt x="526621" y="482300"/>
                </a:lnTo>
                <a:lnTo>
                  <a:pt x="524916" y="483742"/>
                </a:lnTo>
                <a:lnTo>
                  <a:pt x="523868" y="484325"/>
                </a:lnTo>
                <a:lnTo>
                  <a:pt x="523868" y="484398"/>
                </a:lnTo>
                <a:lnTo>
                  <a:pt x="525048" y="483742"/>
                </a:lnTo>
                <a:lnTo>
                  <a:pt x="526753" y="482300"/>
                </a:lnTo>
                <a:lnTo>
                  <a:pt x="526097" y="480595"/>
                </a:lnTo>
                <a:lnTo>
                  <a:pt x="525835" y="479415"/>
                </a:lnTo>
                <a:close/>
                <a:moveTo>
                  <a:pt x="1015346" y="470235"/>
                </a:moveTo>
                <a:lnTo>
                  <a:pt x="1012855" y="470629"/>
                </a:lnTo>
                <a:lnTo>
                  <a:pt x="1010494" y="472989"/>
                </a:lnTo>
                <a:lnTo>
                  <a:pt x="1010494" y="474432"/>
                </a:lnTo>
                <a:lnTo>
                  <a:pt x="1006298" y="476530"/>
                </a:lnTo>
                <a:lnTo>
                  <a:pt x="1003807" y="482562"/>
                </a:lnTo>
                <a:lnTo>
                  <a:pt x="1000922" y="486365"/>
                </a:lnTo>
                <a:lnTo>
                  <a:pt x="999217" y="486365"/>
                </a:lnTo>
                <a:lnTo>
                  <a:pt x="999217" y="486758"/>
                </a:lnTo>
                <a:lnTo>
                  <a:pt x="999348" y="486795"/>
                </a:lnTo>
                <a:lnTo>
                  <a:pt x="999348" y="486496"/>
                </a:lnTo>
                <a:lnTo>
                  <a:pt x="1001053" y="486496"/>
                </a:lnTo>
                <a:lnTo>
                  <a:pt x="1003938" y="482693"/>
                </a:lnTo>
                <a:lnTo>
                  <a:pt x="1006429" y="476661"/>
                </a:lnTo>
                <a:lnTo>
                  <a:pt x="1010625" y="474432"/>
                </a:lnTo>
                <a:lnTo>
                  <a:pt x="1010625" y="473120"/>
                </a:lnTo>
                <a:lnTo>
                  <a:pt x="1013117" y="470629"/>
                </a:lnTo>
                <a:lnTo>
                  <a:pt x="1015386" y="470270"/>
                </a:lnTo>
                <a:close/>
                <a:moveTo>
                  <a:pt x="1018827" y="468531"/>
                </a:moveTo>
                <a:lnTo>
                  <a:pt x="1018231" y="469842"/>
                </a:lnTo>
                <a:lnTo>
                  <a:pt x="1018231" y="471285"/>
                </a:lnTo>
                <a:lnTo>
                  <a:pt x="1017566" y="471949"/>
                </a:lnTo>
                <a:lnTo>
                  <a:pt x="1017706" y="472071"/>
                </a:lnTo>
                <a:lnTo>
                  <a:pt x="1018493" y="471416"/>
                </a:lnTo>
                <a:lnTo>
                  <a:pt x="1018493" y="469973"/>
                </a:lnTo>
                <a:lnTo>
                  <a:pt x="1019149" y="468531"/>
                </a:lnTo>
                <a:close/>
                <a:moveTo>
                  <a:pt x="1027889" y="455975"/>
                </a:moveTo>
                <a:lnTo>
                  <a:pt x="1026492" y="456991"/>
                </a:lnTo>
                <a:lnTo>
                  <a:pt x="1022952" y="456991"/>
                </a:lnTo>
                <a:lnTo>
                  <a:pt x="1020854" y="457647"/>
                </a:lnTo>
                <a:lnTo>
                  <a:pt x="1020067" y="458434"/>
                </a:lnTo>
                <a:lnTo>
                  <a:pt x="1019280" y="459089"/>
                </a:lnTo>
                <a:lnTo>
                  <a:pt x="1019674" y="460532"/>
                </a:lnTo>
                <a:lnTo>
                  <a:pt x="1018493" y="460925"/>
                </a:lnTo>
                <a:lnTo>
                  <a:pt x="1018887" y="462368"/>
                </a:lnTo>
                <a:lnTo>
                  <a:pt x="1017444" y="464859"/>
                </a:lnTo>
                <a:lnTo>
                  <a:pt x="1017444" y="468400"/>
                </a:lnTo>
                <a:lnTo>
                  <a:pt x="1017706" y="468400"/>
                </a:lnTo>
                <a:lnTo>
                  <a:pt x="1017706" y="464990"/>
                </a:lnTo>
                <a:lnTo>
                  <a:pt x="1019149" y="462499"/>
                </a:lnTo>
                <a:lnTo>
                  <a:pt x="1018755" y="461056"/>
                </a:lnTo>
                <a:lnTo>
                  <a:pt x="1019804" y="460663"/>
                </a:lnTo>
                <a:lnTo>
                  <a:pt x="1019411" y="459220"/>
                </a:lnTo>
                <a:lnTo>
                  <a:pt x="1020198" y="458565"/>
                </a:lnTo>
                <a:lnTo>
                  <a:pt x="1020985" y="457778"/>
                </a:lnTo>
                <a:lnTo>
                  <a:pt x="1023083" y="457122"/>
                </a:lnTo>
                <a:lnTo>
                  <a:pt x="1026623" y="457122"/>
                </a:lnTo>
                <a:lnTo>
                  <a:pt x="1028066" y="456073"/>
                </a:lnTo>
                <a:close/>
                <a:moveTo>
                  <a:pt x="1039081" y="445976"/>
                </a:moveTo>
                <a:lnTo>
                  <a:pt x="1038688" y="446763"/>
                </a:lnTo>
                <a:lnTo>
                  <a:pt x="1038425" y="446763"/>
                </a:lnTo>
                <a:lnTo>
                  <a:pt x="1037770" y="447419"/>
                </a:lnTo>
                <a:lnTo>
                  <a:pt x="1035934" y="447681"/>
                </a:lnTo>
                <a:lnTo>
                  <a:pt x="1034229" y="447419"/>
                </a:lnTo>
                <a:lnTo>
                  <a:pt x="1029640" y="447419"/>
                </a:lnTo>
                <a:lnTo>
                  <a:pt x="1028590" y="449123"/>
                </a:lnTo>
                <a:lnTo>
                  <a:pt x="1028853" y="451615"/>
                </a:lnTo>
                <a:lnTo>
                  <a:pt x="1027410" y="452402"/>
                </a:lnTo>
                <a:lnTo>
                  <a:pt x="1026755" y="455287"/>
                </a:lnTo>
                <a:lnTo>
                  <a:pt x="1026898" y="455366"/>
                </a:lnTo>
                <a:lnTo>
                  <a:pt x="1027541" y="452533"/>
                </a:lnTo>
                <a:lnTo>
                  <a:pt x="1028984" y="451877"/>
                </a:lnTo>
                <a:lnTo>
                  <a:pt x="1028721" y="449254"/>
                </a:lnTo>
                <a:lnTo>
                  <a:pt x="1029770" y="447550"/>
                </a:lnTo>
                <a:lnTo>
                  <a:pt x="1034360" y="447550"/>
                </a:lnTo>
                <a:lnTo>
                  <a:pt x="1036065" y="447943"/>
                </a:lnTo>
                <a:lnTo>
                  <a:pt x="1038032" y="447550"/>
                </a:lnTo>
                <a:lnTo>
                  <a:pt x="1038687" y="446894"/>
                </a:lnTo>
                <a:lnTo>
                  <a:pt x="1038950" y="446894"/>
                </a:lnTo>
                <a:lnTo>
                  <a:pt x="1039343" y="446239"/>
                </a:lnTo>
                <a:close/>
                <a:moveTo>
                  <a:pt x="1039737" y="445583"/>
                </a:moveTo>
                <a:lnTo>
                  <a:pt x="1039343" y="446238"/>
                </a:lnTo>
                <a:lnTo>
                  <a:pt x="1039605" y="446501"/>
                </a:lnTo>
                <a:lnTo>
                  <a:pt x="1039958" y="445914"/>
                </a:lnTo>
                <a:close/>
                <a:moveTo>
                  <a:pt x="1064083" y="431290"/>
                </a:moveTo>
                <a:lnTo>
                  <a:pt x="1064127" y="431421"/>
                </a:lnTo>
                <a:lnTo>
                  <a:pt x="1065045" y="431421"/>
                </a:lnTo>
                <a:lnTo>
                  <a:pt x="1065045" y="431290"/>
                </a:lnTo>
                <a:close/>
                <a:moveTo>
                  <a:pt x="1059669" y="430765"/>
                </a:moveTo>
                <a:lnTo>
                  <a:pt x="1054686" y="439682"/>
                </a:lnTo>
                <a:lnTo>
                  <a:pt x="1052194" y="439289"/>
                </a:lnTo>
                <a:lnTo>
                  <a:pt x="1047080" y="443485"/>
                </a:lnTo>
                <a:lnTo>
                  <a:pt x="1044720" y="443878"/>
                </a:lnTo>
                <a:lnTo>
                  <a:pt x="1041835" y="444140"/>
                </a:lnTo>
                <a:lnTo>
                  <a:pt x="1041441" y="444534"/>
                </a:lnTo>
                <a:lnTo>
                  <a:pt x="1041441" y="444796"/>
                </a:lnTo>
                <a:lnTo>
                  <a:pt x="1040071" y="445917"/>
                </a:lnTo>
                <a:lnTo>
                  <a:pt x="1040392" y="446238"/>
                </a:lnTo>
                <a:lnTo>
                  <a:pt x="1041703" y="445058"/>
                </a:lnTo>
                <a:lnTo>
                  <a:pt x="1041703" y="444796"/>
                </a:lnTo>
                <a:lnTo>
                  <a:pt x="1042228" y="444403"/>
                </a:lnTo>
                <a:lnTo>
                  <a:pt x="1044982" y="444140"/>
                </a:lnTo>
                <a:lnTo>
                  <a:pt x="1047473" y="443616"/>
                </a:lnTo>
                <a:lnTo>
                  <a:pt x="1052456" y="439420"/>
                </a:lnTo>
                <a:lnTo>
                  <a:pt x="1054948" y="439813"/>
                </a:lnTo>
                <a:lnTo>
                  <a:pt x="1059827" y="431082"/>
                </a:lnTo>
                <a:close/>
                <a:moveTo>
                  <a:pt x="1063209" y="430503"/>
                </a:moveTo>
                <a:lnTo>
                  <a:pt x="1063209" y="431028"/>
                </a:lnTo>
                <a:lnTo>
                  <a:pt x="1063471" y="431421"/>
                </a:lnTo>
                <a:lnTo>
                  <a:pt x="1063471" y="430634"/>
                </a:lnTo>
                <a:lnTo>
                  <a:pt x="1063646" y="430634"/>
                </a:lnTo>
                <a:lnTo>
                  <a:pt x="1063602" y="430503"/>
                </a:lnTo>
                <a:close/>
                <a:moveTo>
                  <a:pt x="1062422" y="430109"/>
                </a:moveTo>
                <a:lnTo>
                  <a:pt x="1061504" y="430765"/>
                </a:lnTo>
                <a:lnTo>
                  <a:pt x="1061504" y="430503"/>
                </a:lnTo>
                <a:lnTo>
                  <a:pt x="1060206" y="431447"/>
                </a:lnTo>
                <a:lnTo>
                  <a:pt x="1060324" y="431683"/>
                </a:lnTo>
                <a:lnTo>
                  <a:pt x="1061766" y="430634"/>
                </a:lnTo>
                <a:lnTo>
                  <a:pt x="1061766" y="430896"/>
                </a:lnTo>
                <a:lnTo>
                  <a:pt x="1062566" y="430324"/>
                </a:lnTo>
                <a:close/>
                <a:moveTo>
                  <a:pt x="1073044" y="429454"/>
                </a:moveTo>
                <a:lnTo>
                  <a:pt x="1072782" y="429847"/>
                </a:lnTo>
                <a:lnTo>
                  <a:pt x="1071601" y="429847"/>
                </a:lnTo>
                <a:lnTo>
                  <a:pt x="1071339" y="430503"/>
                </a:lnTo>
                <a:lnTo>
                  <a:pt x="1071339" y="431290"/>
                </a:lnTo>
                <a:lnTo>
                  <a:pt x="1069897" y="431552"/>
                </a:lnTo>
                <a:lnTo>
                  <a:pt x="1069503" y="431552"/>
                </a:lnTo>
                <a:lnTo>
                  <a:pt x="1068061" y="431945"/>
                </a:lnTo>
                <a:lnTo>
                  <a:pt x="1065701" y="431552"/>
                </a:lnTo>
                <a:lnTo>
                  <a:pt x="1065307" y="431552"/>
                </a:lnTo>
                <a:lnTo>
                  <a:pt x="1065307" y="431683"/>
                </a:lnTo>
                <a:lnTo>
                  <a:pt x="1065569" y="431683"/>
                </a:lnTo>
                <a:lnTo>
                  <a:pt x="1065963" y="431683"/>
                </a:lnTo>
                <a:lnTo>
                  <a:pt x="1068323" y="432076"/>
                </a:lnTo>
                <a:lnTo>
                  <a:pt x="1069765" y="431683"/>
                </a:lnTo>
                <a:lnTo>
                  <a:pt x="1070290" y="431683"/>
                </a:lnTo>
                <a:lnTo>
                  <a:pt x="1071601" y="431421"/>
                </a:lnTo>
                <a:lnTo>
                  <a:pt x="1071601" y="430634"/>
                </a:lnTo>
                <a:lnTo>
                  <a:pt x="1071995" y="429978"/>
                </a:lnTo>
                <a:lnTo>
                  <a:pt x="1073044" y="429978"/>
                </a:lnTo>
                <a:lnTo>
                  <a:pt x="1073306" y="429454"/>
                </a:lnTo>
                <a:close/>
                <a:moveTo>
                  <a:pt x="1073831" y="427749"/>
                </a:moveTo>
                <a:lnTo>
                  <a:pt x="1073831" y="429454"/>
                </a:lnTo>
                <a:lnTo>
                  <a:pt x="1074093" y="429454"/>
                </a:lnTo>
                <a:lnTo>
                  <a:pt x="1074093" y="427749"/>
                </a:lnTo>
                <a:close/>
                <a:moveTo>
                  <a:pt x="1073568" y="426307"/>
                </a:moveTo>
                <a:lnTo>
                  <a:pt x="1073568" y="426569"/>
                </a:lnTo>
                <a:lnTo>
                  <a:pt x="1073175" y="426569"/>
                </a:lnTo>
                <a:lnTo>
                  <a:pt x="1073568" y="427749"/>
                </a:lnTo>
                <a:lnTo>
                  <a:pt x="1073699" y="427749"/>
                </a:lnTo>
                <a:lnTo>
                  <a:pt x="1073306" y="426700"/>
                </a:lnTo>
                <a:lnTo>
                  <a:pt x="1073699" y="426700"/>
                </a:lnTo>
                <a:lnTo>
                  <a:pt x="1073699" y="426438"/>
                </a:lnTo>
                <a:lnTo>
                  <a:pt x="1073831" y="426438"/>
                </a:lnTo>
                <a:lnTo>
                  <a:pt x="1073831" y="426307"/>
                </a:lnTo>
                <a:close/>
                <a:moveTo>
                  <a:pt x="1072913" y="420012"/>
                </a:moveTo>
                <a:lnTo>
                  <a:pt x="1073831" y="424209"/>
                </a:lnTo>
                <a:lnTo>
                  <a:pt x="1074224" y="426569"/>
                </a:lnTo>
                <a:lnTo>
                  <a:pt x="1074093" y="426569"/>
                </a:lnTo>
                <a:lnTo>
                  <a:pt x="1074093" y="426700"/>
                </a:lnTo>
                <a:lnTo>
                  <a:pt x="1074486" y="426700"/>
                </a:lnTo>
                <a:lnTo>
                  <a:pt x="1074093" y="424339"/>
                </a:lnTo>
                <a:lnTo>
                  <a:pt x="1073044" y="420012"/>
                </a:lnTo>
                <a:close/>
                <a:moveTo>
                  <a:pt x="1071601" y="418176"/>
                </a:moveTo>
                <a:lnTo>
                  <a:pt x="1072519" y="420012"/>
                </a:lnTo>
                <a:lnTo>
                  <a:pt x="1072650" y="420012"/>
                </a:lnTo>
                <a:close/>
                <a:moveTo>
                  <a:pt x="1069372" y="411795"/>
                </a:moveTo>
                <a:lnTo>
                  <a:pt x="1068979" y="411882"/>
                </a:lnTo>
                <a:lnTo>
                  <a:pt x="1070159" y="419357"/>
                </a:lnTo>
                <a:lnTo>
                  <a:pt x="1070275" y="419262"/>
                </a:lnTo>
                <a:lnTo>
                  <a:pt x="1069110" y="411882"/>
                </a:lnTo>
                <a:close/>
                <a:moveTo>
                  <a:pt x="1069769" y="406931"/>
                </a:moveTo>
                <a:lnTo>
                  <a:pt x="1070152" y="411535"/>
                </a:lnTo>
                <a:lnTo>
                  <a:pt x="1070290" y="411489"/>
                </a:lnTo>
                <a:close/>
                <a:moveTo>
                  <a:pt x="1062434" y="404014"/>
                </a:moveTo>
                <a:lnTo>
                  <a:pt x="1062422" y="404145"/>
                </a:lnTo>
                <a:lnTo>
                  <a:pt x="1065569" y="404145"/>
                </a:lnTo>
                <a:lnTo>
                  <a:pt x="1065963" y="404408"/>
                </a:lnTo>
                <a:lnTo>
                  <a:pt x="1066225" y="404408"/>
                </a:lnTo>
                <a:lnTo>
                  <a:pt x="1066225" y="404276"/>
                </a:lnTo>
                <a:lnTo>
                  <a:pt x="1065963" y="404276"/>
                </a:lnTo>
                <a:lnTo>
                  <a:pt x="1065569" y="404014"/>
                </a:lnTo>
                <a:close/>
                <a:moveTo>
                  <a:pt x="1058488" y="400736"/>
                </a:moveTo>
                <a:lnTo>
                  <a:pt x="1058488" y="400867"/>
                </a:lnTo>
                <a:lnTo>
                  <a:pt x="1059275" y="401261"/>
                </a:lnTo>
                <a:lnTo>
                  <a:pt x="1059931" y="401261"/>
                </a:lnTo>
                <a:lnTo>
                  <a:pt x="1060324" y="400867"/>
                </a:lnTo>
                <a:lnTo>
                  <a:pt x="1062672" y="401259"/>
                </a:lnTo>
                <a:lnTo>
                  <a:pt x="1062684" y="401129"/>
                </a:lnTo>
                <a:lnTo>
                  <a:pt x="1060324" y="400736"/>
                </a:lnTo>
                <a:lnTo>
                  <a:pt x="1059931" y="401129"/>
                </a:lnTo>
                <a:lnTo>
                  <a:pt x="1059144" y="401129"/>
                </a:lnTo>
                <a:close/>
                <a:moveTo>
                  <a:pt x="1058882" y="399818"/>
                </a:moveTo>
                <a:lnTo>
                  <a:pt x="1058882" y="399818"/>
                </a:lnTo>
                <a:lnTo>
                  <a:pt x="1060586" y="400080"/>
                </a:lnTo>
                <a:close/>
                <a:moveTo>
                  <a:pt x="1065569" y="397982"/>
                </a:moveTo>
                <a:lnTo>
                  <a:pt x="1067667" y="398376"/>
                </a:lnTo>
                <a:lnTo>
                  <a:pt x="1067667" y="398376"/>
                </a:lnTo>
                <a:close/>
                <a:moveTo>
                  <a:pt x="1063865" y="397982"/>
                </a:moveTo>
                <a:lnTo>
                  <a:pt x="1063865" y="397982"/>
                </a:lnTo>
                <a:lnTo>
                  <a:pt x="1064913" y="398376"/>
                </a:lnTo>
                <a:lnTo>
                  <a:pt x="1064914" y="398376"/>
                </a:lnTo>
                <a:close/>
                <a:moveTo>
                  <a:pt x="1061767" y="397720"/>
                </a:moveTo>
                <a:lnTo>
                  <a:pt x="1061767" y="397720"/>
                </a:lnTo>
                <a:lnTo>
                  <a:pt x="1063471" y="398376"/>
                </a:lnTo>
                <a:close/>
                <a:moveTo>
                  <a:pt x="152112" y="367692"/>
                </a:moveTo>
                <a:lnTo>
                  <a:pt x="152374" y="367954"/>
                </a:lnTo>
                <a:lnTo>
                  <a:pt x="152112" y="368741"/>
                </a:lnTo>
                <a:close/>
                <a:moveTo>
                  <a:pt x="524786" y="363889"/>
                </a:moveTo>
                <a:lnTo>
                  <a:pt x="525048" y="363889"/>
                </a:lnTo>
                <a:lnTo>
                  <a:pt x="524786" y="364282"/>
                </a:lnTo>
                <a:close/>
                <a:moveTo>
                  <a:pt x="524017" y="361585"/>
                </a:moveTo>
                <a:lnTo>
                  <a:pt x="524130" y="361791"/>
                </a:lnTo>
                <a:lnTo>
                  <a:pt x="524786" y="363889"/>
                </a:lnTo>
                <a:lnTo>
                  <a:pt x="524091" y="361805"/>
                </a:lnTo>
                <a:close/>
                <a:moveTo>
                  <a:pt x="523605" y="360086"/>
                </a:moveTo>
                <a:lnTo>
                  <a:pt x="523605" y="360348"/>
                </a:lnTo>
                <a:lnTo>
                  <a:pt x="524017" y="361585"/>
                </a:lnTo>
                <a:lnTo>
                  <a:pt x="523343" y="360348"/>
                </a:lnTo>
                <a:close/>
                <a:moveTo>
                  <a:pt x="1032393" y="359168"/>
                </a:moveTo>
                <a:lnTo>
                  <a:pt x="1036327" y="359954"/>
                </a:lnTo>
                <a:lnTo>
                  <a:pt x="1039474" y="359954"/>
                </a:lnTo>
                <a:lnTo>
                  <a:pt x="1044064" y="361135"/>
                </a:lnTo>
                <a:lnTo>
                  <a:pt x="1045769" y="362052"/>
                </a:lnTo>
                <a:lnTo>
                  <a:pt x="1054030" y="362446"/>
                </a:lnTo>
                <a:lnTo>
                  <a:pt x="1055472" y="362708"/>
                </a:lnTo>
                <a:lnTo>
                  <a:pt x="1059013" y="363364"/>
                </a:lnTo>
                <a:lnTo>
                  <a:pt x="1070290" y="364544"/>
                </a:lnTo>
                <a:lnTo>
                  <a:pt x="1070290" y="364675"/>
                </a:lnTo>
                <a:lnTo>
                  <a:pt x="1070552" y="364675"/>
                </a:lnTo>
                <a:lnTo>
                  <a:pt x="1068848" y="365200"/>
                </a:lnTo>
                <a:lnTo>
                  <a:pt x="1068061" y="366118"/>
                </a:lnTo>
                <a:lnTo>
                  <a:pt x="1066881" y="365855"/>
                </a:lnTo>
                <a:lnTo>
                  <a:pt x="1065438" y="366118"/>
                </a:lnTo>
                <a:lnTo>
                  <a:pt x="1063078" y="365200"/>
                </a:lnTo>
                <a:lnTo>
                  <a:pt x="1061242" y="365200"/>
                </a:lnTo>
                <a:lnTo>
                  <a:pt x="1060586" y="365462"/>
                </a:lnTo>
                <a:lnTo>
                  <a:pt x="1059537" y="365200"/>
                </a:lnTo>
                <a:lnTo>
                  <a:pt x="1058357" y="363757"/>
                </a:lnTo>
                <a:lnTo>
                  <a:pt x="1054817" y="363757"/>
                </a:lnTo>
                <a:lnTo>
                  <a:pt x="1052719" y="363364"/>
                </a:lnTo>
                <a:lnTo>
                  <a:pt x="1043802" y="362446"/>
                </a:lnTo>
                <a:lnTo>
                  <a:pt x="1043015" y="361659"/>
                </a:lnTo>
                <a:lnTo>
                  <a:pt x="1041310" y="361659"/>
                </a:lnTo>
                <a:lnTo>
                  <a:pt x="1040917" y="362708"/>
                </a:lnTo>
                <a:lnTo>
                  <a:pt x="1037376" y="363888"/>
                </a:lnTo>
                <a:close/>
                <a:moveTo>
                  <a:pt x="1010757" y="347890"/>
                </a:moveTo>
                <a:lnTo>
                  <a:pt x="1013117" y="349070"/>
                </a:lnTo>
                <a:lnTo>
                  <a:pt x="1012855" y="349070"/>
                </a:lnTo>
                <a:close/>
                <a:moveTo>
                  <a:pt x="1001840" y="337924"/>
                </a:moveTo>
                <a:lnTo>
                  <a:pt x="1006560" y="340809"/>
                </a:lnTo>
                <a:lnTo>
                  <a:pt x="1007872" y="341596"/>
                </a:lnTo>
                <a:lnTo>
                  <a:pt x="1011412" y="344874"/>
                </a:lnTo>
                <a:lnTo>
                  <a:pt x="1014559" y="348021"/>
                </a:lnTo>
                <a:lnTo>
                  <a:pt x="1013904" y="348021"/>
                </a:lnTo>
                <a:lnTo>
                  <a:pt x="1008921" y="346317"/>
                </a:lnTo>
                <a:lnTo>
                  <a:pt x="1007216" y="344874"/>
                </a:lnTo>
                <a:lnTo>
                  <a:pt x="1006560" y="344219"/>
                </a:lnTo>
                <a:lnTo>
                  <a:pt x="1002364" y="340022"/>
                </a:lnTo>
                <a:lnTo>
                  <a:pt x="1001578" y="338187"/>
                </a:lnTo>
                <a:close/>
                <a:moveTo>
                  <a:pt x="82350" y="334450"/>
                </a:moveTo>
                <a:lnTo>
                  <a:pt x="82088" y="334647"/>
                </a:lnTo>
                <a:lnTo>
                  <a:pt x="82009" y="334647"/>
                </a:lnTo>
                <a:lnTo>
                  <a:pt x="82088" y="334516"/>
                </a:lnTo>
                <a:close/>
                <a:moveTo>
                  <a:pt x="83137" y="333860"/>
                </a:moveTo>
                <a:lnTo>
                  <a:pt x="83137" y="334253"/>
                </a:lnTo>
                <a:lnTo>
                  <a:pt x="82350" y="334450"/>
                </a:lnTo>
                <a:close/>
                <a:moveTo>
                  <a:pt x="82088" y="333204"/>
                </a:moveTo>
                <a:lnTo>
                  <a:pt x="82088" y="333860"/>
                </a:lnTo>
                <a:lnTo>
                  <a:pt x="81432" y="334647"/>
                </a:lnTo>
                <a:lnTo>
                  <a:pt x="82009" y="334647"/>
                </a:lnTo>
                <a:lnTo>
                  <a:pt x="81694" y="335171"/>
                </a:lnTo>
                <a:lnTo>
                  <a:pt x="81301" y="335171"/>
                </a:lnTo>
                <a:lnTo>
                  <a:pt x="81301" y="335302"/>
                </a:lnTo>
                <a:lnTo>
                  <a:pt x="80908" y="335040"/>
                </a:lnTo>
                <a:lnTo>
                  <a:pt x="80908" y="333860"/>
                </a:lnTo>
                <a:lnTo>
                  <a:pt x="80908" y="333598"/>
                </a:lnTo>
                <a:close/>
                <a:moveTo>
                  <a:pt x="44191" y="316551"/>
                </a:moveTo>
                <a:lnTo>
                  <a:pt x="47076" y="316551"/>
                </a:lnTo>
                <a:lnTo>
                  <a:pt x="50354" y="318649"/>
                </a:lnTo>
                <a:lnTo>
                  <a:pt x="52452" y="319304"/>
                </a:lnTo>
                <a:lnTo>
                  <a:pt x="63992" y="326123"/>
                </a:lnTo>
                <a:lnTo>
                  <a:pt x="64385" y="326910"/>
                </a:lnTo>
                <a:lnTo>
                  <a:pt x="63992" y="327172"/>
                </a:lnTo>
                <a:lnTo>
                  <a:pt x="60582" y="329664"/>
                </a:lnTo>
                <a:lnTo>
                  <a:pt x="59927" y="329664"/>
                </a:lnTo>
                <a:lnTo>
                  <a:pt x="54944" y="330451"/>
                </a:lnTo>
                <a:lnTo>
                  <a:pt x="49698" y="330188"/>
                </a:lnTo>
                <a:lnTo>
                  <a:pt x="43929" y="330188"/>
                </a:lnTo>
                <a:lnTo>
                  <a:pt x="41831" y="331106"/>
                </a:lnTo>
                <a:lnTo>
                  <a:pt x="41831" y="331893"/>
                </a:lnTo>
                <a:lnTo>
                  <a:pt x="41175" y="332549"/>
                </a:lnTo>
                <a:lnTo>
                  <a:pt x="40126" y="332286"/>
                </a:lnTo>
                <a:lnTo>
                  <a:pt x="40126" y="333073"/>
                </a:lnTo>
                <a:lnTo>
                  <a:pt x="39732" y="333729"/>
                </a:lnTo>
                <a:lnTo>
                  <a:pt x="39470" y="333729"/>
                </a:lnTo>
                <a:lnTo>
                  <a:pt x="39077" y="334516"/>
                </a:lnTo>
                <a:lnTo>
                  <a:pt x="38028" y="334516"/>
                </a:lnTo>
                <a:lnTo>
                  <a:pt x="37503" y="335040"/>
                </a:lnTo>
                <a:lnTo>
                  <a:pt x="36454" y="334647"/>
                </a:lnTo>
                <a:lnTo>
                  <a:pt x="34487" y="335040"/>
                </a:lnTo>
                <a:lnTo>
                  <a:pt x="34749" y="336089"/>
                </a:lnTo>
                <a:lnTo>
                  <a:pt x="34094" y="335827"/>
                </a:lnTo>
                <a:lnTo>
                  <a:pt x="34094" y="336483"/>
                </a:lnTo>
                <a:lnTo>
                  <a:pt x="31733" y="336745"/>
                </a:lnTo>
                <a:lnTo>
                  <a:pt x="31340" y="337532"/>
                </a:lnTo>
                <a:lnTo>
                  <a:pt x="33832" y="337925"/>
                </a:lnTo>
                <a:lnTo>
                  <a:pt x="35930" y="338974"/>
                </a:lnTo>
                <a:lnTo>
                  <a:pt x="35930" y="339630"/>
                </a:lnTo>
                <a:lnTo>
                  <a:pt x="36979" y="340810"/>
                </a:lnTo>
                <a:lnTo>
                  <a:pt x="36716" y="341597"/>
                </a:lnTo>
                <a:lnTo>
                  <a:pt x="38159" y="341597"/>
                </a:lnTo>
                <a:lnTo>
                  <a:pt x="38421" y="342252"/>
                </a:lnTo>
                <a:lnTo>
                  <a:pt x="38815" y="343301"/>
                </a:lnTo>
                <a:lnTo>
                  <a:pt x="39470" y="343695"/>
                </a:lnTo>
                <a:lnTo>
                  <a:pt x="39077" y="344482"/>
                </a:lnTo>
                <a:lnTo>
                  <a:pt x="39732" y="345399"/>
                </a:lnTo>
                <a:lnTo>
                  <a:pt x="41831" y="345399"/>
                </a:lnTo>
                <a:lnTo>
                  <a:pt x="44715" y="346580"/>
                </a:lnTo>
                <a:lnTo>
                  <a:pt x="44715" y="346842"/>
                </a:lnTo>
                <a:lnTo>
                  <a:pt x="45109" y="348678"/>
                </a:lnTo>
                <a:lnTo>
                  <a:pt x="44453" y="348940"/>
                </a:lnTo>
                <a:lnTo>
                  <a:pt x="45109" y="348940"/>
                </a:lnTo>
                <a:lnTo>
                  <a:pt x="45109" y="349596"/>
                </a:lnTo>
                <a:lnTo>
                  <a:pt x="42224" y="352087"/>
                </a:lnTo>
                <a:lnTo>
                  <a:pt x="42880" y="350907"/>
                </a:lnTo>
                <a:lnTo>
                  <a:pt x="43142" y="349202"/>
                </a:lnTo>
                <a:lnTo>
                  <a:pt x="41044" y="348809"/>
                </a:lnTo>
                <a:lnTo>
                  <a:pt x="40781" y="350776"/>
                </a:lnTo>
                <a:lnTo>
                  <a:pt x="41831" y="351169"/>
                </a:lnTo>
                <a:lnTo>
                  <a:pt x="41568" y="352087"/>
                </a:lnTo>
                <a:lnTo>
                  <a:pt x="39732" y="351825"/>
                </a:lnTo>
                <a:lnTo>
                  <a:pt x="40126" y="350382"/>
                </a:lnTo>
                <a:lnTo>
                  <a:pt x="39470" y="350382"/>
                </a:lnTo>
                <a:lnTo>
                  <a:pt x="39077" y="352087"/>
                </a:lnTo>
                <a:lnTo>
                  <a:pt x="39077" y="350382"/>
                </a:lnTo>
                <a:lnTo>
                  <a:pt x="39732" y="349727"/>
                </a:lnTo>
                <a:lnTo>
                  <a:pt x="40126" y="349989"/>
                </a:lnTo>
                <a:lnTo>
                  <a:pt x="40126" y="348940"/>
                </a:lnTo>
                <a:lnTo>
                  <a:pt x="38946" y="346842"/>
                </a:lnTo>
                <a:lnTo>
                  <a:pt x="38946" y="346055"/>
                </a:lnTo>
                <a:lnTo>
                  <a:pt x="36061" y="344219"/>
                </a:lnTo>
                <a:lnTo>
                  <a:pt x="35799" y="344613"/>
                </a:lnTo>
                <a:lnTo>
                  <a:pt x="33307" y="344875"/>
                </a:lnTo>
                <a:lnTo>
                  <a:pt x="31602" y="344219"/>
                </a:lnTo>
                <a:lnTo>
                  <a:pt x="28717" y="344482"/>
                </a:lnTo>
                <a:lnTo>
                  <a:pt x="27275" y="345662"/>
                </a:lnTo>
                <a:lnTo>
                  <a:pt x="27275" y="346317"/>
                </a:lnTo>
                <a:lnTo>
                  <a:pt x="28717" y="347104"/>
                </a:lnTo>
                <a:lnTo>
                  <a:pt x="28980" y="348547"/>
                </a:lnTo>
                <a:lnTo>
                  <a:pt x="31865" y="350907"/>
                </a:lnTo>
                <a:lnTo>
                  <a:pt x="31865" y="351300"/>
                </a:lnTo>
                <a:lnTo>
                  <a:pt x="29766" y="350514"/>
                </a:lnTo>
                <a:lnTo>
                  <a:pt x="27668" y="347629"/>
                </a:lnTo>
                <a:lnTo>
                  <a:pt x="26619" y="347629"/>
                </a:lnTo>
                <a:lnTo>
                  <a:pt x="25964" y="346186"/>
                </a:lnTo>
                <a:lnTo>
                  <a:pt x="24521" y="346449"/>
                </a:lnTo>
                <a:lnTo>
                  <a:pt x="24521" y="347235"/>
                </a:lnTo>
                <a:lnTo>
                  <a:pt x="23079" y="345531"/>
                </a:lnTo>
                <a:lnTo>
                  <a:pt x="18096" y="341597"/>
                </a:lnTo>
                <a:lnTo>
                  <a:pt x="14162" y="340154"/>
                </a:lnTo>
                <a:lnTo>
                  <a:pt x="13506" y="339367"/>
                </a:lnTo>
                <a:lnTo>
                  <a:pt x="11015" y="335827"/>
                </a:lnTo>
                <a:lnTo>
                  <a:pt x="10621" y="332417"/>
                </a:lnTo>
                <a:lnTo>
                  <a:pt x="10228" y="330713"/>
                </a:lnTo>
                <a:lnTo>
                  <a:pt x="10228" y="328877"/>
                </a:lnTo>
                <a:lnTo>
                  <a:pt x="10884" y="327828"/>
                </a:lnTo>
                <a:lnTo>
                  <a:pt x="14424" y="324943"/>
                </a:lnTo>
                <a:lnTo>
                  <a:pt x="18752" y="324943"/>
                </a:lnTo>
                <a:lnTo>
                  <a:pt x="20850" y="323763"/>
                </a:lnTo>
                <a:lnTo>
                  <a:pt x="23734" y="323501"/>
                </a:lnTo>
                <a:lnTo>
                  <a:pt x="27931" y="322320"/>
                </a:lnTo>
                <a:lnTo>
                  <a:pt x="33176" y="320878"/>
                </a:lnTo>
                <a:lnTo>
                  <a:pt x="40257" y="317993"/>
                </a:lnTo>
                <a:close/>
                <a:moveTo>
                  <a:pt x="492745" y="311305"/>
                </a:moveTo>
                <a:lnTo>
                  <a:pt x="492790" y="311305"/>
                </a:lnTo>
                <a:lnTo>
                  <a:pt x="492770" y="311316"/>
                </a:lnTo>
                <a:close/>
                <a:moveTo>
                  <a:pt x="492134" y="311043"/>
                </a:moveTo>
                <a:lnTo>
                  <a:pt x="492745" y="311305"/>
                </a:lnTo>
                <a:lnTo>
                  <a:pt x="492396" y="311305"/>
                </a:lnTo>
                <a:lnTo>
                  <a:pt x="491872" y="311305"/>
                </a:lnTo>
                <a:close/>
                <a:moveTo>
                  <a:pt x="980068" y="309976"/>
                </a:moveTo>
                <a:lnTo>
                  <a:pt x="980072" y="309993"/>
                </a:lnTo>
                <a:lnTo>
                  <a:pt x="980008" y="309993"/>
                </a:lnTo>
                <a:close/>
                <a:moveTo>
                  <a:pt x="979679" y="308158"/>
                </a:moveTo>
                <a:lnTo>
                  <a:pt x="980072" y="308158"/>
                </a:lnTo>
                <a:lnTo>
                  <a:pt x="980859" y="310649"/>
                </a:lnTo>
                <a:lnTo>
                  <a:pt x="980465" y="310649"/>
                </a:lnTo>
                <a:lnTo>
                  <a:pt x="980465" y="309862"/>
                </a:lnTo>
                <a:lnTo>
                  <a:pt x="980068" y="309976"/>
                </a:lnTo>
                <a:close/>
                <a:moveTo>
                  <a:pt x="93889" y="298717"/>
                </a:moveTo>
                <a:lnTo>
                  <a:pt x="94939" y="298717"/>
                </a:lnTo>
                <a:lnTo>
                  <a:pt x="96381" y="299504"/>
                </a:lnTo>
                <a:lnTo>
                  <a:pt x="96381" y="300159"/>
                </a:lnTo>
                <a:lnTo>
                  <a:pt x="95332" y="301339"/>
                </a:lnTo>
                <a:lnTo>
                  <a:pt x="94152" y="301339"/>
                </a:lnTo>
                <a:lnTo>
                  <a:pt x="94152" y="301602"/>
                </a:lnTo>
                <a:lnTo>
                  <a:pt x="95332" y="302782"/>
                </a:lnTo>
                <a:lnTo>
                  <a:pt x="95594" y="303569"/>
                </a:lnTo>
                <a:lnTo>
                  <a:pt x="97692" y="304224"/>
                </a:lnTo>
                <a:lnTo>
                  <a:pt x="97692" y="305011"/>
                </a:lnTo>
                <a:lnTo>
                  <a:pt x="97430" y="305405"/>
                </a:lnTo>
                <a:lnTo>
                  <a:pt x="96774" y="306191"/>
                </a:lnTo>
                <a:lnTo>
                  <a:pt x="94939" y="306191"/>
                </a:lnTo>
                <a:lnTo>
                  <a:pt x="94283" y="306847"/>
                </a:lnTo>
                <a:lnTo>
                  <a:pt x="93234" y="308552"/>
                </a:lnTo>
                <a:lnTo>
                  <a:pt x="93496" y="309732"/>
                </a:lnTo>
                <a:lnTo>
                  <a:pt x="92840" y="310519"/>
                </a:lnTo>
                <a:lnTo>
                  <a:pt x="91136" y="311437"/>
                </a:lnTo>
                <a:lnTo>
                  <a:pt x="91398" y="312223"/>
                </a:lnTo>
                <a:lnTo>
                  <a:pt x="92578" y="312617"/>
                </a:lnTo>
                <a:lnTo>
                  <a:pt x="93627" y="313666"/>
                </a:lnTo>
                <a:lnTo>
                  <a:pt x="93234" y="314059"/>
                </a:lnTo>
                <a:lnTo>
                  <a:pt x="92840" y="314453"/>
                </a:lnTo>
                <a:lnTo>
                  <a:pt x="91398" y="314715"/>
                </a:lnTo>
                <a:lnTo>
                  <a:pt x="89038" y="314715"/>
                </a:lnTo>
                <a:lnTo>
                  <a:pt x="86153" y="312617"/>
                </a:lnTo>
                <a:lnTo>
                  <a:pt x="84317" y="309732"/>
                </a:lnTo>
                <a:lnTo>
                  <a:pt x="82612" y="306585"/>
                </a:lnTo>
                <a:lnTo>
                  <a:pt x="82612" y="303700"/>
                </a:lnTo>
                <a:lnTo>
                  <a:pt x="83399" y="303044"/>
                </a:lnTo>
                <a:lnTo>
                  <a:pt x="87595" y="302782"/>
                </a:lnTo>
                <a:lnTo>
                  <a:pt x="87857" y="302126"/>
                </a:lnTo>
                <a:lnTo>
                  <a:pt x="89693" y="301339"/>
                </a:lnTo>
                <a:lnTo>
                  <a:pt x="91398" y="299504"/>
                </a:lnTo>
                <a:close/>
                <a:moveTo>
                  <a:pt x="148964" y="281408"/>
                </a:moveTo>
                <a:lnTo>
                  <a:pt x="154603" y="281408"/>
                </a:lnTo>
                <a:lnTo>
                  <a:pt x="159586" y="282194"/>
                </a:lnTo>
                <a:lnTo>
                  <a:pt x="162471" y="283112"/>
                </a:lnTo>
                <a:lnTo>
                  <a:pt x="162864" y="283899"/>
                </a:lnTo>
                <a:lnTo>
                  <a:pt x="162864" y="285341"/>
                </a:lnTo>
                <a:lnTo>
                  <a:pt x="161684" y="287440"/>
                </a:lnTo>
                <a:lnTo>
                  <a:pt x="161422" y="287177"/>
                </a:lnTo>
                <a:lnTo>
                  <a:pt x="161684" y="286522"/>
                </a:lnTo>
                <a:lnTo>
                  <a:pt x="158799" y="285341"/>
                </a:lnTo>
                <a:lnTo>
                  <a:pt x="155914" y="285997"/>
                </a:lnTo>
                <a:lnTo>
                  <a:pt x="154472" y="285735"/>
                </a:lnTo>
                <a:lnTo>
                  <a:pt x="146473" y="285997"/>
                </a:lnTo>
                <a:lnTo>
                  <a:pt x="146473" y="285735"/>
                </a:lnTo>
                <a:lnTo>
                  <a:pt x="138999" y="287177"/>
                </a:lnTo>
                <a:lnTo>
                  <a:pt x="135196" y="287177"/>
                </a:lnTo>
                <a:lnTo>
                  <a:pt x="134802" y="287964"/>
                </a:lnTo>
                <a:lnTo>
                  <a:pt x="133622" y="287571"/>
                </a:lnTo>
                <a:lnTo>
                  <a:pt x="132967" y="287964"/>
                </a:lnTo>
                <a:lnTo>
                  <a:pt x="128377" y="288226"/>
                </a:lnTo>
                <a:lnTo>
                  <a:pt x="127721" y="287964"/>
                </a:lnTo>
                <a:lnTo>
                  <a:pt x="127066" y="288226"/>
                </a:lnTo>
                <a:lnTo>
                  <a:pt x="127721" y="289407"/>
                </a:lnTo>
                <a:lnTo>
                  <a:pt x="127328" y="289407"/>
                </a:lnTo>
                <a:lnTo>
                  <a:pt x="127721" y="290324"/>
                </a:lnTo>
                <a:lnTo>
                  <a:pt x="126279" y="288226"/>
                </a:lnTo>
                <a:lnTo>
                  <a:pt x="125099" y="287964"/>
                </a:lnTo>
                <a:lnTo>
                  <a:pt x="124443" y="287177"/>
                </a:lnTo>
                <a:lnTo>
                  <a:pt x="123394" y="287833"/>
                </a:lnTo>
                <a:lnTo>
                  <a:pt x="124836" y="288095"/>
                </a:lnTo>
                <a:lnTo>
                  <a:pt x="124836" y="288489"/>
                </a:lnTo>
                <a:lnTo>
                  <a:pt x="122738" y="288751"/>
                </a:lnTo>
                <a:lnTo>
                  <a:pt x="122345" y="289538"/>
                </a:lnTo>
                <a:lnTo>
                  <a:pt x="120902" y="289931"/>
                </a:lnTo>
                <a:lnTo>
                  <a:pt x="120640" y="290193"/>
                </a:lnTo>
                <a:lnTo>
                  <a:pt x="120640" y="288489"/>
                </a:lnTo>
                <a:lnTo>
                  <a:pt x="118542" y="289275"/>
                </a:lnTo>
                <a:lnTo>
                  <a:pt x="116706" y="289275"/>
                </a:lnTo>
                <a:lnTo>
                  <a:pt x="116444" y="289538"/>
                </a:lnTo>
                <a:lnTo>
                  <a:pt x="112903" y="290193"/>
                </a:lnTo>
                <a:lnTo>
                  <a:pt x="107527" y="290980"/>
                </a:lnTo>
                <a:lnTo>
                  <a:pt x="105822" y="290980"/>
                </a:lnTo>
                <a:lnTo>
                  <a:pt x="101495" y="291636"/>
                </a:lnTo>
                <a:lnTo>
                  <a:pt x="99397" y="291636"/>
                </a:lnTo>
                <a:lnTo>
                  <a:pt x="99135" y="291373"/>
                </a:lnTo>
                <a:lnTo>
                  <a:pt x="95201" y="292160"/>
                </a:lnTo>
                <a:lnTo>
                  <a:pt x="94939" y="292423"/>
                </a:lnTo>
                <a:lnTo>
                  <a:pt x="92447" y="292423"/>
                </a:lnTo>
                <a:lnTo>
                  <a:pt x="90349" y="292816"/>
                </a:lnTo>
                <a:lnTo>
                  <a:pt x="89300" y="291373"/>
                </a:lnTo>
                <a:lnTo>
                  <a:pt x="86022" y="290980"/>
                </a:lnTo>
                <a:lnTo>
                  <a:pt x="83137" y="293078"/>
                </a:lnTo>
                <a:lnTo>
                  <a:pt x="80776" y="293865"/>
                </a:lnTo>
                <a:lnTo>
                  <a:pt x="78941" y="293603"/>
                </a:lnTo>
                <a:lnTo>
                  <a:pt x="78941" y="292160"/>
                </a:lnTo>
                <a:lnTo>
                  <a:pt x="83137" y="288882"/>
                </a:lnTo>
                <a:lnTo>
                  <a:pt x="85628" y="288226"/>
                </a:lnTo>
                <a:lnTo>
                  <a:pt x="89038" y="288882"/>
                </a:lnTo>
                <a:lnTo>
                  <a:pt x="121558" y="283637"/>
                </a:lnTo>
                <a:lnTo>
                  <a:pt x="129819" y="282850"/>
                </a:lnTo>
                <a:lnTo>
                  <a:pt x="130868" y="283112"/>
                </a:lnTo>
                <a:close/>
                <a:moveTo>
                  <a:pt x="956469" y="270785"/>
                </a:moveTo>
                <a:lnTo>
                  <a:pt x="958435" y="271179"/>
                </a:lnTo>
                <a:lnTo>
                  <a:pt x="962107" y="273670"/>
                </a:lnTo>
                <a:lnTo>
                  <a:pt x="963812" y="274326"/>
                </a:lnTo>
                <a:lnTo>
                  <a:pt x="965648" y="276817"/>
                </a:lnTo>
                <a:lnTo>
                  <a:pt x="965910" y="278260"/>
                </a:lnTo>
                <a:lnTo>
                  <a:pt x="968401" y="279440"/>
                </a:lnTo>
                <a:lnTo>
                  <a:pt x="968664" y="280096"/>
                </a:lnTo>
                <a:lnTo>
                  <a:pt x="969057" y="282587"/>
                </a:lnTo>
                <a:lnTo>
                  <a:pt x="968401" y="283243"/>
                </a:lnTo>
                <a:lnTo>
                  <a:pt x="967615" y="283243"/>
                </a:lnTo>
                <a:lnTo>
                  <a:pt x="965779" y="282587"/>
                </a:lnTo>
                <a:lnTo>
                  <a:pt x="964992" y="281538"/>
                </a:lnTo>
                <a:lnTo>
                  <a:pt x="964992" y="280358"/>
                </a:lnTo>
                <a:lnTo>
                  <a:pt x="963287" y="278653"/>
                </a:lnTo>
                <a:lnTo>
                  <a:pt x="962894" y="277998"/>
                </a:lnTo>
                <a:lnTo>
                  <a:pt x="963287" y="277211"/>
                </a:lnTo>
                <a:lnTo>
                  <a:pt x="962632" y="276817"/>
                </a:lnTo>
                <a:lnTo>
                  <a:pt x="961845" y="276031"/>
                </a:lnTo>
                <a:lnTo>
                  <a:pt x="961189" y="276031"/>
                </a:lnTo>
                <a:lnTo>
                  <a:pt x="958173" y="273932"/>
                </a:lnTo>
                <a:lnTo>
                  <a:pt x="958173" y="273146"/>
                </a:lnTo>
                <a:lnTo>
                  <a:pt x="956862" y="271441"/>
                </a:lnTo>
                <a:lnTo>
                  <a:pt x="956075" y="271441"/>
                </a:lnTo>
                <a:close/>
                <a:moveTo>
                  <a:pt x="520065" y="263443"/>
                </a:moveTo>
                <a:lnTo>
                  <a:pt x="521245" y="263443"/>
                </a:lnTo>
                <a:lnTo>
                  <a:pt x="520852" y="263836"/>
                </a:lnTo>
                <a:lnTo>
                  <a:pt x="524392" y="264098"/>
                </a:lnTo>
                <a:lnTo>
                  <a:pt x="526490" y="264754"/>
                </a:lnTo>
                <a:lnTo>
                  <a:pt x="531473" y="268294"/>
                </a:lnTo>
                <a:lnTo>
                  <a:pt x="531211" y="269081"/>
                </a:lnTo>
                <a:lnTo>
                  <a:pt x="527933" y="268426"/>
                </a:lnTo>
                <a:lnTo>
                  <a:pt x="527670" y="268163"/>
                </a:lnTo>
                <a:lnTo>
                  <a:pt x="527277" y="268426"/>
                </a:lnTo>
                <a:lnTo>
                  <a:pt x="525179" y="268163"/>
                </a:lnTo>
                <a:lnTo>
                  <a:pt x="524917" y="268819"/>
                </a:lnTo>
                <a:lnTo>
                  <a:pt x="524261" y="268819"/>
                </a:lnTo>
                <a:lnTo>
                  <a:pt x="523868" y="269868"/>
                </a:lnTo>
                <a:lnTo>
                  <a:pt x="523605" y="269868"/>
                </a:lnTo>
                <a:lnTo>
                  <a:pt x="523605" y="270261"/>
                </a:lnTo>
                <a:lnTo>
                  <a:pt x="522425" y="271966"/>
                </a:lnTo>
                <a:lnTo>
                  <a:pt x="522425" y="273409"/>
                </a:lnTo>
                <a:lnTo>
                  <a:pt x="521770" y="274195"/>
                </a:lnTo>
                <a:lnTo>
                  <a:pt x="519671" y="275376"/>
                </a:lnTo>
                <a:lnTo>
                  <a:pt x="517836" y="274982"/>
                </a:lnTo>
                <a:lnTo>
                  <a:pt x="516131" y="274720"/>
                </a:lnTo>
                <a:lnTo>
                  <a:pt x="514689" y="274064"/>
                </a:lnTo>
                <a:lnTo>
                  <a:pt x="513508" y="274982"/>
                </a:lnTo>
                <a:lnTo>
                  <a:pt x="511410" y="275376"/>
                </a:lnTo>
                <a:lnTo>
                  <a:pt x="510755" y="276031"/>
                </a:lnTo>
                <a:lnTo>
                  <a:pt x="509837" y="276031"/>
                </a:lnTo>
                <a:lnTo>
                  <a:pt x="509837" y="275900"/>
                </a:lnTo>
                <a:lnTo>
                  <a:pt x="510230" y="274458"/>
                </a:lnTo>
                <a:lnTo>
                  <a:pt x="509837" y="273277"/>
                </a:lnTo>
                <a:lnTo>
                  <a:pt x="509837" y="272360"/>
                </a:lnTo>
                <a:lnTo>
                  <a:pt x="510230" y="271966"/>
                </a:lnTo>
                <a:lnTo>
                  <a:pt x="509837" y="270524"/>
                </a:lnTo>
                <a:lnTo>
                  <a:pt x="514033" y="266327"/>
                </a:lnTo>
                <a:lnTo>
                  <a:pt x="517573" y="263967"/>
                </a:lnTo>
                <a:lnTo>
                  <a:pt x="517573" y="264623"/>
                </a:lnTo>
                <a:lnTo>
                  <a:pt x="518229" y="264229"/>
                </a:lnTo>
                <a:close/>
                <a:moveTo>
                  <a:pt x="235117" y="261082"/>
                </a:moveTo>
                <a:lnTo>
                  <a:pt x="240100" y="261082"/>
                </a:lnTo>
                <a:lnTo>
                  <a:pt x="245083" y="261738"/>
                </a:lnTo>
                <a:lnTo>
                  <a:pt x="246919" y="262525"/>
                </a:lnTo>
                <a:lnTo>
                  <a:pt x="247706" y="264623"/>
                </a:lnTo>
                <a:lnTo>
                  <a:pt x="247313" y="266721"/>
                </a:lnTo>
                <a:lnTo>
                  <a:pt x="245870" y="265934"/>
                </a:lnTo>
                <a:lnTo>
                  <a:pt x="244428" y="266721"/>
                </a:lnTo>
                <a:lnTo>
                  <a:pt x="244165" y="267377"/>
                </a:lnTo>
                <a:lnTo>
                  <a:pt x="239314" y="269475"/>
                </a:lnTo>
                <a:lnTo>
                  <a:pt x="231970" y="270130"/>
                </a:lnTo>
                <a:lnTo>
                  <a:pt x="231970" y="269737"/>
                </a:lnTo>
                <a:lnTo>
                  <a:pt x="230790" y="270130"/>
                </a:lnTo>
                <a:lnTo>
                  <a:pt x="231184" y="270917"/>
                </a:lnTo>
                <a:lnTo>
                  <a:pt x="230003" y="271179"/>
                </a:lnTo>
                <a:lnTo>
                  <a:pt x="228299" y="270130"/>
                </a:lnTo>
                <a:lnTo>
                  <a:pt x="228561" y="270393"/>
                </a:lnTo>
                <a:lnTo>
                  <a:pt x="229348" y="270786"/>
                </a:lnTo>
                <a:lnTo>
                  <a:pt x="229348" y="271442"/>
                </a:lnTo>
                <a:lnTo>
                  <a:pt x="227905" y="271704"/>
                </a:lnTo>
                <a:lnTo>
                  <a:pt x="224102" y="272491"/>
                </a:lnTo>
                <a:lnTo>
                  <a:pt x="220824" y="273933"/>
                </a:lnTo>
                <a:lnTo>
                  <a:pt x="216628" y="273146"/>
                </a:lnTo>
                <a:lnTo>
                  <a:pt x="215841" y="273540"/>
                </a:lnTo>
                <a:lnTo>
                  <a:pt x="215186" y="273146"/>
                </a:lnTo>
                <a:lnTo>
                  <a:pt x="214792" y="273146"/>
                </a:lnTo>
                <a:lnTo>
                  <a:pt x="213874" y="273146"/>
                </a:lnTo>
                <a:lnTo>
                  <a:pt x="212038" y="273540"/>
                </a:lnTo>
                <a:lnTo>
                  <a:pt x="211776" y="272753"/>
                </a:lnTo>
                <a:lnTo>
                  <a:pt x="210465" y="273015"/>
                </a:lnTo>
                <a:lnTo>
                  <a:pt x="210465" y="273409"/>
                </a:lnTo>
                <a:lnTo>
                  <a:pt x="209285" y="273015"/>
                </a:lnTo>
                <a:lnTo>
                  <a:pt x="209022" y="273015"/>
                </a:lnTo>
                <a:lnTo>
                  <a:pt x="208629" y="272753"/>
                </a:lnTo>
                <a:lnTo>
                  <a:pt x="208367" y="273015"/>
                </a:lnTo>
                <a:lnTo>
                  <a:pt x="207711" y="272753"/>
                </a:lnTo>
                <a:lnTo>
                  <a:pt x="206531" y="273015"/>
                </a:lnTo>
                <a:lnTo>
                  <a:pt x="204826" y="272360"/>
                </a:lnTo>
                <a:lnTo>
                  <a:pt x="202990" y="272360"/>
                </a:lnTo>
                <a:lnTo>
                  <a:pt x="199188" y="271310"/>
                </a:lnTo>
                <a:lnTo>
                  <a:pt x="198007" y="272360"/>
                </a:lnTo>
                <a:lnTo>
                  <a:pt x="197352" y="274195"/>
                </a:lnTo>
                <a:lnTo>
                  <a:pt x="196696" y="275638"/>
                </a:lnTo>
                <a:lnTo>
                  <a:pt x="189615" y="274195"/>
                </a:lnTo>
                <a:lnTo>
                  <a:pt x="189615" y="272360"/>
                </a:lnTo>
                <a:lnTo>
                  <a:pt x="187517" y="270261"/>
                </a:lnTo>
                <a:lnTo>
                  <a:pt x="185681" y="271048"/>
                </a:lnTo>
                <a:lnTo>
                  <a:pt x="186861" y="271704"/>
                </a:lnTo>
                <a:lnTo>
                  <a:pt x="186861" y="272491"/>
                </a:lnTo>
                <a:lnTo>
                  <a:pt x="187124" y="274326"/>
                </a:lnTo>
                <a:lnTo>
                  <a:pt x="185681" y="275113"/>
                </a:lnTo>
                <a:lnTo>
                  <a:pt x="185681" y="276031"/>
                </a:lnTo>
                <a:lnTo>
                  <a:pt x="181092" y="276425"/>
                </a:lnTo>
                <a:lnTo>
                  <a:pt x="177813" y="274326"/>
                </a:lnTo>
                <a:lnTo>
                  <a:pt x="177158" y="272884"/>
                </a:lnTo>
                <a:lnTo>
                  <a:pt x="176109" y="271442"/>
                </a:lnTo>
                <a:lnTo>
                  <a:pt x="176109" y="269606"/>
                </a:lnTo>
                <a:lnTo>
                  <a:pt x="178207" y="267901"/>
                </a:lnTo>
                <a:lnTo>
                  <a:pt x="188173" y="263180"/>
                </a:lnTo>
                <a:lnTo>
                  <a:pt x="191057" y="262918"/>
                </a:lnTo>
                <a:lnTo>
                  <a:pt x="193942" y="262262"/>
                </a:lnTo>
                <a:lnTo>
                  <a:pt x="197221" y="261869"/>
                </a:lnTo>
                <a:lnTo>
                  <a:pt x="199319" y="261869"/>
                </a:lnTo>
                <a:lnTo>
                  <a:pt x="201679" y="261869"/>
                </a:lnTo>
                <a:lnTo>
                  <a:pt x="206793" y="261869"/>
                </a:lnTo>
                <a:lnTo>
                  <a:pt x="206793" y="262000"/>
                </a:lnTo>
                <a:lnTo>
                  <a:pt x="207055" y="262000"/>
                </a:lnTo>
                <a:lnTo>
                  <a:pt x="214530" y="262787"/>
                </a:lnTo>
                <a:lnTo>
                  <a:pt x="233413" y="261738"/>
                </a:lnTo>
                <a:close/>
                <a:moveTo>
                  <a:pt x="262786" y="256362"/>
                </a:moveTo>
                <a:lnTo>
                  <a:pt x="264884" y="256362"/>
                </a:lnTo>
                <a:lnTo>
                  <a:pt x="267376" y="256362"/>
                </a:lnTo>
                <a:lnTo>
                  <a:pt x="267376" y="257148"/>
                </a:lnTo>
                <a:lnTo>
                  <a:pt x="274457" y="257804"/>
                </a:lnTo>
                <a:lnTo>
                  <a:pt x="276555" y="258984"/>
                </a:lnTo>
                <a:lnTo>
                  <a:pt x="276948" y="260033"/>
                </a:lnTo>
                <a:lnTo>
                  <a:pt x="275768" y="260689"/>
                </a:lnTo>
                <a:lnTo>
                  <a:pt x="276555" y="262787"/>
                </a:lnTo>
                <a:lnTo>
                  <a:pt x="277997" y="266721"/>
                </a:lnTo>
                <a:lnTo>
                  <a:pt x="277735" y="266721"/>
                </a:lnTo>
                <a:lnTo>
                  <a:pt x="276555" y="264623"/>
                </a:lnTo>
                <a:lnTo>
                  <a:pt x="275768" y="264623"/>
                </a:lnTo>
                <a:lnTo>
                  <a:pt x="274850" y="265410"/>
                </a:lnTo>
                <a:lnTo>
                  <a:pt x="272359" y="266065"/>
                </a:lnTo>
                <a:lnTo>
                  <a:pt x="269867" y="266065"/>
                </a:lnTo>
                <a:lnTo>
                  <a:pt x="267113" y="265410"/>
                </a:lnTo>
                <a:lnTo>
                  <a:pt x="265671" y="265016"/>
                </a:lnTo>
                <a:lnTo>
                  <a:pt x="265671" y="265803"/>
                </a:lnTo>
                <a:lnTo>
                  <a:pt x="261475" y="265803"/>
                </a:lnTo>
                <a:lnTo>
                  <a:pt x="259377" y="264754"/>
                </a:lnTo>
                <a:lnTo>
                  <a:pt x="257541" y="264754"/>
                </a:lnTo>
                <a:lnTo>
                  <a:pt x="256098" y="264098"/>
                </a:lnTo>
                <a:lnTo>
                  <a:pt x="255836" y="264361"/>
                </a:lnTo>
                <a:lnTo>
                  <a:pt x="254656" y="264361"/>
                </a:lnTo>
                <a:lnTo>
                  <a:pt x="254656" y="263574"/>
                </a:lnTo>
                <a:lnTo>
                  <a:pt x="253869" y="263311"/>
                </a:lnTo>
                <a:lnTo>
                  <a:pt x="252689" y="264361"/>
                </a:lnTo>
                <a:lnTo>
                  <a:pt x="252033" y="263574"/>
                </a:lnTo>
                <a:lnTo>
                  <a:pt x="252689" y="262918"/>
                </a:lnTo>
                <a:lnTo>
                  <a:pt x="251247" y="261476"/>
                </a:lnTo>
                <a:lnTo>
                  <a:pt x="251640" y="260427"/>
                </a:lnTo>
                <a:lnTo>
                  <a:pt x="253738" y="259771"/>
                </a:lnTo>
                <a:lnTo>
                  <a:pt x="256623" y="258591"/>
                </a:lnTo>
                <a:lnTo>
                  <a:pt x="258196" y="257673"/>
                </a:lnTo>
                <a:lnTo>
                  <a:pt x="259639" y="256755"/>
                </a:lnTo>
                <a:lnTo>
                  <a:pt x="261081" y="256755"/>
                </a:lnTo>
                <a:close/>
                <a:moveTo>
                  <a:pt x="316025" y="244298"/>
                </a:moveTo>
                <a:lnTo>
                  <a:pt x="324549" y="244298"/>
                </a:lnTo>
                <a:lnTo>
                  <a:pt x="330187" y="244560"/>
                </a:lnTo>
                <a:lnTo>
                  <a:pt x="336875" y="245740"/>
                </a:lnTo>
                <a:lnTo>
                  <a:pt x="339760" y="246396"/>
                </a:lnTo>
                <a:lnTo>
                  <a:pt x="343038" y="247838"/>
                </a:lnTo>
                <a:lnTo>
                  <a:pt x="344218" y="250330"/>
                </a:lnTo>
                <a:lnTo>
                  <a:pt x="343825" y="252034"/>
                </a:lnTo>
                <a:lnTo>
                  <a:pt x="342907" y="251772"/>
                </a:lnTo>
                <a:lnTo>
                  <a:pt x="342120" y="252034"/>
                </a:lnTo>
                <a:lnTo>
                  <a:pt x="339235" y="252034"/>
                </a:lnTo>
                <a:lnTo>
                  <a:pt x="335826" y="252034"/>
                </a:lnTo>
                <a:lnTo>
                  <a:pt x="334384" y="251379"/>
                </a:lnTo>
                <a:lnTo>
                  <a:pt x="331892" y="251379"/>
                </a:lnTo>
                <a:lnTo>
                  <a:pt x="327958" y="251116"/>
                </a:lnTo>
                <a:lnTo>
                  <a:pt x="326122" y="251116"/>
                </a:lnTo>
                <a:lnTo>
                  <a:pt x="324680" y="250330"/>
                </a:lnTo>
                <a:lnTo>
                  <a:pt x="323237" y="250592"/>
                </a:lnTo>
                <a:lnTo>
                  <a:pt x="322713" y="251116"/>
                </a:lnTo>
                <a:lnTo>
                  <a:pt x="321008" y="251116"/>
                </a:lnTo>
                <a:lnTo>
                  <a:pt x="317074" y="251772"/>
                </a:lnTo>
                <a:lnTo>
                  <a:pt x="316812" y="251772"/>
                </a:lnTo>
                <a:lnTo>
                  <a:pt x="314976" y="252559"/>
                </a:lnTo>
                <a:lnTo>
                  <a:pt x="314976" y="252821"/>
                </a:lnTo>
                <a:lnTo>
                  <a:pt x="312616" y="253214"/>
                </a:lnTo>
                <a:lnTo>
                  <a:pt x="310780" y="253214"/>
                </a:lnTo>
                <a:lnTo>
                  <a:pt x="310780" y="252821"/>
                </a:lnTo>
                <a:lnTo>
                  <a:pt x="310387" y="252821"/>
                </a:lnTo>
                <a:lnTo>
                  <a:pt x="310780" y="253477"/>
                </a:lnTo>
                <a:lnTo>
                  <a:pt x="309338" y="253477"/>
                </a:lnTo>
                <a:lnTo>
                  <a:pt x="308157" y="252821"/>
                </a:lnTo>
                <a:lnTo>
                  <a:pt x="303568" y="253214"/>
                </a:lnTo>
                <a:lnTo>
                  <a:pt x="302912" y="253477"/>
                </a:lnTo>
                <a:lnTo>
                  <a:pt x="300814" y="255575"/>
                </a:lnTo>
                <a:lnTo>
                  <a:pt x="299634" y="257411"/>
                </a:lnTo>
                <a:lnTo>
                  <a:pt x="301076" y="263311"/>
                </a:lnTo>
                <a:lnTo>
                  <a:pt x="301076" y="264098"/>
                </a:lnTo>
                <a:lnTo>
                  <a:pt x="300814" y="262656"/>
                </a:lnTo>
                <a:lnTo>
                  <a:pt x="300158" y="260164"/>
                </a:lnTo>
                <a:lnTo>
                  <a:pt x="299372" y="260427"/>
                </a:lnTo>
                <a:lnTo>
                  <a:pt x="297273" y="262262"/>
                </a:lnTo>
                <a:lnTo>
                  <a:pt x="297929" y="263967"/>
                </a:lnTo>
                <a:lnTo>
                  <a:pt x="299372" y="264361"/>
                </a:lnTo>
                <a:lnTo>
                  <a:pt x="296093" y="264361"/>
                </a:lnTo>
                <a:lnTo>
                  <a:pt x="295307" y="263180"/>
                </a:lnTo>
                <a:lnTo>
                  <a:pt x="293208" y="262525"/>
                </a:lnTo>
                <a:lnTo>
                  <a:pt x="292422" y="262918"/>
                </a:lnTo>
                <a:lnTo>
                  <a:pt x="292422" y="264623"/>
                </a:lnTo>
                <a:lnTo>
                  <a:pt x="290324" y="265410"/>
                </a:lnTo>
                <a:lnTo>
                  <a:pt x="289274" y="265410"/>
                </a:lnTo>
                <a:lnTo>
                  <a:pt x="288225" y="264754"/>
                </a:lnTo>
                <a:lnTo>
                  <a:pt x="287308" y="263836"/>
                </a:lnTo>
                <a:lnTo>
                  <a:pt x="287308" y="262656"/>
                </a:lnTo>
                <a:lnTo>
                  <a:pt x="287570" y="261869"/>
                </a:lnTo>
                <a:lnTo>
                  <a:pt x="287308" y="259771"/>
                </a:lnTo>
                <a:lnTo>
                  <a:pt x="286914" y="259771"/>
                </a:lnTo>
                <a:lnTo>
                  <a:pt x="286914" y="258984"/>
                </a:lnTo>
                <a:lnTo>
                  <a:pt x="286652" y="256886"/>
                </a:lnTo>
                <a:lnTo>
                  <a:pt x="287439" y="255181"/>
                </a:lnTo>
                <a:lnTo>
                  <a:pt x="288094" y="253083"/>
                </a:lnTo>
                <a:lnTo>
                  <a:pt x="290586" y="247969"/>
                </a:lnTo>
                <a:lnTo>
                  <a:pt x="291241" y="247314"/>
                </a:lnTo>
                <a:lnTo>
                  <a:pt x="292684" y="246264"/>
                </a:lnTo>
                <a:lnTo>
                  <a:pt x="295175" y="245609"/>
                </a:lnTo>
                <a:lnTo>
                  <a:pt x="296880" y="245215"/>
                </a:lnTo>
                <a:lnTo>
                  <a:pt x="300814" y="244953"/>
                </a:lnTo>
                <a:lnTo>
                  <a:pt x="306715" y="244953"/>
                </a:lnTo>
                <a:lnTo>
                  <a:pt x="307108" y="244560"/>
                </a:lnTo>
                <a:lnTo>
                  <a:pt x="309206" y="244560"/>
                </a:lnTo>
                <a:lnTo>
                  <a:pt x="309993" y="244560"/>
                </a:lnTo>
                <a:close/>
                <a:moveTo>
                  <a:pt x="471022" y="243839"/>
                </a:moveTo>
                <a:lnTo>
                  <a:pt x="471153" y="245084"/>
                </a:lnTo>
                <a:lnTo>
                  <a:pt x="471153" y="245347"/>
                </a:lnTo>
                <a:lnTo>
                  <a:pt x="471546" y="245084"/>
                </a:lnTo>
                <a:lnTo>
                  <a:pt x="472989" y="245347"/>
                </a:lnTo>
                <a:lnTo>
                  <a:pt x="472989" y="245740"/>
                </a:lnTo>
                <a:lnTo>
                  <a:pt x="472595" y="246658"/>
                </a:lnTo>
                <a:lnTo>
                  <a:pt x="475480" y="247838"/>
                </a:lnTo>
                <a:lnTo>
                  <a:pt x="476267" y="247445"/>
                </a:lnTo>
                <a:lnTo>
                  <a:pt x="476267" y="248100"/>
                </a:lnTo>
                <a:lnTo>
                  <a:pt x="476661" y="248100"/>
                </a:lnTo>
                <a:lnTo>
                  <a:pt x="476661" y="247182"/>
                </a:lnTo>
                <a:lnTo>
                  <a:pt x="475480" y="246002"/>
                </a:lnTo>
                <a:lnTo>
                  <a:pt x="475480" y="244953"/>
                </a:lnTo>
                <a:lnTo>
                  <a:pt x="475480" y="244560"/>
                </a:lnTo>
                <a:lnTo>
                  <a:pt x="475874" y="245740"/>
                </a:lnTo>
                <a:lnTo>
                  <a:pt x="476792" y="247182"/>
                </a:lnTo>
                <a:lnTo>
                  <a:pt x="477185" y="248100"/>
                </a:lnTo>
                <a:lnTo>
                  <a:pt x="478759" y="247838"/>
                </a:lnTo>
                <a:lnTo>
                  <a:pt x="479021" y="248100"/>
                </a:lnTo>
                <a:lnTo>
                  <a:pt x="478759" y="248100"/>
                </a:lnTo>
                <a:lnTo>
                  <a:pt x="477578" y="248494"/>
                </a:lnTo>
                <a:lnTo>
                  <a:pt x="476136" y="248494"/>
                </a:lnTo>
                <a:lnTo>
                  <a:pt x="476136" y="249149"/>
                </a:lnTo>
                <a:lnTo>
                  <a:pt x="476136" y="251247"/>
                </a:lnTo>
                <a:lnTo>
                  <a:pt x="476529" y="253346"/>
                </a:lnTo>
                <a:lnTo>
                  <a:pt x="476136" y="253739"/>
                </a:lnTo>
                <a:lnTo>
                  <a:pt x="476136" y="254001"/>
                </a:lnTo>
                <a:lnTo>
                  <a:pt x="475874" y="255181"/>
                </a:lnTo>
                <a:lnTo>
                  <a:pt x="473776" y="254395"/>
                </a:lnTo>
                <a:lnTo>
                  <a:pt x="471284" y="252952"/>
                </a:lnTo>
                <a:lnTo>
                  <a:pt x="470366" y="250854"/>
                </a:lnTo>
                <a:lnTo>
                  <a:pt x="470366" y="249280"/>
                </a:lnTo>
                <a:lnTo>
                  <a:pt x="470629" y="245740"/>
                </a:lnTo>
                <a:lnTo>
                  <a:pt x="471022" y="245740"/>
                </a:lnTo>
                <a:close/>
                <a:moveTo>
                  <a:pt x="470960" y="243248"/>
                </a:moveTo>
                <a:lnTo>
                  <a:pt x="471022" y="243248"/>
                </a:lnTo>
                <a:lnTo>
                  <a:pt x="471022" y="243839"/>
                </a:lnTo>
                <a:close/>
                <a:moveTo>
                  <a:pt x="471284" y="233938"/>
                </a:moveTo>
                <a:lnTo>
                  <a:pt x="471940" y="233938"/>
                </a:lnTo>
                <a:lnTo>
                  <a:pt x="471940" y="234463"/>
                </a:lnTo>
                <a:lnTo>
                  <a:pt x="473776" y="236561"/>
                </a:lnTo>
                <a:lnTo>
                  <a:pt x="474038" y="237610"/>
                </a:lnTo>
                <a:lnTo>
                  <a:pt x="473776" y="239446"/>
                </a:lnTo>
                <a:lnTo>
                  <a:pt x="474562" y="241544"/>
                </a:lnTo>
                <a:lnTo>
                  <a:pt x="474169" y="241544"/>
                </a:lnTo>
                <a:lnTo>
                  <a:pt x="473513" y="241150"/>
                </a:lnTo>
                <a:lnTo>
                  <a:pt x="473513" y="242593"/>
                </a:lnTo>
                <a:lnTo>
                  <a:pt x="472595" y="243248"/>
                </a:lnTo>
                <a:lnTo>
                  <a:pt x="471678" y="242986"/>
                </a:lnTo>
                <a:lnTo>
                  <a:pt x="470891" y="242593"/>
                </a:lnTo>
                <a:lnTo>
                  <a:pt x="470960" y="243248"/>
                </a:lnTo>
                <a:lnTo>
                  <a:pt x="470629" y="243248"/>
                </a:lnTo>
                <a:lnTo>
                  <a:pt x="468137" y="242068"/>
                </a:lnTo>
                <a:lnTo>
                  <a:pt x="467744" y="240626"/>
                </a:lnTo>
                <a:lnTo>
                  <a:pt x="468137" y="239708"/>
                </a:lnTo>
                <a:lnTo>
                  <a:pt x="467744" y="238528"/>
                </a:lnTo>
                <a:lnTo>
                  <a:pt x="468399" y="238265"/>
                </a:lnTo>
                <a:lnTo>
                  <a:pt x="469186" y="238265"/>
                </a:lnTo>
                <a:lnTo>
                  <a:pt x="469842" y="238265"/>
                </a:lnTo>
                <a:lnTo>
                  <a:pt x="469842" y="239183"/>
                </a:lnTo>
                <a:lnTo>
                  <a:pt x="470629" y="239183"/>
                </a:lnTo>
                <a:lnTo>
                  <a:pt x="470366" y="236299"/>
                </a:lnTo>
                <a:lnTo>
                  <a:pt x="471284" y="235643"/>
                </a:lnTo>
                <a:close/>
                <a:moveTo>
                  <a:pt x="374510" y="231840"/>
                </a:moveTo>
                <a:lnTo>
                  <a:pt x="375690" y="232233"/>
                </a:lnTo>
                <a:lnTo>
                  <a:pt x="382115" y="232496"/>
                </a:lnTo>
                <a:lnTo>
                  <a:pt x="382115" y="233676"/>
                </a:lnTo>
                <a:lnTo>
                  <a:pt x="389458" y="233283"/>
                </a:lnTo>
                <a:lnTo>
                  <a:pt x="392737" y="233020"/>
                </a:lnTo>
                <a:lnTo>
                  <a:pt x="397326" y="233676"/>
                </a:lnTo>
                <a:lnTo>
                  <a:pt x="401916" y="233938"/>
                </a:lnTo>
                <a:lnTo>
                  <a:pt x="405194" y="235381"/>
                </a:lnTo>
                <a:lnTo>
                  <a:pt x="406637" y="236561"/>
                </a:lnTo>
                <a:lnTo>
                  <a:pt x="406243" y="237348"/>
                </a:lnTo>
                <a:lnTo>
                  <a:pt x="404539" y="238003"/>
                </a:lnTo>
                <a:lnTo>
                  <a:pt x="400605" y="238265"/>
                </a:lnTo>
                <a:lnTo>
                  <a:pt x="400211" y="238659"/>
                </a:lnTo>
                <a:lnTo>
                  <a:pt x="401785" y="238921"/>
                </a:lnTo>
                <a:lnTo>
                  <a:pt x="399949" y="239577"/>
                </a:lnTo>
                <a:lnTo>
                  <a:pt x="396408" y="240757"/>
                </a:lnTo>
                <a:lnTo>
                  <a:pt x="395228" y="241019"/>
                </a:lnTo>
                <a:lnTo>
                  <a:pt x="389590" y="242462"/>
                </a:lnTo>
                <a:lnTo>
                  <a:pt x="386967" y="244560"/>
                </a:lnTo>
                <a:lnTo>
                  <a:pt x="383033" y="244560"/>
                </a:lnTo>
                <a:lnTo>
                  <a:pt x="380148" y="244953"/>
                </a:lnTo>
                <a:lnTo>
                  <a:pt x="371625" y="243773"/>
                </a:lnTo>
                <a:lnTo>
                  <a:pt x="368740" y="242855"/>
                </a:lnTo>
                <a:lnTo>
                  <a:pt x="366642" y="243511"/>
                </a:lnTo>
                <a:lnTo>
                  <a:pt x="366248" y="242855"/>
                </a:lnTo>
                <a:lnTo>
                  <a:pt x="366642" y="241413"/>
                </a:lnTo>
                <a:lnTo>
                  <a:pt x="365855" y="241675"/>
                </a:lnTo>
                <a:lnTo>
                  <a:pt x="364412" y="245609"/>
                </a:lnTo>
                <a:lnTo>
                  <a:pt x="362314" y="247314"/>
                </a:lnTo>
                <a:lnTo>
                  <a:pt x="361528" y="249149"/>
                </a:lnTo>
                <a:lnTo>
                  <a:pt x="356938" y="248494"/>
                </a:lnTo>
                <a:lnTo>
                  <a:pt x="355889" y="246002"/>
                </a:lnTo>
                <a:lnTo>
                  <a:pt x="355496" y="243511"/>
                </a:lnTo>
                <a:lnTo>
                  <a:pt x="356938" y="240232"/>
                </a:lnTo>
                <a:lnTo>
                  <a:pt x="358380" y="238528"/>
                </a:lnTo>
                <a:lnTo>
                  <a:pt x="362314" y="234332"/>
                </a:lnTo>
                <a:lnTo>
                  <a:pt x="366904" y="232496"/>
                </a:lnTo>
                <a:lnTo>
                  <a:pt x="370445" y="232233"/>
                </a:lnTo>
                <a:lnTo>
                  <a:pt x="370838" y="232496"/>
                </a:lnTo>
                <a:lnTo>
                  <a:pt x="372280" y="232496"/>
                </a:lnTo>
                <a:lnTo>
                  <a:pt x="372805" y="232233"/>
                </a:lnTo>
                <a:close/>
                <a:moveTo>
                  <a:pt x="429191" y="225808"/>
                </a:moveTo>
                <a:lnTo>
                  <a:pt x="431027" y="226070"/>
                </a:lnTo>
                <a:lnTo>
                  <a:pt x="434830" y="226070"/>
                </a:lnTo>
                <a:lnTo>
                  <a:pt x="436666" y="226464"/>
                </a:lnTo>
                <a:lnTo>
                  <a:pt x="441255" y="227513"/>
                </a:lnTo>
                <a:lnTo>
                  <a:pt x="444140" y="228168"/>
                </a:lnTo>
                <a:lnTo>
                  <a:pt x="445320" y="228562"/>
                </a:lnTo>
                <a:lnTo>
                  <a:pt x="452008" y="230266"/>
                </a:lnTo>
                <a:lnTo>
                  <a:pt x="453450" y="230266"/>
                </a:lnTo>
                <a:lnTo>
                  <a:pt x="455286" y="230922"/>
                </a:lnTo>
                <a:lnTo>
                  <a:pt x="457384" y="232365"/>
                </a:lnTo>
                <a:lnTo>
                  <a:pt x="459876" y="233545"/>
                </a:lnTo>
                <a:lnTo>
                  <a:pt x="461318" y="234594"/>
                </a:lnTo>
                <a:lnTo>
                  <a:pt x="461580" y="235774"/>
                </a:lnTo>
                <a:lnTo>
                  <a:pt x="461580" y="236430"/>
                </a:lnTo>
                <a:lnTo>
                  <a:pt x="461318" y="237216"/>
                </a:lnTo>
                <a:lnTo>
                  <a:pt x="460925" y="236430"/>
                </a:lnTo>
                <a:lnTo>
                  <a:pt x="460925" y="234987"/>
                </a:lnTo>
                <a:lnTo>
                  <a:pt x="460138" y="234332"/>
                </a:lnTo>
                <a:lnTo>
                  <a:pt x="458696" y="234594"/>
                </a:lnTo>
                <a:lnTo>
                  <a:pt x="458302" y="235249"/>
                </a:lnTo>
                <a:lnTo>
                  <a:pt x="458958" y="236692"/>
                </a:lnTo>
                <a:lnTo>
                  <a:pt x="458958" y="237085"/>
                </a:lnTo>
                <a:lnTo>
                  <a:pt x="458302" y="237085"/>
                </a:lnTo>
                <a:lnTo>
                  <a:pt x="456598" y="235905"/>
                </a:lnTo>
                <a:lnTo>
                  <a:pt x="456204" y="235118"/>
                </a:lnTo>
                <a:lnTo>
                  <a:pt x="450959" y="233020"/>
                </a:lnTo>
                <a:lnTo>
                  <a:pt x="449779" y="233414"/>
                </a:lnTo>
                <a:lnTo>
                  <a:pt x="449779" y="233676"/>
                </a:lnTo>
                <a:lnTo>
                  <a:pt x="448992" y="234069"/>
                </a:lnTo>
                <a:lnTo>
                  <a:pt x="446632" y="234332"/>
                </a:lnTo>
                <a:lnTo>
                  <a:pt x="445451" y="234069"/>
                </a:lnTo>
                <a:lnTo>
                  <a:pt x="445189" y="233676"/>
                </a:lnTo>
                <a:lnTo>
                  <a:pt x="445189" y="234069"/>
                </a:lnTo>
                <a:lnTo>
                  <a:pt x="444402" y="234332"/>
                </a:lnTo>
                <a:lnTo>
                  <a:pt x="442960" y="234069"/>
                </a:lnTo>
                <a:lnTo>
                  <a:pt x="441780" y="233676"/>
                </a:lnTo>
                <a:lnTo>
                  <a:pt x="441780" y="234069"/>
                </a:lnTo>
                <a:lnTo>
                  <a:pt x="440075" y="234069"/>
                </a:lnTo>
                <a:lnTo>
                  <a:pt x="438239" y="233676"/>
                </a:lnTo>
                <a:lnTo>
                  <a:pt x="437977" y="233414"/>
                </a:lnTo>
                <a:lnTo>
                  <a:pt x="437321" y="233020"/>
                </a:lnTo>
                <a:lnTo>
                  <a:pt x="436141" y="233020"/>
                </a:lnTo>
                <a:lnTo>
                  <a:pt x="436534" y="232758"/>
                </a:lnTo>
                <a:lnTo>
                  <a:pt x="435879" y="232758"/>
                </a:lnTo>
                <a:lnTo>
                  <a:pt x="435485" y="232365"/>
                </a:lnTo>
                <a:lnTo>
                  <a:pt x="435485" y="232102"/>
                </a:lnTo>
                <a:lnTo>
                  <a:pt x="434830" y="232365"/>
                </a:lnTo>
                <a:lnTo>
                  <a:pt x="434830" y="232102"/>
                </a:lnTo>
                <a:lnTo>
                  <a:pt x="433781" y="231709"/>
                </a:lnTo>
                <a:lnTo>
                  <a:pt x="431945" y="230922"/>
                </a:lnTo>
                <a:lnTo>
                  <a:pt x="430502" y="230660"/>
                </a:lnTo>
                <a:lnTo>
                  <a:pt x="429716" y="230660"/>
                </a:lnTo>
                <a:lnTo>
                  <a:pt x="429716" y="230266"/>
                </a:lnTo>
                <a:lnTo>
                  <a:pt x="428535" y="230266"/>
                </a:lnTo>
                <a:lnTo>
                  <a:pt x="428404" y="230135"/>
                </a:lnTo>
                <a:lnTo>
                  <a:pt x="428011" y="229742"/>
                </a:lnTo>
                <a:lnTo>
                  <a:pt x="427749" y="229480"/>
                </a:lnTo>
                <a:lnTo>
                  <a:pt x="426569" y="229480"/>
                </a:lnTo>
                <a:lnTo>
                  <a:pt x="425519" y="230529"/>
                </a:lnTo>
                <a:lnTo>
                  <a:pt x="425782" y="230529"/>
                </a:lnTo>
                <a:lnTo>
                  <a:pt x="425519" y="230922"/>
                </a:lnTo>
                <a:lnTo>
                  <a:pt x="425519" y="231184"/>
                </a:lnTo>
                <a:lnTo>
                  <a:pt x="425126" y="231184"/>
                </a:lnTo>
                <a:lnTo>
                  <a:pt x="425126" y="231578"/>
                </a:lnTo>
                <a:lnTo>
                  <a:pt x="424864" y="231840"/>
                </a:lnTo>
                <a:lnTo>
                  <a:pt x="424864" y="233938"/>
                </a:lnTo>
                <a:lnTo>
                  <a:pt x="424470" y="234725"/>
                </a:lnTo>
                <a:lnTo>
                  <a:pt x="424470" y="235381"/>
                </a:lnTo>
                <a:lnTo>
                  <a:pt x="423815" y="237479"/>
                </a:lnTo>
                <a:lnTo>
                  <a:pt x="423815" y="237216"/>
                </a:lnTo>
                <a:lnTo>
                  <a:pt x="423553" y="236823"/>
                </a:lnTo>
                <a:lnTo>
                  <a:pt x="423159" y="237610"/>
                </a:lnTo>
                <a:lnTo>
                  <a:pt x="423159" y="237216"/>
                </a:lnTo>
                <a:lnTo>
                  <a:pt x="423028" y="237216"/>
                </a:lnTo>
                <a:lnTo>
                  <a:pt x="423421" y="236430"/>
                </a:lnTo>
                <a:lnTo>
                  <a:pt x="420537" y="232496"/>
                </a:lnTo>
                <a:lnTo>
                  <a:pt x="418438" y="231578"/>
                </a:lnTo>
                <a:lnTo>
                  <a:pt x="417389" y="230135"/>
                </a:lnTo>
                <a:lnTo>
                  <a:pt x="417389" y="229349"/>
                </a:lnTo>
                <a:lnTo>
                  <a:pt x="418176" y="228693"/>
                </a:lnTo>
                <a:lnTo>
                  <a:pt x="420668" y="227513"/>
                </a:lnTo>
                <a:lnTo>
                  <a:pt x="421323" y="226726"/>
                </a:lnTo>
                <a:lnTo>
                  <a:pt x="423815" y="226070"/>
                </a:lnTo>
                <a:close/>
                <a:moveTo>
                  <a:pt x="708631" y="184763"/>
                </a:moveTo>
                <a:lnTo>
                  <a:pt x="709025" y="185157"/>
                </a:lnTo>
                <a:lnTo>
                  <a:pt x="709025" y="185419"/>
                </a:lnTo>
                <a:lnTo>
                  <a:pt x="708631" y="185157"/>
                </a:lnTo>
                <a:close/>
                <a:moveTo>
                  <a:pt x="706926" y="182665"/>
                </a:moveTo>
                <a:lnTo>
                  <a:pt x="707189" y="183059"/>
                </a:lnTo>
                <a:lnTo>
                  <a:pt x="706926" y="183059"/>
                </a:lnTo>
                <a:close/>
                <a:moveTo>
                  <a:pt x="699583" y="173617"/>
                </a:moveTo>
                <a:lnTo>
                  <a:pt x="701026" y="173617"/>
                </a:lnTo>
                <a:lnTo>
                  <a:pt x="701419" y="174011"/>
                </a:lnTo>
                <a:lnTo>
                  <a:pt x="701419" y="174273"/>
                </a:lnTo>
                <a:lnTo>
                  <a:pt x="701026" y="174011"/>
                </a:lnTo>
                <a:lnTo>
                  <a:pt x="700108" y="174273"/>
                </a:lnTo>
                <a:lnTo>
                  <a:pt x="700370" y="174666"/>
                </a:lnTo>
                <a:lnTo>
                  <a:pt x="700763" y="174929"/>
                </a:lnTo>
                <a:lnTo>
                  <a:pt x="700370" y="174929"/>
                </a:lnTo>
                <a:lnTo>
                  <a:pt x="700370" y="175322"/>
                </a:lnTo>
                <a:lnTo>
                  <a:pt x="700370" y="176240"/>
                </a:lnTo>
                <a:lnTo>
                  <a:pt x="700108" y="177682"/>
                </a:lnTo>
                <a:lnTo>
                  <a:pt x="700370" y="178469"/>
                </a:lnTo>
                <a:lnTo>
                  <a:pt x="700370" y="179649"/>
                </a:lnTo>
                <a:lnTo>
                  <a:pt x="700763" y="179912"/>
                </a:lnTo>
                <a:lnTo>
                  <a:pt x="701026" y="180567"/>
                </a:lnTo>
                <a:lnTo>
                  <a:pt x="701812" y="181354"/>
                </a:lnTo>
                <a:lnTo>
                  <a:pt x="702206" y="182010"/>
                </a:lnTo>
                <a:lnTo>
                  <a:pt x="702992" y="182796"/>
                </a:lnTo>
                <a:lnTo>
                  <a:pt x="703255" y="182796"/>
                </a:lnTo>
                <a:lnTo>
                  <a:pt x="703255" y="183190"/>
                </a:lnTo>
                <a:lnTo>
                  <a:pt x="703910" y="183190"/>
                </a:lnTo>
                <a:lnTo>
                  <a:pt x="704304" y="182796"/>
                </a:lnTo>
                <a:lnTo>
                  <a:pt x="704566" y="183190"/>
                </a:lnTo>
                <a:lnTo>
                  <a:pt x="705222" y="182534"/>
                </a:lnTo>
                <a:lnTo>
                  <a:pt x="705615" y="182796"/>
                </a:lnTo>
                <a:lnTo>
                  <a:pt x="704828" y="183452"/>
                </a:lnTo>
                <a:lnTo>
                  <a:pt x="705091" y="183846"/>
                </a:lnTo>
                <a:lnTo>
                  <a:pt x="705484" y="183452"/>
                </a:lnTo>
                <a:lnTo>
                  <a:pt x="705746" y="183452"/>
                </a:lnTo>
                <a:lnTo>
                  <a:pt x="706140" y="183190"/>
                </a:lnTo>
                <a:lnTo>
                  <a:pt x="706402" y="183190"/>
                </a:lnTo>
                <a:lnTo>
                  <a:pt x="706140" y="183452"/>
                </a:lnTo>
                <a:lnTo>
                  <a:pt x="706140" y="183846"/>
                </a:lnTo>
                <a:lnTo>
                  <a:pt x="706926" y="183059"/>
                </a:lnTo>
                <a:lnTo>
                  <a:pt x="707844" y="184108"/>
                </a:lnTo>
                <a:lnTo>
                  <a:pt x="707582" y="184501"/>
                </a:lnTo>
                <a:lnTo>
                  <a:pt x="706926" y="183321"/>
                </a:lnTo>
                <a:lnTo>
                  <a:pt x="706533" y="183714"/>
                </a:lnTo>
                <a:lnTo>
                  <a:pt x="707713" y="185157"/>
                </a:lnTo>
                <a:lnTo>
                  <a:pt x="707976" y="184370"/>
                </a:lnTo>
                <a:lnTo>
                  <a:pt x="708369" y="184370"/>
                </a:lnTo>
                <a:lnTo>
                  <a:pt x="708631" y="185157"/>
                </a:lnTo>
                <a:lnTo>
                  <a:pt x="708631" y="185419"/>
                </a:lnTo>
                <a:lnTo>
                  <a:pt x="708631" y="185812"/>
                </a:lnTo>
                <a:lnTo>
                  <a:pt x="707844" y="186075"/>
                </a:lnTo>
                <a:lnTo>
                  <a:pt x="707582" y="186075"/>
                </a:lnTo>
                <a:lnTo>
                  <a:pt x="707189" y="186862"/>
                </a:lnTo>
                <a:lnTo>
                  <a:pt x="707582" y="186862"/>
                </a:lnTo>
                <a:lnTo>
                  <a:pt x="707844" y="186075"/>
                </a:lnTo>
                <a:lnTo>
                  <a:pt x="707844" y="186468"/>
                </a:lnTo>
                <a:lnTo>
                  <a:pt x="707582" y="187124"/>
                </a:lnTo>
                <a:lnTo>
                  <a:pt x="707582" y="187386"/>
                </a:lnTo>
                <a:lnTo>
                  <a:pt x="708369" y="185944"/>
                </a:lnTo>
                <a:lnTo>
                  <a:pt x="708631" y="185944"/>
                </a:lnTo>
                <a:lnTo>
                  <a:pt x="708369" y="186337"/>
                </a:lnTo>
                <a:lnTo>
                  <a:pt x="708631" y="186599"/>
                </a:lnTo>
                <a:lnTo>
                  <a:pt x="708369" y="187255"/>
                </a:lnTo>
                <a:lnTo>
                  <a:pt x="708369" y="187648"/>
                </a:lnTo>
                <a:lnTo>
                  <a:pt x="707976" y="187648"/>
                </a:lnTo>
                <a:lnTo>
                  <a:pt x="706533" y="189746"/>
                </a:lnTo>
                <a:lnTo>
                  <a:pt x="706533" y="190009"/>
                </a:lnTo>
                <a:lnTo>
                  <a:pt x="708369" y="187648"/>
                </a:lnTo>
                <a:lnTo>
                  <a:pt x="708631" y="187911"/>
                </a:lnTo>
                <a:lnTo>
                  <a:pt x="708631" y="187648"/>
                </a:lnTo>
                <a:lnTo>
                  <a:pt x="709811" y="186206"/>
                </a:lnTo>
                <a:lnTo>
                  <a:pt x="710074" y="186206"/>
                </a:lnTo>
                <a:lnTo>
                  <a:pt x="711516" y="187911"/>
                </a:lnTo>
                <a:lnTo>
                  <a:pt x="711254" y="187911"/>
                </a:lnTo>
                <a:lnTo>
                  <a:pt x="710467" y="187124"/>
                </a:lnTo>
                <a:lnTo>
                  <a:pt x="709287" y="188566"/>
                </a:lnTo>
                <a:lnTo>
                  <a:pt x="709287" y="188960"/>
                </a:lnTo>
                <a:lnTo>
                  <a:pt x="709287" y="189615"/>
                </a:lnTo>
                <a:lnTo>
                  <a:pt x="709025" y="189615"/>
                </a:lnTo>
                <a:lnTo>
                  <a:pt x="709811" y="189878"/>
                </a:lnTo>
                <a:lnTo>
                  <a:pt x="710205" y="190795"/>
                </a:lnTo>
                <a:lnTo>
                  <a:pt x="710598" y="190402"/>
                </a:lnTo>
                <a:lnTo>
                  <a:pt x="710598" y="191189"/>
                </a:lnTo>
                <a:lnTo>
                  <a:pt x="710860" y="191582"/>
                </a:lnTo>
                <a:lnTo>
                  <a:pt x="711254" y="190402"/>
                </a:lnTo>
                <a:lnTo>
                  <a:pt x="711516" y="189746"/>
                </a:lnTo>
                <a:lnTo>
                  <a:pt x="712172" y="189484"/>
                </a:lnTo>
                <a:lnTo>
                  <a:pt x="712565" y="189746"/>
                </a:lnTo>
                <a:lnTo>
                  <a:pt x="712827" y="190140"/>
                </a:lnTo>
                <a:lnTo>
                  <a:pt x="712827" y="190402"/>
                </a:lnTo>
                <a:lnTo>
                  <a:pt x="714663" y="192238"/>
                </a:lnTo>
                <a:lnTo>
                  <a:pt x="713483" y="193156"/>
                </a:lnTo>
                <a:lnTo>
                  <a:pt x="715581" y="194992"/>
                </a:lnTo>
                <a:lnTo>
                  <a:pt x="717679" y="196434"/>
                </a:lnTo>
                <a:lnTo>
                  <a:pt x="718466" y="196434"/>
                </a:lnTo>
                <a:lnTo>
                  <a:pt x="719908" y="196827"/>
                </a:lnTo>
                <a:lnTo>
                  <a:pt x="720302" y="197090"/>
                </a:lnTo>
                <a:lnTo>
                  <a:pt x="720302" y="197877"/>
                </a:lnTo>
                <a:lnTo>
                  <a:pt x="720564" y="198532"/>
                </a:lnTo>
                <a:lnTo>
                  <a:pt x="720957" y="198532"/>
                </a:lnTo>
                <a:lnTo>
                  <a:pt x="720171" y="199319"/>
                </a:lnTo>
                <a:lnTo>
                  <a:pt x="720957" y="199712"/>
                </a:lnTo>
                <a:lnTo>
                  <a:pt x="721220" y="199057"/>
                </a:lnTo>
                <a:lnTo>
                  <a:pt x="723056" y="199975"/>
                </a:lnTo>
                <a:lnTo>
                  <a:pt x="723056" y="200368"/>
                </a:lnTo>
                <a:lnTo>
                  <a:pt x="729481" y="203909"/>
                </a:lnTo>
                <a:lnTo>
                  <a:pt x="729088" y="205351"/>
                </a:lnTo>
                <a:lnTo>
                  <a:pt x="729481" y="205351"/>
                </a:lnTo>
                <a:lnTo>
                  <a:pt x="729743" y="204958"/>
                </a:lnTo>
                <a:lnTo>
                  <a:pt x="729743" y="204171"/>
                </a:lnTo>
                <a:lnTo>
                  <a:pt x="730137" y="204564"/>
                </a:lnTo>
                <a:lnTo>
                  <a:pt x="730399" y="204826"/>
                </a:lnTo>
                <a:lnTo>
                  <a:pt x="733939" y="206269"/>
                </a:lnTo>
                <a:lnTo>
                  <a:pt x="734726" y="206269"/>
                </a:lnTo>
                <a:lnTo>
                  <a:pt x="735120" y="206662"/>
                </a:lnTo>
                <a:lnTo>
                  <a:pt x="736169" y="206662"/>
                </a:lnTo>
                <a:lnTo>
                  <a:pt x="737349" y="206925"/>
                </a:lnTo>
                <a:lnTo>
                  <a:pt x="737611" y="206925"/>
                </a:lnTo>
                <a:lnTo>
                  <a:pt x="738791" y="207318"/>
                </a:lnTo>
                <a:lnTo>
                  <a:pt x="739447" y="207318"/>
                </a:lnTo>
                <a:lnTo>
                  <a:pt x="740496" y="207318"/>
                </a:lnTo>
                <a:lnTo>
                  <a:pt x="747577" y="207974"/>
                </a:lnTo>
                <a:lnTo>
                  <a:pt x="747970" y="207580"/>
                </a:lnTo>
                <a:lnTo>
                  <a:pt x="750069" y="206793"/>
                </a:lnTo>
                <a:lnTo>
                  <a:pt x="751511" y="206138"/>
                </a:lnTo>
                <a:lnTo>
                  <a:pt x="755051" y="207318"/>
                </a:lnTo>
                <a:lnTo>
                  <a:pt x="757150" y="207580"/>
                </a:lnTo>
                <a:lnTo>
                  <a:pt x="759248" y="208236"/>
                </a:lnTo>
                <a:lnTo>
                  <a:pt x="759641" y="208629"/>
                </a:lnTo>
                <a:lnTo>
                  <a:pt x="761739" y="208236"/>
                </a:lnTo>
                <a:lnTo>
                  <a:pt x="762788" y="208629"/>
                </a:lnTo>
                <a:lnTo>
                  <a:pt x="770525" y="209285"/>
                </a:lnTo>
                <a:lnTo>
                  <a:pt x="772361" y="208105"/>
                </a:lnTo>
                <a:lnTo>
                  <a:pt x="777344" y="208105"/>
                </a:lnTo>
                <a:lnTo>
                  <a:pt x="779442" y="208105"/>
                </a:lnTo>
                <a:lnTo>
                  <a:pt x="782327" y="207187"/>
                </a:lnTo>
                <a:lnTo>
                  <a:pt x="793342" y="203909"/>
                </a:lnTo>
                <a:lnTo>
                  <a:pt x="800029" y="202466"/>
                </a:lnTo>
                <a:lnTo>
                  <a:pt x="800029" y="202859"/>
                </a:lnTo>
                <a:lnTo>
                  <a:pt x="801472" y="203122"/>
                </a:lnTo>
                <a:lnTo>
                  <a:pt x="802652" y="203122"/>
                </a:lnTo>
                <a:lnTo>
                  <a:pt x="802652" y="202335"/>
                </a:lnTo>
                <a:lnTo>
                  <a:pt x="804750" y="203122"/>
                </a:lnTo>
                <a:lnTo>
                  <a:pt x="805537" y="203122"/>
                </a:lnTo>
                <a:lnTo>
                  <a:pt x="805537" y="203777"/>
                </a:lnTo>
                <a:lnTo>
                  <a:pt x="805799" y="203777"/>
                </a:lnTo>
                <a:lnTo>
                  <a:pt x="808291" y="204171"/>
                </a:lnTo>
                <a:lnTo>
                  <a:pt x="812487" y="205089"/>
                </a:lnTo>
                <a:lnTo>
                  <a:pt x="814978" y="206269"/>
                </a:lnTo>
                <a:lnTo>
                  <a:pt x="815896" y="207318"/>
                </a:lnTo>
                <a:lnTo>
                  <a:pt x="815634" y="208760"/>
                </a:lnTo>
                <a:lnTo>
                  <a:pt x="816421" y="211645"/>
                </a:lnTo>
                <a:lnTo>
                  <a:pt x="817339" y="211645"/>
                </a:lnTo>
                <a:lnTo>
                  <a:pt x="818125" y="211383"/>
                </a:lnTo>
                <a:lnTo>
                  <a:pt x="817863" y="208892"/>
                </a:lnTo>
                <a:lnTo>
                  <a:pt x="818125" y="208629"/>
                </a:lnTo>
                <a:lnTo>
                  <a:pt x="820617" y="213874"/>
                </a:lnTo>
                <a:lnTo>
                  <a:pt x="820879" y="213612"/>
                </a:lnTo>
                <a:lnTo>
                  <a:pt x="818781" y="208629"/>
                </a:lnTo>
                <a:lnTo>
                  <a:pt x="814585" y="202466"/>
                </a:lnTo>
                <a:lnTo>
                  <a:pt x="814323" y="201548"/>
                </a:lnTo>
                <a:lnTo>
                  <a:pt x="815765" y="201548"/>
                </a:lnTo>
                <a:lnTo>
                  <a:pt x="816814" y="201155"/>
                </a:lnTo>
                <a:lnTo>
                  <a:pt x="817470" y="201155"/>
                </a:lnTo>
                <a:lnTo>
                  <a:pt x="818257" y="200499"/>
                </a:lnTo>
                <a:lnTo>
                  <a:pt x="821141" y="198794"/>
                </a:lnTo>
                <a:lnTo>
                  <a:pt x="821797" y="198794"/>
                </a:lnTo>
                <a:lnTo>
                  <a:pt x="821797" y="198008"/>
                </a:lnTo>
                <a:lnTo>
                  <a:pt x="822584" y="197352"/>
                </a:lnTo>
                <a:lnTo>
                  <a:pt x="824026" y="197352"/>
                </a:lnTo>
                <a:lnTo>
                  <a:pt x="824026" y="196565"/>
                </a:lnTo>
                <a:lnTo>
                  <a:pt x="824682" y="196565"/>
                </a:lnTo>
                <a:lnTo>
                  <a:pt x="825469" y="195385"/>
                </a:lnTo>
                <a:lnTo>
                  <a:pt x="827960" y="194729"/>
                </a:lnTo>
                <a:lnTo>
                  <a:pt x="830845" y="193943"/>
                </a:lnTo>
                <a:lnTo>
                  <a:pt x="834386" y="191451"/>
                </a:lnTo>
                <a:lnTo>
                  <a:pt x="835828" y="191189"/>
                </a:lnTo>
                <a:lnTo>
                  <a:pt x="838320" y="190009"/>
                </a:lnTo>
                <a:lnTo>
                  <a:pt x="840155" y="190009"/>
                </a:lnTo>
                <a:lnTo>
                  <a:pt x="841204" y="189746"/>
                </a:lnTo>
                <a:lnTo>
                  <a:pt x="844483" y="189746"/>
                </a:lnTo>
                <a:lnTo>
                  <a:pt x="849466" y="188566"/>
                </a:lnTo>
                <a:lnTo>
                  <a:pt x="854842" y="188566"/>
                </a:lnTo>
                <a:lnTo>
                  <a:pt x="858383" y="188566"/>
                </a:lnTo>
                <a:lnTo>
                  <a:pt x="861267" y="188304"/>
                </a:lnTo>
                <a:lnTo>
                  <a:pt x="861923" y="188304"/>
                </a:lnTo>
                <a:lnTo>
                  <a:pt x="862185" y="189091"/>
                </a:lnTo>
                <a:lnTo>
                  <a:pt x="862972" y="188697"/>
                </a:lnTo>
                <a:lnTo>
                  <a:pt x="866906" y="188697"/>
                </a:lnTo>
                <a:lnTo>
                  <a:pt x="869266" y="188435"/>
                </a:lnTo>
                <a:lnTo>
                  <a:pt x="875430" y="189222"/>
                </a:lnTo>
                <a:lnTo>
                  <a:pt x="878970" y="189222"/>
                </a:lnTo>
                <a:lnTo>
                  <a:pt x="880150" y="189484"/>
                </a:lnTo>
                <a:lnTo>
                  <a:pt x="883691" y="189484"/>
                </a:lnTo>
                <a:lnTo>
                  <a:pt x="883953" y="190140"/>
                </a:lnTo>
                <a:lnTo>
                  <a:pt x="886051" y="190140"/>
                </a:lnTo>
                <a:lnTo>
                  <a:pt x="887494" y="190927"/>
                </a:lnTo>
                <a:lnTo>
                  <a:pt x="887887" y="190927"/>
                </a:lnTo>
                <a:lnTo>
                  <a:pt x="893132" y="191320"/>
                </a:lnTo>
                <a:lnTo>
                  <a:pt x="896017" y="191582"/>
                </a:lnTo>
                <a:lnTo>
                  <a:pt x="896804" y="191582"/>
                </a:lnTo>
                <a:lnTo>
                  <a:pt x="899689" y="192369"/>
                </a:lnTo>
                <a:lnTo>
                  <a:pt x="901787" y="193811"/>
                </a:lnTo>
                <a:lnTo>
                  <a:pt x="902443" y="194467"/>
                </a:lnTo>
                <a:lnTo>
                  <a:pt x="904016" y="195647"/>
                </a:lnTo>
                <a:lnTo>
                  <a:pt x="904016" y="196041"/>
                </a:lnTo>
                <a:lnTo>
                  <a:pt x="905459" y="197745"/>
                </a:lnTo>
                <a:lnTo>
                  <a:pt x="906114" y="198401"/>
                </a:lnTo>
                <a:lnTo>
                  <a:pt x="907819" y="200499"/>
                </a:lnTo>
                <a:lnTo>
                  <a:pt x="908606" y="200237"/>
                </a:lnTo>
                <a:lnTo>
                  <a:pt x="908606" y="200499"/>
                </a:lnTo>
                <a:lnTo>
                  <a:pt x="908606" y="200893"/>
                </a:lnTo>
                <a:lnTo>
                  <a:pt x="913589" y="204695"/>
                </a:lnTo>
                <a:lnTo>
                  <a:pt x="913589" y="205089"/>
                </a:lnTo>
                <a:lnTo>
                  <a:pt x="913982" y="205351"/>
                </a:lnTo>
                <a:lnTo>
                  <a:pt x="914900" y="207187"/>
                </a:lnTo>
                <a:lnTo>
                  <a:pt x="916342" y="208105"/>
                </a:lnTo>
                <a:lnTo>
                  <a:pt x="916080" y="208498"/>
                </a:lnTo>
                <a:lnTo>
                  <a:pt x="917785" y="210203"/>
                </a:lnTo>
                <a:lnTo>
                  <a:pt x="918178" y="210596"/>
                </a:lnTo>
                <a:lnTo>
                  <a:pt x="918834" y="213743"/>
                </a:lnTo>
                <a:lnTo>
                  <a:pt x="919096" y="214530"/>
                </a:lnTo>
                <a:lnTo>
                  <a:pt x="919490" y="215710"/>
                </a:lnTo>
                <a:lnTo>
                  <a:pt x="919752" y="216366"/>
                </a:lnTo>
                <a:lnTo>
                  <a:pt x="920145" y="216366"/>
                </a:lnTo>
                <a:lnTo>
                  <a:pt x="920408" y="217415"/>
                </a:lnTo>
                <a:lnTo>
                  <a:pt x="920801" y="218071"/>
                </a:lnTo>
                <a:lnTo>
                  <a:pt x="921719" y="219513"/>
                </a:lnTo>
                <a:lnTo>
                  <a:pt x="921719" y="220300"/>
                </a:lnTo>
                <a:lnTo>
                  <a:pt x="924210" y="224889"/>
                </a:lnTo>
                <a:lnTo>
                  <a:pt x="924210" y="225676"/>
                </a:lnTo>
                <a:lnTo>
                  <a:pt x="924997" y="225676"/>
                </a:lnTo>
                <a:lnTo>
                  <a:pt x="927357" y="229479"/>
                </a:lnTo>
                <a:lnTo>
                  <a:pt x="927357" y="230266"/>
                </a:lnTo>
                <a:lnTo>
                  <a:pt x="927357" y="230922"/>
                </a:lnTo>
                <a:lnTo>
                  <a:pt x="926440" y="231708"/>
                </a:lnTo>
                <a:lnTo>
                  <a:pt x="925653" y="232102"/>
                </a:lnTo>
                <a:lnTo>
                  <a:pt x="925653" y="231708"/>
                </a:lnTo>
                <a:lnTo>
                  <a:pt x="924210" y="232364"/>
                </a:lnTo>
                <a:lnTo>
                  <a:pt x="923292" y="232364"/>
                </a:lnTo>
                <a:lnTo>
                  <a:pt x="922243" y="233806"/>
                </a:lnTo>
                <a:lnTo>
                  <a:pt x="922506" y="233806"/>
                </a:lnTo>
                <a:lnTo>
                  <a:pt x="922899" y="234200"/>
                </a:lnTo>
                <a:lnTo>
                  <a:pt x="923161" y="233806"/>
                </a:lnTo>
                <a:lnTo>
                  <a:pt x="923555" y="233806"/>
                </a:lnTo>
                <a:lnTo>
                  <a:pt x="923555" y="233151"/>
                </a:lnTo>
                <a:lnTo>
                  <a:pt x="925259" y="232364"/>
                </a:lnTo>
                <a:lnTo>
                  <a:pt x="927357" y="232102"/>
                </a:lnTo>
                <a:lnTo>
                  <a:pt x="927357" y="232888"/>
                </a:lnTo>
                <a:lnTo>
                  <a:pt x="927751" y="234331"/>
                </a:lnTo>
                <a:lnTo>
                  <a:pt x="929193" y="237216"/>
                </a:lnTo>
                <a:lnTo>
                  <a:pt x="930636" y="239314"/>
                </a:lnTo>
                <a:lnTo>
                  <a:pt x="930636" y="240101"/>
                </a:lnTo>
                <a:lnTo>
                  <a:pt x="931816" y="241019"/>
                </a:lnTo>
                <a:lnTo>
                  <a:pt x="933258" y="244297"/>
                </a:lnTo>
                <a:lnTo>
                  <a:pt x="935356" y="247444"/>
                </a:lnTo>
                <a:lnTo>
                  <a:pt x="936012" y="247837"/>
                </a:lnTo>
                <a:lnTo>
                  <a:pt x="936012" y="247182"/>
                </a:lnTo>
                <a:lnTo>
                  <a:pt x="937455" y="249542"/>
                </a:lnTo>
                <a:lnTo>
                  <a:pt x="937455" y="250329"/>
                </a:lnTo>
                <a:lnTo>
                  <a:pt x="939159" y="252034"/>
                </a:lnTo>
                <a:lnTo>
                  <a:pt x="941257" y="257017"/>
                </a:lnTo>
                <a:lnTo>
                  <a:pt x="942437" y="258459"/>
                </a:lnTo>
                <a:lnTo>
                  <a:pt x="942700" y="258459"/>
                </a:lnTo>
                <a:lnTo>
                  <a:pt x="943355" y="260295"/>
                </a:lnTo>
                <a:lnTo>
                  <a:pt x="944798" y="263180"/>
                </a:lnTo>
                <a:lnTo>
                  <a:pt x="946896" y="266065"/>
                </a:lnTo>
                <a:lnTo>
                  <a:pt x="947289" y="266851"/>
                </a:lnTo>
                <a:lnTo>
                  <a:pt x="950436" y="270654"/>
                </a:lnTo>
                <a:lnTo>
                  <a:pt x="950830" y="270654"/>
                </a:lnTo>
                <a:lnTo>
                  <a:pt x="951748" y="271441"/>
                </a:lnTo>
                <a:lnTo>
                  <a:pt x="951748" y="272621"/>
                </a:lnTo>
                <a:lnTo>
                  <a:pt x="953584" y="274064"/>
                </a:lnTo>
                <a:lnTo>
                  <a:pt x="957124" y="276948"/>
                </a:lnTo>
                <a:lnTo>
                  <a:pt x="960665" y="280489"/>
                </a:lnTo>
                <a:lnTo>
                  <a:pt x="963943" y="283636"/>
                </a:lnTo>
                <a:lnTo>
                  <a:pt x="966828" y="286521"/>
                </a:lnTo>
                <a:lnTo>
                  <a:pt x="968533" y="287963"/>
                </a:lnTo>
                <a:lnTo>
                  <a:pt x="971024" y="292160"/>
                </a:lnTo>
                <a:lnTo>
                  <a:pt x="971024" y="292553"/>
                </a:lnTo>
                <a:lnTo>
                  <a:pt x="971942" y="293471"/>
                </a:lnTo>
                <a:lnTo>
                  <a:pt x="972729" y="294258"/>
                </a:lnTo>
                <a:lnTo>
                  <a:pt x="973384" y="294913"/>
                </a:lnTo>
                <a:lnTo>
                  <a:pt x="974565" y="297012"/>
                </a:lnTo>
                <a:lnTo>
                  <a:pt x="974827" y="298847"/>
                </a:lnTo>
                <a:lnTo>
                  <a:pt x="975220" y="299634"/>
                </a:lnTo>
                <a:lnTo>
                  <a:pt x="974433" y="300290"/>
                </a:lnTo>
                <a:lnTo>
                  <a:pt x="975220" y="299896"/>
                </a:lnTo>
                <a:lnTo>
                  <a:pt x="976138" y="303437"/>
                </a:lnTo>
                <a:lnTo>
                  <a:pt x="977318" y="304617"/>
                </a:lnTo>
                <a:lnTo>
                  <a:pt x="978105" y="306453"/>
                </a:lnTo>
                <a:lnTo>
                  <a:pt x="978367" y="307895"/>
                </a:lnTo>
                <a:lnTo>
                  <a:pt x="979023" y="307895"/>
                </a:lnTo>
                <a:lnTo>
                  <a:pt x="979023" y="308551"/>
                </a:lnTo>
                <a:lnTo>
                  <a:pt x="979416" y="309993"/>
                </a:lnTo>
                <a:lnTo>
                  <a:pt x="980008" y="309993"/>
                </a:lnTo>
                <a:lnTo>
                  <a:pt x="979548" y="310125"/>
                </a:lnTo>
                <a:lnTo>
                  <a:pt x="980465" y="314321"/>
                </a:lnTo>
                <a:lnTo>
                  <a:pt x="982301" y="317599"/>
                </a:lnTo>
                <a:lnTo>
                  <a:pt x="982564" y="318517"/>
                </a:lnTo>
                <a:lnTo>
                  <a:pt x="983219" y="320353"/>
                </a:lnTo>
                <a:lnTo>
                  <a:pt x="984399" y="321271"/>
                </a:lnTo>
                <a:lnTo>
                  <a:pt x="984662" y="321664"/>
                </a:lnTo>
                <a:lnTo>
                  <a:pt x="984662" y="321926"/>
                </a:lnTo>
                <a:lnTo>
                  <a:pt x="985448" y="322582"/>
                </a:lnTo>
                <a:lnTo>
                  <a:pt x="985448" y="322975"/>
                </a:lnTo>
                <a:lnTo>
                  <a:pt x="985842" y="322975"/>
                </a:lnTo>
                <a:lnTo>
                  <a:pt x="985842" y="323238"/>
                </a:lnTo>
                <a:lnTo>
                  <a:pt x="986104" y="323893"/>
                </a:lnTo>
                <a:lnTo>
                  <a:pt x="987940" y="327827"/>
                </a:lnTo>
                <a:lnTo>
                  <a:pt x="988596" y="328614"/>
                </a:lnTo>
                <a:lnTo>
                  <a:pt x="988596" y="329270"/>
                </a:lnTo>
                <a:lnTo>
                  <a:pt x="989645" y="331368"/>
                </a:lnTo>
                <a:lnTo>
                  <a:pt x="990431" y="332023"/>
                </a:lnTo>
                <a:lnTo>
                  <a:pt x="992530" y="333728"/>
                </a:lnTo>
                <a:lnTo>
                  <a:pt x="996332" y="335171"/>
                </a:lnTo>
                <a:lnTo>
                  <a:pt x="996726" y="336351"/>
                </a:lnTo>
                <a:lnTo>
                  <a:pt x="998168" y="338056"/>
                </a:lnTo>
                <a:lnTo>
                  <a:pt x="998430" y="338449"/>
                </a:lnTo>
                <a:lnTo>
                  <a:pt x="999611" y="339891"/>
                </a:lnTo>
                <a:lnTo>
                  <a:pt x="999873" y="340809"/>
                </a:lnTo>
                <a:lnTo>
                  <a:pt x="1001709" y="342645"/>
                </a:lnTo>
                <a:lnTo>
                  <a:pt x="1003151" y="344088"/>
                </a:lnTo>
                <a:lnTo>
                  <a:pt x="1004069" y="344088"/>
                </a:lnTo>
                <a:lnTo>
                  <a:pt x="1005905" y="345792"/>
                </a:lnTo>
                <a:lnTo>
                  <a:pt x="1007347" y="347628"/>
                </a:lnTo>
                <a:lnTo>
                  <a:pt x="1008790" y="348415"/>
                </a:lnTo>
                <a:lnTo>
                  <a:pt x="1010888" y="349070"/>
                </a:lnTo>
                <a:lnTo>
                  <a:pt x="1011150" y="349070"/>
                </a:lnTo>
                <a:lnTo>
                  <a:pt x="1012593" y="349333"/>
                </a:lnTo>
                <a:lnTo>
                  <a:pt x="1015477" y="350120"/>
                </a:lnTo>
                <a:lnTo>
                  <a:pt x="1022296" y="354709"/>
                </a:lnTo>
                <a:lnTo>
                  <a:pt x="1022296" y="354971"/>
                </a:lnTo>
                <a:lnTo>
                  <a:pt x="1024394" y="356152"/>
                </a:lnTo>
                <a:lnTo>
                  <a:pt x="1027279" y="357332"/>
                </a:lnTo>
                <a:lnTo>
                  <a:pt x="1029115" y="360217"/>
                </a:lnTo>
                <a:lnTo>
                  <a:pt x="1030557" y="361266"/>
                </a:lnTo>
                <a:lnTo>
                  <a:pt x="1030820" y="361266"/>
                </a:lnTo>
                <a:lnTo>
                  <a:pt x="1030820" y="361659"/>
                </a:lnTo>
                <a:lnTo>
                  <a:pt x="1033311" y="363757"/>
                </a:lnTo>
                <a:lnTo>
                  <a:pt x="1038294" y="367560"/>
                </a:lnTo>
                <a:lnTo>
                  <a:pt x="1040786" y="369002"/>
                </a:lnTo>
                <a:lnTo>
                  <a:pt x="1042621" y="367560"/>
                </a:lnTo>
                <a:lnTo>
                  <a:pt x="1042621" y="368347"/>
                </a:lnTo>
                <a:lnTo>
                  <a:pt x="1043671" y="369527"/>
                </a:lnTo>
                <a:lnTo>
                  <a:pt x="1046555" y="370183"/>
                </a:lnTo>
                <a:lnTo>
                  <a:pt x="1048653" y="370183"/>
                </a:lnTo>
                <a:lnTo>
                  <a:pt x="1048653" y="367691"/>
                </a:lnTo>
                <a:lnTo>
                  <a:pt x="1049834" y="366773"/>
                </a:lnTo>
                <a:lnTo>
                  <a:pt x="1052325" y="366773"/>
                </a:lnTo>
                <a:lnTo>
                  <a:pt x="1051932" y="367429"/>
                </a:lnTo>
                <a:lnTo>
                  <a:pt x="1053112" y="367429"/>
                </a:lnTo>
                <a:lnTo>
                  <a:pt x="1053112" y="366511"/>
                </a:lnTo>
                <a:lnTo>
                  <a:pt x="1054030" y="366773"/>
                </a:lnTo>
                <a:lnTo>
                  <a:pt x="1054817" y="367953"/>
                </a:lnTo>
                <a:lnTo>
                  <a:pt x="1054554" y="370314"/>
                </a:lnTo>
                <a:lnTo>
                  <a:pt x="1056652" y="370314"/>
                </a:lnTo>
                <a:lnTo>
                  <a:pt x="1059537" y="368216"/>
                </a:lnTo>
                <a:lnTo>
                  <a:pt x="1061242" y="368609"/>
                </a:lnTo>
                <a:lnTo>
                  <a:pt x="1067668" y="368871"/>
                </a:lnTo>
                <a:lnTo>
                  <a:pt x="1069766" y="370969"/>
                </a:lnTo>
                <a:lnTo>
                  <a:pt x="1069110" y="371363"/>
                </a:lnTo>
                <a:lnTo>
                  <a:pt x="1068061" y="371363"/>
                </a:lnTo>
                <a:lnTo>
                  <a:pt x="1068061" y="372150"/>
                </a:lnTo>
                <a:lnTo>
                  <a:pt x="1067668" y="372150"/>
                </a:lnTo>
                <a:lnTo>
                  <a:pt x="1068848" y="375952"/>
                </a:lnTo>
                <a:lnTo>
                  <a:pt x="1069110" y="376346"/>
                </a:lnTo>
                <a:lnTo>
                  <a:pt x="1069503" y="377788"/>
                </a:lnTo>
                <a:lnTo>
                  <a:pt x="1069110" y="378706"/>
                </a:lnTo>
                <a:lnTo>
                  <a:pt x="1069766" y="379493"/>
                </a:lnTo>
                <a:lnTo>
                  <a:pt x="1070552" y="379493"/>
                </a:lnTo>
                <a:lnTo>
                  <a:pt x="1070946" y="380149"/>
                </a:lnTo>
                <a:lnTo>
                  <a:pt x="1070552" y="380935"/>
                </a:lnTo>
                <a:lnTo>
                  <a:pt x="1071733" y="380935"/>
                </a:lnTo>
                <a:lnTo>
                  <a:pt x="1072650" y="384214"/>
                </a:lnTo>
                <a:lnTo>
                  <a:pt x="1073306" y="385000"/>
                </a:lnTo>
                <a:lnTo>
                  <a:pt x="1071601" y="383820"/>
                </a:lnTo>
                <a:lnTo>
                  <a:pt x="1069503" y="383033"/>
                </a:lnTo>
                <a:lnTo>
                  <a:pt x="1068848" y="384214"/>
                </a:lnTo>
                <a:lnTo>
                  <a:pt x="1068061" y="387361"/>
                </a:lnTo>
                <a:lnTo>
                  <a:pt x="1068061" y="387754"/>
                </a:lnTo>
                <a:lnTo>
                  <a:pt x="1067405" y="391295"/>
                </a:lnTo>
                <a:lnTo>
                  <a:pt x="1067405" y="391557"/>
                </a:lnTo>
                <a:lnTo>
                  <a:pt x="1068061" y="391557"/>
                </a:lnTo>
                <a:lnTo>
                  <a:pt x="1068848" y="392344"/>
                </a:lnTo>
                <a:lnTo>
                  <a:pt x="1069110" y="392737"/>
                </a:lnTo>
                <a:lnTo>
                  <a:pt x="1069503" y="392737"/>
                </a:lnTo>
                <a:lnTo>
                  <a:pt x="1072388" y="394442"/>
                </a:lnTo>
                <a:lnTo>
                  <a:pt x="1073044" y="394442"/>
                </a:lnTo>
                <a:lnTo>
                  <a:pt x="1073044" y="395491"/>
                </a:lnTo>
                <a:lnTo>
                  <a:pt x="1073699" y="395097"/>
                </a:lnTo>
                <a:lnTo>
                  <a:pt x="1074486" y="395491"/>
                </a:lnTo>
                <a:lnTo>
                  <a:pt x="1073699" y="397982"/>
                </a:lnTo>
                <a:lnTo>
                  <a:pt x="1073699" y="398638"/>
                </a:lnTo>
                <a:lnTo>
                  <a:pt x="1073306" y="399818"/>
                </a:lnTo>
                <a:lnTo>
                  <a:pt x="1077240" y="398638"/>
                </a:lnTo>
                <a:lnTo>
                  <a:pt x="1079469" y="399162"/>
                </a:lnTo>
                <a:lnTo>
                  <a:pt x="1080518" y="398638"/>
                </a:lnTo>
                <a:lnTo>
                  <a:pt x="1080518" y="401129"/>
                </a:lnTo>
                <a:lnTo>
                  <a:pt x="1079862" y="402178"/>
                </a:lnTo>
                <a:lnTo>
                  <a:pt x="1079862" y="403359"/>
                </a:lnTo>
                <a:lnTo>
                  <a:pt x="1079862" y="404276"/>
                </a:lnTo>
                <a:lnTo>
                  <a:pt x="1079862" y="405457"/>
                </a:lnTo>
                <a:lnTo>
                  <a:pt x="1079862" y="407817"/>
                </a:lnTo>
                <a:lnTo>
                  <a:pt x="1078944" y="409653"/>
                </a:lnTo>
                <a:lnTo>
                  <a:pt x="1079862" y="409260"/>
                </a:lnTo>
                <a:lnTo>
                  <a:pt x="1079862" y="410440"/>
                </a:lnTo>
                <a:lnTo>
                  <a:pt x="1079862" y="412931"/>
                </a:lnTo>
                <a:lnTo>
                  <a:pt x="1080780" y="412931"/>
                </a:lnTo>
                <a:lnTo>
                  <a:pt x="1080780" y="414374"/>
                </a:lnTo>
                <a:lnTo>
                  <a:pt x="1081567" y="413980"/>
                </a:lnTo>
                <a:lnTo>
                  <a:pt x="1081960" y="413980"/>
                </a:lnTo>
                <a:lnTo>
                  <a:pt x="1081960" y="414636"/>
                </a:lnTo>
                <a:lnTo>
                  <a:pt x="1082223" y="415029"/>
                </a:lnTo>
                <a:lnTo>
                  <a:pt x="1082223" y="416472"/>
                </a:lnTo>
                <a:lnTo>
                  <a:pt x="1084321" y="416734"/>
                </a:lnTo>
                <a:lnTo>
                  <a:pt x="1085763" y="418176"/>
                </a:lnTo>
                <a:lnTo>
                  <a:pt x="1092189" y="423159"/>
                </a:lnTo>
                <a:lnTo>
                  <a:pt x="1096385" y="428798"/>
                </a:lnTo>
                <a:lnTo>
                  <a:pt x="1099270" y="432338"/>
                </a:lnTo>
                <a:lnTo>
                  <a:pt x="1099663" y="432338"/>
                </a:lnTo>
                <a:lnTo>
                  <a:pt x="1100319" y="433519"/>
                </a:lnTo>
                <a:lnTo>
                  <a:pt x="1101106" y="435092"/>
                </a:lnTo>
                <a:lnTo>
                  <a:pt x="1102024" y="434174"/>
                </a:lnTo>
                <a:lnTo>
                  <a:pt x="1101368" y="432338"/>
                </a:lnTo>
                <a:lnTo>
                  <a:pt x="1100319" y="431683"/>
                </a:lnTo>
                <a:lnTo>
                  <a:pt x="1101368" y="429191"/>
                </a:lnTo>
                <a:lnTo>
                  <a:pt x="1102417" y="429454"/>
                </a:lnTo>
                <a:lnTo>
                  <a:pt x="1103204" y="428798"/>
                </a:lnTo>
                <a:lnTo>
                  <a:pt x="1102810" y="427093"/>
                </a:lnTo>
                <a:lnTo>
                  <a:pt x="1103204" y="426700"/>
                </a:lnTo>
                <a:lnTo>
                  <a:pt x="1103466" y="427093"/>
                </a:lnTo>
                <a:lnTo>
                  <a:pt x="1103466" y="427356"/>
                </a:lnTo>
                <a:lnTo>
                  <a:pt x="1104646" y="428142"/>
                </a:lnTo>
                <a:lnTo>
                  <a:pt x="1108187" y="424339"/>
                </a:lnTo>
                <a:lnTo>
                  <a:pt x="1108842" y="423553"/>
                </a:lnTo>
                <a:lnTo>
                  <a:pt x="1109236" y="423553"/>
                </a:lnTo>
                <a:lnTo>
                  <a:pt x="1110022" y="423159"/>
                </a:lnTo>
                <a:lnTo>
                  <a:pt x="1110285" y="422373"/>
                </a:lnTo>
                <a:lnTo>
                  <a:pt x="1110940" y="421717"/>
                </a:lnTo>
                <a:lnTo>
                  <a:pt x="1110940" y="421455"/>
                </a:lnTo>
                <a:lnTo>
                  <a:pt x="1111727" y="420012"/>
                </a:lnTo>
                <a:lnTo>
                  <a:pt x="1112121" y="420012"/>
                </a:lnTo>
                <a:lnTo>
                  <a:pt x="1112383" y="420668"/>
                </a:lnTo>
                <a:lnTo>
                  <a:pt x="1112383" y="421061"/>
                </a:lnTo>
                <a:lnTo>
                  <a:pt x="1112776" y="421455"/>
                </a:lnTo>
                <a:lnTo>
                  <a:pt x="1113170" y="421061"/>
                </a:lnTo>
                <a:lnTo>
                  <a:pt x="1113825" y="421061"/>
                </a:lnTo>
                <a:lnTo>
                  <a:pt x="1113170" y="420274"/>
                </a:lnTo>
                <a:lnTo>
                  <a:pt x="1113563" y="419619"/>
                </a:lnTo>
                <a:lnTo>
                  <a:pt x="1113563" y="418963"/>
                </a:lnTo>
                <a:lnTo>
                  <a:pt x="1114219" y="419357"/>
                </a:lnTo>
                <a:lnTo>
                  <a:pt x="1114219" y="419619"/>
                </a:lnTo>
                <a:lnTo>
                  <a:pt x="1114874" y="420012"/>
                </a:lnTo>
                <a:lnTo>
                  <a:pt x="1115661" y="419619"/>
                </a:lnTo>
                <a:lnTo>
                  <a:pt x="1115661" y="420668"/>
                </a:lnTo>
                <a:lnTo>
                  <a:pt x="1116579" y="421455"/>
                </a:lnTo>
                <a:lnTo>
                  <a:pt x="1116579" y="421717"/>
                </a:lnTo>
                <a:lnTo>
                  <a:pt x="1117104" y="422110"/>
                </a:lnTo>
                <a:lnTo>
                  <a:pt x="1117759" y="423815"/>
                </a:lnTo>
                <a:lnTo>
                  <a:pt x="1118546" y="424339"/>
                </a:lnTo>
                <a:lnTo>
                  <a:pt x="1119202" y="424602"/>
                </a:lnTo>
                <a:lnTo>
                  <a:pt x="1119857" y="425257"/>
                </a:lnTo>
                <a:lnTo>
                  <a:pt x="1120251" y="426438"/>
                </a:lnTo>
                <a:lnTo>
                  <a:pt x="1119857" y="427356"/>
                </a:lnTo>
                <a:lnTo>
                  <a:pt x="1119857" y="427749"/>
                </a:lnTo>
                <a:lnTo>
                  <a:pt x="1120644" y="427749"/>
                </a:lnTo>
                <a:lnTo>
                  <a:pt x="1120644" y="429191"/>
                </a:lnTo>
                <a:lnTo>
                  <a:pt x="1121562" y="430896"/>
                </a:lnTo>
                <a:lnTo>
                  <a:pt x="1121300" y="431421"/>
                </a:lnTo>
                <a:lnTo>
                  <a:pt x="1120644" y="432732"/>
                </a:lnTo>
                <a:lnTo>
                  <a:pt x="1118808" y="434830"/>
                </a:lnTo>
                <a:lnTo>
                  <a:pt x="1119464" y="436535"/>
                </a:lnTo>
                <a:lnTo>
                  <a:pt x="1119202" y="437059"/>
                </a:lnTo>
                <a:lnTo>
                  <a:pt x="1119464" y="437715"/>
                </a:lnTo>
                <a:lnTo>
                  <a:pt x="1118546" y="438764"/>
                </a:lnTo>
                <a:lnTo>
                  <a:pt x="1118546" y="439157"/>
                </a:lnTo>
                <a:lnTo>
                  <a:pt x="1117759" y="439813"/>
                </a:lnTo>
                <a:lnTo>
                  <a:pt x="1117104" y="440862"/>
                </a:lnTo>
                <a:lnTo>
                  <a:pt x="1116317" y="442960"/>
                </a:lnTo>
                <a:lnTo>
                  <a:pt x="1119857" y="444140"/>
                </a:lnTo>
                <a:lnTo>
                  <a:pt x="1122742" y="440862"/>
                </a:lnTo>
                <a:lnTo>
                  <a:pt x="1123004" y="440862"/>
                </a:lnTo>
                <a:lnTo>
                  <a:pt x="1123398" y="440075"/>
                </a:lnTo>
                <a:lnTo>
                  <a:pt x="1124185" y="440469"/>
                </a:lnTo>
                <a:lnTo>
                  <a:pt x="1124447" y="439420"/>
                </a:lnTo>
                <a:lnTo>
                  <a:pt x="1128643" y="439813"/>
                </a:lnTo>
                <a:lnTo>
                  <a:pt x="1130086" y="436272"/>
                </a:lnTo>
                <a:lnTo>
                  <a:pt x="1128643" y="435617"/>
                </a:lnTo>
                <a:lnTo>
                  <a:pt x="1129036" y="435092"/>
                </a:lnTo>
                <a:lnTo>
                  <a:pt x="1131397" y="435879"/>
                </a:lnTo>
                <a:lnTo>
                  <a:pt x="1131921" y="435617"/>
                </a:lnTo>
                <a:lnTo>
                  <a:pt x="1132577" y="435617"/>
                </a:lnTo>
                <a:lnTo>
                  <a:pt x="1134019" y="436272"/>
                </a:lnTo>
                <a:lnTo>
                  <a:pt x="1134806" y="436535"/>
                </a:lnTo>
                <a:lnTo>
                  <a:pt x="1134806" y="437059"/>
                </a:lnTo>
                <a:lnTo>
                  <a:pt x="1134806" y="437322"/>
                </a:lnTo>
                <a:lnTo>
                  <a:pt x="1135724" y="438371"/>
                </a:lnTo>
                <a:lnTo>
                  <a:pt x="1136380" y="438371"/>
                </a:lnTo>
                <a:lnTo>
                  <a:pt x="1137560" y="438371"/>
                </a:lnTo>
                <a:lnTo>
                  <a:pt x="1137822" y="439157"/>
                </a:lnTo>
                <a:lnTo>
                  <a:pt x="1138740" y="439813"/>
                </a:lnTo>
                <a:lnTo>
                  <a:pt x="1139002" y="439420"/>
                </a:lnTo>
                <a:lnTo>
                  <a:pt x="1139658" y="439813"/>
                </a:lnTo>
                <a:lnTo>
                  <a:pt x="1139658" y="439157"/>
                </a:lnTo>
                <a:lnTo>
                  <a:pt x="1140183" y="439157"/>
                </a:lnTo>
                <a:lnTo>
                  <a:pt x="1139658" y="440075"/>
                </a:lnTo>
                <a:lnTo>
                  <a:pt x="1140183" y="440469"/>
                </a:lnTo>
                <a:lnTo>
                  <a:pt x="1140183" y="441911"/>
                </a:lnTo>
                <a:lnTo>
                  <a:pt x="1140445" y="443616"/>
                </a:lnTo>
                <a:lnTo>
                  <a:pt x="1141101" y="443616"/>
                </a:lnTo>
                <a:lnTo>
                  <a:pt x="1142543" y="443354"/>
                </a:lnTo>
                <a:lnTo>
                  <a:pt x="1142543" y="442698"/>
                </a:lnTo>
                <a:lnTo>
                  <a:pt x="1143199" y="442698"/>
                </a:lnTo>
                <a:lnTo>
                  <a:pt x="1143199" y="441911"/>
                </a:lnTo>
                <a:lnTo>
                  <a:pt x="1143199" y="441518"/>
                </a:lnTo>
                <a:lnTo>
                  <a:pt x="1143854" y="441518"/>
                </a:lnTo>
                <a:lnTo>
                  <a:pt x="1143854" y="440469"/>
                </a:lnTo>
                <a:lnTo>
                  <a:pt x="1144379" y="440469"/>
                </a:lnTo>
                <a:lnTo>
                  <a:pt x="1144379" y="439813"/>
                </a:lnTo>
                <a:lnTo>
                  <a:pt x="1145821" y="440075"/>
                </a:lnTo>
                <a:lnTo>
                  <a:pt x="1146739" y="437715"/>
                </a:lnTo>
                <a:lnTo>
                  <a:pt x="1146739" y="437059"/>
                </a:lnTo>
                <a:lnTo>
                  <a:pt x="1147526" y="437059"/>
                </a:lnTo>
                <a:lnTo>
                  <a:pt x="1148575" y="437715"/>
                </a:lnTo>
                <a:lnTo>
                  <a:pt x="1150673" y="434830"/>
                </a:lnTo>
                <a:lnTo>
                  <a:pt x="1151460" y="434437"/>
                </a:lnTo>
                <a:lnTo>
                  <a:pt x="1151722" y="435092"/>
                </a:lnTo>
                <a:lnTo>
                  <a:pt x="1153165" y="434830"/>
                </a:lnTo>
                <a:lnTo>
                  <a:pt x="1153558" y="434830"/>
                </a:lnTo>
                <a:lnTo>
                  <a:pt x="1153820" y="434830"/>
                </a:lnTo>
                <a:lnTo>
                  <a:pt x="1154345" y="434830"/>
                </a:lnTo>
                <a:lnTo>
                  <a:pt x="1154607" y="434830"/>
                </a:lnTo>
                <a:lnTo>
                  <a:pt x="1154345" y="434174"/>
                </a:lnTo>
                <a:lnTo>
                  <a:pt x="1155263" y="434174"/>
                </a:lnTo>
                <a:lnTo>
                  <a:pt x="1155656" y="433519"/>
                </a:lnTo>
                <a:lnTo>
                  <a:pt x="1155918" y="432994"/>
                </a:lnTo>
                <a:lnTo>
                  <a:pt x="1158016" y="431421"/>
                </a:lnTo>
                <a:lnTo>
                  <a:pt x="1157099" y="429978"/>
                </a:lnTo>
                <a:lnTo>
                  <a:pt x="1154607" y="428536"/>
                </a:lnTo>
                <a:lnTo>
                  <a:pt x="1153558" y="428142"/>
                </a:lnTo>
                <a:lnTo>
                  <a:pt x="1153165" y="427356"/>
                </a:lnTo>
                <a:lnTo>
                  <a:pt x="1155656" y="424339"/>
                </a:lnTo>
                <a:lnTo>
                  <a:pt x="1156443" y="424995"/>
                </a:lnTo>
                <a:lnTo>
                  <a:pt x="1156443" y="425257"/>
                </a:lnTo>
                <a:lnTo>
                  <a:pt x="1158016" y="426044"/>
                </a:lnTo>
                <a:lnTo>
                  <a:pt x="1159197" y="426438"/>
                </a:lnTo>
                <a:lnTo>
                  <a:pt x="1159459" y="425257"/>
                </a:lnTo>
                <a:lnTo>
                  <a:pt x="1159983" y="424602"/>
                </a:lnTo>
                <a:lnTo>
                  <a:pt x="1160639" y="424995"/>
                </a:lnTo>
                <a:lnTo>
                  <a:pt x="1160639" y="425257"/>
                </a:lnTo>
                <a:lnTo>
                  <a:pt x="1162737" y="424995"/>
                </a:lnTo>
                <a:lnTo>
                  <a:pt x="1162737" y="424602"/>
                </a:lnTo>
                <a:lnTo>
                  <a:pt x="1163393" y="424995"/>
                </a:lnTo>
                <a:lnTo>
                  <a:pt x="1164835" y="422897"/>
                </a:lnTo>
                <a:lnTo>
                  <a:pt x="1162081" y="421717"/>
                </a:lnTo>
                <a:lnTo>
                  <a:pt x="1162999" y="420012"/>
                </a:lnTo>
                <a:lnTo>
                  <a:pt x="1162344" y="419619"/>
                </a:lnTo>
                <a:lnTo>
                  <a:pt x="1162344" y="418963"/>
                </a:lnTo>
                <a:lnTo>
                  <a:pt x="1162999" y="417521"/>
                </a:lnTo>
                <a:lnTo>
                  <a:pt x="1163393" y="417521"/>
                </a:lnTo>
                <a:lnTo>
                  <a:pt x="1163786" y="416734"/>
                </a:lnTo>
                <a:lnTo>
                  <a:pt x="1163786" y="416472"/>
                </a:lnTo>
                <a:lnTo>
                  <a:pt x="1164442" y="416472"/>
                </a:lnTo>
                <a:lnTo>
                  <a:pt x="1165097" y="415292"/>
                </a:lnTo>
                <a:lnTo>
                  <a:pt x="1165622" y="414636"/>
                </a:lnTo>
                <a:lnTo>
                  <a:pt x="1171654" y="419619"/>
                </a:lnTo>
                <a:lnTo>
                  <a:pt x="1171916" y="420012"/>
                </a:lnTo>
                <a:lnTo>
                  <a:pt x="1175195" y="420274"/>
                </a:lnTo>
                <a:lnTo>
                  <a:pt x="1176899" y="422110"/>
                </a:lnTo>
                <a:lnTo>
                  <a:pt x="1180440" y="427093"/>
                </a:lnTo>
                <a:lnTo>
                  <a:pt x="1182931" y="433519"/>
                </a:lnTo>
                <a:lnTo>
                  <a:pt x="1185161" y="435092"/>
                </a:lnTo>
                <a:lnTo>
                  <a:pt x="1185816" y="435879"/>
                </a:lnTo>
                <a:lnTo>
                  <a:pt x="1186865" y="436535"/>
                </a:lnTo>
                <a:lnTo>
                  <a:pt x="1189619" y="437715"/>
                </a:lnTo>
                <a:lnTo>
                  <a:pt x="1193160" y="437715"/>
                </a:lnTo>
                <a:lnTo>
                  <a:pt x="1194995" y="438371"/>
                </a:lnTo>
                <a:lnTo>
                  <a:pt x="1197487" y="440862"/>
                </a:lnTo>
                <a:lnTo>
                  <a:pt x="1198274" y="442698"/>
                </a:lnTo>
                <a:lnTo>
                  <a:pt x="1199716" y="445058"/>
                </a:lnTo>
                <a:lnTo>
                  <a:pt x="1200372" y="446501"/>
                </a:lnTo>
                <a:lnTo>
                  <a:pt x="1201814" y="448336"/>
                </a:lnTo>
                <a:lnTo>
                  <a:pt x="1204568" y="450697"/>
                </a:lnTo>
                <a:lnTo>
                  <a:pt x="1206797" y="452139"/>
                </a:lnTo>
                <a:lnTo>
                  <a:pt x="1208502" y="452533"/>
                </a:lnTo>
                <a:lnTo>
                  <a:pt x="1209551" y="452533"/>
                </a:lnTo>
                <a:lnTo>
                  <a:pt x="1210338" y="452533"/>
                </a:lnTo>
                <a:lnTo>
                  <a:pt x="1211256" y="452533"/>
                </a:lnTo>
                <a:lnTo>
                  <a:pt x="1216632" y="451221"/>
                </a:lnTo>
                <a:lnTo>
                  <a:pt x="1217681" y="451484"/>
                </a:lnTo>
                <a:lnTo>
                  <a:pt x="1221615" y="452533"/>
                </a:lnTo>
                <a:lnTo>
                  <a:pt x="1223713" y="452926"/>
                </a:lnTo>
                <a:lnTo>
                  <a:pt x="1227778" y="453319"/>
                </a:lnTo>
                <a:lnTo>
                  <a:pt x="1229089" y="452926"/>
                </a:lnTo>
                <a:lnTo>
                  <a:pt x="1230138" y="452139"/>
                </a:lnTo>
                <a:lnTo>
                  <a:pt x="1231581" y="450697"/>
                </a:lnTo>
                <a:lnTo>
                  <a:pt x="1232236" y="448599"/>
                </a:lnTo>
                <a:lnTo>
                  <a:pt x="1233679" y="444796"/>
                </a:lnTo>
                <a:lnTo>
                  <a:pt x="1234859" y="442698"/>
                </a:lnTo>
                <a:lnTo>
                  <a:pt x="1235515" y="441518"/>
                </a:lnTo>
                <a:lnTo>
                  <a:pt x="1236170" y="440075"/>
                </a:lnTo>
                <a:lnTo>
                  <a:pt x="1236957" y="439813"/>
                </a:lnTo>
                <a:lnTo>
                  <a:pt x="1238662" y="438371"/>
                </a:lnTo>
                <a:lnTo>
                  <a:pt x="1244300" y="436272"/>
                </a:lnTo>
                <a:lnTo>
                  <a:pt x="1246136" y="435092"/>
                </a:lnTo>
                <a:lnTo>
                  <a:pt x="1249152" y="432994"/>
                </a:lnTo>
                <a:lnTo>
                  <a:pt x="1251382" y="431421"/>
                </a:lnTo>
                <a:lnTo>
                  <a:pt x="1252431" y="430896"/>
                </a:lnTo>
                <a:lnTo>
                  <a:pt x="1253217" y="430896"/>
                </a:lnTo>
                <a:lnTo>
                  <a:pt x="1254135" y="430896"/>
                </a:lnTo>
                <a:lnTo>
                  <a:pt x="1255972" y="431683"/>
                </a:lnTo>
                <a:lnTo>
                  <a:pt x="1259906" y="434830"/>
                </a:lnTo>
                <a:lnTo>
                  <a:pt x="1260955" y="435617"/>
                </a:lnTo>
                <a:lnTo>
                  <a:pt x="1262135" y="435617"/>
                </a:lnTo>
                <a:lnTo>
                  <a:pt x="1263053" y="435617"/>
                </a:lnTo>
                <a:lnTo>
                  <a:pt x="1263578" y="435617"/>
                </a:lnTo>
                <a:lnTo>
                  <a:pt x="1267249" y="434830"/>
                </a:lnTo>
                <a:lnTo>
                  <a:pt x="1269872" y="434437"/>
                </a:lnTo>
                <a:lnTo>
                  <a:pt x="1272232" y="434437"/>
                </a:lnTo>
                <a:lnTo>
                  <a:pt x="1274068" y="434437"/>
                </a:lnTo>
                <a:lnTo>
                  <a:pt x="1275117" y="434830"/>
                </a:lnTo>
                <a:lnTo>
                  <a:pt x="1276297" y="435092"/>
                </a:lnTo>
                <a:lnTo>
                  <a:pt x="1276953" y="435617"/>
                </a:lnTo>
                <a:lnTo>
                  <a:pt x="1277740" y="436272"/>
                </a:lnTo>
                <a:lnTo>
                  <a:pt x="1279707" y="438371"/>
                </a:lnTo>
                <a:lnTo>
                  <a:pt x="1282592" y="441518"/>
                </a:lnTo>
                <a:lnTo>
                  <a:pt x="1284034" y="442698"/>
                </a:lnTo>
                <a:lnTo>
                  <a:pt x="1286132" y="444140"/>
                </a:lnTo>
                <a:lnTo>
                  <a:pt x="1293607" y="448992"/>
                </a:lnTo>
                <a:lnTo>
                  <a:pt x="1295311" y="450041"/>
                </a:lnTo>
                <a:lnTo>
                  <a:pt x="1300688" y="453319"/>
                </a:lnTo>
                <a:lnTo>
                  <a:pt x="1304228" y="454893"/>
                </a:lnTo>
                <a:lnTo>
                  <a:pt x="1307113" y="455680"/>
                </a:lnTo>
                <a:lnTo>
                  <a:pt x="1308818" y="456860"/>
                </a:lnTo>
                <a:lnTo>
                  <a:pt x="1312096" y="458958"/>
                </a:lnTo>
                <a:lnTo>
                  <a:pt x="1312752" y="459614"/>
                </a:lnTo>
                <a:lnTo>
                  <a:pt x="1319571" y="463154"/>
                </a:lnTo>
                <a:lnTo>
                  <a:pt x="1323373" y="464597"/>
                </a:lnTo>
                <a:lnTo>
                  <a:pt x="1325209" y="464990"/>
                </a:lnTo>
                <a:lnTo>
                  <a:pt x="1328750" y="465252"/>
                </a:lnTo>
                <a:lnTo>
                  <a:pt x="1335438" y="465777"/>
                </a:lnTo>
                <a:lnTo>
                  <a:pt x="1338716" y="466039"/>
                </a:lnTo>
                <a:lnTo>
                  <a:pt x="1340420" y="467088"/>
                </a:lnTo>
                <a:lnTo>
                  <a:pt x="1342912" y="469973"/>
                </a:lnTo>
                <a:lnTo>
                  <a:pt x="1345010" y="470629"/>
                </a:lnTo>
                <a:lnTo>
                  <a:pt x="1347895" y="471022"/>
                </a:lnTo>
                <a:lnTo>
                  <a:pt x="1349731" y="469973"/>
                </a:lnTo>
                <a:lnTo>
                  <a:pt x="1351829" y="468531"/>
                </a:lnTo>
                <a:lnTo>
                  <a:pt x="1352091" y="468137"/>
                </a:lnTo>
                <a:lnTo>
                  <a:pt x="1355369" y="466039"/>
                </a:lnTo>
                <a:lnTo>
                  <a:pt x="1359959" y="464203"/>
                </a:lnTo>
                <a:lnTo>
                  <a:pt x="1365991" y="463941"/>
                </a:lnTo>
                <a:lnTo>
                  <a:pt x="1370843" y="464597"/>
                </a:lnTo>
                <a:lnTo>
                  <a:pt x="1371892" y="464597"/>
                </a:lnTo>
                <a:lnTo>
                  <a:pt x="1379104" y="465252"/>
                </a:lnTo>
                <a:lnTo>
                  <a:pt x="1382645" y="464990"/>
                </a:lnTo>
                <a:lnTo>
                  <a:pt x="1385005" y="463941"/>
                </a:lnTo>
                <a:lnTo>
                  <a:pt x="1386972" y="463941"/>
                </a:lnTo>
                <a:lnTo>
                  <a:pt x="1389070" y="464597"/>
                </a:lnTo>
                <a:lnTo>
                  <a:pt x="1397462" y="471022"/>
                </a:lnTo>
                <a:lnTo>
                  <a:pt x="1398249" y="472071"/>
                </a:lnTo>
                <a:lnTo>
                  <a:pt x="1399954" y="475874"/>
                </a:lnTo>
                <a:lnTo>
                  <a:pt x="1401003" y="479808"/>
                </a:lnTo>
                <a:lnTo>
                  <a:pt x="1401790" y="479415"/>
                </a:lnTo>
                <a:lnTo>
                  <a:pt x="1403101" y="479808"/>
                </a:lnTo>
                <a:lnTo>
                  <a:pt x="1404281" y="480857"/>
                </a:lnTo>
                <a:lnTo>
                  <a:pt x="1405986" y="480595"/>
                </a:lnTo>
                <a:lnTo>
                  <a:pt x="1407166" y="481513"/>
                </a:lnTo>
                <a:lnTo>
                  <a:pt x="1407822" y="481250"/>
                </a:lnTo>
                <a:lnTo>
                  <a:pt x="1408084" y="480857"/>
                </a:lnTo>
                <a:lnTo>
                  <a:pt x="1409920" y="481513"/>
                </a:lnTo>
                <a:lnTo>
                  <a:pt x="1409920" y="482693"/>
                </a:lnTo>
                <a:lnTo>
                  <a:pt x="1408084" y="484791"/>
                </a:lnTo>
                <a:lnTo>
                  <a:pt x="1407822" y="485578"/>
                </a:lnTo>
                <a:lnTo>
                  <a:pt x="1408084" y="485840"/>
                </a:lnTo>
                <a:lnTo>
                  <a:pt x="1408084" y="486233"/>
                </a:lnTo>
                <a:lnTo>
                  <a:pt x="1409526" y="486889"/>
                </a:lnTo>
                <a:lnTo>
                  <a:pt x="1410707" y="486889"/>
                </a:lnTo>
                <a:lnTo>
                  <a:pt x="1411362" y="485840"/>
                </a:lnTo>
                <a:lnTo>
                  <a:pt x="1412149" y="486889"/>
                </a:lnTo>
                <a:lnTo>
                  <a:pt x="1412805" y="486889"/>
                </a:lnTo>
                <a:lnTo>
                  <a:pt x="1412805" y="488594"/>
                </a:lnTo>
                <a:lnTo>
                  <a:pt x="1413854" y="489380"/>
                </a:lnTo>
                <a:lnTo>
                  <a:pt x="1414509" y="489774"/>
                </a:lnTo>
                <a:lnTo>
                  <a:pt x="1417263" y="492134"/>
                </a:lnTo>
                <a:lnTo>
                  <a:pt x="1418443" y="492659"/>
                </a:lnTo>
                <a:lnTo>
                  <a:pt x="1420542" y="494232"/>
                </a:lnTo>
                <a:lnTo>
                  <a:pt x="1424082" y="495019"/>
                </a:lnTo>
                <a:lnTo>
                  <a:pt x="1430507" y="496199"/>
                </a:lnTo>
                <a:lnTo>
                  <a:pt x="1431425" y="495675"/>
                </a:lnTo>
                <a:lnTo>
                  <a:pt x="1433261" y="498560"/>
                </a:lnTo>
                <a:lnTo>
                  <a:pt x="1435097" y="500002"/>
                </a:lnTo>
                <a:lnTo>
                  <a:pt x="1435490" y="498953"/>
                </a:lnTo>
                <a:lnTo>
                  <a:pt x="1440080" y="497117"/>
                </a:lnTo>
                <a:lnTo>
                  <a:pt x="1440080" y="494757"/>
                </a:lnTo>
                <a:lnTo>
                  <a:pt x="1441522" y="493577"/>
                </a:lnTo>
                <a:lnTo>
                  <a:pt x="1445719" y="493577"/>
                </a:lnTo>
                <a:lnTo>
                  <a:pt x="1446768" y="492659"/>
                </a:lnTo>
                <a:lnTo>
                  <a:pt x="1447161" y="490561"/>
                </a:lnTo>
                <a:lnTo>
                  <a:pt x="1446768" y="489380"/>
                </a:lnTo>
                <a:lnTo>
                  <a:pt x="1445325" y="488331"/>
                </a:lnTo>
                <a:lnTo>
                  <a:pt x="1445325" y="487676"/>
                </a:lnTo>
                <a:lnTo>
                  <a:pt x="1447161" y="487676"/>
                </a:lnTo>
                <a:lnTo>
                  <a:pt x="1447423" y="489118"/>
                </a:lnTo>
                <a:lnTo>
                  <a:pt x="1448866" y="489118"/>
                </a:lnTo>
                <a:lnTo>
                  <a:pt x="1450046" y="490561"/>
                </a:lnTo>
                <a:lnTo>
                  <a:pt x="1451751" y="488594"/>
                </a:lnTo>
                <a:lnTo>
                  <a:pt x="1452800" y="488331"/>
                </a:lnTo>
                <a:lnTo>
                  <a:pt x="1453062" y="487676"/>
                </a:lnTo>
                <a:lnTo>
                  <a:pt x="1452800" y="486889"/>
                </a:lnTo>
                <a:lnTo>
                  <a:pt x="1450046" y="485184"/>
                </a:lnTo>
                <a:lnTo>
                  <a:pt x="1449652" y="483742"/>
                </a:lnTo>
                <a:lnTo>
                  <a:pt x="1450308" y="482693"/>
                </a:lnTo>
                <a:lnTo>
                  <a:pt x="1453849" y="482955"/>
                </a:lnTo>
                <a:lnTo>
                  <a:pt x="1454504" y="482037"/>
                </a:lnTo>
                <a:lnTo>
                  <a:pt x="1455291" y="481513"/>
                </a:lnTo>
                <a:lnTo>
                  <a:pt x="1455684" y="482693"/>
                </a:lnTo>
                <a:lnTo>
                  <a:pt x="1456340" y="482693"/>
                </a:lnTo>
                <a:lnTo>
                  <a:pt x="1458045" y="480857"/>
                </a:lnTo>
                <a:lnTo>
                  <a:pt x="1459881" y="480857"/>
                </a:lnTo>
                <a:lnTo>
                  <a:pt x="1460930" y="479152"/>
                </a:lnTo>
                <a:lnTo>
                  <a:pt x="1460668" y="478497"/>
                </a:lnTo>
                <a:lnTo>
                  <a:pt x="1462110" y="477316"/>
                </a:lnTo>
                <a:lnTo>
                  <a:pt x="1462765" y="474956"/>
                </a:lnTo>
                <a:lnTo>
                  <a:pt x="1463159" y="474432"/>
                </a:lnTo>
                <a:lnTo>
                  <a:pt x="1464601" y="474956"/>
                </a:lnTo>
                <a:lnTo>
                  <a:pt x="1465519" y="474956"/>
                </a:lnTo>
                <a:lnTo>
                  <a:pt x="1466306" y="474432"/>
                </a:lnTo>
                <a:lnTo>
                  <a:pt x="1466306" y="475612"/>
                </a:lnTo>
                <a:lnTo>
                  <a:pt x="1468142" y="477710"/>
                </a:lnTo>
                <a:lnTo>
                  <a:pt x="1467749" y="478759"/>
                </a:lnTo>
                <a:lnTo>
                  <a:pt x="1468404" y="480201"/>
                </a:lnTo>
                <a:lnTo>
                  <a:pt x="1470502" y="480201"/>
                </a:lnTo>
                <a:lnTo>
                  <a:pt x="1471945" y="481250"/>
                </a:lnTo>
                <a:lnTo>
                  <a:pt x="1475485" y="482955"/>
                </a:lnTo>
                <a:lnTo>
                  <a:pt x="1476928" y="479808"/>
                </a:lnTo>
                <a:lnTo>
                  <a:pt x="1486500" y="482299"/>
                </a:lnTo>
                <a:lnTo>
                  <a:pt x="1485058" y="485840"/>
                </a:lnTo>
                <a:lnTo>
                  <a:pt x="1486762" y="487282"/>
                </a:lnTo>
                <a:lnTo>
                  <a:pt x="1487943" y="486889"/>
                </a:lnTo>
                <a:lnTo>
                  <a:pt x="1489385" y="489380"/>
                </a:lnTo>
                <a:lnTo>
                  <a:pt x="1490827" y="489380"/>
                </a:lnTo>
                <a:lnTo>
                  <a:pt x="1490827" y="492659"/>
                </a:lnTo>
                <a:lnTo>
                  <a:pt x="1492532" y="496199"/>
                </a:lnTo>
                <a:lnTo>
                  <a:pt x="1492532" y="499609"/>
                </a:lnTo>
                <a:lnTo>
                  <a:pt x="1494761" y="502494"/>
                </a:lnTo>
                <a:lnTo>
                  <a:pt x="1493319" y="505378"/>
                </a:lnTo>
                <a:lnTo>
                  <a:pt x="1493975" y="506296"/>
                </a:lnTo>
                <a:lnTo>
                  <a:pt x="1494237" y="507739"/>
                </a:lnTo>
                <a:lnTo>
                  <a:pt x="1493975" y="509575"/>
                </a:lnTo>
                <a:lnTo>
                  <a:pt x="1495417" y="512459"/>
                </a:lnTo>
                <a:lnTo>
                  <a:pt x="1499613" y="512066"/>
                </a:lnTo>
                <a:lnTo>
                  <a:pt x="1502498" y="515476"/>
                </a:lnTo>
                <a:lnTo>
                  <a:pt x="1503941" y="517705"/>
                </a:lnTo>
                <a:lnTo>
                  <a:pt x="1505383" y="522819"/>
                </a:lnTo>
                <a:lnTo>
                  <a:pt x="1508137" y="525179"/>
                </a:lnTo>
                <a:lnTo>
                  <a:pt x="1508137" y="526491"/>
                </a:lnTo>
                <a:lnTo>
                  <a:pt x="1511677" y="532654"/>
                </a:lnTo>
                <a:lnTo>
                  <a:pt x="1512727" y="535539"/>
                </a:lnTo>
                <a:lnTo>
                  <a:pt x="1514824" y="539341"/>
                </a:lnTo>
                <a:lnTo>
                  <a:pt x="1517447" y="541177"/>
                </a:lnTo>
                <a:lnTo>
                  <a:pt x="1518103" y="543538"/>
                </a:lnTo>
                <a:lnTo>
                  <a:pt x="1522037" y="547078"/>
                </a:lnTo>
                <a:lnTo>
                  <a:pt x="1524397" y="549963"/>
                </a:lnTo>
                <a:lnTo>
                  <a:pt x="1527282" y="550356"/>
                </a:lnTo>
                <a:lnTo>
                  <a:pt x="1528462" y="551274"/>
                </a:lnTo>
                <a:lnTo>
                  <a:pt x="1532265" y="554815"/>
                </a:lnTo>
                <a:lnTo>
                  <a:pt x="1533576" y="554159"/>
                </a:lnTo>
                <a:lnTo>
                  <a:pt x="1536461" y="554815"/>
                </a:lnTo>
                <a:lnTo>
                  <a:pt x="1540002" y="555602"/>
                </a:lnTo>
                <a:lnTo>
                  <a:pt x="1540002" y="557700"/>
                </a:lnTo>
                <a:lnTo>
                  <a:pt x="1542493" y="558749"/>
                </a:lnTo>
                <a:lnTo>
                  <a:pt x="1540657" y="561896"/>
                </a:lnTo>
                <a:lnTo>
                  <a:pt x="1545378" y="562420"/>
                </a:lnTo>
                <a:lnTo>
                  <a:pt x="1548525" y="564518"/>
                </a:lnTo>
                <a:lnTo>
                  <a:pt x="1554557" y="564781"/>
                </a:lnTo>
                <a:lnTo>
                  <a:pt x="1559934" y="567535"/>
                </a:lnTo>
                <a:lnTo>
                  <a:pt x="1560196" y="569764"/>
                </a:lnTo>
                <a:lnTo>
                  <a:pt x="1558884" y="572649"/>
                </a:lnTo>
                <a:lnTo>
                  <a:pt x="1558491" y="575796"/>
                </a:lnTo>
                <a:lnTo>
                  <a:pt x="1556655" y="577632"/>
                </a:lnTo>
                <a:lnTo>
                  <a:pt x="1555213" y="578681"/>
                </a:lnTo>
                <a:lnTo>
                  <a:pt x="1552459" y="580516"/>
                </a:lnTo>
                <a:lnTo>
                  <a:pt x="1555213" y="584319"/>
                </a:lnTo>
                <a:lnTo>
                  <a:pt x="1557180" y="591794"/>
                </a:lnTo>
                <a:lnTo>
                  <a:pt x="1558884" y="592712"/>
                </a:lnTo>
                <a:lnTo>
                  <a:pt x="1561376" y="592449"/>
                </a:lnTo>
                <a:lnTo>
                  <a:pt x="1564917" y="588515"/>
                </a:lnTo>
                <a:lnTo>
                  <a:pt x="1566621" y="587598"/>
                </a:lnTo>
                <a:lnTo>
                  <a:pt x="1569113" y="587073"/>
                </a:lnTo>
                <a:lnTo>
                  <a:pt x="1572653" y="588253"/>
                </a:lnTo>
                <a:lnTo>
                  <a:pt x="1575800" y="589958"/>
                </a:lnTo>
                <a:lnTo>
                  <a:pt x="1579079" y="592712"/>
                </a:lnTo>
                <a:lnTo>
                  <a:pt x="1586553" y="600973"/>
                </a:lnTo>
                <a:lnTo>
                  <a:pt x="1587209" y="604776"/>
                </a:lnTo>
                <a:lnTo>
                  <a:pt x="1586815" y="611201"/>
                </a:lnTo>
                <a:lnTo>
                  <a:pt x="1595732" y="621036"/>
                </a:lnTo>
                <a:lnTo>
                  <a:pt x="1602420" y="624970"/>
                </a:lnTo>
                <a:lnTo>
                  <a:pt x="1607796" y="633231"/>
                </a:lnTo>
                <a:lnTo>
                  <a:pt x="1612517" y="637034"/>
                </a:lnTo>
                <a:lnTo>
                  <a:pt x="1615271" y="637427"/>
                </a:lnTo>
                <a:lnTo>
                  <a:pt x="1617369" y="636772"/>
                </a:lnTo>
                <a:lnTo>
                  <a:pt x="1625499" y="632051"/>
                </a:lnTo>
                <a:lnTo>
                  <a:pt x="1632974" y="626937"/>
                </a:lnTo>
                <a:lnTo>
                  <a:pt x="1640054" y="624970"/>
                </a:lnTo>
                <a:lnTo>
                  <a:pt x="1648185" y="622478"/>
                </a:lnTo>
                <a:lnTo>
                  <a:pt x="1652774" y="623265"/>
                </a:lnTo>
                <a:lnTo>
                  <a:pt x="1659593" y="629691"/>
                </a:lnTo>
                <a:lnTo>
                  <a:pt x="1666674" y="637034"/>
                </a:lnTo>
                <a:lnTo>
                  <a:pt x="1669428" y="638476"/>
                </a:lnTo>
                <a:lnTo>
                  <a:pt x="1672050" y="639657"/>
                </a:lnTo>
                <a:lnTo>
                  <a:pt x="1675591" y="639919"/>
                </a:lnTo>
                <a:lnTo>
                  <a:pt x="1678607" y="638870"/>
                </a:lnTo>
                <a:lnTo>
                  <a:pt x="1680836" y="637034"/>
                </a:lnTo>
                <a:lnTo>
                  <a:pt x="1682279" y="636378"/>
                </a:lnTo>
                <a:lnTo>
                  <a:pt x="1684377" y="636378"/>
                </a:lnTo>
                <a:lnTo>
                  <a:pt x="1685426" y="637427"/>
                </a:lnTo>
                <a:lnTo>
                  <a:pt x="1687130" y="640312"/>
                </a:lnTo>
                <a:lnTo>
                  <a:pt x="1689360" y="642017"/>
                </a:lnTo>
                <a:lnTo>
                  <a:pt x="1691458" y="643459"/>
                </a:lnTo>
                <a:lnTo>
                  <a:pt x="1696441" y="645557"/>
                </a:lnTo>
                <a:lnTo>
                  <a:pt x="1698932" y="645951"/>
                </a:lnTo>
                <a:lnTo>
                  <a:pt x="1701424" y="645295"/>
                </a:lnTo>
                <a:lnTo>
                  <a:pt x="1701424" y="645951"/>
                </a:lnTo>
                <a:lnTo>
                  <a:pt x="1700768" y="647000"/>
                </a:lnTo>
                <a:lnTo>
                  <a:pt x="1691851" y="655918"/>
                </a:lnTo>
                <a:lnTo>
                  <a:pt x="1690015" y="658671"/>
                </a:lnTo>
                <a:lnTo>
                  <a:pt x="1688311" y="658934"/>
                </a:lnTo>
                <a:lnTo>
                  <a:pt x="1686475" y="663654"/>
                </a:lnTo>
                <a:lnTo>
                  <a:pt x="1688966" y="663917"/>
                </a:lnTo>
                <a:lnTo>
                  <a:pt x="1687917" y="666802"/>
                </a:lnTo>
                <a:lnTo>
                  <a:pt x="1683983" y="667195"/>
                </a:lnTo>
                <a:lnTo>
                  <a:pt x="1681230" y="665097"/>
                </a:lnTo>
                <a:lnTo>
                  <a:pt x="1678607" y="661819"/>
                </a:lnTo>
                <a:lnTo>
                  <a:pt x="1672706" y="662999"/>
                </a:lnTo>
                <a:lnTo>
                  <a:pt x="1671526" y="665097"/>
                </a:lnTo>
                <a:lnTo>
                  <a:pt x="1669821" y="672178"/>
                </a:lnTo>
                <a:lnTo>
                  <a:pt x="1668116" y="681095"/>
                </a:lnTo>
                <a:lnTo>
                  <a:pt x="1666674" y="686734"/>
                </a:lnTo>
                <a:lnTo>
                  <a:pt x="1666150" y="690274"/>
                </a:lnTo>
                <a:lnTo>
                  <a:pt x="1668116" y="695519"/>
                </a:lnTo>
                <a:lnTo>
                  <a:pt x="1671264" y="700502"/>
                </a:lnTo>
                <a:lnTo>
                  <a:pt x="1666674" y="700502"/>
                </a:lnTo>
                <a:lnTo>
                  <a:pt x="1659593" y="702338"/>
                </a:lnTo>
                <a:lnTo>
                  <a:pt x="1651069" y="708632"/>
                </a:lnTo>
                <a:lnTo>
                  <a:pt x="1648971" y="710993"/>
                </a:lnTo>
                <a:lnTo>
                  <a:pt x="1646480" y="713615"/>
                </a:lnTo>
                <a:lnTo>
                  <a:pt x="1638874" y="721745"/>
                </a:lnTo>
                <a:lnTo>
                  <a:pt x="1633236" y="724237"/>
                </a:lnTo>
                <a:lnTo>
                  <a:pt x="1631138" y="723844"/>
                </a:lnTo>
                <a:lnTo>
                  <a:pt x="1629695" y="724499"/>
                </a:lnTo>
                <a:lnTo>
                  <a:pt x="1623007" y="727777"/>
                </a:lnTo>
                <a:lnTo>
                  <a:pt x="1618811" y="731974"/>
                </a:lnTo>
                <a:lnTo>
                  <a:pt x="1614877" y="732236"/>
                </a:lnTo>
                <a:lnTo>
                  <a:pt x="1606616" y="738792"/>
                </a:lnTo>
                <a:lnTo>
                  <a:pt x="1600322" y="740891"/>
                </a:lnTo>
                <a:lnTo>
                  <a:pt x="1599273" y="738792"/>
                </a:lnTo>
                <a:lnTo>
                  <a:pt x="1599535" y="734596"/>
                </a:lnTo>
                <a:lnTo>
                  <a:pt x="1598617" y="733023"/>
                </a:lnTo>
                <a:lnTo>
                  <a:pt x="1593634" y="733810"/>
                </a:lnTo>
                <a:lnTo>
                  <a:pt x="1591536" y="738137"/>
                </a:lnTo>
                <a:lnTo>
                  <a:pt x="1588651" y="738399"/>
                </a:lnTo>
                <a:lnTo>
                  <a:pt x="1581832" y="739055"/>
                </a:lnTo>
                <a:lnTo>
                  <a:pt x="1580128" y="738399"/>
                </a:lnTo>
                <a:lnTo>
                  <a:pt x="1580128" y="735514"/>
                </a:lnTo>
                <a:lnTo>
                  <a:pt x="1579341" y="733810"/>
                </a:lnTo>
                <a:lnTo>
                  <a:pt x="1577636" y="731974"/>
                </a:lnTo>
                <a:lnTo>
                  <a:pt x="1573440" y="731318"/>
                </a:lnTo>
                <a:lnTo>
                  <a:pt x="1573702" y="728040"/>
                </a:lnTo>
                <a:lnTo>
                  <a:pt x="1572653" y="728040"/>
                </a:lnTo>
                <a:lnTo>
                  <a:pt x="1559540" y="726597"/>
                </a:lnTo>
                <a:lnTo>
                  <a:pt x="1551803" y="724237"/>
                </a:lnTo>
                <a:lnTo>
                  <a:pt x="1551410" y="727122"/>
                </a:lnTo>
                <a:lnTo>
                  <a:pt x="1539739" y="729482"/>
                </a:lnTo>
                <a:lnTo>
                  <a:pt x="1536199" y="730793"/>
                </a:lnTo>
                <a:lnTo>
                  <a:pt x="1530167" y="728433"/>
                </a:lnTo>
                <a:lnTo>
                  <a:pt x="1531872" y="720696"/>
                </a:lnTo>
                <a:lnTo>
                  <a:pt x="1528725" y="720959"/>
                </a:lnTo>
                <a:lnTo>
                  <a:pt x="1525840" y="720959"/>
                </a:lnTo>
                <a:lnTo>
                  <a:pt x="1524922" y="721352"/>
                </a:lnTo>
                <a:lnTo>
                  <a:pt x="1520463" y="723450"/>
                </a:lnTo>
                <a:lnTo>
                  <a:pt x="1516267" y="722139"/>
                </a:lnTo>
                <a:lnTo>
                  <a:pt x="1511677" y="721352"/>
                </a:lnTo>
                <a:lnTo>
                  <a:pt x="1502105" y="723450"/>
                </a:lnTo>
                <a:lnTo>
                  <a:pt x="1499613" y="722795"/>
                </a:lnTo>
                <a:lnTo>
                  <a:pt x="1496860" y="723844"/>
                </a:lnTo>
                <a:lnTo>
                  <a:pt x="1495024" y="725679"/>
                </a:lnTo>
                <a:lnTo>
                  <a:pt x="1495417" y="727777"/>
                </a:lnTo>
                <a:lnTo>
                  <a:pt x="1493975" y="729482"/>
                </a:lnTo>
                <a:lnTo>
                  <a:pt x="1493975" y="733810"/>
                </a:lnTo>
                <a:lnTo>
                  <a:pt x="1494761" y="736957"/>
                </a:lnTo>
                <a:lnTo>
                  <a:pt x="1493581" y="738792"/>
                </a:lnTo>
                <a:lnTo>
                  <a:pt x="1493319" y="739579"/>
                </a:lnTo>
                <a:lnTo>
                  <a:pt x="1490827" y="742333"/>
                </a:lnTo>
                <a:lnTo>
                  <a:pt x="1489647" y="741940"/>
                </a:lnTo>
                <a:lnTo>
                  <a:pt x="1486762" y="741940"/>
                </a:lnTo>
                <a:lnTo>
                  <a:pt x="1487156" y="743775"/>
                </a:lnTo>
                <a:lnTo>
                  <a:pt x="1484402" y="746529"/>
                </a:lnTo>
                <a:lnTo>
                  <a:pt x="1477583" y="756757"/>
                </a:lnTo>
                <a:lnTo>
                  <a:pt x="1474043" y="756757"/>
                </a:lnTo>
                <a:lnTo>
                  <a:pt x="1466044" y="756102"/>
                </a:lnTo>
                <a:lnTo>
                  <a:pt x="1462372" y="755708"/>
                </a:lnTo>
                <a:lnTo>
                  <a:pt x="1460668" y="761478"/>
                </a:lnTo>
                <a:lnTo>
                  <a:pt x="1455947" y="760298"/>
                </a:lnTo>
                <a:lnTo>
                  <a:pt x="1454242" y="757151"/>
                </a:lnTo>
                <a:lnTo>
                  <a:pt x="1452406" y="755708"/>
                </a:lnTo>
                <a:lnTo>
                  <a:pt x="1450046" y="757151"/>
                </a:lnTo>
                <a:lnTo>
                  <a:pt x="1450308" y="758593"/>
                </a:lnTo>
                <a:lnTo>
                  <a:pt x="1443883" y="758200"/>
                </a:lnTo>
                <a:lnTo>
                  <a:pt x="1441522" y="760691"/>
                </a:lnTo>
                <a:lnTo>
                  <a:pt x="1436146" y="761085"/>
                </a:lnTo>
                <a:lnTo>
                  <a:pt x="1429721" y="759380"/>
                </a:lnTo>
                <a:lnTo>
                  <a:pt x="1427885" y="763838"/>
                </a:lnTo>
                <a:lnTo>
                  <a:pt x="1417788" y="765019"/>
                </a:lnTo>
                <a:lnTo>
                  <a:pt x="1419361" y="768428"/>
                </a:lnTo>
                <a:lnTo>
                  <a:pt x="1417263" y="770920"/>
                </a:lnTo>
                <a:lnTo>
                  <a:pt x="1418443" y="772362"/>
                </a:lnTo>
                <a:lnTo>
                  <a:pt x="1417788" y="775116"/>
                </a:lnTo>
                <a:lnTo>
                  <a:pt x="1414903" y="777214"/>
                </a:lnTo>
                <a:lnTo>
                  <a:pt x="1416608" y="785082"/>
                </a:lnTo>
                <a:lnTo>
                  <a:pt x="1417001" y="787311"/>
                </a:lnTo>
                <a:lnTo>
                  <a:pt x="1415952" y="790851"/>
                </a:lnTo>
                <a:lnTo>
                  <a:pt x="1415952" y="790851"/>
                </a:lnTo>
                <a:lnTo>
                  <a:pt x="1414902" y="796490"/>
                </a:lnTo>
                <a:lnTo>
                  <a:pt x="1414902" y="797932"/>
                </a:lnTo>
                <a:lnTo>
                  <a:pt x="1415952" y="799374"/>
                </a:lnTo>
                <a:lnTo>
                  <a:pt x="1417001" y="801473"/>
                </a:lnTo>
                <a:lnTo>
                  <a:pt x="1417787" y="803177"/>
                </a:lnTo>
                <a:lnTo>
                  <a:pt x="1419361" y="806455"/>
                </a:lnTo>
                <a:lnTo>
                  <a:pt x="1419886" y="806455"/>
                </a:lnTo>
                <a:lnTo>
                  <a:pt x="1421983" y="809996"/>
                </a:lnTo>
                <a:lnTo>
                  <a:pt x="1421983" y="810914"/>
                </a:lnTo>
                <a:lnTo>
                  <a:pt x="1422246" y="811701"/>
                </a:lnTo>
                <a:lnTo>
                  <a:pt x="1422246" y="813537"/>
                </a:lnTo>
                <a:lnTo>
                  <a:pt x="1422246" y="814454"/>
                </a:lnTo>
                <a:lnTo>
                  <a:pt x="1426442" y="815241"/>
                </a:lnTo>
                <a:lnTo>
                  <a:pt x="1427229" y="816290"/>
                </a:lnTo>
                <a:lnTo>
                  <a:pt x="1427885" y="817995"/>
                </a:lnTo>
                <a:lnTo>
                  <a:pt x="1427622" y="819831"/>
                </a:lnTo>
                <a:lnTo>
                  <a:pt x="1427622" y="821273"/>
                </a:lnTo>
                <a:lnTo>
                  <a:pt x="1427622" y="824158"/>
                </a:lnTo>
                <a:lnTo>
                  <a:pt x="1426967" y="825863"/>
                </a:lnTo>
                <a:lnTo>
                  <a:pt x="1426967" y="826519"/>
                </a:lnTo>
                <a:lnTo>
                  <a:pt x="1427622" y="827568"/>
                </a:lnTo>
                <a:lnTo>
                  <a:pt x="1428671" y="827961"/>
                </a:lnTo>
                <a:lnTo>
                  <a:pt x="1429065" y="828617"/>
                </a:lnTo>
                <a:lnTo>
                  <a:pt x="1428671" y="829272"/>
                </a:lnTo>
                <a:lnTo>
                  <a:pt x="1429327" y="833600"/>
                </a:lnTo>
                <a:lnTo>
                  <a:pt x="1429720" y="835042"/>
                </a:lnTo>
                <a:lnTo>
                  <a:pt x="1430114" y="835698"/>
                </a:lnTo>
                <a:lnTo>
                  <a:pt x="1430114" y="837140"/>
                </a:lnTo>
                <a:lnTo>
                  <a:pt x="1430769" y="837534"/>
                </a:lnTo>
                <a:lnTo>
                  <a:pt x="1432605" y="837534"/>
                </a:lnTo>
                <a:lnTo>
                  <a:pt x="1434441" y="836091"/>
                </a:lnTo>
                <a:lnTo>
                  <a:pt x="1437195" y="836091"/>
                </a:lnTo>
                <a:lnTo>
                  <a:pt x="1439686" y="834649"/>
                </a:lnTo>
                <a:lnTo>
                  <a:pt x="1440342" y="835042"/>
                </a:lnTo>
                <a:lnTo>
                  <a:pt x="1441129" y="835435"/>
                </a:lnTo>
                <a:lnTo>
                  <a:pt x="1441784" y="836091"/>
                </a:lnTo>
                <a:lnTo>
                  <a:pt x="1442178" y="838320"/>
                </a:lnTo>
                <a:lnTo>
                  <a:pt x="1443620" y="840025"/>
                </a:lnTo>
                <a:lnTo>
                  <a:pt x="1443883" y="840812"/>
                </a:lnTo>
                <a:lnTo>
                  <a:pt x="1443883" y="841467"/>
                </a:lnTo>
                <a:lnTo>
                  <a:pt x="1443227" y="842910"/>
                </a:lnTo>
                <a:lnTo>
                  <a:pt x="1443227" y="844615"/>
                </a:lnTo>
                <a:lnTo>
                  <a:pt x="1443620" y="845401"/>
                </a:lnTo>
                <a:lnTo>
                  <a:pt x="1443883" y="845795"/>
                </a:lnTo>
                <a:lnTo>
                  <a:pt x="1443883" y="846450"/>
                </a:lnTo>
                <a:lnTo>
                  <a:pt x="1445063" y="847893"/>
                </a:lnTo>
                <a:lnTo>
                  <a:pt x="1445718" y="847893"/>
                </a:lnTo>
                <a:lnTo>
                  <a:pt x="1445980" y="848155"/>
                </a:lnTo>
                <a:lnTo>
                  <a:pt x="1446505" y="849335"/>
                </a:lnTo>
                <a:lnTo>
                  <a:pt x="1447161" y="850253"/>
                </a:lnTo>
                <a:lnTo>
                  <a:pt x="1447423" y="849991"/>
                </a:lnTo>
                <a:lnTo>
                  <a:pt x="1447948" y="850253"/>
                </a:lnTo>
                <a:lnTo>
                  <a:pt x="1447948" y="851433"/>
                </a:lnTo>
                <a:lnTo>
                  <a:pt x="1448603" y="852089"/>
                </a:lnTo>
                <a:lnTo>
                  <a:pt x="1448603" y="852876"/>
                </a:lnTo>
                <a:lnTo>
                  <a:pt x="1449259" y="854187"/>
                </a:lnTo>
                <a:lnTo>
                  <a:pt x="1450046" y="854449"/>
                </a:lnTo>
                <a:lnTo>
                  <a:pt x="1450308" y="855892"/>
                </a:lnTo>
                <a:lnTo>
                  <a:pt x="1452144" y="857334"/>
                </a:lnTo>
                <a:lnTo>
                  <a:pt x="1452799" y="859432"/>
                </a:lnTo>
                <a:lnTo>
                  <a:pt x="1455029" y="860613"/>
                </a:lnTo>
                <a:lnTo>
                  <a:pt x="1455291" y="861268"/>
                </a:lnTo>
                <a:lnTo>
                  <a:pt x="1456340" y="862055"/>
                </a:lnTo>
                <a:lnTo>
                  <a:pt x="1456733" y="862973"/>
                </a:lnTo>
                <a:lnTo>
                  <a:pt x="1457782" y="864153"/>
                </a:lnTo>
                <a:lnTo>
                  <a:pt x="1458438" y="864153"/>
                </a:lnTo>
                <a:lnTo>
                  <a:pt x="1459225" y="865202"/>
                </a:lnTo>
                <a:lnTo>
                  <a:pt x="1459225" y="866513"/>
                </a:lnTo>
                <a:lnTo>
                  <a:pt x="1459225" y="867956"/>
                </a:lnTo>
                <a:lnTo>
                  <a:pt x="1459487" y="869792"/>
                </a:lnTo>
                <a:lnTo>
                  <a:pt x="1460143" y="870054"/>
                </a:lnTo>
                <a:lnTo>
                  <a:pt x="1460667" y="870578"/>
                </a:lnTo>
                <a:lnTo>
                  <a:pt x="1460667" y="871496"/>
                </a:lnTo>
                <a:lnTo>
                  <a:pt x="1460929" y="871890"/>
                </a:lnTo>
                <a:lnTo>
                  <a:pt x="1461323" y="872283"/>
                </a:lnTo>
                <a:lnTo>
                  <a:pt x="1461585" y="872677"/>
                </a:lnTo>
                <a:lnTo>
                  <a:pt x="1463421" y="873988"/>
                </a:lnTo>
                <a:lnTo>
                  <a:pt x="1464601" y="875430"/>
                </a:lnTo>
                <a:lnTo>
                  <a:pt x="1464863" y="875037"/>
                </a:lnTo>
                <a:lnTo>
                  <a:pt x="1464863" y="875693"/>
                </a:lnTo>
                <a:lnTo>
                  <a:pt x="1466043" y="876873"/>
                </a:lnTo>
                <a:lnTo>
                  <a:pt x="1466043" y="877660"/>
                </a:lnTo>
                <a:lnTo>
                  <a:pt x="1466699" y="877922"/>
                </a:lnTo>
                <a:lnTo>
                  <a:pt x="1466306" y="878315"/>
                </a:lnTo>
                <a:lnTo>
                  <a:pt x="1466699" y="879758"/>
                </a:lnTo>
                <a:lnTo>
                  <a:pt x="1466961" y="880020"/>
                </a:lnTo>
                <a:lnTo>
                  <a:pt x="1467486" y="880413"/>
                </a:lnTo>
                <a:lnTo>
                  <a:pt x="1467486" y="880676"/>
                </a:lnTo>
                <a:lnTo>
                  <a:pt x="1468142" y="881069"/>
                </a:lnTo>
                <a:lnTo>
                  <a:pt x="1467748" y="881331"/>
                </a:lnTo>
                <a:lnTo>
                  <a:pt x="1468404" y="882774"/>
                </a:lnTo>
                <a:lnTo>
                  <a:pt x="1468797" y="883954"/>
                </a:lnTo>
                <a:lnTo>
                  <a:pt x="1468404" y="884741"/>
                </a:lnTo>
                <a:lnTo>
                  <a:pt x="1469191" y="886052"/>
                </a:lnTo>
                <a:lnTo>
                  <a:pt x="1470240" y="886052"/>
                </a:lnTo>
                <a:lnTo>
                  <a:pt x="1471944" y="887494"/>
                </a:lnTo>
                <a:lnTo>
                  <a:pt x="1471944" y="888150"/>
                </a:lnTo>
                <a:lnTo>
                  <a:pt x="1472600" y="890379"/>
                </a:lnTo>
                <a:lnTo>
                  <a:pt x="1473125" y="890642"/>
                </a:lnTo>
                <a:lnTo>
                  <a:pt x="1473387" y="891297"/>
                </a:lnTo>
                <a:lnTo>
                  <a:pt x="1476141" y="892740"/>
                </a:lnTo>
                <a:lnTo>
                  <a:pt x="1475485" y="893395"/>
                </a:lnTo>
                <a:lnTo>
                  <a:pt x="1474567" y="895231"/>
                </a:lnTo>
                <a:lnTo>
                  <a:pt x="1476927" y="896018"/>
                </a:lnTo>
                <a:lnTo>
                  <a:pt x="1477583" y="895231"/>
                </a:lnTo>
                <a:lnTo>
                  <a:pt x="1478370" y="894575"/>
                </a:lnTo>
                <a:lnTo>
                  <a:pt x="1482566" y="892477"/>
                </a:lnTo>
                <a:lnTo>
                  <a:pt x="1483222" y="889199"/>
                </a:lnTo>
                <a:lnTo>
                  <a:pt x="1490303" y="885659"/>
                </a:lnTo>
                <a:lnTo>
                  <a:pt x="1492139" y="886314"/>
                </a:lnTo>
                <a:lnTo>
                  <a:pt x="1493974" y="886708"/>
                </a:lnTo>
                <a:lnTo>
                  <a:pt x="1494237" y="893133"/>
                </a:lnTo>
                <a:lnTo>
                  <a:pt x="1493581" y="894969"/>
                </a:lnTo>
                <a:lnTo>
                  <a:pt x="1493974" y="896674"/>
                </a:lnTo>
                <a:lnTo>
                  <a:pt x="1492532" y="898772"/>
                </a:lnTo>
                <a:lnTo>
                  <a:pt x="1490303" y="899558"/>
                </a:lnTo>
                <a:lnTo>
                  <a:pt x="1488205" y="900870"/>
                </a:lnTo>
                <a:lnTo>
                  <a:pt x="1488860" y="901394"/>
                </a:lnTo>
                <a:lnTo>
                  <a:pt x="1487942" y="901657"/>
                </a:lnTo>
                <a:lnTo>
                  <a:pt x="1487942" y="903492"/>
                </a:lnTo>
                <a:lnTo>
                  <a:pt x="1486762" y="903492"/>
                </a:lnTo>
                <a:lnTo>
                  <a:pt x="1486762" y="904541"/>
                </a:lnTo>
                <a:lnTo>
                  <a:pt x="1483746" y="905591"/>
                </a:lnTo>
                <a:lnTo>
                  <a:pt x="1481517" y="907033"/>
                </a:lnTo>
                <a:lnTo>
                  <a:pt x="1481517" y="907295"/>
                </a:lnTo>
                <a:lnTo>
                  <a:pt x="1484402" y="910836"/>
                </a:lnTo>
                <a:lnTo>
                  <a:pt x="1483222" y="911229"/>
                </a:lnTo>
                <a:lnTo>
                  <a:pt x="1482566" y="912672"/>
                </a:lnTo>
                <a:lnTo>
                  <a:pt x="1481779" y="914770"/>
                </a:lnTo>
                <a:lnTo>
                  <a:pt x="1482566" y="917261"/>
                </a:lnTo>
                <a:lnTo>
                  <a:pt x="1481124" y="918966"/>
                </a:lnTo>
                <a:lnTo>
                  <a:pt x="1483222" y="923293"/>
                </a:lnTo>
                <a:lnTo>
                  <a:pt x="1482959" y="927489"/>
                </a:lnTo>
                <a:lnTo>
                  <a:pt x="1484664" y="930636"/>
                </a:lnTo>
                <a:lnTo>
                  <a:pt x="1486500" y="933521"/>
                </a:lnTo>
                <a:lnTo>
                  <a:pt x="1488598" y="937062"/>
                </a:lnTo>
                <a:lnTo>
                  <a:pt x="1488860" y="938111"/>
                </a:lnTo>
                <a:lnTo>
                  <a:pt x="1490040" y="938898"/>
                </a:lnTo>
                <a:lnTo>
                  <a:pt x="1506956" y="959092"/>
                </a:lnTo>
                <a:lnTo>
                  <a:pt x="1506694" y="959748"/>
                </a:lnTo>
                <a:lnTo>
                  <a:pt x="1502104" y="959092"/>
                </a:lnTo>
                <a:lnTo>
                  <a:pt x="1497908" y="959092"/>
                </a:lnTo>
                <a:lnTo>
                  <a:pt x="1495417" y="956994"/>
                </a:lnTo>
                <a:lnTo>
                  <a:pt x="1490040" y="959354"/>
                </a:lnTo>
                <a:lnTo>
                  <a:pt x="1490040" y="959092"/>
                </a:lnTo>
                <a:lnTo>
                  <a:pt x="1486762" y="960534"/>
                </a:lnTo>
                <a:lnTo>
                  <a:pt x="1486500" y="960010"/>
                </a:lnTo>
                <a:lnTo>
                  <a:pt x="1484664" y="962239"/>
                </a:lnTo>
                <a:lnTo>
                  <a:pt x="1484664" y="965780"/>
                </a:lnTo>
                <a:lnTo>
                  <a:pt x="1484009" y="967091"/>
                </a:lnTo>
                <a:lnTo>
                  <a:pt x="1484402" y="969320"/>
                </a:lnTo>
                <a:lnTo>
                  <a:pt x="1484402" y="971418"/>
                </a:lnTo>
                <a:lnTo>
                  <a:pt x="1481517" y="971418"/>
                </a:lnTo>
                <a:lnTo>
                  <a:pt x="1481779" y="973910"/>
                </a:lnTo>
                <a:lnTo>
                  <a:pt x="1481517" y="980597"/>
                </a:lnTo>
                <a:lnTo>
                  <a:pt x="1486762" y="984531"/>
                </a:lnTo>
                <a:lnTo>
                  <a:pt x="1486762" y="986629"/>
                </a:lnTo>
                <a:lnTo>
                  <a:pt x="1490040" y="989514"/>
                </a:lnTo>
                <a:lnTo>
                  <a:pt x="1491745" y="994497"/>
                </a:lnTo>
                <a:lnTo>
                  <a:pt x="1493581" y="996202"/>
                </a:lnTo>
                <a:lnTo>
                  <a:pt x="1495679" y="996858"/>
                </a:lnTo>
                <a:lnTo>
                  <a:pt x="1498302" y="999349"/>
                </a:lnTo>
                <a:lnTo>
                  <a:pt x="1498564" y="1000136"/>
                </a:lnTo>
                <a:lnTo>
                  <a:pt x="1500400" y="1001578"/>
                </a:lnTo>
                <a:lnTo>
                  <a:pt x="1500662" y="1001972"/>
                </a:lnTo>
                <a:lnTo>
                  <a:pt x="1501056" y="1002234"/>
                </a:lnTo>
                <a:lnTo>
                  <a:pt x="1501842" y="1003021"/>
                </a:lnTo>
                <a:lnTo>
                  <a:pt x="1501842" y="1004070"/>
                </a:lnTo>
                <a:lnTo>
                  <a:pt x="1503547" y="1005775"/>
                </a:lnTo>
                <a:lnTo>
                  <a:pt x="1502498" y="1006430"/>
                </a:lnTo>
                <a:lnTo>
                  <a:pt x="1502760" y="1006955"/>
                </a:lnTo>
                <a:lnTo>
                  <a:pt x="1504989" y="1007873"/>
                </a:lnTo>
                <a:lnTo>
                  <a:pt x="1507481" y="1009053"/>
                </a:lnTo>
                <a:lnTo>
                  <a:pt x="1508399" y="1011807"/>
                </a:lnTo>
                <a:lnTo>
                  <a:pt x="1509579" y="1012069"/>
                </a:lnTo>
                <a:lnTo>
                  <a:pt x="1509579" y="1012856"/>
                </a:lnTo>
                <a:lnTo>
                  <a:pt x="1511677" y="1014954"/>
                </a:lnTo>
                <a:lnTo>
                  <a:pt x="1512464" y="1015741"/>
                </a:lnTo>
                <a:lnTo>
                  <a:pt x="1511677" y="1017052"/>
                </a:lnTo>
                <a:lnTo>
                  <a:pt x="1512464" y="1018494"/>
                </a:lnTo>
                <a:lnTo>
                  <a:pt x="1511284" y="1020592"/>
                </a:lnTo>
                <a:lnTo>
                  <a:pt x="1511284" y="1021117"/>
                </a:lnTo>
                <a:lnTo>
                  <a:pt x="1511939" y="1021117"/>
                </a:lnTo>
                <a:lnTo>
                  <a:pt x="1513382" y="1017839"/>
                </a:lnTo>
                <a:lnTo>
                  <a:pt x="1514824" y="1019674"/>
                </a:lnTo>
                <a:lnTo>
                  <a:pt x="1517709" y="1020592"/>
                </a:lnTo>
                <a:lnTo>
                  <a:pt x="1518758" y="1022428"/>
                </a:lnTo>
                <a:lnTo>
                  <a:pt x="1520463" y="1021773"/>
                </a:lnTo>
                <a:lnTo>
                  <a:pt x="1519414" y="1020330"/>
                </a:lnTo>
                <a:lnTo>
                  <a:pt x="1521119" y="1020592"/>
                </a:lnTo>
                <a:lnTo>
                  <a:pt x="1522823" y="1021117"/>
                </a:lnTo>
                <a:lnTo>
                  <a:pt x="1523085" y="1022428"/>
                </a:lnTo>
                <a:lnTo>
                  <a:pt x="1523479" y="1022821"/>
                </a:lnTo>
                <a:lnTo>
                  <a:pt x="1523741" y="1022428"/>
                </a:lnTo>
                <a:lnTo>
                  <a:pt x="1525184" y="1024526"/>
                </a:lnTo>
                <a:lnTo>
                  <a:pt x="1527019" y="1024526"/>
                </a:lnTo>
                <a:lnTo>
                  <a:pt x="1528724" y="1027018"/>
                </a:lnTo>
                <a:lnTo>
                  <a:pt x="1528462" y="1028198"/>
                </a:lnTo>
                <a:lnTo>
                  <a:pt x="1529380" y="1029116"/>
                </a:lnTo>
                <a:lnTo>
                  <a:pt x="1530166" y="1027018"/>
                </a:lnTo>
                <a:lnTo>
                  <a:pt x="1530166" y="1028198"/>
                </a:lnTo>
                <a:lnTo>
                  <a:pt x="1531871" y="1028198"/>
                </a:lnTo>
                <a:lnTo>
                  <a:pt x="1532265" y="1029116"/>
                </a:lnTo>
                <a:lnTo>
                  <a:pt x="1531871" y="1029903"/>
                </a:lnTo>
                <a:lnTo>
                  <a:pt x="1529904" y="1030952"/>
                </a:lnTo>
                <a:lnTo>
                  <a:pt x="1530166" y="1035279"/>
                </a:lnTo>
                <a:lnTo>
                  <a:pt x="1530822" y="1037246"/>
                </a:lnTo>
                <a:lnTo>
                  <a:pt x="1530560" y="1038295"/>
                </a:lnTo>
                <a:lnTo>
                  <a:pt x="1530560" y="1038688"/>
                </a:lnTo>
                <a:lnTo>
                  <a:pt x="1530560" y="1038951"/>
                </a:lnTo>
                <a:lnTo>
                  <a:pt x="1529380" y="1039475"/>
                </a:lnTo>
                <a:lnTo>
                  <a:pt x="1529380" y="1039737"/>
                </a:lnTo>
                <a:lnTo>
                  <a:pt x="1528724" y="1039737"/>
                </a:lnTo>
                <a:lnTo>
                  <a:pt x="1527937" y="1038033"/>
                </a:lnTo>
                <a:lnTo>
                  <a:pt x="1527019" y="1041573"/>
                </a:lnTo>
                <a:lnTo>
                  <a:pt x="1527019" y="1041836"/>
                </a:lnTo>
                <a:lnTo>
                  <a:pt x="1525577" y="1042622"/>
                </a:lnTo>
                <a:lnTo>
                  <a:pt x="1522036" y="1043016"/>
                </a:lnTo>
                <a:lnTo>
                  <a:pt x="1522036" y="1043934"/>
                </a:lnTo>
                <a:lnTo>
                  <a:pt x="1521119" y="1043671"/>
                </a:lnTo>
                <a:lnTo>
                  <a:pt x="1520856" y="1043934"/>
                </a:lnTo>
                <a:lnTo>
                  <a:pt x="1520856" y="1044327"/>
                </a:lnTo>
                <a:lnTo>
                  <a:pt x="1519807" y="1045114"/>
                </a:lnTo>
                <a:lnTo>
                  <a:pt x="1519414" y="1045769"/>
                </a:lnTo>
                <a:lnTo>
                  <a:pt x="1518102" y="1045769"/>
                </a:lnTo>
                <a:lnTo>
                  <a:pt x="1517447" y="1045114"/>
                </a:lnTo>
                <a:lnTo>
                  <a:pt x="1515480" y="1045376"/>
                </a:lnTo>
                <a:lnTo>
                  <a:pt x="1514824" y="1045769"/>
                </a:lnTo>
                <a:lnTo>
                  <a:pt x="1514562" y="1045376"/>
                </a:lnTo>
                <a:lnTo>
                  <a:pt x="1514824" y="1044327"/>
                </a:lnTo>
                <a:lnTo>
                  <a:pt x="1514562" y="1043934"/>
                </a:lnTo>
                <a:lnTo>
                  <a:pt x="1509579" y="1045376"/>
                </a:lnTo>
                <a:lnTo>
                  <a:pt x="1509186" y="1045114"/>
                </a:lnTo>
                <a:lnTo>
                  <a:pt x="1508399" y="1046556"/>
                </a:lnTo>
                <a:lnTo>
                  <a:pt x="1508137" y="1045376"/>
                </a:lnTo>
                <a:lnTo>
                  <a:pt x="1507481" y="1045769"/>
                </a:lnTo>
                <a:lnTo>
                  <a:pt x="1507481" y="1046032"/>
                </a:lnTo>
                <a:lnTo>
                  <a:pt x="1506694" y="1046818"/>
                </a:lnTo>
                <a:lnTo>
                  <a:pt x="1504989" y="1047212"/>
                </a:lnTo>
                <a:lnTo>
                  <a:pt x="1504596" y="1047212"/>
                </a:lnTo>
                <a:lnTo>
                  <a:pt x="1503940" y="1046032"/>
                </a:lnTo>
                <a:lnTo>
                  <a:pt x="1503285" y="1046556"/>
                </a:lnTo>
                <a:lnTo>
                  <a:pt x="1501842" y="1046818"/>
                </a:lnTo>
                <a:lnTo>
                  <a:pt x="1501842" y="1047212"/>
                </a:lnTo>
                <a:lnTo>
                  <a:pt x="1501056" y="1047999"/>
                </a:lnTo>
                <a:lnTo>
                  <a:pt x="1502498" y="1051015"/>
                </a:lnTo>
                <a:lnTo>
                  <a:pt x="1507481" y="1050359"/>
                </a:lnTo>
                <a:lnTo>
                  <a:pt x="1508137" y="1053637"/>
                </a:lnTo>
                <a:lnTo>
                  <a:pt x="1506956" y="1054293"/>
                </a:lnTo>
                <a:lnTo>
                  <a:pt x="1507481" y="1055342"/>
                </a:lnTo>
                <a:lnTo>
                  <a:pt x="1511021" y="1055735"/>
                </a:lnTo>
                <a:lnTo>
                  <a:pt x="1513382" y="1058489"/>
                </a:lnTo>
                <a:lnTo>
                  <a:pt x="1514037" y="1059932"/>
                </a:lnTo>
                <a:lnTo>
                  <a:pt x="1518365" y="1063866"/>
                </a:lnTo>
                <a:lnTo>
                  <a:pt x="1518102" y="1064128"/>
                </a:lnTo>
                <a:lnTo>
                  <a:pt x="1519807" y="1065308"/>
                </a:lnTo>
                <a:lnTo>
                  <a:pt x="1520201" y="1067013"/>
                </a:lnTo>
                <a:lnTo>
                  <a:pt x="1519807" y="1069111"/>
                </a:lnTo>
                <a:lnTo>
                  <a:pt x="1520463" y="1069898"/>
                </a:lnTo>
                <a:lnTo>
                  <a:pt x="1517709" y="1072651"/>
                </a:lnTo>
                <a:lnTo>
                  <a:pt x="1515218" y="1073176"/>
                </a:lnTo>
                <a:lnTo>
                  <a:pt x="1511677" y="1076585"/>
                </a:lnTo>
                <a:lnTo>
                  <a:pt x="1511677" y="1078028"/>
                </a:lnTo>
                <a:lnTo>
                  <a:pt x="1514824" y="1081175"/>
                </a:lnTo>
                <a:lnTo>
                  <a:pt x="1516267" y="1084453"/>
                </a:lnTo>
                <a:lnTo>
                  <a:pt x="1518102" y="1087994"/>
                </a:lnTo>
                <a:lnTo>
                  <a:pt x="1520856" y="1086813"/>
                </a:lnTo>
                <a:lnTo>
                  <a:pt x="1522823" y="1087338"/>
                </a:lnTo>
                <a:lnTo>
                  <a:pt x="1526233" y="1090354"/>
                </a:lnTo>
                <a:lnTo>
                  <a:pt x="1525184" y="1091534"/>
                </a:lnTo>
                <a:lnTo>
                  <a:pt x="1527675" y="1094419"/>
                </a:lnTo>
                <a:lnTo>
                  <a:pt x="1527675" y="1095075"/>
                </a:lnTo>
                <a:lnTo>
                  <a:pt x="1526495" y="1097435"/>
                </a:lnTo>
                <a:lnTo>
                  <a:pt x="1529118" y="1103074"/>
                </a:lnTo>
                <a:lnTo>
                  <a:pt x="1529118" y="1104516"/>
                </a:lnTo>
                <a:lnTo>
                  <a:pt x="1532658" y="1103860"/>
                </a:lnTo>
                <a:lnTo>
                  <a:pt x="1533969" y="1102811"/>
                </a:lnTo>
                <a:lnTo>
                  <a:pt x="1535412" y="1104909"/>
                </a:lnTo>
                <a:lnTo>
                  <a:pt x="1536199" y="1105172"/>
                </a:lnTo>
                <a:lnTo>
                  <a:pt x="1536199" y="1107139"/>
                </a:lnTo>
                <a:lnTo>
                  <a:pt x="1536461" y="1107401"/>
                </a:lnTo>
                <a:lnTo>
                  <a:pt x="1538559" y="1111335"/>
                </a:lnTo>
                <a:lnTo>
                  <a:pt x="1535674" y="1114220"/>
                </a:lnTo>
                <a:lnTo>
                  <a:pt x="1535412" y="1116318"/>
                </a:lnTo>
                <a:lnTo>
                  <a:pt x="1535018" y="1116711"/>
                </a:lnTo>
                <a:lnTo>
                  <a:pt x="1530822" y="1116973"/>
                </a:lnTo>
                <a:lnTo>
                  <a:pt x="1529380" y="1116973"/>
                </a:lnTo>
                <a:lnTo>
                  <a:pt x="1524397" y="1118809"/>
                </a:lnTo>
                <a:lnTo>
                  <a:pt x="1524135" y="1119596"/>
                </a:lnTo>
                <a:lnTo>
                  <a:pt x="1522036" y="1121301"/>
                </a:lnTo>
                <a:lnTo>
                  <a:pt x="1521643" y="1121694"/>
                </a:lnTo>
                <a:lnTo>
                  <a:pt x="1521119" y="1121301"/>
                </a:lnTo>
                <a:lnTo>
                  <a:pt x="1520201" y="1121694"/>
                </a:lnTo>
                <a:lnTo>
                  <a:pt x="1519807" y="1120907"/>
                </a:lnTo>
                <a:lnTo>
                  <a:pt x="1517709" y="1122350"/>
                </a:lnTo>
                <a:lnTo>
                  <a:pt x="1518365" y="1123006"/>
                </a:lnTo>
                <a:lnTo>
                  <a:pt x="1516922" y="1124448"/>
                </a:lnTo>
                <a:lnTo>
                  <a:pt x="1516922" y="1125235"/>
                </a:lnTo>
                <a:lnTo>
                  <a:pt x="1516267" y="1125497"/>
                </a:lnTo>
                <a:lnTo>
                  <a:pt x="1516660" y="1126939"/>
                </a:lnTo>
                <a:lnTo>
                  <a:pt x="1517709" y="1127595"/>
                </a:lnTo>
                <a:lnTo>
                  <a:pt x="1515218" y="1129431"/>
                </a:lnTo>
                <a:lnTo>
                  <a:pt x="1513775" y="1129038"/>
                </a:lnTo>
                <a:lnTo>
                  <a:pt x="1513775" y="1131136"/>
                </a:lnTo>
                <a:lnTo>
                  <a:pt x="1513382" y="1135332"/>
                </a:lnTo>
                <a:lnTo>
                  <a:pt x="1514037" y="1138610"/>
                </a:lnTo>
                <a:lnTo>
                  <a:pt x="1516267" y="1140708"/>
                </a:lnTo>
                <a:lnTo>
                  <a:pt x="1521643" y="1144249"/>
                </a:lnTo>
                <a:lnTo>
                  <a:pt x="1523741" y="1143855"/>
                </a:lnTo>
                <a:lnTo>
                  <a:pt x="1525184" y="1143855"/>
                </a:lnTo>
                <a:lnTo>
                  <a:pt x="1527675" y="1143593"/>
                </a:lnTo>
                <a:lnTo>
                  <a:pt x="1528462" y="1143200"/>
                </a:lnTo>
                <a:lnTo>
                  <a:pt x="1530560" y="1143593"/>
                </a:lnTo>
                <a:lnTo>
                  <a:pt x="1530166" y="1144249"/>
                </a:lnTo>
                <a:lnTo>
                  <a:pt x="1530822" y="1145953"/>
                </a:lnTo>
                <a:lnTo>
                  <a:pt x="1530822" y="1147396"/>
                </a:lnTo>
                <a:lnTo>
                  <a:pt x="1530560" y="1148183"/>
                </a:lnTo>
                <a:lnTo>
                  <a:pt x="1528724" y="1150150"/>
                </a:lnTo>
                <a:lnTo>
                  <a:pt x="1530822" y="1153821"/>
                </a:lnTo>
                <a:lnTo>
                  <a:pt x="1529904" y="1154477"/>
                </a:lnTo>
                <a:lnTo>
                  <a:pt x="1529904" y="1155526"/>
                </a:lnTo>
                <a:lnTo>
                  <a:pt x="1528462" y="1156575"/>
                </a:lnTo>
                <a:lnTo>
                  <a:pt x="1525184" y="1159853"/>
                </a:lnTo>
                <a:lnTo>
                  <a:pt x="1526233" y="1162607"/>
                </a:lnTo>
                <a:lnTo>
                  <a:pt x="1526233" y="1164574"/>
                </a:lnTo>
                <a:lnTo>
                  <a:pt x="1525577" y="1165885"/>
                </a:lnTo>
                <a:lnTo>
                  <a:pt x="1523479" y="1165492"/>
                </a:lnTo>
                <a:lnTo>
                  <a:pt x="1519807" y="1167590"/>
                </a:lnTo>
                <a:lnTo>
                  <a:pt x="1519020" y="1168770"/>
                </a:lnTo>
                <a:lnTo>
                  <a:pt x="1518102" y="1168377"/>
                </a:lnTo>
                <a:lnTo>
                  <a:pt x="1516922" y="1169032"/>
                </a:lnTo>
                <a:lnTo>
                  <a:pt x="1516004" y="1169032"/>
                </a:lnTo>
                <a:lnTo>
                  <a:pt x="1514562" y="1171131"/>
                </a:lnTo>
                <a:lnTo>
                  <a:pt x="1514037" y="1173360"/>
                </a:lnTo>
                <a:lnTo>
                  <a:pt x="1506694" y="1178212"/>
                </a:lnTo>
                <a:lnTo>
                  <a:pt x="1501842" y="1182408"/>
                </a:lnTo>
                <a:lnTo>
                  <a:pt x="1498302" y="1181490"/>
                </a:lnTo>
                <a:lnTo>
                  <a:pt x="1490040" y="1183850"/>
                </a:lnTo>
                <a:lnTo>
                  <a:pt x="1490827" y="1186473"/>
                </a:lnTo>
                <a:lnTo>
                  <a:pt x="1489647" y="1187391"/>
                </a:lnTo>
                <a:lnTo>
                  <a:pt x="1489385" y="1188571"/>
                </a:lnTo>
                <a:lnTo>
                  <a:pt x="1496204" y="1192112"/>
                </a:lnTo>
                <a:lnTo>
                  <a:pt x="1499613" y="1192374"/>
                </a:lnTo>
                <a:lnTo>
                  <a:pt x="1501056" y="1200243"/>
                </a:lnTo>
                <a:lnTo>
                  <a:pt x="1501056" y="1201554"/>
                </a:lnTo>
                <a:lnTo>
                  <a:pt x="1499613" y="1205095"/>
                </a:lnTo>
                <a:lnTo>
                  <a:pt x="1498564" y="1210733"/>
                </a:lnTo>
                <a:lnTo>
                  <a:pt x="1498302" y="1210077"/>
                </a:lnTo>
                <a:lnTo>
                  <a:pt x="1492532" y="1209815"/>
                </a:lnTo>
                <a:lnTo>
                  <a:pt x="1488205" y="1209291"/>
                </a:lnTo>
                <a:lnTo>
                  <a:pt x="1484402" y="1210077"/>
                </a:lnTo>
                <a:lnTo>
                  <a:pt x="1471682" y="1210077"/>
                </a:lnTo>
                <a:lnTo>
                  <a:pt x="1469191" y="1210077"/>
                </a:lnTo>
                <a:lnTo>
                  <a:pt x="1466699" y="1210471"/>
                </a:lnTo>
                <a:lnTo>
                  <a:pt x="1463159" y="1213356"/>
                </a:lnTo>
                <a:lnTo>
                  <a:pt x="1459487" y="1215060"/>
                </a:lnTo>
                <a:lnTo>
                  <a:pt x="1455291" y="1215716"/>
                </a:lnTo>
                <a:lnTo>
                  <a:pt x="1451750" y="1216896"/>
                </a:lnTo>
                <a:lnTo>
                  <a:pt x="1450308" y="1217290"/>
                </a:lnTo>
                <a:lnTo>
                  <a:pt x="1448865" y="1216372"/>
                </a:lnTo>
                <a:lnTo>
                  <a:pt x="1442571" y="1217290"/>
                </a:lnTo>
                <a:lnTo>
                  <a:pt x="1441784" y="1217290"/>
                </a:lnTo>
                <a:lnTo>
                  <a:pt x="1436146" y="1216372"/>
                </a:lnTo>
                <a:lnTo>
                  <a:pt x="1435884" y="1216110"/>
                </a:lnTo>
                <a:lnTo>
                  <a:pt x="1431425" y="1216110"/>
                </a:lnTo>
                <a:lnTo>
                  <a:pt x="1427622" y="1217552"/>
                </a:lnTo>
                <a:lnTo>
                  <a:pt x="1427229" y="1218339"/>
                </a:lnTo>
                <a:lnTo>
                  <a:pt x="1426442" y="1217290"/>
                </a:lnTo>
                <a:lnTo>
                  <a:pt x="1421590" y="1216896"/>
                </a:lnTo>
                <a:lnTo>
                  <a:pt x="1418050" y="1217552"/>
                </a:lnTo>
                <a:lnTo>
                  <a:pt x="1414247" y="1216372"/>
                </a:lnTo>
                <a:lnTo>
                  <a:pt x="1406510" y="1216372"/>
                </a:lnTo>
                <a:lnTo>
                  <a:pt x="1401003" y="1218076"/>
                </a:lnTo>
                <a:lnTo>
                  <a:pt x="1397724" y="1218732"/>
                </a:lnTo>
                <a:lnTo>
                  <a:pt x="1395626" y="1219650"/>
                </a:lnTo>
                <a:lnTo>
                  <a:pt x="1393528" y="1220830"/>
                </a:lnTo>
                <a:lnTo>
                  <a:pt x="1391824" y="1220437"/>
                </a:lnTo>
                <a:lnTo>
                  <a:pt x="1387627" y="1221748"/>
                </a:lnTo>
                <a:lnTo>
                  <a:pt x="1389070" y="1226731"/>
                </a:lnTo>
                <a:lnTo>
                  <a:pt x="1389988" y="1226469"/>
                </a:lnTo>
                <a:lnTo>
                  <a:pt x="1390643" y="1228567"/>
                </a:lnTo>
                <a:lnTo>
                  <a:pt x="1390381" y="1230796"/>
                </a:lnTo>
                <a:lnTo>
                  <a:pt x="1389725" y="1231452"/>
                </a:lnTo>
                <a:lnTo>
                  <a:pt x="1386185" y="1232108"/>
                </a:lnTo>
                <a:lnTo>
                  <a:pt x="1385791" y="1234599"/>
                </a:lnTo>
                <a:lnTo>
                  <a:pt x="1384742" y="1235910"/>
                </a:lnTo>
                <a:lnTo>
                  <a:pt x="1382644" y="1238533"/>
                </a:lnTo>
                <a:lnTo>
                  <a:pt x="1371105" y="1241680"/>
                </a:lnTo>
                <a:lnTo>
                  <a:pt x="1370449" y="1240238"/>
                </a:lnTo>
                <a:lnTo>
                  <a:pt x="1369793" y="1240238"/>
                </a:lnTo>
                <a:lnTo>
                  <a:pt x="1369531" y="1238533"/>
                </a:lnTo>
                <a:lnTo>
                  <a:pt x="1368089" y="1238533"/>
                </a:lnTo>
                <a:lnTo>
                  <a:pt x="1367433" y="1239582"/>
                </a:lnTo>
                <a:lnTo>
                  <a:pt x="1364548" y="1239975"/>
                </a:lnTo>
                <a:lnTo>
                  <a:pt x="1361270" y="1240238"/>
                </a:lnTo>
                <a:lnTo>
                  <a:pt x="1361270" y="1242073"/>
                </a:lnTo>
                <a:lnTo>
                  <a:pt x="1357074" y="1243778"/>
                </a:lnTo>
                <a:lnTo>
                  <a:pt x="1362450" y="1250072"/>
                </a:lnTo>
                <a:lnTo>
                  <a:pt x="1366646" y="1257154"/>
                </a:lnTo>
                <a:lnTo>
                  <a:pt x="1365991" y="1260038"/>
                </a:lnTo>
                <a:lnTo>
                  <a:pt x="1366646" y="1260432"/>
                </a:lnTo>
                <a:lnTo>
                  <a:pt x="1369793" y="1260432"/>
                </a:lnTo>
                <a:lnTo>
                  <a:pt x="1371629" y="1258989"/>
                </a:lnTo>
                <a:lnTo>
                  <a:pt x="1373334" y="1258596"/>
                </a:lnTo>
                <a:lnTo>
                  <a:pt x="1373727" y="1261087"/>
                </a:lnTo>
                <a:lnTo>
                  <a:pt x="1373727" y="1263579"/>
                </a:lnTo>
                <a:lnTo>
                  <a:pt x="1376612" y="1263579"/>
                </a:lnTo>
                <a:lnTo>
                  <a:pt x="1376612" y="1264235"/>
                </a:lnTo>
                <a:lnTo>
                  <a:pt x="1378710" y="1264759"/>
                </a:lnTo>
                <a:lnTo>
                  <a:pt x="1378448" y="1269873"/>
                </a:lnTo>
                <a:lnTo>
                  <a:pt x="1383300" y="1268562"/>
                </a:lnTo>
                <a:lnTo>
                  <a:pt x="1386185" y="1266857"/>
                </a:lnTo>
                <a:lnTo>
                  <a:pt x="1389725" y="1269873"/>
                </a:lnTo>
                <a:lnTo>
                  <a:pt x="1389070" y="1271840"/>
                </a:lnTo>
                <a:lnTo>
                  <a:pt x="1387627" y="1272234"/>
                </a:lnTo>
                <a:lnTo>
                  <a:pt x="1383562" y="1273938"/>
                </a:lnTo>
                <a:lnTo>
                  <a:pt x="1380546" y="1274594"/>
                </a:lnTo>
                <a:lnTo>
                  <a:pt x="1379104" y="1277872"/>
                </a:lnTo>
                <a:lnTo>
                  <a:pt x="1377924" y="1278134"/>
                </a:lnTo>
                <a:lnTo>
                  <a:pt x="1376612" y="1280626"/>
                </a:lnTo>
                <a:lnTo>
                  <a:pt x="1376612" y="1280888"/>
                </a:lnTo>
                <a:lnTo>
                  <a:pt x="1376612" y="1282331"/>
                </a:lnTo>
                <a:lnTo>
                  <a:pt x="1377924" y="1283511"/>
                </a:lnTo>
                <a:lnTo>
                  <a:pt x="1378448" y="1284560"/>
                </a:lnTo>
                <a:lnTo>
                  <a:pt x="1377661" y="1285216"/>
                </a:lnTo>
                <a:lnTo>
                  <a:pt x="1377924" y="1286264"/>
                </a:lnTo>
                <a:lnTo>
                  <a:pt x="1377661" y="1286658"/>
                </a:lnTo>
                <a:lnTo>
                  <a:pt x="1376612" y="1291247"/>
                </a:lnTo>
                <a:lnTo>
                  <a:pt x="1381595" y="1292952"/>
                </a:lnTo>
                <a:lnTo>
                  <a:pt x="1384742" y="1294132"/>
                </a:lnTo>
                <a:lnTo>
                  <a:pt x="1385791" y="1294132"/>
                </a:lnTo>
                <a:lnTo>
                  <a:pt x="1386185" y="1295050"/>
                </a:lnTo>
                <a:lnTo>
                  <a:pt x="1386447" y="1295050"/>
                </a:lnTo>
                <a:lnTo>
                  <a:pt x="1386447" y="1295575"/>
                </a:lnTo>
                <a:lnTo>
                  <a:pt x="1387234" y="1295575"/>
                </a:lnTo>
                <a:lnTo>
                  <a:pt x="1387234" y="1295837"/>
                </a:lnTo>
                <a:lnTo>
                  <a:pt x="1387627" y="1295837"/>
                </a:lnTo>
                <a:lnTo>
                  <a:pt x="1387627" y="1296493"/>
                </a:lnTo>
                <a:lnTo>
                  <a:pt x="1388283" y="1296493"/>
                </a:lnTo>
                <a:lnTo>
                  <a:pt x="1387890" y="1297280"/>
                </a:lnTo>
                <a:lnTo>
                  <a:pt x="1388283" y="1297673"/>
                </a:lnTo>
                <a:lnTo>
                  <a:pt x="1388545" y="1297280"/>
                </a:lnTo>
                <a:lnTo>
                  <a:pt x="1389332" y="1297673"/>
                </a:lnTo>
                <a:lnTo>
                  <a:pt x="1389070" y="1298329"/>
                </a:lnTo>
                <a:lnTo>
                  <a:pt x="1389332" y="1298722"/>
                </a:lnTo>
                <a:lnTo>
                  <a:pt x="1389332" y="1299115"/>
                </a:lnTo>
                <a:lnTo>
                  <a:pt x="1389725" y="1299771"/>
                </a:lnTo>
                <a:lnTo>
                  <a:pt x="1389725" y="1300427"/>
                </a:lnTo>
                <a:lnTo>
                  <a:pt x="1389988" y="1300820"/>
                </a:lnTo>
                <a:lnTo>
                  <a:pt x="1389988" y="1302656"/>
                </a:lnTo>
                <a:lnTo>
                  <a:pt x="1389988" y="1302918"/>
                </a:lnTo>
                <a:lnTo>
                  <a:pt x="1389725" y="1304098"/>
                </a:lnTo>
                <a:lnTo>
                  <a:pt x="1389988" y="1304361"/>
                </a:lnTo>
                <a:lnTo>
                  <a:pt x="1389725" y="1304754"/>
                </a:lnTo>
                <a:lnTo>
                  <a:pt x="1389988" y="1305410"/>
                </a:lnTo>
                <a:lnTo>
                  <a:pt x="1389725" y="1305672"/>
                </a:lnTo>
                <a:lnTo>
                  <a:pt x="1389725" y="1306459"/>
                </a:lnTo>
                <a:lnTo>
                  <a:pt x="1389988" y="1306852"/>
                </a:lnTo>
                <a:lnTo>
                  <a:pt x="1389988" y="1308557"/>
                </a:lnTo>
                <a:lnTo>
                  <a:pt x="1389725" y="1309212"/>
                </a:lnTo>
                <a:lnTo>
                  <a:pt x="1389070" y="1309999"/>
                </a:lnTo>
                <a:lnTo>
                  <a:pt x="1388283" y="1309999"/>
                </a:lnTo>
                <a:lnTo>
                  <a:pt x="1388283" y="1310655"/>
                </a:lnTo>
                <a:lnTo>
                  <a:pt x="1387890" y="1311442"/>
                </a:lnTo>
                <a:lnTo>
                  <a:pt x="1387890" y="1311835"/>
                </a:lnTo>
                <a:lnTo>
                  <a:pt x="1387627" y="1312097"/>
                </a:lnTo>
                <a:lnTo>
                  <a:pt x="1386972" y="1312491"/>
                </a:lnTo>
                <a:lnTo>
                  <a:pt x="1386447" y="1314195"/>
                </a:lnTo>
                <a:lnTo>
                  <a:pt x="1386185" y="1314195"/>
                </a:lnTo>
                <a:lnTo>
                  <a:pt x="1385529" y="1314851"/>
                </a:lnTo>
                <a:lnTo>
                  <a:pt x="1385005" y="1315638"/>
                </a:lnTo>
                <a:lnTo>
                  <a:pt x="1385005" y="1316031"/>
                </a:lnTo>
                <a:lnTo>
                  <a:pt x="1384742" y="1317080"/>
                </a:lnTo>
                <a:lnTo>
                  <a:pt x="1384349" y="1317736"/>
                </a:lnTo>
                <a:lnTo>
                  <a:pt x="1382907" y="1318916"/>
                </a:lnTo>
                <a:lnTo>
                  <a:pt x="1381202" y="1318916"/>
                </a:lnTo>
                <a:lnTo>
                  <a:pt x="1380546" y="1319572"/>
                </a:lnTo>
                <a:lnTo>
                  <a:pt x="1379891" y="1319572"/>
                </a:lnTo>
                <a:lnTo>
                  <a:pt x="1379104" y="1319834"/>
                </a:lnTo>
                <a:lnTo>
                  <a:pt x="1378710" y="1319834"/>
                </a:lnTo>
                <a:lnTo>
                  <a:pt x="1378448" y="1319834"/>
                </a:lnTo>
                <a:lnTo>
                  <a:pt x="1378448" y="1321277"/>
                </a:lnTo>
                <a:lnTo>
                  <a:pt x="1377006" y="1321670"/>
                </a:lnTo>
                <a:lnTo>
                  <a:pt x="1376612" y="1323112"/>
                </a:lnTo>
                <a:lnTo>
                  <a:pt x="1374908" y="1324555"/>
                </a:lnTo>
                <a:lnTo>
                  <a:pt x="1374514" y="1325997"/>
                </a:lnTo>
                <a:lnTo>
                  <a:pt x="1374514" y="1327046"/>
                </a:lnTo>
                <a:lnTo>
                  <a:pt x="1373990" y="1327309"/>
                </a:lnTo>
                <a:lnTo>
                  <a:pt x="1373990" y="1328095"/>
                </a:lnTo>
                <a:lnTo>
                  <a:pt x="1373334" y="1329276"/>
                </a:lnTo>
                <a:lnTo>
                  <a:pt x="1372547" y="1328751"/>
                </a:lnTo>
                <a:lnTo>
                  <a:pt x="1370843" y="1329538"/>
                </a:lnTo>
                <a:lnTo>
                  <a:pt x="1369793" y="1329538"/>
                </a:lnTo>
                <a:lnTo>
                  <a:pt x="1368744" y="1329931"/>
                </a:lnTo>
                <a:lnTo>
                  <a:pt x="1367695" y="1329538"/>
                </a:lnTo>
                <a:lnTo>
                  <a:pt x="1366909" y="1329931"/>
                </a:lnTo>
                <a:lnTo>
                  <a:pt x="1366646" y="1330980"/>
                </a:lnTo>
                <a:lnTo>
                  <a:pt x="1366253" y="1330980"/>
                </a:lnTo>
                <a:lnTo>
                  <a:pt x="1366253" y="1332029"/>
                </a:lnTo>
                <a:lnTo>
                  <a:pt x="1365466" y="1332029"/>
                </a:lnTo>
                <a:lnTo>
                  <a:pt x="1365204" y="1332685"/>
                </a:lnTo>
                <a:lnTo>
                  <a:pt x="1365466" y="1334127"/>
                </a:lnTo>
                <a:lnTo>
                  <a:pt x="1364548" y="1335176"/>
                </a:lnTo>
                <a:lnTo>
                  <a:pt x="1364548" y="1335570"/>
                </a:lnTo>
                <a:lnTo>
                  <a:pt x="1364811" y="1335832"/>
                </a:lnTo>
                <a:lnTo>
                  <a:pt x="1365466" y="1336619"/>
                </a:lnTo>
                <a:lnTo>
                  <a:pt x="1367695" y="1337012"/>
                </a:lnTo>
                <a:lnTo>
                  <a:pt x="1369138" y="1338717"/>
                </a:lnTo>
                <a:lnTo>
                  <a:pt x="1368744" y="1340028"/>
                </a:lnTo>
                <a:lnTo>
                  <a:pt x="1365991" y="1342651"/>
                </a:lnTo>
                <a:lnTo>
                  <a:pt x="1365204" y="1345011"/>
                </a:lnTo>
                <a:lnTo>
                  <a:pt x="1365466" y="1345798"/>
                </a:lnTo>
                <a:lnTo>
                  <a:pt x="1365466" y="1347634"/>
                </a:lnTo>
                <a:lnTo>
                  <a:pt x="1365204" y="1349339"/>
                </a:lnTo>
                <a:lnTo>
                  <a:pt x="1365466" y="1351174"/>
                </a:lnTo>
                <a:lnTo>
                  <a:pt x="1364811" y="1352092"/>
                </a:lnTo>
                <a:lnTo>
                  <a:pt x="1364811" y="1352879"/>
                </a:lnTo>
                <a:lnTo>
                  <a:pt x="1364155" y="1353535"/>
                </a:lnTo>
                <a:lnTo>
                  <a:pt x="1364155" y="1354190"/>
                </a:lnTo>
                <a:lnTo>
                  <a:pt x="1365204" y="1355371"/>
                </a:lnTo>
                <a:lnTo>
                  <a:pt x="1366253" y="1358518"/>
                </a:lnTo>
                <a:lnTo>
                  <a:pt x="1368089" y="1360354"/>
                </a:lnTo>
                <a:lnTo>
                  <a:pt x="1368744" y="1366910"/>
                </a:lnTo>
                <a:lnTo>
                  <a:pt x="1368351" y="1368353"/>
                </a:lnTo>
                <a:lnTo>
                  <a:pt x="1366253" y="1370188"/>
                </a:lnTo>
                <a:lnTo>
                  <a:pt x="1368089" y="1372287"/>
                </a:lnTo>
                <a:lnTo>
                  <a:pt x="1370449" y="1378450"/>
                </a:lnTo>
                <a:lnTo>
                  <a:pt x="1373072" y="1379367"/>
                </a:lnTo>
                <a:lnTo>
                  <a:pt x="1376612" y="1381597"/>
                </a:lnTo>
                <a:lnTo>
                  <a:pt x="1384087" y="1384088"/>
                </a:lnTo>
                <a:lnTo>
                  <a:pt x="1385005" y="1388416"/>
                </a:lnTo>
                <a:lnTo>
                  <a:pt x="1385005" y="1389727"/>
                </a:lnTo>
                <a:lnTo>
                  <a:pt x="1385005" y="1393267"/>
                </a:lnTo>
                <a:lnTo>
                  <a:pt x="1386185" y="1395497"/>
                </a:lnTo>
                <a:lnTo>
                  <a:pt x="1386185" y="1395759"/>
                </a:lnTo>
                <a:lnTo>
                  <a:pt x="1386972" y="1396808"/>
                </a:lnTo>
                <a:lnTo>
                  <a:pt x="1389332" y="1398513"/>
                </a:lnTo>
                <a:lnTo>
                  <a:pt x="1389725" y="1399955"/>
                </a:lnTo>
                <a:lnTo>
                  <a:pt x="1389332" y="1402053"/>
                </a:lnTo>
                <a:lnTo>
                  <a:pt x="1391168" y="1403496"/>
                </a:lnTo>
                <a:lnTo>
                  <a:pt x="1392086" y="1405594"/>
                </a:lnTo>
                <a:lnTo>
                  <a:pt x="1393266" y="1405987"/>
                </a:lnTo>
                <a:lnTo>
                  <a:pt x="1394971" y="1405987"/>
                </a:lnTo>
                <a:lnTo>
                  <a:pt x="1398511" y="1410577"/>
                </a:lnTo>
                <a:lnTo>
                  <a:pt x="1398904" y="1411232"/>
                </a:lnTo>
                <a:lnTo>
                  <a:pt x="1399167" y="1415560"/>
                </a:lnTo>
                <a:lnTo>
                  <a:pt x="1400347" y="1416215"/>
                </a:lnTo>
                <a:lnTo>
                  <a:pt x="1400347" y="1417002"/>
                </a:lnTo>
                <a:lnTo>
                  <a:pt x="1400609" y="1417395"/>
                </a:lnTo>
                <a:lnTo>
                  <a:pt x="1400347" y="1417395"/>
                </a:lnTo>
                <a:lnTo>
                  <a:pt x="1398904" y="1418313"/>
                </a:lnTo>
                <a:lnTo>
                  <a:pt x="1398249" y="1419100"/>
                </a:lnTo>
                <a:lnTo>
                  <a:pt x="1398249" y="1420149"/>
                </a:lnTo>
                <a:lnTo>
                  <a:pt x="1397462" y="1421198"/>
                </a:lnTo>
                <a:lnTo>
                  <a:pt x="1398249" y="1421854"/>
                </a:lnTo>
                <a:lnTo>
                  <a:pt x="1397724" y="1422641"/>
                </a:lnTo>
                <a:lnTo>
                  <a:pt x="1398904" y="1425132"/>
                </a:lnTo>
                <a:lnTo>
                  <a:pt x="1397724" y="1425394"/>
                </a:lnTo>
                <a:lnTo>
                  <a:pt x="1397724" y="1425788"/>
                </a:lnTo>
                <a:lnTo>
                  <a:pt x="1398249" y="1426837"/>
                </a:lnTo>
                <a:lnTo>
                  <a:pt x="1398249" y="1427493"/>
                </a:lnTo>
                <a:lnTo>
                  <a:pt x="1398904" y="1429722"/>
                </a:lnTo>
                <a:lnTo>
                  <a:pt x="1398904" y="1431033"/>
                </a:lnTo>
                <a:lnTo>
                  <a:pt x="1399167" y="1433393"/>
                </a:lnTo>
                <a:lnTo>
                  <a:pt x="1399954" y="1435098"/>
                </a:lnTo>
                <a:lnTo>
                  <a:pt x="1404281" y="1438507"/>
                </a:lnTo>
                <a:lnTo>
                  <a:pt x="1404281" y="1439294"/>
                </a:lnTo>
                <a:lnTo>
                  <a:pt x="1404543" y="1441130"/>
                </a:lnTo>
                <a:lnTo>
                  <a:pt x="1405330" y="1442573"/>
                </a:lnTo>
                <a:lnTo>
                  <a:pt x="1406510" y="1443491"/>
                </a:lnTo>
                <a:lnTo>
                  <a:pt x="1406772" y="1444933"/>
                </a:lnTo>
                <a:lnTo>
                  <a:pt x="1407166" y="1445589"/>
                </a:lnTo>
                <a:lnTo>
                  <a:pt x="1407166" y="1446769"/>
                </a:lnTo>
                <a:lnTo>
                  <a:pt x="1407428" y="1447031"/>
                </a:lnTo>
                <a:lnTo>
                  <a:pt x="1408084" y="1447818"/>
                </a:lnTo>
                <a:lnTo>
                  <a:pt x="1409264" y="1449260"/>
                </a:lnTo>
                <a:lnTo>
                  <a:pt x="1410706" y="1449654"/>
                </a:lnTo>
                <a:lnTo>
                  <a:pt x="1411624" y="1449654"/>
                </a:lnTo>
                <a:lnTo>
                  <a:pt x="1410969" y="1450572"/>
                </a:lnTo>
                <a:lnTo>
                  <a:pt x="1408084" y="1450572"/>
                </a:lnTo>
                <a:lnTo>
                  <a:pt x="1405068" y="1451358"/>
                </a:lnTo>
                <a:lnTo>
                  <a:pt x="1402707" y="1450965"/>
                </a:lnTo>
                <a:lnTo>
                  <a:pt x="1402344" y="1450665"/>
                </a:lnTo>
                <a:lnTo>
                  <a:pt x="1402706" y="1450965"/>
                </a:lnTo>
                <a:lnTo>
                  <a:pt x="1402444" y="1453456"/>
                </a:lnTo>
                <a:lnTo>
                  <a:pt x="1402706" y="1455292"/>
                </a:lnTo>
                <a:lnTo>
                  <a:pt x="1404542" y="1456210"/>
                </a:lnTo>
                <a:lnTo>
                  <a:pt x="1404542" y="1456734"/>
                </a:lnTo>
                <a:lnTo>
                  <a:pt x="1401002" y="1456734"/>
                </a:lnTo>
                <a:lnTo>
                  <a:pt x="1396805" y="1458308"/>
                </a:lnTo>
                <a:lnTo>
                  <a:pt x="1396019" y="1459488"/>
                </a:lnTo>
                <a:lnTo>
                  <a:pt x="1392609" y="1460537"/>
                </a:lnTo>
                <a:lnTo>
                  <a:pt x="1390380" y="1460931"/>
                </a:lnTo>
                <a:lnTo>
                  <a:pt x="1389331" y="1462635"/>
                </a:lnTo>
                <a:lnTo>
                  <a:pt x="1389724" y="1464471"/>
                </a:lnTo>
                <a:lnTo>
                  <a:pt x="1391429" y="1466831"/>
                </a:lnTo>
                <a:lnTo>
                  <a:pt x="1392872" y="1468667"/>
                </a:lnTo>
                <a:lnTo>
                  <a:pt x="1393265" y="1469716"/>
                </a:lnTo>
                <a:lnTo>
                  <a:pt x="1392872" y="1469716"/>
                </a:lnTo>
                <a:lnTo>
                  <a:pt x="1391822" y="1468667"/>
                </a:lnTo>
                <a:lnTo>
                  <a:pt x="1390380" y="1469454"/>
                </a:lnTo>
                <a:lnTo>
                  <a:pt x="1389331" y="1469061"/>
                </a:lnTo>
                <a:lnTo>
                  <a:pt x="1387888" y="1468667"/>
                </a:lnTo>
                <a:lnTo>
                  <a:pt x="1387626" y="1469454"/>
                </a:lnTo>
                <a:lnTo>
                  <a:pt x="1388282" y="1469716"/>
                </a:lnTo>
                <a:lnTo>
                  <a:pt x="1388282" y="1470372"/>
                </a:lnTo>
                <a:lnTo>
                  <a:pt x="1387233" y="1471159"/>
                </a:lnTo>
                <a:lnTo>
                  <a:pt x="1387233" y="1471814"/>
                </a:lnTo>
                <a:lnTo>
                  <a:pt x="1387233" y="1472208"/>
                </a:lnTo>
                <a:lnTo>
                  <a:pt x="1387888" y="1472995"/>
                </a:lnTo>
                <a:lnTo>
                  <a:pt x="1387626" y="1474437"/>
                </a:lnTo>
                <a:lnTo>
                  <a:pt x="1387888" y="1475355"/>
                </a:lnTo>
                <a:lnTo>
                  <a:pt x="1387888" y="1475748"/>
                </a:lnTo>
                <a:lnTo>
                  <a:pt x="1387888" y="1476142"/>
                </a:lnTo>
                <a:lnTo>
                  <a:pt x="1388282" y="1476797"/>
                </a:lnTo>
                <a:lnTo>
                  <a:pt x="1389069" y="1477453"/>
                </a:lnTo>
                <a:lnTo>
                  <a:pt x="1389069" y="1477846"/>
                </a:lnTo>
                <a:lnTo>
                  <a:pt x="1389331" y="1478633"/>
                </a:lnTo>
                <a:lnTo>
                  <a:pt x="1389724" y="1479289"/>
                </a:lnTo>
                <a:lnTo>
                  <a:pt x="1389724" y="1479551"/>
                </a:lnTo>
                <a:lnTo>
                  <a:pt x="1389724" y="1482436"/>
                </a:lnTo>
                <a:lnTo>
                  <a:pt x="1389987" y="1482436"/>
                </a:lnTo>
                <a:lnTo>
                  <a:pt x="1391167" y="1482436"/>
                </a:lnTo>
                <a:lnTo>
                  <a:pt x="1391167" y="1482174"/>
                </a:lnTo>
                <a:lnTo>
                  <a:pt x="1391822" y="1482174"/>
                </a:lnTo>
                <a:lnTo>
                  <a:pt x="1391822" y="1482829"/>
                </a:lnTo>
                <a:lnTo>
                  <a:pt x="1392085" y="1482436"/>
                </a:lnTo>
                <a:lnTo>
                  <a:pt x="1394314" y="1483878"/>
                </a:lnTo>
                <a:lnTo>
                  <a:pt x="1396805" y="1483878"/>
                </a:lnTo>
                <a:lnTo>
                  <a:pt x="1396805" y="1484272"/>
                </a:lnTo>
                <a:lnTo>
                  <a:pt x="1398510" y="1484272"/>
                </a:lnTo>
                <a:lnTo>
                  <a:pt x="1398903" y="1484928"/>
                </a:lnTo>
                <a:lnTo>
                  <a:pt x="1399166" y="1484928"/>
                </a:lnTo>
                <a:lnTo>
                  <a:pt x="1398903" y="1485714"/>
                </a:lnTo>
                <a:lnTo>
                  <a:pt x="1399690" y="1485714"/>
                </a:lnTo>
                <a:lnTo>
                  <a:pt x="1399952" y="1486108"/>
                </a:lnTo>
                <a:lnTo>
                  <a:pt x="1399690" y="1486370"/>
                </a:lnTo>
                <a:lnTo>
                  <a:pt x="1399952" y="1486894"/>
                </a:lnTo>
                <a:lnTo>
                  <a:pt x="1399690" y="1487812"/>
                </a:lnTo>
                <a:lnTo>
                  <a:pt x="1398903" y="1488468"/>
                </a:lnTo>
                <a:lnTo>
                  <a:pt x="1398510" y="1488993"/>
                </a:lnTo>
                <a:lnTo>
                  <a:pt x="1398510" y="1489911"/>
                </a:lnTo>
                <a:lnTo>
                  <a:pt x="1397068" y="1492533"/>
                </a:lnTo>
                <a:lnTo>
                  <a:pt x="1397461" y="1493976"/>
                </a:lnTo>
                <a:lnTo>
                  <a:pt x="1397723" y="1493976"/>
                </a:lnTo>
                <a:lnTo>
                  <a:pt x="1397723" y="1494893"/>
                </a:lnTo>
                <a:lnTo>
                  <a:pt x="1398248" y="1494893"/>
                </a:lnTo>
                <a:lnTo>
                  <a:pt x="1397723" y="1495549"/>
                </a:lnTo>
                <a:lnTo>
                  <a:pt x="1397461" y="1495549"/>
                </a:lnTo>
                <a:lnTo>
                  <a:pt x="1397068" y="1495942"/>
                </a:lnTo>
                <a:lnTo>
                  <a:pt x="1397461" y="1496336"/>
                </a:lnTo>
                <a:lnTo>
                  <a:pt x="1396805" y="1496992"/>
                </a:lnTo>
                <a:lnTo>
                  <a:pt x="1395625" y="1496729"/>
                </a:lnTo>
                <a:lnTo>
                  <a:pt x="1394969" y="1495942"/>
                </a:lnTo>
                <a:lnTo>
                  <a:pt x="1394707" y="1497385"/>
                </a:lnTo>
                <a:lnTo>
                  <a:pt x="1392872" y="1496992"/>
                </a:lnTo>
                <a:lnTo>
                  <a:pt x="1392872" y="1496729"/>
                </a:lnTo>
                <a:lnTo>
                  <a:pt x="1392609" y="1496336"/>
                </a:lnTo>
                <a:lnTo>
                  <a:pt x="1392609" y="1494631"/>
                </a:lnTo>
                <a:lnTo>
                  <a:pt x="1391822" y="1494631"/>
                </a:lnTo>
                <a:lnTo>
                  <a:pt x="1389331" y="1494893"/>
                </a:lnTo>
                <a:lnTo>
                  <a:pt x="1389724" y="1494631"/>
                </a:lnTo>
                <a:lnTo>
                  <a:pt x="1388544" y="1494238"/>
                </a:lnTo>
                <a:lnTo>
                  <a:pt x="1388544" y="1493451"/>
                </a:lnTo>
                <a:lnTo>
                  <a:pt x="1387888" y="1492795"/>
                </a:lnTo>
                <a:lnTo>
                  <a:pt x="1386970" y="1492008"/>
                </a:lnTo>
                <a:lnTo>
                  <a:pt x="1385790" y="1492008"/>
                </a:lnTo>
                <a:lnTo>
                  <a:pt x="1385790" y="1491353"/>
                </a:lnTo>
                <a:lnTo>
                  <a:pt x="1385528" y="1491091"/>
                </a:lnTo>
                <a:lnTo>
                  <a:pt x="1386184" y="1489648"/>
                </a:lnTo>
                <a:lnTo>
                  <a:pt x="1385528" y="1488468"/>
                </a:lnTo>
                <a:lnTo>
                  <a:pt x="1384348" y="1488468"/>
                </a:lnTo>
                <a:lnTo>
                  <a:pt x="1383561" y="1487812"/>
                </a:lnTo>
                <a:lnTo>
                  <a:pt x="1384086" y="1487550"/>
                </a:lnTo>
                <a:lnTo>
                  <a:pt x="1380545" y="1485714"/>
                </a:lnTo>
                <a:lnTo>
                  <a:pt x="1377005" y="1485714"/>
                </a:lnTo>
                <a:lnTo>
                  <a:pt x="1375169" y="1487550"/>
                </a:lnTo>
                <a:lnTo>
                  <a:pt x="1373726" y="1488206"/>
                </a:lnTo>
                <a:lnTo>
                  <a:pt x="1373726" y="1489911"/>
                </a:lnTo>
                <a:lnTo>
                  <a:pt x="1373071" y="1490566"/>
                </a:lnTo>
                <a:lnTo>
                  <a:pt x="1373071" y="1491746"/>
                </a:lnTo>
                <a:lnTo>
                  <a:pt x="1372284" y="1491353"/>
                </a:lnTo>
                <a:lnTo>
                  <a:pt x="1372284" y="1491746"/>
                </a:lnTo>
                <a:lnTo>
                  <a:pt x="1371628" y="1491746"/>
                </a:lnTo>
                <a:lnTo>
                  <a:pt x="1371104" y="1493451"/>
                </a:lnTo>
                <a:lnTo>
                  <a:pt x="1370448" y="1493451"/>
                </a:lnTo>
                <a:lnTo>
                  <a:pt x="1368350" y="1493451"/>
                </a:lnTo>
                <a:lnTo>
                  <a:pt x="1368088" y="1495287"/>
                </a:lnTo>
                <a:lnTo>
                  <a:pt x="1365465" y="1494893"/>
                </a:lnTo>
                <a:lnTo>
                  <a:pt x="1364547" y="1496992"/>
                </a:lnTo>
                <a:lnTo>
                  <a:pt x="1364547" y="1497385"/>
                </a:lnTo>
                <a:lnTo>
                  <a:pt x="1363760" y="1497385"/>
                </a:lnTo>
                <a:lnTo>
                  <a:pt x="1362056" y="1498827"/>
                </a:lnTo>
                <a:lnTo>
                  <a:pt x="1357466" y="1499876"/>
                </a:lnTo>
                <a:lnTo>
                  <a:pt x="1353270" y="1497385"/>
                </a:lnTo>
                <a:lnTo>
                  <a:pt x="1352483" y="1497647"/>
                </a:lnTo>
                <a:lnTo>
                  <a:pt x="1352090" y="1498827"/>
                </a:lnTo>
                <a:lnTo>
                  <a:pt x="1350385" y="1499876"/>
                </a:lnTo>
                <a:lnTo>
                  <a:pt x="1348943" y="1499876"/>
                </a:lnTo>
                <a:lnTo>
                  <a:pt x="1347894" y="1500532"/>
                </a:lnTo>
                <a:lnTo>
                  <a:pt x="1344353" y="1499090"/>
                </a:lnTo>
                <a:lnTo>
                  <a:pt x="1343828" y="1497385"/>
                </a:lnTo>
                <a:lnTo>
                  <a:pt x="1343173" y="1495287"/>
                </a:lnTo>
                <a:lnTo>
                  <a:pt x="1342124" y="1495942"/>
                </a:lnTo>
                <a:lnTo>
                  <a:pt x="1341075" y="1493189"/>
                </a:lnTo>
                <a:lnTo>
                  <a:pt x="1339370" y="1489911"/>
                </a:lnTo>
                <a:lnTo>
                  <a:pt x="1336485" y="1488993"/>
                </a:lnTo>
                <a:lnTo>
                  <a:pt x="1335830" y="1487812"/>
                </a:lnTo>
                <a:lnTo>
                  <a:pt x="1332551" y="1486370"/>
                </a:lnTo>
                <a:lnTo>
                  <a:pt x="1332289" y="1485714"/>
                </a:lnTo>
                <a:lnTo>
                  <a:pt x="1330847" y="1484928"/>
                </a:lnTo>
                <a:lnTo>
                  <a:pt x="1329404" y="1484928"/>
                </a:lnTo>
                <a:lnTo>
                  <a:pt x="1329404" y="1484534"/>
                </a:lnTo>
                <a:lnTo>
                  <a:pt x="1329011" y="1484272"/>
                </a:lnTo>
                <a:lnTo>
                  <a:pt x="1327568" y="1484928"/>
                </a:lnTo>
                <a:lnTo>
                  <a:pt x="1326913" y="1484272"/>
                </a:lnTo>
                <a:lnTo>
                  <a:pt x="1326650" y="1484534"/>
                </a:lnTo>
                <a:lnTo>
                  <a:pt x="1326257" y="1484272"/>
                </a:lnTo>
                <a:lnTo>
                  <a:pt x="1325470" y="1483616"/>
                </a:lnTo>
                <a:lnTo>
                  <a:pt x="1324814" y="1484272"/>
                </a:lnTo>
                <a:lnTo>
                  <a:pt x="1323372" y="1483878"/>
                </a:lnTo>
                <a:lnTo>
                  <a:pt x="1322323" y="1482829"/>
                </a:lnTo>
                <a:lnTo>
                  <a:pt x="1321930" y="1482436"/>
                </a:lnTo>
                <a:lnTo>
                  <a:pt x="1321667" y="1481518"/>
                </a:lnTo>
                <a:lnTo>
                  <a:pt x="1320225" y="1480338"/>
                </a:lnTo>
                <a:lnTo>
                  <a:pt x="1319569" y="1480731"/>
                </a:lnTo>
                <a:lnTo>
                  <a:pt x="1316684" y="1479289"/>
                </a:lnTo>
                <a:lnTo>
                  <a:pt x="1316029" y="1479289"/>
                </a:lnTo>
                <a:lnTo>
                  <a:pt x="1314455" y="1479289"/>
                </a:lnTo>
                <a:lnTo>
                  <a:pt x="1312750" y="1480338"/>
                </a:lnTo>
                <a:lnTo>
                  <a:pt x="1312095" y="1480994"/>
                </a:lnTo>
                <a:lnTo>
                  <a:pt x="1310652" y="1481780"/>
                </a:lnTo>
                <a:lnTo>
                  <a:pt x="1309210" y="1481780"/>
                </a:lnTo>
                <a:lnTo>
                  <a:pt x="1307768" y="1482829"/>
                </a:lnTo>
                <a:lnTo>
                  <a:pt x="1306325" y="1482829"/>
                </a:lnTo>
                <a:lnTo>
                  <a:pt x="1303571" y="1482174"/>
                </a:lnTo>
                <a:lnTo>
                  <a:pt x="1301473" y="1483092"/>
                </a:lnTo>
                <a:lnTo>
                  <a:pt x="1300031" y="1482829"/>
                </a:lnTo>
                <a:lnTo>
                  <a:pt x="1299244" y="1482436"/>
                </a:lnTo>
                <a:lnTo>
                  <a:pt x="1297146" y="1481780"/>
                </a:lnTo>
                <a:lnTo>
                  <a:pt x="1296490" y="1481780"/>
                </a:lnTo>
                <a:lnTo>
                  <a:pt x="1295835" y="1482174"/>
                </a:lnTo>
                <a:lnTo>
                  <a:pt x="1295048" y="1482174"/>
                </a:lnTo>
                <a:lnTo>
                  <a:pt x="1293868" y="1482829"/>
                </a:lnTo>
                <a:lnTo>
                  <a:pt x="1295048" y="1483616"/>
                </a:lnTo>
                <a:lnTo>
                  <a:pt x="1295310" y="1484272"/>
                </a:lnTo>
                <a:lnTo>
                  <a:pt x="1296752" y="1484928"/>
                </a:lnTo>
                <a:lnTo>
                  <a:pt x="1297146" y="1485714"/>
                </a:lnTo>
                <a:lnTo>
                  <a:pt x="1296752" y="1486370"/>
                </a:lnTo>
                <a:lnTo>
                  <a:pt x="1297539" y="1487157"/>
                </a:lnTo>
                <a:lnTo>
                  <a:pt x="1297539" y="1487812"/>
                </a:lnTo>
                <a:lnTo>
                  <a:pt x="1297146" y="1488206"/>
                </a:lnTo>
                <a:lnTo>
                  <a:pt x="1297146" y="1488468"/>
                </a:lnTo>
                <a:lnTo>
                  <a:pt x="1297539" y="1489255"/>
                </a:lnTo>
                <a:lnTo>
                  <a:pt x="1297933" y="1489911"/>
                </a:lnTo>
                <a:lnTo>
                  <a:pt x="1297539" y="1490566"/>
                </a:lnTo>
                <a:lnTo>
                  <a:pt x="1297933" y="1491091"/>
                </a:lnTo>
                <a:lnTo>
                  <a:pt x="1297539" y="1491746"/>
                </a:lnTo>
                <a:lnTo>
                  <a:pt x="1297146" y="1492008"/>
                </a:lnTo>
                <a:lnTo>
                  <a:pt x="1297933" y="1493189"/>
                </a:lnTo>
                <a:lnTo>
                  <a:pt x="1297933" y="1493976"/>
                </a:lnTo>
                <a:lnTo>
                  <a:pt x="1297539" y="1496729"/>
                </a:lnTo>
                <a:lnTo>
                  <a:pt x="1297146" y="1496992"/>
                </a:lnTo>
                <a:lnTo>
                  <a:pt x="1296752" y="1497647"/>
                </a:lnTo>
                <a:lnTo>
                  <a:pt x="1296097" y="1499090"/>
                </a:lnTo>
                <a:lnTo>
                  <a:pt x="1293868" y="1499876"/>
                </a:lnTo>
                <a:lnTo>
                  <a:pt x="1293212" y="1499876"/>
                </a:lnTo>
                <a:lnTo>
                  <a:pt x="1292556" y="1500532"/>
                </a:lnTo>
                <a:lnTo>
                  <a:pt x="1295310" y="1501712"/>
                </a:lnTo>
                <a:lnTo>
                  <a:pt x="1295310" y="1502368"/>
                </a:lnTo>
                <a:lnTo>
                  <a:pt x="1293868" y="1504466"/>
                </a:lnTo>
                <a:lnTo>
                  <a:pt x="1293605" y="1505908"/>
                </a:lnTo>
                <a:lnTo>
                  <a:pt x="1294392" y="1506171"/>
                </a:lnTo>
                <a:lnTo>
                  <a:pt x="1294392" y="1507613"/>
                </a:lnTo>
                <a:lnTo>
                  <a:pt x="1293605" y="1508793"/>
                </a:lnTo>
                <a:lnTo>
                  <a:pt x="1292163" y="1509449"/>
                </a:lnTo>
                <a:lnTo>
                  <a:pt x="1291770" y="1510891"/>
                </a:lnTo>
                <a:lnTo>
                  <a:pt x="1289671" y="1511809"/>
                </a:lnTo>
                <a:lnTo>
                  <a:pt x="1287311" y="1514432"/>
                </a:lnTo>
                <a:lnTo>
                  <a:pt x="1287311" y="1516137"/>
                </a:lnTo>
                <a:lnTo>
                  <a:pt x="1285869" y="1517448"/>
                </a:lnTo>
                <a:lnTo>
                  <a:pt x="1285869" y="1518890"/>
                </a:lnTo>
                <a:lnTo>
                  <a:pt x="1285082" y="1521775"/>
                </a:lnTo>
                <a:lnTo>
                  <a:pt x="1281148" y="1522431"/>
                </a:lnTo>
                <a:lnTo>
                  <a:pt x="1276558" y="1524529"/>
                </a:lnTo>
                <a:lnTo>
                  <a:pt x="1275509" y="1523873"/>
                </a:lnTo>
                <a:lnTo>
                  <a:pt x="1273018" y="1524267"/>
                </a:lnTo>
                <a:lnTo>
                  <a:pt x="1272231" y="1527152"/>
                </a:lnTo>
                <a:lnTo>
                  <a:pt x="1271969" y="1527414"/>
                </a:lnTo>
                <a:lnTo>
                  <a:pt x="1270920" y="1528201"/>
                </a:lnTo>
                <a:lnTo>
                  <a:pt x="1270133" y="1529905"/>
                </a:lnTo>
                <a:lnTo>
                  <a:pt x="1270133" y="1533839"/>
                </a:lnTo>
                <a:lnTo>
                  <a:pt x="1270920" y="1534495"/>
                </a:lnTo>
                <a:lnTo>
                  <a:pt x="1270920" y="1535282"/>
                </a:lnTo>
                <a:lnTo>
                  <a:pt x="1270657" y="1536331"/>
                </a:lnTo>
                <a:lnTo>
                  <a:pt x="1269215" y="1536331"/>
                </a:lnTo>
                <a:lnTo>
                  <a:pt x="1268690" y="1536593"/>
                </a:lnTo>
                <a:lnTo>
                  <a:pt x="1267773" y="1536987"/>
                </a:lnTo>
                <a:lnTo>
                  <a:pt x="1266986" y="1536987"/>
                </a:lnTo>
                <a:lnTo>
                  <a:pt x="1265675" y="1535937"/>
                </a:lnTo>
                <a:lnTo>
                  <a:pt x="1264232" y="1536593"/>
                </a:lnTo>
                <a:lnTo>
                  <a:pt x="1263839" y="1536987"/>
                </a:lnTo>
                <a:lnTo>
                  <a:pt x="1262396" y="1537380"/>
                </a:lnTo>
                <a:lnTo>
                  <a:pt x="1262396" y="1538036"/>
                </a:lnTo>
                <a:lnTo>
                  <a:pt x="1260954" y="1538036"/>
                </a:lnTo>
                <a:lnTo>
                  <a:pt x="1260691" y="1538429"/>
                </a:lnTo>
                <a:lnTo>
                  <a:pt x="1260954" y="1539609"/>
                </a:lnTo>
                <a:lnTo>
                  <a:pt x="1260954" y="1539871"/>
                </a:lnTo>
                <a:lnTo>
                  <a:pt x="1258200" y="1540658"/>
                </a:lnTo>
                <a:lnTo>
                  <a:pt x="1257151" y="1541314"/>
                </a:lnTo>
                <a:lnTo>
                  <a:pt x="1253479" y="1541969"/>
                </a:lnTo>
                <a:lnTo>
                  <a:pt x="1253479" y="1542756"/>
                </a:lnTo>
                <a:lnTo>
                  <a:pt x="1251119" y="1542363"/>
                </a:lnTo>
                <a:lnTo>
                  <a:pt x="1250594" y="1545248"/>
                </a:lnTo>
                <a:lnTo>
                  <a:pt x="1248496" y="1546297"/>
                </a:lnTo>
                <a:lnTo>
                  <a:pt x="1248234" y="1547346"/>
                </a:lnTo>
                <a:lnTo>
                  <a:pt x="1247054" y="1548788"/>
                </a:lnTo>
                <a:lnTo>
                  <a:pt x="1247447" y="1549444"/>
                </a:lnTo>
                <a:lnTo>
                  <a:pt x="1246792" y="1549706"/>
                </a:lnTo>
                <a:lnTo>
                  <a:pt x="1246398" y="1549444"/>
                </a:lnTo>
                <a:lnTo>
                  <a:pt x="1245743" y="1549444"/>
                </a:lnTo>
                <a:lnTo>
                  <a:pt x="1245349" y="1548788"/>
                </a:lnTo>
                <a:lnTo>
                  <a:pt x="1244038" y="1548395"/>
                </a:lnTo>
                <a:lnTo>
                  <a:pt x="1243645" y="1549706"/>
                </a:lnTo>
                <a:lnTo>
                  <a:pt x="1242595" y="1549706"/>
                </a:lnTo>
                <a:lnTo>
                  <a:pt x="1241153" y="1550493"/>
                </a:lnTo>
                <a:lnTo>
                  <a:pt x="1240497" y="1549706"/>
                </a:lnTo>
                <a:lnTo>
                  <a:pt x="1240497" y="1549051"/>
                </a:lnTo>
                <a:lnTo>
                  <a:pt x="1240760" y="1546690"/>
                </a:lnTo>
                <a:lnTo>
                  <a:pt x="1240497" y="1546297"/>
                </a:lnTo>
                <a:lnTo>
                  <a:pt x="1240760" y="1546035"/>
                </a:lnTo>
                <a:lnTo>
                  <a:pt x="1240760" y="1545510"/>
                </a:lnTo>
                <a:lnTo>
                  <a:pt x="1239973" y="1546035"/>
                </a:lnTo>
                <a:lnTo>
                  <a:pt x="1239711" y="1545510"/>
                </a:lnTo>
                <a:lnTo>
                  <a:pt x="1239973" y="1544854"/>
                </a:lnTo>
                <a:lnTo>
                  <a:pt x="1236957" y="1541052"/>
                </a:lnTo>
                <a:lnTo>
                  <a:pt x="1235777" y="1541314"/>
                </a:lnTo>
                <a:lnTo>
                  <a:pt x="1232892" y="1544067"/>
                </a:lnTo>
                <a:lnTo>
                  <a:pt x="1231580" y="1544854"/>
                </a:lnTo>
                <a:lnTo>
                  <a:pt x="1231580" y="1545510"/>
                </a:lnTo>
                <a:lnTo>
                  <a:pt x="1230531" y="1546297"/>
                </a:lnTo>
                <a:lnTo>
                  <a:pt x="1229482" y="1549051"/>
                </a:lnTo>
                <a:lnTo>
                  <a:pt x="1227253" y="1550493"/>
                </a:lnTo>
                <a:lnTo>
                  <a:pt x="1227253" y="1551935"/>
                </a:lnTo>
                <a:lnTo>
                  <a:pt x="1227778" y="1552329"/>
                </a:lnTo>
                <a:lnTo>
                  <a:pt x="1228696" y="1553378"/>
                </a:lnTo>
                <a:lnTo>
                  <a:pt x="1230138" y="1553378"/>
                </a:lnTo>
                <a:lnTo>
                  <a:pt x="1230138" y="1555082"/>
                </a:lnTo>
                <a:lnTo>
                  <a:pt x="1228696" y="1555869"/>
                </a:lnTo>
                <a:lnTo>
                  <a:pt x="1228040" y="1556787"/>
                </a:lnTo>
                <a:lnTo>
                  <a:pt x="1227253" y="1557967"/>
                </a:lnTo>
                <a:lnTo>
                  <a:pt x="1227253" y="1558230"/>
                </a:lnTo>
                <a:lnTo>
                  <a:pt x="1228040" y="1559016"/>
                </a:lnTo>
                <a:lnTo>
                  <a:pt x="1226204" y="1562950"/>
                </a:lnTo>
                <a:lnTo>
                  <a:pt x="1225811" y="1564393"/>
                </a:lnTo>
                <a:lnTo>
                  <a:pt x="1225155" y="1565049"/>
                </a:lnTo>
                <a:lnTo>
                  <a:pt x="1224106" y="1565311"/>
                </a:lnTo>
                <a:lnTo>
                  <a:pt x="1220434" y="1563868"/>
                </a:lnTo>
                <a:lnTo>
                  <a:pt x="1219516" y="1565835"/>
                </a:lnTo>
                <a:lnTo>
                  <a:pt x="1218074" y="1563868"/>
                </a:lnTo>
                <a:lnTo>
                  <a:pt x="1214796" y="1565311"/>
                </a:lnTo>
                <a:lnTo>
                  <a:pt x="1214140" y="1566753"/>
                </a:lnTo>
                <a:lnTo>
                  <a:pt x="1214533" y="1567933"/>
                </a:lnTo>
                <a:lnTo>
                  <a:pt x="1213878" y="1568589"/>
                </a:lnTo>
                <a:lnTo>
                  <a:pt x="1214533" y="1569638"/>
                </a:lnTo>
                <a:lnTo>
                  <a:pt x="1219123" y="1573179"/>
                </a:lnTo>
                <a:lnTo>
                  <a:pt x="1218336" y="1573834"/>
                </a:lnTo>
                <a:lnTo>
                  <a:pt x="1215320" y="1574228"/>
                </a:lnTo>
                <a:lnTo>
                  <a:pt x="1212698" y="1572916"/>
                </a:lnTo>
                <a:lnTo>
                  <a:pt x="1211255" y="1571474"/>
                </a:lnTo>
                <a:lnTo>
                  <a:pt x="1211255" y="1570687"/>
                </a:lnTo>
                <a:lnTo>
                  <a:pt x="1210599" y="1571474"/>
                </a:lnTo>
                <a:lnTo>
                  <a:pt x="1209551" y="1571474"/>
                </a:lnTo>
                <a:lnTo>
                  <a:pt x="1207059" y="1571474"/>
                </a:lnTo>
                <a:lnTo>
                  <a:pt x="1206010" y="1573572"/>
                </a:lnTo>
                <a:lnTo>
                  <a:pt x="1203518" y="1573572"/>
                </a:lnTo>
                <a:lnTo>
                  <a:pt x="1201420" y="1571736"/>
                </a:lnTo>
                <a:lnTo>
                  <a:pt x="1199191" y="1571736"/>
                </a:lnTo>
                <a:lnTo>
                  <a:pt x="1196437" y="1570687"/>
                </a:lnTo>
                <a:lnTo>
                  <a:pt x="1192110" y="1571736"/>
                </a:lnTo>
                <a:lnTo>
                  <a:pt x="1192503" y="1577375"/>
                </a:lnTo>
                <a:lnTo>
                  <a:pt x="1191061" y="1579997"/>
                </a:lnTo>
                <a:lnTo>
                  <a:pt x="1190012" y="1580915"/>
                </a:lnTo>
                <a:lnTo>
                  <a:pt x="1187258" y="1580260"/>
                </a:lnTo>
                <a:lnTo>
                  <a:pt x="1187258" y="1576326"/>
                </a:lnTo>
                <a:lnTo>
                  <a:pt x="1185422" y="1575932"/>
                </a:lnTo>
                <a:lnTo>
                  <a:pt x="1185160" y="1574228"/>
                </a:lnTo>
                <a:lnTo>
                  <a:pt x="1186078" y="1573179"/>
                </a:lnTo>
                <a:lnTo>
                  <a:pt x="1184636" y="1570949"/>
                </a:lnTo>
                <a:lnTo>
                  <a:pt x="1180833" y="1570687"/>
                </a:lnTo>
                <a:lnTo>
                  <a:pt x="1181620" y="1571736"/>
                </a:lnTo>
                <a:lnTo>
                  <a:pt x="1181620" y="1572392"/>
                </a:lnTo>
                <a:lnTo>
                  <a:pt x="1182537" y="1573179"/>
                </a:lnTo>
                <a:lnTo>
                  <a:pt x="1181882" y="1574228"/>
                </a:lnTo>
                <a:lnTo>
                  <a:pt x="1178735" y="1576326"/>
                </a:lnTo>
                <a:lnTo>
                  <a:pt x="1178735" y="1577113"/>
                </a:lnTo>
                <a:lnTo>
                  <a:pt x="1178735" y="1578030"/>
                </a:lnTo>
                <a:lnTo>
                  <a:pt x="1178079" y="1579997"/>
                </a:lnTo>
                <a:lnTo>
                  <a:pt x="1175850" y="1579473"/>
                </a:lnTo>
                <a:lnTo>
                  <a:pt x="1174538" y="1580653"/>
                </a:lnTo>
                <a:lnTo>
                  <a:pt x="1170473" y="1580653"/>
                </a:lnTo>
                <a:lnTo>
                  <a:pt x="1170211" y="1580260"/>
                </a:lnTo>
                <a:lnTo>
                  <a:pt x="1168375" y="1579473"/>
                </a:lnTo>
                <a:lnTo>
                  <a:pt x="1167326" y="1579473"/>
                </a:lnTo>
                <a:lnTo>
                  <a:pt x="1167326" y="1580260"/>
                </a:lnTo>
                <a:lnTo>
                  <a:pt x="1167720" y="1581571"/>
                </a:lnTo>
                <a:lnTo>
                  <a:pt x="1167064" y="1584194"/>
                </a:lnTo>
                <a:lnTo>
                  <a:pt x="1167064" y="1585112"/>
                </a:lnTo>
                <a:lnTo>
                  <a:pt x="1166277" y="1586292"/>
                </a:lnTo>
                <a:lnTo>
                  <a:pt x="1166277" y="1586554"/>
                </a:lnTo>
                <a:lnTo>
                  <a:pt x="1164441" y="1587341"/>
                </a:lnTo>
                <a:lnTo>
                  <a:pt x="1164835" y="1588390"/>
                </a:lnTo>
                <a:lnTo>
                  <a:pt x="1164441" y="1589439"/>
                </a:lnTo>
                <a:lnTo>
                  <a:pt x="1162737" y="1589045"/>
                </a:lnTo>
                <a:lnTo>
                  <a:pt x="1162081" y="1589439"/>
                </a:lnTo>
                <a:lnTo>
                  <a:pt x="1160639" y="1590488"/>
                </a:lnTo>
                <a:lnTo>
                  <a:pt x="1159983" y="1592717"/>
                </a:lnTo>
                <a:lnTo>
                  <a:pt x="1157360" y="1592717"/>
                </a:lnTo>
                <a:lnTo>
                  <a:pt x="1155918" y="1593373"/>
                </a:lnTo>
                <a:lnTo>
                  <a:pt x="1154607" y="1593373"/>
                </a:lnTo>
                <a:lnTo>
                  <a:pt x="1152115" y="1594422"/>
                </a:lnTo>
                <a:lnTo>
                  <a:pt x="1150673" y="1596126"/>
                </a:lnTo>
                <a:lnTo>
                  <a:pt x="1148837" y="1596913"/>
                </a:lnTo>
                <a:lnTo>
                  <a:pt x="1147263" y="1598749"/>
                </a:lnTo>
                <a:lnTo>
                  <a:pt x="1145821" y="1601896"/>
                </a:lnTo>
                <a:lnTo>
                  <a:pt x="1144641" y="1603208"/>
                </a:lnTo>
                <a:lnTo>
                  <a:pt x="1143854" y="1604388"/>
                </a:lnTo>
                <a:lnTo>
                  <a:pt x="1142543" y="1604650"/>
                </a:lnTo>
                <a:lnTo>
                  <a:pt x="1140838" y="1605175"/>
                </a:lnTo>
                <a:lnTo>
                  <a:pt x="1140838" y="1605437"/>
                </a:lnTo>
                <a:lnTo>
                  <a:pt x="1139002" y="1606092"/>
                </a:lnTo>
                <a:lnTo>
                  <a:pt x="1137822" y="1605175"/>
                </a:lnTo>
                <a:lnTo>
                  <a:pt x="1138740" y="1604388"/>
                </a:lnTo>
                <a:lnTo>
                  <a:pt x="1139658" y="1603994"/>
                </a:lnTo>
                <a:lnTo>
                  <a:pt x="1139658" y="1603208"/>
                </a:lnTo>
                <a:lnTo>
                  <a:pt x="1139658" y="1602945"/>
                </a:lnTo>
                <a:lnTo>
                  <a:pt x="1140444" y="1603732"/>
                </a:lnTo>
                <a:lnTo>
                  <a:pt x="1140444" y="1603208"/>
                </a:lnTo>
                <a:lnTo>
                  <a:pt x="1139658" y="1602552"/>
                </a:lnTo>
                <a:lnTo>
                  <a:pt x="1140182" y="1602290"/>
                </a:lnTo>
                <a:lnTo>
                  <a:pt x="1140182" y="1601896"/>
                </a:lnTo>
                <a:lnTo>
                  <a:pt x="1140182" y="1601503"/>
                </a:lnTo>
                <a:lnTo>
                  <a:pt x="1139658" y="1599798"/>
                </a:lnTo>
                <a:lnTo>
                  <a:pt x="1139658" y="1596913"/>
                </a:lnTo>
                <a:lnTo>
                  <a:pt x="1139658" y="1596126"/>
                </a:lnTo>
                <a:lnTo>
                  <a:pt x="1138740" y="1596126"/>
                </a:lnTo>
                <a:lnTo>
                  <a:pt x="1138215" y="1594815"/>
                </a:lnTo>
                <a:lnTo>
                  <a:pt x="1138215" y="1594028"/>
                </a:lnTo>
                <a:lnTo>
                  <a:pt x="1137560" y="1593373"/>
                </a:lnTo>
                <a:lnTo>
                  <a:pt x="1136904" y="1592193"/>
                </a:lnTo>
                <a:lnTo>
                  <a:pt x="1135724" y="1591275"/>
                </a:lnTo>
                <a:lnTo>
                  <a:pt x="1134281" y="1591275"/>
                </a:lnTo>
                <a:lnTo>
                  <a:pt x="1134281" y="1590488"/>
                </a:lnTo>
                <a:lnTo>
                  <a:pt x="1134019" y="1590488"/>
                </a:lnTo>
                <a:lnTo>
                  <a:pt x="1134019" y="1590095"/>
                </a:lnTo>
                <a:lnTo>
                  <a:pt x="1133363" y="1590095"/>
                </a:lnTo>
                <a:lnTo>
                  <a:pt x="1133363" y="1589045"/>
                </a:lnTo>
                <a:lnTo>
                  <a:pt x="1131396" y="1587734"/>
                </a:lnTo>
                <a:lnTo>
                  <a:pt x="1131396" y="1587341"/>
                </a:lnTo>
                <a:lnTo>
                  <a:pt x="1131396" y="1586947"/>
                </a:lnTo>
                <a:lnTo>
                  <a:pt x="1131396" y="1586554"/>
                </a:lnTo>
                <a:lnTo>
                  <a:pt x="1133363" y="1586292"/>
                </a:lnTo>
                <a:lnTo>
                  <a:pt x="1133363" y="1585636"/>
                </a:lnTo>
                <a:lnTo>
                  <a:pt x="1132839" y="1585636"/>
                </a:lnTo>
                <a:lnTo>
                  <a:pt x="1131921" y="1584849"/>
                </a:lnTo>
                <a:lnTo>
                  <a:pt x="1130479" y="1583013"/>
                </a:lnTo>
                <a:lnTo>
                  <a:pt x="1130479" y="1582358"/>
                </a:lnTo>
                <a:lnTo>
                  <a:pt x="1131134" y="1581964"/>
                </a:lnTo>
                <a:lnTo>
                  <a:pt x="1130741" y="1581571"/>
                </a:lnTo>
                <a:lnTo>
                  <a:pt x="1130479" y="1580260"/>
                </a:lnTo>
                <a:lnTo>
                  <a:pt x="1129036" y="1580915"/>
                </a:lnTo>
                <a:lnTo>
                  <a:pt x="1128380" y="1582751"/>
                </a:lnTo>
                <a:lnTo>
                  <a:pt x="1127987" y="1581964"/>
                </a:lnTo>
                <a:lnTo>
                  <a:pt x="1125102" y="1583013"/>
                </a:lnTo>
                <a:lnTo>
                  <a:pt x="1122348" y="1583669"/>
                </a:lnTo>
                <a:lnTo>
                  <a:pt x="1122742" y="1584456"/>
                </a:lnTo>
                <a:lnTo>
                  <a:pt x="1122348" y="1584456"/>
                </a:lnTo>
                <a:lnTo>
                  <a:pt x="1123004" y="1586292"/>
                </a:lnTo>
                <a:lnTo>
                  <a:pt x="1122348" y="1586554"/>
                </a:lnTo>
                <a:lnTo>
                  <a:pt x="1122348" y="1587341"/>
                </a:lnTo>
                <a:lnTo>
                  <a:pt x="1121562" y="1587996"/>
                </a:lnTo>
                <a:lnTo>
                  <a:pt x="1121955" y="1589045"/>
                </a:lnTo>
                <a:lnTo>
                  <a:pt x="1120906" y="1590095"/>
                </a:lnTo>
                <a:lnTo>
                  <a:pt x="1120250" y="1587996"/>
                </a:lnTo>
                <a:lnTo>
                  <a:pt x="1119201" y="1586292"/>
                </a:lnTo>
                <a:lnTo>
                  <a:pt x="1118808" y="1585898"/>
                </a:lnTo>
                <a:lnTo>
                  <a:pt x="1117365" y="1584194"/>
                </a:lnTo>
                <a:lnTo>
                  <a:pt x="1115923" y="1584849"/>
                </a:lnTo>
                <a:lnTo>
                  <a:pt x="1115923" y="1583669"/>
                </a:lnTo>
                <a:lnTo>
                  <a:pt x="1114218" y="1584194"/>
                </a:lnTo>
                <a:lnTo>
                  <a:pt x="1113825" y="1583669"/>
                </a:lnTo>
                <a:lnTo>
                  <a:pt x="1112776" y="1584849"/>
                </a:lnTo>
                <a:lnTo>
                  <a:pt x="1112776" y="1584194"/>
                </a:lnTo>
                <a:lnTo>
                  <a:pt x="1111727" y="1583669"/>
                </a:lnTo>
                <a:lnTo>
                  <a:pt x="1110940" y="1584194"/>
                </a:lnTo>
                <a:lnTo>
                  <a:pt x="1110940" y="1585112"/>
                </a:lnTo>
                <a:lnTo>
                  <a:pt x="1111465" y="1585636"/>
                </a:lnTo>
                <a:lnTo>
                  <a:pt x="1112120" y="1586554"/>
                </a:lnTo>
                <a:lnTo>
                  <a:pt x="1111727" y="1588390"/>
                </a:lnTo>
                <a:lnTo>
                  <a:pt x="1111727" y="1589045"/>
                </a:lnTo>
                <a:lnTo>
                  <a:pt x="1111465" y="1589832"/>
                </a:lnTo>
                <a:lnTo>
                  <a:pt x="1111465" y="1590095"/>
                </a:lnTo>
                <a:lnTo>
                  <a:pt x="1110940" y="1590095"/>
                </a:lnTo>
                <a:lnTo>
                  <a:pt x="1110940" y="1591275"/>
                </a:lnTo>
                <a:lnTo>
                  <a:pt x="1110678" y="1591537"/>
                </a:lnTo>
                <a:lnTo>
                  <a:pt x="1112776" y="1593766"/>
                </a:lnTo>
                <a:lnTo>
                  <a:pt x="1113563" y="1595471"/>
                </a:lnTo>
                <a:lnTo>
                  <a:pt x="1114481" y="1595471"/>
                </a:lnTo>
                <a:lnTo>
                  <a:pt x="1114218" y="1596126"/>
                </a:lnTo>
                <a:lnTo>
                  <a:pt x="1112776" y="1600454"/>
                </a:lnTo>
                <a:lnTo>
                  <a:pt x="1114481" y="1602945"/>
                </a:lnTo>
                <a:lnTo>
                  <a:pt x="1114218" y="1603994"/>
                </a:lnTo>
                <a:lnTo>
                  <a:pt x="1116579" y="1606486"/>
                </a:lnTo>
                <a:lnTo>
                  <a:pt x="1117365" y="1606486"/>
                </a:lnTo>
                <a:lnTo>
                  <a:pt x="1117365" y="1606879"/>
                </a:lnTo>
                <a:lnTo>
                  <a:pt x="1117365" y="1607273"/>
                </a:lnTo>
                <a:lnTo>
                  <a:pt x="1117365" y="1607928"/>
                </a:lnTo>
                <a:lnTo>
                  <a:pt x="1116316" y="1608190"/>
                </a:lnTo>
                <a:lnTo>
                  <a:pt x="1114481" y="1608190"/>
                </a:lnTo>
                <a:lnTo>
                  <a:pt x="1113563" y="1607928"/>
                </a:lnTo>
                <a:lnTo>
                  <a:pt x="1112776" y="1607928"/>
                </a:lnTo>
                <a:lnTo>
                  <a:pt x="1112120" y="1607928"/>
                </a:lnTo>
                <a:lnTo>
                  <a:pt x="1111727" y="1607535"/>
                </a:lnTo>
                <a:lnTo>
                  <a:pt x="1110940" y="1607273"/>
                </a:lnTo>
                <a:lnTo>
                  <a:pt x="1107400" y="1601503"/>
                </a:lnTo>
                <a:lnTo>
                  <a:pt x="1107400" y="1600191"/>
                </a:lnTo>
                <a:lnTo>
                  <a:pt x="1107793" y="1599011"/>
                </a:lnTo>
                <a:lnTo>
                  <a:pt x="1107006" y="1597569"/>
                </a:lnTo>
                <a:lnTo>
                  <a:pt x="1107006" y="1595864"/>
                </a:lnTo>
                <a:lnTo>
                  <a:pt x="1107793" y="1594815"/>
                </a:lnTo>
                <a:lnTo>
                  <a:pt x="1107793" y="1594422"/>
                </a:lnTo>
                <a:lnTo>
                  <a:pt x="1107400" y="1593373"/>
                </a:lnTo>
                <a:lnTo>
                  <a:pt x="1107006" y="1591930"/>
                </a:lnTo>
                <a:lnTo>
                  <a:pt x="1107400" y="1590750"/>
                </a:lnTo>
                <a:lnTo>
                  <a:pt x="1106744" y="1590750"/>
                </a:lnTo>
                <a:lnTo>
                  <a:pt x="1106744" y="1590488"/>
                </a:lnTo>
                <a:lnTo>
                  <a:pt x="1106350" y="1590750"/>
                </a:lnTo>
                <a:lnTo>
                  <a:pt x="1106350" y="1590488"/>
                </a:lnTo>
                <a:lnTo>
                  <a:pt x="1106350" y="1590095"/>
                </a:lnTo>
                <a:lnTo>
                  <a:pt x="1106088" y="1590488"/>
                </a:lnTo>
                <a:lnTo>
                  <a:pt x="1105564" y="1590750"/>
                </a:lnTo>
                <a:lnTo>
                  <a:pt x="1105301" y="1590750"/>
                </a:lnTo>
                <a:lnTo>
                  <a:pt x="1104908" y="1591275"/>
                </a:lnTo>
                <a:lnTo>
                  <a:pt x="1104646" y="1590750"/>
                </a:lnTo>
                <a:lnTo>
                  <a:pt x="1105301" y="1590095"/>
                </a:lnTo>
                <a:lnTo>
                  <a:pt x="1104646" y="1589832"/>
                </a:lnTo>
                <a:lnTo>
                  <a:pt x="1104121" y="1589832"/>
                </a:lnTo>
                <a:lnTo>
                  <a:pt x="1104121" y="1588652"/>
                </a:lnTo>
                <a:lnTo>
                  <a:pt x="1103859" y="1589045"/>
                </a:lnTo>
                <a:lnTo>
                  <a:pt x="1103859" y="1589832"/>
                </a:lnTo>
                <a:lnTo>
                  <a:pt x="1103466" y="1589832"/>
                </a:lnTo>
                <a:lnTo>
                  <a:pt x="1103203" y="1589439"/>
                </a:lnTo>
                <a:lnTo>
                  <a:pt x="1102810" y="1589439"/>
                </a:lnTo>
                <a:lnTo>
                  <a:pt x="1102810" y="1588390"/>
                </a:lnTo>
                <a:lnTo>
                  <a:pt x="1102417" y="1587996"/>
                </a:lnTo>
                <a:lnTo>
                  <a:pt x="1101761" y="1587996"/>
                </a:lnTo>
                <a:lnTo>
                  <a:pt x="1101368" y="1586947"/>
                </a:lnTo>
                <a:lnTo>
                  <a:pt x="1100712" y="1586947"/>
                </a:lnTo>
                <a:lnTo>
                  <a:pt x="1098483" y="1586554"/>
                </a:lnTo>
                <a:lnTo>
                  <a:pt x="1097040" y="1586554"/>
                </a:lnTo>
                <a:lnTo>
                  <a:pt x="1097040" y="1586292"/>
                </a:lnTo>
                <a:lnTo>
                  <a:pt x="1096122" y="1586292"/>
                </a:lnTo>
                <a:lnTo>
                  <a:pt x="1095729" y="1586554"/>
                </a:lnTo>
                <a:lnTo>
                  <a:pt x="1094680" y="1586554"/>
                </a:lnTo>
                <a:lnTo>
                  <a:pt x="1094024" y="1586554"/>
                </a:lnTo>
                <a:lnTo>
                  <a:pt x="1093631" y="1586554"/>
                </a:lnTo>
                <a:lnTo>
                  <a:pt x="1090746" y="1588390"/>
                </a:lnTo>
                <a:lnTo>
                  <a:pt x="1090484" y="1589439"/>
                </a:lnTo>
                <a:lnTo>
                  <a:pt x="1090746" y="1589439"/>
                </a:lnTo>
                <a:lnTo>
                  <a:pt x="1089959" y="1591537"/>
                </a:lnTo>
                <a:lnTo>
                  <a:pt x="1090484" y="1591930"/>
                </a:lnTo>
                <a:lnTo>
                  <a:pt x="1090746" y="1592717"/>
                </a:lnTo>
                <a:lnTo>
                  <a:pt x="1091139" y="1592717"/>
                </a:lnTo>
                <a:lnTo>
                  <a:pt x="1092582" y="1592193"/>
                </a:lnTo>
                <a:lnTo>
                  <a:pt x="1093237" y="1593373"/>
                </a:lnTo>
                <a:lnTo>
                  <a:pt x="1093631" y="1594815"/>
                </a:lnTo>
                <a:lnTo>
                  <a:pt x="1092844" y="1596126"/>
                </a:lnTo>
                <a:lnTo>
                  <a:pt x="1093631" y="1598749"/>
                </a:lnTo>
                <a:lnTo>
                  <a:pt x="1093237" y="1599798"/>
                </a:lnTo>
                <a:lnTo>
                  <a:pt x="1092844" y="1600454"/>
                </a:lnTo>
                <a:lnTo>
                  <a:pt x="1092582" y="1600454"/>
                </a:lnTo>
                <a:lnTo>
                  <a:pt x="1091402" y="1599405"/>
                </a:lnTo>
                <a:lnTo>
                  <a:pt x="1090746" y="1598749"/>
                </a:lnTo>
                <a:lnTo>
                  <a:pt x="1090484" y="1598356"/>
                </a:lnTo>
                <a:lnTo>
                  <a:pt x="1089303" y="1598094"/>
                </a:lnTo>
                <a:lnTo>
                  <a:pt x="1088254" y="1598356"/>
                </a:lnTo>
                <a:lnTo>
                  <a:pt x="1085763" y="1598749"/>
                </a:lnTo>
                <a:lnTo>
                  <a:pt x="1085763" y="1599011"/>
                </a:lnTo>
                <a:lnTo>
                  <a:pt x="1084845" y="1599011"/>
                </a:lnTo>
                <a:lnTo>
                  <a:pt x="1084320" y="1599798"/>
                </a:lnTo>
                <a:lnTo>
                  <a:pt x="1082878" y="1599798"/>
                </a:lnTo>
                <a:lnTo>
                  <a:pt x="1082616" y="1599798"/>
                </a:lnTo>
                <a:lnTo>
                  <a:pt x="1082616" y="1600191"/>
                </a:lnTo>
                <a:lnTo>
                  <a:pt x="1080124" y="1600454"/>
                </a:lnTo>
                <a:lnTo>
                  <a:pt x="1080124" y="1601503"/>
                </a:lnTo>
                <a:lnTo>
                  <a:pt x="1078944" y="1601896"/>
                </a:lnTo>
                <a:lnTo>
                  <a:pt x="1078026" y="1602290"/>
                </a:lnTo>
                <a:lnTo>
                  <a:pt x="1077502" y="1602945"/>
                </a:lnTo>
                <a:lnTo>
                  <a:pt x="1075797" y="1607273"/>
                </a:lnTo>
                <a:lnTo>
                  <a:pt x="1074748" y="1607928"/>
                </a:lnTo>
                <a:lnTo>
                  <a:pt x="1073305" y="1607928"/>
                </a:lnTo>
                <a:lnTo>
                  <a:pt x="1072650" y="1609371"/>
                </a:lnTo>
                <a:lnTo>
                  <a:pt x="1070289" y="1610813"/>
                </a:lnTo>
                <a:lnTo>
                  <a:pt x="1068847" y="1610813"/>
                </a:lnTo>
                <a:lnTo>
                  <a:pt x="1066618" y="1609371"/>
                </a:lnTo>
                <a:lnTo>
                  <a:pt x="1065569" y="1609633"/>
                </a:lnTo>
                <a:lnTo>
                  <a:pt x="1062684" y="1611075"/>
                </a:lnTo>
                <a:lnTo>
                  <a:pt x="1062684" y="1611469"/>
                </a:lnTo>
                <a:lnTo>
                  <a:pt x="1058881" y="1612518"/>
                </a:lnTo>
                <a:lnTo>
                  <a:pt x="1058225" y="1613174"/>
                </a:lnTo>
                <a:lnTo>
                  <a:pt x="1058225" y="1613829"/>
                </a:lnTo>
                <a:lnTo>
                  <a:pt x="1058225" y="1615009"/>
                </a:lnTo>
                <a:lnTo>
                  <a:pt x="1058881" y="1616714"/>
                </a:lnTo>
                <a:lnTo>
                  <a:pt x="1059537" y="1617107"/>
                </a:lnTo>
                <a:lnTo>
                  <a:pt x="1061766" y="1618157"/>
                </a:lnTo>
                <a:lnTo>
                  <a:pt x="1062422" y="1619992"/>
                </a:lnTo>
                <a:lnTo>
                  <a:pt x="1064913" y="1622090"/>
                </a:lnTo>
                <a:lnTo>
                  <a:pt x="1064913" y="1623533"/>
                </a:lnTo>
                <a:lnTo>
                  <a:pt x="1067011" y="1626680"/>
                </a:lnTo>
                <a:lnTo>
                  <a:pt x="1067011" y="1628385"/>
                </a:lnTo>
                <a:lnTo>
                  <a:pt x="1070552" y="1633368"/>
                </a:lnTo>
                <a:lnTo>
                  <a:pt x="1070552" y="1637695"/>
                </a:lnTo>
                <a:lnTo>
                  <a:pt x="1070945" y="1638613"/>
                </a:lnTo>
                <a:lnTo>
                  <a:pt x="1073699" y="1638613"/>
                </a:lnTo>
                <a:lnTo>
                  <a:pt x="1076846" y="1634810"/>
                </a:lnTo>
                <a:lnTo>
                  <a:pt x="1077502" y="1633368"/>
                </a:lnTo>
                <a:lnTo>
                  <a:pt x="1078944" y="1632974"/>
                </a:lnTo>
                <a:lnTo>
                  <a:pt x="1080518" y="1632319"/>
                </a:lnTo>
                <a:lnTo>
                  <a:pt x="1081960" y="1631270"/>
                </a:lnTo>
                <a:lnTo>
                  <a:pt x="1081960" y="1630876"/>
                </a:lnTo>
                <a:lnTo>
                  <a:pt x="1080780" y="1630614"/>
                </a:lnTo>
                <a:lnTo>
                  <a:pt x="1080518" y="1630089"/>
                </a:lnTo>
                <a:lnTo>
                  <a:pt x="1080124" y="1628385"/>
                </a:lnTo>
                <a:lnTo>
                  <a:pt x="1081567" y="1628385"/>
                </a:lnTo>
                <a:lnTo>
                  <a:pt x="1081960" y="1628385"/>
                </a:lnTo>
                <a:lnTo>
                  <a:pt x="1082878" y="1627991"/>
                </a:lnTo>
                <a:lnTo>
                  <a:pt x="1083403" y="1628778"/>
                </a:lnTo>
                <a:lnTo>
                  <a:pt x="1083403" y="1630876"/>
                </a:lnTo>
                <a:lnTo>
                  <a:pt x="1082878" y="1632056"/>
                </a:lnTo>
                <a:lnTo>
                  <a:pt x="1081960" y="1633761"/>
                </a:lnTo>
                <a:lnTo>
                  <a:pt x="1080518" y="1635072"/>
                </a:lnTo>
                <a:lnTo>
                  <a:pt x="1080518" y="1635334"/>
                </a:lnTo>
                <a:lnTo>
                  <a:pt x="1080124" y="1635728"/>
                </a:lnTo>
                <a:lnTo>
                  <a:pt x="1080518" y="1635466"/>
                </a:lnTo>
                <a:lnTo>
                  <a:pt x="1080518" y="1635334"/>
                </a:lnTo>
                <a:lnTo>
                  <a:pt x="1080780" y="1635072"/>
                </a:lnTo>
                <a:lnTo>
                  <a:pt x="1081960" y="1636908"/>
                </a:lnTo>
                <a:lnTo>
                  <a:pt x="1083403" y="1635728"/>
                </a:lnTo>
                <a:lnTo>
                  <a:pt x="1084058" y="1634417"/>
                </a:lnTo>
                <a:lnTo>
                  <a:pt x="1084320" y="1635072"/>
                </a:lnTo>
                <a:lnTo>
                  <a:pt x="1083403" y="1637957"/>
                </a:lnTo>
                <a:lnTo>
                  <a:pt x="1083403" y="1639137"/>
                </a:lnTo>
                <a:lnTo>
                  <a:pt x="1082878" y="1639400"/>
                </a:lnTo>
                <a:lnTo>
                  <a:pt x="1081960" y="1645694"/>
                </a:lnTo>
                <a:lnTo>
                  <a:pt x="1079469" y="1646481"/>
                </a:lnTo>
                <a:lnTo>
                  <a:pt x="1069109" y="1652906"/>
                </a:lnTo>
                <a:lnTo>
                  <a:pt x="1068060" y="1651070"/>
                </a:lnTo>
                <a:lnTo>
                  <a:pt x="1064520" y="1650808"/>
                </a:lnTo>
                <a:lnTo>
                  <a:pt x="1063471" y="1650152"/>
                </a:lnTo>
                <a:lnTo>
                  <a:pt x="1062028" y="1648710"/>
                </a:lnTo>
                <a:lnTo>
                  <a:pt x="1059930" y="1647530"/>
                </a:lnTo>
                <a:lnTo>
                  <a:pt x="1059143" y="1647530"/>
                </a:lnTo>
                <a:lnTo>
                  <a:pt x="1058488" y="1647530"/>
                </a:lnTo>
                <a:lnTo>
                  <a:pt x="1057832" y="1647530"/>
                </a:lnTo>
                <a:lnTo>
                  <a:pt x="1056390" y="1646874"/>
                </a:lnTo>
                <a:lnTo>
                  <a:pt x="1056127" y="1646087"/>
                </a:lnTo>
                <a:lnTo>
                  <a:pt x="1056390" y="1645694"/>
                </a:lnTo>
                <a:lnTo>
                  <a:pt x="1054947" y="1645432"/>
                </a:lnTo>
                <a:lnTo>
                  <a:pt x="1054685" y="1645038"/>
                </a:lnTo>
                <a:lnTo>
                  <a:pt x="1053898" y="1644776"/>
                </a:lnTo>
                <a:lnTo>
                  <a:pt x="1052849" y="1645432"/>
                </a:lnTo>
                <a:lnTo>
                  <a:pt x="1052456" y="1645038"/>
                </a:lnTo>
                <a:lnTo>
                  <a:pt x="1053242" y="1644251"/>
                </a:lnTo>
                <a:lnTo>
                  <a:pt x="1052849" y="1644251"/>
                </a:lnTo>
                <a:lnTo>
                  <a:pt x="1052456" y="1644251"/>
                </a:lnTo>
                <a:lnTo>
                  <a:pt x="1050751" y="1643989"/>
                </a:lnTo>
                <a:lnTo>
                  <a:pt x="1050489" y="1643989"/>
                </a:lnTo>
                <a:lnTo>
                  <a:pt x="1050489" y="1644251"/>
                </a:lnTo>
                <a:lnTo>
                  <a:pt x="1049964" y="1643596"/>
                </a:lnTo>
                <a:lnTo>
                  <a:pt x="1049571" y="1642153"/>
                </a:lnTo>
                <a:lnTo>
                  <a:pt x="1048784" y="1641104"/>
                </a:lnTo>
                <a:lnTo>
                  <a:pt x="1046686" y="1639793"/>
                </a:lnTo>
                <a:lnTo>
                  <a:pt x="1046030" y="1640449"/>
                </a:lnTo>
                <a:lnTo>
                  <a:pt x="1045768" y="1641104"/>
                </a:lnTo>
                <a:lnTo>
                  <a:pt x="1046030" y="1641104"/>
                </a:lnTo>
                <a:lnTo>
                  <a:pt x="1045768" y="1641498"/>
                </a:lnTo>
                <a:lnTo>
                  <a:pt x="1045375" y="1641498"/>
                </a:lnTo>
                <a:lnTo>
                  <a:pt x="1044588" y="1641104"/>
                </a:lnTo>
                <a:lnTo>
                  <a:pt x="1044326" y="1641891"/>
                </a:lnTo>
                <a:lnTo>
                  <a:pt x="1044588" y="1641891"/>
                </a:lnTo>
                <a:lnTo>
                  <a:pt x="1043932" y="1643334"/>
                </a:lnTo>
                <a:lnTo>
                  <a:pt x="1042883" y="1642809"/>
                </a:lnTo>
                <a:lnTo>
                  <a:pt x="1042490" y="1642809"/>
                </a:lnTo>
                <a:lnTo>
                  <a:pt x="1042227" y="1642809"/>
                </a:lnTo>
                <a:lnTo>
                  <a:pt x="1041441" y="1642153"/>
                </a:lnTo>
                <a:lnTo>
                  <a:pt x="1041047" y="1641498"/>
                </a:lnTo>
                <a:lnTo>
                  <a:pt x="1040392" y="1641498"/>
                </a:lnTo>
                <a:lnTo>
                  <a:pt x="1038949" y="1640711"/>
                </a:lnTo>
                <a:lnTo>
                  <a:pt x="1038031" y="1639400"/>
                </a:lnTo>
                <a:lnTo>
                  <a:pt x="1037507" y="1639400"/>
                </a:lnTo>
                <a:lnTo>
                  <a:pt x="1037244" y="1640055"/>
                </a:lnTo>
                <a:lnTo>
                  <a:pt x="1038031" y="1640711"/>
                </a:lnTo>
                <a:lnTo>
                  <a:pt x="1037244" y="1641498"/>
                </a:lnTo>
                <a:lnTo>
                  <a:pt x="1036851" y="1641498"/>
                </a:lnTo>
                <a:lnTo>
                  <a:pt x="1035802" y="1641498"/>
                </a:lnTo>
                <a:lnTo>
                  <a:pt x="1035802" y="1641104"/>
                </a:lnTo>
                <a:lnTo>
                  <a:pt x="1035146" y="1640449"/>
                </a:lnTo>
                <a:lnTo>
                  <a:pt x="1034360" y="1640055"/>
                </a:lnTo>
                <a:lnTo>
                  <a:pt x="1033966" y="1643334"/>
                </a:lnTo>
                <a:lnTo>
                  <a:pt x="1031868" y="1643334"/>
                </a:lnTo>
                <a:lnTo>
                  <a:pt x="1032262" y="1638351"/>
                </a:lnTo>
                <a:lnTo>
                  <a:pt x="1033704" y="1635728"/>
                </a:lnTo>
                <a:lnTo>
                  <a:pt x="1034360" y="1636253"/>
                </a:lnTo>
                <a:lnTo>
                  <a:pt x="1035409" y="1637695"/>
                </a:lnTo>
                <a:lnTo>
                  <a:pt x="1035802" y="1637171"/>
                </a:lnTo>
                <a:lnTo>
                  <a:pt x="1033704" y="1634810"/>
                </a:lnTo>
                <a:lnTo>
                  <a:pt x="1032524" y="1634417"/>
                </a:lnTo>
                <a:lnTo>
                  <a:pt x="1030950" y="1634810"/>
                </a:lnTo>
                <a:lnTo>
                  <a:pt x="1028983" y="1634155"/>
                </a:lnTo>
                <a:lnTo>
                  <a:pt x="1026623" y="1634417"/>
                </a:lnTo>
                <a:lnTo>
                  <a:pt x="1025574" y="1635072"/>
                </a:lnTo>
                <a:lnTo>
                  <a:pt x="1025180" y="1635466"/>
                </a:lnTo>
                <a:lnTo>
                  <a:pt x="1024787" y="1635072"/>
                </a:lnTo>
                <a:lnTo>
                  <a:pt x="1024525" y="1636515"/>
                </a:lnTo>
                <a:lnTo>
                  <a:pt x="1023345" y="1636253"/>
                </a:lnTo>
                <a:lnTo>
                  <a:pt x="1023345" y="1635072"/>
                </a:lnTo>
                <a:lnTo>
                  <a:pt x="1023869" y="1635072"/>
                </a:lnTo>
                <a:lnTo>
                  <a:pt x="1024131" y="1634417"/>
                </a:lnTo>
                <a:lnTo>
                  <a:pt x="1022427" y="1634417"/>
                </a:lnTo>
                <a:lnTo>
                  <a:pt x="1022427" y="1633761"/>
                </a:lnTo>
                <a:lnTo>
                  <a:pt x="1021640" y="1633368"/>
                </a:lnTo>
                <a:lnTo>
                  <a:pt x="1020591" y="1632056"/>
                </a:lnTo>
                <a:lnTo>
                  <a:pt x="1019804" y="1630876"/>
                </a:lnTo>
                <a:lnTo>
                  <a:pt x="1019804" y="1630614"/>
                </a:lnTo>
                <a:lnTo>
                  <a:pt x="1018755" y="1629434"/>
                </a:lnTo>
                <a:lnTo>
                  <a:pt x="1017706" y="1629172"/>
                </a:lnTo>
                <a:lnTo>
                  <a:pt x="1015870" y="1627991"/>
                </a:lnTo>
                <a:lnTo>
                  <a:pt x="1015608" y="1627336"/>
                </a:lnTo>
                <a:lnTo>
                  <a:pt x="1014428" y="1625893"/>
                </a:lnTo>
                <a:lnTo>
                  <a:pt x="1013510" y="1627073"/>
                </a:lnTo>
                <a:lnTo>
                  <a:pt x="1010232" y="1627336"/>
                </a:lnTo>
                <a:lnTo>
                  <a:pt x="1009576" y="1626287"/>
                </a:lnTo>
                <a:lnTo>
                  <a:pt x="1007084" y="1623533"/>
                </a:lnTo>
                <a:lnTo>
                  <a:pt x="1006691" y="1622353"/>
                </a:lnTo>
                <a:lnTo>
                  <a:pt x="1006429" y="1620648"/>
                </a:lnTo>
                <a:lnTo>
                  <a:pt x="1006035" y="1618812"/>
                </a:lnTo>
                <a:lnTo>
                  <a:pt x="1004593" y="1617370"/>
                </a:lnTo>
                <a:lnTo>
                  <a:pt x="1003150" y="1616714"/>
                </a:lnTo>
                <a:lnTo>
                  <a:pt x="1003937" y="1615009"/>
                </a:lnTo>
                <a:lnTo>
                  <a:pt x="1006035" y="1615665"/>
                </a:lnTo>
                <a:lnTo>
                  <a:pt x="1008527" y="1615272"/>
                </a:lnTo>
                <a:lnTo>
                  <a:pt x="1011018" y="1614223"/>
                </a:lnTo>
                <a:lnTo>
                  <a:pt x="1011674" y="1612518"/>
                </a:lnTo>
                <a:lnTo>
                  <a:pt x="1013510" y="1610026"/>
                </a:lnTo>
                <a:lnTo>
                  <a:pt x="1013510" y="1609371"/>
                </a:lnTo>
                <a:lnTo>
                  <a:pt x="1012330" y="1608846"/>
                </a:lnTo>
                <a:lnTo>
                  <a:pt x="1010232" y="1608190"/>
                </a:lnTo>
                <a:lnTo>
                  <a:pt x="1007871" y="1607535"/>
                </a:lnTo>
                <a:lnTo>
                  <a:pt x="1006691" y="1606486"/>
                </a:lnTo>
                <a:lnTo>
                  <a:pt x="1006691" y="1605175"/>
                </a:lnTo>
                <a:lnTo>
                  <a:pt x="1006691" y="1603994"/>
                </a:lnTo>
                <a:lnTo>
                  <a:pt x="1008133" y="1601110"/>
                </a:lnTo>
                <a:lnTo>
                  <a:pt x="1009314" y="1599405"/>
                </a:lnTo>
                <a:lnTo>
                  <a:pt x="1011018" y="1598749"/>
                </a:lnTo>
                <a:lnTo>
                  <a:pt x="1012330" y="1597307"/>
                </a:lnTo>
                <a:lnTo>
                  <a:pt x="1012723" y="1595864"/>
                </a:lnTo>
                <a:lnTo>
                  <a:pt x="1013116" y="1592717"/>
                </a:lnTo>
                <a:lnTo>
                  <a:pt x="1013772" y="1591930"/>
                </a:lnTo>
                <a:lnTo>
                  <a:pt x="1017313" y="1591537"/>
                </a:lnTo>
                <a:lnTo>
                  <a:pt x="1017706" y="1591930"/>
                </a:lnTo>
                <a:lnTo>
                  <a:pt x="1017706" y="1592193"/>
                </a:lnTo>
                <a:lnTo>
                  <a:pt x="1017706" y="1593111"/>
                </a:lnTo>
                <a:lnTo>
                  <a:pt x="1017968" y="1594028"/>
                </a:lnTo>
                <a:lnTo>
                  <a:pt x="1018755" y="1594422"/>
                </a:lnTo>
                <a:lnTo>
                  <a:pt x="1020197" y="1594028"/>
                </a:lnTo>
                <a:lnTo>
                  <a:pt x="1021640" y="1593111"/>
                </a:lnTo>
                <a:lnTo>
                  <a:pt x="1023345" y="1590750"/>
                </a:lnTo>
                <a:lnTo>
                  <a:pt x="1024131" y="1590488"/>
                </a:lnTo>
                <a:lnTo>
                  <a:pt x="1024787" y="1590095"/>
                </a:lnTo>
                <a:lnTo>
                  <a:pt x="1025180" y="1589832"/>
                </a:lnTo>
                <a:lnTo>
                  <a:pt x="1025574" y="1589832"/>
                </a:lnTo>
                <a:lnTo>
                  <a:pt x="1026623" y="1589832"/>
                </a:lnTo>
                <a:lnTo>
                  <a:pt x="1027279" y="1590095"/>
                </a:lnTo>
                <a:lnTo>
                  <a:pt x="1028721" y="1590095"/>
                </a:lnTo>
                <a:lnTo>
                  <a:pt x="1031868" y="1590488"/>
                </a:lnTo>
                <a:lnTo>
                  <a:pt x="1033048" y="1590488"/>
                </a:lnTo>
                <a:lnTo>
                  <a:pt x="1032524" y="1589832"/>
                </a:lnTo>
                <a:lnTo>
                  <a:pt x="1031868" y="1588652"/>
                </a:lnTo>
                <a:lnTo>
                  <a:pt x="1031868" y="1587996"/>
                </a:lnTo>
                <a:lnTo>
                  <a:pt x="1032524" y="1586554"/>
                </a:lnTo>
                <a:lnTo>
                  <a:pt x="1033048" y="1586554"/>
                </a:lnTo>
                <a:lnTo>
                  <a:pt x="1033966" y="1585898"/>
                </a:lnTo>
                <a:lnTo>
                  <a:pt x="1035146" y="1584849"/>
                </a:lnTo>
                <a:lnTo>
                  <a:pt x="1036589" y="1583669"/>
                </a:lnTo>
                <a:lnTo>
                  <a:pt x="1036851" y="1583013"/>
                </a:lnTo>
                <a:lnTo>
                  <a:pt x="1037244" y="1582751"/>
                </a:lnTo>
                <a:lnTo>
                  <a:pt x="1036589" y="1581964"/>
                </a:lnTo>
                <a:lnTo>
                  <a:pt x="1036064" y="1581309"/>
                </a:lnTo>
                <a:lnTo>
                  <a:pt x="1033966" y="1578030"/>
                </a:lnTo>
                <a:lnTo>
                  <a:pt x="1033311" y="1575932"/>
                </a:lnTo>
                <a:lnTo>
                  <a:pt x="1033704" y="1575932"/>
                </a:lnTo>
                <a:lnTo>
                  <a:pt x="1033311" y="1575014"/>
                </a:lnTo>
                <a:lnTo>
                  <a:pt x="1033311" y="1574228"/>
                </a:lnTo>
                <a:lnTo>
                  <a:pt x="1033311" y="1573179"/>
                </a:lnTo>
                <a:lnTo>
                  <a:pt x="1032262" y="1572129"/>
                </a:lnTo>
                <a:lnTo>
                  <a:pt x="1031868" y="1569638"/>
                </a:lnTo>
                <a:lnTo>
                  <a:pt x="1031212" y="1567540"/>
                </a:lnTo>
                <a:lnTo>
                  <a:pt x="1031606" y="1563213"/>
                </a:lnTo>
                <a:lnTo>
                  <a:pt x="1032262" y="1562950"/>
                </a:lnTo>
                <a:lnTo>
                  <a:pt x="1031868" y="1562557"/>
                </a:lnTo>
                <a:lnTo>
                  <a:pt x="1031606" y="1561115"/>
                </a:lnTo>
                <a:lnTo>
                  <a:pt x="1031868" y="1559672"/>
                </a:lnTo>
                <a:lnTo>
                  <a:pt x="1033311" y="1557967"/>
                </a:lnTo>
                <a:lnTo>
                  <a:pt x="1034360" y="1557312"/>
                </a:lnTo>
                <a:lnTo>
                  <a:pt x="1036851" y="1555476"/>
                </a:lnTo>
                <a:lnTo>
                  <a:pt x="1036851" y="1554689"/>
                </a:lnTo>
                <a:lnTo>
                  <a:pt x="1036851" y="1554034"/>
                </a:lnTo>
                <a:lnTo>
                  <a:pt x="1036851" y="1553116"/>
                </a:lnTo>
                <a:lnTo>
                  <a:pt x="1035802" y="1551673"/>
                </a:lnTo>
                <a:lnTo>
                  <a:pt x="1034360" y="1550493"/>
                </a:lnTo>
                <a:lnTo>
                  <a:pt x="1030950" y="1550231"/>
                </a:lnTo>
                <a:lnTo>
                  <a:pt x="1027279" y="1546297"/>
                </a:lnTo>
                <a:lnTo>
                  <a:pt x="1025574" y="1542756"/>
                </a:lnTo>
                <a:lnTo>
                  <a:pt x="1023345" y="1539871"/>
                </a:lnTo>
                <a:lnTo>
                  <a:pt x="1023082" y="1538429"/>
                </a:lnTo>
                <a:lnTo>
                  <a:pt x="1022689" y="1536331"/>
                </a:lnTo>
                <a:lnTo>
                  <a:pt x="1021902" y="1534495"/>
                </a:lnTo>
                <a:lnTo>
                  <a:pt x="1019411" y="1530954"/>
                </a:lnTo>
                <a:lnTo>
                  <a:pt x="1016264" y="1527807"/>
                </a:lnTo>
                <a:lnTo>
                  <a:pt x="1015608" y="1526758"/>
                </a:lnTo>
                <a:lnTo>
                  <a:pt x="1015215" y="1525972"/>
                </a:lnTo>
                <a:lnTo>
                  <a:pt x="1015608" y="1525054"/>
                </a:lnTo>
                <a:lnTo>
                  <a:pt x="1016526" y="1523218"/>
                </a:lnTo>
                <a:lnTo>
                  <a:pt x="1017313" y="1522824"/>
                </a:lnTo>
                <a:lnTo>
                  <a:pt x="1017968" y="1522431"/>
                </a:lnTo>
                <a:lnTo>
                  <a:pt x="1019148" y="1522431"/>
                </a:lnTo>
                <a:lnTo>
                  <a:pt x="1019804" y="1522824"/>
                </a:lnTo>
                <a:lnTo>
                  <a:pt x="1020984" y="1523873"/>
                </a:lnTo>
                <a:lnTo>
                  <a:pt x="1021902" y="1524267"/>
                </a:lnTo>
                <a:lnTo>
                  <a:pt x="1023345" y="1523873"/>
                </a:lnTo>
                <a:lnTo>
                  <a:pt x="1025180" y="1522431"/>
                </a:lnTo>
                <a:lnTo>
                  <a:pt x="1027279" y="1519677"/>
                </a:lnTo>
                <a:lnTo>
                  <a:pt x="1028328" y="1515874"/>
                </a:lnTo>
                <a:lnTo>
                  <a:pt x="1028328" y="1514432"/>
                </a:lnTo>
                <a:lnTo>
                  <a:pt x="1028721" y="1512334"/>
                </a:lnTo>
                <a:lnTo>
                  <a:pt x="1028328" y="1511154"/>
                </a:lnTo>
                <a:lnTo>
                  <a:pt x="1025574" y="1508793"/>
                </a:lnTo>
                <a:lnTo>
                  <a:pt x="1024787" y="1506957"/>
                </a:lnTo>
                <a:lnTo>
                  <a:pt x="1024787" y="1505908"/>
                </a:lnTo>
                <a:lnTo>
                  <a:pt x="1024131" y="1503417"/>
                </a:lnTo>
                <a:lnTo>
                  <a:pt x="1024787" y="1503417"/>
                </a:lnTo>
                <a:lnTo>
                  <a:pt x="1025180" y="1504466"/>
                </a:lnTo>
                <a:lnTo>
                  <a:pt x="1025574" y="1504466"/>
                </a:lnTo>
                <a:lnTo>
                  <a:pt x="1026229" y="1505253"/>
                </a:lnTo>
                <a:lnTo>
                  <a:pt x="1026885" y="1504728"/>
                </a:lnTo>
                <a:lnTo>
                  <a:pt x="1028328" y="1506695"/>
                </a:lnTo>
                <a:lnTo>
                  <a:pt x="1028721" y="1508400"/>
                </a:lnTo>
                <a:lnTo>
                  <a:pt x="1028983" y="1508006"/>
                </a:lnTo>
                <a:lnTo>
                  <a:pt x="1029770" y="1508793"/>
                </a:lnTo>
                <a:lnTo>
                  <a:pt x="1030950" y="1508006"/>
                </a:lnTo>
                <a:lnTo>
                  <a:pt x="1031212" y="1508400"/>
                </a:lnTo>
                <a:lnTo>
                  <a:pt x="1032524" y="1507613"/>
                </a:lnTo>
                <a:lnTo>
                  <a:pt x="1033704" y="1507351"/>
                </a:lnTo>
                <a:lnTo>
                  <a:pt x="1036589" y="1507613"/>
                </a:lnTo>
                <a:lnTo>
                  <a:pt x="1038031" y="1506957"/>
                </a:lnTo>
                <a:lnTo>
                  <a:pt x="1037244" y="1505515"/>
                </a:lnTo>
                <a:lnTo>
                  <a:pt x="1036589" y="1501975"/>
                </a:lnTo>
                <a:lnTo>
                  <a:pt x="1033311" y="1502368"/>
                </a:lnTo>
                <a:lnTo>
                  <a:pt x="1030163" y="1496729"/>
                </a:lnTo>
                <a:lnTo>
                  <a:pt x="1029508" y="1494238"/>
                </a:lnTo>
                <a:lnTo>
                  <a:pt x="1029770" y="1489648"/>
                </a:lnTo>
                <a:lnTo>
                  <a:pt x="1031212" y="1488468"/>
                </a:lnTo>
                <a:lnTo>
                  <a:pt x="1032524" y="1487812"/>
                </a:lnTo>
                <a:lnTo>
                  <a:pt x="1035146" y="1489255"/>
                </a:lnTo>
                <a:lnTo>
                  <a:pt x="1036589" y="1489255"/>
                </a:lnTo>
                <a:lnTo>
                  <a:pt x="1036589" y="1489911"/>
                </a:lnTo>
                <a:lnTo>
                  <a:pt x="1036589" y="1490566"/>
                </a:lnTo>
                <a:lnTo>
                  <a:pt x="1038294" y="1490566"/>
                </a:lnTo>
                <a:lnTo>
                  <a:pt x="1041047" y="1493189"/>
                </a:lnTo>
                <a:lnTo>
                  <a:pt x="1042490" y="1494893"/>
                </a:lnTo>
                <a:lnTo>
                  <a:pt x="1044981" y="1495942"/>
                </a:lnTo>
                <a:lnTo>
                  <a:pt x="1046424" y="1496992"/>
                </a:lnTo>
                <a:lnTo>
                  <a:pt x="1050751" y="1498172"/>
                </a:lnTo>
                <a:lnTo>
                  <a:pt x="1051407" y="1496729"/>
                </a:lnTo>
                <a:lnTo>
                  <a:pt x="1052062" y="1493189"/>
                </a:lnTo>
                <a:lnTo>
                  <a:pt x="1052849" y="1492533"/>
                </a:lnTo>
                <a:lnTo>
                  <a:pt x="1052062" y="1490566"/>
                </a:lnTo>
                <a:lnTo>
                  <a:pt x="1051144" y="1489255"/>
                </a:lnTo>
                <a:lnTo>
                  <a:pt x="1050751" y="1489255"/>
                </a:lnTo>
                <a:lnTo>
                  <a:pt x="1049309" y="1486108"/>
                </a:lnTo>
                <a:lnTo>
                  <a:pt x="1048784" y="1486894"/>
                </a:lnTo>
                <a:lnTo>
                  <a:pt x="1048128" y="1486894"/>
                </a:lnTo>
                <a:lnTo>
                  <a:pt x="1048128" y="1486108"/>
                </a:lnTo>
                <a:lnTo>
                  <a:pt x="1046424" y="1486370"/>
                </a:lnTo>
                <a:lnTo>
                  <a:pt x="1046030" y="1484928"/>
                </a:lnTo>
                <a:lnTo>
                  <a:pt x="1045768" y="1484928"/>
                </a:lnTo>
                <a:lnTo>
                  <a:pt x="1044981" y="1483616"/>
                </a:lnTo>
                <a:lnTo>
                  <a:pt x="1043932" y="1483616"/>
                </a:lnTo>
                <a:lnTo>
                  <a:pt x="1042490" y="1483092"/>
                </a:lnTo>
                <a:lnTo>
                  <a:pt x="1039343" y="1477453"/>
                </a:lnTo>
                <a:lnTo>
                  <a:pt x="1038294" y="1475355"/>
                </a:lnTo>
                <a:lnTo>
                  <a:pt x="1034360" y="1474699"/>
                </a:lnTo>
                <a:lnTo>
                  <a:pt x="1033966" y="1473913"/>
                </a:lnTo>
                <a:lnTo>
                  <a:pt x="1033311" y="1471552"/>
                </a:lnTo>
                <a:lnTo>
                  <a:pt x="1033311" y="1466831"/>
                </a:lnTo>
                <a:lnTo>
                  <a:pt x="1033704" y="1465389"/>
                </a:lnTo>
                <a:lnTo>
                  <a:pt x="1031606" y="1464733"/>
                </a:lnTo>
                <a:lnTo>
                  <a:pt x="1031606" y="1464078"/>
                </a:lnTo>
                <a:lnTo>
                  <a:pt x="1029770" y="1463029"/>
                </a:lnTo>
                <a:lnTo>
                  <a:pt x="1029770" y="1461980"/>
                </a:lnTo>
                <a:lnTo>
                  <a:pt x="1031606" y="1459750"/>
                </a:lnTo>
                <a:lnTo>
                  <a:pt x="1030950" y="1459095"/>
                </a:lnTo>
                <a:lnTo>
                  <a:pt x="1029508" y="1458046"/>
                </a:lnTo>
                <a:lnTo>
                  <a:pt x="1026229" y="1460275"/>
                </a:lnTo>
                <a:lnTo>
                  <a:pt x="1025180" y="1459750"/>
                </a:lnTo>
                <a:lnTo>
                  <a:pt x="1024787" y="1460537"/>
                </a:lnTo>
                <a:lnTo>
                  <a:pt x="1024131" y="1462373"/>
                </a:lnTo>
                <a:lnTo>
                  <a:pt x="1022689" y="1462635"/>
                </a:lnTo>
                <a:lnTo>
                  <a:pt x="1021247" y="1462635"/>
                </a:lnTo>
                <a:lnTo>
                  <a:pt x="1019804" y="1463029"/>
                </a:lnTo>
                <a:lnTo>
                  <a:pt x="1017050" y="1462635"/>
                </a:lnTo>
                <a:lnTo>
                  <a:pt x="1017313" y="1463029"/>
                </a:lnTo>
                <a:lnTo>
                  <a:pt x="1018755" y="1463291"/>
                </a:lnTo>
                <a:lnTo>
                  <a:pt x="1019411" y="1463684"/>
                </a:lnTo>
                <a:lnTo>
                  <a:pt x="1018755" y="1463684"/>
                </a:lnTo>
                <a:lnTo>
                  <a:pt x="1018755" y="1464078"/>
                </a:lnTo>
                <a:lnTo>
                  <a:pt x="1017706" y="1463291"/>
                </a:lnTo>
                <a:lnTo>
                  <a:pt x="1016526" y="1463684"/>
                </a:lnTo>
                <a:lnTo>
                  <a:pt x="1016526" y="1464078"/>
                </a:lnTo>
                <a:lnTo>
                  <a:pt x="1014428" y="1464471"/>
                </a:lnTo>
                <a:lnTo>
                  <a:pt x="1013510" y="1463684"/>
                </a:lnTo>
                <a:lnTo>
                  <a:pt x="1012330" y="1464078"/>
                </a:lnTo>
                <a:lnTo>
                  <a:pt x="1012330" y="1464471"/>
                </a:lnTo>
                <a:lnTo>
                  <a:pt x="1009576" y="1465389"/>
                </a:lnTo>
                <a:lnTo>
                  <a:pt x="1009314" y="1464733"/>
                </a:lnTo>
                <a:lnTo>
                  <a:pt x="1008789" y="1464733"/>
                </a:lnTo>
                <a:lnTo>
                  <a:pt x="1008527" y="1464471"/>
                </a:lnTo>
                <a:lnTo>
                  <a:pt x="1006691" y="1463029"/>
                </a:lnTo>
                <a:lnTo>
                  <a:pt x="1006035" y="1462635"/>
                </a:lnTo>
                <a:lnTo>
                  <a:pt x="1005642" y="1462373"/>
                </a:lnTo>
                <a:lnTo>
                  <a:pt x="1006429" y="1461980"/>
                </a:lnTo>
                <a:lnTo>
                  <a:pt x="1005249" y="1460931"/>
                </a:lnTo>
                <a:lnTo>
                  <a:pt x="1005249" y="1459750"/>
                </a:lnTo>
                <a:lnTo>
                  <a:pt x="1004986" y="1458832"/>
                </a:lnTo>
                <a:lnTo>
                  <a:pt x="1004331" y="1457652"/>
                </a:lnTo>
                <a:lnTo>
                  <a:pt x="1001446" y="1456210"/>
                </a:lnTo>
                <a:lnTo>
                  <a:pt x="1000003" y="1456210"/>
                </a:lnTo>
                <a:lnTo>
                  <a:pt x="998954" y="1456997"/>
                </a:lnTo>
                <a:lnTo>
                  <a:pt x="997250" y="1461193"/>
                </a:lnTo>
                <a:lnTo>
                  <a:pt x="993185" y="1464471"/>
                </a:lnTo>
                <a:lnTo>
                  <a:pt x="991086" y="1464471"/>
                </a:lnTo>
                <a:lnTo>
                  <a:pt x="987546" y="1464078"/>
                </a:lnTo>
                <a:lnTo>
                  <a:pt x="983350" y="1461586"/>
                </a:lnTo>
                <a:lnTo>
                  <a:pt x="983350" y="1461193"/>
                </a:lnTo>
                <a:lnTo>
                  <a:pt x="981907" y="1459488"/>
                </a:lnTo>
                <a:lnTo>
                  <a:pt x="981514" y="1457652"/>
                </a:lnTo>
                <a:lnTo>
                  <a:pt x="981907" y="1456734"/>
                </a:lnTo>
                <a:lnTo>
                  <a:pt x="982694" y="1453194"/>
                </a:lnTo>
                <a:lnTo>
                  <a:pt x="984005" y="1450571"/>
                </a:lnTo>
                <a:lnTo>
                  <a:pt x="984005" y="1449916"/>
                </a:lnTo>
                <a:lnTo>
                  <a:pt x="984005" y="1448867"/>
                </a:lnTo>
                <a:lnTo>
                  <a:pt x="984005" y="1447817"/>
                </a:lnTo>
                <a:lnTo>
                  <a:pt x="983350" y="1447031"/>
                </a:lnTo>
                <a:lnTo>
                  <a:pt x="982956" y="1446768"/>
                </a:lnTo>
                <a:lnTo>
                  <a:pt x="981907" y="1446375"/>
                </a:lnTo>
                <a:lnTo>
                  <a:pt x="974171" y="1448473"/>
                </a:lnTo>
                <a:lnTo>
                  <a:pt x="972728" y="1449260"/>
                </a:lnTo>
                <a:lnTo>
                  <a:pt x="972335" y="1448867"/>
                </a:lnTo>
                <a:lnTo>
                  <a:pt x="969450" y="1450571"/>
                </a:lnTo>
                <a:lnTo>
                  <a:pt x="968007" y="1452407"/>
                </a:lnTo>
                <a:lnTo>
                  <a:pt x="967352" y="1453194"/>
                </a:lnTo>
                <a:lnTo>
                  <a:pt x="967352" y="1452407"/>
                </a:lnTo>
                <a:lnTo>
                  <a:pt x="967089" y="1452407"/>
                </a:lnTo>
                <a:lnTo>
                  <a:pt x="967089" y="1451751"/>
                </a:lnTo>
                <a:lnTo>
                  <a:pt x="966565" y="1452014"/>
                </a:lnTo>
                <a:lnTo>
                  <a:pt x="963811" y="1450965"/>
                </a:lnTo>
                <a:lnTo>
                  <a:pt x="962762" y="1450309"/>
                </a:lnTo>
                <a:lnTo>
                  <a:pt x="962107" y="1450571"/>
                </a:lnTo>
                <a:lnTo>
                  <a:pt x="961451" y="1450309"/>
                </a:lnTo>
                <a:lnTo>
                  <a:pt x="959877" y="1450571"/>
                </a:lnTo>
                <a:lnTo>
                  <a:pt x="959090" y="1451358"/>
                </a:lnTo>
                <a:lnTo>
                  <a:pt x="957779" y="1451358"/>
                </a:lnTo>
                <a:lnTo>
                  <a:pt x="957386" y="1452407"/>
                </a:lnTo>
                <a:lnTo>
                  <a:pt x="955681" y="1453194"/>
                </a:lnTo>
                <a:lnTo>
                  <a:pt x="955681" y="1452669"/>
                </a:lnTo>
                <a:lnTo>
                  <a:pt x="955288" y="1452669"/>
                </a:lnTo>
                <a:lnTo>
                  <a:pt x="955288" y="1453194"/>
                </a:lnTo>
                <a:lnTo>
                  <a:pt x="950305" y="1452407"/>
                </a:lnTo>
                <a:lnTo>
                  <a:pt x="949256" y="1452407"/>
                </a:lnTo>
                <a:lnTo>
                  <a:pt x="949256" y="1452669"/>
                </a:lnTo>
                <a:lnTo>
                  <a:pt x="946895" y="1453194"/>
                </a:lnTo>
                <a:lnTo>
                  <a:pt x="944010" y="1453456"/>
                </a:lnTo>
                <a:lnTo>
                  <a:pt x="942568" y="1452669"/>
                </a:lnTo>
                <a:lnTo>
                  <a:pt x="942175" y="1451751"/>
                </a:lnTo>
                <a:lnTo>
                  <a:pt x="940077" y="1450965"/>
                </a:lnTo>
                <a:lnTo>
                  <a:pt x="941519" y="1446375"/>
                </a:lnTo>
                <a:lnTo>
                  <a:pt x="941519" y="1444277"/>
                </a:lnTo>
                <a:lnTo>
                  <a:pt x="941912" y="1442572"/>
                </a:lnTo>
                <a:lnTo>
                  <a:pt x="942568" y="1441130"/>
                </a:lnTo>
                <a:lnTo>
                  <a:pt x="944010" y="1439949"/>
                </a:lnTo>
                <a:lnTo>
                  <a:pt x="947551" y="1438507"/>
                </a:lnTo>
                <a:lnTo>
                  <a:pt x="948207" y="1437852"/>
                </a:lnTo>
                <a:lnTo>
                  <a:pt x="948207" y="1435491"/>
                </a:lnTo>
                <a:lnTo>
                  <a:pt x="947158" y="1432869"/>
                </a:lnTo>
                <a:lnTo>
                  <a:pt x="945715" y="1431951"/>
                </a:lnTo>
                <a:lnTo>
                  <a:pt x="944666" y="1430377"/>
                </a:lnTo>
                <a:lnTo>
                  <a:pt x="944273" y="1428672"/>
                </a:lnTo>
                <a:lnTo>
                  <a:pt x="944273" y="1428017"/>
                </a:lnTo>
                <a:lnTo>
                  <a:pt x="948600" y="1424476"/>
                </a:lnTo>
                <a:lnTo>
                  <a:pt x="949256" y="1423296"/>
                </a:lnTo>
                <a:lnTo>
                  <a:pt x="949649" y="1422640"/>
                </a:lnTo>
                <a:lnTo>
                  <a:pt x="949911" y="1420936"/>
                </a:lnTo>
                <a:lnTo>
                  <a:pt x="949649" y="1419493"/>
                </a:lnTo>
                <a:lnTo>
                  <a:pt x="946371" y="1415953"/>
                </a:lnTo>
                <a:lnTo>
                  <a:pt x="944928" y="1413068"/>
                </a:lnTo>
                <a:lnTo>
                  <a:pt x="944273" y="1411232"/>
                </a:lnTo>
                <a:lnTo>
                  <a:pt x="944666" y="1409527"/>
                </a:lnTo>
                <a:lnTo>
                  <a:pt x="947158" y="1405987"/>
                </a:lnTo>
                <a:lnTo>
                  <a:pt x="947158" y="1405331"/>
                </a:lnTo>
                <a:lnTo>
                  <a:pt x="947158" y="1404151"/>
                </a:lnTo>
                <a:lnTo>
                  <a:pt x="945715" y="1403233"/>
                </a:lnTo>
                <a:lnTo>
                  <a:pt x="941912" y="1401397"/>
                </a:lnTo>
                <a:lnTo>
                  <a:pt x="940470" y="1399955"/>
                </a:lnTo>
                <a:lnTo>
                  <a:pt x="940470" y="1398906"/>
                </a:lnTo>
                <a:lnTo>
                  <a:pt x="940470" y="1398250"/>
                </a:lnTo>
                <a:lnTo>
                  <a:pt x="940470" y="1397594"/>
                </a:lnTo>
                <a:lnTo>
                  <a:pt x="940732" y="1396808"/>
                </a:lnTo>
                <a:lnTo>
                  <a:pt x="943617" y="1394054"/>
                </a:lnTo>
                <a:lnTo>
                  <a:pt x="944010" y="1392611"/>
                </a:lnTo>
                <a:lnTo>
                  <a:pt x="943224" y="1389726"/>
                </a:lnTo>
                <a:lnTo>
                  <a:pt x="945715" y="1389333"/>
                </a:lnTo>
                <a:lnTo>
                  <a:pt x="946109" y="1389071"/>
                </a:lnTo>
                <a:lnTo>
                  <a:pt x="947158" y="1389726"/>
                </a:lnTo>
                <a:lnTo>
                  <a:pt x="948207" y="1389333"/>
                </a:lnTo>
                <a:lnTo>
                  <a:pt x="948993" y="1389071"/>
                </a:lnTo>
                <a:lnTo>
                  <a:pt x="949911" y="1388415"/>
                </a:lnTo>
                <a:lnTo>
                  <a:pt x="950305" y="1387235"/>
                </a:lnTo>
                <a:lnTo>
                  <a:pt x="952009" y="1386186"/>
                </a:lnTo>
                <a:lnTo>
                  <a:pt x="952009" y="1384350"/>
                </a:lnTo>
                <a:lnTo>
                  <a:pt x="952534" y="1383039"/>
                </a:lnTo>
                <a:lnTo>
                  <a:pt x="952534" y="1382252"/>
                </a:lnTo>
                <a:lnTo>
                  <a:pt x="953190" y="1381596"/>
                </a:lnTo>
                <a:lnTo>
                  <a:pt x="953190" y="1381334"/>
                </a:lnTo>
                <a:lnTo>
                  <a:pt x="953976" y="1380547"/>
                </a:lnTo>
                <a:lnTo>
                  <a:pt x="953976" y="1379891"/>
                </a:lnTo>
                <a:lnTo>
                  <a:pt x="956074" y="1378055"/>
                </a:lnTo>
                <a:lnTo>
                  <a:pt x="956730" y="1378710"/>
                </a:lnTo>
                <a:lnTo>
                  <a:pt x="959877" y="1374514"/>
                </a:lnTo>
                <a:lnTo>
                  <a:pt x="963156" y="1373072"/>
                </a:lnTo>
                <a:lnTo>
                  <a:pt x="963156" y="1372678"/>
                </a:lnTo>
                <a:lnTo>
                  <a:pt x="962107" y="1372678"/>
                </a:lnTo>
                <a:lnTo>
                  <a:pt x="965254" y="1369794"/>
                </a:lnTo>
                <a:lnTo>
                  <a:pt x="965909" y="1369138"/>
                </a:lnTo>
                <a:lnTo>
                  <a:pt x="966303" y="1368351"/>
                </a:lnTo>
                <a:lnTo>
                  <a:pt x="965647" y="1368351"/>
                </a:lnTo>
                <a:lnTo>
                  <a:pt x="964860" y="1368089"/>
                </a:lnTo>
                <a:lnTo>
                  <a:pt x="964467" y="1368089"/>
                </a:lnTo>
                <a:lnTo>
                  <a:pt x="963549" y="1367695"/>
                </a:lnTo>
                <a:lnTo>
                  <a:pt x="962762" y="1367695"/>
                </a:lnTo>
                <a:lnTo>
                  <a:pt x="961451" y="1366909"/>
                </a:lnTo>
                <a:lnTo>
                  <a:pt x="962762" y="1363499"/>
                </a:lnTo>
                <a:lnTo>
                  <a:pt x="961713" y="1363237"/>
                </a:lnTo>
                <a:lnTo>
                  <a:pt x="961713" y="1362712"/>
                </a:lnTo>
                <a:lnTo>
                  <a:pt x="959484" y="1362712"/>
                </a:lnTo>
                <a:lnTo>
                  <a:pt x="959484" y="1359565"/>
                </a:lnTo>
                <a:lnTo>
                  <a:pt x="959090" y="1359565"/>
                </a:lnTo>
                <a:lnTo>
                  <a:pt x="958435" y="1359565"/>
                </a:lnTo>
                <a:lnTo>
                  <a:pt x="958435" y="1358516"/>
                </a:lnTo>
                <a:lnTo>
                  <a:pt x="958828" y="1357861"/>
                </a:lnTo>
                <a:lnTo>
                  <a:pt x="959484" y="1356418"/>
                </a:lnTo>
                <a:lnTo>
                  <a:pt x="959877" y="1356156"/>
                </a:lnTo>
                <a:lnTo>
                  <a:pt x="959877" y="1355369"/>
                </a:lnTo>
                <a:lnTo>
                  <a:pt x="961451" y="1354189"/>
                </a:lnTo>
                <a:lnTo>
                  <a:pt x="963156" y="1351435"/>
                </a:lnTo>
                <a:lnTo>
                  <a:pt x="962107" y="1350386"/>
                </a:lnTo>
                <a:lnTo>
                  <a:pt x="962107" y="1349993"/>
                </a:lnTo>
                <a:lnTo>
                  <a:pt x="962369" y="1349993"/>
                </a:lnTo>
                <a:lnTo>
                  <a:pt x="962369" y="1348550"/>
                </a:lnTo>
                <a:lnTo>
                  <a:pt x="963156" y="1349075"/>
                </a:lnTo>
                <a:lnTo>
                  <a:pt x="963549" y="1349731"/>
                </a:lnTo>
                <a:lnTo>
                  <a:pt x="963811" y="1349731"/>
                </a:lnTo>
                <a:lnTo>
                  <a:pt x="963811" y="1347895"/>
                </a:lnTo>
                <a:lnTo>
                  <a:pt x="963549" y="1347108"/>
                </a:lnTo>
                <a:lnTo>
                  <a:pt x="962369" y="1346190"/>
                </a:lnTo>
                <a:lnTo>
                  <a:pt x="960533" y="1344092"/>
                </a:lnTo>
                <a:lnTo>
                  <a:pt x="960271" y="1342912"/>
                </a:lnTo>
                <a:lnTo>
                  <a:pt x="960271" y="1341994"/>
                </a:lnTo>
                <a:lnTo>
                  <a:pt x="963549" y="1340027"/>
                </a:lnTo>
                <a:lnTo>
                  <a:pt x="965909" y="1337667"/>
                </a:lnTo>
                <a:lnTo>
                  <a:pt x="968007" y="1336617"/>
                </a:lnTo>
                <a:lnTo>
                  <a:pt x="969843" y="1334388"/>
                </a:lnTo>
                <a:lnTo>
                  <a:pt x="970237" y="1333733"/>
                </a:lnTo>
                <a:lnTo>
                  <a:pt x="970630" y="1333077"/>
                </a:lnTo>
                <a:lnTo>
                  <a:pt x="970237" y="1331634"/>
                </a:lnTo>
                <a:lnTo>
                  <a:pt x="969450" y="1329930"/>
                </a:lnTo>
                <a:lnTo>
                  <a:pt x="969188" y="1329930"/>
                </a:lnTo>
                <a:lnTo>
                  <a:pt x="968532" y="1330979"/>
                </a:lnTo>
                <a:lnTo>
                  <a:pt x="968007" y="1330979"/>
                </a:lnTo>
                <a:lnTo>
                  <a:pt x="967352" y="1330979"/>
                </a:lnTo>
                <a:lnTo>
                  <a:pt x="966303" y="1331634"/>
                </a:lnTo>
                <a:lnTo>
                  <a:pt x="965909" y="1331634"/>
                </a:lnTo>
                <a:lnTo>
                  <a:pt x="963811" y="1331634"/>
                </a:lnTo>
                <a:lnTo>
                  <a:pt x="961713" y="1333470"/>
                </a:lnTo>
                <a:lnTo>
                  <a:pt x="959484" y="1333470"/>
                </a:lnTo>
                <a:lnTo>
                  <a:pt x="956730" y="1333733"/>
                </a:lnTo>
                <a:lnTo>
                  <a:pt x="952796" y="1333470"/>
                </a:lnTo>
                <a:lnTo>
                  <a:pt x="950698" y="1334126"/>
                </a:lnTo>
                <a:lnTo>
                  <a:pt x="949649" y="1333733"/>
                </a:lnTo>
                <a:lnTo>
                  <a:pt x="947551" y="1332684"/>
                </a:lnTo>
                <a:lnTo>
                  <a:pt x="946109" y="1331372"/>
                </a:lnTo>
                <a:lnTo>
                  <a:pt x="942830" y="1330585"/>
                </a:lnTo>
                <a:lnTo>
                  <a:pt x="941912" y="1330979"/>
                </a:lnTo>
                <a:lnTo>
                  <a:pt x="941126" y="1330979"/>
                </a:lnTo>
                <a:lnTo>
                  <a:pt x="939814" y="1329536"/>
                </a:lnTo>
                <a:lnTo>
                  <a:pt x="936536" y="1328750"/>
                </a:lnTo>
                <a:lnTo>
                  <a:pt x="935487" y="1328750"/>
                </a:lnTo>
                <a:lnTo>
                  <a:pt x="934438" y="1329274"/>
                </a:lnTo>
                <a:lnTo>
                  <a:pt x="932209" y="1330192"/>
                </a:lnTo>
                <a:lnTo>
                  <a:pt x="929455" y="1331634"/>
                </a:lnTo>
                <a:lnTo>
                  <a:pt x="928668" y="1333077"/>
                </a:lnTo>
                <a:lnTo>
                  <a:pt x="925390" y="1335175"/>
                </a:lnTo>
                <a:lnTo>
                  <a:pt x="924472" y="1334913"/>
                </a:lnTo>
                <a:lnTo>
                  <a:pt x="925914" y="1333470"/>
                </a:lnTo>
                <a:lnTo>
                  <a:pt x="927357" y="1322718"/>
                </a:lnTo>
                <a:lnTo>
                  <a:pt x="927357" y="1321013"/>
                </a:lnTo>
                <a:lnTo>
                  <a:pt x="928668" y="1319833"/>
                </a:lnTo>
                <a:lnTo>
                  <a:pt x="928012" y="1316292"/>
                </a:lnTo>
                <a:lnTo>
                  <a:pt x="928668" y="1315636"/>
                </a:lnTo>
                <a:lnTo>
                  <a:pt x="929455" y="1311440"/>
                </a:lnTo>
                <a:lnTo>
                  <a:pt x="928012" y="1309211"/>
                </a:lnTo>
                <a:lnTo>
                  <a:pt x="928012" y="1305671"/>
                </a:lnTo>
                <a:lnTo>
                  <a:pt x="924472" y="1299376"/>
                </a:lnTo>
                <a:lnTo>
                  <a:pt x="919751" y="1298327"/>
                </a:lnTo>
                <a:lnTo>
                  <a:pt x="918833" y="1296229"/>
                </a:lnTo>
                <a:lnTo>
                  <a:pt x="916211" y="1295836"/>
                </a:lnTo>
                <a:lnTo>
                  <a:pt x="916211" y="1295836"/>
                </a:lnTo>
                <a:lnTo>
                  <a:pt x="915948" y="1295836"/>
                </a:lnTo>
                <a:lnTo>
                  <a:pt x="914637" y="1295836"/>
                </a:lnTo>
                <a:lnTo>
                  <a:pt x="913850" y="1296230"/>
                </a:lnTo>
                <a:lnTo>
                  <a:pt x="913195" y="1297016"/>
                </a:lnTo>
                <a:lnTo>
                  <a:pt x="911752" y="1297279"/>
                </a:lnTo>
                <a:lnTo>
                  <a:pt x="911228" y="1297279"/>
                </a:lnTo>
                <a:lnTo>
                  <a:pt x="910966" y="1297672"/>
                </a:lnTo>
                <a:lnTo>
                  <a:pt x="910310" y="1296492"/>
                </a:lnTo>
                <a:lnTo>
                  <a:pt x="908867" y="1295574"/>
                </a:lnTo>
                <a:lnTo>
                  <a:pt x="908867" y="1296230"/>
                </a:lnTo>
                <a:lnTo>
                  <a:pt x="908212" y="1296492"/>
                </a:lnTo>
                <a:lnTo>
                  <a:pt x="907556" y="1295574"/>
                </a:lnTo>
                <a:lnTo>
                  <a:pt x="907818" y="1295050"/>
                </a:lnTo>
                <a:lnTo>
                  <a:pt x="907032" y="1293738"/>
                </a:lnTo>
                <a:lnTo>
                  <a:pt x="906376" y="1292951"/>
                </a:lnTo>
                <a:lnTo>
                  <a:pt x="906114" y="1293345"/>
                </a:lnTo>
                <a:lnTo>
                  <a:pt x="906114" y="1293738"/>
                </a:lnTo>
                <a:lnTo>
                  <a:pt x="905327" y="1294132"/>
                </a:lnTo>
                <a:lnTo>
                  <a:pt x="904147" y="1292296"/>
                </a:lnTo>
                <a:lnTo>
                  <a:pt x="903229" y="1290591"/>
                </a:lnTo>
                <a:lnTo>
                  <a:pt x="902835" y="1290198"/>
                </a:lnTo>
                <a:lnTo>
                  <a:pt x="903229" y="1289411"/>
                </a:lnTo>
                <a:lnTo>
                  <a:pt x="904147" y="1288493"/>
                </a:lnTo>
                <a:lnTo>
                  <a:pt x="904147" y="1287968"/>
                </a:lnTo>
                <a:lnTo>
                  <a:pt x="904147" y="1287313"/>
                </a:lnTo>
                <a:lnTo>
                  <a:pt x="903884" y="1286657"/>
                </a:lnTo>
                <a:lnTo>
                  <a:pt x="903884" y="1286264"/>
                </a:lnTo>
                <a:lnTo>
                  <a:pt x="905589" y="1285870"/>
                </a:lnTo>
                <a:lnTo>
                  <a:pt x="905327" y="1285608"/>
                </a:lnTo>
                <a:lnTo>
                  <a:pt x="904933" y="1283772"/>
                </a:lnTo>
                <a:lnTo>
                  <a:pt x="902835" y="1283510"/>
                </a:lnTo>
                <a:lnTo>
                  <a:pt x="900082" y="1282854"/>
                </a:lnTo>
                <a:lnTo>
                  <a:pt x="900344" y="1281674"/>
                </a:lnTo>
                <a:lnTo>
                  <a:pt x="900737" y="1282068"/>
                </a:lnTo>
                <a:lnTo>
                  <a:pt x="901655" y="1282068"/>
                </a:lnTo>
                <a:lnTo>
                  <a:pt x="902180" y="1281412"/>
                </a:lnTo>
                <a:lnTo>
                  <a:pt x="902835" y="1280625"/>
                </a:lnTo>
                <a:lnTo>
                  <a:pt x="903229" y="1279576"/>
                </a:lnTo>
                <a:lnTo>
                  <a:pt x="903229" y="1278789"/>
                </a:lnTo>
                <a:lnTo>
                  <a:pt x="902835" y="1278527"/>
                </a:lnTo>
                <a:lnTo>
                  <a:pt x="902835" y="1277871"/>
                </a:lnTo>
                <a:lnTo>
                  <a:pt x="903229" y="1277478"/>
                </a:lnTo>
                <a:lnTo>
                  <a:pt x="905589" y="1277216"/>
                </a:lnTo>
                <a:lnTo>
                  <a:pt x="906114" y="1276035"/>
                </a:lnTo>
                <a:lnTo>
                  <a:pt x="907556" y="1276691"/>
                </a:lnTo>
                <a:lnTo>
                  <a:pt x="908212" y="1276429"/>
                </a:lnTo>
                <a:lnTo>
                  <a:pt x="907818" y="1276035"/>
                </a:lnTo>
                <a:lnTo>
                  <a:pt x="907556" y="1275249"/>
                </a:lnTo>
                <a:lnTo>
                  <a:pt x="907556" y="1274593"/>
                </a:lnTo>
                <a:lnTo>
                  <a:pt x="907032" y="1274593"/>
                </a:lnTo>
                <a:lnTo>
                  <a:pt x="905589" y="1274331"/>
                </a:lnTo>
                <a:lnTo>
                  <a:pt x="905327" y="1273544"/>
                </a:lnTo>
                <a:lnTo>
                  <a:pt x="905327" y="1272888"/>
                </a:lnTo>
                <a:lnTo>
                  <a:pt x="905327" y="1271839"/>
                </a:lnTo>
                <a:lnTo>
                  <a:pt x="904147" y="1271053"/>
                </a:lnTo>
                <a:lnTo>
                  <a:pt x="903491" y="1269872"/>
                </a:lnTo>
                <a:lnTo>
                  <a:pt x="903884" y="1269217"/>
                </a:lnTo>
                <a:lnTo>
                  <a:pt x="904933" y="1268561"/>
                </a:lnTo>
                <a:lnTo>
                  <a:pt x="903491" y="1266463"/>
                </a:lnTo>
                <a:lnTo>
                  <a:pt x="901000" y="1268954"/>
                </a:lnTo>
                <a:lnTo>
                  <a:pt x="900737" y="1268561"/>
                </a:lnTo>
                <a:lnTo>
                  <a:pt x="901393" y="1268168"/>
                </a:lnTo>
                <a:lnTo>
                  <a:pt x="900737" y="1267774"/>
                </a:lnTo>
                <a:lnTo>
                  <a:pt x="901000" y="1267119"/>
                </a:lnTo>
                <a:lnTo>
                  <a:pt x="901655" y="1265676"/>
                </a:lnTo>
                <a:lnTo>
                  <a:pt x="901393" y="1265676"/>
                </a:lnTo>
                <a:lnTo>
                  <a:pt x="901393" y="1265414"/>
                </a:lnTo>
                <a:lnTo>
                  <a:pt x="900344" y="1265020"/>
                </a:lnTo>
                <a:lnTo>
                  <a:pt x="900082" y="1265414"/>
                </a:lnTo>
                <a:lnTo>
                  <a:pt x="899557" y="1265414"/>
                </a:lnTo>
                <a:lnTo>
                  <a:pt x="899557" y="1265020"/>
                </a:lnTo>
                <a:lnTo>
                  <a:pt x="898901" y="1264758"/>
                </a:lnTo>
                <a:lnTo>
                  <a:pt x="898901" y="1265020"/>
                </a:lnTo>
                <a:lnTo>
                  <a:pt x="898639" y="1264234"/>
                </a:lnTo>
                <a:lnTo>
                  <a:pt x="897852" y="1264234"/>
                </a:lnTo>
                <a:lnTo>
                  <a:pt x="897459" y="1264758"/>
                </a:lnTo>
                <a:lnTo>
                  <a:pt x="897852" y="1265020"/>
                </a:lnTo>
                <a:lnTo>
                  <a:pt x="895099" y="1265676"/>
                </a:lnTo>
                <a:lnTo>
                  <a:pt x="892214" y="1266463"/>
                </a:lnTo>
                <a:lnTo>
                  <a:pt x="892214" y="1265676"/>
                </a:lnTo>
                <a:lnTo>
                  <a:pt x="891820" y="1265676"/>
                </a:lnTo>
                <a:lnTo>
                  <a:pt x="892214" y="1265414"/>
                </a:lnTo>
                <a:lnTo>
                  <a:pt x="891820" y="1265020"/>
                </a:lnTo>
                <a:lnTo>
                  <a:pt x="891034" y="1265020"/>
                </a:lnTo>
                <a:lnTo>
                  <a:pt x="890771" y="1265414"/>
                </a:lnTo>
                <a:lnTo>
                  <a:pt x="889722" y="1265676"/>
                </a:lnTo>
                <a:lnTo>
                  <a:pt x="888018" y="1266463"/>
                </a:lnTo>
                <a:lnTo>
                  <a:pt x="888018" y="1266856"/>
                </a:lnTo>
                <a:lnTo>
                  <a:pt x="886182" y="1267512"/>
                </a:lnTo>
                <a:lnTo>
                  <a:pt x="884477" y="1267119"/>
                </a:lnTo>
                <a:lnTo>
                  <a:pt x="884477" y="1266856"/>
                </a:lnTo>
                <a:lnTo>
                  <a:pt x="883953" y="1267119"/>
                </a:lnTo>
                <a:lnTo>
                  <a:pt x="883690" y="1266856"/>
                </a:lnTo>
                <a:lnTo>
                  <a:pt x="883690" y="1267774"/>
                </a:lnTo>
                <a:lnTo>
                  <a:pt x="883297" y="1268168"/>
                </a:lnTo>
                <a:lnTo>
                  <a:pt x="883690" y="1268954"/>
                </a:lnTo>
                <a:lnTo>
                  <a:pt x="883690" y="1269217"/>
                </a:lnTo>
                <a:lnTo>
                  <a:pt x="882641" y="1268561"/>
                </a:lnTo>
                <a:lnTo>
                  <a:pt x="882641" y="1269610"/>
                </a:lnTo>
                <a:lnTo>
                  <a:pt x="882248" y="1270790"/>
                </a:lnTo>
                <a:lnTo>
                  <a:pt x="881854" y="1270790"/>
                </a:lnTo>
                <a:lnTo>
                  <a:pt x="881592" y="1270397"/>
                </a:lnTo>
                <a:lnTo>
                  <a:pt x="880937" y="1271053"/>
                </a:lnTo>
                <a:lnTo>
                  <a:pt x="881199" y="1271053"/>
                </a:lnTo>
                <a:lnTo>
                  <a:pt x="880937" y="1271446"/>
                </a:lnTo>
                <a:lnTo>
                  <a:pt x="881199" y="1271446"/>
                </a:lnTo>
                <a:lnTo>
                  <a:pt x="881199" y="1271839"/>
                </a:lnTo>
                <a:lnTo>
                  <a:pt x="881592" y="1272495"/>
                </a:lnTo>
                <a:lnTo>
                  <a:pt x="881199" y="1272495"/>
                </a:lnTo>
                <a:lnTo>
                  <a:pt x="881592" y="1274593"/>
                </a:lnTo>
                <a:lnTo>
                  <a:pt x="880937" y="1274986"/>
                </a:lnTo>
                <a:lnTo>
                  <a:pt x="880543" y="1274593"/>
                </a:lnTo>
                <a:lnTo>
                  <a:pt x="880543" y="1273938"/>
                </a:lnTo>
                <a:lnTo>
                  <a:pt x="880150" y="1273544"/>
                </a:lnTo>
                <a:lnTo>
                  <a:pt x="880150" y="1273151"/>
                </a:lnTo>
                <a:lnTo>
                  <a:pt x="878052" y="1273151"/>
                </a:lnTo>
                <a:lnTo>
                  <a:pt x="878314" y="1272233"/>
                </a:lnTo>
                <a:lnTo>
                  <a:pt x="877658" y="1272495"/>
                </a:lnTo>
                <a:lnTo>
                  <a:pt x="877396" y="1273151"/>
                </a:lnTo>
                <a:lnTo>
                  <a:pt x="876216" y="1272888"/>
                </a:lnTo>
                <a:lnTo>
                  <a:pt x="875954" y="1272495"/>
                </a:lnTo>
                <a:lnTo>
                  <a:pt x="874118" y="1272233"/>
                </a:lnTo>
                <a:lnTo>
                  <a:pt x="873069" y="1272233"/>
                </a:lnTo>
                <a:lnTo>
                  <a:pt x="872675" y="1271446"/>
                </a:lnTo>
                <a:lnTo>
                  <a:pt x="873462" y="1269610"/>
                </a:lnTo>
                <a:lnTo>
                  <a:pt x="873462" y="1267512"/>
                </a:lnTo>
                <a:lnTo>
                  <a:pt x="872282" y="1265676"/>
                </a:lnTo>
                <a:lnTo>
                  <a:pt x="872282" y="1265020"/>
                </a:lnTo>
                <a:lnTo>
                  <a:pt x="872020" y="1264758"/>
                </a:lnTo>
                <a:lnTo>
                  <a:pt x="870577" y="1263578"/>
                </a:lnTo>
                <a:lnTo>
                  <a:pt x="869135" y="1263316"/>
                </a:lnTo>
                <a:lnTo>
                  <a:pt x="868741" y="1261480"/>
                </a:lnTo>
                <a:lnTo>
                  <a:pt x="870839" y="1261087"/>
                </a:lnTo>
                <a:lnTo>
                  <a:pt x="871495" y="1259775"/>
                </a:lnTo>
                <a:lnTo>
                  <a:pt x="872020" y="1257153"/>
                </a:lnTo>
                <a:lnTo>
                  <a:pt x="872282" y="1256497"/>
                </a:lnTo>
                <a:lnTo>
                  <a:pt x="873069" y="1255710"/>
                </a:lnTo>
                <a:lnTo>
                  <a:pt x="874773" y="1255055"/>
                </a:lnTo>
                <a:lnTo>
                  <a:pt x="876609" y="1253612"/>
                </a:lnTo>
                <a:lnTo>
                  <a:pt x="874773" y="1252301"/>
                </a:lnTo>
                <a:lnTo>
                  <a:pt x="872282" y="1252301"/>
                </a:lnTo>
                <a:lnTo>
                  <a:pt x="870577" y="1250596"/>
                </a:lnTo>
                <a:lnTo>
                  <a:pt x="873855" y="1246531"/>
                </a:lnTo>
                <a:lnTo>
                  <a:pt x="876609" y="1245875"/>
                </a:lnTo>
                <a:lnTo>
                  <a:pt x="876216" y="1244957"/>
                </a:lnTo>
                <a:lnTo>
                  <a:pt x="874118" y="1239974"/>
                </a:lnTo>
                <a:lnTo>
                  <a:pt x="873855" y="1237090"/>
                </a:lnTo>
                <a:lnTo>
                  <a:pt x="870839" y="1234992"/>
                </a:lnTo>
                <a:lnTo>
                  <a:pt x="868479" y="1229615"/>
                </a:lnTo>
                <a:lnTo>
                  <a:pt x="869135" y="1228828"/>
                </a:lnTo>
                <a:lnTo>
                  <a:pt x="869135" y="1227517"/>
                </a:lnTo>
                <a:lnTo>
                  <a:pt x="868086" y="1225026"/>
                </a:lnTo>
                <a:lnTo>
                  <a:pt x="868741" y="1221092"/>
                </a:lnTo>
                <a:lnTo>
                  <a:pt x="868479" y="1217551"/>
                </a:lnTo>
                <a:lnTo>
                  <a:pt x="870184" y="1216371"/>
                </a:lnTo>
                <a:lnTo>
                  <a:pt x="870839" y="1213355"/>
                </a:lnTo>
                <a:lnTo>
                  <a:pt x="874118" y="1212175"/>
                </a:lnTo>
                <a:lnTo>
                  <a:pt x="875560" y="1212699"/>
                </a:lnTo>
                <a:lnTo>
                  <a:pt x="875560" y="1211912"/>
                </a:lnTo>
                <a:lnTo>
                  <a:pt x="873462" y="1210732"/>
                </a:lnTo>
                <a:lnTo>
                  <a:pt x="871233" y="1205881"/>
                </a:lnTo>
                <a:lnTo>
                  <a:pt x="869397" y="1204176"/>
                </a:lnTo>
                <a:lnTo>
                  <a:pt x="869397" y="1202733"/>
                </a:lnTo>
                <a:lnTo>
                  <a:pt x="861398" y="1199455"/>
                </a:lnTo>
                <a:lnTo>
                  <a:pt x="861660" y="1196308"/>
                </a:lnTo>
                <a:lnTo>
                  <a:pt x="859956" y="1195914"/>
                </a:lnTo>
                <a:lnTo>
                  <a:pt x="859300" y="1195259"/>
                </a:lnTo>
                <a:lnTo>
                  <a:pt x="857333" y="1195259"/>
                </a:lnTo>
                <a:lnTo>
                  <a:pt x="854579" y="1198537"/>
                </a:lnTo>
                <a:lnTo>
                  <a:pt x="853924" y="1196308"/>
                </a:lnTo>
                <a:lnTo>
                  <a:pt x="854973" y="1194866"/>
                </a:lnTo>
                <a:lnTo>
                  <a:pt x="854973" y="1191718"/>
                </a:lnTo>
                <a:lnTo>
                  <a:pt x="855235" y="1191456"/>
                </a:lnTo>
                <a:lnTo>
                  <a:pt x="856022" y="1190669"/>
                </a:lnTo>
                <a:lnTo>
                  <a:pt x="858775" y="1189489"/>
                </a:lnTo>
                <a:lnTo>
                  <a:pt x="858120" y="1188571"/>
                </a:lnTo>
                <a:lnTo>
                  <a:pt x="858513" y="1188178"/>
                </a:lnTo>
                <a:lnTo>
                  <a:pt x="858775" y="1187391"/>
                </a:lnTo>
                <a:lnTo>
                  <a:pt x="859562" y="1187391"/>
                </a:lnTo>
                <a:lnTo>
                  <a:pt x="861398" y="1187129"/>
                </a:lnTo>
                <a:lnTo>
                  <a:pt x="862054" y="1186735"/>
                </a:lnTo>
                <a:lnTo>
                  <a:pt x="862316" y="1185817"/>
                </a:lnTo>
                <a:lnTo>
                  <a:pt x="862709" y="1185293"/>
                </a:lnTo>
                <a:lnTo>
                  <a:pt x="862709" y="1184637"/>
                </a:lnTo>
                <a:lnTo>
                  <a:pt x="863103" y="1183850"/>
                </a:lnTo>
                <a:lnTo>
                  <a:pt x="863103" y="1183195"/>
                </a:lnTo>
                <a:lnTo>
                  <a:pt x="863103" y="1182933"/>
                </a:lnTo>
                <a:lnTo>
                  <a:pt x="862054" y="1182146"/>
                </a:lnTo>
                <a:lnTo>
                  <a:pt x="862316" y="1180834"/>
                </a:lnTo>
                <a:lnTo>
                  <a:pt x="861005" y="1178212"/>
                </a:lnTo>
                <a:lnTo>
                  <a:pt x="860611" y="1178736"/>
                </a:lnTo>
                <a:lnTo>
                  <a:pt x="859956" y="1177556"/>
                </a:lnTo>
                <a:lnTo>
                  <a:pt x="858120" y="1175458"/>
                </a:lnTo>
                <a:lnTo>
                  <a:pt x="857071" y="1175065"/>
                </a:lnTo>
                <a:lnTo>
                  <a:pt x="857071" y="1174671"/>
                </a:lnTo>
                <a:lnTo>
                  <a:pt x="856415" y="1175065"/>
                </a:lnTo>
                <a:lnTo>
                  <a:pt x="856415" y="1174671"/>
                </a:lnTo>
                <a:lnTo>
                  <a:pt x="852481" y="1174671"/>
                </a:lnTo>
                <a:lnTo>
                  <a:pt x="851694" y="1174409"/>
                </a:lnTo>
                <a:lnTo>
                  <a:pt x="852875" y="1172967"/>
                </a:lnTo>
                <a:lnTo>
                  <a:pt x="852875" y="1172311"/>
                </a:lnTo>
                <a:lnTo>
                  <a:pt x="852219" y="1172967"/>
                </a:lnTo>
                <a:lnTo>
                  <a:pt x="848547" y="1173360"/>
                </a:lnTo>
                <a:lnTo>
                  <a:pt x="848154" y="1172967"/>
                </a:lnTo>
                <a:lnTo>
                  <a:pt x="847892" y="1173360"/>
                </a:lnTo>
                <a:lnTo>
                  <a:pt x="847892" y="1173753"/>
                </a:lnTo>
                <a:lnTo>
                  <a:pt x="847236" y="1173753"/>
                </a:lnTo>
                <a:lnTo>
                  <a:pt x="847236" y="1174409"/>
                </a:lnTo>
                <a:lnTo>
                  <a:pt x="846843" y="1174671"/>
                </a:lnTo>
                <a:lnTo>
                  <a:pt x="846449" y="1174671"/>
                </a:lnTo>
                <a:lnTo>
                  <a:pt x="846843" y="1175065"/>
                </a:lnTo>
                <a:lnTo>
                  <a:pt x="844613" y="1176507"/>
                </a:lnTo>
                <a:lnTo>
                  <a:pt x="844351" y="1176114"/>
                </a:lnTo>
                <a:lnTo>
                  <a:pt x="843695" y="1176114"/>
                </a:lnTo>
                <a:lnTo>
                  <a:pt x="842515" y="1176114"/>
                </a:lnTo>
                <a:lnTo>
                  <a:pt x="842515" y="1175065"/>
                </a:lnTo>
                <a:lnTo>
                  <a:pt x="841073" y="1174016"/>
                </a:lnTo>
                <a:lnTo>
                  <a:pt x="841073" y="1174671"/>
                </a:lnTo>
                <a:lnTo>
                  <a:pt x="840417" y="1174671"/>
                </a:lnTo>
                <a:lnTo>
                  <a:pt x="840024" y="1175065"/>
                </a:lnTo>
                <a:lnTo>
                  <a:pt x="838975" y="1174671"/>
                </a:lnTo>
                <a:lnTo>
                  <a:pt x="838319" y="1175458"/>
                </a:lnTo>
                <a:lnTo>
                  <a:pt x="837926" y="1174671"/>
                </a:lnTo>
                <a:lnTo>
                  <a:pt x="837139" y="1174409"/>
                </a:lnTo>
                <a:lnTo>
                  <a:pt x="837663" y="1174016"/>
                </a:lnTo>
                <a:lnTo>
                  <a:pt x="836483" y="1173360"/>
                </a:lnTo>
                <a:lnTo>
                  <a:pt x="835696" y="1171655"/>
                </a:lnTo>
                <a:lnTo>
                  <a:pt x="832943" y="1172311"/>
                </a:lnTo>
                <a:lnTo>
                  <a:pt x="830845" y="1172311"/>
                </a:lnTo>
                <a:lnTo>
                  <a:pt x="831894" y="1171131"/>
                </a:lnTo>
                <a:lnTo>
                  <a:pt x="832287" y="1170213"/>
                </a:lnTo>
                <a:lnTo>
                  <a:pt x="832680" y="1169426"/>
                </a:lnTo>
                <a:lnTo>
                  <a:pt x="831894" y="1169426"/>
                </a:lnTo>
                <a:lnTo>
                  <a:pt x="831894" y="1166935"/>
                </a:lnTo>
                <a:lnTo>
                  <a:pt x="829402" y="1166935"/>
                </a:lnTo>
                <a:lnTo>
                  <a:pt x="829402" y="1167984"/>
                </a:lnTo>
                <a:lnTo>
                  <a:pt x="828353" y="1167984"/>
                </a:lnTo>
                <a:lnTo>
                  <a:pt x="828353" y="1167590"/>
                </a:lnTo>
                <a:lnTo>
                  <a:pt x="827304" y="1167328"/>
                </a:lnTo>
                <a:lnTo>
                  <a:pt x="825862" y="1167590"/>
                </a:lnTo>
                <a:lnTo>
                  <a:pt x="826255" y="1168770"/>
                </a:lnTo>
                <a:lnTo>
                  <a:pt x="825206" y="1169033"/>
                </a:lnTo>
                <a:lnTo>
                  <a:pt x="825206" y="1169426"/>
                </a:lnTo>
                <a:lnTo>
                  <a:pt x="824419" y="1169426"/>
                </a:lnTo>
                <a:lnTo>
                  <a:pt x="824157" y="1170213"/>
                </a:lnTo>
                <a:lnTo>
                  <a:pt x="823763" y="1169688"/>
                </a:lnTo>
                <a:lnTo>
                  <a:pt x="822321" y="1170868"/>
                </a:lnTo>
                <a:lnTo>
                  <a:pt x="822714" y="1172573"/>
                </a:lnTo>
                <a:lnTo>
                  <a:pt x="820879" y="1172967"/>
                </a:lnTo>
                <a:lnTo>
                  <a:pt x="820879" y="1172311"/>
                </a:lnTo>
                <a:lnTo>
                  <a:pt x="819830" y="1172311"/>
                </a:lnTo>
                <a:lnTo>
                  <a:pt x="818781" y="1173753"/>
                </a:lnTo>
                <a:lnTo>
                  <a:pt x="817338" y="1173753"/>
                </a:lnTo>
                <a:lnTo>
                  <a:pt x="815240" y="1175065"/>
                </a:lnTo>
                <a:lnTo>
                  <a:pt x="813404" y="1176507"/>
                </a:lnTo>
                <a:lnTo>
                  <a:pt x="811044" y="1174671"/>
                </a:lnTo>
                <a:lnTo>
                  <a:pt x="811306" y="1172573"/>
                </a:lnTo>
                <a:lnTo>
                  <a:pt x="813404" y="1167590"/>
                </a:lnTo>
                <a:lnTo>
                  <a:pt x="813142" y="1164574"/>
                </a:lnTo>
                <a:lnTo>
                  <a:pt x="813142" y="1163132"/>
                </a:lnTo>
                <a:lnTo>
                  <a:pt x="812355" y="1163132"/>
                </a:lnTo>
                <a:lnTo>
                  <a:pt x="811962" y="1162214"/>
                </a:lnTo>
                <a:lnTo>
                  <a:pt x="811962" y="1161558"/>
                </a:lnTo>
                <a:lnTo>
                  <a:pt x="811962" y="1160903"/>
                </a:lnTo>
                <a:lnTo>
                  <a:pt x="811699" y="1160116"/>
                </a:lnTo>
                <a:lnTo>
                  <a:pt x="812355" y="1156575"/>
                </a:lnTo>
                <a:lnTo>
                  <a:pt x="813142" y="1155133"/>
                </a:lnTo>
                <a:lnTo>
                  <a:pt x="814978" y="1155920"/>
                </a:lnTo>
                <a:lnTo>
                  <a:pt x="814978" y="1154215"/>
                </a:lnTo>
                <a:lnTo>
                  <a:pt x="812749" y="1154215"/>
                </a:lnTo>
                <a:lnTo>
                  <a:pt x="812355" y="1153822"/>
                </a:lnTo>
                <a:lnTo>
                  <a:pt x="811044" y="1153559"/>
                </a:lnTo>
                <a:lnTo>
                  <a:pt x="811044" y="1152772"/>
                </a:lnTo>
                <a:lnTo>
                  <a:pt x="810519" y="1152379"/>
                </a:lnTo>
                <a:lnTo>
                  <a:pt x="811044" y="1150674"/>
                </a:lnTo>
                <a:lnTo>
                  <a:pt x="809864" y="1150150"/>
                </a:lnTo>
                <a:lnTo>
                  <a:pt x="810257" y="1148838"/>
                </a:lnTo>
                <a:lnTo>
                  <a:pt x="808815" y="1148838"/>
                </a:lnTo>
                <a:lnTo>
                  <a:pt x="807372" y="1147396"/>
                </a:lnTo>
                <a:lnTo>
                  <a:pt x="807372" y="1147134"/>
                </a:lnTo>
                <a:lnTo>
                  <a:pt x="807765" y="1146740"/>
                </a:lnTo>
                <a:lnTo>
                  <a:pt x="807372" y="1145954"/>
                </a:lnTo>
                <a:lnTo>
                  <a:pt x="807372" y="1145036"/>
                </a:lnTo>
                <a:lnTo>
                  <a:pt x="806716" y="1145298"/>
                </a:lnTo>
                <a:lnTo>
                  <a:pt x="806061" y="1145954"/>
                </a:lnTo>
                <a:lnTo>
                  <a:pt x="804618" y="1144249"/>
                </a:lnTo>
                <a:lnTo>
                  <a:pt x="804881" y="1142806"/>
                </a:lnTo>
                <a:lnTo>
                  <a:pt x="801996" y="1141102"/>
                </a:lnTo>
                <a:lnTo>
                  <a:pt x="803176" y="1140315"/>
                </a:lnTo>
                <a:lnTo>
                  <a:pt x="805274" y="1140053"/>
                </a:lnTo>
                <a:lnTo>
                  <a:pt x="806061" y="1140708"/>
                </a:lnTo>
                <a:lnTo>
                  <a:pt x="806716" y="1142806"/>
                </a:lnTo>
                <a:lnTo>
                  <a:pt x="807765" y="1143593"/>
                </a:lnTo>
                <a:lnTo>
                  <a:pt x="809864" y="1143856"/>
                </a:lnTo>
                <a:lnTo>
                  <a:pt x="810519" y="1143593"/>
                </a:lnTo>
                <a:lnTo>
                  <a:pt x="811962" y="1140708"/>
                </a:lnTo>
                <a:lnTo>
                  <a:pt x="813798" y="1142413"/>
                </a:lnTo>
                <a:lnTo>
                  <a:pt x="814191" y="1143593"/>
                </a:lnTo>
                <a:lnTo>
                  <a:pt x="813404" y="1144249"/>
                </a:lnTo>
                <a:lnTo>
                  <a:pt x="813404" y="1145954"/>
                </a:lnTo>
                <a:lnTo>
                  <a:pt x="814453" y="1147396"/>
                </a:lnTo>
                <a:lnTo>
                  <a:pt x="815240" y="1147790"/>
                </a:lnTo>
                <a:lnTo>
                  <a:pt x="815240" y="1147396"/>
                </a:lnTo>
                <a:lnTo>
                  <a:pt x="816682" y="1147396"/>
                </a:lnTo>
                <a:lnTo>
                  <a:pt x="820616" y="1147134"/>
                </a:lnTo>
                <a:lnTo>
                  <a:pt x="822321" y="1147396"/>
                </a:lnTo>
                <a:lnTo>
                  <a:pt x="823501" y="1147790"/>
                </a:lnTo>
                <a:lnTo>
                  <a:pt x="822714" y="1145954"/>
                </a:lnTo>
                <a:lnTo>
                  <a:pt x="822321" y="1143593"/>
                </a:lnTo>
                <a:lnTo>
                  <a:pt x="823501" y="1142413"/>
                </a:lnTo>
                <a:lnTo>
                  <a:pt x="824157" y="1140708"/>
                </a:lnTo>
                <a:lnTo>
                  <a:pt x="823501" y="1138610"/>
                </a:lnTo>
                <a:lnTo>
                  <a:pt x="822714" y="1137430"/>
                </a:lnTo>
                <a:lnTo>
                  <a:pt x="822714" y="1137168"/>
                </a:lnTo>
                <a:lnTo>
                  <a:pt x="822321" y="1135725"/>
                </a:lnTo>
                <a:lnTo>
                  <a:pt x="822714" y="1134676"/>
                </a:lnTo>
                <a:lnTo>
                  <a:pt x="823501" y="1134021"/>
                </a:lnTo>
                <a:lnTo>
                  <a:pt x="822977" y="1132972"/>
                </a:lnTo>
                <a:lnTo>
                  <a:pt x="823501" y="1131792"/>
                </a:lnTo>
                <a:lnTo>
                  <a:pt x="822321" y="1129693"/>
                </a:lnTo>
                <a:lnTo>
                  <a:pt x="821272" y="1128644"/>
                </a:lnTo>
                <a:lnTo>
                  <a:pt x="820223" y="1127989"/>
                </a:lnTo>
                <a:lnTo>
                  <a:pt x="819830" y="1127333"/>
                </a:lnTo>
                <a:lnTo>
                  <a:pt x="819830" y="1126153"/>
                </a:lnTo>
                <a:lnTo>
                  <a:pt x="820223" y="1124710"/>
                </a:lnTo>
                <a:lnTo>
                  <a:pt x="820223" y="1124448"/>
                </a:lnTo>
                <a:lnTo>
                  <a:pt x="821272" y="1123268"/>
                </a:lnTo>
                <a:lnTo>
                  <a:pt x="821272" y="1123793"/>
                </a:lnTo>
                <a:lnTo>
                  <a:pt x="821534" y="1123268"/>
                </a:lnTo>
                <a:lnTo>
                  <a:pt x="822321" y="1123793"/>
                </a:lnTo>
                <a:lnTo>
                  <a:pt x="823763" y="1126153"/>
                </a:lnTo>
                <a:lnTo>
                  <a:pt x="824157" y="1126677"/>
                </a:lnTo>
                <a:lnTo>
                  <a:pt x="825206" y="1126677"/>
                </a:lnTo>
                <a:lnTo>
                  <a:pt x="825862" y="1126153"/>
                </a:lnTo>
                <a:lnTo>
                  <a:pt x="828615" y="1124710"/>
                </a:lnTo>
                <a:lnTo>
                  <a:pt x="829140" y="1124710"/>
                </a:lnTo>
                <a:lnTo>
                  <a:pt x="829795" y="1123268"/>
                </a:lnTo>
                <a:lnTo>
                  <a:pt x="831894" y="1122612"/>
                </a:lnTo>
                <a:lnTo>
                  <a:pt x="832287" y="1121957"/>
                </a:lnTo>
                <a:lnTo>
                  <a:pt x="833336" y="1121301"/>
                </a:lnTo>
                <a:lnTo>
                  <a:pt x="833336" y="1120514"/>
                </a:lnTo>
                <a:lnTo>
                  <a:pt x="833598" y="1120252"/>
                </a:lnTo>
                <a:lnTo>
                  <a:pt x="833992" y="1118809"/>
                </a:lnTo>
                <a:lnTo>
                  <a:pt x="833598" y="1118809"/>
                </a:lnTo>
                <a:lnTo>
                  <a:pt x="831894" y="1118416"/>
                </a:lnTo>
                <a:lnTo>
                  <a:pt x="830582" y="1117629"/>
                </a:lnTo>
                <a:lnTo>
                  <a:pt x="830058" y="1117367"/>
                </a:lnTo>
                <a:lnTo>
                  <a:pt x="829795" y="1117367"/>
                </a:lnTo>
                <a:lnTo>
                  <a:pt x="829402" y="1117367"/>
                </a:lnTo>
                <a:lnTo>
                  <a:pt x="827960" y="1116711"/>
                </a:lnTo>
                <a:lnTo>
                  <a:pt x="827697" y="1116711"/>
                </a:lnTo>
                <a:lnTo>
                  <a:pt x="826911" y="1116318"/>
                </a:lnTo>
                <a:lnTo>
                  <a:pt x="826517" y="1116318"/>
                </a:lnTo>
                <a:lnTo>
                  <a:pt x="825862" y="1115269"/>
                </a:lnTo>
                <a:lnTo>
                  <a:pt x="825206" y="1114613"/>
                </a:lnTo>
                <a:lnTo>
                  <a:pt x="824813" y="1114613"/>
                </a:lnTo>
                <a:lnTo>
                  <a:pt x="824419" y="1114220"/>
                </a:lnTo>
                <a:lnTo>
                  <a:pt x="824157" y="1113433"/>
                </a:lnTo>
                <a:lnTo>
                  <a:pt x="823763" y="1113433"/>
                </a:lnTo>
                <a:lnTo>
                  <a:pt x="822977" y="1112515"/>
                </a:lnTo>
                <a:lnTo>
                  <a:pt x="821272" y="1111335"/>
                </a:lnTo>
                <a:lnTo>
                  <a:pt x="821272" y="1111073"/>
                </a:lnTo>
                <a:lnTo>
                  <a:pt x="819830" y="1109630"/>
                </a:lnTo>
                <a:lnTo>
                  <a:pt x="819830" y="1109237"/>
                </a:lnTo>
                <a:lnTo>
                  <a:pt x="819436" y="1108844"/>
                </a:lnTo>
                <a:lnTo>
                  <a:pt x="819436" y="1109630"/>
                </a:lnTo>
                <a:lnTo>
                  <a:pt x="819174" y="1109893"/>
                </a:lnTo>
                <a:lnTo>
                  <a:pt x="818781" y="1110286"/>
                </a:lnTo>
                <a:lnTo>
                  <a:pt x="818518" y="1110286"/>
                </a:lnTo>
                <a:lnTo>
                  <a:pt x="818518" y="1109893"/>
                </a:lnTo>
                <a:lnTo>
                  <a:pt x="818125" y="1109893"/>
                </a:lnTo>
                <a:lnTo>
                  <a:pt x="818125" y="1109630"/>
                </a:lnTo>
                <a:lnTo>
                  <a:pt x="816420" y="1109630"/>
                </a:lnTo>
                <a:lnTo>
                  <a:pt x="815896" y="1108844"/>
                </a:lnTo>
                <a:lnTo>
                  <a:pt x="814191" y="1108450"/>
                </a:lnTo>
                <a:lnTo>
                  <a:pt x="813142" y="1108057"/>
                </a:lnTo>
                <a:lnTo>
                  <a:pt x="811306" y="1108057"/>
                </a:lnTo>
                <a:lnTo>
                  <a:pt x="810519" y="1107795"/>
                </a:lnTo>
                <a:lnTo>
                  <a:pt x="809601" y="1107795"/>
                </a:lnTo>
                <a:lnTo>
                  <a:pt x="809601" y="1106614"/>
                </a:lnTo>
                <a:lnTo>
                  <a:pt x="809077" y="1106352"/>
                </a:lnTo>
                <a:lnTo>
                  <a:pt x="809077" y="1105959"/>
                </a:lnTo>
                <a:lnTo>
                  <a:pt x="808421" y="1105959"/>
                </a:lnTo>
                <a:lnTo>
                  <a:pt x="808421" y="1105172"/>
                </a:lnTo>
                <a:lnTo>
                  <a:pt x="806716" y="1104910"/>
                </a:lnTo>
                <a:lnTo>
                  <a:pt x="805274" y="1103861"/>
                </a:lnTo>
                <a:lnTo>
                  <a:pt x="801996" y="1103074"/>
                </a:lnTo>
                <a:lnTo>
                  <a:pt x="801733" y="1103074"/>
                </a:lnTo>
                <a:lnTo>
                  <a:pt x="800684" y="1103074"/>
                </a:lnTo>
                <a:lnTo>
                  <a:pt x="799898" y="1103074"/>
                </a:lnTo>
                <a:lnTo>
                  <a:pt x="798980" y="1102418"/>
                </a:lnTo>
                <a:lnTo>
                  <a:pt x="798324" y="1102418"/>
                </a:lnTo>
                <a:lnTo>
                  <a:pt x="797144" y="1101763"/>
                </a:lnTo>
                <a:lnTo>
                  <a:pt x="797144" y="1100713"/>
                </a:lnTo>
                <a:lnTo>
                  <a:pt x="797144" y="1100320"/>
                </a:lnTo>
                <a:lnTo>
                  <a:pt x="797537" y="1099533"/>
                </a:lnTo>
                <a:lnTo>
                  <a:pt x="797800" y="1098878"/>
                </a:lnTo>
                <a:lnTo>
                  <a:pt x="798586" y="1098615"/>
                </a:lnTo>
                <a:lnTo>
                  <a:pt x="799635" y="1097173"/>
                </a:lnTo>
                <a:lnTo>
                  <a:pt x="799635" y="1095731"/>
                </a:lnTo>
                <a:lnTo>
                  <a:pt x="798980" y="1095075"/>
                </a:lnTo>
                <a:lnTo>
                  <a:pt x="798980" y="1094681"/>
                </a:lnTo>
                <a:lnTo>
                  <a:pt x="798586" y="1095731"/>
                </a:lnTo>
                <a:lnTo>
                  <a:pt x="798324" y="1096386"/>
                </a:lnTo>
                <a:lnTo>
                  <a:pt x="796882" y="1096386"/>
                </a:lnTo>
                <a:lnTo>
                  <a:pt x="795701" y="1095337"/>
                </a:lnTo>
                <a:lnTo>
                  <a:pt x="795439" y="1093632"/>
                </a:lnTo>
                <a:lnTo>
                  <a:pt x="794915" y="1093632"/>
                </a:lnTo>
                <a:lnTo>
                  <a:pt x="794259" y="1092977"/>
                </a:lnTo>
                <a:lnTo>
                  <a:pt x="795701" y="1092452"/>
                </a:lnTo>
                <a:lnTo>
                  <a:pt x="799898" y="1091010"/>
                </a:lnTo>
                <a:lnTo>
                  <a:pt x="801078" y="1090092"/>
                </a:lnTo>
                <a:lnTo>
                  <a:pt x="801340" y="1090092"/>
                </a:lnTo>
                <a:lnTo>
                  <a:pt x="801340" y="1089699"/>
                </a:lnTo>
                <a:lnTo>
                  <a:pt x="801996" y="1089436"/>
                </a:lnTo>
                <a:lnTo>
                  <a:pt x="801996" y="1089043"/>
                </a:lnTo>
                <a:lnTo>
                  <a:pt x="802520" y="1088649"/>
                </a:lnTo>
                <a:lnTo>
                  <a:pt x="802783" y="1088256"/>
                </a:lnTo>
                <a:lnTo>
                  <a:pt x="803176" y="1087600"/>
                </a:lnTo>
                <a:lnTo>
                  <a:pt x="801996" y="1084715"/>
                </a:lnTo>
                <a:lnTo>
                  <a:pt x="801996" y="1084453"/>
                </a:lnTo>
                <a:lnTo>
                  <a:pt x="801996" y="1083273"/>
                </a:lnTo>
                <a:lnTo>
                  <a:pt x="802520" y="1083011"/>
                </a:lnTo>
                <a:lnTo>
                  <a:pt x="802783" y="1082617"/>
                </a:lnTo>
                <a:lnTo>
                  <a:pt x="803176" y="1081962"/>
                </a:lnTo>
                <a:lnTo>
                  <a:pt x="803438" y="1081568"/>
                </a:lnTo>
                <a:lnTo>
                  <a:pt x="803438" y="1081175"/>
                </a:lnTo>
                <a:lnTo>
                  <a:pt x="803438" y="1080257"/>
                </a:lnTo>
                <a:lnTo>
                  <a:pt x="803438" y="1079077"/>
                </a:lnTo>
                <a:lnTo>
                  <a:pt x="803963" y="1078815"/>
                </a:lnTo>
                <a:lnTo>
                  <a:pt x="803963" y="1078290"/>
                </a:lnTo>
                <a:lnTo>
                  <a:pt x="803963" y="1078028"/>
                </a:lnTo>
                <a:lnTo>
                  <a:pt x="803963" y="1077634"/>
                </a:lnTo>
                <a:lnTo>
                  <a:pt x="803963" y="1077372"/>
                </a:lnTo>
                <a:lnTo>
                  <a:pt x="804225" y="1076979"/>
                </a:lnTo>
                <a:lnTo>
                  <a:pt x="804225" y="1076585"/>
                </a:lnTo>
                <a:lnTo>
                  <a:pt x="803438" y="1076192"/>
                </a:lnTo>
                <a:lnTo>
                  <a:pt x="803176" y="1075536"/>
                </a:lnTo>
                <a:lnTo>
                  <a:pt x="802783" y="1074881"/>
                </a:lnTo>
                <a:lnTo>
                  <a:pt x="802783" y="1074487"/>
                </a:lnTo>
                <a:lnTo>
                  <a:pt x="803438" y="1073832"/>
                </a:lnTo>
                <a:lnTo>
                  <a:pt x="803438" y="1073438"/>
                </a:lnTo>
                <a:lnTo>
                  <a:pt x="803438" y="1072651"/>
                </a:lnTo>
                <a:lnTo>
                  <a:pt x="804225" y="1072389"/>
                </a:lnTo>
                <a:lnTo>
                  <a:pt x="804225" y="1071996"/>
                </a:lnTo>
                <a:lnTo>
                  <a:pt x="804881" y="1071996"/>
                </a:lnTo>
                <a:lnTo>
                  <a:pt x="805274" y="1070947"/>
                </a:lnTo>
                <a:lnTo>
                  <a:pt x="805667" y="1071209"/>
                </a:lnTo>
                <a:lnTo>
                  <a:pt x="806061" y="1070947"/>
                </a:lnTo>
                <a:lnTo>
                  <a:pt x="805667" y="1070947"/>
                </a:lnTo>
                <a:lnTo>
                  <a:pt x="806323" y="1070553"/>
                </a:lnTo>
                <a:lnTo>
                  <a:pt x="806323" y="1069504"/>
                </a:lnTo>
                <a:lnTo>
                  <a:pt x="806716" y="1066357"/>
                </a:lnTo>
                <a:lnTo>
                  <a:pt x="807765" y="1066357"/>
                </a:lnTo>
                <a:lnTo>
                  <a:pt x="809864" y="1066357"/>
                </a:lnTo>
                <a:lnTo>
                  <a:pt x="810257" y="1063866"/>
                </a:lnTo>
                <a:lnTo>
                  <a:pt x="810519" y="1063866"/>
                </a:lnTo>
                <a:lnTo>
                  <a:pt x="810519" y="1063210"/>
                </a:lnTo>
                <a:lnTo>
                  <a:pt x="811962" y="1062817"/>
                </a:lnTo>
                <a:lnTo>
                  <a:pt x="812749" y="1062817"/>
                </a:lnTo>
                <a:lnTo>
                  <a:pt x="813798" y="1063210"/>
                </a:lnTo>
                <a:lnTo>
                  <a:pt x="815896" y="1059932"/>
                </a:lnTo>
                <a:lnTo>
                  <a:pt x="815896" y="1057834"/>
                </a:lnTo>
                <a:lnTo>
                  <a:pt x="816682" y="1057178"/>
                </a:lnTo>
                <a:lnTo>
                  <a:pt x="816420" y="1056785"/>
                </a:lnTo>
                <a:lnTo>
                  <a:pt x="816420" y="1055736"/>
                </a:lnTo>
                <a:lnTo>
                  <a:pt x="816682" y="1055080"/>
                </a:lnTo>
                <a:lnTo>
                  <a:pt x="818781" y="1055736"/>
                </a:lnTo>
                <a:lnTo>
                  <a:pt x="821272" y="1057571"/>
                </a:lnTo>
                <a:lnTo>
                  <a:pt x="825206" y="1058227"/>
                </a:lnTo>
                <a:lnTo>
                  <a:pt x="827960" y="1058489"/>
                </a:lnTo>
                <a:lnTo>
                  <a:pt x="827960" y="1056391"/>
                </a:lnTo>
                <a:lnTo>
                  <a:pt x="827697" y="1055736"/>
                </a:lnTo>
                <a:lnTo>
                  <a:pt x="827697" y="1054555"/>
                </a:lnTo>
                <a:lnTo>
                  <a:pt x="828353" y="1054293"/>
                </a:lnTo>
                <a:lnTo>
                  <a:pt x="829140" y="1054293"/>
                </a:lnTo>
                <a:lnTo>
                  <a:pt x="832287" y="1053638"/>
                </a:lnTo>
                <a:lnTo>
                  <a:pt x="832680" y="1053113"/>
                </a:lnTo>
                <a:lnTo>
                  <a:pt x="832680" y="1052457"/>
                </a:lnTo>
                <a:lnTo>
                  <a:pt x="833336" y="1052457"/>
                </a:lnTo>
                <a:lnTo>
                  <a:pt x="833598" y="1051802"/>
                </a:lnTo>
                <a:lnTo>
                  <a:pt x="834385" y="1050097"/>
                </a:lnTo>
                <a:lnTo>
                  <a:pt x="836221" y="1050097"/>
                </a:lnTo>
                <a:lnTo>
                  <a:pt x="837139" y="1048917"/>
                </a:lnTo>
                <a:lnTo>
                  <a:pt x="837139" y="1048261"/>
                </a:lnTo>
                <a:lnTo>
                  <a:pt x="837139" y="1046819"/>
                </a:lnTo>
                <a:lnTo>
                  <a:pt x="837926" y="1044721"/>
                </a:lnTo>
                <a:lnTo>
                  <a:pt x="838319" y="1043278"/>
                </a:lnTo>
                <a:lnTo>
                  <a:pt x="839368" y="1041836"/>
                </a:lnTo>
                <a:lnTo>
                  <a:pt x="841466" y="1040393"/>
                </a:lnTo>
                <a:lnTo>
                  <a:pt x="841073" y="1040131"/>
                </a:lnTo>
                <a:lnTo>
                  <a:pt x="841860" y="1039475"/>
                </a:lnTo>
                <a:lnTo>
                  <a:pt x="841860" y="1038295"/>
                </a:lnTo>
                <a:lnTo>
                  <a:pt x="841073" y="1038295"/>
                </a:lnTo>
                <a:lnTo>
                  <a:pt x="841466" y="1037246"/>
                </a:lnTo>
                <a:lnTo>
                  <a:pt x="842122" y="1035279"/>
                </a:lnTo>
                <a:lnTo>
                  <a:pt x="841466" y="1035279"/>
                </a:lnTo>
                <a:lnTo>
                  <a:pt x="841466" y="1034492"/>
                </a:lnTo>
                <a:lnTo>
                  <a:pt x="840679" y="1034492"/>
                </a:lnTo>
                <a:lnTo>
                  <a:pt x="841073" y="1033837"/>
                </a:lnTo>
                <a:lnTo>
                  <a:pt x="841860" y="1034099"/>
                </a:lnTo>
                <a:lnTo>
                  <a:pt x="841860" y="1033312"/>
                </a:lnTo>
                <a:lnTo>
                  <a:pt x="840679" y="1032656"/>
                </a:lnTo>
                <a:lnTo>
                  <a:pt x="840417" y="1032656"/>
                </a:lnTo>
                <a:lnTo>
                  <a:pt x="840417" y="1031608"/>
                </a:lnTo>
                <a:lnTo>
                  <a:pt x="841073" y="1031608"/>
                </a:lnTo>
                <a:lnTo>
                  <a:pt x="841073" y="1031214"/>
                </a:lnTo>
                <a:lnTo>
                  <a:pt x="841860" y="1031214"/>
                </a:lnTo>
                <a:lnTo>
                  <a:pt x="842122" y="1030558"/>
                </a:lnTo>
                <a:lnTo>
                  <a:pt x="842777" y="1030558"/>
                </a:lnTo>
                <a:lnTo>
                  <a:pt x="843302" y="1029509"/>
                </a:lnTo>
                <a:lnTo>
                  <a:pt x="843958" y="1028854"/>
                </a:lnTo>
                <a:lnTo>
                  <a:pt x="844613" y="1028854"/>
                </a:lnTo>
                <a:lnTo>
                  <a:pt x="846449" y="1026756"/>
                </a:lnTo>
                <a:lnTo>
                  <a:pt x="846449" y="1025313"/>
                </a:lnTo>
                <a:lnTo>
                  <a:pt x="848154" y="1025313"/>
                </a:lnTo>
                <a:lnTo>
                  <a:pt x="850776" y="1021117"/>
                </a:lnTo>
                <a:lnTo>
                  <a:pt x="851039" y="1016790"/>
                </a:lnTo>
                <a:lnTo>
                  <a:pt x="850252" y="1011151"/>
                </a:lnTo>
                <a:lnTo>
                  <a:pt x="847892" y="1011413"/>
                </a:lnTo>
                <a:lnTo>
                  <a:pt x="847892" y="1011807"/>
                </a:lnTo>
                <a:lnTo>
                  <a:pt x="846449" y="1012069"/>
                </a:lnTo>
                <a:lnTo>
                  <a:pt x="845400" y="1011413"/>
                </a:lnTo>
                <a:lnTo>
                  <a:pt x="845794" y="1010758"/>
                </a:lnTo>
                <a:lnTo>
                  <a:pt x="844613" y="1009971"/>
                </a:lnTo>
                <a:lnTo>
                  <a:pt x="844351" y="1009709"/>
                </a:lnTo>
                <a:lnTo>
                  <a:pt x="843958" y="1008397"/>
                </a:lnTo>
                <a:lnTo>
                  <a:pt x="846449" y="1008397"/>
                </a:lnTo>
                <a:lnTo>
                  <a:pt x="845794" y="1007611"/>
                </a:lnTo>
                <a:lnTo>
                  <a:pt x="846449" y="1006430"/>
                </a:lnTo>
                <a:lnTo>
                  <a:pt x="846056" y="1006168"/>
                </a:lnTo>
                <a:lnTo>
                  <a:pt x="846056" y="1005512"/>
                </a:lnTo>
                <a:lnTo>
                  <a:pt x="845794" y="1004332"/>
                </a:lnTo>
                <a:lnTo>
                  <a:pt x="845794" y="1004070"/>
                </a:lnTo>
                <a:lnTo>
                  <a:pt x="840024" y="999349"/>
                </a:lnTo>
                <a:lnTo>
                  <a:pt x="843302" y="991613"/>
                </a:lnTo>
                <a:lnTo>
                  <a:pt x="843696" y="991219"/>
                </a:lnTo>
                <a:lnTo>
                  <a:pt x="843958" y="991219"/>
                </a:lnTo>
                <a:lnTo>
                  <a:pt x="846449" y="989514"/>
                </a:lnTo>
                <a:lnTo>
                  <a:pt x="846449" y="988859"/>
                </a:lnTo>
                <a:lnTo>
                  <a:pt x="851039" y="985187"/>
                </a:lnTo>
                <a:lnTo>
                  <a:pt x="850252" y="981253"/>
                </a:lnTo>
                <a:lnTo>
                  <a:pt x="850777" y="981253"/>
                </a:lnTo>
                <a:lnTo>
                  <a:pt x="851039" y="980598"/>
                </a:lnTo>
                <a:lnTo>
                  <a:pt x="855235" y="980991"/>
                </a:lnTo>
                <a:lnTo>
                  <a:pt x="854973" y="979811"/>
                </a:lnTo>
                <a:lnTo>
                  <a:pt x="853924" y="976139"/>
                </a:lnTo>
                <a:lnTo>
                  <a:pt x="847236" y="975352"/>
                </a:lnTo>
                <a:lnTo>
                  <a:pt x="846843" y="975352"/>
                </a:lnTo>
                <a:lnTo>
                  <a:pt x="844613" y="972467"/>
                </a:lnTo>
                <a:lnTo>
                  <a:pt x="842778" y="970763"/>
                </a:lnTo>
                <a:lnTo>
                  <a:pt x="841860" y="968533"/>
                </a:lnTo>
                <a:lnTo>
                  <a:pt x="841466" y="969058"/>
                </a:lnTo>
                <a:lnTo>
                  <a:pt x="841073" y="968271"/>
                </a:lnTo>
                <a:lnTo>
                  <a:pt x="840417" y="968271"/>
                </a:lnTo>
                <a:lnTo>
                  <a:pt x="839762" y="969058"/>
                </a:lnTo>
                <a:lnTo>
                  <a:pt x="838319" y="969714"/>
                </a:lnTo>
                <a:lnTo>
                  <a:pt x="835697" y="969320"/>
                </a:lnTo>
                <a:lnTo>
                  <a:pt x="832943" y="967878"/>
                </a:lnTo>
                <a:lnTo>
                  <a:pt x="831894" y="967878"/>
                </a:lnTo>
                <a:lnTo>
                  <a:pt x="830845" y="969058"/>
                </a:lnTo>
                <a:lnTo>
                  <a:pt x="830582" y="968533"/>
                </a:lnTo>
                <a:lnTo>
                  <a:pt x="830058" y="969058"/>
                </a:lnTo>
                <a:lnTo>
                  <a:pt x="829796" y="968533"/>
                </a:lnTo>
                <a:lnTo>
                  <a:pt x="829402" y="968533"/>
                </a:lnTo>
                <a:lnTo>
                  <a:pt x="828353" y="967878"/>
                </a:lnTo>
                <a:lnTo>
                  <a:pt x="825599" y="966829"/>
                </a:lnTo>
                <a:lnTo>
                  <a:pt x="825206" y="967091"/>
                </a:lnTo>
                <a:lnTo>
                  <a:pt x="824813" y="968271"/>
                </a:lnTo>
                <a:lnTo>
                  <a:pt x="824419" y="969320"/>
                </a:lnTo>
                <a:lnTo>
                  <a:pt x="823501" y="969976"/>
                </a:lnTo>
                <a:lnTo>
                  <a:pt x="823501" y="970763"/>
                </a:lnTo>
                <a:lnTo>
                  <a:pt x="823501" y="971156"/>
                </a:lnTo>
                <a:lnTo>
                  <a:pt x="822321" y="973254"/>
                </a:lnTo>
                <a:lnTo>
                  <a:pt x="823501" y="973254"/>
                </a:lnTo>
                <a:lnTo>
                  <a:pt x="822059" y="974172"/>
                </a:lnTo>
                <a:lnTo>
                  <a:pt x="822321" y="974697"/>
                </a:lnTo>
                <a:lnTo>
                  <a:pt x="822059" y="974959"/>
                </a:lnTo>
                <a:lnTo>
                  <a:pt x="822715" y="975615"/>
                </a:lnTo>
                <a:lnTo>
                  <a:pt x="822715" y="976139"/>
                </a:lnTo>
                <a:lnTo>
                  <a:pt x="822321" y="976795"/>
                </a:lnTo>
                <a:lnTo>
                  <a:pt x="820616" y="978499"/>
                </a:lnTo>
                <a:lnTo>
                  <a:pt x="819174" y="977713"/>
                </a:lnTo>
                <a:lnTo>
                  <a:pt x="817338" y="978106"/>
                </a:lnTo>
                <a:lnTo>
                  <a:pt x="815896" y="978893"/>
                </a:lnTo>
                <a:lnTo>
                  <a:pt x="815240" y="980335"/>
                </a:lnTo>
                <a:lnTo>
                  <a:pt x="814978" y="982040"/>
                </a:lnTo>
                <a:lnTo>
                  <a:pt x="815240" y="984138"/>
                </a:lnTo>
                <a:lnTo>
                  <a:pt x="814191" y="984138"/>
                </a:lnTo>
                <a:lnTo>
                  <a:pt x="813404" y="984794"/>
                </a:lnTo>
                <a:lnTo>
                  <a:pt x="813142" y="984794"/>
                </a:lnTo>
                <a:lnTo>
                  <a:pt x="813142" y="985974"/>
                </a:lnTo>
                <a:lnTo>
                  <a:pt x="813404" y="987679"/>
                </a:lnTo>
                <a:lnTo>
                  <a:pt x="813142" y="989777"/>
                </a:lnTo>
                <a:lnTo>
                  <a:pt x="811962" y="989777"/>
                </a:lnTo>
                <a:lnTo>
                  <a:pt x="811962" y="990957"/>
                </a:lnTo>
                <a:lnTo>
                  <a:pt x="811700" y="991219"/>
                </a:lnTo>
                <a:lnTo>
                  <a:pt x="807766" y="991219"/>
                </a:lnTo>
                <a:lnTo>
                  <a:pt x="807372" y="991613"/>
                </a:lnTo>
                <a:lnTo>
                  <a:pt x="806979" y="991219"/>
                </a:lnTo>
                <a:lnTo>
                  <a:pt x="806323" y="993055"/>
                </a:lnTo>
                <a:lnTo>
                  <a:pt x="805668" y="993055"/>
                </a:lnTo>
                <a:lnTo>
                  <a:pt x="805274" y="993055"/>
                </a:lnTo>
                <a:lnTo>
                  <a:pt x="804225" y="993711"/>
                </a:lnTo>
                <a:lnTo>
                  <a:pt x="803963" y="994497"/>
                </a:lnTo>
                <a:lnTo>
                  <a:pt x="804618" y="995153"/>
                </a:lnTo>
                <a:lnTo>
                  <a:pt x="803438" y="994497"/>
                </a:lnTo>
                <a:lnTo>
                  <a:pt x="800291" y="994760"/>
                </a:lnTo>
                <a:lnTo>
                  <a:pt x="799636" y="995153"/>
                </a:lnTo>
                <a:lnTo>
                  <a:pt x="801996" y="997251"/>
                </a:lnTo>
                <a:lnTo>
                  <a:pt x="801996" y="997645"/>
                </a:lnTo>
                <a:lnTo>
                  <a:pt x="803176" y="998300"/>
                </a:lnTo>
                <a:lnTo>
                  <a:pt x="802783" y="999349"/>
                </a:lnTo>
                <a:lnTo>
                  <a:pt x="801734" y="1000136"/>
                </a:lnTo>
                <a:lnTo>
                  <a:pt x="801734" y="1000792"/>
                </a:lnTo>
                <a:lnTo>
                  <a:pt x="801078" y="1001972"/>
                </a:lnTo>
                <a:lnTo>
                  <a:pt x="800291" y="1002234"/>
                </a:lnTo>
                <a:lnTo>
                  <a:pt x="799898" y="1003414"/>
                </a:lnTo>
                <a:lnTo>
                  <a:pt x="801078" y="1003414"/>
                </a:lnTo>
                <a:lnTo>
                  <a:pt x="801078" y="1004332"/>
                </a:lnTo>
                <a:lnTo>
                  <a:pt x="801734" y="1005512"/>
                </a:lnTo>
                <a:lnTo>
                  <a:pt x="802520" y="1004988"/>
                </a:lnTo>
                <a:lnTo>
                  <a:pt x="802520" y="1005512"/>
                </a:lnTo>
                <a:lnTo>
                  <a:pt x="800685" y="1006955"/>
                </a:lnTo>
                <a:lnTo>
                  <a:pt x="800291" y="1007873"/>
                </a:lnTo>
                <a:lnTo>
                  <a:pt x="799636" y="1008660"/>
                </a:lnTo>
                <a:lnTo>
                  <a:pt x="798980" y="1007873"/>
                </a:lnTo>
                <a:lnTo>
                  <a:pt x="797537" y="1008660"/>
                </a:lnTo>
                <a:lnTo>
                  <a:pt x="797144" y="1009053"/>
                </a:lnTo>
                <a:lnTo>
                  <a:pt x="796095" y="1009053"/>
                </a:lnTo>
                <a:lnTo>
                  <a:pt x="796095" y="1008660"/>
                </a:lnTo>
                <a:lnTo>
                  <a:pt x="794915" y="1009315"/>
                </a:lnTo>
                <a:lnTo>
                  <a:pt x="794653" y="1009971"/>
                </a:lnTo>
                <a:lnTo>
                  <a:pt x="793997" y="1009709"/>
                </a:lnTo>
                <a:lnTo>
                  <a:pt x="793997" y="1010364"/>
                </a:lnTo>
                <a:lnTo>
                  <a:pt x="794259" y="1010364"/>
                </a:lnTo>
                <a:lnTo>
                  <a:pt x="794259" y="1011151"/>
                </a:lnTo>
                <a:lnTo>
                  <a:pt x="793604" y="1012069"/>
                </a:lnTo>
                <a:lnTo>
                  <a:pt x="793604" y="1013249"/>
                </a:lnTo>
                <a:lnTo>
                  <a:pt x="792161" y="1013249"/>
                </a:lnTo>
                <a:lnTo>
                  <a:pt x="792161" y="1014298"/>
                </a:lnTo>
                <a:lnTo>
                  <a:pt x="789801" y="1014954"/>
                </a:lnTo>
                <a:lnTo>
                  <a:pt x="789276" y="1015347"/>
                </a:lnTo>
                <a:lnTo>
                  <a:pt x="789014" y="1014692"/>
                </a:lnTo>
                <a:lnTo>
                  <a:pt x="786260" y="1015347"/>
                </a:lnTo>
                <a:lnTo>
                  <a:pt x="786916" y="1016134"/>
                </a:lnTo>
                <a:lnTo>
                  <a:pt x="788358" y="1015741"/>
                </a:lnTo>
                <a:lnTo>
                  <a:pt x="788621" y="1016134"/>
                </a:lnTo>
                <a:lnTo>
                  <a:pt x="789014" y="1015347"/>
                </a:lnTo>
                <a:lnTo>
                  <a:pt x="789276" y="1016134"/>
                </a:lnTo>
                <a:lnTo>
                  <a:pt x="788621" y="1017052"/>
                </a:lnTo>
                <a:lnTo>
                  <a:pt x="788358" y="1018494"/>
                </a:lnTo>
                <a:lnTo>
                  <a:pt x="784424" y="1021379"/>
                </a:lnTo>
                <a:lnTo>
                  <a:pt x="785473" y="1022822"/>
                </a:lnTo>
                <a:lnTo>
                  <a:pt x="784031" y="1023477"/>
                </a:lnTo>
                <a:lnTo>
                  <a:pt x="781539" y="1022822"/>
                </a:lnTo>
                <a:lnTo>
                  <a:pt x="781539" y="1023215"/>
                </a:lnTo>
                <a:lnTo>
                  <a:pt x="780359" y="1023215"/>
                </a:lnTo>
                <a:lnTo>
                  <a:pt x="779704" y="1022428"/>
                </a:lnTo>
                <a:lnTo>
                  <a:pt x="773409" y="1021379"/>
                </a:lnTo>
                <a:lnTo>
                  <a:pt x="773409" y="1023215"/>
                </a:lnTo>
                <a:lnTo>
                  <a:pt x="771705" y="1023215"/>
                </a:lnTo>
                <a:lnTo>
                  <a:pt x="771311" y="1021379"/>
                </a:lnTo>
                <a:lnTo>
                  <a:pt x="770918" y="1020592"/>
                </a:lnTo>
                <a:lnTo>
                  <a:pt x="769607" y="1020592"/>
                </a:lnTo>
                <a:lnTo>
                  <a:pt x="769082" y="1021117"/>
                </a:lnTo>
                <a:lnTo>
                  <a:pt x="768820" y="1022035"/>
                </a:lnTo>
                <a:lnTo>
                  <a:pt x="769082" y="1022822"/>
                </a:lnTo>
                <a:lnTo>
                  <a:pt x="769082" y="1023871"/>
                </a:lnTo>
                <a:lnTo>
                  <a:pt x="768426" y="1024133"/>
                </a:lnTo>
                <a:lnTo>
                  <a:pt x="768426" y="1026231"/>
                </a:lnTo>
                <a:lnTo>
                  <a:pt x="766722" y="1025969"/>
                </a:lnTo>
                <a:lnTo>
                  <a:pt x="766328" y="1026756"/>
                </a:lnTo>
                <a:lnTo>
                  <a:pt x="765935" y="1027018"/>
                </a:lnTo>
                <a:lnTo>
                  <a:pt x="764886" y="1026756"/>
                </a:lnTo>
                <a:lnTo>
                  <a:pt x="764230" y="1026756"/>
                </a:lnTo>
                <a:lnTo>
                  <a:pt x="764624" y="1027411"/>
                </a:lnTo>
                <a:lnTo>
                  <a:pt x="762788" y="1027411"/>
                </a:lnTo>
                <a:lnTo>
                  <a:pt x="762001" y="1027674"/>
                </a:lnTo>
                <a:lnTo>
                  <a:pt x="762526" y="1028198"/>
                </a:lnTo>
                <a:lnTo>
                  <a:pt x="761083" y="1028198"/>
                </a:lnTo>
                <a:lnTo>
                  <a:pt x="760559" y="1028198"/>
                </a:lnTo>
                <a:lnTo>
                  <a:pt x="761083" y="1027674"/>
                </a:lnTo>
                <a:lnTo>
                  <a:pt x="761083" y="1027411"/>
                </a:lnTo>
                <a:lnTo>
                  <a:pt x="761739" y="1027018"/>
                </a:lnTo>
                <a:lnTo>
                  <a:pt x="760559" y="1025969"/>
                </a:lnTo>
                <a:lnTo>
                  <a:pt x="759641" y="1027018"/>
                </a:lnTo>
                <a:lnTo>
                  <a:pt x="758854" y="1026756"/>
                </a:lnTo>
                <a:lnTo>
                  <a:pt x="758854" y="1027411"/>
                </a:lnTo>
                <a:lnTo>
                  <a:pt x="757805" y="1027018"/>
                </a:lnTo>
                <a:lnTo>
                  <a:pt x="757805" y="1027674"/>
                </a:lnTo>
                <a:lnTo>
                  <a:pt x="757149" y="1027674"/>
                </a:lnTo>
                <a:lnTo>
                  <a:pt x="756756" y="1028198"/>
                </a:lnTo>
                <a:lnTo>
                  <a:pt x="756100" y="1029903"/>
                </a:lnTo>
                <a:lnTo>
                  <a:pt x="756100" y="1030296"/>
                </a:lnTo>
                <a:lnTo>
                  <a:pt x="733021" y="1024526"/>
                </a:lnTo>
                <a:lnTo>
                  <a:pt x="728300" y="1026231"/>
                </a:lnTo>
                <a:lnTo>
                  <a:pt x="718728" y="1030952"/>
                </a:lnTo>
                <a:lnTo>
                  <a:pt x="717023" y="1029903"/>
                </a:lnTo>
                <a:lnTo>
                  <a:pt x="715581" y="1029116"/>
                </a:lnTo>
                <a:lnTo>
                  <a:pt x="714925" y="1026756"/>
                </a:lnTo>
                <a:lnTo>
                  <a:pt x="710991" y="1023477"/>
                </a:lnTo>
                <a:lnTo>
                  <a:pt x="708106" y="1026756"/>
                </a:lnTo>
                <a:lnTo>
                  <a:pt x="707451" y="1028460"/>
                </a:lnTo>
                <a:lnTo>
                  <a:pt x="704303" y="1026231"/>
                </a:lnTo>
                <a:lnTo>
                  <a:pt x="705221" y="1024526"/>
                </a:lnTo>
                <a:lnTo>
                  <a:pt x="704959" y="1024133"/>
                </a:lnTo>
                <a:lnTo>
                  <a:pt x="706008" y="1019150"/>
                </a:lnTo>
                <a:lnTo>
                  <a:pt x="705746" y="1018232"/>
                </a:lnTo>
                <a:lnTo>
                  <a:pt x="705221" y="1018232"/>
                </a:lnTo>
                <a:lnTo>
                  <a:pt x="704959" y="1017445"/>
                </a:lnTo>
                <a:lnTo>
                  <a:pt x="704303" y="1016396"/>
                </a:lnTo>
                <a:lnTo>
                  <a:pt x="704566" y="1014692"/>
                </a:lnTo>
                <a:lnTo>
                  <a:pt x="703910" y="1014036"/>
                </a:lnTo>
                <a:lnTo>
                  <a:pt x="703910" y="1013249"/>
                </a:lnTo>
                <a:lnTo>
                  <a:pt x="704566" y="1012856"/>
                </a:lnTo>
                <a:lnTo>
                  <a:pt x="704566" y="1011413"/>
                </a:lnTo>
                <a:lnTo>
                  <a:pt x="705746" y="1009971"/>
                </a:lnTo>
                <a:lnTo>
                  <a:pt x="708106" y="1009315"/>
                </a:lnTo>
                <a:lnTo>
                  <a:pt x="708893" y="1007217"/>
                </a:lnTo>
                <a:lnTo>
                  <a:pt x="708106" y="1005775"/>
                </a:lnTo>
                <a:lnTo>
                  <a:pt x="704566" y="1002628"/>
                </a:lnTo>
                <a:lnTo>
                  <a:pt x="703517" y="998694"/>
                </a:lnTo>
                <a:lnTo>
                  <a:pt x="704303" y="995153"/>
                </a:lnTo>
                <a:lnTo>
                  <a:pt x="704303" y="992268"/>
                </a:lnTo>
                <a:lnTo>
                  <a:pt x="704959" y="990563"/>
                </a:lnTo>
                <a:lnTo>
                  <a:pt x="706008" y="989514"/>
                </a:lnTo>
                <a:lnTo>
                  <a:pt x="706402" y="986236"/>
                </a:lnTo>
                <a:lnTo>
                  <a:pt x="706008" y="985581"/>
                </a:lnTo>
                <a:lnTo>
                  <a:pt x="706402" y="985187"/>
                </a:lnTo>
                <a:lnTo>
                  <a:pt x="705746" y="981778"/>
                </a:lnTo>
                <a:lnTo>
                  <a:pt x="706008" y="980335"/>
                </a:lnTo>
                <a:lnTo>
                  <a:pt x="704303" y="977450"/>
                </a:lnTo>
                <a:lnTo>
                  <a:pt x="702205" y="976139"/>
                </a:lnTo>
                <a:lnTo>
                  <a:pt x="702861" y="974959"/>
                </a:lnTo>
                <a:lnTo>
                  <a:pt x="702468" y="973910"/>
                </a:lnTo>
                <a:lnTo>
                  <a:pt x="703517" y="966435"/>
                </a:lnTo>
                <a:lnTo>
                  <a:pt x="702205" y="965780"/>
                </a:lnTo>
                <a:lnTo>
                  <a:pt x="703123" y="964731"/>
                </a:lnTo>
                <a:lnTo>
                  <a:pt x="701812" y="962633"/>
                </a:lnTo>
                <a:lnTo>
                  <a:pt x="702205" y="961452"/>
                </a:lnTo>
                <a:lnTo>
                  <a:pt x="697485" y="959748"/>
                </a:lnTo>
                <a:lnTo>
                  <a:pt x="697222" y="958699"/>
                </a:lnTo>
                <a:lnTo>
                  <a:pt x="698927" y="957256"/>
                </a:lnTo>
                <a:lnTo>
                  <a:pt x="699320" y="956207"/>
                </a:lnTo>
                <a:lnTo>
                  <a:pt x="697485" y="955814"/>
                </a:lnTo>
                <a:lnTo>
                  <a:pt x="694731" y="956601"/>
                </a:lnTo>
                <a:lnTo>
                  <a:pt x="693288" y="956207"/>
                </a:lnTo>
                <a:lnTo>
                  <a:pt x="692764" y="957256"/>
                </a:lnTo>
                <a:lnTo>
                  <a:pt x="690666" y="954109"/>
                </a:lnTo>
                <a:lnTo>
                  <a:pt x="686207" y="948733"/>
                </a:lnTo>
                <a:lnTo>
                  <a:pt x="673750" y="955158"/>
                </a:lnTo>
                <a:lnTo>
                  <a:pt x="653556" y="966435"/>
                </a:lnTo>
                <a:lnTo>
                  <a:pt x="652769" y="967091"/>
                </a:lnTo>
                <a:lnTo>
                  <a:pt x="638607" y="961190"/>
                </a:lnTo>
                <a:lnTo>
                  <a:pt x="636115" y="958305"/>
                </a:lnTo>
                <a:lnTo>
                  <a:pt x="635066" y="959092"/>
                </a:lnTo>
                <a:lnTo>
                  <a:pt x="628772" y="964731"/>
                </a:lnTo>
                <a:lnTo>
                  <a:pt x="626674" y="967878"/>
                </a:lnTo>
                <a:lnTo>
                  <a:pt x="623002" y="967091"/>
                </a:lnTo>
                <a:lnTo>
                  <a:pt x="618806" y="971156"/>
                </a:lnTo>
                <a:lnTo>
                  <a:pt x="618806" y="972074"/>
                </a:lnTo>
                <a:lnTo>
                  <a:pt x="618413" y="980991"/>
                </a:lnTo>
                <a:lnTo>
                  <a:pt x="616708" y="988334"/>
                </a:lnTo>
                <a:lnTo>
                  <a:pt x="608185" y="995940"/>
                </a:lnTo>
                <a:lnTo>
                  <a:pt x="606742" y="993711"/>
                </a:lnTo>
                <a:lnTo>
                  <a:pt x="603857" y="995415"/>
                </a:lnTo>
                <a:lnTo>
                  <a:pt x="603595" y="996595"/>
                </a:lnTo>
                <a:lnTo>
                  <a:pt x="604251" y="996858"/>
                </a:lnTo>
                <a:lnTo>
                  <a:pt x="604251" y="998038"/>
                </a:lnTo>
                <a:lnTo>
                  <a:pt x="603070" y="997251"/>
                </a:lnTo>
                <a:lnTo>
                  <a:pt x="597956" y="993973"/>
                </a:lnTo>
                <a:lnTo>
                  <a:pt x="595334" y="994760"/>
                </a:lnTo>
                <a:lnTo>
                  <a:pt x="592973" y="995940"/>
                </a:lnTo>
                <a:lnTo>
                  <a:pt x="592973" y="997645"/>
                </a:lnTo>
                <a:lnTo>
                  <a:pt x="586810" y="997645"/>
                </a:lnTo>
                <a:lnTo>
                  <a:pt x="585892" y="998300"/>
                </a:lnTo>
                <a:lnTo>
                  <a:pt x="584450" y="998300"/>
                </a:lnTo>
                <a:lnTo>
                  <a:pt x="581565" y="995940"/>
                </a:lnTo>
                <a:lnTo>
                  <a:pt x="581565" y="994497"/>
                </a:lnTo>
                <a:lnTo>
                  <a:pt x="579729" y="993317"/>
                </a:lnTo>
                <a:lnTo>
                  <a:pt x="576189" y="992268"/>
                </a:lnTo>
                <a:lnTo>
                  <a:pt x="575533" y="992268"/>
                </a:lnTo>
                <a:lnTo>
                  <a:pt x="574353" y="991875"/>
                </a:lnTo>
                <a:lnTo>
                  <a:pt x="570812" y="993317"/>
                </a:lnTo>
                <a:lnTo>
                  <a:pt x="570550" y="993317"/>
                </a:lnTo>
                <a:lnTo>
                  <a:pt x="566354" y="989777"/>
                </a:lnTo>
                <a:lnTo>
                  <a:pt x="565173" y="990957"/>
                </a:lnTo>
                <a:lnTo>
                  <a:pt x="564256" y="989121"/>
                </a:lnTo>
                <a:lnTo>
                  <a:pt x="561634" y="990562"/>
                </a:lnTo>
                <a:lnTo>
                  <a:pt x="561634" y="990563"/>
                </a:lnTo>
                <a:lnTo>
                  <a:pt x="564912" y="996857"/>
                </a:lnTo>
                <a:lnTo>
                  <a:pt x="565699" y="997251"/>
                </a:lnTo>
                <a:lnTo>
                  <a:pt x="564912" y="998300"/>
                </a:lnTo>
                <a:lnTo>
                  <a:pt x="564518" y="1003414"/>
                </a:lnTo>
                <a:lnTo>
                  <a:pt x="565174" y="1003414"/>
                </a:lnTo>
                <a:lnTo>
                  <a:pt x="566354" y="1001578"/>
                </a:lnTo>
                <a:lnTo>
                  <a:pt x="567010" y="1004725"/>
                </a:lnTo>
                <a:lnTo>
                  <a:pt x="569108" y="1005774"/>
                </a:lnTo>
                <a:lnTo>
                  <a:pt x="568715" y="1007217"/>
                </a:lnTo>
                <a:lnTo>
                  <a:pt x="570550" y="1007872"/>
                </a:lnTo>
                <a:lnTo>
                  <a:pt x="570157" y="1012593"/>
                </a:lnTo>
                <a:lnTo>
                  <a:pt x="568452" y="1014691"/>
                </a:lnTo>
                <a:lnTo>
                  <a:pt x="568452" y="1016134"/>
                </a:lnTo>
                <a:lnTo>
                  <a:pt x="570813" y="1017051"/>
                </a:lnTo>
                <a:lnTo>
                  <a:pt x="567010" y="1018494"/>
                </a:lnTo>
                <a:lnTo>
                  <a:pt x="570813" y="1022821"/>
                </a:lnTo>
                <a:lnTo>
                  <a:pt x="578156" y="1024133"/>
                </a:lnTo>
                <a:lnTo>
                  <a:pt x="583008" y="1028198"/>
                </a:lnTo>
                <a:lnTo>
                  <a:pt x="593892" y="1031607"/>
                </a:lnTo>
                <a:lnTo>
                  <a:pt x="594678" y="1033049"/>
                </a:lnTo>
                <a:lnTo>
                  <a:pt x="595334" y="1032394"/>
                </a:lnTo>
                <a:lnTo>
                  <a:pt x="596777" y="1033836"/>
                </a:lnTo>
                <a:lnTo>
                  <a:pt x="597957" y="1035934"/>
                </a:lnTo>
                <a:lnTo>
                  <a:pt x="603071" y="1039475"/>
                </a:lnTo>
                <a:lnTo>
                  <a:pt x="607529" y="1042622"/>
                </a:lnTo>
                <a:lnTo>
                  <a:pt x="608972" y="1042622"/>
                </a:lnTo>
                <a:lnTo>
                  <a:pt x="609890" y="1045113"/>
                </a:lnTo>
                <a:lnTo>
                  <a:pt x="612119" y="1045113"/>
                </a:lnTo>
                <a:lnTo>
                  <a:pt x="612512" y="1046556"/>
                </a:lnTo>
                <a:lnTo>
                  <a:pt x="611726" y="1047212"/>
                </a:lnTo>
                <a:lnTo>
                  <a:pt x="612119" y="1048654"/>
                </a:lnTo>
                <a:lnTo>
                  <a:pt x="613168" y="1049310"/>
                </a:lnTo>
                <a:lnTo>
                  <a:pt x="613168" y="1051014"/>
                </a:lnTo>
                <a:lnTo>
                  <a:pt x="613168" y="1051408"/>
                </a:lnTo>
                <a:lnTo>
                  <a:pt x="614873" y="1057571"/>
                </a:lnTo>
                <a:lnTo>
                  <a:pt x="614873" y="1060456"/>
                </a:lnTo>
                <a:lnTo>
                  <a:pt x="615922" y="1063472"/>
                </a:lnTo>
                <a:lnTo>
                  <a:pt x="618151" y="1066094"/>
                </a:lnTo>
                <a:lnTo>
                  <a:pt x="618413" y="1070291"/>
                </a:lnTo>
                <a:lnTo>
                  <a:pt x="622347" y="1071995"/>
                </a:lnTo>
                <a:lnTo>
                  <a:pt x="620905" y="1074880"/>
                </a:lnTo>
                <a:lnTo>
                  <a:pt x="619856" y="1078290"/>
                </a:lnTo>
                <a:lnTo>
                  <a:pt x="617626" y="1077634"/>
                </a:lnTo>
                <a:lnTo>
                  <a:pt x="617364" y="1079076"/>
                </a:lnTo>
                <a:lnTo>
                  <a:pt x="618807" y="1080912"/>
                </a:lnTo>
                <a:lnTo>
                  <a:pt x="617626" y="1084059"/>
                </a:lnTo>
                <a:lnTo>
                  <a:pt x="618151" y="1085895"/>
                </a:lnTo>
                <a:lnTo>
                  <a:pt x="618151" y="1088256"/>
                </a:lnTo>
                <a:lnTo>
                  <a:pt x="618413" y="1090354"/>
                </a:lnTo>
                <a:lnTo>
                  <a:pt x="618807" y="1090747"/>
                </a:lnTo>
                <a:lnTo>
                  <a:pt x="619069" y="1093894"/>
                </a:lnTo>
                <a:lnTo>
                  <a:pt x="620249" y="1098877"/>
                </a:lnTo>
                <a:lnTo>
                  <a:pt x="617364" y="1103860"/>
                </a:lnTo>
                <a:lnTo>
                  <a:pt x="619856" y="1105171"/>
                </a:lnTo>
                <a:lnTo>
                  <a:pt x="618807" y="1105958"/>
                </a:lnTo>
                <a:lnTo>
                  <a:pt x="619069" y="1108056"/>
                </a:lnTo>
                <a:lnTo>
                  <a:pt x="620249" y="1107401"/>
                </a:lnTo>
                <a:lnTo>
                  <a:pt x="620511" y="1110286"/>
                </a:lnTo>
                <a:lnTo>
                  <a:pt x="619856" y="1111335"/>
                </a:lnTo>
                <a:lnTo>
                  <a:pt x="618151" y="1112777"/>
                </a:lnTo>
                <a:lnTo>
                  <a:pt x="617364" y="1115268"/>
                </a:lnTo>
                <a:lnTo>
                  <a:pt x="618151" y="1115268"/>
                </a:lnTo>
                <a:lnTo>
                  <a:pt x="617364" y="1116973"/>
                </a:lnTo>
                <a:lnTo>
                  <a:pt x="618413" y="1120907"/>
                </a:lnTo>
                <a:lnTo>
                  <a:pt x="616971" y="1121301"/>
                </a:lnTo>
                <a:lnTo>
                  <a:pt x="615266" y="1123005"/>
                </a:lnTo>
                <a:lnTo>
                  <a:pt x="614873" y="1125234"/>
                </a:lnTo>
                <a:lnTo>
                  <a:pt x="614217" y="1127333"/>
                </a:lnTo>
                <a:lnTo>
                  <a:pt x="612512" y="1127988"/>
                </a:lnTo>
                <a:lnTo>
                  <a:pt x="611726" y="1129037"/>
                </a:lnTo>
                <a:lnTo>
                  <a:pt x="612119" y="1130349"/>
                </a:lnTo>
                <a:lnTo>
                  <a:pt x="612775" y="1131135"/>
                </a:lnTo>
                <a:lnTo>
                  <a:pt x="613824" y="1131529"/>
                </a:lnTo>
                <a:lnTo>
                  <a:pt x="614217" y="1132316"/>
                </a:lnTo>
                <a:lnTo>
                  <a:pt x="614610" y="1133233"/>
                </a:lnTo>
                <a:lnTo>
                  <a:pt x="615266" y="1134414"/>
                </a:lnTo>
                <a:lnTo>
                  <a:pt x="614873" y="1135725"/>
                </a:lnTo>
                <a:lnTo>
                  <a:pt x="616315" y="1136774"/>
                </a:lnTo>
                <a:lnTo>
                  <a:pt x="615922" y="1137430"/>
                </a:lnTo>
                <a:lnTo>
                  <a:pt x="616971" y="1137430"/>
                </a:lnTo>
                <a:lnTo>
                  <a:pt x="617626" y="1137954"/>
                </a:lnTo>
                <a:lnTo>
                  <a:pt x="618807" y="1138872"/>
                </a:lnTo>
                <a:lnTo>
                  <a:pt x="621298" y="1140315"/>
                </a:lnTo>
                <a:lnTo>
                  <a:pt x="623003" y="1140315"/>
                </a:lnTo>
                <a:lnTo>
                  <a:pt x="624052" y="1140708"/>
                </a:lnTo>
                <a:lnTo>
                  <a:pt x="626674" y="1141495"/>
                </a:lnTo>
                <a:lnTo>
                  <a:pt x="628773" y="1141495"/>
                </a:lnTo>
                <a:lnTo>
                  <a:pt x="629428" y="1142413"/>
                </a:lnTo>
                <a:lnTo>
                  <a:pt x="630084" y="1142413"/>
                </a:lnTo>
                <a:lnTo>
                  <a:pt x="630477" y="1142806"/>
                </a:lnTo>
                <a:lnTo>
                  <a:pt x="631526" y="1143199"/>
                </a:lnTo>
                <a:lnTo>
                  <a:pt x="631526" y="1142806"/>
                </a:lnTo>
                <a:lnTo>
                  <a:pt x="632575" y="1143593"/>
                </a:lnTo>
                <a:lnTo>
                  <a:pt x="632969" y="1144248"/>
                </a:lnTo>
                <a:lnTo>
                  <a:pt x="634673" y="1143855"/>
                </a:lnTo>
                <a:lnTo>
                  <a:pt x="634673" y="1144511"/>
                </a:lnTo>
                <a:lnTo>
                  <a:pt x="635460" y="1144511"/>
                </a:lnTo>
                <a:lnTo>
                  <a:pt x="635460" y="1145035"/>
                </a:lnTo>
                <a:lnTo>
                  <a:pt x="636903" y="1145297"/>
                </a:lnTo>
                <a:lnTo>
                  <a:pt x="636903" y="1145953"/>
                </a:lnTo>
                <a:lnTo>
                  <a:pt x="637952" y="1145953"/>
                </a:lnTo>
                <a:lnTo>
                  <a:pt x="636903" y="1147133"/>
                </a:lnTo>
                <a:lnTo>
                  <a:pt x="633231" y="1148838"/>
                </a:lnTo>
                <a:lnTo>
                  <a:pt x="633756" y="1150674"/>
                </a:lnTo>
                <a:lnTo>
                  <a:pt x="632313" y="1151330"/>
                </a:lnTo>
                <a:lnTo>
                  <a:pt x="631526" y="1152772"/>
                </a:lnTo>
                <a:lnTo>
                  <a:pt x="631133" y="1152772"/>
                </a:lnTo>
                <a:lnTo>
                  <a:pt x="630871" y="1153559"/>
                </a:lnTo>
                <a:lnTo>
                  <a:pt x="630871" y="1154214"/>
                </a:lnTo>
                <a:lnTo>
                  <a:pt x="629691" y="1154870"/>
                </a:lnTo>
                <a:lnTo>
                  <a:pt x="629428" y="1155526"/>
                </a:lnTo>
                <a:lnTo>
                  <a:pt x="629428" y="1156312"/>
                </a:lnTo>
                <a:lnTo>
                  <a:pt x="629035" y="1155919"/>
                </a:lnTo>
                <a:lnTo>
                  <a:pt x="628773" y="1156575"/>
                </a:lnTo>
                <a:lnTo>
                  <a:pt x="627986" y="1156312"/>
                </a:lnTo>
                <a:lnTo>
                  <a:pt x="627592" y="1156575"/>
                </a:lnTo>
                <a:lnTo>
                  <a:pt x="627330" y="1156312"/>
                </a:lnTo>
                <a:lnTo>
                  <a:pt x="626937" y="1156312"/>
                </a:lnTo>
                <a:lnTo>
                  <a:pt x="625888" y="1157755"/>
                </a:lnTo>
                <a:lnTo>
                  <a:pt x="626150" y="1158017"/>
                </a:lnTo>
                <a:lnTo>
                  <a:pt x="625888" y="1158673"/>
                </a:lnTo>
                <a:lnTo>
                  <a:pt x="625232" y="1160115"/>
                </a:lnTo>
                <a:lnTo>
                  <a:pt x="621298" y="1162213"/>
                </a:lnTo>
                <a:lnTo>
                  <a:pt x="619069" y="1163131"/>
                </a:lnTo>
                <a:lnTo>
                  <a:pt x="618807" y="1163787"/>
                </a:lnTo>
                <a:lnTo>
                  <a:pt x="618413" y="1163787"/>
                </a:lnTo>
                <a:lnTo>
                  <a:pt x="618413" y="1163394"/>
                </a:lnTo>
                <a:lnTo>
                  <a:pt x="618151" y="1163787"/>
                </a:lnTo>
                <a:lnTo>
                  <a:pt x="617626" y="1163394"/>
                </a:lnTo>
                <a:lnTo>
                  <a:pt x="616971" y="1163787"/>
                </a:lnTo>
                <a:lnTo>
                  <a:pt x="617364" y="1163131"/>
                </a:lnTo>
                <a:lnTo>
                  <a:pt x="616315" y="1163131"/>
                </a:lnTo>
                <a:lnTo>
                  <a:pt x="615528" y="1162607"/>
                </a:lnTo>
                <a:lnTo>
                  <a:pt x="613430" y="1164049"/>
                </a:lnTo>
                <a:lnTo>
                  <a:pt x="612775" y="1164049"/>
                </a:lnTo>
                <a:lnTo>
                  <a:pt x="612775" y="1164836"/>
                </a:lnTo>
                <a:lnTo>
                  <a:pt x="612119" y="1164836"/>
                </a:lnTo>
                <a:lnTo>
                  <a:pt x="611726" y="1165229"/>
                </a:lnTo>
                <a:lnTo>
                  <a:pt x="611726" y="1165885"/>
                </a:lnTo>
                <a:lnTo>
                  <a:pt x="610414" y="1166934"/>
                </a:lnTo>
                <a:lnTo>
                  <a:pt x="608447" y="1166934"/>
                </a:lnTo>
                <a:lnTo>
                  <a:pt x="608185" y="1168377"/>
                </a:lnTo>
                <a:lnTo>
                  <a:pt x="601760" y="1171655"/>
                </a:lnTo>
                <a:lnTo>
                  <a:pt x="600055" y="1173753"/>
                </a:lnTo>
                <a:lnTo>
                  <a:pt x="598219" y="1176113"/>
                </a:lnTo>
                <a:lnTo>
                  <a:pt x="597957" y="1178211"/>
                </a:lnTo>
                <a:lnTo>
                  <a:pt x="598219" y="1180047"/>
                </a:lnTo>
                <a:lnTo>
                  <a:pt x="597432" y="1180441"/>
                </a:lnTo>
                <a:lnTo>
                  <a:pt x="599662" y="1183194"/>
                </a:lnTo>
                <a:lnTo>
                  <a:pt x="600055" y="1185292"/>
                </a:lnTo>
                <a:lnTo>
                  <a:pt x="599268" y="1186472"/>
                </a:lnTo>
                <a:lnTo>
                  <a:pt x="598875" y="1186735"/>
                </a:lnTo>
                <a:lnTo>
                  <a:pt x="598219" y="1187391"/>
                </a:lnTo>
                <a:lnTo>
                  <a:pt x="597957" y="1187391"/>
                </a:lnTo>
                <a:lnTo>
                  <a:pt x="596777" y="1188177"/>
                </a:lnTo>
                <a:lnTo>
                  <a:pt x="595728" y="1188571"/>
                </a:lnTo>
                <a:lnTo>
                  <a:pt x="595334" y="1188177"/>
                </a:lnTo>
                <a:lnTo>
                  <a:pt x="595072" y="1188833"/>
                </a:lnTo>
                <a:lnTo>
                  <a:pt x="594285" y="1189226"/>
                </a:lnTo>
                <a:lnTo>
                  <a:pt x="593630" y="1189226"/>
                </a:lnTo>
                <a:lnTo>
                  <a:pt x="592580" y="1189226"/>
                </a:lnTo>
                <a:lnTo>
                  <a:pt x="592187" y="1189489"/>
                </a:lnTo>
                <a:lnTo>
                  <a:pt x="591531" y="1189226"/>
                </a:lnTo>
                <a:lnTo>
                  <a:pt x="590351" y="1189226"/>
                </a:lnTo>
                <a:lnTo>
                  <a:pt x="589696" y="1188833"/>
                </a:lnTo>
                <a:lnTo>
                  <a:pt x="589433" y="1188833"/>
                </a:lnTo>
                <a:lnTo>
                  <a:pt x="588909" y="1188833"/>
                </a:lnTo>
                <a:lnTo>
                  <a:pt x="588253" y="1188571"/>
                </a:lnTo>
                <a:lnTo>
                  <a:pt x="586811" y="1188571"/>
                </a:lnTo>
                <a:lnTo>
                  <a:pt x="585893" y="1187391"/>
                </a:lnTo>
                <a:lnTo>
                  <a:pt x="585499" y="1186735"/>
                </a:lnTo>
                <a:lnTo>
                  <a:pt x="584450" y="1185292"/>
                </a:lnTo>
                <a:lnTo>
                  <a:pt x="583270" y="1183588"/>
                </a:lnTo>
                <a:lnTo>
                  <a:pt x="583270" y="1183850"/>
                </a:lnTo>
                <a:lnTo>
                  <a:pt x="582352" y="1183850"/>
                </a:lnTo>
                <a:lnTo>
                  <a:pt x="581828" y="1183588"/>
                </a:lnTo>
                <a:lnTo>
                  <a:pt x="581565" y="1183850"/>
                </a:lnTo>
                <a:lnTo>
                  <a:pt x="580123" y="1182932"/>
                </a:lnTo>
                <a:lnTo>
                  <a:pt x="578418" y="1182932"/>
                </a:lnTo>
                <a:lnTo>
                  <a:pt x="576189" y="1180441"/>
                </a:lnTo>
                <a:lnTo>
                  <a:pt x="576189" y="1181096"/>
                </a:lnTo>
                <a:lnTo>
                  <a:pt x="575533" y="1181490"/>
                </a:lnTo>
                <a:lnTo>
                  <a:pt x="574353" y="1180441"/>
                </a:lnTo>
                <a:lnTo>
                  <a:pt x="573435" y="1180834"/>
                </a:lnTo>
                <a:lnTo>
                  <a:pt x="571600" y="1179654"/>
                </a:lnTo>
                <a:lnTo>
                  <a:pt x="571337" y="1180047"/>
                </a:lnTo>
                <a:lnTo>
                  <a:pt x="569895" y="1179654"/>
                </a:lnTo>
                <a:lnTo>
                  <a:pt x="569370" y="1179392"/>
                </a:lnTo>
                <a:lnTo>
                  <a:pt x="567272" y="1180441"/>
                </a:lnTo>
                <a:lnTo>
                  <a:pt x="567010" y="1181096"/>
                </a:lnTo>
                <a:lnTo>
                  <a:pt x="566354" y="1181096"/>
                </a:lnTo>
                <a:lnTo>
                  <a:pt x="566354" y="1182932"/>
                </a:lnTo>
                <a:lnTo>
                  <a:pt x="564912" y="1183588"/>
                </a:lnTo>
                <a:lnTo>
                  <a:pt x="561634" y="1181752"/>
                </a:lnTo>
                <a:lnTo>
                  <a:pt x="560716" y="1181752"/>
                </a:lnTo>
                <a:lnTo>
                  <a:pt x="560716" y="1181096"/>
                </a:lnTo>
                <a:lnTo>
                  <a:pt x="560191" y="1180441"/>
                </a:lnTo>
                <a:lnTo>
                  <a:pt x="558880" y="1180441"/>
                </a:lnTo>
                <a:lnTo>
                  <a:pt x="558618" y="1179654"/>
                </a:lnTo>
                <a:lnTo>
                  <a:pt x="555995" y="1179392"/>
                </a:lnTo>
                <a:lnTo>
                  <a:pt x="555733" y="1177949"/>
                </a:lnTo>
                <a:lnTo>
                  <a:pt x="556388" y="1177293"/>
                </a:lnTo>
                <a:lnTo>
                  <a:pt x="556388" y="1175458"/>
                </a:lnTo>
                <a:lnTo>
                  <a:pt x="557175" y="1174408"/>
                </a:lnTo>
                <a:lnTo>
                  <a:pt x="557175" y="1174015"/>
                </a:lnTo>
                <a:lnTo>
                  <a:pt x="553635" y="1175851"/>
                </a:lnTo>
                <a:lnTo>
                  <a:pt x="551799" y="1176113"/>
                </a:lnTo>
                <a:lnTo>
                  <a:pt x="550094" y="1175458"/>
                </a:lnTo>
                <a:lnTo>
                  <a:pt x="548652" y="1180834"/>
                </a:lnTo>
                <a:lnTo>
                  <a:pt x="547734" y="1182145"/>
                </a:lnTo>
                <a:lnTo>
                  <a:pt x="542620" y="1181490"/>
                </a:lnTo>
                <a:lnTo>
                  <a:pt x="541177" y="1183194"/>
                </a:lnTo>
                <a:lnTo>
                  <a:pt x="539997" y="1183588"/>
                </a:lnTo>
                <a:lnTo>
                  <a:pt x="539735" y="1185030"/>
                </a:lnTo>
                <a:lnTo>
                  <a:pt x="539079" y="1186472"/>
                </a:lnTo>
                <a:lnTo>
                  <a:pt x="536981" y="1188177"/>
                </a:lnTo>
                <a:lnTo>
                  <a:pt x="536456" y="1188571"/>
                </a:lnTo>
                <a:lnTo>
                  <a:pt x="536194" y="1188833"/>
                </a:lnTo>
                <a:lnTo>
                  <a:pt x="535014" y="1188833"/>
                </a:lnTo>
                <a:lnTo>
                  <a:pt x="534358" y="1189489"/>
                </a:lnTo>
                <a:lnTo>
                  <a:pt x="534358" y="1190013"/>
                </a:lnTo>
                <a:lnTo>
                  <a:pt x="534358" y="1190275"/>
                </a:lnTo>
                <a:lnTo>
                  <a:pt x="534096" y="1190275"/>
                </a:lnTo>
                <a:lnTo>
                  <a:pt x="534096" y="1189489"/>
                </a:lnTo>
                <a:lnTo>
                  <a:pt x="533703" y="1190013"/>
                </a:lnTo>
                <a:lnTo>
                  <a:pt x="532916" y="1190275"/>
                </a:lnTo>
                <a:lnTo>
                  <a:pt x="532654" y="1190931"/>
                </a:lnTo>
                <a:lnTo>
                  <a:pt x="532916" y="1191718"/>
                </a:lnTo>
                <a:lnTo>
                  <a:pt x="532654" y="1192374"/>
                </a:lnTo>
                <a:lnTo>
                  <a:pt x="531998" y="1192767"/>
                </a:lnTo>
                <a:lnTo>
                  <a:pt x="531605" y="1193160"/>
                </a:lnTo>
                <a:lnTo>
                  <a:pt x="530818" y="1193554"/>
                </a:lnTo>
                <a:lnTo>
                  <a:pt x="529113" y="1195258"/>
                </a:lnTo>
                <a:lnTo>
                  <a:pt x="528720" y="1196570"/>
                </a:lnTo>
                <a:lnTo>
                  <a:pt x="528720" y="1197094"/>
                </a:lnTo>
                <a:lnTo>
                  <a:pt x="528457" y="1197750"/>
                </a:lnTo>
                <a:lnTo>
                  <a:pt x="528457" y="1198537"/>
                </a:lnTo>
                <a:lnTo>
                  <a:pt x="527933" y="1198537"/>
                </a:lnTo>
                <a:lnTo>
                  <a:pt x="527015" y="1199455"/>
                </a:lnTo>
                <a:lnTo>
                  <a:pt x="526228" y="1200635"/>
                </a:lnTo>
                <a:lnTo>
                  <a:pt x="526228" y="1200897"/>
                </a:lnTo>
                <a:lnTo>
                  <a:pt x="526228" y="1201290"/>
                </a:lnTo>
                <a:lnTo>
                  <a:pt x="526228" y="1201946"/>
                </a:lnTo>
                <a:lnTo>
                  <a:pt x="525573" y="1202733"/>
                </a:lnTo>
                <a:lnTo>
                  <a:pt x="525573" y="1203388"/>
                </a:lnTo>
                <a:lnTo>
                  <a:pt x="525179" y="1203651"/>
                </a:lnTo>
                <a:lnTo>
                  <a:pt x="525179" y="1204831"/>
                </a:lnTo>
                <a:lnTo>
                  <a:pt x="525179" y="1205093"/>
                </a:lnTo>
                <a:lnTo>
                  <a:pt x="524917" y="1205880"/>
                </a:lnTo>
                <a:lnTo>
                  <a:pt x="524917" y="1206536"/>
                </a:lnTo>
                <a:lnTo>
                  <a:pt x="524917" y="1206929"/>
                </a:lnTo>
                <a:lnTo>
                  <a:pt x="524523" y="1207322"/>
                </a:lnTo>
                <a:lnTo>
                  <a:pt x="524523" y="1207978"/>
                </a:lnTo>
                <a:lnTo>
                  <a:pt x="523475" y="1209027"/>
                </a:lnTo>
                <a:lnTo>
                  <a:pt x="523081" y="1209027"/>
                </a:lnTo>
                <a:lnTo>
                  <a:pt x="520590" y="1209027"/>
                </a:lnTo>
                <a:lnTo>
                  <a:pt x="520590" y="1209289"/>
                </a:lnTo>
                <a:lnTo>
                  <a:pt x="518360" y="1209289"/>
                </a:lnTo>
                <a:lnTo>
                  <a:pt x="517442" y="1208372"/>
                </a:lnTo>
                <a:lnTo>
                  <a:pt x="516918" y="1208634"/>
                </a:lnTo>
                <a:lnTo>
                  <a:pt x="516656" y="1208372"/>
                </a:lnTo>
                <a:lnTo>
                  <a:pt x="516262" y="1209289"/>
                </a:lnTo>
                <a:lnTo>
                  <a:pt x="516000" y="1209027"/>
                </a:lnTo>
                <a:lnTo>
                  <a:pt x="516000" y="1208634"/>
                </a:lnTo>
                <a:lnTo>
                  <a:pt x="515475" y="1208634"/>
                </a:lnTo>
                <a:lnTo>
                  <a:pt x="514820" y="1208634"/>
                </a:lnTo>
                <a:lnTo>
                  <a:pt x="514558" y="1207716"/>
                </a:lnTo>
                <a:lnTo>
                  <a:pt x="514164" y="1207978"/>
                </a:lnTo>
                <a:lnTo>
                  <a:pt x="514164" y="1208372"/>
                </a:lnTo>
                <a:lnTo>
                  <a:pt x="513115" y="1208372"/>
                </a:lnTo>
                <a:lnTo>
                  <a:pt x="513115" y="1207978"/>
                </a:lnTo>
                <a:lnTo>
                  <a:pt x="512722" y="1207978"/>
                </a:lnTo>
                <a:lnTo>
                  <a:pt x="512459" y="1207978"/>
                </a:lnTo>
                <a:lnTo>
                  <a:pt x="512459" y="1207322"/>
                </a:lnTo>
                <a:lnTo>
                  <a:pt x="511673" y="1207322"/>
                </a:lnTo>
                <a:lnTo>
                  <a:pt x="510624" y="1206929"/>
                </a:lnTo>
                <a:lnTo>
                  <a:pt x="510361" y="1207716"/>
                </a:lnTo>
                <a:lnTo>
                  <a:pt x="509575" y="1207716"/>
                </a:lnTo>
                <a:lnTo>
                  <a:pt x="509575" y="1206929"/>
                </a:lnTo>
                <a:lnTo>
                  <a:pt x="508394" y="1206536"/>
                </a:lnTo>
                <a:lnTo>
                  <a:pt x="508132" y="1207716"/>
                </a:lnTo>
                <a:lnTo>
                  <a:pt x="504592" y="1208372"/>
                </a:lnTo>
                <a:lnTo>
                  <a:pt x="501838" y="1208634"/>
                </a:lnTo>
                <a:lnTo>
                  <a:pt x="501838" y="1209027"/>
                </a:lnTo>
                <a:lnTo>
                  <a:pt x="501838" y="1209289"/>
                </a:lnTo>
                <a:lnTo>
                  <a:pt x="500395" y="1210732"/>
                </a:lnTo>
                <a:lnTo>
                  <a:pt x="497511" y="1212174"/>
                </a:lnTo>
                <a:lnTo>
                  <a:pt x="497117" y="1212174"/>
                </a:lnTo>
                <a:lnTo>
                  <a:pt x="496461" y="1212699"/>
                </a:lnTo>
                <a:lnTo>
                  <a:pt x="496461" y="1212961"/>
                </a:lnTo>
                <a:lnTo>
                  <a:pt x="495806" y="1213617"/>
                </a:lnTo>
                <a:lnTo>
                  <a:pt x="492921" y="1214797"/>
                </a:lnTo>
                <a:lnTo>
                  <a:pt x="488987" y="1217551"/>
                </a:lnTo>
                <a:lnTo>
                  <a:pt x="488725" y="1216895"/>
                </a:lnTo>
                <a:lnTo>
                  <a:pt x="487545" y="1213617"/>
                </a:lnTo>
                <a:lnTo>
                  <a:pt x="485840" y="1213354"/>
                </a:lnTo>
                <a:lnTo>
                  <a:pt x="480201" y="1211912"/>
                </a:lnTo>
                <a:lnTo>
                  <a:pt x="479414" y="1212699"/>
                </a:lnTo>
                <a:lnTo>
                  <a:pt x="479414" y="1211519"/>
                </a:lnTo>
                <a:lnTo>
                  <a:pt x="479021" y="1211519"/>
                </a:lnTo>
                <a:lnTo>
                  <a:pt x="478759" y="1211256"/>
                </a:lnTo>
                <a:lnTo>
                  <a:pt x="476661" y="1211519"/>
                </a:lnTo>
                <a:lnTo>
                  <a:pt x="475481" y="1211519"/>
                </a:lnTo>
                <a:lnTo>
                  <a:pt x="475218" y="1211256"/>
                </a:lnTo>
                <a:lnTo>
                  <a:pt x="474825" y="1212699"/>
                </a:lnTo>
                <a:lnTo>
                  <a:pt x="474825" y="1213354"/>
                </a:lnTo>
                <a:lnTo>
                  <a:pt x="474038" y="1213354"/>
                </a:lnTo>
                <a:lnTo>
                  <a:pt x="471940" y="1214010"/>
                </a:lnTo>
                <a:lnTo>
                  <a:pt x="470235" y="1213617"/>
                </a:lnTo>
                <a:lnTo>
                  <a:pt x="469186" y="1213617"/>
                </a:lnTo>
                <a:lnTo>
                  <a:pt x="467744" y="1213354"/>
                </a:lnTo>
                <a:lnTo>
                  <a:pt x="467744" y="1211912"/>
                </a:lnTo>
                <a:lnTo>
                  <a:pt x="466957" y="1210732"/>
                </a:lnTo>
                <a:lnTo>
                  <a:pt x="466039" y="1211256"/>
                </a:lnTo>
                <a:lnTo>
                  <a:pt x="463810" y="1213617"/>
                </a:lnTo>
                <a:lnTo>
                  <a:pt x="463417" y="1213617"/>
                </a:lnTo>
                <a:lnTo>
                  <a:pt x="461843" y="1214797"/>
                </a:lnTo>
                <a:lnTo>
                  <a:pt x="461843" y="1216371"/>
                </a:lnTo>
                <a:lnTo>
                  <a:pt x="459614" y="1218075"/>
                </a:lnTo>
                <a:lnTo>
                  <a:pt x="456335" y="1218731"/>
                </a:lnTo>
                <a:lnTo>
                  <a:pt x="450959" y="1224370"/>
                </a:lnTo>
                <a:lnTo>
                  <a:pt x="450303" y="1226730"/>
                </a:lnTo>
                <a:lnTo>
                  <a:pt x="448205" y="1229352"/>
                </a:lnTo>
                <a:lnTo>
                  <a:pt x="445714" y="1228172"/>
                </a:lnTo>
                <a:lnTo>
                  <a:pt x="445058" y="1227910"/>
                </a:lnTo>
                <a:lnTo>
                  <a:pt x="431683" y="1222533"/>
                </a:lnTo>
                <a:lnTo>
                  <a:pt x="431945" y="1221747"/>
                </a:lnTo>
                <a:lnTo>
                  <a:pt x="430240" y="1221091"/>
                </a:lnTo>
                <a:lnTo>
                  <a:pt x="429847" y="1221485"/>
                </a:lnTo>
                <a:lnTo>
                  <a:pt x="429060" y="1221091"/>
                </a:lnTo>
                <a:lnTo>
                  <a:pt x="428667" y="1221091"/>
                </a:lnTo>
                <a:lnTo>
                  <a:pt x="425782" y="1219649"/>
                </a:lnTo>
                <a:lnTo>
                  <a:pt x="426306" y="1218993"/>
                </a:lnTo>
                <a:lnTo>
                  <a:pt x="426962" y="1216108"/>
                </a:lnTo>
                <a:lnTo>
                  <a:pt x="424077" y="1214010"/>
                </a:lnTo>
                <a:lnTo>
                  <a:pt x="416341" y="1201553"/>
                </a:lnTo>
                <a:lnTo>
                  <a:pt x="414898" y="1201290"/>
                </a:lnTo>
                <a:lnTo>
                  <a:pt x="415291" y="1200635"/>
                </a:lnTo>
                <a:lnTo>
                  <a:pt x="420668" y="1196570"/>
                </a:lnTo>
                <a:lnTo>
                  <a:pt x="426306" y="1195258"/>
                </a:lnTo>
                <a:lnTo>
                  <a:pt x="426306" y="1194471"/>
                </a:lnTo>
                <a:lnTo>
                  <a:pt x="434043" y="1192111"/>
                </a:lnTo>
                <a:lnTo>
                  <a:pt x="434830" y="1192111"/>
                </a:lnTo>
                <a:lnTo>
                  <a:pt x="436797" y="1191718"/>
                </a:lnTo>
                <a:lnTo>
                  <a:pt x="436797" y="1191456"/>
                </a:lnTo>
                <a:lnTo>
                  <a:pt x="438239" y="1190931"/>
                </a:lnTo>
                <a:lnTo>
                  <a:pt x="439682" y="1190013"/>
                </a:lnTo>
                <a:lnTo>
                  <a:pt x="440206" y="1189489"/>
                </a:lnTo>
                <a:lnTo>
                  <a:pt x="440862" y="1189489"/>
                </a:lnTo>
                <a:lnTo>
                  <a:pt x="444271" y="1184375"/>
                </a:lnTo>
                <a:lnTo>
                  <a:pt x="445714" y="1183194"/>
                </a:lnTo>
                <a:lnTo>
                  <a:pt x="458434" y="1183850"/>
                </a:lnTo>
                <a:lnTo>
                  <a:pt x="457384" y="1171917"/>
                </a:lnTo>
                <a:lnTo>
                  <a:pt x="457122" y="1171130"/>
                </a:lnTo>
                <a:lnTo>
                  <a:pt x="457384" y="1167590"/>
                </a:lnTo>
                <a:lnTo>
                  <a:pt x="456729" y="1167327"/>
                </a:lnTo>
                <a:lnTo>
                  <a:pt x="457122" y="1164574"/>
                </a:lnTo>
                <a:lnTo>
                  <a:pt x="455286" y="1163787"/>
                </a:lnTo>
                <a:lnTo>
                  <a:pt x="455942" y="1162213"/>
                </a:lnTo>
                <a:lnTo>
                  <a:pt x="455286" y="1161558"/>
                </a:lnTo>
                <a:lnTo>
                  <a:pt x="457122" y="1161558"/>
                </a:lnTo>
                <a:lnTo>
                  <a:pt x="456335" y="1159853"/>
                </a:lnTo>
                <a:lnTo>
                  <a:pt x="457122" y="1158411"/>
                </a:lnTo>
                <a:lnTo>
                  <a:pt x="460400" y="1159197"/>
                </a:lnTo>
                <a:lnTo>
                  <a:pt x="460400" y="1157230"/>
                </a:lnTo>
                <a:lnTo>
                  <a:pt x="462499" y="1159197"/>
                </a:lnTo>
                <a:lnTo>
                  <a:pt x="464203" y="1158411"/>
                </a:lnTo>
                <a:lnTo>
                  <a:pt x="464859" y="1156575"/>
                </a:lnTo>
                <a:lnTo>
                  <a:pt x="461318" y="1153559"/>
                </a:lnTo>
                <a:lnTo>
                  <a:pt x="462105" y="1151592"/>
                </a:lnTo>
                <a:lnTo>
                  <a:pt x="458434" y="1149231"/>
                </a:lnTo>
                <a:lnTo>
                  <a:pt x="450303" y="1150149"/>
                </a:lnTo>
                <a:lnTo>
                  <a:pt x="449254" y="1151592"/>
                </a:lnTo>
                <a:lnTo>
                  <a:pt x="446763" y="1152116"/>
                </a:lnTo>
                <a:lnTo>
                  <a:pt x="445714" y="1150674"/>
                </a:lnTo>
                <a:lnTo>
                  <a:pt x="441518" y="1148576"/>
                </a:lnTo>
                <a:lnTo>
                  <a:pt x="441124" y="1147789"/>
                </a:lnTo>
                <a:lnTo>
                  <a:pt x="440469" y="1147396"/>
                </a:lnTo>
                <a:lnTo>
                  <a:pt x="440469" y="1148576"/>
                </a:lnTo>
                <a:lnTo>
                  <a:pt x="434437" y="1148838"/>
                </a:lnTo>
                <a:lnTo>
                  <a:pt x="432601" y="1148576"/>
                </a:lnTo>
                <a:lnTo>
                  <a:pt x="432601" y="1147789"/>
                </a:lnTo>
                <a:lnTo>
                  <a:pt x="431158" y="1146478"/>
                </a:lnTo>
                <a:lnTo>
                  <a:pt x="426569" y="1143199"/>
                </a:lnTo>
                <a:lnTo>
                  <a:pt x="425520" y="1143593"/>
                </a:lnTo>
                <a:lnTo>
                  <a:pt x="425782" y="1142150"/>
                </a:lnTo>
                <a:lnTo>
                  <a:pt x="424077" y="1141101"/>
                </a:lnTo>
                <a:lnTo>
                  <a:pt x="424340" y="1138216"/>
                </a:lnTo>
                <a:lnTo>
                  <a:pt x="421979" y="1135332"/>
                </a:lnTo>
                <a:lnTo>
                  <a:pt x="423028" y="1133627"/>
                </a:lnTo>
                <a:lnTo>
                  <a:pt x="421323" y="1131529"/>
                </a:lnTo>
                <a:lnTo>
                  <a:pt x="421323" y="1130349"/>
                </a:lnTo>
                <a:lnTo>
                  <a:pt x="423422" y="1130086"/>
                </a:lnTo>
                <a:lnTo>
                  <a:pt x="423422" y="1126939"/>
                </a:lnTo>
                <a:lnTo>
                  <a:pt x="424864" y="1126677"/>
                </a:lnTo>
                <a:lnTo>
                  <a:pt x="426569" y="1122350"/>
                </a:lnTo>
                <a:lnTo>
                  <a:pt x="429060" y="1122350"/>
                </a:lnTo>
                <a:lnTo>
                  <a:pt x="429847" y="1121694"/>
                </a:lnTo>
                <a:lnTo>
                  <a:pt x="431158" y="1118153"/>
                </a:lnTo>
                <a:lnTo>
                  <a:pt x="430503" y="1116973"/>
                </a:lnTo>
                <a:lnTo>
                  <a:pt x="430896" y="1116318"/>
                </a:lnTo>
                <a:lnTo>
                  <a:pt x="431683" y="1110286"/>
                </a:lnTo>
                <a:lnTo>
                  <a:pt x="430240" y="1108056"/>
                </a:lnTo>
                <a:lnTo>
                  <a:pt x="429322" y="1105171"/>
                </a:lnTo>
                <a:lnTo>
                  <a:pt x="430896" y="1101762"/>
                </a:lnTo>
                <a:lnTo>
                  <a:pt x="430240" y="1100057"/>
                </a:lnTo>
                <a:lnTo>
                  <a:pt x="432338" y="1097828"/>
                </a:lnTo>
                <a:lnTo>
                  <a:pt x="437584" y="1098615"/>
                </a:lnTo>
                <a:lnTo>
                  <a:pt x="439682" y="1096779"/>
                </a:lnTo>
                <a:lnTo>
                  <a:pt x="441780" y="1093894"/>
                </a:lnTo>
                <a:lnTo>
                  <a:pt x="437977" y="1089698"/>
                </a:lnTo>
                <a:lnTo>
                  <a:pt x="435223" y="1087338"/>
                </a:lnTo>
                <a:lnTo>
                  <a:pt x="434043" y="1086157"/>
                </a:lnTo>
                <a:lnTo>
                  <a:pt x="433125" y="1085895"/>
                </a:lnTo>
                <a:lnTo>
                  <a:pt x="433388" y="1085108"/>
                </a:lnTo>
                <a:lnTo>
                  <a:pt x="433125" y="1084059"/>
                </a:lnTo>
                <a:lnTo>
                  <a:pt x="433125" y="1083010"/>
                </a:lnTo>
                <a:lnTo>
                  <a:pt x="432601" y="1082617"/>
                </a:lnTo>
                <a:lnTo>
                  <a:pt x="432338" y="1082355"/>
                </a:lnTo>
                <a:lnTo>
                  <a:pt x="433388" y="1081174"/>
                </a:lnTo>
                <a:lnTo>
                  <a:pt x="433781" y="1080519"/>
                </a:lnTo>
                <a:lnTo>
                  <a:pt x="433388" y="1080257"/>
                </a:lnTo>
                <a:lnTo>
                  <a:pt x="433781" y="1079732"/>
                </a:lnTo>
                <a:lnTo>
                  <a:pt x="433125" y="1079470"/>
                </a:lnTo>
                <a:lnTo>
                  <a:pt x="433781" y="1078290"/>
                </a:lnTo>
                <a:lnTo>
                  <a:pt x="433388" y="1078290"/>
                </a:lnTo>
                <a:lnTo>
                  <a:pt x="433388" y="1077372"/>
                </a:lnTo>
                <a:lnTo>
                  <a:pt x="434043" y="1077372"/>
                </a:lnTo>
                <a:lnTo>
                  <a:pt x="434437" y="1076978"/>
                </a:lnTo>
                <a:lnTo>
                  <a:pt x="436141" y="1076585"/>
                </a:lnTo>
                <a:lnTo>
                  <a:pt x="437977" y="1075929"/>
                </a:lnTo>
                <a:lnTo>
                  <a:pt x="439420" y="1075274"/>
                </a:lnTo>
                <a:lnTo>
                  <a:pt x="443222" y="1075274"/>
                </a:lnTo>
                <a:lnTo>
                  <a:pt x="453582" y="1076585"/>
                </a:lnTo>
                <a:lnTo>
                  <a:pt x="454237" y="1074487"/>
                </a:lnTo>
                <a:lnTo>
                  <a:pt x="453844" y="1074093"/>
                </a:lnTo>
                <a:lnTo>
                  <a:pt x="453844" y="1073175"/>
                </a:lnTo>
                <a:lnTo>
                  <a:pt x="453057" y="1073175"/>
                </a:lnTo>
                <a:lnTo>
                  <a:pt x="452795" y="1073175"/>
                </a:lnTo>
                <a:lnTo>
                  <a:pt x="452795" y="1072651"/>
                </a:lnTo>
                <a:lnTo>
                  <a:pt x="451746" y="1072651"/>
                </a:lnTo>
                <a:lnTo>
                  <a:pt x="450959" y="1072651"/>
                </a:lnTo>
                <a:lnTo>
                  <a:pt x="450041" y="1071995"/>
                </a:lnTo>
                <a:lnTo>
                  <a:pt x="449648" y="1071995"/>
                </a:lnTo>
                <a:lnTo>
                  <a:pt x="448861" y="1071209"/>
                </a:lnTo>
                <a:lnTo>
                  <a:pt x="449254" y="1070553"/>
                </a:lnTo>
                <a:lnTo>
                  <a:pt x="448861" y="1070291"/>
                </a:lnTo>
                <a:lnTo>
                  <a:pt x="447419" y="1069110"/>
                </a:lnTo>
                <a:lnTo>
                  <a:pt x="447419" y="1068455"/>
                </a:lnTo>
                <a:lnTo>
                  <a:pt x="445714" y="1067012"/>
                </a:lnTo>
                <a:lnTo>
                  <a:pt x="445976" y="1066094"/>
                </a:lnTo>
                <a:lnTo>
                  <a:pt x="445320" y="1065308"/>
                </a:lnTo>
                <a:lnTo>
                  <a:pt x="444271" y="1063472"/>
                </a:lnTo>
                <a:lnTo>
                  <a:pt x="443222" y="1063472"/>
                </a:lnTo>
                <a:lnTo>
                  <a:pt x="442567" y="1062160"/>
                </a:lnTo>
                <a:lnTo>
                  <a:pt x="442567" y="1061111"/>
                </a:lnTo>
                <a:lnTo>
                  <a:pt x="441780" y="1060718"/>
                </a:lnTo>
                <a:lnTo>
                  <a:pt x="441780" y="1059931"/>
                </a:lnTo>
                <a:lnTo>
                  <a:pt x="440862" y="1059669"/>
                </a:lnTo>
                <a:lnTo>
                  <a:pt x="439420" y="1058489"/>
                </a:lnTo>
                <a:lnTo>
                  <a:pt x="439026" y="1056128"/>
                </a:lnTo>
                <a:lnTo>
                  <a:pt x="440469" y="1055342"/>
                </a:lnTo>
                <a:lnTo>
                  <a:pt x="440469" y="1054293"/>
                </a:lnTo>
                <a:lnTo>
                  <a:pt x="440206" y="1052850"/>
                </a:lnTo>
                <a:lnTo>
                  <a:pt x="440206" y="1052195"/>
                </a:lnTo>
                <a:lnTo>
                  <a:pt x="440862" y="1052195"/>
                </a:lnTo>
                <a:lnTo>
                  <a:pt x="441124" y="1051408"/>
                </a:lnTo>
                <a:lnTo>
                  <a:pt x="440862" y="1050752"/>
                </a:lnTo>
                <a:lnTo>
                  <a:pt x="440862" y="1050359"/>
                </a:lnTo>
                <a:lnTo>
                  <a:pt x="440469" y="1051014"/>
                </a:lnTo>
                <a:lnTo>
                  <a:pt x="439420" y="1050096"/>
                </a:lnTo>
                <a:lnTo>
                  <a:pt x="437584" y="1051408"/>
                </a:lnTo>
                <a:lnTo>
                  <a:pt x="436797" y="1050359"/>
                </a:lnTo>
                <a:lnTo>
                  <a:pt x="436797" y="1050096"/>
                </a:lnTo>
                <a:lnTo>
                  <a:pt x="437321" y="1049310"/>
                </a:lnTo>
                <a:lnTo>
                  <a:pt x="437321" y="1048261"/>
                </a:lnTo>
                <a:lnTo>
                  <a:pt x="437977" y="1047474"/>
                </a:lnTo>
                <a:lnTo>
                  <a:pt x="437584" y="1047212"/>
                </a:lnTo>
                <a:lnTo>
                  <a:pt x="437977" y="1046818"/>
                </a:lnTo>
                <a:lnTo>
                  <a:pt x="437321" y="1046031"/>
                </a:lnTo>
                <a:lnTo>
                  <a:pt x="436797" y="1045376"/>
                </a:lnTo>
                <a:lnTo>
                  <a:pt x="437584" y="1045113"/>
                </a:lnTo>
                <a:lnTo>
                  <a:pt x="437584" y="1044327"/>
                </a:lnTo>
                <a:lnTo>
                  <a:pt x="436535" y="1043933"/>
                </a:lnTo>
                <a:lnTo>
                  <a:pt x="436535" y="1043278"/>
                </a:lnTo>
                <a:lnTo>
                  <a:pt x="435879" y="1043278"/>
                </a:lnTo>
                <a:lnTo>
                  <a:pt x="435486" y="1042622"/>
                </a:lnTo>
                <a:lnTo>
                  <a:pt x="435486" y="1041180"/>
                </a:lnTo>
                <a:lnTo>
                  <a:pt x="434437" y="1041835"/>
                </a:lnTo>
                <a:lnTo>
                  <a:pt x="432601" y="1041835"/>
                </a:lnTo>
                <a:lnTo>
                  <a:pt x="430240" y="1040917"/>
                </a:lnTo>
                <a:lnTo>
                  <a:pt x="421323" y="1033049"/>
                </a:lnTo>
                <a:lnTo>
                  <a:pt x="419881" y="1031869"/>
                </a:lnTo>
                <a:lnTo>
                  <a:pt x="419225" y="1033049"/>
                </a:lnTo>
                <a:lnTo>
                  <a:pt x="412407" y="1033836"/>
                </a:lnTo>
                <a:lnTo>
                  <a:pt x="402441" y="1038688"/>
                </a:lnTo>
                <a:lnTo>
                  <a:pt x="392606" y="1037246"/>
                </a:lnTo>
                <a:lnTo>
                  <a:pt x="389983" y="1037246"/>
                </a:lnTo>
                <a:lnTo>
                  <a:pt x="381984" y="1031869"/>
                </a:lnTo>
                <a:lnTo>
                  <a:pt x="370182" y="1024919"/>
                </a:lnTo>
                <a:lnTo>
                  <a:pt x="361659" y="1020330"/>
                </a:lnTo>
                <a:lnTo>
                  <a:pt x="357725" y="1019674"/>
                </a:lnTo>
                <a:lnTo>
                  <a:pt x="356020" y="1010757"/>
                </a:lnTo>
                <a:lnTo>
                  <a:pt x="354578" y="1001053"/>
                </a:lnTo>
                <a:lnTo>
                  <a:pt x="352480" y="995153"/>
                </a:lnTo>
                <a:lnTo>
                  <a:pt x="348546" y="987678"/>
                </a:lnTo>
                <a:lnTo>
                  <a:pt x="347497" y="986891"/>
                </a:lnTo>
                <a:lnTo>
                  <a:pt x="342645" y="986891"/>
                </a:lnTo>
                <a:lnTo>
                  <a:pt x="337531" y="984793"/>
                </a:lnTo>
                <a:lnTo>
                  <a:pt x="338973" y="983875"/>
                </a:lnTo>
                <a:lnTo>
                  <a:pt x="335433" y="983875"/>
                </a:lnTo>
                <a:lnTo>
                  <a:pt x="321664" y="977056"/>
                </a:lnTo>
                <a:lnTo>
                  <a:pt x="320222" y="976794"/>
                </a:lnTo>
                <a:lnTo>
                  <a:pt x="316025" y="982433"/>
                </a:lnTo>
                <a:lnTo>
                  <a:pt x="310911" y="991874"/>
                </a:lnTo>
                <a:lnTo>
                  <a:pt x="308551" y="1000398"/>
                </a:lnTo>
                <a:lnTo>
                  <a:pt x="305928" y="1000791"/>
                </a:lnTo>
                <a:lnTo>
                  <a:pt x="319828" y="1007217"/>
                </a:lnTo>
                <a:lnTo>
                  <a:pt x="319173" y="1011151"/>
                </a:lnTo>
                <a:lnTo>
                  <a:pt x="314845" y="1014035"/>
                </a:lnTo>
                <a:lnTo>
                  <a:pt x="312485" y="1017051"/>
                </a:lnTo>
                <a:lnTo>
                  <a:pt x="311698" y="1023215"/>
                </a:lnTo>
                <a:lnTo>
                  <a:pt x="308551" y="1030296"/>
                </a:lnTo>
                <a:lnTo>
                  <a:pt x="310911" y="1030951"/>
                </a:lnTo>
                <a:lnTo>
                  <a:pt x="311698" y="1031869"/>
                </a:lnTo>
                <a:lnTo>
                  <a:pt x="311698" y="1032656"/>
                </a:lnTo>
                <a:lnTo>
                  <a:pt x="310256" y="1032656"/>
                </a:lnTo>
                <a:lnTo>
                  <a:pt x="309993" y="1033049"/>
                </a:lnTo>
                <a:lnTo>
                  <a:pt x="309207" y="1033049"/>
                </a:lnTo>
                <a:lnTo>
                  <a:pt x="309207" y="1032394"/>
                </a:lnTo>
                <a:lnTo>
                  <a:pt x="307764" y="1030951"/>
                </a:lnTo>
                <a:lnTo>
                  <a:pt x="303830" y="1034754"/>
                </a:lnTo>
                <a:lnTo>
                  <a:pt x="305010" y="1035279"/>
                </a:lnTo>
                <a:lnTo>
                  <a:pt x="305666" y="1034492"/>
                </a:lnTo>
                <a:lnTo>
                  <a:pt x="305010" y="1035934"/>
                </a:lnTo>
                <a:lnTo>
                  <a:pt x="302126" y="1036852"/>
                </a:lnTo>
                <a:lnTo>
                  <a:pt x="300945" y="1036590"/>
                </a:lnTo>
                <a:lnTo>
                  <a:pt x="300290" y="1035934"/>
                </a:lnTo>
                <a:lnTo>
                  <a:pt x="297929" y="1037246"/>
                </a:lnTo>
                <a:lnTo>
                  <a:pt x="297536" y="1036590"/>
                </a:lnTo>
                <a:lnTo>
                  <a:pt x="296749" y="1035541"/>
                </a:lnTo>
                <a:lnTo>
                  <a:pt x="294651" y="1035541"/>
                </a:lnTo>
                <a:lnTo>
                  <a:pt x="293209" y="1036197"/>
                </a:lnTo>
                <a:lnTo>
                  <a:pt x="291111" y="1037246"/>
                </a:lnTo>
                <a:lnTo>
                  <a:pt x="290193" y="1038950"/>
                </a:lnTo>
                <a:lnTo>
                  <a:pt x="286914" y="1040917"/>
                </a:lnTo>
                <a:lnTo>
                  <a:pt x="285210" y="1040917"/>
                </a:lnTo>
                <a:lnTo>
                  <a:pt x="275506" y="1048261"/>
                </a:lnTo>
                <a:lnTo>
                  <a:pt x="269474" y="1051408"/>
                </a:lnTo>
                <a:lnTo>
                  <a:pt x="262786" y="1055079"/>
                </a:lnTo>
                <a:lnTo>
                  <a:pt x="260950" y="1056128"/>
                </a:lnTo>
                <a:lnTo>
                  <a:pt x="258590" y="1061374"/>
                </a:lnTo>
                <a:lnTo>
                  <a:pt x="258197" y="1062554"/>
                </a:lnTo>
                <a:lnTo>
                  <a:pt x="257148" y="1065570"/>
                </a:lnTo>
                <a:lnTo>
                  <a:pt x="256492" y="1067012"/>
                </a:lnTo>
                <a:lnTo>
                  <a:pt x="255705" y="1067537"/>
                </a:lnTo>
                <a:lnTo>
                  <a:pt x="251771" y="1068193"/>
                </a:lnTo>
                <a:lnTo>
                  <a:pt x="248493" y="1067799"/>
                </a:lnTo>
                <a:lnTo>
                  <a:pt x="248231" y="1068193"/>
                </a:lnTo>
                <a:lnTo>
                  <a:pt x="247837" y="1068455"/>
                </a:lnTo>
                <a:lnTo>
                  <a:pt x="247575" y="1068455"/>
                </a:lnTo>
                <a:lnTo>
                  <a:pt x="246788" y="1069504"/>
                </a:lnTo>
                <a:lnTo>
                  <a:pt x="247051" y="1070291"/>
                </a:lnTo>
                <a:lnTo>
                  <a:pt x="246133" y="1071209"/>
                </a:lnTo>
                <a:lnTo>
                  <a:pt x="244297" y="1070553"/>
                </a:lnTo>
                <a:lnTo>
                  <a:pt x="244035" y="1070291"/>
                </a:lnTo>
                <a:lnTo>
                  <a:pt x="243248" y="1070291"/>
                </a:lnTo>
                <a:lnTo>
                  <a:pt x="242592" y="1069504"/>
                </a:lnTo>
                <a:lnTo>
                  <a:pt x="236954" y="1074487"/>
                </a:lnTo>
                <a:lnTo>
                  <a:pt x="235118" y="1078290"/>
                </a:lnTo>
                <a:lnTo>
                  <a:pt x="233675" y="1081174"/>
                </a:lnTo>
                <a:lnTo>
                  <a:pt x="228037" y="1084453"/>
                </a:lnTo>
                <a:lnTo>
                  <a:pt x="221873" y="1085108"/>
                </a:lnTo>
                <a:lnTo>
                  <a:pt x="217677" y="1085371"/>
                </a:lnTo>
                <a:lnTo>
                  <a:pt x="210596" y="1094681"/>
                </a:lnTo>
                <a:lnTo>
                  <a:pt x="182534" y="1093632"/>
                </a:lnTo>
                <a:lnTo>
                  <a:pt x="180436" y="1093632"/>
                </a:lnTo>
                <a:lnTo>
                  <a:pt x="179518" y="1093239"/>
                </a:lnTo>
                <a:lnTo>
                  <a:pt x="168897" y="1092976"/>
                </a:lnTo>
                <a:lnTo>
                  <a:pt x="165618" y="1092452"/>
                </a:lnTo>
                <a:lnTo>
                  <a:pt x="160898" y="1091796"/>
                </a:lnTo>
                <a:lnTo>
                  <a:pt x="148965" y="1094681"/>
                </a:lnTo>
                <a:lnTo>
                  <a:pt x="148178" y="1097172"/>
                </a:lnTo>
                <a:lnTo>
                  <a:pt x="144637" y="1099271"/>
                </a:lnTo>
                <a:lnTo>
                  <a:pt x="144637" y="1102418"/>
                </a:lnTo>
                <a:lnTo>
                  <a:pt x="140835" y="1104909"/>
                </a:lnTo>
                <a:lnTo>
                  <a:pt x="129164" y="1105696"/>
                </a:lnTo>
                <a:lnTo>
                  <a:pt x="121296" y="1096779"/>
                </a:lnTo>
                <a:lnTo>
                  <a:pt x="117756" y="1087600"/>
                </a:lnTo>
                <a:lnTo>
                  <a:pt x="116706" y="1086551"/>
                </a:lnTo>
                <a:lnTo>
                  <a:pt x="116313" y="1084059"/>
                </a:lnTo>
                <a:lnTo>
                  <a:pt x="117100" y="1082617"/>
                </a:lnTo>
                <a:lnTo>
                  <a:pt x="115920" y="1078814"/>
                </a:lnTo>
                <a:lnTo>
                  <a:pt x="116313" y="1076191"/>
                </a:lnTo>
                <a:lnTo>
                  <a:pt x="121558" y="1065308"/>
                </a:lnTo>
                <a:lnTo>
                  <a:pt x="120903" y="1064652"/>
                </a:lnTo>
                <a:lnTo>
                  <a:pt x="122345" y="1064127"/>
                </a:lnTo>
                <a:lnTo>
                  <a:pt x="122345" y="1063865"/>
                </a:lnTo>
                <a:lnTo>
                  <a:pt x="123788" y="1063210"/>
                </a:lnTo>
                <a:lnTo>
                  <a:pt x="123394" y="1062554"/>
                </a:lnTo>
                <a:lnTo>
                  <a:pt x="124181" y="1060718"/>
                </a:lnTo>
                <a:lnTo>
                  <a:pt x="123788" y="1058489"/>
                </a:lnTo>
                <a:lnTo>
                  <a:pt x="126935" y="1053637"/>
                </a:lnTo>
                <a:lnTo>
                  <a:pt x="127721" y="1050096"/>
                </a:lnTo>
                <a:lnTo>
                  <a:pt x="132967" y="1042229"/>
                </a:lnTo>
                <a:lnTo>
                  <a:pt x="133622" y="1030558"/>
                </a:lnTo>
                <a:lnTo>
                  <a:pt x="132573" y="1026755"/>
                </a:lnTo>
                <a:lnTo>
                  <a:pt x="130737" y="1020592"/>
                </a:lnTo>
                <a:lnTo>
                  <a:pt x="129820" y="1018494"/>
                </a:lnTo>
                <a:lnTo>
                  <a:pt x="129164" y="1017051"/>
                </a:lnTo>
                <a:lnTo>
                  <a:pt x="129164" y="1016789"/>
                </a:lnTo>
                <a:lnTo>
                  <a:pt x="129164" y="1015347"/>
                </a:lnTo>
                <a:lnTo>
                  <a:pt x="127984" y="1014298"/>
                </a:lnTo>
                <a:lnTo>
                  <a:pt x="126541" y="1014953"/>
                </a:lnTo>
                <a:lnTo>
                  <a:pt x="126279" y="1014691"/>
                </a:lnTo>
                <a:lnTo>
                  <a:pt x="124837" y="1014298"/>
                </a:lnTo>
                <a:lnTo>
                  <a:pt x="123001" y="1013249"/>
                </a:lnTo>
                <a:lnTo>
                  <a:pt x="121296" y="1013249"/>
                </a:lnTo>
                <a:lnTo>
                  <a:pt x="120903" y="1012855"/>
                </a:lnTo>
                <a:lnTo>
                  <a:pt x="116313" y="1001578"/>
                </a:lnTo>
                <a:lnTo>
                  <a:pt x="115657" y="1000791"/>
                </a:lnTo>
                <a:lnTo>
                  <a:pt x="112773" y="997644"/>
                </a:lnTo>
                <a:lnTo>
                  <a:pt x="110937" y="988334"/>
                </a:lnTo>
                <a:lnTo>
                  <a:pt x="109232" y="982433"/>
                </a:lnTo>
                <a:lnTo>
                  <a:pt x="107396" y="977056"/>
                </a:lnTo>
                <a:lnTo>
                  <a:pt x="105298" y="974696"/>
                </a:lnTo>
                <a:lnTo>
                  <a:pt x="102020" y="977056"/>
                </a:lnTo>
                <a:lnTo>
                  <a:pt x="96119" y="989121"/>
                </a:lnTo>
                <a:lnTo>
                  <a:pt x="90743" y="993054"/>
                </a:lnTo>
                <a:lnTo>
                  <a:pt x="88644" y="993710"/>
                </a:lnTo>
                <a:lnTo>
                  <a:pt x="60976" y="983875"/>
                </a:lnTo>
                <a:lnTo>
                  <a:pt x="58222" y="984531"/>
                </a:lnTo>
                <a:lnTo>
                  <a:pt x="58484" y="979155"/>
                </a:lnTo>
                <a:lnTo>
                  <a:pt x="52583" y="978499"/>
                </a:lnTo>
                <a:lnTo>
                  <a:pt x="30422" y="978106"/>
                </a:lnTo>
                <a:lnTo>
                  <a:pt x="23341" y="975352"/>
                </a:lnTo>
                <a:lnTo>
                  <a:pt x="20981" y="973254"/>
                </a:lnTo>
                <a:lnTo>
                  <a:pt x="13506" y="967615"/>
                </a:lnTo>
                <a:lnTo>
                  <a:pt x="12064" y="967615"/>
                </a:lnTo>
                <a:lnTo>
                  <a:pt x="4590" y="962239"/>
                </a:lnTo>
                <a:lnTo>
                  <a:pt x="5245" y="957649"/>
                </a:lnTo>
                <a:lnTo>
                  <a:pt x="6425" y="949912"/>
                </a:lnTo>
                <a:lnTo>
                  <a:pt x="8130" y="942700"/>
                </a:lnTo>
                <a:lnTo>
                  <a:pt x="0" y="923949"/>
                </a:lnTo>
                <a:lnTo>
                  <a:pt x="11671" y="926440"/>
                </a:lnTo>
                <a:lnTo>
                  <a:pt x="13769" y="924735"/>
                </a:lnTo>
                <a:lnTo>
                  <a:pt x="15867" y="918310"/>
                </a:lnTo>
                <a:lnTo>
                  <a:pt x="24784" y="921195"/>
                </a:lnTo>
                <a:lnTo>
                  <a:pt x="30160" y="919359"/>
                </a:lnTo>
                <a:lnTo>
                  <a:pt x="29767" y="918572"/>
                </a:lnTo>
                <a:lnTo>
                  <a:pt x="13769" y="904148"/>
                </a:lnTo>
                <a:lnTo>
                  <a:pt x="14424" y="899558"/>
                </a:lnTo>
                <a:lnTo>
                  <a:pt x="17047" y="888937"/>
                </a:lnTo>
                <a:lnTo>
                  <a:pt x="16260" y="886314"/>
                </a:lnTo>
                <a:lnTo>
                  <a:pt x="14162" y="885003"/>
                </a:lnTo>
                <a:lnTo>
                  <a:pt x="13113" y="882511"/>
                </a:lnTo>
                <a:lnTo>
                  <a:pt x="11408" y="881331"/>
                </a:lnTo>
                <a:lnTo>
                  <a:pt x="17440" y="878577"/>
                </a:lnTo>
                <a:lnTo>
                  <a:pt x="23079" y="871890"/>
                </a:lnTo>
                <a:lnTo>
                  <a:pt x="27669" y="871234"/>
                </a:lnTo>
                <a:lnTo>
                  <a:pt x="28718" y="870054"/>
                </a:lnTo>
                <a:lnTo>
                  <a:pt x="31865" y="870840"/>
                </a:lnTo>
                <a:lnTo>
                  <a:pt x="34750" y="868611"/>
                </a:lnTo>
                <a:lnTo>
                  <a:pt x="39733" y="868349"/>
                </a:lnTo>
                <a:lnTo>
                  <a:pt x="41044" y="869398"/>
                </a:lnTo>
                <a:lnTo>
                  <a:pt x="44584" y="869136"/>
                </a:lnTo>
                <a:lnTo>
                  <a:pt x="46027" y="870578"/>
                </a:lnTo>
                <a:lnTo>
                  <a:pt x="49043" y="870840"/>
                </a:lnTo>
                <a:lnTo>
                  <a:pt x="50748" y="871234"/>
                </a:lnTo>
                <a:lnTo>
                  <a:pt x="55599" y="869136"/>
                </a:lnTo>
                <a:lnTo>
                  <a:pt x="60320" y="870840"/>
                </a:lnTo>
                <a:lnTo>
                  <a:pt x="65303" y="870840"/>
                </a:lnTo>
                <a:lnTo>
                  <a:pt x="68450" y="868611"/>
                </a:lnTo>
                <a:lnTo>
                  <a:pt x="70548" y="870054"/>
                </a:lnTo>
                <a:lnTo>
                  <a:pt x="76580" y="870054"/>
                </a:lnTo>
                <a:lnTo>
                  <a:pt x="82744" y="872939"/>
                </a:lnTo>
                <a:lnTo>
                  <a:pt x="84448" y="876872"/>
                </a:lnTo>
                <a:lnTo>
                  <a:pt x="87989" y="876872"/>
                </a:lnTo>
                <a:lnTo>
                  <a:pt x="90743" y="878315"/>
                </a:lnTo>
                <a:lnTo>
                  <a:pt x="94021" y="877659"/>
                </a:lnTo>
                <a:lnTo>
                  <a:pt x="96381" y="877659"/>
                </a:lnTo>
                <a:lnTo>
                  <a:pt x="98217" y="876217"/>
                </a:lnTo>
                <a:lnTo>
                  <a:pt x="101758" y="876217"/>
                </a:lnTo>
                <a:lnTo>
                  <a:pt x="104249" y="873594"/>
                </a:lnTo>
                <a:lnTo>
                  <a:pt x="110019" y="876872"/>
                </a:lnTo>
                <a:lnTo>
                  <a:pt x="112773" y="876217"/>
                </a:lnTo>
                <a:lnTo>
                  <a:pt x="113822" y="877135"/>
                </a:lnTo>
                <a:lnTo>
                  <a:pt x="114477" y="878315"/>
                </a:lnTo>
                <a:lnTo>
                  <a:pt x="116706" y="879757"/>
                </a:lnTo>
                <a:lnTo>
                  <a:pt x="122345" y="881069"/>
                </a:lnTo>
                <a:lnTo>
                  <a:pt x="124837" y="880675"/>
                </a:lnTo>
                <a:lnTo>
                  <a:pt x="125886" y="882118"/>
                </a:lnTo>
                <a:lnTo>
                  <a:pt x="126935" y="882118"/>
                </a:lnTo>
                <a:lnTo>
                  <a:pt x="131918" y="876217"/>
                </a:lnTo>
                <a:lnTo>
                  <a:pt x="131524" y="875430"/>
                </a:lnTo>
                <a:lnTo>
                  <a:pt x="135852" y="831239"/>
                </a:lnTo>
                <a:lnTo>
                  <a:pt x="137294" y="812749"/>
                </a:lnTo>
                <a:lnTo>
                  <a:pt x="139654" y="784032"/>
                </a:lnTo>
                <a:lnTo>
                  <a:pt x="140179" y="780885"/>
                </a:lnTo>
                <a:lnTo>
                  <a:pt x="142933" y="775115"/>
                </a:lnTo>
                <a:lnTo>
                  <a:pt x="142539" y="774853"/>
                </a:lnTo>
                <a:lnTo>
                  <a:pt x="142933" y="774459"/>
                </a:lnTo>
                <a:lnTo>
                  <a:pt x="143195" y="774459"/>
                </a:lnTo>
                <a:lnTo>
                  <a:pt x="147522" y="765673"/>
                </a:lnTo>
                <a:lnTo>
                  <a:pt x="146080" y="760035"/>
                </a:lnTo>
                <a:lnTo>
                  <a:pt x="146080" y="758592"/>
                </a:lnTo>
                <a:lnTo>
                  <a:pt x="152505" y="750069"/>
                </a:lnTo>
                <a:lnTo>
                  <a:pt x="154997" y="746528"/>
                </a:lnTo>
                <a:lnTo>
                  <a:pt x="157280" y="742723"/>
                </a:lnTo>
                <a:lnTo>
                  <a:pt x="157226" y="742726"/>
                </a:lnTo>
                <a:lnTo>
                  <a:pt x="169421" y="723188"/>
                </a:lnTo>
                <a:lnTo>
                  <a:pt x="179649" y="707583"/>
                </a:lnTo>
                <a:lnTo>
                  <a:pt x="185025" y="694076"/>
                </a:lnTo>
                <a:lnTo>
                  <a:pt x="187124" y="684111"/>
                </a:lnTo>
                <a:lnTo>
                  <a:pt x="190008" y="673751"/>
                </a:lnTo>
                <a:lnTo>
                  <a:pt x="192893" y="670211"/>
                </a:lnTo>
                <a:lnTo>
                  <a:pt x="191451" y="667064"/>
                </a:lnTo>
                <a:lnTo>
                  <a:pt x="187910" y="628511"/>
                </a:lnTo>
                <a:lnTo>
                  <a:pt x="189353" y="609628"/>
                </a:lnTo>
                <a:lnTo>
                  <a:pt x="182927" y="604645"/>
                </a:lnTo>
                <a:lnTo>
                  <a:pt x="183583" y="603203"/>
                </a:lnTo>
                <a:lnTo>
                  <a:pt x="182141" y="601498"/>
                </a:lnTo>
                <a:lnTo>
                  <a:pt x="181747" y="595073"/>
                </a:lnTo>
                <a:lnTo>
                  <a:pt x="185288" y="589434"/>
                </a:lnTo>
                <a:lnTo>
                  <a:pt x="185288" y="586943"/>
                </a:lnTo>
                <a:lnTo>
                  <a:pt x="185288" y="584582"/>
                </a:lnTo>
                <a:lnTo>
                  <a:pt x="186468" y="582091"/>
                </a:lnTo>
                <a:lnTo>
                  <a:pt x="190664" y="573567"/>
                </a:lnTo>
                <a:lnTo>
                  <a:pt x="193942" y="573305"/>
                </a:lnTo>
                <a:lnTo>
                  <a:pt x="198925" y="571469"/>
                </a:lnTo>
                <a:lnTo>
                  <a:pt x="192107" y="566880"/>
                </a:lnTo>
                <a:lnTo>
                  <a:pt x="195385" y="562290"/>
                </a:lnTo>
                <a:lnTo>
                  <a:pt x="196040" y="556914"/>
                </a:lnTo>
                <a:lnTo>
                  <a:pt x="195647" y="550488"/>
                </a:lnTo>
                <a:lnTo>
                  <a:pt x="193942" y="544194"/>
                </a:lnTo>
                <a:lnTo>
                  <a:pt x="194598" y="544194"/>
                </a:lnTo>
                <a:lnTo>
                  <a:pt x="193418" y="535408"/>
                </a:lnTo>
                <a:lnTo>
                  <a:pt x="194598" y="533966"/>
                </a:lnTo>
                <a:lnTo>
                  <a:pt x="196958" y="532130"/>
                </a:lnTo>
                <a:lnTo>
                  <a:pt x="200237" y="526885"/>
                </a:lnTo>
                <a:lnTo>
                  <a:pt x="199843" y="526491"/>
                </a:lnTo>
                <a:lnTo>
                  <a:pt x="200499" y="524787"/>
                </a:lnTo>
                <a:lnTo>
                  <a:pt x="203384" y="514427"/>
                </a:lnTo>
                <a:lnTo>
                  <a:pt x="203122" y="514034"/>
                </a:lnTo>
                <a:lnTo>
                  <a:pt x="203384" y="513116"/>
                </a:lnTo>
                <a:lnTo>
                  <a:pt x="203122" y="513378"/>
                </a:lnTo>
                <a:lnTo>
                  <a:pt x="203384" y="511673"/>
                </a:lnTo>
                <a:lnTo>
                  <a:pt x="203122" y="511280"/>
                </a:lnTo>
                <a:lnTo>
                  <a:pt x="203122" y="509838"/>
                </a:lnTo>
                <a:lnTo>
                  <a:pt x="203122" y="509182"/>
                </a:lnTo>
                <a:lnTo>
                  <a:pt x="202335" y="507739"/>
                </a:lnTo>
                <a:lnTo>
                  <a:pt x="201155" y="507477"/>
                </a:lnTo>
                <a:lnTo>
                  <a:pt x="200892" y="506690"/>
                </a:lnTo>
                <a:lnTo>
                  <a:pt x="201941" y="506690"/>
                </a:lnTo>
                <a:lnTo>
                  <a:pt x="203122" y="505510"/>
                </a:lnTo>
                <a:lnTo>
                  <a:pt x="202728" y="504855"/>
                </a:lnTo>
                <a:lnTo>
                  <a:pt x="204171" y="503412"/>
                </a:lnTo>
                <a:lnTo>
                  <a:pt x="206269" y="496069"/>
                </a:lnTo>
                <a:lnTo>
                  <a:pt x="206924" y="492791"/>
                </a:lnTo>
                <a:lnTo>
                  <a:pt x="207318" y="492135"/>
                </a:lnTo>
                <a:lnTo>
                  <a:pt x="209678" y="491348"/>
                </a:lnTo>
                <a:lnTo>
                  <a:pt x="209678" y="491086"/>
                </a:lnTo>
                <a:lnTo>
                  <a:pt x="210071" y="492528"/>
                </a:lnTo>
                <a:lnTo>
                  <a:pt x="210334" y="492135"/>
                </a:lnTo>
                <a:lnTo>
                  <a:pt x="210071" y="491348"/>
                </a:lnTo>
                <a:lnTo>
                  <a:pt x="214268" y="492135"/>
                </a:lnTo>
                <a:lnTo>
                  <a:pt x="218464" y="493577"/>
                </a:lnTo>
                <a:lnTo>
                  <a:pt x="218726" y="493315"/>
                </a:lnTo>
                <a:lnTo>
                  <a:pt x="219513" y="493577"/>
                </a:lnTo>
                <a:lnTo>
                  <a:pt x="218726" y="494233"/>
                </a:lnTo>
                <a:lnTo>
                  <a:pt x="218726" y="494626"/>
                </a:lnTo>
                <a:lnTo>
                  <a:pt x="219513" y="493840"/>
                </a:lnTo>
                <a:lnTo>
                  <a:pt x="220693" y="493840"/>
                </a:lnTo>
                <a:lnTo>
                  <a:pt x="224234" y="494102"/>
                </a:lnTo>
                <a:lnTo>
                  <a:pt x="230397" y="494102"/>
                </a:lnTo>
                <a:lnTo>
                  <a:pt x="233937" y="493446"/>
                </a:lnTo>
                <a:lnTo>
                  <a:pt x="236429" y="493840"/>
                </a:lnTo>
                <a:lnTo>
                  <a:pt x="237871" y="494102"/>
                </a:lnTo>
                <a:lnTo>
                  <a:pt x="239051" y="495282"/>
                </a:lnTo>
                <a:lnTo>
                  <a:pt x="240756" y="501183"/>
                </a:lnTo>
                <a:lnTo>
                  <a:pt x="241412" y="503019"/>
                </a:lnTo>
                <a:lnTo>
                  <a:pt x="243248" y="505379"/>
                </a:lnTo>
                <a:lnTo>
                  <a:pt x="245608" y="507215"/>
                </a:lnTo>
                <a:lnTo>
                  <a:pt x="248099" y="507477"/>
                </a:lnTo>
                <a:lnTo>
                  <a:pt x="251902" y="507871"/>
                </a:lnTo>
                <a:lnTo>
                  <a:pt x="254394" y="508657"/>
                </a:lnTo>
                <a:lnTo>
                  <a:pt x="257279" y="510362"/>
                </a:lnTo>
                <a:lnTo>
                  <a:pt x="257672" y="511018"/>
                </a:lnTo>
                <a:lnTo>
                  <a:pt x="257672" y="513903"/>
                </a:lnTo>
                <a:lnTo>
                  <a:pt x="257672" y="520722"/>
                </a:lnTo>
                <a:lnTo>
                  <a:pt x="257672" y="524000"/>
                </a:lnTo>
                <a:lnTo>
                  <a:pt x="256492" y="527147"/>
                </a:lnTo>
                <a:lnTo>
                  <a:pt x="256492" y="529245"/>
                </a:lnTo>
                <a:lnTo>
                  <a:pt x="256885" y="531736"/>
                </a:lnTo>
                <a:lnTo>
                  <a:pt x="256885" y="535539"/>
                </a:lnTo>
                <a:lnTo>
                  <a:pt x="256492" y="538031"/>
                </a:lnTo>
                <a:lnTo>
                  <a:pt x="257279" y="540129"/>
                </a:lnTo>
                <a:lnTo>
                  <a:pt x="258721" y="542620"/>
                </a:lnTo>
                <a:lnTo>
                  <a:pt x="259377" y="543014"/>
                </a:lnTo>
                <a:lnTo>
                  <a:pt x="259770" y="543014"/>
                </a:lnTo>
                <a:lnTo>
                  <a:pt x="260032" y="543276"/>
                </a:lnTo>
                <a:lnTo>
                  <a:pt x="260426" y="543669"/>
                </a:lnTo>
                <a:lnTo>
                  <a:pt x="261475" y="544587"/>
                </a:lnTo>
                <a:lnTo>
                  <a:pt x="262130" y="545374"/>
                </a:lnTo>
                <a:lnTo>
                  <a:pt x="262524" y="545112"/>
                </a:lnTo>
                <a:lnTo>
                  <a:pt x="261344" y="544325"/>
                </a:lnTo>
                <a:lnTo>
                  <a:pt x="261344" y="543932"/>
                </a:lnTo>
                <a:lnTo>
                  <a:pt x="261737" y="543932"/>
                </a:lnTo>
                <a:lnTo>
                  <a:pt x="262786" y="543932"/>
                </a:lnTo>
                <a:lnTo>
                  <a:pt x="265278" y="544587"/>
                </a:lnTo>
                <a:lnTo>
                  <a:pt x="266195" y="544981"/>
                </a:lnTo>
                <a:lnTo>
                  <a:pt x="266982" y="545899"/>
                </a:lnTo>
                <a:lnTo>
                  <a:pt x="266982" y="546685"/>
                </a:lnTo>
                <a:lnTo>
                  <a:pt x="266195" y="546685"/>
                </a:lnTo>
                <a:lnTo>
                  <a:pt x="265540" y="546685"/>
                </a:lnTo>
                <a:lnTo>
                  <a:pt x="265278" y="547079"/>
                </a:lnTo>
                <a:lnTo>
                  <a:pt x="266720" y="547341"/>
                </a:lnTo>
                <a:lnTo>
                  <a:pt x="267376" y="547734"/>
                </a:lnTo>
                <a:lnTo>
                  <a:pt x="267376" y="548390"/>
                </a:lnTo>
                <a:lnTo>
                  <a:pt x="266982" y="549832"/>
                </a:lnTo>
                <a:lnTo>
                  <a:pt x="266195" y="550882"/>
                </a:lnTo>
                <a:lnTo>
                  <a:pt x="266195" y="552324"/>
                </a:lnTo>
                <a:lnTo>
                  <a:pt x="265540" y="554816"/>
                </a:lnTo>
                <a:lnTo>
                  <a:pt x="266195" y="555078"/>
                </a:lnTo>
                <a:lnTo>
                  <a:pt x="266589" y="555078"/>
                </a:lnTo>
                <a:lnTo>
                  <a:pt x="266851" y="553373"/>
                </a:lnTo>
                <a:lnTo>
                  <a:pt x="267900" y="551537"/>
                </a:lnTo>
                <a:lnTo>
                  <a:pt x="268687" y="548390"/>
                </a:lnTo>
                <a:lnTo>
                  <a:pt x="268294" y="545899"/>
                </a:lnTo>
                <a:lnTo>
                  <a:pt x="266982" y="544194"/>
                </a:lnTo>
                <a:lnTo>
                  <a:pt x="265278" y="543014"/>
                </a:lnTo>
                <a:lnTo>
                  <a:pt x="260557" y="541571"/>
                </a:lnTo>
                <a:lnTo>
                  <a:pt x="259114" y="540653"/>
                </a:lnTo>
                <a:lnTo>
                  <a:pt x="258196" y="539211"/>
                </a:lnTo>
                <a:lnTo>
                  <a:pt x="258196" y="538031"/>
                </a:lnTo>
                <a:lnTo>
                  <a:pt x="258459" y="535933"/>
                </a:lnTo>
                <a:lnTo>
                  <a:pt x="258459" y="530032"/>
                </a:lnTo>
                <a:lnTo>
                  <a:pt x="258459" y="527147"/>
                </a:lnTo>
                <a:lnTo>
                  <a:pt x="259901" y="522164"/>
                </a:lnTo>
                <a:lnTo>
                  <a:pt x="259901" y="518623"/>
                </a:lnTo>
                <a:lnTo>
                  <a:pt x="259901" y="517443"/>
                </a:lnTo>
                <a:lnTo>
                  <a:pt x="259901" y="513378"/>
                </a:lnTo>
                <a:lnTo>
                  <a:pt x="259639" y="511280"/>
                </a:lnTo>
                <a:lnTo>
                  <a:pt x="258196" y="508920"/>
                </a:lnTo>
                <a:lnTo>
                  <a:pt x="257016" y="507477"/>
                </a:lnTo>
                <a:lnTo>
                  <a:pt x="254918" y="506035"/>
                </a:lnTo>
                <a:lnTo>
                  <a:pt x="253213" y="505641"/>
                </a:lnTo>
                <a:lnTo>
                  <a:pt x="250984" y="504986"/>
                </a:lnTo>
                <a:lnTo>
                  <a:pt x="247444" y="505379"/>
                </a:lnTo>
                <a:lnTo>
                  <a:pt x="246001" y="505379"/>
                </a:lnTo>
                <a:lnTo>
                  <a:pt x="244952" y="503543"/>
                </a:lnTo>
                <a:lnTo>
                  <a:pt x="244952" y="500658"/>
                </a:lnTo>
                <a:lnTo>
                  <a:pt x="243772" y="498167"/>
                </a:lnTo>
                <a:lnTo>
                  <a:pt x="242330" y="496725"/>
                </a:lnTo>
                <a:lnTo>
                  <a:pt x="240232" y="493184"/>
                </a:lnTo>
                <a:lnTo>
                  <a:pt x="239183" y="491741"/>
                </a:lnTo>
                <a:lnTo>
                  <a:pt x="237347" y="491348"/>
                </a:lnTo>
                <a:lnTo>
                  <a:pt x="234200" y="490693"/>
                </a:lnTo>
                <a:lnTo>
                  <a:pt x="229217" y="491086"/>
                </a:lnTo>
                <a:lnTo>
                  <a:pt x="225676" y="491086"/>
                </a:lnTo>
                <a:lnTo>
                  <a:pt x="221742" y="490430"/>
                </a:lnTo>
                <a:lnTo>
                  <a:pt x="216366" y="490037"/>
                </a:lnTo>
                <a:lnTo>
                  <a:pt x="215317" y="489775"/>
                </a:lnTo>
                <a:lnTo>
                  <a:pt x="214661" y="489775"/>
                </a:lnTo>
                <a:lnTo>
                  <a:pt x="215579" y="486496"/>
                </a:lnTo>
                <a:lnTo>
                  <a:pt x="215579" y="486234"/>
                </a:lnTo>
                <a:lnTo>
                  <a:pt x="215317" y="486234"/>
                </a:lnTo>
                <a:lnTo>
                  <a:pt x="214661" y="488594"/>
                </a:lnTo>
                <a:lnTo>
                  <a:pt x="214268" y="488594"/>
                </a:lnTo>
                <a:lnTo>
                  <a:pt x="213612" y="488594"/>
                </a:lnTo>
                <a:lnTo>
                  <a:pt x="211514" y="487152"/>
                </a:lnTo>
                <a:lnTo>
                  <a:pt x="207055" y="486234"/>
                </a:lnTo>
                <a:lnTo>
                  <a:pt x="206269" y="485841"/>
                </a:lnTo>
                <a:lnTo>
                  <a:pt x="205613" y="485841"/>
                </a:lnTo>
                <a:lnTo>
                  <a:pt x="204433" y="485578"/>
                </a:lnTo>
                <a:lnTo>
                  <a:pt x="201941" y="485185"/>
                </a:lnTo>
                <a:lnTo>
                  <a:pt x="199843" y="485185"/>
                </a:lnTo>
                <a:lnTo>
                  <a:pt x="189091" y="483742"/>
                </a:lnTo>
                <a:lnTo>
                  <a:pt x="185943" y="483480"/>
                </a:lnTo>
                <a:lnTo>
                  <a:pt x="184763" y="483742"/>
                </a:lnTo>
                <a:lnTo>
                  <a:pt x="184501" y="483742"/>
                </a:lnTo>
                <a:lnTo>
                  <a:pt x="184501" y="483480"/>
                </a:lnTo>
                <a:lnTo>
                  <a:pt x="186599" y="482694"/>
                </a:lnTo>
                <a:lnTo>
                  <a:pt x="186206" y="482038"/>
                </a:lnTo>
                <a:lnTo>
                  <a:pt x="185550" y="482300"/>
                </a:lnTo>
                <a:lnTo>
                  <a:pt x="185288" y="482300"/>
                </a:lnTo>
                <a:lnTo>
                  <a:pt x="185288" y="482038"/>
                </a:lnTo>
                <a:lnTo>
                  <a:pt x="186992" y="479940"/>
                </a:lnTo>
                <a:lnTo>
                  <a:pt x="187386" y="479546"/>
                </a:lnTo>
                <a:lnTo>
                  <a:pt x="188041" y="478497"/>
                </a:lnTo>
                <a:lnTo>
                  <a:pt x="188041" y="478104"/>
                </a:lnTo>
                <a:lnTo>
                  <a:pt x="188041" y="477842"/>
                </a:lnTo>
                <a:lnTo>
                  <a:pt x="187648" y="477842"/>
                </a:lnTo>
                <a:lnTo>
                  <a:pt x="187386" y="477448"/>
                </a:lnTo>
                <a:lnTo>
                  <a:pt x="184108" y="482825"/>
                </a:lnTo>
                <a:lnTo>
                  <a:pt x="183845" y="483611"/>
                </a:lnTo>
                <a:lnTo>
                  <a:pt x="183714" y="483611"/>
                </a:lnTo>
                <a:lnTo>
                  <a:pt x="183321" y="483874"/>
                </a:lnTo>
                <a:lnTo>
                  <a:pt x="183059" y="483611"/>
                </a:lnTo>
                <a:lnTo>
                  <a:pt x="181616" y="483611"/>
                </a:lnTo>
                <a:lnTo>
                  <a:pt x="181616" y="483218"/>
                </a:lnTo>
                <a:lnTo>
                  <a:pt x="180960" y="483218"/>
                </a:lnTo>
                <a:lnTo>
                  <a:pt x="179125" y="483218"/>
                </a:lnTo>
                <a:lnTo>
                  <a:pt x="170601" y="482956"/>
                </a:lnTo>
                <a:lnTo>
                  <a:pt x="170339" y="482956"/>
                </a:lnTo>
                <a:lnTo>
                  <a:pt x="165618" y="482956"/>
                </a:lnTo>
                <a:lnTo>
                  <a:pt x="143326" y="482562"/>
                </a:lnTo>
                <a:lnTo>
                  <a:pt x="141621" y="480858"/>
                </a:lnTo>
                <a:lnTo>
                  <a:pt x="141621" y="480464"/>
                </a:lnTo>
                <a:lnTo>
                  <a:pt x="141883" y="480464"/>
                </a:lnTo>
                <a:lnTo>
                  <a:pt x="141621" y="480202"/>
                </a:lnTo>
                <a:lnTo>
                  <a:pt x="140966" y="480464"/>
                </a:lnTo>
                <a:lnTo>
                  <a:pt x="140572" y="480202"/>
                </a:lnTo>
                <a:lnTo>
                  <a:pt x="139916" y="480464"/>
                </a:lnTo>
                <a:lnTo>
                  <a:pt x="139261" y="480202"/>
                </a:lnTo>
                <a:lnTo>
                  <a:pt x="139261" y="480464"/>
                </a:lnTo>
                <a:lnTo>
                  <a:pt x="137818" y="480464"/>
                </a:lnTo>
                <a:lnTo>
                  <a:pt x="135458" y="481644"/>
                </a:lnTo>
                <a:lnTo>
                  <a:pt x="133229" y="481251"/>
                </a:lnTo>
                <a:lnTo>
                  <a:pt x="131786" y="480464"/>
                </a:lnTo>
                <a:lnTo>
                  <a:pt x="130344" y="479809"/>
                </a:lnTo>
                <a:lnTo>
                  <a:pt x="124705" y="470236"/>
                </a:lnTo>
                <a:lnTo>
                  <a:pt x="124050" y="468138"/>
                </a:lnTo>
                <a:lnTo>
                  <a:pt x="124050" y="467745"/>
                </a:lnTo>
                <a:lnTo>
                  <a:pt x="124050" y="466827"/>
                </a:lnTo>
                <a:lnTo>
                  <a:pt x="123787" y="464335"/>
                </a:lnTo>
                <a:lnTo>
                  <a:pt x="123787" y="462237"/>
                </a:lnTo>
                <a:lnTo>
                  <a:pt x="123394" y="461057"/>
                </a:lnTo>
                <a:lnTo>
                  <a:pt x="124574" y="459352"/>
                </a:lnTo>
                <a:lnTo>
                  <a:pt x="126279" y="458172"/>
                </a:lnTo>
                <a:lnTo>
                  <a:pt x="126017" y="457516"/>
                </a:lnTo>
                <a:lnTo>
                  <a:pt x="126672" y="457516"/>
                </a:lnTo>
                <a:lnTo>
                  <a:pt x="126934" y="456730"/>
                </a:lnTo>
                <a:lnTo>
                  <a:pt x="126672" y="456467"/>
                </a:lnTo>
                <a:lnTo>
                  <a:pt x="127328" y="455025"/>
                </a:lnTo>
                <a:lnTo>
                  <a:pt x="127984" y="454369"/>
                </a:lnTo>
                <a:lnTo>
                  <a:pt x="128246" y="452927"/>
                </a:lnTo>
                <a:lnTo>
                  <a:pt x="127984" y="451091"/>
                </a:lnTo>
                <a:lnTo>
                  <a:pt x="126803" y="450173"/>
                </a:lnTo>
                <a:lnTo>
                  <a:pt x="126541" y="447681"/>
                </a:lnTo>
                <a:lnTo>
                  <a:pt x="127197" y="446633"/>
                </a:lnTo>
                <a:lnTo>
                  <a:pt x="128639" y="441649"/>
                </a:lnTo>
                <a:lnTo>
                  <a:pt x="129295" y="441256"/>
                </a:lnTo>
                <a:lnTo>
                  <a:pt x="129295" y="439814"/>
                </a:lnTo>
                <a:lnTo>
                  <a:pt x="128901" y="439551"/>
                </a:lnTo>
                <a:lnTo>
                  <a:pt x="128901" y="438896"/>
                </a:lnTo>
                <a:lnTo>
                  <a:pt x="129295" y="438502"/>
                </a:lnTo>
                <a:lnTo>
                  <a:pt x="128901" y="434962"/>
                </a:lnTo>
                <a:lnTo>
                  <a:pt x="129295" y="431421"/>
                </a:lnTo>
                <a:lnTo>
                  <a:pt x="128639" y="431159"/>
                </a:lnTo>
                <a:lnTo>
                  <a:pt x="129295" y="426176"/>
                </a:lnTo>
                <a:lnTo>
                  <a:pt x="134933" y="400474"/>
                </a:lnTo>
                <a:lnTo>
                  <a:pt x="134540" y="397327"/>
                </a:lnTo>
                <a:lnTo>
                  <a:pt x="137032" y="393393"/>
                </a:lnTo>
                <a:lnTo>
                  <a:pt x="142015" y="386050"/>
                </a:lnTo>
                <a:lnTo>
                  <a:pt x="143195" y="383558"/>
                </a:lnTo>
                <a:lnTo>
                  <a:pt x="141752" y="380674"/>
                </a:lnTo>
                <a:lnTo>
                  <a:pt x="139916" y="377526"/>
                </a:lnTo>
                <a:lnTo>
                  <a:pt x="138212" y="370445"/>
                </a:lnTo>
                <a:lnTo>
                  <a:pt x="138212" y="369265"/>
                </a:lnTo>
                <a:lnTo>
                  <a:pt x="138474" y="368347"/>
                </a:lnTo>
                <a:lnTo>
                  <a:pt x="139130" y="367954"/>
                </a:lnTo>
                <a:lnTo>
                  <a:pt x="139523" y="366249"/>
                </a:lnTo>
                <a:lnTo>
                  <a:pt x="140179" y="367954"/>
                </a:lnTo>
                <a:lnTo>
                  <a:pt x="140441" y="367692"/>
                </a:lnTo>
                <a:lnTo>
                  <a:pt x="140179" y="366249"/>
                </a:lnTo>
                <a:lnTo>
                  <a:pt x="140834" y="367298"/>
                </a:lnTo>
                <a:lnTo>
                  <a:pt x="142539" y="367692"/>
                </a:lnTo>
                <a:lnTo>
                  <a:pt x="143719" y="368741"/>
                </a:lnTo>
                <a:lnTo>
                  <a:pt x="149358" y="374117"/>
                </a:lnTo>
                <a:lnTo>
                  <a:pt x="150014" y="373330"/>
                </a:lnTo>
                <a:lnTo>
                  <a:pt x="151456" y="372937"/>
                </a:lnTo>
                <a:lnTo>
                  <a:pt x="151718" y="371888"/>
                </a:lnTo>
                <a:lnTo>
                  <a:pt x="152374" y="371232"/>
                </a:lnTo>
                <a:lnTo>
                  <a:pt x="152112" y="369134"/>
                </a:lnTo>
                <a:lnTo>
                  <a:pt x="152112" y="368741"/>
                </a:lnTo>
                <a:lnTo>
                  <a:pt x="152374" y="369921"/>
                </a:lnTo>
                <a:lnTo>
                  <a:pt x="154472" y="372019"/>
                </a:lnTo>
                <a:lnTo>
                  <a:pt x="154865" y="373068"/>
                </a:lnTo>
                <a:lnTo>
                  <a:pt x="155521" y="374511"/>
                </a:lnTo>
                <a:lnTo>
                  <a:pt x="155521" y="376346"/>
                </a:lnTo>
                <a:lnTo>
                  <a:pt x="156177" y="378838"/>
                </a:lnTo>
                <a:lnTo>
                  <a:pt x="158537" y="382378"/>
                </a:lnTo>
                <a:lnTo>
                  <a:pt x="161029" y="382772"/>
                </a:lnTo>
                <a:lnTo>
                  <a:pt x="161029" y="380936"/>
                </a:lnTo>
                <a:lnTo>
                  <a:pt x="159848" y="379493"/>
                </a:lnTo>
                <a:lnTo>
                  <a:pt x="160242" y="378707"/>
                </a:lnTo>
                <a:lnTo>
                  <a:pt x="159848" y="378444"/>
                </a:lnTo>
                <a:lnTo>
                  <a:pt x="159848" y="376609"/>
                </a:lnTo>
                <a:lnTo>
                  <a:pt x="159848" y="376346"/>
                </a:lnTo>
                <a:lnTo>
                  <a:pt x="159848" y="375691"/>
                </a:lnTo>
                <a:lnTo>
                  <a:pt x="160242" y="374511"/>
                </a:lnTo>
                <a:lnTo>
                  <a:pt x="161684" y="373593"/>
                </a:lnTo>
                <a:lnTo>
                  <a:pt x="163782" y="373855"/>
                </a:lnTo>
                <a:lnTo>
                  <a:pt x="164438" y="374248"/>
                </a:lnTo>
                <a:lnTo>
                  <a:pt x="165880" y="373855"/>
                </a:lnTo>
                <a:lnTo>
                  <a:pt x="167061" y="374248"/>
                </a:lnTo>
                <a:lnTo>
                  <a:pt x="167716" y="374248"/>
                </a:lnTo>
                <a:lnTo>
                  <a:pt x="167978" y="373593"/>
                </a:lnTo>
                <a:lnTo>
                  <a:pt x="168372" y="373199"/>
                </a:lnTo>
                <a:lnTo>
                  <a:pt x="169028" y="373199"/>
                </a:lnTo>
                <a:lnTo>
                  <a:pt x="169683" y="372281"/>
                </a:lnTo>
                <a:lnTo>
                  <a:pt x="170339" y="371888"/>
                </a:lnTo>
                <a:lnTo>
                  <a:pt x="170601" y="371232"/>
                </a:lnTo>
                <a:lnTo>
                  <a:pt x="170994" y="371232"/>
                </a:lnTo>
                <a:lnTo>
                  <a:pt x="170994" y="370445"/>
                </a:lnTo>
                <a:lnTo>
                  <a:pt x="171650" y="370445"/>
                </a:lnTo>
                <a:lnTo>
                  <a:pt x="172699" y="369003"/>
                </a:lnTo>
                <a:lnTo>
                  <a:pt x="173093" y="369003"/>
                </a:lnTo>
                <a:lnTo>
                  <a:pt x="173093" y="368741"/>
                </a:lnTo>
                <a:lnTo>
                  <a:pt x="172437" y="367561"/>
                </a:lnTo>
                <a:lnTo>
                  <a:pt x="172699" y="367298"/>
                </a:lnTo>
                <a:lnTo>
                  <a:pt x="172437" y="366905"/>
                </a:lnTo>
                <a:lnTo>
                  <a:pt x="172044" y="366643"/>
                </a:lnTo>
                <a:lnTo>
                  <a:pt x="171781" y="366643"/>
                </a:lnTo>
                <a:lnTo>
                  <a:pt x="171388" y="366249"/>
                </a:lnTo>
                <a:lnTo>
                  <a:pt x="172568" y="365987"/>
                </a:lnTo>
                <a:lnTo>
                  <a:pt x="174273" y="365594"/>
                </a:lnTo>
                <a:lnTo>
                  <a:pt x="174273" y="364807"/>
                </a:lnTo>
                <a:lnTo>
                  <a:pt x="172175" y="365200"/>
                </a:lnTo>
                <a:lnTo>
                  <a:pt x="171126" y="365462"/>
                </a:lnTo>
                <a:lnTo>
                  <a:pt x="170732" y="365200"/>
                </a:lnTo>
                <a:lnTo>
                  <a:pt x="169683" y="365462"/>
                </a:lnTo>
                <a:lnTo>
                  <a:pt x="169683" y="365200"/>
                </a:lnTo>
                <a:lnTo>
                  <a:pt x="167192" y="361922"/>
                </a:lnTo>
                <a:lnTo>
                  <a:pt x="167192" y="361266"/>
                </a:lnTo>
                <a:lnTo>
                  <a:pt x="166536" y="361266"/>
                </a:lnTo>
                <a:lnTo>
                  <a:pt x="166274" y="361004"/>
                </a:lnTo>
                <a:lnTo>
                  <a:pt x="166929" y="361004"/>
                </a:lnTo>
                <a:lnTo>
                  <a:pt x="166929" y="360611"/>
                </a:lnTo>
                <a:lnTo>
                  <a:pt x="167585" y="359955"/>
                </a:lnTo>
                <a:lnTo>
                  <a:pt x="164045" y="356414"/>
                </a:lnTo>
                <a:lnTo>
                  <a:pt x="163258" y="356414"/>
                </a:lnTo>
                <a:lnTo>
                  <a:pt x="162733" y="357332"/>
                </a:lnTo>
                <a:lnTo>
                  <a:pt x="160635" y="353398"/>
                </a:lnTo>
                <a:lnTo>
                  <a:pt x="161684" y="352743"/>
                </a:lnTo>
                <a:lnTo>
                  <a:pt x="159586" y="351300"/>
                </a:lnTo>
                <a:lnTo>
                  <a:pt x="159586" y="350776"/>
                </a:lnTo>
                <a:lnTo>
                  <a:pt x="156701" y="347629"/>
                </a:lnTo>
                <a:lnTo>
                  <a:pt x="158144" y="342646"/>
                </a:lnTo>
                <a:lnTo>
                  <a:pt x="166011" y="334122"/>
                </a:lnTo>
                <a:lnTo>
                  <a:pt x="174797" y="327959"/>
                </a:lnTo>
                <a:lnTo>
                  <a:pt x="178338" y="323369"/>
                </a:lnTo>
                <a:lnTo>
                  <a:pt x="177682" y="322976"/>
                </a:lnTo>
                <a:lnTo>
                  <a:pt x="179780" y="319829"/>
                </a:lnTo>
                <a:lnTo>
                  <a:pt x="179780" y="317337"/>
                </a:lnTo>
                <a:lnTo>
                  <a:pt x="180174" y="316288"/>
                </a:lnTo>
                <a:lnTo>
                  <a:pt x="181223" y="315108"/>
                </a:lnTo>
                <a:lnTo>
                  <a:pt x="181223" y="314453"/>
                </a:lnTo>
                <a:lnTo>
                  <a:pt x="181616" y="314453"/>
                </a:lnTo>
                <a:lnTo>
                  <a:pt x="181616" y="315895"/>
                </a:lnTo>
                <a:lnTo>
                  <a:pt x="180436" y="317337"/>
                </a:lnTo>
                <a:lnTo>
                  <a:pt x="180436" y="318518"/>
                </a:lnTo>
                <a:lnTo>
                  <a:pt x="180436" y="318780"/>
                </a:lnTo>
                <a:lnTo>
                  <a:pt x="181616" y="319173"/>
                </a:lnTo>
                <a:lnTo>
                  <a:pt x="181616" y="318518"/>
                </a:lnTo>
                <a:lnTo>
                  <a:pt x="181616" y="318124"/>
                </a:lnTo>
                <a:lnTo>
                  <a:pt x="181878" y="318124"/>
                </a:lnTo>
                <a:lnTo>
                  <a:pt x="181878" y="316682"/>
                </a:lnTo>
                <a:lnTo>
                  <a:pt x="182272" y="316682"/>
                </a:lnTo>
                <a:lnTo>
                  <a:pt x="182272" y="317206"/>
                </a:lnTo>
                <a:lnTo>
                  <a:pt x="182534" y="317206"/>
                </a:lnTo>
                <a:lnTo>
                  <a:pt x="182534" y="318124"/>
                </a:lnTo>
                <a:lnTo>
                  <a:pt x="183714" y="317862"/>
                </a:lnTo>
                <a:lnTo>
                  <a:pt x="183714" y="317469"/>
                </a:lnTo>
                <a:lnTo>
                  <a:pt x="183059" y="317469"/>
                </a:lnTo>
                <a:lnTo>
                  <a:pt x="182665" y="316420"/>
                </a:lnTo>
                <a:lnTo>
                  <a:pt x="182403" y="315764"/>
                </a:lnTo>
                <a:lnTo>
                  <a:pt x="182009" y="314977"/>
                </a:lnTo>
                <a:lnTo>
                  <a:pt x="183845" y="315764"/>
                </a:lnTo>
                <a:lnTo>
                  <a:pt x="184108" y="315370"/>
                </a:lnTo>
                <a:lnTo>
                  <a:pt x="184501" y="315764"/>
                </a:lnTo>
                <a:lnTo>
                  <a:pt x="184763" y="315764"/>
                </a:lnTo>
                <a:lnTo>
                  <a:pt x="185419" y="315764"/>
                </a:lnTo>
                <a:lnTo>
                  <a:pt x="187255" y="314321"/>
                </a:lnTo>
                <a:lnTo>
                  <a:pt x="187910" y="313141"/>
                </a:lnTo>
                <a:lnTo>
                  <a:pt x="190140" y="308814"/>
                </a:lnTo>
                <a:lnTo>
                  <a:pt x="204039" y="299897"/>
                </a:lnTo>
                <a:lnTo>
                  <a:pt x="204302" y="299241"/>
                </a:lnTo>
                <a:lnTo>
                  <a:pt x="205088" y="298455"/>
                </a:lnTo>
                <a:lnTo>
                  <a:pt x="205088" y="297799"/>
                </a:lnTo>
                <a:lnTo>
                  <a:pt x="206531" y="297012"/>
                </a:lnTo>
                <a:lnTo>
                  <a:pt x="209154" y="295701"/>
                </a:lnTo>
                <a:lnTo>
                  <a:pt x="209809" y="295307"/>
                </a:lnTo>
                <a:lnTo>
                  <a:pt x="209809" y="294521"/>
                </a:lnTo>
                <a:lnTo>
                  <a:pt x="210465" y="294258"/>
                </a:lnTo>
                <a:lnTo>
                  <a:pt x="211252" y="293078"/>
                </a:lnTo>
                <a:lnTo>
                  <a:pt x="211252" y="293472"/>
                </a:lnTo>
                <a:lnTo>
                  <a:pt x="211645" y="294127"/>
                </a:lnTo>
                <a:lnTo>
                  <a:pt x="212694" y="293734"/>
                </a:lnTo>
                <a:lnTo>
                  <a:pt x="212432" y="293472"/>
                </a:lnTo>
                <a:lnTo>
                  <a:pt x="212038" y="293472"/>
                </a:lnTo>
                <a:lnTo>
                  <a:pt x="212038" y="293078"/>
                </a:lnTo>
                <a:lnTo>
                  <a:pt x="213481" y="292816"/>
                </a:lnTo>
                <a:lnTo>
                  <a:pt x="213481" y="293603"/>
                </a:lnTo>
                <a:lnTo>
                  <a:pt x="214268" y="293209"/>
                </a:lnTo>
                <a:lnTo>
                  <a:pt x="214268" y="292947"/>
                </a:lnTo>
                <a:lnTo>
                  <a:pt x="213874" y="292947"/>
                </a:lnTo>
                <a:lnTo>
                  <a:pt x="215317" y="292291"/>
                </a:lnTo>
                <a:lnTo>
                  <a:pt x="215317" y="292947"/>
                </a:lnTo>
                <a:lnTo>
                  <a:pt x="215579" y="292947"/>
                </a:lnTo>
                <a:lnTo>
                  <a:pt x="215972" y="292291"/>
                </a:lnTo>
                <a:lnTo>
                  <a:pt x="219119" y="291111"/>
                </a:lnTo>
                <a:lnTo>
                  <a:pt x="219513" y="292291"/>
                </a:lnTo>
                <a:lnTo>
                  <a:pt x="219775" y="291505"/>
                </a:lnTo>
                <a:lnTo>
                  <a:pt x="220431" y="291767"/>
                </a:lnTo>
                <a:lnTo>
                  <a:pt x="221218" y="291505"/>
                </a:lnTo>
                <a:lnTo>
                  <a:pt x="221611" y="291505"/>
                </a:lnTo>
                <a:lnTo>
                  <a:pt x="221873" y="291111"/>
                </a:lnTo>
                <a:lnTo>
                  <a:pt x="222267" y="291505"/>
                </a:lnTo>
                <a:lnTo>
                  <a:pt x="224102" y="290849"/>
                </a:lnTo>
                <a:lnTo>
                  <a:pt x="225545" y="290062"/>
                </a:lnTo>
                <a:lnTo>
                  <a:pt x="225545" y="289407"/>
                </a:lnTo>
                <a:lnTo>
                  <a:pt x="226987" y="287571"/>
                </a:lnTo>
                <a:lnTo>
                  <a:pt x="236560" y="285473"/>
                </a:lnTo>
                <a:lnTo>
                  <a:pt x="241936" y="284686"/>
                </a:lnTo>
                <a:lnTo>
                  <a:pt x="242854" y="285079"/>
                </a:lnTo>
                <a:lnTo>
                  <a:pt x="244297" y="285079"/>
                </a:lnTo>
                <a:lnTo>
                  <a:pt x="245083" y="284686"/>
                </a:lnTo>
                <a:lnTo>
                  <a:pt x="246526" y="284686"/>
                </a:lnTo>
                <a:lnTo>
                  <a:pt x="246919" y="285473"/>
                </a:lnTo>
                <a:lnTo>
                  <a:pt x="246919" y="285210"/>
                </a:lnTo>
                <a:lnTo>
                  <a:pt x="247181" y="285210"/>
                </a:lnTo>
                <a:lnTo>
                  <a:pt x="247575" y="285210"/>
                </a:lnTo>
                <a:lnTo>
                  <a:pt x="247575" y="284817"/>
                </a:lnTo>
                <a:lnTo>
                  <a:pt x="249017" y="284555"/>
                </a:lnTo>
                <a:lnTo>
                  <a:pt x="249673" y="284817"/>
                </a:lnTo>
                <a:lnTo>
                  <a:pt x="249673" y="283899"/>
                </a:lnTo>
                <a:lnTo>
                  <a:pt x="250460" y="283899"/>
                </a:lnTo>
                <a:lnTo>
                  <a:pt x="251115" y="284292"/>
                </a:lnTo>
                <a:lnTo>
                  <a:pt x="251378" y="284292"/>
                </a:lnTo>
                <a:lnTo>
                  <a:pt x="251199" y="285988"/>
                </a:lnTo>
                <a:lnTo>
                  <a:pt x="251115" y="286128"/>
                </a:lnTo>
                <a:lnTo>
                  <a:pt x="251115" y="286784"/>
                </a:lnTo>
                <a:lnTo>
                  <a:pt x="250722" y="287177"/>
                </a:lnTo>
                <a:lnTo>
                  <a:pt x="249935" y="287440"/>
                </a:lnTo>
                <a:lnTo>
                  <a:pt x="250329" y="288226"/>
                </a:lnTo>
                <a:lnTo>
                  <a:pt x="249542" y="288620"/>
                </a:lnTo>
                <a:lnTo>
                  <a:pt x="250984" y="288226"/>
                </a:lnTo>
                <a:lnTo>
                  <a:pt x="253082" y="288226"/>
                </a:lnTo>
                <a:lnTo>
                  <a:pt x="253476" y="287964"/>
                </a:lnTo>
                <a:lnTo>
                  <a:pt x="253476" y="287571"/>
                </a:lnTo>
                <a:lnTo>
                  <a:pt x="253082" y="287308"/>
                </a:lnTo>
                <a:lnTo>
                  <a:pt x="253082" y="287571"/>
                </a:lnTo>
                <a:lnTo>
                  <a:pt x="252296" y="287571"/>
                </a:lnTo>
                <a:lnTo>
                  <a:pt x="252558" y="287308"/>
                </a:lnTo>
                <a:lnTo>
                  <a:pt x="251115" y="286915"/>
                </a:lnTo>
                <a:lnTo>
                  <a:pt x="251115" y="286784"/>
                </a:lnTo>
                <a:lnTo>
                  <a:pt x="251199" y="285988"/>
                </a:lnTo>
                <a:lnTo>
                  <a:pt x="251509" y="285473"/>
                </a:lnTo>
                <a:lnTo>
                  <a:pt x="251509" y="284686"/>
                </a:lnTo>
                <a:lnTo>
                  <a:pt x="253607" y="285079"/>
                </a:lnTo>
                <a:lnTo>
                  <a:pt x="254000" y="285735"/>
                </a:lnTo>
                <a:lnTo>
                  <a:pt x="255705" y="285997"/>
                </a:lnTo>
                <a:lnTo>
                  <a:pt x="256885" y="286784"/>
                </a:lnTo>
                <a:lnTo>
                  <a:pt x="261868" y="286784"/>
                </a:lnTo>
                <a:lnTo>
                  <a:pt x="262655" y="286784"/>
                </a:lnTo>
                <a:lnTo>
                  <a:pt x="267638" y="286784"/>
                </a:lnTo>
                <a:lnTo>
                  <a:pt x="271441" y="286522"/>
                </a:lnTo>
                <a:lnTo>
                  <a:pt x="272227" y="286128"/>
                </a:lnTo>
                <a:lnTo>
                  <a:pt x="277210" y="286128"/>
                </a:lnTo>
                <a:lnTo>
                  <a:pt x="279046" y="286522"/>
                </a:lnTo>
                <a:lnTo>
                  <a:pt x="286521" y="286784"/>
                </a:lnTo>
                <a:lnTo>
                  <a:pt x="291110" y="287177"/>
                </a:lnTo>
                <a:lnTo>
                  <a:pt x="291504" y="286784"/>
                </a:lnTo>
                <a:lnTo>
                  <a:pt x="293864" y="287440"/>
                </a:lnTo>
                <a:lnTo>
                  <a:pt x="293208" y="289538"/>
                </a:lnTo>
                <a:lnTo>
                  <a:pt x="290061" y="291636"/>
                </a:lnTo>
                <a:lnTo>
                  <a:pt x="290324" y="292029"/>
                </a:lnTo>
                <a:lnTo>
                  <a:pt x="290979" y="291636"/>
                </a:lnTo>
                <a:lnTo>
                  <a:pt x="291766" y="292029"/>
                </a:lnTo>
                <a:lnTo>
                  <a:pt x="292946" y="291242"/>
                </a:lnTo>
                <a:lnTo>
                  <a:pt x="293208" y="289800"/>
                </a:lnTo>
                <a:lnTo>
                  <a:pt x="294389" y="287964"/>
                </a:lnTo>
                <a:lnTo>
                  <a:pt x="294389" y="288357"/>
                </a:lnTo>
                <a:lnTo>
                  <a:pt x="295044" y="289144"/>
                </a:lnTo>
                <a:lnTo>
                  <a:pt x="295307" y="288357"/>
                </a:lnTo>
                <a:lnTo>
                  <a:pt x="297798" y="289800"/>
                </a:lnTo>
                <a:lnTo>
                  <a:pt x="298060" y="290587"/>
                </a:lnTo>
                <a:lnTo>
                  <a:pt x="303699" y="293472"/>
                </a:lnTo>
                <a:lnTo>
                  <a:pt x="304486" y="293472"/>
                </a:lnTo>
                <a:lnTo>
                  <a:pt x="305666" y="293734"/>
                </a:lnTo>
                <a:lnTo>
                  <a:pt x="305666" y="293472"/>
                </a:lnTo>
                <a:lnTo>
                  <a:pt x="306584" y="293734"/>
                </a:lnTo>
                <a:lnTo>
                  <a:pt x="306584" y="293472"/>
                </a:lnTo>
                <a:lnTo>
                  <a:pt x="307764" y="293734"/>
                </a:lnTo>
                <a:lnTo>
                  <a:pt x="308026" y="292947"/>
                </a:lnTo>
                <a:lnTo>
                  <a:pt x="309206" y="293340"/>
                </a:lnTo>
                <a:lnTo>
                  <a:pt x="309469" y="292160"/>
                </a:lnTo>
                <a:lnTo>
                  <a:pt x="310649" y="292554"/>
                </a:lnTo>
                <a:lnTo>
                  <a:pt x="310911" y="292160"/>
                </a:lnTo>
                <a:lnTo>
                  <a:pt x="311698" y="292554"/>
                </a:lnTo>
                <a:lnTo>
                  <a:pt x="312091" y="291898"/>
                </a:lnTo>
                <a:lnTo>
                  <a:pt x="313271" y="292160"/>
                </a:lnTo>
                <a:lnTo>
                  <a:pt x="313534" y="291373"/>
                </a:lnTo>
                <a:lnTo>
                  <a:pt x="314320" y="291767"/>
                </a:lnTo>
                <a:lnTo>
                  <a:pt x="314714" y="291373"/>
                </a:lnTo>
                <a:lnTo>
                  <a:pt x="315763" y="291767"/>
                </a:lnTo>
                <a:lnTo>
                  <a:pt x="315763" y="291373"/>
                </a:lnTo>
                <a:lnTo>
                  <a:pt x="316943" y="291767"/>
                </a:lnTo>
                <a:lnTo>
                  <a:pt x="317205" y="290980"/>
                </a:lnTo>
                <a:lnTo>
                  <a:pt x="317861" y="291242"/>
                </a:lnTo>
                <a:lnTo>
                  <a:pt x="318254" y="290587"/>
                </a:lnTo>
                <a:lnTo>
                  <a:pt x="318910" y="290980"/>
                </a:lnTo>
                <a:lnTo>
                  <a:pt x="318910" y="291242"/>
                </a:lnTo>
                <a:lnTo>
                  <a:pt x="319697" y="291242"/>
                </a:lnTo>
                <a:lnTo>
                  <a:pt x="319959" y="290980"/>
                </a:lnTo>
                <a:lnTo>
                  <a:pt x="321795" y="290324"/>
                </a:lnTo>
                <a:lnTo>
                  <a:pt x="322057" y="288882"/>
                </a:lnTo>
                <a:lnTo>
                  <a:pt x="322451" y="290587"/>
                </a:lnTo>
                <a:lnTo>
                  <a:pt x="323369" y="290324"/>
                </a:lnTo>
                <a:lnTo>
                  <a:pt x="322451" y="288489"/>
                </a:lnTo>
                <a:lnTo>
                  <a:pt x="322713" y="288882"/>
                </a:lnTo>
                <a:lnTo>
                  <a:pt x="327696" y="288489"/>
                </a:lnTo>
                <a:lnTo>
                  <a:pt x="335170" y="285604"/>
                </a:lnTo>
                <a:lnTo>
                  <a:pt x="345792" y="283506"/>
                </a:lnTo>
                <a:lnTo>
                  <a:pt x="351431" y="281408"/>
                </a:lnTo>
                <a:lnTo>
                  <a:pt x="355627" y="279047"/>
                </a:lnTo>
                <a:lnTo>
                  <a:pt x="360610" y="277605"/>
                </a:lnTo>
                <a:lnTo>
                  <a:pt x="366248" y="276818"/>
                </a:lnTo>
                <a:lnTo>
                  <a:pt x="374116" y="277867"/>
                </a:lnTo>
                <a:lnTo>
                  <a:pt x="379361" y="278523"/>
                </a:lnTo>
                <a:lnTo>
                  <a:pt x="380542" y="278260"/>
                </a:lnTo>
                <a:lnTo>
                  <a:pt x="384344" y="277867"/>
                </a:lnTo>
                <a:lnTo>
                  <a:pt x="386180" y="277867"/>
                </a:lnTo>
                <a:lnTo>
                  <a:pt x="388278" y="277605"/>
                </a:lnTo>
                <a:lnTo>
                  <a:pt x="388934" y="277211"/>
                </a:lnTo>
                <a:lnTo>
                  <a:pt x="388934" y="276556"/>
                </a:lnTo>
                <a:lnTo>
                  <a:pt x="392081" y="276556"/>
                </a:lnTo>
                <a:lnTo>
                  <a:pt x="392081" y="275507"/>
                </a:lnTo>
                <a:lnTo>
                  <a:pt x="393917" y="275113"/>
                </a:lnTo>
                <a:lnTo>
                  <a:pt x="393917" y="274851"/>
                </a:lnTo>
                <a:lnTo>
                  <a:pt x="396015" y="274458"/>
                </a:lnTo>
                <a:lnTo>
                  <a:pt x="396015" y="274195"/>
                </a:lnTo>
                <a:lnTo>
                  <a:pt x="396277" y="273802"/>
                </a:lnTo>
                <a:lnTo>
                  <a:pt x="398375" y="273540"/>
                </a:lnTo>
                <a:lnTo>
                  <a:pt x="402965" y="273146"/>
                </a:lnTo>
                <a:lnTo>
                  <a:pt x="404407" y="272884"/>
                </a:lnTo>
                <a:lnTo>
                  <a:pt x="410833" y="273146"/>
                </a:lnTo>
                <a:lnTo>
                  <a:pt x="421454" y="271048"/>
                </a:lnTo>
                <a:lnTo>
                  <a:pt x="424339" y="271442"/>
                </a:lnTo>
                <a:lnTo>
                  <a:pt x="426831" y="270261"/>
                </a:lnTo>
                <a:lnTo>
                  <a:pt x="431814" y="269999"/>
                </a:lnTo>
                <a:lnTo>
                  <a:pt x="439026" y="269475"/>
                </a:lnTo>
                <a:lnTo>
                  <a:pt x="444402" y="270393"/>
                </a:lnTo>
                <a:lnTo>
                  <a:pt x="450303" y="270393"/>
                </a:lnTo>
                <a:lnTo>
                  <a:pt x="457122" y="271179"/>
                </a:lnTo>
                <a:lnTo>
                  <a:pt x="462761" y="272622"/>
                </a:lnTo>
                <a:lnTo>
                  <a:pt x="464859" y="272622"/>
                </a:lnTo>
                <a:lnTo>
                  <a:pt x="468399" y="273802"/>
                </a:lnTo>
                <a:lnTo>
                  <a:pt x="470235" y="273409"/>
                </a:lnTo>
                <a:lnTo>
                  <a:pt x="472333" y="273802"/>
                </a:lnTo>
                <a:lnTo>
                  <a:pt x="474825" y="275244"/>
                </a:lnTo>
                <a:lnTo>
                  <a:pt x="476005" y="275507"/>
                </a:lnTo>
                <a:lnTo>
                  <a:pt x="477710" y="276162"/>
                </a:lnTo>
                <a:lnTo>
                  <a:pt x="479545" y="277605"/>
                </a:lnTo>
                <a:lnTo>
                  <a:pt x="479152" y="277998"/>
                </a:lnTo>
                <a:lnTo>
                  <a:pt x="478759" y="278916"/>
                </a:lnTo>
                <a:lnTo>
                  <a:pt x="479021" y="279309"/>
                </a:lnTo>
                <a:lnTo>
                  <a:pt x="479021" y="281014"/>
                </a:lnTo>
                <a:lnTo>
                  <a:pt x="476136" y="284555"/>
                </a:lnTo>
                <a:lnTo>
                  <a:pt x="476136" y="285735"/>
                </a:lnTo>
                <a:lnTo>
                  <a:pt x="476136" y="287177"/>
                </a:lnTo>
                <a:lnTo>
                  <a:pt x="475874" y="287964"/>
                </a:lnTo>
                <a:lnTo>
                  <a:pt x="476136" y="289669"/>
                </a:lnTo>
                <a:lnTo>
                  <a:pt x="476792" y="290062"/>
                </a:lnTo>
                <a:lnTo>
                  <a:pt x="475874" y="290849"/>
                </a:lnTo>
                <a:lnTo>
                  <a:pt x="476792" y="292554"/>
                </a:lnTo>
                <a:lnTo>
                  <a:pt x="477972" y="299635"/>
                </a:lnTo>
                <a:lnTo>
                  <a:pt x="477578" y="301733"/>
                </a:lnTo>
                <a:lnTo>
                  <a:pt x="478759" y="305667"/>
                </a:lnTo>
                <a:lnTo>
                  <a:pt x="479021" y="307109"/>
                </a:lnTo>
                <a:lnTo>
                  <a:pt x="479414" y="307109"/>
                </a:lnTo>
                <a:lnTo>
                  <a:pt x="480201" y="309601"/>
                </a:lnTo>
                <a:lnTo>
                  <a:pt x="480463" y="309601"/>
                </a:lnTo>
                <a:lnTo>
                  <a:pt x="481906" y="313403"/>
                </a:lnTo>
                <a:lnTo>
                  <a:pt x="482299" y="314059"/>
                </a:lnTo>
                <a:lnTo>
                  <a:pt x="483086" y="314846"/>
                </a:lnTo>
                <a:lnTo>
                  <a:pt x="484791" y="314584"/>
                </a:lnTo>
                <a:lnTo>
                  <a:pt x="486626" y="313797"/>
                </a:lnTo>
                <a:lnTo>
                  <a:pt x="487413" y="313797"/>
                </a:lnTo>
                <a:lnTo>
                  <a:pt x="488856" y="313403"/>
                </a:lnTo>
                <a:lnTo>
                  <a:pt x="492770" y="311316"/>
                </a:lnTo>
                <a:lnTo>
                  <a:pt x="493970" y="311830"/>
                </a:lnTo>
                <a:lnTo>
                  <a:pt x="496068" y="312748"/>
                </a:lnTo>
                <a:lnTo>
                  <a:pt x="497117" y="313141"/>
                </a:lnTo>
                <a:lnTo>
                  <a:pt x="497117" y="313403"/>
                </a:lnTo>
                <a:lnTo>
                  <a:pt x="496330" y="313141"/>
                </a:lnTo>
                <a:lnTo>
                  <a:pt x="495412" y="313797"/>
                </a:lnTo>
                <a:lnTo>
                  <a:pt x="495675" y="314584"/>
                </a:lnTo>
                <a:lnTo>
                  <a:pt x="497117" y="313797"/>
                </a:lnTo>
                <a:lnTo>
                  <a:pt x="496855" y="314059"/>
                </a:lnTo>
                <a:lnTo>
                  <a:pt x="498166" y="316157"/>
                </a:lnTo>
                <a:lnTo>
                  <a:pt x="504985" y="327566"/>
                </a:lnTo>
                <a:lnTo>
                  <a:pt x="506165" y="330057"/>
                </a:lnTo>
                <a:lnTo>
                  <a:pt x="507083" y="332417"/>
                </a:lnTo>
                <a:lnTo>
                  <a:pt x="508263" y="337400"/>
                </a:lnTo>
                <a:lnTo>
                  <a:pt x="509050" y="338843"/>
                </a:lnTo>
                <a:lnTo>
                  <a:pt x="514951" y="337794"/>
                </a:lnTo>
                <a:lnTo>
                  <a:pt x="518098" y="337138"/>
                </a:lnTo>
                <a:lnTo>
                  <a:pt x="520196" y="346317"/>
                </a:lnTo>
                <a:lnTo>
                  <a:pt x="519409" y="346580"/>
                </a:lnTo>
                <a:lnTo>
                  <a:pt x="519409" y="346973"/>
                </a:lnTo>
                <a:lnTo>
                  <a:pt x="520196" y="346580"/>
                </a:lnTo>
                <a:lnTo>
                  <a:pt x="520589" y="348415"/>
                </a:lnTo>
                <a:lnTo>
                  <a:pt x="520196" y="346973"/>
                </a:lnTo>
                <a:lnTo>
                  <a:pt x="519934" y="346973"/>
                </a:lnTo>
                <a:lnTo>
                  <a:pt x="516655" y="348415"/>
                </a:lnTo>
                <a:lnTo>
                  <a:pt x="514820" y="349333"/>
                </a:lnTo>
                <a:lnTo>
                  <a:pt x="514820" y="350514"/>
                </a:lnTo>
                <a:lnTo>
                  <a:pt x="515475" y="353398"/>
                </a:lnTo>
                <a:lnTo>
                  <a:pt x="515869" y="354185"/>
                </a:lnTo>
                <a:lnTo>
                  <a:pt x="517573" y="357070"/>
                </a:lnTo>
                <a:lnTo>
                  <a:pt x="518098" y="357070"/>
                </a:lnTo>
                <a:lnTo>
                  <a:pt x="518098" y="357463"/>
                </a:lnTo>
                <a:lnTo>
                  <a:pt x="519540" y="359955"/>
                </a:lnTo>
                <a:lnTo>
                  <a:pt x="519278" y="359693"/>
                </a:lnTo>
                <a:lnTo>
                  <a:pt x="518491" y="359955"/>
                </a:lnTo>
                <a:lnTo>
                  <a:pt x="518491" y="360348"/>
                </a:lnTo>
                <a:lnTo>
                  <a:pt x="518098" y="360480"/>
                </a:lnTo>
                <a:lnTo>
                  <a:pt x="518098" y="360873"/>
                </a:lnTo>
                <a:lnTo>
                  <a:pt x="518360" y="360873"/>
                </a:lnTo>
                <a:lnTo>
                  <a:pt x="518754" y="360873"/>
                </a:lnTo>
                <a:lnTo>
                  <a:pt x="519934" y="360480"/>
                </a:lnTo>
                <a:lnTo>
                  <a:pt x="520196" y="360873"/>
                </a:lnTo>
                <a:lnTo>
                  <a:pt x="520852" y="361791"/>
                </a:lnTo>
                <a:lnTo>
                  <a:pt x="520852" y="362971"/>
                </a:lnTo>
                <a:lnTo>
                  <a:pt x="522032" y="367167"/>
                </a:lnTo>
                <a:lnTo>
                  <a:pt x="524130" y="369659"/>
                </a:lnTo>
                <a:lnTo>
                  <a:pt x="524392" y="370314"/>
                </a:lnTo>
                <a:lnTo>
                  <a:pt x="524392" y="371494"/>
                </a:lnTo>
                <a:lnTo>
                  <a:pt x="524130" y="371757"/>
                </a:lnTo>
                <a:lnTo>
                  <a:pt x="522687" y="372544"/>
                </a:lnTo>
                <a:lnTo>
                  <a:pt x="520589" y="377133"/>
                </a:lnTo>
                <a:lnTo>
                  <a:pt x="523081" y="378576"/>
                </a:lnTo>
                <a:lnTo>
                  <a:pt x="524523" y="375297"/>
                </a:lnTo>
                <a:lnTo>
                  <a:pt x="524917" y="374511"/>
                </a:lnTo>
                <a:lnTo>
                  <a:pt x="524917" y="373593"/>
                </a:lnTo>
                <a:lnTo>
                  <a:pt x="524917" y="372412"/>
                </a:lnTo>
                <a:lnTo>
                  <a:pt x="525179" y="372412"/>
                </a:lnTo>
                <a:lnTo>
                  <a:pt x="525179" y="374511"/>
                </a:lnTo>
                <a:lnTo>
                  <a:pt x="524917" y="375297"/>
                </a:lnTo>
                <a:lnTo>
                  <a:pt x="523474" y="378182"/>
                </a:lnTo>
                <a:lnTo>
                  <a:pt x="523474" y="380018"/>
                </a:lnTo>
                <a:lnTo>
                  <a:pt x="523081" y="380280"/>
                </a:lnTo>
                <a:lnTo>
                  <a:pt x="523081" y="381460"/>
                </a:lnTo>
                <a:lnTo>
                  <a:pt x="522819" y="382903"/>
                </a:lnTo>
                <a:lnTo>
                  <a:pt x="522032" y="383558"/>
                </a:lnTo>
                <a:lnTo>
                  <a:pt x="522032" y="383821"/>
                </a:lnTo>
                <a:lnTo>
                  <a:pt x="522819" y="383558"/>
                </a:lnTo>
                <a:lnTo>
                  <a:pt x="522819" y="383821"/>
                </a:lnTo>
                <a:lnTo>
                  <a:pt x="521638" y="384214"/>
                </a:lnTo>
                <a:lnTo>
                  <a:pt x="520852" y="385001"/>
                </a:lnTo>
                <a:lnTo>
                  <a:pt x="519934" y="386443"/>
                </a:lnTo>
                <a:lnTo>
                  <a:pt x="519934" y="386706"/>
                </a:lnTo>
                <a:lnTo>
                  <a:pt x="519540" y="386443"/>
                </a:lnTo>
                <a:lnTo>
                  <a:pt x="519540" y="387099"/>
                </a:lnTo>
                <a:lnTo>
                  <a:pt x="518360" y="387099"/>
                </a:lnTo>
                <a:lnTo>
                  <a:pt x="518098" y="386706"/>
                </a:lnTo>
                <a:lnTo>
                  <a:pt x="517705" y="386443"/>
                </a:lnTo>
                <a:lnTo>
                  <a:pt x="517705" y="386706"/>
                </a:lnTo>
                <a:lnTo>
                  <a:pt x="517442" y="386706"/>
                </a:lnTo>
                <a:lnTo>
                  <a:pt x="517705" y="387361"/>
                </a:lnTo>
                <a:lnTo>
                  <a:pt x="517442" y="387361"/>
                </a:lnTo>
                <a:lnTo>
                  <a:pt x="517442" y="387755"/>
                </a:lnTo>
                <a:lnTo>
                  <a:pt x="518098" y="387755"/>
                </a:lnTo>
                <a:lnTo>
                  <a:pt x="518885" y="387755"/>
                </a:lnTo>
                <a:lnTo>
                  <a:pt x="518491" y="388017"/>
                </a:lnTo>
                <a:lnTo>
                  <a:pt x="517573" y="388017"/>
                </a:lnTo>
                <a:lnTo>
                  <a:pt x="517180" y="387755"/>
                </a:lnTo>
                <a:lnTo>
                  <a:pt x="516262" y="386968"/>
                </a:lnTo>
                <a:lnTo>
                  <a:pt x="516524" y="388017"/>
                </a:lnTo>
                <a:lnTo>
                  <a:pt x="513377" y="388673"/>
                </a:lnTo>
                <a:lnTo>
                  <a:pt x="511935" y="389066"/>
                </a:lnTo>
                <a:lnTo>
                  <a:pt x="506952" y="390771"/>
                </a:lnTo>
                <a:lnTo>
                  <a:pt x="500657" y="393656"/>
                </a:lnTo>
                <a:lnTo>
                  <a:pt x="497773" y="394049"/>
                </a:lnTo>
                <a:lnTo>
                  <a:pt x="493839" y="394049"/>
                </a:lnTo>
                <a:lnTo>
                  <a:pt x="492396" y="393656"/>
                </a:lnTo>
                <a:lnTo>
                  <a:pt x="487413" y="390771"/>
                </a:lnTo>
                <a:lnTo>
                  <a:pt x="487413" y="391951"/>
                </a:lnTo>
                <a:lnTo>
                  <a:pt x="487413" y="397852"/>
                </a:lnTo>
                <a:lnTo>
                  <a:pt x="488069" y="406375"/>
                </a:lnTo>
                <a:lnTo>
                  <a:pt x="488856" y="409654"/>
                </a:lnTo>
                <a:lnTo>
                  <a:pt x="489511" y="411096"/>
                </a:lnTo>
                <a:lnTo>
                  <a:pt x="490298" y="413587"/>
                </a:lnTo>
                <a:lnTo>
                  <a:pt x="492396" y="417390"/>
                </a:lnTo>
                <a:lnTo>
                  <a:pt x="497379" y="423029"/>
                </a:lnTo>
                <a:lnTo>
                  <a:pt x="497773" y="423422"/>
                </a:lnTo>
                <a:lnTo>
                  <a:pt x="498691" y="424471"/>
                </a:lnTo>
                <a:lnTo>
                  <a:pt x="499084" y="424865"/>
                </a:lnTo>
                <a:lnTo>
                  <a:pt x="499346" y="425652"/>
                </a:lnTo>
                <a:lnTo>
                  <a:pt x="500002" y="425914"/>
                </a:lnTo>
                <a:lnTo>
                  <a:pt x="500002" y="426307"/>
                </a:lnTo>
                <a:lnTo>
                  <a:pt x="502100" y="425652"/>
                </a:lnTo>
                <a:lnTo>
                  <a:pt x="502493" y="424471"/>
                </a:lnTo>
                <a:lnTo>
                  <a:pt x="502756" y="424471"/>
                </a:lnTo>
                <a:lnTo>
                  <a:pt x="502756" y="425127"/>
                </a:lnTo>
                <a:lnTo>
                  <a:pt x="503149" y="425127"/>
                </a:lnTo>
                <a:lnTo>
                  <a:pt x="502756" y="425520"/>
                </a:lnTo>
                <a:lnTo>
                  <a:pt x="503149" y="425783"/>
                </a:lnTo>
                <a:lnTo>
                  <a:pt x="503149" y="425520"/>
                </a:lnTo>
                <a:lnTo>
                  <a:pt x="503149" y="425127"/>
                </a:lnTo>
                <a:lnTo>
                  <a:pt x="503411" y="425127"/>
                </a:lnTo>
                <a:lnTo>
                  <a:pt x="504067" y="424471"/>
                </a:lnTo>
                <a:lnTo>
                  <a:pt x="505247" y="423422"/>
                </a:lnTo>
                <a:lnTo>
                  <a:pt x="506034" y="423029"/>
                </a:lnTo>
                <a:lnTo>
                  <a:pt x="506296" y="422767"/>
                </a:lnTo>
                <a:lnTo>
                  <a:pt x="507476" y="422373"/>
                </a:lnTo>
                <a:lnTo>
                  <a:pt x="512066" y="422373"/>
                </a:lnTo>
                <a:lnTo>
                  <a:pt x="512722" y="422111"/>
                </a:lnTo>
                <a:lnTo>
                  <a:pt x="514557" y="422373"/>
                </a:lnTo>
                <a:lnTo>
                  <a:pt x="514557" y="423160"/>
                </a:lnTo>
                <a:lnTo>
                  <a:pt x="515213" y="423553"/>
                </a:lnTo>
                <a:lnTo>
                  <a:pt x="516655" y="423160"/>
                </a:lnTo>
                <a:lnTo>
                  <a:pt x="516918" y="424996"/>
                </a:lnTo>
                <a:lnTo>
                  <a:pt x="518098" y="424603"/>
                </a:lnTo>
                <a:lnTo>
                  <a:pt x="518885" y="426438"/>
                </a:lnTo>
                <a:lnTo>
                  <a:pt x="519540" y="426438"/>
                </a:lnTo>
                <a:lnTo>
                  <a:pt x="519540" y="426701"/>
                </a:lnTo>
                <a:lnTo>
                  <a:pt x="520720" y="428799"/>
                </a:lnTo>
                <a:lnTo>
                  <a:pt x="520983" y="428799"/>
                </a:lnTo>
                <a:lnTo>
                  <a:pt x="522819" y="430897"/>
                </a:lnTo>
                <a:lnTo>
                  <a:pt x="526359" y="435880"/>
                </a:lnTo>
                <a:lnTo>
                  <a:pt x="529506" y="440863"/>
                </a:lnTo>
                <a:lnTo>
                  <a:pt x="530949" y="442961"/>
                </a:lnTo>
                <a:lnTo>
                  <a:pt x="532391" y="445059"/>
                </a:lnTo>
                <a:lnTo>
                  <a:pt x="532785" y="445846"/>
                </a:lnTo>
                <a:lnTo>
                  <a:pt x="531211" y="446239"/>
                </a:lnTo>
                <a:lnTo>
                  <a:pt x="530031" y="446501"/>
                </a:lnTo>
                <a:lnTo>
                  <a:pt x="530031" y="446895"/>
                </a:lnTo>
                <a:lnTo>
                  <a:pt x="532522" y="446108"/>
                </a:lnTo>
                <a:lnTo>
                  <a:pt x="532785" y="446108"/>
                </a:lnTo>
                <a:lnTo>
                  <a:pt x="531998" y="446895"/>
                </a:lnTo>
                <a:lnTo>
                  <a:pt x="530555" y="446895"/>
                </a:lnTo>
                <a:lnTo>
                  <a:pt x="531211" y="447157"/>
                </a:lnTo>
                <a:lnTo>
                  <a:pt x="531867" y="447157"/>
                </a:lnTo>
                <a:lnTo>
                  <a:pt x="532653" y="447157"/>
                </a:lnTo>
                <a:lnTo>
                  <a:pt x="533309" y="448600"/>
                </a:lnTo>
                <a:lnTo>
                  <a:pt x="535014" y="450698"/>
                </a:lnTo>
                <a:lnTo>
                  <a:pt x="536194" y="450698"/>
                </a:lnTo>
                <a:lnTo>
                  <a:pt x="538292" y="451878"/>
                </a:lnTo>
                <a:lnTo>
                  <a:pt x="539210" y="451878"/>
                </a:lnTo>
                <a:lnTo>
                  <a:pt x="541046" y="452140"/>
                </a:lnTo>
                <a:lnTo>
                  <a:pt x="541964" y="452927"/>
                </a:lnTo>
                <a:lnTo>
                  <a:pt x="543406" y="452927"/>
                </a:lnTo>
                <a:lnTo>
                  <a:pt x="544586" y="453320"/>
                </a:lnTo>
                <a:lnTo>
                  <a:pt x="548782" y="454107"/>
                </a:lnTo>
                <a:lnTo>
                  <a:pt x="549569" y="453714"/>
                </a:lnTo>
                <a:lnTo>
                  <a:pt x="550225" y="454107"/>
                </a:lnTo>
                <a:lnTo>
                  <a:pt x="551405" y="453714"/>
                </a:lnTo>
                <a:lnTo>
                  <a:pt x="551012" y="453451"/>
                </a:lnTo>
                <a:lnTo>
                  <a:pt x="552454" y="452796"/>
                </a:lnTo>
                <a:lnTo>
                  <a:pt x="554552" y="452009"/>
                </a:lnTo>
                <a:lnTo>
                  <a:pt x="554552" y="451353"/>
                </a:lnTo>
                <a:lnTo>
                  <a:pt x="555995" y="450960"/>
                </a:lnTo>
                <a:lnTo>
                  <a:pt x="556388" y="450042"/>
                </a:lnTo>
                <a:lnTo>
                  <a:pt x="557437" y="449255"/>
                </a:lnTo>
                <a:lnTo>
                  <a:pt x="557831" y="448600"/>
                </a:lnTo>
                <a:lnTo>
                  <a:pt x="558093" y="448337"/>
                </a:lnTo>
                <a:lnTo>
                  <a:pt x="558880" y="447157"/>
                </a:lnTo>
                <a:lnTo>
                  <a:pt x="561765" y="445059"/>
                </a:lnTo>
                <a:lnTo>
                  <a:pt x="562158" y="444141"/>
                </a:lnTo>
                <a:lnTo>
                  <a:pt x="565305" y="439158"/>
                </a:lnTo>
                <a:lnTo>
                  <a:pt x="567797" y="434962"/>
                </a:lnTo>
                <a:lnTo>
                  <a:pt x="567797" y="434306"/>
                </a:lnTo>
                <a:lnTo>
                  <a:pt x="566616" y="433126"/>
                </a:lnTo>
                <a:lnTo>
                  <a:pt x="567010" y="428930"/>
                </a:lnTo>
                <a:lnTo>
                  <a:pt x="569895" y="426438"/>
                </a:lnTo>
                <a:lnTo>
                  <a:pt x="571599" y="425258"/>
                </a:lnTo>
                <a:lnTo>
                  <a:pt x="571599" y="424340"/>
                </a:lnTo>
                <a:lnTo>
                  <a:pt x="571993" y="423553"/>
                </a:lnTo>
                <a:lnTo>
                  <a:pt x="571993" y="422898"/>
                </a:lnTo>
                <a:lnTo>
                  <a:pt x="572255" y="422898"/>
                </a:lnTo>
                <a:lnTo>
                  <a:pt x="572648" y="422111"/>
                </a:lnTo>
                <a:lnTo>
                  <a:pt x="572648" y="421455"/>
                </a:lnTo>
                <a:lnTo>
                  <a:pt x="572911" y="421455"/>
                </a:lnTo>
                <a:lnTo>
                  <a:pt x="573304" y="420013"/>
                </a:lnTo>
                <a:lnTo>
                  <a:pt x="572911" y="419619"/>
                </a:lnTo>
                <a:lnTo>
                  <a:pt x="573304" y="418964"/>
                </a:lnTo>
                <a:lnTo>
                  <a:pt x="573566" y="416866"/>
                </a:lnTo>
                <a:lnTo>
                  <a:pt x="573304" y="416604"/>
                </a:lnTo>
                <a:lnTo>
                  <a:pt x="573304" y="416210"/>
                </a:lnTo>
                <a:lnTo>
                  <a:pt x="573566" y="414768"/>
                </a:lnTo>
                <a:lnTo>
                  <a:pt x="573304" y="414505"/>
                </a:lnTo>
                <a:lnTo>
                  <a:pt x="573566" y="414112"/>
                </a:lnTo>
                <a:lnTo>
                  <a:pt x="573566" y="413456"/>
                </a:lnTo>
                <a:lnTo>
                  <a:pt x="573304" y="413194"/>
                </a:lnTo>
                <a:lnTo>
                  <a:pt x="573566" y="412407"/>
                </a:lnTo>
                <a:lnTo>
                  <a:pt x="573960" y="412014"/>
                </a:lnTo>
                <a:lnTo>
                  <a:pt x="573566" y="411227"/>
                </a:lnTo>
                <a:lnTo>
                  <a:pt x="573960" y="410834"/>
                </a:lnTo>
                <a:lnTo>
                  <a:pt x="573566" y="410572"/>
                </a:lnTo>
                <a:lnTo>
                  <a:pt x="573960" y="409785"/>
                </a:lnTo>
                <a:lnTo>
                  <a:pt x="573566" y="409391"/>
                </a:lnTo>
                <a:lnTo>
                  <a:pt x="573566" y="409129"/>
                </a:lnTo>
                <a:lnTo>
                  <a:pt x="574353" y="408736"/>
                </a:lnTo>
                <a:lnTo>
                  <a:pt x="574091" y="408473"/>
                </a:lnTo>
                <a:lnTo>
                  <a:pt x="573697" y="406638"/>
                </a:lnTo>
                <a:lnTo>
                  <a:pt x="574091" y="402835"/>
                </a:lnTo>
                <a:lnTo>
                  <a:pt x="573697" y="400999"/>
                </a:lnTo>
                <a:lnTo>
                  <a:pt x="573697" y="399556"/>
                </a:lnTo>
                <a:lnTo>
                  <a:pt x="574091" y="398770"/>
                </a:lnTo>
                <a:lnTo>
                  <a:pt x="574091" y="398507"/>
                </a:lnTo>
                <a:lnTo>
                  <a:pt x="574091" y="397983"/>
                </a:lnTo>
                <a:lnTo>
                  <a:pt x="574091" y="397721"/>
                </a:lnTo>
                <a:lnTo>
                  <a:pt x="573697" y="397327"/>
                </a:lnTo>
                <a:lnTo>
                  <a:pt x="574484" y="396672"/>
                </a:lnTo>
                <a:lnTo>
                  <a:pt x="574222" y="396409"/>
                </a:lnTo>
                <a:lnTo>
                  <a:pt x="574222" y="396016"/>
                </a:lnTo>
                <a:lnTo>
                  <a:pt x="574484" y="395754"/>
                </a:lnTo>
                <a:lnTo>
                  <a:pt x="574222" y="395098"/>
                </a:lnTo>
                <a:lnTo>
                  <a:pt x="574484" y="394705"/>
                </a:lnTo>
                <a:lnTo>
                  <a:pt x="574484" y="394049"/>
                </a:lnTo>
                <a:lnTo>
                  <a:pt x="574484" y="393787"/>
                </a:lnTo>
                <a:lnTo>
                  <a:pt x="574484" y="393393"/>
                </a:lnTo>
                <a:lnTo>
                  <a:pt x="574222" y="393393"/>
                </a:lnTo>
                <a:lnTo>
                  <a:pt x="573829" y="391951"/>
                </a:lnTo>
                <a:lnTo>
                  <a:pt x="573829" y="391689"/>
                </a:lnTo>
                <a:lnTo>
                  <a:pt x="574222" y="391295"/>
                </a:lnTo>
                <a:lnTo>
                  <a:pt x="574222" y="391033"/>
                </a:lnTo>
                <a:lnTo>
                  <a:pt x="573829" y="390640"/>
                </a:lnTo>
                <a:lnTo>
                  <a:pt x="573829" y="390377"/>
                </a:lnTo>
                <a:lnTo>
                  <a:pt x="574222" y="389984"/>
                </a:lnTo>
                <a:lnTo>
                  <a:pt x="573829" y="388935"/>
                </a:lnTo>
                <a:lnTo>
                  <a:pt x="574615" y="387755"/>
                </a:lnTo>
                <a:lnTo>
                  <a:pt x="573829" y="386837"/>
                </a:lnTo>
                <a:lnTo>
                  <a:pt x="573566" y="386443"/>
                </a:lnTo>
                <a:lnTo>
                  <a:pt x="573566" y="386181"/>
                </a:lnTo>
                <a:lnTo>
                  <a:pt x="573173" y="385001"/>
                </a:lnTo>
                <a:lnTo>
                  <a:pt x="572124" y="383296"/>
                </a:lnTo>
                <a:lnTo>
                  <a:pt x="570026" y="381854"/>
                </a:lnTo>
                <a:lnTo>
                  <a:pt x="569239" y="381854"/>
                </a:lnTo>
                <a:lnTo>
                  <a:pt x="568846" y="381460"/>
                </a:lnTo>
                <a:lnTo>
                  <a:pt x="562158" y="384345"/>
                </a:lnTo>
                <a:lnTo>
                  <a:pt x="560322" y="384739"/>
                </a:lnTo>
                <a:lnTo>
                  <a:pt x="560715" y="385001"/>
                </a:lnTo>
                <a:lnTo>
                  <a:pt x="557175" y="385788"/>
                </a:lnTo>
                <a:lnTo>
                  <a:pt x="549700" y="384345"/>
                </a:lnTo>
                <a:lnTo>
                  <a:pt x="545767" y="384739"/>
                </a:lnTo>
                <a:lnTo>
                  <a:pt x="544062" y="384345"/>
                </a:lnTo>
                <a:lnTo>
                  <a:pt x="545504" y="384345"/>
                </a:lnTo>
                <a:lnTo>
                  <a:pt x="546947" y="375822"/>
                </a:lnTo>
                <a:lnTo>
                  <a:pt x="547865" y="361397"/>
                </a:lnTo>
                <a:lnTo>
                  <a:pt x="549700" y="353530"/>
                </a:lnTo>
                <a:lnTo>
                  <a:pt x="549700" y="352481"/>
                </a:lnTo>
                <a:lnTo>
                  <a:pt x="548914" y="351825"/>
                </a:lnTo>
                <a:lnTo>
                  <a:pt x="549307" y="350645"/>
                </a:lnTo>
                <a:lnTo>
                  <a:pt x="549569" y="350382"/>
                </a:lnTo>
                <a:lnTo>
                  <a:pt x="549569" y="349596"/>
                </a:lnTo>
                <a:lnTo>
                  <a:pt x="552061" y="344613"/>
                </a:lnTo>
                <a:lnTo>
                  <a:pt x="552716" y="343170"/>
                </a:lnTo>
                <a:lnTo>
                  <a:pt x="556519" y="338974"/>
                </a:lnTo>
                <a:lnTo>
                  <a:pt x="560453" y="336089"/>
                </a:lnTo>
                <a:lnTo>
                  <a:pt x="559798" y="334647"/>
                </a:lnTo>
                <a:lnTo>
                  <a:pt x="560715" y="335040"/>
                </a:lnTo>
                <a:lnTo>
                  <a:pt x="560978" y="335040"/>
                </a:lnTo>
                <a:lnTo>
                  <a:pt x="560715" y="333860"/>
                </a:lnTo>
                <a:lnTo>
                  <a:pt x="561502" y="334647"/>
                </a:lnTo>
                <a:lnTo>
                  <a:pt x="561765" y="334647"/>
                </a:lnTo>
                <a:lnTo>
                  <a:pt x="563207" y="333204"/>
                </a:lnTo>
                <a:lnTo>
                  <a:pt x="563207" y="332417"/>
                </a:lnTo>
                <a:lnTo>
                  <a:pt x="563600" y="333204"/>
                </a:lnTo>
                <a:lnTo>
                  <a:pt x="564387" y="332942"/>
                </a:lnTo>
                <a:lnTo>
                  <a:pt x="564387" y="331762"/>
                </a:lnTo>
                <a:lnTo>
                  <a:pt x="564649" y="332417"/>
                </a:lnTo>
                <a:lnTo>
                  <a:pt x="566092" y="331762"/>
                </a:lnTo>
                <a:lnTo>
                  <a:pt x="567928" y="330713"/>
                </a:lnTo>
                <a:lnTo>
                  <a:pt x="570550" y="330057"/>
                </a:lnTo>
                <a:lnTo>
                  <a:pt x="571337" y="329664"/>
                </a:lnTo>
                <a:lnTo>
                  <a:pt x="571599" y="327959"/>
                </a:lnTo>
                <a:lnTo>
                  <a:pt x="571993" y="329008"/>
                </a:lnTo>
                <a:lnTo>
                  <a:pt x="573042" y="330188"/>
                </a:lnTo>
                <a:lnTo>
                  <a:pt x="573435" y="329795"/>
                </a:lnTo>
                <a:lnTo>
                  <a:pt x="574484" y="330188"/>
                </a:lnTo>
                <a:lnTo>
                  <a:pt x="575140" y="330188"/>
                </a:lnTo>
                <a:lnTo>
                  <a:pt x="575533" y="329795"/>
                </a:lnTo>
                <a:lnTo>
                  <a:pt x="575796" y="330582"/>
                </a:lnTo>
                <a:lnTo>
                  <a:pt x="576451" y="330582"/>
                </a:lnTo>
                <a:lnTo>
                  <a:pt x="576845" y="330319"/>
                </a:lnTo>
                <a:lnTo>
                  <a:pt x="577500" y="330975"/>
                </a:lnTo>
                <a:lnTo>
                  <a:pt x="578287" y="330975"/>
                </a:lnTo>
                <a:lnTo>
                  <a:pt x="580778" y="332024"/>
                </a:lnTo>
                <a:lnTo>
                  <a:pt x="583663" y="334122"/>
                </a:lnTo>
                <a:lnTo>
                  <a:pt x="585106" y="335040"/>
                </a:lnTo>
                <a:lnTo>
                  <a:pt x="585106" y="335302"/>
                </a:lnTo>
                <a:lnTo>
                  <a:pt x="585893" y="335040"/>
                </a:lnTo>
                <a:lnTo>
                  <a:pt x="588384" y="338581"/>
                </a:lnTo>
                <a:lnTo>
                  <a:pt x="590220" y="341728"/>
                </a:lnTo>
                <a:lnTo>
                  <a:pt x="589826" y="341728"/>
                </a:lnTo>
                <a:lnTo>
                  <a:pt x="588909" y="341728"/>
                </a:lnTo>
                <a:lnTo>
                  <a:pt x="589302" y="342908"/>
                </a:lnTo>
                <a:lnTo>
                  <a:pt x="589958" y="342515"/>
                </a:lnTo>
                <a:lnTo>
                  <a:pt x="589564" y="342252"/>
                </a:lnTo>
                <a:lnTo>
                  <a:pt x="589958" y="341859"/>
                </a:lnTo>
                <a:lnTo>
                  <a:pt x="591662" y="345793"/>
                </a:lnTo>
                <a:lnTo>
                  <a:pt x="593498" y="347891"/>
                </a:lnTo>
                <a:lnTo>
                  <a:pt x="594416" y="348678"/>
                </a:lnTo>
                <a:lnTo>
                  <a:pt x="595596" y="350120"/>
                </a:lnTo>
                <a:lnTo>
                  <a:pt x="597301" y="353661"/>
                </a:lnTo>
                <a:lnTo>
                  <a:pt x="597301" y="353923"/>
                </a:lnTo>
                <a:lnTo>
                  <a:pt x="597694" y="353923"/>
                </a:lnTo>
                <a:lnTo>
                  <a:pt x="598350" y="353661"/>
                </a:lnTo>
                <a:lnTo>
                  <a:pt x="601497" y="356152"/>
                </a:lnTo>
                <a:lnTo>
                  <a:pt x="602940" y="356808"/>
                </a:lnTo>
                <a:lnTo>
                  <a:pt x="607398" y="358644"/>
                </a:lnTo>
                <a:lnTo>
                  <a:pt x="607660" y="359037"/>
                </a:lnTo>
                <a:lnTo>
                  <a:pt x="614741" y="360742"/>
                </a:lnTo>
                <a:lnTo>
                  <a:pt x="615528" y="361528"/>
                </a:lnTo>
                <a:lnTo>
                  <a:pt x="616184" y="362709"/>
                </a:lnTo>
                <a:lnTo>
                  <a:pt x="617626" y="362709"/>
                </a:lnTo>
                <a:lnTo>
                  <a:pt x="624445" y="366512"/>
                </a:lnTo>
                <a:lnTo>
                  <a:pt x="625887" y="366905"/>
                </a:lnTo>
                <a:lnTo>
                  <a:pt x="625887" y="365725"/>
                </a:lnTo>
                <a:lnTo>
                  <a:pt x="628379" y="366380"/>
                </a:lnTo>
                <a:lnTo>
                  <a:pt x="628772" y="365725"/>
                </a:lnTo>
                <a:lnTo>
                  <a:pt x="629821" y="366118"/>
                </a:lnTo>
                <a:lnTo>
                  <a:pt x="631002" y="366118"/>
                </a:lnTo>
                <a:lnTo>
                  <a:pt x="634149" y="366905"/>
                </a:lnTo>
                <a:lnTo>
                  <a:pt x="634542" y="366905"/>
                </a:lnTo>
                <a:lnTo>
                  <a:pt x="635329" y="367167"/>
                </a:lnTo>
                <a:lnTo>
                  <a:pt x="636116" y="367167"/>
                </a:lnTo>
                <a:lnTo>
                  <a:pt x="636902" y="367167"/>
                </a:lnTo>
                <a:lnTo>
                  <a:pt x="637952" y="367823"/>
                </a:lnTo>
                <a:lnTo>
                  <a:pt x="639132" y="367167"/>
                </a:lnTo>
                <a:lnTo>
                  <a:pt x="639787" y="367167"/>
                </a:lnTo>
                <a:lnTo>
                  <a:pt x="640574" y="366118"/>
                </a:lnTo>
                <a:lnTo>
                  <a:pt x="641492" y="366118"/>
                </a:lnTo>
                <a:lnTo>
                  <a:pt x="642672" y="364020"/>
                </a:lnTo>
                <a:lnTo>
                  <a:pt x="642672" y="363627"/>
                </a:lnTo>
                <a:lnTo>
                  <a:pt x="642672" y="363364"/>
                </a:lnTo>
                <a:lnTo>
                  <a:pt x="643459" y="363627"/>
                </a:lnTo>
                <a:lnTo>
                  <a:pt x="643459" y="364020"/>
                </a:lnTo>
                <a:lnTo>
                  <a:pt x="643066" y="364282"/>
                </a:lnTo>
                <a:lnTo>
                  <a:pt x="642803" y="364676"/>
                </a:lnTo>
                <a:lnTo>
                  <a:pt x="642803" y="366118"/>
                </a:lnTo>
                <a:lnTo>
                  <a:pt x="643066" y="366905"/>
                </a:lnTo>
                <a:lnTo>
                  <a:pt x="642803" y="367561"/>
                </a:lnTo>
                <a:lnTo>
                  <a:pt x="643590" y="369003"/>
                </a:lnTo>
                <a:lnTo>
                  <a:pt x="643852" y="369003"/>
                </a:lnTo>
                <a:lnTo>
                  <a:pt x="644246" y="369003"/>
                </a:lnTo>
                <a:lnTo>
                  <a:pt x="644508" y="370052"/>
                </a:lnTo>
                <a:lnTo>
                  <a:pt x="644901" y="370445"/>
                </a:lnTo>
                <a:lnTo>
                  <a:pt x="645164" y="370445"/>
                </a:lnTo>
                <a:lnTo>
                  <a:pt x="645557" y="370708"/>
                </a:lnTo>
                <a:lnTo>
                  <a:pt x="646344" y="371494"/>
                </a:lnTo>
                <a:lnTo>
                  <a:pt x="649229" y="373199"/>
                </a:lnTo>
                <a:lnTo>
                  <a:pt x="650671" y="373986"/>
                </a:lnTo>
                <a:lnTo>
                  <a:pt x="653163" y="373986"/>
                </a:lnTo>
                <a:lnTo>
                  <a:pt x="654081" y="375166"/>
                </a:lnTo>
                <a:lnTo>
                  <a:pt x="654474" y="375822"/>
                </a:lnTo>
                <a:lnTo>
                  <a:pt x="654736" y="376871"/>
                </a:lnTo>
                <a:lnTo>
                  <a:pt x="654736" y="378051"/>
                </a:lnTo>
                <a:lnTo>
                  <a:pt x="655130" y="378969"/>
                </a:lnTo>
                <a:lnTo>
                  <a:pt x="655392" y="380805"/>
                </a:lnTo>
                <a:lnTo>
                  <a:pt x="655785" y="381460"/>
                </a:lnTo>
                <a:lnTo>
                  <a:pt x="655785" y="382247"/>
                </a:lnTo>
                <a:lnTo>
                  <a:pt x="654605" y="383165"/>
                </a:lnTo>
                <a:lnTo>
                  <a:pt x="654343" y="382903"/>
                </a:lnTo>
                <a:lnTo>
                  <a:pt x="652245" y="384608"/>
                </a:lnTo>
                <a:lnTo>
                  <a:pt x="651851" y="384608"/>
                </a:lnTo>
                <a:lnTo>
                  <a:pt x="650802" y="385788"/>
                </a:lnTo>
                <a:lnTo>
                  <a:pt x="649229" y="385919"/>
                </a:lnTo>
                <a:lnTo>
                  <a:pt x="647524" y="387361"/>
                </a:lnTo>
                <a:lnTo>
                  <a:pt x="644639" y="389459"/>
                </a:lnTo>
                <a:lnTo>
                  <a:pt x="643984" y="389459"/>
                </a:lnTo>
                <a:lnTo>
                  <a:pt x="644246" y="389853"/>
                </a:lnTo>
                <a:lnTo>
                  <a:pt x="643590" y="390640"/>
                </a:lnTo>
                <a:lnTo>
                  <a:pt x="643590" y="390115"/>
                </a:lnTo>
                <a:lnTo>
                  <a:pt x="641492" y="392213"/>
                </a:lnTo>
                <a:lnTo>
                  <a:pt x="639132" y="395098"/>
                </a:lnTo>
                <a:lnTo>
                  <a:pt x="638738" y="395491"/>
                </a:lnTo>
                <a:lnTo>
                  <a:pt x="638476" y="395491"/>
                </a:lnTo>
                <a:lnTo>
                  <a:pt x="638476" y="395754"/>
                </a:lnTo>
                <a:lnTo>
                  <a:pt x="638083" y="396541"/>
                </a:lnTo>
                <a:lnTo>
                  <a:pt x="638083" y="396934"/>
                </a:lnTo>
                <a:lnTo>
                  <a:pt x="636640" y="399032"/>
                </a:lnTo>
                <a:lnTo>
                  <a:pt x="635198" y="401392"/>
                </a:lnTo>
                <a:lnTo>
                  <a:pt x="635460" y="401786"/>
                </a:lnTo>
                <a:lnTo>
                  <a:pt x="634411" y="403884"/>
                </a:lnTo>
                <a:lnTo>
                  <a:pt x="632969" y="405982"/>
                </a:lnTo>
                <a:lnTo>
                  <a:pt x="632575" y="405982"/>
                </a:lnTo>
                <a:lnTo>
                  <a:pt x="631788" y="407687"/>
                </a:lnTo>
                <a:lnTo>
                  <a:pt x="631526" y="409522"/>
                </a:lnTo>
                <a:lnTo>
                  <a:pt x="631526" y="414505"/>
                </a:lnTo>
                <a:lnTo>
                  <a:pt x="630870" y="416604"/>
                </a:lnTo>
                <a:lnTo>
                  <a:pt x="630870" y="417784"/>
                </a:lnTo>
                <a:lnTo>
                  <a:pt x="631133" y="417784"/>
                </a:lnTo>
                <a:lnTo>
                  <a:pt x="631133" y="418833"/>
                </a:lnTo>
                <a:lnTo>
                  <a:pt x="631133" y="420013"/>
                </a:lnTo>
                <a:lnTo>
                  <a:pt x="631526" y="420669"/>
                </a:lnTo>
                <a:lnTo>
                  <a:pt x="631133" y="422373"/>
                </a:lnTo>
                <a:lnTo>
                  <a:pt x="631526" y="425258"/>
                </a:lnTo>
                <a:lnTo>
                  <a:pt x="631133" y="426438"/>
                </a:lnTo>
                <a:lnTo>
                  <a:pt x="631526" y="428536"/>
                </a:lnTo>
                <a:lnTo>
                  <a:pt x="631788" y="428143"/>
                </a:lnTo>
                <a:lnTo>
                  <a:pt x="631788" y="428536"/>
                </a:lnTo>
                <a:lnTo>
                  <a:pt x="631526" y="428799"/>
                </a:lnTo>
                <a:lnTo>
                  <a:pt x="631133" y="432077"/>
                </a:lnTo>
                <a:lnTo>
                  <a:pt x="630870" y="439158"/>
                </a:lnTo>
                <a:lnTo>
                  <a:pt x="630084" y="442043"/>
                </a:lnTo>
                <a:lnTo>
                  <a:pt x="631526" y="442305"/>
                </a:lnTo>
                <a:lnTo>
                  <a:pt x="632313" y="443485"/>
                </a:lnTo>
                <a:lnTo>
                  <a:pt x="632575" y="445190"/>
                </a:lnTo>
                <a:lnTo>
                  <a:pt x="632969" y="449124"/>
                </a:lnTo>
                <a:lnTo>
                  <a:pt x="632575" y="454107"/>
                </a:lnTo>
                <a:lnTo>
                  <a:pt x="632969" y="458697"/>
                </a:lnTo>
                <a:lnTo>
                  <a:pt x="632969" y="459352"/>
                </a:lnTo>
                <a:lnTo>
                  <a:pt x="632969" y="460139"/>
                </a:lnTo>
                <a:lnTo>
                  <a:pt x="634018" y="470105"/>
                </a:lnTo>
                <a:lnTo>
                  <a:pt x="634411" y="470367"/>
                </a:lnTo>
                <a:lnTo>
                  <a:pt x="634411" y="470761"/>
                </a:lnTo>
                <a:lnTo>
                  <a:pt x="634411" y="472465"/>
                </a:lnTo>
                <a:lnTo>
                  <a:pt x="634673" y="474563"/>
                </a:lnTo>
                <a:lnTo>
                  <a:pt x="635067" y="479546"/>
                </a:lnTo>
                <a:lnTo>
                  <a:pt x="637165" y="479546"/>
                </a:lnTo>
                <a:lnTo>
                  <a:pt x="633231" y="495151"/>
                </a:lnTo>
                <a:lnTo>
                  <a:pt x="632575" y="500134"/>
                </a:lnTo>
                <a:lnTo>
                  <a:pt x="633231" y="504068"/>
                </a:lnTo>
                <a:lnTo>
                  <a:pt x="633624" y="509969"/>
                </a:lnTo>
                <a:lnTo>
                  <a:pt x="632444" y="518623"/>
                </a:lnTo>
                <a:lnTo>
                  <a:pt x="631395" y="524262"/>
                </a:lnTo>
                <a:lnTo>
                  <a:pt x="629953" y="533703"/>
                </a:lnTo>
                <a:lnTo>
                  <a:pt x="629559" y="535539"/>
                </a:lnTo>
                <a:lnTo>
                  <a:pt x="629297" y="538424"/>
                </a:lnTo>
                <a:lnTo>
                  <a:pt x="629297" y="547210"/>
                </a:lnTo>
                <a:lnTo>
                  <a:pt x="630739" y="551799"/>
                </a:lnTo>
                <a:lnTo>
                  <a:pt x="629559" y="552586"/>
                </a:lnTo>
                <a:lnTo>
                  <a:pt x="630215" y="554684"/>
                </a:lnTo>
                <a:lnTo>
                  <a:pt x="632313" y="557176"/>
                </a:lnTo>
                <a:lnTo>
                  <a:pt x="632969" y="559012"/>
                </a:lnTo>
                <a:lnTo>
                  <a:pt x="632706" y="559274"/>
                </a:lnTo>
                <a:lnTo>
                  <a:pt x="633755" y="561765"/>
                </a:lnTo>
                <a:lnTo>
                  <a:pt x="634411" y="561765"/>
                </a:lnTo>
                <a:lnTo>
                  <a:pt x="634804" y="562028"/>
                </a:lnTo>
                <a:lnTo>
                  <a:pt x="634411" y="562421"/>
                </a:lnTo>
                <a:lnTo>
                  <a:pt x="635591" y="563863"/>
                </a:lnTo>
                <a:lnTo>
                  <a:pt x="636116" y="563863"/>
                </a:lnTo>
                <a:lnTo>
                  <a:pt x="636509" y="564781"/>
                </a:lnTo>
                <a:lnTo>
                  <a:pt x="636902" y="566224"/>
                </a:lnTo>
                <a:lnTo>
                  <a:pt x="637952" y="567404"/>
                </a:lnTo>
                <a:lnTo>
                  <a:pt x="640050" y="569109"/>
                </a:lnTo>
                <a:lnTo>
                  <a:pt x="640836" y="568847"/>
                </a:lnTo>
                <a:lnTo>
                  <a:pt x="641492" y="569109"/>
                </a:lnTo>
                <a:lnTo>
                  <a:pt x="643328" y="571600"/>
                </a:lnTo>
                <a:lnTo>
                  <a:pt x="646213" y="573698"/>
                </a:lnTo>
                <a:lnTo>
                  <a:pt x="647655" y="575141"/>
                </a:lnTo>
                <a:lnTo>
                  <a:pt x="650802" y="576321"/>
                </a:lnTo>
                <a:lnTo>
                  <a:pt x="651458" y="576321"/>
                </a:lnTo>
                <a:lnTo>
                  <a:pt x="655392" y="578419"/>
                </a:lnTo>
                <a:lnTo>
                  <a:pt x="661031" y="581304"/>
                </a:lnTo>
                <a:lnTo>
                  <a:pt x="663915" y="582746"/>
                </a:lnTo>
                <a:lnTo>
                  <a:pt x="664964" y="583009"/>
                </a:lnTo>
                <a:lnTo>
                  <a:pt x="667194" y="583402"/>
                </a:lnTo>
                <a:lnTo>
                  <a:pt x="670734" y="583664"/>
                </a:lnTo>
                <a:lnTo>
                  <a:pt x="672439" y="584058"/>
                </a:lnTo>
                <a:lnTo>
                  <a:pt x="674930" y="585107"/>
                </a:lnTo>
                <a:lnTo>
                  <a:pt x="675848" y="585500"/>
                </a:lnTo>
                <a:lnTo>
                  <a:pt x="677029" y="586943"/>
                </a:lnTo>
                <a:lnTo>
                  <a:pt x="678078" y="589041"/>
                </a:lnTo>
                <a:lnTo>
                  <a:pt x="679258" y="599007"/>
                </a:lnTo>
                <a:lnTo>
                  <a:pt x="680700" y="603596"/>
                </a:lnTo>
                <a:lnTo>
                  <a:pt x="682405" y="606088"/>
                </a:lnTo>
                <a:lnTo>
                  <a:pt x="685683" y="609235"/>
                </a:lnTo>
                <a:lnTo>
                  <a:pt x="686470" y="610415"/>
                </a:lnTo>
                <a:lnTo>
                  <a:pt x="686732" y="611333"/>
                </a:lnTo>
                <a:lnTo>
                  <a:pt x="687126" y="611333"/>
                </a:lnTo>
                <a:lnTo>
                  <a:pt x="687388" y="612513"/>
                </a:lnTo>
                <a:lnTo>
                  <a:pt x="687388" y="613300"/>
                </a:lnTo>
                <a:lnTo>
                  <a:pt x="687126" y="614218"/>
                </a:lnTo>
                <a:lnTo>
                  <a:pt x="687912" y="615660"/>
                </a:lnTo>
                <a:lnTo>
                  <a:pt x="688568" y="615660"/>
                </a:lnTo>
                <a:lnTo>
                  <a:pt x="688568" y="614742"/>
                </a:lnTo>
                <a:lnTo>
                  <a:pt x="689355" y="614480"/>
                </a:lnTo>
                <a:lnTo>
                  <a:pt x="689355" y="614742"/>
                </a:lnTo>
                <a:lnTo>
                  <a:pt x="689093" y="615136"/>
                </a:lnTo>
                <a:lnTo>
                  <a:pt x="688306" y="618021"/>
                </a:lnTo>
                <a:lnTo>
                  <a:pt x="688306" y="618807"/>
                </a:lnTo>
                <a:lnTo>
                  <a:pt x="688568" y="619594"/>
                </a:lnTo>
                <a:lnTo>
                  <a:pt x="688567" y="619594"/>
                </a:lnTo>
                <a:lnTo>
                  <a:pt x="690403" y="621036"/>
                </a:lnTo>
                <a:lnTo>
                  <a:pt x="693944" y="623266"/>
                </a:lnTo>
                <a:lnTo>
                  <a:pt x="693288" y="624577"/>
                </a:lnTo>
                <a:lnTo>
                  <a:pt x="693288" y="624970"/>
                </a:lnTo>
                <a:lnTo>
                  <a:pt x="692501" y="625757"/>
                </a:lnTo>
                <a:lnTo>
                  <a:pt x="692108" y="626937"/>
                </a:lnTo>
                <a:lnTo>
                  <a:pt x="691846" y="627199"/>
                </a:lnTo>
                <a:lnTo>
                  <a:pt x="691846" y="627855"/>
                </a:lnTo>
                <a:lnTo>
                  <a:pt x="692108" y="629035"/>
                </a:lnTo>
                <a:lnTo>
                  <a:pt x="692764" y="629953"/>
                </a:lnTo>
                <a:lnTo>
                  <a:pt x="694206" y="631396"/>
                </a:lnTo>
                <a:lnTo>
                  <a:pt x="695386" y="632838"/>
                </a:lnTo>
                <a:lnTo>
                  <a:pt x="695386" y="632576"/>
                </a:lnTo>
                <a:lnTo>
                  <a:pt x="699582" y="632838"/>
                </a:lnTo>
                <a:lnTo>
                  <a:pt x="701025" y="633231"/>
                </a:lnTo>
                <a:lnTo>
                  <a:pt x="704303" y="634674"/>
                </a:lnTo>
                <a:lnTo>
                  <a:pt x="705221" y="635330"/>
                </a:lnTo>
                <a:lnTo>
                  <a:pt x="704565" y="635330"/>
                </a:lnTo>
                <a:lnTo>
                  <a:pt x="704565" y="635723"/>
                </a:lnTo>
                <a:lnTo>
                  <a:pt x="704959" y="636116"/>
                </a:lnTo>
                <a:lnTo>
                  <a:pt x="705746" y="636379"/>
                </a:lnTo>
                <a:lnTo>
                  <a:pt x="705746" y="636772"/>
                </a:lnTo>
                <a:lnTo>
                  <a:pt x="706401" y="637821"/>
                </a:lnTo>
                <a:lnTo>
                  <a:pt x="706008" y="638477"/>
                </a:lnTo>
                <a:lnTo>
                  <a:pt x="707188" y="638477"/>
                </a:lnTo>
                <a:lnTo>
                  <a:pt x="707450" y="640575"/>
                </a:lnTo>
                <a:lnTo>
                  <a:pt x="707450" y="642017"/>
                </a:lnTo>
                <a:lnTo>
                  <a:pt x="707188" y="647656"/>
                </a:lnTo>
                <a:lnTo>
                  <a:pt x="706663" y="649098"/>
                </a:lnTo>
                <a:lnTo>
                  <a:pt x="706663" y="649492"/>
                </a:lnTo>
                <a:lnTo>
                  <a:pt x="706401" y="651852"/>
                </a:lnTo>
                <a:lnTo>
                  <a:pt x="707188" y="655130"/>
                </a:lnTo>
                <a:lnTo>
                  <a:pt x="707450" y="655917"/>
                </a:lnTo>
                <a:lnTo>
                  <a:pt x="707844" y="656179"/>
                </a:lnTo>
                <a:lnTo>
                  <a:pt x="707844" y="656180"/>
                </a:lnTo>
                <a:lnTo>
                  <a:pt x="708106" y="656573"/>
                </a:lnTo>
                <a:lnTo>
                  <a:pt x="710991" y="659458"/>
                </a:lnTo>
                <a:lnTo>
                  <a:pt x="712827" y="661163"/>
                </a:lnTo>
                <a:lnTo>
                  <a:pt x="714532" y="662605"/>
                </a:lnTo>
                <a:lnTo>
                  <a:pt x="715581" y="662605"/>
                </a:lnTo>
                <a:lnTo>
                  <a:pt x="715974" y="661818"/>
                </a:lnTo>
                <a:lnTo>
                  <a:pt x="714925" y="661163"/>
                </a:lnTo>
                <a:lnTo>
                  <a:pt x="715187" y="660900"/>
                </a:lnTo>
                <a:lnTo>
                  <a:pt x="715187" y="660376"/>
                </a:lnTo>
                <a:lnTo>
                  <a:pt x="715974" y="660900"/>
                </a:lnTo>
                <a:lnTo>
                  <a:pt x="717023" y="660376"/>
                </a:lnTo>
                <a:lnTo>
                  <a:pt x="717023" y="660114"/>
                </a:lnTo>
                <a:lnTo>
                  <a:pt x="717285" y="659720"/>
                </a:lnTo>
                <a:lnTo>
                  <a:pt x="717679" y="659458"/>
                </a:lnTo>
                <a:lnTo>
                  <a:pt x="717285" y="658933"/>
                </a:lnTo>
                <a:lnTo>
                  <a:pt x="718072" y="659458"/>
                </a:lnTo>
                <a:lnTo>
                  <a:pt x="718728" y="658671"/>
                </a:lnTo>
                <a:lnTo>
                  <a:pt x="720826" y="659720"/>
                </a:lnTo>
                <a:lnTo>
                  <a:pt x="721613" y="660114"/>
                </a:lnTo>
                <a:lnTo>
                  <a:pt x="722268" y="659720"/>
                </a:lnTo>
                <a:lnTo>
                  <a:pt x="723055" y="659720"/>
                </a:lnTo>
                <a:lnTo>
                  <a:pt x="723449" y="659458"/>
                </a:lnTo>
                <a:lnTo>
                  <a:pt x="723449" y="658278"/>
                </a:lnTo>
                <a:lnTo>
                  <a:pt x="722662" y="657622"/>
                </a:lnTo>
                <a:lnTo>
                  <a:pt x="723055" y="657229"/>
                </a:lnTo>
                <a:lnTo>
                  <a:pt x="723055" y="656835"/>
                </a:lnTo>
                <a:lnTo>
                  <a:pt x="723449" y="656573"/>
                </a:lnTo>
                <a:lnTo>
                  <a:pt x="723711" y="656835"/>
                </a:lnTo>
                <a:lnTo>
                  <a:pt x="724366" y="656180"/>
                </a:lnTo>
                <a:lnTo>
                  <a:pt x="724366" y="655917"/>
                </a:lnTo>
                <a:lnTo>
                  <a:pt x="724760" y="655917"/>
                </a:lnTo>
                <a:lnTo>
                  <a:pt x="725547" y="655524"/>
                </a:lnTo>
                <a:lnTo>
                  <a:pt x="725940" y="655131"/>
                </a:lnTo>
                <a:lnTo>
                  <a:pt x="725547" y="654737"/>
                </a:lnTo>
                <a:lnTo>
                  <a:pt x="724760" y="653295"/>
                </a:lnTo>
                <a:lnTo>
                  <a:pt x="726727" y="651852"/>
                </a:lnTo>
                <a:lnTo>
                  <a:pt x="726989" y="652639"/>
                </a:lnTo>
                <a:lnTo>
                  <a:pt x="728300" y="651590"/>
                </a:lnTo>
                <a:lnTo>
                  <a:pt x="728300" y="652639"/>
                </a:lnTo>
                <a:lnTo>
                  <a:pt x="728300" y="654082"/>
                </a:lnTo>
                <a:lnTo>
                  <a:pt x="728300" y="654475"/>
                </a:lnTo>
                <a:lnTo>
                  <a:pt x="729087" y="655524"/>
                </a:lnTo>
                <a:lnTo>
                  <a:pt x="729087" y="656180"/>
                </a:lnTo>
                <a:lnTo>
                  <a:pt x="729743" y="656573"/>
                </a:lnTo>
                <a:lnTo>
                  <a:pt x="730136" y="657229"/>
                </a:lnTo>
                <a:lnTo>
                  <a:pt x="730530" y="658933"/>
                </a:lnTo>
                <a:lnTo>
                  <a:pt x="730923" y="659458"/>
                </a:lnTo>
                <a:lnTo>
                  <a:pt x="732234" y="660376"/>
                </a:lnTo>
                <a:lnTo>
                  <a:pt x="733283" y="660114"/>
                </a:lnTo>
                <a:lnTo>
                  <a:pt x="734464" y="660376"/>
                </a:lnTo>
                <a:lnTo>
                  <a:pt x="734726" y="660376"/>
                </a:lnTo>
                <a:lnTo>
                  <a:pt x="735381" y="661163"/>
                </a:lnTo>
                <a:lnTo>
                  <a:pt x="736168" y="661556"/>
                </a:lnTo>
                <a:lnTo>
                  <a:pt x="740758" y="663916"/>
                </a:lnTo>
                <a:lnTo>
                  <a:pt x="741020" y="663916"/>
                </a:lnTo>
                <a:lnTo>
                  <a:pt x="741545" y="664310"/>
                </a:lnTo>
                <a:lnTo>
                  <a:pt x="741807" y="664703"/>
                </a:lnTo>
                <a:lnTo>
                  <a:pt x="741807" y="665359"/>
                </a:lnTo>
                <a:lnTo>
                  <a:pt x="742200" y="665752"/>
                </a:lnTo>
                <a:lnTo>
                  <a:pt x="743643" y="666801"/>
                </a:lnTo>
                <a:lnTo>
                  <a:pt x="744298" y="667981"/>
                </a:lnTo>
                <a:lnTo>
                  <a:pt x="744298" y="668244"/>
                </a:lnTo>
                <a:lnTo>
                  <a:pt x="744298" y="668899"/>
                </a:lnTo>
                <a:lnTo>
                  <a:pt x="744298" y="669293"/>
                </a:lnTo>
                <a:lnTo>
                  <a:pt x="745741" y="670080"/>
                </a:lnTo>
                <a:lnTo>
                  <a:pt x="746790" y="670080"/>
                </a:lnTo>
                <a:lnTo>
                  <a:pt x="748626" y="669555"/>
                </a:lnTo>
                <a:lnTo>
                  <a:pt x="749281" y="670080"/>
                </a:lnTo>
                <a:lnTo>
                  <a:pt x="750068" y="670735"/>
                </a:lnTo>
                <a:lnTo>
                  <a:pt x="751379" y="671391"/>
                </a:lnTo>
                <a:lnTo>
                  <a:pt x="752166" y="670342"/>
                </a:lnTo>
                <a:lnTo>
                  <a:pt x="752428" y="670080"/>
                </a:lnTo>
                <a:lnTo>
                  <a:pt x="753084" y="669555"/>
                </a:lnTo>
                <a:lnTo>
                  <a:pt x="753477" y="669293"/>
                </a:lnTo>
                <a:lnTo>
                  <a:pt x="753477" y="668637"/>
                </a:lnTo>
                <a:lnTo>
                  <a:pt x="753871" y="668244"/>
                </a:lnTo>
                <a:lnTo>
                  <a:pt x="754264" y="667981"/>
                </a:lnTo>
                <a:lnTo>
                  <a:pt x="755444" y="668244"/>
                </a:lnTo>
                <a:lnTo>
                  <a:pt x="755444" y="668637"/>
                </a:lnTo>
                <a:lnTo>
                  <a:pt x="755444" y="668899"/>
                </a:lnTo>
                <a:lnTo>
                  <a:pt x="754920" y="670342"/>
                </a:lnTo>
                <a:lnTo>
                  <a:pt x="754527" y="671653"/>
                </a:lnTo>
                <a:lnTo>
                  <a:pt x="754920" y="672440"/>
                </a:lnTo>
                <a:lnTo>
                  <a:pt x="755707" y="672440"/>
                </a:lnTo>
                <a:lnTo>
                  <a:pt x="756100" y="670997"/>
                </a:lnTo>
                <a:lnTo>
                  <a:pt x="756362" y="670342"/>
                </a:lnTo>
                <a:lnTo>
                  <a:pt x="758198" y="669555"/>
                </a:lnTo>
                <a:lnTo>
                  <a:pt x="759641" y="669555"/>
                </a:lnTo>
                <a:lnTo>
                  <a:pt x="760296" y="669293"/>
                </a:lnTo>
                <a:lnTo>
                  <a:pt x="761345" y="669555"/>
                </a:lnTo>
                <a:lnTo>
                  <a:pt x="762001" y="667981"/>
                </a:lnTo>
                <a:lnTo>
                  <a:pt x="760559" y="666014"/>
                </a:lnTo>
                <a:lnTo>
                  <a:pt x="760296" y="664703"/>
                </a:lnTo>
                <a:lnTo>
                  <a:pt x="760296" y="663916"/>
                </a:lnTo>
                <a:lnTo>
                  <a:pt x="760296" y="662998"/>
                </a:lnTo>
                <a:lnTo>
                  <a:pt x="759903" y="662212"/>
                </a:lnTo>
                <a:lnTo>
                  <a:pt x="759641" y="661556"/>
                </a:lnTo>
                <a:lnTo>
                  <a:pt x="759903" y="660114"/>
                </a:lnTo>
                <a:lnTo>
                  <a:pt x="759903" y="659720"/>
                </a:lnTo>
                <a:lnTo>
                  <a:pt x="760296" y="658671"/>
                </a:lnTo>
                <a:lnTo>
                  <a:pt x="761083" y="658671"/>
                </a:lnTo>
                <a:lnTo>
                  <a:pt x="761083" y="661556"/>
                </a:lnTo>
                <a:lnTo>
                  <a:pt x="761083" y="662212"/>
                </a:lnTo>
                <a:lnTo>
                  <a:pt x="761345" y="663261"/>
                </a:lnTo>
                <a:lnTo>
                  <a:pt x="762788" y="664703"/>
                </a:lnTo>
                <a:lnTo>
                  <a:pt x="764624" y="666014"/>
                </a:lnTo>
                <a:lnTo>
                  <a:pt x="767640" y="669293"/>
                </a:lnTo>
                <a:lnTo>
                  <a:pt x="768820" y="671391"/>
                </a:lnTo>
                <a:lnTo>
                  <a:pt x="769607" y="673096"/>
                </a:lnTo>
                <a:lnTo>
                  <a:pt x="770524" y="674276"/>
                </a:lnTo>
                <a:lnTo>
                  <a:pt x="771311" y="674538"/>
                </a:lnTo>
                <a:lnTo>
                  <a:pt x="773016" y="674538"/>
                </a:lnTo>
                <a:lnTo>
                  <a:pt x="778392" y="675718"/>
                </a:lnTo>
                <a:lnTo>
                  <a:pt x="778786" y="674276"/>
                </a:lnTo>
                <a:lnTo>
                  <a:pt x="780097" y="674931"/>
                </a:lnTo>
                <a:lnTo>
                  <a:pt x="780097" y="673620"/>
                </a:lnTo>
                <a:lnTo>
                  <a:pt x="781146" y="674276"/>
                </a:lnTo>
                <a:lnTo>
                  <a:pt x="782589" y="674538"/>
                </a:lnTo>
                <a:lnTo>
                  <a:pt x="782589" y="673882"/>
                </a:lnTo>
                <a:lnTo>
                  <a:pt x="785080" y="674276"/>
                </a:lnTo>
                <a:lnTo>
                  <a:pt x="785473" y="670735"/>
                </a:lnTo>
                <a:lnTo>
                  <a:pt x="785867" y="667981"/>
                </a:lnTo>
                <a:lnTo>
                  <a:pt x="786260" y="667981"/>
                </a:lnTo>
                <a:lnTo>
                  <a:pt x="786522" y="667981"/>
                </a:lnTo>
                <a:lnTo>
                  <a:pt x="787834" y="668244"/>
                </a:lnTo>
                <a:lnTo>
                  <a:pt x="788621" y="667981"/>
                </a:lnTo>
                <a:lnTo>
                  <a:pt x="788621" y="667195"/>
                </a:lnTo>
                <a:lnTo>
                  <a:pt x="788358" y="666539"/>
                </a:lnTo>
                <a:lnTo>
                  <a:pt x="788358" y="666014"/>
                </a:lnTo>
                <a:lnTo>
                  <a:pt x="788621" y="665359"/>
                </a:lnTo>
                <a:lnTo>
                  <a:pt x="788621" y="664703"/>
                </a:lnTo>
                <a:lnTo>
                  <a:pt x="788621" y="664310"/>
                </a:lnTo>
                <a:lnTo>
                  <a:pt x="789276" y="664703"/>
                </a:lnTo>
                <a:lnTo>
                  <a:pt x="790456" y="663916"/>
                </a:lnTo>
                <a:lnTo>
                  <a:pt x="790456" y="662998"/>
                </a:lnTo>
                <a:lnTo>
                  <a:pt x="790719" y="662998"/>
                </a:lnTo>
                <a:lnTo>
                  <a:pt x="791243" y="662998"/>
                </a:lnTo>
                <a:lnTo>
                  <a:pt x="791505" y="662605"/>
                </a:lnTo>
                <a:lnTo>
                  <a:pt x="794653" y="660900"/>
                </a:lnTo>
                <a:lnTo>
                  <a:pt x="795439" y="661163"/>
                </a:lnTo>
                <a:lnTo>
                  <a:pt x="796357" y="660376"/>
                </a:lnTo>
                <a:lnTo>
                  <a:pt x="797144" y="659720"/>
                </a:lnTo>
                <a:lnTo>
                  <a:pt x="797800" y="658671"/>
                </a:lnTo>
                <a:lnTo>
                  <a:pt x="799636" y="656180"/>
                </a:lnTo>
                <a:lnTo>
                  <a:pt x="800291" y="655524"/>
                </a:lnTo>
                <a:lnTo>
                  <a:pt x="798980" y="652639"/>
                </a:lnTo>
                <a:lnTo>
                  <a:pt x="797800" y="653032"/>
                </a:lnTo>
                <a:lnTo>
                  <a:pt x="797537" y="651197"/>
                </a:lnTo>
                <a:lnTo>
                  <a:pt x="797144" y="650148"/>
                </a:lnTo>
                <a:lnTo>
                  <a:pt x="796357" y="649492"/>
                </a:lnTo>
                <a:lnTo>
                  <a:pt x="796095" y="649099"/>
                </a:lnTo>
                <a:lnTo>
                  <a:pt x="795439" y="649099"/>
                </a:lnTo>
                <a:lnTo>
                  <a:pt x="795439" y="648443"/>
                </a:lnTo>
                <a:lnTo>
                  <a:pt x="794653" y="647656"/>
                </a:lnTo>
                <a:lnTo>
                  <a:pt x="794915" y="646738"/>
                </a:lnTo>
                <a:lnTo>
                  <a:pt x="795439" y="646214"/>
                </a:lnTo>
                <a:lnTo>
                  <a:pt x="794653" y="643853"/>
                </a:lnTo>
                <a:lnTo>
                  <a:pt x="794653" y="643198"/>
                </a:lnTo>
                <a:lnTo>
                  <a:pt x="794653" y="642411"/>
                </a:lnTo>
                <a:lnTo>
                  <a:pt x="794653" y="642018"/>
                </a:lnTo>
                <a:lnTo>
                  <a:pt x="794915" y="641362"/>
                </a:lnTo>
                <a:lnTo>
                  <a:pt x="794653" y="641362"/>
                </a:lnTo>
                <a:lnTo>
                  <a:pt x="794915" y="640575"/>
                </a:lnTo>
                <a:lnTo>
                  <a:pt x="794915" y="638215"/>
                </a:lnTo>
                <a:lnTo>
                  <a:pt x="794653" y="636379"/>
                </a:lnTo>
                <a:lnTo>
                  <a:pt x="795439" y="634936"/>
                </a:lnTo>
                <a:lnTo>
                  <a:pt x="794653" y="634281"/>
                </a:lnTo>
                <a:lnTo>
                  <a:pt x="793997" y="633494"/>
                </a:lnTo>
                <a:lnTo>
                  <a:pt x="794915" y="631134"/>
                </a:lnTo>
                <a:lnTo>
                  <a:pt x="795702" y="630740"/>
                </a:lnTo>
                <a:lnTo>
                  <a:pt x="797537" y="630347"/>
                </a:lnTo>
                <a:lnTo>
                  <a:pt x="801996" y="628642"/>
                </a:lnTo>
                <a:lnTo>
                  <a:pt x="802520" y="627855"/>
                </a:lnTo>
                <a:lnTo>
                  <a:pt x="803963" y="627200"/>
                </a:lnTo>
                <a:lnTo>
                  <a:pt x="803438" y="626151"/>
                </a:lnTo>
                <a:lnTo>
                  <a:pt x="802520" y="626413"/>
                </a:lnTo>
                <a:lnTo>
                  <a:pt x="801996" y="626413"/>
                </a:lnTo>
                <a:lnTo>
                  <a:pt x="801078" y="627200"/>
                </a:lnTo>
                <a:lnTo>
                  <a:pt x="799636" y="625757"/>
                </a:lnTo>
                <a:lnTo>
                  <a:pt x="799898" y="625364"/>
                </a:lnTo>
                <a:lnTo>
                  <a:pt x="797144" y="624315"/>
                </a:lnTo>
                <a:lnTo>
                  <a:pt x="796357" y="624577"/>
                </a:lnTo>
                <a:lnTo>
                  <a:pt x="795439" y="624315"/>
                </a:lnTo>
                <a:lnTo>
                  <a:pt x="794259" y="624577"/>
                </a:lnTo>
                <a:lnTo>
                  <a:pt x="793997" y="622479"/>
                </a:lnTo>
                <a:lnTo>
                  <a:pt x="793997" y="621561"/>
                </a:lnTo>
                <a:lnTo>
                  <a:pt x="793341" y="621037"/>
                </a:lnTo>
                <a:lnTo>
                  <a:pt x="793341" y="619594"/>
                </a:lnTo>
                <a:lnTo>
                  <a:pt x="792554" y="619594"/>
                </a:lnTo>
                <a:lnTo>
                  <a:pt x="792554" y="617889"/>
                </a:lnTo>
                <a:lnTo>
                  <a:pt x="790063" y="617234"/>
                </a:lnTo>
                <a:lnTo>
                  <a:pt x="789276" y="615791"/>
                </a:lnTo>
                <a:lnTo>
                  <a:pt x="789801" y="615136"/>
                </a:lnTo>
                <a:lnTo>
                  <a:pt x="790719" y="614742"/>
                </a:lnTo>
                <a:lnTo>
                  <a:pt x="792161" y="614480"/>
                </a:lnTo>
                <a:lnTo>
                  <a:pt x="792817" y="614480"/>
                </a:lnTo>
                <a:lnTo>
                  <a:pt x="796095" y="612513"/>
                </a:lnTo>
                <a:lnTo>
                  <a:pt x="797537" y="612251"/>
                </a:lnTo>
                <a:lnTo>
                  <a:pt x="799898" y="611595"/>
                </a:lnTo>
                <a:lnTo>
                  <a:pt x="801340" y="610153"/>
                </a:lnTo>
                <a:lnTo>
                  <a:pt x="801734" y="609759"/>
                </a:lnTo>
                <a:lnTo>
                  <a:pt x="801078" y="608841"/>
                </a:lnTo>
                <a:lnTo>
                  <a:pt x="801078" y="607661"/>
                </a:lnTo>
                <a:lnTo>
                  <a:pt x="802520" y="607661"/>
                </a:lnTo>
                <a:lnTo>
                  <a:pt x="803176" y="608317"/>
                </a:lnTo>
                <a:lnTo>
                  <a:pt x="804618" y="608317"/>
                </a:lnTo>
                <a:lnTo>
                  <a:pt x="804618" y="608055"/>
                </a:lnTo>
                <a:lnTo>
                  <a:pt x="805668" y="608317"/>
                </a:lnTo>
                <a:lnTo>
                  <a:pt x="808159" y="608055"/>
                </a:lnTo>
                <a:lnTo>
                  <a:pt x="808421" y="607661"/>
                </a:lnTo>
                <a:lnTo>
                  <a:pt x="817015" y="609735"/>
                </a:lnTo>
                <a:lnTo>
                  <a:pt x="808291" y="607530"/>
                </a:lnTo>
                <a:lnTo>
                  <a:pt x="808028" y="607923"/>
                </a:lnTo>
                <a:lnTo>
                  <a:pt x="805537" y="608185"/>
                </a:lnTo>
                <a:lnTo>
                  <a:pt x="804488" y="607923"/>
                </a:lnTo>
                <a:lnTo>
                  <a:pt x="804488" y="608185"/>
                </a:lnTo>
                <a:lnTo>
                  <a:pt x="803045" y="608185"/>
                </a:lnTo>
                <a:lnTo>
                  <a:pt x="802390" y="607530"/>
                </a:lnTo>
                <a:lnTo>
                  <a:pt x="800947" y="607530"/>
                </a:lnTo>
                <a:lnTo>
                  <a:pt x="800947" y="608710"/>
                </a:lnTo>
                <a:lnTo>
                  <a:pt x="801603" y="609628"/>
                </a:lnTo>
                <a:lnTo>
                  <a:pt x="801209" y="610021"/>
                </a:lnTo>
                <a:lnTo>
                  <a:pt x="799767" y="607136"/>
                </a:lnTo>
                <a:lnTo>
                  <a:pt x="798325" y="606743"/>
                </a:lnTo>
                <a:lnTo>
                  <a:pt x="794784" y="602547"/>
                </a:lnTo>
                <a:lnTo>
                  <a:pt x="793079" y="600448"/>
                </a:lnTo>
                <a:lnTo>
                  <a:pt x="793079" y="600186"/>
                </a:lnTo>
                <a:lnTo>
                  <a:pt x="791899" y="598088"/>
                </a:lnTo>
                <a:lnTo>
                  <a:pt x="788752" y="596646"/>
                </a:lnTo>
                <a:lnTo>
                  <a:pt x="788752" y="595466"/>
                </a:lnTo>
                <a:lnTo>
                  <a:pt x="788096" y="595203"/>
                </a:lnTo>
                <a:lnTo>
                  <a:pt x="786261" y="595203"/>
                </a:lnTo>
                <a:lnTo>
                  <a:pt x="785998" y="595990"/>
                </a:lnTo>
                <a:lnTo>
                  <a:pt x="785605" y="595597"/>
                </a:lnTo>
                <a:lnTo>
                  <a:pt x="785343" y="596383"/>
                </a:lnTo>
                <a:lnTo>
                  <a:pt x="784687" y="596383"/>
                </a:lnTo>
                <a:lnTo>
                  <a:pt x="783507" y="597039"/>
                </a:lnTo>
                <a:lnTo>
                  <a:pt x="783113" y="597826"/>
                </a:lnTo>
                <a:lnTo>
                  <a:pt x="779966" y="599662"/>
                </a:lnTo>
                <a:lnTo>
                  <a:pt x="780360" y="600580"/>
                </a:lnTo>
                <a:lnTo>
                  <a:pt x="778262" y="602678"/>
                </a:lnTo>
                <a:lnTo>
                  <a:pt x="778655" y="603465"/>
                </a:lnTo>
                <a:lnTo>
                  <a:pt x="776819" y="606349"/>
                </a:lnTo>
                <a:lnTo>
                  <a:pt x="775770" y="606087"/>
                </a:lnTo>
                <a:lnTo>
                  <a:pt x="775114" y="603989"/>
                </a:lnTo>
                <a:lnTo>
                  <a:pt x="773934" y="602809"/>
                </a:lnTo>
                <a:lnTo>
                  <a:pt x="772230" y="605694"/>
                </a:lnTo>
                <a:lnTo>
                  <a:pt x="768033" y="606087"/>
                </a:lnTo>
                <a:lnTo>
                  <a:pt x="766853" y="606087"/>
                </a:lnTo>
                <a:lnTo>
                  <a:pt x="762264" y="606087"/>
                </a:lnTo>
                <a:lnTo>
                  <a:pt x="760428" y="607005"/>
                </a:lnTo>
                <a:lnTo>
                  <a:pt x="759510" y="607005"/>
                </a:lnTo>
                <a:lnTo>
                  <a:pt x="759510" y="605169"/>
                </a:lnTo>
                <a:lnTo>
                  <a:pt x="759116" y="604514"/>
                </a:lnTo>
                <a:lnTo>
                  <a:pt x="759903" y="603727"/>
                </a:lnTo>
                <a:lnTo>
                  <a:pt x="759641" y="603071"/>
                </a:lnTo>
                <a:lnTo>
                  <a:pt x="758854" y="603333"/>
                </a:lnTo>
                <a:lnTo>
                  <a:pt x="757674" y="602547"/>
                </a:lnTo>
                <a:lnTo>
                  <a:pt x="758068" y="601891"/>
                </a:lnTo>
                <a:lnTo>
                  <a:pt x="757281" y="601629"/>
                </a:lnTo>
                <a:lnTo>
                  <a:pt x="756625" y="600842"/>
                </a:lnTo>
                <a:lnTo>
                  <a:pt x="756625" y="599662"/>
                </a:lnTo>
                <a:lnTo>
                  <a:pt x="755445" y="599662"/>
                </a:lnTo>
                <a:lnTo>
                  <a:pt x="754002" y="599006"/>
                </a:lnTo>
                <a:lnTo>
                  <a:pt x="753609" y="598744"/>
                </a:lnTo>
                <a:lnTo>
                  <a:pt x="753609" y="597564"/>
                </a:lnTo>
                <a:lnTo>
                  <a:pt x="752822" y="597564"/>
                </a:lnTo>
                <a:lnTo>
                  <a:pt x="752429" y="597301"/>
                </a:lnTo>
                <a:lnTo>
                  <a:pt x="752429" y="594810"/>
                </a:lnTo>
                <a:lnTo>
                  <a:pt x="752167" y="593105"/>
                </a:lnTo>
                <a:lnTo>
                  <a:pt x="752429" y="591925"/>
                </a:lnTo>
                <a:lnTo>
                  <a:pt x="752167" y="591663"/>
                </a:lnTo>
                <a:lnTo>
                  <a:pt x="751511" y="591663"/>
                </a:lnTo>
                <a:lnTo>
                  <a:pt x="750724" y="592318"/>
                </a:lnTo>
                <a:lnTo>
                  <a:pt x="750331" y="592318"/>
                </a:lnTo>
                <a:lnTo>
                  <a:pt x="749282" y="590876"/>
                </a:lnTo>
                <a:lnTo>
                  <a:pt x="747839" y="589696"/>
                </a:lnTo>
                <a:lnTo>
                  <a:pt x="747839" y="589434"/>
                </a:lnTo>
                <a:lnTo>
                  <a:pt x="748626" y="588253"/>
                </a:lnTo>
                <a:lnTo>
                  <a:pt x="748626" y="587991"/>
                </a:lnTo>
                <a:lnTo>
                  <a:pt x="747446" y="588778"/>
                </a:lnTo>
                <a:lnTo>
                  <a:pt x="746003" y="588384"/>
                </a:lnTo>
                <a:lnTo>
                  <a:pt x="744561" y="589565"/>
                </a:lnTo>
                <a:lnTo>
                  <a:pt x="744299" y="589171"/>
                </a:lnTo>
                <a:lnTo>
                  <a:pt x="743905" y="588384"/>
                </a:lnTo>
                <a:lnTo>
                  <a:pt x="743250" y="588384"/>
                </a:lnTo>
                <a:lnTo>
                  <a:pt x="743250" y="589827"/>
                </a:lnTo>
                <a:lnTo>
                  <a:pt x="742463" y="589827"/>
                </a:lnTo>
                <a:lnTo>
                  <a:pt x="741807" y="588909"/>
                </a:lnTo>
                <a:lnTo>
                  <a:pt x="741545" y="589171"/>
                </a:lnTo>
                <a:lnTo>
                  <a:pt x="741020" y="590351"/>
                </a:lnTo>
                <a:lnTo>
                  <a:pt x="740758" y="590614"/>
                </a:lnTo>
                <a:lnTo>
                  <a:pt x="740365" y="589565"/>
                </a:lnTo>
                <a:lnTo>
                  <a:pt x="739578" y="589171"/>
                </a:lnTo>
                <a:lnTo>
                  <a:pt x="738660" y="590351"/>
                </a:lnTo>
                <a:lnTo>
                  <a:pt x="737873" y="590351"/>
                </a:lnTo>
                <a:lnTo>
                  <a:pt x="737480" y="589958"/>
                </a:lnTo>
                <a:lnTo>
                  <a:pt x="737873" y="589040"/>
                </a:lnTo>
                <a:lnTo>
                  <a:pt x="737480" y="588647"/>
                </a:lnTo>
                <a:lnTo>
                  <a:pt x="736693" y="589827"/>
                </a:lnTo>
                <a:lnTo>
                  <a:pt x="736431" y="590089"/>
                </a:lnTo>
                <a:lnTo>
                  <a:pt x="735775" y="589171"/>
                </a:lnTo>
                <a:lnTo>
                  <a:pt x="735382" y="589171"/>
                </a:lnTo>
                <a:lnTo>
                  <a:pt x="735120" y="590614"/>
                </a:lnTo>
                <a:lnTo>
                  <a:pt x="734726" y="590876"/>
                </a:lnTo>
                <a:lnTo>
                  <a:pt x="734464" y="590614"/>
                </a:lnTo>
                <a:lnTo>
                  <a:pt x="734071" y="589827"/>
                </a:lnTo>
                <a:lnTo>
                  <a:pt x="734071" y="589171"/>
                </a:lnTo>
                <a:lnTo>
                  <a:pt x="732366" y="588778"/>
                </a:lnTo>
                <a:lnTo>
                  <a:pt x="731710" y="589958"/>
                </a:lnTo>
                <a:lnTo>
                  <a:pt x="730530" y="589958"/>
                </a:lnTo>
                <a:lnTo>
                  <a:pt x="730268" y="590220"/>
                </a:lnTo>
                <a:lnTo>
                  <a:pt x="730923" y="591007"/>
                </a:lnTo>
                <a:lnTo>
                  <a:pt x="730923" y="591663"/>
                </a:lnTo>
                <a:lnTo>
                  <a:pt x="730530" y="592056"/>
                </a:lnTo>
                <a:lnTo>
                  <a:pt x="728825" y="591269"/>
                </a:lnTo>
                <a:lnTo>
                  <a:pt x="726727" y="589434"/>
                </a:lnTo>
                <a:lnTo>
                  <a:pt x="725940" y="588384"/>
                </a:lnTo>
                <a:lnTo>
                  <a:pt x="725547" y="587991"/>
                </a:lnTo>
                <a:lnTo>
                  <a:pt x="724760" y="587991"/>
                </a:lnTo>
                <a:lnTo>
                  <a:pt x="723318" y="588647"/>
                </a:lnTo>
                <a:lnTo>
                  <a:pt x="722924" y="588647"/>
                </a:lnTo>
                <a:lnTo>
                  <a:pt x="720826" y="587204"/>
                </a:lnTo>
                <a:lnTo>
                  <a:pt x="720564" y="587204"/>
                </a:lnTo>
                <a:lnTo>
                  <a:pt x="719384" y="588384"/>
                </a:lnTo>
                <a:lnTo>
                  <a:pt x="718728" y="588647"/>
                </a:lnTo>
                <a:lnTo>
                  <a:pt x="718466" y="588384"/>
                </a:lnTo>
                <a:lnTo>
                  <a:pt x="718073" y="587729"/>
                </a:lnTo>
                <a:lnTo>
                  <a:pt x="718466" y="585893"/>
                </a:lnTo>
                <a:lnTo>
                  <a:pt x="719122" y="584450"/>
                </a:lnTo>
                <a:lnTo>
                  <a:pt x="719122" y="583795"/>
                </a:lnTo>
                <a:lnTo>
                  <a:pt x="717679" y="584450"/>
                </a:lnTo>
                <a:lnTo>
                  <a:pt x="716499" y="583008"/>
                </a:lnTo>
                <a:lnTo>
                  <a:pt x="716237" y="583401"/>
                </a:lnTo>
                <a:lnTo>
                  <a:pt x="716237" y="583664"/>
                </a:lnTo>
                <a:lnTo>
                  <a:pt x="715843" y="583401"/>
                </a:lnTo>
                <a:lnTo>
                  <a:pt x="715843" y="582615"/>
                </a:lnTo>
                <a:lnTo>
                  <a:pt x="715057" y="582615"/>
                </a:lnTo>
                <a:lnTo>
                  <a:pt x="714794" y="581959"/>
                </a:lnTo>
                <a:lnTo>
                  <a:pt x="714401" y="581959"/>
                </a:lnTo>
                <a:lnTo>
                  <a:pt x="714401" y="581172"/>
                </a:lnTo>
                <a:lnTo>
                  <a:pt x="714401" y="579992"/>
                </a:lnTo>
                <a:lnTo>
                  <a:pt x="714139" y="579074"/>
                </a:lnTo>
                <a:lnTo>
                  <a:pt x="712303" y="578681"/>
                </a:lnTo>
                <a:lnTo>
                  <a:pt x="709418" y="578025"/>
                </a:lnTo>
                <a:lnTo>
                  <a:pt x="709156" y="577238"/>
                </a:lnTo>
                <a:lnTo>
                  <a:pt x="708500" y="578681"/>
                </a:lnTo>
                <a:lnTo>
                  <a:pt x="708107" y="579468"/>
                </a:lnTo>
                <a:lnTo>
                  <a:pt x="707844" y="579205"/>
                </a:lnTo>
                <a:lnTo>
                  <a:pt x="707844" y="579861"/>
                </a:lnTo>
                <a:lnTo>
                  <a:pt x="707844" y="580648"/>
                </a:lnTo>
                <a:lnTo>
                  <a:pt x="707451" y="580648"/>
                </a:lnTo>
                <a:lnTo>
                  <a:pt x="706664" y="580910"/>
                </a:lnTo>
                <a:lnTo>
                  <a:pt x="706009" y="581566"/>
                </a:lnTo>
                <a:lnTo>
                  <a:pt x="704566" y="580123"/>
                </a:lnTo>
                <a:lnTo>
                  <a:pt x="704959" y="579861"/>
                </a:lnTo>
                <a:lnTo>
                  <a:pt x="704566" y="579468"/>
                </a:lnTo>
                <a:lnTo>
                  <a:pt x="704959" y="578418"/>
                </a:lnTo>
                <a:lnTo>
                  <a:pt x="704304" y="576976"/>
                </a:lnTo>
                <a:lnTo>
                  <a:pt x="703910" y="576320"/>
                </a:lnTo>
                <a:lnTo>
                  <a:pt x="703648" y="577763"/>
                </a:lnTo>
                <a:lnTo>
                  <a:pt x="702206" y="578418"/>
                </a:lnTo>
                <a:lnTo>
                  <a:pt x="701026" y="578418"/>
                </a:lnTo>
                <a:lnTo>
                  <a:pt x="700108" y="579861"/>
                </a:lnTo>
                <a:lnTo>
                  <a:pt x="698272" y="580123"/>
                </a:lnTo>
                <a:lnTo>
                  <a:pt x="697354" y="580123"/>
                </a:lnTo>
                <a:lnTo>
                  <a:pt x="696960" y="580517"/>
                </a:lnTo>
                <a:lnTo>
                  <a:pt x="697354" y="581172"/>
                </a:lnTo>
                <a:lnTo>
                  <a:pt x="695911" y="581959"/>
                </a:lnTo>
                <a:lnTo>
                  <a:pt x="695911" y="581172"/>
                </a:lnTo>
                <a:lnTo>
                  <a:pt x="695518" y="579730"/>
                </a:lnTo>
                <a:lnTo>
                  <a:pt x="694338" y="579730"/>
                </a:lnTo>
                <a:lnTo>
                  <a:pt x="694076" y="580779"/>
                </a:lnTo>
                <a:lnTo>
                  <a:pt x="693420" y="580779"/>
                </a:lnTo>
                <a:lnTo>
                  <a:pt x="692502" y="580779"/>
                </a:lnTo>
                <a:lnTo>
                  <a:pt x="692502" y="581172"/>
                </a:lnTo>
                <a:lnTo>
                  <a:pt x="692502" y="581435"/>
                </a:lnTo>
                <a:lnTo>
                  <a:pt x="692109" y="581172"/>
                </a:lnTo>
                <a:lnTo>
                  <a:pt x="691322" y="579992"/>
                </a:lnTo>
                <a:lnTo>
                  <a:pt x="691322" y="580385"/>
                </a:lnTo>
                <a:lnTo>
                  <a:pt x="690404" y="580385"/>
                </a:lnTo>
                <a:lnTo>
                  <a:pt x="690011" y="580648"/>
                </a:lnTo>
                <a:lnTo>
                  <a:pt x="689748" y="579599"/>
                </a:lnTo>
                <a:lnTo>
                  <a:pt x="689748" y="578156"/>
                </a:lnTo>
                <a:lnTo>
                  <a:pt x="689748" y="577763"/>
                </a:lnTo>
                <a:lnTo>
                  <a:pt x="688306" y="576976"/>
                </a:lnTo>
                <a:lnTo>
                  <a:pt x="688306" y="576320"/>
                </a:lnTo>
                <a:lnTo>
                  <a:pt x="687912" y="576320"/>
                </a:lnTo>
                <a:lnTo>
                  <a:pt x="688306" y="575534"/>
                </a:lnTo>
                <a:lnTo>
                  <a:pt x="688306" y="575271"/>
                </a:lnTo>
                <a:lnTo>
                  <a:pt x="689093" y="575271"/>
                </a:lnTo>
                <a:lnTo>
                  <a:pt x="689093" y="574878"/>
                </a:lnTo>
                <a:lnTo>
                  <a:pt x="688306" y="574616"/>
                </a:lnTo>
                <a:lnTo>
                  <a:pt x="687912" y="574222"/>
                </a:lnTo>
                <a:lnTo>
                  <a:pt x="686863" y="573960"/>
                </a:lnTo>
                <a:lnTo>
                  <a:pt x="686470" y="574747"/>
                </a:lnTo>
                <a:lnTo>
                  <a:pt x="684372" y="573567"/>
                </a:lnTo>
                <a:lnTo>
                  <a:pt x="684765" y="573304"/>
                </a:lnTo>
                <a:lnTo>
                  <a:pt x="682929" y="572124"/>
                </a:lnTo>
                <a:lnTo>
                  <a:pt x="683323" y="571337"/>
                </a:lnTo>
                <a:lnTo>
                  <a:pt x="682929" y="571337"/>
                </a:lnTo>
                <a:lnTo>
                  <a:pt x="682667" y="570944"/>
                </a:lnTo>
                <a:lnTo>
                  <a:pt x="682667" y="570682"/>
                </a:lnTo>
                <a:lnTo>
                  <a:pt x="682274" y="570288"/>
                </a:lnTo>
                <a:lnTo>
                  <a:pt x="682274" y="570026"/>
                </a:lnTo>
                <a:lnTo>
                  <a:pt x="681487" y="569633"/>
                </a:lnTo>
                <a:lnTo>
                  <a:pt x="681487" y="570026"/>
                </a:lnTo>
                <a:lnTo>
                  <a:pt x="681225" y="570026"/>
                </a:lnTo>
                <a:lnTo>
                  <a:pt x="680831" y="570026"/>
                </a:lnTo>
                <a:lnTo>
                  <a:pt x="680569" y="569633"/>
                </a:lnTo>
                <a:lnTo>
                  <a:pt x="680176" y="569370"/>
                </a:lnTo>
                <a:lnTo>
                  <a:pt x="680176" y="568977"/>
                </a:lnTo>
                <a:lnTo>
                  <a:pt x="680176" y="568715"/>
                </a:lnTo>
                <a:lnTo>
                  <a:pt x="679913" y="568715"/>
                </a:lnTo>
                <a:lnTo>
                  <a:pt x="679389" y="568715"/>
                </a:lnTo>
                <a:lnTo>
                  <a:pt x="679127" y="568977"/>
                </a:lnTo>
                <a:lnTo>
                  <a:pt x="678733" y="568977"/>
                </a:lnTo>
                <a:lnTo>
                  <a:pt x="677291" y="568977"/>
                </a:lnTo>
                <a:lnTo>
                  <a:pt x="677684" y="570157"/>
                </a:lnTo>
                <a:lnTo>
                  <a:pt x="676504" y="570419"/>
                </a:lnTo>
                <a:lnTo>
                  <a:pt x="675193" y="570419"/>
                </a:lnTo>
                <a:lnTo>
                  <a:pt x="675150" y="570383"/>
                </a:lnTo>
                <a:lnTo>
                  <a:pt x="675717" y="570157"/>
                </a:lnTo>
                <a:lnTo>
                  <a:pt x="674799" y="568977"/>
                </a:lnTo>
                <a:lnTo>
                  <a:pt x="674406" y="569764"/>
                </a:lnTo>
                <a:lnTo>
                  <a:pt x="675150" y="570383"/>
                </a:lnTo>
                <a:lnTo>
                  <a:pt x="675062" y="570419"/>
                </a:lnTo>
                <a:lnTo>
                  <a:pt x="675193" y="570419"/>
                </a:lnTo>
                <a:lnTo>
                  <a:pt x="674406" y="570813"/>
                </a:lnTo>
                <a:lnTo>
                  <a:pt x="672964" y="571075"/>
                </a:lnTo>
                <a:lnTo>
                  <a:pt x="672964" y="572255"/>
                </a:lnTo>
                <a:lnTo>
                  <a:pt x="672964" y="573698"/>
                </a:lnTo>
                <a:lnTo>
                  <a:pt x="672964" y="574091"/>
                </a:lnTo>
                <a:lnTo>
                  <a:pt x="671259" y="575140"/>
                </a:lnTo>
                <a:lnTo>
                  <a:pt x="669161" y="575796"/>
                </a:lnTo>
                <a:lnTo>
                  <a:pt x="669161" y="576189"/>
                </a:lnTo>
                <a:lnTo>
                  <a:pt x="667981" y="576189"/>
                </a:lnTo>
                <a:lnTo>
                  <a:pt x="667325" y="576845"/>
                </a:lnTo>
                <a:lnTo>
                  <a:pt x="667325" y="576189"/>
                </a:lnTo>
                <a:lnTo>
                  <a:pt x="667063" y="575402"/>
                </a:lnTo>
                <a:lnTo>
                  <a:pt x="667063" y="575009"/>
                </a:lnTo>
                <a:lnTo>
                  <a:pt x="667325" y="574747"/>
                </a:lnTo>
                <a:lnTo>
                  <a:pt x="666538" y="574353"/>
                </a:lnTo>
                <a:lnTo>
                  <a:pt x="665882" y="573698"/>
                </a:lnTo>
                <a:lnTo>
                  <a:pt x="664440" y="573698"/>
                </a:lnTo>
                <a:lnTo>
                  <a:pt x="664440" y="572911"/>
                </a:lnTo>
                <a:lnTo>
                  <a:pt x="663653" y="572911"/>
                </a:lnTo>
                <a:lnTo>
                  <a:pt x="662998" y="573304"/>
                </a:lnTo>
                <a:lnTo>
                  <a:pt x="662998" y="572518"/>
                </a:lnTo>
                <a:lnTo>
                  <a:pt x="663260" y="571731"/>
                </a:lnTo>
                <a:lnTo>
                  <a:pt x="662998" y="571731"/>
                </a:lnTo>
                <a:lnTo>
                  <a:pt x="662998" y="571469"/>
                </a:lnTo>
                <a:lnTo>
                  <a:pt x="663916" y="569633"/>
                </a:lnTo>
                <a:lnTo>
                  <a:pt x="664702" y="569633"/>
                </a:lnTo>
                <a:lnTo>
                  <a:pt x="663260" y="568584"/>
                </a:lnTo>
                <a:lnTo>
                  <a:pt x="663260" y="567404"/>
                </a:lnTo>
                <a:lnTo>
                  <a:pt x="663916" y="566748"/>
                </a:lnTo>
                <a:lnTo>
                  <a:pt x="665096" y="565961"/>
                </a:lnTo>
                <a:lnTo>
                  <a:pt x="665882" y="565961"/>
                </a:lnTo>
                <a:lnTo>
                  <a:pt x="665882" y="565830"/>
                </a:lnTo>
                <a:lnTo>
                  <a:pt x="667325" y="564387"/>
                </a:lnTo>
                <a:lnTo>
                  <a:pt x="667981" y="564387"/>
                </a:lnTo>
                <a:lnTo>
                  <a:pt x="668767" y="562945"/>
                </a:lnTo>
                <a:lnTo>
                  <a:pt x="669161" y="562552"/>
                </a:lnTo>
                <a:lnTo>
                  <a:pt x="669161" y="561896"/>
                </a:lnTo>
                <a:lnTo>
                  <a:pt x="669948" y="561240"/>
                </a:lnTo>
                <a:lnTo>
                  <a:pt x="669948" y="560191"/>
                </a:lnTo>
                <a:lnTo>
                  <a:pt x="662735" y="557700"/>
                </a:lnTo>
                <a:lnTo>
                  <a:pt x="660375" y="561634"/>
                </a:lnTo>
                <a:lnTo>
                  <a:pt x="659195" y="560454"/>
                </a:lnTo>
                <a:lnTo>
                  <a:pt x="658408" y="559798"/>
                </a:lnTo>
                <a:lnTo>
                  <a:pt x="654212" y="563076"/>
                </a:lnTo>
                <a:lnTo>
                  <a:pt x="651851" y="559798"/>
                </a:lnTo>
                <a:lnTo>
                  <a:pt x="650671" y="559798"/>
                </a:lnTo>
                <a:lnTo>
                  <a:pt x="649622" y="558355"/>
                </a:lnTo>
                <a:lnTo>
                  <a:pt x="648442" y="559011"/>
                </a:lnTo>
                <a:lnTo>
                  <a:pt x="648180" y="558749"/>
                </a:lnTo>
                <a:lnTo>
                  <a:pt x="646082" y="558355"/>
                </a:lnTo>
                <a:lnTo>
                  <a:pt x="644639" y="555471"/>
                </a:lnTo>
                <a:lnTo>
                  <a:pt x="643984" y="555339"/>
                </a:lnTo>
                <a:lnTo>
                  <a:pt x="643590" y="554159"/>
                </a:lnTo>
                <a:lnTo>
                  <a:pt x="642803" y="554159"/>
                </a:lnTo>
                <a:lnTo>
                  <a:pt x="642803" y="552455"/>
                </a:lnTo>
                <a:lnTo>
                  <a:pt x="642148" y="552455"/>
                </a:lnTo>
                <a:lnTo>
                  <a:pt x="641886" y="551274"/>
                </a:lnTo>
                <a:lnTo>
                  <a:pt x="637952" y="551274"/>
                </a:lnTo>
                <a:lnTo>
                  <a:pt x="637165" y="551012"/>
                </a:lnTo>
                <a:lnTo>
                  <a:pt x="632182" y="551930"/>
                </a:lnTo>
                <a:lnTo>
                  <a:pt x="632182" y="551274"/>
                </a:lnTo>
                <a:lnTo>
                  <a:pt x="630871" y="551799"/>
                </a:lnTo>
                <a:lnTo>
                  <a:pt x="629428" y="547209"/>
                </a:lnTo>
                <a:lnTo>
                  <a:pt x="629428" y="538292"/>
                </a:lnTo>
                <a:lnTo>
                  <a:pt x="629690" y="535408"/>
                </a:lnTo>
                <a:lnTo>
                  <a:pt x="630084" y="533572"/>
                </a:lnTo>
                <a:lnTo>
                  <a:pt x="631526" y="524130"/>
                </a:lnTo>
                <a:lnTo>
                  <a:pt x="632575" y="518492"/>
                </a:lnTo>
                <a:lnTo>
                  <a:pt x="633755" y="509837"/>
                </a:lnTo>
                <a:lnTo>
                  <a:pt x="633362" y="503936"/>
                </a:lnTo>
                <a:lnTo>
                  <a:pt x="632706" y="500002"/>
                </a:lnTo>
                <a:lnTo>
                  <a:pt x="633362" y="495019"/>
                </a:lnTo>
                <a:lnTo>
                  <a:pt x="637296" y="479415"/>
                </a:lnTo>
                <a:lnTo>
                  <a:pt x="641230" y="479415"/>
                </a:lnTo>
                <a:lnTo>
                  <a:pt x="641230" y="477972"/>
                </a:lnTo>
                <a:lnTo>
                  <a:pt x="640836" y="475481"/>
                </a:lnTo>
                <a:lnTo>
                  <a:pt x="639132" y="475087"/>
                </a:lnTo>
                <a:lnTo>
                  <a:pt x="638738" y="474301"/>
                </a:lnTo>
                <a:lnTo>
                  <a:pt x="639132" y="472202"/>
                </a:lnTo>
                <a:lnTo>
                  <a:pt x="638738" y="470760"/>
                </a:lnTo>
                <a:lnTo>
                  <a:pt x="638083" y="466957"/>
                </a:lnTo>
                <a:lnTo>
                  <a:pt x="637820" y="465515"/>
                </a:lnTo>
                <a:lnTo>
                  <a:pt x="637820" y="463023"/>
                </a:lnTo>
                <a:lnTo>
                  <a:pt x="638476" y="461843"/>
                </a:lnTo>
                <a:lnTo>
                  <a:pt x="639263" y="461187"/>
                </a:lnTo>
                <a:lnTo>
                  <a:pt x="638476" y="461187"/>
                </a:lnTo>
                <a:lnTo>
                  <a:pt x="638083" y="459745"/>
                </a:lnTo>
                <a:lnTo>
                  <a:pt x="638083" y="457647"/>
                </a:lnTo>
                <a:lnTo>
                  <a:pt x="637820" y="456991"/>
                </a:lnTo>
                <a:lnTo>
                  <a:pt x="637820" y="456204"/>
                </a:lnTo>
                <a:lnTo>
                  <a:pt x="637820" y="454500"/>
                </a:lnTo>
                <a:lnTo>
                  <a:pt x="638083" y="454106"/>
                </a:lnTo>
                <a:lnTo>
                  <a:pt x="637820" y="453844"/>
                </a:lnTo>
                <a:lnTo>
                  <a:pt x="637820" y="452008"/>
                </a:lnTo>
                <a:lnTo>
                  <a:pt x="638083" y="451353"/>
                </a:lnTo>
                <a:lnTo>
                  <a:pt x="638476" y="451353"/>
                </a:lnTo>
                <a:lnTo>
                  <a:pt x="639263" y="451746"/>
                </a:lnTo>
                <a:lnTo>
                  <a:pt x="639263" y="451353"/>
                </a:lnTo>
                <a:lnTo>
                  <a:pt x="638869" y="451353"/>
                </a:lnTo>
                <a:lnTo>
                  <a:pt x="638214" y="451090"/>
                </a:lnTo>
                <a:lnTo>
                  <a:pt x="638214" y="449910"/>
                </a:lnTo>
                <a:lnTo>
                  <a:pt x="637952" y="447025"/>
                </a:lnTo>
                <a:lnTo>
                  <a:pt x="638214" y="445976"/>
                </a:lnTo>
                <a:lnTo>
                  <a:pt x="638214" y="444534"/>
                </a:lnTo>
                <a:lnTo>
                  <a:pt x="638869" y="444140"/>
                </a:lnTo>
                <a:lnTo>
                  <a:pt x="637952" y="444140"/>
                </a:lnTo>
                <a:lnTo>
                  <a:pt x="637952" y="443878"/>
                </a:lnTo>
                <a:lnTo>
                  <a:pt x="638214" y="443878"/>
                </a:lnTo>
                <a:lnTo>
                  <a:pt x="638214" y="442698"/>
                </a:lnTo>
                <a:lnTo>
                  <a:pt x="638607" y="442436"/>
                </a:lnTo>
                <a:lnTo>
                  <a:pt x="638214" y="442042"/>
                </a:lnTo>
                <a:lnTo>
                  <a:pt x="639656" y="442042"/>
                </a:lnTo>
                <a:lnTo>
                  <a:pt x="639394" y="441780"/>
                </a:lnTo>
                <a:lnTo>
                  <a:pt x="638214" y="441780"/>
                </a:lnTo>
                <a:lnTo>
                  <a:pt x="638607" y="441124"/>
                </a:lnTo>
                <a:lnTo>
                  <a:pt x="637952" y="440338"/>
                </a:lnTo>
                <a:lnTo>
                  <a:pt x="637558" y="434699"/>
                </a:lnTo>
                <a:lnTo>
                  <a:pt x="636903" y="431814"/>
                </a:lnTo>
                <a:lnTo>
                  <a:pt x="636116" y="427749"/>
                </a:lnTo>
                <a:lnTo>
                  <a:pt x="636116" y="426307"/>
                </a:lnTo>
                <a:lnTo>
                  <a:pt x="636509" y="424471"/>
                </a:lnTo>
                <a:lnTo>
                  <a:pt x="636509" y="423422"/>
                </a:lnTo>
                <a:lnTo>
                  <a:pt x="636903" y="421979"/>
                </a:lnTo>
                <a:lnTo>
                  <a:pt x="636903" y="420537"/>
                </a:lnTo>
                <a:lnTo>
                  <a:pt x="637165" y="420143"/>
                </a:lnTo>
                <a:lnTo>
                  <a:pt x="637558" y="420143"/>
                </a:lnTo>
                <a:lnTo>
                  <a:pt x="637558" y="419881"/>
                </a:lnTo>
                <a:lnTo>
                  <a:pt x="637165" y="419881"/>
                </a:lnTo>
                <a:lnTo>
                  <a:pt x="636509" y="418701"/>
                </a:lnTo>
                <a:lnTo>
                  <a:pt x="636509" y="415160"/>
                </a:lnTo>
                <a:lnTo>
                  <a:pt x="636903" y="412800"/>
                </a:lnTo>
                <a:lnTo>
                  <a:pt x="638607" y="412800"/>
                </a:lnTo>
                <a:lnTo>
                  <a:pt x="639001" y="411620"/>
                </a:lnTo>
                <a:lnTo>
                  <a:pt x="639919" y="410440"/>
                </a:lnTo>
                <a:lnTo>
                  <a:pt x="641754" y="410440"/>
                </a:lnTo>
                <a:lnTo>
                  <a:pt x="642410" y="411620"/>
                </a:lnTo>
                <a:lnTo>
                  <a:pt x="643852" y="409784"/>
                </a:lnTo>
                <a:lnTo>
                  <a:pt x="644902" y="408866"/>
                </a:lnTo>
                <a:lnTo>
                  <a:pt x="647000" y="407686"/>
                </a:lnTo>
                <a:lnTo>
                  <a:pt x="649491" y="407686"/>
                </a:lnTo>
                <a:lnTo>
                  <a:pt x="649229" y="407555"/>
                </a:lnTo>
                <a:lnTo>
                  <a:pt x="654605" y="406375"/>
                </a:lnTo>
                <a:lnTo>
                  <a:pt x="658801" y="404670"/>
                </a:lnTo>
                <a:lnTo>
                  <a:pt x="660244" y="403883"/>
                </a:lnTo>
                <a:lnTo>
                  <a:pt x="660899" y="403228"/>
                </a:lnTo>
                <a:lnTo>
                  <a:pt x="661162" y="403490"/>
                </a:lnTo>
                <a:lnTo>
                  <a:pt x="661949" y="403228"/>
                </a:lnTo>
                <a:lnTo>
                  <a:pt x="662342" y="404145"/>
                </a:lnTo>
                <a:lnTo>
                  <a:pt x="662604" y="404539"/>
                </a:lnTo>
                <a:lnTo>
                  <a:pt x="663784" y="404801"/>
                </a:lnTo>
                <a:lnTo>
                  <a:pt x="665489" y="403752"/>
                </a:lnTo>
                <a:lnTo>
                  <a:pt x="665882" y="404014"/>
                </a:lnTo>
                <a:lnTo>
                  <a:pt x="667981" y="405195"/>
                </a:lnTo>
                <a:lnTo>
                  <a:pt x="667981" y="404801"/>
                </a:lnTo>
                <a:lnTo>
                  <a:pt x="668374" y="404801"/>
                </a:lnTo>
                <a:lnTo>
                  <a:pt x="668636" y="404801"/>
                </a:lnTo>
                <a:lnTo>
                  <a:pt x="670079" y="404801"/>
                </a:lnTo>
                <a:lnTo>
                  <a:pt x="671915" y="405457"/>
                </a:lnTo>
                <a:lnTo>
                  <a:pt x="671915" y="404539"/>
                </a:lnTo>
                <a:lnTo>
                  <a:pt x="671915" y="403752"/>
                </a:lnTo>
                <a:lnTo>
                  <a:pt x="674275" y="403752"/>
                </a:lnTo>
                <a:lnTo>
                  <a:pt x="674275" y="403359"/>
                </a:lnTo>
                <a:lnTo>
                  <a:pt x="677553" y="401654"/>
                </a:lnTo>
                <a:lnTo>
                  <a:pt x="678996" y="399818"/>
                </a:lnTo>
                <a:lnTo>
                  <a:pt x="679258" y="400212"/>
                </a:lnTo>
                <a:lnTo>
                  <a:pt x="679651" y="400212"/>
                </a:lnTo>
                <a:lnTo>
                  <a:pt x="679913" y="398769"/>
                </a:lnTo>
                <a:lnTo>
                  <a:pt x="680700" y="398769"/>
                </a:lnTo>
                <a:lnTo>
                  <a:pt x="681094" y="397982"/>
                </a:lnTo>
                <a:lnTo>
                  <a:pt x="680438" y="396802"/>
                </a:lnTo>
                <a:lnTo>
                  <a:pt x="680700" y="395360"/>
                </a:lnTo>
                <a:lnTo>
                  <a:pt x="681356" y="395360"/>
                </a:lnTo>
                <a:lnTo>
                  <a:pt x="682536" y="395097"/>
                </a:lnTo>
                <a:lnTo>
                  <a:pt x="682798" y="394704"/>
                </a:lnTo>
                <a:lnTo>
                  <a:pt x="683585" y="394442"/>
                </a:lnTo>
                <a:lnTo>
                  <a:pt x="683323" y="392999"/>
                </a:lnTo>
                <a:lnTo>
                  <a:pt x="683585" y="392999"/>
                </a:lnTo>
                <a:lnTo>
                  <a:pt x="686077" y="390901"/>
                </a:lnTo>
                <a:lnTo>
                  <a:pt x="687519" y="390508"/>
                </a:lnTo>
                <a:lnTo>
                  <a:pt x="688175" y="390246"/>
                </a:lnTo>
                <a:lnTo>
                  <a:pt x="687781" y="388803"/>
                </a:lnTo>
                <a:lnTo>
                  <a:pt x="687519" y="388803"/>
                </a:lnTo>
                <a:lnTo>
                  <a:pt x="687126" y="388016"/>
                </a:lnTo>
                <a:lnTo>
                  <a:pt x="688568" y="387361"/>
                </a:lnTo>
                <a:lnTo>
                  <a:pt x="687912" y="385656"/>
                </a:lnTo>
                <a:lnTo>
                  <a:pt x="686470" y="385918"/>
                </a:lnTo>
                <a:lnTo>
                  <a:pt x="685683" y="383558"/>
                </a:lnTo>
                <a:lnTo>
                  <a:pt x="684765" y="382378"/>
                </a:lnTo>
                <a:lnTo>
                  <a:pt x="684372" y="382378"/>
                </a:lnTo>
                <a:lnTo>
                  <a:pt x="684372" y="381591"/>
                </a:lnTo>
                <a:lnTo>
                  <a:pt x="684372" y="381329"/>
                </a:lnTo>
                <a:lnTo>
                  <a:pt x="684110" y="376739"/>
                </a:lnTo>
                <a:lnTo>
                  <a:pt x="685159" y="375690"/>
                </a:lnTo>
                <a:lnTo>
                  <a:pt x="685552" y="372805"/>
                </a:lnTo>
                <a:lnTo>
                  <a:pt x="686601" y="373592"/>
                </a:lnTo>
                <a:lnTo>
                  <a:pt x="686339" y="368609"/>
                </a:lnTo>
                <a:lnTo>
                  <a:pt x="686995" y="364675"/>
                </a:lnTo>
                <a:lnTo>
                  <a:pt x="685814" y="365462"/>
                </a:lnTo>
                <a:lnTo>
                  <a:pt x="685159" y="365462"/>
                </a:lnTo>
                <a:lnTo>
                  <a:pt x="684110" y="366118"/>
                </a:lnTo>
                <a:lnTo>
                  <a:pt x="683323" y="366118"/>
                </a:lnTo>
                <a:lnTo>
                  <a:pt x="682536" y="365855"/>
                </a:lnTo>
                <a:lnTo>
                  <a:pt x="682143" y="365200"/>
                </a:lnTo>
                <a:lnTo>
                  <a:pt x="681356" y="364806"/>
                </a:lnTo>
                <a:lnTo>
                  <a:pt x="679651" y="358512"/>
                </a:lnTo>
                <a:lnTo>
                  <a:pt x="678471" y="356020"/>
                </a:lnTo>
                <a:lnTo>
                  <a:pt x="677815" y="354578"/>
                </a:lnTo>
                <a:lnTo>
                  <a:pt x="677815" y="353136"/>
                </a:lnTo>
                <a:lnTo>
                  <a:pt x="678209" y="352087"/>
                </a:lnTo>
                <a:lnTo>
                  <a:pt x="678996" y="350644"/>
                </a:lnTo>
                <a:lnTo>
                  <a:pt x="679913" y="348808"/>
                </a:lnTo>
                <a:lnTo>
                  <a:pt x="681094" y="347104"/>
                </a:lnTo>
                <a:lnTo>
                  <a:pt x="683585" y="344612"/>
                </a:lnTo>
                <a:lnTo>
                  <a:pt x="685028" y="343563"/>
                </a:lnTo>
                <a:lnTo>
                  <a:pt x="685028" y="343170"/>
                </a:lnTo>
                <a:lnTo>
                  <a:pt x="684241" y="342383"/>
                </a:lnTo>
                <a:lnTo>
                  <a:pt x="689224" y="338187"/>
                </a:lnTo>
                <a:lnTo>
                  <a:pt x="688568" y="337793"/>
                </a:lnTo>
                <a:lnTo>
                  <a:pt x="688568" y="337400"/>
                </a:lnTo>
                <a:lnTo>
                  <a:pt x="687912" y="337400"/>
                </a:lnTo>
                <a:lnTo>
                  <a:pt x="687126" y="337138"/>
                </a:lnTo>
                <a:lnTo>
                  <a:pt x="688961" y="337138"/>
                </a:lnTo>
                <a:lnTo>
                  <a:pt x="688961" y="337400"/>
                </a:lnTo>
                <a:lnTo>
                  <a:pt x="689355" y="337793"/>
                </a:lnTo>
                <a:lnTo>
                  <a:pt x="689748" y="338056"/>
                </a:lnTo>
                <a:lnTo>
                  <a:pt x="690797" y="337793"/>
                </a:lnTo>
                <a:lnTo>
                  <a:pt x="690797" y="336613"/>
                </a:lnTo>
                <a:lnTo>
                  <a:pt x="691191" y="336351"/>
                </a:lnTo>
                <a:lnTo>
                  <a:pt x="691191" y="335171"/>
                </a:lnTo>
                <a:lnTo>
                  <a:pt x="691453" y="335039"/>
                </a:lnTo>
                <a:lnTo>
                  <a:pt x="691191" y="335039"/>
                </a:lnTo>
                <a:lnTo>
                  <a:pt x="690535" y="335039"/>
                </a:lnTo>
                <a:lnTo>
                  <a:pt x="690797" y="334384"/>
                </a:lnTo>
                <a:lnTo>
                  <a:pt x="690535" y="334384"/>
                </a:lnTo>
                <a:lnTo>
                  <a:pt x="690011" y="335039"/>
                </a:lnTo>
                <a:lnTo>
                  <a:pt x="689355" y="335039"/>
                </a:lnTo>
                <a:lnTo>
                  <a:pt x="689093" y="334646"/>
                </a:lnTo>
                <a:lnTo>
                  <a:pt x="689093" y="333859"/>
                </a:lnTo>
                <a:lnTo>
                  <a:pt x="687650" y="333859"/>
                </a:lnTo>
                <a:lnTo>
                  <a:pt x="687257" y="333859"/>
                </a:lnTo>
                <a:lnTo>
                  <a:pt x="686339" y="333859"/>
                </a:lnTo>
                <a:lnTo>
                  <a:pt x="685946" y="334253"/>
                </a:lnTo>
                <a:lnTo>
                  <a:pt x="686208" y="335039"/>
                </a:lnTo>
                <a:lnTo>
                  <a:pt x="686470" y="335039"/>
                </a:lnTo>
                <a:lnTo>
                  <a:pt x="686470" y="335826"/>
                </a:lnTo>
                <a:lnTo>
                  <a:pt x="686208" y="336089"/>
                </a:lnTo>
                <a:lnTo>
                  <a:pt x="686208" y="336744"/>
                </a:lnTo>
                <a:lnTo>
                  <a:pt x="686863" y="337138"/>
                </a:lnTo>
                <a:lnTo>
                  <a:pt x="687126" y="337138"/>
                </a:lnTo>
                <a:lnTo>
                  <a:pt x="687126" y="337793"/>
                </a:lnTo>
                <a:lnTo>
                  <a:pt x="686863" y="338580"/>
                </a:lnTo>
                <a:lnTo>
                  <a:pt x="685683" y="338187"/>
                </a:lnTo>
                <a:lnTo>
                  <a:pt x="685421" y="337269"/>
                </a:lnTo>
                <a:lnTo>
                  <a:pt x="685028" y="337269"/>
                </a:lnTo>
                <a:lnTo>
                  <a:pt x="680045" y="336482"/>
                </a:lnTo>
                <a:lnTo>
                  <a:pt x="679389" y="336482"/>
                </a:lnTo>
                <a:lnTo>
                  <a:pt x="675586" y="337924"/>
                </a:lnTo>
                <a:lnTo>
                  <a:pt x="672046" y="342121"/>
                </a:lnTo>
                <a:lnTo>
                  <a:pt x="668767" y="343563"/>
                </a:lnTo>
                <a:lnTo>
                  <a:pt x="667981" y="343563"/>
                </a:lnTo>
                <a:lnTo>
                  <a:pt x="667981" y="342907"/>
                </a:lnTo>
                <a:lnTo>
                  <a:pt x="666276" y="342121"/>
                </a:lnTo>
                <a:lnTo>
                  <a:pt x="666538" y="341465"/>
                </a:lnTo>
                <a:lnTo>
                  <a:pt x="664702" y="341072"/>
                </a:lnTo>
                <a:lnTo>
                  <a:pt x="664702" y="340809"/>
                </a:lnTo>
                <a:lnTo>
                  <a:pt x="663653" y="340416"/>
                </a:lnTo>
                <a:lnTo>
                  <a:pt x="657621" y="338318"/>
                </a:lnTo>
                <a:lnTo>
                  <a:pt x="656834" y="337662"/>
                </a:lnTo>
                <a:lnTo>
                  <a:pt x="656572" y="338056"/>
                </a:lnTo>
                <a:lnTo>
                  <a:pt x="649229" y="335302"/>
                </a:lnTo>
                <a:lnTo>
                  <a:pt x="648967" y="336744"/>
                </a:lnTo>
                <a:lnTo>
                  <a:pt x="646868" y="336089"/>
                </a:lnTo>
                <a:lnTo>
                  <a:pt x="646475" y="336089"/>
                </a:lnTo>
                <a:lnTo>
                  <a:pt x="646213" y="337269"/>
                </a:lnTo>
                <a:lnTo>
                  <a:pt x="645426" y="336089"/>
                </a:lnTo>
                <a:lnTo>
                  <a:pt x="645033" y="335302"/>
                </a:lnTo>
                <a:lnTo>
                  <a:pt x="644246" y="335695"/>
                </a:lnTo>
                <a:lnTo>
                  <a:pt x="643984" y="335039"/>
                </a:lnTo>
                <a:lnTo>
                  <a:pt x="643590" y="334384"/>
                </a:lnTo>
                <a:lnTo>
                  <a:pt x="643328" y="333597"/>
                </a:lnTo>
                <a:lnTo>
                  <a:pt x="641230" y="328614"/>
                </a:lnTo>
                <a:lnTo>
                  <a:pt x="640836" y="328614"/>
                </a:lnTo>
                <a:lnTo>
                  <a:pt x="640836" y="328221"/>
                </a:lnTo>
                <a:lnTo>
                  <a:pt x="640574" y="327565"/>
                </a:lnTo>
                <a:lnTo>
                  <a:pt x="640574" y="326778"/>
                </a:lnTo>
                <a:lnTo>
                  <a:pt x="640574" y="326516"/>
                </a:lnTo>
                <a:lnTo>
                  <a:pt x="640050" y="326516"/>
                </a:lnTo>
                <a:lnTo>
                  <a:pt x="640050" y="325860"/>
                </a:lnTo>
                <a:lnTo>
                  <a:pt x="632969" y="308420"/>
                </a:lnTo>
                <a:lnTo>
                  <a:pt x="631526" y="300159"/>
                </a:lnTo>
                <a:lnTo>
                  <a:pt x="632313" y="290193"/>
                </a:lnTo>
                <a:lnTo>
                  <a:pt x="631920" y="289275"/>
                </a:lnTo>
                <a:lnTo>
                  <a:pt x="632313" y="285079"/>
                </a:lnTo>
                <a:lnTo>
                  <a:pt x="635460" y="277604"/>
                </a:lnTo>
                <a:lnTo>
                  <a:pt x="638345" y="269081"/>
                </a:lnTo>
                <a:lnTo>
                  <a:pt x="641230" y="261737"/>
                </a:lnTo>
                <a:lnTo>
                  <a:pt x="643328" y="257803"/>
                </a:lnTo>
                <a:lnTo>
                  <a:pt x="643984" y="256885"/>
                </a:lnTo>
                <a:lnTo>
                  <a:pt x="645033" y="254394"/>
                </a:lnTo>
                <a:lnTo>
                  <a:pt x="643984" y="253607"/>
                </a:lnTo>
                <a:lnTo>
                  <a:pt x="651065" y="233151"/>
                </a:lnTo>
                <a:lnTo>
                  <a:pt x="651851" y="234855"/>
                </a:lnTo>
                <a:lnTo>
                  <a:pt x="652507" y="234069"/>
                </a:lnTo>
                <a:lnTo>
                  <a:pt x="652769" y="232364"/>
                </a:lnTo>
                <a:lnTo>
                  <a:pt x="650409" y="231184"/>
                </a:lnTo>
                <a:lnTo>
                  <a:pt x="652114" y="222398"/>
                </a:lnTo>
                <a:lnTo>
                  <a:pt x="654999" y="213874"/>
                </a:lnTo>
                <a:lnTo>
                  <a:pt x="660637" y="200499"/>
                </a:lnTo>
                <a:lnTo>
                  <a:pt x="663916" y="201417"/>
                </a:lnTo>
                <a:lnTo>
                  <a:pt x="664965" y="199057"/>
                </a:lnTo>
                <a:lnTo>
                  <a:pt x="666538" y="195385"/>
                </a:lnTo>
                <a:lnTo>
                  <a:pt x="668243" y="193287"/>
                </a:lnTo>
                <a:lnTo>
                  <a:pt x="668636" y="192631"/>
                </a:lnTo>
                <a:lnTo>
                  <a:pt x="670341" y="190533"/>
                </a:lnTo>
                <a:lnTo>
                  <a:pt x="671652" y="188828"/>
                </a:lnTo>
                <a:lnTo>
                  <a:pt x="673095" y="186993"/>
                </a:lnTo>
                <a:lnTo>
                  <a:pt x="672177" y="185944"/>
                </a:lnTo>
                <a:lnTo>
                  <a:pt x="673619" y="184763"/>
                </a:lnTo>
                <a:lnTo>
                  <a:pt x="672832" y="184501"/>
                </a:lnTo>
                <a:lnTo>
                  <a:pt x="677815" y="179518"/>
                </a:lnTo>
                <a:lnTo>
                  <a:pt x="679520" y="179125"/>
                </a:lnTo>
                <a:lnTo>
                  <a:pt x="680700" y="179518"/>
                </a:lnTo>
                <a:lnTo>
                  <a:pt x="681356" y="178731"/>
                </a:lnTo>
                <a:lnTo>
                  <a:pt x="683323" y="177682"/>
                </a:lnTo>
                <a:lnTo>
                  <a:pt x="683979" y="177420"/>
                </a:lnTo>
                <a:lnTo>
                  <a:pt x="686077" y="176764"/>
                </a:lnTo>
                <a:lnTo>
                  <a:pt x="687519" y="176371"/>
                </a:lnTo>
                <a:lnTo>
                  <a:pt x="691322" y="175453"/>
                </a:lnTo>
                <a:lnTo>
                  <a:pt x="694600" y="174273"/>
                </a:lnTo>
                <a:lnTo>
                  <a:pt x="697878" y="174011"/>
                </a:lnTo>
                <a:lnTo>
                  <a:pt x="698141" y="174011"/>
                </a:lnTo>
                <a:close/>
                <a:moveTo>
                  <a:pt x="637952" y="150145"/>
                </a:moveTo>
                <a:lnTo>
                  <a:pt x="639394" y="151456"/>
                </a:lnTo>
                <a:lnTo>
                  <a:pt x="640836" y="152112"/>
                </a:lnTo>
                <a:lnTo>
                  <a:pt x="640836" y="152899"/>
                </a:lnTo>
                <a:lnTo>
                  <a:pt x="641230" y="152899"/>
                </a:lnTo>
                <a:lnTo>
                  <a:pt x="642017" y="153554"/>
                </a:lnTo>
                <a:lnTo>
                  <a:pt x="642279" y="153554"/>
                </a:lnTo>
                <a:lnTo>
                  <a:pt x="642279" y="153948"/>
                </a:lnTo>
                <a:lnTo>
                  <a:pt x="642672" y="153948"/>
                </a:lnTo>
                <a:lnTo>
                  <a:pt x="642672" y="154210"/>
                </a:lnTo>
                <a:lnTo>
                  <a:pt x="642935" y="154210"/>
                </a:lnTo>
                <a:lnTo>
                  <a:pt x="643328" y="154866"/>
                </a:lnTo>
                <a:lnTo>
                  <a:pt x="643590" y="154603"/>
                </a:lnTo>
                <a:lnTo>
                  <a:pt x="643984" y="154603"/>
                </a:lnTo>
                <a:lnTo>
                  <a:pt x="644770" y="155390"/>
                </a:lnTo>
                <a:lnTo>
                  <a:pt x="644770" y="155652"/>
                </a:lnTo>
                <a:lnTo>
                  <a:pt x="644770" y="156308"/>
                </a:lnTo>
                <a:lnTo>
                  <a:pt x="643984" y="157488"/>
                </a:lnTo>
                <a:lnTo>
                  <a:pt x="643984" y="157750"/>
                </a:lnTo>
                <a:lnTo>
                  <a:pt x="644246" y="157750"/>
                </a:lnTo>
                <a:lnTo>
                  <a:pt x="644246" y="158144"/>
                </a:lnTo>
                <a:lnTo>
                  <a:pt x="643984" y="158800"/>
                </a:lnTo>
                <a:lnTo>
                  <a:pt x="643328" y="158800"/>
                </a:lnTo>
                <a:lnTo>
                  <a:pt x="643328" y="159062"/>
                </a:lnTo>
                <a:lnTo>
                  <a:pt x="643328" y="159717"/>
                </a:lnTo>
                <a:lnTo>
                  <a:pt x="642148" y="159324"/>
                </a:lnTo>
                <a:lnTo>
                  <a:pt x="641099" y="159717"/>
                </a:lnTo>
                <a:lnTo>
                  <a:pt x="638214" y="161160"/>
                </a:lnTo>
                <a:lnTo>
                  <a:pt x="634280" y="160373"/>
                </a:lnTo>
                <a:lnTo>
                  <a:pt x="633624" y="159980"/>
                </a:lnTo>
                <a:lnTo>
                  <a:pt x="633887" y="157882"/>
                </a:lnTo>
                <a:lnTo>
                  <a:pt x="634280" y="156964"/>
                </a:lnTo>
                <a:lnTo>
                  <a:pt x="634280" y="155521"/>
                </a:lnTo>
                <a:lnTo>
                  <a:pt x="634542" y="154341"/>
                </a:lnTo>
                <a:lnTo>
                  <a:pt x="634936" y="153292"/>
                </a:lnTo>
                <a:lnTo>
                  <a:pt x="635198" y="151850"/>
                </a:lnTo>
                <a:lnTo>
                  <a:pt x="636116" y="150801"/>
                </a:lnTo>
                <a:close/>
                <a:moveTo>
                  <a:pt x="618806" y="131262"/>
                </a:moveTo>
                <a:lnTo>
                  <a:pt x="619856" y="131262"/>
                </a:lnTo>
                <a:lnTo>
                  <a:pt x="621298" y="132049"/>
                </a:lnTo>
                <a:lnTo>
                  <a:pt x="621954" y="132704"/>
                </a:lnTo>
                <a:lnTo>
                  <a:pt x="621954" y="134016"/>
                </a:lnTo>
                <a:lnTo>
                  <a:pt x="621691" y="135196"/>
                </a:lnTo>
                <a:lnTo>
                  <a:pt x="620511" y="136638"/>
                </a:lnTo>
                <a:lnTo>
                  <a:pt x="620249" y="136638"/>
                </a:lnTo>
                <a:lnTo>
                  <a:pt x="619856" y="137425"/>
                </a:lnTo>
                <a:lnTo>
                  <a:pt x="619856" y="138081"/>
                </a:lnTo>
                <a:lnTo>
                  <a:pt x="619593" y="138343"/>
                </a:lnTo>
                <a:lnTo>
                  <a:pt x="619593" y="139130"/>
                </a:lnTo>
                <a:lnTo>
                  <a:pt x="619069" y="139130"/>
                </a:lnTo>
                <a:lnTo>
                  <a:pt x="618806" y="138868"/>
                </a:lnTo>
                <a:lnTo>
                  <a:pt x="618413" y="139130"/>
                </a:lnTo>
                <a:lnTo>
                  <a:pt x="618806" y="139523"/>
                </a:lnTo>
                <a:lnTo>
                  <a:pt x="618413" y="139523"/>
                </a:lnTo>
                <a:lnTo>
                  <a:pt x="618413" y="140966"/>
                </a:lnTo>
                <a:lnTo>
                  <a:pt x="618151" y="141752"/>
                </a:lnTo>
                <a:lnTo>
                  <a:pt x="615659" y="143195"/>
                </a:lnTo>
                <a:lnTo>
                  <a:pt x="613561" y="143588"/>
                </a:lnTo>
                <a:lnTo>
                  <a:pt x="612250" y="142015"/>
                </a:lnTo>
                <a:lnTo>
                  <a:pt x="611988" y="140966"/>
                </a:lnTo>
                <a:lnTo>
                  <a:pt x="612250" y="139523"/>
                </a:lnTo>
                <a:lnTo>
                  <a:pt x="612906" y="138081"/>
                </a:lnTo>
                <a:lnTo>
                  <a:pt x="612906" y="138343"/>
                </a:lnTo>
                <a:lnTo>
                  <a:pt x="613561" y="138081"/>
                </a:lnTo>
                <a:lnTo>
                  <a:pt x="613299" y="137687"/>
                </a:lnTo>
                <a:lnTo>
                  <a:pt x="613299" y="137425"/>
                </a:lnTo>
                <a:lnTo>
                  <a:pt x="612906" y="137687"/>
                </a:lnTo>
                <a:lnTo>
                  <a:pt x="612906" y="137425"/>
                </a:lnTo>
                <a:lnTo>
                  <a:pt x="613299" y="136638"/>
                </a:lnTo>
                <a:lnTo>
                  <a:pt x="612512" y="136901"/>
                </a:lnTo>
                <a:lnTo>
                  <a:pt x="612512" y="136638"/>
                </a:lnTo>
                <a:lnTo>
                  <a:pt x="613299" y="136245"/>
                </a:lnTo>
                <a:lnTo>
                  <a:pt x="613299" y="135458"/>
                </a:lnTo>
                <a:lnTo>
                  <a:pt x="614610" y="134803"/>
                </a:lnTo>
                <a:lnTo>
                  <a:pt x="614873" y="135196"/>
                </a:lnTo>
                <a:lnTo>
                  <a:pt x="614873" y="134540"/>
                </a:lnTo>
                <a:lnTo>
                  <a:pt x="615659" y="134147"/>
                </a:lnTo>
                <a:lnTo>
                  <a:pt x="616840" y="134147"/>
                </a:lnTo>
                <a:lnTo>
                  <a:pt x="617495" y="134540"/>
                </a:lnTo>
                <a:lnTo>
                  <a:pt x="617102" y="135196"/>
                </a:lnTo>
                <a:lnTo>
                  <a:pt x="617495" y="134803"/>
                </a:lnTo>
                <a:lnTo>
                  <a:pt x="617757" y="134803"/>
                </a:lnTo>
                <a:lnTo>
                  <a:pt x="617757" y="135196"/>
                </a:lnTo>
                <a:lnTo>
                  <a:pt x="618151" y="135196"/>
                </a:lnTo>
                <a:lnTo>
                  <a:pt x="618151" y="134803"/>
                </a:lnTo>
                <a:lnTo>
                  <a:pt x="618413" y="134540"/>
                </a:lnTo>
                <a:lnTo>
                  <a:pt x="618413" y="134147"/>
                </a:lnTo>
                <a:lnTo>
                  <a:pt x="618151" y="134147"/>
                </a:lnTo>
                <a:lnTo>
                  <a:pt x="616971" y="133885"/>
                </a:lnTo>
                <a:lnTo>
                  <a:pt x="616708" y="133491"/>
                </a:lnTo>
                <a:lnTo>
                  <a:pt x="617364" y="132442"/>
                </a:lnTo>
                <a:close/>
                <a:moveTo>
                  <a:pt x="438370" y="9048"/>
                </a:moveTo>
                <a:lnTo>
                  <a:pt x="438764" y="10490"/>
                </a:lnTo>
                <a:lnTo>
                  <a:pt x="438370" y="11146"/>
                </a:lnTo>
                <a:lnTo>
                  <a:pt x="438108" y="10753"/>
                </a:lnTo>
                <a:lnTo>
                  <a:pt x="438108" y="10490"/>
                </a:lnTo>
                <a:lnTo>
                  <a:pt x="438370" y="10753"/>
                </a:lnTo>
                <a:lnTo>
                  <a:pt x="438370" y="10490"/>
                </a:lnTo>
                <a:close/>
                <a:moveTo>
                  <a:pt x="437452" y="8380"/>
                </a:moveTo>
                <a:lnTo>
                  <a:pt x="438370" y="9048"/>
                </a:lnTo>
                <a:lnTo>
                  <a:pt x="437715" y="8655"/>
                </a:lnTo>
                <a:lnTo>
                  <a:pt x="437715" y="9048"/>
                </a:lnTo>
                <a:lnTo>
                  <a:pt x="437452" y="9048"/>
                </a:lnTo>
                <a:close/>
                <a:moveTo>
                  <a:pt x="437150" y="8160"/>
                </a:moveTo>
                <a:lnTo>
                  <a:pt x="437452" y="8261"/>
                </a:lnTo>
                <a:lnTo>
                  <a:pt x="437452" y="8380"/>
                </a:lnTo>
                <a:close/>
                <a:moveTo>
                  <a:pt x="443222" y="656"/>
                </a:moveTo>
                <a:lnTo>
                  <a:pt x="444402" y="918"/>
                </a:lnTo>
                <a:lnTo>
                  <a:pt x="445845" y="656"/>
                </a:lnTo>
                <a:lnTo>
                  <a:pt x="444665" y="2098"/>
                </a:lnTo>
                <a:lnTo>
                  <a:pt x="445845" y="3541"/>
                </a:lnTo>
                <a:lnTo>
                  <a:pt x="445451" y="4983"/>
                </a:lnTo>
                <a:lnTo>
                  <a:pt x="444402" y="6425"/>
                </a:lnTo>
                <a:lnTo>
                  <a:pt x="444402" y="5639"/>
                </a:lnTo>
                <a:lnTo>
                  <a:pt x="444009" y="5245"/>
                </a:lnTo>
                <a:lnTo>
                  <a:pt x="441911" y="5901"/>
                </a:lnTo>
                <a:lnTo>
                  <a:pt x="442304" y="6294"/>
                </a:lnTo>
                <a:lnTo>
                  <a:pt x="441518" y="6294"/>
                </a:lnTo>
                <a:lnTo>
                  <a:pt x="439682" y="3016"/>
                </a:lnTo>
                <a:lnTo>
                  <a:pt x="439026" y="3409"/>
                </a:lnTo>
                <a:lnTo>
                  <a:pt x="439682" y="4852"/>
                </a:lnTo>
                <a:lnTo>
                  <a:pt x="439419" y="4852"/>
                </a:lnTo>
                <a:lnTo>
                  <a:pt x="438764" y="3409"/>
                </a:lnTo>
                <a:lnTo>
                  <a:pt x="439682" y="2623"/>
                </a:lnTo>
                <a:lnTo>
                  <a:pt x="439419" y="2360"/>
                </a:lnTo>
                <a:lnTo>
                  <a:pt x="441124" y="2098"/>
                </a:lnTo>
                <a:close/>
                <a:moveTo>
                  <a:pt x="426962" y="0"/>
                </a:moveTo>
                <a:lnTo>
                  <a:pt x="427224" y="0"/>
                </a:lnTo>
                <a:lnTo>
                  <a:pt x="428404" y="1442"/>
                </a:lnTo>
                <a:lnTo>
                  <a:pt x="429191" y="1049"/>
                </a:lnTo>
                <a:lnTo>
                  <a:pt x="431289" y="1705"/>
                </a:lnTo>
                <a:lnTo>
                  <a:pt x="433125" y="1442"/>
                </a:lnTo>
                <a:lnTo>
                  <a:pt x="433387" y="1442"/>
                </a:lnTo>
                <a:lnTo>
                  <a:pt x="433125" y="1049"/>
                </a:lnTo>
                <a:lnTo>
                  <a:pt x="433125" y="656"/>
                </a:lnTo>
                <a:lnTo>
                  <a:pt x="436010" y="3803"/>
                </a:lnTo>
                <a:lnTo>
                  <a:pt x="436010" y="4196"/>
                </a:lnTo>
                <a:lnTo>
                  <a:pt x="435617" y="4458"/>
                </a:lnTo>
                <a:lnTo>
                  <a:pt x="436010" y="5901"/>
                </a:lnTo>
                <a:lnTo>
                  <a:pt x="436272" y="6688"/>
                </a:lnTo>
                <a:lnTo>
                  <a:pt x="435486" y="5901"/>
                </a:lnTo>
                <a:lnTo>
                  <a:pt x="435223" y="6688"/>
                </a:lnTo>
                <a:lnTo>
                  <a:pt x="435223" y="7081"/>
                </a:lnTo>
                <a:lnTo>
                  <a:pt x="434830" y="7081"/>
                </a:lnTo>
                <a:lnTo>
                  <a:pt x="434830" y="7343"/>
                </a:lnTo>
                <a:lnTo>
                  <a:pt x="435223" y="7737"/>
                </a:lnTo>
                <a:lnTo>
                  <a:pt x="435486" y="6950"/>
                </a:lnTo>
                <a:lnTo>
                  <a:pt x="437150" y="8160"/>
                </a:lnTo>
                <a:lnTo>
                  <a:pt x="436272" y="7868"/>
                </a:lnTo>
                <a:lnTo>
                  <a:pt x="436010" y="8261"/>
                </a:lnTo>
                <a:lnTo>
                  <a:pt x="436666" y="9048"/>
                </a:lnTo>
                <a:lnTo>
                  <a:pt x="437452" y="9048"/>
                </a:lnTo>
                <a:lnTo>
                  <a:pt x="436666" y="9310"/>
                </a:lnTo>
                <a:lnTo>
                  <a:pt x="436928" y="9966"/>
                </a:lnTo>
                <a:lnTo>
                  <a:pt x="436272" y="9704"/>
                </a:lnTo>
                <a:lnTo>
                  <a:pt x="435223" y="10753"/>
                </a:lnTo>
                <a:lnTo>
                  <a:pt x="435486" y="11933"/>
                </a:lnTo>
                <a:lnTo>
                  <a:pt x="437321" y="12195"/>
                </a:lnTo>
                <a:lnTo>
                  <a:pt x="438239" y="11408"/>
                </a:lnTo>
                <a:lnTo>
                  <a:pt x="437321" y="12589"/>
                </a:lnTo>
                <a:lnTo>
                  <a:pt x="435486" y="12326"/>
                </a:lnTo>
                <a:lnTo>
                  <a:pt x="435223" y="10884"/>
                </a:lnTo>
                <a:lnTo>
                  <a:pt x="434830" y="10622"/>
                </a:lnTo>
                <a:lnTo>
                  <a:pt x="434568" y="8130"/>
                </a:lnTo>
                <a:lnTo>
                  <a:pt x="434174" y="8130"/>
                </a:lnTo>
                <a:lnTo>
                  <a:pt x="433519" y="8130"/>
                </a:lnTo>
                <a:lnTo>
                  <a:pt x="432732" y="7343"/>
                </a:lnTo>
                <a:lnTo>
                  <a:pt x="432076" y="5245"/>
                </a:lnTo>
                <a:lnTo>
                  <a:pt x="431289" y="4458"/>
                </a:lnTo>
                <a:lnTo>
                  <a:pt x="431027" y="3541"/>
                </a:lnTo>
                <a:lnTo>
                  <a:pt x="429191" y="2360"/>
                </a:lnTo>
                <a:lnTo>
                  <a:pt x="429191" y="2098"/>
                </a:lnTo>
                <a:lnTo>
                  <a:pt x="428404" y="1705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01B391B-31F4-41A5-8A1C-E5C2317E69C0}"/>
              </a:ext>
            </a:extLst>
          </p:cNvPr>
          <p:cNvSpPr/>
          <p:nvPr/>
        </p:nvSpPr>
        <p:spPr>
          <a:xfrm>
            <a:off x="6965283" y="3016305"/>
            <a:ext cx="900124" cy="515925"/>
          </a:xfrm>
          <a:custGeom>
            <a:avLst/>
            <a:gdLst>
              <a:gd name="connsiteX0" fmla="*/ 1080518 w 1075273"/>
              <a:gd name="connsiteY0" fmla="*/ 502231 h 616315"/>
              <a:gd name="connsiteX1" fmla="*/ 1080256 w 1075273"/>
              <a:gd name="connsiteY1" fmla="*/ 502625 h 616315"/>
              <a:gd name="connsiteX2" fmla="*/ 1079863 w 1075273"/>
              <a:gd name="connsiteY2" fmla="*/ 502625 h 616315"/>
              <a:gd name="connsiteX3" fmla="*/ 1079469 w 1075273"/>
              <a:gd name="connsiteY3" fmla="*/ 502625 h 616315"/>
              <a:gd name="connsiteX4" fmla="*/ 1079076 w 1075273"/>
              <a:gd name="connsiteY4" fmla="*/ 503280 h 616315"/>
              <a:gd name="connsiteX5" fmla="*/ 1079863 w 1075273"/>
              <a:gd name="connsiteY5" fmla="*/ 503936 h 616315"/>
              <a:gd name="connsiteX6" fmla="*/ 1081961 w 1075273"/>
              <a:gd name="connsiteY6" fmla="*/ 505903 h 616315"/>
              <a:gd name="connsiteX7" fmla="*/ 1081961 w 1075273"/>
              <a:gd name="connsiteY7" fmla="*/ 506165 h 616315"/>
              <a:gd name="connsiteX8" fmla="*/ 1081174 w 1075273"/>
              <a:gd name="connsiteY8" fmla="*/ 506559 h 616315"/>
              <a:gd name="connsiteX9" fmla="*/ 1080912 w 1075273"/>
              <a:gd name="connsiteY9" fmla="*/ 506559 h 616315"/>
              <a:gd name="connsiteX10" fmla="*/ 1077634 w 1075273"/>
              <a:gd name="connsiteY10" fmla="*/ 511542 h 616315"/>
              <a:gd name="connsiteX11" fmla="*/ 1075142 w 1075273"/>
              <a:gd name="connsiteY11" fmla="*/ 513246 h 616315"/>
              <a:gd name="connsiteX12" fmla="*/ 1073437 w 1075273"/>
              <a:gd name="connsiteY12" fmla="*/ 514295 h 616315"/>
              <a:gd name="connsiteX13" fmla="*/ 1065963 w 1075273"/>
              <a:gd name="connsiteY13" fmla="*/ 515738 h 616315"/>
              <a:gd name="connsiteX14" fmla="*/ 1065701 w 1075273"/>
              <a:gd name="connsiteY14" fmla="*/ 516656 h 616315"/>
              <a:gd name="connsiteX15" fmla="*/ 1064258 w 1075273"/>
              <a:gd name="connsiteY15" fmla="*/ 515738 h 616315"/>
              <a:gd name="connsiteX16" fmla="*/ 1062816 w 1075273"/>
              <a:gd name="connsiteY16" fmla="*/ 515738 h 616315"/>
              <a:gd name="connsiteX17" fmla="*/ 1060980 w 1075273"/>
              <a:gd name="connsiteY17" fmla="*/ 516000 h 616315"/>
              <a:gd name="connsiteX18" fmla="*/ 1059931 w 1075273"/>
              <a:gd name="connsiteY18" fmla="*/ 515738 h 616315"/>
              <a:gd name="connsiteX19" fmla="*/ 1057833 w 1075273"/>
              <a:gd name="connsiteY19" fmla="*/ 515738 h 616315"/>
              <a:gd name="connsiteX20" fmla="*/ 1056522 w 1075273"/>
              <a:gd name="connsiteY20" fmla="*/ 516393 h 616315"/>
              <a:gd name="connsiteX21" fmla="*/ 1055997 w 1075273"/>
              <a:gd name="connsiteY21" fmla="*/ 518885 h 616315"/>
              <a:gd name="connsiteX22" fmla="*/ 1055997 w 1075273"/>
              <a:gd name="connsiteY22" fmla="*/ 519934 h 616315"/>
              <a:gd name="connsiteX23" fmla="*/ 1051145 w 1075273"/>
              <a:gd name="connsiteY23" fmla="*/ 519278 h 616315"/>
              <a:gd name="connsiteX24" fmla="*/ 1044982 w 1075273"/>
              <a:gd name="connsiteY24" fmla="*/ 522032 h 616315"/>
              <a:gd name="connsiteX25" fmla="*/ 1044982 w 1075273"/>
              <a:gd name="connsiteY25" fmla="*/ 522426 h 616315"/>
              <a:gd name="connsiteX26" fmla="*/ 1043539 w 1075273"/>
              <a:gd name="connsiteY26" fmla="*/ 522819 h 616315"/>
              <a:gd name="connsiteX27" fmla="*/ 1043539 w 1075273"/>
              <a:gd name="connsiteY27" fmla="*/ 524261 h 616315"/>
              <a:gd name="connsiteX28" fmla="*/ 1047867 w 1075273"/>
              <a:gd name="connsiteY28" fmla="*/ 528458 h 616315"/>
              <a:gd name="connsiteX29" fmla="*/ 1048654 w 1075273"/>
              <a:gd name="connsiteY29" fmla="*/ 529900 h 616315"/>
              <a:gd name="connsiteX30" fmla="*/ 1050358 w 1075273"/>
              <a:gd name="connsiteY30" fmla="*/ 531343 h 616315"/>
              <a:gd name="connsiteX31" fmla="*/ 1050358 w 1075273"/>
              <a:gd name="connsiteY31" fmla="*/ 531998 h 616315"/>
              <a:gd name="connsiteX32" fmla="*/ 1053637 w 1075273"/>
              <a:gd name="connsiteY32" fmla="*/ 534096 h 616315"/>
              <a:gd name="connsiteX33" fmla="*/ 1055735 w 1075273"/>
              <a:gd name="connsiteY33" fmla="*/ 534359 h 616315"/>
              <a:gd name="connsiteX34" fmla="*/ 1055735 w 1075273"/>
              <a:gd name="connsiteY34" fmla="*/ 534883 h 616315"/>
              <a:gd name="connsiteX35" fmla="*/ 1056784 w 1075273"/>
              <a:gd name="connsiteY35" fmla="*/ 536194 h 616315"/>
              <a:gd name="connsiteX36" fmla="*/ 1055079 w 1075273"/>
              <a:gd name="connsiteY36" fmla="*/ 536194 h 616315"/>
              <a:gd name="connsiteX37" fmla="*/ 1054555 w 1075273"/>
              <a:gd name="connsiteY37" fmla="*/ 536719 h 616315"/>
              <a:gd name="connsiteX38" fmla="*/ 1054555 w 1075273"/>
              <a:gd name="connsiteY38" fmla="*/ 537374 h 616315"/>
              <a:gd name="connsiteX39" fmla="*/ 1053899 w 1075273"/>
              <a:gd name="connsiteY39" fmla="*/ 539473 h 616315"/>
              <a:gd name="connsiteX40" fmla="*/ 1049703 w 1075273"/>
              <a:gd name="connsiteY40" fmla="*/ 541571 h 616315"/>
              <a:gd name="connsiteX41" fmla="*/ 1048654 w 1075273"/>
              <a:gd name="connsiteY41" fmla="*/ 543800 h 616315"/>
              <a:gd name="connsiteX42" fmla="*/ 1047080 w 1075273"/>
              <a:gd name="connsiteY42" fmla="*/ 544456 h 616315"/>
              <a:gd name="connsiteX43" fmla="*/ 1047473 w 1075273"/>
              <a:gd name="connsiteY43" fmla="*/ 545898 h 616315"/>
              <a:gd name="connsiteX44" fmla="*/ 1046818 w 1075273"/>
              <a:gd name="connsiteY44" fmla="*/ 547996 h 616315"/>
              <a:gd name="connsiteX45" fmla="*/ 1044064 w 1075273"/>
              <a:gd name="connsiteY45" fmla="*/ 550881 h 616315"/>
              <a:gd name="connsiteX46" fmla="*/ 1043277 w 1075273"/>
              <a:gd name="connsiteY46" fmla="*/ 553897 h 616315"/>
              <a:gd name="connsiteX47" fmla="*/ 1040786 w 1075273"/>
              <a:gd name="connsiteY47" fmla="*/ 556520 h 616315"/>
              <a:gd name="connsiteX48" fmla="*/ 1037901 w 1075273"/>
              <a:gd name="connsiteY48" fmla="*/ 557962 h 616315"/>
              <a:gd name="connsiteX49" fmla="*/ 1036458 w 1075273"/>
              <a:gd name="connsiteY49" fmla="*/ 558224 h 616315"/>
              <a:gd name="connsiteX50" fmla="*/ 1036458 w 1075273"/>
              <a:gd name="connsiteY50" fmla="*/ 558880 h 616315"/>
              <a:gd name="connsiteX51" fmla="*/ 1037245 w 1075273"/>
              <a:gd name="connsiteY51" fmla="*/ 559273 h 616315"/>
              <a:gd name="connsiteX52" fmla="*/ 1037639 w 1075273"/>
              <a:gd name="connsiteY52" fmla="*/ 561765 h 616315"/>
              <a:gd name="connsiteX53" fmla="*/ 1037245 w 1075273"/>
              <a:gd name="connsiteY53" fmla="*/ 561765 h 616315"/>
              <a:gd name="connsiteX54" fmla="*/ 1037245 w 1075273"/>
              <a:gd name="connsiteY54" fmla="*/ 562421 h 616315"/>
              <a:gd name="connsiteX55" fmla="*/ 1036196 w 1075273"/>
              <a:gd name="connsiteY55" fmla="*/ 563076 h 616315"/>
              <a:gd name="connsiteX56" fmla="*/ 1036458 w 1075273"/>
              <a:gd name="connsiteY56" fmla="*/ 564519 h 616315"/>
              <a:gd name="connsiteX57" fmla="*/ 1035541 w 1075273"/>
              <a:gd name="connsiteY57" fmla="*/ 565699 h 616315"/>
              <a:gd name="connsiteX58" fmla="*/ 1035803 w 1075273"/>
              <a:gd name="connsiteY58" fmla="*/ 566617 h 616315"/>
              <a:gd name="connsiteX59" fmla="*/ 1035016 w 1075273"/>
              <a:gd name="connsiteY59" fmla="*/ 566354 h 616315"/>
              <a:gd name="connsiteX60" fmla="*/ 1034360 w 1075273"/>
              <a:gd name="connsiteY60" fmla="*/ 566617 h 616315"/>
              <a:gd name="connsiteX61" fmla="*/ 1034754 w 1075273"/>
              <a:gd name="connsiteY61" fmla="*/ 569239 h 616315"/>
              <a:gd name="connsiteX62" fmla="*/ 1034360 w 1075273"/>
              <a:gd name="connsiteY62" fmla="*/ 569895 h 616315"/>
              <a:gd name="connsiteX63" fmla="*/ 1034360 w 1075273"/>
              <a:gd name="connsiteY63" fmla="*/ 570944 h 616315"/>
              <a:gd name="connsiteX64" fmla="*/ 1035803 w 1075273"/>
              <a:gd name="connsiteY64" fmla="*/ 572780 h 616315"/>
              <a:gd name="connsiteX65" fmla="*/ 1035803 w 1075273"/>
              <a:gd name="connsiteY65" fmla="*/ 573698 h 616315"/>
              <a:gd name="connsiteX66" fmla="*/ 1036196 w 1075273"/>
              <a:gd name="connsiteY66" fmla="*/ 574878 h 616315"/>
              <a:gd name="connsiteX67" fmla="*/ 1034360 w 1075273"/>
              <a:gd name="connsiteY67" fmla="*/ 577238 h 616315"/>
              <a:gd name="connsiteX68" fmla="*/ 1034098 w 1075273"/>
              <a:gd name="connsiteY68" fmla="*/ 578681 h 616315"/>
              <a:gd name="connsiteX69" fmla="*/ 1034098 w 1075273"/>
              <a:gd name="connsiteY69" fmla="*/ 579074 h 616315"/>
              <a:gd name="connsiteX70" fmla="*/ 1034098 w 1075273"/>
              <a:gd name="connsiteY70" fmla="*/ 579468 h 616315"/>
              <a:gd name="connsiteX71" fmla="*/ 1033442 w 1075273"/>
              <a:gd name="connsiteY71" fmla="*/ 579861 h 616315"/>
              <a:gd name="connsiteX72" fmla="*/ 1033705 w 1075273"/>
              <a:gd name="connsiteY72" fmla="*/ 580779 h 616315"/>
              <a:gd name="connsiteX73" fmla="*/ 1031607 w 1075273"/>
              <a:gd name="connsiteY73" fmla="*/ 581172 h 616315"/>
              <a:gd name="connsiteX74" fmla="*/ 1031344 w 1075273"/>
              <a:gd name="connsiteY74" fmla="*/ 579861 h 616315"/>
              <a:gd name="connsiteX75" fmla="*/ 1027017 w 1075273"/>
              <a:gd name="connsiteY75" fmla="*/ 579861 h 616315"/>
              <a:gd name="connsiteX76" fmla="*/ 1025968 w 1075273"/>
              <a:gd name="connsiteY76" fmla="*/ 579468 h 616315"/>
              <a:gd name="connsiteX77" fmla="*/ 1025968 w 1075273"/>
              <a:gd name="connsiteY77" fmla="*/ 580123 h 616315"/>
              <a:gd name="connsiteX78" fmla="*/ 1024526 w 1075273"/>
              <a:gd name="connsiteY78" fmla="*/ 580123 h 616315"/>
              <a:gd name="connsiteX79" fmla="*/ 1024263 w 1075273"/>
              <a:gd name="connsiteY79" fmla="*/ 580779 h 616315"/>
              <a:gd name="connsiteX80" fmla="*/ 1022296 w 1075273"/>
              <a:gd name="connsiteY80" fmla="*/ 581959 h 616315"/>
              <a:gd name="connsiteX81" fmla="*/ 1021641 w 1075273"/>
              <a:gd name="connsiteY81" fmla="*/ 581566 h 616315"/>
              <a:gd name="connsiteX82" fmla="*/ 1020854 w 1075273"/>
              <a:gd name="connsiteY82" fmla="*/ 582615 h 616315"/>
              <a:gd name="connsiteX83" fmla="*/ 1020854 w 1075273"/>
              <a:gd name="connsiteY83" fmla="*/ 583664 h 616315"/>
              <a:gd name="connsiteX84" fmla="*/ 1019543 w 1075273"/>
              <a:gd name="connsiteY84" fmla="*/ 584319 h 616315"/>
              <a:gd name="connsiteX85" fmla="*/ 1018100 w 1075273"/>
              <a:gd name="connsiteY85" fmla="*/ 588253 h 616315"/>
              <a:gd name="connsiteX86" fmla="*/ 1018100 w 1075273"/>
              <a:gd name="connsiteY86" fmla="*/ 589302 h 616315"/>
              <a:gd name="connsiteX87" fmla="*/ 1017051 w 1075273"/>
              <a:gd name="connsiteY87" fmla="*/ 588647 h 616315"/>
              <a:gd name="connsiteX88" fmla="*/ 1009708 w 1075273"/>
              <a:gd name="connsiteY88" fmla="*/ 589696 h 616315"/>
              <a:gd name="connsiteX89" fmla="*/ 1008921 w 1075273"/>
              <a:gd name="connsiteY89" fmla="*/ 591532 h 616315"/>
              <a:gd name="connsiteX90" fmla="*/ 1008528 w 1075273"/>
              <a:gd name="connsiteY90" fmla="*/ 591925 h 616315"/>
              <a:gd name="connsiteX91" fmla="*/ 1007741 w 1075273"/>
              <a:gd name="connsiteY91" fmla="*/ 592318 h 616315"/>
              <a:gd name="connsiteX92" fmla="*/ 1009183 w 1075273"/>
              <a:gd name="connsiteY92" fmla="*/ 593236 h 616315"/>
              <a:gd name="connsiteX93" fmla="*/ 1008265 w 1075273"/>
              <a:gd name="connsiteY93" fmla="*/ 594023 h 616315"/>
              <a:gd name="connsiteX94" fmla="*/ 1007479 w 1075273"/>
              <a:gd name="connsiteY94" fmla="*/ 593236 h 616315"/>
              <a:gd name="connsiteX95" fmla="*/ 1005380 w 1075273"/>
              <a:gd name="connsiteY95" fmla="*/ 593630 h 616315"/>
              <a:gd name="connsiteX96" fmla="*/ 1005380 w 1075273"/>
              <a:gd name="connsiteY96" fmla="*/ 594023 h 616315"/>
              <a:gd name="connsiteX97" fmla="*/ 1004987 w 1075273"/>
              <a:gd name="connsiteY97" fmla="*/ 594679 h 616315"/>
              <a:gd name="connsiteX98" fmla="*/ 1004331 w 1075273"/>
              <a:gd name="connsiteY98" fmla="*/ 594679 h 616315"/>
              <a:gd name="connsiteX99" fmla="*/ 1004331 w 1075273"/>
              <a:gd name="connsiteY99" fmla="*/ 594023 h 616315"/>
              <a:gd name="connsiteX100" fmla="*/ 1003545 w 1075273"/>
              <a:gd name="connsiteY100" fmla="*/ 595334 h 616315"/>
              <a:gd name="connsiteX101" fmla="*/ 1003545 w 1075273"/>
              <a:gd name="connsiteY101" fmla="*/ 596121 h 616315"/>
              <a:gd name="connsiteX102" fmla="*/ 1003545 w 1075273"/>
              <a:gd name="connsiteY102" fmla="*/ 596777 h 616315"/>
              <a:gd name="connsiteX103" fmla="*/ 1001840 w 1075273"/>
              <a:gd name="connsiteY103" fmla="*/ 597957 h 616315"/>
              <a:gd name="connsiteX104" fmla="*/ 1001184 w 1075273"/>
              <a:gd name="connsiteY104" fmla="*/ 599006 h 616315"/>
              <a:gd name="connsiteX105" fmla="*/ 1001446 w 1075273"/>
              <a:gd name="connsiteY105" fmla="*/ 600055 h 616315"/>
              <a:gd name="connsiteX106" fmla="*/ 1001446 w 1075273"/>
              <a:gd name="connsiteY106" fmla="*/ 602153 h 616315"/>
              <a:gd name="connsiteX107" fmla="*/ 1001840 w 1075273"/>
              <a:gd name="connsiteY107" fmla="*/ 602940 h 616315"/>
              <a:gd name="connsiteX108" fmla="*/ 1001840 w 1075273"/>
              <a:gd name="connsiteY108" fmla="*/ 604382 h 616315"/>
              <a:gd name="connsiteX109" fmla="*/ 1001840 w 1075273"/>
              <a:gd name="connsiteY109" fmla="*/ 604645 h 616315"/>
              <a:gd name="connsiteX110" fmla="*/ 1001184 w 1075273"/>
              <a:gd name="connsiteY110" fmla="*/ 610283 h 616315"/>
              <a:gd name="connsiteX111" fmla="*/ 1001184 w 1075273"/>
              <a:gd name="connsiteY111" fmla="*/ 610939 h 616315"/>
              <a:gd name="connsiteX112" fmla="*/ 1000004 w 1075273"/>
              <a:gd name="connsiteY112" fmla="*/ 610283 h 616315"/>
              <a:gd name="connsiteX113" fmla="*/ 996201 w 1075273"/>
              <a:gd name="connsiteY113" fmla="*/ 610021 h 616315"/>
              <a:gd name="connsiteX114" fmla="*/ 990169 w 1075273"/>
              <a:gd name="connsiteY114" fmla="*/ 607398 h 616315"/>
              <a:gd name="connsiteX115" fmla="*/ 988727 w 1075273"/>
              <a:gd name="connsiteY115" fmla="*/ 608054 h 616315"/>
              <a:gd name="connsiteX116" fmla="*/ 986104 w 1075273"/>
              <a:gd name="connsiteY116" fmla="*/ 609234 h 616315"/>
              <a:gd name="connsiteX117" fmla="*/ 986104 w 1075273"/>
              <a:gd name="connsiteY117" fmla="*/ 610677 h 616315"/>
              <a:gd name="connsiteX118" fmla="*/ 985842 w 1075273"/>
              <a:gd name="connsiteY118" fmla="*/ 610677 h 616315"/>
              <a:gd name="connsiteX119" fmla="*/ 985842 w 1075273"/>
              <a:gd name="connsiteY119" fmla="*/ 610939 h 616315"/>
              <a:gd name="connsiteX120" fmla="*/ 985186 w 1075273"/>
              <a:gd name="connsiteY120" fmla="*/ 611726 h 616315"/>
              <a:gd name="connsiteX121" fmla="*/ 983744 w 1075273"/>
              <a:gd name="connsiteY121" fmla="*/ 613430 h 616315"/>
              <a:gd name="connsiteX122" fmla="*/ 982564 w 1075273"/>
              <a:gd name="connsiteY122" fmla="*/ 615135 h 616315"/>
              <a:gd name="connsiteX123" fmla="*/ 981908 w 1075273"/>
              <a:gd name="connsiteY123" fmla="*/ 616578 h 616315"/>
              <a:gd name="connsiteX124" fmla="*/ 981646 w 1075273"/>
              <a:gd name="connsiteY124" fmla="*/ 619856 h 616315"/>
              <a:gd name="connsiteX125" fmla="*/ 980859 w 1075273"/>
              <a:gd name="connsiteY125" fmla="*/ 620511 h 616315"/>
              <a:gd name="connsiteX126" fmla="*/ 979023 w 1075273"/>
              <a:gd name="connsiteY126" fmla="*/ 620905 h 616315"/>
              <a:gd name="connsiteX127" fmla="*/ 976007 w 1075273"/>
              <a:gd name="connsiteY127" fmla="*/ 621560 h 616315"/>
              <a:gd name="connsiteX128" fmla="*/ 974565 w 1075273"/>
              <a:gd name="connsiteY128" fmla="*/ 619462 h 616315"/>
              <a:gd name="connsiteX129" fmla="*/ 973778 w 1075273"/>
              <a:gd name="connsiteY129" fmla="*/ 618020 h 616315"/>
              <a:gd name="connsiteX130" fmla="*/ 971942 w 1075273"/>
              <a:gd name="connsiteY130" fmla="*/ 616578 h 616315"/>
              <a:gd name="connsiteX131" fmla="*/ 971680 w 1075273"/>
              <a:gd name="connsiteY131" fmla="*/ 617758 h 616315"/>
              <a:gd name="connsiteX132" fmla="*/ 971024 w 1075273"/>
              <a:gd name="connsiteY132" fmla="*/ 618807 h 616315"/>
              <a:gd name="connsiteX133" fmla="*/ 968926 w 1075273"/>
              <a:gd name="connsiteY133" fmla="*/ 619200 h 616315"/>
              <a:gd name="connsiteX134" fmla="*/ 966697 w 1075273"/>
              <a:gd name="connsiteY134" fmla="*/ 619462 h 616315"/>
              <a:gd name="connsiteX135" fmla="*/ 962501 w 1075273"/>
              <a:gd name="connsiteY135" fmla="*/ 620118 h 616315"/>
              <a:gd name="connsiteX136" fmla="*/ 960665 w 1075273"/>
              <a:gd name="connsiteY136" fmla="*/ 620511 h 616315"/>
              <a:gd name="connsiteX137" fmla="*/ 957124 w 1075273"/>
              <a:gd name="connsiteY137" fmla="*/ 619462 h 616315"/>
              <a:gd name="connsiteX138" fmla="*/ 954633 w 1075273"/>
              <a:gd name="connsiteY138" fmla="*/ 617364 h 616315"/>
              <a:gd name="connsiteX139" fmla="*/ 953846 w 1075273"/>
              <a:gd name="connsiteY139" fmla="*/ 615660 h 616315"/>
              <a:gd name="connsiteX140" fmla="*/ 953846 w 1075273"/>
              <a:gd name="connsiteY140" fmla="*/ 613037 h 616315"/>
              <a:gd name="connsiteX141" fmla="*/ 954371 w 1075273"/>
              <a:gd name="connsiteY141" fmla="*/ 611332 h 616315"/>
              <a:gd name="connsiteX142" fmla="*/ 955026 w 1075273"/>
              <a:gd name="connsiteY142" fmla="*/ 610283 h 616315"/>
              <a:gd name="connsiteX143" fmla="*/ 953846 w 1075273"/>
              <a:gd name="connsiteY143" fmla="*/ 610021 h 616315"/>
              <a:gd name="connsiteX144" fmla="*/ 953190 w 1075273"/>
              <a:gd name="connsiteY144" fmla="*/ 610021 h 616315"/>
              <a:gd name="connsiteX145" fmla="*/ 951748 w 1075273"/>
              <a:gd name="connsiteY145" fmla="*/ 609234 h 616315"/>
              <a:gd name="connsiteX146" fmla="*/ 951486 w 1075273"/>
              <a:gd name="connsiteY146" fmla="*/ 608579 h 616315"/>
              <a:gd name="connsiteX147" fmla="*/ 953584 w 1075273"/>
              <a:gd name="connsiteY147" fmla="*/ 602153 h 616315"/>
              <a:gd name="connsiteX148" fmla="*/ 954633 w 1075273"/>
              <a:gd name="connsiteY148" fmla="*/ 600055 h 616315"/>
              <a:gd name="connsiteX149" fmla="*/ 956731 w 1075273"/>
              <a:gd name="connsiteY149" fmla="*/ 595859 h 616315"/>
              <a:gd name="connsiteX150" fmla="*/ 956731 w 1075273"/>
              <a:gd name="connsiteY150" fmla="*/ 591532 h 616315"/>
              <a:gd name="connsiteX151" fmla="*/ 953190 w 1075273"/>
              <a:gd name="connsiteY151" fmla="*/ 587860 h 616315"/>
              <a:gd name="connsiteX152" fmla="*/ 951486 w 1075273"/>
              <a:gd name="connsiteY152" fmla="*/ 586155 h 616315"/>
              <a:gd name="connsiteX153" fmla="*/ 948601 w 1075273"/>
              <a:gd name="connsiteY153" fmla="*/ 587598 h 616315"/>
              <a:gd name="connsiteX154" fmla="*/ 947552 w 1075273"/>
              <a:gd name="connsiteY154" fmla="*/ 588647 h 616315"/>
              <a:gd name="connsiteX155" fmla="*/ 945322 w 1075273"/>
              <a:gd name="connsiteY155" fmla="*/ 589040 h 616315"/>
              <a:gd name="connsiteX156" fmla="*/ 944667 w 1075273"/>
              <a:gd name="connsiteY156" fmla="*/ 588253 h 616315"/>
              <a:gd name="connsiteX157" fmla="*/ 944405 w 1075273"/>
              <a:gd name="connsiteY157" fmla="*/ 586942 h 616315"/>
              <a:gd name="connsiteX158" fmla="*/ 937586 w 1075273"/>
              <a:gd name="connsiteY158" fmla="*/ 587204 h 616315"/>
              <a:gd name="connsiteX159" fmla="*/ 937324 w 1075273"/>
              <a:gd name="connsiteY159" fmla="*/ 586549 h 616315"/>
              <a:gd name="connsiteX160" fmla="*/ 936143 w 1075273"/>
              <a:gd name="connsiteY160" fmla="*/ 586155 h 616315"/>
              <a:gd name="connsiteX161" fmla="*/ 934570 w 1075273"/>
              <a:gd name="connsiteY161" fmla="*/ 584319 h 616315"/>
              <a:gd name="connsiteX162" fmla="*/ 933783 w 1075273"/>
              <a:gd name="connsiteY162" fmla="*/ 582877 h 616315"/>
              <a:gd name="connsiteX163" fmla="*/ 932341 w 1075273"/>
              <a:gd name="connsiteY163" fmla="*/ 581959 h 616315"/>
              <a:gd name="connsiteX164" fmla="*/ 932341 w 1075273"/>
              <a:gd name="connsiteY164" fmla="*/ 580779 h 616315"/>
              <a:gd name="connsiteX165" fmla="*/ 932341 w 1075273"/>
              <a:gd name="connsiteY165" fmla="*/ 579861 h 616315"/>
              <a:gd name="connsiteX166" fmla="*/ 931947 w 1075273"/>
              <a:gd name="connsiteY166" fmla="*/ 578681 h 616315"/>
              <a:gd name="connsiteX167" fmla="*/ 931160 w 1075273"/>
              <a:gd name="connsiteY167" fmla="*/ 577763 h 616315"/>
              <a:gd name="connsiteX168" fmla="*/ 930505 w 1075273"/>
              <a:gd name="connsiteY168" fmla="*/ 578025 h 616315"/>
              <a:gd name="connsiteX169" fmla="*/ 930111 w 1075273"/>
              <a:gd name="connsiteY169" fmla="*/ 578681 h 616315"/>
              <a:gd name="connsiteX170" fmla="*/ 929062 w 1075273"/>
              <a:gd name="connsiteY170" fmla="*/ 579468 h 616315"/>
              <a:gd name="connsiteX171" fmla="*/ 928013 w 1075273"/>
              <a:gd name="connsiteY171" fmla="*/ 579861 h 616315"/>
              <a:gd name="connsiteX172" fmla="*/ 926571 w 1075273"/>
              <a:gd name="connsiteY172" fmla="*/ 579861 h 616315"/>
              <a:gd name="connsiteX173" fmla="*/ 926309 w 1075273"/>
              <a:gd name="connsiteY173" fmla="*/ 581172 h 616315"/>
              <a:gd name="connsiteX174" fmla="*/ 925784 w 1075273"/>
              <a:gd name="connsiteY174" fmla="*/ 581566 h 616315"/>
              <a:gd name="connsiteX175" fmla="*/ 924079 w 1075273"/>
              <a:gd name="connsiteY175" fmla="*/ 581172 h 616315"/>
              <a:gd name="connsiteX176" fmla="*/ 923030 w 1075273"/>
              <a:gd name="connsiteY176" fmla="*/ 581172 h 616315"/>
              <a:gd name="connsiteX177" fmla="*/ 921981 w 1075273"/>
              <a:gd name="connsiteY177" fmla="*/ 581959 h 616315"/>
              <a:gd name="connsiteX178" fmla="*/ 917392 w 1075273"/>
              <a:gd name="connsiteY178" fmla="*/ 583401 h 616315"/>
              <a:gd name="connsiteX179" fmla="*/ 916343 w 1075273"/>
              <a:gd name="connsiteY179" fmla="*/ 583401 h 616315"/>
              <a:gd name="connsiteX180" fmla="*/ 913064 w 1075273"/>
              <a:gd name="connsiteY180" fmla="*/ 584844 h 616315"/>
              <a:gd name="connsiteX181" fmla="*/ 913064 w 1075273"/>
              <a:gd name="connsiteY181" fmla="*/ 584319 h 616315"/>
              <a:gd name="connsiteX182" fmla="*/ 913064 w 1075273"/>
              <a:gd name="connsiteY182" fmla="*/ 584057 h 616315"/>
              <a:gd name="connsiteX183" fmla="*/ 913589 w 1075273"/>
              <a:gd name="connsiteY183" fmla="*/ 583664 h 616315"/>
              <a:gd name="connsiteX184" fmla="*/ 913064 w 1075273"/>
              <a:gd name="connsiteY184" fmla="*/ 583401 h 616315"/>
              <a:gd name="connsiteX185" fmla="*/ 907163 w 1075273"/>
              <a:gd name="connsiteY185" fmla="*/ 584844 h 616315"/>
              <a:gd name="connsiteX186" fmla="*/ 905721 w 1075273"/>
              <a:gd name="connsiteY186" fmla="*/ 584319 h 616315"/>
              <a:gd name="connsiteX187" fmla="*/ 903885 w 1075273"/>
              <a:gd name="connsiteY187" fmla="*/ 581566 h 616315"/>
              <a:gd name="connsiteX188" fmla="*/ 900738 w 1075273"/>
              <a:gd name="connsiteY188" fmla="*/ 579861 h 616315"/>
              <a:gd name="connsiteX189" fmla="*/ 900476 w 1075273"/>
              <a:gd name="connsiteY189" fmla="*/ 579074 h 616315"/>
              <a:gd name="connsiteX190" fmla="*/ 899689 w 1075273"/>
              <a:gd name="connsiteY190" fmla="*/ 579468 h 616315"/>
              <a:gd name="connsiteX191" fmla="*/ 899296 w 1075273"/>
              <a:gd name="connsiteY191" fmla="*/ 579074 h 616315"/>
              <a:gd name="connsiteX192" fmla="*/ 898509 w 1075273"/>
              <a:gd name="connsiteY192" fmla="*/ 579074 h 616315"/>
              <a:gd name="connsiteX193" fmla="*/ 897066 w 1075273"/>
              <a:gd name="connsiteY193" fmla="*/ 578025 h 616315"/>
              <a:gd name="connsiteX194" fmla="*/ 896411 w 1075273"/>
              <a:gd name="connsiteY194" fmla="*/ 577238 h 616315"/>
              <a:gd name="connsiteX195" fmla="*/ 894706 w 1075273"/>
              <a:gd name="connsiteY195" fmla="*/ 576583 h 616315"/>
              <a:gd name="connsiteX196" fmla="*/ 894313 w 1075273"/>
              <a:gd name="connsiteY196" fmla="*/ 576320 h 616315"/>
              <a:gd name="connsiteX197" fmla="*/ 894050 w 1075273"/>
              <a:gd name="connsiteY197" fmla="*/ 576320 h 616315"/>
              <a:gd name="connsiteX198" fmla="*/ 894050 w 1075273"/>
              <a:gd name="connsiteY198" fmla="*/ 576583 h 616315"/>
              <a:gd name="connsiteX199" fmla="*/ 892870 w 1075273"/>
              <a:gd name="connsiteY199" fmla="*/ 575534 h 616315"/>
              <a:gd name="connsiteX200" fmla="*/ 891952 w 1075273"/>
              <a:gd name="connsiteY200" fmla="*/ 575140 h 616315"/>
              <a:gd name="connsiteX201" fmla="*/ 890116 w 1075273"/>
              <a:gd name="connsiteY201" fmla="*/ 572124 h 616315"/>
              <a:gd name="connsiteX202" fmla="*/ 889723 w 1075273"/>
              <a:gd name="connsiteY202" fmla="*/ 571600 h 616315"/>
              <a:gd name="connsiteX203" fmla="*/ 889723 w 1075273"/>
              <a:gd name="connsiteY203" fmla="*/ 570682 h 616315"/>
              <a:gd name="connsiteX204" fmla="*/ 889067 w 1075273"/>
              <a:gd name="connsiteY204" fmla="*/ 570944 h 616315"/>
              <a:gd name="connsiteX205" fmla="*/ 889067 w 1075273"/>
              <a:gd name="connsiteY205" fmla="*/ 571337 h 616315"/>
              <a:gd name="connsiteX206" fmla="*/ 888412 w 1075273"/>
              <a:gd name="connsiteY206" fmla="*/ 570944 h 616315"/>
              <a:gd name="connsiteX207" fmla="*/ 888018 w 1075273"/>
              <a:gd name="connsiteY207" fmla="*/ 571337 h 616315"/>
              <a:gd name="connsiteX208" fmla="*/ 886969 w 1075273"/>
              <a:gd name="connsiteY208" fmla="*/ 571600 h 616315"/>
              <a:gd name="connsiteX209" fmla="*/ 886576 w 1075273"/>
              <a:gd name="connsiteY209" fmla="*/ 571337 h 616315"/>
              <a:gd name="connsiteX210" fmla="*/ 886969 w 1075273"/>
              <a:gd name="connsiteY210" fmla="*/ 570157 h 616315"/>
              <a:gd name="connsiteX211" fmla="*/ 885133 w 1075273"/>
              <a:gd name="connsiteY211" fmla="*/ 569501 h 616315"/>
              <a:gd name="connsiteX212" fmla="*/ 885133 w 1075273"/>
              <a:gd name="connsiteY212" fmla="*/ 568452 h 616315"/>
              <a:gd name="connsiteX213" fmla="*/ 885789 w 1075273"/>
              <a:gd name="connsiteY213" fmla="*/ 567141 h 616315"/>
              <a:gd name="connsiteX214" fmla="*/ 884871 w 1075273"/>
              <a:gd name="connsiteY214" fmla="*/ 563076 h 616315"/>
              <a:gd name="connsiteX215" fmla="*/ 885527 w 1075273"/>
              <a:gd name="connsiteY215" fmla="*/ 560978 h 616315"/>
              <a:gd name="connsiteX216" fmla="*/ 883035 w 1075273"/>
              <a:gd name="connsiteY216" fmla="*/ 560322 h 616315"/>
              <a:gd name="connsiteX217" fmla="*/ 880544 w 1075273"/>
              <a:gd name="connsiteY217" fmla="*/ 561765 h 616315"/>
              <a:gd name="connsiteX218" fmla="*/ 874250 w 1075273"/>
              <a:gd name="connsiteY218" fmla="*/ 560978 h 616315"/>
              <a:gd name="connsiteX219" fmla="*/ 873463 w 1075273"/>
              <a:gd name="connsiteY219" fmla="*/ 562421 h 616315"/>
              <a:gd name="connsiteX220" fmla="*/ 872414 w 1075273"/>
              <a:gd name="connsiteY220" fmla="*/ 561371 h 616315"/>
              <a:gd name="connsiteX221" fmla="*/ 871627 w 1075273"/>
              <a:gd name="connsiteY221" fmla="*/ 561371 h 616315"/>
              <a:gd name="connsiteX222" fmla="*/ 871234 w 1075273"/>
              <a:gd name="connsiteY222" fmla="*/ 560716 h 616315"/>
              <a:gd name="connsiteX223" fmla="*/ 870971 w 1075273"/>
              <a:gd name="connsiteY223" fmla="*/ 560978 h 616315"/>
              <a:gd name="connsiteX224" fmla="*/ 870184 w 1075273"/>
              <a:gd name="connsiteY224" fmla="*/ 560716 h 616315"/>
              <a:gd name="connsiteX225" fmla="*/ 869529 w 1075273"/>
              <a:gd name="connsiteY225" fmla="*/ 561765 h 616315"/>
              <a:gd name="connsiteX226" fmla="*/ 869135 w 1075273"/>
              <a:gd name="connsiteY226" fmla="*/ 561371 h 616315"/>
              <a:gd name="connsiteX227" fmla="*/ 868873 w 1075273"/>
              <a:gd name="connsiteY227" fmla="*/ 562158 h 616315"/>
              <a:gd name="connsiteX228" fmla="*/ 868480 w 1075273"/>
              <a:gd name="connsiteY228" fmla="*/ 561765 h 616315"/>
              <a:gd name="connsiteX229" fmla="*/ 868873 w 1075273"/>
              <a:gd name="connsiteY229" fmla="*/ 565305 h 616315"/>
              <a:gd name="connsiteX230" fmla="*/ 869135 w 1075273"/>
              <a:gd name="connsiteY230" fmla="*/ 565305 h 616315"/>
              <a:gd name="connsiteX231" fmla="*/ 869135 w 1075273"/>
              <a:gd name="connsiteY231" fmla="*/ 566354 h 616315"/>
              <a:gd name="connsiteX232" fmla="*/ 866775 w 1075273"/>
              <a:gd name="connsiteY232" fmla="*/ 565699 h 616315"/>
              <a:gd name="connsiteX233" fmla="*/ 865988 w 1075273"/>
              <a:gd name="connsiteY233" fmla="*/ 565961 h 616315"/>
              <a:gd name="connsiteX234" fmla="*/ 865595 w 1075273"/>
              <a:gd name="connsiteY234" fmla="*/ 565043 h 616315"/>
              <a:gd name="connsiteX235" fmla="*/ 864808 w 1075273"/>
              <a:gd name="connsiteY235" fmla="*/ 564519 h 616315"/>
              <a:gd name="connsiteX236" fmla="*/ 864808 w 1075273"/>
              <a:gd name="connsiteY236" fmla="*/ 566354 h 616315"/>
              <a:gd name="connsiteX237" fmla="*/ 863103 w 1075273"/>
              <a:gd name="connsiteY237" fmla="*/ 566617 h 616315"/>
              <a:gd name="connsiteX238" fmla="*/ 862710 w 1075273"/>
              <a:gd name="connsiteY238" fmla="*/ 565305 h 616315"/>
              <a:gd name="connsiteX239" fmla="*/ 861399 w 1075273"/>
              <a:gd name="connsiteY239" fmla="*/ 565699 h 616315"/>
              <a:gd name="connsiteX240" fmla="*/ 861399 w 1075273"/>
              <a:gd name="connsiteY240" fmla="*/ 565305 h 616315"/>
              <a:gd name="connsiteX241" fmla="*/ 857727 w 1075273"/>
              <a:gd name="connsiteY241" fmla="*/ 565699 h 616315"/>
              <a:gd name="connsiteX242" fmla="*/ 858514 w 1075273"/>
              <a:gd name="connsiteY242" fmla="*/ 570682 h 616315"/>
              <a:gd name="connsiteX243" fmla="*/ 855629 w 1075273"/>
              <a:gd name="connsiteY243" fmla="*/ 570682 h 616315"/>
              <a:gd name="connsiteX244" fmla="*/ 855367 w 1075273"/>
              <a:gd name="connsiteY244" fmla="*/ 573042 h 616315"/>
              <a:gd name="connsiteX245" fmla="*/ 856416 w 1075273"/>
              <a:gd name="connsiteY245" fmla="*/ 573435 h 616315"/>
              <a:gd name="connsiteX246" fmla="*/ 856022 w 1075273"/>
              <a:gd name="connsiteY246" fmla="*/ 576320 h 616315"/>
              <a:gd name="connsiteX247" fmla="*/ 857071 w 1075273"/>
              <a:gd name="connsiteY247" fmla="*/ 576320 h 616315"/>
              <a:gd name="connsiteX248" fmla="*/ 857071 w 1075273"/>
              <a:gd name="connsiteY248" fmla="*/ 576976 h 616315"/>
              <a:gd name="connsiteX249" fmla="*/ 860350 w 1075273"/>
              <a:gd name="connsiteY249" fmla="*/ 577238 h 616315"/>
              <a:gd name="connsiteX250" fmla="*/ 859694 w 1075273"/>
              <a:gd name="connsiteY250" fmla="*/ 579468 h 616315"/>
              <a:gd name="connsiteX251" fmla="*/ 861005 w 1075273"/>
              <a:gd name="connsiteY251" fmla="*/ 579861 h 616315"/>
              <a:gd name="connsiteX252" fmla="*/ 861005 w 1075273"/>
              <a:gd name="connsiteY252" fmla="*/ 580517 h 616315"/>
              <a:gd name="connsiteX253" fmla="*/ 861399 w 1075273"/>
              <a:gd name="connsiteY253" fmla="*/ 581172 h 616315"/>
              <a:gd name="connsiteX254" fmla="*/ 861792 w 1075273"/>
              <a:gd name="connsiteY254" fmla="*/ 581566 h 616315"/>
              <a:gd name="connsiteX255" fmla="*/ 861792 w 1075273"/>
              <a:gd name="connsiteY255" fmla="*/ 582615 h 616315"/>
              <a:gd name="connsiteX256" fmla="*/ 864808 w 1075273"/>
              <a:gd name="connsiteY256" fmla="*/ 585499 h 616315"/>
              <a:gd name="connsiteX257" fmla="*/ 864152 w 1075273"/>
              <a:gd name="connsiteY257" fmla="*/ 587204 h 616315"/>
              <a:gd name="connsiteX258" fmla="*/ 865988 w 1075273"/>
              <a:gd name="connsiteY258" fmla="*/ 587860 h 616315"/>
              <a:gd name="connsiteX259" fmla="*/ 865595 w 1075273"/>
              <a:gd name="connsiteY259" fmla="*/ 590876 h 616315"/>
              <a:gd name="connsiteX260" fmla="*/ 863103 w 1075273"/>
              <a:gd name="connsiteY260" fmla="*/ 591925 h 616315"/>
              <a:gd name="connsiteX261" fmla="*/ 860350 w 1075273"/>
              <a:gd name="connsiteY261" fmla="*/ 594023 h 616315"/>
              <a:gd name="connsiteX262" fmla="*/ 860350 w 1075273"/>
              <a:gd name="connsiteY262" fmla="*/ 594416 h 616315"/>
              <a:gd name="connsiteX263" fmla="*/ 858907 w 1075273"/>
              <a:gd name="connsiteY263" fmla="*/ 595859 h 616315"/>
              <a:gd name="connsiteX264" fmla="*/ 858907 w 1075273"/>
              <a:gd name="connsiteY264" fmla="*/ 596121 h 616315"/>
              <a:gd name="connsiteX265" fmla="*/ 857071 w 1075273"/>
              <a:gd name="connsiteY265" fmla="*/ 597301 h 616315"/>
              <a:gd name="connsiteX266" fmla="*/ 857071 w 1075273"/>
              <a:gd name="connsiteY266" fmla="*/ 598219 h 616315"/>
              <a:gd name="connsiteX267" fmla="*/ 856809 w 1075273"/>
              <a:gd name="connsiteY267" fmla="*/ 599006 h 616315"/>
              <a:gd name="connsiteX268" fmla="*/ 855367 w 1075273"/>
              <a:gd name="connsiteY268" fmla="*/ 600055 h 616315"/>
              <a:gd name="connsiteX269" fmla="*/ 854973 w 1075273"/>
              <a:gd name="connsiteY269" fmla="*/ 602153 h 616315"/>
              <a:gd name="connsiteX270" fmla="*/ 852613 w 1075273"/>
              <a:gd name="connsiteY270" fmla="*/ 605300 h 616315"/>
              <a:gd name="connsiteX271" fmla="*/ 850384 w 1075273"/>
              <a:gd name="connsiteY271" fmla="*/ 609496 h 616315"/>
              <a:gd name="connsiteX272" fmla="*/ 848548 w 1075273"/>
              <a:gd name="connsiteY272" fmla="*/ 611726 h 616315"/>
              <a:gd name="connsiteX273" fmla="*/ 848548 w 1075273"/>
              <a:gd name="connsiteY273" fmla="*/ 612775 h 616315"/>
              <a:gd name="connsiteX274" fmla="*/ 843434 w 1075273"/>
              <a:gd name="connsiteY274" fmla="*/ 615660 h 616315"/>
              <a:gd name="connsiteX275" fmla="*/ 842909 w 1075273"/>
              <a:gd name="connsiteY275" fmla="*/ 616578 h 616315"/>
              <a:gd name="connsiteX276" fmla="*/ 841467 w 1075273"/>
              <a:gd name="connsiteY276" fmla="*/ 617758 h 616315"/>
              <a:gd name="connsiteX277" fmla="*/ 841073 w 1075273"/>
              <a:gd name="connsiteY277" fmla="*/ 618020 h 616315"/>
              <a:gd name="connsiteX278" fmla="*/ 840418 w 1075273"/>
              <a:gd name="connsiteY278" fmla="*/ 618413 h 616315"/>
              <a:gd name="connsiteX279" fmla="*/ 840156 w 1075273"/>
              <a:gd name="connsiteY279" fmla="*/ 618020 h 616315"/>
              <a:gd name="connsiteX280" fmla="*/ 839369 w 1075273"/>
              <a:gd name="connsiteY280" fmla="*/ 615922 h 616315"/>
              <a:gd name="connsiteX281" fmla="*/ 837533 w 1075273"/>
              <a:gd name="connsiteY281" fmla="*/ 614873 h 616315"/>
              <a:gd name="connsiteX282" fmla="*/ 837271 w 1075273"/>
              <a:gd name="connsiteY282" fmla="*/ 614217 h 616315"/>
              <a:gd name="connsiteX283" fmla="*/ 836877 w 1075273"/>
              <a:gd name="connsiteY283" fmla="*/ 613037 h 616315"/>
              <a:gd name="connsiteX284" fmla="*/ 836090 w 1075273"/>
              <a:gd name="connsiteY284" fmla="*/ 612119 h 616315"/>
              <a:gd name="connsiteX285" fmla="*/ 835173 w 1075273"/>
              <a:gd name="connsiteY285" fmla="*/ 610677 h 616315"/>
              <a:gd name="connsiteX286" fmla="*/ 835435 w 1075273"/>
              <a:gd name="connsiteY286" fmla="*/ 607398 h 616315"/>
              <a:gd name="connsiteX287" fmla="*/ 833730 w 1075273"/>
              <a:gd name="connsiteY287" fmla="*/ 608054 h 616315"/>
              <a:gd name="connsiteX288" fmla="*/ 831894 w 1075273"/>
              <a:gd name="connsiteY288" fmla="*/ 608054 h 616315"/>
              <a:gd name="connsiteX289" fmla="*/ 830190 w 1075273"/>
              <a:gd name="connsiteY289" fmla="*/ 608841 h 616315"/>
              <a:gd name="connsiteX290" fmla="*/ 828091 w 1075273"/>
              <a:gd name="connsiteY290" fmla="*/ 609496 h 616315"/>
              <a:gd name="connsiteX291" fmla="*/ 826256 w 1075273"/>
              <a:gd name="connsiteY291" fmla="*/ 610939 h 616315"/>
              <a:gd name="connsiteX292" fmla="*/ 824158 w 1075273"/>
              <a:gd name="connsiteY292" fmla="*/ 611332 h 616315"/>
              <a:gd name="connsiteX293" fmla="*/ 823895 w 1075273"/>
              <a:gd name="connsiteY293" fmla="*/ 610939 h 616315"/>
              <a:gd name="connsiteX294" fmla="*/ 821928 w 1075273"/>
              <a:gd name="connsiteY294" fmla="*/ 610283 h 616315"/>
              <a:gd name="connsiteX295" fmla="*/ 820617 w 1075273"/>
              <a:gd name="connsiteY295" fmla="*/ 608841 h 616315"/>
              <a:gd name="connsiteX296" fmla="*/ 819175 w 1075273"/>
              <a:gd name="connsiteY296" fmla="*/ 608841 h 616315"/>
              <a:gd name="connsiteX297" fmla="*/ 818912 w 1075273"/>
              <a:gd name="connsiteY297" fmla="*/ 608841 h 616315"/>
              <a:gd name="connsiteX298" fmla="*/ 817732 w 1075273"/>
              <a:gd name="connsiteY298" fmla="*/ 609234 h 616315"/>
              <a:gd name="connsiteX299" fmla="*/ 816814 w 1075273"/>
              <a:gd name="connsiteY299" fmla="*/ 608841 h 616315"/>
              <a:gd name="connsiteX300" fmla="*/ 816814 w 1075273"/>
              <a:gd name="connsiteY300" fmla="*/ 608579 h 616315"/>
              <a:gd name="connsiteX301" fmla="*/ 816814 w 1075273"/>
              <a:gd name="connsiteY301" fmla="*/ 608054 h 616315"/>
              <a:gd name="connsiteX302" fmla="*/ 815634 w 1075273"/>
              <a:gd name="connsiteY302" fmla="*/ 607136 h 616315"/>
              <a:gd name="connsiteX303" fmla="*/ 814192 w 1075273"/>
              <a:gd name="connsiteY303" fmla="*/ 607136 h 616315"/>
              <a:gd name="connsiteX304" fmla="*/ 813929 w 1075273"/>
              <a:gd name="connsiteY304" fmla="*/ 605956 h 616315"/>
              <a:gd name="connsiteX305" fmla="*/ 812749 w 1075273"/>
              <a:gd name="connsiteY305" fmla="*/ 605694 h 616315"/>
              <a:gd name="connsiteX306" fmla="*/ 812487 w 1075273"/>
              <a:gd name="connsiteY306" fmla="*/ 605300 h 616315"/>
              <a:gd name="connsiteX307" fmla="*/ 812487 w 1075273"/>
              <a:gd name="connsiteY307" fmla="*/ 605038 h 616315"/>
              <a:gd name="connsiteX308" fmla="*/ 812749 w 1075273"/>
              <a:gd name="connsiteY308" fmla="*/ 604645 h 616315"/>
              <a:gd name="connsiteX309" fmla="*/ 813143 w 1075273"/>
              <a:gd name="connsiteY309" fmla="*/ 604382 h 616315"/>
              <a:gd name="connsiteX310" fmla="*/ 812749 w 1075273"/>
              <a:gd name="connsiteY310" fmla="*/ 604382 h 616315"/>
              <a:gd name="connsiteX311" fmla="*/ 812749 w 1075273"/>
              <a:gd name="connsiteY311" fmla="*/ 603858 h 616315"/>
              <a:gd name="connsiteX312" fmla="*/ 812749 w 1075273"/>
              <a:gd name="connsiteY312" fmla="*/ 603596 h 616315"/>
              <a:gd name="connsiteX313" fmla="*/ 811438 w 1075273"/>
              <a:gd name="connsiteY313" fmla="*/ 603596 h 616315"/>
              <a:gd name="connsiteX314" fmla="*/ 810651 w 1075273"/>
              <a:gd name="connsiteY314" fmla="*/ 603858 h 616315"/>
              <a:gd name="connsiteX315" fmla="*/ 808815 w 1075273"/>
              <a:gd name="connsiteY315" fmla="*/ 603858 h 616315"/>
              <a:gd name="connsiteX316" fmla="*/ 807373 w 1075273"/>
              <a:gd name="connsiteY316" fmla="*/ 603596 h 616315"/>
              <a:gd name="connsiteX317" fmla="*/ 806717 w 1075273"/>
              <a:gd name="connsiteY317" fmla="*/ 603858 h 616315"/>
              <a:gd name="connsiteX318" fmla="*/ 806061 w 1075273"/>
              <a:gd name="connsiteY318" fmla="*/ 603596 h 616315"/>
              <a:gd name="connsiteX319" fmla="*/ 805275 w 1075273"/>
              <a:gd name="connsiteY319" fmla="*/ 603858 h 616315"/>
              <a:gd name="connsiteX320" fmla="*/ 804619 w 1075273"/>
              <a:gd name="connsiteY320" fmla="*/ 603858 h 616315"/>
              <a:gd name="connsiteX321" fmla="*/ 803570 w 1075273"/>
              <a:gd name="connsiteY321" fmla="*/ 602415 h 616315"/>
              <a:gd name="connsiteX322" fmla="*/ 803570 w 1075273"/>
              <a:gd name="connsiteY322" fmla="*/ 601760 h 616315"/>
              <a:gd name="connsiteX323" fmla="*/ 801734 w 1075273"/>
              <a:gd name="connsiteY323" fmla="*/ 599399 h 616315"/>
              <a:gd name="connsiteX324" fmla="*/ 801079 w 1075273"/>
              <a:gd name="connsiteY324" fmla="*/ 599006 h 616315"/>
              <a:gd name="connsiteX325" fmla="*/ 800292 w 1075273"/>
              <a:gd name="connsiteY325" fmla="*/ 598613 h 616315"/>
              <a:gd name="connsiteX326" fmla="*/ 799374 w 1075273"/>
              <a:gd name="connsiteY326" fmla="*/ 598613 h 616315"/>
              <a:gd name="connsiteX327" fmla="*/ 797538 w 1075273"/>
              <a:gd name="connsiteY327" fmla="*/ 599399 h 616315"/>
              <a:gd name="connsiteX328" fmla="*/ 796489 w 1075273"/>
              <a:gd name="connsiteY328" fmla="*/ 599662 h 616315"/>
              <a:gd name="connsiteX329" fmla="*/ 796096 w 1075273"/>
              <a:gd name="connsiteY329" fmla="*/ 599662 h 616315"/>
              <a:gd name="connsiteX330" fmla="*/ 795833 w 1075273"/>
              <a:gd name="connsiteY330" fmla="*/ 599399 h 616315"/>
              <a:gd name="connsiteX331" fmla="*/ 795047 w 1075273"/>
              <a:gd name="connsiteY331" fmla="*/ 599399 h 616315"/>
              <a:gd name="connsiteX332" fmla="*/ 794391 w 1075273"/>
              <a:gd name="connsiteY332" fmla="*/ 599006 h 616315"/>
              <a:gd name="connsiteX333" fmla="*/ 793997 w 1075273"/>
              <a:gd name="connsiteY333" fmla="*/ 599006 h 616315"/>
              <a:gd name="connsiteX334" fmla="*/ 793997 w 1075273"/>
              <a:gd name="connsiteY334" fmla="*/ 599399 h 616315"/>
              <a:gd name="connsiteX335" fmla="*/ 793735 w 1075273"/>
              <a:gd name="connsiteY335" fmla="*/ 599399 h 616315"/>
              <a:gd name="connsiteX336" fmla="*/ 792555 w 1075273"/>
              <a:gd name="connsiteY336" fmla="*/ 599399 h 616315"/>
              <a:gd name="connsiteX337" fmla="*/ 792293 w 1075273"/>
              <a:gd name="connsiteY337" fmla="*/ 599662 h 616315"/>
              <a:gd name="connsiteX338" fmla="*/ 791637 w 1075273"/>
              <a:gd name="connsiteY338" fmla="*/ 599662 h 616315"/>
              <a:gd name="connsiteX339" fmla="*/ 791637 w 1075273"/>
              <a:gd name="connsiteY339" fmla="*/ 600055 h 616315"/>
              <a:gd name="connsiteX340" fmla="*/ 790195 w 1075273"/>
              <a:gd name="connsiteY340" fmla="*/ 600055 h 616315"/>
              <a:gd name="connsiteX341" fmla="*/ 789408 w 1075273"/>
              <a:gd name="connsiteY341" fmla="*/ 600055 h 616315"/>
              <a:gd name="connsiteX342" fmla="*/ 788228 w 1075273"/>
              <a:gd name="connsiteY342" fmla="*/ 599006 h 616315"/>
              <a:gd name="connsiteX343" fmla="*/ 787310 w 1075273"/>
              <a:gd name="connsiteY343" fmla="*/ 599006 h 616315"/>
              <a:gd name="connsiteX344" fmla="*/ 786261 w 1075273"/>
              <a:gd name="connsiteY344" fmla="*/ 598613 h 616315"/>
              <a:gd name="connsiteX345" fmla="*/ 785867 w 1075273"/>
              <a:gd name="connsiteY345" fmla="*/ 599006 h 616315"/>
              <a:gd name="connsiteX346" fmla="*/ 785212 w 1075273"/>
              <a:gd name="connsiteY346" fmla="*/ 599006 h 616315"/>
              <a:gd name="connsiteX347" fmla="*/ 784818 w 1075273"/>
              <a:gd name="connsiteY347" fmla="*/ 599006 h 616315"/>
              <a:gd name="connsiteX348" fmla="*/ 782720 w 1075273"/>
              <a:gd name="connsiteY348" fmla="*/ 597301 h 616315"/>
              <a:gd name="connsiteX349" fmla="*/ 781933 w 1075273"/>
              <a:gd name="connsiteY349" fmla="*/ 597957 h 616315"/>
              <a:gd name="connsiteX350" fmla="*/ 779835 w 1075273"/>
              <a:gd name="connsiteY350" fmla="*/ 598219 h 616315"/>
              <a:gd name="connsiteX351" fmla="*/ 778786 w 1075273"/>
              <a:gd name="connsiteY351" fmla="*/ 598219 h 616315"/>
              <a:gd name="connsiteX352" fmla="*/ 778393 w 1075273"/>
              <a:gd name="connsiteY352" fmla="*/ 598613 h 616315"/>
              <a:gd name="connsiteX353" fmla="*/ 776295 w 1075273"/>
              <a:gd name="connsiteY353" fmla="*/ 599662 h 616315"/>
              <a:gd name="connsiteX354" fmla="*/ 774852 w 1075273"/>
              <a:gd name="connsiteY354" fmla="*/ 601497 h 616315"/>
              <a:gd name="connsiteX355" fmla="*/ 774459 w 1075273"/>
              <a:gd name="connsiteY355" fmla="*/ 601497 h 616315"/>
              <a:gd name="connsiteX356" fmla="*/ 773803 w 1075273"/>
              <a:gd name="connsiteY356" fmla="*/ 602153 h 616315"/>
              <a:gd name="connsiteX357" fmla="*/ 772754 w 1075273"/>
              <a:gd name="connsiteY357" fmla="*/ 604382 h 616315"/>
              <a:gd name="connsiteX358" fmla="*/ 772361 w 1075273"/>
              <a:gd name="connsiteY358" fmla="*/ 605694 h 616315"/>
              <a:gd name="connsiteX359" fmla="*/ 771705 w 1075273"/>
              <a:gd name="connsiteY359" fmla="*/ 605956 h 616315"/>
              <a:gd name="connsiteX360" fmla="*/ 771312 w 1075273"/>
              <a:gd name="connsiteY360" fmla="*/ 606349 h 616315"/>
              <a:gd name="connsiteX361" fmla="*/ 767771 w 1075273"/>
              <a:gd name="connsiteY361" fmla="*/ 607136 h 616315"/>
              <a:gd name="connsiteX362" fmla="*/ 762395 w 1075273"/>
              <a:gd name="connsiteY362" fmla="*/ 606349 h 616315"/>
              <a:gd name="connsiteX363" fmla="*/ 762133 w 1075273"/>
              <a:gd name="connsiteY363" fmla="*/ 604645 h 616315"/>
              <a:gd name="connsiteX364" fmla="*/ 753609 w 1075273"/>
              <a:gd name="connsiteY364" fmla="*/ 594023 h 616315"/>
              <a:gd name="connsiteX365" fmla="*/ 752822 w 1075273"/>
              <a:gd name="connsiteY365" fmla="*/ 593236 h 616315"/>
              <a:gd name="connsiteX366" fmla="*/ 752560 w 1075273"/>
              <a:gd name="connsiteY366" fmla="*/ 591925 h 616315"/>
              <a:gd name="connsiteX367" fmla="*/ 752560 w 1075273"/>
              <a:gd name="connsiteY367" fmla="*/ 588647 h 616315"/>
              <a:gd name="connsiteX368" fmla="*/ 752167 w 1075273"/>
              <a:gd name="connsiteY368" fmla="*/ 587860 h 616315"/>
              <a:gd name="connsiteX369" fmla="*/ 751773 w 1075273"/>
              <a:gd name="connsiteY369" fmla="*/ 585106 h 616315"/>
              <a:gd name="connsiteX370" fmla="*/ 750462 w 1075273"/>
              <a:gd name="connsiteY370" fmla="*/ 581959 h 616315"/>
              <a:gd name="connsiteX371" fmla="*/ 750462 w 1075273"/>
              <a:gd name="connsiteY371" fmla="*/ 579074 h 616315"/>
              <a:gd name="connsiteX372" fmla="*/ 750724 w 1075273"/>
              <a:gd name="connsiteY372" fmla="*/ 577238 h 616315"/>
              <a:gd name="connsiteX373" fmla="*/ 749675 w 1075273"/>
              <a:gd name="connsiteY373" fmla="*/ 576583 h 616315"/>
              <a:gd name="connsiteX374" fmla="*/ 749675 w 1075273"/>
              <a:gd name="connsiteY374" fmla="*/ 575140 h 616315"/>
              <a:gd name="connsiteX375" fmla="*/ 749020 w 1075273"/>
              <a:gd name="connsiteY375" fmla="*/ 573698 h 616315"/>
              <a:gd name="connsiteX376" fmla="*/ 749937 w 1075273"/>
              <a:gd name="connsiteY376" fmla="*/ 571337 h 616315"/>
              <a:gd name="connsiteX377" fmla="*/ 749937 w 1075273"/>
              <a:gd name="connsiteY377" fmla="*/ 570682 h 616315"/>
              <a:gd name="connsiteX378" fmla="*/ 748495 w 1075273"/>
              <a:gd name="connsiteY378" fmla="*/ 569501 h 616315"/>
              <a:gd name="connsiteX379" fmla="*/ 747839 w 1075273"/>
              <a:gd name="connsiteY379" fmla="*/ 569895 h 616315"/>
              <a:gd name="connsiteX380" fmla="*/ 747577 w 1075273"/>
              <a:gd name="connsiteY380" fmla="*/ 569239 h 616315"/>
              <a:gd name="connsiteX381" fmla="*/ 747184 w 1075273"/>
              <a:gd name="connsiteY381" fmla="*/ 568715 h 616315"/>
              <a:gd name="connsiteX382" fmla="*/ 744299 w 1075273"/>
              <a:gd name="connsiteY382" fmla="*/ 569895 h 616315"/>
              <a:gd name="connsiteX383" fmla="*/ 742856 w 1075273"/>
              <a:gd name="connsiteY383" fmla="*/ 569895 h 616315"/>
              <a:gd name="connsiteX384" fmla="*/ 743643 w 1075273"/>
              <a:gd name="connsiteY384" fmla="*/ 570157 h 616315"/>
              <a:gd name="connsiteX385" fmla="*/ 743381 w 1075273"/>
              <a:gd name="connsiteY385" fmla="*/ 570682 h 616315"/>
              <a:gd name="connsiteX386" fmla="*/ 740758 w 1075273"/>
              <a:gd name="connsiteY386" fmla="*/ 568715 h 616315"/>
              <a:gd name="connsiteX387" fmla="*/ 740758 w 1075273"/>
              <a:gd name="connsiteY387" fmla="*/ 568452 h 616315"/>
              <a:gd name="connsiteX388" fmla="*/ 740496 w 1075273"/>
              <a:gd name="connsiteY388" fmla="*/ 567404 h 616315"/>
              <a:gd name="connsiteX389" fmla="*/ 741938 w 1075273"/>
              <a:gd name="connsiteY389" fmla="*/ 566354 h 616315"/>
              <a:gd name="connsiteX390" fmla="*/ 740758 w 1075273"/>
              <a:gd name="connsiteY390" fmla="*/ 564519 h 616315"/>
              <a:gd name="connsiteX391" fmla="*/ 740758 w 1075273"/>
              <a:gd name="connsiteY391" fmla="*/ 563863 h 616315"/>
              <a:gd name="connsiteX392" fmla="*/ 740496 w 1075273"/>
              <a:gd name="connsiteY392" fmla="*/ 563863 h 616315"/>
              <a:gd name="connsiteX393" fmla="*/ 740496 w 1075273"/>
              <a:gd name="connsiteY393" fmla="*/ 563601 h 616315"/>
              <a:gd name="connsiteX394" fmla="*/ 739709 w 1075273"/>
              <a:gd name="connsiteY394" fmla="*/ 563601 h 616315"/>
              <a:gd name="connsiteX395" fmla="*/ 738005 w 1075273"/>
              <a:gd name="connsiteY395" fmla="*/ 560322 h 616315"/>
              <a:gd name="connsiteX396" fmla="*/ 737218 w 1075273"/>
              <a:gd name="connsiteY396" fmla="*/ 557175 h 616315"/>
              <a:gd name="connsiteX397" fmla="*/ 737611 w 1075273"/>
              <a:gd name="connsiteY397" fmla="*/ 557175 h 616315"/>
              <a:gd name="connsiteX398" fmla="*/ 736956 w 1075273"/>
              <a:gd name="connsiteY398" fmla="*/ 555733 h 616315"/>
              <a:gd name="connsiteX399" fmla="*/ 736562 w 1075273"/>
              <a:gd name="connsiteY399" fmla="*/ 552979 h 616315"/>
              <a:gd name="connsiteX400" fmla="*/ 736300 w 1075273"/>
              <a:gd name="connsiteY400" fmla="*/ 551537 h 616315"/>
              <a:gd name="connsiteX401" fmla="*/ 736562 w 1075273"/>
              <a:gd name="connsiteY401" fmla="*/ 550881 h 616315"/>
              <a:gd name="connsiteX402" fmla="*/ 739709 w 1075273"/>
              <a:gd name="connsiteY402" fmla="*/ 550881 h 616315"/>
              <a:gd name="connsiteX403" fmla="*/ 739316 w 1075273"/>
              <a:gd name="connsiteY403" fmla="*/ 549701 h 616315"/>
              <a:gd name="connsiteX404" fmla="*/ 738398 w 1075273"/>
              <a:gd name="connsiteY404" fmla="*/ 547996 h 616315"/>
              <a:gd name="connsiteX405" fmla="*/ 737611 w 1075273"/>
              <a:gd name="connsiteY405" fmla="*/ 548258 h 616315"/>
              <a:gd name="connsiteX406" fmla="*/ 736956 w 1075273"/>
              <a:gd name="connsiteY406" fmla="*/ 546160 h 616315"/>
              <a:gd name="connsiteX407" fmla="*/ 736956 w 1075273"/>
              <a:gd name="connsiteY407" fmla="*/ 545898 h 616315"/>
              <a:gd name="connsiteX408" fmla="*/ 738398 w 1075273"/>
              <a:gd name="connsiteY408" fmla="*/ 545505 h 616315"/>
              <a:gd name="connsiteX409" fmla="*/ 738005 w 1075273"/>
              <a:gd name="connsiteY409" fmla="*/ 544456 h 616315"/>
              <a:gd name="connsiteX410" fmla="*/ 738398 w 1075273"/>
              <a:gd name="connsiteY410" fmla="*/ 543800 h 616315"/>
              <a:gd name="connsiteX411" fmla="*/ 739054 w 1075273"/>
              <a:gd name="connsiteY411" fmla="*/ 543275 h 616315"/>
              <a:gd name="connsiteX412" fmla="*/ 740103 w 1075273"/>
              <a:gd name="connsiteY412" fmla="*/ 543275 h 616315"/>
              <a:gd name="connsiteX413" fmla="*/ 740758 w 1075273"/>
              <a:gd name="connsiteY413" fmla="*/ 542620 h 616315"/>
              <a:gd name="connsiteX414" fmla="*/ 741414 w 1075273"/>
              <a:gd name="connsiteY414" fmla="*/ 541177 h 616315"/>
              <a:gd name="connsiteX415" fmla="*/ 742594 w 1075273"/>
              <a:gd name="connsiteY415" fmla="*/ 541177 h 616315"/>
              <a:gd name="connsiteX416" fmla="*/ 742856 w 1075273"/>
              <a:gd name="connsiteY416" fmla="*/ 539473 h 616315"/>
              <a:gd name="connsiteX417" fmla="*/ 741938 w 1075273"/>
              <a:gd name="connsiteY417" fmla="*/ 538817 h 616315"/>
              <a:gd name="connsiteX418" fmla="*/ 741938 w 1075273"/>
              <a:gd name="connsiteY418" fmla="*/ 538161 h 616315"/>
              <a:gd name="connsiteX419" fmla="*/ 742856 w 1075273"/>
              <a:gd name="connsiteY419" fmla="*/ 538161 h 616315"/>
              <a:gd name="connsiteX420" fmla="*/ 743643 w 1075273"/>
              <a:gd name="connsiteY420" fmla="*/ 537637 h 616315"/>
              <a:gd name="connsiteX421" fmla="*/ 745479 w 1075273"/>
              <a:gd name="connsiteY421" fmla="*/ 538161 h 616315"/>
              <a:gd name="connsiteX422" fmla="*/ 748495 w 1075273"/>
              <a:gd name="connsiteY422" fmla="*/ 538817 h 616315"/>
              <a:gd name="connsiteX423" fmla="*/ 748495 w 1075273"/>
              <a:gd name="connsiteY423" fmla="*/ 538424 h 616315"/>
              <a:gd name="connsiteX424" fmla="*/ 748495 w 1075273"/>
              <a:gd name="connsiteY424" fmla="*/ 536981 h 616315"/>
              <a:gd name="connsiteX425" fmla="*/ 748233 w 1075273"/>
              <a:gd name="connsiteY425" fmla="*/ 535801 h 616315"/>
              <a:gd name="connsiteX426" fmla="*/ 748495 w 1075273"/>
              <a:gd name="connsiteY426" fmla="*/ 535539 h 616315"/>
              <a:gd name="connsiteX427" fmla="*/ 749937 w 1075273"/>
              <a:gd name="connsiteY427" fmla="*/ 535539 h 616315"/>
              <a:gd name="connsiteX428" fmla="*/ 749937 w 1075273"/>
              <a:gd name="connsiteY428" fmla="*/ 534883 h 616315"/>
              <a:gd name="connsiteX429" fmla="*/ 749937 w 1075273"/>
              <a:gd name="connsiteY429" fmla="*/ 533703 h 616315"/>
              <a:gd name="connsiteX430" fmla="*/ 751380 w 1075273"/>
              <a:gd name="connsiteY430" fmla="*/ 533703 h 616315"/>
              <a:gd name="connsiteX431" fmla="*/ 751380 w 1075273"/>
              <a:gd name="connsiteY431" fmla="*/ 533047 h 616315"/>
              <a:gd name="connsiteX432" fmla="*/ 753609 w 1075273"/>
              <a:gd name="connsiteY432" fmla="*/ 533047 h 616315"/>
              <a:gd name="connsiteX433" fmla="*/ 753609 w 1075273"/>
              <a:gd name="connsiteY433" fmla="*/ 532260 h 616315"/>
              <a:gd name="connsiteX434" fmla="*/ 755838 w 1075273"/>
              <a:gd name="connsiteY434" fmla="*/ 532260 h 616315"/>
              <a:gd name="connsiteX435" fmla="*/ 757543 w 1075273"/>
              <a:gd name="connsiteY435" fmla="*/ 531343 h 616315"/>
              <a:gd name="connsiteX436" fmla="*/ 758199 w 1075273"/>
              <a:gd name="connsiteY436" fmla="*/ 531343 h 616315"/>
              <a:gd name="connsiteX437" fmla="*/ 759641 w 1075273"/>
              <a:gd name="connsiteY437" fmla="*/ 530556 h 616315"/>
              <a:gd name="connsiteX438" fmla="*/ 760035 w 1075273"/>
              <a:gd name="connsiteY438" fmla="*/ 529113 h 616315"/>
              <a:gd name="connsiteX439" fmla="*/ 761477 w 1075273"/>
              <a:gd name="connsiteY439" fmla="*/ 528458 h 616315"/>
              <a:gd name="connsiteX440" fmla="*/ 761739 w 1075273"/>
              <a:gd name="connsiteY440" fmla="*/ 527409 h 616315"/>
              <a:gd name="connsiteX441" fmla="*/ 762395 w 1075273"/>
              <a:gd name="connsiteY441" fmla="*/ 528064 h 616315"/>
              <a:gd name="connsiteX442" fmla="*/ 763182 w 1075273"/>
              <a:gd name="connsiteY442" fmla="*/ 528064 h 616315"/>
              <a:gd name="connsiteX443" fmla="*/ 763575 w 1075273"/>
              <a:gd name="connsiteY443" fmla="*/ 527802 h 616315"/>
              <a:gd name="connsiteX444" fmla="*/ 765280 w 1075273"/>
              <a:gd name="connsiteY444" fmla="*/ 525704 h 616315"/>
              <a:gd name="connsiteX445" fmla="*/ 767116 w 1075273"/>
              <a:gd name="connsiteY445" fmla="*/ 524917 h 616315"/>
              <a:gd name="connsiteX446" fmla="*/ 768034 w 1075273"/>
              <a:gd name="connsiteY446" fmla="*/ 523475 h 616315"/>
              <a:gd name="connsiteX447" fmla="*/ 768820 w 1075273"/>
              <a:gd name="connsiteY447" fmla="*/ 523081 h 616315"/>
              <a:gd name="connsiteX448" fmla="*/ 769476 w 1075273"/>
              <a:gd name="connsiteY448" fmla="*/ 522819 h 616315"/>
              <a:gd name="connsiteX449" fmla="*/ 769476 w 1075273"/>
              <a:gd name="connsiteY449" fmla="*/ 523081 h 616315"/>
              <a:gd name="connsiteX450" fmla="*/ 770656 w 1075273"/>
              <a:gd name="connsiteY450" fmla="*/ 522426 h 616315"/>
              <a:gd name="connsiteX451" fmla="*/ 774197 w 1075273"/>
              <a:gd name="connsiteY451" fmla="*/ 519541 h 616315"/>
              <a:gd name="connsiteX452" fmla="*/ 776557 w 1075273"/>
              <a:gd name="connsiteY452" fmla="*/ 521376 h 616315"/>
              <a:gd name="connsiteX453" fmla="*/ 775901 w 1075273"/>
              <a:gd name="connsiteY453" fmla="*/ 517836 h 616315"/>
              <a:gd name="connsiteX454" fmla="*/ 774852 w 1075273"/>
              <a:gd name="connsiteY454" fmla="*/ 514295 h 616315"/>
              <a:gd name="connsiteX455" fmla="*/ 773017 w 1075273"/>
              <a:gd name="connsiteY455" fmla="*/ 504461 h 616315"/>
              <a:gd name="connsiteX456" fmla="*/ 773017 w 1075273"/>
              <a:gd name="connsiteY456" fmla="*/ 503018 h 616315"/>
              <a:gd name="connsiteX457" fmla="*/ 772754 w 1075273"/>
              <a:gd name="connsiteY457" fmla="*/ 500527 h 616315"/>
              <a:gd name="connsiteX458" fmla="*/ 772361 w 1075273"/>
              <a:gd name="connsiteY458" fmla="*/ 498035 h 616315"/>
              <a:gd name="connsiteX459" fmla="*/ 772754 w 1075273"/>
              <a:gd name="connsiteY459" fmla="*/ 497642 h 616315"/>
              <a:gd name="connsiteX460" fmla="*/ 772361 w 1075273"/>
              <a:gd name="connsiteY460" fmla="*/ 497379 h 616315"/>
              <a:gd name="connsiteX461" fmla="*/ 772361 w 1075273"/>
              <a:gd name="connsiteY461" fmla="*/ 496855 h 616315"/>
              <a:gd name="connsiteX462" fmla="*/ 772099 w 1075273"/>
              <a:gd name="connsiteY462" fmla="*/ 496855 h 616315"/>
              <a:gd name="connsiteX463" fmla="*/ 771705 w 1075273"/>
              <a:gd name="connsiteY463" fmla="*/ 496855 h 616315"/>
              <a:gd name="connsiteX464" fmla="*/ 771312 w 1075273"/>
              <a:gd name="connsiteY464" fmla="*/ 497379 h 616315"/>
              <a:gd name="connsiteX465" fmla="*/ 770656 w 1075273"/>
              <a:gd name="connsiteY465" fmla="*/ 497642 h 616315"/>
              <a:gd name="connsiteX466" fmla="*/ 767378 w 1075273"/>
              <a:gd name="connsiteY466" fmla="*/ 494101 h 616315"/>
              <a:gd name="connsiteX467" fmla="*/ 766722 w 1075273"/>
              <a:gd name="connsiteY467" fmla="*/ 493052 h 616315"/>
              <a:gd name="connsiteX468" fmla="*/ 766329 w 1075273"/>
              <a:gd name="connsiteY468" fmla="*/ 492397 h 616315"/>
              <a:gd name="connsiteX469" fmla="*/ 765673 w 1075273"/>
              <a:gd name="connsiteY469" fmla="*/ 491741 h 616315"/>
              <a:gd name="connsiteX470" fmla="*/ 763837 w 1075273"/>
              <a:gd name="connsiteY470" fmla="*/ 490954 h 616315"/>
              <a:gd name="connsiteX471" fmla="*/ 762919 w 1075273"/>
              <a:gd name="connsiteY471" fmla="*/ 490954 h 616315"/>
              <a:gd name="connsiteX472" fmla="*/ 760690 w 1075273"/>
              <a:gd name="connsiteY472" fmla="*/ 491741 h 616315"/>
              <a:gd name="connsiteX473" fmla="*/ 756756 w 1075273"/>
              <a:gd name="connsiteY473" fmla="*/ 491216 h 616315"/>
              <a:gd name="connsiteX474" fmla="*/ 756101 w 1075273"/>
              <a:gd name="connsiteY474" fmla="*/ 490298 h 616315"/>
              <a:gd name="connsiteX475" fmla="*/ 753871 w 1075273"/>
              <a:gd name="connsiteY475" fmla="*/ 489774 h 616315"/>
              <a:gd name="connsiteX476" fmla="*/ 753216 w 1075273"/>
              <a:gd name="connsiteY476" fmla="*/ 488856 h 616315"/>
              <a:gd name="connsiteX477" fmla="*/ 752167 w 1075273"/>
              <a:gd name="connsiteY477" fmla="*/ 487676 h 616315"/>
              <a:gd name="connsiteX478" fmla="*/ 751773 w 1075273"/>
              <a:gd name="connsiteY478" fmla="*/ 486758 h 616315"/>
              <a:gd name="connsiteX479" fmla="*/ 750724 w 1075273"/>
              <a:gd name="connsiteY479" fmla="*/ 485971 h 616315"/>
              <a:gd name="connsiteX480" fmla="*/ 750462 w 1075273"/>
              <a:gd name="connsiteY480" fmla="*/ 484922 h 616315"/>
              <a:gd name="connsiteX481" fmla="*/ 747839 w 1075273"/>
              <a:gd name="connsiteY481" fmla="*/ 484922 h 616315"/>
              <a:gd name="connsiteX482" fmla="*/ 747184 w 1075273"/>
              <a:gd name="connsiteY482" fmla="*/ 484660 h 616315"/>
              <a:gd name="connsiteX483" fmla="*/ 745741 w 1075273"/>
              <a:gd name="connsiteY483" fmla="*/ 484660 h 616315"/>
              <a:gd name="connsiteX484" fmla="*/ 744692 w 1075273"/>
              <a:gd name="connsiteY484" fmla="*/ 484135 h 616315"/>
              <a:gd name="connsiteX485" fmla="*/ 744037 w 1075273"/>
              <a:gd name="connsiteY485" fmla="*/ 483873 h 616315"/>
              <a:gd name="connsiteX486" fmla="*/ 743643 w 1075273"/>
              <a:gd name="connsiteY486" fmla="*/ 483873 h 616315"/>
              <a:gd name="connsiteX487" fmla="*/ 742201 w 1075273"/>
              <a:gd name="connsiteY487" fmla="*/ 483480 h 616315"/>
              <a:gd name="connsiteX488" fmla="*/ 741938 w 1075273"/>
              <a:gd name="connsiteY488" fmla="*/ 483217 h 616315"/>
              <a:gd name="connsiteX489" fmla="*/ 741414 w 1075273"/>
              <a:gd name="connsiteY489" fmla="*/ 483480 h 616315"/>
              <a:gd name="connsiteX490" fmla="*/ 740496 w 1075273"/>
              <a:gd name="connsiteY490" fmla="*/ 482693 h 616315"/>
              <a:gd name="connsiteX491" fmla="*/ 739316 w 1075273"/>
              <a:gd name="connsiteY491" fmla="*/ 482693 h 616315"/>
              <a:gd name="connsiteX492" fmla="*/ 738660 w 1075273"/>
              <a:gd name="connsiteY492" fmla="*/ 482693 h 616315"/>
              <a:gd name="connsiteX493" fmla="*/ 738660 w 1075273"/>
              <a:gd name="connsiteY493" fmla="*/ 481381 h 616315"/>
              <a:gd name="connsiteX494" fmla="*/ 739054 w 1075273"/>
              <a:gd name="connsiteY494" fmla="*/ 481381 h 616315"/>
              <a:gd name="connsiteX495" fmla="*/ 739054 w 1075273"/>
              <a:gd name="connsiteY495" fmla="*/ 480595 h 616315"/>
              <a:gd name="connsiteX496" fmla="*/ 740103 w 1075273"/>
              <a:gd name="connsiteY496" fmla="*/ 481381 h 616315"/>
              <a:gd name="connsiteX497" fmla="*/ 740496 w 1075273"/>
              <a:gd name="connsiteY497" fmla="*/ 480988 h 616315"/>
              <a:gd name="connsiteX498" fmla="*/ 740758 w 1075273"/>
              <a:gd name="connsiteY498" fmla="*/ 481381 h 616315"/>
              <a:gd name="connsiteX499" fmla="*/ 741152 w 1075273"/>
              <a:gd name="connsiteY499" fmla="*/ 479939 h 616315"/>
              <a:gd name="connsiteX500" fmla="*/ 740758 w 1075273"/>
              <a:gd name="connsiteY500" fmla="*/ 479284 h 616315"/>
              <a:gd name="connsiteX501" fmla="*/ 741152 w 1075273"/>
              <a:gd name="connsiteY501" fmla="*/ 478759 h 616315"/>
              <a:gd name="connsiteX502" fmla="*/ 740496 w 1075273"/>
              <a:gd name="connsiteY502" fmla="*/ 477316 h 616315"/>
              <a:gd name="connsiteX503" fmla="*/ 740496 w 1075273"/>
              <a:gd name="connsiteY503" fmla="*/ 476661 h 616315"/>
              <a:gd name="connsiteX504" fmla="*/ 738660 w 1075273"/>
              <a:gd name="connsiteY504" fmla="*/ 475218 h 616315"/>
              <a:gd name="connsiteX505" fmla="*/ 739316 w 1075273"/>
              <a:gd name="connsiteY505" fmla="*/ 475218 h 616315"/>
              <a:gd name="connsiteX506" fmla="*/ 739316 w 1075273"/>
              <a:gd name="connsiteY506" fmla="*/ 474563 h 616315"/>
              <a:gd name="connsiteX507" fmla="*/ 739054 w 1075273"/>
              <a:gd name="connsiteY507" fmla="*/ 474301 h 616315"/>
              <a:gd name="connsiteX508" fmla="*/ 739054 w 1075273"/>
              <a:gd name="connsiteY508" fmla="*/ 474563 h 616315"/>
              <a:gd name="connsiteX509" fmla="*/ 738398 w 1075273"/>
              <a:gd name="connsiteY509" fmla="*/ 474956 h 616315"/>
              <a:gd name="connsiteX510" fmla="*/ 738005 w 1075273"/>
              <a:gd name="connsiteY510" fmla="*/ 474563 h 616315"/>
              <a:gd name="connsiteX511" fmla="*/ 737218 w 1075273"/>
              <a:gd name="connsiteY511" fmla="*/ 474301 h 616315"/>
              <a:gd name="connsiteX512" fmla="*/ 736562 w 1075273"/>
              <a:gd name="connsiteY512" fmla="*/ 474956 h 616315"/>
              <a:gd name="connsiteX513" fmla="*/ 736562 w 1075273"/>
              <a:gd name="connsiteY513" fmla="*/ 472465 h 616315"/>
              <a:gd name="connsiteX514" fmla="*/ 736562 w 1075273"/>
              <a:gd name="connsiteY514" fmla="*/ 472202 h 616315"/>
              <a:gd name="connsiteX515" fmla="*/ 735775 w 1075273"/>
              <a:gd name="connsiteY515" fmla="*/ 472202 h 616315"/>
              <a:gd name="connsiteX516" fmla="*/ 735775 w 1075273"/>
              <a:gd name="connsiteY516" fmla="*/ 471022 h 616315"/>
              <a:gd name="connsiteX517" fmla="*/ 736300 w 1075273"/>
              <a:gd name="connsiteY517" fmla="*/ 470760 h 616315"/>
              <a:gd name="connsiteX518" fmla="*/ 737611 w 1075273"/>
              <a:gd name="connsiteY518" fmla="*/ 470367 h 616315"/>
              <a:gd name="connsiteX519" fmla="*/ 738005 w 1075273"/>
              <a:gd name="connsiteY519" fmla="*/ 468924 h 616315"/>
              <a:gd name="connsiteX520" fmla="*/ 739054 w 1075273"/>
              <a:gd name="connsiteY520" fmla="*/ 469317 h 616315"/>
              <a:gd name="connsiteX521" fmla="*/ 739054 w 1075273"/>
              <a:gd name="connsiteY521" fmla="*/ 468268 h 616315"/>
              <a:gd name="connsiteX522" fmla="*/ 738005 w 1075273"/>
              <a:gd name="connsiteY522" fmla="*/ 468662 h 616315"/>
              <a:gd name="connsiteX523" fmla="*/ 737611 w 1075273"/>
              <a:gd name="connsiteY523" fmla="*/ 467219 h 616315"/>
              <a:gd name="connsiteX524" fmla="*/ 738660 w 1075273"/>
              <a:gd name="connsiteY524" fmla="*/ 467219 h 616315"/>
              <a:gd name="connsiteX525" fmla="*/ 738398 w 1075273"/>
              <a:gd name="connsiteY525" fmla="*/ 465384 h 616315"/>
              <a:gd name="connsiteX526" fmla="*/ 735513 w 1075273"/>
              <a:gd name="connsiteY526" fmla="*/ 465121 h 616315"/>
              <a:gd name="connsiteX527" fmla="*/ 735120 w 1075273"/>
              <a:gd name="connsiteY527" fmla="*/ 461581 h 616315"/>
              <a:gd name="connsiteX528" fmla="*/ 733677 w 1075273"/>
              <a:gd name="connsiteY528" fmla="*/ 462236 h 616315"/>
              <a:gd name="connsiteX529" fmla="*/ 733022 w 1075273"/>
              <a:gd name="connsiteY529" fmla="*/ 460401 h 616315"/>
              <a:gd name="connsiteX530" fmla="*/ 724498 w 1075273"/>
              <a:gd name="connsiteY530" fmla="*/ 463679 h 616315"/>
              <a:gd name="connsiteX531" fmla="*/ 723842 w 1075273"/>
              <a:gd name="connsiteY531" fmla="*/ 464597 h 616315"/>
              <a:gd name="connsiteX532" fmla="*/ 723056 w 1075273"/>
              <a:gd name="connsiteY532" fmla="*/ 464335 h 616315"/>
              <a:gd name="connsiteX533" fmla="*/ 723842 w 1075273"/>
              <a:gd name="connsiteY533" fmla="*/ 463679 h 616315"/>
              <a:gd name="connsiteX534" fmla="*/ 723449 w 1075273"/>
              <a:gd name="connsiteY534" fmla="*/ 462892 h 616315"/>
              <a:gd name="connsiteX535" fmla="*/ 723056 w 1075273"/>
              <a:gd name="connsiteY535" fmla="*/ 463941 h 616315"/>
              <a:gd name="connsiteX536" fmla="*/ 722662 w 1075273"/>
              <a:gd name="connsiteY536" fmla="*/ 463286 h 616315"/>
              <a:gd name="connsiteX537" fmla="*/ 721744 w 1075273"/>
              <a:gd name="connsiteY537" fmla="*/ 462499 h 616315"/>
              <a:gd name="connsiteX538" fmla="*/ 721744 w 1075273"/>
              <a:gd name="connsiteY538" fmla="*/ 462236 h 616315"/>
              <a:gd name="connsiteX539" fmla="*/ 715975 w 1075273"/>
              <a:gd name="connsiteY539" fmla="*/ 462892 h 616315"/>
              <a:gd name="connsiteX540" fmla="*/ 715581 w 1075273"/>
              <a:gd name="connsiteY540" fmla="*/ 462236 h 616315"/>
              <a:gd name="connsiteX541" fmla="*/ 714139 w 1075273"/>
              <a:gd name="connsiteY541" fmla="*/ 462236 h 616315"/>
              <a:gd name="connsiteX542" fmla="*/ 712696 w 1075273"/>
              <a:gd name="connsiteY542" fmla="*/ 463679 h 616315"/>
              <a:gd name="connsiteX543" fmla="*/ 712041 w 1075273"/>
              <a:gd name="connsiteY543" fmla="*/ 462499 h 616315"/>
              <a:gd name="connsiteX544" fmla="*/ 710992 w 1075273"/>
              <a:gd name="connsiteY544" fmla="*/ 462499 h 616315"/>
              <a:gd name="connsiteX545" fmla="*/ 710598 w 1075273"/>
              <a:gd name="connsiteY545" fmla="*/ 462236 h 616315"/>
              <a:gd name="connsiteX546" fmla="*/ 708238 w 1075273"/>
              <a:gd name="connsiteY546" fmla="*/ 462892 h 616315"/>
              <a:gd name="connsiteX547" fmla="*/ 707844 w 1075273"/>
              <a:gd name="connsiteY547" fmla="*/ 463286 h 616315"/>
              <a:gd name="connsiteX548" fmla="*/ 705615 w 1075273"/>
              <a:gd name="connsiteY548" fmla="*/ 463679 h 616315"/>
              <a:gd name="connsiteX549" fmla="*/ 706140 w 1075273"/>
              <a:gd name="connsiteY549" fmla="*/ 462892 h 616315"/>
              <a:gd name="connsiteX550" fmla="*/ 703911 w 1075273"/>
              <a:gd name="connsiteY550" fmla="*/ 463286 h 616315"/>
              <a:gd name="connsiteX551" fmla="*/ 702599 w 1075273"/>
              <a:gd name="connsiteY551" fmla="*/ 463286 h 616315"/>
              <a:gd name="connsiteX552" fmla="*/ 701419 w 1075273"/>
              <a:gd name="connsiteY552" fmla="*/ 461843 h 616315"/>
              <a:gd name="connsiteX553" fmla="*/ 700763 w 1075273"/>
              <a:gd name="connsiteY553" fmla="*/ 461581 h 616315"/>
              <a:gd name="connsiteX554" fmla="*/ 699977 w 1075273"/>
              <a:gd name="connsiteY554" fmla="*/ 461581 h 616315"/>
              <a:gd name="connsiteX555" fmla="*/ 699714 w 1075273"/>
              <a:gd name="connsiteY555" fmla="*/ 462236 h 616315"/>
              <a:gd name="connsiteX556" fmla="*/ 699321 w 1075273"/>
              <a:gd name="connsiteY556" fmla="*/ 462892 h 616315"/>
              <a:gd name="connsiteX557" fmla="*/ 696436 w 1075273"/>
              <a:gd name="connsiteY557" fmla="*/ 461843 h 616315"/>
              <a:gd name="connsiteX558" fmla="*/ 695518 w 1075273"/>
              <a:gd name="connsiteY558" fmla="*/ 460794 h 616315"/>
              <a:gd name="connsiteX559" fmla="*/ 693158 w 1075273"/>
              <a:gd name="connsiteY559" fmla="*/ 460138 h 616315"/>
              <a:gd name="connsiteX560" fmla="*/ 693158 w 1075273"/>
              <a:gd name="connsiteY560" fmla="*/ 460401 h 616315"/>
              <a:gd name="connsiteX561" fmla="*/ 692502 w 1075273"/>
              <a:gd name="connsiteY561" fmla="*/ 460138 h 616315"/>
              <a:gd name="connsiteX562" fmla="*/ 692502 w 1075273"/>
              <a:gd name="connsiteY562" fmla="*/ 460401 h 616315"/>
              <a:gd name="connsiteX563" fmla="*/ 692240 w 1075273"/>
              <a:gd name="connsiteY563" fmla="*/ 460138 h 616315"/>
              <a:gd name="connsiteX564" fmla="*/ 691846 w 1075273"/>
              <a:gd name="connsiteY564" fmla="*/ 460401 h 616315"/>
              <a:gd name="connsiteX565" fmla="*/ 691060 w 1075273"/>
              <a:gd name="connsiteY565" fmla="*/ 460401 h 616315"/>
              <a:gd name="connsiteX566" fmla="*/ 689748 w 1075273"/>
              <a:gd name="connsiteY566" fmla="*/ 460401 h 616315"/>
              <a:gd name="connsiteX567" fmla="*/ 688044 w 1075273"/>
              <a:gd name="connsiteY567" fmla="*/ 458303 h 616315"/>
              <a:gd name="connsiteX568" fmla="*/ 687519 w 1075273"/>
              <a:gd name="connsiteY568" fmla="*/ 457253 h 616315"/>
              <a:gd name="connsiteX569" fmla="*/ 687257 w 1075273"/>
              <a:gd name="connsiteY569" fmla="*/ 457253 h 616315"/>
              <a:gd name="connsiteX570" fmla="*/ 686077 w 1075273"/>
              <a:gd name="connsiteY570" fmla="*/ 459745 h 616315"/>
              <a:gd name="connsiteX571" fmla="*/ 685159 w 1075273"/>
              <a:gd name="connsiteY571" fmla="*/ 458958 h 616315"/>
              <a:gd name="connsiteX572" fmla="*/ 685159 w 1075273"/>
              <a:gd name="connsiteY572" fmla="*/ 458040 h 616315"/>
              <a:gd name="connsiteX573" fmla="*/ 684372 w 1075273"/>
              <a:gd name="connsiteY573" fmla="*/ 458040 h 616315"/>
              <a:gd name="connsiteX574" fmla="*/ 684372 w 1075273"/>
              <a:gd name="connsiteY574" fmla="*/ 457516 h 616315"/>
              <a:gd name="connsiteX575" fmla="*/ 682667 w 1075273"/>
              <a:gd name="connsiteY575" fmla="*/ 458696 h 616315"/>
              <a:gd name="connsiteX576" fmla="*/ 682405 w 1075273"/>
              <a:gd name="connsiteY576" fmla="*/ 458958 h 616315"/>
              <a:gd name="connsiteX577" fmla="*/ 682667 w 1075273"/>
              <a:gd name="connsiteY577" fmla="*/ 459745 h 616315"/>
              <a:gd name="connsiteX578" fmla="*/ 680438 w 1075273"/>
              <a:gd name="connsiteY578" fmla="*/ 462236 h 616315"/>
              <a:gd name="connsiteX579" fmla="*/ 679520 w 1075273"/>
              <a:gd name="connsiteY579" fmla="*/ 461581 h 616315"/>
              <a:gd name="connsiteX580" fmla="*/ 678996 w 1075273"/>
              <a:gd name="connsiteY580" fmla="*/ 462892 h 616315"/>
              <a:gd name="connsiteX581" fmla="*/ 678996 w 1075273"/>
              <a:gd name="connsiteY581" fmla="*/ 464597 h 616315"/>
              <a:gd name="connsiteX582" fmla="*/ 678733 w 1075273"/>
              <a:gd name="connsiteY582" fmla="*/ 465384 h 616315"/>
              <a:gd name="connsiteX583" fmla="*/ 678078 w 1075273"/>
              <a:gd name="connsiteY583" fmla="*/ 466826 h 616315"/>
              <a:gd name="connsiteX584" fmla="*/ 676898 w 1075273"/>
              <a:gd name="connsiteY584" fmla="*/ 468924 h 616315"/>
              <a:gd name="connsiteX585" fmla="*/ 675980 w 1075273"/>
              <a:gd name="connsiteY585" fmla="*/ 471678 h 616315"/>
              <a:gd name="connsiteX586" fmla="*/ 675980 w 1075273"/>
              <a:gd name="connsiteY586" fmla="*/ 473907 h 616315"/>
              <a:gd name="connsiteX587" fmla="*/ 674537 w 1075273"/>
              <a:gd name="connsiteY587" fmla="*/ 475218 h 616315"/>
              <a:gd name="connsiteX588" fmla="*/ 674144 w 1075273"/>
              <a:gd name="connsiteY588" fmla="*/ 476005 h 616315"/>
              <a:gd name="connsiteX589" fmla="*/ 674144 w 1075273"/>
              <a:gd name="connsiteY589" fmla="*/ 478497 h 616315"/>
              <a:gd name="connsiteX590" fmla="*/ 674144 w 1075273"/>
              <a:gd name="connsiteY590" fmla="*/ 480595 h 616315"/>
              <a:gd name="connsiteX591" fmla="*/ 673095 w 1075273"/>
              <a:gd name="connsiteY591" fmla="*/ 480201 h 616315"/>
              <a:gd name="connsiteX592" fmla="*/ 673095 w 1075273"/>
              <a:gd name="connsiteY592" fmla="*/ 480595 h 616315"/>
              <a:gd name="connsiteX593" fmla="*/ 673882 w 1075273"/>
              <a:gd name="connsiteY593" fmla="*/ 482037 h 616315"/>
              <a:gd name="connsiteX594" fmla="*/ 674537 w 1075273"/>
              <a:gd name="connsiteY594" fmla="*/ 482300 h 616315"/>
              <a:gd name="connsiteX595" fmla="*/ 674144 w 1075273"/>
              <a:gd name="connsiteY595" fmla="*/ 483480 h 616315"/>
              <a:gd name="connsiteX596" fmla="*/ 674144 w 1075273"/>
              <a:gd name="connsiteY596" fmla="*/ 484922 h 616315"/>
              <a:gd name="connsiteX597" fmla="*/ 673882 w 1075273"/>
              <a:gd name="connsiteY597" fmla="*/ 486758 h 616315"/>
              <a:gd name="connsiteX598" fmla="*/ 673095 w 1075273"/>
              <a:gd name="connsiteY598" fmla="*/ 486758 h 616315"/>
              <a:gd name="connsiteX599" fmla="*/ 672701 w 1075273"/>
              <a:gd name="connsiteY599" fmla="*/ 486758 h 616315"/>
              <a:gd name="connsiteX600" fmla="*/ 672439 w 1075273"/>
              <a:gd name="connsiteY600" fmla="*/ 487020 h 616315"/>
              <a:gd name="connsiteX601" fmla="*/ 672046 w 1075273"/>
              <a:gd name="connsiteY601" fmla="*/ 487676 h 616315"/>
              <a:gd name="connsiteX602" fmla="*/ 671259 w 1075273"/>
              <a:gd name="connsiteY602" fmla="*/ 487414 h 616315"/>
              <a:gd name="connsiteX603" fmla="*/ 671259 w 1075273"/>
              <a:gd name="connsiteY603" fmla="*/ 487676 h 616315"/>
              <a:gd name="connsiteX604" fmla="*/ 669817 w 1075273"/>
              <a:gd name="connsiteY604" fmla="*/ 488856 h 616315"/>
              <a:gd name="connsiteX605" fmla="*/ 667063 w 1075273"/>
              <a:gd name="connsiteY605" fmla="*/ 490561 h 616315"/>
              <a:gd name="connsiteX606" fmla="*/ 665620 w 1075273"/>
              <a:gd name="connsiteY606" fmla="*/ 492003 h 616315"/>
              <a:gd name="connsiteX607" fmla="*/ 663784 w 1075273"/>
              <a:gd name="connsiteY607" fmla="*/ 493839 h 616315"/>
              <a:gd name="connsiteX608" fmla="*/ 663129 w 1075273"/>
              <a:gd name="connsiteY608" fmla="*/ 493839 h 616315"/>
              <a:gd name="connsiteX609" fmla="*/ 662867 w 1075273"/>
              <a:gd name="connsiteY609" fmla="*/ 493446 h 616315"/>
              <a:gd name="connsiteX610" fmla="*/ 662342 w 1075273"/>
              <a:gd name="connsiteY610" fmla="*/ 493446 h 616315"/>
              <a:gd name="connsiteX611" fmla="*/ 662080 w 1075273"/>
              <a:gd name="connsiteY611" fmla="*/ 493839 h 616315"/>
              <a:gd name="connsiteX612" fmla="*/ 661686 w 1075273"/>
              <a:gd name="connsiteY612" fmla="*/ 494101 h 616315"/>
              <a:gd name="connsiteX613" fmla="*/ 661031 w 1075273"/>
              <a:gd name="connsiteY613" fmla="*/ 494757 h 616315"/>
              <a:gd name="connsiteX614" fmla="*/ 660769 w 1075273"/>
              <a:gd name="connsiteY614" fmla="*/ 494757 h 616315"/>
              <a:gd name="connsiteX615" fmla="*/ 660244 w 1075273"/>
              <a:gd name="connsiteY615" fmla="*/ 494757 h 616315"/>
              <a:gd name="connsiteX616" fmla="*/ 659588 w 1075273"/>
              <a:gd name="connsiteY616" fmla="*/ 494101 h 616315"/>
              <a:gd name="connsiteX617" fmla="*/ 659326 w 1075273"/>
              <a:gd name="connsiteY617" fmla="*/ 494101 h 616315"/>
              <a:gd name="connsiteX618" fmla="*/ 658802 w 1075273"/>
              <a:gd name="connsiteY618" fmla="*/ 494495 h 616315"/>
              <a:gd name="connsiteX619" fmla="*/ 658539 w 1075273"/>
              <a:gd name="connsiteY619" fmla="*/ 495544 h 616315"/>
              <a:gd name="connsiteX620" fmla="*/ 657884 w 1075273"/>
              <a:gd name="connsiteY620" fmla="*/ 495937 h 616315"/>
              <a:gd name="connsiteX621" fmla="*/ 656703 w 1075273"/>
              <a:gd name="connsiteY621" fmla="*/ 495937 h 616315"/>
              <a:gd name="connsiteX622" fmla="*/ 655786 w 1075273"/>
              <a:gd name="connsiteY622" fmla="*/ 494757 h 616315"/>
              <a:gd name="connsiteX623" fmla="*/ 654605 w 1075273"/>
              <a:gd name="connsiteY623" fmla="*/ 494757 h 616315"/>
              <a:gd name="connsiteX624" fmla="*/ 653950 w 1075273"/>
              <a:gd name="connsiteY624" fmla="*/ 494757 h 616315"/>
              <a:gd name="connsiteX625" fmla="*/ 653163 w 1075273"/>
              <a:gd name="connsiteY625" fmla="*/ 494495 h 616315"/>
              <a:gd name="connsiteX626" fmla="*/ 652507 w 1075273"/>
              <a:gd name="connsiteY626" fmla="*/ 494757 h 616315"/>
              <a:gd name="connsiteX627" fmla="*/ 651720 w 1075273"/>
              <a:gd name="connsiteY627" fmla="*/ 494757 h 616315"/>
              <a:gd name="connsiteX628" fmla="*/ 651458 w 1075273"/>
              <a:gd name="connsiteY628" fmla="*/ 494495 h 616315"/>
              <a:gd name="connsiteX629" fmla="*/ 651065 w 1075273"/>
              <a:gd name="connsiteY629" fmla="*/ 494495 h 616315"/>
              <a:gd name="connsiteX630" fmla="*/ 650016 w 1075273"/>
              <a:gd name="connsiteY630" fmla="*/ 495544 h 616315"/>
              <a:gd name="connsiteX631" fmla="*/ 649622 w 1075273"/>
              <a:gd name="connsiteY631" fmla="*/ 495544 h 616315"/>
              <a:gd name="connsiteX632" fmla="*/ 649622 w 1075273"/>
              <a:gd name="connsiteY632" fmla="*/ 495150 h 616315"/>
              <a:gd name="connsiteX633" fmla="*/ 648967 w 1075273"/>
              <a:gd name="connsiteY633" fmla="*/ 494757 h 616315"/>
              <a:gd name="connsiteX634" fmla="*/ 648704 w 1075273"/>
              <a:gd name="connsiteY634" fmla="*/ 494757 h 616315"/>
              <a:gd name="connsiteX635" fmla="*/ 648311 w 1075273"/>
              <a:gd name="connsiteY635" fmla="*/ 494757 h 616315"/>
              <a:gd name="connsiteX636" fmla="*/ 647918 w 1075273"/>
              <a:gd name="connsiteY636" fmla="*/ 495150 h 616315"/>
              <a:gd name="connsiteX637" fmla="*/ 647918 w 1075273"/>
              <a:gd name="connsiteY637" fmla="*/ 495937 h 616315"/>
              <a:gd name="connsiteX638" fmla="*/ 647262 w 1075273"/>
              <a:gd name="connsiteY638" fmla="*/ 496199 h 616315"/>
              <a:gd name="connsiteX639" fmla="*/ 646869 w 1075273"/>
              <a:gd name="connsiteY639" fmla="*/ 496593 h 616315"/>
              <a:gd name="connsiteX640" fmla="*/ 646606 w 1075273"/>
              <a:gd name="connsiteY640" fmla="*/ 496593 h 616315"/>
              <a:gd name="connsiteX641" fmla="*/ 645820 w 1075273"/>
              <a:gd name="connsiteY641" fmla="*/ 496593 h 616315"/>
              <a:gd name="connsiteX642" fmla="*/ 644377 w 1075273"/>
              <a:gd name="connsiteY642" fmla="*/ 496199 h 616315"/>
              <a:gd name="connsiteX643" fmla="*/ 642541 w 1075273"/>
              <a:gd name="connsiteY643" fmla="*/ 495937 h 616315"/>
              <a:gd name="connsiteX644" fmla="*/ 641886 w 1075273"/>
              <a:gd name="connsiteY644" fmla="*/ 496593 h 616315"/>
              <a:gd name="connsiteX645" fmla="*/ 641623 w 1075273"/>
              <a:gd name="connsiteY645" fmla="*/ 496199 h 616315"/>
              <a:gd name="connsiteX646" fmla="*/ 641623 w 1075273"/>
              <a:gd name="connsiteY646" fmla="*/ 495544 h 616315"/>
              <a:gd name="connsiteX647" fmla="*/ 640837 w 1075273"/>
              <a:gd name="connsiteY647" fmla="*/ 495150 h 616315"/>
              <a:gd name="connsiteX648" fmla="*/ 638739 w 1075273"/>
              <a:gd name="connsiteY648" fmla="*/ 495150 h 616315"/>
              <a:gd name="connsiteX649" fmla="*/ 637558 w 1075273"/>
              <a:gd name="connsiteY649" fmla="*/ 494757 h 616315"/>
              <a:gd name="connsiteX650" fmla="*/ 638345 w 1075273"/>
              <a:gd name="connsiteY650" fmla="*/ 492659 h 616315"/>
              <a:gd name="connsiteX651" fmla="*/ 640443 w 1075273"/>
              <a:gd name="connsiteY651" fmla="*/ 492003 h 616315"/>
              <a:gd name="connsiteX652" fmla="*/ 639788 w 1075273"/>
              <a:gd name="connsiteY652" fmla="*/ 490954 h 616315"/>
              <a:gd name="connsiteX653" fmla="*/ 641623 w 1075273"/>
              <a:gd name="connsiteY653" fmla="*/ 489512 h 616315"/>
              <a:gd name="connsiteX654" fmla="*/ 639788 w 1075273"/>
              <a:gd name="connsiteY654" fmla="*/ 482037 h 616315"/>
              <a:gd name="connsiteX655" fmla="*/ 642279 w 1075273"/>
              <a:gd name="connsiteY655" fmla="*/ 480988 h 616315"/>
              <a:gd name="connsiteX656" fmla="*/ 642279 w 1075273"/>
              <a:gd name="connsiteY656" fmla="*/ 479284 h 616315"/>
              <a:gd name="connsiteX657" fmla="*/ 643721 w 1075273"/>
              <a:gd name="connsiteY657" fmla="*/ 478759 h 616315"/>
              <a:gd name="connsiteX658" fmla="*/ 644377 w 1075273"/>
              <a:gd name="connsiteY658" fmla="*/ 475743 h 616315"/>
              <a:gd name="connsiteX659" fmla="*/ 643984 w 1075273"/>
              <a:gd name="connsiteY659" fmla="*/ 474301 h 616315"/>
              <a:gd name="connsiteX660" fmla="*/ 643328 w 1075273"/>
              <a:gd name="connsiteY660" fmla="*/ 473907 h 616315"/>
              <a:gd name="connsiteX661" fmla="*/ 641886 w 1075273"/>
              <a:gd name="connsiteY661" fmla="*/ 474563 h 616315"/>
              <a:gd name="connsiteX662" fmla="*/ 634411 w 1075273"/>
              <a:gd name="connsiteY662" fmla="*/ 476005 h 616315"/>
              <a:gd name="connsiteX663" fmla="*/ 632706 w 1075273"/>
              <a:gd name="connsiteY663" fmla="*/ 472858 h 616315"/>
              <a:gd name="connsiteX664" fmla="*/ 632706 w 1075273"/>
              <a:gd name="connsiteY664" fmla="*/ 471678 h 616315"/>
              <a:gd name="connsiteX665" fmla="*/ 631264 w 1075273"/>
              <a:gd name="connsiteY665" fmla="*/ 472202 h 616315"/>
              <a:gd name="connsiteX666" fmla="*/ 630871 w 1075273"/>
              <a:gd name="connsiteY666" fmla="*/ 471416 h 616315"/>
              <a:gd name="connsiteX667" fmla="*/ 629428 w 1075273"/>
              <a:gd name="connsiteY667" fmla="*/ 470760 h 616315"/>
              <a:gd name="connsiteX668" fmla="*/ 629428 w 1075273"/>
              <a:gd name="connsiteY668" fmla="*/ 469580 h 616315"/>
              <a:gd name="connsiteX669" fmla="*/ 627724 w 1075273"/>
              <a:gd name="connsiteY669" fmla="*/ 469580 h 616315"/>
              <a:gd name="connsiteX670" fmla="*/ 627724 w 1075273"/>
              <a:gd name="connsiteY670" fmla="*/ 468924 h 616315"/>
              <a:gd name="connsiteX671" fmla="*/ 624183 w 1075273"/>
              <a:gd name="connsiteY671" fmla="*/ 468662 h 616315"/>
              <a:gd name="connsiteX672" fmla="*/ 624839 w 1075273"/>
              <a:gd name="connsiteY672" fmla="*/ 466564 h 616315"/>
              <a:gd name="connsiteX673" fmla="*/ 623790 w 1075273"/>
              <a:gd name="connsiteY673" fmla="*/ 466564 h 616315"/>
              <a:gd name="connsiteX674" fmla="*/ 623790 w 1075273"/>
              <a:gd name="connsiteY674" fmla="*/ 465777 h 616315"/>
              <a:gd name="connsiteX675" fmla="*/ 622085 w 1075273"/>
              <a:gd name="connsiteY675" fmla="*/ 465777 h 616315"/>
              <a:gd name="connsiteX676" fmla="*/ 622085 w 1075273"/>
              <a:gd name="connsiteY676" fmla="*/ 465121 h 616315"/>
              <a:gd name="connsiteX677" fmla="*/ 619200 w 1075273"/>
              <a:gd name="connsiteY677" fmla="*/ 464335 h 616315"/>
              <a:gd name="connsiteX678" fmla="*/ 618544 w 1075273"/>
              <a:gd name="connsiteY678" fmla="*/ 464597 h 616315"/>
              <a:gd name="connsiteX679" fmla="*/ 617102 w 1075273"/>
              <a:gd name="connsiteY679" fmla="*/ 463679 h 616315"/>
              <a:gd name="connsiteX680" fmla="*/ 615266 w 1075273"/>
              <a:gd name="connsiteY680" fmla="*/ 463679 h 616315"/>
              <a:gd name="connsiteX681" fmla="*/ 615266 w 1075273"/>
              <a:gd name="connsiteY681" fmla="*/ 465384 h 616315"/>
              <a:gd name="connsiteX682" fmla="*/ 613824 w 1075273"/>
              <a:gd name="connsiteY682" fmla="*/ 465121 h 616315"/>
              <a:gd name="connsiteX683" fmla="*/ 614610 w 1075273"/>
              <a:gd name="connsiteY683" fmla="*/ 463941 h 616315"/>
              <a:gd name="connsiteX684" fmla="*/ 613168 w 1075273"/>
              <a:gd name="connsiteY684" fmla="*/ 463286 h 616315"/>
              <a:gd name="connsiteX685" fmla="*/ 612906 w 1075273"/>
              <a:gd name="connsiteY685" fmla="*/ 462499 h 616315"/>
              <a:gd name="connsiteX686" fmla="*/ 611726 w 1075273"/>
              <a:gd name="connsiteY686" fmla="*/ 462236 h 616315"/>
              <a:gd name="connsiteX687" fmla="*/ 610808 w 1075273"/>
              <a:gd name="connsiteY687" fmla="*/ 462499 h 616315"/>
              <a:gd name="connsiteX688" fmla="*/ 610283 w 1075273"/>
              <a:gd name="connsiteY688" fmla="*/ 462236 h 616315"/>
              <a:gd name="connsiteX689" fmla="*/ 609627 w 1075273"/>
              <a:gd name="connsiteY689" fmla="*/ 463286 h 616315"/>
              <a:gd name="connsiteX690" fmla="*/ 608841 w 1075273"/>
              <a:gd name="connsiteY690" fmla="*/ 462892 h 616315"/>
              <a:gd name="connsiteX691" fmla="*/ 604644 w 1075273"/>
              <a:gd name="connsiteY691" fmla="*/ 471022 h 616315"/>
              <a:gd name="connsiteX692" fmla="*/ 604251 w 1075273"/>
              <a:gd name="connsiteY692" fmla="*/ 471022 h 616315"/>
              <a:gd name="connsiteX693" fmla="*/ 601760 w 1075273"/>
              <a:gd name="connsiteY693" fmla="*/ 470367 h 616315"/>
              <a:gd name="connsiteX694" fmla="*/ 601760 w 1075273"/>
              <a:gd name="connsiteY694" fmla="*/ 468268 h 616315"/>
              <a:gd name="connsiteX695" fmla="*/ 599268 w 1075273"/>
              <a:gd name="connsiteY695" fmla="*/ 467875 h 616315"/>
              <a:gd name="connsiteX696" fmla="*/ 597826 w 1075273"/>
              <a:gd name="connsiteY696" fmla="*/ 468662 h 616315"/>
              <a:gd name="connsiteX697" fmla="*/ 594285 w 1075273"/>
              <a:gd name="connsiteY697" fmla="*/ 467219 h 616315"/>
              <a:gd name="connsiteX698" fmla="*/ 593629 w 1075273"/>
              <a:gd name="connsiteY698" fmla="*/ 464597 h 616315"/>
              <a:gd name="connsiteX699" fmla="*/ 591531 w 1075273"/>
              <a:gd name="connsiteY699" fmla="*/ 465777 h 616315"/>
              <a:gd name="connsiteX700" fmla="*/ 589827 w 1075273"/>
              <a:gd name="connsiteY700" fmla="*/ 464335 h 616315"/>
              <a:gd name="connsiteX701" fmla="*/ 589302 w 1075273"/>
              <a:gd name="connsiteY701" fmla="*/ 462892 h 616315"/>
              <a:gd name="connsiteX702" fmla="*/ 589302 w 1075273"/>
              <a:gd name="connsiteY702" fmla="*/ 462499 h 616315"/>
              <a:gd name="connsiteX703" fmla="*/ 586942 w 1075273"/>
              <a:gd name="connsiteY703" fmla="*/ 462499 h 616315"/>
              <a:gd name="connsiteX704" fmla="*/ 582746 w 1075273"/>
              <a:gd name="connsiteY704" fmla="*/ 463286 h 616315"/>
              <a:gd name="connsiteX705" fmla="*/ 581565 w 1075273"/>
              <a:gd name="connsiteY705" fmla="*/ 462499 h 616315"/>
              <a:gd name="connsiteX706" fmla="*/ 579861 w 1075273"/>
              <a:gd name="connsiteY706" fmla="*/ 462499 h 616315"/>
              <a:gd name="connsiteX707" fmla="*/ 579861 w 1075273"/>
              <a:gd name="connsiteY707" fmla="*/ 463286 h 616315"/>
              <a:gd name="connsiteX708" fmla="*/ 578549 w 1075273"/>
              <a:gd name="connsiteY708" fmla="*/ 463286 h 616315"/>
              <a:gd name="connsiteX709" fmla="*/ 575927 w 1075273"/>
              <a:gd name="connsiteY709" fmla="*/ 463941 h 616315"/>
              <a:gd name="connsiteX710" fmla="*/ 575533 w 1075273"/>
              <a:gd name="connsiteY710" fmla="*/ 463679 h 616315"/>
              <a:gd name="connsiteX711" fmla="*/ 574091 w 1075273"/>
              <a:gd name="connsiteY711" fmla="*/ 464335 h 616315"/>
              <a:gd name="connsiteX712" fmla="*/ 573435 w 1075273"/>
              <a:gd name="connsiteY712" fmla="*/ 465121 h 616315"/>
              <a:gd name="connsiteX713" fmla="*/ 573042 w 1075273"/>
              <a:gd name="connsiteY713" fmla="*/ 465121 h 616315"/>
              <a:gd name="connsiteX714" fmla="*/ 572649 w 1075273"/>
              <a:gd name="connsiteY714" fmla="*/ 465777 h 616315"/>
              <a:gd name="connsiteX715" fmla="*/ 572386 w 1075273"/>
              <a:gd name="connsiteY715" fmla="*/ 466039 h 616315"/>
              <a:gd name="connsiteX716" fmla="*/ 571993 w 1075273"/>
              <a:gd name="connsiteY716" fmla="*/ 465777 h 616315"/>
              <a:gd name="connsiteX717" fmla="*/ 571993 w 1075273"/>
              <a:gd name="connsiteY717" fmla="*/ 465384 h 616315"/>
              <a:gd name="connsiteX718" fmla="*/ 571206 w 1075273"/>
              <a:gd name="connsiteY718" fmla="*/ 464597 h 616315"/>
              <a:gd name="connsiteX719" fmla="*/ 571206 w 1075273"/>
              <a:gd name="connsiteY719" fmla="*/ 464335 h 616315"/>
              <a:gd name="connsiteX720" fmla="*/ 570550 w 1075273"/>
              <a:gd name="connsiteY720" fmla="*/ 463941 h 616315"/>
              <a:gd name="connsiteX721" fmla="*/ 570944 w 1075273"/>
              <a:gd name="connsiteY721" fmla="*/ 462499 h 616315"/>
              <a:gd name="connsiteX722" fmla="*/ 569108 w 1075273"/>
              <a:gd name="connsiteY722" fmla="*/ 462499 h 616315"/>
              <a:gd name="connsiteX723" fmla="*/ 569108 w 1075273"/>
              <a:gd name="connsiteY723" fmla="*/ 462892 h 616315"/>
              <a:gd name="connsiteX724" fmla="*/ 568846 w 1075273"/>
              <a:gd name="connsiteY724" fmla="*/ 461843 h 616315"/>
              <a:gd name="connsiteX725" fmla="*/ 565961 w 1075273"/>
              <a:gd name="connsiteY725" fmla="*/ 461843 h 616315"/>
              <a:gd name="connsiteX726" fmla="*/ 564912 w 1075273"/>
              <a:gd name="connsiteY726" fmla="*/ 461843 h 616315"/>
              <a:gd name="connsiteX727" fmla="*/ 564650 w 1075273"/>
              <a:gd name="connsiteY727" fmla="*/ 461187 h 616315"/>
              <a:gd name="connsiteX728" fmla="*/ 564125 w 1075273"/>
              <a:gd name="connsiteY728" fmla="*/ 460794 h 616315"/>
              <a:gd name="connsiteX729" fmla="*/ 564125 w 1075273"/>
              <a:gd name="connsiteY729" fmla="*/ 460138 h 616315"/>
              <a:gd name="connsiteX730" fmla="*/ 563207 w 1075273"/>
              <a:gd name="connsiteY730" fmla="*/ 460401 h 616315"/>
              <a:gd name="connsiteX731" fmla="*/ 563207 w 1075273"/>
              <a:gd name="connsiteY731" fmla="*/ 459483 h 616315"/>
              <a:gd name="connsiteX732" fmla="*/ 562420 w 1075273"/>
              <a:gd name="connsiteY732" fmla="*/ 459483 h 616315"/>
              <a:gd name="connsiteX733" fmla="*/ 562027 w 1075273"/>
              <a:gd name="connsiteY733" fmla="*/ 460401 h 616315"/>
              <a:gd name="connsiteX734" fmla="*/ 561765 w 1075273"/>
              <a:gd name="connsiteY734" fmla="*/ 460401 h 616315"/>
              <a:gd name="connsiteX735" fmla="*/ 561765 w 1075273"/>
              <a:gd name="connsiteY735" fmla="*/ 459483 h 616315"/>
              <a:gd name="connsiteX736" fmla="*/ 560978 w 1075273"/>
              <a:gd name="connsiteY736" fmla="*/ 458958 h 616315"/>
              <a:gd name="connsiteX737" fmla="*/ 559929 w 1075273"/>
              <a:gd name="connsiteY737" fmla="*/ 459483 h 616315"/>
              <a:gd name="connsiteX738" fmla="*/ 559273 w 1075273"/>
              <a:gd name="connsiteY738" fmla="*/ 460138 h 616315"/>
              <a:gd name="connsiteX739" fmla="*/ 557831 w 1075273"/>
              <a:gd name="connsiteY739" fmla="*/ 459483 h 616315"/>
              <a:gd name="connsiteX740" fmla="*/ 556126 w 1075273"/>
              <a:gd name="connsiteY740" fmla="*/ 460401 h 616315"/>
              <a:gd name="connsiteX741" fmla="*/ 554946 w 1075273"/>
              <a:gd name="connsiteY741" fmla="*/ 461843 h 616315"/>
              <a:gd name="connsiteX742" fmla="*/ 554028 w 1075273"/>
              <a:gd name="connsiteY742" fmla="*/ 463679 h 616315"/>
              <a:gd name="connsiteX743" fmla="*/ 555470 w 1075273"/>
              <a:gd name="connsiteY743" fmla="*/ 466826 h 616315"/>
              <a:gd name="connsiteX744" fmla="*/ 554028 w 1075273"/>
              <a:gd name="connsiteY744" fmla="*/ 469580 h 616315"/>
              <a:gd name="connsiteX745" fmla="*/ 553241 w 1075273"/>
              <a:gd name="connsiteY745" fmla="*/ 469580 h 616315"/>
              <a:gd name="connsiteX746" fmla="*/ 552192 w 1075273"/>
              <a:gd name="connsiteY746" fmla="*/ 470760 h 616315"/>
              <a:gd name="connsiteX747" fmla="*/ 549832 w 1075273"/>
              <a:gd name="connsiteY747" fmla="*/ 470760 h 616315"/>
              <a:gd name="connsiteX748" fmla="*/ 549832 w 1075273"/>
              <a:gd name="connsiteY748" fmla="*/ 471416 h 616315"/>
              <a:gd name="connsiteX749" fmla="*/ 549045 w 1075273"/>
              <a:gd name="connsiteY749" fmla="*/ 471022 h 616315"/>
              <a:gd name="connsiteX750" fmla="*/ 548389 w 1075273"/>
              <a:gd name="connsiteY750" fmla="*/ 471022 h 616315"/>
              <a:gd name="connsiteX751" fmla="*/ 547865 w 1075273"/>
              <a:gd name="connsiteY751" fmla="*/ 471022 h 616315"/>
              <a:gd name="connsiteX752" fmla="*/ 547209 w 1075273"/>
              <a:gd name="connsiteY752" fmla="*/ 471022 h 616315"/>
              <a:gd name="connsiteX753" fmla="*/ 546947 w 1075273"/>
              <a:gd name="connsiteY753" fmla="*/ 470367 h 616315"/>
              <a:gd name="connsiteX754" fmla="*/ 547865 w 1075273"/>
              <a:gd name="connsiteY754" fmla="*/ 469973 h 616315"/>
              <a:gd name="connsiteX755" fmla="*/ 547603 w 1075273"/>
              <a:gd name="connsiteY755" fmla="*/ 469580 h 616315"/>
              <a:gd name="connsiteX756" fmla="*/ 546029 w 1075273"/>
              <a:gd name="connsiteY756" fmla="*/ 469973 h 616315"/>
              <a:gd name="connsiteX757" fmla="*/ 545767 w 1075273"/>
              <a:gd name="connsiteY757" fmla="*/ 469580 h 616315"/>
              <a:gd name="connsiteX758" fmla="*/ 545767 w 1075273"/>
              <a:gd name="connsiteY758" fmla="*/ 468924 h 616315"/>
              <a:gd name="connsiteX759" fmla="*/ 545373 w 1075273"/>
              <a:gd name="connsiteY759" fmla="*/ 468924 h 616315"/>
              <a:gd name="connsiteX760" fmla="*/ 544718 w 1075273"/>
              <a:gd name="connsiteY760" fmla="*/ 469580 h 616315"/>
              <a:gd name="connsiteX761" fmla="*/ 544455 w 1075273"/>
              <a:gd name="connsiteY761" fmla="*/ 469580 h 616315"/>
              <a:gd name="connsiteX762" fmla="*/ 543931 w 1075273"/>
              <a:gd name="connsiteY762" fmla="*/ 469580 h 616315"/>
              <a:gd name="connsiteX763" fmla="*/ 543931 w 1075273"/>
              <a:gd name="connsiteY763" fmla="*/ 469317 h 616315"/>
              <a:gd name="connsiteX764" fmla="*/ 543669 w 1075273"/>
              <a:gd name="connsiteY764" fmla="*/ 468924 h 616315"/>
              <a:gd name="connsiteX765" fmla="*/ 543669 w 1075273"/>
              <a:gd name="connsiteY765" fmla="*/ 468662 h 616315"/>
              <a:gd name="connsiteX766" fmla="*/ 543013 w 1075273"/>
              <a:gd name="connsiteY766" fmla="*/ 469317 h 616315"/>
              <a:gd name="connsiteX767" fmla="*/ 542226 w 1075273"/>
              <a:gd name="connsiteY767" fmla="*/ 468924 h 616315"/>
              <a:gd name="connsiteX768" fmla="*/ 541833 w 1075273"/>
              <a:gd name="connsiteY768" fmla="*/ 468924 h 616315"/>
              <a:gd name="connsiteX769" fmla="*/ 541571 w 1075273"/>
              <a:gd name="connsiteY769" fmla="*/ 468662 h 616315"/>
              <a:gd name="connsiteX770" fmla="*/ 541571 w 1075273"/>
              <a:gd name="connsiteY770" fmla="*/ 468268 h 616315"/>
              <a:gd name="connsiteX771" fmla="*/ 540390 w 1075273"/>
              <a:gd name="connsiteY771" fmla="*/ 467875 h 616315"/>
              <a:gd name="connsiteX772" fmla="*/ 540128 w 1075273"/>
              <a:gd name="connsiteY772" fmla="*/ 468268 h 616315"/>
              <a:gd name="connsiteX773" fmla="*/ 539472 w 1075273"/>
              <a:gd name="connsiteY773" fmla="*/ 468662 h 616315"/>
              <a:gd name="connsiteX774" fmla="*/ 539079 w 1075273"/>
              <a:gd name="connsiteY774" fmla="*/ 467875 h 616315"/>
              <a:gd name="connsiteX775" fmla="*/ 538686 w 1075273"/>
              <a:gd name="connsiteY775" fmla="*/ 468268 h 616315"/>
              <a:gd name="connsiteX776" fmla="*/ 538030 w 1075273"/>
              <a:gd name="connsiteY776" fmla="*/ 467875 h 616315"/>
              <a:gd name="connsiteX777" fmla="*/ 537637 w 1075273"/>
              <a:gd name="connsiteY777" fmla="*/ 468268 h 616315"/>
              <a:gd name="connsiteX778" fmla="*/ 538030 w 1075273"/>
              <a:gd name="connsiteY778" fmla="*/ 468924 h 616315"/>
              <a:gd name="connsiteX779" fmla="*/ 536588 w 1075273"/>
              <a:gd name="connsiteY779" fmla="*/ 469317 h 616315"/>
              <a:gd name="connsiteX780" fmla="*/ 536194 w 1075273"/>
              <a:gd name="connsiteY780" fmla="*/ 469317 h 616315"/>
              <a:gd name="connsiteX781" fmla="*/ 535932 w 1075273"/>
              <a:gd name="connsiteY781" fmla="*/ 469580 h 616315"/>
              <a:gd name="connsiteX782" fmla="*/ 535145 w 1075273"/>
              <a:gd name="connsiteY782" fmla="*/ 469580 h 616315"/>
              <a:gd name="connsiteX783" fmla="*/ 534752 w 1075273"/>
              <a:gd name="connsiteY783" fmla="*/ 468662 h 616315"/>
              <a:gd name="connsiteX784" fmla="*/ 533047 w 1075273"/>
              <a:gd name="connsiteY784" fmla="*/ 468924 h 616315"/>
              <a:gd name="connsiteX785" fmla="*/ 532654 w 1075273"/>
              <a:gd name="connsiteY785" fmla="*/ 468662 h 616315"/>
              <a:gd name="connsiteX786" fmla="*/ 531211 w 1075273"/>
              <a:gd name="connsiteY786" fmla="*/ 468924 h 616315"/>
              <a:gd name="connsiteX787" fmla="*/ 530949 w 1075273"/>
              <a:gd name="connsiteY787" fmla="*/ 468924 h 616315"/>
              <a:gd name="connsiteX788" fmla="*/ 530293 w 1075273"/>
              <a:gd name="connsiteY788" fmla="*/ 469580 h 616315"/>
              <a:gd name="connsiteX789" fmla="*/ 529769 w 1075273"/>
              <a:gd name="connsiteY789" fmla="*/ 469580 h 616315"/>
              <a:gd name="connsiteX790" fmla="*/ 530293 w 1075273"/>
              <a:gd name="connsiteY790" fmla="*/ 469317 h 616315"/>
              <a:gd name="connsiteX791" fmla="*/ 530293 w 1075273"/>
              <a:gd name="connsiteY791" fmla="*/ 468662 h 616315"/>
              <a:gd name="connsiteX792" fmla="*/ 529507 w 1075273"/>
              <a:gd name="connsiteY792" fmla="*/ 468268 h 616315"/>
              <a:gd name="connsiteX793" fmla="*/ 529769 w 1075273"/>
              <a:gd name="connsiteY793" fmla="*/ 467219 h 616315"/>
              <a:gd name="connsiteX794" fmla="*/ 529769 w 1075273"/>
              <a:gd name="connsiteY794" fmla="*/ 465384 h 616315"/>
              <a:gd name="connsiteX795" fmla="*/ 529507 w 1075273"/>
              <a:gd name="connsiteY795" fmla="*/ 465121 h 616315"/>
              <a:gd name="connsiteX796" fmla="*/ 529507 w 1075273"/>
              <a:gd name="connsiteY796" fmla="*/ 463679 h 616315"/>
              <a:gd name="connsiteX797" fmla="*/ 529769 w 1075273"/>
              <a:gd name="connsiteY797" fmla="*/ 463286 h 616315"/>
              <a:gd name="connsiteX798" fmla="*/ 529507 w 1075273"/>
              <a:gd name="connsiteY798" fmla="*/ 461187 h 616315"/>
              <a:gd name="connsiteX799" fmla="*/ 529113 w 1075273"/>
              <a:gd name="connsiteY799" fmla="*/ 460794 h 616315"/>
              <a:gd name="connsiteX800" fmla="*/ 528851 w 1075273"/>
              <a:gd name="connsiteY800" fmla="*/ 460794 h 616315"/>
              <a:gd name="connsiteX801" fmla="*/ 528326 w 1075273"/>
              <a:gd name="connsiteY801" fmla="*/ 460138 h 616315"/>
              <a:gd name="connsiteX802" fmla="*/ 528064 w 1075273"/>
              <a:gd name="connsiteY802" fmla="*/ 460138 h 616315"/>
              <a:gd name="connsiteX803" fmla="*/ 527671 w 1075273"/>
              <a:gd name="connsiteY803" fmla="*/ 459483 h 616315"/>
              <a:gd name="connsiteX804" fmla="*/ 526622 w 1075273"/>
              <a:gd name="connsiteY804" fmla="*/ 458958 h 616315"/>
              <a:gd name="connsiteX805" fmla="*/ 526228 w 1075273"/>
              <a:gd name="connsiteY805" fmla="*/ 456598 h 616315"/>
              <a:gd name="connsiteX806" fmla="*/ 525966 w 1075273"/>
              <a:gd name="connsiteY806" fmla="*/ 455811 h 616315"/>
              <a:gd name="connsiteX807" fmla="*/ 524130 w 1075273"/>
              <a:gd name="connsiteY807" fmla="*/ 453713 h 616315"/>
              <a:gd name="connsiteX808" fmla="*/ 522425 w 1075273"/>
              <a:gd name="connsiteY808" fmla="*/ 455418 h 616315"/>
              <a:gd name="connsiteX809" fmla="*/ 520590 w 1075273"/>
              <a:gd name="connsiteY809" fmla="*/ 456860 h 616315"/>
              <a:gd name="connsiteX810" fmla="*/ 519147 w 1075273"/>
              <a:gd name="connsiteY810" fmla="*/ 457253 h 616315"/>
              <a:gd name="connsiteX811" fmla="*/ 519147 w 1075273"/>
              <a:gd name="connsiteY811" fmla="*/ 456598 h 616315"/>
              <a:gd name="connsiteX812" fmla="*/ 519147 w 1075273"/>
              <a:gd name="connsiteY812" fmla="*/ 455811 h 616315"/>
              <a:gd name="connsiteX813" fmla="*/ 517836 w 1075273"/>
              <a:gd name="connsiteY813" fmla="*/ 455811 h 616315"/>
              <a:gd name="connsiteX814" fmla="*/ 514164 w 1075273"/>
              <a:gd name="connsiteY814" fmla="*/ 455418 h 616315"/>
              <a:gd name="connsiteX815" fmla="*/ 511017 w 1075273"/>
              <a:gd name="connsiteY815" fmla="*/ 453319 h 616315"/>
              <a:gd name="connsiteX816" fmla="*/ 510755 w 1075273"/>
              <a:gd name="connsiteY816" fmla="*/ 451877 h 616315"/>
              <a:gd name="connsiteX817" fmla="*/ 509968 w 1075273"/>
              <a:gd name="connsiteY817" fmla="*/ 451222 h 616315"/>
              <a:gd name="connsiteX818" fmla="*/ 510230 w 1075273"/>
              <a:gd name="connsiteY818" fmla="*/ 447419 h 616315"/>
              <a:gd name="connsiteX819" fmla="*/ 510230 w 1075273"/>
              <a:gd name="connsiteY819" fmla="*/ 446763 h 616315"/>
              <a:gd name="connsiteX820" fmla="*/ 509575 w 1075273"/>
              <a:gd name="connsiteY820" fmla="*/ 445583 h 616315"/>
              <a:gd name="connsiteX821" fmla="*/ 508526 w 1075273"/>
              <a:gd name="connsiteY821" fmla="*/ 445976 h 616315"/>
              <a:gd name="connsiteX822" fmla="*/ 507477 w 1075273"/>
              <a:gd name="connsiteY822" fmla="*/ 445583 h 616315"/>
              <a:gd name="connsiteX823" fmla="*/ 506690 w 1075273"/>
              <a:gd name="connsiteY823" fmla="*/ 445976 h 616315"/>
              <a:gd name="connsiteX824" fmla="*/ 506690 w 1075273"/>
              <a:gd name="connsiteY824" fmla="*/ 446763 h 616315"/>
              <a:gd name="connsiteX825" fmla="*/ 505772 w 1075273"/>
              <a:gd name="connsiteY825" fmla="*/ 448337 h 616315"/>
              <a:gd name="connsiteX826" fmla="*/ 503149 w 1075273"/>
              <a:gd name="connsiteY826" fmla="*/ 448074 h 616315"/>
              <a:gd name="connsiteX827" fmla="*/ 502887 w 1075273"/>
              <a:gd name="connsiteY827" fmla="*/ 449123 h 616315"/>
              <a:gd name="connsiteX828" fmla="*/ 503149 w 1075273"/>
              <a:gd name="connsiteY828" fmla="*/ 449517 h 616315"/>
              <a:gd name="connsiteX829" fmla="*/ 501051 w 1075273"/>
              <a:gd name="connsiteY829" fmla="*/ 449779 h 616315"/>
              <a:gd name="connsiteX830" fmla="*/ 501444 w 1075273"/>
              <a:gd name="connsiteY830" fmla="*/ 450435 h 616315"/>
              <a:gd name="connsiteX831" fmla="*/ 500002 w 1075273"/>
              <a:gd name="connsiteY831" fmla="*/ 451222 h 616315"/>
              <a:gd name="connsiteX832" fmla="*/ 498953 w 1075273"/>
              <a:gd name="connsiteY832" fmla="*/ 451222 h 616315"/>
              <a:gd name="connsiteX833" fmla="*/ 499346 w 1075273"/>
              <a:gd name="connsiteY833" fmla="*/ 451877 h 616315"/>
              <a:gd name="connsiteX834" fmla="*/ 499609 w 1075273"/>
              <a:gd name="connsiteY834" fmla="*/ 451877 h 616315"/>
              <a:gd name="connsiteX835" fmla="*/ 499609 w 1075273"/>
              <a:gd name="connsiteY835" fmla="*/ 452664 h 616315"/>
              <a:gd name="connsiteX836" fmla="*/ 497248 w 1075273"/>
              <a:gd name="connsiteY836" fmla="*/ 452664 h 616315"/>
              <a:gd name="connsiteX837" fmla="*/ 496855 w 1075273"/>
              <a:gd name="connsiteY837" fmla="*/ 453319 h 616315"/>
              <a:gd name="connsiteX838" fmla="*/ 495412 w 1075273"/>
              <a:gd name="connsiteY838" fmla="*/ 452664 h 616315"/>
              <a:gd name="connsiteX839" fmla="*/ 495150 w 1075273"/>
              <a:gd name="connsiteY839" fmla="*/ 452664 h 616315"/>
              <a:gd name="connsiteX840" fmla="*/ 495150 w 1075273"/>
              <a:gd name="connsiteY840" fmla="*/ 454500 h 616315"/>
              <a:gd name="connsiteX841" fmla="*/ 493970 w 1075273"/>
              <a:gd name="connsiteY841" fmla="*/ 454762 h 616315"/>
              <a:gd name="connsiteX842" fmla="*/ 493708 w 1075273"/>
              <a:gd name="connsiteY842" fmla="*/ 453319 h 616315"/>
              <a:gd name="connsiteX843" fmla="*/ 491872 w 1075273"/>
              <a:gd name="connsiteY843" fmla="*/ 454500 h 616315"/>
              <a:gd name="connsiteX844" fmla="*/ 491872 w 1075273"/>
              <a:gd name="connsiteY844" fmla="*/ 454762 h 616315"/>
              <a:gd name="connsiteX845" fmla="*/ 491216 w 1075273"/>
              <a:gd name="connsiteY845" fmla="*/ 455155 h 616315"/>
              <a:gd name="connsiteX846" fmla="*/ 489774 w 1075273"/>
              <a:gd name="connsiteY846" fmla="*/ 455155 h 616315"/>
              <a:gd name="connsiteX847" fmla="*/ 488725 w 1075273"/>
              <a:gd name="connsiteY847" fmla="*/ 455418 h 616315"/>
              <a:gd name="connsiteX848" fmla="*/ 488725 w 1075273"/>
              <a:gd name="connsiteY848" fmla="*/ 455811 h 616315"/>
              <a:gd name="connsiteX849" fmla="*/ 488331 w 1075273"/>
              <a:gd name="connsiteY849" fmla="*/ 455811 h 616315"/>
              <a:gd name="connsiteX850" fmla="*/ 488331 w 1075273"/>
              <a:gd name="connsiteY850" fmla="*/ 456598 h 616315"/>
              <a:gd name="connsiteX851" fmla="*/ 487676 w 1075273"/>
              <a:gd name="connsiteY851" fmla="*/ 456860 h 616315"/>
              <a:gd name="connsiteX852" fmla="*/ 487151 w 1075273"/>
              <a:gd name="connsiteY852" fmla="*/ 455155 h 616315"/>
              <a:gd name="connsiteX853" fmla="*/ 486233 w 1075273"/>
              <a:gd name="connsiteY853" fmla="*/ 455155 h 616315"/>
              <a:gd name="connsiteX854" fmla="*/ 485840 w 1075273"/>
              <a:gd name="connsiteY854" fmla="*/ 453319 h 616315"/>
              <a:gd name="connsiteX855" fmla="*/ 484135 w 1075273"/>
              <a:gd name="connsiteY855" fmla="*/ 453713 h 616315"/>
              <a:gd name="connsiteX856" fmla="*/ 483348 w 1075273"/>
              <a:gd name="connsiteY856" fmla="*/ 451615 h 616315"/>
              <a:gd name="connsiteX857" fmla="*/ 482299 w 1075273"/>
              <a:gd name="connsiteY857" fmla="*/ 451615 h 616315"/>
              <a:gd name="connsiteX858" fmla="*/ 481513 w 1075273"/>
              <a:gd name="connsiteY858" fmla="*/ 449517 h 616315"/>
              <a:gd name="connsiteX859" fmla="*/ 481513 w 1075273"/>
              <a:gd name="connsiteY859" fmla="*/ 448074 h 616315"/>
              <a:gd name="connsiteX860" fmla="*/ 477054 w 1075273"/>
              <a:gd name="connsiteY860" fmla="*/ 448861 h 616315"/>
              <a:gd name="connsiteX861" fmla="*/ 476267 w 1075273"/>
              <a:gd name="connsiteY861" fmla="*/ 448861 h 616315"/>
              <a:gd name="connsiteX862" fmla="*/ 476267 w 1075273"/>
              <a:gd name="connsiteY862" fmla="*/ 453057 h 616315"/>
              <a:gd name="connsiteX863" fmla="*/ 475218 w 1075273"/>
              <a:gd name="connsiteY863" fmla="*/ 453057 h 616315"/>
              <a:gd name="connsiteX864" fmla="*/ 474169 w 1075273"/>
              <a:gd name="connsiteY864" fmla="*/ 453057 h 616315"/>
              <a:gd name="connsiteX865" fmla="*/ 472071 w 1075273"/>
              <a:gd name="connsiteY865" fmla="*/ 453713 h 616315"/>
              <a:gd name="connsiteX866" fmla="*/ 472333 w 1075273"/>
              <a:gd name="connsiteY866" fmla="*/ 454106 h 616315"/>
              <a:gd name="connsiteX867" fmla="*/ 471284 w 1075273"/>
              <a:gd name="connsiteY867" fmla="*/ 454500 h 616315"/>
              <a:gd name="connsiteX868" fmla="*/ 471678 w 1075273"/>
              <a:gd name="connsiteY868" fmla="*/ 456204 h 616315"/>
              <a:gd name="connsiteX869" fmla="*/ 470235 w 1075273"/>
              <a:gd name="connsiteY869" fmla="*/ 456598 h 616315"/>
              <a:gd name="connsiteX870" fmla="*/ 470891 w 1075273"/>
              <a:gd name="connsiteY870" fmla="*/ 457516 h 616315"/>
              <a:gd name="connsiteX871" fmla="*/ 469580 w 1075273"/>
              <a:gd name="connsiteY871" fmla="*/ 457516 h 616315"/>
              <a:gd name="connsiteX872" fmla="*/ 469186 w 1075273"/>
              <a:gd name="connsiteY872" fmla="*/ 457516 h 616315"/>
              <a:gd name="connsiteX873" fmla="*/ 469580 w 1075273"/>
              <a:gd name="connsiteY873" fmla="*/ 459745 h 616315"/>
              <a:gd name="connsiteX874" fmla="*/ 469186 w 1075273"/>
              <a:gd name="connsiteY874" fmla="*/ 459745 h 616315"/>
              <a:gd name="connsiteX875" fmla="*/ 468137 w 1075273"/>
              <a:gd name="connsiteY875" fmla="*/ 458958 h 616315"/>
              <a:gd name="connsiteX876" fmla="*/ 468137 w 1075273"/>
              <a:gd name="connsiteY876" fmla="*/ 460401 h 616315"/>
              <a:gd name="connsiteX877" fmla="*/ 465646 w 1075273"/>
              <a:gd name="connsiteY877" fmla="*/ 461581 h 616315"/>
              <a:gd name="connsiteX878" fmla="*/ 465646 w 1075273"/>
              <a:gd name="connsiteY878" fmla="*/ 461843 h 616315"/>
              <a:gd name="connsiteX879" fmla="*/ 464203 w 1075273"/>
              <a:gd name="connsiteY879" fmla="*/ 462499 h 616315"/>
              <a:gd name="connsiteX880" fmla="*/ 463810 w 1075273"/>
              <a:gd name="connsiteY880" fmla="*/ 462236 h 616315"/>
              <a:gd name="connsiteX881" fmla="*/ 463548 w 1075273"/>
              <a:gd name="connsiteY881" fmla="*/ 462499 h 616315"/>
              <a:gd name="connsiteX882" fmla="*/ 463548 w 1075273"/>
              <a:gd name="connsiteY882" fmla="*/ 463286 h 616315"/>
              <a:gd name="connsiteX883" fmla="*/ 463154 w 1075273"/>
              <a:gd name="connsiteY883" fmla="*/ 463286 h 616315"/>
              <a:gd name="connsiteX884" fmla="*/ 462892 w 1075273"/>
              <a:gd name="connsiteY884" fmla="*/ 462892 h 616315"/>
              <a:gd name="connsiteX885" fmla="*/ 462105 w 1075273"/>
              <a:gd name="connsiteY885" fmla="*/ 462499 h 616315"/>
              <a:gd name="connsiteX886" fmla="*/ 461450 w 1075273"/>
              <a:gd name="connsiteY886" fmla="*/ 462892 h 616315"/>
              <a:gd name="connsiteX887" fmla="*/ 460007 w 1075273"/>
              <a:gd name="connsiteY887" fmla="*/ 460138 h 616315"/>
              <a:gd name="connsiteX888" fmla="*/ 460794 w 1075273"/>
              <a:gd name="connsiteY888" fmla="*/ 459483 h 616315"/>
              <a:gd name="connsiteX889" fmla="*/ 459614 w 1075273"/>
              <a:gd name="connsiteY889" fmla="*/ 458303 h 616315"/>
              <a:gd name="connsiteX890" fmla="*/ 460007 w 1075273"/>
              <a:gd name="connsiteY890" fmla="*/ 458040 h 616315"/>
              <a:gd name="connsiteX891" fmla="*/ 459351 w 1075273"/>
              <a:gd name="connsiteY891" fmla="*/ 455811 h 616315"/>
              <a:gd name="connsiteX892" fmla="*/ 458565 w 1075273"/>
              <a:gd name="connsiteY892" fmla="*/ 453713 h 616315"/>
              <a:gd name="connsiteX893" fmla="*/ 456335 w 1075273"/>
              <a:gd name="connsiteY893" fmla="*/ 454500 h 616315"/>
              <a:gd name="connsiteX894" fmla="*/ 454893 w 1075273"/>
              <a:gd name="connsiteY894" fmla="*/ 455418 h 616315"/>
              <a:gd name="connsiteX895" fmla="*/ 454893 w 1075273"/>
              <a:gd name="connsiteY895" fmla="*/ 455155 h 616315"/>
              <a:gd name="connsiteX896" fmla="*/ 453188 w 1075273"/>
              <a:gd name="connsiteY896" fmla="*/ 456598 h 616315"/>
              <a:gd name="connsiteX897" fmla="*/ 452139 w 1075273"/>
              <a:gd name="connsiteY897" fmla="*/ 456860 h 616315"/>
              <a:gd name="connsiteX898" fmla="*/ 452795 w 1075273"/>
              <a:gd name="connsiteY898" fmla="*/ 458303 h 616315"/>
              <a:gd name="connsiteX899" fmla="*/ 451352 w 1075273"/>
              <a:gd name="connsiteY899" fmla="*/ 458303 h 616315"/>
              <a:gd name="connsiteX900" fmla="*/ 451352 w 1075273"/>
              <a:gd name="connsiteY900" fmla="*/ 458958 h 616315"/>
              <a:gd name="connsiteX901" fmla="*/ 451090 w 1075273"/>
              <a:gd name="connsiteY901" fmla="*/ 458958 h 616315"/>
              <a:gd name="connsiteX902" fmla="*/ 451746 w 1075273"/>
              <a:gd name="connsiteY902" fmla="*/ 460401 h 616315"/>
              <a:gd name="connsiteX903" fmla="*/ 448992 w 1075273"/>
              <a:gd name="connsiteY903" fmla="*/ 462499 h 616315"/>
              <a:gd name="connsiteX904" fmla="*/ 448599 w 1075273"/>
              <a:gd name="connsiteY904" fmla="*/ 461843 h 616315"/>
              <a:gd name="connsiteX905" fmla="*/ 447812 w 1075273"/>
              <a:gd name="connsiteY905" fmla="*/ 462236 h 616315"/>
              <a:gd name="connsiteX906" fmla="*/ 446894 w 1075273"/>
              <a:gd name="connsiteY906" fmla="*/ 462499 h 616315"/>
              <a:gd name="connsiteX907" fmla="*/ 447156 w 1075273"/>
              <a:gd name="connsiteY907" fmla="*/ 465121 h 616315"/>
              <a:gd name="connsiteX908" fmla="*/ 447550 w 1075273"/>
              <a:gd name="connsiteY908" fmla="*/ 465777 h 616315"/>
              <a:gd name="connsiteX909" fmla="*/ 446370 w 1075273"/>
              <a:gd name="connsiteY909" fmla="*/ 466039 h 616315"/>
              <a:gd name="connsiteX910" fmla="*/ 445714 w 1075273"/>
              <a:gd name="connsiteY910" fmla="*/ 466826 h 616315"/>
              <a:gd name="connsiteX911" fmla="*/ 445452 w 1075273"/>
              <a:gd name="connsiteY911" fmla="*/ 466826 h 616315"/>
              <a:gd name="connsiteX912" fmla="*/ 445452 w 1075273"/>
              <a:gd name="connsiteY912" fmla="*/ 466039 h 616315"/>
              <a:gd name="connsiteX913" fmla="*/ 444009 w 1075273"/>
              <a:gd name="connsiteY913" fmla="*/ 464597 h 616315"/>
              <a:gd name="connsiteX914" fmla="*/ 443354 w 1075273"/>
              <a:gd name="connsiteY914" fmla="*/ 462892 h 616315"/>
              <a:gd name="connsiteX915" fmla="*/ 442173 w 1075273"/>
              <a:gd name="connsiteY915" fmla="*/ 462236 h 616315"/>
              <a:gd name="connsiteX916" fmla="*/ 439813 w 1075273"/>
              <a:gd name="connsiteY916" fmla="*/ 462499 h 616315"/>
              <a:gd name="connsiteX917" fmla="*/ 437977 w 1075273"/>
              <a:gd name="connsiteY917" fmla="*/ 464335 h 616315"/>
              <a:gd name="connsiteX918" fmla="*/ 437190 w 1075273"/>
              <a:gd name="connsiteY918" fmla="*/ 464335 h 616315"/>
              <a:gd name="connsiteX919" fmla="*/ 436928 w 1075273"/>
              <a:gd name="connsiteY919" fmla="*/ 461843 h 616315"/>
              <a:gd name="connsiteX920" fmla="*/ 435879 w 1075273"/>
              <a:gd name="connsiteY920" fmla="*/ 461843 h 616315"/>
              <a:gd name="connsiteX921" fmla="*/ 435617 w 1075273"/>
              <a:gd name="connsiteY921" fmla="*/ 461581 h 616315"/>
              <a:gd name="connsiteX922" fmla="*/ 434830 w 1075273"/>
              <a:gd name="connsiteY922" fmla="*/ 461843 h 616315"/>
              <a:gd name="connsiteX923" fmla="*/ 434437 w 1075273"/>
              <a:gd name="connsiteY923" fmla="*/ 461187 h 616315"/>
              <a:gd name="connsiteX924" fmla="*/ 433519 w 1075273"/>
              <a:gd name="connsiteY924" fmla="*/ 461187 h 616315"/>
              <a:gd name="connsiteX925" fmla="*/ 432339 w 1075273"/>
              <a:gd name="connsiteY925" fmla="*/ 460794 h 616315"/>
              <a:gd name="connsiteX926" fmla="*/ 432339 w 1075273"/>
              <a:gd name="connsiteY926" fmla="*/ 463286 h 616315"/>
              <a:gd name="connsiteX927" fmla="*/ 431552 w 1075273"/>
              <a:gd name="connsiteY927" fmla="*/ 462892 h 616315"/>
              <a:gd name="connsiteX928" fmla="*/ 430896 w 1075273"/>
              <a:gd name="connsiteY928" fmla="*/ 463679 h 616315"/>
              <a:gd name="connsiteX929" fmla="*/ 429454 w 1075273"/>
              <a:gd name="connsiteY929" fmla="*/ 463941 h 616315"/>
              <a:gd name="connsiteX930" fmla="*/ 429191 w 1075273"/>
              <a:gd name="connsiteY930" fmla="*/ 465777 h 616315"/>
              <a:gd name="connsiteX931" fmla="*/ 428142 w 1075273"/>
              <a:gd name="connsiteY931" fmla="*/ 466039 h 616315"/>
              <a:gd name="connsiteX932" fmla="*/ 427618 w 1075273"/>
              <a:gd name="connsiteY932" fmla="*/ 465777 h 616315"/>
              <a:gd name="connsiteX933" fmla="*/ 425257 w 1075273"/>
              <a:gd name="connsiteY933" fmla="*/ 466826 h 616315"/>
              <a:gd name="connsiteX934" fmla="*/ 424733 w 1075273"/>
              <a:gd name="connsiteY934" fmla="*/ 467482 h 616315"/>
              <a:gd name="connsiteX935" fmla="*/ 422635 w 1075273"/>
              <a:gd name="connsiteY935" fmla="*/ 468662 h 616315"/>
              <a:gd name="connsiteX936" fmla="*/ 423159 w 1075273"/>
              <a:gd name="connsiteY936" fmla="*/ 469317 h 616315"/>
              <a:gd name="connsiteX937" fmla="*/ 417390 w 1075273"/>
              <a:gd name="connsiteY937" fmla="*/ 469580 h 616315"/>
              <a:gd name="connsiteX938" fmla="*/ 415685 w 1075273"/>
              <a:gd name="connsiteY938" fmla="*/ 469973 h 616315"/>
              <a:gd name="connsiteX939" fmla="*/ 414898 w 1075273"/>
              <a:gd name="connsiteY939" fmla="*/ 471678 h 616315"/>
              <a:gd name="connsiteX940" fmla="*/ 410309 w 1075273"/>
              <a:gd name="connsiteY940" fmla="*/ 473645 h 616315"/>
              <a:gd name="connsiteX941" fmla="*/ 409915 w 1075273"/>
              <a:gd name="connsiteY941" fmla="*/ 475218 h 616315"/>
              <a:gd name="connsiteX942" fmla="*/ 407817 w 1075273"/>
              <a:gd name="connsiteY942" fmla="*/ 477054 h 616315"/>
              <a:gd name="connsiteX943" fmla="*/ 407161 w 1075273"/>
              <a:gd name="connsiteY943" fmla="*/ 477316 h 616315"/>
              <a:gd name="connsiteX944" fmla="*/ 406375 w 1075273"/>
              <a:gd name="connsiteY944" fmla="*/ 477841 h 616315"/>
              <a:gd name="connsiteX945" fmla="*/ 405457 w 1075273"/>
              <a:gd name="connsiteY945" fmla="*/ 476661 h 616315"/>
              <a:gd name="connsiteX946" fmla="*/ 405457 w 1075273"/>
              <a:gd name="connsiteY946" fmla="*/ 475743 h 616315"/>
              <a:gd name="connsiteX947" fmla="*/ 406375 w 1075273"/>
              <a:gd name="connsiteY947" fmla="*/ 474956 h 616315"/>
              <a:gd name="connsiteX948" fmla="*/ 406899 w 1075273"/>
              <a:gd name="connsiteY948" fmla="*/ 474563 h 616315"/>
              <a:gd name="connsiteX949" fmla="*/ 406899 w 1075273"/>
              <a:gd name="connsiteY949" fmla="*/ 474956 h 616315"/>
              <a:gd name="connsiteX950" fmla="*/ 407161 w 1075273"/>
              <a:gd name="connsiteY950" fmla="*/ 474563 h 616315"/>
              <a:gd name="connsiteX951" fmla="*/ 406899 w 1075273"/>
              <a:gd name="connsiteY951" fmla="*/ 473907 h 616315"/>
              <a:gd name="connsiteX952" fmla="*/ 405719 w 1075273"/>
              <a:gd name="connsiteY952" fmla="*/ 473645 h 616315"/>
              <a:gd name="connsiteX953" fmla="*/ 404932 w 1075273"/>
              <a:gd name="connsiteY953" fmla="*/ 473120 h 616315"/>
              <a:gd name="connsiteX954" fmla="*/ 404670 w 1075273"/>
              <a:gd name="connsiteY954" fmla="*/ 473120 h 616315"/>
              <a:gd name="connsiteX955" fmla="*/ 404670 w 1075273"/>
              <a:gd name="connsiteY955" fmla="*/ 473645 h 616315"/>
              <a:gd name="connsiteX956" fmla="*/ 404276 w 1075273"/>
              <a:gd name="connsiteY956" fmla="*/ 473120 h 616315"/>
              <a:gd name="connsiteX957" fmla="*/ 403621 w 1075273"/>
              <a:gd name="connsiteY957" fmla="*/ 473120 h 616315"/>
              <a:gd name="connsiteX958" fmla="*/ 403621 w 1075273"/>
              <a:gd name="connsiteY958" fmla="*/ 472202 h 616315"/>
              <a:gd name="connsiteX959" fmla="*/ 403621 w 1075273"/>
              <a:gd name="connsiteY959" fmla="*/ 471416 h 616315"/>
              <a:gd name="connsiteX960" fmla="*/ 403227 w 1075273"/>
              <a:gd name="connsiteY960" fmla="*/ 471678 h 616315"/>
              <a:gd name="connsiteX961" fmla="*/ 403227 w 1075273"/>
              <a:gd name="connsiteY961" fmla="*/ 471022 h 616315"/>
              <a:gd name="connsiteX962" fmla="*/ 403227 w 1075273"/>
              <a:gd name="connsiteY962" fmla="*/ 471416 h 616315"/>
              <a:gd name="connsiteX963" fmla="*/ 402834 w 1075273"/>
              <a:gd name="connsiteY963" fmla="*/ 471022 h 616315"/>
              <a:gd name="connsiteX964" fmla="*/ 402572 w 1075273"/>
              <a:gd name="connsiteY964" fmla="*/ 471022 h 616315"/>
              <a:gd name="connsiteX965" fmla="*/ 402572 w 1075273"/>
              <a:gd name="connsiteY965" fmla="*/ 470760 h 616315"/>
              <a:gd name="connsiteX966" fmla="*/ 402178 w 1075273"/>
              <a:gd name="connsiteY966" fmla="*/ 470760 h 616315"/>
              <a:gd name="connsiteX967" fmla="*/ 402178 w 1075273"/>
              <a:gd name="connsiteY967" fmla="*/ 469580 h 616315"/>
              <a:gd name="connsiteX968" fmla="*/ 401916 w 1075273"/>
              <a:gd name="connsiteY968" fmla="*/ 468662 h 616315"/>
              <a:gd name="connsiteX969" fmla="*/ 402178 w 1075273"/>
              <a:gd name="connsiteY969" fmla="*/ 467219 h 616315"/>
              <a:gd name="connsiteX970" fmla="*/ 402178 w 1075273"/>
              <a:gd name="connsiteY970" fmla="*/ 466826 h 616315"/>
              <a:gd name="connsiteX971" fmla="*/ 398638 w 1075273"/>
              <a:gd name="connsiteY971" fmla="*/ 465384 h 616315"/>
              <a:gd name="connsiteX972" fmla="*/ 397851 w 1075273"/>
              <a:gd name="connsiteY972" fmla="*/ 465384 h 616315"/>
              <a:gd name="connsiteX973" fmla="*/ 397851 w 1075273"/>
              <a:gd name="connsiteY973" fmla="*/ 465121 h 616315"/>
              <a:gd name="connsiteX974" fmla="*/ 397851 w 1075273"/>
              <a:gd name="connsiteY974" fmla="*/ 464597 h 616315"/>
              <a:gd name="connsiteX975" fmla="*/ 397851 w 1075273"/>
              <a:gd name="connsiteY975" fmla="*/ 459483 h 616315"/>
              <a:gd name="connsiteX976" fmla="*/ 397851 w 1075273"/>
              <a:gd name="connsiteY976" fmla="*/ 458958 h 616315"/>
              <a:gd name="connsiteX977" fmla="*/ 397851 w 1075273"/>
              <a:gd name="connsiteY977" fmla="*/ 458040 h 616315"/>
              <a:gd name="connsiteX978" fmla="*/ 398244 w 1075273"/>
              <a:gd name="connsiteY978" fmla="*/ 456598 h 616315"/>
              <a:gd name="connsiteX979" fmla="*/ 397458 w 1075273"/>
              <a:gd name="connsiteY979" fmla="*/ 456860 h 616315"/>
              <a:gd name="connsiteX980" fmla="*/ 397195 w 1075273"/>
              <a:gd name="connsiteY980" fmla="*/ 456598 h 616315"/>
              <a:gd name="connsiteX981" fmla="*/ 395753 w 1075273"/>
              <a:gd name="connsiteY981" fmla="*/ 456204 h 616315"/>
              <a:gd name="connsiteX982" fmla="*/ 393655 w 1075273"/>
              <a:gd name="connsiteY982" fmla="*/ 456204 h 616315"/>
              <a:gd name="connsiteX983" fmla="*/ 393655 w 1075273"/>
              <a:gd name="connsiteY983" fmla="*/ 455811 h 616315"/>
              <a:gd name="connsiteX984" fmla="*/ 392212 w 1075273"/>
              <a:gd name="connsiteY984" fmla="*/ 456204 h 616315"/>
              <a:gd name="connsiteX985" fmla="*/ 392212 w 1075273"/>
              <a:gd name="connsiteY985" fmla="*/ 456860 h 616315"/>
              <a:gd name="connsiteX986" fmla="*/ 391557 w 1075273"/>
              <a:gd name="connsiteY986" fmla="*/ 457253 h 616315"/>
              <a:gd name="connsiteX987" fmla="*/ 390377 w 1075273"/>
              <a:gd name="connsiteY987" fmla="*/ 457253 h 616315"/>
              <a:gd name="connsiteX988" fmla="*/ 390114 w 1075273"/>
              <a:gd name="connsiteY988" fmla="*/ 456860 h 616315"/>
              <a:gd name="connsiteX989" fmla="*/ 389459 w 1075273"/>
              <a:gd name="connsiteY989" fmla="*/ 456860 h 616315"/>
              <a:gd name="connsiteX990" fmla="*/ 387623 w 1075273"/>
              <a:gd name="connsiteY990" fmla="*/ 458696 h 616315"/>
              <a:gd name="connsiteX991" fmla="*/ 386836 w 1075273"/>
              <a:gd name="connsiteY991" fmla="*/ 460401 h 616315"/>
              <a:gd name="connsiteX992" fmla="*/ 386574 w 1075273"/>
              <a:gd name="connsiteY992" fmla="*/ 460401 h 616315"/>
              <a:gd name="connsiteX993" fmla="*/ 386574 w 1075273"/>
              <a:gd name="connsiteY993" fmla="*/ 458303 h 616315"/>
              <a:gd name="connsiteX994" fmla="*/ 385918 w 1075273"/>
              <a:gd name="connsiteY994" fmla="*/ 458040 h 616315"/>
              <a:gd name="connsiteX995" fmla="*/ 384738 w 1075273"/>
              <a:gd name="connsiteY995" fmla="*/ 457253 h 616315"/>
              <a:gd name="connsiteX996" fmla="*/ 383820 w 1075273"/>
              <a:gd name="connsiteY996" fmla="*/ 455418 h 616315"/>
              <a:gd name="connsiteX997" fmla="*/ 385394 w 1075273"/>
              <a:gd name="connsiteY997" fmla="*/ 454762 h 616315"/>
              <a:gd name="connsiteX998" fmla="*/ 386180 w 1075273"/>
              <a:gd name="connsiteY998" fmla="*/ 452402 h 616315"/>
              <a:gd name="connsiteX999" fmla="*/ 385394 w 1075273"/>
              <a:gd name="connsiteY999" fmla="*/ 451877 h 616315"/>
              <a:gd name="connsiteX1000" fmla="*/ 384082 w 1075273"/>
              <a:gd name="connsiteY1000" fmla="*/ 452402 h 616315"/>
              <a:gd name="connsiteX1001" fmla="*/ 383296 w 1075273"/>
              <a:gd name="connsiteY1001" fmla="*/ 451615 h 616315"/>
              <a:gd name="connsiteX1002" fmla="*/ 383033 w 1075273"/>
              <a:gd name="connsiteY1002" fmla="*/ 450435 h 616315"/>
              <a:gd name="connsiteX1003" fmla="*/ 382640 w 1075273"/>
              <a:gd name="connsiteY1003" fmla="*/ 450435 h 616315"/>
              <a:gd name="connsiteX1004" fmla="*/ 382640 w 1075273"/>
              <a:gd name="connsiteY1004" fmla="*/ 449779 h 616315"/>
              <a:gd name="connsiteX1005" fmla="*/ 382640 w 1075273"/>
              <a:gd name="connsiteY1005" fmla="*/ 448861 h 616315"/>
              <a:gd name="connsiteX1006" fmla="*/ 381197 w 1075273"/>
              <a:gd name="connsiteY1006" fmla="*/ 448337 h 616315"/>
              <a:gd name="connsiteX1007" fmla="*/ 380935 w 1075273"/>
              <a:gd name="connsiteY1007" fmla="*/ 448074 h 616315"/>
              <a:gd name="connsiteX1008" fmla="*/ 378444 w 1075273"/>
              <a:gd name="connsiteY1008" fmla="*/ 450172 h 616315"/>
              <a:gd name="connsiteX1009" fmla="*/ 376214 w 1075273"/>
              <a:gd name="connsiteY1009" fmla="*/ 450435 h 616315"/>
              <a:gd name="connsiteX1010" fmla="*/ 374116 w 1075273"/>
              <a:gd name="connsiteY1010" fmla="*/ 454106 h 616315"/>
              <a:gd name="connsiteX1011" fmla="*/ 371100 w 1075273"/>
              <a:gd name="connsiteY1011" fmla="*/ 454762 h 616315"/>
              <a:gd name="connsiteX1012" fmla="*/ 369920 w 1075273"/>
              <a:gd name="connsiteY1012" fmla="*/ 455155 h 616315"/>
              <a:gd name="connsiteX1013" fmla="*/ 368740 w 1075273"/>
              <a:gd name="connsiteY1013" fmla="*/ 455811 h 616315"/>
              <a:gd name="connsiteX1014" fmla="*/ 365199 w 1075273"/>
              <a:gd name="connsiteY1014" fmla="*/ 458958 h 616315"/>
              <a:gd name="connsiteX1015" fmla="*/ 364544 w 1075273"/>
              <a:gd name="connsiteY1015" fmla="*/ 460794 h 616315"/>
              <a:gd name="connsiteX1016" fmla="*/ 365199 w 1075273"/>
              <a:gd name="connsiteY1016" fmla="*/ 462236 h 616315"/>
              <a:gd name="connsiteX1017" fmla="*/ 364544 w 1075273"/>
              <a:gd name="connsiteY1017" fmla="*/ 463286 h 616315"/>
              <a:gd name="connsiteX1018" fmla="*/ 364937 w 1075273"/>
              <a:gd name="connsiteY1018" fmla="*/ 464597 h 616315"/>
              <a:gd name="connsiteX1019" fmla="*/ 369527 w 1075273"/>
              <a:gd name="connsiteY1019" fmla="*/ 466039 h 616315"/>
              <a:gd name="connsiteX1020" fmla="*/ 369920 w 1075273"/>
              <a:gd name="connsiteY1020" fmla="*/ 467219 h 616315"/>
              <a:gd name="connsiteX1021" fmla="*/ 371363 w 1075273"/>
              <a:gd name="connsiteY1021" fmla="*/ 468662 h 616315"/>
              <a:gd name="connsiteX1022" fmla="*/ 371100 w 1075273"/>
              <a:gd name="connsiteY1022" fmla="*/ 469973 h 616315"/>
              <a:gd name="connsiteX1023" fmla="*/ 371756 w 1075273"/>
              <a:gd name="connsiteY1023" fmla="*/ 471022 h 616315"/>
              <a:gd name="connsiteX1024" fmla="*/ 373854 w 1075273"/>
              <a:gd name="connsiteY1024" fmla="*/ 472465 h 616315"/>
              <a:gd name="connsiteX1025" fmla="*/ 373854 w 1075273"/>
              <a:gd name="connsiteY1025" fmla="*/ 473645 h 616315"/>
              <a:gd name="connsiteX1026" fmla="*/ 374510 w 1075273"/>
              <a:gd name="connsiteY1026" fmla="*/ 474563 h 616315"/>
              <a:gd name="connsiteX1027" fmla="*/ 373461 w 1075273"/>
              <a:gd name="connsiteY1027" fmla="*/ 475218 h 616315"/>
              <a:gd name="connsiteX1028" fmla="*/ 373198 w 1075273"/>
              <a:gd name="connsiteY1028" fmla="*/ 476399 h 616315"/>
              <a:gd name="connsiteX1029" fmla="*/ 372805 w 1075273"/>
              <a:gd name="connsiteY1029" fmla="*/ 476661 h 616315"/>
              <a:gd name="connsiteX1030" fmla="*/ 373461 w 1075273"/>
              <a:gd name="connsiteY1030" fmla="*/ 477316 h 616315"/>
              <a:gd name="connsiteX1031" fmla="*/ 373198 w 1075273"/>
              <a:gd name="connsiteY1031" fmla="*/ 478103 h 616315"/>
              <a:gd name="connsiteX1032" fmla="*/ 374116 w 1075273"/>
              <a:gd name="connsiteY1032" fmla="*/ 478497 h 616315"/>
              <a:gd name="connsiteX1033" fmla="*/ 374116 w 1075273"/>
              <a:gd name="connsiteY1033" fmla="*/ 479284 h 616315"/>
              <a:gd name="connsiteX1034" fmla="*/ 373198 w 1075273"/>
              <a:gd name="connsiteY1034" fmla="*/ 482037 h 616315"/>
              <a:gd name="connsiteX1035" fmla="*/ 372412 w 1075273"/>
              <a:gd name="connsiteY1035" fmla="*/ 482037 h 616315"/>
              <a:gd name="connsiteX1036" fmla="*/ 372018 w 1075273"/>
              <a:gd name="connsiteY1036" fmla="*/ 482037 h 616315"/>
              <a:gd name="connsiteX1037" fmla="*/ 371756 w 1075273"/>
              <a:gd name="connsiteY1037" fmla="*/ 482037 h 616315"/>
              <a:gd name="connsiteX1038" fmla="*/ 371756 w 1075273"/>
              <a:gd name="connsiteY1038" fmla="*/ 483217 h 616315"/>
              <a:gd name="connsiteX1039" fmla="*/ 370314 w 1075273"/>
              <a:gd name="connsiteY1039" fmla="*/ 483217 h 616315"/>
              <a:gd name="connsiteX1040" fmla="*/ 370314 w 1075273"/>
              <a:gd name="connsiteY1040" fmla="*/ 482693 h 616315"/>
              <a:gd name="connsiteX1041" fmla="*/ 369920 w 1075273"/>
              <a:gd name="connsiteY1041" fmla="*/ 482693 h 616315"/>
              <a:gd name="connsiteX1042" fmla="*/ 369527 w 1075273"/>
              <a:gd name="connsiteY1042" fmla="*/ 483217 h 616315"/>
              <a:gd name="connsiteX1043" fmla="*/ 369920 w 1075273"/>
              <a:gd name="connsiteY1043" fmla="*/ 483480 h 616315"/>
              <a:gd name="connsiteX1044" fmla="*/ 369527 w 1075273"/>
              <a:gd name="connsiteY1044" fmla="*/ 483873 h 616315"/>
              <a:gd name="connsiteX1045" fmla="*/ 369133 w 1075273"/>
              <a:gd name="connsiteY1045" fmla="*/ 483873 h 616315"/>
              <a:gd name="connsiteX1046" fmla="*/ 368740 w 1075273"/>
              <a:gd name="connsiteY1046" fmla="*/ 484660 h 616315"/>
              <a:gd name="connsiteX1047" fmla="*/ 368740 w 1075273"/>
              <a:gd name="connsiteY1047" fmla="*/ 485578 h 616315"/>
              <a:gd name="connsiteX1048" fmla="*/ 368478 w 1075273"/>
              <a:gd name="connsiteY1048" fmla="*/ 485578 h 616315"/>
              <a:gd name="connsiteX1049" fmla="*/ 368478 w 1075273"/>
              <a:gd name="connsiteY1049" fmla="*/ 486365 h 616315"/>
              <a:gd name="connsiteX1050" fmla="*/ 367822 w 1075273"/>
              <a:gd name="connsiteY1050" fmla="*/ 485971 h 616315"/>
              <a:gd name="connsiteX1051" fmla="*/ 367429 w 1075273"/>
              <a:gd name="connsiteY1051" fmla="*/ 486365 h 616315"/>
              <a:gd name="connsiteX1052" fmla="*/ 366642 w 1075273"/>
              <a:gd name="connsiteY1052" fmla="*/ 486365 h 616315"/>
              <a:gd name="connsiteX1053" fmla="*/ 366380 w 1075273"/>
              <a:gd name="connsiteY1053" fmla="*/ 487020 h 616315"/>
              <a:gd name="connsiteX1054" fmla="*/ 365986 w 1075273"/>
              <a:gd name="connsiteY1054" fmla="*/ 487020 h 616315"/>
              <a:gd name="connsiteX1055" fmla="*/ 365724 w 1075273"/>
              <a:gd name="connsiteY1055" fmla="*/ 486365 h 616315"/>
              <a:gd name="connsiteX1056" fmla="*/ 365199 w 1075273"/>
              <a:gd name="connsiteY1056" fmla="*/ 486365 h 616315"/>
              <a:gd name="connsiteX1057" fmla="*/ 365199 w 1075273"/>
              <a:gd name="connsiteY1057" fmla="*/ 485971 h 616315"/>
              <a:gd name="connsiteX1058" fmla="*/ 364544 w 1075273"/>
              <a:gd name="connsiteY1058" fmla="*/ 485315 h 616315"/>
              <a:gd name="connsiteX1059" fmla="*/ 362839 w 1075273"/>
              <a:gd name="connsiteY1059" fmla="*/ 484922 h 616315"/>
              <a:gd name="connsiteX1060" fmla="*/ 362446 w 1075273"/>
              <a:gd name="connsiteY1060" fmla="*/ 485315 h 616315"/>
              <a:gd name="connsiteX1061" fmla="*/ 361659 w 1075273"/>
              <a:gd name="connsiteY1061" fmla="*/ 484922 h 616315"/>
              <a:gd name="connsiteX1062" fmla="*/ 361397 w 1075273"/>
              <a:gd name="connsiteY1062" fmla="*/ 485315 h 616315"/>
              <a:gd name="connsiteX1063" fmla="*/ 359561 w 1075273"/>
              <a:gd name="connsiteY1063" fmla="*/ 484660 h 616315"/>
              <a:gd name="connsiteX1064" fmla="*/ 358905 w 1075273"/>
              <a:gd name="connsiteY1064" fmla="*/ 484922 h 616315"/>
              <a:gd name="connsiteX1065" fmla="*/ 359299 w 1075273"/>
              <a:gd name="connsiteY1065" fmla="*/ 485315 h 616315"/>
              <a:gd name="connsiteX1066" fmla="*/ 358905 w 1075273"/>
              <a:gd name="connsiteY1066" fmla="*/ 485971 h 616315"/>
              <a:gd name="connsiteX1067" fmla="*/ 359299 w 1075273"/>
              <a:gd name="connsiteY1067" fmla="*/ 486758 h 616315"/>
              <a:gd name="connsiteX1068" fmla="*/ 359299 w 1075273"/>
              <a:gd name="connsiteY1068" fmla="*/ 487676 h 616315"/>
              <a:gd name="connsiteX1069" fmla="*/ 358905 w 1075273"/>
              <a:gd name="connsiteY1069" fmla="*/ 488069 h 616315"/>
              <a:gd name="connsiteX1070" fmla="*/ 359561 w 1075273"/>
              <a:gd name="connsiteY1070" fmla="*/ 489118 h 616315"/>
              <a:gd name="connsiteX1071" fmla="*/ 360348 w 1075273"/>
              <a:gd name="connsiteY1071" fmla="*/ 489512 h 616315"/>
              <a:gd name="connsiteX1072" fmla="*/ 361003 w 1075273"/>
              <a:gd name="connsiteY1072" fmla="*/ 489774 h 616315"/>
              <a:gd name="connsiteX1073" fmla="*/ 361659 w 1075273"/>
              <a:gd name="connsiteY1073" fmla="*/ 489774 h 616315"/>
              <a:gd name="connsiteX1074" fmla="*/ 362839 w 1075273"/>
              <a:gd name="connsiteY1074" fmla="*/ 489512 h 616315"/>
              <a:gd name="connsiteX1075" fmla="*/ 363757 w 1075273"/>
              <a:gd name="connsiteY1075" fmla="*/ 489512 h 616315"/>
              <a:gd name="connsiteX1076" fmla="*/ 364544 w 1075273"/>
              <a:gd name="connsiteY1076" fmla="*/ 489774 h 616315"/>
              <a:gd name="connsiteX1077" fmla="*/ 365199 w 1075273"/>
              <a:gd name="connsiteY1077" fmla="*/ 490298 h 616315"/>
              <a:gd name="connsiteX1078" fmla="*/ 366380 w 1075273"/>
              <a:gd name="connsiteY1078" fmla="*/ 489774 h 616315"/>
              <a:gd name="connsiteX1079" fmla="*/ 367429 w 1075273"/>
              <a:gd name="connsiteY1079" fmla="*/ 489774 h 616315"/>
              <a:gd name="connsiteX1080" fmla="*/ 368478 w 1075273"/>
              <a:gd name="connsiteY1080" fmla="*/ 490298 h 616315"/>
              <a:gd name="connsiteX1081" fmla="*/ 369527 w 1075273"/>
              <a:gd name="connsiteY1081" fmla="*/ 490561 h 616315"/>
              <a:gd name="connsiteX1082" fmla="*/ 370314 w 1075273"/>
              <a:gd name="connsiteY1082" fmla="*/ 490561 h 616315"/>
              <a:gd name="connsiteX1083" fmla="*/ 371363 w 1075273"/>
              <a:gd name="connsiteY1083" fmla="*/ 491216 h 616315"/>
              <a:gd name="connsiteX1084" fmla="*/ 372018 w 1075273"/>
              <a:gd name="connsiteY1084" fmla="*/ 492397 h 616315"/>
              <a:gd name="connsiteX1085" fmla="*/ 373198 w 1075273"/>
              <a:gd name="connsiteY1085" fmla="*/ 494495 h 616315"/>
              <a:gd name="connsiteX1086" fmla="*/ 373198 w 1075273"/>
              <a:gd name="connsiteY1086" fmla="*/ 495150 h 616315"/>
              <a:gd name="connsiteX1087" fmla="*/ 372805 w 1075273"/>
              <a:gd name="connsiteY1087" fmla="*/ 495150 h 616315"/>
              <a:gd name="connsiteX1088" fmla="*/ 372412 w 1075273"/>
              <a:gd name="connsiteY1088" fmla="*/ 494495 h 616315"/>
              <a:gd name="connsiteX1089" fmla="*/ 371756 w 1075273"/>
              <a:gd name="connsiteY1089" fmla="*/ 494101 h 616315"/>
              <a:gd name="connsiteX1090" fmla="*/ 371363 w 1075273"/>
              <a:gd name="connsiteY1090" fmla="*/ 494101 h 616315"/>
              <a:gd name="connsiteX1091" fmla="*/ 371363 w 1075273"/>
              <a:gd name="connsiteY1091" fmla="*/ 494495 h 616315"/>
              <a:gd name="connsiteX1092" fmla="*/ 372018 w 1075273"/>
              <a:gd name="connsiteY1092" fmla="*/ 494757 h 616315"/>
              <a:gd name="connsiteX1093" fmla="*/ 371756 w 1075273"/>
              <a:gd name="connsiteY1093" fmla="*/ 495544 h 616315"/>
              <a:gd name="connsiteX1094" fmla="*/ 370576 w 1075273"/>
              <a:gd name="connsiteY1094" fmla="*/ 495937 h 616315"/>
              <a:gd name="connsiteX1095" fmla="*/ 370576 w 1075273"/>
              <a:gd name="connsiteY1095" fmla="*/ 496593 h 616315"/>
              <a:gd name="connsiteX1096" fmla="*/ 371363 w 1075273"/>
              <a:gd name="connsiteY1096" fmla="*/ 496855 h 616315"/>
              <a:gd name="connsiteX1097" fmla="*/ 371756 w 1075273"/>
              <a:gd name="connsiteY1097" fmla="*/ 497379 h 616315"/>
              <a:gd name="connsiteX1098" fmla="*/ 371363 w 1075273"/>
              <a:gd name="connsiteY1098" fmla="*/ 498297 h 616315"/>
              <a:gd name="connsiteX1099" fmla="*/ 371756 w 1075273"/>
              <a:gd name="connsiteY1099" fmla="*/ 499084 h 616315"/>
              <a:gd name="connsiteX1100" fmla="*/ 372412 w 1075273"/>
              <a:gd name="connsiteY1100" fmla="*/ 498822 h 616315"/>
              <a:gd name="connsiteX1101" fmla="*/ 373198 w 1075273"/>
              <a:gd name="connsiteY1101" fmla="*/ 498822 h 616315"/>
              <a:gd name="connsiteX1102" fmla="*/ 373854 w 1075273"/>
              <a:gd name="connsiteY1102" fmla="*/ 499478 h 616315"/>
              <a:gd name="connsiteX1103" fmla="*/ 373854 w 1075273"/>
              <a:gd name="connsiteY1103" fmla="*/ 500133 h 616315"/>
              <a:gd name="connsiteX1104" fmla="*/ 373854 w 1075273"/>
              <a:gd name="connsiteY1104" fmla="*/ 500920 h 616315"/>
              <a:gd name="connsiteX1105" fmla="*/ 374116 w 1075273"/>
              <a:gd name="connsiteY1105" fmla="*/ 501576 h 616315"/>
              <a:gd name="connsiteX1106" fmla="*/ 374903 w 1075273"/>
              <a:gd name="connsiteY1106" fmla="*/ 501182 h 616315"/>
              <a:gd name="connsiteX1107" fmla="*/ 375559 w 1075273"/>
              <a:gd name="connsiteY1107" fmla="*/ 501576 h 616315"/>
              <a:gd name="connsiteX1108" fmla="*/ 375952 w 1075273"/>
              <a:gd name="connsiteY1108" fmla="*/ 502231 h 616315"/>
              <a:gd name="connsiteX1109" fmla="*/ 375559 w 1075273"/>
              <a:gd name="connsiteY1109" fmla="*/ 502625 h 616315"/>
              <a:gd name="connsiteX1110" fmla="*/ 374903 w 1075273"/>
              <a:gd name="connsiteY1110" fmla="*/ 503018 h 616315"/>
              <a:gd name="connsiteX1111" fmla="*/ 374510 w 1075273"/>
              <a:gd name="connsiteY1111" fmla="*/ 503280 h 616315"/>
              <a:gd name="connsiteX1112" fmla="*/ 374903 w 1075273"/>
              <a:gd name="connsiteY1112" fmla="*/ 503936 h 616315"/>
              <a:gd name="connsiteX1113" fmla="*/ 376214 w 1075273"/>
              <a:gd name="connsiteY1113" fmla="*/ 504723 h 616315"/>
              <a:gd name="connsiteX1114" fmla="*/ 377395 w 1075273"/>
              <a:gd name="connsiteY1114" fmla="*/ 503674 h 616315"/>
              <a:gd name="connsiteX1115" fmla="*/ 377657 w 1075273"/>
              <a:gd name="connsiteY1115" fmla="*/ 503674 h 616315"/>
              <a:gd name="connsiteX1116" fmla="*/ 377657 w 1075273"/>
              <a:gd name="connsiteY1116" fmla="*/ 504723 h 616315"/>
              <a:gd name="connsiteX1117" fmla="*/ 377001 w 1075273"/>
              <a:gd name="connsiteY1117" fmla="*/ 505116 h 616315"/>
              <a:gd name="connsiteX1118" fmla="*/ 377001 w 1075273"/>
              <a:gd name="connsiteY1118" fmla="*/ 506165 h 616315"/>
              <a:gd name="connsiteX1119" fmla="*/ 377657 w 1075273"/>
              <a:gd name="connsiteY1119" fmla="*/ 507214 h 616315"/>
              <a:gd name="connsiteX1120" fmla="*/ 378181 w 1075273"/>
              <a:gd name="connsiteY1120" fmla="*/ 508001 h 616315"/>
              <a:gd name="connsiteX1121" fmla="*/ 378444 w 1075273"/>
              <a:gd name="connsiteY1121" fmla="*/ 508263 h 616315"/>
              <a:gd name="connsiteX1122" fmla="*/ 378444 w 1075273"/>
              <a:gd name="connsiteY1122" fmla="*/ 508657 h 616315"/>
              <a:gd name="connsiteX1123" fmla="*/ 378444 w 1075273"/>
              <a:gd name="connsiteY1123" fmla="*/ 509312 h 616315"/>
              <a:gd name="connsiteX1124" fmla="*/ 377657 w 1075273"/>
              <a:gd name="connsiteY1124" fmla="*/ 510362 h 616315"/>
              <a:gd name="connsiteX1125" fmla="*/ 378181 w 1075273"/>
              <a:gd name="connsiteY1125" fmla="*/ 510755 h 616315"/>
              <a:gd name="connsiteX1126" fmla="*/ 377657 w 1075273"/>
              <a:gd name="connsiteY1126" fmla="*/ 510755 h 616315"/>
              <a:gd name="connsiteX1127" fmla="*/ 376214 w 1075273"/>
              <a:gd name="connsiteY1127" fmla="*/ 511542 h 616315"/>
              <a:gd name="connsiteX1128" fmla="*/ 376214 w 1075273"/>
              <a:gd name="connsiteY1128" fmla="*/ 512460 h 616315"/>
              <a:gd name="connsiteX1129" fmla="*/ 377001 w 1075273"/>
              <a:gd name="connsiteY1129" fmla="*/ 515738 h 616315"/>
              <a:gd name="connsiteX1130" fmla="*/ 375952 w 1075273"/>
              <a:gd name="connsiteY1130" fmla="*/ 517836 h 616315"/>
              <a:gd name="connsiteX1131" fmla="*/ 375559 w 1075273"/>
              <a:gd name="connsiteY1131" fmla="*/ 518098 h 616315"/>
              <a:gd name="connsiteX1132" fmla="*/ 375297 w 1075273"/>
              <a:gd name="connsiteY1132" fmla="*/ 518623 h 616315"/>
              <a:gd name="connsiteX1133" fmla="*/ 375297 w 1075273"/>
              <a:gd name="connsiteY1133" fmla="*/ 518885 h 616315"/>
              <a:gd name="connsiteX1134" fmla="*/ 373461 w 1075273"/>
              <a:gd name="connsiteY1134" fmla="*/ 519541 h 616315"/>
              <a:gd name="connsiteX1135" fmla="*/ 373198 w 1075273"/>
              <a:gd name="connsiteY1135" fmla="*/ 520327 h 616315"/>
              <a:gd name="connsiteX1136" fmla="*/ 372412 w 1075273"/>
              <a:gd name="connsiteY1136" fmla="*/ 520983 h 616315"/>
              <a:gd name="connsiteX1137" fmla="*/ 372412 w 1075273"/>
              <a:gd name="connsiteY1137" fmla="*/ 520721 h 616315"/>
              <a:gd name="connsiteX1138" fmla="*/ 371100 w 1075273"/>
              <a:gd name="connsiteY1138" fmla="*/ 520721 h 616315"/>
              <a:gd name="connsiteX1139" fmla="*/ 369920 w 1075273"/>
              <a:gd name="connsiteY1139" fmla="*/ 522426 h 616315"/>
              <a:gd name="connsiteX1140" fmla="*/ 368740 w 1075273"/>
              <a:gd name="connsiteY1140" fmla="*/ 522032 h 616315"/>
              <a:gd name="connsiteX1141" fmla="*/ 368478 w 1075273"/>
              <a:gd name="connsiteY1141" fmla="*/ 521376 h 616315"/>
              <a:gd name="connsiteX1142" fmla="*/ 368084 w 1075273"/>
              <a:gd name="connsiteY1142" fmla="*/ 520983 h 616315"/>
              <a:gd name="connsiteX1143" fmla="*/ 367429 w 1075273"/>
              <a:gd name="connsiteY1143" fmla="*/ 521639 h 616315"/>
              <a:gd name="connsiteX1144" fmla="*/ 366380 w 1075273"/>
              <a:gd name="connsiteY1144" fmla="*/ 522819 h 616315"/>
              <a:gd name="connsiteX1145" fmla="*/ 364282 w 1075273"/>
              <a:gd name="connsiteY1145" fmla="*/ 523475 h 616315"/>
              <a:gd name="connsiteX1146" fmla="*/ 361659 w 1075273"/>
              <a:gd name="connsiteY1146" fmla="*/ 525179 h 616315"/>
              <a:gd name="connsiteX1147" fmla="*/ 360348 w 1075273"/>
              <a:gd name="connsiteY1147" fmla="*/ 526360 h 616315"/>
              <a:gd name="connsiteX1148" fmla="*/ 359561 w 1075273"/>
              <a:gd name="connsiteY1148" fmla="*/ 527409 h 616315"/>
              <a:gd name="connsiteX1149" fmla="*/ 356414 w 1075273"/>
              <a:gd name="connsiteY1149" fmla="*/ 528720 h 616315"/>
              <a:gd name="connsiteX1150" fmla="*/ 355758 w 1075273"/>
              <a:gd name="connsiteY1150" fmla="*/ 528458 h 616315"/>
              <a:gd name="connsiteX1151" fmla="*/ 354971 w 1075273"/>
              <a:gd name="connsiteY1151" fmla="*/ 528720 h 616315"/>
              <a:gd name="connsiteX1152" fmla="*/ 354578 w 1075273"/>
              <a:gd name="connsiteY1152" fmla="*/ 529507 h 616315"/>
              <a:gd name="connsiteX1153" fmla="*/ 354578 w 1075273"/>
              <a:gd name="connsiteY1153" fmla="*/ 530162 h 616315"/>
              <a:gd name="connsiteX1154" fmla="*/ 354316 w 1075273"/>
              <a:gd name="connsiteY1154" fmla="*/ 531605 h 616315"/>
              <a:gd name="connsiteX1155" fmla="*/ 353267 w 1075273"/>
              <a:gd name="connsiteY1155" fmla="*/ 532260 h 616315"/>
              <a:gd name="connsiteX1156" fmla="*/ 351824 w 1075273"/>
              <a:gd name="connsiteY1156" fmla="*/ 531998 h 616315"/>
              <a:gd name="connsiteX1157" fmla="*/ 351562 w 1075273"/>
              <a:gd name="connsiteY1157" fmla="*/ 532260 h 616315"/>
              <a:gd name="connsiteX1158" fmla="*/ 350775 w 1075273"/>
              <a:gd name="connsiteY1158" fmla="*/ 532260 h 616315"/>
              <a:gd name="connsiteX1159" fmla="*/ 348284 w 1075273"/>
              <a:gd name="connsiteY1159" fmla="*/ 531605 h 616315"/>
              <a:gd name="connsiteX1160" fmla="*/ 347497 w 1075273"/>
              <a:gd name="connsiteY1160" fmla="*/ 531605 h 616315"/>
              <a:gd name="connsiteX1161" fmla="*/ 347235 w 1075273"/>
              <a:gd name="connsiteY1161" fmla="*/ 531343 h 616315"/>
              <a:gd name="connsiteX1162" fmla="*/ 344743 w 1075273"/>
              <a:gd name="connsiteY1162" fmla="*/ 530162 h 616315"/>
              <a:gd name="connsiteX1163" fmla="*/ 344743 w 1075273"/>
              <a:gd name="connsiteY1163" fmla="*/ 530818 h 616315"/>
              <a:gd name="connsiteX1164" fmla="*/ 343956 w 1075273"/>
              <a:gd name="connsiteY1164" fmla="*/ 533047 h 616315"/>
              <a:gd name="connsiteX1165" fmla="*/ 343694 w 1075273"/>
              <a:gd name="connsiteY1165" fmla="*/ 534883 h 616315"/>
              <a:gd name="connsiteX1166" fmla="*/ 343038 w 1075273"/>
              <a:gd name="connsiteY1166" fmla="*/ 534359 h 616315"/>
              <a:gd name="connsiteX1167" fmla="*/ 341858 w 1075273"/>
              <a:gd name="connsiteY1167" fmla="*/ 534096 h 616315"/>
              <a:gd name="connsiteX1168" fmla="*/ 340809 w 1075273"/>
              <a:gd name="connsiteY1168" fmla="*/ 534359 h 616315"/>
              <a:gd name="connsiteX1169" fmla="*/ 340809 w 1075273"/>
              <a:gd name="connsiteY1169" fmla="*/ 534883 h 616315"/>
              <a:gd name="connsiteX1170" fmla="*/ 340416 w 1075273"/>
              <a:gd name="connsiteY1170" fmla="*/ 534883 h 616315"/>
              <a:gd name="connsiteX1171" fmla="*/ 340022 w 1075273"/>
              <a:gd name="connsiteY1171" fmla="*/ 535145 h 616315"/>
              <a:gd name="connsiteX1172" fmla="*/ 339367 w 1075273"/>
              <a:gd name="connsiteY1172" fmla="*/ 534883 h 616315"/>
              <a:gd name="connsiteX1173" fmla="*/ 339367 w 1075273"/>
              <a:gd name="connsiteY1173" fmla="*/ 534359 h 616315"/>
              <a:gd name="connsiteX1174" fmla="*/ 338318 w 1075273"/>
              <a:gd name="connsiteY1174" fmla="*/ 533047 h 616315"/>
              <a:gd name="connsiteX1175" fmla="*/ 338318 w 1075273"/>
              <a:gd name="connsiteY1175" fmla="*/ 534096 h 616315"/>
              <a:gd name="connsiteX1176" fmla="*/ 337924 w 1075273"/>
              <a:gd name="connsiteY1176" fmla="*/ 534359 h 616315"/>
              <a:gd name="connsiteX1177" fmla="*/ 337662 w 1075273"/>
              <a:gd name="connsiteY1177" fmla="*/ 534359 h 616315"/>
              <a:gd name="connsiteX1178" fmla="*/ 336875 w 1075273"/>
              <a:gd name="connsiteY1178" fmla="*/ 534883 h 616315"/>
              <a:gd name="connsiteX1179" fmla="*/ 336482 w 1075273"/>
              <a:gd name="connsiteY1179" fmla="*/ 535145 h 616315"/>
              <a:gd name="connsiteX1180" fmla="*/ 336875 w 1075273"/>
              <a:gd name="connsiteY1180" fmla="*/ 535539 h 616315"/>
              <a:gd name="connsiteX1181" fmla="*/ 335433 w 1075273"/>
              <a:gd name="connsiteY1181" fmla="*/ 536194 h 616315"/>
              <a:gd name="connsiteX1182" fmla="*/ 334384 w 1075273"/>
              <a:gd name="connsiteY1182" fmla="*/ 536719 h 616315"/>
              <a:gd name="connsiteX1183" fmla="*/ 334384 w 1075273"/>
              <a:gd name="connsiteY1183" fmla="*/ 536981 h 616315"/>
              <a:gd name="connsiteX1184" fmla="*/ 333335 w 1075273"/>
              <a:gd name="connsiteY1184" fmla="*/ 537637 h 616315"/>
              <a:gd name="connsiteX1185" fmla="*/ 332941 w 1075273"/>
              <a:gd name="connsiteY1185" fmla="*/ 537637 h 616315"/>
              <a:gd name="connsiteX1186" fmla="*/ 332941 w 1075273"/>
              <a:gd name="connsiteY1186" fmla="*/ 538161 h 616315"/>
              <a:gd name="connsiteX1187" fmla="*/ 334777 w 1075273"/>
              <a:gd name="connsiteY1187" fmla="*/ 541177 h 616315"/>
              <a:gd name="connsiteX1188" fmla="*/ 335433 w 1075273"/>
              <a:gd name="connsiteY1188" fmla="*/ 540915 h 616315"/>
              <a:gd name="connsiteX1189" fmla="*/ 335826 w 1075273"/>
              <a:gd name="connsiteY1189" fmla="*/ 541177 h 616315"/>
              <a:gd name="connsiteX1190" fmla="*/ 336220 w 1075273"/>
              <a:gd name="connsiteY1190" fmla="*/ 541571 h 616315"/>
              <a:gd name="connsiteX1191" fmla="*/ 336875 w 1075273"/>
              <a:gd name="connsiteY1191" fmla="*/ 543275 h 616315"/>
              <a:gd name="connsiteX1192" fmla="*/ 336482 w 1075273"/>
              <a:gd name="connsiteY1192" fmla="*/ 543800 h 616315"/>
              <a:gd name="connsiteX1193" fmla="*/ 337924 w 1075273"/>
              <a:gd name="connsiteY1193" fmla="*/ 544456 h 616315"/>
              <a:gd name="connsiteX1194" fmla="*/ 337137 w 1075273"/>
              <a:gd name="connsiteY1194" fmla="*/ 545505 h 616315"/>
              <a:gd name="connsiteX1195" fmla="*/ 337137 w 1075273"/>
              <a:gd name="connsiteY1195" fmla="*/ 546160 h 616315"/>
              <a:gd name="connsiteX1196" fmla="*/ 336875 w 1075273"/>
              <a:gd name="connsiteY1196" fmla="*/ 547603 h 616315"/>
              <a:gd name="connsiteX1197" fmla="*/ 337137 w 1075273"/>
              <a:gd name="connsiteY1197" fmla="*/ 547603 h 616315"/>
              <a:gd name="connsiteX1198" fmla="*/ 337137 w 1075273"/>
              <a:gd name="connsiteY1198" fmla="*/ 547209 h 616315"/>
              <a:gd name="connsiteX1199" fmla="*/ 338318 w 1075273"/>
              <a:gd name="connsiteY1199" fmla="*/ 548652 h 616315"/>
              <a:gd name="connsiteX1200" fmla="*/ 338318 w 1075273"/>
              <a:gd name="connsiteY1200" fmla="*/ 549438 h 616315"/>
              <a:gd name="connsiteX1201" fmla="*/ 339104 w 1075273"/>
              <a:gd name="connsiteY1201" fmla="*/ 549701 h 616315"/>
              <a:gd name="connsiteX1202" fmla="*/ 338318 w 1075273"/>
              <a:gd name="connsiteY1202" fmla="*/ 550094 h 616315"/>
              <a:gd name="connsiteX1203" fmla="*/ 338318 w 1075273"/>
              <a:gd name="connsiteY1203" fmla="*/ 550356 h 616315"/>
              <a:gd name="connsiteX1204" fmla="*/ 337662 w 1075273"/>
              <a:gd name="connsiteY1204" fmla="*/ 550881 h 616315"/>
              <a:gd name="connsiteX1205" fmla="*/ 337662 w 1075273"/>
              <a:gd name="connsiteY1205" fmla="*/ 551143 h 616315"/>
              <a:gd name="connsiteX1206" fmla="*/ 336875 w 1075273"/>
              <a:gd name="connsiteY1206" fmla="*/ 551799 h 616315"/>
              <a:gd name="connsiteX1207" fmla="*/ 337662 w 1075273"/>
              <a:gd name="connsiteY1207" fmla="*/ 551799 h 616315"/>
              <a:gd name="connsiteX1208" fmla="*/ 337662 w 1075273"/>
              <a:gd name="connsiteY1208" fmla="*/ 552192 h 616315"/>
              <a:gd name="connsiteX1209" fmla="*/ 337924 w 1075273"/>
              <a:gd name="connsiteY1209" fmla="*/ 552979 h 616315"/>
              <a:gd name="connsiteX1210" fmla="*/ 336875 w 1075273"/>
              <a:gd name="connsiteY1210" fmla="*/ 553241 h 616315"/>
              <a:gd name="connsiteX1211" fmla="*/ 337137 w 1075273"/>
              <a:gd name="connsiteY1211" fmla="*/ 553897 h 616315"/>
              <a:gd name="connsiteX1212" fmla="*/ 336482 w 1075273"/>
              <a:gd name="connsiteY1212" fmla="*/ 554684 h 616315"/>
              <a:gd name="connsiteX1213" fmla="*/ 336220 w 1075273"/>
              <a:gd name="connsiteY1213" fmla="*/ 554684 h 616315"/>
              <a:gd name="connsiteX1214" fmla="*/ 335826 w 1075273"/>
              <a:gd name="connsiteY1214" fmla="*/ 555077 h 616315"/>
              <a:gd name="connsiteX1215" fmla="*/ 336482 w 1075273"/>
              <a:gd name="connsiteY1215" fmla="*/ 555077 h 616315"/>
              <a:gd name="connsiteX1216" fmla="*/ 336482 w 1075273"/>
              <a:gd name="connsiteY1216" fmla="*/ 555339 h 616315"/>
              <a:gd name="connsiteX1217" fmla="*/ 335433 w 1075273"/>
              <a:gd name="connsiteY1217" fmla="*/ 555733 h 616315"/>
              <a:gd name="connsiteX1218" fmla="*/ 335826 w 1075273"/>
              <a:gd name="connsiteY1218" fmla="*/ 556520 h 616315"/>
              <a:gd name="connsiteX1219" fmla="*/ 336220 w 1075273"/>
              <a:gd name="connsiteY1219" fmla="*/ 557175 h 616315"/>
              <a:gd name="connsiteX1220" fmla="*/ 335826 w 1075273"/>
              <a:gd name="connsiteY1220" fmla="*/ 557175 h 616315"/>
              <a:gd name="connsiteX1221" fmla="*/ 336482 w 1075273"/>
              <a:gd name="connsiteY1221" fmla="*/ 558618 h 616315"/>
              <a:gd name="connsiteX1222" fmla="*/ 336220 w 1075273"/>
              <a:gd name="connsiteY1222" fmla="*/ 558618 h 616315"/>
              <a:gd name="connsiteX1223" fmla="*/ 336220 w 1075273"/>
              <a:gd name="connsiteY1223" fmla="*/ 559273 h 616315"/>
              <a:gd name="connsiteX1224" fmla="*/ 336482 w 1075273"/>
              <a:gd name="connsiteY1224" fmla="*/ 559273 h 616315"/>
              <a:gd name="connsiteX1225" fmla="*/ 336875 w 1075273"/>
              <a:gd name="connsiteY1225" fmla="*/ 559667 h 616315"/>
              <a:gd name="connsiteX1226" fmla="*/ 337137 w 1075273"/>
              <a:gd name="connsiteY1226" fmla="*/ 559667 h 616315"/>
              <a:gd name="connsiteX1227" fmla="*/ 337137 w 1075273"/>
              <a:gd name="connsiteY1227" fmla="*/ 560060 h 616315"/>
              <a:gd name="connsiteX1228" fmla="*/ 337662 w 1075273"/>
              <a:gd name="connsiteY1228" fmla="*/ 560060 h 616315"/>
              <a:gd name="connsiteX1229" fmla="*/ 337662 w 1075273"/>
              <a:gd name="connsiteY1229" fmla="*/ 559667 h 616315"/>
              <a:gd name="connsiteX1230" fmla="*/ 337924 w 1075273"/>
              <a:gd name="connsiteY1230" fmla="*/ 559667 h 616315"/>
              <a:gd name="connsiteX1231" fmla="*/ 338318 w 1075273"/>
              <a:gd name="connsiteY1231" fmla="*/ 560716 h 616315"/>
              <a:gd name="connsiteX1232" fmla="*/ 339104 w 1075273"/>
              <a:gd name="connsiteY1232" fmla="*/ 561371 h 616315"/>
              <a:gd name="connsiteX1233" fmla="*/ 338580 w 1075273"/>
              <a:gd name="connsiteY1233" fmla="*/ 561765 h 616315"/>
              <a:gd name="connsiteX1234" fmla="*/ 339104 w 1075273"/>
              <a:gd name="connsiteY1234" fmla="*/ 562158 h 616315"/>
              <a:gd name="connsiteX1235" fmla="*/ 339104 w 1075273"/>
              <a:gd name="connsiteY1235" fmla="*/ 562421 h 616315"/>
              <a:gd name="connsiteX1236" fmla="*/ 339760 w 1075273"/>
              <a:gd name="connsiteY1236" fmla="*/ 562421 h 616315"/>
              <a:gd name="connsiteX1237" fmla="*/ 340416 w 1075273"/>
              <a:gd name="connsiteY1237" fmla="*/ 562421 h 616315"/>
              <a:gd name="connsiteX1238" fmla="*/ 340416 w 1075273"/>
              <a:gd name="connsiteY1238" fmla="*/ 562814 h 616315"/>
              <a:gd name="connsiteX1239" fmla="*/ 340022 w 1075273"/>
              <a:gd name="connsiteY1239" fmla="*/ 562814 h 616315"/>
              <a:gd name="connsiteX1240" fmla="*/ 340416 w 1075273"/>
              <a:gd name="connsiteY1240" fmla="*/ 563863 h 616315"/>
              <a:gd name="connsiteX1241" fmla="*/ 340416 w 1075273"/>
              <a:gd name="connsiteY1241" fmla="*/ 564256 h 616315"/>
              <a:gd name="connsiteX1242" fmla="*/ 341203 w 1075273"/>
              <a:gd name="connsiteY1242" fmla="*/ 565043 h 616315"/>
              <a:gd name="connsiteX1243" fmla="*/ 340809 w 1075273"/>
              <a:gd name="connsiteY1243" fmla="*/ 565043 h 616315"/>
              <a:gd name="connsiteX1244" fmla="*/ 341203 w 1075273"/>
              <a:gd name="connsiteY1244" fmla="*/ 565699 h 616315"/>
              <a:gd name="connsiteX1245" fmla="*/ 340809 w 1075273"/>
              <a:gd name="connsiteY1245" fmla="*/ 566354 h 616315"/>
              <a:gd name="connsiteX1246" fmla="*/ 340416 w 1075273"/>
              <a:gd name="connsiteY1246" fmla="*/ 565699 h 616315"/>
              <a:gd name="connsiteX1247" fmla="*/ 339760 w 1075273"/>
              <a:gd name="connsiteY1247" fmla="*/ 565961 h 616315"/>
              <a:gd name="connsiteX1248" fmla="*/ 339367 w 1075273"/>
              <a:gd name="connsiteY1248" fmla="*/ 566354 h 616315"/>
              <a:gd name="connsiteX1249" fmla="*/ 339104 w 1075273"/>
              <a:gd name="connsiteY1249" fmla="*/ 566354 h 616315"/>
              <a:gd name="connsiteX1250" fmla="*/ 339104 w 1075273"/>
              <a:gd name="connsiteY1250" fmla="*/ 566617 h 616315"/>
              <a:gd name="connsiteX1251" fmla="*/ 338318 w 1075273"/>
              <a:gd name="connsiteY1251" fmla="*/ 567141 h 616315"/>
              <a:gd name="connsiteX1252" fmla="*/ 338318 w 1075273"/>
              <a:gd name="connsiteY1252" fmla="*/ 567404 h 616315"/>
              <a:gd name="connsiteX1253" fmla="*/ 337662 w 1075273"/>
              <a:gd name="connsiteY1253" fmla="*/ 567404 h 616315"/>
              <a:gd name="connsiteX1254" fmla="*/ 337662 w 1075273"/>
              <a:gd name="connsiteY1254" fmla="*/ 568059 h 616315"/>
              <a:gd name="connsiteX1255" fmla="*/ 336482 w 1075273"/>
              <a:gd name="connsiteY1255" fmla="*/ 568452 h 616315"/>
              <a:gd name="connsiteX1256" fmla="*/ 336220 w 1075273"/>
              <a:gd name="connsiteY1256" fmla="*/ 568452 h 616315"/>
              <a:gd name="connsiteX1257" fmla="*/ 334777 w 1075273"/>
              <a:gd name="connsiteY1257" fmla="*/ 568715 h 616315"/>
              <a:gd name="connsiteX1258" fmla="*/ 335039 w 1075273"/>
              <a:gd name="connsiteY1258" fmla="*/ 568452 h 616315"/>
              <a:gd name="connsiteX1259" fmla="*/ 335039 w 1075273"/>
              <a:gd name="connsiteY1259" fmla="*/ 567797 h 616315"/>
              <a:gd name="connsiteX1260" fmla="*/ 334384 w 1075273"/>
              <a:gd name="connsiteY1260" fmla="*/ 568452 h 616315"/>
              <a:gd name="connsiteX1261" fmla="*/ 334121 w 1075273"/>
              <a:gd name="connsiteY1261" fmla="*/ 568059 h 616315"/>
              <a:gd name="connsiteX1262" fmla="*/ 333728 w 1075273"/>
              <a:gd name="connsiteY1262" fmla="*/ 568452 h 616315"/>
              <a:gd name="connsiteX1263" fmla="*/ 333728 w 1075273"/>
              <a:gd name="connsiteY1263" fmla="*/ 567797 h 616315"/>
              <a:gd name="connsiteX1264" fmla="*/ 333335 w 1075273"/>
              <a:gd name="connsiteY1264" fmla="*/ 568059 h 616315"/>
              <a:gd name="connsiteX1265" fmla="*/ 332941 w 1075273"/>
              <a:gd name="connsiteY1265" fmla="*/ 568452 h 616315"/>
              <a:gd name="connsiteX1266" fmla="*/ 332679 w 1075273"/>
              <a:gd name="connsiteY1266" fmla="*/ 569239 h 616315"/>
              <a:gd name="connsiteX1267" fmla="*/ 332023 w 1075273"/>
              <a:gd name="connsiteY1267" fmla="*/ 569239 h 616315"/>
              <a:gd name="connsiteX1268" fmla="*/ 331237 w 1075273"/>
              <a:gd name="connsiteY1268" fmla="*/ 569501 h 616315"/>
              <a:gd name="connsiteX1269" fmla="*/ 330843 w 1075273"/>
              <a:gd name="connsiteY1269" fmla="*/ 569895 h 616315"/>
              <a:gd name="connsiteX1270" fmla="*/ 330056 w 1075273"/>
              <a:gd name="connsiteY1270" fmla="*/ 569895 h 616315"/>
              <a:gd name="connsiteX1271" fmla="*/ 330056 w 1075273"/>
              <a:gd name="connsiteY1271" fmla="*/ 569501 h 616315"/>
              <a:gd name="connsiteX1272" fmla="*/ 329401 w 1075273"/>
              <a:gd name="connsiteY1272" fmla="*/ 569501 h 616315"/>
              <a:gd name="connsiteX1273" fmla="*/ 329138 w 1075273"/>
              <a:gd name="connsiteY1273" fmla="*/ 569501 h 616315"/>
              <a:gd name="connsiteX1274" fmla="*/ 327958 w 1075273"/>
              <a:gd name="connsiteY1274" fmla="*/ 568715 h 616315"/>
              <a:gd name="connsiteX1275" fmla="*/ 327303 w 1075273"/>
              <a:gd name="connsiteY1275" fmla="*/ 568452 h 616315"/>
              <a:gd name="connsiteX1276" fmla="*/ 327040 w 1075273"/>
              <a:gd name="connsiteY1276" fmla="*/ 568059 h 616315"/>
              <a:gd name="connsiteX1277" fmla="*/ 326647 w 1075273"/>
              <a:gd name="connsiteY1277" fmla="*/ 567797 h 616315"/>
              <a:gd name="connsiteX1278" fmla="*/ 326647 w 1075273"/>
              <a:gd name="connsiteY1278" fmla="*/ 568059 h 616315"/>
              <a:gd name="connsiteX1279" fmla="*/ 325205 w 1075273"/>
              <a:gd name="connsiteY1279" fmla="*/ 568452 h 616315"/>
              <a:gd name="connsiteX1280" fmla="*/ 324287 w 1075273"/>
              <a:gd name="connsiteY1280" fmla="*/ 568715 h 616315"/>
              <a:gd name="connsiteX1281" fmla="*/ 324287 w 1075273"/>
              <a:gd name="connsiteY1281" fmla="*/ 568452 h 616315"/>
              <a:gd name="connsiteX1282" fmla="*/ 323762 w 1075273"/>
              <a:gd name="connsiteY1282" fmla="*/ 568715 h 616315"/>
              <a:gd name="connsiteX1283" fmla="*/ 323500 w 1075273"/>
              <a:gd name="connsiteY1283" fmla="*/ 568452 h 616315"/>
              <a:gd name="connsiteX1284" fmla="*/ 323500 w 1075273"/>
              <a:gd name="connsiteY1284" fmla="*/ 568059 h 616315"/>
              <a:gd name="connsiteX1285" fmla="*/ 323106 w 1075273"/>
              <a:gd name="connsiteY1285" fmla="*/ 568059 h 616315"/>
              <a:gd name="connsiteX1286" fmla="*/ 323106 w 1075273"/>
              <a:gd name="connsiteY1286" fmla="*/ 567797 h 616315"/>
              <a:gd name="connsiteX1287" fmla="*/ 322320 w 1075273"/>
              <a:gd name="connsiteY1287" fmla="*/ 567797 h 616315"/>
              <a:gd name="connsiteX1288" fmla="*/ 321664 w 1075273"/>
              <a:gd name="connsiteY1288" fmla="*/ 566617 h 616315"/>
              <a:gd name="connsiteX1289" fmla="*/ 321664 w 1075273"/>
              <a:gd name="connsiteY1289" fmla="*/ 566354 h 616315"/>
              <a:gd name="connsiteX1290" fmla="*/ 321402 w 1075273"/>
              <a:gd name="connsiteY1290" fmla="*/ 566354 h 616315"/>
              <a:gd name="connsiteX1291" fmla="*/ 319959 w 1075273"/>
              <a:gd name="connsiteY1291" fmla="*/ 566617 h 616315"/>
              <a:gd name="connsiteX1292" fmla="*/ 319566 w 1075273"/>
              <a:gd name="connsiteY1292" fmla="*/ 565699 h 616315"/>
              <a:gd name="connsiteX1293" fmla="*/ 319304 w 1075273"/>
              <a:gd name="connsiteY1293" fmla="*/ 565699 h 616315"/>
              <a:gd name="connsiteX1294" fmla="*/ 319304 w 1075273"/>
              <a:gd name="connsiteY1294" fmla="*/ 565305 h 616315"/>
              <a:gd name="connsiteX1295" fmla="*/ 318779 w 1075273"/>
              <a:gd name="connsiteY1295" fmla="*/ 565305 h 616315"/>
              <a:gd name="connsiteX1296" fmla="*/ 318517 w 1075273"/>
              <a:gd name="connsiteY1296" fmla="*/ 563863 h 616315"/>
              <a:gd name="connsiteX1297" fmla="*/ 317468 w 1075273"/>
              <a:gd name="connsiteY1297" fmla="*/ 564256 h 616315"/>
              <a:gd name="connsiteX1298" fmla="*/ 317468 w 1075273"/>
              <a:gd name="connsiteY1298" fmla="*/ 563863 h 616315"/>
              <a:gd name="connsiteX1299" fmla="*/ 317074 w 1075273"/>
              <a:gd name="connsiteY1299" fmla="*/ 564256 h 616315"/>
              <a:gd name="connsiteX1300" fmla="*/ 316681 w 1075273"/>
              <a:gd name="connsiteY1300" fmla="*/ 563601 h 616315"/>
              <a:gd name="connsiteX1301" fmla="*/ 316419 w 1075273"/>
              <a:gd name="connsiteY1301" fmla="*/ 562814 h 616315"/>
              <a:gd name="connsiteX1302" fmla="*/ 316419 w 1075273"/>
              <a:gd name="connsiteY1302" fmla="*/ 562421 h 616315"/>
              <a:gd name="connsiteX1303" fmla="*/ 316025 w 1075273"/>
              <a:gd name="connsiteY1303" fmla="*/ 561765 h 616315"/>
              <a:gd name="connsiteX1304" fmla="*/ 316419 w 1075273"/>
              <a:gd name="connsiteY1304" fmla="*/ 561765 h 616315"/>
              <a:gd name="connsiteX1305" fmla="*/ 316681 w 1075273"/>
              <a:gd name="connsiteY1305" fmla="*/ 561765 h 616315"/>
              <a:gd name="connsiteX1306" fmla="*/ 317074 w 1075273"/>
              <a:gd name="connsiteY1306" fmla="*/ 561371 h 616315"/>
              <a:gd name="connsiteX1307" fmla="*/ 317074 w 1075273"/>
              <a:gd name="connsiteY1307" fmla="*/ 560716 h 616315"/>
              <a:gd name="connsiteX1308" fmla="*/ 317074 w 1075273"/>
              <a:gd name="connsiteY1308" fmla="*/ 560060 h 616315"/>
              <a:gd name="connsiteX1309" fmla="*/ 317468 w 1075273"/>
              <a:gd name="connsiteY1309" fmla="*/ 559273 h 616315"/>
              <a:gd name="connsiteX1310" fmla="*/ 317074 w 1075273"/>
              <a:gd name="connsiteY1310" fmla="*/ 558618 h 616315"/>
              <a:gd name="connsiteX1311" fmla="*/ 317074 w 1075273"/>
              <a:gd name="connsiteY1311" fmla="*/ 558224 h 616315"/>
              <a:gd name="connsiteX1312" fmla="*/ 317468 w 1075273"/>
              <a:gd name="connsiteY1312" fmla="*/ 558224 h 616315"/>
              <a:gd name="connsiteX1313" fmla="*/ 317468 w 1075273"/>
              <a:gd name="connsiteY1313" fmla="*/ 557962 h 616315"/>
              <a:gd name="connsiteX1314" fmla="*/ 317468 w 1075273"/>
              <a:gd name="connsiteY1314" fmla="*/ 557437 h 616315"/>
              <a:gd name="connsiteX1315" fmla="*/ 317074 w 1075273"/>
              <a:gd name="connsiteY1315" fmla="*/ 557437 h 616315"/>
              <a:gd name="connsiteX1316" fmla="*/ 316681 w 1075273"/>
              <a:gd name="connsiteY1316" fmla="*/ 556782 h 616315"/>
              <a:gd name="connsiteX1317" fmla="*/ 316419 w 1075273"/>
              <a:gd name="connsiteY1317" fmla="*/ 557175 h 616315"/>
              <a:gd name="connsiteX1318" fmla="*/ 316025 w 1075273"/>
              <a:gd name="connsiteY1318" fmla="*/ 557175 h 616315"/>
              <a:gd name="connsiteX1319" fmla="*/ 316025 w 1075273"/>
              <a:gd name="connsiteY1319" fmla="*/ 556520 h 616315"/>
              <a:gd name="connsiteX1320" fmla="*/ 316025 w 1075273"/>
              <a:gd name="connsiteY1320" fmla="*/ 555733 h 616315"/>
              <a:gd name="connsiteX1321" fmla="*/ 315239 w 1075273"/>
              <a:gd name="connsiteY1321" fmla="*/ 555995 h 616315"/>
              <a:gd name="connsiteX1322" fmla="*/ 315239 w 1075273"/>
              <a:gd name="connsiteY1322" fmla="*/ 555339 h 616315"/>
              <a:gd name="connsiteX1323" fmla="*/ 315239 w 1075273"/>
              <a:gd name="connsiteY1323" fmla="*/ 555077 h 616315"/>
              <a:gd name="connsiteX1324" fmla="*/ 314583 w 1075273"/>
              <a:gd name="connsiteY1324" fmla="*/ 555339 h 616315"/>
              <a:gd name="connsiteX1325" fmla="*/ 314583 w 1075273"/>
              <a:gd name="connsiteY1325" fmla="*/ 555077 h 616315"/>
              <a:gd name="connsiteX1326" fmla="*/ 313927 w 1075273"/>
              <a:gd name="connsiteY1326" fmla="*/ 555339 h 616315"/>
              <a:gd name="connsiteX1327" fmla="*/ 313534 w 1075273"/>
              <a:gd name="connsiteY1327" fmla="*/ 555077 h 616315"/>
              <a:gd name="connsiteX1328" fmla="*/ 313534 w 1075273"/>
              <a:gd name="connsiteY1328" fmla="*/ 553897 h 616315"/>
              <a:gd name="connsiteX1329" fmla="*/ 313927 w 1075273"/>
              <a:gd name="connsiteY1329" fmla="*/ 552979 h 616315"/>
              <a:gd name="connsiteX1330" fmla="*/ 313534 w 1075273"/>
              <a:gd name="connsiteY1330" fmla="*/ 551799 h 616315"/>
              <a:gd name="connsiteX1331" fmla="*/ 313534 w 1075273"/>
              <a:gd name="connsiteY1331" fmla="*/ 550881 h 616315"/>
              <a:gd name="connsiteX1332" fmla="*/ 312878 w 1075273"/>
              <a:gd name="connsiteY1332" fmla="*/ 551143 h 616315"/>
              <a:gd name="connsiteX1333" fmla="*/ 312878 w 1075273"/>
              <a:gd name="connsiteY1333" fmla="*/ 549438 h 616315"/>
              <a:gd name="connsiteX1334" fmla="*/ 312485 w 1075273"/>
              <a:gd name="connsiteY1334" fmla="*/ 549438 h 616315"/>
              <a:gd name="connsiteX1335" fmla="*/ 310780 w 1075273"/>
              <a:gd name="connsiteY1335" fmla="*/ 549438 h 616315"/>
              <a:gd name="connsiteX1336" fmla="*/ 309600 w 1075273"/>
              <a:gd name="connsiteY1336" fmla="*/ 549438 h 616315"/>
              <a:gd name="connsiteX1337" fmla="*/ 309600 w 1075273"/>
              <a:gd name="connsiteY1337" fmla="*/ 548652 h 616315"/>
              <a:gd name="connsiteX1338" fmla="*/ 309207 w 1075273"/>
              <a:gd name="connsiteY1338" fmla="*/ 548652 h 616315"/>
              <a:gd name="connsiteX1339" fmla="*/ 308551 w 1075273"/>
              <a:gd name="connsiteY1339" fmla="*/ 547996 h 616315"/>
              <a:gd name="connsiteX1340" fmla="*/ 308551 w 1075273"/>
              <a:gd name="connsiteY1340" fmla="*/ 547603 h 616315"/>
              <a:gd name="connsiteX1341" fmla="*/ 309207 w 1075273"/>
              <a:gd name="connsiteY1341" fmla="*/ 547209 h 616315"/>
              <a:gd name="connsiteX1342" fmla="*/ 308944 w 1075273"/>
              <a:gd name="connsiteY1342" fmla="*/ 546816 h 616315"/>
              <a:gd name="connsiteX1343" fmla="*/ 308551 w 1075273"/>
              <a:gd name="connsiteY1343" fmla="*/ 547209 h 616315"/>
              <a:gd name="connsiteX1344" fmla="*/ 307764 w 1075273"/>
              <a:gd name="connsiteY1344" fmla="*/ 547209 h 616315"/>
              <a:gd name="connsiteX1345" fmla="*/ 307764 w 1075273"/>
              <a:gd name="connsiteY1345" fmla="*/ 546816 h 616315"/>
              <a:gd name="connsiteX1346" fmla="*/ 306846 w 1075273"/>
              <a:gd name="connsiteY1346" fmla="*/ 546816 h 616315"/>
              <a:gd name="connsiteX1347" fmla="*/ 306322 w 1075273"/>
              <a:gd name="connsiteY1347" fmla="*/ 546160 h 616315"/>
              <a:gd name="connsiteX1348" fmla="*/ 306059 w 1075273"/>
              <a:gd name="connsiteY1348" fmla="*/ 546554 h 616315"/>
              <a:gd name="connsiteX1349" fmla="*/ 305666 w 1075273"/>
              <a:gd name="connsiteY1349" fmla="*/ 546554 h 616315"/>
              <a:gd name="connsiteX1350" fmla="*/ 305666 w 1075273"/>
              <a:gd name="connsiteY1350" fmla="*/ 545898 h 616315"/>
              <a:gd name="connsiteX1351" fmla="*/ 306059 w 1075273"/>
              <a:gd name="connsiteY1351" fmla="*/ 545111 h 616315"/>
              <a:gd name="connsiteX1352" fmla="*/ 306322 w 1075273"/>
              <a:gd name="connsiteY1352" fmla="*/ 544456 h 616315"/>
              <a:gd name="connsiteX1353" fmla="*/ 306322 w 1075273"/>
              <a:gd name="connsiteY1353" fmla="*/ 543800 h 616315"/>
              <a:gd name="connsiteX1354" fmla="*/ 306322 w 1075273"/>
              <a:gd name="connsiteY1354" fmla="*/ 543275 h 616315"/>
              <a:gd name="connsiteX1355" fmla="*/ 306846 w 1075273"/>
              <a:gd name="connsiteY1355" fmla="*/ 543013 h 616315"/>
              <a:gd name="connsiteX1356" fmla="*/ 306322 w 1075273"/>
              <a:gd name="connsiteY1356" fmla="*/ 541833 h 616315"/>
              <a:gd name="connsiteX1357" fmla="*/ 302519 w 1075273"/>
              <a:gd name="connsiteY1357" fmla="*/ 544062 h 616315"/>
              <a:gd name="connsiteX1358" fmla="*/ 301076 w 1075273"/>
              <a:gd name="connsiteY1358" fmla="*/ 544062 h 616315"/>
              <a:gd name="connsiteX1359" fmla="*/ 301076 w 1075273"/>
              <a:gd name="connsiteY1359" fmla="*/ 543275 h 616315"/>
              <a:gd name="connsiteX1360" fmla="*/ 300421 w 1075273"/>
              <a:gd name="connsiteY1360" fmla="*/ 543013 h 616315"/>
              <a:gd name="connsiteX1361" fmla="*/ 300421 w 1075273"/>
              <a:gd name="connsiteY1361" fmla="*/ 541177 h 616315"/>
              <a:gd name="connsiteX1362" fmla="*/ 300421 w 1075273"/>
              <a:gd name="connsiteY1362" fmla="*/ 541571 h 616315"/>
              <a:gd name="connsiteX1363" fmla="*/ 299765 w 1075273"/>
              <a:gd name="connsiteY1363" fmla="*/ 541177 h 616315"/>
              <a:gd name="connsiteX1364" fmla="*/ 299241 w 1075273"/>
              <a:gd name="connsiteY1364" fmla="*/ 540522 h 616315"/>
              <a:gd name="connsiteX1365" fmla="*/ 298978 w 1075273"/>
              <a:gd name="connsiteY1365" fmla="*/ 540915 h 616315"/>
              <a:gd name="connsiteX1366" fmla="*/ 298978 w 1075273"/>
              <a:gd name="connsiteY1366" fmla="*/ 540259 h 616315"/>
              <a:gd name="connsiteX1367" fmla="*/ 298585 w 1075273"/>
              <a:gd name="connsiteY1367" fmla="*/ 540259 h 616315"/>
              <a:gd name="connsiteX1368" fmla="*/ 298585 w 1075273"/>
              <a:gd name="connsiteY1368" fmla="*/ 539735 h 616315"/>
              <a:gd name="connsiteX1369" fmla="*/ 298978 w 1075273"/>
              <a:gd name="connsiteY1369" fmla="*/ 539735 h 616315"/>
              <a:gd name="connsiteX1370" fmla="*/ 298978 w 1075273"/>
              <a:gd name="connsiteY1370" fmla="*/ 539473 h 616315"/>
              <a:gd name="connsiteX1371" fmla="*/ 298585 w 1075273"/>
              <a:gd name="connsiteY1371" fmla="*/ 539079 h 616315"/>
              <a:gd name="connsiteX1372" fmla="*/ 297929 w 1075273"/>
              <a:gd name="connsiteY1372" fmla="*/ 539473 h 616315"/>
              <a:gd name="connsiteX1373" fmla="*/ 296487 w 1075273"/>
              <a:gd name="connsiteY1373" fmla="*/ 539735 h 616315"/>
              <a:gd name="connsiteX1374" fmla="*/ 295700 w 1075273"/>
              <a:gd name="connsiteY1374" fmla="*/ 540522 h 616315"/>
              <a:gd name="connsiteX1375" fmla="*/ 293995 w 1075273"/>
              <a:gd name="connsiteY1375" fmla="*/ 543013 h 616315"/>
              <a:gd name="connsiteX1376" fmla="*/ 293340 w 1075273"/>
              <a:gd name="connsiteY1376" fmla="*/ 543275 h 616315"/>
              <a:gd name="connsiteX1377" fmla="*/ 292160 w 1075273"/>
              <a:gd name="connsiteY1377" fmla="*/ 544062 h 616315"/>
              <a:gd name="connsiteX1378" fmla="*/ 291242 w 1075273"/>
              <a:gd name="connsiteY1378" fmla="*/ 544718 h 616315"/>
              <a:gd name="connsiteX1379" fmla="*/ 289799 w 1075273"/>
              <a:gd name="connsiteY1379" fmla="*/ 545111 h 616315"/>
              <a:gd name="connsiteX1380" fmla="*/ 288619 w 1075273"/>
              <a:gd name="connsiteY1380" fmla="*/ 545505 h 616315"/>
              <a:gd name="connsiteX1381" fmla="*/ 289144 w 1075273"/>
              <a:gd name="connsiteY1381" fmla="*/ 545898 h 616315"/>
              <a:gd name="connsiteX1382" fmla="*/ 288619 w 1075273"/>
              <a:gd name="connsiteY1382" fmla="*/ 546160 h 616315"/>
              <a:gd name="connsiteX1383" fmla="*/ 288357 w 1075273"/>
              <a:gd name="connsiteY1383" fmla="*/ 546160 h 616315"/>
              <a:gd name="connsiteX1384" fmla="*/ 286914 w 1075273"/>
              <a:gd name="connsiteY1384" fmla="*/ 546816 h 616315"/>
              <a:gd name="connsiteX1385" fmla="*/ 286521 w 1075273"/>
              <a:gd name="connsiteY1385" fmla="*/ 546816 h 616315"/>
              <a:gd name="connsiteX1386" fmla="*/ 286521 w 1075273"/>
              <a:gd name="connsiteY1386" fmla="*/ 546554 h 616315"/>
              <a:gd name="connsiteX1387" fmla="*/ 286259 w 1075273"/>
              <a:gd name="connsiteY1387" fmla="*/ 546816 h 616315"/>
              <a:gd name="connsiteX1388" fmla="*/ 285865 w 1075273"/>
              <a:gd name="connsiteY1388" fmla="*/ 546816 h 616315"/>
              <a:gd name="connsiteX1389" fmla="*/ 285603 w 1075273"/>
              <a:gd name="connsiteY1389" fmla="*/ 546160 h 616315"/>
              <a:gd name="connsiteX1390" fmla="*/ 284816 w 1075273"/>
              <a:gd name="connsiteY1390" fmla="*/ 546554 h 616315"/>
              <a:gd name="connsiteX1391" fmla="*/ 281669 w 1075273"/>
              <a:gd name="connsiteY1391" fmla="*/ 548258 h 616315"/>
              <a:gd name="connsiteX1392" fmla="*/ 277604 w 1075273"/>
              <a:gd name="connsiteY1392" fmla="*/ 549701 h 616315"/>
              <a:gd name="connsiteX1393" fmla="*/ 275899 w 1075273"/>
              <a:gd name="connsiteY1393" fmla="*/ 550094 h 616315"/>
              <a:gd name="connsiteX1394" fmla="*/ 275899 w 1075273"/>
              <a:gd name="connsiteY1394" fmla="*/ 550356 h 616315"/>
              <a:gd name="connsiteX1395" fmla="*/ 275506 w 1075273"/>
              <a:gd name="connsiteY1395" fmla="*/ 550356 h 616315"/>
              <a:gd name="connsiteX1396" fmla="*/ 275244 w 1075273"/>
              <a:gd name="connsiteY1396" fmla="*/ 550094 h 616315"/>
              <a:gd name="connsiteX1397" fmla="*/ 274850 w 1075273"/>
              <a:gd name="connsiteY1397" fmla="*/ 550356 h 616315"/>
              <a:gd name="connsiteX1398" fmla="*/ 274588 w 1075273"/>
              <a:gd name="connsiteY1398" fmla="*/ 551143 h 616315"/>
              <a:gd name="connsiteX1399" fmla="*/ 274064 w 1075273"/>
              <a:gd name="connsiteY1399" fmla="*/ 551143 h 616315"/>
              <a:gd name="connsiteX1400" fmla="*/ 273801 w 1075273"/>
              <a:gd name="connsiteY1400" fmla="*/ 550881 h 616315"/>
              <a:gd name="connsiteX1401" fmla="*/ 273801 w 1075273"/>
              <a:gd name="connsiteY1401" fmla="*/ 551143 h 616315"/>
              <a:gd name="connsiteX1402" fmla="*/ 273408 w 1075273"/>
              <a:gd name="connsiteY1402" fmla="*/ 550881 h 616315"/>
              <a:gd name="connsiteX1403" fmla="*/ 273146 w 1075273"/>
              <a:gd name="connsiteY1403" fmla="*/ 551143 h 616315"/>
              <a:gd name="connsiteX1404" fmla="*/ 272752 w 1075273"/>
              <a:gd name="connsiteY1404" fmla="*/ 550881 h 616315"/>
              <a:gd name="connsiteX1405" fmla="*/ 272359 w 1075273"/>
              <a:gd name="connsiteY1405" fmla="*/ 551143 h 616315"/>
              <a:gd name="connsiteX1406" fmla="*/ 272359 w 1075273"/>
              <a:gd name="connsiteY1406" fmla="*/ 550881 h 616315"/>
              <a:gd name="connsiteX1407" fmla="*/ 271965 w 1075273"/>
              <a:gd name="connsiteY1407" fmla="*/ 550356 h 616315"/>
              <a:gd name="connsiteX1408" fmla="*/ 271703 w 1075273"/>
              <a:gd name="connsiteY1408" fmla="*/ 550356 h 616315"/>
              <a:gd name="connsiteX1409" fmla="*/ 271703 w 1075273"/>
              <a:gd name="connsiteY1409" fmla="*/ 550881 h 616315"/>
              <a:gd name="connsiteX1410" fmla="*/ 271310 w 1075273"/>
              <a:gd name="connsiteY1410" fmla="*/ 551143 h 616315"/>
              <a:gd name="connsiteX1411" fmla="*/ 271310 w 1075273"/>
              <a:gd name="connsiteY1411" fmla="*/ 550881 h 616315"/>
              <a:gd name="connsiteX1412" fmla="*/ 271310 w 1075273"/>
              <a:gd name="connsiteY1412" fmla="*/ 551143 h 616315"/>
              <a:gd name="connsiteX1413" fmla="*/ 271048 w 1075273"/>
              <a:gd name="connsiteY1413" fmla="*/ 550881 h 616315"/>
              <a:gd name="connsiteX1414" fmla="*/ 270261 w 1075273"/>
              <a:gd name="connsiteY1414" fmla="*/ 551143 h 616315"/>
              <a:gd name="connsiteX1415" fmla="*/ 270261 w 1075273"/>
              <a:gd name="connsiteY1415" fmla="*/ 551537 h 616315"/>
              <a:gd name="connsiteX1416" fmla="*/ 269867 w 1075273"/>
              <a:gd name="connsiteY1416" fmla="*/ 551537 h 616315"/>
              <a:gd name="connsiteX1417" fmla="*/ 269212 w 1075273"/>
              <a:gd name="connsiteY1417" fmla="*/ 551537 h 616315"/>
              <a:gd name="connsiteX1418" fmla="*/ 268818 w 1075273"/>
              <a:gd name="connsiteY1418" fmla="*/ 551143 h 616315"/>
              <a:gd name="connsiteX1419" fmla="*/ 267507 w 1075273"/>
              <a:gd name="connsiteY1419" fmla="*/ 551143 h 616315"/>
              <a:gd name="connsiteX1420" fmla="*/ 266982 w 1075273"/>
              <a:gd name="connsiteY1420" fmla="*/ 551143 h 616315"/>
              <a:gd name="connsiteX1421" fmla="*/ 266720 w 1075273"/>
              <a:gd name="connsiteY1421" fmla="*/ 550881 h 616315"/>
              <a:gd name="connsiteX1422" fmla="*/ 266065 w 1075273"/>
              <a:gd name="connsiteY1422" fmla="*/ 550881 h 616315"/>
              <a:gd name="connsiteX1423" fmla="*/ 266065 w 1075273"/>
              <a:gd name="connsiteY1423" fmla="*/ 551143 h 616315"/>
              <a:gd name="connsiteX1424" fmla="*/ 265671 w 1075273"/>
              <a:gd name="connsiteY1424" fmla="*/ 550881 h 616315"/>
              <a:gd name="connsiteX1425" fmla="*/ 263442 w 1075273"/>
              <a:gd name="connsiteY1425" fmla="*/ 550094 h 616315"/>
              <a:gd name="connsiteX1426" fmla="*/ 262786 w 1075273"/>
              <a:gd name="connsiteY1426" fmla="*/ 550094 h 616315"/>
              <a:gd name="connsiteX1427" fmla="*/ 263180 w 1075273"/>
              <a:gd name="connsiteY1427" fmla="*/ 550356 h 616315"/>
              <a:gd name="connsiteX1428" fmla="*/ 262786 w 1075273"/>
              <a:gd name="connsiteY1428" fmla="*/ 550356 h 616315"/>
              <a:gd name="connsiteX1429" fmla="*/ 262524 w 1075273"/>
              <a:gd name="connsiteY1429" fmla="*/ 550094 h 616315"/>
              <a:gd name="connsiteX1430" fmla="*/ 262131 w 1075273"/>
              <a:gd name="connsiteY1430" fmla="*/ 550356 h 616315"/>
              <a:gd name="connsiteX1431" fmla="*/ 261737 w 1075273"/>
              <a:gd name="connsiteY1431" fmla="*/ 550356 h 616315"/>
              <a:gd name="connsiteX1432" fmla="*/ 261737 w 1075273"/>
              <a:gd name="connsiteY1432" fmla="*/ 550094 h 616315"/>
              <a:gd name="connsiteX1433" fmla="*/ 260688 w 1075273"/>
              <a:gd name="connsiteY1433" fmla="*/ 549701 h 616315"/>
              <a:gd name="connsiteX1434" fmla="*/ 260688 w 1075273"/>
              <a:gd name="connsiteY1434" fmla="*/ 550094 h 616315"/>
              <a:gd name="connsiteX1435" fmla="*/ 259246 w 1075273"/>
              <a:gd name="connsiteY1435" fmla="*/ 549701 h 616315"/>
              <a:gd name="connsiteX1436" fmla="*/ 258983 w 1075273"/>
              <a:gd name="connsiteY1436" fmla="*/ 550094 h 616315"/>
              <a:gd name="connsiteX1437" fmla="*/ 258590 w 1075273"/>
              <a:gd name="connsiteY1437" fmla="*/ 550094 h 616315"/>
              <a:gd name="connsiteX1438" fmla="*/ 258197 w 1075273"/>
              <a:gd name="connsiteY1438" fmla="*/ 550094 h 616315"/>
              <a:gd name="connsiteX1439" fmla="*/ 258197 w 1075273"/>
              <a:gd name="connsiteY1439" fmla="*/ 550356 h 616315"/>
              <a:gd name="connsiteX1440" fmla="*/ 257541 w 1075273"/>
              <a:gd name="connsiteY1440" fmla="*/ 550094 h 616315"/>
              <a:gd name="connsiteX1441" fmla="*/ 257148 w 1075273"/>
              <a:gd name="connsiteY1441" fmla="*/ 550094 h 616315"/>
              <a:gd name="connsiteX1442" fmla="*/ 257148 w 1075273"/>
              <a:gd name="connsiteY1442" fmla="*/ 550356 h 616315"/>
              <a:gd name="connsiteX1443" fmla="*/ 256885 w 1075273"/>
              <a:gd name="connsiteY1443" fmla="*/ 550094 h 616315"/>
              <a:gd name="connsiteX1444" fmla="*/ 256361 w 1075273"/>
              <a:gd name="connsiteY1444" fmla="*/ 550094 h 616315"/>
              <a:gd name="connsiteX1445" fmla="*/ 256099 w 1075273"/>
              <a:gd name="connsiteY1445" fmla="*/ 550094 h 616315"/>
              <a:gd name="connsiteX1446" fmla="*/ 256099 w 1075273"/>
              <a:gd name="connsiteY1446" fmla="*/ 550356 h 616315"/>
              <a:gd name="connsiteX1447" fmla="*/ 256099 w 1075273"/>
              <a:gd name="connsiteY1447" fmla="*/ 550881 h 616315"/>
              <a:gd name="connsiteX1448" fmla="*/ 256099 w 1075273"/>
              <a:gd name="connsiteY1448" fmla="*/ 551143 h 616315"/>
              <a:gd name="connsiteX1449" fmla="*/ 256099 w 1075273"/>
              <a:gd name="connsiteY1449" fmla="*/ 551537 h 616315"/>
              <a:gd name="connsiteX1450" fmla="*/ 255443 w 1075273"/>
              <a:gd name="connsiteY1450" fmla="*/ 552192 h 616315"/>
              <a:gd name="connsiteX1451" fmla="*/ 255443 w 1075273"/>
              <a:gd name="connsiteY1451" fmla="*/ 552586 h 616315"/>
              <a:gd name="connsiteX1452" fmla="*/ 256099 w 1075273"/>
              <a:gd name="connsiteY1452" fmla="*/ 552586 h 616315"/>
              <a:gd name="connsiteX1453" fmla="*/ 256361 w 1075273"/>
              <a:gd name="connsiteY1453" fmla="*/ 552586 h 616315"/>
              <a:gd name="connsiteX1454" fmla="*/ 256885 w 1075273"/>
              <a:gd name="connsiteY1454" fmla="*/ 552586 h 616315"/>
              <a:gd name="connsiteX1455" fmla="*/ 256885 w 1075273"/>
              <a:gd name="connsiteY1455" fmla="*/ 552979 h 616315"/>
              <a:gd name="connsiteX1456" fmla="*/ 256885 w 1075273"/>
              <a:gd name="connsiteY1456" fmla="*/ 553241 h 616315"/>
              <a:gd name="connsiteX1457" fmla="*/ 257541 w 1075273"/>
              <a:gd name="connsiteY1457" fmla="*/ 553635 h 616315"/>
              <a:gd name="connsiteX1458" fmla="*/ 257148 w 1075273"/>
              <a:gd name="connsiteY1458" fmla="*/ 553897 h 616315"/>
              <a:gd name="connsiteX1459" fmla="*/ 257148 w 1075273"/>
              <a:gd name="connsiteY1459" fmla="*/ 555077 h 616315"/>
              <a:gd name="connsiteX1460" fmla="*/ 257541 w 1075273"/>
              <a:gd name="connsiteY1460" fmla="*/ 555339 h 616315"/>
              <a:gd name="connsiteX1461" fmla="*/ 258197 w 1075273"/>
              <a:gd name="connsiteY1461" fmla="*/ 556520 h 616315"/>
              <a:gd name="connsiteX1462" fmla="*/ 257148 w 1075273"/>
              <a:gd name="connsiteY1462" fmla="*/ 556782 h 616315"/>
              <a:gd name="connsiteX1463" fmla="*/ 257803 w 1075273"/>
              <a:gd name="connsiteY1463" fmla="*/ 558224 h 616315"/>
              <a:gd name="connsiteX1464" fmla="*/ 257541 w 1075273"/>
              <a:gd name="connsiteY1464" fmla="*/ 558618 h 616315"/>
              <a:gd name="connsiteX1465" fmla="*/ 258983 w 1075273"/>
              <a:gd name="connsiteY1465" fmla="*/ 562158 h 616315"/>
              <a:gd name="connsiteX1466" fmla="*/ 259639 w 1075273"/>
              <a:gd name="connsiteY1466" fmla="*/ 563601 h 616315"/>
              <a:gd name="connsiteX1467" fmla="*/ 260688 w 1075273"/>
              <a:gd name="connsiteY1467" fmla="*/ 566354 h 616315"/>
              <a:gd name="connsiteX1468" fmla="*/ 261082 w 1075273"/>
              <a:gd name="connsiteY1468" fmla="*/ 567141 h 616315"/>
              <a:gd name="connsiteX1469" fmla="*/ 261082 w 1075273"/>
              <a:gd name="connsiteY1469" fmla="*/ 568059 h 616315"/>
              <a:gd name="connsiteX1470" fmla="*/ 260688 w 1075273"/>
              <a:gd name="connsiteY1470" fmla="*/ 569895 h 616315"/>
              <a:gd name="connsiteX1471" fmla="*/ 260688 w 1075273"/>
              <a:gd name="connsiteY1471" fmla="*/ 570157 h 616315"/>
              <a:gd name="connsiteX1472" fmla="*/ 261344 w 1075273"/>
              <a:gd name="connsiteY1472" fmla="*/ 570944 h 616315"/>
              <a:gd name="connsiteX1473" fmla="*/ 262786 w 1075273"/>
              <a:gd name="connsiteY1473" fmla="*/ 571993 h 616315"/>
              <a:gd name="connsiteX1474" fmla="*/ 262524 w 1075273"/>
              <a:gd name="connsiteY1474" fmla="*/ 572780 h 616315"/>
              <a:gd name="connsiteX1475" fmla="*/ 261082 w 1075273"/>
              <a:gd name="connsiteY1475" fmla="*/ 573698 h 616315"/>
              <a:gd name="connsiteX1476" fmla="*/ 260426 w 1075273"/>
              <a:gd name="connsiteY1476" fmla="*/ 574878 h 616315"/>
              <a:gd name="connsiteX1477" fmla="*/ 261082 w 1075273"/>
              <a:gd name="connsiteY1477" fmla="*/ 576976 h 616315"/>
              <a:gd name="connsiteX1478" fmla="*/ 260688 w 1075273"/>
              <a:gd name="connsiteY1478" fmla="*/ 576583 h 616315"/>
              <a:gd name="connsiteX1479" fmla="*/ 259901 w 1075273"/>
              <a:gd name="connsiteY1479" fmla="*/ 576976 h 616315"/>
              <a:gd name="connsiteX1480" fmla="*/ 260426 w 1075273"/>
              <a:gd name="connsiteY1480" fmla="*/ 578681 h 616315"/>
              <a:gd name="connsiteX1481" fmla="*/ 260426 w 1075273"/>
              <a:gd name="connsiteY1481" fmla="*/ 579468 h 616315"/>
              <a:gd name="connsiteX1482" fmla="*/ 260426 w 1075273"/>
              <a:gd name="connsiteY1482" fmla="*/ 580517 h 616315"/>
              <a:gd name="connsiteX1483" fmla="*/ 260426 w 1075273"/>
              <a:gd name="connsiteY1483" fmla="*/ 580779 h 616315"/>
              <a:gd name="connsiteX1484" fmla="*/ 260426 w 1075273"/>
              <a:gd name="connsiteY1484" fmla="*/ 584057 h 616315"/>
              <a:gd name="connsiteX1485" fmla="*/ 260426 w 1075273"/>
              <a:gd name="connsiteY1485" fmla="*/ 584844 h 616315"/>
              <a:gd name="connsiteX1486" fmla="*/ 258983 w 1075273"/>
              <a:gd name="connsiteY1486" fmla="*/ 585106 h 616315"/>
              <a:gd name="connsiteX1487" fmla="*/ 258983 w 1075273"/>
              <a:gd name="connsiteY1487" fmla="*/ 585499 h 616315"/>
              <a:gd name="connsiteX1488" fmla="*/ 255705 w 1075273"/>
              <a:gd name="connsiteY1488" fmla="*/ 586155 h 616315"/>
              <a:gd name="connsiteX1489" fmla="*/ 253345 w 1075273"/>
              <a:gd name="connsiteY1489" fmla="*/ 586549 h 616315"/>
              <a:gd name="connsiteX1490" fmla="*/ 250722 w 1075273"/>
              <a:gd name="connsiteY1490" fmla="*/ 587860 h 616315"/>
              <a:gd name="connsiteX1491" fmla="*/ 248624 w 1075273"/>
              <a:gd name="connsiteY1491" fmla="*/ 589040 h 616315"/>
              <a:gd name="connsiteX1492" fmla="*/ 247182 w 1075273"/>
              <a:gd name="connsiteY1492" fmla="*/ 590483 h 616315"/>
              <a:gd name="connsiteX1493" fmla="*/ 247182 w 1075273"/>
              <a:gd name="connsiteY1493" fmla="*/ 590220 h 616315"/>
              <a:gd name="connsiteX1494" fmla="*/ 246133 w 1075273"/>
              <a:gd name="connsiteY1494" fmla="*/ 589302 h 616315"/>
              <a:gd name="connsiteX1495" fmla="*/ 245870 w 1075273"/>
              <a:gd name="connsiteY1495" fmla="*/ 589302 h 616315"/>
              <a:gd name="connsiteX1496" fmla="*/ 244428 w 1075273"/>
              <a:gd name="connsiteY1496" fmla="*/ 589302 h 616315"/>
              <a:gd name="connsiteX1497" fmla="*/ 243903 w 1075273"/>
              <a:gd name="connsiteY1497" fmla="*/ 589040 h 616315"/>
              <a:gd name="connsiteX1498" fmla="*/ 243248 w 1075273"/>
              <a:gd name="connsiteY1498" fmla="*/ 589302 h 616315"/>
              <a:gd name="connsiteX1499" fmla="*/ 242985 w 1075273"/>
              <a:gd name="connsiteY1499" fmla="*/ 588647 h 616315"/>
              <a:gd name="connsiteX1500" fmla="*/ 241805 w 1075273"/>
              <a:gd name="connsiteY1500" fmla="*/ 588253 h 616315"/>
              <a:gd name="connsiteX1501" fmla="*/ 241543 w 1075273"/>
              <a:gd name="connsiteY1501" fmla="*/ 588253 h 616315"/>
              <a:gd name="connsiteX1502" fmla="*/ 240887 w 1075273"/>
              <a:gd name="connsiteY1502" fmla="*/ 588253 h 616315"/>
              <a:gd name="connsiteX1503" fmla="*/ 240887 w 1075273"/>
              <a:gd name="connsiteY1503" fmla="*/ 588647 h 616315"/>
              <a:gd name="connsiteX1504" fmla="*/ 240101 w 1075273"/>
              <a:gd name="connsiteY1504" fmla="*/ 588647 h 616315"/>
              <a:gd name="connsiteX1505" fmla="*/ 239052 w 1075273"/>
              <a:gd name="connsiteY1505" fmla="*/ 588647 h 616315"/>
              <a:gd name="connsiteX1506" fmla="*/ 238789 w 1075273"/>
              <a:gd name="connsiteY1506" fmla="*/ 588647 h 616315"/>
              <a:gd name="connsiteX1507" fmla="*/ 237609 w 1075273"/>
              <a:gd name="connsiteY1507" fmla="*/ 589040 h 616315"/>
              <a:gd name="connsiteX1508" fmla="*/ 237609 w 1075273"/>
              <a:gd name="connsiteY1508" fmla="*/ 588647 h 616315"/>
              <a:gd name="connsiteX1509" fmla="*/ 237609 w 1075273"/>
              <a:gd name="connsiteY1509" fmla="*/ 588253 h 616315"/>
              <a:gd name="connsiteX1510" fmla="*/ 237609 w 1075273"/>
              <a:gd name="connsiteY1510" fmla="*/ 587860 h 616315"/>
              <a:gd name="connsiteX1511" fmla="*/ 237347 w 1075273"/>
              <a:gd name="connsiteY1511" fmla="*/ 587860 h 616315"/>
              <a:gd name="connsiteX1512" fmla="*/ 236953 w 1075273"/>
              <a:gd name="connsiteY1512" fmla="*/ 587598 h 616315"/>
              <a:gd name="connsiteX1513" fmla="*/ 236560 w 1075273"/>
              <a:gd name="connsiteY1513" fmla="*/ 587598 h 616315"/>
              <a:gd name="connsiteX1514" fmla="*/ 236560 w 1075273"/>
              <a:gd name="connsiteY1514" fmla="*/ 586549 h 616315"/>
              <a:gd name="connsiteX1515" fmla="*/ 236560 w 1075273"/>
              <a:gd name="connsiteY1515" fmla="*/ 585106 h 616315"/>
              <a:gd name="connsiteX1516" fmla="*/ 237347 w 1075273"/>
              <a:gd name="connsiteY1516" fmla="*/ 584844 h 616315"/>
              <a:gd name="connsiteX1517" fmla="*/ 236953 w 1075273"/>
              <a:gd name="connsiteY1517" fmla="*/ 584319 h 616315"/>
              <a:gd name="connsiteX1518" fmla="*/ 237347 w 1075273"/>
              <a:gd name="connsiteY1518" fmla="*/ 584057 h 616315"/>
              <a:gd name="connsiteX1519" fmla="*/ 237609 w 1075273"/>
              <a:gd name="connsiteY1519" fmla="*/ 583401 h 616315"/>
              <a:gd name="connsiteX1520" fmla="*/ 237347 w 1075273"/>
              <a:gd name="connsiteY1520" fmla="*/ 582877 h 616315"/>
              <a:gd name="connsiteX1521" fmla="*/ 236953 w 1075273"/>
              <a:gd name="connsiteY1521" fmla="*/ 581959 h 616315"/>
              <a:gd name="connsiteX1522" fmla="*/ 236560 w 1075273"/>
              <a:gd name="connsiteY1522" fmla="*/ 582221 h 616315"/>
              <a:gd name="connsiteX1523" fmla="*/ 234724 w 1075273"/>
              <a:gd name="connsiteY1523" fmla="*/ 580517 h 616315"/>
              <a:gd name="connsiteX1524" fmla="*/ 234462 w 1075273"/>
              <a:gd name="connsiteY1524" fmla="*/ 580517 h 616315"/>
              <a:gd name="connsiteX1525" fmla="*/ 233020 w 1075273"/>
              <a:gd name="connsiteY1525" fmla="*/ 580779 h 616315"/>
              <a:gd name="connsiteX1526" fmla="*/ 232626 w 1075273"/>
              <a:gd name="connsiteY1526" fmla="*/ 580517 h 616315"/>
              <a:gd name="connsiteX1527" fmla="*/ 232364 w 1075273"/>
              <a:gd name="connsiteY1527" fmla="*/ 579861 h 616315"/>
              <a:gd name="connsiteX1528" fmla="*/ 231971 w 1075273"/>
              <a:gd name="connsiteY1528" fmla="*/ 579861 h 616315"/>
              <a:gd name="connsiteX1529" fmla="*/ 231971 w 1075273"/>
              <a:gd name="connsiteY1529" fmla="*/ 579074 h 616315"/>
              <a:gd name="connsiteX1530" fmla="*/ 231708 w 1075273"/>
              <a:gd name="connsiteY1530" fmla="*/ 578681 h 616315"/>
              <a:gd name="connsiteX1531" fmla="*/ 231708 w 1075273"/>
              <a:gd name="connsiteY1531" fmla="*/ 578419 h 616315"/>
              <a:gd name="connsiteX1532" fmla="*/ 231708 w 1075273"/>
              <a:gd name="connsiteY1532" fmla="*/ 578025 h 616315"/>
              <a:gd name="connsiteX1533" fmla="*/ 231184 w 1075273"/>
              <a:gd name="connsiteY1533" fmla="*/ 577238 h 616315"/>
              <a:gd name="connsiteX1534" fmla="*/ 231184 w 1075273"/>
              <a:gd name="connsiteY1534" fmla="*/ 576976 h 616315"/>
              <a:gd name="connsiteX1535" fmla="*/ 230921 w 1075273"/>
              <a:gd name="connsiteY1535" fmla="*/ 576976 h 616315"/>
              <a:gd name="connsiteX1536" fmla="*/ 230528 w 1075273"/>
              <a:gd name="connsiteY1536" fmla="*/ 576976 h 616315"/>
              <a:gd name="connsiteX1537" fmla="*/ 230528 w 1075273"/>
              <a:gd name="connsiteY1537" fmla="*/ 576320 h 616315"/>
              <a:gd name="connsiteX1538" fmla="*/ 230921 w 1075273"/>
              <a:gd name="connsiteY1538" fmla="*/ 575796 h 616315"/>
              <a:gd name="connsiteX1539" fmla="*/ 230528 w 1075273"/>
              <a:gd name="connsiteY1539" fmla="*/ 575796 h 616315"/>
              <a:gd name="connsiteX1540" fmla="*/ 229872 w 1075273"/>
              <a:gd name="connsiteY1540" fmla="*/ 575796 h 616315"/>
              <a:gd name="connsiteX1541" fmla="*/ 229872 w 1075273"/>
              <a:gd name="connsiteY1541" fmla="*/ 575534 h 616315"/>
              <a:gd name="connsiteX1542" fmla="*/ 229479 w 1075273"/>
              <a:gd name="connsiteY1542" fmla="*/ 575140 h 616315"/>
              <a:gd name="connsiteX1543" fmla="*/ 229479 w 1075273"/>
              <a:gd name="connsiteY1543" fmla="*/ 574485 h 616315"/>
              <a:gd name="connsiteX1544" fmla="*/ 229086 w 1075273"/>
              <a:gd name="connsiteY1544" fmla="*/ 573435 h 616315"/>
              <a:gd name="connsiteX1545" fmla="*/ 229479 w 1075273"/>
              <a:gd name="connsiteY1545" fmla="*/ 571993 h 616315"/>
              <a:gd name="connsiteX1546" fmla="*/ 229086 w 1075273"/>
              <a:gd name="connsiteY1546" fmla="*/ 571993 h 616315"/>
              <a:gd name="connsiteX1547" fmla="*/ 228823 w 1075273"/>
              <a:gd name="connsiteY1547" fmla="*/ 572386 h 616315"/>
              <a:gd name="connsiteX1548" fmla="*/ 228168 w 1075273"/>
              <a:gd name="connsiteY1548" fmla="*/ 572386 h 616315"/>
              <a:gd name="connsiteX1549" fmla="*/ 227643 w 1075273"/>
              <a:gd name="connsiteY1549" fmla="*/ 572780 h 616315"/>
              <a:gd name="connsiteX1550" fmla="*/ 227381 w 1075273"/>
              <a:gd name="connsiteY1550" fmla="*/ 572386 h 616315"/>
              <a:gd name="connsiteX1551" fmla="*/ 226988 w 1075273"/>
              <a:gd name="connsiteY1551" fmla="*/ 572386 h 616315"/>
              <a:gd name="connsiteX1552" fmla="*/ 226725 w 1075273"/>
              <a:gd name="connsiteY1552" fmla="*/ 572386 h 616315"/>
              <a:gd name="connsiteX1553" fmla="*/ 226332 w 1075273"/>
              <a:gd name="connsiteY1553" fmla="*/ 572386 h 616315"/>
              <a:gd name="connsiteX1554" fmla="*/ 226332 w 1075273"/>
              <a:gd name="connsiteY1554" fmla="*/ 571993 h 616315"/>
              <a:gd name="connsiteX1555" fmla="*/ 225938 w 1075273"/>
              <a:gd name="connsiteY1555" fmla="*/ 571993 h 616315"/>
              <a:gd name="connsiteX1556" fmla="*/ 225938 w 1075273"/>
              <a:gd name="connsiteY1556" fmla="*/ 571600 h 616315"/>
              <a:gd name="connsiteX1557" fmla="*/ 225938 w 1075273"/>
              <a:gd name="connsiteY1557" fmla="*/ 570944 h 616315"/>
              <a:gd name="connsiteX1558" fmla="*/ 225545 w 1075273"/>
              <a:gd name="connsiteY1558" fmla="*/ 570944 h 616315"/>
              <a:gd name="connsiteX1559" fmla="*/ 225283 w 1075273"/>
              <a:gd name="connsiteY1559" fmla="*/ 570944 h 616315"/>
              <a:gd name="connsiteX1560" fmla="*/ 224889 w 1075273"/>
              <a:gd name="connsiteY1560" fmla="*/ 570944 h 616315"/>
              <a:gd name="connsiteX1561" fmla="*/ 224627 w 1075273"/>
              <a:gd name="connsiteY1561" fmla="*/ 570682 h 616315"/>
              <a:gd name="connsiteX1562" fmla="*/ 224103 w 1075273"/>
              <a:gd name="connsiteY1562" fmla="*/ 570157 h 616315"/>
              <a:gd name="connsiteX1563" fmla="*/ 223840 w 1075273"/>
              <a:gd name="connsiteY1563" fmla="*/ 570157 h 616315"/>
              <a:gd name="connsiteX1564" fmla="*/ 223447 w 1075273"/>
              <a:gd name="connsiteY1564" fmla="*/ 570157 h 616315"/>
              <a:gd name="connsiteX1565" fmla="*/ 223185 w 1075273"/>
              <a:gd name="connsiteY1565" fmla="*/ 570157 h 616315"/>
              <a:gd name="connsiteX1566" fmla="*/ 223185 w 1075273"/>
              <a:gd name="connsiteY1566" fmla="*/ 569501 h 616315"/>
              <a:gd name="connsiteX1567" fmla="*/ 220956 w 1075273"/>
              <a:gd name="connsiteY1567" fmla="*/ 568715 h 616315"/>
              <a:gd name="connsiteX1568" fmla="*/ 220562 w 1075273"/>
              <a:gd name="connsiteY1568" fmla="*/ 569239 h 616315"/>
              <a:gd name="connsiteX1569" fmla="*/ 220169 w 1075273"/>
              <a:gd name="connsiteY1569" fmla="*/ 569239 h 616315"/>
              <a:gd name="connsiteX1570" fmla="*/ 219906 w 1075273"/>
              <a:gd name="connsiteY1570" fmla="*/ 568715 h 616315"/>
              <a:gd name="connsiteX1571" fmla="*/ 219513 w 1075273"/>
              <a:gd name="connsiteY1571" fmla="*/ 567797 h 616315"/>
              <a:gd name="connsiteX1572" fmla="*/ 218464 w 1075273"/>
              <a:gd name="connsiteY1572" fmla="*/ 568452 h 616315"/>
              <a:gd name="connsiteX1573" fmla="*/ 218071 w 1075273"/>
              <a:gd name="connsiteY1573" fmla="*/ 567141 h 616315"/>
              <a:gd name="connsiteX1574" fmla="*/ 217808 w 1075273"/>
              <a:gd name="connsiteY1574" fmla="*/ 565961 h 616315"/>
              <a:gd name="connsiteX1575" fmla="*/ 217415 w 1075273"/>
              <a:gd name="connsiteY1575" fmla="*/ 565699 h 616315"/>
              <a:gd name="connsiteX1576" fmla="*/ 217415 w 1075273"/>
              <a:gd name="connsiteY1576" fmla="*/ 565305 h 616315"/>
              <a:gd name="connsiteX1577" fmla="*/ 217415 w 1075273"/>
              <a:gd name="connsiteY1577" fmla="*/ 565043 h 616315"/>
              <a:gd name="connsiteX1578" fmla="*/ 217022 w 1075273"/>
              <a:gd name="connsiteY1578" fmla="*/ 564519 h 616315"/>
              <a:gd name="connsiteX1579" fmla="*/ 217022 w 1075273"/>
              <a:gd name="connsiteY1579" fmla="*/ 563863 h 616315"/>
              <a:gd name="connsiteX1580" fmla="*/ 216628 w 1075273"/>
              <a:gd name="connsiteY1580" fmla="*/ 563076 h 616315"/>
              <a:gd name="connsiteX1581" fmla="*/ 216366 w 1075273"/>
              <a:gd name="connsiteY1581" fmla="*/ 562421 h 616315"/>
              <a:gd name="connsiteX1582" fmla="*/ 215973 w 1075273"/>
              <a:gd name="connsiteY1582" fmla="*/ 561765 h 616315"/>
              <a:gd name="connsiteX1583" fmla="*/ 216366 w 1075273"/>
              <a:gd name="connsiteY1583" fmla="*/ 560978 h 616315"/>
              <a:gd name="connsiteX1584" fmla="*/ 216366 w 1075273"/>
              <a:gd name="connsiteY1584" fmla="*/ 560716 h 616315"/>
              <a:gd name="connsiteX1585" fmla="*/ 216628 w 1075273"/>
              <a:gd name="connsiteY1585" fmla="*/ 560322 h 616315"/>
              <a:gd name="connsiteX1586" fmla="*/ 215186 w 1075273"/>
              <a:gd name="connsiteY1586" fmla="*/ 560060 h 616315"/>
              <a:gd name="connsiteX1587" fmla="*/ 214530 w 1075273"/>
              <a:gd name="connsiteY1587" fmla="*/ 560060 h 616315"/>
              <a:gd name="connsiteX1588" fmla="*/ 214268 w 1075273"/>
              <a:gd name="connsiteY1588" fmla="*/ 559667 h 616315"/>
              <a:gd name="connsiteX1589" fmla="*/ 213874 w 1075273"/>
              <a:gd name="connsiteY1589" fmla="*/ 559667 h 616315"/>
              <a:gd name="connsiteX1590" fmla="*/ 213481 w 1075273"/>
              <a:gd name="connsiteY1590" fmla="*/ 559667 h 616315"/>
              <a:gd name="connsiteX1591" fmla="*/ 213481 w 1075273"/>
              <a:gd name="connsiteY1591" fmla="*/ 559273 h 616315"/>
              <a:gd name="connsiteX1592" fmla="*/ 212825 w 1075273"/>
              <a:gd name="connsiteY1592" fmla="*/ 559273 h 616315"/>
              <a:gd name="connsiteX1593" fmla="*/ 212432 w 1075273"/>
              <a:gd name="connsiteY1593" fmla="*/ 559273 h 616315"/>
              <a:gd name="connsiteX1594" fmla="*/ 212170 w 1075273"/>
              <a:gd name="connsiteY1594" fmla="*/ 559273 h 616315"/>
              <a:gd name="connsiteX1595" fmla="*/ 211645 w 1075273"/>
              <a:gd name="connsiteY1595" fmla="*/ 559273 h 616315"/>
              <a:gd name="connsiteX1596" fmla="*/ 211383 w 1075273"/>
              <a:gd name="connsiteY1596" fmla="*/ 559667 h 616315"/>
              <a:gd name="connsiteX1597" fmla="*/ 211383 w 1075273"/>
              <a:gd name="connsiteY1597" fmla="*/ 560060 h 616315"/>
              <a:gd name="connsiteX1598" fmla="*/ 211383 w 1075273"/>
              <a:gd name="connsiteY1598" fmla="*/ 560322 h 616315"/>
              <a:gd name="connsiteX1599" fmla="*/ 210990 w 1075273"/>
              <a:gd name="connsiteY1599" fmla="*/ 560322 h 616315"/>
              <a:gd name="connsiteX1600" fmla="*/ 210727 w 1075273"/>
              <a:gd name="connsiteY1600" fmla="*/ 560716 h 616315"/>
              <a:gd name="connsiteX1601" fmla="*/ 210727 w 1075273"/>
              <a:gd name="connsiteY1601" fmla="*/ 560322 h 616315"/>
              <a:gd name="connsiteX1602" fmla="*/ 209941 w 1075273"/>
              <a:gd name="connsiteY1602" fmla="*/ 560978 h 616315"/>
              <a:gd name="connsiteX1603" fmla="*/ 209941 w 1075273"/>
              <a:gd name="connsiteY1603" fmla="*/ 561371 h 616315"/>
              <a:gd name="connsiteX1604" fmla="*/ 209941 w 1075273"/>
              <a:gd name="connsiteY1604" fmla="*/ 565699 h 616315"/>
              <a:gd name="connsiteX1605" fmla="*/ 209547 w 1075273"/>
              <a:gd name="connsiteY1605" fmla="*/ 565699 h 616315"/>
              <a:gd name="connsiteX1606" fmla="*/ 208891 w 1075273"/>
              <a:gd name="connsiteY1606" fmla="*/ 567141 h 616315"/>
              <a:gd name="connsiteX1607" fmla="*/ 208629 w 1075273"/>
              <a:gd name="connsiteY1607" fmla="*/ 567404 h 616315"/>
              <a:gd name="connsiteX1608" fmla="*/ 208629 w 1075273"/>
              <a:gd name="connsiteY1608" fmla="*/ 567797 h 616315"/>
              <a:gd name="connsiteX1609" fmla="*/ 208105 w 1075273"/>
              <a:gd name="connsiteY1609" fmla="*/ 568452 h 616315"/>
              <a:gd name="connsiteX1610" fmla="*/ 206531 w 1075273"/>
              <a:gd name="connsiteY1610" fmla="*/ 571337 h 616315"/>
              <a:gd name="connsiteX1611" fmla="*/ 206531 w 1075273"/>
              <a:gd name="connsiteY1611" fmla="*/ 572386 h 616315"/>
              <a:gd name="connsiteX1612" fmla="*/ 206793 w 1075273"/>
              <a:gd name="connsiteY1612" fmla="*/ 573435 h 616315"/>
              <a:gd name="connsiteX1613" fmla="*/ 203253 w 1075273"/>
              <a:gd name="connsiteY1613" fmla="*/ 575534 h 616315"/>
              <a:gd name="connsiteX1614" fmla="*/ 202466 w 1075273"/>
              <a:gd name="connsiteY1614" fmla="*/ 575534 h 616315"/>
              <a:gd name="connsiteX1615" fmla="*/ 202204 w 1075273"/>
              <a:gd name="connsiteY1615" fmla="*/ 575796 h 616315"/>
              <a:gd name="connsiteX1616" fmla="*/ 198270 w 1075273"/>
              <a:gd name="connsiteY1616" fmla="*/ 576583 h 616315"/>
              <a:gd name="connsiteX1617" fmla="*/ 195910 w 1075273"/>
              <a:gd name="connsiteY1617" fmla="*/ 576976 h 616315"/>
              <a:gd name="connsiteX1618" fmla="*/ 195385 w 1075273"/>
              <a:gd name="connsiteY1618" fmla="*/ 576976 h 616315"/>
              <a:gd name="connsiteX1619" fmla="*/ 194467 w 1075273"/>
              <a:gd name="connsiteY1619" fmla="*/ 577238 h 616315"/>
              <a:gd name="connsiteX1620" fmla="*/ 192238 w 1075273"/>
              <a:gd name="connsiteY1620" fmla="*/ 578419 h 616315"/>
              <a:gd name="connsiteX1621" fmla="*/ 191189 w 1075273"/>
              <a:gd name="connsiteY1621" fmla="*/ 578681 h 616315"/>
              <a:gd name="connsiteX1622" fmla="*/ 190795 w 1075273"/>
              <a:gd name="connsiteY1622" fmla="*/ 578681 h 616315"/>
              <a:gd name="connsiteX1623" fmla="*/ 190533 w 1075273"/>
              <a:gd name="connsiteY1623" fmla="*/ 579074 h 616315"/>
              <a:gd name="connsiteX1624" fmla="*/ 190009 w 1075273"/>
              <a:gd name="connsiteY1624" fmla="*/ 579074 h 616315"/>
              <a:gd name="connsiteX1625" fmla="*/ 188304 w 1075273"/>
              <a:gd name="connsiteY1625" fmla="*/ 579074 h 616315"/>
              <a:gd name="connsiteX1626" fmla="*/ 187911 w 1075273"/>
              <a:gd name="connsiteY1626" fmla="*/ 579074 h 616315"/>
              <a:gd name="connsiteX1627" fmla="*/ 186468 w 1075273"/>
              <a:gd name="connsiteY1627" fmla="*/ 579468 h 616315"/>
              <a:gd name="connsiteX1628" fmla="*/ 185550 w 1075273"/>
              <a:gd name="connsiteY1628" fmla="*/ 579468 h 616315"/>
              <a:gd name="connsiteX1629" fmla="*/ 185550 w 1075273"/>
              <a:gd name="connsiteY1629" fmla="*/ 579074 h 616315"/>
              <a:gd name="connsiteX1630" fmla="*/ 186206 w 1075273"/>
              <a:gd name="connsiteY1630" fmla="*/ 578681 h 616315"/>
              <a:gd name="connsiteX1631" fmla="*/ 186468 w 1075273"/>
              <a:gd name="connsiteY1631" fmla="*/ 578419 h 616315"/>
              <a:gd name="connsiteX1632" fmla="*/ 186206 w 1075273"/>
              <a:gd name="connsiteY1632" fmla="*/ 577763 h 616315"/>
              <a:gd name="connsiteX1633" fmla="*/ 185812 w 1075273"/>
              <a:gd name="connsiteY1633" fmla="*/ 578025 h 616315"/>
              <a:gd name="connsiteX1634" fmla="*/ 185550 w 1075273"/>
              <a:gd name="connsiteY1634" fmla="*/ 578025 h 616315"/>
              <a:gd name="connsiteX1635" fmla="*/ 185550 w 1075273"/>
              <a:gd name="connsiteY1635" fmla="*/ 576976 h 616315"/>
              <a:gd name="connsiteX1636" fmla="*/ 185550 w 1075273"/>
              <a:gd name="connsiteY1636" fmla="*/ 576583 h 616315"/>
              <a:gd name="connsiteX1637" fmla="*/ 185812 w 1075273"/>
              <a:gd name="connsiteY1637" fmla="*/ 576583 h 616315"/>
              <a:gd name="connsiteX1638" fmla="*/ 185550 w 1075273"/>
              <a:gd name="connsiteY1638" fmla="*/ 576320 h 616315"/>
              <a:gd name="connsiteX1639" fmla="*/ 185157 w 1075273"/>
              <a:gd name="connsiteY1639" fmla="*/ 575534 h 616315"/>
              <a:gd name="connsiteX1640" fmla="*/ 184108 w 1075273"/>
              <a:gd name="connsiteY1640" fmla="*/ 575796 h 616315"/>
              <a:gd name="connsiteX1641" fmla="*/ 180567 w 1075273"/>
              <a:gd name="connsiteY1641" fmla="*/ 576583 h 616315"/>
              <a:gd name="connsiteX1642" fmla="*/ 179387 w 1075273"/>
              <a:gd name="connsiteY1642" fmla="*/ 576583 h 616315"/>
              <a:gd name="connsiteX1643" fmla="*/ 178469 w 1075273"/>
              <a:gd name="connsiteY1643" fmla="*/ 576320 h 616315"/>
              <a:gd name="connsiteX1644" fmla="*/ 178469 w 1075273"/>
              <a:gd name="connsiteY1644" fmla="*/ 575140 h 616315"/>
              <a:gd name="connsiteX1645" fmla="*/ 178469 w 1075273"/>
              <a:gd name="connsiteY1645" fmla="*/ 574485 h 616315"/>
              <a:gd name="connsiteX1646" fmla="*/ 177027 w 1075273"/>
              <a:gd name="connsiteY1646" fmla="*/ 572386 h 616315"/>
              <a:gd name="connsiteX1647" fmla="*/ 177027 w 1075273"/>
              <a:gd name="connsiteY1647" fmla="*/ 571993 h 616315"/>
              <a:gd name="connsiteX1648" fmla="*/ 176371 w 1075273"/>
              <a:gd name="connsiteY1648" fmla="*/ 571600 h 616315"/>
              <a:gd name="connsiteX1649" fmla="*/ 175847 w 1075273"/>
              <a:gd name="connsiteY1649" fmla="*/ 571337 h 616315"/>
              <a:gd name="connsiteX1650" fmla="*/ 175847 w 1075273"/>
              <a:gd name="connsiteY1650" fmla="*/ 570944 h 616315"/>
              <a:gd name="connsiteX1651" fmla="*/ 176371 w 1075273"/>
              <a:gd name="connsiteY1651" fmla="*/ 570682 h 616315"/>
              <a:gd name="connsiteX1652" fmla="*/ 175847 w 1075273"/>
              <a:gd name="connsiteY1652" fmla="*/ 570157 h 616315"/>
              <a:gd name="connsiteX1653" fmla="*/ 173748 w 1075273"/>
              <a:gd name="connsiteY1653" fmla="*/ 568452 h 616315"/>
              <a:gd name="connsiteX1654" fmla="*/ 173748 w 1075273"/>
              <a:gd name="connsiteY1654" fmla="*/ 565961 h 616315"/>
              <a:gd name="connsiteX1655" fmla="*/ 173748 w 1075273"/>
              <a:gd name="connsiteY1655" fmla="*/ 564256 h 616315"/>
              <a:gd name="connsiteX1656" fmla="*/ 170995 w 1075273"/>
              <a:gd name="connsiteY1656" fmla="*/ 561765 h 616315"/>
              <a:gd name="connsiteX1657" fmla="*/ 170995 w 1075273"/>
              <a:gd name="connsiteY1657" fmla="*/ 556782 h 616315"/>
              <a:gd name="connsiteX1658" fmla="*/ 170732 w 1075273"/>
              <a:gd name="connsiteY1658" fmla="*/ 555995 h 616315"/>
              <a:gd name="connsiteX1659" fmla="*/ 169552 w 1075273"/>
              <a:gd name="connsiteY1659" fmla="*/ 555339 h 616315"/>
              <a:gd name="connsiteX1660" fmla="*/ 168765 w 1075273"/>
              <a:gd name="connsiteY1660" fmla="*/ 555733 h 616315"/>
              <a:gd name="connsiteX1661" fmla="*/ 168765 w 1075273"/>
              <a:gd name="connsiteY1661" fmla="*/ 555077 h 616315"/>
              <a:gd name="connsiteX1662" fmla="*/ 168503 w 1075273"/>
              <a:gd name="connsiteY1662" fmla="*/ 552192 h 616315"/>
              <a:gd name="connsiteX1663" fmla="*/ 165749 w 1075273"/>
              <a:gd name="connsiteY1663" fmla="*/ 547996 h 616315"/>
              <a:gd name="connsiteX1664" fmla="*/ 162078 w 1075273"/>
              <a:gd name="connsiteY1664" fmla="*/ 544718 h 616315"/>
              <a:gd name="connsiteX1665" fmla="*/ 164963 w 1075273"/>
              <a:gd name="connsiteY1665" fmla="*/ 540915 h 616315"/>
              <a:gd name="connsiteX1666" fmla="*/ 165356 w 1075273"/>
              <a:gd name="connsiteY1666" fmla="*/ 539735 h 616315"/>
              <a:gd name="connsiteX1667" fmla="*/ 165356 w 1075273"/>
              <a:gd name="connsiteY1667" fmla="*/ 539079 h 616315"/>
              <a:gd name="connsiteX1668" fmla="*/ 165356 w 1075273"/>
              <a:gd name="connsiteY1668" fmla="*/ 538817 h 616315"/>
              <a:gd name="connsiteX1669" fmla="*/ 164307 w 1075273"/>
              <a:gd name="connsiteY1669" fmla="*/ 538817 h 616315"/>
              <a:gd name="connsiteX1670" fmla="*/ 163127 w 1075273"/>
              <a:gd name="connsiteY1670" fmla="*/ 538817 h 616315"/>
              <a:gd name="connsiteX1671" fmla="*/ 162733 w 1075273"/>
              <a:gd name="connsiteY1671" fmla="*/ 538424 h 616315"/>
              <a:gd name="connsiteX1672" fmla="*/ 162471 w 1075273"/>
              <a:gd name="connsiteY1672" fmla="*/ 538817 h 616315"/>
              <a:gd name="connsiteX1673" fmla="*/ 161816 w 1075273"/>
              <a:gd name="connsiteY1673" fmla="*/ 538424 h 616315"/>
              <a:gd name="connsiteX1674" fmla="*/ 161291 w 1075273"/>
              <a:gd name="connsiteY1674" fmla="*/ 538424 h 616315"/>
              <a:gd name="connsiteX1675" fmla="*/ 159586 w 1075273"/>
              <a:gd name="connsiteY1675" fmla="*/ 536719 h 616315"/>
              <a:gd name="connsiteX1676" fmla="*/ 159193 w 1075273"/>
              <a:gd name="connsiteY1676" fmla="*/ 536981 h 616315"/>
              <a:gd name="connsiteX1677" fmla="*/ 158537 w 1075273"/>
              <a:gd name="connsiteY1677" fmla="*/ 536719 h 616315"/>
              <a:gd name="connsiteX1678" fmla="*/ 158275 w 1075273"/>
              <a:gd name="connsiteY1678" fmla="*/ 536194 h 616315"/>
              <a:gd name="connsiteX1679" fmla="*/ 157750 w 1075273"/>
              <a:gd name="connsiteY1679" fmla="*/ 535801 h 616315"/>
              <a:gd name="connsiteX1680" fmla="*/ 157750 w 1075273"/>
              <a:gd name="connsiteY1680" fmla="*/ 535539 h 616315"/>
              <a:gd name="connsiteX1681" fmla="*/ 157095 w 1075273"/>
              <a:gd name="connsiteY1681" fmla="*/ 534883 h 616315"/>
              <a:gd name="connsiteX1682" fmla="*/ 157095 w 1075273"/>
              <a:gd name="connsiteY1682" fmla="*/ 534359 h 616315"/>
              <a:gd name="connsiteX1683" fmla="*/ 156439 w 1075273"/>
              <a:gd name="connsiteY1683" fmla="*/ 533703 h 616315"/>
              <a:gd name="connsiteX1684" fmla="*/ 154734 w 1075273"/>
              <a:gd name="connsiteY1684" fmla="*/ 533440 h 616315"/>
              <a:gd name="connsiteX1685" fmla="*/ 154210 w 1075273"/>
              <a:gd name="connsiteY1685" fmla="*/ 532785 h 616315"/>
              <a:gd name="connsiteX1686" fmla="*/ 153948 w 1075273"/>
              <a:gd name="connsiteY1686" fmla="*/ 532260 h 616315"/>
              <a:gd name="connsiteX1687" fmla="*/ 153554 w 1075273"/>
              <a:gd name="connsiteY1687" fmla="*/ 532260 h 616315"/>
              <a:gd name="connsiteX1688" fmla="*/ 152899 w 1075273"/>
              <a:gd name="connsiteY1688" fmla="*/ 531343 h 616315"/>
              <a:gd name="connsiteX1689" fmla="*/ 153554 w 1075273"/>
              <a:gd name="connsiteY1689" fmla="*/ 530818 h 616315"/>
              <a:gd name="connsiteX1690" fmla="*/ 153948 w 1075273"/>
              <a:gd name="connsiteY1690" fmla="*/ 530818 h 616315"/>
              <a:gd name="connsiteX1691" fmla="*/ 154997 w 1075273"/>
              <a:gd name="connsiteY1691" fmla="*/ 530556 h 616315"/>
              <a:gd name="connsiteX1692" fmla="*/ 155390 w 1075273"/>
              <a:gd name="connsiteY1692" fmla="*/ 530162 h 616315"/>
              <a:gd name="connsiteX1693" fmla="*/ 155652 w 1075273"/>
              <a:gd name="connsiteY1693" fmla="*/ 529900 h 616315"/>
              <a:gd name="connsiteX1694" fmla="*/ 156439 w 1075273"/>
              <a:gd name="connsiteY1694" fmla="*/ 530162 h 616315"/>
              <a:gd name="connsiteX1695" fmla="*/ 157488 w 1075273"/>
              <a:gd name="connsiteY1695" fmla="*/ 529113 h 616315"/>
              <a:gd name="connsiteX1696" fmla="*/ 157750 w 1075273"/>
              <a:gd name="connsiteY1696" fmla="*/ 529113 h 616315"/>
              <a:gd name="connsiteX1697" fmla="*/ 158275 w 1075273"/>
              <a:gd name="connsiteY1697" fmla="*/ 528720 h 616315"/>
              <a:gd name="connsiteX1698" fmla="*/ 158537 w 1075273"/>
              <a:gd name="connsiteY1698" fmla="*/ 528720 h 616315"/>
              <a:gd name="connsiteX1699" fmla="*/ 158537 w 1075273"/>
              <a:gd name="connsiteY1699" fmla="*/ 528458 h 616315"/>
              <a:gd name="connsiteX1700" fmla="*/ 158931 w 1075273"/>
              <a:gd name="connsiteY1700" fmla="*/ 528458 h 616315"/>
              <a:gd name="connsiteX1701" fmla="*/ 159193 w 1075273"/>
              <a:gd name="connsiteY1701" fmla="*/ 528458 h 616315"/>
              <a:gd name="connsiteX1702" fmla="*/ 159193 w 1075273"/>
              <a:gd name="connsiteY1702" fmla="*/ 527802 h 616315"/>
              <a:gd name="connsiteX1703" fmla="*/ 159980 w 1075273"/>
              <a:gd name="connsiteY1703" fmla="*/ 527409 h 616315"/>
              <a:gd name="connsiteX1704" fmla="*/ 160373 w 1075273"/>
              <a:gd name="connsiteY1704" fmla="*/ 527409 h 616315"/>
              <a:gd name="connsiteX1705" fmla="*/ 161029 w 1075273"/>
              <a:gd name="connsiteY1705" fmla="*/ 527015 h 616315"/>
              <a:gd name="connsiteX1706" fmla="*/ 161291 w 1075273"/>
              <a:gd name="connsiteY1706" fmla="*/ 527015 h 616315"/>
              <a:gd name="connsiteX1707" fmla="*/ 161816 w 1075273"/>
              <a:gd name="connsiteY1707" fmla="*/ 526360 h 616315"/>
              <a:gd name="connsiteX1708" fmla="*/ 162471 w 1075273"/>
              <a:gd name="connsiteY1708" fmla="*/ 525966 h 616315"/>
              <a:gd name="connsiteX1709" fmla="*/ 162733 w 1075273"/>
              <a:gd name="connsiteY1709" fmla="*/ 525966 h 616315"/>
              <a:gd name="connsiteX1710" fmla="*/ 162733 w 1075273"/>
              <a:gd name="connsiteY1710" fmla="*/ 525704 h 616315"/>
              <a:gd name="connsiteX1711" fmla="*/ 162733 w 1075273"/>
              <a:gd name="connsiteY1711" fmla="*/ 525179 h 616315"/>
              <a:gd name="connsiteX1712" fmla="*/ 162733 w 1075273"/>
              <a:gd name="connsiteY1712" fmla="*/ 524917 h 616315"/>
              <a:gd name="connsiteX1713" fmla="*/ 163127 w 1075273"/>
              <a:gd name="connsiteY1713" fmla="*/ 524261 h 616315"/>
              <a:gd name="connsiteX1714" fmla="*/ 163651 w 1075273"/>
              <a:gd name="connsiteY1714" fmla="*/ 523737 h 616315"/>
              <a:gd name="connsiteX1715" fmla="*/ 163914 w 1075273"/>
              <a:gd name="connsiteY1715" fmla="*/ 523081 h 616315"/>
              <a:gd name="connsiteX1716" fmla="*/ 164307 w 1075273"/>
              <a:gd name="connsiteY1716" fmla="*/ 522819 h 616315"/>
              <a:gd name="connsiteX1717" fmla="*/ 164963 w 1075273"/>
              <a:gd name="connsiteY1717" fmla="*/ 522426 h 616315"/>
              <a:gd name="connsiteX1718" fmla="*/ 164963 w 1075273"/>
              <a:gd name="connsiteY1718" fmla="*/ 522032 h 616315"/>
              <a:gd name="connsiteX1719" fmla="*/ 163651 w 1075273"/>
              <a:gd name="connsiteY1719" fmla="*/ 519541 h 616315"/>
              <a:gd name="connsiteX1720" fmla="*/ 162471 w 1075273"/>
              <a:gd name="connsiteY1720" fmla="*/ 518885 h 616315"/>
              <a:gd name="connsiteX1721" fmla="*/ 162078 w 1075273"/>
              <a:gd name="connsiteY1721" fmla="*/ 518885 h 616315"/>
              <a:gd name="connsiteX1722" fmla="*/ 160373 w 1075273"/>
              <a:gd name="connsiteY1722" fmla="*/ 517180 h 616315"/>
              <a:gd name="connsiteX1723" fmla="*/ 159980 w 1075273"/>
              <a:gd name="connsiteY1723" fmla="*/ 516656 h 616315"/>
              <a:gd name="connsiteX1724" fmla="*/ 159980 w 1075273"/>
              <a:gd name="connsiteY1724" fmla="*/ 516393 h 616315"/>
              <a:gd name="connsiteX1725" fmla="*/ 159980 w 1075273"/>
              <a:gd name="connsiteY1725" fmla="*/ 515738 h 616315"/>
              <a:gd name="connsiteX1726" fmla="*/ 159980 w 1075273"/>
              <a:gd name="connsiteY1726" fmla="*/ 515345 h 616315"/>
              <a:gd name="connsiteX1727" fmla="*/ 160635 w 1075273"/>
              <a:gd name="connsiteY1727" fmla="*/ 515345 h 616315"/>
              <a:gd name="connsiteX1728" fmla="*/ 160635 w 1075273"/>
              <a:gd name="connsiteY1728" fmla="*/ 514295 h 616315"/>
              <a:gd name="connsiteX1729" fmla="*/ 162078 w 1075273"/>
              <a:gd name="connsiteY1729" fmla="*/ 514295 h 616315"/>
              <a:gd name="connsiteX1730" fmla="*/ 161816 w 1075273"/>
              <a:gd name="connsiteY1730" fmla="*/ 513246 h 616315"/>
              <a:gd name="connsiteX1731" fmla="*/ 164569 w 1075273"/>
              <a:gd name="connsiteY1731" fmla="*/ 512460 h 616315"/>
              <a:gd name="connsiteX1732" fmla="*/ 164569 w 1075273"/>
              <a:gd name="connsiteY1732" fmla="*/ 511542 h 616315"/>
              <a:gd name="connsiteX1733" fmla="*/ 166405 w 1075273"/>
              <a:gd name="connsiteY1733" fmla="*/ 509312 h 616315"/>
              <a:gd name="connsiteX1734" fmla="*/ 167454 w 1075273"/>
              <a:gd name="connsiteY1734" fmla="*/ 507477 h 616315"/>
              <a:gd name="connsiteX1735" fmla="*/ 166405 w 1075273"/>
              <a:gd name="connsiteY1735" fmla="*/ 505903 h 616315"/>
              <a:gd name="connsiteX1736" fmla="*/ 165749 w 1075273"/>
              <a:gd name="connsiteY1736" fmla="*/ 503674 h 616315"/>
              <a:gd name="connsiteX1737" fmla="*/ 165749 w 1075273"/>
              <a:gd name="connsiteY1737" fmla="*/ 503280 h 616315"/>
              <a:gd name="connsiteX1738" fmla="*/ 166405 w 1075273"/>
              <a:gd name="connsiteY1738" fmla="*/ 503018 h 616315"/>
              <a:gd name="connsiteX1739" fmla="*/ 166405 w 1075273"/>
              <a:gd name="connsiteY1739" fmla="*/ 502625 h 616315"/>
              <a:gd name="connsiteX1740" fmla="*/ 177682 w 1075273"/>
              <a:gd name="connsiteY1740" fmla="*/ 500920 h 616315"/>
              <a:gd name="connsiteX1741" fmla="*/ 178469 w 1075273"/>
              <a:gd name="connsiteY1741" fmla="*/ 500133 h 616315"/>
              <a:gd name="connsiteX1742" fmla="*/ 178076 w 1075273"/>
              <a:gd name="connsiteY1742" fmla="*/ 499084 h 616315"/>
              <a:gd name="connsiteX1743" fmla="*/ 178469 w 1075273"/>
              <a:gd name="connsiteY1743" fmla="*/ 498297 h 616315"/>
              <a:gd name="connsiteX1744" fmla="*/ 178469 w 1075273"/>
              <a:gd name="connsiteY1744" fmla="*/ 495544 h 616315"/>
              <a:gd name="connsiteX1745" fmla="*/ 177682 w 1075273"/>
              <a:gd name="connsiteY1745" fmla="*/ 494495 h 616315"/>
              <a:gd name="connsiteX1746" fmla="*/ 178469 w 1075273"/>
              <a:gd name="connsiteY1746" fmla="*/ 493446 h 616315"/>
              <a:gd name="connsiteX1747" fmla="*/ 177682 w 1075273"/>
              <a:gd name="connsiteY1747" fmla="*/ 492659 h 616315"/>
              <a:gd name="connsiteX1748" fmla="*/ 178076 w 1075273"/>
              <a:gd name="connsiteY1748" fmla="*/ 490298 h 616315"/>
              <a:gd name="connsiteX1749" fmla="*/ 175847 w 1075273"/>
              <a:gd name="connsiteY1749" fmla="*/ 490298 h 616315"/>
              <a:gd name="connsiteX1750" fmla="*/ 175847 w 1075273"/>
              <a:gd name="connsiteY1750" fmla="*/ 488856 h 616315"/>
              <a:gd name="connsiteX1751" fmla="*/ 177289 w 1075273"/>
              <a:gd name="connsiteY1751" fmla="*/ 485971 h 616315"/>
              <a:gd name="connsiteX1752" fmla="*/ 177682 w 1075273"/>
              <a:gd name="connsiteY1752" fmla="*/ 485971 h 616315"/>
              <a:gd name="connsiteX1753" fmla="*/ 177682 w 1075273"/>
              <a:gd name="connsiteY1753" fmla="*/ 484922 h 616315"/>
              <a:gd name="connsiteX1754" fmla="*/ 177682 w 1075273"/>
              <a:gd name="connsiteY1754" fmla="*/ 484660 h 616315"/>
              <a:gd name="connsiteX1755" fmla="*/ 177682 w 1075273"/>
              <a:gd name="connsiteY1755" fmla="*/ 484135 h 616315"/>
              <a:gd name="connsiteX1756" fmla="*/ 178469 w 1075273"/>
              <a:gd name="connsiteY1756" fmla="*/ 484660 h 616315"/>
              <a:gd name="connsiteX1757" fmla="*/ 178469 w 1075273"/>
              <a:gd name="connsiteY1757" fmla="*/ 483480 h 616315"/>
              <a:gd name="connsiteX1758" fmla="*/ 178731 w 1075273"/>
              <a:gd name="connsiteY1758" fmla="*/ 483480 h 616315"/>
              <a:gd name="connsiteX1759" fmla="*/ 178731 w 1075273"/>
              <a:gd name="connsiteY1759" fmla="*/ 482693 h 616315"/>
              <a:gd name="connsiteX1760" fmla="*/ 179125 w 1075273"/>
              <a:gd name="connsiteY1760" fmla="*/ 482300 h 616315"/>
              <a:gd name="connsiteX1761" fmla="*/ 179125 w 1075273"/>
              <a:gd name="connsiteY1761" fmla="*/ 482037 h 616315"/>
              <a:gd name="connsiteX1762" fmla="*/ 178731 w 1075273"/>
              <a:gd name="connsiteY1762" fmla="*/ 481381 h 616315"/>
              <a:gd name="connsiteX1763" fmla="*/ 178731 w 1075273"/>
              <a:gd name="connsiteY1763" fmla="*/ 480988 h 616315"/>
              <a:gd name="connsiteX1764" fmla="*/ 179125 w 1075273"/>
              <a:gd name="connsiteY1764" fmla="*/ 480595 h 616315"/>
              <a:gd name="connsiteX1765" fmla="*/ 179387 w 1075273"/>
              <a:gd name="connsiteY1765" fmla="*/ 479939 h 616315"/>
              <a:gd name="connsiteX1766" fmla="*/ 180174 w 1075273"/>
              <a:gd name="connsiteY1766" fmla="*/ 479939 h 616315"/>
              <a:gd name="connsiteX1767" fmla="*/ 180567 w 1075273"/>
              <a:gd name="connsiteY1767" fmla="*/ 479939 h 616315"/>
              <a:gd name="connsiteX1768" fmla="*/ 180829 w 1075273"/>
              <a:gd name="connsiteY1768" fmla="*/ 479546 h 616315"/>
              <a:gd name="connsiteX1769" fmla="*/ 179912 w 1075273"/>
              <a:gd name="connsiteY1769" fmla="*/ 479284 h 616315"/>
              <a:gd name="connsiteX1770" fmla="*/ 179912 w 1075273"/>
              <a:gd name="connsiteY1770" fmla="*/ 478759 h 616315"/>
              <a:gd name="connsiteX1771" fmla="*/ 178731 w 1075273"/>
              <a:gd name="connsiteY1771" fmla="*/ 478497 h 616315"/>
              <a:gd name="connsiteX1772" fmla="*/ 178731 w 1075273"/>
              <a:gd name="connsiteY1772" fmla="*/ 477841 h 616315"/>
              <a:gd name="connsiteX1773" fmla="*/ 179125 w 1075273"/>
              <a:gd name="connsiteY1773" fmla="*/ 477316 h 616315"/>
              <a:gd name="connsiteX1774" fmla="*/ 179912 w 1075273"/>
              <a:gd name="connsiteY1774" fmla="*/ 477054 h 616315"/>
              <a:gd name="connsiteX1775" fmla="*/ 180567 w 1075273"/>
              <a:gd name="connsiteY1775" fmla="*/ 476399 h 616315"/>
              <a:gd name="connsiteX1776" fmla="*/ 182665 w 1075273"/>
              <a:gd name="connsiteY1776" fmla="*/ 477054 h 616315"/>
              <a:gd name="connsiteX1777" fmla="*/ 182928 w 1075273"/>
              <a:gd name="connsiteY1777" fmla="*/ 476399 h 616315"/>
              <a:gd name="connsiteX1778" fmla="*/ 183714 w 1075273"/>
              <a:gd name="connsiteY1778" fmla="*/ 473120 h 616315"/>
              <a:gd name="connsiteX1779" fmla="*/ 183714 w 1075273"/>
              <a:gd name="connsiteY1779" fmla="*/ 471416 h 616315"/>
              <a:gd name="connsiteX1780" fmla="*/ 184108 w 1075273"/>
              <a:gd name="connsiteY1780" fmla="*/ 470760 h 616315"/>
              <a:gd name="connsiteX1781" fmla="*/ 183714 w 1075273"/>
              <a:gd name="connsiteY1781" fmla="*/ 467875 h 616315"/>
              <a:gd name="connsiteX1782" fmla="*/ 184370 w 1075273"/>
              <a:gd name="connsiteY1782" fmla="*/ 463679 h 616315"/>
              <a:gd name="connsiteX1783" fmla="*/ 187648 w 1075273"/>
              <a:gd name="connsiteY1783" fmla="*/ 463286 h 616315"/>
              <a:gd name="connsiteX1784" fmla="*/ 190009 w 1075273"/>
              <a:gd name="connsiteY1784" fmla="*/ 462892 h 616315"/>
              <a:gd name="connsiteX1785" fmla="*/ 191844 w 1075273"/>
              <a:gd name="connsiteY1785" fmla="*/ 462499 h 616315"/>
              <a:gd name="connsiteX1786" fmla="*/ 192238 w 1075273"/>
              <a:gd name="connsiteY1786" fmla="*/ 455811 h 616315"/>
              <a:gd name="connsiteX1787" fmla="*/ 193680 w 1075273"/>
              <a:gd name="connsiteY1787" fmla="*/ 455418 h 616315"/>
              <a:gd name="connsiteX1788" fmla="*/ 192631 w 1075273"/>
              <a:gd name="connsiteY1788" fmla="*/ 453319 h 616315"/>
              <a:gd name="connsiteX1789" fmla="*/ 191451 w 1075273"/>
              <a:gd name="connsiteY1789" fmla="*/ 453057 h 616315"/>
              <a:gd name="connsiteX1790" fmla="*/ 189091 w 1075273"/>
              <a:gd name="connsiteY1790" fmla="*/ 451877 h 616315"/>
              <a:gd name="connsiteX1791" fmla="*/ 189746 w 1075273"/>
              <a:gd name="connsiteY1791" fmla="*/ 451877 h 616315"/>
              <a:gd name="connsiteX1792" fmla="*/ 188697 w 1075273"/>
              <a:gd name="connsiteY1792" fmla="*/ 450959 h 616315"/>
              <a:gd name="connsiteX1793" fmla="*/ 186993 w 1075273"/>
              <a:gd name="connsiteY1793" fmla="*/ 447681 h 616315"/>
              <a:gd name="connsiteX1794" fmla="*/ 187255 w 1075273"/>
              <a:gd name="connsiteY1794" fmla="*/ 446763 h 616315"/>
              <a:gd name="connsiteX1795" fmla="*/ 188304 w 1075273"/>
              <a:gd name="connsiteY1795" fmla="*/ 446239 h 616315"/>
              <a:gd name="connsiteX1796" fmla="*/ 188304 w 1075273"/>
              <a:gd name="connsiteY1796" fmla="*/ 444796 h 616315"/>
              <a:gd name="connsiteX1797" fmla="*/ 185157 w 1075273"/>
              <a:gd name="connsiteY1797" fmla="*/ 439682 h 616315"/>
              <a:gd name="connsiteX1798" fmla="*/ 183452 w 1075273"/>
              <a:gd name="connsiteY1798" fmla="*/ 437453 h 616315"/>
              <a:gd name="connsiteX1799" fmla="*/ 174535 w 1075273"/>
              <a:gd name="connsiteY1799" fmla="*/ 442042 h 616315"/>
              <a:gd name="connsiteX1800" fmla="*/ 170995 w 1075273"/>
              <a:gd name="connsiteY1800" fmla="*/ 443091 h 616315"/>
              <a:gd name="connsiteX1801" fmla="*/ 167454 w 1075273"/>
              <a:gd name="connsiteY1801" fmla="*/ 445320 h 616315"/>
              <a:gd name="connsiteX1802" fmla="*/ 166667 w 1075273"/>
              <a:gd name="connsiteY1802" fmla="*/ 445976 h 616315"/>
              <a:gd name="connsiteX1803" fmla="*/ 164569 w 1075273"/>
              <a:gd name="connsiteY1803" fmla="*/ 446763 h 616315"/>
              <a:gd name="connsiteX1804" fmla="*/ 164569 w 1075273"/>
              <a:gd name="connsiteY1804" fmla="*/ 445976 h 616315"/>
              <a:gd name="connsiteX1805" fmla="*/ 164569 w 1075273"/>
              <a:gd name="connsiteY1805" fmla="*/ 445320 h 616315"/>
              <a:gd name="connsiteX1806" fmla="*/ 164569 w 1075273"/>
              <a:gd name="connsiteY1806" fmla="*/ 444796 h 616315"/>
              <a:gd name="connsiteX1807" fmla="*/ 164307 w 1075273"/>
              <a:gd name="connsiteY1807" fmla="*/ 444796 h 616315"/>
              <a:gd name="connsiteX1808" fmla="*/ 163914 w 1075273"/>
              <a:gd name="connsiteY1808" fmla="*/ 444140 h 616315"/>
              <a:gd name="connsiteX1809" fmla="*/ 163651 w 1075273"/>
              <a:gd name="connsiteY1809" fmla="*/ 443091 h 616315"/>
              <a:gd name="connsiteX1810" fmla="*/ 163127 w 1075273"/>
              <a:gd name="connsiteY1810" fmla="*/ 442698 h 616315"/>
              <a:gd name="connsiteX1811" fmla="*/ 161816 w 1075273"/>
              <a:gd name="connsiteY1811" fmla="*/ 442698 h 616315"/>
              <a:gd name="connsiteX1812" fmla="*/ 161291 w 1075273"/>
              <a:gd name="connsiteY1812" fmla="*/ 442042 h 616315"/>
              <a:gd name="connsiteX1813" fmla="*/ 158537 w 1075273"/>
              <a:gd name="connsiteY1813" fmla="*/ 442698 h 616315"/>
              <a:gd name="connsiteX1814" fmla="*/ 158537 w 1075273"/>
              <a:gd name="connsiteY1814" fmla="*/ 442436 h 616315"/>
              <a:gd name="connsiteX1815" fmla="*/ 157750 w 1075273"/>
              <a:gd name="connsiteY1815" fmla="*/ 443091 h 616315"/>
              <a:gd name="connsiteX1816" fmla="*/ 156046 w 1075273"/>
              <a:gd name="connsiteY1816" fmla="*/ 444140 h 616315"/>
              <a:gd name="connsiteX1817" fmla="*/ 155390 w 1075273"/>
              <a:gd name="connsiteY1817" fmla="*/ 445320 h 616315"/>
              <a:gd name="connsiteX1818" fmla="*/ 153554 w 1075273"/>
              <a:gd name="connsiteY1818" fmla="*/ 445976 h 616315"/>
              <a:gd name="connsiteX1819" fmla="*/ 151194 w 1075273"/>
              <a:gd name="connsiteY1819" fmla="*/ 441387 h 616315"/>
              <a:gd name="connsiteX1820" fmla="*/ 150669 w 1075273"/>
              <a:gd name="connsiteY1820" fmla="*/ 439157 h 616315"/>
              <a:gd name="connsiteX1821" fmla="*/ 150669 w 1075273"/>
              <a:gd name="connsiteY1821" fmla="*/ 438502 h 616315"/>
              <a:gd name="connsiteX1822" fmla="*/ 148571 w 1075273"/>
              <a:gd name="connsiteY1822" fmla="*/ 437715 h 616315"/>
              <a:gd name="connsiteX1823" fmla="*/ 144768 w 1075273"/>
              <a:gd name="connsiteY1823" fmla="*/ 438895 h 616315"/>
              <a:gd name="connsiteX1824" fmla="*/ 142933 w 1075273"/>
              <a:gd name="connsiteY1824" fmla="*/ 438240 h 616315"/>
              <a:gd name="connsiteX1825" fmla="*/ 141228 w 1075273"/>
              <a:gd name="connsiteY1825" fmla="*/ 435355 h 616315"/>
              <a:gd name="connsiteX1826" fmla="*/ 139786 w 1075273"/>
              <a:gd name="connsiteY1826" fmla="*/ 434699 h 616315"/>
              <a:gd name="connsiteX1827" fmla="*/ 138736 w 1075273"/>
              <a:gd name="connsiteY1827" fmla="*/ 435355 h 616315"/>
              <a:gd name="connsiteX1828" fmla="*/ 134409 w 1075273"/>
              <a:gd name="connsiteY1828" fmla="*/ 436010 h 616315"/>
              <a:gd name="connsiteX1829" fmla="*/ 134409 w 1075273"/>
              <a:gd name="connsiteY1829" fmla="*/ 435355 h 616315"/>
              <a:gd name="connsiteX1830" fmla="*/ 134147 w 1075273"/>
              <a:gd name="connsiteY1830" fmla="*/ 433519 h 616315"/>
              <a:gd name="connsiteX1831" fmla="*/ 134409 w 1075273"/>
              <a:gd name="connsiteY1831" fmla="*/ 432076 h 616315"/>
              <a:gd name="connsiteX1832" fmla="*/ 133754 w 1075273"/>
              <a:gd name="connsiteY1832" fmla="*/ 429323 h 616315"/>
              <a:gd name="connsiteX1833" fmla="*/ 133360 w 1075273"/>
              <a:gd name="connsiteY1833" fmla="*/ 428142 h 616315"/>
              <a:gd name="connsiteX1834" fmla="*/ 133754 w 1075273"/>
              <a:gd name="connsiteY1834" fmla="*/ 426700 h 616315"/>
              <a:gd name="connsiteX1835" fmla="*/ 133360 w 1075273"/>
              <a:gd name="connsiteY1835" fmla="*/ 425257 h 616315"/>
              <a:gd name="connsiteX1836" fmla="*/ 133754 w 1075273"/>
              <a:gd name="connsiteY1836" fmla="*/ 424602 h 616315"/>
              <a:gd name="connsiteX1837" fmla="*/ 131918 w 1075273"/>
              <a:gd name="connsiteY1837" fmla="*/ 421455 h 616315"/>
              <a:gd name="connsiteX1838" fmla="*/ 131655 w 1075273"/>
              <a:gd name="connsiteY1838" fmla="*/ 420406 h 616315"/>
              <a:gd name="connsiteX1839" fmla="*/ 130475 w 1075273"/>
              <a:gd name="connsiteY1839" fmla="*/ 419619 h 616315"/>
              <a:gd name="connsiteX1840" fmla="*/ 130213 w 1075273"/>
              <a:gd name="connsiteY1840" fmla="*/ 418701 h 616315"/>
              <a:gd name="connsiteX1841" fmla="*/ 129820 w 1075273"/>
              <a:gd name="connsiteY1841" fmla="*/ 418701 h 616315"/>
              <a:gd name="connsiteX1842" fmla="*/ 129033 w 1075273"/>
              <a:gd name="connsiteY1842" fmla="*/ 418963 h 616315"/>
              <a:gd name="connsiteX1843" fmla="*/ 128115 w 1075273"/>
              <a:gd name="connsiteY1843" fmla="*/ 418963 h 616315"/>
              <a:gd name="connsiteX1844" fmla="*/ 126279 w 1075273"/>
              <a:gd name="connsiteY1844" fmla="*/ 419619 h 616315"/>
              <a:gd name="connsiteX1845" fmla="*/ 126672 w 1075273"/>
              <a:gd name="connsiteY1845" fmla="*/ 420799 h 616315"/>
              <a:gd name="connsiteX1846" fmla="*/ 125492 w 1075273"/>
              <a:gd name="connsiteY1846" fmla="*/ 422242 h 616315"/>
              <a:gd name="connsiteX1847" fmla="*/ 123788 w 1075273"/>
              <a:gd name="connsiteY1847" fmla="*/ 421848 h 616315"/>
              <a:gd name="connsiteX1848" fmla="*/ 123394 w 1075273"/>
              <a:gd name="connsiteY1848" fmla="*/ 422242 h 616315"/>
              <a:gd name="connsiteX1849" fmla="*/ 118411 w 1075273"/>
              <a:gd name="connsiteY1849" fmla="*/ 422504 h 616315"/>
              <a:gd name="connsiteX1850" fmla="*/ 117100 w 1075273"/>
              <a:gd name="connsiteY1850" fmla="*/ 422504 h 616315"/>
              <a:gd name="connsiteX1851" fmla="*/ 111855 w 1075273"/>
              <a:gd name="connsiteY1851" fmla="*/ 420406 h 616315"/>
              <a:gd name="connsiteX1852" fmla="*/ 112117 w 1075273"/>
              <a:gd name="connsiteY1852" fmla="*/ 420406 h 616315"/>
              <a:gd name="connsiteX1853" fmla="*/ 112117 w 1075273"/>
              <a:gd name="connsiteY1853" fmla="*/ 419619 h 616315"/>
              <a:gd name="connsiteX1854" fmla="*/ 111855 w 1075273"/>
              <a:gd name="connsiteY1854" fmla="*/ 418963 h 616315"/>
              <a:gd name="connsiteX1855" fmla="*/ 113559 w 1075273"/>
              <a:gd name="connsiteY1855" fmla="*/ 418176 h 616315"/>
              <a:gd name="connsiteX1856" fmla="*/ 114215 w 1075273"/>
              <a:gd name="connsiteY1856" fmla="*/ 416865 h 616315"/>
              <a:gd name="connsiteX1857" fmla="*/ 114215 w 1075273"/>
              <a:gd name="connsiteY1857" fmla="*/ 415816 h 616315"/>
              <a:gd name="connsiteX1858" fmla="*/ 113953 w 1075273"/>
              <a:gd name="connsiteY1858" fmla="*/ 415816 h 616315"/>
              <a:gd name="connsiteX1859" fmla="*/ 113953 w 1075273"/>
              <a:gd name="connsiteY1859" fmla="*/ 416078 h 616315"/>
              <a:gd name="connsiteX1860" fmla="*/ 112117 w 1075273"/>
              <a:gd name="connsiteY1860" fmla="*/ 415423 h 616315"/>
              <a:gd name="connsiteX1861" fmla="*/ 108970 w 1075273"/>
              <a:gd name="connsiteY1861" fmla="*/ 416603 h 616315"/>
              <a:gd name="connsiteX1862" fmla="*/ 108576 w 1075273"/>
              <a:gd name="connsiteY1862" fmla="*/ 417258 h 616315"/>
              <a:gd name="connsiteX1863" fmla="*/ 102151 w 1075273"/>
              <a:gd name="connsiteY1863" fmla="*/ 416865 h 616315"/>
              <a:gd name="connsiteX1864" fmla="*/ 101495 w 1075273"/>
              <a:gd name="connsiteY1864" fmla="*/ 416603 h 616315"/>
              <a:gd name="connsiteX1865" fmla="*/ 98217 w 1075273"/>
              <a:gd name="connsiteY1865" fmla="*/ 417258 h 616315"/>
              <a:gd name="connsiteX1866" fmla="*/ 97168 w 1075273"/>
              <a:gd name="connsiteY1866" fmla="*/ 413325 h 616315"/>
              <a:gd name="connsiteX1867" fmla="*/ 94414 w 1075273"/>
              <a:gd name="connsiteY1867" fmla="*/ 409784 h 616315"/>
              <a:gd name="connsiteX1868" fmla="*/ 91529 w 1075273"/>
              <a:gd name="connsiteY1868" fmla="*/ 407424 h 616315"/>
              <a:gd name="connsiteX1869" fmla="*/ 87989 w 1075273"/>
              <a:gd name="connsiteY1869" fmla="*/ 404801 h 616315"/>
              <a:gd name="connsiteX1870" fmla="*/ 86153 w 1075273"/>
              <a:gd name="connsiteY1870" fmla="*/ 404145 h 616315"/>
              <a:gd name="connsiteX1871" fmla="*/ 81957 w 1075273"/>
              <a:gd name="connsiteY1871" fmla="*/ 405194 h 616315"/>
              <a:gd name="connsiteX1872" fmla="*/ 82350 w 1075273"/>
              <a:gd name="connsiteY1872" fmla="*/ 405457 h 616315"/>
              <a:gd name="connsiteX1873" fmla="*/ 80514 w 1075273"/>
              <a:gd name="connsiteY1873" fmla="*/ 406244 h 616315"/>
              <a:gd name="connsiteX1874" fmla="*/ 79596 w 1075273"/>
              <a:gd name="connsiteY1874" fmla="*/ 406244 h 616315"/>
              <a:gd name="connsiteX1875" fmla="*/ 79596 w 1075273"/>
              <a:gd name="connsiteY1875" fmla="*/ 405981 h 616315"/>
              <a:gd name="connsiteX1876" fmla="*/ 78154 w 1075273"/>
              <a:gd name="connsiteY1876" fmla="*/ 406637 h 616315"/>
              <a:gd name="connsiteX1877" fmla="*/ 77367 w 1075273"/>
              <a:gd name="connsiteY1877" fmla="*/ 406637 h 616315"/>
              <a:gd name="connsiteX1878" fmla="*/ 77367 w 1075273"/>
              <a:gd name="connsiteY1878" fmla="*/ 403359 h 616315"/>
              <a:gd name="connsiteX1879" fmla="*/ 74876 w 1075273"/>
              <a:gd name="connsiteY1879" fmla="*/ 403359 h 616315"/>
              <a:gd name="connsiteX1880" fmla="*/ 71335 w 1075273"/>
              <a:gd name="connsiteY1880" fmla="*/ 402047 h 616315"/>
              <a:gd name="connsiteX1881" fmla="*/ 70942 w 1075273"/>
              <a:gd name="connsiteY1881" fmla="*/ 403359 h 616315"/>
              <a:gd name="connsiteX1882" fmla="*/ 70680 w 1075273"/>
              <a:gd name="connsiteY1882" fmla="*/ 403359 h 616315"/>
              <a:gd name="connsiteX1883" fmla="*/ 70155 w 1075273"/>
              <a:gd name="connsiteY1883" fmla="*/ 403359 h 616315"/>
              <a:gd name="connsiteX1884" fmla="*/ 70155 w 1075273"/>
              <a:gd name="connsiteY1884" fmla="*/ 403752 h 616315"/>
              <a:gd name="connsiteX1885" fmla="*/ 69893 w 1075273"/>
              <a:gd name="connsiteY1885" fmla="*/ 404145 h 616315"/>
              <a:gd name="connsiteX1886" fmla="*/ 69893 w 1075273"/>
              <a:gd name="connsiteY1886" fmla="*/ 405194 h 616315"/>
              <a:gd name="connsiteX1887" fmla="*/ 69237 w 1075273"/>
              <a:gd name="connsiteY1887" fmla="*/ 405457 h 616315"/>
              <a:gd name="connsiteX1888" fmla="*/ 69499 w 1075273"/>
              <a:gd name="connsiteY1888" fmla="*/ 405981 h 616315"/>
              <a:gd name="connsiteX1889" fmla="*/ 68844 w 1075273"/>
              <a:gd name="connsiteY1889" fmla="*/ 406637 h 616315"/>
              <a:gd name="connsiteX1890" fmla="*/ 68450 w 1075273"/>
              <a:gd name="connsiteY1890" fmla="*/ 406899 h 616315"/>
              <a:gd name="connsiteX1891" fmla="*/ 67795 w 1075273"/>
              <a:gd name="connsiteY1891" fmla="*/ 405457 h 616315"/>
              <a:gd name="connsiteX1892" fmla="*/ 66352 w 1075273"/>
              <a:gd name="connsiteY1892" fmla="*/ 405981 h 616315"/>
              <a:gd name="connsiteX1893" fmla="*/ 65959 w 1075273"/>
              <a:gd name="connsiteY1893" fmla="*/ 405981 h 616315"/>
              <a:gd name="connsiteX1894" fmla="*/ 65959 w 1075273"/>
              <a:gd name="connsiteY1894" fmla="*/ 405194 h 616315"/>
              <a:gd name="connsiteX1895" fmla="*/ 63861 w 1075273"/>
              <a:gd name="connsiteY1895" fmla="*/ 405981 h 616315"/>
              <a:gd name="connsiteX1896" fmla="*/ 64254 w 1075273"/>
              <a:gd name="connsiteY1896" fmla="*/ 407424 h 616315"/>
              <a:gd name="connsiteX1897" fmla="*/ 62812 w 1075273"/>
              <a:gd name="connsiteY1897" fmla="*/ 408735 h 616315"/>
              <a:gd name="connsiteX1898" fmla="*/ 61763 w 1075273"/>
              <a:gd name="connsiteY1898" fmla="*/ 406637 h 616315"/>
              <a:gd name="connsiteX1899" fmla="*/ 60714 w 1075273"/>
              <a:gd name="connsiteY1899" fmla="*/ 407424 h 616315"/>
              <a:gd name="connsiteX1900" fmla="*/ 59271 w 1075273"/>
              <a:gd name="connsiteY1900" fmla="*/ 405981 h 616315"/>
              <a:gd name="connsiteX1901" fmla="*/ 57829 w 1075273"/>
              <a:gd name="connsiteY1901" fmla="*/ 405194 h 616315"/>
              <a:gd name="connsiteX1902" fmla="*/ 57173 w 1075273"/>
              <a:gd name="connsiteY1902" fmla="*/ 404145 h 616315"/>
              <a:gd name="connsiteX1903" fmla="*/ 50092 w 1075273"/>
              <a:gd name="connsiteY1903" fmla="*/ 398376 h 616315"/>
              <a:gd name="connsiteX1904" fmla="*/ 48256 w 1075273"/>
              <a:gd name="connsiteY1904" fmla="*/ 396671 h 616315"/>
              <a:gd name="connsiteX1905" fmla="*/ 46814 w 1075273"/>
              <a:gd name="connsiteY1905" fmla="*/ 396278 h 616315"/>
              <a:gd name="connsiteX1906" fmla="*/ 47338 w 1075273"/>
              <a:gd name="connsiteY1906" fmla="*/ 394966 h 616315"/>
              <a:gd name="connsiteX1907" fmla="*/ 47338 w 1075273"/>
              <a:gd name="connsiteY1907" fmla="*/ 394573 h 616315"/>
              <a:gd name="connsiteX1908" fmla="*/ 46551 w 1075273"/>
              <a:gd name="connsiteY1908" fmla="*/ 393524 h 616315"/>
              <a:gd name="connsiteX1909" fmla="*/ 45502 w 1075273"/>
              <a:gd name="connsiteY1909" fmla="*/ 393262 h 616315"/>
              <a:gd name="connsiteX1910" fmla="*/ 42880 w 1075273"/>
              <a:gd name="connsiteY1910" fmla="*/ 394966 h 616315"/>
              <a:gd name="connsiteX1911" fmla="*/ 35799 w 1075273"/>
              <a:gd name="connsiteY1911" fmla="*/ 396015 h 616315"/>
              <a:gd name="connsiteX1912" fmla="*/ 35536 w 1075273"/>
              <a:gd name="connsiteY1912" fmla="*/ 395622 h 616315"/>
              <a:gd name="connsiteX1913" fmla="*/ 35536 w 1075273"/>
              <a:gd name="connsiteY1913" fmla="*/ 396278 h 616315"/>
              <a:gd name="connsiteX1914" fmla="*/ 35143 w 1075273"/>
              <a:gd name="connsiteY1914" fmla="*/ 396278 h 616315"/>
              <a:gd name="connsiteX1915" fmla="*/ 34094 w 1075273"/>
              <a:gd name="connsiteY1915" fmla="*/ 396015 h 616315"/>
              <a:gd name="connsiteX1916" fmla="*/ 33438 w 1075273"/>
              <a:gd name="connsiteY1916" fmla="*/ 395622 h 616315"/>
              <a:gd name="connsiteX1917" fmla="*/ 32258 w 1075273"/>
              <a:gd name="connsiteY1917" fmla="*/ 396278 h 616315"/>
              <a:gd name="connsiteX1918" fmla="*/ 31340 w 1075273"/>
              <a:gd name="connsiteY1918" fmla="*/ 396278 h 616315"/>
              <a:gd name="connsiteX1919" fmla="*/ 29111 w 1075273"/>
              <a:gd name="connsiteY1919" fmla="*/ 397720 h 616315"/>
              <a:gd name="connsiteX1920" fmla="*/ 27013 w 1075273"/>
              <a:gd name="connsiteY1920" fmla="*/ 398900 h 616315"/>
              <a:gd name="connsiteX1921" fmla="*/ 25177 w 1075273"/>
              <a:gd name="connsiteY1921" fmla="*/ 399163 h 616315"/>
              <a:gd name="connsiteX1922" fmla="*/ 24521 w 1075273"/>
              <a:gd name="connsiteY1922" fmla="*/ 399163 h 616315"/>
              <a:gd name="connsiteX1923" fmla="*/ 22423 w 1075273"/>
              <a:gd name="connsiteY1923" fmla="*/ 399556 h 616315"/>
              <a:gd name="connsiteX1924" fmla="*/ 21637 w 1075273"/>
              <a:gd name="connsiteY1924" fmla="*/ 399556 h 616315"/>
              <a:gd name="connsiteX1925" fmla="*/ 21374 w 1075273"/>
              <a:gd name="connsiteY1925" fmla="*/ 398900 h 616315"/>
              <a:gd name="connsiteX1926" fmla="*/ 19276 w 1075273"/>
              <a:gd name="connsiteY1926" fmla="*/ 399818 h 616315"/>
              <a:gd name="connsiteX1927" fmla="*/ 18883 w 1075273"/>
              <a:gd name="connsiteY1927" fmla="*/ 399818 h 616315"/>
              <a:gd name="connsiteX1928" fmla="*/ 18883 w 1075273"/>
              <a:gd name="connsiteY1928" fmla="*/ 399556 h 616315"/>
              <a:gd name="connsiteX1929" fmla="*/ 18096 w 1075273"/>
              <a:gd name="connsiteY1929" fmla="*/ 399163 h 616315"/>
              <a:gd name="connsiteX1930" fmla="*/ 15736 w 1075273"/>
              <a:gd name="connsiteY1930" fmla="*/ 399556 h 616315"/>
              <a:gd name="connsiteX1931" fmla="*/ 14556 w 1075273"/>
              <a:gd name="connsiteY1931" fmla="*/ 399163 h 616315"/>
              <a:gd name="connsiteX1932" fmla="*/ 13900 w 1075273"/>
              <a:gd name="connsiteY1932" fmla="*/ 398113 h 616315"/>
              <a:gd name="connsiteX1933" fmla="*/ 11802 w 1075273"/>
              <a:gd name="connsiteY1933" fmla="*/ 398113 h 616315"/>
              <a:gd name="connsiteX1934" fmla="*/ 11277 w 1075273"/>
              <a:gd name="connsiteY1934" fmla="*/ 397064 h 616315"/>
              <a:gd name="connsiteX1935" fmla="*/ 11015 w 1075273"/>
              <a:gd name="connsiteY1935" fmla="*/ 395622 h 616315"/>
              <a:gd name="connsiteX1936" fmla="*/ 12457 w 1075273"/>
              <a:gd name="connsiteY1936" fmla="*/ 395360 h 616315"/>
              <a:gd name="connsiteX1937" fmla="*/ 12064 w 1075273"/>
              <a:gd name="connsiteY1937" fmla="*/ 394180 h 616315"/>
              <a:gd name="connsiteX1938" fmla="*/ 11015 w 1075273"/>
              <a:gd name="connsiteY1938" fmla="*/ 393917 h 616315"/>
              <a:gd name="connsiteX1939" fmla="*/ 11277 w 1075273"/>
              <a:gd name="connsiteY1939" fmla="*/ 392081 h 616315"/>
              <a:gd name="connsiteX1940" fmla="*/ 13113 w 1075273"/>
              <a:gd name="connsiteY1940" fmla="*/ 391819 h 616315"/>
              <a:gd name="connsiteX1941" fmla="*/ 12720 w 1075273"/>
              <a:gd name="connsiteY1941" fmla="*/ 391295 h 616315"/>
              <a:gd name="connsiteX1942" fmla="*/ 13506 w 1075273"/>
              <a:gd name="connsiteY1942" fmla="*/ 391295 h 616315"/>
              <a:gd name="connsiteX1943" fmla="*/ 13506 w 1075273"/>
              <a:gd name="connsiteY1943" fmla="*/ 390377 h 616315"/>
              <a:gd name="connsiteX1944" fmla="*/ 12457 w 1075273"/>
              <a:gd name="connsiteY1944" fmla="*/ 390639 h 616315"/>
              <a:gd name="connsiteX1945" fmla="*/ 10622 w 1075273"/>
              <a:gd name="connsiteY1945" fmla="*/ 390639 h 616315"/>
              <a:gd name="connsiteX1946" fmla="*/ 8917 w 1075273"/>
              <a:gd name="connsiteY1946" fmla="*/ 389721 h 616315"/>
              <a:gd name="connsiteX1947" fmla="*/ 8524 w 1075273"/>
              <a:gd name="connsiteY1947" fmla="*/ 388279 h 616315"/>
              <a:gd name="connsiteX1948" fmla="*/ 8261 w 1075273"/>
              <a:gd name="connsiteY1948" fmla="*/ 387099 h 616315"/>
              <a:gd name="connsiteX1949" fmla="*/ 7868 w 1075273"/>
              <a:gd name="connsiteY1949" fmla="*/ 386181 h 616315"/>
              <a:gd name="connsiteX1950" fmla="*/ 6819 w 1075273"/>
              <a:gd name="connsiteY1950" fmla="*/ 385000 h 616315"/>
              <a:gd name="connsiteX1951" fmla="*/ 5639 w 1075273"/>
              <a:gd name="connsiteY1951" fmla="*/ 380017 h 616315"/>
              <a:gd name="connsiteX1952" fmla="*/ 7081 w 1075273"/>
              <a:gd name="connsiteY1952" fmla="*/ 380542 h 616315"/>
              <a:gd name="connsiteX1953" fmla="*/ 5376 w 1075273"/>
              <a:gd name="connsiteY1953" fmla="*/ 375821 h 616315"/>
              <a:gd name="connsiteX1954" fmla="*/ 7868 w 1075273"/>
              <a:gd name="connsiteY1954" fmla="*/ 370838 h 616315"/>
              <a:gd name="connsiteX1955" fmla="*/ 787 w 1075273"/>
              <a:gd name="connsiteY1955" fmla="*/ 365462 h 616315"/>
              <a:gd name="connsiteX1956" fmla="*/ 0 w 1075273"/>
              <a:gd name="connsiteY1956" fmla="*/ 363757 h 616315"/>
              <a:gd name="connsiteX1957" fmla="*/ 2098 w 1075273"/>
              <a:gd name="connsiteY1957" fmla="*/ 358774 h 616315"/>
              <a:gd name="connsiteX1958" fmla="*/ 3934 w 1075273"/>
              <a:gd name="connsiteY1958" fmla="*/ 360479 h 616315"/>
              <a:gd name="connsiteX1959" fmla="*/ 9704 w 1075273"/>
              <a:gd name="connsiteY1959" fmla="*/ 361003 h 616315"/>
              <a:gd name="connsiteX1960" fmla="*/ 15342 w 1075273"/>
              <a:gd name="connsiteY1960" fmla="*/ 364019 h 616315"/>
              <a:gd name="connsiteX1961" fmla="*/ 15736 w 1075273"/>
              <a:gd name="connsiteY1961" fmla="*/ 366904 h 616315"/>
              <a:gd name="connsiteX1962" fmla="*/ 16654 w 1075273"/>
              <a:gd name="connsiteY1962" fmla="*/ 367298 h 616315"/>
              <a:gd name="connsiteX1963" fmla="*/ 22817 w 1075273"/>
              <a:gd name="connsiteY1963" fmla="*/ 364413 h 616315"/>
              <a:gd name="connsiteX1964" fmla="*/ 25964 w 1075273"/>
              <a:gd name="connsiteY1964" fmla="*/ 369002 h 616315"/>
              <a:gd name="connsiteX1965" fmla="*/ 28718 w 1075273"/>
              <a:gd name="connsiteY1965" fmla="*/ 370838 h 616315"/>
              <a:gd name="connsiteX1966" fmla="*/ 30553 w 1075273"/>
              <a:gd name="connsiteY1966" fmla="*/ 371101 h 616315"/>
              <a:gd name="connsiteX1967" fmla="*/ 30816 w 1075273"/>
              <a:gd name="connsiteY1967" fmla="*/ 370445 h 616315"/>
              <a:gd name="connsiteX1968" fmla="*/ 31996 w 1075273"/>
              <a:gd name="connsiteY1968" fmla="*/ 369789 h 616315"/>
              <a:gd name="connsiteX1969" fmla="*/ 34094 w 1075273"/>
              <a:gd name="connsiteY1969" fmla="*/ 369396 h 616315"/>
              <a:gd name="connsiteX1970" fmla="*/ 35799 w 1075273"/>
              <a:gd name="connsiteY1970" fmla="*/ 368347 h 616315"/>
              <a:gd name="connsiteX1971" fmla="*/ 40519 w 1075273"/>
              <a:gd name="connsiteY1971" fmla="*/ 366642 h 616315"/>
              <a:gd name="connsiteX1972" fmla="*/ 41175 w 1075273"/>
              <a:gd name="connsiteY1972" fmla="*/ 365199 h 616315"/>
              <a:gd name="connsiteX1973" fmla="*/ 40782 w 1075273"/>
              <a:gd name="connsiteY1973" fmla="*/ 364019 h 616315"/>
              <a:gd name="connsiteX1974" fmla="*/ 40782 w 1075273"/>
              <a:gd name="connsiteY1974" fmla="*/ 363364 h 616315"/>
              <a:gd name="connsiteX1975" fmla="*/ 41437 w 1075273"/>
              <a:gd name="connsiteY1975" fmla="*/ 363364 h 616315"/>
              <a:gd name="connsiteX1976" fmla="*/ 44322 w 1075273"/>
              <a:gd name="connsiteY1976" fmla="*/ 361921 h 616315"/>
              <a:gd name="connsiteX1977" fmla="*/ 44716 w 1075273"/>
              <a:gd name="connsiteY1977" fmla="*/ 361266 h 616315"/>
              <a:gd name="connsiteX1978" fmla="*/ 45896 w 1075273"/>
              <a:gd name="connsiteY1978" fmla="*/ 360479 h 616315"/>
              <a:gd name="connsiteX1979" fmla="*/ 46814 w 1075273"/>
              <a:gd name="connsiteY1979" fmla="*/ 360479 h 616315"/>
              <a:gd name="connsiteX1980" fmla="*/ 49043 w 1075273"/>
              <a:gd name="connsiteY1980" fmla="*/ 360479 h 616315"/>
              <a:gd name="connsiteX1981" fmla="*/ 49043 w 1075273"/>
              <a:gd name="connsiteY1981" fmla="*/ 360217 h 616315"/>
              <a:gd name="connsiteX1982" fmla="*/ 50354 w 1075273"/>
              <a:gd name="connsiteY1982" fmla="*/ 359823 h 616315"/>
              <a:gd name="connsiteX1983" fmla="*/ 51141 w 1075273"/>
              <a:gd name="connsiteY1983" fmla="*/ 359036 h 616315"/>
              <a:gd name="connsiteX1984" fmla="*/ 50879 w 1075273"/>
              <a:gd name="connsiteY1984" fmla="*/ 358774 h 616315"/>
              <a:gd name="connsiteX1985" fmla="*/ 54682 w 1075273"/>
              <a:gd name="connsiteY1985" fmla="*/ 356283 h 616315"/>
              <a:gd name="connsiteX1986" fmla="*/ 55731 w 1075273"/>
              <a:gd name="connsiteY1986" fmla="*/ 355365 h 616315"/>
              <a:gd name="connsiteX1987" fmla="*/ 56517 w 1075273"/>
              <a:gd name="connsiteY1987" fmla="*/ 354578 h 616315"/>
              <a:gd name="connsiteX1988" fmla="*/ 57435 w 1075273"/>
              <a:gd name="connsiteY1988" fmla="*/ 355365 h 616315"/>
              <a:gd name="connsiteX1989" fmla="*/ 58222 w 1075273"/>
              <a:gd name="connsiteY1989" fmla="*/ 355365 h 616315"/>
              <a:gd name="connsiteX1990" fmla="*/ 57829 w 1075273"/>
              <a:gd name="connsiteY1990" fmla="*/ 354185 h 616315"/>
              <a:gd name="connsiteX1991" fmla="*/ 59271 w 1075273"/>
              <a:gd name="connsiteY1991" fmla="*/ 353922 h 616315"/>
              <a:gd name="connsiteX1992" fmla="*/ 59271 w 1075273"/>
              <a:gd name="connsiteY1992" fmla="*/ 354840 h 616315"/>
              <a:gd name="connsiteX1993" fmla="*/ 60058 w 1075273"/>
              <a:gd name="connsiteY1993" fmla="*/ 355365 h 616315"/>
              <a:gd name="connsiteX1994" fmla="*/ 60320 w 1075273"/>
              <a:gd name="connsiteY1994" fmla="*/ 356283 h 616315"/>
              <a:gd name="connsiteX1995" fmla="*/ 61369 w 1075273"/>
              <a:gd name="connsiteY1995" fmla="*/ 356020 h 616315"/>
              <a:gd name="connsiteX1996" fmla="*/ 62156 w 1075273"/>
              <a:gd name="connsiteY1996" fmla="*/ 356020 h 616315"/>
              <a:gd name="connsiteX1997" fmla="*/ 62156 w 1075273"/>
              <a:gd name="connsiteY1997" fmla="*/ 354840 h 616315"/>
              <a:gd name="connsiteX1998" fmla="*/ 62812 w 1075273"/>
              <a:gd name="connsiteY1998" fmla="*/ 354840 h 616315"/>
              <a:gd name="connsiteX1999" fmla="*/ 63074 w 1075273"/>
              <a:gd name="connsiteY1999" fmla="*/ 354185 h 616315"/>
              <a:gd name="connsiteX2000" fmla="*/ 65697 w 1075273"/>
              <a:gd name="connsiteY2000" fmla="*/ 352480 h 616315"/>
              <a:gd name="connsiteX2001" fmla="*/ 70680 w 1075273"/>
              <a:gd name="connsiteY2001" fmla="*/ 350382 h 616315"/>
              <a:gd name="connsiteX2002" fmla="*/ 73433 w 1075273"/>
              <a:gd name="connsiteY2002" fmla="*/ 349202 h 616315"/>
              <a:gd name="connsiteX2003" fmla="*/ 79072 w 1075273"/>
              <a:gd name="connsiteY2003" fmla="*/ 347759 h 616315"/>
              <a:gd name="connsiteX2004" fmla="*/ 85235 w 1075273"/>
              <a:gd name="connsiteY2004" fmla="*/ 345661 h 616315"/>
              <a:gd name="connsiteX2005" fmla="*/ 86153 w 1075273"/>
              <a:gd name="connsiteY2005" fmla="*/ 346317 h 616315"/>
              <a:gd name="connsiteX2006" fmla="*/ 88382 w 1075273"/>
              <a:gd name="connsiteY2006" fmla="*/ 346054 h 616315"/>
              <a:gd name="connsiteX2007" fmla="*/ 89694 w 1075273"/>
              <a:gd name="connsiteY2007" fmla="*/ 344219 h 616315"/>
              <a:gd name="connsiteX2008" fmla="*/ 97955 w 1075273"/>
              <a:gd name="connsiteY2008" fmla="*/ 340678 h 616315"/>
              <a:gd name="connsiteX2009" fmla="*/ 102938 w 1075273"/>
              <a:gd name="connsiteY2009" fmla="*/ 338318 h 616315"/>
              <a:gd name="connsiteX2010" fmla="*/ 106478 w 1075273"/>
              <a:gd name="connsiteY2010" fmla="*/ 337137 h 616315"/>
              <a:gd name="connsiteX2011" fmla="*/ 106478 w 1075273"/>
              <a:gd name="connsiteY2011" fmla="*/ 338318 h 616315"/>
              <a:gd name="connsiteX2012" fmla="*/ 108576 w 1075273"/>
              <a:gd name="connsiteY2012" fmla="*/ 338973 h 616315"/>
              <a:gd name="connsiteX2013" fmla="*/ 110412 w 1075273"/>
              <a:gd name="connsiteY2013" fmla="*/ 338580 h 616315"/>
              <a:gd name="connsiteX2014" fmla="*/ 111068 w 1075273"/>
              <a:gd name="connsiteY2014" fmla="*/ 341858 h 616315"/>
              <a:gd name="connsiteX2015" fmla="*/ 111855 w 1075273"/>
              <a:gd name="connsiteY2015" fmla="*/ 342514 h 616315"/>
              <a:gd name="connsiteX2016" fmla="*/ 112510 w 1075273"/>
              <a:gd name="connsiteY2016" fmla="*/ 341858 h 616315"/>
              <a:gd name="connsiteX2017" fmla="*/ 113166 w 1075273"/>
              <a:gd name="connsiteY2017" fmla="*/ 342121 h 616315"/>
              <a:gd name="connsiteX2018" fmla="*/ 112773 w 1075273"/>
              <a:gd name="connsiteY2018" fmla="*/ 343956 h 616315"/>
              <a:gd name="connsiteX2019" fmla="*/ 118936 w 1075273"/>
              <a:gd name="connsiteY2019" fmla="*/ 349988 h 616315"/>
              <a:gd name="connsiteX2020" fmla="*/ 122739 w 1075273"/>
              <a:gd name="connsiteY2020" fmla="*/ 348546 h 616315"/>
              <a:gd name="connsiteX2021" fmla="*/ 124837 w 1075273"/>
              <a:gd name="connsiteY2021" fmla="*/ 345399 h 616315"/>
              <a:gd name="connsiteX2022" fmla="*/ 126935 w 1075273"/>
              <a:gd name="connsiteY2022" fmla="*/ 345005 h 616315"/>
              <a:gd name="connsiteX2023" fmla="*/ 128377 w 1075273"/>
              <a:gd name="connsiteY2023" fmla="*/ 344612 h 616315"/>
              <a:gd name="connsiteX2024" fmla="*/ 129820 w 1075273"/>
              <a:gd name="connsiteY2024" fmla="*/ 343956 h 616315"/>
              <a:gd name="connsiteX2025" fmla="*/ 130213 w 1075273"/>
              <a:gd name="connsiteY2025" fmla="*/ 343301 h 616315"/>
              <a:gd name="connsiteX2026" fmla="*/ 130869 w 1075273"/>
              <a:gd name="connsiteY2026" fmla="*/ 342514 h 616315"/>
              <a:gd name="connsiteX2027" fmla="*/ 130869 w 1075273"/>
              <a:gd name="connsiteY2027" fmla="*/ 341858 h 616315"/>
              <a:gd name="connsiteX2028" fmla="*/ 130869 w 1075273"/>
              <a:gd name="connsiteY2028" fmla="*/ 341203 h 616315"/>
              <a:gd name="connsiteX2029" fmla="*/ 131655 w 1075273"/>
              <a:gd name="connsiteY2029" fmla="*/ 340416 h 616315"/>
              <a:gd name="connsiteX2030" fmla="*/ 133754 w 1075273"/>
              <a:gd name="connsiteY2030" fmla="*/ 340022 h 616315"/>
              <a:gd name="connsiteX2031" fmla="*/ 134409 w 1075273"/>
              <a:gd name="connsiteY2031" fmla="*/ 338973 h 616315"/>
              <a:gd name="connsiteX2032" fmla="*/ 136507 w 1075273"/>
              <a:gd name="connsiteY2032" fmla="*/ 339236 h 616315"/>
              <a:gd name="connsiteX2033" fmla="*/ 143326 w 1075273"/>
              <a:gd name="connsiteY2033" fmla="*/ 331499 h 616315"/>
              <a:gd name="connsiteX2034" fmla="*/ 142670 w 1075273"/>
              <a:gd name="connsiteY2034" fmla="*/ 330581 h 616315"/>
              <a:gd name="connsiteX2035" fmla="*/ 145424 w 1075273"/>
              <a:gd name="connsiteY2035" fmla="*/ 328483 h 616315"/>
              <a:gd name="connsiteX2036" fmla="*/ 146473 w 1075273"/>
              <a:gd name="connsiteY2036" fmla="*/ 324418 h 616315"/>
              <a:gd name="connsiteX2037" fmla="*/ 146211 w 1075273"/>
              <a:gd name="connsiteY2037" fmla="*/ 323500 h 616315"/>
              <a:gd name="connsiteX2038" fmla="*/ 147653 w 1075273"/>
              <a:gd name="connsiteY2038" fmla="*/ 315239 h 616315"/>
              <a:gd name="connsiteX2039" fmla="*/ 152505 w 1075273"/>
              <a:gd name="connsiteY2039" fmla="*/ 313403 h 616315"/>
              <a:gd name="connsiteX2040" fmla="*/ 152899 w 1075273"/>
              <a:gd name="connsiteY2040" fmla="*/ 312354 h 616315"/>
              <a:gd name="connsiteX2041" fmla="*/ 158275 w 1075273"/>
              <a:gd name="connsiteY2041" fmla="*/ 312354 h 616315"/>
              <a:gd name="connsiteX2042" fmla="*/ 159586 w 1075273"/>
              <a:gd name="connsiteY2042" fmla="*/ 307764 h 616315"/>
              <a:gd name="connsiteX2043" fmla="*/ 159193 w 1075273"/>
              <a:gd name="connsiteY2043" fmla="*/ 306715 h 616315"/>
              <a:gd name="connsiteX2044" fmla="*/ 158537 w 1075273"/>
              <a:gd name="connsiteY2044" fmla="*/ 305666 h 616315"/>
              <a:gd name="connsiteX2045" fmla="*/ 158931 w 1075273"/>
              <a:gd name="connsiteY2045" fmla="*/ 299896 h 616315"/>
              <a:gd name="connsiteX2046" fmla="*/ 157750 w 1075273"/>
              <a:gd name="connsiteY2046" fmla="*/ 295700 h 616315"/>
              <a:gd name="connsiteX2047" fmla="*/ 151456 w 1075273"/>
              <a:gd name="connsiteY2047" fmla="*/ 294782 h 616315"/>
              <a:gd name="connsiteX2048" fmla="*/ 152505 w 1075273"/>
              <a:gd name="connsiteY2048" fmla="*/ 292946 h 616315"/>
              <a:gd name="connsiteX2049" fmla="*/ 147916 w 1075273"/>
              <a:gd name="connsiteY2049" fmla="*/ 288619 h 616315"/>
              <a:gd name="connsiteX2050" fmla="*/ 144768 w 1075273"/>
              <a:gd name="connsiteY2050" fmla="*/ 286259 h 616315"/>
              <a:gd name="connsiteX2051" fmla="*/ 139130 w 1075273"/>
              <a:gd name="connsiteY2051" fmla="*/ 281276 h 616315"/>
              <a:gd name="connsiteX2052" fmla="*/ 137032 w 1075273"/>
              <a:gd name="connsiteY2052" fmla="*/ 280620 h 616315"/>
              <a:gd name="connsiteX2053" fmla="*/ 136245 w 1075273"/>
              <a:gd name="connsiteY2053" fmla="*/ 278391 h 616315"/>
              <a:gd name="connsiteX2054" fmla="*/ 132311 w 1075273"/>
              <a:gd name="connsiteY2054" fmla="*/ 274982 h 616315"/>
              <a:gd name="connsiteX2055" fmla="*/ 121952 w 1075273"/>
              <a:gd name="connsiteY2055" fmla="*/ 269605 h 616315"/>
              <a:gd name="connsiteX2056" fmla="*/ 119591 w 1075273"/>
              <a:gd name="connsiteY2056" fmla="*/ 268163 h 616315"/>
              <a:gd name="connsiteX2057" fmla="*/ 109625 w 1075273"/>
              <a:gd name="connsiteY2057" fmla="*/ 267638 h 616315"/>
              <a:gd name="connsiteX2058" fmla="*/ 109625 w 1075273"/>
              <a:gd name="connsiteY2058" fmla="*/ 260295 h 616315"/>
              <a:gd name="connsiteX2059" fmla="*/ 109625 w 1075273"/>
              <a:gd name="connsiteY2059" fmla="*/ 258590 h 616315"/>
              <a:gd name="connsiteX2060" fmla="*/ 110019 w 1075273"/>
              <a:gd name="connsiteY2060" fmla="*/ 258197 h 616315"/>
              <a:gd name="connsiteX2061" fmla="*/ 110674 w 1075273"/>
              <a:gd name="connsiteY2061" fmla="*/ 258197 h 616315"/>
              <a:gd name="connsiteX2062" fmla="*/ 112773 w 1075273"/>
              <a:gd name="connsiteY2062" fmla="*/ 254001 h 616315"/>
              <a:gd name="connsiteX2063" fmla="*/ 113166 w 1075273"/>
              <a:gd name="connsiteY2063" fmla="*/ 254001 h 616315"/>
              <a:gd name="connsiteX2064" fmla="*/ 113559 w 1075273"/>
              <a:gd name="connsiteY2064" fmla="*/ 252165 h 616315"/>
              <a:gd name="connsiteX2065" fmla="*/ 112773 w 1075273"/>
              <a:gd name="connsiteY2065" fmla="*/ 251509 h 616315"/>
              <a:gd name="connsiteX2066" fmla="*/ 112773 w 1075273"/>
              <a:gd name="connsiteY2066" fmla="*/ 250722 h 616315"/>
              <a:gd name="connsiteX2067" fmla="*/ 112773 w 1075273"/>
              <a:gd name="connsiteY2067" fmla="*/ 250460 h 616315"/>
              <a:gd name="connsiteX2068" fmla="*/ 114215 w 1075273"/>
              <a:gd name="connsiteY2068" fmla="*/ 250067 h 616315"/>
              <a:gd name="connsiteX2069" fmla="*/ 119198 w 1075273"/>
              <a:gd name="connsiteY2069" fmla="*/ 249280 h 616315"/>
              <a:gd name="connsiteX2070" fmla="*/ 121034 w 1075273"/>
              <a:gd name="connsiteY2070" fmla="*/ 249017 h 616315"/>
              <a:gd name="connsiteX2071" fmla="*/ 124181 w 1075273"/>
              <a:gd name="connsiteY2071" fmla="*/ 248624 h 616315"/>
              <a:gd name="connsiteX2072" fmla="*/ 126935 w 1075273"/>
              <a:gd name="connsiteY2072" fmla="*/ 248362 h 616315"/>
              <a:gd name="connsiteX2073" fmla="*/ 130475 w 1075273"/>
              <a:gd name="connsiteY2073" fmla="*/ 244821 h 616315"/>
              <a:gd name="connsiteX2074" fmla="*/ 131655 w 1075273"/>
              <a:gd name="connsiteY2074" fmla="*/ 244035 h 616315"/>
              <a:gd name="connsiteX2075" fmla="*/ 132573 w 1075273"/>
              <a:gd name="connsiteY2075" fmla="*/ 242723 h 616315"/>
              <a:gd name="connsiteX2076" fmla="*/ 132311 w 1075273"/>
              <a:gd name="connsiteY2076" fmla="*/ 241281 h 616315"/>
              <a:gd name="connsiteX2077" fmla="*/ 131131 w 1075273"/>
              <a:gd name="connsiteY2077" fmla="*/ 240101 h 616315"/>
              <a:gd name="connsiteX2078" fmla="*/ 130475 w 1075273"/>
              <a:gd name="connsiteY2078" fmla="*/ 239445 h 616315"/>
              <a:gd name="connsiteX2079" fmla="*/ 130475 w 1075273"/>
              <a:gd name="connsiteY2079" fmla="*/ 238396 h 616315"/>
              <a:gd name="connsiteX2080" fmla="*/ 130475 w 1075273"/>
              <a:gd name="connsiteY2080" fmla="*/ 238003 h 616315"/>
              <a:gd name="connsiteX2081" fmla="*/ 130869 w 1075273"/>
              <a:gd name="connsiteY2081" fmla="*/ 237740 h 616315"/>
              <a:gd name="connsiteX2082" fmla="*/ 131131 w 1075273"/>
              <a:gd name="connsiteY2082" fmla="*/ 237347 h 616315"/>
              <a:gd name="connsiteX2083" fmla="*/ 132311 w 1075273"/>
              <a:gd name="connsiteY2083" fmla="*/ 237085 h 616315"/>
              <a:gd name="connsiteX2084" fmla="*/ 132573 w 1075273"/>
              <a:gd name="connsiteY2084" fmla="*/ 236560 h 616315"/>
              <a:gd name="connsiteX2085" fmla="*/ 132967 w 1075273"/>
              <a:gd name="connsiteY2085" fmla="*/ 236298 h 616315"/>
              <a:gd name="connsiteX2086" fmla="*/ 133754 w 1075273"/>
              <a:gd name="connsiteY2086" fmla="*/ 236560 h 616315"/>
              <a:gd name="connsiteX2087" fmla="*/ 134409 w 1075273"/>
              <a:gd name="connsiteY2087" fmla="*/ 237085 h 616315"/>
              <a:gd name="connsiteX2088" fmla="*/ 134934 w 1075273"/>
              <a:gd name="connsiteY2088" fmla="*/ 236298 h 616315"/>
              <a:gd name="connsiteX2089" fmla="*/ 134934 w 1075273"/>
              <a:gd name="connsiteY2089" fmla="*/ 235904 h 616315"/>
              <a:gd name="connsiteX2090" fmla="*/ 134409 w 1075273"/>
              <a:gd name="connsiteY2090" fmla="*/ 235904 h 616315"/>
              <a:gd name="connsiteX2091" fmla="*/ 134934 w 1075273"/>
              <a:gd name="connsiteY2091" fmla="*/ 235118 h 616315"/>
              <a:gd name="connsiteX2092" fmla="*/ 135589 w 1075273"/>
              <a:gd name="connsiteY2092" fmla="*/ 234462 h 616315"/>
              <a:gd name="connsiteX2093" fmla="*/ 135589 w 1075273"/>
              <a:gd name="connsiteY2093" fmla="*/ 231708 h 616315"/>
              <a:gd name="connsiteX2094" fmla="*/ 136245 w 1075273"/>
              <a:gd name="connsiteY2094" fmla="*/ 228561 h 616315"/>
              <a:gd name="connsiteX2095" fmla="*/ 136245 w 1075273"/>
              <a:gd name="connsiteY2095" fmla="*/ 226725 h 616315"/>
              <a:gd name="connsiteX2096" fmla="*/ 136507 w 1075273"/>
              <a:gd name="connsiteY2096" fmla="*/ 223578 h 616315"/>
              <a:gd name="connsiteX2097" fmla="*/ 151850 w 1075273"/>
              <a:gd name="connsiteY2097" fmla="*/ 224234 h 616315"/>
              <a:gd name="connsiteX2098" fmla="*/ 154997 w 1075273"/>
              <a:gd name="connsiteY2098" fmla="*/ 224234 h 616315"/>
              <a:gd name="connsiteX2099" fmla="*/ 158931 w 1075273"/>
              <a:gd name="connsiteY2099" fmla="*/ 224627 h 616315"/>
              <a:gd name="connsiteX2100" fmla="*/ 166012 w 1075273"/>
              <a:gd name="connsiteY2100" fmla="*/ 224234 h 616315"/>
              <a:gd name="connsiteX2101" fmla="*/ 170208 w 1075273"/>
              <a:gd name="connsiteY2101" fmla="*/ 223578 h 616315"/>
              <a:gd name="connsiteX2102" fmla="*/ 174142 w 1075273"/>
              <a:gd name="connsiteY2102" fmla="*/ 219251 h 616315"/>
              <a:gd name="connsiteX2103" fmla="*/ 176633 w 1075273"/>
              <a:gd name="connsiteY2103" fmla="*/ 218202 h 616315"/>
              <a:gd name="connsiteX2104" fmla="*/ 176371 w 1075273"/>
              <a:gd name="connsiteY2104" fmla="*/ 217153 h 616315"/>
              <a:gd name="connsiteX2105" fmla="*/ 179912 w 1075273"/>
              <a:gd name="connsiteY2105" fmla="*/ 203384 h 616315"/>
              <a:gd name="connsiteX2106" fmla="*/ 182928 w 1075273"/>
              <a:gd name="connsiteY2106" fmla="*/ 200761 h 616315"/>
              <a:gd name="connsiteX2107" fmla="*/ 188697 w 1075273"/>
              <a:gd name="connsiteY2107" fmla="*/ 196303 h 616315"/>
              <a:gd name="connsiteX2108" fmla="*/ 188697 w 1075273"/>
              <a:gd name="connsiteY2108" fmla="*/ 193680 h 616315"/>
              <a:gd name="connsiteX2109" fmla="*/ 189353 w 1075273"/>
              <a:gd name="connsiteY2109" fmla="*/ 192762 h 616315"/>
              <a:gd name="connsiteX2110" fmla="*/ 191844 w 1075273"/>
              <a:gd name="connsiteY2110" fmla="*/ 191976 h 616315"/>
              <a:gd name="connsiteX2111" fmla="*/ 198663 w 1075273"/>
              <a:gd name="connsiteY2111" fmla="*/ 191320 h 616315"/>
              <a:gd name="connsiteX2112" fmla="*/ 201548 w 1075273"/>
              <a:gd name="connsiteY2112" fmla="*/ 190664 h 616315"/>
              <a:gd name="connsiteX2113" fmla="*/ 204695 w 1075273"/>
              <a:gd name="connsiteY2113" fmla="*/ 190140 h 616315"/>
              <a:gd name="connsiteX2114" fmla="*/ 206531 w 1075273"/>
              <a:gd name="connsiteY2114" fmla="*/ 187386 h 616315"/>
              <a:gd name="connsiteX2115" fmla="*/ 208891 w 1075273"/>
              <a:gd name="connsiteY2115" fmla="*/ 184239 h 616315"/>
              <a:gd name="connsiteX2116" fmla="*/ 208891 w 1075273"/>
              <a:gd name="connsiteY2116" fmla="*/ 183059 h 616315"/>
              <a:gd name="connsiteX2117" fmla="*/ 208891 w 1075273"/>
              <a:gd name="connsiteY2117" fmla="*/ 182403 h 616315"/>
              <a:gd name="connsiteX2118" fmla="*/ 209547 w 1075273"/>
              <a:gd name="connsiteY2118" fmla="*/ 181616 h 616315"/>
              <a:gd name="connsiteX2119" fmla="*/ 209547 w 1075273"/>
              <a:gd name="connsiteY2119" fmla="*/ 181354 h 616315"/>
              <a:gd name="connsiteX2120" fmla="*/ 210727 w 1075273"/>
              <a:gd name="connsiteY2120" fmla="*/ 180698 h 616315"/>
              <a:gd name="connsiteX2121" fmla="*/ 210727 w 1075273"/>
              <a:gd name="connsiteY2121" fmla="*/ 179912 h 616315"/>
              <a:gd name="connsiteX2122" fmla="*/ 210990 w 1075273"/>
              <a:gd name="connsiteY2122" fmla="*/ 179912 h 616315"/>
              <a:gd name="connsiteX2123" fmla="*/ 212170 w 1075273"/>
              <a:gd name="connsiteY2123" fmla="*/ 177945 h 616315"/>
              <a:gd name="connsiteX2124" fmla="*/ 213088 w 1075273"/>
              <a:gd name="connsiteY2124" fmla="*/ 176502 h 616315"/>
              <a:gd name="connsiteX2125" fmla="*/ 213481 w 1075273"/>
              <a:gd name="connsiteY2125" fmla="*/ 175322 h 616315"/>
              <a:gd name="connsiteX2126" fmla="*/ 213874 w 1075273"/>
              <a:gd name="connsiteY2126" fmla="*/ 173880 h 616315"/>
              <a:gd name="connsiteX2127" fmla="*/ 214268 w 1075273"/>
              <a:gd name="connsiteY2127" fmla="*/ 173617 h 616315"/>
              <a:gd name="connsiteX2128" fmla="*/ 214924 w 1075273"/>
              <a:gd name="connsiteY2128" fmla="*/ 172568 h 616315"/>
              <a:gd name="connsiteX2129" fmla="*/ 215186 w 1075273"/>
              <a:gd name="connsiteY2129" fmla="*/ 171519 h 616315"/>
              <a:gd name="connsiteX2130" fmla="*/ 215186 w 1075273"/>
              <a:gd name="connsiteY2130" fmla="*/ 170864 h 616315"/>
              <a:gd name="connsiteX2131" fmla="*/ 215186 w 1075273"/>
              <a:gd name="connsiteY2131" fmla="*/ 169683 h 616315"/>
              <a:gd name="connsiteX2132" fmla="*/ 215186 w 1075273"/>
              <a:gd name="connsiteY2132" fmla="*/ 168634 h 616315"/>
              <a:gd name="connsiteX2133" fmla="*/ 215973 w 1075273"/>
              <a:gd name="connsiteY2133" fmla="*/ 167585 h 616315"/>
              <a:gd name="connsiteX2134" fmla="*/ 216366 w 1075273"/>
              <a:gd name="connsiteY2134" fmla="*/ 166798 h 616315"/>
              <a:gd name="connsiteX2135" fmla="*/ 217415 w 1075273"/>
              <a:gd name="connsiteY2135" fmla="*/ 166143 h 616315"/>
              <a:gd name="connsiteX2136" fmla="*/ 217415 w 1075273"/>
              <a:gd name="connsiteY2136" fmla="*/ 165094 h 616315"/>
              <a:gd name="connsiteX2137" fmla="*/ 218071 w 1075273"/>
              <a:gd name="connsiteY2137" fmla="*/ 165094 h 616315"/>
              <a:gd name="connsiteX2138" fmla="*/ 218726 w 1075273"/>
              <a:gd name="connsiteY2138" fmla="*/ 164438 h 616315"/>
              <a:gd name="connsiteX2139" fmla="*/ 219906 w 1075273"/>
              <a:gd name="connsiteY2139" fmla="*/ 164045 h 616315"/>
              <a:gd name="connsiteX2140" fmla="*/ 220562 w 1075273"/>
              <a:gd name="connsiteY2140" fmla="*/ 164438 h 616315"/>
              <a:gd name="connsiteX2141" fmla="*/ 221611 w 1075273"/>
              <a:gd name="connsiteY2141" fmla="*/ 164438 h 616315"/>
              <a:gd name="connsiteX2142" fmla="*/ 223840 w 1075273"/>
              <a:gd name="connsiteY2142" fmla="*/ 163258 h 616315"/>
              <a:gd name="connsiteX2143" fmla="*/ 226725 w 1075273"/>
              <a:gd name="connsiteY2143" fmla="*/ 164045 h 616315"/>
              <a:gd name="connsiteX2144" fmla="*/ 226725 w 1075273"/>
              <a:gd name="connsiteY2144" fmla="*/ 164438 h 616315"/>
              <a:gd name="connsiteX2145" fmla="*/ 227381 w 1075273"/>
              <a:gd name="connsiteY2145" fmla="*/ 164045 h 616315"/>
              <a:gd name="connsiteX2146" fmla="*/ 228430 w 1075273"/>
              <a:gd name="connsiteY2146" fmla="*/ 164700 h 616315"/>
              <a:gd name="connsiteX2147" fmla="*/ 228823 w 1075273"/>
              <a:gd name="connsiteY2147" fmla="*/ 165487 h 616315"/>
              <a:gd name="connsiteX2148" fmla="*/ 230266 w 1075273"/>
              <a:gd name="connsiteY2148" fmla="*/ 165094 h 616315"/>
              <a:gd name="connsiteX2149" fmla="*/ 231971 w 1075273"/>
              <a:gd name="connsiteY2149" fmla="*/ 165487 h 616315"/>
              <a:gd name="connsiteX2150" fmla="*/ 236953 w 1075273"/>
              <a:gd name="connsiteY2150" fmla="*/ 164045 h 616315"/>
              <a:gd name="connsiteX2151" fmla="*/ 243903 w 1075273"/>
              <a:gd name="connsiteY2151" fmla="*/ 160504 h 616315"/>
              <a:gd name="connsiteX2152" fmla="*/ 245870 w 1075273"/>
              <a:gd name="connsiteY2152" fmla="*/ 156964 h 616315"/>
              <a:gd name="connsiteX2153" fmla="*/ 257541 w 1075273"/>
              <a:gd name="connsiteY2153" fmla="*/ 156177 h 616315"/>
              <a:gd name="connsiteX2154" fmla="*/ 261344 w 1075273"/>
              <a:gd name="connsiteY2154" fmla="*/ 153685 h 616315"/>
              <a:gd name="connsiteX2155" fmla="*/ 261344 w 1075273"/>
              <a:gd name="connsiteY2155" fmla="*/ 150538 h 616315"/>
              <a:gd name="connsiteX2156" fmla="*/ 264884 w 1075273"/>
              <a:gd name="connsiteY2156" fmla="*/ 148440 h 616315"/>
              <a:gd name="connsiteX2157" fmla="*/ 265671 w 1075273"/>
              <a:gd name="connsiteY2157" fmla="*/ 145949 h 616315"/>
              <a:gd name="connsiteX2158" fmla="*/ 277604 w 1075273"/>
              <a:gd name="connsiteY2158" fmla="*/ 143064 h 616315"/>
              <a:gd name="connsiteX2159" fmla="*/ 282325 w 1075273"/>
              <a:gd name="connsiteY2159" fmla="*/ 143719 h 616315"/>
              <a:gd name="connsiteX2160" fmla="*/ 285603 w 1075273"/>
              <a:gd name="connsiteY2160" fmla="*/ 144244 h 616315"/>
              <a:gd name="connsiteX2161" fmla="*/ 296225 w 1075273"/>
              <a:gd name="connsiteY2161" fmla="*/ 144506 h 616315"/>
              <a:gd name="connsiteX2162" fmla="*/ 297143 w 1075273"/>
              <a:gd name="connsiteY2162" fmla="*/ 144900 h 616315"/>
              <a:gd name="connsiteX2163" fmla="*/ 299241 w 1075273"/>
              <a:gd name="connsiteY2163" fmla="*/ 144900 h 616315"/>
              <a:gd name="connsiteX2164" fmla="*/ 327303 w 1075273"/>
              <a:gd name="connsiteY2164" fmla="*/ 145949 h 616315"/>
              <a:gd name="connsiteX2165" fmla="*/ 334384 w 1075273"/>
              <a:gd name="connsiteY2165" fmla="*/ 136638 h 616315"/>
              <a:gd name="connsiteX2166" fmla="*/ 338580 w 1075273"/>
              <a:gd name="connsiteY2166" fmla="*/ 136376 h 616315"/>
              <a:gd name="connsiteX2167" fmla="*/ 344743 w 1075273"/>
              <a:gd name="connsiteY2167" fmla="*/ 135720 h 616315"/>
              <a:gd name="connsiteX2168" fmla="*/ 350382 w 1075273"/>
              <a:gd name="connsiteY2168" fmla="*/ 132442 h 616315"/>
              <a:gd name="connsiteX2169" fmla="*/ 351824 w 1075273"/>
              <a:gd name="connsiteY2169" fmla="*/ 129557 h 616315"/>
              <a:gd name="connsiteX2170" fmla="*/ 353660 w 1075273"/>
              <a:gd name="connsiteY2170" fmla="*/ 125755 h 616315"/>
              <a:gd name="connsiteX2171" fmla="*/ 359299 w 1075273"/>
              <a:gd name="connsiteY2171" fmla="*/ 120772 h 616315"/>
              <a:gd name="connsiteX2172" fmla="*/ 359954 w 1075273"/>
              <a:gd name="connsiteY2172" fmla="*/ 121558 h 616315"/>
              <a:gd name="connsiteX2173" fmla="*/ 360741 w 1075273"/>
              <a:gd name="connsiteY2173" fmla="*/ 121558 h 616315"/>
              <a:gd name="connsiteX2174" fmla="*/ 361003 w 1075273"/>
              <a:gd name="connsiteY2174" fmla="*/ 121821 h 616315"/>
              <a:gd name="connsiteX2175" fmla="*/ 362839 w 1075273"/>
              <a:gd name="connsiteY2175" fmla="*/ 122476 h 616315"/>
              <a:gd name="connsiteX2176" fmla="*/ 363757 w 1075273"/>
              <a:gd name="connsiteY2176" fmla="*/ 121558 h 616315"/>
              <a:gd name="connsiteX2177" fmla="*/ 363495 w 1075273"/>
              <a:gd name="connsiteY2177" fmla="*/ 120772 h 616315"/>
              <a:gd name="connsiteX2178" fmla="*/ 364282 w 1075273"/>
              <a:gd name="connsiteY2178" fmla="*/ 119722 h 616315"/>
              <a:gd name="connsiteX2179" fmla="*/ 364544 w 1075273"/>
              <a:gd name="connsiteY2179" fmla="*/ 119722 h 616315"/>
              <a:gd name="connsiteX2180" fmla="*/ 364937 w 1075273"/>
              <a:gd name="connsiteY2180" fmla="*/ 119460 h 616315"/>
              <a:gd name="connsiteX2181" fmla="*/ 365199 w 1075273"/>
              <a:gd name="connsiteY2181" fmla="*/ 119067 h 616315"/>
              <a:gd name="connsiteX2182" fmla="*/ 368478 w 1075273"/>
              <a:gd name="connsiteY2182" fmla="*/ 119460 h 616315"/>
              <a:gd name="connsiteX2183" fmla="*/ 372412 w 1075273"/>
              <a:gd name="connsiteY2183" fmla="*/ 118805 h 616315"/>
              <a:gd name="connsiteX2184" fmla="*/ 373198 w 1075273"/>
              <a:gd name="connsiteY2184" fmla="*/ 118280 h 616315"/>
              <a:gd name="connsiteX2185" fmla="*/ 373854 w 1075273"/>
              <a:gd name="connsiteY2185" fmla="*/ 116838 h 616315"/>
              <a:gd name="connsiteX2186" fmla="*/ 374903 w 1075273"/>
              <a:gd name="connsiteY2186" fmla="*/ 113822 h 616315"/>
              <a:gd name="connsiteX2187" fmla="*/ 375297 w 1075273"/>
              <a:gd name="connsiteY2187" fmla="*/ 112641 h 616315"/>
              <a:gd name="connsiteX2188" fmla="*/ 377657 w 1075273"/>
              <a:gd name="connsiteY2188" fmla="*/ 107396 h 616315"/>
              <a:gd name="connsiteX2189" fmla="*/ 379493 w 1075273"/>
              <a:gd name="connsiteY2189" fmla="*/ 106347 h 616315"/>
              <a:gd name="connsiteX2190" fmla="*/ 386180 w 1075273"/>
              <a:gd name="connsiteY2190" fmla="*/ 102675 h 616315"/>
              <a:gd name="connsiteX2191" fmla="*/ 392212 w 1075273"/>
              <a:gd name="connsiteY2191" fmla="*/ 99528 h 616315"/>
              <a:gd name="connsiteX2192" fmla="*/ 401916 w 1075273"/>
              <a:gd name="connsiteY2192" fmla="*/ 92185 h 616315"/>
              <a:gd name="connsiteX2193" fmla="*/ 403621 w 1075273"/>
              <a:gd name="connsiteY2193" fmla="*/ 92185 h 616315"/>
              <a:gd name="connsiteX2194" fmla="*/ 406899 w 1075273"/>
              <a:gd name="connsiteY2194" fmla="*/ 90218 h 616315"/>
              <a:gd name="connsiteX2195" fmla="*/ 407817 w 1075273"/>
              <a:gd name="connsiteY2195" fmla="*/ 88513 h 616315"/>
              <a:gd name="connsiteX2196" fmla="*/ 409915 w 1075273"/>
              <a:gd name="connsiteY2196" fmla="*/ 87464 h 616315"/>
              <a:gd name="connsiteX2197" fmla="*/ 411358 w 1075273"/>
              <a:gd name="connsiteY2197" fmla="*/ 86809 h 616315"/>
              <a:gd name="connsiteX2198" fmla="*/ 413456 w 1075273"/>
              <a:gd name="connsiteY2198" fmla="*/ 86809 h 616315"/>
              <a:gd name="connsiteX2199" fmla="*/ 414242 w 1075273"/>
              <a:gd name="connsiteY2199" fmla="*/ 87858 h 616315"/>
              <a:gd name="connsiteX2200" fmla="*/ 414636 w 1075273"/>
              <a:gd name="connsiteY2200" fmla="*/ 88513 h 616315"/>
              <a:gd name="connsiteX2201" fmla="*/ 416996 w 1075273"/>
              <a:gd name="connsiteY2201" fmla="*/ 87202 h 616315"/>
              <a:gd name="connsiteX2202" fmla="*/ 417652 w 1075273"/>
              <a:gd name="connsiteY2202" fmla="*/ 87858 h 616315"/>
              <a:gd name="connsiteX2203" fmla="*/ 418832 w 1075273"/>
              <a:gd name="connsiteY2203" fmla="*/ 88120 h 616315"/>
              <a:gd name="connsiteX2204" fmla="*/ 421717 w 1075273"/>
              <a:gd name="connsiteY2204" fmla="*/ 87202 h 616315"/>
              <a:gd name="connsiteX2205" fmla="*/ 422373 w 1075273"/>
              <a:gd name="connsiteY2205" fmla="*/ 85760 h 616315"/>
              <a:gd name="connsiteX2206" fmla="*/ 421717 w 1075273"/>
              <a:gd name="connsiteY2206" fmla="*/ 86546 h 616315"/>
              <a:gd name="connsiteX2207" fmla="*/ 420537 w 1075273"/>
              <a:gd name="connsiteY2207" fmla="*/ 86022 h 616315"/>
              <a:gd name="connsiteX2208" fmla="*/ 424471 w 1075273"/>
              <a:gd name="connsiteY2208" fmla="*/ 82219 h 616315"/>
              <a:gd name="connsiteX2209" fmla="*/ 425913 w 1075273"/>
              <a:gd name="connsiteY2209" fmla="*/ 83661 h 616315"/>
              <a:gd name="connsiteX2210" fmla="*/ 425913 w 1075273"/>
              <a:gd name="connsiteY2210" fmla="*/ 84317 h 616315"/>
              <a:gd name="connsiteX2211" fmla="*/ 426700 w 1075273"/>
              <a:gd name="connsiteY2211" fmla="*/ 84317 h 616315"/>
              <a:gd name="connsiteX2212" fmla="*/ 426962 w 1075273"/>
              <a:gd name="connsiteY2212" fmla="*/ 83924 h 616315"/>
              <a:gd name="connsiteX2213" fmla="*/ 428405 w 1075273"/>
              <a:gd name="connsiteY2213" fmla="*/ 83924 h 616315"/>
              <a:gd name="connsiteX2214" fmla="*/ 428405 w 1075273"/>
              <a:gd name="connsiteY2214" fmla="*/ 83137 h 616315"/>
              <a:gd name="connsiteX2215" fmla="*/ 427618 w 1075273"/>
              <a:gd name="connsiteY2215" fmla="*/ 82219 h 616315"/>
              <a:gd name="connsiteX2216" fmla="*/ 425257 w 1075273"/>
              <a:gd name="connsiteY2216" fmla="*/ 81563 h 616315"/>
              <a:gd name="connsiteX2217" fmla="*/ 428405 w 1075273"/>
              <a:gd name="connsiteY2217" fmla="*/ 74482 h 616315"/>
              <a:gd name="connsiteX2218" fmla="*/ 429191 w 1075273"/>
              <a:gd name="connsiteY2218" fmla="*/ 68319 h 616315"/>
              <a:gd name="connsiteX2219" fmla="*/ 431552 w 1075273"/>
              <a:gd name="connsiteY2219" fmla="*/ 65303 h 616315"/>
              <a:gd name="connsiteX2220" fmla="*/ 435879 w 1075273"/>
              <a:gd name="connsiteY2220" fmla="*/ 62418 h 616315"/>
              <a:gd name="connsiteX2221" fmla="*/ 436535 w 1075273"/>
              <a:gd name="connsiteY2221" fmla="*/ 58484 h 616315"/>
              <a:gd name="connsiteX2222" fmla="*/ 422635 w 1075273"/>
              <a:gd name="connsiteY2222" fmla="*/ 52059 h 616315"/>
              <a:gd name="connsiteX2223" fmla="*/ 425257 w 1075273"/>
              <a:gd name="connsiteY2223" fmla="*/ 51666 h 616315"/>
              <a:gd name="connsiteX2224" fmla="*/ 427618 w 1075273"/>
              <a:gd name="connsiteY2224" fmla="*/ 43142 h 616315"/>
              <a:gd name="connsiteX2225" fmla="*/ 432732 w 1075273"/>
              <a:gd name="connsiteY2225" fmla="*/ 33701 h 616315"/>
              <a:gd name="connsiteX2226" fmla="*/ 436928 w 1075273"/>
              <a:gd name="connsiteY2226" fmla="*/ 28062 h 616315"/>
              <a:gd name="connsiteX2227" fmla="*/ 438371 w 1075273"/>
              <a:gd name="connsiteY2227" fmla="*/ 28324 h 616315"/>
              <a:gd name="connsiteX2228" fmla="*/ 452139 w 1075273"/>
              <a:gd name="connsiteY2228" fmla="*/ 35143 h 616315"/>
              <a:gd name="connsiteX2229" fmla="*/ 455680 w 1075273"/>
              <a:gd name="connsiteY2229" fmla="*/ 35143 h 616315"/>
              <a:gd name="connsiteX2230" fmla="*/ 454237 w 1075273"/>
              <a:gd name="connsiteY2230" fmla="*/ 36061 h 616315"/>
              <a:gd name="connsiteX2231" fmla="*/ 459351 w 1075273"/>
              <a:gd name="connsiteY2231" fmla="*/ 38159 h 616315"/>
              <a:gd name="connsiteX2232" fmla="*/ 464203 w 1075273"/>
              <a:gd name="connsiteY2232" fmla="*/ 38159 h 616315"/>
              <a:gd name="connsiteX2233" fmla="*/ 465252 w 1075273"/>
              <a:gd name="connsiteY2233" fmla="*/ 38946 h 616315"/>
              <a:gd name="connsiteX2234" fmla="*/ 469186 w 1075273"/>
              <a:gd name="connsiteY2234" fmla="*/ 46420 h 616315"/>
              <a:gd name="connsiteX2235" fmla="*/ 471284 w 1075273"/>
              <a:gd name="connsiteY2235" fmla="*/ 52321 h 616315"/>
              <a:gd name="connsiteX2236" fmla="*/ 472727 w 1075273"/>
              <a:gd name="connsiteY2236" fmla="*/ 62025 h 616315"/>
              <a:gd name="connsiteX2237" fmla="*/ 474432 w 1075273"/>
              <a:gd name="connsiteY2237" fmla="*/ 70942 h 616315"/>
              <a:gd name="connsiteX2238" fmla="*/ 478365 w 1075273"/>
              <a:gd name="connsiteY2238" fmla="*/ 71597 h 616315"/>
              <a:gd name="connsiteX2239" fmla="*/ 486889 w 1075273"/>
              <a:gd name="connsiteY2239" fmla="*/ 76187 h 616315"/>
              <a:gd name="connsiteX2240" fmla="*/ 498691 w 1075273"/>
              <a:gd name="connsiteY2240" fmla="*/ 83137 h 616315"/>
              <a:gd name="connsiteX2241" fmla="*/ 506690 w 1075273"/>
              <a:gd name="connsiteY2241" fmla="*/ 88513 h 616315"/>
              <a:gd name="connsiteX2242" fmla="*/ 509312 w 1075273"/>
              <a:gd name="connsiteY2242" fmla="*/ 88513 h 616315"/>
              <a:gd name="connsiteX2243" fmla="*/ 519147 w 1075273"/>
              <a:gd name="connsiteY2243" fmla="*/ 89956 h 616315"/>
              <a:gd name="connsiteX2244" fmla="*/ 529113 w 1075273"/>
              <a:gd name="connsiteY2244" fmla="*/ 85104 h 616315"/>
              <a:gd name="connsiteX2245" fmla="*/ 535932 w 1075273"/>
              <a:gd name="connsiteY2245" fmla="*/ 84317 h 616315"/>
              <a:gd name="connsiteX2246" fmla="*/ 536588 w 1075273"/>
              <a:gd name="connsiteY2246" fmla="*/ 83137 h 616315"/>
              <a:gd name="connsiteX2247" fmla="*/ 538030 w 1075273"/>
              <a:gd name="connsiteY2247" fmla="*/ 84317 h 616315"/>
              <a:gd name="connsiteX2248" fmla="*/ 546947 w 1075273"/>
              <a:gd name="connsiteY2248" fmla="*/ 92185 h 616315"/>
              <a:gd name="connsiteX2249" fmla="*/ 549307 w 1075273"/>
              <a:gd name="connsiteY2249" fmla="*/ 93103 h 616315"/>
              <a:gd name="connsiteX2250" fmla="*/ 551143 w 1075273"/>
              <a:gd name="connsiteY2250" fmla="*/ 93103 h 616315"/>
              <a:gd name="connsiteX2251" fmla="*/ 552192 w 1075273"/>
              <a:gd name="connsiteY2251" fmla="*/ 92447 h 616315"/>
              <a:gd name="connsiteX2252" fmla="*/ 552192 w 1075273"/>
              <a:gd name="connsiteY2252" fmla="*/ 93890 h 616315"/>
              <a:gd name="connsiteX2253" fmla="*/ 552586 w 1075273"/>
              <a:gd name="connsiteY2253" fmla="*/ 94545 h 616315"/>
              <a:gd name="connsiteX2254" fmla="*/ 553241 w 1075273"/>
              <a:gd name="connsiteY2254" fmla="*/ 94545 h 616315"/>
              <a:gd name="connsiteX2255" fmla="*/ 553241 w 1075273"/>
              <a:gd name="connsiteY2255" fmla="*/ 95201 h 616315"/>
              <a:gd name="connsiteX2256" fmla="*/ 554290 w 1075273"/>
              <a:gd name="connsiteY2256" fmla="*/ 95594 h 616315"/>
              <a:gd name="connsiteX2257" fmla="*/ 554290 w 1075273"/>
              <a:gd name="connsiteY2257" fmla="*/ 96381 h 616315"/>
              <a:gd name="connsiteX2258" fmla="*/ 553503 w 1075273"/>
              <a:gd name="connsiteY2258" fmla="*/ 96643 h 616315"/>
              <a:gd name="connsiteX2259" fmla="*/ 554028 w 1075273"/>
              <a:gd name="connsiteY2259" fmla="*/ 97299 h 616315"/>
              <a:gd name="connsiteX2260" fmla="*/ 554684 w 1075273"/>
              <a:gd name="connsiteY2260" fmla="*/ 98086 h 616315"/>
              <a:gd name="connsiteX2261" fmla="*/ 554290 w 1075273"/>
              <a:gd name="connsiteY2261" fmla="*/ 98479 h 616315"/>
              <a:gd name="connsiteX2262" fmla="*/ 554684 w 1075273"/>
              <a:gd name="connsiteY2262" fmla="*/ 98742 h 616315"/>
              <a:gd name="connsiteX2263" fmla="*/ 554028 w 1075273"/>
              <a:gd name="connsiteY2263" fmla="*/ 99528 h 616315"/>
              <a:gd name="connsiteX2264" fmla="*/ 554028 w 1075273"/>
              <a:gd name="connsiteY2264" fmla="*/ 100577 h 616315"/>
              <a:gd name="connsiteX2265" fmla="*/ 553503 w 1075273"/>
              <a:gd name="connsiteY2265" fmla="*/ 101364 h 616315"/>
              <a:gd name="connsiteX2266" fmla="*/ 553503 w 1075273"/>
              <a:gd name="connsiteY2266" fmla="*/ 101626 h 616315"/>
              <a:gd name="connsiteX2267" fmla="*/ 554290 w 1075273"/>
              <a:gd name="connsiteY2267" fmla="*/ 102675 h 616315"/>
              <a:gd name="connsiteX2268" fmla="*/ 556126 w 1075273"/>
              <a:gd name="connsiteY2268" fmla="*/ 101364 h 616315"/>
              <a:gd name="connsiteX2269" fmla="*/ 557175 w 1075273"/>
              <a:gd name="connsiteY2269" fmla="*/ 102282 h 616315"/>
              <a:gd name="connsiteX2270" fmla="*/ 557569 w 1075273"/>
              <a:gd name="connsiteY2270" fmla="*/ 101626 h 616315"/>
              <a:gd name="connsiteX2271" fmla="*/ 557569 w 1075273"/>
              <a:gd name="connsiteY2271" fmla="*/ 102020 h 616315"/>
              <a:gd name="connsiteX2272" fmla="*/ 557831 w 1075273"/>
              <a:gd name="connsiteY2272" fmla="*/ 102675 h 616315"/>
              <a:gd name="connsiteX2273" fmla="*/ 557569 w 1075273"/>
              <a:gd name="connsiteY2273" fmla="*/ 103462 h 616315"/>
              <a:gd name="connsiteX2274" fmla="*/ 556913 w 1075273"/>
              <a:gd name="connsiteY2274" fmla="*/ 103462 h 616315"/>
              <a:gd name="connsiteX2275" fmla="*/ 556913 w 1075273"/>
              <a:gd name="connsiteY2275" fmla="*/ 104118 h 616315"/>
              <a:gd name="connsiteX2276" fmla="*/ 557175 w 1075273"/>
              <a:gd name="connsiteY2276" fmla="*/ 105560 h 616315"/>
              <a:gd name="connsiteX2277" fmla="*/ 557175 w 1075273"/>
              <a:gd name="connsiteY2277" fmla="*/ 106609 h 616315"/>
              <a:gd name="connsiteX2278" fmla="*/ 555733 w 1075273"/>
              <a:gd name="connsiteY2278" fmla="*/ 107396 h 616315"/>
              <a:gd name="connsiteX2279" fmla="*/ 556126 w 1075273"/>
              <a:gd name="connsiteY2279" fmla="*/ 109757 h 616315"/>
              <a:gd name="connsiteX2280" fmla="*/ 557569 w 1075273"/>
              <a:gd name="connsiteY2280" fmla="*/ 110937 h 616315"/>
              <a:gd name="connsiteX2281" fmla="*/ 558486 w 1075273"/>
              <a:gd name="connsiteY2281" fmla="*/ 111199 h 616315"/>
              <a:gd name="connsiteX2282" fmla="*/ 558486 w 1075273"/>
              <a:gd name="connsiteY2282" fmla="*/ 111986 h 616315"/>
              <a:gd name="connsiteX2283" fmla="*/ 559273 w 1075273"/>
              <a:gd name="connsiteY2283" fmla="*/ 112379 h 616315"/>
              <a:gd name="connsiteX2284" fmla="*/ 559273 w 1075273"/>
              <a:gd name="connsiteY2284" fmla="*/ 113428 h 616315"/>
              <a:gd name="connsiteX2285" fmla="*/ 559929 w 1075273"/>
              <a:gd name="connsiteY2285" fmla="*/ 114740 h 616315"/>
              <a:gd name="connsiteX2286" fmla="*/ 560978 w 1075273"/>
              <a:gd name="connsiteY2286" fmla="*/ 114740 h 616315"/>
              <a:gd name="connsiteX2287" fmla="*/ 562027 w 1075273"/>
              <a:gd name="connsiteY2287" fmla="*/ 116575 h 616315"/>
              <a:gd name="connsiteX2288" fmla="*/ 562683 w 1075273"/>
              <a:gd name="connsiteY2288" fmla="*/ 117362 h 616315"/>
              <a:gd name="connsiteX2289" fmla="*/ 562420 w 1075273"/>
              <a:gd name="connsiteY2289" fmla="*/ 118280 h 616315"/>
              <a:gd name="connsiteX2290" fmla="*/ 564125 w 1075273"/>
              <a:gd name="connsiteY2290" fmla="*/ 119722 h 616315"/>
              <a:gd name="connsiteX2291" fmla="*/ 564125 w 1075273"/>
              <a:gd name="connsiteY2291" fmla="*/ 120378 h 616315"/>
              <a:gd name="connsiteX2292" fmla="*/ 565568 w 1075273"/>
              <a:gd name="connsiteY2292" fmla="*/ 121558 h 616315"/>
              <a:gd name="connsiteX2293" fmla="*/ 565961 w 1075273"/>
              <a:gd name="connsiteY2293" fmla="*/ 121821 h 616315"/>
              <a:gd name="connsiteX2294" fmla="*/ 565568 w 1075273"/>
              <a:gd name="connsiteY2294" fmla="*/ 122476 h 616315"/>
              <a:gd name="connsiteX2295" fmla="*/ 566354 w 1075273"/>
              <a:gd name="connsiteY2295" fmla="*/ 123263 h 616315"/>
              <a:gd name="connsiteX2296" fmla="*/ 566748 w 1075273"/>
              <a:gd name="connsiteY2296" fmla="*/ 123263 h 616315"/>
              <a:gd name="connsiteX2297" fmla="*/ 567666 w 1075273"/>
              <a:gd name="connsiteY2297" fmla="*/ 123919 h 616315"/>
              <a:gd name="connsiteX2298" fmla="*/ 568452 w 1075273"/>
              <a:gd name="connsiteY2298" fmla="*/ 123919 h 616315"/>
              <a:gd name="connsiteX2299" fmla="*/ 569501 w 1075273"/>
              <a:gd name="connsiteY2299" fmla="*/ 123919 h 616315"/>
              <a:gd name="connsiteX2300" fmla="*/ 569501 w 1075273"/>
              <a:gd name="connsiteY2300" fmla="*/ 124443 h 616315"/>
              <a:gd name="connsiteX2301" fmla="*/ 569764 w 1075273"/>
              <a:gd name="connsiteY2301" fmla="*/ 124443 h 616315"/>
              <a:gd name="connsiteX2302" fmla="*/ 570550 w 1075273"/>
              <a:gd name="connsiteY2302" fmla="*/ 124443 h 616315"/>
              <a:gd name="connsiteX2303" fmla="*/ 570550 w 1075273"/>
              <a:gd name="connsiteY2303" fmla="*/ 125361 h 616315"/>
              <a:gd name="connsiteX2304" fmla="*/ 570944 w 1075273"/>
              <a:gd name="connsiteY2304" fmla="*/ 125755 h 616315"/>
              <a:gd name="connsiteX2305" fmla="*/ 570288 w 1075273"/>
              <a:gd name="connsiteY2305" fmla="*/ 127853 h 616315"/>
              <a:gd name="connsiteX2306" fmla="*/ 559929 w 1075273"/>
              <a:gd name="connsiteY2306" fmla="*/ 126541 h 616315"/>
              <a:gd name="connsiteX2307" fmla="*/ 556126 w 1075273"/>
              <a:gd name="connsiteY2307" fmla="*/ 126541 h 616315"/>
              <a:gd name="connsiteX2308" fmla="*/ 554684 w 1075273"/>
              <a:gd name="connsiteY2308" fmla="*/ 127197 h 616315"/>
              <a:gd name="connsiteX2309" fmla="*/ 552848 w 1075273"/>
              <a:gd name="connsiteY2309" fmla="*/ 127853 h 616315"/>
              <a:gd name="connsiteX2310" fmla="*/ 551143 w 1075273"/>
              <a:gd name="connsiteY2310" fmla="*/ 128246 h 616315"/>
              <a:gd name="connsiteX2311" fmla="*/ 550750 w 1075273"/>
              <a:gd name="connsiteY2311" fmla="*/ 128639 h 616315"/>
              <a:gd name="connsiteX2312" fmla="*/ 550094 w 1075273"/>
              <a:gd name="connsiteY2312" fmla="*/ 128639 h 616315"/>
              <a:gd name="connsiteX2313" fmla="*/ 550094 w 1075273"/>
              <a:gd name="connsiteY2313" fmla="*/ 129557 h 616315"/>
              <a:gd name="connsiteX2314" fmla="*/ 550487 w 1075273"/>
              <a:gd name="connsiteY2314" fmla="*/ 129557 h 616315"/>
              <a:gd name="connsiteX2315" fmla="*/ 549832 w 1075273"/>
              <a:gd name="connsiteY2315" fmla="*/ 130737 h 616315"/>
              <a:gd name="connsiteX2316" fmla="*/ 550487 w 1075273"/>
              <a:gd name="connsiteY2316" fmla="*/ 131000 h 616315"/>
              <a:gd name="connsiteX2317" fmla="*/ 550094 w 1075273"/>
              <a:gd name="connsiteY2317" fmla="*/ 131524 h 616315"/>
              <a:gd name="connsiteX2318" fmla="*/ 550487 w 1075273"/>
              <a:gd name="connsiteY2318" fmla="*/ 131787 h 616315"/>
              <a:gd name="connsiteX2319" fmla="*/ 550094 w 1075273"/>
              <a:gd name="connsiteY2319" fmla="*/ 132442 h 616315"/>
              <a:gd name="connsiteX2320" fmla="*/ 549045 w 1075273"/>
              <a:gd name="connsiteY2320" fmla="*/ 133622 h 616315"/>
              <a:gd name="connsiteX2321" fmla="*/ 549307 w 1075273"/>
              <a:gd name="connsiteY2321" fmla="*/ 133885 h 616315"/>
              <a:gd name="connsiteX2322" fmla="*/ 549832 w 1075273"/>
              <a:gd name="connsiteY2322" fmla="*/ 134278 h 616315"/>
              <a:gd name="connsiteX2323" fmla="*/ 549832 w 1075273"/>
              <a:gd name="connsiteY2323" fmla="*/ 135327 h 616315"/>
              <a:gd name="connsiteX2324" fmla="*/ 550094 w 1075273"/>
              <a:gd name="connsiteY2324" fmla="*/ 136376 h 616315"/>
              <a:gd name="connsiteX2325" fmla="*/ 549832 w 1075273"/>
              <a:gd name="connsiteY2325" fmla="*/ 137163 h 616315"/>
              <a:gd name="connsiteX2326" fmla="*/ 550750 w 1075273"/>
              <a:gd name="connsiteY2326" fmla="*/ 137425 h 616315"/>
              <a:gd name="connsiteX2327" fmla="*/ 551930 w 1075273"/>
              <a:gd name="connsiteY2327" fmla="*/ 138605 h 616315"/>
              <a:gd name="connsiteX2328" fmla="*/ 554684 w 1075273"/>
              <a:gd name="connsiteY2328" fmla="*/ 140966 h 616315"/>
              <a:gd name="connsiteX2329" fmla="*/ 558486 w 1075273"/>
              <a:gd name="connsiteY2329" fmla="*/ 145162 h 616315"/>
              <a:gd name="connsiteX2330" fmla="*/ 556388 w 1075273"/>
              <a:gd name="connsiteY2330" fmla="*/ 148047 h 616315"/>
              <a:gd name="connsiteX2331" fmla="*/ 554290 w 1075273"/>
              <a:gd name="connsiteY2331" fmla="*/ 149883 h 616315"/>
              <a:gd name="connsiteX2332" fmla="*/ 549045 w 1075273"/>
              <a:gd name="connsiteY2332" fmla="*/ 149096 h 616315"/>
              <a:gd name="connsiteX2333" fmla="*/ 546947 w 1075273"/>
              <a:gd name="connsiteY2333" fmla="*/ 151325 h 616315"/>
              <a:gd name="connsiteX2334" fmla="*/ 547603 w 1075273"/>
              <a:gd name="connsiteY2334" fmla="*/ 153030 h 616315"/>
              <a:gd name="connsiteX2335" fmla="*/ 546029 w 1075273"/>
              <a:gd name="connsiteY2335" fmla="*/ 156439 h 616315"/>
              <a:gd name="connsiteX2336" fmla="*/ 546947 w 1075273"/>
              <a:gd name="connsiteY2336" fmla="*/ 159324 h 616315"/>
              <a:gd name="connsiteX2337" fmla="*/ 548389 w 1075273"/>
              <a:gd name="connsiteY2337" fmla="*/ 161553 h 616315"/>
              <a:gd name="connsiteX2338" fmla="*/ 547603 w 1075273"/>
              <a:gd name="connsiteY2338" fmla="*/ 167585 h 616315"/>
              <a:gd name="connsiteX2339" fmla="*/ 547209 w 1075273"/>
              <a:gd name="connsiteY2339" fmla="*/ 168241 h 616315"/>
              <a:gd name="connsiteX2340" fmla="*/ 547865 w 1075273"/>
              <a:gd name="connsiteY2340" fmla="*/ 169421 h 616315"/>
              <a:gd name="connsiteX2341" fmla="*/ 546554 w 1075273"/>
              <a:gd name="connsiteY2341" fmla="*/ 172962 h 616315"/>
              <a:gd name="connsiteX2342" fmla="*/ 545767 w 1075273"/>
              <a:gd name="connsiteY2342" fmla="*/ 173617 h 616315"/>
              <a:gd name="connsiteX2343" fmla="*/ 543275 w 1075273"/>
              <a:gd name="connsiteY2343" fmla="*/ 173617 h 616315"/>
              <a:gd name="connsiteX2344" fmla="*/ 541571 w 1075273"/>
              <a:gd name="connsiteY2344" fmla="*/ 177945 h 616315"/>
              <a:gd name="connsiteX2345" fmla="*/ 540128 w 1075273"/>
              <a:gd name="connsiteY2345" fmla="*/ 178207 h 616315"/>
              <a:gd name="connsiteX2346" fmla="*/ 540128 w 1075273"/>
              <a:gd name="connsiteY2346" fmla="*/ 181354 h 616315"/>
              <a:gd name="connsiteX2347" fmla="*/ 538030 w 1075273"/>
              <a:gd name="connsiteY2347" fmla="*/ 181616 h 616315"/>
              <a:gd name="connsiteX2348" fmla="*/ 538030 w 1075273"/>
              <a:gd name="connsiteY2348" fmla="*/ 182796 h 616315"/>
              <a:gd name="connsiteX2349" fmla="*/ 539735 w 1075273"/>
              <a:gd name="connsiteY2349" fmla="*/ 184895 h 616315"/>
              <a:gd name="connsiteX2350" fmla="*/ 538686 w 1075273"/>
              <a:gd name="connsiteY2350" fmla="*/ 186599 h 616315"/>
              <a:gd name="connsiteX2351" fmla="*/ 541046 w 1075273"/>
              <a:gd name="connsiteY2351" fmla="*/ 189484 h 616315"/>
              <a:gd name="connsiteX2352" fmla="*/ 540784 w 1075273"/>
              <a:gd name="connsiteY2352" fmla="*/ 192369 h 616315"/>
              <a:gd name="connsiteX2353" fmla="*/ 542488 w 1075273"/>
              <a:gd name="connsiteY2353" fmla="*/ 193418 h 616315"/>
              <a:gd name="connsiteX2354" fmla="*/ 542226 w 1075273"/>
              <a:gd name="connsiteY2354" fmla="*/ 194861 h 616315"/>
              <a:gd name="connsiteX2355" fmla="*/ 543275 w 1075273"/>
              <a:gd name="connsiteY2355" fmla="*/ 194467 h 616315"/>
              <a:gd name="connsiteX2356" fmla="*/ 547865 w 1075273"/>
              <a:gd name="connsiteY2356" fmla="*/ 197745 h 616315"/>
              <a:gd name="connsiteX2357" fmla="*/ 549307 w 1075273"/>
              <a:gd name="connsiteY2357" fmla="*/ 199057 h 616315"/>
              <a:gd name="connsiteX2358" fmla="*/ 549307 w 1075273"/>
              <a:gd name="connsiteY2358" fmla="*/ 199843 h 616315"/>
              <a:gd name="connsiteX2359" fmla="*/ 551143 w 1075273"/>
              <a:gd name="connsiteY2359" fmla="*/ 200106 h 616315"/>
              <a:gd name="connsiteX2360" fmla="*/ 557175 w 1075273"/>
              <a:gd name="connsiteY2360" fmla="*/ 199843 h 616315"/>
              <a:gd name="connsiteX2361" fmla="*/ 557175 w 1075273"/>
              <a:gd name="connsiteY2361" fmla="*/ 198663 h 616315"/>
              <a:gd name="connsiteX2362" fmla="*/ 557831 w 1075273"/>
              <a:gd name="connsiteY2362" fmla="*/ 199057 h 616315"/>
              <a:gd name="connsiteX2363" fmla="*/ 558224 w 1075273"/>
              <a:gd name="connsiteY2363" fmla="*/ 199843 h 616315"/>
              <a:gd name="connsiteX2364" fmla="*/ 562420 w 1075273"/>
              <a:gd name="connsiteY2364" fmla="*/ 201942 h 616315"/>
              <a:gd name="connsiteX2365" fmla="*/ 563469 w 1075273"/>
              <a:gd name="connsiteY2365" fmla="*/ 203384 h 616315"/>
              <a:gd name="connsiteX2366" fmla="*/ 565961 w 1075273"/>
              <a:gd name="connsiteY2366" fmla="*/ 202859 h 616315"/>
              <a:gd name="connsiteX2367" fmla="*/ 567010 w 1075273"/>
              <a:gd name="connsiteY2367" fmla="*/ 201417 h 616315"/>
              <a:gd name="connsiteX2368" fmla="*/ 575140 w 1075273"/>
              <a:gd name="connsiteY2368" fmla="*/ 200499 h 616315"/>
              <a:gd name="connsiteX2369" fmla="*/ 578812 w 1075273"/>
              <a:gd name="connsiteY2369" fmla="*/ 202859 h 616315"/>
              <a:gd name="connsiteX2370" fmla="*/ 578025 w 1075273"/>
              <a:gd name="connsiteY2370" fmla="*/ 204826 h 616315"/>
              <a:gd name="connsiteX2371" fmla="*/ 581565 w 1075273"/>
              <a:gd name="connsiteY2371" fmla="*/ 207842 h 616315"/>
              <a:gd name="connsiteX2372" fmla="*/ 580910 w 1075273"/>
              <a:gd name="connsiteY2372" fmla="*/ 209678 h 616315"/>
              <a:gd name="connsiteX2373" fmla="*/ 579205 w 1075273"/>
              <a:gd name="connsiteY2373" fmla="*/ 210465 h 616315"/>
              <a:gd name="connsiteX2374" fmla="*/ 577107 w 1075273"/>
              <a:gd name="connsiteY2374" fmla="*/ 208498 h 616315"/>
              <a:gd name="connsiteX2375" fmla="*/ 577107 w 1075273"/>
              <a:gd name="connsiteY2375" fmla="*/ 210465 h 616315"/>
              <a:gd name="connsiteX2376" fmla="*/ 573829 w 1075273"/>
              <a:gd name="connsiteY2376" fmla="*/ 209678 h 616315"/>
              <a:gd name="connsiteX2377" fmla="*/ 573042 w 1075273"/>
              <a:gd name="connsiteY2377" fmla="*/ 211121 h 616315"/>
              <a:gd name="connsiteX2378" fmla="*/ 573829 w 1075273"/>
              <a:gd name="connsiteY2378" fmla="*/ 212825 h 616315"/>
              <a:gd name="connsiteX2379" fmla="*/ 571993 w 1075273"/>
              <a:gd name="connsiteY2379" fmla="*/ 212825 h 616315"/>
              <a:gd name="connsiteX2380" fmla="*/ 572649 w 1075273"/>
              <a:gd name="connsiteY2380" fmla="*/ 213481 h 616315"/>
              <a:gd name="connsiteX2381" fmla="*/ 571993 w 1075273"/>
              <a:gd name="connsiteY2381" fmla="*/ 215055 h 616315"/>
              <a:gd name="connsiteX2382" fmla="*/ 573829 w 1075273"/>
              <a:gd name="connsiteY2382" fmla="*/ 215841 h 616315"/>
              <a:gd name="connsiteX2383" fmla="*/ 573435 w 1075273"/>
              <a:gd name="connsiteY2383" fmla="*/ 218595 h 616315"/>
              <a:gd name="connsiteX2384" fmla="*/ 574091 w 1075273"/>
              <a:gd name="connsiteY2384" fmla="*/ 218857 h 616315"/>
              <a:gd name="connsiteX2385" fmla="*/ 573829 w 1075273"/>
              <a:gd name="connsiteY2385" fmla="*/ 222398 h 616315"/>
              <a:gd name="connsiteX2386" fmla="*/ 574091 w 1075273"/>
              <a:gd name="connsiteY2386" fmla="*/ 223185 h 616315"/>
              <a:gd name="connsiteX2387" fmla="*/ 575140 w 1075273"/>
              <a:gd name="connsiteY2387" fmla="*/ 235118 h 616315"/>
              <a:gd name="connsiteX2388" fmla="*/ 562420 w 1075273"/>
              <a:gd name="connsiteY2388" fmla="*/ 234462 h 616315"/>
              <a:gd name="connsiteX2389" fmla="*/ 560978 w 1075273"/>
              <a:gd name="connsiteY2389" fmla="*/ 235642 h 616315"/>
              <a:gd name="connsiteX2390" fmla="*/ 557569 w 1075273"/>
              <a:gd name="connsiteY2390" fmla="*/ 240756 h 616315"/>
              <a:gd name="connsiteX2391" fmla="*/ 556913 w 1075273"/>
              <a:gd name="connsiteY2391" fmla="*/ 240756 h 616315"/>
              <a:gd name="connsiteX2392" fmla="*/ 556388 w 1075273"/>
              <a:gd name="connsiteY2392" fmla="*/ 241281 h 616315"/>
              <a:gd name="connsiteX2393" fmla="*/ 554946 w 1075273"/>
              <a:gd name="connsiteY2393" fmla="*/ 242199 h 616315"/>
              <a:gd name="connsiteX2394" fmla="*/ 553503 w 1075273"/>
              <a:gd name="connsiteY2394" fmla="*/ 242723 h 616315"/>
              <a:gd name="connsiteX2395" fmla="*/ 553503 w 1075273"/>
              <a:gd name="connsiteY2395" fmla="*/ 242986 h 616315"/>
              <a:gd name="connsiteX2396" fmla="*/ 551537 w 1075273"/>
              <a:gd name="connsiteY2396" fmla="*/ 243379 h 616315"/>
              <a:gd name="connsiteX2397" fmla="*/ 550750 w 1075273"/>
              <a:gd name="connsiteY2397" fmla="*/ 243379 h 616315"/>
              <a:gd name="connsiteX2398" fmla="*/ 543013 w 1075273"/>
              <a:gd name="connsiteY2398" fmla="*/ 245739 h 616315"/>
              <a:gd name="connsiteX2399" fmla="*/ 543013 w 1075273"/>
              <a:gd name="connsiteY2399" fmla="*/ 246526 h 616315"/>
              <a:gd name="connsiteX2400" fmla="*/ 537374 w 1075273"/>
              <a:gd name="connsiteY2400" fmla="*/ 247837 h 616315"/>
              <a:gd name="connsiteX2401" fmla="*/ 531998 w 1075273"/>
              <a:gd name="connsiteY2401" fmla="*/ 251902 h 616315"/>
              <a:gd name="connsiteX2402" fmla="*/ 531605 w 1075273"/>
              <a:gd name="connsiteY2402" fmla="*/ 252558 h 616315"/>
              <a:gd name="connsiteX2403" fmla="*/ 533047 w 1075273"/>
              <a:gd name="connsiteY2403" fmla="*/ 252820 h 616315"/>
              <a:gd name="connsiteX2404" fmla="*/ 540784 w 1075273"/>
              <a:gd name="connsiteY2404" fmla="*/ 265278 h 616315"/>
              <a:gd name="connsiteX2405" fmla="*/ 543669 w 1075273"/>
              <a:gd name="connsiteY2405" fmla="*/ 267376 h 616315"/>
              <a:gd name="connsiteX2406" fmla="*/ 543013 w 1075273"/>
              <a:gd name="connsiteY2406" fmla="*/ 270261 h 616315"/>
              <a:gd name="connsiteX2407" fmla="*/ 542488 w 1075273"/>
              <a:gd name="connsiteY2407" fmla="*/ 270917 h 616315"/>
              <a:gd name="connsiteX2408" fmla="*/ 545373 w 1075273"/>
              <a:gd name="connsiteY2408" fmla="*/ 272359 h 616315"/>
              <a:gd name="connsiteX2409" fmla="*/ 545767 w 1075273"/>
              <a:gd name="connsiteY2409" fmla="*/ 272359 h 616315"/>
              <a:gd name="connsiteX2410" fmla="*/ 546554 w 1075273"/>
              <a:gd name="connsiteY2410" fmla="*/ 272752 h 616315"/>
              <a:gd name="connsiteX2411" fmla="*/ 546947 w 1075273"/>
              <a:gd name="connsiteY2411" fmla="*/ 272359 h 616315"/>
              <a:gd name="connsiteX2412" fmla="*/ 548652 w 1075273"/>
              <a:gd name="connsiteY2412" fmla="*/ 273014 h 616315"/>
              <a:gd name="connsiteX2413" fmla="*/ 548389 w 1075273"/>
              <a:gd name="connsiteY2413" fmla="*/ 273801 h 616315"/>
              <a:gd name="connsiteX2414" fmla="*/ 561765 w 1075273"/>
              <a:gd name="connsiteY2414" fmla="*/ 279178 h 616315"/>
              <a:gd name="connsiteX2415" fmla="*/ 562420 w 1075273"/>
              <a:gd name="connsiteY2415" fmla="*/ 279440 h 616315"/>
              <a:gd name="connsiteX2416" fmla="*/ 564912 w 1075273"/>
              <a:gd name="connsiteY2416" fmla="*/ 280620 h 616315"/>
              <a:gd name="connsiteX2417" fmla="*/ 567010 w 1075273"/>
              <a:gd name="connsiteY2417" fmla="*/ 277998 h 616315"/>
              <a:gd name="connsiteX2418" fmla="*/ 567666 w 1075273"/>
              <a:gd name="connsiteY2418" fmla="*/ 275637 h 616315"/>
              <a:gd name="connsiteX2419" fmla="*/ 573042 w 1075273"/>
              <a:gd name="connsiteY2419" fmla="*/ 269999 h 616315"/>
              <a:gd name="connsiteX2420" fmla="*/ 576320 w 1075273"/>
              <a:gd name="connsiteY2420" fmla="*/ 269343 h 616315"/>
              <a:gd name="connsiteX2421" fmla="*/ 578549 w 1075273"/>
              <a:gd name="connsiteY2421" fmla="*/ 267638 h 616315"/>
              <a:gd name="connsiteX2422" fmla="*/ 578549 w 1075273"/>
              <a:gd name="connsiteY2422" fmla="*/ 266065 h 616315"/>
              <a:gd name="connsiteX2423" fmla="*/ 580123 w 1075273"/>
              <a:gd name="connsiteY2423" fmla="*/ 264884 h 616315"/>
              <a:gd name="connsiteX2424" fmla="*/ 580516 w 1075273"/>
              <a:gd name="connsiteY2424" fmla="*/ 264884 h 616315"/>
              <a:gd name="connsiteX2425" fmla="*/ 582746 w 1075273"/>
              <a:gd name="connsiteY2425" fmla="*/ 262524 h 616315"/>
              <a:gd name="connsiteX2426" fmla="*/ 583664 w 1075273"/>
              <a:gd name="connsiteY2426" fmla="*/ 262000 h 616315"/>
              <a:gd name="connsiteX2427" fmla="*/ 584450 w 1075273"/>
              <a:gd name="connsiteY2427" fmla="*/ 263180 h 616315"/>
              <a:gd name="connsiteX2428" fmla="*/ 584450 w 1075273"/>
              <a:gd name="connsiteY2428" fmla="*/ 264622 h 616315"/>
              <a:gd name="connsiteX2429" fmla="*/ 585893 w 1075273"/>
              <a:gd name="connsiteY2429" fmla="*/ 264884 h 616315"/>
              <a:gd name="connsiteX2430" fmla="*/ 586942 w 1075273"/>
              <a:gd name="connsiteY2430" fmla="*/ 264884 h 616315"/>
              <a:gd name="connsiteX2431" fmla="*/ 588647 w 1075273"/>
              <a:gd name="connsiteY2431" fmla="*/ 265278 h 616315"/>
              <a:gd name="connsiteX2432" fmla="*/ 590745 w 1075273"/>
              <a:gd name="connsiteY2432" fmla="*/ 264622 h 616315"/>
              <a:gd name="connsiteX2433" fmla="*/ 591531 w 1075273"/>
              <a:gd name="connsiteY2433" fmla="*/ 264622 h 616315"/>
              <a:gd name="connsiteX2434" fmla="*/ 591531 w 1075273"/>
              <a:gd name="connsiteY2434" fmla="*/ 263966 h 616315"/>
              <a:gd name="connsiteX2435" fmla="*/ 591925 w 1075273"/>
              <a:gd name="connsiteY2435" fmla="*/ 262524 h 616315"/>
              <a:gd name="connsiteX2436" fmla="*/ 592187 w 1075273"/>
              <a:gd name="connsiteY2436" fmla="*/ 262786 h 616315"/>
              <a:gd name="connsiteX2437" fmla="*/ 593367 w 1075273"/>
              <a:gd name="connsiteY2437" fmla="*/ 262786 h 616315"/>
              <a:gd name="connsiteX2438" fmla="*/ 595465 w 1075273"/>
              <a:gd name="connsiteY2438" fmla="*/ 262524 h 616315"/>
              <a:gd name="connsiteX2439" fmla="*/ 595728 w 1075273"/>
              <a:gd name="connsiteY2439" fmla="*/ 262786 h 616315"/>
              <a:gd name="connsiteX2440" fmla="*/ 596121 w 1075273"/>
              <a:gd name="connsiteY2440" fmla="*/ 262786 h 616315"/>
              <a:gd name="connsiteX2441" fmla="*/ 596121 w 1075273"/>
              <a:gd name="connsiteY2441" fmla="*/ 263966 h 616315"/>
              <a:gd name="connsiteX2442" fmla="*/ 596908 w 1075273"/>
              <a:gd name="connsiteY2442" fmla="*/ 263180 h 616315"/>
              <a:gd name="connsiteX2443" fmla="*/ 602546 w 1075273"/>
              <a:gd name="connsiteY2443" fmla="*/ 264622 h 616315"/>
              <a:gd name="connsiteX2444" fmla="*/ 604251 w 1075273"/>
              <a:gd name="connsiteY2444" fmla="*/ 264884 h 616315"/>
              <a:gd name="connsiteX2445" fmla="*/ 605431 w 1075273"/>
              <a:gd name="connsiteY2445" fmla="*/ 268163 h 616315"/>
              <a:gd name="connsiteX2446" fmla="*/ 605694 w 1075273"/>
              <a:gd name="connsiteY2446" fmla="*/ 268818 h 616315"/>
              <a:gd name="connsiteX2447" fmla="*/ 609627 w 1075273"/>
              <a:gd name="connsiteY2447" fmla="*/ 266065 h 616315"/>
              <a:gd name="connsiteX2448" fmla="*/ 612512 w 1075273"/>
              <a:gd name="connsiteY2448" fmla="*/ 264884 h 616315"/>
              <a:gd name="connsiteX2449" fmla="*/ 613168 w 1075273"/>
              <a:gd name="connsiteY2449" fmla="*/ 264229 h 616315"/>
              <a:gd name="connsiteX2450" fmla="*/ 613168 w 1075273"/>
              <a:gd name="connsiteY2450" fmla="*/ 263966 h 616315"/>
              <a:gd name="connsiteX2451" fmla="*/ 613824 w 1075273"/>
              <a:gd name="connsiteY2451" fmla="*/ 263442 h 616315"/>
              <a:gd name="connsiteX2452" fmla="*/ 614217 w 1075273"/>
              <a:gd name="connsiteY2452" fmla="*/ 263442 h 616315"/>
              <a:gd name="connsiteX2453" fmla="*/ 617102 w 1075273"/>
              <a:gd name="connsiteY2453" fmla="*/ 262000 h 616315"/>
              <a:gd name="connsiteX2454" fmla="*/ 618544 w 1075273"/>
              <a:gd name="connsiteY2454" fmla="*/ 260557 h 616315"/>
              <a:gd name="connsiteX2455" fmla="*/ 618544 w 1075273"/>
              <a:gd name="connsiteY2455" fmla="*/ 260295 h 616315"/>
              <a:gd name="connsiteX2456" fmla="*/ 618544 w 1075273"/>
              <a:gd name="connsiteY2456" fmla="*/ 259901 h 616315"/>
              <a:gd name="connsiteX2457" fmla="*/ 621298 w 1075273"/>
              <a:gd name="connsiteY2457" fmla="*/ 259639 h 616315"/>
              <a:gd name="connsiteX2458" fmla="*/ 624839 w 1075273"/>
              <a:gd name="connsiteY2458" fmla="*/ 258984 h 616315"/>
              <a:gd name="connsiteX2459" fmla="*/ 625101 w 1075273"/>
              <a:gd name="connsiteY2459" fmla="*/ 257803 h 616315"/>
              <a:gd name="connsiteX2460" fmla="*/ 626281 w 1075273"/>
              <a:gd name="connsiteY2460" fmla="*/ 258197 h 616315"/>
              <a:gd name="connsiteX2461" fmla="*/ 626281 w 1075273"/>
              <a:gd name="connsiteY2461" fmla="*/ 258984 h 616315"/>
              <a:gd name="connsiteX2462" fmla="*/ 627068 w 1075273"/>
              <a:gd name="connsiteY2462" fmla="*/ 258984 h 616315"/>
              <a:gd name="connsiteX2463" fmla="*/ 627330 w 1075273"/>
              <a:gd name="connsiteY2463" fmla="*/ 258197 h 616315"/>
              <a:gd name="connsiteX2464" fmla="*/ 628379 w 1075273"/>
              <a:gd name="connsiteY2464" fmla="*/ 258590 h 616315"/>
              <a:gd name="connsiteX2465" fmla="*/ 629166 w 1075273"/>
              <a:gd name="connsiteY2465" fmla="*/ 258590 h 616315"/>
              <a:gd name="connsiteX2466" fmla="*/ 629166 w 1075273"/>
              <a:gd name="connsiteY2466" fmla="*/ 259246 h 616315"/>
              <a:gd name="connsiteX2467" fmla="*/ 629428 w 1075273"/>
              <a:gd name="connsiteY2467" fmla="*/ 259246 h 616315"/>
              <a:gd name="connsiteX2468" fmla="*/ 629822 w 1075273"/>
              <a:gd name="connsiteY2468" fmla="*/ 259246 h 616315"/>
              <a:gd name="connsiteX2469" fmla="*/ 629822 w 1075273"/>
              <a:gd name="connsiteY2469" fmla="*/ 259639 h 616315"/>
              <a:gd name="connsiteX2470" fmla="*/ 630871 w 1075273"/>
              <a:gd name="connsiteY2470" fmla="*/ 259639 h 616315"/>
              <a:gd name="connsiteX2471" fmla="*/ 630871 w 1075273"/>
              <a:gd name="connsiteY2471" fmla="*/ 259246 h 616315"/>
              <a:gd name="connsiteX2472" fmla="*/ 631264 w 1075273"/>
              <a:gd name="connsiteY2472" fmla="*/ 258984 h 616315"/>
              <a:gd name="connsiteX2473" fmla="*/ 631526 w 1075273"/>
              <a:gd name="connsiteY2473" fmla="*/ 259901 h 616315"/>
              <a:gd name="connsiteX2474" fmla="*/ 632182 w 1075273"/>
              <a:gd name="connsiteY2474" fmla="*/ 259901 h 616315"/>
              <a:gd name="connsiteX2475" fmla="*/ 632706 w 1075273"/>
              <a:gd name="connsiteY2475" fmla="*/ 259901 h 616315"/>
              <a:gd name="connsiteX2476" fmla="*/ 632706 w 1075273"/>
              <a:gd name="connsiteY2476" fmla="*/ 260295 h 616315"/>
              <a:gd name="connsiteX2477" fmla="*/ 632969 w 1075273"/>
              <a:gd name="connsiteY2477" fmla="*/ 260557 h 616315"/>
              <a:gd name="connsiteX2478" fmla="*/ 633362 w 1075273"/>
              <a:gd name="connsiteY2478" fmla="*/ 259639 h 616315"/>
              <a:gd name="connsiteX2479" fmla="*/ 633624 w 1075273"/>
              <a:gd name="connsiteY2479" fmla="*/ 259901 h 616315"/>
              <a:gd name="connsiteX2480" fmla="*/ 634149 w 1075273"/>
              <a:gd name="connsiteY2480" fmla="*/ 259639 h 616315"/>
              <a:gd name="connsiteX2481" fmla="*/ 635067 w 1075273"/>
              <a:gd name="connsiteY2481" fmla="*/ 260557 h 616315"/>
              <a:gd name="connsiteX2482" fmla="*/ 637296 w 1075273"/>
              <a:gd name="connsiteY2482" fmla="*/ 260557 h 616315"/>
              <a:gd name="connsiteX2483" fmla="*/ 637296 w 1075273"/>
              <a:gd name="connsiteY2483" fmla="*/ 260295 h 616315"/>
              <a:gd name="connsiteX2484" fmla="*/ 639788 w 1075273"/>
              <a:gd name="connsiteY2484" fmla="*/ 260295 h 616315"/>
              <a:gd name="connsiteX2485" fmla="*/ 640181 w 1075273"/>
              <a:gd name="connsiteY2485" fmla="*/ 260295 h 616315"/>
              <a:gd name="connsiteX2486" fmla="*/ 641230 w 1075273"/>
              <a:gd name="connsiteY2486" fmla="*/ 259246 h 616315"/>
              <a:gd name="connsiteX2487" fmla="*/ 641230 w 1075273"/>
              <a:gd name="connsiteY2487" fmla="*/ 258590 h 616315"/>
              <a:gd name="connsiteX2488" fmla="*/ 641623 w 1075273"/>
              <a:gd name="connsiteY2488" fmla="*/ 258197 h 616315"/>
              <a:gd name="connsiteX2489" fmla="*/ 641623 w 1075273"/>
              <a:gd name="connsiteY2489" fmla="*/ 257803 h 616315"/>
              <a:gd name="connsiteX2490" fmla="*/ 641623 w 1075273"/>
              <a:gd name="connsiteY2490" fmla="*/ 257148 h 616315"/>
              <a:gd name="connsiteX2491" fmla="*/ 641886 w 1075273"/>
              <a:gd name="connsiteY2491" fmla="*/ 256361 h 616315"/>
              <a:gd name="connsiteX2492" fmla="*/ 641886 w 1075273"/>
              <a:gd name="connsiteY2492" fmla="*/ 256099 h 616315"/>
              <a:gd name="connsiteX2493" fmla="*/ 641886 w 1075273"/>
              <a:gd name="connsiteY2493" fmla="*/ 254919 h 616315"/>
              <a:gd name="connsiteX2494" fmla="*/ 642279 w 1075273"/>
              <a:gd name="connsiteY2494" fmla="*/ 254656 h 616315"/>
              <a:gd name="connsiteX2495" fmla="*/ 642279 w 1075273"/>
              <a:gd name="connsiteY2495" fmla="*/ 254001 h 616315"/>
              <a:gd name="connsiteX2496" fmla="*/ 642935 w 1075273"/>
              <a:gd name="connsiteY2496" fmla="*/ 253214 h 616315"/>
              <a:gd name="connsiteX2497" fmla="*/ 642935 w 1075273"/>
              <a:gd name="connsiteY2497" fmla="*/ 252558 h 616315"/>
              <a:gd name="connsiteX2498" fmla="*/ 642935 w 1075273"/>
              <a:gd name="connsiteY2498" fmla="*/ 252165 h 616315"/>
              <a:gd name="connsiteX2499" fmla="*/ 642935 w 1075273"/>
              <a:gd name="connsiteY2499" fmla="*/ 251902 h 616315"/>
              <a:gd name="connsiteX2500" fmla="*/ 643721 w 1075273"/>
              <a:gd name="connsiteY2500" fmla="*/ 250722 h 616315"/>
              <a:gd name="connsiteX2501" fmla="*/ 644639 w 1075273"/>
              <a:gd name="connsiteY2501" fmla="*/ 249804 h 616315"/>
              <a:gd name="connsiteX2502" fmla="*/ 645164 w 1075273"/>
              <a:gd name="connsiteY2502" fmla="*/ 249804 h 616315"/>
              <a:gd name="connsiteX2503" fmla="*/ 645164 w 1075273"/>
              <a:gd name="connsiteY2503" fmla="*/ 249017 h 616315"/>
              <a:gd name="connsiteX2504" fmla="*/ 645426 w 1075273"/>
              <a:gd name="connsiteY2504" fmla="*/ 248362 h 616315"/>
              <a:gd name="connsiteX2505" fmla="*/ 645426 w 1075273"/>
              <a:gd name="connsiteY2505" fmla="*/ 247837 h 616315"/>
              <a:gd name="connsiteX2506" fmla="*/ 645820 w 1075273"/>
              <a:gd name="connsiteY2506" fmla="*/ 246526 h 616315"/>
              <a:gd name="connsiteX2507" fmla="*/ 647524 w 1075273"/>
              <a:gd name="connsiteY2507" fmla="*/ 244821 h 616315"/>
              <a:gd name="connsiteX2508" fmla="*/ 648311 w 1075273"/>
              <a:gd name="connsiteY2508" fmla="*/ 244428 h 616315"/>
              <a:gd name="connsiteX2509" fmla="*/ 648704 w 1075273"/>
              <a:gd name="connsiteY2509" fmla="*/ 244035 h 616315"/>
              <a:gd name="connsiteX2510" fmla="*/ 649360 w 1075273"/>
              <a:gd name="connsiteY2510" fmla="*/ 243641 h 616315"/>
              <a:gd name="connsiteX2511" fmla="*/ 649622 w 1075273"/>
              <a:gd name="connsiteY2511" fmla="*/ 242986 h 616315"/>
              <a:gd name="connsiteX2512" fmla="*/ 649360 w 1075273"/>
              <a:gd name="connsiteY2512" fmla="*/ 242199 h 616315"/>
              <a:gd name="connsiteX2513" fmla="*/ 649622 w 1075273"/>
              <a:gd name="connsiteY2513" fmla="*/ 241543 h 616315"/>
              <a:gd name="connsiteX2514" fmla="*/ 650409 w 1075273"/>
              <a:gd name="connsiteY2514" fmla="*/ 241281 h 616315"/>
              <a:gd name="connsiteX2515" fmla="*/ 650803 w 1075273"/>
              <a:gd name="connsiteY2515" fmla="*/ 240756 h 616315"/>
              <a:gd name="connsiteX2516" fmla="*/ 650803 w 1075273"/>
              <a:gd name="connsiteY2516" fmla="*/ 241543 h 616315"/>
              <a:gd name="connsiteX2517" fmla="*/ 651065 w 1075273"/>
              <a:gd name="connsiteY2517" fmla="*/ 241543 h 616315"/>
              <a:gd name="connsiteX2518" fmla="*/ 651065 w 1075273"/>
              <a:gd name="connsiteY2518" fmla="*/ 241281 h 616315"/>
              <a:gd name="connsiteX2519" fmla="*/ 651065 w 1075273"/>
              <a:gd name="connsiteY2519" fmla="*/ 240756 h 616315"/>
              <a:gd name="connsiteX2520" fmla="*/ 651720 w 1075273"/>
              <a:gd name="connsiteY2520" fmla="*/ 240101 h 616315"/>
              <a:gd name="connsiteX2521" fmla="*/ 652901 w 1075273"/>
              <a:gd name="connsiteY2521" fmla="*/ 240101 h 616315"/>
              <a:gd name="connsiteX2522" fmla="*/ 653163 w 1075273"/>
              <a:gd name="connsiteY2522" fmla="*/ 239838 h 616315"/>
              <a:gd name="connsiteX2523" fmla="*/ 653687 w 1075273"/>
              <a:gd name="connsiteY2523" fmla="*/ 239445 h 616315"/>
              <a:gd name="connsiteX2524" fmla="*/ 655786 w 1075273"/>
              <a:gd name="connsiteY2524" fmla="*/ 237740 h 616315"/>
              <a:gd name="connsiteX2525" fmla="*/ 656441 w 1075273"/>
              <a:gd name="connsiteY2525" fmla="*/ 236298 h 616315"/>
              <a:gd name="connsiteX2526" fmla="*/ 656703 w 1075273"/>
              <a:gd name="connsiteY2526" fmla="*/ 234856 h 616315"/>
              <a:gd name="connsiteX2527" fmla="*/ 657884 w 1075273"/>
              <a:gd name="connsiteY2527" fmla="*/ 234462 h 616315"/>
              <a:gd name="connsiteX2528" fmla="*/ 659326 w 1075273"/>
              <a:gd name="connsiteY2528" fmla="*/ 232757 h 616315"/>
              <a:gd name="connsiteX2529" fmla="*/ 664440 w 1075273"/>
              <a:gd name="connsiteY2529" fmla="*/ 233413 h 616315"/>
              <a:gd name="connsiteX2530" fmla="*/ 665358 w 1075273"/>
              <a:gd name="connsiteY2530" fmla="*/ 232102 h 616315"/>
              <a:gd name="connsiteX2531" fmla="*/ 666801 w 1075273"/>
              <a:gd name="connsiteY2531" fmla="*/ 226725 h 616315"/>
              <a:gd name="connsiteX2532" fmla="*/ 668505 w 1075273"/>
              <a:gd name="connsiteY2532" fmla="*/ 227381 h 616315"/>
              <a:gd name="connsiteX2533" fmla="*/ 670341 w 1075273"/>
              <a:gd name="connsiteY2533" fmla="*/ 227119 h 616315"/>
              <a:gd name="connsiteX2534" fmla="*/ 673882 w 1075273"/>
              <a:gd name="connsiteY2534" fmla="*/ 225283 h 616315"/>
              <a:gd name="connsiteX2535" fmla="*/ 673882 w 1075273"/>
              <a:gd name="connsiteY2535" fmla="*/ 225676 h 616315"/>
              <a:gd name="connsiteX2536" fmla="*/ 673095 w 1075273"/>
              <a:gd name="connsiteY2536" fmla="*/ 226725 h 616315"/>
              <a:gd name="connsiteX2537" fmla="*/ 673095 w 1075273"/>
              <a:gd name="connsiteY2537" fmla="*/ 228561 h 616315"/>
              <a:gd name="connsiteX2538" fmla="*/ 672439 w 1075273"/>
              <a:gd name="connsiteY2538" fmla="*/ 229217 h 616315"/>
              <a:gd name="connsiteX2539" fmla="*/ 672701 w 1075273"/>
              <a:gd name="connsiteY2539" fmla="*/ 230659 h 616315"/>
              <a:gd name="connsiteX2540" fmla="*/ 675324 w 1075273"/>
              <a:gd name="connsiteY2540" fmla="*/ 230922 h 616315"/>
              <a:gd name="connsiteX2541" fmla="*/ 675586 w 1075273"/>
              <a:gd name="connsiteY2541" fmla="*/ 231708 h 616315"/>
              <a:gd name="connsiteX2542" fmla="*/ 676898 w 1075273"/>
              <a:gd name="connsiteY2542" fmla="*/ 231708 h 616315"/>
              <a:gd name="connsiteX2543" fmla="*/ 677422 w 1075273"/>
              <a:gd name="connsiteY2543" fmla="*/ 232364 h 616315"/>
              <a:gd name="connsiteX2544" fmla="*/ 677422 w 1075273"/>
              <a:gd name="connsiteY2544" fmla="*/ 233020 h 616315"/>
              <a:gd name="connsiteX2545" fmla="*/ 678340 w 1075273"/>
              <a:gd name="connsiteY2545" fmla="*/ 233020 h 616315"/>
              <a:gd name="connsiteX2546" fmla="*/ 681618 w 1075273"/>
              <a:gd name="connsiteY2546" fmla="*/ 234856 h 616315"/>
              <a:gd name="connsiteX2547" fmla="*/ 683061 w 1075273"/>
              <a:gd name="connsiteY2547" fmla="*/ 234200 h 616315"/>
              <a:gd name="connsiteX2548" fmla="*/ 683061 w 1075273"/>
              <a:gd name="connsiteY2548" fmla="*/ 232364 h 616315"/>
              <a:gd name="connsiteX2549" fmla="*/ 683716 w 1075273"/>
              <a:gd name="connsiteY2549" fmla="*/ 232364 h 616315"/>
              <a:gd name="connsiteX2550" fmla="*/ 683979 w 1075273"/>
              <a:gd name="connsiteY2550" fmla="*/ 231708 h 616315"/>
              <a:gd name="connsiteX2551" fmla="*/ 686077 w 1075273"/>
              <a:gd name="connsiteY2551" fmla="*/ 230659 h 616315"/>
              <a:gd name="connsiteX2552" fmla="*/ 686601 w 1075273"/>
              <a:gd name="connsiteY2552" fmla="*/ 230922 h 616315"/>
              <a:gd name="connsiteX2553" fmla="*/ 688044 w 1075273"/>
              <a:gd name="connsiteY2553" fmla="*/ 231315 h 616315"/>
              <a:gd name="connsiteX2554" fmla="*/ 688306 w 1075273"/>
              <a:gd name="connsiteY2554" fmla="*/ 230922 h 616315"/>
              <a:gd name="connsiteX2555" fmla="*/ 690142 w 1075273"/>
              <a:gd name="connsiteY2555" fmla="*/ 232102 h 616315"/>
              <a:gd name="connsiteX2556" fmla="*/ 691060 w 1075273"/>
              <a:gd name="connsiteY2556" fmla="*/ 231708 h 616315"/>
              <a:gd name="connsiteX2557" fmla="*/ 692240 w 1075273"/>
              <a:gd name="connsiteY2557" fmla="*/ 232757 h 616315"/>
              <a:gd name="connsiteX2558" fmla="*/ 692896 w 1075273"/>
              <a:gd name="connsiteY2558" fmla="*/ 232364 h 616315"/>
              <a:gd name="connsiteX2559" fmla="*/ 692896 w 1075273"/>
              <a:gd name="connsiteY2559" fmla="*/ 231708 h 616315"/>
              <a:gd name="connsiteX2560" fmla="*/ 695125 w 1075273"/>
              <a:gd name="connsiteY2560" fmla="*/ 234200 h 616315"/>
              <a:gd name="connsiteX2561" fmla="*/ 696830 w 1075273"/>
              <a:gd name="connsiteY2561" fmla="*/ 234200 h 616315"/>
              <a:gd name="connsiteX2562" fmla="*/ 698272 w 1075273"/>
              <a:gd name="connsiteY2562" fmla="*/ 235118 h 616315"/>
              <a:gd name="connsiteX2563" fmla="*/ 698534 w 1075273"/>
              <a:gd name="connsiteY2563" fmla="*/ 234856 h 616315"/>
              <a:gd name="connsiteX2564" fmla="*/ 699059 w 1075273"/>
              <a:gd name="connsiteY2564" fmla="*/ 235118 h 616315"/>
              <a:gd name="connsiteX2565" fmla="*/ 699977 w 1075273"/>
              <a:gd name="connsiteY2565" fmla="*/ 235118 h 616315"/>
              <a:gd name="connsiteX2566" fmla="*/ 699977 w 1075273"/>
              <a:gd name="connsiteY2566" fmla="*/ 234856 h 616315"/>
              <a:gd name="connsiteX2567" fmla="*/ 701157 w 1075273"/>
              <a:gd name="connsiteY2567" fmla="*/ 236560 h 616315"/>
              <a:gd name="connsiteX2568" fmla="*/ 702206 w 1075273"/>
              <a:gd name="connsiteY2568" fmla="*/ 238003 h 616315"/>
              <a:gd name="connsiteX2569" fmla="*/ 702599 w 1075273"/>
              <a:gd name="connsiteY2569" fmla="*/ 238658 h 616315"/>
              <a:gd name="connsiteX2570" fmla="*/ 703517 w 1075273"/>
              <a:gd name="connsiteY2570" fmla="*/ 239838 h 616315"/>
              <a:gd name="connsiteX2571" fmla="*/ 704960 w 1075273"/>
              <a:gd name="connsiteY2571" fmla="*/ 239838 h 616315"/>
              <a:gd name="connsiteX2572" fmla="*/ 705615 w 1075273"/>
              <a:gd name="connsiteY2572" fmla="*/ 240101 h 616315"/>
              <a:gd name="connsiteX2573" fmla="*/ 706140 w 1075273"/>
              <a:gd name="connsiteY2573" fmla="*/ 240101 h 616315"/>
              <a:gd name="connsiteX2574" fmla="*/ 706402 w 1075273"/>
              <a:gd name="connsiteY2574" fmla="*/ 240101 h 616315"/>
              <a:gd name="connsiteX2575" fmla="*/ 707058 w 1075273"/>
              <a:gd name="connsiteY2575" fmla="*/ 240494 h 616315"/>
              <a:gd name="connsiteX2576" fmla="*/ 708238 w 1075273"/>
              <a:gd name="connsiteY2576" fmla="*/ 240494 h 616315"/>
              <a:gd name="connsiteX2577" fmla="*/ 708894 w 1075273"/>
              <a:gd name="connsiteY2577" fmla="*/ 240756 h 616315"/>
              <a:gd name="connsiteX2578" fmla="*/ 709287 w 1075273"/>
              <a:gd name="connsiteY2578" fmla="*/ 240494 h 616315"/>
              <a:gd name="connsiteX2579" fmla="*/ 710336 w 1075273"/>
              <a:gd name="connsiteY2579" fmla="*/ 240494 h 616315"/>
              <a:gd name="connsiteX2580" fmla="*/ 710992 w 1075273"/>
              <a:gd name="connsiteY2580" fmla="*/ 240494 h 616315"/>
              <a:gd name="connsiteX2581" fmla="*/ 711778 w 1075273"/>
              <a:gd name="connsiteY2581" fmla="*/ 240101 h 616315"/>
              <a:gd name="connsiteX2582" fmla="*/ 712041 w 1075273"/>
              <a:gd name="connsiteY2582" fmla="*/ 239445 h 616315"/>
              <a:gd name="connsiteX2583" fmla="*/ 712434 w 1075273"/>
              <a:gd name="connsiteY2583" fmla="*/ 239838 h 616315"/>
              <a:gd name="connsiteX2584" fmla="*/ 713483 w 1075273"/>
              <a:gd name="connsiteY2584" fmla="*/ 239445 h 616315"/>
              <a:gd name="connsiteX2585" fmla="*/ 714663 w 1075273"/>
              <a:gd name="connsiteY2585" fmla="*/ 238658 h 616315"/>
              <a:gd name="connsiteX2586" fmla="*/ 714926 w 1075273"/>
              <a:gd name="connsiteY2586" fmla="*/ 238658 h 616315"/>
              <a:gd name="connsiteX2587" fmla="*/ 715581 w 1075273"/>
              <a:gd name="connsiteY2587" fmla="*/ 238003 h 616315"/>
              <a:gd name="connsiteX2588" fmla="*/ 715975 w 1075273"/>
              <a:gd name="connsiteY2588" fmla="*/ 237740 h 616315"/>
              <a:gd name="connsiteX2589" fmla="*/ 716761 w 1075273"/>
              <a:gd name="connsiteY2589" fmla="*/ 236560 h 616315"/>
              <a:gd name="connsiteX2590" fmla="*/ 716368 w 1075273"/>
              <a:gd name="connsiteY2590" fmla="*/ 234462 h 616315"/>
              <a:gd name="connsiteX2591" fmla="*/ 714139 w 1075273"/>
              <a:gd name="connsiteY2591" fmla="*/ 231708 h 616315"/>
              <a:gd name="connsiteX2592" fmla="*/ 714926 w 1075273"/>
              <a:gd name="connsiteY2592" fmla="*/ 231315 h 616315"/>
              <a:gd name="connsiteX2593" fmla="*/ 714663 w 1075273"/>
              <a:gd name="connsiteY2593" fmla="*/ 229479 h 616315"/>
              <a:gd name="connsiteX2594" fmla="*/ 714926 w 1075273"/>
              <a:gd name="connsiteY2594" fmla="*/ 227381 h 616315"/>
              <a:gd name="connsiteX2595" fmla="*/ 716761 w 1075273"/>
              <a:gd name="connsiteY2595" fmla="*/ 225021 h 616315"/>
              <a:gd name="connsiteX2596" fmla="*/ 718466 w 1075273"/>
              <a:gd name="connsiteY2596" fmla="*/ 222923 h 616315"/>
              <a:gd name="connsiteX2597" fmla="*/ 724892 w 1075273"/>
              <a:gd name="connsiteY2597" fmla="*/ 219644 h 616315"/>
              <a:gd name="connsiteX2598" fmla="*/ 725154 w 1075273"/>
              <a:gd name="connsiteY2598" fmla="*/ 218202 h 616315"/>
              <a:gd name="connsiteX2599" fmla="*/ 727121 w 1075273"/>
              <a:gd name="connsiteY2599" fmla="*/ 218202 h 616315"/>
              <a:gd name="connsiteX2600" fmla="*/ 728432 w 1075273"/>
              <a:gd name="connsiteY2600" fmla="*/ 217153 h 616315"/>
              <a:gd name="connsiteX2601" fmla="*/ 728432 w 1075273"/>
              <a:gd name="connsiteY2601" fmla="*/ 216497 h 616315"/>
              <a:gd name="connsiteX2602" fmla="*/ 728825 w 1075273"/>
              <a:gd name="connsiteY2602" fmla="*/ 216104 h 616315"/>
              <a:gd name="connsiteX2603" fmla="*/ 729481 w 1075273"/>
              <a:gd name="connsiteY2603" fmla="*/ 216104 h 616315"/>
              <a:gd name="connsiteX2604" fmla="*/ 729481 w 1075273"/>
              <a:gd name="connsiteY2604" fmla="*/ 215317 h 616315"/>
              <a:gd name="connsiteX2605" fmla="*/ 730137 w 1075273"/>
              <a:gd name="connsiteY2605" fmla="*/ 215317 h 616315"/>
              <a:gd name="connsiteX2606" fmla="*/ 732235 w 1075273"/>
              <a:gd name="connsiteY2606" fmla="*/ 213874 h 616315"/>
              <a:gd name="connsiteX2607" fmla="*/ 733022 w 1075273"/>
              <a:gd name="connsiteY2607" fmla="*/ 214399 h 616315"/>
              <a:gd name="connsiteX2608" fmla="*/ 734071 w 1075273"/>
              <a:gd name="connsiteY2608" fmla="*/ 214399 h 616315"/>
              <a:gd name="connsiteX2609" fmla="*/ 733677 w 1075273"/>
              <a:gd name="connsiteY2609" fmla="*/ 215055 h 616315"/>
              <a:gd name="connsiteX2610" fmla="*/ 734333 w 1075273"/>
              <a:gd name="connsiteY2610" fmla="*/ 214661 h 616315"/>
              <a:gd name="connsiteX2611" fmla="*/ 734857 w 1075273"/>
              <a:gd name="connsiteY2611" fmla="*/ 215055 h 616315"/>
              <a:gd name="connsiteX2612" fmla="*/ 735120 w 1075273"/>
              <a:gd name="connsiteY2612" fmla="*/ 214661 h 616315"/>
              <a:gd name="connsiteX2613" fmla="*/ 735120 w 1075273"/>
              <a:gd name="connsiteY2613" fmla="*/ 215055 h 616315"/>
              <a:gd name="connsiteX2614" fmla="*/ 735513 w 1075273"/>
              <a:gd name="connsiteY2614" fmla="*/ 215055 h 616315"/>
              <a:gd name="connsiteX2615" fmla="*/ 735775 w 1075273"/>
              <a:gd name="connsiteY2615" fmla="*/ 214399 h 616315"/>
              <a:gd name="connsiteX2616" fmla="*/ 738005 w 1075273"/>
              <a:gd name="connsiteY2616" fmla="*/ 213481 h 616315"/>
              <a:gd name="connsiteX2617" fmla="*/ 741938 w 1075273"/>
              <a:gd name="connsiteY2617" fmla="*/ 211383 h 616315"/>
              <a:gd name="connsiteX2618" fmla="*/ 742594 w 1075273"/>
              <a:gd name="connsiteY2618" fmla="*/ 209941 h 616315"/>
              <a:gd name="connsiteX2619" fmla="*/ 742856 w 1075273"/>
              <a:gd name="connsiteY2619" fmla="*/ 209285 h 616315"/>
              <a:gd name="connsiteX2620" fmla="*/ 742594 w 1075273"/>
              <a:gd name="connsiteY2620" fmla="*/ 209023 h 616315"/>
              <a:gd name="connsiteX2621" fmla="*/ 743643 w 1075273"/>
              <a:gd name="connsiteY2621" fmla="*/ 207580 h 616315"/>
              <a:gd name="connsiteX2622" fmla="*/ 744037 w 1075273"/>
              <a:gd name="connsiteY2622" fmla="*/ 207580 h 616315"/>
              <a:gd name="connsiteX2623" fmla="*/ 744299 w 1075273"/>
              <a:gd name="connsiteY2623" fmla="*/ 207842 h 616315"/>
              <a:gd name="connsiteX2624" fmla="*/ 744692 w 1075273"/>
              <a:gd name="connsiteY2624" fmla="*/ 207580 h 616315"/>
              <a:gd name="connsiteX2625" fmla="*/ 745479 w 1075273"/>
              <a:gd name="connsiteY2625" fmla="*/ 207842 h 616315"/>
              <a:gd name="connsiteX2626" fmla="*/ 745741 w 1075273"/>
              <a:gd name="connsiteY2626" fmla="*/ 207187 h 616315"/>
              <a:gd name="connsiteX2627" fmla="*/ 746135 w 1075273"/>
              <a:gd name="connsiteY2627" fmla="*/ 207580 h 616315"/>
              <a:gd name="connsiteX2628" fmla="*/ 746135 w 1075273"/>
              <a:gd name="connsiteY2628" fmla="*/ 206793 h 616315"/>
              <a:gd name="connsiteX2629" fmla="*/ 746397 w 1075273"/>
              <a:gd name="connsiteY2629" fmla="*/ 206138 h 616315"/>
              <a:gd name="connsiteX2630" fmla="*/ 747577 w 1075273"/>
              <a:gd name="connsiteY2630" fmla="*/ 205482 h 616315"/>
              <a:gd name="connsiteX2631" fmla="*/ 747577 w 1075273"/>
              <a:gd name="connsiteY2631" fmla="*/ 204826 h 616315"/>
              <a:gd name="connsiteX2632" fmla="*/ 747839 w 1075273"/>
              <a:gd name="connsiteY2632" fmla="*/ 204040 h 616315"/>
              <a:gd name="connsiteX2633" fmla="*/ 748233 w 1075273"/>
              <a:gd name="connsiteY2633" fmla="*/ 204040 h 616315"/>
              <a:gd name="connsiteX2634" fmla="*/ 749020 w 1075273"/>
              <a:gd name="connsiteY2634" fmla="*/ 202597 h 616315"/>
              <a:gd name="connsiteX2635" fmla="*/ 750462 w 1075273"/>
              <a:gd name="connsiteY2635" fmla="*/ 201942 h 616315"/>
              <a:gd name="connsiteX2636" fmla="*/ 749937 w 1075273"/>
              <a:gd name="connsiteY2636" fmla="*/ 200106 h 616315"/>
              <a:gd name="connsiteX2637" fmla="*/ 753609 w 1075273"/>
              <a:gd name="connsiteY2637" fmla="*/ 198401 h 616315"/>
              <a:gd name="connsiteX2638" fmla="*/ 754658 w 1075273"/>
              <a:gd name="connsiteY2638" fmla="*/ 197221 h 616315"/>
              <a:gd name="connsiteX2639" fmla="*/ 753609 w 1075273"/>
              <a:gd name="connsiteY2639" fmla="*/ 197221 h 616315"/>
              <a:gd name="connsiteX2640" fmla="*/ 753609 w 1075273"/>
              <a:gd name="connsiteY2640" fmla="*/ 196565 h 616315"/>
              <a:gd name="connsiteX2641" fmla="*/ 752167 w 1075273"/>
              <a:gd name="connsiteY2641" fmla="*/ 196303 h 616315"/>
              <a:gd name="connsiteX2642" fmla="*/ 752167 w 1075273"/>
              <a:gd name="connsiteY2642" fmla="*/ 195778 h 616315"/>
              <a:gd name="connsiteX2643" fmla="*/ 751380 w 1075273"/>
              <a:gd name="connsiteY2643" fmla="*/ 195778 h 616315"/>
              <a:gd name="connsiteX2644" fmla="*/ 751380 w 1075273"/>
              <a:gd name="connsiteY2644" fmla="*/ 195123 h 616315"/>
              <a:gd name="connsiteX2645" fmla="*/ 749675 w 1075273"/>
              <a:gd name="connsiteY2645" fmla="*/ 195516 h 616315"/>
              <a:gd name="connsiteX2646" fmla="*/ 749282 w 1075273"/>
              <a:gd name="connsiteY2646" fmla="*/ 194861 h 616315"/>
              <a:gd name="connsiteX2647" fmla="*/ 748233 w 1075273"/>
              <a:gd name="connsiteY2647" fmla="*/ 194074 h 616315"/>
              <a:gd name="connsiteX2648" fmla="*/ 748233 w 1075273"/>
              <a:gd name="connsiteY2648" fmla="*/ 194467 h 616315"/>
              <a:gd name="connsiteX2649" fmla="*/ 747184 w 1075273"/>
              <a:gd name="connsiteY2649" fmla="*/ 194074 h 616315"/>
              <a:gd name="connsiteX2650" fmla="*/ 746790 w 1075273"/>
              <a:gd name="connsiteY2650" fmla="*/ 193680 h 616315"/>
              <a:gd name="connsiteX2651" fmla="*/ 746135 w 1075273"/>
              <a:gd name="connsiteY2651" fmla="*/ 193680 h 616315"/>
              <a:gd name="connsiteX2652" fmla="*/ 745479 w 1075273"/>
              <a:gd name="connsiteY2652" fmla="*/ 192762 h 616315"/>
              <a:gd name="connsiteX2653" fmla="*/ 743381 w 1075273"/>
              <a:gd name="connsiteY2653" fmla="*/ 192762 h 616315"/>
              <a:gd name="connsiteX2654" fmla="*/ 740758 w 1075273"/>
              <a:gd name="connsiteY2654" fmla="*/ 191976 h 616315"/>
              <a:gd name="connsiteX2655" fmla="*/ 739709 w 1075273"/>
              <a:gd name="connsiteY2655" fmla="*/ 191582 h 616315"/>
              <a:gd name="connsiteX2656" fmla="*/ 738005 w 1075273"/>
              <a:gd name="connsiteY2656" fmla="*/ 191582 h 616315"/>
              <a:gd name="connsiteX2657" fmla="*/ 735513 w 1075273"/>
              <a:gd name="connsiteY2657" fmla="*/ 190140 h 616315"/>
              <a:gd name="connsiteX2658" fmla="*/ 734333 w 1075273"/>
              <a:gd name="connsiteY2658" fmla="*/ 189222 h 616315"/>
              <a:gd name="connsiteX2659" fmla="*/ 733677 w 1075273"/>
              <a:gd name="connsiteY2659" fmla="*/ 188697 h 616315"/>
              <a:gd name="connsiteX2660" fmla="*/ 732628 w 1075273"/>
              <a:gd name="connsiteY2660" fmla="*/ 188697 h 616315"/>
              <a:gd name="connsiteX2661" fmla="*/ 733022 w 1075273"/>
              <a:gd name="connsiteY2661" fmla="*/ 188042 h 616315"/>
              <a:gd name="connsiteX2662" fmla="*/ 731579 w 1075273"/>
              <a:gd name="connsiteY2662" fmla="*/ 186993 h 616315"/>
              <a:gd name="connsiteX2663" fmla="*/ 731973 w 1075273"/>
              <a:gd name="connsiteY2663" fmla="*/ 185681 h 616315"/>
              <a:gd name="connsiteX2664" fmla="*/ 731317 w 1075273"/>
              <a:gd name="connsiteY2664" fmla="*/ 184501 h 616315"/>
              <a:gd name="connsiteX2665" fmla="*/ 730924 w 1075273"/>
              <a:gd name="connsiteY2665" fmla="*/ 183583 h 616315"/>
              <a:gd name="connsiteX2666" fmla="*/ 730530 w 1075273"/>
              <a:gd name="connsiteY2666" fmla="*/ 182796 h 616315"/>
              <a:gd name="connsiteX2667" fmla="*/ 729481 w 1075273"/>
              <a:gd name="connsiteY2667" fmla="*/ 182403 h 616315"/>
              <a:gd name="connsiteX2668" fmla="*/ 728825 w 1075273"/>
              <a:gd name="connsiteY2668" fmla="*/ 181616 h 616315"/>
              <a:gd name="connsiteX2669" fmla="*/ 728432 w 1075273"/>
              <a:gd name="connsiteY2669" fmla="*/ 180305 h 616315"/>
              <a:gd name="connsiteX2670" fmla="*/ 729219 w 1075273"/>
              <a:gd name="connsiteY2670" fmla="*/ 179256 h 616315"/>
              <a:gd name="connsiteX2671" fmla="*/ 730924 w 1075273"/>
              <a:gd name="connsiteY2671" fmla="*/ 178600 h 616315"/>
              <a:gd name="connsiteX2672" fmla="*/ 731579 w 1075273"/>
              <a:gd name="connsiteY2672" fmla="*/ 176502 h 616315"/>
              <a:gd name="connsiteX2673" fmla="*/ 731973 w 1075273"/>
              <a:gd name="connsiteY2673" fmla="*/ 174273 h 616315"/>
              <a:gd name="connsiteX2674" fmla="*/ 733677 w 1075273"/>
              <a:gd name="connsiteY2674" fmla="*/ 172568 h 616315"/>
              <a:gd name="connsiteX2675" fmla="*/ 735120 w 1075273"/>
              <a:gd name="connsiteY2675" fmla="*/ 172175 h 616315"/>
              <a:gd name="connsiteX2676" fmla="*/ 734071 w 1075273"/>
              <a:gd name="connsiteY2676" fmla="*/ 168241 h 616315"/>
              <a:gd name="connsiteX2677" fmla="*/ 734857 w 1075273"/>
              <a:gd name="connsiteY2677" fmla="*/ 166536 h 616315"/>
              <a:gd name="connsiteX2678" fmla="*/ 734071 w 1075273"/>
              <a:gd name="connsiteY2678" fmla="*/ 166536 h 616315"/>
              <a:gd name="connsiteX2679" fmla="*/ 734857 w 1075273"/>
              <a:gd name="connsiteY2679" fmla="*/ 164045 h 616315"/>
              <a:gd name="connsiteX2680" fmla="*/ 736562 w 1075273"/>
              <a:gd name="connsiteY2680" fmla="*/ 162602 h 616315"/>
              <a:gd name="connsiteX2681" fmla="*/ 737218 w 1075273"/>
              <a:gd name="connsiteY2681" fmla="*/ 161553 h 616315"/>
              <a:gd name="connsiteX2682" fmla="*/ 736956 w 1075273"/>
              <a:gd name="connsiteY2682" fmla="*/ 158668 h 616315"/>
              <a:gd name="connsiteX2683" fmla="*/ 735775 w 1075273"/>
              <a:gd name="connsiteY2683" fmla="*/ 159324 h 616315"/>
              <a:gd name="connsiteX2684" fmla="*/ 735513 w 1075273"/>
              <a:gd name="connsiteY2684" fmla="*/ 157226 h 616315"/>
              <a:gd name="connsiteX2685" fmla="*/ 736562 w 1075273"/>
              <a:gd name="connsiteY2685" fmla="*/ 156439 h 616315"/>
              <a:gd name="connsiteX2686" fmla="*/ 734071 w 1075273"/>
              <a:gd name="connsiteY2686" fmla="*/ 155128 h 616315"/>
              <a:gd name="connsiteX2687" fmla="*/ 736956 w 1075273"/>
              <a:gd name="connsiteY2687" fmla="*/ 150145 h 616315"/>
              <a:gd name="connsiteX2688" fmla="*/ 735775 w 1075273"/>
              <a:gd name="connsiteY2688" fmla="*/ 145162 h 616315"/>
              <a:gd name="connsiteX2689" fmla="*/ 735513 w 1075273"/>
              <a:gd name="connsiteY2689" fmla="*/ 142015 h 616315"/>
              <a:gd name="connsiteX2690" fmla="*/ 735120 w 1075273"/>
              <a:gd name="connsiteY2690" fmla="*/ 141621 h 616315"/>
              <a:gd name="connsiteX2691" fmla="*/ 734857 w 1075273"/>
              <a:gd name="connsiteY2691" fmla="*/ 139523 h 616315"/>
              <a:gd name="connsiteX2692" fmla="*/ 734857 w 1075273"/>
              <a:gd name="connsiteY2692" fmla="*/ 137163 h 616315"/>
              <a:gd name="connsiteX2693" fmla="*/ 734333 w 1075273"/>
              <a:gd name="connsiteY2693" fmla="*/ 135327 h 616315"/>
              <a:gd name="connsiteX2694" fmla="*/ 735513 w 1075273"/>
              <a:gd name="connsiteY2694" fmla="*/ 132180 h 616315"/>
              <a:gd name="connsiteX2695" fmla="*/ 734071 w 1075273"/>
              <a:gd name="connsiteY2695" fmla="*/ 130344 h 616315"/>
              <a:gd name="connsiteX2696" fmla="*/ 734333 w 1075273"/>
              <a:gd name="connsiteY2696" fmla="*/ 128902 h 616315"/>
              <a:gd name="connsiteX2697" fmla="*/ 736562 w 1075273"/>
              <a:gd name="connsiteY2697" fmla="*/ 129557 h 616315"/>
              <a:gd name="connsiteX2698" fmla="*/ 737611 w 1075273"/>
              <a:gd name="connsiteY2698" fmla="*/ 126148 h 616315"/>
              <a:gd name="connsiteX2699" fmla="*/ 739054 w 1075273"/>
              <a:gd name="connsiteY2699" fmla="*/ 123263 h 616315"/>
              <a:gd name="connsiteX2700" fmla="*/ 735120 w 1075273"/>
              <a:gd name="connsiteY2700" fmla="*/ 121558 h 616315"/>
              <a:gd name="connsiteX2701" fmla="*/ 734857 w 1075273"/>
              <a:gd name="connsiteY2701" fmla="*/ 117362 h 616315"/>
              <a:gd name="connsiteX2702" fmla="*/ 732628 w 1075273"/>
              <a:gd name="connsiteY2702" fmla="*/ 114740 h 616315"/>
              <a:gd name="connsiteX2703" fmla="*/ 731579 w 1075273"/>
              <a:gd name="connsiteY2703" fmla="*/ 111723 h 616315"/>
              <a:gd name="connsiteX2704" fmla="*/ 731579 w 1075273"/>
              <a:gd name="connsiteY2704" fmla="*/ 108839 h 616315"/>
              <a:gd name="connsiteX2705" fmla="*/ 729874 w 1075273"/>
              <a:gd name="connsiteY2705" fmla="*/ 102675 h 616315"/>
              <a:gd name="connsiteX2706" fmla="*/ 729874 w 1075273"/>
              <a:gd name="connsiteY2706" fmla="*/ 102282 h 616315"/>
              <a:gd name="connsiteX2707" fmla="*/ 729874 w 1075273"/>
              <a:gd name="connsiteY2707" fmla="*/ 100577 h 616315"/>
              <a:gd name="connsiteX2708" fmla="*/ 728825 w 1075273"/>
              <a:gd name="connsiteY2708" fmla="*/ 99922 h 616315"/>
              <a:gd name="connsiteX2709" fmla="*/ 728432 w 1075273"/>
              <a:gd name="connsiteY2709" fmla="*/ 98479 h 616315"/>
              <a:gd name="connsiteX2710" fmla="*/ 729219 w 1075273"/>
              <a:gd name="connsiteY2710" fmla="*/ 97824 h 616315"/>
              <a:gd name="connsiteX2711" fmla="*/ 728825 w 1075273"/>
              <a:gd name="connsiteY2711" fmla="*/ 96381 h 616315"/>
              <a:gd name="connsiteX2712" fmla="*/ 726596 w 1075273"/>
              <a:gd name="connsiteY2712" fmla="*/ 96381 h 616315"/>
              <a:gd name="connsiteX2713" fmla="*/ 725678 w 1075273"/>
              <a:gd name="connsiteY2713" fmla="*/ 93890 h 616315"/>
              <a:gd name="connsiteX2714" fmla="*/ 724236 w 1075273"/>
              <a:gd name="connsiteY2714" fmla="*/ 93890 h 616315"/>
              <a:gd name="connsiteX2715" fmla="*/ 719777 w 1075273"/>
              <a:gd name="connsiteY2715" fmla="*/ 90743 h 616315"/>
              <a:gd name="connsiteX2716" fmla="*/ 714663 w 1075273"/>
              <a:gd name="connsiteY2716" fmla="*/ 87202 h 616315"/>
              <a:gd name="connsiteX2717" fmla="*/ 713483 w 1075273"/>
              <a:gd name="connsiteY2717" fmla="*/ 85104 h 616315"/>
              <a:gd name="connsiteX2718" fmla="*/ 712041 w 1075273"/>
              <a:gd name="connsiteY2718" fmla="*/ 83661 h 616315"/>
              <a:gd name="connsiteX2719" fmla="*/ 711385 w 1075273"/>
              <a:gd name="connsiteY2719" fmla="*/ 84317 h 616315"/>
              <a:gd name="connsiteX2720" fmla="*/ 710598 w 1075273"/>
              <a:gd name="connsiteY2720" fmla="*/ 82875 h 616315"/>
              <a:gd name="connsiteX2721" fmla="*/ 699714 w 1075273"/>
              <a:gd name="connsiteY2721" fmla="*/ 79465 h 616315"/>
              <a:gd name="connsiteX2722" fmla="*/ 694863 w 1075273"/>
              <a:gd name="connsiteY2722" fmla="*/ 75400 h 616315"/>
              <a:gd name="connsiteX2723" fmla="*/ 687519 w 1075273"/>
              <a:gd name="connsiteY2723" fmla="*/ 74089 h 616315"/>
              <a:gd name="connsiteX2724" fmla="*/ 683716 w 1075273"/>
              <a:gd name="connsiteY2724" fmla="*/ 69762 h 616315"/>
              <a:gd name="connsiteX2725" fmla="*/ 687519 w 1075273"/>
              <a:gd name="connsiteY2725" fmla="*/ 68319 h 616315"/>
              <a:gd name="connsiteX2726" fmla="*/ 685159 w 1075273"/>
              <a:gd name="connsiteY2726" fmla="*/ 67401 h 616315"/>
              <a:gd name="connsiteX2727" fmla="*/ 685159 w 1075273"/>
              <a:gd name="connsiteY2727" fmla="*/ 65959 h 616315"/>
              <a:gd name="connsiteX2728" fmla="*/ 686864 w 1075273"/>
              <a:gd name="connsiteY2728" fmla="*/ 63861 h 616315"/>
              <a:gd name="connsiteX2729" fmla="*/ 687257 w 1075273"/>
              <a:gd name="connsiteY2729" fmla="*/ 59140 h 616315"/>
              <a:gd name="connsiteX2730" fmla="*/ 685421 w 1075273"/>
              <a:gd name="connsiteY2730" fmla="*/ 58484 h 616315"/>
              <a:gd name="connsiteX2731" fmla="*/ 685814 w 1075273"/>
              <a:gd name="connsiteY2731" fmla="*/ 57042 h 616315"/>
              <a:gd name="connsiteX2732" fmla="*/ 683716 w 1075273"/>
              <a:gd name="connsiteY2732" fmla="*/ 55993 h 616315"/>
              <a:gd name="connsiteX2733" fmla="*/ 683061 w 1075273"/>
              <a:gd name="connsiteY2733" fmla="*/ 52846 h 616315"/>
              <a:gd name="connsiteX2734" fmla="*/ 681881 w 1075273"/>
              <a:gd name="connsiteY2734" fmla="*/ 54682 h 616315"/>
              <a:gd name="connsiteX2735" fmla="*/ 681225 w 1075273"/>
              <a:gd name="connsiteY2735" fmla="*/ 54682 h 616315"/>
              <a:gd name="connsiteX2736" fmla="*/ 681618 w 1075273"/>
              <a:gd name="connsiteY2736" fmla="*/ 49567 h 616315"/>
              <a:gd name="connsiteX2737" fmla="*/ 682405 w 1075273"/>
              <a:gd name="connsiteY2737" fmla="*/ 48518 h 616315"/>
              <a:gd name="connsiteX2738" fmla="*/ 681618 w 1075273"/>
              <a:gd name="connsiteY2738" fmla="*/ 48125 h 616315"/>
              <a:gd name="connsiteX2739" fmla="*/ 678340 w 1075273"/>
              <a:gd name="connsiteY2739" fmla="*/ 41831 h 616315"/>
              <a:gd name="connsiteX2740" fmla="*/ 680963 w 1075273"/>
              <a:gd name="connsiteY2740" fmla="*/ 40388 h 616315"/>
              <a:gd name="connsiteX2741" fmla="*/ 681881 w 1075273"/>
              <a:gd name="connsiteY2741" fmla="*/ 42224 h 616315"/>
              <a:gd name="connsiteX2742" fmla="*/ 683061 w 1075273"/>
              <a:gd name="connsiteY2742" fmla="*/ 41044 h 616315"/>
              <a:gd name="connsiteX2743" fmla="*/ 687257 w 1075273"/>
              <a:gd name="connsiteY2743" fmla="*/ 44584 h 616315"/>
              <a:gd name="connsiteX2744" fmla="*/ 687519 w 1075273"/>
              <a:gd name="connsiteY2744" fmla="*/ 44584 h 616315"/>
              <a:gd name="connsiteX2745" fmla="*/ 691060 w 1075273"/>
              <a:gd name="connsiteY2745" fmla="*/ 43142 h 616315"/>
              <a:gd name="connsiteX2746" fmla="*/ 692240 w 1075273"/>
              <a:gd name="connsiteY2746" fmla="*/ 43535 h 616315"/>
              <a:gd name="connsiteX2747" fmla="*/ 692896 w 1075273"/>
              <a:gd name="connsiteY2747" fmla="*/ 43535 h 616315"/>
              <a:gd name="connsiteX2748" fmla="*/ 696436 w 1075273"/>
              <a:gd name="connsiteY2748" fmla="*/ 44584 h 616315"/>
              <a:gd name="connsiteX2749" fmla="*/ 698272 w 1075273"/>
              <a:gd name="connsiteY2749" fmla="*/ 45765 h 616315"/>
              <a:gd name="connsiteX2750" fmla="*/ 698272 w 1075273"/>
              <a:gd name="connsiteY2750" fmla="*/ 47207 h 616315"/>
              <a:gd name="connsiteX2751" fmla="*/ 701157 w 1075273"/>
              <a:gd name="connsiteY2751" fmla="*/ 49567 h 616315"/>
              <a:gd name="connsiteX2752" fmla="*/ 702599 w 1075273"/>
              <a:gd name="connsiteY2752" fmla="*/ 49567 h 616315"/>
              <a:gd name="connsiteX2753" fmla="*/ 703517 w 1075273"/>
              <a:gd name="connsiteY2753" fmla="*/ 48912 h 616315"/>
              <a:gd name="connsiteX2754" fmla="*/ 709680 w 1075273"/>
              <a:gd name="connsiteY2754" fmla="*/ 48912 h 616315"/>
              <a:gd name="connsiteX2755" fmla="*/ 709680 w 1075273"/>
              <a:gd name="connsiteY2755" fmla="*/ 47207 h 616315"/>
              <a:gd name="connsiteX2756" fmla="*/ 712041 w 1075273"/>
              <a:gd name="connsiteY2756" fmla="*/ 46027 h 616315"/>
              <a:gd name="connsiteX2757" fmla="*/ 714663 w 1075273"/>
              <a:gd name="connsiteY2757" fmla="*/ 45240 h 616315"/>
              <a:gd name="connsiteX2758" fmla="*/ 719777 w 1075273"/>
              <a:gd name="connsiteY2758" fmla="*/ 48518 h 616315"/>
              <a:gd name="connsiteX2759" fmla="*/ 720958 w 1075273"/>
              <a:gd name="connsiteY2759" fmla="*/ 49305 h 616315"/>
              <a:gd name="connsiteX2760" fmla="*/ 720958 w 1075273"/>
              <a:gd name="connsiteY2760" fmla="*/ 48125 h 616315"/>
              <a:gd name="connsiteX2761" fmla="*/ 720302 w 1075273"/>
              <a:gd name="connsiteY2761" fmla="*/ 47863 h 616315"/>
              <a:gd name="connsiteX2762" fmla="*/ 720564 w 1075273"/>
              <a:gd name="connsiteY2762" fmla="*/ 46683 h 616315"/>
              <a:gd name="connsiteX2763" fmla="*/ 723449 w 1075273"/>
              <a:gd name="connsiteY2763" fmla="*/ 44978 h 616315"/>
              <a:gd name="connsiteX2764" fmla="*/ 724892 w 1075273"/>
              <a:gd name="connsiteY2764" fmla="*/ 47207 h 616315"/>
              <a:gd name="connsiteX2765" fmla="*/ 733415 w 1075273"/>
              <a:gd name="connsiteY2765" fmla="*/ 39601 h 616315"/>
              <a:gd name="connsiteX2766" fmla="*/ 735120 w 1075273"/>
              <a:gd name="connsiteY2766" fmla="*/ 32258 h 616315"/>
              <a:gd name="connsiteX2767" fmla="*/ 735513 w 1075273"/>
              <a:gd name="connsiteY2767" fmla="*/ 23341 h 616315"/>
              <a:gd name="connsiteX2768" fmla="*/ 735513 w 1075273"/>
              <a:gd name="connsiteY2768" fmla="*/ 22423 h 616315"/>
              <a:gd name="connsiteX2769" fmla="*/ 739709 w 1075273"/>
              <a:gd name="connsiteY2769" fmla="*/ 18358 h 616315"/>
              <a:gd name="connsiteX2770" fmla="*/ 743381 w 1075273"/>
              <a:gd name="connsiteY2770" fmla="*/ 19145 h 616315"/>
              <a:gd name="connsiteX2771" fmla="*/ 745479 w 1075273"/>
              <a:gd name="connsiteY2771" fmla="*/ 15998 h 616315"/>
              <a:gd name="connsiteX2772" fmla="*/ 751773 w 1075273"/>
              <a:gd name="connsiteY2772" fmla="*/ 10359 h 616315"/>
              <a:gd name="connsiteX2773" fmla="*/ 752822 w 1075273"/>
              <a:gd name="connsiteY2773" fmla="*/ 9573 h 616315"/>
              <a:gd name="connsiteX2774" fmla="*/ 755314 w 1075273"/>
              <a:gd name="connsiteY2774" fmla="*/ 12457 h 616315"/>
              <a:gd name="connsiteX2775" fmla="*/ 769476 w 1075273"/>
              <a:gd name="connsiteY2775" fmla="*/ 18358 h 616315"/>
              <a:gd name="connsiteX2776" fmla="*/ 770263 w 1075273"/>
              <a:gd name="connsiteY2776" fmla="*/ 17703 h 616315"/>
              <a:gd name="connsiteX2777" fmla="*/ 790457 w 1075273"/>
              <a:gd name="connsiteY2777" fmla="*/ 6425 h 616315"/>
              <a:gd name="connsiteX2778" fmla="*/ 802914 w 1075273"/>
              <a:gd name="connsiteY2778" fmla="*/ 0 h 616315"/>
              <a:gd name="connsiteX2779" fmla="*/ 807373 w 1075273"/>
              <a:gd name="connsiteY2779" fmla="*/ 5376 h 616315"/>
              <a:gd name="connsiteX2780" fmla="*/ 809471 w 1075273"/>
              <a:gd name="connsiteY2780" fmla="*/ 8523 h 616315"/>
              <a:gd name="connsiteX2781" fmla="*/ 809995 w 1075273"/>
              <a:gd name="connsiteY2781" fmla="*/ 7474 h 616315"/>
              <a:gd name="connsiteX2782" fmla="*/ 811438 w 1075273"/>
              <a:gd name="connsiteY2782" fmla="*/ 7868 h 616315"/>
              <a:gd name="connsiteX2783" fmla="*/ 814192 w 1075273"/>
              <a:gd name="connsiteY2783" fmla="*/ 7081 h 616315"/>
              <a:gd name="connsiteX2784" fmla="*/ 816027 w 1075273"/>
              <a:gd name="connsiteY2784" fmla="*/ 7474 h 616315"/>
              <a:gd name="connsiteX2785" fmla="*/ 815634 w 1075273"/>
              <a:gd name="connsiteY2785" fmla="*/ 8523 h 616315"/>
              <a:gd name="connsiteX2786" fmla="*/ 813929 w 1075273"/>
              <a:gd name="connsiteY2786" fmla="*/ 9966 h 616315"/>
              <a:gd name="connsiteX2787" fmla="*/ 814192 w 1075273"/>
              <a:gd name="connsiteY2787" fmla="*/ 11015 h 616315"/>
              <a:gd name="connsiteX2788" fmla="*/ 818912 w 1075273"/>
              <a:gd name="connsiteY2788" fmla="*/ 12720 h 616315"/>
              <a:gd name="connsiteX2789" fmla="*/ 818519 w 1075273"/>
              <a:gd name="connsiteY2789" fmla="*/ 13900 h 616315"/>
              <a:gd name="connsiteX2790" fmla="*/ 819830 w 1075273"/>
              <a:gd name="connsiteY2790" fmla="*/ 15998 h 616315"/>
              <a:gd name="connsiteX2791" fmla="*/ 818912 w 1075273"/>
              <a:gd name="connsiteY2791" fmla="*/ 17047 h 616315"/>
              <a:gd name="connsiteX2792" fmla="*/ 820224 w 1075273"/>
              <a:gd name="connsiteY2792" fmla="*/ 17703 h 616315"/>
              <a:gd name="connsiteX2793" fmla="*/ 819175 w 1075273"/>
              <a:gd name="connsiteY2793" fmla="*/ 25177 h 616315"/>
              <a:gd name="connsiteX2794" fmla="*/ 819568 w 1075273"/>
              <a:gd name="connsiteY2794" fmla="*/ 26226 h 616315"/>
              <a:gd name="connsiteX2795" fmla="*/ 818912 w 1075273"/>
              <a:gd name="connsiteY2795" fmla="*/ 27406 h 616315"/>
              <a:gd name="connsiteX2796" fmla="*/ 821010 w 1075273"/>
              <a:gd name="connsiteY2796" fmla="*/ 28718 h 616315"/>
              <a:gd name="connsiteX2797" fmla="*/ 822715 w 1075273"/>
              <a:gd name="connsiteY2797" fmla="*/ 31602 h 616315"/>
              <a:gd name="connsiteX2798" fmla="*/ 822453 w 1075273"/>
              <a:gd name="connsiteY2798" fmla="*/ 33045 h 616315"/>
              <a:gd name="connsiteX2799" fmla="*/ 823109 w 1075273"/>
              <a:gd name="connsiteY2799" fmla="*/ 36454 h 616315"/>
              <a:gd name="connsiteX2800" fmla="*/ 822715 w 1075273"/>
              <a:gd name="connsiteY2800" fmla="*/ 36848 h 616315"/>
              <a:gd name="connsiteX2801" fmla="*/ 823109 w 1075273"/>
              <a:gd name="connsiteY2801" fmla="*/ 37503 h 616315"/>
              <a:gd name="connsiteX2802" fmla="*/ 822715 w 1075273"/>
              <a:gd name="connsiteY2802" fmla="*/ 40782 h 616315"/>
              <a:gd name="connsiteX2803" fmla="*/ 821666 w 1075273"/>
              <a:gd name="connsiteY2803" fmla="*/ 41831 h 616315"/>
              <a:gd name="connsiteX2804" fmla="*/ 821010 w 1075273"/>
              <a:gd name="connsiteY2804" fmla="*/ 43535 h 616315"/>
              <a:gd name="connsiteX2805" fmla="*/ 821010 w 1075273"/>
              <a:gd name="connsiteY2805" fmla="*/ 46420 h 616315"/>
              <a:gd name="connsiteX2806" fmla="*/ 820224 w 1075273"/>
              <a:gd name="connsiteY2806" fmla="*/ 49961 h 616315"/>
              <a:gd name="connsiteX2807" fmla="*/ 821273 w 1075273"/>
              <a:gd name="connsiteY2807" fmla="*/ 53895 h 616315"/>
              <a:gd name="connsiteX2808" fmla="*/ 824813 w 1075273"/>
              <a:gd name="connsiteY2808" fmla="*/ 57042 h 616315"/>
              <a:gd name="connsiteX2809" fmla="*/ 825600 w 1075273"/>
              <a:gd name="connsiteY2809" fmla="*/ 58484 h 616315"/>
              <a:gd name="connsiteX2810" fmla="*/ 824813 w 1075273"/>
              <a:gd name="connsiteY2810" fmla="*/ 60582 h 616315"/>
              <a:gd name="connsiteX2811" fmla="*/ 822453 w 1075273"/>
              <a:gd name="connsiteY2811" fmla="*/ 61238 h 616315"/>
              <a:gd name="connsiteX2812" fmla="*/ 821273 w 1075273"/>
              <a:gd name="connsiteY2812" fmla="*/ 62681 h 616315"/>
              <a:gd name="connsiteX2813" fmla="*/ 821273 w 1075273"/>
              <a:gd name="connsiteY2813" fmla="*/ 64123 h 616315"/>
              <a:gd name="connsiteX2814" fmla="*/ 820617 w 1075273"/>
              <a:gd name="connsiteY2814" fmla="*/ 64516 h 616315"/>
              <a:gd name="connsiteX2815" fmla="*/ 820617 w 1075273"/>
              <a:gd name="connsiteY2815" fmla="*/ 65303 h 616315"/>
              <a:gd name="connsiteX2816" fmla="*/ 821273 w 1075273"/>
              <a:gd name="connsiteY2816" fmla="*/ 65959 h 616315"/>
              <a:gd name="connsiteX2817" fmla="*/ 821010 w 1075273"/>
              <a:gd name="connsiteY2817" fmla="*/ 67664 h 616315"/>
              <a:gd name="connsiteX2818" fmla="*/ 821666 w 1075273"/>
              <a:gd name="connsiteY2818" fmla="*/ 68713 h 616315"/>
              <a:gd name="connsiteX2819" fmla="*/ 821928 w 1075273"/>
              <a:gd name="connsiteY2819" fmla="*/ 69499 h 616315"/>
              <a:gd name="connsiteX2820" fmla="*/ 822453 w 1075273"/>
              <a:gd name="connsiteY2820" fmla="*/ 69499 h 616315"/>
              <a:gd name="connsiteX2821" fmla="*/ 822715 w 1075273"/>
              <a:gd name="connsiteY2821" fmla="*/ 70417 h 616315"/>
              <a:gd name="connsiteX2822" fmla="*/ 821666 w 1075273"/>
              <a:gd name="connsiteY2822" fmla="*/ 75400 h 616315"/>
              <a:gd name="connsiteX2823" fmla="*/ 821928 w 1075273"/>
              <a:gd name="connsiteY2823" fmla="*/ 75794 h 616315"/>
              <a:gd name="connsiteX2824" fmla="*/ 821010 w 1075273"/>
              <a:gd name="connsiteY2824" fmla="*/ 77498 h 616315"/>
              <a:gd name="connsiteX2825" fmla="*/ 824158 w 1075273"/>
              <a:gd name="connsiteY2825" fmla="*/ 79728 h 616315"/>
              <a:gd name="connsiteX2826" fmla="*/ 824813 w 1075273"/>
              <a:gd name="connsiteY2826" fmla="*/ 78023 h 616315"/>
              <a:gd name="connsiteX2827" fmla="*/ 827698 w 1075273"/>
              <a:gd name="connsiteY2827" fmla="*/ 74745 h 616315"/>
              <a:gd name="connsiteX2828" fmla="*/ 831632 w 1075273"/>
              <a:gd name="connsiteY2828" fmla="*/ 78023 h 616315"/>
              <a:gd name="connsiteX2829" fmla="*/ 832288 w 1075273"/>
              <a:gd name="connsiteY2829" fmla="*/ 80383 h 616315"/>
              <a:gd name="connsiteX2830" fmla="*/ 833730 w 1075273"/>
              <a:gd name="connsiteY2830" fmla="*/ 81170 h 616315"/>
              <a:gd name="connsiteX2831" fmla="*/ 835435 w 1075273"/>
              <a:gd name="connsiteY2831" fmla="*/ 82219 h 616315"/>
              <a:gd name="connsiteX2832" fmla="*/ 845007 w 1075273"/>
              <a:gd name="connsiteY2832" fmla="*/ 77498 h 616315"/>
              <a:gd name="connsiteX2833" fmla="*/ 849728 w 1075273"/>
              <a:gd name="connsiteY2833" fmla="*/ 75794 h 616315"/>
              <a:gd name="connsiteX2834" fmla="*/ 872807 w 1075273"/>
              <a:gd name="connsiteY2834" fmla="*/ 81563 h 616315"/>
              <a:gd name="connsiteX2835" fmla="*/ 872807 w 1075273"/>
              <a:gd name="connsiteY2835" fmla="*/ 81170 h 616315"/>
              <a:gd name="connsiteX2836" fmla="*/ 873463 w 1075273"/>
              <a:gd name="connsiteY2836" fmla="*/ 79465 h 616315"/>
              <a:gd name="connsiteX2837" fmla="*/ 873856 w 1075273"/>
              <a:gd name="connsiteY2837" fmla="*/ 78941 h 616315"/>
              <a:gd name="connsiteX2838" fmla="*/ 874512 w 1075273"/>
              <a:gd name="connsiteY2838" fmla="*/ 78941 h 616315"/>
              <a:gd name="connsiteX2839" fmla="*/ 874512 w 1075273"/>
              <a:gd name="connsiteY2839" fmla="*/ 78285 h 616315"/>
              <a:gd name="connsiteX2840" fmla="*/ 875561 w 1075273"/>
              <a:gd name="connsiteY2840" fmla="*/ 78679 h 616315"/>
              <a:gd name="connsiteX2841" fmla="*/ 875561 w 1075273"/>
              <a:gd name="connsiteY2841" fmla="*/ 78023 h 616315"/>
              <a:gd name="connsiteX2842" fmla="*/ 876348 w 1075273"/>
              <a:gd name="connsiteY2842" fmla="*/ 78285 h 616315"/>
              <a:gd name="connsiteX2843" fmla="*/ 877266 w 1075273"/>
              <a:gd name="connsiteY2843" fmla="*/ 77236 h 616315"/>
              <a:gd name="connsiteX2844" fmla="*/ 878446 w 1075273"/>
              <a:gd name="connsiteY2844" fmla="*/ 78285 h 616315"/>
              <a:gd name="connsiteX2845" fmla="*/ 877790 w 1075273"/>
              <a:gd name="connsiteY2845" fmla="*/ 78679 h 616315"/>
              <a:gd name="connsiteX2846" fmla="*/ 877790 w 1075273"/>
              <a:gd name="connsiteY2846" fmla="*/ 78941 h 616315"/>
              <a:gd name="connsiteX2847" fmla="*/ 877266 w 1075273"/>
              <a:gd name="connsiteY2847" fmla="*/ 79465 h 616315"/>
              <a:gd name="connsiteX2848" fmla="*/ 877790 w 1075273"/>
              <a:gd name="connsiteY2848" fmla="*/ 79465 h 616315"/>
              <a:gd name="connsiteX2849" fmla="*/ 879233 w 1075273"/>
              <a:gd name="connsiteY2849" fmla="*/ 79465 h 616315"/>
              <a:gd name="connsiteX2850" fmla="*/ 878708 w 1075273"/>
              <a:gd name="connsiteY2850" fmla="*/ 78941 h 616315"/>
              <a:gd name="connsiteX2851" fmla="*/ 879495 w 1075273"/>
              <a:gd name="connsiteY2851" fmla="*/ 78679 h 616315"/>
              <a:gd name="connsiteX2852" fmla="*/ 881331 w 1075273"/>
              <a:gd name="connsiteY2852" fmla="*/ 78679 h 616315"/>
              <a:gd name="connsiteX2853" fmla="*/ 880937 w 1075273"/>
              <a:gd name="connsiteY2853" fmla="*/ 78023 h 616315"/>
              <a:gd name="connsiteX2854" fmla="*/ 881593 w 1075273"/>
              <a:gd name="connsiteY2854" fmla="*/ 78023 h 616315"/>
              <a:gd name="connsiteX2855" fmla="*/ 882642 w 1075273"/>
              <a:gd name="connsiteY2855" fmla="*/ 78285 h 616315"/>
              <a:gd name="connsiteX2856" fmla="*/ 883035 w 1075273"/>
              <a:gd name="connsiteY2856" fmla="*/ 78023 h 616315"/>
              <a:gd name="connsiteX2857" fmla="*/ 883429 w 1075273"/>
              <a:gd name="connsiteY2857" fmla="*/ 77236 h 616315"/>
              <a:gd name="connsiteX2858" fmla="*/ 885133 w 1075273"/>
              <a:gd name="connsiteY2858" fmla="*/ 77498 h 616315"/>
              <a:gd name="connsiteX2859" fmla="*/ 885133 w 1075273"/>
              <a:gd name="connsiteY2859" fmla="*/ 75400 h 616315"/>
              <a:gd name="connsiteX2860" fmla="*/ 885789 w 1075273"/>
              <a:gd name="connsiteY2860" fmla="*/ 75138 h 616315"/>
              <a:gd name="connsiteX2861" fmla="*/ 885789 w 1075273"/>
              <a:gd name="connsiteY2861" fmla="*/ 74089 h 616315"/>
              <a:gd name="connsiteX2862" fmla="*/ 885527 w 1075273"/>
              <a:gd name="connsiteY2862" fmla="*/ 73302 h 616315"/>
              <a:gd name="connsiteX2863" fmla="*/ 885789 w 1075273"/>
              <a:gd name="connsiteY2863" fmla="*/ 72384 h 616315"/>
              <a:gd name="connsiteX2864" fmla="*/ 886314 w 1075273"/>
              <a:gd name="connsiteY2864" fmla="*/ 71860 h 616315"/>
              <a:gd name="connsiteX2865" fmla="*/ 887625 w 1075273"/>
              <a:gd name="connsiteY2865" fmla="*/ 71860 h 616315"/>
              <a:gd name="connsiteX2866" fmla="*/ 888018 w 1075273"/>
              <a:gd name="connsiteY2866" fmla="*/ 72646 h 616315"/>
              <a:gd name="connsiteX2867" fmla="*/ 888412 w 1075273"/>
              <a:gd name="connsiteY2867" fmla="*/ 74482 h 616315"/>
              <a:gd name="connsiteX2868" fmla="*/ 890116 w 1075273"/>
              <a:gd name="connsiteY2868" fmla="*/ 74482 h 616315"/>
              <a:gd name="connsiteX2869" fmla="*/ 890116 w 1075273"/>
              <a:gd name="connsiteY2869" fmla="*/ 72646 h 616315"/>
              <a:gd name="connsiteX2870" fmla="*/ 896411 w 1075273"/>
              <a:gd name="connsiteY2870" fmla="*/ 73696 h 616315"/>
              <a:gd name="connsiteX2871" fmla="*/ 897066 w 1075273"/>
              <a:gd name="connsiteY2871" fmla="*/ 74482 h 616315"/>
              <a:gd name="connsiteX2872" fmla="*/ 898246 w 1075273"/>
              <a:gd name="connsiteY2872" fmla="*/ 74482 h 616315"/>
              <a:gd name="connsiteX2873" fmla="*/ 898246 w 1075273"/>
              <a:gd name="connsiteY2873" fmla="*/ 74089 h 616315"/>
              <a:gd name="connsiteX2874" fmla="*/ 900738 w 1075273"/>
              <a:gd name="connsiteY2874" fmla="*/ 74745 h 616315"/>
              <a:gd name="connsiteX2875" fmla="*/ 902180 w 1075273"/>
              <a:gd name="connsiteY2875" fmla="*/ 74089 h 616315"/>
              <a:gd name="connsiteX2876" fmla="*/ 901131 w 1075273"/>
              <a:gd name="connsiteY2876" fmla="*/ 72646 h 616315"/>
              <a:gd name="connsiteX2877" fmla="*/ 905065 w 1075273"/>
              <a:gd name="connsiteY2877" fmla="*/ 69762 h 616315"/>
              <a:gd name="connsiteX2878" fmla="*/ 905328 w 1075273"/>
              <a:gd name="connsiteY2878" fmla="*/ 68319 h 616315"/>
              <a:gd name="connsiteX2879" fmla="*/ 905983 w 1075273"/>
              <a:gd name="connsiteY2879" fmla="*/ 67401 h 616315"/>
              <a:gd name="connsiteX2880" fmla="*/ 905721 w 1075273"/>
              <a:gd name="connsiteY2880" fmla="*/ 66614 h 616315"/>
              <a:gd name="connsiteX2881" fmla="*/ 905328 w 1075273"/>
              <a:gd name="connsiteY2881" fmla="*/ 67401 h 616315"/>
              <a:gd name="connsiteX2882" fmla="*/ 905065 w 1075273"/>
              <a:gd name="connsiteY2882" fmla="*/ 67008 h 616315"/>
              <a:gd name="connsiteX2883" fmla="*/ 903623 w 1075273"/>
              <a:gd name="connsiteY2883" fmla="*/ 67401 h 616315"/>
              <a:gd name="connsiteX2884" fmla="*/ 902967 w 1075273"/>
              <a:gd name="connsiteY2884" fmla="*/ 66614 h 616315"/>
              <a:gd name="connsiteX2885" fmla="*/ 905721 w 1075273"/>
              <a:gd name="connsiteY2885" fmla="*/ 65959 h 616315"/>
              <a:gd name="connsiteX2886" fmla="*/ 905983 w 1075273"/>
              <a:gd name="connsiteY2886" fmla="*/ 66614 h 616315"/>
              <a:gd name="connsiteX2887" fmla="*/ 906508 w 1075273"/>
              <a:gd name="connsiteY2887" fmla="*/ 66221 h 616315"/>
              <a:gd name="connsiteX2888" fmla="*/ 908868 w 1075273"/>
              <a:gd name="connsiteY2888" fmla="*/ 65565 h 616315"/>
              <a:gd name="connsiteX2889" fmla="*/ 908868 w 1075273"/>
              <a:gd name="connsiteY2889" fmla="*/ 64516 h 616315"/>
              <a:gd name="connsiteX2890" fmla="*/ 910311 w 1075273"/>
              <a:gd name="connsiteY2890" fmla="*/ 64516 h 616315"/>
              <a:gd name="connsiteX2891" fmla="*/ 910311 w 1075273"/>
              <a:gd name="connsiteY2891" fmla="*/ 63336 h 616315"/>
              <a:gd name="connsiteX2892" fmla="*/ 910966 w 1075273"/>
              <a:gd name="connsiteY2892" fmla="*/ 62418 h 616315"/>
              <a:gd name="connsiteX2893" fmla="*/ 910966 w 1075273"/>
              <a:gd name="connsiteY2893" fmla="*/ 61631 h 616315"/>
              <a:gd name="connsiteX2894" fmla="*/ 910704 w 1075273"/>
              <a:gd name="connsiteY2894" fmla="*/ 61631 h 616315"/>
              <a:gd name="connsiteX2895" fmla="*/ 910704 w 1075273"/>
              <a:gd name="connsiteY2895" fmla="*/ 60976 h 616315"/>
              <a:gd name="connsiteX2896" fmla="*/ 911360 w 1075273"/>
              <a:gd name="connsiteY2896" fmla="*/ 61238 h 616315"/>
              <a:gd name="connsiteX2897" fmla="*/ 911622 w 1075273"/>
              <a:gd name="connsiteY2897" fmla="*/ 60582 h 616315"/>
              <a:gd name="connsiteX2898" fmla="*/ 912802 w 1075273"/>
              <a:gd name="connsiteY2898" fmla="*/ 59927 h 616315"/>
              <a:gd name="connsiteX2899" fmla="*/ 912802 w 1075273"/>
              <a:gd name="connsiteY2899" fmla="*/ 60320 h 616315"/>
              <a:gd name="connsiteX2900" fmla="*/ 913851 w 1075273"/>
              <a:gd name="connsiteY2900" fmla="*/ 60320 h 616315"/>
              <a:gd name="connsiteX2901" fmla="*/ 914244 w 1075273"/>
              <a:gd name="connsiteY2901" fmla="*/ 59927 h 616315"/>
              <a:gd name="connsiteX2902" fmla="*/ 915687 w 1075273"/>
              <a:gd name="connsiteY2902" fmla="*/ 59140 h 616315"/>
              <a:gd name="connsiteX2903" fmla="*/ 916343 w 1075273"/>
              <a:gd name="connsiteY2903" fmla="*/ 59927 h 616315"/>
              <a:gd name="connsiteX2904" fmla="*/ 916998 w 1075273"/>
              <a:gd name="connsiteY2904" fmla="*/ 59140 h 616315"/>
              <a:gd name="connsiteX2905" fmla="*/ 917392 w 1075273"/>
              <a:gd name="connsiteY2905" fmla="*/ 58222 h 616315"/>
              <a:gd name="connsiteX2906" fmla="*/ 919227 w 1075273"/>
              <a:gd name="connsiteY2906" fmla="*/ 56780 h 616315"/>
              <a:gd name="connsiteX2907" fmla="*/ 919227 w 1075273"/>
              <a:gd name="connsiteY2907" fmla="*/ 56255 h 616315"/>
              <a:gd name="connsiteX2908" fmla="*/ 918441 w 1075273"/>
              <a:gd name="connsiteY2908" fmla="*/ 56780 h 616315"/>
              <a:gd name="connsiteX2909" fmla="*/ 917785 w 1075273"/>
              <a:gd name="connsiteY2909" fmla="*/ 55599 h 616315"/>
              <a:gd name="connsiteX2910" fmla="*/ 917785 w 1075273"/>
              <a:gd name="connsiteY2910" fmla="*/ 54682 h 616315"/>
              <a:gd name="connsiteX2911" fmla="*/ 916605 w 1075273"/>
              <a:gd name="connsiteY2911" fmla="*/ 54682 h 616315"/>
              <a:gd name="connsiteX2912" fmla="*/ 916998 w 1075273"/>
              <a:gd name="connsiteY2912" fmla="*/ 53501 h 616315"/>
              <a:gd name="connsiteX2913" fmla="*/ 917785 w 1075273"/>
              <a:gd name="connsiteY2913" fmla="*/ 53239 h 616315"/>
              <a:gd name="connsiteX2914" fmla="*/ 918441 w 1075273"/>
              <a:gd name="connsiteY2914" fmla="*/ 52059 h 616315"/>
              <a:gd name="connsiteX2915" fmla="*/ 918441 w 1075273"/>
              <a:gd name="connsiteY2915" fmla="*/ 51403 h 616315"/>
              <a:gd name="connsiteX2916" fmla="*/ 919490 w 1075273"/>
              <a:gd name="connsiteY2916" fmla="*/ 50617 h 616315"/>
              <a:gd name="connsiteX2917" fmla="*/ 919883 w 1075273"/>
              <a:gd name="connsiteY2917" fmla="*/ 49567 h 616315"/>
              <a:gd name="connsiteX2918" fmla="*/ 918703 w 1075273"/>
              <a:gd name="connsiteY2918" fmla="*/ 48912 h 616315"/>
              <a:gd name="connsiteX2919" fmla="*/ 918703 w 1075273"/>
              <a:gd name="connsiteY2919" fmla="*/ 48518 h 616315"/>
              <a:gd name="connsiteX2920" fmla="*/ 916343 w 1075273"/>
              <a:gd name="connsiteY2920" fmla="*/ 46420 h 616315"/>
              <a:gd name="connsiteX2921" fmla="*/ 916998 w 1075273"/>
              <a:gd name="connsiteY2921" fmla="*/ 46027 h 616315"/>
              <a:gd name="connsiteX2922" fmla="*/ 920145 w 1075273"/>
              <a:gd name="connsiteY2922" fmla="*/ 45765 h 616315"/>
              <a:gd name="connsiteX2923" fmla="*/ 921326 w 1075273"/>
              <a:gd name="connsiteY2923" fmla="*/ 46420 h 616315"/>
              <a:gd name="connsiteX2924" fmla="*/ 920670 w 1075273"/>
              <a:gd name="connsiteY2924" fmla="*/ 45765 h 616315"/>
              <a:gd name="connsiteX2925" fmla="*/ 920932 w 1075273"/>
              <a:gd name="connsiteY2925" fmla="*/ 44978 h 616315"/>
              <a:gd name="connsiteX2926" fmla="*/ 921981 w 1075273"/>
              <a:gd name="connsiteY2926" fmla="*/ 44322 h 616315"/>
              <a:gd name="connsiteX2927" fmla="*/ 922375 w 1075273"/>
              <a:gd name="connsiteY2927" fmla="*/ 44322 h 616315"/>
              <a:gd name="connsiteX2928" fmla="*/ 923030 w 1075273"/>
              <a:gd name="connsiteY2928" fmla="*/ 44322 h 616315"/>
              <a:gd name="connsiteX2929" fmla="*/ 923686 w 1075273"/>
              <a:gd name="connsiteY2929" fmla="*/ 42486 h 616315"/>
              <a:gd name="connsiteX2930" fmla="*/ 924079 w 1075273"/>
              <a:gd name="connsiteY2930" fmla="*/ 42880 h 616315"/>
              <a:gd name="connsiteX2931" fmla="*/ 924473 w 1075273"/>
              <a:gd name="connsiteY2931" fmla="*/ 42486 h 616315"/>
              <a:gd name="connsiteX2932" fmla="*/ 928407 w 1075273"/>
              <a:gd name="connsiteY2932" fmla="*/ 42486 h 616315"/>
              <a:gd name="connsiteX2933" fmla="*/ 928669 w 1075273"/>
              <a:gd name="connsiteY2933" fmla="*/ 42224 h 616315"/>
              <a:gd name="connsiteX2934" fmla="*/ 928669 w 1075273"/>
              <a:gd name="connsiteY2934" fmla="*/ 41044 h 616315"/>
              <a:gd name="connsiteX2935" fmla="*/ 929849 w 1075273"/>
              <a:gd name="connsiteY2935" fmla="*/ 41044 h 616315"/>
              <a:gd name="connsiteX2936" fmla="*/ 930111 w 1075273"/>
              <a:gd name="connsiteY2936" fmla="*/ 38946 h 616315"/>
              <a:gd name="connsiteX2937" fmla="*/ 929849 w 1075273"/>
              <a:gd name="connsiteY2937" fmla="*/ 37241 h 616315"/>
              <a:gd name="connsiteX2938" fmla="*/ 929849 w 1075273"/>
              <a:gd name="connsiteY2938" fmla="*/ 36061 h 616315"/>
              <a:gd name="connsiteX2939" fmla="*/ 930111 w 1075273"/>
              <a:gd name="connsiteY2939" fmla="*/ 36061 h 616315"/>
              <a:gd name="connsiteX2940" fmla="*/ 930898 w 1075273"/>
              <a:gd name="connsiteY2940" fmla="*/ 35405 h 616315"/>
              <a:gd name="connsiteX2941" fmla="*/ 931947 w 1075273"/>
              <a:gd name="connsiteY2941" fmla="*/ 35405 h 616315"/>
              <a:gd name="connsiteX2942" fmla="*/ 931685 w 1075273"/>
              <a:gd name="connsiteY2942" fmla="*/ 33307 h 616315"/>
              <a:gd name="connsiteX2943" fmla="*/ 931947 w 1075273"/>
              <a:gd name="connsiteY2943" fmla="*/ 31602 h 616315"/>
              <a:gd name="connsiteX2944" fmla="*/ 932603 w 1075273"/>
              <a:gd name="connsiteY2944" fmla="*/ 30160 h 616315"/>
              <a:gd name="connsiteX2945" fmla="*/ 934045 w 1075273"/>
              <a:gd name="connsiteY2945" fmla="*/ 29373 h 616315"/>
              <a:gd name="connsiteX2946" fmla="*/ 935881 w 1075273"/>
              <a:gd name="connsiteY2946" fmla="*/ 28980 h 616315"/>
              <a:gd name="connsiteX2947" fmla="*/ 937324 w 1075273"/>
              <a:gd name="connsiteY2947" fmla="*/ 29767 h 616315"/>
              <a:gd name="connsiteX2948" fmla="*/ 939028 w 1075273"/>
              <a:gd name="connsiteY2948" fmla="*/ 28062 h 616315"/>
              <a:gd name="connsiteX2949" fmla="*/ 939422 w 1075273"/>
              <a:gd name="connsiteY2949" fmla="*/ 27406 h 616315"/>
              <a:gd name="connsiteX2950" fmla="*/ 939422 w 1075273"/>
              <a:gd name="connsiteY2950" fmla="*/ 26882 h 616315"/>
              <a:gd name="connsiteX2951" fmla="*/ 938766 w 1075273"/>
              <a:gd name="connsiteY2951" fmla="*/ 26226 h 616315"/>
              <a:gd name="connsiteX2952" fmla="*/ 939028 w 1075273"/>
              <a:gd name="connsiteY2952" fmla="*/ 25964 h 616315"/>
              <a:gd name="connsiteX2953" fmla="*/ 938766 w 1075273"/>
              <a:gd name="connsiteY2953" fmla="*/ 25439 h 616315"/>
              <a:gd name="connsiteX2954" fmla="*/ 940208 w 1075273"/>
              <a:gd name="connsiteY2954" fmla="*/ 24521 h 616315"/>
              <a:gd name="connsiteX2955" fmla="*/ 939028 w 1075273"/>
              <a:gd name="connsiteY2955" fmla="*/ 24521 h 616315"/>
              <a:gd name="connsiteX2956" fmla="*/ 940208 w 1075273"/>
              <a:gd name="connsiteY2956" fmla="*/ 22423 h 616315"/>
              <a:gd name="connsiteX2957" fmla="*/ 940208 w 1075273"/>
              <a:gd name="connsiteY2957" fmla="*/ 22030 h 616315"/>
              <a:gd name="connsiteX2958" fmla="*/ 940208 w 1075273"/>
              <a:gd name="connsiteY2958" fmla="*/ 21243 h 616315"/>
              <a:gd name="connsiteX2959" fmla="*/ 941126 w 1075273"/>
              <a:gd name="connsiteY2959" fmla="*/ 20588 h 616315"/>
              <a:gd name="connsiteX2960" fmla="*/ 941520 w 1075273"/>
              <a:gd name="connsiteY2960" fmla="*/ 19538 h 616315"/>
              <a:gd name="connsiteX2961" fmla="*/ 941913 w 1075273"/>
              <a:gd name="connsiteY2961" fmla="*/ 18358 h 616315"/>
              <a:gd name="connsiteX2962" fmla="*/ 942306 w 1075273"/>
              <a:gd name="connsiteY2962" fmla="*/ 18096 h 616315"/>
              <a:gd name="connsiteX2963" fmla="*/ 945060 w 1075273"/>
              <a:gd name="connsiteY2963" fmla="*/ 19145 h 616315"/>
              <a:gd name="connsiteX2964" fmla="*/ 946109 w 1075273"/>
              <a:gd name="connsiteY2964" fmla="*/ 19801 h 616315"/>
              <a:gd name="connsiteX2965" fmla="*/ 946503 w 1075273"/>
              <a:gd name="connsiteY2965" fmla="*/ 19801 h 616315"/>
              <a:gd name="connsiteX2966" fmla="*/ 946765 w 1075273"/>
              <a:gd name="connsiteY2966" fmla="*/ 20325 h 616315"/>
              <a:gd name="connsiteX2967" fmla="*/ 947289 w 1075273"/>
              <a:gd name="connsiteY2967" fmla="*/ 19801 h 616315"/>
              <a:gd name="connsiteX2968" fmla="*/ 947552 w 1075273"/>
              <a:gd name="connsiteY2968" fmla="*/ 20325 h 616315"/>
              <a:gd name="connsiteX2969" fmla="*/ 948601 w 1075273"/>
              <a:gd name="connsiteY2969" fmla="*/ 19145 h 616315"/>
              <a:gd name="connsiteX2970" fmla="*/ 949650 w 1075273"/>
              <a:gd name="connsiteY2970" fmla="*/ 19145 h 616315"/>
              <a:gd name="connsiteX2971" fmla="*/ 952404 w 1075273"/>
              <a:gd name="connsiteY2971" fmla="*/ 20588 h 616315"/>
              <a:gd name="connsiteX2972" fmla="*/ 955026 w 1075273"/>
              <a:gd name="connsiteY2972" fmla="*/ 20981 h 616315"/>
              <a:gd name="connsiteX2973" fmla="*/ 956469 w 1075273"/>
              <a:gd name="connsiteY2973" fmla="*/ 20325 h 616315"/>
              <a:gd name="connsiteX2974" fmla="*/ 957124 w 1075273"/>
              <a:gd name="connsiteY2974" fmla="*/ 19538 h 616315"/>
              <a:gd name="connsiteX2975" fmla="*/ 957780 w 1075273"/>
              <a:gd name="connsiteY2975" fmla="*/ 19538 h 616315"/>
              <a:gd name="connsiteX2976" fmla="*/ 958173 w 1075273"/>
              <a:gd name="connsiteY2976" fmla="*/ 20325 h 616315"/>
              <a:gd name="connsiteX2977" fmla="*/ 958567 w 1075273"/>
              <a:gd name="connsiteY2977" fmla="*/ 19801 h 616315"/>
              <a:gd name="connsiteX2978" fmla="*/ 959485 w 1075273"/>
              <a:gd name="connsiteY2978" fmla="*/ 22030 h 616315"/>
              <a:gd name="connsiteX2979" fmla="*/ 961320 w 1075273"/>
              <a:gd name="connsiteY2979" fmla="*/ 23735 h 616315"/>
              <a:gd name="connsiteX2980" fmla="*/ 963550 w 1075273"/>
              <a:gd name="connsiteY2980" fmla="*/ 26620 h 616315"/>
              <a:gd name="connsiteX2981" fmla="*/ 963943 w 1075273"/>
              <a:gd name="connsiteY2981" fmla="*/ 26620 h 616315"/>
              <a:gd name="connsiteX2982" fmla="*/ 970631 w 1075273"/>
              <a:gd name="connsiteY2982" fmla="*/ 27406 h 616315"/>
              <a:gd name="connsiteX2983" fmla="*/ 971680 w 1075273"/>
              <a:gd name="connsiteY2983" fmla="*/ 31078 h 616315"/>
              <a:gd name="connsiteX2984" fmla="*/ 971942 w 1075273"/>
              <a:gd name="connsiteY2984" fmla="*/ 32258 h 616315"/>
              <a:gd name="connsiteX2985" fmla="*/ 967746 w 1075273"/>
              <a:gd name="connsiteY2985" fmla="*/ 31865 h 616315"/>
              <a:gd name="connsiteX2986" fmla="*/ 967484 w 1075273"/>
              <a:gd name="connsiteY2986" fmla="*/ 32520 h 616315"/>
              <a:gd name="connsiteX2987" fmla="*/ 966959 w 1075273"/>
              <a:gd name="connsiteY2987" fmla="*/ 32520 h 616315"/>
              <a:gd name="connsiteX2988" fmla="*/ 967746 w 1075273"/>
              <a:gd name="connsiteY2988" fmla="*/ 36454 h 616315"/>
              <a:gd name="connsiteX2989" fmla="*/ 963156 w 1075273"/>
              <a:gd name="connsiteY2989" fmla="*/ 40126 h 616315"/>
              <a:gd name="connsiteX2990" fmla="*/ 963156 w 1075273"/>
              <a:gd name="connsiteY2990" fmla="*/ 40782 h 616315"/>
              <a:gd name="connsiteX2991" fmla="*/ 960665 w 1075273"/>
              <a:gd name="connsiteY2991" fmla="*/ 42486 h 616315"/>
              <a:gd name="connsiteX2992" fmla="*/ 960403 w 1075273"/>
              <a:gd name="connsiteY2992" fmla="*/ 42486 h 616315"/>
              <a:gd name="connsiteX2993" fmla="*/ 960009 w 1075273"/>
              <a:gd name="connsiteY2993" fmla="*/ 42880 h 616315"/>
              <a:gd name="connsiteX2994" fmla="*/ 956731 w 1075273"/>
              <a:gd name="connsiteY2994" fmla="*/ 50617 h 616315"/>
              <a:gd name="connsiteX2995" fmla="*/ 962501 w 1075273"/>
              <a:gd name="connsiteY2995" fmla="*/ 55337 h 616315"/>
              <a:gd name="connsiteX2996" fmla="*/ 962501 w 1075273"/>
              <a:gd name="connsiteY2996" fmla="*/ 55599 h 616315"/>
              <a:gd name="connsiteX2997" fmla="*/ 962763 w 1075273"/>
              <a:gd name="connsiteY2997" fmla="*/ 56780 h 616315"/>
              <a:gd name="connsiteX2998" fmla="*/ 962763 w 1075273"/>
              <a:gd name="connsiteY2998" fmla="*/ 57435 h 616315"/>
              <a:gd name="connsiteX2999" fmla="*/ 963156 w 1075273"/>
              <a:gd name="connsiteY2999" fmla="*/ 57698 h 616315"/>
              <a:gd name="connsiteX3000" fmla="*/ 962501 w 1075273"/>
              <a:gd name="connsiteY3000" fmla="*/ 58878 h 616315"/>
              <a:gd name="connsiteX3001" fmla="*/ 963156 w 1075273"/>
              <a:gd name="connsiteY3001" fmla="*/ 59665 h 616315"/>
              <a:gd name="connsiteX3002" fmla="*/ 960665 w 1075273"/>
              <a:gd name="connsiteY3002" fmla="*/ 59665 h 616315"/>
              <a:gd name="connsiteX3003" fmla="*/ 961058 w 1075273"/>
              <a:gd name="connsiteY3003" fmla="*/ 60976 h 616315"/>
              <a:gd name="connsiteX3004" fmla="*/ 961320 w 1075273"/>
              <a:gd name="connsiteY3004" fmla="*/ 61238 h 616315"/>
              <a:gd name="connsiteX3005" fmla="*/ 962501 w 1075273"/>
              <a:gd name="connsiteY3005" fmla="*/ 62025 h 616315"/>
              <a:gd name="connsiteX3006" fmla="*/ 962107 w 1075273"/>
              <a:gd name="connsiteY3006" fmla="*/ 62681 h 616315"/>
              <a:gd name="connsiteX3007" fmla="*/ 963156 w 1075273"/>
              <a:gd name="connsiteY3007" fmla="*/ 63336 h 616315"/>
              <a:gd name="connsiteX3008" fmla="*/ 964599 w 1075273"/>
              <a:gd name="connsiteY3008" fmla="*/ 63074 h 616315"/>
              <a:gd name="connsiteX3009" fmla="*/ 964599 w 1075273"/>
              <a:gd name="connsiteY3009" fmla="*/ 62681 h 616315"/>
              <a:gd name="connsiteX3010" fmla="*/ 966959 w 1075273"/>
              <a:gd name="connsiteY3010" fmla="*/ 62418 h 616315"/>
              <a:gd name="connsiteX3011" fmla="*/ 967746 w 1075273"/>
              <a:gd name="connsiteY3011" fmla="*/ 68057 h 616315"/>
              <a:gd name="connsiteX3012" fmla="*/ 967484 w 1075273"/>
              <a:gd name="connsiteY3012" fmla="*/ 72384 h 616315"/>
              <a:gd name="connsiteX3013" fmla="*/ 964861 w 1075273"/>
              <a:gd name="connsiteY3013" fmla="*/ 76580 h 616315"/>
              <a:gd name="connsiteX3014" fmla="*/ 963156 w 1075273"/>
              <a:gd name="connsiteY3014" fmla="*/ 76580 h 616315"/>
              <a:gd name="connsiteX3015" fmla="*/ 963156 w 1075273"/>
              <a:gd name="connsiteY3015" fmla="*/ 78023 h 616315"/>
              <a:gd name="connsiteX3016" fmla="*/ 961320 w 1075273"/>
              <a:gd name="connsiteY3016" fmla="*/ 80121 h 616315"/>
              <a:gd name="connsiteX3017" fmla="*/ 960665 w 1075273"/>
              <a:gd name="connsiteY3017" fmla="*/ 80121 h 616315"/>
              <a:gd name="connsiteX3018" fmla="*/ 960009 w 1075273"/>
              <a:gd name="connsiteY3018" fmla="*/ 80777 h 616315"/>
              <a:gd name="connsiteX3019" fmla="*/ 959485 w 1075273"/>
              <a:gd name="connsiteY3019" fmla="*/ 81826 h 616315"/>
              <a:gd name="connsiteX3020" fmla="*/ 958829 w 1075273"/>
              <a:gd name="connsiteY3020" fmla="*/ 81826 h 616315"/>
              <a:gd name="connsiteX3021" fmla="*/ 958567 w 1075273"/>
              <a:gd name="connsiteY3021" fmla="*/ 82481 h 616315"/>
              <a:gd name="connsiteX3022" fmla="*/ 957780 w 1075273"/>
              <a:gd name="connsiteY3022" fmla="*/ 82481 h 616315"/>
              <a:gd name="connsiteX3023" fmla="*/ 957780 w 1075273"/>
              <a:gd name="connsiteY3023" fmla="*/ 82875 h 616315"/>
              <a:gd name="connsiteX3024" fmla="*/ 957124 w 1075273"/>
              <a:gd name="connsiteY3024" fmla="*/ 82875 h 616315"/>
              <a:gd name="connsiteX3025" fmla="*/ 957124 w 1075273"/>
              <a:gd name="connsiteY3025" fmla="*/ 83924 h 616315"/>
              <a:gd name="connsiteX3026" fmla="*/ 957387 w 1075273"/>
              <a:gd name="connsiteY3026" fmla="*/ 83924 h 616315"/>
              <a:gd name="connsiteX3027" fmla="*/ 958567 w 1075273"/>
              <a:gd name="connsiteY3027" fmla="*/ 84579 h 616315"/>
              <a:gd name="connsiteX3028" fmla="*/ 958567 w 1075273"/>
              <a:gd name="connsiteY3028" fmla="*/ 85366 h 616315"/>
              <a:gd name="connsiteX3029" fmla="*/ 957780 w 1075273"/>
              <a:gd name="connsiteY3029" fmla="*/ 85104 h 616315"/>
              <a:gd name="connsiteX3030" fmla="*/ 957387 w 1075273"/>
              <a:gd name="connsiteY3030" fmla="*/ 85760 h 616315"/>
              <a:gd name="connsiteX3031" fmla="*/ 958173 w 1075273"/>
              <a:gd name="connsiteY3031" fmla="*/ 85760 h 616315"/>
              <a:gd name="connsiteX3032" fmla="*/ 958173 w 1075273"/>
              <a:gd name="connsiteY3032" fmla="*/ 86546 h 616315"/>
              <a:gd name="connsiteX3033" fmla="*/ 958829 w 1075273"/>
              <a:gd name="connsiteY3033" fmla="*/ 86546 h 616315"/>
              <a:gd name="connsiteX3034" fmla="*/ 958173 w 1075273"/>
              <a:gd name="connsiteY3034" fmla="*/ 88513 h 616315"/>
              <a:gd name="connsiteX3035" fmla="*/ 957780 w 1075273"/>
              <a:gd name="connsiteY3035" fmla="*/ 89562 h 616315"/>
              <a:gd name="connsiteX3036" fmla="*/ 958567 w 1075273"/>
              <a:gd name="connsiteY3036" fmla="*/ 89562 h 616315"/>
              <a:gd name="connsiteX3037" fmla="*/ 958567 w 1075273"/>
              <a:gd name="connsiteY3037" fmla="*/ 90743 h 616315"/>
              <a:gd name="connsiteX3038" fmla="*/ 957780 w 1075273"/>
              <a:gd name="connsiteY3038" fmla="*/ 91398 h 616315"/>
              <a:gd name="connsiteX3039" fmla="*/ 958173 w 1075273"/>
              <a:gd name="connsiteY3039" fmla="*/ 91660 h 616315"/>
              <a:gd name="connsiteX3040" fmla="*/ 956075 w 1075273"/>
              <a:gd name="connsiteY3040" fmla="*/ 93103 h 616315"/>
              <a:gd name="connsiteX3041" fmla="*/ 955026 w 1075273"/>
              <a:gd name="connsiteY3041" fmla="*/ 94545 h 616315"/>
              <a:gd name="connsiteX3042" fmla="*/ 954633 w 1075273"/>
              <a:gd name="connsiteY3042" fmla="*/ 95988 h 616315"/>
              <a:gd name="connsiteX3043" fmla="*/ 953846 w 1075273"/>
              <a:gd name="connsiteY3043" fmla="*/ 98086 h 616315"/>
              <a:gd name="connsiteX3044" fmla="*/ 953846 w 1075273"/>
              <a:gd name="connsiteY3044" fmla="*/ 99528 h 616315"/>
              <a:gd name="connsiteX3045" fmla="*/ 953846 w 1075273"/>
              <a:gd name="connsiteY3045" fmla="*/ 100184 h 616315"/>
              <a:gd name="connsiteX3046" fmla="*/ 952928 w 1075273"/>
              <a:gd name="connsiteY3046" fmla="*/ 101364 h 616315"/>
              <a:gd name="connsiteX3047" fmla="*/ 951092 w 1075273"/>
              <a:gd name="connsiteY3047" fmla="*/ 101364 h 616315"/>
              <a:gd name="connsiteX3048" fmla="*/ 950305 w 1075273"/>
              <a:gd name="connsiteY3048" fmla="*/ 103069 h 616315"/>
              <a:gd name="connsiteX3049" fmla="*/ 950043 w 1075273"/>
              <a:gd name="connsiteY3049" fmla="*/ 103725 h 616315"/>
              <a:gd name="connsiteX3050" fmla="*/ 949388 w 1075273"/>
              <a:gd name="connsiteY3050" fmla="*/ 103725 h 616315"/>
              <a:gd name="connsiteX3051" fmla="*/ 949388 w 1075273"/>
              <a:gd name="connsiteY3051" fmla="*/ 104380 h 616315"/>
              <a:gd name="connsiteX3052" fmla="*/ 948994 w 1075273"/>
              <a:gd name="connsiteY3052" fmla="*/ 104905 h 616315"/>
              <a:gd name="connsiteX3053" fmla="*/ 945847 w 1075273"/>
              <a:gd name="connsiteY3053" fmla="*/ 105560 h 616315"/>
              <a:gd name="connsiteX3054" fmla="*/ 945060 w 1075273"/>
              <a:gd name="connsiteY3054" fmla="*/ 105560 h 616315"/>
              <a:gd name="connsiteX3055" fmla="*/ 944405 w 1075273"/>
              <a:gd name="connsiteY3055" fmla="*/ 105823 h 616315"/>
              <a:gd name="connsiteX3056" fmla="*/ 944405 w 1075273"/>
              <a:gd name="connsiteY3056" fmla="*/ 107003 h 616315"/>
              <a:gd name="connsiteX3057" fmla="*/ 944667 w 1075273"/>
              <a:gd name="connsiteY3057" fmla="*/ 107658 h 616315"/>
              <a:gd name="connsiteX3058" fmla="*/ 944667 w 1075273"/>
              <a:gd name="connsiteY3058" fmla="*/ 109757 h 616315"/>
              <a:gd name="connsiteX3059" fmla="*/ 941913 w 1075273"/>
              <a:gd name="connsiteY3059" fmla="*/ 109494 h 616315"/>
              <a:gd name="connsiteX3060" fmla="*/ 937979 w 1075273"/>
              <a:gd name="connsiteY3060" fmla="*/ 108839 h 616315"/>
              <a:gd name="connsiteX3061" fmla="*/ 935488 w 1075273"/>
              <a:gd name="connsiteY3061" fmla="*/ 107003 h 616315"/>
              <a:gd name="connsiteX3062" fmla="*/ 933390 w 1075273"/>
              <a:gd name="connsiteY3062" fmla="*/ 106347 h 616315"/>
              <a:gd name="connsiteX3063" fmla="*/ 933127 w 1075273"/>
              <a:gd name="connsiteY3063" fmla="*/ 107003 h 616315"/>
              <a:gd name="connsiteX3064" fmla="*/ 933127 w 1075273"/>
              <a:gd name="connsiteY3064" fmla="*/ 108052 h 616315"/>
              <a:gd name="connsiteX3065" fmla="*/ 933390 w 1075273"/>
              <a:gd name="connsiteY3065" fmla="*/ 108445 h 616315"/>
              <a:gd name="connsiteX3066" fmla="*/ 932603 w 1075273"/>
              <a:gd name="connsiteY3066" fmla="*/ 109101 h 616315"/>
              <a:gd name="connsiteX3067" fmla="*/ 932603 w 1075273"/>
              <a:gd name="connsiteY3067" fmla="*/ 111199 h 616315"/>
              <a:gd name="connsiteX3068" fmla="*/ 930505 w 1075273"/>
              <a:gd name="connsiteY3068" fmla="*/ 114477 h 616315"/>
              <a:gd name="connsiteX3069" fmla="*/ 929456 w 1075273"/>
              <a:gd name="connsiteY3069" fmla="*/ 114084 h 616315"/>
              <a:gd name="connsiteX3070" fmla="*/ 928669 w 1075273"/>
              <a:gd name="connsiteY3070" fmla="*/ 114084 h 616315"/>
              <a:gd name="connsiteX3071" fmla="*/ 927226 w 1075273"/>
              <a:gd name="connsiteY3071" fmla="*/ 114477 h 616315"/>
              <a:gd name="connsiteX3072" fmla="*/ 927226 w 1075273"/>
              <a:gd name="connsiteY3072" fmla="*/ 115133 h 616315"/>
              <a:gd name="connsiteX3073" fmla="*/ 926964 w 1075273"/>
              <a:gd name="connsiteY3073" fmla="*/ 115133 h 616315"/>
              <a:gd name="connsiteX3074" fmla="*/ 926571 w 1075273"/>
              <a:gd name="connsiteY3074" fmla="*/ 117624 h 616315"/>
              <a:gd name="connsiteX3075" fmla="*/ 924473 w 1075273"/>
              <a:gd name="connsiteY3075" fmla="*/ 117624 h 616315"/>
              <a:gd name="connsiteX3076" fmla="*/ 923424 w 1075273"/>
              <a:gd name="connsiteY3076" fmla="*/ 117624 h 616315"/>
              <a:gd name="connsiteX3077" fmla="*/ 923030 w 1075273"/>
              <a:gd name="connsiteY3077" fmla="*/ 120772 h 616315"/>
              <a:gd name="connsiteX3078" fmla="*/ 923030 w 1075273"/>
              <a:gd name="connsiteY3078" fmla="*/ 121821 h 616315"/>
              <a:gd name="connsiteX3079" fmla="*/ 922375 w 1075273"/>
              <a:gd name="connsiteY3079" fmla="*/ 122214 h 616315"/>
              <a:gd name="connsiteX3080" fmla="*/ 922768 w 1075273"/>
              <a:gd name="connsiteY3080" fmla="*/ 122214 h 616315"/>
              <a:gd name="connsiteX3081" fmla="*/ 922375 w 1075273"/>
              <a:gd name="connsiteY3081" fmla="*/ 122476 h 616315"/>
              <a:gd name="connsiteX3082" fmla="*/ 921981 w 1075273"/>
              <a:gd name="connsiteY3082" fmla="*/ 122214 h 616315"/>
              <a:gd name="connsiteX3083" fmla="*/ 921588 w 1075273"/>
              <a:gd name="connsiteY3083" fmla="*/ 123263 h 616315"/>
              <a:gd name="connsiteX3084" fmla="*/ 920932 w 1075273"/>
              <a:gd name="connsiteY3084" fmla="*/ 123263 h 616315"/>
              <a:gd name="connsiteX3085" fmla="*/ 920932 w 1075273"/>
              <a:gd name="connsiteY3085" fmla="*/ 123656 h 616315"/>
              <a:gd name="connsiteX3086" fmla="*/ 920145 w 1075273"/>
              <a:gd name="connsiteY3086" fmla="*/ 123919 h 616315"/>
              <a:gd name="connsiteX3087" fmla="*/ 920145 w 1075273"/>
              <a:gd name="connsiteY3087" fmla="*/ 124705 h 616315"/>
              <a:gd name="connsiteX3088" fmla="*/ 920145 w 1075273"/>
              <a:gd name="connsiteY3088" fmla="*/ 125099 h 616315"/>
              <a:gd name="connsiteX3089" fmla="*/ 919490 w 1075273"/>
              <a:gd name="connsiteY3089" fmla="*/ 125755 h 616315"/>
              <a:gd name="connsiteX3090" fmla="*/ 919490 w 1075273"/>
              <a:gd name="connsiteY3090" fmla="*/ 126148 h 616315"/>
              <a:gd name="connsiteX3091" fmla="*/ 919883 w 1075273"/>
              <a:gd name="connsiteY3091" fmla="*/ 126804 h 616315"/>
              <a:gd name="connsiteX3092" fmla="*/ 920145 w 1075273"/>
              <a:gd name="connsiteY3092" fmla="*/ 127459 h 616315"/>
              <a:gd name="connsiteX3093" fmla="*/ 920932 w 1075273"/>
              <a:gd name="connsiteY3093" fmla="*/ 127853 h 616315"/>
              <a:gd name="connsiteX3094" fmla="*/ 920932 w 1075273"/>
              <a:gd name="connsiteY3094" fmla="*/ 128246 h 616315"/>
              <a:gd name="connsiteX3095" fmla="*/ 920670 w 1075273"/>
              <a:gd name="connsiteY3095" fmla="*/ 128639 h 616315"/>
              <a:gd name="connsiteX3096" fmla="*/ 920670 w 1075273"/>
              <a:gd name="connsiteY3096" fmla="*/ 128902 h 616315"/>
              <a:gd name="connsiteX3097" fmla="*/ 920670 w 1075273"/>
              <a:gd name="connsiteY3097" fmla="*/ 129295 h 616315"/>
              <a:gd name="connsiteX3098" fmla="*/ 920670 w 1075273"/>
              <a:gd name="connsiteY3098" fmla="*/ 129557 h 616315"/>
              <a:gd name="connsiteX3099" fmla="*/ 920670 w 1075273"/>
              <a:gd name="connsiteY3099" fmla="*/ 130082 h 616315"/>
              <a:gd name="connsiteX3100" fmla="*/ 920145 w 1075273"/>
              <a:gd name="connsiteY3100" fmla="*/ 130344 h 616315"/>
              <a:gd name="connsiteX3101" fmla="*/ 920145 w 1075273"/>
              <a:gd name="connsiteY3101" fmla="*/ 131524 h 616315"/>
              <a:gd name="connsiteX3102" fmla="*/ 920145 w 1075273"/>
              <a:gd name="connsiteY3102" fmla="*/ 132442 h 616315"/>
              <a:gd name="connsiteX3103" fmla="*/ 920145 w 1075273"/>
              <a:gd name="connsiteY3103" fmla="*/ 132836 h 616315"/>
              <a:gd name="connsiteX3104" fmla="*/ 919883 w 1075273"/>
              <a:gd name="connsiteY3104" fmla="*/ 133229 h 616315"/>
              <a:gd name="connsiteX3105" fmla="*/ 919490 w 1075273"/>
              <a:gd name="connsiteY3105" fmla="*/ 133885 h 616315"/>
              <a:gd name="connsiteX3106" fmla="*/ 919227 w 1075273"/>
              <a:gd name="connsiteY3106" fmla="*/ 134278 h 616315"/>
              <a:gd name="connsiteX3107" fmla="*/ 918703 w 1075273"/>
              <a:gd name="connsiteY3107" fmla="*/ 134540 h 616315"/>
              <a:gd name="connsiteX3108" fmla="*/ 918703 w 1075273"/>
              <a:gd name="connsiteY3108" fmla="*/ 135720 h 616315"/>
              <a:gd name="connsiteX3109" fmla="*/ 918703 w 1075273"/>
              <a:gd name="connsiteY3109" fmla="*/ 135983 h 616315"/>
              <a:gd name="connsiteX3110" fmla="*/ 919883 w 1075273"/>
              <a:gd name="connsiteY3110" fmla="*/ 138868 h 616315"/>
              <a:gd name="connsiteX3111" fmla="*/ 919490 w 1075273"/>
              <a:gd name="connsiteY3111" fmla="*/ 139523 h 616315"/>
              <a:gd name="connsiteX3112" fmla="*/ 919227 w 1075273"/>
              <a:gd name="connsiteY3112" fmla="*/ 139917 h 616315"/>
              <a:gd name="connsiteX3113" fmla="*/ 918703 w 1075273"/>
              <a:gd name="connsiteY3113" fmla="*/ 140310 h 616315"/>
              <a:gd name="connsiteX3114" fmla="*/ 918703 w 1075273"/>
              <a:gd name="connsiteY3114" fmla="*/ 140703 h 616315"/>
              <a:gd name="connsiteX3115" fmla="*/ 918047 w 1075273"/>
              <a:gd name="connsiteY3115" fmla="*/ 140966 h 616315"/>
              <a:gd name="connsiteX3116" fmla="*/ 918047 w 1075273"/>
              <a:gd name="connsiteY3116" fmla="*/ 141359 h 616315"/>
              <a:gd name="connsiteX3117" fmla="*/ 917785 w 1075273"/>
              <a:gd name="connsiteY3117" fmla="*/ 141359 h 616315"/>
              <a:gd name="connsiteX3118" fmla="*/ 916605 w 1075273"/>
              <a:gd name="connsiteY3118" fmla="*/ 142277 h 616315"/>
              <a:gd name="connsiteX3119" fmla="*/ 912409 w 1075273"/>
              <a:gd name="connsiteY3119" fmla="*/ 143719 h 616315"/>
              <a:gd name="connsiteX3120" fmla="*/ 910966 w 1075273"/>
              <a:gd name="connsiteY3120" fmla="*/ 144244 h 616315"/>
              <a:gd name="connsiteX3121" fmla="*/ 911622 w 1075273"/>
              <a:gd name="connsiteY3121" fmla="*/ 144900 h 616315"/>
              <a:gd name="connsiteX3122" fmla="*/ 912146 w 1075273"/>
              <a:gd name="connsiteY3122" fmla="*/ 144900 h 616315"/>
              <a:gd name="connsiteX3123" fmla="*/ 912409 w 1075273"/>
              <a:gd name="connsiteY3123" fmla="*/ 146604 h 616315"/>
              <a:gd name="connsiteX3124" fmla="*/ 913589 w 1075273"/>
              <a:gd name="connsiteY3124" fmla="*/ 147653 h 616315"/>
              <a:gd name="connsiteX3125" fmla="*/ 915031 w 1075273"/>
              <a:gd name="connsiteY3125" fmla="*/ 147653 h 616315"/>
              <a:gd name="connsiteX3126" fmla="*/ 915294 w 1075273"/>
              <a:gd name="connsiteY3126" fmla="*/ 146998 h 616315"/>
              <a:gd name="connsiteX3127" fmla="*/ 915687 w 1075273"/>
              <a:gd name="connsiteY3127" fmla="*/ 145949 h 616315"/>
              <a:gd name="connsiteX3128" fmla="*/ 915687 w 1075273"/>
              <a:gd name="connsiteY3128" fmla="*/ 146342 h 616315"/>
              <a:gd name="connsiteX3129" fmla="*/ 916343 w 1075273"/>
              <a:gd name="connsiteY3129" fmla="*/ 146998 h 616315"/>
              <a:gd name="connsiteX3130" fmla="*/ 916343 w 1075273"/>
              <a:gd name="connsiteY3130" fmla="*/ 148440 h 616315"/>
              <a:gd name="connsiteX3131" fmla="*/ 915294 w 1075273"/>
              <a:gd name="connsiteY3131" fmla="*/ 149883 h 616315"/>
              <a:gd name="connsiteX3132" fmla="*/ 914507 w 1075273"/>
              <a:gd name="connsiteY3132" fmla="*/ 150145 h 616315"/>
              <a:gd name="connsiteX3133" fmla="*/ 914244 w 1075273"/>
              <a:gd name="connsiteY3133" fmla="*/ 150801 h 616315"/>
              <a:gd name="connsiteX3134" fmla="*/ 913851 w 1075273"/>
              <a:gd name="connsiteY3134" fmla="*/ 151587 h 616315"/>
              <a:gd name="connsiteX3135" fmla="*/ 913851 w 1075273"/>
              <a:gd name="connsiteY3135" fmla="*/ 151981 h 616315"/>
              <a:gd name="connsiteX3136" fmla="*/ 913851 w 1075273"/>
              <a:gd name="connsiteY3136" fmla="*/ 153030 h 616315"/>
              <a:gd name="connsiteX3137" fmla="*/ 915031 w 1075273"/>
              <a:gd name="connsiteY3137" fmla="*/ 153685 h 616315"/>
              <a:gd name="connsiteX3138" fmla="*/ 915687 w 1075273"/>
              <a:gd name="connsiteY3138" fmla="*/ 153685 h 616315"/>
              <a:gd name="connsiteX3139" fmla="*/ 916605 w 1075273"/>
              <a:gd name="connsiteY3139" fmla="*/ 154341 h 616315"/>
              <a:gd name="connsiteX3140" fmla="*/ 917392 w 1075273"/>
              <a:gd name="connsiteY3140" fmla="*/ 154341 h 616315"/>
              <a:gd name="connsiteX3141" fmla="*/ 918441 w 1075273"/>
              <a:gd name="connsiteY3141" fmla="*/ 154341 h 616315"/>
              <a:gd name="connsiteX3142" fmla="*/ 918703 w 1075273"/>
              <a:gd name="connsiteY3142" fmla="*/ 154341 h 616315"/>
              <a:gd name="connsiteX3143" fmla="*/ 921981 w 1075273"/>
              <a:gd name="connsiteY3143" fmla="*/ 155128 h 616315"/>
              <a:gd name="connsiteX3144" fmla="*/ 923424 w 1075273"/>
              <a:gd name="connsiteY3144" fmla="*/ 156177 h 616315"/>
              <a:gd name="connsiteX3145" fmla="*/ 925128 w 1075273"/>
              <a:gd name="connsiteY3145" fmla="*/ 156439 h 616315"/>
              <a:gd name="connsiteX3146" fmla="*/ 925128 w 1075273"/>
              <a:gd name="connsiteY3146" fmla="*/ 157226 h 616315"/>
              <a:gd name="connsiteX3147" fmla="*/ 925784 w 1075273"/>
              <a:gd name="connsiteY3147" fmla="*/ 157226 h 616315"/>
              <a:gd name="connsiteX3148" fmla="*/ 925784 w 1075273"/>
              <a:gd name="connsiteY3148" fmla="*/ 157619 h 616315"/>
              <a:gd name="connsiteX3149" fmla="*/ 926309 w 1075273"/>
              <a:gd name="connsiteY3149" fmla="*/ 157882 h 616315"/>
              <a:gd name="connsiteX3150" fmla="*/ 926309 w 1075273"/>
              <a:gd name="connsiteY3150" fmla="*/ 159062 h 616315"/>
              <a:gd name="connsiteX3151" fmla="*/ 927226 w 1075273"/>
              <a:gd name="connsiteY3151" fmla="*/ 159062 h 616315"/>
              <a:gd name="connsiteX3152" fmla="*/ 928013 w 1075273"/>
              <a:gd name="connsiteY3152" fmla="*/ 159324 h 616315"/>
              <a:gd name="connsiteX3153" fmla="*/ 929849 w 1075273"/>
              <a:gd name="connsiteY3153" fmla="*/ 159324 h 616315"/>
              <a:gd name="connsiteX3154" fmla="*/ 930898 w 1075273"/>
              <a:gd name="connsiteY3154" fmla="*/ 159717 h 616315"/>
              <a:gd name="connsiteX3155" fmla="*/ 932603 w 1075273"/>
              <a:gd name="connsiteY3155" fmla="*/ 160111 h 616315"/>
              <a:gd name="connsiteX3156" fmla="*/ 933127 w 1075273"/>
              <a:gd name="connsiteY3156" fmla="*/ 160898 h 616315"/>
              <a:gd name="connsiteX3157" fmla="*/ 934832 w 1075273"/>
              <a:gd name="connsiteY3157" fmla="*/ 160898 h 616315"/>
              <a:gd name="connsiteX3158" fmla="*/ 934832 w 1075273"/>
              <a:gd name="connsiteY3158" fmla="*/ 161160 h 616315"/>
              <a:gd name="connsiteX3159" fmla="*/ 935225 w 1075273"/>
              <a:gd name="connsiteY3159" fmla="*/ 161160 h 616315"/>
              <a:gd name="connsiteX3160" fmla="*/ 935225 w 1075273"/>
              <a:gd name="connsiteY3160" fmla="*/ 161553 h 616315"/>
              <a:gd name="connsiteX3161" fmla="*/ 935488 w 1075273"/>
              <a:gd name="connsiteY3161" fmla="*/ 161553 h 616315"/>
              <a:gd name="connsiteX3162" fmla="*/ 935881 w 1075273"/>
              <a:gd name="connsiteY3162" fmla="*/ 161160 h 616315"/>
              <a:gd name="connsiteX3163" fmla="*/ 936143 w 1075273"/>
              <a:gd name="connsiteY3163" fmla="*/ 160898 h 616315"/>
              <a:gd name="connsiteX3164" fmla="*/ 936143 w 1075273"/>
              <a:gd name="connsiteY3164" fmla="*/ 160111 h 616315"/>
              <a:gd name="connsiteX3165" fmla="*/ 936537 w 1075273"/>
              <a:gd name="connsiteY3165" fmla="*/ 160504 h 616315"/>
              <a:gd name="connsiteX3166" fmla="*/ 936537 w 1075273"/>
              <a:gd name="connsiteY3166" fmla="*/ 160898 h 616315"/>
              <a:gd name="connsiteX3167" fmla="*/ 937979 w 1075273"/>
              <a:gd name="connsiteY3167" fmla="*/ 162340 h 616315"/>
              <a:gd name="connsiteX3168" fmla="*/ 937979 w 1075273"/>
              <a:gd name="connsiteY3168" fmla="*/ 162602 h 616315"/>
              <a:gd name="connsiteX3169" fmla="*/ 939684 w 1075273"/>
              <a:gd name="connsiteY3169" fmla="*/ 163782 h 616315"/>
              <a:gd name="connsiteX3170" fmla="*/ 940471 w 1075273"/>
              <a:gd name="connsiteY3170" fmla="*/ 164700 h 616315"/>
              <a:gd name="connsiteX3171" fmla="*/ 940864 w 1075273"/>
              <a:gd name="connsiteY3171" fmla="*/ 164700 h 616315"/>
              <a:gd name="connsiteX3172" fmla="*/ 941126 w 1075273"/>
              <a:gd name="connsiteY3172" fmla="*/ 165487 h 616315"/>
              <a:gd name="connsiteX3173" fmla="*/ 941520 w 1075273"/>
              <a:gd name="connsiteY3173" fmla="*/ 165881 h 616315"/>
              <a:gd name="connsiteX3174" fmla="*/ 941913 w 1075273"/>
              <a:gd name="connsiteY3174" fmla="*/ 165881 h 616315"/>
              <a:gd name="connsiteX3175" fmla="*/ 942569 w 1075273"/>
              <a:gd name="connsiteY3175" fmla="*/ 166536 h 616315"/>
              <a:gd name="connsiteX3176" fmla="*/ 943224 w 1075273"/>
              <a:gd name="connsiteY3176" fmla="*/ 167585 h 616315"/>
              <a:gd name="connsiteX3177" fmla="*/ 943618 w 1075273"/>
              <a:gd name="connsiteY3177" fmla="*/ 167585 h 616315"/>
              <a:gd name="connsiteX3178" fmla="*/ 944405 w 1075273"/>
              <a:gd name="connsiteY3178" fmla="*/ 167979 h 616315"/>
              <a:gd name="connsiteX3179" fmla="*/ 944667 w 1075273"/>
              <a:gd name="connsiteY3179" fmla="*/ 167979 h 616315"/>
              <a:gd name="connsiteX3180" fmla="*/ 946109 w 1075273"/>
              <a:gd name="connsiteY3180" fmla="*/ 168634 h 616315"/>
              <a:gd name="connsiteX3181" fmla="*/ 946503 w 1075273"/>
              <a:gd name="connsiteY3181" fmla="*/ 168634 h 616315"/>
              <a:gd name="connsiteX3182" fmla="*/ 946765 w 1075273"/>
              <a:gd name="connsiteY3182" fmla="*/ 168634 h 616315"/>
              <a:gd name="connsiteX3183" fmla="*/ 947289 w 1075273"/>
              <a:gd name="connsiteY3183" fmla="*/ 168897 h 616315"/>
              <a:gd name="connsiteX3184" fmla="*/ 948601 w 1075273"/>
              <a:gd name="connsiteY3184" fmla="*/ 169683 h 616315"/>
              <a:gd name="connsiteX3185" fmla="*/ 950305 w 1075273"/>
              <a:gd name="connsiteY3185" fmla="*/ 170077 h 616315"/>
              <a:gd name="connsiteX3186" fmla="*/ 950699 w 1075273"/>
              <a:gd name="connsiteY3186" fmla="*/ 170077 h 616315"/>
              <a:gd name="connsiteX3187" fmla="*/ 950305 w 1075273"/>
              <a:gd name="connsiteY3187" fmla="*/ 171519 h 616315"/>
              <a:gd name="connsiteX3188" fmla="*/ 950043 w 1075273"/>
              <a:gd name="connsiteY3188" fmla="*/ 171781 h 616315"/>
              <a:gd name="connsiteX3189" fmla="*/ 950043 w 1075273"/>
              <a:gd name="connsiteY3189" fmla="*/ 172568 h 616315"/>
              <a:gd name="connsiteX3190" fmla="*/ 948994 w 1075273"/>
              <a:gd name="connsiteY3190" fmla="*/ 173224 h 616315"/>
              <a:gd name="connsiteX3191" fmla="*/ 948601 w 1075273"/>
              <a:gd name="connsiteY3191" fmla="*/ 173880 h 616315"/>
              <a:gd name="connsiteX3192" fmla="*/ 946503 w 1075273"/>
              <a:gd name="connsiteY3192" fmla="*/ 174535 h 616315"/>
              <a:gd name="connsiteX3193" fmla="*/ 945847 w 1075273"/>
              <a:gd name="connsiteY3193" fmla="*/ 175978 h 616315"/>
              <a:gd name="connsiteX3194" fmla="*/ 945322 w 1075273"/>
              <a:gd name="connsiteY3194" fmla="*/ 175978 h 616315"/>
              <a:gd name="connsiteX3195" fmla="*/ 942569 w 1075273"/>
              <a:gd name="connsiteY3195" fmla="*/ 177420 h 616315"/>
              <a:gd name="connsiteX3196" fmla="*/ 941913 w 1075273"/>
              <a:gd name="connsiteY3196" fmla="*/ 177945 h 616315"/>
              <a:gd name="connsiteX3197" fmla="*/ 940864 w 1075273"/>
              <a:gd name="connsiteY3197" fmla="*/ 177945 h 616315"/>
              <a:gd name="connsiteX3198" fmla="*/ 940471 w 1075273"/>
              <a:gd name="connsiteY3198" fmla="*/ 177420 h 616315"/>
              <a:gd name="connsiteX3199" fmla="*/ 939028 w 1075273"/>
              <a:gd name="connsiteY3199" fmla="*/ 175060 h 616315"/>
              <a:gd name="connsiteX3200" fmla="*/ 938241 w 1075273"/>
              <a:gd name="connsiteY3200" fmla="*/ 174535 h 616315"/>
              <a:gd name="connsiteX3201" fmla="*/ 937979 w 1075273"/>
              <a:gd name="connsiteY3201" fmla="*/ 175060 h 616315"/>
              <a:gd name="connsiteX3202" fmla="*/ 937979 w 1075273"/>
              <a:gd name="connsiteY3202" fmla="*/ 174535 h 616315"/>
              <a:gd name="connsiteX3203" fmla="*/ 936930 w 1075273"/>
              <a:gd name="connsiteY3203" fmla="*/ 175715 h 616315"/>
              <a:gd name="connsiteX3204" fmla="*/ 936930 w 1075273"/>
              <a:gd name="connsiteY3204" fmla="*/ 175978 h 616315"/>
              <a:gd name="connsiteX3205" fmla="*/ 936537 w 1075273"/>
              <a:gd name="connsiteY3205" fmla="*/ 177420 h 616315"/>
              <a:gd name="connsiteX3206" fmla="*/ 936537 w 1075273"/>
              <a:gd name="connsiteY3206" fmla="*/ 178600 h 616315"/>
              <a:gd name="connsiteX3207" fmla="*/ 936930 w 1075273"/>
              <a:gd name="connsiteY3207" fmla="*/ 179256 h 616315"/>
              <a:gd name="connsiteX3208" fmla="*/ 937979 w 1075273"/>
              <a:gd name="connsiteY3208" fmla="*/ 179912 h 616315"/>
              <a:gd name="connsiteX3209" fmla="*/ 939028 w 1075273"/>
              <a:gd name="connsiteY3209" fmla="*/ 180961 h 616315"/>
              <a:gd name="connsiteX3210" fmla="*/ 940208 w 1075273"/>
              <a:gd name="connsiteY3210" fmla="*/ 183059 h 616315"/>
              <a:gd name="connsiteX3211" fmla="*/ 939684 w 1075273"/>
              <a:gd name="connsiteY3211" fmla="*/ 184239 h 616315"/>
              <a:gd name="connsiteX3212" fmla="*/ 940208 w 1075273"/>
              <a:gd name="connsiteY3212" fmla="*/ 185288 h 616315"/>
              <a:gd name="connsiteX3213" fmla="*/ 939422 w 1075273"/>
              <a:gd name="connsiteY3213" fmla="*/ 185944 h 616315"/>
              <a:gd name="connsiteX3214" fmla="*/ 939028 w 1075273"/>
              <a:gd name="connsiteY3214" fmla="*/ 186993 h 616315"/>
              <a:gd name="connsiteX3215" fmla="*/ 939422 w 1075273"/>
              <a:gd name="connsiteY3215" fmla="*/ 188435 h 616315"/>
              <a:gd name="connsiteX3216" fmla="*/ 939422 w 1075273"/>
              <a:gd name="connsiteY3216" fmla="*/ 188697 h 616315"/>
              <a:gd name="connsiteX3217" fmla="*/ 940208 w 1075273"/>
              <a:gd name="connsiteY3217" fmla="*/ 189878 h 616315"/>
              <a:gd name="connsiteX3218" fmla="*/ 940864 w 1075273"/>
              <a:gd name="connsiteY3218" fmla="*/ 191976 h 616315"/>
              <a:gd name="connsiteX3219" fmla="*/ 940208 w 1075273"/>
              <a:gd name="connsiteY3219" fmla="*/ 193680 h 616315"/>
              <a:gd name="connsiteX3220" fmla="*/ 939028 w 1075273"/>
              <a:gd name="connsiteY3220" fmla="*/ 194861 h 616315"/>
              <a:gd name="connsiteX3221" fmla="*/ 939422 w 1075273"/>
              <a:gd name="connsiteY3221" fmla="*/ 197221 h 616315"/>
              <a:gd name="connsiteX3222" fmla="*/ 940208 w 1075273"/>
              <a:gd name="connsiteY3222" fmla="*/ 199057 h 616315"/>
              <a:gd name="connsiteX3223" fmla="*/ 939028 w 1075273"/>
              <a:gd name="connsiteY3223" fmla="*/ 198663 h 616315"/>
              <a:gd name="connsiteX3224" fmla="*/ 937324 w 1075273"/>
              <a:gd name="connsiteY3224" fmla="*/ 198401 h 616315"/>
              <a:gd name="connsiteX3225" fmla="*/ 933390 w 1075273"/>
              <a:gd name="connsiteY3225" fmla="*/ 198663 h 616315"/>
              <a:gd name="connsiteX3226" fmla="*/ 931947 w 1075273"/>
              <a:gd name="connsiteY3226" fmla="*/ 198663 h 616315"/>
              <a:gd name="connsiteX3227" fmla="*/ 931947 w 1075273"/>
              <a:gd name="connsiteY3227" fmla="*/ 199057 h 616315"/>
              <a:gd name="connsiteX3228" fmla="*/ 931160 w 1075273"/>
              <a:gd name="connsiteY3228" fmla="*/ 198663 h 616315"/>
              <a:gd name="connsiteX3229" fmla="*/ 930111 w 1075273"/>
              <a:gd name="connsiteY3229" fmla="*/ 197221 h 616315"/>
              <a:gd name="connsiteX3230" fmla="*/ 930111 w 1075273"/>
              <a:gd name="connsiteY3230" fmla="*/ 195516 h 616315"/>
              <a:gd name="connsiteX3231" fmla="*/ 930898 w 1075273"/>
              <a:gd name="connsiteY3231" fmla="*/ 194861 h 616315"/>
              <a:gd name="connsiteX3232" fmla="*/ 930505 w 1075273"/>
              <a:gd name="connsiteY3232" fmla="*/ 193680 h 616315"/>
              <a:gd name="connsiteX3233" fmla="*/ 928669 w 1075273"/>
              <a:gd name="connsiteY3233" fmla="*/ 191976 h 616315"/>
              <a:gd name="connsiteX3234" fmla="*/ 927226 w 1075273"/>
              <a:gd name="connsiteY3234" fmla="*/ 194861 h 616315"/>
              <a:gd name="connsiteX3235" fmla="*/ 926571 w 1075273"/>
              <a:gd name="connsiteY3235" fmla="*/ 195123 h 616315"/>
              <a:gd name="connsiteX3236" fmla="*/ 924473 w 1075273"/>
              <a:gd name="connsiteY3236" fmla="*/ 194861 h 616315"/>
              <a:gd name="connsiteX3237" fmla="*/ 923424 w 1075273"/>
              <a:gd name="connsiteY3237" fmla="*/ 194074 h 616315"/>
              <a:gd name="connsiteX3238" fmla="*/ 922768 w 1075273"/>
              <a:gd name="connsiteY3238" fmla="*/ 191976 h 616315"/>
              <a:gd name="connsiteX3239" fmla="*/ 921981 w 1075273"/>
              <a:gd name="connsiteY3239" fmla="*/ 191320 h 616315"/>
              <a:gd name="connsiteX3240" fmla="*/ 919883 w 1075273"/>
              <a:gd name="connsiteY3240" fmla="*/ 191582 h 616315"/>
              <a:gd name="connsiteX3241" fmla="*/ 918703 w 1075273"/>
              <a:gd name="connsiteY3241" fmla="*/ 192369 h 616315"/>
              <a:gd name="connsiteX3242" fmla="*/ 921588 w 1075273"/>
              <a:gd name="connsiteY3242" fmla="*/ 194074 h 616315"/>
              <a:gd name="connsiteX3243" fmla="*/ 921326 w 1075273"/>
              <a:gd name="connsiteY3243" fmla="*/ 195516 h 616315"/>
              <a:gd name="connsiteX3244" fmla="*/ 922768 w 1075273"/>
              <a:gd name="connsiteY3244" fmla="*/ 197221 h 616315"/>
              <a:gd name="connsiteX3245" fmla="*/ 923424 w 1075273"/>
              <a:gd name="connsiteY3245" fmla="*/ 196565 h 616315"/>
              <a:gd name="connsiteX3246" fmla="*/ 924079 w 1075273"/>
              <a:gd name="connsiteY3246" fmla="*/ 196303 h 616315"/>
              <a:gd name="connsiteX3247" fmla="*/ 924079 w 1075273"/>
              <a:gd name="connsiteY3247" fmla="*/ 197221 h 616315"/>
              <a:gd name="connsiteX3248" fmla="*/ 924473 w 1075273"/>
              <a:gd name="connsiteY3248" fmla="*/ 198008 h 616315"/>
              <a:gd name="connsiteX3249" fmla="*/ 924079 w 1075273"/>
              <a:gd name="connsiteY3249" fmla="*/ 198401 h 616315"/>
              <a:gd name="connsiteX3250" fmla="*/ 924079 w 1075273"/>
              <a:gd name="connsiteY3250" fmla="*/ 198663 h 616315"/>
              <a:gd name="connsiteX3251" fmla="*/ 925522 w 1075273"/>
              <a:gd name="connsiteY3251" fmla="*/ 200106 h 616315"/>
              <a:gd name="connsiteX3252" fmla="*/ 926964 w 1075273"/>
              <a:gd name="connsiteY3252" fmla="*/ 200106 h 616315"/>
              <a:gd name="connsiteX3253" fmla="*/ 926571 w 1075273"/>
              <a:gd name="connsiteY3253" fmla="*/ 201417 h 616315"/>
              <a:gd name="connsiteX3254" fmla="*/ 927751 w 1075273"/>
              <a:gd name="connsiteY3254" fmla="*/ 201942 h 616315"/>
              <a:gd name="connsiteX3255" fmla="*/ 927226 w 1075273"/>
              <a:gd name="connsiteY3255" fmla="*/ 203646 h 616315"/>
              <a:gd name="connsiteX3256" fmla="*/ 927751 w 1075273"/>
              <a:gd name="connsiteY3256" fmla="*/ 204040 h 616315"/>
              <a:gd name="connsiteX3257" fmla="*/ 927751 w 1075273"/>
              <a:gd name="connsiteY3257" fmla="*/ 204826 h 616315"/>
              <a:gd name="connsiteX3258" fmla="*/ 929062 w 1075273"/>
              <a:gd name="connsiteY3258" fmla="*/ 205089 h 616315"/>
              <a:gd name="connsiteX3259" fmla="*/ 929456 w 1075273"/>
              <a:gd name="connsiteY3259" fmla="*/ 205482 h 616315"/>
              <a:gd name="connsiteX3260" fmla="*/ 931685 w 1075273"/>
              <a:gd name="connsiteY3260" fmla="*/ 205482 h 616315"/>
              <a:gd name="connsiteX3261" fmla="*/ 931685 w 1075273"/>
              <a:gd name="connsiteY3261" fmla="*/ 207187 h 616315"/>
              <a:gd name="connsiteX3262" fmla="*/ 929849 w 1075273"/>
              <a:gd name="connsiteY3262" fmla="*/ 206400 h 616315"/>
              <a:gd name="connsiteX3263" fmla="*/ 929062 w 1075273"/>
              <a:gd name="connsiteY3263" fmla="*/ 207842 h 616315"/>
              <a:gd name="connsiteX3264" fmla="*/ 928407 w 1075273"/>
              <a:gd name="connsiteY3264" fmla="*/ 211383 h 616315"/>
              <a:gd name="connsiteX3265" fmla="*/ 928669 w 1075273"/>
              <a:gd name="connsiteY3265" fmla="*/ 212170 h 616315"/>
              <a:gd name="connsiteX3266" fmla="*/ 928669 w 1075273"/>
              <a:gd name="connsiteY3266" fmla="*/ 212825 h 616315"/>
              <a:gd name="connsiteX3267" fmla="*/ 928669 w 1075273"/>
              <a:gd name="connsiteY3267" fmla="*/ 213481 h 616315"/>
              <a:gd name="connsiteX3268" fmla="*/ 929062 w 1075273"/>
              <a:gd name="connsiteY3268" fmla="*/ 214399 h 616315"/>
              <a:gd name="connsiteX3269" fmla="*/ 929849 w 1075273"/>
              <a:gd name="connsiteY3269" fmla="*/ 214399 h 616315"/>
              <a:gd name="connsiteX3270" fmla="*/ 929849 w 1075273"/>
              <a:gd name="connsiteY3270" fmla="*/ 215841 h 616315"/>
              <a:gd name="connsiteX3271" fmla="*/ 930111 w 1075273"/>
              <a:gd name="connsiteY3271" fmla="*/ 218857 h 616315"/>
              <a:gd name="connsiteX3272" fmla="*/ 928013 w 1075273"/>
              <a:gd name="connsiteY3272" fmla="*/ 223840 h 616315"/>
              <a:gd name="connsiteX3273" fmla="*/ 927751 w 1075273"/>
              <a:gd name="connsiteY3273" fmla="*/ 225939 h 616315"/>
              <a:gd name="connsiteX3274" fmla="*/ 930111 w 1075273"/>
              <a:gd name="connsiteY3274" fmla="*/ 227774 h 616315"/>
              <a:gd name="connsiteX3275" fmla="*/ 931947 w 1075273"/>
              <a:gd name="connsiteY3275" fmla="*/ 226332 h 616315"/>
              <a:gd name="connsiteX3276" fmla="*/ 934045 w 1075273"/>
              <a:gd name="connsiteY3276" fmla="*/ 225021 h 616315"/>
              <a:gd name="connsiteX3277" fmla="*/ 935488 w 1075273"/>
              <a:gd name="connsiteY3277" fmla="*/ 225021 h 616315"/>
              <a:gd name="connsiteX3278" fmla="*/ 936537 w 1075273"/>
              <a:gd name="connsiteY3278" fmla="*/ 223578 h 616315"/>
              <a:gd name="connsiteX3279" fmla="*/ 937586 w 1075273"/>
              <a:gd name="connsiteY3279" fmla="*/ 223578 h 616315"/>
              <a:gd name="connsiteX3280" fmla="*/ 937586 w 1075273"/>
              <a:gd name="connsiteY3280" fmla="*/ 224234 h 616315"/>
              <a:gd name="connsiteX3281" fmla="*/ 939422 w 1075273"/>
              <a:gd name="connsiteY3281" fmla="*/ 223840 h 616315"/>
              <a:gd name="connsiteX3282" fmla="*/ 939028 w 1075273"/>
              <a:gd name="connsiteY3282" fmla="*/ 222136 h 616315"/>
              <a:gd name="connsiteX3283" fmla="*/ 940471 w 1075273"/>
              <a:gd name="connsiteY3283" fmla="*/ 220956 h 616315"/>
              <a:gd name="connsiteX3284" fmla="*/ 940864 w 1075273"/>
              <a:gd name="connsiteY3284" fmla="*/ 221480 h 616315"/>
              <a:gd name="connsiteX3285" fmla="*/ 941126 w 1075273"/>
              <a:gd name="connsiteY3285" fmla="*/ 220693 h 616315"/>
              <a:gd name="connsiteX3286" fmla="*/ 941913 w 1075273"/>
              <a:gd name="connsiteY3286" fmla="*/ 220693 h 616315"/>
              <a:gd name="connsiteX3287" fmla="*/ 941913 w 1075273"/>
              <a:gd name="connsiteY3287" fmla="*/ 220300 h 616315"/>
              <a:gd name="connsiteX3288" fmla="*/ 942962 w 1075273"/>
              <a:gd name="connsiteY3288" fmla="*/ 220038 h 616315"/>
              <a:gd name="connsiteX3289" fmla="*/ 942569 w 1075273"/>
              <a:gd name="connsiteY3289" fmla="*/ 218857 h 616315"/>
              <a:gd name="connsiteX3290" fmla="*/ 944011 w 1075273"/>
              <a:gd name="connsiteY3290" fmla="*/ 218595 h 616315"/>
              <a:gd name="connsiteX3291" fmla="*/ 945060 w 1075273"/>
              <a:gd name="connsiteY3291" fmla="*/ 218857 h 616315"/>
              <a:gd name="connsiteX3292" fmla="*/ 945060 w 1075273"/>
              <a:gd name="connsiteY3292" fmla="*/ 219251 h 616315"/>
              <a:gd name="connsiteX3293" fmla="*/ 946109 w 1075273"/>
              <a:gd name="connsiteY3293" fmla="*/ 219251 h 616315"/>
              <a:gd name="connsiteX3294" fmla="*/ 946109 w 1075273"/>
              <a:gd name="connsiteY3294" fmla="*/ 218202 h 616315"/>
              <a:gd name="connsiteX3295" fmla="*/ 948601 w 1075273"/>
              <a:gd name="connsiteY3295" fmla="*/ 218202 h 616315"/>
              <a:gd name="connsiteX3296" fmla="*/ 948601 w 1075273"/>
              <a:gd name="connsiteY3296" fmla="*/ 220693 h 616315"/>
              <a:gd name="connsiteX3297" fmla="*/ 949388 w 1075273"/>
              <a:gd name="connsiteY3297" fmla="*/ 220693 h 616315"/>
              <a:gd name="connsiteX3298" fmla="*/ 948994 w 1075273"/>
              <a:gd name="connsiteY3298" fmla="*/ 221480 h 616315"/>
              <a:gd name="connsiteX3299" fmla="*/ 948601 w 1075273"/>
              <a:gd name="connsiteY3299" fmla="*/ 222398 h 616315"/>
              <a:gd name="connsiteX3300" fmla="*/ 947552 w 1075273"/>
              <a:gd name="connsiteY3300" fmla="*/ 223578 h 616315"/>
              <a:gd name="connsiteX3301" fmla="*/ 949650 w 1075273"/>
              <a:gd name="connsiteY3301" fmla="*/ 223578 h 616315"/>
              <a:gd name="connsiteX3302" fmla="*/ 952404 w 1075273"/>
              <a:gd name="connsiteY3302" fmla="*/ 222923 h 616315"/>
              <a:gd name="connsiteX3303" fmla="*/ 953190 w 1075273"/>
              <a:gd name="connsiteY3303" fmla="*/ 224627 h 616315"/>
              <a:gd name="connsiteX3304" fmla="*/ 954371 w 1075273"/>
              <a:gd name="connsiteY3304" fmla="*/ 225283 h 616315"/>
              <a:gd name="connsiteX3305" fmla="*/ 953846 w 1075273"/>
              <a:gd name="connsiteY3305" fmla="*/ 225676 h 616315"/>
              <a:gd name="connsiteX3306" fmla="*/ 954633 w 1075273"/>
              <a:gd name="connsiteY3306" fmla="*/ 225939 h 616315"/>
              <a:gd name="connsiteX3307" fmla="*/ 955026 w 1075273"/>
              <a:gd name="connsiteY3307" fmla="*/ 226725 h 616315"/>
              <a:gd name="connsiteX3308" fmla="*/ 955682 w 1075273"/>
              <a:gd name="connsiteY3308" fmla="*/ 225939 h 616315"/>
              <a:gd name="connsiteX3309" fmla="*/ 956731 w 1075273"/>
              <a:gd name="connsiteY3309" fmla="*/ 226332 h 616315"/>
              <a:gd name="connsiteX3310" fmla="*/ 957124 w 1075273"/>
              <a:gd name="connsiteY3310" fmla="*/ 225939 h 616315"/>
              <a:gd name="connsiteX3311" fmla="*/ 957780 w 1075273"/>
              <a:gd name="connsiteY3311" fmla="*/ 225939 h 616315"/>
              <a:gd name="connsiteX3312" fmla="*/ 957780 w 1075273"/>
              <a:gd name="connsiteY3312" fmla="*/ 225283 h 616315"/>
              <a:gd name="connsiteX3313" fmla="*/ 959222 w 1075273"/>
              <a:gd name="connsiteY3313" fmla="*/ 226332 h 616315"/>
              <a:gd name="connsiteX3314" fmla="*/ 959222 w 1075273"/>
              <a:gd name="connsiteY3314" fmla="*/ 227381 h 616315"/>
              <a:gd name="connsiteX3315" fmla="*/ 960403 w 1075273"/>
              <a:gd name="connsiteY3315" fmla="*/ 227381 h 616315"/>
              <a:gd name="connsiteX3316" fmla="*/ 961058 w 1075273"/>
              <a:gd name="connsiteY3316" fmla="*/ 227381 h 616315"/>
              <a:gd name="connsiteX3317" fmla="*/ 961320 w 1075273"/>
              <a:gd name="connsiteY3317" fmla="*/ 227774 h 616315"/>
              <a:gd name="connsiteX3318" fmla="*/ 963550 w 1075273"/>
              <a:gd name="connsiteY3318" fmla="*/ 226332 h 616315"/>
              <a:gd name="connsiteX3319" fmla="*/ 963156 w 1075273"/>
              <a:gd name="connsiteY3319" fmla="*/ 225939 h 616315"/>
              <a:gd name="connsiteX3320" fmla="*/ 963550 w 1075273"/>
              <a:gd name="connsiteY3320" fmla="*/ 225939 h 616315"/>
              <a:gd name="connsiteX3321" fmla="*/ 963943 w 1075273"/>
              <a:gd name="connsiteY3321" fmla="*/ 225676 h 616315"/>
              <a:gd name="connsiteX3322" fmla="*/ 963943 w 1075273"/>
              <a:gd name="connsiteY3322" fmla="*/ 225021 h 616315"/>
              <a:gd name="connsiteX3323" fmla="*/ 964599 w 1075273"/>
              <a:gd name="connsiteY3323" fmla="*/ 225021 h 616315"/>
              <a:gd name="connsiteX3324" fmla="*/ 964599 w 1075273"/>
              <a:gd name="connsiteY3324" fmla="*/ 224627 h 616315"/>
              <a:gd name="connsiteX3325" fmla="*/ 964861 w 1075273"/>
              <a:gd name="connsiteY3325" fmla="*/ 224234 h 616315"/>
              <a:gd name="connsiteX3326" fmla="*/ 965254 w 1075273"/>
              <a:gd name="connsiteY3326" fmla="*/ 224627 h 616315"/>
              <a:gd name="connsiteX3327" fmla="*/ 968926 w 1075273"/>
              <a:gd name="connsiteY3327" fmla="*/ 224234 h 616315"/>
              <a:gd name="connsiteX3328" fmla="*/ 969582 w 1075273"/>
              <a:gd name="connsiteY3328" fmla="*/ 223578 h 616315"/>
              <a:gd name="connsiteX3329" fmla="*/ 969582 w 1075273"/>
              <a:gd name="connsiteY3329" fmla="*/ 224234 h 616315"/>
              <a:gd name="connsiteX3330" fmla="*/ 968402 w 1075273"/>
              <a:gd name="connsiteY3330" fmla="*/ 225676 h 616315"/>
              <a:gd name="connsiteX3331" fmla="*/ 969188 w 1075273"/>
              <a:gd name="connsiteY3331" fmla="*/ 225939 h 616315"/>
              <a:gd name="connsiteX3332" fmla="*/ 973122 w 1075273"/>
              <a:gd name="connsiteY3332" fmla="*/ 225939 h 616315"/>
              <a:gd name="connsiteX3333" fmla="*/ 973122 w 1075273"/>
              <a:gd name="connsiteY3333" fmla="*/ 226332 h 616315"/>
              <a:gd name="connsiteX3334" fmla="*/ 973778 w 1075273"/>
              <a:gd name="connsiteY3334" fmla="*/ 225939 h 616315"/>
              <a:gd name="connsiteX3335" fmla="*/ 973778 w 1075273"/>
              <a:gd name="connsiteY3335" fmla="*/ 226332 h 616315"/>
              <a:gd name="connsiteX3336" fmla="*/ 974827 w 1075273"/>
              <a:gd name="connsiteY3336" fmla="*/ 226725 h 616315"/>
              <a:gd name="connsiteX3337" fmla="*/ 976663 w 1075273"/>
              <a:gd name="connsiteY3337" fmla="*/ 228823 h 616315"/>
              <a:gd name="connsiteX3338" fmla="*/ 977318 w 1075273"/>
              <a:gd name="connsiteY3338" fmla="*/ 230004 h 616315"/>
              <a:gd name="connsiteX3339" fmla="*/ 977712 w 1075273"/>
              <a:gd name="connsiteY3339" fmla="*/ 229479 h 616315"/>
              <a:gd name="connsiteX3340" fmla="*/ 979023 w 1075273"/>
              <a:gd name="connsiteY3340" fmla="*/ 232102 h 616315"/>
              <a:gd name="connsiteX3341" fmla="*/ 978761 w 1075273"/>
              <a:gd name="connsiteY3341" fmla="*/ 233413 h 616315"/>
              <a:gd name="connsiteX3342" fmla="*/ 979810 w 1075273"/>
              <a:gd name="connsiteY3342" fmla="*/ 234200 h 616315"/>
              <a:gd name="connsiteX3343" fmla="*/ 979810 w 1075273"/>
              <a:gd name="connsiteY3343" fmla="*/ 234462 h 616315"/>
              <a:gd name="connsiteX3344" fmla="*/ 979810 w 1075273"/>
              <a:gd name="connsiteY3344" fmla="*/ 235118 h 616315"/>
              <a:gd name="connsiteX3345" fmla="*/ 979417 w 1075273"/>
              <a:gd name="connsiteY3345" fmla="*/ 235904 h 616315"/>
              <a:gd name="connsiteX3346" fmla="*/ 979417 w 1075273"/>
              <a:gd name="connsiteY3346" fmla="*/ 236560 h 616315"/>
              <a:gd name="connsiteX3347" fmla="*/ 979023 w 1075273"/>
              <a:gd name="connsiteY3347" fmla="*/ 237085 h 616315"/>
              <a:gd name="connsiteX3348" fmla="*/ 978761 w 1075273"/>
              <a:gd name="connsiteY3348" fmla="*/ 238003 h 616315"/>
              <a:gd name="connsiteX3349" fmla="*/ 978105 w 1075273"/>
              <a:gd name="connsiteY3349" fmla="*/ 238396 h 616315"/>
              <a:gd name="connsiteX3350" fmla="*/ 976269 w 1075273"/>
              <a:gd name="connsiteY3350" fmla="*/ 238658 h 616315"/>
              <a:gd name="connsiteX3351" fmla="*/ 975483 w 1075273"/>
              <a:gd name="connsiteY3351" fmla="*/ 238658 h 616315"/>
              <a:gd name="connsiteX3352" fmla="*/ 975220 w 1075273"/>
              <a:gd name="connsiteY3352" fmla="*/ 239445 h 616315"/>
              <a:gd name="connsiteX3353" fmla="*/ 974827 w 1075273"/>
              <a:gd name="connsiteY3353" fmla="*/ 239838 h 616315"/>
              <a:gd name="connsiteX3354" fmla="*/ 975483 w 1075273"/>
              <a:gd name="connsiteY3354" fmla="*/ 240756 h 616315"/>
              <a:gd name="connsiteX3355" fmla="*/ 972729 w 1075273"/>
              <a:gd name="connsiteY3355" fmla="*/ 241937 h 616315"/>
              <a:gd name="connsiteX3356" fmla="*/ 971942 w 1075273"/>
              <a:gd name="connsiteY3356" fmla="*/ 242723 h 616315"/>
              <a:gd name="connsiteX3357" fmla="*/ 971680 w 1075273"/>
              <a:gd name="connsiteY3357" fmla="*/ 242986 h 616315"/>
              <a:gd name="connsiteX3358" fmla="*/ 971680 w 1075273"/>
              <a:gd name="connsiteY3358" fmla="*/ 246133 h 616315"/>
              <a:gd name="connsiteX3359" fmla="*/ 970631 w 1075273"/>
              <a:gd name="connsiteY3359" fmla="*/ 247575 h 616315"/>
              <a:gd name="connsiteX3360" fmla="*/ 971286 w 1075273"/>
              <a:gd name="connsiteY3360" fmla="*/ 249804 h 616315"/>
              <a:gd name="connsiteX3361" fmla="*/ 974040 w 1075273"/>
              <a:gd name="connsiteY3361" fmla="*/ 246526 h 616315"/>
              <a:gd name="connsiteX3362" fmla="*/ 976007 w 1075273"/>
              <a:gd name="connsiteY3362" fmla="*/ 246526 h 616315"/>
              <a:gd name="connsiteX3363" fmla="*/ 976663 w 1075273"/>
              <a:gd name="connsiteY3363" fmla="*/ 247182 h 616315"/>
              <a:gd name="connsiteX3364" fmla="*/ 978367 w 1075273"/>
              <a:gd name="connsiteY3364" fmla="*/ 247575 h 616315"/>
              <a:gd name="connsiteX3365" fmla="*/ 978105 w 1075273"/>
              <a:gd name="connsiteY3365" fmla="*/ 250722 h 616315"/>
              <a:gd name="connsiteX3366" fmla="*/ 986104 w 1075273"/>
              <a:gd name="connsiteY3366" fmla="*/ 254001 h 616315"/>
              <a:gd name="connsiteX3367" fmla="*/ 986104 w 1075273"/>
              <a:gd name="connsiteY3367" fmla="*/ 255443 h 616315"/>
              <a:gd name="connsiteX3368" fmla="*/ 987940 w 1075273"/>
              <a:gd name="connsiteY3368" fmla="*/ 257148 h 616315"/>
              <a:gd name="connsiteX3369" fmla="*/ 990169 w 1075273"/>
              <a:gd name="connsiteY3369" fmla="*/ 262000 h 616315"/>
              <a:gd name="connsiteX3370" fmla="*/ 992267 w 1075273"/>
              <a:gd name="connsiteY3370" fmla="*/ 263180 h 616315"/>
              <a:gd name="connsiteX3371" fmla="*/ 992267 w 1075273"/>
              <a:gd name="connsiteY3371" fmla="*/ 263966 h 616315"/>
              <a:gd name="connsiteX3372" fmla="*/ 990825 w 1075273"/>
              <a:gd name="connsiteY3372" fmla="*/ 263442 h 616315"/>
              <a:gd name="connsiteX3373" fmla="*/ 987547 w 1075273"/>
              <a:gd name="connsiteY3373" fmla="*/ 264622 h 616315"/>
              <a:gd name="connsiteX3374" fmla="*/ 986891 w 1075273"/>
              <a:gd name="connsiteY3374" fmla="*/ 267638 h 616315"/>
              <a:gd name="connsiteX3375" fmla="*/ 985186 w 1075273"/>
              <a:gd name="connsiteY3375" fmla="*/ 268818 h 616315"/>
              <a:gd name="connsiteX3376" fmla="*/ 985449 w 1075273"/>
              <a:gd name="connsiteY3376" fmla="*/ 272359 h 616315"/>
              <a:gd name="connsiteX3377" fmla="*/ 984793 w 1075273"/>
              <a:gd name="connsiteY3377" fmla="*/ 276293 h 616315"/>
              <a:gd name="connsiteX3378" fmla="*/ 985842 w 1075273"/>
              <a:gd name="connsiteY3378" fmla="*/ 278784 h 616315"/>
              <a:gd name="connsiteX3379" fmla="*/ 985842 w 1075273"/>
              <a:gd name="connsiteY3379" fmla="*/ 280096 h 616315"/>
              <a:gd name="connsiteX3380" fmla="*/ 985186 w 1075273"/>
              <a:gd name="connsiteY3380" fmla="*/ 280882 h 616315"/>
              <a:gd name="connsiteX3381" fmla="*/ 987547 w 1075273"/>
              <a:gd name="connsiteY3381" fmla="*/ 286259 h 616315"/>
              <a:gd name="connsiteX3382" fmla="*/ 990563 w 1075273"/>
              <a:gd name="connsiteY3382" fmla="*/ 288357 h 616315"/>
              <a:gd name="connsiteX3383" fmla="*/ 990825 w 1075273"/>
              <a:gd name="connsiteY3383" fmla="*/ 291242 h 616315"/>
              <a:gd name="connsiteX3384" fmla="*/ 992923 w 1075273"/>
              <a:gd name="connsiteY3384" fmla="*/ 296225 h 616315"/>
              <a:gd name="connsiteX3385" fmla="*/ 993316 w 1075273"/>
              <a:gd name="connsiteY3385" fmla="*/ 297143 h 616315"/>
              <a:gd name="connsiteX3386" fmla="*/ 990563 w 1075273"/>
              <a:gd name="connsiteY3386" fmla="*/ 297798 h 616315"/>
              <a:gd name="connsiteX3387" fmla="*/ 987284 w 1075273"/>
              <a:gd name="connsiteY3387" fmla="*/ 301863 h 616315"/>
              <a:gd name="connsiteX3388" fmla="*/ 988989 w 1075273"/>
              <a:gd name="connsiteY3388" fmla="*/ 303568 h 616315"/>
              <a:gd name="connsiteX3389" fmla="*/ 991481 w 1075273"/>
              <a:gd name="connsiteY3389" fmla="*/ 303568 h 616315"/>
              <a:gd name="connsiteX3390" fmla="*/ 993316 w 1075273"/>
              <a:gd name="connsiteY3390" fmla="*/ 304879 h 616315"/>
              <a:gd name="connsiteX3391" fmla="*/ 991481 w 1075273"/>
              <a:gd name="connsiteY3391" fmla="*/ 306322 h 616315"/>
              <a:gd name="connsiteX3392" fmla="*/ 989776 w 1075273"/>
              <a:gd name="connsiteY3392" fmla="*/ 306978 h 616315"/>
              <a:gd name="connsiteX3393" fmla="*/ 988989 w 1075273"/>
              <a:gd name="connsiteY3393" fmla="*/ 307764 h 616315"/>
              <a:gd name="connsiteX3394" fmla="*/ 988727 w 1075273"/>
              <a:gd name="connsiteY3394" fmla="*/ 308420 h 616315"/>
              <a:gd name="connsiteX3395" fmla="*/ 988202 w 1075273"/>
              <a:gd name="connsiteY3395" fmla="*/ 311043 h 616315"/>
              <a:gd name="connsiteX3396" fmla="*/ 987547 w 1075273"/>
              <a:gd name="connsiteY3396" fmla="*/ 312354 h 616315"/>
              <a:gd name="connsiteX3397" fmla="*/ 985449 w 1075273"/>
              <a:gd name="connsiteY3397" fmla="*/ 312747 h 616315"/>
              <a:gd name="connsiteX3398" fmla="*/ 985842 w 1075273"/>
              <a:gd name="connsiteY3398" fmla="*/ 314583 h 616315"/>
              <a:gd name="connsiteX3399" fmla="*/ 987284 w 1075273"/>
              <a:gd name="connsiteY3399" fmla="*/ 314845 h 616315"/>
              <a:gd name="connsiteX3400" fmla="*/ 988727 w 1075273"/>
              <a:gd name="connsiteY3400" fmla="*/ 316025 h 616315"/>
              <a:gd name="connsiteX3401" fmla="*/ 988989 w 1075273"/>
              <a:gd name="connsiteY3401" fmla="*/ 316288 h 616315"/>
              <a:gd name="connsiteX3402" fmla="*/ 988989 w 1075273"/>
              <a:gd name="connsiteY3402" fmla="*/ 316943 h 616315"/>
              <a:gd name="connsiteX3403" fmla="*/ 990169 w 1075273"/>
              <a:gd name="connsiteY3403" fmla="*/ 318779 h 616315"/>
              <a:gd name="connsiteX3404" fmla="*/ 990169 w 1075273"/>
              <a:gd name="connsiteY3404" fmla="*/ 320877 h 616315"/>
              <a:gd name="connsiteX3405" fmla="*/ 989382 w 1075273"/>
              <a:gd name="connsiteY3405" fmla="*/ 322713 h 616315"/>
              <a:gd name="connsiteX3406" fmla="*/ 989776 w 1075273"/>
              <a:gd name="connsiteY3406" fmla="*/ 323500 h 616315"/>
              <a:gd name="connsiteX3407" fmla="*/ 990825 w 1075273"/>
              <a:gd name="connsiteY3407" fmla="*/ 323500 h 616315"/>
              <a:gd name="connsiteX3408" fmla="*/ 992661 w 1075273"/>
              <a:gd name="connsiteY3408" fmla="*/ 323762 h 616315"/>
              <a:gd name="connsiteX3409" fmla="*/ 992923 w 1075273"/>
              <a:gd name="connsiteY3409" fmla="*/ 324156 h 616315"/>
              <a:gd name="connsiteX3410" fmla="*/ 994103 w 1075273"/>
              <a:gd name="connsiteY3410" fmla="*/ 324418 h 616315"/>
              <a:gd name="connsiteX3411" fmla="*/ 994365 w 1075273"/>
              <a:gd name="connsiteY3411" fmla="*/ 323762 h 616315"/>
              <a:gd name="connsiteX3412" fmla="*/ 995021 w 1075273"/>
              <a:gd name="connsiteY3412" fmla="*/ 323500 h 616315"/>
              <a:gd name="connsiteX3413" fmla="*/ 994759 w 1075273"/>
              <a:gd name="connsiteY3413" fmla="*/ 324418 h 616315"/>
              <a:gd name="connsiteX3414" fmla="*/ 996857 w 1075273"/>
              <a:gd name="connsiteY3414" fmla="*/ 324418 h 616315"/>
              <a:gd name="connsiteX3415" fmla="*/ 996857 w 1075273"/>
              <a:gd name="connsiteY3415" fmla="*/ 324811 h 616315"/>
              <a:gd name="connsiteX3416" fmla="*/ 997250 w 1075273"/>
              <a:gd name="connsiteY3416" fmla="*/ 325205 h 616315"/>
              <a:gd name="connsiteX3417" fmla="*/ 997250 w 1075273"/>
              <a:gd name="connsiteY3417" fmla="*/ 325860 h 616315"/>
              <a:gd name="connsiteX3418" fmla="*/ 997644 w 1075273"/>
              <a:gd name="connsiteY3418" fmla="*/ 326254 h 616315"/>
              <a:gd name="connsiteX3419" fmla="*/ 998299 w 1075273"/>
              <a:gd name="connsiteY3419" fmla="*/ 325860 h 616315"/>
              <a:gd name="connsiteX3420" fmla="*/ 997906 w 1075273"/>
              <a:gd name="connsiteY3420" fmla="*/ 323762 h 616315"/>
              <a:gd name="connsiteX3421" fmla="*/ 998299 w 1075273"/>
              <a:gd name="connsiteY3421" fmla="*/ 323762 h 616315"/>
              <a:gd name="connsiteX3422" fmla="*/ 997906 w 1075273"/>
              <a:gd name="connsiteY3422" fmla="*/ 323107 h 616315"/>
              <a:gd name="connsiteX3423" fmla="*/ 997906 w 1075273"/>
              <a:gd name="connsiteY3423" fmla="*/ 322713 h 616315"/>
              <a:gd name="connsiteX3424" fmla="*/ 997644 w 1075273"/>
              <a:gd name="connsiteY3424" fmla="*/ 322713 h 616315"/>
              <a:gd name="connsiteX3425" fmla="*/ 997906 w 1075273"/>
              <a:gd name="connsiteY3425" fmla="*/ 322320 h 616315"/>
              <a:gd name="connsiteX3426" fmla="*/ 997644 w 1075273"/>
              <a:gd name="connsiteY3426" fmla="*/ 322320 h 616315"/>
              <a:gd name="connsiteX3427" fmla="*/ 998299 w 1075273"/>
              <a:gd name="connsiteY3427" fmla="*/ 321664 h 616315"/>
              <a:gd name="connsiteX3428" fmla="*/ 998562 w 1075273"/>
              <a:gd name="connsiteY3428" fmla="*/ 322058 h 616315"/>
              <a:gd name="connsiteX3429" fmla="*/ 998955 w 1075273"/>
              <a:gd name="connsiteY3429" fmla="*/ 322058 h 616315"/>
              <a:gd name="connsiteX3430" fmla="*/ 999348 w 1075273"/>
              <a:gd name="connsiteY3430" fmla="*/ 320877 h 616315"/>
              <a:gd name="connsiteX3431" fmla="*/ 999348 w 1075273"/>
              <a:gd name="connsiteY3431" fmla="*/ 319828 h 616315"/>
              <a:gd name="connsiteX3432" fmla="*/ 1000397 w 1075273"/>
              <a:gd name="connsiteY3432" fmla="*/ 320484 h 616315"/>
              <a:gd name="connsiteX3433" fmla="*/ 1000397 w 1075273"/>
              <a:gd name="connsiteY3433" fmla="*/ 320222 h 616315"/>
              <a:gd name="connsiteX3434" fmla="*/ 1000004 w 1075273"/>
              <a:gd name="connsiteY3434" fmla="*/ 319435 h 616315"/>
              <a:gd name="connsiteX3435" fmla="*/ 1000397 w 1075273"/>
              <a:gd name="connsiteY3435" fmla="*/ 319042 h 616315"/>
              <a:gd name="connsiteX3436" fmla="*/ 1000397 w 1075273"/>
              <a:gd name="connsiteY3436" fmla="*/ 318124 h 616315"/>
              <a:gd name="connsiteX3437" fmla="*/ 1000660 w 1075273"/>
              <a:gd name="connsiteY3437" fmla="*/ 318386 h 616315"/>
              <a:gd name="connsiteX3438" fmla="*/ 1001184 w 1075273"/>
              <a:gd name="connsiteY3438" fmla="*/ 318124 h 616315"/>
              <a:gd name="connsiteX3439" fmla="*/ 1001184 w 1075273"/>
              <a:gd name="connsiteY3439" fmla="*/ 318386 h 616315"/>
              <a:gd name="connsiteX3440" fmla="*/ 1002889 w 1075273"/>
              <a:gd name="connsiteY3440" fmla="*/ 318779 h 616315"/>
              <a:gd name="connsiteX3441" fmla="*/ 1004725 w 1075273"/>
              <a:gd name="connsiteY3441" fmla="*/ 318124 h 616315"/>
              <a:gd name="connsiteX3442" fmla="*/ 1004725 w 1075273"/>
              <a:gd name="connsiteY3442" fmla="*/ 317730 h 616315"/>
              <a:gd name="connsiteX3443" fmla="*/ 1006429 w 1075273"/>
              <a:gd name="connsiteY3443" fmla="*/ 316943 h 616315"/>
              <a:gd name="connsiteX3444" fmla="*/ 1007479 w 1075273"/>
              <a:gd name="connsiteY3444" fmla="*/ 316681 h 616315"/>
              <a:gd name="connsiteX3445" fmla="*/ 1007741 w 1075273"/>
              <a:gd name="connsiteY3445" fmla="*/ 316288 h 616315"/>
              <a:gd name="connsiteX3446" fmla="*/ 1008528 w 1075273"/>
              <a:gd name="connsiteY3446" fmla="*/ 316288 h 616315"/>
              <a:gd name="connsiteX3447" fmla="*/ 1008921 w 1075273"/>
              <a:gd name="connsiteY3447" fmla="*/ 316681 h 616315"/>
              <a:gd name="connsiteX3448" fmla="*/ 1008528 w 1075273"/>
              <a:gd name="connsiteY3448" fmla="*/ 316943 h 616315"/>
              <a:gd name="connsiteX3449" fmla="*/ 1008921 w 1075273"/>
              <a:gd name="connsiteY3449" fmla="*/ 316943 h 616315"/>
              <a:gd name="connsiteX3450" fmla="*/ 1008921 w 1075273"/>
              <a:gd name="connsiteY3450" fmla="*/ 317730 h 616315"/>
              <a:gd name="connsiteX3451" fmla="*/ 1011806 w 1075273"/>
              <a:gd name="connsiteY3451" fmla="*/ 316943 h 616315"/>
              <a:gd name="connsiteX3452" fmla="*/ 1014560 w 1075273"/>
              <a:gd name="connsiteY3452" fmla="*/ 316288 h 616315"/>
              <a:gd name="connsiteX3453" fmla="*/ 1014166 w 1075273"/>
              <a:gd name="connsiteY3453" fmla="*/ 316025 h 616315"/>
              <a:gd name="connsiteX3454" fmla="*/ 1014560 w 1075273"/>
              <a:gd name="connsiteY3454" fmla="*/ 315501 h 616315"/>
              <a:gd name="connsiteX3455" fmla="*/ 1015346 w 1075273"/>
              <a:gd name="connsiteY3455" fmla="*/ 315501 h 616315"/>
              <a:gd name="connsiteX3456" fmla="*/ 1015609 w 1075273"/>
              <a:gd name="connsiteY3456" fmla="*/ 316288 h 616315"/>
              <a:gd name="connsiteX3457" fmla="*/ 1015609 w 1075273"/>
              <a:gd name="connsiteY3457" fmla="*/ 316025 h 616315"/>
              <a:gd name="connsiteX3458" fmla="*/ 1016264 w 1075273"/>
              <a:gd name="connsiteY3458" fmla="*/ 316288 h 616315"/>
              <a:gd name="connsiteX3459" fmla="*/ 1016264 w 1075273"/>
              <a:gd name="connsiteY3459" fmla="*/ 316681 h 616315"/>
              <a:gd name="connsiteX3460" fmla="*/ 1016789 w 1075273"/>
              <a:gd name="connsiteY3460" fmla="*/ 316681 h 616315"/>
              <a:gd name="connsiteX3461" fmla="*/ 1017051 w 1075273"/>
              <a:gd name="connsiteY3461" fmla="*/ 316288 h 616315"/>
              <a:gd name="connsiteX3462" fmla="*/ 1018100 w 1075273"/>
              <a:gd name="connsiteY3462" fmla="*/ 316681 h 616315"/>
              <a:gd name="connsiteX3463" fmla="*/ 1018100 w 1075273"/>
              <a:gd name="connsiteY3463" fmla="*/ 316943 h 616315"/>
              <a:gd name="connsiteX3464" fmla="*/ 1018362 w 1075273"/>
              <a:gd name="connsiteY3464" fmla="*/ 316943 h 616315"/>
              <a:gd name="connsiteX3465" fmla="*/ 1017707 w 1075273"/>
              <a:gd name="connsiteY3465" fmla="*/ 318386 h 616315"/>
              <a:gd name="connsiteX3466" fmla="*/ 1017444 w 1075273"/>
              <a:gd name="connsiteY3466" fmla="*/ 319042 h 616315"/>
              <a:gd name="connsiteX3467" fmla="*/ 1018100 w 1075273"/>
              <a:gd name="connsiteY3467" fmla="*/ 319435 h 616315"/>
              <a:gd name="connsiteX3468" fmla="*/ 1017444 w 1075273"/>
              <a:gd name="connsiteY3468" fmla="*/ 319828 h 616315"/>
              <a:gd name="connsiteX3469" fmla="*/ 1017707 w 1075273"/>
              <a:gd name="connsiteY3469" fmla="*/ 320222 h 616315"/>
              <a:gd name="connsiteX3470" fmla="*/ 1020198 w 1075273"/>
              <a:gd name="connsiteY3470" fmla="*/ 317730 h 616315"/>
              <a:gd name="connsiteX3471" fmla="*/ 1021641 w 1075273"/>
              <a:gd name="connsiteY3471" fmla="*/ 319828 h 616315"/>
              <a:gd name="connsiteX3472" fmla="*/ 1020592 w 1075273"/>
              <a:gd name="connsiteY3472" fmla="*/ 320484 h 616315"/>
              <a:gd name="connsiteX3473" fmla="*/ 1020198 w 1075273"/>
              <a:gd name="connsiteY3473" fmla="*/ 321139 h 616315"/>
              <a:gd name="connsiteX3474" fmla="*/ 1020854 w 1075273"/>
              <a:gd name="connsiteY3474" fmla="*/ 322320 h 616315"/>
              <a:gd name="connsiteX3475" fmla="*/ 1022034 w 1075273"/>
              <a:gd name="connsiteY3475" fmla="*/ 323107 h 616315"/>
              <a:gd name="connsiteX3476" fmla="*/ 1022034 w 1075273"/>
              <a:gd name="connsiteY3476" fmla="*/ 324156 h 616315"/>
              <a:gd name="connsiteX3477" fmla="*/ 1022034 w 1075273"/>
              <a:gd name="connsiteY3477" fmla="*/ 324811 h 616315"/>
              <a:gd name="connsiteX3478" fmla="*/ 1022296 w 1075273"/>
              <a:gd name="connsiteY3478" fmla="*/ 325598 h 616315"/>
              <a:gd name="connsiteX3479" fmla="*/ 1023739 w 1075273"/>
              <a:gd name="connsiteY3479" fmla="*/ 325860 h 616315"/>
              <a:gd name="connsiteX3480" fmla="*/ 1024263 w 1075273"/>
              <a:gd name="connsiteY3480" fmla="*/ 325860 h 616315"/>
              <a:gd name="connsiteX3481" fmla="*/ 1024263 w 1075273"/>
              <a:gd name="connsiteY3481" fmla="*/ 326516 h 616315"/>
              <a:gd name="connsiteX3482" fmla="*/ 1024526 w 1075273"/>
              <a:gd name="connsiteY3482" fmla="*/ 327303 h 616315"/>
              <a:gd name="connsiteX3483" fmla="*/ 1024919 w 1075273"/>
              <a:gd name="connsiteY3483" fmla="*/ 327696 h 616315"/>
              <a:gd name="connsiteX3484" fmla="*/ 1024263 w 1075273"/>
              <a:gd name="connsiteY3484" fmla="*/ 327958 h 616315"/>
              <a:gd name="connsiteX3485" fmla="*/ 1022821 w 1075273"/>
              <a:gd name="connsiteY3485" fmla="*/ 327303 h 616315"/>
              <a:gd name="connsiteX3486" fmla="*/ 1022296 w 1075273"/>
              <a:gd name="connsiteY3486" fmla="*/ 328483 h 616315"/>
              <a:gd name="connsiteX3487" fmla="*/ 1019936 w 1075273"/>
              <a:gd name="connsiteY3487" fmla="*/ 328745 h 616315"/>
              <a:gd name="connsiteX3488" fmla="*/ 1019543 w 1075273"/>
              <a:gd name="connsiteY3488" fmla="*/ 329138 h 616315"/>
              <a:gd name="connsiteX3489" fmla="*/ 1019543 w 1075273"/>
              <a:gd name="connsiteY3489" fmla="*/ 329794 h 616315"/>
              <a:gd name="connsiteX3490" fmla="*/ 1019936 w 1075273"/>
              <a:gd name="connsiteY3490" fmla="*/ 330057 h 616315"/>
              <a:gd name="connsiteX3491" fmla="*/ 1019936 w 1075273"/>
              <a:gd name="connsiteY3491" fmla="*/ 330843 h 616315"/>
              <a:gd name="connsiteX3492" fmla="*/ 1019543 w 1075273"/>
              <a:gd name="connsiteY3492" fmla="*/ 331892 h 616315"/>
              <a:gd name="connsiteX3493" fmla="*/ 1018887 w 1075273"/>
              <a:gd name="connsiteY3493" fmla="*/ 332679 h 616315"/>
              <a:gd name="connsiteX3494" fmla="*/ 1018362 w 1075273"/>
              <a:gd name="connsiteY3494" fmla="*/ 333335 h 616315"/>
              <a:gd name="connsiteX3495" fmla="*/ 1017444 w 1075273"/>
              <a:gd name="connsiteY3495" fmla="*/ 333335 h 616315"/>
              <a:gd name="connsiteX3496" fmla="*/ 1017051 w 1075273"/>
              <a:gd name="connsiteY3496" fmla="*/ 332941 h 616315"/>
              <a:gd name="connsiteX3497" fmla="*/ 1016789 w 1075273"/>
              <a:gd name="connsiteY3497" fmla="*/ 334122 h 616315"/>
              <a:gd name="connsiteX3498" fmla="*/ 1019543 w 1075273"/>
              <a:gd name="connsiteY3498" fmla="*/ 334777 h 616315"/>
              <a:gd name="connsiteX3499" fmla="*/ 1021641 w 1075273"/>
              <a:gd name="connsiteY3499" fmla="*/ 335040 h 616315"/>
              <a:gd name="connsiteX3500" fmla="*/ 1022034 w 1075273"/>
              <a:gd name="connsiteY3500" fmla="*/ 336875 h 616315"/>
              <a:gd name="connsiteX3501" fmla="*/ 1022296 w 1075273"/>
              <a:gd name="connsiteY3501" fmla="*/ 337137 h 616315"/>
              <a:gd name="connsiteX3502" fmla="*/ 1020592 w 1075273"/>
              <a:gd name="connsiteY3502" fmla="*/ 337531 h 616315"/>
              <a:gd name="connsiteX3503" fmla="*/ 1020592 w 1075273"/>
              <a:gd name="connsiteY3503" fmla="*/ 337924 h 616315"/>
              <a:gd name="connsiteX3504" fmla="*/ 1020854 w 1075273"/>
              <a:gd name="connsiteY3504" fmla="*/ 338580 h 616315"/>
              <a:gd name="connsiteX3505" fmla="*/ 1020854 w 1075273"/>
              <a:gd name="connsiteY3505" fmla="*/ 339236 h 616315"/>
              <a:gd name="connsiteX3506" fmla="*/ 1020854 w 1075273"/>
              <a:gd name="connsiteY3506" fmla="*/ 339760 h 616315"/>
              <a:gd name="connsiteX3507" fmla="*/ 1019936 w 1075273"/>
              <a:gd name="connsiteY3507" fmla="*/ 340678 h 616315"/>
              <a:gd name="connsiteX3508" fmla="*/ 1019543 w 1075273"/>
              <a:gd name="connsiteY3508" fmla="*/ 341465 h 616315"/>
              <a:gd name="connsiteX3509" fmla="*/ 1019936 w 1075273"/>
              <a:gd name="connsiteY3509" fmla="*/ 341858 h 616315"/>
              <a:gd name="connsiteX3510" fmla="*/ 1020854 w 1075273"/>
              <a:gd name="connsiteY3510" fmla="*/ 343563 h 616315"/>
              <a:gd name="connsiteX3511" fmla="*/ 1022034 w 1075273"/>
              <a:gd name="connsiteY3511" fmla="*/ 345399 h 616315"/>
              <a:gd name="connsiteX3512" fmla="*/ 1022821 w 1075273"/>
              <a:gd name="connsiteY3512" fmla="*/ 345005 h 616315"/>
              <a:gd name="connsiteX3513" fmla="*/ 1022821 w 1075273"/>
              <a:gd name="connsiteY3513" fmla="*/ 344612 h 616315"/>
              <a:gd name="connsiteX3514" fmla="*/ 1023083 w 1075273"/>
              <a:gd name="connsiteY3514" fmla="*/ 344219 h 616315"/>
              <a:gd name="connsiteX3515" fmla="*/ 1023739 w 1075273"/>
              <a:gd name="connsiteY3515" fmla="*/ 345005 h 616315"/>
              <a:gd name="connsiteX3516" fmla="*/ 1024526 w 1075273"/>
              <a:gd name="connsiteY3516" fmla="*/ 346317 h 616315"/>
              <a:gd name="connsiteX3517" fmla="*/ 1024263 w 1075273"/>
              <a:gd name="connsiteY3517" fmla="*/ 346841 h 616315"/>
              <a:gd name="connsiteX3518" fmla="*/ 1024919 w 1075273"/>
              <a:gd name="connsiteY3518" fmla="*/ 347759 h 616315"/>
              <a:gd name="connsiteX3519" fmla="*/ 1025575 w 1075273"/>
              <a:gd name="connsiteY3519" fmla="*/ 347497 h 616315"/>
              <a:gd name="connsiteX3520" fmla="*/ 1025575 w 1075273"/>
              <a:gd name="connsiteY3520" fmla="*/ 346841 h 616315"/>
              <a:gd name="connsiteX3521" fmla="*/ 1027017 w 1075273"/>
              <a:gd name="connsiteY3521" fmla="*/ 347759 h 616315"/>
              <a:gd name="connsiteX3522" fmla="*/ 1027673 w 1075273"/>
              <a:gd name="connsiteY3522" fmla="*/ 348939 h 616315"/>
              <a:gd name="connsiteX3523" fmla="*/ 1027935 w 1075273"/>
              <a:gd name="connsiteY3523" fmla="*/ 348546 h 616315"/>
              <a:gd name="connsiteX3524" fmla="*/ 1028459 w 1075273"/>
              <a:gd name="connsiteY3524" fmla="*/ 348546 h 616315"/>
              <a:gd name="connsiteX3525" fmla="*/ 1029902 w 1075273"/>
              <a:gd name="connsiteY3525" fmla="*/ 348284 h 616315"/>
              <a:gd name="connsiteX3526" fmla="*/ 1030558 w 1075273"/>
              <a:gd name="connsiteY3526" fmla="*/ 347497 h 616315"/>
              <a:gd name="connsiteX3527" fmla="*/ 1031344 w 1075273"/>
              <a:gd name="connsiteY3527" fmla="*/ 347104 h 616315"/>
              <a:gd name="connsiteX3528" fmla="*/ 1032656 w 1075273"/>
              <a:gd name="connsiteY3528" fmla="*/ 347104 h 616315"/>
              <a:gd name="connsiteX3529" fmla="*/ 1032918 w 1075273"/>
              <a:gd name="connsiteY3529" fmla="*/ 347104 h 616315"/>
              <a:gd name="connsiteX3530" fmla="*/ 1035541 w 1075273"/>
              <a:gd name="connsiteY3530" fmla="*/ 347497 h 616315"/>
              <a:gd name="connsiteX3531" fmla="*/ 1036458 w 1075273"/>
              <a:gd name="connsiteY3531" fmla="*/ 349595 h 616315"/>
              <a:gd name="connsiteX3532" fmla="*/ 1041179 w 1075273"/>
              <a:gd name="connsiteY3532" fmla="*/ 350644 h 616315"/>
              <a:gd name="connsiteX3533" fmla="*/ 1044720 w 1075273"/>
              <a:gd name="connsiteY3533" fmla="*/ 356938 h 616315"/>
              <a:gd name="connsiteX3534" fmla="*/ 1044720 w 1075273"/>
              <a:gd name="connsiteY3534" fmla="*/ 360479 h 616315"/>
              <a:gd name="connsiteX3535" fmla="*/ 1046162 w 1075273"/>
              <a:gd name="connsiteY3535" fmla="*/ 362708 h 616315"/>
              <a:gd name="connsiteX3536" fmla="*/ 1045375 w 1075273"/>
              <a:gd name="connsiteY3536" fmla="*/ 366904 h 616315"/>
              <a:gd name="connsiteX3537" fmla="*/ 1044720 w 1075273"/>
              <a:gd name="connsiteY3537" fmla="*/ 367560 h 616315"/>
              <a:gd name="connsiteX3538" fmla="*/ 1045375 w 1075273"/>
              <a:gd name="connsiteY3538" fmla="*/ 371101 h 616315"/>
              <a:gd name="connsiteX3539" fmla="*/ 1044064 w 1075273"/>
              <a:gd name="connsiteY3539" fmla="*/ 372281 h 616315"/>
              <a:gd name="connsiteX3540" fmla="*/ 1044064 w 1075273"/>
              <a:gd name="connsiteY3540" fmla="*/ 373985 h 616315"/>
              <a:gd name="connsiteX3541" fmla="*/ 1042622 w 1075273"/>
              <a:gd name="connsiteY3541" fmla="*/ 384738 h 616315"/>
              <a:gd name="connsiteX3542" fmla="*/ 1041179 w 1075273"/>
              <a:gd name="connsiteY3542" fmla="*/ 386181 h 616315"/>
              <a:gd name="connsiteX3543" fmla="*/ 1042097 w 1075273"/>
              <a:gd name="connsiteY3543" fmla="*/ 386443 h 616315"/>
              <a:gd name="connsiteX3544" fmla="*/ 1045375 w 1075273"/>
              <a:gd name="connsiteY3544" fmla="*/ 384345 h 616315"/>
              <a:gd name="connsiteX3545" fmla="*/ 1046162 w 1075273"/>
              <a:gd name="connsiteY3545" fmla="*/ 382902 h 616315"/>
              <a:gd name="connsiteX3546" fmla="*/ 1048916 w 1075273"/>
              <a:gd name="connsiteY3546" fmla="*/ 381460 h 616315"/>
              <a:gd name="connsiteX3547" fmla="*/ 1051145 w 1075273"/>
              <a:gd name="connsiteY3547" fmla="*/ 380542 h 616315"/>
              <a:gd name="connsiteX3548" fmla="*/ 1052194 w 1075273"/>
              <a:gd name="connsiteY3548" fmla="*/ 380017 h 616315"/>
              <a:gd name="connsiteX3549" fmla="*/ 1053243 w 1075273"/>
              <a:gd name="connsiteY3549" fmla="*/ 380017 h 616315"/>
              <a:gd name="connsiteX3550" fmla="*/ 1056522 w 1075273"/>
              <a:gd name="connsiteY3550" fmla="*/ 380804 h 616315"/>
              <a:gd name="connsiteX3551" fmla="*/ 1057833 w 1075273"/>
              <a:gd name="connsiteY3551" fmla="*/ 382247 h 616315"/>
              <a:gd name="connsiteX3552" fmla="*/ 1058620 w 1075273"/>
              <a:gd name="connsiteY3552" fmla="*/ 382247 h 616315"/>
              <a:gd name="connsiteX3553" fmla="*/ 1059538 w 1075273"/>
              <a:gd name="connsiteY3553" fmla="*/ 381853 h 616315"/>
              <a:gd name="connsiteX3554" fmla="*/ 1062816 w 1075273"/>
              <a:gd name="connsiteY3554" fmla="*/ 382640 h 616315"/>
              <a:gd name="connsiteX3555" fmla="*/ 1064258 w 1075273"/>
              <a:gd name="connsiteY3555" fmla="*/ 383951 h 616315"/>
              <a:gd name="connsiteX3556" fmla="*/ 1066356 w 1075273"/>
              <a:gd name="connsiteY3556" fmla="*/ 385000 h 616315"/>
              <a:gd name="connsiteX3557" fmla="*/ 1067405 w 1075273"/>
              <a:gd name="connsiteY3557" fmla="*/ 385394 h 616315"/>
              <a:gd name="connsiteX3558" fmla="*/ 1069503 w 1075273"/>
              <a:gd name="connsiteY3558" fmla="*/ 384738 h 616315"/>
              <a:gd name="connsiteX3559" fmla="*/ 1073437 w 1075273"/>
              <a:gd name="connsiteY3559" fmla="*/ 385000 h 616315"/>
              <a:gd name="connsiteX3560" fmla="*/ 1076191 w 1075273"/>
              <a:gd name="connsiteY3560" fmla="*/ 384738 h 616315"/>
              <a:gd name="connsiteX3561" fmla="*/ 1078420 w 1075273"/>
              <a:gd name="connsiteY3561" fmla="*/ 384738 h 616315"/>
              <a:gd name="connsiteX3562" fmla="*/ 1080518 w 1075273"/>
              <a:gd name="connsiteY3562" fmla="*/ 382902 h 616315"/>
              <a:gd name="connsiteX3563" fmla="*/ 1082617 w 1075273"/>
              <a:gd name="connsiteY3563" fmla="*/ 382902 h 616315"/>
              <a:gd name="connsiteX3564" fmla="*/ 1083010 w 1075273"/>
              <a:gd name="connsiteY3564" fmla="*/ 382902 h 616315"/>
              <a:gd name="connsiteX3565" fmla="*/ 1084059 w 1075273"/>
              <a:gd name="connsiteY3565" fmla="*/ 382247 h 616315"/>
              <a:gd name="connsiteX3566" fmla="*/ 1084715 w 1075273"/>
              <a:gd name="connsiteY3566" fmla="*/ 382247 h 616315"/>
              <a:gd name="connsiteX3567" fmla="*/ 1085239 w 1075273"/>
              <a:gd name="connsiteY3567" fmla="*/ 382247 h 616315"/>
              <a:gd name="connsiteX3568" fmla="*/ 1085895 w 1075273"/>
              <a:gd name="connsiteY3568" fmla="*/ 381197 h 616315"/>
              <a:gd name="connsiteX3569" fmla="*/ 1086157 w 1075273"/>
              <a:gd name="connsiteY3569" fmla="*/ 381197 h 616315"/>
              <a:gd name="connsiteX3570" fmla="*/ 1086944 w 1075273"/>
              <a:gd name="connsiteY3570" fmla="*/ 382902 h 616315"/>
              <a:gd name="connsiteX3571" fmla="*/ 1087337 w 1075273"/>
              <a:gd name="connsiteY3571" fmla="*/ 384345 h 616315"/>
              <a:gd name="connsiteX3572" fmla="*/ 1086944 w 1075273"/>
              <a:gd name="connsiteY3572" fmla="*/ 385000 h 616315"/>
              <a:gd name="connsiteX3573" fmla="*/ 1086550 w 1075273"/>
              <a:gd name="connsiteY3573" fmla="*/ 385656 h 616315"/>
              <a:gd name="connsiteX3574" fmla="*/ 1084715 w 1075273"/>
              <a:gd name="connsiteY3574" fmla="*/ 387885 h 616315"/>
              <a:gd name="connsiteX3575" fmla="*/ 1082617 w 1075273"/>
              <a:gd name="connsiteY3575" fmla="*/ 388934 h 616315"/>
              <a:gd name="connsiteX3576" fmla="*/ 1080256 w 1075273"/>
              <a:gd name="connsiteY3576" fmla="*/ 391295 h 616315"/>
              <a:gd name="connsiteX3577" fmla="*/ 1076978 w 1075273"/>
              <a:gd name="connsiteY3577" fmla="*/ 393262 h 616315"/>
              <a:gd name="connsiteX3578" fmla="*/ 1076978 w 1075273"/>
              <a:gd name="connsiteY3578" fmla="*/ 394180 h 616315"/>
              <a:gd name="connsiteX3579" fmla="*/ 1077240 w 1075273"/>
              <a:gd name="connsiteY3579" fmla="*/ 395360 h 616315"/>
              <a:gd name="connsiteX3580" fmla="*/ 1079076 w 1075273"/>
              <a:gd name="connsiteY3580" fmla="*/ 397458 h 616315"/>
              <a:gd name="connsiteX3581" fmla="*/ 1080256 w 1075273"/>
              <a:gd name="connsiteY3581" fmla="*/ 398376 h 616315"/>
              <a:gd name="connsiteX3582" fmla="*/ 1080518 w 1075273"/>
              <a:gd name="connsiteY3582" fmla="*/ 399163 h 616315"/>
              <a:gd name="connsiteX3583" fmla="*/ 1080518 w 1075273"/>
              <a:gd name="connsiteY3583" fmla="*/ 400998 h 616315"/>
              <a:gd name="connsiteX3584" fmla="*/ 1080256 w 1075273"/>
              <a:gd name="connsiteY3584" fmla="*/ 400998 h 616315"/>
              <a:gd name="connsiteX3585" fmla="*/ 1079863 w 1075273"/>
              <a:gd name="connsiteY3585" fmla="*/ 400343 h 616315"/>
              <a:gd name="connsiteX3586" fmla="*/ 1079076 w 1075273"/>
              <a:gd name="connsiteY3586" fmla="*/ 399818 h 616315"/>
              <a:gd name="connsiteX3587" fmla="*/ 1079076 w 1075273"/>
              <a:gd name="connsiteY3587" fmla="*/ 401260 h 616315"/>
              <a:gd name="connsiteX3588" fmla="*/ 1078814 w 1075273"/>
              <a:gd name="connsiteY3588" fmla="*/ 401260 h 616315"/>
              <a:gd name="connsiteX3589" fmla="*/ 1078814 w 1075273"/>
              <a:gd name="connsiteY3589" fmla="*/ 401654 h 616315"/>
              <a:gd name="connsiteX3590" fmla="*/ 1079863 w 1075273"/>
              <a:gd name="connsiteY3590" fmla="*/ 402703 h 616315"/>
              <a:gd name="connsiteX3591" fmla="*/ 1078158 w 1075273"/>
              <a:gd name="connsiteY3591" fmla="*/ 405457 h 616315"/>
              <a:gd name="connsiteX3592" fmla="*/ 1076585 w 1075273"/>
              <a:gd name="connsiteY3592" fmla="*/ 406637 h 616315"/>
              <a:gd name="connsiteX3593" fmla="*/ 1076585 w 1075273"/>
              <a:gd name="connsiteY3593" fmla="*/ 407424 h 616315"/>
              <a:gd name="connsiteX3594" fmla="*/ 1076191 w 1075273"/>
              <a:gd name="connsiteY3594" fmla="*/ 407686 h 616315"/>
              <a:gd name="connsiteX3595" fmla="*/ 1075535 w 1075273"/>
              <a:gd name="connsiteY3595" fmla="*/ 409128 h 616315"/>
              <a:gd name="connsiteX3596" fmla="*/ 1075142 w 1075273"/>
              <a:gd name="connsiteY3596" fmla="*/ 409784 h 616315"/>
              <a:gd name="connsiteX3597" fmla="*/ 1075142 w 1075273"/>
              <a:gd name="connsiteY3597" fmla="*/ 410833 h 616315"/>
              <a:gd name="connsiteX3598" fmla="*/ 1075798 w 1075273"/>
              <a:gd name="connsiteY3598" fmla="*/ 410833 h 616315"/>
              <a:gd name="connsiteX3599" fmla="*/ 1076191 w 1075273"/>
              <a:gd name="connsiteY3599" fmla="*/ 410833 h 616315"/>
              <a:gd name="connsiteX3600" fmla="*/ 1076191 w 1075273"/>
              <a:gd name="connsiteY3600" fmla="*/ 413980 h 616315"/>
              <a:gd name="connsiteX3601" fmla="*/ 1078420 w 1075273"/>
              <a:gd name="connsiteY3601" fmla="*/ 413980 h 616315"/>
              <a:gd name="connsiteX3602" fmla="*/ 1078420 w 1075273"/>
              <a:gd name="connsiteY3602" fmla="*/ 414505 h 616315"/>
              <a:gd name="connsiteX3603" fmla="*/ 1079469 w 1075273"/>
              <a:gd name="connsiteY3603" fmla="*/ 414767 h 616315"/>
              <a:gd name="connsiteX3604" fmla="*/ 1078158 w 1075273"/>
              <a:gd name="connsiteY3604" fmla="*/ 418176 h 616315"/>
              <a:gd name="connsiteX3605" fmla="*/ 1079469 w 1075273"/>
              <a:gd name="connsiteY3605" fmla="*/ 418963 h 616315"/>
              <a:gd name="connsiteX3606" fmla="*/ 1080256 w 1075273"/>
              <a:gd name="connsiteY3606" fmla="*/ 418963 h 616315"/>
              <a:gd name="connsiteX3607" fmla="*/ 1081174 w 1075273"/>
              <a:gd name="connsiteY3607" fmla="*/ 419357 h 616315"/>
              <a:gd name="connsiteX3608" fmla="*/ 1081567 w 1075273"/>
              <a:gd name="connsiteY3608" fmla="*/ 419357 h 616315"/>
              <a:gd name="connsiteX3609" fmla="*/ 1082354 w 1075273"/>
              <a:gd name="connsiteY3609" fmla="*/ 419619 h 616315"/>
              <a:gd name="connsiteX3610" fmla="*/ 1083010 w 1075273"/>
              <a:gd name="connsiteY3610" fmla="*/ 419619 h 616315"/>
              <a:gd name="connsiteX3611" fmla="*/ 1082617 w 1075273"/>
              <a:gd name="connsiteY3611" fmla="*/ 420406 h 616315"/>
              <a:gd name="connsiteX3612" fmla="*/ 1081961 w 1075273"/>
              <a:gd name="connsiteY3612" fmla="*/ 421061 h 616315"/>
              <a:gd name="connsiteX3613" fmla="*/ 1078814 w 1075273"/>
              <a:gd name="connsiteY3613" fmla="*/ 423946 h 616315"/>
              <a:gd name="connsiteX3614" fmla="*/ 1079863 w 1075273"/>
              <a:gd name="connsiteY3614" fmla="*/ 423946 h 616315"/>
              <a:gd name="connsiteX3615" fmla="*/ 1079863 w 1075273"/>
              <a:gd name="connsiteY3615" fmla="*/ 424340 h 616315"/>
              <a:gd name="connsiteX3616" fmla="*/ 1076585 w 1075273"/>
              <a:gd name="connsiteY3616" fmla="*/ 425782 h 616315"/>
              <a:gd name="connsiteX3617" fmla="*/ 1073437 w 1075273"/>
              <a:gd name="connsiteY3617" fmla="*/ 429978 h 616315"/>
              <a:gd name="connsiteX3618" fmla="*/ 1072782 w 1075273"/>
              <a:gd name="connsiteY3618" fmla="*/ 429323 h 616315"/>
              <a:gd name="connsiteX3619" fmla="*/ 1070684 w 1075273"/>
              <a:gd name="connsiteY3619" fmla="*/ 431158 h 616315"/>
              <a:gd name="connsiteX3620" fmla="*/ 1070684 w 1075273"/>
              <a:gd name="connsiteY3620" fmla="*/ 431814 h 616315"/>
              <a:gd name="connsiteX3621" fmla="*/ 1069897 w 1075273"/>
              <a:gd name="connsiteY3621" fmla="*/ 432601 h 616315"/>
              <a:gd name="connsiteX3622" fmla="*/ 1069897 w 1075273"/>
              <a:gd name="connsiteY3622" fmla="*/ 432863 h 616315"/>
              <a:gd name="connsiteX3623" fmla="*/ 1069241 w 1075273"/>
              <a:gd name="connsiteY3623" fmla="*/ 433519 h 616315"/>
              <a:gd name="connsiteX3624" fmla="*/ 1069241 w 1075273"/>
              <a:gd name="connsiteY3624" fmla="*/ 434306 h 616315"/>
              <a:gd name="connsiteX3625" fmla="*/ 1068717 w 1075273"/>
              <a:gd name="connsiteY3625" fmla="*/ 435617 h 616315"/>
              <a:gd name="connsiteX3626" fmla="*/ 1068717 w 1075273"/>
              <a:gd name="connsiteY3626" fmla="*/ 437453 h 616315"/>
              <a:gd name="connsiteX3627" fmla="*/ 1067012 w 1075273"/>
              <a:gd name="connsiteY3627" fmla="*/ 438502 h 616315"/>
              <a:gd name="connsiteX3628" fmla="*/ 1066619 w 1075273"/>
              <a:gd name="connsiteY3628" fmla="*/ 439682 h 616315"/>
              <a:gd name="connsiteX3629" fmla="*/ 1065701 w 1075273"/>
              <a:gd name="connsiteY3629" fmla="*/ 440338 h 616315"/>
              <a:gd name="connsiteX3630" fmla="*/ 1064914 w 1075273"/>
              <a:gd name="connsiteY3630" fmla="*/ 440600 h 616315"/>
              <a:gd name="connsiteX3631" fmla="*/ 1063865 w 1075273"/>
              <a:gd name="connsiteY3631" fmla="*/ 440993 h 616315"/>
              <a:gd name="connsiteX3632" fmla="*/ 1062816 w 1075273"/>
              <a:gd name="connsiteY3632" fmla="*/ 440338 h 616315"/>
              <a:gd name="connsiteX3633" fmla="*/ 1062422 w 1075273"/>
              <a:gd name="connsiteY3633" fmla="*/ 440600 h 616315"/>
              <a:gd name="connsiteX3634" fmla="*/ 1059931 w 1075273"/>
              <a:gd name="connsiteY3634" fmla="*/ 440993 h 616315"/>
              <a:gd name="connsiteX3635" fmla="*/ 1060718 w 1075273"/>
              <a:gd name="connsiteY3635" fmla="*/ 443878 h 616315"/>
              <a:gd name="connsiteX3636" fmla="*/ 1060324 w 1075273"/>
              <a:gd name="connsiteY3636" fmla="*/ 445320 h 616315"/>
              <a:gd name="connsiteX3637" fmla="*/ 1057439 w 1075273"/>
              <a:gd name="connsiteY3637" fmla="*/ 448074 h 616315"/>
              <a:gd name="connsiteX3638" fmla="*/ 1057177 w 1075273"/>
              <a:gd name="connsiteY3638" fmla="*/ 448861 h 616315"/>
              <a:gd name="connsiteX3639" fmla="*/ 1057177 w 1075273"/>
              <a:gd name="connsiteY3639" fmla="*/ 449517 h 616315"/>
              <a:gd name="connsiteX3640" fmla="*/ 1057177 w 1075273"/>
              <a:gd name="connsiteY3640" fmla="*/ 450172 h 616315"/>
              <a:gd name="connsiteX3641" fmla="*/ 1057177 w 1075273"/>
              <a:gd name="connsiteY3641" fmla="*/ 451222 h 616315"/>
              <a:gd name="connsiteX3642" fmla="*/ 1058620 w 1075273"/>
              <a:gd name="connsiteY3642" fmla="*/ 452664 h 616315"/>
              <a:gd name="connsiteX3643" fmla="*/ 1062422 w 1075273"/>
              <a:gd name="connsiteY3643" fmla="*/ 454500 h 616315"/>
              <a:gd name="connsiteX3644" fmla="*/ 1063865 w 1075273"/>
              <a:gd name="connsiteY3644" fmla="*/ 455418 h 616315"/>
              <a:gd name="connsiteX3645" fmla="*/ 1063865 w 1075273"/>
              <a:gd name="connsiteY3645" fmla="*/ 456598 h 616315"/>
              <a:gd name="connsiteX3646" fmla="*/ 1063865 w 1075273"/>
              <a:gd name="connsiteY3646" fmla="*/ 457253 h 616315"/>
              <a:gd name="connsiteX3647" fmla="*/ 1061373 w 1075273"/>
              <a:gd name="connsiteY3647" fmla="*/ 460794 h 616315"/>
              <a:gd name="connsiteX3648" fmla="*/ 1060980 w 1075273"/>
              <a:gd name="connsiteY3648" fmla="*/ 462499 h 616315"/>
              <a:gd name="connsiteX3649" fmla="*/ 1061636 w 1075273"/>
              <a:gd name="connsiteY3649" fmla="*/ 464335 h 616315"/>
              <a:gd name="connsiteX3650" fmla="*/ 1063078 w 1075273"/>
              <a:gd name="connsiteY3650" fmla="*/ 467219 h 616315"/>
              <a:gd name="connsiteX3651" fmla="*/ 1066356 w 1075273"/>
              <a:gd name="connsiteY3651" fmla="*/ 470760 h 616315"/>
              <a:gd name="connsiteX3652" fmla="*/ 1066619 w 1075273"/>
              <a:gd name="connsiteY3652" fmla="*/ 472202 h 616315"/>
              <a:gd name="connsiteX3653" fmla="*/ 1066356 w 1075273"/>
              <a:gd name="connsiteY3653" fmla="*/ 473907 h 616315"/>
              <a:gd name="connsiteX3654" fmla="*/ 1065963 w 1075273"/>
              <a:gd name="connsiteY3654" fmla="*/ 474563 h 616315"/>
              <a:gd name="connsiteX3655" fmla="*/ 1065307 w 1075273"/>
              <a:gd name="connsiteY3655" fmla="*/ 475743 h 616315"/>
              <a:gd name="connsiteX3656" fmla="*/ 1060980 w 1075273"/>
              <a:gd name="connsiteY3656" fmla="*/ 479284 h 616315"/>
              <a:gd name="connsiteX3657" fmla="*/ 1060980 w 1075273"/>
              <a:gd name="connsiteY3657" fmla="*/ 479939 h 616315"/>
              <a:gd name="connsiteX3658" fmla="*/ 1061373 w 1075273"/>
              <a:gd name="connsiteY3658" fmla="*/ 481644 h 616315"/>
              <a:gd name="connsiteX3659" fmla="*/ 1062422 w 1075273"/>
              <a:gd name="connsiteY3659" fmla="*/ 483217 h 616315"/>
              <a:gd name="connsiteX3660" fmla="*/ 1063865 w 1075273"/>
              <a:gd name="connsiteY3660" fmla="*/ 484135 h 616315"/>
              <a:gd name="connsiteX3661" fmla="*/ 1064914 w 1075273"/>
              <a:gd name="connsiteY3661" fmla="*/ 486758 h 616315"/>
              <a:gd name="connsiteX3662" fmla="*/ 1064914 w 1075273"/>
              <a:gd name="connsiteY3662" fmla="*/ 489118 h 616315"/>
              <a:gd name="connsiteX3663" fmla="*/ 1064258 w 1075273"/>
              <a:gd name="connsiteY3663" fmla="*/ 489774 h 616315"/>
              <a:gd name="connsiteX3664" fmla="*/ 1060718 w 1075273"/>
              <a:gd name="connsiteY3664" fmla="*/ 491216 h 616315"/>
              <a:gd name="connsiteX3665" fmla="*/ 1059275 w 1075273"/>
              <a:gd name="connsiteY3665" fmla="*/ 492397 h 616315"/>
              <a:gd name="connsiteX3666" fmla="*/ 1058620 w 1075273"/>
              <a:gd name="connsiteY3666" fmla="*/ 493839 h 616315"/>
              <a:gd name="connsiteX3667" fmla="*/ 1058226 w 1075273"/>
              <a:gd name="connsiteY3667" fmla="*/ 495544 h 616315"/>
              <a:gd name="connsiteX3668" fmla="*/ 1058226 w 1075273"/>
              <a:gd name="connsiteY3668" fmla="*/ 497642 h 616315"/>
              <a:gd name="connsiteX3669" fmla="*/ 1056784 w 1075273"/>
              <a:gd name="connsiteY3669" fmla="*/ 502231 h 616315"/>
              <a:gd name="connsiteX3670" fmla="*/ 1058882 w 1075273"/>
              <a:gd name="connsiteY3670" fmla="*/ 503018 h 616315"/>
              <a:gd name="connsiteX3671" fmla="*/ 1059275 w 1075273"/>
              <a:gd name="connsiteY3671" fmla="*/ 503936 h 616315"/>
              <a:gd name="connsiteX3672" fmla="*/ 1060718 w 1075273"/>
              <a:gd name="connsiteY3672" fmla="*/ 504723 h 616315"/>
              <a:gd name="connsiteX3673" fmla="*/ 1063603 w 1075273"/>
              <a:gd name="connsiteY3673" fmla="*/ 504461 h 616315"/>
              <a:gd name="connsiteX3674" fmla="*/ 1065963 w 1075273"/>
              <a:gd name="connsiteY3674" fmla="*/ 503936 h 616315"/>
              <a:gd name="connsiteX3675" fmla="*/ 1065963 w 1075273"/>
              <a:gd name="connsiteY3675" fmla="*/ 503674 h 616315"/>
              <a:gd name="connsiteX3676" fmla="*/ 1067012 w 1075273"/>
              <a:gd name="connsiteY3676" fmla="*/ 503674 h 616315"/>
              <a:gd name="connsiteX3677" fmla="*/ 1071995 w 1075273"/>
              <a:gd name="connsiteY3677" fmla="*/ 504461 h 616315"/>
              <a:gd name="connsiteX3678" fmla="*/ 1071995 w 1075273"/>
              <a:gd name="connsiteY3678" fmla="*/ 503936 h 616315"/>
              <a:gd name="connsiteX3679" fmla="*/ 1072388 w 1075273"/>
              <a:gd name="connsiteY3679" fmla="*/ 503936 h 616315"/>
              <a:gd name="connsiteX3680" fmla="*/ 1072388 w 1075273"/>
              <a:gd name="connsiteY3680" fmla="*/ 504461 h 616315"/>
              <a:gd name="connsiteX3681" fmla="*/ 1074093 w 1075273"/>
              <a:gd name="connsiteY3681" fmla="*/ 503674 h 616315"/>
              <a:gd name="connsiteX3682" fmla="*/ 1074486 w 1075273"/>
              <a:gd name="connsiteY3682" fmla="*/ 502625 h 616315"/>
              <a:gd name="connsiteX3683" fmla="*/ 1075798 w 1075273"/>
              <a:gd name="connsiteY3683" fmla="*/ 502625 h 616315"/>
              <a:gd name="connsiteX3684" fmla="*/ 1076585 w 1075273"/>
              <a:gd name="connsiteY3684" fmla="*/ 501838 h 616315"/>
              <a:gd name="connsiteX3685" fmla="*/ 1078158 w 1075273"/>
              <a:gd name="connsiteY3685" fmla="*/ 501576 h 616315"/>
              <a:gd name="connsiteX3686" fmla="*/ 1078814 w 1075273"/>
              <a:gd name="connsiteY3686" fmla="*/ 501838 h 616315"/>
              <a:gd name="connsiteX3687" fmla="*/ 1079469 w 1075273"/>
              <a:gd name="connsiteY3687" fmla="*/ 501576 h 616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</a:cxnLst>
            <a:rect l="l" t="t" r="r" b="b"/>
            <a:pathLst>
              <a:path w="1075273" h="616315">
                <a:moveTo>
                  <a:pt x="1080518" y="502231"/>
                </a:moveTo>
                <a:lnTo>
                  <a:pt x="1080256" y="502625"/>
                </a:lnTo>
                <a:lnTo>
                  <a:pt x="1079863" y="502625"/>
                </a:lnTo>
                <a:lnTo>
                  <a:pt x="1079469" y="502625"/>
                </a:lnTo>
                <a:lnTo>
                  <a:pt x="1079076" y="503280"/>
                </a:lnTo>
                <a:lnTo>
                  <a:pt x="1079863" y="503936"/>
                </a:lnTo>
                <a:lnTo>
                  <a:pt x="1081961" y="505903"/>
                </a:lnTo>
                <a:lnTo>
                  <a:pt x="1081961" y="506165"/>
                </a:lnTo>
                <a:lnTo>
                  <a:pt x="1081174" y="506559"/>
                </a:lnTo>
                <a:lnTo>
                  <a:pt x="1080912" y="506559"/>
                </a:lnTo>
                <a:lnTo>
                  <a:pt x="1077634" y="511542"/>
                </a:lnTo>
                <a:lnTo>
                  <a:pt x="1075142" y="513246"/>
                </a:lnTo>
                <a:lnTo>
                  <a:pt x="1073437" y="514295"/>
                </a:lnTo>
                <a:lnTo>
                  <a:pt x="1065963" y="515738"/>
                </a:lnTo>
                <a:lnTo>
                  <a:pt x="1065701" y="516656"/>
                </a:lnTo>
                <a:lnTo>
                  <a:pt x="1064258" y="515738"/>
                </a:lnTo>
                <a:lnTo>
                  <a:pt x="1062816" y="515738"/>
                </a:lnTo>
                <a:lnTo>
                  <a:pt x="1060980" y="516000"/>
                </a:lnTo>
                <a:lnTo>
                  <a:pt x="1059931" y="515738"/>
                </a:lnTo>
                <a:lnTo>
                  <a:pt x="1057833" y="515738"/>
                </a:lnTo>
                <a:lnTo>
                  <a:pt x="1056522" y="516393"/>
                </a:lnTo>
                <a:lnTo>
                  <a:pt x="1055997" y="518885"/>
                </a:lnTo>
                <a:lnTo>
                  <a:pt x="1055997" y="519934"/>
                </a:lnTo>
                <a:lnTo>
                  <a:pt x="1051145" y="519278"/>
                </a:lnTo>
                <a:lnTo>
                  <a:pt x="1044982" y="522032"/>
                </a:lnTo>
                <a:lnTo>
                  <a:pt x="1044982" y="522426"/>
                </a:lnTo>
                <a:lnTo>
                  <a:pt x="1043539" y="522819"/>
                </a:lnTo>
                <a:lnTo>
                  <a:pt x="1043539" y="524261"/>
                </a:lnTo>
                <a:lnTo>
                  <a:pt x="1047867" y="528458"/>
                </a:lnTo>
                <a:lnTo>
                  <a:pt x="1048654" y="529900"/>
                </a:lnTo>
                <a:lnTo>
                  <a:pt x="1050358" y="531343"/>
                </a:lnTo>
                <a:lnTo>
                  <a:pt x="1050358" y="531998"/>
                </a:lnTo>
                <a:lnTo>
                  <a:pt x="1053637" y="534096"/>
                </a:lnTo>
                <a:lnTo>
                  <a:pt x="1055735" y="534359"/>
                </a:lnTo>
                <a:lnTo>
                  <a:pt x="1055735" y="534883"/>
                </a:lnTo>
                <a:lnTo>
                  <a:pt x="1056784" y="536194"/>
                </a:lnTo>
                <a:lnTo>
                  <a:pt x="1055079" y="536194"/>
                </a:lnTo>
                <a:lnTo>
                  <a:pt x="1054555" y="536719"/>
                </a:lnTo>
                <a:lnTo>
                  <a:pt x="1054555" y="537374"/>
                </a:lnTo>
                <a:lnTo>
                  <a:pt x="1053899" y="539473"/>
                </a:lnTo>
                <a:lnTo>
                  <a:pt x="1049703" y="541571"/>
                </a:lnTo>
                <a:lnTo>
                  <a:pt x="1048654" y="543800"/>
                </a:lnTo>
                <a:lnTo>
                  <a:pt x="1047080" y="544456"/>
                </a:lnTo>
                <a:lnTo>
                  <a:pt x="1047473" y="545898"/>
                </a:lnTo>
                <a:lnTo>
                  <a:pt x="1046818" y="547996"/>
                </a:lnTo>
                <a:lnTo>
                  <a:pt x="1044064" y="550881"/>
                </a:lnTo>
                <a:lnTo>
                  <a:pt x="1043277" y="553897"/>
                </a:lnTo>
                <a:lnTo>
                  <a:pt x="1040786" y="556520"/>
                </a:lnTo>
                <a:lnTo>
                  <a:pt x="1037901" y="557962"/>
                </a:lnTo>
                <a:lnTo>
                  <a:pt x="1036458" y="558224"/>
                </a:lnTo>
                <a:lnTo>
                  <a:pt x="1036458" y="558880"/>
                </a:lnTo>
                <a:lnTo>
                  <a:pt x="1037245" y="559273"/>
                </a:lnTo>
                <a:lnTo>
                  <a:pt x="1037639" y="561765"/>
                </a:lnTo>
                <a:lnTo>
                  <a:pt x="1037245" y="561765"/>
                </a:lnTo>
                <a:lnTo>
                  <a:pt x="1037245" y="562421"/>
                </a:lnTo>
                <a:lnTo>
                  <a:pt x="1036196" y="563076"/>
                </a:lnTo>
                <a:lnTo>
                  <a:pt x="1036458" y="564519"/>
                </a:lnTo>
                <a:lnTo>
                  <a:pt x="1035541" y="565699"/>
                </a:lnTo>
                <a:lnTo>
                  <a:pt x="1035803" y="566617"/>
                </a:lnTo>
                <a:lnTo>
                  <a:pt x="1035016" y="566354"/>
                </a:lnTo>
                <a:lnTo>
                  <a:pt x="1034360" y="566617"/>
                </a:lnTo>
                <a:lnTo>
                  <a:pt x="1034754" y="569239"/>
                </a:lnTo>
                <a:lnTo>
                  <a:pt x="1034360" y="569895"/>
                </a:lnTo>
                <a:lnTo>
                  <a:pt x="1034360" y="570944"/>
                </a:lnTo>
                <a:lnTo>
                  <a:pt x="1035803" y="572780"/>
                </a:lnTo>
                <a:lnTo>
                  <a:pt x="1035803" y="573698"/>
                </a:lnTo>
                <a:lnTo>
                  <a:pt x="1036196" y="574878"/>
                </a:lnTo>
                <a:lnTo>
                  <a:pt x="1034360" y="577238"/>
                </a:lnTo>
                <a:lnTo>
                  <a:pt x="1034098" y="578681"/>
                </a:lnTo>
                <a:lnTo>
                  <a:pt x="1034098" y="579074"/>
                </a:lnTo>
                <a:lnTo>
                  <a:pt x="1034098" y="579468"/>
                </a:lnTo>
                <a:lnTo>
                  <a:pt x="1033442" y="579861"/>
                </a:lnTo>
                <a:lnTo>
                  <a:pt x="1033705" y="580779"/>
                </a:lnTo>
                <a:lnTo>
                  <a:pt x="1031607" y="581172"/>
                </a:lnTo>
                <a:lnTo>
                  <a:pt x="1031344" y="579861"/>
                </a:lnTo>
                <a:lnTo>
                  <a:pt x="1027017" y="579861"/>
                </a:lnTo>
                <a:lnTo>
                  <a:pt x="1025968" y="579468"/>
                </a:lnTo>
                <a:lnTo>
                  <a:pt x="1025968" y="580123"/>
                </a:lnTo>
                <a:lnTo>
                  <a:pt x="1024526" y="580123"/>
                </a:lnTo>
                <a:lnTo>
                  <a:pt x="1024263" y="580779"/>
                </a:lnTo>
                <a:lnTo>
                  <a:pt x="1022296" y="581959"/>
                </a:lnTo>
                <a:lnTo>
                  <a:pt x="1021641" y="581566"/>
                </a:lnTo>
                <a:lnTo>
                  <a:pt x="1020854" y="582615"/>
                </a:lnTo>
                <a:lnTo>
                  <a:pt x="1020854" y="583664"/>
                </a:lnTo>
                <a:lnTo>
                  <a:pt x="1019543" y="584319"/>
                </a:lnTo>
                <a:lnTo>
                  <a:pt x="1018100" y="588253"/>
                </a:lnTo>
                <a:lnTo>
                  <a:pt x="1018100" y="589302"/>
                </a:lnTo>
                <a:lnTo>
                  <a:pt x="1017051" y="588647"/>
                </a:lnTo>
                <a:lnTo>
                  <a:pt x="1009708" y="589696"/>
                </a:lnTo>
                <a:lnTo>
                  <a:pt x="1008921" y="591532"/>
                </a:lnTo>
                <a:lnTo>
                  <a:pt x="1008528" y="591925"/>
                </a:lnTo>
                <a:lnTo>
                  <a:pt x="1007741" y="592318"/>
                </a:lnTo>
                <a:lnTo>
                  <a:pt x="1009183" y="593236"/>
                </a:lnTo>
                <a:lnTo>
                  <a:pt x="1008265" y="594023"/>
                </a:lnTo>
                <a:lnTo>
                  <a:pt x="1007479" y="593236"/>
                </a:lnTo>
                <a:lnTo>
                  <a:pt x="1005380" y="593630"/>
                </a:lnTo>
                <a:lnTo>
                  <a:pt x="1005380" y="594023"/>
                </a:lnTo>
                <a:lnTo>
                  <a:pt x="1004987" y="594679"/>
                </a:lnTo>
                <a:lnTo>
                  <a:pt x="1004331" y="594679"/>
                </a:lnTo>
                <a:lnTo>
                  <a:pt x="1004331" y="594023"/>
                </a:lnTo>
                <a:lnTo>
                  <a:pt x="1003545" y="595334"/>
                </a:lnTo>
                <a:lnTo>
                  <a:pt x="1003545" y="596121"/>
                </a:lnTo>
                <a:lnTo>
                  <a:pt x="1003545" y="596777"/>
                </a:lnTo>
                <a:lnTo>
                  <a:pt x="1001840" y="597957"/>
                </a:lnTo>
                <a:lnTo>
                  <a:pt x="1001184" y="599006"/>
                </a:lnTo>
                <a:lnTo>
                  <a:pt x="1001446" y="600055"/>
                </a:lnTo>
                <a:lnTo>
                  <a:pt x="1001446" y="602153"/>
                </a:lnTo>
                <a:lnTo>
                  <a:pt x="1001840" y="602940"/>
                </a:lnTo>
                <a:lnTo>
                  <a:pt x="1001840" y="604382"/>
                </a:lnTo>
                <a:lnTo>
                  <a:pt x="1001840" y="604645"/>
                </a:lnTo>
                <a:lnTo>
                  <a:pt x="1001184" y="610283"/>
                </a:lnTo>
                <a:lnTo>
                  <a:pt x="1001184" y="610939"/>
                </a:lnTo>
                <a:lnTo>
                  <a:pt x="1000004" y="610283"/>
                </a:lnTo>
                <a:lnTo>
                  <a:pt x="996201" y="610021"/>
                </a:lnTo>
                <a:lnTo>
                  <a:pt x="990169" y="607398"/>
                </a:lnTo>
                <a:lnTo>
                  <a:pt x="988727" y="608054"/>
                </a:lnTo>
                <a:lnTo>
                  <a:pt x="986104" y="609234"/>
                </a:lnTo>
                <a:lnTo>
                  <a:pt x="986104" y="610677"/>
                </a:lnTo>
                <a:lnTo>
                  <a:pt x="985842" y="610677"/>
                </a:lnTo>
                <a:lnTo>
                  <a:pt x="985842" y="610939"/>
                </a:lnTo>
                <a:lnTo>
                  <a:pt x="985186" y="611726"/>
                </a:lnTo>
                <a:lnTo>
                  <a:pt x="983744" y="613430"/>
                </a:lnTo>
                <a:lnTo>
                  <a:pt x="982564" y="615135"/>
                </a:lnTo>
                <a:lnTo>
                  <a:pt x="981908" y="616578"/>
                </a:lnTo>
                <a:lnTo>
                  <a:pt x="981646" y="619856"/>
                </a:lnTo>
                <a:lnTo>
                  <a:pt x="980859" y="620511"/>
                </a:lnTo>
                <a:lnTo>
                  <a:pt x="979023" y="620905"/>
                </a:lnTo>
                <a:lnTo>
                  <a:pt x="976007" y="621560"/>
                </a:lnTo>
                <a:lnTo>
                  <a:pt x="974565" y="619462"/>
                </a:lnTo>
                <a:lnTo>
                  <a:pt x="973778" y="618020"/>
                </a:lnTo>
                <a:lnTo>
                  <a:pt x="971942" y="616578"/>
                </a:lnTo>
                <a:lnTo>
                  <a:pt x="971680" y="617758"/>
                </a:lnTo>
                <a:lnTo>
                  <a:pt x="971024" y="618807"/>
                </a:lnTo>
                <a:lnTo>
                  <a:pt x="968926" y="619200"/>
                </a:lnTo>
                <a:lnTo>
                  <a:pt x="966697" y="619462"/>
                </a:lnTo>
                <a:lnTo>
                  <a:pt x="962501" y="620118"/>
                </a:lnTo>
                <a:lnTo>
                  <a:pt x="960665" y="620511"/>
                </a:lnTo>
                <a:lnTo>
                  <a:pt x="957124" y="619462"/>
                </a:lnTo>
                <a:lnTo>
                  <a:pt x="954633" y="617364"/>
                </a:lnTo>
                <a:lnTo>
                  <a:pt x="953846" y="615660"/>
                </a:lnTo>
                <a:lnTo>
                  <a:pt x="953846" y="613037"/>
                </a:lnTo>
                <a:lnTo>
                  <a:pt x="954371" y="611332"/>
                </a:lnTo>
                <a:lnTo>
                  <a:pt x="955026" y="610283"/>
                </a:lnTo>
                <a:lnTo>
                  <a:pt x="953846" y="610021"/>
                </a:lnTo>
                <a:lnTo>
                  <a:pt x="953190" y="610021"/>
                </a:lnTo>
                <a:lnTo>
                  <a:pt x="951748" y="609234"/>
                </a:lnTo>
                <a:lnTo>
                  <a:pt x="951486" y="608579"/>
                </a:lnTo>
                <a:lnTo>
                  <a:pt x="953584" y="602153"/>
                </a:lnTo>
                <a:lnTo>
                  <a:pt x="954633" y="600055"/>
                </a:lnTo>
                <a:lnTo>
                  <a:pt x="956731" y="595859"/>
                </a:lnTo>
                <a:lnTo>
                  <a:pt x="956731" y="591532"/>
                </a:lnTo>
                <a:lnTo>
                  <a:pt x="953190" y="587860"/>
                </a:lnTo>
                <a:lnTo>
                  <a:pt x="951486" y="586155"/>
                </a:lnTo>
                <a:lnTo>
                  <a:pt x="948601" y="587598"/>
                </a:lnTo>
                <a:lnTo>
                  <a:pt x="947552" y="588647"/>
                </a:lnTo>
                <a:lnTo>
                  <a:pt x="945322" y="589040"/>
                </a:lnTo>
                <a:lnTo>
                  <a:pt x="944667" y="588253"/>
                </a:lnTo>
                <a:lnTo>
                  <a:pt x="944405" y="586942"/>
                </a:lnTo>
                <a:lnTo>
                  <a:pt x="937586" y="587204"/>
                </a:lnTo>
                <a:lnTo>
                  <a:pt x="937324" y="586549"/>
                </a:lnTo>
                <a:lnTo>
                  <a:pt x="936143" y="586155"/>
                </a:lnTo>
                <a:lnTo>
                  <a:pt x="934570" y="584319"/>
                </a:lnTo>
                <a:lnTo>
                  <a:pt x="933783" y="582877"/>
                </a:lnTo>
                <a:lnTo>
                  <a:pt x="932341" y="581959"/>
                </a:lnTo>
                <a:lnTo>
                  <a:pt x="932341" y="580779"/>
                </a:lnTo>
                <a:lnTo>
                  <a:pt x="932341" y="579861"/>
                </a:lnTo>
                <a:lnTo>
                  <a:pt x="931947" y="578681"/>
                </a:lnTo>
                <a:lnTo>
                  <a:pt x="931160" y="577763"/>
                </a:lnTo>
                <a:lnTo>
                  <a:pt x="930505" y="578025"/>
                </a:lnTo>
                <a:lnTo>
                  <a:pt x="930111" y="578681"/>
                </a:lnTo>
                <a:lnTo>
                  <a:pt x="929062" y="579468"/>
                </a:lnTo>
                <a:lnTo>
                  <a:pt x="928013" y="579861"/>
                </a:lnTo>
                <a:lnTo>
                  <a:pt x="926571" y="579861"/>
                </a:lnTo>
                <a:lnTo>
                  <a:pt x="926309" y="581172"/>
                </a:lnTo>
                <a:lnTo>
                  <a:pt x="925784" y="581566"/>
                </a:lnTo>
                <a:lnTo>
                  <a:pt x="924079" y="581172"/>
                </a:lnTo>
                <a:lnTo>
                  <a:pt x="923030" y="581172"/>
                </a:lnTo>
                <a:lnTo>
                  <a:pt x="921981" y="581959"/>
                </a:lnTo>
                <a:lnTo>
                  <a:pt x="917392" y="583401"/>
                </a:lnTo>
                <a:lnTo>
                  <a:pt x="916343" y="583401"/>
                </a:lnTo>
                <a:lnTo>
                  <a:pt x="913064" y="584844"/>
                </a:lnTo>
                <a:lnTo>
                  <a:pt x="913064" y="584319"/>
                </a:lnTo>
                <a:lnTo>
                  <a:pt x="913064" y="584057"/>
                </a:lnTo>
                <a:lnTo>
                  <a:pt x="913589" y="583664"/>
                </a:lnTo>
                <a:lnTo>
                  <a:pt x="913064" y="583401"/>
                </a:lnTo>
                <a:lnTo>
                  <a:pt x="907163" y="584844"/>
                </a:lnTo>
                <a:lnTo>
                  <a:pt x="905721" y="584319"/>
                </a:lnTo>
                <a:lnTo>
                  <a:pt x="903885" y="581566"/>
                </a:lnTo>
                <a:lnTo>
                  <a:pt x="900738" y="579861"/>
                </a:lnTo>
                <a:lnTo>
                  <a:pt x="900476" y="579074"/>
                </a:lnTo>
                <a:lnTo>
                  <a:pt x="899689" y="579468"/>
                </a:lnTo>
                <a:lnTo>
                  <a:pt x="899296" y="579074"/>
                </a:lnTo>
                <a:lnTo>
                  <a:pt x="898509" y="579074"/>
                </a:lnTo>
                <a:lnTo>
                  <a:pt x="897066" y="578025"/>
                </a:lnTo>
                <a:lnTo>
                  <a:pt x="896411" y="577238"/>
                </a:lnTo>
                <a:lnTo>
                  <a:pt x="894706" y="576583"/>
                </a:lnTo>
                <a:lnTo>
                  <a:pt x="894313" y="576320"/>
                </a:lnTo>
                <a:lnTo>
                  <a:pt x="894050" y="576320"/>
                </a:lnTo>
                <a:lnTo>
                  <a:pt x="894050" y="576583"/>
                </a:lnTo>
                <a:lnTo>
                  <a:pt x="892870" y="575534"/>
                </a:lnTo>
                <a:lnTo>
                  <a:pt x="891952" y="575140"/>
                </a:lnTo>
                <a:lnTo>
                  <a:pt x="890116" y="572124"/>
                </a:lnTo>
                <a:lnTo>
                  <a:pt x="889723" y="571600"/>
                </a:lnTo>
                <a:lnTo>
                  <a:pt x="889723" y="570682"/>
                </a:lnTo>
                <a:lnTo>
                  <a:pt x="889067" y="570944"/>
                </a:lnTo>
                <a:lnTo>
                  <a:pt x="889067" y="571337"/>
                </a:lnTo>
                <a:lnTo>
                  <a:pt x="888412" y="570944"/>
                </a:lnTo>
                <a:lnTo>
                  <a:pt x="888018" y="571337"/>
                </a:lnTo>
                <a:lnTo>
                  <a:pt x="886969" y="571600"/>
                </a:lnTo>
                <a:lnTo>
                  <a:pt x="886576" y="571337"/>
                </a:lnTo>
                <a:lnTo>
                  <a:pt x="886969" y="570157"/>
                </a:lnTo>
                <a:lnTo>
                  <a:pt x="885133" y="569501"/>
                </a:lnTo>
                <a:lnTo>
                  <a:pt x="885133" y="568452"/>
                </a:lnTo>
                <a:lnTo>
                  <a:pt x="885789" y="567141"/>
                </a:lnTo>
                <a:lnTo>
                  <a:pt x="884871" y="563076"/>
                </a:lnTo>
                <a:lnTo>
                  <a:pt x="885527" y="560978"/>
                </a:lnTo>
                <a:lnTo>
                  <a:pt x="883035" y="560322"/>
                </a:lnTo>
                <a:lnTo>
                  <a:pt x="880544" y="561765"/>
                </a:lnTo>
                <a:lnTo>
                  <a:pt x="874250" y="560978"/>
                </a:lnTo>
                <a:lnTo>
                  <a:pt x="873463" y="562421"/>
                </a:lnTo>
                <a:lnTo>
                  <a:pt x="872414" y="561371"/>
                </a:lnTo>
                <a:lnTo>
                  <a:pt x="871627" y="561371"/>
                </a:lnTo>
                <a:lnTo>
                  <a:pt x="871234" y="560716"/>
                </a:lnTo>
                <a:lnTo>
                  <a:pt x="870971" y="560978"/>
                </a:lnTo>
                <a:lnTo>
                  <a:pt x="870184" y="560716"/>
                </a:lnTo>
                <a:lnTo>
                  <a:pt x="869529" y="561765"/>
                </a:lnTo>
                <a:lnTo>
                  <a:pt x="869135" y="561371"/>
                </a:lnTo>
                <a:lnTo>
                  <a:pt x="868873" y="562158"/>
                </a:lnTo>
                <a:lnTo>
                  <a:pt x="868480" y="561765"/>
                </a:lnTo>
                <a:lnTo>
                  <a:pt x="868873" y="565305"/>
                </a:lnTo>
                <a:lnTo>
                  <a:pt x="869135" y="565305"/>
                </a:lnTo>
                <a:lnTo>
                  <a:pt x="869135" y="566354"/>
                </a:lnTo>
                <a:lnTo>
                  <a:pt x="866775" y="565699"/>
                </a:lnTo>
                <a:lnTo>
                  <a:pt x="865988" y="565961"/>
                </a:lnTo>
                <a:lnTo>
                  <a:pt x="865595" y="565043"/>
                </a:lnTo>
                <a:lnTo>
                  <a:pt x="864808" y="564519"/>
                </a:lnTo>
                <a:lnTo>
                  <a:pt x="864808" y="566354"/>
                </a:lnTo>
                <a:lnTo>
                  <a:pt x="863103" y="566617"/>
                </a:lnTo>
                <a:lnTo>
                  <a:pt x="862710" y="565305"/>
                </a:lnTo>
                <a:lnTo>
                  <a:pt x="861399" y="565699"/>
                </a:lnTo>
                <a:lnTo>
                  <a:pt x="861399" y="565305"/>
                </a:lnTo>
                <a:lnTo>
                  <a:pt x="857727" y="565699"/>
                </a:lnTo>
                <a:lnTo>
                  <a:pt x="858514" y="570682"/>
                </a:lnTo>
                <a:lnTo>
                  <a:pt x="855629" y="570682"/>
                </a:lnTo>
                <a:lnTo>
                  <a:pt x="855367" y="573042"/>
                </a:lnTo>
                <a:lnTo>
                  <a:pt x="856416" y="573435"/>
                </a:lnTo>
                <a:lnTo>
                  <a:pt x="856022" y="576320"/>
                </a:lnTo>
                <a:lnTo>
                  <a:pt x="857071" y="576320"/>
                </a:lnTo>
                <a:lnTo>
                  <a:pt x="857071" y="576976"/>
                </a:lnTo>
                <a:lnTo>
                  <a:pt x="860350" y="577238"/>
                </a:lnTo>
                <a:lnTo>
                  <a:pt x="859694" y="579468"/>
                </a:lnTo>
                <a:lnTo>
                  <a:pt x="861005" y="579861"/>
                </a:lnTo>
                <a:lnTo>
                  <a:pt x="861005" y="580517"/>
                </a:lnTo>
                <a:lnTo>
                  <a:pt x="861399" y="581172"/>
                </a:lnTo>
                <a:lnTo>
                  <a:pt x="861792" y="581566"/>
                </a:lnTo>
                <a:lnTo>
                  <a:pt x="861792" y="582615"/>
                </a:lnTo>
                <a:lnTo>
                  <a:pt x="864808" y="585499"/>
                </a:lnTo>
                <a:lnTo>
                  <a:pt x="864152" y="587204"/>
                </a:lnTo>
                <a:lnTo>
                  <a:pt x="865988" y="587860"/>
                </a:lnTo>
                <a:lnTo>
                  <a:pt x="865595" y="590876"/>
                </a:lnTo>
                <a:lnTo>
                  <a:pt x="863103" y="591925"/>
                </a:lnTo>
                <a:lnTo>
                  <a:pt x="860350" y="594023"/>
                </a:lnTo>
                <a:lnTo>
                  <a:pt x="860350" y="594416"/>
                </a:lnTo>
                <a:lnTo>
                  <a:pt x="858907" y="595859"/>
                </a:lnTo>
                <a:lnTo>
                  <a:pt x="858907" y="596121"/>
                </a:lnTo>
                <a:lnTo>
                  <a:pt x="857071" y="597301"/>
                </a:lnTo>
                <a:lnTo>
                  <a:pt x="857071" y="598219"/>
                </a:lnTo>
                <a:lnTo>
                  <a:pt x="856809" y="599006"/>
                </a:lnTo>
                <a:lnTo>
                  <a:pt x="855367" y="600055"/>
                </a:lnTo>
                <a:lnTo>
                  <a:pt x="854973" y="602153"/>
                </a:lnTo>
                <a:lnTo>
                  <a:pt x="852613" y="605300"/>
                </a:lnTo>
                <a:lnTo>
                  <a:pt x="850384" y="609496"/>
                </a:lnTo>
                <a:lnTo>
                  <a:pt x="848548" y="611726"/>
                </a:lnTo>
                <a:lnTo>
                  <a:pt x="848548" y="612775"/>
                </a:lnTo>
                <a:lnTo>
                  <a:pt x="843434" y="615660"/>
                </a:lnTo>
                <a:lnTo>
                  <a:pt x="842909" y="616578"/>
                </a:lnTo>
                <a:lnTo>
                  <a:pt x="841467" y="617758"/>
                </a:lnTo>
                <a:lnTo>
                  <a:pt x="841073" y="618020"/>
                </a:lnTo>
                <a:lnTo>
                  <a:pt x="840418" y="618413"/>
                </a:lnTo>
                <a:lnTo>
                  <a:pt x="840156" y="618020"/>
                </a:lnTo>
                <a:lnTo>
                  <a:pt x="839369" y="615922"/>
                </a:lnTo>
                <a:lnTo>
                  <a:pt x="837533" y="614873"/>
                </a:lnTo>
                <a:lnTo>
                  <a:pt x="837271" y="614217"/>
                </a:lnTo>
                <a:lnTo>
                  <a:pt x="836877" y="613037"/>
                </a:lnTo>
                <a:lnTo>
                  <a:pt x="836090" y="612119"/>
                </a:lnTo>
                <a:lnTo>
                  <a:pt x="835173" y="610677"/>
                </a:lnTo>
                <a:lnTo>
                  <a:pt x="835435" y="607398"/>
                </a:lnTo>
                <a:lnTo>
                  <a:pt x="833730" y="608054"/>
                </a:lnTo>
                <a:lnTo>
                  <a:pt x="831894" y="608054"/>
                </a:lnTo>
                <a:lnTo>
                  <a:pt x="830190" y="608841"/>
                </a:lnTo>
                <a:lnTo>
                  <a:pt x="828091" y="609496"/>
                </a:lnTo>
                <a:lnTo>
                  <a:pt x="826256" y="610939"/>
                </a:lnTo>
                <a:lnTo>
                  <a:pt x="824158" y="611332"/>
                </a:lnTo>
                <a:lnTo>
                  <a:pt x="823895" y="610939"/>
                </a:lnTo>
                <a:lnTo>
                  <a:pt x="821928" y="610283"/>
                </a:lnTo>
                <a:lnTo>
                  <a:pt x="820617" y="608841"/>
                </a:lnTo>
                <a:lnTo>
                  <a:pt x="819175" y="608841"/>
                </a:lnTo>
                <a:lnTo>
                  <a:pt x="818912" y="608841"/>
                </a:lnTo>
                <a:lnTo>
                  <a:pt x="817732" y="609234"/>
                </a:lnTo>
                <a:lnTo>
                  <a:pt x="816814" y="608841"/>
                </a:lnTo>
                <a:lnTo>
                  <a:pt x="816814" y="608579"/>
                </a:lnTo>
                <a:lnTo>
                  <a:pt x="816814" y="608054"/>
                </a:lnTo>
                <a:lnTo>
                  <a:pt x="815634" y="607136"/>
                </a:lnTo>
                <a:lnTo>
                  <a:pt x="814192" y="607136"/>
                </a:lnTo>
                <a:lnTo>
                  <a:pt x="813929" y="605956"/>
                </a:lnTo>
                <a:lnTo>
                  <a:pt x="812749" y="605694"/>
                </a:lnTo>
                <a:lnTo>
                  <a:pt x="812487" y="605300"/>
                </a:lnTo>
                <a:lnTo>
                  <a:pt x="812487" y="605038"/>
                </a:lnTo>
                <a:lnTo>
                  <a:pt x="812749" y="604645"/>
                </a:lnTo>
                <a:lnTo>
                  <a:pt x="813143" y="604382"/>
                </a:lnTo>
                <a:lnTo>
                  <a:pt x="812749" y="604382"/>
                </a:lnTo>
                <a:lnTo>
                  <a:pt x="812749" y="603858"/>
                </a:lnTo>
                <a:lnTo>
                  <a:pt x="812749" y="603596"/>
                </a:lnTo>
                <a:lnTo>
                  <a:pt x="811438" y="603596"/>
                </a:lnTo>
                <a:lnTo>
                  <a:pt x="810651" y="603858"/>
                </a:lnTo>
                <a:lnTo>
                  <a:pt x="808815" y="603858"/>
                </a:lnTo>
                <a:lnTo>
                  <a:pt x="807373" y="603596"/>
                </a:lnTo>
                <a:lnTo>
                  <a:pt x="806717" y="603858"/>
                </a:lnTo>
                <a:lnTo>
                  <a:pt x="806061" y="603596"/>
                </a:lnTo>
                <a:lnTo>
                  <a:pt x="805275" y="603858"/>
                </a:lnTo>
                <a:lnTo>
                  <a:pt x="804619" y="603858"/>
                </a:lnTo>
                <a:lnTo>
                  <a:pt x="803570" y="602415"/>
                </a:lnTo>
                <a:lnTo>
                  <a:pt x="803570" y="601760"/>
                </a:lnTo>
                <a:lnTo>
                  <a:pt x="801734" y="599399"/>
                </a:lnTo>
                <a:lnTo>
                  <a:pt x="801079" y="599006"/>
                </a:lnTo>
                <a:lnTo>
                  <a:pt x="800292" y="598613"/>
                </a:lnTo>
                <a:lnTo>
                  <a:pt x="799374" y="598613"/>
                </a:lnTo>
                <a:lnTo>
                  <a:pt x="797538" y="599399"/>
                </a:lnTo>
                <a:lnTo>
                  <a:pt x="796489" y="599662"/>
                </a:lnTo>
                <a:lnTo>
                  <a:pt x="796096" y="599662"/>
                </a:lnTo>
                <a:lnTo>
                  <a:pt x="795833" y="599399"/>
                </a:lnTo>
                <a:lnTo>
                  <a:pt x="795047" y="599399"/>
                </a:lnTo>
                <a:lnTo>
                  <a:pt x="794391" y="599006"/>
                </a:lnTo>
                <a:lnTo>
                  <a:pt x="793997" y="599006"/>
                </a:lnTo>
                <a:lnTo>
                  <a:pt x="793997" y="599399"/>
                </a:lnTo>
                <a:lnTo>
                  <a:pt x="793735" y="599399"/>
                </a:lnTo>
                <a:lnTo>
                  <a:pt x="792555" y="599399"/>
                </a:lnTo>
                <a:lnTo>
                  <a:pt x="792293" y="599662"/>
                </a:lnTo>
                <a:lnTo>
                  <a:pt x="791637" y="599662"/>
                </a:lnTo>
                <a:lnTo>
                  <a:pt x="791637" y="600055"/>
                </a:lnTo>
                <a:lnTo>
                  <a:pt x="790195" y="600055"/>
                </a:lnTo>
                <a:lnTo>
                  <a:pt x="789408" y="600055"/>
                </a:lnTo>
                <a:lnTo>
                  <a:pt x="788228" y="599006"/>
                </a:lnTo>
                <a:lnTo>
                  <a:pt x="787310" y="599006"/>
                </a:lnTo>
                <a:lnTo>
                  <a:pt x="786261" y="598613"/>
                </a:lnTo>
                <a:lnTo>
                  <a:pt x="785867" y="599006"/>
                </a:lnTo>
                <a:lnTo>
                  <a:pt x="785212" y="599006"/>
                </a:lnTo>
                <a:lnTo>
                  <a:pt x="784818" y="599006"/>
                </a:lnTo>
                <a:lnTo>
                  <a:pt x="782720" y="597301"/>
                </a:lnTo>
                <a:lnTo>
                  <a:pt x="781933" y="597957"/>
                </a:lnTo>
                <a:lnTo>
                  <a:pt x="779835" y="598219"/>
                </a:lnTo>
                <a:lnTo>
                  <a:pt x="778786" y="598219"/>
                </a:lnTo>
                <a:lnTo>
                  <a:pt x="778393" y="598613"/>
                </a:lnTo>
                <a:lnTo>
                  <a:pt x="776295" y="599662"/>
                </a:lnTo>
                <a:lnTo>
                  <a:pt x="774852" y="601497"/>
                </a:lnTo>
                <a:lnTo>
                  <a:pt x="774459" y="601497"/>
                </a:lnTo>
                <a:lnTo>
                  <a:pt x="773803" y="602153"/>
                </a:lnTo>
                <a:lnTo>
                  <a:pt x="772754" y="604382"/>
                </a:lnTo>
                <a:lnTo>
                  <a:pt x="772361" y="605694"/>
                </a:lnTo>
                <a:lnTo>
                  <a:pt x="771705" y="605956"/>
                </a:lnTo>
                <a:lnTo>
                  <a:pt x="771312" y="606349"/>
                </a:lnTo>
                <a:lnTo>
                  <a:pt x="767771" y="607136"/>
                </a:lnTo>
                <a:lnTo>
                  <a:pt x="762395" y="606349"/>
                </a:lnTo>
                <a:lnTo>
                  <a:pt x="762133" y="604645"/>
                </a:lnTo>
                <a:lnTo>
                  <a:pt x="753609" y="594023"/>
                </a:lnTo>
                <a:lnTo>
                  <a:pt x="752822" y="593236"/>
                </a:lnTo>
                <a:lnTo>
                  <a:pt x="752560" y="591925"/>
                </a:lnTo>
                <a:lnTo>
                  <a:pt x="752560" y="588647"/>
                </a:lnTo>
                <a:lnTo>
                  <a:pt x="752167" y="587860"/>
                </a:lnTo>
                <a:lnTo>
                  <a:pt x="751773" y="585106"/>
                </a:lnTo>
                <a:lnTo>
                  <a:pt x="750462" y="581959"/>
                </a:lnTo>
                <a:lnTo>
                  <a:pt x="750462" y="579074"/>
                </a:lnTo>
                <a:lnTo>
                  <a:pt x="750724" y="577238"/>
                </a:lnTo>
                <a:lnTo>
                  <a:pt x="749675" y="576583"/>
                </a:lnTo>
                <a:lnTo>
                  <a:pt x="749675" y="575140"/>
                </a:lnTo>
                <a:lnTo>
                  <a:pt x="749020" y="573698"/>
                </a:lnTo>
                <a:lnTo>
                  <a:pt x="749937" y="571337"/>
                </a:lnTo>
                <a:lnTo>
                  <a:pt x="749937" y="570682"/>
                </a:lnTo>
                <a:lnTo>
                  <a:pt x="748495" y="569501"/>
                </a:lnTo>
                <a:lnTo>
                  <a:pt x="747839" y="569895"/>
                </a:lnTo>
                <a:lnTo>
                  <a:pt x="747577" y="569239"/>
                </a:lnTo>
                <a:lnTo>
                  <a:pt x="747184" y="568715"/>
                </a:lnTo>
                <a:lnTo>
                  <a:pt x="744299" y="569895"/>
                </a:lnTo>
                <a:lnTo>
                  <a:pt x="742856" y="569895"/>
                </a:lnTo>
                <a:lnTo>
                  <a:pt x="743643" y="570157"/>
                </a:lnTo>
                <a:lnTo>
                  <a:pt x="743381" y="570682"/>
                </a:lnTo>
                <a:lnTo>
                  <a:pt x="740758" y="568715"/>
                </a:lnTo>
                <a:lnTo>
                  <a:pt x="740758" y="568452"/>
                </a:lnTo>
                <a:lnTo>
                  <a:pt x="740496" y="567404"/>
                </a:lnTo>
                <a:lnTo>
                  <a:pt x="741938" y="566354"/>
                </a:lnTo>
                <a:lnTo>
                  <a:pt x="740758" y="564519"/>
                </a:lnTo>
                <a:lnTo>
                  <a:pt x="740758" y="563863"/>
                </a:lnTo>
                <a:lnTo>
                  <a:pt x="740496" y="563863"/>
                </a:lnTo>
                <a:lnTo>
                  <a:pt x="740496" y="563601"/>
                </a:lnTo>
                <a:lnTo>
                  <a:pt x="739709" y="563601"/>
                </a:lnTo>
                <a:lnTo>
                  <a:pt x="738005" y="560322"/>
                </a:lnTo>
                <a:lnTo>
                  <a:pt x="737218" y="557175"/>
                </a:lnTo>
                <a:lnTo>
                  <a:pt x="737611" y="557175"/>
                </a:lnTo>
                <a:lnTo>
                  <a:pt x="736956" y="555733"/>
                </a:lnTo>
                <a:lnTo>
                  <a:pt x="736562" y="552979"/>
                </a:lnTo>
                <a:lnTo>
                  <a:pt x="736300" y="551537"/>
                </a:lnTo>
                <a:lnTo>
                  <a:pt x="736562" y="550881"/>
                </a:lnTo>
                <a:lnTo>
                  <a:pt x="739709" y="550881"/>
                </a:lnTo>
                <a:lnTo>
                  <a:pt x="739316" y="549701"/>
                </a:lnTo>
                <a:lnTo>
                  <a:pt x="738398" y="547996"/>
                </a:lnTo>
                <a:lnTo>
                  <a:pt x="737611" y="548258"/>
                </a:lnTo>
                <a:lnTo>
                  <a:pt x="736956" y="546160"/>
                </a:lnTo>
                <a:lnTo>
                  <a:pt x="736956" y="545898"/>
                </a:lnTo>
                <a:lnTo>
                  <a:pt x="738398" y="545505"/>
                </a:lnTo>
                <a:lnTo>
                  <a:pt x="738005" y="544456"/>
                </a:lnTo>
                <a:lnTo>
                  <a:pt x="738398" y="543800"/>
                </a:lnTo>
                <a:lnTo>
                  <a:pt x="739054" y="543275"/>
                </a:lnTo>
                <a:lnTo>
                  <a:pt x="740103" y="543275"/>
                </a:lnTo>
                <a:lnTo>
                  <a:pt x="740758" y="542620"/>
                </a:lnTo>
                <a:lnTo>
                  <a:pt x="741414" y="541177"/>
                </a:lnTo>
                <a:lnTo>
                  <a:pt x="742594" y="541177"/>
                </a:lnTo>
                <a:lnTo>
                  <a:pt x="742856" y="539473"/>
                </a:lnTo>
                <a:lnTo>
                  <a:pt x="741938" y="538817"/>
                </a:lnTo>
                <a:lnTo>
                  <a:pt x="741938" y="538161"/>
                </a:lnTo>
                <a:lnTo>
                  <a:pt x="742856" y="538161"/>
                </a:lnTo>
                <a:lnTo>
                  <a:pt x="743643" y="537637"/>
                </a:lnTo>
                <a:lnTo>
                  <a:pt x="745479" y="538161"/>
                </a:lnTo>
                <a:lnTo>
                  <a:pt x="748495" y="538817"/>
                </a:lnTo>
                <a:lnTo>
                  <a:pt x="748495" y="538424"/>
                </a:lnTo>
                <a:lnTo>
                  <a:pt x="748495" y="536981"/>
                </a:lnTo>
                <a:lnTo>
                  <a:pt x="748233" y="535801"/>
                </a:lnTo>
                <a:lnTo>
                  <a:pt x="748495" y="535539"/>
                </a:lnTo>
                <a:lnTo>
                  <a:pt x="749937" y="535539"/>
                </a:lnTo>
                <a:lnTo>
                  <a:pt x="749937" y="534883"/>
                </a:lnTo>
                <a:lnTo>
                  <a:pt x="749937" y="533703"/>
                </a:lnTo>
                <a:lnTo>
                  <a:pt x="751380" y="533703"/>
                </a:lnTo>
                <a:lnTo>
                  <a:pt x="751380" y="533047"/>
                </a:lnTo>
                <a:lnTo>
                  <a:pt x="753609" y="533047"/>
                </a:lnTo>
                <a:lnTo>
                  <a:pt x="753609" y="532260"/>
                </a:lnTo>
                <a:lnTo>
                  <a:pt x="755838" y="532260"/>
                </a:lnTo>
                <a:lnTo>
                  <a:pt x="757543" y="531343"/>
                </a:lnTo>
                <a:lnTo>
                  <a:pt x="758199" y="531343"/>
                </a:lnTo>
                <a:lnTo>
                  <a:pt x="759641" y="530556"/>
                </a:lnTo>
                <a:lnTo>
                  <a:pt x="760035" y="529113"/>
                </a:lnTo>
                <a:lnTo>
                  <a:pt x="761477" y="528458"/>
                </a:lnTo>
                <a:lnTo>
                  <a:pt x="761739" y="527409"/>
                </a:lnTo>
                <a:lnTo>
                  <a:pt x="762395" y="528064"/>
                </a:lnTo>
                <a:lnTo>
                  <a:pt x="763182" y="528064"/>
                </a:lnTo>
                <a:lnTo>
                  <a:pt x="763575" y="527802"/>
                </a:lnTo>
                <a:lnTo>
                  <a:pt x="765280" y="525704"/>
                </a:lnTo>
                <a:lnTo>
                  <a:pt x="767116" y="524917"/>
                </a:lnTo>
                <a:lnTo>
                  <a:pt x="768034" y="523475"/>
                </a:lnTo>
                <a:lnTo>
                  <a:pt x="768820" y="523081"/>
                </a:lnTo>
                <a:lnTo>
                  <a:pt x="769476" y="522819"/>
                </a:lnTo>
                <a:lnTo>
                  <a:pt x="769476" y="523081"/>
                </a:lnTo>
                <a:lnTo>
                  <a:pt x="770656" y="522426"/>
                </a:lnTo>
                <a:lnTo>
                  <a:pt x="774197" y="519541"/>
                </a:lnTo>
                <a:lnTo>
                  <a:pt x="776557" y="521376"/>
                </a:lnTo>
                <a:lnTo>
                  <a:pt x="775901" y="517836"/>
                </a:lnTo>
                <a:lnTo>
                  <a:pt x="774852" y="514295"/>
                </a:lnTo>
                <a:lnTo>
                  <a:pt x="773017" y="504461"/>
                </a:lnTo>
                <a:lnTo>
                  <a:pt x="773017" y="503018"/>
                </a:lnTo>
                <a:lnTo>
                  <a:pt x="772754" y="500527"/>
                </a:lnTo>
                <a:lnTo>
                  <a:pt x="772361" y="498035"/>
                </a:lnTo>
                <a:lnTo>
                  <a:pt x="772754" y="497642"/>
                </a:lnTo>
                <a:lnTo>
                  <a:pt x="772361" y="497379"/>
                </a:lnTo>
                <a:lnTo>
                  <a:pt x="772361" y="496855"/>
                </a:lnTo>
                <a:lnTo>
                  <a:pt x="772099" y="496855"/>
                </a:lnTo>
                <a:lnTo>
                  <a:pt x="771705" y="496855"/>
                </a:lnTo>
                <a:lnTo>
                  <a:pt x="771312" y="497379"/>
                </a:lnTo>
                <a:lnTo>
                  <a:pt x="770656" y="497642"/>
                </a:lnTo>
                <a:lnTo>
                  <a:pt x="767378" y="494101"/>
                </a:lnTo>
                <a:lnTo>
                  <a:pt x="766722" y="493052"/>
                </a:lnTo>
                <a:lnTo>
                  <a:pt x="766329" y="492397"/>
                </a:lnTo>
                <a:lnTo>
                  <a:pt x="765673" y="491741"/>
                </a:lnTo>
                <a:lnTo>
                  <a:pt x="763837" y="490954"/>
                </a:lnTo>
                <a:lnTo>
                  <a:pt x="762919" y="490954"/>
                </a:lnTo>
                <a:lnTo>
                  <a:pt x="760690" y="491741"/>
                </a:lnTo>
                <a:lnTo>
                  <a:pt x="756756" y="491216"/>
                </a:lnTo>
                <a:lnTo>
                  <a:pt x="756101" y="490298"/>
                </a:lnTo>
                <a:lnTo>
                  <a:pt x="753871" y="489774"/>
                </a:lnTo>
                <a:lnTo>
                  <a:pt x="753216" y="488856"/>
                </a:lnTo>
                <a:lnTo>
                  <a:pt x="752167" y="487676"/>
                </a:lnTo>
                <a:lnTo>
                  <a:pt x="751773" y="486758"/>
                </a:lnTo>
                <a:lnTo>
                  <a:pt x="750724" y="485971"/>
                </a:lnTo>
                <a:lnTo>
                  <a:pt x="750462" y="484922"/>
                </a:lnTo>
                <a:lnTo>
                  <a:pt x="747839" y="484922"/>
                </a:lnTo>
                <a:lnTo>
                  <a:pt x="747184" y="484660"/>
                </a:lnTo>
                <a:lnTo>
                  <a:pt x="745741" y="484660"/>
                </a:lnTo>
                <a:lnTo>
                  <a:pt x="744692" y="484135"/>
                </a:lnTo>
                <a:lnTo>
                  <a:pt x="744037" y="483873"/>
                </a:lnTo>
                <a:lnTo>
                  <a:pt x="743643" y="483873"/>
                </a:lnTo>
                <a:lnTo>
                  <a:pt x="742201" y="483480"/>
                </a:lnTo>
                <a:lnTo>
                  <a:pt x="741938" y="483217"/>
                </a:lnTo>
                <a:lnTo>
                  <a:pt x="741414" y="483480"/>
                </a:lnTo>
                <a:lnTo>
                  <a:pt x="740496" y="482693"/>
                </a:lnTo>
                <a:lnTo>
                  <a:pt x="739316" y="482693"/>
                </a:lnTo>
                <a:lnTo>
                  <a:pt x="738660" y="482693"/>
                </a:lnTo>
                <a:lnTo>
                  <a:pt x="738660" y="481381"/>
                </a:lnTo>
                <a:lnTo>
                  <a:pt x="739054" y="481381"/>
                </a:lnTo>
                <a:lnTo>
                  <a:pt x="739054" y="480595"/>
                </a:lnTo>
                <a:lnTo>
                  <a:pt x="740103" y="481381"/>
                </a:lnTo>
                <a:lnTo>
                  <a:pt x="740496" y="480988"/>
                </a:lnTo>
                <a:lnTo>
                  <a:pt x="740758" y="481381"/>
                </a:lnTo>
                <a:lnTo>
                  <a:pt x="741152" y="479939"/>
                </a:lnTo>
                <a:lnTo>
                  <a:pt x="740758" y="479284"/>
                </a:lnTo>
                <a:lnTo>
                  <a:pt x="741152" y="478759"/>
                </a:lnTo>
                <a:lnTo>
                  <a:pt x="740496" y="477316"/>
                </a:lnTo>
                <a:lnTo>
                  <a:pt x="740496" y="476661"/>
                </a:lnTo>
                <a:lnTo>
                  <a:pt x="738660" y="475218"/>
                </a:lnTo>
                <a:lnTo>
                  <a:pt x="739316" y="475218"/>
                </a:lnTo>
                <a:lnTo>
                  <a:pt x="739316" y="474563"/>
                </a:lnTo>
                <a:lnTo>
                  <a:pt x="739054" y="474301"/>
                </a:lnTo>
                <a:lnTo>
                  <a:pt x="739054" y="474563"/>
                </a:lnTo>
                <a:lnTo>
                  <a:pt x="738398" y="474956"/>
                </a:lnTo>
                <a:lnTo>
                  <a:pt x="738005" y="474563"/>
                </a:lnTo>
                <a:lnTo>
                  <a:pt x="737218" y="474301"/>
                </a:lnTo>
                <a:lnTo>
                  <a:pt x="736562" y="474956"/>
                </a:lnTo>
                <a:lnTo>
                  <a:pt x="736562" y="472465"/>
                </a:lnTo>
                <a:lnTo>
                  <a:pt x="736562" y="472202"/>
                </a:lnTo>
                <a:lnTo>
                  <a:pt x="735775" y="472202"/>
                </a:lnTo>
                <a:lnTo>
                  <a:pt x="735775" y="471022"/>
                </a:lnTo>
                <a:lnTo>
                  <a:pt x="736300" y="470760"/>
                </a:lnTo>
                <a:lnTo>
                  <a:pt x="737611" y="470367"/>
                </a:lnTo>
                <a:lnTo>
                  <a:pt x="738005" y="468924"/>
                </a:lnTo>
                <a:lnTo>
                  <a:pt x="739054" y="469317"/>
                </a:lnTo>
                <a:lnTo>
                  <a:pt x="739054" y="468268"/>
                </a:lnTo>
                <a:lnTo>
                  <a:pt x="738005" y="468662"/>
                </a:lnTo>
                <a:lnTo>
                  <a:pt x="737611" y="467219"/>
                </a:lnTo>
                <a:lnTo>
                  <a:pt x="738660" y="467219"/>
                </a:lnTo>
                <a:lnTo>
                  <a:pt x="738398" y="465384"/>
                </a:lnTo>
                <a:lnTo>
                  <a:pt x="735513" y="465121"/>
                </a:lnTo>
                <a:lnTo>
                  <a:pt x="735120" y="461581"/>
                </a:lnTo>
                <a:lnTo>
                  <a:pt x="733677" y="462236"/>
                </a:lnTo>
                <a:lnTo>
                  <a:pt x="733022" y="460401"/>
                </a:lnTo>
                <a:lnTo>
                  <a:pt x="724498" y="463679"/>
                </a:lnTo>
                <a:lnTo>
                  <a:pt x="723842" y="464597"/>
                </a:lnTo>
                <a:lnTo>
                  <a:pt x="723056" y="464335"/>
                </a:lnTo>
                <a:lnTo>
                  <a:pt x="723842" y="463679"/>
                </a:lnTo>
                <a:lnTo>
                  <a:pt x="723449" y="462892"/>
                </a:lnTo>
                <a:lnTo>
                  <a:pt x="723056" y="463941"/>
                </a:lnTo>
                <a:lnTo>
                  <a:pt x="722662" y="463286"/>
                </a:lnTo>
                <a:lnTo>
                  <a:pt x="721744" y="462499"/>
                </a:lnTo>
                <a:lnTo>
                  <a:pt x="721744" y="462236"/>
                </a:lnTo>
                <a:lnTo>
                  <a:pt x="715975" y="462892"/>
                </a:lnTo>
                <a:lnTo>
                  <a:pt x="715581" y="462236"/>
                </a:lnTo>
                <a:lnTo>
                  <a:pt x="714139" y="462236"/>
                </a:lnTo>
                <a:lnTo>
                  <a:pt x="712696" y="463679"/>
                </a:lnTo>
                <a:lnTo>
                  <a:pt x="712041" y="462499"/>
                </a:lnTo>
                <a:lnTo>
                  <a:pt x="710992" y="462499"/>
                </a:lnTo>
                <a:lnTo>
                  <a:pt x="710598" y="462236"/>
                </a:lnTo>
                <a:lnTo>
                  <a:pt x="708238" y="462892"/>
                </a:lnTo>
                <a:lnTo>
                  <a:pt x="707844" y="463286"/>
                </a:lnTo>
                <a:lnTo>
                  <a:pt x="705615" y="463679"/>
                </a:lnTo>
                <a:lnTo>
                  <a:pt x="706140" y="462892"/>
                </a:lnTo>
                <a:lnTo>
                  <a:pt x="703911" y="463286"/>
                </a:lnTo>
                <a:lnTo>
                  <a:pt x="702599" y="463286"/>
                </a:lnTo>
                <a:lnTo>
                  <a:pt x="701419" y="461843"/>
                </a:lnTo>
                <a:lnTo>
                  <a:pt x="700763" y="461581"/>
                </a:lnTo>
                <a:lnTo>
                  <a:pt x="699977" y="461581"/>
                </a:lnTo>
                <a:lnTo>
                  <a:pt x="699714" y="462236"/>
                </a:lnTo>
                <a:lnTo>
                  <a:pt x="699321" y="462892"/>
                </a:lnTo>
                <a:lnTo>
                  <a:pt x="696436" y="461843"/>
                </a:lnTo>
                <a:lnTo>
                  <a:pt x="695518" y="460794"/>
                </a:lnTo>
                <a:lnTo>
                  <a:pt x="693158" y="460138"/>
                </a:lnTo>
                <a:lnTo>
                  <a:pt x="693158" y="460401"/>
                </a:lnTo>
                <a:lnTo>
                  <a:pt x="692502" y="460138"/>
                </a:lnTo>
                <a:lnTo>
                  <a:pt x="692502" y="460401"/>
                </a:lnTo>
                <a:lnTo>
                  <a:pt x="692240" y="460138"/>
                </a:lnTo>
                <a:lnTo>
                  <a:pt x="691846" y="460401"/>
                </a:lnTo>
                <a:lnTo>
                  <a:pt x="691060" y="460401"/>
                </a:lnTo>
                <a:lnTo>
                  <a:pt x="689748" y="460401"/>
                </a:lnTo>
                <a:lnTo>
                  <a:pt x="688044" y="458303"/>
                </a:lnTo>
                <a:lnTo>
                  <a:pt x="687519" y="457253"/>
                </a:lnTo>
                <a:lnTo>
                  <a:pt x="687257" y="457253"/>
                </a:lnTo>
                <a:lnTo>
                  <a:pt x="686077" y="459745"/>
                </a:lnTo>
                <a:lnTo>
                  <a:pt x="685159" y="458958"/>
                </a:lnTo>
                <a:lnTo>
                  <a:pt x="685159" y="458040"/>
                </a:lnTo>
                <a:lnTo>
                  <a:pt x="684372" y="458040"/>
                </a:lnTo>
                <a:lnTo>
                  <a:pt x="684372" y="457516"/>
                </a:lnTo>
                <a:lnTo>
                  <a:pt x="682667" y="458696"/>
                </a:lnTo>
                <a:lnTo>
                  <a:pt x="682405" y="458958"/>
                </a:lnTo>
                <a:lnTo>
                  <a:pt x="682667" y="459745"/>
                </a:lnTo>
                <a:lnTo>
                  <a:pt x="680438" y="462236"/>
                </a:lnTo>
                <a:lnTo>
                  <a:pt x="679520" y="461581"/>
                </a:lnTo>
                <a:lnTo>
                  <a:pt x="678996" y="462892"/>
                </a:lnTo>
                <a:lnTo>
                  <a:pt x="678996" y="464597"/>
                </a:lnTo>
                <a:lnTo>
                  <a:pt x="678733" y="465384"/>
                </a:lnTo>
                <a:lnTo>
                  <a:pt x="678078" y="466826"/>
                </a:lnTo>
                <a:lnTo>
                  <a:pt x="676898" y="468924"/>
                </a:lnTo>
                <a:lnTo>
                  <a:pt x="675980" y="471678"/>
                </a:lnTo>
                <a:lnTo>
                  <a:pt x="675980" y="473907"/>
                </a:lnTo>
                <a:lnTo>
                  <a:pt x="674537" y="475218"/>
                </a:lnTo>
                <a:lnTo>
                  <a:pt x="674144" y="476005"/>
                </a:lnTo>
                <a:lnTo>
                  <a:pt x="674144" y="478497"/>
                </a:lnTo>
                <a:lnTo>
                  <a:pt x="674144" y="480595"/>
                </a:lnTo>
                <a:lnTo>
                  <a:pt x="673095" y="480201"/>
                </a:lnTo>
                <a:lnTo>
                  <a:pt x="673095" y="480595"/>
                </a:lnTo>
                <a:lnTo>
                  <a:pt x="673882" y="482037"/>
                </a:lnTo>
                <a:lnTo>
                  <a:pt x="674537" y="482300"/>
                </a:lnTo>
                <a:lnTo>
                  <a:pt x="674144" y="483480"/>
                </a:lnTo>
                <a:lnTo>
                  <a:pt x="674144" y="484922"/>
                </a:lnTo>
                <a:lnTo>
                  <a:pt x="673882" y="486758"/>
                </a:lnTo>
                <a:lnTo>
                  <a:pt x="673095" y="486758"/>
                </a:lnTo>
                <a:lnTo>
                  <a:pt x="672701" y="486758"/>
                </a:lnTo>
                <a:lnTo>
                  <a:pt x="672439" y="487020"/>
                </a:lnTo>
                <a:lnTo>
                  <a:pt x="672046" y="487676"/>
                </a:lnTo>
                <a:lnTo>
                  <a:pt x="671259" y="487414"/>
                </a:lnTo>
                <a:lnTo>
                  <a:pt x="671259" y="487676"/>
                </a:lnTo>
                <a:lnTo>
                  <a:pt x="669817" y="488856"/>
                </a:lnTo>
                <a:lnTo>
                  <a:pt x="667063" y="490561"/>
                </a:lnTo>
                <a:lnTo>
                  <a:pt x="665620" y="492003"/>
                </a:lnTo>
                <a:lnTo>
                  <a:pt x="663784" y="493839"/>
                </a:lnTo>
                <a:lnTo>
                  <a:pt x="663129" y="493839"/>
                </a:lnTo>
                <a:lnTo>
                  <a:pt x="662867" y="493446"/>
                </a:lnTo>
                <a:lnTo>
                  <a:pt x="662342" y="493446"/>
                </a:lnTo>
                <a:lnTo>
                  <a:pt x="662080" y="493839"/>
                </a:lnTo>
                <a:lnTo>
                  <a:pt x="661686" y="494101"/>
                </a:lnTo>
                <a:lnTo>
                  <a:pt x="661031" y="494757"/>
                </a:lnTo>
                <a:lnTo>
                  <a:pt x="660769" y="494757"/>
                </a:lnTo>
                <a:lnTo>
                  <a:pt x="660244" y="494757"/>
                </a:lnTo>
                <a:lnTo>
                  <a:pt x="659588" y="494101"/>
                </a:lnTo>
                <a:lnTo>
                  <a:pt x="659326" y="494101"/>
                </a:lnTo>
                <a:lnTo>
                  <a:pt x="658802" y="494495"/>
                </a:lnTo>
                <a:lnTo>
                  <a:pt x="658539" y="495544"/>
                </a:lnTo>
                <a:lnTo>
                  <a:pt x="657884" y="495937"/>
                </a:lnTo>
                <a:lnTo>
                  <a:pt x="656703" y="495937"/>
                </a:lnTo>
                <a:lnTo>
                  <a:pt x="655786" y="494757"/>
                </a:lnTo>
                <a:lnTo>
                  <a:pt x="654605" y="494757"/>
                </a:lnTo>
                <a:lnTo>
                  <a:pt x="653950" y="494757"/>
                </a:lnTo>
                <a:lnTo>
                  <a:pt x="653163" y="494495"/>
                </a:lnTo>
                <a:lnTo>
                  <a:pt x="652507" y="494757"/>
                </a:lnTo>
                <a:lnTo>
                  <a:pt x="651720" y="494757"/>
                </a:lnTo>
                <a:lnTo>
                  <a:pt x="651458" y="494495"/>
                </a:lnTo>
                <a:lnTo>
                  <a:pt x="651065" y="494495"/>
                </a:lnTo>
                <a:lnTo>
                  <a:pt x="650016" y="495544"/>
                </a:lnTo>
                <a:lnTo>
                  <a:pt x="649622" y="495544"/>
                </a:lnTo>
                <a:lnTo>
                  <a:pt x="649622" y="495150"/>
                </a:lnTo>
                <a:lnTo>
                  <a:pt x="648967" y="494757"/>
                </a:lnTo>
                <a:lnTo>
                  <a:pt x="648704" y="494757"/>
                </a:lnTo>
                <a:lnTo>
                  <a:pt x="648311" y="494757"/>
                </a:lnTo>
                <a:lnTo>
                  <a:pt x="647918" y="495150"/>
                </a:lnTo>
                <a:lnTo>
                  <a:pt x="647918" y="495937"/>
                </a:lnTo>
                <a:lnTo>
                  <a:pt x="647262" y="496199"/>
                </a:lnTo>
                <a:lnTo>
                  <a:pt x="646869" y="496593"/>
                </a:lnTo>
                <a:lnTo>
                  <a:pt x="646606" y="496593"/>
                </a:lnTo>
                <a:lnTo>
                  <a:pt x="645820" y="496593"/>
                </a:lnTo>
                <a:lnTo>
                  <a:pt x="644377" y="496199"/>
                </a:lnTo>
                <a:lnTo>
                  <a:pt x="642541" y="495937"/>
                </a:lnTo>
                <a:lnTo>
                  <a:pt x="641886" y="496593"/>
                </a:lnTo>
                <a:lnTo>
                  <a:pt x="641623" y="496199"/>
                </a:lnTo>
                <a:lnTo>
                  <a:pt x="641623" y="495544"/>
                </a:lnTo>
                <a:lnTo>
                  <a:pt x="640837" y="495150"/>
                </a:lnTo>
                <a:lnTo>
                  <a:pt x="638739" y="495150"/>
                </a:lnTo>
                <a:lnTo>
                  <a:pt x="637558" y="494757"/>
                </a:lnTo>
                <a:lnTo>
                  <a:pt x="638345" y="492659"/>
                </a:lnTo>
                <a:lnTo>
                  <a:pt x="640443" y="492003"/>
                </a:lnTo>
                <a:lnTo>
                  <a:pt x="639788" y="490954"/>
                </a:lnTo>
                <a:lnTo>
                  <a:pt x="641623" y="489512"/>
                </a:lnTo>
                <a:lnTo>
                  <a:pt x="639788" y="482037"/>
                </a:lnTo>
                <a:lnTo>
                  <a:pt x="642279" y="480988"/>
                </a:lnTo>
                <a:lnTo>
                  <a:pt x="642279" y="479284"/>
                </a:lnTo>
                <a:lnTo>
                  <a:pt x="643721" y="478759"/>
                </a:lnTo>
                <a:lnTo>
                  <a:pt x="644377" y="475743"/>
                </a:lnTo>
                <a:lnTo>
                  <a:pt x="643984" y="474301"/>
                </a:lnTo>
                <a:lnTo>
                  <a:pt x="643328" y="473907"/>
                </a:lnTo>
                <a:lnTo>
                  <a:pt x="641886" y="474563"/>
                </a:lnTo>
                <a:lnTo>
                  <a:pt x="634411" y="476005"/>
                </a:lnTo>
                <a:lnTo>
                  <a:pt x="632706" y="472858"/>
                </a:lnTo>
                <a:lnTo>
                  <a:pt x="632706" y="471678"/>
                </a:lnTo>
                <a:lnTo>
                  <a:pt x="631264" y="472202"/>
                </a:lnTo>
                <a:lnTo>
                  <a:pt x="630871" y="471416"/>
                </a:lnTo>
                <a:lnTo>
                  <a:pt x="629428" y="470760"/>
                </a:lnTo>
                <a:lnTo>
                  <a:pt x="629428" y="469580"/>
                </a:lnTo>
                <a:lnTo>
                  <a:pt x="627724" y="469580"/>
                </a:lnTo>
                <a:lnTo>
                  <a:pt x="627724" y="468924"/>
                </a:lnTo>
                <a:lnTo>
                  <a:pt x="624183" y="468662"/>
                </a:lnTo>
                <a:lnTo>
                  <a:pt x="624839" y="466564"/>
                </a:lnTo>
                <a:lnTo>
                  <a:pt x="623790" y="466564"/>
                </a:lnTo>
                <a:lnTo>
                  <a:pt x="623790" y="465777"/>
                </a:lnTo>
                <a:lnTo>
                  <a:pt x="622085" y="465777"/>
                </a:lnTo>
                <a:lnTo>
                  <a:pt x="622085" y="465121"/>
                </a:lnTo>
                <a:lnTo>
                  <a:pt x="619200" y="464335"/>
                </a:lnTo>
                <a:lnTo>
                  <a:pt x="618544" y="464597"/>
                </a:lnTo>
                <a:lnTo>
                  <a:pt x="617102" y="463679"/>
                </a:lnTo>
                <a:lnTo>
                  <a:pt x="615266" y="463679"/>
                </a:lnTo>
                <a:lnTo>
                  <a:pt x="615266" y="465384"/>
                </a:lnTo>
                <a:lnTo>
                  <a:pt x="613824" y="465121"/>
                </a:lnTo>
                <a:lnTo>
                  <a:pt x="614610" y="463941"/>
                </a:lnTo>
                <a:lnTo>
                  <a:pt x="613168" y="463286"/>
                </a:lnTo>
                <a:lnTo>
                  <a:pt x="612906" y="462499"/>
                </a:lnTo>
                <a:lnTo>
                  <a:pt x="611726" y="462236"/>
                </a:lnTo>
                <a:lnTo>
                  <a:pt x="610808" y="462499"/>
                </a:lnTo>
                <a:lnTo>
                  <a:pt x="610283" y="462236"/>
                </a:lnTo>
                <a:lnTo>
                  <a:pt x="609627" y="463286"/>
                </a:lnTo>
                <a:lnTo>
                  <a:pt x="608841" y="462892"/>
                </a:lnTo>
                <a:lnTo>
                  <a:pt x="604644" y="471022"/>
                </a:lnTo>
                <a:lnTo>
                  <a:pt x="604251" y="471022"/>
                </a:lnTo>
                <a:lnTo>
                  <a:pt x="601760" y="470367"/>
                </a:lnTo>
                <a:lnTo>
                  <a:pt x="601760" y="468268"/>
                </a:lnTo>
                <a:lnTo>
                  <a:pt x="599268" y="467875"/>
                </a:lnTo>
                <a:lnTo>
                  <a:pt x="597826" y="468662"/>
                </a:lnTo>
                <a:lnTo>
                  <a:pt x="594285" y="467219"/>
                </a:lnTo>
                <a:lnTo>
                  <a:pt x="593629" y="464597"/>
                </a:lnTo>
                <a:lnTo>
                  <a:pt x="591531" y="465777"/>
                </a:lnTo>
                <a:lnTo>
                  <a:pt x="589827" y="464335"/>
                </a:lnTo>
                <a:lnTo>
                  <a:pt x="589302" y="462892"/>
                </a:lnTo>
                <a:lnTo>
                  <a:pt x="589302" y="462499"/>
                </a:lnTo>
                <a:lnTo>
                  <a:pt x="586942" y="462499"/>
                </a:lnTo>
                <a:lnTo>
                  <a:pt x="582746" y="463286"/>
                </a:lnTo>
                <a:lnTo>
                  <a:pt x="581565" y="462499"/>
                </a:lnTo>
                <a:lnTo>
                  <a:pt x="579861" y="462499"/>
                </a:lnTo>
                <a:lnTo>
                  <a:pt x="579861" y="463286"/>
                </a:lnTo>
                <a:lnTo>
                  <a:pt x="578549" y="463286"/>
                </a:lnTo>
                <a:lnTo>
                  <a:pt x="575927" y="463941"/>
                </a:lnTo>
                <a:lnTo>
                  <a:pt x="575533" y="463679"/>
                </a:lnTo>
                <a:lnTo>
                  <a:pt x="574091" y="464335"/>
                </a:lnTo>
                <a:lnTo>
                  <a:pt x="573435" y="465121"/>
                </a:lnTo>
                <a:lnTo>
                  <a:pt x="573042" y="465121"/>
                </a:lnTo>
                <a:lnTo>
                  <a:pt x="572649" y="465777"/>
                </a:lnTo>
                <a:lnTo>
                  <a:pt x="572386" y="466039"/>
                </a:lnTo>
                <a:lnTo>
                  <a:pt x="571993" y="465777"/>
                </a:lnTo>
                <a:lnTo>
                  <a:pt x="571993" y="465384"/>
                </a:lnTo>
                <a:lnTo>
                  <a:pt x="571206" y="464597"/>
                </a:lnTo>
                <a:lnTo>
                  <a:pt x="571206" y="464335"/>
                </a:lnTo>
                <a:lnTo>
                  <a:pt x="570550" y="463941"/>
                </a:lnTo>
                <a:lnTo>
                  <a:pt x="570944" y="462499"/>
                </a:lnTo>
                <a:lnTo>
                  <a:pt x="569108" y="462499"/>
                </a:lnTo>
                <a:lnTo>
                  <a:pt x="569108" y="462892"/>
                </a:lnTo>
                <a:lnTo>
                  <a:pt x="568846" y="461843"/>
                </a:lnTo>
                <a:lnTo>
                  <a:pt x="565961" y="461843"/>
                </a:lnTo>
                <a:lnTo>
                  <a:pt x="564912" y="461843"/>
                </a:lnTo>
                <a:lnTo>
                  <a:pt x="564650" y="461187"/>
                </a:lnTo>
                <a:lnTo>
                  <a:pt x="564125" y="460794"/>
                </a:lnTo>
                <a:lnTo>
                  <a:pt x="564125" y="460138"/>
                </a:lnTo>
                <a:lnTo>
                  <a:pt x="563207" y="460401"/>
                </a:lnTo>
                <a:lnTo>
                  <a:pt x="563207" y="459483"/>
                </a:lnTo>
                <a:lnTo>
                  <a:pt x="562420" y="459483"/>
                </a:lnTo>
                <a:lnTo>
                  <a:pt x="562027" y="460401"/>
                </a:lnTo>
                <a:lnTo>
                  <a:pt x="561765" y="460401"/>
                </a:lnTo>
                <a:lnTo>
                  <a:pt x="561765" y="459483"/>
                </a:lnTo>
                <a:lnTo>
                  <a:pt x="560978" y="458958"/>
                </a:lnTo>
                <a:lnTo>
                  <a:pt x="559929" y="459483"/>
                </a:lnTo>
                <a:lnTo>
                  <a:pt x="559273" y="460138"/>
                </a:lnTo>
                <a:lnTo>
                  <a:pt x="557831" y="459483"/>
                </a:lnTo>
                <a:lnTo>
                  <a:pt x="556126" y="460401"/>
                </a:lnTo>
                <a:lnTo>
                  <a:pt x="554946" y="461843"/>
                </a:lnTo>
                <a:lnTo>
                  <a:pt x="554028" y="463679"/>
                </a:lnTo>
                <a:lnTo>
                  <a:pt x="555470" y="466826"/>
                </a:lnTo>
                <a:lnTo>
                  <a:pt x="554028" y="469580"/>
                </a:lnTo>
                <a:lnTo>
                  <a:pt x="553241" y="469580"/>
                </a:lnTo>
                <a:lnTo>
                  <a:pt x="552192" y="470760"/>
                </a:lnTo>
                <a:lnTo>
                  <a:pt x="549832" y="470760"/>
                </a:lnTo>
                <a:lnTo>
                  <a:pt x="549832" y="471416"/>
                </a:lnTo>
                <a:lnTo>
                  <a:pt x="549045" y="471022"/>
                </a:lnTo>
                <a:lnTo>
                  <a:pt x="548389" y="471022"/>
                </a:lnTo>
                <a:lnTo>
                  <a:pt x="547865" y="471022"/>
                </a:lnTo>
                <a:lnTo>
                  <a:pt x="547209" y="471022"/>
                </a:lnTo>
                <a:lnTo>
                  <a:pt x="546947" y="470367"/>
                </a:lnTo>
                <a:lnTo>
                  <a:pt x="547865" y="469973"/>
                </a:lnTo>
                <a:lnTo>
                  <a:pt x="547603" y="469580"/>
                </a:lnTo>
                <a:lnTo>
                  <a:pt x="546029" y="469973"/>
                </a:lnTo>
                <a:lnTo>
                  <a:pt x="545767" y="469580"/>
                </a:lnTo>
                <a:lnTo>
                  <a:pt x="545767" y="468924"/>
                </a:lnTo>
                <a:lnTo>
                  <a:pt x="545373" y="468924"/>
                </a:lnTo>
                <a:lnTo>
                  <a:pt x="544718" y="469580"/>
                </a:lnTo>
                <a:lnTo>
                  <a:pt x="544455" y="469580"/>
                </a:lnTo>
                <a:lnTo>
                  <a:pt x="543931" y="469580"/>
                </a:lnTo>
                <a:lnTo>
                  <a:pt x="543931" y="469317"/>
                </a:lnTo>
                <a:lnTo>
                  <a:pt x="543669" y="468924"/>
                </a:lnTo>
                <a:lnTo>
                  <a:pt x="543669" y="468662"/>
                </a:lnTo>
                <a:lnTo>
                  <a:pt x="543013" y="469317"/>
                </a:lnTo>
                <a:lnTo>
                  <a:pt x="542226" y="468924"/>
                </a:lnTo>
                <a:lnTo>
                  <a:pt x="541833" y="468924"/>
                </a:lnTo>
                <a:lnTo>
                  <a:pt x="541571" y="468662"/>
                </a:lnTo>
                <a:lnTo>
                  <a:pt x="541571" y="468268"/>
                </a:lnTo>
                <a:lnTo>
                  <a:pt x="540390" y="467875"/>
                </a:lnTo>
                <a:lnTo>
                  <a:pt x="540128" y="468268"/>
                </a:lnTo>
                <a:lnTo>
                  <a:pt x="539472" y="468662"/>
                </a:lnTo>
                <a:lnTo>
                  <a:pt x="539079" y="467875"/>
                </a:lnTo>
                <a:lnTo>
                  <a:pt x="538686" y="468268"/>
                </a:lnTo>
                <a:lnTo>
                  <a:pt x="538030" y="467875"/>
                </a:lnTo>
                <a:lnTo>
                  <a:pt x="537637" y="468268"/>
                </a:lnTo>
                <a:lnTo>
                  <a:pt x="538030" y="468924"/>
                </a:lnTo>
                <a:lnTo>
                  <a:pt x="536588" y="469317"/>
                </a:lnTo>
                <a:lnTo>
                  <a:pt x="536194" y="469317"/>
                </a:lnTo>
                <a:lnTo>
                  <a:pt x="535932" y="469580"/>
                </a:lnTo>
                <a:lnTo>
                  <a:pt x="535145" y="469580"/>
                </a:lnTo>
                <a:lnTo>
                  <a:pt x="534752" y="468662"/>
                </a:lnTo>
                <a:lnTo>
                  <a:pt x="533047" y="468924"/>
                </a:lnTo>
                <a:lnTo>
                  <a:pt x="532654" y="468662"/>
                </a:lnTo>
                <a:lnTo>
                  <a:pt x="531211" y="468924"/>
                </a:lnTo>
                <a:lnTo>
                  <a:pt x="530949" y="468924"/>
                </a:lnTo>
                <a:lnTo>
                  <a:pt x="530293" y="469580"/>
                </a:lnTo>
                <a:lnTo>
                  <a:pt x="529769" y="469580"/>
                </a:lnTo>
                <a:lnTo>
                  <a:pt x="530293" y="469317"/>
                </a:lnTo>
                <a:lnTo>
                  <a:pt x="530293" y="468662"/>
                </a:lnTo>
                <a:lnTo>
                  <a:pt x="529507" y="468268"/>
                </a:lnTo>
                <a:lnTo>
                  <a:pt x="529769" y="467219"/>
                </a:lnTo>
                <a:lnTo>
                  <a:pt x="529769" y="465384"/>
                </a:lnTo>
                <a:lnTo>
                  <a:pt x="529507" y="465121"/>
                </a:lnTo>
                <a:lnTo>
                  <a:pt x="529507" y="463679"/>
                </a:lnTo>
                <a:lnTo>
                  <a:pt x="529769" y="463286"/>
                </a:lnTo>
                <a:lnTo>
                  <a:pt x="529507" y="461187"/>
                </a:lnTo>
                <a:lnTo>
                  <a:pt x="529113" y="460794"/>
                </a:lnTo>
                <a:lnTo>
                  <a:pt x="528851" y="460794"/>
                </a:lnTo>
                <a:lnTo>
                  <a:pt x="528326" y="460138"/>
                </a:lnTo>
                <a:lnTo>
                  <a:pt x="528064" y="460138"/>
                </a:lnTo>
                <a:lnTo>
                  <a:pt x="527671" y="459483"/>
                </a:lnTo>
                <a:lnTo>
                  <a:pt x="526622" y="458958"/>
                </a:lnTo>
                <a:lnTo>
                  <a:pt x="526228" y="456598"/>
                </a:lnTo>
                <a:lnTo>
                  <a:pt x="525966" y="455811"/>
                </a:lnTo>
                <a:lnTo>
                  <a:pt x="524130" y="453713"/>
                </a:lnTo>
                <a:lnTo>
                  <a:pt x="522425" y="455418"/>
                </a:lnTo>
                <a:lnTo>
                  <a:pt x="520590" y="456860"/>
                </a:lnTo>
                <a:lnTo>
                  <a:pt x="519147" y="457253"/>
                </a:lnTo>
                <a:lnTo>
                  <a:pt x="519147" y="456598"/>
                </a:lnTo>
                <a:lnTo>
                  <a:pt x="519147" y="455811"/>
                </a:lnTo>
                <a:lnTo>
                  <a:pt x="517836" y="455811"/>
                </a:lnTo>
                <a:lnTo>
                  <a:pt x="514164" y="455418"/>
                </a:lnTo>
                <a:lnTo>
                  <a:pt x="511017" y="453319"/>
                </a:lnTo>
                <a:lnTo>
                  <a:pt x="510755" y="451877"/>
                </a:lnTo>
                <a:lnTo>
                  <a:pt x="509968" y="451222"/>
                </a:lnTo>
                <a:lnTo>
                  <a:pt x="510230" y="447419"/>
                </a:lnTo>
                <a:lnTo>
                  <a:pt x="510230" y="446763"/>
                </a:lnTo>
                <a:lnTo>
                  <a:pt x="509575" y="445583"/>
                </a:lnTo>
                <a:lnTo>
                  <a:pt x="508526" y="445976"/>
                </a:lnTo>
                <a:lnTo>
                  <a:pt x="507477" y="445583"/>
                </a:lnTo>
                <a:lnTo>
                  <a:pt x="506690" y="445976"/>
                </a:lnTo>
                <a:lnTo>
                  <a:pt x="506690" y="446763"/>
                </a:lnTo>
                <a:lnTo>
                  <a:pt x="505772" y="448337"/>
                </a:lnTo>
                <a:lnTo>
                  <a:pt x="503149" y="448074"/>
                </a:lnTo>
                <a:lnTo>
                  <a:pt x="502887" y="449123"/>
                </a:lnTo>
                <a:lnTo>
                  <a:pt x="503149" y="449517"/>
                </a:lnTo>
                <a:lnTo>
                  <a:pt x="501051" y="449779"/>
                </a:lnTo>
                <a:lnTo>
                  <a:pt x="501444" y="450435"/>
                </a:lnTo>
                <a:lnTo>
                  <a:pt x="500002" y="451222"/>
                </a:lnTo>
                <a:lnTo>
                  <a:pt x="498953" y="451222"/>
                </a:lnTo>
                <a:lnTo>
                  <a:pt x="499346" y="451877"/>
                </a:lnTo>
                <a:lnTo>
                  <a:pt x="499609" y="451877"/>
                </a:lnTo>
                <a:lnTo>
                  <a:pt x="499609" y="452664"/>
                </a:lnTo>
                <a:lnTo>
                  <a:pt x="497248" y="452664"/>
                </a:lnTo>
                <a:lnTo>
                  <a:pt x="496855" y="453319"/>
                </a:lnTo>
                <a:lnTo>
                  <a:pt x="495412" y="452664"/>
                </a:lnTo>
                <a:lnTo>
                  <a:pt x="495150" y="452664"/>
                </a:lnTo>
                <a:lnTo>
                  <a:pt x="495150" y="454500"/>
                </a:lnTo>
                <a:lnTo>
                  <a:pt x="493970" y="454762"/>
                </a:lnTo>
                <a:lnTo>
                  <a:pt x="493708" y="453319"/>
                </a:lnTo>
                <a:lnTo>
                  <a:pt x="491872" y="454500"/>
                </a:lnTo>
                <a:lnTo>
                  <a:pt x="491872" y="454762"/>
                </a:lnTo>
                <a:lnTo>
                  <a:pt x="491216" y="455155"/>
                </a:lnTo>
                <a:lnTo>
                  <a:pt x="489774" y="455155"/>
                </a:lnTo>
                <a:lnTo>
                  <a:pt x="488725" y="455418"/>
                </a:lnTo>
                <a:lnTo>
                  <a:pt x="488725" y="455811"/>
                </a:lnTo>
                <a:lnTo>
                  <a:pt x="488331" y="455811"/>
                </a:lnTo>
                <a:lnTo>
                  <a:pt x="488331" y="456598"/>
                </a:lnTo>
                <a:lnTo>
                  <a:pt x="487676" y="456860"/>
                </a:lnTo>
                <a:lnTo>
                  <a:pt x="487151" y="455155"/>
                </a:lnTo>
                <a:lnTo>
                  <a:pt x="486233" y="455155"/>
                </a:lnTo>
                <a:lnTo>
                  <a:pt x="485840" y="453319"/>
                </a:lnTo>
                <a:lnTo>
                  <a:pt x="484135" y="453713"/>
                </a:lnTo>
                <a:lnTo>
                  <a:pt x="483348" y="451615"/>
                </a:lnTo>
                <a:lnTo>
                  <a:pt x="482299" y="451615"/>
                </a:lnTo>
                <a:lnTo>
                  <a:pt x="481513" y="449517"/>
                </a:lnTo>
                <a:lnTo>
                  <a:pt x="481513" y="448074"/>
                </a:lnTo>
                <a:lnTo>
                  <a:pt x="477054" y="448861"/>
                </a:lnTo>
                <a:lnTo>
                  <a:pt x="476267" y="448861"/>
                </a:lnTo>
                <a:lnTo>
                  <a:pt x="476267" y="453057"/>
                </a:lnTo>
                <a:lnTo>
                  <a:pt x="475218" y="453057"/>
                </a:lnTo>
                <a:lnTo>
                  <a:pt x="474169" y="453057"/>
                </a:lnTo>
                <a:lnTo>
                  <a:pt x="472071" y="453713"/>
                </a:lnTo>
                <a:lnTo>
                  <a:pt x="472333" y="454106"/>
                </a:lnTo>
                <a:lnTo>
                  <a:pt x="471284" y="454500"/>
                </a:lnTo>
                <a:lnTo>
                  <a:pt x="471678" y="456204"/>
                </a:lnTo>
                <a:lnTo>
                  <a:pt x="470235" y="456598"/>
                </a:lnTo>
                <a:lnTo>
                  <a:pt x="470891" y="457516"/>
                </a:lnTo>
                <a:lnTo>
                  <a:pt x="469580" y="457516"/>
                </a:lnTo>
                <a:lnTo>
                  <a:pt x="469186" y="457516"/>
                </a:lnTo>
                <a:lnTo>
                  <a:pt x="469580" y="459745"/>
                </a:lnTo>
                <a:lnTo>
                  <a:pt x="469186" y="459745"/>
                </a:lnTo>
                <a:lnTo>
                  <a:pt x="468137" y="458958"/>
                </a:lnTo>
                <a:lnTo>
                  <a:pt x="468137" y="460401"/>
                </a:lnTo>
                <a:lnTo>
                  <a:pt x="465646" y="461581"/>
                </a:lnTo>
                <a:lnTo>
                  <a:pt x="465646" y="461843"/>
                </a:lnTo>
                <a:lnTo>
                  <a:pt x="464203" y="462499"/>
                </a:lnTo>
                <a:lnTo>
                  <a:pt x="463810" y="462236"/>
                </a:lnTo>
                <a:lnTo>
                  <a:pt x="463548" y="462499"/>
                </a:lnTo>
                <a:lnTo>
                  <a:pt x="463548" y="463286"/>
                </a:lnTo>
                <a:lnTo>
                  <a:pt x="463154" y="463286"/>
                </a:lnTo>
                <a:lnTo>
                  <a:pt x="462892" y="462892"/>
                </a:lnTo>
                <a:lnTo>
                  <a:pt x="462105" y="462499"/>
                </a:lnTo>
                <a:lnTo>
                  <a:pt x="461450" y="462892"/>
                </a:lnTo>
                <a:lnTo>
                  <a:pt x="460007" y="460138"/>
                </a:lnTo>
                <a:lnTo>
                  <a:pt x="460794" y="459483"/>
                </a:lnTo>
                <a:lnTo>
                  <a:pt x="459614" y="458303"/>
                </a:lnTo>
                <a:lnTo>
                  <a:pt x="460007" y="458040"/>
                </a:lnTo>
                <a:lnTo>
                  <a:pt x="459351" y="455811"/>
                </a:lnTo>
                <a:lnTo>
                  <a:pt x="458565" y="453713"/>
                </a:lnTo>
                <a:lnTo>
                  <a:pt x="456335" y="454500"/>
                </a:lnTo>
                <a:lnTo>
                  <a:pt x="454893" y="455418"/>
                </a:lnTo>
                <a:lnTo>
                  <a:pt x="454893" y="455155"/>
                </a:lnTo>
                <a:lnTo>
                  <a:pt x="453188" y="456598"/>
                </a:lnTo>
                <a:lnTo>
                  <a:pt x="452139" y="456860"/>
                </a:lnTo>
                <a:lnTo>
                  <a:pt x="452795" y="458303"/>
                </a:lnTo>
                <a:lnTo>
                  <a:pt x="451352" y="458303"/>
                </a:lnTo>
                <a:lnTo>
                  <a:pt x="451352" y="458958"/>
                </a:lnTo>
                <a:lnTo>
                  <a:pt x="451090" y="458958"/>
                </a:lnTo>
                <a:lnTo>
                  <a:pt x="451746" y="460401"/>
                </a:lnTo>
                <a:lnTo>
                  <a:pt x="448992" y="462499"/>
                </a:lnTo>
                <a:lnTo>
                  <a:pt x="448599" y="461843"/>
                </a:lnTo>
                <a:lnTo>
                  <a:pt x="447812" y="462236"/>
                </a:lnTo>
                <a:lnTo>
                  <a:pt x="446894" y="462499"/>
                </a:lnTo>
                <a:lnTo>
                  <a:pt x="447156" y="465121"/>
                </a:lnTo>
                <a:lnTo>
                  <a:pt x="447550" y="465777"/>
                </a:lnTo>
                <a:lnTo>
                  <a:pt x="446370" y="466039"/>
                </a:lnTo>
                <a:lnTo>
                  <a:pt x="445714" y="466826"/>
                </a:lnTo>
                <a:lnTo>
                  <a:pt x="445452" y="466826"/>
                </a:lnTo>
                <a:lnTo>
                  <a:pt x="445452" y="466039"/>
                </a:lnTo>
                <a:lnTo>
                  <a:pt x="444009" y="464597"/>
                </a:lnTo>
                <a:lnTo>
                  <a:pt x="443354" y="462892"/>
                </a:lnTo>
                <a:lnTo>
                  <a:pt x="442173" y="462236"/>
                </a:lnTo>
                <a:lnTo>
                  <a:pt x="439813" y="462499"/>
                </a:lnTo>
                <a:lnTo>
                  <a:pt x="437977" y="464335"/>
                </a:lnTo>
                <a:lnTo>
                  <a:pt x="437190" y="464335"/>
                </a:lnTo>
                <a:lnTo>
                  <a:pt x="436928" y="461843"/>
                </a:lnTo>
                <a:lnTo>
                  <a:pt x="435879" y="461843"/>
                </a:lnTo>
                <a:lnTo>
                  <a:pt x="435617" y="461581"/>
                </a:lnTo>
                <a:lnTo>
                  <a:pt x="434830" y="461843"/>
                </a:lnTo>
                <a:lnTo>
                  <a:pt x="434437" y="461187"/>
                </a:lnTo>
                <a:lnTo>
                  <a:pt x="433519" y="461187"/>
                </a:lnTo>
                <a:lnTo>
                  <a:pt x="432339" y="460794"/>
                </a:lnTo>
                <a:lnTo>
                  <a:pt x="432339" y="463286"/>
                </a:lnTo>
                <a:lnTo>
                  <a:pt x="431552" y="462892"/>
                </a:lnTo>
                <a:lnTo>
                  <a:pt x="430896" y="463679"/>
                </a:lnTo>
                <a:lnTo>
                  <a:pt x="429454" y="463941"/>
                </a:lnTo>
                <a:lnTo>
                  <a:pt x="429191" y="465777"/>
                </a:lnTo>
                <a:lnTo>
                  <a:pt x="428142" y="466039"/>
                </a:lnTo>
                <a:lnTo>
                  <a:pt x="427618" y="465777"/>
                </a:lnTo>
                <a:lnTo>
                  <a:pt x="425257" y="466826"/>
                </a:lnTo>
                <a:lnTo>
                  <a:pt x="424733" y="467482"/>
                </a:lnTo>
                <a:lnTo>
                  <a:pt x="422635" y="468662"/>
                </a:lnTo>
                <a:lnTo>
                  <a:pt x="423159" y="469317"/>
                </a:lnTo>
                <a:lnTo>
                  <a:pt x="417390" y="469580"/>
                </a:lnTo>
                <a:lnTo>
                  <a:pt x="415685" y="469973"/>
                </a:lnTo>
                <a:lnTo>
                  <a:pt x="414898" y="471678"/>
                </a:lnTo>
                <a:lnTo>
                  <a:pt x="410309" y="473645"/>
                </a:lnTo>
                <a:lnTo>
                  <a:pt x="409915" y="475218"/>
                </a:lnTo>
                <a:lnTo>
                  <a:pt x="407817" y="477054"/>
                </a:lnTo>
                <a:lnTo>
                  <a:pt x="407161" y="477316"/>
                </a:lnTo>
                <a:lnTo>
                  <a:pt x="406375" y="477841"/>
                </a:lnTo>
                <a:lnTo>
                  <a:pt x="405457" y="476661"/>
                </a:lnTo>
                <a:lnTo>
                  <a:pt x="405457" y="475743"/>
                </a:lnTo>
                <a:lnTo>
                  <a:pt x="406375" y="474956"/>
                </a:lnTo>
                <a:lnTo>
                  <a:pt x="406899" y="474563"/>
                </a:lnTo>
                <a:lnTo>
                  <a:pt x="406899" y="474956"/>
                </a:lnTo>
                <a:lnTo>
                  <a:pt x="407161" y="474563"/>
                </a:lnTo>
                <a:lnTo>
                  <a:pt x="406899" y="473907"/>
                </a:lnTo>
                <a:lnTo>
                  <a:pt x="405719" y="473645"/>
                </a:lnTo>
                <a:lnTo>
                  <a:pt x="404932" y="473120"/>
                </a:lnTo>
                <a:lnTo>
                  <a:pt x="404670" y="473120"/>
                </a:lnTo>
                <a:lnTo>
                  <a:pt x="404670" y="473645"/>
                </a:lnTo>
                <a:lnTo>
                  <a:pt x="404276" y="473120"/>
                </a:lnTo>
                <a:lnTo>
                  <a:pt x="403621" y="473120"/>
                </a:lnTo>
                <a:lnTo>
                  <a:pt x="403621" y="472202"/>
                </a:lnTo>
                <a:lnTo>
                  <a:pt x="403621" y="471416"/>
                </a:lnTo>
                <a:lnTo>
                  <a:pt x="403227" y="471678"/>
                </a:lnTo>
                <a:lnTo>
                  <a:pt x="403227" y="471022"/>
                </a:lnTo>
                <a:lnTo>
                  <a:pt x="403227" y="471416"/>
                </a:lnTo>
                <a:lnTo>
                  <a:pt x="402834" y="471022"/>
                </a:lnTo>
                <a:lnTo>
                  <a:pt x="402572" y="471022"/>
                </a:lnTo>
                <a:lnTo>
                  <a:pt x="402572" y="470760"/>
                </a:lnTo>
                <a:lnTo>
                  <a:pt x="402178" y="470760"/>
                </a:lnTo>
                <a:lnTo>
                  <a:pt x="402178" y="469580"/>
                </a:lnTo>
                <a:lnTo>
                  <a:pt x="401916" y="468662"/>
                </a:lnTo>
                <a:lnTo>
                  <a:pt x="402178" y="467219"/>
                </a:lnTo>
                <a:lnTo>
                  <a:pt x="402178" y="466826"/>
                </a:lnTo>
                <a:lnTo>
                  <a:pt x="398638" y="465384"/>
                </a:lnTo>
                <a:lnTo>
                  <a:pt x="397851" y="465384"/>
                </a:lnTo>
                <a:lnTo>
                  <a:pt x="397851" y="465121"/>
                </a:lnTo>
                <a:lnTo>
                  <a:pt x="397851" y="464597"/>
                </a:lnTo>
                <a:lnTo>
                  <a:pt x="397851" y="459483"/>
                </a:lnTo>
                <a:lnTo>
                  <a:pt x="397851" y="458958"/>
                </a:lnTo>
                <a:lnTo>
                  <a:pt x="397851" y="458040"/>
                </a:lnTo>
                <a:lnTo>
                  <a:pt x="398244" y="456598"/>
                </a:lnTo>
                <a:lnTo>
                  <a:pt x="397458" y="456860"/>
                </a:lnTo>
                <a:lnTo>
                  <a:pt x="397195" y="456598"/>
                </a:lnTo>
                <a:lnTo>
                  <a:pt x="395753" y="456204"/>
                </a:lnTo>
                <a:lnTo>
                  <a:pt x="393655" y="456204"/>
                </a:lnTo>
                <a:lnTo>
                  <a:pt x="393655" y="455811"/>
                </a:lnTo>
                <a:lnTo>
                  <a:pt x="392212" y="456204"/>
                </a:lnTo>
                <a:lnTo>
                  <a:pt x="392212" y="456860"/>
                </a:lnTo>
                <a:lnTo>
                  <a:pt x="391557" y="457253"/>
                </a:lnTo>
                <a:lnTo>
                  <a:pt x="390377" y="457253"/>
                </a:lnTo>
                <a:lnTo>
                  <a:pt x="390114" y="456860"/>
                </a:lnTo>
                <a:lnTo>
                  <a:pt x="389459" y="456860"/>
                </a:lnTo>
                <a:lnTo>
                  <a:pt x="387623" y="458696"/>
                </a:lnTo>
                <a:lnTo>
                  <a:pt x="386836" y="460401"/>
                </a:lnTo>
                <a:lnTo>
                  <a:pt x="386574" y="460401"/>
                </a:lnTo>
                <a:lnTo>
                  <a:pt x="386574" y="458303"/>
                </a:lnTo>
                <a:lnTo>
                  <a:pt x="385918" y="458040"/>
                </a:lnTo>
                <a:lnTo>
                  <a:pt x="384738" y="457253"/>
                </a:lnTo>
                <a:lnTo>
                  <a:pt x="383820" y="455418"/>
                </a:lnTo>
                <a:lnTo>
                  <a:pt x="385394" y="454762"/>
                </a:lnTo>
                <a:lnTo>
                  <a:pt x="386180" y="452402"/>
                </a:lnTo>
                <a:lnTo>
                  <a:pt x="385394" y="451877"/>
                </a:lnTo>
                <a:lnTo>
                  <a:pt x="384082" y="452402"/>
                </a:lnTo>
                <a:lnTo>
                  <a:pt x="383296" y="451615"/>
                </a:lnTo>
                <a:lnTo>
                  <a:pt x="383033" y="450435"/>
                </a:lnTo>
                <a:lnTo>
                  <a:pt x="382640" y="450435"/>
                </a:lnTo>
                <a:lnTo>
                  <a:pt x="382640" y="449779"/>
                </a:lnTo>
                <a:lnTo>
                  <a:pt x="382640" y="448861"/>
                </a:lnTo>
                <a:lnTo>
                  <a:pt x="381197" y="448337"/>
                </a:lnTo>
                <a:lnTo>
                  <a:pt x="380935" y="448074"/>
                </a:lnTo>
                <a:lnTo>
                  <a:pt x="378444" y="450172"/>
                </a:lnTo>
                <a:lnTo>
                  <a:pt x="376214" y="450435"/>
                </a:lnTo>
                <a:lnTo>
                  <a:pt x="374116" y="454106"/>
                </a:lnTo>
                <a:lnTo>
                  <a:pt x="371100" y="454762"/>
                </a:lnTo>
                <a:lnTo>
                  <a:pt x="369920" y="455155"/>
                </a:lnTo>
                <a:lnTo>
                  <a:pt x="368740" y="455811"/>
                </a:lnTo>
                <a:lnTo>
                  <a:pt x="365199" y="458958"/>
                </a:lnTo>
                <a:lnTo>
                  <a:pt x="364544" y="460794"/>
                </a:lnTo>
                <a:lnTo>
                  <a:pt x="365199" y="462236"/>
                </a:lnTo>
                <a:lnTo>
                  <a:pt x="364544" y="463286"/>
                </a:lnTo>
                <a:lnTo>
                  <a:pt x="364937" y="464597"/>
                </a:lnTo>
                <a:lnTo>
                  <a:pt x="369527" y="466039"/>
                </a:lnTo>
                <a:lnTo>
                  <a:pt x="369920" y="467219"/>
                </a:lnTo>
                <a:lnTo>
                  <a:pt x="371363" y="468662"/>
                </a:lnTo>
                <a:lnTo>
                  <a:pt x="371100" y="469973"/>
                </a:lnTo>
                <a:lnTo>
                  <a:pt x="371756" y="471022"/>
                </a:lnTo>
                <a:lnTo>
                  <a:pt x="373854" y="472465"/>
                </a:lnTo>
                <a:lnTo>
                  <a:pt x="373854" y="473645"/>
                </a:lnTo>
                <a:lnTo>
                  <a:pt x="374510" y="474563"/>
                </a:lnTo>
                <a:lnTo>
                  <a:pt x="373461" y="475218"/>
                </a:lnTo>
                <a:lnTo>
                  <a:pt x="373198" y="476399"/>
                </a:lnTo>
                <a:lnTo>
                  <a:pt x="372805" y="476661"/>
                </a:lnTo>
                <a:lnTo>
                  <a:pt x="373461" y="477316"/>
                </a:lnTo>
                <a:lnTo>
                  <a:pt x="373198" y="478103"/>
                </a:lnTo>
                <a:lnTo>
                  <a:pt x="374116" y="478497"/>
                </a:lnTo>
                <a:lnTo>
                  <a:pt x="374116" y="479284"/>
                </a:lnTo>
                <a:lnTo>
                  <a:pt x="373198" y="482037"/>
                </a:lnTo>
                <a:lnTo>
                  <a:pt x="372412" y="482037"/>
                </a:lnTo>
                <a:lnTo>
                  <a:pt x="372018" y="482037"/>
                </a:lnTo>
                <a:lnTo>
                  <a:pt x="371756" y="482037"/>
                </a:lnTo>
                <a:lnTo>
                  <a:pt x="371756" y="483217"/>
                </a:lnTo>
                <a:lnTo>
                  <a:pt x="370314" y="483217"/>
                </a:lnTo>
                <a:lnTo>
                  <a:pt x="370314" y="482693"/>
                </a:lnTo>
                <a:lnTo>
                  <a:pt x="369920" y="482693"/>
                </a:lnTo>
                <a:lnTo>
                  <a:pt x="369527" y="483217"/>
                </a:lnTo>
                <a:lnTo>
                  <a:pt x="369920" y="483480"/>
                </a:lnTo>
                <a:lnTo>
                  <a:pt x="369527" y="483873"/>
                </a:lnTo>
                <a:lnTo>
                  <a:pt x="369133" y="483873"/>
                </a:lnTo>
                <a:lnTo>
                  <a:pt x="368740" y="484660"/>
                </a:lnTo>
                <a:lnTo>
                  <a:pt x="368740" y="485578"/>
                </a:lnTo>
                <a:lnTo>
                  <a:pt x="368478" y="485578"/>
                </a:lnTo>
                <a:lnTo>
                  <a:pt x="368478" y="486365"/>
                </a:lnTo>
                <a:lnTo>
                  <a:pt x="367822" y="485971"/>
                </a:lnTo>
                <a:lnTo>
                  <a:pt x="367429" y="486365"/>
                </a:lnTo>
                <a:lnTo>
                  <a:pt x="366642" y="486365"/>
                </a:lnTo>
                <a:lnTo>
                  <a:pt x="366380" y="487020"/>
                </a:lnTo>
                <a:lnTo>
                  <a:pt x="365986" y="487020"/>
                </a:lnTo>
                <a:lnTo>
                  <a:pt x="365724" y="486365"/>
                </a:lnTo>
                <a:lnTo>
                  <a:pt x="365199" y="486365"/>
                </a:lnTo>
                <a:lnTo>
                  <a:pt x="365199" y="485971"/>
                </a:lnTo>
                <a:lnTo>
                  <a:pt x="364544" y="485315"/>
                </a:lnTo>
                <a:lnTo>
                  <a:pt x="362839" y="484922"/>
                </a:lnTo>
                <a:lnTo>
                  <a:pt x="362446" y="485315"/>
                </a:lnTo>
                <a:lnTo>
                  <a:pt x="361659" y="484922"/>
                </a:lnTo>
                <a:lnTo>
                  <a:pt x="361397" y="485315"/>
                </a:lnTo>
                <a:lnTo>
                  <a:pt x="359561" y="484660"/>
                </a:lnTo>
                <a:lnTo>
                  <a:pt x="358905" y="484922"/>
                </a:lnTo>
                <a:lnTo>
                  <a:pt x="359299" y="485315"/>
                </a:lnTo>
                <a:lnTo>
                  <a:pt x="358905" y="485971"/>
                </a:lnTo>
                <a:lnTo>
                  <a:pt x="359299" y="486758"/>
                </a:lnTo>
                <a:lnTo>
                  <a:pt x="359299" y="487676"/>
                </a:lnTo>
                <a:lnTo>
                  <a:pt x="358905" y="488069"/>
                </a:lnTo>
                <a:lnTo>
                  <a:pt x="359561" y="489118"/>
                </a:lnTo>
                <a:lnTo>
                  <a:pt x="360348" y="489512"/>
                </a:lnTo>
                <a:lnTo>
                  <a:pt x="361003" y="489774"/>
                </a:lnTo>
                <a:lnTo>
                  <a:pt x="361659" y="489774"/>
                </a:lnTo>
                <a:lnTo>
                  <a:pt x="362839" y="489512"/>
                </a:lnTo>
                <a:lnTo>
                  <a:pt x="363757" y="489512"/>
                </a:lnTo>
                <a:lnTo>
                  <a:pt x="364544" y="489774"/>
                </a:lnTo>
                <a:lnTo>
                  <a:pt x="365199" y="490298"/>
                </a:lnTo>
                <a:lnTo>
                  <a:pt x="366380" y="489774"/>
                </a:lnTo>
                <a:lnTo>
                  <a:pt x="367429" y="489774"/>
                </a:lnTo>
                <a:lnTo>
                  <a:pt x="368478" y="490298"/>
                </a:lnTo>
                <a:lnTo>
                  <a:pt x="369527" y="490561"/>
                </a:lnTo>
                <a:lnTo>
                  <a:pt x="370314" y="490561"/>
                </a:lnTo>
                <a:lnTo>
                  <a:pt x="371363" y="491216"/>
                </a:lnTo>
                <a:lnTo>
                  <a:pt x="372018" y="492397"/>
                </a:lnTo>
                <a:lnTo>
                  <a:pt x="373198" y="494495"/>
                </a:lnTo>
                <a:lnTo>
                  <a:pt x="373198" y="495150"/>
                </a:lnTo>
                <a:lnTo>
                  <a:pt x="372805" y="495150"/>
                </a:lnTo>
                <a:lnTo>
                  <a:pt x="372412" y="494495"/>
                </a:lnTo>
                <a:lnTo>
                  <a:pt x="371756" y="494101"/>
                </a:lnTo>
                <a:lnTo>
                  <a:pt x="371363" y="494101"/>
                </a:lnTo>
                <a:lnTo>
                  <a:pt x="371363" y="494495"/>
                </a:lnTo>
                <a:lnTo>
                  <a:pt x="372018" y="494757"/>
                </a:lnTo>
                <a:lnTo>
                  <a:pt x="371756" y="495544"/>
                </a:lnTo>
                <a:lnTo>
                  <a:pt x="370576" y="495937"/>
                </a:lnTo>
                <a:lnTo>
                  <a:pt x="370576" y="496593"/>
                </a:lnTo>
                <a:lnTo>
                  <a:pt x="371363" y="496855"/>
                </a:lnTo>
                <a:lnTo>
                  <a:pt x="371756" y="497379"/>
                </a:lnTo>
                <a:lnTo>
                  <a:pt x="371363" y="498297"/>
                </a:lnTo>
                <a:lnTo>
                  <a:pt x="371756" y="499084"/>
                </a:lnTo>
                <a:lnTo>
                  <a:pt x="372412" y="498822"/>
                </a:lnTo>
                <a:lnTo>
                  <a:pt x="373198" y="498822"/>
                </a:lnTo>
                <a:lnTo>
                  <a:pt x="373854" y="499478"/>
                </a:lnTo>
                <a:lnTo>
                  <a:pt x="373854" y="500133"/>
                </a:lnTo>
                <a:lnTo>
                  <a:pt x="373854" y="500920"/>
                </a:lnTo>
                <a:lnTo>
                  <a:pt x="374116" y="501576"/>
                </a:lnTo>
                <a:lnTo>
                  <a:pt x="374903" y="501182"/>
                </a:lnTo>
                <a:lnTo>
                  <a:pt x="375559" y="501576"/>
                </a:lnTo>
                <a:lnTo>
                  <a:pt x="375952" y="502231"/>
                </a:lnTo>
                <a:lnTo>
                  <a:pt x="375559" y="502625"/>
                </a:lnTo>
                <a:lnTo>
                  <a:pt x="374903" y="503018"/>
                </a:lnTo>
                <a:lnTo>
                  <a:pt x="374510" y="503280"/>
                </a:lnTo>
                <a:lnTo>
                  <a:pt x="374903" y="503936"/>
                </a:lnTo>
                <a:lnTo>
                  <a:pt x="376214" y="504723"/>
                </a:lnTo>
                <a:lnTo>
                  <a:pt x="377395" y="503674"/>
                </a:lnTo>
                <a:lnTo>
                  <a:pt x="377657" y="503674"/>
                </a:lnTo>
                <a:lnTo>
                  <a:pt x="377657" y="504723"/>
                </a:lnTo>
                <a:lnTo>
                  <a:pt x="377001" y="505116"/>
                </a:lnTo>
                <a:lnTo>
                  <a:pt x="377001" y="506165"/>
                </a:lnTo>
                <a:lnTo>
                  <a:pt x="377657" y="507214"/>
                </a:lnTo>
                <a:lnTo>
                  <a:pt x="378181" y="508001"/>
                </a:lnTo>
                <a:lnTo>
                  <a:pt x="378444" y="508263"/>
                </a:lnTo>
                <a:lnTo>
                  <a:pt x="378444" y="508657"/>
                </a:lnTo>
                <a:lnTo>
                  <a:pt x="378444" y="509312"/>
                </a:lnTo>
                <a:lnTo>
                  <a:pt x="377657" y="510362"/>
                </a:lnTo>
                <a:lnTo>
                  <a:pt x="378181" y="510755"/>
                </a:lnTo>
                <a:lnTo>
                  <a:pt x="377657" y="510755"/>
                </a:lnTo>
                <a:lnTo>
                  <a:pt x="376214" y="511542"/>
                </a:lnTo>
                <a:lnTo>
                  <a:pt x="376214" y="512460"/>
                </a:lnTo>
                <a:lnTo>
                  <a:pt x="377001" y="515738"/>
                </a:lnTo>
                <a:lnTo>
                  <a:pt x="375952" y="517836"/>
                </a:lnTo>
                <a:lnTo>
                  <a:pt x="375559" y="518098"/>
                </a:lnTo>
                <a:lnTo>
                  <a:pt x="375297" y="518623"/>
                </a:lnTo>
                <a:lnTo>
                  <a:pt x="375297" y="518885"/>
                </a:lnTo>
                <a:lnTo>
                  <a:pt x="373461" y="519541"/>
                </a:lnTo>
                <a:lnTo>
                  <a:pt x="373198" y="520327"/>
                </a:lnTo>
                <a:lnTo>
                  <a:pt x="372412" y="520983"/>
                </a:lnTo>
                <a:lnTo>
                  <a:pt x="372412" y="520721"/>
                </a:lnTo>
                <a:lnTo>
                  <a:pt x="371100" y="520721"/>
                </a:lnTo>
                <a:lnTo>
                  <a:pt x="369920" y="522426"/>
                </a:lnTo>
                <a:lnTo>
                  <a:pt x="368740" y="522032"/>
                </a:lnTo>
                <a:lnTo>
                  <a:pt x="368478" y="521376"/>
                </a:lnTo>
                <a:lnTo>
                  <a:pt x="368084" y="520983"/>
                </a:lnTo>
                <a:lnTo>
                  <a:pt x="367429" y="521639"/>
                </a:lnTo>
                <a:lnTo>
                  <a:pt x="366380" y="522819"/>
                </a:lnTo>
                <a:lnTo>
                  <a:pt x="364282" y="523475"/>
                </a:lnTo>
                <a:lnTo>
                  <a:pt x="361659" y="525179"/>
                </a:lnTo>
                <a:lnTo>
                  <a:pt x="360348" y="526360"/>
                </a:lnTo>
                <a:lnTo>
                  <a:pt x="359561" y="527409"/>
                </a:lnTo>
                <a:lnTo>
                  <a:pt x="356414" y="528720"/>
                </a:lnTo>
                <a:lnTo>
                  <a:pt x="355758" y="528458"/>
                </a:lnTo>
                <a:lnTo>
                  <a:pt x="354971" y="528720"/>
                </a:lnTo>
                <a:lnTo>
                  <a:pt x="354578" y="529507"/>
                </a:lnTo>
                <a:lnTo>
                  <a:pt x="354578" y="530162"/>
                </a:lnTo>
                <a:lnTo>
                  <a:pt x="354316" y="531605"/>
                </a:lnTo>
                <a:lnTo>
                  <a:pt x="353267" y="532260"/>
                </a:lnTo>
                <a:lnTo>
                  <a:pt x="351824" y="531998"/>
                </a:lnTo>
                <a:lnTo>
                  <a:pt x="351562" y="532260"/>
                </a:lnTo>
                <a:lnTo>
                  <a:pt x="350775" y="532260"/>
                </a:lnTo>
                <a:lnTo>
                  <a:pt x="348284" y="531605"/>
                </a:lnTo>
                <a:lnTo>
                  <a:pt x="347497" y="531605"/>
                </a:lnTo>
                <a:lnTo>
                  <a:pt x="347235" y="531343"/>
                </a:lnTo>
                <a:lnTo>
                  <a:pt x="344743" y="530162"/>
                </a:lnTo>
                <a:lnTo>
                  <a:pt x="344743" y="530818"/>
                </a:lnTo>
                <a:lnTo>
                  <a:pt x="343956" y="533047"/>
                </a:lnTo>
                <a:lnTo>
                  <a:pt x="343694" y="534883"/>
                </a:lnTo>
                <a:lnTo>
                  <a:pt x="343038" y="534359"/>
                </a:lnTo>
                <a:lnTo>
                  <a:pt x="341858" y="534096"/>
                </a:lnTo>
                <a:lnTo>
                  <a:pt x="340809" y="534359"/>
                </a:lnTo>
                <a:lnTo>
                  <a:pt x="340809" y="534883"/>
                </a:lnTo>
                <a:lnTo>
                  <a:pt x="340416" y="534883"/>
                </a:lnTo>
                <a:lnTo>
                  <a:pt x="340022" y="535145"/>
                </a:lnTo>
                <a:lnTo>
                  <a:pt x="339367" y="534883"/>
                </a:lnTo>
                <a:lnTo>
                  <a:pt x="339367" y="534359"/>
                </a:lnTo>
                <a:lnTo>
                  <a:pt x="338318" y="533047"/>
                </a:lnTo>
                <a:lnTo>
                  <a:pt x="338318" y="534096"/>
                </a:lnTo>
                <a:lnTo>
                  <a:pt x="337924" y="534359"/>
                </a:lnTo>
                <a:lnTo>
                  <a:pt x="337662" y="534359"/>
                </a:lnTo>
                <a:lnTo>
                  <a:pt x="336875" y="534883"/>
                </a:lnTo>
                <a:lnTo>
                  <a:pt x="336482" y="535145"/>
                </a:lnTo>
                <a:lnTo>
                  <a:pt x="336875" y="535539"/>
                </a:lnTo>
                <a:lnTo>
                  <a:pt x="335433" y="536194"/>
                </a:lnTo>
                <a:lnTo>
                  <a:pt x="334384" y="536719"/>
                </a:lnTo>
                <a:lnTo>
                  <a:pt x="334384" y="536981"/>
                </a:lnTo>
                <a:lnTo>
                  <a:pt x="333335" y="537637"/>
                </a:lnTo>
                <a:lnTo>
                  <a:pt x="332941" y="537637"/>
                </a:lnTo>
                <a:lnTo>
                  <a:pt x="332941" y="538161"/>
                </a:lnTo>
                <a:lnTo>
                  <a:pt x="334777" y="541177"/>
                </a:lnTo>
                <a:lnTo>
                  <a:pt x="335433" y="540915"/>
                </a:lnTo>
                <a:lnTo>
                  <a:pt x="335826" y="541177"/>
                </a:lnTo>
                <a:lnTo>
                  <a:pt x="336220" y="541571"/>
                </a:lnTo>
                <a:lnTo>
                  <a:pt x="336875" y="543275"/>
                </a:lnTo>
                <a:lnTo>
                  <a:pt x="336482" y="543800"/>
                </a:lnTo>
                <a:lnTo>
                  <a:pt x="337924" y="544456"/>
                </a:lnTo>
                <a:lnTo>
                  <a:pt x="337137" y="545505"/>
                </a:lnTo>
                <a:lnTo>
                  <a:pt x="337137" y="546160"/>
                </a:lnTo>
                <a:lnTo>
                  <a:pt x="336875" y="547603"/>
                </a:lnTo>
                <a:lnTo>
                  <a:pt x="337137" y="547603"/>
                </a:lnTo>
                <a:lnTo>
                  <a:pt x="337137" y="547209"/>
                </a:lnTo>
                <a:lnTo>
                  <a:pt x="338318" y="548652"/>
                </a:lnTo>
                <a:lnTo>
                  <a:pt x="338318" y="549438"/>
                </a:lnTo>
                <a:lnTo>
                  <a:pt x="339104" y="549701"/>
                </a:lnTo>
                <a:lnTo>
                  <a:pt x="338318" y="550094"/>
                </a:lnTo>
                <a:lnTo>
                  <a:pt x="338318" y="550356"/>
                </a:lnTo>
                <a:lnTo>
                  <a:pt x="337662" y="550881"/>
                </a:lnTo>
                <a:lnTo>
                  <a:pt x="337662" y="551143"/>
                </a:lnTo>
                <a:lnTo>
                  <a:pt x="336875" y="551799"/>
                </a:lnTo>
                <a:lnTo>
                  <a:pt x="337662" y="551799"/>
                </a:lnTo>
                <a:lnTo>
                  <a:pt x="337662" y="552192"/>
                </a:lnTo>
                <a:lnTo>
                  <a:pt x="337924" y="552979"/>
                </a:lnTo>
                <a:lnTo>
                  <a:pt x="336875" y="553241"/>
                </a:lnTo>
                <a:lnTo>
                  <a:pt x="337137" y="553897"/>
                </a:lnTo>
                <a:lnTo>
                  <a:pt x="336482" y="554684"/>
                </a:lnTo>
                <a:lnTo>
                  <a:pt x="336220" y="554684"/>
                </a:lnTo>
                <a:lnTo>
                  <a:pt x="335826" y="555077"/>
                </a:lnTo>
                <a:lnTo>
                  <a:pt x="336482" y="555077"/>
                </a:lnTo>
                <a:lnTo>
                  <a:pt x="336482" y="555339"/>
                </a:lnTo>
                <a:lnTo>
                  <a:pt x="335433" y="555733"/>
                </a:lnTo>
                <a:lnTo>
                  <a:pt x="335826" y="556520"/>
                </a:lnTo>
                <a:lnTo>
                  <a:pt x="336220" y="557175"/>
                </a:lnTo>
                <a:lnTo>
                  <a:pt x="335826" y="557175"/>
                </a:lnTo>
                <a:lnTo>
                  <a:pt x="336482" y="558618"/>
                </a:lnTo>
                <a:lnTo>
                  <a:pt x="336220" y="558618"/>
                </a:lnTo>
                <a:lnTo>
                  <a:pt x="336220" y="559273"/>
                </a:lnTo>
                <a:lnTo>
                  <a:pt x="336482" y="559273"/>
                </a:lnTo>
                <a:lnTo>
                  <a:pt x="336875" y="559667"/>
                </a:lnTo>
                <a:lnTo>
                  <a:pt x="337137" y="559667"/>
                </a:lnTo>
                <a:lnTo>
                  <a:pt x="337137" y="560060"/>
                </a:lnTo>
                <a:lnTo>
                  <a:pt x="337662" y="560060"/>
                </a:lnTo>
                <a:lnTo>
                  <a:pt x="337662" y="559667"/>
                </a:lnTo>
                <a:lnTo>
                  <a:pt x="337924" y="559667"/>
                </a:lnTo>
                <a:lnTo>
                  <a:pt x="338318" y="560716"/>
                </a:lnTo>
                <a:lnTo>
                  <a:pt x="339104" y="561371"/>
                </a:lnTo>
                <a:lnTo>
                  <a:pt x="338580" y="561765"/>
                </a:lnTo>
                <a:lnTo>
                  <a:pt x="339104" y="562158"/>
                </a:lnTo>
                <a:lnTo>
                  <a:pt x="339104" y="562421"/>
                </a:lnTo>
                <a:lnTo>
                  <a:pt x="339760" y="562421"/>
                </a:lnTo>
                <a:lnTo>
                  <a:pt x="340416" y="562421"/>
                </a:lnTo>
                <a:lnTo>
                  <a:pt x="340416" y="562814"/>
                </a:lnTo>
                <a:lnTo>
                  <a:pt x="340022" y="562814"/>
                </a:lnTo>
                <a:lnTo>
                  <a:pt x="340416" y="563863"/>
                </a:lnTo>
                <a:lnTo>
                  <a:pt x="340416" y="564256"/>
                </a:lnTo>
                <a:lnTo>
                  <a:pt x="341203" y="565043"/>
                </a:lnTo>
                <a:lnTo>
                  <a:pt x="340809" y="565043"/>
                </a:lnTo>
                <a:lnTo>
                  <a:pt x="341203" y="565699"/>
                </a:lnTo>
                <a:lnTo>
                  <a:pt x="340809" y="566354"/>
                </a:lnTo>
                <a:lnTo>
                  <a:pt x="340416" y="565699"/>
                </a:lnTo>
                <a:lnTo>
                  <a:pt x="339760" y="565961"/>
                </a:lnTo>
                <a:lnTo>
                  <a:pt x="339367" y="566354"/>
                </a:lnTo>
                <a:lnTo>
                  <a:pt x="339104" y="566354"/>
                </a:lnTo>
                <a:lnTo>
                  <a:pt x="339104" y="566617"/>
                </a:lnTo>
                <a:lnTo>
                  <a:pt x="338318" y="567141"/>
                </a:lnTo>
                <a:lnTo>
                  <a:pt x="338318" y="567404"/>
                </a:lnTo>
                <a:lnTo>
                  <a:pt x="337662" y="567404"/>
                </a:lnTo>
                <a:lnTo>
                  <a:pt x="337662" y="568059"/>
                </a:lnTo>
                <a:lnTo>
                  <a:pt x="336482" y="568452"/>
                </a:lnTo>
                <a:lnTo>
                  <a:pt x="336220" y="568452"/>
                </a:lnTo>
                <a:lnTo>
                  <a:pt x="334777" y="568715"/>
                </a:lnTo>
                <a:lnTo>
                  <a:pt x="335039" y="568452"/>
                </a:lnTo>
                <a:lnTo>
                  <a:pt x="335039" y="567797"/>
                </a:lnTo>
                <a:lnTo>
                  <a:pt x="334384" y="568452"/>
                </a:lnTo>
                <a:lnTo>
                  <a:pt x="334121" y="568059"/>
                </a:lnTo>
                <a:lnTo>
                  <a:pt x="333728" y="568452"/>
                </a:lnTo>
                <a:lnTo>
                  <a:pt x="333728" y="567797"/>
                </a:lnTo>
                <a:lnTo>
                  <a:pt x="333335" y="568059"/>
                </a:lnTo>
                <a:lnTo>
                  <a:pt x="332941" y="568452"/>
                </a:lnTo>
                <a:lnTo>
                  <a:pt x="332679" y="569239"/>
                </a:lnTo>
                <a:lnTo>
                  <a:pt x="332023" y="569239"/>
                </a:lnTo>
                <a:lnTo>
                  <a:pt x="331237" y="569501"/>
                </a:lnTo>
                <a:lnTo>
                  <a:pt x="330843" y="569895"/>
                </a:lnTo>
                <a:lnTo>
                  <a:pt x="330056" y="569895"/>
                </a:lnTo>
                <a:lnTo>
                  <a:pt x="330056" y="569501"/>
                </a:lnTo>
                <a:lnTo>
                  <a:pt x="329401" y="569501"/>
                </a:lnTo>
                <a:lnTo>
                  <a:pt x="329138" y="569501"/>
                </a:lnTo>
                <a:lnTo>
                  <a:pt x="327958" y="568715"/>
                </a:lnTo>
                <a:lnTo>
                  <a:pt x="327303" y="568452"/>
                </a:lnTo>
                <a:lnTo>
                  <a:pt x="327040" y="568059"/>
                </a:lnTo>
                <a:lnTo>
                  <a:pt x="326647" y="567797"/>
                </a:lnTo>
                <a:lnTo>
                  <a:pt x="326647" y="568059"/>
                </a:lnTo>
                <a:lnTo>
                  <a:pt x="325205" y="568452"/>
                </a:lnTo>
                <a:lnTo>
                  <a:pt x="324287" y="568715"/>
                </a:lnTo>
                <a:lnTo>
                  <a:pt x="324287" y="568452"/>
                </a:lnTo>
                <a:lnTo>
                  <a:pt x="323762" y="568715"/>
                </a:lnTo>
                <a:lnTo>
                  <a:pt x="323500" y="568452"/>
                </a:lnTo>
                <a:lnTo>
                  <a:pt x="323500" y="568059"/>
                </a:lnTo>
                <a:lnTo>
                  <a:pt x="323106" y="568059"/>
                </a:lnTo>
                <a:lnTo>
                  <a:pt x="323106" y="567797"/>
                </a:lnTo>
                <a:lnTo>
                  <a:pt x="322320" y="567797"/>
                </a:lnTo>
                <a:lnTo>
                  <a:pt x="321664" y="566617"/>
                </a:lnTo>
                <a:lnTo>
                  <a:pt x="321664" y="566354"/>
                </a:lnTo>
                <a:lnTo>
                  <a:pt x="321402" y="566354"/>
                </a:lnTo>
                <a:lnTo>
                  <a:pt x="319959" y="566617"/>
                </a:lnTo>
                <a:lnTo>
                  <a:pt x="319566" y="565699"/>
                </a:lnTo>
                <a:lnTo>
                  <a:pt x="319304" y="565699"/>
                </a:lnTo>
                <a:lnTo>
                  <a:pt x="319304" y="565305"/>
                </a:lnTo>
                <a:lnTo>
                  <a:pt x="318779" y="565305"/>
                </a:lnTo>
                <a:lnTo>
                  <a:pt x="318517" y="563863"/>
                </a:lnTo>
                <a:lnTo>
                  <a:pt x="317468" y="564256"/>
                </a:lnTo>
                <a:lnTo>
                  <a:pt x="317468" y="563863"/>
                </a:lnTo>
                <a:lnTo>
                  <a:pt x="317074" y="564256"/>
                </a:lnTo>
                <a:lnTo>
                  <a:pt x="316681" y="563601"/>
                </a:lnTo>
                <a:lnTo>
                  <a:pt x="316419" y="562814"/>
                </a:lnTo>
                <a:lnTo>
                  <a:pt x="316419" y="562421"/>
                </a:lnTo>
                <a:lnTo>
                  <a:pt x="316025" y="561765"/>
                </a:lnTo>
                <a:lnTo>
                  <a:pt x="316419" y="561765"/>
                </a:lnTo>
                <a:lnTo>
                  <a:pt x="316681" y="561765"/>
                </a:lnTo>
                <a:lnTo>
                  <a:pt x="317074" y="561371"/>
                </a:lnTo>
                <a:lnTo>
                  <a:pt x="317074" y="560716"/>
                </a:lnTo>
                <a:lnTo>
                  <a:pt x="317074" y="560060"/>
                </a:lnTo>
                <a:lnTo>
                  <a:pt x="317468" y="559273"/>
                </a:lnTo>
                <a:lnTo>
                  <a:pt x="317074" y="558618"/>
                </a:lnTo>
                <a:lnTo>
                  <a:pt x="317074" y="558224"/>
                </a:lnTo>
                <a:lnTo>
                  <a:pt x="317468" y="558224"/>
                </a:lnTo>
                <a:lnTo>
                  <a:pt x="317468" y="557962"/>
                </a:lnTo>
                <a:lnTo>
                  <a:pt x="317468" y="557437"/>
                </a:lnTo>
                <a:lnTo>
                  <a:pt x="317074" y="557437"/>
                </a:lnTo>
                <a:lnTo>
                  <a:pt x="316681" y="556782"/>
                </a:lnTo>
                <a:lnTo>
                  <a:pt x="316419" y="557175"/>
                </a:lnTo>
                <a:lnTo>
                  <a:pt x="316025" y="557175"/>
                </a:lnTo>
                <a:lnTo>
                  <a:pt x="316025" y="556520"/>
                </a:lnTo>
                <a:lnTo>
                  <a:pt x="316025" y="555733"/>
                </a:lnTo>
                <a:lnTo>
                  <a:pt x="315239" y="555995"/>
                </a:lnTo>
                <a:lnTo>
                  <a:pt x="315239" y="555339"/>
                </a:lnTo>
                <a:lnTo>
                  <a:pt x="315239" y="555077"/>
                </a:lnTo>
                <a:lnTo>
                  <a:pt x="314583" y="555339"/>
                </a:lnTo>
                <a:lnTo>
                  <a:pt x="314583" y="555077"/>
                </a:lnTo>
                <a:lnTo>
                  <a:pt x="313927" y="555339"/>
                </a:lnTo>
                <a:lnTo>
                  <a:pt x="313534" y="555077"/>
                </a:lnTo>
                <a:lnTo>
                  <a:pt x="313534" y="553897"/>
                </a:lnTo>
                <a:lnTo>
                  <a:pt x="313927" y="552979"/>
                </a:lnTo>
                <a:lnTo>
                  <a:pt x="313534" y="551799"/>
                </a:lnTo>
                <a:lnTo>
                  <a:pt x="313534" y="550881"/>
                </a:lnTo>
                <a:lnTo>
                  <a:pt x="312878" y="551143"/>
                </a:lnTo>
                <a:lnTo>
                  <a:pt x="312878" y="549438"/>
                </a:lnTo>
                <a:lnTo>
                  <a:pt x="312485" y="549438"/>
                </a:lnTo>
                <a:lnTo>
                  <a:pt x="310780" y="549438"/>
                </a:lnTo>
                <a:lnTo>
                  <a:pt x="309600" y="549438"/>
                </a:lnTo>
                <a:lnTo>
                  <a:pt x="309600" y="548652"/>
                </a:lnTo>
                <a:lnTo>
                  <a:pt x="309207" y="548652"/>
                </a:lnTo>
                <a:lnTo>
                  <a:pt x="308551" y="547996"/>
                </a:lnTo>
                <a:lnTo>
                  <a:pt x="308551" y="547603"/>
                </a:lnTo>
                <a:lnTo>
                  <a:pt x="309207" y="547209"/>
                </a:lnTo>
                <a:lnTo>
                  <a:pt x="308944" y="546816"/>
                </a:lnTo>
                <a:lnTo>
                  <a:pt x="308551" y="547209"/>
                </a:lnTo>
                <a:lnTo>
                  <a:pt x="307764" y="547209"/>
                </a:lnTo>
                <a:lnTo>
                  <a:pt x="307764" y="546816"/>
                </a:lnTo>
                <a:lnTo>
                  <a:pt x="306846" y="546816"/>
                </a:lnTo>
                <a:lnTo>
                  <a:pt x="306322" y="546160"/>
                </a:lnTo>
                <a:lnTo>
                  <a:pt x="306059" y="546554"/>
                </a:lnTo>
                <a:lnTo>
                  <a:pt x="305666" y="546554"/>
                </a:lnTo>
                <a:lnTo>
                  <a:pt x="305666" y="545898"/>
                </a:lnTo>
                <a:lnTo>
                  <a:pt x="306059" y="545111"/>
                </a:lnTo>
                <a:lnTo>
                  <a:pt x="306322" y="544456"/>
                </a:lnTo>
                <a:lnTo>
                  <a:pt x="306322" y="543800"/>
                </a:lnTo>
                <a:lnTo>
                  <a:pt x="306322" y="543275"/>
                </a:lnTo>
                <a:lnTo>
                  <a:pt x="306846" y="543013"/>
                </a:lnTo>
                <a:lnTo>
                  <a:pt x="306322" y="541833"/>
                </a:lnTo>
                <a:lnTo>
                  <a:pt x="302519" y="544062"/>
                </a:lnTo>
                <a:lnTo>
                  <a:pt x="301076" y="544062"/>
                </a:lnTo>
                <a:lnTo>
                  <a:pt x="301076" y="543275"/>
                </a:lnTo>
                <a:lnTo>
                  <a:pt x="300421" y="543013"/>
                </a:lnTo>
                <a:lnTo>
                  <a:pt x="300421" y="541177"/>
                </a:lnTo>
                <a:lnTo>
                  <a:pt x="300421" y="541571"/>
                </a:lnTo>
                <a:lnTo>
                  <a:pt x="299765" y="541177"/>
                </a:lnTo>
                <a:lnTo>
                  <a:pt x="299241" y="540522"/>
                </a:lnTo>
                <a:lnTo>
                  <a:pt x="298978" y="540915"/>
                </a:lnTo>
                <a:lnTo>
                  <a:pt x="298978" y="540259"/>
                </a:lnTo>
                <a:lnTo>
                  <a:pt x="298585" y="540259"/>
                </a:lnTo>
                <a:lnTo>
                  <a:pt x="298585" y="539735"/>
                </a:lnTo>
                <a:lnTo>
                  <a:pt x="298978" y="539735"/>
                </a:lnTo>
                <a:lnTo>
                  <a:pt x="298978" y="539473"/>
                </a:lnTo>
                <a:lnTo>
                  <a:pt x="298585" y="539079"/>
                </a:lnTo>
                <a:lnTo>
                  <a:pt x="297929" y="539473"/>
                </a:lnTo>
                <a:lnTo>
                  <a:pt x="296487" y="539735"/>
                </a:lnTo>
                <a:lnTo>
                  <a:pt x="295700" y="540522"/>
                </a:lnTo>
                <a:lnTo>
                  <a:pt x="293995" y="543013"/>
                </a:lnTo>
                <a:lnTo>
                  <a:pt x="293340" y="543275"/>
                </a:lnTo>
                <a:lnTo>
                  <a:pt x="292160" y="544062"/>
                </a:lnTo>
                <a:lnTo>
                  <a:pt x="291242" y="544718"/>
                </a:lnTo>
                <a:lnTo>
                  <a:pt x="289799" y="545111"/>
                </a:lnTo>
                <a:lnTo>
                  <a:pt x="288619" y="545505"/>
                </a:lnTo>
                <a:lnTo>
                  <a:pt x="289144" y="545898"/>
                </a:lnTo>
                <a:lnTo>
                  <a:pt x="288619" y="546160"/>
                </a:lnTo>
                <a:lnTo>
                  <a:pt x="288357" y="546160"/>
                </a:lnTo>
                <a:lnTo>
                  <a:pt x="286914" y="546816"/>
                </a:lnTo>
                <a:lnTo>
                  <a:pt x="286521" y="546816"/>
                </a:lnTo>
                <a:lnTo>
                  <a:pt x="286521" y="546554"/>
                </a:lnTo>
                <a:lnTo>
                  <a:pt x="286259" y="546816"/>
                </a:lnTo>
                <a:lnTo>
                  <a:pt x="285865" y="546816"/>
                </a:lnTo>
                <a:lnTo>
                  <a:pt x="285603" y="546160"/>
                </a:lnTo>
                <a:lnTo>
                  <a:pt x="284816" y="546554"/>
                </a:lnTo>
                <a:lnTo>
                  <a:pt x="281669" y="548258"/>
                </a:lnTo>
                <a:lnTo>
                  <a:pt x="277604" y="549701"/>
                </a:lnTo>
                <a:lnTo>
                  <a:pt x="275899" y="550094"/>
                </a:lnTo>
                <a:lnTo>
                  <a:pt x="275899" y="550356"/>
                </a:lnTo>
                <a:lnTo>
                  <a:pt x="275506" y="550356"/>
                </a:lnTo>
                <a:lnTo>
                  <a:pt x="275244" y="550094"/>
                </a:lnTo>
                <a:lnTo>
                  <a:pt x="274850" y="550356"/>
                </a:lnTo>
                <a:lnTo>
                  <a:pt x="274588" y="551143"/>
                </a:lnTo>
                <a:lnTo>
                  <a:pt x="274064" y="551143"/>
                </a:lnTo>
                <a:lnTo>
                  <a:pt x="273801" y="550881"/>
                </a:lnTo>
                <a:lnTo>
                  <a:pt x="273801" y="551143"/>
                </a:lnTo>
                <a:lnTo>
                  <a:pt x="273408" y="550881"/>
                </a:lnTo>
                <a:lnTo>
                  <a:pt x="273146" y="551143"/>
                </a:lnTo>
                <a:lnTo>
                  <a:pt x="272752" y="550881"/>
                </a:lnTo>
                <a:lnTo>
                  <a:pt x="272359" y="551143"/>
                </a:lnTo>
                <a:lnTo>
                  <a:pt x="272359" y="550881"/>
                </a:lnTo>
                <a:lnTo>
                  <a:pt x="271965" y="550356"/>
                </a:lnTo>
                <a:lnTo>
                  <a:pt x="271703" y="550356"/>
                </a:lnTo>
                <a:lnTo>
                  <a:pt x="271703" y="550881"/>
                </a:lnTo>
                <a:lnTo>
                  <a:pt x="271310" y="551143"/>
                </a:lnTo>
                <a:lnTo>
                  <a:pt x="271310" y="550881"/>
                </a:lnTo>
                <a:lnTo>
                  <a:pt x="271310" y="551143"/>
                </a:lnTo>
                <a:lnTo>
                  <a:pt x="271048" y="550881"/>
                </a:lnTo>
                <a:lnTo>
                  <a:pt x="270261" y="551143"/>
                </a:lnTo>
                <a:lnTo>
                  <a:pt x="270261" y="551537"/>
                </a:lnTo>
                <a:lnTo>
                  <a:pt x="269867" y="551537"/>
                </a:lnTo>
                <a:lnTo>
                  <a:pt x="269212" y="551537"/>
                </a:lnTo>
                <a:lnTo>
                  <a:pt x="268818" y="551143"/>
                </a:lnTo>
                <a:lnTo>
                  <a:pt x="267507" y="551143"/>
                </a:lnTo>
                <a:lnTo>
                  <a:pt x="266982" y="551143"/>
                </a:lnTo>
                <a:lnTo>
                  <a:pt x="266720" y="550881"/>
                </a:lnTo>
                <a:lnTo>
                  <a:pt x="266065" y="550881"/>
                </a:lnTo>
                <a:lnTo>
                  <a:pt x="266065" y="551143"/>
                </a:lnTo>
                <a:lnTo>
                  <a:pt x="265671" y="550881"/>
                </a:lnTo>
                <a:lnTo>
                  <a:pt x="263442" y="550094"/>
                </a:lnTo>
                <a:lnTo>
                  <a:pt x="262786" y="550094"/>
                </a:lnTo>
                <a:lnTo>
                  <a:pt x="263180" y="550356"/>
                </a:lnTo>
                <a:lnTo>
                  <a:pt x="262786" y="550356"/>
                </a:lnTo>
                <a:lnTo>
                  <a:pt x="262524" y="550094"/>
                </a:lnTo>
                <a:lnTo>
                  <a:pt x="262131" y="550356"/>
                </a:lnTo>
                <a:lnTo>
                  <a:pt x="261737" y="550356"/>
                </a:lnTo>
                <a:lnTo>
                  <a:pt x="261737" y="550094"/>
                </a:lnTo>
                <a:lnTo>
                  <a:pt x="260688" y="549701"/>
                </a:lnTo>
                <a:lnTo>
                  <a:pt x="260688" y="550094"/>
                </a:lnTo>
                <a:lnTo>
                  <a:pt x="259246" y="549701"/>
                </a:lnTo>
                <a:lnTo>
                  <a:pt x="258983" y="550094"/>
                </a:lnTo>
                <a:lnTo>
                  <a:pt x="258590" y="550094"/>
                </a:lnTo>
                <a:lnTo>
                  <a:pt x="258197" y="550094"/>
                </a:lnTo>
                <a:lnTo>
                  <a:pt x="258197" y="550356"/>
                </a:lnTo>
                <a:lnTo>
                  <a:pt x="257541" y="550094"/>
                </a:lnTo>
                <a:lnTo>
                  <a:pt x="257148" y="550094"/>
                </a:lnTo>
                <a:lnTo>
                  <a:pt x="257148" y="550356"/>
                </a:lnTo>
                <a:lnTo>
                  <a:pt x="256885" y="550094"/>
                </a:lnTo>
                <a:lnTo>
                  <a:pt x="256361" y="550094"/>
                </a:lnTo>
                <a:lnTo>
                  <a:pt x="256099" y="550094"/>
                </a:lnTo>
                <a:lnTo>
                  <a:pt x="256099" y="550356"/>
                </a:lnTo>
                <a:lnTo>
                  <a:pt x="256099" y="550881"/>
                </a:lnTo>
                <a:lnTo>
                  <a:pt x="256099" y="551143"/>
                </a:lnTo>
                <a:lnTo>
                  <a:pt x="256099" y="551537"/>
                </a:lnTo>
                <a:lnTo>
                  <a:pt x="255443" y="552192"/>
                </a:lnTo>
                <a:lnTo>
                  <a:pt x="255443" y="552586"/>
                </a:lnTo>
                <a:lnTo>
                  <a:pt x="256099" y="552586"/>
                </a:lnTo>
                <a:lnTo>
                  <a:pt x="256361" y="552586"/>
                </a:lnTo>
                <a:lnTo>
                  <a:pt x="256885" y="552586"/>
                </a:lnTo>
                <a:lnTo>
                  <a:pt x="256885" y="552979"/>
                </a:lnTo>
                <a:lnTo>
                  <a:pt x="256885" y="553241"/>
                </a:lnTo>
                <a:lnTo>
                  <a:pt x="257541" y="553635"/>
                </a:lnTo>
                <a:lnTo>
                  <a:pt x="257148" y="553897"/>
                </a:lnTo>
                <a:lnTo>
                  <a:pt x="257148" y="555077"/>
                </a:lnTo>
                <a:lnTo>
                  <a:pt x="257541" y="555339"/>
                </a:lnTo>
                <a:lnTo>
                  <a:pt x="258197" y="556520"/>
                </a:lnTo>
                <a:lnTo>
                  <a:pt x="257148" y="556782"/>
                </a:lnTo>
                <a:lnTo>
                  <a:pt x="257803" y="558224"/>
                </a:lnTo>
                <a:lnTo>
                  <a:pt x="257541" y="558618"/>
                </a:lnTo>
                <a:lnTo>
                  <a:pt x="258983" y="562158"/>
                </a:lnTo>
                <a:lnTo>
                  <a:pt x="259639" y="563601"/>
                </a:lnTo>
                <a:lnTo>
                  <a:pt x="260688" y="566354"/>
                </a:lnTo>
                <a:lnTo>
                  <a:pt x="261082" y="567141"/>
                </a:lnTo>
                <a:lnTo>
                  <a:pt x="261082" y="568059"/>
                </a:lnTo>
                <a:lnTo>
                  <a:pt x="260688" y="569895"/>
                </a:lnTo>
                <a:lnTo>
                  <a:pt x="260688" y="570157"/>
                </a:lnTo>
                <a:lnTo>
                  <a:pt x="261344" y="570944"/>
                </a:lnTo>
                <a:lnTo>
                  <a:pt x="262786" y="571993"/>
                </a:lnTo>
                <a:lnTo>
                  <a:pt x="262524" y="572780"/>
                </a:lnTo>
                <a:lnTo>
                  <a:pt x="261082" y="573698"/>
                </a:lnTo>
                <a:lnTo>
                  <a:pt x="260426" y="574878"/>
                </a:lnTo>
                <a:lnTo>
                  <a:pt x="261082" y="576976"/>
                </a:lnTo>
                <a:lnTo>
                  <a:pt x="260688" y="576583"/>
                </a:lnTo>
                <a:lnTo>
                  <a:pt x="259901" y="576976"/>
                </a:lnTo>
                <a:lnTo>
                  <a:pt x="260426" y="578681"/>
                </a:lnTo>
                <a:lnTo>
                  <a:pt x="260426" y="579468"/>
                </a:lnTo>
                <a:lnTo>
                  <a:pt x="260426" y="580517"/>
                </a:lnTo>
                <a:lnTo>
                  <a:pt x="260426" y="580779"/>
                </a:lnTo>
                <a:lnTo>
                  <a:pt x="260426" y="584057"/>
                </a:lnTo>
                <a:lnTo>
                  <a:pt x="260426" y="584844"/>
                </a:lnTo>
                <a:lnTo>
                  <a:pt x="258983" y="585106"/>
                </a:lnTo>
                <a:lnTo>
                  <a:pt x="258983" y="585499"/>
                </a:lnTo>
                <a:lnTo>
                  <a:pt x="255705" y="586155"/>
                </a:lnTo>
                <a:lnTo>
                  <a:pt x="253345" y="586549"/>
                </a:lnTo>
                <a:lnTo>
                  <a:pt x="250722" y="587860"/>
                </a:lnTo>
                <a:lnTo>
                  <a:pt x="248624" y="589040"/>
                </a:lnTo>
                <a:lnTo>
                  <a:pt x="247182" y="590483"/>
                </a:lnTo>
                <a:lnTo>
                  <a:pt x="247182" y="590220"/>
                </a:lnTo>
                <a:lnTo>
                  <a:pt x="246133" y="589302"/>
                </a:lnTo>
                <a:lnTo>
                  <a:pt x="245870" y="589302"/>
                </a:lnTo>
                <a:lnTo>
                  <a:pt x="244428" y="589302"/>
                </a:lnTo>
                <a:lnTo>
                  <a:pt x="243903" y="589040"/>
                </a:lnTo>
                <a:lnTo>
                  <a:pt x="243248" y="589302"/>
                </a:lnTo>
                <a:lnTo>
                  <a:pt x="242985" y="588647"/>
                </a:lnTo>
                <a:lnTo>
                  <a:pt x="241805" y="588253"/>
                </a:lnTo>
                <a:lnTo>
                  <a:pt x="241543" y="588253"/>
                </a:lnTo>
                <a:lnTo>
                  <a:pt x="240887" y="588253"/>
                </a:lnTo>
                <a:lnTo>
                  <a:pt x="240887" y="588647"/>
                </a:lnTo>
                <a:lnTo>
                  <a:pt x="240101" y="588647"/>
                </a:lnTo>
                <a:lnTo>
                  <a:pt x="239052" y="588647"/>
                </a:lnTo>
                <a:lnTo>
                  <a:pt x="238789" y="588647"/>
                </a:lnTo>
                <a:lnTo>
                  <a:pt x="237609" y="589040"/>
                </a:lnTo>
                <a:lnTo>
                  <a:pt x="237609" y="588647"/>
                </a:lnTo>
                <a:lnTo>
                  <a:pt x="237609" y="588253"/>
                </a:lnTo>
                <a:lnTo>
                  <a:pt x="237609" y="587860"/>
                </a:lnTo>
                <a:lnTo>
                  <a:pt x="237347" y="587860"/>
                </a:lnTo>
                <a:lnTo>
                  <a:pt x="236953" y="587598"/>
                </a:lnTo>
                <a:lnTo>
                  <a:pt x="236560" y="587598"/>
                </a:lnTo>
                <a:lnTo>
                  <a:pt x="236560" y="586549"/>
                </a:lnTo>
                <a:lnTo>
                  <a:pt x="236560" y="585106"/>
                </a:lnTo>
                <a:lnTo>
                  <a:pt x="237347" y="584844"/>
                </a:lnTo>
                <a:lnTo>
                  <a:pt x="236953" y="584319"/>
                </a:lnTo>
                <a:lnTo>
                  <a:pt x="237347" y="584057"/>
                </a:lnTo>
                <a:lnTo>
                  <a:pt x="237609" y="583401"/>
                </a:lnTo>
                <a:lnTo>
                  <a:pt x="237347" y="582877"/>
                </a:lnTo>
                <a:lnTo>
                  <a:pt x="236953" y="581959"/>
                </a:lnTo>
                <a:lnTo>
                  <a:pt x="236560" y="582221"/>
                </a:lnTo>
                <a:lnTo>
                  <a:pt x="234724" y="580517"/>
                </a:lnTo>
                <a:lnTo>
                  <a:pt x="234462" y="580517"/>
                </a:lnTo>
                <a:lnTo>
                  <a:pt x="233020" y="580779"/>
                </a:lnTo>
                <a:lnTo>
                  <a:pt x="232626" y="580517"/>
                </a:lnTo>
                <a:lnTo>
                  <a:pt x="232364" y="579861"/>
                </a:lnTo>
                <a:lnTo>
                  <a:pt x="231971" y="579861"/>
                </a:lnTo>
                <a:lnTo>
                  <a:pt x="231971" y="579074"/>
                </a:lnTo>
                <a:lnTo>
                  <a:pt x="231708" y="578681"/>
                </a:lnTo>
                <a:lnTo>
                  <a:pt x="231708" y="578419"/>
                </a:lnTo>
                <a:lnTo>
                  <a:pt x="231708" y="578025"/>
                </a:lnTo>
                <a:lnTo>
                  <a:pt x="231184" y="577238"/>
                </a:lnTo>
                <a:lnTo>
                  <a:pt x="231184" y="576976"/>
                </a:lnTo>
                <a:lnTo>
                  <a:pt x="230921" y="576976"/>
                </a:lnTo>
                <a:lnTo>
                  <a:pt x="230528" y="576976"/>
                </a:lnTo>
                <a:lnTo>
                  <a:pt x="230528" y="576320"/>
                </a:lnTo>
                <a:lnTo>
                  <a:pt x="230921" y="575796"/>
                </a:lnTo>
                <a:lnTo>
                  <a:pt x="230528" y="575796"/>
                </a:lnTo>
                <a:lnTo>
                  <a:pt x="229872" y="575796"/>
                </a:lnTo>
                <a:lnTo>
                  <a:pt x="229872" y="575534"/>
                </a:lnTo>
                <a:lnTo>
                  <a:pt x="229479" y="575140"/>
                </a:lnTo>
                <a:lnTo>
                  <a:pt x="229479" y="574485"/>
                </a:lnTo>
                <a:lnTo>
                  <a:pt x="229086" y="573435"/>
                </a:lnTo>
                <a:lnTo>
                  <a:pt x="229479" y="571993"/>
                </a:lnTo>
                <a:lnTo>
                  <a:pt x="229086" y="571993"/>
                </a:lnTo>
                <a:lnTo>
                  <a:pt x="228823" y="572386"/>
                </a:lnTo>
                <a:lnTo>
                  <a:pt x="228168" y="572386"/>
                </a:lnTo>
                <a:lnTo>
                  <a:pt x="227643" y="572780"/>
                </a:lnTo>
                <a:lnTo>
                  <a:pt x="227381" y="572386"/>
                </a:lnTo>
                <a:lnTo>
                  <a:pt x="226988" y="572386"/>
                </a:lnTo>
                <a:lnTo>
                  <a:pt x="226725" y="572386"/>
                </a:lnTo>
                <a:lnTo>
                  <a:pt x="226332" y="572386"/>
                </a:lnTo>
                <a:lnTo>
                  <a:pt x="226332" y="571993"/>
                </a:lnTo>
                <a:lnTo>
                  <a:pt x="225938" y="571993"/>
                </a:lnTo>
                <a:lnTo>
                  <a:pt x="225938" y="571600"/>
                </a:lnTo>
                <a:lnTo>
                  <a:pt x="225938" y="570944"/>
                </a:lnTo>
                <a:lnTo>
                  <a:pt x="225545" y="570944"/>
                </a:lnTo>
                <a:lnTo>
                  <a:pt x="225283" y="570944"/>
                </a:lnTo>
                <a:lnTo>
                  <a:pt x="224889" y="570944"/>
                </a:lnTo>
                <a:lnTo>
                  <a:pt x="224627" y="570682"/>
                </a:lnTo>
                <a:lnTo>
                  <a:pt x="224103" y="570157"/>
                </a:lnTo>
                <a:lnTo>
                  <a:pt x="223840" y="570157"/>
                </a:lnTo>
                <a:lnTo>
                  <a:pt x="223447" y="570157"/>
                </a:lnTo>
                <a:lnTo>
                  <a:pt x="223185" y="570157"/>
                </a:lnTo>
                <a:lnTo>
                  <a:pt x="223185" y="569501"/>
                </a:lnTo>
                <a:lnTo>
                  <a:pt x="220956" y="568715"/>
                </a:lnTo>
                <a:lnTo>
                  <a:pt x="220562" y="569239"/>
                </a:lnTo>
                <a:lnTo>
                  <a:pt x="220169" y="569239"/>
                </a:lnTo>
                <a:lnTo>
                  <a:pt x="219906" y="568715"/>
                </a:lnTo>
                <a:lnTo>
                  <a:pt x="219513" y="567797"/>
                </a:lnTo>
                <a:lnTo>
                  <a:pt x="218464" y="568452"/>
                </a:lnTo>
                <a:lnTo>
                  <a:pt x="218071" y="567141"/>
                </a:lnTo>
                <a:lnTo>
                  <a:pt x="217808" y="565961"/>
                </a:lnTo>
                <a:lnTo>
                  <a:pt x="217415" y="565699"/>
                </a:lnTo>
                <a:lnTo>
                  <a:pt x="217415" y="565305"/>
                </a:lnTo>
                <a:lnTo>
                  <a:pt x="217415" y="565043"/>
                </a:lnTo>
                <a:lnTo>
                  <a:pt x="217022" y="564519"/>
                </a:lnTo>
                <a:lnTo>
                  <a:pt x="217022" y="563863"/>
                </a:lnTo>
                <a:lnTo>
                  <a:pt x="216628" y="563076"/>
                </a:lnTo>
                <a:lnTo>
                  <a:pt x="216366" y="562421"/>
                </a:lnTo>
                <a:lnTo>
                  <a:pt x="215973" y="561765"/>
                </a:lnTo>
                <a:lnTo>
                  <a:pt x="216366" y="560978"/>
                </a:lnTo>
                <a:lnTo>
                  <a:pt x="216366" y="560716"/>
                </a:lnTo>
                <a:lnTo>
                  <a:pt x="216628" y="560322"/>
                </a:lnTo>
                <a:lnTo>
                  <a:pt x="215186" y="560060"/>
                </a:lnTo>
                <a:lnTo>
                  <a:pt x="214530" y="560060"/>
                </a:lnTo>
                <a:lnTo>
                  <a:pt x="214268" y="559667"/>
                </a:lnTo>
                <a:lnTo>
                  <a:pt x="213874" y="559667"/>
                </a:lnTo>
                <a:lnTo>
                  <a:pt x="213481" y="559667"/>
                </a:lnTo>
                <a:lnTo>
                  <a:pt x="213481" y="559273"/>
                </a:lnTo>
                <a:lnTo>
                  <a:pt x="212825" y="559273"/>
                </a:lnTo>
                <a:lnTo>
                  <a:pt x="212432" y="559273"/>
                </a:lnTo>
                <a:lnTo>
                  <a:pt x="212170" y="559273"/>
                </a:lnTo>
                <a:lnTo>
                  <a:pt x="211645" y="559273"/>
                </a:lnTo>
                <a:lnTo>
                  <a:pt x="211383" y="559667"/>
                </a:lnTo>
                <a:lnTo>
                  <a:pt x="211383" y="560060"/>
                </a:lnTo>
                <a:lnTo>
                  <a:pt x="211383" y="560322"/>
                </a:lnTo>
                <a:lnTo>
                  <a:pt x="210990" y="560322"/>
                </a:lnTo>
                <a:lnTo>
                  <a:pt x="210727" y="560716"/>
                </a:lnTo>
                <a:lnTo>
                  <a:pt x="210727" y="560322"/>
                </a:lnTo>
                <a:lnTo>
                  <a:pt x="209941" y="560978"/>
                </a:lnTo>
                <a:lnTo>
                  <a:pt x="209941" y="561371"/>
                </a:lnTo>
                <a:lnTo>
                  <a:pt x="209941" y="565699"/>
                </a:lnTo>
                <a:lnTo>
                  <a:pt x="209547" y="565699"/>
                </a:lnTo>
                <a:lnTo>
                  <a:pt x="208891" y="567141"/>
                </a:lnTo>
                <a:lnTo>
                  <a:pt x="208629" y="567404"/>
                </a:lnTo>
                <a:lnTo>
                  <a:pt x="208629" y="567797"/>
                </a:lnTo>
                <a:lnTo>
                  <a:pt x="208105" y="568452"/>
                </a:lnTo>
                <a:lnTo>
                  <a:pt x="206531" y="571337"/>
                </a:lnTo>
                <a:lnTo>
                  <a:pt x="206531" y="572386"/>
                </a:lnTo>
                <a:lnTo>
                  <a:pt x="206793" y="573435"/>
                </a:lnTo>
                <a:lnTo>
                  <a:pt x="203253" y="575534"/>
                </a:lnTo>
                <a:lnTo>
                  <a:pt x="202466" y="575534"/>
                </a:lnTo>
                <a:lnTo>
                  <a:pt x="202204" y="575796"/>
                </a:lnTo>
                <a:lnTo>
                  <a:pt x="198270" y="576583"/>
                </a:lnTo>
                <a:lnTo>
                  <a:pt x="195910" y="576976"/>
                </a:lnTo>
                <a:lnTo>
                  <a:pt x="195385" y="576976"/>
                </a:lnTo>
                <a:lnTo>
                  <a:pt x="194467" y="577238"/>
                </a:lnTo>
                <a:lnTo>
                  <a:pt x="192238" y="578419"/>
                </a:lnTo>
                <a:lnTo>
                  <a:pt x="191189" y="578681"/>
                </a:lnTo>
                <a:lnTo>
                  <a:pt x="190795" y="578681"/>
                </a:lnTo>
                <a:lnTo>
                  <a:pt x="190533" y="579074"/>
                </a:lnTo>
                <a:lnTo>
                  <a:pt x="190009" y="579074"/>
                </a:lnTo>
                <a:lnTo>
                  <a:pt x="188304" y="579074"/>
                </a:lnTo>
                <a:lnTo>
                  <a:pt x="187911" y="579074"/>
                </a:lnTo>
                <a:lnTo>
                  <a:pt x="186468" y="579468"/>
                </a:lnTo>
                <a:lnTo>
                  <a:pt x="185550" y="579468"/>
                </a:lnTo>
                <a:lnTo>
                  <a:pt x="185550" y="579074"/>
                </a:lnTo>
                <a:lnTo>
                  <a:pt x="186206" y="578681"/>
                </a:lnTo>
                <a:lnTo>
                  <a:pt x="186468" y="578419"/>
                </a:lnTo>
                <a:lnTo>
                  <a:pt x="186206" y="577763"/>
                </a:lnTo>
                <a:lnTo>
                  <a:pt x="185812" y="578025"/>
                </a:lnTo>
                <a:lnTo>
                  <a:pt x="185550" y="578025"/>
                </a:lnTo>
                <a:lnTo>
                  <a:pt x="185550" y="576976"/>
                </a:lnTo>
                <a:lnTo>
                  <a:pt x="185550" y="576583"/>
                </a:lnTo>
                <a:lnTo>
                  <a:pt x="185812" y="576583"/>
                </a:lnTo>
                <a:lnTo>
                  <a:pt x="185550" y="576320"/>
                </a:lnTo>
                <a:lnTo>
                  <a:pt x="185157" y="575534"/>
                </a:lnTo>
                <a:lnTo>
                  <a:pt x="184108" y="575796"/>
                </a:lnTo>
                <a:lnTo>
                  <a:pt x="180567" y="576583"/>
                </a:lnTo>
                <a:lnTo>
                  <a:pt x="179387" y="576583"/>
                </a:lnTo>
                <a:lnTo>
                  <a:pt x="178469" y="576320"/>
                </a:lnTo>
                <a:lnTo>
                  <a:pt x="178469" y="575140"/>
                </a:lnTo>
                <a:lnTo>
                  <a:pt x="178469" y="574485"/>
                </a:lnTo>
                <a:lnTo>
                  <a:pt x="177027" y="572386"/>
                </a:lnTo>
                <a:lnTo>
                  <a:pt x="177027" y="571993"/>
                </a:lnTo>
                <a:lnTo>
                  <a:pt x="176371" y="571600"/>
                </a:lnTo>
                <a:lnTo>
                  <a:pt x="175847" y="571337"/>
                </a:lnTo>
                <a:lnTo>
                  <a:pt x="175847" y="570944"/>
                </a:lnTo>
                <a:lnTo>
                  <a:pt x="176371" y="570682"/>
                </a:lnTo>
                <a:lnTo>
                  <a:pt x="175847" y="570157"/>
                </a:lnTo>
                <a:lnTo>
                  <a:pt x="173748" y="568452"/>
                </a:lnTo>
                <a:lnTo>
                  <a:pt x="173748" y="565961"/>
                </a:lnTo>
                <a:lnTo>
                  <a:pt x="173748" y="564256"/>
                </a:lnTo>
                <a:lnTo>
                  <a:pt x="170995" y="561765"/>
                </a:lnTo>
                <a:lnTo>
                  <a:pt x="170995" y="556782"/>
                </a:lnTo>
                <a:lnTo>
                  <a:pt x="170732" y="555995"/>
                </a:lnTo>
                <a:lnTo>
                  <a:pt x="169552" y="555339"/>
                </a:lnTo>
                <a:lnTo>
                  <a:pt x="168765" y="555733"/>
                </a:lnTo>
                <a:lnTo>
                  <a:pt x="168765" y="555077"/>
                </a:lnTo>
                <a:lnTo>
                  <a:pt x="168503" y="552192"/>
                </a:lnTo>
                <a:lnTo>
                  <a:pt x="165749" y="547996"/>
                </a:lnTo>
                <a:lnTo>
                  <a:pt x="162078" y="544718"/>
                </a:lnTo>
                <a:lnTo>
                  <a:pt x="164963" y="540915"/>
                </a:lnTo>
                <a:lnTo>
                  <a:pt x="165356" y="539735"/>
                </a:lnTo>
                <a:lnTo>
                  <a:pt x="165356" y="539079"/>
                </a:lnTo>
                <a:lnTo>
                  <a:pt x="165356" y="538817"/>
                </a:lnTo>
                <a:lnTo>
                  <a:pt x="164307" y="538817"/>
                </a:lnTo>
                <a:lnTo>
                  <a:pt x="163127" y="538817"/>
                </a:lnTo>
                <a:lnTo>
                  <a:pt x="162733" y="538424"/>
                </a:lnTo>
                <a:lnTo>
                  <a:pt x="162471" y="538817"/>
                </a:lnTo>
                <a:lnTo>
                  <a:pt x="161816" y="538424"/>
                </a:lnTo>
                <a:lnTo>
                  <a:pt x="161291" y="538424"/>
                </a:lnTo>
                <a:lnTo>
                  <a:pt x="159586" y="536719"/>
                </a:lnTo>
                <a:lnTo>
                  <a:pt x="159193" y="536981"/>
                </a:lnTo>
                <a:lnTo>
                  <a:pt x="158537" y="536719"/>
                </a:lnTo>
                <a:lnTo>
                  <a:pt x="158275" y="536194"/>
                </a:lnTo>
                <a:lnTo>
                  <a:pt x="157750" y="535801"/>
                </a:lnTo>
                <a:lnTo>
                  <a:pt x="157750" y="535539"/>
                </a:lnTo>
                <a:lnTo>
                  <a:pt x="157095" y="534883"/>
                </a:lnTo>
                <a:lnTo>
                  <a:pt x="157095" y="534359"/>
                </a:lnTo>
                <a:lnTo>
                  <a:pt x="156439" y="533703"/>
                </a:lnTo>
                <a:lnTo>
                  <a:pt x="154734" y="533440"/>
                </a:lnTo>
                <a:lnTo>
                  <a:pt x="154210" y="532785"/>
                </a:lnTo>
                <a:lnTo>
                  <a:pt x="153948" y="532260"/>
                </a:lnTo>
                <a:lnTo>
                  <a:pt x="153554" y="532260"/>
                </a:lnTo>
                <a:lnTo>
                  <a:pt x="152899" y="531343"/>
                </a:lnTo>
                <a:lnTo>
                  <a:pt x="153554" y="530818"/>
                </a:lnTo>
                <a:lnTo>
                  <a:pt x="153948" y="530818"/>
                </a:lnTo>
                <a:lnTo>
                  <a:pt x="154997" y="530556"/>
                </a:lnTo>
                <a:lnTo>
                  <a:pt x="155390" y="530162"/>
                </a:lnTo>
                <a:lnTo>
                  <a:pt x="155652" y="529900"/>
                </a:lnTo>
                <a:lnTo>
                  <a:pt x="156439" y="530162"/>
                </a:lnTo>
                <a:lnTo>
                  <a:pt x="157488" y="529113"/>
                </a:lnTo>
                <a:lnTo>
                  <a:pt x="157750" y="529113"/>
                </a:lnTo>
                <a:lnTo>
                  <a:pt x="158275" y="528720"/>
                </a:lnTo>
                <a:lnTo>
                  <a:pt x="158537" y="528720"/>
                </a:lnTo>
                <a:lnTo>
                  <a:pt x="158537" y="528458"/>
                </a:lnTo>
                <a:lnTo>
                  <a:pt x="158931" y="528458"/>
                </a:lnTo>
                <a:lnTo>
                  <a:pt x="159193" y="528458"/>
                </a:lnTo>
                <a:lnTo>
                  <a:pt x="159193" y="527802"/>
                </a:lnTo>
                <a:lnTo>
                  <a:pt x="159980" y="527409"/>
                </a:lnTo>
                <a:lnTo>
                  <a:pt x="160373" y="527409"/>
                </a:lnTo>
                <a:lnTo>
                  <a:pt x="161029" y="527015"/>
                </a:lnTo>
                <a:lnTo>
                  <a:pt x="161291" y="527015"/>
                </a:lnTo>
                <a:lnTo>
                  <a:pt x="161816" y="526360"/>
                </a:lnTo>
                <a:lnTo>
                  <a:pt x="162471" y="525966"/>
                </a:lnTo>
                <a:lnTo>
                  <a:pt x="162733" y="525966"/>
                </a:lnTo>
                <a:lnTo>
                  <a:pt x="162733" y="525704"/>
                </a:lnTo>
                <a:lnTo>
                  <a:pt x="162733" y="525179"/>
                </a:lnTo>
                <a:lnTo>
                  <a:pt x="162733" y="524917"/>
                </a:lnTo>
                <a:lnTo>
                  <a:pt x="163127" y="524261"/>
                </a:lnTo>
                <a:lnTo>
                  <a:pt x="163651" y="523737"/>
                </a:lnTo>
                <a:lnTo>
                  <a:pt x="163914" y="523081"/>
                </a:lnTo>
                <a:lnTo>
                  <a:pt x="164307" y="522819"/>
                </a:lnTo>
                <a:lnTo>
                  <a:pt x="164963" y="522426"/>
                </a:lnTo>
                <a:lnTo>
                  <a:pt x="164963" y="522032"/>
                </a:lnTo>
                <a:lnTo>
                  <a:pt x="163651" y="519541"/>
                </a:lnTo>
                <a:lnTo>
                  <a:pt x="162471" y="518885"/>
                </a:lnTo>
                <a:lnTo>
                  <a:pt x="162078" y="518885"/>
                </a:lnTo>
                <a:lnTo>
                  <a:pt x="160373" y="517180"/>
                </a:lnTo>
                <a:lnTo>
                  <a:pt x="159980" y="516656"/>
                </a:lnTo>
                <a:lnTo>
                  <a:pt x="159980" y="516393"/>
                </a:lnTo>
                <a:lnTo>
                  <a:pt x="159980" y="515738"/>
                </a:lnTo>
                <a:lnTo>
                  <a:pt x="159980" y="515345"/>
                </a:lnTo>
                <a:lnTo>
                  <a:pt x="160635" y="515345"/>
                </a:lnTo>
                <a:lnTo>
                  <a:pt x="160635" y="514295"/>
                </a:lnTo>
                <a:lnTo>
                  <a:pt x="162078" y="514295"/>
                </a:lnTo>
                <a:lnTo>
                  <a:pt x="161816" y="513246"/>
                </a:lnTo>
                <a:lnTo>
                  <a:pt x="164569" y="512460"/>
                </a:lnTo>
                <a:lnTo>
                  <a:pt x="164569" y="511542"/>
                </a:lnTo>
                <a:lnTo>
                  <a:pt x="166405" y="509312"/>
                </a:lnTo>
                <a:lnTo>
                  <a:pt x="167454" y="507477"/>
                </a:lnTo>
                <a:lnTo>
                  <a:pt x="166405" y="505903"/>
                </a:lnTo>
                <a:lnTo>
                  <a:pt x="165749" y="503674"/>
                </a:lnTo>
                <a:lnTo>
                  <a:pt x="165749" y="503280"/>
                </a:lnTo>
                <a:lnTo>
                  <a:pt x="166405" y="503018"/>
                </a:lnTo>
                <a:lnTo>
                  <a:pt x="166405" y="502625"/>
                </a:lnTo>
                <a:lnTo>
                  <a:pt x="177682" y="500920"/>
                </a:lnTo>
                <a:lnTo>
                  <a:pt x="178469" y="500133"/>
                </a:lnTo>
                <a:lnTo>
                  <a:pt x="178076" y="499084"/>
                </a:lnTo>
                <a:lnTo>
                  <a:pt x="178469" y="498297"/>
                </a:lnTo>
                <a:lnTo>
                  <a:pt x="178469" y="495544"/>
                </a:lnTo>
                <a:lnTo>
                  <a:pt x="177682" y="494495"/>
                </a:lnTo>
                <a:lnTo>
                  <a:pt x="178469" y="493446"/>
                </a:lnTo>
                <a:lnTo>
                  <a:pt x="177682" y="492659"/>
                </a:lnTo>
                <a:lnTo>
                  <a:pt x="178076" y="490298"/>
                </a:lnTo>
                <a:lnTo>
                  <a:pt x="175847" y="490298"/>
                </a:lnTo>
                <a:lnTo>
                  <a:pt x="175847" y="488856"/>
                </a:lnTo>
                <a:lnTo>
                  <a:pt x="177289" y="485971"/>
                </a:lnTo>
                <a:lnTo>
                  <a:pt x="177682" y="485971"/>
                </a:lnTo>
                <a:lnTo>
                  <a:pt x="177682" y="484922"/>
                </a:lnTo>
                <a:lnTo>
                  <a:pt x="177682" y="484660"/>
                </a:lnTo>
                <a:lnTo>
                  <a:pt x="177682" y="484135"/>
                </a:lnTo>
                <a:lnTo>
                  <a:pt x="178469" y="484660"/>
                </a:lnTo>
                <a:lnTo>
                  <a:pt x="178469" y="483480"/>
                </a:lnTo>
                <a:lnTo>
                  <a:pt x="178731" y="483480"/>
                </a:lnTo>
                <a:lnTo>
                  <a:pt x="178731" y="482693"/>
                </a:lnTo>
                <a:lnTo>
                  <a:pt x="179125" y="482300"/>
                </a:lnTo>
                <a:lnTo>
                  <a:pt x="179125" y="482037"/>
                </a:lnTo>
                <a:lnTo>
                  <a:pt x="178731" y="481381"/>
                </a:lnTo>
                <a:lnTo>
                  <a:pt x="178731" y="480988"/>
                </a:lnTo>
                <a:lnTo>
                  <a:pt x="179125" y="480595"/>
                </a:lnTo>
                <a:lnTo>
                  <a:pt x="179387" y="479939"/>
                </a:lnTo>
                <a:lnTo>
                  <a:pt x="180174" y="479939"/>
                </a:lnTo>
                <a:lnTo>
                  <a:pt x="180567" y="479939"/>
                </a:lnTo>
                <a:lnTo>
                  <a:pt x="180829" y="479546"/>
                </a:lnTo>
                <a:lnTo>
                  <a:pt x="179912" y="479284"/>
                </a:lnTo>
                <a:lnTo>
                  <a:pt x="179912" y="478759"/>
                </a:lnTo>
                <a:lnTo>
                  <a:pt x="178731" y="478497"/>
                </a:lnTo>
                <a:lnTo>
                  <a:pt x="178731" y="477841"/>
                </a:lnTo>
                <a:lnTo>
                  <a:pt x="179125" y="477316"/>
                </a:lnTo>
                <a:lnTo>
                  <a:pt x="179912" y="477054"/>
                </a:lnTo>
                <a:lnTo>
                  <a:pt x="180567" y="476399"/>
                </a:lnTo>
                <a:lnTo>
                  <a:pt x="182665" y="477054"/>
                </a:lnTo>
                <a:lnTo>
                  <a:pt x="182928" y="476399"/>
                </a:lnTo>
                <a:lnTo>
                  <a:pt x="183714" y="473120"/>
                </a:lnTo>
                <a:lnTo>
                  <a:pt x="183714" y="471416"/>
                </a:lnTo>
                <a:lnTo>
                  <a:pt x="184108" y="470760"/>
                </a:lnTo>
                <a:lnTo>
                  <a:pt x="183714" y="467875"/>
                </a:lnTo>
                <a:lnTo>
                  <a:pt x="184370" y="463679"/>
                </a:lnTo>
                <a:lnTo>
                  <a:pt x="187648" y="463286"/>
                </a:lnTo>
                <a:lnTo>
                  <a:pt x="190009" y="462892"/>
                </a:lnTo>
                <a:lnTo>
                  <a:pt x="191844" y="462499"/>
                </a:lnTo>
                <a:lnTo>
                  <a:pt x="192238" y="455811"/>
                </a:lnTo>
                <a:lnTo>
                  <a:pt x="193680" y="455418"/>
                </a:lnTo>
                <a:lnTo>
                  <a:pt x="192631" y="453319"/>
                </a:lnTo>
                <a:lnTo>
                  <a:pt x="191451" y="453057"/>
                </a:lnTo>
                <a:lnTo>
                  <a:pt x="189091" y="451877"/>
                </a:lnTo>
                <a:lnTo>
                  <a:pt x="189746" y="451877"/>
                </a:lnTo>
                <a:lnTo>
                  <a:pt x="188697" y="450959"/>
                </a:lnTo>
                <a:lnTo>
                  <a:pt x="186993" y="447681"/>
                </a:lnTo>
                <a:lnTo>
                  <a:pt x="187255" y="446763"/>
                </a:lnTo>
                <a:lnTo>
                  <a:pt x="188304" y="446239"/>
                </a:lnTo>
                <a:lnTo>
                  <a:pt x="188304" y="444796"/>
                </a:lnTo>
                <a:lnTo>
                  <a:pt x="185157" y="439682"/>
                </a:lnTo>
                <a:lnTo>
                  <a:pt x="183452" y="437453"/>
                </a:lnTo>
                <a:lnTo>
                  <a:pt x="174535" y="442042"/>
                </a:lnTo>
                <a:lnTo>
                  <a:pt x="170995" y="443091"/>
                </a:lnTo>
                <a:lnTo>
                  <a:pt x="167454" y="445320"/>
                </a:lnTo>
                <a:lnTo>
                  <a:pt x="166667" y="445976"/>
                </a:lnTo>
                <a:lnTo>
                  <a:pt x="164569" y="446763"/>
                </a:lnTo>
                <a:lnTo>
                  <a:pt x="164569" y="445976"/>
                </a:lnTo>
                <a:lnTo>
                  <a:pt x="164569" y="445320"/>
                </a:lnTo>
                <a:lnTo>
                  <a:pt x="164569" y="444796"/>
                </a:lnTo>
                <a:lnTo>
                  <a:pt x="164307" y="444796"/>
                </a:lnTo>
                <a:lnTo>
                  <a:pt x="163914" y="444140"/>
                </a:lnTo>
                <a:lnTo>
                  <a:pt x="163651" y="443091"/>
                </a:lnTo>
                <a:lnTo>
                  <a:pt x="163127" y="442698"/>
                </a:lnTo>
                <a:lnTo>
                  <a:pt x="161816" y="442698"/>
                </a:lnTo>
                <a:lnTo>
                  <a:pt x="161291" y="442042"/>
                </a:lnTo>
                <a:lnTo>
                  <a:pt x="158537" y="442698"/>
                </a:lnTo>
                <a:lnTo>
                  <a:pt x="158537" y="442436"/>
                </a:lnTo>
                <a:lnTo>
                  <a:pt x="157750" y="443091"/>
                </a:lnTo>
                <a:lnTo>
                  <a:pt x="156046" y="444140"/>
                </a:lnTo>
                <a:lnTo>
                  <a:pt x="155390" y="445320"/>
                </a:lnTo>
                <a:lnTo>
                  <a:pt x="153554" y="445976"/>
                </a:lnTo>
                <a:lnTo>
                  <a:pt x="151194" y="441387"/>
                </a:lnTo>
                <a:lnTo>
                  <a:pt x="150669" y="439157"/>
                </a:lnTo>
                <a:lnTo>
                  <a:pt x="150669" y="438502"/>
                </a:lnTo>
                <a:lnTo>
                  <a:pt x="148571" y="437715"/>
                </a:lnTo>
                <a:lnTo>
                  <a:pt x="144768" y="438895"/>
                </a:lnTo>
                <a:lnTo>
                  <a:pt x="142933" y="438240"/>
                </a:lnTo>
                <a:lnTo>
                  <a:pt x="141228" y="435355"/>
                </a:lnTo>
                <a:lnTo>
                  <a:pt x="139786" y="434699"/>
                </a:lnTo>
                <a:lnTo>
                  <a:pt x="138736" y="435355"/>
                </a:lnTo>
                <a:lnTo>
                  <a:pt x="134409" y="436010"/>
                </a:lnTo>
                <a:lnTo>
                  <a:pt x="134409" y="435355"/>
                </a:lnTo>
                <a:lnTo>
                  <a:pt x="134147" y="433519"/>
                </a:lnTo>
                <a:lnTo>
                  <a:pt x="134409" y="432076"/>
                </a:lnTo>
                <a:lnTo>
                  <a:pt x="133754" y="429323"/>
                </a:lnTo>
                <a:lnTo>
                  <a:pt x="133360" y="428142"/>
                </a:lnTo>
                <a:lnTo>
                  <a:pt x="133754" y="426700"/>
                </a:lnTo>
                <a:lnTo>
                  <a:pt x="133360" y="425257"/>
                </a:lnTo>
                <a:lnTo>
                  <a:pt x="133754" y="424602"/>
                </a:lnTo>
                <a:lnTo>
                  <a:pt x="131918" y="421455"/>
                </a:lnTo>
                <a:lnTo>
                  <a:pt x="131655" y="420406"/>
                </a:lnTo>
                <a:lnTo>
                  <a:pt x="130475" y="419619"/>
                </a:lnTo>
                <a:lnTo>
                  <a:pt x="130213" y="418701"/>
                </a:lnTo>
                <a:lnTo>
                  <a:pt x="129820" y="418701"/>
                </a:lnTo>
                <a:lnTo>
                  <a:pt x="129033" y="418963"/>
                </a:lnTo>
                <a:lnTo>
                  <a:pt x="128115" y="418963"/>
                </a:lnTo>
                <a:lnTo>
                  <a:pt x="126279" y="419619"/>
                </a:lnTo>
                <a:lnTo>
                  <a:pt x="126672" y="420799"/>
                </a:lnTo>
                <a:lnTo>
                  <a:pt x="125492" y="422242"/>
                </a:lnTo>
                <a:lnTo>
                  <a:pt x="123788" y="421848"/>
                </a:lnTo>
                <a:lnTo>
                  <a:pt x="123394" y="422242"/>
                </a:lnTo>
                <a:lnTo>
                  <a:pt x="118411" y="422504"/>
                </a:lnTo>
                <a:lnTo>
                  <a:pt x="117100" y="422504"/>
                </a:lnTo>
                <a:lnTo>
                  <a:pt x="111855" y="420406"/>
                </a:lnTo>
                <a:lnTo>
                  <a:pt x="112117" y="420406"/>
                </a:lnTo>
                <a:lnTo>
                  <a:pt x="112117" y="419619"/>
                </a:lnTo>
                <a:lnTo>
                  <a:pt x="111855" y="418963"/>
                </a:lnTo>
                <a:lnTo>
                  <a:pt x="113559" y="418176"/>
                </a:lnTo>
                <a:lnTo>
                  <a:pt x="114215" y="416865"/>
                </a:lnTo>
                <a:lnTo>
                  <a:pt x="114215" y="415816"/>
                </a:lnTo>
                <a:lnTo>
                  <a:pt x="113953" y="415816"/>
                </a:lnTo>
                <a:lnTo>
                  <a:pt x="113953" y="416078"/>
                </a:lnTo>
                <a:lnTo>
                  <a:pt x="112117" y="415423"/>
                </a:lnTo>
                <a:lnTo>
                  <a:pt x="108970" y="416603"/>
                </a:lnTo>
                <a:lnTo>
                  <a:pt x="108576" y="417258"/>
                </a:lnTo>
                <a:lnTo>
                  <a:pt x="102151" y="416865"/>
                </a:lnTo>
                <a:lnTo>
                  <a:pt x="101495" y="416603"/>
                </a:lnTo>
                <a:lnTo>
                  <a:pt x="98217" y="417258"/>
                </a:lnTo>
                <a:lnTo>
                  <a:pt x="97168" y="413325"/>
                </a:lnTo>
                <a:lnTo>
                  <a:pt x="94414" y="409784"/>
                </a:lnTo>
                <a:lnTo>
                  <a:pt x="91529" y="407424"/>
                </a:lnTo>
                <a:lnTo>
                  <a:pt x="87989" y="404801"/>
                </a:lnTo>
                <a:lnTo>
                  <a:pt x="86153" y="404145"/>
                </a:lnTo>
                <a:lnTo>
                  <a:pt x="81957" y="405194"/>
                </a:lnTo>
                <a:lnTo>
                  <a:pt x="82350" y="405457"/>
                </a:lnTo>
                <a:lnTo>
                  <a:pt x="80514" y="406244"/>
                </a:lnTo>
                <a:lnTo>
                  <a:pt x="79596" y="406244"/>
                </a:lnTo>
                <a:lnTo>
                  <a:pt x="79596" y="405981"/>
                </a:lnTo>
                <a:lnTo>
                  <a:pt x="78154" y="406637"/>
                </a:lnTo>
                <a:lnTo>
                  <a:pt x="77367" y="406637"/>
                </a:lnTo>
                <a:lnTo>
                  <a:pt x="77367" y="403359"/>
                </a:lnTo>
                <a:lnTo>
                  <a:pt x="74876" y="403359"/>
                </a:lnTo>
                <a:lnTo>
                  <a:pt x="71335" y="402047"/>
                </a:lnTo>
                <a:lnTo>
                  <a:pt x="70942" y="403359"/>
                </a:lnTo>
                <a:lnTo>
                  <a:pt x="70680" y="403359"/>
                </a:lnTo>
                <a:lnTo>
                  <a:pt x="70155" y="403359"/>
                </a:lnTo>
                <a:lnTo>
                  <a:pt x="70155" y="403752"/>
                </a:lnTo>
                <a:lnTo>
                  <a:pt x="69893" y="404145"/>
                </a:lnTo>
                <a:lnTo>
                  <a:pt x="69893" y="405194"/>
                </a:lnTo>
                <a:lnTo>
                  <a:pt x="69237" y="405457"/>
                </a:lnTo>
                <a:lnTo>
                  <a:pt x="69499" y="405981"/>
                </a:lnTo>
                <a:lnTo>
                  <a:pt x="68844" y="406637"/>
                </a:lnTo>
                <a:lnTo>
                  <a:pt x="68450" y="406899"/>
                </a:lnTo>
                <a:lnTo>
                  <a:pt x="67795" y="405457"/>
                </a:lnTo>
                <a:lnTo>
                  <a:pt x="66352" y="405981"/>
                </a:lnTo>
                <a:lnTo>
                  <a:pt x="65959" y="405981"/>
                </a:lnTo>
                <a:lnTo>
                  <a:pt x="65959" y="405194"/>
                </a:lnTo>
                <a:lnTo>
                  <a:pt x="63861" y="405981"/>
                </a:lnTo>
                <a:lnTo>
                  <a:pt x="64254" y="407424"/>
                </a:lnTo>
                <a:lnTo>
                  <a:pt x="62812" y="408735"/>
                </a:lnTo>
                <a:lnTo>
                  <a:pt x="61763" y="406637"/>
                </a:lnTo>
                <a:lnTo>
                  <a:pt x="60714" y="407424"/>
                </a:lnTo>
                <a:lnTo>
                  <a:pt x="59271" y="405981"/>
                </a:lnTo>
                <a:lnTo>
                  <a:pt x="57829" y="405194"/>
                </a:lnTo>
                <a:lnTo>
                  <a:pt x="57173" y="404145"/>
                </a:lnTo>
                <a:lnTo>
                  <a:pt x="50092" y="398376"/>
                </a:lnTo>
                <a:lnTo>
                  <a:pt x="48256" y="396671"/>
                </a:lnTo>
                <a:lnTo>
                  <a:pt x="46814" y="396278"/>
                </a:lnTo>
                <a:lnTo>
                  <a:pt x="47338" y="394966"/>
                </a:lnTo>
                <a:lnTo>
                  <a:pt x="47338" y="394573"/>
                </a:lnTo>
                <a:lnTo>
                  <a:pt x="46551" y="393524"/>
                </a:lnTo>
                <a:lnTo>
                  <a:pt x="45502" y="393262"/>
                </a:lnTo>
                <a:lnTo>
                  <a:pt x="42880" y="394966"/>
                </a:lnTo>
                <a:lnTo>
                  <a:pt x="35799" y="396015"/>
                </a:lnTo>
                <a:lnTo>
                  <a:pt x="35536" y="395622"/>
                </a:lnTo>
                <a:lnTo>
                  <a:pt x="35536" y="396278"/>
                </a:lnTo>
                <a:lnTo>
                  <a:pt x="35143" y="396278"/>
                </a:lnTo>
                <a:lnTo>
                  <a:pt x="34094" y="396015"/>
                </a:lnTo>
                <a:lnTo>
                  <a:pt x="33438" y="395622"/>
                </a:lnTo>
                <a:lnTo>
                  <a:pt x="32258" y="396278"/>
                </a:lnTo>
                <a:lnTo>
                  <a:pt x="31340" y="396278"/>
                </a:lnTo>
                <a:lnTo>
                  <a:pt x="29111" y="397720"/>
                </a:lnTo>
                <a:lnTo>
                  <a:pt x="27013" y="398900"/>
                </a:lnTo>
                <a:lnTo>
                  <a:pt x="25177" y="399163"/>
                </a:lnTo>
                <a:lnTo>
                  <a:pt x="24521" y="399163"/>
                </a:lnTo>
                <a:lnTo>
                  <a:pt x="22423" y="399556"/>
                </a:lnTo>
                <a:lnTo>
                  <a:pt x="21637" y="399556"/>
                </a:lnTo>
                <a:lnTo>
                  <a:pt x="21374" y="398900"/>
                </a:lnTo>
                <a:lnTo>
                  <a:pt x="19276" y="399818"/>
                </a:lnTo>
                <a:lnTo>
                  <a:pt x="18883" y="399818"/>
                </a:lnTo>
                <a:lnTo>
                  <a:pt x="18883" y="399556"/>
                </a:lnTo>
                <a:lnTo>
                  <a:pt x="18096" y="399163"/>
                </a:lnTo>
                <a:lnTo>
                  <a:pt x="15736" y="399556"/>
                </a:lnTo>
                <a:lnTo>
                  <a:pt x="14556" y="399163"/>
                </a:lnTo>
                <a:lnTo>
                  <a:pt x="13900" y="398113"/>
                </a:lnTo>
                <a:lnTo>
                  <a:pt x="11802" y="398113"/>
                </a:lnTo>
                <a:lnTo>
                  <a:pt x="11277" y="397064"/>
                </a:lnTo>
                <a:lnTo>
                  <a:pt x="11015" y="395622"/>
                </a:lnTo>
                <a:lnTo>
                  <a:pt x="12457" y="395360"/>
                </a:lnTo>
                <a:lnTo>
                  <a:pt x="12064" y="394180"/>
                </a:lnTo>
                <a:lnTo>
                  <a:pt x="11015" y="393917"/>
                </a:lnTo>
                <a:lnTo>
                  <a:pt x="11277" y="392081"/>
                </a:lnTo>
                <a:lnTo>
                  <a:pt x="13113" y="391819"/>
                </a:lnTo>
                <a:lnTo>
                  <a:pt x="12720" y="391295"/>
                </a:lnTo>
                <a:lnTo>
                  <a:pt x="13506" y="391295"/>
                </a:lnTo>
                <a:lnTo>
                  <a:pt x="13506" y="390377"/>
                </a:lnTo>
                <a:lnTo>
                  <a:pt x="12457" y="390639"/>
                </a:lnTo>
                <a:lnTo>
                  <a:pt x="10622" y="390639"/>
                </a:lnTo>
                <a:lnTo>
                  <a:pt x="8917" y="389721"/>
                </a:lnTo>
                <a:lnTo>
                  <a:pt x="8524" y="388279"/>
                </a:lnTo>
                <a:lnTo>
                  <a:pt x="8261" y="387099"/>
                </a:lnTo>
                <a:lnTo>
                  <a:pt x="7868" y="386181"/>
                </a:lnTo>
                <a:lnTo>
                  <a:pt x="6819" y="385000"/>
                </a:lnTo>
                <a:lnTo>
                  <a:pt x="5639" y="380017"/>
                </a:lnTo>
                <a:lnTo>
                  <a:pt x="7081" y="380542"/>
                </a:lnTo>
                <a:lnTo>
                  <a:pt x="5376" y="375821"/>
                </a:lnTo>
                <a:lnTo>
                  <a:pt x="7868" y="370838"/>
                </a:lnTo>
                <a:lnTo>
                  <a:pt x="787" y="365462"/>
                </a:lnTo>
                <a:lnTo>
                  <a:pt x="0" y="363757"/>
                </a:lnTo>
                <a:lnTo>
                  <a:pt x="2098" y="358774"/>
                </a:lnTo>
                <a:lnTo>
                  <a:pt x="3934" y="360479"/>
                </a:lnTo>
                <a:lnTo>
                  <a:pt x="9704" y="361003"/>
                </a:lnTo>
                <a:lnTo>
                  <a:pt x="15342" y="364019"/>
                </a:lnTo>
                <a:lnTo>
                  <a:pt x="15736" y="366904"/>
                </a:lnTo>
                <a:lnTo>
                  <a:pt x="16654" y="367298"/>
                </a:lnTo>
                <a:lnTo>
                  <a:pt x="22817" y="364413"/>
                </a:lnTo>
                <a:lnTo>
                  <a:pt x="25964" y="369002"/>
                </a:lnTo>
                <a:lnTo>
                  <a:pt x="28718" y="370838"/>
                </a:lnTo>
                <a:lnTo>
                  <a:pt x="30553" y="371101"/>
                </a:lnTo>
                <a:lnTo>
                  <a:pt x="30816" y="370445"/>
                </a:lnTo>
                <a:lnTo>
                  <a:pt x="31996" y="369789"/>
                </a:lnTo>
                <a:lnTo>
                  <a:pt x="34094" y="369396"/>
                </a:lnTo>
                <a:lnTo>
                  <a:pt x="35799" y="368347"/>
                </a:lnTo>
                <a:lnTo>
                  <a:pt x="40519" y="366642"/>
                </a:lnTo>
                <a:lnTo>
                  <a:pt x="41175" y="365199"/>
                </a:lnTo>
                <a:lnTo>
                  <a:pt x="40782" y="364019"/>
                </a:lnTo>
                <a:lnTo>
                  <a:pt x="40782" y="363364"/>
                </a:lnTo>
                <a:lnTo>
                  <a:pt x="41437" y="363364"/>
                </a:lnTo>
                <a:lnTo>
                  <a:pt x="44322" y="361921"/>
                </a:lnTo>
                <a:lnTo>
                  <a:pt x="44716" y="361266"/>
                </a:lnTo>
                <a:lnTo>
                  <a:pt x="45896" y="360479"/>
                </a:lnTo>
                <a:lnTo>
                  <a:pt x="46814" y="360479"/>
                </a:lnTo>
                <a:lnTo>
                  <a:pt x="49043" y="360479"/>
                </a:lnTo>
                <a:lnTo>
                  <a:pt x="49043" y="360217"/>
                </a:lnTo>
                <a:lnTo>
                  <a:pt x="50354" y="359823"/>
                </a:lnTo>
                <a:lnTo>
                  <a:pt x="51141" y="359036"/>
                </a:lnTo>
                <a:lnTo>
                  <a:pt x="50879" y="358774"/>
                </a:lnTo>
                <a:lnTo>
                  <a:pt x="54682" y="356283"/>
                </a:lnTo>
                <a:lnTo>
                  <a:pt x="55731" y="355365"/>
                </a:lnTo>
                <a:lnTo>
                  <a:pt x="56517" y="354578"/>
                </a:lnTo>
                <a:lnTo>
                  <a:pt x="57435" y="355365"/>
                </a:lnTo>
                <a:lnTo>
                  <a:pt x="58222" y="355365"/>
                </a:lnTo>
                <a:lnTo>
                  <a:pt x="57829" y="354185"/>
                </a:lnTo>
                <a:lnTo>
                  <a:pt x="59271" y="353922"/>
                </a:lnTo>
                <a:lnTo>
                  <a:pt x="59271" y="354840"/>
                </a:lnTo>
                <a:lnTo>
                  <a:pt x="60058" y="355365"/>
                </a:lnTo>
                <a:lnTo>
                  <a:pt x="60320" y="356283"/>
                </a:lnTo>
                <a:lnTo>
                  <a:pt x="61369" y="356020"/>
                </a:lnTo>
                <a:lnTo>
                  <a:pt x="62156" y="356020"/>
                </a:lnTo>
                <a:lnTo>
                  <a:pt x="62156" y="354840"/>
                </a:lnTo>
                <a:lnTo>
                  <a:pt x="62812" y="354840"/>
                </a:lnTo>
                <a:lnTo>
                  <a:pt x="63074" y="354185"/>
                </a:lnTo>
                <a:lnTo>
                  <a:pt x="65697" y="352480"/>
                </a:lnTo>
                <a:lnTo>
                  <a:pt x="70680" y="350382"/>
                </a:lnTo>
                <a:lnTo>
                  <a:pt x="73433" y="349202"/>
                </a:lnTo>
                <a:lnTo>
                  <a:pt x="79072" y="347759"/>
                </a:lnTo>
                <a:lnTo>
                  <a:pt x="85235" y="345661"/>
                </a:lnTo>
                <a:lnTo>
                  <a:pt x="86153" y="346317"/>
                </a:lnTo>
                <a:lnTo>
                  <a:pt x="88382" y="346054"/>
                </a:lnTo>
                <a:lnTo>
                  <a:pt x="89694" y="344219"/>
                </a:lnTo>
                <a:lnTo>
                  <a:pt x="97955" y="340678"/>
                </a:lnTo>
                <a:lnTo>
                  <a:pt x="102938" y="338318"/>
                </a:lnTo>
                <a:lnTo>
                  <a:pt x="106478" y="337137"/>
                </a:lnTo>
                <a:lnTo>
                  <a:pt x="106478" y="338318"/>
                </a:lnTo>
                <a:lnTo>
                  <a:pt x="108576" y="338973"/>
                </a:lnTo>
                <a:lnTo>
                  <a:pt x="110412" y="338580"/>
                </a:lnTo>
                <a:lnTo>
                  <a:pt x="111068" y="341858"/>
                </a:lnTo>
                <a:lnTo>
                  <a:pt x="111855" y="342514"/>
                </a:lnTo>
                <a:lnTo>
                  <a:pt x="112510" y="341858"/>
                </a:lnTo>
                <a:lnTo>
                  <a:pt x="113166" y="342121"/>
                </a:lnTo>
                <a:lnTo>
                  <a:pt x="112773" y="343956"/>
                </a:lnTo>
                <a:lnTo>
                  <a:pt x="118936" y="349988"/>
                </a:lnTo>
                <a:lnTo>
                  <a:pt x="122739" y="348546"/>
                </a:lnTo>
                <a:lnTo>
                  <a:pt x="124837" y="345399"/>
                </a:lnTo>
                <a:lnTo>
                  <a:pt x="126935" y="345005"/>
                </a:lnTo>
                <a:lnTo>
                  <a:pt x="128377" y="344612"/>
                </a:lnTo>
                <a:lnTo>
                  <a:pt x="129820" y="343956"/>
                </a:lnTo>
                <a:lnTo>
                  <a:pt x="130213" y="343301"/>
                </a:lnTo>
                <a:lnTo>
                  <a:pt x="130869" y="342514"/>
                </a:lnTo>
                <a:lnTo>
                  <a:pt x="130869" y="341858"/>
                </a:lnTo>
                <a:lnTo>
                  <a:pt x="130869" y="341203"/>
                </a:lnTo>
                <a:lnTo>
                  <a:pt x="131655" y="340416"/>
                </a:lnTo>
                <a:lnTo>
                  <a:pt x="133754" y="340022"/>
                </a:lnTo>
                <a:lnTo>
                  <a:pt x="134409" y="338973"/>
                </a:lnTo>
                <a:lnTo>
                  <a:pt x="136507" y="339236"/>
                </a:lnTo>
                <a:lnTo>
                  <a:pt x="143326" y="331499"/>
                </a:lnTo>
                <a:lnTo>
                  <a:pt x="142670" y="330581"/>
                </a:lnTo>
                <a:lnTo>
                  <a:pt x="145424" y="328483"/>
                </a:lnTo>
                <a:lnTo>
                  <a:pt x="146473" y="324418"/>
                </a:lnTo>
                <a:lnTo>
                  <a:pt x="146211" y="323500"/>
                </a:lnTo>
                <a:lnTo>
                  <a:pt x="147653" y="315239"/>
                </a:lnTo>
                <a:lnTo>
                  <a:pt x="152505" y="313403"/>
                </a:lnTo>
                <a:lnTo>
                  <a:pt x="152899" y="312354"/>
                </a:lnTo>
                <a:lnTo>
                  <a:pt x="158275" y="312354"/>
                </a:lnTo>
                <a:lnTo>
                  <a:pt x="159586" y="307764"/>
                </a:lnTo>
                <a:lnTo>
                  <a:pt x="159193" y="306715"/>
                </a:lnTo>
                <a:lnTo>
                  <a:pt x="158537" y="305666"/>
                </a:lnTo>
                <a:lnTo>
                  <a:pt x="158931" y="299896"/>
                </a:lnTo>
                <a:lnTo>
                  <a:pt x="157750" y="295700"/>
                </a:lnTo>
                <a:lnTo>
                  <a:pt x="151456" y="294782"/>
                </a:lnTo>
                <a:lnTo>
                  <a:pt x="152505" y="292946"/>
                </a:lnTo>
                <a:lnTo>
                  <a:pt x="147916" y="288619"/>
                </a:lnTo>
                <a:lnTo>
                  <a:pt x="144768" y="286259"/>
                </a:lnTo>
                <a:lnTo>
                  <a:pt x="139130" y="281276"/>
                </a:lnTo>
                <a:lnTo>
                  <a:pt x="137032" y="280620"/>
                </a:lnTo>
                <a:lnTo>
                  <a:pt x="136245" y="278391"/>
                </a:lnTo>
                <a:lnTo>
                  <a:pt x="132311" y="274982"/>
                </a:lnTo>
                <a:lnTo>
                  <a:pt x="121952" y="269605"/>
                </a:lnTo>
                <a:lnTo>
                  <a:pt x="119591" y="268163"/>
                </a:lnTo>
                <a:lnTo>
                  <a:pt x="109625" y="267638"/>
                </a:lnTo>
                <a:lnTo>
                  <a:pt x="109625" y="260295"/>
                </a:lnTo>
                <a:lnTo>
                  <a:pt x="109625" y="258590"/>
                </a:lnTo>
                <a:lnTo>
                  <a:pt x="110019" y="258197"/>
                </a:lnTo>
                <a:lnTo>
                  <a:pt x="110674" y="258197"/>
                </a:lnTo>
                <a:lnTo>
                  <a:pt x="112773" y="254001"/>
                </a:lnTo>
                <a:lnTo>
                  <a:pt x="113166" y="254001"/>
                </a:lnTo>
                <a:lnTo>
                  <a:pt x="113559" y="252165"/>
                </a:lnTo>
                <a:lnTo>
                  <a:pt x="112773" y="251509"/>
                </a:lnTo>
                <a:lnTo>
                  <a:pt x="112773" y="250722"/>
                </a:lnTo>
                <a:lnTo>
                  <a:pt x="112773" y="250460"/>
                </a:lnTo>
                <a:lnTo>
                  <a:pt x="114215" y="250067"/>
                </a:lnTo>
                <a:lnTo>
                  <a:pt x="119198" y="249280"/>
                </a:lnTo>
                <a:lnTo>
                  <a:pt x="121034" y="249017"/>
                </a:lnTo>
                <a:lnTo>
                  <a:pt x="124181" y="248624"/>
                </a:lnTo>
                <a:lnTo>
                  <a:pt x="126935" y="248362"/>
                </a:lnTo>
                <a:lnTo>
                  <a:pt x="130475" y="244821"/>
                </a:lnTo>
                <a:lnTo>
                  <a:pt x="131655" y="244035"/>
                </a:lnTo>
                <a:lnTo>
                  <a:pt x="132573" y="242723"/>
                </a:lnTo>
                <a:lnTo>
                  <a:pt x="132311" y="241281"/>
                </a:lnTo>
                <a:lnTo>
                  <a:pt x="131131" y="240101"/>
                </a:lnTo>
                <a:lnTo>
                  <a:pt x="130475" y="239445"/>
                </a:lnTo>
                <a:lnTo>
                  <a:pt x="130475" y="238396"/>
                </a:lnTo>
                <a:lnTo>
                  <a:pt x="130475" y="238003"/>
                </a:lnTo>
                <a:lnTo>
                  <a:pt x="130869" y="237740"/>
                </a:lnTo>
                <a:lnTo>
                  <a:pt x="131131" y="237347"/>
                </a:lnTo>
                <a:lnTo>
                  <a:pt x="132311" y="237085"/>
                </a:lnTo>
                <a:lnTo>
                  <a:pt x="132573" y="236560"/>
                </a:lnTo>
                <a:lnTo>
                  <a:pt x="132967" y="236298"/>
                </a:lnTo>
                <a:lnTo>
                  <a:pt x="133754" y="236560"/>
                </a:lnTo>
                <a:lnTo>
                  <a:pt x="134409" y="237085"/>
                </a:lnTo>
                <a:lnTo>
                  <a:pt x="134934" y="236298"/>
                </a:lnTo>
                <a:lnTo>
                  <a:pt x="134934" y="235904"/>
                </a:lnTo>
                <a:lnTo>
                  <a:pt x="134409" y="235904"/>
                </a:lnTo>
                <a:lnTo>
                  <a:pt x="134934" y="235118"/>
                </a:lnTo>
                <a:lnTo>
                  <a:pt x="135589" y="234462"/>
                </a:lnTo>
                <a:lnTo>
                  <a:pt x="135589" y="231708"/>
                </a:lnTo>
                <a:lnTo>
                  <a:pt x="136245" y="228561"/>
                </a:lnTo>
                <a:lnTo>
                  <a:pt x="136245" y="226725"/>
                </a:lnTo>
                <a:lnTo>
                  <a:pt x="136507" y="223578"/>
                </a:lnTo>
                <a:lnTo>
                  <a:pt x="151850" y="224234"/>
                </a:lnTo>
                <a:lnTo>
                  <a:pt x="154997" y="224234"/>
                </a:lnTo>
                <a:lnTo>
                  <a:pt x="158931" y="224627"/>
                </a:lnTo>
                <a:lnTo>
                  <a:pt x="166012" y="224234"/>
                </a:lnTo>
                <a:lnTo>
                  <a:pt x="170208" y="223578"/>
                </a:lnTo>
                <a:lnTo>
                  <a:pt x="174142" y="219251"/>
                </a:lnTo>
                <a:lnTo>
                  <a:pt x="176633" y="218202"/>
                </a:lnTo>
                <a:lnTo>
                  <a:pt x="176371" y="217153"/>
                </a:lnTo>
                <a:lnTo>
                  <a:pt x="179912" y="203384"/>
                </a:lnTo>
                <a:lnTo>
                  <a:pt x="182928" y="200761"/>
                </a:lnTo>
                <a:lnTo>
                  <a:pt x="188697" y="196303"/>
                </a:lnTo>
                <a:lnTo>
                  <a:pt x="188697" y="193680"/>
                </a:lnTo>
                <a:lnTo>
                  <a:pt x="189353" y="192762"/>
                </a:lnTo>
                <a:lnTo>
                  <a:pt x="191844" y="191976"/>
                </a:lnTo>
                <a:lnTo>
                  <a:pt x="198663" y="191320"/>
                </a:lnTo>
                <a:lnTo>
                  <a:pt x="201548" y="190664"/>
                </a:lnTo>
                <a:lnTo>
                  <a:pt x="204695" y="190140"/>
                </a:lnTo>
                <a:lnTo>
                  <a:pt x="206531" y="187386"/>
                </a:lnTo>
                <a:lnTo>
                  <a:pt x="208891" y="184239"/>
                </a:lnTo>
                <a:lnTo>
                  <a:pt x="208891" y="183059"/>
                </a:lnTo>
                <a:lnTo>
                  <a:pt x="208891" y="182403"/>
                </a:lnTo>
                <a:lnTo>
                  <a:pt x="209547" y="181616"/>
                </a:lnTo>
                <a:lnTo>
                  <a:pt x="209547" y="181354"/>
                </a:lnTo>
                <a:lnTo>
                  <a:pt x="210727" y="180698"/>
                </a:lnTo>
                <a:lnTo>
                  <a:pt x="210727" y="179912"/>
                </a:lnTo>
                <a:lnTo>
                  <a:pt x="210990" y="179912"/>
                </a:lnTo>
                <a:lnTo>
                  <a:pt x="212170" y="177945"/>
                </a:lnTo>
                <a:lnTo>
                  <a:pt x="213088" y="176502"/>
                </a:lnTo>
                <a:lnTo>
                  <a:pt x="213481" y="175322"/>
                </a:lnTo>
                <a:lnTo>
                  <a:pt x="213874" y="173880"/>
                </a:lnTo>
                <a:lnTo>
                  <a:pt x="214268" y="173617"/>
                </a:lnTo>
                <a:lnTo>
                  <a:pt x="214924" y="172568"/>
                </a:lnTo>
                <a:lnTo>
                  <a:pt x="215186" y="171519"/>
                </a:lnTo>
                <a:lnTo>
                  <a:pt x="215186" y="170864"/>
                </a:lnTo>
                <a:lnTo>
                  <a:pt x="215186" y="169683"/>
                </a:lnTo>
                <a:lnTo>
                  <a:pt x="215186" y="168634"/>
                </a:lnTo>
                <a:lnTo>
                  <a:pt x="215973" y="167585"/>
                </a:lnTo>
                <a:lnTo>
                  <a:pt x="216366" y="166798"/>
                </a:lnTo>
                <a:lnTo>
                  <a:pt x="217415" y="166143"/>
                </a:lnTo>
                <a:lnTo>
                  <a:pt x="217415" y="165094"/>
                </a:lnTo>
                <a:lnTo>
                  <a:pt x="218071" y="165094"/>
                </a:lnTo>
                <a:lnTo>
                  <a:pt x="218726" y="164438"/>
                </a:lnTo>
                <a:lnTo>
                  <a:pt x="219906" y="164045"/>
                </a:lnTo>
                <a:lnTo>
                  <a:pt x="220562" y="164438"/>
                </a:lnTo>
                <a:lnTo>
                  <a:pt x="221611" y="164438"/>
                </a:lnTo>
                <a:lnTo>
                  <a:pt x="223840" y="163258"/>
                </a:lnTo>
                <a:lnTo>
                  <a:pt x="226725" y="164045"/>
                </a:lnTo>
                <a:lnTo>
                  <a:pt x="226725" y="164438"/>
                </a:lnTo>
                <a:lnTo>
                  <a:pt x="227381" y="164045"/>
                </a:lnTo>
                <a:lnTo>
                  <a:pt x="228430" y="164700"/>
                </a:lnTo>
                <a:lnTo>
                  <a:pt x="228823" y="165487"/>
                </a:lnTo>
                <a:lnTo>
                  <a:pt x="230266" y="165094"/>
                </a:lnTo>
                <a:lnTo>
                  <a:pt x="231971" y="165487"/>
                </a:lnTo>
                <a:lnTo>
                  <a:pt x="236953" y="164045"/>
                </a:lnTo>
                <a:lnTo>
                  <a:pt x="243903" y="160504"/>
                </a:lnTo>
                <a:lnTo>
                  <a:pt x="245870" y="156964"/>
                </a:lnTo>
                <a:lnTo>
                  <a:pt x="257541" y="156177"/>
                </a:lnTo>
                <a:lnTo>
                  <a:pt x="261344" y="153685"/>
                </a:lnTo>
                <a:lnTo>
                  <a:pt x="261344" y="150538"/>
                </a:lnTo>
                <a:lnTo>
                  <a:pt x="264884" y="148440"/>
                </a:lnTo>
                <a:lnTo>
                  <a:pt x="265671" y="145949"/>
                </a:lnTo>
                <a:lnTo>
                  <a:pt x="277604" y="143064"/>
                </a:lnTo>
                <a:lnTo>
                  <a:pt x="282325" y="143719"/>
                </a:lnTo>
                <a:lnTo>
                  <a:pt x="285603" y="144244"/>
                </a:lnTo>
                <a:lnTo>
                  <a:pt x="296225" y="144506"/>
                </a:lnTo>
                <a:lnTo>
                  <a:pt x="297143" y="144900"/>
                </a:lnTo>
                <a:lnTo>
                  <a:pt x="299241" y="144900"/>
                </a:lnTo>
                <a:lnTo>
                  <a:pt x="327303" y="145949"/>
                </a:lnTo>
                <a:lnTo>
                  <a:pt x="334384" y="136638"/>
                </a:lnTo>
                <a:lnTo>
                  <a:pt x="338580" y="136376"/>
                </a:lnTo>
                <a:lnTo>
                  <a:pt x="344743" y="135720"/>
                </a:lnTo>
                <a:lnTo>
                  <a:pt x="350382" y="132442"/>
                </a:lnTo>
                <a:lnTo>
                  <a:pt x="351824" y="129557"/>
                </a:lnTo>
                <a:lnTo>
                  <a:pt x="353660" y="125755"/>
                </a:lnTo>
                <a:lnTo>
                  <a:pt x="359299" y="120772"/>
                </a:lnTo>
                <a:lnTo>
                  <a:pt x="359954" y="121558"/>
                </a:lnTo>
                <a:lnTo>
                  <a:pt x="360741" y="121558"/>
                </a:lnTo>
                <a:lnTo>
                  <a:pt x="361003" y="121821"/>
                </a:lnTo>
                <a:lnTo>
                  <a:pt x="362839" y="122476"/>
                </a:lnTo>
                <a:lnTo>
                  <a:pt x="363757" y="121558"/>
                </a:lnTo>
                <a:lnTo>
                  <a:pt x="363495" y="120772"/>
                </a:lnTo>
                <a:lnTo>
                  <a:pt x="364282" y="119722"/>
                </a:lnTo>
                <a:lnTo>
                  <a:pt x="364544" y="119722"/>
                </a:lnTo>
                <a:lnTo>
                  <a:pt x="364937" y="119460"/>
                </a:lnTo>
                <a:lnTo>
                  <a:pt x="365199" y="119067"/>
                </a:lnTo>
                <a:lnTo>
                  <a:pt x="368478" y="119460"/>
                </a:lnTo>
                <a:lnTo>
                  <a:pt x="372412" y="118805"/>
                </a:lnTo>
                <a:lnTo>
                  <a:pt x="373198" y="118280"/>
                </a:lnTo>
                <a:lnTo>
                  <a:pt x="373854" y="116838"/>
                </a:lnTo>
                <a:lnTo>
                  <a:pt x="374903" y="113822"/>
                </a:lnTo>
                <a:lnTo>
                  <a:pt x="375297" y="112641"/>
                </a:lnTo>
                <a:lnTo>
                  <a:pt x="377657" y="107396"/>
                </a:lnTo>
                <a:lnTo>
                  <a:pt x="379493" y="106347"/>
                </a:lnTo>
                <a:lnTo>
                  <a:pt x="386180" y="102675"/>
                </a:lnTo>
                <a:lnTo>
                  <a:pt x="392212" y="99528"/>
                </a:lnTo>
                <a:lnTo>
                  <a:pt x="401916" y="92185"/>
                </a:lnTo>
                <a:lnTo>
                  <a:pt x="403621" y="92185"/>
                </a:lnTo>
                <a:lnTo>
                  <a:pt x="406899" y="90218"/>
                </a:lnTo>
                <a:lnTo>
                  <a:pt x="407817" y="88513"/>
                </a:lnTo>
                <a:lnTo>
                  <a:pt x="409915" y="87464"/>
                </a:lnTo>
                <a:lnTo>
                  <a:pt x="411358" y="86809"/>
                </a:lnTo>
                <a:lnTo>
                  <a:pt x="413456" y="86809"/>
                </a:lnTo>
                <a:lnTo>
                  <a:pt x="414242" y="87858"/>
                </a:lnTo>
                <a:lnTo>
                  <a:pt x="414636" y="88513"/>
                </a:lnTo>
                <a:lnTo>
                  <a:pt x="416996" y="87202"/>
                </a:lnTo>
                <a:lnTo>
                  <a:pt x="417652" y="87858"/>
                </a:lnTo>
                <a:lnTo>
                  <a:pt x="418832" y="88120"/>
                </a:lnTo>
                <a:lnTo>
                  <a:pt x="421717" y="87202"/>
                </a:lnTo>
                <a:lnTo>
                  <a:pt x="422373" y="85760"/>
                </a:lnTo>
                <a:lnTo>
                  <a:pt x="421717" y="86546"/>
                </a:lnTo>
                <a:lnTo>
                  <a:pt x="420537" y="86022"/>
                </a:lnTo>
                <a:lnTo>
                  <a:pt x="424471" y="82219"/>
                </a:lnTo>
                <a:lnTo>
                  <a:pt x="425913" y="83661"/>
                </a:lnTo>
                <a:lnTo>
                  <a:pt x="425913" y="84317"/>
                </a:lnTo>
                <a:lnTo>
                  <a:pt x="426700" y="84317"/>
                </a:lnTo>
                <a:lnTo>
                  <a:pt x="426962" y="83924"/>
                </a:lnTo>
                <a:lnTo>
                  <a:pt x="428405" y="83924"/>
                </a:lnTo>
                <a:lnTo>
                  <a:pt x="428405" y="83137"/>
                </a:lnTo>
                <a:lnTo>
                  <a:pt x="427618" y="82219"/>
                </a:lnTo>
                <a:lnTo>
                  <a:pt x="425257" y="81563"/>
                </a:lnTo>
                <a:lnTo>
                  <a:pt x="428405" y="74482"/>
                </a:lnTo>
                <a:lnTo>
                  <a:pt x="429191" y="68319"/>
                </a:lnTo>
                <a:lnTo>
                  <a:pt x="431552" y="65303"/>
                </a:lnTo>
                <a:lnTo>
                  <a:pt x="435879" y="62418"/>
                </a:lnTo>
                <a:lnTo>
                  <a:pt x="436535" y="58484"/>
                </a:lnTo>
                <a:lnTo>
                  <a:pt x="422635" y="52059"/>
                </a:lnTo>
                <a:lnTo>
                  <a:pt x="425257" y="51666"/>
                </a:lnTo>
                <a:lnTo>
                  <a:pt x="427618" y="43142"/>
                </a:lnTo>
                <a:lnTo>
                  <a:pt x="432732" y="33701"/>
                </a:lnTo>
                <a:lnTo>
                  <a:pt x="436928" y="28062"/>
                </a:lnTo>
                <a:lnTo>
                  <a:pt x="438371" y="28324"/>
                </a:lnTo>
                <a:lnTo>
                  <a:pt x="452139" y="35143"/>
                </a:lnTo>
                <a:lnTo>
                  <a:pt x="455680" y="35143"/>
                </a:lnTo>
                <a:lnTo>
                  <a:pt x="454237" y="36061"/>
                </a:lnTo>
                <a:lnTo>
                  <a:pt x="459351" y="38159"/>
                </a:lnTo>
                <a:lnTo>
                  <a:pt x="464203" y="38159"/>
                </a:lnTo>
                <a:lnTo>
                  <a:pt x="465252" y="38946"/>
                </a:lnTo>
                <a:lnTo>
                  <a:pt x="469186" y="46420"/>
                </a:lnTo>
                <a:lnTo>
                  <a:pt x="471284" y="52321"/>
                </a:lnTo>
                <a:lnTo>
                  <a:pt x="472727" y="62025"/>
                </a:lnTo>
                <a:lnTo>
                  <a:pt x="474432" y="70942"/>
                </a:lnTo>
                <a:lnTo>
                  <a:pt x="478365" y="71597"/>
                </a:lnTo>
                <a:lnTo>
                  <a:pt x="486889" y="76187"/>
                </a:lnTo>
                <a:lnTo>
                  <a:pt x="498691" y="83137"/>
                </a:lnTo>
                <a:lnTo>
                  <a:pt x="506690" y="88513"/>
                </a:lnTo>
                <a:lnTo>
                  <a:pt x="509312" y="88513"/>
                </a:lnTo>
                <a:lnTo>
                  <a:pt x="519147" y="89956"/>
                </a:lnTo>
                <a:lnTo>
                  <a:pt x="529113" y="85104"/>
                </a:lnTo>
                <a:lnTo>
                  <a:pt x="535932" y="84317"/>
                </a:lnTo>
                <a:lnTo>
                  <a:pt x="536588" y="83137"/>
                </a:lnTo>
                <a:lnTo>
                  <a:pt x="538030" y="84317"/>
                </a:lnTo>
                <a:lnTo>
                  <a:pt x="546947" y="92185"/>
                </a:lnTo>
                <a:lnTo>
                  <a:pt x="549307" y="93103"/>
                </a:lnTo>
                <a:lnTo>
                  <a:pt x="551143" y="93103"/>
                </a:lnTo>
                <a:lnTo>
                  <a:pt x="552192" y="92447"/>
                </a:lnTo>
                <a:lnTo>
                  <a:pt x="552192" y="93890"/>
                </a:lnTo>
                <a:lnTo>
                  <a:pt x="552586" y="94545"/>
                </a:lnTo>
                <a:lnTo>
                  <a:pt x="553241" y="94545"/>
                </a:lnTo>
                <a:lnTo>
                  <a:pt x="553241" y="95201"/>
                </a:lnTo>
                <a:lnTo>
                  <a:pt x="554290" y="95594"/>
                </a:lnTo>
                <a:lnTo>
                  <a:pt x="554290" y="96381"/>
                </a:lnTo>
                <a:lnTo>
                  <a:pt x="553503" y="96643"/>
                </a:lnTo>
                <a:lnTo>
                  <a:pt x="554028" y="97299"/>
                </a:lnTo>
                <a:lnTo>
                  <a:pt x="554684" y="98086"/>
                </a:lnTo>
                <a:lnTo>
                  <a:pt x="554290" y="98479"/>
                </a:lnTo>
                <a:lnTo>
                  <a:pt x="554684" y="98742"/>
                </a:lnTo>
                <a:lnTo>
                  <a:pt x="554028" y="99528"/>
                </a:lnTo>
                <a:lnTo>
                  <a:pt x="554028" y="100577"/>
                </a:lnTo>
                <a:lnTo>
                  <a:pt x="553503" y="101364"/>
                </a:lnTo>
                <a:lnTo>
                  <a:pt x="553503" y="101626"/>
                </a:lnTo>
                <a:lnTo>
                  <a:pt x="554290" y="102675"/>
                </a:lnTo>
                <a:lnTo>
                  <a:pt x="556126" y="101364"/>
                </a:lnTo>
                <a:lnTo>
                  <a:pt x="557175" y="102282"/>
                </a:lnTo>
                <a:lnTo>
                  <a:pt x="557569" y="101626"/>
                </a:lnTo>
                <a:lnTo>
                  <a:pt x="557569" y="102020"/>
                </a:lnTo>
                <a:lnTo>
                  <a:pt x="557831" y="102675"/>
                </a:lnTo>
                <a:lnTo>
                  <a:pt x="557569" y="103462"/>
                </a:lnTo>
                <a:lnTo>
                  <a:pt x="556913" y="103462"/>
                </a:lnTo>
                <a:lnTo>
                  <a:pt x="556913" y="104118"/>
                </a:lnTo>
                <a:lnTo>
                  <a:pt x="557175" y="105560"/>
                </a:lnTo>
                <a:lnTo>
                  <a:pt x="557175" y="106609"/>
                </a:lnTo>
                <a:lnTo>
                  <a:pt x="555733" y="107396"/>
                </a:lnTo>
                <a:lnTo>
                  <a:pt x="556126" y="109757"/>
                </a:lnTo>
                <a:lnTo>
                  <a:pt x="557569" y="110937"/>
                </a:lnTo>
                <a:lnTo>
                  <a:pt x="558486" y="111199"/>
                </a:lnTo>
                <a:lnTo>
                  <a:pt x="558486" y="111986"/>
                </a:lnTo>
                <a:lnTo>
                  <a:pt x="559273" y="112379"/>
                </a:lnTo>
                <a:lnTo>
                  <a:pt x="559273" y="113428"/>
                </a:lnTo>
                <a:lnTo>
                  <a:pt x="559929" y="114740"/>
                </a:lnTo>
                <a:lnTo>
                  <a:pt x="560978" y="114740"/>
                </a:lnTo>
                <a:lnTo>
                  <a:pt x="562027" y="116575"/>
                </a:lnTo>
                <a:lnTo>
                  <a:pt x="562683" y="117362"/>
                </a:lnTo>
                <a:lnTo>
                  <a:pt x="562420" y="118280"/>
                </a:lnTo>
                <a:lnTo>
                  <a:pt x="564125" y="119722"/>
                </a:lnTo>
                <a:lnTo>
                  <a:pt x="564125" y="120378"/>
                </a:lnTo>
                <a:lnTo>
                  <a:pt x="565568" y="121558"/>
                </a:lnTo>
                <a:lnTo>
                  <a:pt x="565961" y="121821"/>
                </a:lnTo>
                <a:lnTo>
                  <a:pt x="565568" y="122476"/>
                </a:lnTo>
                <a:lnTo>
                  <a:pt x="566354" y="123263"/>
                </a:lnTo>
                <a:lnTo>
                  <a:pt x="566748" y="123263"/>
                </a:lnTo>
                <a:lnTo>
                  <a:pt x="567666" y="123919"/>
                </a:lnTo>
                <a:lnTo>
                  <a:pt x="568452" y="123919"/>
                </a:lnTo>
                <a:lnTo>
                  <a:pt x="569501" y="123919"/>
                </a:lnTo>
                <a:lnTo>
                  <a:pt x="569501" y="124443"/>
                </a:lnTo>
                <a:lnTo>
                  <a:pt x="569764" y="124443"/>
                </a:lnTo>
                <a:lnTo>
                  <a:pt x="570550" y="124443"/>
                </a:lnTo>
                <a:lnTo>
                  <a:pt x="570550" y="125361"/>
                </a:lnTo>
                <a:lnTo>
                  <a:pt x="570944" y="125755"/>
                </a:lnTo>
                <a:lnTo>
                  <a:pt x="570288" y="127853"/>
                </a:lnTo>
                <a:lnTo>
                  <a:pt x="559929" y="126541"/>
                </a:lnTo>
                <a:lnTo>
                  <a:pt x="556126" y="126541"/>
                </a:lnTo>
                <a:lnTo>
                  <a:pt x="554684" y="127197"/>
                </a:lnTo>
                <a:lnTo>
                  <a:pt x="552848" y="127853"/>
                </a:lnTo>
                <a:lnTo>
                  <a:pt x="551143" y="128246"/>
                </a:lnTo>
                <a:lnTo>
                  <a:pt x="550750" y="128639"/>
                </a:lnTo>
                <a:lnTo>
                  <a:pt x="550094" y="128639"/>
                </a:lnTo>
                <a:lnTo>
                  <a:pt x="550094" y="129557"/>
                </a:lnTo>
                <a:lnTo>
                  <a:pt x="550487" y="129557"/>
                </a:lnTo>
                <a:lnTo>
                  <a:pt x="549832" y="130737"/>
                </a:lnTo>
                <a:lnTo>
                  <a:pt x="550487" y="131000"/>
                </a:lnTo>
                <a:lnTo>
                  <a:pt x="550094" y="131524"/>
                </a:lnTo>
                <a:lnTo>
                  <a:pt x="550487" y="131787"/>
                </a:lnTo>
                <a:lnTo>
                  <a:pt x="550094" y="132442"/>
                </a:lnTo>
                <a:lnTo>
                  <a:pt x="549045" y="133622"/>
                </a:lnTo>
                <a:lnTo>
                  <a:pt x="549307" y="133885"/>
                </a:lnTo>
                <a:lnTo>
                  <a:pt x="549832" y="134278"/>
                </a:lnTo>
                <a:lnTo>
                  <a:pt x="549832" y="135327"/>
                </a:lnTo>
                <a:lnTo>
                  <a:pt x="550094" y="136376"/>
                </a:lnTo>
                <a:lnTo>
                  <a:pt x="549832" y="137163"/>
                </a:lnTo>
                <a:lnTo>
                  <a:pt x="550750" y="137425"/>
                </a:lnTo>
                <a:lnTo>
                  <a:pt x="551930" y="138605"/>
                </a:lnTo>
                <a:lnTo>
                  <a:pt x="554684" y="140966"/>
                </a:lnTo>
                <a:lnTo>
                  <a:pt x="558486" y="145162"/>
                </a:lnTo>
                <a:lnTo>
                  <a:pt x="556388" y="148047"/>
                </a:lnTo>
                <a:lnTo>
                  <a:pt x="554290" y="149883"/>
                </a:lnTo>
                <a:lnTo>
                  <a:pt x="549045" y="149096"/>
                </a:lnTo>
                <a:lnTo>
                  <a:pt x="546947" y="151325"/>
                </a:lnTo>
                <a:lnTo>
                  <a:pt x="547603" y="153030"/>
                </a:lnTo>
                <a:lnTo>
                  <a:pt x="546029" y="156439"/>
                </a:lnTo>
                <a:lnTo>
                  <a:pt x="546947" y="159324"/>
                </a:lnTo>
                <a:lnTo>
                  <a:pt x="548389" y="161553"/>
                </a:lnTo>
                <a:lnTo>
                  <a:pt x="547603" y="167585"/>
                </a:lnTo>
                <a:lnTo>
                  <a:pt x="547209" y="168241"/>
                </a:lnTo>
                <a:lnTo>
                  <a:pt x="547865" y="169421"/>
                </a:lnTo>
                <a:lnTo>
                  <a:pt x="546554" y="172962"/>
                </a:lnTo>
                <a:lnTo>
                  <a:pt x="545767" y="173617"/>
                </a:lnTo>
                <a:lnTo>
                  <a:pt x="543275" y="173617"/>
                </a:lnTo>
                <a:lnTo>
                  <a:pt x="541571" y="177945"/>
                </a:lnTo>
                <a:lnTo>
                  <a:pt x="540128" y="178207"/>
                </a:lnTo>
                <a:lnTo>
                  <a:pt x="540128" y="181354"/>
                </a:lnTo>
                <a:lnTo>
                  <a:pt x="538030" y="181616"/>
                </a:lnTo>
                <a:lnTo>
                  <a:pt x="538030" y="182796"/>
                </a:lnTo>
                <a:lnTo>
                  <a:pt x="539735" y="184895"/>
                </a:lnTo>
                <a:lnTo>
                  <a:pt x="538686" y="186599"/>
                </a:lnTo>
                <a:lnTo>
                  <a:pt x="541046" y="189484"/>
                </a:lnTo>
                <a:lnTo>
                  <a:pt x="540784" y="192369"/>
                </a:lnTo>
                <a:lnTo>
                  <a:pt x="542488" y="193418"/>
                </a:lnTo>
                <a:lnTo>
                  <a:pt x="542226" y="194861"/>
                </a:lnTo>
                <a:lnTo>
                  <a:pt x="543275" y="194467"/>
                </a:lnTo>
                <a:lnTo>
                  <a:pt x="547865" y="197745"/>
                </a:lnTo>
                <a:lnTo>
                  <a:pt x="549307" y="199057"/>
                </a:lnTo>
                <a:lnTo>
                  <a:pt x="549307" y="199843"/>
                </a:lnTo>
                <a:lnTo>
                  <a:pt x="551143" y="200106"/>
                </a:lnTo>
                <a:lnTo>
                  <a:pt x="557175" y="199843"/>
                </a:lnTo>
                <a:lnTo>
                  <a:pt x="557175" y="198663"/>
                </a:lnTo>
                <a:lnTo>
                  <a:pt x="557831" y="199057"/>
                </a:lnTo>
                <a:lnTo>
                  <a:pt x="558224" y="199843"/>
                </a:lnTo>
                <a:lnTo>
                  <a:pt x="562420" y="201942"/>
                </a:lnTo>
                <a:lnTo>
                  <a:pt x="563469" y="203384"/>
                </a:lnTo>
                <a:lnTo>
                  <a:pt x="565961" y="202859"/>
                </a:lnTo>
                <a:lnTo>
                  <a:pt x="567010" y="201417"/>
                </a:lnTo>
                <a:lnTo>
                  <a:pt x="575140" y="200499"/>
                </a:lnTo>
                <a:lnTo>
                  <a:pt x="578812" y="202859"/>
                </a:lnTo>
                <a:lnTo>
                  <a:pt x="578025" y="204826"/>
                </a:lnTo>
                <a:lnTo>
                  <a:pt x="581565" y="207842"/>
                </a:lnTo>
                <a:lnTo>
                  <a:pt x="580910" y="209678"/>
                </a:lnTo>
                <a:lnTo>
                  <a:pt x="579205" y="210465"/>
                </a:lnTo>
                <a:lnTo>
                  <a:pt x="577107" y="208498"/>
                </a:lnTo>
                <a:lnTo>
                  <a:pt x="577107" y="210465"/>
                </a:lnTo>
                <a:lnTo>
                  <a:pt x="573829" y="209678"/>
                </a:lnTo>
                <a:lnTo>
                  <a:pt x="573042" y="211121"/>
                </a:lnTo>
                <a:lnTo>
                  <a:pt x="573829" y="212825"/>
                </a:lnTo>
                <a:lnTo>
                  <a:pt x="571993" y="212825"/>
                </a:lnTo>
                <a:lnTo>
                  <a:pt x="572649" y="213481"/>
                </a:lnTo>
                <a:lnTo>
                  <a:pt x="571993" y="215055"/>
                </a:lnTo>
                <a:lnTo>
                  <a:pt x="573829" y="215841"/>
                </a:lnTo>
                <a:lnTo>
                  <a:pt x="573435" y="218595"/>
                </a:lnTo>
                <a:lnTo>
                  <a:pt x="574091" y="218857"/>
                </a:lnTo>
                <a:lnTo>
                  <a:pt x="573829" y="222398"/>
                </a:lnTo>
                <a:lnTo>
                  <a:pt x="574091" y="223185"/>
                </a:lnTo>
                <a:lnTo>
                  <a:pt x="575140" y="235118"/>
                </a:lnTo>
                <a:lnTo>
                  <a:pt x="562420" y="234462"/>
                </a:lnTo>
                <a:lnTo>
                  <a:pt x="560978" y="235642"/>
                </a:lnTo>
                <a:lnTo>
                  <a:pt x="557569" y="240756"/>
                </a:lnTo>
                <a:lnTo>
                  <a:pt x="556913" y="240756"/>
                </a:lnTo>
                <a:lnTo>
                  <a:pt x="556388" y="241281"/>
                </a:lnTo>
                <a:lnTo>
                  <a:pt x="554946" y="242199"/>
                </a:lnTo>
                <a:lnTo>
                  <a:pt x="553503" y="242723"/>
                </a:lnTo>
                <a:lnTo>
                  <a:pt x="553503" y="242986"/>
                </a:lnTo>
                <a:lnTo>
                  <a:pt x="551537" y="243379"/>
                </a:lnTo>
                <a:lnTo>
                  <a:pt x="550750" y="243379"/>
                </a:lnTo>
                <a:lnTo>
                  <a:pt x="543013" y="245739"/>
                </a:lnTo>
                <a:lnTo>
                  <a:pt x="543013" y="246526"/>
                </a:lnTo>
                <a:lnTo>
                  <a:pt x="537374" y="247837"/>
                </a:lnTo>
                <a:lnTo>
                  <a:pt x="531998" y="251902"/>
                </a:lnTo>
                <a:lnTo>
                  <a:pt x="531605" y="252558"/>
                </a:lnTo>
                <a:lnTo>
                  <a:pt x="533047" y="252820"/>
                </a:lnTo>
                <a:lnTo>
                  <a:pt x="540784" y="265278"/>
                </a:lnTo>
                <a:lnTo>
                  <a:pt x="543669" y="267376"/>
                </a:lnTo>
                <a:lnTo>
                  <a:pt x="543013" y="270261"/>
                </a:lnTo>
                <a:lnTo>
                  <a:pt x="542488" y="270917"/>
                </a:lnTo>
                <a:lnTo>
                  <a:pt x="545373" y="272359"/>
                </a:lnTo>
                <a:lnTo>
                  <a:pt x="545767" y="272359"/>
                </a:lnTo>
                <a:lnTo>
                  <a:pt x="546554" y="272752"/>
                </a:lnTo>
                <a:lnTo>
                  <a:pt x="546947" y="272359"/>
                </a:lnTo>
                <a:lnTo>
                  <a:pt x="548652" y="273014"/>
                </a:lnTo>
                <a:lnTo>
                  <a:pt x="548389" y="273801"/>
                </a:lnTo>
                <a:lnTo>
                  <a:pt x="561765" y="279178"/>
                </a:lnTo>
                <a:lnTo>
                  <a:pt x="562420" y="279440"/>
                </a:lnTo>
                <a:lnTo>
                  <a:pt x="564912" y="280620"/>
                </a:lnTo>
                <a:lnTo>
                  <a:pt x="567010" y="277998"/>
                </a:lnTo>
                <a:lnTo>
                  <a:pt x="567666" y="275637"/>
                </a:lnTo>
                <a:lnTo>
                  <a:pt x="573042" y="269999"/>
                </a:lnTo>
                <a:lnTo>
                  <a:pt x="576320" y="269343"/>
                </a:lnTo>
                <a:lnTo>
                  <a:pt x="578549" y="267638"/>
                </a:lnTo>
                <a:lnTo>
                  <a:pt x="578549" y="266065"/>
                </a:lnTo>
                <a:lnTo>
                  <a:pt x="580123" y="264884"/>
                </a:lnTo>
                <a:lnTo>
                  <a:pt x="580516" y="264884"/>
                </a:lnTo>
                <a:lnTo>
                  <a:pt x="582746" y="262524"/>
                </a:lnTo>
                <a:lnTo>
                  <a:pt x="583664" y="262000"/>
                </a:lnTo>
                <a:lnTo>
                  <a:pt x="584450" y="263180"/>
                </a:lnTo>
                <a:lnTo>
                  <a:pt x="584450" y="264622"/>
                </a:lnTo>
                <a:lnTo>
                  <a:pt x="585893" y="264884"/>
                </a:lnTo>
                <a:lnTo>
                  <a:pt x="586942" y="264884"/>
                </a:lnTo>
                <a:lnTo>
                  <a:pt x="588647" y="265278"/>
                </a:lnTo>
                <a:lnTo>
                  <a:pt x="590745" y="264622"/>
                </a:lnTo>
                <a:lnTo>
                  <a:pt x="591531" y="264622"/>
                </a:lnTo>
                <a:lnTo>
                  <a:pt x="591531" y="263966"/>
                </a:lnTo>
                <a:lnTo>
                  <a:pt x="591925" y="262524"/>
                </a:lnTo>
                <a:lnTo>
                  <a:pt x="592187" y="262786"/>
                </a:lnTo>
                <a:lnTo>
                  <a:pt x="593367" y="262786"/>
                </a:lnTo>
                <a:lnTo>
                  <a:pt x="595465" y="262524"/>
                </a:lnTo>
                <a:lnTo>
                  <a:pt x="595728" y="262786"/>
                </a:lnTo>
                <a:lnTo>
                  <a:pt x="596121" y="262786"/>
                </a:lnTo>
                <a:lnTo>
                  <a:pt x="596121" y="263966"/>
                </a:lnTo>
                <a:lnTo>
                  <a:pt x="596908" y="263180"/>
                </a:lnTo>
                <a:lnTo>
                  <a:pt x="602546" y="264622"/>
                </a:lnTo>
                <a:lnTo>
                  <a:pt x="604251" y="264884"/>
                </a:lnTo>
                <a:lnTo>
                  <a:pt x="605431" y="268163"/>
                </a:lnTo>
                <a:lnTo>
                  <a:pt x="605694" y="268818"/>
                </a:lnTo>
                <a:lnTo>
                  <a:pt x="609627" y="266065"/>
                </a:lnTo>
                <a:lnTo>
                  <a:pt x="612512" y="264884"/>
                </a:lnTo>
                <a:lnTo>
                  <a:pt x="613168" y="264229"/>
                </a:lnTo>
                <a:lnTo>
                  <a:pt x="613168" y="263966"/>
                </a:lnTo>
                <a:lnTo>
                  <a:pt x="613824" y="263442"/>
                </a:lnTo>
                <a:lnTo>
                  <a:pt x="614217" y="263442"/>
                </a:lnTo>
                <a:lnTo>
                  <a:pt x="617102" y="262000"/>
                </a:lnTo>
                <a:lnTo>
                  <a:pt x="618544" y="260557"/>
                </a:lnTo>
                <a:lnTo>
                  <a:pt x="618544" y="260295"/>
                </a:lnTo>
                <a:lnTo>
                  <a:pt x="618544" y="259901"/>
                </a:lnTo>
                <a:lnTo>
                  <a:pt x="621298" y="259639"/>
                </a:lnTo>
                <a:lnTo>
                  <a:pt x="624839" y="258984"/>
                </a:lnTo>
                <a:lnTo>
                  <a:pt x="625101" y="257803"/>
                </a:lnTo>
                <a:lnTo>
                  <a:pt x="626281" y="258197"/>
                </a:lnTo>
                <a:lnTo>
                  <a:pt x="626281" y="258984"/>
                </a:lnTo>
                <a:lnTo>
                  <a:pt x="627068" y="258984"/>
                </a:lnTo>
                <a:lnTo>
                  <a:pt x="627330" y="258197"/>
                </a:lnTo>
                <a:lnTo>
                  <a:pt x="628379" y="258590"/>
                </a:lnTo>
                <a:lnTo>
                  <a:pt x="629166" y="258590"/>
                </a:lnTo>
                <a:lnTo>
                  <a:pt x="629166" y="259246"/>
                </a:lnTo>
                <a:lnTo>
                  <a:pt x="629428" y="259246"/>
                </a:lnTo>
                <a:lnTo>
                  <a:pt x="629822" y="259246"/>
                </a:lnTo>
                <a:lnTo>
                  <a:pt x="629822" y="259639"/>
                </a:lnTo>
                <a:lnTo>
                  <a:pt x="630871" y="259639"/>
                </a:lnTo>
                <a:lnTo>
                  <a:pt x="630871" y="259246"/>
                </a:lnTo>
                <a:lnTo>
                  <a:pt x="631264" y="258984"/>
                </a:lnTo>
                <a:lnTo>
                  <a:pt x="631526" y="259901"/>
                </a:lnTo>
                <a:lnTo>
                  <a:pt x="632182" y="259901"/>
                </a:lnTo>
                <a:lnTo>
                  <a:pt x="632706" y="259901"/>
                </a:lnTo>
                <a:lnTo>
                  <a:pt x="632706" y="260295"/>
                </a:lnTo>
                <a:lnTo>
                  <a:pt x="632969" y="260557"/>
                </a:lnTo>
                <a:lnTo>
                  <a:pt x="633362" y="259639"/>
                </a:lnTo>
                <a:lnTo>
                  <a:pt x="633624" y="259901"/>
                </a:lnTo>
                <a:lnTo>
                  <a:pt x="634149" y="259639"/>
                </a:lnTo>
                <a:lnTo>
                  <a:pt x="635067" y="260557"/>
                </a:lnTo>
                <a:lnTo>
                  <a:pt x="637296" y="260557"/>
                </a:lnTo>
                <a:lnTo>
                  <a:pt x="637296" y="260295"/>
                </a:lnTo>
                <a:lnTo>
                  <a:pt x="639788" y="260295"/>
                </a:lnTo>
                <a:lnTo>
                  <a:pt x="640181" y="260295"/>
                </a:lnTo>
                <a:lnTo>
                  <a:pt x="641230" y="259246"/>
                </a:lnTo>
                <a:lnTo>
                  <a:pt x="641230" y="258590"/>
                </a:lnTo>
                <a:lnTo>
                  <a:pt x="641623" y="258197"/>
                </a:lnTo>
                <a:lnTo>
                  <a:pt x="641623" y="257803"/>
                </a:lnTo>
                <a:lnTo>
                  <a:pt x="641623" y="257148"/>
                </a:lnTo>
                <a:lnTo>
                  <a:pt x="641886" y="256361"/>
                </a:lnTo>
                <a:lnTo>
                  <a:pt x="641886" y="256099"/>
                </a:lnTo>
                <a:lnTo>
                  <a:pt x="641886" y="254919"/>
                </a:lnTo>
                <a:lnTo>
                  <a:pt x="642279" y="254656"/>
                </a:lnTo>
                <a:lnTo>
                  <a:pt x="642279" y="254001"/>
                </a:lnTo>
                <a:lnTo>
                  <a:pt x="642935" y="253214"/>
                </a:lnTo>
                <a:lnTo>
                  <a:pt x="642935" y="252558"/>
                </a:lnTo>
                <a:lnTo>
                  <a:pt x="642935" y="252165"/>
                </a:lnTo>
                <a:lnTo>
                  <a:pt x="642935" y="251902"/>
                </a:lnTo>
                <a:lnTo>
                  <a:pt x="643721" y="250722"/>
                </a:lnTo>
                <a:lnTo>
                  <a:pt x="644639" y="249804"/>
                </a:lnTo>
                <a:lnTo>
                  <a:pt x="645164" y="249804"/>
                </a:lnTo>
                <a:lnTo>
                  <a:pt x="645164" y="249017"/>
                </a:lnTo>
                <a:lnTo>
                  <a:pt x="645426" y="248362"/>
                </a:lnTo>
                <a:lnTo>
                  <a:pt x="645426" y="247837"/>
                </a:lnTo>
                <a:lnTo>
                  <a:pt x="645820" y="246526"/>
                </a:lnTo>
                <a:lnTo>
                  <a:pt x="647524" y="244821"/>
                </a:lnTo>
                <a:lnTo>
                  <a:pt x="648311" y="244428"/>
                </a:lnTo>
                <a:lnTo>
                  <a:pt x="648704" y="244035"/>
                </a:lnTo>
                <a:lnTo>
                  <a:pt x="649360" y="243641"/>
                </a:lnTo>
                <a:lnTo>
                  <a:pt x="649622" y="242986"/>
                </a:lnTo>
                <a:lnTo>
                  <a:pt x="649360" y="242199"/>
                </a:lnTo>
                <a:lnTo>
                  <a:pt x="649622" y="241543"/>
                </a:lnTo>
                <a:lnTo>
                  <a:pt x="650409" y="241281"/>
                </a:lnTo>
                <a:lnTo>
                  <a:pt x="650803" y="240756"/>
                </a:lnTo>
                <a:lnTo>
                  <a:pt x="650803" y="241543"/>
                </a:lnTo>
                <a:lnTo>
                  <a:pt x="651065" y="241543"/>
                </a:lnTo>
                <a:lnTo>
                  <a:pt x="651065" y="241281"/>
                </a:lnTo>
                <a:lnTo>
                  <a:pt x="651065" y="240756"/>
                </a:lnTo>
                <a:lnTo>
                  <a:pt x="651720" y="240101"/>
                </a:lnTo>
                <a:lnTo>
                  <a:pt x="652901" y="240101"/>
                </a:lnTo>
                <a:lnTo>
                  <a:pt x="653163" y="239838"/>
                </a:lnTo>
                <a:lnTo>
                  <a:pt x="653687" y="239445"/>
                </a:lnTo>
                <a:lnTo>
                  <a:pt x="655786" y="237740"/>
                </a:lnTo>
                <a:lnTo>
                  <a:pt x="656441" y="236298"/>
                </a:lnTo>
                <a:lnTo>
                  <a:pt x="656703" y="234856"/>
                </a:lnTo>
                <a:lnTo>
                  <a:pt x="657884" y="234462"/>
                </a:lnTo>
                <a:lnTo>
                  <a:pt x="659326" y="232757"/>
                </a:lnTo>
                <a:lnTo>
                  <a:pt x="664440" y="233413"/>
                </a:lnTo>
                <a:lnTo>
                  <a:pt x="665358" y="232102"/>
                </a:lnTo>
                <a:lnTo>
                  <a:pt x="666801" y="226725"/>
                </a:lnTo>
                <a:lnTo>
                  <a:pt x="668505" y="227381"/>
                </a:lnTo>
                <a:lnTo>
                  <a:pt x="670341" y="227119"/>
                </a:lnTo>
                <a:lnTo>
                  <a:pt x="673882" y="225283"/>
                </a:lnTo>
                <a:lnTo>
                  <a:pt x="673882" y="225676"/>
                </a:lnTo>
                <a:lnTo>
                  <a:pt x="673095" y="226725"/>
                </a:lnTo>
                <a:lnTo>
                  <a:pt x="673095" y="228561"/>
                </a:lnTo>
                <a:lnTo>
                  <a:pt x="672439" y="229217"/>
                </a:lnTo>
                <a:lnTo>
                  <a:pt x="672701" y="230659"/>
                </a:lnTo>
                <a:lnTo>
                  <a:pt x="675324" y="230922"/>
                </a:lnTo>
                <a:lnTo>
                  <a:pt x="675586" y="231708"/>
                </a:lnTo>
                <a:lnTo>
                  <a:pt x="676898" y="231708"/>
                </a:lnTo>
                <a:lnTo>
                  <a:pt x="677422" y="232364"/>
                </a:lnTo>
                <a:lnTo>
                  <a:pt x="677422" y="233020"/>
                </a:lnTo>
                <a:lnTo>
                  <a:pt x="678340" y="233020"/>
                </a:lnTo>
                <a:lnTo>
                  <a:pt x="681618" y="234856"/>
                </a:lnTo>
                <a:lnTo>
                  <a:pt x="683061" y="234200"/>
                </a:lnTo>
                <a:lnTo>
                  <a:pt x="683061" y="232364"/>
                </a:lnTo>
                <a:lnTo>
                  <a:pt x="683716" y="232364"/>
                </a:lnTo>
                <a:lnTo>
                  <a:pt x="683979" y="231708"/>
                </a:lnTo>
                <a:lnTo>
                  <a:pt x="686077" y="230659"/>
                </a:lnTo>
                <a:lnTo>
                  <a:pt x="686601" y="230922"/>
                </a:lnTo>
                <a:lnTo>
                  <a:pt x="688044" y="231315"/>
                </a:lnTo>
                <a:lnTo>
                  <a:pt x="688306" y="230922"/>
                </a:lnTo>
                <a:lnTo>
                  <a:pt x="690142" y="232102"/>
                </a:lnTo>
                <a:lnTo>
                  <a:pt x="691060" y="231708"/>
                </a:lnTo>
                <a:lnTo>
                  <a:pt x="692240" y="232757"/>
                </a:lnTo>
                <a:lnTo>
                  <a:pt x="692896" y="232364"/>
                </a:lnTo>
                <a:lnTo>
                  <a:pt x="692896" y="231708"/>
                </a:lnTo>
                <a:lnTo>
                  <a:pt x="695125" y="234200"/>
                </a:lnTo>
                <a:lnTo>
                  <a:pt x="696830" y="234200"/>
                </a:lnTo>
                <a:lnTo>
                  <a:pt x="698272" y="235118"/>
                </a:lnTo>
                <a:lnTo>
                  <a:pt x="698534" y="234856"/>
                </a:lnTo>
                <a:lnTo>
                  <a:pt x="699059" y="235118"/>
                </a:lnTo>
                <a:lnTo>
                  <a:pt x="699977" y="235118"/>
                </a:lnTo>
                <a:lnTo>
                  <a:pt x="699977" y="234856"/>
                </a:lnTo>
                <a:lnTo>
                  <a:pt x="701157" y="236560"/>
                </a:lnTo>
                <a:lnTo>
                  <a:pt x="702206" y="238003"/>
                </a:lnTo>
                <a:lnTo>
                  <a:pt x="702599" y="238658"/>
                </a:lnTo>
                <a:lnTo>
                  <a:pt x="703517" y="239838"/>
                </a:lnTo>
                <a:lnTo>
                  <a:pt x="704960" y="239838"/>
                </a:lnTo>
                <a:lnTo>
                  <a:pt x="705615" y="240101"/>
                </a:lnTo>
                <a:lnTo>
                  <a:pt x="706140" y="240101"/>
                </a:lnTo>
                <a:lnTo>
                  <a:pt x="706402" y="240101"/>
                </a:lnTo>
                <a:lnTo>
                  <a:pt x="707058" y="240494"/>
                </a:lnTo>
                <a:lnTo>
                  <a:pt x="708238" y="240494"/>
                </a:lnTo>
                <a:lnTo>
                  <a:pt x="708894" y="240756"/>
                </a:lnTo>
                <a:lnTo>
                  <a:pt x="709287" y="240494"/>
                </a:lnTo>
                <a:lnTo>
                  <a:pt x="710336" y="240494"/>
                </a:lnTo>
                <a:lnTo>
                  <a:pt x="710992" y="240494"/>
                </a:lnTo>
                <a:lnTo>
                  <a:pt x="711778" y="240101"/>
                </a:lnTo>
                <a:lnTo>
                  <a:pt x="712041" y="239445"/>
                </a:lnTo>
                <a:lnTo>
                  <a:pt x="712434" y="239838"/>
                </a:lnTo>
                <a:lnTo>
                  <a:pt x="713483" y="239445"/>
                </a:lnTo>
                <a:lnTo>
                  <a:pt x="714663" y="238658"/>
                </a:lnTo>
                <a:lnTo>
                  <a:pt x="714926" y="238658"/>
                </a:lnTo>
                <a:lnTo>
                  <a:pt x="715581" y="238003"/>
                </a:lnTo>
                <a:lnTo>
                  <a:pt x="715975" y="237740"/>
                </a:lnTo>
                <a:lnTo>
                  <a:pt x="716761" y="236560"/>
                </a:lnTo>
                <a:lnTo>
                  <a:pt x="716368" y="234462"/>
                </a:lnTo>
                <a:lnTo>
                  <a:pt x="714139" y="231708"/>
                </a:lnTo>
                <a:lnTo>
                  <a:pt x="714926" y="231315"/>
                </a:lnTo>
                <a:lnTo>
                  <a:pt x="714663" y="229479"/>
                </a:lnTo>
                <a:lnTo>
                  <a:pt x="714926" y="227381"/>
                </a:lnTo>
                <a:lnTo>
                  <a:pt x="716761" y="225021"/>
                </a:lnTo>
                <a:lnTo>
                  <a:pt x="718466" y="222923"/>
                </a:lnTo>
                <a:lnTo>
                  <a:pt x="724892" y="219644"/>
                </a:lnTo>
                <a:lnTo>
                  <a:pt x="725154" y="218202"/>
                </a:lnTo>
                <a:lnTo>
                  <a:pt x="727121" y="218202"/>
                </a:lnTo>
                <a:lnTo>
                  <a:pt x="728432" y="217153"/>
                </a:lnTo>
                <a:lnTo>
                  <a:pt x="728432" y="216497"/>
                </a:lnTo>
                <a:lnTo>
                  <a:pt x="728825" y="216104"/>
                </a:lnTo>
                <a:lnTo>
                  <a:pt x="729481" y="216104"/>
                </a:lnTo>
                <a:lnTo>
                  <a:pt x="729481" y="215317"/>
                </a:lnTo>
                <a:lnTo>
                  <a:pt x="730137" y="215317"/>
                </a:lnTo>
                <a:lnTo>
                  <a:pt x="732235" y="213874"/>
                </a:lnTo>
                <a:lnTo>
                  <a:pt x="733022" y="214399"/>
                </a:lnTo>
                <a:lnTo>
                  <a:pt x="734071" y="214399"/>
                </a:lnTo>
                <a:lnTo>
                  <a:pt x="733677" y="215055"/>
                </a:lnTo>
                <a:lnTo>
                  <a:pt x="734333" y="214661"/>
                </a:lnTo>
                <a:lnTo>
                  <a:pt x="734857" y="215055"/>
                </a:lnTo>
                <a:lnTo>
                  <a:pt x="735120" y="214661"/>
                </a:lnTo>
                <a:lnTo>
                  <a:pt x="735120" y="215055"/>
                </a:lnTo>
                <a:lnTo>
                  <a:pt x="735513" y="215055"/>
                </a:lnTo>
                <a:lnTo>
                  <a:pt x="735775" y="214399"/>
                </a:lnTo>
                <a:lnTo>
                  <a:pt x="738005" y="213481"/>
                </a:lnTo>
                <a:lnTo>
                  <a:pt x="741938" y="211383"/>
                </a:lnTo>
                <a:lnTo>
                  <a:pt x="742594" y="209941"/>
                </a:lnTo>
                <a:lnTo>
                  <a:pt x="742856" y="209285"/>
                </a:lnTo>
                <a:lnTo>
                  <a:pt x="742594" y="209023"/>
                </a:lnTo>
                <a:lnTo>
                  <a:pt x="743643" y="207580"/>
                </a:lnTo>
                <a:lnTo>
                  <a:pt x="744037" y="207580"/>
                </a:lnTo>
                <a:lnTo>
                  <a:pt x="744299" y="207842"/>
                </a:lnTo>
                <a:lnTo>
                  <a:pt x="744692" y="207580"/>
                </a:lnTo>
                <a:lnTo>
                  <a:pt x="745479" y="207842"/>
                </a:lnTo>
                <a:lnTo>
                  <a:pt x="745741" y="207187"/>
                </a:lnTo>
                <a:lnTo>
                  <a:pt x="746135" y="207580"/>
                </a:lnTo>
                <a:lnTo>
                  <a:pt x="746135" y="206793"/>
                </a:lnTo>
                <a:lnTo>
                  <a:pt x="746397" y="206138"/>
                </a:lnTo>
                <a:lnTo>
                  <a:pt x="747577" y="205482"/>
                </a:lnTo>
                <a:lnTo>
                  <a:pt x="747577" y="204826"/>
                </a:lnTo>
                <a:lnTo>
                  <a:pt x="747839" y="204040"/>
                </a:lnTo>
                <a:lnTo>
                  <a:pt x="748233" y="204040"/>
                </a:lnTo>
                <a:lnTo>
                  <a:pt x="749020" y="202597"/>
                </a:lnTo>
                <a:lnTo>
                  <a:pt x="750462" y="201942"/>
                </a:lnTo>
                <a:lnTo>
                  <a:pt x="749937" y="200106"/>
                </a:lnTo>
                <a:lnTo>
                  <a:pt x="753609" y="198401"/>
                </a:lnTo>
                <a:lnTo>
                  <a:pt x="754658" y="197221"/>
                </a:lnTo>
                <a:lnTo>
                  <a:pt x="753609" y="197221"/>
                </a:lnTo>
                <a:lnTo>
                  <a:pt x="753609" y="196565"/>
                </a:lnTo>
                <a:lnTo>
                  <a:pt x="752167" y="196303"/>
                </a:lnTo>
                <a:lnTo>
                  <a:pt x="752167" y="195778"/>
                </a:lnTo>
                <a:lnTo>
                  <a:pt x="751380" y="195778"/>
                </a:lnTo>
                <a:lnTo>
                  <a:pt x="751380" y="195123"/>
                </a:lnTo>
                <a:lnTo>
                  <a:pt x="749675" y="195516"/>
                </a:lnTo>
                <a:lnTo>
                  <a:pt x="749282" y="194861"/>
                </a:lnTo>
                <a:lnTo>
                  <a:pt x="748233" y="194074"/>
                </a:lnTo>
                <a:lnTo>
                  <a:pt x="748233" y="194467"/>
                </a:lnTo>
                <a:lnTo>
                  <a:pt x="747184" y="194074"/>
                </a:lnTo>
                <a:lnTo>
                  <a:pt x="746790" y="193680"/>
                </a:lnTo>
                <a:lnTo>
                  <a:pt x="746135" y="193680"/>
                </a:lnTo>
                <a:lnTo>
                  <a:pt x="745479" y="192762"/>
                </a:lnTo>
                <a:lnTo>
                  <a:pt x="743381" y="192762"/>
                </a:lnTo>
                <a:lnTo>
                  <a:pt x="740758" y="191976"/>
                </a:lnTo>
                <a:lnTo>
                  <a:pt x="739709" y="191582"/>
                </a:lnTo>
                <a:lnTo>
                  <a:pt x="738005" y="191582"/>
                </a:lnTo>
                <a:lnTo>
                  <a:pt x="735513" y="190140"/>
                </a:lnTo>
                <a:lnTo>
                  <a:pt x="734333" y="189222"/>
                </a:lnTo>
                <a:lnTo>
                  <a:pt x="733677" y="188697"/>
                </a:lnTo>
                <a:lnTo>
                  <a:pt x="732628" y="188697"/>
                </a:lnTo>
                <a:lnTo>
                  <a:pt x="733022" y="188042"/>
                </a:lnTo>
                <a:lnTo>
                  <a:pt x="731579" y="186993"/>
                </a:lnTo>
                <a:lnTo>
                  <a:pt x="731973" y="185681"/>
                </a:lnTo>
                <a:lnTo>
                  <a:pt x="731317" y="184501"/>
                </a:lnTo>
                <a:lnTo>
                  <a:pt x="730924" y="183583"/>
                </a:lnTo>
                <a:lnTo>
                  <a:pt x="730530" y="182796"/>
                </a:lnTo>
                <a:lnTo>
                  <a:pt x="729481" y="182403"/>
                </a:lnTo>
                <a:lnTo>
                  <a:pt x="728825" y="181616"/>
                </a:lnTo>
                <a:lnTo>
                  <a:pt x="728432" y="180305"/>
                </a:lnTo>
                <a:lnTo>
                  <a:pt x="729219" y="179256"/>
                </a:lnTo>
                <a:lnTo>
                  <a:pt x="730924" y="178600"/>
                </a:lnTo>
                <a:lnTo>
                  <a:pt x="731579" y="176502"/>
                </a:lnTo>
                <a:lnTo>
                  <a:pt x="731973" y="174273"/>
                </a:lnTo>
                <a:lnTo>
                  <a:pt x="733677" y="172568"/>
                </a:lnTo>
                <a:lnTo>
                  <a:pt x="735120" y="172175"/>
                </a:lnTo>
                <a:lnTo>
                  <a:pt x="734071" y="168241"/>
                </a:lnTo>
                <a:lnTo>
                  <a:pt x="734857" y="166536"/>
                </a:lnTo>
                <a:lnTo>
                  <a:pt x="734071" y="166536"/>
                </a:lnTo>
                <a:lnTo>
                  <a:pt x="734857" y="164045"/>
                </a:lnTo>
                <a:lnTo>
                  <a:pt x="736562" y="162602"/>
                </a:lnTo>
                <a:lnTo>
                  <a:pt x="737218" y="161553"/>
                </a:lnTo>
                <a:lnTo>
                  <a:pt x="736956" y="158668"/>
                </a:lnTo>
                <a:lnTo>
                  <a:pt x="735775" y="159324"/>
                </a:lnTo>
                <a:lnTo>
                  <a:pt x="735513" y="157226"/>
                </a:lnTo>
                <a:lnTo>
                  <a:pt x="736562" y="156439"/>
                </a:lnTo>
                <a:lnTo>
                  <a:pt x="734071" y="155128"/>
                </a:lnTo>
                <a:lnTo>
                  <a:pt x="736956" y="150145"/>
                </a:lnTo>
                <a:lnTo>
                  <a:pt x="735775" y="145162"/>
                </a:lnTo>
                <a:lnTo>
                  <a:pt x="735513" y="142015"/>
                </a:lnTo>
                <a:lnTo>
                  <a:pt x="735120" y="141621"/>
                </a:lnTo>
                <a:lnTo>
                  <a:pt x="734857" y="139523"/>
                </a:lnTo>
                <a:lnTo>
                  <a:pt x="734857" y="137163"/>
                </a:lnTo>
                <a:lnTo>
                  <a:pt x="734333" y="135327"/>
                </a:lnTo>
                <a:lnTo>
                  <a:pt x="735513" y="132180"/>
                </a:lnTo>
                <a:lnTo>
                  <a:pt x="734071" y="130344"/>
                </a:lnTo>
                <a:lnTo>
                  <a:pt x="734333" y="128902"/>
                </a:lnTo>
                <a:lnTo>
                  <a:pt x="736562" y="129557"/>
                </a:lnTo>
                <a:lnTo>
                  <a:pt x="737611" y="126148"/>
                </a:lnTo>
                <a:lnTo>
                  <a:pt x="739054" y="123263"/>
                </a:lnTo>
                <a:lnTo>
                  <a:pt x="735120" y="121558"/>
                </a:lnTo>
                <a:lnTo>
                  <a:pt x="734857" y="117362"/>
                </a:lnTo>
                <a:lnTo>
                  <a:pt x="732628" y="114740"/>
                </a:lnTo>
                <a:lnTo>
                  <a:pt x="731579" y="111723"/>
                </a:lnTo>
                <a:lnTo>
                  <a:pt x="731579" y="108839"/>
                </a:lnTo>
                <a:lnTo>
                  <a:pt x="729874" y="102675"/>
                </a:lnTo>
                <a:lnTo>
                  <a:pt x="729874" y="102282"/>
                </a:lnTo>
                <a:lnTo>
                  <a:pt x="729874" y="100577"/>
                </a:lnTo>
                <a:lnTo>
                  <a:pt x="728825" y="99922"/>
                </a:lnTo>
                <a:lnTo>
                  <a:pt x="728432" y="98479"/>
                </a:lnTo>
                <a:lnTo>
                  <a:pt x="729219" y="97824"/>
                </a:lnTo>
                <a:lnTo>
                  <a:pt x="728825" y="96381"/>
                </a:lnTo>
                <a:lnTo>
                  <a:pt x="726596" y="96381"/>
                </a:lnTo>
                <a:lnTo>
                  <a:pt x="725678" y="93890"/>
                </a:lnTo>
                <a:lnTo>
                  <a:pt x="724236" y="93890"/>
                </a:lnTo>
                <a:lnTo>
                  <a:pt x="719777" y="90743"/>
                </a:lnTo>
                <a:lnTo>
                  <a:pt x="714663" y="87202"/>
                </a:lnTo>
                <a:lnTo>
                  <a:pt x="713483" y="85104"/>
                </a:lnTo>
                <a:lnTo>
                  <a:pt x="712041" y="83661"/>
                </a:lnTo>
                <a:lnTo>
                  <a:pt x="711385" y="84317"/>
                </a:lnTo>
                <a:lnTo>
                  <a:pt x="710598" y="82875"/>
                </a:lnTo>
                <a:lnTo>
                  <a:pt x="699714" y="79465"/>
                </a:lnTo>
                <a:lnTo>
                  <a:pt x="694863" y="75400"/>
                </a:lnTo>
                <a:lnTo>
                  <a:pt x="687519" y="74089"/>
                </a:lnTo>
                <a:lnTo>
                  <a:pt x="683716" y="69762"/>
                </a:lnTo>
                <a:lnTo>
                  <a:pt x="687519" y="68319"/>
                </a:lnTo>
                <a:lnTo>
                  <a:pt x="685159" y="67401"/>
                </a:lnTo>
                <a:lnTo>
                  <a:pt x="685159" y="65959"/>
                </a:lnTo>
                <a:lnTo>
                  <a:pt x="686864" y="63861"/>
                </a:lnTo>
                <a:lnTo>
                  <a:pt x="687257" y="59140"/>
                </a:lnTo>
                <a:lnTo>
                  <a:pt x="685421" y="58484"/>
                </a:lnTo>
                <a:lnTo>
                  <a:pt x="685814" y="57042"/>
                </a:lnTo>
                <a:lnTo>
                  <a:pt x="683716" y="55993"/>
                </a:lnTo>
                <a:lnTo>
                  <a:pt x="683061" y="52846"/>
                </a:lnTo>
                <a:lnTo>
                  <a:pt x="681881" y="54682"/>
                </a:lnTo>
                <a:lnTo>
                  <a:pt x="681225" y="54682"/>
                </a:lnTo>
                <a:lnTo>
                  <a:pt x="681618" y="49567"/>
                </a:lnTo>
                <a:lnTo>
                  <a:pt x="682405" y="48518"/>
                </a:lnTo>
                <a:lnTo>
                  <a:pt x="681618" y="48125"/>
                </a:lnTo>
                <a:lnTo>
                  <a:pt x="678340" y="41831"/>
                </a:lnTo>
                <a:lnTo>
                  <a:pt x="680963" y="40388"/>
                </a:lnTo>
                <a:lnTo>
                  <a:pt x="681881" y="42224"/>
                </a:lnTo>
                <a:lnTo>
                  <a:pt x="683061" y="41044"/>
                </a:lnTo>
                <a:lnTo>
                  <a:pt x="687257" y="44584"/>
                </a:lnTo>
                <a:lnTo>
                  <a:pt x="687519" y="44584"/>
                </a:lnTo>
                <a:lnTo>
                  <a:pt x="691060" y="43142"/>
                </a:lnTo>
                <a:lnTo>
                  <a:pt x="692240" y="43535"/>
                </a:lnTo>
                <a:lnTo>
                  <a:pt x="692896" y="43535"/>
                </a:lnTo>
                <a:lnTo>
                  <a:pt x="696436" y="44584"/>
                </a:lnTo>
                <a:lnTo>
                  <a:pt x="698272" y="45765"/>
                </a:lnTo>
                <a:lnTo>
                  <a:pt x="698272" y="47207"/>
                </a:lnTo>
                <a:lnTo>
                  <a:pt x="701157" y="49567"/>
                </a:lnTo>
                <a:lnTo>
                  <a:pt x="702599" y="49567"/>
                </a:lnTo>
                <a:lnTo>
                  <a:pt x="703517" y="48912"/>
                </a:lnTo>
                <a:lnTo>
                  <a:pt x="709680" y="48912"/>
                </a:lnTo>
                <a:lnTo>
                  <a:pt x="709680" y="47207"/>
                </a:lnTo>
                <a:lnTo>
                  <a:pt x="712041" y="46027"/>
                </a:lnTo>
                <a:lnTo>
                  <a:pt x="714663" y="45240"/>
                </a:lnTo>
                <a:lnTo>
                  <a:pt x="719777" y="48518"/>
                </a:lnTo>
                <a:lnTo>
                  <a:pt x="720958" y="49305"/>
                </a:lnTo>
                <a:lnTo>
                  <a:pt x="720958" y="48125"/>
                </a:lnTo>
                <a:lnTo>
                  <a:pt x="720302" y="47863"/>
                </a:lnTo>
                <a:lnTo>
                  <a:pt x="720564" y="46683"/>
                </a:lnTo>
                <a:lnTo>
                  <a:pt x="723449" y="44978"/>
                </a:lnTo>
                <a:lnTo>
                  <a:pt x="724892" y="47207"/>
                </a:lnTo>
                <a:lnTo>
                  <a:pt x="733415" y="39601"/>
                </a:lnTo>
                <a:lnTo>
                  <a:pt x="735120" y="32258"/>
                </a:lnTo>
                <a:lnTo>
                  <a:pt x="735513" y="23341"/>
                </a:lnTo>
                <a:lnTo>
                  <a:pt x="735513" y="22423"/>
                </a:lnTo>
                <a:lnTo>
                  <a:pt x="739709" y="18358"/>
                </a:lnTo>
                <a:lnTo>
                  <a:pt x="743381" y="19145"/>
                </a:lnTo>
                <a:lnTo>
                  <a:pt x="745479" y="15998"/>
                </a:lnTo>
                <a:lnTo>
                  <a:pt x="751773" y="10359"/>
                </a:lnTo>
                <a:lnTo>
                  <a:pt x="752822" y="9573"/>
                </a:lnTo>
                <a:lnTo>
                  <a:pt x="755314" y="12457"/>
                </a:lnTo>
                <a:lnTo>
                  <a:pt x="769476" y="18358"/>
                </a:lnTo>
                <a:lnTo>
                  <a:pt x="770263" y="17703"/>
                </a:lnTo>
                <a:lnTo>
                  <a:pt x="790457" y="6425"/>
                </a:lnTo>
                <a:lnTo>
                  <a:pt x="802914" y="0"/>
                </a:lnTo>
                <a:lnTo>
                  <a:pt x="807373" y="5376"/>
                </a:lnTo>
                <a:lnTo>
                  <a:pt x="809471" y="8523"/>
                </a:lnTo>
                <a:lnTo>
                  <a:pt x="809995" y="7474"/>
                </a:lnTo>
                <a:lnTo>
                  <a:pt x="811438" y="7868"/>
                </a:lnTo>
                <a:lnTo>
                  <a:pt x="814192" y="7081"/>
                </a:lnTo>
                <a:lnTo>
                  <a:pt x="816027" y="7474"/>
                </a:lnTo>
                <a:lnTo>
                  <a:pt x="815634" y="8523"/>
                </a:lnTo>
                <a:lnTo>
                  <a:pt x="813929" y="9966"/>
                </a:lnTo>
                <a:lnTo>
                  <a:pt x="814192" y="11015"/>
                </a:lnTo>
                <a:lnTo>
                  <a:pt x="818912" y="12720"/>
                </a:lnTo>
                <a:lnTo>
                  <a:pt x="818519" y="13900"/>
                </a:lnTo>
                <a:lnTo>
                  <a:pt x="819830" y="15998"/>
                </a:lnTo>
                <a:lnTo>
                  <a:pt x="818912" y="17047"/>
                </a:lnTo>
                <a:lnTo>
                  <a:pt x="820224" y="17703"/>
                </a:lnTo>
                <a:lnTo>
                  <a:pt x="819175" y="25177"/>
                </a:lnTo>
                <a:lnTo>
                  <a:pt x="819568" y="26226"/>
                </a:lnTo>
                <a:lnTo>
                  <a:pt x="818912" y="27406"/>
                </a:lnTo>
                <a:lnTo>
                  <a:pt x="821010" y="28718"/>
                </a:lnTo>
                <a:lnTo>
                  <a:pt x="822715" y="31602"/>
                </a:lnTo>
                <a:lnTo>
                  <a:pt x="822453" y="33045"/>
                </a:lnTo>
                <a:lnTo>
                  <a:pt x="823109" y="36454"/>
                </a:lnTo>
                <a:lnTo>
                  <a:pt x="822715" y="36848"/>
                </a:lnTo>
                <a:lnTo>
                  <a:pt x="823109" y="37503"/>
                </a:lnTo>
                <a:lnTo>
                  <a:pt x="822715" y="40782"/>
                </a:lnTo>
                <a:lnTo>
                  <a:pt x="821666" y="41831"/>
                </a:lnTo>
                <a:lnTo>
                  <a:pt x="821010" y="43535"/>
                </a:lnTo>
                <a:lnTo>
                  <a:pt x="821010" y="46420"/>
                </a:lnTo>
                <a:lnTo>
                  <a:pt x="820224" y="49961"/>
                </a:lnTo>
                <a:lnTo>
                  <a:pt x="821273" y="53895"/>
                </a:lnTo>
                <a:lnTo>
                  <a:pt x="824813" y="57042"/>
                </a:lnTo>
                <a:lnTo>
                  <a:pt x="825600" y="58484"/>
                </a:lnTo>
                <a:lnTo>
                  <a:pt x="824813" y="60582"/>
                </a:lnTo>
                <a:lnTo>
                  <a:pt x="822453" y="61238"/>
                </a:lnTo>
                <a:lnTo>
                  <a:pt x="821273" y="62681"/>
                </a:lnTo>
                <a:lnTo>
                  <a:pt x="821273" y="64123"/>
                </a:lnTo>
                <a:lnTo>
                  <a:pt x="820617" y="64516"/>
                </a:lnTo>
                <a:lnTo>
                  <a:pt x="820617" y="65303"/>
                </a:lnTo>
                <a:lnTo>
                  <a:pt x="821273" y="65959"/>
                </a:lnTo>
                <a:lnTo>
                  <a:pt x="821010" y="67664"/>
                </a:lnTo>
                <a:lnTo>
                  <a:pt x="821666" y="68713"/>
                </a:lnTo>
                <a:lnTo>
                  <a:pt x="821928" y="69499"/>
                </a:lnTo>
                <a:lnTo>
                  <a:pt x="822453" y="69499"/>
                </a:lnTo>
                <a:lnTo>
                  <a:pt x="822715" y="70417"/>
                </a:lnTo>
                <a:lnTo>
                  <a:pt x="821666" y="75400"/>
                </a:lnTo>
                <a:lnTo>
                  <a:pt x="821928" y="75794"/>
                </a:lnTo>
                <a:lnTo>
                  <a:pt x="821010" y="77498"/>
                </a:lnTo>
                <a:lnTo>
                  <a:pt x="824158" y="79728"/>
                </a:lnTo>
                <a:lnTo>
                  <a:pt x="824813" y="78023"/>
                </a:lnTo>
                <a:lnTo>
                  <a:pt x="827698" y="74745"/>
                </a:lnTo>
                <a:lnTo>
                  <a:pt x="831632" y="78023"/>
                </a:lnTo>
                <a:lnTo>
                  <a:pt x="832288" y="80383"/>
                </a:lnTo>
                <a:lnTo>
                  <a:pt x="833730" y="81170"/>
                </a:lnTo>
                <a:lnTo>
                  <a:pt x="835435" y="82219"/>
                </a:lnTo>
                <a:lnTo>
                  <a:pt x="845007" y="77498"/>
                </a:lnTo>
                <a:lnTo>
                  <a:pt x="849728" y="75794"/>
                </a:lnTo>
                <a:lnTo>
                  <a:pt x="872807" y="81563"/>
                </a:lnTo>
                <a:lnTo>
                  <a:pt x="872807" y="81170"/>
                </a:lnTo>
                <a:lnTo>
                  <a:pt x="873463" y="79465"/>
                </a:lnTo>
                <a:lnTo>
                  <a:pt x="873856" y="78941"/>
                </a:lnTo>
                <a:lnTo>
                  <a:pt x="874512" y="78941"/>
                </a:lnTo>
                <a:lnTo>
                  <a:pt x="874512" y="78285"/>
                </a:lnTo>
                <a:lnTo>
                  <a:pt x="875561" y="78679"/>
                </a:lnTo>
                <a:lnTo>
                  <a:pt x="875561" y="78023"/>
                </a:lnTo>
                <a:lnTo>
                  <a:pt x="876348" y="78285"/>
                </a:lnTo>
                <a:lnTo>
                  <a:pt x="877266" y="77236"/>
                </a:lnTo>
                <a:lnTo>
                  <a:pt x="878446" y="78285"/>
                </a:lnTo>
                <a:lnTo>
                  <a:pt x="877790" y="78679"/>
                </a:lnTo>
                <a:lnTo>
                  <a:pt x="877790" y="78941"/>
                </a:lnTo>
                <a:lnTo>
                  <a:pt x="877266" y="79465"/>
                </a:lnTo>
                <a:lnTo>
                  <a:pt x="877790" y="79465"/>
                </a:lnTo>
                <a:lnTo>
                  <a:pt x="879233" y="79465"/>
                </a:lnTo>
                <a:lnTo>
                  <a:pt x="878708" y="78941"/>
                </a:lnTo>
                <a:lnTo>
                  <a:pt x="879495" y="78679"/>
                </a:lnTo>
                <a:lnTo>
                  <a:pt x="881331" y="78679"/>
                </a:lnTo>
                <a:lnTo>
                  <a:pt x="880937" y="78023"/>
                </a:lnTo>
                <a:lnTo>
                  <a:pt x="881593" y="78023"/>
                </a:lnTo>
                <a:lnTo>
                  <a:pt x="882642" y="78285"/>
                </a:lnTo>
                <a:lnTo>
                  <a:pt x="883035" y="78023"/>
                </a:lnTo>
                <a:lnTo>
                  <a:pt x="883429" y="77236"/>
                </a:lnTo>
                <a:lnTo>
                  <a:pt x="885133" y="77498"/>
                </a:lnTo>
                <a:lnTo>
                  <a:pt x="885133" y="75400"/>
                </a:lnTo>
                <a:lnTo>
                  <a:pt x="885789" y="75138"/>
                </a:lnTo>
                <a:lnTo>
                  <a:pt x="885789" y="74089"/>
                </a:lnTo>
                <a:lnTo>
                  <a:pt x="885527" y="73302"/>
                </a:lnTo>
                <a:lnTo>
                  <a:pt x="885789" y="72384"/>
                </a:lnTo>
                <a:lnTo>
                  <a:pt x="886314" y="71860"/>
                </a:lnTo>
                <a:lnTo>
                  <a:pt x="887625" y="71860"/>
                </a:lnTo>
                <a:lnTo>
                  <a:pt x="888018" y="72646"/>
                </a:lnTo>
                <a:lnTo>
                  <a:pt x="888412" y="74482"/>
                </a:lnTo>
                <a:lnTo>
                  <a:pt x="890116" y="74482"/>
                </a:lnTo>
                <a:lnTo>
                  <a:pt x="890116" y="72646"/>
                </a:lnTo>
                <a:lnTo>
                  <a:pt x="896411" y="73696"/>
                </a:lnTo>
                <a:lnTo>
                  <a:pt x="897066" y="74482"/>
                </a:lnTo>
                <a:lnTo>
                  <a:pt x="898246" y="74482"/>
                </a:lnTo>
                <a:lnTo>
                  <a:pt x="898246" y="74089"/>
                </a:lnTo>
                <a:lnTo>
                  <a:pt x="900738" y="74745"/>
                </a:lnTo>
                <a:lnTo>
                  <a:pt x="902180" y="74089"/>
                </a:lnTo>
                <a:lnTo>
                  <a:pt x="901131" y="72646"/>
                </a:lnTo>
                <a:lnTo>
                  <a:pt x="905065" y="69762"/>
                </a:lnTo>
                <a:lnTo>
                  <a:pt x="905328" y="68319"/>
                </a:lnTo>
                <a:lnTo>
                  <a:pt x="905983" y="67401"/>
                </a:lnTo>
                <a:lnTo>
                  <a:pt x="905721" y="66614"/>
                </a:lnTo>
                <a:lnTo>
                  <a:pt x="905328" y="67401"/>
                </a:lnTo>
                <a:lnTo>
                  <a:pt x="905065" y="67008"/>
                </a:lnTo>
                <a:lnTo>
                  <a:pt x="903623" y="67401"/>
                </a:lnTo>
                <a:lnTo>
                  <a:pt x="902967" y="66614"/>
                </a:lnTo>
                <a:lnTo>
                  <a:pt x="905721" y="65959"/>
                </a:lnTo>
                <a:lnTo>
                  <a:pt x="905983" y="66614"/>
                </a:lnTo>
                <a:lnTo>
                  <a:pt x="906508" y="66221"/>
                </a:lnTo>
                <a:lnTo>
                  <a:pt x="908868" y="65565"/>
                </a:lnTo>
                <a:lnTo>
                  <a:pt x="908868" y="64516"/>
                </a:lnTo>
                <a:lnTo>
                  <a:pt x="910311" y="64516"/>
                </a:lnTo>
                <a:lnTo>
                  <a:pt x="910311" y="63336"/>
                </a:lnTo>
                <a:lnTo>
                  <a:pt x="910966" y="62418"/>
                </a:lnTo>
                <a:lnTo>
                  <a:pt x="910966" y="61631"/>
                </a:lnTo>
                <a:lnTo>
                  <a:pt x="910704" y="61631"/>
                </a:lnTo>
                <a:lnTo>
                  <a:pt x="910704" y="60976"/>
                </a:lnTo>
                <a:lnTo>
                  <a:pt x="911360" y="61238"/>
                </a:lnTo>
                <a:lnTo>
                  <a:pt x="911622" y="60582"/>
                </a:lnTo>
                <a:lnTo>
                  <a:pt x="912802" y="59927"/>
                </a:lnTo>
                <a:lnTo>
                  <a:pt x="912802" y="60320"/>
                </a:lnTo>
                <a:lnTo>
                  <a:pt x="913851" y="60320"/>
                </a:lnTo>
                <a:lnTo>
                  <a:pt x="914244" y="59927"/>
                </a:lnTo>
                <a:lnTo>
                  <a:pt x="915687" y="59140"/>
                </a:lnTo>
                <a:lnTo>
                  <a:pt x="916343" y="59927"/>
                </a:lnTo>
                <a:lnTo>
                  <a:pt x="916998" y="59140"/>
                </a:lnTo>
                <a:lnTo>
                  <a:pt x="917392" y="58222"/>
                </a:lnTo>
                <a:lnTo>
                  <a:pt x="919227" y="56780"/>
                </a:lnTo>
                <a:lnTo>
                  <a:pt x="919227" y="56255"/>
                </a:lnTo>
                <a:lnTo>
                  <a:pt x="918441" y="56780"/>
                </a:lnTo>
                <a:lnTo>
                  <a:pt x="917785" y="55599"/>
                </a:lnTo>
                <a:lnTo>
                  <a:pt x="917785" y="54682"/>
                </a:lnTo>
                <a:lnTo>
                  <a:pt x="916605" y="54682"/>
                </a:lnTo>
                <a:lnTo>
                  <a:pt x="916998" y="53501"/>
                </a:lnTo>
                <a:lnTo>
                  <a:pt x="917785" y="53239"/>
                </a:lnTo>
                <a:lnTo>
                  <a:pt x="918441" y="52059"/>
                </a:lnTo>
                <a:lnTo>
                  <a:pt x="918441" y="51403"/>
                </a:lnTo>
                <a:lnTo>
                  <a:pt x="919490" y="50617"/>
                </a:lnTo>
                <a:lnTo>
                  <a:pt x="919883" y="49567"/>
                </a:lnTo>
                <a:lnTo>
                  <a:pt x="918703" y="48912"/>
                </a:lnTo>
                <a:lnTo>
                  <a:pt x="918703" y="48518"/>
                </a:lnTo>
                <a:lnTo>
                  <a:pt x="916343" y="46420"/>
                </a:lnTo>
                <a:lnTo>
                  <a:pt x="916998" y="46027"/>
                </a:lnTo>
                <a:lnTo>
                  <a:pt x="920145" y="45765"/>
                </a:lnTo>
                <a:lnTo>
                  <a:pt x="921326" y="46420"/>
                </a:lnTo>
                <a:lnTo>
                  <a:pt x="920670" y="45765"/>
                </a:lnTo>
                <a:lnTo>
                  <a:pt x="920932" y="44978"/>
                </a:lnTo>
                <a:lnTo>
                  <a:pt x="921981" y="44322"/>
                </a:lnTo>
                <a:lnTo>
                  <a:pt x="922375" y="44322"/>
                </a:lnTo>
                <a:lnTo>
                  <a:pt x="923030" y="44322"/>
                </a:lnTo>
                <a:lnTo>
                  <a:pt x="923686" y="42486"/>
                </a:lnTo>
                <a:lnTo>
                  <a:pt x="924079" y="42880"/>
                </a:lnTo>
                <a:lnTo>
                  <a:pt x="924473" y="42486"/>
                </a:lnTo>
                <a:lnTo>
                  <a:pt x="928407" y="42486"/>
                </a:lnTo>
                <a:lnTo>
                  <a:pt x="928669" y="42224"/>
                </a:lnTo>
                <a:lnTo>
                  <a:pt x="928669" y="41044"/>
                </a:lnTo>
                <a:lnTo>
                  <a:pt x="929849" y="41044"/>
                </a:lnTo>
                <a:lnTo>
                  <a:pt x="930111" y="38946"/>
                </a:lnTo>
                <a:lnTo>
                  <a:pt x="929849" y="37241"/>
                </a:lnTo>
                <a:lnTo>
                  <a:pt x="929849" y="36061"/>
                </a:lnTo>
                <a:lnTo>
                  <a:pt x="930111" y="36061"/>
                </a:lnTo>
                <a:lnTo>
                  <a:pt x="930898" y="35405"/>
                </a:lnTo>
                <a:lnTo>
                  <a:pt x="931947" y="35405"/>
                </a:lnTo>
                <a:lnTo>
                  <a:pt x="931685" y="33307"/>
                </a:lnTo>
                <a:lnTo>
                  <a:pt x="931947" y="31602"/>
                </a:lnTo>
                <a:lnTo>
                  <a:pt x="932603" y="30160"/>
                </a:lnTo>
                <a:lnTo>
                  <a:pt x="934045" y="29373"/>
                </a:lnTo>
                <a:lnTo>
                  <a:pt x="935881" y="28980"/>
                </a:lnTo>
                <a:lnTo>
                  <a:pt x="937324" y="29767"/>
                </a:lnTo>
                <a:lnTo>
                  <a:pt x="939028" y="28062"/>
                </a:lnTo>
                <a:lnTo>
                  <a:pt x="939422" y="27406"/>
                </a:lnTo>
                <a:lnTo>
                  <a:pt x="939422" y="26882"/>
                </a:lnTo>
                <a:lnTo>
                  <a:pt x="938766" y="26226"/>
                </a:lnTo>
                <a:lnTo>
                  <a:pt x="939028" y="25964"/>
                </a:lnTo>
                <a:lnTo>
                  <a:pt x="938766" y="25439"/>
                </a:lnTo>
                <a:lnTo>
                  <a:pt x="940208" y="24521"/>
                </a:lnTo>
                <a:lnTo>
                  <a:pt x="939028" y="24521"/>
                </a:lnTo>
                <a:lnTo>
                  <a:pt x="940208" y="22423"/>
                </a:lnTo>
                <a:lnTo>
                  <a:pt x="940208" y="22030"/>
                </a:lnTo>
                <a:lnTo>
                  <a:pt x="940208" y="21243"/>
                </a:lnTo>
                <a:lnTo>
                  <a:pt x="941126" y="20588"/>
                </a:lnTo>
                <a:lnTo>
                  <a:pt x="941520" y="19538"/>
                </a:lnTo>
                <a:lnTo>
                  <a:pt x="941913" y="18358"/>
                </a:lnTo>
                <a:lnTo>
                  <a:pt x="942306" y="18096"/>
                </a:lnTo>
                <a:lnTo>
                  <a:pt x="945060" y="19145"/>
                </a:lnTo>
                <a:lnTo>
                  <a:pt x="946109" y="19801"/>
                </a:lnTo>
                <a:lnTo>
                  <a:pt x="946503" y="19801"/>
                </a:lnTo>
                <a:lnTo>
                  <a:pt x="946765" y="20325"/>
                </a:lnTo>
                <a:lnTo>
                  <a:pt x="947289" y="19801"/>
                </a:lnTo>
                <a:lnTo>
                  <a:pt x="947552" y="20325"/>
                </a:lnTo>
                <a:lnTo>
                  <a:pt x="948601" y="19145"/>
                </a:lnTo>
                <a:lnTo>
                  <a:pt x="949650" y="19145"/>
                </a:lnTo>
                <a:lnTo>
                  <a:pt x="952404" y="20588"/>
                </a:lnTo>
                <a:lnTo>
                  <a:pt x="955026" y="20981"/>
                </a:lnTo>
                <a:lnTo>
                  <a:pt x="956469" y="20325"/>
                </a:lnTo>
                <a:lnTo>
                  <a:pt x="957124" y="19538"/>
                </a:lnTo>
                <a:lnTo>
                  <a:pt x="957780" y="19538"/>
                </a:lnTo>
                <a:lnTo>
                  <a:pt x="958173" y="20325"/>
                </a:lnTo>
                <a:lnTo>
                  <a:pt x="958567" y="19801"/>
                </a:lnTo>
                <a:lnTo>
                  <a:pt x="959485" y="22030"/>
                </a:lnTo>
                <a:lnTo>
                  <a:pt x="961320" y="23735"/>
                </a:lnTo>
                <a:lnTo>
                  <a:pt x="963550" y="26620"/>
                </a:lnTo>
                <a:lnTo>
                  <a:pt x="963943" y="26620"/>
                </a:lnTo>
                <a:lnTo>
                  <a:pt x="970631" y="27406"/>
                </a:lnTo>
                <a:lnTo>
                  <a:pt x="971680" y="31078"/>
                </a:lnTo>
                <a:lnTo>
                  <a:pt x="971942" y="32258"/>
                </a:lnTo>
                <a:lnTo>
                  <a:pt x="967746" y="31865"/>
                </a:lnTo>
                <a:lnTo>
                  <a:pt x="967484" y="32520"/>
                </a:lnTo>
                <a:lnTo>
                  <a:pt x="966959" y="32520"/>
                </a:lnTo>
                <a:lnTo>
                  <a:pt x="967746" y="36454"/>
                </a:lnTo>
                <a:lnTo>
                  <a:pt x="963156" y="40126"/>
                </a:lnTo>
                <a:lnTo>
                  <a:pt x="963156" y="40782"/>
                </a:lnTo>
                <a:lnTo>
                  <a:pt x="960665" y="42486"/>
                </a:lnTo>
                <a:lnTo>
                  <a:pt x="960403" y="42486"/>
                </a:lnTo>
                <a:lnTo>
                  <a:pt x="960009" y="42880"/>
                </a:lnTo>
                <a:lnTo>
                  <a:pt x="956731" y="50617"/>
                </a:lnTo>
                <a:lnTo>
                  <a:pt x="962501" y="55337"/>
                </a:lnTo>
                <a:lnTo>
                  <a:pt x="962501" y="55599"/>
                </a:lnTo>
                <a:lnTo>
                  <a:pt x="962763" y="56780"/>
                </a:lnTo>
                <a:lnTo>
                  <a:pt x="962763" y="57435"/>
                </a:lnTo>
                <a:lnTo>
                  <a:pt x="963156" y="57698"/>
                </a:lnTo>
                <a:lnTo>
                  <a:pt x="962501" y="58878"/>
                </a:lnTo>
                <a:lnTo>
                  <a:pt x="963156" y="59665"/>
                </a:lnTo>
                <a:lnTo>
                  <a:pt x="960665" y="59665"/>
                </a:lnTo>
                <a:lnTo>
                  <a:pt x="961058" y="60976"/>
                </a:lnTo>
                <a:lnTo>
                  <a:pt x="961320" y="61238"/>
                </a:lnTo>
                <a:lnTo>
                  <a:pt x="962501" y="62025"/>
                </a:lnTo>
                <a:lnTo>
                  <a:pt x="962107" y="62681"/>
                </a:lnTo>
                <a:lnTo>
                  <a:pt x="963156" y="63336"/>
                </a:lnTo>
                <a:lnTo>
                  <a:pt x="964599" y="63074"/>
                </a:lnTo>
                <a:lnTo>
                  <a:pt x="964599" y="62681"/>
                </a:lnTo>
                <a:lnTo>
                  <a:pt x="966959" y="62418"/>
                </a:lnTo>
                <a:lnTo>
                  <a:pt x="967746" y="68057"/>
                </a:lnTo>
                <a:lnTo>
                  <a:pt x="967484" y="72384"/>
                </a:lnTo>
                <a:lnTo>
                  <a:pt x="964861" y="76580"/>
                </a:lnTo>
                <a:lnTo>
                  <a:pt x="963156" y="76580"/>
                </a:lnTo>
                <a:lnTo>
                  <a:pt x="963156" y="78023"/>
                </a:lnTo>
                <a:lnTo>
                  <a:pt x="961320" y="80121"/>
                </a:lnTo>
                <a:lnTo>
                  <a:pt x="960665" y="80121"/>
                </a:lnTo>
                <a:lnTo>
                  <a:pt x="960009" y="80777"/>
                </a:lnTo>
                <a:lnTo>
                  <a:pt x="959485" y="81826"/>
                </a:lnTo>
                <a:lnTo>
                  <a:pt x="958829" y="81826"/>
                </a:lnTo>
                <a:lnTo>
                  <a:pt x="958567" y="82481"/>
                </a:lnTo>
                <a:lnTo>
                  <a:pt x="957780" y="82481"/>
                </a:lnTo>
                <a:lnTo>
                  <a:pt x="957780" y="82875"/>
                </a:lnTo>
                <a:lnTo>
                  <a:pt x="957124" y="82875"/>
                </a:lnTo>
                <a:lnTo>
                  <a:pt x="957124" y="83924"/>
                </a:lnTo>
                <a:lnTo>
                  <a:pt x="957387" y="83924"/>
                </a:lnTo>
                <a:lnTo>
                  <a:pt x="958567" y="84579"/>
                </a:lnTo>
                <a:lnTo>
                  <a:pt x="958567" y="85366"/>
                </a:lnTo>
                <a:lnTo>
                  <a:pt x="957780" y="85104"/>
                </a:lnTo>
                <a:lnTo>
                  <a:pt x="957387" y="85760"/>
                </a:lnTo>
                <a:lnTo>
                  <a:pt x="958173" y="85760"/>
                </a:lnTo>
                <a:lnTo>
                  <a:pt x="958173" y="86546"/>
                </a:lnTo>
                <a:lnTo>
                  <a:pt x="958829" y="86546"/>
                </a:lnTo>
                <a:lnTo>
                  <a:pt x="958173" y="88513"/>
                </a:lnTo>
                <a:lnTo>
                  <a:pt x="957780" y="89562"/>
                </a:lnTo>
                <a:lnTo>
                  <a:pt x="958567" y="89562"/>
                </a:lnTo>
                <a:lnTo>
                  <a:pt x="958567" y="90743"/>
                </a:lnTo>
                <a:lnTo>
                  <a:pt x="957780" y="91398"/>
                </a:lnTo>
                <a:lnTo>
                  <a:pt x="958173" y="91660"/>
                </a:lnTo>
                <a:lnTo>
                  <a:pt x="956075" y="93103"/>
                </a:lnTo>
                <a:lnTo>
                  <a:pt x="955026" y="94545"/>
                </a:lnTo>
                <a:lnTo>
                  <a:pt x="954633" y="95988"/>
                </a:lnTo>
                <a:lnTo>
                  <a:pt x="953846" y="98086"/>
                </a:lnTo>
                <a:lnTo>
                  <a:pt x="953846" y="99528"/>
                </a:lnTo>
                <a:lnTo>
                  <a:pt x="953846" y="100184"/>
                </a:lnTo>
                <a:lnTo>
                  <a:pt x="952928" y="101364"/>
                </a:lnTo>
                <a:lnTo>
                  <a:pt x="951092" y="101364"/>
                </a:lnTo>
                <a:lnTo>
                  <a:pt x="950305" y="103069"/>
                </a:lnTo>
                <a:lnTo>
                  <a:pt x="950043" y="103725"/>
                </a:lnTo>
                <a:lnTo>
                  <a:pt x="949388" y="103725"/>
                </a:lnTo>
                <a:lnTo>
                  <a:pt x="949388" y="104380"/>
                </a:lnTo>
                <a:lnTo>
                  <a:pt x="948994" y="104905"/>
                </a:lnTo>
                <a:lnTo>
                  <a:pt x="945847" y="105560"/>
                </a:lnTo>
                <a:lnTo>
                  <a:pt x="945060" y="105560"/>
                </a:lnTo>
                <a:lnTo>
                  <a:pt x="944405" y="105823"/>
                </a:lnTo>
                <a:lnTo>
                  <a:pt x="944405" y="107003"/>
                </a:lnTo>
                <a:lnTo>
                  <a:pt x="944667" y="107658"/>
                </a:lnTo>
                <a:lnTo>
                  <a:pt x="944667" y="109757"/>
                </a:lnTo>
                <a:lnTo>
                  <a:pt x="941913" y="109494"/>
                </a:lnTo>
                <a:lnTo>
                  <a:pt x="937979" y="108839"/>
                </a:lnTo>
                <a:lnTo>
                  <a:pt x="935488" y="107003"/>
                </a:lnTo>
                <a:lnTo>
                  <a:pt x="933390" y="106347"/>
                </a:lnTo>
                <a:lnTo>
                  <a:pt x="933127" y="107003"/>
                </a:lnTo>
                <a:lnTo>
                  <a:pt x="933127" y="108052"/>
                </a:lnTo>
                <a:lnTo>
                  <a:pt x="933390" y="108445"/>
                </a:lnTo>
                <a:lnTo>
                  <a:pt x="932603" y="109101"/>
                </a:lnTo>
                <a:lnTo>
                  <a:pt x="932603" y="111199"/>
                </a:lnTo>
                <a:lnTo>
                  <a:pt x="930505" y="114477"/>
                </a:lnTo>
                <a:lnTo>
                  <a:pt x="929456" y="114084"/>
                </a:lnTo>
                <a:lnTo>
                  <a:pt x="928669" y="114084"/>
                </a:lnTo>
                <a:lnTo>
                  <a:pt x="927226" y="114477"/>
                </a:lnTo>
                <a:lnTo>
                  <a:pt x="927226" y="115133"/>
                </a:lnTo>
                <a:lnTo>
                  <a:pt x="926964" y="115133"/>
                </a:lnTo>
                <a:lnTo>
                  <a:pt x="926571" y="117624"/>
                </a:lnTo>
                <a:lnTo>
                  <a:pt x="924473" y="117624"/>
                </a:lnTo>
                <a:lnTo>
                  <a:pt x="923424" y="117624"/>
                </a:lnTo>
                <a:lnTo>
                  <a:pt x="923030" y="120772"/>
                </a:lnTo>
                <a:lnTo>
                  <a:pt x="923030" y="121821"/>
                </a:lnTo>
                <a:lnTo>
                  <a:pt x="922375" y="122214"/>
                </a:lnTo>
                <a:lnTo>
                  <a:pt x="922768" y="122214"/>
                </a:lnTo>
                <a:lnTo>
                  <a:pt x="922375" y="122476"/>
                </a:lnTo>
                <a:lnTo>
                  <a:pt x="921981" y="122214"/>
                </a:lnTo>
                <a:lnTo>
                  <a:pt x="921588" y="123263"/>
                </a:lnTo>
                <a:lnTo>
                  <a:pt x="920932" y="123263"/>
                </a:lnTo>
                <a:lnTo>
                  <a:pt x="920932" y="123656"/>
                </a:lnTo>
                <a:lnTo>
                  <a:pt x="920145" y="123919"/>
                </a:lnTo>
                <a:lnTo>
                  <a:pt x="920145" y="124705"/>
                </a:lnTo>
                <a:lnTo>
                  <a:pt x="920145" y="125099"/>
                </a:lnTo>
                <a:lnTo>
                  <a:pt x="919490" y="125755"/>
                </a:lnTo>
                <a:lnTo>
                  <a:pt x="919490" y="126148"/>
                </a:lnTo>
                <a:lnTo>
                  <a:pt x="919883" y="126804"/>
                </a:lnTo>
                <a:lnTo>
                  <a:pt x="920145" y="127459"/>
                </a:lnTo>
                <a:lnTo>
                  <a:pt x="920932" y="127853"/>
                </a:lnTo>
                <a:lnTo>
                  <a:pt x="920932" y="128246"/>
                </a:lnTo>
                <a:lnTo>
                  <a:pt x="920670" y="128639"/>
                </a:lnTo>
                <a:lnTo>
                  <a:pt x="920670" y="128902"/>
                </a:lnTo>
                <a:lnTo>
                  <a:pt x="920670" y="129295"/>
                </a:lnTo>
                <a:lnTo>
                  <a:pt x="920670" y="129557"/>
                </a:lnTo>
                <a:lnTo>
                  <a:pt x="920670" y="130082"/>
                </a:lnTo>
                <a:lnTo>
                  <a:pt x="920145" y="130344"/>
                </a:lnTo>
                <a:lnTo>
                  <a:pt x="920145" y="131524"/>
                </a:lnTo>
                <a:lnTo>
                  <a:pt x="920145" y="132442"/>
                </a:lnTo>
                <a:lnTo>
                  <a:pt x="920145" y="132836"/>
                </a:lnTo>
                <a:lnTo>
                  <a:pt x="919883" y="133229"/>
                </a:lnTo>
                <a:lnTo>
                  <a:pt x="919490" y="133885"/>
                </a:lnTo>
                <a:lnTo>
                  <a:pt x="919227" y="134278"/>
                </a:lnTo>
                <a:lnTo>
                  <a:pt x="918703" y="134540"/>
                </a:lnTo>
                <a:lnTo>
                  <a:pt x="918703" y="135720"/>
                </a:lnTo>
                <a:lnTo>
                  <a:pt x="918703" y="135983"/>
                </a:lnTo>
                <a:lnTo>
                  <a:pt x="919883" y="138868"/>
                </a:lnTo>
                <a:lnTo>
                  <a:pt x="919490" y="139523"/>
                </a:lnTo>
                <a:lnTo>
                  <a:pt x="919227" y="139917"/>
                </a:lnTo>
                <a:lnTo>
                  <a:pt x="918703" y="140310"/>
                </a:lnTo>
                <a:lnTo>
                  <a:pt x="918703" y="140703"/>
                </a:lnTo>
                <a:lnTo>
                  <a:pt x="918047" y="140966"/>
                </a:lnTo>
                <a:lnTo>
                  <a:pt x="918047" y="141359"/>
                </a:lnTo>
                <a:lnTo>
                  <a:pt x="917785" y="141359"/>
                </a:lnTo>
                <a:lnTo>
                  <a:pt x="916605" y="142277"/>
                </a:lnTo>
                <a:lnTo>
                  <a:pt x="912409" y="143719"/>
                </a:lnTo>
                <a:lnTo>
                  <a:pt x="910966" y="144244"/>
                </a:lnTo>
                <a:lnTo>
                  <a:pt x="911622" y="144900"/>
                </a:lnTo>
                <a:lnTo>
                  <a:pt x="912146" y="144900"/>
                </a:lnTo>
                <a:lnTo>
                  <a:pt x="912409" y="146604"/>
                </a:lnTo>
                <a:lnTo>
                  <a:pt x="913589" y="147653"/>
                </a:lnTo>
                <a:lnTo>
                  <a:pt x="915031" y="147653"/>
                </a:lnTo>
                <a:lnTo>
                  <a:pt x="915294" y="146998"/>
                </a:lnTo>
                <a:lnTo>
                  <a:pt x="915687" y="145949"/>
                </a:lnTo>
                <a:lnTo>
                  <a:pt x="915687" y="146342"/>
                </a:lnTo>
                <a:lnTo>
                  <a:pt x="916343" y="146998"/>
                </a:lnTo>
                <a:lnTo>
                  <a:pt x="916343" y="148440"/>
                </a:lnTo>
                <a:lnTo>
                  <a:pt x="915294" y="149883"/>
                </a:lnTo>
                <a:lnTo>
                  <a:pt x="914507" y="150145"/>
                </a:lnTo>
                <a:lnTo>
                  <a:pt x="914244" y="150801"/>
                </a:lnTo>
                <a:lnTo>
                  <a:pt x="913851" y="151587"/>
                </a:lnTo>
                <a:lnTo>
                  <a:pt x="913851" y="151981"/>
                </a:lnTo>
                <a:lnTo>
                  <a:pt x="913851" y="153030"/>
                </a:lnTo>
                <a:lnTo>
                  <a:pt x="915031" y="153685"/>
                </a:lnTo>
                <a:lnTo>
                  <a:pt x="915687" y="153685"/>
                </a:lnTo>
                <a:lnTo>
                  <a:pt x="916605" y="154341"/>
                </a:lnTo>
                <a:lnTo>
                  <a:pt x="917392" y="154341"/>
                </a:lnTo>
                <a:lnTo>
                  <a:pt x="918441" y="154341"/>
                </a:lnTo>
                <a:lnTo>
                  <a:pt x="918703" y="154341"/>
                </a:lnTo>
                <a:lnTo>
                  <a:pt x="921981" y="155128"/>
                </a:lnTo>
                <a:lnTo>
                  <a:pt x="923424" y="156177"/>
                </a:lnTo>
                <a:lnTo>
                  <a:pt x="925128" y="156439"/>
                </a:lnTo>
                <a:lnTo>
                  <a:pt x="925128" y="157226"/>
                </a:lnTo>
                <a:lnTo>
                  <a:pt x="925784" y="157226"/>
                </a:lnTo>
                <a:lnTo>
                  <a:pt x="925784" y="157619"/>
                </a:lnTo>
                <a:lnTo>
                  <a:pt x="926309" y="157882"/>
                </a:lnTo>
                <a:lnTo>
                  <a:pt x="926309" y="159062"/>
                </a:lnTo>
                <a:lnTo>
                  <a:pt x="927226" y="159062"/>
                </a:lnTo>
                <a:lnTo>
                  <a:pt x="928013" y="159324"/>
                </a:lnTo>
                <a:lnTo>
                  <a:pt x="929849" y="159324"/>
                </a:lnTo>
                <a:lnTo>
                  <a:pt x="930898" y="159717"/>
                </a:lnTo>
                <a:lnTo>
                  <a:pt x="932603" y="160111"/>
                </a:lnTo>
                <a:lnTo>
                  <a:pt x="933127" y="160898"/>
                </a:lnTo>
                <a:lnTo>
                  <a:pt x="934832" y="160898"/>
                </a:lnTo>
                <a:lnTo>
                  <a:pt x="934832" y="161160"/>
                </a:lnTo>
                <a:lnTo>
                  <a:pt x="935225" y="161160"/>
                </a:lnTo>
                <a:lnTo>
                  <a:pt x="935225" y="161553"/>
                </a:lnTo>
                <a:lnTo>
                  <a:pt x="935488" y="161553"/>
                </a:lnTo>
                <a:lnTo>
                  <a:pt x="935881" y="161160"/>
                </a:lnTo>
                <a:lnTo>
                  <a:pt x="936143" y="160898"/>
                </a:lnTo>
                <a:lnTo>
                  <a:pt x="936143" y="160111"/>
                </a:lnTo>
                <a:lnTo>
                  <a:pt x="936537" y="160504"/>
                </a:lnTo>
                <a:lnTo>
                  <a:pt x="936537" y="160898"/>
                </a:lnTo>
                <a:lnTo>
                  <a:pt x="937979" y="162340"/>
                </a:lnTo>
                <a:lnTo>
                  <a:pt x="937979" y="162602"/>
                </a:lnTo>
                <a:lnTo>
                  <a:pt x="939684" y="163782"/>
                </a:lnTo>
                <a:lnTo>
                  <a:pt x="940471" y="164700"/>
                </a:lnTo>
                <a:lnTo>
                  <a:pt x="940864" y="164700"/>
                </a:lnTo>
                <a:lnTo>
                  <a:pt x="941126" y="165487"/>
                </a:lnTo>
                <a:lnTo>
                  <a:pt x="941520" y="165881"/>
                </a:lnTo>
                <a:lnTo>
                  <a:pt x="941913" y="165881"/>
                </a:lnTo>
                <a:lnTo>
                  <a:pt x="942569" y="166536"/>
                </a:lnTo>
                <a:lnTo>
                  <a:pt x="943224" y="167585"/>
                </a:lnTo>
                <a:lnTo>
                  <a:pt x="943618" y="167585"/>
                </a:lnTo>
                <a:lnTo>
                  <a:pt x="944405" y="167979"/>
                </a:lnTo>
                <a:lnTo>
                  <a:pt x="944667" y="167979"/>
                </a:lnTo>
                <a:lnTo>
                  <a:pt x="946109" y="168634"/>
                </a:lnTo>
                <a:lnTo>
                  <a:pt x="946503" y="168634"/>
                </a:lnTo>
                <a:lnTo>
                  <a:pt x="946765" y="168634"/>
                </a:lnTo>
                <a:lnTo>
                  <a:pt x="947289" y="168897"/>
                </a:lnTo>
                <a:lnTo>
                  <a:pt x="948601" y="169683"/>
                </a:lnTo>
                <a:lnTo>
                  <a:pt x="950305" y="170077"/>
                </a:lnTo>
                <a:lnTo>
                  <a:pt x="950699" y="170077"/>
                </a:lnTo>
                <a:lnTo>
                  <a:pt x="950305" y="171519"/>
                </a:lnTo>
                <a:lnTo>
                  <a:pt x="950043" y="171781"/>
                </a:lnTo>
                <a:lnTo>
                  <a:pt x="950043" y="172568"/>
                </a:lnTo>
                <a:lnTo>
                  <a:pt x="948994" y="173224"/>
                </a:lnTo>
                <a:lnTo>
                  <a:pt x="948601" y="173880"/>
                </a:lnTo>
                <a:lnTo>
                  <a:pt x="946503" y="174535"/>
                </a:lnTo>
                <a:lnTo>
                  <a:pt x="945847" y="175978"/>
                </a:lnTo>
                <a:lnTo>
                  <a:pt x="945322" y="175978"/>
                </a:lnTo>
                <a:lnTo>
                  <a:pt x="942569" y="177420"/>
                </a:lnTo>
                <a:lnTo>
                  <a:pt x="941913" y="177945"/>
                </a:lnTo>
                <a:lnTo>
                  <a:pt x="940864" y="177945"/>
                </a:lnTo>
                <a:lnTo>
                  <a:pt x="940471" y="177420"/>
                </a:lnTo>
                <a:lnTo>
                  <a:pt x="939028" y="175060"/>
                </a:lnTo>
                <a:lnTo>
                  <a:pt x="938241" y="174535"/>
                </a:lnTo>
                <a:lnTo>
                  <a:pt x="937979" y="175060"/>
                </a:lnTo>
                <a:lnTo>
                  <a:pt x="937979" y="174535"/>
                </a:lnTo>
                <a:lnTo>
                  <a:pt x="936930" y="175715"/>
                </a:lnTo>
                <a:lnTo>
                  <a:pt x="936930" y="175978"/>
                </a:lnTo>
                <a:lnTo>
                  <a:pt x="936537" y="177420"/>
                </a:lnTo>
                <a:lnTo>
                  <a:pt x="936537" y="178600"/>
                </a:lnTo>
                <a:lnTo>
                  <a:pt x="936930" y="179256"/>
                </a:lnTo>
                <a:lnTo>
                  <a:pt x="937979" y="179912"/>
                </a:lnTo>
                <a:lnTo>
                  <a:pt x="939028" y="180961"/>
                </a:lnTo>
                <a:lnTo>
                  <a:pt x="940208" y="183059"/>
                </a:lnTo>
                <a:lnTo>
                  <a:pt x="939684" y="184239"/>
                </a:lnTo>
                <a:lnTo>
                  <a:pt x="940208" y="185288"/>
                </a:lnTo>
                <a:lnTo>
                  <a:pt x="939422" y="185944"/>
                </a:lnTo>
                <a:lnTo>
                  <a:pt x="939028" y="186993"/>
                </a:lnTo>
                <a:lnTo>
                  <a:pt x="939422" y="188435"/>
                </a:lnTo>
                <a:lnTo>
                  <a:pt x="939422" y="188697"/>
                </a:lnTo>
                <a:lnTo>
                  <a:pt x="940208" y="189878"/>
                </a:lnTo>
                <a:lnTo>
                  <a:pt x="940864" y="191976"/>
                </a:lnTo>
                <a:lnTo>
                  <a:pt x="940208" y="193680"/>
                </a:lnTo>
                <a:lnTo>
                  <a:pt x="939028" y="194861"/>
                </a:lnTo>
                <a:lnTo>
                  <a:pt x="939422" y="197221"/>
                </a:lnTo>
                <a:lnTo>
                  <a:pt x="940208" y="199057"/>
                </a:lnTo>
                <a:lnTo>
                  <a:pt x="939028" y="198663"/>
                </a:lnTo>
                <a:lnTo>
                  <a:pt x="937324" y="198401"/>
                </a:lnTo>
                <a:lnTo>
                  <a:pt x="933390" y="198663"/>
                </a:lnTo>
                <a:lnTo>
                  <a:pt x="931947" y="198663"/>
                </a:lnTo>
                <a:lnTo>
                  <a:pt x="931947" y="199057"/>
                </a:lnTo>
                <a:lnTo>
                  <a:pt x="931160" y="198663"/>
                </a:lnTo>
                <a:lnTo>
                  <a:pt x="930111" y="197221"/>
                </a:lnTo>
                <a:lnTo>
                  <a:pt x="930111" y="195516"/>
                </a:lnTo>
                <a:lnTo>
                  <a:pt x="930898" y="194861"/>
                </a:lnTo>
                <a:lnTo>
                  <a:pt x="930505" y="193680"/>
                </a:lnTo>
                <a:lnTo>
                  <a:pt x="928669" y="191976"/>
                </a:lnTo>
                <a:lnTo>
                  <a:pt x="927226" y="194861"/>
                </a:lnTo>
                <a:lnTo>
                  <a:pt x="926571" y="195123"/>
                </a:lnTo>
                <a:lnTo>
                  <a:pt x="924473" y="194861"/>
                </a:lnTo>
                <a:lnTo>
                  <a:pt x="923424" y="194074"/>
                </a:lnTo>
                <a:lnTo>
                  <a:pt x="922768" y="191976"/>
                </a:lnTo>
                <a:lnTo>
                  <a:pt x="921981" y="191320"/>
                </a:lnTo>
                <a:lnTo>
                  <a:pt x="919883" y="191582"/>
                </a:lnTo>
                <a:lnTo>
                  <a:pt x="918703" y="192369"/>
                </a:lnTo>
                <a:lnTo>
                  <a:pt x="921588" y="194074"/>
                </a:lnTo>
                <a:lnTo>
                  <a:pt x="921326" y="195516"/>
                </a:lnTo>
                <a:lnTo>
                  <a:pt x="922768" y="197221"/>
                </a:lnTo>
                <a:lnTo>
                  <a:pt x="923424" y="196565"/>
                </a:lnTo>
                <a:lnTo>
                  <a:pt x="924079" y="196303"/>
                </a:lnTo>
                <a:lnTo>
                  <a:pt x="924079" y="197221"/>
                </a:lnTo>
                <a:lnTo>
                  <a:pt x="924473" y="198008"/>
                </a:lnTo>
                <a:lnTo>
                  <a:pt x="924079" y="198401"/>
                </a:lnTo>
                <a:lnTo>
                  <a:pt x="924079" y="198663"/>
                </a:lnTo>
                <a:lnTo>
                  <a:pt x="925522" y="200106"/>
                </a:lnTo>
                <a:lnTo>
                  <a:pt x="926964" y="200106"/>
                </a:lnTo>
                <a:lnTo>
                  <a:pt x="926571" y="201417"/>
                </a:lnTo>
                <a:lnTo>
                  <a:pt x="927751" y="201942"/>
                </a:lnTo>
                <a:lnTo>
                  <a:pt x="927226" y="203646"/>
                </a:lnTo>
                <a:lnTo>
                  <a:pt x="927751" y="204040"/>
                </a:lnTo>
                <a:lnTo>
                  <a:pt x="927751" y="204826"/>
                </a:lnTo>
                <a:lnTo>
                  <a:pt x="929062" y="205089"/>
                </a:lnTo>
                <a:lnTo>
                  <a:pt x="929456" y="205482"/>
                </a:lnTo>
                <a:lnTo>
                  <a:pt x="931685" y="205482"/>
                </a:lnTo>
                <a:lnTo>
                  <a:pt x="931685" y="207187"/>
                </a:lnTo>
                <a:lnTo>
                  <a:pt x="929849" y="206400"/>
                </a:lnTo>
                <a:lnTo>
                  <a:pt x="929062" y="207842"/>
                </a:lnTo>
                <a:lnTo>
                  <a:pt x="928407" y="211383"/>
                </a:lnTo>
                <a:lnTo>
                  <a:pt x="928669" y="212170"/>
                </a:lnTo>
                <a:lnTo>
                  <a:pt x="928669" y="212825"/>
                </a:lnTo>
                <a:lnTo>
                  <a:pt x="928669" y="213481"/>
                </a:lnTo>
                <a:lnTo>
                  <a:pt x="929062" y="214399"/>
                </a:lnTo>
                <a:lnTo>
                  <a:pt x="929849" y="214399"/>
                </a:lnTo>
                <a:lnTo>
                  <a:pt x="929849" y="215841"/>
                </a:lnTo>
                <a:lnTo>
                  <a:pt x="930111" y="218857"/>
                </a:lnTo>
                <a:lnTo>
                  <a:pt x="928013" y="223840"/>
                </a:lnTo>
                <a:lnTo>
                  <a:pt x="927751" y="225939"/>
                </a:lnTo>
                <a:lnTo>
                  <a:pt x="930111" y="227774"/>
                </a:lnTo>
                <a:lnTo>
                  <a:pt x="931947" y="226332"/>
                </a:lnTo>
                <a:lnTo>
                  <a:pt x="934045" y="225021"/>
                </a:lnTo>
                <a:lnTo>
                  <a:pt x="935488" y="225021"/>
                </a:lnTo>
                <a:lnTo>
                  <a:pt x="936537" y="223578"/>
                </a:lnTo>
                <a:lnTo>
                  <a:pt x="937586" y="223578"/>
                </a:lnTo>
                <a:lnTo>
                  <a:pt x="937586" y="224234"/>
                </a:lnTo>
                <a:lnTo>
                  <a:pt x="939422" y="223840"/>
                </a:lnTo>
                <a:lnTo>
                  <a:pt x="939028" y="222136"/>
                </a:lnTo>
                <a:lnTo>
                  <a:pt x="940471" y="220956"/>
                </a:lnTo>
                <a:lnTo>
                  <a:pt x="940864" y="221480"/>
                </a:lnTo>
                <a:lnTo>
                  <a:pt x="941126" y="220693"/>
                </a:lnTo>
                <a:lnTo>
                  <a:pt x="941913" y="220693"/>
                </a:lnTo>
                <a:lnTo>
                  <a:pt x="941913" y="220300"/>
                </a:lnTo>
                <a:lnTo>
                  <a:pt x="942962" y="220038"/>
                </a:lnTo>
                <a:lnTo>
                  <a:pt x="942569" y="218857"/>
                </a:lnTo>
                <a:lnTo>
                  <a:pt x="944011" y="218595"/>
                </a:lnTo>
                <a:lnTo>
                  <a:pt x="945060" y="218857"/>
                </a:lnTo>
                <a:lnTo>
                  <a:pt x="945060" y="219251"/>
                </a:lnTo>
                <a:lnTo>
                  <a:pt x="946109" y="219251"/>
                </a:lnTo>
                <a:lnTo>
                  <a:pt x="946109" y="218202"/>
                </a:lnTo>
                <a:lnTo>
                  <a:pt x="948601" y="218202"/>
                </a:lnTo>
                <a:lnTo>
                  <a:pt x="948601" y="220693"/>
                </a:lnTo>
                <a:lnTo>
                  <a:pt x="949388" y="220693"/>
                </a:lnTo>
                <a:lnTo>
                  <a:pt x="948994" y="221480"/>
                </a:lnTo>
                <a:lnTo>
                  <a:pt x="948601" y="222398"/>
                </a:lnTo>
                <a:lnTo>
                  <a:pt x="947552" y="223578"/>
                </a:lnTo>
                <a:lnTo>
                  <a:pt x="949650" y="223578"/>
                </a:lnTo>
                <a:lnTo>
                  <a:pt x="952404" y="222923"/>
                </a:lnTo>
                <a:lnTo>
                  <a:pt x="953190" y="224627"/>
                </a:lnTo>
                <a:lnTo>
                  <a:pt x="954371" y="225283"/>
                </a:lnTo>
                <a:lnTo>
                  <a:pt x="953846" y="225676"/>
                </a:lnTo>
                <a:lnTo>
                  <a:pt x="954633" y="225939"/>
                </a:lnTo>
                <a:lnTo>
                  <a:pt x="955026" y="226725"/>
                </a:lnTo>
                <a:lnTo>
                  <a:pt x="955682" y="225939"/>
                </a:lnTo>
                <a:lnTo>
                  <a:pt x="956731" y="226332"/>
                </a:lnTo>
                <a:lnTo>
                  <a:pt x="957124" y="225939"/>
                </a:lnTo>
                <a:lnTo>
                  <a:pt x="957780" y="225939"/>
                </a:lnTo>
                <a:lnTo>
                  <a:pt x="957780" y="225283"/>
                </a:lnTo>
                <a:lnTo>
                  <a:pt x="959222" y="226332"/>
                </a:lnTo>
                <a:lnTo>
                  <a:pt x="959222" y="227381"/>
                </a:lnTo>
                <a:lnTo>
                  <a:pt x="960403" y="227381"/>
                </a:lnTo>
                <a:lnTo>
                  <a:pt x="961058" y="227381"/>
                </a:lnTo>
                <a:lnTo>
                  <a:pt x="961320" y="227774"/>
                </a:lnTo>
                <a:lnTo>
                  <a:pt x="963550" y="226332"/>
                </a:lnTo>
                <a:lnTo>
                  <a:pt x="963156" y="225939"/>
                </a:lnTo>
                <a:lnTo>
                  <a:pt x="963550" y="225939"/>
                </a:lnTo>
                <a:lnTo>
                  <a:pt x="963943" y="225676"/>
                </a:lnTo>
                <a:lnTo>
                  <a:pt x="963943" y="225021"/>
                </a:lnTo>
                <a:lnTo>
                  <a:pt x="964599" y="225021"/>
                </a:lnTo>
                <a:lnTo>
                  <a:pt x="964599" y="224627"/>
                </a:lnTo>
                <a:lnTo>
                  <a:pt x="964861" y="224234"/>
                </a:lnTo>
                <a:lnTo>
                  <a:pt x="965254" y="224627"/>
                </a:lnTo>
                <a:lnTo>
                  <a:pt x="968926" y="224234"/>
                </a:lnTo>
                <a:lnTo>
                  <a:pt x="969582" y="223578"/>
                </a:lnTo>
                <a:lnTo>
                  <a:pt x="969582" y="224234"/>
                </a:lnTo>
                <a:lnTo>
                  <a:pt x="968402" y="225676"/>
                </a:lnTo>
                <a:lnTo>
                  <a:pt x="969188" y="225939"/>
                </a:lnTo>
                <a:lnTo>
                  <a:pt x="973122" y="225939"/>
                </a:lnTo>
                <a:lnTo>
                  <a:pt x="973122" y="226332"/>
                </a:lnTo>
                <a:lnTo>
                  <a:pt x="973778" y="225939"/>
                </a:lnTo>
                <a:lnTo>
                  <a:pt x="973778" y="226332"/>
                </a:lnTo>
                <a:lnTo>
                  <a:pt x="974827" y="226725"/>
                </a:lnTo>
                <a:lnTo>
                  <a:pt x="976663" y="228823"/>
                </a:lnTo>
                <a:lnTo>
                  <a:pt x="977318" y="230004"/>
                </a:lnTo>
                <a:lnTo>
                  <a:pt x="977712" y="229479"/>
                </a:lnTo>
                <a:lnTo>
                  <a:pt x="979023" y="232102"/>
                </a:lnTo>
                <a:lnTo>
                  <a:pt x="978761" y="233413"/>
                </a:lnTo>
                <a:lnTo>
                  <a:pt x="979810" y="234200"/>
                </a:lnTo>
                <a:lnTo>
                  <a:pt x="979810" y="234462"/>
                </a:lnTo>
                <a:lnTo>
                  <a:pt x="979810" y="235118"/>
                </a:lnTo>
                <a:lnTo>
                  <a:pt x="979417" y="235904"/>
                </a:lnTo>
                <a:lnTo>
                  <a:pt x="979417" y="236560"/>
                </a:lnTo>
                <a:lnTo>
                  <a:pt x="979023" y="237085"/>
                </a:lnTo>
                <a:lnTo>
                  <a:pt x="978761" y="238003"/>
                </a:lnTo>
                <a:lnTo>
                  <a:pt x="978105" y="238396"/>
                </a:lnTo>
                <a:lnTo>
                  <a:pt x="976269" y="238658"/>
                </a:lnTo>
                <a:lnTo>
                  <a:pt x="975483" y="238658"/>
                </a:lnTo>
                <a:lnTo>
                  <a:pt x="975220" y="239445"/>
                </a:lnTo>
                <a:lnTo>
                  <a:pt x="974827" y="239838"/>
                </a:lnTo>
                <a:lnTo>
                  <a:pt x="975483" y="240756"/>
                </a:lnTo>
                <a:lnTo>
                  <a:pt x="972729" y="241937"/>
                </a:lnTo>
                <a:lnTo>
                  <a:pt x="971942" y="242723"/>
                </a:lnTo>
                <a:lnTo>
                  <a:pt x="971680" y="242986"/>
                </a:lnTo>
                <a:lnTo>
                  <a:pt x="971680" y="246133"/>
                </a:lnTo>
                <a:lnTo>
                  <a:pt x="970631" y="247575"/>
                </a:lnTo>
                <a:lnTo>
                  <a:pt x="971286" y="249804"/>
                </a:lnTo>
                <a:lnTo>
                  <a:pt x="974040" y="246526"/>
                </a:lnTo>
                <a:lnTo>
                  <a:pt x="976007" y="246526"/>
                </a:lnTo>
                <a:lnTo>
                  <a:pt x="976663" y="247182"/>
                </a:lnTo>
                <a:lnTo>
                  <a:pt x="978367" y="247575"/>
                </a:lnTo>
                <a:lnTo>
                  <a:pt x="978105" y="250722"/>
                </a:lnTo>
                <a:lnTo>
                  <a:pt x="986104" y="254001"/>
                </a:lnTo>
                <a:lnTo>
                  <a:pt x="986104" y="255443"/>
                </a:lnTo>
                <a:lnTo>
                  <a:pt x="987940" y="257148"/>
                </a:lnTo>
                <a:lnTo>
                  <a:pt x="990169" y="262000"/>
                </a:lnTo>
                <a:lnTo>
                  <a:pt x="992267" y="263180"/>
                </a:lnTo>
                <a:lnTo>
                  <a:pt x="992267" y="263966"/>
                </a:lnTo>
                <a:lnTo>
                  <a:pt x="990825" y="263442"/>
                </a:lnTo>
                <a:lnTo>
                  <a:pt x="987547" y="264622"/>
                </a:lnTo>
                <a:lnTo>
                  <a:pt x="986891" y="267638"/>
                </a:lnTo>
                <a:lnTo>
                  <a:pt x="985186" y="268818"/>
                </a:lnTo>
                <a:lnTo>
                  <a:pt x="985449" y="272359"/>
                </a:lnTo>
                <a:lnTo>
                  <a:pt x="984793" y="276293"/>
                </a:lnTo>
                <a:lnTo>
                  <a:pt x="985842" y="278784"/>
                </a:lnTo>
                <a:lnTo>
                  <a:pt x="985842" y="280096"/>
                </a:lnTo>
                <a:lnTo>
                  <a:pt x="985186" y="280882"/>
                </a:lnTo>
                <a:lnTo>
                  <a:pt x="987547" y="286259"/>
                </a:lnTo>
                <a:lnTo>
                  <a:pt x="990563" y="288357"/>
                </a:lnTo>
                <a:lnTo>
                  <a:pt x="990825" y="291242"/>
                </a:lnTo>
                <a:lnTo>
                  <a:pt x="992923" y="296225"/>
                </a:lnTo>
                <a:lnTo>
                  <a:pt x="993316" y="297143"/>
                </a:lnTo>
                <a:lnTo>
                  <a:pt x="990563" y="297798"/>
                </a:lnTo>
                <a:lnTo>
                  <a:pt x="987284" y="301863"/>
                </a:lnTo>
                <a:lnTo>
                  <a:pt x="988989" y="303568"/>
                </a:lnTo>
                <a:lnTo>
                  <a:pt x="991481" y="303568"/>
                </a:lnTo>
                <a:lnTo>
                  <a:pt x="993316" y="304879"/>
                </a:lnTo>
                <a:lnTo>
                  <a:pt x="991481" y="306322"/>
                </a:lnTo>
                <a:lnTo>
                  <a:pt x="989776" y="306978"/>
                </a:lnTo>
                <a:lnTo>
                  <a:pt x="988989" y="307764"/>
                </a:lnTo>
                <a:lnTo>
                  <a:pt x="988727" y="308420"/>
                </a:lnTo>
                <a:lnTo>
                  <a:pt x="988202" y="311043"/>
                </a:lnTo>
                <a:lnTo>
                  <a:pt x="987547" y="312354"/>
                </a:lnTo>
                <a:lnTo>
                  <a:pt x="985449" y="312747"/>
                </a:lnTo>
                <a:lnTo>
                  <a:pt x="985842" y="314583"/>
                </a:lnTo>
                <a:lnTo>
                  <a:pt x="987284" y="314845"/>
                </a:lnTo>
                <a:lnTo>
                  <a:pt x="988727" y="316025"/>
                </a:lnTo>
                <a:lnTo>
                  <a:pt x="988989" y="316288"/>
                </a:lnTo>
                <a:lnTo>
                  <a:pt x="988989" y="316943"/>
                </a:lnTo>
                <a:lnTo>
                  <a:pt x="990169" y="318779"/>
                </a:lnTo>
                <a:lnTo>
                  <a:pt x="990169" y="320877"/>
                </a:lnTo>
                <a:lnTo>
                  <a:pt x="989382" y="322713"/>
                </a:lnTo>
                <a:lnTo>
                  <a:pt x="989776" y="323500"/>
                </a:lnTo>
                <a:lnTo>
                  <a:pt x="990825" y="323500"/>
                </a:lnTo>
                <a:lnTo>
                  <a:pt x="992661" y="323762"/>
                </a:lnTo>
                <a:lnTo>
                  <a:pt x="992923" y="324156"/>
                </a:lnTo>
                <a:lnTo>
                  <a:pt x="994103" y="324418"/>
                </a:lnTo>
                <a:lnTo>
                  <a:pt x="994365" y="323762"/>
                </a:lnTo>
                <a:lnTo>
                  <a:pt x="995021" y="323500"/>
                </a:lnTo>
                <a:lnTo>
                  <a:pt x="994759" y="324418"/>
                </a:lnTo>
                <a:lnTo>
                  <a:pt x="996857" y="324418"/>
                </a:lnTo>
                <a:lnTo>
                  <a:pt x="996857" y="324811"/>
                </a:lnTo>
                <a:lnTo>
                  <a:pt x="997250" y="325205"/>
                </a:lnTo>
                <a:lnTo>
                  <a:pt x="997250" y="325860"/>
                </a:lnTo>
                <a:lnTo>
                  <a:pt x="997644" y="326254"/>
                </a:lnTo>
                <a:lnTo>
                  <a:pt x="998299" y="325860"/>
                </a:lnTo>
                <a:lnTo>
                  <a:pt x="997906" y="323762"/>
                </a:lnTo>
                <a:lnTo>
                  <a:pt x="998299" y="323762"/>
                </a:lnTo>
                <a:lnTo>
                  <a:pt x="997906" y="323107"/>
                </a:lnTo>
                <a:lnTo>
                  <a:pt x="997906" y="322713"/>
                </a:lnTo>
                <a:lnTo>
                  <a:pt x="997644" y="322713"/>
                </a:lnTo>
                <a:lnTo>
                  <a:pt x="997906" y="322320"/>
                </a:lnTo>
                <a:lnTo>
                  <a:pt x="997644" y="322320"/>
                </a:lnTo>
                <a:lnTo>
                  <a:pt x="998299" y="321664"/>
                </a:lnTo>
                <a:lnTo>
                  <a:pt x="998562" y="322058"/>
                </a:lnTo>
                <a:lnTo>
                  <a:pt x="998955" y="322058"/>
                </a:lnTo>
                <a:lnTo>
                  <a:pt x="999348" y="320877"/>
                </a:lnTo>
                <a:lnTo>
                  <a:pt x="999348" y="319828"/>
                </a:lnTo>
                <a:lnTo>
                  <a:pt x="1000397" y="320484"/>
                </a:lnTo>
                <a:lnTo>
                  <a:pt x="1000397" y="320222"/>
                </a:lnTo>
                <a:lnTo>
                  <a:pt x="1000004" y="319435"/>
                </a:lnTo>
                <a:lnTo>
                  <a:pt x="1000397" y="319042"/>
                </a:lnTo>
                <a:lnTo>
                  <a:pt x="1000397" y="318124"/>
                </a:lnTo>
                <a:lnTo>
                  <a:pt x="1000660" y="318386"/>
                </a:lnTo>
                <a:lnTo>
                  <a:pt x="1001184" y="318124"/>
                </a:lnTo>
                <a:lnTo>
                  <a:pt x="1001184" y="318386"/>
                </a:lnTo>
                <a:lnTo>
                  <a:pt x="1002889" y="318779"/>
                </a:lnTo>
                <a:lnTo>
                  <a:pt x="1004725" y="318124"/>
                </a:lnTo>
                <a:lnTo>
                  <a:pt x="1004725" y="317730"/>
                </a:lnTo>
                <a:lnTo>
                  <a:pt x="1006429" y="316943"/>
                </a:lnTo>
                <a:lnTo>
                  <a:pt x="1007479" y="316681"/>
                </a:lnTo>
                <a:lnTo>
                  <a:pt x="1007741" y="316288"/>
                </a:lnTo>
                <a:lnTo>
                  <a:pt x="1008528" y="316288"/>
                </a:lnTo>
                <a:lnTo>
                  <a:pt x="1008921" y="316681"/>
                </a:lnTo>
                <a:lnTo>
                  <a:pt x="1008528" y="316943"/>
                </a:lnTo>
                <a:lnTo>
                  <a:pt x="1008921" y="316943"/>
                </a:lnTo>
                <a:lnTo>
                  <a:pt x="1008921" y="317730"/>
                </a:lnTo>
                <a:lnTo>
                  <a:pt x="1011806" y="316943"/>
                </a:lnTo>
                <a:lnTo>
                  <a:pt x="1014560" y="316288"/>
                </a:lnTo>
                <a:lnTo>
                  <a:pt x="1014166" y="316025"/>
                </a:lnTo>
                <a:lnTo>
                  <a:pt x="1014560" y="315501"/>
                </a:lnTo>
                <a:lnTo>
                  <a:pt x="1015346" y="315501"/>
                </a:lnTo>
                <a:lnTo>
                  <a:pt x="1015609" y="316288"/>
                </a:lnTo>
                <a:lnTo>
                  <a:pt x="1015609" y="316025"/>
                </a:lnTo>
                <a:lnTo>
                  <a:pt x="1016264" y="316288"/>
                </a:lnTo>
                <a:lnTo>
                  <a:pt x="1016264" y="316681"/>
                </a:lnTo>
                <a:lnTo>
                  <a:pt x="1016789" y="316681"/>
                </a:lnTo>
                <a:lnTo>
                  <a:pt x="1017051" y="316288"/>
                </a:lnTo>
                <a:lnTo>
                  <a:pt x="1018100" y="316681"/>
                </a:lnTo>
                <a:lnTo>
                  <a:pt x="1018100" y="316943"/>
                </a:lnTo>
                <a:lnTo>
                  <a:pt x="1018362" y="316943"/>
                </a:lnTo>
                <a:lnTo>
                  <a:pt x="1017707" y="318386"/>
                </a:lnTo>
                <a:lnTo>
                  <a:pt x="1017444" y="319042"/>
                </a:lnTo>
                <a:lnTo>
                  <a:pt x="1018100" y="319435"/>
                </a:lnTo>
                <a:lnTo>
                  <a:pt x="1017444" y="319828"/>
                </a:lnTo>
                <a:lnTo>
                  <a:pt x="1017707" y="320222"/>
                </a:lnTo>
                <a:lnTo>
                  <a:pt x="1020198" y="317730"/>
                </a:lnTo>
                <a:lnTo>
                  <a:pt x="1021641" y="319828"/>
                </a:lnTo>
                <a:lnTo>
                  <a:pt x="1020592" y="320484"/>
                </a:lnTo>
                <a:lnTo>
                  <a:pt x="1020198" y="321139"/>
                </a:lnTo>
                <a:lnTo>
                  <a:pt x="1020854" y="322320"/>
                </a:lnTo>
                <a:lnTo>
                  <a:pt x="1022034" y="323107"/>
                </a:lnTo>
                <a:lnTo>
                  <a:pt x="1022034" y="324156"/>
                </a:lnTo>
                <a:lnTo>
                  <a:pt x="1022034" y="324811"/>
                </a:lnTo>
                <a:lnTo>
                  <a:pt x="1022296" y="325598"/>
                </a:lnTo>
                <a:lnTo>
                  <a:pt x="1023739" y="325860"/>
                </a:lnTo>
                <a:lnTo>
                  <a:pt x="1024263" y="325860"/>
                </a:lnTo>
                <a:lnTo>
                  <a:pt x="1024263" y="326516"/>
                </a:lnTo>
                <a:lnTo>
                  <a:pt x="1024526" y="327303"/>
                </a:lnTo>
                <a:lnTo>
                  <a:pt x="1024919" y="327696"/>
                </a:lnTo>
                <a:lnTo>
                  <a:pt x="1024263" y="327958"/>
                </a:lnTo>
                <a:lnTo>
                  <a:pt x="1022821" y="327303"/>
                </a:lnTo>
                <a:lnTo>
                  <a:pt x="1022296" y="328483"/>
                </a:lnTo>
                <a:lnTo>
                  <a:pt x="1019936" y="328745"/>
                </a:lnTo>
                <a:lnTo>
                  <a:pt x="1019543" y="329138"/>
                </a:lnTo>
                <a:lnTo>
                  <a:pt x="1019543" y="329794"/>
                </a:lnTo>
                <a:lnTo>
                  <a:pt x="1019936" y="330057"/>
                </a:lnTo>
                <a:lnTo>
                  <a:pt x="1019936" y="330843"/>
                </a:lnTo>
                <a:lnTo>
                  <a:pt x="1019543" y="331892"/>
                </a:lnTo>
                <a:lnTo>
                  <a:pt x="1018887" y="332679"/>
                </a:lnTo>
                <a:lnTo>
                  <a:pt x="1018362" y="333335"/>
                </a:lnTo>
                <a:lnTo>
                  <a:pt x="1017444" y="333335"/>
                </a:lnTo>
                <a:lnTo>
                  <a:pt x="1017051" y="332941"/>
                </a:lnTo>
                <a:lnTo>
                  <a:pt x="1016789" y="334122"/>
                </a:lnTo>
                <a:lnTo>
                  <a:pt x="1019543" y="334777"/>
                </a:lnTo>
                <a:lnTo>
                  <a:pt x="1021641" y="335040"/>
                </a:lnTo>
                <a:lnTo>
                  <a:pt x="1022034" y="336875"/>
                </a:lnTo>
                <a:lnTo>
                  <a:pt x="1022296" y="337137"/>
                </a:lnTo>
                <a:lnTo>
                  <a:pt x="1020592" y="337531"/>
                </a:lnTo>
                <a:lnTo>
                  <a:pt x="1020592" y="337924"/>
                </a:lnTo>
                <a:lnTo>
                  <a:pt x="1020854" y="338580"/>
                </a:lnTo>
                <a:lnTo>
                  <a:pt x="1020854" y="339236"/>
                </a:lnTo>
                <a:lnTo>
                  <a:pt x="1020854" y="339760"/>
                </a:lnTo>
                <a:lnTo>
                  <a:pt x="1019936" y="340678"/>
                </a:lnTo>
                <a:lnTo>
                  <a:pt x="1019543" y="341465"/>
                </a:lnTo>
                <a:lnTo>
                  <a:pt x="1019936" y="341858"/>
                </a:lnTo>
                <a:lnTo>
                  <a:pt x="1020854" y="343563"/>
                </a:lnTo>
                <a:lnTo>
                  <a:pt x="1022034" y="345399"/>
                </a:lnTo>
                <a:lnTo>
                  <a:pt x="1022821" y="345005"/>
                </a:lnTo>
                <a:lnTo>
                  <a:pt x="1022821" y="344612"/>
                </a:lnTo>
                <a:lnTo>
                  <a:pt x="1023083" y="344219"/>
                </a:lnTo>
                <a:lnTo>
                  <a:pt x="1023739" y="345005"/>
                </a:lnTo>
                <a:lnTo>
                  <a:pt x="1024526" y="346317"/>
                </a:lnTo>
                <a:lnTo>
                  <a:pt x="1024263" y="346841"/>
                </a:lnTo>
                <a:lnTo>
                  <a:pt x="1024919" y="347759"/>
                </a:lnTo>
                <a:lnTo>
                  <a:pt x="1025575" y="347497"/>
                </a:lnTo>
                <a:lnTo>
                  <a:pt x="1025575" y="346841"/>
                </a:lnTo>
                <a:lnTo>
                  <a:pt x="1027017" y="347759"/>
                </a:lnTo>
                <a:lnTo>
                  <a:pt x="1027673" y="348939"/>
                </a:lnTo>
                <a:lnTo>
                  <a:pt x="1027935" y="348546"/>
                </a:lnTo>
                <a:lnTo>
                  <a:pt x="1028459" y="348546"/>
                </a:lnTo>
                <a:lnTo>
                  <a:pt x="1029902" y="348284"/>
                </a:lnTo>
                <a:lnTo>
                  <a:pt x="1030558" y="347497"/>
                </a:lnTo>
                <a:lnTo>
                  <a:pt x="1031344" y="347104"/>
                </a:lnTo>
                <a:lnTo>
                  <a:pt x="1032656" y="347104"/>
                </a:lnTo>
                <a:lnTo>
                  <a:pt x="1032918" y="347104"/>
                </a:lnTo>
                <a:lnTo>
                  <a:pt x="1035541" y="347497"/>
                </a:lnTo>
                <a:lnTo>
                  <a:pt x="1036458" y="349595"/>
                </a:lnTo>
                <a:lnTo>
                  <a:pt x="1041179" y="350644"/>
                </a:lnTo>
                <a:lnTo>
                  <a:pt x="1044720" y="356938"/>
                </a:lnTo>
                <a:lnTo>
                  <a:pt x="1044720" y="360479"/>
                </a:lnTo>
                <a:lnTo>
                  <a:pt x="1046162" y="362708"/>
                </a:lnTo>
                <a:lnTo>
                  <a:pt x="1045375" y="366904"/>
                </a:lnTo>
                <a:lnTo>
                  <a:pt x="1044720" y="367560"/>
                </a:lnTo>
                <a:lnTo>
                  <a:pt x="1045375" y="371101"/>
                </a:lnTo>
                <a:lnTo>
                  <a:pt x="1044064" y="372281"/>
                </a:lnTo>
                <a:lnTo>
                  <a:pt x="1044064" y="373985"/>
                </a:lnTo>
                <a:lnTo>
                  <a:pt x="1042622" y="384738"/>
                </a:lnTo>
                <a:lnTo>
                  <a:pt x="1041179" y="386181"/>
                </a:lnTo>
                <a:lnTo>
                  <a:pt x="1042097" y="386443"/>
                </a:lnTo>
                <a:lnTo>
                  <a:pt x="1045375" y="384345"/>
                </a:lnTo>
                <a:lnTo>
                  <a:pt x="1046162" y="382902"/>
                </a:lnTo>
                <a:lnTo>
                  <a:pt x="1048916" y="381460"/>
                </a:lnTo>
                <a:lnTo>
                  <a:pt x="1051145" y="380542"/>
                </a:lnTo>
                <a:lnTo>
                  <a:pt x="1052194" y="380017"/>
                </a:lnTo>
                <a:lnTo>
                  <a:pt x="1053243" y="380017"/>
                </a:lnTo>
                <a:lnTo>
                  <a:pt x="1056522" y="380804"/>
                </a:lnTo>
                <a:lnTo>
                  <a:pt x="1057833" y="382247"/>
                </a:lnTo>
                <a:lnTo>
                  <a:pt x="1058620" y="382247"/>
                </a:lnTo>
                <a:lnTo>
                  <a:pt x="1059538" y="381853"/>
                </a:lnTo>
                <a:lnTo>
                  <a:pt x="1062816" y="382640"/>
                </a:lnTo>
                <a:lnTo>
                  <a:pt x="1064258" y="383951"/>
                </a:lnTo>
                <a:lnTo>
                  <a:pt x="1066356" y="385000"/>
                </a:lnTo>
                <a:lnTo>
                  <a:pt x="1067405" y="385394"/>
                </a:lnTo>
                <a:lnTo>
                  <a:pt x="1069503" y="384738"/>
                </a:lnTo>
                <a:lnTo>
                  <a:pt x="1073437" y="385000"/>
                </a:lnTo>
                <a:lnTo>
                  <a:pt x="1076191" y="384738"/>
                </a:lnTo>
                <a:lnTo>
                  <a:pt x="1078420" y="384738"/>
                </a:lnTo>
                <a:lnTo>
                  <a:pt x="1080518" y="382902"/>
                </a:lnTo>
                <a:lnTo>
                  <a:pt x="1082617" y="382902"/>
                </a:lnTo>
                <a:lnTo>
                  <a:pt x="1083010" y="382902"/>
                </a:lnTo>
                <a:lnTo>
                  <a:pt x="1084059" y="382247"/>
                </a:lnTo>
                <a:lnTo>
                  <a:pt x="1084715" y="382247"/>
                </a:lnTo>
                <a:lnTo>
                  <a:pt x="1085239" y="382247"/>
                </a:lnTo>
                <a:lnTo>
                  <a:pt x="1085895" y="381197"/>
                </a:lnTo>
                <a:lnTo>
                  <a:pt x="1086157" y="381197"/>
                </a:lnTo>
                <a:lnTo>
                  <a:pt x="1086944" y="382902"/>
                </a:lnTo>
                <a:lnTo>
                  <a:pt x="1087337" y="384345"/>
                </a:lnTo>
                <a:lnTo>
                  <a:pt x="1086944" y="385000"/>
                </a:lnTo>
                <a:lnTo>
                  <a:pt x="1086550" y="385656"/>
                </a:lnTo>
                <a:lnTo>
                  <a:pt x="1084715" y="387885"/>
                </a:lnTo>
                <a:lnTo>
                  <a:pt x="1082617" y="388934"/>
                </a:lnTo>
                <a:lnTo>
                  <a:pt x="1080256" y="391295"/>
                </a:lnTo>
                <a:lnTo>
                  <a:pt x="1076978" y="393262"/>
                </a:lnTo>
                <a:lnTo>
                  <a:pt x="1076978" y="394180"/>
                </a:lnTo>
                <a:lnTo>
                  <a:pt x="1077240" y="395360"/>
                </a:lnTo>
                <a:lnTo>
                  <a:pt x="1079076" y="397458"/>
                </a:lnTo>
                <a:lnTo>
                  <a:pt x="1080256" y="398376"/>
                </a:lnTo>
                <a:lnTo>
                  <a:pt x="1080518" y="399163"/>
                </a:lnTo>
                <a:lnTo>
                  <a:pt x="1080518" y="400998"/>
                </a:lnTo>
                <a:lnTo>
                  <a:pt x="1080256" y="400998"/>
                </a:lnTo>
                <a:lnTo>
                  <a:pt x="1079863" y="400343"/>
                </a:lnTo>
                <a:lnTo>
                  <a:pt x="1079076" y="399818"/>
                </a:lnTo>
                <a:lnTo>
                  <a:pt x="1079076" y="401260"/>
                </a:lnTo>
                <a:lnTo>
                  <a:pt x="1078814" y="401260"/>
                </a:lnTo>
                <a:lnTo>
                  <a:pt x="1078814" y="401654"/>
                </a:lnTo>
                <a:lnTo>
                  <a:pt x="1079863" y="402703"/>
                </a:lnTo>
                <a:lnTo>
                  <a:pt x="1078158" y="405457"/>
                </a:lnTo>
                <a:lnTo>
                  <a:pt x="1076585" y="406637"/>
                </a:lnTo>
                <a:lnTo>
                  <a:pt x="1076585" y="407424"/>
                </a:lnTo>
                <a:lnTo>
                  <a:pt x="1076191" y="407686"/>
                </a:lnTo>
                <a:lnTo>
                  <a:pt x="1075535" y="409128"/>
                </a:lnTo>
                <a:lnTo>
                  <a:pt x="1075142" y="409784"/>
                </a:lnTo>
                <a:lnTo>
                  <a:pt x="1075142" y="410833"/>
                </a:lnTo>
                <a:lnTo>
                  <a:pt x="1075798" y="410833"/>
                </a:lnTo>
                <a:lnTo>
                  <a:pt x="1076191" y="410833"/>
                </a:lnTo>
                <a:lnTo>
                  <a:pt x="1076191" y="413980"/>
                </a:lnTo>
                <a:lnTo>
                  <a:pt x="1078420" y="413980"/>
                </a:lnTo>
                <a:lnTo>
                  <a:pt x="1078420" y="414505"/>
                </a:lnTo>
                <a:lnTo>
                  <a:pt x="1079469" y="414767"/>
                </a:lnTo>
                <a:lnTo>
                  <a:pt x="1078158" y="418176"/>
                </a:lnTo>
                <a:lnTo>
                  <a:pt x="1079469" y="418963"/>
                </a:lnTo>
                <a:lnTo>
                  <a:pt x="1080256" y="418963"/>
                </a:lnTo>
                <a:lnTo>
                  <a:pt x="1081174" y="419357"/>
                </a:lnTo>
                <a:lnTo>
                  <a:pt x="1081567" y="419357"/>
                </a:lnTo>
                <a:lnTo>
                  <a:pt x="1082354" y="419619"/>
                </a:lnTo>
                <a:lnTo>
                  <a:pt x="1083010" y="419619"/>
                </a:lnTo>
                <a:lnTo>
                  <a:pt x="1082617" y="420406"/>
                </a:lnTo>
                <a:lnTo>
                  <a:pt x="1081961" y="421061"/>
                </a:lnTo>
                <a:lnTo>
                  <a:pt x="1078814" y="423946"/>
                </a:lnTo>
                <a:lnTo>
                  <a:pt x="1079863" y="423946"/>
                </a:lnTo>
                <a:lnTo>
                  <a:pt x="1079863" y="424340"/>
                </a:lnTo>
                <a:lnTo>
                  <a:pt x="1076585" y="425782"/>
                </a:lnTo>
                <a:lnTo>
                  <a:pt x="1073437" y="429978"/>
                </a:lnTo>
                <a:lnTo>
                  <a:pt x="1072782" y="429323"/>
                </a:lnTo>
                <a:lnTo>
                  <a:pt x="1070684" y="431158"/>
                </a:lnTo>
                <a:lnTo>
                  <a:pt x="1070684" y="431814"/>
                </a:lnTo>
                <a:lnTo>
                  <a:pt x="1069897" y="432601"/>
                </a:lnTo>
                <a:lnTo>
                  <a:pt x="1069897" y="432863"/>
                </a:lnTo>
                <a:lnTo>
                  <a:pt x="1069241" y="433519"/>
                </a:lnTo>
                <a:lnTo>
                  <a:pt x="1069241" y="434306"/>
                </a:lnTo>
                <a:lnTo>
                  <a:pt x="1068717" y="435617"/>
                </a:lnTo>
                <a:lnTo>
                  <a:pt x="1068717" y="437453"/>
                </a:lnTo>
                <a:lnTo>
                  <a:pt x="1067012" y="438502"/>
                </a:lnTo>
                <a:lnTo>
                  <a:pt x="1066619" y="439682"/>
                </a:lnTo>
                <a:lnTo>
                  <a:pt x="1065701" y="440338"/>
                </a:lnTo>
                <a:lnTo>
                  <a:pt x="1064914" y="440600"/>
                </a:lnTo>
                <a:lnTo>
                  <a:pt x="1063865" y="440993"/>
                </a:lnTo>
                <a:lnTo>
                  <a:pt x="1062816" y="440338"/>
                </a:lnTo>
                <a:lnTo>
                  <a:pt x="1062422" y="440600"/>
                </a:lnTo>
                <a:lnTo>
                  <a:pt x="1059931" y="440993"/>
                </a:lnTo>
                <a:lnTo>
                  <a:pt x="1060718" y="443878"/>
                </a:lnTo>
                <a:lnTo>
                  <a:pt x="1060324" y="445320"/>
                </a:lnTo>
                <a:lnTo>
                  <a:pt x="1057439" y="448074"/>
                </a:lnTo>
                <a:lnTo>
                  <a:pt x="1057177" y="448861"/>
                </a:lnTo>
                <a:lnTo>
                  <a:pt x="1057177" y="449517"/>
                </a:lnTo>
                <a:lnTo>
                  <a:pt x="1057177" y="450172"/>
                </a:lnTo>
                <a:lnTo>
                  <a:pt x="1057177" y="451222"/>
                </a:lnTo>
                <a:lnTo>
                  <a:pt x="1058620" y="452664"/>
                </a:lnTo>
                <a:lnTo>
                  <a:pt x="1062422" y="454500"/>
                </a:lnTo>
                <a:lnTo>
                  <a:pt x="1063865" y="455418"/>
                </a:lnTo>
                <a:lnTo>
                  <a:pt x="1063865" y="456598"/>
                </a:lnTo>
                <a:lnTo>
                  <a:pt x="1063865" y="457253"/>
                </a:lnTo>
                <a:lnTo>
                  <a:pt x="1061373" y="460794"/>
                </a:lnTo>
                <a:lnTo>
                  <a:pt x="1060980" y="462499"/>
                </a:lnTo>
                <a:lnTo>
                  <a:pt x="1061636" y="464335"/>
                </a:lnTo>
                <a:lnTo>
                  <a:pt x="1063078" y="467219"/>
                </a:lnTo>
                <a:lnTo>
                  <a:pt x="1066356" y="470760"/>
                </a:lnTo>
                <a:lnTo>
                  <a:pt x="1066619" y="472202"/>
                </a:lnTo>
                <a:lnTo>
                  <a:pt x="1066356" y="473907"/>
                </a:lnTo>
                <a:lnTo>
                  <a:pt x="1065963" y="474563"/>
                </a:lnTo>
                <a:lnTo>
                  <a:pt x="1065307" y="475743"/>
                </a:lnTo>
                <a:lnTo>
                  <a:pt x="1060980" y="479284"/>
                </a:lnTo>
                <a:lnTo>
                  <a:pt x="1060980" y="479939"/>
                </a:lnTo>
                <a:lnTo>
                  <a:pt x="1061373" y="481644"/>
                </a:lnTo>
                <a:lnTo>
                  <a:pt x="1062422" y="483217"/>
                </a:lnTo>
                <a:lnTo>
                  <a:pt x="1063865" y="484135"/>
                </a:lnTo>
                <a:lnTo>
                  <a:pt x="1064914" y="486758"/>
                </a:lnTo>
                <a:lnTo>
                  <a:pt x="1064914" y="489118"/>
                </a:lnTo>
                <a:lnTo>
                  <a:pt x="1064258" y="489774"/>
                </a:lnTo>
                <a:lnTo>
                  <a:pt x="1060718" y="491216"/>
                </a:lnTo>
                <a:lnTo>
                  <a:pt x="1059275" y="492397"/>
                </a:lnTo>
                <a:lnTo>
                  <a:pt x="1058620" y="493839"/>
                </a:lnTo>
                <a:lnTo>
                  <a:pt x="1058226" y="495544"/>
                </a:lnTo>
                <a:lnTo>
                  <a:pt x="1058226" y="497642"/>
                </a:lnTo>
                <a:lnTo>
                  <a:pt x="1056784" y="502231"/>
                </a:lnTo>
                <a:lnTo>
                  <a:pt x="1058882" y="503018"/>
                </a:lnTo>
                <a:lnTo>
                  <a:pt x="1059275" y="503936"/>
                </a:lnTo>
                <a:lnTo>
                  <a:pt x="1060718" y="504723"/>
                </a:lnTo>
                <a:lnTo>
                  <a:pt x="1063603" y="504461"/>
                </a:lnTo>
                <a:lnTo>
                  <a:pt x="1065963" y="503936"/>
                </a:lnTo>
                <a:lnTo>
                  <a:pt x="1065963" y="503674"/>
                </a:lnTo>
                <a:lnTo>
                  <a:pt x="1067012" y="503674"/>
                </a:lnTo>
                <a:lnTo>
                  <a:pt x="1071995" y="504461"/>
                </a:lnTo>
                <a:lnTo>
                  <a:pt x="1071995" y="503936"/>
                </a:lnTo>
                <a:lnTo>
                  <a:pt x="1072388" y="503936"/>
                </a:lnTo>
                <a:lnTo>
                  <a:pt x="1072388" y="504461"/>
                </a:lnTo>
                <a:lnTo>
                  <a:pt x="1074093" y="503674"/>
                </a:lnTo>
                <a:lnTo>
                  <a:pt x="1074486" y="502625"/>
                </a:lnTo>
                <a:lnTo>
                  <a:pt x="1075798" y="502625"/>
                </a:lnTo>
                <a:lnTo>
                  <a:pt x="1076585" y="501838"/>
                </a:lnTo>
                <a:lnTo>
                  <a:pt x="1078158" y="501576"/>
                </a:lnTo>
                <a:lnTo>
                  <a:pt x="1078814" y="501838"/>
                </a:lnTo>
                <a:lnTo>
                  <a:pt x="1079469" y="501576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214A17CD-FA9B-4F6C-BA11-5F6CB6A86C2E}"/>
              </a:ext>
            </a:extLst>
          </p:cNvPr>
          <p:cNvSpPr/>
          <p:nvPr/>
        </p:nvSpPr>
        <p:spPr>
          <a:xfrm>
            <a:off x="6794917" y="3531899"/>
            <a:ext cx="257084" cy="440952"/>
          </a:xfrm>
          <a:custGeom>
            <a:avLst/>
            <a:gdLst>
              <a:gd name="connsiteX0" fmla="*/ 208498 w 307108"/>
              <a:gd name="connsiteY0" fmla="*/ 191058 h 526754"/>
              <a:gd name="connsiteX1" fmla="*/ 203909 w 307108"/>
              <a:gd name="connsiteY1" fmla="*/ 191976 h 526754"/>
              <a:gd name="connsiteX2" fmla="*/ 203909 w 307108"/>
              <a:gd name="connsiteY2" fmla="*/ 191976 h 526754"/>
              <a:gd name="connsiteX3" fmla="*/ 208498 w 307108"/>
              <a:gd name="connsiteY3" fmla="*/ 191058 h 526754"/>
              <a:gd name="connsiteX4" fmla="*/ 198532 w 307108"/>
              <a:gd name="connsiteY4" fmla="*/ 190271 h 526754"/>
              <a:gd name="connsiteX5" fmla="*/ 195516 w 307108"/>
              <a:gd name="connsiteY5" fmla="*/ 190533 h 526754"/>
              <a:gd name="connsiteX6" fmla="*/ 194991 w 307108"/>
              <a:gd name="connsiteY6" fmla="*/ 191713 h 526754"/>
              <a:gd name="connsiteX7" fmla="*/ 194336 w 307108"/>
              <a:gd name="connsiteY7" fmla="*/ 191976 h 526754"/>
              <a:gd name="connsiteX8" fmla="*/ 193287 w 307108"/>
              <a:gd name="connsiteY8" fmla="*/ 191320 h 526754"/>
              <a:gd name="connsiteX9" fmla="*/ 193287 w 307108"/>
              <a:gd name="connsiteY9" fmla="*/ 191320 h 526754"/>
              <a:gd name="connsiteX10" fmla="*/ 194336 w 307108"/>
              <a:gd name="connsiteY10" fmla="*/ 191976 h 526754"/>
              <a:gd name="connsiteX11" fmla="*/ 194992 w 307108"/>
              <a:gd name="connsiteY11" fmla="*/ 191714 h 526754"/>
              <a:gd name="connsiteX12" fmla="*/ 195516 w 307108"/>
              <a:gd name="connsiteY12" fmla="*/ 190534 h 526754"/>
              <a:gd name="connsiteX13" fmla="*/ 198532 w 307108"/>
              <a:gd name="connsiteY13" fmla="*/ 190271 h 526754"/>
              <a:gd name="connsiteX14" fmla="*/ 199319 w 307108"/>
              <a:gd name="connsiteY14" fmla="*/ 191976 h 526754"/>
              <a:gd name="connsiteX15" fmla="*/ 200368 w 307108"/>
              <a:gd name="connsiteY15" fmla="*/ 191976 h 526754"/>
              <a:gd name="connsiteX16" fmla="*/ 201155 w 307108"/>
              <a:gd name="connsiteY16" fmla="*/ 192369 h 526754"/>
              <a:gd name="connsiteX17" fmla="*/ 202073 w 307108"/>
              <a:gd name="connsiteY17" fmla="*/ 191714 h 526754"/>
              <a:gd name="connsiteX18" fmla="*/ 203908 w 307108"/>
              <a:gd name="connsiteY18" fmla="*/ 191714 h 526754"/>
              <a:gd name="connsiteX19" fmla="*/ 203908 w 307108"/>
              <a:gd name="connsiteY19" fmla="*/ 191713 h 526754"/>
              <a:gd name="connsiteX20" fmla="*/ 202073 w 307108"/>
              <a:gd name="connsiteY20" fmla="*/ 191713 h 526754"/>
              <a:gd name="connsiteX21" fmla="*/ 201155 w 307108"/>
              <a:gd name="connsiteY21" fmla="*/ 192369 h 526754"/>
              <a:gd name="connsiteX22" fmla="*/ 200368 w 307108"/>
              <a:gd name="connsiteY22" fmla="*/ 191976 h 526754"/>
              <a:gd name="connsiteX23" fmla="*/ 199319 w 307108"/>
              <a:gd name="connsiteY23" fmla="*/ 191976 h 526754"/>
              <a:gd name="connsiteX24" fmla="*/ 192140 w 307108"/>
              <a:gd name="connsiteY24" fmla="*/ 189942 h 526754"/>
              <a:gd name="connsiteX25" fmla="*/ 193680 w 307108"/>
              <a:gd name="connsiteY25" fmla="*/ 190534 h 526754"/>
              <a:gd name="connsiteX26" fmla="*/ 193680 w 307108"/>
              <a:gd name="connsiteY26" fmla="*/ 190533 h 526754"/>
              <a:gd name="connsiteX27" fmla="*/ 191975 w 307108"/>
              <a:gd name="connsiteY27" fmla="*/ 188435 h 526754"/>
              <a:gd name="connsiteX28" fmla="*/ 187517 w 307108"/>
              <a:gd name="connsiteY28" fmla="*/ 189091 h 526754"/>
              <a:gd name="connsiteX29" fmla="*/ 187517 w 307108"/>
              <a:gd name="connsiteY29" fmla="*/ 189091 h 526754"/>
              <a:gd name="connsiteX30" fmla="*/ 191975 w 307108"/>
              <a:gd name="connsiteY30" fmla="*/ 188437 h 526754"/>
              <a:gd name="connsiteX31" fmla="*/ 183059 w 307108"/>
              <a:gd name="connsiteY31" fmla="*/ 184239 h 526754"/>
              <a:gd name="connsiteX32" fmla="*/ 181616 w 307108"/>
              <a:gd name="connsiteY32" fmla="*/ 185944 h 526754"/>
              <a:gd name="connsiteX33" fmla="*/ 180829 w 307108"/>
              <a:gd name="connsiteY33" fmla="*/ 184501 h 526754"/>
              <a:gd name="connsiteX34" fmla="*/ 180436 w 307108"/>
              <a:gd name="connsiteY34" fmla="*/ 184501 h 526754"/>
              <a:gd name="connsiteX35" fmla="*/ 178338 w 307108"/>
              <a:gd name="connsiteY35" fmla="*/ 185944 h 526754"/>
              <a:gd name="connsiteX36" fmla="*/ 177683 w 307108"/>
              <a:gd name="connsiteY36" fmla="*/ 184895 h 526754"/>
              <a:gd name="connsiteX37" fmla="*/ 177682 w 307108"/>
              <a:gd name="connsiteY37" fmla="*/ 184895 h 526754"/>
              <a:gd name="connsiteX38" fmla="*/ 178338 w 307108"/>
              <a:gd name="connsiteY38" fmla="*/ 185944 h 526754"/>
              <a:gd name="connsiteX39" fmla="*/ 180436 w 307108"/>
              <a:gd name="connsiteY39" fmla="*/ 184502 h 526754"/>
              <a:gd name="connsiteX40" fmla="*/ 180829 w 307108"/>
              <a:gd name="connsiteY40" fmla="*/ 184502 h 526754"/>
              <a:gd name="connsiteX41" fmla="*/ 181616 w 307108"/>
              <a:gd name="connsiteY41" fmla="*/ 185944 h 526754"/>
              <a:gd name="connsiteX42" fmla="*/ 183059 w 307108"/>
              <a:gd name="connsiteY42" fmla="*/ 184239 h 526754"/>
              <a:gd name="connsiteX43" fmla="*/ 183714 w 307108"/>
              <a:gd name="connsiteY43" fmla="*/ 184895 h 526754"/>
              <a:gd name="connsiteX44" fmla="*/ 185419 w 307108"/>
              <a:gd name="connsiteY44" fmla="*/ 184502 h 526754"/>
              <a:gd name="connsiteX45" fmla="*/ 187911 w 307108"/>
              <a:gd name="connsiteY45" fmla="*/ 184895 h 526754"/>
              <a:gd name="connsiteX46" fmla="*/ 190140 w 307108"/>
              <a:gd name="connsiteY46" fmla="*/ 184502 h 526754"/>
              <a:gd name="connsiteX47" fmla="*/ 190140 w 307108"/>
              <a:gd name="connsiteY47" fmla="*/ 184501 h 526754"/>
              <a:gd name="connsiteX48" fmla="*/ 187910 w 307108"/>
              <a:gd name="connsiteY48" fmla="*/ 184894 h 526754"/>
              <a:gd name="connsiteX49" fmla="*/ 185419 w 307108"/>
              <a:gd name="connsiteY49" fmla="*/ 184501 h 526754"/>
              <a:gd name="connsiteX50" fmla="*/ 183714 w 307108"/>
              <a:gd name="connsiteY50" fmla="*/ 184894 h 526754"/>
              <a:gd name="connsiteX51" fmla="*/ 176214 w 307108"/>
              <a:gd name="connsiteY51" fmla="*/ 182993 h 526754"/>
              <a:gd name="connsiteX52" fmla="*/ 176240 w 307108"/>
              <a:gd name="connsiteY52" fmla="*/ 183059 h 526754"/>
              <a:gd name="connsiteX53" fmla="*/ 176633 w 307108"/>
              <a:gd name="connsiteY53" fmla="*/ 183059 h 526754"/>
              <a:gd name="connsiteX54" fmla="*/ 177420 w 307108"/>
              <a:gd name="connsiteY54" fmla="*/ 184239 h 526754"/>
              <a:gd name="connsiteX55" fmla="*/ 177682 w 307108"/>
              <a:gd name="connsiteY55" fmla="*/ 183715 h 526754"/>
              <a:gd name="connsiteX56" fmla="*/ 178076 w 307108"/>
              <a:gd name="connsiteY56" fmla="*/ 184502 h 526754"/>
              <a:gd name="connsiteX57" fmla="*/ 178076 w 307108"/>
              <a:gd name="connsiteY57" fmla="*/ 184501 h 526754"/>
              <a:gd name="connsiteX58" fmla="*/ 177682 w 307108"/>
              <a:gd name="connsiteY58" fmla="*/ 183714 h 526754"/>
              <a:gd name="connsiteX59" fmla="*/ 177420 w 307108"/>
              <a:gd name="connsiteY59" fmla="*/ 184239 h 526754"/>
              <a:gd name="connsiteX60" fmla="*/ 176633 w 307108"/>
              <a:gd name="connsiteY60" fmla="*/ 183059 h 526754"/>
              <a:gd name="connsiteX61" fmla="*/ 176240 w 307108"/>
              <a:gd name="connsiteY61" fmla="*/ 183059 h 526754"/>
              <a:gd name="connsiteX62" fmla="*/ 175191 w 307108"/>
              <a:gd name="connsiteY62" fmla="*/ 180305 h 526754"/>
              <a:gd name="connsiteX63" fmla="*/ 176632 w 307108"/>
              <a:gd name="connsiteY63" fmla="*/ 181617 h 526754"/>
              <a:gd name="connsiteX64" fmla="*/ 176633 w 307108"/>
              <a:gd name="connsiteY64" fmla="*/ 181616 h 526754"/>
              <a:gd name="connsiteX65" fmla="*/ 175453 w 307108"/>
              <a:gd name="connsiteY65" fmla="*/ 178863 h 526754"/>
              <a:gd name="connsiteX66" fmla="*/ 176239 w 307108"/>
              <a:gd name="connsiteY66" fmla="*/ 179519 h 526754"/>
              <a:gd name="connsiteX67" fmla="*/ 176240 w 307108"/>
              <a:gd name="connsiteY67" fmla="*/ 179518 h 526754"/>
              <a:gd name="connsiteX68" fmla="*/ 176239 w 307108"/>
              <a:gd name="connsiteY68" fmla="*/ 177233 h 526754"/>
              <a:gd name="connsiteX69" fmla="*/ 176895 w 307108"/>
              <a:gd name="connsiteY69" fmla="*/ 177421 h 526754"/>
              <a:gd name="connsiteX70" fmla="*/ 176895 w 307108"/>
              <a:gd name="connsiteY70" fmla="*/ 177420 h 526754"/>
              <a:gd name="connsiteX71" fmla="*/ 169159 w 307108"/>
              <a:gd name="connsiteY71" fmla="*/ 162471 h 526754"/>
              <a:gd name="connsiteX72" fmla="*/ 169159 w 307108"/>
              <a:gd name="connsiteY72" fmla="*/ 162472 h 526754"/>
              <a:gd name="connsiteX73" fmla="*/ 169814 w 307108"/>
              <a:gd name="connsiteY73" fmla="*/ 163258 h 526754"/>
              <a:gd name="connsiteX74" fmla="*/ 171257 w 307108"/>
              <a:gd name="connsiteY74" fmla="*/ 164439 h 526754"/>
              <a:gd name="connsiteX75" fmla="*/ 174535 w 307108"/>
              <a:gd name="connsiteY75" fmla="*/ 165357 h 526754"/>
              <a:gd name="connsiteX76" fmla="*/ 174535 w 307108"/>
              <a:gd name="connsiteY76" fmla="*/ 165356 h 526754"/>
              <a:gd name="connsiteX77" fmla="*/ 171257 w 307108"/>
              <a:gd name="connsiteY77" fmla="*/ 164438 h 526754"/>
              <a:gd name="connsiteX78" fmla="*/ 169814 w 307108"/>
              <a:gd name="connsiteY78" fmla="*/ 163258 h 526754"/>
              <a:gd name="connsiteX79" fmla="*/ 166012 w 307108"/>
              <a:gd name="connsiteY79" fmla="*/ 156832 h 526754"/>
              <a:gd name="connsiteX80" fmla="*/ 166012 w 307108"/>
              <a:gd name="connsiteY80" fmla="*/ 156833 h 526754"/>
              <a:gd name="connsiteX81" fmla="*/ 166274 w 307108"/>
              <a:gd name="connsiteY81" fmla="*/ 157620 h 526754"/>
              <a:gd name="connsiteX82" fmla="*/ 166798 w 307108"/>
              <a:gd name="connsiteY82" fmla="*/ 157620 h 526754"/>
              <a:gd name="connsiteX83" fmla="*/ 167061 w 307108"/>
              <a:gd name="connsiteY83" fmla="*/ 158013 h 526754"/>
              <a:gd name="connsiteX84" fmla="*/ 166798 w 307108"/>
              <a:gd name="connsiteY84" fmla="*/ 157619 h 526754"/>
              <a:gd name="connsiteX85" fmla="*/ 166274 w 307108"/>
              <a:gd name="connsiteY85" fmla="*/ 157619 h 526754"/>
              <a:gd name="connsiteX86" fmla="*/ 165209 w 307108"/>
              <a:gd name="connsiteY86" fmla="*/ 155917 h 526754"/>
              <a:gd name="connsiteX87" fmla="*/ 165618 w 307108"/>
              <a:gd name="connsiteY87" fmla="*/ 156571 h 526754"/>
              <a:gd name="connsiteX88" fmla="*/ 166012 w 307108"/>
              <a:gd name="connsiteY88" fmla="*/ 156571 h 526754"/>
              <a:gd name="connsiteX89" fmla="*/ 166012 w 307108"/>
              <a:gd name="connsiteY89" fmla="*/ 156570 h 526754"/>
              <a:gd name="connsiteX90" fmla="*/ 165618 w 307108"/>
              <a:gd name="connsiteY90" fmla="*/ 156570 h 526754"/>
              <a:gd name="connsiteX91" fmla="*/ 161029 w 307108"/>
              <a:gd name="connsiteY91" fmla="*/ 152636 h 526754"/>
              <a:gd name="connsiteX92" fmla="*/ 160373 w 307108"/>
              <a:gd name="connsiteY92" fmla="*/ 153030 h 526754"/>
              <a:gd name="connsiteX93" fmla="*/ 161029 w 307108"/>
              <a:gd name="connsiteY93" fmla="*/ 152637 h 526754"/>
              <a:gd name="connsiteX94" fmla="*/ 161422 w 307108"/>
              <a:gd name="connsiteY94" fmla="*/ 153424 h 526754"/>
              <a:gd name="connsiteX95" fmla="*/ 162078 w 307108"/>
              <a:gd name="connsiteY95" fmla="*/ 153030 h 526754"/>
              <a:gd name="connsiteX96" fmla="*/ 161422 w 307108"/>
              <a:gd name="connsiteY96" fmla="*/ 153423 h 526754"/>
              <a:gd name="connsiteX97" fmla="*/ 159586 w 307108"/>
              <a:gd name="connsiteY97" fmla="*/ 144900 h 526754"/>
              <a:gd name="connsiteX98" fmla="*/ 159980 w 307108"/>
              <a:gd name="connsiteY98" fmla="*/ 145556 h 526754"/>
              <a:gd name="connsiteX99" fmla="*/ 160373 w 307108"/>
              <a:gd name="connsiteY99" fmla="*/ 145556 h 526754"/>
              <a:gd name="connsiteX100" fmla="*/ 160373 w 307108"/>
              <a:gd name="connsiteY100" fmla="*/ 145555 h 526754"/>
              <a:gd name="connsiteX101" fmla="*/ 159980 w 307108"/>
              <a:gd name="connsiteY101" fmla="*/ 145555 h 526754"/>
              <a:gd name="connsiteX102" fmla="*/ 156701 w 307108"/>
              <a:gd name="connsiteY102" fmla="*/ 144113 h 526754"/>
              <a:gd name="connsiteX103" fmla="*/ 157095 w 307108"/>
              <a:gd name="connsiteY103" fmla="*/ 144638 h 526754"/>
              <a:gd name="connsiteX104" fmla="*/ 158144 w 307108"/>
              <a:gd name="connsiteY104" fmla="*/ 144900 h 526754"/>
              <a:gd name="connsiteX105" fmla="*/ 157095 w 307108"/>
              <a:gd name="connsiteY105" fmla="*/ 144637 h 526754"/>
              <a:gd name="connsiteX106" fmla="*/ 156046 w 307108"/>
              <a:gd name="connsiteY106" fmla="*/ 141752 h 526754"/>
              <a:gd name="connsiteX107" fmla="*/ 156046 w 307108"/>
              <a:gd name="connsiteY107" fmla="*/ 141753 h 526754"/>
              <a:gd name="connsiteX108" fmla="*/ 156439 w 307108"/>
              <a:gd name="connsiteY108" fmla="*/ 142671 h 526754"/>
              <a:gd name="connsiteX109" fmla="*/ 156439 w 307108"/>
              <a:gd name="connsiteY109" fmla="*/ 142670 h 526754"/>
              <a:gd name="connsiteX110" fmla="*/ 151718 w 307108"/>
              <a:gd name="connsiteY110" fmla="*/ 139261 h 526754"/>
              <a:gd name="connsiteX111" fmla="*/ 155259 w 307108"/>
              <a:gd name="connsiteY111" fmla="*/ 139655 h 526754"/>
              <a:gd name="connsiteX112" fmla="*/ 156046 w 307108"/>
              <a:gd name="connsiteY112" fmla="*/ 139917 h 526754"/>
              <a:gd name="connsiteX113" fmla="*/ 155259 w 307108"/>
              <a:gd name="connsiteY113" fmla="*/ 139654 h 526754"/>
              <a:gd name="connsiteX114" fmla="*/ 133360 w 307108"/>
              <a:gd name="connsiteY114" fmla="*/ 138474 h 526754"/>
              <a:gd name="connsiteX115" fmla="*/ 131655 w 307108"/>
              <a:gd name="connsiteY115" fmla="*/ 140310 h 526754"/>
              <a:gd name="connsiteX116" fmla="*/ 131000 w 307108"/>
              <a:gd name="connsiteY116" fmla="*/ 139654 h 526754"/>
              <a:gd name="connsiteX117" fmla="*/ 130475 w 307108"/>
              <a:gd name="connsiteY117" fmla="*/ 139654 h 526754"/>
              <a:gd name="connsiteX118" fmla="*/ 129164 w 307108"/>
              <a:gd name="connsiteY118" fmla="*/ 142015 h 526754"/>
              <a:gd name="connsiteX119" fmla="*/ 130475 w 307108"/>
              <a:gd name="connsiteY119" fmla="*/ 139655 h 526754"/>
              <a:gd name="connsiteX120" fmla="*/ 131000 w 307108"/>
              <a:gd name="connsiteY120" fmla="*/ 139655 h 526754"/>
              <a:gd name="connsiteX121" fmla="*/ 131655 w 307108"/>
              <a:gd name="connsiteY121" fmla="*/ 140311 h 526754"/>
              <a:gd name="connsiteX122" fmla="*/ 133360 w 307108"/>
              <a:gd name="connsiteY122" fmla="*/ 138475 h 526754"/>
              <a:gd name="connsiteX123" fmla="*/ 151183 w 307108"/>
              <a:gd name="connsiteY123" fmla="*/ 138092 h 526754"/>
              <a:gd name="connsiteX124" fmla="*/ 151718 w 307108"/>
              <a:gd name="connsiteY124" fmla="*/ 138475 h 526754"/>
              <a:gd name="connsiteX125" fmla="*/ 151718 w 307108"/>
              <a:gd name="connsiteY125" fmla="*/ 138474 h 526754"/>
              <a:gd name="connsiteX126" fmla="*/ 149620 w 307108"/>
              <a:gd name="connsiteY126" fmla="*/ 136769 h 526754"/>
              <a:gd name="connsiteX127" fmla="*/ 149620 w 307108"/>
              <a:gd name="connsiteY127" fmla="*/ 136770 h 526754"/>
              <a:gd name="connsiteX128" fmla="*/ 150276 w 307108"/>
              <a:gd name="connsiteY128" fmla="*/ 136770 h 526754"/>
              <a:gd name="connsiteX129" fmla="*/ 150276 w 307108"/>
              <a:gd name="connsiteY129" fmla="*/ 136769 h 526754"/>
              <a:gd name="connsiteX130" fmla="*/ 148571 w 307108"/>
              <a:gd name="connsiteY130" fmla="*/ 136376 h 526754"/>
              <a:gd name="connsiteX131" fmla="*/ 148178 w 307108"/>
              <a:gd name="connsiteY131" fmla="*/ 136769 h 526754"/>
              <a:gd name="connsiteX132" fmla="*/ 148103 w 307108"/>
              <a:gd name="connsiteY132" fmla="*/ 136582 h 526754"/>
              <a:gd name="connsiteX133" fmla="*/ 148178 w 307108"/>
              <a:gd name="connsiteY133" fmla="*/ 136770 h 526754"/>
              <a:gd name="connsiteX134" fmla="*/ 148571 w 307108"/>
              <a:gd name="connsiteY134" fmla="*/ 136377 h 526754"/>
              <a:gd name="connsiteX135" fmla="*/ 149358 w 307108"/>
              <a:gd name="connsiteY135" fmla="*/ 137032 h 526754"/>
              <a:gd name="connsiteX136" fmla="*/ 149620 w 307108"/>
              <a:gd name="connsiteY136" fmla="*/ 137557 h 526754"/>
              <a:gd name="connsiteX137" fmla="*/ 149620 w 307108"/>
              <a:gd name="connsiteY137" fmla="*/ 137556 h 526754"/>
              <a:gd name="connsiteX138" fmla="*/ 149358 w 307108"/>
              <a:gd name="connsiteY138" fmla="*/ 137032 h 526754"/>
              <a:gd name="connsiteX139" fmla="*/ 147915 w 307108"/>
              <a:gd name="connsiteY139" fmla="*/ 136114 h 526754"/>
              <a:gd name="connsiteX140" fmla="*/ 147522 w 307108"/>
              <a:gd name="connsiteY140" fmla="*/ 136376 h 526754"/>
              <a:gd name="connsiteX141" fmla="*/ 147522 w 307108"/>
              <a:gd name="connsiteY141" fmla="*/ 136377 h 526754"/>
              <a:gd name="connsiteX142" fmla="*/ 147915 w 307108"/>
              <a:gd name="connsiteY142" fmla="*/ 136115 h 526754"/>
              <a:gd name="connsiteX143" fmla="*/ 146735 w 307108"/>
              <a:gd name="connsiteY143" fmla="*/ 136114 h 526754"/>
              <a:gd name="connsiteX144" fmla="*/ 147260 w 307108"/>
              <a:gd name="connsiteY144" fmla="*/ 136377 h 526754"/>
              <a:gd name="connsiteX145" fmla="*/ 147522 w 307108"/>
              <a:gd name="connsiteY145" fmla="*/ 136114 h 526754"/>
              <a:gd name="connsiteX146" fmla="*/ 147260 w 307108"/>
              <a:gd name="connsiteY146" fmla="*/ 136376 h 526754"/>
              <a:gd name="connsiteX147" fmla="*/ 135195 w 307108"/>
              <a:gd name="connsiteY147" fmla="*/ 135590 h 526754"/>
              <a:gd name="connsiteX148" fmla="*/ 133098 w 307108"/>
              <a:gd name="connsiteY148" fmla="*/ 137819 h 526754"/>
              <a:gd name="connsiteX149" fmla="*/ 135196 w 307108"/>
              <a:gd name="connsiteY149" fmla="*/ 135590 h 526754"/>
              <a:gd name="connsiteX150" fmla="*/ 136638 w 307108"/>
              <a:gd name="connsiteY150" fmla="*/ 133098 h 526754"/>
              <a:gd name="connsiteX151" fmla="*/ 134802 w 307108"/>
              <a:gd name="connsiteY151" fmla="*/ 135327 h 526754"/>
              <a:gd name="connsiteX152" fmla="*/ 134961 w 307108"/>
              <a:gd name="connsiteY152" fmla="*/ 135433 h 526754"/>
              <a:gd name="connsiteX153" fmla="*/ 134803 w 307108"/>
              <a:gd name="connsiteY153" fmla="*/ 135327 h 526754"/>
              <a:gd name="connsiteX154" fmla="*/ 137294 w 307108"/>
              <a:gd name="connsiteY154" fmla="*/ 132442 h 526754"/>
              <a:gd name="connsiteX155" fmla="*/ 136900 w 307108"/>
              <a:gd name="connsiteY155" fmla="*/ 133098 h 526754"/>
              <a:gd name="connsiteX156" fmla="*/ 136901 w 307108"/>
              <a:gd name="connsiteY156" fmla="*/ 133098 h 526754"/>
              <a:gd name="connsiteX157" fmla="*/ 137294 w 307108"/>
              <a:gd name="connsiteY157" fmla="*/ 132443 h 526754"/>
              <a:gd name="connsiteX158" fmla="*/ 138081 w 307108"/>
              <a:gd name="connsiteY158" fmla="*/ 132836 h 526754"/>
              <a:gd name="connsiteX159" fmla="*/ 138081 w 307108"/>
              <a:gd name="connsiteY159" fmla="*/ 132835 h 526754"/>
              <a:gd name="connsiteX160" fmla="*/ 138736 w 307108"/>
              <a:gd name="connsiteY160" fmla="*/ 132180 h 526754"/>
              <a:gd name="connsiteX161" fmla="*/ 138343 w 307108"/>
              <a:gd name="connsiteY161" fmla="*/ 132835 h 526754"/>
              <a:gd name="connsiteX162" fmla="*/ 138081 w 307108"/>
              <a:gd name="connsiteY162" fmla="*/ 132442 h 526754"/>
              <a:gd name="connsiteX163" fmla="*/ 138081 w 307108"/>
              <a:gd name="connsiteY163" fmla="*/ 132443 h 526754"/>
              <a:gd name="connsiteX164" fmla="*/ 138343 w 307108"/>
              <a:gd name="connsiteY164" fmla="*/ 132836 h 526754"/>
              <a:gd name="connsiteX165" fmla="*/ 141097 w 307108"/>
              <a:gd name="connsiteY165" fmla="*/ 130738 h 526754"/>
              <a:gd name="connsiteX166" fmla="*/ 142277 w 307108"/>
              <a:gd name="connsiteY166" fmla="*/ 131656 h 526754"/>
              <a:gd name="connsiteX167" fmla="*/ 143719 w 307108"/>
              <a:gd name="connsiteY167" fmla="*/ 132180 h 526754"/>
              <a:gd name="connsiteX168" fmla="*/ 143982 w 307108"/>
              <a:gd name="connsiteY168" fmla="*/ 132443 h 526754"/>
              <a:gd name="connsiteX169" fmla="*/ 144375 w 307108"/>
              <a:gd name="connsiteY169" fmla="*/ 132443 h 526754"/>
              <a:gd name="connsiteX170" fmla="*/ 145424 w 307108"/>
              <a:gd name="connsiteY170" fmla="*/ 133098 h 526754"/>
              <a:gd name="connsiteX171" fmla="*/ 144375 w 307108"/>
              <a:gd name="connsiteY171" fmla="*/ 132442 h 526754"/>
              <a:gd name="connsiteX172" fmla="*/ 143982 w 307108"/>
              <a:gd name="connsiteY172" fmla="*/ 132442 h 526754"/>
              <a:gd name="connsiteX173" fmla="*/ 143719 w 307108"/>
              <a:gd name="connsiteY173" fmla="*/ 132180 h 526754"/>
              <a:gd name="connsiteX174" fmla="*/ 142277 w 307108"/>
              <a:gd name="connsiteY174" fmla="*/ 131655 h 526754"/>
              <a:gd name="connsiteX175" fmla="*/ 240100 w 307108"/>
              <a:gd name="connsiteY175" fmla="*/ 0 h 526754"/>
              <a:gd name="connsiteX176" fmla="*/ 240494 w 307108"/>
              <a:gd name="connsiteY176" fmla="*/ 656 h 526754"/>
              <a:gd name="connsiteX177" fmla="*/ 241150 w 307108"/>
              <a:gd name="connsiteY177" fmla="*/ 0 h 526754"/>
              <a:gd name="connsiteX178" fmla="*/ 241936 w 307108"/>
              <a:gd name="connsiteY178" fmla="*/ 393 h 526754"/>
              <a:gd name="connsiteX179" fmla="*/ 244034 w 307108"/>
              <a:gd name="connsiteY179" fmla="*/ 393 h 526754"/>
              <a:gd name="connsiteX180" fmla="*/ 244297 w 307108"/>
              <a:gd name="connsiteY180" fmla="*/ 656 h 526754"/>
              <a:gd name="connsiteX181" fmla="*/ 244690 w 307108"/>
              <a:gd name="connsiteY181" fmla="*/ 1442 h 526754"/>
              <a:gd name="connsiteX182" fmla="*/ 244690 w 307108"/>
              <a:gd name="connsiteY182" fmla="*/ 2098 h 526754"/>
              <a:gd name="connsiteX183" fmla="*/ 244952 w 307108"/>
              <a:gd name="connsiteY183" fmla="*/ 3540 h 526754"/>
              <a:gd name="connsiteX184" fmla="*/ 244952 w 307108"/>
              <a:gd name="connsiteY184" fmla="*/ 3934 h 526754"/>
              <a:gd name="connsiteX185" fmla="*/ 244952 w 307108"/>
              <a:gd name="connsiteY185" fmla="*/ 4983 h 526754"/>
              <a:gd name="connsiteX186" fmla="*/ 244690 w 307108"/>
              <a:gd name="connsiteY186" fmla="*/ 5376 h 526754"/>
              <a:gd name="connsiteX187" fmla="*/ 245477 w 307108"/>
              <a:gd name="connsiteY187" fmla="*/ 7474 h 526754"/>
              <a:gd name="connsiteX188" fmla="*/ 246395 w 307108"/>
              <a:gd name="connsiteY188" fmla="*/ 9573 h 526754"/>
              <a:gd name="connsiteX189" fmla="*/ 246132 w 307108"/>
              <a:gd name="connsiteY189" fmla="*/ 9573 h 526754"/>
              <a:gd name="connsiteX190" fmla="*/ 246788 w 307108"/>
              <a:gd name="connsiteY190" fmla="*/ 11015 h 526754"/>
              <a:gd name="connsiteX191" fmla="*/ 247575 w 307108"/>
              <a:gd name="connsiteY191" fmla="*/ 11277 h 526754"/>
              <a:gd name="connsiteX192" fmla="*/ 248624 w 307108"/>
              <a:gd name="connsiteY192" fmla="*/ 12457 h 526754"/>
              <a:gd name="connsiteX193" fmla="*/ 247837 w 307108"/>
              <a:gd name="connsiteY193" fmla="*/ 13113 h 526754"/>
              <a:gd name="connsiteX194" fmla="*/ 249411 w 307108"/>
              <a:gd name="connsiteY194" fmla="*/ 14556 h 526754"/>
              <a:gd name="connsiteX195" fmla="*/ 251115 w 307108"/>
              <a:gd name="connsiteY195" fmla="*/ 14556 h 526754"/>
              <a:gd name="connsiteX196" fmla="*/ 250329 w 307108"/>
              <a:gd name="connsiteY196" fmla="*/ 15998 h 526754"/>
              <a:gd name="connsiteX197" fmla="*/ 251771 w 307108"/>
              <a:gd name="connsiteY197" fmla="*/ 18752 h 526754"/>
              <a:gd name="connsiteX198" fmla="*/ 253869 w 307108"/>
              <a:gd name="connsiteY198" fmla="*/ 17703 h 526754"/>
              <a:gd name="connsiteX199" fmla="*/ 255049 w 307108"/>
              <a:gd name="connsiteY199" fmla="*/ 20194 h 526754"/>
              <a:gd name="connsiteX200" fmla="*/ 255312 w 307108"/>
              <a:gd name="connsiteY200" fmla="*/ 20456 h 526754"/>
              <a:gd name="connsiteX201" fmla="*/ 255705 w 307108"/>
              <a:gd name="connsiteY201" fmla="*/ 20456 h 526754"/>
              <a:gd name="connsiteX202" fmla="*/ 256492 w 307108"/>
              <a:gd name="connsiteY202" fmla="*/ 21243 h 526754"/>
              <a:gd name="connsiteX203" fmla="*/ 256754 w 307108"/>
              <a:gd name="connsiteY203" fmla="*/ 20981 h 526754"/>
              <a:gd name="connsiteX204" fmla="*/ 257147 w 307108"/>
              <a:gd name="connsiteY204" fmla="*/ 20981 h 526754"/>
              <a:gd name="connsiteX205" fmla="*/ 258852 w 307108"/>
              <a:gd name="connsiteY205" fmla="*/ 20194 h 526754"/>
              <a:gd name="connsiteX206" fmla="*/ 260032 w 307108"/>
              <a:gd name="connsiteY206" fmla="*/ 19801 h 526754"/>
              <a:gd name="connsiteX207" fmla="*/ 259246 w 307108"/>
              <a:gd name="connsiteY207" fmla="*/ 19014 h 526754"/>
              <a:gd name="connsiteX208" fmla="*/ 260688 w 307108"/>
              <a:gd name="connsiteY208" fmla="*/ 18752 h 526754"/>
              <a:gd name="connsiteX209" fmla="*/ 260950 w 307108"/>
              <a:gd name="connsiteY209" fmla="*/ 19014 h 526754"/>
              <a:gd name="connsiteX210" fmla="*/ 261344 w 307108"/>
              <a:gd name="connsiteY210" fmla="*/ 18752 h 526754"/>
              <a:gd name="connsiteX211" fmla="*/ 263573 w 307108"/>
              <a:gd name="connsiteY211" fmla="*/ 18358 h 526754"/>
              <a:gd name="connsiteX212" fmla="*/ 264229 w 307108"/>
              <a:gd name="connsiteY212" fmla="*/ 19801 h 526754"/>
              <a:gd name="connsiteX213" fmla="*/ 267376 w 307108"/>
              <a:gd name="connsiteY213" fmla="*/ 19538 h 526754"/>
              <a:gd name="connsiteX214" fmla="*/ 267769 w 307108"/>
              <a:gd name="connsiteY214" fmla="*/ 19014 h 526754"/>
              <a:gd name="connsiteX215" fmla="*/ 268031 w 307108"/>
              <a:gd name="connsiteY215" fmla="*/ 19014 h 526754"/>
              <a:gd name="connsiteX216" fmla="*/ 269474 w 307108"/>
              <a:gd name="connsiteY216" fmla="*/ 18752 h 526754"/>
              <a:gd name="connsiteX217" fmla="*/ 269867 w 307108"/>
              <a:gd name="connsiteY217" fmla="*/ 18752 h 526754"/>
              <a:gd name="connsiteX218" fmla="*/ 271572 w 307108"/>
              <a:gd name="connsiteY218" fmla="*/ 18752 h 526754"/>
              <a:gd name="connsiteX219" fmla="*/ 271572 w 307108"/>
              <a:gd name="connsiteY219" fmla="*/ 16916 h 526754"/>
              <a:gd name="connsiteX220" fmla="*/ 273408 w 307108"/>
              <a:gd name="connsiteY220" fmla="*/ 16916 h 526754"/>
              <a:gd name="connsiteX221" fmla="*/ 275899 w 307108"/>
              <a:gd name="connsiteY221" fmla="*/ 17309 h 526754"/>
              <a:gd name="connsiteX222" fmla="*/ 276293 w 307108"/>
              <a:gd name="connsiteY222" fmla="*/ 18358 h 526754"/>
              <a:gd name="connsiteX223" fmla="*/ 277210 w 307108"/>
              <a:gd name="connsiteY223" fmla="*/ 18096 h 526754"/>
              <a:gd name="connsiteX224" fmla="*/ 283111 w 307108"/>
              <a:gd name="connsiteY224" fmla="*/ 19538 h 526754"/>
              <a:gd name="connsiteX225" fmla="*/ 283111 w 307108"/>
              <a:gd name="connsiteY225" fmla="*/ 20981 h 526754"/>
              <a:gd name="connsiteX226" fmla="*/ 283374 w 307108"/>
              <a:gd name="connsiteY226" fmla="*/ 23735 h 526754"/>
              <a:gd name="connsiteX227" fmla="*/ 285865 w 307108"/>
              <a:gd name="connsiteY227" fmla="*/ 23341 h 526754"/>
              <a:gd name="connsiteX228" fmla="*/ 286652 w 307108"/>
              <a:gd name="connsiteY228" fmla="*/ 24784 h 526754"/>
              <a:gd name="connsiteX229" fmla="*/ 286652 w 307108"/>
              <a:gd name="connsiteY229" fmla="*/ 25439 h 526754"/>
              <a:gd name="connsiteX230" fmla="*/ 287308 w 307108"/>
              <a:gd name="connsiteY230" fmla="*/ 26095 h 526754"/>
              <a:gd name="connsiteX231" fmla="*/ 287570 w 307108"/>
              <a:gd name="connsiteY231" fmla="*/ 25833 h 526754"/>
              <a:gd name="connsiteX232" fmla="*/ 288750 w 307108"/>
              <a:gd name="connsiteY232" fmla="*/ 25439 h 526754"/>
              <a:gd name="connsiteX233" fmla="*/ 289012 w 307108"/>
              <a:gd name="connsiteY233" fmla="*/ 25833 h 526754"/>
              <a:gd name="connsiteX234" fmla="*/ 289406 w 307108"/>
              <a:gd name="connsiteY234" fmla="*/ 25177 h 526754"/>
              <a:gd name="connsiteX235" fmla="*/ 290455 w 307108"/>
              <a:gd name="connsiteY235" fmla="*/ 25177 h 526754"/>
              <a:gd name="connsiteX236" fmla="*/ 290848 w 307108"/>
              <a:gd name="connsiteY236" fmla="*/ 24390 h 526754"/>
              <a:gd name="connsiteX237" fmla="*/ 291504 w 307108"/>
              <a:gd name="connsiteY237" fmla="*/ 23341 h 526754"/>
              <a:gd name="connsiteX238" fmla="*/ 291897 w 307108"/>
              <a:gd name="connsiteY238" fmla="*/ 23079 h 526754"/>
              <a:gd name="connsiteX239" fmla="*/ 295044 w 307108"/>
              <a:gd name="connsiteY239" fmla="*/ 23735 h 526754"/>
              <a:gd name="connsiteX240" fmla="*/ 295044 w 307108"/>
              <a:gd name="connsiteY240" fmla="*/ 23341 h 526754"/>
              <a:gd name="connsiteX241" fmla="*/ 296093 w 307108"/>
              <a:gd name="connsiteY241" fmla="*/ 22292 h 526754"/>
              <a:gd name="connsiteX242" fmla="*/ 296487 w 307108"/>
              <a:gd name="connsiteY242" fmla="*/ 22686 h 526754"/>
              <a:gd name="connsiteX243" fmla="*/ 296487 w 307108"/>
              <a:gd name="connsiteY243" fmla="*/ 23341 h 526754"/>
              <a:gd name="connsiteX244" fmla="*/ 296749 w 307108"/>
              <a:gd name="connsiteY244" fmla="*/ 23997 h 526754"/>
              <a:gd name="connsiteX245" fmla="*/ 296093 w 307108"/>
              <a:gd name="connsiteY245" fmla="*/ 23997 h 526754"/>
              <a:gd name="connsiteX246" fmla="*/ 295307 w 307108"/>
              <a:gd name="connsiteY246" fmla="*/ 28062 h 526754"/>
              <a:gd name="connsiteX247" fmla="*/ 294651 w 307108"/>
              <a:gd name="connsiteY247" fmla="*/ 29373 h 526754"/>
              <a:gd name="connsiteX248" fmla="*/ 294389 w 307108"/>
              <a:gd name="connsiteY248" fmla="*/ 30816 h 526754"/>
              <a:gd name="connsiteX249" fmla="*/ 294389 w 307108"/>
              <a:gd name="connsiteY249" fmla="*/ 31209 h 526754"/>
              <a:gd name="connsiteX250" fmla="*/ 297142 w 307108"/>
              <a:gd name="connsiteY250" fmla="*/ 29767 h 526754"/>
              <a:gd name="connsiteX251" fmla="*/ 297929 w 307108"/>
              <a:gd name="connsiteY251" fmla="*/ 29373 h 526754"/>
              <a:gd name="connsiteX252" fmla="*/ 297142 w 307108"/>
              <a:gd name="connsiteY252" fmla="*/ 31996 h 526754"/>
              <a:gd name="connsiteX253" fmla="*/ 296487 w 307108"/>
              <a:gd name="connsiteY253" fmla="*/ 32258 h 526754"/>
              <a:gd name="connsiteX254" fmla="*/ 296487 w 307108"/>
              <a:gd name="connsiteY254" fmla="*/ 33438 h 526754"/>
              <a:gd name="connsiteX255" fmla="*/ 293208 w 307108"/>
              <a:gd name="connsiteY255" fmla="*/ 34750 h 526754"/>
              <a:gd name="connsiteX256" fmla="*/ 291504 w 307108"/>
              <a:gd name="connsiteY256" fmla="*/ 35799 h 526754"/>
              <a:gd name="connsiteX257" fmla="*/ 290192 w 307108"/>
              <a:gd name="connsiteY257" fmla="*/ 37241 h 526754"/>
              <a:gd name="connsiteX258" fmla="*/ 289406 w 307108"/>
              <a:gd name="connsiteY258" fmla="*/ 38290 h 526754"/>
              <a:gd name="connsiteX259" fmla="*/ 289012 w 307108"/>
              <a:gd name="connsiteY259" fmla="*/ 39995 h 526754"/>
              <a:gd name="connsiteX260" fmla="*/ 289012 w 307108"/>
              <a:gd name="connsiteY260" fmla="*/ 41175 h 526754"/>
              <a:gd name="connsiteX261" fmla="*/ 289406 w 307108"/>
              <a:gd name="connsiteY261" fmla="*/ 43273 h 526754"/>
              <a:gd name="connsiteX262" fmla="*/ 290455 w 307108"/>
              <a:gd name="connsiteY262" fmla="*/ 44715 h 526754"/>
              <a:gd name="connsiteX263" fmla="*/ 290848 w 307108"/>
              <a:gd name="connsiteY263" fmla="*/ 45371 h 526754"/>
              <a:gd name="connsiteX264" fmla="*/ 298847 w 307108"/>
              <a:gd name="connsiteY264" fmla="*/ 48912 h 526754"/>
              <a:gd name="connsiteX265" fmla="*/ 303568 w 307108"/>
              <a:gd name="connsiteY265" fmla="*/ 50617 h 526754"/>
              <a:gd name="connsiteX266" fmla="*/ 307108 w 307108"/>
              <a:gd name="connsiteY266" fmla="*/ 52714 h 526754"/>
              <a:gd name="connsiteX267" fmla="*/ 305010 w 307108"/>
              <a:gd name="connsiteY267" fmla="*/ 56255 h 526754"/>
              <a:gd name="connsiteX268" fmla="*/ 305010 w 307108"/>
              <a:gd name="connsiteY268" fmla="*/ 57042 h 526754"/>
              <a:gd name="connsiteX269" fmla="*/ 304617 w 307108"/>
              <a:gd name="connsiteY269" fmla="*/ 57042 h 526754"/>
              <a:gd name="connsiteX270" fmla="*/ 304223 w 307108"/>
              <a:gd name="connsiteY270" fmla="*/ 58091 h 526754"/>
              <a:gd name="connsiteX271" fmla="*/ 303830 w 307108"/>
              <a:gd name="connsiteY271" fmla="*/ 58353 h 526754"/>
              <a:gd name="connsiteX272" fmla="*/ 303830 w 307108"/>
              <a:gd name="connsiteY272" fmla="*/ 58878 h 526754"/>
              <a:gd name="connsiteX273" fmla="*/ 302912 w 307108"/>
              <a:gd name="connsiteY273" fmla="*/ 59533 h 526754"/>
              <a:gd name="connsiteX274" fmla="*/ 302912 w 307108"/>
              <a:gd name="connsiteY274" fmla="*/ 59796 h 526754"/>
              <a:gd name="connsiteX275" fmla="*/ 301732 w 307108"/>
              <a:gd name="connsiteY275" fmla="*/ 60320 h 526754"/>
              <a:gd name="connsiteX276" fmla="*/ 300683 w 307108"/>
              <a:gd name="connsiteY276" fmla="*/ 60976 h 526754"/>
              <a:gd name="connsiteX277" fmla="*/ 299634 w 307108"/>
              <a:gd name="connsiteY277" fmla="*/ 61238 h 526754"/>
              <a:gd name="connsiteX278" fmla="*/ 299372 w 307108"/>
              <a:gd name="connsiteY278" fmla="*/ 61238 h 526754"/>
              <a:gd name="connsiteX279" fmla="*/ 298847 w 307108"/>
              <a:gd name="connsiteY279" fmla="*/ 61238 h 526754"/>
              <a:gd name="connsiteX280" fmla="*/ 297929 w 307108"/>
              <a:gd name="connsiteY280" fmla="*/ 61238 h 526754"/>
              <a:gd name="connsiteX281" fmla="*/ 297142 w 307108"/>
              <a:gd name="connsiteY281" fmla="*/ 61238 h 526754"/>
              <a:gd name="connsiteX282" fmla="*/ 296749 w 307108"/>
              <a:gd name="connsiteY282" fmla="*/ 61238 h 526754"/>
              <a:gd name="connsiteX283" fmla="*/ 295831 w 307108"/>
              <a:gd name="connsiteY283" fmla="*/ 61238 h 526754"/>
              <a:gd name="connsiteX284" fmla="*/ 296093 w 307108"/>
              <a:gd name="connsiteY284" fmla="*/ 61631 h 526754"/>
              <a:gd name="connsiteX285" fmla="*/ 295307 w 307108"/>
              <a:gd name="connsiteY285" fmla="*/ 62025 h 526754"/>
              <a:gd name="connsiteX286" fmla="*/ 289406 w 307108"/>
              <a:gd name="connsiteY286" fmla="*/ 66615 h 526754"/>
              <a:gd name="connsiteX287" fmla="*/ 287963 w 307108"/>
              <a:gd name="connsiteY287" fmla="*/ 67401 h 526754"/>
              <a:gd name="connsiteX288" fmla="*/ 287570 w 307108"/>
              <a:gd name="connsiteY288" fmla="*/ 67663 h 526754"/>
              <a:gd name="connsiteX289" fmla="*/ 286652 w 307108"/>
              <a:gd name="connsiteY289" fmla="*/ 68057 h 526754"/>
              <a:gd name="connsiteX290" fmla="*/ 284816 w 307108"/>
              <a:gd name="connsiteY290" fmla="*/ 68057 h 526754"/>
              <a:gd name="connsiteX291" fmla="*/ 283111 w 307108"/>
              <a:gd name="connsiteY291" fmla="*/ 68057 h 526754"/>
              <a:gd name="connsiteX292" fmla="*/ 282325 w 307108"/>
              <a:gd name="connsiteY292" fmla="*/ 68057 h 526754"/>
              <a:gd name="connsiteX293" fmla="*/ 281276 w 307108"/>
              <a:gd name="connsiteY293" fmla="*/ 67401 h 526754"/>
              <a:gd name="connsiteX294" fmla="*/ 281276 w 307108"/>
              <a:gd name="connsiteY294" fmla="*/ 67663 h 526754"/>
              <a:gd name="connsiteX295" fmla="*/ 280882 w 307108"/>
              <a:gd name="connsiteY295" fmla="*/ 67663 h 526754"/>
              <a:gd name="connsiteX296" fmla="*/ 280489 w 307108"/>
              <a:gd name="connsiteY296" fmla="*/ 67663 h 526754"/>
              <a:gd name="connsiteX297" fmla="*/ 280489 w 307108"/>
              <a:gd name="connsiteY297" fmla="*/ 67401 h 526754"/>
              <a:gd name="connsiteX298" fmla="*/ 280227 w 307108"/>
              <a:gd name="connsiteY298" fmla="*/ 66877 h 526754"/>
              <a:gd name="connsiteX299" fmla="*/ 278784 w 307108"/>
              <a:gd name="connsiteY299" fmla="*/ 67401 h 526754"/>
              <a:gd name="connsiteX300" fmla="*/ 278391 w 307108"/>
              <a:gd name="connsiteY300" fmla="*/ 67663 h 526754"/>
              <a:gd name="connsiteX301" fmla="*/ 277997 w 307108"/>
              <a:gd name="connsiteY301" fmla="*/ 67663 h 526754"/>
              <a:gd name="connsiteX302" fmla="*/ 277735 w 307108"/>
              <a:gd name="connsiteY302" fmla="*/ 67663 h 526754"/>
              <a:gd name="connsiteX303" fmla="*/ 276293 w 307108"/>
              <a:gd name="connsiteY303" fmla="*/ 67663 h 526754"/>
              <a:gd name="connsiteX304" fmla="*/ 275899 w 307108"/>
              <a:gd name="connsiteY304" fmla="*/ 73958 h 526754"/>
              <a:gd name="connsiteX305" fmla="*/ 275506 w 307108"/>
              <a:gd name="connsiteY305" fmla="*/ 78679 h 526754"/>
              <a:gd name="connsiteX306" fmla="*/ 270654 w 307108"/>
              <a:gd name="connsiteY306" fmla="*/ 79596 h 526754"/>
              <a:gd name="connsiteX307" fmla="*/ 269212 w 307108"/>
              <a:gd name="connsiteY307" fmla="*/ 80121 h 526754"/>
              <a:gd name="connsiteX308" fmla="*/ 266327 w 307108"/>
              <a:gd name="connsiteY308" fmla="*/ 80383 h 526754"/>
              <a:gd name="connsiteX309" fmla="*/ 262786 w 307108"/>
              <a:gd name="connsiteY309" fmla="*/ 80121 h 526754"/>
              <a:gd name="connsiteX310" fmla="*/ 262786 w 307108"/>
              <a:gd name="connsiteY310" fmla="*/ 80383 h 526754"/>
              <a:gd name="connsiteX311" fmla="*/ 263048 w 307108"/>
              <a:gd name="connsiteY311" fmla="*/ 81432 h 526754"/>
              <a:gd name="connsiteX312" fmla="*/ 263048 w 307108"/>
              <a:gd name="connsiteY312" fmla="*/ 83530 h 526754"/>
              <a:gd name="connsiteX313" fmla="*/ 263573 w 307108"/>
              <a:gd name="connsiteY313" fmla="*/ 83530 h 526754"/>
              <a:gd name="connsiteX314" fmla="*/ 263573 w 307108"/>
              <a:gd name="connsiteY314" fmla="*/ 84317 h 526754"/>
              <a:gd name="connsiteX315" fmla="*/ 263835 w 307108"/>
              <a:gd name="connsiteY315" fmla="*/ 84317 h 526754"/>
              <a:gd name="connsiteX316" fmla="*/ 263835 w 307108"/>
              <a:gd name="connsiteY316" fmla="*/ 84710 h 526754"/>
              <a:gd name="connsiteX317" fmla="*/ 263573 w 307108"/>
              <a:gd name="connsiteY317" fmla="*/ 85760 h 526754"/>
              <a:gd name="connsiteX318" fmla="*/ 264229 w 307108"/>
              <a:gd name="connsiteY318" fmla="*/ 86415 h 526754"/>
              <a:gd name="connsiteX319" fmla="*/ 264884 w 307108"/>
              <a:gd name="connsiteY319" fmla="*/ 88907 h 526754"/>
              <a:gd name="connsiteX320" fmla="*/ 265278 w 307108"/>
              <a:gd name="connsiteY320" fmla="*/ 90611 h 526754"/>
              <a:gd name="connsiteX321" fmla="*/ 265671 w 307108"/>
              <a:gd name="connsiteY321" fmla="*/ 92841 h 526754"/>
              <a:gd name="connsiteX322" fmla="*/ 265933 w 307108"/>
              <a:gd name="connsiteY322" fmla="*/ 92841 h 526754"/>
              <a:gd name="connsiteX323" fmla="*/ 266327 w 307108"/>
              <a:gd name="connsiteY323" fmla="*/ 94677 h 526754"/>
              <a:gd name="connsiteX324" fmla="*/ 267376 w 307108"/>
              <a:gd name="connsiteY324" fmla="*/ 94283 h 526754"/>
              <a:gd name="connsiteX325" fmla="*/ 269212 w 307108"/>
              <a:gd name="connsiteY325" fmla="*/ 94677 h 526754"/>
              <a:gd name="connsiteX326" fmla="*/ 271310 w 307108"/>
              <a:gd name="connsiteY326" fmla="*/ 93496 h 526754"/>
              <a:gd name="connsiteX327" fmla="*/ 272359 w 307108"/>
              <a:gd name="connsiteY327" fmla="*/ 97692 h 526754"/>
              <a:gd name="connsiteX328" fmla="*/ 273014 w 307108"/>
              <a:gd name="connsiteY328" fmla="*/ 99135 h 526754"/>
              <a:gd name="connsiteX329" fmla="*/ 275899 w 307108"/>
              <a:gd name="connsiteY329" fmla="*/ 99135 h 526754"/>
              <a:gd name="connsiteX330" fmla="*/ 276555 w 307108"/>
              <a:gd name="connsiteY330" fmla="*/ 100971 h 526754"/>
              <a:gd name="connsiteX331" fmla="*/ 276293 w 307108"/>
              <a:gd name="connsiteY331" fmla="*/ 100971 h 526754"/>
              <a:gd name="connsiteX332" fmla="*/ 274194 w 307108"/>
              <a:gd name="connsiteY332" fmla="*/ 101758 h 526754"/>
              <a:gd name="connsiteX333" fmla="*/ 274194 w 307108"/>
              <a:gd name="connsiteY333" fmla="*/ 102413 h 526754"/>
              <a:gd name="connsiteX334" fmla="*/ 273408 w 307108"/>
              <a:gd name="connsiteY334" fmla="*/ 102413 h 526754"/>
              <a:gd name="connsiteX335" fmla="*/ 269212 w 307108"/>
              <a:gd name="connsiteY335" fmla="*/ 102413 h 526754"/>
              <a:gd name="connsiteX336" fmla="*/ 269212 w 307108"/>
              <a:gd name="connsiteY336" fmla="*/ 103856 h 526754"/>
              <a:gd name="connsiteX337" fmla="*/ 267769 w 307108"/>
              <a:gd name="connsiteY337" fmla="*/ 103856 h 526754"/>
              <a:gd name="connsiteX338" fmla="*/ 267769 w 307108"/>
              <a:gd name="connsiteY338" fmla="*/ 104773 h 526754"/>
              <a:gd name="connsiteX339" fmla="*/ 266327 w 307108"/>
              <a:gd name="connsiteY339" fmla="*/ 104773 h 526754"/>
              <a:gd name="connsiteX340" fmla="*/ 266327 w 307108"/>
              <a:gd name="connsiteY340" fmla="*/ 105298 h 526754"/>
              <a:gd name="connsiteX341" fmla="*/ 264229 w 307108"/>
              <a:gd name="connsiteY341" fmla="*/ 105560 h 526754"/>
              <a:gd name="connsiteX342" fmla="*/ 260950 w 307108"/>
              <a:gd name="connsiteY342" fmla="*/ 105560 h 526754"/>
              <a:gd name="connsiteX343" fmla="*/ 260950 w 307108"/>
              <a:gd name="connsiteY343" fmla="*/ 105954 h 526754"/>
              <a:gd name="connsiteX344" fmla="*/ 258852 w 307108"/>
              <a:gd name="connsiteY344" fmla="*/ 105954 h 526754"/>
              <a:gd name="connsiteX345" fmla="*/ 256754 w 307108"/>
              <a:gd name="connsiteY345" fmla="*/ 105560 h 526754"/>
              <a:gd name="connsiteX346" fmla="*/ 255705 w 307108"/>
              <a:gd name="connsiteY346" fmla="*/ 105560 h 526754"/>
              <a:gd name="connsiteX347" fmla="*/ 255705 w 307108"/>
              <a:gd name="connsiteY347" fmla="*/ 106741 h 526754"/>
              <a:gd name="connsiteX348" fmla="*/ 255312 w 307108"/>
              <a:gd name="connsiteY348" fmla="*/ 107396 h 526754"/>
              <a:gd name="connsiteX349" fmla="*/ 257147 w 307108"/>
              <a:gd name="connsiteY349" fmla="*/ 107396 h 526754"/>
              <a:gd name="connsiteX350" fmla="*/ 257147 w 307108"/>
              <a:gd name="connsiteY350" fmla="*/ 108314 h 526754"/>
              <a:gd name="connsiteX351" fmla="*/ 255312 w 307108"/>
              <a:gd name="connsiteY351" fmla="*/ 109494 h 526754"/>
              <a:gd name="connsiteX352" fmla="*/ 255049 w 307108"/>
              <a:gd name="connsiteY352" fmla="*/ 109494 h 526754"/>
              <a:gd name="connsiteX353" fmla="*/ 254394 w 307108"/>
              <a:gd name="connsiteY353" fmla="*/ 110412 h 526754"/>
              <a:gd name="connsiteX354" fmla="*/ 253607 w 307108"/>
              <a:gd name="connsiteY354" fmla="*/ 112641 h 526754"/>
              <a:gd name="connsiteX355" fmla="*/ 253214 w 307108"/>
              <a:gd name="connsiteY355" fmla="*/ 112641 h 526754"/>
              <a:gd name="connsiteX356" fmla="*/ 244034 w 307108"/>
              <a:gd name="connsiteY356" fmla="*/ 110937 h 526754"/>
              <a:gd name="connsiteX357" fmla="*/ 243248 w 307108"/>
              <a:gd name="connsiteY357" fmla="*/ 112379 h 526754"/>
              <a:gd name="connsiteX358" fmla="*/ 243641 w 307108"/>
              <a:gd name="connsiteY358" fmla="*/ 112379 h 526754"/>
              <a:gd name="connsiteX359" fmla="*/ 242854 w 307108"/>
              <a:gd name="connsiteY359" fmla="*/ 113297 h 526754"/>
              <a:gd name="connsiteX360" fmla="*/ 243248 w 307108"/>
              <a:gd name="connsiteY360" fmla="*/ 113690 h 526754"/>
              <a:gd name="connsiteX361" fmla="*/ 241936 w 307108"/>
              <a:gd name="connsiteY361" fmla="*/ 115395 h 526754"/>
              <a:gd name="connsiteX362" fmla="*/ 239051 w 307108"/>
              <a:gd name="connsiteY362" fmla="*/ 113690 h 526754"/>
              <a:gd name="connsiteX363" fmla="*/ 237609 w 307108"/>
              <a:gd name="connsiteY363" fmla="*/ 116182 h 526754"/>
              <a:gd name="connsiteX364" fmla="*/ 235773 w 307108"/>
              <a:gd name="connsiteY364" fmla="*/ 116575 h 526754"/>
              <a:gd name="connsiteX365" fmla="*/ 235117 w 307108"/>
              <a:gd name="connsiteY365" fmla="*/ 116837 h 526754"/>
              <a:gd name="connsiteX366" fmla="*/ 234855 w 307108"/>
              <a:gd name="connsiteY366" fmla="*/ 116837 h 526754"/>
              <a:gd name="connsiteX367" fmla="*/ 234331 w 307108"/>
              <a:gd name="connsiteY367" fmla="*/ 116575 h 526754"/>
              <a:gd name="connsiteX368" fmla="*/ 234331 w 307108"/>
              <a:gd name="connsiteY368" fmla="*/ 115395 h 526754"/>
              <a:gd name="connsiteX369" fmla="*/ 234068 w 307108"/>
              <a:gd name="connsiteY369" fmla="*/ 115133 h 526754"/>
              <a:gd name="connsiteX370" fmla="*/ 234331 w 307108"/>
              <a:gd name="connsiteY370" fmla="*/ 113690 h 526754"/>
              <a:gd name="connsiteX371" fmla="*/ 234068 w 307108"/>
              <a:gd name="connsiteY371" fmla="*/ 113035 h 526754"/>
              <a:gd name="connsiteX372" fmla="*/ 232233 w 307108"/>
              <a:gd name="connsiteY372" fmla="*/ 112641 h 526754"/>
              <a:gd name="connsiteX373" fmla="*/ 231315 w 307108"/>
              <a:gd name="connsiteY373" fmla="*/ 112641 h 526754"/>
              <a:gd name="connsiteX374" fmla="*/ 230790 w 307108"/>
              <a:gd name="connsiteY374" fmla="*/ 112379 h 526754"/>
              <a:gd name="connsiteX375" fmla="*/ 229085 w 307108"/>
              <a:gd name="connsiteY375" fmla="*/ 112379 h 526754"/>
              <a:gd name="connsiteX376" fmla="*/ 228692 w 307108"/>
              <a:gd name="connsiteY376" fmla="*/ 112641 h 526754"/>
              <a:gd name="connsiteX377" fmla="*/ 228036 w 307108"/>
              <a:gd name="connsiteY377" fmla="*/ 112379 h 526754"/>
              <a:gd name="connsiteX378" fmla="*/ 227250 w 307108"/>
              <a:gd name="connsiteY378" fmla="*/ 115395 h 526754"/>
              <a:gd name="connsiteX379" fmla="*/ 226594 w 307108"/>
              <a:gd name="connsiteY379" fmla="*/ 121165 h 526754"/>
              <a:gd name="connsiteX380" fmla="*/ 226594 w 307108"/>
              <a:gd name="connsiteY380" fmla="*/ 122214 h 526754"/>
              <a:gd name="connsiteX381" fmla="*/ 226594 w 307108"/>
              <a:gd name="connsiteY381" fmla="*/ 123263 h 526754"/>
              <a:gd name="connsiteX382" fmla="*/ 227774 w 307108"/>
              <a:gd name="connsiteY382" fmla="*/ 126804 h 526754"/>
              <a:gd name="connsiteX383" fmla="*/ 228036 w 307108"/>
              <a:gd name="connsiteY383" fmla="*/ 128246 h 526754"/>
              <a:gd name="connsiteX384" fmla="*/ 228430 w 307108"/>
              <a:gd name="connsiteY384" fmla="*/ 129557 h 526754"/>
              <a:gd name="connsiteX385" fmla="*/ 228430 w 307108"/>
              <a:gd name="connsiteY385" fmla="*/ 130738 h 526754"/>
              <a:gd name="connsiteX386" fmla="*/ 228036 w 307108"/>
              <a:gd name="connsiteY386" fmla="*/ 131655 h 526754"/>
              <a:gd name="connsiteX387" fmla="*/ 228036 w 307108"/>
              <a:gd name="connsiteY387" fmla="*/ 132835 h 526754"/>
              <a:gd name="connsiteX388" fmla="*/ 227774 w 307108"/>
              <a:gd name="connsiteY388" fmla="*/ 133622 h 526754"/>
              <a:gd name="connsiteX389" fmla="*/ 224234 w 307108"/>
              <a:gd name="connsiteY389" fmla="*/ 139917 h 526754"/>
              <a:gd name="connsiteX390" fmla="*/ 223053 w 307108"/>
              <a:gd name="connsiteY390" fmla="*/ 141359 h 526754"/>
              <a:gd name="connsiteX391" fmla="*/ 224889 w 307108"/>
              <a:gd name="connsiteY391" fmla="*/ 143195 h 526754"/>
              <a:gd name="connsiteX392" fmla="*/ 225152 w 307108"/>
              <a:gd name="connsiteY392" fmla="*/ 143195 h 526754"/>
              <a:gd name="connsiteX393" fmla="*/ 225676 w 307108"/>
              <a:gd name="connsiteY393" fmla="*/ 143195 h 526754"/>
              <a:gd name="connsiteX394" fmla="*/ 226332 w 307108"/>
              <a:gd name="connsiteY394" fmla="*/ 144113 h 526754"/>
              <a:gd name="connsiteX395" fmla="*/ 226987 w 307108"/>
              <a:gd name="connsiteY395" fmla="*/ 144900 h 526754"/>
              <a:gd name="connsiteX396" fmla="*/ 228036 w 307108"/>
              <a:gd name="connsiteY396" fmla="*/ 143457 h 526754"/>
              <a:gd name="connsiteX397" fmla="*/ 229479 w 307108"/>
              <a:gd name="connsiteY397" fmla="*/ 142408 h 526754"/>
              <a:gd name="connsiteX398" fmla="*/ 231577 w 307108"/>
              <a:gd name="connsiteY398" fmla="*/ 142015 h 526754"/>
              <a:gd name="connsiteX399" fmla="*/ 232233 w 307108"/>
              <a:gd name="connsiteY399" fmla="*/ 141752 h 526754"/>
              <a:gd name="connsiteX400" fmla="*/ 233019 w 307108"/>
              <a:gd name="connsiteY400" fmla="*/ 140966 h 526754"/>
              <a:gd name="connsiteX401" fmla="*/ 233413 w 307108"/>
              <a:gd name="connsiteY401" fmla="*/ 140966 h 526754"/>
              <a:gd name="connsiteX402" fmla="*/ 233675 w 307108"/>
              <a:gd name="connsiteY402" fmla="*/ 140572 h 526754"/>
              <a:gd name="connsiteX403" fmla="*/ 233413 w 307108"/>
              <a:gd name="connsiteY403" fmla="*/ 140572 h 526754"/>
              <a:gd name="connsiteX404" fmla="*/ 233675 w 307108"/>
              <a:gd name="connsiteY404" fmla="*/ 140310 h 526754"/>
              <a:gd name="connsiteX405" fmla="*/ 234331 w 307108"/>
              <a:gd name="connsiteY405" fmla="*/ 140310 h 526754"/>
              <a:gd name="connsiteX406" fmla="*/ 234068 w 307108"/>
              <a:gd name="connsiteY406" fmla="*/ 139917 h 526754"/>
              <a:gd name="connsiteX407" fmla="*/ 234331 w 307108"/>
              <a:gd name="connsiteY407" fmla="*/ 139654 h 526754"/>
              <a:gd name="connsiteX408" fmla="*/ 234331 w 307108"/>
              <a:gd name="connsiteY408" fmla="*/ 139261 h 526754"/>
              <a:gd name="connsiteX409" fmla="*/ 235117 w 307108"/>
              <a:gd name="connsiteY409" fmla="*/ 139261 h 526754"/>
              <a:gd name="connsiteX410" fmla="*/ 235511 w 307108"/>
              <a:gd name="connsiteY410" fmla="*/ 138474 h 526754"/>
              <a:gd name="connsiteX411" fmla="*/ 235773 w 307108"/>
              <a:gd name="connsiteY411" fmla="*/ 138212 h 526754"/>
              <a:gd name="connsiteX412" fmla="*/ 235773 w 307108"/>
              <a:gd name="connsiteY412" fmla="*/ 137819 h 526754"/>
              <a:gd name="connsiteX413" fmla="*/ 236167 w 307108"/>
              <a:gd name="connsiteY413" fmla="*/ 137819 h 526754"/>
              <a:gd name="connsiteX414" fmla="*/ 236167 w 307108"/>
              <a:gd name="connsiteY414" fmla="*/ 138474 h 526754"/>
              <a:gd name="connsiteX415" fmla="*/ 238396 w 307108"/>
              <a:gd name="connsiteY415" fmla="*/ 140572 h 526754"/>
              <a:gd name="connsiteX416" fmla="*/ 238658 w 307108"/>
              <a:gd name="connsiteY416" fmla="*/ 143457 h 526754"/>
              <a:gd name="connsiteX417" fmla="*/ 239314 w 307108"/>
              <a:gd name="connsiteY417" fmla="*/ 144900 h 526754"/>
              <a:gd name="connsiteX418" fmla="*/ 239707 w 307108"/>
              <a:gd name="connsiteY418" fmla="*/ 145555 h 526754"/>
              <a:gd name="connsiteX419" fmla="*/ 239707 w 307108"/>
              <a:gd name="connsiteY419" fmla="*/ 146342 h 526754"/>
              <a:gd name="connsiteX420" fmla="*/ 240494 w 307108"/>
              <a:gd name="connsiteY420" fmla="*/ 147391 h 526754"/>
              <a:gd name="connsiteX421" fmla="*/ 239707 w 307108"/>
              <a:gd name="connsiteY421" fmla="*/ 147653 h 526754"/>
              <a:gd name="connsiteX422" fmla="*/ 239707 w 307108"/>
              <a:gd name="connsiteY422" fmla="*/ 148047 h 526754"/>
              <a:gd name="connsiteX423" fmla="*/ 238658 w 307108"/>
              <a:gd name="connsiteY423" fmla="*/ 148440 h 526754"/>
              <a:gd name="connsiteX424" fmla="*/ 238658 w 307108"/>
              <a:gd name="connsiteY424" fmla="*/ 148833 h 526754"/>
              <a:gd name="connsiteX425" fmla="*/ 237871 w 307108"/>
              <a:gd name="connsiteY425" fmla="*/ 148833 h 526754"/>
              <a:gd name="connsiteX426" fmla="*/ 238658 w 307108"/>
              <a:gd name="connsiteY426" fmla="*/ 150538 h 526754"/>
              <a:gd name="connsiteX427" fmla="*/ 239051 w 307108"/>
              <a:gd name="connsiteY427" fmla="*/ 150538 h 526754"/>
              <a:gd name="connsiteX428" fmla="*/ 239314 w 307108"/>
              <a:gd name="connsiteY428" fmla="*/ 151194 h 526754"/>
              <a:gd name="connsiteX429" fmla="*/ 240100 w 307108"/>
              <a:gd name="connsiteY429" fmla="*/ 150932 h 526754"/>
              <a:gd name="connsiteX430" fmla="*/ 241412 w 307108"/>
              <a:gd name="connsiteY430" fmla="*/ 154735 h 526754"/>
              <a:gd name="connsiteX431" fmla="*/ 240100 w 307108"/>
              <a:gd name="connsiteY431" fmla="*/ 155521 h 526754"/>
              <a:gd name="connsiteX432" fmla="*/ 241150 w 307108"/>
              <a:gd name="connsiteY432" fmla="*/ 156570 h 526754"/>
              <a:gd name="connsiteX433" fmla="*/ 240494 w 307108"/>
              <a:gd name="connsiteY433" fmla="*/ 156832 h 526754"/>
              <a:gd name="connsiteX434" fmla="*/ 242854 w 307108"/>
              <a:gd name="connsiteY434" fmla="*/ 159062 h 526754"/>
              <a:gd name="connsiteX435" fmla="*/ 241412 w 307108"/>
              <a:gd name="connsiteY435" fmla="*/ 159455 h 526754"/>
              <a:gd name="connsiteX436" fmla="*/ 240756 w 307108"/>
              <a:gd name="connsiteY436" fmla="*/ 159455 h 526754"/>
              <a:gd name="connsiteX437" fmla="*/ 240100 w 307108"/>
              <a:gd name="connsiteY437" fmla="*/ 159717 h 526754"/>
              <a:gd name="connsiteX438" fmla="*/ 239314 w 307108"/>
              <a:gd name="connsiteY438" fmla="*/ 159455 h 526754"/>
              <a:gd name="connsiteX439" fmla="*/ 238658 w 307108"/>
              <a:gd name="connsiteY439" fmla="*/ 160111 h 526754"/>
              <a:gd name="connsiteX440" fmla="*/ 239051 w 307108"/>
              <a:gd name="connsiteY440" fmla="*/ 161160 h 526754"/>
              <a:gd name="connsiteX441" fmla="*/ 237871 w 307108"/>
              <a:gd name="connsiteY441" fmla="*/ 161816 h 526754"/>
              <a:gd name="connsiteX442" fmla="*/ 237871 w 307108"/>
              <a:gd name="connsiteY442" fmla="*/ 162209 h 526754"/>
              <a:gd name="connsiteX443" fmla="*/ 236560 w 307108"/>
              <a:gd name="connsiteY443" fmla="*/ 162471 h 526754"/>
              <a:gd name="connsiteX444" fmla="*/ 236560 w 307108"/>
              <a:gd name="connsiteY444" fmla="*/ 162209 h 526754"/>
              <a:gd name="connsiteX445" fmla="*/ 234855 w 307108"/>
              <a:gd name="connsiteY445" fmla="*/ 162471 h 526754"/>
              <a:gd name="connsiteX446" fmla="*/ 234331 w 307108"/>
              <a:gd name="connsiteY446" fmla="*/ 158275 h 526754"/>
              <a:gd name="connsiteX447" fmla="*/ 231577 w 307108"/>
              <a:gd name="connsiteY447" fmla="*/ 159062 h 526754"/>
              <a:gd name="connsiteX448" fmla="*/ 230790 w 307108"/>
              <a:gd name="connsiteY448" fmla="*/ 157357 h 526754"/>
              <a:gd name="connsiteX449" fmla="*/ 228430 w 307108"/>
              <a:gd name="connsiteY449" fmla="*/ 157357 h 526754"/>
              <a:gd name="connsiteX450" fmla="*/ 227250 w 307108"/>
              <a:gd name="connsiteY450" fmla="*/ 157619 h 526754"/>
              <a:gd name="connsiteX451" fmla="*/ 226594 w 307108"/>
              <a:gd name="connsiteY451" fmla="*/ 156570 h 526754"/>
              <a:gd name="connsiteX452" fmla="*/ 221349 w 307108"/>
              <a:gd name="connsiteY452" fmla="*/ 159717 h 526754"/>
              <a:gd name="connsiteX453" fmla="*/ 218857 w 307108"/>
              <a:gd name="connsiteY453" fmla="*/ 162209 h 526754"/>
              <a:gd name="connsiteX454" fmla="*/ 219513 w 307108"/>
              <a:gd name="connsiteY454" fmla="*/ 163258 h 526754"/>
              <a:gd name="connsiteX455" fmla="*/ 219513 w 307108"/>
              <a:gd name="connsiteY455" fmla="*/ 166143 h 526754"/>
              <a:gd name="connsiteX456" fmla="*/ 217677 w 307108"/>
              <a:gd name="connsiteY456" fmla="*/ 166143 h 526754"/>
              <a:gd name="connsiteX457" fmla="*/ 218333 w 307108"/>
              <a:gd name="connsiteY457" fmla="*/ 166799 h 526754"/>
              <a:gd name="connsiteX458" fmla="*/ 217415 w 307108"/>
              <a:gd name="connsiteY458" fmla="*/ 167454 h 526754"/>
              <a:gd name="connsiteX459" fmla="*/ 218333 w 307108"/>
              <a:gd name="connsiteY459" fmla="*/ 169290 h 526754"/>
              <a:gd name="connsiteX460" fmla="*/ 220169 w 307108"/>
              <a:gd name="connsiteY460" fmla="*/ 172437 h 526754"/>
              <a:gd name="connsiteX461" fmla="*/ 220693 w 307108"/>
              <a:gd name="connsiteY461" fmla="*/ 173617 h 526754"/>
              <a:gd name="connsiteX462" fmla="*/ 220955 w 307108"/>
              <a:gd name="connsiteY462" fmla="*/ 175978 h 526754"/>
              <a:gd name="connsiteX463" fmla="*/ 221349 w 307108"/>
              <a:gd name="connsiteY463" fmla="*/ 177158 h 526754"/>
              <a:gd name="connsiteX464" fmla="*/ 220955 w 307108"/>
              <a:gd name="connsiteY464" fmla="*/ 177813 h 526754"/>
              <a:gd name="connsiteX465" fmla="*/ 220693 w 307108"/>
              <a:gd name="connsiteY465" fmla="*/ 178076 h 526754"/>
              <a:gd name="connsiteX466" fmla="*/ 220169 w 307108"/>
              <a:gd name="connsiteY466" fmla="*/ 178076 h 526754"/>
              <a:gd name="connsiteX467" fmla="*/ 219513 w 307108"/>
              <a:gd name="connsiteY467" fmla="*/ 177813 h 526754"/>
              <a:gd name="connsiteX468" fmla="*/ 219513 w 307108"/>
              <a:gd name="connsiteY468" fmla="*/ 177420 h 526754"/>
              <a:gd name="connsiteX469" fmla="*/ 219513 w 307108"/>
              <a:gd name="connsiteY469" fmla="*/ 176633 h 526754"/>
              <a:gd name="connsiteX470" fmla="*/ 217415 w 307108"/>
              <a:gd name="connsiteY470" fmla="*/ 175715 h 526754"/>
              <a:gd name="connsiteX471" fmla="*/ 216628 w 307108"/>
              <a:gd name="connsiteY471" fmla="*/ 174273 h 526754"/>
              <a:gd name="connsiteX472" fmla="*/ 214137 w 307108"/>
              <a:gd name="connsiteY472" fmla="*/ 176371 h 526754"/>
              <a:gd name="connsiteX473" fmla="*/ 214137 w 307108"/>
              <a:gd name="connsiteY473" fmla="*/ 175978 h 526754"/>
              <a:gd name="connsiteX474" fmla="*/ 213219 w 307108"/>
              <a:gd name="connsiteY474" fmla="*/ 177158 h 526754"/>
              <a:gd name="connsiteX475" fmla="*/ 212432 w 307108"/>
              <a:gd name="connsiteY475" fmla="*/ 177420 h 526754"/>
              <a:gd name="connsiteX476" fmla="*/ 212694 w 307108"/>
              <a:gd name="connsiteY476" fmla="*/ 178076 h 526754"/>
              <a:gd name="connsiteX477" fmla="*/ 212038 w 307108"/>
              <a:gd name="connsiteY477" fmla="*/ 178863 h 526754"/>
              <a:gd name="connsiteX478" fmla="*/ 212432 w 307108"/>
              <a:gd name="connsiteY478" fmla="*/ 179518 h 526754"/>
              <a:gd name="connsiteX479" fmla="*/ 210596 w 307108"/>
              <a:gd name="connsiteY479" fmla="*/ 179912 h 526754"/>
              <a:gd name="connsiteX480" fmla="*/ 210334 w 307108"/>
              <a:gd name="connsiteY480" fmla="*/ 178600 h 526754"/>
              <a:gd name="connsiteX481" fmla="*/ 210334 w 307108"/>
              <a:gd name="connsiteY481" fmla="*/ 178076 h 526754"/>
              <a:gd name="connsiteX482" fmla="*/ 209678 w 307108"/>
              <a:gd name="connsiteY482" fmla="*/ 177420 h 526754"/>
              <a:gd name="connsiteX483" fmla="*/ 208498 w 307108"/>
              <a:gd name="connsiteY483" fmla="*/ 178863 h 526754"/>
              <a:gd name="connsiteX484" fmla="*/ 207449 w 307108"/>
              <a:gd name="connsiteY484" fmla="*/ 180305 h 526754"/>
              <a:gd name="connsiteX485" fmla="*/ 207055 w 307108"/>
              <a:gd name="connsiteY485" fmla="*/ 180305 h 526754"/>
              <a:gd name="connsiteX486" fmla="*/ 206793 w 307108"/>
              <a:gd name="connsiteY486" fmla="*/ 180961 h 526754"/>
              <a:gd name="connsiteX487" fmla="*/ 207449 w 307108"/>
              <a:gd name="connsiteY487" fmla="*/ 181616 h 526754"/>
              <a:gd name="connsiteX488" fmla="*/ 205613 w 307108"/>
              <a:gd name="connsiteY488" fmla="*/ 183714 h 526754"/>
              <a:gd name="connsiteX489" fmla="*/ 205351 w 307108"/>
              <a:gd name="connsiteY489" fmla="*/ 183714 h 526754"/>
              <a:gd name="connsiteX490" fmla="*/ 206400 w 307108"/>
              <a:gd name="connsiteY490" fmla="*/ 184501 h 526754"/>
              <a:gd name="connsiteX491" fmla="*/ 206400 w 307108"/>
              <a:gd name="connsiteY491" fmla="*/ 185157 h 526754"/>
              <a:gd name="connsiteX492" fmla="*/ 207055 w 307108"/>
              <a:gd name="connsiteY492" fmla="*/ 185944 h 526754"/>
              <a:gd name="connsiteX493" fmla="*/ 207055 w 307108"/>
              <a:gd name="connsiteY493" fmla="*/ 186337 h 526754"/>
              <a:gd name="connsiteX494" fmla="*/ 207449 w 307108"/>
              <a:gd name="connsiteY494" fmla="*/ 186599 h 526754"/>
              <a:gd name="connsiteX495" fmla="*/ 208498 w 307108"/>
              <a:gd name="connsiteY495" fmla="*/ 190271 h 526754"/>
              <a:gd name="connsiteX496" fmla="*/ 208498 w 307108"/>
              <a:gd name="connsiteY496" fmla="*/ 190271 h 526754"/>
              <a:gd name="connsiteX497" fmla="*/ 210990 w 307108"/>
              <a:gd name="connsiteY497" fmla="*/ 190271 h 526754"/>
              <a:gd name="connsiteX498" fmla="*/ 210990 w 307108"/>
              <a:gd name="connsiteY498" fmla="*/ 191714 h 526754"/>
              <a:gd name="connsiteX499" fmla="*/ 211383 w 307108"/>
              <a:gd name="connsiteY499" fmla="*/ 193156 h 526754"/>
              <a:gd name="connsiteX500" fmla="*/ 210990 w 307108"/>
              <a:gd name="connsiteY500" fmla="*/ 195517 h 526754"/>
              <a:gd name="connsiteX501" fmla="*/ 212039 w 307108"/>
              <a:gd name="connsiteY501" fmla="*/ 194730 h 526754"/>
              <a:gd name="connsiteX502" fmla="*/ 212039 w 307108"/>
              <a:gd name="connsiteY502" fmla="*/ 196697 h 526754"/>
              <a:gd name="connsiteX503" fmla="*/ 211383 w 307108"/>
              <a:gd name="connsiteY503" fmla="*/ 196697 h 526754"/>
              <a:gd name="connsiteX504" fmla="*/ 211383 w 307108"/>
              <a:gd name="connsiteY504" fmla="*/ 197615 h 526754"/>
              <a:gd name="connsiteX505" fmla="*/ 210596 w 307108"/>
              <a:gd name="connsiteY505" fmla="*/ 197615 h 526754"/>
              <a:gd name="connsiteX506" fmla="*/ 210596 w 307108"/>
              <a:gd name="connsiteY506" fmla="*/ 198401 h 526754"/>
              <a:gd name="connsiteX507" fmla="*/ 210334 w 307108"/>
              <a:gd name="connsiteY507" fmla="*/ 198795 h 526754"/>
              <a:gd name="connsiteX508" fmla="*/ 210990 w 307108"/>
              <a:gd name="connsiteY508" fmla="*/ 199057 h 526754"/>
              <a:gd name="connsiteX509" fmla="*/ 209154 w 307108"/>
              <a:gd name="connsiteY509" fmla="*/ 202991 h 526754"/>
              <a:gd name="connsiteX510" fmla="*/ 208891 w 307108"/>
              <a:gd name="connsiteY510" fmla="*/ 202598 h 526754"/>
              <a:gd name="connsiteX511" fmla="*/ 208236 w 307108"/>
              <a:gd name="connsiteY511" fmla="*/ 202991 h 526754"/>
              <a:gd name="connsiteX512" fmla="*/ 208891 w 307108"/>
              <a:gd name="connsiteY512" fmla="*/ 204040 h 526754"/>
              <a:gd name="connsiteX513" fmla="*/ 208236 w 307108"/>
              <a:gd name="connsiteY513" fmla="*/ 204434 h 526754"/>
              <a:gd name="connsiteX514" fmla="*/ 209154 w 307108"/>
              <a:gd name="connsiteY514" fmla="*/ 205876 h 526754"/>
              <a:gd name="connsiteX515" fmla="*/ 210334 w 307108"/>
              <a:gd name="connsiteY515" fmla="*/ 205483 h 526754"/>
              <a:gd name="connsiteX516" fmla="*/ 210596 w 307108"/>
              <a:gd name="connsiteY516" fmla="*/ 207187 h 526754"/>
              <a:gd name="connsiteX517" fmla="*/ 213481 w 307108"/>
              <a:gd name="connsiteY517" fmla="*/ 206532 h 526754"/>
              <a:gd name="connsiteX518" fmla="*/ 215317 w 307108"/>
              <a:gd name="connsiteY518" fmla="*/ 207187 h 526754"/>
              <a:gd name="connsiteX519" fmla="*/ 215317 w 307108"/>
              <a:gd name="connsiteY519" fmla="*/ 207581 h 526754"/>
              <a:gd name="connsiteX520" fmla="*/ 216235 w 307108"/>
              <a:gd name="connsiteY520" fmla="*/ 208236 h 526754"/>
              <a:gd name="connsiteX521" fmla="*/ 217677 w 307108"/>
              <a:gd name="connsiteY521" fmla="*/ 208892 h 526754"/>
              <a:gd name="connsiteX522" fmla="*/ 218333 w 307108"/>
              <a:gd name="connsiteY522" fmla="*/ 208236 h 526754"/>
              <a:gd name="connsiteX523" fmla="*/ 219906 w 307108"/>
              <a:gd name="connsiteY523" fmla="*/ 209679 h 526754"/>
              <a:gd name="connsiteX524" fmla="*/ 214530 w 307108"/>
              <a:gd name="connsiteY524" fmla="*/ 215711 h 526754"/>
              <a:gd name="connsiteX525" fmla="*/ 213219 w 307108"/>
              <a:gd name="connsiteY525" fmla="*/ 217153 h 526754"/>
              <a:gd name="connsiteX526" fmla="*/ 214137 w 307108"/>
              <a:gd name="connsiteY526" fmla="*/ 217940 h 526754"/>
              <a:gd name="connsiteX527" fmla="*/ 220693 w 307108"/>
              <a:gd name="connsiteY527" fmla="*/ 222398 h 526754"/>
              <a:gd name="connsiteX528" fmla="*/ 219906 w 307108"/>
              <a:gd name="connsiteY528" fmla="*/ 223841 h 526754"/>
              <a:gd name="connsiteX529" fmla="*/ 219251 w 307108"/>
              <a:gd name="connsiteY529" fmla="*/ 224234 h 526754"/>
              <a:gd name="connsiteX530" fmla="*/ 217022 w 307108"/>
              <a:gd name="connsiteY530" fmla="*/ 225677 h 526754"/>
              <a:gd name="connsiteX531" fmla="*/ 216628 w 307108"/>
              <a:gd name="connsiteY531" fmla="*/ 226332 h 526754"/>
              <a:gd name="connsiteX532" fmla="*/ 214530 w 307108"/>
              <a:gd name="connsiteY532" fmla="*/ 226988 h 526754"/>
              <a:gd name="connsiteX533" fmla="*/ 214530 w 307108"/>
              <a:gd name="connsiteY533" fmla="*/ 226595 h 526754"/>
              <a:gd name="connsiteX534" fmla="*/ 211776 w 307108"/>
              <a:gd name="connsiteY534" fmla="*/ 227775 h 526754"/>
              <a:gd name="connsiteX535" fmla="*/ 211383 w 307108"/>
              <a:gd name="connsiteY535" fmla="*/ 226988 h 526754"/>
              <a:gd name="connsiteX536" fmla="*/ 210334 w 307108"/>
              <a:gd name="connsiteY536" fmla="*/ 227381 h 526754"/>
              <a:gd name="connsiteX537" fmla="*/ 210596 w 307108"/>
              <a:gd name="connsiteY537" fmla="*/ 229873 h 526754"/>
              <a:gd name="connsiteX538" fmla="*/ 213219 w 307108"/>
              <a:gd name="connsiteY538" fmla="*/ 228693 h 526754"/>
              <a:gd name="connsiteX539" fmla="*/ 213874 w 307108"/>
              <a:gd name="connsiteY539" fmla="*/ 229873 h 526754"/>
              <a:gd name="connsiteX540" fmla="*/ 214137 w 307108"/>
              <a:gd name="connsiteY540" fmla="*/ 229480 h 526754"/>
              <a:gd name="connsiteX541" fmla="*/ 214792 w 307108"/>
              <a:gd name="connsiteY541" fmla="*/ 230660 h 526754"/>
              <a:gd name="connsiteX542" fmla="*/ 213481 w 307108"/>
              <a:gd name="connsiteY542" fmla="*/ 231315 h 526754"/>
              <a:gd name="connsiteX543" fmla="*/ 214137 w 307108"/>
              <a:gd name="connsiteY543" fmla="*/ 232758 h 526754"/>
              <a:gd name="connsiteX544" fmla="*/ 214530 w 307108"/>
              <a:gd name="connsiteY544" fmla="*/ 234069 h 526754"/>
              <a:gd name="connsiteX545" fmla="*/ 214792 w 307108"/>
              <a:gd name="connsiteY545" fmla="*/ 235118 h 526754"/>
              <a:gd name="connsiteX546" fmla="*/ 213219 w 307108"/>
              <a:gd name="connsiteY546" fmla="*/ 235118 h 526754"/>
              <a:gd name="connsiteX547" fmla="*/ 213219 w 307108"/>
              <a:gd name="connsiteY547" fmla="*/ 236561 h 526754"/>
              <a:gd name="connsiteX548" fmla="*/ 212039 w 307108"/>
              <a:gd name="connsiteY548" fmla="*/ 236954 h 526754"/>
              <a:gd name="connsiteX549" fmla="*/ 212039 w 307108"/>
              <a:gd name="connsiteY549" fmla="*/ 239052 h 526754"/>
              <a:gd name="connsiteX550" fmla="*/ 212694 w 307108"/>
              <a:gd name="connsiteY550" fmla="*/ 239445 h 526754"/>
              <a:gd name="connsiteX551" fmla="*/ 213481 w 307108"/>
              <a:gd name="connsiteY551" fmla="*/ 242593 h 526754"/>
              <a:gd name="connsiteX552" fmla="*/ 214792 w 307108"/>
              <a:gd name="connsiteY552" fmla="*/ 243117 h 526754"/>
              <a:gd name="connsiteX553" fmla="*/ 214792 w 307108"/>
              <a:gd name="connsiteY553" fmla="*/ 245215 h 526754"/>
              <a:gd name="connsiteX554" fmla="*/ 215973 w 307108"/>
              <a:gd name="connsiteY554" fmla="*/ 245215 h 526754"/>
              <a:gd name="connsiteX555" fmla="*/ 216628 w 307108"/>
              <a:gd name="connsiteY555" fmla="*/ 246527 h 526754"/>
              <a:gd name="connsiteX556" fmla="*/ 217022 w 307108"/>
              <a:gd name="connsiteY556" fmla="*/ 251116 h 526754"/>
              <a:gd name="connsiteX557" fmla="*/ 219251 w 307108"/>
              <a:gd name="connsiteY557" fmla="*/ 250854 h 526754"/>
              <a:gd name="connsiteX558" fmla="*/ 221611 w 307108"/>
              <a:gd name="connsiteY558" fmla="*/ 251509 h 526754"/>
              <a:gd name="connsiteX559" fmla="*/ 223709 w 307108"/>
              <a:gd name="connsiteY559" fmla="*/ 251116 h 526754"/>
              <a:gd name="connsiteX560" fmla="*/ 224234 w 307108"/>
              <a:gd name="connsiteY560" fmla="*/ 254394 h 526754"/>
              <a:gd name="connsiteX561" fmla="*/ 224496 w 307108"/>
              <a:gd name="connsiteY561" fmla="*/ 255837 h 526754"/>
              <a:gd name="connsiteX562" fmla="*/ 226332 w 307108"/>
              <a:gd name="connsiteY562" fmla="*/ 255312 h 526754"/>
              <a:gd name="connsiteX563" fmla="*/ 226332 w 307108"/>
              <a:gd name="connsiteY563" fmla="*/ 257279 h 526754"/>
              <a:gd name="connsiteX564" fmla="*/ 226332 w 307108"/>
              <a:gd name="connsiteY564" fmla="*/ 258591 h 526754"/>
              <a:gd name="connsiteX565" fmla="*/ 223447 w 307108"/>
              <a:gd name="connsiteY565" fmla="*/ 258853 h 526754"/>
              <a:gd name="connsiteX566" fmla="*/ 223447 w 307108"/>
              <a:gd name="connsiteY566" fmla="*/ 260033 h 526754"/>
              <a:gd name="connsiteX567" fmla="*/ 220169 w 307108"/>
              <a:gd name="connsiteY567" fmla="*/ 260689 h 526754"/>
              <a:gd name="connsiteX568" fmla="*/ 220693 w 307108"/>
              <a:gd name="connsiteY568" fmla="*/ 262918 h 526754"/>
              <a:gd name="connsiteX569" fmla="*/ 218333 w 307108"/>
              <a:gd name="connsiteY569" fmla="*/ 263180 h 526754"/>
              <a:gd name="connsiteX570" fmla="*/ 218857 w 307108"/>
              <a:gd name="connsiteY570" fmla="*/ 265278 h 526754"/>
              <a:gd name="connsiteX571" fmla="*/ 220169 w 307108"/>
              <a:gd name="connsiteY571" fmla="*/ 265016 h 526754"/>
              <a:gd name="connsiteX572" fmla="*/ 221611 w 307108"/>
              <a:gd name="connsiteY572" fmla="*/ 265672 h 526754"/>
              <a:gd name="connsiteX573" fmla="*/ 222136 w 307108"/>
              <a:gd name="connsiteY573" fmla="*/ 266721 h 526754"/>
              <a:gd name="connsiteX574" fmla="*/ 220956 w 307108"/>
              <a:gd name="connsiteY574" fmla="*/ 268032 h 526754"/>
              <a:gd name="connsiteX575" fmla="*/ 220693 w 307108"/>
              <a:gd name="connsiteY575" fmla="*/ 269212 h 526754"/>
              <a:gd name="connsiteX576" fmla="*/ 224234 w 307108"/>
              <a:gd name="connsiteY576" fmla="*/ 270917 h 526754"/>
              <a:gd name="connsiteX577" fmla="*/ 224234 w 307108"/>
              <a:gd name="connsiteY577" fmla="*/ 272097 h 526754"/>
              <a:gd name="connsiteX578" fmla="*/ 224496 w 307108"/>
              <a:gd name="connsiteY578" fmla="*/ 273015 h 526754"/>
              <a:gd name="connsiteX579" fmla="*/ 224496 w 307108"/>
              <a:gd name="connsiteY579" fmla="*/ 275113 h 526754"/>
              <a:gd name="connsiteX580" fmla="*/ 225676 w 307108"/>
              <a:gd name="connsiteY580" fmla="*/ 277343 h 526754"/>
              <a:gd name="connsiteX581" fmla="*/ 226594 w 307108"/>
              <a:gd name="connsiteY581" fmla="*/ 281277 h 526754"/>
              <a:gd name="connsiteX582" fmla="*/ 234331 w 307108"/>
              <a:gd name="connsiteY582" fmla="*/ 281277 h 526754"/>
              <a:gd name="connsiteX583" fmla="*/ 232626 w 307108"/>
              <a:gd name="connsiteY583" fmla="*/ 285080 h 526754"/>
              <a:gd name="connsiteX584" fmla="*/ 231577 w 307108"/>
              <a:gd name="connsiteY584" fmla="*/ 292817 h 526754"/>
              <a:gd name="connsiteX585" fmla="*/ 232233 w 307108"/>
              <a:gd name="connsiteY585" fmla="*/ 294915 h 526754"/>
              <a:gd name="connsiteX586" fmla="*/ 231577 w 307108"/>
              <a:gd name="connsiteY586" fmla="*/ 296882 h 526754"/>
              <a:gd name="connsiteX587" fmla="*/ 232233 w 307108"/>
              <a:gd name="connsiteY587" fmla="*/ 300029 h 526754"/>
              <a:gd name="connsiteX588" fmla="*/ 231971 w 307108"/>
              <a:gd name="connsiteY588" fmla="*/ 301734 h 526754"/>
              <a:gd name="connsiteX589" fmla="*/ 237871 w 307108"/>
              <a:gd name="connsiteY589" fmla="*/ 303963 h 526754"/>
              <a:gd name="connsiteX590" fmla="*/ 242854 w 307108"/>
              <a:gd name="connsiteY590" fmla="*/ 305012 h 526754"/>
              <a:gd name="connsiteX591" fmla="*/ 244035 w 307108"/>
              <a:gd name="connsiteY591" fmla="*/ 303963 h 526754"/>
              <a:gd name="connsiteX592" fmla="*/ 246788 w 307108"/>
              <a:gd name="connsiteY592" fmla="*/ 312355 h 526754"/>
              <a:gd name="connsiteX593" fmla="*/ 246133 w 307108"/>
              <a:gd name="connsiteY593" fmla="*/ 312355 h 526754"/>
              <a:gd name="connsiteX594" fmla="*/ 243641 w 307108"/>
              <a:gd name="connsiteY594" fmla="*/ 313535 h 526754"/>
              <a:gd name="connsiteX595" fmla="*/ 243641 w 307108"/>
              <a:gd name="connsiteY595" fmla="*/ 314453 h 526754"/>
              <a:gd name="connsiteX596" fmla="*/ 244952 w 307108"/>
              <a:gd name="connsiteY596" fmla="*/ 314191 h 526754"/>
              <a:gd name="connsiteX597" fmla="*/ 245739 w 307108"/>
              <a:gd name="connsiteY597" fmla="*/ 316420 h 526754"/>
              <a:gd name="connsiteX598" fmla="*/ 245477 w 307108"/>
              <a:gd name="connsiteY598" fmla="*/ 317076 h 526754"/>
              <a:gd name="connsiteX599" fmla="*/ 246395 w 307108"/>
              <a:gd name="connsiteY599" fmla="*/ 317732 h 526754"/>
              <a:gd name="connsiteX600" fmla="*/ 244952 w 307108"/>
              <a:gd name="connsiteY600" fmla="*/ 317994 h 526754"/>
              <a:gd name="connsiteX601" fmla="*/ 244297 w 307108"/>
              <a:gd name="connsiteY601" fmla="*/ 319174 h 526754"/>
              <a:gd name="connsiteX602" fmla="*/ 243641 w 307108"/>
              <a:gd name="connsiteY602" fmla="*/ 319174 h 526754"/>
              <a:gd name="connsiteX603" fmla="*/ 244297 w 307108"/>
              <a:gd name="connsiteY603" fmla="*/ 321272 h 526754"/>
              <a:gd name="connsiteX604" fmla="*/ 246133 w 307108"/>
              <a:gd name="connsiteY604" fmla="*/ 323764 h 526754"/>
              <a:gd name="connsiteX605" fmla="*/ 245477 w 307108"/>
              <a:gd name="connsiteY605" fmla="*/ 323764 h 526754"/>
              <a:gd name="connsiteX606" fmla="*/ 245477 w 307108"/>
              <a:gd name="connsiteY606" fmla="*/ 324157 h 526754"/>
              <a:gd name="connsiteX607" fmla="*/ 245739 w 307108"/>
              <a:gd name="connsiteY607" fmla="*/ 324419 h 526754"/>
              <a:gd name="connsiteX608" fmla="*/ 242199 w 307108"/>
              <a:gd name="connsiteY608" fmla="*/ 326255 h 526754"/>
              <a:gd name="connsiteX609" fmla="*/ 242199 w 307108"/>
              <a:gd name="connsiteY609" fmla="*/ 326517 h 526754"/>
              <a:gd name="connsiteX610" fmla="*/ 241936 w 307108"/>
              <a:gd name="connsiteY610" fmla="*/ 326911 h 526754"/>
              <a:gd name="connsiteX611" fmla="*/ 242592 w 307108"/>
              <a:gd name="connsiteY611" fmla="*/ 327960 h 526754"/>
              <a:gd name="connsiteX612" fmla="*/ 246133 w 307108"/>
              <a:gd name="connsiteY612" fmla="*/ 326255 h 526754"/>
              <a:gd name="connsiteX613" fmla="*/ 246788 w 307108"/>
              <a:gd name="connsiteY613" fmla="*/ 327173 h 526754"/>
              <a:gd name="connsiteX614" fmla="*/ 248231 w 307108"/>
              <a:gd name="connsiteY614" fmla="*/ 326255 h 526754"/>
              <a:gd name="connsiteX615" fmla="*/ 250067 w 307108"/>
              <a:gd name="connsiteY615" fmla="*/ 330058 h 526754"/>
              <a:gd name="connsiteX616" fmla="*/ 251509 w 307108"/>
              <a:gd name="connsiteY616" fmla="*/ 329796 h 526754"/>
              <a:gd name="connsiteX617" fmla="*/ 256492 w 307108"/>
              <a:gd name="connsiteY617" fmla="*/ 329402 h 526754"/>
              <a:gd name="connsiteX618" fmla="*/ 256492 w 307108"/>
              <a:gd name="connsiteY618" fmla="*/ 330845 h 526754"/>
              <a:gd name="connsiteX619" fmla="*/ 259246 w 307108"/>
              <a:gd name="connsiteY619" fmla="*/ 329796 h 526754"/>
              <a:gd name="connsiteX620" fmla="*/ 260688 w 307108"/>
              <a:gd name="connsiteY620" fmla="*/ 332156 h 526754"/>
              <a:gd name="connsiteX621" fmla="*/ 260950 w 307108"/>
              <a:gd name="connsiteY621" fmla="*/ 332156 h 526754"/>
              <a:gd name="connsiteX622" fmla="*/ 261344 w 307108"/>
              <a:gd name="connsiteY622" fmla="*/ 332156 h 526754"/>
              <a:gd name="connsiteX623" fmla="*/ 261737 w 307108"/>
              <a:gd name="connsiteY623" fmla="*/ 333336 h 526754"/>
              <a:gd name="connsiteX624" fmla="*/ 261344 w 307108"/>
              <a:gd name="connsiteY624" fmla="*/ 335696 h 526754"/>
              <a:gd name="connsiteX625" fmla="*/ 262131 w 307108"/>
              <a:gd name="connsiteY625" fmla="*/ 335696 h 526754"/>
              <a:gd name="connsiteX626" fmla="*/ 263049 w 307108"/>
              <a:gd name="connsiteY626" fmla="*/ 334254 h 526754"/>
              <a:gd name="connsiteX627" fmla="*/ 264491 w 307108"/>
              <a:gd name="connsiteY627" fmla="*/ 335696 h 526754"/>
              <a:gd name="connsiteX628" fmla="*/ 264229 w 307108"/>
              <a:gd name="connsiteY628" fmla="*/ 336221 h 526754"/>
              <a:gd name="connsiteX629" fmla="*/ 264229 w 307108"/>
              <a:gd name="connsiteY629" fmla="*/ 337532 h 526754"/>
              <a:gd name="connsiteX630" fmla="*/ 263573 w 307108"/>
              <a:gd name="connsiteY630" fmla="*/ 337532 h 526754"/>
              <a:gd name="connsiteX631" fmla="*/ 263573 w 307108"/>
              <a:gd name="connsiteY631" fmla="*/ 340680 h 526754"/>
              <a:gd name="connsiteX632" fmla="*/ 264229 w 307108"/>
              <a:gd name="connsiteY632" fmla="*/ 341073 h 526754"/>
              <a:gd name="connsiteX633" fmla="*/ 264491 w 307108"/>
              <a:gd name="connsiteY633" fmla="*/ 342778 h 526754"/>
              <a:gd name="connsiteX634" fmla="*/ 269474 w 307108"/>
              <a:gd name="connsiteY634" fmla="*/ 342778 h 526754"/>
              <a:gd name="connsiteX635" fmla="*/ 269474 w 307108"/>
              <a:gd name="connsiteY635" fmla="*/ 341860 h 526754"/>
              <a:gd name="connsiteX636" fmla="*/ 270130 w 307108"/>
              <a:gd name="connsiteY636" fmla="*/ 341860 h 526754"/>
              <a:gd name="connsiteX637" fmla="*/ 270654 w 307108"/>
              <a:gd name="connsiteY637" fmla="*/ 343564 h 526754"/>
              <a:gd name="connsiteX638" fmla="*/ 270916 w 307108"/>
              <a:gd name="connsiteY638" fmla="*/ 343564 h 526754"/>
              <a:gd name="connsiteX639" fmla="*/ 271572 w 307108"/>
              <a:gd name="connsiteY639" fmla="*/ 343302 h 526754"/>
              <a:gd name="connsiteX640" fmla="*/ 271572 w 307108"/>
              <a:gd name="connsiteY640" fmla="*/ 342515 h 526754"/>
              <a:gd name="connsiteX641" fmla="*/ 271965 w 307108"/>
              <a:gd name="connsiteY641" fmla="*/ 342515 h 526754"/>
              <a:gd name="connsiteX642" fmla="*/ 272359 w 307108"/>
              <a:gd name="connsiteY642" fmla="*/ 342778 h 526754"/>
              <a:gd name="connsiteX643" fmla="*/ 272752 w 307108"/>
              <a:gd name="connsiteY643" fmla="*/ 343302 h 526754"/>
              <a:gd name="connsiteX644" fmla="*/ 273014 w 307108"/>
              <a:gd name="connsiteY644" fmla="*/ 342778 h 526754"/>
              <a:gd name="connsiteX645" fmla="*/ 273014 w 307108"/>
              <a:gd name="connsiteY645" fmla="*/ 341860 h 526754"/>
              <a:gd name="connsiteX646" fmla="*/ 274195 w 307108"/>
              <a:gd name="connsiteY646" fmla="*/ 341860 h 526754"/>
              <a:gd name="connsiteX647" fmla="*/ 274195 w 307108"/>
              <a:gd name="connsiteY647" fmla="*/ 341073 h 526754"/>
              <a:gd name="connsiteX648" fmla="*/ 275113 w 307108"/>
              <a:gd name="connsiteY648" fmla="*/ 340417 h 526754"/>
              <a:gd name="connsiteX649" fmla="*/ 275113 w 307108"/>
              <a:gd name="connsiteY649" fmla="*/ 339893 h 526754"/>
              <a:gd name="connsiteX650" fmla="*/ 276948 w 307108"/>
              <a:gd name="connsiteY650" fmla="*/ 338975 h 526754"/>
              <a:gd name="connsiteX651" fmla="*/ 277211 w 307108"/>
              <a:gd name="connsiteY651" fmla="*/ 338581 h 526754"/>
              <a:gd name="connsiteX652" fmla="*/ 278784 w 307108"/>
              <a:gd name="connsiteY652" fmla="*/ 337926 h 526754"/>
              <a:gd name="connsiteX653" fmla="*/ 279047 w 307108"/>
              <a:gd name="connsiteY653" fmla="*/ 337926 h 526754"/>
              <a:gd name="connsiteX654" fmla="*/ 279833 w 307108"/>
              <a:gd name="connsiteY654" fmla="*/ 337926 h 526754"/>
              <a:gd name="connsiteX655" fmla="*/ 279833 w 307108"/>
              <a:gd name="connsiteY655" fmla="*/ 338581 h 526754"/>
              <a:gd name="connsiteX656" fmla="*/ 282587 w 307108"/>
              <a:gd name="connsiteY656" fmla="*/ 338975 h 526754"/>
              <a:gd name="connsiteX657" fmla="*/ 283112 w 307108"/>
              <a:gd name="connsiteY657" fmla="*/ 339237 h 526754"/>
              <a:gd name="connsiteX658" fmla="*/ 284029 w 307108"/>
              <a:gd name="connsiteY658" fmla="*/ 339237 h 526754"/>
              <a:gd name="connsiteX659" fmla="*/ 285865 w 307108"/>
              <a:gd name="connsiteY659" fmla="*/ 339893 h 526754"/>
              <a:gd name="connsiteX660" fmla="*/ 286914 w 307108"/>
              <a:gd name="connsiteY660" fmla="*/ 339893 h 526754"/>
              <a:gd name="connsiteX661" fmla="*/ 287570 w 307108"/>
              <a:gd name="connsiteY661" fmla="*/ 340417 h 526754"/>
              <a:gd name="connsiteX662" fmla="*/ 287570 w 307108"/>
              <a:gd name="connsiteY662" fmla="*/ 339237 h 526754"/>
              <a:gd name="connsiteX663" fmla="*/ 288357 w 307108"/>
              <a:gd name="connsiteY663" fmla="*/ 337532 h 526754"/>
              <a:gd name="connsiteX664" fmla="*/ 287570 w 307108"/>
              <a:gd name="connsiteY664" fmla="*/ 336877 h 526754"/>
              <a:gd name="connsiteX665" fmla="*/ 287963 w 307108"/>
              <a:gd name="connsiteY665" fmla="*/ 336483 h 526754"/>
              <a:gd name="connsiteX666" fmla="*/ 289406 w 307108"/>
              <a:gd name="connsiteY666" fmla="*/ 337532 h 526754"/>
              <a:gd name="connsiteX667" fmla="*/ 291111 w 307108"/>
              <a:gd name="connsiteY667" fmla="*/ 338319 h 526754"/>
              <a:gd name="connsiteX668" fmla="*/ 291897 w 307108"/>
              <a:gd name="connsiteY668" fmla="*/ 338581 h 526754"/>
              <a:gd name="connsiteX669" fmla="*/ 298192 w 307108"/>
              <a:gd name="connsiteY669" fmla="*/ 338319 h 526754"/>
              <a:gd name="connsiteX670" fmla="*/ 298192 w 307108"/>
              <a:gd name="connsiteY670" fmla="*/ 341073 h 526754"/>
              <a:gd name="connsiteX671" fmla="*/ 298585 w 307108"/>
              <a:gd name="connsiteY671" fmla="*/ 344876 h 526754"/>
              <a:gd name="connsiteX672" fmla="*/ 301470 w 307108"/>
              <a:gd name="connsiteY672" fmla="*/ 344613 h 526754"/>
              <a:gd name="connsiteX673" fmla="*/ 301470 w 307108"/>
              <a:gd name="connsiteY673" fmla="*/ 348154 h 526754"/>
              <a:gd name="connsiteX674" fmla="*/ 299634 w 307108"/>
              <a:gd name="connsiteY674" fmla="*/ 348154 h 526754"/>
              <a:gd name="connsiteX675" fmla="*/ 299634 w 307108"/>
              <a:gd name="connsiteY675" fmla="*/ 349859 h 526754"/>
              <a:gd name="connsiteX676" fmla="*/ 299634 w 307108"/>
              <a:gd name="connsiteY676" fmla="*/ 352088 h 526754"/>
              <a:gd name="connsiteX677" fmla="*/ 301470 w 307108"/>
              <a:gd name="connsiteY677" fmla="*/ 352088 h 526754"/>
              <a:gd name="connsiteX678" fmla="*/ 302126 w 307108"/>
              <a:gd name="connsiteY678" fmla="*/ 356415 h 526754"/>
              <a:gd name="connsiteX679" fmla="*/ 299634 w 307108"/>
              <a:gd name="connsiteY679" fmla="*/ 356415 h 526754"/>
              <a:gd name="connsiteX680" fmla="*/ 300027 w 307108"/>
              <a:gd name="connsiteY680" fmla="*/ 357333 h 526754"/>
              <a:gd name="connsiteX681" fmla="*/ 296749 w 307108"/>
              <a:gd name="connsiteY681" fmla="*/ 357727 h 526754"/>
              <a:gd name="connsiteX682" fmla="*/ 296749 w 307108"/>
              <a:gd name="connsiteY682" fmla="*/ 358776 h 526754"/>
              <a:gd name="connsiteX683" fmla="*/ 298585 w 307108"/>
              <a:gd name="connsiteY683" fmla="*/ 358776 h 526754"/>
              <a:gd name="connsiteX684" fmla="*/ 298585 w 307108"/>
              <a:gd name="connsiteY684" fmla="*/ 360874 h 526754"/>
              <a:gd name="connsiteX685" fmla="*/ 298847 w 307108"/>
              <a:gd name="connsiteY685" fmla="*/ 360874 h 526754"/>
              <a:gd name="connsiteX686" fmla="*/ 299634 w 307108"/>
              <a:gd name="connsiteY686" fmla="*/ 365594 h 526754"/>
              <a:gd name="connsiteX687" fmla="*/ 293995 w 307108"/>
              <a:gd name="connsiteY687" fmla="*/ 367037 h 526754"/>
              <a:gd name="connsiteX688" fmla="*/ 294651 w 307108"/>
              <a:gd name="connsiteY688" fmla="*/ 369791 h 526754"/>
              <a:gd name="connsiteX689" fmla="*/ 291504 w 307108"/>
              <a:gd name="connsiteY689" fmla="*/ 370577 h 526754"/>
              <a:gd name="connsiteX690" fmla="*/ 291897 w 307108"/>
              <a:gd name="connsiteY690" fmla="*/ 371889 h 526754"/>
              <a:gd name="connsiteX691" fmla="*/ 287308 w 307108"/>
              <a:gd name="connsiteY691" fmla="*/ 372938 h 526754"/>
              <a:gd name="connsiteX692" fmla="*/ 287963 w 307108"/>
              <a:gd name="connsiteY692" fmla="*/ 375036 h 526754"/>
              <a:gd name="connsiteX693" fmla="*/ 288357 w 307108"/>
              <a:gd name="connsiteY693" fmla="*/ 377527 h 526754"/>
              <a:gd name="connsiteX694" fmla="*/ 289012 w 307108"/>
              <a:gd name="connsiteY694" fmla="*/ 377527 h 526754"/>
              <a:gd name="connsiteX695" fmla="*/ 289668 w 307108"/>
              <a:gd name="connsiteY695" fmla="*/ 379756 h 526754"/>
              <a:gd name="connsiteX696" fmla="*/ 290455 w 307108"/>
              <a:gd name="connsiteY696" fmla="*/ 379756 h 526754"/>
              <a:gd name="connsiteX697" fmla="*/ 292291 w 307108"/>
              <a:gd name="connsiteY697" fmla="*/ 384608 h 526754"/>
              <a:gd name="connsiteX698" fmla="*/ 293209 w 307108"/>
              <a:gd name="connsiteY698" fmla="*/ 386313 h 526754"/>
              <a:gd name="connsiteX699" fmla="*/ 294389 w 307108"/>
              <a:gd name="connsiteY699" fmla="*/ 387100 h 526754"/>
              <a:gd name="connsiteX700" fmla="*/ 292553 w 307108"/>
              <a:gd name="connsiteY700" fmla="*/ 388542 h 526754"/>
              <a:gd name="connsiteX701" fmla="*/ 293209 w 307108"/>
              <a:gd name="connsiteY701" fmla="*/ 389591 h 526754"/>
              <a:gd name="connsiteX702" fmla="*/ 292946 w 307108"/>
              <a:gd name="connsiteY702" fmla="*/ 389985 h 526754"/>
              <a:gd name="connsiteX703" fmla="*/ 293733 w 307108"/>
              <a:gd name="connsiteY703" fmla="*/ 391034 h 526754"/>
              <a:gd name="connsiteX704" fmla="*/ 294389 w 307108"/>
              <a:gd name="connsiteY704" fmla="*/ 392083 h 526754"/>
              <a:gd name="connsiteX705" fmla="*/ 291504 w 307108"/>
              <a:gd name="connsiteY705" fmla="*/ 395361 h 526754"/>
              <a:gd name="connsiteX706" fmla="*/ 294651 w 307108"/>
              <a:gd name="connsiteY706" fmla="*/ 397722 h 526754"/>
              <a:gd name="connsiteX707" fmla="*/ 292553 w 307108"/>
              <a:gd name="connsiteY707" fmla="*/ 400213 h 526754"/>
              <a:gd name="connsiteX708" fmla="*/ 285865 w 307108"/>
              <a:gd name="connsiteY708" fmla="*/ 407819 h 526754"/>
              <a:gd name="connsiteX709" fmla="*/ 284816 w 307108"/>
              <a:gd name="connsiteY709" fmla="*/ 407294 h 526754"/>
              <a:gd name="connsiteX710" fmla="*/ 282325 w 307108"/>
              <a:gd name="connsiteY710" fmla="*/ 404934 h 526754"/>
              <a:gd name="connsiteX711" fmla="*/ 279047 w 307108"/>
              <a:gd name="connsiteY711" fmla="*/ 402704 h 526754"/>
              <a:gd name="connsiteX712" fmla="*/ 276555 w 307108"/>
              <a:gd name="connsiteY712" fmla="*/ 401655 h 526754"/>
              <a:gd name="connsiteX713" fmla="*/ 271310 w 307108"/>
              <a:gd name="connsiteY713" fmla="*/ 398377 h 526754"/>
              <a:gd name="connsiteX714" fmla="*/ 267376 w 307108"/>
              <a:gd name="connsiteY714" fmla="*/ 395361 h 526754"/>
              <a:gd name="connsiteX715" fmla="*/ 268425 w 307108"/>
              <a:gd name="connsiteY715" fmla="*/ 396279 h 526754"/>
              <a:gd name="connsiteX716" fmla="*/ 267114 w 307108"/>
              <a:gd name="connsiteY716" fmla="*/ 398115 h 526754"/>
              <a:gd name="connsiteX717" fmla="*/ 267376 w 307108"/>
              <a:gd name="connsiteY717" fmla="*/ 398115 h 526754"/>
              <a:gd name="connsiteX718" fmla="*/ 265933 w 307108"/>
              <a:gd name="connsiteY718" fmla="*/ 399820 h 526754"/>
              <a:gd name="connsiteX719" fmla="*/ 264884 w 307108"/>
              <a:gd name="connsiteY719" fmla="*/ 400475 h 526754"/>
              <a:gd name="connsiteX720" fmla="*/ 265671 w 307108"/>
              <a:gd name="connsiteY720" fmla="*/ 401655 h 526754"/>
              <a:gd name="connsiteX721" fmla="*/ 264229 w 307108"/>
              <a:gd name="connsiteY721" fmla="*/ 403098 h 526754"/>
              <a:gd name="connsiteX722" fmla="*/ 264229 w 307108"/>
              <a:gd name="connsiteY722" fmla="*/ 403360 h 526754"/>
              <a:gd name="connsiteX723" fmla="*/ 262393 w 307108"/>
              <a:gd name="connsiteY723" fmla="*/ 404409 h 526754"/>
              <a:gd name="connsiteX724" fmla="*/ 262393 w 307108"/>
              <a:gd name="connsiteY724" fmla="*/ 404934 h 526754"/>
              <a:gd name="connsiteX725" fmla="*/ 262131 w 307108"/>
              <a:gd name="connsiteY725" fmla="*/ 405196 h 526754"/>
              <a:gd name="connsiteX726" fmla="*/ 262393 w 307108"/>
              <a:gd name="connsiteY726" fmla="*/ 406376 h 526754"/>
              <a:gd name="connsiteX727" fmla="*/ 259508 w 307108"/>
              <a:gd name="connsiteY727" fmla="*/ 407819 h 526754"/>
              <a:gd name="connsiteX728" fmla="*/ 255967 w 307108"/>
              <a:gd name="connsiteY728" fmla="*/ 408737 h 526754"/>
              <a:gd name="connsiteX729" fmla="*/ 255312 w 307108"/>
              <a:gd name="connsiteY729" fmla="*/ 408474 h 526754"/>
              <a:gd name="connsiteX730" fmla="*/ 253214 w 307108"/>
              <a:gd name="connsiteY730" fmla="*/ 409392 h 526754"/>
              <a:gd name="connsiteX731" fmla="*/ 253869 w 307108"/>
              <a:gd name="connsiteY731" fmla="*/ 410179 h 526754"/>
              <a:gd name="connsiteX732" fmla="*/ 253214 w 307108"/>
              <a:gd name="connsiteY732" fmla="*/ 410179 h 526754"/>
              <a:gd name="connsiteX733" fmla="*/ 252951 w 307108"/>
              <a:gd name="connsiteY733" fmla="*/ 410835 h 526754"/>
              <a:gd name="connsiteX734" fmla="*/ 252951 w 307108"/>
              <a:gd name="connsiteY734" fmla="*/ 413457 h 526754"/>
              <a:gd name="connsiteX735" fmla="*/ 252165 w 307108"/>
              <a:gd name="connsiteY735" fmla="*/ 413457 h 526754"/>
              <a:gd name="connsiteX736" fmla="*/ 251771 w 307108"/>
              <a:gd name="connsiteY736" fmla="*/ 414375 h 526754"/>
              <a:gd name="connsiteX737" fmla="*/ 254394 w 307108"/>
              <a:gd name="connsiteY737" fmla="*/ 414768 h 526754"/>
              <a:gd name="connsiteX738" fmla="*/ 254656 w 307108"/>
              <a:gd name="connsiteY738" fmla="*/ 415817 h 526754"/>
              <a:gd name="connsiteX739" fmla="*/ 255967 w 307108"/>
              <a:gd name="connsiteY739" fmla="*/ 417916 h 526754"/>
              <a:gd name="connsiteX740" fmla="*/ 255312 w 307108"/>
              <a:gd name="connsiteY740" fmla="*/ 418309 h 526754"/>
              <a:gd name="connsiteX741" fmla="*/ 255050 w 307108"/>
              <a:gd name="connsiteY741" fmla="*/ 419096 h 526754"/>
              <a:gd name="connsiteX742" fmla="*/ 254394 w 307108"/>
              <a:gd name="connsiteY742" fmla="*/ 419358 h 526754"/>
              <a:gd name="connsiteX743" fmla="*/ 254656 w 307108"/>
              <a:gd name="connsiteY743" fmla="*/ 420538 h 526754"/>
              <a:gd name="connsiteX744" fmla="*/ 254394 w 307108"/>
              <a:gd name="connsiteY744" fmla="*/ 420801 h 526754"/>
              <a:gd name="connsiteX745" fmla="*/ 255312 w 307108"/>
              <a:gd name="connsiteY745" fmla="*/ 422243 h 526754"/>
              <a:gd name="connsiteX746" fmla="*/ 256492 w 307108"/>
              <a:gd name="connsiteY746" fmla="*/ 426833 h 526754"/>
              <a:gd name="connsiteX747" fmla="*/ 257148 w 307108"/>
              <a:gd name="connsiteY747" fmla="*/ 427095 h 526754"/>
              <a:gd name="connsiteX748" fmla="*/ 257410 w 307108"/>
              <a:gd name="connsiteY748" fmla="*/ 429324 h 526754"/>
              <a:gd name="connsiteX749" fmla="*/ 255050 w 307108"/>
              <a:gd name="connsiteY749" fmla="*/ 430635 h 526754"/>
              <a:gd name="connsiteX750" fmla="*/ 255050 w 307108"/>
              <a:gd name="connsiteY750" fmla="*/ 431029 h 526754"/>
              <a:gd name="connsiteX751" fmla="*/ 252558 w 307108"/>
              <a:gd name="connsiteY751" fmla="*/ 430635 h 526754"/>
              <a:gd name="connsiteX752" fmla="*/ 252951 w 307108"/>
              <a:gd name="connsiteY752" fmla="*/ 431291 h 526754"/>
              <a:gd name="connsiteX753" fmla="*/ 252951 w 307108"/>
              <a:gd name="connsiteY753" fmla="*/ 432078 h 526754"/>
              <a:gd name="connsiteX754" fmla="*/ 251116 w 307108"/>
              <a:gd name="connsiteY754" fmla="*/ 431291 h 526754"/>
              <a:gd name="connsiteX755" fmla="*/ 250067 w 307108"/>
              <a:gd name="connsiteY755" fmla="*/ 433258 h 526754"/>
              <a:gd name="connsiteX756" fmla="*/ 249673 w 307108"/>
              <a:gd name="connsiteY756" fmla="*/ 434176 h 526754"/>
              <a:gd name="connsiteX757" fmla="*/ 250329 w 307108"/>
              <a:gd name="connsiteY757" fmla="*/ 434700 h 526754"/>
              <a:gd name="connsiteX758" fmla="*/ 245477 w 307108"/>
              <a:gd name="connsiteY758" fmla="*/ 438110 h 526754"/>
              <a:gd name="connsiteX759" fmla="*/ 244297 w 307108"/>
              <a:gd name="connsiteY759" fmla="*/ 438897 h 526754"/>
              <a:gd name="connsiteX760" fmla="*/ 246133 w 307108"/>
              <a:gd name="connsiteY760" fmla="*/ 440995 h 526754"/>
              <a:gd name="connsiteX761" fmla="*/ 246395 w 307108"/>
              <a:gd name="connsiteY761" fmla="*/ 441257 h 526754"/>
              <a:gd name="connsiteX762" fmla="*/ 245739 w 307108"/>
              <a:gd name="connsiteY762" fmla="*/ 442437 h 526754"/>
              <a:gd name="connsiteX763" fmla="*/ 245739 w 307108"/>
              <a:gd name="connsiteY763" fmla="*/ 443093 h 526754"/>
              <a:gd name="connsiteX764" fmla="*/ 246788 w 307108"/>
              <a:gd name="connsiteY764" fmla="*/ 444142 h 526754"/>
              <a:gd name="connsiteX765" fmla="*/ 246788 w 307108"/>
              <a:gd name="connsiteY765" fmla="*/ 444535 h 526754"/>
              <a:gd name="connsiteX766" fmla="*/ 247575 w 307108"/>
              <a:gd name="connsiteY766" fmla="*/ 445191 h 526754"/>
              <a:gd name="connsiteX767" fmla="*/ 246395 w 307108"/>
              <a:gd name="connsiteY767" fmla="*/ 446240 h 526754"/>
              <a:gd name="connsiteX768" fmla="*/ 247837 w 307108"/>
              <a:gd name="connsiteY768" fmla="*/ 448076 h 526754"/>
              <a:gd name="connsiteX769" fmla="*/ 246395 w 307108"/>
              <a:gd name="connsiteY769" fmla="*/ 448731 h 526754"/>
              <a:gd name="connsiteX770" fmla="*/ 244952 w 307108"/>
              <a:gd name="connsiteY770" fmla="*/ 450174 h 526754"/>
              <a:gd name="connsiteX771" fmla="*/ 245477 w 307108"/>
              <a:gd name="connsiteY771" fmla="*/ 451223 h 526754"/>
              <a:gd name="connsiteX772" fmla="*/ 244035 w 307108"/>
              <a:gd name="connsiteY772" fmla="*/ 452272 h 526754"/>
              <a:gd name="connsiteX773" fmla="*/ 243248 w 307108"/>
              <a:gd name="connsiteY773" fmla="*/ 452534 h 526754"/>
              <a:gd name="connsiteX774" fmla="*/ 242199 w 307108"/>
              <a:gd name="connsiteY774" fmla="*/ 454501 h 526754"/>
              <a:gd name="connsiteX775" fmla="*/ 241150 w 307108"/>
              <a:gd name="connsiteY775" fmla="*/ 455419 h 526754"/>
              <a:gd name="connsiteX776" fmla="*/ 242592 w 307108"/>
              <a:gd name="connsiteY776" fmla="*/ 457255 h 526754"/>
              <a:gd name="connsiteX777" fmla="*/ 242854 w 307108"/>
              <a:gd name="connsiteY777" fmla="*/ 457911 h 526754"/>
              <a:gd name="connsiteX778" fmla="*/ 241150 w 307108"/>
              <a:gd name="connsiteY778" fmla="*/ 461189 h 526754"/>
              <a:gd name="connsiteX779" fmla="*/ 240101 w 307108"/>
              <a:gd name="connsiteY779" fmla="*/ 462894 h 526754"/>
              <a:gd name="connsiteX780" fmla="*/ 238658 w 307108"/>
              <a:gd name="connsiteY780" fmla="*/ 464336 h 526754"/>
              <a:gd name="connsiteX781" fmla="*/ 240101 w 307108"/>
              <a:gd name="connsiteY781" fmla="*/ 466434 h 526754"/>
              <a:gd name="connsiteX782" fmla="*/ 240756 w 307108"/>
              <a:gd name="connsiteY782" fmla="*/ 468270 h 526754"/>
              <a:gd name="connsiteX783" fmla="*/ 237216 w 307108"/>
              <a:gd name="connsiteY783" fmla="*/ 468532 h 526754"/>
              <a:gd name="connsiteX784" fmla="*/ 238396 w 307108"/>
              <a:gd name="connsiteY784" fmla="*/ 471155 h 526754"/>
              <a:gd name="connsiteX785" fmla="*/ 237216 w 307108"/>
              <a:gd name="connsiteY785" fmla="*/ 471417 h 526754"/>
              <a:gd name="connsiteX786" fmla="*/ 236167 w 307108"/>
              <a:gd name="connsiteY786" fmla="*/ 470630 h 526754"/>
              <a:gd name="connsiteX787" fmla="*/ 235773 w 307108"/>
              <a:gd name="connsiteY787" fmla="*/ 469712 h 526754"/>
              <a:gd name="connsiteX788" fmla="*/ 235118 w 307108"/>
              <a:gd name="connsiteY788" fmla="*/ 469057 h 526754"/>
              <a:gd name="connsiteX789" fmla="*/ 234855 w 307108"/>
              <a:gd name="connsiteY789" fmla="*/ 467614 h 526754"/>
              <a:gd name="connsiteX790" fmla="*/ 234855 w 307108"/>
              <a:gd name="connsiteY790" fmla="*/ 467221 h 526754"/>
              <a:gd name="connsiteX791" fmla="*/ 228430 w 307108"/>
              <a:gd name="connsiteY791" fmla="*/ 471810 h 526754"/>
              <a:gd name="connsiteX792" fmla="*/ 226988 w 307108"/>
              <a:gd name="connsiteY792" fmla="*/ 471155 h 526754"/>
              <a:gd name="connsiteX793" fmla="*/ 225938 w 307108"/>
              <a:gd name="connsiteY793" fmla="*/ 471155 h 526754"/>
              <a:gd name="connsiteX794" fmla="*/ 225676 w 307108"/>
              <a:gd name="connsiteY794" fmla="*/ 470368 h 526754"/>
              <a:gd name="connsiteX795" fmla="*/ 225676 w 307108"/>
              <a:gd name="connsiteY795" fmla="*/ 469975 h 526754"/>
              <a:gd name="connsiteX796" fmla="*/ 224496 w 307108"/>
              <a:gd name="connsiteY796" fmla="*/ 469975 h 526754"/>
              <a:gd name="connsiteX797" fmla="*/ 222791 w 307108"/>
              <a:gd name="connsiteY797" fmla="*/ 469975 h 526754"/>
              <a:gd name="connsiteX798" fmla="*/ 223054 w 307108"/>
              <a:gd name="connsiteY798" fmla="*/ 469057 h 526754"/>
              <a:gd name="connsiteX799" fmla="*/ 222398 w 307108"/>
              <a:gd name="connsiteY799" fmla="*/ 468270 h 526754"/>
              <a:gd name="connsiteX800" fmla="*/ 222136 w 307108"/>
              <a:gd name="connsiteY800" fmla="*/ 469057 h 526754"/>
              <a:gd name="connsiteX801" fmla="*/ 221349 w 307108"/>
              <a:gd name="connsiteY801" fmla="*/ 467876 h 526754"/>
              <a:gd name="connsiteX802" fmla="*/ 219251 w 307108"/>
              <a:gd name="connsiteY802" fmla="*/ 469319 h 526754"/>
              <a:gd name="connsiteX803" fmla="*/ 215973 w 307108"/>
              <a:gd name="connsiteY803" fmla="*/ 469975 h 526754"/>
              <a:gd name="connsiteX804" fmla="*/ 208498 w 307108"/>
              <a:gd name="connsiteY804" fmla="*/ 463287 h 526754"/>
              <a:gd name="connsiteX805" fmla="*/ 200368 w 307108"/>
              <a:gd name="connsiteY805" fmla="*/ 460140 h 526754"/>
              <a:gd name="connsiteX806" fmla="*/ 195778 w 307108"/>
              <a:gd name="connsiteY806" fmla="*/ 459877 h 526754"/>
              <a:gd name="connsiteX807" fmla="*/ 192238 w 307108"/>
              <a:gd name="connsiteY807" fmla="*/ 459353 h 526754"/>
              <a:gd name="connsiteX808" fmla="*/ 191189 w 307108"/>
              <a:gd name="connsiteY808" fmla="*/ 458435 h 526754"/>
              <a:gd name="connsiteX809" fmla="*/ 190795 w 307108"/>
              <a:gd name="connsiteY809" fmla="*/ 458435 h 526754"/>
              <a:gd name="connsiteX810" fmla="*/ 189746 w 307108"/>
              <a:gd name="connsiteY810" fmla="*/ 461582 h 526754"/>
              <a:gd name="connsiteX811" fmla="*/ 189353 w 307108"/>
              <a:gd name="connsiteY811" fmla="*/ 462238 h 526754"/>
              <a:gd name="connsiteX812" fmla="*/ 188960 w 307108"/>
              <a:gd name="connsiteY812" fmla="*/ 463680 h 526754"/>
              <a:gd name="connsiteX813" fmla="*/ 188960 w 307108"/>
              <a:gd name="connsiteY813" fmla="*/ 464074 h 526754"/>
              <a:gd name="connsiteX814" fmla="*/ 190140 w 307108"/>
              <a:gd name="connsiteY814" fmla="*/ 464074 h 526754"/>
              <a:gd name="connsiteX815" fmla="*/ 190140 w 307108"/>
              <a:gd name="connsiteY815" fmla="*/ 464729 h 526754"/>
              <a:gd name="connsiteX816" fmla="*/ 188960 w 307108"/>
              <a:gd name="connsiteY816" fmla="*/ 466172 h 526754"/>
              <a:gd name="connsiteX817" fmla="*/ 189353 w 307108"/>
              <a:gd name="connsiteY817" fmla="*/ 467614 h 526754"/>
              <a:gd name="connsiteX818" fmla="*/ 188697 w 307108"/>
              <a:gd name="connsiteY818" fmla="*/ 469057 h 526754"/>
              <a:gd name="connsiteX819" fmla="*/ 187517 w 307108"/>
              <a:gd name="connsiteY819" fmla="*/ 469319 h 526754"/>
              <a:gd name="connsiteX820" fmla="*/ 186599 w 307108"/>
              <a:gd name="connsiteY820" fmla="*/ 469319 h 526754"/>
              <a:gd name="connsiteX821" fmla="*/ 186075 w 307108"/>
              <a:gd name="connsiteY821" fmla="*/ 470368 h 526754"/>
              <a:gd name="connsiteX822" fmla="*/ 183321 w 307108"/>
              <a:gd name="connsiteY822" fmla="*/ 469975 h 526754"/>
              <a:gd name="connsiteX823" fmla="*/ 183059 w 307108"/>
              <a:gd name="connsiteY823" fmla="*/ 470368 h 526754"/>
              <a:gd name="connsiteX824" fmla="*/ 182534 w 307108"/>
              <a:gd name="connsiteY824" fmla="*/ 469975 h 526754"/>
              <a:gd name="connsiteX825" fmla="*/ 180436 w 307108"/>
              <a:gd name="connsiteY825" fmla="*/ 470630 h 526754"/>
              <a:gd name="connsiteX826" fmla="*/ 179518 w 307108"/>
              <a:gd name="connsiteY826" fmla="*/ 470630 h 526754"/>
              <a:gd name="connsiteX827" fmla="*/ 178994 w 307108"/>
              <a:gd name="connsiteY827" fmla="*/ 474302 h 526754"/>
              <a:gd name="connsiteX828" fmla="*/ 180829 w 307108"/>
              <a:gd name="connsiteY828" fmla="*/ 477056 h 526754"/>
              <a:gd name="connsiteX829" fmla="*/ 180829 w 307108"/>
              <a:gd name="connsiteY829" fmla="*/ 477449 h 526754"/>
              <a:gd name="connsiteX830" fmla="*/ 178338 w 307108"/>
              <a:gd name="connsiteY830" fmla="*/ 480596 h 526754"/>
              <a:gd name="connsiteX831" fmla="*/ 178076 w 307108"/>
              <a:gd name="connsiteY831" fmla="*/ 482039 h 526754"/>
              <a:gd name="connsiteX832" fmla="*/ 177682 w 307108"/>
              <a:gd name="connsiteY832" fmla="*/ 482694 h 526754"/>
              <a:gd name="connsiteX833" fmla="*/ 176240 w 307108"/>
              <a:gd name="connsiteY833" fmla="*/ 483481 h 526754"/>
              <a:gd name="connsiteX834" fmla="*/ 173880 w 307108"/>
              <a:gd name="connsiteY834" fmla="*/ 486235 h 526754"/>
              <a:gd name="connsiteX835" fmla="*/ 169159 w 307108"/>
              <a:gd name="connsiteY835" fmla="*/ 490169 h 526754"/>
              <a:gd name="connsiteX836" fmla="*/ 169159 w 307108"/>
              <a:gd name="connsiteY836" fmla="*/ 492660 h 526754"/>
              <a:gd name="connsiteX837" fmla="*/ 168503 w 307108"/>
              <a:gd name="connsiteY837" fmla="*/ 495938 h 526754"/>
              <a:gd name="connsiteX838" fmla="*/ 168897 w 307108"/>
              <a:gd name="connsiteY838" fmla="*/ 500790 h 526754"/>
              <a:gd name="connsiteX839" fmla="*/ 168897 w 307108"/>
              <a:gd name="connsiteY839" fmla="*/ 502495 h 526754"/>
              <a:gd name="connsiteX840" fmla="*/ 168110 w 307108"/>
              <a:gd name="connsiteY840" fmla="*/ 502495 h 526754"/>
              <a:gd name="connsiteX841" fmla="*/ 166274 w 307108"/>
              <a:gd name="connsiteY841" fmla="*/ 505773 h 526754"/>
              <a:gd name="connsiteX842" fmla="*/ 166274 w 307108"/>
              <a:gd name="connsiteY842" fmla="*/ 508265 h 526754"/>
              <a:gd name="connsiteX843" fmla="*/ 167061 w 307108"/>
              <a:gd name="connsiteY843" fmla="*/ 507871 h 526754"/>
              <a:gd name="connsiteX844" fmla="*/ 167454 w 307108"/>
              <a:gd name="connsiteY844" fmla="*/ 506822 h 526754"/>
              <a:gd name="connsiteX845" fmla="*/ 169814 w 307108"/>
              <a:gd name="connsiteY845" fmla="*/ 505380 h 526754"/>
              <a:gd name="connsiteX846" fmla="*/ 170995 w 307108"/>
              <a:gd name="connsiteY846" fmla="*/ 505380 h 526754"/>
              <a:gd name="connsiteX847" fmla="*/ 172437 w 307108"/>
              <a:gd name="connsiteY847" fmla="*/ 504331 h 526754"/>
              <a:gd name="connsiteX848" fmla="*/ 173093 w 307108"/>
              <a:gd name="connsiteY848" fmla="*/ 504593 h 526754"/>
              <a:gd name="connsiteX849" fmla="*/ 173880 w 307108"/>
              <a:gd name="connsiteY849" fmla="*/ 504593 h 526754"/>
              <a:gd name="connsiteX850" fmla="*/ 174142 w 307108"/>
              <a:gd name="connsiteY850" fmla="*/ 505773 h 526754"/>
              <a:gd name="connsiteX851" fmla="*/ 174142 w 307108"/>
              <a:gd name="connsiteY851" fmla="*/ 507216 h 526754"/>
              <a:gd name="connsiteX852" fmla="*/ 173093 w 307108"/>
              <a:gd name="connsiteY852" fmla="*/ 508265 h 526754"/>
              <a:gd name="connsiteX853" fmla="*/ 172044 w 307108"/>
              <a:gd name="connsiteY853" fmla="*/ 509970 h 526754"/>
              <a:gd name="connsiteX854" fmla="*/ 170339 w 307108"/>
              <a:gd name="connsiteY854" fmla="*/ 514690 h 526754"/>
              <a:gd name="connsiteX855" fmla="*/ 168503 w 307108"/>
              <a:gd name="connsiteY855" fmla="*/ 516788 h 526754"/>
              <a:gd name="connsiteX856" fmla="*/ 164569 w 307108"/>
              <a:gd name="connsiteY856" fmla="*/ 519673 h 526754"/>
              <a:gd name="connsiteX857" fmla="*/ 162471 w 307108"/>
              <a:gd name="connsiteY857" fmla="*/ 520329 h 526754"/>
              <a:gd name="connsiteX858" fmla="*/ 162078 w 307108"/>
              <a:gd name="connsiteY858" fmla="*/ 521116 h 526754"/>
              <a:gd name="connsiteX859" fmla="*/ 160635 w 307108"/>
              <a:gd name="connsiteY859" fmla="*/ 521378 h 526754"/>
              <a:gd name="connsiteX860" fmla="*/ 158799 w 307108"/>
              <a:gd name="connsiteY860" fmla="*/ 521378 h 526754"/>
              <a:gd name="connsiteX861" fmla="*/ 155652 w 307108"/>
              <a:gd name="connsiteY861" fmla="*/ 521771 h 526754"/>
              <a:gd name="connsiteX862" fmla="*/ 154341 w 307108"/>
              <a:gd name="connsiteY862" fmla="*/ 523214 h 526754"/>
              <a:gd name="connsiteX863" fmla="*/ 152112 w 307108"/>
              <a:gd name="connsiteY863" fmla="*/ 525312 h 526754"/>
              <a:gd name="connsiteX864" fmla="*/ 150276 w 307108"/>
              <a:gd name="connsiteY864" fmla="*/ 526754 h 526754"/>
              <a:gd name="connsiteX865" fmla="*/ 147522 w 307108"/>
              <a:gd name="connsiteY865" fmla="*/ 523869 h 526754"/>
              <a:gd name="connsiteX866" fmla="*/ 143719 w 307108"/>
              <a:gd name="connsiteY866" fmla="*/ 525574 h 526754"/>
              <a:gd name="connsiteX867" fmla="*/ 138999 w 307108"/>
              <a:gd name="connsiteY867" fmla="*/ 525312 h 526754"/>
              <a:gd name="connsiteX868" fmla="*/ 137556 w 307108"/>
              <a:gd name="connsiteY868" fmla="*/ 522820 h 526754"/>
              <a:gd name="connsiteX869" fmla="*/ 133360 w 307108"/>
              <a:gd name="connsiteY869" fmla="*/ 522034 h 526754"/>
              <a:gd name="connsiteX870" fmla="*/ 130475 w 307108"/>
              <a:gd name="connsiteY870" fmla="*/ 524656 h 526754"/>
              <a:gd name="connsiteX871" fmla="*/ 127984 w 307108"/>
              <a:gd name="connsiteY871" fmla="*/ 524132 h 526754"/>
              <a:gd name="connsiteX872" fmla="*/ 127721 w 307108"/>
              <a:gd name="connsiteY872" fmla="*/ 522427 h 526754"/>
              <a:gd name="connsiteX873" fmla="*/ 126541 w 307108"/>
              <a:gd name="connsiteY873" fmla="*/ 521771 h 526754"/>
              <a:gd name="connsiteX874" fmla="*/ 123001 w 307108"/>
              <a:gd name="connsiteY874" fmla="*/ 524132 h 526754"/>
              <a:gd name="connsiteX875" fmla="*/ 119198 w 307108"/>
              <a:gd name="connsiteY875" fmla="*/ 524919 h 526754"/>
              <a:gd name="connsiteX876" fmla="*/ 117362 w 307108"/>
              <a:gd name="connsiteY876" fmla="*/ 526754 h 526754"/>
              <a:gd name="connsiteX877" fmla="*/ 115264 w 307108"/>
              <a:gd name="connsiteY877" fmla="*/ 524132 h 526754"/>
              <a:gd name="connsiteX878" fmla="*/ 116313 w 307108"/>
              <a:gd name="connsiteY878" fmla="*/ 522820 h 526754"/>
              <a:gd name="connsiteX879" fmla="*/ 114215 w 307108"/>
              <a:gd name="connsiteY879" fmla="*/ 519280 h 526754"/>
              <a:gd name="connsiteX880" fmla="*/ 113166 w 307108"/>
              <a:gd name="connsiteY880" fmla="*/ 516133 h 526754"/>
              <a:gd name="connsiteX881" fmla="*/ 112379 w 307108"/>
              <a:gd name="connsiteY881" fmla="*/ 515739 h 526754"/>
              <a:gd name="connsiteX882" fmla="*/ 111724 w 307108"/>
              <a:gd name="connsiteY882" fmla="*/ 514952 h 526754"/>
              <a:gd name="connsiteX883" fmla="*/ 112773 w 307108"/>
              <a:gd name="connsiteY883" fmla="*/ 514297 h 526754"/>
              <a:gd name="connsiteX884" fmla="*/ 111461 w 307108"/>
              <a:gd name="connsiteY884" fmla="*/ 513248 h 526754"/>
              <a:gd name="connsiteX885" fmla="*/ 110674 w 307108"/>
              <a:gd name="connsiteY885" fmla="*/ 511412 h 526754"/>
              <a:gd name="connsiteX886" fmla="*/ 105298 w 307108"/>
              <a:gd name="connsiteY886" fmla="*/ 510756 h 526754"/>
              <a:gd name="connsiteX887" fmla="*/ 103593 w 307108"/>
              <a:gd name="connsiteY887" fmla="*/ 507478 h 526754"/>
              <a:gd name="connsiteX888" fmla="*/ 106085 w 307108"/>
              <a:gd name="connsiteY888" fmla="*/ 505380 h 526754"/>
              <a:gd name="connsiteX889" fmla="*/ 107396 w 307108"/>
              <a:gd name="connsiteY889" fmla="*/ 505118 h 526754"/>
              <a:gd name="connsiteX890" fmla="*/ 108183 w 307108"/>
              <a:gd name="connsiteY890" fmla="*/ 503282 h 526754"/>
              <a:gd name="connsiteX891" fmla="*/ 104642 w 307108"/>
              <a:gd name="connsiteY891" fmla="*/ 499741 h 526754"/>
              <a:gd name="connsiteX892" fmla="*/ 101102 w 307108"/>
              <a:gd name="connsiteY892" fmla="*/ 499479 h 526754"/>
              <a:gd name="connsiteX893" fmla="*/ 101102 w 307108"/>
              <a:gd name="connsiteY893" fmla="*/ 492398 h 526754"/>
              <a:gd name="connsiteX894" fmla="*/ 100709 w 307108"/>
              <a:gd name="connsiteY894" fmla="*/ 490956 h 526754"/>
              <a:gd name="connsiteX895" fmla="*/ 99922 w 307108"/>
              <a:gd name="connsiteY895" fmla="*/ 490431 h 526754"/>
              <a:gd name="connsiteX896" fmla="*/ 99922 w 307108"/>
              <a:gd name="connsiteY896" fmla="*/ 489775 h 526754"/>
              <a:gd name="connsiteX897" fmla="*/ 105298 w 307108"/>
              <a:gd name="connsiteY897" fmla="*/ 485973 h 526754"/>
              <a:gd name="connsiteX898" fmla="*/ 105298 w 307108"/>
              <a:gd name="connsiteY898" fmla="*/ 485579 h 526754"/>
              <a:gd name="connsiteX899" fmla="*/ 106741 w 307108"/>
              <a:gd name="connsiteY899" fmla="*/ 485579 h 526754"/>
              <a:gd name="connsiteX900" fmla="*/ 110674 w 307108"/>
              <a:gd name="connsiteY900" fmla="*/ 483481 h 526754"/>
              <a:gd name="connsiteX901" fmla="*/ 112117 w 307108"/>
              <a:gd name="connsiteY901" fmla="*/ 479941 h 526754"/>
              <a:gd name="connsiteX902" fmla="*/ 112773 w 307108"/>
              <a:gd name="connsiteY902" fmla="*/ 479678 h 526754"/>
              <a:gd name="connsiteX903" fmla="*/ 116706 w 307108"/>
              <a:gd name="connsiteY903" fmla="*/ 476793 h 526754"/>
              <a:gd name="connsiteX904" fmla="*/ 119198 w 307108"/>
              <a:gd name="connsiteY904" fmla="*/ 472073 h 526754"/>
              <a:gd name="connsiteX905" fmla="*/ 124837 w 307108"/>
              <a:gd name="connsiteY905" fmla="*/ 473909 h 526754"/>
              <a:gd name="connsiteX906" fmla="*/ 127984 w 307108"/>
              <a:gd name="connsiteY906" fmla="*/ 468270 h 526754"/>
              <a:gd name="connsiteX907" fmla="*/ 127328 w 307108"/>
              <a:gd name="connsiteY907" fmla="*/ 464992 h 526754"/>
              <a:gd name="connsiteX908" fmla="*/ 133098 w 307108"/>
              <a:gd name="connsiteY908" fmla="*/ 460533 h 526754"/>
              <a:gd name="connsiteX909" fmla="*/ 135852 w 307108"/>
              <a:gd name="connsiteY909" fmla="*/ 456206 h 526754"/>
              <a:gd name="connsiteX910" fmla="*/ 135852 w 307108"/>
              <a:gd name="connsiteY910" fmla="*/ 453059 h 526754"/>
              <a:gd name="connsiteX911" fmla="*/ 134803 w 307108"/>
              <a:gd name="connsiteY911" fmla="*/ 451616 h 526754"/>
              <a:gd name="connsiteX912" fmla="*/ 132704 w 307108"/>
              <a:gd name="connsiteY912" fmla="*/ 450829 h 526754"/>
              <a:gd name="connsiteX913" fmla="*/ 131000 w 307108"/>
              <a:gd name="connsiteY913" fmla="*/ 451616 h 526754"/>
              <a:gd name="connsiteX914" fmla="*/ 129426 w 307108"/>
              <a:gd name="connsiteY914" fmla="*/ 451616 h 526754"/>
              <a:gd name="connsiteX915" fmla="*/ 124181 w 307108"/>
              <a:gd name="connsiteY915" fmla="*/ 451616 h 526754"/>
              <a:gd name="connsiteX916" fmla="*/ 123394 w 307108"/>
              <a:gd name="connsiteY916" fmla="*/ 451616 h 526754"/>
              <a:gd name="connsiteX917" fmla="*/ 123001 w 307108"/>
              <a:gd name="connsiteY917" fmla="*/ 451616 h 526754"/>
              <a:gd name="connsiteX918" fmla="*/ 117100 w 307108"/>
              <a:gd name="connsiteY918" fmla="*/ 448076 h 526754"/>
              <a:gd name="connsiteX919" fmla="*/ 116313 w 307108"/>
              <a:gd name="connsiteY919" fmla="*/ 448338 h 526754"/>
              <a:gd name="connsiteX920" fmla="*/ 113822 w 307108"/>
              <a:gd name="connsiteY920" fmla="*/ 448338 h 526754"/>
              <a:gd name="connsiteX921" fmla="*/ 112117 w 307108"/>
              <a:gd name="connsiteY921" fmla="*/ 447682 h 526754"/>
              <a:gd name="connsiteX922" fmla="*/ 110674 w 307108"/>
              <a:gd name="connsiteY922" fmla="*/ 448076 h 526754"/>
              <a:gd name="connsiteX923" fmla="*/ 108839 w 307108"/>
              <a:gd name="connsiteY923" fmla="*/ 446896 h 526754"/>
              <a:gd name="connsiteX924" fmla="*/ 108183 w 307108"/>
              <a:gd name="connsiteY924" fmla="*/ 447420 h 526754"/>
              <a:gd name="connsiteX925" fmla="*/ 107134 w 307108"/>
              <a:gd name="connsiteY925" fmla="*/ 448731 h 526754"/>
              <a:gd name="connsiteX926" fmla="*/ 106478 w 307108"/>
              <a:gd name="connsiteY926" fmla="*/ 448731 h 526754"/>
              <a:gd name="connsiteX927" fmla="*/ 106741 w 307108"/>
              <a:gd name="connsiteY927" fmla="*/ 450436 h 526754"/>
              <a:gd name="connsiteX928" fmla="*/ 105823 w 307108"/>
              <a:gd name="connsiteY928" fmla="*/ 450829 h 526754"/>
              <a:gd name="connsiteX929" fmla="*/ 104380 w 307108"/>
              <a:gd name="connsiteY929" fmla="*/ 452272 h 526754"/>
              <a:gd name="connsiteX930" fmla="*/ 102282 w 307108"/>
              <a:gd name="connsiteY930" fmla="*/ 451223 h 526754"/>
              <a:gd name="connsiteX931" fmla="*/ 101758 w 307108"/>
              <a:gd name="connsiteY931" fmla="*/ 450174 h 526754"/>
              <a:gd name="connsiteX932" fmla="*/ 103593 w 307108"/>
              <a:gd name="connsiteY932" fmla="*/ 449781 h 526754"/>
              <a:gd name="connsiteX933" fmla="*/ 104642 w 307108"/>
              <a:gd name="connsiteY933" fmla="*/ 447420 h 526754"/>
              <a:gd name="connsiteX934" fmla="*/ 104380 w 307108"/>
              <a:gd name="connsiteY934" fmla="*/ 446896 h 526754"/>
              <a:gd name="connsiteX935" fmla="*/ 99004 w 307108"/>
              <a:gd name="connsiteY935" fmla="*/ 440601 h 526754"/>
              <a:gd name="connsiteX936" fmla="*/ 99659 w 307108"/>
              <a:gd name="connsiteY936" fmla="*/ 440339 h 526754"/>
              <a:gd name="connsiteX937" fmla="*/ 101495 w 307108"/>
              <a:gd name="connsiteY937" fmla="*/ 440601 h 526754"/>
              <a:gd name="connsiteX938" fmla="*/ 102282 w 307108"/>
              <a:gd name="connsiteY938" fmla="*/ 440339 h 526754"/>
              <a:gd name="connsiteX939" fmla="*/ 102282 w 307108"/>
              <a:gd name="connsiteY939" fmla="*/ 440601 h 526754"/>
              <a:gd name="connsiteX940" fmla="*/ 103200 w 307108"/>
              <a:gd name="connsiteY940" fmla="*/ 440601 h 526754"/>
              <a:gd name="connsiteX941" fmla="*/ 104642 w 307108"/>
              <a:gd name="connsiteY941" fmla="*/ 439159 h 526754"/>
              <a:gd name="connsiteX942" fmla="*/ 105036 w 307108"/>
              <a:gd name="connsiteY942" fmla="*/ 439159 h 526754"/>
              <a:gd name="connsiteX943" fmla="*/ 105298 w 307108"/>
              <a:gd name="connsiteY943" fmla="*/ 438110 h 526754"/>
              <a:gd name="connsiteX944" fmla="*/ 104642 w 307108"/>
              <a:gd name="connsiteY944" fmla="*/ 437454 h 526754"/>
              <a:gd name="connsiteX945" fmla="*/ 105298 w 307108"/>
              <a:gd name="connsiteY945" fmla="*/ 436274 h 526754"/>
              <a:gd name="connsiteX946" fmla="*/ 103856 w 307108"/>
              <a:gd name="connsiteY946" fmla="*/ 435356 h 526754"/>
              <a:gd name="connsiteX947" fmla="*/ 101758 w 307108"/>
              <a:gd name="connsiteY947" fmla="*/ 433914 h 526754"/>
              <a:gd name="connsiteX948" fmla="*/ 99266 w 307108"/>
              <a:gd name="connsiteY948" fmla="*/ 430373 h 526754"/>
              <a:gd name="connsiteX949" fmla="*/ 98479 w 307108"/>
              <a:gd name="connsiteY949" fmla="*/ 429324 h 526754"/>
              <a:gd name="connsiteX950" fmla="*/ 97824 w 307108"/>
              <a:gd name="connsiteY950" fmla="*/ 426177 h 526754"/>
              <a:gd name="connsiteX951" fmla="*/ 98217 w 307108"/>
              <a:gd name="connsiteY951" fmla="*/ 425390 h 526754"/>
              <a:gd name="connsiteX952" fmla="*/ 97824 w 307108"/>
              <a:gd name="connsiteY952" fmla="*/ 424735 h 526754"/>
              <a:gd name="connsiteX953" fmla="*/ 97168 w 307108"/>
              <a:gd name="connsiteY953" fmla="*/ 424735 h 526754"/>
              <a:gd name="connsiteX954" fmla="*/ 96119 w 307108"/>
              <a:gd name="connsiteY954" fmla="*/ 423554 h 526754"/>
              <a:gd name="connsiteX955" fmla="*/ 96119 w 307108"/>
              <a:gd name="connsiteY955" fmla="*/ 422899 h 526754"/>
              <a:gd name="connsiteX956" fmla="*/ 93365 w 307108"/>
              <a:gd name="connsiteY956" fmla="*/ 421194 h 526754"/>
              <a:gd name="connsiteX957" fmla="*/ 92841 w 307108"/>
              <a:gd name="connsiteY957" fmla="*/ 420014 h 526754"/>
              <a:gd name="connsiteX958" fmla="*/ 92185 w 307108"/>
              <a:gd name="connsiteY958" fmla="*/ 419358 h 526754"/>
              <a:gd name="connsiteX959" fmla="*/ 91529 w 307108"/>
              <a:gd name="connsiteY959" fmla="*/ 419096 h 526754"/>
              <a:gd name="connsiteX960" fmla="*/ 91923 w 307108"/>
              <a:gd name="connsiteY960" fmla="*/ 417916 h 526754"/>
              <a:gd name="connsiteX961" fmla="*/ 91136 w 307108"/>
              <a:gd name="connsiteY961" fmla="*/ 415817 h 526754"/>
              <a:gd name="connsiteX962" fmla="*/ 91529 w 307108"/>
              <a:gd name="connsiteY962" fmla="*/ 414768 h 526754"/>
              <a:gd name="connsiteX963" fmla="*/ 90743 w 307108"/>
              <a:gd name="connsiteY963" fmla="*/ 413720 h 526754"/>
              <a:gd name="connsiteX964" fmla="*/ 90087 w 307108"/>
              <a:gd name="connsiteY964" fmla="*/ 412670 h 526754"/>
              <a:gd name="connsiteX965" fmla="*/ 90087 w 307108"/>
              <a:gd name="connsiteY965" fmla="*/ 412277 h 526754"/>
              <a:gd name="connsiteX966" fmla="*/ 89038 w 307108"/>
              <a:gd name="connsiteY966" fmla="*/ 411228 h 526754"/>
              <a:gd name="connsiteX967" fmla="*/ 87989 w 307108"/>
              <a:gd name="connsiteY967" fmla="*/ 409786 h 526754"/>
              <a:gd name="connsiteX968" fmla="*/ 87989 w 307108"/>
              <a:gd name="connsiteY968" fmla="*/ 408737 h 526754"/>
              <a:gd name="connsiteX969" fmla="*/ 87595 w 307108"/>
              <a:gd name="connsiteY969" fmla="*/ 408474 h 526754"/>
              <a:gd name="connsiteX970" fmla="*/ 84842 w 307108"/>
              <a:gd name="connsiteY970" fmla="*/ 404147 h 526754"/>
              <a:gd name="connsiteX971" fmla="*/ 85104 w 307108"/>
              <a:gd name="connsiteY971" fmla="*/ 402704 h 526754"/>
              <a:gd name="connsiteX972" fmla="*/ 85104 w 307108"/>
              <a:gd name="connsiteY972" fmla="*/ 401918 h 526754"/>
              <a:gd name="connsiteX973" fmla="*/ 84448 w 307108"/>
              <a:gd name="connsiteY973" fmla="*/ 399820 h 526754"/>
              <a:gd name="connsiteX974" fmla="*/ 84055 w 307108"/>
              <a:gd name="connsiteY974" fmla="*/ 397722 h 526754"/>
              <a:gd name="connsiteX975" fmla="*/ 83006 w 307108"/>
              <a:gd name="connsiteY975" fmla="*/ 396279 h 526754"/>
              <a:gd name="connsiteX976" fmla="*/ 81957 w 307108"/>
              <a:gd name="connsiteY976" fmla="*/ 395361 h 526754"/>
              <a:gd name="connsiteX977" fmla="*/ 80514 w 307108"/>
              <a:gd name="connsiteY977" fmla="*/ 394574 h 526754"/>
              <a:gd name="connsiteX978" fmla="*/ 80514 w 307108"/>
              <a:gd name="connsiteY978" fmla="*/ 394837 h 526754"/>
              <a:gd name="connsiteX979" fmla="*/ 79465 w 307108"/>
              <a:gd name="connsiteY979" fmla="*/ 394574 h 526754"/>
              <a:gd name="connsiteX980" fmla="*/ 75925 w 307108"/>
              <a:gd name="connsiteY980" fmla="*/ 394574 h 526754"/>
              <a:gd name="connsiteX981" fmla="*/ 74876 w 307108"/>
              <a:gd name="connsiteY981" fmla="*/ 396017 h 526754"/>
              <a:gd name="connsiteX982" fmla="*/ 73433 w 307108"/>
              <a:gd name="connsiteY982" fmla="*/ 394574 h 526754"/>
              <a:gd name="connsiteX983" fmla="*/ 73040 w 307108"/>
              <a:gd name="connsiteY983" fmla="*/ 394837 h 526754"/>
              <a:gd name="connsiteX984" fmla="*/ 72122 w 307108"/>
              <a:gd name="connsiteY984" fmla="*/ 395361 h 526754"/>
              <a:gd name="connsiteX985" fmla="*/ 66746 w 307108"/>
              <a:gd name="connsiteY985" fmla="*/ 395361 h 526754"/>
              <a:gd name="connsiteX986" fmla="*/ 62025 w 307108"/>
              <a:gd name="connsiteY986" fmla="*/ 393394 h 526754"/>
              <a:gd name="connsiteX987" fmla="*/ 58484 w 307108"/>
              <a:gd name="connsiteY987" fmla="*/ 392083 h 526754"/>
              <a:gd name="connsiteX988" fmla="*/ 56780 w 307108"/>
              <a:gd name="connsiteY988" fmla="*/ 390640 h 526754"/>
              <a:gd name="connsiteX989" fmla="*/ 55337 w 307108"/>
              <a:gd name="connsiteY989" fmla="*/ 396279 h 526754"/>
              <a:gd name="connsiteX990" fmla="*/ 54288 w 307108"/>
              <a:gd name="connsiteY990" fmla="*/ 396279 h 526754"/>
              <a:gd name="connsiteX991" fmla="*/ 53501 w 307108"/>
              <a:gd name="connsiteY991" fmla="*/ 395361 h 526754"/>
              <a:gd name="connsiteX992" fmla="*/ 53501 w 307108"/>
              <a:gd name="connsiteY992" fmla="*/ 393394 h 526754"/>
              <a:gd name="connsiteX993" fmla="*/ 54026 w 307108"/>
              <a:gd name="connsiteY993" fmla="*/ 392739 h 526754"/>
              <a:gd name="connsiteX994" fmla="*/ 53501 w 307108"/>
              <a:gd name="connsiteY994" fmla="*/ 392739 h 526754"/>
              <a:gd name="connsiteX995" fmla="*/ 52846 w 307108"/>
              <a:gd name="connsiteY995" fmla="*/ 392476 h 526754"/>
              <a:gd name="connsiteX996" fmla="*/ 52846 w 307108"/>
              <a:gd name="connsiteY996" fmla="*/ 391689 h 526754"/>
              <a:gd name="connsiteX997" fmla="*/ 52583 w 307108"/>
              <a:gd name="connsiteY997" fmla="*/ 391296 h 526754"/>
              <a:gd name="connsiteX998" fmla="*/ 52846 w 307108"/>
              <a:gd name="connsiteY998" fmla="*/ 391034 h 526754"/>
              <a:gd name="connsiteX999" fmla="*/ 52846 w 307108"/>
              <a:gd name="connsiteY999" fmla="*/ 389985 h 526754"/>
              <a:gd name="connsiteX1000" fmla="*/ 52583 w 307108"/>
              <a:gd name="connsiteY1000" fmla="*/ 389198 h 526754"/>
              <a:gd name="connsiteX1001" fmla="*/ 53501 w 307108"/>
              <a:gd name="connsiteY1001" fmla="*/ 388542 h 526754"/>
              <a:gd name="connsiteX1002" fmla="*/ 53239 w 307108"/>
              <a:gd name="connsiteY1002" fmla="*/ 387493 h 526754"/>
              <a:gd name="connsiteX1003" fmla="*/ 55337 w 307108"/>
              <a:gd name="connsiteY1003" fmla="*/ 385395 h 526754"/>
              <a:gd name="connsiteX1004" fmla="*/ 55599 w 307108"/>
              <a:gd name="connsiteY1004" fmla="*/ 383953 h 526754"/>
              <a:gd name="connsiteX1005" fmla="*/ 54944 w 307108"/>
              <a:gd name="connsiteY1005" fmla="*/ 382510 h 526754"/>
              <a:gd name="connsiteX1006" fmla="*/ 55599 w 307108"/>
              <a:gd name="connsiteY1006" fmla="*/ 380674 h 526754"/>
              <a:gd name="connsiteX1007" fmla="*/ 54944 w 307108"/>
              <a:gd name="connsiteY1007" fmla="*/ 380412 h 526754"/>
              <a:gd name="connsiteX1008" fmla="*/ 51797 w 307108"/>
              <a:gd name="connsiteY1008" fmla="*/ 378314 h 526754"/>
              <a:gd name="connsiteX1009" fmla="*/ 51141 w 307108"/>
              <a:gd name="connsiteY1009" fmla="*/ 379232 h 526754"/>
              <a:gd name="connsiteX1010" fmla="*/ 50748 w 307108"/>
              <a:gd name="connsiteY1010" fmla="*/ 379232 h 526754"/>
              <a:gd name="connsiteX1011" fmla="*/ 51403 w 307108"/>
              <a:gd name="connsiteY1011" fmla="*/ 378314 h 526754"/>
              <a:gd name="connsiteX1012" fmla="*/ 49043 w 307108"/>
              <a:gd name="connsiteY1012" fmla="*/ 376216 h 526754"/>
              <a:gd name="connsiteX1013" fmla="*/ 47863 w 307108"/>
              <a:gd name="connsiteY1013" fmla="*/ 370577 h 526754"/>
              <a:gd name="connsiteX1014" fmla="*/ 48256 w 307108"/>
              <a:gd name="connsiteY1014" fmla="*/ 370184 h 526754"/>
              <a:gd name="connsiteX1015" fmla="*/ 49305 w 307108"/>
              <a:gd name="connsiteY1015" fmla="*/ 368742 h 526754"/>
              <a:gd name="connsiteX1016" fmla="*/ 49699 w 307108"/>
              <a:gd name="connsiteY1016" fmla="*/ 367692 h 526754"/>
              <a:gd name="connsiteX1017" fmla="*/ 50748 w 307108"/>
              <a:gd name="connsiteY1017" fmla="*/ 366250 h 526754"/>
              <a:gd name="connsiteX1018" fmla="*/ 51403 w 307108"/>
              <a:gd name="connsiteY1018" fmla="*/ 364808 h 526754"/>
              <a:gd name="connsiteX1019" fmla="*/ 51141 w 307108"/>
              <a:gd name="connsiteY1019" fmla="*/ 363758 h 526754"/>
              <a:gd name="connsiteX1020" fmla="*/ 49305 w 307108"/>
              <a:gd name="connsiteY1020" fmla="*/ 363103 h 526754"/>
              <a:gd name="connsiteX1021" fmla="*/ 47863 w 307108"/>
              <a:gd name="connsiteY1021" fmla="*/ 362054 h 526754"/>
              <a:gd name="connsiteX1022" fmla="*/ 44322 w 307108"/>
              <a:gd name="connsiteY1022" fmla="*/ 359956 h 526754"/>
              <a:gd name="connsiteX1023" fmla="*/ 43667 w 307108"/>
              <a:gd name="connsiteY1023" fmla="*/ 358776 h 526754"/>
              <a:gd name="connsiteX1024" fmla="*/ 42618 w 307108"/>
              <a:gd name="connsiteY1024" fmla="*/ 358513 h 526754"/>
              <a:gd name="connsiteX1025" fmla="*/ 41568 w 307108"/>
              <a:gd name="connsiteY1025" fmla="*/ 356678 h 526754"/>
              <a:gd name="connsiteX1026" fmla="*/ 40782 w 307108"/>
              <a:gd name="connsiteY1026" fmla="*/ 357071 h 526754"/>
              <a:gd name="connsiteX1027" fmla="*/ 40388 w 307108"/>
              <a:gd name="connsiteY1027" fmla="*/ 356415 h 526754"/>
              <a:gd name="connsiteX1028" fmla="*/ 40388 w 307108"/>
              <a:gd name="connsiteY1028" fmla="*/ 355235 h 526754"/>
              <a:gd name="connsiteX1029" fmla="*/ 37503 w 307108"/>
              <a:gd name="connsiteY1029" fmla="*/ 352350 h 526754"/>
              <a:gd name="connsiteX1030" fmla="*/ 36848 w 307108"/>
              <a:gd name="connsiteY1030" fmla="*/ 352875 h 526754"/>
              <a:gd name="connsiteX1031" fmla="*/ 36586 w 307108"/>
              <a:gd name="connsiteY1031" fmla="*/ 352088 h 526754"/>
              <a:gd name="connsiteX1032" fmla="*/ 34750 w 307108"/>
              <a:gd name="connsiteY1032" fmla="*/ 351694 h 526754"/>
              <a:gd name="connsiteX1033" fmla="*/ 33045 w 307108"/>
              <a:gd name="connsiteY1033" fmla="*/ 350252 h 526754"/>
              <a:gd name="connsiteX1034" fmla="*/ 33307 w 307108"/>
              <a:gd name="connsiteY1034" fmla="*/ 347761 h 526754"/>
              <a:gd name="connsiteX1035" fmla="*/ 34487 w 307108"/>
              <a:gd name="connsiteY1035" fmla="*/ 346056 h 526754"/>
              <a:gd name="connsiteX1036" fmla="*/ 34487 w 307108"/>
              <a:gd name="connsiteY1036" fmla="*/ 346318 h 526754"/>
              <a:gd name="connsiteX1037" fmla="*/ 35143 w 307108"/>
              <a:gd name="connsiteY1037" fmla="*/ 345663 h 526754"/>
              <a:gd name="connsiteX1038" fmla="*/ 35143 w 307108"/>
              <a:gd name="connsiteY1038" fmla="*/ 344876 h 526754"/>
              <a:gd name="connsiteX1039" fmla="*/ 35799 w 307108"/>
              <a:gd name="connsiteY1039" fmla="*/ 343958 h 526754"/>
              <a:gd name="connsiteX1040" fmla="*/ 36848 w 307108"/>
              <a:gd name="connsiteY1040" fmla="*/ 343302 h 526754"/>
              <a:gd name="connsiteX1041" fmla="*/ 38684 w 307108"/>
              <a:gd name="connsiteY1041" fmla="*/ 344220 h 526754"/>
              <a:gd name="connsiteX1042" fmla="*/ 43667 w 307108"/>
              <a:gd name="connsiteY1042" fmla="*/ 348416 h 526754"/>
              <a:gd name="connsiteX1043" fmla="*/ 45765 w 307108"/>
              <a:gd name="connsiteY1043" fmla="*/ 346974 h 526754"/>
              <a:gd name="connsiteX1044" fmla="*/ 48256 w 307108"/>
              <a:gd name="connsiteY1044" fmla="*/ 343958 h 526754"/>
              <a:gd name="connsiteX1045" fmla="*/ 51141 w 307108"/>
              <a:gd name="connsiteY1045" fmla="*/ 342122 h 526754"/>
              <a:gd name="connsiteX1046" fmla="*/ 51403 w 307108"/>
              <a:gd name="connsiteY1046" fmla="*/ 341860 h 526754"/>
              <a:gd name="connsiteX1047" fmla="*/ 51141 w 307108"/>
              <a:gd name="connsiteY1047" fmla="*/ 341335 h 526754"/>
              <a:gd name="connsiteX1048" fmla="*/ 51403 w 307108"/>
              <a:gd name="connsiteY1048" fmla="*/ 340680 h 526754"/>
              <a:gd name="connsiteX1049" fmla="*/ 50748 w 307108"/>
              <a:gd name="connsiteY1049" fmla="*/ 339893 h 526754"/>
              <a:gd name="connsiteX1050" fmla="*/ 51403 w 307108"/>
              <a:gd name="connsiteY1050" fmla="*/ 338975 h 526754"/>
              <a:gd name="connsiteX1051" fmla="*/ 52190 w 307108"/>
              <a:gd name="connsiteY1051" fmla="*/ 338319 h 526754"/>
              <a:gd name="connsiteX1052" fmla="*/ 51797 w 307108"/>
              <a:gd name="connsiteY1052" fmla="*/ 337532 h 526754"/>
              <a:gd name="connsiteX1053" fmla="*/ 51403 w 307108"/>
              <a:gd name="connsiteY1053" fmla="*/ 335434 h 526754"/>
              <a:gd name="connsiteX1054" fmla="*/ 51141 w 307108"/>
              <a:gd name="connsiteY1054" fmla="*/ 334779 h 526754"/>
              <a:gd name="connsiteX1055" fmla="*/ 51797 w 307108"/>
              <a:gd name="connsiteY1055" fmla="*/ 333992 h 526754"/>
              <a:gd name="connsiteX1056" fmla="*/ 49699 w 307108"/>
              <a:gd name="connsiteY1056" fmla="*/ 332943 h 526754"/>
              <a:gd name="connsiteX1057" fmla="*/ 49043 w 307108"/>
              <a:gd name="connsiteY1057" fmla="*/ 330451 h 526754"/>
              <a:gd name="connsiteX1058" fmla="*/ 49699 w 307108"/>
              <a:gd name="connsiteY1058" fmla="*/ 328353 h 526754"/>
              <a:gd name="connsiteX1059" fmla="*/ 49043 w 307108"/>
              <a:gd name="connsiteY1059" fmla="*/ 327697 h 526754"/>
              <a:gd name="connsiteX1060" fmla="*/ 49961 w 307108"/>
              <a:gd name="connsiteY1060" fmla="*/ 323370 h 526754"/>
              <a:gd name="connsiteX1061" fmla="*/ 51403 w 307108"/>
              <a:gd name="connsiteY1061" fmla="*/ 323370 h 526754"/>
              <a:gd name="connsiteX1062" fmla="*/ 52583 w 307108"/>
              <a:gd name="connsiteY1062" fmla="*/ 322715 h 526754"/>
              <a:gd name="connsiteX1063" fmla="*/ 52846 w 307108"/>
              <a:gd name="connsiteY1063" fmla="*/ 322715 h 526754"/>
              <a:gd name="connsiteX1064" fmla="*/ 54026 w 307108"/>
              <a:gd name="connsiteY1064" fmla="*/ 322321 h 526754"/>
              <a:gd name="connsiteX1065" fmla="*/ 55337 w 307108"/>
              <a:gd name="connsiteY1065" fmla="*/ 321272 h 526754"/>
              <a:gd name="connsiteX1066" fmla="*/ 58484 w 307108"/>
              <a:gd name="connsiteY1066" fmla="*/ 320617 h 526754"/>
              <a:gd name="connsiteX1067" fmla="*/ 59140 w 307108"/>
              <a:gd name="connsiteY1067" fmla="*/ 320092 h 526754"/>
              <a:gd name="connsiteX1068" fmla="*/ 61369 w 307108"/>
              <a:gd name="connsiteY1068" fmla="*/ 319174 h 526754"/>
              <a:gd name="connsiteX1069" fmla="*/ 61763 w 307108"/>
              <a:gd name="connsiteY1069" fmla="*/ 318781 h 526754"/>
              <a:gd name="connsiteX1070" fmla="*/ 63467 w 307108"/>
              <a:gd name="connsiteY1070" fmla="*/ 317732 h 526754"/>
              <a:gd name="connsiteX1071" fmla="*/ 63861 w 307108"/>
              <a:gd name="connsiteY1071" fmla="*/ 317732 h 526754"/>
              <a:gd name="connsiteX1072" fmla="*/ 63861 w 307108"/>
              <a:gd name="connsiteY1072" fmla="*/ 320879 h 526754"/>
              <a:gd name="connsiteX1073" fmla="*/ 64123 w 307108"/>
              <a:gd name="connsiteY1073" fmla="*/ 320879 h 526754"/>
              <a:gd name="connsiteX1074" fmla="*/ 65959 w 307108"/>
              <a:gd name="connsiteY1074" fmla="*/ 321534 h 526754"/>
              <a:gd name="connsiteX1075" fmla="*/ 69106 w 307108"/>
              <a:gd name="connsiteY1075" fmla="*/ 323370 h 526754"/>
              <a:gd name="connsiteX1076" fmla="*/ 69762 w 307108"/>
              <a:gd name="connsiteY1076" fmla="*/ 323764 h 526754"/>
              <a:gd name="connsiteX1077" fmla="*/ 70286 w 307108"/>
              <a:gd name="connsiteY1077" fmla="*/ 323370 h 526754"/>
              <a:gd name="connsiteX1078" fmla="*/ 71597 w 307108"/>
              <a:gd name="connsiteY1078" fmla="*/ 315896 h 526754"/>
              <a:gd name="connsiteX1079" fmla="*/ 72778 w 307108"/>
              <a:gd name="connsiteY1079" fmla="*/ 314978 h 526754"/>
              <a:gd name="connsiteX1080" fmla="*/ 73040 w 307108"/>
              <a:gd name="connsiteY1080" fmla="*/ 313798 h 526754"/>
              <a:gd name="connsiteX1081" fmla="*/ 73827 w 307108"/>
              <a:gd name="connsiteY1081" fmla="*/ 313535 h 526754"/>
              <a:gd name="connsiteX1082" fmla="*/ 75138 w 307108"/>
              <a:gd name="connsiteY1082" fmla="*/ 310651 h 526754"/>
              <a:gd name="connsiteX1083" fmla="*/ 74876 w 307108"/>
              <a:gd name="connsiteY1083" fmla="*/ 309995 h 526754"/>
              <a:gd name="connsiteX1084" fmla="*/ 75663 w 307108"/>
              <a:gd name="connsiteY1084" fmla="*/ 309339 h 526754"/>
              <a:gd name="connsiteX1085" fmla="*/ 74876 w 307108"/>
              <a:gd name="connsiteY1085" fmla="*/ 307372 h 526754"/>
              <a:gd name="connsiteX1086" fmla="*/ 75663 w 307108"/>
              <a:gd name="connsiteY1086" fmla="*/ 306061 h 526754"/>
              <a:gd name="connsiteX1087" fmla="*/ 75138 w 307108"/>
              <a:gd name="connsiteY1087" fmla="*/ 305012 h 526754"/>
              <a:gd name="connsiteX1088" fmla="*/ 73827 w 307108"/>
              <a:gd name="connsiteY1088" fmla="*/ 303963 h 526754"/>
              <a:gd name="connsiteX1089" fmla="*/ 72122 w 307108"/>
              <a:gd name="connsiteY1089" fmla="*/ 300029 h 526754"/>
              <a:gd name="connsiteX1090" fmla="*/ 71597 w 307108"/>
              <a:gd name="connsiteY1090" fmla="*/ 297931 h 526754"/>
              <a:gd name="connsiteX1091" fmla="*/ 71597 w 307108"/>
              <a:gd name="connsiteY1091" fmla="*/ 297538 h 526754"/>
              <a:gd name="connsiteX1092" fmla="*/ 72122 w 307108"/>
              <a:gd name="connsiteY1092" fmla="*/ 295702 h 526754"/>
              <a:gd name="connsiteX1093" fmla="*/ 73040 w 307108"/>
              <a:gd name="connsiteY1093" fmla="*/ 292555 h 526754"/>
              <a:gd name="connsiteX1094" fmla="*/ 72778 w 307108"/>
              <a:gd name="connsiteY1094" fmla="*/ 291505 h 526754"/>
              <a:gd name="connsiteX1095" fmla="*/ 73040 w 307108"/>
              <a:gd name="connsiteY1095" fmla="*/ 290719 h 526754"/>
              <a:gd name="connsiteX1096" fmla="*/ 73433 w 307108"/>
              <a:gd name="connsiteY1096" fmla="*/ 289014 h 526754"/>
              <a:gd name="connsiteX1097" fmla="*/ 74220 w 307108"/>
              <a:gd name="connsiteY1097" fmla="*/ 287834 h 526754"/>
              <a:gd name="connsiteX1098" fmla="*/ 75925 w 307108"/>
              <a:gd name="connsiteY1098" fmla="*/ 286522 h 526754"/>
              <a:gd name="connsiteX1099" fmla="*/ 75925 w 307108"/>
              <a:gd name="connsiteY1099" fmla="*/ 285736 h 526754"/>
              <a:gd name="connsiteX1100" fmla="*/ 75925 w 307108"/>
              <a:gd name="connsiteY1100" fmla="*/ 285473 h 526754"/>
              <a:gd name="connsiteX1101" fmla="*/ 76580 w 307108"/>
              <a:gd name="connsiteY1101" fmla="*/ 284424 h 526754"/>
              <a:gd name="connsiteX1102" fmla="*/ 78023 w 307108"/>
              <a:gd name="connsiteY1102" fmla="*/ 284162 h 526754"/>
              <a:gd name="connsiteX1103" fmla="*/ 78023 w 307108"/>
              <a:gd name="connsiteY1103" fmla="*/ 283375 h 526754"/>
              <a:gd name="connsiteX1104" fmla="*/ 79203 w 307108"/>
              <a:gd name="connsiteY1104" fmla="*/ 282720 h 526754"/>
              <a:gd name="connsiteX1105" fmla="*/ 78679 w 307108"/>
              <a:gd name="connsiteY1105" fmla="*/ 281540 h 526754"/>
              <a:gd name="connsiteX1106" fmla="*/ 77761 w 307108"/>
              <a:gd name="connsiteY1106" fmla="*/ 282195 h 526754"/>
              <a:gd name="connsiteX1107" fmla="*/ 77367 w 307108"/>
              <a:gd name="connsiteY1107" fmla="*/ 282195 h 526754"/>
              <a:gd name="connsiteX1108" fmla="*/ 76974 w 307108"/>
              <a:gd name="connsiteY1108" fmla="*/ 282982 h 526754"/>
              <a:gd name="connsiteX1109" fmla="*/ 76318 w 307108"/>
              <a:gd name="connsiteY1109" fmla="*/ 282720 h 526754"/>
              <a:gd name="connsiteX1110" fmla="*/ 75138 w 307108"/>
              <a:gd name="connsiteY1110" fmla="*/ 281540 h 526754"/>
              <a:gd name="connsiteX1111" fmla="*/ 73040 w 307108"/>
              <a:gd name="connsiteY1111" fmla="*/ 280753 h 526754"/>
              <a:gd name="connsiteX1112" fmla="*/ 70942 w 307108"/>
              <a:gd name="connsiteY1112" fmla="*/ 280097 h 526754"/>
              <a:gd name="connsiteX1113" fmla="*/ 69499 w 307108"/>
              <a:gd name="connsiteY1113" fmla="*/ 281540 h 526754"/>
              <a:gd name="connsiteX1114" fmla="*/ 69106 w 307108"/>
              <a:gd name="connsiteY1114" fmla="*/ 281540 h 526754"/>
              <a:gd name="connsiteX1115" fmla="*/ 67664 w 307108"/>
              <a:gd name="connsiteY1115" fmla="*/ 280753 h 526754"/>
              <a:gd name="connsiteX1116" fmla="*/ 67401 w 307108"/>
              <a:gd name="connsiteY1116" fmla="*/ 281277 h 526754"/>
              <a:gd name="connsiteX1117" fmla="*/ 65303 w 307108"/>
              <a:gd name="connsiteY1117" fmla="*/ 280490 h 526754"/>
              <a:gd name="connsiteX1118" fmla="*/ 64648 w 307108"/>
              <a:gd name="connsiteY1118" fmla="*/ 280490 h 526754"/>
              <a:gd name="connsiteX1119" fmla="*/ 64910 w 307108"/>
              <a:gd name="connsiteY1119" fmla="*/ 279441 h 526754"/>
              <a:gd name="connsiteX1120" fmla="*/ 65303 w 307108"/>
              <a:gd name="connsiteY1120" fmla="*/ 277737 h 526754"/>
              <a:gd name="connsiteX1121" fmla="*/ 63467 w 307108"/>
              <a:gd name="connsiteY1121" fmla="*/ 276294 h 526754"/>
              <a:gd name="connsiteX1122" fmla="*/ 62681 w 307108"/>
              <a:gd name="connsiteY1122" fmla="*/ 276557 h 526754"/>
              <a:gd name="connsiteX1123" fmla="*/ 62025 w 307108"/>
              <a:gd name="connsiteY1123" fmla="*/ 277081 h 526754"/>
              <a:gd name="connsiteX1124" fmla="*/ 61763 w 307108"/>
              <a:gd name="connsiteY1124" fmla="*/ 277081 h 526754"/>
              <a:gd name="connsiteX1125" fmla="*/ 61369 w 307108"/>
              <a:gd name="connsiteY1125" fmla="*/ 276557 h 526754"/>
              <a:gd name="connsiteX1126" fmla="*/ 56386 w 307108"/>
              <a:gd name="connsiteY1126" fmla="*/ 274195 h 526754"/>
              <a:gd name="connsiteX1127" fmla="*/ 55599 w 307108"/>
              <a:gd name="connsiteY1127" fmla="*/ 274195 h 526754"/>
              <a:gd name="connsiteX1128" fmla="*/ 55337 w 307108"/>
              <a:gd name="connsiteY1128" fmla="*/ 273802 h 526754"/>
              <a:gd name="connsiteX1129" fmla="*/ 51797 w 307108"/>
              <a:gd name="connsiteY1129" fmla="*/ 272753 h 526754"/>
              <a:gd name="connsiteX1130" fmla="*/ 51141 w 307108"/>
              <a:gd name="connsiteY1130" fmla="*/ 268032 h 526754"/>
              <a:gd name="connsiteX1131" fmla="*/ 51141 w 307108"/>
              <a:gd name="connsiteY1131" fmla="*/ 265278 h 526754"/>
              <a:gd name="connsiteX1132" fmla="*/ 51797 w 307108"/>
              <a:gd name="connsiteY1132" fmla="*/ 262918 h 526754"/>
              <a:gd name="connsiteX1133" fmla="*/ 47863 w 307108"/>
              <a:gd name="connsiteY1133" fmla="*/ 260033 h 526754"/>
              <a:gd name="connsiteX1134" fmla="*/ 48650 w 307108"/>
              <a:gd name="connsiteY1134" fmla="*/ 258591 h 526754"/>
              <a:gd name="connsiteX1135" fmla="*/ 50485 w 307108"/>
              <a:gd name="connsiteY1135" fmla="*/ 258591 h 526754"/>
              <a:gd name="connsiteX1136" fmla="*/ 53239 w 307108"/>
              <a:gd name="connsiteY1136" fmla="*/ 253870 h 526754"/>
              <a:gd name="connsiteX1137" fmla="*/ 55599 w 307108"/>
              <a:gd name="connsiteY1137" fmla="*/ 247313 h 526754"/>
              <a:gd name="connsiteX1138" fmla="*/ 56124 w 307108"/>
              <a:gd name="connsiteY1138" fmla="*/ 245478 h 526754"/>
              <a:gd name="connsiteX1139" fmla="*/ 39339 w 307108"/>
              <a:gd name="connsiteY1139" fmla="*/ 245215 h 526754"/>
              <a:gd name="connsiteX1140" fmla="*/ 36586 w 307108"/>
              <a:gd name="connsiteY1140" fmla="*/ 246527 h 526754"/>
              <a:gd name="connsiteX1141" fmla="*/ 34487 w 307108"/>
              <a:gd name="connsiteY1141" fmla="*/ 246920 h 526754"/>
              <a:gd name="connsiteX1142" fmla="*/ 30947 w 307108"/>
              <a:gd name="connsiteY1142" fmla="*/ 243379 h 526754"/>
              <a:gd name="connsiteX1143" fmla="*/ 30160 w 307108"/>
              <a:gd name="connsiteY1143" fmla="*/ 241937 h 526754"/>
              <a:gd name="connsiteX1144" fmla="*/ 22686 w 307108"/>
              <a:gd name="connsiteY1144" fmla="*/ 243117 h 526754"/>
              <a:gd name="connsiteX1145" fmla="*/ 17047 w 307108"/>
              <a:gd name="connsiteY1145" fmla="*/ 246920 h 526754"/>
              <a:gd name="connsiteX1146" fmla="*/ 11671 w 307108"/>
              <a:gd name="connsiteY1146" fmla="*/ 248756 h 526754"/>
              <a:gd name="connsiteX1147" fmla="*/ 9310 w 307108"/>
              <a:gd name="connsiteY1147" fmla="*/ 247969 h 526754"/>
              <a:gd name="connsiteX1148" fmla="*/ 7868 w 307108"/>
              <a:gd name="connsiteY1148" fmla="*/ 244822 h 526754"/>
              <a:gd name="connsiteX1149" fmla="*/ 12064 w 307108"/>
              <a:gd name="connsiteY1149" fmla="*/ 241150 h 526754"/>
              <a:gd name="connsiteX1150" fmla="*/ 12326 w 307108"/>
              <a:gd name="connsiteY1150" fmla="*/ 236561 h 526754"/>
              <a:gd name="connsiteX1151" fmla="*/ 12851 w 307108"/>
              <a:gd name="connsiteY1151" fmla="*/ 232758 h 526754"/>
              <a:gd name="connsiteX1152" fmla="*/ 9573 w 307108"/>
              <a:gd name="connsiteY1152" fmla="*/ 230922 h 526754"/>
              <a:gd name="connsiteX1153" fmla="*/ 9573 w 307108"/>
              <a:gd name="connsiteY1153" fmla="*/ 226988 h 526754"/>
              <a:gd name="connsiteX1154" fmla="*/ 5245 w 307108"/>
              <a:gd name="connsiteY1154" fmla="*/ 225677 h 526754"/>
              <a:gd name="connsiteX1155" fmla="*/ 3934 w 307108"/>
              <a:gd name="connsiteY1155" fmla="*/ 223841 h 526754"/>
              <a:gd name="connsiteX1156" fmla="*/ 2491 w 307108"/>
              <a:gd name="connsiteY1156" fmla="*/ 217153 h 526754"/>
              <a:gd name="connsiteX1157" fmla="*/ 3934 w 307108"/>
              <a:gd name="connsiteY1157" fmla="*/ 212170 h 526754"/>
              <a:gd name="connsiteX1158" fmla="*/ 393 w 307108"/>
              <a:gd name="connsiteY1158" fmla="*/ 207187 h 526754"/>
              <a:gd name="connsiteX1159" fmla="*/ 0 w 307108"/>
              <a:gd name="connsiteY1159" fmla="*/ 204040 h 526754"/>
              <a:gd name="connsiteX1160" fmla="*/ 9310 w 307108"/>
              <a:gd name="connsiteY1160" fmla="*/ 203253 h 526754"/>
              <a:gd name="connsiteX1161" fmla="*/ 11015 w 307108"/>
              <a:gd name="connsiteY1161" fmla="*/ 201155 h 526754"/>
              <a:gd name="connsiteX1162" fmla="*/ 17047 w 307108"/>
              <a:gd name="connsiteY1162" fmla="*/ 196172 h 526754"/>
              <a:gd name="connsiteX1163" fmla="*/ 19145 w 307108"/>
              <a:gd name="connsiteY1163" fmla="*/ 197615 h 526754"/>
              <a:gd name="connsiteX1164" fmla="*/ 21768 w 307108"/>
              <a:gd name="connsiteY1164" fmla="*/ 206794 h 526754"/>
              <a:gd name="connsiteX1165" fmla="*/ 25964 w 307108"/>
              <a:gd name="connsiteY1165" fmla="*/ 214268 h 526754"/>
              <a:gd name="connsiteX1166" fmla="*/ 30947 w 307108"/>
              <a:gd name="connsiteY1166" fmla="*/ 213875 h 526754"/>
              <a:gd name="connsiteX1167" fmla="*/ 32258 w 307108"/>
              <a:gd name="connsiteY1167" fmla="*/ 214662 h 526754"/>
              <a:gd name="connsiteX1168" fmla="*/ 33045 w 307108"/>
              <a:gd name="connsiteY1168" fmla="*/ 211777 h 526754"/>
              <a:gd name="connsiteX1169" fmla="*/ 36192 w 307108"/>
              <a:gd name="connsiteY1169" fmla="*/ 209417 h 526754"/>
              <a:gd name="connsiteX1170" fmla="*/ 36586 w 307108"/>
              <a:gd name="connsiteY1170" fmla="*/ 207581 h 526754"/>
              <a:gd name="connsiteX1171" fmla="*/ 37503 w 307108"/>
              <a:gd name="connsiteY1171" fmla="*/ 200106 h 526754"/>
              <a:gd name="connsiteX1172" fmla="*/ 41568 w 307108"/>
              <a:gd name="connsiteY1172" fmla="*/ 195517 h 526754"/>
              <a:gd name="connsiteX1173" fmla="*/ 41044 w 307108"/>
              <a:gd name="connsiteY1173" fmla="*/ 194468 h 526754"/>
              <a:gd name="connsiteX1174" fmla="*/ 44716 w 307108"/>
              <a:gd name="connsiteY1174" fmla="*/ 192369 h 526754"/>
              <a:gd name="connsiteX1175" fmla="*/ 47601 w 307108"/>
              <a:gd name="connsiteY1175" fmla="*/ 187780 h 526754"/>
              <a:gd name="connsiteX1176" fmla="*/ 55337 w 307108"/>
              <a:gd name="connsiteY1176" fmla="*/ 182010 h 526754"/>
              <a:gd name="connsiteX1177" fmla="*/ 56780 w 307108"/>
              <a:gd name="connsiteY1177" fmla="*/ 182797 h 526754"/>
              <a:gd name="connsiteX1178" fmla="*/ 62418 w 307108"/>
              <a:gd name="connsiteY1178" fmla="*/ 180699 h 526754"/>
              <a:gd name="connsiteX1179" fmla="*/ 67664 w 307108"/>
              <a:gd name="connsiteY1179" fmla="*/ 175716 h 526754"/>
              <a:gd name="connsiteX1180" fmla="*/ 69106 w 307108"/>
              <a:gd name="connsiteY1180" fmla="*/ 173618 h 526754"/>
              <a:gd name="connsiteX1181" fmla="*/ 68844 w 307108"/>
              <a:gd name="connsiteY1181" fmla="*/ 172438 h 526754"/>
              <a:gd name="connsiteX1182" fmla="*/ 70942 w 307108"/>
              <a:gd name="connsiteY1182" fmla="*/ 169553 h 526754"/>
              <a:gd name="connsiteX1183" fmla="*/ 71597 w 307108"/>
              <a:gd name="connsiteY1183" fmla="*/ 169290 h 526754"/>
              <a:gd name="connsiteX1184" fmla="*/ 72384 w 307108"/>
              <a:gd name="connsiteY1184" fmla="*/ 169553 h 526754"/>
              <a:gd name="connsiteX1185" fmla="*/ 73040 w 307108"/>
              <a:gd name="connsiteY1185" fmla="*/ 169290 h 526754"/>
              <a:gd name="connsiteX1186" fmla="*/ 74876 w 307108"/>
              <a:gd name="connsiteY1186" fmla="*/ 168897 h 526754"/>
              <a:gd name="connsiteX1187" fmla="*/ 75138 w 307108"/>
              <a:gd name="connsiteY1187" fmla="*/ 169290 h 526754"/>
              <a:gd name="connsiteX1188" fmla="*/ 75663 w 307108"/>
              <a:gd name="connsiteY1188" fmla="*/ 168897 h 526754"/>
              <a:gd name="connsiteX1189" fmla="*/ 76318 w 307108"/>
              <a:gd name="connsiteY1189" fmla="*/ 168635 h 526754"/>
              <a:gd name="connsiteX1190" fmla="*/ 75925 w 307108"/>
              <a:gd name="connsiteY1190" fmla="*/ 168635 h 526754"/>
              <a:gd name="connsiteX1191" fmla="*/ 76580 w 307108"/>
              <a:gd name="connsiteY1191" fmla="*/ 168241 h 526754"/>
              <a:gd name="connsiteX1192" fmla="*/ 76580 w 307108"/>
              <a:gd name="connsiteY1192" fmla="*/ 167454 h 526754"/>
              <a:gd name="connsiteX1193" fmla="*/ 78416 w 307108"/>
              <a:gd name="connsiteY1193" fmla="*/ 166799 h 526754"/>
              <a:gd name="connsiteX1194" fmla="*/ 78679 w 307108"/>
              <a:gd name="connsiteY1194" fmla="*/ 165094 h 526754"/>
              <a:gd name="connsiteX1195" fmla="*/ 79859 w 307108"/>
              <a:gd name="connsiteY1195" fmla="*/ 165881 h 526754"/>
              <a:gd name="connsiteX1196" fmla="*/ 80908 w 307108"/>
              <a:gd name="connsiteY1196" fmla="*/ 165881 h 526754"/>
              <a:gd name="connsiteX1197" fmla="*/ 80514 w 307108"/>
              <a:gd name="connsiteY1197" fmla="*/ 164701 h 526754"/>
              <a:gd name="connsiteX1198" fmla="*/ 83006 w 307108"/>
              <a:gd name="connsiteY1198" fmla="*/ 160111 h 526754"/>
              <a:gd name="connsiteX1199" fmla="*/ 93627 w 307108"/>
              <a:gd name="connsiteY1199" fmla="*/ 157358 h 526754"/>
              <a:gd name="connsiteX1200" fmla="*/ 93627 w 307108"/>
              <a:gd name="connsiteY1200" fmla="*/ 155915 h 526754"/>
              <a:gd name="connsiteX1201" fmla="*/ 95463 w 307108"/>
              <a:gd name="connsiteY1201" fmla="*/ 154735 h 526754"/>
              <a:gd name="connsiteX1202" fmla="*/ 105823 w 307108"/>
              <a:gd name="connsiteY1202" fmla="*/ 153424 h 526754"/>
              <a:gd name="connsiteX1203" fmla="*/ 107921 w 307108"/>
              <a:gd name="connsiteY1203" fmla="*/ 152637 h 526754"/>
              <a:gd name="connsiteX1204" fmla="*/ 108576 w 307108"/>
              <a:gd name="connsiteY1204" fmla="*/ 153030 h 526754"/>
              <a:gd name="connsiteX1205" fmla="*/ 108576 w 307108"/>
              <a:gd name="connsiteY1205" fmla="*/ 152637 h 526754"/>
              <a:gd name="connsiteX1206" fmla="*/ 108839 w 307108"/>
              <a:gd name="connsiteY1206" fmla="*/ 151194 h 526754"/>
              <a:gd name="connsiteX1207" fmla="*/ 108839 w 307108"/>
              <a:gd name="connsiteY1207" fmla="*/ 150539 h 526754"/>
              <a:gd name="connsiteX1208" fmla="*/ 109625 w 307108"/>
              <a:gd name="connsiteY1208" fmla="*/ 150539 h 526754"/>
              <a:gd name="connsiteX1209" fmla="*/ 112773 w 307108"/>
              <a:gd name="connsiteY1209" fmla="*/ 148441 h 526754"/>
              <a:gd name="connsiteX1210" fmla="*/ 113559 w 307108"/>
              <a:gd name="connsiteY1210" fmla="*/ 147654 h 526754"/>
              <a:gd name="connsiteX1211" fmla="*/ 100709 w 307108"/>
              <a:gd name="connsiteY1211" fmla="*/ 138999 h 526754"/>
              <a:gd name="connsiteX1212" fmla="*/ 113822 w 307108"/>
              <a:gd name="connsiteY1212" fmla="*/ 132836 h 526754"/>
              <a:gd name="connsiteX1213" fmla="*/ 120247 w 307108"/>
              <a:gd name="connsiteY1213" fmla="*/ 138999 h 526754"/>
              <a:gd name="connsiteX1214" fmla="*/ 113821 w 307108"/>
              <a:gd name="connsiteY1214" fmla="*/ 132835 h 526754"/>
              <a:gd name="connsiteX1215" fmla="*/ 115920 w 307108"/>
              <a:gd name="connsiteY1215" fmla="*/ 131655 h 526754"/>
              <a:gd name="connsiteX1216" fmla="*/ 110674 w 307108"/>
              <a:gd name="connsiteY1216" fmla="*/ 126804 h 526754"/>
              <a:gd name="connsiteX1217" fmla="*/ 97561 w 307108"/>
              <a:gd name="connsiteY1217" fmla="*/ 132835 h 526754"/>
              <a:gd name="connsiteX1218" fmla="*/ 92578 w 307108"/>
              <a:gd name="connsiteY1218" fmla="*/ 135589 h 526754"/>
              <a:gd name="connsiteX1219" fmla="*/ 91923 w 307108"/>
              <a:gd name="connsiteY1219" fmla="*/ 137032 h 526754"/>
              <a:gd name="connsiteX1220" fmla="*/ 90480 w 307108"/>
              <a:gd name="connsiteY1220" fmla="*/ 138212 h 526754"/>
              <a:gd name="connsiteX1221" fmla="*/ 87202 w 307108"/>
              <a:gd name="connsiteY1221" fmla="*/ 139261 h 526754"/>
              <a:gd name="connsiteX1222" fmla="*/ 86546 w 307108"/>
              <a:gd name="connsiteY1222" fmla="*/ 140310 h 526754"/>
              <a:gd name="connsiteX1223" fmla="*/ 85104 w 307108"/>
              <a:gd name="connsiteY1223" fmla="*/ 139654 h 526754"/>
              <a:gd name="connsiteX1224" fmla="*/ 84448 w 307108"/>
              <a:gd name="connsiteY1224" fmla="*/ 139654 h 526754"/>
              <a:gd name="connsiteX1225" fmla="*/ 80514 w 307108"/>
              <a:gd name="connsiteY1225" fmla="*/ 138999 h 526754"/>
              <a:gd name="connsiteX1226" fmla="*/ 77367 w 307108"/>
              <a:gd name="connsiteY1226" fmla="*/ 132180 h 526754"/>
              <a:gd name="connsiteX1227" fmla="*/ 76974 w 307108"/>
              <a:gd name="connsiteY1227" fmla="*/ 122214 h 526754"/>
              <a:gd name="connsiteX1228" fmla="*/ 76580 w 307108"/>
              <a:gd name="connsiteY1228" fmla="*/ 115133 h 526754"/>
              <a:gd name="connsiteX1229" fmla="*/ 76318 w 307108"/>
              <a:gd name="connsiteY1229" fmla="*/ 114477 h 526754"/>
              <a:gd name="connsiteX1230" fmla="*/ 76318 w 307108"/>
              <a:gd name="connsiteY1230" fmla="*/ 110937 h 526754"/>
              <a:gd name="connsiteX1231" fmla="*/ 77367 w 307108"/>
              <a:gd name="connsiteY1231" fmla="*/ 109757 h 526754"/>
              <a:gd name="connsiteX1232" fmla="*/ 80908 w 307108"/>
              <a:gd name="connsiteY1232" fmla="*/ 109757 h 526754"/>
              <a:gd name="connsiteX1233" fmla="*/ 82219 w 307108"/>
              <a:gd name="connsiteY1233" fmla="*/ 110150 h 526754"/>
              <a:gd name="connsiteX1234" fmla="*/ 83006 w 307108"/>
              <a:gd name="connsiteY1234" fmla="*/ 109757 h 526754"/>
              <a:gd name="connsiteX1235" fmla="*/ 81957 w 307108"/>
              <a:gd name="connsiteY1235" fmla="*/ 107396 h 526754"/>
              <a:gd name="connsiteX1236" fmla="*/ 78416 w 307108"/>
              <a:gd name="connsiteY1236" fmla="*/ 98479 h 526754"/>
              <a:gd name="connsiteX1237" fmla="*/ 83006 w 307108"/>
              <a:gd name="connsiteY1237" fmla="*/ 95594 h 526754"/>
              <a:gd name="connsiteX1238" fmla="*/ 97561 w 307108"/>
              <a:gd name="connsiteY1238" fmla="*/ 80776 h 526754"/>
              <a:gd name="connsiteX1239" fmla="*/ 97823 w 307108"/>
              <a:gd name="connsiteY1239" fmla="*/ 79334 h 526754"/>
              <a:gd name="connsiteX1240" fmla="*/ 99266 w 307108"/>
              <a:gd name="connsiteY1240" fmla="*/ 74745 h 526754"/>
              <a:gd name="connsiteX1241" fmla="*/ 105298 w 307108"/>
              <a:gd name="connsiteY1241" fmla="*/ 68057 h 526754"/>
              <a:gd name="connsiteX1242" fmla="*/ 109232 w 307108"/>
              <a:gd name="connsiteY1242" fmla="*/ 62418 h 526754"/>
              <a:gd name="connsiteX1243" fmla="*/ 109232 w 307108"/>
              <a:gd name="connsiteY1243" fmla="*/ 60320 h 526754"/>
              <a:gd name="connsiteX1244" fmla="*/ 111461 w 307108"/>
              <a:gd name="connsiteY1244" fmla="*/ 57698 h 526754"/>
              <a:gd name="connsiteX1245" fmla="*/ 111461 w 307108"/>
              <a:gd name="connsiteY1245" fmla="*/ 55599 h 526754"/>
              <a:gd name="connsiteX1246" fmla="*/ 112117 w 307108"/>
              <a:gd name="connsiteY1246" fmla="*/ 54550 h 526754"/>
              <a:gd name="connsiteX1247" fmla="*/ 112379 w 307108"/>
              <a:gd name="connsiteY1247" fmla="*/ 53501 h 526754"/>
              <a:gd name="connsiteX1248" fmla="*/ 113166 w 307108"/>
              <a:gd name="connsiteY1248" fmla="*/ 52059 h 526754"/>
              <a:gd name="connsiteX1249" fmla="*/ 115264 w 307108"/>
              <a:gd name="connsiteY1249" fmla="*/ 49961 h 526754"/>
              <a:gd name="connsiteX1250" fmla="*/ 115002 w 307108"/>
              <a:gd name="connsiteY1250" fmla="*/ 48912 h 526754"/>
              <a:gd name="connsiteX1251" fmla="*/ 115002 w 307108"/>
              <a:gd name="connsiteY1251" fmla="*/ 48256 h 526754"/>
              <a:gd name="connsiteX1252" fmla="*/ 115264 w 307108"/>
              <a:gd name="connsiteY1252" fmla="*/ 48256 h 526754"/>
              <a:gd name="connsiteX1253" fmla="*/ 115920 w 307108"/>
              <a:gd name="connsiteY1253" fmla="*/ 47863 h 526754"/>
              <a:gd name="connsiteX1254" fmla="*/ 116706 w 307108"/>
              <a:gd name="connsiteY1254" fmla="*/ 48256 h 526754"/>
              <a:gd name="connsiteX1255" fmla="*/ 118018 w 307108"/>
              <a:gd name="connsiteY1255" fmla="*/ 47863 h 526754"/>
              <a:gd name="connsiteX1256" fmla="*/ 118542 w 307108"/>
              <a:gd name="connsiteY1256" fmla="*/ 48256 h 526754"/>
              <a:gd name="connsiteX1257" fmla="*/ 118542 w 307108"/>
              <a:gd name="connsiteY1257" fmla="*/ 47863 h 526754"/>
              <a:gd name="connsiteX1258" fmla="*/ 122083 w 307108"/>
              <a:gd name="connsiteY1258" fmla="*/ 47076 h 526754"/>
              <a:gd name="connsiteX1259" fmla="*/ 123394 w 307108"/>
              <a:gd name="connsiteY1259" fmla="*/ 47600 h 526754"/>
              <a:gd name="connsiteX1260" fmla="*/ 124181 w 307108"/>
              <a:gd name="connsiteY1260" fmla="*/ 47076 h 526754"/>
              <a:gd name="connsiteX1261" fmla="*/ 122738 w 307108"/>
              <a:gd name="connsiteY1261" fmla="*/ 44715 h 526754"/>
              <a:gd name="connsiteX1262" fmla="*/ 135851 w 307108"/>
              <a:gd name="connsiteY1262" fmla="*/ 32914 h 526754"/>
              <a:gd name="connsiteX1263" fmla="*/ 135458 w 307108"/>
              <a:gd name="connsiteY1263" fmla="*/ 30554 h 526754"/>
              <a:gd name="connsiteX1264" fmla="*/ 136638 w 307108"/>
              <a:gd name="connsiteY1264" fmla="*/ 30160 h 526754"/>
              <a:gd name="connsiteX1265" fmla="*/ 142277 w 307108"/>
              <a:gd name="connsiteY1265" fmla="*/ 31471 h 526754"/>
              <a:gd name="connsiteX1266" fmla="*/ 146473 w 307108"/>
              <a:gd name="connsiteY1266" fmla="*/ 32914 h 526754"/>
              <a:gd name="connsiteX1267" fmla="*/ 148571 w 307108"/>
              <a:gd name="connsiteY1267" fmla="*/ 35799 h 526754"/>
              <a:gd name="connsiteX1268" fmla="*/ 148178 w 307108"/>
              <a:gd name="connsiteY1268" fmla="*/ 36454 h 526754"/>
              <a:gd name="connsiteX1269" fmla="*/ 149358 w 307108"/>
              <a:gd name="connsiteY1269" fmla="*/ 37241 h 526754"/>
              <a:gd name="connsiteX1270" fmla="*/ 149620 w 307108"/>
              <a:gd name="connsiteY1270" fmla="*/ 37241 h 526754"/>
              <a:gd name="connsiteX1271" fmla="*/ 150800 w 307108"/>
              <a:gd name="connsiteY1271" fmla="*/ 36848 h 526754"/>
              <a:gd name="connsiteX1272" fmla="*/ 153554 w 307108"/>
              <a:gd name="connsiteY1272" fmla="*/ 35799 h 526754"/>
              <a:gd name="connsiteX1273" fmla="*/ 155259 w 307108"/>
              <a:gd name="connsiteY1273" fmla="*/ 35536 h 526754"/>
              <a:gd name="connsiteX1274" fmla="*/ 155259 w 307108"/>
              <a:gd name="connsiteY1274" fmla="*/ 35143 h 526754"/>
              <a:gd name="connsiteX1275" fmla="*/ 156701 w 307108"/>
              <a:gd name="connsiteY1275" fmla="*/ 35143 h 526754"/>
              <a:gd name="connsiteX1276" fmla="*/ 157095 w 307108"/>
              <a:gd name="connsiteY1276" fmla="*/ 34356 h 526754"/>
              <a:gd name="connsiteX1277" fmla="*/ 163913 w 307108"/>
              <a:gd name="connsiteY1277" fmla="*/ 34750 h 526754"/>
              <a:gd name="connsiteX1278" fmla="*/ 165356 w 307108"/>
              <a:gd name="connsiteY1278" fmla="*/ 34356 h 526754"/>
              <a:gd name="connsiteX1279" fmla="*/ 169814 w 307108"/>
              <a:gd name="connsiteY1279" fmla="*/ 32258 h 526754"/>
              <a:gd name="connsiteX1280" fmla="*/ 172437 w 307108"/>
              <a:gd name="connsiteY1280" fmla="*/ 28718 h 526754"/>
              <a:gd name="connsiteX1281" fmla="*/ 173879 w 307108"/>
              <a:gd name="connsiteY1281" fmla="*/ 27275 h 526754"/>
              <a:gd name="connsiteX1282" fmla="*/ 174142 w 307108"/>
              <a:gd name="connsiteY1282" fmla="*/ 25439 h 526754"/>
              <a:gd name="connsiteX1283" fmla="*/ 176240 w 307108"/>
              <a:gd name="connsiteY1283" fmla="*/ 26095 h 526754"/>
              <a:gd name="connsiteX1284" fmla="*/ 179780 w 307108"/>
              <a:gd name="connsiteY1284" fmla="*/ 26620 h 526754"/>
              <a:gd name="connsiteX1285" fmla="*/ 181616 w 307108"/>
              <a:gd name="connsiteY1285" fmla="*/ 25833 h 526754"/>
              <a:gd name="connsiteX1286" fmla="*/ 183321 w 307108"/>
              <a:gd name="connsiteY1286" fmla="*/ 26095 h 526754"/>
              <a:gd name="connsiteX1287" fmla="*/ 183321 w 307108"/>
              <a:gd name="connsiteY1287" fmla="*/ 23997 h 526754"/>
              <a:gd name="connsiteX1288" fmla="*/ 183714 w 307108"/>
              <a:gd name="connsiteY1288" fmla="*/ 23997 h 526754"/>
              <a:gd name="connsiteX1289" fmla="*/ 184370 w 307108"/>
              <a:gd name="connsiteY1289" fmla="*/ 23997 h 526754"/>
              <a:gd name="connsiteX1290" fmla="*/ 184370 w 307108"/>
              <a:gd name="connsiteY1290" fmla="*/ 22292 h 526754"/>
              <a:gd name="connsiteX1291" fmla="*/ 184763 w 307108"/>
              <a:gd name="connsiteY1291" fmla="*/ 20981 h 526754"/>
              <a:gd name="connsiteX1292" fmla="*/ 185419 w 307108"/>
              <a:gd name="connsiteY1292" fmla="*/ 20194 h 526754"/>
              <a:gd name="connsiteX1293" fmla="*/ 187517 w 307108"/>
              <a:gd name="connsiteY1293" fmla="*/ 20194 h 526754"/>
              <a:gd name="connsiteX1294" fmla="*/ 189353 w 307108"/>
              <a:gd name="connsiteY1294" fmla="*/ 19538 h 526754"/>
              <a:gd name="connsiteX1295" fmla="*/ 189746 w 307108"/>
              <a:gd name="connsiteY1295" fmla="*/ 18358 h 526754"/>
              <a:gd name="connsiteX1296" fmla="*/ 194336 w 307108"/>
              <a:gd name="connsiteY1296" fmla="*/ 15998 h 526754"/>
              <a:gd name="connsiteX1297" fmla="*/ 194074 w 307108"/>
              <a:gd name="connsiteY1297" fmla="*/ 14556 h 526754"/>
              <a:gd name="connsiteX1298" fmla="*/ 192893 w 307108"/>
              <a:gd name="connsiteY1298" fmla="*/ 13900 h 526754"/>
              <a:gd name="connsiteX1299" fmla="*/ 192893 w 307108"/>
              <a:gd name="connsiteY1299" fmla="*/ 13113 h 526754"/>
              <a:gd name="connsiteX1300" fmla="*/ 192238 w 307108"/>
              <a:gd name="connsiteY1300" fmla="*/ 13113 h 526754"/>
              <a:gd name="connsiteX1301" fmla="*/ 192238 w 307108"/>
              <a:gd name="connsiteY1301" fmla="*/ 11933 h 526754"/>
              <a:gd name="connsiteX1302" fmla="*/ 196827 w 307108"/>
              <a:gd name="connsiteY1302" fmla="*/ 10359 h 526754"/>
              <a:gd name="connsiteX1303" fmla="*/ 197221 w 307108"/>
              <a:gd name="connsiteY1303" fmla="*/ 10359 h 526754"/>
              <a:gd name="connsiteX1304" fmla="*/ 197876 w 307108"/>
              <a:gd name="connsiteY1304" fmla="*/ 7081 h 526754"/>
              <a:gd name="connsiteX1305" fmla="*/ 198532 w 307108"/>
              <a:gd name="connsiteY1305" fmla="*/ 5639 h 526754"/>
              <a:gd name="connsiteX1306" fmla="*/ 199712 w 307108"/>
              <a:gd name="connsiteY1306" fmla="*/ 5376 h 526754"/>
              <a:gd name="connsiteX1307" fmla="*/ 209154 w 307108"/>
              <a:gd name="connsiteY1307" fmla="*/ 7737 h 526754"/>
              <a:gd name="connsiteX1308" fmla="*/ 209678 w 307108"/>
              <a:gd name="connsiteY1308" fmla="*/ 8261 h 526754"/>
              <a:gd name="connsiteX1309" fmla="*/ 209940 w 307108"/>
              <a:gd name="connsiteY1309" fmla="*/ 8523 h 526754"/>
              <a:gd name="connsiteX1310" fmla="*/ 213874 w 307108"/>
              <a:gd name="connsiteY1310" fmla="*/ 8917 h 526754"/>
              <a:gd name="connsiteX1311" fmla="*/ 220955 w 307108"/>
              <a:gd name="connsiteY1311" fmla="*/ 10622 h 526754"/>
              <a:gd name="connsiteX1312" fmla="*/ 221349 w 307108"/>
              <a:gd name="connsiteY1312" fmla="*/ 9179 h 526754"/>
              <a:gd name="connsiteX1313" fmla="*/ 222398 w 307108"/>
              <a:gd name="connsiteY1313" fmla="*/ 9573 h 526754"/>
              <a:gd name="connsiteX1314" fmla="*/ 223053 w 307108"/>
              <a:gd name="connsiteY1314" fmla="*/ 8523 h 526754"/>
              <a:gd name="connsiteX1315" fmla="*/ 223053 w 307108"/>
              <a:gd name="connsiteY1315" fmla="*/ 7474 h 526754"/>
              <a:gd name="connsiteX1316" fmla="*/ 223053 w 307108"/>
              <a:gd name="connsiteY1316" fmla="*/ 6819 h 526754"/>
              <a:gd name="connsiteX1317" fmla="*/ 223053 w 307108"/>
              <a:gd name="connsiteY1317" fmla="*/ 5376 h 526754"/>
              <a:gd name="connsiteX1318" fmla="*/ 223709 w 307108"/>
              <a:gd name="connsiteY1318" fmla="*/ 5376 h 526754"/>
              <a:gd name="connsiteX1319" fmla="*/ 223447 w 307108"/>
              <a:gd name="connsiteY1319" fmla="*/ 4589 h 526754"/>
              <a:gd name="connsiteX1320" fmla="*/ 224234 w 307108"/>
              <a:gd name="connsiteY1320" fmla="*/ 3278 h 526754"/>
              <a:gd name="connsiteX1321" fmla="*/ 224889 w 307108"/>
              <a:gd name="connsiteY1321" fmla="*/ 2885 h 526754"/>
              <a:gd name="connsiteX1322" fmla="*/ 225676 w 307108"/>
              <a:gd name="connsiteY1322" fmla="*/ 3278 h 526754"/>
              <a:gd name="connsiteX1323" fmla="*/ 226594 w 307108"/>
              <a:gd name="connsiteY1323" fmla="*/ 2098 h 526754"/>
              <a:gd name="connsiteX1324" fmla="*/ 226987 w 307108"/>
              <a:gd name="connsiteY1324" fmla="*/ 2098 h 526754"/>
              <a:gd name="connsiteX1325" fmla="*/ 227774 w 307108"/>
              <a:gd name="connsiteY1325" fmla="*/ 3278 h 526754"/>
              <a:gd name="connsiteX1326" fmla="*/ 228430 w 307108"/>
              <a:gd name="connsiteY1326" fmla="*/ 2492 h 526754"/>
              <a:gd name="connsiteX1327" fmla="*/ 229872 w 307108"/>
              <a:gd name="connsiteY1327" fmla="*/ 4589 h 526754"/>
              <a:gd name="connsiteX1328" fmla="*/ 230135 w 307108"/>
              <a:gd name="connsiteY1328" fmla="*/ 4983 h 526754"/>
              <a:gd name="connsiteX1329" fmla="*/ 235511 w 307108"/>
              <a:gd name="connsiteY1329" fmla="*/ 3278 h 526754"/>
              <a:gd name="connsiteX1330" fmla="*/ 236167 w 307108"/>
              <a:gd name="connsiteY1330" fmla="*/ 1836 h 526754"/>
              <a:gd name="connsiteX1331" fmla="*/ 236953 w 307108"/>
              <a:gd name="connsiteY1331" fmla="*/ 2098 h 526754"/>
              <a:gd name="connsiteX1332" fmla="*/ 237609 w 307108"/>
              <a:gd name="connsiteY1332" fmla="*/ 3278 h 526754"/>
              <a:gd name="connsiteX1333" fmla="*/ 239707 w 307108"/>
              <a:gd name="connsiteY1333" fmla="*/ 393 h 526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</a:cxnLst>
            <a:rect l="l" t="t" r="r" b="b"/>
            <a:pathLst>
              <a:path w="307108" h="526754">
                <a:moveTo>
                  <a:pt x="208498" y="191058"/>
                </a:moveTo>
                <a:lnTo>
                  <a:pt x="203909" y="191976"/>
                </a:lnTo>
                <a:lnTo>
                  <a:pt x="203909" y="191976"/>
                </a:lnTo>
                <a:lnTo>
                  <a:pt x="208498" y="191058"/>
                </a:lnTo>
                <a:close/>
                <a:moveTo>
                  <a:pt x="198532" y="190271"/>
                </a:moveTo>
                <a:lnTo>
                  <a:pt x="195516" y="190533"/>
                </a:lnTo>
                <a:lnTo>
                  <a:pt x="194991" y="191713"/>
                </a:lnTo>
                <a:lnTo>
                  <a:pt x="194336" y="191976"/>
                </a:lnTo>
                <a:lnTo>
                  <a:pt x="193287" y="191320"/>
                </a:lnTo>
                <a:lnTo>
                  <a:pt x="193287" y="191320"/>
                </a:lnTo>
                <a:lnTo>
                  <a:pt x="194336" y="191976"/>
                </a:lnTo>
                <a:lnTo>
                  <a:pt x="194992" y="191714"/>
                </a:lnTo>
                <a:lnTo>
                  <a:pt x="195516" y="190534"/>
                </a:lnTo>
                <a:lnTo>
                  <a:pt x="198532" y="190271"/>
                </a:lnTo>
                <a:lnTo>
                  <a:pt x="199319" y="191976"/>
                </a:lnTo>
                <a:lnTo>
                  <a:pt x="200368" y="191976"/>
                </a:lnTo>
                <a:lnTo>
                  <a:pt x="201155" y="192369"/>
                </a:lnTo>
                <a:lnTo>
                  <a:pt x="202073" y="191714"/>
                </a:lnTo>
                <a:lnTo>
                  <a:pt x="203908" y="191714"/>
                </a:lnTo>
                <a:lnTo>
                  <a:pt x="203908" y="191713"/>
                </a:lnTo>
                <a:lnTo>
                  <a:pt x="202073" y="191713"/>
                </a:lnTo>
                <a:lnTo>
                  <a:pt x="201155" y="192369"/>
                </a:lnTo>
                <a:lnTo>
                  <a:pt x="200368" y="191976"/>
                </a:lnTo>
                <a:lnTo>
                  <a:pt x="199319" y="191976"/>
                </a:lnTo>
                <a:close/>
                <a:moveTo>
                  <a:pt x="192140" y="189942"/>
                </a:moveTo>
                <a:lnTo>
                  <a:pt x="193680" y="190534"/>
                </a:lnTo>
                <a:lnTo>
                  <a:pt x="193680" y="190533"/>
                </a:lnTo>
                <a:close/>
                <a:moveTo>
                  <a:pt x="191975" y="188435"/>
                </a:moveTo>
                <a:lnTo>
                  <a:pt x="187517" y="189091"/>
                </a:lnTo>
                <a:lnTo>
                  <a:pt x="187517" y="189091"/>
                </a:lnTo>
                <a:lnTo>
                  <a:pt x="191975" y="188437"/>
                </a:lnTo>
                <a:close/>
                <a:moveTo>
                  <a:pt x="183059" y="184239"/>
                </a:moveTo>
                <a:lnTo>
                  <a:pt x="181616" y="185944"/>
                </a:lnTo>
                <a:lnTo>
                  <a:pt x="180829" y="184501"/>
                </a:lnTo>
                <a:lnTo>
                  <a:pt x="180436" y="184501"/>
                </a:lnTo>
                <a:lnTo>
                  <a:pt x="178338" y="185944"/>
                </a:lnTo>
                <a:lnTo>
                  <a:pt x="177683" y="184895"/>
                </a:lnTo>
                <a:lnTo>
                  <a:pt x="177682" y="184895"/>
                </a:lnTo>
                <a:lnTo>
                  <a:pt x="178338" y="185944"/>
                </a:lnTo>
                <a:lnTo>
                  <a:pt x="180436" y="184502"/>
                </a:lnTo>
                <a:lnTo>
                  <a:pt x="180829" y="184502"/>
                </a:lnTo>
                <a:lnTo>
                  <a:pt x="181616" y="185944"/>
                </a:lnTo>
                <a:lnTo>
                  <a:pt x="183059" y="184239"/>
                </a:lnTo>
                <a:lnTo>
                  <a:pt x="183714" y="184895"/>
                </a:lnTo>
                <a:lnTo>
                  <a:pt x="185419" y="184502"/>
                </a:lnTo>
                <a:lnTo>
                  <a:pt x="187911" y="184895"/>
                </a:lnTo>
                <a:lnTo>
                  <a:pt x="190140" y="184502"/>
                </a:lnTo>
                <a:lnTo>
                  <a:pt x="190140" y="184501"/>
                </a:lnTo>
                <a:lnTo>
                  <a:pt x="187910" y="184894"/>
                </a:lnTo>
                <a:lnTo>
                  <a:pt x="185419" y="184501"/>
                </a:lnTo>
                <a:lnTo>
                  <a:pt x="183714" y="184894"/>
                </a:lnTo>
                <a:close/>
                <a:moveTo>
                  <a:pt x="176214" y="182993"/>
                </a:moveTo>
                <a:lnTo>
                  <a:pt x="176240" y="183059"/>
                </a:lnTo>
                <a:lnTo>
                  <a:pt x="176633" y="183059"/>
                </a:lnTo>
                <a:lnTo>
                  <a:pt x="177420" y="184239"/>
                </a:lnTo>
                <a:lnTo>
                  <a:pt x="177682" y="183715"/>
                </a:lnTo>
                <a:lnTo>
                  <a:pt x="178076" y="184502"/>
                </a:lnTo>
                <a:lnTo>
                  <a:pt x="178076" y="184501"/>
                </a:lnTo>
                <a:lnTo>
                  <a:pt x="177682" y="183714"/>
                </a:lnTo>
                <a:lnTo>
                  <a:pt x="177420" y="184239"/>
                </a:lnTo>
                <a:lnTo>
                  <a:pt x="176633" y="183059"/>
                </a:lnTo>
                <a:lnTo>
                  <a:pt x="176240" y="183059"/>
                </a:lnTo>
                <a:close/>
                <a:moveTo>
                  <a:pt x="175191" y="180305"/>
                </a:moveTo>
                <a:lnTo>
                  <a:pt x="176632" y="181617"/>
                </a:lnTo>
                <a:lnTo>
                  <a:pt x="176633" y="181616"/>
                </a:lnTo>
                <a:close/>
                <a:moveTo>
                  <a:pt x="175453" y="178863"/>
                </a:moveTo>
                <a:lnTo>
                  <a:pt x="176239" y="179519"/>
                </a:lnTo>
                <a:lnTo>
                  <a:pt x="176240" y="179518"/>
                </a:lnTo>
                <a:close/>
                <a:moveTo>
                  <a:pt x="176239" y="177233"/>
                </a:moveTo>
                <a:lnTo>
                  <a:pt x="176895" y="177421"/>
                </a:lnTo>
                <a:lnTo>
                  <a:pt x="176895" y="177420"/>
                </a:lnTo>
                <a:close/>
                <a:moveTo>
                  <a:pt x="169159" y="162471"/>
                </a:moveTo>
                <a:lnTo>
                  <a:pt x="169159" y="162472"/>
                </a:lnTo>
                <a:lnTo>
                  <a:pt x="169814" y="163258"/>
                </a:lnTo>
                <a:lnTo>
                  <a:pt x="171257" y="164439"/>
                </a:lnTo>
                <a:lnTo>
                  <a:pt x="174535" y="165357"/>
                </a:lnTo>
                <a:lnTo>
                  <a:pt x="174535" y="165356"/>
                </a:lnTo>
                <a:lnTo>
                  <a:pt x="171257" y="164438"/>
                </a:lnTo>
                <a:lnTo>
                  <a:pt x="169814" y="163258"/>
                </a:lnTo>
                <a:close/>
                <a:moveTo>
                  <a:pt x="166012" y="156832"/>
                </a:moveTo>
                <a:lnTo>
                  <a:pt x="166012" y="156833"/>
                </a:lnTo>
                <a:lnTo>
                  <a:pt x="166274" y="157620"/>
                </a:lnTo>
                <a:lnTo>
                  <a:pt x="166798" y="157620"/>
                </a:lnTo>
                <a:lnTo>
                  <a:pt x="167061" y="158013"/>
                </a:lnTo>
                <a:lnTo>
                  <a:pt x="166798" y="157619"/>
                </a:lnTo>
                <a:lnTo>
                  <a:pt x="166274" y="157619"/>
                </a:lnTo>
                <a:close/>
                <a:moveTo>
                  <a:pt x="165209" y="155917"/>
                </a:moveTo>
                <a:lnTo>
                  <a:pt x="165618" y="156571"/>
                </a:lnTo>
                <a:lnTo>
                  <a:pt x="166012" y="156571"/>
                </a:lnTo>
                <a:lnTo>
                  <a:pt x="166012" y="156570"/>
                </a:lnTo>
                <a:lnTo>
                  <a:pt x="165618" y="156570"/>
                </a:lnTo>
                <a:close/>
                <a:moveTo>
                  <a:pt x="161029" y="152636"/>
                </a:moveTo>
                <a:lnTo>
                  <a:pt x="160373" y="153030"/>
                </a:lnTo>
                <a:lnTo>
                  <a:pt x="161029" y="152637"/>
                </a:lnTo>
                <a:lnTo>
                  <a:pt x="161422" y="153424"/>
                </a:lnTo>
                <a:lnTo>
                  <a:pt x="162078" y="153030"/>
                </a:lnTo>
                <a:lnTo>
                  <a:pt x="161422" y="153423"/>
                </a:lnTo>
                <a:close/>
                <a:moveTo>
                  <a:pt x="159586" y="144900"/>
                </a:moveTo>
                <a:lnTo>
                  <a:pt x="159980" y="145556"/>
                </a:lnTo>
                <a:lnTo>
                  <a:pt x="160373" y="145556"/>
                </a:lnTo>
                <a:lnTo>
                  <a:pt x="160373" y="145555"/>
                </a:lnTo>
                <a:lnTo>
                  <a:pt x="159980" y="145555"/>
                </a:lnTo>
                <a:close/>
                <a:moveTo>
                  <a:pt x="156701" y="144113"/>
                </a:moveTo>
                <a:lnTo>
                  <a:pt x="157095" y="144638"/>
                </a:lnTo>
                <a:lnTo>
                  <a:pt x="158144" y="144900"/>
                </a:lnTo>
                <a:lnTo>
                  <a:pt x="157095" y="144637"/>
                </a:lnTo>
                <a:close/>
                <a:moveTo>
                  <a:pt x="156046" y="141752"/>
                </a:moveTo>
                <a:lnTo>
                  <a:pt x="156046" y="141753"/>
                </a:lnTo>
                <a:lnTo>
                  <a:pt x="156439" y="142671"/>
                </a:lnTo>
                <a:lnTo>
                  <a:pt x="156439" y="142670"/>
                </a:lnTo>
                <a:close/>
                <a:moveTo>
                  <a:pt x="151718" y="139261"/>
                </a:moveTo>
                <a:lnTo>
                  <a:pt x="155259" y="139655"/>
                </a:lnTo>
                <a:lnTo>
                  <a:pt x="156046" y="139917"/>
                </a:lnTo>
                <a:lnTo>
                  <a:pt x="155259" y="139654"/>
                </a:lnTo>
                <a:close/>
                <a:moveTo>
                  <a:pt x="133360" y="138474"/>
                </a:moveTo>
                <a:lnTo>
                  <a:pt x="131655" y="140310"/>
                </a:lnTo>
                <a:lnTo>
                  <a:pt x="131000" y="139654"/>
                </a:lnTo>
                <a:lnTo>
                  <a:pt x="130475" y="139654"/>
                </a:lnTo>
                <a:lnTo>
                  <a:pt x="129164" y="142015"/>
                </a:lnTo>
                <a:lnTo>
                  <a:pt x="130475" y="139655"/>
                </a:lnTo>
                <a:lnTo>
                  <a:pt x="131000" y="139655"/>
                </a:lnTo>
                <a:lnTo>
                  <a:pt x="131655" y="140311"/>
                </a:lnTo>
                <a:lnTo>
                  <a:pt x="133360" y="138475"/>
                </a:lnTo>
                <a:close/>
                <a:moveTo>
                  <a:pt x="151183" y="138092"/>
                </a:moveTo>
                <a:lnTo>
                  <a:pt x="151718" y="138475"/>
                </a:lnTo>
                <a:lnTo>
                  <a:pt x="151718" y="138474"/>
                </a:lnTo>
                <a:close/>
                <a:moveTo>
                  <a:pt x="149620" y="136769"/>
                </a:moveTo>
                <a:lnTo>
                  <a:pt x="149620" y="136770"/>
                </a:lnTo>
                <a:lnTo>
                  <a:pt x="150276" y="136770"/>
                </a:lnTo>
                <a:lnTo>
                  <a:pt x="150276" y="136769"/>
                </a:lnTo>
                <a:close/>
                <a:moveTo>
                  <a:pt x="148571" y="136376"/>
                </a:moveTo>
                <a:lnTo>
                  <a:pt x="148178" y="136769"/>
                </a:lnTo>
                <a:lnTo>
                  <a:pt x="148103" y="136582"/>
                </a:lnTo>
                <a:lnTo>
                  <a:pt x="148178" y="136770"/>
                </a:lnTo>
                <a:lnTo>
                  <a:pt x="148571" y="136377"/>
                </a:lnTo>
                <a:lnTo>
                  <a:pt x="149358" y="137032"/>
                </a:lnTo>
                <a:lnTo>
                  <a:pt x="149620" y="137557"/>
                </a:lnTo>
                <a:lnTo>
                  <a:pt x="149620" y="137556"/>
                </a:lnTo>
                <a:lnTo>
                  <a:pt x="149358" y="137032"/>
                </a:lnTo>
                <a:close/>
                <a:moveTo>
                  <a:pt x="147915" y="136114"/>
                </a:moveTo>
                <a:lnTo>
                  <a:pt x="147522" y="136376"/>
                </a:lnTo>
                <a:lnTo>
                  <a:pt x="147522" y="136377"/>
                </a:lnTo>
                <a:lnTo>
                  <a:pt x="147915" y="136115"/>
                </a:lnTo>
                <a:close/>
                <a:moveTo>
                  <a:pt x="146735" y="136114"/>
                </a:moveTo>
                <a:lnTo>
                  <a:pt x="147260" y="136377"/>
                </a:lnTo>
                <a:lnTo>
                  <a:pt x="147522" y="136114"/>
                </a:lnTo>
                <a:lnTo>
                  <a:pt x="147260" y="136376"/>
                </a:lnTo>
                <a:close/>
                <a:moveTo>
                  <a:pt x="135195" y="135590"/>
                </a:moveTo>
                <a:lnTo>
                  <a:pt x="133098" y="137819"/>
                </a:lnTo>
                <a:lnTo>
                  <a:pt x="135196" y="135590"/>
                </a:lnTo>
                <a:close/>
                <a:moveTo>
                  <a:pt x="136638" y="133098"/>
                </a:moveTo>
                <a:lnTo>
                  <a:pt x="134802" y="135327"/>
                </a:lnTo>
                <a:lnTo>
                  <a:pt x="134961" y="135433"/>
                </a:lnTo>
                <a:lnTo>
                  <a:pt x="134803" y="135327"/>
                </a:lnTo>
                <a:close/>
                <a:moveTo>
                  <a:pt x="137294" y="132442"/>
                </a:moveTo>
                <a:lnTo>
                  <a:pt x="136900" y="133098"/>
                </a:lnTo>
                <a:lnTo>
                  <a:pt x="136901" y="133098"/>
                </a:lnTo>
                <a:lnTo>
                  <a:pt x="137294" y="132443"/>
                </a:lnTo>
                <a:lnTo>
                  <a:pt x="138081" y="132836"/>
                </a:lnTo>
                <a:lnTo>
                  <a:pt x="138081" y="132835"/>
                </a:lnTo>
                <a:close/>
                <a:moveTo>
                  <a:pt x="138736" y="132180"/>
                </a:moveTo>
                <a:lnTo>
                  <a:pt x="138343" y="132835"/>
                </a:lnTo>
                <a:lnTo>
                  <a:pt x="138081" y="132442"/>
                </a:lnTo>
                <a:lnTo>
                  <a:pt x="138081" y="132443"/>
                </a:lnTo>
                <a:lnTo>
                  <a:pt x="138343" y="132836"/>
                </a:lnTo>
                <a:close/>
                <a:moveTo>
                  <a:pt x="141097" y="130738"/>
                </a:moveTo>
                <a:lnTo>
                  <a:pt x="142277" y="131656"/>
                </a:lnTo>
                <a:lnTo>
                  <a:pt x="143719" y="132180"/>
                </a:lnTo>
                <a:lnTo>
                  <a:pt x="143982" y="132443"/>
                </a:lnTo>
                <a:lnTo>
                  <a:pt x="144375" y="132443"/>
                </a:lnTo>
                <a:lnTo>
                  <a:pt x="145424" y="133098"/>
                </a:lnTo>
                <a:lnTo>
                  <a:pt x="144375" y="132442"/>
                </a:lnTo>
                <a:lnTo>
                  <a:pt x="143982" y="132442"/>
                </a:lnTo>
                <a:lnTo>
                  <a:pt x="143719" y="132180"/>
                </a:lnTo>
                <a:lnTo>
                  <a:pt x="142277" y="131655"/>
                </a:lnTo>
                <a:close/>
                <a:moveTo>
                  <a:pt x="240100" y="0"/>
                </a:moveTo>
                <a:lnTo>
                  <a:pt x="240494" y="656"/>
                </a:lnTo>
                <a:lnTo>
                  <a:pt x="241150" y="0"/>
                </a:lnTo>
                <a:lnTo>
                  <a:pt x="241936" y="393"/>
                </a:lnTo>
                <a:lnTo>
                  <a:pt x="244034" y="393"/>
                </a:lnTo>
                <a:lnTo>
                  <a:pt x="244297" y="656"/>
                </a:lnTo>
                <a:lnTo>
                  <a:pt x="244690" y="1442"/>
                </a:lnTo>
                <a:lnTo>
                  <a:pt x="244690" y="2098"/>
                </a:lnTo>
                <a:lnTo>
                  <a:pt x="244952" y="3540"/>
                </a:lnTo>
                <a:lnTo>
                  <a:pt x="244952" y="3934"/>
                </a:lnTo>
                <a:lnTo>
                  <a:pt x="244952" y="4983"/>
                </a:lnTo>
                <a:lnTo>
                  <a:pt x="244690" y="5376"/>
                </a:lnTo>
                <a:lnTo>
                  <a:pt x="245477" y="7474"/>
                </a:lnTo>
                <a:lnTo>
                  <a:pt x="246395" y="9573"/>
                </a:lnTo>
                <a:lnTo>
                  <a:pt x="246132" y="9573"/>
                </a:lnTo>
                <a:lnTo>
                  <a:pt x="246788" y="11015"/>
                </a:lnTo>
                <a:lnTo>
                  <a:pt x="247575" y="11277"/>
                </a:lnTo>
                <a:lnTo>
                  <a:pt x="248624" y="12457"/>
                </a:lnTo>
                <a:lnTo>
                  <a:pt x="247837" y="13113"/>
                </a:lnTo>
                <a:lnTo>
                  <a:pt x="249411" y="14556"/>
                </a:lnTo>
                <a:lnTo>
                  <a:pt x="251115" y="14556"/>
                </a:lnTo>
                <a:lnTo>
                  <a:pt x="250329" y="15998"/>
                </a:lnTo>
                <a:lnTo>
                  <a:pt x="251771" y="18752"/>
                </a:lnTo>
                <a:lnTo>
                  <a:pt x="253869" y="17703"/>
                </a:lnTo>
                <a:lnTo>
                  <a:pt x="255049" y="20194"/>
                </a:lnTo>
                <a:lnTo>
                  <a:pt x="255312" y="20456"/>
                </a:lnTo>
                <a:lnTo>
                  <a:pt x="255705" y="20456"/>
                </a:lnTo>
                <a:lnTo>
                  <a:pt x="256492" y="21243"/>
                </a:lnTo>
                <a:lnTo>
                  <a:pt x="256754" y="20981"/>
                </a:lnTo>
                <a:lnTo>
                  <a:pt x="257147" y="20981"/>
                </a:lnTo>
                <a:lnTo>
                  <a:pt x="258852" y="20194"/>
                </a:lnTo>
                <a:lnTo>
                  <a:pt x="260032" y="19801"/>
                </a:lnTo>
                <a:lnTo>
                  <a:pt x="259246" y="19014"/>
                </a:lnTo>
                <a:lnTo>
                  <a:pt x="260688" y="18752"/>
                </a:lnTo>
                <a:lnTo>
                  <a:pt x="260950" y="19014"/>
                </a:lnTo>
                <a:lnTo>
                  <a:pt x="261344" y="18752"/>
                </a:lnTo>
                <a:lnTo>
                  <a:pt x="263573" y="18358"/>
                </a:lnTo>
                <a:lnTo>
                  <a:pt x="264229" y="19801"/>
                </a:lnTo>
                <a:lnTo>
                  <a:pt x="267376" y="19538"/>
                </a:lnTo>
                <a:lnTo>
                  <a:pt x="267769" y="19014"/>
                </a:lnTo>
                <a:lnTo>
                  <a:pt x="268031" y="19014"/>
                </a:lnTo>
                <a:lnTo>
                  <a:pt x="269474" y="18752"/>
                </a:lnTo>
                <a:lnTo>
                  <a:pt x="269867" y="18752"/>
                </a:lnTo>
                <a:lnTo>
                  <a:pt x="271572" y="18752"/>
                </a:lnTo>
                <a:lnTo>
                  <a:pt x="271572" y="16916"/>
                </a:lnTo>
                <a:lnTo>
                  <a:pt x="273408" y="16916"/>
                </a:lnTo>
                <a:lnTo>
                  <a:pt x="275899" y="17309"/>
                </a:lnTo>
                <a:lnTo>
                  <a:pt x="276293" y="18358"/>
                </a:lnTo>
                <a:lnTo>
                  <a:pt x="277210" y="18096"/>
                </a:lnTo>
                <a:lnTo>
                  <a:pt x="283111" y="19538"/>
                </a:lnTo>
                <a:lnTo>
                  <a:pt x="283111" y="20981"/>
                </a:lnTo>
                <a:lnTo>
                  <a:pt x="283374" y="23735"/>
                </a:lnTo>
                <a:lnTo>
                  <a:pt x="285865" y="23341"/>
                </a:lnTo>
                <a:lnTo>
                  <a:pt x="286652" y="24784"/>
                </a:lnTo>
                <a:lnTo>
                  <a:pt x="286652" y="25439"/>
                </a:lnTo>
                <a:lnTo>
                  <a:pt x="287308" y="26095"/>
                </a:lnTo>
                <a:lnTo>
                  <a:pt x="287570" y="25833"/>
                </a:lnTo>
                <a:lnTo>
                  <a:pt x="288750" y="25439"/>
                </a:lnTo>
                <a:lnTo>
                  <a:pt x="289012" y="25833"/>
                </a:lnTo>
                <a:lnTo>
                  <a:pt x="289406" y="25177"/>
                </a:lnTo>
                <a:lnTo>
                  <a:pt x="290455" y="25177"/>
                </a:lnTo>
                <a:lnTo>
                  <a:pt x="290848" y="24390"/>
                </a:lnTo>
                <a:lnTo>
                  <a:pt x="291504" y="23341"/>
                </a:lnTo>
                <a:lnTo>
                  <a:pt x="291897" y="23079"/>
                </a:lnTo>
                <a:lnTo>
                  <a:pt x="295044" y="23735"/>
                </a:lnTo>
                <a:lnTo>
                  <a:pt x="295044" y="23341"/>
                </a:lnTo>
                <a:lnTo>
                  <a:pt x="296093" y="22292"/>
                </a:lnTo>
                <a:lnTo>
                  <a:pt x="296487" y="22686"/>
                </a:lnTo>
                <a:lnTo>
                  <a:pt x="296487" y="23341"/>
                </a:lnTo>
                <a:lnTo>
                  <a:pt x="296749" y="23997"/>
                </a:lnTo>
                <a:lnTo>
                  <a:pt x="296093" y="23997"/>
                </a:lnTo>
                <a:lnTo>
                  <a:pt x="295307" y="28062"/>
                </a:lnTo>
                <a:lnTo>
                  <a:pt x="294651" y="29373"/>
                </a:lnTo>
                <a:lnTo>
                  <a:pt x="294389" y="30816"/>
                </a:lnTo>
                <a:lnTo>
                  <a:pt x="294389" y="31209"/>
                </a:lnTo>
                <a:lnTo>
                  <a:pt x="297142" y="29767"/>
                </a:lnTo>
                <a:lnTo>
                  <a:pt x="297929" y="29373"/>
                </a:lnTo>
                <a:lnTo>
                  <a:pt x="297142" y="31996"/>
                </a:lnTo>
                <a:lnTo>
                  <a:pt x="296487" y="32258"/>
                </a:lnTo>
                <a:lnTo>
                  <a:pt x="296487" y="33438"/>
                </a:lnTo>
                <a:lnTo>
                  <a:pt x="293208" y="34750"/>
                </a:lnTo>
                <a:lnTo>
                  <a:pt x="291504" y="35799"/>
                </a:lnTo>
                <a:lnTo>
                  <a:pt x="290192" y="37241"/>
                </a:lnTo>
                <a:lnTo>
                  <a:pt x="289406" y="38290"/>
                </a:lnTo>
                <a:lnTo>
                  <a:pt x="289012" y="39995"/>
                </a:lnTo>
                <a:lnTo>
                  <a:pt x="289012" y="41175"/>
                </a:lnTo>
                <a:lnTo>
                  <a:pt x="289406" y="43273"/>
                </a:lnTo>
                <a:lnTo>
                  <a:pt x="290455" y="44715"/>
                </a:lnTo>
                <a:lnTo>
                  <a:pt x="290848" y="45371"/>
                </a:lnTo>
                <a:lnTo>
                  <a:pt x="298847" y="48912"/>
                </a:lnTo>
                <a:lnTo>
                  <a:pt x="303568" y="50617"/>
                </a:lnTo>
                <a:lnTo>
                  <a:pt x="307108" y="52714"/>
                </a:lnTo>
                <a:lnTo>
                  <a:pt x="305010" y="56255"/>
                </a:lnTo>
                <a:lnTo>
                  <a:pt x="305010" y="57042"/>
                </a:lnTo>
                <a:lnTo>
                  <a:pt x="304617" y="57042"/>
                </a:lnTo>
                <a:lnTo>
                  <a:pt x="304223" y="58091"/>
                </a:lnTo>
                <a:lnTo>
                  <a:pt x="303830" y="58353"/>
                </a:lnTo>
                <a:lnTo>
                  <a:pt x="303830" y="58878"/>
                </a:lnTo>
                <a:lnTo>
                  <a:pt x="302912" y="59533"/>
                </a:lnTo>
                <a:lnTo>
                  <a:pt x="302912" y="59796"/>
                </a:lnTo>
                <a:lnTo>
                  <a:pt x="301732" y="60320"/>
                </a:lnTo>
                <a:lnTo>
                  <a:pt x="300683" y="60976"/>
                </a:lnTo>
                <a:lnTo>
                  <a:pt x="299634" y="61238"/>
                </a:lnTo>
                <a:lnTo>
                  <a:pt x="299372" y="61238"/>
                </a:lnTo>
                <a:lnTo>
                  <a:pt x="298847" y="61238"/>
                </a:lnTo>
                <a:lnTo>
                  <a:pt x="297929" y="61238"/>
                </a:lnTo>
                <a:lnTo>
                  <a:pt x="297142" y="61238"/>
                </a:lnTo>
                <a:lnTo>
                  <a:pt x="296749" y="61238"/>
                </a:lnTo>
                <a:lnTo>
                  <a:pt x="295831" y="61238"/>
                </a:lnTo>
                <a:lnTo>
                  <a:pt x="296093" y="61631"/>
                </a:lnTo>
                <a:lnTo>
                  <a:pt x="295307" y="62025"/>
                </a:lnTo>
                <a:lnTo>
                  <a:pt x="289406" y="66615"/>
                </a:lnTo>
                <a:lnTo>
                  <a:pt x="287963" y="67401"/>
                </a:lnTo>
                <a:lnTo>
                  <a:pt x="287570" y="67663"/>
                </a:lnTo>
                <a:lnTo>
                  <a:pt x="286652" y="68057"/>
                </a:lnTo>
                <a:lnTo>
                  <a:pt x="284816" y="68057"/>
                </a:lnTo>
                <a:lnTo>
                  <a:pt x="283111" y="68057"/>
                </a:lnTo>
                <a:lnTo>
                  <a:pt x="282325" y="68057"/>
                </a:lnTo>
                <a:lnTo>
                  <a:pt x="281276" y="67401"/>
                </a:lnTo>
                <a:lnTo>
                  <a:pt x="281276" y="67663"/>
                </a:lnTo>
                <a:lnTo>
                  <a:pt x="280882" y="67663"/>
                </a:lnTo>
                <a:lnTo>
                  <a:pt x="280489" y="67663"/>
                </a:lnTo>
                <a:lnTo>
                  <a:pt x="280489" y="67401"/>
                </a:lnTo>
                <a:lnTo>
                  <a:pt x="280227" y="66877"/>
                </a:lnTo>
                <a:lnTo>
                  <a:pt x="278784" y="67401"/>
                </a:lnTo>
                <a:lnTo>
                  <a:pt x="278391" y="67663"/>
                </a:lnTo>
                <a:lnTo>
                  <a:pt x="277997" y="67663"/>
                </a:lnTo>
                <a:lnTo>
                  <a:pt x="277735" y="67663"/>
                </a:lnTo>
                <a:lnTo>
                  <a:pt x="276293" y="67663"/>
                </a:lnTo>
                <a:lnTo>
                  <a:pt x="275899" y="73958"/>
                </a:lnTo>
                <a:lnTo>
                  <a:pt x="275506" y="78679"/>
                </a:lnTo>
                <a:lnTo>
                  <a:pt x="270654" y="79596"/>
                </a:lnTo>
                <a:lnTo>
                  <a:pt x="269212" y="80121"/>
                </a:lnTo>
                <a:lnTo>
                  <a:pt x="266327" y="80383"/>
                </a:lnTo>
                <a:lnTo>
                  <a:pt x="262786" y="80121"/>
                </a:lnTo>
                <a:lnTo>
                  <a:pt x="262786" y="80383"/>
                </a:lnTo>
                <a:lnTo>
                  <a:pt x="263048" y="81432"/>
                </a:lnTo>
                <a:lnTo>
                  <a:pt x="263048" y="83530"/>
                </a:lnTo>
                <a:lnTo>
                  <a:pt x="263573" y="83530"/>
                </a:lnTo>
                <a:lnTo>
                  <a:pt x="263573" y="84317"/>
                </a:lnTo>
                <a:lnTo>
                  <a:pt x="263835" y="84317"/>
                </a:lnTo>
                <a:lnTo>
                  <a:pt x="263835" y="84710"/>
                </a:lnTo>
                <a:lnTo>
                  <a:pt x="263573" y="85760"/>
                </a:lnTo>
                <a:lnTo>
                  <a:pt x="264229" y="86415"/>
                </a:lnTo>
                <a:lnTo>
                  <a:pt x="264884" y="88907"/>
                </a:lnTo>
                <a:lnTo>
                  <a:pt x="265278" y="90611"/>
                </a:lnTo>
                <a:lnTo>
                  <a:pt x="265671" y="92841"/>
                </a:lnTo>
                <a:lnTo>
                  <a:pt x="265933" y="92841"/>
                </a:lnTo>
                <a:lnTo>
                  <a:pt x="266327" y="94677"/>
                </a:lnTo>
                <a:lnTo>
                  <a:pt x="267376" y="94283"/>
                </a:lnTo>
                <a:lnTo>
                  <a:pt x="269212" y="94677"/>
                </a:lnTo>
                <a:lnTo>
                  <a:pt x="271310" y="93496"/>
                </a:lnTo>
                <a:lnTo>
                  <a:pt x="272359" y="97692"/>
                </a:lnTo>
                <a:lnTo>
                  <a:pt x="273014" y="99135"/>
                </a:lnTo>
                <a:lnTo>
                  <a:pt x="275899" y="99135"/>
                </a:lnTo>
                <a:lnTo>
                  <a:pt x="276555" y="100971"/>
                </a:lnTo>
                <a:lnTo>
                  <a:pt x="276293" y="100971"/>
                </a:lnTo>
                <a:lnTo>
                  <a:pt x="274194" y="101758"/>
                </a:lnTo>
                <a:lnTo>
                  <a:pt x="274194" y="102413"/>
                </a:lnTo>
                <a:lnTo>
                  <a:pt x="273408" y="102413"/>
                </a:lnTo>
                <a:lnTo>
                  <a:pt x="269212" y="102413"/>
                </a:lnTo>
                <a:lnTo>
                  <a:pt x="269212" y="103856"/>
                </a:lnTo>
                <a:lnTo>
                  <a:pt x="267769" y="103856"/>
                </a:lnTo>
                <a:lnTo>
                  <a:pt x="267769" y="104773"/>
                </a:lnTo>
                <a:lnTo>
                  <a:pt x="266327" y="104773"/>
                </a:lnTo>
                <a:lnTo>
                  <a:pt x="266327" y="105298"/>
                </a:lnTo>
                <a:lnTo>
                  <a:pt x="264229" y="105560"/>
                </a:lnTo>
                <a:lnTo>
                  <a:pt x="260950" y="105560"/>
                </a:lnTo>
                <a:lnTo>
                  <a:pt x="260950" y="105954"/>
                </a:lnTo>
                <a:lnTo>
                  <a:pt x="258852" y="105954"/>
                </a:lnTo>
                <a:lnTo>
                  <a:pt x="256754" y="105560"/>
                </a:lnTo>
                <a:lnTo>
                  <a:pt x="255705" y="105560"/>
                </a:lnTo>
                <a:lnTo>
                  <a:pt x="255705" y="106741"/>
                </a:lnTo>
                <a:lnTo>
                  <a:pt x="255312" y="107396"/>
                </a:lnTo>
                <a:lnTo>
                  <a:pt x="257147" y="107396"/>
                </a:lnTo>
                <a:lnTo>
                  <a:pt x="257147" y="108314"/>
                </a:lnTo>
                <a:lnTo>
                  <a:pt x="255312" y="109494"/>
                </a:lnTo>
                <a:lnTo>
                  <a:pt x="255049" y="109494"/>
                </a:lnTo>
                <a:lnTo>
                  <a:pt x="254394" y="110412"/>
                </a:lnTo>
                <a:lnTo>
                  <a:pt x="253607" y="112641"/>
                </a:lnTo>
                <a:lnTo>
                  <a:pt x="253214" y="112641"/>
                </a:lnTo>
                <a:lnTo>
                  <a:pt x="244034" y="110937"/>
                </a:lnTo>
                <a:lnTo>
                  <a:pt x="243248" y="112379"/>
                </a:lnTo>
                <a:lnTo>
                  <a:pt x="243641" y="112379"/>
                </a:lnTo>
                <a:lnTo>
                  <a:pt x="242854" y="113297"/>
                </a:lnTo>
                <a:lnTo>
                  <a:pt x="243248" y="113690"/>
                </a:lnTo>
                <a:lnTo>
                  <a:pt x="241936" y="115395"/>
                </a:lnTo>
                <a:lnTo>
                  <a:pt x="239051" y="113690"/>
                </a:lnTo>
                <a:lnTo>
                  <a:pt x="237609" y="116182"/>
                </a:lnTo>
                <a:lnTo>
                  <a:pt x="235773" y="116575"/>
                </a:lnTo>
                <a:lnTo>
                  <a:pt x="235117" y="116837"/>
                </a:lnTo>
                <a:lnTo>
                  <a:pt x="234855" y="116837"/>
                </a:lnTo>
                <a:lnTo>
                  <a:pt x="234331" y="116575"/>
                </a:lnTo>
                <a:lnTo>
                  <a:pt x="234331" y="115395"/>
                </a:lnTo>
                <a:lnTo>
                  <a:pt x="234068" y="115133"/>
                </a:lnTo>
                <a:lnTo>
                  <a:pt x="234331" y="113690"/>
                </a:lnTo>
                <a:lnTo>
                  <a:pt x="234068" y="113035"/>
                </a:lnTo>
                <a:lnTo>
                  <a:pt x="232233" y="112641"/>
                </a:lnTo>
                <a:lnTo>
                  <a:pt x="231315" y="112641"/>
                </a:lnTo>
                <a:lnTo>
                  <a:pt x="230790" y="112379"/>
                </a:lnTo>
                <a:lnTo>
                  <a:pt x="229085" y="112379"/>
                </a:lnTo>
                <a:lnTo>
                  <a:pt x="228692" y="112641"/>
                </a:lnTo>
                <a:lnTo>
                  <a:pt x="228036" y="112379"/>
                </a:lnTo>
                <a:lnTo>
                  <a:pt x="227250" y="115395"/>
                </a:lnTo>
                <a:lnTo>
                  <a:pt x="226594" y="121165"/>
                </a:lnTo>
                <a:lnTo>
                  <a:pt x="226594" y="122214"/>
                </a:lnTo>
                <a:lnTo>
                  <a:pt x="226594" y="123263"/>
                </a:lnTo>
                <a:lnTo>
                  <a:pt x="227774" y="126804"/>
                </a:lnTo>
                <a:lnTo>
                  <a:pt x="228036" y="128246"/>
                </a:lnTo>
                <a:lnTo>
                  <a:pt x="228430" y="129557"/>
                </a:lnTo>
                <a:lnTo>
                  <a:pt x="228430" y="130738"/>
                </a:lnTo>
                <a:lnTo>
                  <a:pt x="228036" y="131655"/>
                </a:lnTo>
                <a:lnTo>
                  <a:pt x="228036" y="132835"/>
                </a:lnTo>
                <a:lnTo>
                  <a:pt x="227774" y="133622"/>
                </a:lnTo>
                <a:lnTo>
                  <a:pt x="224234" y="139917"/>
                </a:lnTo>
                <a:lnTo>
                  <a:pt x="223053" y="141359"/>
                </a:lnTo>
                <a:lnTo>
                  <a:pt x="224889" y="143195"/>
                </a:lnTo>
                <a:lnTo>
                  <a:pt x="225152" y="143195"/>
                </a:lnTo>
                <a:lnTo>
                  <a:pt x="225676" y="143195"/>
                </a:lnTo>
                <a:lnTo>
                  <a:pt x="226332" y="144113"/>
                </a:lnTo>
                <a:lnTo>
                  <a:pt x="226987" y="144900"/>
                </a:lnTo>
                <a:lnTo>
                  <a:pt x="228036" y="143457"/>
                </a:lnTo>
                <a:lnTo>
                  <a:pt x="229479" y="142408"/>
                </a:lnTo>
                <a:lnTo>
                  <a:pt x="231577" y="142015"/>
                </a:lnTo>
                <a:lnTo>
                  <a:pt x="232233" y="141752"/>
                </a:lnTo>
                <a:lnTo>
                  <a:pt x="233019" y="140966"/>
                </a:lnTo>
                <a:lnTo>
                  <a:pt x="233413" y="140966"/>
                </a:lnTo>
                <a:lnTo>
                  <a:pt x="233675" y="140572"/>
                </a:lnTo>
                <a:lnTo>
                  <a:pt x="233413" y="140572"/>
                </a:lnTo>
                <a:lnTo>
                  <a:pt x="233675" y="140310"/>
                </a:lnTo>
                <a:lnTo>
                  <a:pt x="234331" y="140310"/>
                </a:lnTo>
                <a:lnTo>
                  <a:pt x="234068" y="139917"/>
                </a:lnTo>
                <a:lnTo>
                  <a:pt x="234331" y="139654"/>
                </a:lnTo>
                <a:lnTo>
                  <a:pt x="234331" y="139261"/>
                </a:lnTo>
                <a:lnTo>
                  <a:pt x="235117" y="139261"/>
                </a:lnTo>
                <a:lnTo>
                  <a:pt x="235511" y="138474"/>
                </a:lnTo>
                <a:lnTo>
                  <a:pt x="235773" y="138212"/>
                </a:lnTo>
                <a:lnTo>
                  <a:pt x="235773" y="137819"/>
                </a:lnTo>
                <a:lnTo>
                  <a:pt x="236167" y="137819"/>
                </a:lnTo>
                <a:lnTo>
                  <a:pt x="236167" y="138474"/>
                </a:lnTo>
                <a:lnTo>
                  <a:pt x="238396" y="140572"/>
                </a:lnTo>
                <a:lnTo>
                  <a:pt x="238658" y="143457"/>
                </a:lnTo>
                <a:lnTo>
                  <a:pt x="239314" y="144900"/>
                </a:lnTo>
                <a:lnTo>
                  <a:pt x="239707" y="145555"/>
                </a:lnTo>
                <a:lnTo>
                  <a:pt x="239707" y="146342"/>
                </a:lnTo>
                <a:lnTo>
                  <a:pt x="240494" y="147391"/>
                </a:lnTo>
                <a:lnTo>
                  <a:pt x="239707" y="147653"/>
                </a:lnTo>
                <a:lnTo>
                  <a:pt x="239707" y="148047"/>
                </a:lnTo>
                <a:lnTo>
                  <a:pt x="238658" y="148440"/>
                </a:lnTo>
                <a:lnTo>
                  <a:pt x="238658" y="148833"/>
                </a:lnTo>
                <a:lnTo>
                  <a:pt x="237871" y="148833"/>
                </a:lnTo>
                <a:lnTo>
                  <a:pt x="238658" y="150538"/>
                </a:lnTo>
                <a:lnTo>
                  <a:pt x="239051" y="150538"/>
                </a:lnTo>
                <a:lnTo>
                  <a:pt x="239314" y="151194"/>
                </a:lnTo>
                <a:lnTo>
                  <a:pt x="240100" y="150932"/>
                </a:lnTo>
                <a:lnTo>
                  <a:pt x="241412" y="154735"/>
                </a:lnTo>
                <a:lnTo>
                  <a:pt x="240100" y="155521"/>
                </a:lnTo>
                <a:lnTo>
                  <a:pt x="241150" y="156570"/>
                </a:lnTo>
                <a:lnTo>
                  <a:pt x="240494" y="156832"/>
                </a:lnTo>
                <a:lnTo>
                  <a:pt x="242854" y="159062"/>
                </a:lnTo>
                <a:lnTo>
                  <a:pt x="241412" y="159455"/>
                </a:lnTo>
                <a:lnTo>
                  <a:pt x="240756" y="159455"/>
                </a:lnTo>
                <a:lnTo>
                  <a:pt x="240100" y="159717"/>
                </a:lnTo>
                <a:lnTo>
                  <a:pt x="239314" y="159455"/>
                </a:lnTo>
                <a:lnTo>
                  <a:pt x="238658" y="160111"/>
                </a:lnTo>
                <a:lnTo>
                  <a:pt x="239051" y="161160"/>
                </a:lnTo>
                <a:lnTo>
                  <a:pt x="237871" y="161816"/>
                </a:lnTo>
                <a:lnTo>
                  <a:pt x="237871" y="162209"/>
                </a:lnTo>
                <a:lnTo>
                  <a:pt x="236560" y="162471"/>
                </a:lnTo>
                <a:lnTo>
                  <a:pt x="236560" y="162209"/>
                </a:lnTo>
                <a:lnTo>
                  <a:pt x="234855" y="162471"/>
                </a:lnTo>
                <a:lnTo>
                  <a:pt x="234331" y="158275"/>
                </a:lnTo>
                <a:lnTo>
                  <a:pt x="231577" y="159062"/>
                </a:lnTo>
                <a:lnTo>
                  <a:pt x="230790" y="157357"/>
                </a:lnTo>
                <a:lnTo>
                  <a:pt x="228430" y="157357"/>
                </a:lnTo>
                <a:lnTo>
                  <a:pt x="227250" y="157619"/>
                </a:lnTo>
                <a:lnTo>
                  <a:pt x="226594" y="156570"/>
                </a:lnTo>
                <a:lnTo>
                  <a:pt x="221349" y="159717"/>
                </a:lnTo>
                <a:lnTo>
                  <a:pt x="218857" y="162209"/>
                </a:lnTo>
                <a:lnTo>
                  <a:pt x="219513" y="163258"/>
                </a:lnTo>
                <a:lnTo>
                  <a:pt x="219513" y="166143"/>
                </a:lnTo>
                <a:lnTo>
                  <a:pt x="217677" y="166143"/>
                </a:lnTo>
                <a:lnTo>
                  <a:pt x="218333" y="166799"/>
                </a:lnTo>
                <a:lnTo>
                  <a:pt x="217415" y="167454"/>
                </a:lnTo>
                <a:lnTo>
                  <a:pt x="218333" y="169290"/>
                </a:lnTo>
                <a:lnTo>
                  <a:pt x="220169" y="172437"/>
                </a:lnTo>
                <a:lnTo>
                  <a:pt x="220693" y="173617"/>
                </a:lnTo>
                <a:lnTo>
                  <a:pt x="220955" y="175978"/>
                </a:lnTo>
                <a:lnTo>
                  <a:pt x="221349" y="177158"/>
                </a:lnTo>
                <a:lnTo>
                  <a:pt x="220955" y="177813"/>
                </a:lnTo>
                <a:lnTo>
                  <a:pt x="220693" y="178076"/>
                </a:lnTo>
                <a:lnTo>
                  <a:pt x="220169" y="178076"/>
                </a:lnTo>
                <a:lnTo>
                  <a:pt x="219513" y="177813"/>
                </a:lnTo>
                <a:lnTo>
                  <a:pt x="219513" y="177420"/>
                </a:lnTo>
                <a:lnTo>
                  <a:pt x="219513" y="176633"/>
                </a:lnTo>
                <a:lnTo>
                  <a:pt x="217415" y="175715"/>
                </a:lnTo>
                <a:lnTo>
                  <a:pt x="216628" y="174273"/>
                </a:lnTo>
                <a:lnTo>
                  <a:pt x="214137" y="176371"/>
                </a:lnTo>
                <a:lnTo>
                  <a:pt x="214137" y="175978"/>
                </a:lnTo>
                <a:lnTo>
                  <a:pt x="213219" y="177158"/>
                </a:lnTo>
                <a:lnTo>
                  <a:pt x="212432" y="177420"/>
                </a:lnTo>
                <a:lnTo>
                  <a:pt x="212694" y="178076"/>
                </a:lnTo>
                <a:lnTo>
                  <a:pt x="212038" y="178863"/>
                </a:lnTo>
                <a:lnTo>
                  <a:pt x="212432" y="179518"/>
                </a:lnTo>
                <a:lnTo>
                  <a:pt x="210596" y="179912"/>
                </a:lnTo>
                <a:lnTo>
                  <a:pt x="210334" y="178600"/>
                </a:lnTo>
                <a:lnTo>
                  <a:pt x="210334" y="178076"/>
                </a:lnTo>
                <a:lnTo>
                  <a:pt x="209678" y="177420"/>
                </a:lnTo>
                <a:lnTo>
                  <a:pt x="208498" y="178863"/>
                </a:lnTo>
                <a:lnTo>
                  <a:pt x="207449" y="180305"/>
                </a:lnTo>
                <a:lnTo>
                  <a:pt x="207055" y="180305"/>
                </a:lnTo>
                <a:lnTo>
                  <a:pt x="206793" y="180961"/>
                </a:lnTo>
                <a:lnTo>
                  <a:pt x="207449" y="181616"/>
                </a:lnTo>
                <a:lnTo>
                  <a:pt x="205613" y="183714"/>
                </a:lnTo>
                <a:lnTo>
                  <a:pt x="205351" y="183714"/>
                </a:lnTo>
                <a:lnTo>
                  <a:pt x="206400" y="184501"/>
                </a:lnTo>
                <a:lnTo>
                  <a:pt x="206400" y="185157"/>
                </a:lnTo>
                <a:lnTo>
                  <a:pt x="207055" y="185944"/>
                </a:lnTo>
                <a:lnTo>
                  <a:pt x="207055" y="186337"/>
                </a:lnTo>
                <a:lnTo>
                  <a:pt x="207449" y="186599"/>
                </a:lnTo>
                <a:lnTo>
                  <a:pt x="208498" y="190271"/>
                </a:lnTo>
                <a:lnTo>
                  <a:pt x="208498" y="190271"/>
                </a:lnTo>
                <a:lnTo>
                  <a:pt x="210990" y="190271"/>
                </a:lnTo>
                <a:lnTo>
                  <a:pt x="210990" y="191714"/>
                </a:lnTo>
                <a:lnTo>
                  <a:pt x="211383" y="193156"/>
                </a:lnTo>
                <a:lnTo>
                  <a:pt x="210990" y="195517"/>
                </a:lnTo>
                <a:lnTo>
                  <a:pt x="212039" y="194730"/>
                </a:lnTo>
                <a:lnTo>
                  <a:pt x="212039" y="196697"/>
                </a:lnTo>
                <a:lnTo>
                  <a:pt x="211383" y="196697"/>
                </a:lnTo>
                <a:lnTo>
                  <a:pt x="211383" y="197615"/>
                </a:lnTo>
                <a:lnTo>
                  <a:pt x="210596" y="197615"/>
                </a:lnTo>
                <a:lnTo>
                  <a:pt x="210596" y="198401"/>
                </a:lnTo>
                <a:lnTo>
                  <a:pt x="210334" y="198795"/>
                </a:lnTo>
                <a:lnTo>
                  <a:pt x="210990" y="199057"/>
                </a:lnTo>
                <a:lnTo>
                  <a:pt x="209154" y="202991"/>
                </a:lnTo>
                <a:lnTo>
                  <a:pt x="208891" y="202598"/>
                </a:lnTo>
                <a:lnTo>
                  <a:pt x="208236" y="202991"/>
                </a:lnTo>
                <a:lnTo>
                  <a:pt x="208891" y="204040"/>
                </a:lnTo>
                <a:lnTo>
                  <a:pt x="208236" y="204434"/>
                </a:lnTo>
                <a:lnTo>
                  <a:pt x="209154" y="205876"/>
                </a:lnTo>
                <a:lnTo>
                  <a:pt x="210334" y="205483"/>
                </a:lnTo>
                <a:lnTo>
                  <a:pt x="210596" y="207187"/>
                </a:lnTo>
                <a:lnTo>
                  <a:pt x="213481" y="206532"/>
                </a:lnTo>
                <a:lnTo>
                  <a:pt x="215317" y="207187"/>
                </a:lnTo>
                <a:lnTo>
                  <a:pt x="215317" y="207581"/>
                </a:lnTo>
                <a:lnTo>
                  <a:pt x="216235" y="208236"/>
                </a:lnTo>
                <a:lnTo>
                  <a:pt x="217677" y="208892"/>
                </a:lnTo>
                <a:lnTo>
                  <a:pt x="218333" y="208236"/>
                </a:lnTo>
                <a:lnTo>
                  <a:pt x="219906" y="209679"/>
                </a:lnTo>
                <a:lnTo>
                  <a:pt x="214530" y="215711"/>
                </a:lnTo>
                <a:lnTo>
                  <a:pt x="213219" y="217153"/>
                </a:lnTo>
                <a:lnTo>
                  <a:pt x="214137" y="217940"/>
                </a:lnTo>
                <a:lnTo>
                  <a:pt x="220693" y="222398"/>
                </a:lnTo>
                <a:lnTo>
                  <a:pt x="219906" y="223841"/>
                </a:lnTo>
                <a:lnTo>
                  <a:pt x="219251" y="224234"/>
                </a:lnTo>
                <a:lnTo>
                  <a:pt x="217022" y="225677"/>
                </a:lnTo>
                <a:lnTo>
                  <a:pt x="216628" y="226332"/>
                </a:lnTo>
                <a:lnTo>
                  <a:pt x="214530" y="226988"/>
                </a:lnTo>
                <a:lnTo>
                  <a:pt x="214530" y="226595"/>
                </a:lnTo>
                <a:lnTo>
                  <a:pt x="211776" y="227775"/>
                </a:lnTo>
                <a:lnTo>
                  <a:pt x="211383" y="226988"/>
                </a:lnTo>
                <a:lnTo>
                  <a:pt x="210334" y="227381"/>
                </a:lnTo>
                <a:lnTo>
                  <a:pt x="210596" y="229873"/>
                </a:lnTo>
                <a:lnTo>
                  <a:pt x="213219" y="228693"/>
                </a:lnTo>
                <a:lnTo>
                  <a:pt x="213874" y="229873"/>
                </a:lnTo>
                <a:lnTo>
                  <a:pt x="214137" y="229480"/>
                </a:lnTo>
                <a:lnTo>
                  <a:pt x="214792" y="230660"/>
                </a:lnTo>
                <a:lnTo>
                  <a:pt x="213481" y="231315"/>
                </a:lnTo>
                <a:lnTo>
                  <a:pt x="214137" y="232758"/>
                </a:lnTo>
                <a:lnTo>
                  <a:pt x="214530" y="234069"/>
                </a:lnTo>
                <a:lnTo>
                  <a:pt x="214792" y="235118"/>
                </a:lnTo>
                <a:lnTo>
                  <a:pt x="213219" y="235118"/>
                </a:lnTo>
                <a:lnTo>
                  <a:pt x="213219" y="236561"/>
                </a:lnTo>
                <a:lnTo>
                  <a:pt x="212039" y="236954"/>
                </a:lnTo>
                <a:lnTo>
                  <a:pt x="212039" y="239052"/>
                </a:lnTo>
                <a:lnTo>
                  <a:pt x="212694" y="239445"/>
                </a:lnTo>
                <a:lnTo>
                  <a:pt x="213481" y="242593"/>
                </a:lnTo>
                <a:lnTo>
                  <a:pt x="214792" y="243117"/>
                </a:lnTo>
                <a:lnTo>
                  <a:pt x="214792" y="245215"/>
                </a:lnTo>
                <a:lnTo>
                  <a:pt x="215973" y="245215"/>
                </a:lnTo>
                <a:lnTo>
                  <a:pt x="216628" y="246527"/>
                </a:lnTo>
                <a:lnTo>
                  <a:pt x="217022" y="251116"/>
                </a:lnTo>
                <a:lnTo>
                  <a:pt x="219251" y="250854"/>
                </a:lnTo>
                <a:lnTo>
                  <a:pt x="221611" y="251509"/>
                </a:lnTo>
                <a:lnTo>
                  <a:pt x="223709" y="251116"/>
                </a:lnTo>
                <a:lnTo>
                  <a:pt x="224234" y="254394"/>
                </a:lnTo>
                <a:lnTo>
                  <a:pt x="224496" y="255837"/>
                </a:lnTo>
                <a:lnTo>
                  <a:pt x="226332" y="255312"/>
                </a:lnTo>
                <a:lnTo>
                  <a:pt x="226332" y="257279"/>
                </a:lnTo>
                <a:lnTo>
                  <a:pt x="226332" y="258591"/>
                </a:lnTo>
                <a:lnTo>
                  <a:pt x="223447" y="258853"/>
                </a:lnTo>
                <a:lnTo>
                  <a:pt x="223447" y="260033"/>
                </a:lnTo>
                <a:lnTo>
                  <a:pt x="220169" y="260689"/>
                </a:lnTo>
                <a:lnTo>
                  <a:pt x="220693" y="262918"/>
                </a:lnTo>
                <a:lnTo>
                  <a:pt x="218333" y="263180"/>
                </a:lnTo>
                <a:lnTo>
                  <a:pt x="218857" y="265278"/>
                </a:lnTo>
                <a:lnTo>
                  <a:pt x="220169" y="265016"/>
                </a:lnTo>
                <a:lnTo>
                  <a:pt x="221611" y="265672"/>
                </a:lnTo>
                <a:lnTo>
                  <a:pt x="222136" y="266721"/>
                </a:lnTo>
                <a:lnTo>
                  <a:pt x="220956" y="268032"/>
                </a:lnTo>
                <a:lnTo>
                  <a:pt x="220693" y="269212"/>
                </a:lnTo>
                <a:lnTo>
                  <a:pt x="224234" y="270917"/>
                </a:lnTo>
                <a:lnTo>
                  <a:pt x="224234" y="272097"/>
                </a:lnTo>
                <a:lnTo>
                  <a:pt x="224496" y="273015"/>
                </a:lnTo>
                <a:lnTo>
                  <a:pt x="224496" y="275113"/>
                </a:lnTo>
                <a:lnTo>
                  <a:pt x="225676" y="277343"/>
                </a:lnTo>
                <a:lnTo>
                  <a:pt x="226594" y="281277"/>
                </a:lnTo>
                <a:lnTo>
                  <a:pt x="234331" y="281277"/>
                </a:lnTo>
                <a:lnTo>
                  <a:pt x="232626" y="285080"/>
                </a:lnTo>
                <a:lnTo>
                  <a:pt x="231577" y="292817"/>
                </a:lnTo>
                <a:lnTo>
                  <a:pt x="232233" y="294915"/>
                </a:lnTo>
                <a:lnTo>
                  <a:pt x="231577" y="296882"/>
                </a:lnTo>
                <a:lnTo>
                  <a:pt x="232233" y="300029"/>
                </a:lnTo>
                <a:lnTo>
                  <a:pt x="231971" y="301734"/>
                </a:lnTo>
                <a:lnTo>
                  <a:pt x="237871" y="303963"/>
                </a:lnTo>
                <a:lnTo>
                  <a:pt x="242854" y="305012"/>
                </a:lnTo>
                <a:lnTo>
                  <a:pt x="244035" y="303963"/>
                </a:lnTo>
                <a:lnTo>
                  <a:pt x="246788" y="312355"/>
                </a:lnTo>
                <a:lnTo>
                  <a:pt x="246133" y="312355"/>
                </a:lnTo>
                <a:lnTo>
                  <a:pt x="243641" y="313535"/>
                </a:lnTo>
                <a:lnTo>
                  <a:pt x="243641" y="314453"/>
                </a:lnTo>
                <a:lnTo>
                  <a:pt x="244952" y="314191"/>
                </a:lnTo>
                <a:lnTo>
                  <a:pt x="245739" y="316420"/>
                </a:lnTo>
                <a:lnTo>
                  <a:pt x="245477" y="317076"/>
                </a:lnTo>
                <a:lnTo>
                  <a:pt x="246395" y="317732"/>
                </a:lnTo>
                <a:lnTo>
                  <a:pt x="244952" y="317994"/>
                </a:lnTo>
                <a:lnTo>
                  <a:pt x="244297" y="319174"/>
                </a:lnTo>
                <a:lnTo>
                  <a:pt x="243641" y="319174"/>
                </a:lnTo>
                <a:lnTo>
                  <a:pt x="244297" y="321272"/>
                </a:lnTo>
                <a:lnTo>
                  <a:pt x="246133" y="323764"/>
                </a:lnTo>
                <a:lnTo>
                  <a:pt x="245477" y="323764"/>
                </a:lnTo>
                <a:lnTo>
                  <a:pt x="245477" y="324157"/>
                </a:lnTo>
                <a:lnTo>
                  <a:pt x="245739" y="324419"/>
                </a:lnTo>
                <a:lnTo>
                  <a:pt x="242199" y="326255"/>
                </a:lnTo>
                <a:lnTo>
                  <a:pt x="242199" y="326517"/>
                </a:lnTo>
                <a:lnTo>
                  <a:pt x="241936" y="326911"/>
                </a:lnTo>
                <a:lnTo>
                  <a:pt x="242592" y="327960"/>
                </a:lnTo>
                <a:lnTo>
                  <a:pt x="246133" y="326255"/>
                </a:lnTo>
                <a:lnTo>
                  <a:pt x="246788" y="327173"/>
                </a:lnTo>
                <a:lnTo>
                  <a:pt x="248231" y="326255"/>
                </a:lnTo>
                <a:lnTo>
                  <a:pt x="250067" y="330058"/>
                </a:lnTo>
                <a:lnTo>
                  <a:pt x="251509" y="329796"/>
                </a:lnTo>
                <a:lnTo>
                  <a:pt x="256492" y="329402"/>
                </a:lnTo>
                <a:lnTo>
                  <a:pt x="256492" y="330845"/>
                </a:lnTo>
                <a:lnTo>
                  <a:pt x="259246" y="329796"/>
                </a:lnTo>
                <a:lnTo>
                  <a:pt x="260688" y="332156"/>
                </a:lnTo>
                <a:lnTo>
                  <a:pt x="260950" y="332156"/>
                </a:lnTo>
                <a:lnTo>
                  <a:pt x="261344" y="332156"/>
                </a:lnTo>
                <a:lnTo>
                  <a:pt x="261737" y="333336"/>
                </a:lnTo>
                <a:lnTo>
                  <a:pt x="261344" y="335696"/>
                </a:lnTo>
                <a:lnTo>
                  <a:pt x="262131" y="335696"/>
                </a:lnTo>
                <a:lnTo>
                  <a:pt x="263049" y="334254"/>
                </a:lnTo>
                <a:lnTo>
                  <a:pt x="264491" y="335696"/>
                </a:lnTo>
                <a:lnTo>
                  <a:pt x="264229" y="336221"/>
                </a:lnTo>
                <a:lnTo>
                  <a:pt x="264229" y="337532"/>
                </a:lnTo>
                <a:lnTo>
                  <a:pt x="263573" y="337532"/>
                </a:lnTo>
                <a:lnTo>
                  <a:pt x="263573" y="340680"/>
                </a:lnTo>
                <a:lnTo>
                  <a:pt x="264229" y="341073"/>
                </a:lnTo>
                <a:lnTo>
                  <a:pt x="264491" y="342778"/>
                </a:lnTo>
                <a:lnTo>
                  <a:pt x="269474" y="342778"/>
                </a:lnTo>
                <a:lnTo>
                  <a:pt x="269474" y="341860"/>
                </a:lnTo>
                <a:lnTo>
                  <a:pt x="270130" y="341860"/>
                </a:lnTo>
                <a:lnTo>
                  <a:pt x="270654" y="343564"/>
                </a:lnTo>
                <a:lnTo>
                  <a:pt x="270916" y="343564"/>
                </a:lnTo>
                <a:lnTo>
                  <a:pt x="271572" y="343302"/>
                </a:lnTo>
                <a:lnTo>
                  <a:pt x="271572" y="342515"/>
                </a:lnTo>
                <a:lnTo>
                  <a:pt x="271965" y="342515"/>
                </a:lnTo>
                <a:lnTo>
                  <a:pt x="272359" y="342778"/>
                </a:lnTo>
                <a:lnTo>
                  <a:pt x="272752" y="343302"/>
                </a:lnTo>
                <a:lnTo>
                  <a:pt x="273014" y="342778"/>
                </a:lnTo>
                <a:lnTo>
                  <a:pt x="273014" y="341860"/>
                </a:lnTo>
                <a:lnTo>
                  <a:pt x="274195" y="341860"/>
                </a:lnTo>
                <a:lnTo>
                  <a:pt x="274195" y="341073"/>
                </a:lnTo>
                <a:lnTo>
                  <a:pt x="275113" y="340417"/>
                </a:lnTo>
                <a:lnTo>
                  <a:pt x="275113" y="339893"/>
                </a:lnTo>
                <a:lnTo>
                  <a:pt x="276948" y="338975"/>
                </a:lnTo>
                <a:lnTo>
                  <a:pt x="277211" y="338581"/>
                </a:lnTo>
                <a:lnTo>
                  <a:pt x="278784" y="337926"/>
                </a:lnTo>
                <a:lnTo>
                  <a:pt x="279047" y="337926"/>
                </a:lnTo>
                <a:lnTo>
                  <a:pt x="279833" y="337926"/>
                </a:lnTo>
                <a:lnTo>
                  <a:pt x="279833" y="338581"/>
                </a:lnTo>
                <a:lnTo>
                  <a:pt x="282587" y="338975"/>
                </a:lnTo>
                <a:lnTo>
                  <a:pt x="283112" y="339237"/>
                </a:lnTo>
                <a:lnTo>
                  <a:pt x="284029" y="339237"/>
                </a:lnTo>
                <a:lnTo>
                  <a:pt x="285865" y="339893"/>
                </a:lnTo>
                <a:lnTo>
                  <a:pt x="286914" y="339893"/>
                </a:lnTo>
                <a:lnTo>
                  <a:pt x="287570" y="340417"/>
                </a:lnTo>
                <a:lnTo>
                  <a:pt x="287570" y="339237"/>
                </a:lnTo>
                <a:lnTo>
                  <a:pt x="288357" y="337532"/>
                </a:lnTo>
                <a:lnTo>
                  <a:pt x="287570" y="336877"/>
                </a:lnTo>
                <a:lnTo>
                  <a:pt x="287963" y="336483"/>
                </a:lnTo>
                <a:lnTo>
                  <a:pt x="289406" y="337532"/>
                </a:lnTo>
                <a:lnTo>
                  <a:pt x="291111" y="338319"/>
                </a:lnTo>
                <a:lnTo>
                  <a:pt x="291897" y="338581"/>
                </a:lnTo>
                <a:lnTo>
                  <a:pt x="298192" y="338319"/>
                </a:lnTo>
                <a:lnTo>
                  <a:pt x="298192" y="341073"/>
                </a:lnTo>
                <a:lnTo>
                  <a:pt x="298585" y="344876"/>
                </a:lnTo>
                <a:lnTo>
                  <a:pt x="301470" y="344613"/>
                </a:lnTo>
                <a:lnTo>
                  <a:pt x="301470" y="348154"/>
                </a:lnTo>
                <a:lnTo>
                  <a:pt x="299634" y="348154"/>
                </a:lnTo>
                <a:lnTo>
                  <a:pt x="299634" y="349859"/>
                </a:lnTo>
                <a:lnTo>
                  <a:pt x="299634" y="352088"/>
                </a:lnTo>
                <a:lnTo>
                  <a:pt x="301470" y="352088"/>
                </a:lnTo>
                <a:lnTo>
                  <a:pt x="302126" y="356415"/>
                </a:lnTo>
                <a:lnTo>
                  <a:pt x="299634" y="356415"/>
                </a:lnTo>
                <a:lnTo>
                  <a:pt x="300027" y="357333"/>
                </a:lnTo>
                <a:lnTo>
                  <a:pt x="296749" y="357727"/>
                </a:lnTo>
                <a:lnTo>
                  <a:pt x="296749" y="358776"/>
                </a:lnTo>
                <a:lnTo>
                  <a:pt x="298585" y="358776"/>
                </a:lnTo>
                <a:lnTo>
                  <a:pt x="298585" y="360874"/>
                </a:lnTo>
                <a:lnTo>
                  <a:pt x="298847" y="360874"/>
                </a:lnTo>
                <a:lnTo>
                  <a:pt x="299634" y="365594"/>
                </a:lnTo>
                <a:lnTo>
                  <a:pt x="293995" y="367037"/>
                </a:lnTo>
                <a:lnTo>
                  <a:pt x="294651" y="369791"/>
                </a:lnTo>
                <a:lnTo>
                  <a:pt x="291504" y="370577"/>
                </a:lnTo>
                <a:lnTo>
                  <a:pt x="291897" y="371889"/>
                </a:lnTo>
                <a:lnTo>
                  <a:pt x="287308" y="372938"/>
                </a:lnTo>
                <a:lnTo>
                  <a:pt x="287963" y="375036"/>
                </a:lnTo>
                <a:lnTo>
                  <a:pt x="288357" y="377527"/>
                </a:lnTo>
                <a:lnTo>
                  <a:pt x="289012" y="377527"/>
                </a:lnTo>
                <a:lnTo>
                  <a:pt x="289668" y="379756"/>
                </a:lnTo>
                <a:lnTo>
                  <a:pt x="290455" y="379756"/>
                </a:lnTo>
                <a:lnTo>
                  <a:pt x="292291" y="384608"/>
                </a:lnTo>
                <a:lnTo>
                  <a:pt x="293209" y="386313"/>
                </a:lnTo>
                <a:lnTo>
                  <a:pt x="294389" y="387100"/>
                </a:lnTo>
                <a:lnTo>
                  <a:pt x="292553" y="388542"/>
                </a:lnTo>
                <a:lnTo>
                  <a:pt x="293209" y="389591"/>
                </a:lnTo>
                <a:lnTo>
                  <a:pt x="292946" y="389985"/>
                </a:lnTo>
                <a:lnTo>
                  <a:pt x="293733" y="391034"/>
                </a:lnTo>
                <a:lnTo>
                  <a:pt x="294389" y="392083"/>
                </a:lnTo>
                <a:lnTo>
                  <a:pt x="291504" y="395361"/>
                </a:lnTo>
                <a:lnTo>
                  <a:pt x="294651" y="397722"/>
                </a:lnTo>
                <a:lnTo>
                  <a:pt x="292553" y="400213"/>
                </a:lnTo>
                <a:lnTo>
                  <a:pt x="285865" y="407819"/>
                </a:lnTo>
                <a:lnTo>
                  <a:pt x="284816" y="407294"/>
                </a:lnTo>
                <a:lnTo>
                  <a:pt x="282325" y="404934"/>
                </a:lnTo>
                <a:lnTo>
                  <a:pt x="279047" y="402704"/>
                </a:lnTo>
                <a:lnTo>
                  <a:pt x="276555" y="401655"/>
                </a:lnTo>
                <a:lnTo>
                  <a:pt x="271310" y="398377"/>
                </a:lnTo>
                <a:lnTo>
                  <a:pt x="267376" y="395361"/>
                </a:lnTo>
                <a:lnTo>
                  <a:pt x="268425" y="396279"/>
                </a:lnTo>
                <a:lnTo>
                  <a:pt x="267114" y="398115"/>
                </a:lnTo>
                <a:lnTo>
                  <a:pt x="267376" y="398115"/>
                </a:lnTo>
                <a:lnTo>
                  <a:pt x="265933" y="399820"/>
                </a:lnTo>
                <a:lnTo>
                  <a:pt x="264884" y="400475"/>
                </a:lnTo>
                <a:lnTo>
                  <a:pt x="265671" y="401655"/>
                </a:lnTo>
                <a:lnTo>
                  <a:pt x="264229" y="403098"/>
                </a:lnTo>
                <a:lnTo>
                  <a:pt x="264229" y="403360"/>
                </a:lnTo>
                <a:lnTo>
                  <a:pt x="262393" y="404409"/>
                </a:lnTo>
                <a:lnTo>
                  <a:pt x="262393" y="404934"/>
                </a:lnTo>
                <a:lnTo>
                  <a:pt x="262131" y="405196"/>
                </a:lnTo>
                <a:lnTo>
                  <a:pt x="262393" y="406376"/>
                </a:lnTo>
                <a:lnTo>
                  <a:pt x="259508" y="407819"/>
                </a:lnTo>
                <a:lnTo>
                  <a:pt x="255967" y="408737"/>
                </a:lnTo>
                <a:lnTo>
                  <a:pt x="255312" y="408474"/>
                </a:lnTo>
                <a:lnTo>
                  <a:pt x="253214" y="409392"/>
                </a:lnTo>
                <a:lnTo>
                  <a:pt x="253869" y="410179"/>
                </a:lnTo>
                <a:lnTo>
                  <a:pt x="253214" y="410179"/>
                </a:lnTo>
                <a:lnTo>
                  <a:pt x="252951" y="410835"/>
                </a:lnTo>
                <a:lnTo>
                  <a:pt x="252951" y="413457"/>
                </a:lnTo>
                <a:lnTo>
                  <a:pt x="252165" y="413457"/>
                </a:lnTo>
                <a:lnTo>
                  <a:pt x="251771" y="414375"/>
                </a:lnTo>
                <a:lnTo>
                  <a:pt x="254394" y="414768"/>
                </a:lnTo>
                <a:lnTo>
                  <a:pt x="254656" y="415817"/>
                </a:lnTo>
                <a:lnTo>
                  <a:pt x="255967" y="417916"/>
                </a:lnTo>
                <a:lnTo>
                  <a:pt x="255312" y="418309"/>
                </a:lnTo>
                <a:lnTo>
                  <a:pt x="255050" y="419096"/>
                </a:lnTo>
                <a:lnTo>
                  <a:pt x="254394" y="419358"/>
                </a:lnTo>
                <a:lnTo>
                  <a:pt x="254656" y="420538"/>
                </a:lnTo>
                <a:lnTo>
                  <a:pt x="254394" y="420801"/>
                </a:lnTo>
                <a:lnTo>
                  <a:pt x="255312" y="422243"/>
                </a:lnTo>
                <a:lnTo>
                  <a:pt x="256492" y="426833"/>
                </a:lnTo>
                <a:lnTo>
                  <a:pt x="257148" y="427095"/>
                </a:lnTo>
                <a:lnTo>
                  <a:pt x="257410" y="429324"/>
                </a:lnTo>
                <a:lnTo>
                  <a:pt x="255050" y="430635"/>
                </a:lnTo>
                <a:lnTo>
                  <a:pt x="255050" y="431029"/>
                </a:lnTo>
                <a:lnTo>
                  <a:pt x="252558" y="430635"/>
                </a:lnTo>
                <a:lnTo>
                  <a:pt x="252951" y="431291"/>
                </a:lnTo>
                <a:lnTo>
                  <a:pt x="252951" y="432078"/>
                </a:lnTo>
                <a:lnTo>
                  <a:pt x="251116" y="431291"/>
                </a:lnTo>
                <a:lnTo>
                  <a:pt x="250067" y="433258"/>
                </a:lnTo>
                <a:lnTo>
                  <a:pt x="249673" y="434176"/>
                </a:lnTo>
                <a:lnTo>
                  <a:pt x="250329" y="434700"/>
                </a:lnTo>
                <a:lnTo>
                  <a:pt x="245477" y="438110"/>
                </a:lnTo>
                <a:lnTo>
                  <a:pt x="244297" y="438897"/>
                </a:lnTo>
                <a:lnTo>
                  <a:pt x="246133" y="440995"/>
                </a:lnTo>
                <a:lnTo>
                  <a:pt x="246395" y="441257"/>
                </a:lnTo>
                <a:lnTo>
                  <a:pt x="245739" y="442437"/>
                </a:lnTo>
                <a:lnTo>
                  <a:pt x="245739" y="443093"/>
                </a:lnTo>
                <a:lnTo>
                  <a:pt x="246788" y="444142"/>
                </a:lnTo>
                <a:lnTo>
                  <a:pt x="246788" y="444535"/>
                </a:lnTo>
                <a:lnTo>
                  <a:pt x="247575" y="445191"/>
                </a:lnTo>
                <a:lnTo>
                  <a:pt x="246395" y="446240"/>
                </a:lnTo>
                <a:lnTo>
                  <a:pt x="247837" y="448076"/>
                </a:lnTo>
                <a:lnTo>
                  <a:pt x="246395" y="448731"/>
                </a:lnTo>
                <a:lnTo>
                  <a:pt x="244952" y="450174"/>
                </a:lnTo>
                <a:lnTo>
                  <a:pt x="245477" y="451223"/>
                </a:lnTo>
                <a:lnTo>
                  <a:pt x="244035" y="452272"/>
                </a:lnTo>
                <a:lnTo>
                  <a:pt x="243248" y="452534"/>
                </a:lnTo>
                <a:lnTo>
                  <a:pt x="242199" y="454501"/>
                </a:lnTo>
                <a:lnTo>
                  <a:pt x="241150" y="455419"/>
                </a:lnTo>
                <a:lnTo>
                  <a:pt x="242592" y="457255"/>
                </a:lnTo>
                <a:lnTo>
                  <a:pt x="242854" y="457911"/>
                </a:lnTo>
                <a:lnTo>
                  <a:pt x="241150" y="461189"/>
                </a:lnTo>
                <a:lnTo>
                  <a:pt x="240101" y="462894"/>
                </a:lnTo>
                <a:lnTo>
                  <a:pt x="238658" y="464336"/>
                </a:lnTo>
                <a:lnTo>
                  <a:pt x="240101" y="466434"/>
                </a:lnTo>
                <a:lnTo>
                  <a:pt x="240756" y="468270"/>
                </a:lnTo>
                <a:lnTo>
                  <a:pt x="237216" y="468532"/>
                </a:lnTo>
                <a:lnTo>
                  <a:pt x="238396" y="471155"/>
                </a:lnTo>
                <a:lnTo>
                  <a:pt x="237216" y="471417"/>
                </a:lnTo>
                <a:lnTo>
                  <a:pt x="236167" y="470630"/>
                </a:lnTo>
                <a:lnTo>
                  <a:pt x="235773" y="469712"/>
                </a:lnTo>
                <a:lnTo>
                  <a:pt x="235118" y="469057"/>
                </a:lnTo>
                <a:lnTo>
                  <a:pt x="234855" y="467614"/>
                </a:lnTo>
                <a:lnTo>
                  <a:pt x="234855" y="467221"/>
                </a:lnTo>
                <a:lnTo>
                  <a:pt x="228430" y="471810"/>
                </a:lnTo>
                <a:lnTo>
                  <a:pt x="226988" y="471155"/>
                </a:lnTo>
                <a:lnTo>
                  <a:pt x="225938" y="471155"/>
                </a:lnTo>
                <a:lnTo>
                  <a:pt x="225676" y="470368"/>
                </a:lnTo>
                <a:lnTo>
                  <a:pt x="225676" y="469975"/>
                </a:lnTo>
                <a:lnTo>
                  <a:pt x="224496" y="469975"/>
                </a:lnTo>
                <a:lnTo>
                  <a:pt x="222791" y="469975"/>
                </a:lnTo>
                <a:lnTo>
                  <a:pt x="223054" y="469057"/>
                </a:lnTo>
                <a:lnTo>
                  <a:pt x="222398" y="468270"/>
                </a:lnTo>
                <a:lnTo>
                  <a:pt x="222136" y="469057"/>
                </a:lnTo>
                <a:lnTo>
                  <a:pt x="221349" y="467876"/>
                </a:lnTo>
                <a:lnTo>
                  <a:pt x="219251" y="469319"/>
                </a:lnTo>
                <a:lnTo>
                  <a:pt x="215973" y="469975"/>
                </a:lnTo>
                <a:lnTo>
                  <a:pt x="208498" y="463287"/>
                </a:lnTo>
                <a:lnTo>
                  <a:pt x="200368" y="460140"/>
                </a:lnTo>
                <a:lnTo>
                  <a:pt x="195778" y="459877"/>
                </a:lnTo>
                <a:lnTo>
                  <a:pt x="192238" y="459353"/>
                </a:lnTo>
                <a:lnTo>
                  <a:pt x="191189" y="458435"/>
                </a:lnTo>
                <a:lnTo>
                  <a:pt x="190795" y="458435"/>
                </a:lnTo>
                <a:lnTo>
                  <a:pt x="189746" y="461582"/>
                </a:lnTo>
                <a:lnTo>
                  <a:pt x="189353" y="462238"/>
                </a:lnTo>
                <a:lnTo>
                  <a:pt x="188960" y="463680"/>
                </a:lnTo>
                <a:lnTo>
                  <a:pt x="188960" y="464074"/>
                </a:lnTo>
                <a:lnTo>
                  <a:pt x="190140" y="464074"/>
                </a:lnTo>
                <a:lnTo>
                  <a:pt x="190140" y="464729"/>
                </a:lnTo>
                <a:lnTo>
                  <a:pt x="188960" y="466172"/>
                </a:lnTo>
                <a:lnTo>
                  <a:pt x="189353" y="467614"/>
                </a:lnTo>
                <a:lnTo>
                  <a:pt x="188697" y="469057"/>
                </a:lnTo>
                <a:lnTo>
                  <a:pt x="187517" y="469319"/>
                </a:lnTo>
                <a:lnTo>
                  <a:pt x="186599" y="469319"/>
                </a:lnTo>
                <a:lnTo>
                  <a:pt x="186075" y="470368"/>
                </a:lnTo>
                <a:lnTo>
                  <a:pt x="183321" y="469975"/>
                </a:lnTo>
                <a:lnTo>
                  <a:pt x="183059" y="470368"/>
                </a:lnTo>
                <a:lnTo>
                  <a:pt x="182534" y="469975"/>
                </a:lnTo>
                <a:lnTo>
                  <a:pt x="180436" y="470630"/>
                </a:lnTo>
                <a:lnTo>
                  <a:pt x="179518" y="470630"/>
                </a:lnTo>
                <a:lnTo>
                  <a:pt x="178994" y="474302"/>
                </a:lnTo>
                <a:lnTo>
                  <a:pt x="180829" y="477056"/>
                </a:lnTo>
                <a:lnTo>
                  <a:pt x="180829" y="477449"/>
                </a:lnTo>
                <a:lnTo>
                  <a:pt x="178338" y="480596"/>
                </a:lnTo>
                <a:lnTo>
                  <a:pt x="178076" y="482039"/>
                </a:lnTo>
                <a:lnTo>
                  <a:pt x="177682" y="482694"/>
                </a:lnTo>
                <a:lnTo>
                  <a:pt x="176240" y="483481"/>
                </a:lnTo>
                <a:lnTo>
                  <a:pt x="173880" y="486235"/>
                </a:lnTo>
                <a:lnTo>
                  <a:pt x="169159" y="490169"/>
                </a:lnTo>
                <a:lnTo>
                  <a:pt x="169159" y="492660"/>
                </a:lnTo>
                <a:lnTo>
                  <a:pt x="168503" y="495938"/>
                </a:lnTo>
                <a:lnTo>
                  <a:pt x="168897" y="500790"/>
                </a:lnTo>
                <a:lnTo>
                  <a:pt x="168897" y="502495"/>
                </a:lnTo>
                <a:lnTo>
                  <a:pt x="168110" y="502495"/>
                </a:lnTo>
                <a:lnTo>
                  <a:pt x="166274" y="505773"/>
                </a:lnTo>
                <a:lnTo>
                  <a:pt x="166274" y="508265"/>
                </a:lnTo>
                <a:lnTo>
                  <a:pt x="167061" y="507871"/>
                </a:lnTo>
                <a:lnTo>
                  <a:pt x="167454" y="506822"/>
                </a:lnTo>
                <a:lnTo>
                  <a:pt x="169814" y="505380"/>
                </a:lnTo>
                <a:lnTo>
                  <a:pt x="170995" y="505380"/>
                </a:lnTo>
                <a:lnTo>
                  <a:pt x="172437" y="504331"/>
                </a:lnTo>
                <a:lnTo>
                  <a:pt x="173093" y="504593"/>
                </a:lnTo>
                <a:lnTo>
                  <a:pt x="173880" y="504593"/>
                </a:lnTo>
                <a:lnTo>
                  <a:pt x="174142" y="505773"/>
                </a:lnTo>
                <a:lnTo>
                  <a:pt x="174142" y="507216"/>
                </a:lnTo>
                <a:lnTo>
                  <a:pt x="173093" y="508265"/>
                </a:lnTo>
                <a:lnTo>
                  <a:pt x="172044" y="509970"/>
                </a:lnTo>
                <a:lnTo>
                  <a:pt x="170339" y="514690"/>
                </a:lnTo>
                <a:lnTo>
                  <a:pt x="168503" y="516788"/>
                </a:lnTo>
                <a:lnTo>
                  <a:pt x="164569" y="519673"/>
                </a:lnTo>
                <a:lnTo>
                  <a:pt x="162471" y="520329"/>
                </a:lnTo>
                <a:lnTo>
                  <a:pt x="162078" y="521116"/>
                </a:lnTo>
                <a:lnTo>
                  <a:pt x="160635" y="521378"/>
                </a:lnTo>
                <a:lnTo>
                  <a:pt x="158799" y="521378"/>
                </a:lnTo>
                <a:lnTo>
                  <a:pt x="155652" y="521771"/>
                </a:lnTo>
                <a:lnTo>
                  <a:pt x="154341" y="523214"/>
                </a:lnTo>
                <a:lnTo>
                  <a:pt x="152112" y="525312"/>
                </a:lnTo>
                <a:lnTo>
                  <a:pt x="150276" y="526754"/>
                </a:lnTo>
                <a:lnTo>
                  <a:pt x="147522" y="523869"/>
                </a:lnTo>
                <a:lnTo>
                  <a:pt x="143719" y="525574"/>
                </a:lnTo>
                <a:lnTo>
                  <a:pt x="138999" y="525312"/>
                </a:lnTo>
                <a:lnTo>
                  <a:pt x="137556" y="522820"/>
                </a:lnTo>
                <a:lnTo>
                  <a:pt x="133360" y="522034"/>
                </a:lnTo>
                <a:lnTo>
                  <a:pt x="130475" y="524656"/>
                </a:lnTo>
                <a:lnTo>
                  <a:pt x="127984" y="524132"/>
                </a:lnTo>
                <a:lnTo>
                  <a:pt x="127721" y="522427"/>
                </a:lnTo>
                <a:lnTo>
                  <a:pt x="126541" y="521771"/>
                </a:lnTo>
                <a:lnTo>
                  <a:pt x="123001" y="524132"/>
                </a:lnTo>
                <a:lnTo>
                  <a:pt x="119198" y="524919"/>
                </a:lnTo>
                <a:lnTo>
                  <a:pt x="117362" y="526754"/>
                </a:lnTo>
                <a:lnTo>
                  <a:pt x="115264" y="524132"/>
                </a:lnTo>
                <a:lnTo>
                  <a:pt x="116313" y="522820"/>
                </a:lnTo>
                <a:lnTo>
                  <a:pt x="114215" y="519280"/>
                </a:lnTo>
                <a:lnTo>
                  <a:pt x="113166" y="516133"/>
                </a:lnTo>
                <a:lnTo>
                  <a:pt x="112379" y="515739"/>
                </a:lnTo>
                <a:lnTo>
                  <a:pt x="111724" y="514952"/>
                </a:lnTo>
                <a:lnTo>
                  <a:pt x="112773" y="514297"/>
                </a:lnTo>
                <a:lnTo>
                  <a:pt x="111461" y="513248"/>
                </a:lnTo>
                <a:lnTo>
                  <a:pt x="110674" y="511412"/>
                </a:lnTo>
                <a:lnTo>
                  <a:pt x="105298" y="510756"/>
                </a:lnTo>
                <a:lnTo>
                  <a:pt x="103593" y="507478"/>
                </a:lnTo>
                <a:lnTo>
                  <a:pt x="106085" y="505380"/>
                </a:lnTo>
                <a:lnTo>
                  <a:pt x="107396" y="505118"/>
                </a:lnTo>
                <a:lnTo>
                  <a:pt x="108183" y="503282"/>
                </a:lnTo>
                <a:lnTo>
                  <a:pt x="104642" y="499741"/>
                </a:lnTo>
                <a:lnTo>
                  <a:pt x="101102" y="499479"/>
                </a:lnTo>
                <a:lnTo>
                  <a:pt x="101102" y="492398"/>
                </a:lnTo>
                <a:lnTo>
                  <a:pt x="100709" y="490956"/>
                </a:lnTo>
                <a:lnTo>
                  <a:pt x="99922" y="490431"/>
                </a:lnTo>
                <a:lnTo>
                  <a:pt x="99922" y="489775"/>
                </a:lnTo>
                <a:lnTo>
                  <a:pt x="105298" y="485973"/>
                </a:lnTo>
                <a:lnTo>
                  <a:pt x="105298" y="485579"/>
                </a:lnTo>
                <a:lnTo>
                  <a:pt x="106741" y="485579"/>
                </a:lnTo>
                <a:lnTo>
                  <a:pt x="110674" y="483481"/>
                </a:lnTo>
                <a:lnTo>
                  <a:pt x="112117" y="479941"/>
                </a:lnTo>
                <a:lnTo>
                  <a:pt x="112773" y="479678"/>
                </a:lnTo>
                <a:lnTo>
                  <a:pt x="116706" y="476793"/>
                </a:lnTo>
                <a:lnTo>
                  <a:pt x="119198" y="472073"/>
                </a:lnTo>
                <a:lnTo>
                  <a:pt x="124837" y="473909"/>
                </a:lnTo>
                <a:lnTo>
                  <a:pt x="127984" y="468270"/>
                </a:lnTo>
                <a:lnTo>
                  <a:pt x="127328" y="464992"/>
                </a:lnTo>
                <a:lnTo>
                  <a:pt x="133098" y="460533"/>
                </a:lnTo>
                <a:lnTo>
                  <a:pt x="135852" y="456206"/>
                </a:lnTo>
                <a:lnTo>
                  <a:pt x="135852" y="453059"/>
                </a:lnTo>
                <a:lnTo>
                  <a:pt x="134803" y="451616"/>
                </a:lnTo>
                <a:lnTo>
                  <a:pt x="132704" y="450829"/>
                </a:lnTo>
                <a:lnTo>
                  <a:pt x="131000" y="451616"/>
                </a:lnTo>
                <a:lnTo>
                  <a:pt x="129426" y="451616"/>
                </a:lnTo>
                <a:lnTo>
                  <a:pt x="124181" y="451616"/>
                </a:lnTo>
                <a:lnTo>
                  <a:pt x="123394" y="451616"/>
                </a:lnTo>
                <a:lnTo>
                  <a:pt x="123001" y="451616"/>
                </a:lnTo>
                <a:lnTo>
                  <a:pt x="117100" y="448076"/>
                </a:lnTo>
                <a:lnTo>
                  <a:pt x="116313" y="448338"/>
                </a:lnTo>
                <a:lnTo>
                  <a:pt x="113822" y="448338"/>
                </a:lnTo>
                <a:lnTo>
                  <a:pt x="112117" y="447682"/>
                </a:lnTo>
                <a:lnTo>
                  <a:pt x="110674" y="448076"/>
                </a:lnTo>
                <a:lnTo>
                  <a:pt x="108839" y="446896"/>
                </a:lnTo>
                <a:lnTo>
                  <a:pt x="108183" y="447420"/>
                </a:lnTo>
                <a:lnTo>
                  <a:pt x="107134" y="448731"/>
                </a:lnTo>
                <a:lnTo>
                  <a:pt x="106478" y="448731"/>
                </a:lnTo>
                <a:lnTo>
                  <a:pt x="106741" y="450436"/>
                </a:lnTo>
                <a:lnTo>
                  <a:pt x="105823" y="450829"/>
                </a:lnTo>
                <a:lnTo>
                  <a:pt x="104380" y="452272"/>
                </a:lnTo>
                <a:lnTo>
                  <a:pt x="102282" y="451223"/>
                </a:lnTo>
                <a:lnTo>
                  <a:pt x="101758" y="450174"/>
                </a:lnTo>
                <a:lnTo>
                  <a:pt x="103593" y="449781"/>
                </a:lnTo>
                <a:lnTo>
                  <a:pt x="104642" y="447420"/>
                </a:lnTo>
                <a:lnTo>
                  <a:pt x="104380" y="446896"/>
                </a:lnTo>
                <a:lnTo>
                  <a:pt x="99004" y="440601"/>
                </a:lnTo>
                <a:lnTo>
                  <a:pt x="99659" y="440339"/>
                </a:lnTo>
                <a:lnTo>
                  <a:pt x="101495" y="440601"/>
                </a:lnTo>
                <a:lnTo>
                  <a:pt x="102282" y="440339"/>
                </a:lnTo>
                <a:lnTo>
                  <a:pt x="102282" y="440601"/>
                </a:lnTo>
                <a:lnTo>
                  <a:pt x="103200" y="440601"/>
                </a:lnTo>
                <a:lnTo>
                  <a:pt x="104642" y="439159"/>
                </a:lnTo>
                <a:lnTo>
                  <a:pt x="105036" y="439159"/>
                </a:lnTo>
                <a:lnTo>
                  <a:pt x="105298" y="438110"/>
                </a:lnTo>
                <a:lnTo>
                  <a:pt x="104642" y="437454"/>
                </a:lnTo>
                <a:lnTo>
                  <a:pt x="105298" y="436274"/>
                </a:lnTo>
                <a:lnTo>
                  <a:pt x="103856" y="435356"/>
                </a:lnTo>
                <a:lnTo>
                  <a:pt x="101758" y="433914"/>
                </a:lnTo>
                <a:lnTo>
                  <a:pt x="99266" y="430373"/>
                </a:lnTo>
                <a:lnTo>
                  <a:pt x="98479" y="429324"/>
                </a:lnTo>
                <a:lnTo>
                  <a:pt x="97824" y="426177"/>
                </a:lnTo>
                <a:lnTo>
                  <a:pt x="98217" y="425390"/>
                </a:lnTo>
                <a:lnTo>
                  <a:pt x="97824" y="424735"/>
                </a:lnTo>
                <a:lnTo>
                  <a:pt x="97168" y="424735"/>
                </a:lnTo>
                <a:lnTo>
                  <a:pt x="96119" y="423554"/>
                </a:lnTo>
                <a:lnTo>
                  <a:pt x="96119" y="422899"/>
                </a:lnTo>
                <a:lnTo>
                  <a:pt x="93365" y="421194"/>
                </a:lnTo>
                <a:lnTo>
                  <a:pt x="92841" y="420014"/>
                </a:lnTo>
                <a:lnTo>
                  <a:pt x="92185" y="419358"/>
                </a:lnTo>
                <a:lnTo>
                  <a:pt x="91529" y="419096"/>
                </a:lnTo>
                <a:lnTo>
                  <a:pt x="91923" y="417916"/>
                </a:lnTo>
                <a:lnTo>
                  <a:pt x="91136" y="415817"/>
                </a:lnTo>
                <a:lnTo>
                  <a:pt x="91529" y="414768"/>
                </a:lnTo>
                <a:lnTo>
                  <a:pt x="90743" y="413720"/>
                </a:lnTo>
                <a:lnTo>
                  <a:pt x="90087" y="412670"/>
                </a:lnTo>
                <a:lnTo>
                  <a:pt x="90087" y="412277"/>
                </a:lnTo>
                <a:lnTo>
                  <a:pt x="89038" y="411228"/>
                </a:lnTo>
                <a:lnTo>
                  <a:pt x="87989" y="409786"/>
                </a:lnTo>
                <a:lnTo>
                  <a:pt x="87989" y="408737"/>
                </a:lnTo>
                <a:lnTo>
                  <a:pt x="87595" y="408474"/>
                </a:lnTo>
                <a:lnTo>
                  <a:pt x="84842" y="404147"/>
                </a:lnTo>
                <a:lnTo>
                  <a:pt x="85104" y="402704"/>
                </a:lnTo>
                <a:lnTo>
                  <a:pt x="85104" y="401918"/>
                </a:lnTo>
                <a:lnTo>
                  <a:pt x="84448" y="399820"/>
                </a:lnTo>
                <a:lnTo>
                  <a:pt x="84055" y="397722"/>
                </a:lnTo>
                <a:lnTo>
                  <a:pt x="83006" y="396279"/>
                </a:lnTo>
                <a:lnTo>
                  <a:pt x="81957" y="395361"/>
                </a:lnTo>
                <a:lnTo>
                  <a:pt x="80514" y="394574"/>
                </a:lnTo>
                <a:lnTo>
                  <a:pt x="80514" y="394837"/>
                </a:lnTo>
                <a:lnTo>
                  <a:pt x="79465" y="394574"/>
                </a:lnTo>
                <a:lnTo>
                  <a:pt x="75925" y="394574"/>
                </a:lnTo>
                <a:lnTo>
                  <a:pt x="74876" y="396017"/>
                </a:lnTo>
                <a:lnTo>
                  <a:pt x="73433" y="394574"/>
                </a:lnTo>
                <a:lnTo>
                  <a:pt x="73040" y="394837"/>
                </a:lnTo>
                <a:lnTo>
                  <a:pt x="72122" y="395361"/>
                </a:lnTo>
                <a:lnTo>
                  <a:pt x="66746" y="395361"/>
                </a:lnTo>
                <a:lnTo>
                  <a:pt x="62025" y="393394"/>
                </a:lnTo>
                <a:lnTo>
                  <a:pt x="58484" y="392083"/>
                </a:lnTo>
                <a:lnTo>
                  <a:pt x="56780" y="390640"/>
                </a:lnTo>
                <a:lnTo>
                  <a:pt x="55337" y="396279"/>
                </a:lnTo>
                <a:lnTo>
                  <a:pt x="54288" y="396279"/>
                </a:lnTo>
                <a:lnTo>
                  <a:pt x="53501" y="395361"/>
                </a:lnTo>
                <a:lnTo>
                  <a:pt x="53501" y="393394"/>
                </a:lnTo>
                <a:lnTo>
                  <a:pt x="54026" y="392739"/>
                </a:lnTo>
                <a:lnTo>
                  <a:pt x="53501" y="392739"/>
                </a:lnTo>
                <a:lnTo>
                  <a:pt x="52846" y="392476"/>
                </a:lnTo>
                <a:lnTo>
                  <a:pt x="52846" y="391689"/>
                </a:lnTo>
                <a:lnTo>
                  <a:pt x="52583" y="391296"/>
                </a:lnTo>
                <a:lnTo>
                  <a:pt x="52846" y="391034"/>
                </a:lnTo>
                <a:lnTo>
                  <a:pt x="52846" y="389985"/>
                </a:lnTo>
                <a:lnTo>
                  <a:pt x="52583" y="389198"/>
                </a:lnTo>
                <a:lnTo>
                  <a:pt x="53501" y="388542"/>
                </a:lnTo>
                <a:lnTo>
                  <a:pt x="53239" y="387493"/>
                </a:lnTo>
                <a:lnTo>
                  <a:pt x="55337" y="385395"/>
                </a:lnTo>
                <a:lnTo>
                  <a:pt x="55599" y="383953"/>
                </a:lnTo>
                <a:lnTo>
                  <a:pt x="54944" y="382510"/>
                </a:lnTo>
                <a:lnTo>
                  <a:pt x="55599" y="380674"/>
                </a:lnTo>
                <a:lnTo>
                  <a:pt x="54944" y="380412"/>
                </a:lnTo>
                <a:lnTo>
                  <a:pt x="51797" y="378314"/>
                </a:lnTo>
                <a:lnTo>
                  <a:pt x="51141" y="379232"/>
                </a:lnTo>
                <a:lnTo>
                  <a:pt x="50748" y="379232"/>
                </a:lnTo>
                <a:lnTo>
                  <a:pt x="51403" y="378314"/>
                </a:lnTo>
                <a:lnTo>
                  <a:pt x="49043" y="376216"/>
                </a:lnTo>
                <a:lnTo>
                  <a:pt x="47863" y="370577"/>
                </a:lnTo>
                <a:lnTo>
                  <a:pt x="48256" y="370184"/>
                </a:lnTo>
                <a:lnTo>
                  <a:pt x="49305" y="368742"/>
                </a:lnTo>
                <a:lnTo>
                  <a:pt x="49699" y="367692"/>
                </a:lnTo>
                <a:lnTo>
                  <a:pt x="50748" y="366250"/>
                </a:lnTo>
                <a:lnTo>
                  <a:pt x="51403" y="364808"/>
                </a:lnTo>
                <a:lnTo>
                  <a:pt x="51141" y="363758"/>
                </a:lnTo>
                <a:lnTo>
                  <a:pt x="49305" y="363103"/>
                </a:lnTo>
                <a:lnTo>
                  <a:pt x="47863" y="362054"/>
                </a:lnTo>
                <a:lnTo>
                  <a:pt x="44322" y="359956"/>
                </a:lnTo>
                <a:lnTo>
                  <a:pt x="43667" y="358776"/>
                </a:lnTo>
                <a:lnTo>
                  <a:pt x="42618" y="358513"/>
                </a:lnTo>
                <a:lnTo>
                  <a:pt x="41568" y="356678"/>
                </a:lnTo>
                <a:lnTo>
                  <a:pt x="40782" y="357071"/>
                </a:lnTo>
                <a:lnTo>
                  <a:pt x="40388" y="356415"/>
                </a:lnTo>
                <a:lnTo>
                  <a:pt x="40388" y="355235"/>
                </a:lnTo>
                <a:lnTo>
                  <a:pt x="37503" y="352350"/>
                </a:lnTo>
                <a:lnTo>
                  <a:pt x="36848" y="352875"/>
                </a:lnTo>
                <a:lnTo>
                  <a:pt x="36586" y="352088"/>
                </a:lnTo>
                <a:lnTo>
                  <a:pt x="34750" y="351694"/>
                </a:lnTo>
                <a:lnTo>
                  <a:pt x="33045" y="350252"/>
                </a:lnTo>
                <a:lnTo>
                  <a:pt x="33307" y="347761"/>
                </a:lnTo>
                <a:lnTo>
                  <a:pt x="34487" y="346056"/>
                </a:lnTo>
                <a:lnTo>
                  <a:pt x="34487" y="346318"/>
                </a:lnTo>
                <a:lnTo>
                  <a:pt x="35143" y="345663"/>
                </a:lnTo>
                <a:lnTo>
                  <a:pt x="35143" y="344876"/>
                </a:lnTo>
                <a:lnTo>
                  <a:pt x="35799" y="343958"/>
                </a:lnTo>
                <a:lnTo>
                  <a:pt x="36848" y="343302"/>
                </a:lnTo>
                <a:lnTo>
                  <a:pt x="38684" y="344220"/>
                </a:lnTo>
                <a:lnTo>
                  <a:pt x="43667" y="348416"/>
                </a:lnTo>
                <a:lnTo>
                  <a:pt x="45765" y="346974"/>
                </a:lnTo>
                <a:lnTo>
                  <a:pt x="48256" y="343958"/>
                </a:lnTo>
                <a:lnTo>
                  <a:pt x="51141" y="342122"/>
                </a:lnTo>
                <a:lnTo>
                  <a:pt x="51403" y="341860"/>
                </a:lnTo>
                <a:lnTo>
                  <a:pt x="51141" y="341335"/>
                </a:lnTo>
                <a:lnTo>
                  <a:pt x="51403" y="340680"/>
                </a:lnTo>
                <a:lnTo>
                  <a:pt x="50748" y="339893"/>
                </a:lnTo>
                <a:lnTo>
                  <a:pt x="51403" y="338975"/>
                </a:lnTo>
                <a:lnTo>
                  <a:pt x="52190" y="338319"/>
                </a:lnTo>
                <a:lnTo>
                  <a:pt x="51797" y="337532"/>
                </a:lnTo>
                <a:lnTo>
                  <a:pt x="51403" y="335434"/>
                </a:lnTo>
                <a:lnTo>
                  <a:pt x="51141" y="334779"/>
                </a:lnTo>
                <a:lnTo>
                  <a:pt x="51797" y="333992"/>
                </a:lnTo>
                <a:lnTo>
                  <a:pt x="49699" y="332943"/>
                </a:lnTo>
                <a:lnTo>
                  <a:pt x="49043" y="330451"/>
                </a:lnTo>
                <a:lnTo>
                  <a:pt x="49699" y="328353"/>
                </a:lnTo>
                <a:lnTo>
                  <a:pt x="49043" y="327697"/>
                </a:lnTo>
                <a:lnTo>
                  <a:pt x="49961" y="323370"/>
                </a:lnTo>
                <a:lnTo>
                  <a:pt x="51403" y="323370"/>
                </a:lnTo>
                <a:lnTo>
                  <a:pt x="52583" y="322715"/>
                </a:lnTo>
                <a:lnTo>
                  <a:pt x="52846" y="322715"/>
                </a:lnTo>
                <a:lnTo>
                  <a:pt x="54026" y="322321"/>
                </a:lnTo>
                <a:lnTo>
                  <a:pt x="55337" y="321272"/>
                </a:lnTo>
                <a:lnTo>
                  <a:pt x="58484" y="320617"/>
                </a:lnTo>
                <a:lnTo>
                  <a:pt x="59140" y="320092"/>
                </a:lnTo>
                <a:lnTo>
                  <a:pt x="61369" y="319174"/>
                </a:lnTo>
                <a:lnTo>
                  <a:pt x="61763" y="318781"/>
                </a:lnTo>
                <a:lnTo>
                  <a:pt x="63467" y="317732"/>
                </a:lnTo>
                <a:lnTo>
                  <a:pt x="63861" y="317732"/>
                </a:lnTo>
                <a:lnTo>
                  <a:pt x="63861" y="320879"/>
                </a:lnTo>
                <a:lnTo>
                  <a:pt x="64123" y="320879"/>
                </a:lnTo>
                <a:lnTo>
                  <a:pt x="65959" y="321534"/>
                </a:lnTo>
                <a:lnTo>
                  <a:pt x="69106" y="323370"/>
                </a:lnTo>
                <a:lnTo>
                  <a:pt x="69762" y="323764"/>
                </a:lnTo>
                <a:lnTo>
                  <a:pt x="70286" y="323370"/>
                </a:lnTo>
                <a:lnTo>
                  <a:pt x="71597" y="315896"/>
                </a:lnTo>
                <a:lnTo>
                  <a:pt x="72778" y="314978"/>
                </a:lnTo>
                <a:lnTo>
                  <a:pt x="73040" y="313798"/>
                </a:lnTo>
                <a:lnTo>
                  <a:pt x="73827" y="313535"/>
                </a:lnTo>
                <a:lnTo>
                  <a:pt x="75138" y="310651"/>
                </a:lnTo>
                <a:lnTo>
                  <a:pt x="74876" y="309995"/>
                </a:lnTo>
                <a:lnTo>
                  <a:pt x="75663" y="309339"/>
                </a:lnTo>
                <a:lnTo>
                  <a:pt x="74876" y="307372"/>
                </a:lnTo>
                <a:lnTo>
                  <a:pt x="75663" y="306061"/>
                </a:lnTo>
                <a:lnTo>
                  <a:pt x="75138" y="305012"/>
                </a:lnTo>
                <a:lnTo>
                  <a:pt x="73827" y="303963"/>
                </a:lnTo>
                <a:lnTo>
                  <a:pt x="72122" y="300029"/>
                </a:lnTo>
                <a:lnTo>
                  <a:pt x="71597" y="297931"/>
                </a:lnTo>
                <a:lnTo>
                  <a:pt x="71597" y="297538"/>
                </a:lnTo>
                <a:lnTo>
                  <a:pt x="72122" y="295702"/>
                </a:lnTo>
                <a:lnTo>
                  <a:pt x="73040" y="292555"/>
                </a:lnTo>
                <a:lnTo>
                  <a:pt x="72778" y="291505"/>
                </a:lnTo>
                <a:lnTo>
                  <a:pt x="73040" y="290719"/>
                </a:lnTo>
                <a:lnTo>
                  <a:pt x="73433" y="289014"/>
                </a:lnTo>
                <a:lnTo>
                  <a:pt x="74220" y="287834"/>
                </a:lnTo>
                <a:lnTo>
                  <a:pt x="75925" y="286522"/>
                </a:lnTo>
                <a:lnTo>
                  <a:pt x="75925" y="285736"/>
                </a:lnTo>
                <a:lnTo>
                  <a:pt x="75925" y="285473"/>
                </a:lnTo>
                <a:lnTo>
                  <a:pt x="76580" y="284424"/>
                </a:lnTo>
                <a:lnTo>
                  <a:pt x="78023" y="284162"/>
                </a:lnTo>
                <a:lnTo>
                  <a:pt x="78023" y="283375"/>
                </a:lnTo>
                <a:lnTo>
                  <a:pt x="79203" y="282720"/>
                </a:lnTo>
                <a:lnTo>
                  <a:pt x="78679" y="281540"/>
                </a:lnTo>
                <a:lnTo>
                  <a:pt x="77761" y="282195"/>
                </a:lnTo>
                <a:lnTo>
                  <a:pt x="77367" y="282195"/>
                </a:lnTo>
                <a:lnTo>
                  <a:pt x="76974" y="282982"/>
                </a:lnTo>
                <a:lnTo>
                  <a:pt x="76318" y="282720"/>
                </a:lnTo>
                <a:lnTo>
                  <a:pt x="75138" y="281540"/>
                </a:lnTo>
                <a:lnTo>
                  <a:pt x="73040" y="280753"/>
                </a:lnTo>
                <a:lnTo>
                  <a:pt x="70942" y="280097"/>
                </a:lnTo>
                <a:lnTo>
                  <a:pt x="69499" y="281540"/>
                </a:lnTo>
                <a:lnTo>
                  <a:pt x="69106" y="281540"/>
                </a:lnTo>
                <a:lnTo>
                  <a:pt x="67664" y="280753"/>
                </a:lnTo>
                <a:lnTo>
                  <a:pt x="67401" y="281277"/>
                </a:lnTo>
                <a:lnTo>
                  <a:pt x="65303" y="280490"/>
                </a:lnTo>
                <a:lnTo>
                  <a:pt x="64648" y="280490"/>
                </a:lnTo>
                <a:lnTo>
                  <a:pt x="64910" y="279441"/>
                </a:lnTo>
                <a:lnTo>
                  <a:pt x="65303" y="277737"/>
                </a:lnTo>
                <a:lnTo>
                  <a:pt x="63467" y="276294"/>
                </a:lnTo>
                <a:lnTo>
                  <a:pt x="62681" y="276557"/>
                </a:lnTo>
                <a:lnTo>
                  <a:pt x="62025" y="277081"/>
                </a:lnTo>
                <a:lnTo>
                  <a:pt x="61763" y="277081"/>
                </a:lnTo>
                <a:lnTo>
                  <a:pt x="61369" y="276557"/>
                </a:lnTo>
                <a:lnTo>
                  <a:pt x="56386" y="274195"/>
                </a:lnTo>
                <a:lnTo>
                  <a:pt x="55599" y="274195"/>
                </a:lnTo>
                <a:lnTo>
                  <a:pt x="55337" y="273802"/>
                </a:lnTo>
                <a:lnTo>
                  <a:pt x="51797" y="272753"/>
                </a:lnTo>
                <a:lnTo>
                  <a:pt x="51141" y="268032"/>
                </a:lnTo>
                <a:lnTo>
                  <a:pt x="51141" y="265278"/>
                </a:lnTo>
                <a:lnTo>
                  <a:pt x="51797" y="262918"/>
                </a:lnTo>
                <a:lnTo>
                  <a:pt x="47863" y="260033"/>
                </a:lnTo>
                <a:lnTo>
                  <a:pt x="48650" y="258591"/>
                </a:lnTo>
                <a:lnTo>
                  <a:pt x="50485" y="258591"/>
                </a:lnTo>
                <a:lnTo>
                  <a:pt x="53239" y="253870"/>
                </a:lnTo>
                <a:lnTo>
                  <a:pt x="55599" y="247313"/>
                </a:lnTo>
                <a:lnTo>
                  <a:pt x="56124" y="245478"/>
                </a:lnTo>
                <a:lnTo>
                  <a:pt x="39339" y="245215"/>
                </a:lnTo>
                <a:lnTo>
                  <a:pt x="36586" y="246527"/>
                </a:lnTo>
                <a:lnTo>
                  <a:pt x="34487" y="246920"/>
                </a:lnTo>
                <a:lnTo>
                  <a:pt x="30947" y="243379"/>
                </a:lnTo>
                <a:lnTo>
                  <a:pt x="30160" y="241937"/>
                </a:lnTo>
                <a:lnTo>
                  <a:pt x="22686" y="243117"/>
                </a:lnTo>
                <a:lnTo>
                  <a:pt x="17047" y="246920"/>
                </a:lnTo>
                <a:lnTo>
                  <a:pt x="11671" y="248756"/>
                </a:lnTo>
                <a:lnTo>
                  <a:pt x="9310" y="247969"/>
                </a:lnTo>
                <a:lnTo>
                  <a:pt x="7868" y="244822"/>
                </a:lnTo>
                <a:lnTo>
                  <a:pt x="12064" y="241150"/>
                </a:lnTo>
                <a:lnTo>
                  <a:pt x="12326" y="236561"/>
                </a:lnTo>
                <a:lnTo>
                  <a:pt x="12851" y="232758"/>
                </a:lnTo>
                <a:lnTo>
                  <a:pt x="9573" y="230922"/>
                </a:lnTo>
                <a:lnTo>
                  <a:pt x="9573" y="226988"/>
                </a:lnTo>
                <a:lnTo>
                  <a:pt x="5245" y="225677"/>
                </a:lnTo>
                <a:lnTo>
                  <a:pt x="3934" y="223841"/>
                </a:lnTo>
                <a:lnTo>
                  <a:pt x="2491" y="217153"/>
                </a:lnTo>
                <a:lnTo>
                  <a:pt x="3934" y="212170"/>
                </a:lnTo>
                <a:lnTo>
                  <a:pt x="393" y="207187"/>
                </a:lnTo>
                <a:lnTo>
                  <a:pt x="0" y="204040"/>
                </a:lnTo>
                <a:lnTo>
                  <a:pt x="9310" y="203253"/>
                </a:lnTo>
                <a:lnTo>
                  <a:pt x="11015" y="201155"/>
                </a:lnTo>
                <a:lnTo>
                  <a:pt x="17047" y="196172"/>
                </a:lnTo>
                <a:lnTo>
                  <a:pt x="19145" y="197615"/>
                </a:lnTo>
                <a:lnTo>
                  <a:pt x="21768" y="206794"/>
                </a:lnTo>
                <a:lnTo>
                  <a:pt x="25964" y="214268"/>
                </a:lnTo>
                <a:lnTo>
                  <a:pt x="30947" y="213875"/>
                </a:lnTo>
                <a:lnTo>
                  <a:pt x="32258" y="214662"/>
                </a:lnTo>
                <a:lnTo>
                  <a:pt x="33045" y="211777"/>
                </a:lnTo>
                <a:lnTo>
                  <a:pt x="36192" y="209417"/>
                </a:lnTo>
                <a:lnTo>
                  <a:pt x="36586" y="207581"/>
                </a:lnTo>
                <a:lnTo>
                  <a:pt x="37503" y="200106"/>
                </a:lnTo>
                <a:lnTo>
                  <a:pt x="41568" y="195517"/>
                </a:lnTo>
                <a:lnTo>
                  <a:pt x="41044" y="194468"/>
                </a:lnTo>
                <a:lnTo>
                  <a:pt x="44716" y="192369"/>
                </a:lnTo>
                <a:lnTo>
                  <a:pt x="47601" y="187780"/>
                </a:lnTo>
                <a:lnTo>
                  <a:pt x="55337" y="182010"/>
                </a:lnTo>
                <a:lnTo>
                  <a:pt x="56780" y="182797"/>
                </a:lnTo>
                <a:lnTo>
                  <a:pt x="62418" y="180699"/>
                </a:lnTo>
                <a:lnTo>
                  <a:pt x="67664" y="175716"/>
                </a:lnTo>
                <a:lnTo>
                  <a:pt x="69106" y="173618"/>
                </a:lnTo>
                <a:lnTo>
                  <a:pt x="68844" y="172438"/>
                </a:lnTo>
                <a:lnTo>
                  <a:pt x="70942" y="169553"/>
                </a:lnTo>
                <a:lnTo>
                  <a:pt x="71597" y="169290"/>
                </a:lnTo>
                <a:lnTo>
                  <a:pt x="72384" y="169553"/>
                </a:lnTo>
                <a:lnTo>
                  <a:pt x="73040" y="169290"/>
                </a:lnTo>
                <a:lnTo>
                  <a:pt x="74876" y="168897"/>
                </a:lnTo>
                <a:lnTo>
                  <a:pt x="75138" y="169290"/>
                </a:lnTo>
                <a:lnTo>
                  <a:pt x="75663" y="168897"/>
                </a:lnTo>
                <a:lnTo>
                  <a:pt x="76318" y="168635"/>
                </a:lnTo>
                <a:lnTo>
                  <a:pt x="75925" y="168635"/>
                </a:lnTo>
                <a:lnTo>
                  <a:pt x="76580" y="168241"/>
                </a:lnTo>
                <a:lnTo>
                  <a:pt x="76580" y="167454"/>
                </a:lnTo>
                <a:lnTo>
                  <a:pt x="78416" y="166799"/>
                </a:lnTo>
                <a:lnTo>
                  <a:pt x="78679" y="165094"/>
                </a:lnTo>
                <a:lnTo>
                  <a:pt x="79859" y="165881"/>
                </a:lnTo>
                <a:lnTo>
                  <a:pt x="80908" y="165881"/>
                </a:lnTo>
                <a:lnTo>
                  <a:pt x="80514" y="164701"/>
                </a:lnTo>
                <a:lnTo>
                  <a:pt x="83006" y="160111"/>
                </a:lnTo>
                <a:lnTo>
                  <a:pt x="93627" y="157358"/>
                </a:lnTo>
                <a:lnTo>
                  <a:pt x="93627" y="155915"/>
                </a:lnTo>
                <a:lnTo>
                  <a:pt x="95463" y="154735"/>
                </a:lnTo>
                <a:lnTo>
                  <a:pt x="105823" y="153424"/>
                </a:lnTo>
                <a:lnTo>
                  <a:pt x="107921" y="152637"/>
                </a:lnTo>
                <a:lnTo>
                  <a:pt x="108576" y="153030"/>
                </a:lnTo>
                <a:lnTo>
                  <a:pt x="108576" y="152637"/>
                </a:lnTo>
                <a:lnTo>
                  <a:pt x="108839" y="151194"/>
                </a:lnTo>
                <a:lnTo>
                  <a:pt x="108839" y="150539"/>
                </a:lnTo>
                <a:lnTo>
                  <a:pt x="109625" y="150539"/>
                </a:lnTo>
                <a:lnTo>
                  <a:pt x="112773" y="148441"/>
                </a:lnTo>
                <a:lnTo>
                  <a:pt x="113559" y="147654"/>
                </a:lnTo>
                <a:lnTo>
                  <a:pt x="100709" y="138999"/>
                </a:lnTo>
                <a:lnTo>
                  <a:pt x="113822" y="132836"/>
                </a:lnTo>
                <a:lnTo>
                  <a:pt x="120247" y="138999"/>
                </a:lnTo>
                <a:lnTo>
                  <a:pt x="113821" y="132835"/>
                </a:lnTo>
                <a:lnTo>
                  <a:pt x="115920" y="131655"/>
                </a:lnTo>
                <a:lnTo>
                  <a:pt x="110674" y="126804"/>
                </a:lnTo>
                <a:lnTo>
                  <a:pt x="97561" y="132835"/>
                </a:lnTo>
                <a:lnTo>
                  <a:pt x="92578" y="135589"/>
                </a:lnTo>
                <a:lnTo>
                  <a:pt x="91923" y="137032"/>
                </a:lnTo>
                <a:lnTo>
                  <a:pt x="90480" y="138212"/>
                </a:lnTo>
                <a:lnTo>
                  <a:pt x="87202" y="139261"/>
                </a:lnTo>
                <a:lnTo>
                  <a:pt x="86546" y="140310"/>
                </a:lnTo>
                <a:lnTo>
                  <a:pt x="85104" y="139654"/>
                </a:lnTo>
                <a:lnTo>
                  <a:pt x="84448" y="139654"/>
                </a:lnTo>
                <a:lnTo>
                  <a:pt x="80514" y="138999"/>
                </a:lnTo>
                <a:lnTo>
                  <a:pt x="77367" y="132180"/>
                </a:lnTo>
                <a:lnTo>
                  <a:pt x="76974" y="122214"/>
                </a:lnTo>
                <a:lnTo>
                  <a:pt x="76580" y="115133"/>
                </a:lnTo>
                <a:lnTo>
                  <a:pt x="76318" y="114477"/>
                </a:lnTo>
                <a:lnTo>
                  <a:pt x="76318" y="110937"/>
                </a:lnTo>
                <a:lnTo>
                  <a:pt x="77367" y="109757"/>
                </a:lnTo>
                <a:lnTo>
                  <a:pt x="80908" y="109757"/>
                </a:lnTo>
                <a:lnTo>
                  <a:pt x="82219" y="110150"/>
                </a:lnTo>
                <a:lnTo>
                  <a:pt x="83006" y="109757"/>
                </a:lnTo>
                <a:lnTo>
                  <a:pt x="81957" y="107396"/>
                </a:lnTo>
                <a:lnTo>
                  <a:pt x="78416" y="98479"/>
                </a:lnTo>
                <a:lnTo>
                  <a:pt x="83006" y="95594"/>
                </a:lnTo>
                <a:lnTo>
                  <a:pt x="97561" y="80776"/>
                </a:lnTo>
                <a:lnTo>
                  <a:pt x="97823" y="79334"/>
                </a:lnTo>
                <a:lnTo>
                  <a:pt x="99266" y="74745"/>
                </a:lnTo>
                <a:lnTo>
                  <a:pt x="105298" y="68057"/>
                </a:lnTo>
                <a:lnTo>
                  <a:pt x="109232" y="62418"/>
                </a:lnTo>
                <a:lnTo>
                  <a:pt x="109232" y="60320"/>
                </a:lnTo>
                <a:lnTo>
                  <a:pt x="111461" y="57698"/>
                </a:lnTo>
                <a:lnTo>
                  <a:pt x="111461" y="55599"/>
                </a:lnTo>
                <a:lnTo>
                  <a:pt x="112117" y="54550"/>
                </a:lnTo>
                <a:lnTo>
                  <a:pt x="112379" y="53501"/>
                </a:lnTo>
                <a:lnTo>
                  <a:pt x="113166" y="52059"/>
                </a:lnTo>
                <a:lnTo>
                  <a:pt x="115264" y="49961"/>
                </a:lnTo>
                <a:lnTo>
                  <a:pt x="115002" y="48912"/>
                </a:lnTo>
                <a:lnTo>
                  <a:pt x="115002" y="48256"/>
                </a:lnTo>
                <a:lnTo>
                  <a:pt x="115264" y="48256"/>
                </a:lnTo>
                <a:lnTo>
                  <a:pt x="115920" y="47863"/>
                </a:lnTo>
                <a:lnTo>
                  <a:pt x="116706" y="48256"/>
                </a:lnTo>
                <a:lnTo>
                  <a:pt x="118018" y="47863"/>
                </a:lnTo>
                <a:lnTo>
                  <a:pt x="118542" y="48256"/>
                </a:lnTo>
                <a:lnTo>
                  <a:pt x="118542" y="47863"/>
                </a:lnTo>
                <a:lnTo>
                  <a:pt x="122083" y="47076"/>
                </a:lnTo>
                <a:lnTo>
                  <a:pt x="123394" y="47600"/>
                </a:lnTo>
                <a:lnTo>
                  <a:pt x="124181" y="47076"/>
                </a:lnTo>
                <a:lnTo>
                  <a:pt x="122738" y="44715"/>
                </a:lnTo>
                <a:lnTo>
                  <a:pt x="135851" y="32914"/>
                </a:lnTo>
                <a:lnTo>
                  <a:pt x="135458" y="30554"/>
                </a:lnTo>
                <a:lnTo>
                  <a:pt x="136638" y="30160"/>
                </a:lnTo>
                <a:lnTo>
                  <a:pt x="142277" y="31471"/>
                </a:lnTo>
                <a:lnTo>
                  <a:pt x="146473" y="32914"/>
                </a:lnTo>
                <a:lnTo>
                  <a:pt x="148571" y="35799"/>
                </a:lnTo>
                <a:lnTo>
                  <a:pt x="148178" y="36454"/>
                </a:lnTo>
                <a:lnTo>
                  <a:pt x="149358" y="37241"/>
                </a:lnTo>
                <a:lnTo>
                  <a:pt x="149620" y="37241"/>
                </a:lnTo>
                <a:lnTo>
                  <a:pt x="150800" y="36848"/>
                </a:lnTo>
                <a:lnTo>
                  <a:pt x="153554" y="35799"/>
                </a:lnTo>
                <a:lnTo>
                  <a:pt x="155259" y="35536"/>
                </a:lnTo>
                <a:lnTo>
                  <a:pt x="155259" y="35143"/>
                </a:lnTo>
                <a:lnTo>
                  <a:pt x="156701" y="35143"/>
                </a:lnTo>
                <a:lnTo>
                  <a:pt x="157095" y="34356"/>
                </a:lnTo>
                <a:lnTo>
                  <a:pt x="163913" y="34750"/>
                </a:lnTo>
                <a:lnTo>
                  <a:pt x="165356" y="34356"/>
                </a:lnTo>
                <a:lnTo>
                  <a:pt x="169814" y="32258"/>
                </a:lnTo>
                <a:lnTo>
                  <a:pt x="172437" y="28718"/>
                </a:lnTo>
                <a:lnTo>
                  <a:pt x="173879" y="27275"/>
                </a:lnTo>
                <a:lnTo>
                  <a:pt x="174142" y="25439"/>
                </a:lnTo>
                <a:lnTo>
                  <a:pt x="176240" y="26095"/>
                </a:lnTo>
                <a:lnTo>
                  <a:pt x="179780" y="26620"/>
                </a:lnTo>
                <a:lnTo>
                  <a:pt x="181616" y="25833"/>
                </a:lnTo>
                <a:lnTo>
                  <a:pt x="183321" y="26095"/>
                </a:lnTo>
                <a:lnTo>
                  <a:pt x="183321" y="23997"/>
                </a:lnTo>
                <a:lnTo>
                  <a:pt x="183714" y="23997"/>
                </a:lnTo>
                <a:lnTo>
                  <a:pt x="184370" y="23997"/>
                </a:lnTo>
                <a:lnTo>
                  <a:pt x="184370" y="22292"/>
                </a:lnTo>
                <a:lnTo>
                  <a:pt x="184763" y="20981"/>
                </a:lnTo>
                <a:lnTo>
                  <a:pt x="185419" y="20194"/>
                </a:lnTo>
                <a:lnTo>
                  <a:pt x="187517" y="20194"/>
                </a:lnTo>
                <a:lnTo>
                  <a:pt x="189353" y="19538"/>
                </a:lnTo>
                <a:lnTo>
                  <a:pt x="189746" y="18358"/>
                </a:lnTo>
                <a:lnTo>
                  <a:pt x="194336" y="15998"/>
                </a:lnTo>
                <a:lnTo>
                  <a:pt x="194074" y="14556"/>
                </a:lnTo>
                <a:lnTo>
                  <a:pt x="192893" y="13900"/>
                </a:lnTo>
                <a:lnTo>
                  <a:pt x="192893" y="13113"/>
                </a:lnTo>
                <a:lnTo>
                  <a:pt x="192238" y="13113"/>
                </a:lnTo>
                <a:lnTo>
                  <a:pt x="192238" y="11933"/>
                </a:lnTo>
                <a:lnTo>
                  <a:pt x="196827" y="10359"/>
                </a:lnTo>
                <a:lnTo>
                  <a:pt x="197221" y="10359"/>
                </a:lnTo>
                <a:lnTo>
                  <a:pt x="197876" y="7081"/>
                </a:lnTo>
                <a:lnTo>
                  <a:pt x="198532" y="5639"/>
                </a:lnTo>
                <a:lnTo>
                  <a:pt x="199712" y="5376"/>
                </a:lnTo>
                <a:lnTo>
                  <a:pt x="209154" y="7737"/>
                </a:lnTo>
                <a:lnTo>
                  <a:pt x="209678" y="8261"/>
                </a:lnTo>
                <a:lnTo>
                  <a:pt x="209940" y="8523"/>
                </a:lnTo>
                <a:lnTo>
                  <a:pt x="213874" y="8917"/>
                </a:lnTo>
                <a:lnTo>
                  <a:pt x="220955" y="10622"/>
                </a:lnTo>
                <a:lnTo>
                  <a:pt x="221349" y="9179"/>
                </a:lnTo>
                <a:lnTo>
                  <a:pt x="222398" y="9573"/>
                </a:lnTo>
                <a:lnTo>
                  <a:pt x="223053" y="8523"/>
                </a:lnTo>
                <a:lnTo>
                  <a:pt x="223053" y="7474"/>
                </a:lnTo>
                <a:lnTo>
                  <a:pt x="223053" y="6819"/>
                </a:lnTo>
                <a:lnTo>
                  <a:pt x="223053" y="5376"/>
                </a:lnTo>
                <a:lnTo>
                  <a:pt x="223709" y="5376"/>
                </a:lnTo>
                <a:lnTo>
                  <a:pt x="223447" y="4589"/>
                </a:lnTo>
                <a:lnTo>
                  <a:pt x="224234" y="3278"/>
                </a:lnTo>
                <a:lnTo>
                  <a:pt x="224889" y="2885"/>
                </a:lnTo>
                <a:lnTo>
                  <a:pt x="225676" y="3278"/>
                </a:lnTo>
                <a:lnTo>
                  <a:pt x="226594" y="2098"/>
                </a:lnTo>
                <a:lnTo>
                  <a:pt x="226987" y="2098"/>
                </a:lnTo>
                <a:lnTo>
                  <a:pt x="227774" y="3278"/>
                </a:lnTo>
                <a:lnTo>
                  <a:pt x="228430" y="2492"/>
                </a:lnTo>
                <a:lnTo>
                  <a:pt x="229872" y="4589"/>
                </a:lnTo>
                <a:lnTo>
                  <a:pt x="230135" y="4983"/>
                </a:lnTo>
                <a:lnTo>
                  <a:pt x="235511" y="3278"/>
                </a:lnTo>
                <a:lnTo>
                  <a:pt x="236167" y="1836"/>
                </a:lnTo>
                <a:lnTo>
                  <a:pt x="236953" y="2098"/>
                </a:lnTo>
                <a:lnTo>
                  <a:pt x="237609" y="3278"/>
                </a:lnTo>
                <a:lnTo>
                  <a:pt x="239707" y="393"/>
                </a:lnTo>
                <a:close/>
              </a:path>
            </a:pathLst>
          </a:custGeom>
          <a:solidFill>
            <a:schemeClr val="tx2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2145EEA3-0809-43F7-9F35-2A48D5C35CC2}"/>
              </a:ext>
            </a:extLst>
          </p:cNvPr>
          <p:cNvSpPr/>
          <p:nvPr/>
        </p:nvSpPr>
        <p:spPr>
          <a:xfrm>
            <a:off x="6966820" y="3558245"/>
            <a:ext cx="219543" cy="164657"/>
          </a:xfrm>
          <a:custGeom>
            <a:avLst/>
            <a:gdLst>
              <a:gd name="connsiteX0" fmla="*/ 266327 w 262261"/>
              <a:gd name="connsiteY0" fmla="*/ 39339 h 196696"/>
              <a:gd name="connsiteX1" fmla="*/ 264229 w 262261"/>
              <a:gd name="connsiteY1" fmla="*/ 40782 h 196696"/>
              <a:gd name="connsiteX2" fmla="*/ 262786 w 262261"/>
              <a:gd name="connsiteY2" fmla="*/ 41044 h 196696"/>
              <a:gd name="connsiteX3" fmla="*/ 262131 w 262261"/>
              <a:gd name="connsiteY3" fmla="*/ 41044 h 196696"/>
              <a:gd name="connsiteX4" fmla="*/ 259508 w 262261"/>
              <a:gd name="connsiteY4" fmla="*/ 41831 h 196696"/>
              <a:gd name="connsiteX5" fmla="*/ 258852 w 262261"/>
              <a:gd name="connsiteY5" fmla="*/ 42224 h 196696"/>
              <a:gd name="connsiteX6" fmla="*/ 258066 w 262261"/>
              <a:gd name="connsiteY6" fmla="*/ 43011 h 196696"/>
              <a:gd name="connsiteX7" fmla="*/ 258066 w 262261"/>
              <a:gd name="connsiteY7" fmla="*/ 42486 h 196696"/>
              <a:gd name="connsiteX8" fmla="*/ 257803 w 262261"/>
              <a:gd name="connsiteY8" fmla="*/ 43011 h 196696"/>
              <a:gd name="connsiteX9" fmla="*/ 257148 w 262261"/>
              <a:gd name="connsiteY9" fmla="*/ 43011 h 196696"/>
              <a:gd name="connsiteX10" fmla="*/ 256361 w 262261"/>
              <a:gd name="connsiteY10" fmla="*/ 43011 h 196696"/>
              <a:gd name="connsiteX11" fmla="*/ 255050 w 262261"/>
              <a:gd name="connsiteY11" fmla="*/ 43273 h 196696"/>
              <a:gd name="connsiteX12" fmla="*/ 254525 w 262261"/>
              <a:gd name="connsiteY12" fmla="*/ 43011 h 196696"/>
              <a:gd name="connsiteX13" fmla="*/ 254263 w 262261"/>
              <a:gd name="connsiteY13" fmla="*/ 42486 h 196696"/>
              <a:gd name="connsiteX14" fmla="*/ 253607 w 262261"/>
              <a:gd name="connsiteY14" fmla="*/ 43011 h 196696"/>
              <a:gd name="connsiteX15" fmla="*/ 252427 w 262261"/>
              <a:gd name="connsiteY15" fmla="*/ 43929 h 196696"/>
              <a:gd name="connsiteX16" fmla="*/ 250984 w 262261"/>
              <a:gd name="connsiteY16" fmla="*/ 44978 h 196696"/>
              <a:gd name="connsiteX17" fmla="*/ 250329 w 262261"/>
              <a:gd name="connsiteY17" fmla="*/ 45371 h 196696"/>
              <a:gd name="connsiteX18" fmla="*/ 250329 w 262261"/>
              <a:gd name="connsiteY18" fmla="*/ 44978 h 196696"/>
              <a:gd name="connsiteX19" fmla="*/ 249673 w 262261"/>
              <a:gd name="connsiteY19" fmla="*/ 45765 h 196696"/>
              <a:gd name="connsiteX20" fmla="*/ 249149 w 262261"/>
              <a:gd name="connsiteY20" fmla="*/ 45371 h 196696"/>
              <a:gd name="connsiteX21" fmla="*/ 249149 w 262261"/>
              <a:gd name="connsiteY21" fmla="*/ 44978 h 196696"/>
              <a:gd name="connsiteX22" fmla="*/ 249149 w 262261"/>
              <a:gd name="connsiteY22" fmla="*/ 44585 h 196696"/>
              <a:gd name="connsiteX23" fmla="*/ 248493 w 262261"/>
              <a:gd name="connsiteY23" fmla="*/ 43667 h 196696"/>
              <a:gd name="connsiteX24" fmla="*/ 248493 w 262261"/>
              <a:gd name="connsiteY24" fmla="*/ 43273 h 196696"/>
              <a:gd name="connsiteX25" fmla="*/ 248231 w 262261"/>
              <a:gd name="connsiteY25" fmla="*/ 43011 h 196696"/>
              <a:gd name="connsiteX26" fmla="*/ 247444 w 262261"/>
              <a:gd name="connsiteY26" fmla="*/ 43667 h 196696"/>
              <a:gd name="connsiteX27" fmla="*/ 246788 w 262261"/>
              <a:gd name="connsiteY27" fmla="*/ 43929 h 196696"/>
              <a:gd name="connsiteX28" fmla="*/ 244952 w 262261"/>
              <a:gd name="connsiteY28" fmla="*/ 44322 h 196696"/>
              <a:gd name="connsiteX29" fmla="*/ 244035 w 262261"/>
              <a:gd name="connsiteY29" fmla="*/ 44978 h 196696"/>
              <a:gd name="connsiteX30" fmla="*/ 243248 w 262261"/>
              <a:gd name="connsiteY30" fmla="*/ 45765 h 196696"/>
              <a:gd name="connsiteX31" fmla="*/ 241412 w 262261"/>
              <a:gd name="connsiteY31" fmla="*/ 47863 h 196696"/>
              <a:gd name="connsiteX32" fmla="*/ 241150 w 262261"/>
              <a:gd name="connsiteY32" fmla="*/ 48650 h 196696"/>
              <a:gd name="connsiteX33" fmla="*/ 240494 w 262261"/>
              <a:gd name="connsiteY33" fmla="*/ 49305 h 196696"/>
              <a:gd name="connsiteX34" fmla="*/ 240756 w 262261"/>
              <a:gd name="connsiteY34" fmla="*/ 49567 h 196696"/>
              <a:gd name="connsiteX35" fmla="*/ 240494 w 262261"/>
              <a:gd name="connsiteY35" fmla="*/ 49961 h 196696"/>
              <a:gd name="connsiteX36" fmla="*/ 240494 w 262261"/>
              <a:gd name="connsiteY36" fmla="*/ 50354 h 196696"/>
              <a:gd name="connsiteX37" fmla="*/ 240756 w 262261"/>
              <a:gd name="connsiteY37" fmla="*/ 52583 h 196696"/>
              <a:gd name="connsiteX38" fmla="*/ 239969 w 262261"/>
              <a:gd name="connsiteY38" fmla="*/ 52846 h 196696"/>
              <a:gd name="connsiteX39" fmla="*/ 240494 w 262261"/>
              <a:gd name="connsiteY39" fmla="*/ 54026 h 196696"/>
              <a:gd name="connsiteX40" fmla="*/ 241150 w 262261"/>
              <a:gd name="connsiteY40" fmla="*/ 54288 h 196696"/>
              <a:gd name="connsiteX41" fmla="*/ 241150 w 262261"/>
              <a:gd name="connsiteY41" fmla="*/ 54682 h 196696"/>
              <a:gd name="connsiteX42" fmla="*/ 240756 w 262261"/>
              <a:gd name="connsiteY42" fmla="*/ 54682 h 196696"/>
              <a:gd name="connsiteX43" fmla="*/ 240756 w 262261"/>
              <a:gd name="connsiteY43" fmla="*/ 54944 h 196696"/>
              <a:gd name="connsiteX44" fmla="*/ 239969 w 262261"/>
              <a:gd name="connsiteY44" fmla="*/ 54944 h 196696"/>
              <a:gd name="connsiteX45" fmla="*/ 240494 w 262261"/>
              <a:gd name="connsiteY45" fmla="*/ 55731 h 196696"/>
              <a:gd name="connsiteX46" fmla="*/ 240756 w 262261"/>
              <a:gd name="connsiteY46" fmla="*/ 55731 h 196696"/>
              <a:gd name="connsiteX47" fmla="*/ 240756 w 262261"/>
              <a:gd name="connsiteY47" fmla="*/ 56124 h 196696"/>
              <a:gd name="connsiteX48" fmla="*/ 239969 w 262261"/>
              <a:gd name="connsiteY48" fmla="*/ 56124 h 196696"/>
              <a:gd name="connsiteX49" fmla="*/ 239707 w 262261"/>
              <a:gd name="connsiteY49" fmla="*/ 56386 h 196696"/>
              <a:gd name="connsiteX50" fmla="*/ 239052 w 262261"/>
              <a:gd name="connsiteY50" fmla="*/ 56386 h 196696"/>
              <a:gd name="connsiteX51" fmla="*/ 238658 w 262261"/>
              <a:gd name="connsiteY51" fmla="*/ 56780 h 196696"/>
              <a:gd name="connsiteX52" fmla="*/ 237871 w 262261"/>
              <a:gd name="connsiteY52" fmla="*/ 56386 h 196696"/>
              <a:gd name="connsiteX53" fmla="*/ 237216 w 262261"/>
              <a:gd name="connsiteY53" fmla="*/ 56780 h 196696"/>
              <a:gd name="connsiteX54" fmla="*/ 236953 w 262261"/>
              <a:gd name="connsiteY54" fmla="*/ 56780 h 196696"/>
              <a:gd name="connsiteX55" fmla="*/ 236429 w 262261"/>
              <a:gd name="connsiteY55" fmla="*/ 57042 h 196696"/>
              <a:gd name="connsiteX56" fmla="*/ 235773 w 262261"/>
              <a:gd name="connsiteY56" fmla="*/ 56780 h 196696"/>
              <a:gd name="connsiteX57" fmla="*/ 235118 w 262261"/>
              <a:gd name="connsiteY57" fmla="*/ 56780 h 196696"/>
              <a:gd name="connsiteX58" fmla="*/ 234331 w 262261"/>
              <a:gd name="connsiteY58" fmla="*/ 57829 h 196696"/>
              <a:gd name="connsiteX59" fmla="*/ 233675 w 262261"/>
              <a:gd name="connsiteY59" fmla="*/ 59140 h 196696"/>
              <a:gd name="connsiteX60" fmla="*/ 232888 w 262261"/>
              <a:gd name="connsiteY60" fmla="*/ 61369 h 196696"/>
              <a:gd name="connsiteX61" fmla="*/ 232626 w 262261"/>
              <a:gd name="connsiteY61" fmla="*/ 62418 h 196696"/>
              <a:gd name="connsiteX62" fmla="*/ 231971 w 262261"/>
              <a:gd name="connsiteY62" fmla="*/ 63861 h 196696"/>
              <a:gd name="connsiteX63" fmla="*/ 231971 w 262261"/>
              <a:gd name="connsiteY63" fmla="*/ 64123 h 196696"/>
              <a:gd name="connsiteX64" fmla="*/ 231577 w 262261"/>
              <a:gd name="connsiteY64" fmla="*/ 64516 h 196696"/>
              <a:gd name="connsiteX65" fmla="*/ 229086 w 262261"/>
              <a:gd name="connsiteY65" fmla="*/ 66746 h 196696"/>
              <a:gd name="connsiteX66" fmla="*/ 228692 w 262261"/>
              <a:gd name="connsiteY66" fmla="*/ 67664 h 196696"/>
              <a:gd name="connsiteX67" fmla="*/ 228430 w 262261"/>
              <a:gd name="connsiteY67" fmla="*/ 68450 h 196696"/>
              <a:gd name="connsiteX68" fmla="*/ 228037 w 262261"/>
              <a:gd name="connsiteY68" fmla="*/ 69499 h 196696"/>
              <a:gd name="connsiteX69" fmla="*/ 227643 w 262261"/>
              <a:gd name="connsiteY69" fmla="*/ 69893 h 196696"/>
              <a:gd name="connsiteX70" fmla="*/ 227250 w 262261"/>
              <a:gd name="connsiteY70" fmla="*/ 69893 h 196696"/>
              <a:gd name="connsiteX71" fmla="*/ 226594 w 262261"/>
              <a:gd name="connsiteY71" fmla="*/ 70548 h 196696"/>
              <a:gd name="connsiteX72" fmla="*/ 226332 w 262261"/>
              <a:gd name="connsiteY72" fmla="*/ 70286 h 196696"/>
              <a:gd name="connsiteX73" fmla="*/ 225807 w 262261"/>
              <a:gd name="connsiteY73" fmla="*/ 70942 h 196696"/>
              <a:gd name="connsiteX74" fmla="*/ 225545 w 262261"/>
              <a:gd name="connsiteY74" fmla="*/ 70942 h 196696"/>
              <a:gd name="connsiteX75" fmla="*/ 225545 w 262261"/>
              <a:gd name="connsiteY75" fmla="*/ 70548 h 196696"/>
              <a:gd name="connsiteX76" fmla="*/ 225152 w 262261"/>
              <a:gd name="connsiteY76" fmla="*/ 70548 h 196696"/>
              <a:gd name="connsiteX77" fmla="*/ 224889 w 262261"/>
              <a:gd name="connsiteY77" fmla="*/ 70286 h 196696"/>
              <a:gd name="connsiteX78" fmla="*/ 224496 w 262261"/>
              <a:gd name="connsiteY78" fmla="*/ 70548 h 196696"/>
              <a:gd name="connsiteX79" fmla="*/ 224103 w 262261"/>
              <a:gd name="connsiteY79" fmla="*/ 70942 h 196696"/>
              <a:gd name="connsiteX80" fmla="*/ 222267 w 262261"/>
              <a:gd name="connsiteY80" fmla="*/ 70548 h 196696"/>
              <a:gd name="connsiteX81" fmla="*/ 221611 w 262261"/>
              <a:gd name="connsiteY81" fmla="*/ 70548 h 196696"/>
              <a:gd name="connsiteX82" fmla="*/ 220956 w 262261"/>
              <a:gd name="connsiteY82" fmla="*/ 71204 h 196696"/>
              <a:gd name="connsiteX83" fmla="*/ 220169 w 262261"/>
              <a:gd name="connsiteY83" fmla="*/ 71204 h 196696"/>
              <a:gd name="connsiteX84" fmla="*/ 220169 w 262261"/>
              <a:gd name="connsiteY84" fmla="*/ 72384 h 196696"/>
              <a:gd name="connsiteX85" fmla="*/ 219513 w 262261"/>
              <a:gd name="connsiteY85" fmla="*/ 73302 h 196696"/>
              <a:gd name="connsiteX86" fmla="*/ 219513 w 262261"/>
              <a:gd name="connsiteY86" fmla="*/ 73827 h 196696"/>
              <a:gd name="connsiteX87" fmla="*/ 218333 w 262261"/>
              <a:gd name="connsiteY87" fmla="*/ 74482 h 196696"/>
              <a:gd name="connsiteX88" fmla="*/ 217677 w 262261"/>
              <a:gd name="connsiteY88" fmla="*/ 74482 h 196696"/>
              <a:gd name="connsiteX89" fmla="*/ 217415 w 262261"/>
              <a:gd name="connsiteY89" fmla="*/ 74482 h 196696"/>
              <a:gd name="connsiteX90" fmla="*/ 217677 w 262261"/>
              <a:gd name="connsiteY90" fmla="*/ 75531 h 196696"/>
              <a:gd name="connsiteX91" fmla="*/ 216890 w 262261"/>
              <a:gd name="connsiteY91" fmla="*/ 75531 h 196696"/>
              <a:gd name="connsiteX92" fmla="*/ 215973 w 262261"/>
              <a:gd name="connsiteY92" fmla="*/ 75925 h 196696"/>
              <a:gd name="connsiteX93" fmla="*/ 215186 w 262261"/>
              <a:gd name="connsiteY93" fmla="*/ 74745 h 196696"/>
              <a:gd name="connsiteX94" fmla="*/ 215186 w 262261"/>
              <a:gd name="connsiteY94" fmla="*/ 74482 h 196696"/>
              <a:gd name="connsiteX95" fmla="*/ 214792 w 262261"/>
              <a:gd name="connsiteY95" fmla="*/ 74089 h 196696"/>
              <a:gd name="connsiteX96" fmla="*/ 214137 w 262261"/>
              <a:gd name="connsiteY96" fmla="*/ 74745 h 196696"/>
              <a:gd name="connsiteX97" fmla="*/ 214137 w 262261"/>
              <a:gd name="connsiteY97" fmla="*/ 74482 h 196696"/>
              <a:gd name="connsiteX98" fmla="*/ 213088 w 262261"/>
              <a:gd name="connsiteY98" fmla="*/ 74089 h 196696"/>
              <a:gd name="connsiteX99" fmla="*/ 211645 w 262261"/>
              <a:gd name="connsiteY99" fmla="*/ 74745 h 196696"/>
              <a:gd name="connsiteX100" fmla="*/ 210990 w 262261"/>
              <a:gd name="connsiteY100" fmla="*/ 75269 h 196696"/>
              <a:gd name="connsiteX101" fmla="*/ 210990 w 262261"/>
              <a:gd name="connsiteY101" fmla="*/ 75925 h 196696"/>
              <a:gd name="connsiteX102" fmla="*/ 210596 w 262261"/>
              <a:gd name="connsiteY102" fmla="*/ 76187 h 196696"/>
              <a:gd name="connsiteX103" fmla="*/ 210596 w 262261"/>
              <a:gd name="connsiteY103" fmla="*/ 76580 h 196696"/>
              <a:gd name="connsiteX104" fmla="*/ 210596 w 262261"/>
              <a:gd name="connsiteY104" fmla="*/ 76843 h 196696"/>
              <a:gd name="connsiteX105" fmla="*/ 213088 w 262261"/>
              <a:gd name="connsiteY105" fmla="*/ 78023 h 196696"/>
              <a:gd name="connsiteX106" fmla="*/ 213088 w 262261"/>
              <a:gd name="connsiteY106" fmla="*/ 77629 h 196696"/>
              <a:gd name="connsiteX107" fmla="*/ 213350 w 262261"/>
              <a:gd name="connsiteY107" fmla="*/ 77236 h 196696"/>
              <a:gd name="connsiteX108" fmla="*/ 213874 w 262261"/>
              <a:gd name="connsiteY108" fmla="*/ 77236 h 196696"/>
              <a:gd name="connsiteX109" fmla="*/ 214137 w 262261"/>
              <a:gd name="connsiteY109" fmla="*/ 77629 h 196696"/>
              <a:gd name="connsiteX110" fmla="*/ 215186 w 262261"/>
              <a:gd name="connsiteY110" fmla="*/ 78679 h 196696"/>
              <a:gd name="connsiteX111" fmla="*/ 216235 w 262261"/>
              <a:gd name="connsiteY111" fmla="*/ 78941 h 196696"/>
              <a:gd name="connsiteX112" fmla="*/ 216890 w 262261"/>
              <a:gd name="connsiteY112" fmla="*/ 80121 h 196696"/>
              <a:gd name="connsiteX113" fmla="*/ 216890 w 262261"/>
              <a:gd name="connsiteY113" fmla="*/ 80383 h 196696"/>
              <a:gd name="connsiteX114" fmla="*/ 216890 w 262261"/>
              <a:gd name="connsiteY114" fmla="*/ 80908 h 196696"/>
              <a:gd name="connsiteX115" fmla="*/ 218071 w 262261"/>
              <a:gd name="connsiteY115" fmla="*/ 81170 h 196696"/>
              <a:gd name="connsiteX116" fmla="*/ 218333 w 262261"/>
              <a:gd name="connsiteY116" fmla="*/ 81826 h 196696"/>
              <a:gd name="connsiteX117" fmla="*/ 219120 w 262261"/>
              <a:gd name="connsiteY117" fmla="*/ 82219 h 196696"/>
              <a:gd name="connsiteX118" fmla="*/ 218333 w 262261"/>
              <a:gd name="connsiteY118" fmla="*/ 83006 h 196696"/>
              <a:gd name="connsiteX119" fmla="*/ 218726 w 262261"/>
              <a:gd name="connsiteY119" fmla="*/ 83268 h 196696"/>
              <a:gd name="connsiteX120" fmla="*/ 218726 w 262261"/>
              <a:gd name="connsiteY120" fmla="*/ 83924 h 196696"/>
              <a:gd name="connsiteX121" fmla="*/ 218333 w 262261"/>
              <a:gd name="connsiteY121" fmla="*/ 84317 h 196696"/>
              <a:gd name="connsiteX122" fmla="*/ 218726 w 262261"/>
              <a:gd name="connsiteY122" fmla="*/ 85104 h 196696"/>
              <a:gd name="connsiteX123" fmla="*/ 219775 w 262261"/>
              <a:gd name="connsiteY123" fmla="*/ 86809 h 196696"/>
              <a:gd name="connsiteX124" fmla="*/ 220169 w 262261"/>
              <a:gd name="connsiteY124" fmla="*/ 86546 h 196696"/>
              <a:gd name="connsiteX125" fmla="*/ 220956 w 262261"/>
              <a:gd name="connsiteY125" fmla="*/ 85366 h 196696"/>
              <a:gd name="connsiteX126" fmla="*/ 222005 w 262261"/>
              <a:gd name="connsiteY126" fmla="*/ 84711 h 196696"/>
              <a:gd name="connsiteX127" fmla="*/ 222267 w 262261"/>
              <a:gd name="connsiteY127" fmla="*/ 84711 h 196696"/>
              <a:gd name="connsiteX128" fmla="*/ 223447 w 262261"/>
              <a:gd name="connsiteY128" fmla="*/ 83924 h 196696"/>
              <a:gd name="connsiteX129" fmla="*/ 223709 w 262261"/>
              <a:gd name="connsiteY129" fmla="*/ 84317 h 196696"/>
              <a:gd name="connsiteX130" fmla="*/ 223709 w 262261"/>
              <a:gd name="connsiteY130" fmla="*/ 85104 h 196696"/>
              <a:gd name="connsiteX131" fmla="*/ 223054 w 262261"/>
              <a:gd name="connsiteY131" fmla="*/ 85104 h 196696"/>
              <a:gd name="connsiteX132" fmla="*/ 222267 w 262261"/>
              <a:gd name="connsiteY132" fmla="*/ 85760 h 196696"/>
              <a:gd name="connsiteX133" fmla="*/ 222005 w 262261"/>
              <a:gd name="connsiteY133" fmla="*/ 85760 h 196696"/>
              <a:gd name="connsiteX134" fmla="*/ 221349 w 262261"/>
              <a:gd name="connsiteY134" fmla="*/ 86022 h 196696"/>
              <a:gd name="connsiteX135" fmla="*/ 221611 w 262261"/>
              <a:gd name="connsiteY135" fmla="*/ 86809 h 196696"/>
              <a:gd name="connsiteX136" fmla="*/ 221349 w 262261"/>
              <a:gd name="connsiteY136" fmla="*/ 87202 h 196696"/>
              <a:gd name="connsiteX137" fmla="*/ 221349 w 262261"/>
              <a:gd name="connsiteY137" fmla="*/ 87464 h 196696"/>
              <a:gd name="connsiteX138" fmla="*/ 220956 w 262261"/>
              <a:gd name="connsiteY138" fmla="*/ 88251 h 196696"/>
              <a:gd name="connsiteX139" fmla="*/ 219775 w 262261"/>
              <a:gd name="connsiteY139" fmla="*/ 88251 h 196696"/>
              <a:gd name="connsiteX140" fmla="*/ 220169 w 262261"/>
              <a:gd name="connsiteY140" fmla="*/ 88644 h 196696"/>
              <a:gd name="connsiteX141" fmla="*/ 219513 w 262261"/>
              <a:gd name="connsiteY141" fmla="*/ 88907 h 196696"/>
              <a:gd name="connsiteX142" fmla="*/ 219775 w 262261"/>
              <a:gd name="connsiteY142" fmla="*/ 89694 h 196696"/>
              <a:gd name="connsiteX143" fmla="*/ 220169 w 262261"/>
              <a:gd name="connsiteY143" fmla="*/ 90349 h 196696"/>
              <a:gd name="connsiteX144" fmla="*/ 219775 w 262261"/>
              <a:gd name="connsiteY144" fmla="*/ 90743 h 196696"/>
              <a:gd name="connsiteX145" fmla="*/ 218726 w 262261"/>
              <a:gd name="connsiteY145" fmla="*/ 90349 h 196696"/>
              <a:gd name="connsiteX146" fmla="*/ 217677 w 262261"/>
              <a:gd name="connsiteY146" fmla="*/ 90743 h 196696"/>
              <a:gd name="connsiteX147" fmla="*/ 218071 w 262261"/>
              <a:gd name="connsiteY147" fmla="*/ 91005 h 196696"/>
              <a:gd name="connsiteX148" fmla="*/ 218726 w 262261"/>
              <a:gd name="connsiteY148" fmla="*/ 91005 h 196696"/>
              <a:gd name="connsiteX149" fmla="*/ 219120 w 262261"/>
              <a:gd name="connsiteY149" fmla="*/ 91792 h 196696"/>
              <a:gd name="connsiteX150" fmla="*/ 218333 w 262261"/>
              <a:gd name="connsiteY150" fmla="*/ 92185 h 196696"/>
              <a:gd name="connsiteX151" fmla="*/ 217677 w 262261"/>
              <a:gd name="connsiteY151" fmla="*/ 92447 h 196696"/>
              <a:gd name="connsiteX152" fmla="*/ 218071 w 262261"/>
              <a:gd name="connsiteY152" fmla="*/ 92447 h 196696"/>
              <a:gd name="connsiteX153" fmla="*/ 217415 w 262261"/>
              <a:gd name="connsiteY153" fmla="*/ 92841 h 196696"/>
              <a:gd name="connsiteX154" fmla="*/ 217677 w 262261"/>
              <a:gd name="connsiteY154" fmla="*/ 93103 h 196696"/>
              <a:gd name="connsiteX155" fmla="*/ 217677 w 262261"/>
              <a:gd name="connsiteY155" fmla="*/ 93627 h 196696"/>
              <a:gd name="connsiteX156" fmla="*/ 218071 w 262261"/>
              <a:gd name="connsiteY156" fmla="*/ 93890 h 196696"/>
              <a:gd name="connsiteX157" fmla="*/ 219775 w 262261"/>
              <a:gd name="connsiteY157" fmla="*/ 94545 h 196696"/>
              <a:gd name="connsiteX158" fmla="*/ 219775 w 262261"/>
              <a:gd name="connsiteY158" fmla="*/ 95726 h 196696"/>
              <a:gd name="connsiteX159" fmla="*/ 221349 w 262261"/>
              <a:gd name="connsiteY159" fmla="*/ 96775 h 196696"/>
              <a:gd name="connsiteX160" fmla="*/ 221349 w 262261"/>
              <a:gd name="connsiteY160" fmla="*/ 97168 h 196696"/>
              <a:gd name="connsiteX161" fmla="*/ 222005 w 262261"/>
              <a:gd name="connsiteY161" fmla="*/ 97430 h 196696"/>
              <a:gd name="connsiteX162" fmla="*/ 220956 w 262261"/>
              <a:gd name="connsiteY162" fmla="*/ 98479 h 196696"/>
              <a:gd name="connsiteX163" fmla="*/ 220956 w 262261"/>
              <a:gd name="connsiteY163" fmla="*/ 99266 h 196696"/>
              <a:gd name="connsiteX164" fmla="*/ 220562 w 262261"/>
              <a:gd name="connsiteY164" fmla="*/ 99266 h 196696"/>
              <a:gd name="connsiteX165" fmla="*/ 220169 w 262261"/>
              <a:gd name="connsiteY165" fmla="*/ 99528 h 196696"/>
              <a:gd name="connsiteX166" fmla="*/ 220169 w 262261"/>
              <a:gd name="connsiteY166" fmla="*/ 99266 h 196696"/>
              <a:gd name="connsiteX167" fmla="*/ 219775 w 262261"/>
              <a:gd name="connsiteY167" fmla="*/ 99528 h 196696"/>
              <a:gd name="connsiteX168" fmla="*/ 220169 w 262261"/>
              <a:gd name="connsiteY168" fmla="*/ 100184 h 196696"/>
              <a:gd name="connsiteX169" fmla="*/ 220562 w 262261"/>
              <a:gd name="connsiteY169" fmla="*/ 100709 h 196696"/>
              <a:gd name="connsiteX170" fmla="*/ 219513 w 262261"/>
              <a:gd name="connsiteY170" fmla="*/ 101364 h 196696"/>
              <a:gd name="connsiteX171" fmla="*/ 219775 w 262261"/>
              <a:gd name="connsiteY171" fmla="*/ 101364 h 196696"/>
              <a:gd name="connsiteX172" fmla="*/ 219120 w 262261"/>
              <a:gd name="connsiteY172" fmla="*/ 102151 h 196696"/>
              <a:gd name="connsiteX173" fmla="*/ 218726 w 262261"/>
              <a:gd name="connsiteY173" fmla="*/ 102807 h 196696"/>
              <a:gd name="connsiteX174" fmla="*/ 218726 w 262261"/>
              <a:gd name="connsiteY174" fmla="*/ 103069 h 196696"/>
              <a:gd name="connsiteX175" fmla="*/ 218071 w 262261"/>
              <a:gd name="connsiteY175" fmla="*/ 104118 h 196696"/>
              <a:gd name="connsiteX176" fmla="*/ 217415 w 262261"/>
              <a:gd name="connsiteY176" fmla="*/ 105298 h 196696"/>
              <a:gd name="connsiteX177" fmla="*/ 216628 w 262261"/>
              <a:gd name="connsiteY177" fmla="*/ 105560 h 196696"/>
              <a:gd name="connsiteX178" fmla="*/ 216235 w 262261"/>
              <a:gd name="connsiteY178" fmla="*/ 106085 h 196696"/>
              <a:gd name="connsiteX179" fmla="*/ 216235 w 262261"/>
              <a:gd name="connsiteY179" fmla="*/ 105560 h 196696"/>
              <a:gd name="connsiteX180" fmla="*/ 215186 w 262261"/>
              <a:gd name="connsiteY180" fmla="*/ 106347 h 196696"/>
              <a:gd name="connsiteX181" fmla="*/ 215186 w 262261"/>
              <a:gd name="connsiteY181" fmla="*/ 106741 h 196696"/>
              <a:gd name="connsiteX182" fmla="*/ 214530 w 262261"/>
              <a:gd name="connsiteY182" fmla="*/ 107527 h 196696"/>
              <a:gd name="connsiteX183" fmla="*/ 214530 w 262261"/>
              <a:gd name="connsiteY183" fmla="*/ 107790 h 196696"/>
              <a:gd name="connsiteX184" fmla="*/ 214792 w 262261"/>
              <a:gd name="connsiteY184" fmla="*/ 108445 h 196696"/>
              <a:gd name="connsiteX185" fmla="*/ 215186 w 262261"/>
              <a:gd name="connsiteY185" fmla="*/ 108445 h 196696"/>
              <a:gd name="connsiteX186" fmla="*/ 215186 w 262261"/>
              <a:gd name="connsiteY186" fmla="*/ 108839 h 196696"/>
              <a:gd name="connsiteX187" fmla="*/ 214137 w 262261"/>
              <a:gd name="connsiteY187" fmla="*/ 109101 h 196696"/>
              <a:gd name="connsiteX188" fmla="*/ 213874 w 262261"/>
              <a:gd name="connsiteY188" fmla="*/ 109101 h 196696"/>
              <a:gd name="connsiteX189" fmla="*/ 213088 w 262261"/>
              <a:gd name="connsiteY189" fmla="*/ 109494 h 196696"/>
              <a:gd name="connsiteX190" fmla="*/ 212432 w 262261"/>
              <a:gd name="connsiteY190" fmla="*/ 109888 h 196696"/>
              <a:gd name="connsiteX191" fmla="*/ 212039 w 262261"/>
              <a:gd name="connsiteY191" fmla="*/ 109888 h 196696"/>
              <a:gd name="connsiteX192" fmla="*/ 211252 w 262261"/>
              <a:gd name="connsiteY192" fmla="*/ 110281 h 196696"/>
              <a:gd name="connsiteX193" fmla="*/ 210990 w 262261"/>
              <a:gd name="connsiteY193" fmla="*/ 110543 h 196696"/>
              <a:gd name="connsiteX194" fmla="*/ 210596 w 262261"/>
              <a:gd name="connsiteY194" fmla="*/ 111199 h 196696"/>
              <a:gd name="connsiteX195" fmla="*/ 210334 w 262261"/>
              <a:gd name="connsiteY195" fmla="*/ 111199 h 196696"/>
              <a:gd name="connsiteX196" fmla="*/ 210334 w 262261"/>
              <a:gd name="connsiteY196" fmla="*/ 111724 h 196696"/>
              <a:gd name="connsiteX197" fmla="*/ 209809 w 262261"/>
              <a:gd name="connsiteY197" fmla="*/ 111724 h 196696"/>
              <a:gd name="connsiteX198" fmla="*/ 209547 w 262261"/>
              <a:gd name="connsiteY198" fmla="*/ 111986 h 196696"/>
              <a:gd name="connsiteX199" fmla="*/ 209154 w 262261"/>
              <a:gd name="connsiteY199" fmla="*/ 112379 h 196696"/>
              <a:gd name="connsiteX200" fmla="*/ 208498 w 262261"/>
              <a:gd name="connsiteY200" fmla="*/ 112379 h 196696"/>
              <a:gd name="connsiteX201" fmla="*/ 208105 w 262261"/>
              <a:gd name="connsiteY201" fmla="*/ 112641 h 196696"/>
              <a:gd name="connsiteX202" fmla="*/ 207711 w 262261"/>
              <a:gd name="connsiteY202" fmla="*/ 113166 h 196696"/>
              <a:gd name="connsiteX203" fmla="*/ 207449 w 262261"/>
              <a:gd name="connsiteY203" fmla="*/ 113166 h 196696"/>
              <a:gd name="connsiteX204" fmla="*/ 206793 w 262261"/>
              <a:gd name="connsiteY204" fmla="*/ 114084 h 196696"/>
              <a:gd name="connsiteX205" fmla="*/ 206269 w 262261"/>
              <a:gd name="connsiteY205" fmla="*/ 114084 h 196696"/>
              <a:gd name="connsiteX206" fmla="*/ 206007 w 262261"/>
              <a:gd name="connsiteY206" fmla="*/ 113822 h 196696"/>
              <a:gd name="connsiteX207" fmla="*/ 205613 w 262261"/>
              <a:gd name="connsiteY207" fmla="*/ 113822 h 196696"/>
              <a:gd name="connsiteX208" fmla="*/ 205613 w 262261"/>
              <a:gd name="connsiteY208" fmla="*/ 114084 h 196696"/>
              <a:gd name="connsiteX209" fmla="*/ 204958 w 262261"/>
              <a:gd name="connsiteY209" fmla="*/ 114084 h 196696"/>
              <a:gd name="connsiteX210" fmla="*/ 204695 w 262261"/>
              <a:gd name="connsiteY210" fmla="*/ 114477 h 196696"/>
              <a:gd name="connsiteX211" fmla="*/ 204695 w 262261"/>
              <a:gd name="connsiteY211" fmla="*/ 114871 h 196696"/>
              <a:gd name="connsiteX212" fmla="*/ 202859 w 262261"/>
              <a:gd name="connsiteY212" fmla="*/ 115526 h 196696"/>
              <a:gd name="connsiteX213" fmla="*/ 201810 w 262261"/>
              <a:gd name="connsiteY213" fmla="*/ 115920 h 196696"/>
              <a:gd name="connsiteX214" fmla="*/ 201810 w 262261"/>
              <a:gd name="connsiteY214" fmla="*/ 116182 h 196696"/>
              <a:gd name="connsiteX215" fmla="*/ 201810 w 262261"/>
              <a:gd name="connsiteY215" fmla="*/ 116575 h 196696"/>
              <a:gd name="connsiteX216" fmla="*/ 201155 w 262261"/>
              <a:gd name="connsiteY216" fmla="*/ 116969 h 196696"/>
              <a:gd name="connsiteX217" fmla="*/ 200630 w 262261"/>
              <a:gd name="connsiteY217" fmla="*/ 116575 h 196696"/>
              <a:gd name="connsiteX218" fmla="*/ 200368 w 262261"/>
              <a:gd name="connsiteY218" fmla="*/ 116575 h 196696"/>
              <a:gd name="connsiteX219" fmla="*/ 199712 w 262261"/>
              <a:gd name="connsiteY219" fmla="*/ 117362 h 196696"/>
              <a:gd name="connsiteX220" fmla="*/ 199319 w 262261"/>
              <a:gd name="connsiteY220" fmla="*/ 116969 h 196696"/>
              <a:gd name="connsiteX221" fmla="*/ 199319 w 262261"/>
              <a:gd name="connsiteY221" fmla="*/ 117624 h 196696"/>
              <a:gd name="connsiteX222" fmla="*/ 199319 w 262261"/>
              <a:gd name="connsiteY222" fmla="*/ 118280 h 196696"/>
              <a:gd name="connsiteX223" fmla="*/ 199319 w 262261"/>
              <a:gd name="connsiteY223" fmla="*/ 118805 h 196696"/>
              <a:gd name="connsiteX224" fmla="*/ 198926 w 262261"/>
              <a:gd name="connsiteY224" fmla="*/ 120509 h 196696"/>
              <a:gd name="connsiteX225" fmla="*/ 198532 w 262261"/>
              <a:gd name="connsiteY225" fmla="*/ 120509 h 196696"/>
              <a:gd name="connsiteX226" fmla="*/ 197876 w 262261"/>
              <a:gd name="connsiteY226" fmla="*/ 121558 h 196696"/>
              <a:gd name="connsiteX227" fmla="*/ 191844 w 262261"/>
              <a:gd name="connsiteY227" fmla="*/ 120903 h 196696"/>
              <a:gd name="connsiteX228" fmla="*/ 190402 w 262261"/>
              <a:gd name="connsiteY228" fmla="*/ 121952 h 196696"/>
              <a:gd name="connsiteX229" fmla="*/ 189615 w 262261"/>
              <a:gd name="connsiteY229" fmla="*/ 122345 h 196696"/>
              <a:gd name="connsiteX230" fmla="*/ 190009 w 262261"/>
              <a:gd name="connsiteY230" fmla="*/ 124050 h 196696"/>
              <a:gd name="connsiteX231" fmla="*/ 189615 w 262261"/>
              <a:gd name="connsiteY231" fmla="*/ 124443 h 196696"/>
              <a:gd name="connsiteX232" fmla="*/ 189353 w 262261"/>
              <a:gd name="connsiteY232" fmla="*/ 126148 h 196696"/>
              <a:gd name="connsiteX233" fmla="*/ 187911 w 262261"/>
              <a:gd name="connsiteY233" fmla="*/ 125886 h 196696"/>
              <a:gd name="connsiteX234" fmla="*/ 187255 w 262261"/>
              <a:gd name="connsiteY234" fmla="*/ 128246 h 196696"/>
              <a:gd name="connsiteX235" fmla="*/ 186075 w 262261"/>
              <a:gd name="connsiteY235" fmla="*/ 131787 h 196696"/>
              <a:gd name="connsiteX236" fmla="*/ 187517 w 262261"/>
              <a:gd name="connsiteY236" fmla="*/ 131787 h 196696"/>
              <a:gd name="connsiteX237" fmla="*/ 188697 w 262261"/>
              <a:gd name="connsiteY237" fmla="*/ 132442 h 196696"/>
              <a:gd name="connsiteX238" fmla="*/ 190009 w 262261"/>
              <a:gd name="connsiteY238" fmla="*/ 132180 h 196696"/>
              <a:gd name="connsiteX239" fmla="*/ 190402 w 262261"/>
              <a:gd name="connsiteY239" fmla="*/ 133622 h 196696"/>
              <a:gd name="connsiteX240" fmla="*/ 192238 w 262261"/>
              <a:gd name="connsiteY240" fmla="*/ 131524 h 196696"/>
              <a:gd name="connsiteX241" fmla="*/ 192631 w 262261"/>
              <a:gd name="connsiteY241" fmla="*/ 131524 h 196696"/>
              <a:gd name="connsiteX242" fmla="*/ 193549 w 262261"/>
              <a:gd name="connsiteY242" fmla="*/ 130738 h 196696"/>
              <a:gd name="connsiteX243" fmla="*/ 193549 w 262261"/>
              <a:gd name="connsiteY243" fmla="*/ 131000 h 196696"/>
              <a:gd name="connsiteX244" fmla="*/ 194074 w 262261"/>
              <a:gd name="connsiteY244" fmla="*/ 131000 h 196696"/>
              <a:gd name="connsiteX245" fmla="*/ 194729 w 262261"/>
              <a:gd name="connsiteY245" fmla="*/ 131787 h 196696"/>
              <a:gd name="connsiteX246" fmla="*/ 194729 w 262261"/>
              <a:gd name="connsiteY246" fmla="*/ 131524 h 196696"/>
              <a:gd name="connsiteX247" fmla="*/ 194992 w 262261"/>
              <a:gd name="connsiteY247" fmla="*/ 131524 h 196696"/>
              <a:gd name="connsiteX248" fmla="*/ 195778 w 262261"/>
              <a:gd name="connsiteY248" fmla="*/ 132442 h 196696"/>
              <a:gd name="connsiteX249" fmla="*/ 196172 w 262261"/>
              <a:gd name="connsiteY249" fmla="*/ 132180 h 196696"/>
              <a:gd name="connsiteX250" fmla="*/ 196827 w 262261"/>
              <a:gd name="connsiteY250" fmla="*/ 133229 h 196696"/>
              <a:gd name="connsiteX251" fmla="*/ 197090 w 262261"/>
              <a:gd name="connsiteY251" fmla="*/ 133622 h 196696"/>
              <a:gd name="connsiteX252" fmla="*/ 197876 w 262261"/>
              <a:gd name="connsiteY252" fmla="*/ 133229 h 196696"/>
              <a:gd name="connsiteX253" fmla="*/ 198926 w 262261"/>
              <a:gd name="connsiteY253" fmla="*/ 132442 h 196696"/>
              <a:gd name="connsiteX254" fmla="*/ 199319 w 262261"/>
              <a:gd name="connsiteY254" fmla="*/ 133229 h 196696"/>
              <a:gd name="connsiteX255" fmla="*/ 199712 w 262261"/>
              <a:gd name="connsiteY255" fmla="*/ 133229 h 196696"/>
              <a:gd name="connsiteX256" fmla="*/ 200630 w 262261"/>
              <a:gd name="connsiteY256" fmla="*/ 133229 h 196696"/>
              <a:gd name="connsiteX257" fmla="*/ 201810 w 262261"/>
              <a:gd name="connsiteY257" fmla="*/ 133622 h 196696"/>
              <a:gd name="connsiteX258" fmla="*/ 202859 w 262261"/>
              <a:gd name="connsiteY258" fmla="*/ 137163 h 196696"/>
              <a:gd name="connsiteX259" fmla="*/ 203253 w 262261"/>
              <a:gd name="connsiteY259" fmla="*/ 139523 h 196696"/>
              <a:gd name="connsiteX260" fmla="*/ 202859 w 262261"/>
              <a:gd name="connsiteY260" fmla="*/ 140703 h 196696"/>
              <a:gd name="connsiteX261" fmla="*/ 202466 w 262261"/>
              <a:gd name="connsiteY261" fmla="*/ 140966 h 196696"/>
              <a:gd name="connsiteX262" fmla="*/ 202073 w 262261"/>
              <a:gd name="connsiteY262" fmla="*/ 141752 h 196696"/>
              <a:gd name="connsiteX263" fmla="*/ 201417 w 262261"/>
              <a:gd name="connsiteY263" fmla="*/ 143064 h 196696"/>
              <a:gd name="connsiteX264" fmla="*/ 201155 w 262261"/>
              <a:gd name="connsiteY264" fmla="*/ 144244 h 196696"/>
              <a:gd name="connsiteX265" fmla="*/ 201810 w 262261"/>
              <a:gd name="connsiteY265" fmla="*/ 144900 h 196696"/>
              <a:gd name="connsiteX266" fmla="*/ 202073 w 262261"/>
              <a:gd name="connsiteY266" fmla="*/ 144900 h 196696"/>
              <a:gd name="connsiteX267" fmla="*/ 202073 w 262261"/>
              <a:gd name="connsiteY267" fmla="*/ 145949 h 196696"/>
              <a:gd name="connsiteX268" fmla="*/ 202466 w 262261"/>
              <a:gd name="connsiteY268" fmla="*/ 146604 h 196696"/>
              <a:gd name="connsiteX269" fmla="*/ 202859 w 262261"/>
              <a:gd name="connsiteY269" fmla="*/ 147785 h 196696"/>
              <a:gd name="connsiteX270" fmla="*/ 202859 w 262261"/>
              <a:gd name="connsiteY270" fmla="*/ 148047 h 196696"/>
              <a:gd name="connsiteX271" fmla="*/ 202859 w 262261"/>
              <a:gd name="connsiteY271" fmla="*/ 148834 h 196696"/>
              <a:gd name="connsiteX272" fmla="*/ 203909 w 262261"/>
              <a:gd name="connsiteY272" fmla="*/ 150538 h 196696"/>
              <a:gd name="connsiteX273" fmla="*/ 201810 w 262261"/>
              <a:gd name="connsiteY273" fmla="*/ 151587 h 196696"/>
              <a:gd name="connsiteX274" fmla="*/ 201810 w 262261"/>
              <a:gd name="connsiteY274" fmla="*/ 152243 h 196696"/>
              <a:gd name="connsiteX275" fmla="*/ 201417 w 262261"/>
              <a:gd name="connsiteY275" fmla="*/ 152243 h 196696"/>
              <a:gd name="connsiteX276" fmla="*/ 201417 w 262261"/>
              <a:gd name="connsiteY276" fmla="*/ 153030 h 196696"/>
              <a:gd name="connsiteX277" fmla="*/ 201810 w 262261"/>
              <a:gd name="connsiteY277" fmla="*/ 153030 h 196696"/>
              <a:gd name="connsiteX278" fmla="*/ 201810 w 262261"/>
              <a:gd name="connsiteY278" fmla="*/ 153685 h 196696"/>
              <a:gd name="connsiteX279" fmla="*/ 201155 w 262261"/>
              <a:gd name="connsiteY279" fmla="*/ 153685 h 196696"/>
              <a:gd name="connsiteX280" fmla="*/ 201155 w 262261"/>
              <a:gd name="connsiteY280" fmla="*/ 154210 h 196696"/>
              <a:gd name="connsiteX281" fmla="*/ 200630 w 262261"/>
              <a:gd name="connsiteY281" fmla="*/ 154210 h 196696"/>
              <a:gd name="connsiteX282" fmla="*/ 199712 w 262261"/>
              <a:gd name="connsiteY282" fmla="*/ 153685 h 196696"/>
              <a:gd name="connsiteX283" fmla="*/ 198926 w 262261"/>
              <a:gd name="connsiteY283" fmla="*/ 154866 h 196696"/>
              <a:gd name="connsiteX284" fmla="*/ 198926 w 262261"/>
              <a:gd name="connsiteY284" fmla="*/ 164045 h 196696"/>
              <a:gd name="connsiteX285" fmla="*/ 198532 w 262261"/>
              <a:gd name="connsiteY285" fmla="*/ 171782 h 196696"/>
              <a:gd name="connsiteX286" fmla="*/ 198532 w 262261"/>
              <a:gd name="connsiteY286" fmla="*/ 174011 h 196696"/>
              <a:gd name="connsiteX287" fmla="*/ 193549 w 262261"/>
              <a:gd name="connsiteY287" fmla="*/ 177420 h 196696"/>
              <a:gd name="connsiteX288" fmla="*/ 193287 w 262261"/>
              <a:gd name="connsiteY288" fmla="*/ 176764 h 196696"/>
              <a:gd name="connsiteX289" fmla="*/ 192631 w 262261"/>
              <a:gd name="connsiteY289" fmla="*/ 177158 h 196696"/>
              <a:gd name="connsiteX290" fmla="*/ 191844 w 262261"/>
              <a:gd name="connsiteY290" fmla="*/ 175716 h 196696"/>
              <a:gd name="connsiteX291" fmla="*/ 190009 w 262261"/>
              <a:gd name="connsiteY291" fmla="*/ 176764 h 196696"/>
              <a:gd name="connsiteX292" fmla="*/ 189353 w 262261"/>
              <a:gd name="connsiteY292" fmla="*/ 175322 h 196696"/>
              <a:gd name="connsiteX293" fmla="*/ 188173 w 262261"/>
              <a:gd name="connsiteY293" fmla="*/ 175716 h 196696"/>
              <a:gd name="connsiteX294" fmla="*/ 187911 w 262261"/>
              <a:gd name="connsiteY294" fmla="*/ 174666 h 196696"/>
              <a:gd name="connsiteX295" fmla="*/ 187255 w 262261"/>
              <a:gd name="connsiteY295" fmla="*/ 174666 h 196696"/>
              <a:gd name="connsiteX296" fmla="*/ 187517 w 262261"/>
              <a:gd name="connsiteY296" fmla="*/ 175322 h 196696"/>
              <a:gd name="connsiteX297" fmla="*/ 185419 w 262261"/>
              <a:gd name="connsiteY297" fmla="*/ 174666 h 196696"/>
              <a:gd name="connsiteX298" fmla="*/ 185157 w 262261"/>
              <a:gd name="connsiteY298" fmla="*/ 175716 h 196696"/>
              <a:gd name="connsiteX299" fmla="*/ 183977 w 262261"/>
              <a:gd name="connsiteY299" fmla="*/ 175322 h 196696"/>
              <a:gd name="connsiteX300" fmla="*/ 184370 w 262261"/>
              <a:gd name="connsiteY300" fmla="*/ 174404 h 196696"/>
              <a:gd name="connsiteX301" fmla="*/ 182928 w 262261"/>
              <a:gd name="connsiteY301" fmla="*/ 175060 h 196696"/>
              <a:gd name="connsiteX302" fmla="*/ 182272 w 262261"/>
              <a:gd name="connsiteY302" fmla="*/ 174666 h 196696"/>
              <a:gd name="connsiteX303" fmla="*/ 181879 w 262261"/>
              <a:gd name="connsiteY303" fmla="*/ 174666 h 196696"/>
              <a:gd name="connsiteX304" fmla="*/ 180829 w 262261"/>
              <a:gd name="connsiteY304" fmla="*/ 172962 h 196696"/>
              <a:gd name="connsiteX305" fmla="*/ 178994 w 262261"/>
              <a:gd name="connsiteY305" fmla="*/ 170339 h 196696"/>
              <a:gd name="connsiteX306" fmla="*/ 178731 w 262261"/>
              <a:gd name="connsiteY306" fmla="*/ 170864 h 196696"/>
              <a:gd name="connsiteX307" fmla="*/ 177551 w 262261"/>
              <a:gd name="connsiteY307" fmla="*/ 169683 h 196696"/>
              <a:gd name="connsiteX308" fmla="*/ 177289 w 262261"/>
              <a:gd name="connsiteY308" fmla="*/ 170077 h 196696"/>
              <a:gd name="connsiteX309" fmla="*/ 175847 w 262261"/>
              <a:gd name="connsiteY309" fmla="*/ 169028 h 196696"/>
              <a:gd name="connsiteX310" fmla="*/ 175191 w 262261"/>
              <a:gd name="connsiteY310" fmla="*/ 169421 h 196696"/>
              <a:gd name="connsiteX311" fmla="*/ 174797 w 262261"/>
              <a:gd name="connsiteY311" fmla="*/ 168634 h 196696"/>
              <a:gd name="connsiteX312" fmla="*/ 174535 w 262261"/>
              <a:gd name="connsiteY312" fmla="*/ 169421 h 196696"/>
              <a:gd name="connsiteX313" fmla="*/ 173748 w 262261"/>
              <a:gd name="connsiteY313" fmla="*/ 169028 h 196696"/>
              <a:gd name="connsiteX314" fmla="*/ 173093 w 262261"/>
              <a:gd name="connsiteY314" fmla="*/ 170339 h 196696"/>
              <a:gd name="connsiteX315" fmla="*/ 171913 w 262261"/>
              <a:gd name="connsiteY315" fmla="*/ 171782 h 196696"/>
              <a:gd name="connsiteX316" fmla="*/ 168110 w 262261"/>
              <a:gd name="connsiteY316" fmla="*/ 176502 h 196696"/>
              <a:gd name="connsiteX317" fmla="*/ 167716 w 262261"/>
              <a:gd name="connsiteY317" fmla="*/ 176109 h 196696"/>
              <a:gd name="connsiteX318" fmla="*/ 166012 w 262261"/>
              <a:gd name="connsiteY318" fmla="*/ 178207 h 196696"/>
              <a:gd name="connsiteX319" fmla="*/ 164176 w 262261"/>
              <a:gd name="connsiteY319" fmla="*/ 177158 h 196696"/>
              <a:gd name="connsiteX320" fmla="*/ 162733 w 262261"/>
              <a:gd name="connsiteY320" fmla="*/ 176109 h 196696"/>
              <a:gd name="connsiteX321" fmla="*/ 158800 w 262261"/>
              <a:gd name="connsiteY321" fmla="*/ 174666 h 196696"/>
              <a:gd name="connsiteX322" fmla="*/ 154997 w 262261"/>
              <a:gd name="connsiteY322" fmla="*/ 173617 h 196696"/>
              <a:gd name="connsiteX323" fmla="*/ 153161 w 262261"/>
              <a:gd name="connsiteY323" fmla="*/ 173224 h 196696"/>
              <a:gd name="connsiteX324" fmla="*/ 151718 w 262261"/>
              <a:gd name="connsiteY324" fmla="*/ 172306 h 196696"/>
              <a:gd name="connsiteX325" fmla="*/ 150669 w 262261"/>
              <a:gd name="connsiteY325" fmla="*/ 170864 h 196696"/>
              <a:gd name="connsiteX326" fmla="*/ 150276 w 262261"/>
              <a:gd name="connsiteY326" fmla="*/ 169421 h 196696"/>
              <a:gd name="connsiteX327" fmla="*/ 150014 w 262261"/>
              <a:gd name="connsiteY327" fmla="*/ 167585 h 196696"/>
              <a:gd name="connsiteX328" fmla="*/ 150014 w 262261"/>
              <a:gd name="connsiteY328" fmla="*/ 166667 h 196696"/>
              <a:gd name="connsiteX329" fmla="*/ 149620 w 262261"/>
              <a:gd name="connsiteY329" fmla="*/ 166667 h 196696"/>
              <a:gd name="connsiteX330" fmla="*/ 148571 w 262261"/>
              <a:gd name="connsiteY330" fmla="*/ 166667 h 196696"/>
              <a:gd name="connsiteX331" fmla="*/ 148571 w 262261"/>
              <a:gd name="connsiteY331" fmla="*/ 166143 h 196696"/>
              <a:gd name="connsiteX332" fmla="*/ 146473 w 262261"/>
              <a:gd name="connsiteY332" fmla="*/ 166930 h 196696"/>
              <a:gd name="connsiteX333" fmla="*/ 146735 w 262261"/>
              <a:gd name="connsiteY333" fmla="*/ 167979 h 196696"/>
              <a:gd name="connsiteX334" fmla="*/ 144375 w 262261"/>
              <a:gd name="connsiteY334" fmla="*/ 169028 h 196696"/>
              <a:gd name="connsiteX335" fmla="*/ 144637 w 262261"/>
              <a:gd name="connsiteY335" fmla="*/ 170077 h 196696"/>
              <a:gd name="connsiteX336" fmla="*/ 140048 w 262261"/>
              <a:gd name="connsiteY336" fmla="*/ 171519 h 196696"/>
              <a:gd name="connsiteX337" fmla="*/ 140048 w 262261"/>
              <a:gd name="connsiteY337" fmla="*/ 171782 h 196696"/>
              <a:gd name="connsiteX338" fmla="*/ 139654 w 262261"/>
              <a:gd name="connsiteY338" fmla="*/ 171782 h 196696"/>
              <a:gd name="connsiteX339" fmla="*/ 140441 w 262261"/>
              <a:gd name="connsiteY339" fmla="*/ 172568 h 196696"/>
              <a:gd name="connsiteX340" fmla="*/ 141752 w 262261"/>
              <a:gd name="connsiteY340" fmla="*/ 176502 h 196696"/>
              <a:gd name="connsiteX341" fmla="*/ 142277 w 262261"/>
              <a:gd name="connsiteY341" fmla="*/ 177420 h 196696"/>
              <a:gd name="connsiteX342" fmla="*/ 142539 w 262261"/>
              <a:gd name="connsiteY342" fmla="*/ 179387 h 196696"/>
              <a:gd name="connsiteX343" fmla="*/ 142933 w 262261"/>
              <a:gd name="connsiteY343" fmla="*/ 180305 h 196696"/>
              <a:gd name="connsiteX344" fmla="*/ 142539 w 262261"/>
              <a:gd name="connsiteY344" fmla="*/ 180698 h 196696"/>
              <a:gd name="connsiteX345" fmla="*/ 140048 w 262261"/>
              <a:gd name="connsiteY345" fmla="*/ 182141 h 196696"/>
              <a:gd name="connsiteX346" fmla="*/ 137556 w 262261"/>
              <a:gd name="connsiteY346" fmla="*/ 183190 h 196696"/>
              <a:gd name="connsiteX347" fmla="*/ 136901 w 262261"/>
              <a:gd name="connsiteY347" fmla="*/ 183583 h 196696"/>
              <a:gd name="connsiteX348" fmla="*/ 136507 w 262261"/>
              <a:gd name="connsiteY348" fmla="*/ 183583 h 196696"/>
              <a:gd name="connsiteX349" fmla="*/ 136507 w 262261"/>
              <a:gd name="connsiteY349" fmla="*/ 184501 h 196696"/>
              <a:gd name="connsiteX350" fmla="*/ 135852 w 262261"/>
              <a:gd name="connsiteY350" fmla="*/ 184501 h 196696"/>
              <a:gd name="connsiteX351" fmla="*/ 135196 w 262261"/>
              <a:gd name="connsiteY351" fmla="*/ 186468 h 196696"/>
              <a:gd name="connsiteX352" fmla="*/ 135458 w 262261"/>
              <a:gd name="connsiteY352" fmla="*/ 187124 h 196696"/>
              <a:gd name="connsiteX353" fmla="*/ 135458 w 262261"/>
              <a:gd name="connsiteY353" fmla="*/ 188173 h 196696"/>
              <a:gd name="connsiteX354" fmla="*/ 134409 w 262261"/>
              <a:gd name="connsiteY354" fmla="*/ 187780 h 196696"/>
              <a:gd name="connsiteX355" fmla="*/ 133360 w 262261"/>
              <a:gd name="connsiteY355" fmla="*/ 187780 h 196696"/>
              <a:gd name="connsiteX356" fmla="*/ 132573 w 262261"/>
              <a:gd name="connsiteY356" fmla="*/ 187386 h 196696"/>
              <a:gd name="connsiteX357" fmla="*/ 131918 w 262261"/>
              <a:gd name="connsiteY357" fmla="*/ 185288 h 196696"/>
              <a:gd name="connsiteX358" fmla="*/ 131524 w 262261"/>
              <a:gd name="connsiteY358" fmla="*/ 183846 h 196696"/>
              <a:gd name="connsiteX359" fmla="*/ 130738 w 262261"/>
              <a:gd name="connsiteY359" fmla="*/ 182141 h 196696"/>
              <a:gd name="connsiteX360" fmla="*/ 130738 w 262261"/>
              <a:gd name="connsiteY360" fmla="*/ 180305 h 196696"/>
              <a:gd name="connsiteX361" fmla="*/ 130475 w 262261"/>
              <a:gd name="connsiteY361" fmla="*/ 180043 h 196696"/>
              <a:gd name="connsiteX362" fmla="*/ 130082 w 262261"/>
              <a:gd name="connsiteY362" fmla="*/ 179649 h 196696"/>
              <a:gd name="connsiteX363" fmla="*/ 129033 w 262261"/>
              <a:gd name="connsiteY363" fmla="*/ 177945 h 196696"/>
              <a:gd name="connsiteX364" fmla="*/ 128639 w 262261"/>
              <a:gd name="connsiteY364" fmla="*/ 177945 h 196696"/>
              <a:gd name="connsiteX365" fmla="*/ 127984 w 262261"/>
              <a:gd name="connsiteY365" fmla="*/ 177158 h 196696"/>
              <a:gd name="connsiteX366" fmla="*/ 127984 w 262261"/>
              <a:gd name="connsiteY366" fmla="*/ 176502 h 196696"/>
              <a:gd name="connsiteX367" fmla="*/ 127590 w 262261"/>
              <a:gd name="connsiteY367" fmla="*/ 176109 h 196696"/>
              <a:gd name="connsiteX368" fmla="*/ 127590 w 262261"/>
              <a:gd name="connsiteY368" fmla="*/ 175716 h 196696"/>
              <a:gd name="connsiteX369" fmla="*/ 127197 w 262261"/>
              <a:gd name="connsiteY369" fmla="*/ 175322 h 196696"/>
              <a:gd name="connsiteX370" fmla="*/ 126279 w 262261"/>
              <a:gd name="connsiteY370" fmla="*/ 174666 h 196696"/>
              <a:gd name="connsiteX371" fmla="*/ 121296 w 262261"/>
              <a:gd name="connsiteY371" fmla="*/ 177158 h 196696"/>
              <a:gd name="connsiteX372" fmla="*/ 121296 w 262261"/>
              <a:gd name="connsiteY372" fmla="*/ 176502 h 196696"/>
              <a:gd name="connsiteX373" fmla="*/ 118018 w 262261"/>
              <a:gd name="connsiteY373" fmla="*/ 177158 h 196696"/>
              <a:gd name="connsiteX374" fmla="*/ 117362 w 262261"/>
              <a:gd name="connsiteY374" fmla="*/ 176502 h 196696"/>
              <a:gd name="connsiteX375" fmla="*/ 115264 w 262261"/>
              <a:gd name="connsiteY375" fmla="*/ 176764 h 196696"/>
              <a:gd name="connsiteX376" fmla="*/ 114215 w 262261"/>
              <a:gd name="connsiteY376" fmla="*/ 176109 h 196696"/>
              <a:gd name="connsiteX377" fmla="*/ 113822 w 262261"/>
              <a:gd name="connsiteY377" fmla="*/ 175716 h 196696"/>
              <a:gd name="connsiteX378" fmla="*/ 113559 w 262261"/>
              <a:gd name="connsiteY378" fmla="*/ 179387 h 196696"/>
              <a:gd name="connsiteX379" fmla="*/ 114215 w 262261"/>
              <a:gd name="connsiteY379" fmla="*/ 179649 h 196696"/>
              <a:gd name="connsiteX380" fmla="*/ 115657 w 262261"/>
              <a:gd name="connsiteY380" fmla="*/ 181092 h 196696"/>
              <a:gd name="connsiteX381" fmla="*/ 116575 w 262261"/>
              <a:gd name="connsiteY381" fmla="*/ 189484 h 196696"/>
              <a:gd name="connsiteX382" fmla="*/ 113035 w 262261"/>
              <a:gd name="connsiteY382" fmla="*/ 190927 h 196696"/>
              <a:gd name="connsiteX383" fmla="*/ 110019 w 262261"/>
              <a:gd name="connsiteY383" fmla="*/ 187124 h 196696"/>
              <a:gd name="connsiteX384" fmla="*/ 109232 w 262261"/>
              <a:gd name="connsiteY384" fmla="*/ 188173 h 196696"/>
              <a:gd name="connsiteX385" fmla="*/ 110019 w 262261"/>
              <a:gd name="connsiteY385" fmla="*/ 188566 h 196696"/>
              <a:gd name="connsiteX386" fmla="*/ 110019 w 262261"/>
              <a:gd name="connsiteY386" fmla="*/ 188829 h 196696"/>
              <a:gd name="connsiteX387" fmla="*/ 108839 w 262261"/>
              <a:gd name="connsiteY387" fmla="*/ 190664 h 196696"/>
              <a:gd name="connsiteX388" fmla="*/ 109232 w 262261"/>
              <a:gd name="connsiteY388" fmla="*/ 190664 h 196696"/>
              <a:gd name="connsiteX389" fmla="*/ 108576 w 262261"/>
              <a:gd name="connsiteY389" fmla="*/ 191582 h 196696"/>
              <a:gd name="connsiteX390" fmla="*/ 109494 w 262261"/>
              <a:gd name="connsiteY390" fmla="*/ 192369 h 196696"/>
              <a:gd name="connsiteX391" fmla="*/ 106478 w 262261"/>
              <a:gd name="connsiteY391" fmla="*/ 194861 h 196696"/>
              <a:gd name="connsiteX392" fmla="*/ 105954 w 262261"/>
              <a:gd name="connsiteY392" fmla="*/ 194205 h 196696"/>
              <a:gd name="connsiteX393" fmla="*/ 105036 w 262261"/>
              <a:gd name="connsiteY393" fmla="*/ 194861 h 196696"/>
              <a:gd name="connsiteX394" fmla="*/ 104642 w 262261"/>
              <a:gd name="connsiteY394" fmla="*/ 195910 h 196696"/>
              <a:gd name="connsiteX395" fmla="*/ 102413 w 262261"/>
              <a:gd name="connsiteY395" fmla="*/ 200106 h 196696"/>
              <a:gd name="connsiteX396" fmla="*/ 102020 w 262261"/>
              <a:gd name="connsiteY396" fmla="*/ 200106 h 196696"/>
              <a:gd name="connsiteX397" fmla="*/ 101364 w 262261"/>
              <a:gd name="connsiteY397" fmla="*/ 201548 h 196696"/>
              <a:gd name="connsiteX398" fmla="*/ 100315 w 262261"/>
              <a:gd name="connsiteY398" fmla="*/ 204040 h 196696"/>
              <a:gd name="connsiteX399" fmla="*/ 99659 w 262261"/>
              <a:gd name="connsiteY399" fmla="*/ 204040 h 196696"/>
              <a:gd name="connsiteX400" fmla="*/ 99266 w 262261"/>
              <a:gd name="connsiteY400" fmla="*/ 204302 h 196696"/>
              <a:gd name="connsiteX401" fmla="*/ 95332 w 262261"/>
              <a:gd name="connsiteY401" fmla="*/ 202991 h 196696"/>
              <a:gd name="connsiteX402" fmla="*/ 92185 w 262261"/>
              <a:gd name="connsiteY402" fmla="*/ 202597 h 196696"/>
              <a:gd name="connsiteX403" fmla="*/ 89694 w 262261"/>
              <a:gd name="connsiteY403" fmla="*/ 202204 h 196696"/>
              <a:gd name="connsiteX404" fmla="*/ 87202 w 262261"/>
              <a:gd name="connsiteY404" fmla="*/ 202204 h 196696"/>
              <a:gd name="connsiteX405" fmla="*/ 85760 w 262261"/>
              <a:gd name="connsiteY405" fmla="*/ 201286 h 196696"/>
              <a:gd name="connsiteX406" fmla="*/ 84317 w 262261"/>
              <a:gd name="connsiteY406" fmla="*/ 203646 h 196696"/>
              <a:gd name="connsiteX407" fmla="*/ 79072 w 262261"/>
              <a:gd name="connsiteY407" fmla="*/ 200499 h 196696"/>
              <a:gd name="connsiteX408" fmla="*/ 78679 w 262261"/>
              <a:gd name="connsiteY408" fmla="*/ 201286 h 196696"/>
              <a:gd name="connsiteX409" fmla="*/ 75925 w 262261"/>
              <a:gd name="connsiteY409" fmla="*/ 199844 h 196696"/>
              <a:gd name="connsiteX410" fmla="*/ 75531 w 262261"/>
              <a:gd name="connsiteY410" fmla="*/ 200106 h 196696"/>
              <a:gd name="connsiteX411" fmla="*/ 74482 w 262261"/>
              <a:gd name="connsiteY411" fmla="*/ 200499 h 196696"/>
              <a:gd name="connsiteX412" fmla="*/ 72384 w 262261"/>
              <a:gd name="connsiteY412" fmla="*/ 199188 h 196696"/>
              <a:gd name="connsiteX413" fmla="*/ 73696 w 262261"/>
              <a:gd name="connsiteY413" fmla="*/ 198663 h 196696"/>
              <a:gd name="connsiteX414" fmla="*/ 71597 w 262261"/>
              <a:gd name="connsiteY414" fmla="*/ 196959 h 196696"/>
              <a:gd name="connsiteX415" fmla="*/ 70155 w 262261"/>
              <a:gd name="connsiteY415" fmla="*/ 198008 h 196696"/>
              <a:gd name="connsiteX416" fmla="*/ 65959 w 262261"/>
              <a:gd name="connsiteY416" fmla="*/ 198008 h 196696"/>
              <a:gd name="connsiteX417" fmla="*/ 63861 w 262261"/>
              <a:gd name="connsiteY417" fmla="*/ 198401 h 196696"/>
              <a:gd name="connsiteX418" fmla="*/ 62681 w 262261"/>
              <a:gd name="connsiteY418" fmla="*/ 199188 h 196696"/>
              <a:gd name="connsiteX419" fmla="*/ 61238 w 262261"/>
              <a:gd name="connsiteY419" fmla="*/ 199450 h 196696"/>
              <a:gd name="connsiteX420" fmla="*/ 61763 w 262261"/>
              <a:gd name="connsiteY420" fmla="*/ 199450 h 196696"/>
              <a:gd name="connsiteX421" fmla="*/ 60976 w 262261"/>
              <a:gd name="connsiteY421" fmla="*/ 199844 h 196696"/>
              <a:gd name="connsiteX422" fmla="*/ 56386 w 262261"/>
              <a:gd name="connsiteY422" fmla="*/ 198663 h 196696"/>
              <a:gd name="connsiteX423" fmla="*/ 54682 w 262261"/>
              <a:gd name="connsiteY423" fmla="*/ 199188 h 196696"/>
              <a:gd name="connsiteX424" fmla="*/ 52846 w 262261"/>
              <a:gd name="connsiteY424" fmla="*/ 199844 h 196696"/>
              <a:gd name="connsiteX425" fmla="*/ 52583 w 262261"/>
              <a:gd name="connsiteY425" fmla="*/ 200499 h 196696"/>
              <a:gd name="connsiteX426" fmla="*/ 51797 w 262261"/>
              <a:gd name="connsiteY426" fmla="*/ 200893 h 196696"/>
              <a:gd name="connsiteX427" fmla="*/ 51403 w 262261"/>
              <a:gd name="connsiteY427" fmla="*/ 200893 h 196696"/>
              <a:gd name="connsiteX428" fmla="*/ 51403 w 262261"/>
              <a:gd name="connsiteY428" fmla="*/ 199188 h 196696"/>
              <a:gd name="connsiteX429" fmla="*/ 51141 w 262261"/>
              <a:gd name="connsiteY429" fmla="*/ 197745 h 196696"/>
              <a:gd name="connsiteX430" fmla="*/ 49961 w 262261"/>
              <a:gd name="connsiteY430" fmla="*/ 198008 h 196696"/>
              <a:gd name="connsiteX431" fmla="*/ 48518 w 262261"/>
              <a:gd name="connsiteY431" fmla="*/ 198401 h 196696"/>
              <a:gd name="connsiteX432" fmla="*/ 48518 w 262261"/>
              <a:gd name="connsiteY432" fmla="*/ 198663 h 196696"/>
              <a:gd name="connsiteX433" fmla="*/ 47601 w 262261"/>
              <a:gd name="connsiteY433" fmla="*/ 199188 h 196696"/>
              <a:gd name="connsiteX434" fmla="*/ 45765 w 262261"/>
              <a:gd name="connsiteY434" fmla="*/ 199188 h 196696"/>
              <a:gd name="connsiteX435" fmla="*/ 44978 w 262261"/>
              <a:gd name="connsiteY435" fmla="*/ 198401 h 196696"/>
              <a:gd name="connsiteX436" fmla="*/ 45502 w 262261"/>
              <a:gd name="connsiteY436" fmla="*/ 196959 h 196696"/>
              <a:gd name="connsiteX437" fmla="*/ 45765 w 262261"/>
              <a:gd name="connsiteY437" fmla="*/ 193811 h 196696"/>
              <a:gd name="connsiteX438" fmla="*/ 44978 w 262261"/>
              <a:gd name="connsiteY438" fmla="*/ 193549 h 196696"/>
              <a:gd name="connsiteX439" fmla="*/ 44322 w 262261"/>
              <a:gd name="connsiteY439" fmla="*/ 193811 h 196696"/>
              <a:gd name="connsiteX440" fmla="*/ 42486 w 262261"/>
              <a:gd name="connsiteY440" fmla="*/ 193025 h 196696"/>
              <a:gd name="connsiteX441" fmla="*/ 42486 w 262261"/>
              <a:gd name="connsiteY441" fmla="*/ 192369 h 196696"/>
              <a:gd name="connsiteX442" fmla="*/ 40388 w 262261"/>
              <a:gd name="connsiteY442" fmla="*/ 191320 h 196696"/>
              <a:gd name="connsiteX443" fmla="*/ 40782 w 262261"/>
              <a:gd name="connsiteY443" fmla="*/ 190140 h 196696"/>
              <a:gd name="connsiteX444" fmla="*/ 40388 w 262261"/>
              <a:gd name="connsiteY444" fmla="*/ 189878 h 196696"/>
              <a:gd name="connsiteX445" fmla="*/ 41437 w 262261"/>
              <a:gd name="connsiteY445" fmla="*/ 189484 h 196696"/>
              <a:gd name="connsiteX446" fmla="*/ 41437 w 262261"/>
              <a:gd name="connsiteY446" fmla="*/ 188829 h 196696"/>
              <a:gd name="connsiteX447" fmla="*/ 41437 w 262261"/>
              <a:gd name="connsiteY447" fmla="*/ 187780 h 196696"/>
              <a:gd name="connsiteX448" fmla="*/ 41044 w 262261"/>
              <a:gd name="connsiteY448" fmla="*/ 186731 h 196696"/>
              <a:gd name="connsiteX449" fmla="*/ 41437 w 262261"/>
              <a:gd name="connsiteY449" fmla="*/ 186468 h 196696"/>
              <a:gd name="connsiteX450" fmla="*/ 41044 w 262261"/>
              <a:gd name="connsiteY450" fmla="*/ 185288 h 196696"/>
              <a:gd name="connsiteX451" fmla="*/ 41437 w 262261"/>
              <a:gd name="connsiteY451" fmla="*/ 185026 h 196696"/>
              <a:gd name="connsiteX452" fmla="*/ 41044 w 262261"/>
              <a:gd name="connsiteY452" fmla="*/ 184501 h 196696"/>
              <a:gd name="connsiteX453" fmla="*/ 41044 w 262261"/>
              <a:gd name="connsiteY453" fmla="*/ 184239 h 196696"/>
              <a:gd name="connsiteX454" fmla="*/ 40782 w 262261"/>
              <a:gd name="connsiteY454" fmla="*/ 183846 h 196696"/>
              <a:gd name="connsiteX455" fmla="*/ 43273 w 262261"/>
              <a:gd name="connsiteY455" fmla="*/ 182141 h 196696"/>
              <a:gd name="connsiteX456" fmla="*/ 42224 w 262261"/>
              <a:gd name="connsiteY456" fmla="*/ 181485 h 196696"/>
              <a:gd name="connsiteX457" fmla="*/ 42486 w 262261"/>
              <a:gd name="connsiteY457" fmla="*/ 181092 h 196696"/>
              <a:gd name="connsiteX458" fmla="*/ 41831 w 262261"/>
              <a:gd name="connsiteY458" fmla="*/ 179649 h 196696"/>
              <a:gd name="connsiteX459" fmla="*/ 40782 w 262261"/>
              <a:gd name="connsiteY459" fmla="*/ 180043 h 196696"/>
              <a:gd name="connsiteX460" fmla="*/ 37503 w 262261"/>
              <a:gd name="connsiteY460" fmla="*/ 181485 h 196696"/>
              <a:gd name="connsiteX461" fmla="*/ 36061 w 262261"/>
              <a:gd name="connsiteY461" fmla="*/ 181485 h 196696"/>
              <a:gd name="connsiteX462" fmla="*/ 35143 w 262261"/>
              <a:gd name="connsiteY462" fmla="*/ 177158 h 196696"/>
              <a:gd name="connsiteX463" fmla="*/ 31865 w 262261"/>
              <a:gd name="connsiteY463" fmla="*/ 177945 h 196696"/>
              <a:gd name="connsiteX464" fmla="*/ 31865 w 262261"/>
              <a:gd name="connsiteY464" fmla="*/ 178600 h 196696"/>
              <a:gd name="connsiteX465" fmla="*/ 31209 w 262261"/>
              <a:gd name="connsiteY465" fmla="*/ 178207 h 196696"/>
              <a:gd name="connsiteX466" fmla="*/ 30422 w 262261"/>
              <a:gd name="connsiteY466" fmla="*/ 178863 h 196696"/>
              <a:gd name="connsiteX467" fmla="*/ 29767 w 262261"/>
              <a:gd name="connsiteY467" fmla="*/ 178600 h 196696"/>
              <a:gd name="connsiteX468" fmla="*/ 29767 w 262261"/>
              <a:gd name="connsiteY468" fmla="*/ 178207 h 196696"/>
              <a:gd name="connsiteX469" fmla="*/ 29504 w 262261"/>
              <a:gd name="connsiteY469" fmla="*/ 177420 h 196696"/>
              <a:gd name="connsiteX470" fmla="*/ 19538 w 262261"/>
              <a:gd name="connsiteY470" fmla="*/ 183583 h 196696"/>
              <a:gd name="connsiteX471" fmla="*/ 16785 w 262261"/>
              <a:gd name="connsiteY471" fmla="*/ 186468 h 196696"/>
              <a:gd name="connsiteX472" fmla="*/ 15342 w 262261"/>
              <a:gd name="connsiteY472" fmla="*/ 190927 h 196696"/>
              <a:gd name="connsiteX473" fmla="*/ 8786 w 262261"/>
              <a:gd name="connsiteY473" fmla="*/ 186468 h 196696"/>
              <a:gd name="connsiteX474" fmla="*/ 7868 w 262261"/>
              <a:gd name="connsiteY474" fmla="*/ 185681 h 196696"/>
              <a:gd name="connsiteX475" fmla="*/ 9179 w 262261"/>
              <a:gd name="connsiteY475" fmla="*/ 184239 h 196696"/>
              <a:gd name="connsiteX476" fmla="*/ 14556 w 262261"/>
              <a:gd name="connsiteY476" fmla="*/ 178207 h 196696"/>
              <a:gd name="connsiteX477" fmla="*/ 12982 w 262261"/>
              <a:gd name="connsiteY477" fmla="*/ 176764 h 196696"/>
              <a:gd name="connsiteX478" fmla="*/ 12326 w 262261"/>
              <a:gd name="connsiteY478" fmla="*/ 177420 h 196696"/>
              <a:gd name="connsiteX479" fmla="*/ 10884 w 262261"/>
              <a:gd name="connsiteY479" fmla="*/ 176764 h 196696"/>
              <a:gd name="connsiteX480" fmla="*/ 9966 w 262261"/>
              <a:gd name="connsiteY480" fmla="*/ 176109 h 196696"/>
              <a:gd name="connsiteX481" fmla="*/ 9966 w 262261"/>
              <a:gd name="connsiteY481" fmla="*/ 175716 h 196696"/>
              <a:gd name="connsiteX482" fmla="*/ 8130 w 262261"/>
              <a:gd name="connsiteY482" fmla="*/ 175060 h 196696"/>
              <a:gd name="connsiteX483" fmla="*/ 5245 w 262261"/>
              <a:gd name="connsiteY483" fmla="*/ 175716 h 196696"/>
              <a:gd name="connsiteX484" fmla="*/ 4983 w 262261"/>
              <a:gd name="connsiteY484" fmla="*/ 174011 h 196696"/>
              <a:gd name="connsiteX485" fmla="*/ 3803 w 262261"/>
              <a:gd name="connsiteY485" fmla="*/ 174404 h 196696"/>
              <a:gd name="connsiteX486" fmla="*/ 2885 w 262261"/>
              <a:gd name="connsiteY486" fmla="*/ 172962 h 196696"/>
              <a:gd name="connsiteX487" fmla="*/ 3541 w 262261"/>
              <a:gd name="connsiteY487" fmla="*/ 172568 h 196696"/>
              <a:gd name="connsiteX488" fmla="*/ 2885 w 262261"/>
              <a:gd name="connsiteY488" fmla="*/ 171519 h 196696"/>
              <a:gd name="connsiteX489" fmla="*/ 3541 w 262261"/>
              <a:gd name="connsiteY489" fmla="*/ 171126 h 196696"/>
              <a:gd name="connsiteX490" fmla="*/ 3803 w 262261"/>
              <a:gd name="connsiteY490" fmla="*/ 171519 h 196696"/>
              <a:gd name="connsiteX491" fmla="*/ 5639 w 262261"/>
              <a:gd name="connsiteY491" fmla="*/ 167585 h 196696"/>
              <a:gd name="connsiteX492" fmla="*/ 4983 w 262261"/>
              <a:gd name="connsiteY492" fmla="*/ 167323 h 196696"/>
              <a:gd name="connsiteX493" fmla="*/ 5245 w 262261"/>
              <a:gd name="connsiteY493" fmla="*/ 166930 h 196696"/>
              <a:gd name="connsiteX494" fmla="*/ 5245 w 262261"/>
              <a:gd name="connsiteY494" fmla="*/ 166143 h 196696"/>
              <a:gd name="connsiteX495" fmla="*/ 6032 w 262261"/>
              <a:gd name="connsiteY495" fmla="*/ 166143 h 196696"/>
              <a:gd name="connsiteX496" fmla="*/ 6032 w 262261"/>
              <a:gd name="connsiteY496" fmla="*/ 165225 h 196696"/>
              <a:gd name="connsiteX497" fmla="*/ 6688 w 262261"/>
              <a:gd name="connsiteY497" fmla="*/ 165225 h 196696"/>
              <a:gd name="connsiteX498" fmla="*/ 6688 w 262261"/>
              <a:gd name="connsiteY498" fmla="*/ 163258 h 196696"/>
              <a:gd name="connsiteX499" fmla="*/ 5639 w 262261"/>
              <a:gd name="connsiteY499" fmla="*/ 164045 h 196696"/>
              <a:gd name="connsiteX500" fmla="*/ 6032 w 262261"/>
              <a:gd name="connsiteY500" fmla="*/ 161684 h 196696"/>
              <a:gd name="connsiteX501" fmla="*/ 5639 w 262261"/>
              <a:gd name="connsiteY501" fmla="*/ 160242 h 196696"/>
              <a:gd name="connsiteX502" fmla="*/ 5639 w 262261"/>
              <a:gd name="connsiteY502" fmla="*/ 158800 h 196696"/>
              <a:gd name="connsiteX503" fmla="*/ 3147 w 262261"/>
              <a:gd name="connsiteY503" fmla="*/ 158800 h 196696"/>
              <a:gd name="connsiteX504" fmla="*/ 2098 w 262261"/>
              <a:gd name="connsiteY504" fmla="*/ 155128 h 196696"/>
              <a:gd name="connsiteX505" fmla="*/ 1705 w 262261"/>
              <a:gd name="connsiteY505" fmla="*/ 154866 h 196696"/>
              <a:gd name="connsiteX506" fmla="*/ 1705 w 262261"/>
              <a:gd name="connsiteY506" fmla="*/ 154472 h 196696"/>
              <a:gd name="connsiteX507" fmla="*/ 1049 w 262261"/>
              <a:gd name="connsiteY507" fmla="*/ 153685 h 196696"/>
              <a:gd name="connsiteX508" fmla="*/ 1049 w 262261"/>
              <a:gd name="connsiteY508" fmla="*/ 153030 h 196696"/>
              <a:gd name="connsiteX509" fmla="*/ 0 w 262261"/>
              <a:gd name="connsiteY509" fmla="*/ 152243 h 196696"/>
              <a:gd name="connsiteX510" fmla="*/ 262 w 262261"/>
              <a:gd name="connsiteY510" fmla="*/ 152243 h 196696"/>
              <a:gd name="connsiteX511" fmla="*/ 2098 w 262261"/>
              <a:gd name="connsiteY511" fmla="*/ 150145 h 196696"/>
              <a:gd name="connsiteX512" fmla="*/ 1442 w 262261"/>
              <a:gd name="connsiteY512" fmla="*/ 149489 h 196696"/>
              <a:gd name="connsiteX513" fmla="*/ 1705 w 262261"/>
              <a:gd name="connsiteY513" fmla="*/ 148834 h 196696"/>
              <a:gd name="connsiteX514" fmla="*/ 2098 w 262261"/>
              <a:gd name="connsiteY514" fmla="*/ 148834 h 196696"/>
              <a:gd name="connsiteX515" fmla="*/ 3147 w 262261"/>
              <a:gd name="connsiteY515" fmla="*/ 147391 h 196696"/>
              <a:gd name="connsiteX516" fmla="*/ 4327 w 262261"/>
              <a:gd name="connsiteY516" fmla="*/ 145949 h 196696"/>
              <a:gd name="connsiteX517" fmla="*/ 4983 w 262261"/>
              <a:gd name="connsiteY517" fmla="*/ 146604 h 196696"/>
              <a:gd name="connsiteX518" fmla="*/ 4983 w 262261"/>
              <a:gd name="connsiteY518" fmla="*/ 147129 h 196696"/>
              <a:gd name="connsiteX519" fmla="*/ 5245 w 262261"/>
              <a:gd name="connsiteY519" fmla="*/ 148440 h 196696"/>
              <a:gd name="connsiteX520" fmla="*/ 7081 w 262261"/>
              <a:gd name="connsiteY520" fmla="*/ 148047 h 196696"/>
              <a:gd name="connsiteX521" fmla="*/ 6688 w 262261"/>
              <a:gd name="connsiteY521" fmla="*/ 147391 h 196696"/>
              <a:gd name="connsiteX522" fmla="*/ 7343 w 262261"/>
              <a:gd name="connsiteY522" fmla="*/ 146604 h 196696"/>
              <a:gd name="connsiteX523" fmla="*/ 7081 w 262261"/>
              <a:gd name="connsiteY523" fmla="*/ 145949 h 196696"/>
              <a:gd name="connsiteX524" fmla="*/ 7868 w 262261"/>
              <a:gd name="connsiteY524" fmla="*/ 145686 h 196696"/>
              <a:gd name="connsiteX525" fmla="*/ 8786 w 262261"/>
              <a:gd name="connsiteY525" fmla="*/ 144506 h 196696"/>
              <a:gd name="connsiteX526" fmla="*/ 8786 w 262261"/>
              <a:gd name="connsiteY526" fmla="*/ 144900 h 196696"/>
              <a:gd name="connsiteX527" fmla="*/ 11277 w 262261"/>
              <a:gd name="connsiteY527" fmla="*/ 142802 h 196696"/>
              <a:gd name="connsiteX528" fmla="*/ 12064 w 262261"/>
              <a:gd name="connsiteY528" fmla="*/ 144244 h 196696"/>
              <a:gd name="connsiteX529" fmla="*/ 14162 w 262261"/>
              <a:gd name="connsiteY529" fmla="*/ 145162 h 196696"/>
              <a:gd name="connsiteX530" fmla="*/ 14162 w 262261"/>
              <a:gd name="connsiteY530" fmla="*/ 145949 h 196696"/>
              <a:gd name="connsiteX531" fmla="*/ 14162 w 262261"/>
              <a:gd name="connsiteY531" fmla="*/ 146342 h 196696"/>
              <a:gd name="connsiteX532" fmla="*/ 14818 w 262261"/>
              <a:gd name="connsiteY532" fmla="*/ 146604 h 196696"/>
              <a:gd name="connsiteX533" fmla="*/ 15342 w 262261"/>
              <a:gd name="connsiteY533" fmla="*/ 146604 h 196696"/>
              <a:gd name="connsiteX534" fmla="*/ 15605 w 262261"/>
              <a:gd name="connsiteY534" fmla="*/ 146342 h 196696"/>
              <a:gd name="connsiteX535" fmla="*/ 15998 w 262261"/>
              <a:gd name="connsiteY535" fmla="*/ 145686 h 196696"/>
              <a:gd name="connsiteX536" fmla="*/ 15605 w 262261"/>
              <a:gd name="connsiteY536" fmla="*/ 144506 h 196696"/>
              <a:gd name="connsiteX537" fmla="*/ 15342 w 262261"/>
              <a:gd name="connsiteY537" fmla="*/ 142146 h 196696"/>
              <a:gd name="connsiteX538" fmla="*/ 14818 w 262261"/>
              <a:gd name="connsiteY538" fmla="*/ 140966 h 196696"/>
              <a:gd name="connsiteX539" fmla="*/ 12982 w 262261"/>
              <a:gd name="connsiteY539" fmla="*/ 137819 h 196696"/>
              <a:gd name="connsiteX540" fmla="*/ 12064 w 262261"/>
              <a:gd name="connsiteY540" fmla="*/ 135983 h 196696"/>
              <a:gd name="connsiteX541" fmla="*/ 12982 w 262261"/>
              <a:gd name="connsiteY541" fmla="*/ 135327 h 196696"/>
              <a:gd name="connsiteX542" fmla="*/ 12326 w 262261"/>
              <a:gd name="connsiteY542" fmla="*/ 134672 h 196696"/>
              <a:gd name="connsiteX543" fmla="*/ 14162 w 262261"/>
              <a:gd name="connsiteY543" fmla="*/ 134672 h 196696"/>
              <a:gd name="connsiteX544" fmla="*/ 14162 w 262261"/>
              <a:gd name="connsiteY544" fmla="*/ 131787 h 196696"/>
              <a:gd name="connsiteX545" fmla="*/ 13506 w 262261"/>
              <a:gd name="connsiteY545" fmla="*/ 130738 h 196696"/>
              <a:gd name="connsiteX546" fmla="*/ 15998 w 262261"/>
              <a:gd name="connsiteY546" fmla="*/ 128246 h 196696"/>
              <a:gd name="connsiteX547" fmla="*/ 21243 w 262261"/>
              <a:gd name="connsiteY547" fmla="*/ 125099 h 196696"/>
              <a:gd name="connsiteX548" fmla="*/ 21899 w 262261"/>
              <a:gd name="connsiteY548" fmla="*/ 126148 h 196696"/>
              <a:gd name="connsiteX549" fmla="*/ 23079 w 262261"/>
              <a:gd name="connsiteY549" fmla="*/ 125886 h 196696"/>
              <a:gd name="connsiteX550" fmla="*/ 25439 w 262261"/>
              <a:gd name="connsiteY550" fmla="*/ 125886 h 196696"/>
              <a:gd name="connsiteX551" fmla="*/ 26226 w 262261"/>
              <a:gd name="connsiteY551" fmla="*/ 127590 h 196696"/>
              <a:gd name="connsiteX552" fmla="*/ 28980 w 262261"/>
              <a:gd name="connsiteY552" fmla="*/ 126804 h 196696"/>
              <a:gd name="connsiteX553" fmla="*/ 29504 w 262261"/>
              <a:gd name="connsiteY553" fmla="*/ 131000 h 196696"/>
              <a:gd name="connsiteX554" fmla="*/ 31209 w 262261"/>
              <a:gd name="connsiteY554" fmla="*/ 130738 h 196696"/>
              <a:gd name="connsiteX555" fmla="*/ 31209 w 262261"/>
              <a:gd name="connsiteY555" fmla="*/ 131000 h 196696"/>
              <a:gd name="connsiteX556" fmla="*/ 32520 w 262261"/>
              <a:gd name="connsiteY556" fmla="*/ 130738 h 196696"/>
              <a:gd name="connsiteX557" fmla="*/ 32520 w 262261"/>
              <a:gd name="connsiteY557" fmla="*/ 130344 h 196696"/>
              <a:gd name="connsiteX558" fmla="*/ 33701 w 262261"/>
              <a:gd name="connsiteY558" fmla="*/ 129688 h 196696"/>
              <a:gd name="connsiteX559" fmla="*/ 33307 w 262261"/>
              <a:gd name="connsiteY559" fmla="*/ 128639 h 196696"/>
              <a:gd name="connsiteX560" fmla="*/ 33963 w 262261"/>
              <a:gd name="connsiteY560" fmla="*/ 127984 h 196696"/>
              <a:gd name="connsiteX561" fmla="*/ 34750 w 262261"/>
              <a:gd name="connsiteY561" fmla="*/ 128246 h 196696"/>
              <a:gd name="connsiteX562" fmla="*/ 35405 w 262261"/>
              <a:gd name="connsiteY562" fmla="*/ 127984 h 196696"/>
              <a:gd name="connsiteX563" fmla="*/ 36061 w 262261"/>
              <a:gd name="connsiteY563" fmla="*/ 127984 h 196696"/>
              <a:gd name="connsiteX564" fmla="*/ 37503 w 262261"/>
              <a:gd name="connsiteY564" fmla="*/ 127590 h 196696"/>
              <a:gd name="connsiteX565" fmla="*/ 35143 w 262261"/>
              <a:gd name="connsiteY565" fmla="*/ 125361 h 196696"/>
              <a:gd name="connsiteX566" fmla="*/ 35799 w 262261"/>
              <a:gd name="connsiteY566" fmla="*/ 125099 h 196696"/>
              <a:gd name="connsiteX567" fmla="*/ 34750 w 262261"/>
              <a:gd name="connsiteY567" fmla="*/ 124050 h 196696"/>
              <a:gd name="connsiteX568" fmla="*/ 36061 w 262261"/>
              <a:gd name="connsiteY568" fmla="*/ 123263 h 196696"/>
              <a:gd name="connsiteX569" fmla="*/ 34750 w 262261"/>
              <a:gd name="connsiteY569" fmla="*/ 119460 h 196696"/>
              <a:gd name="connsiteX570" fmla="*/ 33963 w 262261"/>
              <a:gd name="connsiteY570" fmla="*/ 119723 h 196696"/>
              <a:gd name="connsiteX571" fmla="*/ 33701 w 262261"/>
              <a:gd name="connsiteY571" fmla="*/ 119067 h 196696"/>
              <a:gd name="connsiteX572" fmla="*/ 33307 w 262261"/>
              <a:gd name="connsiteY572" fmla="*/ 119067 h 196696"/>
              <a:gd name="connsiteX573" fmla="*/ 32520 w 262261"/>
              <a:gd name="connsiteY573" fmla="*/ 117362 h 196696"/>
              <a:gd name="connsiteX574" fmla="*/ 33307 w 262261"/>
              <a:gd name="connsiteY574" fmla="*/ 117362 h 196696"/>
              <a:gd name="connsiteX575" fmla="*/ 33307 w 262261"/>
              <a:gd name="connsiteY575" fmla="*/ 116969 h 196696"/>
              <a:gd name="connsiteX576" fmla="*/ 34356 w 262261"/>
              <a:gd name="connsiteY576" fmla="*/ 116575 h 196696"/>
              <a:gd name="connsiteX577" fmla="*/ 34356 w 262261"/>
              <a:gd name="connsiteY577" fmla="*/ 116182 h 196696"/>
              <a:gd name="connsiteX578" fmla="*/ 35143 w 262261"/>
              <a:gd name="connsiteY578" fmla="*/ 115920 h 196696"/>
              <a:gd name="connsiteX579" fmla="*/ 34356 w 262261"/>
              <a:gd name="connsiteY579" fmla="*/ 114871 h 196696"/>
              <a:gd name="connsiteX580" fmla="*/ 34356 w 262261"/>
              <a:gd name="connsiteY580" fmla="*/ 114084 h 196696"/>
              <a:gd name="connsiteX581" fmla="*/ 33963 w 262261"/>
              <a:gd name="connsiteY581" fmla="*/ 113428 h 196696"/>
              <a:gd name="connsiteX582" fmla="*/ 33307 w 262261"/>
              <a:gd name="connsiteY582" fmla="*/ 111986 h 196696"/>
              <a:gd name="connsiteX583" fmla="*/ 33045 w 262261"/>
              <a:gd name="connsiteY583" fmla="*/ 109101 h 196696"/>
              <a:gd name="connsiteX584" fmla="*/ 30816 w 262261"/>
              <a:gd name="connsiteY584" fmla="*/ 107003 h 196696"/>
              <a:gd name="connsiteX585" fmla="*/ 30816 w 262261"/>
              <a:gd name="connsiteY585" fmla="*/ 106347 h 196696"/>
              <a:gd name="connsiteX586" fmla="*/ 30422 w 262261"/>
              <a:gd name="connsiteY586" fmla="*/ 106347 h 196696"/>
              <a:gd name="connsiteX587" fmla="*/ 30422 w 262261"/>
              <a:gd name="connsiteY587" fmla="*/ 106741 h 196696"/>
              <a:gd name="connsiteX588" fmla="*/ 30160 w 262261"/>
              <a:gd name="connsiteY588" fmla="*/ 107003 h 196696"/>
              <a:gd name="connsiteX589" fmla="*/ 29767 w 262261"/>
              <a:gd name="connsiteY589" fmla="*/ 107790 h 196696"/>
              <a:gd name="connsiteX590" fmla="*/ 28980 w 262261"/>
              <a:gd name="connsiteY590" fmla="*/ 107790 h 196696"/>
              <a:gd name="connsiteX591" fmla="*/ 28980 w 262261"/>
              <a:gd name="connsiteY591" fmla="*/ 108183 h 196696"/>
              <a:gd name="connsiteX592" fmla="*/ 28718 w 262261"/>
              <a:gd name="connsiteY592" fmla="*/ 108445 h 196696"/>
              <a:gd name="connsiteX593" fmla="*/ 28980 w 262261"/>
              <a:gd name="connsiteY593" fmla="*/ 108839 h 196696"/>
              <a:gd name="connsiteX594" fmla="*/ 28324 w 262261"/>
              <a:gd name="connsiteY594" fmla="*/ 108839 h 196696"/>
              <a:gd name="connsiteX595" fmla="*/ 28062 w 262261"/>
              <a:gd name="connsiteY595" fmla="*/ 109101 h 196696"/>
              <a:gd name="connsiteX596" fmla="*/ 28324 w 262261"/>
              <a:gd name="connsiteY596" fmla="*/ 109101 h 196696"/>
              <a:gd name="connsiteX597" fmla="*/ 28062 w 262261"/>
              <a:gd name="connsiteY597" fmla="*/ 109494 h 196696"/>
              <a:gd name="connsiteX598" fmla="*/ 27669 w 262261"/>
              <a:gd name="connsiteY598" fmla="*/ 109494 h 196696"/>
              <a:gd name="connsiteX599" fmla="*/ 26882 w 262261"/>
              <a:gd name="connsiteY599" fmla="*/ 110281 h 196696"/>
              <a:gd name="connsiteX600" fmla="*/ 26226 w 262261"/>
              <a:gd name="connsiteY600" fmla="*/ 110543 h 196696"/>
              <a:gd name="connsiteX601" fmla="*/ 24128 w 262261"/>
              <a:gd name="connsiteY601" fmla="*/ 110937 h 196696"/>
              <a:gd name="connsiteX602" fmla="*/ 22686 w 262261"/>
              <a:gd name="connsiteY602" fmla="*/ 111986 h 196696"/>
              <a:gd name="connsiteX603" fmla="*/ 21637 w 262261"/>
              <a:gd name="connsiteY603" fmla="*/ 113428 h 196696"/>
              <a:gd name="connsiteX604" fmla="*/ 20981 w 262261"/>
              <a:gd name="connsiteY604" fmla="*/ 112641 h 196696"/>
              <a:gd name="connsiteX605" fmla="*/ 20325 w 262261"/>
              <a:gd name="connsiteY605" fmla="*/ 111724 h 196696"/>
              <a:gd name="connsiteX606" fmla="*/ 19801 w 262261"/>
              <a:gd name="connsiteY606" fmla="*/ 111724 h 196696"/>
              <a:gd name="connsiteX607" fmla="*/ 19538 w 262261"/>
              <a:gd name="connsiteY607" fmla="*/ 111724 h 196696"/>
              <a:gd name="connsiteX608" fmla="*/ 17703 w 262261"/>
              <a:gd name="connsiteY608" fmla="*/ 109888 h 196696"/>
              <a:gd name="connsiteX609" fmla="*/ 18883 w 262261"/>
              <a:gd name="connsiteY609" fmla="*/ 108445 h 196696"/>
              <a:gd name="connsiteX610" fmla="*/ 22423 w 262261"/>
              <a:gd name="connsiteY610" fmla="*/ 102151 h 196696"/>
              <a:gd name="connsiteX611" fmla="*/ 22686 w 262261"/>
              <a:gd name="connsiteY611" fmla="*/ 101364 h 196696"/>
              <a:gd name="connsiteX612" fmla="*/ 22686 w 262261"/>
              <a:gd name="connsiteY612" fmla="*/ 100184 h 196696"/>
              <a:gd name="connsiteX613" fmla="*/ 23079 w 262261"/>
              <a:gd name="connsiteY613" fmla="*/ 99266 h 196696"/>
              <a:gd name="connsiteX614" fmla="*/ 23079 w 262261"/>
              <a:gd name="connsiteY614" fmla="*/ 98086 h 196696"/>
              <a:gd name="connsiteX615" fmla="*/ 22686 w 262261"/>
              <a:gd name="connsiteY615" fmla="*/ 96775 h 196696"/>
              <a:gd name="connsiteX616" fmla="*/ 22423 w 262261"/>
              <a:gd name="connsiteY616" fmla="*/ 95332 h 196696"/>
              <a:gd name="connsiteX617" fmla="*/ 21243 w 262261"/>
              <a:gd name="connsiteY617" fmla="*/ 91792 h 196696"/>
              <a:gd name="connsiteX618" fmla="*/ 21243 w 262261"/>
              <a:gd name="connsiteY618" fmla="*/ 90743 h 196696"/>
              <a:gd name="connsiteX619" fmla="*/ 21243 w 262261"/>
              <a:gd name="connsiteY619" fmla="*/ 89694 h 196696"/>
              <a:gd name="connsiteX620" fmla="*/ 21899 w 262261"/>
              <a:gd name="connsiteY620" fmla="*/ 83924 h 196696"/>
              <a:gd name="connsiteX621" fmla="*/ 22686 w 262261"/>
              <a:gd name="connsiteY621" fmla="*/ 80908 h 196696"/>
              <a:gd name="connsiteX622" fmla="*/ 23341 w 262261"/>
              <a:gd name="connsiteY622" fmla="*/ 81170 h 196696"/>
              <a:gd name="connsiteX623" fmla="*/ 23735 w 262261"/>
              <a:gd name="connsiteY623" fmla="*/ 80908 h 196696"/>
              <a:gd name="connsiteX624" fmla="*/ 25439 w 262261"/>
              <a:gd name="connsiteY624" fmla="*/ 80908 h 196696"/>
              <a:gd name="connsiteX625" fmla="*/ 25964 w 262261"/>
              <a:gd name="connsiteY625" fmla="*/ 81170 h 196696"/>
              <a:gd name="connsiteX626" fmla="*/ 26882 w 262261"/>
              <a:gd name="connsiteY626" fmla="*/ 81170 h 196696"/>
              <a:gd name="connsiteX627" fmla="*/ 28718 w 262261"/>
              <a:gd name="connsiteY627" fmla="*/ 81563 h 196696"/>
              <a:gd name="connsiteX628" fmla="*/ 28980 w 262261"/>
              <a:gd name="connsiteY628" fmla="*/ 82219 h 196696"/>
              <a:gd name="connsiteX629" fmla="*/ 28718 w 262261"/>
              <a:gd name="connsiteY629" fmla="*/ 83662 h 196696"/>
              <a:gd name="connsiteX630" fmla="*/ 28980 w 262261"/>
              <a:gd name="connsiteY630" fmla="*/ 83924 h 196696"/>
              <a:gd name="connsiteX631" fmla="*/ 28980 w 262261"/>
              <a:gd name="connsiteY631" fmla="*/ 85104 h 196696"/>
              <a:gd name="connsiteX632" fmla="*/ 29504 w 262261"/>
              <a:gd name="connsiteY632" fmla="*/ 85366 h 196696"/>
              <a:gd name="connsiteX633" fmla="*/ 29767 w 262261"/>
              <a:gd name="connsiteY633" fmla="*/ 85366 h 196696"/>
              <a:gd name="connsiteX634" fmla="*/ 30422 w 262261"/>
              <a:gd name="connsiteY634" fmla="*/ 85104 h 196696"/>
              <a:gd name="connsiteX635" fmla="*/ 32258 w 262261"/>
              <a:gd name="connsiteY635" fmla="*/ 84711 h 196696"/>
              <a:gd name="connsiteX636" fmla="*/ 33701 w 262261"/>
              <a:gd name="connsiteY636" fmla="*/ 82219 h 196696"/>
              <a:gd name="connsiteX637" fmla="*/ 36586 w 262261"/>
              <a:gd name="connsiteY637" fmla="*/ 83924 h 196696"/>
              <a:gd name="connsiteX638" fmla="*/ 37897 w 262261"/>
              <a:gd name="connsiteY638" fmla="*/ 82219 h 196696"/>
              <a:gd name="connsiteX639" fmla="*/ 37503 w 262261"/>
              <a:gd name="connsiteY639" fmla="*/ 81826 h 196696"/>
              <a:gd name="connsiteX640" fmla="*/ 38290 w 262261"/>
              <a:gd name="connsiteY640" fmla="*/ 80908 h 196696"/>
              <a:gd name="connsiteX641" fmla="*/ 37897 w 262261"/>
              <a:gd name="connsiteY641" fmla="*/ 80908 h 196696"/>
              <a:gd name="connsiteX642" fmla="*/ 38684 w 262261"/>
              <a:gd name="connsiteY642" fmla="*/ 79465 h 196696"/>
              <a:gd name="connsiteX643" fmla="*/ 47863 w 262261"/>
              <a:gd name="connsiteY643" fmla="*/ 81170 h 196696"/>
              <a:gd name="connsiteX644" fmla="*/ 48256 w 262261"/>
              <a:gd name="connsiteY644" fmla="*/ 81170 h 196696"/>
              <a:gd name="connsiteX645" fmla="*/ 49043 w 262261"/>
              <a:gd name="connsiteY645" fmla="*/ 78941 h 196696"/>
              <a:gd name="connsiteX646" fmla="*/ 49699 w 262261"/>
              <a:gd name="connsiteY646" fmla="*/ 78023 h 196696"/>
              <a:gd name="connsiteX647" fmla="*/ 49961 w 262261"/>
              <a:gd name="connsiteY647" fmla="*/ 78023 h 196696"/>
              <a:gd name="connsiteX648" fmla="*/ 51797 w 262261"/>
              <a:gd name="connsiteY648" fmla="*/ 76843 h 196696"/>
              <a:gd name="connsiteX649" fmla="*/ 51797 w 262261"/>
              <a:gd name="connsiteY649" fmla="*/ 75925 h 196696"/>
              <a:gd name="connsiteX650" fmla="*/ 49961 w 262261"/>
              <a:gd name="connsiteY650" fmla="*/ 75925 h 196696"/>
              <a:gd name="connsiteX651" fmla="*/ 50354 w 262261"/>
              <a:gd name="connsiteY651" fmla="*/ 75269 h 196696"/>
              <a:gd name="connsiteX652" fmla="*/ 50354 w 262261"/>
              <a:gd name="connsiteY652" fmla="*/ 74089 h 196696"/>
              <a:gd name="connsiteX653" fmla="*/ 51403 w 262261"/>
              <a:gd name="connsiteY653" fmla="*/ 74089 h 196696"/>
              <a:gd name="connsiteX654" fmla="*/ 53501 w 262261"/>
              <a:gd name="connsiteY654" fmla="*/ 74482 h 196696"/>
              <a:gd name="connsiteX655" fmla="*/ 55599 w 262261"/>
              <a:gd name="connsiteY655" fmla="*/ 74482 h 196696"/>
              <a:gd name="connsiteX656" fmla="*/ 55599 w 262261"/>
              <a:gd name="connsiteY656" fmla="*/ 74089 h 196696"/>
              <a:gd name="connsiteX657" fmla="*/ 58878 w 262261"/>
              <a:gd name="connsiteY657" fmla="*/ 74089 h 196696"/>
              <a:gd name="connsiteX658" fmla="*/ 60976 w 262261"/>
              <a:gd name="connsiteY658" fmla="*/ 73827 h 196696"/>
              <a:gd name="connsiteX659" fmla="*/ 60976 w 262261"/>
              <a:gd name="connsiteY659" fmla="*/ 73302 h 196696"/>
              <a:gd name="connsiteX660" fmla="*/ 62418 w 262261"/>
              <a:gd name="connsiteY660" fmla="*/ 73302 h 196696"/>
              <a:gd name="connsiteX661" fmla="*/ 62418 w 262261"/>
              <a:gd name="connsiteY661" fmla="*/ 72384 h 196696"/>
              <a:gd name="connsiteX662" fmla="*/ 63861 w 262261"/>
              <a:gd name="connsiteY662" fmla="*/ 72384 h 196696"/>
              <a:gd name="connsiteX663" fmla="*/ 63861 w 262261"/>
              <a:gd name="connsiteY663" fmla="*/ 70942 h 196696"/>
              <a:gd name="connsiteX664" fmla="*/ 68057 w 262261"/>
              <a:gd name="connsiteY664" fmla="*/ 70942 h 196696"/>
              <a:gd name="connsiteX665" fmla="*/ 68844 w 262261"/>
              <a:gd name="connsiteY665" fmla="*/ 70942 h 196696"/>
              <a:gd name="connsiteX666" fmla="*/ 68844 w 262261"/>
              <a:gd name="connsiteY666" fmla="*/ 70286 h 196696"/>
              <a:gd name="connsiteX667" fmla="*/ 70942 w 262261"/>
              <a:gd name="connsiteY667" fmla="*/ 69499 h 196696"/>
              <a:gd name="connsiteX668" fmla="*/ 71204 w 262261"/>
              <a:gd name="connsiteY668" fmla="*/ 69499 h 196696"/>
              <a:gd name="connsiteX669" fmla="*/ 70548 w 262261"/>
              <a:gd name="connsiteY669" fmla="*/ 67664 h 196696"/>
              <a:gd name="connsiteX670" fmla="*/ 67664 w 262261"/>
              <a:gd name="connsiteY670" fmla="*/ 67664 h 196696"/>
              <a:gd name="connsiteX671" fmla="*/ 67008 w 262261"/>
              <a:gd name="connsiteY671" fmla="*/ 66221 h 196696"/>
              <a:gd name="connsiteX672" fmla="*/ 65959 w 262261"/>
              <a:gd name="connsiteY672" fmla="*/ 62025 h 196696"/>
              <a:gd name="connsiteX673" fmla="*/ 63861 w 262261"/>
              <a:gd name="connsiteY673" fmla="*/ 63205 h 196696"/>
              <a:gd name="connsiteX674" fmla="*/ 62025 w 262261"/>
              <a:gd name="connsiteY674" fmla="*/ 62812 h 196696"/>
              <a:gd name="connsiteX675" fmla="*/ 60976 w 262261"/>
              <a:gd name="connsiteY675" fmla="*/ 63205 h 196696"/>
              <a:gd name="connsiteX676" fmla="*/ 60582 w 262261"/>
              <a:gd name="connsiteY676" fmla="*/ 61369 h 196696"/>
              <a:gd name="connsiteX677" fmla="*/ 60320 w 262261"/>
              <a:gd name="connsiteY677" fmla="*/ 61369 h 196696"/>
              <a:gd name="connsiteX678" fmla="*/ 59927 w 262261"/>
              <a:gd name="connsiteY678" fmla="*/ 59140 h 196696"/>
              <a:gd name="connsiteX679" fmla="*/ 59533 w 262261"/>
              <a:gd name="connsiteY679" fmla="*/ 57435 h 196696"/>
              <a:gd name="connsiteX680" fmla="*/ 58878 w 262261"/>
              <a:gd name="connsiteY680" fmla="*/ 54944 h 196696"/>
              <a:gd name="connsiteX681" fmla="*/ 58222 w 262261"/>
              <a:gd name="connsiteY681" fmla="*/ 54288 h 196696"/>
              <a:gd name="connsiteX682" fmla="*/ 58484 w 262261"/>
              <a:gd name="connsiteY682" fmla="*/ 53239 h 196696"/>
              <a:gd name="connsiteX683" fmla="*/ 58484 w 262261"/>
              <a:gd name="connsiteY683" fmla="*/ 52846 h 196696"/>
              <a:gd name="connsiteX684" fmla="*/ 58222 w 262261"/>
              <a:gd name="connsiteY684" fmla="*/ 52846 h 196696"/>
              <a:gd name="connsiteX685" fmla="*/ 58222 w 262261"/>
              <a:gd name="connsiteY685" fmla="*/ 52059 h 196696"/>
              <a:gd name="connsiteX686" fmla="*/ 57698 w 262261"/>
              <a:gd name="connsiteY686" fmla="*/ 52059 h 196696"/>
              <a:gd name="connsiteX687" fmla="*/ 57698 w 262261"/>
              <a:gd name="connsiteY687" fmla="*/ 49961 h 196696"/>
              <a:gd name="connsiteX688" fmla="*/ 57435 w 262261"/>
              <a:gd name="connsiteY688" fmla="*/ 48912 h 196696"/>
              <a:gd name="connsiteX689" fmla="*/ 57435 w 262261"/>
              <a:gd name="connsiteY689" fmla="*/ 48650 h 196696"/>
              <a:gd name="connsiteX690" fmla="*/ 60976 w 262261"/>
              <a:gd name="connsiteY690" fmla="*/ 48912 h 196696"/>
              <a:gd name="connsiteX691" fmla="*/ 63861 w 262261"/>
              <a:gd name="connsiteY691" fmla="*/ 48650 h 196696"/>
              <a:gd name="connsiteX692" fmla="*/ 65303 w 262261"/>
              <a:gd name="connsiteY692" fmla="*/ 48125 h 196696"/>
              <a:gd name="connsiteX693" fmla="*/ 70155 w 262261"/>
              <a:gd name="connsiteY693" fmla="*/ 47207 h 196696"/>
              <a:gd name="connsiteX694" fmla="*/ 70548 w 262261"/>
              <a:gd name="connsiteY694" fmla="*/ 42486 h 196696"/>
              <a:gd name="connsiteX695" fmla="*/ 70942 w 262261"/>
              <a:gd name="connsiteY695" fmla="*/ 36192 h 196696"/>
              <a:gd name="connsiteX696" fmla="*/ 72384 w 262261"/>
              <a:gd name="connsiteY696" fmla="*/ 36192 h 196696"/>
              <a:gd name="connsiteX697" fmla="*/ 72647 w 262261"/>
              <a:gd name="connsiteY697" fmla="*/ 36192 h 196696"/>
              <a:gd name="connsiteX698" fmla="*/ 73040 w 262261"/>
              <a:gd name="connsiteY698" fmla="*/ 36192 h 196696"/>
              <a:gd name="connsiteX699" fmla="*/ 73433 w 262261"/>
              <a:gd name="connsiteY699" fmla="*/ 35930 h 196696"/>
              <a:gd name="connsiteX700" fmla="*/ 74876 w 262261"/>
              <a:gd name="connsiteY700" fmla="*/ 35405 h 196696"/>
              <a:gd name="connsiteX701" fmla="*/ 75138 w 262261"/>
              <a:gd name="connsiteY701" fmla="*/ 35930 h 196696"/>
              <a:gd name="connsiteX702" fmla="*/ 75138 w 262261"/>
              <a:gd name="connsiteY702" fmla="*/ 36192 h 196696"/>
              <a:gd name="connsiteX703" fmla="*/ 75531 w 262261"/>
              <a:gd name="connsiteY703" fmla="*/ 36192 h 196696"/>
              <a:gd name="connsiteX704" fmla="*/ 75925 w 262261"/>
              <a:gd name="connsiteY704" fmla="*/ 36192 h 196696"/>
              <a:gd name="connsiteX705" fmla="*/ 75925 w 262261"/>
              <a:gd name="connsiteY705" fmla="*/ 35930 h 196696"/>
              <a:gd name="connsiteX706" fmla="*/ 76974 w 262261"/>
              <a:gd name="connsiteY706" fmla="*/ 36586 h 196696"/>
              <a:gd name="connsiteX707" fmla="*/ 77761 w 262261"/>
              <a:gd name="connsiteY707" fmla="*/ 36586 h 196696"/>
              <a:gd name="connsiteX708" fmla="*/ 79465 w 262261"/>
              <a:gd name="connsiteY708" fmla="*/ 36586 h 196696"/>
              <a:gd name="connsiteX709" fmla="*/ 81301 w 262261"/>
              <a:gd name="connsiteY709" fmla="*/ 36586 h 196696"/>
              <a:gd name="connsiteX710" fmla="*/ 82219 w 262261"/>
              <a:gd name="connsiteY710" fmla="*/ 36192 h 196696"/>
              <a:gd name="connsiteX711" fmla="*/ 82612 w 262261"/>
              <a:gd name="connsiteY711" fmla="*/ 35930 h 196696"/>
              <a:gd name="connsiteX712" fmla="*/ 84055 w 262261"/>
              <a:gd name="connsiteY712" fmla="*/ 35143 h 196696"/>
              <a:gd name="connsiteX713" fmla="*/ 89956 w 262261"/>
              <a:gd name="connsiteY713" fmla="*/ 30554 h 196696"/>
              <a:gd name="connsiteX714" fmla="*/ 90743 w 262261"/>
              <a:gd name="connsiteY714" fmla="*/ 30160 h 196696"/>
              <a:gd name="connsiteX715" fmla="*/ 90480 w 262261"/>
              <a:gd name="connsiteY715" fmla="*/ 29767 h 196696"/>
              <a:gd name="connsiteX716" fmla="*/ 91398 w 262261"/>
              <a:gd name="connsiteY716" fmla="*/ 29767 h 196696"/>
              <a:gd name="connsiteX717" fmla="*/ 91792 w 262261"/>
              <a:gd name="connsiteY717" fmla="*/ 29767 h 196696"/>
              <a:gd name="connsiteX718" fmla="*/ 92578 w 262261"/>
              <a:gd name="connsiteY718" fmla="*/ 29767 h 196696"/>
              <a:gd name="connsiteX719" fmla="*/ 93496 w 262261"/>
              <a:gd name="connsiteY719" fmla="*/ 29767 h 196696"/>
              <a:gd name="connsiteX720" fmla="*/ 94021 w 262261"/>
              <a:gd name="connsiteY720" fmla="*/ 29767 h 196696"/>
              <a:gd name="connsiteX721" fmla="*/ 94283 w 262261"/>
              <a:gd name="connsiteY721" fmla="*/ 29767 h 196696"/>
              <a:gd name="connsiteX722" fmla="*/ 95332 w 262261"/>
              <a:gd name="connsiteY722" fmla="*/ 29504 h 196696"/>
              <a:gd name="connsiteX723" fmla="*/ 96381 w 262261"/>
              <a:gd name="connsiteY723" fmla="*/ 28849 h 196696"/>
              <a:gd name="connsiteX724" fmla="*/ 97561 w 262261"/>
              <a:gd name="connsiteY724" fmla="*/ 28324 h 196696"/>
              <a:gd name="connsiteX725" fmla="*/ 97561 w 262261"/>
              <a:gd name="connsiteY725" fmla="*/ 28062 h 196696"/>
              <a:gd name="connsiteX726" fmla="*/ 98479 w 262261"/>
              <a:gd name="connsiteY726" fmla="*/ 27406 h 196696"/>
              <a:gd name="connsiteX727" fmla="*/ 98479 w 262261"/>
              <a:gd name="connsiteY727" fmla="*/ 26882 h 196696"/>
              <a:gd name="connsiteX728" fmla="*/ 98873 w 262261"/>
              <a:gd name="connsiteY728" fmla="*/ 26620 h 196696"/>
              <a:gd name="connsiteX729" fmla="*/ 99266 w 262261"/>
              <a:gd name="connsiteY729" fmla="*/ 25570 h 196696"/>
              <a:gd name="connsiteX730" fmla="*/ 99659 w 262261"/>
              <a:gd name="connsiteY730" fmla="*/ 25570 h 196696"/>
              <a:gd name="connsiteX731" fmla="*/ 99659 w 262261"/>
              <a:gd name="connsiteY731" fmla="*/ 24784 h 196696"/>
              <a:gd name="connsiteX732" fmla="*/ 101758 w 262261"/>
              <a:gd name="connsiteY732" fmla="*/ 21243 h 196696"/>
              <a:gd name="connsiteX733" fmla="*/ 105036 w 262261"/>
              <a:gd name="connsiteY733" fmla="*/ 23079 h 196696"/>
              <a:gd name="connsiteX734" fmla="*/ 105692 w 262261"/>
              <a:gd name="connsiteY734" fmla="*/ 21768 h 196696"/>
              <a:gd name="connsiteX735" fmla="*/ 106478 w 262261"/>
              <a:gd name="connsiteY735" fmla="*/ 22030 h 196696"/>
              <a:gd name="connsiteX736" fmla="*/ 108576 w 262261"/>
              <a:gd name="connsiteY736" fmla="*/ 19145 h 196696"/>
              <a:gd name="connsiteX737" fmla="*/ 113559 w 262261"/>
              <a:gd name="connsiteY737" fmla="*/ 16785 h 196696"/>
              <a:gd name="connsiteX738" fmla="*/ 113822 w 262261"/>
              <a:gd name="connsiteY738" fmla="*/ 15605 h 196696"/>
              <a:gd name="connsiteX739" fmla="*/ 114477 w 262261"/>
              <a:gd name="connsiteY739" fmla="*/ 14687 h 196696"/>
              <a:gd name="connsiteX740" fmla="*/ 114871 w 262261"/>
              <a:gd name="connsiteY740" fmla="*/ 14687 h 196696"/>
              <a:gd name="connsiteX741" fmla="*/ 115657 w 262261"/>
              <a:gd name="connsiteY741" fmla="*/ 13506 h 196696"/>
              <a:gd name="connsiteX742" fmla="*/ 116313 w 262261"/>
              <a:gd name="connsiteY742" fmla="*/ 13244 h 196696"/>
              <a:gd name="connsiteX743" fmla="*/ 116575 w 262261"/>
              <a:gd name="connsiteY743" fmla="*/ 12720 h 196696"/>
              <a:gd name="connsiteX744" fmla="*/ 117362 w 262261"/>
              <a:gd name="connsiteY744" fmla="*/ 12720 h 196696"/>
              <a:gd name="connsiteX745" fmla="*/ 118805 w 262261"/>
              <a:gd name="connsiteY745" fmla="*/ 14162 h 196696"/>
              <a:gd name="connsiteX746" fmla="*/ 118805 w 262261"/>
              <a:gd name="connsiteY746" fmla="*/ 14687 h 196696"/>
              <a:gd name="connsiteX747" fmla="*/ 119198 w 262261"/>
              <a:gd name="connsiteY747" fmla="*/ 14162 h 196696"/>
              <a:gd name="connsiteX748" fmla="*/ 119460 w 262261"/>
              <a:gd name="connsiteY748" fmla="*/ 14162 h 196696"/>
              <a:gd name="connsiteX749" fmla="*/ 121296 w 262261"/>
              <a:gd name="connsiteY749" fmla="*/ 15342 h 196696"/>
              <a:gd name="connsiteX750" fmla="*/ 121952 w 262261"/>
              <a:gd name="connsiteY750" fmla="*/ 15342 h 196696"/>
              <a:gd name="connsiteX751" fmla="*/ 125492 w 262261"/>
              <a:gd name="connsiteY751" fmla="*/ 16785 h 196696"/>
              <a:gd name="connsiteX752" fmla="*/ 126935 w 262261"/>
              <a:gd name="connsiteY752" fmla="*/ 18096 h 196696"/>
              <a:gd name="connsiteX753" fmla="*/ 128639 w 262261"/>
              <a:gd name="connsiteY753" fmla="*/ 18490 h 196696"/>
              <a:gd name="connsiteX754" fmla="*/ 129033 w 262261"/>
              <a:gd name="connsiteY754" fmla="*/ 18883 h 196696"/>
              <a:gd name="connsiteX755" fmla="*/ 129033 w 262261"/>
              <a:gd name="connsiteY755" fmla="*/ 17703 h 196696"/>
              <a:gd name="connsiteX756" fmla="*/ 130475 w 262261"/>
              <a:gd name="connsiteY756" fmla="*/ 17440 h 196696"/>
              <a:gd name="connsiteX757" fmla="*/ 131131 w 262261"/>
              <a:gd name="connsiteY757" fmla="*/ 17703 h 196696"/>
              <a:gd name="connsiteX758" fmla="*/ 131918 w 262261"/>
              <a:gd name="connsiteY758" fmla="*/ 18096 h 196696"/>
              <a:gd name="connsiteX759" fmla="*/ 132573 w 262261"/>
              <a:gd name="connsiteY759" fmla="*/ 18490 h 196696"/>
              <a:gd name="connsiteX760" fmla="*/ 132573 w 262261"/>
              <a:gd name="connsiteY760" fmla="*/ 18096 h 196696"/>
              <a:gd name="connsiteX761" fmla="*/ 133098 w 262261"/>
              <a:gd name="connsiteY761" fmla="*/ 17703 h 196696"/>
              <a:gd name="connsiteX762" fmla="*/ 132573 w 262261"/>
              <a:gd name="connsiteY762" fmla="*/ 17440 h 196696"/>
              <a:gd name="connsiteX763" fmla="*/ 132311 w 262261"/>
              <a:gd name="connsiteY763" fmla="*/ 17440 h 196696"/>
              <a:gd name="connsiteX764" fmla="*/ 132573 w 262261"/>
              <a:gd name="connsiteY764" fmla="*/ 16785 h 196696"/>
              <a:gd name="connsiteX765" fmla="*/ 132573 w 262261"/>
              <a:gd name="connsiteY765" fmla="*/ 16129 h 196696"/>
              <a:gd name="connsiteX766" fmla="*/ 133360 w 262261"/>
              <a:gd name="connsiteY766" fmla="*/ 16129 h 196696"/>
              <a:gd name="connsiteX767" fmla="*/ 133360 w 262261"/>
              <a:gd name="connsiteY767" fmla="*/ 14687 h 196696"/>
              <a:gd name="connsiteX768" fmla="*/ 133360 w 262261"/>
              <a:gd name="connsiteY768" fmla="*/ 13506 h 196696"/>
              <a:gd name="connsiteX769" fmla="*/ 137556 w 262261"/>
              <a:gd name="connsiteY769" fmla="*/ 14687 h 196696"/>
              <a:gd name="connsiteX770" fmla="*/ 137950 w 262261"/>
              <a:gd name="connsiteY770" fmla="*/ 14687 h 196696"/>
              <a:gd name="connsiteX771" fmla="*/ 138212 w 262261"/>
              <a:gd name="connsiteY771" fmla="*/ 16129 h 196696"/>
              <a:gd name="connsiteX772" fmla="*/ 138736 w 262261"/>
              <a:gd name="connsiteY772" fmla="*/ 16129 h 196696"/>
              <a:gd name="connsiteX773" fmla="*/ 139392 w 262261"/>
              <a:gd name="connsiteY773" fmla="*/ 16391 h 196696"/>
              <a:gd name="connsiteX774" fmla="*/ 140048 w 262261"/>
              <a:gd name="connsiteY774" fmla="*/ 15605 h 196696"/>
              <a:gd name="connsiteX775" fmla="*/ 141097 w 262261"/>
              <a:gd name="connsiteY775" fmla="*/ 15342 h 196696"/>
              <a:gd name="connsiteX776" fmla="*/ 141097 w 262261"/>
              <a:gd name="connsiteY776" fmla="*/ 14687 h 196696"/>
              <a:gd name="connsiteX777" fmla="*/ 141097 w 262261"/>
              <a:gd name="connsiteY777" fmla="*/ 13900 h 196696"/>
              <a:gd name="connsiteX778" fmla="*/ 142277 w 262261"/>
              <a:gd name="connsiteY778" fmla="*/ 12720 h 196696"/>
              <a:gd name="connsiteX779" fmla="*/ 142277 w 262261"/>
              <a:gd name="connsiteY779" fmla="*/ 13244 h 196696"/>
              <a:gd name="connsiteX780" fmla="*/ 142933 w 262261"/>
              <a:gd name="connsiteY780" fmla="*/ 13244 h 196696"/>
              <a:gd name="connsiteX781" fmla="*/ 143195 w 262261"/>
              <a:gd name="connsiteY781" fmla="*/ 13900 h 196696"/>
              <a:gd name="connsiteX782" fmla="*/ 143588 w 262261"/>
              <a:gd name="connsiteY782" fmla="*/ 14949 h 196696"/>
              <a:gd name="connsiteX783" fmla="*/ 146473 w 262261"/>
              <a:gd name="connsiteY783" fmla="*/ 13506 h 196696"/>
              <a:gd name="connsiteX784" fmla="*/ 146735 w 262261"/>
              <a:gd name="connsiteY784" fmla="*/ 14162 h 196696"/>
              <a:gd name="connsiteX785" fmla="*/ 147522 w 262261"/>
              <a:gd name="connsiteY785" fmla="*/ 13900 h 196696"/>
              <a:gd name="connsiteX786" fmla="*/ 150276 w 262261"/>
              <a:gd name="connsiteY786" fmla="*/ 12457 h 196696"/>
              <a:gd name="connsiteX787" fmla="*/ 151063 w 262261"/>
              <a:gd name="connsiteY787" fmla="*/ 12457 h 196696"/>
              <a:gd name="connsiteX788" fmla="*/ 151718 w 262261"/>
              <a:gd name="connsiteY788" fmla="*/ 12457 h 196696"/>
              <a:gd name="connsiteX789" fmla="*/ 151718 w 262261"/>
              <a:gd name="connsiteY789" fmla="*/ 12064 h 196696"/>
              <a:gd name="connsiteX790" fmla="*/ 153554 w 262261"/>
              <a:gd name="connsiteY790" fmla="*/ 9310 h 196696"/>
              <a:gd name="connsiteX791" fmla="*/ 151718 w 262261"/>
              <a:gd name="connsiteY791" fmla="*/ 7081 h 196696"/>
              <a:gd name="connsiteX792" fmla="*/ 152112 w 262261"/>
              <a:gd name="connsiteY792" fmla="*/ 6425 h 196696"/>
              <a:gd name="connsiteX793" fmla="*/ 153161 w 262261"/>
              <a:gd name="connsiteY793" fmla="*/ 6819 h 196696"/>
              <a:gd name="connsiteX794" fmla="*/ 154210 w 262261"/>
              <a:gd name="connsiteY794" fmla="*/ 7868 h 196696"/>
              <a:gd name="connsiteX795" fmla="*/ 154210 w 262261"/>
              <a:gd name="connsiteY795" fmla="*/ 8261 h 196696"/>
              <a:gd name="connsiteX796" fmla="*/ 154603 w 262261"/>
              <a:gd name="connsiteY796" fmla="*/ 8524 h 196696"/>
              <a:gd name="connsiteX797" fmla="*/ 154997 w 262261"/>
              <a:gd name="connsiteY797" fmla="*/ 8261 h 196696"/>
              <a:gd name="connsiteX798" fmla="*/ 155652 w 262261"/>
              <a:gd name="connsiteY798" fmla="*/ 8261 h 196696"/>
              <a:gd name="connsiteX799" fmla="*/ 155652 w 262261"/>
              <a:gd name="connsiteY799" fmla="*/ 7868 h 196696"/>
              <a:gd name="connsiteX800" fmla="*/ 156439 w 262261"/>
              <a:gd name="connsiteY800" fmla="*/ 7606 h 196696"/>
              <a:gd name="connsiteX801" fmla="*/ 157095 w 262261"/>
              <a:gd name="connsiteY801" fmla="*/ 8524 h 196696"/>
              <a:gd name="connsiteX802" fmla="*/ 158144 w 262261"/>
              <a:gd name="connsiteY802" fmla="*/ 8261 h 196696"/>
              <a:gd name="connsiteX803" fmla="*/ 158537 w 262261"/>
              <a:gd name="connsiteY803" fmla="*/ 8261 h 196696"/>
              <a:gd name="connsiteX804" fmla="*/ 159980 w 262261"/>
              <a:gd name="connsiteY804" fmla="*/ 8261 h 196696"/>
              <a:gd name="connsiteX805" fmla="*/ 159455 w 262261"/>
              <a:gd name="connsiteY805" fmla="*/ 7868 h 196696"/>
              <a:gd name="connsiteX806" fmla="*/ 159980 w 262261"/>
              <a:gd name="connsiteY806" fmla="*/ 7606 h 196696"/>
              <a:gd name="connsiteX807" fmla="*/ 159193 w 262261"/>
              <a:gd name="connsiteY807" fmla="*/ 7081 h 196696"/>
              <a:gd name="connsiteX808" fmla="*/ 159455 w 262261"/>
              <a:gd name="connsiteY808" fmla="*/ 7081 h 196696"/>
              <a:gd name="connsiteX809" fmla="*/ 160242 w 262261"/>
              <a:gd name="connsiteY809" fmla="*/ 7081 h 196696"/>
              <a:gd name="connsiteX810" fmla="*/ 160635 w 262261"/>
              <a:gd name="connsiteY810" fmla="*/ 7081 h 196696"/>
              <a:gd name="connsiteX811" fmla="*/ 160898 w 262261"/>
              <a:gd name="connsiteY811" fmla="*/ 7606 h 196696"/>
              <a:gd name="connsiteX812" fmla="*/ 161816 w 262261"/>
              <a:gd name="connsiteY812" fmla="*/ 7081 h 196696"/>
              <a:gd name="connsiteX813" fmla="*/ 162078 w 262261"/>
              <a:gd name="connsiteY813" fmla="*/ 6819 h 196696"/>
              <a:gd name="connsiteX814" fmla="*/ 162471 w 262261"/>
              <a:gd name="connsiteY814" fmla="*/ 7081 h 196696"/>
              <a:gd name="connsiteX815" fmla="*/ 162733 w 262261"/>
              <a:gd name="connsiteY815" fmla="*/ 6819 h 196696"/>
              <a:gd name="connsiteX816" fmla="*/ 163127 w 262261"/>
              <a:gd name="connsiteY816" fmla="*/ 7606 h 196696"/>
              <a:gd name="connsiteX817" fmla="*/ 163520 w 262261"/>
              <a:gd name="connsiteY817" fmla="*/ 7606 h 196696"/>
              <a:gd name="connsiteX818" fmla="*/ 164569 w 262261"/>
              <a:gd name="connsiteY818" fmla="*/ 7081 h 196696"/>
              <a:gd name="connsiteX819" fmla="*/ 164832 w 262261"/>
              <a:gd name="connsiteY819" fmla="*/ 7081 h 196696"/>
              <a:gd name="connsiteX820" fmla="*/ 166012 w 262261"/>
              <a:gd name="connsiteY820" fmla="*/ 5770 h 196696"/>
              <a:gd name="connsiteX821" fmla="*/ 168110 w 262261"/>
              <a:gd name="connsiteY821" fmla="*/ 3278 h 196696"/>
              <a:gd name="connsiteX822" fmla="*/ 169552 w 262261"/>
              <a:gd name="connsiteY822" fmla="*/ 4065 h 196696"/>
              <a:gd name="connsiteX823" fmla="*/ 170208 w 262261"/>
              <a:gd name="connsiteY823" fmla="*/ 4065 h 196696"/>
              <a:gd name="connsiteX824" fmla="*/ 170208 w 262261"/>
              <a:gd name="connsiteY824" fmla="*/ 4721 h 196696"/>
              <a:gd name="connsiteX825" fmla="*/ 170208 w 262261"/>
              <a:gd name="connsiteY825" fmla="*/ 5376 h 196696"/>
              <a:gd name="connsiteX826" fmla="*/ 171650 w 262261"/>
              <a:gd name="connsiteY826" fmla="*/ 4721 h 196696"/>
              <a:gd name="connsiteX827" fmla="*/ 171650 w 262261"/>
              <a:gd name="connsiteY827" fmla="*/ 5376 h 196696"/>
              <a:gd name="connsiteX828" fmla="*/ 171650 w 262261"/>
              <a:gd name="connsiteY828" fmla="*/ 6163 h 196696"/>
              <a:gd name="connsiteX829" fmla="*/ 172306 w 262261"/>
              <a:gd name="connsiteY829" fmla="*/ 5376 h 196696"/>
              <a:gd name="connsiteX830" fmla="*/ 173355 w 262261"/>
              <a:gd name="connsiteY830" fmla="*/ 5376 h 196696"/>
              <a:gd name="connsiteX831" fmla="*/ 173355 w 262261"/>
              <a:gd name="connsiteY831" fmla="*/ 5770 h 196696"/>
              <a:gd name="connsiteX832" fmla="*/ 174011 w 262261"/>
              <a:gd name="connsiteY832" fmla="*/ 6819 h 196696"/>
              <a:gd name="connsiteX833" fmla="*/ 175847 w 262261"/>
              <a:gd name="connsiteY833" fmla="*/ 8524 h 196696"/>
              <a:gd name="connsiteX834" fmla="*/ 177289 w 262261"/>
              <a:gd name="connsiteY834" fmla="*/ 9704 h 196696"/>
              <a:gd name="connsiteX835" fmla="*/ 178994 w 262261"/>
              <a:gd name="connsiteY835" fmla="*/ 10753 h 196696"/>
              <a:gd name="connsiteX836" fmla="*/ 180436 w 262261"/>
              <a:gd name="connsiteY836" fmla="*/ 11802 h 196696"/>
              <a:gd name="connsiteX837" fmla="*/ 179387 w 262261"/>
              <a:gd name="connsiteY837" fmla="*/ 12720 h 196696"/>
              <a:gd name="connsiteX838" fmla="*/ 178994 w 262261"/>
              <a:gd name="connsiteY838" fmla="*/ 12457 h 196696"/>
              <a:gd name="connsiteX839" fmla="*/ 178994 w 262261"/>
              <a:gd name="connsiteY839" fmla="*/ 12720 h 196696"/>
              <a:gd name="connsiteX840" fmla="*/ 179387 w 262261"/>
              <a:gd name="connsiteY840" fmla="*/ 13244 h 196696"/>
              <a:gd name="connsiteX841" fmla="*/ 178994 w 262261"/>
              <a:gd name="connsiteY841" fmla="*/ 13244 h 196696"/>
              <a:gd name="connsiteX842" fmla="*/ 178994 w 262261"/>
              <a:gd name="connsiteY842" fmla="*/ 13506 h 196696"/>
              <a:gd name="connsiteX843" fmla="*/ 179387 w 262261"/>
              <a:gd name="connsiteY843" fmla="*/ 13506 h 196696"/>
              <a:gd name="connsiteX844" fmla="*/ 180436 w 262261"/>
              <a:gd name="connsiteY844" fmla="*/ 13900 h 196696"/>
              <a:gd name="connsiteX845" fmla="*/ 180829 w 262261"/>
              <a:gd name="connsiteY845" fmla="*/ 13900 h 196696"/>
              <a:gd name="connsiteX846" fmla="*/ 180829 w 262261"/>
              <a:gd name="connsiteY846" fmla="*/ 14162 h 196696"/>
              <a:gd name="connsiteX847" fmla="*/ 181092 w 262261"/>
              <a:gd name="connsiteY847" fmla="*/ 14162 h 196696"/>
              <a:gd name="connsiteX848" fmla="*/ 181616 w 262261"/>
              <a:gd name="connsiteY848" fmla="*/ 14162 h 196696"/>
              <a:gd name="connsiteX849" fmla="*/ 181616 w 262261"/>
              <a:gd name="connsiteY849" fmla="*/ 14687 h 196696"/>
              <a:gd name="connsiteX850" fmla="*/ 180436 w 262261"/>
              <a:gd name="connsiteY850" fmla="*/ 15342 h 196696"/>
              <a:gd name="connsiteX851" fmla="*/ 179780 w 262261"/>
              <a:gd name="connsiteY851" fmla="*/ 15605 h 196696"/>
              <a:gd name="connsiteX852" fmla="*/ 180436 w 262261"/>
              <a:gd name="connsiteY852" fmla="*/ 16785 h 196696"/>
              <a:gd name="connsiteX853" fmla="*/ 181616 w 262261"/>
              <a:gd name="connsiteY853" fmla="*/ 16129 h 196696"/>
              <a:gd name="connsiteX854" fmla="*/ 181616 w 262261"/>
              <a:gd name="connsiteY854" fmla="*/ 17047 h 196696"/>
              <a:gd name="connsiteX855" fmla="*/ 181879 w 262261"/>
              <a:gd name="connsiteY855" fmla="*/ 17047 h 196696"/>
              <a:gd name="connsiteX856" fmla="*/ 182534 w 262261"/>
              <a:gd name="connsiteY856" fmla="*/ 15605 h 196696"/>
              <a:gd name="connsiteX857" fmla="*/ 182928 w 262261"/>
              <a:gd name="connsiteY857" fmla="*/ 15605 h 196696"/>
              <a:gd name="connsiteX858" fmla="*/ 183321 w 262261"/>
              <a:gd name="connsiteY858" fmla="*/ 16391 h 196696"/>
              <a:gd name="connsiteX859" fmla="*/ 183714 w 262261"/>
              <a:gd name="connsiteY859" fmla="*/ 16129 h 196696"/>
              <a:gd name="connsiteX860" fmla="*/ 184370 w 262261"/>
              <a:gd name="connsiteY860" fmla="*/ 16391 h 196696"/>
              <a:gd name="connsiteX861" fmla="*/ 185419 w 262261"/>
              <a:gd name="connsiteY861" fmla="*/ 15605 h 196696"/>
              <a:gd name="connsiteX862" fmla="*/ 185812 w 262261"/>
              <a:gd name="connsiteY862" fmla="*/ 15605 h 196696"/>
              <a:gd name="connsiteX863" fmla="*/ 186075 w 262261"/>
              <a:gd name="connsiteY863" fmla="*/ 16391 h 196696"/>
              <a:gd name="connsiteX864" fmla="*/ 187517 w 262261"/>
              <a:gd name="connsiteY864" fmla="*/ 15605 h 196696"/>
              <a:gd name="connsiteX865" fmla="*/ 187911 w 262261"/>
              <a:gd name="connsiteY865" fmla="*/ 15342 h 196696"/>
              <a:gd name="connsiteX866" fmla="*/ 188173 w 262261"/>
              <a:gd name="connsiteY866" fmla="*/ 15342 h 196696"/>
              <a:gd name="connsiteX867" fmla="*/ 189615 w 262261"/>
              <a:gd name="connsiteY867" fmla="*/ 16391 h 196696"/>
              <a:gd name="connsiteX868" fmla="*/ 190009 w 262261"/>
              <a:gd name="connsiteY868" fmla="*/ 16391 h 196696"/>
              <a:gd name="connsiteX869" fmla="*/ 190402 w 262261"/>
              <a:gd name="connsiteY869" fmla="*/ 16785 h 196696"/>
              <a:gd name="connsiteX870" fmla="*/ 192631 w 262261"/>
              <a:gd name="connsiteY870" fmla="*/ 17440 h 196696"/>
              <a:gd name="connsiteX871" fmla="*/ 193287 w 262261"/>
              <a:gd name="connsiteY871" fmla="*/ 17703 h 196696"/>
              <a:gd name="connsiteX872" fmla="*/ 193549 w 262261"/>
              <a:gd name="connsiteY872" fmla="*/ 16785 h 196696"/>
              <a:gd name="connsiteX873" fmla="*/ 194074 w 262261"/>
              <a:gd name="connsiteY873" fmla="*/ 17047 h 196696"/>
              <a:gd name="connsiteX874" fmla="*/ 194074 w 262261"/>
              <a:gd name="connsiteY874" fmla="*/ 17440 h 196696"/>
              <a:gd name="connsiteX875" fmla="*/ 194336 w 262261"/>
              <a:gd name="connsiteY875" fmla="*/ 17440 h 196696"/>
              <a:gd name="connsiteX876" fmla="*/ 194729 w 262261"/>
              <a:gd name="connsiteY876" fmla="*/ 17703 h 196696"/>
              <a:gd name="connsiteX877" fmla="*/ 196172 w 262261"/>
              <a:gd name="connsiteY877" fmla="*/ 17047 h 196696"/>
              <a:gd name="connsiteX878" fmla="*/ 196434 w 262261"/>
              <a:gd name="connsiteY878" fmla="*/ 16785 h 196696"/>
              <a:gd name="connsiteX879" fmla="*/ 196172 w 262261"/>
              <a:gd name="connsiteY879" fmla="*/ 16391 h 196696"/>
              <a:gd name="connsiteX880" fmla="*/ 197614 w 262261"/>
              <a:gd name="connsiteY880" fmla="*/ 15605 h 196696"/>
              <a:gd name="connsiteX881" fmla="*/ 198926 w 262261"/>
              <a:gd name="connsiteY881" fmla="*/ 14949 h 196696"/>
              <a:gd name="connsiteX882" fmla="*/ 198926 w 262261"/>
              <a:gd name="connsiteY882" fmla="*/ 14162 h 196696"/>
              <a:gd name="connsiteX883" fmla="*/ 199319 w 262261"/>
              <a:gd name="connsiteY883" fmla="*/ 13900 h 196696"/>
              <a:gd name="connsiteX884" fmla="*/ 199319 w 262261"/>
              <a:gd name="connsiteY884" fmla="*/ 13244 h 196696"/>
              <a:gd name="connsiteX885" fmla="*/ 199975 w 262261"/>
              <a:gd name="connsiteY885" fmla="*/ 13244 h 196696"/>
              <a:gd name="connsiteX886" fmla="*/ 200368 w 262261"/>
              <a:gd name="connsiteY886" fmla="*/ 13900 h 196696"/>
              <a:gd name="connsiteX887" fmla="*/ 201155 w 262261"/>
              <a:gd name="connsiteY887" fmla="*/ 14687 h 196696"/>
              <a:gd name="connsiteX888" fmla="*/ 202466 w 262261"/>
              <a:gd name="connsiteY888" fmla="*/ 12720 h 196696"/>
              <a:gd name="connsiteX889" fmla="*/ 203253 w 262261"/>
              <a:gd name="connsiteY889" fmla="*/ 11802 h 196696"/>
              <a:gd name="connsiteX890" fmla="*/ 203909 w 262261"/>
              <a:gd name="connsiteY890" fmla="*/ 12064 h 196696"/>
              <a:gd name="connsiteX891" fmla="*/ 204171 w 262261"/>
              <a:gd name="connsiteY891" fmla="*/ 11802 h 196696"/>
              <a:gd name="connsiteX892" fmla="*/ 204695 w 262261"/>
              <a:gd name="connsiteY892" fmla="*/ 11408 h 196696"/>
              <a:gd name="connsiteX893" fmla="*/ 205351 w 262261"/>
              <a:gd name="connsiteY893" fmla="*/ 12064 h 196696"/>
              <a:gd name="connsiteX894" fmla="*/ 206007 w 262261"/>
              <a:gd name="connsiteY894" fmla="*/ 12064 h 196696"/>
              <a:gd name="connsiteX895" fmla="*/ 206793 w 262261"/>
              <a:gd name="connsiteY895" fmla="*/ 12720 h 196696"/>
              <a:gd name="connsiteX896" fmla="*/ 207449 w 262261"/>
              <a:gd name="connsiteY896" fmla="*/ 13244 h 196696"/>
              <a:gd name="connsiteX897" fmla="*/ 207449 w 262261"/>
              <a:gd name="connsiteY897" fmla="*/ 12720 h 196696"/>
              <a:gd name="connsiteX898" fmla="*/ 208498 w 262261"/>
              <a:gd name="connsiteY898" fmla="*/ 12457 h 196696"/>
              <a:gd name="connsiteX899" fmla="*/ 209809 w 262261"/>
              <a:gd name="connsiteY899" fmla="*/ 12457 h 196696"/>
              <a:gd name="connsiteX900" fmla="*/ 209809 w 262261"/>
              <a:gd name="connsiteY900" fmla="*/ 11408 h 196696"/>
              <a:gd name="connsiteX901" fmla="*/ 210990 w 262261"/>
              <a:gd name="connsiteY901" fmla="*/ 10753 h 196696"/>
              <a:gd name="connsiteX902" fmla="*/ 210596 w 262261"/>
              <a:gd name="connsiteY902" fmla="*/ 10359 h 196696"/>
              <a:gd name="connsiteX903" fmla="*/ 211252 w 262261"/>
              <a:gd name="connsiteY903" fmla="*/ 9966 h 196696"/>
              <a:gd name="connsiteX904" fmla="*/ 213350 w 262261"/>
              <a:gd name="connsiteY904" fmla="*/ 8261 h 196696"/>
              <a:gd name="connsiteX905" fmla="*/ 213874 w 262261"/>
              <a:gd name="connsiteY905" fmla="*/ 8261 h 196696"/>
              <a:gd name="connsiteX906" fmla="*/ 214792 w 262261"/>
              <a:gd name="connsiteY906" fmla="*/ 8261 h 196696"/>
              <a:gd name="connsiteX907" fmla="*/ 214792 w 262261"/>
              <a:gd name="connsiteY907" fmla="*/ 8524 h 196696"/>
              <a:gd name="connsiteX908" fmla="*/ 215579 w 262261"/>
              <a:gd name="connsiteY908" fmla="*/ 8261 h 196696"/>
              <a:gd name="connsiteX909" fmla="*/ 215973 w 262261"/>
              <a:gd name="connsiteY909" fmla="*/ 8524 h 196696"/>
              <a:gd name="connsiteX910" fmla="*/ 217677 w 262261"/>
              <a:gd name="connsiteY910" fmla="*/ 9966 h 196696"/>
              <a:gd name="connsiteX911" fmla="*/ 219120 w 262261"/>
              <a:gd name="connsiteY911" fmla="*/ 9310 h 196696"/>
              <a:gd name="connsiteX912" fmla="*/ 219775 w 262261"/>
              <a:gd name="connsiteY912" fmla="*/ 10359 h 196696"/>
              <a:gd name="connsiteX913" fmla="*/ 220956 w 262261"/>
              <a:gd name="connsiteY913" fmla="*/ 9966 h 196696"/>
              <a:gd name="connsiteX914" fmla="*/ 221349 w 262261"/>
              <a:gd name="connsiteY914" fmla="*/ 8524 h 196696"/>
              <a:gd name="connsiteX915" fmla="*/ 222267 w 262261"/>
              <a:gd name="connsiteY915" fmla="*/ 7606 h 196696"/>
              <a:gd name="connsiteX916" fmla="*/ 222791 w 262261"/>
              <a:gd name="connsiteY916" fmla="*/ 7606 h 196696"/>
              <a:gd name="connsiteX917" fmla="*/ 222791 w 262261"/>
              <a:gd name="connsiteY917" fmla="*/ 7081 h 196696"/>
              <a:gd name="connsiteX918" fmla="*/ 223054 w 262261"/>
              <a:gd name="connsiteY918" fmla="*/ 6819 h 196696"/>
              <a:gd name="connsiteX919" fmla="*/ 223054 w 262261"/>
              <a:gd name="connsiteY919" fmla="*/ 7868 h 196696"/>
              <a:gd name="connsiteX920" fmla="*/ 223447 w 262261"/>
              <a:gd name="connsiteY920" fmla="*/ 8524 h 196696"/>
              <a:gd name="connsiteX921" fmla="*/ 224103 w 262261"/>
              <a:gd name="connsiteY921" fmla="*/ 9048 h 196696"/>
              <a:gd name="connsiteX922" fmla="*/ 224496 w 262261"/>
              <a:gd name="connsiteY922" fmla="*/ 9310 h 196696"/>
              <a:gd name="connsiteX923" fmla="*/ 224496 w 262261"/>
              <a:gd name="connsiteY923" fmla="*/ 9966 h 196696"/>
              <a:gd name="connsiteX924" fmla="*/ 225152 w 262261"/>
              <a:gd name="connsiteY924" fmla="*/ 10359 h 196696"/>
              <a:gd name="connsiteX925" fmla="*/ 225545 w 262261"/>
              <a:gd name="connsiteY925" fmla="*/ 10359 h 196696"/>
              <a:gd name="connsiteX926" fmla="*/ 225807 w 262261"/>
              <a:gd name="connsiteY926" fmla="*/ 9966 h 196696"/>
              <a:gd name="connsiteX927" fmla="*/ 226988 w 262261"/>
              <a:gd name="connsiteY927" fmla="*/ 10359 h 196696"/>
              <a:gd name="connsiteX928" fmla="*/ 227250 w 262261"/>
              <a:gd name="connsiteY928" fmla="*/ 9966 h 196696"/>
              <a:gd name="connsiteX929" fmla="*/ 227250 w 262261"/>
              <a:gd name="connsiteY929" fmla="*/ 9704 h 196696"/>
              <a:gd name="connsiteX930" fmla="*/ 228037 w 262261"/>
              <a:gd name="connsiteY930" fmla="*/ 9704 h 196696"/>
              <a:gd name="connsiteX931" fmla="*/ 228692 w 262261"/>
              <a:gd name="connsiteY931" fmla="*/ 8524 h 196696"/>
              <a:gd name="connsiteX932" fmla="*/ 229872 w 262261"/>
              <a:gd name="connsiteY932" fmla="*/ 7606 h 196696"/>
              <a:gd name="connsiteX933" fmla="*/ 230790 w 262261"/>
              <a:gd name="connsiteY933" fmla="*/ 7081 h 196696"/>
              <a:gd name="connsiteX934" fmla="*/ 231184 w 262261"/>
              <a:gd name="connsiteY934" fmla="*/ 7081 h 196696"/>
              <a:gd name="connsiteX935" fmla="*/ 232233 w 262261"/>
              <a:gd name="connsiteY935" fmla="*/ 5770 h 196696"/>
              <a:gd name="connsiteX936" fmla="*/ 232626 w 262261"/>
              <a:gd name="connsiteY936" fmla="*/ 5376 h 196696"/>
              <a:gd name="connsiteX937" fmla="*/ 234069 w 262261"/>
              <a:gd name="connsiteY937" fmla="*/ 4721 h 196696"/>
              <a:gd name="connsiteX938" fmla="*/ 234724 w 262261"/>
              <a:gd name="connsiteY938" fmla="*/ 4327 h 196696"/>
              <a:gd name="connsiteX939" fmla="*/ 235773 w 262261"/>
              <a:gd name="connsiteY939" fmla="*/ 3672 h 196696"/>
              <a:gd name="connsiteX940" fmla="*/ 236429 w 262261"/>
              <a:gd name="connsiteY940" fmla="*/ 4721 h 196696"/>
              <a:gd name="connsiteX941" fmla="*/ 236167 w 262261"/>
              <a:gd name="connsiteY941" fmla="*/ 4983 h 196696"/>
              <a:gd name="connsiteX942" fmla="*/ 236167 w 262261"/>
              <a:gd name="connsiteY942" fmla="*/ 5770 h 196696"/>
              <a:gd name="connsiteX943" fmla="*/ 236429 w 262261"/>
              <a:gd name="connsiteY943" fmla="*/ 6163 h 196696"/>
              <a:gd name="connsiteX944" fmla="*/ 237609 w 262261"/>
              <a:gd name="connsiteY944" fmla="*/ 5376 h 196696"/>
              <a:gd name="connsiteX945" fmla="*/ 237871 w 262261"/>
              <a:gd name="connsiteY945" fmla="*/ 5770 h 196696"/>
              <a:gd name="connsiteX946" fmla="*/ 238265 w 262261"/>
              <a:gd name="connsiteY946" fmla="*/ 5770 h 196696"/>
              <a:gd name="connsiteX947" fmla="*/ 238658 w 262261"/>
              <a:gd name="connsiteY947" fmla="*/ 5376 h 196696"/>
              <a:gd name="connsiteX948" fmla="*/ 239052 w 262261"/>
              <a:gd name="connsiteY948" fmla="*/ 4983 h 196696"/>
              <a:gd name="connsiteX949" fmla="*/ 239052 w 262261"/>
              <a:gd name="connsiteY949" fmla="*/ 5376 h 196696"/>
              <a:gd name="connsiteX950" fmla="*/ 239052 w 262261"/>
              <a:gd name="connsiteY950" fmla="*/ 6163 h 196696"/>
              <a:gd name="connsiteX951" fmla="*/ 239052 w 262261"/>
              <a:gd name="connsiteY951" fmla="*/ 6425 h 196696"/>
              <a:gd name="connsiteX952" fmla="*/ 239707 w 262261"/>
              <a:gd name="connsiteY952" fmla="*/ 7081 h 196696"/>
              <a:gd name="connsiteX953" fmla="*/ 239969 w 262261"/>
              <a:gd name="connsiteY953" fmla="*/ 6819 h 196696"/>
              <a:gd name="connsiteX954" fmla="*/ 240494 w 262261"/>
              <a:gd name="connsiteY954" fmla="*/ 6425 h 196696"/>
              <a:gd name="connsiteX955" fmla="*/ 241150 w 262261"/>
              <a:gd name="connsiteY955" fmla="*/ 6163 h 196696"/>
              <a:gd name="connsiteX956" fmla="*/ 241412 w 262261"/>
              <a:gd name="connsiteY956" fmla="*/ 6425 h 196696"/>
              <a:gd name="connsiteX957" fmla="*/ 241805 w 262261"/>
              <a:gd name="connsiteY957" fmla="*/ 6163 h 196696"/>
              <a:gd name="connsiteX958" fmla="*/ 242068 w 262261"/>
              <a:gd name="connsiteY958" fmla="*/ 5770 h 196696"/>
              <a:gd name="connsiteX959" fmla="*/ 242592 w 262261"/>
              <a:gd name="connsiteY959" fmla="*/ 6163 h 196696"/>
              <a:gd name="connsiteX960" fmla="*/ 242854 w 262261"/>
              <a:gd name="connsiteY960" fmla="*/ 6163 h 196696"/>
              <a:gd name="connsiteX961" fmla="*/ 242854 w 262261"/>
              <a:gd name="connsiteY961" fmla="*/ 5770 h 196696"/>
              <a:gd name="connsiteX962" fmla="*/ 242854 w 262261"/>
              <a:gd name="connsiteY962" fmla="*/ 5376 h 196696"/>
              <a:gd name="connsiteX963" fmla="*/ 243248 w 262261"/>
              <a:gd name="connsiteY963" fmla="*/ 5376 h 196696"/>
              <a:gd name="connsiteX964" fmla="*/ 242854 w 262261"/>
              <a:gd name="connsiteY964" fmla="*/ 4983 h 196696"/>
              <a:gd name="connsiteX965" fmla="*/ 243248 w 262261"/>
              <a:gd name="connsiteY965" fmla="*/ 4983 h 196696"/>
              <a:gd name="connsiteX966" fmla="*/ 242592 w 262261"/>
              <a:gd name="connsiteY966" fmla="*/ 4721 h 196696"/>
              <a:gd name="connsiteX967" fmla="*/ 242854 w 262261"/>
              <a:gd name="connsiteY967" fmla="*/ 4327 h 196696"/>
              <a:gd name="connsiteX968" fmla="*/ 243248 w 262261"/>
              <a:gd name="connsiteY968" fmla="*/ 4327 h 196696"/>
              <a:gd name="connsiteX969" fmla="*/ 243248 w 262261"/>
              <a:gd name="connsiteY969" fmla="*/ 4721 h 196696"/>
              <a:gd name="connsiteX970" fmla="*/ 243510 w 262261"/>
              <a:gd name="connsiteY970" fmla="*/ 4721 h 196696"/>
              <a:gd name="connsiteX971" fmla="*/ 243510 w 262261"/>
              <a:gd name="connsiteY971" fmla="*/ 4065 h 196696"/>
              <a:gd name="connsiteX972" fmla="*/ 244035 w 262261"/>
              <a:gd name="connsiteY972" fmla="*/ 3672 h 196696"/>
              <a:gd name="connsiteX973" fmla="*/ 244297 w 262261"/>
              <a:gd name="connsiteY973" fmla="*/ 3278 h 196696"/>
              <a:gd name="connsiteX974" fmla="*/ 244297 w 262261"/>
              <a:gd name="connsiteY974" fmla="*/ 2885 h 196696"/>
              <a:gd name="connsiteX975" fmla="*/ 244690 w 262261"/>
              <a:gd name="connsiteY975" fmla="*/ 2885 h 196696"/>
              <a:gd name="connsiteX976" fmla="*/ 244952 w 262261"/>
              <a:gd name="connsiteY976" fmla="*/ 2623 h 196696"/>
              <a:gd name="connsiteX977" fmla="*/ 245608 w 262261"/>
              <a:gd name="connsiteY977" fmla="*/ 2229 h 196696"/>
              <a:gd name="connsiteX978" fmla="*/ 246395 w 262261"/>
              <a:gd name="connsiteY978" fmla="*/ 2623 h 196696"/>
              <a:gd name="connsiteX979" fmla="*/ 247444 w 262261"/>
              <a:gd name="connsiteY979" fmla="*/ 1967 h 196696"/>
              <a:gd name="connsiteX980" fmla="*/ 247444 w 262261"/>
              <a:gd name="connsiteY980" fmla="*/ 2229 h 196696"/>
              <a:gd name="connsiteX981" fmla="*/ 247444 w 262261"/>
              <a:gd name="connsiteY981" fmla="*/ 2885 h 196696"/>
              <a:gd name="connsiteX982" fmla="*/ 247837 w 262261"/>
              <a:gd name="connsiteY982" fmla="*/ 2885 h 196696"/>
              <a:gd name="connsiteX983" fmla="*/ 248231 w 262261"/>
              <a:gd name="connsiteY983" fmla="*/ 2623 h 196696"/>
              <a:gd name="connsiteX984" fmla="*/ 248493 w 262261"/>
              <a:gd name="connsiteY984" fmla="*/ 2623 h 196696"/>
              <a:gd name="connsiteX985" fmla="*/ 248886 w 262261"/>
              <a:gd name="connsiteY985" fmla="*/ 2885 h 196696"/>
              <a:gd name="connsiteX986" fmla="*/ 248886 w 262261"/>
              <a:gd name="connsiteY986" fmla="*/ 3278 h 196696"/>
              <a:gd name="connsiteX987" fmla="*/ 249673 w 262261"/>
              <a:gd name="connsiteY987" fmla="*/ 2229 h 196696"/>
              <a:gd name="connsiteX988" fmla="*/ 250329 w 262261"/>
              <a:gd name="connsiteY988" fmla="*/ 1967 h 196696"/>
              <a:gd name="connsiteX989" fmla="*/ 250067 w 262261"/>
              <a:gd name="connsiteY989" fmla="*/ 1442 h 196696"/>
              <a:gd name="connsiteX990" fmla="*/ 248886 w 262261"/>
              <a:gd name="connsiteY990" fmla="*/ 1967 h 196696"/>
              <a:gd name="connsiteX991" fmla="*/ 249149 w 262261"/>
              <a:gd name="connsiteY991" fmla="*/ 1180 h 196696"/>
              <a:gd name="connsiteX992" fmla="*/ 249149 w 262261"/>
              <a:gd name="connsiteY992" fmla="*/ 787 h 196696"/>
              <a:gd name="connsiteX993" fmla="*/ 250067 w 262261"/>
              <a:gd name="connsiteY993" fmla="*/ 787 h 196696"/>
              <a:gd name="connsiteX994" fmla="*/ 249149 w 262261"/>
              <a:gd name="connsiteY994" fmla="*/ 525 h 196696"/>
              <a:gd name="connsiteX995" fmla="*/ 249149 w 262261"/>
              <a:gd name="connsiteY995" fmla="*/ 0 h 196696"/>
              <a:gd name="connsiteX996" fmla="*/ 249673 w 262261"/>
              <a:gd name="connsiteY996" fmla="*/ 0 h 196696"/>
              <a:gd name="connsiteX997" fmla="*/ 250067 w 262261"/>
              <a:gd name="connsiteY997" fmla="*/ 525 h 196696"/>
              <a:gd name="connsiteX998" fmla="*/ 251509 w 262261"/>
              <a:gd name="connsiteY998" fmla="*/ 525 h 196696"/>
              <a:gd name="connsiteX999" fmla="*/ 251509 w 262261"/>
              <a:gd name="connsiteY999" fmla="*/ 1180 h 196696"/>
              <a:gd name="connsiteX1000" fmla="*/ 251509 w 262261"/>
              <a:gd name="connsiteY1000" fmla="*/ 1442 h 196696"/>
              <a:gd name="connsiteX1001" fmla="*/ 251771 w 262261"/>
              <a:gd name="connsiteY1001" fmla="*/ 1442 h 196696"/>
              <a:gd name="connsiteX1002" fmla="*/ 252165 w 262261"/>
              <a:gd name="connsiteY1002" fmla="*/ 1967 h 196696"/>
              <a:gd name="connsiteX1003" fmla="*/ 252820 w 262261"/>
              <a:gd name="connsiteY1003" fmla="*/ 525 h 196696"/>
              <a:gd name="connsiteX1004" fmla="*/ 253214 w 262261"/>
              <a:gd name="connsiteY1004" fmla="*/ 787 h 196696"/>
              <a:gd name="connsiteX1005" fmla="*/ 254263 w 262261"/>
              <a:gd name="connsiteY1005" fmla="*/ 0 h 196696"/>
              <a:gd name="connsiteX1006" fmla="*/ 254263 w 262261"/>
              <a:gd name="connsiteY1006" fmla="*/ 787 h 196696"/>
              <a:gd name="connsiteX1007" fmla="*/ 255312 w 262261"/>
              <a:gd name="connsiteY1007" fmla="*/ 2229 h 196696"/>
              <a:gd name="connsiteX1008" fmla="*/ 256754 w 262261"/>
              <a:gd name="connsiteY1008" fmla="*/ 1180 h 196696"/>
              <a:gd name="connsiteX1009" fmla="*/ 257410 w 262261"/>
              <a:gd name="connsiteY1009" fmla="*/ 1442 h 196696"/>
              <a:gd name="connsiteX1010" fmla="*/ 257148 w 262261"/>
              <a:gd name="connsiteY1010" fmla="*/ 2229 h 196696"/>
              <a:gd name="connsiteX1011" fmla="*/ 257148 w 262261"/>
              <a:gd name="connsiteY1011" fmla="*/ 3278 h 196696"/>
              <a:gd name="connsiteX1012" fmla="*/ 257410 w 262261"/>
              <a:gd name="connsiteY1012" fmla="*/ 2885 h 196696"/>
              <a:gd name="connsiteX1013" fmla="*/ 257410 w 262261"/>
              <a:gd name="connsiteY1013" fmla="*/ 4065 h 196696"/>
              <a:gd name="connsiteX1014" fmla="*/ 257803 w 262261"/>
              <a:gd name="connsiteY1014" fmla="*/ 3278 h 196696"/>
              <a:gd name="connsiteX1015" fmla="*/ 258066 w 262261"/>
              <a:gd name="connsiteY1015" fmla="*/ 3672 h 196696"/>
              <a:gd name="connsiteX1016" fmla="*/ 258590 w 262261"/>
              <a:gd name="connsiteY1016" fmla="*/ 3278 h 196696"/>
              <a:gd name="connsiteX1017" fmla="*/ 258852 w 262261"/>
              <a:gd name="connsiteY1017" fmla="*/ 3672 h 196696"/>
              <a:gd name="connsiteX1018" fmla="*/ 258590 w 262261"/>
              <a:gd name="connsiteY1018" fmla="*/ 4065 h 196696"/>
              <a:gd name="connsiteX1019" fmla="*/ 259246 w 262261"/>
              <a:gd name="connsiteY1019" fmla="*/ 4065 h 196696"/>
              <a:gd name="connsiteX1020" fmla="*/ 259901 w 262261"/>
              <a:gd name="connsiteY1020" fmla="*/ 2623 h 196696"/>
              <a:gd name="connsiteX1021" fmla="*/ 261344 w 262261"/>
              <a:gd name="connsiteY1021" fmla="*/ 2885 h 196696"/>
              <a:gd name="connsiteX1022" fmla="*/ 261344 w 262261"/>
              <a:gd name="connsiteY1022" fmla="*/ 3278 h 196696"/>
              <a:gd name="connsiteX1023" fmla="*/ 260688 w 262261"/>
              <a:gd name="connsiteY1023" fmla="*/ 3672 h 196696"/>
              <a:gd name="connsiteX1024" fmla="*/ 260950 w 262261"/>
              <a:gd name="connsiteY1024" fmla="*/ 4065 h 196696"/>
              <a:gd name="connsiteX1025" fmla="*/ 262393 w 262261"/>
              <a:gd name="connsiteY1025" fmla="*/ 4327 h 196696"/>
              <a:gd name="connsiteX1026" fmla="*/ 262393 w 262261"/>
              <a:gd name="connsiteY1026" fmla="*/ 4721 h 196696"/>
              <a:gd name="connsiteX1027" fmla="*/ 261606 w 262261"/>
              <a:gd name="connsiteY1027" fmla="*/ 5770 h 196696"/>
              <a:gd name="connsiteX1028" fmla="*/ 262393 w 262261"/>
              <a:gd name="connsiteY1028" fmla="*/ 5770 h 196696"/>
              <a:gd name="connsiteX1029" fmla="*/ 263049 w 262261"/>
              <a:gd name="connsiteY1029" fmla="*/ 6819 h 196696"/>
              <a:gd name="connsiteX1030" fmla="*/ 264491 w 262261"/>
              <a:gd name="connsiteY1030" fmla="*/ 9704 h 196696"/>
              <a:gd name="connsiteX1031" fmla="*/ 263835 w 262261"/>
              <a:gd name="connsiteY1031" fmla="*/ 10359 h 196696"/>
              <a:gd name="connsiteX1032" fmla="*/ 263835 w 262261"/>
              <a:gd name="connsiteY1032" fmla="*/ 11408 h 196696"/>
              <a:gd name="connsiteX1033" fmla="*/ 263442 w 262261"/>
              <a:gd name="connsiteY1033" fmla="*/ 11802 h 196696"/>
              <a:gd name="connsiteX1034" fmla="*/ 263442 w 262261"/>
              <a:gd name="connsiteY1034" fmla="*/ 12457 h 196696"/>
              <a:gd name="connsiteX1035" fmla="*/ 262786 w 262261"/>
              <a:gd name="connsiteY1035" fmla="*/ 13506 h 196696"/>
              <a:gd name="connsiteX1036" fmla="*/ 261606 w 262261"/>
              <a:gd name="connsiteY1036" fmla="*/ 14949 h 196696"/>
              <a:gd name="connsiteX1037" fmla="*/ 260950 w 262261"/>
              <a:gd name="connsiteY1037" fmla="*/ 15342 h 196696"/>
              <a:gd name="connsiteX1038" fmla="*/ 260295 w 262261"/>
              <a:gd name="connsiteY1038" fmla="*/ 16391 h 196696"/>
              <a:gd name="connsiteX1039" fmla="*/ 259901 w 262261"/>
              <a:gd name="connsiteY1039" fmla="*/ 17440 h 196696"/>
              <a:gd name="connsiteX1040" fmla="*/ 260688 w 262261"/>
              <a:gd name="connsiteY1040" fmla="*/ 18096 h 196696"/>
              <a:gd name="connsiteX1041" fmla="*/ 261606 w 262261"/>
              <a:gd name="connsiteY1041" fmla="*/ 18096 h 196696"/>
              <a:gd name="connsiteX1042" fmla="*/ 262131 w 262261"/>
              <a:gd name="connsiteY1042" fmla="*/ 18490 h 196696"/>
              <a:gd name="connsiteX1043" fmla="*/ 261344 w 262261"/>
              <a:gd name="connsiteY1043" fmla="*/ 18883 h 196696"/>
              <a:gd name="connsiteX1044" fmla="*/ 260950 w 262261"/>
              <a:gd name="connsiteY1044" fmla="*/ 19801 h 196696"/>
              <a:gd name="connsiteX1045" fmla="*/ 260688 w 262261"/>
              <a:gd name="connsiteY1045" fmla="*/ 19801 h 196696"/>
              <a:gd name="connsiteX1046" fmla="*/ 260295 w 262261"/>
              <a:gd name="connsiteY1046" fmla="*/ 20981 h 196696"/>
              <a:gd name="connsiteX1047" fmla="*/ 260688 w 262261"/>
              <a:gd name="connsiteY1047" fmla="*/ 21243 h 196696"/>
              <a:gd name="connsiteX1048" fmla="*/ 260295 w 262261"/>
              <a:gd name="connsiteY1048" fmla="*/ 22030 h 196696"/>
              <a:gd name="connsiteX1049" fmla="*/ 259246 w 262261"/>
              <a:gd name="connsiteY1049" fmla="*/ 22686 h 196696"/>
              <a:gd name="connsiteX1050" fmla="*/ 259246 w 262261"/>
              <a:gd name="connsiteY1050" fmla="*/ 23079 h 196696"/>
              <a:gd name="connsiteX1051" fmla="*/ 258852 w 262261"/>
              <a:gd name="connsiteY1051" fmla="*/ 24128 h 196696"/>
              <a:gd name="connsiteX1052" fmla="*/ 259246 w 262261"/>
              <a:gd name="connsiteY1052" fmla="*/ 24784 h 196696"/>
              <a:gd name="connsiteX1053" fmla="*/ 259901 w 262261"/>
              <a:gd name="connsiteY1053" fmla="*/ 24521 h 196696"/>
              <a:gd name="connsiteX1054" fmla="*/ 260295 w 262261"/>
              <a:gd name="connsiteY1054" fmla="*/ 25177 h 196696"/>
              <a:gd name="connsiteX1055" fmla="*/ 259901 w 262261"/>
              <a:gd name="connsiteY1055" fmla="*/ 26620 h 196696"/>
              <a:gd name="connsiteX1056" fmla="*/ 259901 w 262261"/>
              <a:gd name="connsiteY1056" fmla="*/ 27406 h 196696"/>
              <a:gd name="connsiteX1057" fmla="*/ 260688 w 262261"/>
              <a:gd name="connsiteY1057" fmla="*/ 27406 h 196696"/>
              <a:gd name="connsiteX1058" fmla="*/ 260688 w 262261"/>
              <a:gd name="connsiteY1058" fmla="*/ 26882 h 196696"/>
              <a:gd name="connsiteX1059" fmla="*/ 261344 w 262261"/>
              <a:gd name="connsiteY1059" fmla="*/ 26620 h 196696"/>
              <a:gd name="connsiteX1060" fmla="*/ 262131 w 262261"/>
              <a:gd name="connsiteY1060" fmla="*/ 26620 h 196696"/>
              <a:gd name="connsiteX1061" fmla="*/ 262131 w 262261"/>
              <a:gd name="connsiteY1061" fmla="*/ 28062 h 196696"/>
              <a:gd name="connsiteX1062" fmla="*/ 262393 w 262261"/>
              <a:gd name="connsiteY1062" fmla="*/ 28062 h 196696"/>
              <a:gd name="connsiteX1063" fmla="*/ 262786 w 262261"/>
              <a:gd name="connsiteY1063" fmla="*/ 29111 h 196696"/>
              <a:gd name="connsiteX1064" fmla="*/ 263442 w 262261"/>
              <a:gd name="connsiteY1064" fmla="*/ 30160 h 196696"/>
              <a:gd name="connsiteX1065" fmla="*/ 264491 w 262261"/>
              <a:gd name="connsiteY1065" fmla="*/ 30554 h 196696"/>
              <a:gd name="connsiteX1066" fmla="*/ 265671 w 262261"/>
              <a:gd name="connsiteY1066" fmla="*/ 31209 h 196696"/>
              <a:gd name="connsiteX1067" fmla="*/ 266327 w 262261"/>
              <a:gd name="connsiteY1067" fmla="*/ 32652 h 196696"/>
              <a:gd name="connsiteX1068" fmla="*/ 265933 w 262261"/>
              <a:gd name="connsiteY1068" fmla="*/ 33045 h 196696"/>
              <a:gd name="connsiteX1069" fmla="*/ 266327 w 262261"/>
              <a:gd name="connsiteY1069" fmla="*/ 33307 h 196696"/>
              <a:gd name="connsiteX1070" fmla="*/ 265933 w 262261"/>
              <a:gd name="connsiteY1070" fmla="*/ 33963 h 196696"/>
              <a:gd name="connsiteX1071" fmla="*/ 265933 w 262261"/>
              <a:gd name="connsiteY1071" fmla="*/ 35143 h 196696"/>
              <a:gd name="connsiteX1072" fmla="*/ 267376 w 262261"/>
              <a:gd name="connsiteY1072" fmla="*/ 36848 h 196696"/>
              <a:gd name="connsiteX1073" fmla="*/ 266589 w 262261"/>
              <a:gd name="connsiteY1073" fmla="*/ 37635 h 196696"/>
              <a:gd name="connsiteX1074" fmla="*/ 266327 w 262261"/>
              <a:gd name="connsiteY1074" fmla="*/ 38290 h 196696"/>
              <a:gd name="connsiteX1075" fmla="*/ 265933 w 262261"/>
              <a:gd name="connsiteY1075" fmla="*/ 38946 h 19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</a:cxnLst>
            <a:rect l="l" t="t" r="r" b="b"/>
            <a:pathLst>
              <a:path w="262261" h="196696">
                <a:moveTo>
                  <a:pt x="266327" y="39339"/>
                </a:moveTo>
                <a:lnTo>
                  <a:pt x="264229" y="40782"/>
                </a:lnTo>
                <a:lnTo>
                  <a:pt x="262786" y="41044"/>
                </a:lnTo>
                <a:lnTo>
                  <a:pt x="262131" y="41044"/>
                </a:lnTo>
                <a:lnTo>
                  <a:pt x="259508" y="41831"/>
                </a:lnTo>
                <a:lnTo>
                  <a:pt x="258852" y="42224"/>
                </a:lnTo>
                <a:lnTo>
                  <a:pt x="258066" y="43011"/>
                </a:lnTo>
                <a:lnTo>
                  <a:pt x="258066" y="42486"/>
                </a:lnTo>
                <a:lnTo>
                  <a:pt x="257803" y="43011"/>
                </a:lnTo>
                <a:lnTo>
                  <a:pt x="257148" y="43011"/>
                </a:lnTo>
                <a:lnTo>
                  <a:pt x="256361" y="43011"/>
                </a:lnTo>
                <a:lnTo>
                  <a:pt x="255050" y="43273"/>
                </a:lnTo>
                <a:lnTo>
                  <a:pt x="254525" y="43011"/>
                </a:lnTo>
                <a:lnTo>
                  <a:pt x="254263" y="42486"/>
                </a:lnTo>
                <a:lnTo>
                  <a:pt x="253607" y="43011"/>
                </a:lnTo>
                <a:lnTo>
                  <a:pt x="252427" y="43929"/>
                </a:lnTo>
                <a:lnTo>
                  <a:pt x="250984" y="44978"/>
                </a:lnTo>
                <a:lnTo>
                  <a:pt x="250329" y="45371"/>
                </a:lnTo>
                <a:lnTo>
                  <a:pt x="250329" y="44978"/>
                </a:lnTo>
                <a:lnTo>
                  <a:pt x="249673" y="45765"/>
                </a:lnTo>
                <a:lnTo>
                  <a:pt x="249149" y="45371"/>
                </a:lnTo>
                <a:lnTo>
                  <a:pt x="249149" y="44978"/>
                </a:lnTo>
                <a:lnTo>
                  <a:pt x="249149" y="44585"/>
                </a:lnTo>
                <a:lnTo>
                  <a:pt x="248493" y="43667"/>
                </a:lnTo>
                <a:lnTo>
                  <a:pt x="248493" y="43273"/>
                </a:lnTo>
                <a:lnTo>
                  <a:pt x="248231" y="43011"/>
                </a:lnTo>
                <a:lnTo>
                  <a:pt x="247444" y="43667"/>
                </a:lnTo>
                <a:lnTo>
                  <a:pt x="246788" y="43929"/>
                </a:lnTo>
                <a:lnTo>
                  <a:pt x="244952" y="44322"/>
                </a:lnTo>
                <a:lnTo>
                  <a:pt x="244035" y="44978"/>
                </a:lnTo>
                <a:lnTo>
                  <a:pt x="243248" y="45765"/>
                </a:lnTo>
                <a:lnTo>
                  <a:pt x="241412" y="47863"/>
                </a:lnTo>
                <a:lnTo>
                  <a:pt x="241150" y="48650"/>
                </a:lnTo>
                <a:lnTo>
                  <a:pt x="240494" y="49305"/>
                </a:lnTo>
                <a:lnTo>
                  <a:pt x="240756" y="49567"/>
                </a:lnTo>
                <a:lnTo>
                  <a:pt x="240494" y="49961"/>
                </a:lnTo>
                <a:lnTo>
                  <a:pt x="240494" y="50354"/>
                </a:lnTo>
                <a:lnTo>
                  <a:pt x="240756" y="52583"/>
                </a:lnTo>
                <a:lnTo>
                  <a:pt x="239969" y="52846"/>
                </a:lnTo>
                <a:lnTo>
                  <a:pt x="240494" y="54026"/>
                </a:lnTo>
                <a:lnTo>
                  <a:pt x="241150" y="54288"/>
                </a:lnTo>
                <a:lnTo>
                  <a:pt x="241150" y="54682"/>
                </a:lnTo>
                <a:lnTo>
                  <a:pt x="240756" y="54682"/>
                </a:lnTo>
                <a:lnTo>
                  <a:pt x="240756" y="54944"/>
                </a:lnTo>
                <a:lnTo>
                  <a:pt x="239969" y="54944"/>
                </a:lnTo>
                <a:lnTo>
                  <a:pt x="240494" y="55731"/>
                </a:lnTo>
                <a:lnTo>
                  <a:pt x="240756" y="55731"/>
                </a:lnTo>
                <a:lnTo>
                  <a:pt x="240756" y="56124"/>
                </a:lnTo>
                <a:lnTo>
                  <a:pt x="239969" y="56124"/>
                </a:lnTo>
                <a:lnTo>
                  <a:pt x="239707" y="56386"/>
                </a:lnTo>
                <a:lnTo>
                  <a:pt x="239052" y="56386"/>
                </a:lnTo>
                <a:lnTo>
                  <a:pt x="238658" y="56780"/>
                </a:lnTo>
                <a:lnTo>
                  <a:pt x="237871" y="56386"/>
                </a:lnTo>
                <a:lnTo>
                  <a:pt x="237216" y="56780"/>
                </a:lnTo>
                <a:lnTo>
                  <a:pt x="236953" y="56780"/>
                </a:lnTo>
                <a:lnTo>
                  <a:pt x="236429" y="57042"/>
                </a:lnTo>
                <a:lnTo>
                  <a:pt x="235773" y="56780"/>
                </a:lnTo>
                <a:lnTo>
                  <a:pt x="235118" y="56780"/>
                </a:lnTo>
                <a:lnTo>
                  <a:pt x="234331" y="57829"/>
                </a:lnTo>
                <a:lnTo>
                  <a:pt x="233675" y="59140"/>
                </a:lnTo>
                <a:lnTo>
                  <a:pt x="232888" y="61369"/>
                </a:lnTo>
                <a:lnTo>
                  <a:pt x="232626" y="62418"/>
                </a:lnTo>
                <a:lnTo>
                  <a:pt x="231971" y="63861"/>
                </a:lnTo>
                <a:lnTo>
                  <a:pt x="231971" y="64123"/>
                </a:lnTo>
                <a:lnTo>
                  <a:pt x="231577" y="64516"/>
                </a:lnTo>
                <a:lnTo>
                  <a:pt x="229086" y="66746"/>
                </a:lnTo>
                <a:lnTo>
                  <a:pt x="228692" y="67664"/>
                </a:lnTo>
                <a:lnTo>
                  <a:pt x="228430" y="68450"/>
                </a:lnTo>
                <a:lnTo>
                  <a:pt x="228037" y="69499"/>
                </a:lnTo>
                <a:lnTo>
                  <a:pt x="227643" y="69893"/>
                </a:lnTo>
                <a:lnTo>
                  <a:pt x="227250" y="69893"/>
                </a:lnTo>
                <a:lnTo>
                  <a:pt x="226594" y="70548"/>
                </a:lnTo>
                <a:lnTo>
                  <a:pt x="226332" y="70286"/>
                </a:lnTo>
                <a:lnTo>
                  <a:pt x="225807" y="70942"/>
                </a:lnTo>
                <a:lnTo>
                  <a:pt x="225545" y="70942"/>
                </a:lnTo>
                <a:lnTo>
                  <a:pt x="225545" y="70548"/>
                </a:lnTo>
                <a:lnTo>
                  <a:pt x="225152" y="70548"/>
                </a:lnTo>
                <a:lnTo>
                  <a:pt x="224889" y="70286"/>
                </a:lnTo>
                <a:lnTo>
                  <a:pt x="224496" y="70548"/>
                </a:lnTo>
                <a:lnTo>
                  <a:pt x="224103" y="70942"/>
                </a:lnTo>
                <a:lnTo>
                  <a:pt x="222267" y="70548"/>
                </a:lnTo>
                <a:lnTo>
                  <a:pt x="221611" y="70548"/>
                </a:lnTo>
                <a:lnTo>
                  <a:pt x="220956" y="71204"/>
                </a:lnTo>
                <a:lnTo>
                  <a:pt x="220169" y="71204"/>
                </a:lnTo>
                <a:lnTo>
                  <a:pt x="220169" y="72384"/>
                </a:lnTo>
                <a:lnTo>
                  <a:pt x="219513" y="73302"/>
                </a:lnTo>
                <a:lnTo>
                  <a:pt x="219513" y="73827"/>
                </a:lnTo>
                <a:lnTo>
                  <a:pt x="218333" y="74482"/>
                </a:lnTo>
                <a:lnTo>
                  <a:pt x="217677" y="74482"/>
                </a:lnTo>
                <a:lnTo>
                  <a:pt x="217415" y="74482"/>
                </a:lnTo>
                <a:lnTo>
                  <a:pt x="217677" y="75531"/>
                </a:lnTo>
                <a:lnTo>
                  <a:pt x="216890" y="75531"/>
                </a:lnTo>
                <a:lnTo>
                  <a:pt x="215973" y="75925"/>
                </a:lnTo>
                <a:lnTo>
                  <a:pt x="215186" y="74745"/>
                </a:lnTo>
                <a:lnTo>
                  <a:pt x="215186" y="74482"/>
                </a:lnTo>
                <a:lnTo>
                  <a:pt x="214792" y="74089"/>
                </a:lnTo>
                <a:lnTo>
                  <a:pt x="214137" y="74745"/>
                </a:lnTo>
                <a:lnTo>
                  <a:pt x="214137" y="74482"/>
                </a:lnTo>
                <a:lnTo>
                  <a:pt x="213088" y="74089"/>
                </a:lnTo>
                <a:lnTo>
                  <a:pt x="211645" y="74745"/>
                </a:lnTo>
                <a:lnTo>
                  <a:pt x="210990" y="75269"/>
                </a:lnTo>
                <a:lnTo>
                  <a:pt x="210990" y="75925"/>
                </a:lnTo>
                <a:lnTo>
                  <a:pt x="210596" y="76187"/>
                </a:lnTo>
                <a:lnTo>
                  <a:pt x="210596" y="76580"/>
                </a:lnTo>
                <a:lnTo>
                  <a:pt x="210596" y="76843"/>
                </a:lnTo>
                <a:lnTo>
                  <a:pt x="213088" y="78023"/>
                </a:lnTo>
                <a:lnTo>
                  <a:pt x="213088" y="77629"/>
                </a:lnTo>
                <a:lnTo>
                  <a:pt x="213350" y="77236"/>
                </a:lnTo>
                <a:lnTo>
                  <a:pt x="213874" y="77236"/>
                </a:lnTo>
                <a:lnTo>
                  <a:pt x="214137" y="77629"/>
                </a:lnTo>
                <a:lnTo>
                  <a:pt x="215186" y="78679"/>
                </a:lnTo>
                <a:lnTo>
                  <a:pt x="216235" y="78941"/>
                </a:lnTo>
                <a:lnTo>
                  <a:pt x="216890" y="80121"/>
                </a:lnTo>
                <a:lnTo>
                  <a:pt x="216890" y="80383"/>
                </a:lnTo>
                <a:lnTo>
                  <a:pt x="216890" y="80908"/>
                </a:lnTo>
                <a:lnTo>
                  <a:pt x="218071" y="81170"/>
                </a:lnTo>
                <a:lnTo>
                  <a:pt x="218333" y="81826"/>
                </a:lnTo>
                <a:lnTo>
                  <a:pt x="219120" y="82219"/>
                </a:lnTo>
                <a:lnTo>
                  <a:pt x="218333" y="83006"/>
                </a:lnTo>
                <a:lnTo>
                  <a:pt x="218726" y="83268"/>
                </a:lnTo>
                <a:lnTo>
                  <a:pt x="218726" y="83924"/>
                </a:lnTo>
                <a:lnTo>
                  <a:pt x="218333" y="84317"/>
                </a:lnTo>
                <a:lnTo>
                  <a:pt x="218726" y="85104"/>
                </a:lnTo>
                <a:lnTo>
                  <a:pt x="219775" y="86809"/>
                </a:lnTo>
                <a:lnTo>
                  <a:pt x="220169" y="86546"/>
                </a:lnTo>
                <a:lnTo>
                  <a:pt x="220956" y="85366"/>
                </a:lnTo>
                <a:lnTo>
                  <a:pt x="222005" y="84711"/>
                </a:lnTo>
                <a:lnTo>
                  <a:pt x="222267" y="84711"/>
                </a:lnTo>
                <a:lnTo>
                  <a:pt x="223447" y="83924"/>
                </a:lnTo>
                <a:lnTo>
                  <a:pt x="223709" y="84317"/>
                </a:lnTo>
                <a:lnTo>
                  <a:pt x="223709" y="85104"/>
                </a:lnTo>
                <a:lnTo>
                  <a:pt x="223054" y="85104"/>
                </a:lnTo>
                <a:lnTo>
                  <a:pt x="222267" y="85760"/>
                </a:lnTo>
                <a:lnTo>
                  <a:pt x="222005" y="85760"/>
                </a:lnTo>
                <a:lnTo>
                  <a:pt x="221349" y="86022"/>
                </a:lnTo>
                <a:lnTo>
                  <a:pt x="221611" y="86809"/>
                </a:lnTo>
                <a:lnTo>
                  <a:pt x="221349" y="87202"/>
                </a:lnTo>
                <a:lnTo>
                  <a:pt x="221349" y="87464"/>
                </a:lnTo>
                <a:lnTo>
                  <a:pt x="220956" y="88251"/>
                </a:lnTo>
                <a:lnTo>
                  <a:pt x="219775" y="88251"/>
                </a:lnTo>
                <a:lnTo>
                  <a:pt x="220169" y="88644"/>
                </a:lnTo>
                <a:lnTo>
                  <a:pt x="219513" y="88907"/>
                </a:lnTo>
                <a:lnTo>
                  <a:pt x="219775" y="89694"/>
                </a:lnTo>
                <a:lnTo>
                  <a:pt x="220169" y="90349"/>
                </a:lnTo>
                <a:lnTo>
                  <a:pt x="219775" y="90743"/>
                </a:lnTo>
                <a:lnTo>
                  <a:pt x="218726" y="90349"/>
                </a:lnTo>
                <a:lnTo>
                  <a:pt x="217677" y="90743"/>
                </a:lnTo>
                <a:lnTo>
                  <a:pt x="218071" y="91005"/>
                </a:lnTo>
                <a:lnTo>
                  <a:pt x="218726" y="91005"/>
                </a:lnTo>
                <a:lnTo>
                  <a:pt x="219120" y="91792"/>
                </a:lnTo>
                <a:lnTo>
                  <a:pt x="218333" y="92185"/>
                </a:lnTo>
                <a:lnTo>
                  <a:pt x="217677" y="92447"/>
                </a:lnTo>
                <a:lnTo>
                  <a:pt x="218071" y="92447"/>
                </a:lnTo>
                <a:lnTo>
                  <a:pt x="217415" y="92841"/>
                </a:lnTo>
                <a:lnTo>
                  <a:pt x="217677" y="93103"/>
                </a:lnTo>
                <a:lnTo>
                  <a:pt x="217677" y="93627"/>
                </a:lnTo>
                <a:lnTo>
                  <a:pt x="218071" y="93890"/>
                </a:lnTo>
                <a:lnTo>
                  <a:pt x="219775" y="94545"/>
                </a:lnTo>
                <a:lnTo>
                  <a:pt x="219775" y="95726"/>
                </a:lnTo>
                <a:lnTo>
                  <a:pt x="221349" y="96775"/>
                </a:lnTo>
                <a:lnTo>
                  <a:pt x="221349" y="97168"/>
                </a:lnTo>
                <a:lnTo>
                  <a:pt x="222005" y="97430"/>
                </a:lnTo>
                <a:lnTo>
                  <a:pt x="220956" y="98479"/>
                </a:lnTo>
                <a:lnTo>
                  <a:pt x="220956" y="99266"/>
                </a:lnTo>
                <a:lnTo>
                  <a:pt x="220562" y="99266"/>
                </a:lnTo>
                <a:lnTo>
                  <a:pt x="220169" y="99528"/>
                </a:lnTo>
                <a:lnTo>
                  <a:pt x="220169" y="99266"/>
                </a:lnTo>
                <a:lnTo>
                  <a:pt x="219775" y="99528"/>
                </a:lnTo>
                <a:lnTo>
                  <a:pt x="220169" y="100184"/>
                </a:lnTo>
                <a:lnTo>
                  <a:pt x="220562" y="100709"/>
                </a:lnTo>
                <a:lnTo>
                  <a:pt x="219513" y="101364"/>
                </a:lnTo>
                <a:lnTo>
                  <a:pt x="219775" y="101364"/>
                </a:lnTo>
                <a:lnTo>
                  <a:pt x="219120" y="102151"/>
                </a:lnTo>
                <a:lnTo>
                  <a:pt x="218726" y="102807"/>
                </a:lnTo>
                <a:lnTo>
                  <a:pt x="218726" y="103069"/>
                </a:lnTo>
                <a:lnTo>
                  <a:pt x="218071" y="104118"/>
                </a:lnTo>
                <a:lnTo>
                  <a:pt x="217415" y="105298"/>
                </a:lnTo>
                <a:lnTo>
                  <a:pt x="216628" y="105560"/>
                </a:lnTo>
                <a:lnTo>
                  <a:pt x="216235" y="106085"/>
                </a:lnTo>
                <a:lnTo>
                  <a:pt x="216235" y="105560"/>
                </a:lnTo>
                <a:lnTo>
                  <a:pt x="215186" y="106347"/>
                </a:lnTo>
                <a:lnTo>
                  <a:pt x="215186" y="106741"/>
                </a:lnTo>
                <a:lnTo>
                  <a:pt x="214530" y="107527"/>
                </a:lnTo>
                <a:lnTo>
                  <a:pt x="214530" y="107790"/>
                </a:lnTo>
                <a:lnTo>
                  <a:pt x="214792" y="108445"/>
                </a:lnTo>
                <a:lnTo>
                  <a:pt x="215186" y="108445"/>
                </a:lnTo>
                <a:lnTo>
                  <a:pt x="215186" y="108839"/>
                </a:lnTo>
                <a:lnTo>
                  <a:pt x="214137" y="109101"/>
                </a:lnTo>
                <a:lnTo>
                  <a:pt x="213874" y="109101"/>
                </a:lnTo>
                <a:lnTo>
                  <a:pt x="213088" y="109494"/>
                </a:lnTo>
                <a:lnTo>
                  <a:pt x="212432" y="109888"/>
                </a:lnTo>
                <a:lnTo>
                  <a:pt x="212039" y="109888"/>
                </a:lnTo>
                <a:lnTo>
                  <a:pt x="211252" y="110281"/>
                </a:lnTo>
                <a:lnTo>
                  <a:pt x="210990" y="110543"/>
                </a:lnTo>
                <a:lnTo>
                  <a:pt x="210596" y="111199"/>
                </a:lnTo>
                <a:lnTo>
                  <a:pt x="210334" y="111199"/>
                </a:lnTo>
                <a:lnTo>
                  <a:pt x="210334" y="111724"/>
                </a:lnTo>
                <a:lnTo>
                  <a:pt x="209809" y="111724"/>
                </a:lnTo>
                <a:lnTo>
                  <a:pt x="209547" y="111986"/>
                </a:lnTo>
                <a:lnTo>
                  <a:pt x="209154" y="112379"/>
                </a:lnTo>
                <a:lnTo>
                  <a:pt x="208498" y="112379"/>
                </a:lnTo>
                <a:lnTo>
                  <a:pt x="208105" y="112641"/>
                </a:lnTo>
                <a:lnTo>
                  <a:pt x="207711" y="113166"/>
                </a:lnTo>
                <a:lnTo>
                  <a:pt x="207449" y="113166"/>
                </a:lnTo>
                <a:lnTo>
                  <a:pt x="206793" y="114084"/>
                </a:lnTo>
                <a:lnTo>
                  <a:pt x="206269" y="114084"/>
                </a:lnTo>
                <a:lnTo>
                  <a:pt x="206007" y="113822"/>
                </a:lnTo>
                <a:lnTo>
                  <a:pt x="205613" y="113822"/>
                </a:lnTo>
                <a:lnTo>
                  <a:pt x="205613" y="114084"/>
                </a:lnTo>
                <a:lnTo>
                  <a:pt x="204958" y="114084"/>
                </a:lnTo>
                <a:lnTo>
                  <a:pt x="204695" y="114477"/>
                </a:lnTo>
                <a:lnTo>
                  <a:pt x="204695" y="114871"/>
                </a:lnTo>
                <a:lnTo>
                  <a:pt x="202859" y="115526"/>
                </a:lnTo>
                <a:lnTo>
                  <a:pt x="201810" y="115920"/>
                </a:lnTo>
                <a:lnTo>
                  <a:pt x="201810" y="116182"/>
                </a:lnTo>
                <a:lnTo>
                  <a:pt x="201810" y="116575"/>
                </a:lnTo>
                <a:lnTo>
                  <a:pt x="201155" y="116969"/>
                </a:lnTo>
                <a:lnTo>
                  <a:pt x="200630" y="116575"/>
                </a:lnTo>
                <a:lnTo>
                  <a:pt x="200368" y="116575"/>
                </a:lnTo>
                <a:lnTo>
                  <a:pt x="199712" y="117362"/>
                </a:lnTo>
                <a:lnTo>
                  <a:pt x="199319" y="116969"/>
                </a:lnTo>
                <a:lnTo>
                  <a:pt x="199319" y="117624"/>
                </a:lnTo>
                <a:lnTo>
                  <a:pt x="199319" y="118280"/>
                </a:lnTo>
                <a:lnTo>
                  <a:pt x="199319" y="118805"/>
                </a:lnTo>
                <a:lnTo>
                  <a:pt x="198926" y="120509"/>
                </a:lnTo>
                <a:lnTo>
                  <a:pt x="198532" y="120509"/>
                </a:lnTo>
                <a:lnTo>
                  <a:pt x="197876" y="121558"/>
                </a:lnTo>
                <a:lnTo>
                  <a:pt x="191844" y="120903"/>
                </a:lnTo>
                <a:lnTo>
                  <a:pt x="190402" y="121952"/>
                </a:lnTo>
                <a:lnTo>
                  <a:pt x="189615" y="122345"/>
                </a:lnTo>
                <a:lnTo>
                  <a:pt x="190009" y="124050"/>
                </a:lnTo>
                <a:lnTo>
                  <a:pt x="189615" y="124443"/>
                </a:lnTo>
                <a:lnTo>
                  <a:pt x="189353" y="126148"/>
                </a:lnTo>
                <a:lnTo>
                  <a:pt x="187911" y="125886"/>
                </a:lnTo>
                <a:lnTo>
                  <a:pt x="187255" y="128246"/>
                </a:lnTo>
                <a:lnTo>
                  <a:pt x="186075" y="131787"/>
                </a:lnTo>
                <a:lnTo>
                  <a:pt x="187517" y="131787"/>
                </a:lnTo>
                <a:lnTo>
                  <a:pt x="188697" y="132442"/>
                </a:lnTo>
                <a:lnTo>
                  <a:pt x="190009" y="132180"/>
                </a:lnTo>
                <a:lnTo>
                  <a:pt x="190402" y="133622"/>
                </a:lnTo>
                <a:lnTo>
                  <a:pt x="192238" y="131524"/>
                </a:lnTo>
                <a:lnTo>
                  <a:pt x="192631" y="131524"/>
                </a:lnTo>
                <a:lnTo>
                  <a:pt x="193549" y="130738"/>
                </a:lnTo>
                <a:lnTo>
                  <a:pt x="193549" y="131000"/>
                </a:lnTo>
                <a:lnTo>
                  <a:pt x="194074" y="131000"/>
                </a:lnTo>
                <a:lnTo>
                  <a:pt x="194729" y="131787"/>
                </a:lnTo>
                <a:lnTo>
                  <a:pt x="194729" y="131524"/>
                </a:lnTo>
                <a:lnTo>
                  <a:pt x="194992" y="131524"/>
                </a:lnTo>
                <a:lnTo>
                  <a:pt x="195778" y="132442"/>
                </a:lnTo>
                <a:lnTo>
                  <a:pt x="196172" y="132180"/>
                </a:lnTo>
                <a:lnTo>
                  <a:pt x="196827" y="133229"/>
                </a:lnTo>
                <a:lnTo>
                  <a:pt x="197090" y="133622"/>
                </a:lnTo>
                <a:lnTo>
                  <a:pt x="197876" y="133229"/>
                </a:lnTo>
                <a:lnTo>
                  <a:pt x="198926" y="132442"/>
                </a:lnTo>
                <a:lnTo>
                  <a:pt x="199319" y="133229"/>
                </a:lnTo>
                <a:lnTo>
                  <a:pt x="199712" y="133229"/>
                </a:lnTo>
                <a:lnTo>
                  <a:pt x="200630" y="133229"/>
                </a:lnTo>
                <a:lnTo>
                  <a:pt x="201810" y="133622"/>
                </a:lnTo>
                <a:lnTo>
                  <a:pt x="202859" y="137163"/>
                </a:lnTo>
                <a:lnTo>
                  <a:pt x="203253" y="139523"/>
                </a:lnTo>
                <a:lnTo>
                  <a:pt x="202859" y="140703"/>
                </a:lnTo>
                <a:lnTo>
                  <a:pt x="202466" y="140966"/>
                </a:lnTo>
                <a:lnTo>
                  <a:pt x="202073" y="141752"/>
                </a:lnTo>
                <a:lnTo>
                  <a:pt x="201417" y="143064"/>
                </a:lnTo>
                <a:lnTo>
                  <a:pt x="201155" y="144244"/>
                </a:lnTo>
                <a:lnTo>
                  <a:pt x="201810" y="144900"/>
                </a:lnTo>
                <a:lnTo>
                  <a:pt x="202073" y="144900"/>
                </a:lnTo>
                <a:lnTo>
                  <a:pt x="202073" y="145949"/>
                </a:lnTo>
                <a:lnTo>
                  <a:pt x="202466" y="146604"/>
                </a:lnTo>
                <a:lnTo>
                  <a:pt x="202859" y="147785"/>
                </a:lnTo>
                <a:lnTo>
                  <a:pt x="202859" y="148047"/>
                </a:lnTo>
                <a:lnTo>
                  <a:pt x="202859" y="148834"/>
                </a:lnTo>
                <a:lnTo>
                  <a:pt x="203909" y="150538"/>
                </a:lnTo>
                <a:lnTo>
                  <a:pt x="201810" y="151587"/>
                </a:lnTo>
                <a:lnTo>
                  <a:pt x="201810" y="152243"/>
                </a:lnTo>
                <a:lnTo>
                  <a:pt x="201417" y="152243"/>
                </a:lnTo>
                <a:lnTo>
                  <a:pt x="201417" y="153030"/>
                </a:lnTo>
                <a:lnTo>
                  <a:pt x="201810" y="153030"/>
                </a:lnTo>
                <a:lnTo>
                  <a:pt x="201810" y="153685"/>
                </a:lnTo>
                <a:lnTo>
                  <a:pt x="201155" y="153685"/>
                </a:lnTo>
                <a:lnTo>
                  <a:pt x="201155" y="154210"/>
                </a:lnTo>
                <a:lnTo>
                  <a:pt x="200630" y="154210"/>
                </a:lnTo>
                <a:lnTo>
                  <a:pt x="199712" y="153685"/>
                </a:lnTo>
                <a:lnTo>
                  <a:pt x="198926" y="154866"/>
                </a:lnTo>
                <a:lnTo>
                  <a:pt x="198926" y="164045"/>
                </a:lnTo>
                <a:lnTo>
                  <a:pt x="198532" y="171782"/>
                </a:lnTo>
                <a:lnTo>
                  <a:pt x="198532" y="174011"/>
                </a:lnTo>
                <a:lnTo>
                  <a:pt x="193549" y="177420"/>
                </a:lnTo>
                <a:lnTo>
                  <a:pt x="193287" y="176764"/>
                </a:lnTo>
                <a:lnTo>
                  <a:pt x="192631" y="177158"/>
                </a:lnTo>
                <a:lnTo>
                  <a:pt x="191844" y="175716"/>
                </a:lnTo>
                <a:lnTo>
                  <a:pt x="190009" y="176764"/>
                </a:lnTo>
                <a:lnTo>
                  <a:pt x="189353" y="175322"/>
                </a:lnTo>
                <a:lnTo>
                  <a:pt x="188173" y="175716"/>
                </a:lnTo>
                <a:lnTo>
                  <a:pt x="187911" y="174666"/>
                </a:lnTo>
                <a:lnTo>
                  <a:pt x="187255" y="174666"/>
                </a:lnTo>
                <a:lnTo>
                  <a:pt x="187517" y="175322"/>
                </a:lnTo>
                <a:lnTo>
                  <a:pt x="185419" y="174666"/>
                </a:lnTo>
                <a:lnTo>
                  <a:pt x="185157" y="175716"/>
                </a:lnTo>
                <a:lnTo>
                  <a:pt x="183977" y="175322"/>
                </a:lnTo>
                <a:lnTo>
                  <a:pt x="184370" y="174404"/>
                </a:lnTo>
                <a:lnTo>
                  <a:pt x="182928" y="175060"/>
                </a:lnTo>
                <a:lnTo>
                  <a:pt x="182272" y="174666"/>
                </a:lnTo>
                <a:lnTo>
                  <a:pt x="181879" y="174666"/>
                </a:lnTo>
                <a:lnTo>
                  <a:pt x="180829" y="172962"/>
                </a:lnTo>
                <a:lnTo>
                  <a:pt x="178994" y="170339"/>
                </a:lnTo>
                <a:lnTo>
                  <a:pt x="178731" y="170864"/>
                </a:lnTo>
                <a:lnTo>
                  <a:pt x="177551" y="169683"/>
                </a:lnTo>
                <a:lnTo>
                  <a:pt x="177289" y="170077"/>
                </a:lnTo>
                <a:lnTo>
                  <a:pt x="175847" y="169028"/>
                </a:lnTo>
                <a:lnTo>
                  <a:pt x="175191" y="169421"/>
                </a:lnTo>
                <a:lnTo>
                  <a:pt x="174797" y="168634"/>
                </a:lnTo>
                <a:lnTo>
                  <a:pt x="174535" y="169421"/>
                </a:lnTo>
                <a:lnTo>
                  <a:pt x="173748" y="169028"/>
                </a:lnTo>
                <a:lnTo>
                  <a:pt x="173093" y="170339"/>
                </a:lnTo>
                <a:lnTo>
                  <a:pt x="171913" y="171782"/>
                </a:lnTo>
                <a:lnTo>
                  <a:pt x="168110" y="176502"/>
                </a:lnTo>
                <a:lnTo>
                  <a:pt x="167716" y="176109"/>
                </a:lnTo>
                <a:lnTo>
                  <a:pt x="166012" y="178207"/>
                </a:lnTo>
                <a:lnTo>
                  <a:pt x="164176" y="177158"/>
                </a:lnTo>
                <a:lnTo>
                  <a:pt x="162733" y="176109"/>
                </a:lnTo>
                <a:lnTo>
                  <a:pt x="158800" y="174666"/>
                </a:lnTo>
                <a:lnTo>
                  <a:pt x="154997" y="173617"/>
                </a:lnTo>
                <a:lnTo>
                  <a:pt x="153161" y="173224"/>
                </a:lnTo>
                <a:lnTo>
                  <a:pt x="151718" y="172306"/>
                </a:lnTo>
                <a:lnTo>
                  <a:pt x="150669" y="170864"/>
                </a:lnTo>
                <a:lnTo>
                  <a:pt x="150276" y="169421"/>
                </a:lnTo>
                <a:lnTo>
                  <a:pt x="150014" y="167585"/>
                </a:lnTo>
                <a:lnTo>
                  <a:pt x="150014" y="166667"/>
                </a:lnTo>
                <a:lnTo>
                  <a:pt x="149620" y="166667"/>
                </a:lnTo>
                <a:lnTo>
                  <a:pt x="148571" y="166667"/>
                </a:lnTo>
                <a:lnTo>
                  <a:pt x="148571" y="166143"/>
                </a:lnTo>
                <a:lnTo>
                  <a:pt x="146473" y="166930"/>
                </a:lnTo>
                <a:lnTo>
                  <a:pt x="146735" y="167979"/>
                </a:lnTo>
                <a:lnTo>
                  <a:pt x="144375" y="169028"/>
                </a:lnTo>
                <a:lnTo>
                  <a:pt x="144637" y="170077"/>
                </a:lnTo>
                <a:lnTo>
                  <a:pt x="140048" y="171519"/>
                </a:lnTo>
                <a:lnTo>
                  <a:pt x="140048" y="171782"/>
                </a:lnTo>
                <a:lnTo>
                  <a:pt x="139654" y="171782"/>
                </a:lnTo>
                <a:lnTo>
                  <a:pt x="140441" y="172568"/>
                </a:lnTo>
                <a:lnTo>
                  <a:pt x="141752" y="176502"/>
                </a:lnTo>
                <a:lnTo>
                  <a:pt x="142277" y="177420"/>
                </a:lnTo>
                <a:lnTo>
                  <a:pt x="142539" y="179387"/>
                </a:lnTo>
                <a:lnTo>
                  <a:pt x="142933" y="180305"/>
                </a:lnTo>
                <a:lnTo>
                  <a:pt x="142539" y="180698"/>
                </a:lnTo>
                <a:lnTo>
                  <a:pt x="140048" y="182141"/>
                </a:lnTo>
                <a:lnTo>
                  <a:pt x="137556" y="183190"/>
                </a:lnTo>
                <a:lnTo>
                  <a:pt x="136901" y="183583"/>
                </a:lnTo>
                <a:lnTo>
                  <a:pt x="136507" y="183583"/>
                </a:lnTo>
                <a:lnTo>
                  <a:pt x="136507" y="184501"/>
                </a:lnTo>
                <a:lnTo>
                  <a:pt x="135852" y="184501"/>
                </a:lnTo>
                <a:lnTo>
                  <a:pt x="135196" y="186468"/>
                </a:lnTo>
                <a:lnTo>
                  <a:pt x="135458" y="187124"/>
                </a:lnTo>
                <a:lnTo>
                  <a:pt x="135458" y="188173"/>
                </a:lnTo>
                <a:lnTo>
                  <a:pt x="134409" y="187780"/>
                </a:lnTo>
                <a:lnTo>
                  <a:pt x="133360" y="187780"/>
                </a:lnTo>
                <a:lnTo>
                  <a:pt x="132573" y="187386"/>
                </a:lnTo>
                <a:lnTo>
                  <a:pt x="131918" y="185288"/>
                </a:lnTo>
                <a:lnTo>
                  <a:pt x="131524" y="183846"/>
                </a:lnTo>
                <a:lnTo>
                  <a:pt x="130738" y="182141"/>
                </a:lnTo>
                <a:lnTo>
                  <a:pt x="130738" y="180305"/>
                </a:lnTo>
                <a:lnTo>
                  <a:pt x="130475" y="180043"/>
                </a:lnTo>
                <a:lnTo>
                  <a:pt x="130082" y="179649"/>
                </a:lnTo>
                <a:lnTo>
                  <a:pt x="129033" y="177945"/>
                </a:lnTo>
                <a:lnTo>
                  <a:pt x="128639" y="177945"/>
                </a:lnTo>
                <a:lnTo>
                  <a:pt x="127984" y="177158"/>
                </a:lnTo>
                <a:lnTo>
                  <a:pt x="127984" y="176502"/>
                </a:lnTo>
                <a:lnTo>
                  <a:pt x="127590" y="176109"/>
                </a:lnTo>
                <a:lnTo>
                  <a:pt x="127590" y="175716"/>
                </a:lnTo>
                <a:lnTo>
                  <a:pt x="127197" y="175322"/>
                </a:lnTo>
                <a:lnTo>
                  <a:pt x="126279" y="174666"/>
                </a:lnTo>
                <a:lnTo>
                  <a:pt x="121296" y="177158"/>
                </a:lnTo>
                <a:lnTo>
                  <a:pt x="121296" y="176502"/>
                </a:lnTo>
                <a:lnTo>
                  <a:pt x="118018" y="177158"/>
                </a:lnTo>
                <a:lnTo>
                  <a:pt x="117362" y="176502"/>
                </a:lnTo>
                <a:lnTo>
                  <a:pt x="115264" y="176764"/>
                </a:lnTo>
                <a:lnTo>
                  <a:pt x="114215" y="176109"/>
                </a:lnTo>
                <a:lnTo>
                  <a:pt x="113822" y="175716"/>
                </a:lnTo>
                <a:lnTo>
                  <a:pt x="113559" y="179387"/>
                </a:lnTo>
                <a:lnTo>
                  <a:pt x="114215" y="179649"/>
                </a:lnTo>
                <a:lnTo>
                  <a:pt x="115657" y="181092"/>
                </a:lnTo>
                <a:lnTo>
                  <a:pt x="116575" y="189484"/>
                </a:lnTo>
                <a:lnTo>
                  <a:pt x="113035" y="190927"/>
                </a:lnTo>
                <a:lnTo>
                  <a:pt x="110019" y="187124"/>
                </a:lnTo>
                <a:lnTo>
                  <a:pt x="109232" y="188173"/>
                </a:lnTo>
                <a:lnTo>
                  <a:pt x="110019" y="188566"/>
                </a:lnTo>
                <a:lnTo>
                  <a:pt x="110019" y="188829"/>
                </a:lnTo>
                <a:lnTo>
                  <a:pt x="108839" y="190664"/>
                </a:lnTo>
                <a:lnTo>
                  <a:pt x="109232" y="190664"/>
                </a:lnTo>
                <a:lnTo>
                  <a:pt x="108576" y="191582"/>
                </a:lnTo>
                <a:lnTo>
                  <a:pt x="109494" y="192369"/>
                </a:lnTo>
                <a:lnTo>
                  <a:pt x="106478" y="194861"/>
                </a:lnTo>
                <a:lnTo>
                  <a:pt x="105954" y="194205"/>
                </a:lnTo>
                <a:lnTo>
                  <a:pt x="105036" y="194861"/>
                </a:lnTo>
                <a:lnTo>
                  <a:pt x="104642" y="195910"/>
                </a:lnTo>
                <a:lnTo>
                  <a:pt x="102413" y="200106"/>
                </a:lnTo>
                <a:lnTo>
                  <a:pt x="102020" y="200106"/>
                </a:lnTo>
                <a:lnTo>
                  <a:pt x="101364" y="201548"/>
                </a:lnTo>
                <a:lnTo>
                  <a:pt x="100315" y="204040"/>
                </a:lnTo>
                <a:lnTo>
                  <a:pt x="99659" y="204040"/>
                </a:lnTo>
                <a:lnTo>
                  <a:pt x="99266" y="204302"/>
                </a:lnTo>
                <a:lnTo>
                  <a:pt x="95332" y="202991"/>
                </a:lnTo>
                <a:lnTo>
                  <a:pt x="92185" y="202597"/>
                </a:lnTo>
                <a:lnTo>
                  <a:pt x="89694" y="202204"/>
                </a:lnTo>
                <a:lnTo>
                  <a:pt x="87202" y="202204"/>
                </a:lnTo>
                <a:lnTo>
                  <a:pt x="85760" y="201286"/>
                </a:lnTo>
                <a:lnTo>
                  <a:pt x="84317" y="203646"/>
                </a:lnTo>
                <a:lnTo>
                  <a:pt x="79072" y="200499"/>
                </a:lnTo>
                <a:lnTo>
                  <a:pt x="78679" y="201286"/>
                </a:lnTo>
                <a:lnTo>
                  <a:pt x="75925" y="199844"/>
                </a:lnTo>
                <a:lnTo>
                  <a:pt x="75531" y="200106"/>
                </a:lnTo>
                <a:lnTo>
                  <a:pt x="74482" y="200499"/>
                </a:lnTo>
                <a:lnTo>
                  <a:pt x="72384" y="199188"/>
                </a:lnTo>
                <a:lnTo>
                  <a:pt x="73696" y="198663"/>
                </a:lnTo>
                <a:lnTo>
                  <a:pt x="71597" y="196959"/>
                </a:lnTo>
                <a:lnTo>
                  <a:pt x="70155" y="198008"/>
                </a:lnTo>
                <a:lnTo>
                  <a:pt x="65959" y="198008"/>
                </a:lnTo>
                <a:lnTo>
                  <a:pt x="63861" y="198401"/>
                </a:lnTo>
                <a:lnTo>
                  <a:pt x="62681" y="199188"/>
                </a:lnTo>
                <a:lnTo>
                  <a:pt x="61238" y="199450"/>
                </a:lnTo>
                <a:lnTo>
                  <a:pt x="61763" y="199450"/>
                </a:lnTo>
                <a:lnTo>
                  <a:pt x="60976" y="199844"/>
                </a:lnTo>
                <a:lnTo>
                  <a:pt x="56386" y="198663"/>
                </a:lnTo>
                <a:lnTo>
                  <a:pt x="54682" y="199188"/>
                </a:lnTo>
                <a:lnTo>
                  <a:pt x="52846" y="199844"/>
                </a:lnTo>
                <a:lnTo>
                  <a:pt x="52583" y="200499"/>
                </a:lnTo>
                <a:lnTo>
                  <a:pt x="51797" y="200893"/>
                </a:lnTo>
                <a:lnTo>
                  <a:pt x="51403" y="200893"/>
                </a:lnTo>
                <a:lnTo>
                  <a:pt x="51403" y="199188"/>
                </a:lnTo>
                <a:lnTo>
                  <a:pt x="51141" y="197745"/>
                </a:lnTo>
                <a:lnTo>
                  <a:pt x="49961" y="198008"/>
                </a:lnTo>
                <a:lnTo>
                  <a:pt x="48518" y="198401"/>
                </a:lnTo>
                <a:lnTo>
                  <a:pt x="48518" y="198663"/>
                </a:lnTo>
                <a:lnTo>
                  <a:pt x="47601" y="199188"/>
                </a:lnTo>
                <a:lnTo>
                  <a:pt x="45765" y="199188"/>
                </a:lnTo>
                <a:lnTo>
                  <a:pt x="44978" y="198401"/>
                </a:lnTo>
                <a:lnTo>
                  <a:pt x="45502" y="196959"/>
                </a:lnTo>
                <a:lnTo>
                  <a:pt x="45765" y="193811"/>
                </a:lnTo>
                <a:lnTo>
                  <a:pt x="44978" y="193549"/>
                </a:lnTo>
                <a:lnTo>
                  <a:pt x="44322" y="193811"/>
                </a:lnTo>
                <a:lnTo>
                  <a:pt x="42486" y="193025"/>
                </a:lnTo>
                <a:lnTo>
                  <a:pt x="42486" y="192369"/>
                </a:lnTo>
                <a:lnTo>
                  <a:pt x="40388" y="191320"/>
                </a:lnTo>
                <a:lnTo>
                  <a:pt x="40782" y="190140"/>
                </a:lnTo>
                <a:lnTo>
                  <a:pt x="40388" y="189878"/>
                </a:lnTo>
                <a:lnTo>
                  <a:pt x="41437" y="189484"/>
                </a:lnTo>
                <a:lnTo>
                  <a:pt x="41437" y="188829"/>
                </a:lnTo>
                <a:lnTo>
                  <a:pt x="41437" y="187780"/>
                </a:lnTo>
                <a:lnTo>
                  <a:pt x="41044" y="186731"/>
                </a:lnTo>
                <a:lnTo>
                  <a:pt x="41437" y="186468"/>
                </a:lnTo>
                <a:lnTo>
                  <a:pt x="41044" y="185288"/>
                </a:lnTo>
                <a:lnTo>
                  <a:pt x="41437" y="185026"/>
                </a:lnTo>
                <a:lnTo>
                  <a:pt x="41044" y="184501"/>
                </a:lnTo>
                <a:lnTo>
                  <a:pt x="41044" y="184239"/>
                </a:lnTo>
                <a:lnTo>
                  <a:pt x="40782" y="183846"/>
                </a:lnTo>
                <a:lnTo>
                  <a:pt x="43273" y="182141"/>
                </a:lnTo>
                <a:lnTo>
                  <a:pt x="42224" y="181485"/>
                </a:lnTo>
                <a:lnTo>
                  <a:pt x="42486" y="181092"/>
                </a:lnTo>
                <a:lnTo>
                  <a:pt x="41831" y="179649"/>
                </a:lnTo>
                <a:lnTo>
                  <a:pt x="40782" y="180043"/>
                </a:lnTo>
                <a:lnTo>
                  <a:pt x="37503" y="181485"/>
                </a:lnTo>
                <a:lnTo>
                  <a:pt x="36061" y="181485"/>
                </a:lnTo>
                <a:lnTo>
                  <a:pt x="35143" y="177158"/>
                </a:lnTo>
                <a:lnTo>
                  <a:pt x="31865" y="177945"/>
                </a:lnTo>
                <a:lnTo>
                  <a:pt x="31865" y="178600"/>
                </a:lnTo>
                <a:lnTo>
                  <a:pt x="31209" y="178207"/>
                </a:lnTo>
                <a:lnTo>
                  <a:pt x="30422" y="178863"/>
                </a:lnTo>
                <a:lnTo>
                  <a:pt x="29767" y="178600"/>
                </a:lnTo>
                <a:lnTo>
                  <a:pt x="29767" y="178207"/>
                </a:lnTo>
                <a:lnTo>
                  <a:pt x="29504" y="177420"/>
                </a:lnTo>
                <a:lnTo>
                  <a:pt x="19538" y="183583"/>
                </a:lnTo>
                <a:lnTo>
                  <a:pt x="16785" y="186468"/>
                </a:lnTo>
                <a:lnTo>
                  <a:pt x="15342" y="190927"/>
                </a:lnTo>
                <a:lnTo>
                  <a:pt x="8786" y="186468"/>
                </a:lnTo>
                <a:lnTo>
                  <a:pt x="7868" y="185681"/>
                </a:lnTo>
                <a:lnTo>
                  <a:pt x="9179" y="184239"/>
                </a:lnTo>
                <a:lnTo>
                  <a:pt x="14556" y="178207"/>
                </a:lnTo>
                <a:lnTo>
                  <a:pt x="12982" y="176764"/>
                </a:lnTo>
                <a:lnTo>
                  <a:pt x="12326" y="177420"/>
                </a:lnTo>
                <a:lnTo>
                  <a:pt x="10884" y="176764"/>
                </a:lnTo>
                <a:lnTo>
                  <a:pt x="9966" y="176109"/>
                </a:lnTo>
                <a:lnTo>
                  <a:pt x="9966" y="175716"/>
                </a:lnTo>
                <a:lnTo>
                  <a:pt x="8130" y="175060"/>
                </a:lnTo>
                <a:lnTo>
                  <a:pt x="5245" y="175716"/>
                </a:lnTo>
                <a:lnTo>
                  <a:pt x="4983" y="174011"/>
                </a:lnTo>
                <a:lnTo>
                  <a:pt x="3803" y="174404"/>
                </a:lnTo>
                <a:lnTo>
                  <a:pt x="2885" y="172962"/>
                </a:lnTo>
                <a:lnTo>
                  <a:pt x="3541" y="172568"/>
                </a:lnTo>
                <a:lnTo>
                  <a:pt x="2885" y="171519"/>
                </a:lnTo>
                <a:lnTo>
                  <a:pt x="3541" y="171126"/>
                </a:lnTo>
                <a:lnTo>
                  <a:pt x="3803" y="171519"/>
                </a:lnTo>
                <a:lnTo>
                  <a:pt x="5639" y="167585"/>
                </a:lnTo>
                <a:lnTo>
                  <a:pt x="4983" y="167323"/>
                </a:lnTo>
                <a:lnTo>
                  <a:pt x="5245" y="166930"/>
                </a:lnTo>
                <a:lnTo>
                  <a:pt x="5245" y="166143"/>
                </a:lnTo>
                <a:lnTo>
                  <a:pt x="6032" y="166143"/>
                </a:lnTo>
                <a:lnTo>
                  <a:pt x="6032" y="165225"/>
                </a:lnTo>
                <a:lnTo>
                  <a:pt x="6688" y="165225"/>
                </a:lnTo>
                <a:lnTo>
                  <a:pt x="6688" y="163258"/>
                </a:lnTo>
                <a:lnTo>
                  <a:pt x="5639" y="164045"/>
                </a:lnTo>
                <a:lnTo>
                  <a:pt x="6032" y="161684"/>
                </a:lnTo>
                <a:lnTo>
                  <a:pt x="5639" y="160242"/>
                </a:lnTo>
                <a:lnTo>
                  <a:pt x="5639" y="158800"/>
                </a:lnTo>
                <a:lnTo>
                  <a:pt x="3147" y="158800"/>
                </a:lnTo>
                <a:lnTo>
                  <a:pt x="2098" y="155128"/>
                </a:lnTo>
                <a:lnTo>
                  <a:pt x="1705" y="154866"/>
                </a:lnTo>
                <a:lnTo>
                  <a:pt x="1705" y="154472"/>
                </a:lnTo>
                <a:lnTo>
                  <a:pt x="1049" y="153685"/>
                </a:lnTo>
                <a:lnTo>
                  <a:pt x="1049" y="153030"/>
                </a:lnTo>
                <a:lnTo>
                  <a:pt x="0" y="152243"/>
                </a:lnTo>
                <a:lnTo>
                  <a:pt x="262" y="152243"/>
                </a:lnTo>
                <a:lnTo>
                  <a:pt x="2098" y="150145"/>
                </a:lnTo>
                <a:lnTo>
                  <a:pt x="1442" y="149489"/>
                </a:lnTo>
                <a:lnTo>
                  <a:pt x="1705" y="148834"/>
                </a:lnTo>
                <a:lnTo>
                  <a:pt x="2098" y="148834"/>
                </a:lnTo>
                <a:lnTo>
                  <a:pt x="3147" y="147391"/>
                </a:lnTo>
                <a:lnTo>
                  <a:pt x="4327" y="145949"/>
                </a:lnTo>
                <a:lnTo>
                  <a:pt x="4983" y="146604"/>
                </a:lnTo>
                <a:lnTo>
                  <a:pt x="4983" y="147129"/>
                </a:lnTo>
                <a:lnTo>
                  <a:pt x="5245" y="148440"/>
                </a:lnTo>
                <a:lnTo>
                  <a:pt x="7081" y="148047"/>
                </a:lnTo>
                <a:lnTo>
                  <a:pt x="6688" y="147391"/>
                </a:lnTo>
                <a:lnTo>
                  <a:pt x="7343" y="146604"/>
                </a:lnTo>
                <a:lnTo>
                  <a:pt x="7081" y="145949"/>
                </a:lnTo>
                <a:lnTo>
                  <a:pt x="7868" y="145686"/>
                </a:lnTo>
                <a:lnTo>
                  <a:pt x="8786" y="144506"/>
                </a:lnTo>
                <a:lnTo>
                  <a:pt x="8786" y="144900"/>
                </a:lnTo>
                <a:lnTo>
                  <a:pt x="11277" y="142802"/>
                </a:lnTo>
                <a:lnTo>
                  <a:pt x="12064" y="144244"/>
                </a:lnTo>
                <a:lnTo>
                  <a:pt x="14162" y="145162"/>
                </a:lnTo>
                <a:lnTo>
                  <a:pt x="14162" y="145949"/>
                </a:lnTo>
                <a:lnTo>
                  <a:pt x="14162" y="146342"/>
                </a:lnTo>
                <a:lnTo>
                  <a:pt x="14818" y="146604"/>
                </a:lnTo>
                <a:lnTo>
                  <a:pt x="15342" y="146604"/>
                </a:lnTo>
                <a:lnTo>
                  <a:pt x="15605" y="146342"/>
                </a:lnTo>
                <a:lnTo>
                  <a:pt x="15998" y="145686"/>
                </a:lnTo>
                <a:lnTo>
                  <a:pt x="15605" y="144506"/>
                </a:lnTo>
                <a:lnTo>
                  <a:pt x="15342" y="142146"/>
                </a:lnTo>
                <a:lnTo>
                  <a:pt x="14818" y="140966"/>
                </a:lnTo>
                <a:lnTo>
                  <a:pt x="12982" y="137819"/>
                </a:lnTo>
                <a:lnTo>
                  <a:pt x="12064" y="135983"/>
                </a:lnTo>
                <a:lnTo>
                  <a:pt x="12982" y="135327"/>
                </a:lnTo>
                <a:lnTo>
                  <a:pt x="12326" y="134672"/>
                </a:lnTo>
                <a:lnTo>
                  <a:pt x="14162" y="134672"/>
                </a:lnTo>
                <a:lnTo>
                  <a:pt x="14162" y="131787"/>
                </a:lnTo>
                <a:lnTo>
                  <a:pt x="13506" y="130738"/>
                </a:lnTo>
                <a:lnTo>
                  <a:pt x="15998" y="128246"/>
                </a:lnTo>
                <a:lnTo>
                  <a:pt x="21243" y="125099"/>
                </a:lnTo>
                <a:lnTo>
                  <a:pt x="21899" y="126148"/>
                </a:lnTo>
                <a:lnTo>
                  <a:pt x="23079" y="125886"/>
                </a:lnTo>
                <a:lnTo>
                  <a:pt x="25439" y="125886"/>
                </a:lnTo>
                <a:lnTo>
                  <a:pt x="26226" y="127590"/>
                </a:lnTo>
                <a:lnTo>
                  <a:pt x="28980" y="126804"/>
                </a:lnTo>
                <a:lnTo>
                  <a:pt x="29504" y="131000"/>
                </a:lnTo>
                <a:lnTo>
                  <a:pt x="31209" y="130738"/>
                </a:lnTo>
                <a:lnTo>
                  <a:pt x="31209" y="131000"/>
                </a:lnTo>
                <a:lnTo>
                  <a:pt x="32520" y="130738"/>
                </a:lnTo>
                <a:lnTo>
                  <a:pt x="32520" y="130344"/>
                </a:lnTo>
                <a:lnTo>
                  <a:pt x="33701" y="129688"/>
                </a:lnTo>
                <a:lnTo>
                  <a:pt x="33307" y="128639"/>
                </a:lnTo>
                <a:lnTo>
                  <a:pt x="33963" y="127984"/>
                </a:lnTo>
                <a:lnTo>
                  <a:pt x="34750" y="128246"/>
                </a:lnTo>
                <a:lnTo>
                  <a:pt x="35405" y="127984"/>
                </a:lnTo>
                <a:lnTo>
                  <a:pt x="36061" y="127984"/>
                </a:lnTo>
                <a:lnTo>
                  <a:pt x="37503" y="127590"/>
                </a:lnTo>
                <a:lnTo>
                  <a:pt x="35143" y="125361"/>
                </a:lnTo>
                <a:lnTo>
                  <a:pt x="35799" y="125099"/>
                </a:lnTo>
                <a:lnTo>
                  <a:pt x="34750" y="124050"/>
                </a:lnTo>
                <a:lnTo>
                  <a:pt x="36061" y="123263"/>
                </a:lnTo>
                <a:lnTo>
                  <a:pt x="34750" y="119460"/>
                </a:lnTo>
                <a:lnTo>
                  <a:pt x="33963" y="119723"/>
                </a:lnTo>
                <a:lnTo>
                  <a:pt x="33701" y="119067"/>
                </a:lnTo>
                <a:lnTo>
                  <a:pt x="33307" y="119067"/>
                </a:lnTo>
                <a:lnTo>
                  <a:pt x="32520" y="117362"/>
                </a:lnTo>
                <a:lnTo>
                  <a:pt x="33307" y="117362"/>
                </a:lnTo>
                <a:lnTo>
                  <a:pt x="33307" y="116969"/>
                </a:lnTo>
                <a:lnTo>
                  <a:pt x="34356" y="116575"/>
                </a:lnTo>
                <a:lnTo>
                  <a:pt x="34356" y="116182"/>
                </a:lnTo>
                <a:lnTo>
                  <a:pt x="35143" y="115920"/>
                </a:lnTo>
                <a:lnTo>
                  <a:pt x="34356" y="114871"/>
                </a:lnTo>
                <a:lnTo>
                  <a:pt x="34356" y="114084"/>
                </a:lnTo>
                <a:lnTo>
                  <a:pt x="33963" y="113428"/>
                </a:lnTo>
                <a:lnTo>
                  <a:pt x="33307" y="111986"/>
                </a:lnTo>
                <a:lnTo>
                  <a:pt x="33045" y="109101"/>
                </a:lnTo>
                <a:lnTo>
                  <a:pt x="30816" y="107003"/>
                </a:lnTo>
                <a:lnTo>
                  <a:pt x="30816" y="106347"/>
                </a:lnTo>
                <a:lnTo>
                  <a:pt x="30422" y="106347"/>
                </a:lnTo>
                <a:lnTo>
                  <a:pt x="30422" y="106741"/>
                </a:lnTo>
                <a:lnTo>
                  <a:pt x="30160" y="107003"/>
                </a:lnTo>
                <a:lnTo>
                  <a:pt x="29767" y="107790"/>
                </a:lnTo>
                <a:lnTo>
                  <a:pt x="28980" y="107790"/>
                </a:lnTo>
                <a:lnTo>
                  <a:pt x="28980" y="108183"/>
                </a:lnTo>
                <a:lnTo>
                  <a:pt x="28718" y="108445"/>
                </a:lnTo>
                <a:lnTo>
                  <a:pt x="28980" y="108839"/>
                </a:lnTo>
                <a:lnTo>
                  <a:pt x="28324" y="108839"/>
                </a:lnTo>
                <a:lnTo>
                  <a:pt x="28062" y="109101"/>
                </a:lnTo>
                <a:lnTo>
                  <a:pt x="28324" y="109101"/>
                </a:lnTo>
                <a:lnTo>
                  <a:pt x="28062" y="109494"/>
                </a:lnTo>
                <a:lnTo>
                  <a:pt x="27669" y="109494"/>
                </a:lnTo>
                <a:lnTo>
                  <a:pt x="26882" y="110281"/>
                </a:lnTo>
                <a:lnTo>
                  <a:pt x="26226" y="110543"/>
                </a:lnTo>
                <a:lnTo>
                  <a:pt x="24128" y="110937"/>
                </a:lnTo>
                <a:lnTo>
                  <a:pt x="22686" y="111986"/>
                </a:lnTo>
                <a:lnTo>
                  <a:pt x="21637" y="113428"/>
                </a:lnTo>
                <a:lnTo>
                  <a:pt x="20981" y="112641"/>
                </a:lnTo>
                <a:lnTo>
                  <a:pt x="20325" y="111724"/>
                </a:lnTo>
                <a:lnTo>
                  <a:pt x="19801" y="111724"/>
                </a:lnTo>
                <a:lnTo>
                  <a:pt x="19538" y="111724"/>
                </a:lnTo>
                <a:lnTo>
                  <a:pt x="17703" y="109888"/>
                </a:lnTo>
                <a:lnTo>
                  <a:pt x="18883" y="108445"/>
                </a:lnTo>
                <a:lnTo>
                  <a:pt x="22423" y="102151"/>
                </a:lnTo>
                <a:lnTo>
                  <a:pt x="22686" y="101364"/>
                </a:lnTo>
                <a:lnTo>
                  <a:pt x="22686" y="100184"/>
                </a:lnTo>
                <a:lnTo>
                  <a:pt x="23079" y="99266"/>
                </a:lnTo>
                <a:lnTo>
                  <a:pt x="23079" y="98086"/>
                </a:lnTo>
                <a:lnTo>
                  <a:pt x="22686" y="96775"/>
                </a:lnTo>
                <a:lnTo>
                  <a:pt x="22423" y="95332"/>
                </a:lnTo>
                <a:lnTo>
                  <a:pt x="21243" y="91792"/>
                </a:lnTo>
                <a:lnTo>
                  <a:pt x="21243" y="90743"/>
                </a:lnTo>
                <a:lnTo>
                  <a:pt x="21243" y="89694"/>
                </a:lnTo>
                <a:lnTo>
                  <a:pt x="21899" y="83924"/>
                </a:lnTo>
                <a:lnTo>
                  <a:pt x="22686" y="80908"/>
                </a:lnTo>
                <a:lnTo>
                  <a:pt x="23341" y="81170"/>
                </a:lnTo>
                <a:lnTo>
                  <a:pt x="23735" y="80908"/>
                </a:lnTo>
                <a:lnTo>
                  <a:pt x="25439" y="80908"/>
                </a:lnTo>
                <a:lnTo>
                  <a:pt x="25964" y="81170"/>
                </a:lnTo>
                <a:lnTo>
                  <a:pt x="26882" y="81170"/>
                </a:lnTo>
                <a:lnTo>
                  <a:pt x="28718" y="81563"/>
                </a:lnTo>
                <a:lnTo>
                  <a:pt x="28980" y="82219"/>
                </a:lnTo>
                <a:lnTo>
                  <a:pt x="28718" y="83662"/>
                </a:lnTo>
                <a:lnTo>
                  <a:pt x="28980" y="83924"/>
                </a:lnTo>
                <a:lnTo>
                  <a:pt x="28980" y="85104"/>
                </a:lnTo>
                <a:lnTo>
                  <a:pt x="29504" y="85366"/>
                </a:lnTo>
                <a:lnTo>
                  <a:pt x="29767" y="85366"/>
                </a:lnTo>
                <a:lnTo>
                  <a:pt x="30422" y="85104"/>
                </a:lnTo>
                <a:lnTo>
                  <a:pt x="32258" y="84711"/>
                </a:lnTo>
                <a:lnTo>
                  <a:pt x="33701" y="82219"/>
                </a:lnTo>
                <a:lnTo>
                  <a:pt x="36586" y="83924"/>
                </a:lnTo>
                <a:lnTo>
                  <a:pt x="37897" y="82219"/>
                </a:lnTo>
                <a:lnTo>
                  <a:pt x="37503" y="81826"/>
                </a:lnTo>
                <a:lnTo>
                  <a:pt x="38290" y="80908"/>
                </a:lnTo>
                <a:lnTo>
                  <a:pt x="37897" y="80908"/>
                </a:lnTo>
                <a:lnTo>
                  <a:pt x="38684" y="79465"/>
                </a:lnTo>
                <a:lnTo>
                  <a:pt x="47863" y="81170"/>
                </a:lnTo>
                <a:lnTo>
                  <a:pt x="48256" y="81170"/>
                </a:lnTo>
                <a:lnTo>
                  <a:pt x="49043" y="78941"/>
                </a:lnTo>
                <a:lnTo>
                  <a:pt x="49699" y="78023"/>
                </a:lnTo>
                <a:lnTo>
                  <a:pt x="49961" y="78023"/>
                </a:lnTo>
                <a:lnTo>
                  <a:pt x="51797" y="76843"/>
                </a:lnTo>
                <a:lnTo>
                  <a:pt x="51797" y="75925"/>
                </a:lnTo>
                <a:lnTo>
                  <a:pt x="49961" y="75925"/>
                </a:lnTo>
                <a:lnTo>
                  <a:pt x="50354" y="75269"/>
                </a:lnTo>
                <a:lnTo>
                  <a:pt x="50354" y="74089"/>
                </a:lnTo>
                <a:lnTo>
                  <a:pt x="51403" y="74089"/>
                </a:lnTo>
                <a:lnTo>
                  <a:pt x="53501" y="74482"/>
                </a:lnTo>
                <a:lnTo>
                  <a:pt x="55599" y="74482"/>
                </a:lnTo>
                <a:lnTo>
                  <a:pt x="55599" y="74089"/>
                </a:lnTo>
                <a:lnTo>
                  <a:pt x="58878" y="74089"/>
                </a:lnTo>
                <a:lnTo>
                  <a:pt x="60976" y="73827"/>
                </a:lnTo>
                <a:lnTo>
                  <a:pt x="60976" y="73302"/>
                </a:lnTo>
                <a:lnTo>
                  <a:pt x="62418" y="73302"/>
                </a:lnTo>
                <a:lnTo>
                  <a:pt x="62418" y="72384"/>
                </a:lnTo>
                <a:lnTo>
                  <a:pt x="63861" y="72384"/>
                </a:lnTo>
                <a:lnTo>
                  <a:pt x="63861" y="70942"/>
                </a:lnTo>
                <a:lnTo>
                  <a:pt x="68057" y="70942"/>
                </a:lnTo>
                <a:lnTo>
                  <a:pt x="68844" y="70942"/>
                </a:lnTo>
                <a:lnTo>
                  <a:pt x="68844" y="70286"/>
                </a:lnTo>
                <a:lnTo>
                  <a:pt x="70942" y="69499"/>
                </a:lnTo>
                <a:lnTo>
                  <a:pt x="71204" y="69499"/>
                </a:lnTo>
                <a:lnTo>
                  <a:pt x="70548" y="67664"/>
                </a:lnTo>
                <a:lnTo>
                  <a:pt x="67664" y="67664"/>
                </a:lnTo>
                <a:lnTo>
                  <a:pt x="67008" y="66221"/>
                </a:lnTo>
                <a:lnTo>
                  <a:pt x="65959" y="62025"/>
                </a:lnTo>
                <a:lnTo>
                  <a:pt x="63861" y="63205"/>
                </a:lnTo>
                <a:lnTo>
                  <a:pt x="62025" y="62812"/>
                </a:lnTo>
                <a:lnTo>
                  <a:pt x="60976" y="63205"/>
                </a:lnTo>
                <a:lnTo>
                  <a:pt x="60582" y="61369"/>
                </a:lnTo>
                <a:lnTo>
                  <a:pt x="60320" y="61369"/>
                </a:lnTo>
                <a:lnTo>
                  <a:pt x="59927" y="59140"/>
                </a:lnTo>
                <a:lnTo>
                  <a:pt x="59533" y="57435"/>
                </a:lnTo>
                <a:lnTo>
                  <a:pt x="58878" y="54944"/>
                </a:lnTo>
                <a:lnTo>
                  <a:pt x="58222" y="54288"/>
                </a:lnTo>
                <a:lnTo>
                  <a:pt x="58484" y="53239"/>
                </a:lnTo>
                <a:lnTo>
                  <a:pt x="58484" y="52846"/>
                </a:lnTo>
                <a:lnTo>
                  <a:pt x="58222" y="52846"/>
                </a:lnTo>
                <a:lnTo>
                  <a:pt x="58222" y="52059"/>
                </a:lnTo>
                <a:lnTo>
                  <a:pt x="57698" y="52059"/>
                </a:lnTo>
                <a:lnTo>
                  <a:pt x="57698" y="49961"/>
                </a:lnTo>
                <a:lnTo>
                  <a:pt x="57435" y="48912"/>
                </a:lnTo>
                <a:lnTo>
                  <a:pt x="57435" y="48650"/>
                </a:lnTo>
                <a:lnTo>
                  <a:pt x="60976" y="48912"/>
                </a:lnTo>
                <a:lnTo>
                  <a:pt x="63861" y="48650"/>
                </a:lnTo>
                <a:lnTo>
                  <a:pt x="65303" y="48125"/>
                </a:lnTo>
                <a:lnTo>
                  <a:pt x="70155" y="47207"/>
                </a:lnTo>
                <a:lnTo>
                  <a:pt x="70548" y="42486"/>
                </a:lnTo>
                <a:lnTo>
                  <a:pt x="70942" y="36192"/>
                </a:lnTo>
                <a:lnTo>
                  <a:pt x="72384" y="36192"/>
                </a:lnTo>
                <a:lnTo>
                  <a:pt x="72647" y="36192"/>
                </a:lnTo>
                <a:lnTo>
                  <a:pt x="73040" y="36192"/>
                </a:lnTo>
                <a:lnTo>
                  <a:pt x="73433" y="35930"/>
                </a:lnTo>
                <a:lnTo>
                  <a:pt x="74876" y="35405"/>
                </a:lnTo>
                <a:lnTo>
                  <a:pt x="75138" y="35930"/>
                </a:lnTo>
                <a:lnTo>
                  <a:pt x="75138" y="36192"/>
                </a:lnTo>
                <a:lnTo>
                  <a:pt x="75531" y="36192"/>
                </a:lnTo>
                <a:lnTo>
                  <a:pt x="75925" y="36192"/>
                </a:lnTo>
                <a:lnTo>
                  <a:pt x="75925" y="35930"/>
                </a:lnTo>
                <a:lnTo>
                  <a:pt x="76974" y="36586"/>
                </a:lnTo>
                <a:lnTo>
                  <a:pt x="77761" y="36586"/>
                </a:lnTo>
                <a:lnTo>
                  <a:pt x="79465" y="36586"/>
                </a:lnTo>
                <a:lnTo>
                  <a:pt x="81301" y="36586"/>
                </a:lnTo>
                <a:lnTo>
                  <a:pt x="82219" y="36192"/>
                </a:lnTo>
                <a:lnTo>
                  <a:pt x="82612" y="35930"/>
                </a:lnTo>
                <a:lnTo>
                  <a:pt x="84055" y="35143"/>
                </a:lnTo>
                <a:lnTo>
                  <a:pt x="89956" y="30554"/>
                </a:lnTo>
                <a:lnTo>
                  <a:pt x="90743" y="30160"/>
                </a:lnTo>
                <a:lnTo>
                  <a:pt x="90480" y="29767"/>
                </a:lnTo>
                <a:lnTo>
                  <a:pt x="91398" y="29767"/>
                </a:lnTo>
                <a:lnTo>
                  <a:pt x="91792" y="29767"/>
                </a:lnTo>
                <a:lnTo>
                  <a:pt x="92578" y="29767"/>
                </a:lnTo>
                <a:lnTo>
                  <a:pt x="93496" y="29767"/>
                </a:lnTo>
                <a:lnTo>
                  <a:pt x="94021" y="29767"/>
                </a:lnTo>
                <a:lnTo>
                  <a:pt x="94283" y="29767"/>
                </a:lnTo>
                <a:lnTo>
                  <a:pt x="95332" y="29504"/>
                </a:lnTo>
                <a:lnTo>
                  <a:pt x="96381" y="28849"/>
                </a:lnTo>
                <a:lnTo>
                  <a:pt x="97561" y="28324"/>
                </a:lnTo>
                <a:lnTo>
                  <a:pt x="97561" y="28062"/>
                </a:lnTo>
                <a:lnTo>
                  <a:pt x="98479" y="27406"/>
                </a:lnTo>
                <a:lnTo>
                  <a:pt x="98479" y="26882"/>
                </a:lnTo>
                <a:lnTo>
                  <a:pt x="98873" y="26620"/>
                </a:lnTo>
                <a:lnTo>
                  <a:pt x="99266" y="25570"/>
                </a:lnTo>
                <a:lnTo>
                  <a:pt x="99659" y="25570"/>
                </a:lnTo>
                <a:lnTo>
                  <a:pt x="99659" y="24784"/>
                </a:lnTo>
                <a:lnTo>
                  <a:pt x="101758" y="21243"/>
                </a:lnTo>
                <a:lnTo>
                  <a:pt x="105036" y="23079"/>
                </a:lnTo>
                <a:lnTo>
                  <a:pt x="105692" y="21768"/>
                </a:lnTo>
                <a:lnTo>
                  <a:pt x="106478" y="22030"/>
                </a:lnTo>
                <a:lnTo>
                  <a:pt x="108576" y="19145"/>
                </a:lnTo>
                <a:lnTo>
                  <a:pt x="113559" y="16785"/>
                </a:lnTo>
                <a:lnTo>
                  <a:pt x="113822" y="15605"/>
                </a:lnTo>
                <a:lnTo>
                  <a:pt x="114477" y="14687"/>
                </a:lnTo>
                <a:lnTo>
                  <a:pt x="114871" y="14687"/>
                </a:lnTo>
                <a:lnTo>
                  <a:pt x="115657" y="13506"/>
                </a:lnTo>
                <a:lnTo>
                  <a:pt x="116313" y="13244"/>
                </a:lnTo>
                <a:lnTo>
                  <a:pt x="116575" y="12720"/>
                </a:lnTo>
                <a:lnTo>
                  <a:pt x="117362" y="12720"/>
                </a:lnTo>
                <a:lnTo>
                  <a:pt x="118805" y="14162"/>
                </a:lnTo>
                <a:lnTo>
                  <a:pt x="118805" y="14687"/>
                </a:lnTo>
                <a:lnTo>
                  <a:pt x="119198" y="14162"/>
                </a:lnTo>
                <a:lnTo>
                  <a:pt x="119460" y="14162"/>
                </a:lnTo>
                <a:lnTo>
                  <a:pt x="121296" y="15342"/>
                </a:lnTo>
                <a:lnTo>
                  <a:pt x="121952" y="15342"/>
                </a:lnTo>
                <a:lnTo>
                  <a:pt x="125492" y="16785"/>
                </a:lnTo>
                <a:lnTo>
                  <a:pt x="126935" y="18096"/>
                </a:lnTo>
                <a:lnTo>
                  <a:pt x="128639" y="18490"/>
                </a:lnTo>
                <a:lnTo>
                  <a:pt x="129033" y="18883"/>
                </a:lnTo>
                <a:lnTo>
                  <a:pt x="129033" y="17703"/>
                </a:lnTo>
                <a:lnTo>
                  <a:pt x="130475" y="17440"/>
                </a:lnTo>
                <a:lnTo>
                  <a:pt x="131131" y="17703"/>
                </a:lnTo>
                <a:lnTo>
                  <a:pt x="131918" y="18096"/>
                </a:lnTo>
                <a:lnTo>
                  <a:pt x="132573" y="18490"/>
                </a:lnTo>
                <a:lnTo>
                  <a:pt x="132573" y="18096"/>
                </a:lnTo>
                <a:lnTo>
                  <a:pt x="133098" y="17703"/>
                </a:lnTo>
                <a:lnTo>
                  <a:pt x="132573" y="17440"/>
                </a:lnTo>
                <a:lnTo>
                  <a:pt x="132311" y="17440"/>
                </a:lnTo>
                <a:lnTo>
                  <a:pt x="132573" y="16785"/>
                </a:lnTo>
                <a:lnTo>
                  <a:pt x="132573" y="16129"/>
                </a:lnTo>
                <a:lnTo>
                  <a:pt x="133360" y="16129"/>
                </a:lnTo>
                <a:lnTo>
                  <a:pt x="133360" y="14687"/>
                </a:lnTo>
                <a:lnTo>
                  <a:pt x="133360" y="13506"/>
                </a:lnTo>
                <a:lnTo>
                  <a:pt x="137556" y="14687"/>
                </a:lnTo>
                <a:lnTo>
                  <a:pt x="137950" y="14687"/>
                </a:lnTo>
                <a:lnTo>
                  <a:pt x="138212" y="16129"/>
                </a:lnTo>
                <a:lnTo>
                  <a:pt x="138736" y="16129"/>
                </a:lnTo>
                <a:lnTo>
                  <a:pt x="139392" y="16391"/>
                </a:lnTo>
                <a:lnTo>
                  <a:pt x="140048" y="15605"/>
                </a:lnTo>
                <a:lnTo>
                  <a:pt x="141097" y="15342"/>
                </a:lnTo>
                <a:lnTo>
                  <a:pt x="141097" y="14687"/>
                </a:lnTo>
                <a:lnTo>
                  <a:pt x="141097" y="13900"/>
                </a:lnTo>
                <a:lnTo>
                  <a:pt x="142277" y="12720"/>
                </a:lnTo>
                <a:lnTo>
                  <a:pt x="142277" y="13244"/>
                </a:lnTo>
                <a:lnTo>
                  <a:pt x="142933" y="13244"/>
                </a:lnTo>
                <a:lnTo>
                  <a:pt x="143195" y="13900"/>
                </a:lnTo>
                <a:lnTo>
                  <a:pt x="143588" y="14949"/>
                </a:lnTo>
                <a:lnTo>
                  <a:pt x="146473" y="13506"/>
                </a:lnTo>
                <a:lnTo>
                  <a:pt x="146735" y="14162"/>
                </a:lnTo>
                <a:lnTo>
                  <a:pt x="147522" y="13900"/>
                </a:lnTo>
                <a:lnTo>
                  <a:pt x="150276" y="12457"/>
                </a:lnTo>
                <a:lnTo>
                  <a:pt x="151063" y="12457"/>
                </a:lnTo>
                <a:lnTo>
                  <a:pt x="151718" y="12457"/>
                </a:lnTo>
                <a:lnTo>
                  <a:pt x="151718" y="12064"/>
                </a:lnTo>
                <a:lnTo>
                  <a:pt x="153554" y="9310"/>
                </a:lnTo>
                <a:lnTo>
                  <a:pt x="151718" y="7081"/>
                </a:lnTo>
                <a:lnTo>
                  <a:pt x="152112" y="6425"/>
                </a:lnTo>
                <a:lnTo>
                  <a:pt x="153161" y="6819"/>
                </a:lnTo>
                <a:lnTo>
                  <a:pt x="154210" y="7868"/>
                </a:lnTo>
                <a:lnTo>
                  <a:pt x="154210" y="8261"/>
                </a:lnTo>
                <a:lnTo>
                  <a:pt x="154603" y="8524"/>
                </a:lnTo>
                <a:lnTo>
                  <a:pt x="154997" y="8261"/>
                </a:lnTo>
                <a:lnTo>
                  <a:pt x="155652" y="8261"/>
                </a:lnTo>
                <a:lnTo>
                  <a:pt x="155652" y="7868"/>
                </a:lnTo>
                <a:lnTo>
                  <a:pt x="156439" y="7606"/>
                </a:lnTo>
                <a:lnTo>
                  <a:pt x="157095" y="8524"/>
                </a:lnTo>
                <a:lnTo>
                  <a:pt x="158144" y="8261"/>
                </a:lnTo>
                <a:lnTo>
                  <a:pt x="158537" y="8261"/>
                </a:lnTo>
                <a:lnTo>
                  <a:pt x="159980" y="8261"/>
                </a:lnTo>
                <a:lnTo>
                  <a:pt x="159455" y="7868"/>
                </a:lnTo>
                <a:lnTo>
                  <a:pt x="159980" y="7606"/>
                </a:lnTo>
                <a:lnTo>
                  <a:pt x="159193" y="7081"/>
                </a:lnTo>
                <a:lnTo>
                  <a:pt x="159455" y="7081"/>
                </a:lnTo>
                <a:lnTo>
                  <a:pt x="160242" y="7081"/>
                </a:lnTo>
                <a:lnTo>
                  <a:pt x="160635" y="7081"/>
                </a:lnTo>
                <a:lnTo>
                  <a:pt x="160898" y="7606"/>
                </a:lnTo>
                <a:lnTo>
                  <a:pt x="161816" y="7081"/>
                </a:lnTo>
                <a:lnTo>
                  <a:pt x="162078" y="6819"/>
                </a:lnTo>
                <a:lnTo>
                  <a:pt x="162471" y="7081"/>
                </a:lnTo>
                <a:lnTo>
                  <a:pt x="162733" y="6819"/>
                </a:lnTo>
                <a:lnTo>
                  <a:pt x="163127" y="7606"/>
                </a:lnTo>
                <a:lnTo>
                  <a:pt x="163520" y="7606"/>
                </a:lnTo>
                <a:lnTo>
                  <a:pt x="164569" y="7081"/>
                </a:lnTo>
                <a:lnTo>
                  <a:pt x="164832" y="7081"/>
                </a:lnTo>
                <a:lnTo>
                  <a:pt x="166012" y="5770"/>
                </a:lnTo>
                <a:lnTo>
                  <a:pt x="168110" y="3278"/>
                </a:lnTo>
                <a:lnTo>
                  <a:pt x="169552" y="4065"/>
                </a:lnTo>
                <a:lnTo>
                  <a:pt x="170208" y="4065"/>
                </a:lnTo>
                <a:lnTo>
                  <a:pt x="170208" y="4721"/>
                </a:lnTo>
                <a:lnTo>
                  <a:pt x="170208" y="5376"/>
                </a:lnTo>
                <a:lnTo>
                  <a:pt x="171650" y="4721"/>
                </a:lnTo>
                <a:lnTo>
                  <a:pt x="171650" y="5376"/>
                </a:lnTo>
                <a:lnTo>
                  <a:pt x="171650" y="6163"/>
                </a:lnTo>
                <a:lnTo>
                  <a:pt x="172306" y="5376"/>
                </a:lnTo>
                <a:lnTo>
                  <a:pt x="173355" y="5376"/>
                </a:lnTo>
                <a:lnTo>
                  <a:pt x="173355" y="5770"/>
                </a:lnTo>
                <a:lnTo>
                  <a:pt x="174011" y="6819"/>
                </a:lnTo>
                <a:lnTo>
                  <a:pt x="175847" y="8524"/>
                </a:lnTo>
                <a:lnTo>
                  <a:pt x="177289" y="9704"/>
                </a:lnTo>
                <a:lnTo>
                  <a:pt x="178994" y="10753"/>
                </a:lnTo>
                <a:lnTo>
                  <a:pt x="180436" y="11802"/>
                </a:lnTo>
                <a:lnTo>
                  <a:pt x="179387" y="12720"/>
                </a:lnTo>
                <a:lnTo>
                  <a:pt x="178994" y="12457"/>
                </a:lnTo>
                <a:lnTo>
                  <a:pt x="178994" y="12720"/>
                </a:lnTo>
                <a:lnTo>
                  <a:pt x="179387" y="13244"/>
                </a:lnTo>
                <a:lnTo>
                  <a:pt x="178994" y="13244"/>
                </a:lnTo>
                <a:lnTo>
                  <a:pt x="178994" y="13506"/>
                </a:lnTo>
                <a:lnTo>
                  <a:pt x="179387" y="13506"/>
                </a:lnTo>
                <a:lnTo>
                  <a:pt x="180436" y="13900"/>
                </a:lnTo>
                <a:lnTo>
                  <a:pt x="180829" y="13900"/>
                </a:lnTo>
                <a:lnTo>
                  <a:pt x="180829" y="14162"/>
                </a:lnTo>
                <a:lnTo>
                  <a:pt x="181092" y="14162"/>
                </a:lnTo>
                <a:lnTo>
                  <a:pt x="181616" y="14162"/>
                </a:lnTo>
                <a:lnTo>
                  <a:pt x="181616" y="14687"/>
                </a:lnTo>
                <a:lnTo>
                  <a:pt x="180436" y="15342"/>
                </a:lnTo>
                <a:lnTo>
                  <a:pt x="179780" y="15605"/>
                </a:lnTo>
                <a:lnTo>
                  <a:pt x="180436" y="16785"/>
                </a:lnTo>
                <a:lnTo>
                  <a:pt x="181616" y="16129"/>
                </a:lnTo>
                <a:lnTo>
                  <a:pt x="181616" y="17047"/>
                </a:lnTo>
                <a:lnTo>
                  <a:pt x="181879" y="17047"/>
                </a:lnTo>
                <a:lnTo>
                  <a:pt x="182534" y="15605"/>
                </a:lnTo>
                <a:lnTo>
                  <a:pt x="182928" y="15605"/>
                </a:lnTo>
                <a:lnTo>
                  <a:pt x="183321" y="16391"/>
                </a:lnTo>
                <a:lnTo>
                  <a:pt x="183714" y="16129"/>
                </a:lnTo>
                <a:lnTo>
                  <a:pt x="184370" y="16391"/>
                </a:lnTo>
                <a:lnTo>
                  <a:pt x="185419" y="15605"/>
                </a:lnTo>
                <a:lnTo>
                  <a:pt x="185812" y="15605"/>
                </a:lnTo>
                <a:lnTo>
                  <a:pt x="186075" y="16391"/>
                </a:lnTo>
                <a:lnTo>
                  <a:pt x="187517" y="15605"/>
                </a:lnTo>
                <a:lnTo>
                  <a:pt x="187911" y="15342"/>
                </a:lnTo>
                <a:lnTo>
                  <a:pt x="188173" y="15342"/>
                </a:lnTo>
                <a:lnTo>
                  <a:pt x="189615" y="16391"/>
                </a:lnTo>
                <a:lnTo>
                  <a:pt x="190009" y="16391"/>
                </a:lnTo>
                <a:lnTo>
                  <a:pt x="190402" y="16785"/>
                </a:lnTo>
                <a:lnTo>
                  <a:pt x="192631" y="17440"/>
                </a:lnTo>
                <a:lnTo>
                  <a:pt x="193287" y="17703"/>
                </a:lnTo>
                <a:lnTo>
                  <a:pt x="193549" y="16785"/>
                </a:lnTo>
                <a:lnTo>
                  <a:pt x="194074" y="17047"/>
                </a:lnTo>
                <a:lnTo>
                  <a:pt x="194074" y="17440"/>
                </a:lnTo>
                <a:lnTo>
                  <a:pt x="194336" y="17440"/>
                </a:lnTo>
                <a:lnTo>
                  <a:pt x="194729" y="17703"/>
                </a:lnTo>
                <a:lnTo>
                  <a:pt x="196172" y="17047"/>
                </a:lnTo>
                <a:lnTo>
                  <a:pt x="196434" y="16785"/>
                </a:lnTo>
                <a:lnTo>
                  <a:pt x="196172" y="16391"/>
                </a:lnTo>
                <a:lnTo>
                  <a:pt x="197614" y="15605"/>
                </a:lnTo>
                <a:lnTo>
                  <a:pt x="198926" y="14949"/>
                </a:lnTo>
                <a:lnTo>
                  <a:pt x="198926" y="14162"/>
                </a:lnTo>
                <a:lnTo>
                  <a:pt x="199319" y="13900"/>
                </a:lnTo>
                <a:lnTo>
                  <a:pt x="199319" y="13244"/>
                </a:lnTo>
                <a:lnTo>
                  <a:pt x="199975" y="13244"/>
                </a:lnTo>
                <a:lnTo>
                  <a:pt x="200368" y="13900"/>
                </a:lnTo>
                <a:lnTo>
                  <a:pt x="201155" y="14687"/>
                </a:lnTo>
                <a:lnTo>
                  <a:pt x="202466" y="12720"/>
                </a:lnTo>
                <a:lnTo>
                  <a:pt x="203253" y="11802"/>
                </a:lnTo>
                <a:lnTo>
                  <a:pt x="203909" y="12064"/>
                </a:lnTo>
                <a:lnTo>
                  <a:pt x="204171" y="11802"/>
                </a:lnTo>
                <a:lnTo>
                  <a:pt x="204695" y="11408"/>
                </a:lnTo>
                <a:lnTo>
                  <a:pt x="205351" y="12064"/>
                </a:lnTo>
                <a:lnTo>
                  <a:pt x="206007" y="12064"/>
                </a:lnTo>
                <a:lnTo>
                  <a:pt x="206793" y="12720"/>
                </a:lnTo>
                <a:lnTo>
                  <a:pt x="207449" y="13244"/>
                </a:lnTo>
                <a:lnTo>
                  <a:pt x="207449" y="12720"/>
                </a:lnTo>
                <a:lnTo>
                  <a:pt x="208498" y="12457"/>
                </a:lnTo>
                <a:lnTo>
                  <a:pt x="209809" y="12457"/>
                </a:lnTo>
                <a:lnTo>
                  <a:pt x="209809" y="11408"/>
                </a:lnTo>
                <a:lnTo>
                  <a:pt x="210990" y="10753"/>
                </a:lnTo>
                <a:lnTo>
                  <a:pt x="210596" y="10359"/>
                </a:lnTo>
                <a:lnTo>
                  <a:pt x="211252" y="9966"/>
                </a:lnTo>
                <a:lnTo>
                  <a:pt x="213350" y="8261"/>
                </a:lnTo>
                <a:lnTo>
                  <a:pt x="213874" y="8261"/>
                </a:lnTo>
                <a:lnTo>
                  <a:pt x="214792" y="8261"/>
                </a:lnTo>
                <a:lnTo>
                  <a:pt x="214792" y="8524"/>
                </a:lnTo>
                <a:lnTo>
                  <a:pt x="215579" y="8261"/>
                </a:lnTo>
                <a:lnTo>
                  <a:pt x="215973" y="8524"/>
                </a:lnTo>
                <a:lnTo>
                  <a:pt x="217677" y="9966"/>
                </a:lnTo>
                <a:lnTo>
                  <a:pt x="219120" y="9310"/>
                </a:lnTo>
                <a:lnTo>
                  <a:pt x="219775" y="10359"/>
                </a:lnTo>
                <a:lnTo>
                  <a:pt x="220956" y="9966"/>
                </a:lnTo>
                <a:lnTo>
                  <a:pt x="221349" y="8524"/>
                </a:lnTo>
                <a:lnTo>
                  <a:pt x="222267" y="7606"/>
                </a:lnTo>
                <a:lnTo>
                  <a:pt x="222791" y="7606"/>
                </a:lnTo>
                <a:lnTo>
                  <a:pt x="222791" y="7081"/>
                </a:lnTo>
                <a:lnTo>
                  <a:pt x="223054" y="6819"/>
                </a:lnTo>
                <a:lnTo>
                  <a:pt x="223054" y="7868"/>
                </a:lnTo>
                <a:lnTo>
                  <a:pt x="223447" y="8524"/>
                </a:lnTo>
                <a:lnTo>
                  <a:pt x="224103" y="9048"/>
                </a:lnTo>
                <a:lnTo>
                  <a:pt x="224496" y="9310"/>
                </a:lnTo>
                <a:lnTo>
                  <a:pt x="224496" y="9966"/>
                </a:lnTo>
                <a:lnTo>
                  <a:pt x="225152" y="10359"/>
                </a:lnTo>
                <a:lnTo>
                  <a:pt x="225545" y="10359"/>
                </a:lnTo>
                <a:lnTo>
                  <a:pt x="225807" y="9966"/>
                </a:lnTo>
                <a:lnTo>
                  <a:pt x="226988" y="10359"/>
                </a:lnTo>
                <a:lnTo>
                  <a:pt x="227250" y="9966"/>
                </a:lnTo>
                <a:lnTo>
                  <a:pt x="227250" y="9704"/>
                </a:lnTo>
                <a:lnTo>
                  <a:pt x="228037" y="9704"/>
                </a:lnTo>
                <a:lnTo>
                  <a:pt x="228692" y="8524"/>
                </a:lnTo>
                <a:lnTo>
                  <a:pt x="229872" y="7606"/>
                </a:lnTo>
                <a:lnTo>
                  <a:pt x="230790" y="7081"/>
                </a:lnTo>
                <a:lnTo>
                  <a:pt x="231184" y="7081"/>
                </a:lnTo>
                <a:lnTo>
                  <a:pt x="232233" y="5770"/>
                </a:lnTo>
                <a:lnTo>
                  <a:pt x="232626" y="5376"/>
                </a:lnTo>
                <a:lnTo>
                  <a:pt x="234069" y="4721"/>
                </a:lnTo>
                <a:lnTo>
                  <a:pt x="234724" y="4327"/>
                </a:lnTo>
                <a:lnTo>
                  <a:pt x="235773" y="3672"/>
                </a:lnTo>
                <a:lnTo>
                  <a:pt x="236429" y="4721"/>
                </a:lnTo>
                <a:lnTo>
                  <a:pt x="236167" y="4983"/>
                </a:lnTo>
                <a:lnTo>
                  <a:pt x="236167" y="5770"/>
                </a:lnTo>
                <a:lnTo>
                  <a:pt x="236429" y="6163"/>
                </a:lnTo>
                <a:lnTo>
                  <a:pt x="237609" y="5376"/>
                </a:lnTo>
                <a:lnTo>
                  <a:pt x="237871" y="5770"/>
                </a:lnTo>
                <a:lnTo>
                  <a:pt x="238265" y="5770"/>
                </a:lnTo>
                <a:lnTo>
                  <a:pt x="238658" y="5376"/>
                </a:lnTo>
                <a:lnTo>
                  <a:pt x="239052" y="4983"/>
                </a:lnTo>
                <a:lnTo>
                  <a:pt x="239052" y="5376"/>
                </a:lnTo>
                <a:lnTo>
                  <a:pt x="239052" y="6163"/>
                </a:lnTo>
                <a:lnTo>
                  <a:pt x="239052" y="6425"/>
                </a:lnTo>
                <a:lnTo>
                  <a:pt x="239707" y="7081"/>
                </a:lnTo>
                <a:lnTo>
                  <a:pt x="239969" y="6819"/>
                </a:lnTo>
                <a:lnTo>
                  <a:pt x="240494" y="6425"/>
                </a:lnTo>
                <a:lnTo>
                  <a:pt x="241150" y="6163"/>
                </a:lnTo>
                <a:lnTo>
                  <a:pt x="241412" y="6425"/>
                </a:lnTo>
                <a:lnTo>
                  <a:pt x="241805" y="6163"/>
                </a:lnTo>
                <a:lnTo>
                  <a:pt x="242068" y="5770"/>
                </a:lnTo>
                <a:lnTo>
                  <a:pt x="242592" y="6163"/>
                </a:lnTo>
                <a:lnTo>
                  <a:pt x="242854" y="6163"/>
                </a:lnTo>
                <a:lnTo>
                  <a:pt x="242854" y="5770"/>
                </a:lnTo>
                <a:lnTo>
                  <a:pt x="242854" y="5376"/>
                </a:lnTo>
                <a:lnTo>
                  <a:pt x="243248" y="5376"/>
                </a:lnTo>
                <a:lnTo>
                  <a:pt x="242854" y="4983"/>
                </a:lnTo>
                <a:lnTo>
                  <a:pt x="243248" y="4983"/>
                </a:lnTo>
                <a:lnTo>
                  <a:pt x="242592" y="4721"/>
                </a:lnTo>
                <a:lnTo>
                  <a:pt x="242854" y="4327"/>
                </a:lnTo>
                <a:lnTo>
                  <a:pt x="243248" y="4327"/>
                </a:lnTo>
                <a:lnTo>
                  <a:pt x="243248" y="4721"/>
                </a:lnTo>
                <a:lnTo>
                  <a:pt x="243510" y="4721"/>
                </a:lnTo>
                <a:lnTo>
                  <a:pt x="243510" y="4065"/>
                </a:lnTo>
                <a:lnTo>
                  <a:pt x="244035" y="3672"/>
                </a:lnTo>
                <a:lnTo>
                  <a:pt x="244297" y="3278"/>
                </a:lnTo>
                <a:lnTo>
                  <a:pt x="244297" y="2885"/>
                </a:lnTo>
                <a:lnTo>
                  <a:pt x="244690" y="2885"/>
                </a:lnTo>
                <a:lnTo>
                  <a:pt x="244952" y="2623"/>
                </a:lnTo>
                <a:lnTo>
                  <a:pt x="245608" y="2229"/>
                </a:lnTo>
                <a:lnTo>
                  <a:pt x="246395" y="2623"/>
                </a:lnTo>
                <a:lnTo>
                  <a:pt x="247444" y="1967"/>
                </a:lnTo>
                <a:lnTo>
                  <a:pt x="247444" y="2229"/>
                </a:lnTo>
                <a:lnTo>
                  <a:pt x="247444" y="2885"/>
                </a:lnTo>
                <a:lnTo>
                  <a:pt x="247837" y="2885"/>
                </a:lnTo>
                <a:lnTo>
                  <a:pt x="248231" y="2623"/>
                </a:lnTo>
                <a:lnTo>
                  <a:pt x="248493" y="2623"/>
                </a:lnTo>
                <a:lnTo>
                  <a:pt x="248886" y="2885"/>
                </a:lnTo>
                <a:lnTo>
                  <a:pt x="248886" y="3278"/>
                </a:lnTo>
                <a:lnTo>
                  <a:pt x="249673" y="2229"/>
                </a:lnTo>
                <a:lnTo>
                  <a:pt x="250329" y="1967"/>
                </a:lnTo>
                <a:lnTo>
                  <a:pt x="250067" y="1442"/>
                </a:lnTo>
                <a:lnTo>
                  <a:pt x="248886" y="1967"/>
                </a:lnTo>
                <a:lnTo>
                  <a:pt x="249149" y="1180"/>
                </a:lnTo>
                <a:lnTo>
                  <a:pt x="249149" y="787"/>
                </a:lnTo>
                <a:lnTo>
                  <a:pt x="250067" y="787"/>
                </a:lnTo>
                <a:lnTo>
                  <a:pt x="249149" y="525"/>
                </a:lnTo>
                <a:lnTo>
                  <a:pt x="249149" y="0"/>
                </a:lnTo>
                <a:lnTo>
                  <a:pt x="249673" y="0"/>
                </a:lnTo>
                <a:lnTo>
                  <a:pt x="250067" y="525"/>
                </a:lnTo>
                <a:lnTo>
                  <a:pt x="251509" y="525"/>
                </a:lnTo>
                <a:lnTo>
                  <a:pt x="251509" y="1180"/>
                </a:lnTo>
                <a:lnTo>
                  <a:pt x="251509" y="1442"/>
                </a:lnTo>
                <a:lnTo>
                  <a:pt x="251771" y="1442"/>
                </a:lnTo>
                <a:lnTo>
                  <a:pt x="252165" y="1967"/>
                </a:lnTo>
                <a:lnTo>
                  <a:pt x="252820" y="525"/>
                </a:lnTo>
                <a:lnTo>
                  <a:pt x="253214" y="787"/>
                </a:lnTo>
                <a:lnTo>
                  <a:pt x="254263" y="0"/>
                </a:lnTo>
                <a:lnTo>
                  <a:pt x="254263" y="787"/>
                </a:lnTo>
                <a:lnTo>
                  <a:pt x="255312" y="2229"/>
                </a:lnTo>
                <a:lnTo>
                  <a:pt x="256754" y="1180"/>
                </a:lnTo>
                <a:lnTo>
                  <a:pt x="257410" y="1442"/>
                </a:lnTo>
                <a:lnTo>
                  <a:pt x="257148" y="2229"/>
                </a:lnTo>
                <a:lnTo>
                  <a:pt x="257148" y="3278"/>
                </a:lnTo>
                <a:lnTo>
                  <a:pt x="257410" y="2885"/>
                </a:lnTo>
                <a:lnTo>
                  <a:pt x="257410" y="4065"/>
                </a:lnTo>
                <a:lnTo>
                  <a:pt x="257803" y="3278"/>
                </a:lnTo>
                <a:lnTo>
                  <a:pt x="258066" y="3672"/>
                </a:lnTo>
                <a:lnTo>
                  <a:pt x="258590" y="3278"/>
                </a:lnTo>
                <a:lnTo>
                  <a:pt x="258852" y="3672"/>
                </a:lnTo>
                <a:lnTo>
                  <a:pt x="258590" y="4065"/>
                </a:lnTo>
                <a:lnTo>
                  <a:pt x="259246" y="4065"/>
                </a:lnTo>
                <a:lnTo>
                  <a:pt x="259901" y="2623"/>
                </a:lnTo>
                <a:lnTo>
                  <a:pt x="261344" y="2885"/>
                </a:lnTo>
                <a:lnTo>
                  <a:pt x="261344" y="3278"/>
                </a:lnTo>
                <a:lnTo>
                  <a:pt x="260688" y="3672"/>
                </a:lnTo>
                <a:lnTo>
                  <a:pt x="260950" y="4065"/>
                </a:lnTo>
                <a:lnTo>
                  <a:pt x="262393" y="4327"/>
                </a:lnTo>
                <a:lnTo>
                  <a:pt x="262393" y="4721"/>
                </a:lnTo>
                <a:lnTo>
                  <a:pt x="261606" y="5770"/>
                </a:lnTo>
                <a:lnTo>
                  <a:pt x="262393" y="5770"/>
                </a:lnTo>
                <a:lnTo>
                  <a:pt x="263049" y="6819"/>
                </a:lnTo>
                <a:lnTo>
                  <a:pt x="264491" y="9704"/>
                </a:lnTo>
                <a:lnTo>
                  <a:pt x="263835" y="10359"/>
                </a:lnTo>
                <a:lnTo>
                  <a:pt x="263835" y="11408"/>
                </a:lnTo>
                <a:lnTo>
                  <a:pt x="263442" y="11802"/>
                </a:lnTo>
                <a:lnTo>
                  <a:pt x="263442" y="12457"/>
                </a:lnTo>
                <a:lnTo>
                  <a:pt x="262786" y="13506"/>
                </a:lnTo>
                <a:lnTo>
                  <a:pt x="261606" y="14949"/>
                </a:lnTo>
                <a:lnTo>
                  <a:pt x="260950" y="15342"/>
                </a:lnTo>
                <a:lnTo>
                  <a:pt x="260295" y="16391"/>
                </a:lnTo>
                <a:lnTo>
                  <a:pt x="259901" y="17440"/>
                </a:lnTo>
                <a:lnTo>
                  <a:pt x="260688" y="18096"/>
                </a:lnTo>
                <a:lnTo>
                  <a:pt x="261606" y="18096"/>
                </a:lnTo>
                <a:lnTo>
                  <a:pt x="262131" y="18490"/>
                </a:lnTo>
                <a:lnTo>
                  <a:pt x="261344" y="18883"/>
                </a:lnTo>
                <a:lnTo>
                  <a:pt x="260950" y="19801"/>
                </a:lnTo>
                <a:lnTo>
                  <a:pt x="260688" y="19801"/>
                </a:lnTo>
                <a:lnTo>
                  <a:pt x="260295" y="20981"/>
                </a:lnTo>
                <a:lnTo>
                  <a:pt x="260688" y="21243"/>
                </a:lnTo>
                <a:lnTo>
                  <a:pt x="260295" y="22030"/>
                </a:lnTo>
                <a:lnTo>
                  <a:pt x="259246" y="22686"/>
                </a:lnTo>
                <a:lnTo>
                  <a:pt x="259246" y="23079"/>
                </a:lnTo>
                <a:lnTo>
                  <a:pt x="258852" y="24128"/>
                </a:lnTo>
                <a:lnTo>
                  <a:pt x="259246" y="24784"/>
                </a:lnTo>
                <a:lnTo>
                  <a:pt x="259901" y="24521"/>
                </a:lnTo>
                <a:lnTo>
                  <a:pt x="260295" y="25177"/>
                </a:lnTo>
                <a:lnTo>
                  <a:pt x="259901" y="26620"/>
                </a:lnTo>
                <a:lnTo>
                  <a:pt x="259901" y="27406"/>
                </a:lnTo>
                <a:lnTo>
                  <a:pt x="260688" y="27406"/>
                </a:lnTo>
                <a:lnTo>
                  <a:pt x="260688" y="26882"/>
                </a:lnTo>
                <a:lnTo>
                  <a:pt x="261344" y="26620"/>
                </a:lnTo>
                <a:lnTo>
                  <a:pt x="262131" y="26620"/>
                </a:lnTo>
                <a:lnTo>
                  <a:pt x="262131" y="28062"/>
                </a:lnTo>
                <a:lnTo>
                  <a:pt x="262393" y="28062"/>
                </a:lnTo>
                <a:lnTo>
                  <a:pt x="262786" y="29111"/>
                </a:lnTo>
                <a:lnTo>
                  <a:pt x="263442" y="30160"/>
                </a:lnTo>
                <a:lnTo>
                  <a:pt x="264491" y="30554"/>
                </a:lnTo>
                <a:lnTo>
                  <a:pt x="265671" y="31209"/>
                </a:lnTo>
                <a:lnTo>
                  <a:pt x="266327" y="32652"/>
                </a:lnTo>
                <a:lnTo>
                  <a:pt x="265933" y="33045"/>
                </a:lnTo>
                <a:lnTo>
                  <a:pt x="266327" y="33307"/>
                </a:lnTo>
                <a:lnTo>
                  <a:pt x="265933" y="33963"/>
                </a:lnTo>
                <a:lnTo>
                  <a:pt x="265933" y="35143"/>
                </a:lnTo>
                <a:lnTo>
                  <a:pt x="267376" y="36848"/>
                </a:lnTo>
                <a:lnTo>
                  <a:pt x="266589" y="37635"/>
                </a:lnTo>
                <a:lnTo>
                  <a:pt x="266327" y="38290"/>
                </a:lnTo>
                <a:lnTo>
                  <a:pt x="265933" y="3894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908E1936-47F8-4B33-88D2-0BA5FD0564E5}"/>
              </a:ext>
            </a:extLst>
          </p:cNvPr>
          <p:cNvSpPr/>
          <p:nvPr/>
        </p:nvSpPr>
        <p:spPr>
          <a:xfrm>
            <a:off x="6920716" y="3622022"/>
            <a:ext cx="450063" cy="428108"/>
          </a:xfrm>
          <a:custGeom>
            <a:avLst/>
            <a:gdLst>
              <a:gd name="connsiteX0" fmla="*/ 539472 w 537636"/>
              <a:gd name="connsiteY0" fmla="*/ 180174 h 511410"/>
              <a:gd name="connsiteX1" fmla="*/ 537374 w 537636"/>
              <a:gd name="connsiteY1" fmla="*/ 183452 h 511410"/>
              <a:gd name="connsiteX2" fmla="*/ 535932 w 537636"/>
              <a:gd name="connsiteY2" fmla="*/ 186337 h 511410"/>
              <a:gd name="connsiteX3" fmla="*/ 526228 w 537636"/>
              <a:gd name="connsiteY3" fmla="*/ 191976 h 511410"/>
              <a:gd name="connsiteX4" fmla="*/ 523474 w 537636"/>
              <a:gd name="connsiteY4" fmla="*/ 191714 h 511410"/>
              <a:gd name="connsiteX5" fmla="*/ 521114 w 537636"/>
              <a:gd name="connsiteY5" fmla="*/ 192631 h 511410"/>
              <a:gd name="connsiteX6" fmla="*/ 521114 w 537636"/>
              <a:gd name="connsiteY6" fmla="*/ 193811 h 511410"/>
              <a:gd name="connsiteX7" fmla="*/ 524917 w 537636"/>
              <a:gd name="connsiteY7" fmla="*/ 195910 h 511410"/>
              <a:gd name="connsiteX8" fmla="*/ 524130 w 537636"/>
              <a:gd name="connsiteY8" fmla="*/ 199713 h 511410"/>
              <a:gd name="connsiteX9" fmla="*/ 525966 w 537636"/>
              <a:gd name="connsiteY9" fmla="*/ 199713 h 511410"/>
              <a:gd name="connsiteX10" fmla="*/ 529113 w 537636"/>
              <a:gd name="connsiteY10" fmla="*/ 201155 h 511410"/>
              <a:gd name="connsiteX11" fmla="*/ 529506 w 537636"/>
              <a:gd name="connsiteY11" fmla="*/ 202991 h 511410"/>
              <a:gd name="connsiteX12" fmla="*/ 528457 w 537636"/>
              <a:gd name="connsiteY12" fmla="*/ 206138 h 511410"/>
              <a:gd name="connsiteX13" fmla="*/ 527015 w 537636"/>
              <a:gd name="connsiteY13" fmla="*/ 207318 h 511410"/>
              <a:gd name="connsiteX14" fmla="*/ 527015 w 537636"/>
              <a:gd name="connsiteY14" fmla="*/ 209416 h 511410"/>
              <a:gd name="connsiteX15" fmla="*/ 528851 w 537636"/>
              <a:gd name="connsiteY15" fmla="*/ 215055 h 511410"/>
              <a:gd name="connsiteX16" fmla="*/ 526753 w 537636"/>
              <a:gd name="connsiteY16" fmla="*/ 216759 h 511410"/>
              <a:gd name="connsiteX17" fmla="*/ 524917 w 537636"/>
              <a:gd name="connsiteY17" fmla="*/ 221480 h 511410"/>
              <a:gd name="connsiteX18" fmla="*/ 527015 w 537636"/>
              <a:gd name="connsiteY18" fmla="*/ 222792 h 511410"/>
              <a:gd name="connsiteX19" fmla="*/ 527671 w 537636"/>
              <a:gd name="connsiteY19" fmla="*/ 224496 h 511410"/>
              <a:gd name="connsiteX20" fmla="*/ 529113 w 537636"/>
              <a:gd name="connsiteY20" fmla="*/ 224890 h 511410"/>
              <a:gd name="connsiteX21" fmla="*/ 530293 w 537636"/>
              <a:gd name="connsiteY21" fmla="*/ 227119 h 511410"/>
              <a:gd name="connsiteX22" fmla="*/ 531211 w 537636"/>
              <a:gd name="connsiteY22" fmla="*/ 227775 h 511410"/>
              <a:gd name="connsiteX23" fmla="*/ 528457 w 537636"/>
              <a:gd name="connsiteY23" fmla="*/ 229217 h 511410"/>
              <a:gd name="connsiteX24" fmla="*/ 527408 w 537636"/>
              <a:gd name="connsiteY24" fmla="*/ 230659 h 511410"/>
              <a:gd name="connsiteX25" fmla="*/ 525966 w 537636"/>
              <a:gd name="connsiteY25" fmla="*/ 231577 h 511410"/>
              <a:gd name="connsiteX26" fmla="*/ 529113 w 537636"/>
              <a:gd name="connsiteY26" fmla="*/ 232233 h 511410"/>
              <a:gd name="connsiteX27" fmla="*/ 529113 w 537636"/>
              <a:gd name="connsiteY27" fmla="*/ 233413 h 511410"/>
              <a:gd name="connsiteX28" fmla="*/ 529900 w 537636"/>
              <a:gd name="connsiteY28" fmla="*/ 234462 h 511410"/>
              <a:gd name="connsiteX29" fmla="*/ 528195 w 537636"/>
              <a:gd name="connsiteY29" fmla="*/ 235118 h 511410"/>
              <a:gd name="connsiteX30" fmla="*/ 523868 w 537636"/>
              <a:gd name="connsiteY30" fmla="*/ 233020 h 511410"/>
              <a:gd name="connsiteX31" fmla="*/ 520327 w 537636"/>
              <a:gd name="connsiteY31" fmla="*/ 232757 h 511410"/>
              <a:gd name="connsiteX32" fmla="*/ 518229 w 537636"/>
              <a:gd name="connsiteY32" fmla="*/ 230659 h 511410"/>
              <a:gd name="connsiteX33" fmla="*/ 514951 w 537636"/>
              <a:gd name="connsiteY33" fmla="*/ 235118 h 511410"/>
              <a:gd name="connsiteX34" fmla="*/ 512591 w 537636"/>
              <a:gd name="connsiteY34" fmla="*/ 236560 h 511410"/>
              <a:gd name="connsiteX35" fmla="*/ 512066 w 537636"/>
              <a:gd name="connsiteY35" fmla="*/ 240494 h 511410"/>
              <a:gd name="connsiteX36" fmla="*/ 511410 w 537636"/>
              <a:gd name="connsiteY36" fmla="*/ 240101 h 511410"/>
              <a:gd name="connsiteX37" fmla="*/ 510755 w 537636"/>
              <a:gd name="connsiteY37" fmla="*/ 240101 h 511410"/>
              <a:gd name="connsiteX38" fmla="*/ 509968 w 537636"/>
              <a:gd name="connsiteY38" fmla="*/ 240101 h 511410"/>
              <a:gd name="connsiteX39" fmla="*/ 509312 w 537636"/>
              <a:gd name="connsiteY39" fmla="*/ 240494 h 511410"/>
              <a:gd name="connsiteX40" fmla="*/ 509312 w 537636"/>
              <a:gd name="connsiteY40" fmla="*/ 242592 h 511410"/>
              <a:gd name="connsiteX41" fmla="*/ 507870 w 537636"/>
              <a:gd name="connsiteY41" fmla="*/ 244035 h 511410"/>
              <a:gd name="connsiteX42" fmla="*/ 507214 w 537636"/>
              <a:gd name="connsiteY42" fmla="*/ 245215 h 511410"/>
              <a:gd name="connsiteX43" fmla="*/ 502494 w 537636"/>
              <a:gd name="connsiteY43" fmla="*/ 246657 h 511410"/>
              <a:gd name="connsiteX44" fmla="*/ 502494 w 537636"/>
              <a:gd name="connsiteY44" fmla="*/ 246920 h 511410"/>
              <a:gd name="connsiteX45" fmla="*/ 501838 w 537636"/>
              <a:gd name="connsiteY45" fmla="*/ 246920 h 511410"/>
              <a:gd name="connsiteX46" fmla="*/ 497511 w 537636"/>
              <a:gd name="connsiteY46" fmla="*/ 248362 h 511410"/>
              <a:gd name="connsiteX47" fmla="*/ 496855 w 537636"/>
              <a:gd name="connsiteY47" fmla="*/ 247969 h 511410"/>
              <a:gd name="connsiteX48" fmla="*/ 496593 w 537636"/>
              <a:gd name="connsiteY48" fmla="*/ 248362 h 511410"/>
              <a:gd name="connsiteX49" fmla="*/ 495937 w 537636"/>
              <a:gd name="connsiteY49" fmla="*/ 248755 h 511410"/>
              <a:gd name="connsiteX50" fmla="*/ 495150 w 537636"/>
              <a:gd name="connsiteY50" fmla="*/ 248362 h 511410"/>
              <a:gd name="connsiteX51" fmla="*/ 494757 w 537636"/>
              <a:gd name="connsiteY51" fmla="*/ 247575 h 511410"/>
              <a:gd name="connsiteX52" fmla="*/ 493839 w 537636"/>
              <a:gd name="connsiteY52" fmla="*/ 247969 h 511410"/>
              <a:gd name="connsiteX53" fmla="*/ 493052 w 537636"/>
              <a:gd name="connsiteY53" fmla="*/ 247575 h 511410"/>
              <a:gd name="connsiteX54" fmla="*/ 492396 w 537636"/>
              <a:gd name="connsiteY54" fmla="*/ 247969 h 511410"/>
              <a:gd name="connsiteX55" fmla="*/ 493839 w 537636"/>
              <a:gd name="connsiteY55" fmla="*/ 249673 h 511410"/>
              <a:gd name="connsiteX56" fmla="*/ 496199 w 537636"/>
              <a:gd name="connsiteY56" fmla="*/ 251116 h 511410"/>
              <a:gd name="connsiteX57" fmla="*/ 496593 w 537636"/>
              <a:gd name="connsiteY57" fmla="*/ 251771 h 511410"/>
              <a:gd name="connsiteX58" fmla="*/ 497904 w 537636"/>
              <a:gd name="connsiteY58" fmla="*/ 252296 h 511410"/>
              <a:gd name="connsiteX59" fmla="*/ 497904 w 537636"/>
              <a:gd name="connsiteY59" fmla="*/ 252952 h 511410"/>
              <a:gd name="connsiteX60" fmla="*/ 499346 w 537636"/>
              <a:gd name="connsiteY60" fmla="*/ 254001 h 511410"/>
              <a:gd name="connsiteX61" fmla="*/ 497904 w 537636"/>
              <a:gd name="connsiteY61" fmla="*/ 255443 h 511410"/>
              <a:gd name="connsiteX62" fmla="*/ 498297 w 537636"/>
              <a:gd name="connsiteY62" fmla="*/ 256754 h 511410"/>
              <a:gd name="connsiteX63" fmla="*/ 497904 w 537636"/>
              <a:gd name="connsiteY63" fmla="*/ 257934 h 511410"/>
              <a:gd name="connsiteX64" fmla="*/ 499346 w 537636"/>
              <a:gd name="connsiteY64" fmla="*/ 260033 h 511410"/>
              <a:gd name="connsiteX65" fmla="*/ 499609 w 537636"/>
              <a:gd name="connsiteY65" fmla="*/ 261082 h 511410"/>
              <a:gd name="connsiteX66" fmla="*/ 500133 w 537636"/>
              <a:gd name="connsiteY66" fmla="*/ 261475 h 511410"/>
              <a:gd name="connsiteX67" fmla="*/ 500395 w 537636"/>
              <a:gd name="connsiteY67" fmla="*/ 262131 h 511410"/>
              <a:gd name="connsiteX68" fmla="*/ 500395 w 537636"/>
              <a:gd name="connsiteY68" fmla="*/ 262918 h 511410"/>
              <a:gd name="connsiteX69" fmla="*/ 499346 w 537636"/>
              <a:gd name="connsiteY69" fmla="*/ 263573 h 511410"/>
              <a:gd name="connsiteX70" fmla="*/ 499346 w 537636"/>
              <a:gd name="connsiteY70" fmla="*/ 264229 h 511410"/>
              <a:gd name="connsiteX71" fmla="*/ 499346 w 537636"/>
              <a:gd name="connsiteY71" fmla="*/ 265278 h 511410"/>
              <a:gd name="connsiteX72" fmla="*/ 498691 w 537636"/>
              <a:gd name="connsiteY72" fmla="*/ 265671 h 511410"/>
              <a:gd name="connsiteX73" fmla="*/ 498691 w 537636"/>
              <a:gd name="connsiteY73" fmla="*/ 267376 h 511410"/>
              <a:gd name="connsiteX74" fmla="*/ 498953 w 537636"/>
              <a:gd name="connsiteY74" fmla="*/ 268556 h 511410"/>
              <a:gd name="connsiteX75" fmla="*/ 498691 w 537636"/>
              <a:gd name="connsiteY75" fmla="*/ 269867 h 511410"/>
              <a:gd name="connsiteX76" fmla="*/ 497904 w 537636"/>
              <a:gd name="connsiteY76" fmla="*/ 270654 h 511410"/>
              <a:gd name="connsiteX77" fmla="*/ 497511 w 537636"/>
              <a:gd name="connsiteY77" fmla="*/ 270261 h 511410"/>
              <a:gd name="connsiteX78" fmla="*/ 496855 w 537636"/>
              <a:gd name="connsiteY78" fmla="*/ 270261 h 511410"/>
              <a:gd name="connsiteX79" fmla="*/ 496199 w 537636"/>
              <a:gd name="connsiteY79" fmla="*/ 268163 h 511410"/>
              <a:gd name="connsiteX80" fmla="*/ 495150 w 537636"/>
              <a:gd name="connsiteY80" fmla="*/ 267114 h 511410"/>
              <a:gd name="connsiteX81" fmla="*/ 493052 w 537636"/>
              <a:gd name="connsiteY81" fmla="*/ 267376 h 511410"/>
              <a:gd name="connsiteX82" fmla="*/ 491872 w 537636"/>
              <a:gd name="connsiteY82" fmla="*/ 268163 h 511410"/>
              <a:gd name="connsiteX83" fmla="*/ 491872 w 537636"/>
              <a:gd name="connsiteY83" fmla="*/ 271572 h 511410"/>
              <a:gd name="connsiteX84" fmla="*/ 492396 w 537636"/>
              <a:gd name="connsiteY84" fmla="*/ 272752 h 511410"/>
              <a:gd name="connsiteX85" fmla="*/ 493052 w 537636"/>
              <a:gd name="connsiteY85" fmla="*/ 273539 h 511410"/>
              <a:gd name="connsiteX86" fmla="*/ 493314 w 537636"/>
              <a:gd name="connsiteY86" fmla="*/ 274457 h 511410"/>
              <a:gd name="connsiteX87" fmla="*/ 493314 w 537636"/>
              <a:gd name="connsiteY87" fmla="*/ 275244 h 511410"/>
              <a:gd name="connsiteX88" fmla="*/ 491872 w 537636"/>
              <a:gd name="connsiteY88" fmla="*/ 276293 h 511410"/>
              <a:gd name="connsiteX89" fmla="*/ 491610 w 537636"/>
              <a:gd name="connsiteY89" fmla="*/ 276293 h 511410"/>
              <a:gd name="connsiteX90" fmla="*/ 491216 w 537636"/>
              <a:gd name="connsiteY90" fmla="*/ 276293 h 511410"/>
              <a:gd name="connsiteX91" fmla="*/ 490429 w 537636"/>
              <a:gd name="connsiteY91" fmla="*/ 276555 h 511410"/>
              <a:gd name="connsiteX92" fmla="*/ 490167 w 537636"/>
              <a:gd name="connsiteY92" fmla="*/ 276293 h 511410"/>
              <a:gd name="connsiteX93" fmla="*/ 490167 w 537636"/>
              <a:gd name="connsiteY93" fmla="*/ 276949 h 511410"/>
              <a:gd name="connsiteX94" fmla="*/ 490429 w 537636"/>
              <a:gd name="connsiteY94" fmla="*/ 276949 h 511410"/>
              <a:gd name="connsiteX95" fmla="*/ 490167 w 537636"/>
              <a:gd name="connsiteY95" fmla="*/ 277735 h 511410"/>
              <a:gd name="connsiteX96" fmla="*/ 488856 w 537636"/>
              <a:gd name="connsiteY96" fmla="*/ 276555 h 511410"/>
              <a:gd name="connsiteX97" fmla="*/ 486758 w 537636"/>
              <a:gd name="connsiteY97" fmla="*/ 275637 h 511410"/>
              <a:gd name="connsiteX98" fmla="*/ 486758 w 537636"/>
              <a:gd name="connsiteY98" fmla="*/ 276293 h 511410"/>
              <a:gd name="connsiteX99" fmla="*/ 486233 w 537636"/>
              <a:gd name="connsiteY99" fmla="*/ 276555 h 511410"/>
              <a:gd name="connsiteX100" fmla="*/ 486233 w 537636"/>
              <a:gd name="connsiteY100" fmla="*/ 277342 h 511410"/>
              <a:gd name="connsiteX101" fmla="*/ 485578 w 537636"/>
              <a:gd name="connsiteY101" fmla="*/ 277342 h 511410"/>
              <a:gd name="connsiteX102" fmla="*/ 484529 w 537636"/>
              <a:gd name="connsiteY102" fmla="*/ 276555 h 511410"/>
              <a:gd name="connsiteX103" fmla="*/ 483873 w 537636"/>
              <a:gd name="connsiteY103" fmla="*/ 276293 h 511410"/>
              <a:gd name="connsiteX104" fmla="*/ 483086 w 537636"/>
              <a:gd name="connsiteY104" fmla="*/ 276555 h 511410"/>
              <a:gd name="connsiteX105" fmla="*/ 480857 w 537636"/>
              <a:gd name="connsiteY105" fmla="*/ 276949 h 511410"/>
              <a:gd name="connsiteX106" fmla="*/ 480201 w 537636"/>
              <a:gd name="connsiteY106" fmla="*/ 276293 h 511410"/>
              <a:gd name="connsiteX107" fmla="*/ 477972 w 537636"/>
              <a:gd name="connsiteY107" fmla="*/ 276555 h 511410"/>
              <a:gd name="connsiteX108" fmla="*/ 476398 w 537636"/>
              <a:gd name="connsiteY108" fmla="*/ 275900 h 511410"/>
              <a:gd name="connsiteX109" fmla="*/ 475612 w 537636"/>
              <a:gd name="connsiteY109" fmla="*/ 276555 h 511410"/>
              <a:gd name="connsiteX110" fmla="*/ 473120 w 537636"/>
              <a:gd name="connsiteY110" fmla="*/ 276949 h 511410"/>
              <a:gd name="connsiteX111" fmla="*/ 472071 w 537636"/>
              <a:gd name="connsiteY111" fmla="*/ 278391 h 511410"/>
              <a:gd name="connsiteX112" fmla="*/ 470891 w 537636"/>
              <a:gd name="connsiteY112" fmla="*/ 277342 h 511410"/>
              <a:gd name="connsiteX113" fmla="*/ 469973 w 537636"/>
              <a:gd name="connsiteY113" fmla="*/ 277735 h 511410"/>
              <a:gd name="connsiteX114" fmla="*/ 469973 w 537636"/>
              <a:gd name="connsiteY114" fmla="*/ 278653 h 511410"/>
              <a:gd name="connsiteX115" fmla="*/ 469317 w 537636"/>
              <a:gd name="connsiteY115" fmla="*/ 279834 h 511410"/>
              <a:gd name="connsiteX116" fmla="*/ 469580 w 537636"/>
              <a:gd name="connsiteY116" fmla="*/ 280620 h 511410"/>
              <a:gd name="connsiteX117" fmla="*/ 469580 w 537636"/>
              <a:gd name="connsiteY117" fmla="*/ 281276 h 511410"/>
              <a:gd name="connsiteX118" fmla="*/ 468137 w 537636"/>
              <a:gd name="connsiteY118" fmla="*/ 281538 h 511410"/>
              <a:gd name="connsiteX119" fmla="*/ 466433 w 537636"/>
              <a:gd name="connsiteY119" fmla="*/ 283374 h 511410"/>
              <a:gd name="connsiteX120" fmla="*/ 467219 w 537636"/>
              <a:gd name="connsiteY120" fmla="*/ 284423 h 511410"/>
              <a:gd name="connsiteX121" fmla="*/ 467219 w 537636"/>
              <a:gd name="connsiteY121" fmla="*/ 285079 h 511410"/>
              <a:gd name="connsiteX122" fmla="*/ 467482 w 537636"/>
              <a:gd name="connsiteY122" fmla="*/ 285472 h 511410"/>
              <a:gd name="connsiteX123" fmla="*/ 468137 w 537636"/>
              <a:gd name="connsiteY123" fmla="*/ 286259 h 511410"/>
              <a:gd name="connsiteX124" fmla="*/ 468531 w 537636"/>
              <a:gd name="connsiteY124" fmla="*/ 286915 h 511410"/>
              <a:gd name="connsiteX125" fmla="*/ 468137 w 537636"/>
              <a:gd name="connsiteY125" fmla="*/ 287701 h 511410"/>
              <a:gd name="connsiteX126" fmla="*/ 467482 w 537636"/>
              <a:gd name="connsiteY126" fmla="*/ 287964 h 511410"/>
              <a:gd name="connsiteX127" fmla="*/ 467482 w 537636"/>
              <a:gd name="connsiteY127" fmla="*/ 288357 h 511410"/>
              <a:gd name="connsiteX128" fmla="*/ 467875 w 537636"/>
              <a:gd name="connsiteY128" fmla="*/ 289013 h 511410"/>
              <a:gd name="connsiteX129" fmla="*/ 468137 w 537636"/>
              <a:gd name="connsiteY129" fmla="*/ 289406 h 511410"/>
              <a:gd name="connsiteX130" fmla="*/ 468137 w 537636"/>
              <a:gd name="connsiteY130" fmla="*/ 290455 h 511410"/>
              <a:gd name="connsiteX131" fmla="*/ 467219 w 537636"/>
              <a:gd name="connsiteY131" fmla="*/ 291898 h 511410"/>
              <a:gd name="connsiteX132" fmla="*/ 466039 w 537636"/>
              <a:gd name="connsiteY132" fmla="*/ 292553 h 511410"/>
              <a:gd name="connsiteX133" fmla="*/ 463154 w 537636"/>
              <a:gd name="connsiteY133" fmla="*/ 293996 h 511410"/>
              <a:gd name="connsiteX134" fmla="*/ 456860 w 537636"/>
              <a:gd name="connsiteY134" fmla="*/ 291111 h 511410"/>
              <a:gd name="connsiteX135" fmla="*/ 455155 w 537636"/>
              <a:gd name="connsiteY135" fmla="*/ 291111 h 511410"/>
              <a:gd name="connsiteX136" fmla="*/ 452533 w 537636"/>
              <a:gd name="connsiteY136" fmla="*/ 289013 h 511410"/>
              <a:gd name="connsiteX137" fmla="*/ 446238 w 537636"/>
              <a:gd name="connsiteY137" fmla="*/ 292553 h 511410"/>
              <a:gd name="connsiteX138" fmla="*/ 441518 w 537636"/>
              <a:gd name="connsiteY138" fmla="*/ 296094 h 511410"/>
              <a:gd name="connsiteX139" fmla="*/ 441518 w 537636"/>
              <a:gd name="connsiteY139" fmla="*/ 294782 h 511410"/>
              <a:gd name="connsiteX140" fmla="*/ 440862 w 537636"/>
              <a:gd name="connsiteY140" fmla="*/ 293996 h 511410"/>
              <a:gd name="connsiteX141" fmla="*/ 440075 w 537636"/>
              <a:gd name="connsiteY141" fmla="*/ 297536 h 511410"/>
              <a:gd name="connsiteX142" fmla="*/ 440862 w 537636"/>
              <a:gd name="connsiteY142" fmla="*/ 298979 h 511410"/>
              <a:gd name="connsiteX143" fmla="*/ 439420 w 537636"/>
              <a:gd name="connsiteY143" fmla="*/ 298979 h 511410"/>
              <a:gd name="connsiteX144" fmla="*/ 436272 w 537636"/>
              <a:gd name="connsiteY144" fmla="*/ 297929 h 511410"/>
              <a:gd name="connsiteX145" fmla="*/ 436272 w 537636"/>
              <a:gd name="connsiteY145" fmla="*/ 298716 h 511410"/>
              <a:gd name="connsiteX146" fmla="*/ 434437 w 537636"/>
              <a:gd name="connsiteY146" fmla="*/ 298192 h 511410"/>
              <a:gd name="connsiteX147" fmla="*/ 433125 w 537636"/>
              <a:gd name="connsiteY147" fmla="*/ 300159 h 511410"/>
              <a:gd name="connsiteX148" fmla="*/ 430634 w 537636"/>
              <a:gd name="connsiteY148" fmla="*/ 300421 h 511410"/>
              <a:gd name="connsiteX149" fmla="*/ 430896 w 537636"/>
              <a:gd name="connsiteY149" fmla="*/ 301470 h 511410"/>
              <a:gd name="connsiteX150" fmla="*/ 428142 w 537636"/>
              <a:gd name="connsiteY150" fmla="*/ 302519 h 511410"/>
              <a:gd name="connsiteX151" fmla="*/ 427356 w 537636"/>
              <a:gd name="connsiteY151" fmla="*/ 303568 h 511410"/>
              <a:gd name="connsiteX152" fmla="*/ 426044 w 537636"/>
              <a:gd name="connsiteY152" fmla="*/ 304617 h 511410"/>
              <a:gd name="connsiteX153" fmla="*/ 421979 w 537636"/>
              <a:gd name="connsiteY153" fmla="*/ 304355 h 511410"/>
              <a:gd name="connsiteX154" fmla="*/ 421717 w 537636"/>
              <a:gd name="connsiteY154" fmla="*/ 304617 h 511410"/>
              <a:gd name="connsiteX155" fmla="*/ 420668 w 537636"/>
              <a:gd name="connsiteY155" fmla="*/ 304617 h 511410"/>
              <a:gd name="connsiteX156" fmla="*/ 420668 w 537636"/>
              <a:gd name="connsiteY156" fmla="*/ 304355 h 511410"/>
              <a:gd name="connsiteX157" fmla="*/ 417521 w 537636"/>
              <a:gd name="connsiteY157" fmla="*/ 304617 h 511410"/>
              <a:gd name="connsiteX158" fmla="*/ 417521 w 537636"/>
              <a:gd name="connsiteY158" fmla="*/ 305273 h 511410"/>
              <a:gd name="connsiteX159" fmla="*/ 416996 w 537636"/>
              <a:gd name="connsiteY159" fmla="*/ 305273 h 511410"/>
              <a:gd name="connsiteX160" fmla="*/ 416734 w 537636"/>
              <a:gd name="connsiteY160" fmla="*/ 305797 h 511410"/>
              <a:gd name="connsiteX161" fmla="*/ 416078 w 537636"/>
              <a:gd name="connsiteY161" fmla="*/ 306060 h 511410"/>
              <a:gd name="connsiteX162" fmla="*/ 415685 w 537636"/>
              <a:gd name="connsiteY162" fmla="*/ 305797 h 511410"/>
              <a:gd name="connsiteX163" fmla="*/ 414898 w 537636"/>
              <a:gd name="connsiteY163" fmla="*/ 305797 h 511410"/>
              <a:gd name="connsiteX164" fmla="*/ 414898 w 537636"/>
              <a:gd name="connsiteY164" fmla="*/ 304617 h 511410"/>
              <a:gd name="connsiteX165" fmla="*/ 412800 w 537636"/>
              <a:gd name="connsiteY165" fmla="*/ 305797 h 511410"/>
              <a:gd name="connsiteX166" fmla="*/ 412800 w 537636"/>
              <a:gd name="connsiteY166" fmla="*/ 306715 h 511410"/>
              <a:gd name="connsiteX167" fmla="*/ 412538 w 537636"/>
              <a:gd name="connsiteY167" fmla="*/ 307109 h 511410"/>
              <a:gd name="connsiteX168" fmla="*/ 412144 w 537636"/>
              <a:gd name="connsiteY168" fmla="*/ 307896 h 511410"/>
              <a:gd name="connsiteX169" fmla="*/ 411882 w 537636"/>
              <a:gd name="connsiteY169" fmla="*/ 307502 h 511410"/>
              <a:gd name="connsiteX170" fmla="*/ 411358 w 537636"/>
              <a:gd name="connsiteY170" fmla="*/ 308158 h 511410"/>
              <a:gd name="connsiteX171" fmla="*/ 410440 w 537636"/>
              <a:gd name="connsiteY171" fmla="*/ 309207 h 511410"/>
              <a:gd name="connsiteX172" fmla="*/ 404277 w 537636"/>
              <a:gd name="connsiteY172" fmla="*/ 308813 h 511410"/>
              <a:gd name="connsiteX173" fmla="*/ 404014 w 537636"/>
              <a:gd name="connsiteY173" fmla="*/ 308158 h 511410"/>
              <a:gd name="connsiteX174" fmla="*/ 403359 w 537636"/>
              <a:gd name="connsiteY174" fmla="*/ 308158 h 511410"/>
              <a:gd name="connsiteX175" fmla="*/ 401916 w 537636"/>
              <a:gd name="connsiteY175" fmla="*/ 306060 h 511410"/>
              <a:gd name="connsiteX176" fmla="*/ 400080 w 537636"/>
              <a:gd name="connsiteY176" fmla="*/ 304617 h 511410"/>
              <a:gd name="connsiteX177" fmla="*/ 399818 w 537636"/>
              <a:gd name="connsiteY177" fmla="*/ 304355 h 511410"/>
              <a:gd name="connsiteX178" fmla="*/ 397195 w 537636"/>
              <a:gd name="connsiteY178" fmla="*/ 305011 h 511410"/>
              <a:gd name="connsiteX179" fmla="*/ 396933 w 537636"/>
              <a:gd name="connsiteY179" fmla="*/ 305797 h 511410"/>
              <a:gd name="connsiteX180" fmla="*/ 396933 w 537636"/>
              <a:gd name="connsiteY180" fmla="*/ 306060 h 511410"/>
              <a:gd name="connsiteX181" fmla="*/ 396540 w 537636"/>
              <a:gd name="connsiteY181" fmla="*/ 306453 h 511410"/>
              <a:gd name="connsiteX182" fmla="*/ 394442 w 537636"/>
              <a:gd name="connsiteY182" fmla="*/ 305797 h 511410"/>
              <a:gd name="connsiteX183" fmla="*/ 392606 w 537636"/>
              <a:gd name="connsiteY183" fmla="*/ 305273 h 511410"/>
              <a:gd name="connsiteX184" fmla="*/ 392606 w 537636"/>
              <a:gd name="connsiteY184" fmla="*/ 304617 h 511410"/>
              <a:gd name="connsiteX185" fmla="*/ 392344 w 537636"/>
              <a:gd name="connsiteY185" fmla="*/ 304355 h 511410"/>
              <a:gd name="connsiteX186" fmla="*/ 391163 w 537636"/>
              <a:gd name="connsiteY186" fmla="*/ 305011 h 511410"/>
              <a:gd name="connsiteX187" fmla="*/ 390377 w 537636"/>
              <a:gd name="connsiteY187" fmla="*/ 305011 h 511410"/>
              <a:gd name="connsiteX188" fmla="*/ 390114 w 537636"/>
              <a:gd name="connsiteY188" fmla="*/ 305011 h 511410"/>
              <a:gd name="connsiteX189" fmla="*/ 389459 w 537636"/>
              <a:gd name="connsiteY189" fmla="*/ 305273 h 511410"/>
              <a:gd name="connsiteX190" fmla="*/ 389065 w 537636"/>
              <a:gd name="connsiteY190" fmla="*/ 305011 h 511410"/>
              <a:gd name="connsiteX191" fmla="*/ 388672 w 537636"/>
              <a:gd name="connsiteY191" fmla="*/ 304617 h 511410"/>
              <a:gd name="connsiteX192" fmla="*/ 388016 w 537636"/>
              <a:gd name="connsiteY192" fmla="*/ 303830 h 511410"/>
              <a:gd name="connsiteX193" fmla="*/ 387623 w 537636"/>
              <a:gd name="connsiteY193" fmla="*/ 304355 h 511410"/>
              <a:gd name="connsiteX194" fmla="*/ 386574 w 537636"/>
              <a:gd name="connsiteY194" fmla="*/ 305797 h 511410"/>
              <a:gd name="connsiteX195" fmla="*/ 387361 w 537636"/>
              <a:gd name="connsiteY195" fmla="*/ 305797 h 511410"/>
              <a:gd name="connsiteX196" fmla="*/ 386967 w 537636"/>
              <a:gd name="connsiteY196" fmla="*/ 307109 h 511410"/>
              <a:gd name="connsiteX197" fmla="*/ 385918 w 537636"/>
              <a:gd name="connsiteY197" fmla="*/ 306715 h 511410"/>
              <a:gd name="connsiteX198" fmla="*/ 385918 w 537636"/>
              <a:gd name="connsiteY198" fmla="*/ 307109 h 511410"/>
              <a:gd name="connsiteX199" fmla="*/ 385918 w 537636"/>
              <a:gd name="connsiteY199" fmla="*/ 307502 h 511410"/>
              <a:gd name="connsiteX200" fmla="*/ 386180 w 537636"/>
              <a:gd name="connsiteY200" fmla="*/ 307896 h 511410"/>
              <a:gd name="connsiteX201" fmla="*/ 385525 w 537636"/>
              <a:gd name="connsiteY201" fmla="*/ 309207 h 511410"/>
              <a:gd name="connsiteX202" fmla="*/ 385263 w 537636"/>
              <a:gd name="connsiteY202" fmla="*/ 310649 h 511410"/>
              <a:gd name="connsiteX203" fmla="*/ 384738 w 537636"/>
              <a:gd name="connsiteY203" fmla="*/ 310649 h 511410"/>
              <a:gd name="connsiteX204" fmla="*/ 383296 w 537636"/>
              <a:gd name="connsiteY204" fmla="*/ 311436 h 511410"/>
              <a:gd name="connsiteX205" fmla="*/ 383296 w 537636"/>
              <a:gd name="connsiteY205" fmla="*/ 311698 h 511410"/>
              <a:gd name="connsiteX206" fmla="*/ 383820 w 537636"/>
              <a:gd name="connsiteY206" fmla="*/ 312092 h 511410"/>
              <a:gd name="connsiteX207" fmla="*/ 383296 w 537636"/>
              <a:gd name="connsiteY207" fmla="*/ 312354 h 511410"/>
              <a:gd name="connsiteX208" fmla="*/ 383820 w 537636"/>
              <a:gd name="connsiteY208" fmla="*/ 313141 h 511410"/>
              <a:gd name="connsiteX209" fmla="*/ 383033 w 537636"/>
              <a:gd name="connsiteY209" fmla="*/ 313796 h 511410"/>
              <a:gd name="connsiteX210" fmla="*/ 382378 w 537636"/>
              <a:gd name="connsiteY210" fmla="*/ 314190 h 511410"/>
              <a:gd name="connsiteX211" fmla="*/ 381591 w 537636"/>
              <a:gd name="connsiteY211" fmla="*/ 315239 h 511410"/>
              <a:gd name="connsiteX212" fmla="*/ 382378 w 537636"/>
              <a:gd name="connsiteY212" fmla="*/ 315632 h 511410"/>
              <a:gd name="connsiteX213" fmla="*/ 382640 w 537636"/>
              <a:gd name="connsiteY213" fmla="*/ 315632 h 511410"/>
              <a:gd name="connsiteX214" fmla="*/ 384738 w 537636"/>
              <a:gd name="connsiteY214" fmla="*/ 315632 h 511410"/>
              <a:gd name="connsiteX215" fmla="*/ 385525 w 537636"/>
              <a:gd name="connsiteY215" fmla="*/ 315239 h 511410"/>
              <a:gd name="connsiteX216" fmla="*/ 385263 w 537636"/>
              <a:gd name="connsiteY216" fmla="*/ 316288 h 511410"/>
              <a:gd name="connsiteX217" fmla="*/ 385263 w 537636"/>
              <a:gd name="connsiteY217" fmla="*/ 316681 h 511410"/>
              <a:gd name="connsiteX218" fmla="*/ 385525 w 537636"/>
              <a:gd name="connsiteY218" fmla="*/ 316681 h 511410"/>
              <a:gd name="connsiteX219" fmla="*/ 384738 w 537636"/>
              <a:gd name="connsiteY219" fmla="*/ 317075 h 511410"/>
              <a:gd name="connsiteX220" fmla="*/ 384738 w 537636"/>
              <a:gd name="connsiteY220" fmla="*/ 317730 h 511410"/>
              <a:gd name="connsiteX221" fmla="*/ 384082 w 537636"/>
              <a:gd name="connsiteY221" fmla="*/ 317992 h 511410"/>
              <a:gd name="connsiteX222" fmla="*/ 384082 w 537636"/>
              <a:gd name="connsiteY222" fmla="*/ 318779 h 511410"/>
              <a:gd name="connsiteX223" fmla="*/ 384738 w 537636"/>
              <a:gd name="connsiteY223" fmla="*/ 319435 h 511410"/>
              <a:gd name="connsiteX224" fmla="*/ 385263 w 537636"/>
              <a:gd name="connsiteY224" fmla="*/ 320222 h 511410"/>
              <a:gd name="connsiteX225" fmla="*/ 384476 w 537636"/>
              <a:gd name="connsiteY225" fmla="*/ 320222 h 511410"/>
              <a:gd name="connsiteX226" fmla="*/ 384082 w 537636"/>
              <a:gd name="connsiteY226" fmla="*/ 320877 h 511410"/>
              <a:gd name="connsiteX227" fmla="*/ 384476 w 537636"/>
              <a:gd name="connsiteY227" fmla="*/ 322058 h 511410"/>
              <a:gd name="connsiteX228" fmla="*/ 386574 w 537636"/>
              <a:gd name="connsiteY228" fmla="*/ 324418 h 511410"/>
              <a:gd name="connsiteX229" fmla="*/ 386574 w 537636"/>
              <a:gd name="connsiteY229" fmla="*/ 325598 h 511410"/>
              <a:gd name="connsiteX230" fmla="*/ 385263 w 537636"/>
              <a:gd name="connsiteY230" fmla="*/ 325860 h 511410"/>
              <a:gd name="connsiteX231" fmla="*/ 385918 w 537636"/>
              <a:gd name="connsiteY231" fmla="*/ 326516 h 511410"/>
              <a:gd name="connsiteX232" fmla="*/ 385525 w 537636"/>
              <a:gd name="connsiteY232" fmla="*/ 330450 h 511410"/>
              <a:gd name="connsiteX233" fmla="*/ 384082 w 537636"/>
              <a:gd name="connsiteY233" fmla="*/ 330057 h 511410"/>
              <a:gd name="connsiteX234" fmla="*/ 383820 w 537636"/>
              <a:gd name="connsiteY234" fmla="*/ 330450 h 511410"/>
              <a:gd name="connsiteX235" fmla="*/ 383296 w 537636"/>
              <a:gd name="connsiteY235" fmla="*/ 330712 h 511410"/>
              <a:gd name="connsiteX236" fmla="*/ 380542 w 537636"/>
              <a:gd name="connsiteY236" fmla="*/ 333990 h 511410"/>
              <a:gd name="connsiteX237" fmla="*/ 380935 w 537636"/>
              <a:gd name="connsiteY237" fmla="*/ 335433 h 511410"/>
              <a:gd name="connsiteX238" fmla="*/ 380542 w 537636"/>
              <a:gd name="connsiteY238" fmla="*/ 335695 h 511410"/>
              <a:gd name="connsiteX239" fmla="*/ 380542 w 537636"/>
              <a:gd name="connsiteY239" fmla="*/ 336089 h 511410"/>
              <a:gd name="connsiteX240" fmla="*/ 380280 w 537636"/>
              <a:gd name="connsiteY240" fmla="*/ 337793 h 511410"/>
              <a:gd name="connsiteX241" fmla="*/ 380542 w 537636"/>
              <a:gd name="connsiteY241" fmla="*/ 338580 h 511410"/>
              <a:gd name="connsiteX242" fmla="*/ 380542 w 537636"/>
              <a:gd name="connsiteY242" fmla="*/ 339236 h 511410"/>
              <a:gd name="connsiteX243" fmla="*/ 380935 w 537636"/>
              <a:gd name="connsiteY243" fmla="*/ 339760 h 511410"/>
              <a:gd name="connsiteX244" fmla="*/ 381197 w 537636"/>
              <a:gd name="connsiteY244" fmla="*/ 341072 h 511410"/>
              <a:gd name="connsiteX245" fmla="*/ 381591 w 537636"/>
              <a:gd name="connsiteY245" fmla="*/ 341465 h 511410"/>
              <a:gd name="connsiteX246" fmla="*/ 381591 w 537636"/>
              <a:gd name="connsiteY246" fmla="*/ 342514 h 511410"/>
              <a:gd name="connsiteX247" fmla="*/ 381197 w 537636"/>
              <a:gd name="connsiteY247" fmla="*/ 342514 h 511410"/>
              <a:gd name="connsiteX248" fmla="*/ 380935 w 537636"/>
              <a:gd name="connsiteY248" fmla="*/ 343170 h 511410"/>
              <a:gd name="connsiteX249" fmla="*/ 379624 w 537636"/>
              <a:gd name="connsiteY249" fmla="*/ 344219 h 511410"/>
              <a:gd name="connsiteX250" fmla="*/ 378181 w 537636"/>
              <a:gd name="connsiteY250" fmla="*/ 344874 h 511410"/>
              <a:gd name="connsiteX251" fmla="*/ 375297 w 537636"/>
              <a:gd name="connsiteY251" fmla="*/ 346317 h 511410"/>
              <a:gd name="connsiteX252" fmla="*/ 373854 w 537636"/>
              <a:gd name="connsiteY252" fmla="*/ 346841 h 511410"/>
              <a:gd name="connsiteX253" fmla="*/ 373461 w 537636"/>
              <a:gd name="connsiteY253" fmla="*/ 346841 h 511410"/>
              <a:gd name="connsiteX254" fmla="*/ 373199 w 537636"/>
              <a:gd name="connsiteY254" fmla="*/ 347759 h 511410"/>
              <a:gd name="connsiteX255" fmla="*/ 372805 w 537636"/>
              <a:gd name="connsiteY255" fmla="*/ 348153 h 511410"/>
              <a:gd name="connsiteX256" fmla="*/ 372543 w 537636"/>
              <a:gd name="connsiteY256" fmla="*/ 348939 h 511410"/>
              <a:gd name="connsiteX257" fmla="*/ 372018 w 537636"/>
              <a:gd name="connsiteY257" fmla="*/ 348939 h 511410"/>
              <a:gd name="connsiteX258" fmla="*/ 371756 w 537636"/>
              <a:gd name="connsiteY258" fmla="*/ 348939 h 511410"/>
              <a:gd name="connsiteX259" fmla="*/ 370707 w 537636"/>
              <a:gd name="connsiteY259" fmla="*/ 348153 h 511410"/>
              <a:gd name="connsiteX260" fmla="*/ 370314 w 537636"/>
              <a:gd name="connsiteY260" fmla="*/ 348153 h 511410"/>
              <a:gd name="connsiteX261" fmla="*/ 369920 w 537636"/>
              <a:gd name="connsiteY261" fmla="*/ 347759 h 511410"/>
              <a:gd name="connsiteX262" fmla="*/ 369002 w 537636"/>
              <a:gd name="connsiteY262" fmla="*/ 347759 h 511410"/>
              <a:gd name="connsiteX263" fmla="*/ 368216 w 537636"/>
              <a:gd name="connsiteY263" fmla="*/ 346841 h 511410"/>
              <a:gd name="connsiteX264" fmla="*/ 366773 w 537636"/>
              <a:gd name="connsiteY264" fmla="*/ 347759 h 511410"/>
              <a:gd name="connsiteX265" fmla="*/ 366117 w 537636"/>
              <a:gd name="connsiteY265" fmla="*/ 348546 h 511410"/>
              <a:gd name="connsiteX266" fmla="*/ 365462 w 537636"/>
              <a:gd name="connsiteY266" fmla="*/ 348939 h 511410"/>
              <a:gd name="connsiteX267" fmla="*/ 365462 w 537636"/>
              <a:gd name="connsiteY267" fmla="*/ 349595 h 511410"/>
              <a:gd name="connsiteX268" fmla="*/ 364675 w 537636"/>
              <a:gd name="connsiteY268" fmla="*/ 349595 h 511410"/>
              <a:gd name="connsiteX269" fmla="*/ 364282 w 537636"/>
              <a:gd name="connsiteY269" fmla="*/ 349202 h 511410"/>
              <a:gd name="connsiteX270" fmla="*/ 362839 w 537636"/>
              <a:gd name="connsiteY270" fmla="*/ 348939 h 511410"/>
              <a:gd name="connsiteX271" fmla="*/ 361790 w 537636"/>
              <a:gd name="connsiteY271" fmla="*/ 349202 h 511410"/>
              <a:gd name="connsiteX272" fmla="*/ 359561 w 537636"/>
              <a:gd name="connsiteY272" fmla="*/ 351038 h 511410"/>
              <a:gd name="connsiteX273" fmla="*/ 358905 w 537636"/>
              <a:gd name="connsiteY273" fmla="*/ 352480 h 511410"/>
              <a:gd name="connsiteX274" fmla="*/ 358250 w 537636"/>
              <a:gd name="connsiteY274" fmla="*/ 352873 h 511410"/>
              <a:gd name="connsiteX275" fmla="*/ 357201 w 537636"/>
              <a:gd name="connsiteY275" fmla="*/ 352873 h 511410"/>
              <a:gd name="connsiteX276" fmla="*/ 353004 w 537636"/>
              <a:gd name="connsiteY276" fmla="*/ 354316 h 511410"/>
              <a:gd name="connsiteX277" fmla="*/ 351169 w 537636"/>
              <a:gd name="connsiteY277" fmla="*/ 354578 h 511410"/>
              <a:gd name="connsiteX278" fmla="*/ 349726 w 537636"/>
              <a:gd name="connsiteY278" fmla="*/ 354578 h 511410"/>
              <a:gd name="connsiteX279" fmla="*/ 348939 w 537636"/>
              <a:gd name="connsiteY279" fmla="*/ 355234 h 511410"/>
              <a:gd name="connsiteX280" fmla="*/ 347628 w 537636"/>
              <a:gd name="connsiteY280" fmla="*/ 355234 h 511410"/>
              <a:gd name="connsiteX281" fmla="*/ 346841 w 537636"/>
              <a:gd name="connsiteY281" fmla="*/ 354578 h 511410"/>
              <a:gd name="connsiteX282" fmla="*/ 346579 w 537636"/>
              <a:gd name="connsiteY282" fmla="*/ 354971 h 511410"/>
              <a:gd name="connsiteX283" fmla="*/ 345923 w 537636"/>
              <a:gd name="connsiteY283" fmla="*/ 356021 h 511410"/>
              <a:gd name="connsiteX284" fmla="*/ 344481 w 537636"/>
              <a:gd name="connsiteY284" fmla="*/ 356021 h 511410"/>
              <a:gd name="connsiteX285" fmla="*/ 344087 w 537636"/>
              <a:gd name="connsiteY285" fmla="*/ 356414 h 511410"/>
              <a:gd name="connsiteX286" fmla="*/ 343301 w 537636"/>
              <a:gd name="connsiteY286" fmla="*/ 356021 h 511410"/>
              <a:gd name="connsiteX287" fmla="*/ 342645 w 537636"/>
              <a:gd name="connsiteY287" fmla="*/ 354578 h 511410"/>
              <a:gd name="connsiteX288" fmla="*/ 342383 w 537636"/>
              <a:gd name="connsiteY288" fmla="*/ 354578 h 511410"/>
              <a:gd name="connsiteX289" fmla="*/ 342383 w 537636"/>
              <a:gd name="connsiteY289" fmla="*/ 354971 h 511410"/>
              <a:gd name="connsiteX290" fmla="*/ 340940 w 537636"/>
              <a:gd name="connsiteY290" fmla="*/ 354971 h 511410"/>
              <a:gd name="connsiteX291" fmla="*/ 338449 w 537636"/>
              <a:gd name="connsiteY291" fmla="*/ 354578 h 511410"/>
              <a:gd name="connsiteX292" fmla="*/ 338055 w 537636"/>
              <a:gd name="connsiteY292" fmla="*/ 354316 h 511410"/>
              <a:gd name="connsiteX293" fmla="*/ 337006 w 537636"/>
              <a:gd name="connsiteY293" fmla="*/ 354316 h 511410"/>
              <a:gd name="connsiteX294" fmla="*/ 334121 w 537636"/>
              <a:gd name="connsiteY294" fmla="*/ 354316 h 511410"/>
              <a:gd name="connsiteX295" fmla="*/ 333466 w 537636"/>
              <a:gd name="connsiteY295" fmla="*/ 354578 h 511410"/>
              <a:gd name="connsiteX296" fmla="*/ 332679 w 537636"/>
              <a:gd name="connsiteY296" fmla="*/ 354578 h 511410"/>
              <a:gd name="connsiteX297" fmla="*/ 332023 w 537636"/>
              <a:gd name="connsiteY297" fmla="*/ 354971 h 511410"/>
              <a:gd name="connsiteX298" fmla="*/ 331368 w 537636"/>
              <a:gd name="connsiteY298" fmla="*/ 354578 h 511410"/>
              <a:gd name="connsiteX299" fmla="*/ 330581 w 537636"/>
              <a:gd name="connsiteY299" fmla="*/ 354578 h 511410"/>
              <a:gd name="connsiteX300" fmla="*/ 329401 w 537636"/>
              <a:gd name="connsiteY300" fmla="*/ 354578 h 511410"/>
              <a:gd name="connsiteX301" fmla="*/ 329401 w 537636"/>
              <a:gd name="connsiteY301" fmla="*/ 355627 h 511410"/>
              <a:gd name="connsiteX302" fmla="*/ 329139 w 537636"/>
              <a:gd name="connsiteY302" fmla="*/ 356414 h 511410"/>
              <a:gd name="connsiteX303" fmla="*/ 327827 w 537636"/>
              <a:gd name="connsiteY303" fmla="*/ 356676 h 511410"/>
              <a:gd name="connsiteX304" fmla="*/ 327827 w 537636"/>
              <a:gd name="connsiteY304" fmla="*/ 350251 h 511410"/>
              <a:gd name="connsiteX305" fmla="*/ 328089 w 537636"/>
              <a:gd name="connsiteY305" fmla="*/ 345661 h 511410"/>
              <a:gd name="connsiteX306" fmla="*/ 328089 w 537636"/>
              <a:gd name="connsiteY306" fmla="*/ 342776 h 511410"/>
              <a:gd name="connsiteX307" fmla="*/ 327827 w 537636"/>
              <a:gd name="connsiteY307" fmla="*/ 341465 h 511410"/>
              <a:gd name="connsiteX308" fmla="*/ 325991 w 537636"/>
              <a:gd name="connsiteY308" fmla="*/ 341858 h 511410"/>
              <a:gd name="connsiteX309" fmla="*/ 325598 w 537636"/>
              <a:gd name="connsiteY309" fmla="*/ 341465 h 511410"/>
              <a:gd name="connsiteX310" fmla="*/ 324942 w 537636"/>
              <a:gd name="connsiteY310" fmla="*/ 341858 h 511410"/>
              <a:gd name="connsiteX311" fmla="*/ 324942 w 537636"/>
              <a:gd name="connsiteY311" fmla="*/ 341465 h 511410"/>
              <a:gd name="connsiteX312" fmla="*/ 324287 w 537636"/>
              <a:gd name="connsiteY312" fmla="*/ 341858 h 511410"/>
              <a:gd name="connsiteX313" fmla="*/ 323500 w 537636"/>
              <a:gd name="connsiteY313" fmla="*/ 342121 h 511410"/>
              <a:gd name="connsiteX314" fmla="*/ 323762 w 537636"/>
              <a:gd name="connsiteY314" fmla="*/ 342514 h 511410"/>
              <a:gd name="connsiteX315" fmla="*/ 322844 w 537636"/>
              <a:gd name="connsiteY315" fmla="*/ 343563 h 511410"/>
              <a:gd name="connsiteX316" fmla="*/ 322057 w 537636"/>
              <a:gd name="connsiteY316" fmla="*/ 345399 h 511410"/>
              <a:gd name="connsiteX317" fmla="*/ 321402 w 537636"/>
              <a:gd name="connsiteY317" fmla="*/ 348153 h 511410"/>
              <a:gd name="connsiteX318" fmla="*/ 320746 w 537636"/>
              <a:gd name="connsiteY318" fmla="*/ 348546 h 511410"/>
              <a:gd name="connsiteX319" fmla="*/ 320222 w 537636"/>
              <a:gd name="connsiteY319" fmla="*/ 348939 h 511410"/>
              <a:gd name="connsiteX320" fmla="*/ 320222 w 537636"/>
              <a:gd name="connsiteY320" fmla="*/ 349988 h 511410"/>
              <a:gd name="connsiteX321" fmla="*/ 319566 w 537636"/>
              <a:gd name="connsiteY321" fmla="*/ 352480 h 511410"/>
              <a:gd name="connsiteX322" fmla="*/ 319959 w 537636"/>
              <a:gd name="connsiteY322" fmla="*/ 353922 h 511410"/>
              <a:gd name="connsiteX323" fmla="*/ 320222 w 537636"/>
              <a:gd name="connsiteY323" fmla="*/ 354578 h 511410"/>
              <a:gd name="connsiteX324" fmla="*/ 319959 w 537636"/>
              <a:gd name="connsiteY324" fmla="*/ 354971 h 511410"/>
              <a:gd name="connsiteX325" fmla="*/ 319566 w 537636"/>
              <a:gd name="connsiteY325" fmla="*/ 355234 h 511410"/>
              <a:gd name="connsiteX326" fmla="*/ 319566 w 537636"/>
              <a:gd name="connsiteY326" fmla="*/ 356021 h 511410"/>
              <a:gd name="connsiteX327" fmla="*/ 318910 w 537636"/>
              <a:gd name="connsiteY327" fmla="*/ 356676 h 511410"/>
              <a:gd name="connsiteX328" fmla="*/ 317861 w 537636"/>
              <a:gd name="connsiteY328" fmla="*/ 356676 h 511410"/>
              <a:gd name="connsiteX329" fmla="*/ 317206 w 537636"/>
              <a:gd name="connsiteY329" fmla="*/ 356414 h 511410"/>
              <a:gd name="connsiteX330" fmla="*/ 316419 w 537636"/>
              <a:gd name="connsiteY330" fmla="*/ 356676 h 511410"/>
              <a:gd name="connsiteX331" fmla="*/ 315763 w 537636"/>
              <a:gd name="connsiteY331" fmla="*/ 357332 h 511410"/>
              <a:gd name="connsiteX332" fmla="*/ 313927 w 537636"/>
              <a:gd name="connsiteY332" fmla="*/ 358774 h 511410"/>
              <a:gd name="connsiteX333" fmla="*/ 313927 w 537636"/>
              <a:gd name="connsiteY333" fmla="*/ 362052 h 511410"/>
              <a:gd name="connsiteX334" fmla="*/ 313665 w 537636"/>
              <a:gd name="connsiteY334" fmla="*/ 362315 h 511410"/>
              <a:gd name="connsiteX335" fmla="*/ 312485 w 537636"/>
              <a:gd name="connsiteY335" fmla="*/ 362315 h 511410"/>
              <a:gd name="connsiteX336" fmla="*/ 312223 w 537636"/>
              <a:gd name="connsiteY336" fmla="*/ 362708 h 511410"/>
              <a:gd name="connsiteX337" fmla="*/ 311829 w 537636"/>
              <a:gd name="connsiteY337" fmla="*/ 362315 h 511410"/>
              <a:gd name="connsiteX338" fmla="*/ 310780 w 537636"/>
              <a:gd name="connsiteY338" fmla="*/ 362315 h 511410"/>
              <a:gd name="connsiteX339" fmla="*/ 309338 w 537636"/>
              <a:gd name="connsiteY339" fmla="*/ 362052 h 511410"/>
              <a:gd name="connsiteX340" fmla="*/ 307240 w 537636"/>
              <a:gd name="connsiteY340" fmla="*/ 360872 h 511410"/>
              <a:gd name="connsiteX341" fmla="*/ 306059 w 537636"/>
              <a:gd name="connsiteY341" fmla="*/ 362052 h 511410"/>
              <a:gd name="connsiteX342" fmla="*/ 306059 w 537636"/>
              <a:gd name="connsiteY342" fmla="*/ 362708 h 511410"/>
              <a:gd name="connsiteX343" fmla="*/ 305797 w 537636"/>
              <a:gd name="connsiteY343" fmla="*/ 362970 h 511410"/>
              <a:gd name="connsiteX344" fmla="*/ 305797 w 537636"/>
              <a:gd name="connsiteY344" fmla="*/ 363757 h 511410"/>
              <a:gd name="connsiteX345" fmla="*/ 305142 w 537636"/>
              <a:gd name="connsiteY345" fmla="*/ 363757 h 511410"/>
              <a:gd name="connsiteX346" fmla="*/ 304748 w 537636"/>
              <a:gd name="connsiteY346" fmla="*/ 364413 h 511410"/>
              <a:gd name="connsiteX347" fmla="*/ 304224 w 537636"/>
              <a:gd name="connsiteY347" fmla="*/ 365200 h 511410"/>
              <a:gd name="connsiteX348" fmla="*/ 304748 w 537636"/>
              <a:gd name="connsiteY348" fmla="*/ 365593 h 511410"/>
              <a:gd name="connsiteX349" fmla="*/ 304224 w 537636"/>
              <a:gd name="connsiteY349" fmla="*/ 365855 h 511410"/>
              <a:gd name="connsiteX350" fmla="*/ 304224 w 537636"/>
              <a:gd name="connsiteY350" fmla="*/ 369134 h 511410"/>
              <a:gd name="connsiteX351" fmla="*/ 301863 w 537636"/>
              <a:gd name="connsiteY351" fmla="*/ 369134 h 511410"/>
              <a:gd name="connsiteX352" fmla="*/ 301470 w 537636"/>
              <a:gd name="connsiteY352" fmla="*/ 368347 h 511410"/>
              <a:gd name="connsiteX353" fmla="*/ 299765 w 537636"/>
              <a:gd name="connsiteY353" fmla="*/ 367953 h 511410"/>
              <a:gd name="connsiteX354" fmla="*/ 299765 w 537636"/>
              <a:gd name="connsiteY354" fmla="*/ 367691 h 511410"/>
              <a:gd name="connsiteX355" fmla="*/ 297929 w 537636"/>
              <a:gd name="connsiteY355" fmla="*/ 367036 h 511410"/>
              <a:gd name="connsiteX356" fmla="*/ 297143 w 537636"/>
              <a:gd name="connsiteY356" fmla="*/ 366642 h 511410"/>
              <a:gd name="connsiteX357" fmla="*/ 296225 w 537636"/>
              <a:gd name="connsiteY357" fmla="*/ 365593 h 511410"/>
              <a:gd name="connsiteX358" fmla="*/ 296225 w 537636"/>
              <a:gd name="connsiteY358" fmla="*/ 364413 h 511410"/>
              <a:gd name="connsiteX359" fmla="*/ 295831 w 537636"/>
              <a:gd name="connsiteY359" fmla="*/ 364151 h 511410"/>
              <a:gd name="connsiteX360" fmla="*/ 295569 w 537636"/>
              <a:gd name="connsiteY360" fmla="*/ 363757 h 511410"/>
              <a:gd name="connsiteX361" fmla="*/ 295044 w 537636"/>
              <a:gd name="connsiteY361" fmla="*/ 363495 h 511410"/>
              <a:gd name="connsiteX362" fmla="*/ 294127 w 537636"/>
              <a:gd name="connsiteY362" fmla="*/ 362052 h 511410"/>
              <a:gd name="connsiteX363" fmla="*/ 293733 w 537636"/>
              <a:gd name="connsiteY363" fmla="*/ 362315 h 511410"/>
              <a:gd name="connsiteX364" fmla="*/ 292946 w 537636"/>
              <a:gd name="connsiteY364" fmla="*/ 362315 h 511410"/>
              <a:gd name="connsiteX365" fmla="*/ 292684 w 537636"/>
              <a:gd name="connsiteY365" fmla="*/ 362315 h 511410"/>
              <a:gd name="connsiteX366" fmla="*/ 291242 w 537636"/>
              <a:gd name="connsiteY366" fmla="*/ 363495 h 511410"/>
              <a:gd name="connsiteX367" fmla="*/ 291504 w 537636"/>
              <a:gd name="connsiteY367" fmla="*/ 364151 h 511410"/>
              <a:gd name="connsiteX368" fmla="*/ 291504 w 537636"/>
              <a:gd name="connsiteY368" fmla="*/ 365593 h 511410"/>
              <a:gd name="connsiteX369" fmla="*/ 290586 w 537636"/>
              <a:gd name="connsiteY369" fmla="*/ 367298 h 511410"/>
              <a:gd name="connsiteX370" fmla="*/ 291242 w 537636"/>
              <a:gd name="connsiteY370" fmla="*/ 367691 h 511410"/>
              <a:gd name="connsiteX371" fmla="*/ 289144 w 537636"/>
              <a:gd name="connsiteY371" fmla="*/ 370576 h 511410"/>
              <a:gd name="connsiteX372" fmla="*/ 289144 w 537636"/>
              <a:gd name="connsiteY372" fmla="*/ 370051 h 511410"/>
              <a:gd name="connsiteX373" fmla="*/ 288750 w 537636"/>
              <a:gd name="connsiteY373" fmla="*/ 370576 h 511410"/>
              <a:gd name="connsiteX374" fmla="*/ 288488 w 537636"/>
              <a:gd name="connsiteY374" fmla="*/ 372936 h 511410"/>
              <a:gd name="connsiteX375" fmla="*/ 287701 w 537636"/>
              <a:gd name="connsiteY375" fmla="*/ 374772 h 511410"/>
              <a:gd name="connsiteX376" fmla="*/ 284423 w 537636"/>
              <a:gd name="connsiteY376" fmla="*/ 376215 h 511410"/>
              <a:gd name="connsiteX377" fmla="*/ 284423 w 537636"/>
              <a:gd name="connsiteY377" fmla="*/ 376870 h 511410"/>
              <a:gd name="connsiteX378" fmla="*/ 280882 w 537636"/>
              <a:gd name="connsiteY378" fmla="*/ 376477 h 511410"/>
              <a:gd name="connsiteX379" fmla="*/ 281407 w 537636"/>
              <a:gd name="connsiteY379" fmla="*/ 375428 h 511410"/>
              <a:gd name="connsiteX380" fmla="*/ 276686 w 537636"/>
              <a:gd name="connsiteY380" fmla="*/ 372936 h 511410"/>
              <a:gd name="connsiteX381" fmla="*/ 276424 w 537636"/>
              <a:gd name="connsiteY381" fmla="*/ 372019 h 511410"/>
              <a:gd name="connsiteX382" fmla="*/ 275244 w 537636"/>
              <a:gd name="connsiteY382" fmla="*/ 372019 h 511410"/>
              <a:gd name="connsiteX383" fmla="*/ 274588 w 537636"/>
              <a:gd name="connsiteY383" fmla="*/ 369789 h 511410"/>
              <a:gd name="connsiteX384" fmla="*/ 274588 w 537636"/>
              <a:gd name="connsiteY384" fmla="*/ 368347 h 511410"/>
              <a:gd name="connsiteX385" fmla="*/ 272752 w 537636"/>
              <a:gd name="connsiteY385" fmla="*/ 368347 h 511410"/>
              <a:gd name="connsiteX386" fmla="*/ 271965 w 537636"/>
              <a:gd name="connsiteY386" fmla="*/ 368347 h 511410"/>
              <a:gd name="connsiteX387" fmla="*/ 271965 w 537636"/>
              <a:gd name="connsiteY387" fmla="*/ 366249 h 511410"/>
              <a:gd name="connsiteX388" fmla="*/ 271048 w 537636"/>
              <a:gd name="connsiteY388" fmla="*/ 364937 h 511410"/>
              <a:gd name="connsiteX389" fmla="*/ 270654 w 537636"/>
              <a:gd name="connsiteY389" fmla="*/ 365593 h 511410"/>
              <a:gd name="connsiteX390" fmla="*/ 269212 w 537636"/>
              <a:gd name="connsiteY390" fmla="*/ 366249 h 511410"/>
              <a:gd name="connsiteX391" fmla="*/ 268949 w 537636"/>
              <a:gd name="connsiteY391" fmla="*/ 365593 h 511410"/>
              <a:gd name="connsiteX392" fmla="*/ 268425 w 537636"/>
              <a:gd name="connsiteY392" fmla="*/ 365855 h 511410"/>
              <a:gd name="connsiteX393" fmla="*/ 268425 w 537636"/>
              <a:gd name="connsiteY393" fmla="*/ 366249 h 511410"/>
              <a:gd name="connsiteX394" fmla="*/ 262131 w 537636"/>
              <a:gd name="connsiteY394" fmla="*/ 372674 h 511410"/>
              <a:gd name="connsiteX395" fmla="*/ 261082 w 537636"/>
              <a:gd name="connsiteY395" fmla="*/ 373330 h 511410"/>
              <a:gd name="connsiteX396" fmla="*/ 261868 w 537636"/>
              <a:gd name="connsiteY396" fmla="*/ 374116 h 511410"/>
              <a:gd name="connsiteX397" fmla="*/ 259770 w 537636"/>
              <a:gd name="connsiteY397" fmla="*/ 376215 h 511410"/>
              <a:gd name="connsiteX398" fmla="*/ 259770 w 537636"/>
              <a:gd name="connsiteY398" fmla="*/ 376477 h 511410"/>
              <a:gd name="connsiteX399" fmla="*/ 249804 w 537636"/>
              <a:gd name="connsiteY399" fmla="*/ 387492 h 511410"/>
              <a:gd name="connsiteX400" fmla="*/ 249149 w 537636"/>
              <a:gd name="connsiteY400" fmla="*/ 387754 h 511410"/>
              <a:gd name="connsiteX401" fmla="*/ 247313 w 537636"/>
              <a:gd name="connsiteY401" fmla="*/ 388279 h 511410"/>
              <a:gd name="connsiteX402" fmla="*/ 244690 w 537636"/>
              <a:gd name="connsiteY402" fmla="*/ 387754 h 511410"/>
              <a:gd name="connsiteX403" fmla="*/ 244035 w 537636"/>
              <a:gd name="connsiteY403" fmla="*/ 387099 h 511410"/>
              <a:gd name="connsiteX404" fmla="*/ 243248 w 537636"/>
              <a:gd name="connsiteY404" fmla="*/ 387754 h 511410"/>
              <a:gd name="connsiteX405" fmla="*/ 241936 w 537636"/>
              <a:gd name="connsiteY405" fmla="*/ 388279 h 511410"/>
              <a:gd name="connsiteX406" fmla="*/ 241543 w 537636"/>
              <a:gd name="connsiteY406" fmla="*/ 388934 h 511410"/>
              <a:gd name="connsiteX407" fmla="*/ 240887 w 537636"/>
              <a:gd name="connsiteY407" fmla="*/ 391819 h 511410"/>
              <a:gd name="connsiteX408" fmla="*/ 239707 w 537636"/>
              <a:gd name="connsiteY408" fmla="*/ 392737 h 511410"/>
              <a:gd name="connsiteX409" fmla="*/ 238396 w 537636"/>
              <a:gd name="connsiteY409" fmla="*/ 391819 h 511410"/>
              <a:gd name="connsiteX410" fmla="*/ 237609 w 537636"/>
              <a:gd name="connsiteY410" fmla="*/ 391819 h 511410"/>
              <a:gd name="connsiteX411" fmla="*/ 237347 w 537636"/>
              <a:gd name="connsiteY411" fmla="*/ 392082 h 511410"/>
              <a:gd name="connsiteX412" fmla="*/ 235511 w 537636"/>
              <a:gd name="connsiteY412" fmla="*/ 392475 h 511410"/>
              <a:gd name="connsiteX413" fmla="*/ 234855 w 537636"/>
              <a:gd name="connsiteY413" fmla="*/ 392082 h 511410"/>
              <a:gd name="connsiteX414" fmla="*/ 234069 w 537636"/>
              <a:gd name="connsiteY414" fmla="*/ 392082 h 511410"/>
              <a:gd name="connsiteX415" fmla="*/ 233806 w 537636"/>
              <a:gd name="connsiteY415" fmla="*/ 389852 h 511410"/>
              <a:gd name="connsiteX416" fmla="*/ 233413 w 537636"/>
              <a:gd name="connsiteY416" fmla="*/ 389197 h 511410"/>
              <a:gd name="connsiteX417" fmla="*/ 233151 w 537636"/>
              <a:gd name="connsiteY417" fmla="*/ 389590 h 511410"/>
              <a:gd name="connsiteX418" fmla="*/ 232364 w 537636"/>
              <a:gd name="connsiteY418" fmla="*/ 388541 h 511410"/>
              <a:gd name="connsiteX419" fmla="*/ 231971 w 537636"/>
              <a:gd name="connsiteY419" fmla="*/ 388279 h 511410"/>
              <a:gd name="connsiteX420" fmla="*/ 230921 w 537636"/>
              <a:gd name="connsiteY420" fmla="*/ 388541 h 511410"/>
              <a:gd name="connsiteX421" fmla="*/ 230528 w 537636"/>
              <a:gd name="connsiteY421" fmla="*/ 388279 h 511410"/>
              <a:gd name="connsiteX422" fmla="*/ 230266 w 537636"/>
              <a:gd name="connsiteY422" fmla="*/ 388279 h 511410"/>
              <a:gd name="connsiteX423" fmla="*/ 229610 w 537636"/>
              <a:gd name="connsiteY423" fmla="*/ 388279 h 511410"/>
              <a:gd name="connsiteX424" fmla="*/ 228823 w 537636"/>
              <a:gd name="connsiteY424" fmla="*/ 388541 h 511410"/>
              <a:gd name="connsiteX425" fmla="*/ 228168 w 537636"/>
              <a:gd name="connsiteY425" fmla="*/ 388541 h 511410"/>
              <a:gd name="connsiteX426" fmla="*/ 227774 w 537636"/>
              <a:gd name="connsiteY426" fmla="*/ 389590 h 511410"/>
              <a:gd name="connsiteX427" fmla="*/ 226988 w 537636"/>
              <a:gd name="connsiteY427" fmla="*/ 389590 h 511410"/>
              <a:gd name="connsiteX428" fmla="*/ 226332 w 537636"/>
              <a:gd name="connsiteY428" fmla="*/ 389590 h 511410"/>
              <a:gd name="connsiteX429" fmla="*/ 224627 w 537636"/>
              <a:gd name="connsiteY429" fmla="*/ 389852 h 511410"/>
              <a:gd name="connsiteX430" fmla="*/ 223972 w 537636"/>
              <a:gd name="connsiteY430" fmla="*/ 390639 h 511410"/>
              <a:gd name="connsiteX431" fmla="*/ 221742 w 537636"/>
              <a:gd name="connsiteY431" fmla="*/ 393131 h 511410"/>
              <a:gd name="connsiteX432" fmla="*/ 222529 w 537636"/>
              <a:gd name="connsiteY432" fmla="*/ 396278 h 511410"/>
              <a:gd name="connsiteX433" fmla="*/ 222529 w 537636"/>
              <a:gd name="connsiteY433" fmla="*/ 397458 h 511410"/>
              <a:gd name="connsiteX434" fmla="*/ 222529 w 537636"/>
              <a:gd name="connsiteY434" fmla="*/ 398376 h 511410"/>
              <a:gd name="connsiteX435" fmla="*/ 223185 w 537636"/>
              <a:gd name="connsiteY435" fmla="*/ 399818 h 511410"/>
              <a:gd name="connsiteX436" fmla="*/ 223972 w 537636"/>
              <a:gd name="connsiteY436" fmla="*/ 399818 h 511410"/>
              <a:gd name="connsiteX437" fmla="*/ 223972 w 537636"/>
              <a:gd name="connsiteY437" fmla="*/ 400605 h 511410"/>
              <a:gd name="connsiteX438" fmla="*/ 224627 w 537636"/>
              <a:gd name="connsiteY438" fmla="*/ 404539 h 511410"/>
              <a:gd name="connsiteX439" fmla="*/ 224234 w 537636"/>
              <a:gd name="connsiteY439" fmla="*/ 405195 h 511410"/>
              <a:gd name="connsiteX440" fmla="*/ 223185 w 537636"/>
              <a:gd name="connsiteY440" fmla="*/ 404932 h 511410"/>
              <a:gd name="connsiteX441" fmla="*/ 221349 w 537636"/>
              <a:gd name="connsiteY441" fmla="*/ 405588 h 511410"/>
              <a:gd name="connsiteX442" fmla="*/ 221742 w 537636"/>
              <a:gd name="connsiteY442" fmla="*/ 405981 h 511410"/>
              <a:gd name="connsiteX443" fmla="*/ 218989 w 537636"/>
              <a:gd name="connsiteY443" fmla="*/ 407293 h 511410"/>
              <a:gd name="connsiteX444" fmla="*/ 218989 w 537636"/>
              <a:gd name="connsiteY444" fmla="*/ 408080 h 511410"/>
              <a:gd name="connsiteX445" fmla="*/ 218202 w 537636"/>
              <a:gd name="connsiteY445" fmla="*/ 408080 h 511410"/>
              <a:gd name="connsiteX446" fmla="*/ 216890 w 537636"/>
              <a:gd name="connsiteY446" fmla="*/ 408735 h 511410"/>
              <a:gd name="connsiteX447" fmla="*/ 216366 w 537636"/>
              <a:gd name="connsiteY447" fmla="*/ 409391 h 511410"/>
              <a:gd name="connsiteX448" fmla="*/ 215055 w 537636"/>
              <a:gd name="connsiteY448" fmla="*/ 409128 h 511410"/>
              <a:gd name="connsiteX449" fmla="*/ 214530 w 537636"/>
              <a:gd name="connsiteY449" fmla="*/ 408473 h 511410"/>
              <a:gd name="connsiteX450" fmla="*/ 213219 w 537636"/>
              <a:gd name="connsiteY450" fmla="*/ 408473 h 511410"/>
              <a:gd name="connsiteX451" fmla="*/ 212825 w 537636"/>
              <a:gd name="connsiteY451" fmla="*/ 408473 h 511410"/>
              <a:gd name="connsiteX452" fmla="*/ 212825 w 537636"/>
              <a:gd name="connsiteY452" fmla="*/ 407686 h 511410"/>
              <a:gd name="connsiteX453" fmla="*/ 213219 w 537636"/>
              <a:gd name="connsiteY453" fmla="*/ 407030 h 511410"/>
              <a:gd name="connsiteX454" fmla="*/ 213612 w 537636"/>
              <a:gd name="connsiteY454" fmla="*/ 407030 h 511410"/>
              <a:gd name="connsiteX455" fmla="*/ 213612 w 537636"/>
              <a:gd name="connsiteY455" fmla="*/ 406375 h 511410"/>
              <a:gd name="connsiteX456" fmla="*/ 212170 w 537636"/>
              <a:gd name="connsiteY456" fmla="*/ 406375 h 511410"/>
              <a:gd name="connsiteX457" fmla="*/ 210990 w 537636"/>
              <a:gd name="connsiteY457" fmla="*/ 407030 h 511410"/>
              <a:gd name="connsiteX458" fmla="*/ 209678 w 537636"/>
              <a:gd name="connsiteY458" fmla="*/ 407030 h 511410"/>
              <a:gd name="connsiteX459" fmla="*/ 208236 w 537636"/>
              <a:gd name="connsiteY459" fmla="*/ 407030 h 511410"/>
              <a:gd name="connsiteX460" fmla="*/ 207974 w 537636"/>
              <a:gd name="connsiteY460" fmla="*/ 407030 h 511410"/>
              <a:gd name="connsiteX461" fmla="*/ 206531 w 537636"/>
              <a:gd name="connsiteY461" fmla="*/ 408473 h 511410"/>
              <a:gd name="connsiteX462" fmla="*/ 207187 w 537636"/>
              <a:gd name="connsiteY462" fmla="*/ 409915 h 511410"/>
              <a:gd name="connsiteX463" fmla="*/ 206793 w 537636"/>
              <a:gd name="connsiteY463" fmla="*/ 411620 h 511410"/>
              <a:gd name="connsiteX464" fmla="*/ 207187 w 537636"/>
              <a:gd name="connsiteY464" fmla="*/ 411620 h 511410"/>
              <a:gd name="connsiteX465" fmla="*/ 207187 w 537636"/>
              <a:gd name="connsiteY465" fmla="*/ 412669 h 511410"/>
              <a:gd name="connsiteX466" fmla="*/ 208236 w 537636"/>
              <a:gd name="connsiteY466" fmla="*/ 413062 h 511410"/>
              <a:gd name="connsiteX467" fmla="*/ 208891 w 537636"/>
              <a:gd name="connsiteY467" fmla="*/ 413062 h 511410"/>
              <a:gd name="connsiteX468" fmla="*/ 210334 w 537636"/>
              <a:gd name="connsiteY468" fmla="*/ 413718 h 511410"/>
              <a:gd name="connsiteX469" fmla="*/ 212170 w 537636"/>
              <a:gd name="connsiteY469" fmla="*/ 413718 h 511410"/>
              <a:gd name="connsiteX470" fmla="*/ 211514 w 537636"/>
              <a:gd name="connsiteY470" fmla="*/ 414374 h 511410"/>
              <a:gd name="connsiteX471" fmla="*/ 210990 w 537636"/>
              <a:gd name="connsiteY471" fmla="*/ 415554 h 511410"/>
              <a:gd name="connsiteX472" fmla="*/ 210727 w 537636"/>
              <a:gd name="connsiteY472" fmla="*/ 415816 h 511410"/>
              <a:gd name="connsiteX473" fmla="*/ 208236 w 537636"/>
              <a:gd name="connsiteY473" fmla="*/ 419095 h 511410"/>
              <a:gd name="connsiteX474" fmla="*/ 210727 w 537636"/>
              <a:gd name="connsiteY474" fmla="*/ 419750 h 511410"/>
              <a:gd name="connsiteX475" fmla="*/ 212170 w 537636"/>
              <a:gd name="connsiteY475" fmla="*/ 419750 h 511410"/>
              <a:gd name="connsiteX476" fmla="*/ 212825 w 537636"/>
              <a:gd name="connsiteY476" fmla="*/ 421848 h 511410"/>
              <a:gd name="connsiteX477" fmla="*/ 214530 w 537636"/>
              <a:gd name="connsiteY477" fmla="*/ 422897 h 511410"/>
              <a:gd name="connsiteX478" fmla="*/ 214530 w 537636"/>
              <a:gd name="connsiteY478" fmla="*/ 423553 h 511410"/>
              <a:gd name="connsiteX479" fmla="*/ 212825 w 537636"/>
              <a:gd name="connsiteY479" fmla="*/ 424995 h 511410"/>
              <a:gd name="connsiteX480" fmla="*/ 212432 w 537636"/>
              <a:gd name="connsiteY480" fmla="*/ 426831 h 511410"/>
              <a:gd name="connsiteX481" fmla="*/ 211776 w 537636"/>
              <a:gd name="connsiteY481" fmla="*/ 427880 h 511410"/>
              <a:gd name="connsiteX482" fmla="*/ 211776 w 537636"/>
              <a:gd name="connsiteY482" fmla="*/ 428274 h 511410"/>
              <a:gd name="connsiteX483" fmla="*/ 212432 w 537636"/>
              <a:gd name="connsiteY483" fmla="*/ 428274 h 511410"/>
              <a:gd name="connsiteX484" fmla="*/ 213219 w 537636"/>
              <a:gd name="connsiteY484" fmla="*/ 428536 h 511410"/>
              <a:gd name="connsiteX485" fmla="*/ 212432 w 537636"/>
              <a:gd name="connsiteY485" fmla="*/ 429716 h 511410"/>
              <a:gd name="connsiteX486" fmla="*/ 213874 w 537636"/>
              <a:gd name="connsiteY486" fmla="*/ 431421 h 511410"/>
              <a:gd name="connsiteX487" fmla="*/ 214268 w 537636"/>
              <a:gd name="connsiteY487" fmla="*/ 432470 h 511410"/>
              <a:gd name="connsiteX488" fmla="*/ 213874 w 537636"/>
              <a:gd name="connsiteY488" fmla="*/ 433912 h 511410"/>
              <a:gd name="connsiteX489" fmla="*/ 212825 w 537636"/>
              <a:gd name="connsiteY489" fmla="*/ 434568 h 511410"/>
              <a:gd name="connsiteX490" fmla="*/ 212170 w 537636"/>
              <a:gd name="connsiteY490" fmla="*/ 436273 h 511410"/>
              <a:gd name="connsiteX491" fmla="*/ 212825 w 537636"/>
              <a:gd name="connsiteY491" fmla="*/ 437715 h 511410"/>
              <a:gd name="connsiteX492" fmla="*/ 213219 w 537636"/>
              <a:gd name="connsiteY492" fmla="*/ 438240 h 511410"/>
              <a:gd name="connsiteX493" fmla="*/ 213219 w 537636"/>
              <a:gd name="connsiteY493" fmla="*/ 438895 h 511410"/>
              <a:gd name="connsiteX494" fmla="*/ 212170 w 537636"/>
              <a:gd name="connsiteY494" fmla="*/ 440338 h 511410"/>
              <a:gd name="connsiteX495" fmla="*/ 212432 w 537636"/>
              <a:gd name="connsiteY495" fmla="*/ 441256 h 511410"/>
              <a:gd name="connsiteX496" fmla="*/ 210072 w 537636"/>
              <a:gd name="connsiteY496" fmla="*/ 442436 h 511410"/>
              <a:gd name="connsiteX497" fmla="*/ 208629 w 537636"/>
              <a:gd name="connsiteY497" fmla="*/ 442436 h 511410"/>
              <a:gd name="connsiteX498" fmla="*/ 207449 w 537636"/>
              <a:gd name="connsiteY498" fmla="*/ 443091 h 511410"/>
              <a:gd name="connsiteX499" fmla="*/ 207449 w 537636"/>
              <a:gd name="connsiteY499" fmla="*/ 442436 h 511410"/>
              <a:gd name="connsiteX500" fmla="*/ 206138 w 537636"/>
              <a:gd name="connsiteY500" fmla="*/ 442436 h 511410"/>
              <a:gd name="connsiteX501" fmla="*/ 204695 w 537636"/>
              <a:gd name="connsiteY501" fmla="*/ 442698 h 511410"/>
              <a:gd name="connsiteX502" fmla="*/ 202991 w 537636"/>
              <a:gd name="connsiteY502" fmla="*/ 444141 h 511410"/>
              <a:gd name="connsiteX503" fmla="*/ 201548 w 537636"/>
              <a:gd name="connsiteY503" fmla="*/ 445583 h 511410"/>
              <a:gd name="connsiteX504" fmla="*/ 200893 w 537636"/>
              <a:gd name="connsiteY504" fmla="*/ 446632 h 511410"/>
              <a:gd name="connsiteX505" fmla="*/ 200893 w 537636"/>
              <a:gd name="connsiteY505" fmla="*/ 447681 h 511410"/>
              <a:gd name="connsiteX506" fmla="*/ 200106 w 537636"/>
              <a:gd name="connsiteY506" fmla="*/ 448337 h 511410"/>
              <a:gd name="connsiteX507" fmla="*/ 199712 w 537636"/>
              <a:gd name="connsiteY507" fmla="*/ 447681 h 511410"/>
              <a:gd name="connsiteX508" fmla="*/ 199057 w 537636"/>
              <a:gd name="connsiteY508" fmla="*/ 447681 h 511410"/>
              <a:gd name="connsiteX509" fmla="*/ 197614 w 537636"/>
              <a:gd name="connsiteY509" fmla="*/ 448074 h 511410"/>
              <a:gd name="connsiteX510" fmla="*/ 197614 w 537636"/>
              <a:gd name="connsiteY510" fmla="*/ 448337 h 511410"/>
              <a:gd name="connsiteX511" fmla="*/ 196565 w 537636"/>
              <a:gd name="connsiteY511" fmla="*/ 449779 h 511410"/>
              <a:gd name="connsiteX512" fmla="*/ 196172 w 537636"/>
              <a:gd name="connsiteY512" fmla="*/ 449779 h 511410"/>
              <a:gd name="connsiteX513" fmla="*/ 195516 w 537636"/>
              <a:gd name="connsiteY513" fmla="*/ 449517 h 511410"/>
              <a:gd name="connsiteX514" fmla="*/ 195910 w 537636"/>
              <a:gd name="connsiteY514" fmla="*/ 448730 h 511410"/>
              <a:gd name="connsiteX515" fmla="*/ 195123 w 537636"/>
              <a:gd name="connsiteY515" fmla="*/ 448337 h 511410"/>
              <a:gd name="connsiteX516" fmla="*/ 195123 w 537636"/>
              <a:gd name="connsiteY516" fmla="*/ 447419 h 511410"/>
              <a:gd name="connsiteX517" fmla="*/ 193811 w 537636"/>
              <a:gd name="connsiteY517" fmla="*/ 447419 h 511410"/>
              <a:gd name="connsiteX518" fmla="*/ 193287 w 537636"/>
              <a:gd name="connsiteY518" fmla="*/ 446632 h 511410"/>
              <a:gd name="connsiteX519" fmla="*/ 192631 w 537636"/>
              <a:gd name="connsiteY519" fmla="*/ 445976 h 511410"/>
              <a:gd name="connsiteX520" fmla="*/ 191976 w 537636"/>
              <a:gd name="connsiteY520" fmla="*/ 445976 h 511410"/>
              <a:gd name="connsiteX521" fmla="*/ 191582 w 537636"/>
              <a:gd name="connsiteY521" fmla="*/ 445976 h 511410"/>
              <a:gd name="connsiteX522" fmla="*/ 190927 w 537636"/>
              <a:gd name="connsiteY522" fmla="*/ 444796 h 511410"/>
              <a:gd name="connsiteX523" fmla="*/ 190533 w 537636"/>
              <a:gd name="connsiteY523" fmla="*/ 443878 h 511410"/>
              <a:gd name="connsiteX524" fmla="*/ 190271 w 537636"/>
              <a:gd name="connsiteY524" fmla="*/ 443091 h 511410"/>
              <a:gd name="connsiteX525" fmla="*/ 189484 w 537636"/>
              <a:gd name="connsiteY525" fmla="*/ 442698 h 511410"/>
              <a:gd name="connsiteX526" fmla="*/ 188173 w 537636"/>
              <a:gd name="connsiteY526" fmla="*/ 442436 h 511410"/>
              <a:gd name="connsiteX527" fmla="*/ 187386 w 537636"/>
              <a:gd name="connsiteY527" fmla="*/ 442042 h 511410"/>
              <a:gd name="connsiteX528" fmla="*/ 186599 w 537636"/>
              <a:gd name="connsiteY528" fmla="*/ 442042 h 511410"/>
              <a:gd name="connsiteX529" fmla="*/ 185812 w 537636"/>
              <a:gd name="connsiteY529" fmla="*/ 441649 h 511410"/>
              <a:gd name="connsiteX530" fmla="*/ 185157 w 537636"/>
              <a:gd name="connsiteY530" fmla="*/ 441649 h 511410"/>
              <a:gd name="connsiteX531" fmla="*/ 184370 w 537636"/>
              <a:gd name="connsiteY531" fmla="*/ 440993 h 511410"/>
              <a:gd name="connsiteX532" fmla="*/ 182272 w 537636"/>
              <a:gd name="connsiteY532" fmla="*/ 439944 h 511410"/>
              <a:gd name="connsiteX533" fmla="*/ 180829 w 537636"/>
              <a:gd name="connsiteY533" fmla="*/ 438895 h 511410"/>
              <a:gd name="connsiteX534" fmla="*/ 180174 w 537636"/>
              <a:gd name="connsiteY534" fmla="*/ 438895 h 511410"/>
              <a:gd name="connsiteX535" fmla="*/ 180174 w 537636"/>
              <a:gd name="connsiteY535" fmla="*/ 438502 h 511410"/>
              <a:gd name="connsiteX536" fmla="*/ 179256 w 537636"/>
              <a:gd name="connsiteY536" fmla="*/ 436273 h 511410"/>
              <a:gd name="connsiteX537" fmla="*/ 178469 w 537636"/>
              <a:gd name="connsiteY537" fmla="*/ 434174 h 511410"/>
              <a:gd name="connsiteX538" fmla="*/ 178469 w 537636"/>
              <a:gd name="connsiteY538" fmla="*/ 433519 h 511410"/>
              <a:gd name="connsiteX539" fmla="*/ 178469 w 537636"/>
              <a:gd name="connsiteY539" fmla="*/ 432076 h 511410"/>
              <a:gd name="connsiteX540" fmla="*/ 178076 w 537636"/>
              <a:gd name="connsiteY540" fmla="*/ 431421 h 511410"/>
              <a:gd name="connsiteX541" fmla="*/ 178076 w 537636"/>
              <a:gd name="connsiteY541" fmla="*/ 429192 h 511410"/>
              <a:gd name="connsiteX542" fmla="*/ 177420 w 537636"/>
              <a:gd name="connsiteY542" fmla="*/ 428536 h 511410"/>
              <a:gd name="connsiteX543" fmla="*/ 177420 w 537636"/>
              <a:gd name="connsiteY543" fmla="*/ 428929 h 511410"/>
              <a:gd name="connsiteX544" fmla="*/ 176371 w 537636"/>
              <a:gd name="connsiteY544" fmla="*/ 427487 h 511410"/>
              <a:gd name="connsiteX545" fmla="*/ 172830 w 537636"/>
              <a:gd name="connsiteY545" fmla="*/ 428929 h 511410"/>
              <a:gd name="connsiteX546" fmla="*/ 172437 w 537636"/>
              <a:gd name="connsiteY546" fmla="*/ 428536 h 511410"/>
              <a:gd name="connsiteX547" fmla="*/ 171388 w 537636"/>
              <a:gd name="connsiteY547" fmla="*/ 429192 h 511410"/>
              <a:gd name="connsiteX548" fmla="*/ 170732 w 537636"/>
              <a:gd name="connsiteY548" fmla="*/ 429192 h 511410"/>
              <a:gd name="connsiteX549" fmla="*/ 168634 w 537636"/>
              <a:gd name="connsiteY549" fmla="*/ 429978 h 511410"/>
              <a:gd name="connsiteX550" fmla="*/ 168634 w 537636"/>
              <a:gd name="connsiteY550" fmla="*/ 430372 h 511410"/>
              <a:gd name="connsiteX551" fmla="*/ 166798 w 537636"/>
              <a:gd name="connsiteY551" fmla="*/ 432076 h 511410"/>
              <a:gd name="connsiteX552" fmla="*/ 165749 w 537636"/>
              <a:gd name="connsiteY552" fmla="*/ 431814 h 511410"/>
              <a:gd name="connsiteX553" fmla="*/ 165356 w 537636"/>
              <a:gd name="connsiteY553" fmla="*/ 431159 h 511410"/>
              <a:gd name="connsiteX554" fmla="*/ 164569 w 537636"/>
              <a:gd name="connsiteY554" fmla="*/ 431159 h 511410"/>
              <a:gd name="connsiteX555" fmla="*/ 164569 w 537636"/>
              <a:gd name="connsiteY555" fmla="*/ 431814 h 511410"/>
              <a:gd name="connsiteX556" fmla="*/ 164307 w 537636"/>
              <a:gd name="connsiteY556" fmla="*/ 431814 h 511410"/>
              <a:gd name="connsiteX557" fmla="*/ 163914 w 537636"/>
              <a:gd name="connsiteY557" fmla="*/ 432470 h 511410"/>
              <a:gd name="connsiteX558" fmla="*/ 163651 w 537636"/>
              <a:gd name="connsiteY558" fmla="*/ 432863 h 511410"/>
              <a:gd name="connsiteX559" fmla="*/ 161029 w 537636"/>
              <a:gd name="connsiteY559" fmla="*/ 436010 h 511410"/>
              <a:gd name="connsiteX560" fmla="*/ 158275 w 537636"/>
              <a:gd name="connsiteY560" fmla="*/ 435617 h 511410"/>
              <a:gd name="connsiteX561" fmla="*/ 155390 w 537636"/>
              <a:gd name="connsiteY561" fmla="*/ 437453 h 511410"/>
              <a:gd name="connsiteX562" fmla="*/ 154997 w 537636"/>
              <a:gd name="connsiteY562" fmla="*/ 440600 h 511410"/>
              <a:gd name="connsiteX563" fmla="*/ 156177 w 537636"/>
              <a:gd name="connsiteY563" fmla="*/ 441256 h 511410"/>
              <a:gd name="connsiteX564" fmla="*/ 157095 w 537636"/>
              <a:gd name="connsiteY564" fmla="*/ 441649 h 511410"/>
              <a:gd name="connsiteX565" fmla="*/ 158013 w 537636"/>
              <a:gd name="connsiteY565" fmla="*/ 440993 h 511410"/>
              <a:gd name="connsiteX566" fmla="*/ 158013 w 537636"/>
              <a:gd name="connsiteY566" fmla="*/ 440600 h 511410"/>
              <a:gd name="connsiteX567" fmla="*/ 158013 w 537636"/>
              <a:gd name="connsiteY567" fmla="*/ 440338 h 511410"/>
              <a:gd name="connsiteX568" fmla="*/ 158013 w 537636"/>
              <a:gd name="connsiteY568" fmla="*/ 439158 h 511410"/>
              <a:gd name="connsiteX569" fmla="*/ 158931 w 537636"/>
              <a:gd name="connsiteY569" fmla="*/ 438895 h 511410"/>
              <a:gd name="connsiteX570" fmla="*/ 160373 w 537636"/>
              <a:gd name="connsiteY570" fmla="*/ 438895 h 511410"/>
              <a:gd name="connsiteX571" fmla="*/ 160373 w 537636"/>
              <a:gd name="connsiteY571" fmla="*/ 441649 h 511410"/>
              <a:gd name="connsiteX572" fmla="*/ 159717 w 537636"/>
              <a:gd name="connsiteY572" fmla="*/ 442436 h 511410"/>
              <a:gd name="connsiteX573" fmla="*/ 160111 w 537636"/>
              <a:gd name="connsiteY573" fmla="*/ 443354 h 511410"/>
              <a:gd name="connsiteX574" fmla="*/ 160766 w 537636"/>
              <a:gd name="connsiteY574" fmla="*/ 444141 h 511410"/>
              <a:gd name="connsiteX575" fmla="*/ 162209 w 537636"/>
              <a:gd name="connsiteY575" fmla="*/ 443878 h 511410"/>
              <a:gd name="connsiteX576" fmla="*/ 162471 w 537636"/>
              <a:gd name="connsiteY576" fmla="*/ 444141 h 511410"/>
              <a:gd name="connsiteX577" fmla="*/ 162471 w 537636"/>
              <a:gd name="connsiteY577" fmla="*/ 444796 h 511410"/>
              <a:gd name="connsiteX578" fmla="*/ 163258 w 537636"/>
              <a:gd name="connsiteY578" fmla="*/ 446239 h 511410"/>
              <a:gd name="connsiteX579" fmla="*/ 162471 w 537636"/>
              <a:gd name="connsiteY579" fmla="*/ 446632 h 511410"/>
              <a:gd name="connsiteX580" fmla="*/ 162209 w 537636"/>
              <a:gd name="connsiteY580" fmla="*/ 447681 h 511410"/>
              <a:gd name="connsiteX581" fmla="*/ 162471 w 537636"/>
              <a:gd name="connsiteY581" fmla="*/ 448074 h 511410"/>
              <a:gd name="connsiteX582" fmla="*/ 162471 w 537636"/>
              <a:gd name="connsiteY582" fmla="*/ 450435 h 511410"/>
              <a:gd name="connsiteX583" fmla="*/ 159717 w 537636"/>
              <a:gd name="connsiteY583" fmla="*/ 452664 h 511410"/>
              <a:gd name="connsiteX584" fmla="*/ 158013 w 537636"/>
              <a:gd name="connsiteY584" fmla="*/ 453320 h 511410"/>
              <a:gd name="connsiteX585" fmla="*/ 154734 w 537636"/>
              <a:gd name="connsiteY585" fmla="*/ 455811 h 511410"/>
              <a:gd name="connsiteX586" fmla="*/ 155390 w 537636"/>
              <a:gd name="connsiteY586" fmla="*/ 457647 h 511410"/>
              <a:gd name="connsiteX587" fmla="*/ 154997 w 537636"/>
              <a:gd name="connsiteY587" fmla="*/ 458040 h 511410"/>
              <a:gd name="connsiteX588" fmla="*/ 155390 w 537636"/>
              <a:gd name="connsiteY588" fmla="*/ 459089 h 511410"/>
              <a:gd name="connsiteX589" fmla="*/ 156439 w 537636"/>
              <a:gd name="connsiteY589" fmla="*/ 459352 h 511410"/>
              <a:gd name="connsiteX590" fmla="*/ 156177 w 537636"/>
              <a:gd name="connsiteY590" fmla="*/ 459745 h 511410"/>
              <a:gd name="connsiteX591" fmla="*/ 156833 w 537636"/>
              <a:gd name="connsiteY591" fmla="*/ 460139 h 511410"/>
              <a:gd name="connsiteX592" fmla="*/ 159717 w 537636"/>
              <a:gd name="connsiteY592" fmla="*/ 459745 h 511410"/>
              <a:gd name="connsiteX593" fmla="*/ 160766 w 537636"/>
              <a:gd name="connsiteY593" fmla="*/ 461187 h 511410"/>
              <a:gd name="connsiteX594" fmla="*/ 161816 w 537636"/>
              <a:gd name="connsiteY594" fmla="*/ 460532 h 511410"/>
              <a:gd name="connsiteX595" fmla="*/ 164569 w 537636"/>
              <a:gd name="connsiteY595" fmla="*/ 459089 h 511410"/>
              <a:gd name="connsiteX596" fmla="*/ 163914 w 537636"/>
              <a:gd name="connsiteY596" fmla="*/ 460532 h 511410"/>
              <a:gd name="connsiteX597" fmla="*/ 164307 w 537636"/>
              <a:gd name="connsiteY597" fmla="*/ 465121 h 511410"/>
              <a:gd name="connsiteX598" fmla="*/ 167192 w 537636"/>
              <a:gd name="connsiteY598" fmla="*/ 465777 h 511410"/>
              <a:gd name="connsiteX599" fmla="*/ 168897 w 537636"/>
              <a:gd name="connsiteY599" fmla="*/ 467613 h 511410"/>
              <a:gd name="connsiteX600" fmla="*/ 167192 w 537636"/>
              <a:gd name="connsiteY600" fmla="*/ 471809 h 511410"/>
              <a:gd name="connsiteX601" fmla="*/ 167192 w 537636"/>
              <a:gd name="connsiteY601" fmla="*/ 476792 h 511410"/>
              <a:gd name="connsiteX602" fmla="*/ 165094 w 537636"/>
              <a:gd name="connsiteY602" fmla="*/ 478497 h 511410"/>
              <a:gd name="connsiteX603" fmla="*/ 163651 w 537636"/>
              <a:gd name="connsiteY603" fmla="*/ 481250 h 511410"/>
              <a:gd name="connsiteX604" fmla="*/ 163258 w 537636"/>
              <a:gd name="connsiteY604" fmla="*/ 483873 h 511410"/>
              <a:gd name="connsiteX605" fmla="*/ 166012 w 537636"/>
              <a:gd name="connsiteY605" fmla="*/ 488069 h 511410"/>
              <a:gd name="connsiteX606" fmla="*/ 168897 w 537636"/>
              <a:gd name="connsiteY606" fmla="*/ 493315 h 511410"/>
              <a:gd name="connsiteX607" fmla="*/ 168634 w 537636"/>
              <a:gd name="connsiteY607" fmla="*/ 494495 h 511410"/>
              <a:gd name="connsiteX608" fmla="*/ 172175 w 537636"/>
              <a:gd name="connsiteY608" fmla="*/ 496593 h 511410"/>
              <a:gd name="connsiteX609" fmla="*/ 173093 w 537636"/>
              <a:gd name="connsiteY609" fmla="*/ 496593 h 511410"/>
              <a:gd name="connsiteX610" fmla="*/ 173486 w 537636"/>
              <a:gd name="connsiteY610" fmla="*/ 496593 h 511410"/>
              <a:gd name="connsiteX611" fmla="*/ 174929 w 537636"/>
              <a:gd name="connsiteY611" fmla="*/ 496855 h 511410"/>
              <a:gd name="connsiteX612" fmla="*/ 174929 w 537636"/>
              <a:gd name="connsiteY612" fmla="*/ 498297 h 511410"/>
              <a:gd name="connsiteX613" fmla="*/ 173880 w 537636"/>
              <a:gd name="connsiteY613" fmla="*/ 500789 h 511410"/>
              <a:gd name="connsiteX614" fmla="*/ 173880 w 537636"/>
              <a:gd name="connsiteY614" fmla="*/ 502231 h 511410"/>
              <a:gd name="connsiteX615" fmla="*/ 172830 w 537636"/>
              <a:gd name="connsiteY615" fmla="*/ 502231 h 511410"/>
              <a:gd name="connsiteX616" fmla="*/ 172830 w 537636"/>
              <a:gd name="connsiteY616" fmla="*/ 500789 h 511410"/>
              <a:gd name="connsiteX617" fmla="*/ 167848 w 537636"/>
              <a:gd name="connsiteY617" fmla="*/ 501182 h 511410"/>
              <a:gd name="connsiteX618" fmla="*/ 165749 w 537636"/>
              <a:gd name="connsiteY618" fmla="*/ 500133 h 511410"/>
              <a:gd name="connsiteX619" fmla="*/ 165356 w 537636"/>
              <a:gd name="connsiteY619" fmla="*/ 503281 h 511410"/>
              <a:gd name="connsiteX620" fmla="*/ 163258 w 537636"/>
              <a:gd name="connsiteY620" fmla="*/ 501182 h 511410"/>
              <a:gd name="connsiteX621" fmla="*/ 157095 w 537636"/>
              <a:gd name="connsiteY621" fmla="*/ 504723 h 511410"/>
              <a:gd name="connsiteX622" fmla="*/ 149358 w 537636"/>
              <a:gd name="connsiteY622" fmla="*/ 505772 h 511410"/>
              <a:gd name="connsiteX623" fmla="*/ 146867 w 537636"/>
              <a:gd name="connsiteY623" fmla="*/ 508132 h 511410"/>
              <a:gd name="connsiteX624" fmla="*/ 139130 w 537636"/>
              <a:gd name="connsiteY624" fmla="*/ 511411 h 511410"/>
              <a:gd name="connsiteX625" fmla="*/ 138081 w 537636"/>
              <a:gd name="connsiteY625" fmla="*/ 514033 h 511410"/>
              <a:gd name="connsiteX626" fmla="*/ 136376 w 537636"/>
              <a:gd name="connsiteY626" fmla="*/ 514951 h 511410"/>
              <a:gd name="connsiteX627" fmla="*/ 135589 w 537636"/>
              <a:gd name="connsiteY627" fmla="*/ 509313 h 511410"/>
              <a:gd name="connsiteX628" fmla="*/ 132311 w 537636"/>
              <a:gd name="connsiteY628" fmla="*/ 504461 h 511410"/>
              <a:gd name="connsiteX629" fmla="*/ 132836 w 537636"/>
              <a:gd name="connsiteY629" fmla="*/ 502231 h 511410"/>
              <a:gd name="connsiteX630" fmla="*/ 126017 w 537636"/>
              <a:gd name="connsiteY630" fmla="*/ 494495 h 511410"/>
              <a:gd name="connsiteX631" fmla="*/ 122476 w 537636"/>
              <a:gd name="connsiteY631" fmla="*/ 495937 h 511410"/>
              <a:gd name="connsiteX632" fmla="*/ 121296 w 537636"/>
              <a:gd name="connsiteY632" fmla="*/ 496855 h 511410"/>
              <a:gd name="connsiteX633" fmla="*/ 121689 w 537636"/>
              <a:gd name="connsiteY633" fmla="*/ 503018 h 511410"/>
              <a:gd name="connsiteX634" fmla="*/ 118936 w 537636"/>
              <a:gd name="connsiteY634" fmla="*/ 507870 h 511410"/>
              <a:gd name="connsiteX635" fmla="*/ 114215 w 537636"/>
              <a:gd name="connsiteY635" fmla="*/ 508919 h 511410"/>
              <a:gd name="connsiteX636" fmla="*/ 108576 w 537636"/>
              <a:gd name="connsiteY636" fmla="*/ 504461 h 511410"/>
              <a:gd name="connsiteX637" fmla="*/ 110674 w 537636"/>
              <a:gd name="connsiteY637" fmla="*/ 495413 h 511410"/>
              <a:gd name="connsiteX638" fmla="*/ 110019 w 537636"/>
              <a:gd name="connsiteY638" fmla="*/ 492397 h 511410"/>
              <a:gd name="connsiteX639" fmla="*/ 108576 w 537636"/>
              <a:gd name="connsiteY639" fmla="*/ 492397 h 511410"/>
              <a:gd name="connsiteX640" fmla="*/ 107658 w 537636"/>
              <a:gd name="connsiteY640" fmla="*/ 490954 h 511410"/>
              <a:gd name="connsiteX641" fmla="*/ 106872 w 537636"/>
              <a:gd name="connsiteY641" fmla="*/ 491217 h 511410"/>
              <a:gd name="connsiteX642" fmla="*/ 106478 w 537636"/>
              <a:gd name="connsiteY642" fmla="*/ 490954 h 511410"/>
              <a:gd name="connsiteX643" fmla="*/ 102675 w 537636"/>
              <a:gd name="connsiteY643" fmla="*/ 491610 h 511410"/>
              <a:gd name="connsiteX644" fmla="*/ 101495 w 537636"/>
              <a:gd name="connsiteY644" fmla="*/ 489774 h 511410"/>
              <a:gd name="connsiteX645" fmla="*/ 103593 w 537636"/>
              <a:gd name="connsiteY645" fmla="*/ 488332 h 511410"/>
              <a:gd name="connsiteX646" fmla="*/ 103331 w 537636"/>
              <a:gd name="connsiteY646" fmla="*/ 486233 h 511410"/>
              <a:gd name="connsiteX647" fmla="*/ 102938 w 537636"/>
              <a:gd name="connsiteY647" fmla="*/ 485971 h 511410"/>
              <a:gd name="connsiteX648" fmla="*/ 103331 w 537636"/>
              <a:gd name="connsiteY648" fmla="*/ 485316 h 511410"/>
              <a:gd name="connsiteX649" fmla="*/ 102675 w 537636"/>
              <a:gd name="connsiteY649" fmla="*/ 484135 h 511410"/>
              <a:gd name="connsiteX650" fmla="*/ 99791 w 537636"/>
              <a:gd name="connsiteY650" fmla="*/ 485971 h 511410"/>
              <a:gd name="connsiteX651" fmla="*/ 97299 w 537636"/>
              <a:gd name="connsiteY651" fmla="*/ 486627 h 511410"/>
              <a:gd name="connsiteX652" fmla="*/ 95857 w 537636"/>
              <a:gd name="connsiteY652" fmla="*/ 487414 h 511410"/>
              <a:gd name="connsiteX653" fmla="*/ 94414 w 537636"/>
              <a:gd name="connsiteY653" fmla="*/ 489512 h 511410"/>
              <a:gd name="connsiteX654" fmla="*/ 93365 w 537636"/>
              <a:gd name="connsiteY654" fmla="*/ 489774 h 511410"/>
              <a:gd name="connsiteX655" fmla="*/ 91660 w 537636"/>
              <a:gd name="connsiteY655" fmla="*/ 490561 h 511410"/>
              <a:gd name="connsiteX656" fmla="*/ 89825 w 537636"/>
              <a:gd name="connsiteY656" fmla="*/ 490561 h 511410"/>
              <a:gd name="connsiteX657" fmla="*/ 89038 w 537636"/>
              <a:gd name="connsiteY657" fmla="*/ 492003 h 511410"/>
              <a:gd name="connsiteX658" fmla="*/ 88776 w 537636"/>
              <a:gd name="connsiteY658" fmla="*/ 492659 h 511410"/>
              <a:gd name="connsiteX659" fmla="*/ 87333 w 537636"/>
              <a:gd name="connsiteY659" fmla="*/ 493315 h 511410"/>
              <a:gd name="connsiteX660" fmla="*/ 85891 w 537636"/>
              <a:gd name="connsiteY660" fmla="*/ 494495 h 511410"/>
              <a:gd name="connsiteX661" fmla="*/ 84055 w 537636"/>
              <a:gd name="connsiteY661" fmla="*/ 494757 h 511410"/>
              <a:gd name="connsiteX662" fmla="*/ 80252 w 537636"/>
              <a:gd name="connsiteY662" fmla="*/ 495937 h 511410"/>
              <a:gd name="connsiteX663" fmla="*/ 80252 w 537636"/>
              <a:gd name="connsiteY663" fmla="*/ 495150 h 511410"/>
              <a:gd name="connsiteX664" fmla="*/ 81039 w 537636"/>
              <a:gd name="connsiteY664" fmla="*/ 494101 h 511410"/>
              <a:gd name="connsiteX665" fmla="*/ 80252 w 537636"/>
              <a:gd name="connsiteY665" fmla="*/ 493315 h 511410"/>
              <a:gd name="connsiteX666" fmla="*/ 78810 w 537636"/>
              <a:gd name="connsiteY666" fmla="*/ 493315 h 511410"/>
              <a:gd name="connsiteX667" fmla="*/ 78154 w 537636"/>
              <a:gd name="connsiteY667" fmla="*/ 493708 h 511410"/>
              <a:gd name="connsiteX668" fmla="*/ 76974 w 537636"/>
              <a:gd name="connsiteY668" fmla="*/ 494101 h 511410"/>
              <a:gd name="connsiteX669" fmla="*/ 76974 w 537636"/>
              <a:gd name="connsiteY669" fmla="*/ 493708 h 511410"/>
              <a:gd name="connsiteX670" fmla="*/ 74876 w 537636"/>
              <a:gd name="connsiteY670" fmla="*/ 494495 h 511410"/>
              <a:gd name="connsiteX671" fmla="*/ 74220 w 537636"/>
              <a:gd name="connsiteY671" fmla="*/ 495150 h 511410"/>
              <a:gd name="connsiteX672" fmla="*/ 74613 w 537636"/>
              <a:gd name="connsiteY672" fmla="*/ 495413 h 511410"/>
              <a:gd name="connsiteX673" fmla="*/ 72122 w 537636"/>
              <a:gd name="connsiteY673" fmla="*/ 497642 h 511410"/>
              <a:gd name="connsiteX674" fmla="*/ 69893 w 537636"/>
              <a:gd name="connsiteY674" fmla="*/ 498691 h 511410"/>
              <a:gd name="connsiteX675" fmla="*/ 69893 w 537636"/>
              <a:gd name="connsiteY675" fmla="*/ 499478 h 511410"/>
              <a:gd name="connsiteX676" fmla="*/ 70417 w 537636"/>
              <a:gd name="connsiteY676" fmla="*/ 500133 h 511410"/>
              <a:gd name="connsiteX677" fmla="*/ 69893 w 537636"/>
              <a:gd name="connsiteY677" fmla="*/ 500789 h 511410"/>
              <a:gd name="connsiteX678" fmla="*/ 70417 w 537636"/>
              <a:gd name="connsiteY678" fmla="*/ 501838 h 511410"/>
              <a:gd name="connsiteX679" fmla="*/ 69237 w 537636"/>
              <a:gd name="connsiteY679" fmla="*/ 501182 h 511410"/>
              <a:gd name="connsiteX680" fmla="*/ 68581 w 537636"/>
              <a:gd name="connsiteY680" fmla="*/ 499740 h 511410"/>
              <a:gd name="connsiteX681" fmla="*/ 68057 w 537636"/>
              <a:gd name="connsiteY681" fmla="*/ 499478 h 511410"/>
              <a:gd name="connsiteX682" fmla="*/ 66746 w 537636"/>
              <a:gd name="connsiteY682" fmla="*/ 499478 h 511410"/>
              <a:gd name="connsiteX683" fmla="*/ 65697 w 537636"/>
              <a:gd name="connsiteY683" fmla="*/ 501182 h 511410"/>
              <a:gd name="connsiteX684" fmla="*/ 65697 w 537636"/>
              <a:gd name="connsiteY684" fmla="*/ 503674 h 511410"/>
              <a:gd name="connsiteX685" fmla="*/ 61500 w 537636"/>
              <a:gd name="connsiteY685" fmla="*/ 506034 h 511410"/>
              <a:gd name="connsiteX686" fmla="*/ 59402 w 537636"/>
              <a:gd name="connsiteY686" fmla="*/ 508919 h 511410"/>
              <a:gd name="connsiteX687" fmla="*/ 59665 w 537636"/>
              <a:gd name="connsiteY687" fmla="*/ 510099 h 511410"/>
              <a:gd name="connsiteX688" fmla="*/ 58222 w 537636"/>
              <a:gd name="connsiteY688" fmla="*/ 511148 h 511410"/>
              <a:gd name="connsiteX689" fmla="*/ 54026 w 537636"/>
              <a:gd name="connsiteY689" fmla="*/ 511148 h 511410"/>
              <a:gd name="connsiteX690" fmla="*/ 53239 w 537636"/>
              <a:gd name="connsiteY690" fmla="*/ 509313 h 511410"/>
              <a:gd name="connsiteX691" fmla="*/ 51534 w 537636"/>
              <a:gd name="connsiteY691" fmla="*/ 508657 h 511410"/>
              <a:gd name="connsiteX692" fmla="*/ 46158 w 537636"/>
              <a:gd name="connsiteY692" fmla="*/ 512591 h 511410"/>
              <a:gd name="connsiteX693" fmla="*/ 45502 w 537636"/>
              <a:gd name="connsiteY693" fmla="*/ 510755 h 511410"/>
              <a:gd name="connsiteX694" fmla="*/ 49043 w 537636"/>
              <a:gd name="connsiteY694" fmla="*/ 507477 h 511410"/>
              <a:gd name="connsiteX695" fmla="*/ 48256 w 537636"/>
              <a:gd name="connsiteY695" fmla="*/ 506034 h 511410"/>
              <a:gd name="connsiteX696" fmla="*/ 48781 w 537636"/>
              <a:gd name="connsiteY696" fmla="*/ 503281 h 511410"/>
              <a:gd name="connsiteX697" fmla="*/ 50092 w 537636"/>
              <a:gd name="connsiteY697" fmla="*/ 499084 h 511410"/>
              <a:gd name="connsiteX698" fmla="*/ 49699 w 537636"/>
              <a:gd name="connsiteY698" fmla="*/ 498035 h 511410"/>
              <a:gd name="connsiteX699" fmla="*/ 49043 w 537636"/>
              <a:gd name="connsiteY699" fmla="*/ 496855 h 511410"/>
              <a:gd name="connsiteX700" fmla="*/ 48256 w 537636"/>
              <a:gd name="connsiteY700" fmla="*/ 496855 h 511410"/>
              <a:gd name="connsiteX701" fmla="*/ 47338 w 537636"/>
              <a:gd name="connsiteY701" fmla="*/ 496855 h 511410"/>
              <a:gd name="connsiteX702" fmla="*/ 46945 w 537636"/>
              <a:gd name="connsiteY702" fmla="*/ 496593 h 511410"/>
              <a:gd name="connsiteX703" fmla="*/ 46945 w 537636"/>
              <a:gd name="connsiteY703" fmla="*/ 496200 h 511410"/>
              <a:gd name="connsiteX704" fmla="*/ 46551 w 537636"/>
              <a:gd name="connsiteY704" fmla="*/ 496593 h 511410"/>
              <a:gd name="connsiteX705" fmla="*/ 46158 w 537636"/>
              <a:gd name="connsiteY705" fmla="*/ 496200 h 511410"/>
              <a:gd name="connsiteX706" fmla="*/ 45896 w 537636"/>
              <a:gd name="connsiteY706" fmla="*/ 495150 h 511410"/>
              <a:gd name="connsiteX707" fmla="*/ 45502 w 537636"/>
              <a:gd name="connsiteY707" fmla="*/ 494101 h 511410"/>
              <a:gd name="connsiteX708" fmla="*/ 45896 w 537636"/>
              <a:gd name="connsiteY708" fmla="*/ 492397 h 511410"/>
              <a:gd name="connsiteX709" fmla="*/ 45502 w 537636"/>
              <a:gd name="connsiteY709" fmla="*/ 492003 h 511410"/>
              <a:gd name="connsiteX710" fmla="*/ 45240 w 537636"/>
              <a:gd name="connsiteY710" fmla="*/ 492003 h 511410"/>
              <a:gd name="connsiteX711" fmla="*/ 43011 w 537636"/>
              <a:gd name="connsiteY711" fmla="*/ 491610 h 511410"/>
              <a:gd name="connsiteX712" fmla="*/ 41175 w 537636"/>
              <a:gd name="connsiteY712" fmla="*/ 492397 h 511410"/>
              <a:gd name="connsiteX713" fmla="*/ 41175 w 537636"/>
              <a:gd name="connsiteY713" fmla="*/ 493052 h 511410"/>
              <a:gd name="connsiteX714" fmla="*/ 39864 w 537636"/>
              <a:gd name="connsiteY714" fmla="*/ 494101 h 511410"/>
              <a:gd name="connsiteX715" fmla="*/ 39864 w 537636"/>
              <a:gd name="connsiteY715" fmla="*/ 495937 h 511410"/>
              <a:gd name="connsiteX716" fmla="*/ 38684 w 537636"/>
              <a:gd name="connsiteY716" fmla="*/ 496200 h 511410"/>
              <a:gd name="connsiteX717" fmla="*/ 37635 w 537636"/>
              <a:gd name="connsiteY717" fmla="*/ 494495 h 511410"/>
              <a:gd name="connsiteX718" fmla="*/ 37241 w 537636"/>
              <a:gd name="connsiteY718" fmla="*/ 494495 h 511410"/>
              <a:gd name="connsiteX719" fmla="*/ 36586 w 537636"/>
              <a:gd name="connsiteY719" fmla="*/ 493315 h 511410"/>
              <a:gd name="connsiteX720" fmla="*/ 35536 w 537636"/>
              <a:gd name="connsiteY720" fmla="*/ 493052 h 511410"/>
              <a:gd name="connsiteX721" fmla="*/ 35536 w 537636"/>
              <a:gd name="connsiteY721" fmla="*/ 491610 h 511410"/>
              <a:gd name="connsiteX722" fmla="*/ 35799 w 537636"/>
              <a:gd name="connsiteY722" fmla="*/ 490954 h 511410"/>
              <a:gd name="connsiteX723" fmla="*/ 35536 w 537636"/>
              <a:gd name="connsiteY723" fmla="*/ 490561 h 511410"/>
              <a:gd name="connsiteX724" fmla="*/ 35143 w 537636"/>
              <a:gd name="connsiteY724" fmla="*/ 490561 h 511410"/>
              <a:gd name="connsiteX725" fmla="*/ 34881 w 537636"/>
              <a:gd name="connsiteY725" fmla="*/ 490561 h 511410"/>
              <a:gd name="connsiteX726" fmla="*/ 33701 w 537636"/>
              <a:gd name="connsiteY726" fmla="*/ 489774 h 511410"/>
              <a:gd name="connsiteX727" fmla="*/ 33701 w 537636"/>
              <a:gd name="connsiteY727" fmla="*/ 489118 h 511410"/>
              <a:gd name="connsiteX728" fmla="*/ 36323 w 537636"/>
              <a:gd name="connsiteY728" fmla="*/ 486233 h 511410"/>
              <a:gd name="connsiteX729" fmla="*/ 36323 w 537636"/>
              <a:gd name="connsiteY729" fmla="*/ 485316 h 511410"/>
              <a:gd name="connsiteX730" fmla="*/ 34881 w 537636"/>
              <a:gd name="connsiteY730" fmla="*/ 485316 h 511410"/>
              <a:gd name="connsiteX731" fmla="*/ 33045 w 537636"/>
              <a:gd name="connsiteY731" fmla="*/ 481250 h 511410"/>
              <a:gd name="connsiteX732" fmla="*/ 26357 w 537636"/>
              <a:gd name="connsiteY732" fmla="*/ 483218 h 511410"/>
              <a:gd name="connsiteX733" fmla="*/ 22817 w 537636"/>
              <a:gd name="connsiteY733" fmla="*/ 483873 h 511410"/>
              <a:gd name="connsiteX734" fmla="*/ 24259 w 537636"/>
              <a:gd name="connsiteY734" fmla="*/ 485578 h 511410"/>
              <a:gd name="connsiteX735" fmla="*/ 25177 w 537636"/>
              <a:gd name="connsiteY735" fmla="*/ 486627 h 511410"/>
              <a:gd name="connsiteX736" fmla="*/ 24259 w 537636"/>
              <a:gd name="connsiteY736" fmla="*/ 487676 h 511410"/>
              <a:gd name="connsiteX737" fmla="*/ 24259 w 537636"/>
              <a:gd name="connsiteY737" fmla="*/ 490954 h 511410"/>
              <a:gd name="connsiteX738" fmla="*/ 25177 w 537636"/>
              <a:gd name="connsiteY738" fmla="*/ 491610 h 511410"/>
              <a:gd name="connsiteX739" fmla="*/ 25964 w 537636"/>
              <a:gd name="connsiteY739" fmla="*/ 493708 h 511410"/>
              <a:gd name="connsiteX740" fmla="*/ 27144 w 537636"/>
              <a:gd name="connsiteY740" fmla="*/ 493708 h 511410"/>
              <a:gd name="connsiteX741" fmla="*/ 27144 w 537636"/>
              <a:gd name="connsiteY741" fmla="*/ 494495 h 511410"/>
              <a:gd name="connsiteX742" fmla="*/ 25964 w 537636"/>
              <a:gd name="connsiteY742" fmla="*/ 495937 h 511410"/>
              <a:gd name="connsiteX743" fmla="*/ 25964 w 537636"/>
              <a:gd name="connsiteY743" fmla="*/ 496855 h 511410"/>
              <a:gd name="connsiteX744" fmla="*/ 29898 w 537636"/>
              <a:gd name="connsiteY744" fmla="*/ 495937 h 511410"/>
              <a:gd name="connsiteX745" fmla="*/ 27144 w 537636"/>
              <a:gd name="connsiteY745" fmla="*/ 499084 h 511410"/>
              <a:gd name="connsiteX746" fmla="*/ 28062 w 537636"/>
              <a:gd name="connsiteY746" fmla="*/ 501182 h 511410"/>
              <a:gd name="connsiteX747" fmla="*/ 29242 w 537636"/>
              <a:gd name="connsiteY747" fmla="*/ 503018 h 511410"/>
              <a:gd name="connsiteX748" fmla="*/ 28718 w 537636"/>
              <a:gd name="connsiteY748" fmla="*/ 506034 h 511410"/>
              <a:gd name="connsiteX749" fmla="*/ 29898 w 537636"/>
              <a:gd name="connsiteY749" fmla="*/ 508919 h 511410"/>
              <a:gd name="connsiteX750" fmla="*/ 32258 w 537636"/>
              <a:gd name="connsiteY750" fmla="*/ 513509 h 511410"/>
              <a:gd name="connsiteX751" fmla="*/ 35799 w 537636"/>
              <a:gd name="connsiteY751" fmla="*/ 513246 h 511410"/>
              <a:gd name="connsiteX752" fmla="*/ 35143 w 537636"/>
              <a:gd name="connsiteY752" fmla="*/ 514951 h 511410"/>
              <a:gd name="connsiteX753" fmla="*/ 35799 w 537636"/>
              <a:gd name="connsiteY753" fmla="*/ 517180 h 511410"/>
              <a:gd name="connsiteX754" fmla="*/ 35799 w 537636"/>
              <a:gd name="connsiteY754" fmla="*/ 518229 h 511410"/>
              <a:gd name="connsiteX755" fmla="*/ 36586 w 537636"/>
              <a:gd name="connsiteY755" fmla="*/ 519279 h 511410"/>
              <a:gd name="connsiteX756" fmla="*/ 29242 w 537636"/>
              <a:gd name="connsiteY756" fmla="*/ 518885 h 511410"/>
              <a:gd name="connsiteX757" fmla="*/ 28455 w 537636"/>
              <a:gd name="connsiteY757" fmla="*/ 518885 h 511410"/>
              <a:gd name="connsiteX758" fmla="*/ 29898 w 537636"/>
              <a:gd name="connsiteY758" fmla="*/ 512197 h 511410"/>
              <a:gd name="connsiteX759" fmla="*/ 27406 w 537636"/>
              <a:gd name="connsiteY759" fmla="*/ 510362 h 511410"/>
              <a:gd name="connsiteX760" fmla="*/ 27144 w 537636"/>
              <a:gd name="connsiteY760" fmla="*/ 506559 h 511410"/>
              <a:gd name="connsiteX761" fmla="*/ 22817 w 537636"/>
              <a:gd name="connsiteY761" fmla="*/ 502231 h 511410"/>
              <a:gd name="connsiteX762" fmla="*/ 22423 w 537636"/>
              <a:gd name="connsiteY762" fmla="*/ 502494 h 511410"/>
              <a:gd name="connsiteX763" fmla="*/ 21374 w 537636"/>
              <a:gd name="connsiteY763" fmla="*/ 501182 h 511410"/>
              <a:gd name="connsiteX764" fmla="*/ 20325 w 537636"/>
              <a:gd name="connsiteY764" fmla="*/ 501182 h 511410"/>
              <a:gd name="connsiteX765" fmla="*/ 17440 w 537636"/>
              <a:gd name="connsiteY765" fmla="*/ 498297 h 511410"/>
              <a:gd name="connsiteX766" fmla="*/ 15736 w 537636"/>
              <a:gd name="connsiteY766" fmla="*/ 498297 h 511410"/>
              <a:gd name="connsiteX767" fmla="*/ 16522 w 537636"/>
              <a:gd name="connsiteY767" fmla="*/ 496593 h 511410"/>
              <a:gd name="connsiteX768" fmla="*/ 14687 w 537636"/>
              <a:gd name="connsiteY768" fmla="*/ 492659 h 511410"/>
              <a:gd name="connsiteX769" fmla="*/ 13638 w 537636"/>
              <a:gd name="connsiteY769" fmla="*/ 490954 h 511410"/>
              <a:gd name="connsiteX770" fmla="*/ 12195 w 537636"/>
              <a:gd name="connsiteY770" fmla="*/ 489512 h 511410"/>
              <a:gd name="connsiteX771" fmla="*/ 11146 w 537636"/>
              <a:gd name="connsiteY771" fmla="*/ 489512 h 511410"/>
              <a:gd name="connsiteX772" fmla="*/ 10753 w 537636"/>
              <a:gd name="connsiteY772" fmla="*/ 489118 h 511410"/>
              <a:gd name="connsiteX773" fmla="*/ 10097 w 537636"/>
              <a:gd name="connsiteY773" fmla="*/ 488069 h 511410"/>
              <a:gd name="connsiteX774" fmla="*/ 8917 w 537636"/>
              <a:gd name="connsiteY774" fmla="*/ 486627 h 511410"/>
              <a:gd name="connsiteX775" fmla="*/ 7606 w 537636"/>
              <a:gd name="connsiteY775" fmla="*/ 485971 h 511410"/>
              <a:gd name="connsiteX776" fmla="*/ 7606 w 537636"/>
              <a:gd name="connsiteY776" fmla="*/ 485316 h 511410"/>
              <a:gd name="connsiteX777" fmla="*/ 8524 w 537636"/>
              <a:gd name="connsiteY777" fmla="*/ 483218 h 511410"/>
              <a:gd name="connsiteX778" fmla="*/ 12982 w 537636"/>
              <a:gd name="connsiteY778" fmla="*/ 479677 h 511410"/>
              <a:gd name="connsiteX779" fmla="*/ 12982 w 537636"/>
              <a:gd name="connsiteY779" fmla="*/ 477054 h 511410"/>
              <a:gd name="connsiteX780" fmla="*/ 15998 w 537636"/>
              <a:gd name="connsiteY780" fmla="*/ 473907 h 511410"/>
              <a:gd name="connsiteX781" fmla="*/ 17834 w 537636"/>
              <a:gd name="connsiteY781" fmla="*/ 469318 h 511410"/>
              <a:gd name="connsiteX782" fmla="*/ 16785 w 537636"/>
              <a:gd name="connsiteY782" fmla="*/ 463417 h 511410"/>
              <a:gd name="connsiteX783" fmla="*/ 19539 w 537636"/>
              <a:gd name="connsiteY783" fmla="*/ 458696 h 511410"/>
              <a:gd name="connsiteX784" fmla="*/ 20063 w 537636"/>
              <a:gd name="connsiteY784" fmla="*/ 457254 h 511410"/>
              <a:gd name="connsiteX785" fmla="*/ 20719 w 537636"/>
              <a:gd name="connsiteY785" fmla="*/ 456073 h 511410"/>
              <a:gd name="connsiteX786" fmla="*/ 20981 w 537636"/>
              <a:gd name="connsiteY786" fmla="*/ 450959 h 511410"/>
              <a:gd name="connsiteX787" fmla="*/ 20325 w 537636"/>
              <a:gd name="connsiteY787" fmla="*/ 444796 h 511410"/>
              <a:gd name="connsiteX788" fmla="*/ 19276 w 537636"/>
              <a:gd name="connsiteY788" fmla="*/ 443091 h 511410"/>
              <a:gd name="connsiteX789" fmla="*/ 15736 w 537636"/>
              <a:gd name="connsiteY789" fmla="*/ 443878 h 511410"/>
              <a:gd name="connsiteX790" fmla="*/ 13900 w 537636"/>
              <a:gd name="connsiteY790" fmla="*/ 442436 h 511410"/>
              <a:gd name="connsiteX791" fmla="*/ 11802 w 537636"/>
              <a:gd name="connsiteY791" fmla="*/ 442436 h 511410"/>
              <a:gd name="connsiteX792" fmla="*/ 7868 w 537636"/>
              <a:gd name="connsiteY792" fmla="*/ 438502 h 511410"/>
              <a:gd name="connsiteX793" fmla="*/ 9310 w 537636"/>
              <a:gd name="connsiteY793" fmla="*/ 435355 h 511410"/>
              <a:gd name="connsiteX794" fmla="*/ 8524 w 537636"/>
              <a:gd name="connsiteY794" fmla="*/ 433519 h 511410"/>
              <a:gd name="connsiteX795" fmla="*/ 7606 w 537636"/>
              <a:gd name="connsiteY795" fmla="*/ 432863 h 511410"/>
              <a:gd name="connsiteX796" fmla="*/ 7081 w 537636"/>
              <a:gd name="connsiteY796" fmla="*/ 431421 h 511410"/>
              <a:gd name="connsiteX797" fmla="*/ 8524 w 537636"/>
              <a:gd name="connsiteY797" fmla="*/ 429978 h 511410"/>
              <a:gd name="connsiteX798" fmla="*/ 8524 w 537636"/>
              <a:gd name="connsiteY798" fmla="*/ 426831 h 511410"/>
              <a:gd name="connsiteX799" fmla="*/ 12457 w 537636"/>
              <a:gd name="connsiteY799" fmla="*/ 424078 h 511410"/>
              <a:gd name="connsiteX800" fmla="*/ 11540 w 537636"/>
              <a:gd name="connsiteY800" fmla="*/ 423553 h 511410"/>
              <a:gd name="connsiteX801" fmla="*/ 6819 w 537636"/>
              <a:gd name="connsiteY801" fmla="*/ 423291 h 511410"/>
              <a:gd name="connsiteX802" fmla="*/ 6163 w 537636"/>
              <a:gd name="connsiteY802" fmla="*/ 422110 h 511410"/>
              <a:gd name="connsiteX803" fmla="*/ 5770 w 537636"/>
              <a:gd name="connsiteY803" fmla="*/ 421193 h 511410"/>
              <a:gd name="connsiteX804" fmla="*/ 2229 w 537636"/>
              <a:gd name="connsiteY804" fmla="*/ 420537 h 511410"/>
              <a:gd name="connsiteX805" fmla="*/ 0 w 537636"/>
              <a:gd name="connsiteY805" fmla="*/ 419095 h 511410"/>
              <a:gd name="connsiteX806" fmla="*/ 1836 w 537636"/>
              <a:gd name="connsiteY806" fmla="*/ 417652 h 511410"/>
              <a:gd name="connsiteX807" fmla="*/ 4065 w 537636"/>
              <a:gd name="connsiteY807" fmla="*/ 415554 h 511410"/>
              <a:gd name="connsiteX808" fmla="*/ 5376 w 537636"/>
              <a:gd name="connsiteY808" fmla="*/ 414111 h 511410"/>
              <a:gd name="connsiteX809" fmla="*/ 8524 w 537636"/>
              <a:gd name="connsiteY809" fmla="*/ 413718 h 511410"/>
              <a:gd name="connsiteX810" fmla="*/ 10359 w 537636"/>
              <a:gd name="connsiteY810" fmla="*/ 413718 h 511410"/>
              <a:gd name="connsiteX811" fmla="*/ 11802 w 537636"/>
              <a:gd name="connsiteY811" fmla="*/ 413456 h 511410"/>
              <a:gd name="connsiteX812" fmla="*/ 12195 w 537636"/>
              <a:gd name="connsiteY812" fmla="*/ 412669 h 511410"/>
              <a:gd name="connsiteX813" fmla="*/ 14293 w 537636"/>
              <a:gd name="connsiteY813" fmla="*/ 412013 h 511410"/>
              <a:gd name="connsiteX814" fmla="*/ 18227 w 537636"/>
              <a:gd name="connsiteY814" fmla="*/ 409128 h 511410"/>
              <a:gd name="connsiteX815" fmla="*/ 20063 w 537636"/>
              <a:gd name="connsiteY815" fmla="*/ 407030 h 511410"/>
              <a:gd name="connsiteX816" fmla="*/ 21768 w 537636"/>
              <a:gd name="connsiteY816" fmla="*/ 402310 h 511410"/>
              <a:gd name="connsiteX817" fmla="*/ 22817 w 537636"/>
              <a:gd name="connsiteY817" fmla="*/ 400605 h 511410"/>
              <a:gd name="connsiteX818" fmla="*/ 23866 w 537636"/>
              <a:gd name="connsiteY818" fmla="*/ 399556 h 511410"/>
              <a:gd name="connsiteX819" fmla="*/ 23866 w 537636"/>
              <a:gd name="connsiteY819" fmla="*/ 398113 h 511410"/>
              <a:gd name="connsiteX820" fmla="*/ 23604 w 537636"/>
              <a:gd name="connsiteY820" fmla="*/ 396933 h 511410"/>
              <a:gd name="connsiteX821" fmla="*/ 22817 w 537636"/>
              <a:gd name="connsiteY821" fmla="*/ 396933 h 511410"/>
              <a:gd name="connsiteX822" fmla="*/ 22161 w 537636"/>
              <a:gd name="connsiteY822" fmla="*/ 396671 h 511410"/>
              <a:gd name="connsiteX823" fmla="*/ 20719 w 537636"/>
              <a:gd name="connsiteY823" fmla="*/ 397720 h 511410"/>
              <a:gd name="connsiteX824" fmla="*/ 19539 w 537636"/>
              <a:gd name="connsiteY824" fmla="*/ 397720 h 511410"/>
              <a:gd name="connsiteX825" fmla="*/ 17178 w 537636"/>
              <a:gd name="connsiteY825" fmla="*/ 399163 h 511410"/>
              <a:gd name="connsiteX826" fmla="*/ 16785 w 537636"/>
              <a:gd name="connsiteY826" fmla="*/ 400212 h 511410"/>
              <a:gd name="connsiteX827" fmla="*/ 15998 w 537636"/>
              <a:gd name="connsiteY827" fmla="*/ 400605 h 511410"/>
              <a:gd name="connsiteX828" fmla="*/ 15998 w 537636"/>
              <a:gd name="connsiteY828" fmla="*/ 398113 h 511410"/>
              <a:gd name="connsiteX829" fmla="*/ 17834 w 537636"/>
              <a:gd name="connsiteY829" fmla="*/ 394835 h 511410"/>
              <a:gd name="connsiteX830" fmla="*/ 18621 w 537636"/>
              <a:gd name="connsiteY830" fmla="*/ 394835 h 511410"/>
              <a:gd name="connsiteX831" fmla="*/ 18621 w 537636"/>
              <a:gd name="connsiteY831" fmla="*/ 393131 h 511410"/>
              <a:gd name="connsiteX832" fmla="*/ 18227 w 537636"/>
              <a:gd name="connsiteY832" fmla="*/ 388279 h 511410"/>
              <a:gd name="connsiteX833" fmla="*/ 18883 w 537636"/>
              <a:gd name="connsiteY833" fmla="*/ 385000 h 511410"/>
              <a:gd name="connsiteX834" fmla="*/ 18883 w 537636"/>
              <a:gd name="connsiteY834" fmla="*/ 382509 h 511410"/>
              <a:gd name="connsiteX835" fmla="*/ 23604 w 537636"/>
              <a:gd name="connsiteY835" fmla="*/ 378575 h 511410"/>
              <a:gd name="connsiteX836" fmla="*/ 25964 w 537636"/>
              <a:gd name="connsiteY836" fmla="*/ 375821 h 511410"/>
              <a:gd name="connsiteX837" fmla="*/ 27406 w 537636"/>
              <a:gd name="connsiteY837" fmla="*/ 375035 h 511410"/>
              <a:gd name="connsiteX838" fmla="*/ 27800 w 537636"/>
              <a:gd name="connsiteY838" fmla="*/ 374379 h 511410"/>
              <a:gd name="connsiteX839" fmla="*/ 28062 w 537636"/>
              <a:gd name="connsiteY839" fmla="*/ 372936 h 511410"/>
              <a:gd name="connsiteX840" fmla="*/ 30553 w 537636"/>
              <a:gd name="connsiteY840" fmla="*/ 369789 h 511410"/>
              <a:gd name="connsiteX841" fmla="*/ 30553 w 537636"/>
              <a:gd name="connsiteY841" fmla="*/ 369396 h 511410"/>
              <a:gd name="connsiteX842" fmla="*/ 28718 w 537636"/>
              <a:gd name="connsiteY842" fmla="*/ 366642 h 511410"/>
              <a:gd name="connsiteX843" fmla="*/ 29242 w 537636"/>
              <a:gd name="connsiteY843" fmla="*/ 362970 h 511410"/>
              <a:gd name="connsiteX844" fmla="*/ 30160 w 537636"/>
              <a:gd name="connsiteY844" fmla="*/ 362970 h 511410"/>
              <a:gd name="connsiteX845" fmla="*/ 32258 w 537636"/>
              <a:gd name="connsiteY845" fmla="*/ 362315 h 511410"/>
              <a:gd name="connsiteX846" fmla="*/ 32783 w 537636"/>
              <a:gd name="connsiteY846" fmla="*/ 362708 h 511410"/>
              <a:gd name="connsiteX847" fmla="*/ 33045 w 537636"/>
              <a:gd name="connsiteY847" fmla="*/ 362315 h 511410"/>
              <a:gd name="connsiteX848" fmla="*/ 35799 w 537636"/>
              <a:gd name="connsiteY848" fmla="*/ 362708 h 511410"/>
              <a:gd name="connsiteX849" fmla="*/ 36323 w 537636"/>
              <a:gd name="connsiteY849" fmla="*/ 361659 h 511410"/>
              <a:gd name="connsiteX850" fmla="*/ 37241 w 537636"/>
              <a:gd name="connsiteY850" fmla="*/ 361659 h 511410"/>
              <a:gd name="connsiteX851" fmla="*/ 38421 w 537636"/>
              <a:gd name="connsiteY851" fmla="*/ 361397 h 511410"/>
              <a:gd name="connsiteX852" fmla="*/ 39077 w 537636"/>
              <a:gd name="connsiteY852" fmla="*/ 359954 h 511410"/>
              <a:gd name="connsiteX853" fmla="*/ 38684 w 537636"/>
              <a:gd name="connsiteY853" fmla="*/ 358512 h 511410"/>
              <a:gd name="connsiteX854" fmla="*/ 39864 w 537636"/>
              <a:gd name="connsiteY854" fmla="*/ 357070 h 511410"/>
              <a:gd name="connsiteX855" fmla="*/ 39864 w 537636"/>
              <a:gd name="connsiteY855" fmla="*/ 356414 h 511410"/>
              <a:gd name="connsiteX856" fmla="*/ 38684 w 537636"/>
              <a:gd name="connsiteY856" fmla="*/ 356414 h 511410"/>
              <a:gd name="connsiteX857" fmla="*/ 38684 w 537636"/>
              <a:gd name="connsiteY857" fmla="*/ 356021 h 511410"/>
              <a:gd name="connsiteX858" fmla="*/ 39077 w 537636"/>
              <a:gd name="connsiteY858" fmla="*/ 354578 h 511410"/>
              <a:gd name="connsiteX859" fmla="*/ 39470 w 537636"/>
              <a:gd name="connsiteY859" fmla="*/ 353922 h 511410"/>
              <a:gd name="connsiteX860" fmla="*/ 40519 w 537636"/>
              <a:gd name="connsiteY860" fmla="*/ 350775 h 511410"/>
              <a:gd name="connsiteX861" fmla="*/ 40913 w 537636"/>
              <a:gd name="connsiteY861" fmla="*/ 350775 h 511410"/>
              <a:gd name="connsiteX862" fmla="*/ 41962 w 537636"/>
              <a:gd name="connsiteY862" fmla="*/ 351693 h 511410"/>
              <a:gd name="connsiteX863" fmla="*/ 45502 w 537636"/>
              <a:gd name="connsiteY863" fmla="*/ 352218 h 511410"/>
              <a:gd name="connsiteX864" fmla="*/ 50092 w 537636"/>
              <a:gd name="connsiteY864" fmla="*/ 352480 h 511410"/>
              <a:gd name="connsiteX865" fmla="*/ 58222 w 537636"/>
              <a:gd name="connsiteY865" fmla="*/ 355627 h 511410"/>
              <a:gd name="connsiteX866" fmla="*/ 65697 w 537636"/>
              <a:gd name="connsiteY866" fmla="*/ 362315 h 511410"/>
              <a:gd name="connsiteX867" fmla="*/ 68975 w 537636"/>
              <a:gd name="connsiteY867" fmla="*/ 361659 h 511410"/>
              <a:gd name="connsiteX868" fmla="*/ 71073 w 537636"/>
              <a:gd name="connsiteY868" fmla="*/ 360217 h 511410"/>
              <a:gd name="connsiteX869" fmla="*/ 71860 w 537636"/>
              <a:gd name="connsiteY869" fmla="*/ 361397 h 511410"/>
              <a:gd name="connsiteX870" fmla="*/ 72122 w 537636"/>
              <a:gd name="connsiteY870" fmla="*/ 360610 h 511410"/>
              <a:gd name="connsiteX871" fmla="*/ 72778 w 537636"/>
              <a:gd name="connsiteY871" fmla="*/ 361397 h 511410"/>
              <a:gd name="connsiteX872" fmla="*/ 72515 w 537636"/>
              <a:gd name="connsiteY872" fmla="*/ 362315 h 511410"/>
              <a:gd name="connsiteX873" fmla="*/ 74220 w 537636"/>
              <a:gd name="connsiteY873" fmla="*/ 362315 h 511410"/>
              <a:gd name="connsiteX874" fmla="*/ 75400 w 537636"/>
              <a:gd name="connsiteY874" fmla="*/ 362315 h 511410"/>
              <a:gd name="connsiteX875" fmla="*/ 75400 w 537636"/>
              <a:gd name="connsiteY875" fmla="*/ 362708 h 511410"/>
              <a:gd name="connsiteX876" fmla="*/ 75663 w 537636"/>
              <a:gd name="connsiteY876" fmla="*/ 363495 h 511410"/>
              <a:gd name="connsiteX877" fmla="*/ 76712 w 537636"/>
              <a:gd name="connsiteY877" fmla="*/ 363495 h 511410"/>
              <a:gd name="connsiteX878" fmla="*/ 78154 w 537636"/>
              <a:gd name="connsiteY878" fmla="*/ 364151 h 511410"/>
              <a:gd name="connsiteX879" fmla="*/ 84579 w 537636"/>
              <a:gd name="connsiteY879" fmla="*/ 359561 h 511410"/>
              <a:gd name="connsiteX880" fmla="*/ 84579 w 537636"/>
              <a:gd name="connsiteY880" fmla="*/ 359954 h 511410"/>
              <a:gd name="connsiteX881" fmla="*/ 84842 w 537636"/>
              <a:gd name="connsiteY881" fmla="*/ 361397 h 511410"/>
              <a:gd name="connsiteX882" fmla="*/ 85497 w 537636"/>
              <a:gd name="connsiteY882" fmla="*/ 362052 h 511410"/>
              <a:gd name="connsiteX883" fmla="*/ 85891 w 537636"/>
              <a:gd name="connsiteY883" fmla="*/ 362970 h 511410"/>
              <a:gd name="connsiteX884" fmla="*/ 86940 w 537636"/>
              <a:gd name="connsiteY884" fmla="*/ 363757 h 511410"/>
              <a:gd name="connsiteX885" fmla="*/ 88120 w 537636"/>
              <a:gd name="connsiteY885" fmla="*/ 363495 h 511410"/>
              <a:gd name="connsiteX886" fmla="*/ 86940 w 537636"/>
              <a:gd name="connsiteY886" fmla="*/ 360872 h 511410"/>
              <a:gd name="connsiteX887" fmla="*/ 90480 w 537636"/>
              <a:gd name="connsiteY887" fmla="*/ 360610 h 511410"/>
              <a:gd name="connsiteX888" fmla="*/ 89825 w 537636"/>
              <a:gd name="connsiteY888" fmla="*/ 358774 h 511410"/>
              <a:gd name="connsiteX889" fmla="*/ 88382 w 537636"/>
              <a:gd name="connsiteY889" fmla="*/ 356676 h 511410"/>
              <a:gd name="connsiteX890" fmla="*/ 89825 w 537636"/>
              <a:gd name="connsiteY890" fmla="*/ 355234 h 511410"/>
              <a:gd name="connsiteX891" fmla="*/ 90874 w 537636"/>
              <a:gd name="connsiteY891" fmla="*/ 353529 h 511410"/>
              <a:gd name="connsiteX892" fmla="*/ 92578 w 537636"/>
              <a:gd name="connsiteY892" fmla="*/ 350251 h 511410"/>
              <a:gd name="connsiteX893" fmla="*/ 92316 w 537636"/>
              <a:gd name="connsiteY893" fmla="*/ 349595 h 511410"/>
              <a:gd name="connsiteX894" fmla="*/ 90874 w 537636"/>
              <a:gd name="connsiteY894" fmla="*/ 347759 h 511410"/>
              <a:gd name="connsiteX895" fmla="*/ 91923 w 537636"/>
              <a:gd name="connsiteY895" fmla="*/ 346841 h 511410"/>
              <a:gd name="connsiteX896" fmla="*/ 92972 w 537636"/>
              <a:gd name="connsiteY896" fmla="*/ 344874 h 511410"/>
              <a:gd name="connsiteX897" fmla="*/ 93759 w 537636"/>
              <a:gd name="connsiteY897" fmla="*/ 344612 h 511410"/>
              <a:gd name="connsiteX898" fmla="*/ 95201 w 537636"/>
              <a:gd name="connsiteY898" fmla="*/ 343563 h 511410"/>
              <a:gd name="connsiteX899" fmla="*/ 94676 w 537636"/>
              <a:gd name="connsiteY899" fmla="*/ 342514 h 511410"/>
              <a:gd name="connsiteX900" fmla="*/ 96119 w 537636"/>
              <a:gd name="connsiteY900" fmla="*/ 341072 h 511410"/>
              <a:gd name="connsiteX901" fmla="*/ 97561 w 537636"/>
              <a:gd name="connsiteY901" fmla="*/ 340416 h 511410"/>
              <a:gd name="connsiteX902" fmla="*/ 96119 w 537636"/>
              <a:gd name="connsiteY902" fmla="*/ 338580 h 511410"/>
              <a:gd name="connsiteX903" fmla="*/ 97299 w 537636"/>
              <a:gd name="connsiteY903" fmla="*/ 337531 h 511410"/>
              <a:gd name="connsiteX904" fmla="*/ 96512 w 537636"/>
              <a:gd name="connsiteY904" fmla="*/ 336875 h 511410"/>
              <a:gd name="connsiteX905" fmla="*/ 96512 w 537636"/>
              <a:gd name="connsiteY905" fmla="*/ 336482 h 511410"/>
              <a:gd name="connsiteX906" fmla="*/ 95463 w 537636"/>
              <a:gd name="connsiteY906" fmla="*/ 335433 h 511410"/>
              <a:gd name="connsiteX907" fmla="*/ 95463 w 537636"/>
              <a:gd name="connsiteY907" fmla="*/ 334777 h 511410"/>
              <a:gd name="connsiteX908" fmla="*/ 96119 w 537636"/>
              <a:gd name="connsiteY908" fmla="*/ 333597 h 511410"/>
              <a:gd name="connsiteX909" fmla="*/ 95857 w 537636"/>
              <a:gd name="connsiteY909" fmla="*/ 333335 h 511410"/>
              <a:gd name="connsiteX910" fmla="*/ 94021 w 537636"/>
              <a:gd name="connsiteY910" fmla="*/ 331237 h 511410"/>
              <a:gd name="connsiteX911" fmla="*/ 95201 w 537636"/>
              <a:gd name="connsiteY911" fmla="*/ 330450 h 511410"/>
              <a:gd name="connsiteX912" fmla="*/ 100053 w 537636"/>
              <a:gd name="connsiteY912" fmla="*/ 327041 h 511410"/>
              <a:gd name="connsiteX913" fmla="*/ 99397 w 537636"/>
              <a:gd name="connsiteY913" fmla="*/ 326516 h 511410"/>
              <a:gd name="connsiteX914" fmla="*/ 99791 w 537636"/>
              <a:gd name="connsiteY914" fmla="*/ 325598 h 511410"/>
              <a:gd name="connsiteX915" fmla="*/ 100840 w 537636"/>
              <a:gd name="connsiteY915" fmla="*/ 323631 h 511410"/>
              <a:gd name="connsiteX916" fmla="*/ 102675 w 537636"/>
              <a:gd name="connsiteY916" fmla="*/ 324418 h 511410"/>
              <a:gd name="connsiteX917" fmla="*/ 102675 w 537636"/>
              <a:gd name="connsiteY917" fmla="*/ 323631 h 511410"/>
              <a:gd name="connsiteX918" fmla="*/ 102282 w 537636"/>
              <a:gd name="connsiteY918" fmla="*/ 322976 h 511410"/>
              <a:gd name="connsiteX919" fmla="*/ 104774 w 537636"/>
              <a:gd name="connsiteY919" fmla="*/ 323369 h 511410"/>
              <a:gd name="connsiteX920" fmla="*/ 104774 w 537636"/>
              <a:gd name="connsiteY920" fmla="*/ 322976 h 511410"/>
              <a:gd name="connsiteX921" fmla="*/ 107134 w 537636"/>
              <a:gd name="connsiteY921" fmla="*/ 321664 h 511410"/>
              <a:gd name="connsiteX922" fmla="*/ 106872 w 537636"/>
              <a:gd name="connsiteY922" fmla="*/ 319435 h 511410"/>
              <a:gd name="connsiteX923" fmla="*/ 106216 w 537636"/>
              <a:gd name="connsiteY923" fmla="*/ 319173 h 511410"/>
              <a:gd name="connsiteX924" fmla="*/ 105036 w 537636"/>
              <a:gd name="connsiteY924" fmla="*/ 314583 h 511410"/>
              <a:gd name="connsiteX925" fmla="*/ 104118 w 537636"/>
              <a:gd name="connsiteY925" fmla="*/ 313141 h 511410"/>
              <a:gd name="connsiteX926" fmla="*/ 104380 w 537636"/>
              <a:gd name="connsiteY926" fmla="*/ 312878 h 511410"/>
              <a:gd name="connsiteX927" fmla="*/ 104118 w 537636"/>
              <a:gd name="connsiteY927" fmla="*/ 311698 h 511410"/>
              <a:gd name="connsiteX928" fmla="*/ 104774 w 537636"/>
              <a:gd name="connsiteY928" fmla="*/ 311436 h 511410"/>
              <a:gd name="connsiteX929" fmla="*/ 105036 w 537636"/>
              <a:gd name="connsiteY929" fmla="*/ 310649 h 511410"/>
              <a:gd name="connsiteX930" fmla="*/ 105691 w 537636"/>
              <a:gd name="connsiteY930" fmla="*/ 310256 h 511410"/>
              <a:gd name="connsiteX931" fmla="*/ 104380 w 537636"/>
              <a:gd name="connsiteY931" fmla="*/ 308158 h 511410"/>
              <a:gd name="connsiteX932" fmla="*/ 104118 w 537636"/>
              <a:gd name="connsiteY932" fmla="*/ 307109 h 511410"/>
              <a:gd name="connsiteX933" fmla="*/ 101495 w 537636"/>
              <a:gd name="connsiteY933" fmla="*/ 306715 h 511410"/>
              <a:gd name="connsiteX934" fmla="*/ 101889 w 537636"/>
              <a:gd name="connsiteY934" fmla="*/ 305797 h 511410"/>
              <a:gd name="connsiteX935" fmla="*/ 102675 w 537636"/>
              <a:gd name="connsiteY935" fmla="*/ 305797 h 511410"/>
              <a:gd name="connsiteX936" fmla="*/ 102675 w 537636"/>
              <a:gd name="connsiteY936" fmla="*/ 303175 h 511410"/>
              <a:gd name="connsiteX937" fmla="*/ 102938 w 537636"/>
              <a:gd name="connsiteY937" fmla="*/ 302519 h 511410"/>
              <a:gd name="connsiteX938" fmla="*/ 103593 w 537636"/>
              <a:gd name="connsiteY938" fmla="*/ 302519 h 511410"/>
              <a:gd name="connsiteX939" fmla="*/ 102938 w 537636"/>
              <a:gd name="connsiteY939" fmla="*/ 301732 h 511410"/>
              <a:gd name="connsiteX940" fmla="*/ 105036 w 537636"/>
              <a:gd name="connsiteY940" fmla="*/ 300814 h 511410"/>
              <a:gd name="connsiteX941" fmla="*/ 105691 w 537636"/>
              <a:gd name="connsiteY941" fmla="*/ 301077 h 511410"/>
              <a:gd name="connsiteX942" fmla="*/ 109232 w 537636"/>
              <a:gd name="connsiteY942" fmla="*/ 300159 h 511410"/>
              <a:gd name="connsiteX943" fmla="*/ 112117 w 537636"/>
              <a:gd name="connsiteY943" fmla="*/ 298716 h 511410"/>
              <a:gd name="connsiteX944" fmla="*/ 111855 w 537636"/>
              <a:gd name="connsiteY944" fmla="*/ 297536 h 511410"/>
              <a:gd name="connsiteX945" fmla="*/ 112117 w 537636"/>
              <a:gd name="connsiteY945" fmla="*/ 297274 h 511410"/>
              <a:gd name="connsiteX946" fmla="*/ 112117 w 537636"/>
              <a:gd name="connsiteY946" fmla="*/ 296749 h 511410"/>
              <a:gd name="connsiteX947" fmla="*/ 113953 w 537636"/>
              <a:gd name="connsiteY947" fmla="*/ 295700 h 511410"/>
              <a:gd name="connsiteX948" fmla="*/ 113953 w 537636"/>
              <a:gd name="connsiteY948" fmla="*/ 295438 h 511410"/>
              <a:gd name="connsiteX949" fmla="*/ 115395 w 537636"/>
              <a:gd name="connsiteY949" fmla="*/ 293996 h 511410"/>
              <a:gd name="connsiteX950" fmla="*/ 114608 w 537636"/>
              <a:gd name="connsiteY950" fmla="*/ 292815 h 511410"/>
              <a:gd name="connsiteX951" fmla="*/ 115657 w 537636"/>
              <a:gd name="connsiteY951" fmla="*/ 292160 h 511410"/>
              <a:gd name="connsiteX952" fmla="*/ 117100 w 537636"/>
              <a:gd name="connsiteY952" fmla="*/ 290455 h 511410"/>
              <a:gd name="connsiteX953" fmla="*/ 116838 w 537636"/>
              <a:gd name="connsiteY953" fmla="*/ 290455 h 511410"/>
              <a:gd name="connsiteX954" fmla="*/ 118149 w 537636"/>
              <a:gd name="connsiteY954" fmla="*/ 288619 h 511410"/>
              <a:gd name="connsiteX955" fmla="*/ 117100 w 537636"/>
              <a:gd name="connsiteY955" fmla="*/ 287701 h 511410"/>
              <a:gd name="connsiteX956" fmla="*/ 121034 w 537636"/>
              <a:gd name="connsiteY956" fmla="*/ 290717 h 511410"/>
              <a:gd name="connsiteX957" fmla="*/ 126279 w 537636"/>
              <a:gd name="connsiteY957" fmla="*/ 293996 h 511410"/>
              <a:gd name="connsiteX958" fmla="*/ 128771 w 537636"/>
              <a:gd name="connsiteY958" fmla="*/ 295045 h 511410"/>
              <a:gd name="connsiteX959" fmla="*/ 132049 w 537636"/>
              <a:gd name="connsiteY959" fmla="*/ 297274 h 511410"/>
              <a:gd name="connsiteX960" fmla="*/ 134540 w 537636"/>
              <a:gd name="connsiteY960" fmla="*/ 299634 h 511410"/>
              <a:gd name="connsiteX961" fmla="*/ 135589 w 537636"/>
              <a:gd name="connsiteY961" fmla="*/ 300159 h 511410"/>
              <a:gd name="connsiteX962" fmla="*/ 142277 w 537636"/>
              <a:gd name="connsiteY962" fmla="*/ 292553 h 511410"/>
              <a:gd name="connsiteX963" fmla="*/ 144375 w 537636"/>
              <a:gd name="connsiteY963" fmla="*/ 290062 h 511410"/>
              <a:gd name="connsiteX964" fmla="*/ 141228 w 537636"/>
              <a:gd name="connsiteY964" fmla="*/ 287701 h 511410"/>
              <a:gd name="connsiteX965" fmla="*/ 144113 w 537636"/>
              <a:gd name="connsiteY965" fmla="*/ 284423 h 511410"/>
              <a:gd name="connsiteX966" fmla="*/ 143457 w 537636"/>
              <a:gd name="connsiteY966" fmla="*/ 283374 h 511410"/>
              <a:gd name="connsiteX967" fmla="*/ 142670 w 537636"/>
              <a:gd name="connsiteY967" fmla="*/ 282325 h 511410"/>
              <a:gd name="connsiteX968" fmla="*/ 142933 w 537636"/>
              <a:gd name="connsiteY968" fmla="*/ 281931 h 511410"/>
              <a:gd name="connsiteX969" fmla="*/ 142277 w 537636"/>
              <a:gd name="connsiteY969" fmla="*/ 280882 h 511410"/>
              <a:gd name="connsiteX970" fmla="*/ 144113 w 537636"/>
              <a:gd name="connsiteY970" fmla="*/ 279440 h 511410"/>
              <a:gd name="connsiteX971" fmla="*/ 142933 w 537636"/>
              <a:gd name="connsiteY971" fmla="*/ 278653 h 511410"/>
              <a:gd name="connsiteX972" fmla="*/ 142015 w 537636"/>
              <a:gd name="connsiteY972" fmla="*/ 276949 h 511410"/>
              <a:gd name="connsiteX973" fmla="*/ 140179 w 537636"/>
              <a:gd name="connsiteY973" fmla="*/ 272097 h 511410"/>
              <a:gd name="connsiteX974" fmla="*/ 139392 w 537636"/>
              <a:gd name="connsiteY974" fmla="*/ 272097 h 511410"/>
              <a:gd name="connsiteX975" fmla="*/ 138736 w 537636"/>
              <a:gd name="connsiteY975" fmla="*/ 269867 h 511410"/>
              <a:gd name="connsiteX976" fmla="*/ 138081 w 537636"/>
              <a:gd name="connsiteY976" fmla="*/ 269867 h 511410"/>
              <a:gd name="connsiteX977" fmla="*/ 137687 w 537636"/>
              <a:gd name="connsiteY977" fmla="*/ 267376 h 511410"/>
              <a:gd name="connsiteX978" fmla="*/ 137032 w 537636"/>
              <a:gd name="connsiteY978" fmla="*/ 265278 h 511410"/>
              <a:gd name="connsiteX979" fmla="*/ 141621 w 537636"/>
              <a:gd name="connsiteY979" fmla="*/ 264229 h 511410"/>
              <a:gd name="connsiteX980" fmla="*/ 141228 w 537636"/>
              <a:gd name="connsiteY980" fmla="*/ 262918 h 511410"/>
              <a:gd name="connsiteX981" fmla="*/ 144375 w 537636"/>
              <a:gd name="connsiteY981" fmla="*/ 262131 h 511410"/>
              <a:gd name="connsiteX982" fmla="*/ 143719 w 537636"/>
              <a:gd name="connsiteY982" fmla="*/ 259377 h 511410"/>
              <a:gd name="connsiteX983" fmla="*/ 149358 w 537636"/>
              <a:gd name="connsiteY983" fmla="*/ 257934 h 511410"/>
              <a:gd name="connsiteX984" fmla="*/ 148571 w 537636"/>
              <a:gd name="connsiteY984" fmla="*/ 253214 h 511410"/>
              <a:gd name="connsiteX985" fmla="*/ 148309 w 537636"/>
              <a:gd name="connsiteY985" fmla="*/ 253214 h 511410"/>
              <a:gd name="connsiteX986" fmla="*/ 148309 w 537636"/>
              <a:gd name="connsiteY986" fmla="*/ 251116 h 511410"/>
              <a:gd name="connsiteX987" fmla="*/ 146473 w 537636"/>
              <a:gd name="connsiteY987" fmla="*/ 251116 h 511410"/>
              <a:gd name="connsiteX988" fmla="*/ 146473 w 537636"/>
              <a:gd name="connsiteY988" fmla="*/ 250067 h 511410"/>
              <a:gd name="connsiteX989" fmla="*/ 149751 w 537636"/>
              <a:gd name="connsiteY989" fmla="*/ 249673 h 511410"/>
              <a:gd name="connsiteX990" fmla="*/ 149358 w 537636"/>
              <a:gd name="connsiteY990" fmla="*/ 248755 h 511410"/>
              <a:gd name="connsiteX991" fmla="*/ 151850 w 537636"/>
              <a:gd name="connsiteY991" fmla="*/ 248755 h 511410"/>
              <a:gd name="connsiteX992" fmla="*/ 151194 w 537636"/>
              <a:gd name="connsiteY992" fmla="*/ 244428 h 511410"/>
              <a:gd name="connsiteX993" fmla="*/ 149358 w 537636"/>
              <a:gd name="connsiteY993" fmla="*/ 244428 h 511410"/>
              <a:gd name="connsiteX994" fmla="*/ 149358 w 537636"/>
              <a:gd name="connsiteY994" fmla="*/ 242199 h 511410"/>
              <a:gd name="connsiteX995" fmla="*/ 149358 w 537636"/>
              <a:gd name="connsiteY995" fmla="*/ 240494 h 511410"/>
              <a:gd name="connsiteX996" fmla="*/ 151194 w 537636"/>
              <a:gd name="connsiteY996" fmla="*/ 240494 h 511410"/>
              <a:gd name="connsiteX997" fmla="*/ 151194 w 537636"/>
              <a:gd name="connsiteY997" fmla="*/ 236954 h 511410"/>
              <a:gd name="connsiteX998" fmla="*/ 148309 w 537636"/>
              <a:gd name="connsiteY998" fmla="*/ 237216 h 511410"/>
              <a:gd name="connsiteX999" fmla="*/ 147916 w 537636"/>
              <a:gd name="connsiteY999" fmla="*/ 233413 h 511410"/>
              <a:gd name="connsiteX1000" fmla="*/ 147916 w 537636"/>
              <a:gd name="connsiteY1000" fmla="*/ 230659 h 511410"/>
              <a:gd name="connsiteX1001" fmla="*/ 141621 w 537636"/>
              <a:gd name="connsiteY1001" fmla="*/ 230922 h 511410"/>
              <a:gd name="connsiteX1002" fmla="*/ 140835 w 537636"/>
              <a:gd name="connsiteY1002" fmla="*/ 230659 h 511410"/>
              <a:gd name="connsiteX1003" fmla="*/ 139130 w 537636"/>
              <a:gd name="connsiteY1003" fmla="*/ 229872 h 511410"/>
              <a:gd name="connsiteX1004" fmla="*/ 137687 w 537636"/>
              <a:gd name="connsiteY1004" fmla="*/ 228823 h 511410"/>
              <a:gd name="connsiteX1005" fmla="*/ 137294 w 537636"/>
              <a:gd name="connsiteY1005" fmla="*/ 229217 h 511410"/>
              <a:gd name="connsiteX1006" fmla="*/ 138081 w 537636"/>
              <a:gd name="connsiteY1006" fmla="*/ 229872 h 511410"/>
              <a:gd name="connsiteX1007" fmla="*/ 137294 w 537636"/>
              <a:gd name="connsiteY1007" fmla="*/ 231577 h 511410"/>
              <a:gd name="connsiteX1008" fmla="*/ 137294 w 537636"/>
              <a:gd name="connsiteY1008" fmla="*/ 232757 h 511410"/>
              <a:gd name="connsiteX1009" fmla="*/ 136638 w 537636"/>
              <a:gd name="connsiteY1009" fmla="*/ 232233 h 511410"/>
              <a:gd name="connsiteX1010" fmla="*/ 135589 w 537636"/>
              <a:gd name="connsiteY1010" fmla="*/ 232233 h 511410"/>
              <a:gd name="connsiteX1011" fmla="*/ 133753 w 537636"/>
              <a:gd name="connsiteY1011" fmla="*/ 231577 h 511410"/>
              <a:gd name="connsiteX1012" fmla="*/ 132836 w 537636"/>
              <a:gd name="connsiteY1012" fmla="*/ 231577 h 511410"/>
              <a:gd name="connsiteX1013" fmla="*/ 132311 w 537636"/>
              <a:gd name="connsiteY1013" fmla="*/ 231315 h 511410"/>
              <a:gd name="connsiteX1014" fmla="*/ 129557 w 537636"/>
              <a:gd name="connsiteY1014" fmla="*/ 230922 h 511410"/>
              <a:gd name="connsiteX1015" fmla="*/ 129557 w 537636"/>
              <a:gd name="connsiteY1015" fmla="*/ 230266 h 511410"/>
              <a:gd name="connsiteX1016" fmla="*/ 128771 w 537636"/>
              <a:gd name="connsiteY1016" fmla="*/ 230266 h 511410"/>
              <a:gd name="connsiteX1017" fmla="*/ 128508 w 537636"/>
              <a:gd name="connsiteY1017" fmla="*/ 230266 h 511410"/>
              <a:gd name="connsiteX1018" fmla="*/ 126935 w 537636"/>
              <a:gd name="connsiteY1018" fmla="*/ 230922 h 511410"/>
              <a:gd name="connsiteX1019" fmla="*/ 126672 w 537636"/>
              <a:gd name="connsiteY1019" fmla="*/ 231315 h 511410"/>
              <a:gd name="connsiteX1020" fmla="*/ 124837 w 537636"/>
              <a:gd name="connsiteY1020" fmla="*/ 232233 h 511410"/>
              <a:gd name="connsiteX1021" fmla="*/ 124837 w 537636"/>
              <a:gd name="connsiteY1021" fmla="*/ 232757 h 511410"/>
              <a:gd name="connsiteX1022" fmla="*/ 123919 w 537636"/>
              <a:gd name="connsiteY1022" fmla="*/ 233413 h 511410"/>
              <a:gd name="connsiteX1023" fmla="*/ 123919 w 537636"/>
              <a:gd name="connsiteY1023" fmla="*/ 234200 h 511410"/>
              <a:gd name="connsiteX1024" fmla="*/ 122738 w 537636"/>
              <a:gd name="connsiteY1024" fmla="*/ 234200 h 511410"/>
              <a:gd name="connsiteX1025" fmla="*/ 122738 w 537636"/>
              <a:gd name="connsiteY1025" fmla="*/ 235118 h 511410"/>
              <a:gd name="connsiteX1026" fmla="*/ 122476 w 537636"/>
              <a:gd name="connsiteY1026" fmla="*/ 235642 h 511410"/>
              <a:gd name="connsiteX1027" fmla="*/ 122083 w 537636"/>
              <a:gd name="connsiteY1027" fmla="*/ 235118 h 511410"/>
              <a:gd name="connsiteX1028" fmla="*/ 121689 w 537636"/>
              <a:gd name="connsiteY1028" fmla="*/ 234856 h 511410"/>
              <a:gd name="connsiteX1029" fmla="*/ 121296 w 537636"/>
              <a:gd name="connsiteY1029" fmla="*/ 234856 h 511410"/>
              <a:gd name="connsiteX1030" fmla="*/ 121296 w 537636"/>
              <a:gd name="connsiteY1030" fmla="*/ 235642 h 511410"/>
              <a:gd name="connsiteX1031" fmla="*/ 120640 w 537636"/>
              <a:gd name="connsiteY1031" fmla="*/ 235905 h 511410"/>
              <a:gd name="connsiteX1032" fmla="*/ 120378 w 537636"/>
              <a:gd name="connsiteY1032" fmla="*/ 235905 h 511410"/>
              <a:gd name="connsiteX1033" fmla="*/ 119854 w 537636"/>
              <a:gd name="connsiteY1033" fmla="*/ 234200 h 511410"/>
              <a:gd name="connsiteX1034" fmla="*/ 119198 w 537636"/>
              <a:gd name="connsiteY1034" fmla="*/ 234200 h 511410"/>
              <a:gd name="connsiteX1035" fmla="*/ 119198 w 537636"/>
              <a:gd name="connsiteY1035" fmla="*/ 235118 h 511410"/>
              <a:gd name="connsiteX1036" fmla="*/ 114215 w 537636"/>
              <a:gd name="connsiteY1036" fmla="*/ 235118 h 511410"/>
              <a:gd name="connsiteX1037" fmla="*/ 113953 w 537636"/>
              <a:gd name="connsiteY1037" fmla="*/ 233413 h 511410"/>
              <a:gd name="connsiteX1038" fmla="*/ 113297 w 537636"/>
              <a:gd name="connsiteY1038" fmla="*/ 233020 h 511410"/>
              <a:gd name="connsiteX1039" fmla="*/ 113297 w 537636"/>
              <a:gd name="connsiteY1039" fmla="*/ 229872 h 511410"/>
              <a:gd name="connsiteX1040" fmla="*/ 113953 w 537636"/>
              <a:gd name="connsiteY1040" fmla="*/ 229872 h 511410"/>
              <a:gd name="connsiteX1041" fmla="*/ 113953 w 537636"/>
              <a:gd name="connsiteY1041" fmla="*/ 228561 h 511410"/>
              <a:gd name="connsiteX1042" fmla="*/ 114215 w 537636"/>
              <a:gd name="connsiteY1042" fmla="*/ 228037 h 511410"/>
              <a:gd name="connsiteX1043" fmla="*/ 112773 w 537636"/>
              <a:gd name="connsiteY1043" fmla="*/ 226594 h 511410"/>
              <a:gd name="connsiteX1044" fmla="*/ 111855 w 537636"/>
              <a:gd name="connsiteY1044" fmla="*/ 228037 h 511410"/>
              <a:gd name="connsiteX1045" fmla="*/ 111068 w 537636"/>
              <a:gd name="connsiteY1045" fmla="*/ 228037 h 511410"/>
              <a:gd name="connsiteX1046" fmla="*/ 111461 w 537636"/>
              <a:gd name="connsiteY1046" fmla="*/ 225676 h 511410"/>
              <a:gd name="connsiteX1047" fmla="*/ 111068 w 537636"/>
              <a:gd name="connsiteY1047" fmla="*/ 224496 h 511410"/>
              <a:gd name="connsiteX1048" fmla="*/ 110674 w 537636"/>
              <a:gd name="connsiteY1048" fmla="*/ 224496 h 511410"/>
              <a:gd name="connsiteX1049" fmla="*/ 110412 w 537636"/>
              <a:gd name="connsiteY1049" fmla="*/ 224496 h 511410"/>
              <a:gd name="connsiteX1050" fmla="*/ 108970 w 537636"/>
              <a:gd name="connsiteY1050" fmla="*/ 222136 h 511410"/>
              <a:gd name="connsiteX1051" fmla="*/ 106216 w 537636"/>
              <a:gd name="connsiteY1051" fmla="*/ 223185 h 511410"/>
              <a:gd name="connsiteX1052" fmla="*/ 106216 w 537636"/>
              <a:gd name="connsiteY1052" fmla="*/ 221742 h 511410"/>
              <a:gd name="connsiteX1053" fmla="*/ 101233 w 537636"/>
              <a:gd name="connsiteY1053" fmla="*/ 222136 h 511410"/>
              <a:gd name="connsiteX1054" fmla="*/ 99791 w 537636"/>
              <a:gd name="connsiteY1054" fmla="*/ 222398 h 511410"/>
              <a:gd name="connsiteX1055" fmla="*/ 97955 w 537636"/>
              <a:gd name="connsiteY1055" fmla="*/ 218595 h 511410"/>
              <a:gd name="connsiteX1056" fmla="*/ 96512 w 537636"/>
              <a:gd name="connsiteY1056" fmla="*/ 219513 h 511410"/>
              <a:gd name="connsiteX1057" fmla="*/ 95857 w 537636"/>
              <a:gd name="connsiteY1057" fmla="*/ 218595 h 511410"/>
              <a:gd name="connsiteX1058" fmla="*/ 92316 w 537636"/>
              <a:gd name="connsiteY1058" fmla="*/ 220300 h 511410"/>
              <a:gd name="connsiteX1059" fmla="*/ 91660 w 537636"/>
              <a:gd name="connsiteY1059" fmla="*/ 219251 h 511410"/>
              <a:gd name="connsiteX1060" fmla="*/ 91923 w 537636"/>
              <a:gd name="connsiteY1060" fmla="*/ 218858 h 511410"/>
              <a:gd name="connsiteX1061" fmla="*/ 91923 w 537636"/>
              <a:gd name="connsiteY1061" fmla="*/ 218595 h 511410"/>
              <a:gd name="connsiteX1062" fmla="*/ 95463 w 537636"/>
              <a:gd name="connsiteY1062" fmla="*/ 216759 h 511410"/>
              <a:gd name="connsiteX1063" fmla="*/ 95201 w 537636"/>
              <a:gd name="connsiteY1063" fmla="*/ 216497 h 511410"/>
              <a:gd name="connsiteX1064" fmla="*/ 95201 w 537636"/>
              <a:gd name="connsiteY1064" fmla="*/ 216104 h 511410"/>
              <a:gd name="connsiteX1065" fmla="*/ 95857 w 537636"/>
              <a:gd name="connsiteY1065" fmla="*/ 216104 h 511410"/>
              <a:gd name="connsiteX1066" fmla="*/ 94021 w 537636"/>
              <a:gd name="connsiteY1066" fmla="*/ 213612 h 511410"/>
              <a:gd name="connsiteX1067" fmla="*/ 93365 w 537636"/>
              <a:gd name="connsiteY1067" fmla="*/ 211514 h 511410"/>
              <a:gd name="connsiteX1068" fmla="*/ 94021 w 537636"/>
              <a:gd name="connsiteY1068" fmla="*/ 211514 h 511410"/>
              <a:gd name="connsiteX1069" fmla="*/ 94676 w 537636"/>
              <a:gd name="connsiteY1069" fmla="*/ 210334 h 511410"/>
              <a:gd name="connsiteX1070" fmla="*/ 96119 w 537636"/>
              <a:gd name="connsiteY1070" fmla="*/ 210072 h 511410"/>
              <a:gd name="connsiteX1071" fmla="*/ 95201 w 537636"/>
              <a:gd name="connsiteY1071" fmla="*/ 209416 h 511410"/>
              <a:gd name="connsiteX1072" fmla="*/ 95463 w 537636"/>
              <a:gd name="connsiteY1072" fmla="*/ 208760 h 511410"/>
              <a:gd name="connsiteX1073" fmla="*/ 94676 w 537636"/>
              <a:gd name="connsiteY1073" fmla="*/ 206531 h 511410"/>
              <a:gd name="connsiteX1074" fmla="*/ 93365 w 537636"/>
              <a:gd name="connsiteY1074" fmla="*/ 206794 h 511410"/>
              <a:gd name="connsiteX1075" fmla="*/ 93365 w 537636"/>
              <a:gd name="connsiteY1075" fmla="*/ 205876 h 511410"/>
              <a:gd name="connsiteX1076" fmla="*/ 95857 w 537636"/>
              <a:gd name="connsiteY1076" fmla="*/ 204695 h 511410"/>
              <a:gd name="connsiteX1077" fmla="*/ 96512 w 537636"/>
              <a:gd name="connsiteY1077" fmla="*/ 204695 h 511410"/>
              <a:gd name="connsiteX1078" fmla="*/ 93759 w 537636"/>
              <a:gd name="connsiteY1078" fmla="*/ 196303 h 511410"/>
              <a:gd name="connsiteX1079" fmla="*/ 92578 w 537636"/>
              <a:gd name="connsiteY1079" fmla="*/ 197352 h 511410"/>
              <a:gd name="connsiteX1080" fmla="*/ 87595 w 537636"/>
              <a:gd name="connsiteY1080" fmla="*/ 196303 h 511410"/>
              <a:gd name="connsiteX1081" fmla="*/ 81695 w 537636"/>
              <a:gd name="connsiteY1081" fmla="*/ 194074 h 511410"/>
              <a:gd name="connsiteX1082" fmla="*/ 81957 w 537636"/>
              <a:gd name="connsiteY1082" fmla="*/ 192369 h 511410"/>
              <a:gd name="connsiteX1083" fmla="*/ 81301 w 537636"/>
              <a:gd name="connsiteY1083" fmla="*/ 189222 h 511410"/>
              <a:gd name="connsiteX1084" fmla="*/ 81957 w 537636"/>
              <a:gd name="connsiteY1084" fmla="*/ 187255 h 511410"/>
              <a:gd name="connsiteX1085" fmla="*/ 81301 w 537636"/>
              <a:gd name="connsiteY1085" fmla="*/ 185157 h 511410"/>
              <a:gd name="connsiteX1086" fmla="*/ 82350 w 537636"/>
              <a:gd name="connsiteY1086" fmla="*/ 177420 h 511410"/>
              <a:gd name="connsiteX1087" fmla="*/ 84055 w 537636"/>
              <a:gd name="connsiteY1087" fmla="*/ 173617 h 511410"/>
              <a:gd name="connsiteX1088" fmla="*/ 76318 w 537636"/>
              <a:gd name="connsiteY1088" fmla="*/ 173617 h 511410"/>
              <a:gd name="connsiteX1089" fmla="*/ 75400 w 537636"/>
              <a:gd name="connsiteY1089" fmla="*/ 169683 h 511410"/>
              <a:gd name="connsiteX1090" fmla="*/ 74220 w 537636"/>
              <a:gd name="connsiteY1090" fmla="*/ 167454 h 511410"/>
              <a:gd name="connsiteX1091" fmla="*/ 74220 w 537636"/>
              <a:gd name="connsiteY1091" fmla="*/ 165356 h 511410"/>
              <a:gd name="connsiteX1092" fmla="*/ 73958 w 537636"/>
              <a:gd name="connsiteY1092" fmla="*/ 164438 h 511410"/>
              <a:gd name="connsiteX1093" fmla="*/ 73958 w 537636"/>
              <a:gd name="connsiteY1093" fmla="*/ 163258 h 511410"/>
              <a:gd name="connsiteX1094" fmla="*/ 70417 w 537636"/>
              <a:gd name="connsiteY1094" fmla="*/ 161553 h 511410"/>
              <a:gd name="connsiteX1095" fmla="*/ 70680 w 537636"/>
              <a:gd name="connsiteY1095" fmla="*/ 160373 h 511410"/>
              <a:gd name="connsiteX1096" fmla="*/ 71860 w 537636"/>
              <a:gd name="connsiteY1096" fmla="*/ 159062 h 511410"/>
              <a:gd name="connsiteX1097" fmla="*/ 71335 w 537636"/>
              <a:gd name="connsiteY1097" fmla="*/ 158013 h 511410"/>
              <a:gd name="connsiteX1098" fmla="*/ 69893 w 537636"/>
              <a:gd name="connsiteY1098" fmla="*/ 157357 h 511410"/>
              <a:gd name="connsiteX1099" fmla="*/ 68581 w 537636"/>
              <a:gd name="connsiteY1099" fmla="*/ 157619 h 511410"/>
              <a:gd name="connsiteX1100" fmla="*/ 68057 w 537636"/>
              <a:gd name="connsiteY1100" fmla="*/ 155521 h 511410"/>
              <a:gd name="connsiteX1101" fmla="*/ 70417 w 537636"/>
              <a:gd name="connsiteY1101" fmla="*/ 155259 h 511410"/>
              <a:gd name="connsiteX1102" fmla="*/ 69893 w 537636"/>
              <a:gd name="connsiteY1102" fmla="*/ 153030 h 511410"/>
              <a:gd name="connsiteX1103" fmla="*/ 73171 w 537636"/>
              <a:gd name="connsiteY1103" fmla="*/ 152374 h 511410"/>
              <a:gd name="connsiteX1104" fmla="*/ 73171 w 537636"/>
              <a:gd name="connsiteY1104" fmla="*/ 151194 h 511410"/>
              <a:gd name="connsiteX1105" fmla="*/ 76056 w 537636"/>
              <a:gd name="connsiteY1105" fmla="*/ 150932 h 511410"/>
              <a:gd name="connsiteX1106" fmla="*/ 76056 w 537636"/>
              <a:gd name="connsiteY1106" fmla="*/ 149620 h 511410"/>
              <a:gd name="connsiteX1107" fmla="*/ 76056 w 537636"/>
              <a:gd name="connsiteY1107" fmla="*/ 147654 h 511410"/>
              <a:gd name="connsiteX1108" fmla="*/ 74220 w 537636"/>
              <a:gd name="connsiteY1108" fmla="*/ 148178 h 511410"/>
              <a:gd name="connsiteX1109" fmla="*/ 73958 w 537636"/>
              <a:gd name="connsiteY1109" fmla="*/ 146736 h 511410"/>
              <a:gd name="connsiteX1110" fmla="*/ 73433 w 537636"/>
              <a:gd name="connsiteY1110" fmla="*/ 143457 h 511410"/>
              <a:gd name="connsiteX1111" fmla="*/ 71335 w 537636"/>
              <a:gd name="connsiteY1111" fmla="*/ 143851 h 511410"/>
              <a:gd name="connsiteX1112" fmla="*/ 68975 w 537636"/>
              <a:gd name="connsiteY1112" fmla="*/ 143195 h 511410"/>
              <a:gd name="connsiteX1113" fmla="*/ 66746 w 537636"/>
              <a:gd name="connsiteY1113" fmla="*/ 143457 h 511410"/>
              <a:gd name="connsiteX1114" fmla="*/ 66352 w 537636"/>
              <a:gd name="connsiteY1114" fmla="*/ 138868 h 511410"/>
              <a:gd name="connsiteX1115" fmla="*/ 65697 w 537636"/>
              <a:gd name="connsiteY1115" fmla="*/ 137556 h 511410"/>
              <a:gd name="connsiteX1116" fmla="*/ 64516 w 537636"/>
              <a:gd name="connsiteY1116" fmla="*/ 137556 h 511410"/>
              <a:gd name="connsiteX1117" fmla="*/ 64516 w 537636"/>
              <a:gd name="connsiteY1117" fmla="*/ 135458 h 511410"/>
              <a:gd name="connsiteX1118" fmla="*/ 63205 w 537636"/>
              <a:gd name="connsiteY1118" fmla="*/ 134934 h 511410"/>
              <a:gd name="connsiteX1119" fmla="*/ 62418 w 537636"/>
              <a:gd name="connsiteY1119" fmla="*/ 131787 h 511410"/>
              <a:gd name="connsiteX1120" fmla="*/ 61763 w 537636"/>
              <a:gd name="connsiteY1120" fmla="*/ 131393 h 511410"/>
              <a:gd name="connsiteX1121" fmla="*/ 61763 w 537636"/>
              <a:gd name="connsiteY1121" fmla="*/ 129295 h 511410"/>
              <a:gd name="connsiteX1122" fmla="*/ 62943 w 537636"/>
              <a:gd name="connsiteY1122" fmla="*/ 128902 h 511410"/>
              <a:gd name="connsiteX1123" fmla="*/ 62943 w 537636"/>
              <a:gd name="connsiteY1123" fmla="*/ 127459 h 511410"/>
              <a:gd name="connsiteX1124" fmla="*/ 64516 w 537636"/>
              <a:gd name="connsiteY1124" fmla="*/ 127459 h 511410"/>
              <a:gd name="connsiteX1125" fmla="*/ 64254 w 537636"/>
              <a:gd name="connsiteY1125" fmla="*/ 126410 h 511410"/>
              <a:gd name="connsiteX1126" fmla="*/ 63861 w 537636"/>
              <a:gd name="connsiteY1126" fmla="*/ 125099 h 511410"/>
              <a:gd name="connsiteX1127" fmla="*/ 63205 w 537636"/>
              <a:gd name="connsiteY1127" fmla="*/ 123657 h 511410"/>
              <a:gd name="connsiteX1128" fmla="*/ 64516 w 537636"/>
              <a:gd name="connsiteY1128" fmla="*/ 123001 h 511410"/>
              <a:gd name="connsiteX1129" fmla="*/ 63861 w 537636"/>
              <a:gd name="connsiteY1129" fmla="*/ 121821 h 511410"/>
              <a:gd name="connsiteX1130" fmla="*/ 63598 w 537636"/>
              <a:gd name="connsiteY1130" fmla="*/ 122214 h 511410"/>
              <a:gd name="connsiteX1131" fmla="*/ 62943 w 537636"/>
              <a:gd name="connsiteY1131" fmla="*/ 121034 h 511410"/>
              <a:gd name="connsiteX1132" fmla="*/ 60320 w 537636"/>
              <a:gd name="connsiteY1132" fmla="*/ 122214 h 511410"/>
              <a:gd name="connsiteX1133" fmla="*/ 60058 w 537636"/>
              <a:gd name="connsiteY1133" fmla="*/ 119723 h 511410"/>
              <a:gd name="connsiteX1134" fmla="*/ 61107 w 537636"/>
              <a:gd name="connsiteY1134" fmla="*/ 119329 h 511410"/>
              <a:gd name="connsiteX1135" fmla="*/ 61500 w 537636"/>
              <a:gd name="connsiteY1135" fmla="*/ 120116 h 511410"/>
              <a:gd name="connsiteX1136" fmla="*/ 64254 w 537636"/>
              <a:gd name="connsiteY1136" fmla="*/ 118936 h 511410"/>
              <a:gd name="connsiteX1137" fmla="*/ 64254 w 537636"/>
              <a:gd name="connsiteY1137" fmla="*/ 119329 h 511410"/>
              <a:gd name="connsiteX1138" fmla="*/ 66352 w 537636"/>
              <a:gd name="connsiteY1138" fmla="*/ 118674 h 511410"/>
              <a:gd name="connsiteX1139" fmla="*/ 66746 w 537636"/>
              <a:gd name="connsiteY1139" fmla="*/ 118018 h 511410"/>
              <a:gd name="connsiteX1140" fmla="*/ 68975 w 537636"/>
              <a:gd name="connsiteY1140" fmla="*/ 116575 h 511410"/>
              <a:gd name="connsiteX1141" fmla="*/ 69631 w 537636"/>
              <a:gd name="connsiteY1141" fmla="*/ 116182 h 511410"/>
              <a:gd name="connsiteX1142" fmla="*/ 70417 w 537636"/>
              <a:gd name="connsiteY1142" fmla="*/ 114740 h 511410"/>
              <a:gd name="connsiteX1143" fmla="*/ 71860 w 537636"/>
              <a:gd name="connsiteY1143" fmla="*/ 110281 h 511410"/>
              <a:gd name="connsiteX1144" fmla="*/ 74613 w 537636"/>
              <a:gd name="connsiteY1144" fmla="*/ 107396 h 511410"/>
              <a:gd name="connsiteX1145" fmla="*/ 84579 w 537636"/>
              <a:gd name="connsiteY1145" fmla="*/ 101233 h 511410"/>
              <a:gd name="connsiteX1146" fmla="*/ 84842 w 537636"/>
              <a:gd name="connsiteY1146" fmla="*/ 102020 h 511410"/>
              <a:gd name="connsiteX1147" fmla="*/ 84842 w 537636"/>
              <a:gd name="connsiteY1147" fmla="*/ 102413 h 511410"/>
              <a:gd name="connsiteX1148" fmla="*/ 85497 w 537636"/>
              <a:gd name="connsiteY1148" fmla="*/ 102676 h 511410"/>
              <a:gd name="connsiteX1149" fmla="*/ 86284 w 537636"/>
              <a:gd name="connsiteY1149" fmla="*/ 102020 h 511410"/>
              <a:gd name="connsiteX1150" fmla="*/ 86940 w 537636"/>
              <a:gd name="connsiteY1150" fmla="*/ 102413 h 511410"/>
              <a:gd name="connsiteX1151" fmla="*/ 86940 w 537636"/>
              <a:gd name="connsiteY1151" fmla="*/ 101758 h 511410"/>
              <a:gd name="connsiteX1152" fmla="*/ 90218 w 537636"/>
              <a:gd name="connsiteY1152" fmla="*/ 100971 h 511410"/>
              <a:gd name="connsiteX1153" fmla="*/ 91136 w 537636"/>
              <a:gd name="connsiteY1153" fmla="*/ 105298 h 511410"/>
              <a:gd name="connsiteX1154" fmla="*/ 92578 w 537636"/>
              <a:gd name="connsiteY1154" fmla="*/ 105298 h 511410"/>
              <a:gd name="connsiteX1155" fmla="*/ 95857 w 537636"/>
              <a:gd name="connsiteY1155" fmla="*/ 103856 h 511410"/>
              <a:gd name="connsiteX1156" fmla="*/ 96906 w 537636"/>
              <a:gd name="connsiteY1156" fmla="*/ 103462 h 511410"/>
              <a:gd name="connsiteX1157" fmla="*/ 97561 w 537636"/>
              <a:gd name="connsiteY1157" fmla="*/ 104905 h 511410"/>
              <a:gd name="connsiteX1158" fmla="*/ 97299 w 537636"/>
              <a:gd name="connsiteY1158" fmla="*/ 105298 h 511410"/>
              <a:gd name="connsiteX1159" fmla="*/ 98348 w 537636"/>
              <a:gd name="connsiteY1159" fmla="*/ 105954 h 511410"/>
              <a:gd name="connsiteX1160" fmla="*/ 95857 w 537636"/>
              <a:gd name="connsiteY1160" fmla="*/ 107659 h 511410"/>
              <a:gd name="connsiteX1161" fmla="*/ 96119 w 537636"/>
              <a:gd name="connsiteY1161" fmla="*/ 108052 h 511410"/>
              <a:gd name="connsiteX1162" fmla="*/ 96119 w 537636"/>
              <a:gd name="connsiteY1162" fmla="*/ 108314 h 511410"/>
              <a:gd name="connsiteX1163" fmla="*/ 96512 w 537636"/>
              <a:gd name="connsiteY1163" fmla="*/ 108839 h 511410"/>
              <a:gd name="connsiteX1164" fmla="*/ 96119 w 537636"/>
              <a:gd name="connsiteY1164" fmla="*/ 109101 h 511410"/>
              <a:gd name="connsiteX1165" fmla="*/ 96512 w 537636"/>
              <a:gd name="connsiteY1165" fmla="*/ 110281 h 511410"/>
              <a:gd name="connsiteX1166" fmla="*/ 96119 w 537636"/>
              <a:gd name="connsiteY1166" fmla="*/ 110543 h 511410"/>
              <a:gd name="connsiteX1167" fmla="*/ 96512 w 537636"/>
              <a:gd name="connsiteY1167" fmla="*/ 111593 h 511410"/>
              <a:gd name="connsiteX1168" fmla="*/ 96512 w 537636"/>
              <a:gd name="connsiteY1168" fmla="*/ 112642 h 511410"/>
              <a:gd name="connsiteX1169" fmla="*/ 96512 w 537636"/>
              <a:gd name="connsiteY1169" fmla="*/ 113297 h 511410"/>
              <a:gd name="connsiteX1170" fmla="*/ 95463 w 537636"/>
              <a:gd name="connsiteY1170" fmla="*/ 113690 h 511410"/>
              <a:gd name="connsiteX1171" fmla="*/ 95857 w 537636"/>
              <a:gd name="connsiteY1171" fmla="*/ 113953 h 511410"/>
              <a:gd name="connsiteX1172" fmla="*/ 95463 w 537636"/>
              <a:gd name="connsiteY1172" fmla="*/ 115133 h 511410"/>
              <a:gd name="connsiteX1173" fmla="*/ 97561 w 537636"/>
              <a:gd name="connsiteY1173" fmla="*/ 116182 h 511410"/>
              <a:gd name="connsiteX1174" fmla="*/ 97561 w 537636"/>
              <a:gd name="connsiteY1174" fmla="*/ 116838 h 511410"/>
              <a:gd name="connsiteX1175" fmla="*/ 99397 w 537636"/>
              <a:gd name="connsiteY1175" fmla="*/ 117624 h 511410"/>
              <a:gd name="connsiteX1176" fmla="*/ 100053 w 537636"/>
              <a:gd name="connsiteY1176" fmla="*/ 117362 h 511410"/>
              <a:gd name="connsiteX1177" fmla="*/ 100840 w 537636"/>
              <a:gd name="connsiteY1177" fmla="*/ 117624 h 511410"/>
              <a:gd name="connsiteX1178" fmla="*/ 100577 w 537636"/>
              <a:gd name="connsiteY1178" fmla="*/ 120772 h 511410"/>
              <a:gd name="connsiteX1179" fmla="*/ 100053 w 537636"/>
              <a:gd name="connsiteY1179" fmla="*/ 122214 h 511410"/>
              <a:gd name="connsiteX1180" fmla="*/ 100840 w 537636"/>
              <a:gd name="connsiteY1180" fmla="*/ 123001 h 511410"/>
              <a:gd name="connsiteX1181" fmla="*/ 102675 w 537636"/>
              <a:gd name="connsiteY1181" fmla="*/ 123001 h 511410"/>
              <a:gd name="connsiteX1182" fmla="*/ 103593 w 537636"/>
              <a:gd name="connsiteY1182" fmla="*/ 122476 h 511410"/>
              <a:gd name="connsiteX1183" fmla="*/ 103593 w 537636"/>
              <a:gd name="connsiteY1183" fmla="*/ 122214 h 511410"/>
              <a:gd name="connsiteX1184" fmla="*/ 105036 w 537636"/>
              <a:gd name="connsiteY1184" fmla="*/ 121821 h 511410"/>
              <a:gd name="connsiteX1185" fmla="*/ 106216 w 537636"/>
              <a:gd name="connsiteY1185" fmla="*/ 121558 h 511410"/>
              <a:gd name="connsiteX1186" fmla="*/ 106478 w 537636"/>
              <a:gd name="connsiteY1186" fmla="*/ 123001 h 511410"/>
              <a:gd name="connsiteX1187" fmla="*/ 106478 w 537636"/>
              <a:gd name="connsiteY1187" fmla="*/ 124706 h 511410"/>
              <a:gd name="connsiteX1188" fmla="*/ 106872 w 537636"/>
              <a:gd name="connsiteY1188" fmla="*/ 124706 h 511410"/>
              <a:gd name="connsiteX1189" fmla="*/ 107658 w 537636"/>
              <a:gd name="connsiteY1189" fmla="*/ 124312 h 511410"/>
              <a:gd name="connsiteX1190" fmla="*/ 107921 w 537636"/>
              <a:gd name="connsiteY1190" fmla="*/ 123657 h 511410"/>
              <a:gd name="connsiteX1191" fmla="*/ 109757 w 537636"/>
              <a:gd name="connsiteY1191" fmla="*/ 123001 h 511410"/>
              <a:gd name="connsiteX1192" fmla="*/ 111461 w 537636"/>
              <a:gd name="connsiteY1192" fmla="*/ 122476 h 511410"/>
              <a:gd name="connsiteX1193" fmla="*/ 116051 w 537636"/>
              <a:gd name="connsiteY1193" fmla="*/ 123657 h 511410"/>
              <a:gd name="connsiteX1194" fmla="*/ 116838 w 537636"/>
              <a:gd name="connsiteY1194" fmla="*/ 123263 h 511410"/>
              <a:gd name="connsiteX1195" fmla="*/ 116313 w 537636"/>
              <a:gd name="connsiteY1195" fmla="*/ 123263 h 511410"/>
              <a:gd name="connsiteX1196" fmla="*/ 117756 w 537636"/>
              <a:gd name="connsiteY1196" fmla="*/ 123001 h 511410"/>
              <a:gd name="connsiteX1197" fmla="*/ 118936 w 537636"/>
              <a:gd name="connsiteY1197" fmla="*/ 122214 h 511410"/>
              <a:gd name="connsiteX1198" fmla="*/ 121034 w 537636"/>
              <a:gd name="connsiteY1198" fmla="*/ 121821 h 511410"/>
              <a:gd name="connsiteX1199" fmla="*/ 125230 w 537636"/>
              <a:gd name="connsiteY1199" fmla="*/ 121821 h 511410"/>
              <a:gd name="connsiteX1200" fmla="*/ 126672 w 537636"/>
              <a:gd name="connsiteY1200" fmla="*/ 120772 h 511410"/>
              <a:gd name="connsiteX1201" fmla="*/ 128771 w 537636"/>
              <a:gd name="connsiteY1201" fmla="*/ 122476 h 511410"/>
              <a:gd name="connsiteX1202" fmla="*/ 127459 w 537636"/>
              <a:gd name="connsiteY1202" fmla="*/ 123001 h 511410"/>
              <a:gd name="connsiteX1203" fmla="*/ 129557 w 537636"/>
              <a:gd name="connsiteY1203" fmla="*/ 124312 h 511410"/>
              <a:gd name="connsiteX1204" fmla="*/ 130606 w 537636"/>
              <a:gd name="connsiteY1204" fmla="*/ 123919 h 511410"/>
              <a:gd name="connsiteX1205" fmla="*/ 131000 w 537636"/>
              <a:gd name="connsiteY1205" fmla="*/ 123657 h 511410"/>
              <a:gd name="connsiteX1206" fmla="*/ 133753 w 537636"/>
              <a:gd name="connsiteY1206" fmla="*/ 125099 h 511410"/>
              <a:gd name="connsiteX1207" fmla="*/ 134147 w 537636"/>
              <a:gd name="connsiteY1207" fmla="*/ 124312 h 511410"/>
              <a:gd name="connsiteX1208" fmla="*/ 139392 w 537636"/>
              <a:gd name="connsiteY1208" fmla="*/ 127459 h 511410"/>
              <a:gd name="connsiteX1209" fmla="*/ 140835 w 537636"/>
              <a:gd name="connsiteY1209" fmla="*/ 125099 h 511410"/>
              <a:gd name="connsiteX1210" fmla="*/ 142277 w 537636"/>
              <a:gd name="connsiteY1210" fmla="*/ 126017 h 511410"/>
              <a:gd name="connsiteX1211" fmla="*/ 144768 w 537636"/>
              <a:gd name="connsiteY1211" fmla="*/ 126017 h 511410"/>
              <a:gd name="connsiteX1212" fmla="*/ 147260 w 537636"/>
              <a:gd name="connsiteY1212" fmla="*/ 126410 h 511410"/>
              <a:gd name="connsiteX1213" fmla="*/ 150407 w 537636"/>
              <a:gd name="connsiteY1213" fmla="*/ 126804 h 511410"/>
              <a:gd name="connsiteX1214" fmla="*/ 154341 w 537636"/>
              <a:gd name="connsiteY1214" fmla="*/ 128115 h 511410"/>
              <a:gd name="connsiteX1215" fmla="*/ 154734 w 537636"/>
              <a:gd name="connsiteY1215" fmla="*/ 127853 h 511410"/>
              <a:gd name="connsiteX1216" fmla="*/ 155390 w 537636"/>
              <a:gd name="connsiteY1216" fmla="*/ 127853 h 511410"/>
              <a:gd name="connsiteX1217" fmla="*/ 156439 w 537636"/>
              <a:gd name="connsiteY1217" fmla="*/ 125361 h 511410"/>
              <a:gd name="connsiteX1218" fmla="*/ 157095 w 537636"/>
              <a:gd name="connsiteY1218" fmla="*/ 123919 h 511410"/>
              <a:gd name="connsiteX1219" fmla="*/ 157488 w 537636"/>
              <a:gd name="connsiteY1219" fmla="*/ 123919 h 511410"/>
              <a:gd name="connsiteX1220" fmla="*/ 159717 w 537636"/>
              <a:gd name="connsiteY1220" fmla="*/ 119723 h 511410"/>
              <a:gd name="connsiteX1221" fmla="*/ 160111 w 537636"/>
              <a:gd name="connsiteY1221" fmla="*/ 118674 h 511410"/>
              <a:gd name="connsiteX1222" fmla="*/ 161029 w 537636"/>
              <a:gd name="connsiteY1222" fmla="*/ 118018 h 511410"/>
              <a:gd name="connsiteX1223" fmla="*/ 161553 w 537636"/>
              <a:gd name="connsiteY1223" fmla="*/ 118674 h 511410"/>
              <a:gd name="connsiteX1224" fmla="*/ 164569 w 537636"/>
              <a:gd name="connsiteY1224" fmla="*/ 116182 h 511410"/>
              <a:gd name="connsiteX1225" fmla="*/ 163651 w 537636"/>
              <a:gd name="connsiteY1225" fmla="*/ 115395 h 511410"/>
              <a:gd name="connsiteX1226" fmla="*/ 164307 w 537636"/>
              <a:gd name="connsiteY1226" fmla="*/ 114477 h 511410"/>
              <a:gd name="connsiteX1227" fmla="*/ 163914 w 537636"/>
              <a:gd name="connsiteY1227" fmla="*/ 114477 h 511410"/>
              <a:gd name="connsiteX1228" fmla="*/ 165094 w 537636"/>
              <a:gd name="connsiteY1228" fmla="*/ 112642 h 511410"/>
              <a:gd name="connsiteX1229" fmla="*/ 165094 w 537636"/>
              <a:gd name="connsiteY1229" fmla="*/ 112379 h 511410"/>
              <a:gd name="connsiteX1230" fmla="*/ 164307 w 537636"/>
              <a:gd name="connsiteY1230" fmla="*/ 111986 h 511410"/>
              <a:gd name="connsiteX1231" fmla="*/ 165094 w 537636"/>
              <a:gd name="connsiteY1231" fmla="*/ 110937 h 511410"/>
              <a:gd name="connsiteX1232" fmla="*/ 168110 w 537636"/>
              <a:gd name="connsiteY1232" fmla="*/ 114740 h 511410"/>
              <a:gd name="connsiteX1233" fmla="*/ 171650 w 537636"/>
              <a:gd name="connsiteY1233" fmla="*/ 113297 h 511410"/>
              <a:gd name="connsiteX1234" fmla="*/ 170732 w 537636"/>
              <a:gd name="connsiteY1234" fmla="*/ 104905 h 511410"/>
              <a:gd name="connsiteX1235" fmla="*/ 169290 w 537636"/>
              <a:gd name="connsiteY1235" fmla="*/ 103462 h 511410"/>
              <a:gd name="connsiteX1236" fmla="*/ 168634 w 537636"/>
              <a:gd name="connsiteY1236" fmla="*/ 103200 h 511410"/>
              <a:gd name="connsiteX1237" fmla="*/ 168897 w 537636"/>
              <a:gd name="connsiteY1237" fmla="*/ 99529 h 511410"/>
              <a:gd name="connsiteX1238" fmla="*/ 169290 w 537636"/>
              <a:gd name="connsiteY1238" fmla="*/ 99922 h 511410"/>
              <a:gd name="connsiteX1239" fmla="*/ 170339 w 537636"/>
              <a:gd name="connsiteY1239" fmla="*/ 100577 h 511410"/>
              <a:gd name="connsiteX1240" fmla="*/ 172437 w 537636"/>
              <a:gd name="connsiteY1240" fmla="*/ 100315 h 511410"/>
              <a:gd name="connsiteX1241" fmla="*/ 173093 w 537636"/>
              <a:gd name="connsiteY1241" fmla="*/ 100971 h 511410"/>
              <a:gd name="connsiteX1242" fmla="*/ 176371 w 537636"/>
              <a:gd name="connsiteY1242" fmla="*/ 100315 h 511410"/>
              <a:gd name="connsiteX1243" fmla="*/ 176371 w 537636"/>
              <a:gd name="connsiteY1243" fmla="*/ 100971 h 511410"/>
              <a:gd name="connsiteX1244" fmla="*/ 181354 w 537636"/>
              <a:gd name="connsiteY1244" fmla="*/ 98479 h 511410"/>
              <a:gd name="connsiteX1245" fmla="*/ 182272 w 537636"/>
              <a:gd name="connsiteY1245" fmla="*/ 99135 h 511410"/>
              <a:gd name="connsiteX1246" fmla="*/ 182665 w 537636"/>
              <a:gd name="connsiteY1246" fmla="*/ 99529 h 511410"/>
              <a:gd name="connsiteX1247" fmla="*/ 182665 w 537636"/>
              <a:gd name="connsiteY1247" fmla="*/ 99922 h 511410"/>
              <a:gd name="connsiteX1248" fmla="*/ 183059 w 537636"/>
              <a:gd name="connsiteY1248" fmla="*/ 100315 h 511410"/>
              <a:gd name="connsiteX1249" fmla="*/ 183059 w 537636"/>
              <a:gd name="connsiteY1249" fmla="*/ 100971 h 511410"/>
              <a:gd name="connsiteX1250" fmla="*/ 183714 w 537636"/>
              <a:gd name="connsiteY1250" fmla="*/ 101758 h 511410"/>
              <a:gd name="connsiteX1251" fmla="*/ 184108 w 537636"/>
              <a:gd name="connsiteY1251" fmla="*/ 101758 h 511410"/>
              <a:gd name="connsiteX1252" fmla="*/ 185157 w 537636"/>
              <a:gd name="connsiteY1252" fmla="*/ 103462 h 511410"/>
              <a:gd name="connsiteX1253" fmla="*/ 185550 w 537636"/>
              <a:gd name="connsiteY1253" fmla="*/ 103856 h 511410"/>
              <a:gd name="connsiteX1254" fmla="*/ 185812 w 537636"/>
              <a:gd name="connsiteY1254" fmla="*/ 104118 h 511410"/>
              <a:gd name="connsiteX1255" fmla="*/ 185812 w 537636"/>
              <a:gd name="connsiteY1255" fmla="*/ 105954 h 511410"/>
              <a:gd name="connsiteX1256" fmla="*/ 186599 w 537636"/>
              <a:gd name="connsiteY1256" fmla="*/ 107659 h 511410"/>
              <a:gd name="connsiteX1257" fmla="*/ 186993 w 537636"/>
              <a:gd name="connsiteY1257" fmla="*/ 109101 h 511410"/>
              <a:gd name="connsiteX1258" fmla="*/ 187648 w 537636"/>
              <a:gd name="connsiteY1258" fmla="*/ 111199 h 511410"/>
              <a:gd name="connsiteX1259" fmla="*/ 188435 w 537636"/>
              <a:gd name="connsiteY1259" fmla="*/ 111593 h 511410"/>
              <a:gd name="connsiteX1260" fmla="*/ 189484 w 537636"/>
              <a:gd name="connsiteY1260" fmla="*/ 111593 h 511410"/>
              <a:gd name="connsiteX1261" fmla="*/ 190533 w 537636"/>
              <a:gd name="connsiteY1261" fmla="*/ 111986 h 511410"/>
              <a:gd name="connsiteX1262" fmla="*/ 190533 w 537636"/>
              <a:gd name="connsiteY1262" fmla="*/ 110937 h 511410"/>
              <a:gd name="connsiteX1263" fmla="*/ 190271 w 537636"/>
              <a:gd name="connsiteY1263" fmla="*/ 110281 h 511410"/>
              <a:gd name="connsiteX1264" fmla="*/ 190927 w 537636"/>
              <a:gd name="connsiteY1264" fmla="*/ 108314 h 511410"/>
              <a:gd name="connsiteX1265" fmla="*/ 191582 w 537636"/>
              <a:gd name="connsiteY1265" fmla="*/ 108314 h 511410"/>
              <a:gd name="connsiteX1266" fmla="*/ 191582 w 537636"/>
              <a:gd name="connsiteY1266" fmla="*/ 107396 h 511410"/>
              <a:gd name="connsiteX1267" fmla="*/ 191976 w 537636"/>
              <a:gd name="connsiteY1267" fmla="*/ 107396 h 511410"/>
              <a:gd name="connsiteX1268" fmla="*/ 192631 w 537636"/>
              <a:gd name="connsiteY1268" fmla="*/ 107003 h 511410"/>
              <a:gd name="connsiteX1269" fmla="*/ 195123 w 537636"/>
              <a:gd name="connsiteY1269" fmla="*/ 105954 h 511410"/>
              <a:gd name="connsiteX1270" fmla="*/ 197614 w 537636"/>
              <a:gd name="connsiteY1270" fmla="*/ 104511 h 511410"/>
              <a:gd name="connsiteX1271" fmla="*/ 198008 w 537636"/>
              <a:gd name="connsiteY1271" fmla="*/ 104118 h 511410"/>
              <a:gd name="connsiteX1272" fmla="*/ 197614 w 537636"/>
              <a:gd name="connsiteY1272" fmla="*/ 103200 h 511410"/>
              <a:gd name="connsiteX1273" fmla="*/ 197352 w 537636"/>
              <a:gd name="connsiteY1273" fmla="*/ 101233 h 511410"/>
              <a:gd name="connsiteX1274" fmla="*/ 196827 w 537636"/>
              <a:gd name="connsiteY1274" fmla="*/ 100315 h 511410"/>
              <a:gd name="connsiteX1275" fmla="*/ 195516 w 537636"/>
              <a:gd name="connsiteY1275" fmla="*/ 96381 h 511410"/>
              <a:gd name="connsiteX1276" fmla="*/ 194729 w 537636"/>
              <a:gd name="connsiteY1276" fmla="*/ 95595 h 511410"/>
              <a:gd name="connsiteX1277" fmla="*/ 195123 w 537636"/>
              <a:gd name="connsiteY1277" fmla="*/ 95595 h 511410"/>
              <a:gd name="connsiteX1278" fmla="*/ 195123 w 537636"/>
              <a:gd name="connsiteY1278" fmla="*/ 95332 h 511410"/>
              <a:gd name="connsiteX1279" fmla="*/ 199712 w 537636"/>
              <a:gd name="connsiteY1279" fmla="*/ 93890 h 511410"/>
              <a:gd name="connsiteX1280" fmla="*/ 199450 w 537636"/>
              <a:gd name="connsiteY1280" fmla="*/ 92841 h 511410"/>
              <a:gd name="connsiteX1281" fmla="*/ 201810 w 537636"/>
              <a:gd name="connsiteY1281" fmla="*/ 91792 h 511410"/>
              <a:gd name="connsiteX1282" fmla="*/ 201548 w 537636"/>
              <a:gd name="connsiteY1282" fmla="*/ 90743 h 511410"/>
              <a:gd name="connsiteX1283" fmla="*/ 203646 w 537636"/>
              <a:gd name="connsiteY1283" fmla="*/ 89956 h 511410"/>
              <a:gd name="connsiteX1284" fmla="*/ 203646 w 537636"/>
              <a:gd name="connsiteY1284" fmla="*/ 90480 h 511410"/>
              <a:gd name="connsiteX1285" fmla="*/ 204695 w 537636"/>
              <a:gd name="connsiteY1285" fmla="*/ 90480 h 511410"/>
              <a:gd name="connsiteX1286" fmla="*/ 205089 w 537636"/>
              <a:gd name="connsiteY1286" fmla="*/ 90480 h 511410"/>
              <a:gd name="connsiteX1287" fmla="*/ 205089 w 537636"/>
              <a:gd name="connsiteY1287" fmla="*/ 91398 h 511410"/>
              <a:gd name="connsiteX1288" fmla="*/ 205351 w 537636"/>
              <a:gd name="connsiteY1288" fmla="*/ 93234 h 511410"/>
              <a:gd name="connsiteX1289" fmla="*/ 205744 w 537636"/>
              <a:gd name="connsiteY1289" fmla="*/ 94677 h 511410"/>
              <a:gd name="connsiteX1290" fmla="*/ 206793 w 537636"/>
              <a:gd name="connsiteY1290" fmla="*/ 96119 h 511410"/>
              <a:gd name="connsiteX1291" fmla="*/ 208236 w 537636"/>
              <a:gd name="connsiteY1291" fmla="*/ 97037 h 511410"/>
              <a:gd name="connsiteX1292" fmla="*/ 210072 w 537636"/>
              <a:gd name="connsiteY1292" fmla="*/ 97430 h 511410"/>
              <a:gd name="connsiteX1293" fmla="*/ 213874 w 537636"/>
              <a:gd name="connsiteY1293" fmla="*/ 98479 h 511410"/>
              <a:gd name="connsiteX1294" fmla="*/ 217808 w 537636"/>
              <a:gd name="connsiteY1294" fmla="*/ 99922 h 511410"/>
              <a:gd name="connsiteX1295" fmla="*/ 219251 w 537636"/>
              <a:gd name="connsiteY1295" fmla="*/ 100971 h 511410"/>
              <a:gd name="connsiteX1296" fmla="*/ 221087 w 537636"/>
              <a:gd name="connsiteY1296" fmla="*/ 102020 h 511410"/>
              <a:gd name="connsiteX1297" fmla="*/ 222791 w 537636"/>
              <a:gd name="connsiteY1297" fmla="*/ 99922 h 511410"/>
              <a:gd name="connsiteX1298" fmla="*/ 223185 w 537636"/>
              <a:gd name="connsiteY1298" fmla="*/ 100315 h 511410"/>
              <a:gd name="connsiteX1299" fmla="*/ 226988 w 537636"/>
              <a:gd name="connsiteY1299" fmla="*/ 95595 h 511410"/>
              <a:gd name="connsiteX1300" fmla="*/ 228168 w 537636"/>
              <a:gd name="connsiteY1300" fmla="*/ 94152 h 511410"/>
              <a:gd name="connsiteX1301" fmla="*/ 228823 w 537636"/>
              <a:gd name="connsiteY1301" fmla="*/ 92841 h 511410"/>
              <a:gd name="connsiteX1302" fmla="*/ 229610 w 537636"/>
              <a:gd name="connsiteY1302" fmla="*/ 93234 h 511410"/>
              <a:gd name="connsiteX1303" fmla="*/ 229872 w 537636"/>
              <a:gd name="connsiteY1303" fmla="*/ 92447 h 511410"/>
              <a:gd name="connsiteX1304" fmla="*/ 230266 w 537636"/>
              <a:gd name="connsiteY1304" fmla="*/ 93234 h 511410"/>
              <a:gd name="connsiteX1305" fmla="*/ 230921 w 537636"/>
              <a:gd name="connsiteY1305" fmla="*/ 92841 h 511410"/>
              <a:gd name="connsiteX1306" fmla="*/ 232364 w 537636"/>
              <a:gd name="connsiteY1306" fmla="*/ 93890 h 511410"/>
              <a:gd name="connsiteX1307" fmla="*/ 232626 w 537636"/>
              <a:gd name="connsiteY1307" fmla="*/ 93496 h 511410"/>
              <a:gd name="connsiteX1308" fmla="*/ 233806 w 537636"/>
              <a:gd name="connsiteY1308" fmla="*/ 94677 h 511410"/>
              <a:gd name="connsiteX1309" fmla="*/ 234069 w 537636"/>
              <a:gd name="connsiteY1309" fmla="*/ 94152 h 511410"/>
              <a:gd name="connsiteX1310" fmla="*/ 235904 w 537636"/>
              <a:gd name="connsiteY1310" fmla="*/ 96775 h 511410"/>
              <a:gd name="connsiteX1311" fmla="*/ 236954 w 537636"/>
              <a:gd name="connsiteY1311" fmla="*/ 98479 h 511410"/>
              <a:gd name="connsiteX1312" fmla="*/ 237347 w 537636"/>
              <a:gd name="connsiteY1312" fmla="*/ 98479 h 511410"/>
              <a:gd name="connsiteX1313" fmla="*/ 238003 w 537636"/>
              <a:gd name="connsiteY1313" fmla="*/ 98873 h 511410"/>
              <a:gd name="connsiteX1314" fmla="*/ 239445 w 537636"/>
              <a:gd name="connsiteY1314" fmla="*/ 98217 h 511410"/>
              <a:gd name="connsiteX1315" fmla="*/ 239052 w 537636"/>
              <a:gd name="connsiteY1315" fmla="*/ 99135 h 511410"/>
              <a:gd name="connsiteX1316" fmla="*/ 240232 w 537636"/>
              <a:gd name="connsiteY1316" fmla="*/ 99529 h 511410"/>
              <a:gd name="connsiteX1317" fmla="*/ 240494 w 537636"/>
              <a:gd name="connsiteY1317" fmla="*/ 98479 h 511410"/>
              <a:gd name="connsiteX1318" fmla="*/ 242592 w 537636"/>
              <a:gd name="connsiteY1318" fmla="*/ 99135 h 511410"/>
              <a:gd name="connsiteX1319" fmla="*/ 242330 w 537636"/>
              <a:gd name="connsiteY1319" fmla="*/ 98479 h 511410"/>
              <a:gd name="connsiteX1320" fmla="*/ 242986 w 537636"/>
              <a:gd name="connsiteY1320" fmla="*/ 98479 h 511410"/>
              <a:gd name="connsiteX1321" fmla="*/ 243248 w 537636"/>
              <a:gd name="connsiteY1321" fmla="*/ 99529 h 511410"/>
              <a:gd name="connsiteX1322" fmla="*/ 244428 w 537636"/>
              <a:gd name="connsiteY1322" fmla="*/ 99135 h 511410"/>
              <a:gd name="connsiteX1323" fmla="*/ 245084 w 537636"/>
              <a:gd name="connsiteY1323" fmla="*/ 100577 h 511410"/>
              <a:gd name="connsiteX1324" fmla="*/ 246919 w 537636"/>
              <a:gd name="connsiteY1324" fmla="*/ 99529 h 511410"/>
              <a:gd name="connsiteX1325" fmla="*/ 247706 w 537636"/>
              <a:gd name="connsiteY1325" fmla="*/ 100971 h 511410"/>
              <a:gd name="connsiteX1326" fmla="*/ 248362 w 537636"/>
              <a:gd name="connsiteY1326" fmla="*/ 100577 h 511410"/>
              <a:gd name="connsiteX1327" fmla="*/ 248624 w 537636"/>
              <a:gd name="connsiteY1327" fmla="*/ 101233 h 511410"/>
              <a:gd name="connsiteX1328" fmla="*/ 253607 w 537636"/>
              <a:gd name="connsiteY1328" fmla="*/ 97824 h 511410"/>
              <a:gd name="connsiteX1329" fmla="*/ 253607 w 537636"/>
              <a:gd name="connsiteY1329" fmla="*/ 95595 h 511410"/>
              <a:gd name="connsiteX1330" fmla="*/ 254001 w 537636"/>
              <a:gd name="connsiteY1330" fmla="*/ 87858 h 511410"/>
              <a:gd name="connsiteX1331" fmla="*/ 254001 w 537636"/>
              <a:gd name="connsiteY1331" fmla="*/ 78679 h 511410"/>
              <a:gd name="connsiteX1332" fmla="*/ 254787 w 537636"/>
              <a:gd name="connsiteY1332" fmla="*/ 77498 h 511410"/>
              <a:gd name="connsiteX1333" fmla="*/ 255705 w 537636"/>
              <a:gd name="connsiteY1333" fmla="*/ 78023 h 511410"/>
              <a:gd name="connsiteX1334" fmla="*/ 256230 w 537636"/>
              <a:gd name="connsiteY1334" fmla="*/ 78023 h 511410"/>
              <a:gd name="connsiteX1335" fmla="*/ 256230 w 537636"/>
              <a:gd name="connsiteY1335" fmla="*/ 77498 h 511410"/>
              <a:gd name="connsiteX1336" fmla="*/ 256885 w 537636"/>
              <a:gd name="connsiteY1336" fmla="*/ 77498 h 511410"/>
              <a:gd name="connsiteX1337" fmla="*/ 256885 w 537636"/>
              <a:gd name="connsiteY1337" fmla="*/ 76843 h 511410"/>
              <a:gd name="connsiteX1338" fmla="*/ 256492 w 537636"/>
              <a:gd name="connsiteY1338" fmla="*/ 76843 h 511410"/>
              <a:gd name="connsiteX1339" fmla="*/ 256492 w 537636"/>
              <a:gd name="connsiteY1339" fmla="*/ 76056 h 511410"/>
              <a:gd name="connsiteX1340" fmla="*/ 256885 w 537636"/>
              <a:gd name="connsiteY1340" fmla="*/ 76056 h 511410"/>
              <a:gd name="connsiteX1341" fmla="*/ 256885 w 537636"/>
              <a:gd name="connsiteY1341" fmla="*/ 75400 h 511410"/>
              <a:gd name="connsiteX1342" fmla="*/ 258983 w 537636"/>
              <a:gd name="connsiteY1342" fmla="*/ 74351 h 511410"/>
              <a:gd name="connsiteX1343" fmla="*/ 257934 w 537636"/>
              <a:gd name="connsiteY1343" fmla="*/ 72647 h 511410"/>
              <a:gd name="connsiteX1344" fmla="*/ 257934 w 537636"/>
              <a:gd name="connsiteY1344" fmla="*/ 71860 h 511410"/>
              <a:gd name="connsiteX1345" fmla="*/ 257934 w 537636"/>
              <a:gd name="connsiteY1345" fmla="*/ 71598 h 511410"/>
              <a:gd name="connsiteX1346" fmla="*/ 258590 w 537636"/>
              <a:gd name="connsiteY1346" fmla="*/ 71598 h 511410"/>
              <a:gd name="connsiteX1347" fmla="*/ 258590 w 537636"/>
              <a:gd name="connsiteY1347" fmla="*/ 70417 h 511410"/>
              <a:gd name="connsiteX1348" fmla="*/ 259246 w 537636"/>
              <a:gd name="connsiteY1348" fmla="*/ 70155 h 511410"/>
              <a:gd name="connsiteX1349" fmla="*/ 259770 w 537636"/>
              <a:gd name="connsiteY1349" fmla="*/ 70417 h 511410"/>
              <a:gd name="connsiteX1350" fmla="*/ 259770 w 537636"/>
              <a:gd name="connsiteY1350" fmla="*/ 69762 h 511410"/>
              <a:gd name="connsiteX1351" fmla="*/ 261344 w 537636"/>
              <a:gd name="connsiteY1351" fmla="*/ 69762 h 511410"/>
              <a:gd name="connsiteX1352" fmla="*/ 261868 w 537636"/>
              <a:gd name="connsiteY1352" fmla="*/ 69499 h 511410"/>
              <a:gd name="connsiteX1353" fmla="*/ 261868 w 537636"/>
              <a:gd name="connsiteY1353" fmla="*/ 69762 h 511410"/>
              <a:gd name="connsiteX1354" fmla="*/ 262131 w 537636"/>
              <a:gd name="connsiteY1354" fmla="*/ 69499 h 511410"/>
              <a:gd name="connsiteX1355" fmla="*/ 262786 w 537636"/>
              <a:gd name="connsiteY1355" fmla="*/ 69499 h 511410"/>
              <a:gd name="connsiteX1356" fmla="*/ 264229 w 537636"/>
              <a:gd name="connsiteY1356" fmla="*/ 68713 h 511410"/>
              <a:gd name="connsiteX1357" fmla="*/ 266065 w 537636"/>
              <a:gd name="connsiteY1357" fmla="*/ 66877 h 511410"/>
              <a:gd name="connsiteX1358" fmla="*/ 267769 w 537636"/>
              <a:gd name="connsiteY1358" fmla="*/ 65959 h 511410"/>
              <a:gd name="connsiteX1359" fmla="*/ 269605 w 537636"/>
              <a:gd name="connsiteY1359" fmla="*/ 65959 h 511410"/>
              <a:gd name="connsiteX1360" fmla="*/ 270654 w 537636"/>
              <a:gd name="connsiteY1360" fmla="*/ 65565 h 511410"/>
              <a:gd name="connsiteX1361" fmla="*/ 271310 w 537636"/>
              <a:gd name="connsiteY1361" fmla="*/ 65172 h 511410"/>
              <a:gd name="connsiteX1362" fmla="*/ 273408 w 537636"/>
              <a:gd name="connsiteY1362" fmla="*/ 65172 h 511410"/>
              <a:gd name="connsiteX1363" fmla="*/ 274195 w 537636"/>
              <a:gd name="connsiteY1363" fmla="*/ 65172 h 511410"/>
              <a:gd name="connsiteX1364" fmla="*/ 274588 w 537636"/>
              <a:gd name="connsiteY1364" fmla="*/ 65172 h 511410"/>
              <a:gd name="connsiteX1365" fmla="*/ 274850 w 537636"/>
              <a:gd name="connsiteY1365" fmla="*/ 65172 h 511410"/>
              <a:gd name="connsiteX1366" fmla="*/ 275244 w 537636"/>
              <a:gd name="connsiteY1366" fmla="*/ 65565 h 511410"/>
              <a:gd name="connsiteX1367" fmla="*/ 277342 w 537636"/>
              <a:gd name="connsiteY1367" fmla="*/ 68319 h 511410"/>
              <a:gd name="connsiteX1368" fmla="*/ 278522 w 537636"/>
              <a:gd name="connsiteY1368" fmla="*/ 68975 h 511410"/>
              <a:gd name="connsiteX1369" fmla="*/ 279571 w 537636"/>
              <a:gd name="connsiteY1369" fmla="*/ 69499 h 511410"/>
              <a:gd name="connsiteX1370" fmla="*/ 279964 w 537636"/>
              <a:gd name="connsiteY1370" fmla="*/ 69499 h 511410"/>
              <a:gd name="connsiteX1371" fmla="*/ 280227 w 537636"/>
              <a:gd name="connsiteY1371" fmla="*/ 68713 h 511410"/>
              <a:gd name="connsiteX1372" fmla="*/ 280882 w 537636"/>
              <a:gd name="connsiteY1372" fmla="*/ 68057 h 511410"/>
              <a:gd name="connsiteX1373" fmla="*/ 281669 w 537636"/>
              <a:gd name="connsiteY1373" fmla="*/ 68057 h 511410"/>
              <a:gd name="connsiteX1374" fmla="*/ 283505 w 537636"/>
              <a:gd name="connsiteY1374" fmla="*/ 68319 h 511410"/>
              <a:gd name="connsiteX1375" fmla="*/ 285210 w 537636"/>
              <a:gd name="connsiteY1375" fmla="*/ 68713 h 511410"/>
              <a:gd name="connsiteX1376" fmla="*/ 285865 w 537636"/>
              <a:gd name="connsiteY1376" fmla="*/ 68713 h 511410"/>
              <a:gd name="connsiteX1377" fmla="*/ 286259 w 537636"/>
              <a:gd name="connsiteY1377" fmla="*/ 68057 h 511410"/>
              <a:gd name="connsiteX1378" fmla="*/ 286652 w 537636"/>
              <a:gd name="connsiteY1378" fmla="*/ 67664 h 511410"/>
              <a:gd name="connsiteX1379" fmla="*/ 286259 w 537636"/>
              <a:gd name="connsiteY1379" fmla="*/ 65959 h 511410"/>
              <a:gd name="connsiteX1380" fmla="*/ 285603 w 537636"/>
              <a:gd name="connsiteY1380" fmla="*/ 64779 h 511410"/>
              <a:gd name="connsiteX1381" fmla="*/ 285603 w 537636"/>
              <a:gd name="connsiteY1381" fmla="*/ 64123 h 511410"/>
              <a:gd name="connsiteX1382" fmla="*/ 285865 w 537636"/>
              <a:gd name="connsiteY1382" fmla="*/ 63336 h 511410"/>
              <a:gd name="connsiteX1383" fmla="*/ 286259 w 537636"/>
              <a:gd name="connsiteY1383" fmla="*/ 63074 h 511410"/>
              <a:gd name="connsiteX1384" fmla="*/ 287308 w 537636"/>
              <a:gd name="connsiteY1384" fmla="*/ 62681 h 511410"/>
              <a:gd name="connsiteX1385" fmla="*/ 287701 w 537636"/>
              <a:gd name="connsiteY1385" fmla="*/ 62681 h 511410"/>
              <a:gd name="connsiteX1386" fmla="*/ 288488 w 537636"/>
              <a:gd name="connsiteY1386" fmla="*/ 61894 h 511410"/>
              <a:gd name="connsiteX1387" fmla="*/ 288750 w 537636"/>
              <a:gd name="connsiteY1387" fmla="*/ 61894 h 511410"/>
              <a:gd name="connsiteX1388" fmla="*/ 289144 w 537636"/>
              <a:gd name="connsiteY1388" fmla="*/ 62681 h 511410"/>
              <a:gd name="connsiteX1389" fmla="*/ 289406 w 537636"/>
              <a:gd name="connsiteY1389" fmla="*/ 63074 h 511410"/>
              <a:gd name="connsiteX1390" fmla="*/ 289799 w 537636"/>
              <a:gd name="connsiteY1390" fmla="*/ 63336 h 511410"/>
              <a:gd name="connsiteX1391" fmla="*/ 290586 w 537636"/>
              <a:gd name="connsiteY1391" fmla="*/ 63861 h 511410"/>
              <a:gd name="connsiteX1392" fmla="*/ 291504 w 537636"/>
              <a:gd name="connsiteY1392" fmla="*/ 64123 h 511410"/>
              <a:gd name="connsiteX1393" fmla="*/ 292946 w 537636"/>
              <a:gd name="connsiteY1393" fmla="*/ 64779 h 511410"/>
              <a:gd name="connsiteX1394" fmla="*/ 293340 w 537636"/>
              <a:gd name="connsiteY1394" fmla="*/ 64779 h 511410"/>
              <a:gd name="connsiteX1395" fmla="*/ 293340 w 537636"/>
              <a:gd name="connsiteY1395" fmla="*/ 64123 h 511410"/>
              <a:gd name="connsiteX1396" fmla="*/ 293340 w 537636"/>
              <a:gd name="connsiteY1396" fmla="*/ 63861 h 511410"/>
              <a:gd name="connsiteX1397" fmla="*/ 293340 w 537636"/>
              <a:gd name="connsiteY1397" fmla="*/ 62681 h 511410"/>
              <a:gd name="connsiteX1398" fmla="*/ 293340 w 537636"/>
              <a:gd name="connsiteY1398" fmla="*/ 62418 h 511410"/>
              <a:gd name="connsiteX1399" fmla="*/ 293733 w 537636"/>
              <a:gd name="connsiteY1399" fmla="*/ 61894 h 511410"/>
              <a:gd name="connsiteX1400" fmla="*/ 294127 w 537636"/>
              <a:gd name="connsiteY1400" fmla="*/ 61894 h 511410"/>
              <a:gd name="connsiteX1401" fmla="*/ 294389 w 537636"/>
              <a:gd name="connsiteY1401" fmla="*/ 61894 h 511410"/>
              <a:gd name="connsiteX1402" fmla="*/ 295569 w 537636"/>
              <a:gd name="connsiteY1402" fmla="*/ 63074 h 511410"/>
              <a:gd name="connsiteX1403" fmla="*/ 296225 w 537636"/>
              <a:gd name="connsiteY1403" fmla="*/ 63074 h 511410"/>
              <a:gd name="connsiteX1404" fmla="*/ 296880 w 537636"/>
              <a:gd name="connsiteY1404" fmla="*/ 63074 h 511410"/>
              <a:gd name="connsiteX1405" fmla="*/ 297667 w 537636"/>
              <a:gd name="connsiteY1405" fmla="*/ 62418 h 511410"/>
              <a:gd name="connsiteX1406" fmla="*/ 297929 w 537636"/>
              <a:gd name="connsiteY1406" fmla="*/ 62418 h 511410"/>
              <a:gd name="connsiteX1407" fmla="*/ 298323 w 537636"/>
              <a:gd name="connsiteY1407" fmla="*/ 62681 h 511410"/>
              <a:gd name="connsiteX1408" fmla="*/ 298585 w 537636"/>
              <a:gd name="connsiteY1408" fmla="*/ 63074 h 511410"/>
              <a:gd name="connsiteX1409" fmla="*/ 298585 w 537636"/>
              <a:gd name="connsiteY1409" fmla="*/ 64123 h 511410"/>
              <a:gd name="connsiteX1410" fmla="*/ 298585 w 537636"/>
              <a:gd name="connsiteY1410" fmla="*/ 64779 h 511410"/>
              <a:gd name="connsiteX1411" fmla="*/ 299110 w 537636"/>
              <a:gd name="connsiteY1411" fmla="*/ 64779 h 511410"/>
              <a:gd name="connsiteX1412" fmla="*/ 299372 w 537636"/>
              <a:gd name="connsiteY1412" fmla="*/ 64779 h 511410"/>
              <a:gd name="connsiteX1413" fmla="*/ 299765 w 537636"/>
              <a:gd name="connsiteY1413" fmla="*/ 65172 h 511410"/>
              <a:gd name="connsiteX1414" fmla="*/ 300683 w 537636"/>
              <a:gd name="connsiteY1414" fmla="*/ 65172 h 511410"/>
              <a:gd name="connsiteX1415" fmla="*/ 300683 w 537636"/>
              <a:gd name="connsiteY1415" fmla="*/ 65565 h 511410"/>
              <a:gd name="connsiteX1416" fmla="*/ 300421 w 537636"/>
              <a:gd name="connsiteY1416" fmla="*/ 66615 h 511410"/>
              <a:gd name="connsiteX1417" fmla="*/ 301208 w 537636"/>
              <a:gd name="connsiteY1417" fmla="*/ 66877 h 511410"/>
              <a:gd name="connsiteX1418" fmla="*/ 301208 w 537636"/>
              <a:gd name="connsiteY1418" fmla="*/ 68057 h 511410"/>
              <a:gd name="connsiteX1419" fmla="*/ 301208 w 537636"/>
              <a:gd name="connsiteY1419" fmla="*/ 68319 h 511410"/>
              <a:gd name="connsiteX1420" fmla="*/ 301208 w 537636"/>
              <a:gd name="connsiteY1420" fmla="*/ 68713 h 511410"/>
              <a:gd name="connsiteX1421" fmla="*/ 300683 w 537636"/>
              <a:gd name="connsiteY1421" fmla="*/ 68975 h 511410"/>
              <a:gd name="connsiteX1422" fmla="*/ 301208 w 537636"/>
              <a:gd name="connsiteY1422" fmla="*/ 69762 h 511410"/>
              <a:gd name="connsiteX1423" fmla="*/ 301208 w 537636"/>
              <a:gd name="connsiteY1423" fmla="*/ 70155 h 511410"/>
              <a:gd name="connsiteX1424" fmla="*/ 301470 w 537636"/>
              <a:gd name="connsiteY1424" fmla="*/ 70155 h 511410"/>
              <a:gd name="connsiteX1425" fmla="*/ 301470 w 537636"/>
              <a:gd name="connsiteY1425" fmla="*/ 70942 h 511410"/>
              <a:gd name="connsiteX1426" fmla="*/ 301208 w 537636"/>
              <a:gd name="connsiteY1426" fmla="*/ 71204 h 511410"/>
              <a:gd name="connsiteX1427" fmla="*/ 301470 w 537636"/>
              <a:gd name="connsiteY1427" fmla="*/ 71204 h 511410"/>
              <a:gd name="connsiteX1428" fmla="*/ 302519 w 537636"/>
              <a:gd name="connsiteY1428" fmla="*/ 71860 h 511410"/>
              <a:gd name="connsiteX1429" fmla="*/ 303961 w 537636"/>
              <a:gd name="connsiteY1429" fmla="*/ 71860 h 511410"/>
              <a:gd name="connsiteX1430" fmla="*/ 303961 w 537636"/>
              <a:gd name="connsiteY1430" fmla="*/ 71598 h 511410"/>
              <a:gd name="connsiteX1431" fmla="*/ 304224 w 537636"/>
              <a:gd name="connsiteY1431" fmla="*/ 71860 h 511410"/>
              <a:gd name="connsiteX1432" fmla="*/ 304748 w 537636"/>
              <a:gd name="connsiteY1432" fmla="*/ 71860 h 511410"/>
              <a:gd name="connsiteX1433" fmla="*/ 305142 w 537636"/>
              <a:gd name="connsiteY1433" fmla="*/ 72253 h 511410"/>
              <a:gd name="connsiteX1434" fmla="*/ 304748 w 537636"/>
              <a:gd name="connsiteY1434" fmla="*/ 72253 h 511410"/>
              <a:gd name="connsiteX1435" fmla="*/ 305142 w 537636"/>
              <a:gd name="connsiteY1435" fmla="*/ 73040 h 511410"/>
              <a:gd name="connsiteX1436" fmla="*/ 305142 w 537636"/>
              <a:gd name="connsiteY1436" fmla="*/ 73302 h 511410"/>
              <a:gd name="connsiteX1437" fmla="*/ 305404 w 537636"/>
              <a:gd name="connsiteY1437" fmla="*/ 73958 h 511410"/>
              <a:gd name="connsiteX1438" fmla="*/ 306059 w 537636"/>
              <a:gd name="connsiteY1438" fmla="*/ 73958 h 511410"/>
              <a:gd name="connsiteX1439" fmla="*/ 306584 w 537636"/>
              <a:gd name="connsiteY1439" fmla="*/ 73696 h 511410"/>
              <a:gd name="connsiteX1440" fmla="*/ 306584 w 537636"/>
              <a:gd name="connsiteY1440" fmla="*/ 74351 h 511410"/>
              <a:gd name="connsiteX1441" fmla="*/ 307240 w 537636"/>
              <a:gd name="connsiteY1441" fmla="*/ 74745 h 511410"/>
              <a:gd name="connsiteX1442" fmla="*/ 307502 w 537636"/>
              <a:gd name="connsiteY1442" fmla="*/ 73696 h 511410"/>
              <a:gd name="connsiteX1443" fmla="*/ 308944 w 537636"/>
              <a:gd name="connsiteY1443" fmla="*/ 73302 h 511410"/>
              <a:gd name="connsiteX1444" fmla="*/ 308944 w 537636"/>
              <a:gd name="connsiteY1444" fmla="*/ 73958 h 511410"/>
              <a:gd name="connsiteX1445" fmla="*/ 310387 w 537636"/>
              <a:gd name="connsiteY1445" fmla="*/ 73302 h 511410"/>
              <a:gd name="connsiteX1446" fmla="*/ 310780 w 537636"/>
              <a:gd name="connsiteY1446" fmla="*/ 73696 h 511410"/>
              <a:gd name="connsiteX1447" fmla="*/ 311042 w 537636"/>
              <a:gd name="connsiteY1447" fmla="*/ 73958 h 511410"/>
              <a:gd name="connsiteX1448" fmla="*/ 311042 w 537636"/>
              <a:gd name="connsiteY1448" fmla="*/ 74745 h 511410"/>
              <a:gd name="connsiteX1449" fmla="*/ 310387 w 537636"/>
              <a:gd name="connsiteY1449" fmla="*/ 75138 h 511410"/>
              <a:gd name="connsiteX1450" fmla="*/ 310387 w 537636"/>
              <a:gd name="connsiteY1450" fmla="*/ 75400 h 511410"/>
              <a:gd name="connsiteX1451" fmla="*/ 310387 w 537636"/>
              <a:gd name="connsiteY1451" fmla="*/ 75794 h 511410"/>
              <a:gd name="connsiteX1452" fmla="*/ 310780 w 537636"/>
              <a:gd name="connsiteY1452" fmla="*/ 75400 h 511410"/>
              <a:gd name="connsiteX1453" fmla="*/ 311829 w 537636"/>
              <a:gd name="connsiteY1453" fmla="*/ 75794 h 511410"/>
              <a:gd name="connsiteX1454" fmla="*/ 311436 w 537636"/>
              <a:gd name="connsiteY1454" fmla="*/ 76056 h 511410"/>
              <a:gd name="connsiteX1455" fmla="*/ 311829 w 537636"/>
              <a:gd name="connsiteY1455" fmla="*/ 76056 h 511410"/>
              <a:gd name="connsiteX1456" fmla="*/ 312878 w 537636"/>
              <a:gd name="connsiteY1456" fmla="*/ 74351 h 511410"/>
              <a:gd name="connsiteX1457" fmla="*/ 313927 w 537636"/>
              <a:gd name="connsiteY1457" fmla="*/ 73696 h 511410"/>
              <a:gd name="connsiteX1458" fmla="*/ 314321 w 537636"/>
              <a:gd name="connsiteY1458" fmla="*/ 73302 h 511410"/>
              <a:gd name="connsiteX1459" fmla="*/ 314583 w 537636"/>
              <a:gd name="connsiteY1459" fmla="*/ 73040 h 511410"/>
              <a:gd name="connsiteX1460" fmla="*/ 315370 w 537636"/>
              <a:gd name="connsiteY1460" fmla="*/ 73040 h 511410"/>
              <a:gd name="connsiteX1461" fmla="*/ 317468 w 537636"/>
              <a:gd name="connsiteY1461" fmla="*/ 71860 h 511410"/>
              <a:gd name="connsiteX1462" fmla="*/ 320746 w 537636"/>
              <a:gd name="connsiteY1462" fmla="*/ 70942 h 511410"/>
              <a:gd name="connsiteX1463" fmla="*/ 320222 w 537636"/>
              <a:gd name="connsiteY1463" fmla="*/ 70155 h 511410"/>
              <a:gd name="connsiteX1464" fmla="*/ 320746 w 537636"/>
              <a:gd name="connsiteY1464" fmla="*/ 69762 h 511410"/>
              <a:gd name="connsiteX1465" fmla="*/ 320222 w 537636"/>
              <a:gd name="connsiteY1465" fmla="*/ 69762 h 511410"/>
              <a:gd name="connsiteX1466" fmla="*/ 320222 w 537636"/>
              <a:gd name="connsiteY1466" fmla="*/ 69499 h 511410"/>
              <a:gd name="connsiteX1467" fmla="*/ 321008 w 537636"/>
              <a:gd name="connsiteY1467" fmla="*/ 68713 h 511410"/>
              <a:gd name="connsiteX1468" fmla="*/ 321008 w 537636"/>
              <a:gd name="connsiteY1468" fmla="*/ 68319 h 511410"/>
              <a:gd name="connsiteX1469" fmla="*/ 320222 w 537636"/>
              <a:gd name="connsiteY1469" fmla="*/ 68319 h 511410"/>
              <a:gd name="connsiteX1470" fmla="*/ 319959 w 537636"/>
              <a:gd name="connsiteY1470" fmla="*/ 68975 h 511410"/>
              <a:gd name="connsiteX1471" fmla="*/ 319959 w 537636"/>
              <a:gd name="connsiteY1471" fmla="*/ 69499 h 511410"/>
              <a:gd name="connsiteX1472" fmla="*/ 319566 w 537636"/>
              <a:gd name="connsiteY1472" fmla="*/ 69499 h 511410"/>
              <a:gd name="connsiteX1473" fmla="*/ 319304 w 537636"/>
              <a:gd name="connsiteY1473" fmla="*/ 68319 h 511410"/>
              <a:gd name="connsiteX1474" fmla="*/ 319304 w 537636"/>
              <a:gd name="connsiteY1474" fmla="*/ 68057 h 511410"/>
              <a:gd name="connsiteX1475" fmla="*/ 318517 w 537636"/>
              <a:gd name="connsiteY1475" fmla="*/ 68319 h 511410"/>
              <a:gd name="connsiteX1476" fmla="*/ 318124 w 537636"/>
              <a:gd name="connsiteY1476" fmla="*/ 68319 h 511410"/>
              <a:gd name="connsiteX1477" fmla="*/ 317206 w 537636"/>
              <a:gd name="connsiteY1477" fmla="*/ 67664 h 511410"/>
              <a:gd name="connsiteX1478" fmla="*/ 318124 w 537636"/>
              <a:gd name="connsiteY1478" fmla="*/ 67270 h 511410"/>
              <a:gd name="connsiteX1479" fmla="*/ 318124 w 537636"/>
              <a:gd name="connsiteY1479" fmla="*/ 66615 h 511410"/>
              <a:gd name="connsiteX1480" fmla="*/ 318124 w 537636"/>
              <a:gd name="connsiteY1480" fmla="*/ 66221 h 511410"/>
              <a:gd name="connsiteX1481" fmla="*/ 317861 w 537636"/>
              <a:gd name="connsiteY1481" fmla="*/ 66877 h 511410"/>
              <a:gd name="connsiteX1482" fmla="*/ 316025 w 537636"/>
              <a:gd name="connsiteY1482" fmla="*/ 65565 h 511410"/>
              <a:gd name="connsiteX1483" fmla="*/ 316419 w 537636"/>
              <a:gd name="connsiteY1483" fmla="*/ 65172 h 511410"/>
              <a:gd name="connsiteX1484" fmla="*/ 316681 w 537636"/>
              <a:gd name="connsiteY1484" fmla="*/ 64516 h 511410"/>
              <a:gd name="connsiteX1485" fmla="*/ 317468 w 537636"/>
              <a:gd name="connsiteY1485" fmla="*/ 63861 h 511410"/>
              <a:gd name="connsiteX1486" fmla="*/ 319566 w 537636"/>
              <a:gd name="connsiteY1486" fmla="*/ 62418 h 511410"/>
              <a:gd name="connsiteX1487" fmla="*/ 319959 w 537636"/>
              <a:gd name="connsiteY1487" fmla="*/ 62418 h 511410"/>
              <a:gd name="connsiteX1488" fmla="*/ 319566 w 537636"/>
              <a:gd name="connsiteY1488" fmla="*/ 61894 h 511410"/>
              <a:gd name="connsiteX1489" fmla="*/ 319304 w 537636"/>
              <a:gd name="connsiteY1489" fmla="*/ 61238 h 511410"/>
              <a:gd name="connsiteX1490" fmla="*/ 318910 w 537636"/>
              <a:gd name="connsiteY1490" fmla="*/ 60583 h 511410"/>
              <a:gd name="connsiteX1491" fmla="*/ 318910 w 537636"/>
              <a:gd name="connsiteY1491" fmla="*/ 59140 h 511410"/>
              <a:gd name="connsiteX1492" fmla="*/ 318517 w 537636"/>
              <a:gd name="connsiteY1492" fmla="*/ 58484 h 511410"/>
              <a:gd name="connsiteX1493" fmla="*/ 317861 w 537636"/>
              <a:gd name="connsiteY1493" fmla="*/ 58484 h 511410"/>
              <a:gd name="connsiteX1494" fmla="*/ 317468 w 537636"/>
              <a:gd name="connsiteY1494" fmla="*/ 58878 h 511410"/>
              <a:gd name="connsiteX1495" fmla="*/ 316419 w 537636"/>
              <a:gd name="connsiteY1495" fmla="*/ 58878 h 511410"/>
              <a:gd name="connsiteX1496" fmla="*/ 316681 w 537636"/>
              <a:gd name="connsiteY1496" fmla="*/ 58222 h 511410"/>
              <a:gd name="connsiteX1497" fmla="*/ 317468 w 537636"/>
              <a:gd name="connsiteY1497" fmla="*/ 57698 h 511410"/>
              <a:gd name="connsiteX1498" fmla="*/ 317468 w 537636"/>
              <a:gd name="connsiteY1498" fmla="*/ 57435 h 511410"/>
              <a:gd name="connsiteX1499" fmla="*/ 317468 w 537636"/>
              <a:gd name="connsiteY1499" fmla="*/ 56780 h 511410"/>
              <a:gd name="connsiteX1500" fmla="*/ 317861 w 537636"/>
              <a:gd name="connsiteY1500" fmla="*/ 56255 h 511410"/>
              <a:gd name="connsiteX1501" fmla="*/ 317861 w 537636"/>
              <a:gd name="connsiteY1501" fmla="*/ 55993 h 511410"/>
              <a:gd name="connsiteX1502" fmla="*/ 318124 w 537636"/>
              <a:gd name="connsiteY1502" fmla="*/ 55993 h 511410"/>
              <a:gd name="connsiteX1503" fmla="*/ 317861 w 537636"/>
              <a:gd name="connsiteY1503" fmla="*/ 55600 h 511410"/>
              <a:gd name="connsiteX1504" fmla="*/ 318124 w 537636"/>
              <a:gd name="connsiteY1504" fmla="*/ 55337 h 511410"/>
              <a:gd name="connsiteX1505" fmla="*/ 317861 w 537636"/>
              <a:gd name="connsiteY1505" fmla="*/ 54551 h 511410"/>
              <a:gd name="connsiteX1506" fmla="*/ 318517 w 537636"/>
              <a:gd name="connsiteY1506" fmla="*/ 53895 h 511410"/>
              <a:gd name="connsiteX1507" fmla="*/ 319304 w 537636"/>
              <a:gd name="connsiteY1507" fmla="*/ 53895 h 511410"/>
              <a:gd name="connsiteX1508" fmla="*/ 319959 w 537636"/>
              <a:gd name="connsiteY1508" fmla="*/ 54813 h 511410"/>
              <a:gd name="connsiteX1509" fmla="*/ 321008 w 537636"/>
              <a:gd name="connsiteY1509" fmla="*/ 54813 h 511410"/>
              <a:gd name="connsiteX1510" fmla="*/ 321402 w 537636"/>
              <a:gd name="connsiteY1510" fmla="*/ 54157 h 511410"/>
              <a:gd name="connsiteX1511" fmla="*/ 322844 w 537636"/>
              <a:gd name="connsiteY1511" fmla="*/ 53895 h 511410"/>
              <a:gd name="connsiteX1512" fmla="*/ 323500 w 537636"/>
              <a:gd name="connsiteY1512" fmla="*/ 54551 h 511410"/>
              <a:gd name="connsiteX1513" fmla="*/ 324549 w 537636"/>
              <a:gd name="connsiteY1513" fmla="*/ 54157 h 511410"/>
              <a:gd name="connsiteX1514" fmla="*/ 325205 w 537636"/>
              <a:gd name="connsiteY1514" fmla="*/ 53239 h 511410"/>
              <a:gd name="connsiteX1515" fmla="*/ 325598 w 537636"/>
              <a:gd name="connsiteY1515" fmla="*/ 52846 h 511410"/>
              <a:gd name="connsiteX1516" fmla="*/ 326647 w 537636"/>
              <a:gd name="connsiteY1516" fmla="*/ 54157 h 511410"/>
              <a:gd name="connsiteX1517" fmla="*/ 327303 w 537636"/>
              <a:gd name="connsiteY1517" fmla="*/ 54157 h 511410"/>
              <a:gd name="connsiteX1518" fmla="*/ 327303 w 537636"/>
              <a:gd name="connsiteY1518" fmla="*/ 53895 h 511410"/>
              <a:gd name="connsiteX1519" fmla="*/ 327303 w 537636"/>
              <a:gd name="connsiteY1519" fmla="*/ 53501 h 511410"/>
              <a:gd name="connsiteX1520" fmla="*/ 328089 w 537636"/>
              <a:gd name="connsiteY1520" fmla="*/ 53501 h 511410"/>
              <a:gd name="connsiteX1521" fmla="*/ 328745 w 537636"/>
              <a:gd name="connsiteY1521" fmla="*/ 54551 h 511410"/>
              <a:gd name="connsiteX1522" fmla="*/ 329139 w 537636"/>
              <a:gd name="connsiteY1522" fmla="*/ 54813 h 511410"/>
              <a:gd name="connsiteX1523" fmla="*/ 329925 w 537636"/>
              <a:gd name="connsiteY1523" fmla="*/ 55600 h 511410"/>
              <a:gd name="connsiteX1524" fmla="*/ 330188 w 537636"/>
              <a:gd name="connsiteY1524" fmla="*/ 55600 h 511410"/>
              <a:gd name="connsiteX1525" fmla="*/ 330581 w 537636"/>
              <a:gd name="connsiteY1525" fmla="*/ 55337 h 511410"/>
              <a:gd name="connsiteX1526" fmla="*/ 330843 w 537636"/>
              <a:gd name="connsiteY1526" fmla="*/ 55337 h 511410"/>
              <a:gd name="connsiteX1527" fmla="*/ 331368 w 537636"/>
              <a:gd name="connsiteY1527" fmla="*/ 54813 h 511410"/>
              <a:gd name="connsiteX1528" fmla="*/ 331630 w 537636"/>
              <a:gd name="connsiteY1528" fmla="*/ 54157 h 511410"/>
              <a:gd name="connsiteX1529" fmla="*/ 331630 w 537636"/>
              <a:gd name="connsiteY1529" fmla="*/ 53895 h 511410"/>
              <a:gd name="connsiteX1530" fmla="*/ 332023 w 537636"/>
              <a:gd name="connsiteY1530" fmla="*/ 53501 h 511410"/>
              <a:gd name="connsiteX1531" fmla="*/ 332679 w 537636"/>
              <a:gd name="connsiteY1531" fmla="*/ 52846 h 511410"/>
              <a:gd name="connsiteX1532" fmla="*/ 332941 w 537636"/>
              <a:gd name="connsiteY1532" fmla="*/ 52846 h 511410"/>
              <a:gd name="connsiteX1533" fmla="*/ 334121 w 537636"/>
              <a:gd name="connsiteY1533" fmla="*/ 53239 h 511410"/>
              <a:gd name="connsiteX1534" fmla="*/ 334515 w 537636"/>
              <a:gd name="connsiteY1534" fmla="*/ 53501 h 511410"/>
              <a:gd name="connsiteX1535" fmla="*/ 334908 w 537636"/>
              <a:gd name="connsiteY1535" fmla="*/ 53501 h 511410"/>
              <a:gd name="connsiteX1536" fmla="*/ 335302 w 537636"/>
              <a:gd name="connsiteY1536" fmla="*/ 53239 h 511410"/>
              <a:gd name="connsiteX1537" fmla="*/ 335564 w 537636"/>
              <a:gd name="connsiteY1537" fmla="*/ 52059 h 511410"/>
              <a:gd name="connsiteX1538" fmla="*/ 335957 w 537636"/>
              <a:gd name="connsiteY1538" fmla="*/ 51797 h 511410"/>
              <a:gd name="connsiteX1539" fmla="*/ 336220 w 537636"/>
              <a:gd name="connsiteY1539" fmla="*/ 51403 h 511410"/>
              <a:gd name="connsiteX1540" fmla="*/ 337006 w 537636"/>
              <a:gd name="connsiteY1540" fmla="*/ 51403 h 511410"/>
              <a:gd name="connsiteX1541" fmla="*/ 337006 w 537636"/>
              <a:gd name="connsiteY1541" fmla="*/ 51141 h 511410"/>
              <a:gd name="connsiteX1542" fmla="*/ 337006 w 537636"/>
              <a:gd name="connsiteY1542" fmla="*/ 50617 h 511410"/>
              <a:gd name="connsiteX1543" fmla="*/ 337662 w 537636"/>
              <a:gd name="connsiteY1543" fmla="*/ 50354 h 511410"/>
              <a:gd name="connsiteX1544" fmla="*/ 338055 w 537636"/>
              <a:gd name="connsiteY1544" fmla="*/ 50354 h 511410"/>
              <a:gd name="connsiteX1545" fmla="*/ 338842 w 537636"/>
              <a:gd name="connsiteY1545" fmla="*/ 50354 h 511410"/>
              <a:gd name="connsiteX1546" fmla="*/ 339498 w 537636"/>
              <a:gd name="connsiteY1546" fmla="*/ 51797 h 511410"/>
              <a:gd name="connsiteX1547" fmla="*/ 339760 w 537636"/>
              <a:gd name="connsiteY1547" fmla="*/ 51797 h 511410"/>
              <a:gd name="connsiteX1548" fmla="*/ 340154 w 537636"/>
              <a:gd name="connsiteY1548" fmla="*/ 51403 h 511410"/>
              <a:gd name="connsiteX1549" fmla="*/ 340940 w 537636"/>
              <a:gd name="connsiteY1549" fmla="*/ 51141 h 511410"/>
              <a:gd name="connsiteX1550" fmla="*/ 340940 w 537636"/>
              <a:gd name="connsiteY1550" fmla="*/ 51403 h 511410"/>
              <a:gd name="connsiteX1551" fmla="*/ 341203 w 537636"/>
              <a:gd name="connsiteY1551" fmla="*/ 51403 h 511410"/>
              <a:gd name="connsiteX1552" fmla="*/ 341858 w 537636"/>
              <a:gd name="connsiteY1552" fmla="*/ 52059 h 511410"/>
              <a:gd name="connsiteX1553" fmla="*/ 342383 w 537636"/>
              <a:gd name="connsiteY1553" fmla="*/ 51797 h 511410"/>
              <a:gd name="connsiteX1554" fmla="*/ 343038 w 537636"/>
              <a:gd name="connsiteY1554" fmla="*/ 52452 h 511410"/>
              <a:gd name="connsiteX1555" fmla="*/ 343301 w 537636"/>
              <a:gd name="connsiteY1555" fmla="*/ 52059 h 511410"/>
              <a:gd name="connsiteX1556" fmla="*/ 344481 w 537636"/>
              <a:gd name="connsiteY1556" fmla="*/ 52059 h 511410"/>
              <a:gd name="connsiteX1557" fmla="*/ 344743 w 537636"/>
              <a:gd name="connsiteY1557" fmla="*/ 52846 h 511410"/>
              <a:gd name="connsiteX1558" fmla="*/ 345136 w 537636"/>
              <a:gd name="connsiteY1558" fmla="*/ 52846 h 511410"/>
              <a:gd name="connsiteX1559" fmla="*/ 344743 w 537636"/>
              <a:gd name="connsiteY1559" fmla="*/ 52059 h 511410"/>
              <a:gd name="connsiteX1560" fmla="*/ 345399 w 537636"/>
              <a:gd name="connsiteY1560" fmla="*/ 51797 h 511410"/>
              <a:gd name="connsiteX1561" fmla="*/ 345923 w 537636"/>
              <a:gd name="connsiteY1561" fmla="*/ 51797 h 511410"/>
              <a:gd name="connsiteX1562" fmla="*/ 346841 w 537636"/>
              <a:gd name="connsiteY1562" fmla="*/ 51797 h 511410"/>
              <a:gd name="connsiteX1563" fmla="*/ 347235 w 537636"/>
              <a:gd name="connsiteY1563" fmla="*/ 51797 h 511410"/>
              <a:gd name="connsiteX1564" fmla="*/ 348021 w 537636"/>
              <a:gd name="connsiteY1564" fmla="*/ 52059 h 511410"/>
              <a:gd name="connsiteX1565" fmla="*/ 348939 w 537636"/>
              <a:gd name="connsiteY1565" fmla="*/ 51797 h 511410"/>
              <a:gd name="connsiteX1566" fmla="*/ 350775 w 537636"/>
              <a:gd name="connsiteY1566" fmla="*/ 52846 h 511410"/>
              <a:gd name="connsiteX1567" fmla="*/ 350775 w 537636"/>
              <a:gd name="connsiteY1567" fmla="*/ 53239 h 511410"/>
              <a:gd name="connsiteX1568" fmla="*/ 350775 w 537636"/>
              <a:gd name="connsiteY1568" fmla="*/ 53501 h 511410"/>
              <a:gd name="connsiteX1569" fmla="*/ 350775 w 537636"/>
              <a:gd name="connsiteY1569" fmla="*/ 53895 h 511410"/>
              <a:gd name="connsiteX1570" fmla="*/ 351562 w 537636"/>
              <a:gd name="connsiteY1570" fmla="*/ 54813 h 511410"/>
              <a:gd name="connsiteX1571" fmla="*/ 351562 w 537636"/>
              <a:gd name="connsiteY1571" fmla="*/ 55337 h 511410"/>
              <a:gd name="connsiteX1572" fmla="*/ 351562 w 537636"/>
              <a:gd name="connsiteY1572" fmla="*/ 55600 h 511410"/>
              <a:gd name="connsiteX1573" fmla="*/ 351169 w 537636"/>
              <a:gd name="connsiteY1573" fmla="*/ 55600 h 511410"/>
              <a:gd name="connsiteX1574" fmla="*/ 351562 w 537636"/>
              <a:gd name="connsiteY1574" fmla="*/ 55993 h 511410"/>
              <a:gd name="connsiteX1575" fmla="*/ 351562 w 537636"/>
              <a:gd name="connsiteY1575" fmla="*/ 56255 h 511410"/>
              <a:gd name="connsiteX1576" fmla="*/ 351824 w 537636"/>
              <a:gd name="connsiteY1576" fmla="*/ 56780 h 511410"/>
              <a:gd name="connsiteX1577" fmla="*/ 352218 w 537636"/>
              <a:gd name="connsiteY1577" fmla="*/ 57435 h 511410"/>
              <a:gd name="connsiteX1578" fmla="*/ 352480 w 537636"/>
              <a:gd name="connsiteY1578" fmla="*/ 57042 h 511410"/>
              <a:gd name="connsiteX1579" fmla="*/ 352480 w 537636"/>
              <a:gd name="connsiteY1579" fmla="*/ 58484 h 511410"/>
              <a:gd name="connsiteX1580" fmla="*/ 353267 w 537636"/>
              <a:gd name="connsiteY1580" fmla="*/ 58878 h 511410"/>
              <a:gd name="connsiteX1581" fmla="*/ 353922 w 537636"/>
              <a:gd name="connsiteY1581" fmla="*/ 58878 h 511410"/>
              <a:gd name="connsiteX1582" fmla="*/ 355102 w 537636"/>
              <a:gd name="connsiteY1582" fmla="*/ 59140 h 511410"/>
              <a:gd name="connsiteX1583" fmla="*/ 355365 w 537636"/>
              <a:gd name="connsiteY1583" fmla="*/ 59534 h 511410"/>
              <a:gd name="connsiteX1584" fmla="*/ 355758 w 537636"/>
              <a:gd name="connsiteY1584" fmla="*/ 59140 h 511410"/>
              <a:gd name="connsiteX1585" fmla="*/ 355758 w 537636"/>
              <a:gd name="connsiteY1585" fmla="*/ 58878 h 511410"/>
              <a:gd name="connsiteX1586" fmla="*/ 355758 w 537636"/>
              <a:gd name="connsiteY1586" fmla="*/ 58484 h 511410"/>
              <a:gd name="connsiteX1587" fmla="*/ 358905 w 537636"/>
              <a:gd name="connsiteY1587" fmla="*/ 60189 h 511410"/>
              <a:gd name="connsiteX1588" fmla="*/ 359561 w 537636"/>
              <a:gd name="connsiteY1588" fmla="*/ 60189 h 511410"/>
              <a:gd name="connsiteX1589" fmla="*/ 361397 w 537636"/>
              <a:gd name="connsiteY1589" fmla="*/ 60189 h 511410"/>
              <a:gd name="connsiteX1590" fmla="*/ 361790 w 537636"/>
              <a:gd name="connsiteY1590" fmla="*/ 60583 h 511410"/>
              <a:gd name="connsiteX1591" fmla="*/ 362839 w 537636"/>
              <a:gd name="connsiteY1591" fmla="*/ 60189 h 511410"/>
              <a:gd name="connsiteX1592" fmla="*/ 362839 w 537636"/>
              <a:gd name="connsiteY1592" fmla="*/ 59796 h 511410"/>
              <a:gd name="connsiteX1593" fmla="*/ 364019 w 537636"/>
              <a:gd name="connsiteY1593" fmla="*/ 59534 h 511410"/>
              <a:gd name="connsiteX1594" fmla="*/ 364937 w 537636"/>
              <a:gd name="connsiteY1594" fmla="*/ 58484 h 511410"/>
              <a:gd name="connsiteX1595" fmla="*/ 364937 w 537636"/>
              <a:gd name="connsiteY1595" fmla="*/ 58222 h 511410"/>
              <a:gd name="connsiteX1596" fmla="*/ 365462 w 537636"/>
              <a:gd name="connsiteY1596" fmla="*/ 57435 h 511410"/>
              <a:gd name="connsiteX1597" fmla="*/ 365724 w 537636"/>
              <a:gd name="connsiteY1597" fmla="*/ 56255 h 511410"/>
              <a:gd name="connsiteX1598" fmla="*/ 364937 w 537636"/>
              <a:gd name="connsiteY1598" fmla="*/ 55337 h 511410"/>
              <a:gd name="connsiteX1599" fmla="*/ 364937 w 537636"/>
              <a:gd name="connsiteY1599" fmla="*/ 54157 h 511410"/>
              <a:gd name="connsiteX1600" fmla="*/ 365462 w 537636"/>
              <a:gd name="connsiteY1600" fmla="*/ 54157 h 511410"/>
              <a:gd name="connsiteX1601" fmla="*/ 364937 w 537636"/>
              <a:gd name="connsiteY1601" fmla="*/ 53239 h 511410"/>
              <a:gd name="connsiteX1602" fmla="*/ 364675 w 537636"/>
              <a:gd name="connsiteY1602" fmla="*/ 52846 h 511410"/>
              <a:gd name="connsiteX1603" fmla="*/ 364937 w 537636"/>
              <a:gd name="connsiteY1603" fmla="*/ 52059 h 511410"/>
              <a:gd name="connsiteX1604" fmla="*/ 364675 w 537636"/>
              <a:gd name="connsiteY1604" fmla="*/ 51403 h 511410"/>
              <a:gd name="connsiteX1605" fmla="*/ 364282 w 537636"/>
              <a:gd name="connsiteY1605" fmla="*/ 51141 h 511410"/>
              <a:gd name="connsiteX1606" fmla="*/ 364675 w 537636"/>
              <a:gd name="connsiteY1606" fmla="*/ 50354 h 511410"/>
              <a:gd name="connsiteX1607" fmla="*/ 365462 w 537636"/>
              <a:gd name="connsiteY1607" fmla="*/ 49174 h 511410"/>
              <a:gd name="connsiteX1608" fmla="*/ 366117 w 537636"/>
              <a:gd name="connsiteY1608" fmla="*/ 49174 h 511410"/>
              <a:gd name="connsiteX1609" fmla="*/ 366773 w 537636"/>
              <a:gd name="connsiteY1609" fmla="*/ 49174 h 511410"/>
              <a:gd name="connsiteX1610" fmla="*/ 367560 w 537636"/>
              <a:gd name="connsiteY1610" fmla="*/ 48912 h 511410"/>
              <a:gd name="connsiteX1611" fmla="*/ 367560 w 537636"/>
              <a:gd name="connsiteY1611" fmla="*/ 48256 h 511410"/>
              <a:gd name="connsiteX1612" fmla="*/ 366380 w 537636"/>
              <a:gd name="connsiteY1612" fmla="*/ 47470 h 511410"/>
              <a:gd name="connsiteX1613" fmla="*/ 366380 w 537636"/>
              <a:gd name="connsiteY1613" fmla="*/ 47076 h 511410"/>
              <a:gd name="connsiteX1614" fmla="*/ 366773 w 537636"/>
              <a:gd name="connsiteY1614" fmla="*/ 46814 h 511410"/>
              <a:gd name="connsiteX1615" fmla="*/ 367166 w 537636"/>
              <a:gd name="connsiteY1615" fmla="*/ 45765 h 511410"/>
              <a:gd name="connsiteX1616" fmla="*/ 367822 w 537636"/>
              <a:gd name="connsiteY1616" fmla="*/ 44978 h 511410"/>
              <a:gd name="connsiteX1617" fmla="*/ 367822 w 537636"/>
              <a:gd name="connsiteY1617" fmla="*/ 44322 h 511410"/>
              <a:gd name="connsiteX1618" fmla="*/ 368478 w 537636"/>
              <a:gd name="connsiteY1618" fmla="*/ 42093 h 511410"/>
              <a:gd name="connsiteX1619" fmla="*/ 369002 w 537636"/>
              <a:gd name="connsiteY1619" fmla="*/ 41175 h 511410"/>
              <a:gd name="connsiteX1620" fmla="*/ 369002 w 537636"/>
              <a:gd name="connsiteY1620" fmla="*/ 40388 h 511410"/>
              <a:gd name="connsiteX1621" fmla="*/ 369920 w 537636"/>
              <a:gd name="connsiteY1621" fmla="*/ 39339 h 511410"/>
              <a:gd name="connsiteX1622" fmla="*/ 370314 w 537636"/>
              <a:gd name="connsiteY1622" fmla="*/ 38290 h 511410"/>
              <a:gd name="connsiteX1623" fmla="*/ 369920 w 537636"/>
              <a:gd name="connsiteY1623" fmla="*/ 35799 h 511410"/>
              <a:gd name="connsiteX1624" fmla="*/ 370314 w 537636"/>
              <a:gd name="connsiteY1624" fmla="*/ 35012 h 511410"/>
              <a:gd name="connsiteX1625" fmla="*/ 369920 w 537636"/>
              <a:gd name="connsiteY1625" fmla="*/ 34750 h 511410"/>
              <a:gd name="connsiteX1626" fmla="*/ 368478 w 537636"/>
              <a:gd name="connsiteY1626" fmla="*/ 36979 h 511410"/>
              <a:gd name="connsiteX1627" fmla="*/ 367166 w 537636"/>
              <a:gd name="connsiteY1627" fmla="*/ 36192 h 511410"/>
              <a:gd name="connsiteX1628" fmla="*/ 367560 w 537636"/>
              <a:gd name="connsiteY1628" fmla="*/ 34356 h 511410"/>
              <a:gd name="connsiteX1629" fmla="*/ 369002 w 537636"/>
              <a:gd name="connsiteY1629" fmla="*/ 32914 h 511410"/>
              <a:gd name="connsiteX1630" fmla="*/ 368478 w 537636"/>
              <a:gd name="connsiteY1630" fmla="*/ 32652 h 511410"/>
              <a:gd name="connsiteX1631" fmla="*/ 369265 w 537636"/>
              <a:gd name="connsiteY1631" fmla="*/ 32258 h 511410"/>
              <a:gd name="connsiteX1632" fmla="*/ 369265 w 537636"/>
              <a:gd name="connsiteY1632" fmla="*/ 31996 h 511410"/>
              <a:gd name="connsiteX1633" fmla="*/ 369265 w 537636"/>
              <a:gd name="connsiteY1633" fmla="*/ 31603 h 511410"/>
              <a:gd name="connsiteX1634" fmla="*/ 369002 w 537636"/>
              <a:gd name="connsiteY1634" fmla="*/ 31340 h 511410"/>
              <a:gd name="connsiteX1635" fmla="*/ 368216 w 537636"/>
              <a:gd name="connsiteY1635" fmla="*/ 30816 h 511410"/>
              <a:gd name="connsiteX1636" fmla="*/ 367822 w 537636"/>
              <a:gd name="connsiteY1636" fmla="*/ 31340 h 511410"/>
              <a:gd name="connsiteX1637" fmla="*/ 367560 w 537636"/>
              <a:gd name="connsiteY1637" fmla="*/ 30816 h 511410"/>
              <a:gd name="connsiteX1638" fmla="*/ 366773 w 537636"/>
              <a:gd name="connsiteY1638" fmla="*/ 30816 h 511410"/>
              <a:gd name="connsiteX1639" fmla="*/ 366380 w 537636"/>
              <a:gd name="connsiteY1639" fmla="*/ 30554 h 511410"/>
              <a:gd name="connsiteX1640" fmla="*/ 366773 w 537636"/>
              <a:gd name="connsiteY1640" fmla="*/ 30554 h 511410"/>
              <a:gd name="connsiteX1641" fmla="*/ 367166 w 537636"/>
              <a:gd name="connsiteY1641" fmla="*/ 29898 h 511410"/>
              <a:gd name="connsiteX1642" fmla="*/ 366380 w 537636"/>
              <a:gd name="connsiteY1642" fmla="*/ 28718 h 511410"/>
              <a:gd name="connsiteX1643" fmla="*/ 366117 w 537636"/>
              <a:gd name="connsiteY1643" fmla="*/ 28718 h 511410"/>
              <a:gd name="connsiteX1644" fmla="*/ 366380 w 537636"/>
              <a:gd name="connsiteY1644" fmla="*/ 27931 h 511410"/>
              <a:gd name="connsiteX1645" fmla="*/ 366380 w 537636"/>
              <a:gd name="connsiteY1645" fmla="*/ 27669 h 511410"/>
              <a:gd name="connsiteX1646" fmla="*/ 367166 w 537636"/>
              <a:gd name="connsiteY1646" fmla="*/ 26882 h 511410"/>
              <a:gd name="connsiteX1647" fmla="*/ 366773 w 537636"/>
              <a:gd name="connsiteY1647" fmla="*/ 26620 h 511410"/>
              <a:gd name="connsiteX1648" fmla="*/ 367166 w 537636"/>
              <a:gd name="connsiteY1648" fmla="*/ 26226 h 511410"/>
              <a:gd name="connsiteX1649" fmla="*/ 366117 w 537636"/>
              <a:gd name="connsiteY1649" fmla="*/ 26882 h 511410"/>
              <a:gd name="connsiteX1650" fmla="*/ 365724 w 537636"/>
              <a:gd name="connsiteY1650" fmla="*/ 26620 h 511410"/>
              <a:gd name="connsiteX1651" fmla="*/ 366117 w 537636"/>
              <a:gd name="connsiteY1651" fmla="*/ 26620 h 511410"/>
              <a:gd name="connsiteX1652" fmla="*/ 366117 w 537636"/>
              <a:gd name="connsiteY1652" fmla="*/ 25439 h 511410"/>
              <a:gd name="connsiteX1653" fmla="*/ 366773 w 537636"/>
              <a:gd name="connsiteY1653" fmla="*/ 25439 h 511410"/>
              <a:gd name="connsiteX1654" fmla="*/ 366380 w 537636"/>
              <a:gd name="connsiteY1654" fmla="*/ 25177 h 511410"/>
              <a:gd name="connsiteX1655" fmla="*/ 366773 w 537636"/>
              <a:gd name="connsiteY1655" fmla="*/ 24784 h 511410"/>
              <a:gd name="connsiteX1656" fmla="*/ 367560 w 537636"/>
              <a:gd name="connsiteY1656" fmla="*/ 23735 h 511410"/>
              <a:gd name="connsiteX1657" fmla="*/ 367560 w 537636"/>
              <a:gd name="connsiteY1657" fmla="*/ 23079 h 511410"/>
              <a:gd name="connsiteX1658" fmla="*/ 367822 w 537636"/>
              <a:gd name="connsiteY1658" fmla="*/ 22555 h 511410"/>
              <a:gd name="connsiteX1659" fmla="*/ 367822 w 537636"/>
              <a:gd name="connsiteY1659" fmla="*/ 22292 h 511410"/>
              <a:gd name="connsiteX1660" fmla="*/ 367560 w 537636"/>
              <a:gd name="connsiteY1660" fmla="*/ 22555 h 511410"/>
              <a:gd name="connsiteX1661" fmla="*/ 367560 w 537636"/>
              <a:gd name="connsiteY1661" fmla="*/ 22292 h 511410"/>
              <a:gd name="connsiteX1662" fmla="*/ 367822 w 537636"/>
              <a:gd name="connsiteY1662" fmla="*/ 21899 h 511410"/>
              <a:gd name="connsiteX1663" fmla="*/ 367822 w 537636"/>
              <a:gd name="connsiteY1663" fmla="*/ 21637 h 511410"/>
              <a:gd name="connsiteX1664" fmla="*/ 367560 w 537636"/>
              <a:gd name="connsiteY1664" fmla="*/ 20981 h 511410"/>
              <a:gd name="connsiteX1665" fmla="*/ 367166 w 537636"/>
              <a:gd name="connsiteY1665" fmla="*/ 20981 h 511410"/>
              <a:gd name="connsiteX1666" fmla="*/ 367166 w 537636"/>
              <a:gd name="connsiteY1666" fmla="*/ 20194 h 511410"/>
              <a:gd name="connsiteX1667" fmla="*/ 366773 w 537636"/>
              <a:gd name="connsiteY1667" fmla="*/ 20194 h 511410"/>
              <a:gd name="connsiteX1668" fmla="*/ 366773 w 537636"/>
              <a:gd name="connsiteY1668" fmla="*/ 19145 h 511410"/>
              <a:gd name="connsiteX1669" fmla="*/ 367166 w 537636"/>
              <a:gd name="connsiteY1669" fmla="*/ 18883 h 511410"/>
              <a:gd name="connsiteX1670" fmla="*/ 366773 w 537636"/>
              <a:gd name="connsiteY1670" fmla="*/ 17703 h 511410"/>
              <a:gd name="connsiteX1671" fmla="*/ 366117 w 537636"/>
              <a:gd name="connsiteY1671" fmla="*/ 17440 h 511410"/>
              <a:gd name="connsiteX1672" fmla="*/ 366117 w 537636"/>
              <a:gd name="connsiteY1672" fmla="*/ 16916 h 511410"/>
              <a:gd name="connsiteX1673" fmla="*/ 367166 w 537636"/>
              <a:gd name="connsiteY1673" fmla="*/ 16916 h 511410"/>
              <a:gd name="connsiteX1674" fmla="*/ 367560 w 537636"/>
              <a:gd name="connsiteY1674" fmla="*/ 16916 h 511410"/>
              <a:gd name="connsiteX1675" fmla="*/ 367166 w 537636"/>
              <a:gd name="connsiteY1675" fmla="*/ 16916 h 511410"/>
              <a:gd name="connsiteX1676" fmla="*/ 367560 w 537636"/>
              <a:gd name="connsiteY1676" fmla="*/ 16654 h 511410"/>
              <a:gd name="connsiteX1677" fmla="*/ 367822 w 537636"/>
              <a:gd name="connsiteY1677" fmla="*/ 16654 h 511410"/>
              <a:gd name="connsiteX1678" fmla="*/ 367560 w 537636"/>
              <a:gd name="connsiteY1678" fmla="*/ 15605 h 511410"/>
              <a:gd name="connsiteX1679" fmla="*/ 367560 w 537636"/>
              <a:gd name="connsiteY1679" fmla="*/ 15211 h 511410"/>
              <a:gd name="connsiteX1680" fmla="*/ 366773 w 537636"/>
              <a:gd name="connsiteY1680" fmla="*/ 15211 h 511410"/>
              <a:gd name="connsiteX1681" fmla="*/ 366773 w 537636"/>
              <a:gd name="connsiteY1681" fmla="*/ 14818 h 511410"/>
              <a:gd name="connsiteX1682" fmla="*/ 367166 w 537636"/>
              <a:gd name="connsiteY1682" fmla="*/ 14818 h 511410"/>
              <a:gd name="connsiteX1683" fmla="*/ 367560 w 537636"/>
              <a:gd name="connsiteY1683" fmla="*/ 14818 h 511410"/>
              <a:gd name="connsiteX1684" fmla="*/ 367822 w 537636"/>
              <a:gd name="connsiteY1684" fmla="*/ 14556 h 511410"/>
              <a:gd name="connsiteX1685" fmla="*/ 367822 w 537636"/>
              <a:gd name="connsiteY1685" fmla="*/ 13900 h 511410"/>
              <a:gd name="connsiteX1686" fmla="*/ 369265 w 537636"/>
              <a:gd name="connsiteY1686" fmla="*/ 13113 h 511410"/>
              <a:gd name="connsiteX1687" fmla="*/ 369920 w 537636"/>
              <a:gd name="connsiteY1687" fmla="*/ 12457 h 511410"/>
              <a:gd name="connsiteX1688" fmla="*/ 370314 w 537636"/>
              <a:gd name="connsiteY1688" fmla="*/ 12457 h 511410"/>
              <a:gd name="connsiteX1689" fmla="*/ 370314 w 537636"/>
              <a:gd name="connsiteY1689" fmla="*/ 11802 h 511410"/>
              <a:gd name="connsiteX1690" fmla="*/ 371756 w 537636"/>
              <a:gd name="connsiteY1690" fmla="*/ 11015 h 511410"/>
              <a:gd name="connsiteX1691" fmla="*/ 372018 w 537636"/>
              <a:gd name="connsiteY1691" fmla="*/ 9573 h 511410"/>
              <a:gd name="connsiteX1692" fmla="*/ 372805 w 537636"/>
              <a:gd name="connsiteY1692" fmla="*/ 9179 h 511410"/>
              <a:gd name="connsiteX1693" fmla="*/ 371363 w 537636"/>
              <a:gd name="connsiteY1693" fmla="*/ 8524 h 511410"/>
              <a:gd name="connsiteX1694" fmla="*/ 370707 w 537636"/>
              <a:gd name="connsiteY1694" fmla="*/ 8917 h 511410"/>
              <a:gd name="connsiteX1695" fmla="*/ 370707 w 537636"/>
              <a:gd name="connsiteY1695" fmla="*/ 7737 h 511410"/>
              <a:gd name="connsiteX1696" fmla="*/ 370314 w 537636"/>
              <a:gd name="connsiteY1696" fmla="*/ 7081 h 511410"/>
              <a:gd name="connsiteX1697" fmla="*/ 370707 w 537636"/>
              <a:gd name="connsiteY1697" fmla="*/ 7081 h 511410"/>
              <a:gd name="connsiteX1698" fmla="*/ 370314 w 537636"/>
              <a:gd name="connsiteY1698" fmla="*/ 5639 h 511410"/>
              <a:gd name="connsiteX1699" fmla="*/ 370707 w 537636"/>
              <a:gd name="connsiteY1699" fmla="*/ 5639 h 511410"/>
              <a:gd name="connsiteX1700" fmla="*/ 371100 w 537636"/>
              <a:gd name="connsiteY1700" fmla="*/ 5639 h 511410"/>
              <a:gd name="connsiteX1701" fmla="*/ 371363 w 537636"/>
              <a:gd name="connsiteY1701" fmla="*/ 5639 h 511410"/>
              <a:gd name="connsiteX1702" fmla="*/ 372018 w 537636"/>
              <a:gd name="connsiteY1702" fmla="*/ 4196 h 511410"/>
              <a:gd name="connsiteX1703" fmla="*/ 372543 w 537636"/>
              <a:gd name="connsiteY1703" fmla="*/ 3934 h 511410"/>
              <a:gd name="connsiteX1704" fmla="*/ 372543 w 537636"/>
              <a:gd name="connsiteY1704" fmla="*/ 3541 h 511410"/>
              <a:gd name="connsiteX1705" fmla="*/ 373199 w 537636"/>
              <a:gd name="connsiteY1705" fmla="*/ 3278 h 511410"/>
              <a:gd name="connsiteX1706" fmla="*/ 373854 w 537636"/>
              <a:gd name="connsiteY1706" fmla="*/ 3278 h 511410"/>
              <a:gd name="connsiteX1707" fmla="*/ 375297 w 537636"/>
              <a:gd name="connsiteY1707" fmla="*/ 3934 h 511410"/>
              <a:gd name="connsiteX1708" fmla="*/ 375559 w 537636"/>
              <a:gd name="connsiteY1708" fmla="*/ 3934 h 511410"/>
              <a:gd name="connsiteX1709" fmla="*/ 377001 w 537636"/>
              <a:gd name="connsiteY1709" fmla="*/ 3278 h 511410"/>
              <a:gd name="connsiteX1710" fmla="*/ 377526 w 537636"/>
              <a:gd name="connsiteY1710" fmla="*/ 2492 h 511410"/>
              <a:gd name="connsiteX1711" fmla="*/ 377526 w 537636"/>
              <a:gd name="connsiteY1711" fmla="*/ 1442 h 511410"/>
              <a:gd name="connsiteX1712" fmla="*/ 378181 w 537636"/>
              <a:gd name="connsiteY1712" fmla="*/ 656 h 511410"/>
              <a:gd name="connsiteX1713" fmla="*/ 379886 w 537636"/>
              <a:gd name="connsiteY1713" fmla="*/ 0 h 511410"/>
              <a:gd name="connsiteX1714" fmla="*/ 380542 w 537636"/>
              <a:gd name="connsiteY1714" fmla="*/ 656 h 511410"/>
              <a:gd name="connsiteX1715" fmla="*/ 380935 w 537636"/>
              <a:gd name="connsiteY1715" fmla="*/ 656 h 511410"/>
              <a:gd name="connsiteX1716" fmla="*/ 381591 w 537636"/>
              <a:gd name="connsiteY1716" fmla="*/ 1836 h 511410"/>
              <a:gd name="connsiteX1717" fmla="*/ 381984 w 537636"/>
              <a:gd name="connsiteY1717" fmla="*/ 2492 h 511410"/>
              <a:gd name="connsiteX1718" fmla="*/ 381591 w 537636"/>
              <a:gd name="connsiteY1718" fmla="*/ 5376 h 511410"/>
              <a:gd name="connsiteX1719" fmla="*/ 381591 w 537636"/>
              <a:gd name="connsiteY1719" fmla="*/ 6425 h 511410"/>
              <a:gd name="connsiteX1720" fmla="*/ 382378 w 537636"/>
              <a:gd name="connsiteY1720" fmla="*/ 6819 h 511410"/>
              <a:gd name="connsiteX1721" fmla="*/ 384082 w 537636"/>
              <a:gd name="connsiteY1721" fmla="*/ 6032 h 511410"/>
              <a:gd name="connsiteX1722" fmla="*/ 384738 w 537636"/>
              <a:gd name="connsiteY1722" fmla="*/ 5639 h 511410"/>
              <a:gd name="connsiteX1723" fmla="*/ 385918 w 537636"/>
              <a:gd name="connsiteY1723" fmla="*/ 6425 h 511410"/>
              <a:gd name="connsiteX1724" fmla="*/ 386967 w 537636"/>
              <a:gd name="connsiteY1724" fmla="*/ 7081 h 511410"/>
              <a:gd name="connsiteX1725" fmla="*/ 387361 w 537636"/>
              <a:gd name="connsiteY1725" fmla="*/ 6819 h 511410"/>
              <a:gd name="connsiteX1726" fmla="*/ 388016 w 537636"/>
              <a:gd name="connsiteY1726" fmla="*/ 6425 h 511410"/>
              <a:gd name="connsiteX1727" fmla="*/ 387623 w 537636"/>
              <a:gd name="connsiteY1727" fmla="*/ 4721 h 511410"/>
              <a:gd name="connsiteX1728" fmla="*/ 388279 w 537636"/>
              <a:gd name="connsiteY1728" fmla="*/ 4983 h 511410"/>
              <a:gd name="connsiteX1729" fmla="*/ 389721 w 537636"/>
              <a:gd name="connsiteY1729" fmla="*/ 4196 h 511410"/>
              <a:gd name="connsiteX1730" fmla="*/ 390114 w 537636"/>
              <a:gd name="connsiteY1730" fmla="*/ 4196 h 511410"/>
              <a:gd name="connsiteX1731" fmla="*/ 390377 w 537636"/>
              <a:gd name="connsiteY1731" fmla="*/ 3541 h 511410"/>
              <a:gd name="connsiteX1732" fmla="*/ 390901 w 537636"/>
              <a:gd name="connsiteY1732" fmla="*/ 3278 h 511410"/>
              <a:gd name="connsiteX1733" fmla="*/ 391557 w 537636"/>
              <a:gd name="connsiteY1733" fmla="*/ 3934 h 511410"/>
              <a:gd name="connsiteX1734" fmla="*/ 392999 w 537636"/>
              <a:gd name="connsiteY1734" fmla="*/ 3278 h 511410"/>
              <a:gd name="connsiteX1735" fmla="*/ 394048 w 537636"/>
              <a:gd name="connsiteY1735" fmla="*/ 3541 h 511410"/>
              <a:gd name="connsiteX1736" fmla="*/ 394048 w 537636"/>
              <a:gd name="connsiteY1736" fmla="*/ 2754 h 511410"/>
              <a:gd name="connsiteX1737" fmla="*/ 394835 w 537636"/>
              <a:gd name="connsiteY1737" fmla="*/ 2492 h 511410"/>
              <a:gd name="connsiteX1738" fmla="*/ 394835 w 537636"/>
              <a:gd name="connsiteY1738" fmla="*/ 3934 h 511410"/>
              <a:gd name="connsiteX1739" fmla="*/ 395491 w 537636"/>
              <a:gd name="connsiteY1739" fmla="*/ 3541 h 511410"/>
              <a:gd name="connsiteX1740" fmla="*/ 395753 w 537636"/>
              <a:gd name="connsiteY1740" fmla="*/ 3541 h 511410"/>
              <a:gd name="connsiteX1741" fmla="*/ 395753 w 537636"/>
              <a:gd name="connsiteY1741" fmla="*/ 4721 h 511410"/>
              <a:gd name="connsiteX1742" fmla="*/ 396278 w 537636"/>
              <a:gd name="connsiteY1742" fmla="*/ 4983 h 511410"/>
              <a:gd name="connsiteX1743" fmla="*/ 396278 w 537636"/>
              <a:gd name="connsiteY1743" fmla="*/ 5639 h 511410"/>
              <a:gd name="connsiteX1744" fmla="*/ 397720 w 537636"/>
              <a:gd name="connsiteY1744" fmla="*/ 5639 h 511410"/>
              <a:gd name="connsiteX1745" fmla="*/ 397720 w 537636"/>
              <a:gd name="connsiteY1745" fmla="*/ 5376 h 511410"/>
              <a:gd name="connsiteX1746" fmla="*/ 398638 w 537636"/>
              <a:gd name="connsiteY1746" fmla="*/ 5376 h 511410"/>
              <a:gd name="connsiteX1747" fmla="*/ 399425 w 537636"/>
              <a:gd name="connsiteY1747" fmla="*/ 5376 h 511410"/>
              <a:gd name="connsiteX1748" fmla="*/ 399031 w 537636"/>
              <a:gd name="connsiteY1748" fmla="*/ 4196 h 511410"/>
              <a:gd name="connsiteX1749" fmla="*/ 399818 w 537636"/>
              <a:gd name="connsiteY1749" fmla="*/ 3934 h 511410"/>
              <a:gd name="connsiteX1750" fmla="*/ 399425 w 537636"/>
              <a:gd name="connsiteY1750" fmla="*/ 3541 h 511410"/>
              <a:gd name="connsiteX1751" fmla="*/ 400080 w 537636"/>
              <a:gd name="connsiteY1751" fmla="*/ 2754 h 511410"/>
              <a:gd name="connsiteX1752" fmla="*/ 401129 w 537636"/>
              <a:gd name="connsiteY1752" fmla="*/ 3278 h 511410"/>
              <a:gd name="connsiteX1753" fmla="*/ 401523 w 537636"/>
              <a:gd name="connsiteY1753" fmla="*/ 4721 h 511410"/>
              <a:gd name="connsiteX1754" fmla="*/ 401916 w 537636"/>
              <a:gd name="connsiteY1754" fmla="*/ 4983 h 511410"/>
              <a:gd name="connsiteX1755" fmla="*/ 403359 w 537636"/>
              <a:gd name="connsiteY1755" fmla="*/ 5376 h 511410"/>
              <a:gd name="connsiteX1756" fmla="*/ 404277 w 537636"/>
              <a:gd name="connsiteY1756" fmla="*/ 6032 h 511410"/>
              <a:gd name="connsiteX1757" fmla="*/ 404277 w 537636"/>
              <a:gd name="connsiteY1757" fmla="*/ 7081 h 511410"/>
              <a:gd name="connsiteX1758" fmla="*/ 404801 w 537636"/>
              <a:gd name="connsiteY1758" fmla="*/ 6819 h 511410"/>
              <a:gd name="connsiteX1759" fmla="*/ 405063 w 537636"/>
              <a:gd name="connsiteY1759" fmla="*/ 7081 h 511410"/>
              <a:gd name="connsiteX1760" fmla="*/ 404801 w 537636"/>
              <a:gd name="connsiteY1760" fmla="*/ 7737 h 511410"/>
              <a:gd name="connsiteX1761" fmla="*/ 402834 w 537636"/>
              <a:gd name="connsiteY1761" fmla="*/ 8917 h 511410"/>
              <a:gd name="connsiteX1762" fmla="*/ 403359 w 537636"/>
              <a:gd name="connsiteY1762" fmla="*/ 10359 h 511410"/>
              <a:gd name="connsiteX1763" fmla="*/ 402178 w 537636"/>
              <a:gd name="connsiteY1763" fmla="*/ 10622 h 511410"/>
              <a:gd name="connsiteX1764" fmla="*/ 401916 w 537636"/>
              <a:gd name="connsiteY1764" fmla="*/ 11015 h 511410"/>
              <a:gd name="connsiteX1765" fmla="*/ 401916 w 537636"/>
              <a:gd name="connsiteY1765" fmla="*/ 12457 h 511410"/>
              <a:gd name="connsiteX1766" fmla="*/ 402572 w 537636"/>
              <a:gd name="connsiteY1766" fmla="*/ 12720 h 511410"/>
              <a:gd name="connsiteX1767" fmla="*/ 402178 w 537636"/>
              <a:gd name="connsiteY1767" fmla="*/ 13900 h 511410"/>
              <a:gd name="connsiteX1768" fmla="*/ 403359 w 537636"/>
              <a:gd name="connsiteY1768" fmla="*/ 14556 h 511410"/>
              <a:gd name="connsiteX1769" fmla="*/ 402834 w 537636"/>
              <a:gd name="connsiteY1769" fmla="*/ 15211 h 511410"/>
              <a:gd name="connsiteX1770" fmla="*/ 403359 w 537636"/>
              <a:gd name="connsiteY1770" fmla="*/ 15605 h 511410"/>
              <a:gd name="connsiteX1771" fmla="*/ 404014 w 537636"/>
              <a:gd name="connsiteY1771" fmla="*/ 15211 h 511410"/>
              <a:gd name="connsiteX1772" fmla="*/ 403621 w 537636"/>
              <a:gd name="connsiteY1772" fmla="*/ 15605 h 511410"/>
              <a:gd name="connsiteX1773" fmla="*/ 404801 w 537636"/>
              <a:gd name="connsiteY1773" fmla="*/ 15211 h 511410"/>
              <a:gd name="connsiteX1774" fmla="*/ 405063 w 537636"/>
              <a:gd name="connsiteY1774" fmla="*/ 15998 h 511410"/>
              <a:gd name="connsiteX1775" fmla="*/ 404801 w 537636"/>
              <a:gd name="connsiteY1775" fmla="*/ 16260 h 511410"/>
              <a:gd name="connsiteX1776" fmla="*/ 405063 w 537636"/>
              <a:gd name="connsiteY1776" fmla="*/ 16654 h 511410"/>
              <a:gd name="connsiteX1777" fmla="*/ 404801 w 537636"/>
              <a:gd name="connsiteY1777" fmla="*/ 17440 h 511410"/>
              <a:gd name="connsiteX1778" fmla="*/ 405457 w 537636"/>
              <a:gd name="connsiteY1778" fmla="*/ 17440 h 511410"/>
              <a:gd name="connsiteX1779" fmla="*/ 406506 w 537636"/>
              <a:gd name="connsiteY1779" fmla="*/ 18096 h 511410"/>
              <a:gd name="connsiteX1780" fmla="*/ 406899 w 537636"/>
              <a:gd name="connsiteY1780" fmla="*/ 18096 h 511410"/>
              <a:gd name="connsiteX1781" fmla="*/ 407161 w 537636"/>
              <a:gd name="connsiteY1781" fmla="*/ 18358 h 511410"/>
              <a:gd name="connsiteX1782" fmla="*/ 408210 w 537636"/>
              <a:gd name="connsiteY1782" fmla="*/ 18096 h 511410"/>
              <a:gd name="connsiteX1783" fmla="*/ 408604 w 537636"/>
              <a:gd name="connsiteY1783" fmla="*/ 17703 h 511410"/>
              <a:gd name="connsiteX1784" fmla="*/ 408604 w 537636"/>
              <a:gd name="connsiteY1784" fmla="*/ 16654 h 511410"/>
              <a:gd name="connsiteX1785" fmla="*/ 407817 w 537636"/>
              <a:gd name="connsiteY1785" fmla="*/ 15605 h 511410"/>
              <a:gd name="connsiteX1786" fmla="*/ 407555 w 537636"/>
              <a:gd name="connsiteY1786" fmla="*/ 15605 h 511410"/>
              <a:gd name="connsiteX1787" fmla="*/ 407817 w 537636"/>
              <a:gd name="connsiteY1787" fmla="*/ 15211 h 511410"/>
              <a:gd name="connsiteX1788" fmla="*/ 407555 w 537636"/>
              <a:gd name="connsiteY1788" fmla="*/ 15211 h 511410"/>
              <a:gd name="connsiteX1789" fmla="*/ 407817 w 537636"/>
              <a:gd name="connsiteY1789" fmla="*/ 14556 h 511410"/>
              <a:gd name="connsiteX1790" fmla="*/ 408210 w 537636"/>
              <a:gd name="connsiteY1790" fmla="*/ 14556 h 511410"/>
              <a:gd name="connsiteX1791" fmla="*/ 408604 w 537636"/>
              <a:gd name="connsiteY1791" fmla="*/ 13900 h 511410"/>
              <a:gd name="connsiteX1792" fmla="*/ 408997 w 537636"/>
              <a:gd name="connsiteY1792" fmla="*/ 13900 h 511410"/>
              <a:gd name="connsiteX1793" fmla="*/ 409259 w 537636"/>
              <a:gd name="connsiteY1793" fmla="*/ 14556 h 511410"/>
              <a:gd name="connsiteX1794" fmla="*/ 409915 w 537636"/>
              <a:gd name="connsiteY1794" fmla="*/ 14818 h 511410"/>
              <a:gd name="connsiteX1795" fmla="*/ 410440 w 537636"/>
              <a:gd name="connsiteY1795" fmla="*/ 14162 h 511410"/>
              <a:gd name="connsiteX1796" fmla="*/ 409915 w 537636"/>
              <a:gd name="connsiteY1796" fmla="*/ 13900 h 511410"/>
              <a:gd name="connsiteX1797" fmla="*/ 409915 w 537636"/>
              <a:gd name="connsiteY1797" fmla="*/ 13506 h 511410"/>
              <a:gd name="connsiteX1798" fmla="*/ 410440 w 537636"/>
              <a:gd name="connsiteY1798" fmla="*/ 13506 h 511410"/>
              <a:gd name="connsiteX1799" fmla="*/ 410702 w 537636"/>
              <a:gd name="connsiteY1799" fmla="*/ 13900 h 511410"/>
              <a:gd name="connsiteX1800" fmla="*/ 411882 w 537636"/>
              <a:gd name="connsiteY1800" fmla="*/ 13900 h 511410"/>
              <a:gd name="connsiteX1801" fmla="*/ 414242 w 537636"/>
              <a:gd name="connsiteY1801" fmla="*/ 15998 h 511410"/>
              <a:gd name="connsiteX1802" fmla="*/ 414242 w 537636"/>
              <a:gd name="connsiteY1802" fmla="*/ 18358 h 511410"/>
              <a:gd name="connsiteX1803" fmla="*/ 414636 w 537636"/>
              <a:gd name="connsiteY1803" fmla="*/ 18883 h 511410"/>
              <a:gd name="connsiteX1804" fmla="*/ 413980 w 537636"/>
              <a:gd name="connsiteY1804" fmla="*/ 20981 h 511410"/>
              <a:gd name="connsiteX1805" fmla="*/ 415685 w 537636"/>
              <a:gd name="connsiteY1805" fmla="*/ 21243 h 511410"/>
              <a:gd name="connsiteX1806" fmla="*/ 415292 w 537636"/>
              <a:gd name="connsiteY1806" fmla="*/ 21637 h 511410"/>
              <a:gd name="connsiteX1807" fmla="*/ 414636 w 537636"/>
              <a:gd name="connsiteY1807" fmla="*/ 21243 h 511410"/>
              <a:gd name="connsiteX1808" fmla="*/ 414898 w 537636"/>
              <a:gd name="connsiteY1808" fmla="*/ 21637 h 511410"/>
              <a:gd name="connsiteX1809" fmla="*/ 413980 w 537636"/>
              <a:gd name="connsiteY1809" fmla="*/ 21899 h 511410"/>
              <a:gd name="connsiteX1810" fmla="*/ 414242 w 537636"/>
              <a:gd name="connsiteY1810" fmla="*/ 22555 h 511410"/>
              <a:gd name="connsiteX1811" fmla="*/ 413980 w 537636"/>
              <a:gd name="connsiteY1811" fmla="*/ 23735 h 511410"/>
              <a:gd name="connsiteX1812" fmla="*/ 413587 w 537636"/>
              <a:gd name="connsiteY1812" fmla="*/ 24522 h 511410"/>
              <a:gd name="connsiteX1813" fmla="*/ 414242 w 537636"/>
              <a:gd name="connsiteY1813" fmla="*/ 24522 h 511410"/>
              <a:gd name="connsiteX1814" fmla="*/ 413587 w 537636"/>
              <a:gd name="connsiteY1814" fmla="*/ 26226 h 511410"/>
              <a:gd name="connsiteX1815" fmla="*/ 413980 w 537636"/>
              <a:gd name="connsiteY1815" fmla="*/ 26882 h 511410"/>
              <a:gd name="connsiteX1816" fmla="*/ 413193 w 537636"/>
              <a:gd name="connsiteY1816" fmla="*/ 27931 h 511410"/>
              <a:gd name="connsiteX1817" fmla="*/ 412538 w 537636"/>
              <a:gd name="connsiteY1817" fmla="*/ 27275 h 511410"/>
              <a:gd name="connsiteX1818" fmla="*/ 411882 w 537636"/>
              <a:gd name="connsiteY1818" fmla="*/ 28718 h 511410"/>
              <a:gd name="connsiteX1819" fmla="*/ 412144 w 537636"/>
              <a:gd name="connsiteY1819" fmla="*/ 29111 h 511410"/>
              <a:gd name="connsiteX1820" fmla="*/ 411358 w 537636"/>
              <a:gd name="connsiteY1820" fmla="*/ 28718 h 511410"/>
              <a:gd name="connsiteX1821" fmla="*/ 411095 w 537636"/>
              <a:gd name="connsiteY1821" fmla="*/ 28718 h 511410"/>
              <a:gd name="connsiteX1822" fmla="*/ 410440 w 537636"/>
              <a:gd name="connsiteY1822" fmla="*/ 29111 h 511410"/>
              <a:gd name="connsiteX1823" fmla="*/ 409259 w 537636"/>
              <a:gd name="connsiteY1823" fmla="*/ 30816 h 511410"/>
              <a:gd name="connsiteX1824" fmla="*/ 409915 w 537636"/>
              <a:gd name="connsiteY1824" fmla="*/ 30816 h 511410"/>
              <a:gd name="connsiteX1825" fmla="*/ 409915 w 537636"/>
              <a:gd name="connsiteY1825" fmla="*/ 31340 h 511410"/>
              <a:gd name="connsiteX1826" fmla="*/ 409653 w 537636"/>
              <a:gd name="connsiteY1826" fmla="*/ 31340 h 511410"/>
              <a:gd name="connsiteX1827" fmla="*/ 410440 w 537636"/>
              <a:gd name="connsiteY1827" fmla="*/ 32652 h 511410"/>
              <a:gd name="connsiteX1828" fmla="*/ 410440 w 537636"/>
              <a:gd name="connsiteY1828" fmla="*/ 32914 h 511410"/>
              <a:gd name="connsiteX1829" fmla="*/ 411095 w 537636"/>
              <a:gd name="connsiteY1829" fmla="*/ 34094 h 511410"/>
              <a:gd name="connsiteX1830" fmla="*/ 410702 w 537636"/>
              <a:gd name="connsiteY1830" fmla="*/ 35012 h 511410"/>
              <a:gd name="connsiteX1831" fmla="*/ 410702 w 537636"/>
              <a:gd name="connsiteY1831" fmla="*/ 35799 h 511410"/>
              <a:gd name="connsiteX1832" fmla="*/ 410440 w 537636"/>
              <a:gd name="connsiteY1832" fmla="*/ 36192 h 511410"/>
              <a:gd name="connsiteX1833" fmla="*/ 411095 w 537636"/>
              <a:gd name="connsiteY1833" fmla="*/ 37241 h 511410"/>
              <a:gd name="connsiteX1834" fmla="*/ 412800 w 537636"/>
              <a:gd name="connsiteY1834" fmla="*/ 37241 h 511410"/>
              <a:gd name="connsiteX1835" fmla="*/ 411882 w 537636"/>
              <a:gd name="connsiteY1835" fmla="*/ 37635 h 511410"/>
              <a:gd name="connsiteX1836" fmla="*/ 411882 w 537636"/>
              <a:gd name="connsiteY1836" fmla="*/ 38290 h 511410"/>
              <a:gd name="connsiteX1837" fmla="*/ 412144 w 537636"/>
              <a:gd name="connsiteY1837" fmla="*/ 39077 h 511410"/>
              <a:gd name="connsiteX1838" fmla="*/ 412800 w 537636"/>
              <a:gd name="connsiteY1838" fmla="*/ 39339 h 511410"/>
              <a:gd name="connsiteX1839" fmla="*/ 412800 w 537636"/>
              <a:gd name="connsiteY1839" fmla="*/ 39995 h 511410"/>
              <a:gd name="connsiteX1840" fmla="*/ 413980 w 537636"/>
              <a:gd name="connsiteY1840" fmla="*/ 40388 h 511410"/>
              <a:gd name="connsiteX1841" fmla="*/ 414242 w 537636"/>
              <a:gd name="connsiteY1841" fmla="*/ 39995 h 511410"/>
              <a:gd name="connsiteX1842" fmla="*/ 414636 w 537636"/>
              <a:gd name="connsiteY1842" fmla="*/ 40388 h 511410"/>
              <a:gd name="connsiteX1843" fmla="*/ 414242 w 537636"/>
              <a:gd name="connsiteY1843" fmla="*/ 41175 h 511410"/>
              <a:gd name="connsiteX1844" fmla="*/ 414242 w 537636"/>
              <a:gd name="connsiteY1844" fmla="*/ 41831 h 511410"/>
              <a:gd name="connsiteX1845" fmla="*/ 415685 w 537636"/>
              <a:gd name="connsiteY1845" fmla="*/ 41175 h 511410"/>
              <a:gd name="connsiteX1846" fmla="*/ 416341 w 537636"/>
              <a:gd name="connsiteY1846" fmla="*/ 40782 h 511410"/>
              <a:gd name="connsiteX1847" fmla="*/ 416341 w 537636"/>
              <a:gd name="connsiteY1847" fmla="*/ 41831 h 511410"/>
              <a:gd name="connsiteX1848" fmla="*/ 416078 w 537636"/>
              <a:gd name="connsiteY1848" fmla="*/ 42618 h 511410"/>
              <a:gd name="connsiteX1849" fmla="*/ 416341 w 537636"/>
              <a:gd name="connsiteY1849" fmla="*/ 43536 h 511410"/>
              <a:gd name="connsiteX1850" fmla="*/ 416734 w 537636"/>
              <a:gd name="connsiteY1850" fmla="*/ 44322 h 511410"/>
              <a:gd name="connsiteX1851" fmla="*/ 416996 w 537636"/>
              <a:gd name="connsiteY1851" fmla="*/ 45765 h 511410"/>
              <a:gd name="connsiteX1852" fmla="*/ 417521 w 537636"/>
              <a:gd name="connsiteY1852" fmla="*/ 46158 h 511410"/>
              <a:gd name="connsiteX1853" fmla="*/ 416996 w 537636"/>
              <a:gd name="connsiteY1853" fmla="*/ 47076 h 511410"/>
              <a:gd name="connsiteX1854" fmla="*/ 416341 w 537636"/>
              <a:gd name="connsiteY1854" fmla="*/ 47863 h 511410"/>
              <a:gd name="connsiteX1855" fmla="*/ 416341 w 537636"/>
              <a:gd name="connsiteY1855" fmla="*/ 48518 h 511410"/>
              <a:gd name="connsiteX1856" fmla="*/ 416734 w 537636"/>
              <a:gd name="connsiteY1856" fmla="*/ 48518 h 511410"/>
              <a:gd name="connsiteX1857" fmla="*/ 416734 w 537636"/>
              <a:gd name="connsiteY1857" fmla="*/ 48912 h 511410"/>
              <a:gd name="connsiteX1858" fmla="*/ 416341 w 537636"/>
              <a:gd name="connsiteY1858" fmla="*/ 49174 h 511410"/>
              <a:gd name="connsiteX1859" fmla="*/ 416734 w 537636"/>
              <a:gd name="connsiteY1859" fmla="*/ 49174 h 511410"/>
              <a:gd name="connsiteX1860" fmla="*/ 417521 w 537636"/>
              <a:gd name="connsiteY1860" fmla="*/ 48912 h 511410"/>
              <a:gd name="connsiteX1861" fmla="*/ 417783 w 537636"/>
              <a:gd name="connsiteY1861" fmla="*/ 48518 h 511410"/>
              <a:gd name="connsiteX1862" fmla="*/ 418176 w 537636"/>
              <a:gd name="connsiteY1862" fmla="*/ 48912 h 511410"/>
              <a:gd name="connsiteX1863" fmla="*/ 418176 w 537636"/>
              <a:gd name="connsiteY1863" fmla="*/ 48518 h 511410"/>
              <a:gd name="connsiteX1864" fmla="*/ 418439 w 537636"/>
              <a:gd name="connsiteY1864" fmla="*/ 49174 h 511410"/>
              <a:gd name="connsiteX1865" fmla="*/ 419225 w 537636"/>
              <a:gd name="connsiteY1865" fmla="*/ 49699 h 511410"/>
              <a:gd name="connsiteX1866" fmla="*/ 419881 w 537636"/>
              <a:gd name="connsiteY1866" fmla="*/ 49961 h 511410"/>
              <a:gd name="connsiteX1867" fmla="*/ 420274 w 537636"/>
              <a:gd name="connsiteY1867" fmla="*/ 50617 h 511410"/>
              <a:gd name="connsiteX1868" fmla="*/ 420274 w 537636"/>
              <a:gd name="connsiteY1868" fmla="*/ 51141 h 511410"/>
              <a:gd name="connsiteX1869" fmla="*/ 418439 w 537636"/>
              <a:gd name="connsiteY1869" fmla="*/ 51141 h 511410"/>
              <a:gd name="connsiteX1870" fmla="*/ 418176 w 537636"/>
              <a:gd name="connsiteY1870" fmla="*/ 51403 h 511410"/>
              <a:gd name="connsiteX1871" fmla="*/ 418176 w 537636"/>
              <a:gd name="connsiteY1871" fmla="*/ 51797 h 511410"/>
              <a:gd name="connsiteX1872" fmla="*/ 419619 w 537636"/>
              <a:gd name="connsiteY1872" fmla="*/ 51797 h 511410"/>
              <a:gd name="connsiteX1873" fmla="*/ 419619 w 537636"/>
              <a:gd name="connsiteY1873" fmla="*/ 52059 h 511410"/>
              <a:gd name="connsiteX1874" fmla="*/ 418963 w 537636"/>
              <a:gd name="connsiteY1874" fmla="*/ 52846 h 511410"/>
              <a:gd name="connsiteX1875" fmla="*/ 416734 w 537636"/>
              <a:gd name="connsiteY1875" fmla="*/ 53501 h 511410"/>
              <a:gd name="connsiteX1876" fmla="*/ 416996 w 537636"/>
              <a:gd name="connsiteY1876" fmla="*/ 53895 h 511410"/>
              <a:gd name="connsiteX1877" fmla="*/ 417783 w 537636"/>
              <a:gd name="connsiteY1877" fmla="*/ 53895 h 511410"/>
              <a:gd name="connsiteX1878" fmla="*/ 417783 w 537636"/>
              <a:gd name="connsiteY1878" fmla="*/ 53501 h 511410"/>
              <a:gd name="connsiteX1879" fmla="*/ 418439 w 537636"/>
              <a:gd name="connsiteY1879" fmla="*/ 53501 h 511410"/>
              <a:gd name="connsiteX1880" fmla="*/ 419619 w 537636"/>
              <a:gd name="connsiteY1880" fmla="*/ 52846 h 511410"/>
              <a:gd name="connsiteX1881" fmla="*/ 419881 w 537636"/>
              <a:gd name="connsiteY1881" fmla="*/ 52452 h 511410"/>
              <a:gd name="connsiteX1882" fmla="*/ 420274 w 537636"/>
              <a:gd name="connsiteY1882" fmla="*/ 51797 h 511410"/>
              <a:gd name="connsiteX1883" fmla="*/ 420274 w 537636"/>
              <a:gd name="connsiteY1883" fmla="*/ 51141 h 511410"/>
              <a:gd name="connsiteX1884" fmla="*/ 420274 w 537636"/>
              <a:gd name="connsiteY1884" fmla="*/ 50617 h 511410"/>
              <a:gd name="connsiteX1885" fmla="*/ 421324 w 537636"/>
              <a:gd name="connsiteY1885" fmla="*/ 50617 h 511410"/>
              <a:gd name="connsiteX1886" fmla="*/ 421717 w 537636"/>
              <a:gd name="connsiteY1886" fmla="*/ 51797 h 511410"/>
              <a:gd name="connsiteX1887" fmla="*/ 422373 w 537636"/>
              <a:gd name="connsiteY1887" fmla="*/ 51797 h 511410"/>
              <a:gd name="connsiteX1888" fmla="*/ 422766 w 537636"/>
              <a:gd name="connsiteY1888" fmla="*/ 53501 h 511410"/>
              <a:gd name="connsiteX1889" fmla="*/ 424602 w 537636"/>
              <a:gd name="connsiteY1889" fmla="*/ 53239 h 511410"/>
              <a:gd name="connsiteX1890" fmla="*/ 426044 w 537636"/>
              <a:gd name="connsiteY1890" fmla="*/ 52059 h 511410"/>
              <a:gd name="connsiteX1891" fmla="*/ 426438 w 537636"/>
              <a:gd name="connsiteY1891" fmla="*/ 51797 h 511410"/>
              <a:gd name="connsiteX1892" fmla="*/ 427093 w 537636"/>
              <a:gd name="connsiteY1892" fmla="*/ 52059 h 511410"/>
              <a:gd name="connsiteX1893" fmla="*/ 427356 w 537636"/>
              <a:gd name="connsiteY1893" fmla="*/ 51797 h 511410"/>
              <a:gd name="connsiteX1894" fmla="*/ 429454 w 537636"/>
              <a:gd name="connsiteY1894" fmla="*/ 51141 h 511410"/>
              <a:gd name="connsiteX1895" fmla="*/ 431421 w 537636"/>
              <a:gd name="connsiteY1895" fmla="*/ 49961 h 511410"/>
              <a:gd name="connsiteX1896" fmla="*/ 431421 w 537636"/>
              <a:gd name="connsiteY1896" fmla="*/ 50354 h 511410"/>
              <a:gd name="connsiteX1897" fmla="*/ 431421 w 537636"/>
              <a:gd name="connsiteY1897" fmla="*/ 50617 h 511410"/>
              <a:gd name="connsiteX1898" fmla="*/ 431421 w 537636"/>
              <a:gd name="connsiteY1898" fmla="*/ 51141 h 511410"/>
              <a:gd name="connsiteX1899" fmla="*/ 430634 w 537636"/>
              <a:gd name="connsiteY1899" fmla="*/ 52059 h 511410"/>
              <a:gd name="connsiteX1900" fmla="*/ 430240 w 537636"/>
              <a:gd name="connsiteY1900" fmla="*/ 53239 h 511410"/>
              <a:gd name="connsiteX1901" fmla="*/ 429454 w 537636"/>
              <a:gd name="connsiteY1901" fmla="*/ 53501 h 511410"/>
              <a:gd name="connsiteX1902" fmla="*/ 429191 w 537636"/>
              <a:gd name="connsiteY1902" fmla="*/ 54157 h 511410"/>
              <a:gd name="connsiteX1903" fmla="*/ 428142 w 537636"/>
              <a:gd name="connsiteY1903" fmla="*/ 55600 h 511410"/>
              <a:gd name="connsiteX1904" fmla="*/ 428536 w 537636"/>
              <a:gd name="connsiteY1904" fmla="*/ 55993 h 511410"/>
              <a:gd name="connsiteX1905" fmla="*/ 428536 w 537636"/>
              <a:gd name="connsiteY1905" fmla="*/ 57042 h 511410"/>
              <a:gd name="connsiteX1906" fmla="*/ 429191 w 537636"/>
              <a:gd name="connsiteY1906" fmla="*/ 58484 h 511410"/>
              <a:gd name="connsiteX1907" fmla="*/ 427749 w 537636"/>
              <a:gd name="connsiteY1907" fmla="*/ 59534 h 511410"/>
              <a:gd name="connsiteX1908" fmla="*/ 427356 w 537636"/>
              <a:gd name="connsiteY1908" fmla="*/ 60583 h 511410"/>
              <a:gd name="connsiteX1909" fmla="*/ 429191 w 537636"/>
              <a:gd name="connsiteY1909" fmla="*/ 61631 h 511410"/>
              <a:gd name="connsiteX1910" fmla="*/ 429191 w 537636"/>
              <a:gd name="connsiteY1910" fmla="*/ 62418 h 511410"/>
              <a:gd name="connsiteX1911" fmla="*/ 429454 w 537636"/>
              <a:gd name="connsiteY1911" fmla="*/ 62681 h 511410"/>
              <a:gd name="connsiteX1912" fmla="*/ 428798 w 537636"/>
              <a:gd name="connsiteY1912" fmla="*/ 63861 h 511410"/>
              <a:gd name="connsiteX1913" fmla="*/ 428536 w 537636"/>
              <a:gd name="connsiteY1913" fmla="*/ 64516 h 511410"/>
              <a:gd name="connsiteX1914" fmla="*/ 428798 w 537636"/>
              <a:gd name="connsiteY1914" fmla="*/ 64779 h 511410"/>
              <a:gd name="connsiteX1915" fmla="*/ 431421 w 537636"/>
              <a:gd name="connsiteY1915" fmla="*/ 63336 h 511410"/>
              <a:gd name="connsiteX1916" fmla="*/ 431683 w 537636"/>
              <a:gd name="connsiteY1916" fmla="*/ 63861 h 511410"/>
              <a:gd name="connsiteX1917" fmla="*/ 432076 w 537636"/>
              <a:gd name="connsiteY1917" fmla="*/ 64516 h 511410"/>
              <a:gd name="connsiteX1918" fmla="*/ 431683 w 537636"/>
              <a:gd name="connsiteY1918" fmla="*/ 65172 h 511410"/>
              <a:gd name="connsiteX1919" fmla="*/ 432076 w 537636"/>
              <a:gd name="connsiteY1919" fmla="*/ 65959 h 511410"/>
              <a:gd name="connsiteX1920" fmla="*/ 432732 w 537636"/>
              <a:gd name="connsiteY1920" fmla="*/ 65565 h 511410"/>
              <a:gd name="connsiteX1921" fmla="*/ 432732 w 537636"/>
              <a:gd name="connsiteY1921" fmla="*/ 66877 h 511410"/>
              <a:gd name="connsiteX1922" fmla="*/ 431683 w 537636"/>
              <a:gd name="connsiteY1922" fmla="*/ 67664 h 511410"/>
              <a:gd name="connsiteX1923" fmla="*/ 431683 w 537636"/>
              <a:gd name="connsiteY1923" fmla="*/ 68713 h 511410"/>
              <a:gd name="connsiteX1924" fmla="*/ 432339 w 537636"/>
              <a:gd name="connsiteY1924" fmla="*/ 68975 h 511410"/>
              <a:gd name="connsiteX1925" fmla="*/ 432732 w 537636"/>
              <a:gd name="connsiteY1925" fmla="*/ 68713 h 511410"/>
              <a:gd name="connsiteX1926" fmla="*/ 433519 w 537636"/>
              <a:gd name="connsiteY1926" fmla="*/ 68975 h 511410"/>
              <a:gd name="connsiteX1927" fmla="*/ 433781 w 537636"/>
              <a:gd name="connsiteY1927" fmla="*/ 69762 h 511410"/>
              <a:gd name="connsiteX1928" fmla="*/ 433781 w 537636"/>
              <a:gd name="connsiteY1928" fmla="*/ 70155 h 511410"/>
              <a:gd name="connsiteX1929" fmla="*/ 433781 w 537636"/>
              <a:gd name="connsiteY1929" fmla="*/ 70417 h 511410"/>
              <a:gd name="connsiteX1930" fmla="*/ 434174 w 537636"/>
              <a:gd name="connsiteY1930" fmla="*/ 71204 h 511410"/>
              <a:gd name="connsiteX1931" fmla="*/ 435879 w 537636"/>
              <a:gd name="connsiteY1931" fmla="*/ 72647 h 511410"/>
              <a:gd name="connsiteX1932" fmla="*/ 435879 w 537636"/>
              <a:gd name="connsiteY1932" fmla="*/ 73040 h 511410"/>
              <a:gd name="connsiteX1933" fmla="*/ 436272 w 537636"/>
              <a:gd name="connsiteY1933" fmla="*/ 71860 h 511410"/>
              <a:gd name="connsiteX1934" fmla="*/ 436272 w 537636"/>
              <a:gd name="connsiteY1934" fmla="*/ 71598 h 511410"/>
              <a:gd name="connsiteX1935" fmla="*/ 437059 w 537636"/>
              <a:gd name="connsiteY1935" fmla="*/ 71204 h 511410"/>
              <a:gd name="connsiteX1936" fmla="*/ 437059 w 537636"/>
              <a:gd name="connsiteY1936" fmla="*/ 71598 h 511410"/>
              <a:gd name="connsiteX1937" fmla="*/ 437321 w 537636"/>
              <a:gd name="connsiteY1937" fmla="*/ 71204 h 511410"/>
              <a:gd name="connsiteX1938" fmla="*/ 437321 w 537636"/>
              <a:gd name="connsiteY1938" fmla="*/ 70942 h 511410"/>
              <a:gd name="connsiteX1939" fmla="*/ 437977 w 537636"/>
              <a:gd name="connsiteY1939" fmla="*/ 70155 h 511410"/>
              <a:gd name="connsiteX1940" fmla="*/ 439157 w 537636"/>
              <a:gd name="connsiteY1940" fmla="*/ 69762 h 511410"/>
              <a:gd name="connsiteX1941" fmla="*/ 439420 w 537636"/>
              <a:gd name="connsiteY1941" fmla="*/ 70417 h 511410"/>
              <a:gd name="connsiteX1942" fmla="*/ 439420 w 537636"/>
              <a:gd name="connsiteY1942" fmla="*/ 71204 h 511410"/>
              <a:gd name="connsiteX1943" fmla="*/ 439813 w 537636"/>
              <a:gd name="connsiteY1943" fmla="*/ 71204 h 511410"/>
              <a:gd name="connsiteX1944" fmla="*/ 439420 w 537636"/>
              <a:gd name="connsiteY1944" fmla="*/ 73040 h 511410"/>
              <a:gd name="connsiteX1945" fmla="*/ 439813 w 537636"/>
              <a:gd name="connsiteY1945" fmla="*/ 75138 h 511410"/>
              <a:gd name="connsiteX1946" fmla="*/ 439813 w 537636"/>
              <a:gd name="connsiteY1946" fmla="*/ 75400 h 511410"/>
              <a:gd name="connsiteX1947" fmla="*/ 439420 w 537636"/>
              <a:gd name="connsiteY1947" fmla="*/ 75794 h 511410"/>
              <a:gd name="connsiteX1948" fmla="*/ 439157 w 537636"/>
              <a:gd name="connsiteY1948" fmla="*/ 76056 h 511410"/>
              <a:gd name="connsiteX1949" fmla="*/ 439813 w 537636"/>
              <a:gd name="connsiteY1949" fmla="*/ 77236 h 511410"/>
              <a:gd name="connsiteX1950" fmla="*/ 439813 w 537636"/>
              <a:gd name="connsiteY1950" fmla="*/ 77498 h 511410"/>
              <a:gd name="connsiteX1951" fmla="*/ 439420 w 537636"/>
              <a:gd name="connsiteY1951" fmla="*/ 78285 h 511410"/>
              <a:gd name="connsiteX1952" fmla="*/ 439157 w 537636"/>
              <a:gd name="connsiteY1952" fmla="*/ 78285 h 511410"/>
              <a:gd name="connsiteX1953" fmla="*/ 438633 w 537636"/>
              <a:gd name="connsiteY1953" fmla="*/ 78679 h 511410"/>
              <a:gd name="connsiteX1954" fmla="*/ 437715 w 537636"/>
              <a:gd name="connsiteY1954" fmla="*/ 78679 h 511410"/>
              <a:gd name="connsiteX1955" fmla="*/ 437715 w 537636"/>
              <a:gd name="connsiteY1955" fmla="*/ 78941 h 511410"/>
              <a:gd name="connsiteX1956" fmla="*/ 437977 w 537636"/>
              <a:gd name="connsiteY1956" fmla="*/ 78941 h 511410"/>
              <a:gd name="connsiteX1957" fmla="*/ 437977 w 537636"/>
              <a:gd name="connsiteY1957" fmla="*/ 79728 h 511410"/>
              <a:gd name="connsiteX1958" fmla="*/ 437977 w 537636"/>
              <a:gd name="connsiteY1958" fmla="*/ 80121 h 511410"/>
              <a:gd name="connsiteX1959" fmla="*/ 437715 w 537636"/>
              <a:gd name="connsiteY1959" fmla="*/ 80121 h 511410"/>
              <a:gd name="connsiteX1960" fmla="*/ 437059 w 537636"/>
              <a:gd name="connsiteY1960" fmla="*/ 80121 h 511410"/>
              <a:gd name="connsiteX1961" fmla="*/ 437059 w 537636"/>
              <a:gd name="connsiteY1961" fmla="*/ 80383 h 511410"/>
              <a:gd name="connsiteX1962" fmla="*/ 437321 w 537636"/>
              <a:gd name="connsiteY1962" fmla="*/ 80383 h 511410"/>
              <a:gd name="connsiteX1963" fmla="*/ 437321 w 537636"/>
              <a:gd name="connsiteY1963" fmla="*/ 80777 h 511410"/>
              <a:gd name="connsiteX1964" fmla="*/ 437059 w 537636"/>
              <a:gd name="connsiteY1964" fmla="*/ 80777 h 511410"/>
              <a:gd name="connsiteX1965" fmla="*/ 437321 w 537636"/>
              <a:gd name="connsiteY1965" fmla="*/ 81039 h 511410"/>
              <a:gd name="connsiteX1966" fmla="*/ 437321 w 537636"/>
              <a:gd name="connsiteY1966" fmla="*/ 81432 h 511410"/>
              <a:gd name="connsiteX1967" fmla="*/ 437059 w 537636"/>
              <a:gd name="connsiteY1967" fmla="*/ 81432 h 511410"/>
              <a:gd name="connsiteX1968" fmla="*/ 436535 w 537636"/>
              <a:gd name="connsiteY1968" fmla="*/ 82613 h 511410"/>
              <a:gd name="connsiteX1969" fmla="*/ 436535 w 537636"/>
              <a:gd name="connsiteY1969" fmla="*/ 82875 h 511410"/>
              <a:gd name="connsiteX1970" fmla="*/ 436272 w 537636"/>
              <a:gd name="connsiteY1970" fmla="*/ 82875 h 511410"/>
              <a:gd name="connsiteX1971" fmla="*/ 436535 w 537636"/>
              <a:gd name="connsiteY1971" fmla="*/ 84055 h 511410"/>
              <a:gd name="connsiteX1972" fmla="*/ 437059 w 537636"/>
              <a:gd name="connsiteY1972" fmla="*/ 84055 h 511410"/>
              <a:gd name="connsiteX1973" fmla="*/ 437321 w 537636"/>
              <a:gd name="connsiteY1973" fmla="*/ 84317 h 511410"/>
              <a:gd name="connsiteX1974" fmla="*/ 437715 w 537636"/>
              <a:gd name="connsiteY1974" fmla="*/ 84317 h 511410"/>
              <a:gd name="connsiteX1975" fmla="*/ 437977 w 537636"/>
              <a:gd name="connsiteY1975" fmla="*/ 84317 h 511410"/>
              <a:gd name="connsiteX1976" fmla="*/ 438371 w 537636"/>
              <a:gd name="connsiteY1976" fmla="*/ 84055 h 511410"/>
              <a:gd name="connsiteX1977" fmla="*/ 438633 w 537636"/>
              <a:gd name="connsiteY1977" fmla="*/ 83662 h 511410"/>
              <a:gd name="connsiteX1978" fmla="*/ 438633 w 537636"/>
              <a:gd name="connsiteY1978" fmla="*/ 84055 h 511410"/>
              <a:gd name="connsiteX1979" fmla="*/ 438633 w 537636"/>
              <a:gd name="connsiteY1979" fmla="*/ 84317 h 511410"/>
              <a:gd name="connsiteX1980" fmla="*/ 438371 w 537636"/>
              <a:gd name="connsiteY1980" fmla="*/ 84711 h 511410"/>
              <a:gd name="connsiteX1981" fmla="*/ 439157 w 537636"/>
              <a:gd name="connsiteY1981" fmla="*/ 85760 h 511410"/>
              <a:gd name="connsiteX1982" fmla="*/ 440075 w 537636"/>
              <a:gd name="connsiteY1982" fmla="*/ 86153 h 511410"/>
              <a:gd name="connsiteX1983" fmla="*/ 440600 w 537636"/>
              <a:gd name="connsiteY1983" fmla="*/ 85760 h 511410"/>
              <a:gd name="connsiteX1984" fmla="*/ 441518 w 537636"/>
              <a:gd name="connsiteY1984" fmla="*/ 85760 h 511410"/>
              <a:gd name="connsiteX1985" fmla="*/ 441911 w 537636"/>
              <a:gd name="connsiteY1985" fmla="*/ 85497 h 511410"/>
              <a:gd name="connsiteX1986" fmla="*/ 441911 w 537636"/>
              <a:gd name="connsiteY1986" fmla="*/ 85760 h 511410"/>
              <a:gd name="connsiteX1987" fmla="*/ 442698 w 537636"/>
              <a:gd name="connsiteY1987" fmla="*/ 85760 h 511410"/>
              <a:gd name="connsiteX1988" fmla="*/ 442960 w 537636"/>
              <a:gd name="connsiteY1988" fmla="*/ 86415 h 511410"/>
              <a:gd name="connsiteX1989" fmla="*/ 443354 w 537636"/>
              <a:gd name="connsiteY1989" fmla="*/ 86415 h 511410"/>
              <a:gd name="connsiteX1990" fmla="*/ 443616 w 537636"/>
              <a:gd name="connsiteY1990" fmla="*/ 86153 h 511410"/>
              <a:gd name="connsiteX1991" fmla="*/ 444009 w 537636"/>
              <a:gd name="connsiteY1991" fmla="*/ 87071 h 511410"/>
              <a:gd name="connsiteX1992" fmla="*/ 444403 w 537636"/>
              <a:gd name="connsiteY1992" fmla="*/ 87071 h 511410"/>
              <a:gd name="connsiteX1993" fmla="*/ 444796 w 537636"/>
              <a:gd name="connsiteY1993" fmla="*/ 86809 h 511410"/>
              <a:gd name="connsiteX1994" fmla="*/ 445058 w 537636"/>
              <a:gd name="connsiteY1994" fmla="*/ 87071 h 511410"/>
              <a:gd name="connsiteX1995" fmla="*/ 445452 w 537636"/>
              <a:gd name="connsiteY1995" fmla="*/ 86809 h 511410"/>
              <a:gd name="connsiteX1996" fmla="*/ 446238 w 537636"/>
              <a:gd name="connsiteY1996" fmla="*/ 87071 h 511410"/>
              <a:gd name="connsiteX1997" fmla="*/ 446894 w 537636"/>
              <a:gd name="connsiteY1997" fmla="*/ 86415 h 511410"/>
              <a:gd name="connsiteX1998" fmla="*/ 447156 w 537636"/>
              <a:gd name="connsiteY1998" fmla="*/ 86809 h 511410"/>
              <a:gd name="connsiteX1999" fmla="*/ 447681 w 537636"/>
              <a:gd name="connsiteY1999" fmla="*/ 86415 h 511410"/>
              <a:gd name="connsiteX2000" fmla="*/ 449779 w 537636"/>
              <a:gd name="connsiteY2000" fmla="*/ 86809 h 511410"/>
              <a:gd name="connsiteX2001" fmla="*/ 450435 w 537636"/>
              <a:gd name="connsiteY2001" fmla="*/ 87071 h 511410"/>
              <a:gd name="connsiteX2002" fmla="*/ 450435 w 537636"/>
              <a:gd name="connsiteY2002" fmla="*/ 86153 h 511410"/>
              <a:gd name="connsiteX2003" fmla="*/ 451484 w 537636"/>
              <a:gd name="connsiteY2003" fmla="*/ 85760 h 511410"/>
              <a:gd name="connsiteX2004" fmla="*/ 452139 w 537636"/>
              <a:gd name="connsiteY2004" fmla="*/ 86153 h 511410"/>
              <a:gd name="connsiteX2005" fmla="*/ 453713 w 537636"/>
              <a:gd name="connsiteY2005" fmla="*/ 85760 h 511410"/>
              <a:gd name="connsiteX2006" fmla="*/ 454762 w 537636"/>
              <a:gd name="connsiteY2006" fmla="*/ 86153 h 511410"/>
              <a:gd name="connsiteX2007" fmla="*/ 455155 w 537636"/>
              <a:gd name="connsiteY2007" fmla="*/ 85497 h 511410"/>
              <a:gd name="connsiteX2008" fmla="*/ 455418 w 537636"/>
              <a:gd name="connsiteY2008" fmla="*/ 85104 h 511410"/>
              <a:gd name="connsiteX2009" fmla="*/ 456073 w 537636"/>
              <a:gd name="connsiteY2009" fmla="*/ 85104 h 511410"/>
              <a:gd name="connsiteX2010" fmla="*/ 456073 w 537636"/>
              <a:gd name="connsiteY2010" fmla="*/ 85497 h 511410"/>
              <a:gd name="connsiteX2011" fmla="*/ 456467 w 537636"/>
              <a:gd name="connsiteY2011" fmla="*/ 85497 h 511410"/>
              <a:gd name="connsiteX2012" fmla="*/ 456467 w 537636"/>
              <a:gd name="connsiteY2012" fmla="*/ 85104 h 511410"/>
              <a:gd name="connsiteX2013" fmla="*/ 456467 w 537636"/>
              <a:gd name="connsiteY2013" fmla="*/ 84711 h 511410"/>
              <a:gd name="connsiteX2014" fmla="*/ 457253 w 537636"/>
              <a:gd name="connsiteY2014" fmla="*/ 85104 h 511410"/>
              <a:gd name="connsiteX2015" fmla="*/ 457516 w 537636"/>
              <a:gd name="connsiteY2015" fmla="*/ 84711 h 511410"/>
              <a:gd name="connsiteX2016" fmla="*/ 458696 w 537636"/>
              <a:gd name="connsiteY2016" fmla="*/ 85497 h 511410"/>
              <a:gd name="connsiteX2017" fmla="*/ 459351 w 537636"/>
              <a:gd name="connsiteY2017" fmla="*/ 85760 h 511410"/>
              <a:gd name="connsiteX2018" fmla="*/ 459614 w 537636"/>
              <a:gd name="connsiteY2018" fmla="*/ 85104 h 511410"/>
              <a:gd name="connsiteX2019" fmla="*/ 460138 w 537636"/>
              <a:gd name="connsiteY2019" fmla="*/ 85497 h 511410"/>
              <a:gd name="connsiteX2020" fmla="*/ 460401 w 537636"/>
              <a:gd name="connsiteY2020" fmla="*/ 85497 h 511410"/>
              <a:gd name="connsiteX2021" fmla="*/ 460401 w 537636"/>
              <a:gd name="connsiteY2021" fmla="*/ 85104 h 511410"/>
              <a:gd name="connsiteX2022" fmla="*/ 460794 w 537636"/>
              <a:gd name="connsiteY2022" fmla="*/ 84711 h 511410"/>
              <a:gd name="connsiteX2023" fmla="*/ 461056 w 537636"/>
              <a:gd name="connsiteY2023" fmla="*/ 85104 h 511410"/>
              <a:gd name="connsiteX2024" fmla="*/ 461450 w 537636"/>
              <a:gd name="connsiteY2024" fmla="*/ 85104 h 511410"/>
              <a:gd name="connsiteX2025" fmla="*/ 462236 w 537636"/>
              <a:gd name="connsiteY2025" fmla="*/ 85497 h 511410"/>
              <a:gd name="connsiteX2026" fmla="*/ 462499 w 537636"/>
              <a:gd name="connsiteY2026" fmla="*/ 85104 h 511410"/>
              <a:gd name="connsiteX2027" fmla="*/ 463154 w 537636"/>
              <a:gd name="connsiteY2027" fmla="*/ 84711 h 511410"/>
              <a:gd name="connsiteX2028" fmla="*/ 463154 w 537636"/>
              <a:gd name="connsiteY2028" fmla="*/ 85104 h 511410"/>
              <a:gd name="connsiteX2029" fmla="*/ 464597 w 537636"/>
              <a:gd name="connsiteY2029" fmla="*/ 84711 h 511410"/>
              <a:gd name="connsiteX2030" fmla="*/ 465252 w 537636"/>
              <a:gd name="connsiteY2030" fmla="*/ 84711 h 511410"/>
              <a:gd name="connsiteX2031" fmla="*/ 465777 w 537636"/>
              <a:gd name="connsiteY2031" fmla="*/ 84711 h 511410"/>
              <a:gd name="connsiteX2032" fmla="*/ 466039 w 537636"/>
              <a:gd name="connsiteY2032" fmla="*/ 84711 h 511410"/>
              <a:gd name="connsiteX2033" fmla="*/ 467482 w 537636"/>
              <a:gd name="connsiteY2033" fmla="*/ 84055 h 511410"/>
              <a:gd name="connsiteX2034" fmla="*/ 467482 w 537636"/>
              <a:gd name="connsiteY2034" fmla="*/ 84711 h 511410"/>
              <a:gd name="connsiteX2035" fmla="*/ 467875 w 537636"/>
              <a:gd name="connsiteY2035" fmla="*/ 85104 h 511410"/>
              <a:gd name="connsiteX2036" fmla="*/ 468531 w 537636"/>
              <a:gd name="connsiteY2036" fmla="*/ 85104 h 511410"/>
              <a:gd name="connsiteX2037" fmla="*/ 469317 w 537636"/>
              <a:gd name="connsiteY2037" fmla="*/ 84711 h 511410"/>
              <a:gd name="connsiteX2038" fmla="*/ 468531 w 537636"/>
              <a:gd name="connsiteY2038" fmla="*/ 85497 h 511410"/>
              <a:gd name="connsiteX2039" fmla="*/ 469317 w 537636"/>
              <a:gd name="connsiteY2039" fmla="*/ 86153 h 511410"/>
              <a:gd name="connsiteX2040" fmla="*/ 469317 w 537636"/>
              <a:gd name="connsiteY2040" fmla="*/ 86415 h 511410"/>
              <a:gd name="connsiteX2041" fmla="*/ 469580 w 537636"/>
              <a:gd name="connsiteY2041" fmla="*/ 86153 h 511410"/>
              <a:gd name="connsiteX2042" fmla="*/ 470235 w 537636"/>
              <a:gd name="connsiteY2042" fmla="*/ 86415 h 511410"/>
              <a:gd name="connsiteX2043" fmla="*/ 470629 w 537636"/>
              <a:gd name="connsiteY2043" fmla="*/ 86415 h 511410"/>
              <a:gd name="connsiteX2044" fmla="*/ 471416 w 537636"/>
              <a:gd name="connsiteY2044" fmla="*/ 86415 h 511410"/>
              <a:gd name="connsiteX2045" fmla="*/ 472333 w 537636"/>
              <a:gd name="connsiteY2045" fmla="*/ 86809 h 511410"/>
              <a:gd name="connsiteX2046" fmla="*/ 472071 w 537636"/>
              <a:gd name="connsiteY2046" fmla="*/ 86809 h 511410"/>
              <a:gd name="connsiteX2047" fmla="*/ 472333 w 537636"/>
              <a:gd name="connsiteY2047" fmla="*/ 87071 h 511410"/>
              <a:gd name="connsiteX2048" fmla="*/ 473514 w 537636"/>
              <a:gd name="connsiteY2048" fmla="*/ 87596 h 511410"/>
              <a:gd name="connsiteX2049" fmla="*/ 473776 w 537636"/>
              <a:gd name="connsiteY2049" fmla="*/ 88251 h 511410"/>
              <a:gd name="connsiteX2050" fmla="*/ 474563 w 537636"/>
              <a:gd name="connsiteY2050" fmla="*/ 87858 h 511410"/>
              <a:gd name="connsiteX2051" fmla="*/ 474956 w 537636"/>
              <a:gd name="connsiteY2051" fmla="*/ 88251 h 511410"/>
              <a:gd name="connsiteX2052" fmla="*/ 475218 w 537636"/>
              <a:gd name="connsiteY2052" fmla="*/ 88251 h 511410"/>
              <a:gd name="connsiteX2053" fmla="*/ 475874 w 537636"/>
              <a:gd name="connsiteY2053" fmla="*/ 89038 h 511410"/>
              <a:gd name="connsiteX2054" fmla="*/ 475874 w 537636"/>
              <a:gd name="connsiteY2054" fmla="*/ 89300 h 511410"/>
              <a:gd name="connsiteX2055" fmla="*/ 476398 w 537636"/>
              <a:gd name="connsiteY2055" fmla="*/ 89956 h 511410"/>
              <a:gd name="connsiteX2056" fmla="*/ 475874 w 537636"/>
              <a:gd name="connsiteY2056" fmla="*/ 90480 h 511410"/>
              <a:gd name="connsiteX2057" fmla="*/ 475874 w 537636"/>
              <a:gd name="connsiteY2057" fmla="*/ 91136 h 511410"/>
              <a:gd name="connsiteX2058" fmla="*/ 475612 w 537636"/>
              <a:gd name="connsiteY2058" fmla="*/ 91136 h 511410"/>
              <a:gd name="connsiteX2059" fmla="*/ 474563 w 537636"/>
              <a:gd name="connsiteY2059" fmla="*/ 91792 h 511410"/>
              <a:gd name="connsiteX2060" fmla="*/ 474956 w 537636"/>
              <a:gd name="connsiteY2060" fmla="*/ 92447 h 511410"/>
              <a:gd name="connsiteX2061" fmla="*/ 475218 w 537636"/>
              <a:gd name="connsiteY2061" fmla="*/ 92841 h 511410"/>
              <a:gd name="connsiteX2062" fmla="*/ 475218 w 537636"/>
              <a:gd name="connsiteY2062" fmla="*/ 93234 h 511410"/>
              <a:gd name="connsiteX2063" fmla="*/ 475218 w 537636"/>
              <a:gd name="connsiteY2063" fmla="*/ 93496 h 511410"/>
              <a:gd name="connsiteX2064" fmla="*/ 474563 w 537636"/>
              <a:gd name="connsiteY2064" fmla="*/ 93496 h 511410"/>
              <a:gd name="connsiteX2065" fmla="*/ 474300 w 537636"/>
              <a:gd name="connsiteY2065" fmla="*/ 94152 h 511410"/>
              <a:gd name="connsiteX2066" fmla="*/ 473776 w 537636"/>
              <a:gd name="connsiteY2066" fmla="*/ 94677 h 511410"/>
              <a:gd name="connsiteX2067" fmla="*/ 474300 w 537636"/>
              <a:gd name="connsiteY2067" fmla="*/ 94677 h 511410"/>
              <a:gd name="connsiteX2068" fmla="*/ 473514 w 537636"/>
              <a:gd name="connsiteY2068" fmla="*/ 94939 h 511410"/>
              <a:gd name="connsiteX2069" fmla="*/ 473776 w 537636"/>
              <a:gd name="connsiteY2069" fmla="*/ 95595 h 511410"/>
              <a:gd name="connsiteX2070" fmla="*/ 474300 w 537636"/>
              <a:gd name="connsiteY2070" fmla="*/ 96119 h 511410"/>
              <a:gd name="connsiteX2071" fmla="*/ 474563 w 537636"/>
              <a:gd name="connsiteY2071" fmla="*/ 96775 h 511410"/>
              <a:gd name="connsiteX2072" fmla="*/ 474300 w 537636"/>
              <a:gd name="connsiteY2072" fmla="*/ 97037 h 511410"/>
              <a:gd name="connsiteX2073" fmla="*/ 473776 w 537636"/>
              <a:gd name="connsiteY2073" fmla="*/ 97430 h 511410"/>
              <a:gd name="connsiteX2074" fmla="*/ 474300 w 537636"/>
              <a:gd name="connsiteY2074" fmla="*/ 97824 h 511410"/>
              <a:gd name="connsiteX2075" fmla="*/ 473776 w 537636"/>
              <a:gd name="connsiteY2075" fmla="*/ 98479 h 511410"/>
              <a:gd name="connsiteX2076" fmla="*/ 474563 w 537636"/>
              <a:gd name="connsiteY2076" fmla="*/ 98479 h 511410"/>
              <a:gd name="connsiteX2077" fmla="*/ 475218 w 537636"/>
              <a:gd name="connsiteY2077" fmla="*/ 99135 h 511410"/>
              <a:gd name="connsiteX2078" fmla="*/ 475612 w 537636"/>
              <a:gd name="connsiteY2078" fmla="*/ 99529 h 511410"/>
              <a:gd name="connsiteX2079" fmla="*/ 475874 w 537636"/>
              <a:gd name="connsiteY2079" fmla="*/ 99529 h 511410"/>
              <a:gd name="connsiteX2080" fmla="*/ 475874 w 537636"/>
              <a:gd name="connsiteY2080" fmla="*/ 99922 h 511410"/>
              <a:gd name="connsiteX2081" fmla="*/ 476661 w 537636"/>
              <a:gd name="connsiteY2081" fmla="*/ 99135 h 511410"/>
              <a:gd name="connsiteX2082" fmla="*/ 477316 w 537636"/>
              <a:gd name="connsiteY2082" fmla="*/ 99529 h 511410"/>
              <a:gd name="connsiteX2083" fmla="*/ 477054 w 537636"/>
              <a:gd name="connsiteY2083" fmla="*/ 100315 h 511410"/>
              <a:gd name="connsiteX2084" fmla="*/ 477054 w 537636"/>
              <a:gd name="connsiteY2084" fmla="*/ 100577 h 511410"/>
              <a:gd name="connsiteX2085" fmla="*/ 477710 w 537636"/>
              <a:gd name="connsiteY2085" fmla="*/ 100971 h 511410"/>
              <a:gd name="connsiteX2086" fmla="*/ 477972 w 537636"/>
              <a:gd name="connsiteY2086" fmla="*/ 101233 h 511410"/>
              <a:gd name="connsiteX2087" fmla="*/ 478497 w 537636"/>
              <a:gd name="connsiteY2087" fmla="*/ 101758 h 511410"/>
              <a:gd name="connsiteX2088" fmla="*/ 478759 w 537636"/>
              <a:gd name="connsiteY2088" fmla="*/ 101233 h 511410"/>
              <a:gd name="connsiteX2089" fmla="*/ 479414 w 537636"/>
              <a:gd name="connsiteY2089" fmla="*/ 101758 h 511410"/>
              <a:gd name="connsiteX2090" fmla="*/ 479939 w 537636"/>
              <a:gd name="connsiteY2090" fmla="*/ 102020 h 511410"/>
              <a:gd name="connsiteX2091" fmla="*/ 480857 w 537636"/>
              <a:gd name="connsiteY2091" fmla="*/ 103462 h 511410"/>
              <a:gd name="connsiteX2092" fmla="*/ 481644 w 537636"/>
              <a:gd name="connsiteY2092" fmla="*/ 104118 h 511410"/>
              <a:gd name="connsiteX2093" fmla="*/ 482037 w 537636"/>
              <a:gd name="connsiteY2093" fmla="*/ 104118 h 511410"/>
              <a:gd name="connsiteX2094" fmla="*/ 482037 w 537636"/>
              <a:gd name="connsiteY2094" fmla="*/ 104905 h 511410"/>
              <a:gd name="connsiteX2095" fmla="*/ 483086 w 537636"/>
              <a:gd name="connsiteY2095" fmla="*/ 105954 h 511410"/>
              <a:gd name="connsiteX2096" fmla="*/ 483873 w 537636"/>
              <a:gd name="connsiteY2096" fmla="*/ 105560 h 511410"/>
              <a:gd name="connsiteX2097" fmla="*/ 484135 w 537636"/>
              <a:gd name="connsiteY2097" fmla="*/ 105560 h 511410"/>
              <a:gd name="connsiteX2098" fmla="*/ 486233 w 537636"/>
              <a:gd name="connsiteY2098" fmla="*/ 104905 h 511410"/>
              <a:gd name="connsiteX2099" fmla="*/ 486233 w 537636"/>
              <a:gd name="connsiteY2099" fmla="*/ 104118 h 511410"/>
              <a:gd name="connsiteX2100" fmla="*/ 487676 w 537636"/>
              <a:gd name="connsiteY2100" fmla="*/ 102676 h 511410"/>
              <a:gd name="connsiteX2101" fmla="*/ 488069 w 537636"/>
              <a:gd name="connsiteY2101" fmla="*/ 103200 h 511410"/>
              <a:gd name="connsiteX2102" fmla="*/ 488069 w 537636"/>
              <a:gd name="connsiteY2102" fmla="*/ 103462 h 511410"/>
              <a:gd name="connsiteX2103" fmla="*/ 488069 w 537636"/>
              <a:gd name="connsiteY2103" fmla="*/ 103856 h 511410"/>
              <a:gd name="connsiteX2104" fmla="*/ 488463 w 537636"/>
              <a:gd name="connsiteY2104" fmla="*/ 103856 h 511410"/>
              <a:gd name="connsiteX2105" fmla="*/ 490167 w 537636"/>
              <a:gd name="connsiteY2105" fmla="*/ 103462 h 511410"/>
              <a:gd name="connsiteX2106" fmla="*/ 490429 w 537636"/>
              <a:gd name="connsiteY2106" fmla="*/ 103462 h 511410"/>
              <a:gd name="connsiteX2107" fmla="*/ 491216 w 537636"/>
              <a:gd name="connsiteY2107" fmla="*/ 103462 h 511410"/>
              <a:gd name="connsiteX2108" fmla="*/ 493314 w 537636"/>
              <a:gd name="connsiteY2108" fmla="*/ 102413 h 511410"/>
              <a:gd name="connsiteX2109" fmla="*/ 493314 w 537636"/>
              <a:gd name="connsiteY2109" fmla="*/ 102020 h 511410"/>
              <a:gd name="connsiteX2110" fmla="*/ 494495 w 537636"/>
              <a:gd name="connsiteY2110" fmla="*/ 101758 h 511410"/>
              <a:gd name="connsiteX2111" fmla="*/ 494757 w 537636"/>
              <a:gd name="connsiteY2111" fmla="*/ 101758 h 511410"/>
              <a:gd name="connsiteX2112" fmla="*/ 494757 w 537636"/>
              <a:gd name="connsiteY2112" fmla="*/ 101233 h 511410"/>
              <a:gd name="connsiteX2113" fmla="*/ 495150 w 537636"/>
              <a:gd name="connsiteY2113" fmla="*/ 101233 h 511410"/>
              <a:gd name="connsiteX2114" fmla="*/ 495150 w 537636"/>
              <a:gd name="connsiteY2114" fmla="*/ 101758 h 511410"/>
              <a:gd name="connsiteX2115" fmla="*/ 495937 w 537636"/>
              <a:gd name="connsiteY2115" fmla="*/ 101758 h 511410"/>
              <a:gd name="connsiteX2116" fmla="*/ 496593 w 537636"/>
              <a:gd name="connsiteY2116" fmla="*/ 101233 h 511410"/>
              <a:gd name="connsiteX2117" fmla="*/ 498297 w 537636"/>
              <a:gd name="connsiteY2117" fmla="*/ 100971 h 511410"/>
              <a:gd name="connsiteX2118" fmla="*/ 498691 w 537636"/>
              <a:gd name="connsiteY2118" fmla="*/ 100577 h 511410"/>
              <a:gd name="connsiteX2119" fmla="*/ 499609 w 537636"/>
              <a:gd name="connsiteY2119" fmla="*/ 99922 h 511410"/>
              <a:gd name="connsiteX2120" fmla="*/ 500789 w 537636"/>
              <a:gd name="connsiteY2120" fmla="*/ 99529 h 511410"/>
              <a:gd name="connsiteX2121" fmla="*/ 501576 w 537636"/>
              <a:gd name="connsiteY2121" fmla="*/ 99529 h 511410"/>
              <a:gd name="connsiteX2122" fmla="*/ 501838 w 537636"/>
              <a:gd name="connsiteY2122" fmla="*/ 99529 h 511410"/>
              <a:gd name="connsiteX2123" fmla="*/ 502231 w 537636"/>
              <a:gd name="connsiteY2123" fmla="*/ 99529 h 511410"/>
              <a:gd name="connsiteX2124" fmla="*/ 502231 w 537636"/>
              <a:gd name="connsiteY2124" fmla="*/ 99135 h 511410"/>
              <a:gd name="connsiteX2125" fmla="*/ 502494 w 537636"/>
              <a:gd name="connsiteY2125" fmla="*/ 99135 h 511410"/>
              <a:gd name="connsiteX2126" fmla="*/ 503280 w 537636"/>
              <a:gd name="connsiteY2126" fmla="*/ 98873 h 511410"/>
              <a:gd name="connsiteX2127" fmla="*/ 504329 w 537636"/>
              <a:gd name="connsiteY2127" fmla="*/ 98873 h 511410"/>
              <a:gd name="connsiteX2128" fmla="*/ 504329 w 537636"/>
              <a:gd name="connsiteY2128" fmla="*/ 98479 h 511410"/>
              <a:gd name="connsiteX2129" fmla="*/ 504592 w 537636"/>
              <a:gd name="connsiteY2129" fmla="*/ 98479 h 511410"/>
              <a:gd name="connsiteX2130" fmla="*/ 505378 w 537636"/>
              <a:gd name="connsiteY2130" fmla="*/ 97430 h 511410"/>
              <a:gd name="connsiteX2131" fmla="*/ 505772 w 537636"/>
              <a:gd name="connsiteY2131" fmla="*/ 96381 h 511410"/>
              <a:gd name="connsiteX2132" fmla="*/ 506034 w 537636"/>
              <a:gd name="connsiteY2132" fmla="*/ 96381 h 511410"/>
              <a:gd name="connsiteX2133" fmla="*/ 506427 w 537636"/>
              <a:gd name="connsiteY2133" fmla="*/ 97037 h 511410"/>
              <a:gd name="connsiteX2134" fmla="*/ 507476 w 537636"/>
              <a:gd name="connsiteY2134" fmla="*/ 97430 h 511410"/>
              <a:gd name="connsiteX2135" fmla="*/ 507870 w 537636"/>
              <a:gd name="connsiteY2135" fmla="*/ 98217 h 511410"/>
              <a:gd name="connsiteX2136" fmla="*/ 508132 w 537636"/>
              <a:gd name="connsiteY2136" fmla="*/ 98479 h 511410"/>
              <a:gd name="connsiteX2137" fmla="*/ 508657 w 537636"/>
              <a:gd name="connsiteY2137" fmla="*/ 98873 h 511410"/>
              <a:gd name="connsiteX2138" fmla="*/ 508919 w 537636"/>
              <a:gd name="connsiteY2138" fmla="*/ 98873 h 511410"/>
              <a:gd name="connsiteX2139" fmla="*/ 508919 w 537636"/>
              <a:gd name="connsiteY2139" fmla="*/ 99135 h 511410"/>
              <a:gd name="connsiteX2140" fmla="*/ 509312 w 537636"/>
              <a:gd name="connsiteY2140" fmla="*/ 99135 h 511410"/>
              <a:gd name="connsiteX2141" fmla="*/ 509312 w 537636"/>
              <a:gd name="connsiteY2141" fmla="*/ 99529 h 511410"/>
              <a:gd name="connsiteX2142" fmla="*/ 509312 w 537636"/>
              <a:gd name="connsiteY2142" fmla="*/ 100315 h 511410"/>
              <a:gd name="connsiteX2143" fmla="*/ 509575 w 537636"/>
              <a:gd name="connsiteY2143" fmla="*/ 100577 h 511410"/>
              <a:gd name="connsiteX2144" fmla="*/ 510755 w 537636"/>
              <a:gd name="connsiteY2144" fmla="*/ 101233 h 511410"/>
              <a:gd name="connsiteX2145" fmla="*/ 511410 w 537636"/>
              <a:gd name="connsiteY2145" fmla="*/ 101233 h 511410"/>
              <a:gd name="connsiteX2146" fmla="*/ 512591 w 537636"/>
              <a:gd name="connsiteY2146" fmla="*/ 101758 h 511410"/>
              <a:gd name="connsiteX2147" fmla="*/ 512853 w 537636"/>
              <a:gd name="connsiteY2147" fmla="*/ 102413 h 511410"/>
              <a:gd name="connsiteX2148" fmla="*/ 513246 w 537636"/>
              <a:gd name="connsiteY2148" fmla="*/ 102676 h 511410"/>
              <a:gd name="connsiteX2149" fmla="*/ 514033 w 537636"/>
              <a:gd name="connsiteY2149" fmla="*/ 103462 h 511410"/>
              <a:gd name="connsiteX2150" fmla="*/ 514295 w 537636"/>
              <a:gd name="connsiteY2150" fmla="*/ 103462 h 511410"/>
              <a:gd name="connsiteX2151" fmla="*/ 514295 w 537636"/>
              <a:gd name="connsiteY2151" fmla="*/ 103856 h 511410"/>
              <a:gd name="connsiteX2152" fmla="*/ 514689 w 537636"/>
              <a:gd name="connsiteY2152" fmla="*/ 104118 h 511410"/>
              <a:gd name="connsiteX2153" fmla="*/ 514295 w 537636"/>
              <a:gd name="connsiteY2153" fmla="*/ 104118 h 511410"/>
              <a:gd name="connsiteX2154" fmla="*/ 514295 w 537636"/>
              <a:gd name="connsiteY2154" fmla="*/ 104511 h 511410"/>
              <a:gd name="connsiteX2155" fmla="*/ 514033 w 537636"/>
              <a:gd name="connsiteY2155" fmla="*/ 104511 h 511410"/>
              <a:gd name="connsiteX2156" fmla="*/ 514033 w 537636"/>
              <a:gd name="connsiteY2156" fmla="*/ 104905 h 511410"/>
              <a:gd name="connsiteX2157" fmla="*/ 514033 w 537636"/>
              <a:gd name="connsiteY2157" fmla="*/ 105298 h 511410"/>
              <a:gd name="connsiteX2158" fmla="*/ 513508 w 537636"/>
              <a:gd name="connsiteY2158" fmla="*/ 105298 h 511410"/>
              <a:gd name="connsiteX2159" fmla="*/ 512853 w 537636"/>
              <a:gd name="connsiteY2159" fmla="*/ 105298 h 511410"/>
              <a:gd name="connsiteX2160" fmla="*/ 513246 w 537636"/>
              <a:gd name="connsiteY2160" fmla="*/ 105560 h 511410"/>
              <a:gd name="connsiteX2161" fmla="*/ 512853 w 537636"/>
              <a:gd name="connsiteY2161" fmla="*/ 105954 h 511410"/>
              <a:gd name="connsiteX2162" fmla="*/ 511410 w 537636"/>
              <a:gd name="connsiteY2162" fmla="*/ 105954 h 511410"/>
              <a:gd name="connsiteX2163" fmla="*/ 511017 w 537636"/>
              <a:gd name="connsiteY2163" fmla="*/ 106216 h 511410"/>
              <a:gd name="connsiteX2164" fmla="*/ 511410 w 537636"/>
              <a:gd name="connsiteY2164" fmla="*/ 106216 h 511410"/>
              <a:gd name="connsiteX2165" fmla="*/ 511017 w 537636"/>
              <a:gd name="connsiteY2165" fmla="*/ 107396 h 511410"/>
              <a:gd name="connsiteX2166" fmla="*/ 511017 w 537636"/>
              <a:gd name="connsiteY2166" fmla="*/ 107659 h 511410"/>
              <a:gd name="connsiteX2167" fmla="*/ 511804 w 537636"/>
              <a:gd name="connsiteY2167" fmla="*/ 108052 h 511410"/>
              <a:gd name="connsiteX2168" fmla="*/ 511410 w 537636"/>
              <a:gd name="connsiteY2168" fmla="*/ 108839 h 511410"/>
              <a:gd name="connsiteX2169" fmla="*/ 509968 w 537636"/>
              <a:gd name="connsiteY2169" fmla="*/ 109757 h 511410"/>
              <a:gd name="connsiteX2170" fmla="*/ 509968 w 537636"/>
              <a:gd name="connsiteY2170" fmla="*/ 110543 h 511410"/>
              <a:gd name="connsiteX2171" fmla="*/ 511017 w 537636"/>
              <a:gd name="connsiteY2171" fmla="*/ 110281 h 511410"/>
              <a:gd name="connsiteX2172" fmla="*/ 511017 w 537636"/>
              <a:gd name="connsiteY2172" fmla="*/ 110937 h 511410"/>
              <a:gd name="connsiteX2173" fmla="*/ 512591 w 537636"/>
              <a:gd name="connsiteY2173" fmla="*/ 113035 h 511410"/>
              <a:gd name="connsiteX2174" fmla="*/ 513508 w 537636"/>
              <a:gd name="connsiteY2174" fmla="*/ 115395 h 511410"/>
              <a:gd name="connsiteX2175" fmla="*/ 514689 w 537636"/>
              <a:gd name="connsiteY2175" fmla="*/ 116182 h 511410"/>
              <a:gd name="connsiteX2176" fmla="*/ 515344 w 537636"/>
              <a:gd name="connsiteY2176" fmla="*/ 116575 h 511410"/>
              <a:gd name="connsiteX2177" fmla="*/ 515738 w 537636"/>
              <a:gd name="connsiteY2177" fmla="*/ 117362 h 511410"/>
              <a:gd name="connsiteX2178" fmla="*/ 517049 w 537636"/>
              <a:gd name="connsiteY2178" fmla="*/ 116838 h 511410"/>
              <a:gd name="connsiteX2179" fmla="*/ 516787 w 537636"/>
              <a:gd name="connsiteY2179" fmla="*/ 118280 h 511410"/>
              <a:gd name="connsiteX2180" fmla="*/ 516787 w 537636"/>
              <a:gd name="connsiteY2180" fmla="*/ 118674 h 511410"/>
              <a:gd name="connsiteX2181" fmla="*/ 516787 w 537636"/>
              <a:gd name="connsiteY2181" fmla="*/ 118936 h 511410"/>
              <a:gd name="connsiteX2182" fmla="*/ 517836 w 537636"/>
              <a:gd name="connsiteY2182" fmla="*/ 118936 h 511410"/>
              <a:gd name="connsiteX2183" fmla="*/ 518229 w 537636"/>
              <a:gd name="connsiteY2183" fmla="*/ 118936 h 511410"/>
              <a:gd name="connsiteX2184" fmla="*/ 518229 w 537636"/>
              <a:gd name="connsiteY2184" fmla="*/ 120378 h 511410"/>
              <a:gd name="connsiteX2185" fmla="*/ 517836 w 537636"/>
              <a:gd name="connsiteY2185" fmla="*/ 120378 h 511410"/>
              <a:gd name="connsiteX2186" fmla="*/ 518229 w 537636"/>
              <a:gd name="connsiteY2186" fmla="*/ 120772 h 511410"/>
              <a:gd name="connsiteX2187" fmla="*/ 518229 w 537636"/>
              <a:gd name="connsiteY2187" fmla="*/ 121034 h 511410"/>
              <a:gd name="connsiteX2188" fmla="*/ 519147 w 537636"/>
              <a:gd name="connsiteY2188" fmla="*/ 121034 h 511410"/>
              <a:gd name="connsiteX2189" fmla="*/ 519147 w 537636"/>
              <a:gd name="connsiteY2189" fmla="*/ 121821 h 511410"/>
              <a:gd name="connsiteX2190" fmla="*/ 519147 w 537636"/>
              <a:gd name="connsiteY2190" fmla="*/ 122476 h 511410"/>
              <a:gd name="connsiteX2191" fmla="*/ 520327 w 537636"/>
              <a:gd name="connsiteY2191" fmla="*/ 123001 h 511410"/>
              <a:gd name="connsiteX2192" fmla="*/ 520590 w 537636"/>
              <a:gd name="connsiteY2192" fmla="*/ 123001 h 511410"/>
              <a:gd name="connsiteX2193" fmla="*/ 520327 w 537636"/>
              <a:gd name="connsiteY2193" fmla="*/ 123657 h 511410"/>
              <a:gd name="connsiteX2194" fmla="*/ 520590 w 537636"/>
              <a:gd name="connsiteY2194" fmla="*/ 123919 h 511410"/>
              <a:gd name="connsiteX2195" fmla="*/ 520590 w 537636"/>
              <a:gd name="connsiteY2195" fmla="*/ 124312 h 511410"/>
              <a:gd name="connsiteX2196" fmla="*/ 520590 w 537636"/>
              <a:gd name="connsiteY2196" fmla="*/ 125099 h 511410"/>
              <a:gd name="connsiteX2197" fmla="*/ 521114 w 537636"/>
              <a:gd name="connsiteY2197" fmla="*/ 125755 h 511410"/>
              <a:gd name="connsiteX2198" fmla="*/ 520590 w 537636"/>
              <a:gd name="connsiteY2198" fmla="*/ 125755 h 511410"/>
              <a:gd name="connsiteX2199" fmla="*/ 521114 w 537636"/>
              <a:gd name="connsiteY2199" fmla="*/ 126410 h 511410"/>
              <a:gd name="connsiteX2200" fmla="*/ 521114 w 537636"/>
              <a:gd name="connsiteY2200" fmla="*/ 127197 h 511410"/>
              <a:gd name="connsiteX2201" fmla="*/ 521114 w 537636"/>
              <a:gd name="connsiteY2201" fmla="*/ 127853 h 511410"/>
              <a:gd name="connsiteX2202" fmla="*/ 519672 w 537636"/>
              <a:gd name="connsiteY2202" fmla="*/ 129295 h 511410"/>
              <a:gd name="connsiteX2203" fmla="*/ 520327 w 537636"/>
              <a:gd name="connsiteY2203" fmla="*/ 130082 h 511410"/>
              <a:gd name="connsiteX2204" fmla="*/ 520327 w 537636"/>
              <a:gd name="connsiteY2204" fmla="*/ 130344 h 511410"/>
              <a:gd name="connsiteX2205" fmla="*/ 520590 w 537636"/>
              <a:gd name="connsiteY2205" fmla="*/ 130344 h 511410"/>
              <a:gd name="connsiteX2206" fmla="*/ 521376 w 537636"/>
              <a:gd name="connsiteY2206" fmla="*/ 131000 h 511410"/>
              <a:gd name="connsiteX2207" fmla="*/ 520590 w 537636"/>
              <a:gd name="connsiteY2207" fmla="*/ 131787 h 511410"/>
              <a:gd name="connsiteX2208" fmla="*/ 521770 w 537636"/>
              <a:gd name="connsiteY2208" fmla="*/ 132180 h 511410"/>
              <a:gd name="connsiteX2209" fmla="*/ 521770 w 537636"/>
              <a:gd name="connsiteY2209" fmla="*/ 132442 h 511410"/>
              <a:gd name="connsiteX2210" fmla="*/ 521376 w 537636"/>
              <a:gd name="connsiteY2210" fmla="*/ 132836 h 511410"/>
              <a:gd name="connsiteX2211" fmla="*/ 521376 w 537636"/>
              <a:gd name="connsiteY2211" fmla="*/ 133098 h 511410"/>
              <a:gd name="connsiteX2212" fmla="*/ 520590 w 537636"/>
              <a:gd name="connsiteY2212" fmla="*/ 133885 h 511410"/>
              <a:gd name="connsiteX2213" fmla="*/ 520327 w 537636"/>
              <a:gd name="connsiteY2213" fmla="*/ 133491 h 511410"/>
              <a:gd name="connsiteX2214" fmla="*/ 520327 w 537636"/>
              <a:gd name="connsiteY2214" fmla="*/ 134278 h 511410"/>
              <a:gd name="connsiteX2215" fmla="*/ 519934 w 537636"/>
              <a:gd name="connsiteY2215" fmla="*/ 135458 h 511410"/>
              <a:gd name="connsiteX2216" fmla="*/ 519672 w 537636"/>
              <a:gd name="connsiteY2216" fmla="*/ 135458 h 511410"/>
              <a:gd name="connsiteX2217" fmla="*/ 518885 w 537636"/>
              <a:gd name="connsiteY2217" fmla="*/ 135721 h 511410"/>
              <a:gd name="connsiteX2218" fmla="*/ 519672 w 537636"/>
              <a:gd name="connsiteY2218" fmla="*/ 136114 h 511410"/>
              <a:gd name="connsiteX2219" fmla="*/ 519147 w 537636"/>
              <a:gd name="connsiteY2219" fmla="*/ 137163 h 511410"/>
              <a:gd name="connsiteX2220" fmla="*/ 519147 w 537636"/>
              <a:gd name="connsiteY2220" fmla="*/ 137819 h 511410"/>
              <a:gd name="connsiteX2221" fmla="*/ 518491 w 537636"/>
              <a:gd name="connsiteY2221" fmla="*/ 137819 h 511410"/>
              <a:gd name="connsiteX2222" fmla="*/ 518491 w 537636"/>
              <a:gd name="connsiteY2222" fmla="*/ 138212 h 511410"/>
              <a:gd name="connsiteX2223" fmla="*/ 518491 w 537636"/>
              <a:gd name="connsiteY2223" fmla="*/ 138474 h 511410"/>
              <a:gd name="connsiteX2224" fmla="*/ 518491 w 537636"/>
              <a:gd name="connsiteY2224" fmla="*/ 139655 h 511410"/>
              <a:gd name="connsiteX2225" fmla="*/ 518491 w 537636"/>
              <a:gd name="connsiteY2225" fmla="*/ 139917 h 511410"/>
              <a:gd name="connsiteX2226" fmla="*/ 517836 w 537636"/>
              <a:gd name="connsiteY2226" fmla="*/ 140310 h 511410"/>
              <a:gd name="connsiteX2227" fmla="*/ 517442 w 537636"/>
              <a:gd name="connsiteY2227" fmla="*/ 141752 h 511410"/>
              <a:gd name="connsiteX2228" fmla="*/ 517836 w 537636"/>
              <a:gd name="connsiteY2228" fmla="*/ 142015 h 511410"/>
              <a:gd name="connsiteX2229" fmla="*/ 518491 w 537636"/>
              <a:gd name="connsiteY2229" fmla="*/ 142015 h 511410"/>
              <a:gd name="connsiteX2230" fmla="*/ 518885 w 537636"/>
              <a:gd name="connsiteY2230" fmla="*/ 142802 h 511410"/>
              <a:gd name="connsiteX2231" fmla="*/ 518885 w 537636"/>
              <a:gd name="connsiteY2231" fmla="*/ 143195 h 511410"/>
              <a:gd name="connsiteX2232" fmla="*/ 518491 w 537636"/>
              <a:gd name="connsiteY2232" fmla="*/ 143851 h 511410"/>
              <a:gd name="connsiteX2233" fmla="*/ 518491 w 537636"/>
              <a:gd name="connsiteY2233" fmla="*/ 144900 h 511410"/>
              <a:gd name="connsiteX2234" fmla="*/ 517836 w 537636"/>
              <a:gd name="connsiteY2234" fmla="*/ 146736 h 511410"/>
              <a:gd name="connsiteX2235" fmla="*/ 518229 w 537636"/>
              <a:gd name="connsiteY2235" fmla="*/ 147391 h 511410"/>
              <a:gd name="connsiteX2236" fmla="*/ 519147 w 537636"/>
              <a:gd name="connsiteY2236" fmla="*/ 148178 h 511410"/>
              <a:gd name="connsiteX2237" fmla="*/ 519934 w 537636"/>
              <a:gd name="connsiteY2237" fmla="*/ 148178 h 511410"/>
              <a:gd name="connsiteX2238" fmla="*/ 519934 w 537636"/>
              <a:gd name="connsiteY2238" fmla="*/ 148834 h 511410"/>
              <a:gd name="connsiteX2239" fmla="*/ 522425 w 537636"/>
              <a:gd name="connsiteY2239" fmla="*/ 151194 h 511410"/>
              <a:gd name="connsiteX2240" fmla="*/ 522819 w 537636"/>
              <a:gd name="connsiteY2240" fmla="*/ 151587 h 511410"/>
              <a:gd name="connsiteX2241" fmla="*/ 523212 w 537636"/>
              <a:gd name="connsiteY2241" fmla="*/ 151981 h 511410"/>
              <a:gd name="connsiteX2242" fmla="*/ 522425 w 537636"/>
              <a:gd name="connsiteY2242" fmla="*/ 151981 h 511410"/>
              <a:gd name="connsiteX2243" fmla="*/ 522425 w 537636"/>
              <a:gd name="connsiteY2243" fmla="*/ 152374 h 511410"/>
              <a:gd name="connsiteX2244" fmla="*/ 523212 w 537636"/>
              <a:gd name="connsiteY2244" fmla="*/ 152374 h 511410"/>
              <a:gd name="connsiteX2245" fmla="*/ 523474 w 537636"/>
              <a:gd name="connsiteY2245" fmla="*/ 152636 h 511410"/>
              <a:gd name="connsiteX2246" fmla="*/ 524130 w 537636"/>
              <a:gd name="connsiteY2246" fmla="*/ 154079 h 511410"/>
              <a:gd name="connsiteX2247" fmla="*/ 523474 w 537636"/>
              <a:gd name="connsiteY2247" fmla="*/ 155521 h 511410"/>
              <a:gd name="connsiteX2248" fmla="*/ 524130 w 537636"/>
              <a:gd name="connsiteY2248" fmla="*/ 156177 h 511410"/>
              <a:gd name="connsiteX2249" fmla="*/ 526228 w 537636"/>
              <a:gd name="connsiteY2249" fmla="*/ 158275 h 511410"/>
              <a:gd name="connsiteX2250" fmla="*/ 529113 w 537636"/>
              <a:gd name="connsiteY2250" fmla="*/ 158013 h 511410"/>
              <a:gd name="connsiteX2251" fmla="*/ 530556 w 537636"/>
              <a:gd name="connsiteY2251" fmla="*/ 158275 h 511410"/>
              <a:gd name="connsiteX2252" fmla="*/ 533047 w 537636"/>
              <a:gd name="connsiteY2252" fmla="*/ 156964 h 511410"/>
              <a:gd name="connsiteX2253" fmla="*/ 534489 w 537636"/>
              <a:gd name="connsiteY2253" fmla="*/ 157357 h 511410"/>
              <a:gd name="connsiteX2254" fmla="*/ 535932 w 537636"/>
              <a:gd name="connsiteY2254" fmla="*/ 157619 h 511410"/>
              <a:gd name="connsiteX2255" fmla="*/ 537637 w 537636"/>
              <a:gd name="connsiteY2255" fmla="*/ 157619 h 511410"/>
              <a:gd name="connsiteX2256" fmla="*/ 538292 w 537636"/>
              <a:gd name="connsiteY2256" fmla="*/ 159718 h 511410"/>
              <a:gd name="connsiteX2257" fmla="*/ 538292 w 537636"/>
              <a:gd name="connsiteY2257" fmla="*/ 160373 h 511410"/>
              <a:gd name="connsiteX2258" fmla="*/ 538292 w 537636"/>
              <a:gd name="connsiteY2258" fmla="*/ 161160 h 511410"/>
              <a:gd name="connsiteX2259" fmla="*/ 537374 w 537636"/>
              <a:gd name="connsiteY2259" fmla="*/ 161553 h 511410"/>
              <a:gd name="connsiteX2260" fmla="*/ 537374 w 537636"/>
              <a:gd name="connsiteY2260" fmla="*/ 162340 h 511410"/>
              <a:gd name="connsiteX2261" fmla="*/ 537637 w 537636"/>
              <a:gd name="connsiteY2261" fmla="*/ 162996 h 511410"/>
              <a:gd name="connsiteX2262" fmla="*/ 538686 w 537636"/>
              <a:gd name="connsiteY2262" fmla="*/ 162340 h 511410"/>
              <a:gd name="connsiteX2263" fmla="*/ 539079 w 537636"/>
              <a:gd name="connsiteY2263" fmla="*/ 164438 h 511410"/>
              <a:gd name="connsiteX2264" fmla="*/ 539472 w 537636"/>
              <a:gd name="connsiteY2264" fmla="*/ 165356 h 511410"/>
              <a:gd name="connsiteX2265" fmla="*/ 538686 w 537636"/>
              <a:gd name="connsiteY2265" fmla="*/ 168241 h 511410"/>
              <a:gd name="connsiteX2266" fmla="*/ 539079 w 537636"/>
              <a:gd name="connsiteY2266" fmla="*/ 168634 h 511410"/>
              <a:gd name="connsiteX2267" fmla="*/ 539735 w 537636"/>
              <a:gd name="connsiteY2267" fmla="*/ 170077 h 511410"/>
              <a:gd name="connsiteX2268" fmla="*/ 539472 w 537636"/>
              <a:gd name="connsiteY2268" fmla="*/ 170733 h 511410"/>
              <a:gd name="connsiteX2269" fmla="*/ 539735 w 537636"/>
              <a:gd name="connsiteY2269" fmla="*/ 170733 h 511410"/>
              <a:gd name="connsiteX2270" fmla="*/ 539735 w 537636"/>
              <a:gd name="connsiteY2270" fmla="*/ 171126 h 511410"/>
              <a:gd name="connsiteX2271" fmla="*/ 540915 w 537636"/>
              <a:gd name="connsiteY2271" fmla="*/ 171782 h 511410"/>
              <a:gd name="connsiteX2272" fmla="*/ 541308 w 537636"/>
              <a:gd name="connsiteY2272" fmla="*/ 172831 h 511410"/>
              <a:gd name="connsiteX2273" fmla="*/ 540128 w 537636"/>
              <a:gd name="connsiteY2273" fmla="*/ 173093 h 511410"/>
              <a:gd name="connsiteX2274" fmla="*/ 540128 w 537636"/>
              <a:gd name="connsiteY2274" fmla="*/ 174273 h 511410"/>
              <a:gd name="connsiteX2275" fmla="*/ 539079 w 537636"/>
              <a:gd name="connsiteY2275" fmla="*/ 174535 h 511410"/>
              <a:gd name="connsiteX2276" fmla="*/ 538292 w 537636"/>
              <a:gd name="connsiteY2276" fmla="*/ 175060 h 511410"/>
              <a:gd name="connsiteX2277" fmla="*/ 537637 w 537636"/>
              <a:gd name="connsiteY2277" fmla="*/ 175716 h 511410"/>
              <a:gd name="connsiteX2278" fmla="*/ 538030 w 537636"/>
              <a:gd name="connsiteY2278" fmla="*/ 175978 h 511410"/>
              <a:gd name="connsiteX2279" fmla="*/ 538292 w 537636"/>
              <a:gd name="connsiteY2279" fmla="*/ 175978 h 511410"/>
              <a:gd name="connsiteX2280" fmla="*/ 539735 w 537636"/>
              <a:gd name="connsiteY2280" fmla="*/ 177158 h 511410"/>
              <a:gd name="connsiteX2281" fmla="*/ 540128 w 537636"/>
              <a:gd name="connsiteY2281" fmla="*/ 177420 h 511410"/>
              <a:gd name="connsiteX2282" fmla="*/ 540128 w 537636"/>
              <a:gd name="connsiteY2282" fmla="*/ 177813 h 511410"/>
              <a:gd name="connsiteX2283" fmla="*/ 539735 w 537636"/>
              <a:gd name="connsiteY2283" fmla="*/ 178469 h 511410"/>
              <a:gd name="connsiteX2284" fmla="*/ 539079 w 537636"/>
              <a:gd name="connsiteY2284" fmla="*/ 178469 h 511410"/>
              <a:gd name="connsiteX2285" fmla="*/ 538686 w 537636"/>
              <a:gd name="connsiteY2285" fmla="*/ 178863 h 511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</a:cxnLst>
            <a:rect l="l" t="t" r="r" b="b"/>
            <a:pathLst>
              <a:path w="537636" h="511410">
                <a:moveTo>
                  <a:pt x="539472" y="180174"/>
                </a:moveTo>
                <a:lnTo>
                  <a:pt x="537374" y="183452"/>
                </a:lnTo>
                <a:lnTo>
                  <a:pt x="535932" y="186337"/>
                </a:lnTo>
                <a:lnTo>
                  <a:pt x="526228" y="191976"/>
                </a:lnTo>
                <a:lnTo>
                  <a:pt x="523474" y="191714"/>
                </a:lnTo>
                <a:lnTo>
                  <a:pt x="521114" y="192631"/>
                </a:lnTo>
                <a:lnTo>
                  <a:pt x="521114" y="193811"/>
                </a:lnTo>
                <a:lnTo>
                  <a:pt x="524917" y="195910"/>
                </a:lnTo>
                <a:lnTo>
                  <a:pt x="524130" y="199713"/>
                </a:lnTo>
                <a:lnTo>
                  <a:pt x="525966" y="199713"/>
                </a:lnTo>
                <a:lnTo>
                  <a:pt x="529113" y="201155"/>
                </a:lnTo>
                <a:lnTo>
                  <a:pt x="529506" y="202991"/>
                </a:lnTo>
                <a:lnTo>
                  <a:pt x="528457" y="206138"/>
                </a:lnTo>
                <a:lnTo>
                  <a:pt x="527015" y="207318"/>
                </a:lnTo>
                <a:lnTo>
                  <a:pt x="527015" y="209416"/>
                </a:lnTo>
                <a:lnTo>
                  <a:pt x="528851" y="215055"/>
                </a:lnTo>
                <a:lnTo>
                  <a:pt x="526753" y="216759"/>
                </a:lnTo>
                <a:lnTo>
                  <a:pt x="524917" y="221480"/>
                </a:lnTo>
                <a:lnTo>
                  <a:pt x="527015" y="222792"/>
                </a:lnTo>
                <a:lnTo>
                  <a:pt x="527671" y="224496"/>
                </a:lnTo>
                <a:lnTo>
                  <a:pt x="529113" y="224890"/>
                </a:lnTo>
                <a:lnTo>
                  <a:pt x="530293" y="227119"/>
                </a:lnTo>
                <a:lnTo>
                  <a:pt x="531211" y="227775"/>
                </a:lnTo>
                <a:lnTo>
                  <a:pt x="528457" y="229217"/>
                </a:lnTo>
                <a:lnTo>
                  <a:pt x="527408" y="230659"/>
                </a:lnTo>
                <a:lnTo>
                  <a:pt x="525966" y="231577"/>
                </a:lnTo>
                <a:lnTo>
                  <a:pt x="529113" y="232233"/>
                </a:lnTo>
                <a:lnTo>
                  <a:pt x="529113" y="233413"/>
                </a:lnTo>
                <a:lnTo>
                  <a:pt x="529900" y="234462"/>
                </a:lnTo>
                <a:lnTo>
                  <a:pt x="528195" y="235118"/>
                </a:lnTo>
                <a:lnTo>
                  <a:pt x="523868" y="233020"/>
                </a:lnTo>
                <a:lnTo>
                  <a:pt x="520327" y="232757"/>
                </a:lnTo>
                <a:lnTo>
                  <a:pt x="518229" y="230659"/>
                </a:lnTo>
                <a:lnTo>
                  <a:pt x="514951" y="235118"/>
                </a:lnTo>
                <a:lnTo>
                  <a:pt x="512591" y="236560"/>
                </a:lnTo>
                <a:lnTo>
                  <a:pt x="512066" y="240494"/>
                </a:lnTo>
                <a:lnTo>
                  <a:pt x="511410" y="240101"/>
                </a:lnTo>
                <a:lnTo>
                  <a:pt x="510755" y="240101"/>
                </a:lnTo>
                <a:lnTo>
                  <a:pt x="509968" y="240101"/>
                </a:lnTo>
                <a:lnTo>
                  <a:pt x="509312" y="240494"/>
                </a:lnTo>
                <a:lnTo>
                  <a:pt x="509312" y="242592"/>
                </a:lnTo>
                <a:lnTo>
                  <a:pt x="507870" y="244035"/>
                </a:lnTo>
                <a:lnTo>
                  <a:pt x="507214" y="245215"/>
                </a:lnTo>
                <a:lnTo>
                  <a:pt x="502494" y="246657"/>
                </a:lnTo>
                <a:lnTo>
                  <a:pt x="502494" y="246920"/>
                </a:lnTo>
                <a:lnTo>
                  <a:pt x="501838" y="246920"/>
                </a:lnTo>
                <a:lnTo>
                  <a:pt x="497511" y="248362"/>
                </a:lnTo>
                <a:lnTo>
                  <a:pt x="496855" y="247969"/>
                </a:lnTo>
                <a:lnTo>
                  <a:pt x="496593" y="248362"/>
                </a:lnTo>
                <a:lnTo>
                  <a:pt x="495937" y="248755"/>
                </a:lnTo>
                <a:lnTo>
                  <a:pt x="495150" y="248362"/>
                </a:lnTo>
                <a:lnTo>
                  <a:pt x="494757" y="247575"/>
                </a:lnTo>
                <a:lnTo>
                  <a:pt x="493839" y="247969"/>
                </a:lnTo>
                <a:lnTo>
                  <a:pt x="493052" y="247575"/>
                </a:lnTo>
                <a:lnTo>
                  <a:pt x="492396" y="247969"/>
                </a:lnTo>
                <a:lnTo>
                  <a:pt x="493839" y="249673"/>
                </a:lnTo>
                <a:lnTo>
                  <a:pt x="496199" y="251116"/>
                </a:lnTo>
                <a:lnTo>
                  <a:pt x="496593" y="251771"/>
                </a:lnTo>
                <a:lnTo>
                  <a:pt x="497904" y="252296"/>
                </a:lnTo>
                <a:lnTo>
                  <a:pt x="497904" y="252952"/>
                </a:lnTo>
                <a:lnTo>
                  <a:pt x="499346" y="254001"/>
                </a:lnTo>
                <a:lnTo>
                  <a:pt x="497904" y="255443"/>
                </a:lnTo>
                <a:lnTo>
                  <a:pt x="498297" y="256754"/>
                </a:lnTo>
                <a:lnTo>
                  <a:pt x="497904" y="257934"/>
                </a:lnTo>
                <a:lnTo>
                  <a:pt x="499346" y="260033"/>
                </a:lnTo>
                <a:lnTo>
                  <a:pt x="499609" y="261082"/>
                </a:lnTo>
                <a:lnTo>
                  <a:pt x="500133" y="261475"/>
                </a:lnTo>
                <a:lnTo>
                  <a:pt x="500395" y="262131"/>
                </a:lnTo>
                <a:lnTo>
                  <a:pt x="500395" y="262918"/>
                </a:lnTo>
                <a:lnTo>
                  <a:pt x="499346" y="263573"/>
                </a:lnTo>
                <a:lnTo>
                  <a:pt x="499346" y="264229"/>
                </a:lnTo>
                <a:lnTo>
                  <a:pt x="499346" y="265278"/>
                </a:lnTo>
                <a:lnTo>
                  <a:pt x="498691" y="265671"/>
                </a:lnTo>
                <a:lnTo>
                  <a:pt x="498691" y="267376"/>
                </a:lnTo>
                <a:lnTo>
                  <a:pt x="498953" y="268556"/>
                </a:lnTo>
                <a:lnTo>
                  <a:pt x="498691" y="269867"/>
                </a:lnTo>
                <a:lnTo>
                  <a:pt x="497904" y="270654"/>
                </a:lnTo>
                <a:lnTo>
                  <a:pt x="497511" y="270261"/>
                </a:lnTo>
                <a:lnTo>
                  <a:pt x="496855" y="270261"/>
                </a:lnTo>
                <a:lnTo>
                  <a:pt x="496199" y="268163"/>
                </a:lnTo>
                <a:lnTo>
                  <a:pt x="495150" y="267114"/>
                </a:lnTo>
                <a:lnTo>
                  <a:pt x="493052" y="267376"/>
                </a:lnTo>
                <a:lnTo>
                  <a:pt x="491872" y="268163"/>
                </a:lnTo>
                <a:lnTo>
                  <a:pt x="491872" y="271572"/>
                </a:lnTo>
                <a:lnTo>
                  <a:pt x="492396" y="272752"/>
                </a:lnTo>
                <a:lnTo>
                  <a:pt x="493052" y="273539"/>
                </a:lnTo>
                <a:lnTo>
                  <a:pt x="493314" y="274457"/>
                </a:lnTo>
                <a:lnTo>
                  <a:pt x="493314" y="275244"/>
                </a:lnTo>
                <a:lnTo>
                  <a:pt x="491872" y="276293"/>
                </a:lnTo>
                <a:lnTo>
                  <a:pt x="491610" y="276293"/>
                </a:lnTo>
                <a:lnTo>
                  <a:pt x="491216" y="276293"/>
                </a:lnTo>
                <a:lnTo>
                  <a:pt x="490429" y="276555"/>
                </a:lnTo>
                <a:lnTo>
                  <a:pt x="490167" y="276293"/>
                </a:lnTo>
                <a:lnTo>
                  <a:pt x="490167" y="276949"/>
                </a:lnTo>
                <a:lnTo>
                  <a:pt x="490429" y="276949"/>
                </a:lnTo>
                <a:lnTo>
                  <a:pt x="490167" y="277735"/>
                </a:lnTo>
                <a:lnTo>
                  <a:pt x="488856" y="276555"/>
                </a:lnTo>
                <a:lnTo>
                  <a:pt x="486758" y="275637"/>
                </a:lnTo>
                <a:lnTo>
                  <a:pt x="486758" y="276293"/>
                </a:lnTo>
                <a:lnTo>
                  <a:pt x="486233" y="276555"/>
                </a:lnTo>
                <a:lnTo>
                  <a:pt x="486233" y="277342"/>
                </a:lnTo>
                <a:lnTo>
                  <a:pt x="485578" y="277342"/>
                </a:lnTo>
                <a:lnTo>
                  <a:pt x="484529" y="276555"/>
                </a:lnTo>
                <a:lnTo>
                  <a:pt x="483873" y="276293"/>
                </a:lnTo>
                <a:lnTo>
                  <a:pt x="483086" y="276555"/>
                </a:lnTo>
                <a:lnTo>
                  <a:pt x="480857" y="276949"/>
                </a:lnTo>
                <a:lnTo>
                  <a:pt x="480201" y="276293"/>
                </a:lnTo>
                <a:lnTo>
                  <a:pt x="477972" y="276555"/>
                </a:lnTo>
                <a:lnTo>
                  <a:pt x="476398" y="275900"/>
                </a:lnTo>
                <a:lnTo>
                  <a:pt x="475612" y="276555"/>
                </a:lnTo>
                <a:lnTo>
                  <a:pt x="473120" y="276949"/>
                </a:lnTo>
                <a:lnTo>
                  <a:pt x="472071" y="278391"/>
                </a:lnTo>
                <a:lnTo>
                  <a:pt x="470891" y="277342"/>
                </a:lnTo>
                <a:lnTo>
                  <a:pt x="469973" y="277735"/>
                </a:lnTo>
                <a:lnTo>
                  <a:pt x="469973" y="278653"/>
                </a:lnTo>
                <a:lnTo>
                  <a:pt x="469317" y="279834"/>
                </a:lnTo>
                <a:lnTo>
                  <a:pt x="469580" y="280620"/>
                </a:lnTo>
                <a:lnTo>
                  <a:pt x="469580" y="281276"/>
                </a:lnTo>
                <a:lnTo>
                  <a:pt x="468137" y="281538"/>
                </a:lnTo>
                <a:lnTo>
                  <a:pt x="466433" y="283374"/>
                </a:lnTo>
                <a:lnTo>
                  <a:pt x="467219" y="284423"/>
                </a:lnTo>
                <a:lnTo>
                  <a:pt x="467219" y="285079"/>
                </a:lnTo>
                <a:lnTo>
                  <a:pt x="467482" y="285472"/>
                </a:lnTo>
                <a:lnTo>
                  <a:pt x="468137" y="286259"/>
                </a:lnTo>
                <a:lnTo>
                  <a:pt x="468531" y="286915"/>
                </a:lnTo>
                <a:lnTo>
                  <a:pt x="468137" y="287701"/>
                </a:lnTo>
                <a:lnTo>
                  <a:pt x="467482" y="287964"/>
                </a:lnTo>
                <a:lnTo>
                  <a:pt x="467482" y="288357"/>
                </a:lnTo>
                <a:lnTo>
                  <a:pt x="467875" y="289013"/>
                </a:lnTo>
                <a:lnTo>
                  <a:pt x="468137" y="289406"/>
                </a:lnTo>
                <a:lnTo>
                  <a:pt x="468137" y="290455"/>
                </a:lnTo>
                <a:lnTo>
                  <a:pt x="467219" y="291898"/>
                </a:lnTo>
                <a:lnTo>
                  <a:pt x="466039" y="292553"/>
                </a:lnTo>
                <a:lnTo>
                  <a:pt x="463154" y="293996"/>
                </a:lnTo>
                <a:lnTo>
                  <a:pt x="456860" y="291111"/>
                </a:lnTo>
                <a:lnTo>
                  <a:pt x="455155" y="291111"/>
                </a:lnTo>
                <a:lnTo>
                  <a:pt x="452533" y="289013"/>
                </a:lnTo>
                <a:lnTo>
                  <a:pt x="446238" y="292553"/>
                </a:lnTo>
                <a:lnTo>
                  <a:pt x="441518" y="296094"/>
                </a:lnTo>
                <a:lnTo>
                  <a:pt x="441518" y="294782"/>
                </a:lnTo>
                <a:lnTo>
                  <a:pt x="440862" y="293996"/>
                </a:lnTo>
                <a:lnTo>
                  <a:pt x="440075" y="297536"/>
                </a:lnTo>
                <a:lnTo>
                  <a:pt x="440862" y="298979"/>
                </a:lnTo>
                <a:lnTo>
                  <a:pt x="439420" y="298979"/>
                </a:lnTo>
                <a:lnTo>
                  <a:pt x="436272" y="297929"/>
                </a:lnTo>
                <a:lnTo>
                  <a:pt x="436272" y="298716"/>
                </a:lnTo>
                <a:lnTo>
                  <a:pt x="434437" y="298192"/>
                </a:lnTo>
                <a:lnTo>
                  <a:pt x="433125" y="300159"/>
                </a:lnTo>
                <a:lnTo>
                  <a:pt x="430634" y="300421"/>
                </a:lnTo>
                <a:lnTo>
                  <a:pt x="430896" y="301470"/>
                </a:lnTo>
                <a:lnTo>
                  <a:pt x="428142" y="302519"/>
                </a:lnTo>
                <a:lnTo>
                  <a:pt x="427356" y="303568"/>
                </a:lnTo>
                <a:lnTo>
                  <a:pt x="426044" y="304617"/>
                </a:lnTo>
                <a:lnTo>
                  <a:pt x="421979" y="304355"/>
                </a:lnTo>
                <a:lnTo>
                  <a:pt x="421717" y="304617"/>
                </a:lnTo>
                <a:lnTo>
                  <a:pt x="420668" y="304617"/>
                </a:lnTo>
                <a:lnTo>
                  <a:pt x="420668" y="304355"/>
                </a:lnTo>
                <a:lnTo>
                  <a:pt x="417521" y="304617"/>
                </a:lnTo>
                <a:lnTo>
                  <a:pt x="417521" y="305273"/>
                </a:lnTo>
                <a:lnTo>
                  <a:pt x="416996" y="305273"/>
                </a:lnTo>
                <a:lnTo>
                  <a:pt x="416734" y="305797"/>
                </a:lnTo>
                <a:lnTo>
                  <a:pt x="416078" y="306060"/>
                </a:lnTo>
                <a:lnTo>
                  <a:pt x="415685" y="305797"/>
                </a:lnTo>
                <a:lnTo>
                  <a:pt x="414898" y="305797"/>
                </a:lnTo>
                <a:lnTo>
                  <a:pt x="414898" y="304617"/>
                </a:lnTo>
                <a:lnTo>
                  <a:pt x="412800" y="305797"/>
                </a:lnTo>
                <a:lnTo>
                  <a:pt x="412800" y="306715"/>
                </a:lnTo>
                <a:lnTo>
                  <a:pt x="412538" y="307109"/>
                </a:lnTo>
                <a:lnTo>
                  <a:pt x="412144" y="307896"/>
                </a:lnTo>
                <a:lnTo>
                  <a:pt x="411882" y="307502"/>
                </a:lnTo>
                <a:lnTo>
                  <a:pt x="411358" y="308158"/>
                </a:lnTo>
                <a:lnTo>
                  <a:pt x="410440" y="309207"/>
                </a:lnTo>
                <a:lnTo>
                  <a:pt x="404277" y="308813"/>
                </a:lnTo>
                <a:lnTo>
                  <a:pt x="404014" y="308158"/>
                </a:lnTo>
                <a:lnTo>
                  <a:pt x="403359" y="308158"/>
                </a:lnTo>
                <a:lnTo>
                  <a:pt x="401916" y="306060"/>
                </a:lnTo>
                <a:lnTo>
                  <a:pt x="400080" y="304617"/>
                </a:lnTo>
                <a:lnTo>
                  <a:pt x="399818" y="304355"/>
                </a:lnTo>
                <a:lnTo>
                  <a:pt x="397195" y="305011"/>
                </a:lnTo>
                <a:lnTo>
                  <a:pt x="396933" y="305797"/>
                </a:lnTo>
                <a:lnTo>
                  <a:pt x="396933" y="306060"/>
                </a:lnTo>
                <a:lnTo>
                  <a:pt x="396540" y="306453"/>
                </a:lnTo>
                <a:lnTo>
                  <a:pt x="394442" y="305797"/>
                </a:lnTo>
                <a:lnTo>
                  <a:pt x="392606" y="305273"/>
                </a:lnTo>
                <a:lnTo>
                  <a:pt x="392606" y="304617"/>
                </a:lnTo>
                <a:lnTo>
                  <a:pt x="392344" y="304355"/>
                </a:lnTo>
                <a:lnTo>
                  <a:pt x="391163" y="305011"/>
                </a:lnTo>
                <a:lnTo>
                  <a:pt x="390377" y="305011"/>
                </a:lnTo>
                <a:lnTo>
                  <a:pt x="390114" y="305011"/>
                </a:lnTo>
                <a:lnTo>
                  <a:pt x="389459" y="305273"/>
                </a:lnTo>
                <a:lnTo>
                  <a:pt x="389065" y="305011"/>
                </a:lnTo>
                <a:lnTo>
                  <a:pt x="388672" y="304617"/>
                </a:lnTo>
                <a:lnTo>
                  <a:pt x="388016" y="303830"/>
                </a:lnTo>
                <a:lnTo>
                  <a:pt x="387623" y="304355"/>
                </a:lnTo>
                <a:lnTo>
                  <a:pt x="386574" y="305797"/>
                </a:lnTo>
                <a:lnTo>
                  <a:pt x="387361" y="305797"/>
                </a:lnTo>
                <a:lnTo>
                  <a:pt x="386967" y="307109"/>
                </a:lnTo>
                <a:lnTo>
                  <a:pt x="385918" y="306715"/>
                </a:lnTo>
                <a:lnTo>
                  <a:pt x="385918" y="307109"/>
                </a:lnTo>
                <a:lnTo>
                  <a:pt x="385918" y="307502"/>
                </a:lnTo>
                <a:lnTo>
                  <a:pt x="386180" y="307896"/>
                </a:lnTo>
                <a:lnTo>
                  <a:pt x="385525" y="309207"/>
                </a:lnTo>
                <a:lnTo>
                  <a:pt x="385263" y="310649"/>
                </a:lnTo>
                <a:lnTo>
                  <a:pt x="384738" y="310649"/>
                </a:lnTo>
                <a:lnTo>
                  <a:pt x="383296" y="311436"/>
                </a:lnTo>
                <a:lnTo>
                  <a:pt x="383296" y="311698"/>
                </a:lnTo>
                <a:lnTo>
                  <a:pt x="383820" y="312092"/>
                </a:lnTo>
                <a:lnTo>
                  <a:pt x="383296" y="312354"/>
                </a:lnTo>
                <a:lnTo>
                  <a:pt x="383820" y="313141"/>
                </a:lnTo>
                <a:lnTo>
                  <a:pt x="383033" y="313796"/>
                </a:lnTo>
                <a:lnTo>
                  <a:pt x="382378" y="314190"/>
                </a:lnTo>
                <a:lnTo>
                  <a:pt x="381591" y="315239"/>
                </a:lnTo>
                <a:lnTo>
                  <a:pt x="382378" y="315632"/>
                </a:lnTo>
                <a:lnTo>
                  <a:pt x="382640" y="315632"/>
                </a:lnTo>
                <a:lnTo>
                  <a:pt x="384738" y="315632"/>
                </a:lnTo>
                <a:lnTo>
                  <a:pt x="385525" y="315239"/>
                </a:lnTo>
                <a:lnTo>
                  <a:pt x="385263" y="316288"/>
                </a:lnTo>
                <a:lnTo>
                  <a:pt x="385263" y="316681"/>
                </a:lnTo>
                <a:lnTo>
                  <a:pt x="385525" y="316681"/>
                </a:lnTo>
                <a:lnTo>
                  <a:pt x="384738" y="317075"/>
                </a:lnTo>
                <a:lnTo>
                  <a:pt x="384738" y="317730"/>
                </a:lnTo>
                <a:lnTo>
                  <a:pt x="384082" y="317992"/>
                </a:lnTo>
                <a:lnTo>
                  <a:pt x="384082" y="318779"/>
                </a:lnTo>
                <a:lnTo>
                  <a:pt x="384738" y="319435"/>
                </a:lnTo>
                <a:lnTo>
                  <a:pt x="385263" y="320222"/>
                </a:lnTo>
                <a:lnTo>
                  <a:pt x="384476" y="320222"/>
                </a:lnTo>
                <a:lnTo>
                  <a:pt x="384082" y="320877"/>
                </a:lnTo>
                <a:lnTo>
                  <a:pt x="384476" y="322058"/>
                </a:lnTo>
                <a:lnTo>
                  <a:pt x="386574" y="324418"/>
                </a:lnTo>
                <a:lnTo>
                  <a:pt x="386574" y="325598"/>
                </a:lnTo>
                <a:lnTo>
                  <a:pt x="385263" y="325860"/>
                </a:lnTo>
                <a:lnTo>
                  <a:pt x="385918" y="326516"/>
                </a:lnTo>
                <a:lnTo>
                  <a:pt x="385525" y="330450"/>
                </a:lnTo>
                <a:lnTo>
                  <a:pt x="384082" y="330057"/>
                </a:lnTo>
                <a:lnTo>
                  <a:pt x="383820" y="330450"/>
                </a:lnTo>
                <a:lnTo>
                  <a:pt x="383296" y="330712"/>
                </a:lnTo>
                <a:lnTo>
                  <a:pt x="380542" y="333990"/>
                </a:lnTo>
                <a:lnTo>
                  <a:pt x="380935" y="335433"/>
                </a:lnTo>
                <a:lnTo>
                  <a:pt x="380542" y="335695"/>
                </a:lnTo>
                <a:lnTo>
                  <a:pt x="380542" y="336089"/>
                </a:lnTo>
                <a:lnTo>
                  <a:pt x="380280" y="337793"/>
                </a:lnTo>
                <a:lnTo>
                  <a:pt x="380542" y="338580"/>
                </a:lnTo>
                <a:lnTo>
                  <a:pt x="380542" y="339236"/>
                </a:lnTo>
                <a:lnTo>
                  <a:pt x="380935" y="339760"/>
                </a:lnTo>
                <a:lnTo>
                  <a:pt x="381197" y="341072"/>
                </a:lnTo>
                <a:lnTo>
                  <a:pt x="381591" y="341465"/>
                </a:lnTo>
                <a:lnTo>
                  <a:pt x="381591" y="342514"/>
                </a:lnTo>
                <a:lnTo>
                  <a:pt x="381197" y="342514"/>
                </a:lnTo>
                <a:lnTo>
                  <a:pt x="380935" y="343170"/>
                </a:lnTo>
                <a:lnTo>
                  <a:pt x="379624" y="344219"/>
                </a:lnTo>
                <a:lnTo>
                  <a:pt x="378181" y="344874"/>
                </a:lnTo>
                <a:lnTo>
                  <a:pt x="375297" y="346317"/>
                </a:lnTo>
                <a:lnTo>
                  <a:pt x="373854" y="346841"/>
                </a:lnTo>
                <a:lnTo>
                  <a:pt x="373461" y="346841"/>
                </a:lnTo>
                <a:lnTo>
                  <a:pt x="373199" y="347759"/>
                </a:lnTo>
                <a:lnTo>
                  <a:pt x="372805" y="348153"/>
                </a:lnTo>
                <a:lnTo>
                  <a:pt x="372543" y="348939"/>
                </a:lnTo>
                <a:lnTo>
                  <a:pt x="372018" y="348939"/>
                </a:lnTo>
                <a:lnTo>
                  <a:pt x="371756" y="348939"/>
                </a:lnTo>
                <a:lnTo>
                  <a:pt x="370707" y="348153"/>
                </a:lnTo>
                <a:lnTo>
                  <a:pt x="370314" y="348153"/>
                </a:lnTo>
                <a:lnTo>
                  <a:pt x="369920" y="347759"/>
                </a:lnTo>
                <a:lnTo>
                  <a:pt x="369002" y="347759"/>
                </a:lnTo>
                <a:lnTo>
                  <a:pt x="368216" y="346841"/>
                </a:lnTo>
                <a:lnTo>
                  <a:pt x="366773" y="347759"/>
                </a:lnTo>
                <a:lnTo>
                  <a:pt x="366117" y="348546"/>
                </a:lnTo>
                <a:lnTo>
                  <a:pt x="365462" y="348939"/>
                </a:lnTo>
                <a:lnTo>
                  <a:pt x="365462" y="349595"/>
                </a:lnTo>
                <a:lnTo>
                  <a:pt x="364675" y="349595"/>
                </a:lnTo>
                <a:lnTo>
                  <a:pt x="364282" y="349202"/>
                </a:lnTo>
                <a:lnTo>
                  <a:pt x="362839" y="348939"/>
                </a:lnTo>
                <a:lnTo>
                  <a:pt x="361790" y="349202"/>
                </a:lnTo>
                <a:lnTo>
                  <a:pt x="359561" y="351038"/>
                </a:lnTo>
                <a:lnTo>
                  <a:pt x="358905" y="352480"/>
                </a:lnTo>
                <a:lnTo>
                  <a:pt x="358250" y="352873"/>
                </a:lnTo>
                <a:lnTo>
                  <a:pt x="357201" y="352873"/>
                </a:lnTo>
                <a:lnTo>
                  <a:pt x="353004" y="354316"/>
                </a:lnTo>
                <a:lnTo>
                  <a:pt x="351169" y="354578"/>
                </a:lnTo>
                <a:lnTo>
                  <a:pt x="349726" y="354578"/>
                </a:lnTo>
                <a:lnTo>
                  <a:pt x="348939" y="355234"/>
                </a:lnTo>
                <a:lnTo>
                  <a:pt x="347628" y="355234"/>
                </a:lnTo>
                <a:lnTo>
                  <a:pt x="346841" y="354578"/>
                </a:lnTo>
                <a:lnTo>
                  <a:pt x="346579" y="354971"/>
                </a:lnTo>
                <a:lnTo>
                  <a:pt x="345923" y="356021"/>
                </a:lnTo>
                <a:lnTo>
                  <a:pt x="344481" y="356021"/>
                </a:lnTo>
                <a:lnTo>
                  <a:pt x="344087" y="356414"/>
                </a:lnTo>
                <a:lnTo>
                  <a:pt x="343301" y="356021"/>
                </a:lnTo>
                <a:lnTo>
                  <a:pt x="342645" y="354578"/>
                </a:lnTo>
                <a:lnTo>
                  <a:pt x="342383" y="354578"/>
                </a:lnTo>
                <a:lnTo>
                  <a:pt x="342383" y="354971"/>
                </a:lnTo>
                <a:lnTo>
                  <a:pt x="340940" y="354971"/>
                </a:lnTo>
                <a:lnTo>
                  <a:pt x="338449" y="354578"/>
                </a:lnTo>
                <a:lnTo>
                  <a:pt x="338055" y="354316"/>
                </a:lnTo>
                <a:lnTo>
                  <a:pt x="337006" y="354316"/>
                </a:lnTo>
                <a:lnTo>
                  <a:pt x="334121" y="354316"/>
                </a:lnTo>
                <a:lnTo>
                  <a:pt x="333466" y="354578"/>
                </a:lnTo>
                <a:lnTo>
                  <a:pt x="332679" y="354578"/>
                </a:lnTo>
                <a:lnTo>
                  <a:pt x="332023" y="354971"/>
                </a:lnTo>
                <a:lnTo>
                  <a:pt x="331368" y="354578"/>
                </a:lnTo>
                <a:lnTo>
                  <a:pt x="330581" y="354578"/>
                </a:lnTo>
                <a:lnTo>
                  <a:pt x="329401" y="354578"/>
                </a:lnTo>
                <a:lnTo>
                  <a:pt x="329401" y="355627"/>
                </a:lnTo>
                <a:lnTo>
                  <a:pt x="329139" y="356414"/>
                </a:lnTo>
                <a:lnTo>
                  <a:pt x="327827" y="356676"/>
                </a:lnTo>
                <a:lnTo>
                  <a:pt x="327827" y="350251"/>
                </a:lnTo>
                <a:lnTo>
                  <a:pt x="328089" y="345661"/>
                </a:lnTo>
                <a:lnTo>
                  <a:pt x="328089" y="342776"/>
                </a:lnTo>
                <a:lnTo>
                  <a:pt x="327827" y="341465"/>
                </a:lnTo>
                <a:lnTo>
                  <a:pt x="325991" y="341858"/>
                </a:lnTo>
                <a:lnTo>
                  <a:pt x="325598" y="341465"/>
                </a:lnTo>
                <a:lnTo>
                  <a:pt x="324942" y="341858"/>
                </a:lnTo>
                <a:lnTo>
                  <a:pt x="324942" y="341465"/>
                </a:lnTo>
                <a:lnTo>
                  <a:pt x="324287" y="341858"/>
                </a:lnTo>
                <a:lnTo>
                  <a:pt x="323500" y="342121"/>
                </a:lnTo>
                <a:lnTo>
                  <a:pt x="323762" y="342514"/>
                </a:lnTo>
                <a:lnTo>
                  <a:pt x="322844" y="343563"/>
                </a:lnTo>
                <a:lnTo>
                  <a:pt x="322057" y="345399"/>
                </a:lnTo>
                <a:lnTo>
                  <a:pt x="321402" y="348153"/>
                </a:lnTo>
                <a:lnTo>
                  <a:pt x="320746" y="348546"/>
                </a:lnTo>
                <a:lnTo>
                  <a:pt x="320222" y="348939"/>
                </a:lnTo>
                <a:lnTo>
                  <a:pt x="320222" y="349988"/>
                </a:lnTo>
                <a:lnTo>
                  <a:pt x="319566" y="352480"/>
                </a:lnTo>
                <a:lnTo>
                  <a:pt x="319959" y="353922"/>
                </a:lnTo>
                <a:lnTo>
                  <a:pt x="320222" y="354578"/>
                </a:lnTo>
                <a:lnTo>
                  <a:pt x="319959" y="354971"/>
                </a:lnTo>
                <a:lnTo>
                  <a:pt x="319566" y="355234"/>
                </a:lnTo>
                <a:lnTo>
                  <a:pt x="319566" y="356021"/>
                </a:lnTo>
                <a:lnTo>
                  <a:pt x="318910" y="356676"/>
                </a:lnTo>
                <a:lnTo>
                  <a:pt x="317861" y="356676"/>
                </a:lnTo>
                <a:lnTo>
                  <a:pt x="317206" y="356414"/>
                </a:lnTo>
                <a:lnTo>
                  <a:pt x="316419" y="356676"/>
                </a:lnTo>
                <a:lnTo>
                  <a:pt x="315763" y="357332"/>
                </a:lnTo>
                <a:lnTo>
                  <a:pt x="313927" y="358774"/>
                </a:lnTo>
                <a:lnTo>
                  <a:pt x="313927" y="362052"/>
                </a:lnTo>
                <a:lnTo>
                  <a:pt x="313665" y="362315"/>
                </a:lnTo>
                <a:lnTo>
                  <a:pt x="312485" y="362315"/>
                </a:lnTo>
                <a:lnTo>
                  <a:pt x="312223" y="362708"/>
                </a:lnTo>
                <a:lnTo>
                  <a:pt x="311829" y="362315"/>
                </a:lnTo>
                <a:lnTo>
                  <a:pt x="310780" y="362315"/>
                </a:lnTo>
                <a:lnTo>
                  <a:pt x="309338" y="362052"/>
                </a:lnTo>
                <a:lnTo>
                  <a:pt x="307240" y="360872"/>
                </a:lnTo>
                <a:lnTo>
                  <a:pt x="306059" y="362052"/>
                </a:lnTo>
                <a:lnTo>
                  <a:pt x="306059" y="362708"/>
                </a:lnTo>
                <a:lnTo>
                  <a:pt x="305797" y="362970"/>
                </a:lnTo>
                <a:lnTo>
                  <a:pt x="305797" y="363757"/>
                </a:lnTo>
                <a:lnTo>
                  <a:pt x="305142" y="363757"/>
                </a:lnTo>
                <a:lnTo>
                  <a:pt x="304748" y="364413"/>
                </a:lnTo>
                <a:lnTo>
                  <a:pt x="304224" y="365200"/>
                </a:lnTo>
                <a:lnTo>
                  <a:pt x="304748" y="365593"/>
                </a:lnTo>
                <a:lnTo>
                  <a:pt x="304224" y="365855"/>
                </a:lnTo>
                <a:lnTo>
                  <a:pt x="304224" y="369134"/>
                </a:lnTo>
                <a:lnTo>
                  <a:pt x="301863" y="369134"/>
                </a:lnTo>
                <a:lnTo>
                  <a:pt x="301470" y="368347"/>
                </a:lnTo>
                <a:lnTo>
                  <a:pt x="299765" y="367953"/>
                </a:lnTo>
                <a:lnTo>
                  <a:pt x="299765" y="367691"/>
                </a:lnTo>
                <a:lnTo>
                  <a:pt x="297929" y="367036"/>
                </a:lnTo>
                <a:lnTo>
                  <a:pt x="297143" y="366642"/>
                </a:lnTo>
                <a:lnTo>
                  <a:pt x="296225" y="365593"/>
                </a:lnTo>
                <a:lnTo>
                  <a:pt x="296225" y="364413"/>
                </a:lnTo>
                <a:lnTo>
                  <a:pt x="295831" y="364151"/>
                </a:lnTo>
                <a:lnTo>
                  <a:pt x="295569" y="363757"/>
                </a:lnTo>
                <a:lnTo>
                  <a:pt x="295044" y="363495"/>
                </a:lnTo>
                <a:lnTo>
                  <a:pt x="294127" y="362052"/>
                </a:lnTo>
                <a:lnTo>
                  <a:pt x="293733" y="362315"/>
                </a:lnTo>
                <a:lnTo>
                  <a:pt x="292946" y="362315"/>
                </a:lnTo>
                <a:lnTo>
                  <a:pt x="292684" y="362315"/>
                </a:lnTo>
                <a:lnTo>
                  <a:pt x="291242" y="363495"/>
                </a:lnTo>
                <a:lnTo>
                  <a:pt x="291504" y="364151"/>
                </a:lnTo>
                <a:lnTo>
                  <a:pt x="291504" y="365593"/>
                </a:lnTo>
                <a:lnTo>
                  <a:pt x="290586" y="367298"/>
                </a:lnTo>
                <a:lnTo>
                  <a:pt x="291242" y="367691"/>
                </a:lnTo>
                <a:lnTo>
                  <a:pt x="289144" y="370576"/>
                </a:lnTo>
                <a:lnTo>
                  <a:pt x="289144" y="370051"/>
                </a:lnTo>
                <a:lnTo>
                  <a:pt x="288750" y="370576"/>
                </a:lnTo>
                <a:lnTo>
                  <a:pt x="288488" y="372936"/>
                </a:lnTo>
                <a:lnTo>
                  <a:pt x="287701" y="374772"/>
                </a:lnTo>
                <a:lnTo>
                  <a:pt x="284423" y="376215"/>
                </a:lnTo>
                <a:lnTo>
                  <a:pt x="284423" y="376870"/>
                </a:lnTo>
                <a:lnTo>
                  <a:pt x="280882" y="376477"/>
                </a:lnTo>
                <a:lnTo>
                  <a:pt x="281407" y="375428"/>
                </a:lnTo>
                <a:lnTo>
                  <a:pt x="276686" y="372936"/>
                </a:lnTo>
                <a:lnTo>
                  <a:pt x="276424" y="372019"/>
                </a:lnTo>
                <a:lnTo>
                  <a:pt x="275244" y="372019"/>
                </a:lnTo>
                <a:lnTo>
                  <a:pt x="274588" y="369789"/>
                </a:lnTo>
                <a:lnTo>
                  <a:pt x="274588" y="368347"/>
                </a:lnTo>
                <a:lnTo>
                  <a:pt x="272752" y="368347"/>
                </a:lnTo>
                <a:lnTo>
                  <a:pt x="271965" y="368347"/>
                </a:lnTo>
                <a:lnTo>
                  <a:pt x="271965" y="366249"/>
                </a:lnTo>
                <a:lnTo>
                  <a:pt x="271048" y="364937"/>
                </a:lnTo>
                <a:lnTo>
                  <a:pt x="270654" y="365593"/>
                </a:lnTo>
                <a:lnTo>
                  <a:pt x="269212" y="366249"/>
                </a:lnTo>
                <a:lnTo>
                  <a:pt x="268949" y="365593"/>
                </a:lnTo>
                <a:lnTo>
                  <a:pt x="268425" y="365855"/>
                </a:lnTo>
                <a:lnTo>
                  <a:pt x="268425" y="366249"/>
                </a:lnTo>
                <a:lnTo>
                  <a:pt x="262131" y="372674"/>
                </a:lnTo>
                <a:lnTo>
                  <a:pt x="261082" y="373330"/>
                </a:lnTo>
                <a:lnTo>
                  <a:pt x="261868" y="374116"/>
                </a:lnTo>
                <a:lnTo>
                  <a:pt x="259770" y="376215"/>
                </a:lnTo>
                <a:lnTo>
                  <a:pt x="259770" y="376477"/>
                </a:lnTo>
                <a:lnTo>
                  <a:pt x="249804" y="387492"/>
                </a:lnTo>
                <a:lnTo>
                  <a:pt x="249149" y="387754"/>
                </a:lnTo>
                <a:lnTo>
                  <a:pt x="247313" y="388279"/>
                </a:lnTo>
                <a:lnTo>
                  <a:pt x="244690" y="387754"/>
                </a:lnTo>
                <a:lnTo>
                  <a:pt x="244035" y="387099"/>
                </a:lnTo>
                <a:lnTo>
                  <a:pt x="243248" y="387754"/>
                </a:lnTo>
                <a:lnTo>
                  <a:pt x="241936" y="388279"/>
                </a:lnTo>
                <a:lnTo>
                  <a:pt x="241543" y="388934"/>
                </a:lnTo>
                <a:lnTo>
                  <a:pt x="240887" y="391819"/>
                </a:lnTo>
                <a:lnTo>
                  <a:pt x="239707" y="392737"/>
                </a:lnTo>
                <a:lnTo>
                  <a:pt x="238396" y="391819"/>
                </a:lnTo>
                <a:lnTo>
                  <a:pt x="237609" y="391819"/>
                </a:lnTo>
                <a:lnTo>
                  <a:pt x="237347" y="392082"/>
                </a:lnTo>
                <a:lnTo>
                  <a:pt x="235511" y="392475"/>
                </a:lnTo>
                <a:lnTo>
                  <a:pt x="234855" y="392082"/>
                </a:lnTo>
                <a:lnTo>
                  <a:pt x="234069" y="392082"/>
                </a:lnTo>
                <a:lnTo>
                  <a:pt x="233806" y="389852"/>
                </a:lnTo>
                <a:lnTo>
                  <a:pt x="233413" y="389197"/>
                </a:lnTo>
                <a:lnTo>
                  <a:pt x="233151" y="389590"/>
                </a:lnTo>
                <a:lnTo>
                  <a:pt x="232364" y="388541"/>
                </a:lnTo>
                <a:lnTo>
                  <a:pt x="231971" y="388279"/>
                </a:lnTo>
                <a:lnTo>
                  <a:pt x="230921" y="388541"/>
                </a:lnTo>
                <a:lnTo>
                  <a:pt x="230528" y="388279"/>
                </a:lnTo>
                <a:lnTo>
                  <a:pt x="230266" y="388279"/>
                </a:lnTo>
                <a:lnTo>
                  <a:pt x="229610" y="388279"/>
                </a:lnTo>
                <a:lnTo>
                  <a:pt x="228823" y="388541"/>
                </a:lnTo>
                <a:lnTo>
                  <a:pt x="228168" y="388541"/>
                </a:lnTo>
                <a:lnTo>
                  <a:pt x="227774" y="389590"/>
                </a:lnTo>
                <a:lnTo>
                  <a:pt x="226988" y="389590"/>
                </a:lnTo>
                <a:lnTo>
                  <a:pt x="226332" y="389590"/>
                </a:lnTo>
                <a:lnTo>
                  <a:pt x="224627" y="389852"/>
                </a:lnTo>
                <a:lnTo>
                  <a:pt x="223972" y="390639"/>
                </a:lnTo>
                <a:lnTo>
                  <a:pt x="221742" y="393131"/>
                </a:lnTo>
                <a:lnTo>
                  <a:pt x="222529" y="396278"/>
                </a:lnTo>
                <a:lnTo>
                  <a:pt x="222529" y="397458"/>
                </a:lnTo>
                <a:lnTo>
                  <a:pt x="222529" y="398376"/>
                </a:lnTo>
                <a:lnTo>
                  <a:pt x="223185" y="399818"/>
                </a:lnTo>
                <a:lnTo>
                  <a:pt x="223972" y="399818"/>
                </a:lnTo>
                <a:lnTo>
                  <a:pt x="223972" y="400605"/>
                </a:lnTo>
                <a:lnTo>
                  <a:pt x="224627" y="404539"/>
                </a:lnTo>
                <a:lnTo>
                  <a:pt x="224234" y="405195"/>
                </a:lnTo>
                <a:lnTo>
                  <a:pt x="223185" y="404932"/>
                </a:lnTo>
                <a:lnTo>
                  <a:pt x="221349" y="405588"/>
                </a:lnTo>
                <a:lnTo>
                  <a:pt x="221742" y="405981"/>
                </a:lnTo>
                <a:lnTo>
                  <a:pt x="218989" y="407293"/>
                </a:lnTo>
                <a:lnTo>
                  <a:pt x="218989" y="408080"/>
                </a:lnTo>
                <a:lnTo>
                  <a:pt x="218202" y="408080"/>
                </a:lnTo>
                <a:lnTo>
                  <a:pt x="216890" y="408735"/>
                </a:lnTo>
                <a:lnTo>
                  <a:pt x="216366" y="409391"/>
                </a:lnTo>
                <a:lnTo>
                  <a:pt x="215055" y="409128"/>
                </a:lnTo>
                <a:lnTo>
                  <a:pt x="214530" y="408473"/>
                </a:lnTo>
                <a:lnTo>
                  <a:pt x="213219" y="408473"/>
                </a:lnTo>
                <a:lnTo>
                  <a:pt x="212825" y="408473"/>
                </a:lnTo>
                <a:lnTo>
                  <a:pt x="212825" y="407686"/>
                </a:lnTo>
                <a:lnTo>
                  <a:pt x="213219" y="407030"/>
                </a:lnTo>
                <a:lnTo>
                  <a:pt x="213612" y="407030"/>
                </a:lnTo>
                <a:lnTo>
                  <a:pt x="213612" y="406375"/>
                </a:lnTo>
                <a:lnTo>
                  <a:pt x="212170" y="406375"/>
                </a:lnTo>
                <a:lnTo>
                  <a:pt x="210990" y="407030"/>
                </a:lnTo>
                <a:lnTo>
                  <a:pt x="209678" y="407030"/>
                </a:lnTo>
                <a:lnTo>
                  <a:pt x="208236" y="407030"/>
                </a:lnTo>
                <a:lnTo>
                  <a:pt x="207974" y="407030"/>
                </a:lnTo>
                <a:lnTo>
                  <a:pt x="206531" y="408473"/>
                </a:lnTo>
                <a:lnTo>
                  <a:pt x="207187" y="409915"/>
                </a:lnTo>
                <a:lnTo>
                  <a:pt x="206793" y="411620"/>
                </a:lnTo>
                <a:lnTo>
                  <a:pt x="207187" y="411620"/>
                </a:lnTo>
                <a:lnTo>
                  <a:pt x="207187" y="412669"/>
                </a:lnTo>
                <a:lnTo>
                  <a:pt x="208236" y="413062"/>
                </a:lnTo>
                <a:lnTo>
                  <a:pt x="208891" y="413062"/>
                </a:lnTo>
                <a:lnTo>
                  <a:pt x="210334" y="413718"/>
                </a:lnTo>
                <a:lnTo>
                  <a:pt x="212170" y="413718"/>
                </a:lnTo>
                <a:lnTo>
                  <a:pt x="211514" y="414374"/>
                </a:lnTo>
                <a:lnTo>
                  <a:pt x="210990" y="415554"/>
                </a:lnTo>
                <a:lnTo>
                  <a:pt x="210727" y="415816"/>
                </a:lnTo>
                <a:lnTo>
                  <a:pt x="208236" y="419095"/>
                </a:lnTo>
                <a:lnTo>
                  <a:pt x="210727" y="419750"/>
                </a:lnTo>
                <a:lnTo>
                  <a:pt x="212170" y="419750"/>
                </a:lnTo>
                <a:lnTo>
                  <a:pt x="212825" y="421848"/>
                </a:lnTo>
                <a:lnTo>
                  <a:pt x="214530" y="422897"/>
                </a:lnTo>
                <a:lnTo>
                  <a:pt x="214530" y="423553"/>
                </a:lnTo>
                <a:lnTo>
                  <a:pt x="212825" y="424995"/>
                </a:lnTo>
                <a:lnTo>
                  <a:pt x="212432" y="426831"/>
                </a:lnTo>
                <a:lnTo>
                  <a:pt x="211776" y="427880"/>
                </a:lnTo>
                <a:lnTo>
                  <a:pt x="211776" y="428274"/>
                </a:lnTo>
                <a:lnTo>
                  <a:pt x="212432" y="428274"/>
                </a:lnTo>
                <a:lnTo>
                  <a:pt x="213219" y="428536"/>
                </a:lnTo>
                <a:lnTo>
                  <a:pt x="212432" y="429716"/>
                </a:lnTo>
                <a:lnTo>
                  <a:pt x="213874" y="431421"/>
                </a:lnTo>
                <a:lnTo>
                  <a:pt x="214268" y="432470"/>
                </a:lnTo>
                <a:lnTo>
                  <a:pt x="213874" y="433912"/>
                </a:lnTo>
                <a:lnTo>
                  <a:pt x="212825" y="434568"/>
                </a:lnTo>
                <a:lnTo>
                  <a:pt x="212170" y="436273"/>
                </a:lnTo>
                <a:lnTo>
                  <a:pt x="212825" y="437715"/>
                </a:lnTo>
                <a:lnTo>
                  <a:pt x="213219" y="438240"/>
                </a:lnTo>
                <a:lnTo>
                  <a:pt x="213219" y="438895"/>
                </a:lnTo>
                <a:lnTo>
                  <a:pt x="212170" y="440338"/>
                </a:lnTo>
                <a:lnTo>
                  <a:pt x="212432" y="441256"/>
                </a:lnTo>
                <a:lnTo>
                  <a:pt x="210072" y="442436"/>
                </a:lnTo>
                <a:lnTo>
                  <a:pt x="208629" y="442436"/>
                </a:lnTo>
                <a:lnTo>
                  <a:pt x="207449" y="443091"/>
                </a:lnTo>
                <a:lnTo>
                  <a:pt x="207449" y="442436"/>
                </a:lnTo>
                <a:lnTo>
                  <a:pt x="206138" y="442436"/>
                </a:lnTo>
                <a:lnTo>
                  <a:pt x="204695" y="442698"/>
                </a:lnTo>
                <a:lnTo>
                  <a:pt x="202991" y="444141"/>
                </a:lnTo>
                <a:lnTo>
                  <a:pt x="201548" y="445583"/>
                </a:lnTo>
                <a:lnTo>
                  <a:pt x="200893" y="446632"/>
                </a:lnTo>
                <a:lnTo>
                  <a:pt x="200893" y="447681"/>
                </a:lnTo>
                <a:lnTo>
                  <a:pt x="200106" y="448337"/>
                </a:lnTo>
                <a:lnTo>
                  <a:pt x="199712" y="447681"/>
                </a:lnTo>
                <a:lnTo>
                  <a:pt x="199057" y="447681"/>
                </a:lnTo>
                <a:lnTo>
                  <a:pt x="197614" y="448074"/>
                </a:lnTo>
                <a:lnTo>
                  <a:pt x="197614" y="448337"/>
                </a:lnTo>
                <a:lnTo>
                  <a:pt x="196565" y="449779"/>
                </a:lnTo>
                <a:lnTo>
                  <a:pt x="196172" y="449779"/>
                </a:lnTo>
                <a:lnTo>
                  <a:pt x="195516" y="449517"/>
                </a:lnTo>
                <a:lnTo>
                  <a:pt x="195910" y="448730"/>
                </a:lnTo>
                <a:lnTo>
                  <a:pt x="195123" y="448337"/>
                </a:lnTo>
                <a:lnTo>
                  <a:pt x="195123" y="447419"/>
                </a:lnTo>
                <a:lnTo>
                  <a:pt x="193811" y="447419"/>
                </a:lnTo>
                <a:lnTo>
                  <a:pt x="193287" y="446632"/>
                </a:lnTo>
                <a:lnTo>
                  <a:pt x="192631" y="445976"/>
                </a:lnTo>
                <a:lnTo>
                  <a:pt x="191976" y="445976"/>
                </a:lnTo>
                <a:lnTo>
                  <a:pt x="191582" y="445976"/>
                </a:lnTo>
                <a:lnTo>
                  <a:pt x="190927" y="444796"/>
                </a:lnTo>
                <a:lnTo>
                  <a:pt x="190533" y="443878"/>
                </a:lnTo>
                <a:lnTo>
                  <a:pt x="190271" y="443091"/>
                </a:lnTo>
                <a:lnTo>
                  <a:pt x="189484" y="442698"/>
                </a:lnTo>
                <a:lnTo>
                  <a:pt x="188173" y="442436"/>
                </a:lnTo>
                <a:lnTo>
                  <a:pt x="187386" y="442042"/>
                </a:lnTo>
                <a:lnTo>
                  <a:pt x="186599" y="442042"/>
                </a:lnTo>
                <a:lnTo>
                  <a:pt x="185812" y="441649"/>
                </a:lnTo>
                <a:lnTo>
                  <a:pt x="185157" y="441649"/>
                </a:lnTo>
                <a:lnTo>
                  <a:pt x="184370" y="440993"/>
                </a:lnTo>
                <a:lnTo>
                  <a:pt x="182272" y="439944"/>
                </a:lnTo>
                <a:lnTo>
                  <a:pt x="180829" y="438895"/>
                </a:lnTo>
                <a:lnTo>
                  <a:pt x="180174" y="438895"/>
                </a:lnTo>
                <a:lnTo>
                  <a:pt x="180174" y="438502"/>
                </a:lnTo>
                <a:lnTo>
                  <a:pt x="179256" y="436273"/>
                </a:lnTo>
                <a:lnTo>
                  <a:pt x="178469" y="434174"/>
                </a:lnTo>
                <a:lnTo>
                  <a:pt x="178469" y="433519"/>
                </a:lnTo>
                <a:lnTo>
                  <a:pt x="178469" y="432076"/>
                </a:lnTo>
                <a:lnTo>
                  <a:pt x="178076" y="431421"/>
                </a:lnTo>
                <a:lnTo>
                  <a:pt x="178076" y="429192"/>
                </a:lnTo>
                <a:lnTo>
                  <a:pt x="177420" y="428536"/>
                </a:lnTo>
                <a:lnTo>
                  <a:pt x="177420" y="428929"/>
                </a:lnTo>
                <a:lnTo>
                  <a:pt x="176371" y="427487"/>
                </a:lnTo>
                <a:lnTo>
                  <a:pt x="172830" y="428929"/>
                </a:lnTo>
                <a:lnTo>
                  <a:pt x="172437" y="428536"/>
                </a:lnTo>
                <a:lnTo>
                  <a:pt x="171388" y="429192"/>
                </a:lnTo>
                <a:lnTo>
                  <a:pt x="170732" y="429192"/>
                </a:lnTo>
                <a:lnTo>
                  <a:pt x="168634" y="429978"/>
                </a:lnTo>
                <a:lnTo>
                  <a:pt x="168634" y="430372"/>
                </a:lnTo>
                <a:lnTo>
                  <a:pt x="166798" y="432076"/>
                </a:lnTo>
                <a:lnTo>
                  <a:pt x="165749" y="431814"/>
                </a:lnTo>
                <a:lnTo>
                  <a:pt x="165356" y="431159"/>
                </a:lnTo>
                <a:lnTo>
                  <a:pt x="164569" y="431159"/>
                </a:lnTo>
                <a:lnTo>
                  <a:pt x="164569" y="431814"/>
                </a:lnTo>
                <a:lnTo>
                  <a:pt x="164307" y="431814"/>
                </a:lnTo>
                <a:lnTo>
                  <a:pt x="163914" y="432470"/>
                </a:lnTo>
                <a:lnTo>
                  <a:pt x="163651" y="432863"/>
                </a:lnTo>
                <a:lnTo>
                  <a:pt x="161029" y="436010"/>
                </a:lnTo>
                <a:lnTo>
                  <a:pt x="158275" y="435617"/>
                </a:lnTo>
                <a:lnTo>
                  <a:pt x="155390" y="437453"/>
                </a:lnTo>
                <a:lnTo>
                  <a:pt x="154997" y="440600"/>
                </a:lnTo>
                <a:lnTo>
                  <a:pt x="156177" y="441256"/>
                </a:lnTo>
                <a:lnTo>
                  <a:pt x="157095" y="441649"/>
                </a:lnTo>
                <a:lnTo>
                  <a:pt x="158013" y="440993"/>
                </a:lnTo>
                <a:lnTo>
                  <a:pt x="158013" y="440600"/>
                </a:lnTo>
                <a:lnTo>
                  <a:pt x="158013" y="440338"/>
                </a:lnTo>
                <a:lnTo>
                  <a:pt x="158013" y="439158"/>
                </a:lnTo>
                <a:lnTo>
                  <a:pt x="158931" y="438895"/>
                </a:lnTo>
                <a:lnTo>
                  <a:pt x="160373" y="438895"/>
                </a:lnTo>
                <a:lnTo>
                  <a:pt x="160373" y="441649"/>
                </a:lnTo>
                <a:lnTo>
                  <a:pt x="159717" y="442436"/>
                </a:lnTo>
                <a:lnTo>
                  <a:pt x="160111" y="443354"/>
                </a:lnTo>
                <a:lnTo>
                  <a:pt x="160766" y="444141"/>
                </a:lnTo>
                <a:lnTo>
                  <a:pt x="162209" y="443878"/>
                </a:lnTo>
                <a:lnTo>
                  <a:pt x="162471" y="444141"/>
                </a:lnTo>
                <a:lnTo>
                  <a:pt x="162471" y="444796"/>
                </a:lnTo>
                <a:lnTo>
                  <a:pt x="163258" y="446239"/>
                </a:lnTo>
                <a:lnTo>
                  <a:pt x="162471" y="446632"/>
                </a:lnTo>
                <a:lnTo>
                  <a:pt x="162209" y="447681"/>
                </a:lnTo>
                <a:lnTo>
                  <a:pt x="162471" y="448074"/>
                </a:lnTo>
                <a:lnTo>
                  <a:pt x="162471" y="450435"/>
                </a:lnTo>
                <a:lnTo>
                  <a:pt x="159717" y="452664"/>
                </a:lnTo>
                <a:lnTo>
                  <a:pt x="158013" y="453320"/>
                </a:lnTo>
                <a:lnTo>
                  <a:pt x="154734" y="455811"/>
                </a:lnTo>
                <a:lnTo>
                  <a:pt x="155390" y="457647"/>
                </a:lnTo>
                <a:lnTo>
                  <a:pt x="154997" y="458040"/>
                </a:lnTo>
                <a:lnTo>
                  <a:pt x="155390" y="459089"/>
                </a:lnTo>
                <a:lnTo>
                  <a:pt x="156439" y="459352"/>
                </a:lnTo>
                <a:lnTo>
                  <a:pt x="156177" y="459745"/>
                </a:lnTo>
                <a:lnTo>
                  <a:pt x="156833" y="460139"/>
                </a:lnTo>
                <a:lnTo>
                  <a:pt x="159717" y="459745"/>
                </a:lnTo>
                <a:lnTo>
                  <a:pt x="160766" y="461187"/>
                </a:lnTo>
                <a:lnTo>
                  <a:pt x="161816" y="460532"/>
                </a:lnTo>
                <a:lnTo>
                  <a:pt x="164569" y="459089"/>
                </a:lnTo>
                <a:lnTo>
                  <a:pt x="163914" y="460532"/>
                </a:lnTo>
                <a:lnTo>
                  <a:pt x="164307" y="465121"/>
                </a:lnTo>
                <a:lnTo>
                  <a:pt x="167192" y="465777"/>
                </a:lnTo>
                <a:lnTo>
                  <a:pt x="168897" y="467613"/>
                </a:lnTo>
                <a:lnTo>
                  <a:pt x="167192" y="471809"/>
                </a:lnTo>
                <a:lnTo>
                  <a:pt x="167192" y="476792"/>
                </a:lnTo>
                <a:lnTo>
                  <a:pt x="165094" y="478497"/>
                </a:lnTo>
                <a:lnTo>
                  <a:pt x="163651" y="481250"/>
                </a:lnTo>
                <a:lnTo>
                  <a:pt x="163258" y="483873"/>
                </a:lnTo>
                <a:lnTo>
                  <a:pt x="166012" y="488069"/>
                </a:lnTo>
                <a:lnTo>
                  <a:pt x="168897" y="493315"/>
                </a:lnTo>
                <a:lnTo>
                  <a:pt x="168634" y="494495"/>
                </a:lnTo>
                <a:lnTo>
                  <a:pt x="172175" y="496593"/>
                </a:lnTo>
                <a:lnTo>
                  <a:pt x="173093" y="496593"/>
                </a:lnTo>
                <a:lnTo>
                  <a:pt x="173486" y="496593"/>
                </a:lnTo>
                <a:lnTo>
                  <a:pt x="174929" y="496855"/>
                </a:lnTo>
                <a:lnTo>
                  <a:pt x="174929" y="498297"/>
                </a:lnTo>
                <a:lnTo>
                  <a:pt x="173880" y="500789"/>
                </a:lnTo>
                <a:lnTo>
                  <a:pt x="173880" y="502231"/>
                </a:lnTo>
                <a:lnTo>
                  <a:pt x="172830" y="502231"/>
                </a:lnTo>
                <a:lnTo>
                  <a:pt x="172830" y="500789"/>
                </a:lnTo>
                <a:lnTo>
                  <a:pt x="167848" y="501182"/>
                </a:lnTo>
                <a:lnTo>
                  <a:pt x="165749" y="500133"/>
                </a:lnTo>
                <a:lnTo>
                  <a:pt x="165356" y="503281"/>
                </a:lnTo>
                <a:lnTo>
                  <a:pt x="163258" y="501182"/>
                </a:lnTo>
                <a:lnTo>
                  <a:pt x="157095" y="504723"/>
                </a:lnTo>
                <a:lnTo>
                  <a:pt x="149358" y="505772"/>
                </a:lnTo>
                <a:lnTo>
                  <a:pt x="146867" y="508132"/>
                </a:lnTo>
                <a:lnTo>
                  <a:pt x="139130" y="511411"/>
                </a:lnTo>
                <a:lnTo>
                  <a:pt x="138081" y="514033"/>
                </a:lnTo>
                <a:lnTo>
                  <a:pt x="136376" y="514951"/>
                </a:lnTo>
                <a:lnTo>
                  <a:pt x="135589" y="509313"/>
                </a:lnTo>
                <a:lnTo>
                  <a:pt x="132311" y="504461"/>
                </a:lnTo>
                <a:lnTo>
                  <a:pt x="132836" y="502231"/>
                </a:lnTo>
                <a:lnTo>
                  <a:pt x="126017" y="494495"/>
                </a:lnTo>
                <a:lnTo>
                  <a:pt x="122476" y="495937"/>
                </a:lnTo>
                <a:lnTo>
                  <a:pt x="121296" y="496855"/>
                </a:lnTo>
                <a:lnTo>
                  <a:pt x="121689" y="503018"/>
                </a:lnTo>
                <a:lnTo>
                  <a:pt x="118936" y="507870"/>
                </a:lnTo>
                <a:lnTo>
                  <a:pt x="114215" y="508919"/>
                </a:lnTo>
                <a:lnTo>
                  <a:pt x="108576" y="504461"/>
                </a:lnTo>
                <a:lnTo>
                  <a:pt x="110674" y="495413"/>
                </a:lnTo>
                <a:lnTo>
                  <a:pt x="110019" y="492397"/>
                </a:lnTo>
                <a:lnTo>
                  <a:pt x="108576" y="492397"/>
                </a:lnTo>
                <a:lnTo>
                  <a:pt x="107658" y="490954"/>
                </a:lnTo>
                <a:lnTo>
                  <a:pt x="106872" y="491217"/>
                </a:lnTo>
                <a:lnTo>
                  <a:pt x="106478" y="490954"/>
                </a:lnTo>
                <a:lnTo>
                  <a:pt x="102675" y="491610"/>
                </a:lnTo>
                <a:lnTo>
                  <a:pt x="101495" y="489774"/>
                </a:lnTo>
                <a:lnTo>
                  <a:pt x="103593" y="488332"/>
                </a:lnTo>
                <a:lnTo>
                  <a:pt x="103331" y="486233"/>
                </a:lnTo>
                <a:lnTo>
                  <a:pt x="102938" y="485971"/>
                </a:lnTo>
                <a:lnTo>
                  <a:pt x="103331" y="485316"/>
                </a:lnTo>
                <a:lnTo>
                  <a:pt x="102675" y="484135"/>
                </a:lnTo>
                <a:lnTo>
                  <a:pt x="99791" y="485971"/>
                </a:lnTo>
                <a:lnTo>
                  <a:pt x="97299" y="486627"/>
                </a:lnTo>
                <a:lnTo>
                  <a:pt x="95857" y="487414"/>
                </a:lnTo>
                <a:lnTo>
                  <a:pt x="94414" y="489512"/>
                </a:lnTo>
                <a:lnTo>
                  <a:pt x="93365" y="489774"/>
                </a:lnTo>
                <a:lnTo>
                  <a:pt x="91660" y="490561"/>
                </a:lnTo>
                <a:lnTo>
                  <a:pt x="89825" y="490561"/>
                </a:lnTo>
                <a:lnTo>
                  <a:pt x="89038" y="492003"/>
                </a:lnTo>
                <a:lnTo>
                  <a:pt x="88776" y="492659"/>
                </a:lnTo>
                <a:lnTo>
                  <a:pt x="87333" y="493315"/>
                </a:lnTo>
                <a:lnTo>
                  <a:pt x="85891" y="494495"/>
                </a:lnTo>
                <a:lnTo>
                  <a:pt x="84055" y="494757"/>
                </a:lnTo>
                <a:lnTo>
                  <a:pt x="80252" y="495937"/>
                </a:lnTo>
                <a:lnTo>
                  <a:pt x="80252" y="495150"/>
                </a:lnTo>
                <a:lnTo>
                  <a:pt x="81039" y="494101"/>
                </a:lnTo>
                <a:lnTo>
                  <a:pt x="80252" y="493315"/>
                </a:lnTo>
                <a:lnTo>
                  <a:pt x="78810" y="493315"/>
                </a:lnTo>
                <a:lnTo>
                  <a:pt x="78154" y="493708"/>
                </a:lnTo>
                <a:lnTo>
                  <a:pt x="76974" y="494101"/>
                </a:lnTo>
                <a:lnTo>
                  <a:pt x="76974" y="493708"/>
                </a:lnTo>
                <a:lnTo>
                  <a:pt x="74876" y="494495"/>
                </a:lnTo>
                <a:lnTo>
                  <a:pt x="74220" y="495150"/>
                </a:lnTo>
                <a:lnTo>
                  <a:pt x="74613" y="495413"/>
                </a:lnTo>
                <a:lnTo>
                  <a:pt x="72122" y="497642"/>
                </a:lnTo>
                <a:lnTo>
                  <a:pt x="69893" y="498691"/>
                </a:lnTo>
                <a:lnTo>
                  <a:pt x="69893" y="499478"/>
                </a:lnTo>
                <a:lnTo>
                  <a:pt x="70417" y="500133"/>
                </a:lnTo>
                <a:lnTo>
                  <a:pt x="69893" y="500789"/>
                </a:lnTo>
                <a:lnTo>
                  <a:pt x="70417" y="501838"/>
                </a:lnTo>
                <a:lnTo>
                  <a:pt x="69237" y="501182"/>
                </a:lnTo>
                <a:lnTo>
                  <a:pt x="68581" y="499740"/>
                </a:lnTo>
                <a:lnTo>
                  <a:pt x="68057" y="499478"/>
                </a:lnTo>
                <a:lnTo>
                  <a:pt x="66746" y="499478"/>
                </a:lnTo>
                <a:lnTo>
                  <a:pt x="65697" y="501182"/>
                </a:lnTo>
                <a:lnTo>
                  <a:pt x="65697" y="503674"/>
                </a:lnTo>
                <a:lnTo>
                  <a:pt x="61500" y="506034"/>
                </a:lnTo>
                <a:lnTo>
                  <a:pt x="59402" y="508919"/>
                </a:lnTo>
                <a:lnTo>
                  <a:pt x="59665" y="510099"/>
                </a:lnTo>
                <a:lnTo>
                  <a:pt x="58222" y="511148"/>
                </a:lnTo>
                <a:lnTo>
                  <a:pt x="54026" y="511148"/>
                </a:lnTo>
                <a:lnTo>
                  <a:pt x="53239" y="509313"/>
                </a:lnTo>
                <a:lnTo>
                  <a:pt x="51534" y="508657"/>
                </a:lnTo>
                <a:lnTo>
                  <a:pt x="46158" y="512591"/>
                </a:lnTo>
                <a:lnTo>
                  <a:pt x="45502" y="510755"/>
                </a:lnTo>
                <a:lnTo>
                  <a:pt x="49043" y="507477"/>
                </a:lnTo>
                <a:lnTo>
                  <a:pt x="48256" y="506034"/>
                </a:lnTo>
                <a:lnTo>
                  <a:pt x="48781" y="503281"/>
                </a:lnTo>
                <a:lnTo>
                  <a:pt x="50092" y="499084"/>
                </a:lnTo>
                <a:lnTo>
                  <a:pt x="49699" y="498035"/>
                </a:lnTo>
                <a:lnTo>
                  <a:pt x="49043" y="496855"/>
                </a:lnTo>
                <a:lnTo>
                  <a:pt x="48256" y="496855"/>
                </a:lnTo>
                <a:lnTo>
                  <a:pt x="47338" y="496855"/>
                </a:lnTo>
                <a:lnTo>
                  <a:pt x="46945" y="496593"/>
                </a:lnTo>
                <a:lnTo>
                  <a:pt x="46945" y="496200"/>
                </a:lnTo>
                <a:lnTo>
                  <a:pt x="46551" y="496593"/>
                </a:lnTo>
                <a:lnTo>
                  <a:pt x="46158" y="496200"/>
                </a:lnTo>
                <a:lnTo>
                  <a:pt x="45896" y="495150"/>
                </a:lnTo>
                <a:lnTo>
                  <a:pt x="45502" y="494101"/>
                </a:lnTo>
                <a:lnTo>
                  <a:pt x="45896" y="492397"/>
                </a:lnTo>
                <a:lnTo>
                  <a:pt x="45502" y="492003"/>
                </a:lnTo>
                <a:lnTo>
                  <a:pt x="45240" y="492003"/>
                </a:lnTo>
                <a:lnTo>
                  <a:pt x="43011" y="491610"/>
                </a:lnTo>
                <a:lnTo>
                  <a:pt x="41175" y="492397"/>
                </a:lnTo>
                <a:lnTo>
                  <a:pt x="41175" y="493052"/>
                </a:lnTo>
                <a:lnTo>
                  <a:pt x="39864" y="494101"/>
                </a:lnTo>
                <a:lnTo>
                  <a:pt x="39864" y="495937"/>
                </a:lnTo>
                <a:lnTo>
                  <a:pt x="38684" y="496200"/>
                </a:lnTo>
                <a:lnTo>
                  <a:pt x="37635" y="494495"/>
                </a:lnTo>
                <a:lnTo>
                  <a:pt x="37241" y="494495"/>
                </a:lnTo>
                <a:lnTo>
                  <a:pt x="36586" y="493315"/>
                </a:lnTo>
                <a:lnTo>
                  <a:pt x="35536" y="493052"/>
                </a:lnTo>
                <a:lnTo>
                  <a:pt x="35536" y="491610"/>
                </a:lnTo>
                <a:lnTo>
                  <a:pt x="35799" y="490954"/>
                </a:lnTo>
                <a:lnTo>
                  <a:pt x="35536" y="490561"/>
                </a:lnTo>
                <a:lnTo>
                  <a:pt x="35143" y="490561"/>
                </a:lnTo>
                <a:lnTo>
                  <a:pt x="34881" y="490561"/>
                </a:lnTo>
                <a:lnTo>
                  <a:pt x="33701" y="489774"/>
                </a:lnTo>
                <a:lnTo>
                  <a:pt x="33701" y="489118"/>
                </a:lnTo>
                <a:lnTo>
                  <a:pt x="36323" y="486233"/>
                </a:lnTo>
                <a:lnTo>
                  <a:pt x="36323" y="485316"/>
                </a:lnTo>
                <a:lnTo>
                  <a:pt x="34881" y="485316"/>
                </a:lnTo>
                <a:lnTo>
                  <a:pt x="33045" y="481250"/>
                </a:lnTo>
                <a:lnTo>
                  <a:pt x="26357" y="483218"/>
                </a:lnTo>
                <a:lnTo>
                  <a:pt x="22817" y="483873"/>
                </a:lnTo>
                <a:lnTo>
                  <a:pt x="24259" y="485578"/>
                </a:lnTo>
                <a:lnTo>
                  <a:pt x="25177" y="486627"/>
                </a:lnTo>
                <a:lnTo>
                  <a:pt x="24259" y="487676"/>
                </a:lnTo>
                <a:lnTo>
                  <a:pt x="24259" y="490954"/>
                </a:lnTo>
                <a:lnTo>
                  <a:pt x="25177" y="491610"/>
                </a:lnTo>
                <a:lnTo>
                  <a:pt x="25964" y="493708"/>
                </a:lnTo>
                <a:lnTo>
                  <a:pt x="27144" y="493708"/>
                </a:lnTo>
                <a:lnTo>
                  <a:pt x="27144" y="494495"/>
                </a:lnTo>
                <a:lnTo>
                  <a:pt x="25964" y="495937"/>
                </a:lnTo>
                <a:lnTo>
                  <a:pt x="25964" y="496855"/>
                </a:lnTo>
                <a:lnTo>
                  <a:pt x="29898" y="495937"/>
                </a:lnTo>
                <a:lnTo>
                  <a:pt x="27144" y="499084"/>
                </a:lnTo>
                <a:lnTo>
                  <a:pt x="28062" y="501182"/>
                </a:lnTo>
                <a:lnTo>
                  <a:pt x="29242" y="503018"/>
                </a:lnTo>
                <a:lnTo>
                  <a:pt x="28718" y="506034"/>
                </a:lnTo>
                <a:lnTo>
                  <a:pt x="29898" y="508919"/>
                </a:lnTo>
                <a:lnTo>
                  <a:pt x="32258" y="513509"/>
                </a:lnTo>
                <a:lnTo>
                  <a:pt x="35799" y="513246"/>
                </a:lnTo>
                <a:lnTo>
                  <a:pt x="35143" y="514951"/>
                </a:lnTo>
                <a:lnTo>
                  <a:pt x="35799" y="517180"/>
                </a:lnTo>
                <a:lnTo>
                  <a:pt x="35799" y="518229"/>
                </a:lnTo>
                <a:lnTo>
                  <a:pt x="36586" y="519279"/>
                </a:lnTo>
                <a:lnTo>
                  <a:pt x="29242" y="518885"/>
                </a:lnTo>
                <a:lnTo>
                  <a:pt x="28455" y="518885"/>
                </a:lnTo>
                <a:lnTo>
                  <a:pt x="29898" y="512197"/>
                </a:lnTo>
                <a:lnTo>
                  <a:pt x="27406" y="510362"/>
                </a:lnTo>
                <a:lnTo>
                  <a:pt x="27144" y="506559"/>
                </a:lnTo>
                <a:lnTo>
                  <a:pt x="22817" y="502231"/>
                </a:lnTo>
                <a:lnTo>
                  <a:pt x="22423" y="502494"/>
                </a:lnTo>
                <a:lnTo>
                  <a:pt x="21374" y="501182"/>
                </a:lnTo>
                <a:lnTo>
                  <a:pt x="20325" y="501182"/>
                </a:lnTo>
                <a:lnTo>
                  <a:pt x="17440" y="498297"/>
                </a:lnTo>
                <a:lnTo>
                  <a:pt x="15736" y="498297"/>
                </a:lnTo>
                <a:lnTo>
                  <a:pt x="16522" y="496593"/>
                </a:lnTo>
                <a:lnTo>
                  <a:pt x="14687" y="492659"/>
                </a:lnTo>
                <a:lnTo>
                  <a:pt x="13638" y="490954"/>
                </a:lnTo>
                <a:lnTo>
                  <a:pt x="12195" y="489512"/>
                </a:lnTo>
                <a:lnTo>
                  <a:pt x="11146" y="489512"/>
                </a:lnTo>
                <a:lnTo>
                  <a:pt x="10753" y="489118"/>
                </a:lnTo>
                <a:lnTo>
                  <a:pt x="10097" y="488069"/>
                </a:lnTo>
                <a:lnTo>
                  <a:pt x="8917" y="486627"/>
                </a:lnTo>
                <a:lnTo>
                  <a:pt x="7606" y="485971"/>
                </a:lnTo>
                <a:lnTo>
                  <a:pt x="7606" y="485316"/>
                </a:lnTo>
                <a:lnTo>
                  <a:pt x="8524" y="483218"/>
                </a:lnTo>
                <a:lnTo>
                  <a:pt x="12982" y="479677"/>
                </a:lnTo>
                <a:lnTo>
                  <a:pt x="12982" y="477054"/>
                </a:lnTo>
                <a:lnTo>
                  <a:pt x="15998" y="473907"/>
                </a:lnTo>
                <a:lnTo>
                  <a:pt x="17834" y="469318"/>
                </a:lnTo>
                <a:lnTo>
                  <a:pt x="16785" y="463417"/>
                </a:lnTo>
                <a:lnTo>
                  <a:pt x="19539" y="458696"/>
                </a:lnTo>
                <a:lnTo>
                  <a:pt x="20063" y="457254"/>
                </a:lnTo>
                <a:lnTo>
                  <a:pt x="20719" y="456073"/>
                </a:lnTo>
                <a:lnTo>
                  <a:pt x="20981" y="450959"/>
                </a:lnTo>
                <a:lnTo>
                  <a:pt x="20325" y="444796"/>
                </a:lnTo>
                <a:lnTo>
                  <a:pt x="19276" y="443091"/>
                </a:lnTo>
                <a:lnTo>
                  <a:pt x="15736" y="443878"/>
                </a:lnTo>
                <a:lnTo>
                  <a:pt x="13900" y="442436"/>
                </a:lnTo>
                <a:lnTo>
                  <a:pt x="11802" y="442436"/>
                </a:lnTo>
                <a:lnTo>
                  <a:pt x="7868" y="438502"/>
                </a:lnTo>
                <a:lnTo>
                  <a:pt x="9310" y="435355"/>
                </a:lnTo>
                <a:lnTo>
                  <a:pt x="8524" y="433519"/>
                </a:lnTo>
                <a:lnTo>
                  <a:pt x="7606" y="432863"/>
                </a:lnTo>
                <a:lnTo>
                  <a:pt x="7081" y="431421"/>
                </a:lnTo>
                <a:lnTo>
                  <a:pt x="8524" y="429978"/>
                </a:lnTo>
                <a:lnTo>
                  <a:pt x="8524" y="426831"/>
                </a:lnTo>
                <a:lnTo>
                  <a:pt x="12457" y="424078"/>
                </a:lnTo>
                <a:lnTo>
                  <a:pt x="11540" y="423553"/>
                </a:lnTo>
                <a:lnTo>
                  <a:pt x="6819" y="423291"/>
                </a:lnTo>
                <a:lnTo>
                  <a:pt x="6163" y="422110"/>
                </a:lnTo>
                <a:lnTo>
                  <a:pt x="5770" y="421193"/>
                </a:lnTo>
                <a:lnTo>
                  <a:pt x="2229" y="420537"/>
                </a:lnTo>
                <a:lnTo>
                  <a:pt x="0" y="419095"/>
                </a:lnTo>
                <a:lnTo>
                  <a:pt x="1836" y="417652"/>
                </a:lnTo>
                <a:lnTo>
                  <a:pt x="4065" y="415554"/>
                </a:lnTo>
                <a:lnTo>
                  <a:pt x="5376" y="414111"/>
                </a:lnTo>
                <a:lnTo>
                  <a:pt x="8524" y="413718"/>
                </a:lnTo>
                <a:lnTo>
                  <a:pt x="10359" y="413718"/>
                </a:lnTo>
                <a:lnTo>
                  <a:pt x="11802" y="413456"/>
                </a:lnTo>
                <a:lnTo>
                  <a:pt x="12195" y="412669"/>
                </a:lnTo>
                <a:lnTo>
                  <a:pt x="14293" y="412013"/>
                </a:lnTo>
                <a:lnTo>
                  <a:pt x="18227" y="409128"/>
                </a:lnTo>
                <a:lnTo>
                  <a:pt x="20063" y="407030"/>
                </a:lnTo>
                <a:lnTo>
                  <a:pt x="21768" y="402310"/>
                </a:lnTo>
                <a:lnTo>
                  <a:pt x="22817" y="400605"/>
                </a:lnTo>
                <a:lnTo>
                  <a:pt x="23866" y="399556"/>
                </a:lnTo>
                <a:lnTo>
                  <a:pt x="23866" y="398113"/>
                </a:lnTo>
                <a:lnTo>
                  <a:pt x="23604" y="396933"/>
                </a:lnTo>
                <a:lnTo>
                  <a:pt x="22817" y="396933"/>
                </a:lnTo>
                <a:lnTo>
                  <a:pt x="22161" y="396671"/>
                </a:lnTo>
                <a:lnTo>
                  <a:pt x="20719" y="397720"/>
                </a:lnTo>
                <a:lnTo>
                  <a:pt x="19539" y="397720"/>
                </a:lnTo>
                <a:lnTo>
                  <a:pt x="17178" y="399163"/>
                </a:lnTo>
                <a:lnTo>
                  <a:pt x="16785" y="400212"/>
                </a:lnTo>
                <a:lnTo>
                  <a:pt x="15998" y="400605"/>
                </a:lnTo>
                <a:lnTo>
                  <a:pt x="15998" y="398113"/>
                </a:lnTo>
                <a:lnTo>
                  <a:pt x="17834" y="394835"/>
                </a:lnTo>
                <a:lnTo>
                  <a:pt x="18621" y="394835"/>
                </a:lnTo>
                <a:lnTo>
                  <a:pt x="18621" y="393131"/>
                </a:lnTo>
                <a:lnTo>
                  <a:pt x="18227" y="388279"/>
                </a:lnTo>
                <a:lnTo>
                  <a:pt x="18883" y="385000"/>
                </a:lnTo>
                <a:lnTo>
                  <a:pt x="18883" y="382509"/>
                </a:lnTo>
                <a:lnTo>
                  <a:pt x="23604" y="378575"/>
                </a:lnTo>
                <a:lnTo>
                  <a:pt x="25964" y="375821"/>
                </a:lnTo>
                <a:lnTo>
                  <a:pt x="27406" y="375035"/>
                </a:lnTo>
                <a:lnTo>
                  <a:pt x="27800" y="374379"/>
                </a:lnTo>
                <a:lnTo>
                  <a:pt x="28062" y="372936"/>
                </a:lnTo>
                <a:lnTo>
                  <a:pt x="30553" y="369789"/>
                </a:lnTo>
                <a:lnTo>
                  <a:pt x="30553" y="369396"/>
                </a:lnTo>
                <a:lnTo>
                  <a:pt x="28718" y="366642"/>
                </a:lnTo>
                <a:lnTo>
                  <a:pt x="29242" y="362970"/>
                </a:lnTo>
                <a:lnTo>
                  <a:pt x="30160" y="362970"/>
                </a:lnTo>
                <a:lnTo>
                  <a:pt x="32258" y="362315"/>
                </a:lnTo>
                <a:lnTo>
                  <a:pt x="32783" y="362708"/>
                </a:lnTo>
                <a:lnTo>
                  <a:pt x="33045" y="362315"/>
                </a:lnTo>
                <a:lnTo>
                  <a:pt x="35799" y="362708"/>
                </a:lnTo>
                <a:lnTo>
                  <a:pt x="36323" y="361659"/>
                </a:lnTo>
                <a:lnTo>
                  <a:pt x="37241" y="361659"/>
                </a:lnTo>
                <a:lnTo>
                  <a:pt x="38421" y="361397"/>
                </a:lnTo>
                <a:lnTo>
                  <a:pt x="39077" y="359954"/>
                </a:lnTo>
                <a:lnTo>
                  <a:pt x="38684" y="358512"/>
                </a:lnTo>
                <a:lnTo>
                  <a:pt x="39864" y="357070"/>
                </a:lnTo>
                <a:lnTo>
                  <a:pt x="39864" y="356414"/>
                </a:lnTo>
                <a:lnTo>
                  <a:pt x="38684" y="356414"/>
                </a:lnTo>
                <a:lnTo>
                  <a:pt x="38684" y="356021"/>
                </a:lnTo>
                <a:lnTo>
                  <a:pt x="39077" y="354578"/>
                </a:lnTo>
                <a:lnTo>
                  <a:pt x="39470" y="353922"/>
                </a:lnTo>
                <a:lnTo>
                  <a:pt x="40519" y="350775"/>
                </a:lnTo>
                <a:lnTo>
                  <a:pt x="40913" y="350775"/>
                </a:lnTo>
                <a:lnTo>
                  <a:pt x="41962" y="351693"/>
                </a:lnTo>
                <a:lnTo>
                  <a:pt x="45502" y="352218"/>
                </a:lnTo>
                <a:lnTo>
                  <a:pt x="50092" y="352480"/>
                </a:lnTo>
                <a:lnTo>
                  <a:pt x="58222" y="355627"/>
                </a:lnTo>
                <a:lnTo>
                  <a:pt x="65697" y="362315"/>
                </a:lnTo>
                <a:lnTo>
                  <a:pt x="68975" y="361659"/>
                </a:lnTo>
                <a:lnTo>
                  <a:pt x="71073" y="360217"/>
                </a:lnTo>
                <a:lnTo>
                  <a:pt x="71860" y="361397"/>
                </a:lnTo>
                <a:lnTo>
                  <a:pt x="72122" y="360610"/>
                </a:lnTo>
                <a:lnTo>
                  <a:pt x="72778" y="361397"/>
                </a:lnTo>
                <a:lnTo>
                  <a:pt x="72515" y="362315"/>
                </a:lnTo>
                <a:lnTo>
                  <a:pt x="74220" y="362315"/>
                </a:lnTo>
                <a:lnTo>
                  <a:pt x="75400" y="362315"/>
                </a:lnTo>
                <a:lnTo>
                  <a:pt x="75400" y="362708"/>
                </a:lnTo>
                <a:lnTo>
                  <a:pt x="75663" y="363495"/>
                </a:lnTo>
                <a:lnTo>
                  <a:pt x="76712" y="363495"/>
                </a:lnTo>
                <a:lnTo>
                  <a:pt x="78154" y="364151"/>
                </a:lnTo>
                <a:lnTo>
                  <a:pt x="84579" y="359561"/>
                </a:lnTo>
                <a:lnTo>
                  <a:pt x="84579" y="359954"/>
                </a:lnTo>
                <a:lnTo>
                  <a:pt x="84842" y="361397"/>
                </a:lnTo>
                <a:lnTo>
                  <a:pt x="85497" y="362052"/>
                </a:lnTo>
                <a:lnTo>
                  <a:pt x="85891" y="362970"/>
                </a:lnTo>
                <a:lnTo>
                  <a:pt x="86940" y="363757"/>
                </a:lnTo>
                <a:lnTo>
                  <a:pt x="88120" y="363495"/>
                </a:lnTo>
                <a:lnTo>
                  <a:pt x="86940" y="360872"/>
                </a:lnTo>
                <a:lnTo>
                  <a:pt x="90480" y="360610"/>
                </a:lnTo>
                <a:lnTo>
                  <a:pt x="89825" y="358774"/>
                </a:lnTo>
                <a:lnTo>
                  <a:pt x="88382" y="356676"/>
                </a:lnTo>
                <a:lnTo>
                  <a:pt x="89825" y="355234"/>
                </a:lnTo>
                <a:lnTo>
                  <a:pt x="90874" y="353529"/>
                </a:lnTo>
                <a:lnTo>
                  <a:pt x="92578" y="350251"/>
                </a:lnTo>
                <a:lnTo>
                  <a:pt x="92316" y="349595"/>
                </a:lnTo>
                <a:lnTo>
                  <a:pt x="90874" y="347759"/>
                </a:lnTo>
                <a:lnTo>
                  <a:pt x="91923" y="346841"/>
                </a:lnTo>
                <a:lnTo>
                  <a:pt x="92972" y="344874"/>
                </a:lnTo>
                <a:lnTo>
                  <a:pt x="93759" y="344612"/>
                </a:lnTo>
                <a:lnTo>
                  <a:pt x="95201" y="343563"/>
                </a:lnTo>
                <a:lnTo>
                  <a:pt x="94676" y="342514"/>
                </a:lnTo>
                <a:lnTo>
                  <a:pt x="96119" y="341072"/>
                </a:lnTo>
                <a:lnTo>
                  <a:pt x="97561" y="340416"/>
                </a:lnTo>
                <a:lnTo>
                  <a:pt x="96119" y="338580"/>
                </a:lnTo>
                <a:lnTo>
                  <a:pt x="97299" y="337531"/>
                </a:lnTo>
                <a:lnTo>
                  <a:pt x="96512" y="336875"/>
                </a:lnTo>
                <a:lnTo>
                  <a:pt x="96512" y="336482"/>
                </a:lnTo>
                <a:lnTo>
                  <a:pt x="95463" y="335433"/>
                </a:lnTo>
                <a:lnTo>
                  <a:pt x="95463" y="334777"/>
                </a:lnTo>
                <a:lnTo>
                  <a:pt x="96119" y="333597"/>
                </a:lnTo>
                <a:lnTo>
                  <a:pt x="95857" y="333335"/>
                </a:lnTo>
                <a:lnTo>
                  <a:pt x="94021" y="331237"/>
                </a:lnTo>
                <a:lnTo>
                  <a:pt x="95201" y="330450"/>
                </a:lnTo>
                <a:lnTo>
                  <a:pt x="100053" y="327041"/>
                </a:lnTo>
                <a:lnTo>
                  <a:pt x="99397" y="326516"/>
                </a:lnTo>
                <a:lnTo>
                  <a:pt x="99791" y="325598"/>
                </a:lnTo>
                <a:lnTo>
                  <a:pt x="100840" y="323631"/>
                </a:lnTo>
                <a:lnTo>
                  <a:pt x="102675" y="324418"/>
                </a:lnTo>
                <a:lnTo>
                  <a:pt x="102675" y="323631"/>
                </a:lnTo>
                <a:lnTo>
                  <a:pt x="102282" y="322976"/>
                </a:lnTo>
                <a:lnTo>
                  <a:pt x="104774" y="323369"/>
                </a:lnTo>
                <a:lnTo>
                  <a:pt x="104774" y="322976"/>
                </a:lnTo>
                <a:lnTo>
                  <a:pt x="107134" y="321664"/>
                </a:lnTo>
                <a:lnTo>
                  <a:pt x="106872" y="319435"/>
                </a:lnTo>
                <a:lnTo>
                  <a:pt x="106216" y="319173"/>
                </a:lnTo>
                <a:lnTo>
                  <a:pt x="105036" y="314583"/>
                </a:lnTo>
                <a:lnTo>
                  <a:pt x="104118" y="313141"/>
                </a:lnTo>
                <a:lnTo>
                  <a:pt x="104380" y="312878"/>
                </a:lnTo>
                <a:lnTo>
                  <a:pt x="104118" y="311698"/>
                </a:lnTo>
                <a:lnTo>
                  <a:pt x="104774" y="311436"/>
                </a:lnTo>
                <a:lnTo>
                  <a:pt x="105036" y="310649"/>
                </a:lnTo>
                <a:lnTo>
                  <a:pt x="105691" y="310256"/>
                </a:lnTo>
                <a:lnTo>
                  <a:pt x="104380" y="308158"/>
                </a:lnTo>
                <a:lnTo>
                  <a:pt x="104118" y="307109"/>
                </a:lnTo>
                <a:lnTo>
                  <a:pt x="101495" y="306715"/>
                </a:lnTo>
                <a:lnTo>
                  <a:pt x="101889" y="305797"/>
                </a:lnTo>
                <a:lnTo>
                  <a:pt x="102675" y="305797"/>
                </a:lnTo>
                <a:lnTo>
                  <a:pt x="102675" y="303175"/>
                </a:lnTo>
                <a:lnTo>
                  <a:pt x="102938" y="302519"/>
                </a:lnTo>
                <a:lnTo>
                  <a:pt x="103593" y="302519"/>
                </a:lnTo>
                <a:lnTo>
                  <a:pt x="102938" y="301732"/>
                </a:lnTo>
                <a:lnTo>
                  <a:pt x="105036" y="300814"/>
                </a:lnTo>
                <a:lnTo>
                  <a:pt x="105691" y="301077"/>
                </a:lnTo>
                <a:lnTo>
                  <a:pt x="109232" y="300159"/>
                </a:lnTo>
                <a:lnTo>
                  <a:pt x="112117" y="298716"/>
                </a:lnTo>
                <a:lnTo>
                  <a:pt x="111855" y="297536"/>
                </a:lnTo>
                <a:lnTo>
                  <a:pt x="112117" y="297274"/>
                </a:lnTo>
                <a:lnTo>
                  <a:pt x="112117" y="296749"/>
                </a:lnTo>
                <a:lnTo>
                  <a:pt x="113953" y="295700"/>
                </a:lnTo>
                <a:lnTo>
                  <a:pt x="113953" y="295438"/>
                </a:lnTo>
                <a:lnTo>
                  <a:pt x="115395" y="293996"/>
                </a:lnTo>
                <a:lnTo>
                  <a:pt x="114608" y="292815"/>
                </a:lnTo>
                <a:lnTo>
                  <a:pt x="115657" y="292160"/>
                </a:lnTo>
                <a:lnTo>
                  <a:pt x="117100" y="290455"/>
                </a:lnTo>
                <a:lnTo>
                  <a:pt x="116838" y="290455"/>
                </a:lnTo>
                <a:lnTo>
                  <a:pt x="118149" y="288619"/>
                </a:lnTo>
                <a:lnTo>
                  <a:pt x="117100" y="287701"/>
                </a:lnTo>
                <a:lnTo>
                  <a:pt x="121034" y="290717"/>
                </a:lnTo>
                <a:lnTo>
                  <a:pt x="126279" y="293996"/>
                </a:lnTo>
                <a:lnTo>
                  <a:pt x="128771" y="295045"/>
                </a:lnTo>
                <a:lnTo>
                  <a:pt x="132049" y="297274"/>
                </a:lnTo>
                <a:lnTo>
                  <a:pt x="134540" y="299634"/>
                </a:lnTo>
                <a:lnTo>
                  <a:pt x="135589" y="300159"/>
                </a:lnTo>
                <a:lnTo>
                  <a:pt x="142277" y="292553"/>
                </a:lnTo>
                <a:lnTo>
                  <a:pt x="144375" y="290062"/>
                </a:lnTo>
                <a:lnTo>
                  <a:pt x="141228" y="287701"/>
                </a:lnTo>
                <a:lnTo>
                  <a:pt x="144113" y="284423"/>
                </a:lnTo>
                <a:lnTo>
                  <a:pt x="143457" y="283374"/>
                </a:lnTo>
                <a:lnTo>
                  <a:pt x="142670" y="282325"/>
                </a:lnTo>
                <a:lnTo>
                  <a:pt x="142933" y="281931"/>
                </a:lnTo>
                <a:lnTo>
                  <a:pt x="142277" y="280882"/>
                </a:lnTo>
                <a:lnTo>
                  <a:pt x="144113" y="279440"/>
                </a:lnTo>
                <a:lnTo>
                  <a:pt x="142933" y="278653"/>
                </a:lnTo>
                <a:lnTo>
                  <a:pt x="142015" y="276949"/>
                </a:lnTo>
                <a:lnTo>
                  <a:pt x="140179" y="272097"/>
                </a:lnTo>
                <a:lnTo>
                  <a:pt x="139392" y="272097"/>
                </a:lnTo>
                <a:lnTo>
                  <a:pt x="138736" y="269867"/>
                </a:lnTo>
                <a:lnTo>
                  <a:pt x="138081" y="269867"/>
                </a:lnTo>
                <a:lnTo>
                  <a:pt x="137687" y="267376"/>
                </a:lnTo>
                <a:lnTo>
                  <a:pt x="137032" y="265278"/>
                </a:lnTo>
                <a:lnTo>
                  <a:pt x="141621" y="264229"/>
                </a:lnTo>
                <a:lnTo>
                  <a:pt x="141228" y="262918"/>
                </a:lnTo>
                <a:lnTo>
                  <a:pt x="144375" y="262131"/>
                </a:lnTo>
                <a:lnTo>
                  <a:pt x="143719" y="259377"/>
                </a:lnTo>
                <a:lnTo>
                  <a:pt x="149358" y="257934"/>
                </a:lnTo>
                <a:lnTo>
                  <a:pt x="148571" y="253214"/>
                </a:lnTo>
                <a:lnTo>
                  <a:pt x="148309" y="253214"/>
                </a:lnTo>
                <a:lnTo>
                  <a:pt x="148309" y="251116"/>
                </a:lnTo>
                <a:lnTo>
                  <a:pt x="146473" y="251116"/>
                </a:lnTo>
                <a:lnTo>
                  <a:pt x="146473" y="250067"/>
                </a:lnTo>
                <a:lnTo>
                  <a:pt x="149751" y="249673"/>
                </a:lnTo>
                <a:lnTo>
                  <a:pt x="149358" y="248755"/>
                </a:lnTo>
                <a:lnTo>
                  <a:pt x="151850" y="248755"/>
                </a:lnTo>
                <a:lnTo>
                  <a:pt x="151194" y="244428"/>
                </a:lnTo>
                <a:lnTo>
                  <a:pt x="149358" y="244428"/>
                </a:lnTo>
                <a:lnTo>
                  <a:pt x="149358" y="242199"/>
                </a:lnTo>
                <a:lnTo>
                  <a:pt x="149358" y="240494"/>
                </a:lnTo>
                <a:lnTo>
                  <a:pt x="151194" y="240494"/>
                </a:lnTo>
                <a:lnTo>
                  <a:pt x="151194" y="236954"/>
                </a:lnTo>
                <a:lnTo>
                  <a:pt x="148309" y="237216"/>
                </a:lnTo>
                <a:lnTo>
                  <a:pt x="147916" y="233413"/>
                </a:lnTo>
                <a:lnTo>
                  <a:pt x="147916" y="230659"/>
                </a:lnTo>
                <a:lnTo>
                  <a:pt x="141621" y="230922"/>
                </a:lnTo>
                <a:lnTo>
                  <a:pt x="140835" y="230659"/>
                </a:lnTo>
                <a:lnTo>
                  <a:pt x="139130" y="229872"/>
                </a:lnTo>
                <a:lnTo>
                  <a:pt x="137687" y="228823"/>
                </a:lnTo>
                <a:lnTo>
                  <a:pt x="137294" y="229217"/>
                </a:lnTo>
                <a:lnTo>
                  <a:pt x="138081" y="229872"/>
                </a:lnTo>
                <a:lnTo>
                  <a:pt x="137294" y="231577"/>
                </a:lnTo>
                <a:lnTo>
                  <a:pt x="137294" y="232757"/>
                </a:lnTo>
                <a:lnTo>
                  <a:pt x="136638" y="232233"/>
                </a:lnTo>
                <a:lnTo>
                  <a:pt x="135589" y="232233"/>
                </a:lnTo>
                <a:lnTo>
                  <a:pt x="133753" y="231577"/>
                </a:lnTo>
                <a:lnTo>
                  <a:pt x="132836" y="231577"/>
                </a:lnTo>
                <a:lnTo>
                  <a:pt x="132311" y="231315"/>
                </a:lnTo>
                <a:lnTo>
                  <a:pt x="129557" y="230922"/>
                </a:lnTo>
                <a:lnTo>
                  <a:pt x="129557" y="230266"/>
                </a:lnTo>
                <a:lnTo>
                  <a:pt x="128771" y="230266"/>
                </a:lnTo>
                <a:lnTo>
                  <a:pt x="128508" y="230266"/>
                </a:lnTo>
                <a:lnTo>
                  <a:pt x="126935" y="230922"/>
                </a:lnTo>
                <a:lnTo>
                  <a:pt x="126672" y="231315"/>
                </a:lnTo>
                <a:lnTo>
                  <a:pt x="124837" y="232233"/>
                </a:lnTo>
                <a:lnTo>
                  <a:pt x="124837" y="232757"/>
                </a:lnTo>
                <a:lnTo>
                  <a:pt x="123919" y="233413"/>
                </a:lnTo>
                <a:lnTo>
                  <a:pt x="123919" y="234200"/>
                </a:lnTo>
                <a:lnTo>
                  <a:pt x="122738" y="234200"/>
                </a:lnTo>
                <a:lnTo>
                  <a:pt x="122738" y="235118"/>
                </a:lnTo>
                <a:lnTo>
                  <a:pt x="122476" y="235642"/>
                </a:lnTo>
                <a:lnTo>
                  <a:pt x="122083" y="235118"/>
                </a:lnTo>
                <a:lnTo>
                  <a:pt x="121689" y="234856"/>
                </a:lnTo>
                <a:lnTo>
                  <a:pt x="121296" y="234856"/>
                </a:lnTo>
                <a:lnTo>
                  <a:pt x="121296" y="235642"/>
                </a:lnTo>
                <a:lnTo>
                  <a:pt x="120640" y="235905"/>
                </a:lnTo>
                <a:lnTo>
                  <a:pt x="120378" y="235905"/>
                </a:lnTo>
                <a:lnTo>
                  <a:pt x="119854" y="234200"/>
                </a:lnTo>
                <a:lnTo>
                  <a:pt x="119198" y="234200"/>
                </a:lnTo>
                <a:lnTo>
                  <a:pt x="119198" y="235118"/>
                </a:lnTo>
                <a:lnTo>
                  <a:pt x="114215" y="235118"/>
                </a:lnTo>
                <a:lnTo>
                  <a:pt x="113953" y="233413"/>
                </a:lnTo>
                <a:lnTo>
                  <a:pt x="113297" y="233020"/>
                </a:lnTo>
                <a:lnTo>
                  <a:pt x="113297" y="229872"/>
                </a:lnTo>
                <a:lnTo>
                  <a:pt x="113953" y="229872"/>
                </a:lnTo>
                <a:lnTo>
                  <a:pt x="113953" y="228561"/>
                </a:lnTo>
                <a:lnTo>
                  <a:pt x="114215" y="228037"/>
                </a:lnTo>
                <a:lnTo>
                  <a:pt x="112773" y="226594"/>
                </a:lnTo>
                <a:lnTo>
                  <a:pt x="111855" y="228037"/>
                </a:lnTo>
                <a:lnTo>
                  <a:pt x="111068" y="228037"/>
                </a:lnTo>
                <a:lnTo>
                  <a:pt x="111461" y="225676"/>
                </a:lnTo>
                <a:lnTo>
                  <a:pt x="111068" y="224496"/>
                </a:lnTo>
                <a:lnTo>
                  <a:pt x="110674" y="224496"/>
                </a:lnTo>
                <a:lnTo>
                  <a:pt x="110412" y="224496"/>
                </a:lnTo>
                <a:lnTo>
                  <a:pt x="108970" y="222136"/>
                </a:lnTo>
                <a:lnTo>
                  <a:pt x="106216" y="223185"/>
                </a:lnTo>
                <a:lnTo>
                  <a:pt x="106216" y="221742"/>
                </a:lnTo>
                <a:lnTo>
                  <a:pt x="101233" y="222136"/>
                </a:lnTo>
                <a:lnTo>
                  <a:pt x="99791" y="222398"/>
                </a:lnTo>
                <a:lnTo>
                  <a:pt x="97955" y="218595"/>
                </a:lnTo>
                <a:lnTo>
                  <a:pt x="96512" y="219513"/>
                </a:lnTo>
                <a:lnTo>
                  <a:pt x="95857" y="218595"/>
                </a:lnTo>
                <a:lnTo>
                  <a:pt x="92316" y="220300"/>
                </a:lnTo>
                <a:lnTo>
                  <a:pt x="91660" y="219251"/>
                </a:lnTo>
                <a:lnTo>
                  <a:pt x="91923" y="218858"/>
                </a:lnTo>
                <a:lnTo>
                  <a:pt x="91923" y="218595"/>
                </a:lnTo>
                <a:lnTo>
                  <a:pt x="95463" y="216759"/>
                </a:lnTo>
                <a:lnTo>
                  <a:pt x="95201" y="216497"/>
                </a:lnTo>
                <a:lnTo>
                  <a:pt x="95201" y="216104"/>
                </a:lnTo>
                <a:lnTo>
                  <a:pt x="95857" y="216104"/>
                </a:lnTo>
                <a:lnTo>
                  <a:pt x="94021" y="213612"/>
                </a:lnTo>
                <a:lnTo>
                  <a:pt x="93365" y="211514"/>
                </a:lnTo>
                <a:lnTo>
                  <a:pt x="94021" y="211514"/>
                </a:lnTo>
                <a:lnTo>
                  <a:pt x="94676" y="210334"/>
                </a:lnTo>
                <a:lnTo>
                  <a:pt x="96119" y="210072"/>
                </a:lnTo>
                <a:lnTo>
                  <a:pt x="95201" y="209416"/>
                </a:lnTo>
                <a:lnTo>
                  <a:pt x="95463" y="208760"/>
                </a:lnTo>
                <a:lnTo>
                  <a:pt x="94676" y="206531"/>
                </a:lnTo>
                <a:lnTo>
                  <a:pt x="93365" y="206794"/>
                </a:lnTo>
                <a:lnTo>
                  <a:pt x="93365" y="205876"/>
                </a:lnTo>
                <a:lnTo>
                  <a:pt x="95857" y="204695"/>
                </a:lnTo>
                <a:lnTo>
                  <a:pt x="96512" y="204695"/>
                </a:lnTo>
                <a:lnTo>
                  <a:pt x="93759" y="196303"/>
                </a:lnTo>
                <a:lnTo>
                  <a:pt x="92578" y="197352"/>
                </a:lnTo>
                <a:lnTo>
                  <a:pt x="87595" y="196303"/>
                </a:lnTo>
                <a:lnTo>
                  <a:pt x="81695" y="194074"/>
                </a:lnTo>
                <a:lnTo>
                  <a:pt x="81957" y="192369"/>
                </a:lnTo>
                <a:lnTo>
                  <a:pt x="81301" y="189222"/>
                </a:lnTo>
                <a:lnTo>
                  <a:pt x="81957" y="187255"/>
                </a:lnTo>
                <a:lnTo>
                  <a:pt x="81301" y="185157"/>
                </a:lnTo>
                <a:lnTo>
                  <a:pt x="82350" y="177420"/>
                </a:lnTo>
                <a:lnTo>
                  <a:pt x="84055" y="173617"/>
                </a:lnTo>
                <a:lnTo>
                  <a:pt x="76318" y="173617"/>
                </a:lnTo>
                <a:lnTo>
                  <a:pt x="75400" y="169683"/>
                </a:lnTo>
                <a:lnTo>
                  <a:pt x="74220" y="167454"/>
                </a:lnTo>
                <a:lnTo>
                  <a:pt x="74220" y="165356"/>
                </a:lnTo>
                <a:lnTo>
                  <a:pt x="73958" y="164438"/>
                </a:lnTo>
                <a:lnTo>
                  <a:pt x="73958" y="163258"/>
                </a:lnTo>
                <a:lnTo>
                  <a:pt x="70417" y="161553"/>
                </a:lnTo>
                <a:lnTo>
                  <a:pt x="70680" y="160373"/>
                </a:lnTo>
                <a:lnTo>
                  <a:pt x="71860" y="159062"/>
                </a:lnTo>
                <a:lnTo>
                  <a:pt x="71335" y="158013"/>
                </a:lnTo>
                <a:lnTo>
                  <a:pt x="69893" y="157357"/>
                </a:lnTo>
                <a:lnTo>
                  <a:pt x="68581" y="157619"/>
                </a:lnTo>
                <a:lnTo>
                  <a:pt x="68057" y="155521"/>
                </a:lnTo>
                <a:lnTo>
                  <a:pt x="70417" y="155259"/>
                </a:lnTo>
                <a:lnTo>
                  <a:pt x="69893" y="153030"/>
                </a:lnTo>
                <a:lnTo>
                  <a:pt x="73171" y="152374"/>
                </a:lnTo>
                <a:lnTo>
                  <a:pt x="73171" y="151194"/>
                </a:lnTo>
                <a:lnTo>
                  <a:pt x="76056" y="150932"/>
                </a:lnTo>
                <a:lnTo>
                  <a:pt x="76056" y="149620"/>
                </a:lnTo>
                <a:lnTo>
                  <a:pt x="76056" y="147654"/>
                </a:lnTo>
                <a:lnTo>
                  <a:pt x="74220" y="148178"/>
                </a:lnTo>
                <a:lnTo>
                  <a:pt x="73958" y="146736"/>
                </a:lnTo>
                <a:lnTo>
                  <a:pt x="73433" y="143457"/>
                </a:lnTo>
                <a:lnTo>
                  <a:pt x="71335" y="143851"/>
                </a:lnTo>
                <a:lnTo>
                  <a:pt x="68975" y="143195"/>
                </a:lnTo>
                <a:lnTo>
                  <a:pt x="66746" y="143457"/>
                </a:lnTo>
                <a:lnTo>
                  <a:pt x="66352" y="138868"/>
                </a:lnTo>
                <a:lnTo>
                  <a:pt x="65697" y="137556"/>
                </a:lnTo>
                <a:lnTo>
                  <a:pt x="64516" y="137556"/>
                </a:lnTo>
                <a:lnTo>
                  <a:pt x="64516" y="135458"/>
                </a:lnTo>
                <a:lnTo>
                  <a:pt x="63205" y="134934"/>
                </a:lnTo>
                <a:lnTo>
                  <a:pt x="62418" y="131787"/>
                </a:lnTo>
                <a:lnTo>
                  <a:pt x="61763" y="131393"/>
                </a:lnTo>
                <a:lnTo>
                  <a:pt x="61763" y="129295"/>
                </a:lnTo>
                <a:lnTo>
                  <a:pt x="62943" y="128902"/>
                </a:lnTo>
                <a:lnTo>
                  <a:pt x="62943" y="127459"/>
                </a:lnTo>
                <a:lnTo>
                  <a:pt x="64516" y="127459"/>
                </a:lnTo>
                <a:lnTo>
                  <a:pt x="64254" y="126410"/>
                </a:lnTo>
                <a:lnTo>
                  <a:pt x="63861" y="125099"/>
                </a:lnTo>
                <a:lnTo>
                  <a:pt x="63205" y="123657"/>
                </a:lnTo>
                <a:lnTo>
                  <a:pt x="64516" y="123001"/>
                </a:lnTo>
                <a:lnTo>
                  <a:pt x="63861" y="121821"/>
                </a:lnTo>
                <a:lnTo>
                  <a:pt x="63598" y="122214"/>
                </a:lnTo>
                <a:lnTo>
                  <a:pt x="62943" y="121034"/>
                </a:lnTo>
                <a:lnTo>
                  <a:pt x="60320" y="122214"/>
                </a:lnTo>
                <a:lnTo>
                  <a:pt x="60058" y="119723"/>
                </a:lnTo>
                <a:lnTo>
                  <a:pt x="61107" y="119329"/>
                </a:lnTo>
                <a:lnTo>
                  <a:pt x="61500" y="120116"/>
                </a:lnTo>
                <a:lnTo>
                  <a:pt x="64254" y="118936"/>
                </a:lnTo>
                <a:lnTo>
                  <a:pt x="64254" y="119329"/>
                </a:lnTo>
                <a:lnTo>
                  <a:pt x="66352" y="118674"/>
                </a:lnTo>
                <a:lnTo>
                  <a:pt x="66746" y="118018"/>
                </a:lnTo>
                <a:lnTo>
                  <a:pt x="68975" y="116575"/>
                </a:lnTo>
                <a:lnTo>
                  <a:pt x="69631" y="116182"/>
                </a:lnTo>
                <a:lnTo>
                  <a:pt x="70417" y="114740"/>
                </a:lnTo>
                <a:lnTo>
                  <a:pt x="71860" y="110281"/>
                </a:lnTo>
                <a:lnTo>
                  <a:pt x="74613" y="107396"/>
                </a:lnTo>
                <a:lnTo>
                  <a:pt x="84579" y="101233"/>
                </a:lnTo>
                <a:lnTo>
                  <a:pt x="84842" y="102020"/>
                </a:lnTo>
                <a:lnTo>
                  <a:pt x="84842" y="102413"/>
                </a:lnTo>
                <a:lnTo>
                  <a:pt x="85497" y="102676"/>
                </a:lnTo>
                <a:lnTo>
                  <a:pt x="86284" y="102020"/>
                </a:lnTo>
                <a:lnTo>
                  <a:pt x="86940" y="102413"/>
                </a:lnTo>
                <a:lnTo>
                  <a:pt x="86940" y="101758"/>
                </a:lnTo>
                <a:lnTo>
                  <a:pt x="90218" y="100971"/>
                </a:lnTo>
                <a:lnTo>
                  <a:pt x="91136" y="105298"/>
                </a:lnTo>
                <a:lnTo>
                  <a:pt x="92578" y="105298"/>
                </a:lnTo>
                <a:lnTo>
                  <a:pt x="95857" y="103856"/>
                </a:lnTo>
                <a:lnTo>
                  <a:pt x="96906" y="103462"/>
                </a:lnTo>
                <a:lnTo>
                  <a:pt x="97561" y="104905"/>
                </a:lnTo>
                <a:lnTo>
                  <a:pt x="97299" y="105298"/>
                </a:lnTo>
                <a:lnTo>
                  <a:pt x="98348" y="105954"/>
                </a:lnTo>
                <a:lnTo>
                  <a:pt x="95857" y="107659"/>
                </a:lnTo>
                <a:lnTo>
                  <a:pt x="96119" y="108052"/>
                </a:lnTo>
                <a:lnTo>
                  <a:pt x="96119" y="108314"/>
                </a:lnTo>
                <a:lnTo>
                  <a:pt x="96512" y="108839"/>
                </a:lnTo>
                <a:lnTo>
                  <a:pt x="96119" y="109101"/>
                </a:lnTo>
                <a:lnTo>
                  <a:pt x="96512" y="110281"/>
                </a:lnTo>
                <a:lnTo>
                  <a:pt x="96119" y="110543"/>
                </a:lnTo>
                <a:lnTo>
                  <a:pt x="96512" y="111593"/>
                </a:lnTo>
                <a:lnTo>
                  <a:pt x="96512" y="112642"/>
                </a:lnTo>
                <a:lnTo>
                  <a:pt x="96512" y="113297"/>
                </a:lnTo>
                <a:lnTo>
                  <a:pt x="95463" y="113690"/>
                </a:lnTo>
                <a:lnTo>
                  <a:pt x="95857" y="113953"/>
                </a:lnTo>
                <a:lnTo>
                  <a:pt x="95463" y="115133"/>
                </a:lnTo>
                <a:lnTo>
                  <a:pt x="97561" y="116182"/>
                </a:lnTo>
                <a:lnTo>
                  <a:pt x="97561" y="116838"/>
                </a:lnTo>
                <a:lnTo>
                  <a:pt x="99397" y="117624"/>
                </a:lnTo>
                <a:lnTo>
                  <a:pt x="100053" y="117362"/>
                </a:lnTo>
                <a:lnTo>
                  <a:pt x="100840" y="117624"/>
                </a:lnTo>
                <a:lnTo>
                  <a:pt x="100577" y="120772"/>
                </a:lnTo>
                <a:lnTo>
                  <a:pt x="100053" y="122214"/>
                </a:lnTo>
                <a:lnTo>
                  <a:pt x="100840" y="123001"/>
                </a:lnTo>
                <a:lnTo>
                  <a:pt x="102675" y="123001"/>
                </a:lnTo>
                <a:lnTo>
                  <a:pt x="103593" y="122476"/>
                </a:lnTo>
                <a:lnTo>
                  <a:pt x="103593" y="122214"/>
                </a:lnTo>
                <a:lnTo>
                  <a:pt x="105036" y="121821"/>
                </a:lnTo>
                <a:lnTo>
                  <a:pt x="106216" y="121558"/>
                </a:lnTo>
                <a:lnTo>
                  <a:pt x="106478" y="123001"/>
                </a:lnTo>
                <a:lnTo>
                  <a:pt x="106478" y="124706"/>
                </a:lnTo>
                <a:lnTo>
                  <a:pt x="106872" y="124706"/>
                </a:lnTo>
                <a:lnTo>
                  <a:pt x="107658" y="124312"/>
                </a:lnTo>
                <a:lnTo>
                  <a:pt x="107921" y="123657"/>
                </a:lnTo>
                <a:lnTo>
                  <a:pt x="109757" y="123001"/>
                </a:lnTo>
                <a:lnTo>
                  <a:pt x="111461" y="122476"/>
                </a:lnTo>
                <a:lnTo>
                  <a:pt x="116051" y="123657"/>
                </a:lnTo>
                <a:lnTo>
                  <a:pt x="116838" y="123263"/>
                </a:lnTo>
                <a:lnTo>
                  <a:pt x="116313" y="123263"/>
                </a:lnTo>
                <a:lnTo>
                  <a:pt x="117756" y="123001"/>
                </a:lnTo>
                <a:lnTo>
                  <a:pt x="118936" y="122214"/>
                </a:lnTo>
                <a:lnTo>
                  <a:pt x="121034" y="121821"/>
                </a:lnTo>
                <a:lnTo>
                  <a:pt x="125230" y="121821"/>
                </a:lnTo>
                <a:lnTo>
                  <a:pt x="126672" y="120772"/>
                </a:lnTo>
                <a:lnTo>
                  <a:pt x="128771" y="122476"/>
                </a:lnTo>
                <a:lnTo>
                  <a:pt x="127459" y="123001"/>
                </a:lnTo>
                <a:lnTo>
                  <a:pt x="129557" y="124312"/>
                </a:lnTo>
                <a:lnTo>
                  <a:pt x="130606" y="123919"/>
                </a:lnTo>
                <a:lnTo>
                  <a:pt x="131000" y="123657"/>
                </a:lnTo>
                <a:lnTo>
                  <a:pt x="133753" y="125099"/>
                </a:lnTo>
                <a:lnTo>
                  <a:pt x="134147" y="124312"/>
                </a:lnTo>
                <a:lnTo>
                  <a:pt x="139392" y="127459"/>
                </a:lnTo>
                <a:lnTo>
                  <a:pt x="140835" y="125099"/>
                </a:lnTo>
                <a:lnTo>
                  <a:pt x="142277" y="126017"/>
                </a:lnTo>
                <a:lnTo>
                  <a:pt x="144768" y="126017"/>
                </a:lnTo>
                <a:lnTo>
                  <a:pt x="147260" y="126410"/>
                </a:lnTo>
                <a:lnTo>
                  <a:pt x="150407" y="126804"/>
                </a:lnTo>
                <a:lnTo>
                  <a:pt x="154341" y="128115"/>
                </a:lnTo>
                <a:lnTo>
                  <a:pt x="154734" y="127853"/>
                </a:lnTo>
                <a:lnTo>
                  <a:pt x="155390" y="127853"/>
                </a:lnTo>
                <a:lnTo>
                  <a:pt x="156439" y="125361"/>
                </a:lnTo>
                <a:lnTo>
                  <a:pt x="157095" y="123919"/>
                </a:lnTo>
                <a:lnTo>
                  <a:pt x="157488" y="123919"/>
                </a:lnTo>
                <a:lnTo>
                  <a:pt x="159717" y="119723"/>
                </a:lnTo>
                <a:lnTo>
                  <a:pt x="160111" y="118674"/>
                </a:lnTo>
                <a:lnTo>
                  <a:pt x="161029" y="118018"/>
                </a:lnTo>
                <a:lnTo>
                  <a:pt x="161553" y="118674"/>
                </a:lnTo>
                <a:lnTo>
                  <a:pt x="164569" y="116182"/>
                </a:lnTo>
                <a:lnTo>
                  <a:pt x="163651" y="115395"/>
                </a:lnTo>
                <a:lnTo>
                  <a:pt x="164307" y="114477"/>
                </a:lnTo>
                <a:lnTo>
                  <a:pt x="163914" y="114477"/>
                </a:lnTo>
                <a:lnTo>
                  <a:pt x="165094" y="112642"/>
                </a:lnTo>
                <a:lnTo>
                  <a:pt x="165094" y="112379"/>
                </a:lnTo>
                <a:lnTo>
                  <a:pt x="164307" y="111986"/>
                </a:lnTo>
                <a:lnTo>
                  <a:pt x="165094" y="110937"/>
                </a:lnTo>
                <a:lnTo>
                  <a:pt x="168110" y="114740"/>
                </a:lnTo>
                <a:lnTo>
                  <a:pt x="171650" y="113297"/>
                </a:lnTo>
                <a:lnTo>
                  <a:pt x="170732" y="104905"/>
                </a:lnTo>
                <a:lnTo>
                  <a:pt x="169290" y="103462"/>
                </a:lnTo>
                <a:lnTo>
                  <a:pt x="168634" y="103200"/>
                </a:lnTo>
                <a:lnTo>
                  <a:pt x="168897" y="99529"/>
                </a:lnTo>
                <a:lnTo>
                  <a:pt x="169290" y="99922"/>
                </a:lnTo>
                <a:lnTo>
                  <a:pt x="170339" y="100577"/>
                </a:lnTo>
                <a:lnTo>
                  <a:pt x="172437" y="100315"/>
                </a:lnTo>
                <a:lnTo>
                  <a:pt x="173093" y="100971"/>
                </a:lnTo>
                <a:lnTo>
                  <a:pt x="176371" y="100315"/>
                </a:lnTo>
                <a:lnTo>
                  <a:pt x="176371" y="100971"/>
                </a:lnTo>
                <a:lnTo>
                  <a:pt x="181354" y="98479"/>
                </a:lnTo>
                <a:lnTo>
                  <a:pt x="182272" y="99135"/>
                </a:lnTo>
                <a:lnTo>
                  <a:pt x="182665" y="99529"/>
                </a:lnTo>
                <a:lnTo>
                  <a:pt x="182665" y="99922"/>
                </a:lnTo>
                <a:lnTo>
                  <a:pt x="183059" y="100315"/>
                </a:lnTo>
                <a:lnTo>
                  <a:pt x="183059" y="100971"/>
                </a:lnTo>
                <a:lnTo>
                  <a:pt x="183714" y="101758"/>
                </a:lnTo>
                <a:lnTo>
                  <a:pt x="184108" y="101758"/>
                </a:lnTo>
                <a:lnTo>
                  <a:pt x="185157" y="103462"/>
                </a:lnTo>
                <a:lnTo>
                  <a:pt x="185550" y="103856"/>
                </a:lnTo>
                <a:lnTo>
                  <a:pt x="185812" y="104118"/>
                </a:lnTo>
                <a:lnTo>
                  <a:pt x="185812" y="105954"/>
                </a:lnTo>
                <a:lnTo>
                  <a:pt x="186599" y="107659"/>
                </a:lnTo>
                <a:lnTo>
                  <a:pt x="186993" y="109101"/>
                </a:lnTo>
                <a:lnTo>
                  <a:pt x="187648" y="111199"/>
                </a:lnTo>
                <a:lnTo>
                  <a:pt x="188435" y="111593"/>
                </a:lnTo>
                <a:lnTo>
                  <a:pt x="189484" y="111593"/>
                </a:lnTo>
                <a:lnTo>
                  <a:pt x="190533" y="111986"/>
                </a:lnTo>
                <a:lnTo>
                  <a:pt x="190533" y="110937"/>
                </a:lnTo>
                <a:lnTo>
                  <a:pt x="190271" y="110281"/>
                </a:lnTo>
                <a:lnTo>
                  <a:pt x="190927" y="108314"/>
                </a:lnTo>
                <a:lnTo>
                  <a:pt x="191582" y="108314"/>
                </a:lnTo>
                <a:lnTo>
                  <a:pt x="191582" y="107396"/>
                </a:lnTo>
                <a:lnTo>
                  <a:pt x="191976" y="107396"/>
                </a:lnTo>
                <a:lnTo>
                  <a:pt x="192631" y="107003"/>
                </a:lnTo>
                <a:lnTo>
                  <a:pt x="195123" y="105954"/>
                </a:lnTo>
                <a:lnTo>
                  <a:pt x="197614" y="104511"/>
                </a:lnTo>
                <a:lnTo>
                  <a:pt x="198008" y="104118"/>
                </a:lnTo>
                <a:lnTo>
                  <a:pt x="197614" y="103200"/>
                </a:lnTo>
                <a:lnTo>
                  <a:pt x="197352" y="101233"/>
                </a:lnTo>
                <a:lnTo>
                  <a:pt x="196827" y="100315"/>
                </a:lnTo>
                <a:lnTo>
                  <a:pt x="195516" y="96381"/>
                </a:lnTo>
                <a:lnTo>
                  <a:pt x="194729" y="95595"/>
                </a:lnTo>
                <a:lnTo>
                  <a:pt x="195123" y="95595"/>
                </a:lnTo>
                <a:lnTo>
                  <a:pt x="195123" y="95332"/>
                </a:lnTo>
                <a:lnTo>
                  <a:pt x="199712" y="93890"/>
                </a:lnTo>
                <a:lnTo>
                  <a:pt x="199450" y="92841"/>
                </a:lnTo>
                <a:lnTo>
                  <a:pt x="201810" y="91792"/>
                </a:lnTo>
                <a:lnTo>
                  <a:pt x="201548" y="90743"/>
                </a:lnTo>
                <a:lnTo>
                  <a:pt x="203646" y="89956"/>
                </a:lnTo>
                <a:lnTo>
                  <a:pt x="203646" y="90480"/>
                </a:lnTo>
                <a:lnTo>
                  <a:pt x="204695" y="90480"/>
                </a:lnTo>
                <a:lnTo>
                  <a:pt x="205089" y="90480"/>
                </a:lnTo>
                <a:lnTo>
                  <a:pt x="205089" y="91398"/>
                </a:lnTo>
                <a:lnTo>
                  <a:pt x="205351" y="93234"/>
                </a:lnTo>
                <a:lnTo>
                  <a:pt x="205744" y="94677"/>
                </a:lnTo>
                <a:lnTo>
                  <a:pt x="206793" y="96119"/>
                </a:lnTo>
                <a:lnTo>
                  <a:pt x="208236" y="97037"/>
                </a:lnTo>
                <a:lnTo>
                  <a:pt x="210072" y="97430"/>
                </a:lnTo>
                <a:lnTo>
                  <a:pt x="213874" y="98479"/>
                </a:lnTo>
                <a:lnTo>
                  <a:pt x="217808" y="99922"/>
                </a:lnTo>
                <a:lnTo>
                  <a:pt x="219251" y="100971"/>
                </a:lnTo>
                <a:lnTo>
                  <a:pt x="221087" y="102020"/>
                </a:lnTo>
                <a:lnTo>
                  <a:pt x="222791" y="99922"/>
                </a:lnTo>
                <a:lnTo>
                  <a:pt x="223185" y="100315"/>
                </a:lnTo>
                <a:lnTo>
                  <a:pt x="226988" y="95595"/>
                </a:lnTo>
                <a:lnTo>
                  <a:pt x="228168" y="94152"/>
                </a:lnTo>
                <a:lnTo>
                  <a:pt x="228823" y="92841"/>
                </a:lnTo>
                <a:lnTo>
                  <a:pt x="229610" y="93234"/>
                </a:lnTo>
                <a:lnTo>
                  <a:pt x="229872" y="92447"/>
                </a:lnTo>
                <a:lnTo>
                  <a:pt x="230266" y="93234"/>
                </a:lnTo>
                <a:lnTo>
                  <a:pt x="230921" y="92841"/>
                </a:lnTo>
                <a:lnTo>
                  <a:pt x="232364" y="93890"/>
                </a:lnTo>
                <a:lnTo>
                  <a:pt x="232626" y="93496"/>
                </a:lnTo>
                <a:lnTo>
                  <a:pt x="233806" y="94677"/>
                </a:lnTo>
                <a:lnTo>
                  <a:pt x="234069" y="94152"/>
                </a:lnTo>
                <a:lnTo>
                  <a:pt x="235904" y="96775"/>
                </a:lnTo>
                <a:lnTo>
                  <a:pt x="236954" y="98479"/>
                </a:lnTo>
                <a:lnTo>
                  <a:pt x="237347" y="98479"/>
                </a:lnTo>
                <a:lnTo>
                  <a:pt x="238003" y="98873"/>
                </a:lnTo>
                <a:lnTo>
                  <a:pt x="239445" y="98217"/>
                </a:lnTo>
                <a:lnTo>
                  <a:pt x="239052" y="99135"/>
                </a:lnTo>
                <a:lnTo>
                  <a:pt x="240232" y="99529"/>
                </a:lnTo>
                <a:lnTo>
                  <a:pt x="240494" y="98479"/>
                </a:lnTo>
                <a:lnTo>
                  <a:pt x="242592" y="99135"/>
                </a:lnTo>
                <a:lnTo>
                  <a:pt x="242330" y="98479"/>
                </a:lnTo>
                <a:lnTo>
                  <a:pt x="242986" y="98479"/>
                </a:lnTo>
                <a:lnTo>
                  <a:pt x="243248" y="99529"/>
                </a:lnTo>
                <a:lnTo>
                  <a:pt x="244428" y="99135"/>
                </a:lnTo>
                <a:lnTo>
                  <a:pt x="245084" y="100577"/>
                </a:lnTo>
                <a:lnTo>
                  <a:pt x="246919" y="99529"/>
                </a:lnTo>
                <a:lnTo>
                  <a:pt x="247706" y="100971"/>
                </a:lnTo>
                <a:lnTo>
                  <a:pt x="248362" y="100577"/>
                </a:lnTo>
                <a:lnTo>
                  <a:pt x="248624" y="101233"/>
                </a:lnTo>
                <a:lnTo>
                  <a:pt x="253607" y="97824"/>
                </a:lnTo>
                <a:lnTo>
                  <a:pt x="253607" y="95595"/>
                </a:lnTo>
                <a:lnTo>
                  <a:pt x="254001" y="87858"/>
                </a:lnTo>
                <a:lnTo>
                  <a:pt x="254001" y="78679"/>
                </a:lnTo>
                <a:lnTo>
                  <a:pt x="254787" y="77498"/>
                </a:lnTo>
                <a:lnTo>
                  <a:pt x="255705" y="78023"/>
                </a:lnTo>
                <a:lnTo>
                  <a:pt x="256230" y="78023"/>
                </a:lnTo>
                <a:lnTo>
                  <a:pt x="256230" y="77498"/>
                </a:lnTo>
                <a:lnTo>
                  <a:pt x="256885" y="77498"/>
                </a:lnTo>
                <a:lnTo>
                  <a:pt x="256885" y="76843"/>
                </a:lnTo>
                <a:lnTo>
                  <a:pt x="256492" y="76843"/>
                </a:lnTo>
                <a:lnTo>
                  <a:pt x="256492" y="76056"/>
                </a:lnTo>
                <a:lnTo>
                  <a:pt x="256885" y="76056"/>
                </a:lnTo>
                <a:lnTo>
                  <a:pt x="256885" y="75400"/>
                </a:lnTo>
                <a:lnTo>
                  <a:pt x="258983" y="74351"/>
                </a:lnTo>
                <a:lnTo>
                  <a:pt x="257934" y="72647"/>
                </a:lnTo>
                <a:lnTo>
                  <a:pt x="257934" y="71860"/>
                </a:lnTo>
                <a:lnTo>
                  <a:pt x="257934" y="71598"/>
                </a:lnTo>
                <a:lnTo>
                  <a:pt x="258590" y="71598"/>
                </a:lnTo>
                <a:lnTo>
                  <a:pt x="258590" y="70417"/>
                </a:lnTo>
                <a:lnTo>
                  <a:pt x="259246" y="70155"/>
                </a:lnTo>
                <a:lnTo>
                  <a:pt x="259770" y="70417"/>
                </a:lnTo>
                <a:lnTo>
                  <a:pt x="259770" y="69762"/>
                </a:lnTo>
                <a:lnTo>
                  <a:pt x="261344" y="69762"/>
                </a:lnTo>
                <a:lnTo>
                  <a:pt x="261868" y="69499"/>
                </a:lnTo>
                <a:lnTo>
                  <a:pt x="261868" y="69762"/>
                </a:lnTo>
                <a:lnTo>
                  <a:pt x="262131" y="69499"/>
                </a:lnTo>
                <a:lnTo>
                  <a:pt x="262786" y="69499"/>
                </a:lnTo>
                <a:lnTo>
                  <a:pt x="264229" y="68713"/>
                </a:lnTo>
                <a:lnTo>
                  <a:pt x="266065" y="66877"/>
                </a:lnTo>
                <a:lnTo>
                  <a:pt x="267769" y="65959"/>
                </a:lnTo>
                <a:lnTo>
                  <a:pt x="269605" y="65959"/>
                </a:lnTo>
                <a:lnTo>
                  <a:pt x="270654" y="65565"/>
                </a:lnTo>
                <a:lnTo>
                  <a:pt x="271310" y="65172"/>
                </a:lnTo>
                <a:lnTo>
                  <a:pt x="273408" y="65172"/>
                </a:lnTo>
                <a:lnTo>
                  <a:pt x="274195" y="65172"/>
                </a:lnTo>
                <a:lnTo>
                  <a:pt x="274588" y="65172"/>
                </a:lnTo>
                <a:lnTo>
                  <a:pt x="274850" y="65172"/>
                </a:lnTo>
                <a:lnTo>
                  <a:pt x="275244" y="65565"/>
                </a:lnTo>
                <a:lnTo>
                  <a:pt x="277342" y="68319"/>
                </a:lnTo>
                <a:lnTo>
                  <a:pt x="278522" y="68975"/>
                </a:lnTo>
                <a:lnTo>
                  <a:pt x="279571" y="69499"/>
                </a:lnTo>
                <a:lnTo>
                  <a:pt x="279964" y="69499"/>
                </a:lnTo>
                <a:lnTo>
                  <a:pt x="280227" y="68713"/>
                </a:lnTo>
                <a:lnTo>
                  <a:pt x="280882" y="68057"/>
                </a:lnTo>
                <a:lnTo>
                  <a:pt x="281669" y="68057"/>
                </a:lnTo>
                <a:lnTo>
                  <a:pt x="283505" y="68319"/>
                </a:lnTo>
                <a:lnTo>
                  <a:pt x="285210" y="68713"/>
                </a:lnTo>
                <a:lnTo>
                  <a:pt x="285865" y="68713"/>
                </a:lnTo>
                <a:lnTo>
                  <a:pt x="286259" y="68057"/>
                </a:lnTo>
                <a:lnTo>
                  <a:pt x="286652" y="67664"/>
                </a:lnTo>
                <a:lnTo>
                  <a:pt x="286259" y="65959"/>
                </a:lnTo>
                <a:lnTo>
                  <a:pt x="285603" y="64779"/>
                </a:lnTo>
                <a:lnTo>
                  <a:pt x="285603" y="64123"/>
                </a:lnTo>
                <a:lnTo>
                  <a:pt x="285865" y="63336"/>
                </a:lnTo>
                <a:lnTo>
                  <a:pt x="286259" y="63074"/>
                </a:lnTo>
                <a:lnTo>
                  <a:pt x="287308" y="62681"/>
                </a:lnTo>
                <a:lnTo>
                  <a:pt x="287701" y="62681"/>
                </a:lnTo>
                <a:lnTo>
                  <a:pt x="288488" y="61894"/>
                </a:lnTo>
                <a:lnTo>
                  <a:pt x="288750" y="61894"/>
                </a:lnTo>
                <a:lnTo>
                  <a:pt x="289144" y="62681"/>
                </a:lnTo>
                <a:lnTo>
                  <a:pt x="289406" y="63074"/>
                </a:lnTo>
                <a:lnTo>
                  <a:pt x="289799" y="63336"/>
                </a:lnTo>
                <a:lnTo>
                  <a:pt x="290586" y="63861"/>
                </a:lnTo>
                <a:lnTo>
                  <a:pt x="291504" y="64123"/>
                </a:lnTo>
                <a:lnTo>
                  <a:pt x="292946" y="64779"/>
                </a:lnTo>
                <a:lnTo>
                  <a:pt x="293340" y="64779"/>
                </a:lnTo>
                <a:lnTo>
                  <a:pt x="293340" y="64123"/>
                </a:lnTo>
                <a:lnTo>
                  <a:pt x="293340" y="63861"/>
                </a:lnTo>
                <a:lnTo>
                  <a:pt x="293340" y="62681"/>
                </a:lnTo>
                <a:lnTo>
                  <a:pt x="293340" y="62418"/>
                </a:lnTo>
                <a:lnTo>
                  <a:pt x="293733" y="61894"/>
                </a:lnTo>
                <a:lnTo>
                  <a:pt x="294127" y="61894"/>
                </a:lnTo>
                <a:lnTo>
                  <a:pt x="294389" y="61894"/>
                </a:lnTo>
                <a:lnTo>
                  <a:pt x="295569" y="63074"/>
                </a:lnTo>
                <a:lnTo>
                  <a:pt x="296225" y="63074"/>
                </a:lnTo>
                <a:lnTo>
                  <a:pt x="296880" y="63074"/>
                </a:lnTo>
                <a:lnTo>
                  <a:pt x="297667" y="62418"/>
                </a:lnTo>
                <a:lnTo>
                  <a:pt x="297929" y="62418"/>
                </a:lnTo>
                <a:lnTo>
                  <a:pt x="298323" y="62681"/>
                </a:lnTo>
                <a:lnTo>
                  <a:pt x="298585" y="63074"/>
                </a:lnTo>
                <a:lnTo>
                  <a:pt x="298585" y="64123"/>
                </a:lnTo>
                <a:lnTo>
                  <a:pt x="298585" y="64779"/>
                </a:lnTo>
                <a:lnTo>
                  <a:pt x="299110" y="64779"/>
                </a:lnTo>
                <a:lnTo>
                  <a:pt x="299372" y="64779"/>
                </a:lnTo>
                <a:lnTo>
                  <a:pt x="299765" y="65172"/>
                </a:lnTo>
                <a:lnTo>
                  <a:pt x="300683" y="65172"/>
                </a:lnTo>
                <a:lnTo>
                  <a:pt x="300683" y="65565"/>
                </a:lnTo>
                <a:lnTo>
                  <a:pt x="300421" y="66615"/>
                </a:lnTo>
                <a:lnTo>
                  <a:pt x="301208" y="66877"/>
                </a:lnTo>
                <a:lnTo>
                  <a:pt x="301208" y="68057"/>
                </a:lnTo>
                <a:lnTo>
                  <a:pt x="301208" y="68319"/>
                </a:lnTo>
                <a:lnTo>
                  <a:pt x="301208" y="68713"/>
                </a:lnTo>
                <a:lnTo>
                  <a:pt x="300683" y="68975"/>
                </a:lnTo>
                <a:lnTo>
                  <a:pt x="301208" y="69762"/>
                </a:lnTo>
                <a:lnTo>
                  <a:pt x="301208" y="70155"/>
                </a:lnTo>
                <a:lnTo>
                  <a:pt x="301470" y="70155"/>
                </a:lnTo>
                <a:lnTo>
                  <a:pt x="301470" y="70942"/>
                </a:lnTo>
                <a:lnTo>
                  <a:pt x="301208" y="71204"/>
                </a:lnTo>
                <a:lnTo>
                  <a:pt x="301470" y="71204"/>
                </a:lnTo>
                <a:lnTo>
                  <a:pt x="302519" y="71860"/>
                </a:lnTo>
                <a:lnTo>
                  <a:pt x="303961" y="71860"/>
                </a:lnTo>
                <a:lnTo>
                  <a:pt x="303961" y="71598"/>
                </a:lnTo>
                <a:lnTo>
                  <a:pt x="304224" y="71860"/>
                </a:lnTo>
                <a:lnTo>
                  <a:pt x="304748" y="71860"/>
                </a:lnTo>
                <a:lnTo>
                  <a:pt x="305142" y="72253"/>
                </a:lnTo>
                <a:lnTo>
                  <a:pt x="304748" y="72253"/>
                </a:lnTo>
                <a:lnTo>
                  <a:pt x="305142" y="73040"/>
                </a:lnTo>
                <a:lnTo>
                  <a:pt x="305142" y="73302"/>
                </a:lnTo>
                <a:lnTo>
                  <a:pt x="305404" y="73958"/>
                </a:lnTo>
                <a:lnTo>
                  <a:pt x="306059" y="73958"/>
                </a:lnTo>
                <a:lnTo>
                  <a:pt x="306584" y="73696"/>
                </a:lnTo>
                <a:lnTo>
                  <a:pt x="306584" y="74351"/>
                </a:lnTo>
                <a:lnTo>
                  <a:pt x="307240" y="74745"/>
                </a:lnTo>
                <a:lnTo>
                  <a:pt x="307502" y="73696"/>
                </a:lnTo>
                <a:lnTo>
                  <a:pt x="308944" y="73302"/>
                </a:lnTo>
                <a:lnTo>
                  <a:pt x="308944" y="73958"/>
                </a:lnTo>
                <a:lnTo>
                  <a:pt x="310387" y="73302"/>
                </a:lnTo>
                <a:lnTo>
                  <a:pt x="310780" y="73696"/>
                </a:lnTo>
                <a:lnTo>
                  <a:pt x="311042" y="73958"/>
                </a:lnTo>
                <a:lnTo>
                  <a:pt x="311042" y="74745"/>
                </a:lnTo>
                <a:lnTo>
                  <a:pt x="310387" y="75138"/>
                </a:lnTo>
                <a:lnTo>
                  <a:pt x="310387" y="75400"/>
                </a:lnTo>
                <a:lnTo>
                  <a:pt x="310387" y="75794"/>
                </a:lnTo>
                <a:lnTo>
                  <a:pt x="310780" y="75400"/>
                </a:lnTo>
                <a:lnTo>
                  <a:pt x="311829" y="75794"/>
                </a:lnTo>
                <a:lnTo>
                  <a:pt x="311436" y="76056"/>
                </a:lnTo>
                <a:lnTo>
                  <a:pt x="311829" y="76056"/>
                </a:lnTo>
                <a:lnTo>
                  <a:pt x="312878" y="74351"/>
                </a:lnTo>
                <a:lnTo>
                  <a:pt x="313927" y="73696"/>
                </a:lnTo>
                <a:lnTo>
                  <a:pt x="314321" y="73302"/>
                </a:lnTo>
                <a:lnTo>
                  <a:pt x="314583" y="73040"/>
                </a:lnTo>
                <a:lnTo>
                  <a:pt x="315370" y="73040"/>
                </a:lnTo>
                <a:lnTo>
                  <a:pt x="317468" y="71860"/>
                </a:lnTo>
                <a:lnTo>
                  <a:pt x="320746" y="70942"/>
                </a:lnTo>
                <a:lnTo>
                  <a:pt x="320222" y="70155"/>
                </a:lnTo>
                <a:lnTo>
                  <a:pt x="320746" y="69762"/>
                </a:lnTo>
                <a:lnTo>
                  <a:pt x="320222" y="69762"/>
                </a:lnTo>
                <a:lnTo>
                  <a:pt x="320222" y="69499"/>
                </a:lnTo>
                <a:lnTo>
                  <a:pt x="321008" y="68713"/>
                </a:lnTo>
                <a:lnTo>
                  <a:pt x="321008" y="68319"/>
                </a:lnTo>
                <a:lnTo>
                  <a:pt x="320222" y="68319"/>
                </a:lnTo>
                <a:lnTo>
                  <a:pt x="319959" y="68975"/>
                </a:lnTo>
                <a:lnTo>
                  <a:pt x="319959" y="69499"/>
                </a:lnTo>
                <a:lnTo>
                  <a:pt x="319566" y="69499"/>
                </a:lnTo>
                <a:lnTo>
                  <a:pt x="319304" y="68319"/>
                </a:lnTo>
                <a:lnTo>
                  <a:pt x="319304" y="68057"/>
                </a:lnTo>
                <a:lnTo>
                  <a:pt x="318517" y="68319"/>
                </a:lnTo>
                <a:lnTo>
                  <a:pt x="318124" y="68319"/>
                </a:lnTo>
                <a:lnTo>
                  <a:pt x="317206" y="67664"/>
                </a:lnTo>
                <a:lnTo>
                  <a:pt x="318124" y="67270"/>
                </a:lnTo>
                <a:lnTo>
                  <a:pt x="318124" y="66615"/>
                </a:lnTo>
                <a:lnTo>
                  <a:pt x="318124" y="66221"/>
                </a:lnTo>
                <a:lnTo>
                  <a:pt x="317861" y="66877"/>
                </a:lnTo>
                <a:lnTo>
                  <a:pt x="316025" y="65565"/>
                </a:lnTo>
                <a:lnTo>
                  <a:pt x="316419" y="65172"/>
                </a:lnTo>
                <a:lnTo>
                  <a:pt x="316681" y="64516"/>
                </a:lnTo>
                <a:lnTo>
                  <a:pt x="317468" y="63861"/>
                </a:lnTo>
                <a:lnTo>
                  <a:pt x="319566" y="62418"/>
                </a:lnTo>
                <a:lnTo>
                  <a:pt x="319959" y="62418"/>
                </a:lnTo>
                <a:lnTo>
                  <a:pt x="319566" y="61894"/>
                </a:lnTo>
                <a:lnTo>
                  <a:pt x="319304" y="61238"/>
                </a:lnTo>
                <a:lnTo>
                  <a:pt x="318910" y="60583"/>
                </a:lnTo>
                <a:lnTo>
                  <a:pt x="318910" y="59140"/>
                </a:lnTo>
                <a:lnTo>
                  <a:pt x="318517" y="58484"/>
                </a:lnTo>
                <a:lnTo>
                  <a:pt x="317861" y="58484"/>
                </a:lnTo>
                <a:lnTo>
                  <a:pt x="317468" y="58878"/>
                </a:lnTo>
                <a:lnTo>
                  <a:pt x="316419" y="58878"/>
                </a:lnTo>
                <a:lnTo>
                  <a:pt x="316681" y="58222"/>
                </a:lnTo>
                <a:lnTo>
                  <a:pt x="317468" y="57698"/>
                </a:lnTo>
                <a:lnTo>
                  <a:pt x="317468" y="57435"/>
                </a:lnTo>
                <a:lnTo>
                  <a:pt x="317468" y="56780"/>
                </a:lnTo>
                <a:lnTo>
                  <a:pt x="317861" y="56255"/>
                </a:lnTo>
                <a:lnTo>
                  <a:pt x="317861" y="55993"/>
                </a:lnTo>
                <a:lnTo>
                  <a:pt x="318124" y="55993"/>
                </a:lnTo>
                <a:lnTo>
                  <a:pt x="317861" y="55600"/>
                </a:lnTo>
                <a:lnTo>
                  <a:pt x="318124" y="55337"/>
                </a:lnTo>
                <a:lnTo>
                  <a:pt x="317861" y="54551"/>
                </a:lnTo>
                <a:lnTo>
                  <a:pt x="318517" y="53895"/>
                </a:lnTo>
                <a:lnTo>
                  <a:pt x="319304" y="53895"/>
                </a:lnTo>
                <a:lnTo>
                  <a:pt x="319959" y="54813"/>
                </a:lnTo>
                <a:lnTo>
                  <a:pt x="321008" y="54813"/>
                </a:lnTo>
                <a:lnTo>
                  <a:pt x="321402" y="54157"/>
                </a:lnTo>
                <a:lnTo>
                  <a:pt x="322844" y="53895"/>
                </a:lnTo>
                <a:lnTo>
                  <a:pt x="323500" y="54551"/>
                </a:lnTo>
                <a:lnTo>
                  <a:pt x="324549" y="54157"/>
                </a:lnTo>
                <a:lnTo>
                  <a:pt x="325205" y="53239"/>
                </a:lnTo>
                <a:lnTo>
                  <a:pt x="325598" y="52846"/>
                </a:lnTo>
                <a:lnTo>
                  <a:pt x="326647" y="54157"/>
                </a:lnTo>
                <a:lnTo>
                  <a:pt x="327303" y="54157"/>
                </a:lnTo>
                <a:lnTo>
                  <a:pt x="327303" y="53895"/>
                </a:lnTo>
                <a:lnTo>
                  <a:pt x="327303" y="53501"/>
                </a:lnTo>
                <a:lnTo>
                  <a:pt x="328089" y="53501"/>
                </a:lnTo>
                <a:lnTo>
                  <a:pt x="328745" y="54551"/>
                </a:lnTo>
                <a:lnTo>
                  <a:pt x="329139" y="54813"/>
                </a:lnTo>
                <a:lnTo>
                  <a:pt x="329925" y="55600"/>
                </a:lnTo>
                <a:lnTo>
                  <a:pt x="330188" y="55600"/>
                </a:lnTo>
                <a:lnTo>
                  <a:pt x="330581" y="55337"/>
                </a:lnTo>
                <a:lnTo>
                  <a:pt x="330843" y="55337"/>
                </a:lnTo>
                <a:lnTo>
                  <a:pt x="331368" y="54813"/>
                </a:lnTo>
                <a:lnTo>
                  <a:pt x="331630" y="54157"/>
                </a:lnTo>
                <a:lnTo>
                  <a:pt x="331630" y="53895"/>
                </a:lnTo>
                <a:lnTo>
                  <a:pt x="332023" y="53501"/>
                </a:lnTo>
                <a:lnTo>
                  <a:pt x="332679" y="52846"/>
                </a:lnTo>
                <a:lnTo>
                  <a:pt x="332941" y="52846"/>
                </a:lnTo>
                <a:lnTo>
                  <a:pt x="334121" y="53239"/>
                </a:lnTo>
                <a:lnTo>
                  <a:pt x="334515" y="53501"/>
                </a:lnTo>
                <a:lnTo>
                  <a:pt x="334908" y="53501"/>
                </a:lnTo>
                <a:lnTo>
                  <a:pt x="335302" y="53239"/>
                </a:lnTo>
                <a:lnTo>
                  <a:pt x="335564" y="52059"/>
                </a:lnTo>
                <a:lnTo>
                  <a:pt x="335957" y="51797"/>
                </a:lnTo>
                <a:lnTo>
                  <a:pt x="336220" y="51403"/>
                </a:lnTo>
                <a:lnTo>
                  <a:pt x="337006" y="51403"/>
                </a:lnTo>
                <a:lnTo>
                  <a:pt x="337006" y="51141"/>
                </a:lnTo>
                <a:lnTo>
                  <a:pt x="337006" y="50617"/>
                </a:lnTo>
                <a:lnTo>
                  <a:pt x="337662" y="50354"/>
                </a:lnTo>
                <a:lnTo>
                  <a:pt x="338055" y="50354"/>
                </a:lnTo>
                <a:lnTo>
                  <a:pt x="338842" y="50354"/>
                </a:lnTo>
                <a:lnTo>
                  <a:pt x="339498" y="51797"/>
                </a:lnTo>
                <a:lnTo>
                  <a:pt x="339760" y="51797"/>
                </a:lnTo>
                <a:lnTo>
                  <a:pt x="340154" y="51403"/>
                </a:lnTo>
                <a:lnTo>
                  <a:pt x="340940" y="51141"/>
                </a:lnTo>
                <a:lnTo>
                  <a:pt x="340940" y="51403"/>
                </a:lnTo>
                <a:lnTo>
                  <a:pt x="341203" y="51403"/>
                </a:lnTo>
                <a:lnTo>
                  <a:pt x="341858" y="52059"/>
                </a:lnTo>
                <a:lnTo>
                  <a:pt x="342383" y="51797"/>
                </a:lnTo>
                <a:lnTo>
                  <a:pt x="343038" y="52452"/>
                </a:lnTo>
                <a:lnTo>
                  <a:pt x="343301" y="52059"/>
                </a:lnTo>
                <a:lnTo>
                  <a:pt x="344481" y="52059"/>
                </a:lnTo>
                <a:lnTo>
                  <a:pt x="344743" y="52846"/>
                </a:lnTo>
                <a:lnTo>
                  <a:pt x="345136" y="52846"/>
                </a:lnTo>
                <a:lnTo>
                  <a:pt x="344743" y="52059"/>
                </a:lnTo>
                <a:lnTo>
                  <a:pt x="345399" y="51797"/>
                </a:lnTo>
                <a:lnTo>
                  <a:pt x="345923" y="51797"/>
                </a:lnTo>
                <a:lnTo>
                  <a:pt x="346841" y="51797"/>
                </a:lnTo>
                <a:lnTo>
                  <a:pt x="347235" y="51797"/>
                </a:lnTo>
                <a:lnTo>
                  <a:pt x="348021" y="52059"/>
                </a:lnTo>
                <a:lnTo>
                  <a:pt x="348939" y="51797"/>
                </a:lnTo>
                <a:lnTo>
                  <a:pt x="350775" y="52846"/>
                </a:lnTo>
                <a:lnTo>
                  <a:pt x="350775" y="53239"/>
                </a:lnTo>
                <a:lnTo>
                  <a:pt x="350775" y="53501"/>
                </a:lnTo>
                <a:lnTo>
                  <a:pt x="350775" y="53895"/>
                </a:lnTo>
                <a:lnTo>
                  <a:pt x="351562" y="54813"/>
                </a:lnTo>
                <a:lnTo>
                  <a:pt x="351562" y="55337"/>
                </a:lnTo>
                <a:lnTo>
                  <a:pt x="351562" y="55600"/>
                </a:lnTo>
                <a:lnTo>
                  <a:pt x="351169" y="55600"/>
                </a:lnTo>
                <a:lnTo>
                  <a:pt x="351562" y="55993"/>
                </a:lnTo>
                <a:lnTo>
                  <a:pt x="351562" y="56255"/>
                </a:lnTo>
                <a:lnTo>
                  <a:pt x="351824" y="56780"/>
                </a:lnTo>
                <a:lnTo>
                  <a:pt x="352218" y="57435"/>
                </a:lnTo>
                <a:lnTo>
                  <a:pt x="352480" y="57042"/>
                </a:lnTo>
                <a:lnTo>
                  <a:pt x="352480" y="58484"/>
                </a:lnTo>
                <a:lnTo>
                  <a:pt x="353267" y="58878"/>
                </a:lnTo>
                <a:lnTo>
                  <a:pt x="353922" y="58878"/>
                </a:lnTo>
                <a:lnTo>
                  <a:pt x="355102" y="59140"/>
                </a:lnTo>
                <a:lnTo>
                  <a:pt x="355365" y="59534"/>
                </a:lnTo>
                <a:lnTo>
                  <a:pt x="355758" y="59140"/>
                </a:lnTo>
                <a:lnTo>
                  <a:pt x="355758" y="58878"/>
                </a:lnTo>
                <a:lnTo>
                  <a:pt x="355758" y="58484"/>
                </a:lnTo>
                <a:lnTo>
                  <a:pt x="358905" y="60189"/>
                </a:lnTo>
                <a:lnTo>
                  <a:pt x="359561" y="60189"/>
                </a:lnTo>
                <a:lnTo>
                  <a:pt x="361397" y="60189"/>
                </a:lnTo>
                <a:lnTo>
                  <a:pt x="361790" y="60583"/>
                </a:lnTo>
                <a:lnTo>
                  <a:pt x="362839" y="60189"/>
                </a:lnTo>
                <a:lnTo>
                  <a:pt x="362839" y="59796"/>
                </a:lnTo>
                <a:lnTo>
                  <a:pt x="364019" y="59534"/>
                </a:lnTo>
                <a:lnTo>
                  <a:pt x="364937" y="58484"/>
                </a:lnTo>
                <a:lnTo>
                  <a:pt x="364937" y="58222"/>
                </a:lnTo>
                <a:lnTo>
                  <a:pt x="365462" y="57435"/>
                </a:lnTo>
                <a:lnTo>
                  <a:pt x="365724" y="56255"/>
                </a:lnTo>
                <a:lnTo>
                  <a:pt x="364937" y="55337"/>
                </a:lnTo>
                <a:lnTo>
                  <a:pt x="364937" y="54157"/>
                </a:lnTo>
                <a:lnTo>
                  <a:pt x="365462" y="54157"/>
                </a:lnTo>
                <a:lnTo>
                  <a:pt x="364937" y="53239"/>
                </a:lnTo>
                <a:lnTo>
                  <a:pt x="364675" y="52846"/>
                </a:lnTo>
                <a:lnTo>
                  <a:pt x="364937" y="52059"/>
                </a:lnTo>
                <a:lnTo>
                  <a:pt x="364675" y="51403"/>
                </a:lnTo>
                <a:lnTo>
                  <a:pt x="364282" y="51141"/>
                </a:lnTo>
                <a:lnTo>
                  <a:pt x="364675" y="50354"/>
                </a:lnTo>
                <a:lnTo>
                  <a:pt x="365462" y="49174"/>
                </a:lnTo>
                <a:lnTo>
                  <a:pt x="366117" y="49174"/>
                </a:lnTo>
                <a:lnTo>
                  <a:pt x="366773" y="49174"/>
                </a:lnTo>
                <a:lnTo>
                  <a:pt x="367560" y="48912"/>
                </a:lnTo>
                <a:lnTo>
                  <a:pt x="367560" y="48256"/>
                </a:lnTo>
                <a:lnTo>
                  <a:pt x="366380" y="47470"/>
                </a:lnTo>
                <a:lnTo>
                  <a:pt x="366380" y="47076"/>
                </a:lnTo>
                <a:lnTo>
                  <a:pt x="366773" y="46814"/>
                </a:lnTo>
                <a:lnTo>
                  <a:pt x="367166" y="45765"/>
                </a:lnTo>
                <a:lnTo>
                  <a:pt x="367822" y="44978"/>
                </a:lnTo>
                <a:lnTo>
                  <a:pt x="367822" y="44322"/>
                </a:lnTo>
                <a:lnTo>
                  <a:pt x="368478" y="42093"/>
                </a:lnTo>
                <a:lnTo>
                  <a:pt x="369002" y="41175"/>
                </a:lnTo>
                <a:lnTo>
                  <a:pt x="369002" y="40388"/>
                </a:lnTo>
                <a:lnTo>
                  <a:pt x="369920" y="39339"/>
                </a:lnTo>
                <a:lnTo>
                  <a:pt x="370314" y="38290"/>
                </a:lnTo>
                <a:lnTo>
                  <a:pt x="369920" y="35799"/>
                </a:lnTo>
                <a:lnTo>
                  <a:pt x="370314" y="35012"/>
                </a:lnTo>
                <a:lnTo>
                  <a:pt x="369920" y="34750"/>
                </a:lnTo>
                <a:lnTo>
                  <a:pt x="368478" y="36979"/>
                </a:lnTo>
                <a:lnTo>
                  <a:pt x="367166" y="36192"/>
                </a:lnTo>
                <a:lnTo>
                  <a:pt x="367560" y="34356"/>
                </a:lnTo>
                <a:lnTo>
                  <a:pt x="369002" y="32914"/>
                </a:lnTo>
                <a:lnTo>
                  <a:pt x="368478" y="32652"/>
                </a:lnTo>
                <a:lnTo>
                  <a:pt x="369265" y="32258"/>
                </a:lnTo>
                <a:lnTo>
                  <a:pt x="369265" y="31996"/>
                </a:lnTo>
                <a:lnTo>
                  <a:pt x="369265" y="31603"/>
                </a:lnTo>
                <a:lnTo>
                  <a:pt x="369002" y="31340"/>
                </a:lnTo>
                <a:lnTo>
                  <a:pt x="368216" y="30816"/>
                </a:lnTo>
                <a:lnTo>
                  <a:pt x="367822" y="31340"/>
                </a:lnTo>
                <a:lnTo>
                  <a:pt x="367560" y="30816"/>
                </a:lnTo>
                <a:lnTo>
                  <a:pt x="366773" y="30816"/>
                </a:lnTo>
                <a:lnTo>
                  <a:pt x="366380" y="30554"/>
                </a:lnTo>
                <a:lnTo>
                  <a:pt x="366773" y="30554"/>
                </a:lnTo>
                <a:lnTo>
                  <a:pt x="367166" y="29898"/>
                </a:lnTo>
                <a:lnTo>
                  <a:pt x="366380" y="28718"/>
                </a:lnTo>
                <a:lnTo>
                  <a:pt x="366117" y="28718"/>
                </a:lnTo>
                <a:lnTo>
                  <a:pt x="366380" y="27931"/>
                </a:lnTo>
                <a:lnTo>
                  <a:pt x="366380" y="27669"/>
                </a:lnTo>
                <a:lnTo>
                  <a:pt x="367166" y="26882"/>
                </a:lnTo>
                <a:lnTo>
                  <a:pt x="366773" y="26620"/>
                </a:lnTo>
                <a:lnTo>
                  <a:pt x="367166" y="26226"/>
                </a:lnTo>
                <a:lnTo>
                  <a:pt x="366117" y="26882"/>
                </a:lnTo>
                <a:lnTo>
                  <a:pt x="365724" y="26620"/>
                </a:lnTo>
                <a:lnTo>
                  <a:pt x="366117" y="26620"/>
                </a:lnTo>
                <a:lnTo>
                  <a:pt x="366117" y="25439"/>
                </a:lnTo>
                <a:lnTo>
                  <a:pt x="366773" y="25439"/>
                </a:lnTo>
                <a:lnTo>
                  <a:pt x="366380" y="25177"/>
                </a:lnTo>
                <a:lnTo>
                  <a:pt x="366773" y="24784"/>
                </a:lnTo>
                <a:lnTo>
                  <a:pt x="367560" y="23735"/>
                </a:lnTo>
                <a:lnTo>
                  <a:pt x="367560" y="23079"/>
                </a:lnTo>
                <a:lnTo>
                  <a:pt x="367822" y="22555"/>
                </a:lnTo>
                <a:lnTo>
                  <a:pt x="367822" y="22292"/>
                </a:lnTo>
                <a:lnTo>
                  <a:pt x="367560" y="22555"/>
                </a:lnTo>
                <a:lnTo>
                  <a:pt x="367560" y="22292"/>
                </a:lnTo>
                <a:lnTo>
                  <a:pt x="367822" y="21899"/>
                </a:lnTo>
                <a:lnTo>
                  <a:pt x="367822" y="21637"/>
                </a:lnTo>
                <a:lnTo>
                  <a:pt x="367560" y="20981"/>
                </a:lnTo>
                <a:lnTo>
                  <a:pt x="367166" y="20981"/>
                </a:lnTo>
                <a:lnTo>
                  <a:pt x="367166" y="20194"/>
                </a:lnTo>
                <a:lnTo>
                  <a:pt x="366773" y="20194"/>
                </a:lnTo>
                <a:lnTo>
                  <a:pt x="366773" y="19145"/>
                </a:lnTo>
                <a:lnTo>
                  <a:pt x="367166" y="18883"/>
                </a:lnTo>
                <a:lnTo>
                  <a:pt x="366773" y="17703"/>
                </a:lnTo>
                <a:lnTo>
                  <a:pt x="366117" y="17440"/>
                </a:lnTo>
                <a:lnTo>
                  <a:pt x="366117" y="16916"/>
                </a:lnTo>
                <a:lnTo>
                  <a:pt x="367166" y="16916"/>
                </a:lnTo>
                <a:lnTo>
                  <a:pt x="367560" y="16916"/>
                </a:lnTo>
                <a:lnTo>
                  <a:pt x="367166" y="16916"/>
                </a:lnTo>
                <a:lnTo>
                  <a:pt x="367560" y="16654"/>
                </a:lnTo>
                <a:lnTo>
                  <a:pt x="367822" y="16654"/>
                </a:lnTo>
                <a:lnTo>
                  <a:pt x="367560" y="15605"/>
                </a:lnTo>
                <a:lnTo>
                  <a:pt x="367560" y="15211"/>
                </a:lnTo>
                <a:lnTo>
                  <a:pt x="366773" y="15211"/>
                </a:lnTo>
                <a:lnTo>
                  <a:pt x="366773" y="14818"/>
                </a:lnTo>
                <a:lnTo>
                  <a:pt x="367166" y="14818"/>
                </a:lnTo>
                <a:lnTo>
                  <a:pt x="367560" y="14818"/>
                </a:lnTo>
                <a:lnTo>
                  <a:pt x="367822" y="14556"/>
                </a:lnTo>
                <a:lnTo>
                  <a:pt x="367822" y="13900"/>
                </a:lnTo>
                <a:lnTo>
                  <a:pt x="369265" y="13113"/>
                </a:lnTo>
                <a:lnTo>
                  <a:pt x="369920" y="12457"/>
                </a:lnTo>
                <a:lnTo>
                  <a:pt x="370314" y="12457"/>
                </a:lnTo>
                <a:lnTo>
                  <a:pt x="370314" y="11802"/>
                </a:lnTo>
                <a:lnTo>
                  <a:pt x="371756" y="11015"/>
                </a:lnTo>
                <a:lnTo>
                  <a:pt x="372018" y="9573"/>
                </a:lnTo>
                <a:lnTo>
                  <a:pt x="372805" y="9179"/>
                </a:lnTo>
                <a:lnTo>
                  <a:pt x="371363" y="8524"/>
                </a:lnTo>
                <a:lnTo>
                  <a:pt x="370707" y="8917"/>
                </a:lnTo>
                <a:lnTo>
                  <a:pt x="370707" y="7737"/>
                </a:lnTo>
                <a:lnTo>
                  <a:pt x="370314" y="7081"/>
                </a:lnTo>
                <a:lnTo>
                  <a:pt x="370707" y="7081"/>
                </a:lnTo>
                <a:lnTo>
                  <a:pt x="370314" y="5639"/>
                </a:lnTo>
                <a:lnTo>
                  <a:pt x="370707" y="5639"/>
                </a:lnTo>
                <a:lnTo>
                  <a:pt x="371100" y="5639"/>
                </a:lnTo>
                <a:lnTo>
                  <a:pt x="371363" y="5639"/>
                </a:lnTo>
                <a:lnTo>
                  <a:pt x="372018" y="4196"/>
                </a:lnTo>
                <a:lnTo>
                  <a:pt x="372543" y="3934"/>
                </a:lnTo>
                <a:lnTo>
                  <a:pt x="372543" y="3541"/>
                </a:lnTo>
                <a:lnTo>
                  <a:pt x="373199" y="3278"/>
                </a:lnTo>
                <a:lnTo>
                  <a:pt x="373854" y="3278"/>
                </a:lnTo>
                <a:lnTo>
                  <a:pt x="375297" y="3934"/>
                </a:lnTo>
                <a:lnTo>
                  <a:pt x="375559" y="3934"/>
                </a:lnTo>
                <a:lnTo>
                  <a:pt x="377001" y="3278"/>
                </a:lnTo>
                <a:lnTo>
                  <a:pt x="377526" y="2492"/>
                </a:lnTo>
                <a:lnTo>
                  <a:pt x="377526" y="1442"/>
                </a:lnTo>
                <a:lnTo>
                  <a:pt x="378181" y="656"/>
                </a:lnTo>
                <a:lnTo>
                  <a:pt x="379886" y="0"/>
                </a:lnTo>
                <a:lnTo>
                  <a:pt x="380542" y="656"/>
                </a:lnTo>
                <a:lnTo>
                  <a:pt x="380935" y="656"/>
                </a:lnTo>
                <a:lnTo>
                  <a:pt x="381591" y="1836"/>
                </a:lnTo>
                <a:lnTo>
                  <a:pt x="381984" y="2492"/>
                </a:lnTo>
                <a:lnTo>
                  <a:pt x="381591" y="5376"/>
                </a:lnTo>
                <a:lnTo>
                  <a:pt x="381591" y="6425"/>
                </a:lnTo>
                <a:lnTo>
                  <a:pt x="382378" y="6819"/>
                </a:lnTo>
                <a:lnTo>
                  <a:pt x="384082" y="6032"/>
                </a:lnTo>
                <a:lnTo>
                  <a:pt x="384738" y="5639"/>
                </a:lnTo>
                <a:lnTo>
                  <a:pt x="385918" y="6425"/>
                </a:lnTo>
                <a:lnTo>
                  <a:pt x="386967" y="7081"/>
                </a:lnTo>
                <a:lnTo>
                  <a:pt x="387361" y="6819"/>
                </a:lnTo>
                <a:lnTo>
                  <a:pt x="388016" y="6425"/>
                </a:lnTo>
                <a:lnTo>
                  <a:pt x="387623" y="4721"/>
                </a:lnTo>
                <a:lnTo>
                  <a:pt x="388279" y="4983"/>
                </a:lnTo>
                <a:lnTo>
                  <a:pt x="389721" y="4196"/>
                </a:lnTo>
                <a:lnTo>
                  <a:pt x="390114" y="4196"/>
                </a:lnTo>
                <a:lnTo>
                  <a:pt x="390377" y="3541"/>
                </a:lnTo>
                <a:lnTo>
                  <a:pt x="390901" y="3278"/>
                </a:lnTo>
                <a:lnTo>
                  <a:pt x="391557" y="3934"/>
                </a:lnTo>
                <a:lnTo>
                  <a:pt x="392999" y="3278"/>
                </a:lnTo>
                <a:lnTo>
                  <a:pt x="394048" y="3541"/>
                </a:lnTo>
                <a:lnTo>
                  <a:pt x="394048" y="2754"/>
                </a:lnTo>
                <a:lnTo>
                  <a:pt x="394835" y="2492"/>
                </a:lnTo>
                <a:lnTo>
                  <a:pt x="394835" y="3934"/>
                </a:lnTo>
                <a:lnTo>
                  <a:pt x="395491" y="3541"/>
                </a:lnTo>
                <a:lnTo>
                  <a:pt x="395753" y="3541"/>
                </a:lnTo>
                <a:lnTo>
                  <a:pt x="395753" y="4721"/>
                </a:lnTo>
                <a:lnTo>
                  <a:pt x="396278" y="4983"/>
                </a:lnTo>
                <a:lnTo>
                  <a:pt x="396278" y="5639"/>
                </a:lnTo>
                <a:lnTo>
                  <a:pt x="397720" y="5639"/>
                </a:lnTo>
                <a:lnTo>
                  <a:pt x="397720" y="5376"/>
                </a:lnTo>
                <a:lnTo>
                  <a:pt x="398638" y="5376"/>
                </a:lnTo>
                <a:lnTo>
                  <a:pt x="399425" y="5376"/>
                </a:lnTo>
                <a:lnTo>
                  <a:pt x="399031" y="4196"/>
                </a:lnTo>
                <a:lnTo>
                  <a:pt x="399818" y="3934"/>
                </a:lnTo>
                <a:lnTo>
                  <a:pt x="399425" y="3541"/>
                </a:lnTo>
                <a:lnTo>
                  <a:pt x="400080" y="2754"/>
                </a:lnTo>
                <a:lnTo>
                  <a:pt x="401129" y="3278"/>
                </a:lnTo>
                <a:lnTo>
                  <a:pt x="401523" y="4721"/>
                </a:lnTo>
                <a:lnTo>
                  <a:pt x="401916" y="4983"/>
                </a:lnTo>
                <a:lnTo>
                  <a:pt x="403359" y="5376"/>
                </a:lnTo>
                <a:lnTo>
                  <a:pt x="404277" y="6032"/>
                </a:lnTo>
                <a:lnTo>
                  <a:pt x="404277" y="7081"/>
                </a:lnTo>
                <a:lnTo>
                  <a:pt x="404801" y="6819"/>
                </a:lnTo>
                <a:lnTo>
                  <a:pt x="405063" y="7081"/>
                </a:lnTo>
                <a:lnTo>
                  <a:pt x="404801" y="7737"/>
                </a:lnTo>
                <a:lnTo>
                  <a:pt x="402834" y="8917"/>
                </a:lnTo>
                <a:lnTo>
                  <a:pt x="403359" y="10359"/>
                </a:lnTo>
                <a:lnTo>
                  <a:pt x="402178" y="10622"/>
                </a:lnTo>
                <a:lnTo>
                  <a:pt x="401916" y="11015"/>
                </a:lnTo>
                <a:lnTo>
                  <a:pt x="401916" y="12457"/>
                </a:lnTo>
                <a:lnTo>
                  <a:pt x="402572" y="12720"/>
                </a:lnTo>
                <a:lnTo>
                  <a:pt x="402178" y="13900"/>
                </a:lnTo>
                <a:lnTo>
                  <a:pt x="403359" y="14556"/>
                </a:lnTo>
                <a:lnTo>
                  <a:pt x="402834" y="15211"/>
                </a:lnTo>
                <a:lnTo>
                  <a:pt x="403359" y="15605"/>
                </a:lnTo>
                <a:lnTo>
                  <a:pt x="404014" y="15211"/>
                </a:lnTo>
                <a:lnTo>
                  <a:pt x="403621" y="15605"/>
                </a:lnTo>
                <a:lnTo>
                  <a:pt x="404801" y="15211"/>
                </a:lnTo>
                <a:lnTo>
                  <a:pt x="405063" y="15998"/>
                </a:lnTo>
                <a:lnTo>
                  <a:pt x="404801" y="16260"/>
                </a:lnTo>
                <a:lnTo>
                  <a:pt x="405063" y="16654"/>
                </a:lnTo>
                <a:lnTo>
                  <a:pt x="404801" y="17440"/>
                </a:lnTo>
                <a:lnTo>
                  <a:pt x="405457" y="17440"/>
                </a:lnTo>
                <a:lnTo>
                  <a:pt x="406506" y="18096"/>
                </a:lnTo>
                <a:lnTo>
                  <a:pt x="406899" y="18096"/>
                </a:lnTo>
                <a:lnTo>
                  <a:pt x="407161" y="18358"/>
                </a:lnTo>
                <a:lnTo>
                  <a:pt x="408210" y="18096"/>
                </a:lnTo>
                <a:lnTo>
                  <a:pt x="408604" y="17703"/>
                </a:lnTo>
                <a:lnTo>
                  <a:pt x="408604" y="16654"/>
                </a:lnTo>
                <a:lnTo>
                  <a:pt x="407817" y="15605"/>
                </a:lnTo>
                <a:lnTo>
                  <a:pt x="407555" y="15605"/>
                </a:lnTo>
                <a:lnTo>
                  <a:pt x="407817" y="15211"/>
                </a:lnTo>
                <a:lnTo>
                  <a:pt x="407555" y="15211"/>
                </a:lnTo>
                <a:lnTo>
                  <a:pt x="407817" y="14556"/>
                </a:lnTo>
                <a:lnTo>
                  <a:pt x="408210" y="14556"/>
                </a:lnTo>
                <a:lnTo>
                  <a:pt x="408604" y="13900"/>
                </a:lnTo>
                <a:lnTo>
                  <a:pt x="408997" y="13900"/>
                </a:lnTo>
                <a:lnTo>
                  <a:pt x="409259" y="14556"/>
                </a:lnTo>
                <a:lnTo>
                  <a:pt x="409915" y="14818"/>
                </a:lnTo>
                <a:lnTo>
                  <a:pt x="410440" y="14162"/>
                </a:lnTo>
                <a:lnTo>
                  <a:pt x="409915" y="13900"/>
                </a:lnTo>
                <a:lnTo>
                  <a:pt x="409915" y="13506"/>
                </a:lnTo>
                <a:lnTo>
                  <a:pt x="410440" y="13506"/>
                </a:lnTo>
                <a:lnTo>
                  <a:pt x="410702" y="13900"/>
                </a:lnTo>
                <a:lnTo>
                  <a:pt x="411882" y="13900"/>
                </a:lnTo>
                <a:lnTo>
                  <a:pt x="414242" y="15998"/>
                </a:lnTo>
                <a:lnTo>
                  <a:pt x="414242" y="18358"/>
                </a:lnTo>
                <a:lnTo>
                  <a:pt x="414636" y="18883"/>
                </a:lnTo>
                <a:lnTo>
                  <a:pt x="413980" y="20981"/>
                </a:lnTo>
                <a:lnTo>
                  <a:pt x="415685" y="21243"/>
                </a:lnTo>
                <a:lnTo>
                  <a:pt x="415292" y="21637"/>
                </a:lnTo>
                <a:lnTo>
                  <a:pt x="414636" y="21243"/>
                </a:lnTo>
                <a:lnTo>
                  <a:pt x="414898" y="21637"/>
                </a:lnTo>
                <a:lnTo>
                  <a:pt x="413980" y="21899"/>
                </a:lnTo>
                <a:lnTo>
                  <a:pt x="414242" y="22555"/>
                </a:lnTo>
                <a:lnTo>
                  <a:pt x="413980" y="23735"/>
                </a:lnTo>
                <a:lnTo>
                  <a:pt x="413587" y="24522"/>
                </a:lnTo>
                <a:lnTo>
                  <a:pt x="414242" y="24522"/>
                </a:lnTo>
                <a:lnTo>
                  <a:pt x="413587" y="26226"/>
                </a:lnTo>
                <a:lnTo>
                  <a:pt x="413980" y="26882"/>
                </a:lnTo>
                <a:lnTo>
                  <a:pt x="413193" y="27931"/>
                </a:lnTo>
                <a:lnTo>
                  <a:pt x="412538" y="27275"/>
                </a:lnTo>
                <a:lnTo>
                  <a:pt x="411882" y="28718"/>
                </a:lnTo>
                <a:lnTo>
                  <a:pt x="412144" y="29111"/>
                </a:lnTo>
                <a:lnTo>
                  <a:pt x="411358" y="28718"/>
                </a:lnTo>
                <a:lnTo>
                  <a:pt x="411095" y="28718"/>
                </a:lnTo>
                <a:lnTo>
                  <a:pt x="410440" y="29111"/>
                </a:lnTo>
                <a:lnTo>
                  <a:pt x="409259" y="30816"/>
                </a:lnTo>
                <a:lnTo>
                  <a:pt x="409915" y="30816"/>
                </a:lnTo>
                <a:lnTo>
                  <a:pt x="409915" y="31340"/>
                </a:lnTo>
                <a:lnTo>
                  <a:pt x="409653" y="31340"/>
                </a:lnTo>
                <a:lnTo>
                  <a:pt x="410440" y="32652"/>
                </a:lnTo>
                <a:lnTo>
                  <a:pt x="410440" y="32914"/>
                </a:lnTo>
                <a:lnTo>
                  <a:pt x="411095" y="34094"/>
                </a:lnTo>
                <a:lnTo>
                  <a:pt x="410702" y="35012"/>
                </a:lnTo>
                <a:lnTo>
                  <a:pt x="410702" y="35799"/>
                </a:lnTo>
                <a:lnTo>
                  <a:pt x="410440" y="36192"/>
                </a:lnTo>
                <a:lnTo>
                  <a:pt x="411095" y="37241"/>
                </a:lnTo>
                <a:lnTo>
                  <a:pt x="412800" y="37241"/>
                </a:lnTo>
                <a:lnTo>
                  <a:pt x="411882" y="37635"/>
                </a:lnTo>
                <a:lnTo>
                  <a:pt x="411882" y="38290"/>
                </a:lnTo>
                <a:lnTo>
                  <a:pt x="412144" y="39077"/>
                </a:lnTo>
                <a:lnTo>
                  <a:pt x="412800" y="39339"/>
                </a:lnTo>
                <a:lnTo>
                  <a:pt x="412800" y="39995"/>
                </a:lnTo>
                <a:lnTo>
                  <a:pt x="413980" y="40388"/>
                </a:lnTo>
                <a:lnTo>
                  <a:pt x="414242" y="39995"/>
                </a:lnTo>
                <a:lnTo>
                  <a:pt x="414636" y="40388"/>
                </a:lnTo>
                <a:lnTo>
                  <a:pt x="414242" y="41175"/>
                </a:lnTo>
                <a:lnTo>
                  <a:pt x="414242" y="41831"/>
                </a:lnTo>
                <a:lnTo>
                  <a:pt x="415685" y="41175"/>
                </a:lnTo>
                <a:lnTo>
                  <a:pt x="416341" y="40782"/>
                </a:lnTo>
                <a:lnTo>
                  <a:pt x="416341" y="41831"/>
                </a:lnTo>
                <a:lnTo>
                  <a:pt x="416078" y="42618"/>
                </a:lnTo>
                <a:lnTo>
                  <a:pt x="416341" y="43536"/>
                </a:lnTo>
                <a:lnTo>
                  <a:pt x="416734" y="44322"/>
                </a:lnTo>
                <a:lnTo>
                  <a:pt x="416996" y="45765"/>
                </a:lnTo>
                <a:lnTo>
                  <a:pt x="417521" y="46158"/>
                </a:lnTo>
                <a:lnTo>
                  <a:pt x="416996" y="47076"/>
                </a:lnTo>
                <a:lnTo>
                  <a:pt x="416341" y="47863"/>
                </a:lnTo>
                <a:lnTo>
                  <a:pt x="416341" y="48518"/>
                </a:lnTo>
                <a:lnTo>
                  <a:pt x="416734" y="48518"/>
                </a:lnTo>
                <a:lnTo>
                  <a:pt x="416734" y="48912"/>
                </a:lnTo>
                <a:lnTo>
                  <a:pt x="416341" y="49174"/>
                </a:lnTo>
                <a:lnTo>
                  <a:pt x="416734" y="49174"/>
                </a:lnTo>
                <a:lnTo>
                  <a:pt x="417521" y="48912"/>
                </a:lnTo>
                <a:lnTo>
                  <a:pt x="417783" y="48518"/>
                </a:lnTo>
                <a:lnTo>
                  <a:pt x="418176" y="48912"/>
                </a:lnTo>
                <a:lnTo>
                  <a:pt x="418176" y="48518"/>
                </a:lnTo>
                <a:lnTo>
                  <a:pt x="418439" y="49174"/>
                </a:lnTo>
                <a:lnTo>
                  <a:pt x="419225" y="49699"/>
                </a:lnTo>
                <a:lnTo>
                  <a:pt x="419881" y="49961"/>
                </a:lnTo>
                <a:lnTo>
                  <a:pt x="420274" y="50617"/>
                </a:lnTo>
                <a:lnTo>
                  <a:pt x="420274" y="51141"/>
                </a:lnTo>
                <a:lnTo>
                  <a:pt x="418439" y="51141"/>
                </a:lnTo>
                <a:lnTo>
                  <a:pt x="418176" y="51403"/>
                </a:lnTo>
                <a:lnTo>
                  <a:pt x="418176" y="51797"/>
                </a:lnTo>
                <a:lnTo>
                  <a:pt x="419619" y="51797"/>
                </a:lnTo>
                <a:lnTo>
                  <a:pt x="419619" y="52059"/>
                </a:lnTo>
                <a:lnTo>
                  <a:pt x="418963" y="52846"/>
                </a:lnTo>
                <a:lnTo>
                  <a:pt x="416734" y="53501"/>
                </a:lnTo>
                <a:lnTo>
                  <a:pt x="416996" y="53895"/>
                </a:lnTo>
                <a:lnTo>
                  <a:pt x="417783" y="53895"/>
                </a:lnTo>
                <a:lnTo>
                  <a:pt x="417783" y="53501"/>
                </a:lnTo>
                <a:lnTo>
                  <a:pt x="418439" y="53501"/>
                </a:lnTo>
                <a:lnTo>
                  <a:pt x="419619" y="52846"/>
                </a:lnTo>
                <a:lnTo>
                  <a:pt x="419881" y="52452"/>
                </a:lnTo>
                <a:lnTo>
                  <a:pt x="420274" y="51797"/>
                </a:lnTo>
                <a:lnTo>
                  <a:pt x="420274" y="51141"/>
                </a:lnTo>
                <a:lnTo>
                  <a:pt x="420274" y="50617"/>
                </a:lnTo>
                <a:lnTo>
                  <a:pt x="421324" y="50617"/>
                </a:lnTo>
                <a:lnTo>
                  <a:pt x="421717" y="51797"/>
                </a:lnTo>
                <a:lnTo>
                  <a:pt x="422373" y="51797"/>
                </a:lnTo>
                <a:lnTo>
                  <a:pt x="422766" y="53501"/>
                </a:lnTo>
                <a:lnTo>
                  <a:pt x="424602" y="53239"/>
                </a:lnTo>
                <a:lnTo>
                  <a:pt x="426044" y="52059"/>
                </a:lnTo>
                <a:lnTo>
                  <a:pt x="426438" y="51797"/>
                </a:lnTo>
                <a:lnTo>
                  <a:pt x="427093" y="52059"/>
                </a:lnTo>
                <a:lnTo>
                  <a:pt x="427356" y="51797"/>
                </a:lnTo>
                <a:lnTo>
                  <a:pt x="429454" y="51141"/>
                </a:lnTo>
                <a:lnTo>
                  <a:pt x="431421" y="49961"/>
                </a:lnTo>
                <a:lnTo>
                  <a:pt x="431421" y="50354"/>
                </a:lnTo>
                <a:lnTo>
                  <a:pt x="431421" y="50617"/>
                </a:lnTo>
                <a:lnTo>
                  <a:pt x="431421" y="51141"/>
                </a:lnTo>
                <a:lnTo>
                  <a:pt x="430634" y="52059"/>
                </a:lnTo>
                <a:lnTo>
                  <a:pt x="430240" y="53239"/>
                </a:lnTo>
                <a:lnTo>
                  <a:pt x="429454" y="53501"/>
                </a:lnTo>
                <a:lnTo>
                  <a:pt x="429191" y="54157"/>
                </a:lnTo>
                <a:lnTo>
                  <a:pt x="428142" y="55600"/>
                </a:lnTo>
                <a:lnTo>
                  <a:pt x="428536" y="55993"/>
                </a:lnTo>
                <a:lnTo>
                  <a:pt x="428536" y="57042"/>
                </a:lnTo>
                <a:lnTo>
                  <a:pt x="429191" y="58484"/>
                </a:lnTo>
                <a:lnTo>
                  <a:pt x="427749" y="59534"/>
                </a:lnTo>
                <a:lnTo>
                  <a:pt x="427356" y="60583"/>
                </a:lnTo>
                <a:lnTo>
                  <a:pt x="429191" y="61631"/>
                </a:lnTo>
                <a:lnTo>
                  <a:pt x="429191" y="62418"/>
                </a:lnTo>
                <a:lnTo>
                  <a:pt x="429454" y="62681"/>
                </a:lnTo>
                <a:lnTo>
                  <a:pt x="428798" y="63861"/>
                </a:lnTo>
                <a:lnTo>
                  <a:pt x="428536" y="64516"/>
                </a:lnTo>
                <a:lnTo>
                  <a:pt x="428798" y="64779"/>
                </a:lnTo>
                <a:lnTo>
                  <a:pt x="431421" y="63336"/>
                </a:lnTo>
                <a:lnTo>
                  <a:pt x="431683" y="63861"/>
                </a:lnTo>
                <a:lnTo>
                  <a:pt x="432076" y="64516"/>
                </a:lnTo>
                <a:lnTo>
                  <a:pt x="431683" y="65172"/>
                </a:lnTo>
                <a:lnTo>
                  <a:pt x="432076" y="65959"/>
                </a:lnTo>
                <a:lnTo>
                  <a:pt x="432732" y="65565"/>
                </a:lnTo>
                <a:lnTo>
                  <a:pt x="432732" y="66877"/>
                </a:lnTo>
                <a:lnTo>
                  <a:pt x="431683" y="67664"/>
                </a:lnTo>
                <a:lnTo>
                  <a:pt x="431683" y="68713"/>
                </a:lnTo>
                <a:lnTo>
                  <a:pt x="432339" y="68975"/>
                </a:lnTo>
                <a:lnTo>
                  <a:pt x="432732" y="68713"/>
                </a:lnTo>
                <a:lnTo>
                  <a:pt x="433519" y="68975"/>
                </a:lnTo>
                <a:lnTo>
                  <a:pt x="433781" y="69762"/>
                </a:lnTo>
                <a:lnTo>
                  <a:pt x="433781" y="70155"/>
                </a:lnTo>
                <a:lnTo>
                  <a:pt x="433781" y="70417"/>
                </a:lnTo>
                <a:lnTo>
                  <a:pt x="434174" y="71204"/>
                </a:lnTo>
                <a:lnTo>
                  <a:pt x="435879" y="72647"/>
                </a:lnTo>
                <a:lnTo>
                  <a:pt x="435879" y="73040"/>
                </a:lnTo>
                <a:lnTo>
                  <a:pt x="436272" y="71860"/>
                </a:lnTo>
                <a:lnTo>
                  <a:pt x="436272" y="71598"/>
                </a:lnTo>
                <a:lnTo>
                  <a:pt x="437059" y="71204"/>
                </a:lnTo>
                <a:lnTo>
                  <a:pt x="437059" y="71598"/>
                </a:lnTo>
                <a:lnTo>
                  <a:pt x="437321" y="71204"/>
                </a:lnTo>
                <a:lnTo>
                  <a:pt x="437321" y="70942"/>
                </a:lnTo>
                <a:lnTo>
                  <a:pt x="437977" y="70155"/>
                </a:lnTo>
                <a:lnTo>
                  <a:pt x="439157" y="69762"/>
                </a:lnTo>
                <a:lnTo>
                  <a:pt x="439420" y="70417"/>
                </a:lnTo>
                <a:lnTo>
                  <a:pt x="439420" y="71204"/>
                </a:lnTo>
                <a:lnTo>
                  <a:pt x="439813" y="71204"/>
                </a:lnTo>
                <a:lnTo>
                  <a:pt x="439420" y="73040"/>
                </a:lnTo>
                <a:lnTo>
                  <a:pt x="439813" y="75138"/>
                </a:lnTo>
                <a:lnTo>
                  <a:pt x="439813" y="75400"/>
                </a:lnTo>
                <a:lnTo>
                  <a:pt x="439420" y="75794"/>
                </a:lnTo>
                <a:lnTo>
                  <a:pt x="439157" y="76056"/>
                </a:lnTo>
                <a:lnTo>
                  <a:pt x="439813" y="77236"/>
                </a:lnTo>
                <a:lnTo>
                  <a:pt x="439813" y="77498"/>
                </a:lnTo>
                <a:lnTo>
                  <a:pt x="439420" y="78285"/>
                </a:lnTo>
                <a:lnTo>
                  <a:pt x="439157" y="78285"/>
                </a:lnTo>
                <a:lnTo>
                  <a:pt x="438633" y="78679"/>
                </a:lnTo>
                <a:lnTo>
                  <a:pt x="437715" y="78679"/>
                </a:lnTo>
                <a:lnTo>
                  <a:pt x="437715" y="78941"/>
                </a:lnTo>
                <a:lnTo>
                  <a:pt x="437977" y="78941"/>
                </a:lnTo>
                <a:lnTo>
                  <a:pt x="437977" y="79728"/>
                </a:lnTo>
                <a:lnTo>
                  <a:pt x="437977" y="80121"/>
                </a:lnTo>
                <a:lnTo>
                  <a:pt x="437715" y="80121"/>
                </a:lnTo>
                <a:lnTo>
                  <a:pt x="437059" y="80121"/>
                </a:lnTo>
                <a:lnTo>
                  <a:pt x="437059" y="80383"/>
                </a:lnTo>
                <a:lnTo>
                  <a:pt x="437321" y="80383"/>
                </a:lnTo>
                <a:lnTo>
                  <a:pt x="437321" y="80777"/>
                </a:lnTo>
                <a:lnTo>
                  <a:pt x="437059" y="80777"/>
                </a:lnTo>
                <a:lnTo>
                  <a:pt x="437321" y="81039"/>
                </a:lnTo>
                <a:lnTo>
                  <a:pt x="437321" y="81432"/>
                </a:lnTo>
                <a:lnTo>
                  <a:pt x="437059" y="81432"/>
                </a:lnTo>
                <a:lnTo>
                  <a:pt x="436535" y="82613"/>
                </a:lnTo>
                <a:lnTo>
                  <a:pt x="436535" y="82875"/>
                </a:lnTo>
                <a:lnTo>
                  <a:pt x="436272" y="82875"/>
                </a:lnTo>
                <a:lnTo>
                  <a:pt x="436535" y="84055"/>
                </a:lnTo>
                <a:lnTo>
                  <a:pt x="437059" y="84055"/>
                </a:lnTo>
                <a:lnTo>
                  <a:pt x="437321" y="84317"/>
                </a:lnTo>
                <a:lnTo>
                  <a:pt x="437715" y="84317"/>
                </a:lnTo>
                <a:lnTo>
                  <a:pt x="437977" y="84317"/>
                </a:lnTo>
                <a:lnTo>
                  <a:pt x="438371" y="84055"/>
                </a:lnTo>
                <a:lnTo>
                  <a:pt x="438633" y="83662"/>
                </a:lnTo>
                <a:lnTo>
                  <a:pt x="438633" y="84055"/>
                </a:lnTo>
                <a:lnTo>
                  <a:pt x="438633" y="84317"/>
                </a:lnTo>
                <a:lnTo>
                  <a:pt x="438371" y="84711"/>
                </a:lnTo>
                <a:lnTo>
                  <a:pt x="439157" y="85760"/>
                </a:lnTo>
                <a:lnTo>
                  <a:pt x="440075" y="86153"/>
                </a:lnTo>
                <a:lnTo>
                  <a:pt x="440600" y="85760"/>
                </a:lnTo>
                <a:lnTo>
                  <a:pt x="441518" y="85760"/>
                </a:lnTo>
                <a:lnTo>
                  <a:pt x="441911" y="85497"/>
                </a:lnTo>
                <a:lnTo>
                  <a:pt x="441911" y="85760"/>
                </a:lnTo>
                <a:lnTo>
                  <a:pt x="442698" y="85760"/>
                </a:lnTo>
                <a:lnTo>
                  <a:pt x="442960" y="86415"/>
                </a:lnTo>
                <a:lnTo>
                  <a:pt x="443354" y="86415"/>
                </a:lnTo>
                <a:lnTo>
                  <a:pt x="443616" y="86153"/>
                </a:lnTo>
                <a:lnTo>
                  <a:pt x="444009" y="87071"/>
                </a:lnTo>
                <a:lnTo>
                  <a:pt x="444403" y="87071"/>
                </a:lnTo>
                <a:lnTo>
                  <a:pt x="444796" y="86809"/>
                </a:lnTo>
                <a:lnTo>
                  <a:pt x="445058" y="87071"/>
                </a:lnTo>
                <a:lnTo>
                  <a:pt x="445452" y="86809"/>
                </a:lnTo>
                <a:lnTo>
                  <a:pt x="446238" y="87071"/>
                </a:lnTo>
                <a:lnTo>
                  <a:pt x="446894" y="86415"/>
                </a:lnTo>
                <a:lnTo>
                  <a:pt x="447156" y="86809"/>
                </a:lnTo>
                <a:lnTo>
                  <a:pt x="447681" y="86415"/>
                </a:lnTo>
                <a:lnTo>
                  <a:pt x="449779" y="86809"/>
                </a:lnTo>
                <a:lnTo>
                  <a:pt x="450435" y="87071"/>
                </a:lnTo>
                <a:lnTo>
                  <a:pt x="450435" y="86153"/>
                </a:lnTo>
                <a:lnTo>
                  <a:pt x="451484" y="85760"/>
                </a:lnTo>
                <a:lnTo>
                  <a:pt x="452139" y="86153"/>
                </a:lnTo>
                <a:lnTo>
                  <a:pt x="453713" y="85760"/>
                </a:lnTo>
                <a:lnTo>
                  <a:pt x="454762" y="86153"/>
                </a:lnTo>
                <a:lnTo>
                  <a:pt x="455155" y="85497"/>
                </a:lnTo>
                <a:lnTo>
                  <a:pt x="455418" y="85104"/>
                </a:lnTo>
                <a:lnTo>
                  <a:pt x="456073" y="85104"/>
                </a:lnTo>
                <a:lnTo>
                  <a:pt x="456073" y="85497"/>
                </a:lnTo>
                <a:lnTo>
                  <a:pt x="456467" y="85497"/>
                </a:lnTo>
                <a:lnTo>
                  <a:pt x="456467" y="85104"/>
                </a:lnTo>
                <a:lnTo>
                  <a:pt x="456467" y="84711"/>
                </a:lnTo>
                <a:lnTo>
                  <a:pt x="457253" y="85104"/>
                </a:lnTo>
                <a:lnTo>
                  <a:pt x="457516" y="84711"/>
                </a:lnTo>
                <a:lnTo>
                  <a:pt x="458696" y="85497"/>
                </a:lnTo>
                <a:lnTo>
                  <a:pt x="459351" y="85760"/>
                </a:lnTo>
                <a:lnTo>
                  <a:pt x="459614" y="85104"/>
                </a:lnTo>
                <a:lnTo>
                  <a:pt x="460138" y="85497"/>
                </a:lnTo>
                <a:lnTo>
                  <a:pt x="460401" y="85497"/>
                </a:lnTo>
                <a:lnTo>
                  <a:pt x="460401" y="85104"/>
                </a:lnTo>
                <a:lnTo>
                  <a:pt x="460794" y="84711"/>
                </a:lnTo>
                <a:lnTo>
                  <a:pt x="461056" y="85104"/>
                </a:lnTo>
                <a:lnTo>
                  <a:pt x="461450" y="85104"/>
                </a:lnTo>
                <a:lnTo>
                  <a:pt x="462236" y="85497"/>
                </a:lnTo>
                <a:lnTo>
                  <a:pt x="462499" y="85104"/>
                </a:lnTo>
                <a:lnTo>
                  <a:pt x="463154" y="84711"/>
                </a:lnTo>
                <a:lnTo>
                  <a:pt x="463154" y="85104"/>
                </a:lnTo>
                <a:lnTo>
                  <a:pt x="464597" y="84711"/>
                </a:lnTo>
                <a:lnTo>
                  <a:pt x="465252" y="84711"/>
                </a:lnTo>
                <a:lnTo>
                  <a:pt x="465777" y="84711"/>
                </a:lnTo>
                <a:lnTo>
                  <a:pt x="466039" y="84711"/>
                </a:lnTo>
                <a:lnTo>
                  <a:pt x="467482" y="84055"/>
                </a:lnTo>
                <a:lnTo>
                  <a:pt x="467482" y="84711"/>
                </a:lnTo>
                <a:lnTo>
                  <a:pt x="467875" y="85104"/>
                </a:lnTo>
                <a:lnTo>
                  <a:pt x="468531" y="85104"/>
                </a:lnTo>
                <a:lnTo>
                  <a:pt x="469317" y="84711"/>
                </a:lnTo>
                <a:lnTo>
                  <a:pt x="468531" y="85497"/>
                </a:lnTo>
                <a:lnTo>
                  <a:pt x="469317" y="86153"/>
                </a:lnTo>
                <a:lnTo>
                  <a:pt x="469317" y="86415"/>
                </a:lnTo>
                <a:lnTo>
                  <a:pt x="469580" y="86153"/>
                </a:lnTo>
                <a:lnTo>
                  <a:pt x="470235" y="86415"/>
                </a:lnTo>
                <a:lnTo>
                  <a:pt x="470629" y="86415"/>
                </a:lnTo>
                <a:lnTo>
                  <a:pt x="471416" y="86415"/>
                </a:lnTo>
                <a:lnTo>
                  <a:pt x="472333" y="86809"/>
                </a:lnTo>
                <a:lnTo>
                  <a:pt x="472071" y="86809"/>
                </a:lnTo>
                <a:lnTo>
                  <a:pt x="472333" y="87071"/>
                </a:lnTo>
                <a:lnTo>
                  <a:pt x="473514" y="87596"/>
                </a:lnTo>
                <a:lnTo>
                  <a:pt x="473776" y="88251"/>
                </a:lnTo>
                <a:lnTo>
                  <a:pt x="474563" y="87858"/>
                </a:lnTo>
                <a:lnTo>
                  <a:pt x="474956" y="88251"/>
                </a:lnTo>
                <a:lnTo>
                  <a:pt x="475218" y="88251"/>
                </a:lnTo>
                <a:lnTo>
                  <a:pt x="475874" y="89038"/>
                </a:lnTo>
                <a:lnTo>
                  <a:pt x="475874" y="89300"/>
                </a:lnTo>
                <a:lnTo>
                  <a:pt x="476398" y="89956"/>
                </a:lnTo>
                <a:lnTo>
                  <a:pt x="475874" y="90480"/>
                </a:lnTo>
                <a:lnTo>
                  <a:pt x="475874" y="91136"/>
                </a:lnTo>
                <a:lnTo>
                  <a:pt x="475612" y="91136"/>
                </a:lnTo>
                <a:lnTo>
                  <a:pt x="474563" y="91792"/>
                </a:lnTo>
                <a:lnTo>
                  <a:pt x="474956" y="92447"/>
                </a:lnTo>
                <a:lnTo>
                  <a:pt x="475218" y="92841"/>
                </a:lnTo>
                <a:lnTo>
                  <a:pt x="475218" y="93234"/>
                </a:lnTo>
                <a:lnTo>
                  <a:pt x="475218" y="93496"/>
                </a:lnTo>
                <a:lnTo>
                  <a:pt x="474563" y="93496"/>
                </a:lnTo>
                <a:lnTo>
                  <a:pt x="474300" y="94152"/>
                </a:lnTo>
                <a:lnTo>
                  <a:pt x="473776" y="94677"/>
                </a:lnTo>
                <a:lnTo>
                  <a:pt x="474300" y="94677"/>
                </a:lnTo>
                <a:lnTo>
                  <a:pt x="473514" y="94939"/>
                </a:lnTo>
                <a:lnTo>
                  <a:pt x="473776" y="95595"/>
                </a:lnTo>
                <a:lnTo>
                  <a:pt x="474300" y="96119"/>
                </a:lnTo>
                <a:lnTo>
                  <a:pt x="474563" y="96775"/>
                </a:lnTo>
                <a:lnTo>
                  <a:pt x="474300" y="97037"/>
                </a:lnTo>
                <a:lnTo>
                  <a:pt x="473776" y="97430"/>
                </a:lnTo>
                <a:lnTo>
                  <a:pt x="474300" y="97824"/>
                </a:lnTo>
                <a:lnTo>
                  <a:pt x="473776" y="98479"/>
                </a:lnTo>
                <a:lnTo>
                  <a:pt x="474563" y="98479"/>
                </a:lnTo>
                <a:lnTo>
                  <a:pt x="475218" y="99135"/>
                </a:lnTo>
                <a:lnTo>
                  <a:pt x="475612" y="99529"/>
                </a:lnTo>
                <a:lnTo>
                  <a:pt x="475874" y="99529"/>
                </a:lnTo>
                <a:lnTo>
                  <a:pt x="475874" y="99922"/>
                </a:lnTo>
                <a:lnTo>
                  <a:pt x="476661" y="99135"/>
                </a:lnTo>
                <a:lnTo>
                  <a:pt x="477316" y="99529"/>
                </a:lnTo>
                <a:lnTo>
                  <a:pt x="477054" y="100315"/>
                </a:lnTo>
                <a:lnTo>
                  <a:pt x="477054" y="100577"/>
                </a:lnTo>
                <a:lnTo>
                  <a:pt x="477710" y="100971"/>
                </a:lnTo>
                <a:lnTo>
                  <a:pt x="477972" y="101233"/>
                </a:lnTo>
                <a:lnTo>
                  <a:pt x="478497" y="101758"/>
                </a:lnTo>
                <a:lnTo>
                  <a:pt x="478759" y="101233"/>
                </a:lnTo>
                <a:lnTo>
                  <a:pt x="479414" y="101758"/>
                </a:lnTo>
                <a:lnTo>
                  <a:pt x="479939" y="102020"/>
                </a:lnTo>
                <a:lnTo>
                  <a:pt x="480857" y="103462"/>
                </a:lnTo>
                <a:lnTo>
                  <a:pt x="481644" y="104118"/>
                </a:lnTo>
                <a:lnTo>
                  <a:pt x="482037" y="104118"/>
                </a:lnTo>
                <a:lnTo>
                  <a:pt x="482037" y="104905"/>
                </a:lnTo>
                <a:lnTo>
                  <a:pt x="483086" y="105954"/>
                </a:lnTo>
                <a:lnTo>
                  <a:pt x="483873" y="105560"/>
                </a:lnTo>
                <a:lnTo>
                  <a:pt x="484135" y="105560"/>
                </a:lnTo>
                <a:lnTo>
                  <a:pt x="486233" y="104905"/>
                </a:lnTo>
                <a:lnTo>
                  <a:pt x="486233" y="104118"/>
                </a:lnTo>
                <a:lnTo>
                  <a:pt x="487676" y="102676"/>
                </a:lnTo>
                <a:lnTo>
                  <a:pt x="488069" y="103200"/>
                </a:lnTo>
                <a:lnTo>
                  <a:pt x="488069" y="103462"/>
                </a:lnTo>
                <a:lnTo>
                  <a:pt x="488069" y="103856"/>
                </a:lnTo>
                <a:lnTo>
                  <a:pt x="488463" y="103856"/>
                </a:lnTo>
                <a:lnTo>
                  <a:pt x="490167" y="103462"/>
                </a:lnTo>
                <a:lnTo>
                  <a:pt x="490429" y="103462"/>
                </a:lnTo>
                <a:lnTo>
                  <a:pt x="491216" y="103462"/>
                </a:lnTo>
                <a:lnTo>
                  <a:pt x="493314" y="102413"/>
                </a:lnTo>
                <a:lnTo>
                  <a:pt x="493314" y="102020"/>
                </a:lnTo>
                <a:lnTo>
                  <a:pt x="494495" y="101758"/>
                </a:lnTo>
                <a:lnTo>
                  <a:pt x="494757" y="101758"/>
                </a:lnTo>
                <a:lnTo>
                  <a:pt x="494757" y="101233"/>
                </a:lnTo>
                <a:lnTo>
                  <a:pt x="495150" y="101233"/>
                </a:lnTo>
                <a:lnTo>
                  <a:pt x="495150" y="101758"/>
                </a:lnTo>
                <a:lnTo>
                  <a:pt x="495937" y="101758"/>
                </a:lnTo>
                <a:lnTo>
                  <a:pt x="496593" y="101233"/>
                </a:lnTo>
                <a:lnTo>
                  <a:pt x="498297" y="100971"/>
                </a:lnTo>
                <a:lnTo>
                  <a:pt x="498691" y="100577"/>
                </a:lnTo>
                <a:lnTo>
                  <a:pt x="499609" y="99922"/>
                </a:lnTo>
                <a:lnTo>
                  <a:pt x="500789" y="99529"/>
                </a:lnTo>
                <a:lnTo>
                  <a:pt x="501576" y="99529"/>
                </a:lnTo>
                <a:lnTo>
                  <a:pt x="501838" y="99529"/>
                </a:lnTo>
                <a:lnTo>
                  <a:pt x="502231" y="99529"/>
                </a:lnTo>
                <a:lnTo>
                  <a:pt x="502231" y="99135"/>
                </a:lnTo>
                <a:lnTo>
                  <a:pt x="502494" y="99135"/>
                </a:lnTo>
                <a:lnTo>
                  <a:pt x="503280" y="98873"/>
                </a:lnTo>
                <a:lnTo>
                  <a:pt x="504329" y="98873"/>
                </a:lnTo>
                <a:lnTo>
                  <a:pt x="504329" y="98479"/>
                </a:lnTo>
                <a:lnTo>
                  <a:pt x="504592" y="98479"/>
                </a:lnTo>
                <a:lnTo>
                  <a:pt x="505378" y="97430"/>
                </a:lnTo>
                <a:lnTo>
                  <a:pt x="505772" y="96381"/>
                </a:lnTo>
                <a:lnTo>
                  <a:pt x="506034" y="96381"/>
                </a:lnTo>
                <a:lnTo>
                  <a:pt x="506427" y="97037"/>
                </a:lnTo>
                <a:lnTo>
                  <a:pt x="507476" y="97430"/>
                </a:lnTo>
                <a:lnTo>
                  <a:pt x="507870" y="98217"/>
                </a:lnTo>
                <a:lnTo>
                  <a:pt x="508132" y="98479"/>
                </a:lnTo>
                <a:lnTo>
                  <a:pt x="508657" y="98873"/>
                </a:lnTo>
                <a:lnTo>
                  <a:pt x="508919" y="98873"/>
                </a:lnTo>
                <a:lnTo>
                  <a:pt x="508919" y="99135"/>
                </a:lnTo>
                <a:lnTo>
                  <a:pt x="509312" y="99135"/>
                </a:lnTo>
                <a:lnTo>
                  <a:pt x="509312" y="99529"/>
                </a:lnTo>
                <a:lnTo>
                  <a:pt x="509312" y="100315"/>
                </a:lnTo>
                <a:lnTo>
                  <a:pt x="509575" y="100577"/>
                </a:lnTo>
                <a:lnTo>
                  <a:pt x="510755" y="101233"/>
                </a:lnTo>
                <a:lnTo>
                  <a:pt x="511410" y="101233"/>
                </a:lnTo>
                <a:lnTo>
                  <a:pt x="512591" y="101758"/>
                </a:lnTo>
                <a:lnTo>
                  <a:pt x="512853" y="102413"/>
                </a:lnTo>
                <a:lnTo>
                  <a:pt x="513246" y="102676"/>
                </a:lnTo>
                <a:lnTo>
                  <a:pt x="514033" y="103462"/>
                </a:lnTo>
                <a:lnTo>
                  <a:pt x="514295" y="103462"/>
                </a:lnTo>
                <a:lnTo>
                  <a:pt x="514295" y="103856"/>
                </a:lnTo>
                <a:lnTo>
                  <a:pt x="514689" y="104118"/>
                </a:lnTo>
                <a:lnTo>
                  <a:pt x="514295" y="104118"/>
                </a:lnTo>
                <a:lnTo>
                  <a:pt x="514295" y="104511"/>
                </a:lnTo>
                <a:lnTo>
                  <a:pt x="514033" y="104511"/>
                </a:lnTo>
                <a:lnTo>
                  <a:pt x="514033" y="104905"/>
                </a:lnTo>
                <a:lnTo>
                  <a:pt x="514033" y="105298"/>
                </a:lnTo>
                <a:lnTo>
                  <a:pt x="513508" y="105298"/>
                </a:lnTo>
                <a:lnTo>
                  <a:pt x="512853" y="105298"/>
                </a:lnTo>
                <a:lnTo>
                  <a:pt x="513246" y="105560"/>
                </a:lnTo>
                <a:lnTo>
                  <a:pt x="512853" y="105954"/>
                </a:lnTo>
                <a:lnTo>
                  <a:pt x="511410" y="105954"/>
                </a:lnTo>
                <a:lnTo>
                  <a:pt x="511017" y="106216"/>
                </a:lnTo>
                <a:lnTo>
                  <a:pt x="511410" y="106216"/>
                </a:lnTo>
                <a:lnTo>
                  <a:pt x="511017" y="107396"/>
                </a:lnTo>
                <a:lnTo>
                  <a:pt x="511017" y="107659"/>
                </a:lnTo>
                <a:lnTo>
                  <a:pt x="511804" y="108052"/>
                </a:lnTo>
                <a:lnTo>
                  <a:pt x="511410" y="108839"/>
                </a:lnTo>
                <a:lnTo>
                  <a:pt x="509968" y="109757"/>
                </a:lnTo>
                <a:lnTo>
                  <a:pt x="509968" y="110543"/>
                </a:lnTo>
                <a:lnTo>
                  <a:pt x="511017" y="110281"/>
                </a:lnTo>
                <a:lnTo>
                  <a:pt x="511017" y="110937"/>
                </a:lnTo>
                <a:lnTo>
                  <a:pt x="512591" y="113035"/>
                </a:lnTo>
                <a:lnTo>
                  <a:pt x="513508" y="115395"/>
                </a:lnTo>
                <a:lnTo>
                  <a:pt x="514689" y="116182"/>
                </a:lnTo>
                <a:lnTo>
                  <a:pt x="515344" y="116575"/>
                </a:lnTo>
                <a:lnTo>
                  <a:pt x="515738" y="117362"/>
                </a:lnTo>
                <a:lnTo>
                  <a:pt x="517049" y="116838"/>
                </a:lnTo>
                <a:lnTo>
                  <a:pt x="516787" y="118280"/>
                </a:lnTo>
                <a:lnTo>
                  <a:pt x="516787" y="118674"/>
                </a:lnTo>
                <a:lnTo>
                  <a:pt x="516787" y="118936"/>
                </a:lnTo>
                <a:lnTo>
                  <a:pt x="517836" y="118936"/>
                </a:lnTo>
                <a:lnTo>
                  <a:pt x="518229" y="118936"/>
                </a:lnTo>
                <a:lnTo>
                  <a:pt x="518229" y="120378"/>
                </a:lnTo>
                <a:lnTo>
                  <a:pt x="517836" y="120378"/>
                </a:lnTo>
                <a:lnTo>
                  <a:pt x="518229" y="120772"/>
                </a:lnTo>
                <a:lnTo>
                  <a:pt x="518229" y="121034"/>
                </a:lnTo>
                <a:lnTo>
                  <a:pt x="519147" y="121034"/>
                </a:lnTo>
                <a:lnTo>
                  <a:pt x="519147" y="121821"/>
                </a:lnTo>
                <a:lnTo>
                  <a:pt x="519147" y="122476"/>
                </a:lnTo>
                <a:lnTo>
                  <a:pt x="520327" y="123001"/>
                </a:lnTo>
                <a:lnTo>
                  <a:pt x="520590" y="123001"/>
                </a:lnTo>
                <a:lnTo>
                  <a:pt x="520327" y="123657"/>
                </a:lnTo>
                <a:lnTo>
                  <a:pt x="520590" y="123919"/>
                </a:lnTo>
                <a:lnTo>
                  <a:pt x="520590" y="124312"/>
                </a:lnTo>
                <a:lnTo>
                  <a:pt x="520590" y="125099"/>
                </a:lnTo>
                <a:lnTo>
                  <a:pt x="521114" y="125755"/>
                </a:lnTo>
                <a:lnTo>
                  <a:pt x="520590" y="125755"/>
                </a:lnTo>
                <a:lnTo>
                  <a:pt x="521114" y="126410"/>
                </a:lnTo>
                <a:lnTo>
                  <a:pt x="521114" y="127197"/>
                </a:lnTo>
                <a:lnTo>
                  <a:pt x="521114" y="127853"/>
                </a:lnTo>
                <a:lnTo>
                  <a:pt x="519672" y="129295"/>
                </a:lnTo>
                <a:lnTo>
                  <a:pt x="520327" y="130082"/>
                </a:lnTo>
                <a:lnTo>
                  <a:pt x="520327" y="130344"/>
                </a:lnTo>
                <a:lnTo>
                  <a:pt x="520590" y="130344"/>
                </a:lnTo>
                <a:lnTo>
                  <a:pt x="521376" y="131000"/>
                </a:lnTo>
                <a:lnTo>
                  <a:pt x="520590" y="131787"/>
                </a:lnTo>
                <a:lnTo>
                  <a:pt x="521770" y="132180"/>
                </a:lnTo>
                <a:lnTo>
                  <a:pt x="521770" y="132442"/>
                </a:lnTo>
                <a:lnTo>
                  <a:pt x="521376" y="132836"/>
                </a:lnTo>
                <a:lnTo>
                  <a:pt x="521376" y="133098"/>
                </a:lnTo>
                <a:lnTo>
                  <a:pt x="520590" y="133885"/>
                </a:lnTo>
                <a:lnTo>
                  <a:pt x="520327" y="133491"/>
                </a:lnTo>
                <a:lnTo>
                  <a:pt x="520327" y="134278"/>
                </a:lnTo>
                <a:lnTo>
                  <a:pt x="519934" y="135458"/>
                </a:lnTo>
                <a:lnTo>
                  <a:pt x="519672" y="135458"/>
                </a:lnTo>
                <a:lnTo>
                  <a:pt x="518885" y="135721"/>
                </a:lnTo>
                <a:lnTo>
                  <a:pt x="519672" y="136114"/>
                </a:lnTo>
                <a:lnTo>
                  <a:pt x="519147" y="137163"/>
                </a:lnTo>
                <a:lnTo>
                  <a:pt x="519147" y="137819"/>
                </a:lnTo>
                <a:lnTo>
                  <a:pt x="518491" y="137819"/>
                </a:lnTo>
                <a:lnTo>
                  <a:pt x="518491" y="138212"/>
                </a:lnTo>
                <a:lnTo>
                  <a:pt x="518491" y="138474"/>
                </a:lnTo>
                <a:lnTo>
                  <a:pt x="518491" y="139655"/>
                </a:lnTo>
                <a:lnTo>
                  <a:pt x="518491" y="139917"/>
                </a:lnTo>
                <a:lnTo>
                  <a:pt x="517836" y="140310"/>
                </a:lnTo>
                <a:lnTo>
                  <a:pt x="517442" y="141752"/>
                </a:lnTo>
                <a:lnTo>
                  <a:pt x="517836" y="142015"/>
                </a:lnTo>
                <a:lnTo>
                  <a:pt x="518491" y="142015"/>
                </a:lnTo>
                <a:lnTo>
                  <a:pt x="518885" y="142802"/>
                </a:lnTo>
                <a:lnTo>
                  <a:pt x="518885" y="143195"/>
                </a:lnTo>
                <a:lnTo>
                  <a:pt x="518491" y="143851"/>
                </a:lnTo>
                <a:lnTo>
                  <a:pt x="518491" y="144900"/>
                </a:lnTo>
                <a:lnTo>
                  <a:pt x="517836" y="146736"/>
                </a:lnTo>
                <a:lnTo>
                  <a:pt x="518229" y="147391"/>
                </a:lnTo>
                <a:lnTo>
                  <a:pt x="519147" y="148178"/>
                </a:lnTo>
                <a:lnTo>
                  <a:pt x="519934" y="148178"/>
                </a:lnTo>
                <a:lnTo>
                  <a:pt x="519934" y="148834"/>
                </a:lnTo>
                <a:lnTo>
                  <a:pt x="522425" y="151194"/>
                </a:lnTo>
                <a:lnTo>
                  <a:pt x="522819" y="151587"/>
                </a:lnTo>
                <a:lnTo>
                  <a:pt x="523212" y="151981"/>
                </a:lnTo>
                <a:lnTo>
                  <a:pt x="522425" y="151981"/>
                </a:lnTo>
                <a:lnTo>
                  <a:pt x="522425" y="152374"/>
                </a:lnTo>
                <a:lnTo>
                  <a:pt x="523212" y="152374"/>
                </a:lnTo>
                <a:lnTo>
                  <a:pt x="523474" y="152636"/>
                </a:lnTo>
                <a:lnTo>
                  <a:pt x="524130" y="154079"/>
                </a:lnTo>
                <a:lnTo>
                  <a:pt x="523474" y="155521"/>
                </a:lnTo>
                <a:lnTo>
                  <a:pt x="524130" y="156177"/>
                </a:lnTo>
                <a:lnTo>
                  <a:pt x="526228" y="158275"/>
                </a:lnTo>
                <a:lnTo>
                  <a:pt x="529113" y="158013"/>
                </a:lnTo>
                <a:lnTo>
                  <a:pt x="530556" y="158275"/>
                </a:lnTo>
                <a:lnTo>
                  <a:pt x="533047" y="156964"/>
                </a:lnTo>
                <a:lnTo>
                  <a:pt x="534489" y="157357"/>
                </a:lnTo>
                <a:lnTo>
                  <a:pt x="535932" y="157619"/>
                </a:lnTo>
                <a:lnTo>
                  <a:pt x="537637" y="157619"/>
                </a:lnTo>
                <a:lnTo>
                  <a:pt x="538292" y="159718"/>
                </a:lnTo>
                <a:lnTo>
                  <a:pt x="538292" y="160373"/>
                </a:lnTo>
                <a:lnTo>
                  <a:pt x="538292" y="161160"/>
                </a:lnTo>
                <a:lnTo>
                  <a:pt x="537374" y="161553"/>
                </a:lnTo>
                <a:lnTo>
                  <a:pt x="537374" y="162340"/>
                </a:lnTo>
                <a:lnTo>
                  <a:pt x="537637" y="162996"/>
                </a:lnTo>
                <a:lnTo>
                  <a:pt x="538686" y="162340"/>
                </a:lnTo>
                <a:lnTo>
                  <a:pt x="539079" y="164438"/>
                </a:lnTo>
                <a:lnTo>
                  <a:pt x="539472" y="165356"/>
                </a:lnTo>
                <a:lnTo>
                  <a:pt x="538686" y="168241"/>
                </a:lnTo>
                <a:lnTo>
                  <a:pt x="539079" y="168634"/>
                </a:lnTo>
                <a:lnTo>
                  <a:pt x="539735" y="170077"/>
                </a:lnTo>
                <a:lnTo>
                  <a:pt x="539472" y="170733"/>
                </a:lnTo>
                <a:lnTo>
                  <a:pt x="539735" y="170733"/>
                </a:lnTo>
                <a:lnTo>
                  <a:pt x="539735" y="171126"/>
                </a:lnTo>
                <a:lnTo>
                  <a:pt x="540915" y="171782"/>
                </a:lnTo>
                <a:lnTo>
                  <a:pt x="541308" y="172831"/>
                </a:lnTo>
                <a:lnTo>
                  <a:pt x="540128" y="173093"/>
                </a:lnTo>
                <a:lnTo>
                  <a:pt x="540128" y="174273"/>
                </a:lnTo>
                <a:lnTo>
                  <a:pt x="539079" y="174535"/>
                </a:lnTo>
                <a:lnTo>
                  <a:pt x="538292" y="175060"/>
                </a:lnTo>
                <a:lnTo>
                  <a:pt x="537637" y="175716"/>
                </a:lnTo>
                <a:lnTo>
                  <a:pt x="538030" y="175978"/>
                </a:lnTo>
                <a:lnTo>
                  <a:pt x="538292" y="175978"/>
                </a:lnTo>
                <a:lnTo>
                  <a:pt x="539735" y="177158"/>
                </a:lnTo>
                <a:lnTo>
                  <a:pt x="540128" y="177420"/>
                </a:lnTo>
                <a:lnTo>
                  <a:pt x="540128" y="177813"/>
                </a:lnTo>
                <a:lnTo>
                  <a:pt x="539735" y="178469"/>
                </a:lnTo>
                <a:lnTo>
                  <a:pt x="539079" y="178469"/>
                </a:lnTo>
                <a:lnTo>
                  <a:pt x="538686" y="178863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CAD7D481-9AA0-48DE-97DA-8CE7CD7BD52B}"/>
              </a:ext>
            </a:extLst>
          </p:cNvPr>
          <p:cNvSpPr/>
          <p:nvPr/>
        </p:nvSpPr>
        <p:spPr>
          <a:xfrm>
            <a:off x="6834216" y="3299184"/>
            <a:ext cx="348085" cy="278380"/>
          </a:xfrm>
          <a:custGeom>
            <a:avLst/>
            <a:gdLst>
              <a:gd name="connsiteX0" fmla="*/ 303437 w 415817"/>
              <a:gd name="connsiteY0" fmla="*/ 319828 h 332548"/>
              <a:gd name="connsiteX1" fmla="*/ 303438 w 415817"/>
              <a:gd name="connsiteY1" fmla="*/ 319829 h 332548"/>
              <a:gd name="connsiteX2" fmla="*/ 304223 w 415817"/>
              <a:gd name="connsiteY2" fmla="*/ 319829 h 332548"/>
              <a:gd name="connsiteX3" fmla="*/ 304223 w 415817"/>
              <a:gd name="connsiteY3" fmla="*/ 319828 h 332548"/>
              <a:gd name="connsiteX4" fmla="*/ 301601 w 415817"/>
              <a:gd name="connsiteY4" fmla="*/ 314190 h 332548"/>
              <a:gd name="connsiteX5" fmla="*/ 301634 w 415817"/>
              <a:gd name="connsiteY5" fmla="*/ 314196 h 332548"/>
              <a:gd name="connsiteX6" fmla="*/ 301601 w 415817"/>
              <a:gd name="connsiteY6" fmla="*/ 314190 h 332548"/>
              <a:gd name="connsiteX7" fmla="*/ 300683 w 415817"/>
              <a:gd name="connsiteY7" fmla="*/ 298455 h 332548"/>
              <a:gd name="connsiteX8" fmla="*/ 300683 w 415817"/>
              <a:gd name="connsiteY8" fmla="*/ 298978 h 332548"/>
              <a:gd name="connsiteX9" fmla="*/ 300683 w 415817"/>
              <a:gd name="connsiteY9" fmla="*/ 300683 h 332548"/>
              <a:gd name="connsiteX10" fmla="*/ 299896 w 415817"/>
              <a:gd name="connsiteY10" fmla="*/ 304617 h 332548"/>
              <a:gd name="connsiteX11" fmla="*/ 299896 w 415817"/>
              <a:gd name="connsiteY11" fmla="*/ 305535 h 332548"/>
              <a:gd name="connsiteX12" fmla="*/ 299896 w 415817"/>
              <a:gd name="connsiteY12" fmla="*/ 305536 h 332548"/>
              <a:gd name="connsiteX13" fmla="*/ 299896 w 415817"/>
              <a:gd name="connsiteY13" fmla="*/ 304618 h 332548"/>
              <a:gd name="connsiteX14" fmla="*/ 300683 w 415817"/>
              <a:gd name="connsiteY14" fmla="*/ 300684 h 332548"/>
              <a:gd name="connsiteX15" fmla="*/ 300683 w 415817"/>
              <a:gd name="connsiteY15" fmla="*/ 298979 h 332548"/>
              <a:gd name="connsiteX16" fmla="*/ 300683 w 415817"/>
              <a:gd name="connsiteY16" fmla="*/ 298455 h 332548"/>
              <a:gd name="connsiteX17" fmla="*/ 300008 w 415817"/>
              <a:gd name="connsiteY17" fmla="*/ 292537 h 332548"/>
              <a:gd name="connsiteX18" fmla="*/ 299896 w 415817"/>
              <a:gd name="connsiteY18" fmla="*/ 292815 h 332548"/>
              <a:gd name="connsiteX19" fmla="*/ 299896 w 415817"/>
              <a:gd name="connsiteY19" fmla="*/ 293996 h 332548"/>
              <a:gd name="connsiteX20" fmla="*/ 299866 w 415817"/>
              <a:gd name="connsiteY20" fmla="*/ 294075 h 332548"/>
              <a:gd name="connsiteX21" fmla="*/ 299896 w 415817"/>
              <a:gd name="connsiteY21" fmla="*/ 293996 h 332548"/>
              <a:gd name="connsiteX22" fmla="*/ 299896 w 415817"/>
              <a:gd name="connsiteY22" fmla="*/ 292816 h 332548"/>
              <a:gd name="connsiteX23" fmla="*/ 301421 w 415817"/>
              <a:gd name="connsiteY23" fmla="*/ 273980 h 332548"/>
              <a:gd name="connsiteX24" fmla="*/ 301994 w 415817"/>
              <a:gd name="connsiteY24" fmla="*/ 274195 h 332548"/>
              <a:gd name="connsiteX25" fmla="*/ 301994 w 415817"/>
              <a:gd name="connsiteY25" fmla="*/ 276948 h 332548"/>
              <a:gd name="connsiteX26" fmla="*/ 301994 w 415817"/>
              <a:gd name="connsiteY26" fmla="*/ 280882 h 332548"/>
              <a:gd name="connsiteX27" fmla="*/ 301601 w 415817"/>
              <a:gd name="connsiteY27" fmla="*/ 281931 h 332548"/>
              <a:gd name="connsiteX28" fmla="*/ 301601 w 415817"/>
              <a:gd name="connsiteY28" fmla="*/ 282587 h 332548"/>
              <a:gd name="connsiteX29" fmla="*/ 300945 w 415817"/>
              <a:gd name="connsiteY29" fmla="*/ 284292 h 332548"/>
              <a:gd name="connsiteX30" fmla="*/ 300945 w 415817"/>
              <a:gd name="connsiteY30" fmla="*/ 285734 h 332548"/>
              <a:gd name="connsiteX31" fmla="*/ 300945 w 415817"/>
              <a:gd name="connsiteY31" fmla="*/ 289275 h 332548"/>
              <a:gd name="connsiteX32" fmla="*/ 300945 w 415817"/>
              <a:gd name="connsiteY32" fmla="*/ 289930 h 332548"/>
              <a:gd name="connsiteX33" fmla="*/ 300639 w 415817"/>
              <a:gd name="connsiteY33" fmla="*/ 290797 h 332548"/>
              <a:gd name="connsiteX34" fmla="*/ 300945 w 415817"/>
              <a:gd name="connsiteY34" fmla="*/ 289931 h 332548"/>
              <a:gd name="connsiteX35" fmla="*/ 300945 w 415817"/>
              <a:gd name="connsiteY35" fmla="*/ 289276 h 332548"/>
              <a:gd name="connsiteX36" fmla="*/ 300945 w 415817"/>
              <a:gd name="connsiteY36" fmla="*/ 285735 h 332548"/>
              <a:gd name="connsiteX37" fmla="*/ 300945 w 415817"/>
              <a:gd name="connsiteY37" fmla="*/ 284293 h 332548"/>
              <a:gd name="connsiteX38" fmla="*/ 301601 w 415817"/>
              <a:gd name="connsiteY38" fmla="*/ 282588 h 332548"/>
              <a:gd name="connsiteX39" fmla="*/ 301601 w 415817"/>
              <a:gd name="connsiteY39" fmla="*/ 281932 h 332548"/>
              <a:gd name="connsiteX40" fmla="*/ 301994 w 415817"/>
              <a:gd name="connsiteY40" fmla="*/ 280883 h 332548"/>
              <a:gd name="connsiteX41" fmla="*/ 301994 w 415817"/>
              <a:gd name="connsiteY41" fmla="*/ 276949 h 332548"/>
              <a:gd name="connsiteX42" fmla="*/ 301994 w 415817"/>
              <a:gd name="connsiteY42" fmla="*/ 274195 h 332548"/>
              <a:gd name="connsiteX43" fmla="*/ 301067 w 415817"/>
              <a:gd name="connsiteY43" fmla="*/ 273476 h 332548"/>
              <a:gd name="connsiteX44" fmla="*/ 300945 w 415817"/>
              <a:gd name="connsiteY44" fmla="*/ 273801 h 332548"/>
              <a:gd name="connsiteX45" fmla="*/ 300945 w 415817"/>
              <a:gd name="connsiteY45" fmla="*/ 273801 h 332548"/>
              <a:gd name="connsiteX46" fmla="*/ 301288 w 415817"/>
              <a:gd name="connsiteY46" fmla="*/ 272131 h 332548"/>
              <a:gd name="connsiteX47" fmla="*/ 300945 w 415817"/>
              <a:gd name="connsiteY47" fmla="*/ 272359 h 332548"/>
              <a:gd name="connsiteX48" fmla="*/ 300945 w 415817"/>
              <a:gd name="connsiteY48" fmla="*/ 272359 h 332548"/>
              <a:gd name="connsiteX49" fmla="*/ 299091 w 415817"/>
              <a:gd name="connsiteY49" fmla="*/ 269624 h 332548"/>
              <a:gd name="connsiteX50" fmla="*/ 298847 w 415817"/>
              <a:gd name="connsiteY50" fmla="*/ 269867 h 332548"/>
              <a:gd name="connsiteX51" fmla="*/ 298847 w 415817"/>
              <a:gd name="connsiteY51" fmla="*/ 269867 h 332548"/>
              <a:gd name="connsiteX52" fmla="*/ 299240 w 415817"/>
              <a:gd name="connsiteY52" fmla="*/ 268032 h 332548"/>
              <a:gd name="connsiteX53" fmla="*/ 297798 w 415817"/>
              <a:gd name="connsiteY53" fmla="*/ 268818 h 332548"/>
              <a:gd name="connsiteX54" fmla="*/ 297799 w 415817"/>
              <a:gd name="connsiteY54" fmla="*/ 268818 h 332548"/>
              <a:gd name="connsiteX55" fmla="*/ 299240 w 415817"/>
              <a:gd name="connsiteY55" fmla="*/ 268032 h 332548"/>
              <a:gd name="connsiteX56" fmla="*/ 299482 w 415817"/>
              <a:gd name="connsiteY56" fmla="*/ 267119 h 332548"/>
              <a:gd name="connsiteX57" fmla="*/ 299503 w 415817"/>
              <a:gd name="connsiteY57" fmla="*/ 267376 h 332548"/>
              <a:gd name="connsiteX58" fmla="*/ 299418 w 415817"/>
              <a:gd name="connsiteY58" fmla="*/ 267588 h 332548"/>
              <a:gd name="connsiteX59" fmla="*/ 299503 w 415817"/>
              <a:gd name="connsiteY59" fmla="*/ 267377 h 332548"/>
              <a:gd name="connsiteX60" fmla="*/ 300765 w 415817"/>
              <a:gd name="connsiteY60" fmla="*/ 261861 h 332548"/>
              <a:gd name="connsiteX61" fmla="*/ 300945 w 415817"/>
              <a:gd name="connsiteY61" fmla="*/ 262131 h 332548"/>
              <a:gd name="connsiteX62" fmla="*/ 300945 w 415817"/>
              <a:gd name="connsiteY62" fmla="*/ 262131 h 332548"/>
              <a:gd name="connsiteX63" fmla="*/ 301189 w 415817"/>
              <a:gd name="connsiteY63" fmla="*/ 259789 h 332548"/>
              <a:gd name="connsiteX64" fmla="*/ 300945 w 415817"/>
              <a:gd name="connsiteY64" fmla="*/ 260032 h 332548"/>
              <a:gd name="connsiteX65" fmla="*/ 300945 w 415817"/>
              <a:gd name="connsiteY65" fmla="*/ 260295 h 332548"/>
              <a:gd name="connsiteX66" fmla="*/ 300683 w 415817"/>
              <a:gd name="connsiteY66" fmla="*/ 261475 h 332548"/>
              <a:gd name="connsiteX67" fmla="*/ 300683 w 415817"/>
              <a:gd name="connsiteY67" fmla="*/ 261737 h 332548"/>
              <a:gd name="connsiteX68" fmla="*/ 300683 w 415817"/>
              <a:gd name="connsiteY68" fmla="*/ 261737 h 332548"/>
              <a:gd name="connsiteX69" fmla="*/ 300683 w 415817"/>
              <a:gd name="connsiteY69" fmla="*/ 261476 h 332548"/>
              <a:gd name="connsiteX70" fmla="*/ 300945 w 415817"/>
              <a:gd name="connsiteY70" fmla="*/ 260296 h 332548"/>
              <a:gd name="connsiteX71" fmla="*/ 300945 w 415817"/>
              <a:gd name="connsiteY71" fmla="*/ 260033 h 332548"/>
              <a:gd name="connsiteX72" fmla="*/ 303699 w 415817"/>
              <a:gd name="connsiteY72" fmla="*/ 256492 h 332548"/>
              <a:gd name="connsiteX73" fmla="*/ 302781 w 415817"/>
              <a:gd name="connsiteY73" fmla="*/ 257410 h 332548"/>
              <a:gd name="connsiteX74" fmla="*/ 302135 w 415817"/>
              <a:gd name="connsiteY74" fmla="*/ 258409 h 332548"/>
              <a:gd name="connsiteX75" fmla="*/ 302781 w 415817"/>
              <a:gd name="connsiteY75" fmla="*/ 257411 h 332548"/>
              <a:gd name="connsiteX76" fmla="*/ 303699 w 415817"/>
              <a:gd name="connsiteY76" fmla="*/ 256493 h 332548"/>
              <a:gd name="connsiteX77" fmla="*/ 300945 w 415817"/>
              <a:gd name="connsiteY77" fmla="*/ 251378 h 332548"/>
              <a:gd name="connsiteX78" fmla="*/ 300509 w 415817"/>
              <a:gd name="connsiteY78" fmla="*/ 251887 h 332548"/>
              <a:gd name="connsiteX79" fmla="*/ 300945 w 415817"/>
              <a:gd name="connsiteY79" fmla="*/ 251379 h 332548"/>
              <a:gd name="connsiteX80" fmla="*/ 300945 w 415817"/>
              <a:gd name="connsiteY80" fmla="*/ 249673 h 332548"/>
              <a:gd name="connsiteX81" fmla="*/ 300945 w 415817"/>
              <a:gd name="connsiteY81" fmla="*/ 250722 h 332548"/>
              <a:gd name="connsiteX82" fmla="*/ 300683 w 415817"/>
              <a:gd name="connsiteY82" fmla="*/ 251116 h 332548"/>
              <a:gd name="connsiteX83" fmla="*/ 300683 w 415817"/>
              <a:gd name="connsiteY83" fmla="*/ 251116 h 332548"/>
              <a:gd name="connsiteX84" fmla="*/ 300945 w 415817"/>
              <a:gd name="connsiteY84" fmla="*/ 250723 h 332548"/>
              <a:gd name="connsiteX85" fmla="*/ 300945 w 415817"/>
              <a:gd name="connsiteY85" fmla="*/ 249674 h 332548"/>
              <a:gd name="connsiteX86" fmla="*/ 302092 w 415817"/>
              <a:gd name="connsiteY86" fmla="*/ 246723 h 332548"/>
              <a:gd name="connsiteX87" fmla="*/ 301994 w 415817"/>
              <a:gd name="connsiteY87" fmla="*/ 246919 h 332548"/>
              <a:gd name="connsiteX88" fmla="*/ 301339 w 415817"/>
              <a:gd name="connsiteY88" fmla="*/ 247182 h 332548"/>
              <a:gd name="connsiteX89" fmla="*/ 300945 w 415817"/>
              <a:gd name="connsiteY89" fmla="*/ 247182 h 332548"/>
              <a:gd name="connsiteX90" fmla="*/ 299896 w 415817"/>
              <a:gd name="connsiteY90" fmla="*/ 247837 h 332548"/>
              <a:gd name="connsiteX91" fmla="*/ 299896 w 415817"/>
              <a:gd name="connsiteY91" fmla="*/ 247838 h 332548"/>
              <a:gd name="connsiteX92" fmla="*/ 300945 w 415817"/>
              <a:gd name="connsiteY92" fmla="*/ 247183 h 332548"/>
              <a:gd name="connsiteX93" fmla="*/ 301338 w 415817"/>
              <a:gd name="connsiteY93" fmla="*/ 247183 h 332548"/>
              <a:gd name="connsiteX94" fmla="*/ 301994 w 415817"/>
              <a:gd name="connsiteY94" fmla="*/ 246920 h 332548"/>
              <a:gd name="connsiteX95" fmla="*/ 304879 w 415817"/>
              <a:gd name="connsiteY95" fmla="*/ 242593 h 332548"/>
              <a:gd name="connsiteX96" fmla="*/ 304486 w 415817"/>
              <a:gd name="connsiteY96" fmla="*/ 243248 h 332548"/>
              <a:gd name="connsiteX97" fmla="*/ 304486 w 415817"/>
              <a:gd name="connsiteY97" fmla="*/ 243641 h 332548"/>
              <a:gd name="connsiteX98" fmla="*/ 304486 w 415817"/>
              <a:gd name="connsiteY98" fmla="*/ 244297 h 332548"/>
              <a:gd name="connsiteX99" fmla="*/ 304486 w 415817"/>
              <a:gd name="connsiteY99" fmla="*/ 245477 h 332548"/>
              <a:gd name="connsiteX100" fmla="*/ 304486 w 415817"/>
              <a:gd name="connsiteY100" fmla="*/ 246133 h 332548"/>
              <a:gd name="connsiteX101" fmla="*/ 304486 w 415817"/>
              <a:gd name="connsiteY101" fmla="*/ 246133 h 332548"/>
              <a:gd name="connsiteX102" fmla="*/ 304486 w 415817"/>
              <a:gd name="connsiteY102" fmla="*/ 245478 h 332548"/>
              <a:gd name="connsiteX103" fmla="*/ 304486 w 415817"/>
              <a:gd name="connsiteY103" fmla="*/ 244298 h 332548"/>
              <a:gd name="connsiteX104" fmla="*/ 304486 w 415817"/>
              <a:gd name="connsiteY104" fmla="*/ 243642 h 332548"/>
              <a:gd name="connsiteX105" fmla="*/ 304486 w 415817"/>
              <a:gd name="connsiteY105" fmla="*/ 243249 h 332548"/>
              <a:gd name="connsiteX106" fmla="*/ 304879 w 415817"/>
              <a:gd name="connsiteY106" fmla="*/ 242593 h 332548"/>
              <a:gd name="connsiteX107" fmla="*/ 304486 w 415817"/>
              <a:gd name="connsiteY107" fmla="*/ 241937 h 332548"/>
              <a:gd name="connsiteX108" fmla="*/ 304486 w 415817"/>
              <a:gd name="connsiteY108" fmla="*/ 242592 h 332548"/>
              <a:gd name="connsiteX109" fmla="*/ 304486 w 415817"/>
              <a:gd name="connsiteY109" fmla="*/ 242592 h 332548"/>
              <a:gd name="connsiteX110" fmla="*/ 304486 w 415817"/>
              <a:gd name="connsiteY110" fmla="*/ 241937 h 332548"/>
              <a:gd name="connsiteX111" fmla="*/ 304486 w 415817"/>
              <a:gd name="connsiteY111" fmla="*/ 240756 h 332548"/>
              <a:gd name="connsiteX112" fmla="*/ 304879 w 415817"/>
              <a:gd name="connsiteY112" fmla="*/ 241936 h 332548"/>
              <a:gd name="connsiteX113" fmla="*/ 304879 w 415817"/>
              <a:gd name="connsiteY113" fmla="*/ 241936 h 332548"/>
              <a:gd name="connsiteX114" fmla="*/ 304486 w 415817"/>
              <a:gd name="connsiteY114" fmla="*/ 240756 h 332548"/>
              <a:gd name="connsiteX115" fmla="*/ 305141 w 415817"/>
              <a:gd name="connsiteY115" fmla="*/ 240756 h 332548"/>
              <a:gd name="connsiteX116" fmla="*/ 305141 w 415817"/>
              <a:gd name="connsiteY116" fmla="*/ 240756 h 332548"/>
              <a:gd name="connsiteX117" fmla="*/ 304466 w 415817"/>
              <a:gd name="connsiteY117" fmla="*/ 237496 h 332548"/>
              <a:gd name="connsiteX118" fmla="*/ 304486 w 415817"/>
              <a:gd name="connsiteY118" fmla="*/ 237609 h 332548"/>
              <a:gd name="connsiteX119" fmla="*/ 304879 w 415817"/>
              <a:gd name="connsiteY119" fmla="*/ 238658 h 332548"/>
              <a:gd name="connsiteX120" fmla="*/ 304486 w 415817"/>
              <a:gd name="connsiteY120" fmla="*/ 238658 h 332548"/>
              <a:gd name="connsiteX121" fmla="*/ 304879 w 415817"/>
              <a:gd name="connsiteY121" fmla="*/ 240101 h 332548"/>
              <a:gd name="connsiteX122" fmla="*/ 304879 w 415817"/>
              <a:gd name="connsiteY122" fmla="*/ 240101 h 332548"/>
              <a:gd name="connsiteX123" fmla="*/ 304486 w 415817"/>
              <a:gd name="connsiteY123" fmla="*/ 238658 h 332548"/>
              <a:gd name="connsiteX124" fmla="*/ 304879 w 415817"/>
              <a:gd name="connsiteY124" fmla="*/ 238658 h 332548"/>
              <a:gd name="connsiteX125" fmla="*/ 304486 w 415817"/>
              <a:gd name="connsiteY125" fmla="*/ 237609 h 332548"/>
              <a:gd name="connsiteX126" fmla="*/ 303699 w 415817"/>
              <a:gd name="connsiteY126" fmla="*/ 234855 h 332548"/>
              <a:gd name="connsiteX127" fmla="*/ 303712 w 415817"/>
              <a:gd name="connsiteY127" fmla="*/ 234888 h 332548"/>
              <a:gd name="connsiteX128" fmla="*/ 303699 w 415817"/>
              <a:gd name="connsiteY128" fmla="*/ 234855 h 332548"/>
              <a:gd name="connsiteX129" fmla="*/ 301601 w 415817"/>
              <a:gd name="connsiteY129" fmla="*/ 234462 h 332548"/>
              <a:gd name="connsiteX130" fmla="*/ 301601 w 415817"/>
              <a:gd name="connsiteY130" fmla="*/ 234855 h 332548"/>
              <a:gd name="connsiteX131" fmla="*/ 301601 w 415817"/>
              <a:gd name="connsiteY131" fmla="*/ 234855 h 332548"/>
              <a:gd name="connsiteX132" fmla="*/ 301601 w 415817"/>
              <a:gd name="connsiteY132" fmla="*/ 234462 h 332548"/>
              <a:gd name="connsiteX133" fmla="*/ 300701 w 415817"/>
              <a:gd name="connsiteY133" fmla="*/ 233701 h 332548"/>
              <a:gd name="connsiteX134" fmla="*/ 300945 w 415817"/>
              <a:gd name="connsiteY134" fmla="*/ 234069 h 332548"/>
              <a:gd name="connsiteX135" fmla="*/ 301339 w 415817"/>
              <a:gd name="connsiteY135" fmla="*/ 234069 h 332548"/>
              <a:gd name="connsiteX136" fmla="*/ 301338 w 415817"/>
              <a:gd name="connsiteY136" fmla="*/ 234068 h 332548"/>
              <a:gd name="connsiteX137" fmla="*/ 300945 w 415817"/>
              <a:gd name="connsiteY137" fmla="*/ 234068 h 332548"/>
              <a:gd name="connsiteX138" fmla="*/ 299896 w 415817"/>
              <a:gd name="connsiteY138" fmla="*/ 232757 h 332548"/>
              <a:gd name="connsiteX139" fmla="*/ 299896 w 415817"/>
              <a:gd name="connsiteY139" fmla="*/ 233019 h 332548"/>
              <a:gd name="connsiteX140" fmla="*/ 299896 w 415817"/>
              <a:gd name="connsiteY140" fmla="*/ 233019 h 332548"/>
              <a:gd name="connsiteX141" fmla="*/ 299896 w 415817"/>
              <a:gd name="connsiteY141" fmla="*/ 232757 h 332548"/>
              <a:gd name="connsiteX142" fmla="*/ 291504 w 415817"/>
              <a:gd name="connsiteY142" fmla="*/ 226332 h 332548"/>
              <a:gd name="connsiteX143" fmla="*/ 290979 w 415817"/>
              <a:gd name="connsiteY143" fmla="*/ 227119 h 332548"/>
              <a:gd name="connsiteX144" fmla="*/ 290979 w 415817"/>
              <a:gd name="connsiteY144" fmla="*/ 227119 h 332548"/>
              <a:gd name="connsiteX145" fmla="*/ 291504 w 415817"/>
              <a:gd name="connsiteY145" fmla="*/ 226332 h 332548"/>
              <a:gd name="connsiteX146" fmla="*/ 290972 w 415817"/>
              <a:gd name="connsiteY146" fmla="*/ 225584 h 332548"/>
              <a:gd name="connsiteX147" fmla="*/ 291504 w 415817"/>
              <a:gd name="connsiteY147" fmla="*/ 225939 h 332548"/>
              <a:gd name="connsiteX148" fmla="*/ 291504 w 415817"/>
              <a:gd name="connsiteY148" fmla="*/ 225938 h 332548"/>
              <a:gd name="connsiteX149" fmla="*/ 288947 w 415817"/>
              <a:gd name="connsiteY149" fmla="*/ 224431 h 332548"/>
              <a:gd name="connsiteX150" fmla="*/ 288881 w 415817"/>
              <a:gd name="connsiteY150" fmla="*/ 224496 h 332548"/>
              <a:gd name="connsiteX151" fmla="*/ 288881 w 415817"/>
              <a:gd name="connsiteY151" fmla="*/ 224496 h 332548"/>
              <a:gd name="connsiteX152" fmla="*/ 289930 w 415817"/>
              <a:gd name="connsiteY152" fmla="*/ 223840 h 332548"/>
              <a:gd name="connsiteX153" fmla="*/ 289537 w 415817"/>
              <a:gd name="connsiteY153" fmla="*/ 224234 h 332548"/>
              <a:gd name="connsiteX154" fmla="*/ 289144 w 415817"/>
              <a:gd name="connsiteY154" fmla="*/ 224234 h 332548"/>
              <a:gd name="connsiteX155" fmla="*/ 289144 w 415817"/>
              <a:gd name="connsiteY155" fmla="*/ 224234 h 332548"/>
              <a:gd name="connsiteX156" fmla="*/ 289537 w 415817"/>
              <a:gd name="connsiteY156" fmla="*/ 224234 h 332548"/>
              <a:gd name="connsiteX157" fmla="*/ 289930 w 415817"/>
              <a:gd name="connsiteY157" fmla="*/ 223840 h 332548"/>
              <a:gd name="connsiteX158" fmla="*/ 290323 w 415817"/>
              <a:gd name="connsiteY158" fmla="*/ 223840 h 332548"/>
              <a:gd name="connsiteX159" fmla="*/ 290323 w 415817"/>
              <a:gd name="connsiteY159" fmla="*/ 223840 h 332548"/>
              <a:gd name="connsiteX160" fmla="*/ 290324 w 415817"/>
              <a:gd name="connsiteY160" fmla="*/ 223447 h 332548"/>
              <a:gd name="connsiteX161" fmla="*/ 290324 w 415817"/>
              <a:gd name="connsiteY161" fmla="*/ 223447 h 332548"/>
              <a:gd name="connsiteX162" fmla="*/ 290717 w 415817"/>
              <a:gd name="connsiteY162" fmla="*/ 223447 h 332548"/>
              <a:gd name="connsiteX163" fmla="*/ 290717 w 415817"/>
              <a:gd name="connsiteY163" fmla="*/ 223447 h 332548"/>
              <a:gd name="connsiteX164" fmla="*/ 291766 w 415817"/>
              <a:gd name="connsiteY164" fmla="*/ 220693 h 332548"/>
              <a:gd name="connsiteX165" fmla="*/ 291504 w 415817"/>
              <a:gd name="connsiteY165" fmla="*/ 220955 h 332548"/>
              <a:gd name="connsiteX166" fmla="*/ 290717 w 415817"/>
              <a:gd name="connsiteY166" fmla="*/ 220955 h 332548"/>
              <a:gd name="connsiteX167" fmla="*/ 290717 w 415817"/>
              <a:gd name="connsiteY167" fmla="*/ 220955 h 332548"/>
              <a:gd name="connsiteX168" fmla="*/ 291504 w 415817"/>
              <a:gd name="connsiteY168" fmla="*/ 220955 h 332548"/>
              <a:gd name="connsiteX169" fmla="*/ 291766 w 415817"/>
              <a:gd name="connsiteY169" fmla="*/ 220693 h 332548"/>
              <a:gd name="connsiteX170" fmla="*/ 291766 w 415817"/>
              <a:gd name="connsiteY170" fmla="*/ 219513 h 332548"/>
              <a:gd name="connsiteX171" fmla="*/ 291504 w 415817"/>
              <a:gd name="connsiteY171" fmla="*/ 220300 h 332548"/>
              <a:gd name="connsiteX172" fmla="*/ 291504 w 415817"/>
              <a:gd name="connsiteY172" fmla="*/ 220300 h 332548"/>
              <a:gd name="connsiteX173" fmla="*/ 291766 w 415817"/>
              <a:gd name="connsiteY173" fmla="*/ 219513 h 332548"/>
              <a:gd name="connsiteX174" fmla="*/ 291509 w 415817"/>
              <a:gd name="connsiteY174" fmla="*/ 217514 h 332548"/>
              <a:gd name="connsiteX175" fmla="*/ 290979 w 415817"/>
              <a:gd name="connsiteY175" fmla="*/ 217808 h 332548"/>
              <a:gd name="connsiteX176" fmla="*/ 290979 w 415817"/>
              <a:gd name="connsiteY176" fmla="*/ 217808 h 332548"/>
              <a:gd name="connsiteX177" fmla="*/ 291766 w 415817"/>
              <a:gd name="connsiteY177" fmla="*/ 215055 h 332548"/>
              <a:gd name="connsiteX178" fmla="*/ 291504 w 415817"/>
              <a:gd name="connsiteY178" fmla="*/ 215710 h 332548"/>
              <a:gd name="connsiteX179" fmla="*/ 291504 w 415817"/>
              <a:gd name="connsiteY179" fmla="*/ 215710 h 332548"/>
              <a:gd name="connsiteX180" fmla="*/ 291766 w 415817"/>
              <a:gd name="connsiteY180" fmla="*/ 215055 h 332548"/>
              <a:gd name="connsiteX181" fmla="*/ 291578 w 415817"/>
              <a:gd name="connsiteY181" fmla="*/ 212008 h 332548"/>
              <a:gd name="connsiteX182" fmla="*/ 291504 w 415817"/>
              <a:gd name="connsiteY182" fmla="*/ 212170 h 332548"/>
              <a:gd name="connsiteX183" fmla="*/ 290979 w 415817"/>
              <a:gd name="connsiteY183" fmla="*/ 212432 h 332548"/>
              <a:gd name="connsiteX184" fmla="*/ 290980 w 415817"/>
              <a:gd name="connsiteY184" fmla="*/ 212432 h 332548"/>
              <a:gd name="connsiteX185" fmla="*/ 291504 w 415817"/>
              <a:gd name="connsiteY185" fmla="*/ 212170 h 332548"/>
              <a:gd name="connsiteX186" fmla="*/ 296687 w 415817"/>
              <a:gd name="connsiteY186" fmla="*/ 206518 h 332548"/>
              <a:gd name="connsiteX187" fmla="*/ 296618 w 415817"/>
              <a:gd name="connsiteY187" fmla="*/ 206531 h 332548"/>
              <a:gd name="connsiteX188" fmla="*/ 296618 w 415817"/>
              <a:gd name="connsiteY188" fmla="*/ 206531 h 332548"/>
              <a:gd name="connsiteX189" fmla="*/ 296356 w 415817"/>
              <a:gd name="connsiteY189" fmla="*/ 206138 h 332548"/>
              <a:gd name="connsiteX190" fmla="*/ 296356 w 415817"/>
              <a:gd name="connsiteY190" fmla="*/ 206139 h 332548"/>
              <a:gd name="connsiteX191" fmla="*/ 296586 w 415817"/>
              <a:gd name="connsiteY191" fmla="*/ 206483 h 332548"/>
              <a:gd name="connsiteX192" fmla="*/ 299896 w 415817"/>
              <a:gd name="connsiteY192" fmla="*/ 204433 h 332548"/>
              <a:gd name="connsiteX193" fmla="*/ 299896 w 415817"/>
              <a:gd name="connsiteY193" fmla="*/ 205089 h 332548"/>
              <a:gd name="connsiteX194" fmla="*/ 299945 w 415817"/>
              <a:gd name="connsiteY194" fmla="*/ 205236 h 332548"/>
              <a:gd name="connsiteX195" fmla="*/ 299896 w 415817"/>
              <a:gd name="connsiteY195" fmla="*/ 205089 h 332548"/>
              <a:gd name="connsiteX196" fmla="*/ 299896 w 415817"/>
              <a:gd name="connsiteY196" fmla="*/ 204433 h 332548"/>
              <a:gd name="connsiteX197" fmla="*/ 301466 w 415817"/>
              <a:gd name="connsiteY197" fmla="*/ 203386 h 332548"/>
              <a:gd name="connsiteX198" fmla="*/ 300945 w 415817"/>
              <a:gd name="connsiteY198" fmla="*/ 203646 h 332548"/>
              <a:gd name="connsiteX199" fmla="*/ 300945 w 415817"/>
              <a:gd name="connsiteY199" fmla="*/ 203908 h 332548"/>
              <a:gd name="connsiteX200" fmla="*/ 300847 w 415817"/>
              <a:gd name="connsiteY200" fmla="*/ 203973 h 332548"/>
              <a:gd name="connsiteX201" fmla="*/ 300945 w 415817"/>
              <a:gd name="connsiteY201" fmla="*/ 203908 h 332548"/>
              <a:gd name="connsiteX202" fmla="*/ 300945 w 415817"/>
              <a:gd name="connsiteY202" fmla="*/ 203646 h 332548"/>
              <a:gd name="connsiteX203" fmla="*/ 303043 w 415817"/>
              <a:gd name="connsiteY203" fmla="*/ 196434 h 332548"/>
              <a:gd name="connsiteX204" fmla="*/ 303043 w 415817"/>
              <a:gd name="connsiteY204" fmla="*/ 196958 h 332548"/>
              <a:gd name="connsiteX205" fmla="*/ 303437 w 415817"/>
              <a:gd name="connsiteY205" fmla="*/ 197221 h 332548"/>
              <a:gd name="connsiteX206" fmla="*/ 303699 w 415817"/>
              <a:gd name="connsiteY206" fmla="*/ 198794 h 332548"/>
              <a:gd name="connsiteX207" fmla="*/ 304486 w 415817"/>
              <a:gd name="connsiteY207" fmla="*/ 199450 h 332548"/>
              <a:gd name="connsiteX208" fmla="*/ 304568 w 415817"/>
              <a:gd name="connsiteY208" fmla="*/ 199711 h 332548"/>
              <a:gd name="connsiteX209" fmla="*/ 304486 w 415817"/>
              <a:gd name="connsiteY209" fmla="*/ 199450 h 332548"/>
              <a:gd name="connsiteX210" fmla="*/ 303699 w 415817"/>
              <a:gd name="connsiteY210" fmla="*/ 198794 h 332548"/>
              <a:gd name="connsiteX211" fmla="*/ 303437 w 415817"/>
              <a:gd name="connsiteY211" fmla="*/ 197221 h 332548"/>
              <a:gd name="connsiteX212" fmla="*/ 303043 w 415817"/>
              <a:gd name="connsiteY212" fmla="*/ 196958 h 332548"/>
              <a:gd name="connsiteX213" fmla="*/ 303043 w 415817"/>
              <a:gd name="connsiteY213" fmla="*/ 196434 h 332548"/>
              <a:gd name="connsiteX214" fmla="*/ 305065 w 415817"/>
              <a:gd name="connsiteY214" fmla="*/ 195694 h 332548"/>
              <a:gd name="connsiteX215" fmla="*/ 304879 w 415817"/>
              <a:gd name="connsiteY215" fmla="*/ 195778 h 332548"/>
              <a:gd name="connsiteX216" fmla="*/ 303437 w 415817"/>
              <a:gd name="connsiteY216" fmla="*/ 196434 h 332548"/>
              <a:gd name="connsiteX217" fmla="*/ 303437 w 415817"/>
              <a:gd name="connsiteY217" fmla="*/ 196434 h 332548"/>
              <a:gd name="connsiteX218" fmla="*/ 304879 w 415817"/>
              <a:gd name="connsiteY218" fmla="*/ 195778 h 332548"/>
              <a:gd name="connsiteX219" fmla="*/ 75400 w 415817"/>
              <a:gd name="connsiteY219" fmla="*/ 0 h 332548"/>
              <a:gd name="connsiteX220" fmla="*/ 76449 w 415817"/>
              <a:gd name="connsiteY220" fmla="*/ 0 h 332548"/>
              <a:gd name="connsiteX221" fmla="*/ 78154 w 415817"/>
              <a:gd name="connsiteY221" fmla="*/ 2491 h 332548"/>
              <a:gd name="connsiteX222" fmla="*/ 78679 w 415817"/>
              <a:gd name="connsiteY222" fmla="*/ 2491 h 332548"/>
              <a:gd name="connsiteX223" fmla="*/ 79334 w 415817"/>
              <a:gd name="connsiteY223" fmla="*/ 3934 h 332548"/>
              <a:gd name="connsiteX224" fmla="*/ 79596 w 415817"/>
              <a:gd name="connsiteY224" fmla="*/ 2754 h 332548"/>
              <a:gd name="connsiteX225" fmla="*/ 80383 w 415817"/>
              <a:gd name="connsiteY225" fmla="*/ 2491 h 332548"/>
              <a:gd name="connsiteX226" fmla="*/ 81039 w 415817"/>
              <a:gd name="connsiteY226" fmla="*/ 2491 h 332548"/>
              <a:gd name="connsiteX227" fmla="*/ 85760 w 415817"/>
              <a:gd name="connsiteY227" fmla="*/ 6688 h 332548"/>
              <a:gd name="connsiteX228" fmla="*/ 86809 w 415817"/>
              <a:gd name="connsiteY228" fmla="*/ 7737 h 332548"/>
              <a:gd name="connsiteX229" fmla="*/ 88251 w 415817"/>
              <a:gd name="connsiteY229" fmla="*/ 7737 h 332548"/>
              <a:gd name="connsiteX230" fmla="*/ 88251 w 415817"/>
              <a:gd name="connsiteY230" fmla="*/ 8392 h 332548"/>
              <a:gd name="connsiteX231" fmla="*/ 87595 w 415817"/>
              <a:gd name="connsiteY231" fmla="*/ 9573 h 332548"/>
              <a:gd name="connsiteX232" fmla="*/ 88251 w 415817"/>
              <a:gd name="connsiteY232" fmla="*/ 10359 h 332548"/>
              <a:gd name="connsiteX233" fmla="*/ 86415 w 415817"/>
              <a:gd name="connsiteY233" fmla="*/ 10622 h 332548"/>
              <a:gd name="connsiteX234" fmla="*/ 84973 w 415817"/>
              <a:gd name="connsiteY234" fmla="*/ 11277 h 332548"/>
              <a:gd name="connsiteX235" fmla="*/ 85366 w 415817"/>
              <a:gd name="connsiteY235" fmla="*/ 13113 h 332548"/>
              <a:gd name="connsiteX236" fmla="*/ 89694 w 415817"/>
              <a:gd name="connsiteY236" fmla="*/ 17703 h 332548"/>
              <a:gd name="connsiteX237" fmla="*/ 91398 w 415817"/>
              <a:gd name="connsiteY237" fmla="*/ 19014 h 332548"/>
              <a:gd name="connsiteX238" fmla="*/ 92710 w 415817"/>
              <a:gd name="connsiteY238" fmla="*/ 20194 h 332548"/>
              <a:gd name="connsiteX239" fmla="*/ 94152 w 415817"/>
              <a:gd name="connsiteY239" fmla="*/ 21112 h 332548"/>
              <a:gd name="connsiteX240" fmla="*/ 96250 w 415817"/>
              <a:gd name="connsiteY240" fmla="*/ 21899 h 332548"/>
              <a:gd name="connsiteX241" fmla="*/ 103069 w 415817"/>
              <a:gd name="connsiteY241" fmla="*/ 20850 h 332548"/>
              <a:gd name="connsiteX242" fmla="*/ 105167 w 415817"/>
              <a:gd name="connsiteY242" fmla="*/ 21637 h 332548"/>
              <a:gd name="connsiteX243" fmla="*/ 106872 w 415817"/>
              <a:gd name="connsiteY243" fmla="*/ 21112 h 332548"/>
              <a:gd name="connsiteX244" fmla="*/ 107658 w 415817"/>
              <a:gd name="connsiteY244" fmla="*/ 21112 h 332548"/>
              <a:gd name="connsiteX245" fmla="*/ 110412 w 415817"/>
              <a:gd name="connsiteY245" fmla="*/ 21899 h 332548"/>
              <a:gd name="connsiteX246" fmla="*/ 112641 w 415817"/>
              <a:gd name="connsiteY246" fmla="*/ 22292 h 332548"/>
              <a:gd name="connsiteX247" fmla="*/ 114084 w 415817"/>
              <a:gd name="connsiteY247" fmla="*/ 21112 h 332548"/>
              <a:gd name="connsiteX248" fmla="*/ 115526 w 415817"/>
              <a:gd name="connsiteY248" fmla="*/ 19014 h 332548"/>
              <a:gd name="connsiteX249" fmla="*/ 116575 w 415817"/>
              <a:gd name="connsiteY249" fmla="*/ 18752 h 332548"/>
              <a:gd name="connsiteX250" fmla="*/ 119067 w 415817"/>
              <a:gd name="connsiteY250" fmla="*/ 19014 h 332548"/>
              <a:gd name="connsiteX251" fmla="*/ 120509 w 415817"/>
              <a:gd name="connsiteY251" fmla="*/ 20456 h 332548"/>
              <a:gd name="connsiteX252" fmla="*/ 121952 w 415817"/>
              <a:gd name="connsiteY252" fmla="*/ 20850 h 332548"/>
              <a:gd name="connsiteX253" fmla="*/ 124705 w 415817"/>
              <a:gd name="connsiteY253" fmla="*/ 22554 h 332548"/>
              <a:gd name="connsiteX254" fmla="*/ 125755 w 415817"/>
              <a:gd name="connsiteY254" fmla="*/ 23079 h 332548"/>
              <a:gd name="connsiteX255" fmla="*/ 125492 w 415817"/>
              <a:gd name="connsiteY255" fmla="*/ 23997 h 332548"/>
              <a:gd name="connsiteX256" fmla="*/ 126148 w 415817"/>
              <a:gd name="connsiteY256" fmla="*/ 25177 h 332548"/>
              <a:gd name="connsiteX257" fmla="*/ 126410 w 415817"/>
              <a:gd name="connsiteY257" fmla="*/ 26488 h 332548"/>
              <a:gd name="connsiteX258" fmla="*/ 127197 w 415817"/>
              <a:gd name="connsiteY258" fmla="*/ 31078 h 332548"/>
              <a:gd name="connsiteX259" fmla="*/ 127590 w 415817"/>
              <a:gd name="connsiteY259" fmla="*/ 31471 h 332548"/>
              <a:gd name="connsiteX260" fmla="*/ 127853 w 415817"/>
              <a:gd name="connsiteY260" fmla="*/ 33963 h 332548"/>
              <a:gd name="connsiteX261" fmla="*/ 129295 w 415817"/>
              <a:gd name="connsiteY261" fmla="*/ 33176 h 332548"/>
              <a:gd name="connsiteX262" fmla="*/ 132836 w 415817"/>
              <a:gd name="connsiteY262" fmla="*/ 32520 h 332548"/>
              <a:gd name="connsiteX263" fmla="*/ 138212 w 415817"/>
              <a:gd name="connsiteY263" fmla="*/ 32914 h 332548"/>
              <a:gd name="connsiteX264" fmla="*/ 139654 w 415817"/>
              <a:gd name="connsiteY264" fmla="*/ 33176 h 332548"/>
              <a:gd name="connsiteX265" fmla="*/ 141752 w 415817"/>
              <a:gd name="connsiteY265" fmla="*/ 33176 h 332548"/>
              <a:gd name="connsiteX266" fmla="*/ 145031 w 415817"/>
              <a:gd name="connsiteY266" fmla="*/ 34619 h 332548"/>
              <a:gd name="connsiteX267" fmla="*/ 145949 w 415817"/>
              <a:gd name="connsiteY267" fmla="*/ 35274 h 332548"/>
              <a:gd name="connsiteX268" fmla="*/ 147129 w 415817"/>
              <a:gd name="connsiteY268" fmla="*/ 36061 h 332548"/>
              <a:gd name="connsiteX269" fmla="*/ 147785 w 415817"/>
              <a:gd name="connsiteY269" fmla="*/ 37897 h 332548"/>
              <a:gd name="connsiteX270" fmla="*/ 148047 w 415817"/>
              <a:gd name="connsiteY270" fmla="*/ 40650 h 332548"/>
              <a:gd name="connsiteX271" fmla="*/ 147785 w 415817"/>
              <a:gd name="connsiteY271" fmla="*/ 42093 h 332548"/>
              <a:gd name="connsiteX272" fmla="*/ 149883 w 415817"/>
              <a:gd name="connsiteY272" fmla="*/ 43929 h 332548"/>
              <a:gd name="connsiteX273" fmla="*/ 151325 w 415817"/>
              <a:gd name="connsiteY273" fmla="*/ 42880 h 332548"/>
              <a:gd name="connsiteX274" fmla="*/ 153817 w 415817"/>
              <a:gd name="connsiteY274" fmla="*/ 42880 h 332548"/>
              <a:gd name="connsiteX275" fmla="*/ 156964 w 415817"/>
              <a:gd name="connsiteY275" fmla="*/ 43535 h 332548"/>
              <a:gd name="connsiteX276" fmla="*/ 157357 w 415817"/>
              <a:gd name="connsiteY276" fmla="*/ 43929 h 332548"/>
              <a:gd name="connsiteX277" fmla="*/ 158013 w 415817"/>
              <a:gd name="connsiteY277" fmla="*/ 44715 h 332548"/>
              <a:gd name="connsiteX278" fmla="*/ 158406 w 415817"/>
              <a:gd name="connsiteY278" fmla="*/ 44978 h 332548"/>
              <a:gd name="connsiteX279" fmla="*/ 159193 w 415817"/>
              <a:gd name="connsiteY279" fmla="*/ 45634 h 332548"/>
              <a:gd name="connsiteX280" fmla="*/ 159849 w 415817"/>
              <a:gd name="connsiteY280" fmla="*/ 45634 h 332548"/>
              <a:gd name="connsiteX281" fmla="*/ 160898 w 415817"/>
              <a:gd name="connsiteY281" fmla="*/ 46814 h 332548"/>
              <a:gd name="connsiteX282" fmla="*/ 161553 w 415817"/>
              <a:gd name="connsiteY282" fmla="*/ 47469 h 332548"/>
              <a:gd name="connsiteX283" fmla="*/ 163389 w 415817"/>
              <a:gd name="connsiteY283" fmla="*/ 47076 h 332548"/>
              <a:gd name="connsiteX284" fmla="*/ 164438 w 415817"/>
              <a:gd name="connsiteY284" fmla="*/ 48256 h 332548"/>
              <a:gd name="connsiteX285" fmla="*/ 164832 w 415817"/>
              <a:gd name="connsiteY285" fmla="*/ 49174 h 332548"/>
              <a:gd name="connsiteX286" fmla="*/ 165094 w 415817"/>
              <a:gd name="connsiteY286" fmla="*/ 50354 h 332548"/>
              <a:gd name="connsiteX287" fmla="*/ 165487 w 415817"/>
              <a:gd name="connsiteY287" fmla="*/ 51797 h 332548"/>
              <a:gd name="connsiteX288" fmla="*/ 167192 w 415817"/>
              <a:gd name="connsiteY288" fmla="*/ 52714 h 332548"/>
              <a:gd name="connsiteX289" fmla="*/ 169028 w 415817"/>
              <a:gd name="connsiteY289" fmla="*/ 52714 h 332548"/>
              <a:gd name="connsiteX290" fmla="*/ 170077 w 415817"/>
              <a:gd name="connsiteY290" fmla="*/ 52452 h 332548"/>
              <a:gd name="connsiteX291" fmla="*/ 170077 w 415817"/>
              <a:gd name="connsiteY291" fmla="*/ 53370 h 332548"/>
              <a:gd name="connsiteX292" fmla="*/ 169290 w 415817"/>
              <a:gd name="connsiteY292" fmla="*/ 53370 h 332548"/>
              <a:gd name="connsiteX293" fmla="*/ 169683 w 415817"/>
              <a:gd name="connsiteY293" fmla="*/ 53895 h 332548"/>
              <a:gd name="connsiteX294" fmla="*/ 167848 w 415817"/>
              <a:gd name="connsiteY294" fmla="*/ 54157 h 332548"/>
              <a:gd name="connsiteX295" fmla="*/ 167585 w 415817"/>
              <a:gd name="connsiteY295" fmla="*/ 55993 h 332548"/>
              <a:gd name="connsiteX296" fmla="*/ 168634 w 415817"/>
              <a:gd name="connsiteY296" fmla="*/ 56255 h 332548"/>
              <a:gd name="connsiteX297" fmla="*/ 169028 w 415817"/>
              <a:gd name="connsiteY297" fmla="*/ 57435 h 332548"/>
              <a:gd name="connsiteX298" fmla="*/ 167585 w 415817"/>
              <a:gd name="connsiteY298" fmla="*/ 57698 h 332548"/>
              <a:gd name="connsiteX299" fmla="*/ 167848 w 415817"/>
              <a:gd name="connsiteY299" fmla="*/ 59140 h 332548"/>
              <a:gd name="connsiteX300" fmla="*/ 168372 w 415817"/>
              <a:gd name="connsiteY300" fmla="*/ 60189 h 332548"/>
              <a:gd name="connsiteX301" fmla="*/ 170470 w 415817"/>
              <a:gd name="connsiteY301" fmla="*/ 60189 h 332548"/>
              <a:gd name="connsiteX302" fmla="*/ 171126 w 415817"/>
              <a:gd name="connsiteY302" fmla="*/ 61238 h 332548"/>
              <a:gd name="connsiteX303" fmla="*/ 172306 w 415817"/>
              <a:gd name="connsiteY303" fmla="*/ 61631 h 332548"/>
              <a:gd name="connsiteX304" fmla="*/ 174666 w 415817"/>
              <a:gd name="connsiteY304" fmla="*/ 61238 h 332548"/>
              <a:gd name="connsiteX305" fmla="*/ 175453 w 415817"/>
              <a:gd name="connsiteY305" fmla="*/ 61631 h 332548"/>
              <a:gd name="connsiteX306" fmla="*/ 175453 w 415817"/>
              <a:gd name="connsiteY306" fmla="*/ 61894 h 332548"/>
              <a:gd name="connsiteX307" fmla="*/ 175847 w 415817"/>
              <a:gd name="connsiteY307" fmla="*/ 61894 h 332548"/>
              <a:gd name="connsiteX308" fmla="*/ 177945 w 415817"/>
              <a:gd name="connsiteY308" fmla="*/ 60976 h 332548"/>
              <a:gd name="connsiteX309" fmla="*/ 178207 w 415817"/>
              <a:gd name="connsiteY309" fmla="*/ 61631 h 332548"/>
              <a:gd name="connsiteX310" fmla="*/ 178994 w 415817"/>
              <a:gd name="connsiteY310" fmla="*/ 61631 h 332548"/>
              <a:gd name="connsiteX311" fmla="*/ 181092 w 415817"/>
              <a:gd name="connsiteY311" fmla="*/ 61238 h 332548"/>
              <a:gd name="connsiteX312" fmla="*/ 181747 w 415817"/>
              <a:gd name="connsiteY312" fmla="*/ 61238 h 332548"/>
              <a:gd name="connsiteX313" fmla="*/ 183583 w 415817"/>
              <a:gd name="connsiteY313" fmla="*/ 60976 h 332548"/>
              <a:gd name="connsiteX314" fmla="*/ 185681 w 415817"/>
              <a:gd name="connsiteY314" fmla="*/ 59796 h 332548"/>
              <a:gd name="connsiteX315" fmla="*/ 187911 w 415817"/>
              <a:gd name="connsiteY315" fmla="*/ 58353 h 332548"/>
              <a:gd name="connsiteX316" fmla="*/ 188828 w 415817"/>
              <a:gd name="connsiteY316" fmla="*/ 58353 h 332548"/>
              <a:gd name="connsiteX317" fmla="*/ 190009 w 415817"/>
              <a:gd name="connsiteY317" fmla="*/ 57698 h 332548"/>
              <a:gd name="connsiteX318" fmla="*/ 190664 w 415817"/>
              <a:gd name="connsiteY318" fmla="*/ 58091 h 332548"/>
              <a:gd name="connsiteX319" fmla="*/ 191713 w 415817"/>
              <a:gd name="connsiteY319" fmla="*/ 58353 h 332548"/>
              <a:gd name="connsiteX320" fmla="*/ 192107 w 415817"/>
              <a:gd name="connsiteY320" fmla="*/ 58353 h 332548"/>
              <a:gd name="connsiteX321" fmla="*/ 192107 w 415817"/>
              <a:gd name="connsiteY321" fmla="*/ 57698 h 332548"/>
              <a:gd name="connsiteX322" fmla="*/ 192369 w 415817"/>
              <a:gd name="connsiteY322" fmla="*/ 58091 h 332548"/>
              <a:gd name="connsiteX323" fmla="*/ 199450 w 415817"/>
              <a:gd name="connsiteY323" fmla="*/ 57042 h 332548"/>
              <a:gd name="connsiteX324" fmla="*/ 202073 w 415817"/>
              <a:gd name="connsiteY324" fmla="*/ 55337 h 332548"/>
              <a:gd name="connsiteX325" fmla="*/ 203122 w 415817"/>
              <a:gd name="connsiteY325" fmla="*/ 55599 h 332548"/>
              <a:gd name="connsiteX326" fmla="*/ 203909 w 415817"/>
              <a:gd name="connsiteY326" fmla="*/ 56648 h 332548"/>
              <a:gd name="connsiteX327" fmla="*/ 203909 w 415817"/>
              <a:gd name="connsiteY327" fmla="*/ 57042 h 332548"/>
              <a:gd name="connsiteX328" fmla="*/ 203384 w 415817"/>
              <a:gd name="connsiteY328" fmla="*/ 58353 h 332548"/>
              <a:gd name="connsiteX329" fmla="*/ 204826 w 415817"/>
              <a:gd name="connsiteY329" fmla="*/ 58747 h 332548"/>
              <a:gd name="connsiteX330" fmla="*/ 206662 w 415817"/>
              <a:gd name="connsiteY330" fmla="*/ 60451 h 332548"/>
              <a:gd name="connsiteX331" fmla="*/ 213743 w 415817"/>
              <a:gd name="connsiteY331" fmla="*/ 66221 h 332548"/>
              <a:gd name="connsiteX332" fmla="*/ 214399 w 415817"/>
              <a:gd name="connsiteY332" fmla="*/ 67270 h 332548"/>
              <a:gd name="connsiteX333" fmla="*/ 215841 w 415817"/>
              <a:gd name="connsiteY333" fmla="*/ 68057 h 332548"/>
              <a:gd name="connsiteX334" fmla="*/ 217284 w 415817"/>
              <a:gd name="connsiteY334" fmla="*/ 69499 h 332548"/>
              <a:gd name="connsiteX335" fmla="*/ 218333 w 415817"/>
              <a:gd name="connsiteY335" fmla="*/ 68712 h 332548"/>
              <a:gd name="connsiteX336" fmla="*/ 219382 w 415817"/>
              <a:gd name="connsiteY336" fmla="*/ 70811 h 332548"/>
              <a:gd name="connsiteX337" fmla="*/ 220824 w 415817"/>
              <a:gd name="connsiteY337" fmla="*/ 69499 h 332548"/>
              <a:gd name="connsiteX338" fmla="*/ 220431 w 415817"/>
              <a:gd name="connsiteY338" fmla="*/ 68057 h 332548"/>
              <a:gd name="connsiteX339" fmla="*/ 222529 w 415817"/>
              <a:gd name="connsiteY339" fmla="*/ 67270 h 332548"/>
              <a:gd name="connsiteX340" fmla="*/ 222529 w 415817"/>
              <a:gd name="connsiteY340" fmla="*/ 68057 h 332548"/>
              <a:gd name="connsiteX341" fmla="*/ 222922 w 415817"/>
              <a:gd name="connsiteY341" fmla="*/ 68057 h 332548"/>
              <a:gd name="connsiteX342" fmla="*/ 224365 w 415817"/>
              <a:gd name="connsiteY342" fmla="*/ 67532 h 332548"/>
              <a:gd name="connsiteX343" fmla="*/ 225021 w 415817"/>
              <a:gd name="connsiteY343" fmla="*/ 68975 h 332548"/>
              <a:gd name="connsiteX344" fmla="*/ 225414 w 415817"/>
              <a:gd name="connsiteY344" fmla="*/ 68712 h 332548"/>
              <a:gd name="connsiteX345" fmla="*/ 226070 w 415817"/>
              <a:gd name="connsiteY345" fmla="*/ 68057 h 332548"/>
              <a:gd name="connsiteX346" fmla="*/ 225807 w 415817"/>
              <a:gd name="connsiteY346" fmla="*/ 67532 h 332548"/>
              <a:gd name="connsiteX347" fmla="*/ 226463 w 415817"/>
              <a:gd name="connsiteY347" fmla="*/ 67270 h 332548"/>
              <a:gd name="connsiteX348" fmla="*/ 226463 w 415817"/>
              <a:gd name="connsiteY348" fmla="*/ 66221 h 332548"/>
              <a:gd name="connsiteX349" fmla="*/ 226725 w 415817"/>
              <a:gd name="connsiteY349" fmla="*/ 65828 h 332548"/>
              <a:gd name="connsiteX350" fmla="*/ 226725 w 415817"/>
              <a:gd name="connsiteY350" fmla="*/ 65434 h 332548"/>
              <a:gd name="connsiteX351" fmla="*/ 227250 w 415817"/>
              <a:gd name="connsiteY351" fmla="*/ 65434 h 332548"/>
              <a:gd name="connsiteX352" fmla="*/ 227512 w 415817"/>
              <a:gd name="connsiteY352" fmla="*/ 65434 h 332548"/>
              <a:gd name="connsiteX353" fmla="*/ 227905 w 415817"/>
              <a:gd name="connsiteY353" fmla="*/ 64123 h 332548"/>
              <a:gd name="connsiteX354" fmla="*/ 231446 w 415817"/>
              <a:gd name="connsiteY354" fmla="*/ 65434 h 332548"/>
              <a:gd name="connsiteX355" fmla="*/ 233937 w 415817"/>
              <a:gd name="connsiteY355" fmla="*/ 65434 h 332548"/>
              <a:gd name="connsiteX356" fmla="*/ 233937 w 415817"/>
              <a:gd name="connsiteY356" fmla="*/ 68712 h 332548"/>
              <a:gd name="connsiteX357" fmla="*/ 234724 w 415817"/>
              <a:gd name="connsiteY357" fmla="*/ 68712 h 332548"/>
              <a:gd name="connsiteX358" fmla="*/ 236167 w 415817"/>
              <a:gd name="connsiteY358" fmla="*/ 68057 h 332548"/>
              <a:gd name="connsiteX359" fmla="*/ 236167 w 415817"/>
              <a:gd name="connsiteY359" fmla="*/ 68319 h 332548"/>
              <a:gd name="connsiteX360" fmla="*/ 237085 w 415817"/>
              <a:gd name="connsiteY360" fmla="*/ 68319 h 332548"/>
              <a:gd name="connsiteX361" fmla="*/ 238920 w 415817"/>
              <a:gd name="connsiteY361" fmla="*/ 67532 h 332548"/>
              <a:gd name="connsiteX362" fmla="*/ 238527 w 415817"/>
              <a:gd name="connsiteY362" fmla="*/ 67270 h 332548"/>
              <a:gd name="connsiteX363" fmla="*/ 242723 w 415817"/>
              <a:gd name="connsiteY363" fmla="*/ 66221 h 332548"/>
              <a:gd name="connsiteX364" fmla="*/ 244559 w 415817"/>
              <a:gd name="connsiteY364" fmla="*/ 66877 h 332548"/>
              <a:gd name="connsiteX365" fmla="*/ 248100 w 415817"/>
              <a:gd name="connsiteY365" fmla="*/ 69499 h 332548"/>
              <a:gd name="connsiteX366" fmla="*/ 250985 w 415817"/>
              <a:gd name="connsiteY366" fmla="*/ 71860 h 332548"/>
              <a:gd name="connsiteX367" fmla="*/ 253738 w 415817"/>
              <a:gd name="connsiteY367" fmla="*/ 75400 h 332548"/>
              <a:gd name="connsiteX368" fmla="*/ 254787 w 415817"/>
              <a:gd name="connsiteY368" fmla="*/ 79334 h 332548"/>
              <a:gd name="connsiteX369" fmla="*/ 258066 w 415817"/>
              <a:gd name="connsiteY369" fmla="*/ 78679 h 332548"/>
              <a:gd name="connsiteX370" fmla="*/ 258721 w 415817"/>
              <a:gd name="connsiteY370" fmla="*/ 78941 h 332548"/>
              <a:gd name="connsiteX371" fmla="*/ 265147 w 415817"/>
              <a:gd name="connsiteY371" fmla="*/ 79334 h 332548"/>
              <a:gd name="connsiteX372" fmla="*/ 265540 w 415817"/>
              <a:gd name="connsiteY372" fmla="*/ 78679 h 332548"/>
              <a:gd name="connsiteX373" fmla="*/ 268687 w 415817"/>
              <a:gd name="connsiteY373" fmla="*/ 77498 h 332548"/>
              <a:gd name="connsiteX374" fmla="*/ 270523 w 415817"/>
              <a:gd name="connsiteY374" fmla="*/ 78154 h 332548"/>
              <a:gd name="connsiteX375" fmla="*/ 270523 w 415817"/>
              <a:gd name="connsiteY375" fmla="*/ 77892 h 332548"/>
              <a:gd name="connsiteX376" fmla="*/ 270785 w 415817"/>
              <a:gd name="connsiteY376" fmla="*/ 77892 h 332548"/>
              <a:gd name="connsiteX377" fmla="*/ 270785 w 415817"/>
              <a:gd name="connsiteY377" fmla="*/ 78941 h 332548"/>
              <a:gd name="connsiteX378" fmla="*/ 270130 w 415817"/>
              <a:gd name="connsiteY378" fmla="*/ 80252 h 332548"/>
              <a:gd name="connsiteX379" fmla="*/ 268425 w 415817"/>
              <a:gd name="connsiteY379" fmla="*/ 81039 h 332548"/>
              <a:gd name="connsiteX380" fmla="*/ 268687 w 415817"/>
              <a:gd name="connsiteY380" fmla="*/ 81695 h 332548"/>
              <a:gd name="connsiteX381" fmla="*/ 268687 w 415817"/>
              <a:gd name="connsiteY381" fmla="*/ 82481 h 332548"/>
              <a:gd name="connsiteX382" fmla="*/ 268425 w 415817"/>
              <a:gd name="connsiteY382" fmla="*/ 82481 h 332548"/>
              <a:gd name="connsiteX383" fmla="*/ 273670 w 415817"/>
              <a:gd name="connsiteY383" fmla="*/ 84579 h 332548"/>
              <a:gd name="connsiteX384" fmla="*/ 274981 w 415817"/>
              <a:gd name="connsiteY384" fmla="*/ 84579 h 332548"/>
              <a:gd name="connsiteX385" fmla="*/ 279964 w 415817"/>
              <a:gd name="connsiteY385" fmla="*/ 84317 h 332548"/>
              <a:gd name="connsiteX386" fmla="*/ 280358 w 415817"/>
              <a:gd name="connsiteY386" fmla="*/ 83924 h 332548"/>
              <a:gd name="connsiteX387" fmla="*/ 282063 w 415817"/>
              <a:gd name="connsiteY387" fmla="*/ 84317 h 332548"/>
              <a:gd name="connsiteX388" fmla="*/ 283243 w 415817"/>
              <a:gd name="connsiteY388" fmla="*/ 82875 h 332548"/>
              <a:gd name="connsiteX389" fmla="*/ 282849 w 415817"/>
              <a:gd name="connsiteY389" fmla="*/ 81695 h 332548"/>
              <a:gd name="connsiteX390" fmla="*/ 284685 w 415817"/>
              <a:gd name="connsiteY390" fmla="*/ 81039 h 332548"/>
              <a:gd name="connsiteX391" fmla="*/ 285603 w 415817"/>
              <a:gd name="connsiteY391" fmla="*/ 81039 h 332548"/>
              <a:gd name="connsiteX392" fmla="*/ 286390 w 415817"/>
              <a:gd name="connsiteY392" fmla="*/ 80776 h 332548"/>
              <a:gd name="connsiteX393" fmla="*/ 286783 w 415817"/>
              <a:gd name="connsiteY393" fmla="*/ 80776 h 332548"/>
              <a:gd name="connsiteX394" fmla="*/ 287046 w 415817"/>
              <a:gd name="connsiteY394" fmla="*/ 81695 h 332548"/>
              <a:gd name="connsiteX395" fmla="*/ 288226 w 415817"/>
              <a:gd name="connsiteY395" fmla="*/ 82481 h 332548"/>
              <a:gd name="connsiteX396" fmla="*/ 288488 w 415817"/>
              <a:gd name="connsiteY396" fmla="*/ 83530 h 332548"/>
              <a:gd name="connsiteX397" fmla="*/ 290324 w 415817"/>
              <a:gd name="connsiteY397" fmla="*/ 86677 h 332548"/>
              <a:gd name="connsiteX398" fmla="*/ 289930 w 415817"/>
              <a:gd name="connsiteY398" fmla="*/ 87333 h 332548"/>
              <a:gd name="connsiteX399" fmla="*/ 290324 w 415817"/>
              <a:gd name="connsiteY399" fmla="*/ 88775 h 332548"/>
              <a:gd name="connsiteX400" fmla="*/ 289930 w 415817"/>
              <a:gd name="connsiteY400" fmla="*/ 90218 h 332548"/>
              <a:gd name="connsiteX401" fmla="*/ 290324 w 415817"/>
              <a:gd name="connsiteY401" fmla="*/ 91398 h 332548"/>
              <a:gd name="connsiteX402" fmla="*/ 290979 w 415817"/>
              <a:gd name="connsiteY402" fmla="*/ 94152 h 332548"/>
              <a:gd name="connsiteX403" fmla="*/ 290717 w 415817"/>
              <a:gd name="connsiteY403" fmla="*/ 95594 h 332548"/>
              <a:gd name="connsiteX404" fmla="*/ 290979 w 415817"/>
              <a:gd name="connsiteY404" fmla="*/ 97430 h 332548"/>
              <a:gd name="connsiteX405" fmla="*/ 290979 w 415817"/>
              <a:gd name="connsiteY405" fmla="*/ 98086 h 332548"/>
              <a:gd name="connsiteX406" fmla="*/ 295307 w 415817"/>
              <a:gd name="connsiteY406" fmla="*/ 97430 h 332548"/>
              <a:gd name="connsiteX407" fmla="*/ 296356 w 415817"/>
              <a:gd name="connsiteY407" fmla="*/ 96774 h 332548"/>
              <a:gd name="connsiteX408" fmla="*/ 297798 w 415817"/>
              <a:gd name="connsiteY408" fmla="*/ 97430 h 332548"/>
              <a:gd name="connsiteX409" fmla="*/ 299503 w 415817"/>
              <a:gd name="connsiteY409" fmla="*/ 100315 h 332548"/>
              <a:gd name="connsiteX410" fmla="*/ 301339 w 415817"/>
              <a:gd name="connsiteY410" fmla="*/ 100971 h 332548"/>
              <a:gd name="connsiteX411" fmla="*/ 305142 w 415817"/>
              <a:gd name="connsiteY411" fmla="*/ 99790 h 332548"/>
              <a:gd name="connsiteX412" fmla="*/ 307240 w 415817"/>
              <a:gd name="connsiteY412" fmla="*/ 100577 h 332548"/>
              <a:gd name="connsiteX413" fmla="*/ 307240 w 415817"/>
              <a:gd name="connsiteY413" fmla="*/ 101233 h 332548"/>
              <a:gd name="connsiteX414" fmla="*/ 307764 w 415817"/>
              <a:gd name="connsiteY414" fmla="*/ 103462 h 332548"/>
              <a:gd name="connsiteX415" fmla="*/ 310125 w 415817"/>
              <a:gd name="connsiteY415" fmla="*/ 108052 h 332548"/>
              <a:gd name="connsiteX416" fmla="*/ 311960 w 415817"/>
              <a:gd name="connsiteY416" fmla="*/ 107396 h 332548"/>
              <a:gd name="connsiteX417" fmla="*/ 312616 w 415817"/>
              <a:gd name="connsiteY417" fmla="*/ 106216 h 332548"/>
              <a:gd name="connsiteX418" fmla="*/ 314321 w 415817"/>
              <a:gd name="connsiteY418" fmla="*/ 105167 h 332548"/>
              <a:gd name="connsiteX419" fmla="*/ 315108 w 415817"/>
              <a:gd name="connsiteY419" fmla="*/ 104511 h 332548"/>
              <a:gd name="connsiteX420" fmla="*/ 315108 w 415817"/>
              <a:gd name="connsiteY420" fmla="*/ 104773 h 332548"/>
              <a:gd name="connsiteX421" fmla="*/ 317861 w 415817"/>
              <a:gd name="connsiteY421" fmla="*/ 104118 h 332548"/>
              <a:gd name="connsiteX422" fmla="*/ 318386 w 415817"/>
              <a:gd name="connsiteY422" fmla="*/ 104773 h 332548"/>
              <a:gd name="connsiteX423" fmla="*/ 319697 w 415817"/>
              <a:gd name="connsiteY423" fmla="*/ 104773 h 332548"/>
              <a:gd name="connsiteX424" fmla="*/ 320222 w 415817"/>
              <a:gd name="connsiteY424" fmla="*/ 105167 h 332548"/>
              <a:gd name="connsiteX425" fmla="*/ 320484 w 415817"/>
              <a:gd name="connsiteY425" fmla="*/ 106216 h 332548"/>
              <a:gd name="connsiteX426" fmla="*/ 320877 w 415817"/>
              <a:gd name="connsiteY426" fmla="*/ 106872 h 332548"/>
              <a:gd name="connsiteX427" fmla="*/ 321140 w 415817"/>
              <a:gd name="connsiteY427" fmla="*/ 106872 h 332548"/>
              <a:gd name="connsiteX428" fmla="*/ 321140 w 415817"/>
              <a:gd name="connsiteY428" fmla="*/ 107396 h 332548"/>
              <a:gd name="connsiteX429" fmla="*/ 321140 w 415817"/>
              <a:gd name="connsiteY429" fmla="*/ 108052 h 332548"/>
              <a:gd name="connsiteX430" fmla="*/ 321140 w 415817"/>
              <a:gd name="connsiteY430" fmla="*/ 108839 h 332548"/>
              <a:gd name="connsiteX431" fmla="*/ 323238 w 415817"/>
              <a:gd name="connsiteY431" fmla="*/ 108052 h 332548"/>
              <a:gd name="connsiteX432" fmla="*/ 324024 w 415817"/>
              <a:gd name="connsiteY432" fmla="*/ 107396 h 332548"/>
              <a:gd name="connsiteX433" fmla="*/ 327565 w 415817"/>
              <a:gd name="connsiteY433" fmla="*/ 105167 h 332548"/>
              <a:gd name="connsiteX434" fmla="*/ 331105 w 415817"/>
              <a:gd name="connsiteY434" fmla="*/ 104118 h 332548"/>
              <a:gd name="connsiteX435" fmla="*/ 340022 w 415817"/>
              <a:gd name="connsiteY435" fmla="*/ 99528 h 332548"/>
              <a:gd name="connsiteX436" fmla="*/ 341727 w 415817"/>
              <a:gd name="connsiteY436" fmla="*/ 101758 h 332548"/>
              <a:gd name="connsiteX437" fmla="*/ 344874 w 415817"/>
              <a:gd name="connsiteY437" fmla="*/ 106872 h 332548"/>
              <a:gd name="connsiteX438" fmla="*/ 344874 w 415817"/>
              <a:gd name="connsiteY438" fmla="*/ 108314 h 332548"/>
              <a:gd name="connsiteX439" fmla="*/ 343825 w 415817"/>
              <a:gd name="connsiteY439" fmla="*/ 108839 h 332548"/>
              <a:gd name="connsiteX440" fmla="*/ 343563 w 415817"/>
              <a:gd name="connsiteY440" fmla="*/ 109757 h 332548"/>
              <a:gd name="connsiteX441" fmla="*/ 345268 w 415817"/>
              <a:gd name="connsiteY441" fmla="*/ 113035 h 332548"/>
              <a:gd name="connsiteX442" fmla="*/ 346317 w 415817"/>
              <a:gd name="connsiteY442" fmla="*/ 113953 h 332548"/>
              <a:gd name="connsiteX443" fmla="*/ 345661 w 415817"/>
              <a:gd name="connsiteY443" fmla="*/ 113953 h 332548"/>
              <a:gd name="connsiteX444" fmla="*/ 348021 w 415817"/>
              <a:gd name="connsiteY444" fmla="*/ 115133 h 332548"/>
              <a:gd name="connsiteX445" fmla="*/ 349202 w 415817"/>
              <a:gd name="connsiteY445" fmla="*/ 115395 h 332548"/>
              <a:gd name="connsiteX446" fmla="*/ 350251 w 415817"/>
              <a:gd name="connsiteY446" fmla="*/ 117493 h 332548"/>
              <a:gd name="connsiteX447" fmla="*/ 348808 w 415817"/>
              <a:gd name="connsiteY447" fmla="*/ 117887 h 332548"/>
              <a:gd name="connsiteX448" fmla="*/ 348415 w 415817"/>
              <a:gd name="connsiteY448" fmla="*/ 124574 h 332548"/>
              <a:gd name="connsiteX449" fmla="*/ 346579 w 415817"/>
              <a:gd name="connsiteY449" fmla="*/ 124968 h 332548"/>
              <a:gd name="connsiteX450" fmla="*/ 344219 w 415817"/>
              <a:gd name="connsiteY450" fmla="*/ 125361 h 332548"/>
              <a:gd name="connsiteX451" fmla="*/ 340940 w 415817"/>
              <a:gd name="connsiteY451" fmla="*/ 125755 h 332548"/>
              <a:gd name="connsiteX452" fmla="*/ 340285 w 415817"/>
              <a:gd name="connsiteY452" fmla="*/ 129951 h 332548"/>
              <a:gd name="connsiteX453" fmla="*/ 340678 w 415817"/>
              <a:gd name="connsiteY453" fmla="*/ 132835 h 332548"/>
              <a:gd name="connsiteX454" fmla="*/ 340285 w 415817"/>
              <a:gd name="connsiteY454" fmla="*/ 133491 h 332548"/>
              <a:gd name="connsiteX455" fmla="*/ 340285 w 415817"/>
              <a:gd name="connsiteY455" fmla="*/ 135196 h 332548"/>
              <a:gd name="connsiteX456" fmla="*/ 339498 w 415817"/>
              <a:gd name="connsiteY456" fmla="*/ 138474 h 332548"/>
              <a:gd name="connsiteX457" fmla="*/ 339236 w 415817"/>
              <a:gd name="connsiteY457" fmla="*/ 139130 h 332548"/>
              <a:gd name="connsiteX458" fmla="*/ 337137 w 415817"/>
              <a:gd name="connsiteY458" fmla="*/ 138474 h 332548"/>
              <a:gd name="connsiteX459" fmla="*/ 336482 w 415817"/>
              <a:gd name="connsiteY459" fmla="*/ 139130 h 332548"/>
              <a:gd name="connsiteX460" fmla="*/ 335695 w 415817"/>
              <a:gd name="connsiteY460" fmla="*/ 139392 h 332548"/>
              <a:gd name="connsiteX461" fmla="*/ 335302 w 415817"/>
              <a:gd name="connsiteY461" fmla="*/ 139917 h 332548"/>
              <a:gd name="connsiteX462" fmla="*/ 335302 w 415817"/>
              <a:gd name="connsiteY462" fmla="*/ 140572 h 332548"/>
              <a:gd name="connsiteX463" fmla="*/ 336482 w 415817"/>
              <a:gd name="connsiteY463" fmla="*/ 140834 h 332548"/>
              <a:gd name="connsiteX464" fmla="*/ 336482 w 415817"/>
              <a:gd name="connsiteY464" fmla="*/ 141359 h 332548"/>
              <a:gd name="connsiteX465" fmla="*/ 337400 w 415817"/>
              <a:gd name="connsiteY465" fmla="*/ 141621 h 332548"/>
              <a:gd name="connsiteX466" fmla="*/ 337137 w 415817"/>
              <a:gd name="connsiteY466" fmla="*/ 142015 h 332548"/>
              <a:gd name="connsiteX467" fmla="*/ 336744 w 415817"/>
              <a:gd name="connsiteY467" fmla="*/ 142015 h 332548"/>
              <a:gd name="connsiteX468" fmla="*/ 335957 w 415817"/>
              <a:gd name="connsiteY468" fmla="*/ 142015 h 332548"/>
              <a:gd name="connsiteX469" fmla="*/ 335695 w 415817"/>
              <a:gd name="connsiteY469" fmla="*/ 142670 h 332548"/>
              <a:gd name="connsiteX470" fmla="*/ 335302 w 415817"/>
              <a:gd name="connsiteY470" fmla="*/ 143064 h 332548"/>
              <a:gd name="connsiteX471" fmla="*/ 335302 w 415817"/>
              <a:gd name="connsiteY471" fmla="*/ 143457 h 332548"/>
              <a:gd name="connsiteX472" fmla="*/ 335695 w 415817"/>
              <a:gd name="connsiteY472" fmla="*/ 144113 h 332548"/>
              <a:gd name="connsiteX473" fmla="*/ 335695 w 415817"/>
              <a:gd name="connsiteY473" fmla="*/ 144375 h 332548"/>
              <a:gd name="connsiteX474" fmla="*/ 335302 w 415817"/>
              <a:gd name="connsiteY474" fmla="*/ 144768 h 332548"/>
              <a:gd name="connsiteX475" fmla="*/ 335302 w 415817"/>
              <a:gd name="connsiteY475" fmla="*/ 145555 h 332548"/>
              <a:gd name="connsiteX476" fmla="*/ 335039 w 415817"/>
              <a:gd name="connsiteY476" fmla="*/ 145555 h 332548"/>
              <a:gd name="connsiteX477" fmla="*/ 335039 w 415817"/>
              <a:gd name="connsiteY477" fmla="*/ 146735 h 332548"/>
              <a:gd name="connsiteX478" fmla="*/ 334253 w 415817"/>
              <a:gd name="connsiteY478" fmla="*/ 146211 h 332548"/>
              <a:gd name="connsiteX479" fmla="*/ 334253 w 415817"/>
              <a:gd name="connsiteY479" fmla="*/ 146735 h 332548"/>
              <a:gd name="connsiteX480" fmla="*/ 334253 w 415817"/>
              <a:gd name="connsiteY480" fmla="*/ 146998 h 332548"/>
              <a:gd name="connsiteX481" fmla="*/ 334253 w 415817"/>
              <a:gd name="connsiteY481" fmla="*/ 148047 h 332548"/>
              <a:gd name="connsiteX482" fmla="*/ 333859 w 415817"/>
              <a:gd name="connsiteY482" fmla="*/ 148047 h 332548"/>
              <a:gd name="connsiteX483" fmla="*/ 332417 w 415817"/>
              <a:gd name="connsiteY483" fmla="*/ 150932 h 332548"/>
              <a:gd name="connsiteX484" fmla="*/ 332417 w 415817"/>
              <a:gd name="connsiteY484" fmla="*/ 152374 h 332548"/>
              <a:gd name="connsiteX485" fmla="*/ 334646 w 415817"/>
              <a:gd name="connsiteY485" fmla="*/ 152374 h 332548"/>
              <a:gd name="connsiteX486" fmla="*/ 334253 w 415817"/>
              <a:gd name="connsiteY486" fmla="*/ 154734 h 332548"/>
              <a:gd name="connsiteX487" fmla="*/ 335039 w 415817"/>
              <a:gd name="connsiteY487" fmla="*/ 155521 h 332548"/>
              <a:gd name="connsiteX488" fmla="*/ 334253 w 415817"/>
              <a:gd name="connsiteY488" fmla="*/ 156570 h 332548"/>
              <a:gd name="connsiteX489" fmla="*/ 335039 w 415817"/>
              <a:gd name="connsiteY489" fmla="*/ 157619 h 332548"/>
              <a:gd name="connsiteX490" fmla="*/ 335039 w 415817"/>
              <a:gd name="connsiteY490" fmla="*/ 160373 h 332548"/>
              <a:gd name="connsiteX491" fmla="*/ 334646 w 415817"/>
              <a:gd name="connsiteY491" fmla="*/ 161160 h 332548"/>
              <a:gd name="connsiteX492" fmla="*/ 335039 w 415817"/>
              <a:gd name="connsiteY492" fmla="*/ 162209 h 332548"/>
              <a:gd name="connsiteX493" fmla="*/ 334253 w 415817"/>
              <a:gd name="connsiteY493" fmla="*/ 162996 h 332548"/>
              <a:gd name="connsiteX494" fmla="*/ 322975 w 415817"/>
              <a:gd name="connsiteY494" fmla="*/ 164700 h 332548"/>
              <a:gd name="connsiteX495" fmla="*/ 322975 w 415817"/>
              <a:gd name="connsiteY495" fmla="*/ 165094 h 332548"/>
              <a:gd name="connsiteX496" fmla="*/ 322320 w 415817"/>
              <a:gd name="connsiteY496" fmla="*/ 165356 h 332548"/>
              <a:gd name="connsiteX497" fmla="*/ 322320 w 415817"/>
              <a:gd name="connsiteY497" fmla="*/ 165749 h 332548"/>
              <a:gd name="connsiteX498" fmla="*/ 322975 w 415817"/>
              <a:gd name="connsiteY498" fmla="*/ 167979 h 332548"/>
              <a:gd name="connsiteX499" fmla="*/ 324024 w 415817"/>
              <a:gd name="connsiteY499" fmla="*/ 169552 h 332548"/>
              <a:gd name="connsiteX500" fmla="*/ 322975 w 415817"/>
              <a:gd name="connsiteY500" fmla="*/ 171388 h 332548"/>
              <a:gd name="connsiteX501" fmla="*/ 321140 w 415817"/>
              <a:gd name="connsiteY501" fmla="*/ 173617 h 332548"/>
              <a:gd name="connsiteX502" fmla="*/ 321140 w 415817"/>
              <a:gd name="connsiteY502" fmla="*/ 174535 h 332548"/>
              <a:gd name="connsiteX503" fmla="*/ 318386 w 415817"/>
              <a:gd name="connsiteY503" fmla="*/ 175322 h 332548"/>
              <a:gd name="connsiteX504" fmla="*/ 318648 w 415817"/>
              <a:gd name="connsiteY504" fmla="*/ 176371 h 332548"/>
              <a:gd name="connsiteX505" fmla="*/ 317206 w 415817"/>
              <a:gd name="connsiteY505" fmla="*/ 176371 h 332548"/>
              <a:gd name="connsiteX506" fmla="*/ 317206 w 415817"/>
              <a:gd name="connsiteY506" fmla="*/ 177420 h 332548"/>
              <a:gd name="connsiteX507" fmla="*/ 316550 w 415817"/>
              <a:gd name="connsiteY507" fmla="*/ 177420 h 332548"/>
              <a:gd name="connsiteX508" fmla="*/ 316550 w 415817"/>
              <a:gd name="connsiteY508" fmla="*/ 177813 h 332548"/>
              <a:gd name="connsiteX509" fmla="*/ 316550 w 415817"/>
              <a:gd name="connsiteY509" fmla="*/ 178469 h 332548"/>
              <a:gd name="connsiteX510" fmla="*/ 316550 w 415817"/>
              <a:gd name="connsiteY510" fmla="*/ 178731 h 332548"/>
              <a:gd name="connsiteX511" fmla="*/ 316943 w 415817"/>
              <a:gd name="connsiteY511" fmla="*/ 179256 h 332548"/>
              <a:gd name="connsiteX512" fmla="*/ 318648 w 415817"/>
              <a:gd name="connsiteY512" fmla="*/ 180961 h 332548"/>
              <a:gd name="connsiteX513" fmla="*/ 319041 w 415817"/>
              <a:gd name="connsiteY513" fmla="*/ 180961 h 332548"/>
              <a:gd name="connsiteX514" fmla="*/ 320222 w 415817"/>
              <a:gd name="connsiteY514" fmla="*/ 181616 h 332548"/>
              <a:gd name="connsiteX515" fmla="*/ 321533 w 415817"/>
              <a:gd name="connsiteY515" fmla="*/ 184108 h 332548"/>
              <a:gd name="connsiteX516" fmla="*/ 321533 w 415817"/>
              <a:gd name="connsiteY516" fmla="*/ 184501 h 332548"/>
              <a:gd name="connsiteX517" fmla="*/ 320877 w 415817"/>
              <a:gd name="connsiteY517" fmla="*/ 184894 h 332548"/>
              <a:gd name="connsiteX518" fmla="*/ 320484 w 415817"/>
              <a:gd name="connsiteY518" fmla="*/ 185157 h 332548"/>
              <a:gd name="connsiteX519" fmla="*/ 320222 w 415817"/>
              <a:gd name="connsiteY519" fmla="*/ 185812 h 332548"/>
              <a:gd name="connsiteX520" fmla="*/ 319697 w 415817"/>
              <a:gd name="connsiteY520" fmla="*/ 186337 h 332548"/>
              <a:gd name="connsiteX521" fmla="*/ 319304 w 415817"/>
              <a:gd name="connsiteY521" fmla="*/ 186993 h 332548"/>
              <a:gd name="connsiteX522" fmla="*/ 319304 w 415817"/>
              <a:gd name="connsiteY522" fmla="*/ 187255 h 332548"/>
              <a:gd name="connsiteX523" fmla="*/ 319304 w 415817"/>
              <a:gd name="connsiteY523" fmla="*/ 187779 h 332548"/>
              <a:gd name="connsiteX524" fmla="*/ 319304 w 415817"/>
              <a:gd name="connsiteY524" fmla="*/ 188042 h 332548"/>
              <a:gd name="connsiteX525" fmla="*/ 319041 w 415817"/>
              <a:gd name="connsiteY525" fmla="*/ 188042 h 332548"/>
              <a:gd name="connsiteX526" fmla="*/ 318386 w 415817"/>
              <a:gd name="connsiteY526" fmla="*/ 188435 h 332548"/>
              <a:gd name="connsiteX527" fmla="*/ 317861 w 415817"/>
              <a:gd name="connsiteY527" fmla="*/ 189091 h 332548"/>
              <a:gd name="connsiteX528" fmla="*/ 317599 w 415817"/>
              <a:gd name="connsiteY528" fmla="*/ 189091 h 332548"/>
              <a:gd name="connsiteX529" fmla="*/ 316943 w 415817"/>
              <a:gd name="connsiteY529" fmla="*/ 189484 h 332548"/>
              <a:gd name="connsiteX530" fmla="*/ 316550 w 415817"/>
              <a:gd name="connsiteY530" fmla="*/ 189484 h 332548"/>
              <a:gd name="connsiteX531" fmla="*/ 315763 w 415817"/>
              <a:gd name="connsiteY531" fmla="*/ 189878 h 332548"/>
              <a:gd name="connsiteX532" fmla="*/ 315763 w 415817"/>
              <a:gd name="connsiteY532" fmla="*/ 190533 h 332548"/>
              <a:gd name="connsiteX533" fmla="*/ 315501 w 415817"/>
              <a:gd name="connsiteY533" fmla="*/ 190533 h 332548"/>
              <a:gd name="connsiteX534" fmla="*/ 315108 w 415817"/>
              <a:gd name="connsiteY534" fmla="*/ 190533 h 332548"/>
              <a:gd name="connsiteX535" fmla="*/ 315108 w 415817"/>
              <a:gd name="connsiteY535" fmla="*/ 190795 h 332548"/>
              <a:gd name="connsiteX536" fmla="*/ 314845 w 415817"/>
              <a:gd name="connsiteY536" fmla="*/ 190795 h 332548"/>
              <a:gd name="connsiteX537" fmla="*/ 314321 w 415817"/>
              <a:gd name="connsiteY537" fmla="*/ 191189 h 332548"/>
              <a:gd name="connsiteX538" fmla="*/ 314058 w 415817"/>
              <a:gd name="connsiteY538" fmla="*/ 191189 h 332548"/>
              <a:gd name="connsiteX539" fmla="*/ 313009 w 415817"/>
              <a:gd name="connsiteY539" fmla="*/ 192238 h 332548"/>
              <a:gd name="connsiteX540" fmla="*/ 312223 w 415817"/>
              <a:gd name="connsiteY540" fmla="*/ 191976 h 332548"/>
              <a:gd name="connsiteX541" fmla="*/ 311960 w 415817"/>
              <a:gd name="connsiteY541" fmla="*/ 192238 h 332548"/>
              <a:gd name="connsiteX542" fmla="*/ 311567 w 415817"/>
              <a:gd name="connsiteY542" fmla="*/ 192631 h 332548"/>
              <a:gd name="connsiteX543" fmla="*/ 310518 w 415817"/>
              <a:gd name="connsiteY543" fmla="*/ 192893 h 332548"/>
              <a:gd name="connsiteX544" fmla="*/ 310125 w 415817"/>
              <a:gd name="connsiteY544" fmla="*/ 192893 h 332548"/>
              <a:gd name="connsiteX545" fmla="*/ 309469 w 415817"/>
              <a:gd name="connsiteY545" fmla="*/ 193418 h 332548"/>
              <a:gd name="connsiteX546" fmla="*/ 307764 w 415817"/>
              <a:gd name="connsiteY546" fmla="*/ 194860 h 332548"/>
              <a:gd name="connsiteX547" fmla="*/ 307578 w 415817"/>
              <a:gd name="connsiteY547" fmla="*/ 194894 h 332548"/>
              <a:gd name="connsiteX548" fmla="*/ 307764 w 415817"/>
              <a:gd name="connsiteY548" fmla="*/ 194860 h 332548"/>
              <a:gd name="connsiteX549" fmla="*/ 309469 w 415817"/>
              <a:gd name="connsiteY549" fmla="*/ 193418 h 332548"/>
              <a:gd name="connsiteX550" fmla="*/ 310124 w 415817"/>
              <a:gd name="connsiteY550" fmla="*/ 194336 h 332548"/>
              <a:gd name="connsiteX551" fmla="*/ 310518 w 415817"/>
              <a:gd name="connsiteY551" fmla="*/ 194336 h 332548"/>
              <a:gd name="connsiteX552" fmla="*/ 310780 w 415817"/>
              <a:gd name="connsiteY552" fmla="*/ 194860 h 332548"/>
              <a:gd name="connsiteX553" fmla="*/ 311304 w 415817"/>
              <a:gd name="connsiteY553" fmla="*/ 195516 h 332548"/>
              <a:gd name="connsiteX554" fmla="*/ 313009 w 415817"/>
              <a:gd name="connsiteY554" fmla="*/ 195778 h 332548"/>
              <a:gd name="connsiteX555" fmla="*/ 313665 w 415817"/>
              <a:gd name="connsiteY555" fmla="*/ 196434 h 332548"/>
              <a:gd name="connsiteX556" fmla="*/ 313665 w 415817"/>
              <a:gd name="connsiteY556" fmla="*/ 196958 h 332548"/>
              <a:gd name="connsiteX557" fmla="*/ 314320 w 415817"/>
              <a:gd name="connsiteY557" fmla="*/ 197614 h 332548"/>
              <a:gd name="connsiteX558" fmla="*/ 314320 w 415817"/>
              <a:gd name="connsiteY558" fmla="*/ 197876 h 332548"/>
              <a:gd name="connsiteX559" fmla="*/ 314845 w 415817"/>
              <a:gd name="connsiteY559" fmla="*/ 198270 h 332548"/>
              <a:gd name="connsiteX560" fmla="*/ 315107 w 415817"/>
              <a:gd name="connsiteY560" fmla="*/ 198794 h 332548"/>
              <a:gd name="connsiteX561" fmla="*/ 315763 w 415817"/>
              <a:gd name="connsiteY561" fmla="*/ 199057 h 332548"/>
              <a:gd name="connsiteX562" fmla="*/ 316156 w 415817"/>
              <a:gd name="connsiteY562" fmla="*/ 198794 h 332548"/>
              <a:gd name="connsiteX563" fmla="*/ 317861 w 415817"/>
              <a:gd name="connsiteY563" fmla="*/ 200499 h 332548"/>
              <a:gd name="connsiteX564" fmla="*/ 318385 w 415817"/>
              <a:gd name="connsiteY564" fmla="*/ 200499 h 332548"/>
              <a:gd name="connsiteX565" fmla="*/ 319041 w 415817"/>
              <a:gd name="connsiteY565" fmla="*/ 200892 h 332548"/>
              <a:gd name="connsiteX566" fmla="*/ 319303 w 415817"/>
              <a:gd name="connsiteY566" fmla="*/ 200499 h 332548"/>
              <a:gd name="connsiteX567" fmla="*/ 319697 w 415817"/>
              <a:gd name="connsiteY567" fmla="*/ 200892 h 332548"/>
              <a:gd name="connsiteX568" fmla="*/ 320877 w 415817"/>
              <a:gd name="connsiteY568" fmla="*/ 200892 h 332548"/>
              <a:gd name="connsiteX569" fmla="*/ 321926 w 415817"/>
              <a:gd name="connsiteY569" fmla="*/ 200892 h 332548"/>
              <a:gd name="connsiteX570" fmla="*/ 321926 w 415817"/>
              <a:gd name="connsiteY570" fmla="*/ 201155 h 332548"/>
              <a:gd name="connsiteX571" fmla="*/ 321926 w 415817"/>
              <a:gd name="connsiteY571" fmla="*/ 201810 h 332548"/>
              <a:gd name="connsiteX572" fmla="*/ 321533 w 415817"/>
              <a:gd name="connsiteY572" fmla="*/ 202991 h 332548"/>
              <a:gd name="connsiteX573" fmla="*/ 318648 w 415817"/>
              <a:gd name="connsiteY573" fmla="*/ 206793 h 332548"/>
              <a:gd name="connsiteX574" fmla="*/ 322319 w 415817"/>
              <a:gd name="connsiteY574" fmla="*/ 210071 h 332548"/>
              <a:gd name="connsiteX575" fmla="*/ 325073 w 415817"/>
              <a:gd name="connsiteY575" fmla="*/ 214268 h 332548"/>
              <a:gd name="connsiteX576" fmla="*/ 325335 w 415817"/>
              <a:gd name="connsiteY576" fmla="*/ 217153 h 332548"/>
              <a:gd name="connsiteX577" fmla="*/ 325335 w 415817"/>
              <a:gd name="connsiteY577" fmla="*/ 217808 h 332548"/>
              <a:gd name="connsiteX578" fmla="*/ 326122 w 415817"/>
              <a:gd name="connsiteY578" fmla="*/ 217415 h 332548"/>
              <a:gd name="connsiteX579" fmla="*/ 327302 w 415817"/>
              <a:gd name="connsiteY579" fmla="*/ 218070 h 332548"/>
              <a:gd name="connsiteX580" fmla="*/ 327565 w 415817"/>
              <a:gd name="connsiteY580" fmla="*/ 218857 h 332548"/>
              <a:gd name="connsiteX581" fmla="*/ 327565 w 415817"/>
              <a:gd name="connsiteY581" fmla="*/ 223840 h 332548"/>
              <a:gd name="connsiteX582" fmla="*/ 330318 w 415817"/>
              <a:gd name="connsiteY582" fmla="*/ 226332 h 332548"/>
              <a:gd name="connsiteX583" fmla="*/ 330318 w 415817"/>
              <a:gd name="connsiteY583" fmla="*/ 228037 h 332548"/>
              <a:gd name="connsiteX584" fmla="*/ 330318 w 415817"/>
              <a:gd name="connsiteY584" fmla="*/ 230528 h 332548"/>
              <a:gd name="connsiteX585" fmla="*/ 332416 w 415817"/>
              <a:gd name="connsiteY585" fmla="*/ 232233 h 332548"/>
              <a:gd name="connsiteX586" fmla="*/ 332941 w 415817"/>
              <a:gd name="connsiteY586" fmla="*/ 232757 h 332548"/>
              <a:gd name="connsiteX587" fmla="*/ 332416 w 415817"/>
              <a:gd name="connsiteY587" fmla="*/ 233019 h 332548"/>
              <a:gd name="connsiteX588" fmla="*/ 332416 w 415817"/>
              <a:gd name="connsiteY588" fmla="*/ 233413 h 332548"/>
              <a:gd name="connsiteX589" fmla="*/ 332941 w 415817"/>
              <a:gd name="connsiteY589" fmla="*/ 233675 h 332548"/>
              <a:gd name="connsiteX590" fmla="*/ 333597 w 415817"/>
              <a:gd name="connsiteY590" fmla="*/ 234068 h 332548"/>
              <a:gd name="connsiteX591" fmla="*/ 333597 w 415817"/>
              <a:gd name="connsiteY591" fmla="*/ 234462 h 332548"/>
              <a:gd name="connsiteX592" fmla="*/ 335039 w 415817"/>
              <a:gd name="connsiteY592" fmla="*/ 236560 h 332548"/>
              <a:gd name="connsiteX593" fmla="*/ 335039 w 415817"/>
              <a:gd name="connsiteY593" fmla="*/ 237216 h 332548"/>
              <a:gd name="connsiteX594" fmla="*/ 335039 w 415817"/>
              <a:gd name="connsiteY594" fmla="*/ 238396 h 332548"/>
              <a:gd name="connsiteX595" fmla="*/ 335957 w 415817"/>
              <a:gd name="connsiteY595" fmla="*/ 238658 h 332548"/>
              <a:gd name="connsiteX596" fmla="*/ 337137 w 415817"/>
              <a:gd name="connsiteY596" fmla="*/ 238658 h 332548"/>
              <a:gd name="connsiteX597" fmla="*/ 340679 w 415817"/>
              <a:gd name="connsiteY597" fmla="*/ 237871 h 332548"/>
              <a:gd name="connsiteX598" fmla="*/ 341728 w 415817"/>
              <a:gd name="connsiteY598" fmla="*/ 237609 h 332548"/>
              <a:gd name="connsiteX599" fmla="*/ 342121 w 415817"/>
              <a:gd name="connsiteY599" fmla="*/ 238396 h 332548"/>
              <a:gd name="connsiteX600" fmla="*/ 342383 w 415817"/>
              <a:gd name="connsiteY600" fmla="*/ 238658 h 332548"/>
              <a:gd name="connsiteX601" fmla="*/ 342121 w 415817"/>
              <a:gd name="connsiteY601" fmla="*/ 238658 h 332548"/>
              <a:gd name="connsiteX602" fmla="*/ 342121 w 415817"/>
              <a:gd name="connsiteY602" fmla="*/ 239052 h 332548"/>
              <a:gd name="connsiteX603" fmla="*/ 342121 w 415817"/>
              <a:gd name="connsiteY603" fmla="*/ 240101 h 332548"/>
              <a:gd name="connsiteX604" fmla="*/ 342383 w 415817"/>
              <a:gd name="connsiteY604" fmla="*/ 240101 h 332548"/>
              <a:gd name="connsiteX605" fmla="*/ 342777 w 415817"/>
              <a:gd name="connsiteY605" fmla="*/ 239838 h 332548"/>
              <a:gd name="connsiteX606" fmla="*/ 343039 w 415817"/>
              <a:gd name="connsiteY606" fmla="*/ 240494 h 332548"/>
              <a:gd name="connsiteX607" fmla="*/ 342777 w 415817"/>
              <a:gd name="connsiteY607" fmla="*/ 240756 h 332548"/>
              <a:gd name="connsiteX608" fmla="*/ 342121 w 415817"/>
              <a:gd name="connsiteY608" fmla="*/ 241150 h 332548"/>
              <a:gd name="connsiteX609" fmla="*/ 342121 w 415817"/>
              <a:gd name="connsiteY609" fmla="*/ 241543 h 332548"/>
              <a:gd name="connsiteX610" fmla="*/ 343039 w 415817"/>
              <a:gd name="connsiteY610" fmla="*/ 241543 h 332548"/>
              <a:gd name="connsiteX611" fmla="*/ 344481 w 415817"/>
              <a:gd name="connsiteY611" fmla="*/ 241150 h 332548"/>
              <a:gd name="connsiteX612" fmla="*/ 344875 w 415817"/>
              <a:gd name="connsiteY612" fmla="*/ 241150 h 332548"/>
              <a:gd name="connsiteX613" fmla="*/ 346580 w 415817"/>
              <a:gd name="connsiteY613" fmla="*/ 241150 h 332548"/>
              <a:gd name="connsiteX614" fmla="*/ 347104 w 415817"/>
              <a:gd name="connsiteY614" fmla="*/ 241150 h 332548"/>
              <a:gd name="connsiteX615" fmla="*/ 347366 w 415817"/>
              <a:gd name="connsiteY615" fmla="*/ 240756 h 332548"/>
              <a:gd name="connsiteX616" fmla="*/ 347760 w 415817"/>
              <a:gd name="connsiteY616" fmla="*/ 240756 h 332548"/>
              <a:gd name="connsiteX617" fmla="*/ 348809 w 415817"/>
              <a:gd name="connsiteY617" fmla="*/ 240494 h 332548"/>
              <a:gd name="connsiteX618" fmla="*/ 351038 w 415817"/>
              <a:gd name="connsiteY618" fmla="*/ 239314 h 332548"/>
              <a:gd name="connsiteX619" fmla="*/ 351956 w 415817"/>
              <a:gd name="connsiteY619" fmla="*/ 239052 h 332548"/>
              <a:gd name="connsiteX620" fmla="*/ 352480 w 415817"/>
              <a:gd name="connsiteY620" fmla="*/ 239052 h 332548"/>
              <a:gd name="connsiteX621" fmla="*/ 354841 w 415817"/>
              <a:gd name="connsiteY621" fmla="*/ 238658 h 332548"/>
              <a:gd name="connsiteX622" fmla="*/ 358775 w 415817"/>
              <a:gd name="connsiteY622" fmla="*/ 237871 h 332548"/>
              <a:gd name="connsiteX623" fmla="*/ 359037 w 415817"/>
              <a:gd name="connsiteY623" fmla="*/ 237609 h 332548"/>
              <a:gd name="connsiteX624" fmla="*/ 359824 w 415817"/>
              <a:gd name="connsiteY624" fmla="*/ 237609 h 332548"/>
              <a:gd name="connsiteX625" fmla="*/ 363364 w 415817"/>
              <a:gd name="connsiteY625" fmla="*/ 235511 h 332548"/>
              <a:gd name="connsiteX626" fmla="*/ 363102 w 415817"/>
              <a:gd name="connsiteY626" fmla="*/ 234462 h 332548"/>
              <a:gd name="connsiteX627" fmla="*/ 363102 w 415817"/>
              <a:gd name="connsiteY627" fmla="*/ 233413 h 332548"/>
              <a:gd name="connsiteX628" fmla="*/ 364676 w 415817"/>
              <a:gd name="connsiteY628" fmla="*/ 230528 h 332548"/>
              <a:gd name="connsiteX629" fmla="*/ 365200 w 415817"/>
              <a:gd name="connsiteY629" fmla="*/ 229872 h 332548"/>
              <a:gd name="connsiteX630" fmla="*/ 365200 w 415817"/>
              <a:gd name="connsiteY630" fmla="*/ 229479 h 332548"/>
              <a:gd name="connsiteX631" fmla="*/ 365462 w 415817"/>
              <a:gd name="connsiteY631" fmla="*/ 229217 h 332548"/>
              <a:gd name="connsiteX632" fmla="*/ 366118 w 415817"/>
              <a:gd name="connsiteY632" fmla="*/ 227774 h 332548"/>
              <a:gd name="connsiteX633" fmla="*/ 366511 w 415817"/>
              <a:gd name="connsiteY633" fmla="*/ 227774 h 332548"/>
              <a:gd name="connsiteX634" fmla="*/ 366511 w 415817"/>
              <a:gd name="connsiteY634" fmla="*/ 223447 h 332548"/>
              <a:gd name="connsiteX635" fmla="*/ 366511 w 415817"/>
              <a:gd name="connsiteY635" fmla="*/ 223054 h 332548"/>
              <a:gd name="connsiteX636" fmla="*/ 367298 w 415817"/>
              <a:gd name="connsiteY636" fmla="*/ 222398 h 332548"/>
              <a:gd name="connsiteX637" fmla="*/ 367298 w 415817"/>
              <a:gd name="connsiteY637" fmla="*/ 222791 h 332548"/>
              <a:gd name="connsiteX638" fmla="*/ 367561 w 415817"/>
              <a:gd name="connsiteY638" fmla="*/ 222398 h 332548"/>
              <a:gd name="connsiteX639" fmla="*/ 367954 w 415817"/>
              <a:gd name="connsiteY639" fmla="*/ 222398 h 332548"/>
              <a:gd name="connsiteX640" fmla="*/ 367954 w 415817"/>
              <a:gd name="connsiteY640" fmla="*/ 222136 h 332548"/>
              <a:gd name="connsiteX641" fmla="*/ 367954 w 415817"/>
              <a:gd name="connsiteY641" fmla="*/ 221742 h 332548"/>
              <a:gd name="connsiteX642" fmla="*/ 368216 w 415817"/>
              <a:gd name="connsiteY642" fmla="*/ 221349 h 332548"/>
              <a:gd name="connsiteX643" fmla="*/ 368741 w 415817"/>
              <a:gd name="connsiteY643" fmla="*/ 221349 h 332548"/>
              <a:gd name="connsiteX644" fmla="*/ 369003 w 415817"/>
              <a:gd name="connsiteY644" fmla="*/ 221349 h 332548"/>
              <a:gd name="connsiteX645" fmla="*/ 369396 w 415817"/>
              <a:gd name="connsiteY645" fmla="*/ 221349 h 332548"/>
              <a:gd name="connsiteX646" fmla="*/ 370052 w 415817"/>
              <a:gd name="connsiteY646" fmla="*/ 221349 h 332548"/>
              <a:gd name="connsiteX647" fmla="*/ 370052 w 415817"/>
              <a:gd name="connsiteY647" fmla="*/ 221742 h 332548"/>
              <a:gd name="connsiteX648" fmla="*/ 370445 w 415817"/>
              <a:gd name="connsiteY648" fmla="*/ 221742 h 332548"/>
              <a:gd name="connsiteX649" fmla="*/ 370839 w 415817"/>
              <a:gd name="connsiteY649" fmla="*/ 221742 h 332548"/>
              <a:gd name="connsiteX650" fmla="*/ 371101 w 415817"/>
              <a:gd name="connsiteY650" fmla="*/ 222136 h 332548"/>
              <a:gd name="connsiteX651" fmla="*/ 371757 w 415817"/>
              <a:gd name="connsiteY651" fmla="*/ 222136 h 332548"/>
              <a:gd name="connsiteX652" fmla="*/ 373199 w 415817"/>
              <a:gd name="connsiteY652" fmla="*/ 222398 h 332548"/>
              <a:gd name="connsiteX653" fmla="*/ 372937 w 415817"/>
              <a:gd name="connsiteY653" fmla="*/ 222791 h 332548"/>
              <a:gd name="connsiteX654" fmla="*/ 372937 w 415817"/>
              <a:gd name="connsiteY654" fmla="*/ 223054 h 332548"/>
              <a:gd name="connsiteX655" fmla="*/ 372544 w 415817"/>
              <a:gd name="connsiteY655" fmla="*/ 223840 h 332548"/>
              <a:gd name="connsiteX656" fmla="*/ 372937 w 415817"/>
              <a:gd name="connsiteY656" fmla="*/ 224496 h 332548"/>
              <a:gd name="connsiteX657" fmla="*/ 373199 w 415817"/>
              <a:gd name="connsiteY657" fmla="*/ 225152 h 332548"/>
              <a:gd name="connsiteX658" fmla="*/ 373593 w 415817"/>
              <a:gd name="connsiteY658" fmla="*/ 225938 h 332548"/>
              <a:gd name="connsiteX659" fmla="*/ 373593 w 415817"/>
              <a:gd name="connsiteY659" fmla="*/ 226594 h 332548"/>
              <a:gd name="connsiteX660" fmla="*/ 373986 w 415817"/>
              <a:gd name="connsiteY660" fmla="*/ 227119 h 332548"/>
              <a:gd name="connsiteX661" fmla="*/ 373986 w 415817"/>
              <a:gd name="connsiteY661" fmla="*/ 227381 h 332548"/>
              <a:gd name="connsiteX662" fmla="*/ 373986 w 415817"/>
              <a:gd name="connsiteY662" fmla="*/ 227774 h 332548"/>
              <a:gd name="connsiteX663" fmla="*/ 374379 w 415817"/>
              <a:gd name="connsiteY663" fmla="*/ 228037 h 332548"/>
              <a:gd name="connsiteX664" fmla="*/ 374642 w 415817"/>
              <a:gd name="connsiteY664" fmla="*/ 229217 h 332548"/>
              <a:gd name="connsiteX665" fmla="*/ 375035 w 415817"/>
              <a:gd name="connsiteY665" fmla="*/ 230528 h 332548"/>
              <a:gd name="connsiteX666" fmla="*/ 376084 w 415817"/>
              <a:gd name="connsiteY666" fmla="*/ 229872 h 332548"/>
              <a:gd name="connsiteX667" fmla="*/ 376477 w 415817"/>
              <a:gd name="connsiteY667" fmla="*/ 230790 h 332548"/>
              <a:gd name="connsiteX668" fmla="*/ 376740 w 415817"/>
              <a:gd name="connsiteY668" fmla="*/ 231315 h 332548"/>
              <a:gd name="connsiteX669" fmla="*/ 377133 w 415817"/>
              <a:gd name="connsiteY669" fmla="*/ 231315 h 332548"/>
              <a:gd name="connsiteX670" fmla="*/ 377526 w 415817"/>
              <a:gd name="connsiteY670" fmla="*/ 230790 h 332548"/>
              <a:gd name="connsiteX671" fmla="*/ 379756 w 415817"/>
              <a:gd name="connsiteY671" fmla="*/ 231577 h 332548"/>
              <a:gd name="connsiteX672" fmla="*/ 379756 w 415817"/>
              <a:gd name="connsiteY672" fmla="*/ 232233 h 332548"/>
              <a:gd name="connsiteX673" fmla="*/ 380018 w 415817"/>
              <a:gd name="connsiteY673" fmla="*/ 232233 h 332548"/>
              <a:gd name="connsiteX674" fmla="*/ 380411 w 415817"/>
              <a:gd name="connsiteY674" fmla="*/ 232233 h 332548"/>
              <a:gd name="connsiteX675" fmla="*/ 380674 w 415817"/>
              <a:gd name="connsiteY675" fmla="*/ 232233 h 332548"/>
              <a:gd name="connsiteX676" fmla="*/ 381198 w 415817"/>
              <a:gd name="connsiteY676" fmla="*/ 232757 h 332548"/>
              <a:gd name="connsiteX677" fmla="*/ 381460 w 415817"/>
              <a:gd name="connsiteY677" fmla="*/ 233019 h 332548"/>
              <a:gd name="connsiteX678" fmla="*/ 381854 w 415817"/>
              <a:gd name="connsiteY678" fmla="*/ 233019 h 332548"/>
              <a:gd name="connsiteX679" fmla="*/ 382116 w 415817"/>
              <a:gd name="connsiteY679" fmla="*/ 233019 h 332548"/>
              <a:gd name="connsiteX680" fmla="*/ 382509 w 415817"/>
              <a:gd name="connsiteY680" fmla="*/ 233019 h 332548"/>
              <a:gd name="connsiteX681" fmla="*/ 382509 w 415817"/>
              <a:gd name="connsiteY681" fmla="*/ 233675 h 332548"/>
              <a:gd name="connsiteX682" fmla="*/ 382509 w 415817"/>
              <a:gd name="connsiteY682" fmla="*/ 234068 h 332548"/>
              <a:gd name="connsiteX683" fmla="*/ 382903 w 415817"/>
              <a:gd name="connsiteY683" fmla="*/ 234068 h 332548"/>
              <a:gd name="connsiteX684" fmla="*/ 382903 w 415817"/>
              <a:gd name="connsiteY684" fmla="*/ 234462 h 332548"/>
              <a:gd name="connsiteX685" fmla="*/ 383296 w 415817"/>
              <a:gd name="connsiteY685" fmla="*/ 234462 h 332548"/>
              <a:gd name="connsiteX686" fmla="*/ 383559 w 415817"/>
              <a:gd name="connsiteY686" fmla="*/ 234462 h 332548"/>
              <a:gd name="connsiteX687" fmla="*/ 383952 w 415817"/>
              <a:gd name="connsiteY687" fmla="*/ 234462 h 332548"/>
              <a:gd name="connsiteX688" fmla="*/ 384214 w 415817"/>
              <a:gd name="connsiteY688" fmla="*/ 234855 h 332548"/>
              <a:gd name="connsiteX689" fmla="*/ 384739 w 415817"/>
              <a:gd name="connsiteY689" fmla="*/ 234462 h 332548"/>
              <a:gd name="connsiteX690" fmla="*/ 385394 w 415817"/>
              <a:gd name="connsiteY690" fmla="*/ 234462 h 332548"/>
              <a:gd name="connsiteX691" fmla="*/ 385657 w 415817"/>
              <a:gd name="connsiteY691" fmla="*/ 234068 h 332548"/>
              <a:gd name="connsiteX692" fmla="*/ 386050 w 415817"/>
              <a:gd name="connsiteY692" fmla="*/ 234068 h 332548"/>
              <a:gd name="connsiteX693" fmla="*/ 385657 w 415817"/>
              <a:gd name="connsiteY693" fmla="*/ 235511 h 332548"/>
              <a:gd name="connsiteX694" fmla="*/ 386050 w 415817"/>
              <a:gd name="connsiteY694" fmla="*/ 236560 h 332548"/>
              <a:gd name="connsiteX695" fmla="*/ 386050 w 415817"/>
              <a:gd name="connsiteY695" fmla="*/ 237216 h 332548"/>
              <a:gd name="connsiteX696" fmla="*/ 386443 w 415817"/>
              <a:gd name="connsiteY696" fmla="*/ 237609 h 332548"/>
              <a:gd name="connsiteX697" fmla="*/ 386443 w 415817"/>
              <a:gd name="connsiteY697" fmla="*/ 237871 h 332548"/>
              <a:gd name="connsiteX698" fmla="*/ 387099 w 415817"/>
              <a:gd name="connsiteY698" fmla="*/ 237871 h 332548"/>
              <a:gd name="connsiteX699" fmla="*/ 387492 w 415817"/>
              <a:gd name="connsiteY699" fmla="*/ 237871 h 332548"/>
              <a:gd name="connsiteX700" fmla="*/ 387099 w 415817"/>
              <a:gd name="connsiteY700" fmla="*/ 238396 h 332548"/>
              <a:gd name="connsiteX701" fmla="*/ 387099 w 415817"/>
              <a:gd name="connsiteY701" fmla="*/ 239052 h 332548"/>
              <a:gd name="connsiteX702" fmla="*/ 387492 w 415817"/>
              <a:gd name="connsiteY702" fmla="*/ 239052 h 332548"/>
              <a:gd name="connsiteX703" fmla="*/ 387755 w 415817"/>
              <a:gd name="connsiteY703" fmla="*/ 239052 h 332548"/>
              <a:gd name="connsiteX704" fmla="*/ 387755 w 415817"/>
              <a:gd name="connsiteY704" fmla="*/ 239314 h 332548"/>
              <a:gd name="connsiteX705" fmla="*/ 388279 w 415817"/>
              <a:gd name="connsiteY705" fmla="*/ 240101 h 332548"/>
              <a:gd name="connsiteX706" fmla="*/ 388279 w 415817"/>
              <a:gd name="connsiteY706" fmla="*/ 240494 h 332548"/>
              <a:gd name="connsiteX707" fmla="*/ 388279 w 415817"/>
              <a:gd name="connsiteY707" fmla="*/ 240756 h 332548"/>
              <a:gd name="connsiteX708" fmla="*/ 388541 w 415817"/>
              <a:gd name="connsiteY708" fmla="*/ 241150 h 332548"/>
              <a:gd name="connsiteX709" fmla="*/ 388541 w 415817"/>
              <a:gd name="connsiteY709" fmla="*/ 241936 h 332548"/>
              <a:gd name="connsiteX710" fmla="*/ 388935 w 415817"/>
              <a:gd name="connsiteY710" fmla="*/ 241936 h 332548"/>
              <a:gd name="connsiteX711" fmla="*/ 389197 w 415817"/>
              <a:gd name="connsiteY711" fmla="*/ 242593 h 332548"/>
              <a:gd name="connsiteX712" fmla="*/ 389591 w 415817"/>
              <a:gd name="connsiteY712" fmla="*/ 242855 h 332548"/>
              <a:gd name="connsiteX713" fmla="*/ 391033 w 415817"/>
              <a:gd name="connsiteY713" fmla="*/ 242593 h 332548"/>
              <a:gd name="connsiteX714" fmla="*/ 391295 w 415817"/>
              <a:gd name="connsiteY714" fmla="*/ 242593 h 332548"/>
              <a:gd name="connsiteX715" fmla="*/ 393131 w 415817"/>
              <a:gd name="connsiteY715" fmla="*/ 244298 h 332548"/>
              <a:gd name="connsiteX716" fmla="*/ 393524 w 415817"/>
              <a:gd name="connsiteY716" fmla="*/ 244035 h 332548"/>
              <a:gd name="connsiteX717" fmla="*/ 393918 w 415817"/>
              <a:gd name="connsiteY717" fmla="*/ 244953 h 332548"/>
              <a:gd name="connsiteX718" fmla="*/ 394180 w 415817"/>
              <a:gd name="connsiteY718" fmla="*/ 245478 h 332548"/>
              <a:gd name="connsiteX719" fmla="*/ 393918 w 415817"/>
              <a:gd name="connsiteY719" fmla="*/ 246133 h 332548"/>
              <a:gd name="connsiteX720" fmla="*/ 393524 w 415817"/>
              <a:gd name="connsiteY720" fmla="*/ 246396 h 332548"/>
              <a:gd name="connsiteX721" fmla="*/ 393918 w 415817"/>
              <a:gd name="connsiteY721" fmla="*/ 246920 h 332548"/>
              <a:gd name="connsiteX722" fmla="*/ 393131 w 415817"/>
              <a:gd name="connsiteY722" fmla="*/ 247183 h 332548"/>
              <a:gd name="connsiteX723" fmla="*/ 393131 w 415817"/>
              <a:gd name="connsiteY723" fmla="*/ 248625 h 332548"/>
              <a:gd name="connsiteX724" fmla="*/ 393131 w 415817"/>
              <a:gd name="connsiteY724" fmla="*/ 249674 h 332548"/>
              <a:gd name="connsiteX725" fmla="*/ 393524 w 415817"/>
              <a:gd name="connsiteY725" fmla="*/ 249674 h 332548"/>
              <a:gd name="connsiteX726" fmla="*/ 393918 w 415817"/>
              <a:gd name="connsiteY726" fmla="*/ 249936 h 332548"/>
              <a:gd name="connsiteX727" fmla="*/ 394180 w 415817"/>
              <a:gd name="connsiteY727" fmla="*/ 249936 h 332548"/>
              <a:gd name="connsiteX728" fmla="*/ 394180 w 415817"/>
              <a:gd name="connsiteY728" fmla="*/ 250330 h 332548"/>
              <a:gd name="connsiteX729" fmla="*/ 394180 w 415817"/>
              <a:gd name="connsiteY729" fmla="*/ 250723 h 332548"/>
              <a:gd name="connsiteX730" fmla="*/ 394180 w 415817"/>
              <a:gd name="connsiteY730" fmla="*/ 251117 h 332548"/>
              <a:gd name="connsiteX731" fmla="*/ 395360 w 415817"/>
              <a:gd name="connsiteY731" fmla="*/ 250723 h 332548"/>
              <a:gd name="connsiteX732" fmla="*/ 395623 w 415817"/>
              <a:gd name="connsiteY732" fmla="*/ 250723 h 332548"/>
              <a:gd name="connsiteX733" fmla="*/ 396672 w 415817"/>
              <a:gd name="connsiteY733" fmla="*/ 250723 h 332548"/>
              <a:gd name="connsiteX734" fmla="*/ 397458 w 415817"/>
              <a:gd name="connsiteY734" fmla="*/ 250723 h 332548"/>
              <a:gd name="connsiteX735" fmla="*/ 397458 w 415817"/>
              <a:gd name="connsiteY735" fmla="*/ 250330 h 332548"/>
              <a:gd name="connsiteX736" fmla="*/ 398114 w 415817"/>
              <a:gd name="connsiteY736" fmla="*/ 250330 h 332548"/>
              <a:gd name="connsiteX737" fmla="*/ 398376 w 415817"/>
              <a:gd name="connsiteY737" fmla="*/ 250330 h 332548"/>
              <a:gd name="connsiteX738" fmla="*/ 399556 w 415817"/>
              <a:gd name="connsiteY738" fmla="*/ 250723 h 332548"/>
              <a:gd name="connsiteX739" fmla="*/ 399819 w 415817"/>
              <a:gd name="connsiteY739" fmla="*/ 251379 h 332548"/>
              <a:gd name="connsiteX740" fmla="*/ 400474 w 415817"/>
              <a:gd name="connsiteY740" fmla="*/ 251117 h 332548"/>
              <a:gd name="connsiteX741" fmla="*/ 400999 w 415817"/>
              <a:gd name="connsiteY741" fmla="*/ 251379 h 332548"/>
              <a:gd name="connsiteX742" fmla="*/ 402441 w 415817"/>
              <a:gd name="connsiteY742" fmla="*/ 251379 h 332548"/>
              <a:gd name="connsiteX743" fmla="*/ 402704 w 415817"/>
              <a:gd name="connsiteY743" fmla="*/ 251379 h 332548"/>
              <a:gd name="connsiteX744" fmla="*/ 403753 w 415817"/>
              <a:gd name="connsiteY744" fmla="*/ 252297 h 332548"/>
              <a:gd name="connsiteX745" fmla="*/ 403753 w 415817"/>
              <a:gd name="connsiteY745" fmla="*/ 252559 h 332548"/>
              <a:gd name="connsiteX746" fmla="*/ 404539 w 415817"/>
              <a:gd name="connsiteY746" fmla="*/ 252952 h 332548"/>
              <a:gd name="connsiteX747" fmla="*/ 405457 w 415817"/>
              <a:gd name="connsiteY747" fmla="*/ 254657 h 332548"/>
              <a:gd name="connsiteX748" fmla="*/ 405457 w 415817"/>
              <a:gd name="connsiteY748" fmla="*/ 254395 h 332548"/>
              <a:gd name="connsiteX749" fmla="*/ 405851 w 415817"/>
              <a:gd name="connsiteY749" fmla="*/ 255050 h 332548"/>
              <a:gd name="connsiteX750" fmla="*/ 405851 w 415817"/>
              <a:gd name="connsiteY750" fmla="*/ 254657 h 332548"/>
              <a:gd name="connsiteX751" fmla="*/ 406244 w 415817"/>
              <a:gd name="connsiteY751" fmla="*/ 255313 h 332548"/>
              <a:gd name="connsiteX752" fmla="*/ 405851 w 415817"/>
              <a:gd name="connsiteY752" fmla="*/ 255313 h 332548"/>
              <a:gd name="connsiteX753" fmla="*/ 406900 w 415817"/>
              <a:gd name="connsiteY753" fmla="*/ 256755 h 332548"/>
              <a:gd name="connsiteX754" fmla="*/ 407555 w 415817"/>
              <a:gd name="connsiteY754" fmla="*/ 257148 h 332548"/>
              <a:gd name="connsiteX755" fmla="*/ 407555 w 415817"/>
              <a:gd name="connsiteY755" fmla="*/ 257411 h 332548"/>
              <a:gd name="connsiteX756" fmla="*/ 408080 w 415817"/>
              <a:gd name="connsiteY756" fmla="*/ 257411 h 332548"/>
              <a:gd name="connsiteX757" fmla="*/ 408080 w 415817"/>
              <a:gd name="connsiteY757" fmla="*/ 257935 h 332548"/>
              <a:gd name="connsiteX758" fmla="*/ 408080 w 415817"/>
              <a:gd name="connsiteY758" fmla="*/ 258853 h 332548"/>
              <a:gd name="connsiteX759" fmla="*/ 407555 w 415817"/>
              <a:gd name="connsiteY759" fmla="*/ 258853 h 332548"/>
              <a:gd name="connsiteX760" fmla="*/ 408080 w 415817"/>
              <a:gd name="connsiteY760" fmla="*/ 259378 h 332548"/>
              <a:gd name="connsiteX761" fmla="*/ 408080 w 415817"/>
              <a:gd name="connsiteY761" fmla="*/ 260296 h 332548"/>
              <a:gd name="connsiteX762" fmla="*/ 407555 w 415817"/>
              <a:gd name="connsiteY762" fmla="*/ 261082 h 332548"/>
              <a:gd name="connsiteX763" fmla="*/ 408080 w 415817"/>
              <a:gd name="connsiteY763" fmla="*/ 261476 h 332548"/>
              <a:gd name="connsiteX764" fmla="*/ 407555 w 415817"/>
              <a:gd name="connsiteY764" fmla="*/ 262131 h 332548"/>
              <a:gd name="connsiteX765" fmla="*/ 407293 w 415817"/>
              <a:gd name="connsiteY765" fmla="*/ 262394 h 332548"/>
              <a:gd name="connsiteX766" fmla="*/ 405851 w 415817"/>
              <a:gd name="connsiteY766" fmla="*/ 263049 h 332548"/>
              <a:gd name="connsiteX767" fmla="*/ 405851 w 415817"/>
              <a:gd name="connsiteY767" fmla="*/ 263574 h 332548"/>
              <a:gd name="connsiteX768" fmla="*/ 406244 w 415817"/>
              <a:gd name="connsiteY768" fmla="*/ 264230 h 332548"/>
              <a:gd name="connsiteX769" fmla="*/ 406244 w 415817"/>
              <a:gd name="connsiteY769" fmla="*/ 265016 h 332548"/>
              <a:gd name="connsiteX770" fmla="*/ 407555 w 415817"/>
              <a:gd name="connsiteY770" fmla="*/ 264492 h 332548"/>
              <a:gd name="connsiteX771" fmla="*/ 408473 w 415817"/>
              <a:gd name="connsiteY771" fmla="*/ 266721 h 332548"/>
              <a:gd name="connsiteX772" fmla="*/ 408736 w 415817"/>
              <a:gd name="connsiteY772" fmla="*/ 267377 h 332548"/>
              <a:gd name="connsiteX773" fmla="*/ 409391 w 415817"/>
              <a:gd name="connsiteY773" fmla="*/ 267377 h 332548"/>
              <a:gd name="connsiteX774" fmla="*/ 410571 w 415817"/>
              <a:gd name="connsiteY774" fmla="*/ 267377 h 332548"/>
              <a:gd name="connsiteX775" fmla="*/ 411227 w 415817"/>
              <a:gd name="connsiteY775" fmla="*/ 269213 h 332548"/>
              <a:gd name="connsiteX776" fmla="*/ 411621 w 415817"/>
              <a:gd name="connsiteY776" fmla="*/ 269475 h 332548"/>
              <a:gd name="connsiteX777" fmla="*/ 412932 w 415817"/>
              <a:gd name="connsiteY777" fmla="*/ 272098 h 332548"/>
              <a:gd name="connsiteX778" fmla="*/ 412932 w 415817"/>
              <a:gd name="connsiteY778" fmla="*/ 272360 h 332548"/>
              <a:gd name="connsiteX779" fmla="*/ 412932 w 415817"/>
              <a:gd name="connsiteY779" fmla="*/ 272753 h 332548"/>
              <a:gd name="connsiteX780" fmla="*/ 412932 w 415817"/>
              <a:gd name="connsiteY780" fmla="*/ 273015 h 332548"/>
              <a:gd name="connsiteX781" fmla="*/ 412670 w 415817"/>
              <a:gd name="connsiteY781" fmla="*/ 273015 h 332548"/>
              <a:gd name="connsiteX782" fmla="*/ 413456 w 415817"/>
              <a:gd name="connsiteY782" fmla="*/ 273802 h 332548"/>
              <a:gd name="connsiteX783" fmla="*/ 414112 w 415817"/>
              <a:gd name="connsiteY783" fmla="*/ 274195 h 332548"/>
              <a:gd name="connsiteX784" fmla="*/ 413719 w 415817"/>
              <a:gd name="connsiteY784" fmla="*/ 274195 h 332548"/>
              <a:gd name="connsiteX785" fmla="*/ 413719 w 415817"/>
              <a:gd name="connsiteY785" fmla="*/ 274458 h 332548"/>
              <a:gd name="connsiteX786" fmla="*/ 414112 w 415817"/>
              <a:gd name="connsiteY786" fmla="*/ 275114 h 332548"/>
              <a:gd name="connsiteX787" fmla="*/ 414374 w 415817"/>
              <a:gd name="connsiteY787" fmla="*/ 274851 h 332548"/>
              <a:gd name="connsiteX788" fmla="*/ 414768 w 415817"/>
              <a:gd name="connsiteY788" fmla="*/ 275114 h 332548"/>
              <a:gd name="connsiteX789" fmla="*/ 414374 w 415817"/>
              <a:gd name="connsiteY789" fmla="*/ 275507 h 332548"/>
              <a:gd name="connsiteX790" fmla="*/ 414112 w 415817"/>
              <a:gd name="connsiteY790" fmla="*/ 275900 h 332548"/>
              <a:gd name="connsiteX791" fmla="*/ 414112 w 415817"/>
              <a:gd name="connsiteY791" fmla="*/ 276294 h 332548"/>
              <a:gd name="connsiteX792" fmla="*/ 410571 w 415817"/>
              <a:gd name="connsiteY792" fmla="*/ 279179 h 332548"/>
              <a:gd name="connsiteX793" fmla="*/ 410571 w 415817"/>
              <a:gd name="connsiteY793" fmla="*/ 280490 h 332548"/>
              <a:gd name="connsiteX794" fmla="*/ 409129 w 415817"/>
              <a:gd name="connsiteY794" fmla="*/ 280883 h 332548"/>
              <a:gd name="connsiteX795" fmla="*/ 409129 w 415817"/>
              <a:gd name="connsiteY795" fmla="*/ 281277 h 332548"/>
              <a:gd name="connsiteX796" fmla="*/ 410571 w 415817"/>
              <a:gd name="connsiteY796" fmla="*/ 281277 h 332548"/>
              <a:gd name="connsiteX797" fmla="*/ 411227 w 415817"/>
              <a:gd name="connsiteY797" fmla="*/ 281277 h 332548"/>
              <a:gd name="connsiteX798" fmla="*/ 412276 w 415817"/>
              <a:gd name="connsiteY798" fmla="*/ 281539 h 332548"/>
              <a:gd name="connsiteX799" fmla="*/ 413456 w 415817"/>
              <a:gd name="connsiteY799" fmla="*/ 282194 h 332548"/>
              <a:gd name="connsiteX800" fmla="*/ 415817 w 415817"/>
              <a:gd name="connsiteY800" fmla="*/ 284817 h 332548"/>
              <a:gd name="connsiteX801" fmla="*/ 415161 w 415817"/>
              <a:gd name="connsiteY801" fmla="*/ 285079 h 332548"/>
              <a:gd name="connsiteX802" fmla="*/ 415554 w 415817"/>
              <a:gd name="connsiteY802" fmla="*/ 285473 h 332548"/>
              <a:gd name="connsiteX803" fmla="*/ 415817 w 415817"/>
              <a:gd name="connsiteY803" fmla="*/ 286260 h 332548"/>
              <a:gd name="connsiteX804" fmla="*/ 415161 w 415817"/>
              <a:gd name="connsiteY804" fmla="*/ 286522 h 332548"/>
              <a:gd name="connsiteX805" fmla="*/ 415554 w 415817"/>
              <a:gd name="connsiteY805" fmla="*/ 287178 h 332548"/>
              <a:gd name="connsiteX806" fmla="*/ 415161 w 415817"/>
              <a:gd name="connsiteY806" fmla="*/ 287571 h 332548"/>
              <a:gd name="connsiteX807" fmla="*/ 414768 w 415817"/>
              <a:gd name="connsiteY807" fmla="*/ 287571 h 332548"/>
              <a:gd name="connsiteX808" fmla="*/ 415161 w 415817"/>
              <a:gd name="connsiteY808" fmla="*/ 287964 h 332548"/>
              <a:gd name="connsiteX809" fmla="*/ 414768 w 415817"/>
              <a:gd name="connsiteY809" fmla="*/ 288358 h 332548"/>
              <a:gd name="connsiteX810" fmla="*/ 414768 w 415817"/>
              <a:gd name="connsiteY810" fmla="*/ 288620 h 332548"/>
              <a:gd name="connsiteX811" fmla="*/ 414112 w 415817"/>
              <a:gd name="connsiteY811" fmla="*/ 289276 h 332548"/>
              <a:gd name="connsiteX812" fmla="*/ 413719 w 415817"/>
              <a:gd name="connsiteY812" fmla="*/ 289931 h 332548"/>
              <a:gd name="connsiteX813" fmla="*/ 412670 w 415817"/>
              <a:gd name="connsiteY813" fmla="*/ 290718 h 332548"/>
              <a:gd name="connsiteX814" fmla="*/ 412670 w 415817"/>
              <a:gd name="connsiteY814" fmla="*/ 291111 h 332548"/>
              <a:gd name="connsiteX815" fmla="*/ 412670 w 415817"/>
              <a:gd name="connsiteY815" fmla="*/ 291374 h 332548"/>
              <a:gd name="connsiteX816" fmla="*/ 412670 w 415817"/>
              <a:gd name="connsiteY816" fmla="*/ 291898 h 332548"/>
              <a:gd name="connsiteX817" fmla="*/ 412014 w 415817"/>
              <a:gd name="connsiteY817" fmla="*/ 292554 h 332548"/>
              <a:gd name="connsiteX818" fmla="*/ 412014 w 415817"/>
              <a:gd name="connsiteY818" fmla="*/ 292816 h 332548"/>
              <a:gd name="connsiteX819" fmla="*/ 411621 w 415817"/>
              <a:gd name="connsiteY819" fmla="*/ 292554 h 332548"/>
              <a:gd name="connsiteX820" fmla="*/ 411621 w 415817"/>
              <a:gd name="connsiteY820" fmla="*/ 292161 h 332548"/>
              <a:gd name="connsiteX821" fmla="*/ 411227 w 415817"/>
              <a:gd name="connsiteY821" fmla="*/ 292161 h 332548"/>
              <a:gd name="connsiteX822" fmla="*/ 410834 w 415817"/>
              <a:gd name="connsiteY822" fmla="*/ 292816 h 332548"/>
              <a:gd name="connsiteX823" fmla="*/ 410571 w 415817"/>
              <a:gd name="connsiteY823" fmla="*/ 292816 h 332548"/>
              <a:gd name="connsiteX824" fmla="*/ 410178 w 415817"/>
              <a:gd name="connsiteY824" fmla="*/ 293341 h 332548"/>
              <a:gd name="connsiteX825" fmla="*/ 409916 w 415817"/>
              <a:gd name="connsiteY825" fmla="*/ 293341 h 332548"/>
              <a:gd name="connsiteX826" fmla="*/ 410178 w 415817"/>
              <a:gd name="connsiteY826" fmla="*/ 293603 h 332548"/>
              <a:gd name="connsiteX827" fmla="*/ 409916 w 415817"/>
              <a:gd name="connsiteY827" fmla="*/ 293996 h 332548"/>
              <a:gd name="connsiteX828" fmla="*/ 409391 w 415817"/>
              <a:gd name="connsiteY828" fmla="*/ 293996 h 332548"/>
              <a:gd name="connsiteX829" fmla="*/ 408080 w 415817"/>
              <a:gd name="connsiteY829" fmla="*/ 294259 h 332548"/>
              <a:gd name="connsiteX830" fmla="*/ 407555 w 415817"/>
              <a:gd name="connsiteY830" fmla="*/ 293996 h 332548"/>
              <a:gd name="connsiteX831" fmla="*/ 407555 w 415817"/>
              <a:gd name="connsiteY831" fmla="*/ 293603 h 332548"/>
              <a:gd name="connsiteX832" fmla="*/ 406638 w 415817"/>
              <a:gd name="connsiteY832" fmla="*/ 293996 h 332548"/>
              <a:gd name="connsiteX833" fmla="*/ 406638 w 415817"/>
              <a:gd name="connsiteY833" fmla="*/ 294259 h 332548"/>
              <a:gd name="connsiteX834" fmla="*/ 405851 w 415817"/>
              <a:gd name="connsiteY834" fmla="*/ 294259 h 332548"/>
              <a:gd name="connsiteX835" fmla="*/ 405195 w 415817"/>
              <a:gd name="connsiteY835" fmla="*/ 294652 h 332548"/>
              <a:gd name="connsiteX836" fmla="*/ 404802 w 415817"/>
              <a:gd name="connsiteY836" fmla="*/ 294914 h 332548"/>
              <a:gd name="connsiteX837" fmla="*/ 405851 w 415817"/>
              <a:gd name="connsiteY837" fmla="*/ 295308 h 332548"/>
              <a:gd name="connsiteX838" fmla="*/ 406244 w 415817"/>
              <a:gd name="connsiteY838" fmla="*/ 295701 h 332548"/>
              <a:gd name="connsiteX839" fmla="*/ 406244 w 415817"/>
              <a:gd name="connsiteY839" fmla="*/ 296094 h 332548"/>
              <a:gd name="connsiteX840" fmla="*/ 406638 w 415817"/>
              <a:gd name="connsiteY840" fmla="*/ 296357 h 332548"/>
              <a:gd name="connsiteX841" fmla="*/ 406638 w 415817"/>
              <a:gd name="connsiteY841" fmla="*/ 296750 h 332548"/>
              <a:gd name="connsiteX842" fmla="*/ 406244 w 415817"/>
              <a:gd name="connsiteY842" fmla="*/ 296750 h 332548"/>
              <a:gd name="connsiteX843" fmla="*/ 406244 w 415817"/>
              <a:gd name="connsiteY843" fmla="*/ 297012 h 332548"/>
              <a:gd name="connsiteX844" fmla="*/ 406638 w 415817"/>
              <a:gd name="connsiteY844" fmla="*/ 297537 h 332548"/>
              <a:gd name="connsiteX845" fmla="*/ 406244 w 415817"/>
              <a:gd name="connsiteY845" fmla="*/ 297799 h 332548"/>
              <a:gd name="connsiteX846" fmla="*/ 406244 w 415817"/>
              <a:gd name="connsiteY846" fmla="*/ 298455 h 332548"/>
              <a:gd name="connsiteX847" fmla="*/ 406638 w 415817"/>
              <a:gd name="connsiteY847" fmla="*/ 298979 h 332548"/>
              <a:gd name="connsiteX848" fmla="*/ 406638 w 415817"/>
              <a:gd name="connsiteY848" fmla="*/ 299242 h 332548"/>
              <a:gd name="connsiteX849" fmla="*/ 407293 w 415817"/>
              <a:gd name="connsiteY849" fmla="*/ 299897 h 332548"/>
              <a:gd name="connsiteX850" fmla="*/ 407555 w 415817"/>
              <a:gd name="connsiteY850" fmla="*/ 301077 h 332548"/>
              <a:gd name="connsiteX851" fmla="*/ 408080 w 415817"/>
              <a:gd name="connsiteY851" fmla="*/ 301340 h 332548"/>
              <a:gd name="connsiteX852" fmla="*/ 408080 w 415817"/>
              <a:gd name="connsiteY852" fmla="*/ 301733 h 332548"/>
              <a:gd name="connsiteX853" fmla="*/ 408473 w 415817"/>
              <a:gd name="connsiteY853" fmla="*/ 301995 h 332548"/>
              <a:gd name="connsiteX854" fmla="*/ 408473 w 415817"/>
              <a:gd name="connsiteY854" fmla="*/ 302782 h 332548"/>
              <a:gd name="connsiteX855" fmla="*/ 408473 w 415817"/>
              <a:gd name="connsiteY855" fmla="*/ 303438 h 332548"/>
              <a:gd name="connsiteX856" fmla="*/ 408080 w 415817"/>
              <a:gd name="connsiteY856" fmla="*/ 304618 h 332548"/>
              <a:gd name="connsiteX857" fmla="*/ 408473 w 415817"/>
              <a:gd name="connsiteY857" fmla="*/ 304880 h 332548"/>
              <a:gd name="connsiteX858" fmla="*/ 408473 w 415817"/>
              <a:gd name="connsiteY858" fmla="*/ 305536 h 332548"/>
              <a:gd name="connsiteX859" fmla="*/ 408736 w 415817"/>
              <a:gd name="connsiteY859" fmla="*/ 306060 h 332548"/>
              <a:gd name="connsiteX860" fmla="*/ 408473 w 415817"/>
              <a:gd name="connsiteY860" fmla="*/ 306454 h 332548"/>
              <a:gd name="connsiteX861" fmla="*/ 408080 w 415817"/>
              <a:gd name="connsiteY861" fmla="*/ 306716 h 332548"/>
              <a:gd name="connsiteX862" fmla="*/ 407555 w 415817"/>
              <a:gd name="connsiteY862" fmla="*/ 306716 h 332548"/>
              <a:gd name="connsiteX863" fmla="*/ 407293 w 415817"/>
              <a:gd name="connsiteY863" fmla="*/ 307109 h 332548"/>
              <a:gd name="connsiteX864" fmla="*/ 407555 w 415817"/>
              <a:gd name="connsiteY864" fmla="*/ 307372 h 332548"/>
              <a:gd name="connsiteX865" fmla="*/ 407293 w 415817"/>
              <a:gd name="connsiteY865" fmla="*/ 307765 h 332548"/>
              <a:gd name="connsiteX866" fmla="*/ 407555 w 415817"/>
              <a:gd name="connsiteY866" fmla="*/ 307765 h 332548"/>
              <a:gd name="connsiteX867" fmla="*/ 407555 w 415817"/>
              <a:gd name="connsiteY867" fmla="*/ 308552 h 332548"/>
              <a:gd name="connsiteX868" fmla="*/ 408080 w 415817"/>
              <a:gd name="connsiteY868" fmla="*/ 308814 h 332548"/>
              <a:gd name="connsiteX869" fmla="*/ 408080 w 415817"/>
              <a:gd name="connsiteY869" fmla="*/ 309207 h 332548"/>
              <a:gd name="connsiteX870" fmla="*/ 408080 w 415817"/>
              <a:gd name="connsiteY870" fmla="*/ 309470 h 332548"/>
              <a:gd name="connsiteX871" fmla="*/ 407555 w 415817"/>
              <a:gd name="connsiteY871" fmla="*/ 309470 h 332548"/>
              <a:gd name="connsiteX872" fmla="*/ 407555 w 415817"/>
              <a:gd name="connsiteY872" fmla="*/ 309994 h 332548"/>
              <a:gd name="connsiteX873" fmla="*/ 408473 w 415817"/>
              <a:gd name="connsiteY873" fmla="*/ 310256 h 332548"/>
              <a:gd name="connsiteX874" fmla="*/ 407555 w 415817"/>
              <a:gd name="connsiteY874" fmla="*/ 310256 h 332548"/>
              <a:gd name="connsiteX875" fmla="*/ 407555 w 415817"/>
              <a:gd name="connsiteY875" fmla="*/ 310650 h 332548"/>
              <a:gd name="connsiteX876" fmla="*/ 407293 w 415817"/>
              <a:gd name="connsiteY876" fmla="*/ 311437 h 332548"/>
              <a:gd name="connsiteX877" fmla="*/ 408473 w 415817"/>
              <a:gd name="connsiteY877" fmla="*/ 310912 h 332548"/>
              <a:gd name="connsiteX878" fmla="*/ 408736 w 415817"/>
              <a:gd name="connsiteY878" fmla="*/ 311437 h 332548"/>
              <a:gd name="connsiteX879" fmla="*/ 408080 w 415817"/>
              <a:gd name="connsiteY879" fmla="*/ 311699 h 332548"/>
              <a:gd name="connsiteX880" fmla="*/ 407293 w 415817"/>
              <a:gd name="connsiteY880" fmla="*/ 312748 h 332548"/>
              <a:gd name="connsiteX881" fmla="*/ 407293 w 415817"/>
              <a:gd name="connsiteY881" fmla="*/ 312355 h 332548"/>
              <a:gd name="connsiteX882" fmla="*/ 406900 w 415817"/>
              <a:gd name="connsiteY882" fmla="*/ 312092 h 332548"/>
              <a:gd name="connsiteX883" fmla="*/ 406638 w 415817"/>
              <a:gd name="connsiteY883" fmla="*/ 312092 h 332548"/>
              <a:gd name="connsiteX884" fmla="*/ 406244 w 415817"/>
              <a:gd name="connsiteY884" fmla="*/ 312355 h 332548"/>
              <a:gd name="connsiteX885" fmla="*/ 405851 w 415817"/>
              <a:gd name="connsiteY885" fmla="*/ 312355 h 332548"/>
              <a:gd name="connsiteX886" fmla="*/ 405851 w 415817"/>
              <a:gd name="connsiteY886" fmla="*/ 311699 h 332548"/>
              <a:gd name="connsiteX887" fmla="*/ 405851 w 415817"/>
              <a:gd name="connsiteY887" fmla="*/ 311437 h 332548"/>
              <a:gd name="connsiteX888" fmla="*/ 404802 w 415817"/>
              <a:gd name="connsiteY888" fmla="*/ 312092 h 332548"/>
              <a:gd name="connsiteX889" fmla="*/ 404015 w 415817"/>
              <a:gd name="connsiteY889" fmla="*/ 311699 h 332548"/>
              <a:gd name="connsiteX890" fmla="*/ 403359 w 415817"/>
              <a:gd name="connsiteY890" fmla="*/ 312092 h 332548"/>
              <a:gd name="connsiteX891" fmla="*/ 403097 w 415817"/>
              <a:gd name="connsiteY891" fmla="*/ 312355 h 332548"/>
              <a:gd name="connsiteX892" fmla="*/ 402704 w 415817"/>
              <a:gd name="connsiteY892" fmla="*/ 312355 h 332548"/>
              <a:gd name="connsiteX893" fmla="*/ 402704 w 415817"/>
              <a:gd name="connsiteY893" fmla="*/ 312748 h 332548"/>
              <a:gd name="connsiteX894" fmla="*/ 402441 w 415817"/>
              <a:gd name="connsiteY894" fmla="*/ 313141 h 332548"/>
              <a:gd name="connsiteX895" fmla="*/ 401917 w 415817"/>
              <a:gd name="connsiteY895" fmla="*/ 313535 h 332548"/>
              <a:gd name="connsiteX896" fmla="*/ 401917 w 415817"/>
              <a:gd name="connsiteY896" fmla="*/ 314190 h 332548"/>
              <a:gd name="connsiteX897" fmla="*/ 401655 w 415817"/>
              <a:gd name="connsiteY897" fmla="*/ 314190 h 332548"/>
              <a:gd name="connsiteX898" fmla="*/ 401655 w 415817"/>
              <a:gd name="connsiteY898" fmla="*/ 313797 h 332548"/>
              <a:gd name="connsiteX899" fmla="*/ 401261 w 415817"/>
              <a:gd name="connsiteY899" fmla="*/ 313797 h 332548"/>
              <a:gd name="connsiteX900" fmla="*/ 400999 w 415817"/>
              <a:gd name="connsiteY900" fmla="*/ 314190 h 332548"/>
              <a:gd name="connsiteX901" fmla="*/ 401655 w 415817"/>
              <a:gd name="connsiteY901" fmla="*/ 314453 h 332548"/>
              <a:gd name="connsiteX902" fmla="*/ 401261 w 415817"/>
              <a:gd name="connsiteY902" fmla="*/ 314453 h 332548"/>
              <a:gd name="connsiteX903" fmla="*/ 401655 w 415817"/>
              <a:gd name="connsiteY903" fmla="*/ 314846 h 332548"/>
              <a:gd name="connsiteX904" fmla="*/ 401261 w 415817"/>
              <a:gd name="connsiteY904" fmla="*/ 314846 h 332548"/>
              <a:gd name="connsiteX905" fmla="*/ 401261 w 415817"/>
              <a:gd name="connsiteY905" fmla="*/ 315240 h 332548"/>
              <a:gd name="connsiteX906" fmla="*/ 401261 w 415817"/>
              <a:gd name="connsiteY906" fmla="*/ 315633 h 332548"/>
              <a:gd name="connsiteX907" fmla="*/ 400999 w 415817"/>
              <a:gd name="connsiteY907" fmla="*/ 315633 h 332548"/>
              <a:gd name="connsiteX908" fmla="*/ 400474 w 415817"/>
              <a:gd name="connsiteY908" fmla="*/ 315240 h 332548"/>
              <a:gd name="connsiteX909" fmla="*/ 400212 w 415817"/>
              <a:gd name="connsiteY909" fmla="*/ 315633 h 332548"/>
              <a:gd name="connsiteX910" fmla="*/ 399819 w 415817"/>
              <a:gd name="connsiteY910" fmla="*/ 315895 h 332548"/>
              <a:gd name="connsiteX911" fmla="*/ 399556 w 415817"/>
              <a:gd name="connsiteY911" fmla="*/ 315633 h 332548"/>
              <a:gd name="connsiteX912" fmla="*/ 398901 w 415817"/>
              <a:gd name="connsiteY912" fmla="*/ 315895 h 332548"/>
              <a:gd name="connsiteX913" fmla="*/ 398376 w 415817"/>
              <a:gd name="connsiteY913" fmla="*/ 316289 h 332548"/>
              <a:gd name="connsiteX914" fmla="*/ 398114 w 415817"/>
              <a:gd name="connsiteY914" fmla="*/ 316551 h 332548"/>
              <a:gd name="connsiteX915" fmla="*/ 397458 w 415817"/>
              <a:gd name="connsiteY915" fmla="*/ 315895 h 332548"/>
              <a:gd name="connsiteX916" fmla="*/ 397458 w 415817"/>
              <a:gd name="connsiteY916" fmla="*/ 315633 h 332548"/>
              <a:gd name="connsiteX917" fmla="*/ 397458 w 415817"/>
              <a:gd name="connsiteY917" fmla="*/ 314846 h 332548"/>
              <a:gd name="connsiteX918" fmla="*/ 397458 w 415817"/>
              <a:gd name="connsiteY918" fmla="*/ 314453 h 332548"/>
              <a:gd name="connsiteX919" fmla="*/ 397065 w 415817"/>
              <a:gd name="connsiteY919" fmla="*/ 314846 h 332548"/>
              <a:gd name="connsiteX920" fmla="*/ 396672 w 415817"/>
              <a:gd name="connsiteY920" fmla="*/ 315240 h 332548"/>
              <a:gd name="connsiteX921" fmla="*/ 396278 w 415817"/>
              <a:gd name="connsiteY921" fmla="*/ 315240 h 332548"/>
              <a:gd name="connsiteX922" fmla="*/ 396016 w 415817"/>
              <a:gd name="connsiteY922" fmla="*/ 314846 h 332548"/>
              <a:gd name="connsiteX923" fmla="*/ 394836 w 415817"/>
              <a:gd name="connsiteY923" fmla="*/ 315633 h 332548"/>
              <a:gd name="connsiteX924" fmla="*/ 394574 w 415817"/>
              <a:gd name="connsiteY924" fmla="*/ 315240 h 332548"/>
              <a:gd name="connsiteX925" fmla="*/ 394574 w 415817"/>
              <a:gd name="connsiteY925" fmla="*/ 314453 h 332548"/>
              <a:gd name="connsiteX926" fmla="*/ 394836 w 415817"/>
              <a:gd name="connsiteY926" fmla="*/ 314190 h 332548"/>
              <a:gd name="connsiteX927" fmla="*/ 394180 w 415817"/>
              <a:gd name="connsiteY927" fmla="*/ 313141 h 332548"/>
              <a:gd name="connsiteX928" fmla="*/ 393131 w 415817"/>
              <a:gd name="connsiteY928" fmla="*/ 313797 h 332548"/>
              <a:gd name="connsiteX929" fmla="*/ 392475 w 415817"/>
              <a:gd name="connsiteY929" fmla="*/ 314190 h 332548"/>
              <a:gd name="connsiteX930" fmla="*/ 391033 w 415817"/>
              <a:gd name="connsiteY930" fmla="*/ 314846 h 332548"/>
              <a:gd name="connsiteX931" fmla="*/ 390640 w 415817"/>
              <a:gd name="connsiteY931" fmla="*/ 315240 h 332548"/>
              <a:gd name="connsiteX932" fmla="*/ 389591 w 415817"/>
              <a:gd name="connsiteY932" fmla="*/ 316551 h 332548"/>
              <a:gd name="connsiteX933" fmla="*/ 389197 w 415817"/>
              <a:gd name="connsiteY933" fmla="*/ 316551 h 332548"/>
              <a:gd name="connsiteX934" fmla="*/ 388279 w 415817"/>
              <a:gd name="connsiteY934" fmla="*/ 317075 h 332548"/>
              <a:gd name="connsiteX935" fmla="*/ 387099 w 415817"/>
              <a:gd name="connsiteY935" fmla="*/ 317993 h 332548"/>
              <a:gd name="connsiteX936" fmla="*/ 386443 w 415817"/>
              <a:gd name="connsiteY936" fmla="*/ 319174 h 332548"/>
              <a:gd name="connsiteX937" fmla="*/ 385657 w 415817"/>
              <a:gd name="connsiteY937" fmla="*/ 319174 h 332548"/>
              <a:gd name="connsiteX938" fmla="*/ 385657 w 415817"/>
              <a:gd name="connsiteY938" fmla="*/ 319436 h 332548"/>
              <a:gd name="connsiteX939" fmla="*/ 385394 w 415817"/>
              <a:gd name="connsiteY939" fmla="*/ 319829 h 332548"/>
              <a:gd name="connsiteX940" fmla="*/ 384214 w 415817"/>
              <a:gd name="connsiteY940" fmla="*/ 319436 h 332548"/>
              <a:gd name="connsiteX941" fmla="*/ 383952 w 415817"/>
              <a:gd name="connsiteY941" fmla="*/ 319829 h 332548"/>
              <a:gd name="connsiteX942" fmla="*/ 383559 w 415817"/>
              <a:gd name="connsiteY942" fmla="*/ 319829 h 332548"/>
              <a:gd name="connsiteX943" fmla="*/ 382903 w 415817"/>
              <a:gd name="connsiteY943" fmla="*/ 319436 h 332548"/>
              <a:gd name="connsiteX944" fmla="*/ 382903 w 415817"/>
              <a:gd name="connsiteY944" fmla="*/ 318780 h 332548"/>
              <a:gd name="connsiteX945" fmla="*/ 382509 w 415817"/>
              <a:gd name="connsiteY945" fmla="*/ 318518 h 332548"/>
              <a:gd name="connsiteX946" fmla="*/ 381854 w 415817"/>
              <a:gd name="connsiteY946" fmla="*/ 317993 h 332548"/>
              <a:gd name="connsiteX947" fmla="*/ 381460 w 415817"/>
              <a:gd name="connsiteY947" fmla="*/ 317338 h 332548"/>
              <a:gd name="connsiteX948" fmla="*/ 381460 w 415817"/>
              <a:gd name="connsiteY948" fmla="*/ 316289 h 332548"/>
              <a:gd name="connsiteX949" fmla="*/ 381198 w 415817"/>
              <a:gd name="connsiteY949" fmla="*/ 316551 h 332548"/>
              <a:gd name="connsiteX950" fmla="*/ 381198 w 415817"/>
              <a:gd name="connsiteY950" fmla="*/ 317075 h 332548"/>
              <a:gd name="connsiteX951" fmla="*/ 380674 w 415817"/>
              <a:gd name="connsiteY951" fmla="*/ 317075 h 332548"/>
              <a:gd name="connsiteX952" fmla="*/ 379756 w 415817"/>
              <a:gd name="connsiteY952" fmla="*/ 317993 h 332548"/>
              <a:gd name="connsiteX953" fmla="*/ 379362 w 415817"/>
              <a:gd name="connsiteY953" fmla="*/ 319436 h 332548"/>
              <a:gd name="connsiteX954" fmla="*/ 378182 w 415817"/>
              <a:gd name="connsiteY954" fmla="*/ 319829 h 332548"/>
              <a:gd name="connsiteX955" fmla="*/ 377526 w 415817"/>
              <a:gd name="connsiteY955" fmla="*/ 318780 h 332548"/>
              <a:gd name="connsiteX956" fmla="*/ 376084 w 415817"/>
              <a:gd name="connsiteY956" fmla="*/ 319436 h 332548"/>
              <a:gd name="connsiteX957" fmla="*/ 374379 w 415817"/>
              <a:gd name="connsiteY957" fmla="*/ 317993 h 332548"/>
              <a:gd name="connsiteX958" fmla="*/ 373986 w 415817"/>
              <a:gd name="connsiteY958" fmla="*/ 317731 h 332548"/>
              <a:gd name="connsiteX959" fmla="*/ 373199 w 415817"/>
              <a:gd name="connsiteY959" fmla="*/ 317993 h 332548"/>
              <a:gd name="connsiteX960" fmla="*/ 373199 w 415817"/>
              <a:gd name="connsiteY960" fmla="*/ 317731 h 332548"/>
              <a:gd name="connsiteX961" fmla="*/ 372281 w 415817"/>
              <a:gd name="connsiteY961" fmla="*/ 317731 h 332548"/>
              <a:gd name="connsiteX962" fmla="*/ 371757 w 415817"/>
              <a:gd name="connsiteY962" fmla="*/ 317731 h 332548"/>
              <a:gd name="connsiteX963" fmla="*/ 369659 w 415817"/>
              <a:gd name="connsiteY963" fmla="*/ 319436 h 332548"/>
              <a:gd name="connsiteX964" fmla="*/ 369003 w 415817"/>
              <a:gd name="connsiteY964" fmla="*/ 319829 h 332548"/>
              <a:gd name="connsiteX965" fmla="*/ 369396 w 415817"/>
              <a:gd name="connsiteY965" fmla="*/ 320223 h 332548"/>
              <a:gd name="connsiteX966" fmla="*/ 368216 w 415817"/>
              <a:gd name="connsiteY966" fmla="*/ 320878 h 332548"/>
              <a:gd name="connsiteX967" fmla="*/ 368216 w 415817"/>
              <a:gd name="connsiteY967" fmla="*/ 321927 h 332548"/>
              <a:gd name="connsiteX968" fmla="*/ 366905 w 415817"/>
              <a:gd name="connsiteY968" fmla="*/ 321927 h 332548"/>
              <a:gd name="connsiteX969" fmla="*/ 365856 w 415817"/>
              <a:gd name="connsiteY969" fmla="*/ 322189 h 332548"/>
              <a:gd name="connsiteX970" fmla="*/ 365856 w 415817"/>
              <a:gd name="connsiteY970" fmla="*/ 322714 h 332548"/>
              <a:gd name="connsiteX971" fmla="*/ 365200 w 415817"/>
              <a:gd name="connsiteY971" fmla="*/ 322189 h 332548"/>
              <a:gd name="connsiteX972" fmla="*/ 364413 w 415817"/>
              <a:gd name="connsiteY972" fmla="*/ 321534 h 332548"/>
              <a:gd name="connsiteX973" fmla="*/ 363758 w 415817"/>
              <a:gd name="connsiteY973" fmla="*/ 321534 h 332548"/>
              <a:gd name="connsiteX974" fmla="*/ 363102 w 415817"/>
              <a:gd name="connsiteY974" fmla="*/ 320878 h 332548"/>
              <a:gd name="connsiteX975" fmla="*/ 362578 w 415817"/>
              <a:gd name="connsiteY975" fmla="*/ 321272 h 332548"/>
              <a:gd name="connsiteX976" fmla="*/ 362315 w 415817"/>
              <a:gd name="connsiteY976" fmla="*/ 321534 h 332548"/>
              <a:gd name="connsiteX977" fmla="*/ 361660 w 415817"/>
              <a:gd name="connsiteY977" fmla="*/ 321272 h 332548"/>
              <a:gd name="connsiteX978" fmla="*/ 360873 w 415817"/>
              <a:gd name="connsiteY978" fmla="*/ 322189 h 332548"/>
              <a:gd name="connsiteX979" fmla="*/ 359562 w 415817"/>
              <a:gd name="connsiteY979" fmla="*/ 324156 h 332548"/>
              <a:gd name="connsiteX980" fmla="*/ 358775 w 415817"/>
              <a:gd name="connsiteY980" fmla="*/ 323370 h 332548"/>
              <a:gd name="connsiteX981" fmla="*/ 358381 w 415817"/>
              <a:gd name="connsiteY981" fmla="*/ 322714 h 332548"/>
              <a:gd name="connsiteX982" fmla="*/ 357726 w 415817"/>
              <a:gd name="connsiteY982" fmla="*/ 322714 h 332548"/>
              <a:gd name="connsiteX983" fmla="*/ 357726 w 415817"/>
              <a:gd name="connsiteY983" fmla="*/ 323370 h 332548"/>
              <a:gd name="connsiteX984" fmla="*/ 357332 w 415817"/>
              <a:gd name="connsiteY984" fmla="*/ 323632 h 332548"/>
              <a:gd name="connsiteX985" fmla="*/ 357332 w 415817"/>
              <a:gd name="connsiteY985" fmla="*/ 324419 h 332548"/>
              <a:gd name="connsiteX986" fmla="*/ 356021 w 415817"/>
              <a:gd name="connsiteY986" fmla="*/ 325074 h 332548"/>
              <a:gd name="connsiteX987" fmla="*/ 354579 w 415817"/>
              <a:gd name="connsiteY987" fmla="*/ 325861 h 332548"/>
              <a:gd name="connsiteX988" fmla="*/ 354841 w 415817"/>
              <a:gd name="connsiteY988" fmla="*/ 326254 h 332548"/>
              <a:gd name="connsiteX989" fmla="*/ 354579 w 415817"/>
              <a:gd name="connsiteY989" fmla="*/ 326517 h 332548"/>
              <a:gd name="connsiteX990" fmla="*/ 353136 w 415817"/>
              <a:gd name="connsiteY990" fmla="*/ 327173 h 332548"/>
              <a:gd name="connsiteX991" fmla="*/ 352743 w 415817"/>
              <a:gd name="connsiteY991" fmla="*/ 326910 h 332548"/>
              <a:gd name="connsiteX992" fmla="*/ 352480 w 415817"/>
              <a:gd name="connsiteY992" fmla="*/ 326910 h 332548"/>
              <a:gd name="connsiteX993" fmla="*/ 352480 w 415817"/>
              <a:gd name="connsiteY993" fmla="*/ 326517 h 332548"/>
              <a:gd name="connsiteX994" fmla="*/ 351956 w 415817"/>
              <a:gd name="connsiteY994" fmla="*/ 326254 h 332548"/>
              <a:gd name="connsiteX995" fmla="*/ 351694 w 415817"/>
              <a:gd name="connsiteY995" fmla="*/ 327173 h 332548"/>
              <a:gd name="connsiteX996" fmla="*/ 351038 w 415817"/>
              <a:gd name="connsiteY996" fmla="*/ 326910 h 332548"/>
              <a:gd name="connsiteX997" fmla="*/ 348809 w 415817"/>
              <a:gd name="connsiteY997" fmla="*/ 326254 h 332548"/>
              <a:gd name="connsiteX998" fmla="*/ 348415 w 415817"/>
              <a:gd name="connsiteY998" fmla="*/ 325861 h 332548"/>
              <a:gd name="connsiteX999" fmla="*/ 348022 w 415817"/>
              <a:gd name="connsiteY999" fmla="*/ 325861 h 332548"/>
              <a:gd name="connsiteX1000" fmla="*/ 346580 w 415817"/>
              <a:gd name="connsiteY1000" fmla="*/ 324812 h 332548"/>
              <a:gd name="connsiteX1001" fmla="*/ 346317 w 415817"/>
              <a:gd name="connsiteY1001" fmla="*/ 324812 h 332548"/>
              <a:gd name="connsiteX1002" fmla="*/ 345924 w 415817"/>
              <a:gd name="connsiteY1002" fmla="*/ 325074 h 332548"/>
              <a:gd name="connsiteX1003" fmla="*/ 344481 w 415817"/>
              <a:gd name="connsiteY1003" fmla="*/ 325861 h 332548"/>
              <a:gd name="connsiteX1004" fmla="*/ 344219 w 415817"/>
              <a:gd name="connsiteY1004" fmla="*/ 325074 h 332548"/>
              <a:gd name="connsiteX1005" fmla="*/ 343826 w 415817"/>
              <a:gd name="connsiteY1005" fmla="*/ 325074 h 332548"/>
              <a:gd name="connsiteX1006" fmla="*/ 342777 w 415817"/>
              <a:gd name="connsiteY1006" fmla="*/ 325861 h 332548"/>
              <a:gd name="connsiteX1007" fmla="*/ 342121 w 415817"/>
              <a:gd name="connsiteY1007" fmla="*/ 325599 h 332548"/>
              <a:gd name="connsiteX1008" fmla="*/ 341728 w 415817"/>
              <a:gd name="connsiteY1008" fmla="*/ 325861 h 332548"/>
              <a:gd name="connsiteX1009" fmla="*/ 341334 w 415817"/>
              <a:gd name="connsiteY1009" fmla="*/ 325074 h 332548"/>
              <a:gd name="connsiteX1010" fmla="*/ 340941 w 415817"/>
              <a:gd name="connsiteY1010" fmla="*/ 325074 h 332548"/>
              <a:gd name="connsiteX1011" fmla="*/ 340285 w 415817"/>
              <a:gd name="connsiteY1011" fmla="*/ 326517 h 332548"/>
              <a:gd name="connsiteX1012" fmla="*/ 340022 w 415817"/>
              <a:gd name="connsiteY1012" fmla="*/ 326517 h 332548"/>
              <a:gd name="connsiteX1013" fmla="*/ 340022 w 415817"/>
              <a:gd name="connsiteY1013" fmla="*/ 325599 h 332548"/>
              <a:gd name="connsiteX1014" fmla="*/ 338842 w 415817"/>
              <a:gd name="connsiteY1014" fmla="*/ 326254 h 332548"/>
              <a:gd name="connsiteX1015" fmla="*/ 338186 w 415817"/>
              <a:gd name="connsiteY1015" fmla="*/ 325074 h 332548"/>
              <a:gd name="connsiteX1016" fmla="*/ 338842 w 415817"/>
              <a:gd name="connsiteY1016" fmla="*/ 324812 h 332548"/>
              <a:gd name="connsiteX1017" fmla="*/ 340022 w 415817"/>
              <a:gd name="connsiteY1017" fmla="*/ 324156 h 332548"/>
              <a:gd name="connsiteX1018" fmla="*/ 340022 w 415817"/>
              <a:gd name="connsiteY1018" fmla="*/ 323632 h 332548"/>
              <a:gd name="connsiteX1019" fmla="*/ 339498 w 415817"/>
              <a:gd name="connsiteY1019" fmla="*/ 323632 h 332548"/>
              <a:gd name="connsiteX1020" fmla="*/ 339235 w 415817"/>
              <a:gd name="connsiteY1020" fmla="*/ 323632 h 332548"/>
              <a:gd name="connsiteX1021" fmla="*/ 339235 w 415817"/>
              <a:gd name="connsiteY1021" fmla="*/ 323370 h 332548"/>
              <a:gd name="connsiteX1022" fmla="*/ 338842 w 415817"/>
              <a:gd name="connsiteY1022" fmla="*/ 323370 h 332548"/>
              <a:gd name="connsiteX1023" fmla="*/ 337793 w 415817"/>
              <a:gd name="connsiteY1023" fmla="*/ 322976 h 332548"/>
              <a:gd name="connsiteX1024" fmla="*/ 337399 w 415817"/>
              <a:gd name="connsiteY1024" fmla="*/ 322976 h 332548"/>
              <a:gd name="connsiteX1025" fmla="*/ 337399 w 415817"/>
              <a:gd name="connsiteY1025" fmla="*/ 322714 h 332548"/>
              <a:gd name="connsiteX1026" fmla="*/ 337793 w 415817"/>
              <a:gd name="connsiteY1026" fmla="*/ 322714 h 332548"/>
              <a:gd name="connsiteX1027" fmla="*/ 337399 w 415817"/>
              <a:gd name="connsiteY1027" fmla="*/ 322189 h 332548"/>
              <a:gd name="connsiteX1028" fmla="*/ 337399 w 415817"/>
              <a:gd name="connsiteY1028" fmla="*/ 321927 h 332548"/>
              <a:gd name="connsiteX1029" fmla="*/ 337793 w 415817"/>
              <a:gd name="connsiteY1029" fmla="*/ 322189 h 332548"/>
              <a:gd name="connsiteX1030" fmla="*/ 338842 w 415817"/>
              <a:gd name="connsiteY1030" fmla="*/ 321272 h 332548"/>
              <a:gd name="connsiteX1031" fmla="*/ 337399 w 415817"/>
              <a:gd name="connsiteY1031" fmla="*/ 320223 h 332548"/>
              <a:gd name="connsiteX1032" fmla="*/ 335695 w 415817"/>
              <a:gd name="connsiteY1032" fmla="*/ 319174 h 332548"/>
              <a:gd name="connsiteX1033" fmla="*/ 334252 w 415817"/>
              <a:gd name="connsiteY1033" fmla="*/ 317993 h 332548"/>
              <a:gd name="connsiteX1034" fmla="*/ 332416 w 415817"/>
              <a:gd name="connsiteY1034" fmla="*/ 316289 h 332548"/>
              <a:gd name="connsiteX1035" fmla="*/ 331761 w 415817"/>
              <a:gd name="connsiteY1035" fmla="*/ 315240 h 332548"/>
              <a:gd name="connsiteX1036" fmla="*/ 331761 w 415817"/>
              <a:gd name="connsiteY1036" fmla="*/ 314846 h 332548"/>
              <a:gd name="connsiteX1037" fmla="*/ 330712 w 415817"/>
              <a:gd name="connsiteY1037" fmla="*/ 314846 h 332548"/>
              <a:gd name="connsiteX1038" fmla="*/ 330056 w 415817"/>
              <a:gd name="connsiteY1038" fmla="*/ 315633 h 332548"/>
              <a:gd name="connsiteX1039" fmla="*/ 330056 w 415817"/>
              <a:gd name="connsiteY1039" fmla="*/ 314846 h 332548"/>
              <a:gd name="connsiteX1040" fmla="*/ 330056 w 415817"/>
              <a:gd name="connsiteY1040" fmla="*/ 314190 h 332548"/>
              <a:gd name="connsiteX1041" fmla="*/ 328614 w 415817"/>
              <a:gd name="connsiteY1041" fmla="*/ 314846 h 332548"/>
              <a:gd name="connsiteX1042" fmla="*/ 328614 w 415817"/>
              <a:gd name="connsiteY1042" fmla="*/ 314190 h 332548"/>
              <a:gd name="connsiteX1043" fmla="*/ 328614 w 415817"/>
              <a:gd name="connsiteY1043" fmla="*/ 313535 h 332548"/>
              <a:gd name="connsiteX1044" fmla="*/ 327958 w 415817"/>
              <a:gd name="connsiteY1044" fmla="*/ 313535 h 332548"/>
              <a:gd name="connsiteX1045" fmla="*/ 326516 w 415817"/>
              <a:gd name="connsiteY1045" fmla="*/ 312748 h 332548"/>
              <a:gd name="connsiteX1046" fmla="*/ 324417 w 415817"/>
              <a:gd name="connsiteY1046" fmla="*/ 315240 h 332548"/>
              <a:gd name="connsiteX1047" fmla="*/ 323237 w 415817"/>
              <a:gd name="connsiteY1047" fmla="*/ 316551 h 332548"/>
              <a:gd name="connsiteX1048" fmla="*/ 322975 w 415817"/>
              <a:gd name="connsiteY1048" fmla="*/ 316551 h 332548"/>
              <a:gd name="connsiteX1049" fmla="*/ 321926 w 415817"/>
              <a:gd name="connsiteY1049" fmla="*/ 317075 h 332548"/>
              <a:gd name="connsiteX1050" fmla="*/ 321533 w 415817"/>
              <a:gd name="connsiteY1050" fmla="*/ 317075 h 332548"/>
              <a:gd name="connsiteX1051" fmla="*/ 321139 w 415817"/>
              <a:gd name="connsiteY1051" fmla="*/ 316289 h 332548"/>
              <a:gd name="connsiteX1052" fmla="*/ 320877 w 415817"/>
              <a:gd name="connsiteY1052" fmla="*/ 316551 h 332548"/>
              <a:gd name="connsiteX1053" fmla="*/ 320484 w 415817"/>
              <a:gd name="connsiteY1053" fmla="*/ 316289 h 332548"/>
              <a:gd name="connsiteX1054" fmla="*/ 320221 w 415817"/>
              <a:gd name="connsiteY1054" fmla="*/ 316551 h 332548"/>
              <a:gd name="connsiteX1055" fmla="*/ 319303 w 415817"/>
              <a:gd name="connsiteY1055" fmla="*/ 317075 h 332548"/>
              <a:gd name="connsiteX1056" fmla="*/ 319041 w 415817"/>
              <a:gd name="connsiteY1056" fmla="*/ 316551 h 332548"/>
              <a:gd name="connsiteX1057" fmla="*/ 318648 w 415817"/>
              <a:gd name="connsiteY1057" fmla="*/ 316551 h 332548"/>
              <a:gd name="connsiteX1058" fmla="*/ 317861 w 415817"/>
              <a:gd name="connsiteY1058" fmla="*/ 316551 h 332548"/>
              <a:gd name="connsiteX1059" fmla="*/ 317599 w 415817"/>
              <a:gd name="connsiteY1059" fmla="*/ 316551 h 332548"/>
              <a:gd name="connsiteX1060" fmla="*/ 318385 w 415817"/>
              <a:gd name="connsiteY1060" fmla="*/ 317075 h 332548"/>
              <a:gd name="connsiteX1061" fmla="*/ 317861 w 415817"/>
              <a:gd name="connsiteY1061" fmla="*/ 317338 h 332548"/>
              <a:gd name="connsiteX1062" fmla="*/ 318385 w 415817"/>
              <a:gd name="connsiteY1062" fmla="*/ 317731 h 332548"/>
              <a:gd name="connsiteX1063" fmla="*/ 316943 w 415817"/>
              <a:gd name="connsiteY1063" fmla="*/ 317731 h 332548"/>
              <a:gd name="connsiteX1064" fmla="*/ 316550 w 415817"/>
              <a:gd name="connsiteY1064" fmla="*/ 317731 h 332548"/>
              <a:gd name="connsiteX1065" fmla="*/ 315501 w 415817"/>
              <a:gd name="connsiteY1065" fmla="*/ 317993 h 332548"/>
              <a:gd name="connsiteX1066" fmla="*/ 314845 w 415817"/>
              <a:gd name="connsiteY1066" fmla="*/ 317075 h 332548"/>
              <a:gd name="connsiteX1067" fmla="*/ 314058 w 415817"/>
              <a:gd name="connsiteY1067" fmla="*/ 317338 h 332548"/>
              <a:gd name="connsiteX1068" fmla="*/ 314058 w 415817"/>
              <a:gd name="connsiteY1068" fmla="*/ 317731 h 332548"/>
              <a:gd name="connsiteX1069" fmla="*/ 313402 w 415817"/>
              <a:gd name="connsiteY1069" fmla="*/ 317731 h 332548"/>
              <a:gd name="connsiteX1070" fmla="*/ 313009 w 415817"/>
              <a:gd name="connsiteY1070" fmla="*/ 317993 h 332548"/>
              <a:gd name="connsiteX1071" fmla="*/ 312616 w 415817"/>
              <a:gd name="connsiteY1071" fmla="*/ 317731 h 332548"/>
              <a:gd name="connsiteX1072" fmla="*/ 312616 w 415817"/>
              <a:gd name="connsiteY1072" fmla="*/ 317338 h 332548"/>
              <a:gd name="connsiteX1073" fmla="*/ 311567 w 415817"/>
              <a:gd name="connsiteY1073" fmla="*/ 316289 h 332548"/>
              <a:gd name="connsiteX1074" fmla="*/ 310518 w 415817"/>
              <a:gd name="connsiteY1074" fmla="*/ 315895 h 332548"/>
              <a:gd name="connsiteX1075" fmla="*/ 310124 w 415817"/>
              <a:gd name="connsiteY1075" fmla="*/ 316551 h 332548"/>
              <a:gd name="connsiteX1076" fmla="*/ 311960 w 415817"/>
              <a:gd name="connsiteY1076" fmla="*/ 318780 h 332548"/>
              <a:gd name="connsiteX1077" fmla="*/ 310124 w 415817"/>
              <a:gd name="connsiteY1077" fmla="*/ 321534 h 332548"/>
              <a:gd name="connsiteX1078" fmla="*/ 310124 w 415817"/>
              <a:gd name="connsiteY1078" fmla="*/ 321927 h 332548"/>
              <a:gd name="connsiteX1079" fmla="*/ 309469 w 415817"/>
              <a:gd name="connsiteY1079" fmla="*/ 321927 h 332548"/>
              <a:gd name="connsiteX1080" fmla="*/ 308682 w 415817"/>
              <a:gd name="connsiteY1080" fmla="*/ 321927 h 332548"/>
              <a:gd name="connsiteX1081" fmla="*/ 305928 w 415817"/>
              <a:gd name="connsiteY1081" fmla="*/ 323370 h 332548"/>
              <a:gd name="connsiteX1082" fmla="*/ 305141 w 415817"/>
              <a:gd name="connsiteY1082" fmla="*/ 323632 h 332548"/>
              <a:gd name="connsiteX1083" fmla="*/ 304879 w 415817"/>
              <a:gd name="connsiteY1083" fmla="*/ 322976 h 332548"/>
              <a:gd name="connsiteX1084" fmla="*/ 304879 w 415817"/>
              <a:gd name="connsiteY1084" fmla="*/ 322975 h 332548"/>
              <a:gd name="connsiteX1085" fmla="*/ 301994 w 415817"/>
              <a:gd name="connsiteY1085" fmla="*/ 324418 h 332548"/>
              <a:gd name="connsiteX1086" fmla="*/ 301601 w 415817"/>
              <a:gd name="connsiteY1086" fmla="*/ 323369 h 332548"/>
              <a:gd name="connsiteX1087" fmla="*/ 301339 w 415817"/>
              <a:gd name="connsiteY1087" fmla="*/ 322713 h 332548"/>
              <a:gd name="connsiteX1088" fmla="*/ 300683 w 415817"/>
              <a:gd name="connsiteY1088" fmla="*/ 322713 h 332548"/>
              <a:gd name="connsiteX1089" fmla="*/ 300683 w 415817"/>
              <a:gd name="connsiteY1089" fmla="*/ 322189 h 332548"/>
              <a:gd name="connsiteX1090" fmla="*/ 299503 w 415817"/>
              <a:gd name="connsiteY1090" fmla="*/ 323369 h 332548"/>
              <a:gd name="connsiteX1091" fmla="*/ 299503 w 415817"/>
              <a:gd name="connsiteY1091" fmla="*/ 324155 h 332548"/>
              <a:gd name="connsiteX1092" fmla="*/ 299503 w 415817"/>
              <a:gd name="connsiteY1092" fmla="*/ 324811 h 332548"/>
              <a:gd name="connsiteX1093" fmla="*/ 298454 w 415817"/>
              <a:gd name="connsiteY1093" fmla="*/ 325073 h 332548"/>
              <a:gd name="connsiteX1094" fmla="*/ 297798 w 415817"/>
              <a:gd name="connsiteY1094" fmla="*/ 325860 h 332548"/>
              <a:gd name="connsiteX1095" fmla="*/ 297143 w 415817"/>
              <a:gd name="connsiteY1095" fmla="*/ 325598 h 332548"/>
              <a:gd name="connsiteX1096" fmla="*/ 296618 w 415817"/>
              <a:gd name="connsiteY1096" fmla="*/ 325598 h 332548"/>
              <a:gd name="connsiteX1097" fmla="*/ 296356 w 415817"/>
              <a:gd name="connsiteY1097" fmla="*/ 324155 h 332548"/>
              <a:gd name="connsiteX1098" fmla="*/ 295962 w 415817"/>
              <a:gd name="connsiteY1098" fmla="*/ 324155 h 332548"/>
              <a:gd name="connsiteX1099" fmla="*/ 291766 w 415817"/>
              <a:gd name="connsiteY1099" fmla="*/ 322975 h 332548"/>
              <a:gd name="connsiteX1100" fmla="*/ 291766 w 415817"/>
              <a:gd name="connsiteY1100" fmla="*/ 324155 h 332548"/>
              <a:gd name="connsiteX1101" fmla="*/ 291766 w 415817"/>
              <a:gd name="connsiteY1101" fmla="*/ 325598 h 332548"/>
              <a:gd name="connsiteX1102" fmla="*/ 290979 w 415817"/>
              <a:gd name="connsiteY1102" fmla="*/ 325598 h 332548"/>
              <a:gd name="connsiteX1103" fmla="*/ 290979 w 415817"/>
              <a:gd name="connsiteY1103" fmla="*/ 326254 h 332548"/>
              <a:gd name="connsiteX1104" fmla="*/ 290717 w 415817"/>
              <a:gd name="connsiteY1104" fmla="*/ 326909 h 332548"/>
              <a:gd name="connsiteX1105" fmla="*/ 290979 w 415817"/>
              <a:gd name="connsiteY1105" fmla="*/ 326909 h 332548"/>
              <a:gd name="connsiteX1106" fmla="*/ 291504 w 415817"/>
              <a:gd name="connsiteY1106" fmla="*/ 327172 h 332548"/>
              <a:gd name="connsiteX1107" fmla="*/ 290979 w 415817"/>
              <a:gd name="connsiteY1107" fmla="*/ 327565 h 332548"/>
              <a:gd name="connsiteX1108" fmla="*/ 290979 w 415817"/>
              <a:gd name="connsiteY1108" fmla="*/ 327958 h 332548"/>
              <a:gd name="connsiteX1109" fmla="*/ 290324 w 415817"/>
              <a:gd name="connsiteY1109" fmla="*/ 327565 h 332548"/>
              <a:gd name="connsiteX1110" fmla="*/ 289537 w 415817"/>
              <a:gd name="connsiteY1110" fmla="*/ 327172 h 332548"/>
              <a:gd name="connsiteX1111" fmla="*/ 288881 w 415817"/>
              <a:gd name="connsiteY1111" fmla="*/ 326909 h 332548"/>
              <a:gd name="connsiteX1112" fmla="*/ 287439 w 415817"/>
              <a:gd name="connsiteY1112" fmla="*/ 327172 h 332548"/>
              <a:gd name="connsiteX1113" fmla="*/ 287439 w 415817"/>
              <a:gd name="connsiteY1113" fmla="*/ 328352 h 332548"/>
              <a:gd name="connsiteX1114" fmla="*/ 287046 w 415817"/>
              <a:gd name="connsiteY1114" fmla="*/ 327958 h 332548"/>
              <a:gd name="connsiteX1115" fmla="*/ 285341 w 415817"/>
              <a:gd name="connsiteY1115" fmla="*/ 327565 h 332548"/>
              <a:gd name="connsiteX1116" fmla="*/ 283898 w 415817"/>
              <a:gd name="connsiteY1116" fmla="*/ 326254 h 332548"/>
              <a:gd name="connsiteX1117" fmla="*/ 280358 w 415817"/>
              <a:gd name="connsiteY1117" fmla="*/ 324811 h 332548"/>
              <a:gd name="connsiteX1118" fmla="*/ 279702 w 415817"/>
              <a:gd name="connsiteY1118" fmla="*/ 324811 h 332548"/>
              <a:gd name="connsiteX1119" fmla="*/ 277866 w 415817"/>
              <a:gd name="connsiteY1119" fmla="*/ 323631 h 332548"/>
              <a:gd name="connsiteX1120" fmla="*/ 277604 w 415817"/>
              <a:gd name="connsiteY1120" fmla="*/ 323631 h 332548"/>
              <a:gd name="connsiteX1121" fmla="*/ 277211 w 415817"/>
              <a:gd name="connsiteY1121" fmla="*/ 324155 h 332548"/>
              <a:gd name="connsiteX1122" fmla="*/ 277211 w 415817"/>
              <a:gd name="connsiteY1122" fmla="*/ 323631 h 332548"/>
              <a:gd name="connsiteX1123" fmla="*/ 275768 w 415817"/>
              <a:gd name="connsiteY1123" fmla="*/ 322189 h 332548"/>
              <a:gd name="connsiteX1124" fmla="*/ 274981 w 415817"/>
              <a:gd name="connsiteY1124" fmla="*/ 322189 h 332548"/>
              <a:gd name="connsiteX1125" fmla="*/ 274719 w 415817"/>
              <a:gd name="connsiteY1125" fmla="*/ 322713 h 332548"/>
              <a:gd name="connsiteX1126" fmla="*/ 274064 w 415817"/>
              <a:gd name="connsiteY1126" fmla="*/ 322975 h 332548"/>
              <a:gd name="connsiteX1127" fmla="*/ 273277 w 415817"/>
              <a:gd name="connsiteY1127" fmla="*/ 324155 h 332548"/>
              <a:gd name="connsiteX1128" fmla="*/ 272883 w 415817"/>
              <a:gd name="connsiteY1128" fmla="*/ 324155 h 332548"/>
              <a:gd name="connsiteX1129" fmla="*/ 272228 w 415817"/>
              <a:gd name="connsiteY1129" fmla="*/ 325073 h 332548"/>
              <a:gd name="connsiteX1130" fmla="*/ 271965 w 415817"/>
              <a:gd name="connsiteY1130" fmla="*/ 326254 h 332548"/>
              <a:gd name="connsiteX1131" fmla="*/ 266982 w 415817"/>
              <a:gd name="connsiteY1131" fmla="*/ 328614 h 332548"/>
              <a:gd name="connsiteX1132" fmla="*/ 264884 w 415817"/>
              <a:gd name="connsiteY1132" fmla="*/ 331499 h 332548"/>
              <a:gd name="connsiteX1133" fmla="*/ 264098 w 415817"/>
              <a:gd name="connsiteY1133" fmla="*/ 331237 h 332548"/>
              <a:gd name="connsiteX1134" fmla="*/ 263442 w 415817"/>
              <a:gd name="connsiteY1134" fmla="*/ 332548 h 332548"/>
              <a:gd name="connsiteX1135" fmla="*/ 260164 w 415817"/>
              <a:gd name="connsiteY1135" fmla="*/ 330712 h 332548"/>
              <a:gd name="connsiteX1136" fmla="*/ 256623 w 415817"/>
              <a:gd name="connsiteY1136" fmla="*/ 328614 h 332548"/>
              <a:gd name="connsiteX1137" fmla="*/ 251902 w 415817"/>
              <a:gd name="connsiteY1137" fmla="*/ 326909 h 332548"/>
              <a:gd name="connsiteX1138" fmla="*/ 243903 w 415817"/>
              <a:gd name="connsiteY1138" fmla="*/ 323369 h 332548"/>
              <a:gd name="connsiteX1139" fmla="*/ 243510 w 415817"/>
              <a:gd name="connsiteY1139" fmla="*/ 322713 h 332548"/>
              <a:gd name="connsiteX1140" fmla="*/ 242461 w 415817"/>
              <a:gd name="connsiteY1140" fmla="*/ 321271 h 332548"/>
              <a:gd name="connsiteX1141" fmla="*/ 242068 w 415817"/>
              <a:gd name="connsiteY1141" fmla="*/ 319173 h 332548"/>
              <a:gd name="connsiteX1142" fmla="*/ 242068 w 415817"/>
              <a:gd name="connsiteY1142" fmla="*/ 317992 h 332548"/>
              <a:gd name="connsiteX1143" fmla="*/ 242461 w 415817"/>
              <a:gd name="connsiteY1143" fmla="*/ 316288 h 332548"/>
              <a:gd name="connsiteX1144" fmla="*/ 243248 w 415817"/>
              <a:gd name="connsiteY1144" fmla="*/ 315239 h 332548"/>
              <a:gd name="connsiteX1145" fmla="*/ 244559 w 415817"/>
              <a:gd name="connsiteY1145" fmla="*/ 313796 h 332548"/>
              <a:gd name="connsiteX1146" fmla="*/ 246264 w 415817"/>
              <a:gd name="connsiteY1146" fmla="*/ 312747 h 332548"/>
              <a:gd name="connsiteX1147" fmla="*/ 249542 w 415817"/>
              <a:gd name="connsiteY1147" fmla="*/ 311436 h 332548"/>
              <a:gd name="connsiteX1148" fmla="*/ 249542 w 415817"/>
              <a:gd name="connsiteY1148" fmla="*/ 310256 h 332548"/>
              <a:gd name="connsiteX1149" fmla="*/ 250198 w 415817"/>
              <a:gd name="connsiteY1149" fmla="*/ 309993 h 332548"/>
              <a:gd name="connsiteX1150" fmla="*/ 250985 w 415817"/>
              <a:gd name="connsiteY1150" fmla="*/ 307371 h 332548"/>
              <a:gd name="connsiteX1151" fmla="*/ 250198 w 415817"/>
              <a:gd name="connsiteY1151" fmla="*/ 307764 h 332548"/>
              <a:gd name="connsiteX1152" fmla="*/ 247444 w 415817"/>
              <a:gd name="connsiteY1152" fmla="*/ 309207 h 332548"/>
              <a:gd name="connsiteX1153" fmla="*/ 247444 w 415817"/>
              <a:gd name="connsiteY1153" fmla="*/ 308813 h 332548"/>
              <a:gd name="connsiteX1154" fmla="*/ 247706 w 415817"/>
              <a:gd name="connsiteY1154" fmla="*/ 307371 h 332548"/>
              <a:gd name="connsiteX1155" fmla="*/ 248362 w 415817"/>
              <a:gd name="connsiteY1155" fmla="*/ 306060 h 332548"/>
              <a:gd name="connsiteX1156" fmla="*/ 249149 w 415817"/>
              <a:gd name="connsiteY1156" fmla="*/ 301994 h 332548"/>
              <a:gd name="connsiteX1157" fmla="*/ 249804 w 415817"/>
              <a:gd name="connsiteY1157" fmla="*/ 301994 h 332548"/>
              <a:gd name="connsiteX1158" fmla="*/ 249542 w 415817"/>
              <a:gd name="connsiteY1158" fmla="*/ 301339 h 332548"/>
              <a:gd name="connsiteX1159" fmla="*/ 249542 w 415817"/>
              <a:gd name="connsiteY1159" fmla="*/ 300683 h 332548"/>
              <a:gd name="connsiteX1160" fmla="*/ 249149 w 415817"/>
              <a:gd name="connsiteY1160" fmla="*/ 300290 h 332548"/>
              <a:gd name="connsiteX1161" fmla="*/ 248100 w 415817"/>
              <a:gd name="connsiteY1161" fmla="*/ 301339 h 332548"/>
              <a:gd name="connsiteX1162" fmla="*/ 248100 w 415817"/>
              <a:gd name="connsiteY1162" fmla="*/ 301732 h 332548"/>
              <a:gd name="connsiteX1163" fmla="*/ 244952 w 415817"/>
              <a:gd name="connsiteY1163" fmla="*/ 301076 h 332548"/>
              <a:gd name="connsiteX1164" fmla="*/ 244559 w 415817"/>
              <a:gd name="connsiteY1164" fmla="*/ 301339 h 332548"/>
              <a:gd name="connsiteX1165" fmla="*/ 243903 w 415817"/>
              <a:gd name="connsiteY1165" fmla="*/ 302388 h 332548"/>
              <a:gd name="connsiteX1166" fmla="*/ 243510 w 415817"/>
              <a:gd name="connsiteY1166" fmla="*/ 303175 h 332548"/>
              <a:gd name="connsiteX1167" fmla="*/ 242461 w 415817"/>
              <a:gd name="connsiteY1167" fmla="*/ 303175 h 332548"/>
              <a:gd name="connsiteX1168" fmla="*/ 242068 w 415817"/>
              <a:gd name="connsiteY1168" fmla="*/ 303830 h 332548"/>
              <a:gd name="connsiteX1169" fmla="*/ 241805 w 415817"/>
              <a:gd name="connsiteY1169" fmla="*/ 303437 h 332548"/>
              <a:gd name="connsiteX1170" fmla="*/ 240625 w 415817"/>
              <a:gd name="connsiteY1170" fmla="*/ 303830 h 332548"/>
              <a:gd name="connsiteX1171" fmla="*/ 240363 w 415817"/>
              <a:gd name="connsiteY1171" fmla="*/ 304092 h 332548"/>
              <a:gd name="connsiteX1172" fmla="*/ 239707 w 415817"/>
              <a:gd name="connsiteY1172" fmla="*/ 303437 h 332548"/>
              <a:gd name="connsiteX1173" fmla="*/ 239707 w 415817"/>
              <a:gd name="connsiteY1173" fmla="*/ 302781 h 332548"/>
              <a:gd name="connsiteX1174" fmla="*/ 238920 w 415817"/>
              <a:gd name="connsiteY1174" fmla="*/ 301339 h 332548"/>
              <a:gd name="connsiteX1175" fmla="*/ 236429 w 415817"/>
              <a:gd name="connsiteY1175" fmla="*/ 301732 h 332548"/>
              <a:gd name="connsiteX1176" fmla="*/ 236167 w 415817"/>
              <a:gd name="connsiteY1176" fmla="*/ 298978 h 332548"/>
              <a:gd name="connsiteX1177" fmla="*/ 236167 w 415817"/>
              <a:gd name="connsiteY1177" fmla="*/ 297536 h 332548"/>
              <a:gd name="connsiteX1178" fmla="*/ 230266 w 415817"/>
              <a:gd name="connsiteY1178" fmla="*/ 296093 h 332548"/>
              <a:gd name="connsiteX1179" fmla="*/ 229348 w 415817"/>
              <a:gd name="connsiteY1179" fmla="*/ 296356 h 332548"/>
              <a:gd name="connsiteX1180" fmla="*/ 228955 w 415817"/>
              <a:gd name="connsiteY1180" fmla="*/ 295307 h 332548"/>
              <a:gd name="connsiteX1181" fmla="*/ 226463 w 415817"/>
              <a:gd name="connsiteY1181" fmla="*/ 294913 h 332548"/>
              <a:gd name="connsiteX1182" fmla="*/ 224627 w 415817"/>
              <a:gd name="connsiteY1182" fmla="*/ 294913 h 332548"/>
              <a:gd name="connsiteX1183" fmla="*/ 224627 w 415817"/>
              <a:gd name="connsiteY1183" fmla="*/ 296749 h 332548"/>
              <a:gd name="connsiteX1184" fmla="*/ 222922 w 415817"/>
              <a:gd name="connsiteY1184" fmla="*/ 296749 h 332548"/>
              <a:gd name="connsiteX1185" fmla="*/ 222529 w 415817"/>
              <a:gd name="connsiteY1185" fmla="*/ 296749 h 332548"/>
              <a:gd name="connsiteX1186" fmla="*/ 221087 w 415817"/>
              <a:gd name="connsiteY1186" fmla="*/ 297011 h 332548"/>
              <a:gd name="connsiteX1187" fmla="*/ 220824 w 415817"/>
              <a:gd name="connsiteY1187" fmla="*/ 297011 h 332548"/>
              <a:gd name="connsiteX1188" fmla="*/ 220431 w 415817"/>
              <a:gd name="connsiteY1188" fmla="*/ 297536 h 332548"/>
              <a:gd name="connsiteX1189" fmla="*/ 217284 w 415817"/>
              <a:gd name="connsiteY1189" fmla="*/ 297798 h 332548"/>
              <a:gd name="connsiteX1190" fmla="*/ 216628 w 415817"/>
              <a:gd name="connsiteY1190" fmla="*/ 296356 h 332548"/>
              <a:gd name="connsiteX1191" fmla="*/ 214399 w 415817"/>
              <a:gd name="connsiteY1191" fmla="*/ 296749 h 332548"/>
              <a:gd name="connsiteX1192" fmla="*/ 214006 w 415817"/>
              <a:gd name="connsiteY1192" fmla="*/ 297011 h 332548"/>
              <a:gd name="connsiteX1193" fmla="*/ 213743 w 415817"/>
              <a:gd name="connsiteY1193" fmla="*/ 296749 h 332548"/>
              <a:gd name="connsiteX1194" fmla="*/ 212301 w 415817"/>
              <a:gd name="connsiteY1194" fmla="*/ 297011 h 332548"/>
              <a:gd name="connsiteX1195" fmla="*/ 213088 w 415817"/>
              <a:gd name="connsiteY1195" fmla="*/ 297798 h 332548"/>
              <a:gd name="connsiteX1196" fmla="*/ 211907 w 415817"/>
              <a:gd name="connsiteY1196" fmla="*/ 298192 h 332548"/>
              <a:gd name="connsiteX1197" fmla="*/ 210203 w 415817"/>
              <a:gd name="connsiteY1197" fmla="*/ 298978 h 332548"/>
              <a:gd name="connsiteX1198" fmla="*/ 209809 w 415817"/>
              <a:gd name="connsiteY1198" fmla="*/ 298978 h 332548"/>
              <a:gd name="connsiteX1199" fmla="*/ 209547 w 415817"/>
              <a:gd name="connsiteY1199" fmla="*/ 299241 h 332548"/>
              <a:gd name="connsiteX1200" fmla="*/ 208760 w 415817"/>
              <a:gd name="connsiteY1200" fmla="*/ 298454 h 332548"/>
              <a:gd name="connsiteX1201" fmla="*/ 208367 w 415817"/>
              <a:gd name="connsiteY1201" fmla="*/ 298454 h 332548"/>
              <a:gd name="connsiteX1202" fmla="*/ 208105 w 415817"/>
              <a:gd name="connsiteY1202" fmla="*/ 298192 h 332548"/>
              <a:gd name="connsiteX1203" fmla="*/ 206925 w 415817"/>
              <a:gd name="connsiteY1203" fmla="*/ 295700 h 332548"/>
              <a:gd name="connsiteX1204" fmla="*/ 204826 w 415817"/>
              <a:gd name="connsiteY1204" fmla="*/ 296749 h 332548"/>
              <a:gd name="connsiteX1205" fmla="*/ 203384 w 415817"/>
              <a:gd name="connsiteY1205" fmla="*/ 293996 h 332548"/>
              <a:gd name="connsiteX1206" fmla="*/ 204171 w 415817"/>
              <a:gd name="connsiteY1206" fmla="*/ 292553 h 332548"/>
              <a:gd name="connsiteX1207" fmla="*/ 202466 w 415817"/>
              <a:gd name="connsiteY1207" fmla="*/ 292553 h 332548"/>
              <a:gd name="connsiteX1208" fmla="*/ 200892 w 415817"/>
              <a:gd name="connsiteY1208" fmla="*/ 291111 h 332548"/>
              <a:gd name="connsiteX1209" fmla="*/ 201679 w 415817"/>
              <a:gd name="connsiteY1209" fmla="*/ 290455 h 332548"/>
              <a:gd name="connsiteX1210" fmla="*/ 200630 w 415817"/>
              <a:gd name="connsiteY1210" fmla="*/ 289275 h 332548"/>
              <a:gd name="connsiteX1211" fmla="*/ 199843 w 415817"/>
              <a:gd name="connsiteY1211" fmla="*/ 289012 h 332548"/>
              <a:gd name="connsiteX1212" fmla="*/ 199188 w 415817"/>
              <a:gd name="connsiteY1212" fmla="*/ 287570 h 332548"/>
              <a:gd name="connsiteX1213" fmla="*/ 199450 w 415817"/>
              <a:gd name="connsiteY1213" fmla="*/ 287570 h 332548"/>
              <a:gd name="connsiteX1214" fmla="*/ 198532 w 415817"/>
              <a:gd name="connsiteY1214" fmla="*/ 285472 h 332548"/>
              <a:gd name="connsiteX1215" fmla="*/ 197745 w 415817"/>
              <a:gd name="connsiteY1215" fmla="*/ 283374 h 332548"/>
              <a:gd name="connsiteX1216" fmla="*/ 198008 w 415817"/>
              <a:gd name="connsiteY1216" fmla="*/ 282980 h 332548"/>
              <a:gd name="connsiteX1217" fmla="*/ 198008 w 415817"/>
              <a:gd name="connsiteY1217" fmla="*/ 281931 h 332548"/>
              <a:gd name="connsiteX1218" fmla="*/ 198008 w 415817"/>
              <a:gd name="connsiteY1218" fmla="*/ 281538 h 332548"/>
              <a:gd name="connsiteX1219" fmla="*/ 197745 w 415817"/>
              <a:gd name="connsiteY1219" fmla="*/ 280095 h 332548"/>
              <a:gd name="connsiteX1220" fmla="*/ 197745 w 415817"/>
              <a:gd name="connsiteY1220" fmla="*/ 279440 h 332548"/>
              <a:gd name="connsiteX1221" fmla="*/ 197352 w 415817"/>
              <a:gd name="connsiteY1221" fmla="*/ 278653 h 332548"/>
              <a:gd name="connsiteX1222" fmla="*/ 197090 w 415817"/>
              <a:gd name="connsiteY1222" fmla="*/ 278391 h 332548"/>
              <a:gd name="connsiteX1223" fmla="*/ 194992 w 415817"/>
              <a:gd name="connsiteY1223" fmla="*/ 278391 h 332548"/>
              <a:gd name="connsiteX1224" fmla="*/ 194205 w 415817"/>
              <a:gd name="connsiteY1224" fmla="*/ 277998 h 332548"/>
              <a:gd name="connsiteX1225" fmla="*/ 193549 w 415817"/>
              <a:gd name="connsiteY1225" fmla="*/ 278653 h 332548"/>
              <a:gd name="connsiteX1226" fmla="*/ 193156 w 415817"/>
              <a:gd name="connsiteY1226" fmla="*/ 277998 h 332548"/>
              <a:gd name="connsiteX1227" fmla="*/ 192762 w 415817"/>
              <a:gd name="connsiteY1227" fmla="*/ 278391 h 332548"/>
              <a:gd name="connsiteX1228" fmla="*/ 190664 w 415817"/>
              <a:gd name="connsiteY1228" fmla="*/ 281276 h 332548"/>
              <a:gd name="connsiteX1229" fmla="*/ 190009 w 415817"/>
              <a:gd name="connsiteY1229" fmla="*/ 280095 h 332548"/>
              <a:gd name="connsiteX1230" fmla="*/ 189222 w 415817"/>
              <a:gd name="connsiteY1230" fmla="*/ 279833 h 332548"/>
              <a:gd name="connsiteX1231" fmla="*/ 188566 w 415817"/>
              <a:gd name="connsiteY1231" fmla="*/ 281276 h 332548"/>
              <a:gd name="connsiteX1232" fmla="*/ 183190 w 415817"/>
              <a:gd name="connsiteY1232" fmla="*/ 282980 h 332548"/>
              <a:gd name="connsiteX1233" fmla="*/ 182928 w 415817"/>
              <a:gd name="connsiteY1233" fmla="*/ 282587 h 332548"/>
              <a:gd name="connsiteX1234" fmla="*/ 181485 w 415817"/>
              <a:gd name="connsiteY1234" fmla="*/ 280489 h 332548"/>
              <a:gd name="connsiteX1235" fmla="*/ 180829 w 415817"/>
              <a:gd name="connsiteY1235" fmla="*/ 281276 h 332548"/>
              <a:gd name="connsiteX1236" fmla="*/ 180043 w 415817"/>
              <a:gd name="connsiteY1236" fmla="*/ 280095 h 332548"/>
              <a:gd name="connsiteX1237" fmla="*/ 179649 w 415817"/>
              <a:gd name="connsiteY1237" fmla="*/ 280095 h 332548"/>
              <a:gd name="connsiteX1238" fmla="*/ 178731 w 415817"/>
              <a:gd name="connsiteY1238" fmla="*/ 281276 h 332548"/>
              <a:gd name="connsiteX1239" fmla="*/ 177945 w 415817"/>
              <a:gd name="connsiteY1239" fmla="*/ 280882 h 332548"/>
              <a:gd name="connsiteX1240" fmla="*/ 177289 w 415817"/>
              <a:gd name="connsiteY1240" fmla="*/ 281276 h 332548"/>
              <a:gd name="connsiteX1241" fmla="*/ 176502 w 415817"/>
              <a:gd name="connsiteY1241" fmla="*/ 282587 h 332548"/>
              <a:gd name="connsiteX1242" fmla="*/ 176764 w 415817"/>
              <a:gd name="connsiteY1242" fmla="*/ 283374 h 332548"/>
              <a:gd name="connsiteX1243" fmla="*/ 176109 w 415817"/>
              <a:gd name="connsiteY1243" fmla="*/ 283374 h 332548"/>
              <a:gd name="connsiteX1244" fmla="*/ 176109 w 415817"/>
              <a:gd name="connsiteY1244" fmla="*/ 284816 h 332548"/>
              <a:gd name="connsiteX1245" fmla="*/ 176109 w 415817"/>
              <a:gd name="connsiteY1245" fmla="*/ 285472 h 332548"/>
              <a:gd name="connsiteX1246" fmla="*/ 176109 w 415817"/>
              <a:gd name="connsiteY1246" fmla="*/ 286521 h 332548"/>
              <a:gd name="connsiteX1247" fmla="*/ 175453 w 415817"/>
              <a:gd name="connsiteY1247" fmla="*/ 287570 h 332548"/>
              <a:gd name="connsiteX1248" fmla="*/ 174404 w 415817"/>
              <a:gd name="connsiteY1248" fmla="*/ 287177 h 332548"/>
              <a:gd name="connsiteX1249" fmla="*/ 174011 w 415817"/>
              <a:gd name="connsiteY1249" fmla="*/ 288619 h 332548"/>
              <a:gd name="connsiteX1250" fmla="*/ 166930 w 415817"/>
              <a:gd name="connsiteY1250" fmla="*/ 286914 h 332548"/>
              <a:gd name="connsiteX1251" fmla="*/ 162996 w 415817"/>
              <a:gd name="connsiteY1251" fmla="*/ 286521 h 332548"/>
              <a:gd name="connsiteX1252" fmla="*/ 162733 w 415817"/>
              <a:gd name="connsiteY1252" fmla="*/ 286259 h 332548"/>
              <a:gd name="connsiteX1253" fmla="*/ 162209 w 415817"/>
              <a:gd name="connsiteY1253" fmla="*/ 285734 h 332548"/>
              <a:gd name="connsiteX1254" fmla="*/ 152767 w 415817"/>
              <a:gd name="connsiteY1254" fmla="*/ 283374 h 332548"/>
              <a:gd name="connsiteX1255" fmla="*/ 151587 w 415817"/>
              <a:gd name="connsiteY1255" fmla="*/ 283636 h 332548"/>
              <a:gd name="connsiteX1256" fmla="*/ 150932 w 415817"/>
              <a:gd name="connsiteY1256" fmla="*/ 285078 h 332548"/>
              <a:gd name="connsiteX1257" fmla="*/ 150276 w 415817"/>
              <a:gd name="connsiteY1257" fmla="*/ 288357 h 332548"/>
              <a:gd name="connsiteX1258" fmla="*/ 149883 w 415817"/>
              <a:gd name="connsiteY1258" fmla="*/ 288357 h 332548"/>
              <a:gd name="connsiteX1259" fmla="*/ 145293 w 415817"/>
              <a:gd name="connsiteY1259" fmla="*/ 289930 h 332548"/>
              <a:gd name="connsiteX1260" fmla="*/ 145293 w 415817"/>
              <a:gd name="connsiteY1260" fmla="*/ 291111 h 332548"/>
              <a:gd name="connsiteX1261" fmla="*/ 145949 w 415817"/>
              <a:gd name="connsiteY1261" fmla="*/ 291111 h 332548"/>
              <a:gd name="connsiteX1262" fmla="*/ 145949 w 415817"/>
              <a:gd name="connsiteY1262" fmla="*/ 291897 h 332548"/>
              <a:gd name="connsiteX1263" fmla="*/ 147129 w 415817"/>
              <a:gd name="connsiteY1263" fmla="*/ 292553 h 332548"/>
              <a:gd name="connsiteX1264" fmla="*/ 147391 w 415817"/>
              <a:gd name="connsiteY1264" fmla="*/ 293996 h 332548"/>
              <a:gd name="connsiteX1265" fmla="*/ 142802 w 415817"/>
              <a:gd name="connsiteY1265" fmla="*/ 296356 h 332548"/>
              <a:gd name="connsiteX1266" fmla="*/ 142408 w 415817"/>
              <a:gd name="connsiteY1266" fmla="*/ 297536 h 332548"/>
              <a:gd name="connsiteX1267" fmla="*/ 140572 w 415817"/>
              <a:gd name="connsiteY1267" fmla="*/ 298192 h 332548"/>
              <a:gd name="connsiteX1268" fmla="*/ 138474 w 415817"/>
              <a:gd name="connsiteY1268" fmla="*/ 298192 h 332548"/>
              <a:gd name="connsiteX1269" fmla="*/ 137819 w 415817"/>
              <a:gd name="connsiteY1269" fmla="*/ 298978 h 332548"/>
              <a:gd name="connsiteX1270" fmla="*/ 137425 w 415817"/>
              <a:gd name="connsiteY1270" fmla="*/ 300290 h 332548"/>
              <a:gd name="connsiteX1271" fmla="*/ 137425 w 415817"/>
              <a:gd name="connsiteY1271" fmla="*/ 301994 h 332548"/>
              <a:gd name="connsiteX1272" fmla="*/ 136770 w 415817"/>
              <a:gd name="connsiteY1272" fmla="*/ 301994 h 332548"/>
              <a:gd name="connsiteX1273" fmla="*/ 136376 w 415817"/>
              <a:gd name="connsiteY1273" fmla="*/ 301994 h 332548"/>
              <a:gd name="connsiteX1274" fmla="*/ 136376 w 415817"/>
              <a:gd name="connsiteY1274" fmla="*/ 304092 h 332548"/>
              <a:gd name="connsiteX1275" fmla="*/ 134671 w 415817"/>
              <a:gd name="connsiteY1275" fmla="*/ 303830 h 332548"/>
              <a:gd name="connsiteX1276" fmla="*/ 132836 w 415817"/>
              <a:gd name="connsiteY1276" fmla="*/ 304617 h 332548"/>
              <a:gd name="connsiteX1277" fmla="*/ 129295 w 415817"/>
              <a:gd name="connsiteY1277" fmla="*/ 304092 h 332548"/>
              <a:gd name="connsiteX1278" fmla="*/ 127197 w 415817"/>
              <a:gd name="connsiteY1278" fmla="*/ 303437 h 332548"/>
              <a:gd name="connsiteX1279" fmla="*/ 126935 w 415817"/>
              <a:gd name="connsiteY1279" fmla="*/ 305273 h 332548"/>
              <a:gd name="connsiteX1280" fmla="*/ 125492 w 415817"/>
              <a:gd name="connsiteY1280" fmla="*/ 306715 h 332548"/>
              <a:gd name="connsiteX1281" fmla="*/ 122870 w 415817"/>
              <a:gd name="connsiteY1281" fmla="*/ 310256 h 332548"/>
              <a:gd name="connsiteX1282" fmla="*/ 118411 w 415817"/>
              <a:gd name="connsiteY1282" fmla="*/ 312354 h 332548"/>
              <a:gd name="connsiteX1283" fmla="*/ 116969 w 415817"/>
              <a:gd name="connsiteY1283" fmla="*/ 312747 h 332548"/>
              <a:gd name="connsiteX1284" fmla="*/ 110150 w 415817"/>
              <a:gd name="connsiteY1284" fmla="*/ 312354 h 332548"/>
              <a:gd name="connsiteX1285" fmla="*/ 109757 w 415817"/>
              <a:gd name="connsiteY1285" fmla="*/ 313141 h 332548"/>
              <a:gd name="connsiteX1286" fmla="*/ 108314 w 415817"/>
              <a:gd name="connsiteY1286" fmla="*/ 313141 h 332548"/>
              <a:gd name="connsiteX1287" fmla="*/ 108314 w 415817"/>
              <a:gd name="connsiteY1287" fmla="*/ 313534 h 332548"/>
              <a:gd name="connsiteX1288" fmla="*/ 106609 w 415817"/>
              <a:gd name="connsiteY1288" fmla="*/ 313796 h 332548"/>
              <a:gd name="connsiteX1289" fmla="*/ 103856 w 415817"/>
              <a:gd name="connsiteY1289" fmla="*/ 314845 h 332548"/>
              <a:gd name="connsiteX1290" fmla="*/ 102675 w 415817"/>
              <a:gd name="connsiteY1290" fmla="*/ 315239 h 332548"/>
              <a:gd name="connsiteX1291" fmla="*/ 102413 w 415817"/>
              <a:gd name="connsiteY1291" fmla="*/ 315239 h 332548"/>
              <a:gd name="connsiteX1292" fmla="*/ 101233 w 415817"/>
              <a:gd name="connsiteY1292" fmla="*/ 314452 h 332548"/>
              <a:gd name="connsiteX1293" fmla="*/ 101626 w 415817"/>
              <a:gd name="connsiteY1293" fmla="*/ 313796 h 332548"/>
              <a:gd name="connsiteX1294" fmla="*/ 99528 w 415817"/>
              <a:gd name="connsiteY1294" fmla="*/ 310911 h 332548"/>
              <a:gd name="connsiteX1295" fmla="*/ 95332 w 415817"/>
              <a:gd name="connsiteY1295" fmla="*/ 309469 h 332548"/>
              <a:gd name="connsiteX1296" fmla="*/ 89694 w 415817"/>
              <a:gd name="connsiteY1296" fmla="*/ 308158 h 332548"/>
              <a:gd name="connsiteX1297" fmla="*/ 88513 w 415817"/>
              <a:gd name="connsiteY1297" fmla="*/ 308551 h 332548"/>
              <a:gd name="connsiteX1298" fmla="*/ 86153 w 415817"/>
              <a:gd name="connsiteY1298" fmla="*/ 297536 h 332548"/>
              <a:gd name="connsiteX1299" fmla="*/ 85760 w 415817"/>
              <a:gd name="connsiteY1299" fmla="*/ 295700 h 332548"/>
              <a:gd name="connsiteX1300" fmla="*/ 86153 w 415817"/>
              <a:gd name="connsiteY1300" fmla="*/ 294913 h 332548"/>
              <a:gd name="connsiteX1301" fmla="*/ 85760 w 415817"/>
              <a:gd name="connsiteY1301" fmla="*/ 294258 h 332548"/>
              <a:gd name="connsiteX1302" fmla="*/ 89956 w 415817"/>
              <a:gd name="connsiteY1302" fmla="*/ 289012 h 332548"/>
              <a:gd name="connsiteX1303" fmla="*/ 89956 w 415817"/>
              <a:gd name="connsiteY1303" fmla="*/ 288619 h 332548"/>
              <a:gd name="connsiteX1304" fmla="*/ 84711 w 415817"/>
              <a:gd name="connsiteY1304" fmla="*/ 287963 h 332548"/>
              <a:gd name="connsiteX1305" fmla="*/ 82481 w 415817"/>
              <a:gd name="connsiteY1305" fmla="*/ 288619 h 332548"/>
              <a:gd name="connsiteX1306" fmla="*/ 86415 w 415817"/>
              <a:gd name="connsiteY1306" fmla="*/ 268818 h 332548"/>
              <a:gd name="connsiteX1307" fmla="*/ 86809 w 415817"/>
              <a:gd name="connsiteY1307" fmla="*/ 262131 h 332548"/>
              <a:gd name="connsiteX1308" fmla="*/ 88907 w 415817"/>
              <a:gd name="connsiteY1308" fmla="*/ 261737 h 332548"/>
              <a:gd name="connsiteX1309" fmla="*/ 88907 w 415817"/>
              <a:gd name="connsiteY1309" fmla="*/ 257410 h 332548"/>
              <a:gd name="connsiteX1310" fmla="*/ 90611 w 415817"/>
              <a:gd name="connsiteY1310" fmla="*/ 246395 h 332548"/>
              <a:gd name="connsiteX1311" fmla="*/ 89169 w 415817"/>
              <a:gd name="connsiteY1311" fmla="*/ 240494 h 332548"/>
              <a:gd name="connsiteX1312" fmla="*/ 89169 w 415817"/>
              <a:gd name="connsiteY1312" fmla="*/ 240101 h 332548"/>
              <a:gd name="connsiteX1313" fmla="*/ 88907 w 415817"/>
              <a:gd name="connsiteY1313" fmla="*/ 240494 h 332548"/>
              <a:gd name="connsiteX1314" fmla="*/ 87071 w 415817"/>
              <a:gd name="connsiteY1314" fmla="*/ 236560 h 332548"/>
              <a:gd name="connsiteX1315" fmla="*/ 87858 w 415817"/>
              <a:gd name="connsiteY1315" fmla="*/ 229872 h 332548"/>
              <a:gd name="connsiteX1316" fmla="*/ 87595 w 415817"/>
              <a:gd name="connsiteY1316" fmla="*/ 223447 h 332548"/>
              <a:gd name="connsiteX1317" fmla="*/ 84711 w 415817"/>
              <a:gd name="connsiteY1317" fmla="*/ 218071 h 332548"/>
              <a:gd name="connsiteX1318" fmla="*/ 83530 w 415817"/>
              <a:gd name="connsiteY1318" fmla="*/ 215972 h 332548"/>
              <a:gd name="connsiteX1319" fmla="*/ 83137 w 415817"/>
              <a:gd name="connsiteY1319" fmla="*/ 215710 h 332548"/>
              <a:gd name="connsiteX1320" fmla="*/ 79334 w 415817"/>
              <a:gd name="connsiteY1320" fmla="*/ 211776 h 332548"/>
              <a:gd name="connsiteX1321" fmla="*/ 75400 w 415817"/>
              <a:gd name="connsiteY1321" fmla="*/ 208891 h 332548"/>
              <a:gd name="connsiteX1322" fmla="*/ 68975 w 415817"/>
              <a:gd name="connsiteY1322" fmla="*/ 192893 h 332548"/>
              <a:gd name="connsiteX1323" fmla="*/ 65172 w 415817"/>
              <a:gd name="connsiteY1323" fmla="*/ 190140 h 332548"/>
              <a:gd name="connsiteX1324" fmla="*/ 59796 w 415817"/>
              <a:gd name="connsiteY1324" fmla="*/ 184108 h 332548"/>
              <a:gd name="connsiteX1325" fmla="*/ 56911 w 415817"/>
              <a:gd name="connsiteY1325" fmla="*/ 177420 h 332548"/>
              <a:gd name="connsiteX1326" fmla="*/ 55337 w 415817"/>
              <a:gd name="connsiteY1326" fmla="*/ 176633 h 332548"/>
              <a:gd name="connsiteX1327" fmla="*/ 46683 w 415817"/>
              <a:gd name="connsiteY1327" fmla="*/ 169552 h 332548"/>
              <a:gd name="connsiteX1328" fmla="*/ 47732 w 415817"/>
              <a:gd name="connsiteY1328" fmla="*/ 163651 h 332548"/>
              <a:gd name="connsiteX1329" fmla="*/ 47732 w 415817"/>
              <a:gd name="connsiteY1329" fmla="*/ 160111 h 332548"/>
              <a:gd name="connsiteX1330" fmla="*/ 48781 w 415817"/>
              <a:gd name="connsiteY1330" fmla="*/ 161160 h 332548"/>
              <a:gd name="connsiteX1331" fmla="*/ 49961 w 415817"/>
              <a:gd name="connsiteY1331" fmla="*/ 159717 h 332548"/>
              <a:gd name="connsiteX1332" fmla="*/ 52977 w 415817"/>
              <a:gd name="connsiteY1332" fmla="*/ 149096 h 332548"/>
              <a:gd name="connsiteX1333" fmla="*/ 54550 w 415817"/>
              <a:gd name="connsiteY1333" fmla="*/ 147653 h 332548"/>
              <a:gd name="connsiteX1334" fmla="*/ 53764 w 415817"/>
              <a:gd name="connsiteY1334" fmla="*/ 146735 h 332548"/>
              <a:gd name="connsiteX1335" fmla="*/ 56649 w 415817"/>
              <a:gd name="connsiteY1335" fmla="*/ 144113 h 332548"/>
              <a:gd name="connsiteX1336" fmla="*/ 56255 w 415817"/>
              <a:gd name="connsiteY1336" fmla="*/ 143064 h 332548"/>
              <a:gd name="connsiteX1337" fmla="*/ 56911 w 415817"/>
              <a:gd name="connsiteY1337" fmla="*/ 141359 h 332548"/>
              <a:gd name="connsiteX1338" fmla="*/ 54157 w 415817"/>
              <a:gd name="connsiteY1338" fmla="*/ 139392 h 332548"/>
              <a:gd name="connsiteX1339" fmla="*/ 52715 w 415817"/>
              <a:gd name="connsiteY1339" fmla="*/ 139392 h 332548"/>
              <a:gd name="connsiteX1340" fmla="*/ 51534 w 415817"/>
              <a:gd name="connsiteY1340" fmla="*/ 138736 h 332548"/>
              <a:gd name="connsiteX1341" fmla="*/ 51272 w 415817"/>
              <a:gd name="connsiteY1341" fmla="*/ 138736 h 332548"/>
              <a:gd name="connsiteX1342" fmla="*/ 50617 w 415817"/>
              <a:gd name="connsiteY1342" fmla="*/ 139917 h 332548"/>
              <a:gd name="connsiteX1343" fmla="*/ 49174 w 415817"/>
              <a:gd name="connsiteY1343" fmla="*/ 138736 h 332548"/>
              <a:gd name="connsiteX1344" fmla="*/ 46420 w 415817"/>
              <a:gd name="connsiteY1344" fmla="*/ 138736 h 332548"/>
              <a:gd name="connsiteX1345" fmla="*/ 46420 w 415817"/>
              <a:gd name="connsiteY1345" fmla="*/ 137294 h 332548"/>
              <a:gd name="connsiteX1346" fmla="*/ 45634 w 415817"/>
              <a:gd name="connsiteY1346" fmla="*/ 136638 h 332548"/>
              <a:gd name="connsiteX1347" fmla="*/ 44585 w 415817"/>
              <a:gd name="connsiteY1347" fmla="*/ 137819 h 332548"/>
              <a:gd name="connsiteX1348" fmla="*/ 43535 w 415817"/>
              <a:gd name="connsiteY1348" fmla="*/ 137294 h 332548"/>
              <a:gd name="connsiteX1349" fmla="*/ 43535 w 415817"/>
              <a:gd name="connsiteY1349" fmla="*/ 136638 h 332548"/>
              <a:gd name="connsiteX1350" fmla="*/ 42093 w 415817"/>
              <a:gd name="connsiteY1350" fmla="*/ 135983 h 332548"/>
              <a:gd name="connsiteX1351" fmla="*/ 41044 w 415817"/>
              <a:gd name="connsiteY1351" fmla="*/ 136376 h 332548"/>
              <a:gd name="connsiteX1352" fmla="*/ 33570 w 415817"/>
              <a:gd name="connsiteY1352" fmla="*/ 132835 h 332548"/>
              <a:gd name="connsiteX1353" fmla="*/ 28718 w 415817"/>
              <a:gd name="connsiteY1353" fmla="*/ 130737 h 332548"/>
              <a:gd name="connsiteX1354" fmla="*/ 27537 w 415817"/>
              <a:gd name="connsiteY1354" fmla="*/ 129295 h 332548"/>
              <a:gd name="connsiteX1355" fmla="*/ 26095 w 415817"/>
              <a:gd name="connsiteY1355" fmla="*/ 127459 h 332548"/>
              <a:gd name="connsiteX1356" fmla="*/ 26488 w 415817"/>
              <a:gd name="connsiteY1356" fmla="*/ 124574 h 332548"/>
              <a:gd name="connsiteX1357" fmla="*/ 27275 w 415817"/>
              <a:gd name="connsiteY1357" fmla="*/ 124312 h 332548"/>
              <a:gd name="connsiteX1358" fmla="*/ 25833 w 415817"/>
              <a:gd name="connsiteY1358" fmla="*/ 121034 h 332548"/>
              <a:gd name="connsiteX1359" fmla="*/ 26882 w 415817"/>
              <a:gd name="connsiteY1359" fmla="*/ 120378 h 332548"/>
              <a:gd name="connsiteX1360" fmla="*/ 27275 w 415817"/>
              <a:gd name="connsiteY1360" fmla="*/ 119329 h 332548"/>
              <a:gd name="connsiteX1361" fmla="*/ 27275 w 415817"/>
              <a:gd name="connsiteY1361" fmla="*/ 115788 h 332548"/>
              <a:gd name="connsiteX1362" fmla="*/ 26095 w 415817"/>
              <a:gd name="connsiteY1362" fmla="*/ 114740 h 332548"/>
              <a:gd name="connsiteX1363" fmla="*/ 26095 w 415817"/>
              <a:gd name="connsiteY1363" fmla="*/ 113690 h 332548"/>
              <a:gd name="connsiteX1364" fmla="*/ 25833 w 415817"/>
              <a:gd name="connsiteY1364" fmla="*/ 112510 h 332548"/>
              <a:gd name="connsiteX1365" fmla="*/ 26095 w 415817"/>
              <a:gd name="connsiteY1365" fmla="*/ 111199 h 332548"/>
              <a:gd name="connsiteX1366" fmla="*/ 25833 w 415817"/>
              <a:gd name="connsiteY1366" fmla="*/ 109757 h 332548"/>
              <a:gd name="connsiteX1367" fmla="*/ 26488 w 415817"/>
              <a:gd name="connsiteY1367" fmla="*/ 108314 h 332548"/>
              <a:gd name="connsiteX1368" fmla="*/ 27275 w 415817"/>
              <a:gd name="connsiteY1368" fmla="*/ 108052 h 332548"/>
              <a:gd name="connsiteX1369" fmla="*/ 27931 w 415817"/>
              <a:gd name="connsiteY1369" fmla="*/ 107396 h 332548"/>
              <a:gd name="connsiteX1370" fmla="*/ 28718 w 415817"/>
              <a:gd name="connsiteY1370" fmla="*/ 108052 h 332548"/>
              <a:gd name="connsiteX1371" fmla="*/ 29636 w 415817"/>
              <a:gd name="connsiteY1371" fmla="*/ 107658 h 332548"/>
              <a:gd name="connsiteX1372" fmla="*/ 30029 w 415817"/>
              <a:gd name="connsiteY1372" fmla="*/ 107396 h 332548"/>
              <a:gd name="connsiteX1373" fmla="*/ 31471 w 415817"/>
              <a:gd name="connsiteY1373" fmla="*/ 107658 h 332548"/>
              <a:gd name="connsiteX1374" fmla="*/ 32520 w 415817"/>
              <a:gd name="connsiteY1374" fmla="*/ 105560 h 332548"/>
              <a:gd name="connsiteX1375" fmla="*/ 30029 w 415817"/>
              <a:gd name="connsiteY1375" fmla="*/ 103856 h 332548"/>
              <a:gd name="connsiteX1376" fmla="*/ 30029 w 415817"/>
              <a:gd name="connsiteY1376" fmla="*/ 104773 h 332548"/>
              <a:gd name="connsiteX1377" fmla="*/ 29373 w 415817"/>
              <a:gd name="connsiteY1377" fmla="*/ 104773 h 332548"/>
              <a:gd name="connsiteX1378" fmla="*/ 28980 w 415817"/>
              <a:gd name="connsiteY1378" fmla="*/ 103069 h 332548"/>
              <a:gd name="connsiteX1379" fmla="*/ 28718 w 415817"/>
              <a:gd name="connsiteY1379" fmla="*/ 103069 h 332548"/>
              <a:gd name="connsiteX1380" fmla="*/ 28193 w 415817"/>
              <a:gd name="connsiteY1380" fmla="*/ 102020 h 332548"/>
              <a:gd name="connsiteX1381" fmla="*/ 28193 w 415817"/>
              <a:gd name="connsiteY1381" fmla="*/ 101233 h 332548"/>
              <a:gd name="connsiteX1382" fmla="*/ 27275 w 415817"/>
              <a:gd name="connsiteY1382" fmla="*/ 100577 h 332548"/>
              <a:gd name="connsiteX1383" fmla="*/ 18358 w 415817"/>
              <a:gd name="connsiteY1383" fmla="*/ 95332 h 332548"/>
              <a:gd name="connsiteX1384" fmla="*/ 14818 w 415817"/>
              <a:gd name="connsiteY1384" fmla="*/ 92447 h 332548"/>
              <a:gd name="connsiteX1385" fmla="*/ 11933 w 415817"/>
              <a:gd name="connsiteY1385" fmla="*/ 92054 h 332548"/>
              <a:gd name="connsiteX1386" fmla="*/ 1311 w 415817"/>
              <a:gd name="connsiteY1386" fmla="*/ 92054 h 332548"/>
              <a:gd name="connsiteX1387" fmla="*/ 262 w 415817"/>
              <a:gd name="connsiteY1387" fmla="*/ 89562 h 332548"/>
              <a:gd name="connsiteX1388" fmla="*/ 656 w 415817"/>
              <a:gd name="connsiteY1388" fmla="*/ 85628 h 332548"/>
              <a:gd name="connsiteX1389" fmla="*/ 8392 w 415817"/>
              <a:gd name="connsiteY1389" fmla="*/ 80252 h 332548"/>
              <a:gd name="connsiteX1390" fmla="*/ 10097 w 415817"/>
              <a:gd name="connsiteY1390" fmla="*/ 79990 h 332548"/>
              <a:gd name="connsiteX1391" fmla="*/ 14424 w 415817"/>
              <a:gd name="connsiteY1391" fmla="*/ 76843 h 332548"/>
              <a:gd name="connsiteX1392" fmla="*/ 15080 w 415817"/>
              <a:gd name="connsiteY1392" fmla="*/ 74351 h 332548"/>
              <a:gd name="connsiteX1393" fmla="*/ 11933 w 415817"/>
              <a:gd name="connsiteY1393" fmla="*/ 72253 h 332548"/>
              <a:gd name="connsiteX1394" fmla="*/ 12195 w 415817"/>
              <a:gd name="connsiteY1394" fmla="*/ 69499 h 332548"/>
              <a:gd name="connsiteX1395" fmla="*/ 14818 w 415817"/>
              <a:gd name="connsiteY1395" fmla="*/ 66877 h 332548"/>
              <a:gd name="connsiteX1396" fmla="*/ 11540 w 415817"/>
              <a:gd name="connsiteY1396" fmla="*/ 66221 h 332548"/>
              <a:gd name="connsiteX1397" fmla="*/ 11277 w 415817"/>
              <a:gd name="connsiteY1397" fmla="*/ 65172 h 332548"/>
              <a:gd name="connsiteX1398" fmla="*/ 9179 w 415817"/>
              <a:gd name="connsiteY1398" fmla="*/ 65434 h 332548"/>
              <a:gd name="connsiteX1399" fmla="*/ 8655 w 415817"/>
              <a:gd name="connsiteY1399" fmla="*/ 63074 h 332548"/>
              <a:gd name="connsiteX1400" fmla="*/ 10097 w 415817"/>
              <a:gd name="connsiteY1400" fmla="*/ 60451 h 332548"/>
              <a:gd name="connsiteX1401" fmla="*/ 9441 w 415817"/>
              <a:gd name="connsiteY1401" fmla="*/ 59796 h 332548"/>
              <a:gd name="connsiteX1402" fmla="*/ 10884 w 415817"/>
              <a:gd name="connsiteY1402" fmla="*/ 58747 h 332548"/>
              <a:gd name="connsiteX1403" fmla="*/ 3541 w 415817"/>
              <a:gd name="connsiteY1403" fmla="*/ 51272 h 332548"/>
              <a:gd name="connsiteX1404" fmla="*/ 656 w 415817"/>
              <a:gd name="connsiteY1404" fmla="*/ 50354 h 332548"/>
              <a:gd name="connsiteX1405" fmla="*/ 918 w 415817"/>
              <a:gd name="connsiteY1405" fmla="*/ 49961 h 332548"/>
              <a:gd name="connsiteX1406" fmla="*/ 0 w 415817"/>
              <a:gd name="connsiteY1406" fmla="*/ 49174 h 332548"/>
              <a:gd name="connsiteX1407" fmla="*/ 0 w 415817"/>
              <a:gd name="connsiteY1407" fmla="*/ 48256 h 332548"/>
              <a:gd name="connsiteX1408" fmla="*/ 656 w 415817"/>
              <a:gd name="connsiteY1408" fmla="*/ 47469 h 332548"/>
              <a:gd name="connsiteX1409" fmla="*/ 918 w 415817"/>
              <a:gd name="connsiteY1409" fmla="*/ 48256 h 332548"/>
              <a:gd name="connsiteX1410" fmla="*/ 1705 w 415817"/>
              <a:gd name="connsiteY1410" fmla="*/ 47732 h 332548"/>
              <a:gd name="connsiteX1411" fmla="*/ 2360 w 415817"/>
              <a:gd name="connsiteY1411" fmla="*/ 48518 h 332548"/>
              <a:gd name="connsiteX1412" fmla="*/ 3803 w 415817"/>
              <a:gd name="connsiteY1412" fmla="*/ 47732 h 332548"/>
              <a:gd name="connsiteX1413" fmla="*/ 4196 w 415817"/>
              <a:gd name="connsiteY1413" fmla="*/ 47469 h 332548"/>
              <a:gd name="connsiteX1414" fmla="*/ 0 w 415817"/>
              <a:gd name="connsiteY1414" fmla="*/ 43535 h 332548"/>
              <a:gd name="connsiteX1415" fmla="*/ 0 w 415817"/>
              <a:gd name="connsiteY1415" fmla="*/ 42880 h 332548"/>
              <a:gd name="connsiteX1416" fmla="*/ 1705 w 415817"/>
              <a:gd name="connsiteY1416" fmla="*/ 40650 h 332548"/>
              <a:gd name="connsiteX1417" fmla="*/ 6294 w 415817"/>
              <a:gd name="connsiteY1417" fmla="*/ 36061 h 332548"/>
              <a:gd name="connsiteX1418" fmla="*/ 8655 w 415817"/>
              <a:gd name="connsiteY1418" fmla="*/ 38290 h 332548"/>
              <a:gd name="connsiteX1419" fmla="*/ 10884 w 415817"/>
              <a:gd name="connsiteY1419" fmla="*/ 38290 h 332548"/>
              <a:gd name="connsiteX1420" fmla="*/ 16522 w 415817"/>
              <a:gd name="connsiteY1420" fmla="*/ 39995 h 332548"/>
              <a:gd name="connsiteX1421" fmla="*/ 20456 w 415817"/>
              <a:gd name="connsiteY1421" fmla="*/ 38552 h 332548"/>
              <a:gd name="connsiteX1422" fmla="*/ 25439 w 415817"/>
              <a:gd name="connsiteY1422" fmla="*/ 36061 h 332548"/>
              <a:gd name="connsiteX1423" fmla="*/ 25833 w 415817"/>
              <a:gd name="connsiteY1423" fmla="*/ 34356 h 332548"/>
              <a:gd name="connsiteX1424" fmla="*/ 30029 w 415817"/>
              <a:gd name="connsiteY1424" fmla="*/ 32520 h 332548"/>
              <a:gd name="connsiteX1425" fmla="*/ 31078 w 415817"/>
              <a:gd name="connsiteY1425" fmla="*/ 33569 h 332548"/>
              <a:gd name="connsiteX1426" fmla="*/ 32520 w 415817"/>
              <a:gd name="connsiteY1426" fmla="*/ 32914 h 332548"/>
              <a:gd name="connsiteX1427" fmla="*/ 34619 w 415817"/>
              <a:gd name="connsiteY1427" fmla="*/ 31078 h 332548"/>
              <a:gd name="connsiteX1428" fmla="*/ 39339 w 415817"/>
              <a:gd name="connsiteY1428" fmla="*/ 28193 h 332548"/>
              <a:gd name="connsiteX1429" fmla="*/ 38159 w 415817"/>
              <a:gd name="connsiteY1429" fmla="*/ 26095 h 332548"/>
              <a:gd name="connsiteX1430" fmla="*/ 39339 w 415817"/>
              <a:gd name="connsiteY1430" fmla="*/ 25439 h 332548"/>
              <a:gd name="connsiteX1431" fmla="*/ 41044 w 415817"/>
              <a:gd name="connsiteY1431" fmla="*/ 25439 h 332548"/>
              <a:gd name="connsiteX1432" fmla="*/ 41437 w 415817"/>
              <a:gd name="connsiteY1432" fmla="*/ 23735 h 332548"/>
              <a:gd name="connsiteX1433" fmla="*/ 41700 w 415817"/>
              <a:gd name="connsiteY1433" fmla="*/ 23735 h 332548"/>
              <a:gd name="connsiteX1434" fmla="*/ 42355 w 415817"/>
              <a:gd name="connsiteY1434" fmla="*/ 21112 h 332548"/>
              <a:gd name="connsiteX1435" fmla="*/ 47732 w 415817"/>
              <a:gd name="connsiteY1435" fmla="*/ 25439 h 332548"/>
              <a:gd name="connsiteX1436" fmla="*/ 49174 w 415817"/>
              <a:gd name="connsiteY1436" fmla="*/ 26882 h 332548"/>
              <a:gd name="connsiteX1437" fmla="*/ 52977 w 415817"/>
              <a:gd name="connsiteY1437" fmla="*/ 30160 h 332548"/>
              <a:gd name="connsiteX1438" fmla="*/ 57698 w 415817"/>
              <a:gd name="connsiteY1438" fmla="*/ 31865 h 332548"/>
              <a:gd name="connsiteX1439" fmla="*/ 65434 w 415817"/>
              <a:gd name="connsiteY1439" fmla="*/ 32258 h 332548"/>
              <a:gd name="connsiteX1440" fmla="*/ 70155 w 415817"/>
              <a:gd name="connsiteY1440" fmla="*/ 33176 h 332548"/>
              <a:gd name="connsiteX1441" fmla="*/ 78154 w 415817"/>
              <a:gd name="connsiteY1441" fmla="*/ 36716 h 332548"/>
              <a:gd name="connsiteX1442" fmla="*/ 78154 w 415817"/>
              <a:gd name="connsiteY1442" fmla="*/ 33963 h 332548"/>
              <a:gd name="connsiteX1443" fmla="*/ 78154 w 415817"/>
              <a:gd name="connsiteY1443" fmla="*/ 31078 h 332548"/>
              <a:gd name="connsiteX1444" fmla="*/ 77892 w 415817"/>
              <a:gd name="connsiteY1444" fmla="*/ 30160 h 332548"/>
              <a:gd name="connsiteX1445" fmla="*/ 77498 w 415817"/>
              <a:gd name="connsiteY1445" fmla="*/ 29373 h 332548"/>
              <a:gd name="connsiteX1446" fmla="*/ 78154 w 415817"/>
              <a:gd name="connsiteY1446" fmla="*/ 26095 h 332548"/>
              <a:gd name="connsiteX1447" fmla="*/ 78941 w 415817"/>
              <a:gd name="connsiteY1447" fmla="*/ 25177 h 332548"/>
              <a:gd name="connsiteX1448" fmla="*/ 74351 w 415817"/>
              <a:gd name="connsiteY1448" fmla="*/ 21899 h 332548"/>
              <a:gd name="connsiteX1449" fmla="*/ 73302 w 415817"/>
              <a:gd name="connsiteY1449" fmla="*/ 21899 h 332548"/>
              <a:gd name="connsiteX1450" fmla="*/ 72515 w 415817"/>
              <a:gd name="connsiteY1450" fmla="*/ 20850 h 332548"/>
              <a:gd name="connsiteX1451" fmla="*/ 71073 w 415817"/>
              <a:gd name="connsiteY1451" fmla="*/ 19801 h 332548"/>
              <a:gd name="connsiteX1452" fmla="*/ 71073 w 415817"/>
              <a:gd name="connsiteY1452" fmla="*/ 16260 h 332548"/>
              <a:gd name="connsiteX1453" fmla="*/ 70417 w 415817"/>
              <a:gd name="connsiteY1453" fmla="*/ 14555 h 332548"/>
              <a:gd name="connsiteX1454" fmla="*/ 69368 w 415817"/>
              <a:gd name="connsiteY1454" fmla="*/ 12064 h 332548"/>
              <a:gd name="connsiteX1455" fmla="*/ 69368 w 415817"/>
              <a:gd name="connsiteY1455" fmla="*/ 11015 h 332548"/>
              <a:gd name="connsiteX1456" fmla="*/ 68975 w 415817"/>
              <a:gd name="connsiteY1456" fmla="*/ 10622 h 332548"/>
              <a:gd name="connsiteX1457" fmla="*/ 67270 w 415817"/>
              <a:gd name="connsiteY1457" fmla="*/ 9835 h 332548"/>
              <a:gd name="connsiteX1458" fmla="*/ 66614 w 415817"/>
              <a:gd name="connsiteY1458" fmla="*/ 9179 h 332548"/>
              <a:gd name="connsiteX1459" fmla="*/ 64516 w 415817"/>
              <a:gd name="connsiteY1459" fmla="*/ 7737 h 332548"/>
              <a:gd name="connsiteX1460" fmla="*/ 63730 w 415817"/>
              <a:gd name="connsiteY1460" fmla="*/ 7737 h 332548"/>
              <a:gd name="connsiteX1461" fmla="*/ 63336 w 415817"/>
              <a:gd name="connsiteY1461" fmla="*/ 7474 h 332548"/>
              <a:gd name="connsiteX1462" fmla="*/ 61238 w 415817"/>
              <a:gd name="connsiteY1462" fmla="*/ 6294 h 332548"/>
              <a:gd name="connsiteX1463" fmla="*/ 58353 w 415817"/>
              <a:gd name="connsiteY1463" fmla="*/ 7081 h 332548"/>
              <a:gd name="connsiteX1464" fmla="*/ 57435 w 415817"/>
              <a:gd name="connsiteY1464" fmla="*/ 6688 h 332548"/>
              <a:gd name="connsiteX1465" fmla="*/ 57435 w 415817"/>
              <a:gd name="connsiteY1465" fmla="*/ 6294 h 332548"/>
              <a:gd name="connsiteX1466" fmla="*/ 59533 w 415817"/>
              <a:gd name="connsiteY1466" fmla="*/ 4983 h 332548"/>
              <a:gd name="connsiteX1467" fmla="*/ 59533 w 415817"/>
              <a:gd name="connsiteY1467" fmla="*/ 4589 h 332548"/>
              <a:gd name="connsiteX1468" fmla="*/ 60451 w 415817"/>
              <a:gd name="connsiteY1468" fmla="*/ 2754 h 332548"/>
              <a:gd name="connsiteX1469" fmla="*/ 61632 w 415817"/>
              <a:gd name="connsiteY1469" fmla="*/ 3540 h 332548"/>
              <a:gd name="connsiteX1470" fmla="*/ 62681 w 415817"/>
              <a:gd name="connsiteY1470" fmla="*/ 1311 h 332548"/>
              <a:gd name="connsiteX1471" fmla="*/ 65172 w 415817"/>
              <a:gd name="connsiteY1471" fmla="*/ 3540 h 332548"/>
              <a:gd name="connsiteX1472" fmla="*/ 68057 w 415817"/>
              <a:gd name="connsiteY1472" fmla="*/ 2098 h 33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</a:cxnLst>
            <a:rect l="l" t="t" r="r" b="b"/>
            <a:pathLst>
              <a:path w="415817" h="332548">
                <a:moveTo>
                  <a:pt x="303437" y="319828"/>
                </a:moveTo>
                <a:lnTo>
                  <a:pt x="303438" y="319829"/>
                </a:lnTo>
                <a:lnTo>
                  <a:pt x="304223" y="319829"/>
                </a:lnTo>
                <a:lnTo>
                  <a:pt x="304223" y="319828"/>
                </a:lnTo>
                <a:close/>
                <a:moveTo>
                  <a:pt x="301601" y="314190"/>
                </a:moveTo>
                <a:lnTo>
                  <a:pt x="301634" y="314196"/>
                </a:lnTo>
                <a:lnTo>
                  <a:pt x="301601" y="314190"/>
                </a:lnTo>
                <a:close/>
                <a:moveTo>
                  <a:pt x="300683" y="298455"/>
                </a:moveTo>
                <a:lnTo>
                  <a:pt x="300683" y="298978"/>
                </a:lnTo>
                <a:lnTo>
                  <a:pt x="300683" y="300683"/>
                </a:lnTo>
                <a:lnTo>
                  <a:pt x="299896" y="304617"/>
                </a:lnTo>
                <a:lnTo>
                  <a:pt x="299896" y="305535"/>
                </a:lnTo>
                <a:lnTo>
                  <a:pt x="299896" y="305536"/>
                </a:lnTo>
                <a:lnTo>
                  <a:pt x="299896" y="304618"/>
                </a:lnTo>
                <a:lnTo>
                  <a:pt x="300683" y="300684"/>
                </a:lnTo>
                <a:lnTo>
                  <a:pt x="300683" y="298979"/>
                </a:lnTo>
                <a:lnTo>
                  <a:pt x="300683" y="298455"/>
                </a:lnTo>
                <a:close/>
                <a:moveTo>
                  <a:pt x="300008" y="292537"/>
                </a:moveTo>
                <a:lnTo>
                  <a:pt x="299896" y="292815"/>
                </a:lnTo>
                <a:lnTo>
                  <a:pt x="299896" y="293996"/>
                </a:lnTo>
                <a:lnTo>
                  <a:pt x="299866" y="294075"/>
                </a:lnTo>
                <a:lnTo>
                  <a:pt x="299896" y="293996"/>
                </a:lnTo>
                <a:lnTo>
                  <a:pt x="299896" y="292816"/>
                </a:lnTo>
                <a:close/>
                <a:moveTo>
                  <a:pt x="301421" y="273980"/>
                </a:moveTo>
                <a:lnTo>
                  <a:pt x="301994" y="274195"/>
                </a:lnTo>
                <a:lnTo>
                  <a:pt x="301994" y="276948"/>
                </a:lnTo>
                <a:lnTo>
                  <a:pt x="301994" y="280882"/>
                </a:lnTo>
                <a:lnTo>
                  <a:pt x="301601" y="281931"/>
                </a:lnTo>
                <a:lnTo>
                  <a:pt x="301601" y="282587"/>
                </a:lnTo>
                <a:lnTo>
                  <a:pt x="300945" y="284292"/>
                </a:lnTo>
                <a:lnTo>
                  <a:pt x="300945" y="285734"/>
                </a:lnTo>
                <a:lnTo>
                  <a:pt x="300945" y="289275"/>
                </a:lnTo>
                <a:lnTo>
                  <a:pt x="300945" y="289930"/>
                </a:lnTo>
                <a:lnTo>
                  <a:pt x="300639" y="290797"/>
                </a:lnTo>
                <a:lnTo>
                  <a:pt x="300945" y="289931"/>
                </a:lnTo>
                <a:lnTo>
                  <a:pt x="300945" y="289276"/>
                </a:lnTo>
                <a:lnTo>
                  <a:pt x="300945" y="285735"/>
                </a:lnTo>
                <a:lnTo>
                  <a:pt x="300945" y="284293"/>
                </a:lnTo>
                <a:lnTo>
                  <a:pt x="301601" y="282588"/>
                </a:lnTo>
                <a:lnTo>
                  <a:pt x="301601" y="281932"/>
                </a:lnTo>
                <a:lnTo>
                  <a:pt x="301994" y="280883"/>
                </a:lnTo>
                <a:lnTo>
                  <a:pt x="301994" y="276949"/>
                </a:lnTo>
                <a:lnTo>
                  <a:pt x="301994" y="274195"/>
                </a:lnTo>
                <a:close/>
                <a:moveTo>
                  <a:pt x="301067" y="273476"/>
                </a:moveTo>
                <a:lnTo>
                  <a:pt x="300945" y="273801"/>
                </a:lnTo>
                <a:lnTo>
                  <a:pt x="300945" y="273801"/>
                </a:lnTo>
                <a:close/>
                <a:moveTo>
                  <a:pt x="301288" y="272131"/>
                </a:moveTo>
                <a:lnTo>
                  <a:pt x="300945" y="272359"/>
                </a:lnTo>
                <a:lnTo>
                  <a:pt x="300945" y="272359"/>
                </a:lnTo>
                <a:close/>
                <a:moveTo>
                  <a:pt x="299091" y="269624"/>
                </a:moveTo>
                <a:lnTo>
                  <a:pt x="298847" y="269867"/>
                </a:lnTo>
                <a:lnTo>
                  <a:pt x="298847" y="269867"/>
                </a:lnTo>
                <a:close/>
                <a:moveTo>
                  <a:pt x="299240" y="268032"/>
                </a:moveTo>
                <a:lnTo>
                  <a:pt x="297798" y="268818"/>
                </a:lnTo>
                <a:lnTo>
                  <a:pt x="297799" y="268818"/>
                </a:lnTo>
                <a:lnTo>
                  <a:pt x="299240" y="268032"/>
                </a:lnTo>
                <a:close/>
                <a:moveTo>
                  <a:pt x="299482" y="267119"/>
                </a:moveTo>
                <a:lnTo>
                  <a:pt x="299503" y="267376"/>
                </a:lnTo>
                <a:lnTo>
                  <a:pt x="299418" y="267588"/>
                </a:lnTo>
                <a:lnTo>
                  <a:pt x="299503" y="267377"/>
                </a:lnTo>
                <a:close/>
                <a:moveTo>
                  <a:pt x="300765" y="261861"/>
                </a:moveTo>
                <a:lnTo>
                  <a:pt x="300945" y="262131"/>
                </a:lnTo>
                <a:lnTo>
                  <a:pt x="300945" y="262131"/>
                </a:lnTo>
                <a:close/>
                <a:moveTo>
                  <a:pt x="301189" y="259789"/>
                </a:moveTo>
                <a:lnTo>
                  <a:pt x="300945" y="260032"/>
                </a:lnTo>
                <a:lnTo>
                  <a:pt x="300945" y="260295"/>
                </a:lnTo>
                <a:lnTo>
                  <a:pt x="300683" y="261475"/>
                </a:lnTo>
                <a:lnTo>
                  <a:pt x="300683" y="261737"/>
                </a:lnTo>
                <a:lnTo>
                  <a:pt x="300683" y="261737"/>
                </a:lnTo>
                <a:lnTo>
                  <a:pt x="300683" y="261476"/>
                </a:lnTo>
                <a:lnTo>
                  <a:pt x="300945" y="260296"/>
                </a:lnTo>
                <a:lnTo>
                  <a:pt x="300945" y="260033"/>
                </a:lnTo>
                <a:close/>
                <a:moveTo>
                  <a:pt x="303699" y="256492"/>
                </a:moveTo>
                <a:lnTo>
                  <a:pt x="302781" y="257410"/>
                </a:lnTo>
                <a:lnTo>
                  <a:pt x="302135" y="258409"/>
                </a:lnTo>
                <a:lnTo>
                  <a:pt x="302781" y="257411"/>
                </a:lnTo>
                <a:lnTo>
                  <a:pt x="303699" y="256493"/>
                </a:lnTo>
                <a:close/>
                <a:moveTo>
                  <a:pt x="300945" y="251378"/>
                </a:moveTo>
                <a:lnTo>
                  <a:pt x="300509" y="251887"/>
                </a:lnTo>
                <a:lnTo>
                  <a:pt x="300945" y="251379"/>
                </a:lnTo>
                <a:close/>
                <a:moveTo>
                  <a:pt x="300945" y="249673"/>
                </a:moveTo>
                <a:lnTo>
                  <a:pt x="300945" y="250722"/>
                </a:lnTo>
                <a:lnTo>
                  <a:pt x="300683" y="251116"/>
                </a:lnTo>
                <a:lnTo>
                  <a:pt x="300683" y="251116"/>
                </a:lnTo>
                <a:lnTo>
                  <a:pt x="300945" y="250723"/>
                </a:lnTo>
                <a:lnTo>
                  <a:pt x="300945" y="249674"/>
                </a:lnTo>
                <a:close/>
                <a:moveTo>
                  <a:pt x="302092" y="246723"/>
                </a:moveTo>
                <a:lnTo>
                  <a:pt x="301994" y="246919"/>
                </a:lnTo>
                <a:lnTo>
                  <a:pt x="301339" y="247182"/>
                </a:lnTo>
                <a:lnTo>
                  <a:pt x="300945" y="247182"/>
                </a:lnTo>
                <a:lnTo>
                  <a:pt x="299896" y="247837"/>
                </a:lnTo>
                <a:lnTo>
                  <a:pt x="299896" y="247838"/>
                </a:lnTo>
                <a:lnTo>
                  <a:pt x="300945" y="247183"/>
                </a:lnTo>
                <a:lnTo>
                  <a:pt x="301338" y="247183"/>
                </a:lnTo>
                <a:lnTo>
                  <a:pt x="301994" y="246920"/>
                </a:lnTo>
                <a:close/>
                <a:moveTo>
                  <a:pt x="304879" y="242593"/>
                </a:moveTo>
                <a:lnTo>
                  <a:pt x="304486" y="243248"/>
                </a:lnTo>
                <a:lnTo>
                  <a:pt x="304486" y="243641"/>
                </a:lnTo>
                <a:lnTo>
                  <a:pt x="304486" y="244297"/>
                </a:lnTo>
                <a:lnTo>
                  <a:pt x="304486" y="245477"/>
                </a:lnTo>
                <a:lnTo>
                  <a:pt x="304486" y="246133"/>
                </a:lnTo>
                <a:lnTo>
                  <a:pt x="304486" y="246133"/>
                </a:lnTo>
                <a:lnTo>
                  <a:pt x="304486" y="245478"/>
                </a:lnTo>
                <a:lnTo>
                  <a:pt x="304486" y="244298"/>
                </a:lnTo>
                <a:lnTo>
                  <a:pt x="304486" y="243642"/>
                </a:lnTo>
                <a:lnTo>
                  <a:pt x="304486" y="243249"/>
                </a:lnTo>
                <a:lnTo>
                  <a:pt x="304879" y="242593"/>
                </a:lnTo>
                <a:close/>
                <a:moveTo>
                  <a:pt x="304486" y="241937"/>
                </a:moveTo>
                <a:lnTo>
                  <a:pt x="304486" y="242592"/>
                </a:lnTo>
                <a:lnTo>
                  <a:pt x="304486" y="242592"/>
                </a:lnTo>
                <a:lnTo>
                  <a:pt x="304486" y="241937"/>
                </a:lnTo>
                <a:close/>
                <a:moveTo>
                  <a:pt x="304486" y="240756"/>
                </a:moveTo>
                <a:lnTo>
                  <a:pt x="304879" y="241936"/>
                </a:lnTo>
                <a:lnTo>
                  <a:pt x="304879" y="241936"/>
                </a:lnTo>
                <a:lnTo>
                  <a:pt x="304486" y="240756"/>
                </a:lnTo>
                <a:lnTo>
                  <a:pt x="305141" y="240756"/>
                </a:lnTo>
                <a:lnTo>
                  <a:pt x="305141" y="240756"/>
                </a:lnTo>
                <a:close/>
                <a:moveTo>
                  <a:pt x="304466" y="237496"/>
                </a:moveTo>
                <a:lnTo>
                  <a:pt x="304486" y="237609"/>
                </a:lnTo>
                <a:lnTo>
                  <a:pt x="304879" y="238658"/>
                </a:lnTo>
                <a:lnTo>
                  <a:pt x="304486" y="238658"/>
                </a:lnTo>
                <a:lnTo>
                  <a:pt x="304879" y="240101"/>
                </a:lnTo>
                <a:lnTo>
                  <a:pt x="304879" y="240101"/>
                </a:lnTo>
                <a:lnTo>
                  <a:pt x="304486" y="238658"/>
                </a:lnTo>
                <a:lnTo>
                  <a:pt x="304879" y="238658"/>
                </a:lnTo>
                <a:lnTo>
                  <a:pt x="304486" y="237609"/>
                </a:lnTo>
                <a:close/>
                <a:moveTo>
                  <a:pt x="303699" y="234855"/>
                </a:moveTo>
                <a:lnTo>
                  <a:pt x="303712" y="234888"/>
                </a:lnTo>
                <a:lnTo>
                  <a:pt x="303699" y="234855"/>
                </a:lnTo>
                <a:close/>
                <a:moveTo>
                  <a:pt x="301601" y="234462"/>
                </a:moveTo>
                <a:lnTo>
                  <a:pt x="301601" y="234855"/>
                </a:lnTo>
                <a:lnTo>
                  <a:pt x="301601" y="234855"/>
                </a:lnTo>
                <a:lnTo>
                  <a:pt x="301601" y="234462"/>
                </a:lnTo>
                <a:close/>
                <a:moveTo>
                  <a:pt x="300701" y="233701"/>
                </a:moveTo>
                <a:lnTo>
                  <a:pt x="300945" y="234069"/>
                </a:lnTo>
                <a:lnTo>
                  <a:pt x="301339" y="234069"/>
                </a:lnTo>
                <a:lnTo>
                  <a:pt x="301338" y="234068"/>
                </a:lnTo>
                <a:lnTo>
                  <a:pt x="300945" y="234068"/>
                </a:lnTo>
                <a:close/>
                <a:moveTo>
                  <a:pt x="299896" y="232757"/>
                </a:moveTo>
                <a:lnTo>
                  <a:pt x="299896" y="233019"/>
                </a:lnTo>
                <a:lnTo>
                  <a:pt x="299896" y="233019"/>
                </a:lnTo>
                <a:lnTo>
                  <a:pt x="299896" y="232757"/>
                </a:lnTo>
                <a:close/>
                <a:moveTo>
                  <a:pt x="291504" y="226332"/>
                </a:moveTo>
                <a:lnTo>
                  <a:pt x="290979" y="227119"/>
                </a:lnTo>
                <a:lnTo>
                  <a:pt x="290979" y="227119"/>
                </a:lnTo>
                <a:lnTo>
                  <a:pt x="291504" y="226332"/>
                </a:lnTo>
                <a:close/>
                <a:moveTo>
                  <a:pt x="290972" y="225584"/>
                </a:moveTo>
                <a:lnTo>
                  <a:pt x="291504" y="225939"/>
                </a:lnTo>
                <a:lnTo>
                  <a:pt x="291504" y="225938"/>
                </a:lnTo>
                <a:close/>
                <a:moveTo>
                  <a:pt x="288947" y="224431"/>
                </a:moveTo>
                <a:lnTo>
                  <a:pt x="288881" y="224496"/>
                </a:lnTo>
                <a:lnTo>
                  <a:pt x="288881" y="224496"/>
                </a:lnTo>
                <a:close/>
                <a:moveTo>
                  <a:pt x="289930" y="223840"/>
                </a:moveTo>
                <a:lnTo>
                  <a:pt x="289537" y="224234"/>
                </a:lnTo>
                <a:lnTo>
                  <a:pt x="289144" y="224234"/>
                </a:lnTo>
                <a:lnTo>
                  <a:pt x="289144" y="224234"/>
                </a:lnTo>
                <a:lnTo>
                  <a:pt x="289537" y="224234"/>
                </a:lnTo>
                <a:lnTo>
                  <a:pt x="289930" y="223840"/>
                </a:lnTo>
                <a:lnTo>
                  <a:pt x="290323" y="223840"/>
                </a:lnTo>
                <a:lnTo>
                  <a:pt x="290323" y="223840"/>
                </a:lnTo>
                <a:close/>
                <a:moveTo>
                  <a:pt x="290324" y="223447"/>
                </a:moveTo>
                <a:lnTo>
                  <a:pt x="290324" y="223447"/>
                </a:lnTo>
                <a:lnTo>
                  <a:pt x="290717" y="223447"/>
                </a:lnTo>
                <a:lnTo>
                  <a:pt x="290717" y="223447"/>
                </a:lnTo>
                <a:close/>
                <a:moveTo>
                  <a:pt x="291766" y="220693"/>
                </a:moveTo>
                <a:lnTo>
                  <a:pt x="291504" y="220955"/>
                </a:lnTo>
                <a:lnTo>
                  <a:pt x="290717" y="220955"/>
                </a:lnTo>
                <a:lnTo>
                  <a:pt x="290717" y="220955"/>
                </a:lnTo>
                <a:lnTo>
                  <a:pt x="291504" y="220955"/>
                </a:lnTo>
                <a:lnTo>
                  <a:pt x="291766" y="220693"/>
                </a:lnTo>
                <a:close/>
                <a:moveTo>
                  <a:pt x="291766" y="219513"/>
                </a:moveTo>
                <a:lnTo>
                  <a:pt x="291504" y="220300"/>
                </a:lnTo>
                <a:lnTo>
                  <a:pt x="291504" y="220300"/>
                </a:lnTo>
                <a:lnTo>
                  <a:pt x="291766" y="219513"/>
                </a:lnTo>
                <a:close/>
                <a:moveTo>
                  <a:pt x="291509" y="217514"/>
                </a:moveTo>
                <a:lnTo>
                  <a:pt x="290979" y="217808"/>
                </a:lnTo>
                <a:lnTo>
                  <a:pt x="290979" y="217808"/>
                </a:lnTo>
                <a:close/>
                <a:moveTo>
                  <a:pt x="291766" y="215055"/>
                </a:moveTo>
                <a:lnTo>
                  <a:pt x="291504" y="215710"/>
                </a:lnTo>
                <a:lnTo>
                  <a:pt x="291504" y="215710"/>
                </a:lnTo>
                <a:lnTo>
                  <a:pt x="291766" y="215055"/>
                </a:lnTo>
                <a:close/>
                <a:moveTo>
                  <a:pt x="291578" y="212008"/>
                </a:moveTo>
                <a:lnTo>
                  <a:pt x="291504" y="212170"/>
                </a:lnTo>
                <a:lnTo>
                  <a:pt x="290979" y="212432"/>
                </a:lnTo>
                <a:lnTo>
                  <a:pt x="290980" y="212432"/>
                </a:lnTo>
                <a:lnTo>
                  <a:pt x="291504" y="212170"/>
                </a:lnTo>
                <a:close/>
                <a:moveTo>
                  <a:pt x="296687" y="206518"/>
                </a:moveTo>
                <a:lnTo>
                  <a:pt x="296618" y="206531"/>
                </a:lnTo>
                <a:lnTo>
                  <a:pt x="296618" y="206531"/>
                </a:lnTo>
                <a:close/>
                <a:moveTo>
                  <a:pt x="296356" y="206138"/>
                </a:moveTo>
                <a:lnTo>
                  <a:pt x="296356" y="206139"/>
                </a:lnTo>
                <a:lnTo>
                  <a:pt x="296586" y="206483"/>
                </a:lnTo>
                <a:close/>
                <a:moveTo>
                  <a:pt x="299896" y="204433"/>
                </a:moveTo>
                <a:lnTo>
                  <a:pt x="299896" y="205089"/>
                </a:lnTo>
                <a:lnTo>
                  <a:pt x="299945" y="205236"/>
                </a:lnTo>
                <a:lnTo>
                  <a:pt x="299896" y="205089"/>
                </a:lnTo>
                <a:lnTo>
                  <a:pt x="299896" y="204433"/>
                </a:lnTo>
                <a:close/>
                <a:moveTo>
                  <a:pt x="301466" y="203386"/>
                </a:moveTo>
                <a:lnTo>
                  <a:pt x="300945" y="203646"/>
                </a:lnTo>
                <a:lnTo>
                  <a:pt x="300945" y="203908"/>
                </a:lnTo>
                <a:lnTo>
                  <a:pt x="300847" y="203973"/>
                </a:lnTo>
                <a:lnTo>
                  <a:pt x="300945" y="203908"/>
                </a:lnTo>
                <a:lnTo>
                  <a:pt x="300945" y="203646"/>
                </a:lnTo>
                <a:close/>
                <a:moveTo>
                  <a:pt x="303043" y="196434"/>
                </a:moveTo>
                <a:lnTo>
                  <a:pt x="303043" y="196958"/>
                </a:lnTo>
                <a:lnTo>
                  <a:pt x="303437" y="197221"/>
                </a:lnTo>
                <a:lnTo>
                  <a:pt x="303699" y="198794"/>
                </a:lnTo>
                <a:lnTo>
                  <a:pt x="304486" y="199450"/>
                </a:lnTo>
                <a:lnTo>
                  <a:pt x="304568" y="199711"/>
                </a:lnTo>
                <a:lnTo>
                  <a:pt x="304486" y="199450"/>
                </a:lnTo>
                <a:lnTo>
                  <a:pt x="303699" y="198794"/>
                </a:lnTo>
                <a:lnTo>
                  <a:pt x="303437" y="197221"/>
                </a:lnTo>
                <a:lnTo>
                  <a:pt x="303043" y="196958"/>
                </a:lnTo>
                <a:lnTo>
                  <a:pt x="303043" y="196434"/>
                </a:lnTo>
                <a:close/>
                <a:moveTo>
                  <a:pt x="305065" y="195694"/>
                </a:moveTo>
                <a:lnTo>
                  <a:pt x="304879" y="195778"/>
                </a:lnTo>
                <a:lnTo>
                  <a:pt x="303437" y="196434"/>
                </a:lnTo>
                <a:lnTo>
                  <a:pt x="303437" y="196434"/>
                </a:lnTo>
                <a:lnTo>
                  <a:pt x="304879" y="195778"/>
                </a:lnTo>
                <a:close/>
                <a:moveTo>
                  <a:pt x="75400" y="0"/>
                </a:moveTo>
                <a:lnTo>
                  <a:pt x="76449" y="0"/>
                </a:lnTo>
                <a:lnTo>
                  <a:pt x="78154" y="2491"/>
                </a:lnTo>
                <a:lnTo>
                  <a:pt x="78679" y="2491"/>
                </a:lnTo>
                <a:lnTo>
                  <a:pt x="79334" y="3934"/>
                </a:lnTo>
                <a:lnTo>
                  <a:pt x="79596" y="2754"/>
                </a:lnTo>
                <a:lnTo>
                  <a:pt x="80383" y="2491"/>
                </a:lnTo>
                <a:lnTo>
                  <a:pt x="81039" y="2491"/>
                </a:lnTo>
                <a:lnTo>
                  <a:pt x="85760" y="6688"/>
                </a:lnTo>
                <a:lnTo>
                  <a:pt x="86809" y="7737"/>
                </a:lnTo>
                <a:lnTo>
                  <a:pt x="88251" y="7737"/>
                </a:lnTo>
                <a:lnTo>
                  <a:pt x="88251" y="8392"/>
                </a:lnTo>
                <a:lnTo>
                  <a:pt x="87595" y="9573"/>
                </a:lnTo>
                <a:lnTo>
                  <a:pt x="88251" y="10359"/>
                </a:lnTo>
                <a:lnTo>
                  <a:pt x="86415" y="10622"/>
                </a:lnTo>
                <a:lnTo>
                  <a:pt x="84973" y="11277"/>
                </a:lnTo>
                <a:lnTo>
                  <a:pt x="85366" y="13113"/>
                </a:lnTo>
                <a:lnTo>
                  <a:pt x="89694" y="17703"/>
                </a:lnTo>
                <a:lnTo>
                  <a:pt x="91398" y="19014"/>
                </a:lnTo>
                <a:lnTo>
                  <a:pt x="92710" y="20194"/>
                </a:lnTo>
                <a:lnTo>
                  <a:pt x="94152" y="21112"/>
                </a:lnTo>
                <a:lnTo>
                  <a:pt x="96250" y="21899"/>
                </a:lnTo>
                <a:lnTo>
                  <a:pt x="103069" y="20850"/>
                </a:lnTo>
                <a:lnTo>
                  <a:pt x="105167" y="21637"/>
                </a:lnTo>
                <a:lnTo>
                  <a:pt x="106872" y="21112"/>
                </a:lnTo>
                <a:lnTo>
                  <a:pt x="107658" y="21112"/>
                </a:lnTo>
                <a:lnTo>
                  <a:pt x="110412" y="21899"/>
                </a:lnTo>
                <a:lnTo>
                  <a:pt x="112641" y="22292"/>
                </a:lnTo>
                <a:lnTo>
                  <a:pt x="114084" y="21112"/>
                </a:lnTo>
                <a:lnTo>
                  <a:pt x="115526" y="19014"/>
                </a:lnTo>
                <a:lnTo>
                  <a:pt x="116575" y="18752"/>
                </a:lnTo>
                <a:lnTo>
                  <a:pt x="119067" y="19014"/>
                </a:lnTo>
                <a:lnTo>
                  <a:pt x="120509" y="20456"/>
                </a:lnTo>
                <a:lnTo>
                  <a:pt x="121952" y="20850"/>
                </a:lnTo>
                <a:lnTo>
                  <a:pt x="124705" y="22554"/>
                </a:lnTo>
                <a:lnTo>
                  <a:pt x="125755" y="23079"/>
                </a:lnTo>
                <a:lnTo>
                  <a:pt x="125492" y="23997"/>
                </a:lnTo>
                <a:lnTo>
                  <a:pt x="126148" y="25177"/>
                </a:lnTo>
                <a:lnTo>
                  <a:pt x="126410" y="26488"/>
                </a:lnTo>
                <a:lnTo>
                  <a:pt x="127197" y="31078"/>
                </a:lnTo>
                <a:lnTo>
                  <a:pt x="127590" y="31471"/>
                </a:lnTo>
                <a:lnTo>
                  <a:pt x="127853" y="33963"/>
                </a:lnTo>
                <a:lnTo>
                  <a:pt x="129295" y="33176"/>
                </a:lnTo>
                <a:lnTo>
                  <a:pt x="132836" y="32520"/>
                </a:lnTo>
                <a:lnTo>
                  <a:pt x="138212" y="32914"/>
                </a:lnTo>
                <a:lnTo>
                  <a:pt x="139654" y="33176"/>
                </a:lnTo>
                <a:lnTo>
                  <a:pt x="141752" y="33176"/>
                </a:lnTo>
                <a:lnTo>
                  <a:pt x="145031" y="34619"/>
                </a:lnTo>
                <a:lnTo>
                  <a:pt x="145949" y="35274"/>
                </a:lnTo>
                <a:lnTo>
                  <a:pt x="147129" y="36061"/>
                </a:lnTo>
                <a:lnTo>
                  <a:pt x="147785" y="37897"/>
                </a:lnTo>
                <a:lnTo>
                  <a:pt x="148047" y="40650"/>
                </a:lnTo>
                <a:lnTo>
                  <a:pt x="147785" y="42093"/>
                </a:lnTo>
                <a:lnTo>
                  <a:pt x="149883" y="43929"/>
                </a:lnTo>
                <a:lnTo>
                  <a:pt x="151325" y="42880"/>
                </a:lnTo>
                <a:lnTo>
                  <a:pt x="153817" y="42880"/>
                </a:lnTo>
                <a:lnTo>
                  <a:pt x="156964" y="43535"/>
                </a:lnTo>
                <a:lnTo>
                  <a:pt x="157357" y="43929"/>
                </a:lnTo>
                <a:lnTo>
                  <a:pt x="158013" y="44715"/>
                </a:lnTo>
                <a:lnTo>
                  <a:pt x="158406" y="44978"/>
                </a:lnTo>
                <a:lnTo>
                  <a:pt x="159193" y="45634"/>
                </a:lnTo>
                <a:lnTo>
                  <a:pt x="159849" y="45634"/>
                </a:lnTo>
                <a:lnTo>
                  <a:pt x="160898" y="46814"/>
                </a:lnTo>
                <a:lnTo>
                  <a:pt x="161553" y="47469"/>
                </a:lnTo>
                <a:lnTo>
                  <a:pt x="163389" y="47076"/>
                </a:lnTo>
                <a:lnTo>
                  <a:pt x="164438" y="48256"/>
                </a:lnTo>
                <a:lnTo>
                  <a:pt x="164832" y="49174"/>
                </a:lnTo>
                <a:lnTo>
                  <a:pt x="165094" y="50354"/>
                </a:lnTo>
                <a:lnTo>
                  <a:pt x="165487" y="51797"/>
                </a:lnTo>
                <a:lnTo>
                  <a:pt x="167192" y="52714"/>
                </a:lnTo>
                <a:lnTo>
                  <a:pt x="169028" y="52714"/>
                </a:lnTo>
                <a:lnTo>
                  <a:pt x="170077" y="52452"/>
                </a:lnTo>
                <a:lnTo>
                  <a:pt x="170077" y="53370"/>
                </a:lnTo>
                <a:lnTo>
                  <a:pt x="169290" y="53370"/>
                </a:lnTo>
                <a:lnTo>
                  <a:pt x="169683" y="53895"/>
                </a:lnTo>
                <a:lnTo>
                  <a:pt x="167848" y="54157"/>
                </a:lnTo>
                <a:lnTo>
                  <a:pt x="167585" y="55993"/>
                </a:lnTo>
                <a:lnTo>
                  <a:pt x="168634" y="56255"/>
                </a:lnTo>
                <a:lnTo>
                  <a:pt x="169028" y="57435"/>
                </a:lnTo>
                <a:lnTo>
                  <a:pt x="167585" y="57698"/>
                </a:lnTo>
                <a:lnTo>
                  <a:pt x="167848" y="59140"/>
                </a:lnTo>
                <a:lnTo>
                  <a:pt x="168372" y="60189"/>
                </a:lnTo>
                <a:lnTo>
                  <a:pt x="170470" y="60189"/>
                </a:lnTo>
                <a:lnTo>
                  <a:pt x="171126" y="61238"/>
                </a:lnTo>
                <a:lnTo>
                  <a:pt x="172306" y="61631"/>
                </a:lnTo>
                <a:lnTo>
                  <a:pt x="174666" y="61238"/>
                </a:lnTo>
                <a:lnTo>
                  <a:pt x="175453" y="61631"/>
                </a:lnTo>
                <a:lnTo>
                  <a:pt x="175453" y="61894"/>
                </a:lnTo>
                <a:lnTo>
                  <a:pt x="175847" y="61894"/>
                </a:lnTo>
                <a:lnTo>
                  <a:pt x="177945" y="60976"/>
                </a:lnTo>
                <a:lnTo>
                  <a:pt x="178207" y="61631"/>
                </a:lnTo>
                <a:lnTo>
                  <a:pt x="178994" y="61631"/>
                </a:lnTo>
                <a:lnTo>
                  <a:pt x="181092" y="61238"/>
                </a:lnTo>
                <a:lnTo>
                  <a:pt x="181747" y="61238"/>
                </a:lnTo>
                <a:lnTo>
                  <a:pt x="183583" y="60976"/>
                </a:lnTo>
                <a:lnTo>
                  <a:pt x="185681" y="59796"/>
                </a:lnTo>
                <a:lnTo>
                  <a:pt x="187911" y="58353"/>
                </a:lnTo>
                <a:lnTo>
                  <a:pt x="188828" y="58353"/>
                </a:lnTo>
                <a:lnTo>
                  <a:pt x="190009" y="57698"/>
                </a:lnTo>
                <a:lnTo>
                  <a:pt x="190664" y="58091"/>
                </a:lnTo>
                <a:lnTo>
                  <a:pt x="191713" y="58353"/>
                </a:lnTo>
                <a:lnTo>
                  <a:pt x="192107" y="58353"/>
                </a:lnTo>
                <a:lnTo>
                  <a:pt x="192107" y="57698"/>
                </a:lnTo>
                <a:lnTo>
                  <a:pt x="192369" y="58091"/>
                </a:lnTo>
                <a:lnTo>
                  <a:pt x="199450" y="57042"/>
                </a:lnTo>
                <a:lnTo>
                  <a:pt x="202073" y="55337"/>
                </a:lnTo>
                <a:lnTo>
                  <a:pt x="203122" y="55599"/>
                </a:lnTo>
                <a:lnTo>
                  <a:pt x="203909" y="56648"/>
                </a:lnTo>
                <a:lnTo>
                  <a:pt x="203909" y="57042"/>
                </a:lnTo>
                <a:lnTo>
                  <a:pt x="203384" y="58353"/>
                </a:lnTo>
                <a:lnTo>
                  <a:pt x="204826" y="58747"/>
                </a:lnTo>
                <a:lnTo>
                  <a:pt x="206662" y="60451"/>
                </a:lnTo>
                <a:lnTo>
                  <a:pt x="213743" y="66221"/>
                </a:lnTo>
                <a:lnTo>
                  <a:pt x="214399" y="67270"/>
                </a:lnTo>
                <a:lnTo>
                  <a:pt x="215841" y="68057"/>
                </a:lnTo>
                <a:lnTo>
                  <a:pt x="217284" y="69499"/>
                </a:lnTo>
                <a:lnTo>
                  <a:pt x="218333" y="68712"/>
                </a:lnTo>
                <a:lnTo>
                  <a:pt x="219382" y="70811"/>
                </a:lnTo>
                <a:lnTo>
                  <a:pt x="220824" y="69499"/>
                </a:lnTo>
                <a:lnTo>
                  <a:pt x="220431" y="68057"/>
                </a:lnTo>
                <a:lnTo>
                  <a:pt x="222529" y="67270"/>
                </a:lnTo>
                <a:lnTo>
                  <a:pt x="222529" y="68057"/>
                </a:lnTo>
                <a:lnTo>
                  <a:pt x="222922" y="68057"/>
                </a:lnTo>
                <a:lnTo>
                  <a:pt x="224365" y="67532"/>
                </a:lnTo>
                <a:lnTo>
                  <a:pt x="225021" y="68975"/>
                </a:lnTo>
                <a:lnTo>
                  <a:pt x="225414" y="68712"/>
                </a:lnTo>
                <a:lnTo>
                  <a:pt x="226070" y="68057"/>
                </a:lnTo>
                <a:lnTo>
                  <a:pt x="225807" y="67532"/>
                </a:lnTo>
                <a:lnTo>
                  <a:pt x="226463" y="67270"/>
                </a:lnTo>
                <a:lnTo>
                  <a:pt x="226463" y="66221"/>
                </a:lnTo>
                <a:lnTo>
                  <a:pt x="226725" y="65828"/>
                </a:lnTo>
                <a:lnTo>
                  <a:pt x="226725" y="65434"/>
                </a:lnTo>
                <a:lnTo>
                  <a:pt x="227250" y="65434"/>
                </a:lnTo>
                <a:lnTo>
                  <a:pt x="227512" y="65434"/>
                </a:lnTo>
                <a:lnTo>
                  <a:pt x="227905" y="64123"/>
                </a:lnTo>
                <a:lnTo>
                  <a:pt x="231446" y="65434"/>
                </a:lnTo>
                <a:lnTo>
                  <a:pt x="233937" y="65434"/>
                </a:lnTo>
                <a:lnTo>
                  <a:pt x="233937" y="68712"/>
                </a:lnTo>
                <a:lnTo>
                  <a:pt x="234724" y="68712"/>
                </a:lnTo>
                <a:lnTo>
                  <a:pt x="236167" y="68057"/>
                </a:lnTo>
                <a:lnTo>
                  <a:pt x="236167" y="68319"/>
                </a:lnTo>
                <a:lnTo>
                  <a:pt x="237085" y="68319"/>
                </a:lnTo>
                <a:lnTo>
                  <a:pt x="238920" y="67532"/>
                </a:lnTo>
                <a:lnTo>
                  <a:pt x="238527" y="67270"/>
                </a:lnTo>
                <a:lnTo>
                  <a:pt x="242723" y="66221"/>
                </a:lnTo>
                <a:lnTo>
                  <a:pt x="244559" y="66877"/>
                </a:lnTo>
                <a:lnTo>
                  <a:pt x="248100" y="69499"/>
                </a:lnTo>
                <a:lnTo>
                  <a:pt x="250985" y="71860"/>
                </a:lnTo>
                <a:lnTo>
                  <a:pt x="253738" y="75400"/>
                </a:lnTo>
                <a:lnTo>
                  <a:pt x="254787" y="79334"/>
                </a:lnTo>
                <a:lnTo>
                  <a:pt x="258066" y="78679"/>
                </a:lnTo>
                <a:lnTo>
                  <a:pt x="258721" y="78941"/>
                </a:lnTo>
                <a:lnTo>
                  <a:pt x="265147" y="79334"/>
                </a:lnTo>
                <a:lnTo>
                  <a:pt x="265540" y="78679"/>
                </a:lnTo>
                <a:lnTo>
                  <a:pt x="268687" y="77498"/>
                </a:lnTo>
                <a:lnTo>
                  <a:pt x="270523" y="78154"/>
                </a:lnTo>
                <a:lnTo>
                  <a:pt x="270523" y="77892"/>
                </a:lnTo>
                <a:lnTo>
                  <a:pt x="270785" y="77892"/>
                </a:lnTo>
                <a:lnTo>
                  <a:pt x="270785" y="78941"/>
                </a:lnTo>
                <a:lnTo>
                  <a:pt x="270130" y="80252"/>
                </a:lnTo>
                <a:lnTo>
                  <a:pt x="268425" y="81039"/>
                </a:lnTo>
                <a:lnTo>
                  <a:pt x="268687" y="81695"/>
                </a:lnTo>
                <a:lnTo>
                  <a:pt x="268687" y="82481"/>
                </a:lnTo>
                <a:lnTo>
                  <a:pt x="268425" y="82481"/>
                </a:lnTo>
                <a:lnTo>
                  <a:pt x="273670" y="84579"/>
                </a:lnTo>
                <a:lnTo>
                  <a:pt x="274981" y="84579"/>
                </a:lnTo>
                <a:lnTo>
                  <a:pt x="279964" y="84317"/>
                </a:lnTo>
                <a:lnTo>
                  <a:pt x="280358" y="83924"/>
                </a:lnTo>
                <a:lnTo>
                  <a:pt x="282063" y="84317"/>
                </a:lnTo>
                <a:lnTo>
                  <a:pt x="283243" y="82875"/>
                </a:lnTo>
                <a:lnTo>
                  <a:pt x="282849" y="81695"/>
                </a:lnTo>
                <a:lnTo>
                  <a:pt x="284685" y="81039"/>
                </a:lnTo>
                <a:lnTo>
                  <a:pt x="285603" y="81039"/>
                </a:lnTo>
                <a:lnTo>
                  <a:pt x="286390" y="80776"/>
                </a:lnTo>
                <a:lnTo>
                  <a:pt x="286783" y="80776"/>
                </a:lnTo>
                <a:lnTo>
                  <a:pt x="287046" y="81695"/>
                </a:lnTo>
                <a:lnTo>
                  <a:pt x="288226" y="82481"/>
                </a:lnTo>
                <a:lnTo>
                  <a:pt x="288488" y="83530"/>
                </a:lnTo>
                <a:lnTo>
                  <a:pt x="290324" y="86677"/>
                </a:lnTo>
                <a:lnTo>
                  <a:pt x="289930" y="87333"/>
                </a:lnTo>
                <a:lnTo>
                  <a:pt x="290324" y="88775"/>
                </a:lnTo>
                <a:lnTo>
                  <a:pt x="289930" y="90218"/>
                </a:lnTo>
                <a:lnTo>
                  <a:pt x="290324" y="91398"/>
                </a:lnTo>
                <a:lnTo>
                  <a:pt x="290979" y="94152"/>
                </a:lnTo>
                <a:lnTo>
                  <a:pt x="290717" y="95594"/>
                </a:lnTo>
                <a:lnTo>
                  <a:pt x="290979" y="97430"/>
                </a:lnTo>
                <a:lnTo>
                  <a:pt x="290979" y="98086"/>
                </a:lnTo>
                <a:lnTo>
                  <a:pt x="295307" y="97430"/>
                </a:lnTo>
                <a:lnTo>
                  <a:pt x="296356" y="96774"/>
                </a:lnTo>
                <a:lnTo>
                  <a:pt x="297798" y="97430"/>
                </a:lnTo>
                <a:lnTo>
                  <a:pt x="299503" y="100315"/>
                </a:lnTo>
                <a:lnTo>
                  <a:pt x="301339" y="100971"/>
                </a:lnTo>
                <a:lnTo>
                  <a:pt x="305142" y="99790"/>
                </a:lnTo>
                <a:lnTo>
                  <a:pt x="307240" y="100577"/>
                </a:lnTo>
                <a:lnTo>
                  <a:pt x="307240" y="101233"/>
                </a:lnTo>
                <a:lnTo>
                  <a:pt x="307764" y="103462"/>
                </a:lnTo>
                <a:lnTo>
                  <a:pt x="310125" y="108052"/>
                </a:lnTo>
                <a:lnTo>
                  <a:pt x="311960" y="107396"/>
                </a:lnTo>
                <a:lnTo>
                  <a:pt x="312616" y="106216"/>
                </a:lnTo>
                <a:lnTo>
                  <a:pt x="314321" y="105167"/>
                </a:lnTo>
                <a:lnTo>
                  <a:pt x="315108" y="104511"/>
                </a:lnTo>
                <a:lnTo>
                  <a:pt x="315108" y="104773"/>
                </a:lnTo>
                <a:lnTo>
                  <a:pt x="317861" y="104118"/>
                </a:lnTo>
                <a:lnTo>
                  <a:pt x="318386" y="104773"/>
                </a:lnTo>
                <a:lnTo>
                  <a:pt x="319697" y="104773"/>
                </a:lnTo>
                <a:lnTo>
                  <a:pt x="320222" y="105167"/>
                </a:lnTo>
                <a:lnTo>
                  <a:pt x="320484" y="106216"/>
                </a:lnTo>
                <a:lnTo>
                  <a:pt x="320877" y="106872"/>
                </a:lnTo>
                <a:lnTo>
                  <a:pt x="321140" y="106872"/>
                </a:lnTo>
                <a:lnTo>
                  <a:pt x="321140" y="107396"/>
                </a:lnTo>
                <a:lnTo>
                  <a:pt x="321140" y="108052"/>
                </a:lnTo>
                <a:lnTo>
                  <a:pt x="321140" y="108839"/>
                </a:lnTo>
                <a:lnTo>
                  <a:pt x="323238" y="108052"/>
                </a:lnTo>
                <a:lnTo>
                  <a:pt x="324024" y="107396"/>
                </a:lnTo>
                <a:lnTo>
                  <a:pt x="327565" y="105167"/>
                </a:lnTo>
                <a:lnTo>
                  <a:pt x="331105" y="104118"/>
                </a:lnTo>
                <a:lnTo>
                  <a:pt x="340022" y="99528"/>
                </a:lnTo>
                <a:lnTo>
                  <a:pt x="341727" y="101758"/>
                </a:lnTo>
                <a:lnTo>
                  <a:pt x="344874" y="106872"/>
                </a:lnTo>
                <a:lnTo>
                  <a:pt x="344874" y="108314"/>
                </a:lnTo>
                <a:lnTo>
                  <a:pt x="343825" y="108839"/>
                </a:lnTo>
                <a:lnTo>
                  <a:pt x="343563" y="109757"/>
                </a:lnTo>
                <a:lnTo>
                  <a:pt x="345268" y="113035"/>
                </a:lnTo>
                <a:lnTo>
                  <a:pt x="346317" y="113953"/>
                </a:lnTo>
                <a:lnTo>
                  <a:pt x="345661" y="113953"/>
                </a:lnTo>
                <a:lnTo>
                  <a:pt x="348021" y="115133"/>
                </a:lnTo>
                <a:lnTo>
                  <a:pt x="349202" y="115395"/>
                </a:lnTo>
                <a:lnTo>
                  <a:pt x="350251" y="117493"/>
                </a:lnTo>
                <a:lnTo>
                  <a:pt x="348808" y="117887"/>
                </a:lnTo>
                <a:lnTo>
                  <a:pt x="348415" y="124574"/>
                </a:lnTo>
                <a:lnTo>
                  <a:pt x="346579" y="124968"/>
                </a:lnTo>
                <a:lnTo>
                  <a:pt x="344219" y="125361"/>
                </a:lnTo>
                <a:lnTo>
                  <a:pt x="340940" y="125755"/>
                </a:lnTo>
                <a:lnTo>
                  <a:pt x="340285" y="129951"/>
                </a:lnTo>
                <a:lnTo>
                  <a:pt x="340678" y="132835"/>
                </a:lnTo>
                <a:lnTo>
                  <a:pt x="340285" y="133491"/>
                </a:lnTo>
                <a:lnTo>
                  <a:pt x="340285" y="135196"/>
                </a:lnTo>
                <a:lnTo>
                  <a:pt x="339498" y="138474"/>
                </a:lnTo>
                <a:lnTo>
                  <a:pt x="339236" y="139130"/>
                </a:lnTo>
                <a:lnTo>
                  <a:pt x="337137" y="138474"/>
                </a:lnTo>
                <a:lnTo>
                  <a:pt x="336482" y="139130"/>
                </a:lnTo>
                <a:lnTo>
                  <a:pt x="335695" y="139392"/>
                </a:lnTo>
                <a:lnTo>
                  <a:pt x="335302" y="139917"/>
                </a:lnTo>
                <a:lnTo>
                  <a:pt x="335302" y="140572"/>
                </a:lnTo>
                <a:lnTo>
                  <a:pt x="336482" y="140834"/>
                </a:lnTo>
                <a:lnTo>
                  <a:pt x="336482" y="141359"/>
                </a:lnTo>
                <a:lnTo>
                  <a:pt x="337400" y="141621"/>
                </a:lnTo>
                <a:lnTo>
                  <a:pt x="337137" y="142015"/>
                </a:lnTo>
                <a:lnTo>
                  <a:pt x="336744" y="142015"/>
                </a:lnTo>
                <a:lnTo>
                  <a:pt x="335957" y="142015"/>
                </a:lnTo>
                <a:lnTo>
                  <a:pt x="335695" y="142670"/>
                </a:lnTo>
                <a:lnTo>
                  <a:pt x="335302" y="143064"/>
                </a:lnTo>
                <a:lnTo>
                  <a:pt x="335302" y="143457"/>
                </a:lnTo>
                <a:lnTo>
                  <a:pt x="335695" y="144113"/>
                </a:lnTo>
                <a:lnTo>
                  <a:pt x="335695" y="144375"/>
                </a:lnTo>
                <a:lnTo>
                  <a:pt x="335302" y="144768"/>
                </a:lnTo>
                <a:lnTo>
                  <a:pt x="335302" y="145555"/>
                </a:lnTo>
                <a:lnTo>
                  <a:pt x="335039" y="145555"/>
                </a:lnTo>
                <a:lnTo>
                  <a:pt x="335039" y="146735"/>
                </a:lnTo>
                <a:lnTo>
                  <a:pt x="334253" y="146211"/>
                </a:lnTo>
                <a:lnTo>
                  <a:pt x="334253" y="146735"/>
                </a:lnTo>
                <a:lnTo>
                  <a:pt x="334253" y="146998"/>
                </a:lnTo>
                <a:lnTo>
                  <a:pt x="334253" y="148047"/>
                </a:lnTo>
                <a:lnTo>
                  <a:pt x="333859" y="148047"/>
                </a:lnTo>
                <a:lnTo>
                  <a:pt x="332417" y="150932"/>
                </a:lnTo>
                <a:lnTo>
                  <a:pt x="332417" y="152374"/>
                </a:lnTo>
                <a:lnTo>
                  <a:pt x="334646" y="152374"/>
                </a:lnTo>
                <a:lnTo>
                  <a:pt x="334253" y="154734"/>
                </a:lnTo>
                <a:lnTo>
                  <a:pt x="335039" y="155521"/>
                </a:lnTo>
                <a:lnTo>
                  <a:pt x="334253" y="156570"/>
                </a:lnTo>
                <a:lnTo>
                  <a:pt x="335039" y="157619"/>
                </a:lnTo>
                <a:lnTo>
                  <a:pt x="335039" y="160373"/>
                </a:lnTo>
                <a:lnTo>
                  <a:pt x="334646" y="161160"/>
                </a:lnTo>
                <a:lnTo>
                  <a:pt x="335039" y="162209"/>
                </a:lnTo>
                <a:lnTo>
                  <a:pt x="334253" y="162996"/>
                </a:lnTo>
                <a:lnTo>
                  <a:pt x="322975" y="164700"/>
                </a:lnTo>
                <a:lnTo>
                  <a:pt x="322975" y="165094"/>
                </a:lnTo>
                <a:lnTo>
                  <a:pt x="322320" y="165356"/>
                </a:lnTo>
                <a:lnTo>
                  <a:pt x="322320" y="165749"/>
                </a:lnTo>
                <a:lnTo>
                  <a:pt x="322975" y="167979"/>
                </a:lnTo>
                <a:lnTo>
                  <a:pt x="324024" y="169552"/>
                </a:lnTo>
                <a:lnTo>
                  <a:pt x="322975" y="171388"/>
                </a:lnTo>
                <a:lnTo>
                  <a:pt x="321140" y="173617"/>
                </a:lnTo>
                <a:lnTo>
                  <a:pt x="321140" y="174535"/>
                </a:lnTo>
                <a:lnTo>
                  <a:pt x="318386" y="175322"/>
                </a:lnTo>
                <a:lnTo>
                  <a:pt x="318648" y="176371"/>
                </a:lnTo>
                <a:lnTo>
                  <a:pt x="317206" y="176371"/>
                </a:lnTo>
                <a:lnTo>
                  <a:pt x="317206" y="177420"/>
                </a:lnTo>
                <a:lnTo>
                  <a:pt x="316550" y="177420"/>
                </a:lnTo>
                <a:lnTo>
                  <a:pt x="316550" y="177813"/>
                </a:lnTo>
                <a:lnTo>
                  <a:pt x="316550" y="178469"/>
                </a:lnTo>
                <a:lnTo>
                  <a:pt x="316550" y="178731"/>
                </a:lnTo>
                <a:lnTo>
                  <a:pt x="316943" y="179256"/>
                </a:lnTo>
                <a:lnTo>
                  <a:pt x="318648" y="180961"/>
                </a:lnTo>
                <a:lnTo>
                  <a:pt x="319041" y="180961"/>
                </a:lnTo>
                <a:lnTo>
                  <a:pt x="320222" y="181616"/>
                </a:lnTo>
                <a:lnTo>
                  <a:pt x="321533" y="184108"/>
                </a:lnTo>
                <a:lnTo>
                  <a:pt x="321533" y="184501"/>
                </a:lnTo>
                <a:lnTo>
                  <a:pt x="320877" y="184894"/>
                </a:lnTo>
                <a:lnTo>
                  <a:pt x="320484" y="185157"/>
                </a:lnTo>
                <a:lnTo>
                  <a:pt x="320222" y="185812"/>
                </a:lnTo>
                <a:lnTo>
                  <a:pt x="319697" y="186337"/>
                </a:lnTo>
                <a:lnTo>
                  <a:pt x="319304" y="186993"/>
                </a:lnTo>
                <a:lnTo>
                  <a:pt x="319304" y="187255"/>
                </a:lnTo>
                <a:lnTo>
                  <a:pt x="319304" y="187779"/>
                </a:lnTo>
                <a:lnTo>
                  <a:pt x="319304" y="188042"/>
                </a:lnTo>
                <a:lnTo>
                  <a:pt x="319041" y="188042"/>
                </a:lnTo>
                <a:lnTo>
                  <a:pt x="318386" y="188435"/>
                </a:lnTo>
                <a:lnTo>
                  <a:pt x="317861" y="189091"/>
                </a:lnTo>
                <a:lnTo>
                  <a:pt x="317599" y="189091"/>
                </a:lnTo>
                <a:lnTo>
                  <a:pt x="316943" y="189484"/>
                </a:lnTo>
                <a:lnTo>
                  <a:pt x="316550" y="189484"/>
                </a:lnTo>
                <a:lnTo>
                  <a:pt x="315763" y="189878"/>
                </a:lnTo>
                <a:lnTo>
                  <a:pt x="315763" y="190533"/>
                </a:lnTo>
                <a:lnTo>
                  <a:pt x="315501" y="190533"/>
                </a:lnTo>
                <a:lnTo>
                  <a:pt x="315108" y="190533"/>
                </a:lnTo>
                <a:lnTo>
                  <a:pt x="315108" y="190795"/>
                </a:lnTo>
                <a:lnTo>
                  <a:pt x="314845" y="190795"/>
                </a:lnTo>
                <a:lnTo>
                  <a:pt x="314321" y="191189"/>
                </a:lnTo>
                <a:lnTo>
                  <a:pt x="314058" y="191189"/>
                </a:lnTo>
                <a:lnTo>
                  <a:pt x="313009" y="192238"/>
                </a:lnTo>
                <a:lnTo>
                  <a:pt x="312223" y="191976"/>
                </a:lnTo>
                <a:lnTo>
                  <a:pt x="311960" y="192238"/>
                </a:lnTo>
                <a:lnTo>
                  <a:pt x="311567" y="192631"/>
                </a:lnTo>
                <a:lnTo>
                  <a:pt x="310518" y="192893"/>
                </a:lnTo>
                <a:lnTo>
                  <a:pt x="310125" y="192893"/>
                </a:lnTo>
                <a:lnTo>
                  <a:pt x="309469" y="193418"/>
                </a:lnTo>
                <a:lnTo>
                  <a:pt x="307764" y="194860"/>
                </a:lnTo>
                <a:lnTo>
                  <a:pt x="307578" y="194894"/>
                </a:lnTo>
                <a:lnTo>
                  <a:pt x="307764" y="194860"/>
                </a:lnTo>
                <a:lnTo>
                  <a:pt x="309469" y="193418"/>
                </a:lnTo>
                <a:lnTo>
                  <a:pt x="310124" y="194336"/>
                </a:lnTo>
                <a:lnTo>
                  <a:pt x="310518" y="194336"/>
                </a:lnTo>
                <a:lnTo>
                  <a:pt x="310780" y="194860"/>
                </a:lnTo>
                <a:lnTo>
                  <a:pt x="311304" y="195516"/>
                </a:lnTo>
                <a:lnTo>
                  <a:pt x="313009" y="195778"/>
                </a:lnTo>
                <a:lnTo>
                  <a:pt x="313665" y="196434"/>
                </a:lnTo>
                <a:lnTo>
                  <a:pt x="313665" y="196958"/>
                </a:lnTo>
                <a:lnTo>
                  <a:pt x="314320" y="197614"/>
                </a:lnTo>
                <a:lnTo>
                  <a:pt x="314320" y="197876"/>
                </a:lnTo>
                <a:lnTo>
                  <a:pt x="314845" y="198270"/>
                </a:lnTo>
                <a:lnTo>
                  <a:pt x="315107" y="198794"/>
                </a:lnTo>
                <a:lnTo>
                  <a:pt x="315763" y="199057"/>
                </a:lnTo>
                <a:lnTo>
                  <a:pt x="316156" y="198794"/>
                </a:lnTo>
                <a:lnTo>
                  <a:pt x="317861" y="200499"/>
                </a:lnTo>
                <a:lnTo>
                  <a:pt x="318385" y="200499"/>
                </a:lnTo>
                <a:lnTo>
                  <a:pt x="319041" y="200892"/>
                </a:lnTo>
                <a:lnTo>
                  <a:pt x="319303" y="200499"/>
                </a:lnTo>
                <a:lnTo>
                  <a:pt x="319697" y="200892"/>
                </a:lnTo>
                <a:lnTo>
                  <a:pt x="320877" y="200892"/>
                </a:lnTo>
                <a:lnTo>
                  <a:pt x="321926" y="200892"/>
                </a:lnTo>
                <a:lnTo>
                  <a:pt x="321926" y="201155"/>
                </a:lnTo>
                <a:lnTo>
                  <a:pt x="321926" y="201810"/>
                </a:lnTo>
                <a:lnTo>
                  <a:pt x="321533" y="202991"/>
                </a:lnTo>
                <a:lnTo>
                  <a:pt x="318648" y="206793"/>
                </a:lnTo>
                <a:lnTo>
                  <a:pt x="322319" y="210071"/>
                </a:lnTo>
                <a:lnTo>
                  <a:pt x="325073" y="214268"/>
                </a:lnTo>
                <a:lnTo>
                  <a:pt x="325335" y="217153"/>
                </a:lnTo>
                <a:lnTo>
                  <a:pt x="325335" y="217808"/>
                </a:lnTo>
                <a:lnTo>
                  <a:pt x="326122" y="217415"/>
                </a:lnTo>
                <a:lnTo>
                  <a:pt x="327302" y="218070"/>
                </a:lnTo>
                <a:lnTo>
                  <a:pt x="327565" y="218857"/>
                </a:lnTo>
                <a:lnTo>
                  <a:pt x="327565" y="223840"/>
                </a:lnTo>
                <a:lnTo>
                  <a:pt x="330318" y="226332"/>
                </a:lnTo>
                <a:lnTo>
                  <a:pt x="330318" y="228037"/>
                </a:lnTo>
                <a:lnTo>
                  <a:pt x="330318" y="230528"/>
                </a:lnTo>
                <a:lnTo>
                  <a:pt x="332416" y="232233"/>
                </a:lnTo>
                <a:lnTo>
                  <a:pt x="332941" y="232757"/>
                </a:lnTo>
                <a:lnTo>
                  <a:pt x="332416" y="233019"/>
                </a:lnTo>
                <a:lnTo>
                  <a:pt x="332416" y="233413"/>
                </a:lnTo>
                <a:lnTo>
                  <a:pt x="332941" y="233675"/>
                </a:lnTo>
                <a:lnTo>
                  <a:pt x="333597" y="234068"/>
                </a:lnTo>
                <a:lnTo>
                  <a:pt x="333597" y="234462"/>
                </a:lnTo>
                <a:lnTo>
                  <a:pt x="335039" y="236560"/>
                </a:lnTo>
                <a:lnTo>
                  <a:pt x="335039" y="237216"/>
                </a:lnTo>
                <a:lnTo>
                  <a:pt x="335039" y="238396"/>
                </a:lnTo>
                <a:lnTo>
                  <a:pt x="335957" y="238658"/>
                </a:lnTo>
                <a:lnTo>
                  <a:pt x="337137" y="238658"/>
                </a:lnTo>
                <a:lnTo>
                  <a:pt x="340679" y="237871"/>
                </a:lnTo>
                <a:lnTo>
                  <a:pt x="341728" y="237609"/>
                </a:lnTo>
                <a:lnTo>
                  <a:pt x="342121" y="238396"/>
                </a:lnTo>
                <a:lnTo>
                  <a:pt x="342383" y="238658"/>
                </a:lnTo>
                <a:lnTo>
                  <a:pt x="342121" y="238658"/>
                </a:lnTo>
                <a:lnTo>
                  <a:pt x="342121" y="239052"/>
                </a:lnTo>
                <a:lnTo>
                  <a:pt x="342121" y="240101"/>
                </a:lnTo>
                <a:lnTo>
                  <a:pt x="342383" y="240101"/>
                </a:lnTo>
                <a:lnTo>
                  <a:pt x="342777" y="239838"/>
                </a:lnTo>
                <a:lnTo>
                  <a:pt x="343039" y="240494"/>
                </a:lnTo>
                <a:lnTo>
                  <a:pt x="342777" y="240756"/>
                </a:lnTo>
                <a:lnTo>
                  <a:pt x="342121" y="241150"/>
                </a:lnTo>
                <a:lnTo>
                  <a:pt x="342121" y="241543"/>
                </a:lnTo>
                <a:lnTo>
                  <a:pt x="343039" y="241543"/>
                </a:lnTo>
                <a:lnTo>
                  <a:pt x="344481" y="241150"/>
                </a:lnTo>
                <a:lnTo>
                  <a:pt x="344875" y="241150"/>
                </a:lnTo>
                <a:lnTo>
                  <a:pt x="346580" y="241150"/>
                </a:lnTo>
                <a:lnTo>
                  <a:pt x="347104" y="241150"/>
                </a:lnTo>
                <a:lnTo>
                  <a:pt x="347366" y="240756"/>
                </a:lnTo>
                <a:lnTo>
                  <a:pt x="347760" y="240756"/>
                </a:lnTo>
                <a:lnTo>
                  <a:pt x="348809" y="240494"/>
                </a:lnTo>
                <a:lnTo>
                  <a:pt x="351038" y="239314"/>
                </a:lnTo>
                <a:lnTo>
                  <a:pt x="351956" y="239052"/>
                </a:lnTo>
                <a:lnTo>
                  <a:pt x="352480" y="239052"/>
                </a:lnTo>
                <a:lnTo>
                  <a:pt x="354841" y="238658"/>
                </a:lnTo>
                <a:lnTo>
                  <a:pt x="358775" y="237871"/>
                </a:lnTo>
                <a:lnTo>
                  <a:pt x="359037" y="237609"/>
                </a:lnTo>
                <a:lnTo>
                  <a:pt x="359824" y="237609"/>
                </a:lnTo>
                <a:lnTo>
                  <a:pt x="363364" y="235511"/>
                </a:lnTo>
                <a:lnTo>
                  <a:pt x="363102" y="234462"/>
                </a:lnTo>
                <a:lnTo>
                  <a:pt x="363102" y="233413"/>
                </a:lnTo>
                <a:lnTo>
                  <a:pt x="364676" y="230528"/>
                </a:lnTo>
                <a:lnTo>
                  <a:pt x="365200" y="229872"/>
                </a:lnTo>
                <a:lnTo>
                  <a:pt x="365200" y="229479"/>
                </a:lnTo>
                <a:lnTo>
                  <a:pt x="365462" y="229217"/>
                </a:lnTo>
                <a:lnTo>
                  <a:pt x="366118" y="227774"/>
                </a:lnTo>
                <a:lnTo>
                  <a:pt x="366511" y="227774"/>
                </a:lnTo>
                <a:lnTo>
                  <a:pt x="366511" y="223447"/>
                </a:lnTo>
                <a:lnTo>
                  <a:pt x="366511" y="223054"/>
                </a:lnTo>
                <a:lnTo>
                  <a:pt x="367298" y="222398"/>
                </a:lnTo>
                <a:lnTo>
                  <a:pt x="367298" y="222791"/>
                </a:lnTo>
                <a:lnTo>
                  <a:pt x="367561" y="222398"/>
                </a:lnTo>
                <a:lnTo>
                  <a:pt x="367954" y="222398"/>
                </a:lnTo>
                <a:lnTo>
                  <a:pt x="367954" y="222136"/>
                </a:lnTo>
                <a:lnTo>
                  <a:pt x="367954" y="221742"/>
                </a:lnTo>
                <a:lnTo>
                  <a:pt x="368216" y="221349"/>
                </a:lnTo>
                <a:lnTo>
                  <a:pt x="368741" y="221349"/>
                </a:lnTo>
                <a:lnTo>
                  <a:pt x="369003" y="221349"/>
                </a:lnTo>
                <a:lnTo>
                  <a:pt x="369396" y="221349"/>
                </a:lnTo>
                <a:lnTo>
                  <a:pt x="370052" y="221349"/>
                </a:lnTo>
                <a:lnTo>
                  <a:pt x="370052" y="221742"/>
                </a:lnTo>
                <a:lnTo>
                  <a:pt x="370445" y="221742"/>
                </a:lnTo>
                <a:lnTo>
                  <a:pt x="370839" y="221742"/>
                </a:lnTo>
                <a:lnTo>
                  <a:pt x="371101" y="222136"/>
                </a:lnTo>
                <a:lnTo>
                  <a:pt x="371757" y="222136"/>
                </a:lnTo>
                <a:lnTo>
                  <a:pt x="373199" y="222398"/>
                </a:lnTo>
                <a:lnTo>
                  <a:pt x="372937" y="222791"/>
                </a:lnTo>
                <a:lnTo>
                  <a:pt x="372937" y="223054"/>
                </a:lnTo>
                <a:lnTo>
                  <a:pt x="372544" y="223840"/>
                </a:lnTo>
                <a:lnTo>
                  <a:pt x="372937" y="224496"/>
                </a:lnTo>
                <a:lnTo>
                  <a:pt x="373199" y="225152"/>
                </a:lnTo>
                <a:lnTo>
                  <a:pt x="373593" y="225938"/>
                </a:lnTo>
                <a:lnTo>
                  <a:pt x="373593" y="226594"/>
                </a:lnTo>
                <a:lnTo>
                  <a:pt x="373986" y="227119"/>
                </a:lnTo>
                <a:lnTo>
                  <a:pt x="373986" y="227381"/>
                </a:lnTo>
                <a:lnTo>
                  <a:pt x="373986" y="227774"/>
                </a:lnTo>
                <a:lnTo>
                  <a:pt x="374379" y="228037"/>
                </a:lnTo>
                <a:lnTo>
                  <a:pt x="374642" y="229217"/>
                </a:lnTo>
                <a:lnTo>
                  <a:pt x="375035" y="230528"/>
                </a:lnTo>
                <a:lnTo>
                  <a:pt x="376084" y="229872"/>
                </a:lnTo>
                <a:lnTo>
                  <a:pt x="376477" y="230790"/>
                </a:lnTo>
                <a:lnTo>
                  <a:pt x="376740" y="231315"/>
                </a:lnTo>
                <a:lnTo>
                  <a:pt x="377133" y="231315"/>
                </a:lnTo>
                <a:lnTo>
                  <a:pt x="377526" y="230790"/>
                </a:lnTo>
                <a:lnTo>
                  <a:pt x="379756" y="231577"/>
                </a:lnTo>
                <a:lnTo>
                  <a:pt x="379756" y="232233"/>
                </a:lnTo>
                <a:lnTo>
                  <a:pt x="380018" y="232233"/>
                </a:lnTo>
                <a:lnTo>
                  <a:pt x="380411" y="232233"/>
                </a:lnTo>
                <a:lnTo>
                  <a:pt x="380674" y="232233"/>
                </a:lnTo>
                <a:lnTo>
                  <a:pt x="381198" y="232757"/>
                </a:lnTo>
                <a:lnTo>
                  <a:pt x="381460" y="233019"/>
                </a:lnTo>
                <a:lnTo>
                  <a:pt x="381854" y="233019"/>
                </a:lnTo>
                <a:lnTo>
                  <a:pt x="382116" y="233019"/>
                </a:lnTo>
                <a:lnTo>
                  <a:pt x="382509" y="233019"/>
                </a:lnTo>
                <a:lnTo>
                  <a:pt x="382509" y="233675"/>
                </a:lnTo>
                <a:lnTo>
                  <a:pt x="382509" y="234068"/>
                </a:lnTo>
                <a:lnTo>
                  <a:pt x="382903" y="234068"/>
                </a:lnTo>
                <a:lnTo>
                  <a:pt x="382903" y="234462"/>
                </a:lnTo>
                <a:lnTo>
                  <a:pt x="383296" y="234462"/>
                </a:lnTo>
                <a:lnTo>
                  <a:pt x="383559" y="234462"/>
                </a:lnTo>
                <a:lnTo>
                  <a:pt x="383952" y="234462"/>
                </a:lnTo>
                <a:lnTo>
                  <a:pt x="384214" y="234855"/>
                </a:lnTo>
                <a:lnTo>
                  <a:pt x="384739" y="234462"/>
                </a:lnTo>
                <a:lnTo>
                  <a:pt x="385394" y="234462"/>
                </a:lnTo>
                <a:lnTo>
                  <a:pt x="385657" y="234068"/>
                </a:lnTo>
                <a:lnTo>
                  <a:pt x="386050" y="234068"/>
                </a:lnTo>
                <a:lnTo>
                  <a:pt x="385657" y="235511"/>
                </a:lnTo>
                <a:lnTo>
                  <a:pt x="386050" y="236560"/>
                </a:lnTo>
                <a:lnTo>
                  <a:pt x="386050" y="237216"/>
                </a:lnTo>
                <a:lnTo>
                  <a:pt x="386443" y="237609"/>
                </a:lnTo>
                <a:lnTo>
                  <a:pt x="386443" y="237871"/>
                </a:lnTo>
                <a:lnTo>
                  <a:pt x="387099" y="237871"/>
                </a:lnTo>
                <a:lnTo>
                  <a:pt x="387492" y="237871"/>
                </a:lnTo>
                <a:lnTo>
                  <a:pt x="387099" y="238396"/>
                </a:lnTo>
                <a:lnTo>
                  <a:pt x="387099" y="239052"/>
                </a:lnTo>
                <a:lnTo>
                  <a:pt x="387492" y="239052"/>
                </a:lnTo>
                <a:lnTo>
                  <a:pt x="387755" y="239052"/>
                </a:lnTo>
                <a:lnTo>
                  <a:pt x="387755" y="239314"/>
                </a:lnTo>
                <a:lnTo>
                  <a:pt x="388279" y="240101"/>
                </a:lnTo>
                <a:lnTo>
                  <a:pt x="388279" y="240494"/>
                </a:lnTo>
                <a:lnTo>
                  <a:pt x="388279" y="240756"/>
                </a:lnTo>
                <a:lnTo>
                  <a:pt x="388541" y="241150"/>
                </a:lnTo>
                <a:lnTo>
                  <a:pt x="388541" y="241936"/>
                </a:lnTo>
                <a:lnTo>
                  <a:pt x="388935" y="241936"/>
                </a:lnTo>
                <a:lnTo>
                  <a:pt x="389197" y="242593"/>
                </a:lnTo>
                <a:lnTo>
                  <a:pt x="389591" y="242855"/>
                </a:lnTo>
                <a:lnTo>
                  <a:pt x="391033" y="242593"/>
                </a:lnTo>
                <a:lnTo>
                  <a:pt x="391295" y="242593"/>
                </a:lnTo>
                <a:lnTo>
                  <a:pt x="393131" y="244298"/>
                </a:lnTo>
                <a:lnTo>
                  <a:pt x="393524" y="244035"/>
                </a:lnTo>
                <a:lnTo>
                  <a:pt x="393918" y="244953"/>
                </a:lnTo>
                <a:lnTo>
                  <a:pt x="394180" y="245478"/>
                </a:lnTo>
                <a:lnTo>
                  <a:pt x="393918" y="246133"/>
                </a:lnTo>
                <a:lnTo>
                  <a:pt x="393524" y="246396"/>
                </a:lnTo>
                <a:lnTo>
                  <a:pt x="393918" y="246920"/>
                </a:lnTo>
                <a:lnTo>
                  <a:pt x="393131" y="247183"/>
                </a:lnTo>
                <a:lnTo>
                  <a:pt x="393131" y="248625"/>
                </a:lnTo>
                <a:lnTo>
                  <a:pt x="393131" y="249674"/>
                </a:lnTo>
                <a:lnTo>
                  <a:pt x="393524" y="249674"/>
                </a:lnTo>
                <a:lnTo>
                  <a:pt x="393918" y="249936"/>
                </a:lnTo>
                <a:lnTo>
                  <a:pt x="394180" y="249936"/>
                </a:lnTo>
                <a:lnTo>
                  <a:pt x="394180" y="250330"/>
                </a:lnTo>
                <a:lnTo>
                  <a:pt x="394180" y="250723"/>
                </a:lnTo>
                <a:lnTo>
                  <a:pt x="394180" y="251117"/>
                </a:lnTo>
                <a:lnTo>
                  <a:pt x="395360" y="250723"/>
                </a:lnTo>
                <a:lnTo>
                  <a:pt x="395623" y="250723"/>
                </a:lnTo>
                <a:lnTo>
                  <a:pt x="396672" y="250723"/>
                </a:lnTo>
                <a:lnTo>
                  <a:pt x="397458" y="250723"/>
                </a:lnTo>
                <a:lnTo>
                  <a:pt x="397458" y="250330"/>
                </a:lnTo>
                <a:lnTo>
                  <a:pt x="398114" y="250330"/>
                </a:lnTo>
                <a:lnTo>
                  <a:pt x="398376" y="250330"/>
                </a:lnTo>
                <a:lnTo>
                  <a:pt x="399556" y="250723"/>
                </a:lnTo>
                <a:lnTo>
                  <a:pt x="399819" y="251379"/>
                </a:lnTo>
                <a:lnTo>
                  <a:pt x="400474" y="251117"/>
                </a:lnTo>
                <a:lnTo>
                  <a:pt x="400999" y="251379"/>
                </a:lnTo>
                <a:lnTo>
                  <a:pt x="402441" y="251379"/>
                </a:lnTo>
                <a:lnTo>
                  <a:pt x="402704" y="251379"/>
                </a:lnTo>
                <a:lnTo>
                  <a:pt x="403753" y="252297"/>
                </a:lnTo>
                <a:lnTo>
                  <a:pt x="403753" y="252559"/>
                </a:lnTo>
                <a:lnTo>
                  <a:pt x="404539" y="252952"/>
                </a:lnTo>
                <a:lnTo>
                  <a:pt x="405457" y="254657"/>
                </a:lnTo>
                <a:lnTo>
                  <a:pt x="405457" y="254395"/>
                </a:lnTo>
                <a:lnTo>
                  <a:pt x="405851" y="255050"/>
                </a:lnTo>
                <a:lnTo>
                  <a:pt x="405851" y="254657"/>
                </a:lnTo>
                <a:lnTo>
                  <a:pt x="406244" y="255313"/>
                </a:lnTo>
                <a:lnTo>
                  <a:pt x="405851" y="255313"/>
                </a:lnTo>
                <a:lnTo>
                  <a:pt x="406900" y="256755"/>
                </a:lnTo>
                <a:lnTo>
                  <a:pt x="407555" y="257148"/>
                </a:lnTo>
                <a:lnTo>
                  <a:pt x="407555" y="257411"/>
                </a:lnTo>
                <a:lnTo>
                  <a:pt x="408080" y="257411"/>
                </a:lnTo>
                <a:lnTo>
                  <a:pt x="408080" y="257935"/>
                </a:lnTo>
                <a:lnTo>
                  <a:pt x="408080" y="258853"/>
                </a:lnTo>
                <a:lnTo>
                  <a:pt x="407555" y="258853"/>
                </a:lnTo>
                <a:lnTo>
                  <a:pt x="408080" y="259378"/>
                </a:lnTo>
                <a:lnTo>
                  <a:pt x="408080" y="260296"/>
                </a:lnTo>
                <a:lnTo>
                  <a:pt x="407555" y="261082"/>
                </a:lnTo>
                <a:lnTo>
                  <a:pt x="408080" y="261476"/>
                </a:lnTo>
                <a:lnTo>
                  <a:pt x="407555" y="262131"/>
                </a:lnTo>
                <a:lnTo>
                  <a:pt x="407293" y="262394"/>
                </a:lnTo>
                <a:lnTo>
                  <a:pt x="405851" y="263049"/>
                </a:lnTo>
                <a:lnTo>
                  <a:pt x="405851" y="263574"/>
                </a:lnTo>
                <a:lnTo>
                  <a:pt x="406244" y="264230"/>
                </a:lnTo>
                <a:lnTo>
                  <a:pt x="406244" y="265016"/>
                </a:lnTo>
                <a:lnTo>
                  <a:pt x="407555" y="264492"/>
                </a:lnTo>
                <a:lnTo>
                  <a:pt x="408473" y="266721"/>
                </a:lnTo>
                <a:lnTo>
                  <a:pt x="408736" y="267377"/>
                </a:lnTo>
                <a:lnTo>
                  <a:pt x="409391" y="267377"/>
                </a:lnTo>
                <a:lnTo>
                  <a:pt x="410571" y="267377"/>
                </a:lnTo>
                <a:lnTo>
                  <a:pt x="411227" y="269213"/>
                </a:lnTo>
                <a:lnTo>
                  <a:pt x="411621" y="269475"/>
                </a:lnTo>
                <a:lnTo>
                  <a:pt x="412932" y="272098"/>
                </a:lnTo>
                <a:lnTo>
                  <a:pt x="412932" y="272360"/>
                </a:lnTo>
                <a:lnTo>
                  <a:pt x="412932" y="272753"/>
                </a:lnTo>
                <a:lnTo>
                  <a:pt x="412932" y="273015"/>
                </a:lnTo>
                <a:lnTo>
                  <a:pt x="412670" y="273015"/>
                </a:lnTo>
                <a:lnTo>
                  <a:pt x="413456" y="273802"/>
                </a:lnTo>
                <a:lnTo>
                  <a:pt x="414112" y="274195"/>
                </a:lnTo>
                <a:lnTo>
                  <a:pt x="413719" y="274195"/>
                </a:lnTo>
                <a:lnTo>
                  <a:pt x="413719" y="274458"/>
                </a:lnTo>
                <a:lnTo>
                  <a:pt x="414112" y="275114"/>
                </a:lnTo>
                <a:lnTo>
                  <a:pt x="414374" y="274851"/>
                </a:lnTo>
                <a:lnTo>
                  <a:pt x="414768" y="275114"/>
                </a:lnTo>
                <a:lnTo>
                  <a:pt x="414374" y="275507"/>
                </a:lnTo>
                <a:lnTo>
                  <a:pt x="414112" y="275900"/>
                </a:lnTo>
                <a:lnTo>
                  <a:pt x="414112" y="276294"/>
                </a:lnTo>
                <a:lnTo>
                  <a:pt x="410571" y="279179"/>
                </a:lnTo>
                <a:lnTo>
                  <a:pt x="410571" y="280490"/>
                </a:lnTo>
                <a:lnTo>
                  <a:pt x="409129" y="280883"/>
                </a:lnTo>
                <a:lnTo>
                  <a:pt x="409129" y="281277"/>
                </a:lnTo>
                <a:lnTo>
                  <a:pt x="410571" y="281277"/>
                </a:lnTo>
                <a:lnTo>
                  <a:pt x="411227" y="281277"/>
                </a:lnTo>
                <a:lnTo>
                  <a:pt x="412276" y="281539"/>
                </a:lnTo>
                <a:lnTo>
                  <a:pt x="413456" y="282194"/>
                </a:lnTo>
                <a:lnTo>
                  <a:pt x="415817" y="284817"/>
                </a:lnTo>
                <a:lnTo>
                  <a:pt x="415161" y="285079"/>
                </a:lnTo>
                <a:lnTo>
                  <a:pt x="415554" y="285473"/>
                </a:lnTo>
                <a:lnTo>
                  <a:pt x="415817" y="286260"/>
                </a:lnTo>
                <a:lnTo>
                  <a:pt x="415161" y="286522"/>
                </a:lnTo>
                <a:lnTo>
                  <a:pt x="415554" y="287178"/>
                </a:lnTo>
                <a:lnTo>
                  <a:pt x="415161" y="287571"/>
                </a:lnTo>
                <a:lnTo>
                  <a:pt x="414768" y="287571"/>
                </a:lnTo>
                <a:lnTo>
                  <a:pt x="415161" y="287964"/>
                </a:lnTo>
                <a:lnTo>
                  <a:pt x="414768" y="288358"/>
                </a:lnTo>
                <a:lnTo>
                  <a:pt x="414768" y="288620"/>
                </a:lnTo>
                <a:lnTo>
                  <a:pt x="414112" y="289276"/>
                </a:lnTo>
                <a:lnTo>
                  <a:pt x="413719" y="289931"/>
                </a:lnTo>
                <a:lnTo>
                  <a:pt x="412670" y="290718"/>
                </a:lnTo>
                <a:lnTo>
                  <a:pt x="412670" y="291111"/>
                </a:lnTo>
                <a:lnTo>
                  <a:pt x="412670" y="291374"/>
                </a:lnTo>
                <a:lnTo>
                  <a:pt x="412670" y="291898"/>
                </a:lnTo>
                <a:lnTo>
                  <a:pt x="412014" y="292554"/>
                </a:lnTo>
                <a:lnTo>
                  <a:pt x="412014" y="292816"/>
                </a:lnTo>
                <a:lnTo>
                  <a:pt x="411621" y="292554"/>
                </a:lnTo>
                <a:lnTo>
                  <a:pt x="411621" y="292161"/>
                </a:lnTo>
                <a:lnTo>
                  <a:pt x="411227" y="292161"/>
                </a:lnTo>
                <a:lnTo>
                  <a:pt x="410834" y="292816"/>
                </a:lnTo>
                <a:lnTo>
                  <a:pt x="410571" y="292816"/>
                </a:lnTo>
                <a:lnTo>
                  <a:pt x="410178" y="293341"/>
                </a:lnTo>
                <a:lnTo>
                  <a:pt x="409916" y="293341"/>
                </a:lnTo>
                <a:lnTo>
                  <a:pt x="410178" y="293603"/>
                </a:lnTo>
                <a:lnTo>
                  <a:pt x="409916" y="293996"/>
                </a:lnTo>
                <a:lnTo>
                  <a:pt x="409391" y="293996"/>
                </a:lnTo>
                <a:lnTo>
                  <a:pt x="408080" y="294259"/>
                </a:lnTo>
                <a:lnTo>
                  <a:pt x="407555" y="293996"/>
                </a:lnTo>
                <a:lnTo>
                  <a:pt x="407555" y="293603"/>
                </a:lnTo>
                <a:lnTo>
                  <a:pt x="406638" y="293996"/>
                </a:lnTo>
                <a:lnTo>
                  <a:pt x="406638" y="294259"/>
                </a:lnTo>
                <a:lnTo>
                  <a:pt x="405851" y="294259"/>
                </a:lnTo>
                <a:lnTo>
                  <a:pt x="405195" y="294652"/>
                </a:lnTo>
                <a:lnTo>
                  <a:pt x="404802" y="294914"/>
                </a:lnTo>
                <a:lnTo>
                  <a:pt x="405851" y="295308"/>
                </a:lnTo>
                <a:lnTo>
                  <a:pt x="406244" y="295701"/>
                </a:lnTo>
                <a:lnTo>
                  <a:pt x="406244" y="296094"/>
                </a:lnTo>
                <a:lnTo>
                  <a:pt x="406638" y="296357"/>
                </a:lnTo>
                <a:lnTo>
                  <a:pt x="406638" y="296750"/>
                </a:lnTo>
                <a:lnTo>
                  <a:pt x="406244" y="296750"/>
                </a:lnTo>
                <a:lnTo>
                  <a:pt x="406244" y="297012"/>
                </a:lnTo>
                <a:lnTo>
                  <a:pt x="406638" y="297537"/>
                </a:lnTo>
                <a:lnTo>
                  <a:pt x="406244" y="297799"/>
                </a:lnTo>
                <a:lnTo>
                  <a:pt x="406244" y="298455"/>
                </a:lnTo>
                <a:lnTo>
                  <a:pt x="406638" y="298979"/>
                </a:lnTo>
                <a:lnTo>
                  <a:pt x="406638" y="299242"/>
                </a:lnTo>
                <a:lnTo>
                  <a:pt x="407293" y="299897"/>
                </a:lnTo>
                <a:lnTo>
                  <a:pt x="407555" y="301077"/>
                </a:lnTo>
                <a:lnTo>
                  <a:pt x="408080" y="301340"/>
                </a:lnTo>
                <a:lnTo>
                  <a:pt x="408080" y="301733"/>
                </a:lnTo>
                <a:lnTo>
                  <a:pt x="408473" y="301995"/>
                </a:lnTo>
                <a:lnTo>
                  <a:pt x="408473" y="302782"/>
                </a:lnTo>
                <a:lnTo>
                  <a:pt x="408473" y="303438"/>
                </a:lnTo>
                <a:lnTo>
                  <a:pt x="408080" y="304618"/>
                </a:lnTo>
                <a:lnTo>
                  <a:pt x="408473" y="304880"/>
                </a:lnTo>
                <a:lnTo>
                  <a:pt x="408473" y="305536"/>
                </a:lnTo>
                <a:lnTo>
                  <a:pt x="408736" y="306060"/>
                </a:lnTo>
                <a:lnTo>
                  <a:pt x="408473" y="306454"/>
                </a:lnTo>
                <a:lnTo>
                  <a:pt x="408080" y="306716"/>
                </a:lnTo>
                <a:lnTo>
                  <a:pt x="407555" y="306716"/>
                </a:lnTo>
                <a:lnTo>
                  <a:pt x="407293" y="307109"/>
                </a:lnTo>
                <a:lnTo>
                  <a:pt x="407555" y="307372"/>
                </a:lnTo>
                <a:lnTo>
                  <a:pt x="407293" y="307765"/>
                </a:lnTo>
                <a:lnTo>
                  <a:pt x="407555" y="307765"/>
                </a:lnTo>
                <a:lnTo>
                  <a:pt x="407555" y="308552"/>
                </a:lnTo>
                <a:lnTo>
                  <a:pt x="408080" y="308814"/>
                </a:lnTo>
                <a:lnTo>
                  <a:pt x="408080" y="309207"/>
                </a:lnTo>
                <a:lnTo>
                  <a:pt x="408080" y="309470"/>
                </a:lnTo>
                <a:lnTo>
                  <a:pt x="407555" y="309470"/>
                </a:lnTo>
                <a:lnTo>
                  <a:pt x="407555" y="309994"/>
                </a:lnTo>
                <a:lnTo>
                  <a:pt x="408473" y="310256"/>
                </a:lnTo>
                <a:lnTo>
                  <a:pt x="407555" y="310256"/>
                </a:lnTo>
                <a:lnTo>
                  <a:pt x="407555" y="310650"/>
                </a:lnTo>
                <a:lnTo>
                  <a:pt x="407293" y="311437"/>
                </a:lnTo>
                <a:lnTo>
                  <a:pt x="408473" y="310912"/>
                </a:lnTo>
                <a:lnTo>
                  <a:pt x="408736" y="311437"/>
                </a:lnTo>
                <a:lnTo>
                  <a:pt x="408080" y="311699"/>
                </a:lnTo>
                <a:lnTo>
                  <a:pt x="407293" y="312748"/>
                </a:lnTo>
                <a:lnTo>
                  <a:pt x="407293" y="312355"/>
                </a:lnTo>
                <a:lnTo>
                  <a:pt x="406900" y="312092"/>
                </a:lnTo>
                <a:lnTo>
                  <a:pt x="406638" y="312092"/>
                </a:lnTo>
                <a:lnTo>
                  <a:pt x="406244" y="312355"/>
                </a:lnTo>
                <a:lnTo>
                  <a:pt x="405851" y="312355"/>
                </a:lnTo>
                <a:lnTo>
                  <a:pt x="405851" y="311699"/>
                </a:lnTo>
                <a:lnTo>
                  <a:pt x="405851" y="311437"/>
                </a:lnTo>
                <a:lnTo>
                  <a:pt x="404802" y="312092"/>
                </a:lnTo>
                <a:lnTo>
                  <a:pt x="404015" y="311699"/>
                </a:lnTo>
                <a:lnTo>
                  <a:pt x="403359" y="312092"/>
                </a:lnTo>
                <a:lnTo>
                  <a:pt x="403097" y="312355"/>
                </a:lnTo>
                <a:lnTo>
                  <a:pt x="402704" y="312355"/>
                </a:lnTo>
                <a:lnTo>
                  <a:pt x="402704" y="312748"/>
                </a:lnTo>
                <a:lnTo>
                  <a:pt x="402441" y="313141"/>
                </a:lnTo>
                <a:lnTo>
                  <a:pt x="401917" y="313535"/>
                </a:lnTo>
                <a:lnTo>
                  <a:pt x="401917" y="314190"/>
                </a:lnTo>
                <a:lnTo>
                  <a:pt x="401655" y="314190"/>
                </a:lnTo>
                <a:lnTo>
                  <a:pt x="401655" y="313797"/>
                </a:lnTo>
                <a:lnTo>
                  <a:pt x="401261" y="313797"/>
                </a:lnTo>
                <a:lnTo>
                  <a:pt x="400999" y="314190"/>
                </a:lnTo>
                <a:lnTo>
                  <a:pt x="401655" y="314453"/>
                </a:lnTo>
                <a:lnTo>
                  <a:pt x="401261" y="314453"/>
                </a:lnTo>
                <a:lnTo>
                  <a:pt x="401655" y="314846"/>
                </a:lnTo>
                <a:lnTo>
                  <a:pt x="401261" y="314846"/>
                </a:lnTo>
                <a:lnTo>
                  <a:pt x="401261" y="315240"/>
                </a:lnTo>
                <a:lnTo>
                  <a:pt x="401261" y="315633"/>
                </a:lnTo>
                <a:lnTo>
                  <a:pt x="400999" y="315633"/>
                </a:lnTo>
                <a:lnTo>
                  <a:pt x="400474" y="315240"/>
                </a:lnTo>
                <a:lnTo>
                  <a:pt x="400212" y="315633"/>
                </a:lnTo>
                <a:lnTo>
                  <a:pt x="399819" y="315895"/>
                </a:lnTo>
                <a:lnTo>
                  <a:pt x="399556" y="315633"/>
                </a:lnTo>
                <a:lnTo>
                  <a:pt x="398901" y="315895"/>
                </a:lnTo>
                <a:lnTo>
                  <a:pt x="398376" y="316289"/>
                </a:lnTo>
                <a:lnTo>
                  <a:pt x="398114" y="316551"/>
                </a:lnTo>
                <a:lnTo>
                  <a:pt x="397458" y="315895"/>
                </a:lnTo>
                <a:lnTo>
                  <a:pt x="397458" y="315633"/>
                </a:lnTo>
                <a:lnTo>
                  <a:pt x="397458" y="314846"/>
                </a:lnTo>
                <a:lnTo>
                  <a:pt x="397458" y="314453"/>
                </a:lnTo>
                <a:lnTo>
                  <a:pt x="397065" y="314846"/>
                </a:lnTo>
                <a:lnTo>
                  <a:pt x="396672" y="315240"/>
                </a:lnTo>
                <a:lnTo>
                  <a:pt x="396278" y="315240"/>
                </a:lnTo>
                <a:lnTo>
                  <a:pt x="396016" y="314846"/>
                </a:lnTo>
                <a:lnTo>
                  <a:pt x="394836" y="315633"/>
                </a:lnTo>
                <a:lnTo>
                  <a:pt x="394574" y="315240"/>
                </a:lnTo>
                <a:lnTo>
                  <a:pt x="394574" y="314453"/>
                </a:lnTo>
                <a:lnTo>
                  <a:pt x="394836" y="314190"/>
                </a:lnTo>
                <a:lnTo>
                  <a:pt x="394180" y="313141"/>
                </a:lnTo>
                <a:lnTo>
                  <a:pt x="393131" y="313797"/>
                </a:lnTo>
                <a:lnTo>
                  <a:pt x="392475" y="314190"/>
                </a:lnTo>
                <a:lnTo>
                  <a:pt x="391033" y="314846"/>
                </a:lnTo>
                <a:lnTo>
                  <a:pt x="390640" y="315240"/>
                </a:lnTo>
                <a:lnTo>
                  <a:pt x="389591" y="316551"/>
                </a:lnTo>
                <a:lnTo>
                  <a:pt x="389197" y="316551"/>
                </a:lnTo>
                <a:lnTo>
                  <a:pt x="388279" y="317075"/>
                </a:lnTo>
                <a:lnTo>
                  <a:pt x="387099" y="317993"/>
                </a:lnTo>
                <a:lnTo>
                  <a:pt x="386443" y="319174"/>
                </a:lnTo>
                <a:lnTo>
                  <a:pt x="385657" y="319174"/>
                </a:lnTo>
                <a:lnTo>
                  <a:pt x="385657" y="319436"/>
                </a:lnTo>
                <a:lnTo>
                  <a:pt x="385394" y="319829"/>
                </a:lnTo>
                <a:lnTo>
                  <a:pt x="384214" y="319436"/>
                </a:lnTo>
                <a:lnTo>
                  <a:pt x="383952" y="319829"/>
                </a:lnTo>
                <a:lnTo>
                  <a:pt x="383559" y="319829"/>
                </a:lnTo>
                <a:lnTo>
                  <a:pt x="382903" y="319436"/>
                </a:lnTo>
                <a:lnTo>
                  <a:pt x="382903" y="318780"/>
                </a:lnTo>
                <a:lnTo>
                  <a:pt x="382509" y="318518"/>
                </a:lnTo>
                <a:lnTo>
                  <a:pt x="381854" y="317993"/>
                </a:lnTo>
                <a:lnTo>
                  <a:pt x="381460" y="317338"/>
                </a:lnTo>
                <a:lnTo>
                  <a:pt x="381460" y="316289"/>
                </a:lnTo>
                <a:lnTo>
                  <a:pt x="381198" y="316551"/>
                </a:lnTo>
                <a:lnTo>
                  <a:pt x="381198" y="317075"/>
                </a:lnTo>
                <a:lnTo>
                  <a:pt x="380674" y="317075"/>
                </a:lnTo>
                <a:lnTo>
                  <a:pt x="379756" y="317993"/>
                </a:lnTo>
                <a:lnTo>
                  <a:pt x="379362" y="319436"/>
                </a:lnTo>
                <a:lnTo>
                  <a:pt x="378182" y="319829"/>
                </a:lnTo>
                <a:lnTo>
                  <a:pt x="377526" y="318780"/>
                </a:lnTo>
                <a:lnTo>
                  <a:pt x="376084" y="319436"/>
                </a:lnTo>
                <a:lnTo>
                  <a:pt x="374379" y="317993"/>
                </a:lnTo>
                <a:lnTo>
                  <a:pt x="373986" y="317731"/>
                </a:lnTo>
                <a:lnTo>
                  <a:pt x="373199" y="317993"/>
                </a:lnTo>
                <a:lnTo>
                  <a:pt x="373199" y="317731"/>
                </a:lnTo>
                <a:lnTo>
                  <a:pt x="372281" y="317731"/>
                </a:lnTo>
                <a:lnTo>
                  <a:pt x="371757" y="317731"/>
                </a:lnTo>
                <a:lnTo>
                  <a:pt x="369659" y="319436"/>
                </a:lnTo>
                <a:lnTo>
                  <a:pt x="369003" y="319829"/>
                </a:lnTo>
                <a:lnTo>
                  <a:pt x="369396" y="320223"/>
                </a:lnTo>
                <a:lnTo>
                  <a:pt x="368216" y="320878"/>
                </a:lnTo>
                <a:lnTo>
                  <a:pt x="368216" y="321927"/>
                </a:lnTo>
                <a:lnTo>
                  <a:pt x="366905" y="321927"/>
                </a:lnTo>
                <a:lnTo>
                  <a:pt x="365856" y="322189"/>
                </a:lnTo>
                <a:lnTo>
                  <a:pt x="365856" y="322714"/>
                </a:lnTo>
                <a:lnTo>
                  <a:pt x="365200" y="322189"/>
                </a:lnTo>
                <a:lnTo>
                  <a:pt x="364413" y="321534"/>
                </a:lnTo>
                <a:lnTo>
                  <a:pt x="363758" y="321534"/>
                </a:lnTo>
                <a:lnTo>
                  <a:pt x="363102" y="320878"/>
                </a:lnTo>
                <a:lnTo>
                  <a:pt x="362578" y="321272"/>
                </a:lnTo>
                <a:lnTo>
                  <a:pt x="362315" y="321534"/>
                </a:lnTo>
                <a:lnTo>
                  <a:pt x="361660" y="321272"/>
                </a:lnTo>
                <a:lnTo>
                  <a:pt x="360873" y="322189"/>
                </a:lnTo>
                <a:lnTo>
                  <a:pt x="359562" y="324156"/>
                </a:lnTo>
                <a:lnTo>
                  <a:pt x="358775" y="323370"/>
                </a:lnTo>
                <a:lnTo>
                  <a:pt x="358381" y="322714"/>
                </a:lnTo>
                <a:lnTo>
                  <a:pt x="357726" y="322714"/>
                </a:lnTo>
                <a:lnTo>
                  <a:pt x="357726" y="323370"/>
                </a:lnTo>
                <a:lnTo>
                  <a:pt x="357332" y="323632"/>
                </a:lnTo>
                <a:lnTo>
                  <a:pt x="357332" y="324419"/>
                </a:lnTo>
                <a:lnTo>
                  <a:pt x="356021" y="325074"/>
                </a:lnTo>
                <a:lnTo>
                  <a:pt x="354579" y="325861"/>
                </a:lnTo>
                <a:lnTo>
                  <a:pt x="354841" y="326254"/>
                </a:lnTo>
                <a:lnTo>
                  <a:pt x="354579" y="326517"/>
                </a:lnTo>
                <a:lnTo>
                  <a:pt x="353136" y="327173"/>
                </a:lnTo>
                <a:lnTo>
                  <a:pt x="352743" y="326910"/>
                </a:lnTo>
                <a:lnTo>
                  <a:pt x="352480" y="326910"/>
                </a:lnTo>
                <a:lnTo>
                  <a:pt x="352480" y="326517"/>
                </a:lnTo>
                <a:lnTo>
                  <a:pt x="351956" y="326254"/>
                </a:lnTo>
                <a:lnTo>
                  <a:pt x="351694" y="327173"/>
                </a:lnTo>
                <a:lnTo>
                  <a:pt x="351038" y="326910"/>
                </a:lnTo>
                <a:lnTo>
                  <a:pt x="348809" y="326254"/>
                </a:lnTo>
                <a:lnTo>
                  <a:pt x="348415" y="325861"/>
                </a:lnTo>
                <a:lnTo>
                  <a:pt x="348022" y="325861"/>
                </a:lnTo>
                <a:lnTo>
                  <a:pt x="346580" y="324812"/>
                </a:lnTo>
                <a:lnTo>
                  <a:pt x="346317" y="324812"/>
                </a:lnTo>
                <a:lnTo>
                  <a:pt x="345924" y="325074"/>
                </a:lnTo>
                <a:lnTo>
                  <a:pt x="344481" y="325861"/>
                </a:lnTo>
                <a:lnTo>
                  <a:pt x="344219" y="325074"/>
                </a:lnTo>
                <a:lnTo>
                  <a:pt x="343826" y="325074"/>
                </a:lnTo>
                <a:lnTo>
                  <a:pt x="342777" y="325861"/>
                </a:lnTo>
                <a:lnTo>
                  <a:pt x="342121" y="325599"/>
                </a:lnTo>
                <a:lnTo>
                  <a:pt x="341728" y="325861"/>
                </a:lnTo>
                <a:lnTo>
                  <a:pt x="341334" y="325074"/>
                </a:lnTo>
                <a:lnTo>
                  <a:pt x="340941" y="325074"/>
                </a:lnTo>
                <a:lnTo>
                  <a:pt x="340285" y="326517"/>
                </a:lnTo>
                <a:lnTo>
                  <a:pt x="340022" y="326517"/>
                </a:lnTo>
                <a:lnTo>
                  <a:pt x="340022" y="325599"/>
                </a:lnTo>
                <a:lnTo>
                  <a:pt x="338842" y="326254"/>
                </a:lnTo>
                <a:lnTo>
                  <a:pt x="338186" y="325074"/>
                </a:lnTo>
                <a:lnTo>
                  <a:pt x="338842" y="324812"/>
                </a:lnTo>
                <a:lnTo>
                  <a:pt x="340022" y="324156"/>
                </a:lnTo>
                <a:lnTo>
                  <a:pt x="340022" y="323632"/>
                </a:lnTo>
                <a:lnTo>
                  <a:pt x="339498" y="323632"/>
                </a:lnTo>
                <a:lnTo>
                  <a:pt x="339235" y="323632"/>
                </a:lnTo>
                <a:lnTo>
                  <a:pt x="339235" y="323370"/>
                </a:lnTo>
                <a:lnTo>
                  <a:pt x="338842" y="323370"/>
                </a:lnTo>
                <a:lnTo>
                  <a:pt x="337793" y="322976"/>
                </a:lnTo>
                <a:lnTo>
                  <a:pt x="337399" y="322976"/>
                </a:lnTo>
                <a:lnTo>
                  <a:pt x="337399" y="322714"/>
                </a:lnTo>
                <a:lnTo>
                  <a:pt x="337793" y="322714"/>
                </a:lnTo>
                <a:lnTo>
                  <a:pt x="337399" y="322189"/>
                </a:lnTo>
                <a:lnTo>
                  <a:pt x="337399" y="321927"/>
                </a:lnTo>
                <a:lnTo>
                  <a:pt x="337793" y="322189"/>
                </a:lnTo>
                <a:lnTo>
                  <a:pt x="338842" y="321272"/>
                </a:lnTo>
                <a:lnTo>
                  <a:pt x="337399" y="320223"/>
                </a:lnTo>
                <a:lnTo>
                  <a:pt x="335695" y="319174"/>
                </a:lnTo>
                <a:lnTo>
                  <a:pt x="334252" y="317993"/>
                </a:lnTo>
                <a:lnTo>
                  <a:pt x="332416" y="316289"/>
                </a:lnTo>
                <a:lnTo>
                  <a:pt x="331761" y="315240"/>
                </a:lnTo>
                <a:lnTo>
                  <a:pt x="331761" y="314846"/>
                </a:lnTo>
                <a:lnTo>
                  <a:pt x="330712" y="314846"/>
                </a:lnTo>
                <a:lnTo>
                  <a:pt x="330056" y="315633"/>
                </a:lnTo>
                <a:lnTo>
                  <a:pt x="330056" y="314846"/>
                </a:lnTo>
                <a:lnTo>
                  <a:pt x="330056" y="314190"/>
                </a:lnTo>
                <a:lnTo>
                  <a:pt x="328614" y="314846"/>
                </a:lnTo>
                <a:lnTo>
                  <a:pt x="328614" y="314190"/>
                </a:lnTo>
                <a:lnTo>
                  <a:pt x="328614" y="313535"/>
                </a:lnTo>
                <a:lnTo>
                  <a:pt x="327958" y="313535"/>
                </a:lnTo>
                <a:lnTo>
                  <a:pt x="326516" y="312748"/>
                </a:lnTo>
                <a:lnTo>
                  <a:pt x="324417" y="315240"/>
                </a:lnTo>
                <a:lnTo>
                  <a:pt x="323237" y="316551"/>
                </a:lnTo>
                <a:lnTo>
                  <a:pt x="322975" y="316551"/>
                </a:lnTo>
                <a:lnTo>
                  <a:pt x="321926" y="317075"/>
                </a:lnTo>
                <a:lnTo>
                  <a:pt x="321533" y="317075"/>
                </a:lnTo>
                <a:lnTo>
                  <a:pt x="321139" y="316289"/>
                </a:lnTo>
                <a:lnTo>
                  <a:pt x="320877" y="316551"/>
                </a:lnTo>
                <a:lnTo>
                  <a:pt x="320484" y="316289"/>
                </a:lnTo>
                <a:lnTo>
                  <a:pt x="320221" y="316551"/>
                </a:lnTo>
                <a:lnTo>
                  <a:pt x="319303" y="317075"/>
                </a:lnTo>
                <a:lnTo>
                  <a:pt x="319041" y="316551"/>
                </a:lnTo>
                <a:lnTo>
                  <a:pt x="318648" y="316551"/>
                </a:lnTo>
                <a:lnTo>
                  <a:pt x="317861" y="316551"/>
                </a:lnTo>
                <a:lnTo>
                  <a:pt x="317599" y="316551"/>
                </a:lnTo>
                <a:lnTo>
                  <a:pt x="318385" y="317075"/>
                </a:lnTo>
                <a:lnTo>
                  <a:pt x="317861" y="317338"/>
                </a:lnTo>
                <a:lnTo>
                  <a:pt x="318385" y="317731"/>
                </a:lnTo>
                <a:lnTo>
                  <a:pt x="316943" y="317731"/>
                </a:lnTo>
                <a:lnTo>
                  <a:pt x="316550" y="317731"/>
                </a:lnTo>
                <a:lnTo>
                  <a:pt x="315501" y="317993"/>
                </a:lnTo>
                <a:lnTo>
                  <a:pt x="314845" y="317075"/>
                </a:lnTo>
                <a:lnTo>
                  <a:pt x="314058" y="317338"/>
                </a:lnTo>
                <a:lnTo>
                  <a:pt x="314058" y="317731"/>
                </a:lnTo>
                <a:lnTo>
                  <a:pt x="313402" y="317731"/>
                </a:lnTo>
                <a:lnTo>
                  <a:pt x="313009" y="317993"/>
                </a:lnTo>
                <a:lnTo>
                  <a:pt x="312616" y="317731"/>
                </a:lnTo>
                <a:lnTo>
                  <a:pt x="312616" y="317338"/>
                </a:lnTo>
                <a:lnTo>
                  <a:pt x="311567" y="316289"/>
                </a:lnTo>
                <a:lnTo>
                  <a:pt x="310518" y="315895"/>
                </a:lnTo>
                <a:lnTo>
                  <a:pt x="310124" y="316551"/>
                </a:lnTo>
                <a:lnTo>
                  <a:pt x="311960" y="318780"/>
                </a:lnTo>
                <a:lnTo>
                  <a:pt x="310124" y="321534"/>
                </a:lnTo>
                <a:lnTo>
                  <a:pt x="310124" y="321927"/>
                </a:lnTo>
                <a:lnTo>
                  <a:pt x="309469" y="321927"/>
                </a:lnTo>
                <a:lnTo>
                  <a:pt x="308682" y="321927"/>
                </a:lnTo>
                <a:lnTo>
                  <a:pt x="305928" y="323370"/>
                </a:lnTo>
                <a:lnTo>
                  <a:pt x="305141" y="323632"/>
                </a:lnTo>
                <a:lnTo>
                  <a:pt x="304879" y="322976"/>
                </a:lnTo>
                <a:lnTo>
                  <a:pt x="304879" y="322975"/>
                </a:lnTo>
                <a:lnTo>
                  <a:pt x="301994" y="324418"/>
                </a:lnTo>
                <a:lnTo>
                  <a:pt x="301601" y="323369"/>
                </a:lnTo>
                <a:lnTo>
                  <a:pt x="301339" y="322713"/>
                </a:lnTo>
                <a:lnTo>
                  <a:pt x="300683" y="322713"/>
                </a:lnTo>
                <a:lnTo>
                  <a:pt x="300683" y="322189"/>
                </a:lnTo>
                <a:lnTo>
                  <a:pt x="299503" y="323369"/>
                </a:lnTo>
                <a:lnTo>
                  <a:pt x="299503" y="324155"/>
                </a:lnTo>
                <a:lnTo>
                  <a:pt x="299503" y="324811"/>
                </a:lnTo>
                <a:lnTo>
                  <a:pt x="298454" y="325073"/>
                </a:lnTo>
                <a:lnTo>
                  <a:pt x="297798" y="325860"/>
                </a:lnTo>
                <a:lnTo>
                  <a:pt x="297143" y="325598"/>
                </a:lnTo>
                <a:lnTo>
                  <a:pt x="296618" y="325598"/>
                </a:lnTo>
                <a:lnTo>
                  <a:pt x="296356" y="324155"/>
                </a:lnTo>
                <a:lnTo>
                  <a:pt x="295962" y="324155"/>
                </a:lnTo>
                <a:lnTo>
                  <a:pt x="291766" y="322975"/>
                </a:lnTo>
                <a:lnTo>
                  <a:pt x="291766" y="324155"/>
                </a:lnTo>
                <a:lnTo>
                  <a:pt x="291766" y="325598"/>
                </a:lnTo>
                <a:lnTo>
                  <a:pt x="290979" y="325598"/>
                </a:lnTo>
                <a:lnTo>
                  <a:pt x="290979" y="326254"/>
                </a:lnTo>
                <a:lnTo>
                  <a:pt x="290717" y="326909"/>
                </a:lnTo>
                <a:lnTo>
                  <a:pt x="290979" y="326909"/>
                </a:lnTo>
                <a:lnTo>
                  <a:pt x="291504" y="327172"/>
                </a:lnTo>
                <a:lnTo>
                  <a:pt x="290979" y="327565"/>
                </a:lnTo>
                <a:lnTo>
                  <a:pt x="290979" y="327958"/>
                </a:lnTo>
                <a:lnTo>
                  <a:pt x="290324" y="327565"/>
                </a:lnTo>
                <a:lnTo>
                  <a:pt x="289537" y="327172"/>
                </a:lnTo>
                <a:lnTo>
                  <a:pt x="288881" y="326909"/>
                </a:lnTo>
                <a:lnTo>
                  <a:pt x="287439" y="327172"/>
                </a:lnTo>
                <a:lnTo>
                  <a:pt x="287439" y="328352"/>
                </a:lnTo>
                <a:lnTo>
                  <a:pt x="287046" y="327958"/>
                </a:lnTo>
                <a:lnTo>
                  <a:pt x="285341" y="327565"/>
                </a:lnTo>
                <a:lnTo>
                  <a:pt x="283898" y="326254"/>
                </a:lnTo>
                <a:lnTo>
                  <a:pt x="280358" y="324811"/>
                </a:lnTo>
                <a:lnTo>
                  <a:pt x="279702" y="324811"/>
                </a:lnTo>
                <a:lnTo>
                  <a:pt x="277866" y="323631"/>
                </a:lnTo>
                <a:lnTo>
                  <a:pt x="277604" y="323631"/>
                </a:lnTo>
                <a:lnTo>
                  <a:pt x="277211" y="324155"/>
                </a:lnTo>
                <a:lnTo>
                  <a:pt x="277211" y="323631"/>
                </a:lnTo>
                <a:lnTo>
                  <a:pt x="275768" y="322189"/>
                </a:lnTo>
                <a:lnTo>
                  <a:pt x="274981" y="322189"/>
                </a:lnTo>
                <a:lnTo>
                  <a:pt x="274719" y="322713"/>
                </a:lnTo>
                <a:lnTo>
                  <a:pt x="274064" y="322975"/>
                </a:lnTo>
                <a:lnTo>
                  <a:pt x="273277" y="324155"/>
                </a:lnTo>
                <a:lnTo>
                  <a:pt x="272883" y="324155"/>
                </a:lnTo>
                <a:lnTo>
                  <a:pt x="272228" y="325073"/>
                </a:lnTo>
                <a:lnTo>
                  <a:pt x="271965" y="326254"/>
                </a:lnTo>
                <a:lnTo>
                  <a:pt x="266982" y="328614"/>
                </a:lnTo>
                <a:lnTo>
                  <a:pt x="264884" y="331499"/>
                </a:lnTo>
                <a:lnTo>
                  <a:pt x="264098" y="331237"/>
                </a:lnTo>
                <a:lnTo>
                  <a:pt x="263442" y="332548"/>
                </a:lnTo>
                <a:lnTo>
                  <a:pt x="260164" y="330712"/>
                </a:lnTo>
                <a:lnTo>
                  <a:pt x="256623" y="328614"/>
                </a:lnTo>
                <a:lnTo>
                  <a:pt x="251902" y="326909"/>
                </a:lnTo>
                <a:lnTo>
                  <a:pt x="243903" y="323369"/>
                </a:lnTo>
                <a:lnTo>
                  <a:pt x="243510" y="322713"/>
                </a:lnTo>
                <a:lnTo>
                  <a:pt x="242461" y="321271"/>
                </a:lnTo>
                <a:lnTo>
                  <a:pt x="242068" y="319173"/>
                </a:lnTo>
                <a:lnTo>
                  <a:pt x="242068" y="317992"/>
                </a:lnTo>
                <a:lnTo>
                  <a:pt x="242461" y="316288"/>
                </a:lnTo>
                <a:lnTo>
                  <a:pt x="243248" y="315239"/>
                </a:lnTo>
                <a:lnTo>
                  <a:pt x="244559" y="313796"/>
                </a:lnTo>
                <a:lnTo>
                  <a:pt x="246264" y="312747"/>
                </a:lnTo>
                <a:lnTo>
                  <a:pt x="249542" y="311436"/>
                </a:lnTo>
                <a:lnTo>
                  <a:pt x="249542" y="310256"/>
                </a:lnTo>
                <a:lnTo>
                  <a:pt x="250198" y="309993"/>
                </a:lnTo>
                <a:lnTo>
                  <a:pt x="250985" y="307371"/>
                </a:lnTo>
                <a:lnTo>
                  <a:pt x="250198" y="307764"/>
                </a:lnTo>
                <a:lnTo>
                  <a:pt x="247444" y="309207"/>
                </a:lnTo>
                <a:lnTo>
                  <a:pt x="247444" y="308813"/>
                </a:lnTo>
                <a:lnTo>
                  <a:pt x="247706" y="307371"/>
                </a:lnTo>
                <a:lnTo>
                  <a:pt x="248362" y="306060"/>
                </a:lnTo>
                <a:lnTo>
                  <a:pt x="249149" y="301994"/>
                </a:lnTo>
                <a:lnTo>
                  <a:pt x="249804" y="301994"/>
                </a:lnTo>
                <a:lnTo>
                  <a:pt x="249542" y="301339"/>
                </a:lnTo>
                <a:lnTo>
                  <a:pt x="249542" y="300683"/>
                </a:lnTo>
                <a:lnTo>
                  <a:pt x="249149" y="300290"/>
                </a:lnTo>
                <a:lnTo>
                  <a:pt x="248100" y="301339"/>
                </a:lnTo>
                <a:lnTo>
                  <a:pt x="248100" y="301732"/>
                </a:lnTo>
                <a:lnTo>
                  <a:pt x="244952" y="301076"/>
                </a:lnTo>
                <a:lnTo>
                  <a:pt x="244559" y="301339"/>
                </a:lnTo>
                <a:lnTo>
                  <a:pt x="243903" y="302388"/>
                </a:lnTo>
                <a:lnTo>
                  <a:pt x="243510" y="303175"/>
                </a:lnTo>
                <a:lnTo>
                  <a:pt x="242461" y="303175"/>
                </a:lnTo>
                <a:lnTo>
                  <a:pt x="242068" y="303830"/>
                </a:lnTo>
                <a:lnTo>
                  <a:pt x="241805" y="303437"/>
                </a:lnTo>
                <a:lnTo>
                  <a:pt x="240625" y="303830"/>
                </a:lnTo>
                <a:lnTo>
                  <a:pt x="240363" y="304092"/>
                </a:lnTo>
                <a:lnTo>
                  <a:pt x="239707" y="303437"/>
                </a:lnTo>
                <a:lnTo>
                  <a:pt x="239707" y="302781"/>
                </a:lnTo>
                <a:lnTo>
                  <a:pt x="238920" y="301339"/>
                </a:lnTo>
                <a:lnTo>
                  <a:pt x="236429" y="301732"/>
                </a:lnTo>
                <a:lnTo>
                  <a:pt x="236167" y="298978"/>
                </a:lnTo>
                <a:lnTo>
                  <a:pt x="236167" y="297536"/>
                </a:lnTo>
                <a:lnTo>
                  <a:pt x="230266" y="296093"/>
                </a:lnTo>
                <a:lnTo>
                  <a:pt x="229348" y="296356"/>
                </a:lnTo>
                <a:lnTo>
                  <a:pt x="228955" y="295307"/>
                </a:lnTo>
                <a:lnTo>
                  <a:pt x="226463" y="294913"/>
                </a:lnTo>
                <a:lnTo>
                  <a:pt x="224627" y="294913"/>
                </a:lnTo>
                <a:lnTo>
                  <a:pt x="224627" y="296749"/>
                </a:lnTo>
                <a:lnTo>
                  <a:pt x="222922" y="296749"/>
                </a:lnTo>
                <a:lnTo>
                  <a:pt x="222529" y="296749"/>
                </a:lnTo>
                <a:lnTo>
                  <a:pt x="221087" y="297011"/>
                </a:lnTo>
                <a:lnTo>
                  <a:pt x="220824" y="297011"/>
                </a:lnTo>
                <a:lnTo>
                  <a:pt x="220431" y="297536"/>
                </a:lnTo>
                <a:lnTo>
                  <a:pt x="217284" y="297798"/>
                </a:lnTo>
                <a:lnTo>
                  <a:pt x="216628" y="296356"/>
                </a:lnTo>
                <a:lnTo>
                  <a:pt x="214399" y="296749"/>
                </a:lnTo>
                <a:lnTo>
                  <a:pt x="214006" y="297011"/>
                </a:lnTo>
                <a:lnTo>
                  <a:pt x="213743" y="296749"/>
                </a:lnTo>
                <a:lnTo>
                  <a:pt x="212301" y="297011"/>
                </a:lnTo>
                <a:lnTo>
                  <a:pt x="213088" y="297798"/>
                </a:lnTo>
                <a:lnTo>
                  <a:pt x="211907" y="298192"/>
                </a:lnTo>
                <a:lnTo>
                  <a:pt x="210203" y="298978"/>
                </a:lnTo>
                <a:lnTo>
                  <a:pt x="209809" y="298978"/>
                </a:lnTo>
                <a:lnTo>
                  <a:pt x="209547" y="299241"/>
                </a:lnTo>
                <a:lnTo>
                  <a:pt x="208760" y="298454"/>
                </a:lnTo>
                <a:lnTo>
                  <a:pt x="208367" y="298454"/>
                </a:lnTo>
                <a:lnTo>
                  <a:pt x="208105" y="298192"/>
                </a:lnTo>
                <a:lnTo>
                  <a:pt x="206925" y="295700"/>
                </a:lnTo>
                <a:lnTo>
                  <a:pt x="204826" y="296749"/>
                </a:lnTo>
                <a:lnTo>
                  <a:pt x="203384" y="293996"/>
                </a:lnTo>
                <a:lnTo>
                  <a:pt x="204171" y="292553"/>
                </a:lnTo>
                <a:lnTo>
                  <a:pt x="202466" y="292553"/>
                </a:lnTo>
                <a:lnTo>
                  <a:pt x="200892" y="291111"/>
                </a:lnTo>
                <a:lnTo>
                  <a:pt x="201679" y="290455"/>
                </a:lnTo>
                <a:lnTo>
                  <a:pt x="200630" y="289275"/>
                </a:lnTo>
                <a:lnTo>
                  <a:pt x="199843" y="289012"/>
                </a:lnTo>
                <a:lnTo>
                  <a:pt x="199188" y="287570"/>
                </a:lnTo>
                <a:lnTo>
                  <a:pt x="199450" y="287570"/>
                </a:lnTo>
                <a:lnTo>
                  <a:pt x="198532" y="285472"/>
                </a:lnTo>
                <a:lnTo>
                  <a:pt x="197745" y="283374"/>
                </a:lnTo>
                <a:lnTo>
                  <a:pt x="198008" y="282980"/>
                </a:lnTo>
                <a:lnTo>
                  <a:pt x="198008" y="281931"/>
                </a:lnTo>
                <a:lnTo>
                  <a:pt x="198008" y="281538"/>
                </a:lnTo>
                <a:lnTo>
                  <a:pt x="197745" y="280095"/>
                </a:lnTo>
                <a:lnTo>
                  <a:pt x="197745" y="279440"/>
                </a:lnTo>
                <a:lnTo>
                  <a:pt x="197352" y="278653"/>
                </a:lnTo>
                <a:lnTo>
                  <a:pt x="197090" y="278391"/>
                </a:lnTo>
                <a:lnTo>
                  <a:pt x="194992" y="278391"/>
                </a:lnTo>
                <a:lnTo>
                  <a:pt x="194205" y="277998"/>
                </a:lnTo>
                <a:lnTo>
                  <a:pt x="193549" y="278653"/>
                </a:lnTo>
                <a:lnTo>
                  <a:pt x="193156" y="277998"/>
                </a:lnTo>
                <a:lnTo>
                  <a:pt x="192762" y="278391"/>
                </a:lnTo>
                <a:lnTo>
                  <a:pt x="190664" y="281276"/>
                </a:lnTo>
                <a:lnTo>
                  <a:pt x="190009" y="280095"/>
                </a:lnTo>
                <a:lnTo>
                  <a:pt x="189222" y="279833"/>
                </a:lnTo>
                <a:lnTo>
                  <a:pt x="188566" y="281276"/>
                </a:lnTo>
                <a:lnTo>
                  <a:pt x="183190" y="282980"/>
                </a:lnTo>
                <a:lnTo>
                  <a:pt x="182928" y="282587"/>
                </a:lnTo>
                <a:lnTo>
                  <a:pt x="181485" y="280489"/>
                </a:lnTo>
                <a:lnTo>
                  <a:pt x="180829" y="281276"/>
                </a:lnTo>
                <a:lnTo>
                  <a:pt x="180043" y="280095"/>
                </a:lnTo>
                <a:lnTo>
                  <a:pt x="179649" y="280095"/>
                </a:lnTo>
                <a:lnTo>
                  <a:pt x="178731" y="281276"/>
                </a:lnTo>
                <a:lnTo>
                  <a:pt x="177945" y="280882"/>
                </a:lnTo>
                <a:lnTo>
                  <a:pt x="177289" y="281276"/>
                </a:lnTo>
                <a:lnTo>
                  <a:pt x="176502" y="282587"/>
                </a:lnTo>
                <a:lnTo>
                  <a:pt x="176764" y="283374"/>
                </a:lnTo>
                <a:lnTo>
                  <a:pt x="176109" y="283374"/>
                </a:lnTo>
                <a:lnTo>
                  <a:pt x="176109" y="284816"/>
                </a:lnTo>
                <a:lnTo>
                  <a:pt x="176109" y="285472"/>
                </a:lnTo>
                <a:lnTo>
                  <a:pt x="176109" y="286521"/>
                </a:lnTo>
                <a:lnTo>
                  <a:pt x="175453" y="287570"/>
                </a:lnTo>
                <a:lnTo>
                  <a:pt x="174404" y="287177"/>
                </a:lnTo>
                <a:lnTo>
                  <a:pt x="174011" y="288619"/>
                </a:lnTo>
                <a:lnTo>
                  <a:pt x="166930" y="286914"/>
                </a:lnTo>
                <a:lnTo>
                  <a:pt x="162996" y="286521"/>
                </a:lnTo>
                <a:lnTo>
                  <a:pt x="162733" y="286259"/>
                </a:lnTo>
                <a:lnTo>
                  <a:pt x="162209" y="285734"/>
                </a:lnTo>
                <a:lnTo>
                  <a:pt x="152767" y="283374"/>
                </a:lnTo>
                <a:lnTo>
                  <a:pt x="151587" y="283636"/>
                </a:lnTo>
                <a:lnTo>
                  <a:pt x="150932" y="285078"/>
                </a:lnTo>
                <a:lnTo>
                  <a:pt x="150276" y="288357"/>
                </a:lnTo>
                <a:lnTo>
                  <a:pt x="149883" y="288357"/>
                </a:lnTo>
                <a:lnTo>
                  <a:pt x="145293" y="289930"/>
                </a:lnTo>
                <a:lnTo>
                  <a:pt x="145293" y="291111"/>
                </a:lnTo>
                <a:lnTo>
                  <a:pt x="145949" y="291111"/>
                </a:lnTo>
                <a:lnTo>
                  <a:pt x="145949" y="291897"/>
                </a:lnTo>
                <a:lnTo>
                  <a:pt x="147129" y="292553"/>
                </a:lnTo>
                <a:lnTo>
                  <a:pt x="147391" y="293996"/>
                </a:lnTo>
                <a:lnTo>
                  <a:pt x="142802" y="296356"/>
                </a:lnTo>
                <a:lnTo>
                  <a:pt x="142408" y="297536"/>
                </a:lnTo>
                <a:lnTo>
                  <a:pt x="140572" y="298192"/>
                </a:lnTo>
                <a:lnTo>
                  <a:pt x="138474" y="298192"/>
                </a:lnTo>
                <a:lnTo>
                  <a:pt x="137819" y="298978"/>
                </a:lnTo>
                <a:lnTo>
                  <a:pt x="137425" y="300290"/>
                </a:lnTo>
                <a:lnTo>
                  <a:pt x="137425" y="301994"/>
                </a:lnTo>
                <a:lnTo>
                  <a:pt x="136770" y="301994"/>
                </a:lnTo>
                <a:lnTo>
                  <a:pt x="136376" y="301994"/>
                </a:lnTo>
                <a:lnTo>
                  <a:pt x="136376" y="304092"/>
                </a:lnTo>
                <a:lnTo>
                  <a:pt x="134671" y="303830"/>
                </a:lnTo>
                <a:lnTo>
                  <a:pt x="132836" y="304617"/>
                </a:lnTo>
                <a:lnTo>
                  <a:pt x="129295" y="304092"/>
                </a:lnTo>
                <a:lnTo>
                  <a:pt x="127197" y="303437"/>
                </a:lnTo>
                <a:lnTo>
                  <a:pt x="126935" y="305273"/>
                </a:lnTo>
                <a:lnTo>
                  <a:pt x="125492" y="306715"/>
                </a:lnTo>
                <a:lnTo>
                  <a:pt x="122870" y="310256"/>
                </a:lnTo>
                <a:lnTo>
                  <a:pt x="118411" y="312354"/>
                </a:lnTo>
                <a:lnTo>
                  <a:pt x="116969" y="312747"/>
                </a:lnTo>
                <a:lnTo>
                  <a:pt x="110150" y="312354"/>
                </a:lnTo>
                <a:lnTo>
                  <a:pt x="109757" y="313141"/>
                </a:lnTo>
                <a:lnTo>
                  <a:pt x="108314" y="313141"/>
                </a:lnTo>
                <a:lnTo>
                  <a:pt x="108314" y="313534"/>
                </a:lnTo>
                <a:lnTo>
                  <a:pt x="106609" y="313796"/>
                </a:lnTo>
                <a:lnTo>
                  <a:pt x="103856" y="314845"/>
                </a:lnTo>
                <a:lnTo>
                  <a:pt x="102675" y="315239"/>
                </a:lnTo>
                <a:lnTo>
                  <a:pt x="102413" y="315239"/>
                </a:lnTo>
                <a:lnTo>
                  <a:pt x="101233" y="314452"/>
                </a:lnTo>
                <a:lnTo>
                  <a:pt x="101626" y="313796"/>
                </a:lnTo>
                <a:lnTo>
                  <a:pt x="99528" y="310911"/>
                </a:lnTo>
                <a:lnTo>
                  <a:pt x="95332" y="309469"/>
                </a:lnTo>
                <a:lnTo>
                  <a:pt x="89694" y="308158"/>
                </a:lnTo>
                <a:lnTo>
                  <a:pt x="88513" y="308551"/>
                </a:lnTo>
                <a:lnTo>
                  <a:pt x="86153" y="297536"/>
                </a:lnTo>
                <a:lnTo>
                  <a:pt x="85760" y="295700"/>
                </a:lnTo>
                <a:lnTo>
                  <a:pt x="86153" y="294913"/>
                </a:lnTo>
                <a:lnTo>
                  <a:pt x="85760" y="294258"/>
                </a:lnTo>
                <a:lnTo>
                  <a:pt x="89956" y="289012"/>
                </a:lnTo>
                <a:lnTo>
                  <a:pt x="89956" y="288619"/>
                </a:lnTo>
                <a:lnTo>
                  <a:pt x="84711" y="287963"/>
                </a:lnTo>
                <a:lnTo>
                  <a:pt x="82481" y="288619"/>
                </a:lnTo>
                <a:lnTo>
                  <a:pt x="86415" y="268818"/>
                </a:lnTo>
                <a:lnTo>
                  <a:pt x="86809" y="262131"/>
                </a:lnTo>
                <a:lnTo>
                  <a:pt x="88907" y="261737"/>
                </a:lnTo>
                <a:lnTo>
                  <a:pt x="88907" y="257410"/>
                </a:lnTo>
                <a:lnTo>
                  <a:pt x="90611" y="246395"/>
                </a:lnTo>
                <a:lnTo>
                  <a:pt x="89169" y="240494"/>
                </a:lnTo>
                <a:lnTo>
                  <a:pt x="89169" y="240101"/>
                </a:lnTo>
                <a:lnTo>
                  <a:pt x="88907" y="240494"/>
                </a:lnTo>
                <a:lnTo>
                  <a:pt x="87071" y="236560"/>
                </a:lnTo>
                <a:lnTo>
                  <a:pt x="87858" y="229872"/>
                </a:lnTo>
                <a:lnTo>
                  <a:pt x="87595" y="223447"/>
                </a:lnTo>
                <a:lnTo>
                  <a:pt x="84711" y="218071"/>
                </a:lnTo>
                <a:lnTo>
                  <a:pt x="83530" y="215972"/>
                </a:lnTo>
                <a:lnTo>
                  <a:pt x="83137" y="215710"/>
                </a:lnTo>
                <a:lnTo>
                  <a:pt x="79334" y="211776"/>
                </a:lnTo>
                <a:lnTo>
                  <a:pt x="75400" y="208891"/>
                </a:lnTo>
                <a:lnTo>
                  <a:pt x="68975" y="192893"/>
                </a:lnTo>
                <a:lnTo>
                  <a:pt x="65172" y="190140"/>
                </a:lnTo>
                <a:lnTo>
                  <a:pt x="59796" y="184108"/>
                </a:lnTo>
                <a:lnTo>
                  <a:pt x="56911" y="177420"/>
                </a:lnTo>
                <a:lnTo>
                  <a:pt x="55337" y="176633"/>
                </a:lnTo>
                <a:lnTo>
                  <a:pt x="46683" y="169552"/>
                </a:lnTo>
                <a:lnTo>
                  <a:pt x="47732" y="163651"/>
                </a:lnTo>
                <a:lnTo>
                  <a:pt x="47732" y="160111"/>
                </a:lnTo>
                <a:lnTo>
                  <a:pt x="48781" y="161160"/>
                </a:lnTo>
                <a:lnTo>
                  <a:pt x="49961" y="159717"/>
                </a:lnTo>
                <a:lnTo>
                  <a:pt x="52977" y="149096"/>
                </a:lnTo>
                <a:lnTo>
                  <a:pt x="54550" y="147653"/>
                </a:lnTo>
                <a:lnTo>
                  <a:pt x="53764" y="146735"/>
                </a:lnTo>
                <a:lnTo>
                  <a:pt x="56649" y="144113"/>
                </a:lnTo>
                <a:lnTo>
                  <a:pt x="56255" y="143064"/>
                </a:lnTo>
                <a:lnTo>
                  <a:pt x="56911" y="141359"/>
                </a:lnTo>
                <a:lnTo>
                  <a:pt x="54157" y="139392"/>
                </a:lnTo>
                <a:lnTo>
                  <a:pt x="52715" y="139392"/>
                </a:lnTo>
                <a:lnTo>
                  <a:pt x="51534" y="138736"/>
                </a:lnTo>
                <a:lnTo>
                  <a:pt x="51272" y="138736"/>
                </a:lnTo>
                <a:lnTo>
                  <a:pt x="50617" y="139917"/>
                </a:lnTo>
                <a:lnTo>
                  <a:pt x="49174" y="138736"/>
                </a:lnTo>
                <a:lnTo>
                  <a:pt x="46420" y="138736"/>
                </a:lnTo>
                <a:lnTo>
                  <a:pt x="46420" y="137294"/>
                </a:lnTo>
                <a:lnTo>
                  <a:pt x="45634" y="136638"/>
                </a:lnTo>
                <a:lnTo>
                  <a:pt x="44585" y="137819"/>
                </a:lnTo>
                <a:lnTo>
                  <a:pt x="43535" y="137294"/>
                </a:lnTo>
                <a:lnTo>
                  <a:pt x="43535" y="136638"/>
                </a:lnTo>
                <a:lnTo>
                  <a:pt x="42093" y="135983"/>
                </a:lnTo>
                <a:lnTo>
                  <a:pt x="41044" y="136376"/>
                </a:lnTo>
                <a:lnTo>
                  <a:pt x="33570" y="132835"/>
                </a:lnTo>
                <a:lnTo>
                  <a:pt x="28718" y="130737"/>
                </a:lnTo>
                <a:lnTo>
                  <a:pt x="27537" y="129295"/>
                </a:lnTo>
                <a:lnTo>
                  <a:pt x="26095" y="127459"/>
                </a:lnTo>
                <a:lnTo>
                  <a:pt x="26488" y="124574"/>
                </a:lnTo>
                <a:lnTo>
                  <a:pt x="27275" y="124312"/>
                </a:lnTo>
                <a:lnTo>
                  <a:pt x="25833" y="121034"/>
                </a:lnTo>
                <a:lnTo>
                  <a:pt x="26882" y="120378"/>
                </a:lnTo>
                <a:lnTo>
                  <a:pt x="27275" y="119329"/>
                </a:lnTo>
                <a:lnTo>
                  <a:pt x="27275" y="115788"/>
                </a:lnTo>
                <a:lnTo>
                  <a:pt x="26095" y="114740"/>
                </a:lnTo>
                <a:lnTo>
                  <a:pt x="26095" y="113690"/>
                </a:lnTo>
                <a:lnTo>
                  <a:pt x="25833" y="112510"/>
                </a:lnTo>
                <a:lnTo>
                  <a:pt x="26095" y="111199"/>
                </a:lnTo>
                <a:lnTo>
                  <a:pt x="25833" y="109757"/>
                </a:lnTo>
                <a:lnTo>
                  <a:pt x="26488" y="108314"/>
                </a:lnTo>
                <a:lnTo>
                  <a:pt x="27275" y="108052"/>
                </a:lnTo>
                <a:lnTo>
                  <a:pt x="27931" y="107396"/>
                </a:lnTo>
                <a:lnTo>
                  <a:pt x="28718" y="108052"/>
                </a:lnTo>
                <a:lnTo>
                  <a:pt x="29636" y="107658"/>
                </a:lnTo>
                <a:lnTo>
                  <a:pt x="30029" y="107396"/>
                </a:lnTo>
                <a:lnTo>
                  <a:pt x="31471" y="107658"/>
                </a:lnTo>
                <a:lnTo>
                  <a:pt x="32520" y="105560"/>
                </a:lnTo>
                <a:lnTo>
                  <a:pt x="30029" y="103856"/>
                </a:lnTo>
                <a:lnTo>
                  <a:pt x="30029" y="104773"/>
                </a:lnTo>
                <a:lnTo>
                  <a:pt x="29373" y="104773"/>
                </a:lnTo>
                <a:lnTo>
                  <a:pt x="28980" y="103069"/>
                </a:lnTo>
                <a:lnTo>
                  <a:pt x="28718" y="103069"/>
                </a:lnTo>
                <a:lnTo>
                  <a:pt x="28193" y="102020"/>
                </a:lnTo>
                <a:lnTo>
                  <a:pt x="28193" y="101233"/>
                </a:lnTo>
                <a:lnTo>
                  <a:pt x="27275" y="100577"/>
                </a:lnTo>
                <a:lnTo>
                  <a:pt x="18358" y="95332"/>
                </a:lnTo>
                <a:lnTo>
                  <a:pt x="14818" y="92447"/>
                </a:lnTo>
                <a:lnTo>
                  <a:pt x="11933" y="92054"/>
                </a:lnTo>
                <a:lnTo>
                  <a:pt x="1311" y="92054"/>
                </a:lnTo>
                <a:lnTo>
                  <a:pt x="262" y="89562"/>
                </a:lnTo>
                <a:lnTo>
                  <a:pt x="656" y="85628"/>
                </a:lnTo>
                <a:lnTo>
                  <a:pt x="8392" y="80252"/>
                </a:lnTo>
                <a:lnTo>
                  <a:pt x="10097" y="79990"/>
                </a:lnTo>
                <a:lnTo>
                  <a:pt x="14424" y="76843"/>
                </a:lnTo>
                <a:lnTo>
                  <a:pt x="15080" y="74351"/>
                </a:lnTo>
                <a:lnTo>
                  <a:pt x="11933" y="72253"/>
                </a:lnTo>
                <a:lnTo>
                  <a:pt x="12195" y="69499"/>
                </a:lnTo>
                <a:lnTo>
                  <a:pt x="14818" y="66877"/>
                </a:lnTo>
                <a:lnTo>
                  <a:pt x="11540" y="66221"/>
                </a:lnTo>
                <a:lnTo>
                  <a:pt x="11277" y="65172"/>
                </a:lnTo>
                <a:lnTo>
                  <a:pt x="9179" y="65434"/>
                </a:lnTo>
                <a:lnTo>
                  <a:pt x="8655" y="63074"/>
                </a:lnTo>
                <a:lnTo>
                  <a:pt x="10097" y="60451"/>
                </a:lnTo>
                <a:lnTo>
                  <a:pt x="9441" y="59796"/>
                </a:lnTo>
                <a:lnTo>
                  <a:pt x="10884" y="58747"/>
                </a:lnTo>
                <a:lnTo>
                  <a:pt x="3541" y="51272"/>
                </a:lnTo>
                <a:lnTo>
                  <a:pt x="656" y="50354"/>
                </a:lnTo>
                <a:lnTo>
                  <a:pt x="918" y="49961"/>
                </a:lnTo>
                <a:lnTo>
                  <a:pt x="0" y="49174"/>
                </a:lnTo>
                <a:lnTo>
                  <a:pt x="0" y="48256"/>
                </a:lnTo>
                <a:lnTo>
                  <a:pt x="656" y="47469"/>
                </a:lnTo>
                <a:lnTo>
                  <a:pt x="918" y="48256"/>
                </a:lnTo>
                <a:lnTo>
                  <a:pt x="1705" y="47732"/>
                </a:lnTo>
                <a:lnTo>
                  <a:pt x="2360" y="48518"/>
                </a:lnTo>
                <a:lnTo>
                  <a:pt x="3803" y="47732"/>
                </a:lnTo>
                <a:lnTo>
                  <a:pt x="4196" y="47469"/>
                </a:lnTo>
                <a:lnTo>
                  <a:pt x="0" y="43535"/>
                </a:lnTo>
                <a:lnTo>
                  <a:pt x="0" y="42880"/>
                </a:lnTo>
                <a:lnTo>
                  <a:pt x="1705" y="40650"/>
                </a:lnTo>
                <a:lnTo>
                  <a:pt x="6294" y="36061"/>
                </a:lnTo>
                <a:lnTo>
                  <a:pt x="8655" y="38290"/>
                </a:lnTo>
                <a:lnTo>
                  <a:pt x="10884" y="38290"/>
                </a:lnTo>
                <a:lnTo>
                  <a:pt x="16522" y="39995"/>
                </a:lnTo>
                <a:lnTo>
                  <a:pt x="20456" y="38552"/>
                </a:lnTo>
                <a:lnTo>
                  <a:pt x="25439" y="36061"/>
                </a:lnTo>
                <a:lnTo>
                  <a:pt x="25833" y="34356"/>
                </a:lnTo>
                <a:lnTo>
                  <a:pt x="30029" y="32520"/>
                </a:lnTo>
                <a:lnTo>
                  <a:pt x="31078" y="33569"/>
                </a:lnTo>
                <a:lnTo>
                  <a:pt x="32520" y="32914"/>
                </a:lnTo>
                <a:lnTo>
                  <a:pt x="34619" y="31078"/>
                </a:lnTo>
                <a:lnTo>
                  <a:pt x="39339" y="28193"/>
                </a:lnTo>
                <a:lnTo>
                  <a:pt x="38159" y="26095"/>
                </a:lnTo>
                <a:lnTo>
                  <a:pt x="39339" y="25439"/>
                </a:lnTo>
                <a:lnTo>
                  <a:pt x="41044" y="25439"/>
                </a:lnTo>
                <a:lnTo>
                  <a:pt x="41437" y="23735"/>
                </a:lnTo>
                <a:lnTo>
                  <a:pt x="41700" y="23735"/>
                </a:lnTo>
                <a:lnTo>
                  <a:pt x="42355" y="21112"/>
                </a:lnTo>
                <a:lnTo>
                  <a:pt x="47732" y="25439"/>
                </a:lnTo>
                <a:lnTo>
                  <a:pt x="49174" y="26882"/>
                </a:lnTo>
                <a:lnTo>
                  <a:pt x="52977" y="30160"/>
                </a:lnTo>
                <a:lnTo>
                  <a:pt x="57698" y="31865"/>
                </a:lnTo>
                <a:lnTo>
                  <a:pt x="65434" y="32258"/>
                </a:lnTo>
                <a:lnTo>
                  <a:pt x="70155" y="33176"/>
                </a:lnTo>
                <a:lnTo>
                  <a:pt x="78154" y="36716"/>
                </a:lnTo>
                <a:lnTo>
                  <a:pt x="78154" y="33963"/>
                </a:lnTo>
                <a:lnTo>
                  <a:pt x="78154" y="31078"/>
                </a:lnTo>
                <a:lnTo>
                  <a:pt x="77892" y="30160"/>
                </a:lnTo>
                <a:lnTo>
                  <a:pt x="77498" y="29373"/>
                </a:lnTo>
                <a:lnTo>
                  <a:pt x="78154" y="26095"/>
                </a:lnTo>
                <a:lnTo>
                  <a:pt x="78941" y="25177"/>
                </a:lnTo>
                <a:lnTo>
                  <a:pt x="74351" y="21899"/>
                </a:lnTo>
                <a:lnTo>
                  <a:pt x="73302" y="21899"/>
                </a:lnTo>
                <a:lnTo>
                  <a:pt x="72515" y="20850"/>
                </a:lnTo>
                <a:lnTo>
                  <a:pt x="71073" y="19801"/>
                </a:lnTo>
                <a:lnTo>
                  <a:pt x="71073" y="16260"/>
                </a:lnTo>
                <a:lnTo>
                  <a:pt x="70417" y="14555"/>
                </a:lnTo>
                <a:lnTo>
                  <a:pt x="69368" y="12064"/>
                </a:lnTo>
                <a:lnTo>
                  <a:pt x="69368" y="11015"/>
                </a:lnTo>
                <a:lnTo>
                  <a:pt x="68975" y="10622"/>
                </a:lnTo>
                <a:lnTo>
                  <a:pt x="67270" y="9835"/>
                </a:lnTo>
                <a:lnTo>
                  <a:pt x="66614" y="9179"/>
                </a:lnTo>
                <a:lnTo>
                  <a:pt x="64516" y="7737"/>
                </a:lnTo>
                <a:lnTo>
                  <a:pt x="63730" y="7737"/>
                </a:lnTo>
                <a:lnTo>
                  <a:pt x="63336" y="7474"/>
                </a:lnTo>
                <a:lnTo>
                  <a:pt x="61238" y="6294"/>
                </a:lnTo>
                <a:lnTo>
                  <a:pt x="58353" y="7081"/>
                </a:lnTo>
                <a:lnTo>
                  <a:pt x="57435" y="6688"/>
                </a:lnTo>
                <a:lnTo>
                  <a:pt x="57435" y="6294"/>
                </a:lnTo>
                <a:lnTo>
                  <a:pt x="59533" y="4983"/>
                </a:lnTo>
                <a:lnTo>
                  <a:pt x="59533" y="4589"/>
                </a:lnTo>
                <a:lnTo>
                  <a:pt x="60451" y="2754"/>
                </a:lnTo>
                <a:lnTo>
                  <a:pt x="61632" y="3540"/>
                </a:lnTo>
                <a:lnTo>
                  <a:pt x="62681" y="1311"/>
                </a:lnTo>
                <a:lnTo>
                  <a:pt x="65172" y="3540"/>
                </a:lnTo>
                <a:lnTo>
                  <a:pt x="68057" y="2098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643D2AF2-C01E-4119-9A12-0D248F24323C}"/>
              </a:ext>
            </a:extLst>
          </p:cNvPr>
          <p:cNvSpPr/>
          <p:nvPr/>
        </p:nvSpPr>
        <p:spPr>
          <a:xfrm>
            <a:off x="7120619" y="3588500"/>
            <a:ext cx="109771" cy="87817"/>
          </a:xfrm>
          <a:custGeom>
            <a:avLst/>
            <a:gdLst>
              <a:gd name="connsiteX0" fmla="*/ 129164 w 131130"/>
              <a:gd name="connsiteY0" fmla="*/ 44585 h 104904"/>
              <a:gd name="connsiteX1" fmla="*/ 129557 w 131130"/>
              <a:gd name="connsiteY1" fmla="*/ 46027 h 104904"/>
              <a:gd name="connsiteX2" fmla="*/ 129164 w 131130"/>
              <a:gd name="connsiteY2" fmla="*/ 46027 h 104904"/>
              <a:gd name="connsiteX3" fmla="*/ 129557 w 131130"/>
              <a:gd name="connsiteY3" fmla="*/ 46683 h 104904"/>
              <a:gd name="connsiteX4" fmla="*/ 129557 w 131130"/>
              <a:gd name="connsiteY4" fmla="*/ 47863 h 104904"/>
              <a:gd name="connsiteX5" fmla="*/ 130213 w 131130"/>
              <a:gd name="connsiteY5" fmla="*/ 47470 h 104904"/>
              <a:gd name="connsiteX6" fmla="*/ 131655 w 131130"/>
              <a:gd name="connsiteY6" fmla="*/ 48125 h 104904"/>
              <a:gd name="connsiteX7" fmla="*/ 130869 w 131130"/>
              <a:gd name="connsiteY7" fmla="*/ 48519 h 104904"/>
              <a:gd name="connsiteX8" fmla="*/ 130606 w 131130"/>
              <a:gd name="connsiteY8" fmla="*/ 49961 h 104904"/>
              <a:gd name="connsiteX9" fmla="*/ 129164 w 131130"/>
              <a:gd name="connsiteY9" fmla="*/ 50748 h 104904"/>
              <a:gd name="connsiteX10" fmla="*/ 129164 w 131130"/>
              <a:gd name="connsiteY10" fmla="*/ 51403 h 104904"/>
              <a:gd name="connsiteX11" fmla="*/ 128771 w 131130"/>
              <a:gd name="connsiteY11" fmla="*/ 51403 h 104904"/>
              <a:gd name="connsiteX12" fmla="*/ 128115 w 131130"/>
              <a:gd name="connsiteY12" fmla="*/ 52059 h 104904"/>
              <a:gd name="connsiteX13" fmla="*/ 126672 w 131130"/>
              <a:gd name="connsiteY13" fmla="*/ 52846 h 104904"/>
              <a:gd name="connsiteX14" fmla="*/ 126672 w 131130"/>
              <a:gd name="connsiteY14" fmla="*/ 53501 h 104904"/>
              <a:gd name="connsiteX15" fmla="*/ 126410 w 131130"/>
              <a:gd name="connsiteY15" fmla="*/ 53764 h 104904"/>
              <a:gd name="connsiteX16" fmla="*/ 126017 w 131130"/>
              <a:gd name="connsiteY16" fmla="*/ 53764 h 104904"/>
              <a:gd name="connsiteX17" fmla="*/ 125623 w 131130"/>
              <a:gd name="connsiteY17" fmla="*/ 53764 h 104904"/>
              <a:gd name="connsiteX18" fmla="*/ 125623 w 131130"/>
              <a:gd name="connsiteY18" fmla="*/ 54157 h 104904"/>
              <a:gd name="connsiteX19" fmla="*/ 126410 w 131130"/>
              <a:gd name="connsiteY19" fmla="*/ 54157 h 104904"/>
              <a:gd name="connsiteX20" fmla="*/ 126410 w 131130"/>
              <a:gd name="connsiteY20" fmla="*/ 54551 h 104904"/>
              <a:gd name="connsiteX21" fmla="*/ 126672 w 131130"/>
              <a:gd name="connsiteY21" fmla="*/ 55600 h 104904"/>
              <a:gd name="connsiteX22" fmla="*/ 126410 w 131130"/>
              <a:gd name="connsiteY22" fmla="*/ 55600 h 104904"/>
              <a:gd name="connsiteX23" fmla="*/ 126017 w 131130"/>
              <a:gd name="connsiteY23" fmla="*/ 55862 h 104904"/>
              <a:gd name="connsiteX24" fmla="*/ 126410 w 131130"/>
              <a:gd name="connsiteY24" fmla="*/ 55862 h 104904"/>
              <a:gd name="connsiteX25" fmla="*/ 126017 w 131130"/>
              <a:gd name="connsiteY25" fmla="*/ 55862 h 104904"/>
              <a:gd name="connsiteX26" fmla="*/ 124968 w 131130"/>
              <a:gd name="connsiteY26" fmla="*/ 55862 h 104904"/>
              <a:gd name="connsiteX27" fmla="*/ 124968 w 131130"/>
              <a:gd name="connsiteY27" fmla="*/ 56386 h 104904"/>
              <a:gd name="connsiteX28" fmla="*/ 125623 w 131130"/>
              <a:gd name="connsiteY28" fmla="*/ 56649 h 104904"/>
              <a:gd name="connsiteX29" fmla="*/ 126017 w 131130"/>
              <a:gd name="connsiteY29" fmla="*/ 57829 h 104904"/>
              <a:gd name="connsiteX30" fmla="*/ 125623 w 131130"/>
              <a:gd name="connsiteY30" fmla="*/ 58091 h 104904"/>
              <a:gd name="connsiteX31" fmla="*/ 125623 w 131130"/>
              <a:gd name="connsiteY31" fmla="*/ 59140 h 104904"/>
              <a:gd name="connsiteX32" fmla="*/ 126017 w 131130"/>
              <a:gd name="connsiteY32" fmla="*/ 59140 h 104904"/>
              <a:gd name="connsiteX33" fmla="*/ 126017 w 131130"/>
              <a:gd name="connsiteY33" fmla="*/ 59927 h 104904"/>
              <a:gd name="connsiteX34" fmla="*/ 126410 w 131130"/>
              <a:gd name="connsiteY34" fmla="*/ 59927 h 104904"/>
              <a:gd name="connsiteX35" fmla="*/ 126672 w 131130"/>
              <a:gd name="connsiteY35" fmla="*/ 60583 h 104904"/>
              <a:gd name="connsiteX36" fmla="*/ 126672 w 131130"/>
              <a:gd name="connsiteY36" fmla="*/ 60845 h 104904"/>
              <a:gd name="connsiteX37" fmla="*/ 126410 w 131130"/>
              <a:gd name="connsiteY37" fmla="*/ 61238 h 104904"/>
              <a:gd name="connsiteX38" fmla="*/ 126410 w 131130"/>
              <a:gd name="connsiteY38" fmla="*/ 61500 h 104904"/>
              <a:gd name="connsiteX39" fmla="*/ 126672 w 131130"/>
              <a:gd name="connsiteY39" fmla="*/ 61238 h 104904"/>
              <a:gd name="connsiteX40" fmla="*/ 126672 w 131130"/>
              <a:gd name="connsiteY40" fmla="*/ 61500 h 104904"/>
              <a:gd name="connsiteX41" fmla="*/ 126410 w 131130"/>
              <a:gd name="connsiteY41" fmla="*/ 62025 h 104904"/>
              <a:gd name="connsiteX42" fmla="*/ 126410 w 131130"/>
              <a:gd name="connsiteY42" fmla="*/ 62681 h 104904"/>
              <a:gd name="connsiteX43" fmla="*/ 125623 w 131130"/>
              <a:gd name="connsiteY43" fmla="*/ 63730 h 104904"/>
              <a:gd name="connsiteX44" fmla="*/ 125230 w 131130"/>
              <a:gd name="connsiteY44" fmla="*/ 64123 h 104904"/>
              <a:gd name="connsiteX45" fmla="*/ 125623 w 131130"/>
              <a:gd name="connsiteY45" fmla="*/ 64385 h 104904"/>
              <a:gd name="connsiteX46" fmla="*/ 124968 w 131130"/>
              <a:gd name="connsiteY46" fmla="*/ 64385 h 104904"/>
              <a:gd name="connsiteX47" fmla="*/ 124968 w 131130"/>
              <a:gd name="connsiteY47" fmla="*/ 65565 h 104904"/>
              <a:gd name="connsiteX48" fmla="*/ 124574 w 131130"/>
              <a:gd name="connsiteY48" fmla="*/ 65565 h 104904"/>
              <a:gd name="connsiteX49" fmla="*/ 124968 w 131130"/>
              <a:gd name="connsiteY49" fmla="*/ 65828 h 104904"/>
              <a:gd name="connsiteX50" fmla="*/ 126017 w 131130"/>
              <a:gd name="connsiteY50" fmla="*/ 65172 h 104904"/>
              <a:gd name="connsiteX51" fmla="*/ 125623 w 131130"/>
              <a:gd name="connsiteY51" fmla="*/ 65565 h 104904"/>
              <a:gd name="connsiteX52" fmla="*/ 126017 w 131130"/>
              <a:gd name="connsiteY52" fmla="*/ 65828 h 104904"/>
              <a:gd name="connsiteX53" fmla="*/ 125230 w 131130"/>
              <a:gd name="connsiteY53" fmla="*/ 66615 h 104904"/>
              <a:gd name="connsiteX54" fmla="*/ 125230 w 131130"/>
              <a:gd name="connsiteY54" fmla="*/ 66877 h 104904"/>
              <a:gd name="connsiteX55" fmla="*/ 124968 w 131130"/>
              <a:gd name="connsiteY55" fmla="*/ 67664 h 104904"/>
              <a:gd name="connsiteX56" fmla="*/ 125230 w 131130"/>
              <a:gd name="connsiteY56" fmla="*/ 67664 h 104904"/>
              <a:gd name="connsiteX57" fmla="*/ 126017 w 131130"/>
              <a:gd name="connsiteY57" fmla="*/ 68844 h 104904"/>
              <a:gd name="connsiteX58" fmla="*/ 125623 w 131130"/>
              <a:gd name="connsiteY58" fmla="*/ 69499 h 104904"/>
              <a:gd name="connsiteX59" fmla="*/ 125230 w 131130"/>
              <a:gd name="connsiteY59" fmla="*/ 69499 h 104904"/>
              <a:gd name="connsiteX60" fmla="*/ 125623 w 131130"/>
              <a:gd name="connsiteY60" fmla="*/ 69762 h 104904"/>
              <a:gd name="connsiteX61" fmla="*/ 126410 w 131130"/>
              <a:gd name="connsiteY61" fmla="*/ 69762 h 104904"/>
              <a:gd name="connsiteX62" fmla="*/ 126672 w 131130"/>
              <a:gd name="connsiteY62" fmla="*/ 70286 h 104904"/>
              <a:gd name="connsiteX63" fmla="*/ 127066 w 131130"/>
              <a:gd name="connsiteY63" fmla="*/ 69762 h 104904"/>
              <a:gd name="connsiteX64" fmla="*/ 127853 w 131130"/>
              <a:gd name="connsiteY64" fmla="*/ 70286 h 104904"/>
              <a:gd name="connsiteX65" fmla="*/ 128115 w 131130"/>
              <a:gd name="connsiteY65" fmla="*/ 70548 h 104904"/>
              <a:gd name="connsiteX66" fmla="*/ 128115 w 131130"/>
              <a:gd name="connsiteY66" fmla="*/ 70942 h 104904"/>
              <a:gd name="connsiteX67" fmla="*/ 128115 w 131130"/>
              <a:gd name="connsiteY67" fmla="*/ 71204 h 104904"/>
              <a:gd name="connsiteX68" fmla="*/ 127328 w 131130"/>
              <a:gd name="connsiteY68" fmla="*/ 71598 h 104904"/>
              <a:gd name="connsiteX69" fmla="*/ 127853 w 131130"/>
              <a:gd name="connsiteY69" fmla="*/ 71860 h 104904"/>
              <a:gd name="connsiteX70" fmla="*/ 126410 w 131130"/>
              <a:gd name="connsiteY70" fmla="*/ 73302 h 104904"/>
              <a:gd name="connsiteX71" fmla="*/ 126017 w 131130"/>
              <a:gd name="connsiteY71" fmla="*/ 75138 h 104904"/>
              <a:gd name="connsiteX72" fmla="*/ 127328 w 131130"/>
              <a:gd name="connsiteY72" fmla="*/ 75925 h 104904"/>
              <a:gd name="connsiteX73" fmla="*/ 128771 w 131130"/>
              <a:gd name="connsiteY73" fmla="*/ 73696 h 104904"/>
              <a:gd name="connsiteX74" fmla="*/ 129164 w 131130"/>
              <a:gd name="connsiteY74" fmla="*/ 73958 h 104904"/>
              <a:gd name="connsiteX75" fmla="*/ 128771 w 131130"/>
              <a:gd name="connsiteY75" fmla="*/ 74745 h 104904"/>
              <a:gd name="connsiteX76" fmla="*/ 129164 w 131130"/>
              <a:gd name="connsiteY76" fmla="*/ 77236 h 104904"/>
              <a:gd name="connsiteX77" fmla="*/ 128771 w 131130"/>
              <a:gd name="connsiteY77" fmla="*/ 78285 h 104904"/>
              <a:gd name="connsiteX78" fmla="*/ 127853 w 131130"/>
              <a:gd name="connsiteY78" fmla="*/ 79334 h 104904"/>
              <a:gd name="connsiteX79" fmla="*/ 127853 w 131130"/>
              <a:gd name="connsiteY79" fmla="*/ 80121 h 104904"/>
              <a:gd name="connsiteX80" fmla="*/ 127328 w 131130"/>
              <a:gd name="connsiteY80" fmla="*/ 81039 h 104904"/>
              <a:gd name="connsiteX81" fmla="*/ 126672 w 131130"/>
              <a:gd name="connsiteY81" fmla="*/ 83268 h 104904"/>
              <a:gd name="connsiteX82" fmla="*/ 126672 w 131130"/>
              <a:gd name="connsiteY82" fmla="*/ 83924 h 104904"/>
              <a:gd name="connsiteX83" fmla="*/ 126017 w 131130"/>
              <a:gd name="connsiteY83" fmla="*/ 84711 h 104904"/>
              <a:gd name="connsiteX84" fmla="*/ 125623 w 131130"/>
              <a:gd name="connsiteY84" fmla="*/ 85760 h 104904"/>
              <a:gd name="connsiteX85" fmla="*/ 125230 w 131130"/>
              <a:gd name="connsiteY85" fmla="*/ 86022 h 104904"/>
              <a:gd name="connsiteX86" fmla="*/ 125230 w 131130"/>
              <a:gd name="connsiteY86" fmla="*/ 86415 h 104904"/>
              <a:gd name="connsiteX87" fmla="*/ 126410 w 131130"/>
              <a:gd name="connsiteY87" fmla="*/ 87202 h 104904"/>
              <a:gd name="connsiteX88" fmla="*/ 126410 w 131130"/>
              <a:gd name="connsiteY88" fmla="*/ 87858 h 104904"/>
              <a:gd name="connsiteX89" fmla="*/ 125623 w 131130"/>
              <a:gd name="connsiteY89" fmla="*/ 88120 h 104904"/>
              <a:gd name="connsiteX90" fmla="*/ 124968 w 131130"/>
              <a:gd name="connsiteY90" fmla="*/ 88120 h 104904"/>
              <a:gd name="connsiteX91" fmla="*/ 124312 w 131130"/>
              <a:gd name="connsiteY91" fmla="*/ 88120 h 104904"/>
              <a:gd name="connsiteX92" fmla="*/ 123525 w 131130"/>
              <a:gd name="connsiteY92" fmla="*/ 89300 h 104904"/>
              <a:gd name="connsiteX93" fmla="*/ 123132 w 131130"/>
              <a:gd name="connsiteY93" fmla="*/ 90087 h 104904"/>
              <a:gd name="connsiteX94" fmla="*/ 123525 w 131130"/>
              <a:gd name="connsiteY94" fmla="*/ 90349 h 104904"/>
              <a:gd name="connsiteX95" fmla="*/ 123788 w 131130"/>
              <a:gd name="connsiteY95" fmla="*/ 91005 h 104904"/>
              <a:gd name="connsiteX96" fmla="*/ 123525 w 131130"/>
              <a:gd name="connsiteY96" fmla="*/ 91792 h 104904"/>
              <a:gd name="connsiteX97" fmla="*/ 123788 w 131130"/>
              <a:gd name="connsiteY97" fmla="*/ 92185 h 104904"/>
              <a:gd name="connsiteX98" fmla="*/ 124312 w 131130"/>
              <a:gd name="connsiteY98" fmla="*/ 93103 h 104904"/>
              <a:gd name="connsiteX99" fmla="*/ 123788 w 131130"/>
              <a:gd name="connsiteY99" fmla="*/ 93103 h 104904"/>
              <a:gd name="connsiteX100" fmla="*/ 123788 w 131130"/>
              <a:gd name="connsiteY100" fmla="*/ 94283 h 104904"/>
              <a:gd name="connsiteX101" fmla="*/ 124574 w 131130"/>
              <a:gd name="connsiteY101" fmla="*/ 95201 h 104904"/>
              <a:gd name="connsiteX102" fmla="*/ 124312 w 131130"/>
              <a:gd name="connsiteY102" fmla="*/ 96381 h 104904"/>
              <a:gd name="connsiteX103" fmla="*/ 123788 w 131130"/>
              <a:gd name="connsiteY103" fmla="*/ 97168 h 104904"/>
              <a:gd name="connsiteX104" fmla="*/ 123788 w 131130"/>
              <a:gd name="connsiteY104" fmla="*/ 97430 h 104904"/>
              <a:gd name="connsiteX105" fmla="*/ 122870 w 131130"/>
              <a:gd name="connsiteY105" fmla="*/ 98479 h 104904"/>
              <a:gd name="connsiteX106" fmla="*/ 121689 w 131130"/>
              <a:gd name="connsiteY106" fmla="*/ 98742 h 104904"/>
              <a:gd name="connsiteX107" fmla="*/ 121689 w 131130"/>
              <a:gd name="connsiteY107" fmla="*/ 99135 h 104904"/>
              <a:gd name="connsiteX108" fmla="*/ 120640 w 131130"/>
              <a:gd name="connsiteY108" fmla="*/ 99529 h 104904"/>
              <a:gd name="connsiteX109" fmla="*/ 120247 w 131130"/>
              <a:gd name="connsiteY109" fmla="*/ 99135 h 104904"/>
              <a:gd name="connsiteX110" fmla="*/ 118411 w 131130"/>
              <a:gd name="connsiteY110" fmla="*/ 99135 h 104904"/>
              <a:gd name="connsiteX111" fmla="*/ 117756 w 131130"/>
              <a:gd name="connsiteY111" fmla="*/ 99135 h 104904"/>
              <a:gd name="connsiteX112" fmla="*/ 114608 w 131130"/>
              <a:gd name="connsiteY112" fmla="*/ 97430 h 104904"/>
              <a:gd name="connsiteX113" fmla="*/ 114608 w 131130"/>
              <a:gd name="connsiteY113" fmla="*/ 97824 h 104904"/>
              <a:gd name="connsiteX114" fmla="*/ 114608 w 131130"/>
              <a:gd name="connsiteY114" fmla="*/ 98086 h 104904"/>
              <a:gd name="connsiteX115" fmla="*/ 114215 w 131130"/>
              <a:gd name="connsiteY115" fmla="*/ 98479 h 104904"/>
              <a:gd name="connsiteX116" fmla="*/ 113953 w 131130"/>
              <a:gd name="connsiteY116" fmla="*/ 98086 h 104904"/>
              <a:gd name="connsiteX117" fmla="*/ 112773 w 131130"/>
              <a:gd name="connsiteY117" fmla="*/ 97824 h 104904"/>
              <a:gd name="connsiteX118" fmla="*/ 112117 w 131130"/>
              <a:gd name="connsiteY118" fmla="*/ 97824 h 104904"/>
              <a:gd name="connsiteX119" fmla="*/ 111330 w 131130"/>
              <a:gd name="connsiteY119" fmla="*/ 97430 h 104904"/>
              <a:gd name="connsiteX120" fmla="*/ 111330 w 131130"/>
              <a:gd name="connsiteY120" fmla="*/ 95988 h 104904"/>
              <a:gd name="connsiteX121" fmla="*/ 111068 w 131130"/>
              <a:gd name="connsiteY121" fmla="*/ 96381 h 104904"/>
              <a:gd name="connsiteX122" fmla="*/ 110674 w 131130"/>
              <a:gd name="connsiteY122" fmla="*/ 95726 h 104904"/>
              <a:gd name="connsiteX123" fmla="*/ 110412 w 131130"/>
              <a:gd name="connsiteY123" fmla="*/ 95201 h 104904"/>
              <a:gd name="connsiteX124" fmla="*/ 110412 w 131130"/>
              <a:gd name="connsiteY124" fmla="*/ 94939 h 104904"/>
              <a:gd name="connsiteX125" fmla="*/ 110019 w 131130"/>
              <a:gd name="connsiteY125" fmla="*/ 94545 h 104904"/>
              <a:gd name="connsiteX126" fmla="*/ 110412 w 131130"/>
              <a:gd name="connsiteY126" fmla="*/ 94545 h 104904"/>
              <a:gd name="connsiteX127" fmla="*/ 110412 w 131130"/>
              <a:gd name="connsiteY127" fmla="*/ 94283 h 104904"/>
              <a:gd name="connsiteX128" fmla="*/ 110412 w 131130"/>
              <a:gd name="connsiteY128" fmla="*/ 93759 h 104904"/>
              <a:gd name="connsiteX129" fmla="*/ 109625 w 131130"/>
              <a:gd name="connsiteY129" fmla="*/ 92841 h 104904"/>
              <a:gd name="connsiteX130" fmla="*/ 109625 w 131130"/>
              <a:gd name="connsiteY130" fmla="*/ 92447 h 104904"/>
              <a:gd name="connsiteX131" fmla="*/ 109625 w 131130"/>
              <a:gd name="connsiteY131" fmla="*/ 92185 h 104904"/>
              <a:gd name="connsiteX132" fmla="*/ 109625 w 131130"/>
              <a:gd name="connsiteY132" fmla="*/ 91792 h 104904"/>
              <a:gd name="connsiteX133" fmla="*/ 107790 w 131130"/>
              <a:gd name="connsiteY133" fmla="*/ 90743 h 104904"/>
              <a:gd name="connsiteX134" fmla="*/ 106872 w 131130"/>
              <a:gd name="connsiteY134" fmla="*/ 91005 h 104904"/>
              <a:gd name="connsiteX135" fmla="*/ 106085 w 131130"/>
              <a:gd name="connsiteY135" fmla="*/ 90743 h 104904"/>
              <a:gd name="connsiteX136" fmla="*/ 105691 w 131130"/>
              <a:gd name="connsiteY136" fmla="*/ 90743 h 104904"/>
              <a:gd name="connsiteX137" fmla="*/ 104774 w 131130"/>
              <a:gd name="connsiteY137" fmla="*/ 90743 h 104904"/>
              <a:gd name="connsiteX138" fmla="*/ 104249 w 131130"/>
              <a:gd name="connsiteY138" fmla="*/ 90743 h 104904"/>
              <a:gd name="connsiteX139" fmla="*/ 103593 w 131130"/>
              <a:gd name="connsiteY139" fmla="*/ 91005 h 104904"/>
              <a:gd name="connsiteX140" fmla="*/ 103987 w 131130"/>
              <a:gd name="connsiteY140" fmla="*/ 91792 h 104904"/>
              <a:gd name="connsiteX141" fmla="*/ 103593 w 131130"/>
              <a:gd name="connsiteY141" fmla="*/ 91792 h 104904"/>
              <a:gd name="connsiteX142" fmla="*/ 103331 w 131130"/>
              <a:gd name="connsiteY142" fmla="*/ 91005 h 104904"/>
              <a:gd name="connsiteX143" fmla="*/ 102151 w 131130"/>
              <a:gd name="connsiteY143" fmla="*/ 91005 h 104904"/>
              <a:gd name="connsiteX144" fmla="*/ 101889 w 131130"/>
              <a:gd name="connsiteY144" fmla="*/ 91398 h 104904"/>
              <a:gd name="connsiteX145" fmla="*/ 101233 w 131130"/>
              <a:gd name="connsiteY145" fmla="*/ 90743 h 104904"/>
              <a:gd name="connsiteX146" fmla="*/ 100708 w 131130"/>
              <a:gd name="connsiteY146" fmla="*/ 91005 h 104904"/>
              <a:gd name="connsiteX147" fmla="*/ 100053 w 131130"/>
              <a:gd name="connsiteY147" fmla="*/ 90349 h 104904"/>
              <a:gd name="connsiteX148" fmla="*/ 99791 w 131130"/>
              <a:gd name="connsiteY148" fmla="*/ 90349 h 104904"/>
              <a:gd name="connsiteX149" fmla="*/ 99791 w 131130"/>
              <a:gd name="connsiteY149" fmla="*/ 90087 h 104904"/>
              <a:gd name="connsiteX150" fmla="*/ 99004 w 131130"/>
              <a:gd name="connsiteY150" fmla="*/ 90349 h 104904"/>
              <a:gd name="connsiteX151" fmla="*/ 98610 w 131130"/>
              <a:gd name="connsiteY151" fmla="*/ 90743 h 104904"/>
              <a:gd name="connsiteX152" fmla="*/ 98348 w 131130"/>
              <a:gd name="connsiteY152" fmla="*/ 90743 h 104904"/>
              <a:gd name="connsiteX153" fmla="*/ 97692 w 131130"/>
              <a:gd name="connsiteY153" fmla="*/ 89300 h 104904"/>
              <a:gd name="connsiteX154" fmla="*/ 96906 w 131130"/>
              <a:gd name="connsiteY154" fmla="*/ 89300 h 104904"/>
              <a:gd name="connsiteX155" fmla="*/ 96512 w 131130"/>
              <a:gd name="connsiteY155" fmla="*/ 89300 h 104904"/>
              <a:gd name="connsiteX156" fmla="*/ 95857 w 131130"/>
              <a:gd name="connsiteY156" fmla="*/ 89562 h 104904"/>
              <a:gd name="connsiteX157" fmla="*/ 95857 w 131130"/>
              <a:gd name="connsiteY157" fmla="*/ 90087 h 104904"/>
              <a:gd name="connsiteX158" fmla="*/ 95857 w 131130"/>
              <a:gd name="connsiteY158" fmla="*/ 90349 h 104904"/>
              <a:gd name="connsiteX159" fmla="*/ 95070 w 131130"/>
              <a:gd name="connsiteY159" fmla="*/ 90349 h 104904"/>
              <a:gd name="connsiteX160" fmla="*/ 94808 w 131130"/>
              <a:gd name="connsiteY160" fmla="*/ 90743 h 104904"/>
              <a:gd name="connsiteX161" fmla="*/ 94414 w 131130"/>
              <a:gd name="connsiteY161" fmla="*/ 91005 h 104904"/>
              <a:gd name="connsiteX162" fmla="*/ 94152 w 131130"/>
              <a:gd name="connsiteY162" fmla="*/ 92185 h 104904"/>
              <a:gd name="connsiteX163" fmla="*/ 93759 w 131130"/>
              <a:gd name="connsiteY163" fmla="*/ 92447 h 104904"/>
              <a:gd name="connsiteX164" fmla="*/ 93365 w 131130"/>
              <a:gd name="connsiteY164" fmla="*/ 92447 h 104904"/>
              <a:gd name="connsiteX165" fmla="*/ 92972 w 131130"/>
              <a:gd name="connsiteY165" fmla="*/ 92185 h 104904"/>
              <a:gd name="connsiteX166" fmla="*/ 91792 w 131130"/>
              <a:gd name="connsiteY166" fmla="*/ 91792 h 104904"/>
              <a:gd name="connsiteX167" fmla="*/ 91529 w 131130"/>
              <a:gd name="connsiteY167" fmla="*/ 91792 h 104904"/>
              <a:gd name="connsiteX168" fmla="*/ 90874 w 131130"/>
              <a:gd name="connsiteY168" fmla="*/ 92447 h 104904"/>
              <a:gd name="connsiteX169" fmla="*/ 90480 w 131130"/>
              <a:gd name="connsiteY169" fmla="*/ 92841 h 104904"/>
              <a:gd name="connsiteX170" fmla="*/ 90480 w 131130"/>
              <a:gd name="connsiteY170" fmla="*/ 93103 h 104904"/>
              <a:gd name="connsiteX171" fmla="*/ 90218 w 131130"/>
              <a:gd name="connsiteY171" fmla="*/ 93759 h 104904"/>
              <a:gd name="connsiteX172" fmla="*/ 89693 w 131130"/>
              <a:gd name="connsiteY172" fmla="*/ 94283 h 104904"/>
              <a:gd name="connsiteX173" fmla="*/ 89431 w 131130"/>
              <a:gd name="connsiteY173" fmla="*/ 94283 h 104904"/>
              <a:gd name="connsiteX174" fmla="*/ 89038 w 131130"/>
              <a:gd name="connsiteY174" fmla="*/ 94545 h 104904"/>
              <a:gd name="connsiteX175" fmla="*/ 88776 w 131130"/>
              <a:gd name="connsiteY175" fmla="*/ 94545 h 104904"/>
              <a:gd name="connsiteX176" fmla="*/ 87989 w 131130"/>
              <a:gd name="connsiteY176" fmla="*/ 93759 h 104904"/>
              <a:gd name="connsiteX177" fmla="*/ 87595 w 131130"/>
              <a:gd name="connsiteY177" fmla="*/ 93496 h 104904"/>
              <a:gd name="connsiteX178" fmla="*/ 86940 w 131130"/>
              <a:gd name="connsiteY178" fmla="*/ 92447 h 104904"/>
              <a:gd name="connsiteX179" fmla="*/ 86153 w 131130"/>
              <a:gd name="connsiteY179" fmla="*/ 92447 h 104904"/>
              <a:gd name="connsiteX180" fmla="*/ 86153 w 131130"/>
              <a:gd name="connsiteY180" fmla="*/ 92841 h 104904"/>
              <a:gd name="connsiteX181" fmla="*/ 86153 w 131130"/>
              <a:gd name="connsiteY181" fmla="*/ 93103 h 104904"/>
              <a:gd name="connsiteX182" fmla="*/ 85497 w 131130"/>
              <a:gd name="connsiteY182" fmla="*/ 93103 h 104904"/>
              <a:gd name="connsiteX183" fmla="*/ 84448 w 131130"/>
              <a:gd name="connsiteY183" fmla="*/ 91792 h 104904"/>
              <a:gd name="connsiteX184" fmla="*/ 84055 w 131130"/>
              <a:gd name="connsiteY184" fmla="*/ 92185 h 104904"/>
              <a:gd name="connsiteX185" fmla="*/ 83399 w 131130"/>
              <a:gd name="connsiteY185" fmla="*/ 93103 h 104904"/>
              <a:gd name="connsiteX186" fmla="*/ 82350 w 131130"/>
              <a:gd name="connsiteY186" fmla="*/ 93496 h 104904"/>
              <a:gd name="connsiteX187" fmla="*/ 81695 w 131130"/>
              <a:gd name="connsiteY187" fmla="*/ 92841 h 104904"/>
              <a:gd name="connsiteX188" fmla="*/ 80252 w 131130"/>
              <a:gd name="connsiteY188" fmla="*/ 93103 h 104904"/>
              <a:gd name="connsiteX189" fmla="*/ 79859 w 131130"/>
              <a:gd name="connsiteY189" fmla="*/ 93759 h 104904"/>
              <a:gd name="connsiteX190" fmla="*/ 78810 w 131130"/>
              <a:gd name="connsiteY190" fmla="*/ 93759 h 104904"/>
              <a:gd name="connsiteX191" fmla="*/ 78154 w 131130"/>
              <a:gd name="connsiteY191" fmla="*/ 92841 h 104904"/>
              <a:gd name="connsiteX192" fmla="*/ 77367 w 131130"/>
              <a:gd name="connsiteY192" fmla="*/ 92841 h 104904"/>
              <a:gd name="connsiteX193" fmla="*/ 76712 w 131130"/>
              <a:gd name="connsiteY193" fmla="*/ 93496 h 104904"/>
              <a:gd name="connsiteX194" fmla="*/ 76974 w 131130"/>
              <a:gd name="connsiteY194" fmla="*/ 94283 h 104904"/>
              <a:gd name="connsiteX195" fmla="*/ 76712 w 131130"/>
              <a:gd name="connsiteY195" fmla="*/ 94545 h 104904"/>
              <a:gd name="connsiteX196" fmla="*/ 76974 w 131130"/>
              <a:gd name="connsiteY196" fmla="*/ 94939 h 104904"/>
              <a:gd name="connsiteX197" fmla="*/ 76712 w 131130"/>
              <a:gd name="connsiteY197" fmla="*/ 94939 h 104904"/>
              <a:gd name="connsiteX198" fmla="*/ 76712 w 131130"/>
              <a:gd name="connsiteY198" fmla="*/ 95201 h 104904"/>
              <a:gd name="connsiteX199" fmla="*/ 76318 w 131130"/>
              <a:gd name="connsiteY199" fmla="*/ 95726 h 104904"/>
              <a:gd name="connsiteX200" fmla="*/ 76318 w 131130"/>
              <a:gd name="connsiteY200" fmla="*/ 96381 h 104904"/>
              <a:gd name="connsiteX201" fmla="*/ 76318 w 131130"/>
              <a:gd name="connsiteY201" fmla="*/ 96644 h 104904"/>
              <a:gd name="connsiteX202" fmla="*/ 75531 w 131130"/>
              <a:gd name="connsiteY202" fmla="*/ 97168 h 104904"/>
              <a:gd name="connsiteX203" fmla="*/ 75269 w 131130"/>
              <a:gd name="connsiteY203" fmla="*/ 97824 h 104904"/>
              <a:gd name="connsiteX204" fmla="*/ 76318 w 131130"/>
              <a:gd name="connsiteY204" fmla="*/ 97824 h 104904"/>
              <a:gd name="connsiteX205" fmla="*/ 76712 w 131130"/>
              <a:gd name="connsiteY205" fmla="*/ 97430 h 104904"/>
              <a:gd name="connsiteX206" fmla="*/ 77367 w 131130"/>
              <a:gd name="connsiteY206" fmla="*/ 97430 h 104904"/>
              <a:gd name="connsiteX207" fmla="*/ 77761 w 131130"/>
              <a:gd name="connsiteY207" fmla="*/ 98086 h 104904"/>
              <a:gd name="connsiteX208" fmla="*/ 77761 w 131130"/>
              <a:gd name="connsiteY208" fmla="*/ 99529 h 104904"/>
              <a:gd name="connsiteX209" fmla="*/ 78154 w 131130"/>
              <a:gd name="connsiteY209" fmla="*/ 100184 h 104904"/>
              <a:gd name="connsiteX210" fmla="*/ 78416 w 131130"/>
              <a:gd name="connsiteY210" fmla="*/ 100840 h 104904"/>
              <a:gd name="connsiteX211" fmla="*/ 78810 w 131130"/>
              <a:gd name="connsiteY211" fmla="*/ 101364 h 104904"/>
              <a:gd name="connsiteX212" fmla="*/ 78416 w 131130"/>
              <a:gd name="connsiteY212" fmla="*/ 101364 h 104904"/>
              <a:gd name="connsiteX213" fmla="*/ 76318 w 131130"/>
              <a:gd name="connsiteY213" fmla="*/ 102807 h 104904"/>
              <a:gd name="connsiteX214" fmla="*/ 75531 w 131130"/>
              <a:gd name="connsiteY214" fmla="*/ 103462 h 104904"/>
              <a:gd name="connsiteX215" fmla="*/ 75269 w 131130"/>
              <a:gd name="connsiteY215" fmla="*/ 104118 h 104904"/>
              <a:gd name="connsiteX216" fmla="*/ 74876 w 131130"/>
              <a:gd name="connsiteY216" fmla="*/ 104511 h 104904"/>
              <a:gd name="connsiteX217" fmla="*/ 76712 w 131130"/>
              <a:gd name="connsiteY217" fmla="*/ 105823 h 104904"/>
              <a:gd name="connsiteX218" fmla="*/ 76974 w 131130"/>
              <a:gd name="connsiteY218" fmla="*/ 105167 h 104904"/>
              <a:gd name="connsiteX219" fmla="*/ 76974 w 131130"/>
              <a:gd name="connsiteY219" fmla="*/ 105560 h 104904"/>
              <a:gd name="connsiteX220" fmla="*/ 76974 w 131130"/>
              <a:gd name="connsiteY220" fmla="*/ 106216 h 104904"/>
              <a:gd name="connsiteX221" fmla="*/ 76056 w 131130"/>
              <a:gd name="connsiteY221" fmla="*/ 106610 h 104904"/>
              <a:gd name="connsiteX222" fmla="*/ 76974 w 131130"/>
              <a:gd name="connsiteY222" fmla="*/ 107265 h 104904"/>
              <a:gd name="connsiteX223" fmla="*/ 77367 w 131130"/>
              <a:gd name="connsiteY223" fmla="*/ 107265 h 104904"/>
              <a:gd name="connsiteX224" fmla="*/ 78154 w 131130"/>
              <a:gd name="connsiteY224" fmla="*/ 107003 h 104904"/>
              <a:gd name="connsiteX225" fmla="*/ 78154 w 131130"/>
              <a:gd name="connsiteY225" fmla="*/ 107265 h 104904"/>
              <a:gd name="connsiteX226" fmla="*/ 78416 w 131130"/>
              <a:gd name="connsiteY226" fmla="*/ 108445 h 104904"/>
              <a:gd name="connsiteX227" fmla="*/ 78810 w 131130"/>
              <a:gd name="connsiteY227" fmla="*/ 108445 h 104904"/>
              <a:gd name="connsiteX228" fmla="*/ 78810 w 131130"/>
              <a:gd name="connsiteY228" fmla="*/ 107921 h 104904"/>
              <a:gd name="connsiteX229" fmla="*/ 79072 w 131130"/>
              <a:gd name="connsiteY229" fmla="*/ 107265 h 104904"/>
              <a:gd name="connsiteX230" fmla="*/ 79859 w 131130"/>
              <a:gd name="connsiteY230" fmla="*/ 107265 h 104904"/>
              <a:gd name="connsiteX231" fmla="*/ 79859 w 131130"/>
              <a:gd name="connsiteY231" fmla="*/ 107659 h 104904"/>
              <a:gd name="connsiteX232" fmla="*/ 79072 w 131130"/>
              <a:gd name="connsiteY232" fmla="*/ 108445 h 104904"/>
              <a:gd name="connsiteX233" fmla="*/ 79072 w 131130"/>
              <a:gd name="connsiteY233" fmla="*/ 108708 h 104904"/>
              <a:gd name="connsiteX234" fmla="*/ 79596 w 131130"/>
              <a:gd name="connsiteY234" fmla="*/ 108708 h 104904"/>
              <a:gd name="connsiteX235" fmla="*/ 79072 w 131130"/>
              <a:gd name="connsiteY235" fmla="*/ 109101 h 104904"/>
              <a:gd name="connsiteX236" fmla="*/ 79596 w 131130"/>
              <a:gd name="connsiteY236" fmla="*/ 109888 h 104904"/>
              <a:gd name="connsiteX237" fmla="*/ 76318 w 131130"/>
              <a:gd name="connsiteY237" fmla="*/ 110806 h 104904"/>
              <a:gd name="connsiteX238" fmla="*/ 74220 w 131130"/>
              <a:gd name="connsiteY238" fmla="*/ 111986 h 104904"/>
              <a:gd name="connsiteX239" fmla="*/ 73433 w 131130"/>
              <a:gd name="connsiteY239" fmla="*/ 111986 h 104904"/>
              <a:gd name="connsiteX240" fmla="*/ 73171 w 131130"/>
              <a:gd name="connsiteY240" fmla="*/ 112248 h 104904"/>
              <a:gd name="connsiteX241" fmla="*/ 72778 w 131130"/>
              <a:gd name="connsiteY241" fmla="*/ 112642 h 104904"/>
              <a:gd name="connsiteX242" fmla="*/ 71729 w 131130"/>
              <a:gd name="connsiteY242" fmla="*/ 113297 h 104904"/>
              <a:gd name="connsiteX243" fmla="*/ 70680 w 131130"/>
              <a:gd name="connsiteY243" fmla="*/ 115002 h 104904"/>
              <a:gd name="connsiteX244" fmla="*/ 70286 w 131130"/>
              <a:gd name="connsiteY244" fmla="*/ 115002 h 104904"/>
              <a:gd name="connsiteX245" fmla="*/ 70680 w 131130"/>
              <a:gd name="connsiteY245" fmla="*/ 114740 h 104904"/>
              <a:gd name="connsiteX246" fmla="*/ 69630 w 131130"/>
              <a:gd name="connsiteY246" fmla="*/ 114346 h 104904"/>
              <a:gd name="connsiteX247" fmla="*/ 69237 w 131130"/>
              <a:gd name="connsiteY247" fmla="*/ 114740 h 104904"/>
              <a:gd name="connsiteX248" fmla="*/ 69237 w 131130"/>
              <a:gd name="connsiteY248" fmla="*/ 114346 h 104904"/>
              <a:gd name="connsiteX249" fmla="*/ 69237 w 131130"/>
              <a:gd name="connsiteY249" fmla="*/ 114084 h 104904"/>
              <a:gd name="connsiteX250" fmla="*/ 69893 w 131130"/>
              <a:gd name="connsiteY250" fmla="*/ 113690 h 104904"/>
              <a:gd name="connsiteX251" fmla="*/ 69893 w 131130"/>
              <a:gd name="connsiteY251" fmla="*/ 112904 h 104904"/>
              <a:gd name="connsiteX252" fmla="*/ 69630 w 131130"/>
              <a:gd name="connsiteY252" fmla="*/ 112642 h 104904"/>
              <a:gd name="connsiteX253" fmla="*/ 69237 w 131130"/>
              <a:gd name="connsiteY253" fmla="*/ 112248 h 104904"/>
              <a:gd name="connsiteX254" fmla="*/ 67795 w 131130"/>
              <a:gd name="connsiteY254" fmla="*/ 112904 h 104904"/>
              <a:gd name="connsiteX255" fmla="*/ 67795 w 131130"/>
              <a:gd name="connsiteY255" fmla="*/ 112248 h 104904"/>
              <a:gd name="connsiteX256" fmla="*/ 66352 w 131130"/>
              <a:gd name="connsiteY256" fmla="*/ 112642 h 104904"/>
              <a:gd name="connsiteX257" fmla="*/ 66090 w 131130"/>
              <a:gd name="connsiteY257" fmla="*/ 113690 h 104904"/>
              <a:gd name="connsiteX258" fmla="*/ 65434 w 131130"/>
              <a:gd name="connsiteY258" fmla="*/ 113297 h 104904"/>
              <a:gd name="connsiteX259" fmla="*/ 65434 w 131130"/>
              <a:gd name="connsiteY259" fmla="*/ 112642 h 104904"/>
              <a:gd name="connsiteX260" fmla="*/ 64910 w 131130"/>
              <a:gd name="connsiteY260" fmla="*/ 112904 h 104904"/>
              <a:gd name="connsiteX261" fmla="*/ 64254 w 131130"/>
              <a:gd name="connsiteY261" fmla="*/ 112904 h 104904"/>
              <a:gd name="connsiteX262" fmla="*/ 63992 w 131130"/>
              <a:gd name="connsiteY262" fmla="*/ 112248 h 104904"/>
              <a:gd name="connsiteX263" fmla="*/ 63992 w 131130"/>
              <a:gd name="connsiteY263" fmla="*/ 111986 h 104904"/>
              <a:gd name="connsiteX264" fmla="*/ 63598 w 131130"/>
              <a:gd name="connsiteY264" fmla="*/ 111199 h 104904"/>
              <a:gd name="connsiteX265" fmla="*/ 63992 w 131130"/>
              <a:gd name="connsiteY265" fmla="*/ 111199 h 104904"/>
              <a:gd name="connsiteX266" fmla="*/ 63598 w 131130"/>
              <a:gd name="connsiteY266" fmla="*/ 110806 h 104904"/>
              <a:gd name="connsiteX267" fmla="*/ 63074 w 131130"/>
              <a:gd name="connsiteY267" fmla="*/ 110806 h 104904"/>
              <a:gd name="connsiteX268" fmla="*/ 62812 w 131130"/>
              <a:gd name="connsiteY268" fmla="*/ 110543 h 104904"/>
              <a:gd name="connsiteX269" fmla="*/ 62812 w 131130"/>
              <a:gd name="connsiteY269" fmla="*/ 110806 h 104904"/>
              <a:gd name="connsiteX270" fmla="*/ 61369 w 131130"/>
              <a:gd name="connsiteY270" fmla="*/ 110806 h 104904"/>
              <a:gd name="connsiteX271" fmla="*/ 60320 w 131130"/>
              <a:gd name="connsiteY271" fmla="*/ 110150 h 104904"/>
              <a:gd name="connsiteX272" fmla="*/ 60058 w 131130"/>
              <a:gd name="connsiteY272" fmla="*/ 110150 h 104904"/>
              <a:gd name="connsiteX273" fmla="*/ 60320 w 131130"/>
              <a:gd name="connsiteY273" fmla="*/ 109888 h 104904"/>
              <a:gd name="connsiteX274" fmla="*/ 60320 w 131130"/>
              <a:gd name="connsiteY274" fmla="*/ 109101 h 104904"/>
              <a:gd name="connsiteX275" fmla="*/ 60058 w 131130"/>
              <a:gd name="connsiteY275" fmla="*/ 109101 h 104904"/>
              <a:gd name="connsiteX276" fmla="*/ 60058 w 131130"/>
              <a:gd name="connsiteY276" fmla="*/ 108708 h 104904"/>
              <a:gd name="connsiteX277" fmla="*/ 59533 w 131130"/>
              <a:gd name="connsiteY277" fmla="*/ 107921 h 104904"/>
              <a:gd name="connsiteX278" fmla="*/ 60058 w 131130"/>
              <a:gd name="connsiteY278" fmla="*/ 107659 h 104904"/>
              <a:gd name="connsiteX279" fmla="*/ 60058 w 131130"/>
              <a:gd name="connsiteY279" fmla="*/ 107265 h 104904"/>
              <a:gd name="connsiteX280" fmla="*/ 60058 w 131130"/>
              <a:gd name="connsiteY280" fmla="*/ 107003 h 104904"/>
              <a:gd name="connsiteX281" fmla="*/ 60058 w 131130"/>
              <a:gd name="connsiteY281" fmla="*/ 105823 h 104904"/>
              <a:gd name="connsiteX282" fmla="*/ 59271 w 131130"/>
              <a:gd name="connsiteY282" fmla="*/ 105560 h 104904"/>
              <a:gd name="connsiteX283" fmla="*/ 59533 w 131130"/>
              <a:gd name="connsiteY283" fmla="*/ 104511 h 104904"/>
              <a:gd name="connsiteX284" fmla="*/ 59533 w 131130"/>
              <a:gd name="connsiteY284" fmla="*/ 104118 h 104904"/>
              <a:gd name="connsiteX285" fmla="*/ 58615 w 131130"/>
              <a:gd name="connsiteY285" fmla="*/ 104118 h 104904"/>
              <a:gd name="connsiteX286" fmla="*/ 58222 w 131130"/>
              <a:gd name="connsiteY286" fmla="*/ 103725 h 104904"/>
              <a:gd name="connsiteX287" fmla="*/ 57960 w 131130"/>
              <a:gd name="connsiteY287" fmla="*/ 103725 h 104904"/>
              <a:gd name="connsiteX288" fmla="*/ 57435 w 131130"/>
              <a:gd name="connsiteY288" fmla="*/ 103725 h 104904"/>
              <a:gd name="connsiteX289" fmla="*/ 57435 w 131130"/>
              <a:gd name="connsiteY289" fmla="*/ 103069 h 104904"/>
              <a:gd name="connsiteX290" fmla="*/ 57435 w 131130"/>
              <a:gd name="connsiteY290" fmla="*/ 102020 h 104904"/>
              <a:gd name="connsiteX291" fmla="*/ 57173 w 131130"/>
              <a:gd name="connsiteY291" fmla="*/ 101626 h 104904"/>
              <a:gd name="connsiteX292" fmla="*/ 56780 w 131130"/>
              <a:gd name="connsiteY292" fmla="*/ 101364 h 104904"/>
              <a:gd name="connsiteX293" fmla="*/ 56517 w 131130"/>
              <a:gd name="connsiteY293" fmla="*/ 101364 h 104904"/>
              <a:gd name="connsiteX294" fmla="*/ 55731 w 131130"/>
              <a:gd name="connsiteY294" fmla="*/ 102020 h 104904"/>
              <a:gd name="connsiteX295" fmla="*/ 55075 w 131130"/>
              <a:gd name="connsiteY295" fmla="*/ 102020 h 104904"/>
              <a:gd name="connsiteX296" fmla="*/ 54419 w 131130"/>
              <a:gd name="connsiteY296" fmla="*/ 102020 h 104904"/>
              <a:gd name="connsiteX297" fmla="*/ 53239 w 131130"/>
              <a:gd name="connsiteY297" fmla="*/ 100840 h 104904"/>
              <a:gd name="connsiteX298" fmla="*/ 52977 w 131130"/>
              <a:gd name="connsiteY298" fmla="*/ 100840 h 104904"/>
              <a:gd name="connsiteX299" fmla="*/ 52583 w 131130"/>
              <a:gd name="connsiteY299" fmla="*/ 100840 h 104904"/>
              <a:gd name="connsiteX300" fmla="*/ 52190 w 131130"/>
              <a:gd name="connsiteY300" fmla="*/ 101364 h 104904"/>
              <a:gd name="connsiteX301" fmla="*/ 52190 w 131130"/>
              <a:gd name="connsiteY301" fmla="*/ 101626 h 104904"/>
              <a:gd name="connsiteX302" fmla="*/ 52190 w 131130"/>
              <a:gd name="connsiteY302" fmla="*/ 102807 h 104904"/>
              <a:gd name="connsiteX303" fmla="*/ 52190 w 131130"/>
              <a:gd name="connsiteY303" fmla="*/ 103069 h 104904"/>
              <a:gd name="connsiteX304" fmla="*/ 52190 w 131130"/>
              <a:gd name="connsiteY304" fmla="*/ 103725 h 104904"/>
              <a:gd name="connsiteX305" fmla="*/ 51797 w 131130"/>
              <a:gd name="connsiteY305" fmla="*/ 103725 h 104904"/>
              <a:gd name="connsiteX306" fmla="*/ 50354 w 131130"/>
              <a:gd name="connsiteY306" fmla="*/ 103069 h 104904"/>
              <a:gd name="connsiteX307" fmla="*/ 49436 w 131130"/>
              <a:gd name="connsiteY307" fmla="*/ 102807 h 104904"/>
              <a:gd name="connsiteX308" fmla="*/ 48650 w 131130"/>
              <a:gd name="connsiteY308" fmla="*/ 102282 h 104904"/>
              <a:gd name="connsiteX309" fmla="*/ 48256 w 131130"/>
              <a:gd name="connsiteY309" fmla="*/ 102020 h 104904"/>
              <a:gd name="connsiteX310" fmla="*/ 47994 w 131130"/>
              <a:gd name="connsiteY310" fmla="*/ 101626 h 104904"/>
              <a:gd name="connsiteX311" fmla="*/ 47600 w 131130"/>
              <a:gd name="connsiteY311" fmla="*/ 100840 h 104904"/>
              <a:gd name="connsiteX312" fmla="*/ 47338 w 131130"/>
              <a:gd name="connsiteY312" fmla="*/ 100840 h 104904"/>
              <a:gd name="connsiteX313" fmla="*/ 46551 w 131130"/>
              <a:gd name="connsiteY313" fmla="*/ 101626 h 104904"/>
              <a:gd name="connsiteX314" fmla="*/ 46158 w 131130"/>
              <a:gd name="connsiteY314" fmla="*/ 101626 h 104904"/>
              <a:gd name="connsiteX315" fmla="*/ 45109 w 131130"/>
              <a:gd name="connsiteY315" fmla="*/ 102020 h 104904"/>
              <a:gd name="connsiteX316" fmla="*/ 44716 w 131130"/>
              <a:gd name="connsiteY316" fmla="*/ 102282 h 104904"/>
              <a:gd name="connsiteX317" fmla="*/ 44453 w 131130"/>
              <a:gd name="connsiteY317" fmla="*/ 103069 h 104904"/>
              <a:gd name="connsiteX318" fmla="*/ 44453 w 131130"/>
              <a:gd name="connsiteY318" fmla="*/ 103725 h 104904"/>
              <a:gd name="connsiteX319" fmla="*/ 45109 w 131130"/>
              <a:gd name="connsiteY319" fmla="*/ 104905 h 104904"/>
              <a:gd name="connsiteX320" fmla="*/ 45502 w 131130"/>
              <a:gd name="connsiteY320" fmla="*/ 106610 h 104904"/>
              <a:gd name="connsiteX321" fmla="*/ 45109 w 131130"/>
              <a:gd name="connsiteY321" fmla="*/ 107003 h 104904"/>
              <a:gd name="connsiteX322" fmla="*/ 44716 w 131130"/>
              <a:gd name="connsiteY322" fmla="*/ 107659 h 104904"/>
              <a:gd name="connsiteX323" fmla="*/ 44060 w 131130"/>
              <a:gd name="connsiteY323" fmla="*/ 107659 h 104904"/>
              <a:gd name="connsiteX324" fmla="*/ 42355 w 131130"/>
              <a:gd name="connsiteY324" fmla="*/ 107265 h 104904"/>
              <a:gd name="connsiteX325" fmla="*/ 40519 w 131130"/>
              <a:gd name="connsiteY325" fmla="*/ 107003 h 104904"/>
              <a:gd name="connsiteX326" fmla="*/ 39733 w 131130"/>
              <a:gd name="connsiteY326" fmla="*/ 107003 h 104904"/>
              <a:gd name="connsiteX327" fmla="*/ 39077 w 131130"/>
              <a:gd name="connsiteY327" fmla="*/ 107659 h 104904"/>
              <a:gd name="connsiteX328" fmla="*/ 38815 w 131130"/>
              <a:gd name="connsiteY328" fmla="*/ 108445 h 104904"/>
              <a:gd name="connsiteX329" fmla="*/ 38421 w 131130"/>
              <a:gd name="connsiteY329" fmla="*/ 108445 h 104904"/>
              <a:gd name="connsiteX330" fmla="*/ 37372 w 131130"/>
              <a:gd name="connsiteY330" fmla="*/ 107921 h 104904"/>
              <a:gd name="connsiteX331" fmla="*/ 36192 w 131130"/>
              <a:gd name="connsiteY331" fmla="*/ 107265 h 104904"/>
              <a:gd name="connsiteX332" fmla="*/ 34094 w 131130"/>
              <a:gd name="connsiteY332" fmla="*/ 104511 h 104904"/>
              <a:gd name="connsiteX333" fmla="*/ 33701 w 131130"/>
              <a:gd name="connsiteY333" fmla="*/ 104118 h 104904"/>
              <a:gd name="connsiteX334" fmla="*/ 33438 w 131130"/>
              <a:gd name="connsiteY334" fmla="*/ 104118 h 104904"/>
              <a:gd name="connsiteX335" fmla="*/ 33045 w 131130"/>
              <a:gd name="connsiteY335" fmla="*/ 104118 h 104904"/>
              <a:gd name="connsiteX336" fmla="*/ 32258 w 131130"/>
              <a:gd name="connsiteY336" fmla="*/ 104118 h 104904"/>
              <a:gd name="connsiteX337" fmla="*/ 30160 w 131130"/>
              <a:gd name="connsiteY337" fmla="*/ 104118 h 104904"/>
              <a:gd name="connsiteX338" fmla="*/ 29504 w 131130"/>
              <a:gd name="connsiteY338" fmla="*/ 104511 h 104904"/>
              <a:gd name="connsiteX339" fmla="*/ 28455 w 131130"/>
              <a:gd name="connsiteY339" fmla="*/ 104905 h 104904"/>
              <a:gd name="connsiteX340" fmla="*/ 26620 w 131130"/>
              <a:gd name="connsiteY340" fmla="*/ 104905 h 104904"/>
              <a:gd name="connsiteX341" fmla="*/ 24915 w 131130"/>
              <a:gd name="connsiteY341" fmla="*/ 105823 h 104904"/>
              <a:gd name="connsiteX342" fmla="*/ 23079 w 131130"/>
              <a:gd name="connsiteY342" fmla="*/ 107659 h 104904"/>
              <a:gd name="connsiteX343" fmla="*/ 21637 w 131130"/>
              <a:gd name="connsiteY343" fmla="*/ 108445 h 104904"/>
              <a:gd name="connsiteX344" fmla="*/ 20981 w 131130"/>
              <a:gd name="connsiteY344" fmla="*/ 108445 h 104904"/>
              <a:gd name="connsiteX345" fmla="*/ 20719 w 131130"/>
              <a:gd name="connsiteY345" fmla="*/ 108708 h 104904"/>
              <a:gd name="connsiteX346" fmla="*/ 20719 w 131130"/>
              <a:gd name="connsiteY346" fmla="*/ 108445 h 104904"/>
              <a:gd name="connsiteX347" fmla="*/ 20194 w 131130"/>
              <a:gd name="connsiteY347" fmla="*/ 108708 h 104904"/>
              <a:gd name="connsiteX348" fmla="*/ 18621 w 131130"/>
              <a:gd name="connsiteY348" fmla="*/ 108708 h 104904"/>
              <a:gd name="connsiteX349" fmla="*/ 18621 w 131130"/>
              <a:gd name="connsiteY349" fmla="*/ 109363 h 104904"/>
              <a:gd name="connsiteX350" fmla="*/ 18096 w 131130"/>
              <a:gd name="connsiteY350" fmla="*/ 109101 h 104904"/>
              <a:gd name="connsiteX351" fmla="*/ 17440 w 131130"/>
              <a:gd name="connsiteY351" fmla="*/ 109363 h 104904"/>
              <a:gd name="connsiteX352" fmla="*/ 17440 w 131130"/>
              <a:gd name="connsiteY352" fmla="*/ 110543 h 104904"/>
              <a:gd name="connsiteX353" fmla="*/ 16785 w 131130"/>
              <a:gd name="connsiteY353" fmla="*/ 110543 h 104904"/>
              <a:gd name="connsiteX354" fmla="*/ 16391 w 131130"/>
              <a:gd name="connsiteY354" fmla="*/ 109363 h 104904"/>
              <a:gd name="connsiteX355" fmla="*/ 15998 w 131130"/>
              <a:gd name="connsiteY355" fmla="*/ 108708 h 104904"/>
              <a:gd name="connsiteX356" fmla="*/ 15998 w 131130"/>
              <a:gd name="connsiteY356" fmla="*/ 107659 h 104904"/>
              <a:gd name="connsiteX357" fmla="*/ 15736 w 131130"/>
              <a:gd name="connsiteY357" fmla="*/ 107659 h 104904"/>
              <a:gd name="connsiteX358" fmla="*/ 15080 w 131130"/>
              <a:gd name="connsiteY358" fmla="*/ 107003 h 104904"/>
              <a:gd name="connsiteX359" fmla="*/ 15342 w 131130"/>
              <a:gd name="connsiteY359" fmla="*/ 105823 h 104904"/>
              <a:gd name="connsiteX360" fmla="*/ 15998 w 131130"/>
              <a:gd name="connsiteY360" fmla="*/ 104511 h 104904"/>
              <a:gd name="connsiteX361" fmla="*/ 16391 w 131130"/>
              <a:gd name="connsiteY361" fmla="*/ 103725 h 104904"/>
              <a:gd name="connsiteX362" fmla="*/ 16785 w 131130"/>
              <a:gd name="connsiteY362" fmla="*/ 103462 h 104904"/>
              <a:gd name="connsiteX363" fmla="*/ 17178 w 131130"/>
              <a:gd name="connsiteY363" fmla="*/ 102282 h 104904"/>
              <a:gd name="connsiteX364" fmla="*/ 16785 w 131130"/>
              <a:gd name="connsiteY364" fmla="*/ 99922 h 104904"/>
              <a:gd name="connsiteX365" fmla="*/ 15736 w 131130"/>
              <a:gd name="connsiteY365" fmla="*/ 96381 h 104904"/>
              <a:gd name="connsiteX366" fmla="*/ 14556 w 131130"/>
              <a:gd name="connsiteY366" fmla="*/ 95988 h 104904"/>
              <a:gd name="connsiteX367" fmla="*/ 13638 w 131130"/>
              <a:gd name="connsiteY367" fmla="*/ 95988 h 104904"/>
              <a:gd name="connsiteX368" fmla="*/ 13244 w 131130"/>
              <a:gd name="connsiteY368" fmla="*/ 95988 h 104904"/>
              <a:gd name="connsiteX369" fmla="*/ 12851 w 131130"/>
              <a:gd name="connsiteY369" fmla="*/ 95201 h 104904"/>
              <a:gd name="connsiteX370" fmla="*/ 11802 w 131130"/>
              <a:gd name="connsiteY370" fmla="*/ 95988 h 104904"/>
              <a:gd name="connsiteX371" fmla="*/ 11015 w 131130"/>
              <a:gd name="connsiteY371" fmla="*/ 96381 h 104904"/>
              <a:gd name="connsiteX372" fmla="*/ 10753 w 131130"/>
              <a:gd name="connsiteY372" fmla="*/ 95988 h 104904"/>
              <a:gd name="connsiteX373" fmla="*/ 10097 w 131130"/>
              <a:gd name="connsiteY373" fmla="*/ 94939 h 104904"/>
              <a:gd name="connsiteX374" fmla="*/ 9704 w 131130"/>
              <a:gd name="connsiteY374" fmla="*/ 95201 h 104904"/>
              <a:gd name="connsiteX375" fmla="*/ 8917 w 131130"/>
              <a:gd name="connsiteY375" fmla="*/ 94283 h 104904"/>
              <a:gd name="connsiteX376" fmla="*/ 8655 w 131130"/>
              <a:gd name="connsiteY376" fmla="*/ 94283 h 104904"/>
              <a:gd name="connsiteX377" fmla="*/ 8655 w 131130"/>
              <a:gd name="connsiteY377" fmla="*/ 94545 h 104904"/>
              <a:gd name="connsiteX378" fmla="*/ 7999 w 131130"/>
              <a:gd name="connsiteY378" fmla="*/ 93759 h 104904"/>
              <a:gd name="connsiteX379" fmla="*/ 7474 w 131130"/>
              <a:gd name="connsiteY379" fmla="*/ 93759 h 104904"/>
              <a:gd name="connsiteX380" fmla="*/ 7474 w 131130"/>
              <a:gd name="connsiteY380" fmla="*/ 93496 h 104904"/>
              <a:gd name="connsiteX381" fmla="*/ 6557 w 131130"/>
              <a:gd name="connsiteY381" fmla="*/ 94283 h 104904"/>
              <a:gd name="connsiteX382" fmla="*/ 6163 w 131130"/>
              <a:gd name="connsiteY382" fmla="*/ 94283 h 104904"/>
              <a:gd name="connsiteX383" fmla="*/ 4327 w 131130"/>
              <a:gd name="connsiteY383" fmla="*/ 96381 h 104904"/>
              <a:gd name="connsiteX384" fmla="*/ 3934 w 131130"/>
              <a:gd name="connsiteY384" fmla="*/ 94939 h 104904"/>
              <a:gd name="connsiteX385" fmla="*/ 2623 w 131130"/>
              <a:gd name="connsiteY385" fmla="*/ 95201 h 104904"/>
              <a:gd name="connsiteX386" fmla="*/ 1442 w 131130"/>
              <a:gd name="connsiteY386" fmla="*/ 94545 h 104904"/>
              <a:gd name="connsiteX387" fmla="*/ 0 w 131130"/>
              <a:gd name="connsiteY387" fmla="*/ 94545 h 104904"/>
              <a:gd name="connsiteX388" fmla="*/ 1180 w 131130"/>
              <a:gd name="connsiteY388" fmla="*/ 91005 h 104904"/>
              <a:gd name="connsiteX389" fmla="*/ 1836 w 131130"/>
              <a:gd name="connsiteY389" fmla="*/ 88645 h 104904"/>
              <a:gd name="connsiteX390" fmla="*/ 3278 w 131130"/>
              <a:gd name="connsiteY390" fmla="*/ 88907 h 104904"/>
              <a:gd name="connsiteX391" fmla="*/ 3541 w 131130"/>
              <a:gd name="connsiteY391" fmla="*/ 87202 h 104904"/>
              <a:gd name="connsiteX392" fmla="*/ 3934 w 131130"/>
              <a:gd name="connsiteY392" fmla="*/ 86809 h 104904"/>
              <a:gd name="connsiteX393" fmla="*/ 3541 w 131130"/>
              <a:gd name="connsiteY393" fmla="*/ 85104 h 104904"/>
              <a:gd name="connsiteX394" fmla="*/ 4327 w 131130"/>
              <a:gd name="connsiteY394" fmla="*/ 84711 h 104904"/>
              <a:gd name="connsiteX395" fmla="*/ 5770 w 131130"/>
              <a:gd name="connsiteY395" fmla="*/ 83662 h 104904"/>
              <a:gd name="connsiteX396" fmla="*/ 11802 w 131130"/>
              <a:gd name="connsiteY396" fmla="*/ 84317 h 104904"/>
              <a:gd name="connsiteX397" fmla="*/ 12457 w 131130"/>
              <a:gd name="connsiteY397" fmla="*/ 83268 h 104904"/>
              <a:gd name="connsiteX398" fmla="*/ 12851 w 131130"/>
              <a:gd name="connsiteY398" fmla="*/ 83268 h 104904"/>
              <a:gd name="connsiteX399" fmla="*/ 13244 w 131130"/>
              <a:gd name="connsiteY399" fmla="*/ 81563 h 104904"/>
              <a:gd name="connsiteX400" fmla="*/ 13244 w 131130"/>
              <a:gd name="connsiteY400" fmla="*/ 81039 h 104904"/>
              <a:gd name="connsiteX401" fmla="*/ 13244 w 131130"/>
              <a:gd name="connsiteY401" fmla="*/ 80383 h 104904"/>
              <a:gd name="connsiteX402" fmla="*/ 13244 w 131130"/>
              <a:gd name="connsiteY402" fmla="*/ 79728 h 104904"/>
              <a:gd name="connsiteX403" fmla="*/ 13638 w 131130"/>
              <a:gd name="connsiteY403" fmla="*/ 80121 h 104904"/>
              <a:gd name="connsiteX404" fmla="*/ 14293 w 131130"/>
              <a:gd name="connsiteY404" fmla="*/ 79334 h 104904"/>
              <a:gd name="connsiteX405" fmla="*/ 14556 w 131130"/>
              <a:gd name="connsiteY405" fmla="*/ 79334 h 104904"/>
              <a:gd name="connsiteX406" fmla="*/ 15080 w 131130"/>
              <a:gd name="connsiteY406" fmla="*/ 79728 h 104904"/>
              <a:gd name="connsiteX407" fmla="*/ 15736 w 131130"/>
              <a:gd name="connsiteY407" fmla="*/ 79334 h 104904"/>
              <a:gd name="connsiteX408" fmla="*/ 15736 w 131130"/>
              <a:gd name="connsiteY408" fmla="*/ 78941 h 104904"/>
              <a:gd name="connsiteX409" fmla="*/ 15736 w 131130"/>
              <a:gd name="connsiteY409" fmla="*/ 78679 h 104904"/>
              <a:gd name="connsiteX410" fmla="*/ 16785 w 131130"/>
              <a:gd name="connsiteY410" fmla="*/ 78285 h 104904"/>
              <a:gd name="connsiteX411" fmla="*/ 18621 w 131130"/>
              <a:gd name="connsiteY411" fmla="*/ 77629 h 104904"/>
              <a:gd name="connsiteX412" fmla="*/ 18621 w 131130"/>
              <a:gd name="connsiteY412" fmla="*/ 77236 h 104904"/>
              <a:gd name="connsiteX413" fmla="*/ 18883 w 131130"/>
              <a:gd name="connsiteY413" fmla="*/ 76843 h 104904"/>
              <a:gd name="connsiteX414" fmla="*/ 19538 w 131130"/>
              <a:gd name="connsiteY414" fmla="*/ 76843 h 104904"/>
              <a:gd name="connsiteX415" fmla="*/ 19538 w 131130"/>
              <a:gd name="connsiteY415" fmla="*/ 76581 h 104904"/>
              <a:gd name="connsiteX416" fmla="*/ 19932 w 131130"/>
              <a:gd name="connsiteY416" fmla="*/ 76581 h 104904"/>
              <a:gd name="connsiteX417" fmla="*/ 20194 w 131130"/>
              <a:gd name="connsiteY417" fmla="*/ 76843 h 104904"/>
              <a:gd name="connsiteX418" fmla="*/ 20719 w 131130"/>
              <a:gd name="connsiteY418" fmla="*/ 76843 h 104904"/>
              <a:gd name="connsiteX419" fmla="*/ 21374 w 131130"/>
              <a:gd name="connsiteY419" fmla="*/ 75925 h 104904"/>
              <a:gd name="connsiteX420" fmla="*/ 21637 w 131130"/>
              <a:gd name="connsiteY420" fmla="*/ 75925 h 104904"/>
              <a:gd name="connsiteX421" fmla="*/ 22030 w 131130"/>
              <a:gd name="connsiteY421" fmla="*/ 75400 h 104904"/>
              <a:gd name="connsiteX422" fmla="*/ 22423 w 131130"/>
              <a:gd name="connsiteY422" fmla="*/ 75138 h 104904"/>
              <a:gd name="connsiteX423" fmla="*/ 23079 w 131130"/>
              <a:gd name="connsiteY423" fmla="*/ 75138 h 104904"/>
              <a:gd name="connsiteX424" fmla="*/ 23472 w 131130"/>
              <a:gd name="connsiteY424" fmla="*/ 74745 h 104904"/>
              <a:gd name="connsiteX425" fmla="*/ 23735 w 131130"/>
              <a:gd name="connsiteY425" fmla="*/ 74482 h 104904"/>
              <a:gd name="connsiteX426" fmla="*/ 24259 w 131130"/>
              <a:gd name="connsiteY426" fmla="*/ 74482 h 104904"/>
              <a:gd name="connsiteX427" fmla="*/ 24259 w 131130"/>
              <a:gd name="connsiteY427" fmla="*/ 73958 h 104904"/>
              <a:gd name="connsiteX428" fmla="*/ 24521 w 131130"/>
              <a:gd name="connsiteY428" fmla="*/ 73958 h 104904"/>
              <a:gd name="connsiteX429" fmla="*/ 24915 w 131130"/>
              <a:gd name="connsiteY429" fmla="*/ 73302 h 104904"/>
              <a:gd name="connsiteX430" fmla="*/ 25177 w 131130"/>
              <a:gd name="connsiteY430" fmla="*/ 73040 h 104904"/>
              <a:gd name="connsiteX431" fmla="*/ 25964 w 131130"/>
              <a:gd name="connsiteY431" fmla="*/ 72647 h 104904"/>
              <a:gd name="connsiteX432" fmla="*/ 26357 w 131130"/>
              <a:gd name="connsiteY432" fmla="*/ 72647 h 104904"/>
              <a:gd name="connsiteX433" fmla="*/ 27013 w 131130"/>
              <a:gd name="connsiteY433" fmla="*/ 72253 h 104904"/>
              <a:gd name="connsiteX434" fmla="*/ 27800 w 131130"/>
              <a:gd name="connsiteY434" fmla="*/ 71860 h 104904"/>
              <a:gd name="connsiteX435" fmla="*/ 28062 w 131130"/>
              <a:gd name="connsiteY435" fmla="*/ 71860 h 104904"/>
              <a:gd name="connsiteX436" fmla="*/ 29111 w 131130"/>
              <a:gd name="connsiteY436" fmla="*/ 71598 h 104904"/>
              <a:gd name="connsiteX437" fmla="*/ 29111 w 131130"/>
              <a:gd name="connsiteY437" fmla="*/ 71204 h 104904"/>
              <a:gd name="connsiteX438" fmla="*/ 28718 w 131130"/>
              <a:gd name="connsiteY438" fmla="*/ 71204 h 104904"/>
              <a:gd name="connsiteX439" fmla="*/ 28455 w 131130"/>
              <a:gd name="connsiteY439" fmla="*/ 70548 h 104904"/>
              <a:gd name="connsiteX440" fmla="*/ 28455 w 131130"/>
              <a:gd name="connsiteY440" fmla="*/ 70286 h 104904"/>
              <a:gd name="connsiteX441" fmla="*/ 29111 w 131130"/>
              <a:gd name="connsiteY441" fmla="*/ 69499 h 104904"/>
              <a:gd name="connsiteX442" fmla="*/ 29111 w 131130"/>
              <a:gd name="connsiteY442" fmla="*/ 69106 h 104904"/>
              <a:gd name="connsiteX443" fmla="*/ 30160 w 131130"/>
              <a:gd name="connsiteY443" fmla="*/ 68319 h 104904"/>
              <a:gd name="connsiteX444" fmla="*/ 30160 w 131130"/>
              <a:gd name="connsiteY444" fmla="*/ 68844 h 104904"/>
              <a:gd name="connsiteX445" fmla="*/ 30553 w 131130"/>
              <a:gd name="connsiteY445" fmla="*/ 68319 h 104904"/>
              <a:gd name="connsiteX446" fmla="*/ 31340 w 131130"/>
              <a:gd name="connsiteY446" fmla="*/ 68057 h 104904"/>
              <a:gd name="connsiteX447" fmla="*/ 31996 w 131130"/>
              <a:gd name="connsiteY447" fmla="*/ 66877 h 104904"/>
              <a:gd name="connsiteX448" fmla="*/ 32652 w 131130"/>
              <a:gd name="connsiteY448" fmla="*/ 65828 h 104904"/>
              <a:gd name="connsiteX449" fmla="*/ 32652 w 131130"/>
              <a:gd name="connsiteY449" fmla="*/ 65565 h 104904"/>
              <a:gd name="connsiteX450" fmla="*/ 33045 w 131130"/>
              <a:gd name="connsiteY450" fmla="*/ 64910 h 104904"/>
              <a:gd name="connsiteX451" fmla="*/ 33701 w 131130"/>
              <a:gd name="connsiteY451" fmla="*/ 64123 h 104904"/>
              <a:gd name="connsiteX452" fmla="*/ 33438 w 131130"/>
              <a:gd name="connsiteY452" fmla="*/ 64123 h 104904"/>
              <a:gd name="connsiteX453" fmla="*/ 34487 w 131130"/>
              <a:gd name="connsiteY453" fmla="*/ 63468 h 104904"/>
              <a:gd name="connsiteX454" fmla="*/ 34094 w 131130"/>
              <a:gd name="connsiteY454" fmla="*/ 62943 h 104904"/>
              <a:gd name="connsiteX455" fmla="*/ 33701 w 131130"/>
              <a:gd name="connsiteY455" fmla="*/ 62287 h 104904"/>
              <a:gd name="connsiteX456" fmla="*/ 34094 w 131130"/>
              <a:gd name="connsiteY456" fmla="*/ 62025 h 104904"/>
              <a:gd name="connsiteX457" fmla="*/ 34094 w 131130"/>
              <a:gd name="connsiteY457" fmla="*/ 62287 h 104904"/>
              <a:gd name="connsiteX458" fmla="*/ 34487 w 131130"/>
              <a:gd name="connsiteY458" fmla="*/ 62025 h 104904"/>
              <a:gd name="connsiteX459" fmla="*/ 34881 w 131130"/>
              <a:gd name="connsiteY459" fmla="*/ 62025 h 104904"/>
              <a:gd name="connsiteX460" fmla="*/ 34881 w 131130"/>
              <a:gd name="connsiteY460" fmla="*/ 61238 h 104904"/>
              <a:gd name="connsiteX461" fmla="*/ 35930 w 131130"/>
              <a:gd name="connsiteY461" fmla="*/ 60189 h 104904"/>
              <a:gd name="connsiteX462" fmla="*/ 35274 w 131130"/>
              <a:gd name="connsiteY462" fmla="*/ 59927 h 104904"/>
              <a:gd name="connsiteX463" fmla="*/ 35274 w 131130"/>
              <a:gd name="connsiteY463" fmla="*/ 59534 h 104904"/>
              <a:gd name="connsiteX464" fmla="*/ 33701 w 131130"/>
              <a:gd name="connsiteY464" fmla="*/ 58484 h 104904"/>
              <a:gd name="connsiteX465" fmla="*/ 33701 w 131130"/>
              <a:gd name="connsiteY465" fmla="*/ 57304 h 104904"/>
              <a:gd name="connsiteX466" fmla="*/ 31996 w 131130"/>
              <a:gd name="connsiteY466" fmla="*/ 56649 h 104904"/>
              <a:gd name="connsiteX467" fmla="*/ 31603 w 131130"/>
              <a:gd name="connsiteY467" fmla="*/ 56386 h 104904"/>
              <a:gd name="connsiteX468" fmla="*/ 31603 w 131130"/>
              <a:gd name="connsiteY468" fmla="*/ 55862 h 104904"/>
              <a:gd name="connsiteX469" fmla="*/ 31340 w 131130"/>
              <a:gd name="connsiteY469" fmla="*/ 55600 h 104904"/>
              <a:gd name="connsiteX470" fmla="*/ 31996 w 131130"/>
              <a:gd name="connsiteY470" fmla="*/ 55206 h 104904"/>
              <a:gd name="connsiteX471" fmla="*/ 31603 w 131130"/>
              <a:gd name="connsiteY471" fmla="*/ 55206 h 104904"/>
              <a:gd name="connsiteX472" fmla="*/ 32258 w 131130"/>
              <a:gd name="connsiteY472" fmla="*/ 54944 h 104904"/>
              <a:gd name="connsiteX473" fmla="*/ 33045 w 131130"/>
              <a:gd name="connsiteY473" fmla="*/ 54551 h 104904"/>
              <a:gd name="connsiteX474" fmla="*/ 32652 w 131130"/>
              <a:gd name="connsiteY474" fmla="*/ 53764 h 104904"/>
              <a:gd name="connsiteX475" fmla="*/ 31996 w 131130"/>
              <a:gd name="connsiteY475" fmla="*/ 53764 h 104904"/>
              <a:gd name="connsiteX476" fmla="*/ 31603 w 131130"/>
              <a:gd name="connsiteY476" fmla="*/ 53501 h 104904"/>
              <a:gd name="connsiteX477" fmla="*/ 32652 w 131130"/>
              <a:gd name="connsiteY477" fmla="*/ 53108 h 104904"/>
              <a:gd name="connsiteX478" fmla="*/ 33701 w 131130"/>
              <a:gd name="connsiteY478" fmla="*/ 53501 h 104904"/>
              <a:gd name="connsiteX479" fmla="*/ 34094 w 131130"/>
              <a:gd name="connsiteY479" fmla="*/ 53108 h 104904"/>
              <a:gd name="connsiteX480" fmla="*/ 33701 w 131130"/>
              <a:gd name="connsiteY480" fmla="*/ 52452 h 104904"/>
              <a:gd name="connsiteX481" fmla="*/ 33438 w 131130"/>
              <a:gd name="connsiteY481" fmla="*/ 51666 h 104904"/>
              <a:gd name="connsiteX482" fmla="*/ 34094 w 131130"/>
              <a:gd name="connsiteY482" fmla="*/ 51403 h 104904"/>
              <a:gd name="connsiteX483" fmla="*/ 33701 w 131130"/>
              <a:gd name="connsiteY483" fmla="*/ 51010 h 104904"/>
              <a:gd name="connsiteX484" fmla="*/ 34881 w 131130"/>
              <a:gd name="connsiteY484" fmla="*/ 51010 h 104904"/>
              <a:gd name="connsiteX485" fmla="*/ 35274 w 131130"/>
              <a:gd name="connsiteY485" fmla="*/ 50223 h 104904"/>
              <a:gd name="connsiteX486" fmla="*/ 35274 w 131130"/>
              <a:gd name="connsiteY486" fmla="*/ 49961 h 104904"/>
              <a:gd name="connsiteX487" fmla="*/ 35536 w 131130"/>
              <a:gd name="connsiteY487" fmla="*/ 49567 h 104904"/>
              <a:gd name="connsiteX488" fmla="*/ 35274 w 131130"/>
              <a:gd name="connsiteY488" fmla="*/ 48781 h 104904"/>
              <a:gd name="connsiteX489" fmla="*/ 35930 w 131130"/>
              <a:gd name="connsiteY489" fmla="*/ 48519 h 104904"/>
              <a:gd name="connsiteX490" fmla="*/ 36192 w 131130"/>
              <a:gd name="connsiteY490" fmla="*/ 48519 h 104904"/>
              <a:gd name="connsiteX491" fmla="*/ 36979 w 131130"/>
              <a:gd name="connsiteY491" fmla="*/ 47863 h 104904"/>
              <a:gd name="connsiteX492" fmla="*/ 37635 w 131130"/>
              <a:gd name="connsiteY492" fmla="*/ 47863 h 104904"/>
              <a:gd name="connsiteX493" fmla="*/ 37635 w 131130"/>
              <a:gd name="connsiteY493" fmla="*/ 47076 h 104904"/>
              <a:gd name="connsiteX494" fmla="*/ 37372 w 131130"/>
              <a:gd name="connsiteY494" fmla="*/ 46683 h 104904"/>
              <a:gd name="connsiteX495" fmla="*/ 36192 w 131130"/>
              <a:gd name="connsiteY495" fmla="*/ 47470 h 104904"/>
              <a:gd name="connsiteX496" fmla="*/ 35930 w 131130"/>
              <a:gd name="connsiteY496" fmla="*/ 47470 h 104904"/>
              <a:gd name="connsiteX497" fmla="*/ 34881 w 131130"/>
              <a:gd name="connsiteY497" fmla="*/ 48125 h 104904"/>
              <a:gd name="connsiteX498" fmla="*/ 34094 w 131130"/>
              <a:gd name="connsiteY498" fmla="*/ 49305 h 104904"/>
              <a:gd name="connsiteX499" fmla="*/ 33701 w 131130"/>
              <a:gd name="connsiteY499" fmla="*/ 49567 h 104904"/>
              <a:gd name="connsiteX500" fmla="*/ 32652 w 131130"/>
              <a:gd name="connsiteY500" fmla="*/ 47863 h 104904"/>
              <a:gd name="connsiteX501" fmla="*/ 32258 w 131130"/>
              <a:gd name="connsiteY501" fmla="*/ 47076 h 104904"/>
              <a:gd name="connsiteX502" fmla="*/ 32652 w 131130"/>
              <a:gd name="connsiteY502" fmla="*/ 46683 h 104904"/>
              <a:gd name="connsiteX503" fmla="*/ 32652 w 131130"/>
              <a:gd name="connsiteY503" fmla="*/ 46027 h 104904"/>
              <a:gd name="connsiteX504" fmla="*/ 32258 w 131130"/>
              <a:gd name="connsiteY504" fmla="*/ 45765 h 104904"/>
              <a:gd name="connsiteX505" fmla="*/ 33045 w 131130"/>
              <a:gd name="connsiteY505" fmla="*/ 44978 h 104904"/>
              <a:gd name="connsiteX506" fmla="*/ 32258 w 131130"/>
              <a:gd name="connsiteY506" fmla="*/ 44585 h 104904"/>
              <a:gd name="connsiteX507" fmla="*/ 31996 w 131130"/>
              <a:gd name="connsiteY507" fmla="*/ 43929 h 104904"/>
              <a:gd name="connsiteX508" fmla="*/ 30816 w 131130"/>
              <a:gd name="connsiteY508" fmla="*/ 43667 h 104904"/>
              <a:gd name="connsiteX509" fmla="*/ 30816 w 131130"/>
              <a:gd name="connsiteY509" fmla="*/ 43142 h 104904"/>
              <a:gd name="connsiteX510" fmla="*/ 30816 w 131130"/>
              <a:gd name="connsiteY510" fmla="*/ 42880 h 104904"/>
              <a:gd name="connsiteX511" fmla="*/ 30160 w 131130"/>
              <a:gd name="connsiteY511" fmla="*/ 41700 h 104904"/>
              <a:gd name="connsiteX512" fmla="*/ 29111 w 131130"/>
              <a:gd name="connsiteY512" fmla="*/ 41437 h 104904"/>
              <a:gd name="connsiteX513" fmla="*/ 28062 w 131130"/>
              <a:gd name="connsiteY513" fmla="*/ 40388 h 104904"/>
              <a:gd name="connsiteX514" fmla="*/ 27800 w 131130"/>
              <a:gd name="connsiteY514" fmla="*/ 39995 h 104904"/>
              <a:gd name="connsiteX515" fmla="*/ 27275 w 131130"/>
              <a:gd name="connsiteY515" fmla="*/ 39995 h 104904"/>
              <a:gd name="connsiteX516" fmla="*/ 27013 w 131130"/>
              <a:gd name="connsiteY516" fmla="*/ 40388 h 104904"/>
              <a:gd name="connsiteX517" fmla="*/ 27013 w 131130"/>
              <a:gd name="connsiteY517" fmla="*/ 40782 h 104904"/>
              <a:gd name="connsiteX518" fmla="*/ 24521 w 131130"/>
              <a:gd name="connsiteY518" fmla="*/ 39602 h 104904"/>
              <a:gd name="connsiteX519" fmla="*/ 24521 w 131130"/>
              <a:gd name="connsiteY519" fmla="*/ 39339 h 104904"/>
              <a:gd name="connsiteX520" fmla="*/ 24521 w 131130"/>
              <a:gd name="connsiteY520" fmla="*/ 38946 h 104904"/>
              <a:gd name="connsiteX521" fmla="*/ 24915 w 131130"/>
              <a:gd name="connsiteY521" fmla="*/ 38684 h 104904"/>
              <a:gd name="connsiteX522" fmla="*/ 24915 w 131130"/>
              <a:gd name="connsiteY522" fmla="*/ 38028 h 104904"/>
              <a:gd name="connsiteX523" fmla="*/ 25571 w 131130"/>
              <a:gd name="connsiteY523" fmla="*/ 37503 h 104904"/>
              <a:gd name="connsiteX524" fmla="*/ 27013 w 131130"/>
              <a:gd name="connsiteY524" fmla="*/ 36848 h 104904"/>
              <a:gd name="connsiteX525" fmla="*/ 28062 w 131130"/>
              <a:gd name="connsiteY525" fmla="*/ 37241 h 104904"/>
              <a:gd name="connsiteX526" fmla="*/ 28062 w 131130"/>
              <a:gd name="connsiteY526" fmla="*/ 37503 h 104904"/>
              <a:gd name="connsiteX527" fmla="*/ 28718 w 131130"/>
              <a:gd name="connsiteY527" fmla="*/ 36848 h 104904"/>
              <a:gd name="connsiteX528" fmla="*/ 29111 w 131130"/>
              <a:gd name="connsiteY528" fmla="*/ 37241 h 104904"/>
              <a:gd name="connsiteX529" fmla="*/ 29111 w 131130"/>
              <a:gd name="connsiteY529" fmla="*/ 37503 h 104904"/>
              <a:gd name="connsiteX530" fmla="*/ 29898 w 131130"/>
              <a:gd name="connsiteY530" fmla="*/ 38684 h 104904"/>
              <a:gd name="connsiteX531" fmla="*/ 30816 w 131130"/>
              <a:gd name="connsiteY531" fmla="*/ 38290 h 104904"/>
              <a:gd name="connsiteX532" fmla="*/ 31603 w 131130"/>
              <a:gd name="connsiteY532" fmla="*/ 38290 h 104904"/>
              <a:gd name="connsiteX533" fmla="*/ 31340 w 131130"/>
              <a:gd name="connsiteY533" fmla="*/ 37241 h 104904"/>
              <a:gd name="connsiteX534" fmla="*/ 31603 w 131130"/>
              <a:gd name="connsiteY534" fmla="*/ 37241 h 104904"/>
              <a:gd name="connsiteX535" fmla="*/ 32258 w 131130"/>
              <a:gd name="connsiteY535" fmla="*/ 37241 h 104904"/>
              <a:gd name="connsiteX536" fmla="*/ 33438 w 131130"/>
              <a:gd name="connsiteY536" fmla="*/ 36586 h 104904"/>
              <a:gd name="connsiteX537" fmla="*/ 33438 w 131130"/>
              <a:gd name="connsiteY537" fmla="*/ 36061 h 104904"/>
              <a:gd name="connsiteX538" fmla="*/ 34094 w 131130"/>
              <a:gd name="connsiteY538" fmla="*/ 35143 h 104904"/>
              <a:gd name="connsiteX539" fmla="*/ 34094 w 131130"/>
              <a:gd name="connsiteY539" fmla="*/ 33963 h 104904"/>
              <a:gd name="connsiteX540" fmla="*/ 34881 w 131130"/>
              <a:gd name="connsiteY540" fmla="*/ 33963 h 104904"/>
              <a:gd name="connsiteX541" fmla="*/ 35536 w 131130"/>
              <a:gd name="connsiteY541" fmla="*/ 33307 h 104904"/>
              <a:gd name="connsiteX542" fmla="*/ 36192 w 131130"/>
              <a:gd name="connsiteY542" fmla="*/ 33307 h 104904"/>
              <a:gd name="connsiteX543" fmla="*/ 38028 w 131130"/>
              <a:gd name="connsiteY543" fmla="*/ 33701 h 104904"/>
              <a:gd name="connsiteX544" fmla="*/ 38421 w 131130"/>
              <a:gd name="connsiteY544" fmla="*/ 33307 h 104904"/>
              <a:gd name="connsiteX545" fmla="*/ 38815 w 131130"/>
              <a:gd name="connsiteY545" fmla="*/ 33045 h 104904"/>
              <a:gd name="connsiteX546" fmla="*/ 39077 w 131130"/>
              <a:gd name="connsiteY546" fmla="*/ 33307 h 104904"/>
              <a:gd name="connsiteX547" fmla="*/ 39470 w 131130"/>
              <a:gd name="connsiteY547" fmla="*/ 33307 h 104904"/>
              <a:gd name="connsiteX548" fmla="*/ 39470 w 131130"/>
              <a:gd name="connsiteY548" fmla="*/ 33701 h 104904"/>
              <a:gd name="connsiteX549" fmla="*/ 39733 w 131130"/>
              <a:gd name="connsiteY549" fmla="*/ 33701 h 104904"/>
              <a:gd name="connsiteX550" fmla="*/ 40257 w 131130"/>
              <a:gd name="connsiteY550" fmla="*/ 33045 h 104904"/>
              <a:gd name="connsiteX551" fmla="*/ 40519 w 131130"/>
              <a:gd name="connsiteY551" fmla="*/ 33307 h 104904"/>
              <a:gd name="connsiteX552" fmla="*/ 41175 w 131130"/>
              <a:gd name="connsiteY552" fmla="*/ 32652 h 104904"/>
              <a:gd name="connsiteX553" fmla="*/ 41568 w 131130"/>
              <a:gd name="connsiteY553" fmla="*/ 32652 h 104904"/>
              <a:gd name="connsiteX554" fmla="*/ 41962 w 131130"/>
              <a:gd name="connsiteY554" fmla="*/ 32258 h 104904"/>
              <a:gd name="connsiteX555" fmla="*/ 42355 w 131130"/>
              <a:gd name="connsiteY555" fmla="*/ 31209 h 104904"/>
              <a:gd name="connsiteX556" fmla="*/ 42618 w 131130"/>
              <a:gd name="connsiteY556" fmla="*/ 30422 h 104904"/>
              <a:gd name="connsiteX557" fmla="*/ 43011 w 131130"/>
              <a:gd name="connsiteY557" fmla="*/ 29504 h 104904"/>
              <a:gd name="connsiteX558" fmla="*/ 45502 w 131130"/>
              <a:gd name="connsiteY558" fmla="*/ 27275 h 104904"/>
              <a:gd name="connsiteX559" fmla="*/ 45896 w 131130"/>
              <a:gd name="connsiteY559" fmla="*/ 26882 h 104904"/>
              <a:gd name="connsiteX560" fmla="*/ 45896 w 131130"/>
              <a:gd name="connsiteY560" fmla="*/ 26620 h 104904"/>
              <a:gd name="connsiteX561" fmla="*/ 46551 w 131130"/>
              <a:gd name="connsiteY561" fmla="*/ 25177 h 104904"/>
              <a:gd name="connsiteX562" fmla="*/ 46814 w 131130"/>
              <a:gd name="connsiteY562" fmla="*/ 24128 h 104904"/>
              <a:gd name="connsiteX563" fmla="*/ 47600 w 131130"/>
              <a:gd name="connsiteY563" fmla="*/ 21899 h 104904"/>
              <a:gd name="connsiteX564" fmla="*/ 48256 w 131130"/>
              <a:gd name="connsiteY564" fmla="*/ 20588 h 104904"/>
              <a:gd name="connsiteX565" fmla="*/ 49043 w 131130"/>
              <a:gd name="connsiteY565" fmla="*/ 19539 h 104904"/>
              <a:gd name="connsiteX566" fmla="*/ 49699 w 131130"/>
              <a:gd name="connsiteY566" fmla="*/ 19539 h 104904"/>
              <a:gd name="connsiteX567" fmla="*/ 50354 w 131130"/>
              <a:gd name="connsiteY567" fmla="*/ 19801 h 104904"/>
              <a:gd name="connsiteX568" fmla="*/ 50879 w 131130"/>
              <a:gd name="connsiteY568" fmla="*/ 19539 h 104904"/>
              <a:gd name="connsiteX569" fmla="*/ 51141 w 131130"/>
              <a:gd name="connsiteY569" fmla="*/ 19539 h 104904"/>
              <a:gd name="connsiteX570" fmla="*/ 51797 w 131130"/>
              <a:gd name="connsiteY570" fmla="*/ 19145 h 104904"/>
              <a:gd name="connsiteX571" fmla="*/ 52583 w 131130"/>
              <a:gd name="connsiteY571" fmla="*/ 19539 h 104904"/>
              <a:gd name="connsiteX572" fmla="*/ 52977 w 131130"/>
              <a:gd name="connsiteY572" fmla="*/ 19145 h 104904"/>
              <a:gd name="connsiteX573" fmla="*/ 53633 w 131130"/>
              <a:gd name="connsiteY573" fmla="*/ 19145 h 104904"/>
              <a:gd name="connsiteX574" fmla="*/ 53895 w 131130"/>
              <a:gd name="connsiteY574" fmla="*/ 18883 h 104904"/>
              <a:gd name="connsiteX575" fmla="*/ 54682 w 131130"/>
              <a:gd name="connsiteY575" fmla="*/ 18883 h 104904"/>
              <a:gd name="connsiteX576" fmla="*/ 54682 w 131130"/>
              <a:gd name="connsiteY576" fmla="*/ 18490 h 104904"/>
              <a:gd name="connsiteX577" fmla="*/ 54419 w 131130"/>
              <a:gd name="connsiteY577" fmla="*/ 18490 h 104904"/>
              <a:gd name="connsiteX578" fmla="*/ 53895 w 131130"/>
              <a:gd name="connsiteY578" fmla="*/ 17703 h 104904"/>
              <a:gd name="connsiteX579" fmla="*/ 54682 w 131130"/>
              <a:gd name="connsiteY579" fmla="*/ 17703 h 104904"/>
              <a:gd name="connsiteX580" fmla="*/ 54682 w 131130"/>
              <a:gd name="connsiteY580" fmla="*/ 17440 h 104904"/>
              <a:gd name="connsiteX581" fmla="*/ 55075 w 131130"/>
              <a:gd name="connsiteY581" fmla="*/ 17440 h 104904"/>
              <a:gd name="connsiteX582" fmla="*/ 55075 w 131130"/>
              <a:gd name="connsiteY582" fmla="*/ 17047 h 104904"/>
              <a:gd name="connsiteX583" fmla="*/ 54419 w 131130"/>
              <a:gd name="connsiteY583" fmla="*/ 16785 h 104904"/>
              <a:gd name="connsiteX584" fmla="*/ 53895 w 131130"/>
              <a:gd name="connsiteY584" fmla="*/ 15605 h 104904"/>
              <a:gd name="connsiteX585" fmla="*/ 54682 w 131130"/>
              <a:gd name="connsiteY585" fmla="*/ 15342 h 104904"/>
              <a:gd name="connsiteX586" fmla="*/ 54419 w 131130"/>
              <a:gd name="connsiteY586" fmla="*/ 13113 h 104904"/>
              <a:gd name="connsiteX587" fmla="*/ 54419 w 131130"/>
              <a:gd name="connsiteY587" fmla="*/ 12720 h 104904"/>
              <a:gd name="connsiteX588" fmla="*/ 54682 w 131130"/>
              <a:gd name="connsiteY588" fmla="*/ 12326 h 104904"/>
              <a:gd name="connsiteX589" fmla="*/ 54419 w 131130"/>
              <a:gd name="connsiteY589" fmla="*/ 12064 h 104904"/>
              <a:gd name="connsiteX590" fmla="*/ 55075 w 131130"/>
              <a:gd name="connsiteY590" fmla="*/ 11409 h 104904"/>
              <a:gd name="connsiteX591" fmla="*/ 55337 w 131130"/>
              <a:gd name="connsiteY591" fmla="*/ 10622 h 104904"/>
              <a:gd name="connsiteX592" fmla="*/ 57173 w 131130"/>
              <a:gd name="connsiteY592" fmla="*/ 8524 h 104904"/>
              <a:gd name="connsiteX593" fmla="*/ 57960 w 131130"/>
              <a:gd name="connsiteY593" fmla="*/ 7737 h 104904"/>
              <a:gd name="connsiteX594" fmla="*/ 58878 w 131130"/>
              <a:gd name="connsiteY594" fmla="*/ 7081 h 104904"/>
              <a:gd name="connsiteX595" fmla="*/ 60714 w 131130"/>
              <a:gd name="connsiteY595" fmla="*/ 6688 h 104904"/>
              <a:gd name="connsiteX596" fmla="*/ 61369 w 131130"/>
              <a:gd name="connsiteY596" fmla="*/ 6425 h 104904"/>
              <a:gd name="connsiteX597" fmla="*/ 62156 w 131130"/>
              <a:gd name="connsiteY597" fmla="*/ 5770 h 104904"/>
              <a:gd name="connsiteX598" fmla="*/ 62418 w 131130"/>
              <a:gd name="connsiteY598" fmla="*/ 6032 h 104904"/>
              <a:gd name="connsiteX599" fmla="*/ 62418 w 131130"/>
              <a:gd name="connsiteY599" fmla="*/ 6425 h 104904"/>
              <a:gd name="connsiteX600" fmla="*/ 63074 w 131130"/>
              <a:gd name="connsiteY600" fmla="*/ 7343 h 104904"/>
              <a:gd name="connsiteX601" fmla="*/ 63074 w 131130"/>
              <a:gd name="connsiteY601" fmla="*/ 7737 h 104904"/>
              <a:gd name="connsiteX602" fmla="*/ 63074 w 131130"/>
              <a:gd name="connsiteY602" fmla="*/ 8130 h 104904"/>
              <a:gd name="connsiteX603" fmla="*/ 63598 w 131130"/>
              <a:gd name="connsiteY603" fmla="*/ 8524 h 104904"/>
              <a:gd name="connsiteX604" fmla="*/ 64254 w 131130"/>
              <a:gd name="connsiteY604" fmla="*/ 7737 h 104904"/>
              <a:gd name="connsiteX605" fmla="*/ 64254 w 131130"/>
              <a:gd name="connsiteY605" fmla="*/ 8130 h 104904"/>
              <a:gd name="connsiteX606" fmla="*/ 64910 w 131130"/>
              <a:gd name="connsiteY606" fmla="*/ 7737 h 104904"/>
              <a:gd name="connsiteX607" fmla="*/ 66352 w 131130"/>
              <a:gd name="connsiteY607" fmla="*/ 6688 h 104904"/>
              <a:gd name="connsiteX608" fmla="*/ 67532 w 131130"/>
              <a:gd name="connsiteY608" fmla="*/ 5770 h 104904"/>
              <a:gd name="connsiteX609" fmla="*/ 68188 w 131130"/>
              <a:gd name="connsiteY609" fmla="*/ 5245 h 104904"/>
              <a:gd name="connsiteX610" fmla="*/ 68450 w 131130"/>
              <a:gd name="connsiteY610" fmla="*/ 5770 h 104904"/>
              <a:gd name="connsiteX611" fmla="*/ 68975 w 131130"/>
              <a:gd name="connsiteY611" fmla="*/ 6032 h 104904"/>
              <a:gd name="connsiteX612" fmla="*/ 70286 w 131130"/>
              <a:gd name="connsiteY612" fmla="*/ 5770 h 104904"/>
              <a:gd name="connsiteX613" fmla="*/ 71073 w 131130"/>
              <a:gd name="connsiteY613" fmla="*/ 5770 h 104904"/>
              <a:gd name="connsiteX614" fmla="*/ 71729 w 131130"/>
              <a:gd name="connsiteY614" fmla="*/ 5770 h 104904"/>
              <a:gd name="connsiteX615" fmla="*/ 71991 w 131130"/>
              <a:gd name="connsiteY615" fmla="*/ 5245 h 104904"/>
              <a:gd name="connsiteX616" fmla="*/ 71991 w 131130"/>
              <a:gd name="connsiteY616" fmla="*/ 5770 h 104904"/>
              <a:gd name="connsiteX617" fmla="*/ 72778 w 131130"/>
              <a:gd name="connsiteY617" fmla="*/ 4983 h 104904"/>
              <a:gd name="connsiteX618" fmla="*/ 73433 w 131130"/>
              <a:gd name="connsiteY618" fmla="*/ 4590 h 104904"/>
              <a:gd name="connsiteX619" fmla="*/ 76056 w 131130"/>
              <a:gd name="connsiteY619" fmla="*/ 3803 h 104904"/>
              <a:gd name="connsiteX620" fmla="*/ 76712 w 131130"/>
              <a:gd name="connsiteY620" fmla="*/ 3803 h 104904"/>
              <a:gd name="connsiteX621" fmla="*/ 78154 w 131130"/>
              <a:gd name="connsiteY621" fmla="*/ 3541 h 104904"/>
              <a:gd name="connsiteX622" fmla="*/ 80252 w 131130"/>
              <a:gd name="connsiteY622" fmla="*/ 2098 h 104904"/>
              <a:gd name="connsiteX623" fmla="*/ 81301 w 131130"/>
              <a:gd name="connsiteY623" fmla="*/ 2360 h 104904"/>
              <a:gd name="connsiteX624" fmla="*/ 81301 w 131130"/>
              <a:gd name="connsiteY624" fmla="*/ 3147 h 104904"/>
              <a:gd name="connsiteX625" fmla="*/ 81695 w 131130"/>
              <a:gd name="connsiteY625" fmla="*/ 3147 h 104904"/>
              <a:gd name="connsiteX626" fmla="*/ 81695 w 131130"/>
              <a:gd name="connsiteY626" fmla="*/ 3541 h 104904"/>
              <a:gd name="connsiteX627" fmla="*/ 81957 w 131130"/>
              <a:gd name="connsiteY627" fmla="*/ 3541 h 104904"/>
              <a:gd name="connsiteX628" fmla="*/ 82350 w 131130"/>
              <a:gd name="connsiteY628" fmla="*/ 3803 h 104904"/>
              <a:gd name="connsiteX629" fmla="*/ 83137 w 131130"/>
              <a:gd name="connsiteY629" fmla="*/ 3803 h 104904"/>
              <a:gd name="connsiteX630" fmla="*/ 83399 w 131130"/>
              <a:gd name="connsiteY630" fmla="*/ 3803 h 104904"/>
              <a:gd name="connsiteX631" fmla="*/ 83399 w 131130"/>
              <a:gd name="connsiteY631" fmla="*/ 4327 h 104904"/>
              <a:gd name="connsiteX632" fmla="*/ 83793 w 131130"/>
              <a:gd name="connsiteY632" fmla="*/ 4983 h 104904"/>
              <a:gd name="connsiteX633" fmla="*/ 83793 w 131130"/>
              <a:gd name="connsiteY633" fmla="*/ 5770 h 104904"/>
              <a:gd name="connsiteX634" fmla="*/ 84055 w 131130"/>
              <a:gd name="connsiteY634" fmla="*/ 6032 h 104904"/>
              <a:gd name="connsiteX635" fmla="*/ 84842 w 131130"/>
              <a:gd name="connsiteY635" fmla="*/ 6032 h 104904"/>
              <a:gd name="connsiteX636" fmla="*/ 84842 w 131130"/>
              <a:gd name="connsiteY636" fmla="*/ 6425 h 104904"/>
              <a:gd name="connsiteX637" fmla="*/ 84448 w 131130"/>
              <a:gd name="connsiteY637" fmla="*/ 7343 h 104904"/>
              <a:gd name="connsiteX638" fmla="*/ 84055 w 131130"/>
              <a:gd name="connsiteY638" fmla="*/ 7737 h 104904"/>
              <a:gd name="connsiteX639" fmla="*/ 83793 w 131130"/>
              <a:gd name="connsiteY639" fmla="*/ 7737 h 104904"/>
              <a:gd name="connsiteX640" fmla="*/ 83399 w 131130"/>
              <a:gd name="connsiteY640" fmla="*/ 8524 h 104904"/>
              <a:gd name="connsiteX641" fmla="*/ 81695 w 131130"/>
              <a:gd name="connsiteY641" fmla="*/ 10228 h 104904"/>
              <a:gd name="connsiteX642" fmla="*/ 80514 w 131130"/>
              <a:gd name="connsiteY642" fmla="*/ 10622 h 104904"/>
              <a:gd name="connsiteX643" fmla="*/ 80514 w 131130"/>
              <a:gd name="connsiteY643" fmla="*/ 10884 h 104904"/>
              <a:gd name="connsiteX644" fmla="*/ 81695 w 131130"/>
              <a:gd name="connsiteY644" fmla="*/ 10622 h 104904"/>
              <a:gd name="connsiteX645" fmla="*/ 81957 w 131130"/>
              <a:gd name="connsiteY645" fmla="*/ 10622 h 104904"/>
              <a:gd name="connsiteX646" fmla="*/ 83399 w 131130"/>
              <a:gd name="connsiteY646" fmla="*/ 10622 h 104904"/>
              <a:gd name="connsiteX647" fmla="*/ 85235 w 131130"/>
              <a:gd name="connsiteY647" fmla="*/ 10228 h 104904"/>
              <a:gd name="connsiteX648" fmla="*/ 85497 w 131130"/>
              <a:gd name="connsiteY648" fmla="*/ 10228 h 104904"/>
              <a:gd name="connsiteX649" fmla="*/ 85497 w 131130"/>
              <a:gd name="connsiteY649" fmla="*/ 10622 h 104904"/>
              <a:gd name="connsiteX650" fmla="*/ 85891 w 131130"/>
              <a:gd name="connsiteY650" fmla="*/ 10228 h 104904"/>
              <a:gd name="connsiteX651" fmla="*/ 86153 w 131130"/>
              <a:gd name="connsiteY651" fmla="*/ 10884 h 104904"/>
              <a:gd name="connsiteX652" fmla="*/ 86677 w 131130"/>
              <a:gd name="connsiteY652" fmla="*/ 10884 h 104904"/>
              <a:gd name="connsiteX653" fmla="*/ 86677 w 131130"/>
              <a:gd name="connsiteY653" fmla="*/ 12064 h 104904"/>
              <a:gd name="connsiteX654" fmla="*/ 87595 w 131130"/>
              <a:gd name="connsiteY654" fmla="*/ 11671 h 104904"/>
              <a:gd name="connsiteX655" fmla="*/ 87989 w 131130"/>
              <a:gd name="connsiteY655" fmla="*/ 12326 h 104904"/>
              <a:gd name="connsiteX656" fmla="*/ 88776 w 131130"/>
              <a:gd name="connsiteY656" fmla="*/ 12064 h 104904"/>
              <a:gd name="connsiteX657" fmla="*/ 88776 w 131130"/>
              <a:gd name="connsiteY657" fmla="*/ 12326 h 104904"/>
              <a:gd name="connsiteX658" fmla="*/ 89038 w 131130"/>
              <a:gd name="connsiteY658" fmla="*/ 12326 h 104904"/>
              <a:gd name="connsiteX659" fmla="*/ 89431 w 131130"/>
              <a:gd name="connsiteY659" fmla="*/ 12720 h 104904"/>
              <a:gd name="connsiteX660" fmla="*/ 89431 w 131130"/>
              <a:gd name="connsiteY660" fmla="*/ 12326 h 104904"/>
              <a:gd name="connsiteX661" fmla="*/ 89693 w 131130"/>
              <a:gd name="connsiteY661" fmla="*/ 12720 h 104904"/>
              <a:gd name="connsiteX662" fmla="*/ 90218 w 131130"/>
              <a:gd name="connsiteY662" fmla="*/ 12720 h 104904"/>
              <a:gd name="connsiteX663" fmla="*/ 90480 w 131130"/>
              <a:gd name="connsiteY663" fmla="*/ 12720 h 104904"/>
              <a:gd name="connsiteX664" fmla="*/ 90874 w 131130"/>
              <a:gd name="connsiteY664" fmla="*/ 12720 h 104904"/>
              <a:gd name="connsiteX665" fmla="*/ 91136 w 131130"/>
              <a:gd name="connsiteY665" fmla="*/ 12720 h 104904"/>
              <a:gd name="connsiteX666" fmla="*/ 91529 w 131130"/>
              <a:gd name="connsiteY666" fmla="*/ 12720 h 104904"/>
              <a:gd name="connsiteX667" fmla="*/ 91529 w 131130"/>
              <a:gd name="connsiteY667" fmla="*/ 12326 h 104904"/>
              <a:gd name="connsiteX668" fmla="*/ 91792 w 131130"/>
              <a:gd name="connsiteY668" fmla="*/ 12326 h 104904"/>
              <a:gd name="connsiteX669" fmla="*/ 92316 w 131130"/>
              <a:gd name="connsiteY669" fmla="*/ 11671 h 104904"/>
              <a:gd name="connsiteX670" fmla="*/ 92316 w 131130"/>
              <a:gd name="connsiteY670" fmla="*/ 11409 h 104904"/>
              <a:gd name="connsiteX671" fmla="*/ 92316 w 131130"/>
              <a:gd name="connsiteY671" fmla="*/ 10884 h 104904"/>
              <a:gd name="connsiteX672" fmla="*/ 92578 w 131130"/>
              <a:gd name="connsiteY672" fmla="*/ 10622 h 104904"/>
              <a:gd name="connsiteX673" fmla="*/ 93365 w 131130"/>
              <a:gd name="connsiteY673" fmla="*/ 9441 h 104904"/>
              <a:gd name="connsiteX674" fmla="*/ 94152 w 131130"/>
              <a:gd name="connsiteY674" fmla="*/ 9179 h 104904"/>
              <a:gd name="connsiteX675" fmla="*/ 94414 w 131130"/>
              <a:gd name="connsiteY675" fmla="*/ 8786 h 104904"/>
              <a:gd name="connsiteX676" fmla="*/ 94808 w 131130"/>
              <a:gd name="connsiteY676" fmla="*/ 8786 h 104904"/>
              <a:gd name="connsiteX677" fmla="*/ 95857 w 131130"/>
              <a:gd name="connsiteY677" fmla="*/ 8524 h 104904"/>
              <a:gd name="connsiteX678" fmla="*/ 98610 w 131130"/>
              <a:gd name="connsiteY678" fmla="*/ 7343 h 104904"/>
              <a:gd name="connsiteX679" fmla="*/ 99004 w 131130"/>
              <a:gd name="connsiteY679" fmla="*/ 7081 h 104904"/>
              <a:gd name="connsiteX680" fmla="*/ 100053 w 131130"/>
              <a:gd name="connsiteY680" fmla="*/ 7081 h 104904"/>
              <a:gd name="connsiteX681" fmla="*/ 100053 w 131130"/>
              <a:gd name="connsiteY681" fmla="*/ 6425 h 104904"/>
              <a:gd name="connsiteX682" fmla="*/ 99397 w 131130"/>
              <a:gd name="connsiteY682" fmla="*/ 5770 h 104904"/>
              <a:gd name="connsiteX683" fmla="*/ 100708 w 131130"/>
              <a:gd name="connsiteY683" fmla="*/ 4983 h 104904"/>
              <a:gd name="connsiteX684" fmla="*/ 101233 w 131130"/>
              <a:gd name="connsiteY684" fmla="*/ 5245 h 104904"/>
              <a:gd name="connsiteX685" fmla="*/ 101889 w 131130"/>
              <a:gd name="connsiteY685" fmla="*/ 4983 h 104904"/>
              <a:gd name="connsiteX686" fmla="*/ 102151 w 131130"/>
              <a:gd name="connsiteY686" fmla="*/ 4590 h 104904"/>
              <a:gd name="connsiteX687" fmla="*/ 102151 w 131130"/>
              <a:gd name="connsiteY687" fmla="*/ 4327 h 104904"/>
              <a:gd name="connsiteX688" fmla="*/ 102151 w 131130"/>
              <a:gd name="connsiteY688" fmla="*/ 3803 h 104904"/>
              <a:gd name="connsiteX689" fmla="*/ 103987 w 131130"/>
              <a:gd name="connsiteY689" fmla="*/ 5245 h 104904"/>
              <a:gd name="connsiteX690" fmla="*/ 105036 w 131130"/>
              <a:gd name="connsiteY690" fmla="*/ 4327 h 104904"/>
              <a:gd name="connsiteX691" fmla="*/ 106872 w 131130"/>
              <a:gd name="connsiteY691" fmla="*/ 3541 h 104904"/>
              <a:gd name="connsiteX692" fmla="*/ 106478 w 131130"/>
              <a:gd name="connsiteY692" fmla="*/ 3147 h 104904"/>
              <a:gd name="connsiteX693" fmla="*/ 107790 w 131130"/>
              <a:gd name="connsiteY693" fmla="*/ 2885 h 104904"/>
              <a:gd name="connsiteX694" fmla="*/ 107527 w 131130"/>
              <a:gd name="connsiteY694" fmla="*/ 2360 h 104904"/>
              <a:gd name="connsiteX695" fmla="*/ 108314 w 131130"/>
              <a:gd name="connsiteY695" fmla="*/ 2360 h 104904"/>
              <a:gd name="connsiteX696" fmla="*/ 108576 w 131130"/>
              <a:gd name="connsiteY696" fmla="*/ 2360 h 104904"/>
              <a:gd name="connsiteX697" fmla="*/ 109232 w 131130"/>
              <a:gd name="connsiteY697" fmla="*/ 1705 h 104904"/>
              <a:gd name="connsiteX698" fmla="*/ 110019 w 131130"/>
              <a:gd name="connsiteY698" fmla="*/ 1705 h 104904"/>
              <a:gd name="connsiteX699" fmla="*/ 110412 w 131130"/>
              <a:gd name="connsiteY699" fmla="*/ 2098 h 104904"/>
              <a:gd name="connsiteX700" fmla="*/ 111068 w 131130"/>
              <a:gd name="connsiteY700" fmla="*/ 1442 h 104904"/>
              <a:gd name="connsiteX701" fmla="*/ 112117 w 131130"/>
              <a:gd name="connsiteY701" fmla="*/ 787 h 104904"/>
              <a:gd name="connsiteX702" fmla="*/ 112510 w 131130"/>
              <a:gd name="connsiteY702" fmla="*/ 1049 h 104904"/>
              <a:gd name="connsiteX703" fmla="*/ 113166 w 131130"/>
              <a:gd name="connsiteY703" fmla="*/ 1049 h 104904"/>
              <a:gd name="connsiteX704" fmla="*/ 113953 w 131130"/>
              <a:gd name="connsiteY704" fmla="*/ 787 h 104904"/>
              <a:gd name="connsiteX705" fmla="*/ 114871 w 131130"/>
              <a:gd name="connsiteY705" fmla="*/ 0 h 104904"/>
              <a:gd name="connsiteX706" fmla="*/ 114871 w 131130"/>
              <a:gd name="connsiteY706" fmla="*/ 1049 h 104904"/>
              <a:gd name="connsiteX707" fmla="*/ 114871 w 131130"/>
              <a:gd name="connsiteY707" fmla="*/ 1705 h 104904"/>
              <a:gd name="connsiteX708" fmla="*/ 114608 w 131130"/>
              <a:gd name="connsiteY708" fmla="*/ 2098 h 104904"/>
              <a:gd name="connsiteX709" fmla="*/ 113559 w 131130"/>
              <a:gd name="connsiteY709" fmla="*/ 2885 h 104904"/>
              <a:gd name="connsiteX710" fmla="*/ 114215 w 131130"/>
              <a:gd name="connsiteY710" fmla="*/ 2885 h 104904"/>
              <a:gd name="connsiteX711" fmla="*/ 115395 w 131130"/>
              <a:gd name="connsiteY711" fmla="*/ 3147 h 104904"/>
              <a:gd name="connsiteX712" fmla="*/ 115657 w 131130"/>
              <a:gd name="connsiteY712" fmla="*/ 3803 h 104904"/>
              <a:gd name="connsiteX713" fmla="*/ 115395 w 131130"/>
              <a:gd name="connsiteY713" fmla="*/ 4590 h 104904"/>
              <a:gd name="connsiteX714" fmla="*/ 114608 w 131130"/>
              <a:gd name="connsiteY714" fmla="*/ 6032 h 104904"/>
              <a:gd name="connsiteX715" fmla="*/ 114215 w 131130"/>
              <a:gd name="connsiteY715" fmla="*/ 6688 h 104904"/>
              <a:gd name="connsiteX716" fmla="*/ 114215 w 131130"/>
              <a:gd name="connsiteY716" fmla="*/ 8130 h 104904"/>
              <a:gd name="connsiteX717" fmla="*/ 113559 w 131130"/>
              <a:gd name="connsiteY717" fmla="*/ 12064 h 104904"/>
              <a:gd name="connsiteX718" fmla="*/ 113559 w 131130"/>
              <a:gd name="connsiteY718" fmla="*/ 12720 h 104904"/>
              <a:gd name="connsiteX719" fmla="*/ 113166 w 131130"/>
              <a:gd name="connsiteY719" fmla="*/ 13113 h 104904"/>
              <a:gd name="connsiteX720" fmla="*/ 111855 w 131130"/>
              <a:gd name="connsiteY720" fmla="*/ 14818 h 104904"/>
              <a:gd name="connsiteX721" fmla="*/ 111855 w 131130"/>
              <a:gd name="connsiteY721" fmla="*/ 15605 h 104904"/>
              <a:gd name="connsiteX722" fmla="*/ 111855 w 131130"/>
              <a:gd name="connsiteY722" fmla="*/ 16260 h 104904"/>
              <a:gd name="connsiteX723" fmla="*/ 111330 w 131130"/>
              <a:gd name="connsiteY723" fmla="*/ 17440 h 104904"/>
              <a:gd name="connsiteX724" fmla="*/ 111330 w 131130"/>
              <a:gd name="connsiteY724" fmla="*/ 18096 h 104904"/>
              <a:gd name="connsiteX725" fmla="*/ 111855 w 131130"/>
              <a:gd name="connsiteY725" fmla="*/ 18883 h 104904"/>
              <a:gd name="connsiteX726" fmla="*/ 111855 w 131130"/>
              <a:gd name="connsiteY726" fmla="*/ 19145 h 104904"/>
              <a:gd name="connsiteX727" fmla="*/ 111855 w 131130"/>
              <a:gd name="connsiteY727" fmla="*/ 19539 h 104904"/>
              <a:gd name="connsiteX728" fmla="*/ 112117 w 131130"/>
              <a:gd name="connsiteY728" fmla="*/ 19801 h 104904"/>
              <a:gd name="connsiteX729" fmla="*/ 113166 w 131130"/>
              <a:gd name="connsiteY729" fmla="*/ 19145 h 104904"/>
              <a:gd name="connsiteX730" fmla="*/ 113559 w 131130"/>
              <a:gd name="connsiteY730" fmla="*/ 18883 h 104904"/>
              <a:gd name="connsiteX731" fmla="*/ 114215 w 131130"/>
              <a:gd name="connsiteY731" fmla="*/ 18490 h 104904"/>
              <a:gd name="connsiteX732" fmla="*/ 114608 w 131130"/>
              <a:gd name="connsiteY732" fmla="*/ 18883 h 104904"/>
              <a:gd name="connsiteX733" fmla="*/ 114871 w 131130"/>
              <a:gd name="connsiteY733" fmla="*/ 19145 h 104904"/>
              <a:gd name="connsiteX734" fmla="*/ 115395 w 131130"/>
              <a:gd name="connsiteY734" fmla="*/ 19145 h 104904"/>
              <a:gd name="connsiteX735" fmla="*/ 117493 w 131130"/>
              <a:gd name="connsiteY735" fmla="*/ 21899 h 104904"/>
              <a:gd name="connsiteX736" fmla="*/ 117493 w 131130"/>
              <a:gd name="connsiteY736" fmla="*/ 22423 h 104904"/>
              <a:gd name="connsiteX737" fmla="*/ 117756 w 131130"/>
              <a:gd name="connsiteY737" fmla="*/ 23079 h 104904"/>
              <a:gd name="connsiteX738" fmla="*/ 118149 w 131130"/>
              <a:gd name="connsiteY738" fmla="*/ 23079 h 104904"/>
              <a:gd name="connsiteX739" fmla="*/ 118411 w 131130"/>
              <a:gd name="connsiteY739" fmla="*/ 24522 h 104904"/>
              <a:gd name="connsiteX740" fmla="*/ 119198 w 131130"/>
              <a:gd name="connsiteY740" fmla="*/ 26226 h 104904"/>
              <a:gd name="connsiteX741" fmla="*/ 117493 w 131130"/>
              <a:gd name="connsiteY741" fmla="*/ 27275 h 104904"/>
              <a:gd name="connsiteX742" fmla="*/ 117493 w 131130"/>
              <a:gd name="connsiteY742" fmla="*/ 27669 h 104904"/>
              <a:gd name="connsiteX743" fmla="*/ 117100 w 131130"/>
              <a:gd name="connsiteY743" fmla="*/ 28062 h 104904"/>
              <a:gd name="connsiteX744" fmla="*/ 116313 w 131130"/>
              <a:gd name="connsiteY744" fmla="*/ 29504 h 104904"/>
              <a:gd name="connsiteX745" fmla="*/ 116313 w 131130"/>
              <a:gd name="connsiteY745" fmla="*/ 30160 h 104904"/>
              <a:gd name="connsiteX746" fmla="*/ 120640 w 131130"/>
              <a:gd name="connsiteY746" fmla="*/ 30422 h 104904"/>
              <a:gd name="connsiteX747" fmla="*/ 122476 w 131130"/>
              <a:gd name="connsiteY747" fmla="*/ 33701 h 104904"/>
              <a:gd name="connsiteX748" fmla="*/ 121952 w 131130"/>
              <a:gd name="connsiteY748" fmla="*/ 35143 h 104904"/>
              <a:gd name="connsiteX749" fmla="*/ 123525 w 131130"/>
              <a:gd name="connsiteY749" fmla="*/ 35799 h 104904"/>
              <a:gd name="connsiteX750" fmla="*/ 123132 w 131130"/>
              <a:gd name="connsiteY750" fmla="*/ 36586 h 104904"/>
              <a:gd name="connsiteX751" fmla="*/ 126410 w 131130"/>
              <a:gd name="connsiteY751" fmla="*/ 35143 h 104904"/>
              <a:gd name="connsiteX752" fmla="*/ 127328 w 131130"/>
              <a:gd name="connsiteY752" fmla="*/ 36586 h 104904"/>
              <a:gd name="connsiteX753" fmla="*/ 126672 w 131130"/>
              <a:gd name="connsiteY753" fmla="*/ 36848 h 104904"/>
              <a:gd name="connsiteX754" fmla="*/ 126672 w 131130"/>
              <a:gd name="connsiteY754" fmla="*/ 37503 h 104904"/>
              <a:gd name="connsiteX755" fmla="*/ 127066 w 131130"/>
              <a:gd name="connsiteY755" fmla="*/ 38290 h 104904"/>
              <a:gd name="connsiteX756" fmla="*/ 127328 w 131130"/>
              <a:gd name="connsiteY756" fmla="*/ 37503 h 104904"/>
              <a:gd name="connsiteX757" fmla="*/ 127853 w 131130"/>
              <a:gd name="connsiteY757" fmla="*/ 37241 h 104904"/>
              <a:gd name="connsiteX758" fmla="*/ 128508 w 131130"/>
              <a:gd name="connsiteY758" fmla="*/ 37503 h 104904"/>
              <a:gd name="connsiteX759" fmla="*/ 129164 w 131130"/>
              <a:gd name="connsiteY759" fmla="*/ 38290 h 104904"/>
              <a:gd name="connsiteX760" fmla="*/ 129164 w 131130"/>
              <a:gd name="connsiteY760" fmla="*/ 38684 h 104904"/>
              <a:gd name="connsiteX761" fmla="*/ 128115 w 131130"/>
              <a:gd name="connsiteY761" fmla="*/ 39339 h 104904"/>
              <a:gd name="connsiteX762" fmla="*/ 127853 w 131130"/>
              <a:gd name="connsiteY762" fmla="*/ 39602 h 104904"/>
              <a:gd name="connsiteX763" fmla="*/ 126672 w 131130"/>
              <a:gd name="connsiteY763" fmla="*/ 39602 h 104904"/>
              <a:gd name="connsiteX764" fmla="*/ 126017 w 131130"/>
              <a:gd name="connsiteY764" fmla="*/ 39602 h 104904"/>
              <a:gd name="connsiteX765" fmla="*/ 125623 w 131130"/>
              <a:gd name="connsiteY765" fmla="*/ 40388 h 104904"/>
              <a:gd name="connsiteX766" fmla="*/ 125623 w 131130"/>
              <a:gd name="connsiteY766" fmla="*/ 41044 h 104904"/>
              <a:gd name="connsiteX767" fmla="*/ 127066 w 131130"/>
              <a:gd name="connsiteY767" fmla="*/ 42224 h 104904"/>
              <a:gd name="connsiteX768" fmla="*/ 127853 w 131130"/>
              <a:gd name="connsiteY768" fmla="*/ 42880 h 104904"/>
              <a:gd name="connsiteX769" fmla="*/ 128115 w 131130"/>
              <a:gd name="connsiteY769" fmla="*/ 43667 h 104904"/>
              <a:gd name="connsiteX770" fmla="*/ 128771 w 131130"/>
              <a:gd name="connsiteY770" fmla="*/ 44322 h 104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</a:cxnLst>
            <a:rect l="l" t="t" r="r" b="b"/>
            <a:pathLst>
              <a:path w="131130" h="104904">
                <a:moveTo>
                  <a:pt x="129164" y="44585"/>
                </a:moveTo>
                <a:lnTo>
                  <a:pt x="129557" y="46027"/>
                </a:lnTo>
                <a:lnTo>
                  <a:pt x="129164" y="46027"/>
                </a:lnTo>
                <a:lnTo>
                  <a:pt x="129557" y="46683"/>
                </a:lnTo>
                <a:lnTo>
                  <a:pt x="129557" y="47863"/>
                </a:lnTo>
                <a:lnTo>
                  <a:pt x="130213" y="47470"/>
                </a:lnTo>
                <a:lnTo>
                  <a:pt x="131655" y="48125"/>
                </a:lnTo>
                <a:lnTo>
                  <a:pt x="130869" y="48519"/>
                </a:lnTo>
                <a:lnTo>
                  <a:pt x="130606" y="49961"/>
                </a:lnTo>
                <a:lnTo>
                  <a:pt x="129164" y="50748"/>
                </a:lnTo>
                <a:lnTo>
                  <a:pt x="129164" y="51403"/>
                </a:lnTo>
                <a:lnTo>
                  <a:pt x="128771" y="51403"/>
                </a:lnTo>
                <a:lnTo>
                  <a:pt x="128115" y="52059"/>
                </a:lnTo>
                <a:lnTo>
                  <a:pt x="126672" y="52846"/>
                </a:lnTo>
                <a:lnTo>
                  <a:pt x="126672" y="53501"/>
                </a:lnTo>
                <a:lnTo>
                  <a:pt x="126410" y="53764"/>
                </a:lnTo>
                <a:lnTo>
                  <a:pt x="126017" y="53764"/>
                </a:lnTo>
                <a:lnTo>
                  <a:pt x="125623" y="53764"/>
                </a:lnTo>
                <a:lnTo>
                  <a:pt x="125623" y="54157"/>
                </a:lnTo>
                <a:lnTo>
                  <a:pt x="126410" y="54157"/>
                </a:lnTo>
                <a:lnTo>
                  <a:pt x="126410" y="54551"/>
                </a:lnTo>
                <a:lnTo>
                  <a:pt x="126672" y="55600"/>
                </a:lnTo>
                <a:lnTo>
                  <a:pt x="126410" y="55600"/>
                </a:lnTo>
                <a:lnTo>
                  <a:pt x="126017" y="55862"/>
                </a:lnTo>
                <a:lnTo>
                  <a:pt x="126410" y="55862"/>
                </a:lnTo>
                <a:lnTo>
                  <a:pt x="126017" y="55862"/>
                </a:lnTo>
                <a:lnTo>
                  <a:pt x="124968" y="55862"/>
                </a:lnTo>
                <a:lnTo>
                  <a:pt x="124968" y="56386"/>
                </a:lnTo>
                <a:lnTo>
                  <a:pt x="125623" y="56649"/>
                </a:lnTo>
                <a:lnTo>
                  <a:pt x="126017" y="57829"/>
                </a:lnTo>
                <a:lnTo>
                  <a:pt x="125623" y="58091"/>
                </a:lnTo>
                <a:lnTo>
                  <a:pt x="125623" y="59140"/>
                </a:lnTo>
                <a:lnTo>
                  <a:pt x="126017" y="59140"/>
                </a:lnTo>
                <a:lnTo>
                  <a:pt x="126017" y="59927"/>
                </a:lnTo>
                <a:lnTo>
                  <a:pt x="126410" y="59927"/>
                </a:lnTo>
                <a:lnTo>
                  <a:pt x="126672" y="60583"/>
                </a:lnTo>
                <a:lnTo>
                  <a:pt x="126672" y="60845"/>
                </a:lnTo>
                <a:lnTo>
                  <a:pt x="126410" y="61238"/>
                </a:lnTo>
                <a:lnTo>
                  <a:pt x="126410" y="61500"/>
                </a:lnTo>
                <a:lnTo>
                  <a:pt x="126672" y="61238"/>
                </a:lnTo>
                <a:lnTo>
                  <a:pt x="126672" y="61500"/>
                </a:lnTo>
                <a:lnTo>
                  <a:pt x="126410" y="62025"/>
                </a:lnTo>
                <a:lnTo>
                  <a:pt x="126410" y="62681"/>
                </a:lnTo>
                <a:lnTo>
                  <a:pt x="125623" y="63730"/>
                </a:lnTo>
                <a:lnTo>
                  <a:pt x="125230" y="64123"/>
                </a:lnTo>
                <a:lnTo>
                  <a:pt x="125623" y="64385"/>
                </a:lnTo>
                <a:lnTo>
                  <a:pt x="124968" y="64385"/>
                </a:lnTo>
                <a:lnTo>
                  <a:pt x="124968" y="65565"/>
                </a:lnTo>
                <a:lnTo>
                  <a:pt x="124574" y="65565"/>
                </a:lnTo>
                <a:lnTo>
                  <a:pt x="124968" y="65828"/>
                </a:lnTo>
                <a:lnTo>
                  <a:pt x="126017" y="65172"/>
                </a:lnTo>
                <a:lnTo>
                  <a:pt x="125623" y="65565"/>
                </a:lnTo>
                <a:lnTo>
                  <a:pt x="126017" y="65828"/>
                </a:lnTo>
                <a:lnTo>
                  <a:pt x="125230" y="66615"/>
                </a:lnTo>
                <a:lnTo>
                  <a:pt x="125230" y="66877"/>
                </a:lnTo>
                <a:lnTo>
                  <a:pt x="124968" y="67664"/>
                </a:lnTo>
                <a:lnTo>
                  <a:pt x="125230" y="67664"/>
                </a:lnTo>
                <a:lnTo>
                  <a:pt x="126017" y="68844"/>
                </a:lnTo>
                <a:lnTo>
                  <a:pt x="125623" y="69499"/>
                </a:lnTo>
                <a:lnTo>
                  <a:pt x="125230" y="69499"/>
                </a:lnTo>
                <a:lnTo>
                  <a:pt x="125623" y="69762"/>
                </a:lnTo>
                <a:lnTo>
                  <a:pt x="126410" y="69762"/>
                </a:lnTo>
                <a:lnTo>
                  <a:pt x="126672" y="70286"/>
                </a:lnTo>
                <a:lnTo>
                  <a:pt x="127066" y="69762"/>
                </a:lnTo>
                <a:lnTo>
                  <a:pt x="127853" y="70286"/>
                </a:lnTo>
                <a:lnTo>
                  <a:pt x="128115" y="70548"/>
                </a:lnTo>
                <a:lnTo>
                  <a:pt x="128115" y="70942"/>
                </a:lnTo>
                <a:lnTo>
                  <a:pt x="128115" y="71204"/>
                </a:lnTo>
                <a:lnTo>
                  <a:pt x="127328" y="71598"/>
                </a:lnTo>
                <a:lnTo>
                  <a:pt x="127853" y="71860"/>
                </a:lnTo>
                <a:lnTo>
                  <a:pt x="126410" y="73302"/>
                </a:lnTo>
                <a:lnTo>
                  <a:pt x="126017" y="75138"/>
                </a:lnTo>
                <a:lnTo>
                  <a:pt x="127328" y="75925"/>
                </a:lnTo>
                <a:lnTo>
                  <a:pt x="128771" y="73696"/>
                </a:lnTo>
                <a:lnTo>
                  <a:pt x="129164" y="73958"/>
                </a:lnTo>
                <a:lnTo>
                  <a:pt x="128771" y="74745"/>
                </a:lnTo>
                <a:lnTo>
                  <a:pt x="129164" y="77236"/>
                </a:lnTo>
                <a:lnTo>
                  <a:pt x="128771" y="78285"/>
                </a:lnTo>
                <a:lnTo>
                  <a:pt x="127853" y="79334"/>
                </a:lnTo>
                <a:lnTo>
                  <a:pt x="127853" y="80121"/>
                </a:lnTo>
                <a:lnTo>
                  <a:pt x="127328" y="81039"/>
                </a:lnTo>
                <a:lnTo>
                  <a:pt x="126672" y="83268"/>
                </a:lnTo>
                <a:lnTo>
                  <a:pt x="126672" y="83924"/>
                </a:lnTo>
                <a:lnTo>
                  <a:pt x="126017" y="84711"/>
                </a:lnTo>
                <a:lnTo>
                  <a:pt x="125623" y="85760"/>
                </a:lnTo>
                <a:lnTo>
                  <a:pt x="125230" y="86022"/>
                </a:lnTo>
                <a:lnTo>
                  <a:pt x="125230" y="86415"/>
                </a:lnTo>
                <a:lnTo>
                  <a:pt x="126410" y="87202"/>
                </a:lnTo>
                <a:lnTo>
                  <a:pt x="126410" y="87858"/>
                </a:lnTo>
                <a:lnTo>
                  <a:pt x="125623" y="88120"/>
                </a:lnTo>
                <a:lnTo>
                  <a:pt x="124968" y="88120"/>
                </a:lnTo>
                <a:lnTo>
                  <a:pt x="124312" y="88120"/>
                </a:lnTo>
                <a:lnTo>
                  <a:pt x="123525" y="89300"/>
                </a:lnTo>
                <a:lnTo>
                  <a:pt x="123132" y="90087"/>
                </a:lnTo>
                <a:lnTo>
                  <a:pt x="123525" y="90349"/>
                </a:lnTo>
                <a:lnTo>
                  <a:pt x="123788" y="91005"/>
                </a:lnTo>
                <a:lnTo>
                  <a:pt x="123525" y="91792"/>
                </a:lnTo>
                <a:lnTo>
                  <a:pt x="123788" y="92185"/>
                </a:lnTo>
                <a:lnTo>
                  <a:pt x="124312" y="93103"/>
                </a:lnTo>
                <a:lnTo>
                  <a:pt x="123788" y="93103"/>
                </a:lnTo>
                <a:lnTo>
                  <a:pt x="123788" y="94283"/>
                </a:lnTo>
                <a:lnTo>
                  <a:pt x="124574" y="95201"/>
                </a:lnTo>
                <a:lnTo>
                  <a:pt x="124312" y="96381"/>
                </a:lnTo>
                <a:lnTo>
                  <a:pt x="123788" y="97168"/>
                </a:lnTo>
                <a:lnTo>
                  <a:pt x="123788" y="97430"/>
                </a:lnTo>
                <a:lnTo>
                  <a:pt x="122870" y="98479"/>
                </a:lnTo>
                <a:lnTo>
                  <a:pt x="121689" y="98742"/>
                </a:lnTo>
                <a:lnTo>
                  <a:pt x="121689" y="99135"/>
                </a:lnTo>
                <a:lnTo>
                  <a:pt x="120640" y="99529"/>
                </a:lnTo>
                <a:lnTo>
                  <a:pt x="120247" y="99135"/>
                </a:lnTo>
                <a:lnTo>
                  <a:pt x="118411" y="99135"/>
                </a:lnTo>
                <a:lnTo>
                  <a:pt x="117756" y="99135"/>
                </a:lnTo>
                <a:lnTo>
                  <a:pt x="114608" y="97430"/>
                </a:lnTo>
                <a:lnTo>
                  <a:pt x="114608" y="97824"/>
                </a:lnTo>
                <a:lnTo>
                  <a:pt x="114608" y="98086"/>
                </a:lnTo>
                <a:lnTo>
                  <a:pt x="114215" y="98479"/>
                </a:lnTo>
                <a:lnTo>
                  <a:pt x="113953" y="98086"/>
                </a:lnTo>
                <a:lnTo>
                  <a:pt x="112773" y="97824"/>
                </a:lnTo>
                <a:lnTo>
                  <a:pt x="112117" y="97824"/>
                </a:lnTo>
                <a:lnTo>
                  <a:pt x="111330" y="97430"/>
                </a:lnTo>
                <a:lnTo>
                  <a:pt x="111330" y="95988"/>
                </a:lnTo>
                <a:lnTo>
                  <a:pt x="111068" y="96381"/>
                </a:lnTo>
                <a:lnTo>
                  <a:pt x="110674" y="95726"/>
                </a:lnTo>
                <a:lnTo>
                  <a:pt x="110412" y="95201"/>
                </a:lnTo>
                <a:lnTo>
                  <a:pt x="110412" y="94939"/>
                </a:lnTo>
                <a:lnTo>
                  <a:pt x="110019" y="94545"/>
                </a:lnTo>
                <a:lnTo>
                  <a:pt x="110412" y="94545"/>
                </a:lnTo>
                <a:lnTo>
                  <a:pt x="110412" y="94283"/>
                </a:lnTo>
                <a:lnTo>
                  <a:pt x="110412" y="93759"/>
                </a:lnTo>
                <a:lnTo>
                  <a:pt x="109625" y="92841"/>
                </a:lnTo>
                <a:lnTo>
                  <a:pt x="109625" y="92447"/>
                </a:lnTo>
                <a:lnTo>
                  <a:pt x="109625" y="92185"/>
                </a:lnTo>
                <a:lnTo>
                  <a:pt x="109625" y="91792"/>
                </a:lnTo>
                <a:lnTo>
                  <a:pt x="107790" y="90743"/>
                </a:lnTo>
                <a:lnTo>
                  <a:pt x="106872" y="91005"/>
                </a:lnTo>
                <a:lnTo>
                  <a:pt x="106085" y="90743"/>
                </a:lnTo>
                <a:lnTo>
                  <a:pt x="105691" y="90743"/>
                </a:lnTo>
                <a:lnTo>
                  <a:pt x="104774" y="90743"/>
                </a:lnTo>
                <a:lnTo>
                  <a:pt x="104249" y="90743"/>
                </a:lnTo>
                <a:lnTo>
                  <a:pt x="103593" y="91005"/>
                </a:lnTo>
                <a:lnTo>
                  <a:pt x="103987" y="91792"/>
                </a:lnTo>
                <a:lnTo>
                  <a:pt x="103593" y="91792"/>
                </a:lnTo>
                <a:lnTo>
                  <a:pt x="103331" y="91005"/>
                </a:lnTo>
                <a:lnTo>
                  <a:pt x="102151" y="91005"/>
                </a:lnTo>
                <a:lnTo>
                  <a:pt x="101889" y="91398"/>
                </a:lnTo>
                <a:lnTo>
                  <a:pt x="101233" y="90743"/>
                </a:lnTo>
                <a:lnTo>
                  <a:pt x="100708" y="91005"/>
                </a:lnTo>
                <a:lnTo>
                  <a:pt x="100053" y="90349"/>
                </a:lnTo>
                <a:lnTo>
                  <a:pt x="99791" y="90349"/>
                </a:lnTo>
                <a:lnTo>
                  <a:pt x="99791" y="90087"/>
                </a:lnTo>
                <a:lnTo>
                  <a:pt x="99004" y="90349"/>
                </a:lnTo>
                <a:lnTo>
                  <a:pt x="98610" y="90743"/>
                </a:lnTo>
                <a:lnTo>
                  <a:pt x="98348" y="90743"/>
                </a:lnTo>
                <a:lnTo>
                  <a:pt x="97692" y="89300"/>
                </a:lnTo>
                <a:lnTo>
                  <a:pt x="96906" y="89300"/>
                </a:lnTo>
                <a:lnTo>
                  <a:pt x="96512" y="89300"/>
                </a:lnTo>
                <a:lnTo>
                  <a:pt x="95857" y="89562"/>
                </a:lnTo>
                <a:lnTo>
                  <a:pt x="95857" y="90087"/>
                </a:lnTo>
                <a:lnTo>
                  <a:pt x="95857" y="90349"/>
                </a:lnTo>
                <a:lnTo>
                  <a:pt x="95070" y="90349"/>
                </a:lnTo>
                <a:lnTo>
                  <a:pt x="94808" y="90743"/>
                </a:lnTo>
                <a:lnTo>
                  <a:pt x="94414" y="91005"/>
                </a:lnTo>
                <a:lnTo>
                  <a:pt x="94152" y="92185"/>
                </a:lnTo>
                <a:lnTo>
                  <a:pt x="93759" y="92447"/>
                </a:lnTo>
                <a:lnTo>
                  <a:pt x="93365" y="92447"/>
                </a:lnTo>
                <a:lnTo>
                  <a:pt x="92972" y="92185"/>
                </a:lnTo>
                <a:lnTo>
                  <a:pt x="91792" y="91792"/>
                </a:lnTo>
                <a:lnTo>
                  <a:pt x="91529" y="91792"/>
                </a:lnTo>
                <a:lnTo>
                  <a:pt x="90874" y="92447"/>
                </a:lnTo>
                <a:lnTo>
                  <a:pt x="90480" y="92841"/>
                </a:lnTo>
                <a:lnTo>
                  <a:pt x="90480" y="93103"/>
                </a:lnTo>
                <a:lnTo>
                  <a:pt x="90218" y="93759"/>
                </a:lnTo>
                <a:lnTo>
                  <a:pt x="89693" y="94283"/>
                </a:lnTo>
                <a:lnTo>
                  <a:pt x="89431" y="94283"/>
                </a:lnTo>
                <a:lnTo>
                  <a:pt x="89038" y="94545"/>
                </a:lnTo>
                <a:lnTo>
                  <a:pt x="88776" y="94545"/>
                </a:lnTo>
                <a:lnTo>
                  <a:pt x="87989" y="93759"/>
                </a:lnTo>
                <a:lnTo>
                  <a:pt x="87595" y="93496"/>
                </a:lnTo>
                <a:lnTo>
                  <a:pt x="86940" y="92447"/>
                </a:lnTo>
                <a:lnTo>
                  <a:pt x="86153" y="92447"/>
                </a:lnTo>
                <a:lnTo>
                  <a:pt x="86153" y="92841"/>
                </a:lnTo>
                <a:lnTo>
                  <a:pt x="86153" y="93103"/>
                </a:lnTo>
                <a:lnTo>
                  <a:pt x="85497" y="93103"/>
                </a:lnTo>
                <a:lnTo>
                  <a:pt x="84448" y="91792"/>
                </a:lnTo>
                <a:lnTo>
                  <a:pt x="84055" y="92185"/>
                </a:lnTo>
                <a:lnTo>
                  <a:pt x="83399" y="93103"/>
                </a:lnTo>
                <a:lnTo>
                  <a:pt x="82350" y="93496"/>
                </a:lnTo>
                <a:lnTo>
                  <a:pt x="81695" y="92841"/>
                </a:lnTo>
                <a:lnTo>
                  <a:pt x="80252" y="93103"/>
                </a:lnTo>
                <a:lnTo>
                  <a:pt x="79859" y="93759"/>
                </a:lnTo>
                <a:lnTo>
                  <a:pt x="78810" y="93759"/>
                </a:lnTo>
                <a:lnTo>
                  <a:pt x="78154" y="92841"/>
                </a:lnTo>
                <a:lnTo>
                  <a:pt x="77367" y="92841"/>
                </a:lnTo>
                <a:lnTo>
                  <a:pt x="76712" y="93496"/>
                </a:lnTo>
                <a:lnTo>
                  <a:pt x="76974" y="94283"/>
                </a:lnTo>
                <a:lnTo>
                  <a:pt x="76712" y="94545"/>
                </a:lnTo>
                <a:lnTo>
                  <a:pt x="76974" y="94939"/>
                </a:lnTo>
                <a:lnTo>
                  <a:pt x="76712" y="94939"/>
                </a:lnTo>
                <a:lnTo>
                  <a:pt x="76712" y="95201"/>
                </a:lnTo>
                <a:lnTo>
                  <a:pt x="76318" y="95726"/>
                </a:lnTo>
                <a:lnTo>
                  <a:pt x="76318" y="96381"/>
                </a:lnTo>
                <a:lnTo>
                  <a:pt x="76318" y="96644"/>
                </a:lnTo>
                <a:lnTo>
                  <a:pt x="75531" y="97168"/>
                </a:lnTo>
                <a:lnTo>
                  <a:pt x="75269" y="97824"/>
                </a:lnTo>
                <a:lnTo>
                  <a:pt x="76318" y="97824"/>
                </a:lnTo>
                <a:lnTo>
                  <a:pt x="76712" y="97430"/>
                </a:lnTo>
                <a:lnTo>
                  <a:pt x="77367" y="97430"/>
                </a:lnTo>
                <a:lnTo>
                  <a:pt x="77761" y="98086"/>
                </a:lnTo>
                <a:lnTo>
                  <a:pt x="77761" y="99529"/>
                </a:lnTo>
                <a:lnTo>
                  <a:pt x="78154" y="100184"/>
                </a:lnTo>
                <a:lnTo>
                  <a:pt x="78416" y="100840"/>
                </a:lnTo>
                <a:lnTo>
                  <a:pt x="78810" y="101364"/>
                </a:lnTo>
                <a:lnTo>
                  <a:pt x="78416" y="101364"/>
                </a:lnTo>
                <a:lnTo>
                  <a:pt x="76318" y="102807"/>
                </a:lnTo>
                <a:lnTo>
                  <a:pt x="75531" y="103462"/>
                </a:lnTo>
                <a:lnTo>
                  <a:pt x="75269" y="104118"/>
                </a:lnTo>
                <a:lnTo>
                  <a:pt x="74876" y="104511"/>
                </a:lnTo>
                <a:lnTo>
                  <a:pt x="76712" y="105823"/>
                </a:lnTo>
                <a:lnTo>
                  <a:pt x="76974" y="105167"/>
                </a:lnTo>
                <a:lnTo>
                  <a:pt x="76974" y="105560"/>
                </a:lnTo>
                <a:lnTo>
                  <a:pt x="76974" y="106216"/>
                </a:lnTo>
                <a:lnTo>
                  <a:pt x="76056" y="106610"/>
                </a:lnTo>
                <a:lnTo>
                  <a:pt x="76974" y="107265"/>
                </a:lnTo>
                <a:lnTo>
                  <a:pt x="77367" y="107265"/>
                </a:lnTo>
                <a:lnTo>
                  <a:pt x="78154" y="107003"/>
                </a:lnTo>
                <a:lnTo>
                  <a:pt x="78154" y="107265"/>
                </a:lnTo>
                <a:lnTo>
                  <a:pt x="78416" y="108445"/>
                </a:lnTo>
                <a:lnTo>
                  <a:pt x="78810" y="108445"/>
                </a:lnTo>
                <a:lnTo>
                  <a:pt x="78810" y="107921"/>
                </a:lnTo>
                <a:lnTo>
                  <a:pt x="79072" y="107265"/>
                </a:lnTo>
                <a:lnTo>
                  <a:pt x="79859" y="107265"/>
                </a:lnTo>
                <a:lnTo>
                  <a:pt x="79859" y="107659"/>
                </a:lnTo>
                <a:lnTo>
                  <a:pt x="79072" y="108445"/>
                </a:lnTo>
                <a:lnTo>
                  <a:pt x="79072" y="108708"/>
                </a:lnTo>
                <a:lnTo>
                  <a:pt x="79596" y="108708"/>
                </a:lnTo>
                <a:lnTo>
                  <a:pt x="79072" y="109101"/>
                </a:lnTo>
                <a:lnTo>
                  <a:pt x="79596" y="109888"/>
                </a:lnTo>
                <a:lnTo>
                  <a:pt x="76318" y="110806"/>
                </a:lnTo>
                <a:lnTo>
                  <a:pt x="74220" y="111986"/>
                </a:lnTo>
                <a:lnTo>
                  <a:pt x="73433" y="111986"/>
                </a:lnTo>
                <a:lnTo>
                  <a:pt x="73171" y="112248"/>
                </a:lnTo>
                <a:lnTo>
                  <a:pt x="72778" y="112642"/>
                </a:lnTo>
                <a:lnTo>
                  <a:pt x="71729" y="113297"/>
                </a:lnTo>
                <a:lnTo>
                  <a:pt x="70680" y="115002"/>
                </a:lnTo>
                <a:lnTo>
                  <a:pt x="70286" y="115002"/>
                </a:lnTo>
                <a:lnTo>
                  <a:pt x="70680" y="114740"/>
                </a:lnTo>
                <a:lnTo>
                  <a:pt x="69630" y="114346"/>
                </a:lnTo>
                <a:lnTo>
                  <a:pt x="69237" y="114740"/>
                </a:lnTo>
                <a:lnTo>
                  <a:pt x="69237" y="114346"/>
                </a:lnTo>
                <a:lnTo>
                  <a:pt x="69237" y="114084"/>
                </a:lnTo>
                <a:lnTo>
                  <a:pt x="69893" y="113690"/>
                </a:lnTo>
                <a:lnTo>
                  <a:pt x="69893" y="112904"/>
                </a:lnTo>
                <a:lnTo>
                  <a:pt x="69630" y="112642"/>
                </a:lnTo>
                <a:lnTo>
                  <a:pt x="69237" y="112248"/>
                </a:lnTo>
                <a:lnTo>
                  <a:pt x="67795" y="112904"/>
                </a:lnTo>
                <a:lnTo>
                  <a:pt x="67795" y="112248"/>
                </a:lnTo>
                <a:lnTo>
                  <a:pt x="66352" y="112642"/>
                </a:lnTo>
                <a:lnTo>
                  <a:pt x="66090" y="113690"/>
                </a:lnTo>
                <a:lnTo>
                  <a:pt x="65434" y="113297"/>
                </a:lnTo>
                <a:lnTo>
                  <a:pt x="65434" y="112642"/>
                </a:lnTo>
                <a:lnTo>
                  <a:pt x="64910" y="112904"/>
                </a:lnTo>
                <a:lnTo>
                  <a:pt x="64254" y="112904"/>
                </a:lnTo>
                <a:lnTo>
                  <a:pt x="63992" y="112248"/>
                </a:lnTo>
                <a:lnTo>
                  <a:pt x="63992" y="111986"/>
                </a:lnTo>
                <a:lnTo>
                  <a:pt x="63598" y="111199"/>
                </a:lnTo>
                <a:lnTo>
                  <a:pt x="63992" y="111199"/>
                </a:lnTo>
                <a:lnTo>
                  <a:pt x="63598" y="110806"/>
                </a:lnTo>
                <a:lnTo>
                  <a:pt x="63074" y="110806"/>
                </a:lnTo>
                <a:lnTo>
                  <a:pt x="62812" y="110543"/>
                </a:lnTo>
                <a:lnTo>
                  <a:pt x="62812" y="110806"/>
                </a:lnTo>
                <a:lnTo>
                  <a:pt x="61369" y="110806"/>
                </a:lnTo>
                <a:lnTo>
                  <a:pt x="60320" y="110150"/>
                </a:lnTo>
                <a:lnTo>
                  <a:pt x="60058" y="110150"/>
                </a:lnTo>
                <a:lnTo>
                  <a:pt x="60320" y="109888"/>
                </a:lnTo>
                <a:lnTo>
                  <a:pt x="60320" y="109101"/>
                </a:lnTo>
                <a:lnTo>
                  <a:pt x="60058" y="109101"/>
                </a:lnTo>
                <a:lnTo>
                  <a:pt x="60058" y="108708"/>
                </a:lnTo>
                <a:lnTo>
                  <a:pt x="59533" y="107921"/>
                </a:lnTo>
                <a:lnTo>
                  <a:pt x="60058" y="107659"/>
                </a:lnTo>
                <a:lnTo>
                  <a:pt x="60058" y="107265"/>
                </a:lnTo>
                <a:lnTo>
                  <a:pt x="60058" y="107003"/>
                </a:lnTo>
                <a:lnTo>
                  <a:pt x="60058" y="105823"/>
                </a:lnTo>
                <a:lnTo>
                  <a:pt x="59271" y="105560"/>
                </a:lnTo>
                <a:lnTo>
                  <a:pt x="59533" y="104511"/>
                </a:lnTo>
                <a:lnTo>
                  <a:pt x="59533" y="104118"/>
                </a:lnTo>
                <a:lnTo>
                  <a:pt x="58615" y="104118"/>
                </a:lnTo>
                <a:lnTo>
                  <a:pt x="58222" y="103725"/>
                </a:lnTo>
                <a:lnTo>
                  <a:pt x="57960" y="103725"/>
                </a:lnTo>
                <a:lnTo>
                  <a:pt x="57435" y="103725"/>
                </a:lnTo>
                <a:lnTo>
                  <a:pt x="57435" y="103069"/>
                </a:lnTo>
                <a:lnTo>
                  <a:pt x="57435" y="102020"/>
                </a:lnTo>
                <a:lnTo>
                  <a:pt x="57173" y="101626"/>
                </a:lnTo>
                <a:lnTo>
                  <a:pt x="56780" y="101364"/>
                </a:lnTo>
                <a:lnTo>
                  <a:pt x="56517" y="101364"/>
                </a:lnTo>
                <a:lnTo>
                  <a:pt x="55731" y="102020"/>
                </a:lnTo>
                <a:lnTo>
                  <a:pt x="55075" y="102020"/>
                </a:lnTo>
                <a:lnTo>
                  <a:pt x="54419" y="102020"/>
                </a:lnTo>
                <a:lnTo>
                  <a:pt x="53239" y="100840"/>
                </a:lnTo>
                <a:lnTo>
                  <a:pt x="52977" y="100840"/>
                </a:lnTo>
                <a:lnTo>
                  <a:pt x="52583" y="100840"/>
                </a:lnTo>
                <a:lnTo>
                  <a:pt x="52190" y="101364"/>
                </a:lnTo>
                <a:lnTo>
                  <a:pt x="52190" y="101626"/>
                </a:lnTo>
                <a:lnTo>
                  <a:pt x="52190" y="102807"/>
                </a:lnTo>
                <a:lnTo>
                  <a:pt x="52190" y="103069"/>
                </a:lnTo>
                <a:lnTo>
                  <a:pt x="52190" y="103725"/>
                </a:lnTo>
                <a:lnTo>
                  <a:pt x="51797" y="103725"/>
                </a:lnTo>
                <a:lnTo>
                  <a:pt x="50354" y="103069"/>
                </a:lnTo>
                <a:lnTo>
                  <a:pt x="49436" y="102807"/>
                </a:lnTo>
                <a:lnTo>
                  <a:pt x="48650" y="102282"/>
                </a:lnTo>
                <a:lnTo>
                  <a:pt x="48256" y="102020"/>
                </a:lnTo>
                <a:lnTo>
                  <a:pt x="47994" y="101626"/>
                </a:lnTo>
                <a:lnTo>
                  <a:pt x="47600" y="100840"/>
                </a:lnTo>
                <a:lnTo>
                  <a:pt x="47338" y="100840"/>
                </a:lnTo>
                <a:lnTo>
                  <a:pt x="46551" y="101626"/>
                </a:lnTo>
                <a:lnTo>
                  <a:pt x="46158" y="101626"/>
                </a:lnTo>
                <a:lnTo>
                  <a:pt x="45109" y="102020"/>
                </a:lnTo>
                <a:lnTo>
                  <a:pt x="44716" y="102282"/>
                </a:lnTo>
                <a:lnTo>
                  <a:pt x="44453" y="103069"/>
                </a:lnTo>
                <a:lnTo>
                  <a:pt x="44453" y="103725"/>
                </a:lnTo>
                <a:lnTo>
                  <a:pt x="45109" y="104905"/>
                </a:lnTo>
                <a:lnTo>
                  <a:pt x="45502" y="106610"/>
                </a:lnTo>
                <a:lnTo>
                  <a:pt x="45109" y="107003"/>
                </a:lnTo>
                <a:lnTo>
                  <a:pt x="44716" y="107659"/>
                </a:lnTo>
                <a:lnTo>
                  <a:pt x="44060" y="107659"/>
                </a:lnTo>
                <a:lnTo>
                  <a:pt x="42355" y="107265"/>
                </a:lnTo>
                <a:lnTo>
                  <a:pt x="40519" y="107003"/>
                </a:lnTo>
                <a:lnTo>
                  <a:pt x="39733" y="107003"/>
                </a:lnTo>
                <a:lnTo>
                  <a:pt x="39077" y="107659"/>
                </a:lnTo>
                <a:lnTo>
                  <a:pt x="38815" y="108445"/>
                </a:lnTo>
                <a:lnTo>
                  <a:pt x="38421" y="108445"/>
                </a:lnTo>
                <a:lnTo>
                  <a:pt x="37372" y="107921"/>
                </a:lnTo>
                <a:lnTo>
                  <a:pt x="36192" y="107265"/>
                </a:lnTo>
                <a:lnTo>
                  <a:pt x="34094" y="104511"/>
                </a:lnTo>
                <a:lnTo>
                  <a:pt x="33701" y="104118"/>
                </a:lnTo>
                <a:lnTo>
                  <a:pt x="33438" y="104118"/>
                </a:lnTo>
                <a:lnTo>
                  <a:pt x="33045" y="104118"/>
                </a:lnTo>
                <a:lnTo>
                  <a:pt x="32258" y="104118"/>
                </a:lnTo>
                <a:lnTo>
                  <a:pt x="30160" y="104118"/>
                </a:lnTo>
                <a:lnTo>
                  <a:pt x="29504" y="104511"/>
                </a:lnTo>
                <a:lnTo>
                  <a:pt x="28455" y="104905"/>
                </a:lnTo>
                <a:lnTo>
                  <a:pt x="26620" y="104905"/>
                </a:lnTo>
                <a:lnTo>
                  <a:pt x="24915" y="105823"/>
                </a:lnTo>
                <a:lnTo>
                  <a:pt x="23079" y="107659"/>
                </a:lnTo>
                <a:lnTo>
                  <a:pt x="21637" y="108445"/>
                </a:lnTo>
                <a:lnTo>
                  <a:pt x="20981" y="108445"/>
                </a:lnTo>
                <a:lnTo>
                  <a:pt x="20719" y="108708"/>
                </a:lnTo>
                <a:lnTo>
                  <a:pt x="20719" y="108445"/>
                </a:lnTo>
                <a:lnTo>
                  <a:pt x="20194" y="108708"/>
                </a:lnTo>
                <a:lnTo>
                  <a:pt x="18621" y="108708"/>
                </a:lnTo>
                <a:lnTo>
                  <a:pt x="18621" y="109363"/>
                </a:lnTo>
                <a:lnTo>
                  <a:pt x="18096" y="109101"/>
                </a:lnTo>
                <a:lnTo>
                  <a:pt x="17440" y="109363"/>
                </a:lnTo>
                <a:lnTo>
                  <a:pt x="17440" y="110543"/>
                </a:lnTo>
                <a:lnTo>
                  <a:pt x="16785" y="110543"/>
                </a:lnTo>
                <a:lnTo>
                  <a:pt x="16391" y="109363"/>
                </a:lnTo>
                <a:lnTo>
                  <a:pt x="15998" y="108708"/>
                </a:lnTo>
                <a:lnTo>
                  <a:pt x="15998" y="107659"/>
                </a:lnTo>
                <a:lnTo>
                  <a:pt x="15736" y="107659"/>
                </a:lnTo>
                <a:lnTo>
                  <a:pt x="15080" y="107003"/>
                </a:lnTo>
                <a:lnTo>
                  <a:pt x="15342" y="105823"/>
                </a:lnTo>
                <a:lnTo>
                  <a:pt x="15998" y="104511"/>
                </a:lnTo>
                <a:lnTo>
                  <a:pt x="16391" y="103725"/>
                </a:lnTo>
                <a:lnTo>
                  <a:pt x="16785" y="103462"/>
                </a:lnTo>
                <a:lnTo>
                  <a:pt x="17178" y="102282"/>
                </a:lnTo>
                <a:lnTo>
                  <a:pt x="16785" y="99922"/>
                </a:lnTo>
                <a:lnTo>
                  <a:pt x="15736" y="96381"/>
                </a:lnTo>
                <a:lnTo>
                  <a:pt x="14556" y="95988"/>
                </a:lnTo>
                <a:lnTo>
                  <a:pt x="13638" y="95988"/>
                </a:lnTo>
                <a:lnTo>
                  <a:pt x="13244" y="95988"/>
                </a:lnTo>
                <a:lnTo>
                  <a:pt x="12851" y="95201"/>
                </a:lnTo>
                <a:lnTo>
                  <a:pt x="11802" y="95988"/>
                </a:lnTo>
                <a:lnTo>
                  <a:pt x="11015" y="96381"/>
                </a:lnTo>
                <a:lnTo>
                  <a:pt x="10753" y="95988"/>
                </a:lnTo>
                <a:lnTo>
                  <a:pt x="10097" y="94939"/>
                </a:lnTo>
                <a:lnTo>
                  <a:pt x="9704" y="95201"/>
                </a:lnTo>
                <a:lnTo>
                  <a:pt x="8917" y="94283"/>
                </a:lnTo>
                <a:lnTo>
                  <a:pt x="8655" y="94283"/>
                </a:lnTo>
                <a:lnTo>
                  <a:pt x="8655" y="94545"/>
                </a:lnTo>
                <a:lnTo>
                  <a:pt x="7999" y="93759"/>
                </a:lnTo>
                <a:lnTo>
                  <a:pt x="7474" y="93759"/>
                </a:lnTo>
                <a:lnTo>
                  <a:pt x="7474" y="93496"/>
                </a:lnTo>
                <a:lnTo>
                  <a:pt x="6557" y="94283"/>
                </a:lnTo>
                <a:lnTo>
                  <a:pt x="6163" y="94283"/>
                </a:lnTo>
                <a:lnTo>
                  <a:pt x="4327" y="96381"/>
                </a:lnTo>
                <a:lnTo>
                  <a:pt x="3934" y="94939"/>
                </a:lnTo>
                <a:lnTo>
                  <a:pt x="2623" y="95201"/>
                </a:lnTo>
                <a:lnTo>
                  <a:pt x="1442" y="94545"/>
                </a:lnTo>
                <a:lnTo>
                  <a:pt x="0" y="94545"/>
                </a:lnTo>
                <a:lnTo>
                  <a:pt x="1180" y="91005"/>
                </a:lnTo>
                <a:lnTo>
                  <a:pt x="1836" y="88645"/>
                </a:lnTo>
                <a:lnTo>
                  <a:pt x="3278" y="88907"/>
                </a:lnTo>
                <a:lnTo>
                  <a:pt x="3541" y="87202"/>
                </a:lnTo>
                <a:lnTo>
                  <a:pt x="3934" y="86809"/>
                </a:lnTo>
                <a:lnTo>
                  <a:pt x="3541" y="85104"/>
                </a:lnTo>
                <a:lnTo>
                  <a:pt x="4327" y="84711"/>
                </a:lnTo>
                <a:lnTo>
                  <a:pt x="5770" y="83662"/>
                </a:lnTo>
                <a:lnTo>
                  <a:pt x="11802" y="84317"/>
                </a:lnTo>
                <a:lnTo>
                  <a:pt x="12457" y="83268"/>
                </a:lnTo>
                <a:lnTo>
                  <a:pt x="12851" y="83268"/>
                </a:lnTo>
                <a:lnTo>
                  <a:pt x="13244" y="81563"/>
                </a:lnTo>
                <a:lnTo>
                  <a:pt x="13244" y="81039"/>
                </a:lnTo>
                <a:lnTo>
                  <a:pt x="13244" y="80383"/>
                </a:lnTo>
                <a:lnTo>
                  <a:pt x="13244" y="79728"/>
                </a:lnTo>
                <a:lnTo>
                  <a:pt x="13638" y="80121"/>
                </a:lnTo>
                <a:lnTo>
                  <a:pt x="14293" y="79334"/>
                </a:lnTo>
                <a:lnTo>
                  <a:pt x="14556" y="79334"/>
                </a:lnTo>
                <a:lnTo>
                  <a:pt x="15080" y="79728"/>
                </a:lnTo>
                <a:lnTo>
                  <a:pt x="15736" y="79334"/>
                </a:lnTo>
                <a:lnTo>
                  <a:pt x="15736" y="78941"/>
                </a:lnTo>
                <a:lnTo>
                  <a:pt x="15736" y="78679"/>
                </a:lnTo>
                <a:lnTo>
                  <a:pt x="16785" y="78285"/>
                </a:lnTo>
                <a:lnTo>
                  <a:pt x="18621" y="77629"/>
                </a:lnTo>
                <a:lnTo>
                  <a:pt x="18621" y="77236"/>
                </a:lnTo>
                <a:lnTo>
                  <a:pt x="18883" y="76843"/>
                </a:lnTo>
                <a:lnTo>
                  <a:pt x="19538" y="76843"/>
                </a:lnTo>
                <a:lnTo>
                  <a:pt x="19538" y="76581"/>
                </a:lnTo>
                <a:lnTo>
                  <a:pt x="19932" y="76581"/>
                </a:lnTo>
                <a:lnTo>
                  <a:pt x="20194" y="76843"/>
                </a:lnTo>
                <a:lnTo>
                  <a:pt x="20719" y="76843"/>
                </a:lnTo>
                <a:lnTo>
                  <a:pt x="21374" y="75925"/>
                </a:lnTo>
                <a:lnTo>
                  <a:pt x="21637" y="75925"/>
                </a:lnTo>
                <a:lnTo>
                  <a:pt x="22030" y="75400"/>
                </a:lnTo>
                <a:lnTo>
                  <a:pt x="22423" y="75138"/>
                </a:lnTo>
                <a:lnTo>
                  <a:pt x="23079" y="75138"/>
                </a:lnTo>
                <a:lnTo>
                  <a:pt x="23472" y="74745"/>
                </a:lnTo>
                <a:lnTo>
                  <a:pt x="23735" y="74482"/>
                </a:lnTo>
                <a:lnTo>
                  <a:pt x="24259" y="74482"/>
                </a:lnTo>
                <a:lnTo>
                  <a:pt x="24259" y="73958"/>
                </a:lnTo>
                <a:lnTo>
                  <a:pt x="24521" y="73958"/>
                </a:lnTo>
                <a:lnTo>
                  <a:pt x="24915" y="73302"/>
                </a:lnTo>
                <a:lnTo>
                  <a:pt x="25177" y="73040"/>
                </a:lnTo>
                <a:lnTo>
                  <a:pt x="25964" y="72647"/>
                </a:lnTo>
                <a:lnTo>
                  <a:pt x="26357" y="72647"/>
                </a:lnTo>
                <a:lnTo>
                  <a:pt x="27013" y="72253"/>
                </a:lnTo>
                <a:lnTo>
                  <a:pt x="27800" y="71860"/>
                </a:lnTo>
                <a:lnTo>
                  <a:pt x="28062" y="71860"/>
                </a:lnTo>
                <a:lnTo>
                  <a:pt x="29111" y="71598"/>
                </a:lnTo>
                <a:lnTo>
                  <a:pt x="29111" y="71204"/>
                </a:lnTo>
                <a:lnTo>
                  <a:pt x="28718" y="71204"/>
                </a:lnTo>
                <a:lnTo>
                  <a:pt x="28455" y="70548"/>
                </a:lnTo>
                <a:lnTo>
                  <a:pt x="28455" y="70286"/>
                </a:lnTo>
                <a:lnTo>
                  <a:pt x="29111" y="69499"/>
                </a:lnTo>
                <a:lnTo>
                  <a:pt x="29111" y="69106"/>
                </a:lnTo>
                <a:lnTo>
                  <a:pt x="30160" y="68319"/>
                </a:lnTo>
                <a:lnTo>
                  <a:pt x="30160" y="68844"/>
                </a:lnTo>
                <a:lnTo>
                  <a:pt x="30553" y="68319"/>
                </a:lnTo>
                <a:lnTo>
                  <a:pt x="31340" y="68057"/>
                </a:lnTo>
                <a:lnTo>
                  <a:pt x="31996" y="66877"/>
                </a:lnTo>
                <a:lnTo>
                  <a:pt x="32652" y="65828"/>
                </a:lnTo>
                <a:lnTo>
                  <a:pt x="32652" y="65565"/>
                </a:lnTo>
                <a:lnTo>
                  <a:pt x="33045" y="64910"/>
                </a:lnTo>
                <a:lnTo>
                  <a:pt x="33701" y="64123"/>
                </a:lnTo>
                <a:lnTo>
                  <a:pt x="33438" y="64123"/>
                </a:lnTo>
                <a:lnTo>
                  <a:pt x="34487" y="63468"/>
                </a:lnTo>
                <a:lnTo>
                  <a:pt x="34094" y="62943"/>
                </a:lnTo>
                <a:lnTo>
                  <a:pt x="33701" y="62287"/>
                </a:lnTo>
                <a:lnTo>
                  <a:pt x="34094" y="62025"/>
                </a:lnTo>
                <a:lnTo>
                  <a:pt x="34094" y="62287"/>
                </a:lnTo>
                <a:lnTo>
                  <a:pt x="34487" y="62025"/>
                </a:lnTo>
                <a:lnTo>
                  <a:pt x="34881" y="62025"/>
                </a:lnTo>
                <a:lnTo>
                  <a:pt x="34881" y="61238"/>
                </a:lnTo>
                <a:lnTo>
                  <a:pt x="35930" y="60189"/>
                </a:lnTo>
                <a:lnTo>
                  <a:pt x="35274" y="59927"/>
                </a:lnTo>
                <a:lnTo>
                  <a:pt x="35274" y="59534"/>
                </a:lnTo>
                <a:lnTo>
                  <a:pt x="33701" y="58484"/>
                </a:lnTo>
                <a:lnTo>
                  <a:pt x="33701" y="57304"/>
                </a:lnTo>
                <a:lnTo>
                  <a:pt x="31996" y="56649"/>
                </a:lnTo>
                <a:lnTo>
                  <a:pt x="31603" y="56386"/>
                </a:lnTo>
                <a:lnTo>
                  <a:pt x="31603" y="55862"/>
                </a:lnTo>
                <a:lnTo>
                  <a:pt x="31340" y="55600"/>
                </a:lnTo>
                <a:lnTo>
                  <a:pt x="31996" y="55206"/>
                </a:lnTo>
                <a:lnTo>
                  <a:pt x="31603" y="55206"/>
                </a:lnTo>
                <a:lnTo>
                  <a:pt x="32258" y="54944"/>
                </a:lnTo>
                <a:lnTo>
                  <a:pt x="33045" y="54551"/>
                </a:lnTo>
                <a:lnTo>
                  <a:pt x="32652" y="53764"/>
                </a:lnTo>
                <a:lnTo>
                  <a:pt x="31996" y="53764"/>
                </a:lnTo>
                <a:lnTo>
                  <a:pt x="31603" y="53501"/>
                </a:lnTo>
                <a:lnTo>
                  <a:pt x="32652" y="53108"/>
                </a:lnTo>
                <a:lnTo>
                  <a:pt x="33701" y="53501"/>
                </a:lnTo>
                <a:lnTo>
                  <a:pt x="34094" y="53108"/>
                </a:lnTo>
                <a:lnTo>
                  <a:pt x="33701" y="52452"/>
                </a:lnTo>
                <a:lnTo>
                  <a:pt x="33438" y="51666"/>
                </a:lnTo>
                <a:lnTo>
                  <a:pt x="34094" y="51403"/>
                </a:lnTo>
                <a:lnTo>
                  <a:pt x="33701" y="51010"/>
                </a:lnTo>
                <a:lnTo>
                  <a:pt x="34881" y="51010"/>
                </a:lnTo>
                <a:lnTo>
                  <a:pt x="35274" y="50223"/>
                </a:lnTo>
                <a:lnTo>
                  <a:pt x="35274" y="49961"/>
                </a:lnTo>
                <a:lnTo>
                  <a:pt x="35536" y="49567"/>
                </a:lnTo>
                <a:lnTo>
                  <a:pt x="35274" y="48781"/>
                </a:lnTo>
                <a:lnTo>
                  <a:pt x="35930" y="48519"/>
                </a:lnTo>
                <a:lnTo>
                  <a:pt x="36192" y="48519"/>
                </a:lnTo>
                <a:lnTo>
                  <a:pt x="36979" y="47863"/>
                </a:lnTo>
                <a:lnTo>
                  <a:pt x="37635" y="47863"/>
                </a:lnTo>
                <a:lnTo>
                  <a:pt x="37635" y="47076"/>
                </a:lnTo>
                <a:lnTo>
                  <a:pt x="37372" y="46683"/>
                </a:lnTo>
                <a:lnTo>
                  <a:pt x="36192" y="47470"/>
                </a:lnTo>
                <a:lnTo>
                  <a:pt x="35930" y="47470"/>
                </a:lnTo>
                <a:lnTo>
                  <a:pt x="34881" y="48125"/>
                </a:lnTo>
                <a:lnTo>
                  <a:pt x="34094" y="49305"/>
                </a:lnTo>
                <a:lnTo>
                  <a:pt x="33701" y="49567"/>
                </a:lnTo>
                <a:lnTo>
                  <a:pt x="32652" y="47863"/>
                </a:lnTo>
                <a:lnTo>
                  <a:pt x="32258" y="47076"/>
                </a:lnTo>
                <a:lnTo>
                  <a:pt x="32652" y="46683"/>
                </a:lnTo>
                <a:lnTo>
                  <a:pt x="32652" y="46027"/>
                </a:lnTo>
                <a:lnTo>
                  <a:pt x="32258" y="45765"/>
                </a:lnTo>
                <a:lnTo>
                  <a:pt x="33045" y="44978"/>
                </a:lnTo>
                <a:lnTo>
                  <a:pt x="32258" y="44585"/>
                </a:lnTo>
                <a:lnTo>
                  <a:pt x="31996" y="43929"/>
                </a:lnTo>
                <a:lnTo>
                  <a:pt x="30816" y="43667"/>
                </a:lnTo>
                <a:lnTo>
                  <a:pt x="30816" y="43142"/>
                </a:lnTo>
                <a:lnTo>
                  <a:pt x="30816" y="42880"/>
                </a:lnTo>
                <a:lnTo>
                  <a:pt x="30160" y="41700"/>
                </a:lnTo>
                <a:lnTo>
                  <a:pt x="29111" y="41437"/>
                </a:lnTo>
                <a:lnTo>
                  <a:pt x="28062" y="40388"/>
                </a:lnTo>
                <a:lnTo>
                  <a:pt x="27800" y="39995"/>
                </a:lnTo>
                <a:lnTo>
                  <a:pt x="27275" y="39995"/>
                </a:lnTo>
                <a:lnTo>
                  <a:pt x="27013" y="40388"/>
                </a:lnTo>
                <a:lnTo>
                  <a:pt x="27013" y="40782"/>
                </a:lnTo>
                <a:lnTo>
                  <a:pt x="24521" y="39602"/>
                </a:lnTo>
                <a:lnTo>
                  <a:pt x="24521" y="39339"/>
                </a:lnTo>
                <a:lnTo>
                  <a:pt x="24521" y="38946"/>
                </a:lnTo>
                <a:lnTo>
                  <a:pt x="24915" y="38684"/>
                </a:lnTo>
                <a:lnTo>
                  <a:pt x="24915" y="38028"/>
                </a:lnTo>
                <a:lnTo>
                  <a:pt x="25571" y="37503"/>
                </a:lnTo>
                <a:lnTo>
                  <a:pt x="27013" y="36848"/>
                </a:lnTo>
                <a:lnTo>
                  <a:pt x="28062" y="37241"/>
                </a:lnTo>
                <a:lnTo>
                  <a:pt x="28062" y="37503"/>
                </a:lnTo>
                <a:lnTo>
                  <a:pt x="28718" y="36848"/>
                </a:lnTo>
                <a:lnTo>
                  <a:pt x="29111" y="37241"/>
                </a:lnTo>
                <a:lnTo>
                  <a:pt x="29111" y="37503"/>
                </a:lnTo>
                <a:lnTo>
                  <a:pt x="29898" y="38684"/>
                </a:lnTo>
                <a:lnTo>
                  <a:pt x="30816" y="38290"/>
                </a:lnTo>
                <a:lnTo>
                  <a:pt x="31603" y="38290"/>
                </a:lnTo>
                <a:lnTo>
                  <a:pt x="31340" y="37241"/>
                </a:lnTo>
                <a:lnTo>
                  <a:pt x="31603" y="37241"/>
                </a:lnTo>
                <a:lnTo>
                  <a:pt x="32258" y="37241"/>
                </a:lnTo>
                <a:lnTo>
                  <a:pt x="33438" y="36586"/>
                </a:lnTo>
                <a:lnTo>
                  <a:pt x="33438" y="36061"/>
                </a:lnTo>
                <a:lnTo>
                  <a:pt x="34094" y="35143"/>
                </a:lnTo>
                <a:lnTo>
                  <a:pt x="34094" y="33963"/>
                </a:lnTo>
                <a:lnTo>
                  <a:pt x="34881" y="33963"/>
                </a:lnTo>
                <a:lnTo>
                  <a:pt x="35536" y="33307"/>
                </a:lnTo>
                <a:lnTo>
                  <a:pt x="36192" y="33307"/>
                </a:lnTo>
                <a:lnTo>
                  <a:pt x="38028" y="33701"/>
                </a:lnTo>
                <a:lnTo>
                  <a:pt x="38421" y="33307"/>
                </a:lnTo>
                <a:lnTo>
                  <a:pt x="38815" y="33045"/>
                </a:lnTo>
                <a:lnTo>
                  <a:pt x="39077" y="33307"/>
                </a:lnTo>
                <a:lnTo>
                  <a:pt x="39470" y="33307"/>
                </a:lnTo>
                <a:lnTo>
                  <a:pt x="39470" y="33701"/>
                </a:lnTo>
                <a:lnTo>
                  <a:pt x="39733" y="33701"/>
                </a:lnTo>
                <a:lnTo>
                  <a:pt x="40257" y="33045"/>
                </a:lnTo>
                <a:lnTo>
                  <a:pt x="40519" y="33307"/>
                </a:lnTo>
                <a:lnTo>
                  <a:pt x="41175" y="32652"/>
                </a:lnTo>
                <a:lnTo>
                  <a:pt x="41568" y="32652"/>
                </a:lnTo>
                <a:lnTo>
                  <a:pt x="41962" y="32258"/>
                </a:lnTo>
                <a:lnTo>
                  <a:pt x="42355" y="31209"/>
                </a:lnTo>
                <a:lnTo>
                  <a:pt x="42618" y="30422"/>
                </a:lnTo>
                <a:lnTo>
                  <a:pt x="43011" y="29504"/>
                </a:lnTo>
                <a:lnTo>
                  <a:pt x="45502" y="27275"/>
                </a:lnTo>
                <a:lnTo>
                  <a:pt x="45896" y="26882"/>
                </a:lnTo>
                <a:lnTo>
                  <a:pt x="45896" y="26620"/>
                </a:lnTo>
                <a:lnTo>
                  <a:pt x="46551" y="25177"/>
                </a:lnTo>
                <a:lnTo>
                  <a:pt x="46814" y="24128"/>
                </a:lnTo>
                <a:lnTo>
                  <a:pt x="47600" y="21899"/>
                </a:lnTo>
                <a:lnTo>
                  <a:pt x="48256" y="20588"/>
                </a:lnTo>
                <a:lnTo>
                  <a:pt x="49043" y="19539"/>
                </a:lnTo>
                <a:lnTo>
                  <a:pt x="49699" y="19539"/>
                </a:lnTo>
                <a:lnTo>
                  <a:pt x="50354" y="19801"/>
                </a:lnTo>
                <a:lnTo>
                  <a:pt x="50879" y="19539"/>
                </a:lnTo>
                <a:lnTo>
                  <a:pt x="51141" y="19539"/>
                </a:lnTo>
                <a:lnTo>
                  <a:pt x="51797" y="19145"/>
                </a:lnTo>
                <a:lnTo>
                  <a:pt x="52583" y="19539"/>
                </a:lnTo>
                <a:lnTo>
                  <a:pt x="52977" y="19145"/>
                </a:lnTo>
                <a:lnTo>
                  <a:pt x="53633" y="19145"/>
                </a:lnTo>
                <a:lnTo>
                  <a:pt x="53895" y="18883"/>
                </a:lnTo>
                <a:lnTo>
                  <a:pt x="54682" y="18883"/>
                </a:lnTo>
                <a:lnTo>
                  <a:pt x="54682" y="18490"/>
                </a:lnTo>
                <a:lnTo>
                  <a:pt x="54419" y="18490"/>
                </a:lnTo>
                <a:lnTo>
                  <a:pt x="53895" y="17703"/>
                </a:lnTo>
                <a:lnTo>
                  <a:pt x="54682" y="17703"/>
                </a:lnTo>
                <a:lnTo>
                  <a:pt x="54682" y="17440"/>
                </a:lnTo>
                <a:lnTo>
                  <a:pt x="55075" y="17440"/>
                </a:lnTo>
                <a:lnTo>
                  <a:pt x="55075" y="17047"/>
                </a:lnTo>
                <a:lnTo>
                  <a:pt x="54419" y="16785"/>
                </a:lnTo>
                <a:lnTo>
                  <a:pt x="53895" y="15605"/>
                </a:lnTo>
                <a:lnTo>
                  <a:pt x="54682" y="15342"/>
                </a:lnTo>
                <a:lnTo>
                  <a:pt x="54419" y="13113"/>
                </a:lnTo>
                <a:lnTo>
                  <a:pt x="54419" y="12720"/>
                </a:lnTo>
                <a:lnTo>
                  <a:pt x="54682" y="12326"/>
                </a:lnTo>
                <a:lnTo>
                  <a:pt x="54419" y="12064"/>
                </a:lnTo>
                <a:lnTo>
                  <a:pt x="55075" y="11409"/>
                </a:lnTo>
                <a:lnTo>
                  <a:pt x="55337" y="10622"/>
                </a:lnTo>
                <a:lnTo>
                  <a:pt x="57173" y="8524"/>
                </a:lnTo>
                <a:lnTo>
                  <a:pt x="57960" y="7737"/>
                </a:lnTo>
                <a:lnTo>
                  <a:pt x="58878" y="7081"/>
                </a:lnTo>
                <a:lnTo>
                  <a:pt x="60714" y="6688"/>
                </a:lnTo>
                <a:lnTo>
                  <a:pt x="61369" y="6425"/>
                </a:lnTo>
                <a:lnTo>
                  <a:pt x="62156" y="5770"/>
                </a:lnTo>
                <a:lnTo>
                  <a:pt x="62418" y="6032"/>
                </a:lnTo>
                <a:lnTo>
                  <a:pt x="62418" y="6425"/>
                </a:lnTo>
                <a:lnTo>
                  <a:pt x="63074" y="7343"/>
                </a:lnTo>
                <a:lnTo>
                  <a:pt x="63074" y="7737"/>
                </a:lnTo>
                <a:lnTo>
                  <a:pt x="63074" y="8130"/>
                </a:lnTo>
                <a:lnTo>
                  <a:pt x="63598" y="8524"/>
                </a:lnTo>
                <a:lnTo>
                  <a:pt x="64254" y="7737"/>
                </a:lnTo>
                <a:lnTo>
                  <a:pt x="64254" y="8130"/>
                </a:lnTo>
                <a:lnTo>
                  <a:pt x="64910" y="7737"/>
                </a:lnTo>
                <a:lnTo>
                  <a:pt x="66352" y="6688"/>
                </a:lnTo>
                <a:lnTo>
                  <a:pt x="67532" y="5770"/>
                </a:lnTo>
                <a:lnTo>
                  <a:pt x="68188" y="5245"/>
                </a:lnTo>
                <a:lnTo>
                  <a:pt x="68450" y="5770"/>
                </a:lnTo>
                <a:lnTo>
                  <a:pt x="68975" y="6032"/>
                </a:lnTo>
                <a:lnTo>
                  <a:pt x="70286" y="5770"/>
                </a:lnTo>
                <a:lnTo>
                  <a:pt x="71073" y="5770"/>
                </a:lnTo>
                <a:lnTo>
                  <a:pt x="71729" y="5770"/>
                </a:lnTo>
                <a:lnTo>
                  <a:pt x="71991" y="5245"/>
                </a:lnTo>
                <a:lnTo>
                  <a:pt x="71991" y="5770"/>
                </a:lnTo>
                <a:lnTo>
                  <a:pt x="72778" y="4983"/>
                </a:lnTo>
                <a:lnTo>
                  <a:pt x="73433" y="4590"/>
                </a:lnTo>
                <a:lnTo>
                  <a:pt x="76056" y="3803"/>
                </a:lnTo>
                <a:lnTo>
                  <a:pt x="76712" y="3803"/>
                </a:lnTo>
                <a:lnTo>
                  <a:pt x="78154" y="3541"/>
                </a:lnTo>
                <a:lnTo>
                  <a:pt x="80252" y="2098"/>
                </a:lnTo>
                <a:lnTo>
                  <a:pt x="81301" y="2360"/>
                </a:lnTo>
                <a:lnTo>
                  <a:pt x="81301" y="3147"/>
                </a:lnTo>
                <a:lnTo>
                  <a:pt x="81695" y="3147"/>
                </a:lnTo>
                <a:lnTo>
                  <a:pt x="81695" y="3541"/>
                </a:lnTo>
                <a:lnTo>
                  <a:pt x="81957" y="3541"/>
                </a:lnTo>
                <a:lnTo>
                  <a:pt x="82350" y="3803"/>
                </a:lnTo>
                <a:lnTo>
                  <a:pt x="83137" y="3803"/>
                </a:lnTo>
                <a:lnTo>
                  <a:pt x="83399" y="3803"/>
                </a:lnTo>
                <a:lnTo>
                  <a:pt x="83399" y="4327"/>
                </a:lnTo>
                <a:lnTo>
                  <a:pt x="83793" y="4983"/>
                </a:lnTo>
                <a:lnTo>
                  <a:pt x="83793" y="5770"/>
                </a:lnTo>
                <a:lnTo>
                  <a:pt x="84055" y="6032"/>
                </a:lnTo>
                <a:lnTo>
                  <a:pt x="84842" y="6032"/>
                </a:lnTo>
                <a:lnTo>
                  <a:pt x="84842" y="6425"/>
                </a:lnTo>
                <a:lnTo>
                  <a:pt x="84448" y="7343"/>
                </a:lnTo>
                <a:lnTo>
                  <a:pt x="84055" y="7737"/>
                </a:lnTo>
                <a:lnTo>
                  <a:pt x="83793" y="7737"/>
                </a:lnTo>
                <a:lnTo>
                  <a:pt x="83399" y="8524"/>
                </a:lnTo>
                <a:lnTo>
                  <a:pt x="81695" y="10228"/>
                </a:lnTo>
                <a:lnTo>
                  <a:pt x="80514" y="10622"/>
                </a:lnTo>
                <a:lnTo>
                  <a:pt x="80514" y="10884"/>
                </a:lnTo>
                <a:lnTo>
                  <a:pt x="81695" y="10622"/>
                </a:lnTo>
                <a:lnTo>
                  <a:pt x="81957" y="10622"/>
                </a:lnTo>
                <a:lnTo>
                  <a:pt x="83399" y="10622"/>
                </a:lnTo>
                <a:lnTo>
                  <a:pt x="85235" y="10228"/>
                </a:lnTo>
                <a:lnTo>
                  <a:pt x="85497" y="10228"/>
                </a:lnTo>
                <a:lnTo>
                  <a:pt x="85497" y="10622"/>
                </a:lnTo>
                <a:lnTo>
                  <a:pt x="85891" y="10228"/>
                </a:lnTo>
                <a:lnTo>
                  <a:pt x="86153" y="10884"/>
                </a:lnTo>
                <a:lnTo>
                  <a:pt x="86677" y="10884"/>
                </a:lnTo>
                <a:lnTo>
                  <a:pt x="86677" y="12064"/>
                </a:lnTo>
                <a:lnTo>
                  <a:pt x="87595" y="11671"/>
                </a:lnTo>
                <a:lnTo>
                  <a:pt x="87989" y="12326"/>
                </a:lnTo>
                <a:lnTo>
                  <a:pt x="88776" y="12064"/>
                </a:lnTo>
                <a:lnTo>
                  <a:pt x="88776" y="12326"/>
                </a:lnTo>
                <a:lnTo>
                  <a:pt x="89038" y="12326"/>
                </a:lnTo>
                <a:lnTo>
                  <a:pt x="89431" y="12720"/>
                </a:lnTo>
                <a:lnTo>
                  <a:pt x="89431" y="12326"/>
                </a:lnTo>
                <a:lnTo>
                  <a:pt x="89693" y="12720"/>
                </a:lnTo>
                <a:lnTo>
                  <a:pt x="90218" y="12720"/>
                </a:lnTo>
                <a:lnTo>
                  <a:pt x="90480" y="12720"/>
                </a:lnTo>
                <a:lnTo>
                  <a:pt x="90874" y="12720"/>
                </a:lnTo>
                <a:lnTo>
                  <a:pt x="91136" y="12720"/>
                </a:lnTo>
                <a:lnTo>
                  <a:pt x="91529" y="12720"/>
                </a:lnTo>
                <a:lnTo>
                  <a:pt x="91529" y="12326"/>
                </a:lnTo>
                <a:lnTo>
                  <a:pt x="91792" y="12326"/>
                </a:lnTo>
                <a:lnTo>
                  <a:pt x="92316" y="11671"/>
                </a:lnTo>
                <a:lnTo>
                  <a:pt x="92316" y="11409"/>
                </a:lnTo>
                <a:lnTo>
                  <a:pt x="92316" y="10884"/>
                </a:lnTo>
                <a:lnTo>
                  <a:pt x="92578" y="10622"/>
                </a:lnTo>
                <a:lnTo>
                  <a:pt x="93365" y="9441"/>
                </a:lnTo>
                <a:lnTo>
                  <a:pt x="94152" y="9179"/>
                </a:lnTo>
                <a:lnTo>
                  <a:pt x="94414" y="8786"/>
                </a:lnTo>
                <a:lnTo>
                  <a:pt x="94808" y="8786"/>
                </a:lnTo>
                <a:lnTo>
                  <a:pt x="95857" y="8524"/>
                </a:lnTo>
                <a:lnTo>
                  <a:pt x="98610" y="7343"/>
                </a:lnTo>
                <a:lnTo>
                  <a:pt x="99004" y="7081"/>
                </a:lnTo>
                <a:lnTo>
                  <a:pt x="100053" y="7081"/>
                </a:lnTo>
                <a:lnTo>
                  <a:pt x="100053" y="6425"/>
                </a:lnTo>
                <a:lnTo>
                  <a:pt x="99397" y="5770"/>
                </a:lnTo>
                <a:lnTo>
                  <a:pt x="100708" y="4983"/>
                </a:lnTo>
                <a:lnTo>
                  <a:pt x="101233" y="5245"/>
                </a:lnTo>
                <a:lnTo>
                  <a:pt x="101889" y="4983"/>
                </a:lnTo>
                <a:lnTo>
                  <a:pt x="102151" y="4590"/>
                </a:lnTo>
                <a:lnTo>
                  <a:pt x="102151" y="4327"/>
                </a:lnTo>
                <a:lnTo>
                  <a:pt x="102151" y="3803"/>
                </a:lnTo>
                <a:lnTo>
                  <a:pt x="103987" y="5245"/>
                </a:lnTo>
                <a:lnTo>
                  <a:pt x="105036" y="4327"/>
                </a:lnTo>
                <a:lnTo>
                  <a:pt x="106872" y="3541"/>
                </a:lnTo>
                <a:lnTo>
                  <a:pt x="106478" y="3147"/>
                </a:lnTo>
                <a:lnTo>
                  <a:pt x="107790" y="2885"/>
                </a:lnTo>
                <a:lnTo>
                  <a:pt x="107527" y="2360"/>
                </a:lnTo>
                <a:lnTo>
                  <a:pt x="108314" y="2360"/>
                </a:lnTo>
                <a:lnTo>
                  <a:pt x="108576" y="2360"/>
                </a:lnTo>
                <a:lnTo>
                  <a:pt x="109232" y="1705"/>
                </a:lnTo>
                <a:lnTo>
                  <a:pt x="110019" y="1705"/>
                </a:lnTo>
                <a:lnTo>
                  <a:pt x="110412" y="2098"/>
                </a:lnTo>
                <a:lnTo>
                  <a:pt x="111068" y="1442"/>
                </a:lnTo>
                <a:lnTo>
                  <a:pt x="112117" y="787"/>
                </a:lnTo>
                <a:lnTo>
                  <a:pt x="112510" y="1049"/>
                </a:lnTo>
                <a:lnTo>
                  <a:pt x="113166" y="1049"/>
                </a:lnTo>
                <a:lnTo>
                  <a:pt x="113953" y="787"/>
                </a:lnTo>
                <a:lnTo>
                  <a:pt x="114871" y="0"/>
                </a:lnTo>
                <a:lnTo>
                  <a:pt x="114871" y="1049"/>
                </a:lnTo>
                <a:lnTo>
                  <a:pt x="114871" y="1705"/>
                </a:lnTo>
                <a:lnTo>
                  <a:pt x="114608" y="2098"/>
                </a:lnTo>
                <a:lnTo>
                  <a:pt x="113559" y="2885"/>
                </a:lnTo>
                <a:lnTo>
                  <a:pt x="114215" y="2885"/>
                </a:lnTo>
                <a:lnTo>
                  <a:pt x="115395" y="3147"/>
                </a:lnTo>
                <a:lnTo>
                  <a:pt x="115657" y="3803"/>
                </a:lnTo>
                <a:lnTo>
                  <a:pt x="115395" y="4590"/>
                </a:lnTo>
                <a:lnTo>
                  <a:pt x="114608" y="6032"/>
                </a:lnTo>
                <a:lnTo>
                  <a:pt x="114215" y="6688"/>
                </a:lnTo>
                <a:lnTo>
                  <a:pt x="114215" y="8130"/>
                </a:lnTo>
                <a:lnTo>
                  <a:pt x="113559" y="12064"/>
                </a:lnTo>
                <a:lnTo>
                  <a:pt x="113559" y="12720"/>
                </a:lnTo>
                <a:lnTo>
                  <a:pt x="113166" y="13113"/>
                </a:lnTo>
                <a:lnTo>
                  <a:pt x="111855" y="14818"/>
                </a:lnTo>
                <a:lnTo>
                  <a:pt x="111855" y="15605"/>
                </a:lnTo>
                <a:lnTo>
                  <a:pt x="111855" y="16260"/>
                </a:lnTo>
                <a:lnTo>
                  <a:pt x="111330" y="17440"/>
                </a:lnTo>
                <a:lnTo>
                  <a:pt x="111330" y="18096"/>
                </a:lnTo>
                <a:lnTo>
                  <a:pt x="111855" y="18883"/>
                </a:lnTo>
                <a:lnTo>
                  <a:pt x="111855" y="19145"/>
                </a:lnTo>
                <a:lnTo>
                  <a:pt x="111855" y="19539"/>
                </a:lnTo>
                <a:lnTo>
                  <a:pt x="112117" y="19801"/>
                </a:lnTo>
                <a:lnTo>
                  <a:pt x="113166" y="19145"/>
                </a:lnTo>
                <a:lnTo>
                  <a:pt x="113559" y="18883"/>
                </a:lnTo>
                <a:lnTo>
                  <a:pt x="114215" y="18490"/>
                </a:lnTo>
                <a:lnTo>
                  <a:pt x="114608" y="18883"/>
                </a:lnTo>
                <a:lnTo>
                  <a:pt x="114871" y="19145"/>
                </a:lnTo>
                <a:lnTo>
                  <a:pt x="115395" y="19145"/>
                </a:lnTo>
                <a:lnTo>
                  <a:pt x="117493" y="21899"/>
                </a:lnTo>
                <a:lnTo>
                  <a:pt x="117493" y="22423"/>
                </a:lnTo>
                <a:lnTo>
                  <a:pt x="117756" y="23079"/>
                </a:lnTo>
                <a:lnTo>
                  <a:pt x="118149" y="23079"/>
                </a:lnTo>
                <a:lnTo>
                  <a:pt x="118411" y="24522"/>
                </a:lnTo>
                <a:lnTo>
                  <a:pt x="119198" y="26226"/>
                </a:lnTo>
                <a:lnTo>
                  <a:pt x="117493" y="27275"/>
                </a:lnTo>
                <a:lnTo>
                  <a:pt x="117493" y="27669"/>
                </a:lnTo>
                <a:lnTo>
                  <a:pt x="117100" y="28062"/>
                </a:lnTo>
                <a:lnTo>
                  <a:pt x="116313" y="29504"/>
                </a:lnTo>
                <a:lnTo>
                  <a:pt x="116313" y="30160"/>
                </a:lnTo>
                <a:lnTo>
                  <a:pt x="120640" y="30422"/>
                </a:lnTo>
                <a:lnTo>
                  <a:pt x="122476" y="33701"/>
                </a:lnTo>
                <a:lnTo>
                  <a:pt x="121952" y="35143"/>
                </a:lnTo>
                <a:lnTo>
                  <a:pt x="123525" y="35799"/>
                </a:lnTo>
                <a:lnTo>
                  <a:pt x="123132" y="36586"/>
                </a:lnTo>
                <a:lnTo>
                  <a:pt x="126410" y="35143"/>
                </a:lnTo>
                <a:lnTo>
                  <a:pt x="127328" y="36586"/>
                </a:lnTo>
                <a:lnTo>
                  <a:pt x="126672" y="36848"/>
                </a:lnTo>
                <a:lnTo>
                  <a:pt x="126672" y="37503"/>
                </a:lnTo>
                <a:lnTo>
                  <a:pt x="127066" y="38290"/>
                </a:lnTo>
                <a:lnTo>
                  <a:pt x="127328" y="37503"/>
                </a:lnTo>
                <a:lnTo>
                  <a:pt x="127853" y="37241"/>
                </a:lnTo>
                <a:lnTo>
                  <a:pt x="128508" y="37503"/>
                </a:lnTo>
                <a:lnTo>
                  <a:pt x="129164" y="38290"/>
                </a:lnTo>
                <a:lnTo>
                  <a:pt x="129164" y="38684"/>
                </a:lnTo>
                <a:lnTo>
                  <a:pt x="128115" y="39339"/>
                </a:lnTo>
                <a:lnTo>
                  <a:pt x="127853" y="39602"/>
                </a:lnTo>
                <a:lnTo>
                  <a:pt x="126672" y="39602"/>
                </a:lnTo>
                <a:lnTo>
                  <a:pt x="126017" y="39602"/>
                </a:lnTo>
                <a:lnTo>
                  <a:pt x="125623" y="40388"/>
                </a:lnTo>
                <a:lnTo>
                  <a:pt x="125623" y="41044"/>
                </a:lnTo>
                <a:lnTo>
                  <a:pt x="127066" y="42224"/>
                </a:lnTo>
                <a:lnTo>
                  <a:pt x="127853" y="42880"/>
                </a:lnTo>
                <a:lnTo>
                  <a:pt x="128115" y="43667"/>
                </a:lnTo>
                <a:lnTo>
                  <a:pt x="128771" y="44322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0AD85BEE-6C35-4627-9E81-962F89A17AAA}"/>
              </a:ext>
            </a:extLst>
          </p:cNvPr>
          <p:cNvSpPr/>
          <p:nvPr/>
        </p:nvSpPr>
        <p:spPr>
          <a:xfrm>
            <a:off x="7579782" y="3432885"/>
            <a:ext cx="530086" cy="620647"/>
          </a:xfrm>
          <a:custGeom>
            <a:avLst/>
            <a:gdLst>
              <a:gd name="connsiteX0" fmla="*/ 351825 w 633232"/>
              <a:gd name="connsiteY0" fmla="*/ 490167 h 741414"/>
              <a:gd name="connsiteX1" fmla="*/ 351825 w 633232"/>
              <a:gd name="connsiteY1" fmla="*/ 490167 h 741414"/>
              <a:gd name="connsiteX2" fmla="*/ 353268 w 633232"/>
              <a:gd name="connsiteY2" fmla="*/ 490430 h 741414"/>
              <a:gd name="connsiteX3" fmla="*/ 353268 w 633232"/>
              <a:gd name="connsiteY3" fmla="*/ 490430 h 741414"/>
              <a:gd name="connsiteX4" fmla="*/ 360611 w 633232"/>
              <a:gd name="connsiteY4" fmla="*/ 485381 h 741414"/>
              <a:gd name="connsiteX5" fmla="*/ 359168 w 633232"/>
              <a:gd name="connsiteY5" fmla="*/ 485971 h 741414"/>
              <a:gd name="connsiteX6" fmla="*/ 357988 w 633232"/>
              <a:gd name="connsiteY6" fmla="*/ 487020 h 741414"/>
              <a:gd name="connsiteX7" fmla="*/ 359169 w 633232"/>
              <a:gd name="connsiteY7" fmla="*/ 485971 h 741414"/>
              <a:gd name="connsiteX8" fmla="*/ 363234 w 633232"/>
              <a:gd name="connsiteY8" fmla="*/ 483283 h 741414"/>
              <a:gd name="connsiteX9" fmla="*/ 363102 w 633232"/>
              <a:gd name="connsiteY9" fmla="*/ 483873 h 741414"/>
              <a:gd name="connsiteX10" fmla="*/ 363103 w 633232"/>
              <a:gd name="connsiteY10" fmla="*/ 483873 h 741414"/>
              <a:gd name="connsiteX11" fmla="*/ 375691 w 633232"/>
              <a:gd name="connsiteY11" fmla="*/ 465712 h 741414"/>
              <a:gd name="connsiteX12" fmla="*/ 377264 w 633232"/>
              <a:gd name="connsiteY12" fmla="*/ 466433 h 741414"/>
              <a:gd name="connsiteX13" fmla="*/ 374970 w 633232"/>
              <a:gd name="connsiteY13" fmla="*/ 468072 h 741414"/>
              <a:gd name="connsiteX14" fmla="*/ 377265 w 633232"/>
              <a:gd name="connsiteY14" fmla="*/ 466433 h 741414"/>
              <a:gd name="connsiteX15" fmla="*/ 371826 w 633232"/>
              <a:gd name="connsiteY15" fmla="*/ 454856 h 741414"/>
              <a:gd name="connsiteX16" fmla="*/ 371626 w 633232"/>
              <a:gd name="connsiteY16" fmla="*/ 455155 h 741414"/>
              <a:gd name="connsiteX17" fmla="*/ 371626 w 633232"/>
              <a:gd name="connsiteY17" fmla="*/ 455155 h 741414"/>
              <a:gd name="connsiteX18" fmla="*/ 370839 w 633232"/>
              <a:gd name="connsiteY18" fmla="*/ 451943 h 741414"/>
              <a:gd name="connsiteX19" fmla="*/ 371232 w 633232"/>
              <a:gd name="connsiteY19" fmla="*/ 453057 h 741414"/>
              <a:gd name="connsiteX20" fmla="*/ 371823 w 633232"/>
              <a:gd name="connsiteY20" fmla="*/ 453516 h 741414"/>
              <a:gd name="connsiteX21" fmla="*/ 371233 w 633232"/>
              <a:gd name="connsiteY21" fmla="*/ 453057 h 741414"/>
              <a:gd name="connsiteX22" fmla="*/ 377797 w 633232"/>
              <a:gd name="connsiteY22" fmla="*/ 409201 h 741414"/>
              <a:gd name="connsiteX23" fmla="*/ 377264 w 633232"/>
              <a:gd name="connsiteY23" fmla="*/ 410177 h 741414"/>
              <a:gd name="connsiteX24" fmla="*/ 372758 w 633232"/>
              <a:gd name="connsiteY24" fmla="*/ 413217 h 741414"/>
              <a:gd name="connsiteX25" fmla="*/ 377265 w 633232"/>
              <a:gd name="connsiteY25" fmla="*/ 410178 h 741414"/>
              <a:gd name="connsiteX26" fmla="*/ 383690 w 633232"/>
              <a:gd name="connsiteY26" fmla="*/ 406112 h 741414"/>
              <a:gd name="connsiteX27" fmla="*/ 383690 w 633232"/>
              <a:gd name="connsiteY27" fmla="*/ 406112 h 741414"/>
              <a:gd name="connsiteX28" fmla="*/ 390509 w 633232"/>
              <a:gd name="connsiteY28" fmla="*/ 406637 h 741414"/>
              <a:gd name="connsiteX29" fmla="*/ 390509 w 633232"/>
              <a:gd name="connsiteY29" fmla="*/ 406637 h 741414"/>
              <a:gd name="connsiteX30" fmla="*/ 388607 w 633232"/>
              <a:gd name="connsiteY30" fmla="*/ 389918 h 741414"/>
              <a:gd name="connsiteX31" fmla="*/ 387230 w 633232"/>
              <a:gd name="connsiteY31" fmla="*/ 391295 h 741414"/>
              <a:gd name="connsiteX32" fmla="*/ 391164 w 633232"/>
              <a:gd name="connsiteY32" fmla="*/ 396015 h 741414"/>
              <a:gd name="connsiteX33" fmla="*/ 391164 w 633232"/>
              <a:gd name="connsiteY33" fmla="*/ 398113 h 741414"/>
              <a:gd name="connsiteX34" fmla="*/ 393262 w 633232"/>
              <a:gd name="connsiteY34" fmla="*/ 401261 h 741414"/>
              <a:gd name="connsiteX35" fmla="*/ 393066 w 633232"/>
              <a:gd name="connsiteY35" fmla="*/ 402638 h 741414"/>
              <a:gd name="connsiteX36" fmla="*/ 393263 w 633232"/>
              <a:gd name="connsiteY36" fmla="*/ 401261 h 741414"/>
              <a:gd name="connsiteX37" fmla="*/ 391165 w 633232"/>
              <a:gd name="connsiteY37" fmla="*/ 398113 h 741414"/>
              <a:gd name="connsiteX38" fmla="*/ 391165 w 633232"/>
              <a:gd name="connsiteY38" fmla="*/ 396015 h 741414"/>
              <a:gd name="connsiteX39" fmla="*/ 387231 w 633232"/>
              <a:gd name="connsiteY39" fmla="*/ 391295 h 741414"/>
              <a:gd name="connsiteX40" fmla="*/ 392607 w 633232"/>
              <a:gd name="connsiteY40" fmla="*/ 379755 h 741414"/>
              <a:gd name="connsiteX41" fmla="*/ 392607 w 633232"/>
              <a:gd name="connsiteY41" fmla="*/ 379755 h 741414"/>
              <a:gd name="connsiteX42" fmla="*/ 397852 w 633232"/>
              <a:gd name="connsiteY42" fmla="*/ 380017 h 741414"/>
              <a:gd name="connsiteX43" fmla="*/ 397852 w 633232"/>
              <a:gd name="connsiteY43" fmla="*/ 380017 h 741414"/>
              <a:gd name="connsiteX44" fmla="*/ 400606 w 633232"/>
              <a:gd name="connsiteY44" fmla="*/ 378575 h 741414"/>
              <a:gd name="connsiteX45" fmla="*/ 397065 w 633232"/>
              <a:gd name="connsiteY45" fmla="*/ 379231 h 741414"/>
              <a:gd name="connsiteX46" fmla="*/ 397065 w 633232"/>
              <a:gd name="connsiteY46" fmla="*/ 379231 h 741414"/>
              <a:gd name="connsiteX47" fmla="*/ 400605 w 633232"/>
              <a:gd name="connsiteY47" fmla="*/ 378575 h 741414"/>
              <a:gd name="connsiteX48" fmla="*/ 397590 w 633232"/>
              <a:gd name="connsiteY48" fmla="*/ 375034 h 741414"/>
              <a:gd name="connsiteX49" fmla="*/ 396667 w 633232"/>
              <a:gd name="connsiteY49" fmla="*/ 375957 h 741414"/>
              <a:gd name="connsiteX50" fmla="*/ 397590 w 633232"/>
              <a:gd name="connsiteY50" fmla="*/ 375035 h 741414"/>
              <a:gd name="connsiteX51" fmla="*/ 397065 w 633232"/>
              <a:gd name="connsiteY51" fmla="*/ 367691 h 741414"/>
              <a:gd name="connsiteX52" fmla="*/ 396803 w 633232"/>
              <a:gd name="connsiteY52" fmla="*/ 369133 h 741414"/>
              <a:gd name="connsiteX53" fmla="*/ 396803 w 633232"/>
              <a:gd name="connsiteY53" fmla="*/ 370837 h 741414"/>
              <a:gd name="connsiteX54" fmla="*/ 396803 w 633232"/>
              <a:gd name="connsiteY54" fmla="*/ 370838 h 741414"/>
              <a:gd name="connsiteX55" fmla="*/ 396803 w 633232"/>
              <a:gd name="connsiteY55" fmla="*/ 369133 h 741414"/>
              <a:gd name="connsiteX56" fmla="*/ 397065 w 633232"/>
              <a:gd name="connsiteY56" fmla="*/ 367691 h 741414"/>
              <a:gd name="connsiteX57" fmla="*/ 396803 w 633232"/>
              <a:gd name="connsiteY57" fmla="*/ 367691 h 741414"/>
              <a:gd name="connsiteX58" fmla="*/ 396147 w 633232"/>
              <a:gd name="connsiteY58" fmla="*/ 367953 h 741414"/>
              <a:gd name="connsiteX59" fmla="*/ 396147 w 633232"/>
              <a:gd name="connsiteY59" fmla="*/ 367953 h 741414"/>
              <a:gd name="connsiteX60" fmla="*/ 396803 w 633232"/>
              <a:gd name="connsiteY60" fmla="*/ 367691 h 741414"/>
              <a:gd name="connsiteX61" fmla="*/ 224424 w 633232"/>
              <a:gd name="connsiteY61" fmla="*/ 359242 h 741414"/>
              <a:gd name="connsiteX62" fmla="*/ 224104 w 633232"/>
              <a:gd name="connsiteY62" fmla="*/ 359430 h 741414"/>
              <a:gd name="connsiteX63" fmla="*/ 224104 w 633232"/>
              <a:gd name="connsiteY63" fmla="*/ 359430 h 741414"/>
              <a:gd name="connsiteX64" fmla="*/ 393463 w 633232"/>
              <a:gd name="connsiteY64" fmla="*/ 358181 h 741414"/>
              <a:gd name="connsiteX65" fmla="*/ 392607 w 633232"/>
              <a:gd name="connsiteY65" fmla="*/ 359036 h 741414"/>
              <a:gd name="connsiteX66" fmla="*/ 392607 w 633232"/>
              <a:gd name="connsiteY66" fmla="*/ 359037 h 741414"/>
              <a:gd name="connsiteX67" fmla="*/ 394312 w 633232"/>
              <a:gd name="connsiteY67" fmla="*/ 357725 h 741414"/>
              <a:gd name="connsiteX68" fmla="*/ 392869 w 633232"/>
              <a:gd name="connsiteY68" fmla="*/ 360217 h 741414"/>
              <a:gd name="connsiteX69" fmla="*/ 392869 w 633232"/>
              <a:gd name="connsiteY69" fmla="*/ 360217 h 741414"/>
              <a:gd name="connsiteX70" fmla="*/ 394312 w 633232"/>
              <a:gd name="connsiteY70" fmla="*/ 357725 h 741414"/>
              <a:gd name="connsiteX71" fmla="*/ 394312 w 633232"/>
              <a:gd name="connsiteY71" fmla="*/ 357332 h 741414"/>
              <a:gd name="connsiteX72" fmla="*/ 393792 w 633232"/>
              <a:gd name="connsiteY72" fmla="*/ 357527 h 741414"/>
              <a:gd name="connsiteX73" fmla="*/ 394311 w 633232"/>
              <a:gd name="connsiteY73" fmla="*/ 357332 h 741414"/>
              <a:gd name="connsiteX74" fmla="*/ 392607 w 633232"/>
              <a:gd name="connsiteY74" fmla="*/ 356283 h 741414"/>
              <a:gd name="connsiteX75" fmla="*/ 392607 w 633232"/>
              <a:gd name="connsiteY75" fmla="*/ 356283 h 741414"/>
              <a:gd name="connsiteX76" fmla="*/ 394049 w 633232"/>
              <a:gd name="connsiteY76" fmla="*/ 356676 h 741414"/>
              <a:gd name="connsiteX77" fmla="*/ 394049 w 633232"/>
              <a:gd name="connsiteY77" fmla="*/ 356676 h 741414"/>
              <a:gd name="connsiteX78" fmla="*/ 392345 w 633232"/>
              <a:gd name="connsiteY78" fmla="*/ 355037 h 741414"/>
              <a:gd name="connsiteX79" fmla="*/ 391427 w 633232"/>
              <a:gd name="connsiteY79" fmla="*/ 355234 h 741414"/>
              <a:gd name="connsiteX80" fmla="*/ 391427 w 633232"/>
              <a:gd name="connsiteY80" fmla="*/ 355234 h 741414"/>
              <a:gd name="connsiteX81" fmla="*/ 393263 w 633232"/>
              <a:gd name="connsiteY81" fmla="*/ 354840 h 741414"/>
              <a:gd name="connsiteX82" fmla="*/ 393262 w 633232"/>
              <a:gd name="connsiteY82" fmla="*/ 354840 h 741414"/>
              <a:gd name="connsiteX83" fmla="*/ 393262 w 633232"/>
              <a:gd name="connsiteY83" fmla="*/ 355496 h 741414"/>
              <a:gd name="connsiteX84" fmla="*/ 393263 w 633232"/>
              <a:gd name="connsiteY84" fmla="*/ 355496 h 741414"/>
              <a:gd name="connsiteX85" fmla="*/ 391164 w 633232"/>
              <a:gd name="connsiteY85" fmla="*/ 353398 h 741414"/>
              <a:gd name="connsiteX86" fmla="*/ 391164 w 633232"/>
              <a:gd name="connsiteY86" fmla="*/ 354053 h 741414"/>
              <a:gd name="connsiteX87" fmla="*/ 391296 w 633232"/>
              <a:gd name="connsiteY87" fmla="*/ 354644 h 741414"/>
              <a:gd name="connsiteX88" fmla="*/ 391165 w 633232"/>
              <a:gd name="connsiteY88" fmla="*/ 354053 h 741414"/>
              <a:gd name="connsiteX89" fmla="*/ 391165 w 633232"/>
              <a:gd name="connsiteY89" fmla="*/ 353398 h 741414"/>
              <a:gd name="connsiteX90" fmla="*/ 221218 w 633232"/>
              <a:gd name="connsiteY90" fmla="*/ 353398 h 741414"/>
              <a:gd name="connsiteX91" fmla="*/ 220301 w 633232"/>
              <a:gd name="connsiteY91" fmla="*/ 353791 h 741414"/>
              <a:gd name="connsiteX92" fmla="*/ 220301 w 633232"/>
              <a:gd name="connsiteY92" fmla="*/ 353791 h 741414"/>
              <a:gd name="connsiteX93" fmla="*/ 221218 w 633232"/>
              <a:gd name="connsiteY93" fmla="*/ 353398 h 741414"/>
              <a:gd name="connsiteX94" fmla="*/ 217975 w 633232"/>
              <a:gd name="connsiteY94" fmla="*/ 352055 h 741414"/>
              <a:gd name="connsiteX95" fmla="*/ 218858 w 633232"/>
              <a:gd name="connsiteY95" fmla="*/ 352349 h 741414"/>
              <a:gd name="connsiteX96" fmla="*/ 218858 w 633232"/>
              <a:gd name="connsiteY96" fmla="*/ 352742 h 741414"/>
              <a:gd name="connsiteX97" fmla="*/ 218858 w 633232"/>
              <a:gd name="connsiteY97" fmla="*/ 352742 h 741414"/>
              <a:gd name="connsiteX98" fmla="*/ 218858 w 633232"/>
              <a:gd name="connsiteY98" fmla="*/ 352349 h 741414"/>
              <a:gd name="connsiteX99" fmla="*/ 217677 w 633232"/>
              <a:gd name="connsiteY99" fmla="*/ 351955 h 741414"/>
              <a:gd name="connsiteX100" fmla="*/ 217677 w 633232"/>
              <a:gd name="connsiteY100" fmla="*/ 352742 h 741414"/>
              <a:gd name="connsiteX101" fmla="*/ 218071 w 633232"/>
              <a:gd name="connsiteY101" fmla="*/ 353135 h 741414"/>
              <a:gd name="connsiteX102" fmla="*/ 217677 w 633232"/>
              <a:gd name="connsiteY102" fmla="*/ 354578 h 741414"/>
              <a:gd name="connsiteX103" fmla="*/ 217022 w 633232"/>
              <a:gd name="connsiteY103" fmla="*/ 355234 h 741414"/>
              <a:gd name="connsiteX104" fmla="*/ 217023 w 633232"/>
              <a:gd name="connsiteY104" fmla="*/ 355234 h 741414"/>
              <a:gd name="connsiteX105" fmla="*/ 217678 w 633232"/>
              <a:gd name="connsiteY105" fmla="*/ 354578 h 741414"/>
              <a:gd name="connsiteX106" fmla="*/ 218072 w 633232"/>
              <a:gd name="connsiteY106" fmla="*/ 353135 h 741414"/>
              <a:gd name="connsiteX107" fmla="*/ 217678 w 633232"/>
              <a:gd name="connsiteY107" fmla="*/ 352742 h 741414"/>
              <a:gd name="connsiteX108" fmla="*/ 217678 w 633232"/>
              <a:gd name="connsiteY108" fmla="*/ 351955 h 741414"/>
              <a:gd name="connsiteX109" fmla="*/ 224824 w 633232"/>
              <a:gd name="connsiteY109" fmla="*/ 351257 h 741414"/>
              <a:gd name="connsiteX110" fmla="*/ 224758 w 633232"/>
              <a:gd name="connsiteY110" fmla="*/ 351300 h 741414"/>
              <a:gd name="connsiteX111" fmla="*/ 225414 w 633232"/>
              <a:gd name="connsiteY111" fmla="*/ 353398 h 741414"/>
              <a:gd name="connsiteX112" fmla="*/ 225414 w 633232"/>
              <a:gd name="connsiteY112" fmla="*/ 354053 h 741414"/>
              <a:gd name="connsiteX113" fmla="*/ 226988 w 633232"/>
              <a:gd name="connsiteY113" fmla="*/ 357332 h 741414"/>
              <a:gd name="connsiteX114" fmla="*/ 226793 w 633232"/>
              <a:gd name="connsiteY114" fmla="*/ 357723 h 741414"/>
              <a:gd name="connsiteX115" fmla="*/ 226989 w 633232"/>
              <a:gd name="connsiteY115" fmla="*/ 357332 h 741414"/>
              <a:gd name="connsiteX116" fmla="*/ 225415 w 633232"/>
              <a:gd name="connsiteY116" fmla="*/ 354053 h 741414"/>
              <a:gd name="connsiteX117" fmla="*/ 225415 w 633232"/>
              <a:gd name="connsiteY117" fmla="*/ 353398 h 741414"/>
              <a:gd name="connsiteX118" fmla="*/ 224759 w 633232"/>
              <a:gd name="connsiteY118" fmla="*/ 351300 h 741414"/>
              <a:gd name="connsiteX119" fmla="*/ 228430 w 633232"/>
              <a:gd name="connsiteY119" fmla="*/ 347497 h 741414"/>
              <a:gd name="connsiteX120" fmla="*/ 226332 w 633232"/>
              <a:gd name="connsiteY120" fmla="*/ 348415 h 741414"/>
              <a:gd name="connsiteX121" fmla="*/ 224758 w 633232"/>
              <a:gd name="connsiteY121" fmla="*/ 349595 h 741414"/>
              <a:gd name="connsiteX122" fmla="*/ 225152 w 633232"/>
              <a:gd name="connsiteY122" fmla="*/ 351037 h 741414"/>
              <a:gd name="connsiteX123" fmla="*/ 225153 w 633232"/>
              <a:gd name="connsiteY123" fmla="*/ 351037 h 741414"/>
              <a:gd name="connsiteX124" fmla="*/ 224759 w 633232"/>
              <a:gd name="connsiteY124" fmla="*/ 349595 h 741414"/>
              <a:gd name="connsiteX125" fmla="*/ 226333 w 633232"/>
              <a:gd name="connsiteY125" fmla="*/ 348415 h 741414"/>
              <a:gd name="connsiteX126" fmla="*/ 228431 w 633232"/>
              <a:gd name="connsiteY126" fmla="*/ 347497 h 741414"/>
              <a:gd name="connsiteX127" fmla="*/ 230528 w 633232"/>
              <a:gd name="connsiteY127" fmla="*/ 346710 h 741414"/>
              <a:gd name="connsiteX128" fmla="*/ 229086 w 633232"/>
              <a:gd name="connsiteY128" fmla="*/ 347497 h 741414"/>
              <a:gd name="connsiteX129" fmla="*/ 229087 w 633232"/>
              <a:gd name="connsiteY129" fmla="*/ 347497 h 741414"/>
              <a:gd name="connsiteX130" fmla="*/ 230529 w 633232"/>
              <a:gd name="connsiteY130" fmla="*/ 346710 h 741414"/>
              <a:gd name="connsiteX131" fmla="*/ 392738 w 633232"/>
              <a:gd name="connsiteY131" fmla="*/ 345137 h 741414"/>
              <a:gd name="connsiteX132" fmla="*/ 393262 w 633232"/>
              <a:gd name="connsiteY132" fmla="*/ 346054 h 741414"/>
              <a:gd name="connsiteX133" fmla="*/ 393656 w 633232"/>
              <a:gd name="connsiteY133" fmla="*/ 346907 h 741414"/>
              <a:gd name="connsiteX134" fmla="*/ 393263 w 633232"/>
              <a:gd name="connsiteY134" fmla="*/ 346054 h 741414"/>
              <a:gd name="connsiteX135" fmla="*/ 362906 w 633232"/>
              <a:gd name="connsiteY135" fmla="*/ 345071 h 741414"/>
              <a:gd name="connsiteX136" fmla="*/ 363102 w 633232"/>
              <a:gd name="connsiteY136" fmla="*/ 345268 h 741414"/>
              <a:gd name="connsiteX137" fmla="*/ 363234 w 633232"/>
              <a:gd name="connsiteY137" fmla="*/ 345465 h 741414"/>
              <a:gd name="connsiteX138" fmla="*/ 363103 w 633232"/>
              <a:gd name="connsiteY138" fmla="*/ 345268 h 741414"/>
              <a:gd name="connsiteX139" fmla="*/ 364545 w 633232"/>
              <a:gd name="connsiteY139" fmla="*/ 344874 h 741414"/>
              <a:gd name="connsiteX140" fmla="*/ 363889 w 633232"/>
              <a:gd name="connsiteY140" fmla="*/ 345268 h 741414"/>
              <a:gd name="connsiteX141" fmla="*/ 364020 w 633232"/>
              <a:gd name="connsiteY141" fmla="*/ 345465 h 741414"/>
              <a:gd name="connsiteX142" fmla="*/ 363889 w 633232"/>
              <a:gd name="connsiteY142" fmla="*/ 345268 h 741414"/>
              <a:gd name="connsiteX143" fmla="*/ 364545 w 633232"/>
              <a:gd name="connsiteY143" fmla="*/ 344874 h 741414"/>
              <a:gd name="connsiteX144" fmla="*/ 365594 w 633232"/>
              <a:gd name="connsiteY144" fmla="*/ 344612 h 741414"/>
              <a:gd name="connsiteX145" fmla="*/ 365594 w 633232"/>
              <a:gd name="connsiteY145" fmla="*/ 345268 h 741414"/>
              <a:gd name="connsiteX146" fmla="*/ 365594 w 633232"/>
              <a:gd name="connsiteY146" fmla="*/ 345268 h 741414"/>
              <a:gd name="connsiteX147" fmla="*/ 365594 w 633232"/>
              <a:gd name="connsiteY147" fmla="*/ 344612 h 741414"/>
              <a:gd name="connsiteX148" fmla="*/ 239052 w 633232"/>
              <a:gd name="connsiteY148" fmla="*/ 344219 h 741414"/>
              <a:gd name="connsiteX149" fmla="*/ 236560 w 633232"/>
              <a:gd name="connsiteY149" fmla="*/ 344612 h 741414"/>
              <a:gd name="connsiteX150" fmla="*/ 235773 w 633232"/>
              <a:gd name="connsiteY150" fmla="*/ 344874 h 741414"/>
              <a:gd name="connsiteX151" fmla="*/ 235773 w 633232"/>
              <a:gd name="connsiteY151" fmla="*/ 346054 h 741414"/>
              <a:gd name="connsiteX152" fmla="*/ 235661 w 633232"/>
              <a:gd name="connsiteY152" fmla="*/ 346167 h 741414"/>
              <a:gd name="connsiteX153" fmla="*/ 235774 w 633232"/>
              <a:gd name="connsiteY153" fmla="*/ 346054 h 741414"/>
              <a:gd name="connsiteX154" fmla="*/ 235774 w 633232"/>
              <a:gd name="connsiteY154" fmla="*/ 344874 h 741414"/>
              <a:gd name="connsiteX155" fmla="*/ 236561 w 633232"/>
              <a:gd name="connsiteY155" fmla="*/ 344612 h 741414"/>
              <a:gd name="connsiteX156" fmla="*/ 239052 w 633232"/>
              <a:gd name="connsiteY156" fmla="*/ 344219 h 741414"/>
              <a:gd name="connsiteX157" fmla="*/ 390837 w 633232"/>
              <a:gd name="connsiteY157" fmla="*/ 344088 h 741414"/>
              <a:gd name="connsiteX158" fmla="*/ 390509 w 633232"/>
              <a:gd name="connsiteY158" fmla="*/ 344612 h 741414"/>
              <a:gd name="connsiteX159" fmla="*/ 390509 w 633232"/>
              <a:gd name="connsiteY159" fmla="*/ 344612 h 741414"/>
              <a:gd name="connsiteX160" fmla="*/ 370839 w 633232"/>
              <a:gd name="connsiteY160" fmla="*/ 343694 h 741414"/>
              <a:gd name="connsiteX161" fmla="*/ 371232 w 633232"/>
              <a:gd name="connsiteY161" fmla="*/ 344612 h 741414"/>
              <a:gd name="connsiteX162" fmla="*/ 371233 w 633232"/>
              <a:gd name="connsiteY162" fmla="*/ 344612 h 741414"/>
              <a:gd name="connsiteX163" fmla="*/ 391165 w 633232"/>
              <a:gd name="connsiteY163" fmla="*/ 343563 h 741414"/>
              <a:gd name="connsiteX164" fmla="*/ 391164 w 633232"/>
              <a:gd name="connsiteY164" fmla="*/ 343563 h 741414"/>
              <a:gd name="connsiteX165" fmla="*/ 391689 w 633232"/>
              <a:gd name="connsiteY165" fmla="*/ 343891 h 741414"/>
              <a:gd name="connsiteX166" fmla="*/ 241866 w 633232"/>
              <a:gd name="connsiteY166" fmla="*/ 343379 h 741414"/>
              <a:gd name="connsiteX167" fmla="*/ 241412 w 633232"/>
              <a:gd name="connsiteY167" fmla="*/ 343956 h 741414"/>
              <a:gd name="connsiteX168" fmla="*/ 240756 w 633232"/>
              <a:gd name="connsiteY168" fmla="*/ 344219 h 741414"/>
              <a:gd name="connsiteX169" fmla="*/ 239315 w 633232"/>
              <a:gd name="connsiteY169" fmla="*/ 344612 h 741414"/>
              <a:gd name="connsiteX170" fmla="*/ 239315 w 633232"/>
              <a:gd name="connsiteY170" fmla="*/ 344612 h 741414"/>
              <a:gd name="connsiteX171" fmla="*/ 240757 w 633232"/>
              <a:gd name="connsiteY171" fmla="*/ 344219 h 741414"/>
              <a:gd name="connsiteX172" fmla="*/ 241413 w 633232"/>
              <a:gd name="connsiteY172" fmla="*/ 343956 h 741414"/>
              <a:gd name="connsiteX173" fmla="*/ 361267 w 633232"/>
              <a:gd name="connsiteY173" fmla="*/ 343301 h 741414"/>
              <a:gd name="connsiteX174" fmla="*/ 360349 w 633232"/>
              <a:gd name="connsiteY174" fmla="*/ 343563 h 741414"/>
              <a:gd name="connsiteX175" fmla="*/ 360349 w 633232"/>
              <a:gd name="connsiteY175" fmla="*/ 343563 h 741414"/>
              <a:gd name="connsiteX176" fmla="*/ 361267 w 633232"/>
              <a:gd name="connsiteY176" fmla="*/ 343301 h 741414"/>
              <a:gd name="connsiteX177" fmla="*/ 369790 w 633232"/>
              <a:gd name="connsiteY177" fmla="*/ 342776 h 741414"/>
              <a:gd name="connsiteX178" fmla="*/ 369790 w 633232"/>
              <a:gd name="connsiteY178" fmla="*/ 343563 h 741414"/>
              <a:gd name="connsiteX179" fmla="*/ 369790 w 633232"/>
              <a:gd name="connsiteY179" fmla="*/ 343563 h 741414"/>
              <a:gd name="connsiteX180" fmla="*/ 369790 w 633232"/>
              <a:gd name="connsiteY180" fmla="*/ 342776 h 741414"/>
              <a:gd name="connsiteX181" fmla="*/ 367430 w 633232"/>
              <a:gd name="connsiteY181" fmla="*/ 342776 h 741414"/>
              <a:gd name="connsiteX182" fmla="*/ 366643 w 633232"/>
              <a:gd name="connsiteY182" fmla="*/ 344219 h 741414"/>
              <a:gd name="connsiteX183" fmla="*/ 366643 w 633232"/>
              <a:gd name="connsiteY183" fmla="*/ 344874 h 741414"/>
              <a:gd name="connsiteX184" fmla="*/ 366643 w 633232"/>
              <a:gd name="connsiteY184" fmla="*/ 344874 h 741414"/>
              <a:gd name="connsiteX185" fmla="*/ 366643 w 633232"/>
              <a:gd name="connsiteY185" fmla="*/ 344219 h 741414"/>
              <a:gd name="connsiteX186" fmla="*/ 367430 w 633232"/>
              <a:gd name="connsiteY186" fmla="*/ 342776 h 741414"/>
              <a:gd name="connsiteX187" fmla="*/ 372413 w 633232"/>
              <a:gd name="connsiteY187" fmla="*/ 341858 h 741414"/>
              <a:gd name="connsiteX188" fmla="*/ 373068 w 633232"/>
              <a:gd name="connsiteY188" fmla="*/ 342514 h 741414"/>
              <a:gd name="connsiteX189" fmla="*/ 371888 w 633232"/>
              <a:gd name="connsiteY189" fmla="*/ 342776 h 741414"/>
              <a:gd name="connsiteX190" fmla="*/ 371626 w 633232"/>
              <a:gd name="connsiteY190" fmla="*/ 343301 h 741414"/>
              <a:gd name="connsiteX191" fmla="*/ 371888 w 633232"/>
              <a:gd name="connsiteY191" fmla="*/ 343956 h 741414"/>
              <a:gd name="connsiteX192" fmla="*/ 373068 w 633232"/>
              <a:gd name="connsiteY192" fmla="*/ 344219 h 741414"/>
              <a:gd name="connsiteX193" fmla="*/ 372150 w 633232"/>
              <a:gd name="connsiteY193" fmla="*/ 344416 h 741414"/>
              <a:gd name="connsiteX194" fmla="*/ 373068 w 633232"/>
              <a:gd name="connsiteY194" fmla="*/ 344219 h 741414"/>
              <a:gd name="connsiteX195" fmla="*/ 371888 w 633232"/>
              <a:gd name="connsiteY195" fmla="*/ 343956 h 741414"/>
              <a:gd name="connsiteX196" fmla="*/ 371626 w 633232"/>
              <a:gd name="connsiteY196" fmla="*/ 343301 h 741414"/>
              <a:gd name="connsiteX197" fmla="*/ 371888 w 633232"/>
              <a:gd name="connsiteY197" fmla="*/ 342776 h 741414"/>
              <a:gd name="connsiteX198" fmla="*/ 373068 w 633232"/>
              <a:gd name="connsiteY198" fmla="*/ 342514 h 741414"/>
              <a:gd name="connsiteX199" fmla="*/ 372413 w 633232"/>
              <a:gd name="connsiteY199" fmla="*/ 341858 h 741414"/>
              <a:gd name="connsiteX200" fmla="*/ 390247 w 633232"/>
              <a:gd name="connsiteY200" fmla="*/ 341596 h 741414"/>
              <a:gd name="connsiteX201" fmla="*/ 391164 w 633232"/>
              <a:gd name="connsiteY201" fmla="*/ 342776 h 741414"/>
              <a:gd name="connsiteX202" fmla="*/ 391164 w 633232"/>
              <a:gd name="connsiteY202" fmla="*/ 343301 h 741414"/>
              <a:gd name="connsiteX203" fmla="*/ 390443 w 633232"/>
              <a:gd name="connsiteY203" fmla="*/ 343957 h 741414"/>
              <a:gd name="connsiteX204" fmla="*/ 391165 w 633232"/>
              <a:gd name="connsiteY204" fmla="*/ 343301 h 741414"/>
              <a:gd name="connsiteX205" fmla="*/ 391165 w 633232"/>
              <a:gd name="connsiteY205" fmla="*/ 342776 h 741414"/>
              <a:gd name="connsiteX206" fmla="*/ 350751 w 633232"/>
              <a:gd name="connsiteY206" fmla="*/ 340836 h 741414"/>
              <a:gd name="connsiteX207" fmla="*/ 351169 w 633232"/>
              <a:gd name="connsiteY207" fmla="*/ 341858 h 741414"/>
              <a:gd name="connsiteX208" fmla="*/ 351169 w 633232"/>
              <a:gd name="connsiteY208" fmla="*/ 341857 h 741414"/>
              <a:gd name="connsiteX209" fmla="*/ 372675 w 633232"/>
              <a:gd name="connsiteY209" fmla="*/ 339891 h 741414"/>
              <a:gd name="connsiteX210" fmla="*/ 372675 w 633232"/>
              <a:gd name="connsiteY210" fmla="*/ 341858 h 741414"/>
              <a:gd name="connsiteX211" fmla="*/ 372675 w 633232"/>
              <a:gd name="connsiteY211" fmla="*/ 341858 h 741414"/>
              <a:gd name="connsiteX212" fmla="*/ 372675 w 633232"/>
              <a:gd name="connsiteY212" fmla="*/ 339891 h 741414"/>
              <a:gd name="connsiteX213" fmla="*/ 244035 w 633232"/>
              <a:gd name="connsiteY213" fmla="*/ 339891 h 741414"/>
              <a:gd name="connsiteX214" fmla="*/ 243248 w 633232"/>
              <a:gd name="connsiteY214" fmla="*/ 340416 h 741414"/>
              <a:gd name="connsiteX215" fmla="*/ 242854 w 633232"/>
              <a:gd name="connsiteY215" fmla="*/ 341334 h 741414"/>
              <a:gd name="connsiteX216" fmla="*/ 242854 w 633232"/>
              <a:gd name="connsiteY216" fmla="*/ 342120 h 741414"/>
              <a:gd name="connsiteX217" fmla="*/ 242855 w 633232"/>
              <a:gd name="connsiteY217" fmla="*/ 342120 h 741414"/>
              <a:gd name="connsiteX218" fmla="*/ 242855 w 633232"/>
              <a:gd name="connsiteY218" fmla="*/ 341334 h 741414"/>
              <a:gd name="connsiteX219" fmla="*/ 243249 w 633232"/>
              <a:gd name="connsiteY219" fmla="*/ 340416 h 741414"/>
              <a:gd name="connsiteX220" fmla="*/ 244036 w 633232"/>
              <a:gd name="connsiteY220" fmla="*/ 339891 h 741414"/>
              <a:gd name="connsiteX221" fmla="*/ 375035 w 633232"/>
              <a:gd name="connsiteY221" fmla="*/ 339433 h 741414"/>
              <a:gd name="connsiteX222" fmla="*/ 374904 w 633232"/>
              <a:gd name="connsiteY222" fmla="*/ 339629 h 741414"/>
              <a:gd name="connsiteX223" fmla="*/ 374511 w 633232"/>
              <a:gd name="connsiteY223" fmla="*/ 340416 h 741414"/>
              <a:gd name="connsiteX224" fmla="*/ 374511 w 633232"/>
              <a:gd name="connsiteY224" fmla="*/ 340416 h 741414"/>
              <a:gd name="connsiteX225" fmla="*/ 374904 w 633232"/>
              <a:gd name="connsiteY225" fmla="*/ 339629 h 741414"/>
              <a:gd name="connsiteX226" fmla="*/ 375167 w 633232"/>
              <a:gd name="connsiteY226" fmla="*/ 339236 h 741414"/>
              <a:gd name="connsiteX227" fmla="*/ 375166 w 633232"/>
              <a:gd name="connsiteY227" fmla="*/ 339237 h 741414"/>
              <a:gd name="connsiteX228" fmla="*/ 375166 w 633232"/>
              <a:gd name="connsiteY228" fmla="*/ 340416 h 741414"/>
              <a:gd name="connsiteX229" fmla="*/ 375167 w 633232"/>
              <a:gd name="connsiteY229" fmla="*/ 340416 h 741414"/>
              <a:gd name="connsiteX230" fmla="*/ 244463 w 633232"/>
              <a:gd name="connsiteY230" fmla="*/ 339071 h 741414"/>
              <a:gd name="connsiteX231" fmla="*/ 244297 w 633232"/>
              <a:gd name="connsiteY231" fmla="*/ 339236 h 741414"/>
              <a:gd name="connsiteX232" fmla="*/ 244297 w 633232"/>
              <a:gd name="connsiteY232" fmla="*/ 339891 h 741414"/>
              <a:gd name="connsiteX233" fmla="*/ 244298 w 633232"/>
              <a:gd name="connsiteY233" fmla="*/ 339891 h 741414"/>
              <a:gd name="connsiteX234" fmla="*/ 244298 w 633232"/>
              <a:gd name="connsiteY234" fmla="*/ 339236 h 741414"/>
              <a:gd name="connsiteX235" fmla="*/ 387763 w 633232"/>
              <a:gd name="connsiteY235" fmla="*/ 338654 h 741414"/>
              <a:gd name="connsiteX236" fmla="*/ 387230 w 633232"/>
              <a:gd name="connsiteY236" fmla="*/ 338973 h 741414"/>
              <a:gd name="connsiteX237" fmla="*/ 387230 w 633232"/>
              <a:gd name="connsiteY237" fmla="*/ 339236 h 741414"/>
              <a:gd name="connsiteX238" fmla="*/ 387427 w 633232"/>
              <a:gd name="connsiteY238" fmla="*/ 339564 h 741414"/>
              <a:gd name="connsiteX239" fmla="*/ 387231 w 633232"/>
              <a:gd name="connsiteY239" fmla="*/ 339236 h 741414"/>
              <a:gd name="connsiteX240" fmla="*/ 387231 w 633232"/>
              <a:gd name="connsiteY240" fmla="*/ 338974 h 741414"/>
              <a:gd name="connsiteX241" fmla="*/ 374839 w 633232"/>
              <a:gd name="connsiteY241" fmla="*/ 338449 h 741414"/>
              <a:gd name="connsiteX242" fmla="*/ 375166 w 633232"/>
              <a:gd name="connsiteY242" fmla="*/ 338580 h 741414"/>
              <a:gd name="connsiteX243" fmla="*/ 374839 w 633232"/>
              <a:gd name="connsiteY243" fmla="*/ 339105 h 741414"/>
              <a:gd name="connsiteX244" fmla="*/ 375167 w 633232"/>
              <a:gd name="connsiteY244" fmla="*/ 338580 h 741414"/>
              <a:gd name="connsiteX245" fmla="*/ 374511 w 633232"/>
              <a:gd name="connsiteY245" fmla="*/ 338318 h 741414"/>
              <a:gd name="connsiteX246" fmla="*/ 373462 w 633232"/>
              <a:gd name="connsiteY246" fmla="*/ 339891 h 741414"/>
              <a:gd name="connsiteX247" fmla="*/ 373462 w 633232"/>
              <a:gd name="connsiteY247" fmla="*/ 339891 h 741414"/>
              <a:gd name="connsiteX248" fmla="*/ 374511 w 633232"/>
              <a:gd name="connsiteY248" fmla="*/ 338318 h 741414"/>
              <a:gd name="connsiteX249" fmla="*/ 352087 w 633232"/>
              <a:gd name="connsiteY249" fmla="*/ 338318 h 741414"/>
              <a:gd name="connsiteX250" fmla="*/ 351432 w 633232"/>
              <a:gd name="connsiteY250" fmla="*/ 338580 h 741414"/>
              <a:gd name="connsiteX251" fmla="*/ 351825 w 633232"/>
              <a:gd name="connsiteY251" fmla="*/ 339891 h 741414"/>
              <a:gd name="connsiteX252" fmla="*/ 351497 w 633232"/>
              <a:gd name="connsiteY252" fmla="*/ 340875 h 741414"/>
              <a:gd name="connsiteX253" fmla="*/ 351825 w 633232"/>
              <a:gd name="connsiteY253" fmla="*/ 339891 h 741414"/>
              <a:gd name="connsiteX254" fmla="*/ 351432 w 633232"/>
              <a:gd name="connsiteY254" fmla="*/ 338580 h 741414"/>
              <a:gd name="connsiteX255" fmla="*/ 352087 w 633232"/>
              <a:gd name="connsiteY255" fmla="*/ 338318 h 741414"/>
              <a:gd name="connsiteX256" fmla="*/ 201515 w 633232"/>
              <a:gd name="connsiteY256" fmla="*/ 338249 h 741414"/>
              <a:gd name="connsiteX257" fmla="*/ 201811 w 633232"/>
              <a:gd name="connsiteY257" fmla="*/ 339236 h 741414"/>
              <a:gd name="connsiteX258" fmla="*/ 201811 w 633232"/>
              <a:gd name="connsiteY258" fmla="*/ 339629 h 741414"/>
              <a:gd name="connsiteX259" fmla="*/ 202300 w 633232"/>
              <a:gd name="connsiteY259" fmla="*/ 339824 h 741414"/>
              <a:gd name="connsiteX260" fmla="*/ 201811 w 633232"/>
              <a:gd name="connsiteY260" fmla="*/ 339629 h 741414"/>
              <a:gd name="connsiteX261" fmla="*/ 201811 w 633232"/>
              <a:gd name="connsiteY261" fmla="*/ 339236 h 741414"/>
              <a:gd name="connsiteX262" fmla="*/ 385264 w 633232"/>
              <a:gd name="connsiteY262" fmla="*/ 337531 h 741414"/>
              <a:gd name="connsiteX263" fmla="*/ 386181 w 633232"/>
              <a:gd name="connsiteY263" fmla="*/ 337924 h 741414"/>
              <a:gd name="connsiteX264" fmla="*/ 386182 w 633232"/>
              <a:gd name="connsiteY264" fmla="*/ 337924 h 741414"/>
              <a:gd name="connsiteX265" fmla="*/ 358841 w 633232"/>
              <a:gd name="connsiteY265" fmla="*/ 337007 h 741414"/>
              <a:gd name="connsiteX266" fmla="*/ 359168 w 633232"/>
              <a:gd name="connsiteY266" fmla="*/ 337138 h 741414"/>
              <a:gd name="connsiteX267" fmla="*/ 358710 w 633232"/>
              <a:gd name="connsiteY267" fmla="*/ 337531 h 741414"/>
              <a:gd name="connsiteX268" fmla="*/ 359169 w 633232"/>
              <a:gd name="connsiteY268" fmla="*/ 337138 h 741414"/>
              <a:gd name="connsiteX269" fmla="*/ 356021 w 633232"/>
              <a:gd name="connsiteY269" fmla="*/ 335040 h 741414"/>
              <a:gd name="connsiteX270" fmla="*/ 352481 w 633232"/>
              <a:gd name="connsiteY270" fmla="*/ 338580 h 741414"/>
              <a:gd name="connsiteX271" fmla="*/ 352481 w 633232"/>
              <a:gd name="connsiteY271" fmla="*/ 338580 h 741414"/>
              <a:gd name="connsiteX272" fmla="*/ 356021 w 633232"/>
              <a:gd name="connsiteY272" fmla="*/ 335040 h 741414"/>
              <a:gd name="connsiteX273" fmla="*/ 379494 w 633232"/>
              <a:gd name="connsiteY273" fmla="*/ 334253 h 741414"/>
              <a:gd name="connsiteX274" fmla="*/ 378445 w 633232"/>
              <a:gd name="connsiteY274" fmla="*/ 335695 h 741414"/>
              <a:gd name="connsiteX275" fmla="*/ 377789 w 633232"/>
              <a:gd name="connsiteY275" fmla="*/ 337138 h 741414"/>
              <a:gd name="connsiteX276" fmla="*/ 378051 w 633232"/>
              <a:gd name="connsiteY276" fmla="*/ 337924 h 741414"/>
              <a:gd name="connsiteX277" fmla="*/ 377002 w 633232"/>
              <a:gd name="connsiteY277" fmla="*/ 339629 h 741414"/>
              <a:gd name="connsiteX278" fmla="*/ 376084 w 633232"/>
              <a:gd name="connsiteY278" fmla="*/ 340023 h 741414"/>
              <a:gd name="connsiteX279" fmla="*/ 377002 w 633232"/>
              <a:gd name="connsiteY279" fmla="*/ 339629 h 741414"/>
              <a:gd name="connsiteX280" fmla="*/ 378051 w 633232"/>
              <a:gd name="connsiteY280" fmla="*/ 337924 h 741414"/>
              <a:gd name="connsiteX281" fmla="*/ 377789 w 633232"/>
              <a:gd name="connsiteY281" fmla="*/ 337138 h 741414"/>
              <a:gd name="connsiteX282" fmla="*/ 378445 w 633232"/>
              <a:gd name="connsiteY282" fmla="*/ 335695 h 741414"/>
              <a:gd name="connsiteX283" fmla="*/ 379494 w 633232"/>
              <a:gd name="connsiteY283" fmla="*/ 334253 h 741414"/>
              <a:gd name="connsiteX284" fmla="*/ 380674 w 633232"/>
              <a:gd name="connsiteY284" fmla="*/ 333597 h 741414"/>
              <a:gd name="connsiteX285" fmla="*/ 380149 w 633232"/>
              <a:gd name="connsiteY285" fmla="*/ 334253 h 741414"/>
              <a:gd name="connsiteX286" fmla="*/ 380149 w 633232"/>
              <a:gd name="connsiteY286" fmla="*/ 334253 h 741414"/>
              <a:gd name="connsiteX287" fmla="*/ 343826 w 633232"/>
              <a:gd name="connsiteY287" fmla="*/ 332745 h 741414"/>
              <a:gd name="connsiteX288" fmla="*/ 344088 w 633232"/>
              <a:gd name="connsiteY288" fmla="*/ 332941 h 741414"/>
              <a:gd name="connsiteX289" fmla="*/ 344088 w 633232"/>
              <a:gd name="connsiteY289" fmla="*/ 332941 h 741414"/>
              <a:gd name="connsiteX290" fmla="*/ 247838 w 633232"/>
              <a:gd name="connsiteY290" fmla="*/ 332155 h 741414"/>
              <a:gd name="connsiteX291" fmla="*/ 245739 w 633232"/>
              <a:gd name="connsiteY291" fmla="*/ 333335 h 741414"/>
              <a:gd name="connsiteX292" fmla="*/ 245739 w 633232"/>
              <a:gd name="connsiteY292" fmla="*/ 333990 h 741414"/>
              <a:gd name="connsiteX293" fmla="*/ 245739 w 633232"/>
              <a:gd name="connsiteY293" fmla="*/ 335695 h 741414"/>
              <a:gd name="connsiteX294" fmla="*/ 245547 w 633232"/>
              <a:gd name="connsiteY294" fmla="*/ 335888 h 741414"/>
              <a:gd name="connsiteX295" fmla="*/ 245740 w 633232"/>
              <a:gd name="connsiteY295" fmla="*/ 335695 h 741414"/>
              <a:gd name="connsiteX296" fmla="*/ 245740 w 633232"/>
              <a:gd name="connsiteY296" fmla="*/ 333990 h 741414"/>
              <a:gd name="connsiteX297" fmla="*/ 245740 w 633232"/>
              <a:gd name="connsiteY297" fmla="*/ 333335 h 741414"/>
              <a:gd name="connsiteX298" fmla="*/ 382248 w 633232"/>
              <a:gd name="connsiteY298" fmla="*/ 331892 h 741414"/>
              <a:gd name="connsiteX299" fmla="*/ 381985 w 633232"/>
              <a:gd name="connsiteY299" fmla="*/ 332941 h 741414"/>
              <a:gd name="connsiteX300" fmla="*/ 381985 w 633232"/>
              <a:gd name="connsiteY300" fmla="*/ 332941 h 741414"/>
              <a:gd name="connsiteX301" fmla="*/ 382248 w 633232"/>
              <a:gd name="connsiteY301" fmla="*/ 331892 h 741414"/>
              <a:gd name="connsiteX302" fmla="*/ 195743 w 633232"/>
              <a:gd name="connsiteY302" fmla="*/ 330807 h 741414"/>
              <a:gd name="connsiteX303" fmla="*/ 196828 w 633232"/>
              <a:gd name="connsiteY303" fmla="*/ 331892 h 741414"/>
              <a:gd name="connsiteX304" fmla="*/ 197414 w 633232"/>
              <a:gd name="connsiteY304" fmla="*/ 332381 h 741414"/>
              <a:gd name="connsiteX305" fmla="*/ 196828 w 633232"/>
              <a:gd name="connsiteY305" fmla="*/ 331892 h 741414"/>
              <a:gd name="connsiteX306" fmla="*/ 347826 w 633232"/>
              <a:gd name="connsiteY306" fmla="*/ 330450 h 741414"/>
              <a:gd name="connsiteX307" fmla="*/ 349202 w 633232"/>
              <a:gd name="connsiteY307" fmla="*/ 331499 h 741414"/>
              <a:gd name="connsiteX308" fmla="*/ 348547 w 633232"/>
              <a:gd name="connsiteY308" fmla="*/ 332024 h 741414"/>
              <a:gd name="connsiteX309" fmla="*/ 349203 w 633232"/>
              <a:gd name="connsiteY309" fmla="*/ 331499 h 741414"/>
              <a:gd name="connsiteX310" fmla="*/ 343564 w 633232"/>
              <a:gd name="connsiteY310" fmla="*/ 329794 h 741414"/>
              <a:gd name="connsiteX311" fmla="*/ 343826 w 633232"/>
              <a:gd name="connsiteY311" fmla="*/ 331368 h 741414"/>
              <a:gd name="connsiteX312" fmla="*/ 343564 w 633232"/>
              <a:gd name="connsiteY312" fmla="*/ 329794 h 741414"/>
              <a:gd name="connsiteX313" fmla="*/ 346449 w 633232"/>
              <a:gd name="connsiteY313" fmla="*/ 329401 h 741414"/>
              <a:gd name="connsiteX314" fmla="*/ 346119 w 633232"/>
              <a:gd name="connsiteY314" fmla="*/ 329551 h 741414"/>
              <a:gd name="connsiteX315" fmla="*/ 346449 w 633232"/>
              <a:gd name="connsiteY315" fmla="*/ 329401 h 741414"/>
              <a:gd name="connsiteX316" fmla="*/ 248232 w 633232"/>
              <a:gd name="connsiteY316" fmla="*/ 327958 h 741414"/>
              <a:gd name="connsiteX317" fmla="*/ 249674 w 633232"/>
              <a:gd name="connsiteY317" fmla="*/ 328614 h 741414"/>
              <a:gd name="connsiteX318" fmla="*/ 249741 w 633232"/>
              <a:gd name="connsiteY318" fmla="*/ 329349 h 741414"/>
              <a:gd name="connsiteX319" fmla="*/ 249674 w 633232"/>
              <a:gd name="connsiteY319" fmla="*/ 328614 h 741414"/>
              <a:gd name="connsiteX320" fmla="*/ 249443 w 633232"/>
              <a:gd name="connsiteY320" fmla="*/ 326812 h 741414"/>
              <a:gd name="connsiteX321" fmla="*/ 249281 w 633232"/>
              <a:gd name="connsiteY321" fmla="*/ 326909 h 741414"/>
              <a:gd name="connsiteX322" fmla="*/ 249281 w 633232"/>
              <a:gd name="connsiteY322" fmla="*/ 326909 h 741414"/>
              <a:gd name="connsiteX323" fmla="*/ 250723 w 633232"/>
              <a:gd name="connsiteY323" fmla="*/ 326254 h 741414"/>
              <a:gd name="connsiteX324" fmla="*/ 250723 w 633232"/>
              <a:gd name="connsiteY324" fmla="*/ 326516 h 741414"/>
              <a:gd name="connsiteX325" fmla="*/ 250723 w 633232"/>
              <a:gd name="connsiteY325" fmla="*/ 326516 h 741414"/>
              <a:gd name="connsiteX326" fmla="*/ 250723 w 633232"/>
              <a:gd name="connsiteY326" fmla="*/ 326254 h 741414"/>
              <a:gd name="connsiteX327" fmla="*/ 250330 w 633232"/>
              <a:gd name="connsiteY327" fmla="*/ 324156 h 741414"/>
              <a:gd name="connsiteX328" fmla="*/ 250723 w 633232"/>
              <a:gd name="connsiteY328" fmla="*/ 324418 h 741414"/>
              <a:gd name="connsiteX329" fmla="*/ 250330 w 633232"/>
              <a:gd name="connsiteY329" fmla="*/ 324811 h 741414"/>
              <a:gd name="connsiteX330" fmla="*/ 250723 w 633232"/>
              <a:gd name="connsiteY330" fmla="*/ 325860 h 741414"/>
              <a:gd name="connsiteX331" fmla="*/ 250723 w 633232"/>
              <a:gd name="connsiteY331" fmla="*/ 325860 h 741414"/>
              <a:gd name="connsiteX332" fmla="*/ 250330 w 633232"/>
              <a:gd name="connsiteY332" fmla="*/ 324811 h 741414"/>
              <a:gd name="connsiteX333" fmla="*/ 250723 w 633232"/>
              <a:gd name="connsiteY333" fmla="*/ 324418 h 741414"/>
              <a:gd name="connsiteX334" fmla="*/ 250330 w 633232"/>
              <a:gd name="connsiteY334" fmla="*/ 324156 h 741414"/>
              <a:gd name="connsiteX335" fmla="*/ 246788 w 633232"/>
              <a:gd name="connsiteY335" fmla="*/ 324156 h 741414"/>
              <a:gd name="connsiteX336" fmla="*/ 247051 w 633232"/>
              <a:gd name="connsiteY336" fmla="*/ 326254 h 741414"/>
              <a:gd name="connsiteX337" fmla="*/ 247051 w 633232"/>
              <a:gd name="connsiteY337" fmla="*/ 326516 h 741414"/>
              <a:gd name="connsiteX338" fmla="*/ 247575 w 633232"/>
              <a:gd name="connsiteY338" fmla="*/ 327696 h 741414"/>
              <a:gd name="connsiteX339" fmla="*/ 247576 w 633232"/>
              <a:gd name="connsiteY339" fmla="*/ 327696 h 741414"/>
              <a:gd name="connsiteX340" fmla="*/ 247052 w 633232"/>
              <a:gd name="connsiteY340" fmla="*/ 326516 h 741414"/>
              <a:gd name="connsiteX341" fmla="*/ 247052 w 633232"/>
              <a:gd name="connsiteY341" fmla="*/ 326254 h 741414"/>
              <a:gd name="connsiteX342" fmla="*/ 246789 w 633232"/>
              <a:gd name="connsiteY342" fmla="*/ 324156 h 741414"/>
              <a:gd name="connsiteX343" fmla="*/ 336972 w 633232"/>
              <a:gd name="connsiteY343" fmla="*/ 323663 h 741414"/>
              <a:gd name="connsiteX344" fmla="*/ 337270 w 633232"/>
              <a:gd name="connsiteY344" fmla="*/ 323762 h 741414"/>
              <a:gd name="connsiteX345" fmla="*/ 337270 w 633232"/>
              <a:gd name="connsiteY345" fmla="*/ 323762 h 741414"/>
              <a:gd name="connsiteX346" fmla="*/ 336089 w 633232"/>
              <a:gd name="connsiteY346" fmla="*/ 323369 h 741414"/>
              <a:gd name="connsiteX347" fmla="*/ 335595 w 633232"/>
              <a:gd name="connsiteY347" fmla="*/ 323963 h 741414"/>
              <a:gd name="connsiteX348" fmla="*/ 336089 w 633232"/>
              <a:gd name="connsiteY348" fmla="*/ 323369 h 741414"/>
              <a:gd name="connsiteX349" fmla="*/ 254724 w 633232"/>
              <a:gd name="connsiteY349" fmla="*/ 320810 h 741414"/>
              <a:gd name="connsiteX350" fmla="*/ 254657 w 633232"/>
              <a:gd name="connsiteY350" fmla="*/ 320877 h 741414"/>
              <a:gd name="connsiteX351" fmla="*/ 251117 w 633232"/>
              <a:gd name="connsiteY351" fmla="*/ 323762 h 741414"/>
              <a:gd name="connsiteX352" fmla="*/ 251117 w 633232"/>
              <a:gd name="connsiteY352" fmla="*/ 324156 h 741414"/>
              <a:gd name="connsiteX353" fmla="*/ 251117 w 633232"/>
              <a:gd name="connsiteY353" fmla="*/ 324156 h 741414"/>
              <a:gd name="connsiteX354" fmla="*/ 251117 w 633232"/>
              <a:gd name="connsiteY354" fmla="*/ 323762 h 741414"/>
              <a:gd name="connsiteX355" fmla="*/ 254657 w 633232"/>
              <a:gd name="connsiteY355" fmla="*/ 320877 h 741414"/>
              <a:gd name="connsiteX356" fmla="*/ 254920 w 633232"/>
              <a:gd name="connsiteY356" fmla="*/ 320615 h 741414"/>
              <a:gd name="connsiteX357" fmla="*/ 254919 w 633232"/>
              <a:gd name="connsiteY357" fmla="*/ 320616 h 741414"/>
              <a:gd name="connsiteX358" fmla="*/ 255215 w 633232"/>
              <a:gd name="connsiteY358" fmla="*/ 321109 h 741414"/>
              <a:gd name="connsiteX359" fmla="*/ 336972 w 633232"/>
              <a:gd name="connsiteY359" fmla="*/ 317240 h 741414"/>
              <a:gd name="connsiteX360" fmla="*/ 336089 w 633232"/>
              <a:gd name="connsiteY360" fmla="*/ 317730 h 741414"/>
              <a:gd name="connsiteX361" fmla="*/ 336089 w 633232"/>
              <a:gd name="connsiteY361" fmla="*/ 318386 h 741414"/>
              <a:gd name="connsiteX362" fmla="*/ 335893 w 633232"/>
              <a:gd name="connsiteY362" fmla="*/ 319170 h 741414"/>
              <a:gd name="connsiteX363" fmla="*/ 336090 w 633232"/>
              <a:gd name="connsiteY363" fmla="*/ 318386 h 741414"/>
              <a:gd name="connsiteX364" fmla="*/ 336090 w 633232"/>
              <a:gd name="connsiteY364" fmla="*/ 317730 h 741414"/>
              <a:gd name="connsiteX365" fmla="*/ 179583 w 633232"/>
              <a:gd name="connsiteY365" fmla="*/ 315850 h 741414"/>
              <a:gd name="connsiteX366" fmla="*/ 179781 w 633232"/>
              <a:gd name="connsiteY366" fmla="*/ 317730 h 741414"/>
              <a:gd name="connsiteX367" fmla="*/ 180075 w 633232"/>
              <a:gd name="connsiteY367" fmla="*/ 318221 h 741414"/>
              <a:gd name="connsiteX368" fmla="*/ 179781 w 633232"/>
              <a:gd name="connsiteY368" fmla="*/ 317730 h 741414"/>
              <a:gd name="connsiteX369" fmla="*/ 331893 w 633232"/>
              <a:gd name="connsiteY369" fmla="*/ 312354 h 741414"/>
              <a:gd name="connsiteX370" fmla="*/ 331178 w 633232"/>
              <a:gd name="connsiteY370" fmla="*/ 312646 h 741414"/>
              <a:gd name="connsiteX371" fmla="*/ 331893 w 633232"/>
              <a:gd name="connsiteY371" fmla="*/ 312354 h 741414"/>
              <a:gd name="connsiteX372" fmla="*/ 334289 w 633232"/>
              <a:gd name="connsiteY372" fmla="*/ 312288 h 741414"/>
              <a:gd name="connsiteX373" fmla="*/ 333991 w 633232"/>
              <a:gd name="connsiteY373" fmla="*/ 312354 h 741414"/>
              <a:gd name="connsiteX374" fmla="*/ 333991 w 633232"/>
              <a:gd name="connsiteY374" fmla="*/ 312354 h 741414"/>
              <a:gd name="connsiteX375" fmla="*/ 333991 w 633232"/>
              <a:gd name="connsiteY375" fmla="*/ 312092 h 741414"/>
              <a:gd name="connsiteX376" fmla="*/ 333729 w 633232"/>
              <a:gd name="connsiteY376" fmla="*/ 312354 h 741414"/>
              <a:gd name="connsiteX377" fmla="*/ 333729 w 633232"/>
              <a:gd name="connsiteY377" fmla="*/ 312747 h 741414"/>
              <a:gd name="connsiteX378" fmla="*/ 333729 w 633232"/>
              <a:gd name="connsiteY378" fmla="*/ 312747 h 741414"/>
              <a:gd name="connsiteX379" fmla="*/ 333729 w 633232"/>
              <a:gd name="connsiteY379" fmla="*/ 312354 h 741414"/>
              <a:gd name="connsiteX380" fmla="*/ 333991 w 633232"/>
              <a:gd name="connsiteY380" fmla="*/ 312092 h 741414"/>
              <a:gd name="connsiteX381" fmla="*/ 329403 w 633232"/>
              <a:gd name="connsiteY381" fmla="*/ 311956 h 741414"/>
              <a:gd name="connsiteX382" fmla="*/ 329008 w 633232"/>
              <a:gd name="connsiteY382" fmla="*/ 313534 h 741414"/>
              <a:gd name="connsiteX383" fmla="*/ 329009 w 633232"/>
              <a:gd name="connsiteY383" fmla="*/ 313534 h 741414"/>
              <a:gd name="connsiteX384" fmla="*/ 108183 w 633232"/>
              <a:gd name="connsiteY384" fmla="*/ 309993 h 741414"/>
              <a:gd name="connsiteX385" fmla="*/ 107003 w 633232"/>
              <a:gd name="connsiteY385" fmla="*/ 310256 h 741414"/>
              <a:gd name="connsiteX386" fmla="*/ 107003 w 633232"/>
              <a:gd name="connsiteY386" fmla="*/ 310256 h 741414"/>
              <a:gd name="connsiteX387" fmla="*/ 108183 w 633232"/>
              <a:gd name="connsiteY387" fmla="*/ 309993 h 741414"/>
              <a:gd name="connsiteX388" fmla="*/ 90710 w 633232"/>
              <a:gd name="connsiteY388" fmla="*/ 308170 h 741414"/>
              <a:gd name="connsiteX389" fmla="*/ 90480 w 633232"/>
              <a:gd name="connsiteY389" fmla="*/ 308813 h 741414"/>
              <a:gd name="connsiteX390" fmla="*/ 90480 w 633232"/>
              <a:gd name="connsiteY390" fmla="*/ 308813 h 741414"/>
              <a:gd name="connsiteX391" fmla="*/ 265440 w 633232"/>
              <a:gd name="connsiteY391" fmla="*/ 308101 h 741414"/>
              <a:gd name="connsiteX392" fmla="*/ 265279 w 633232"/>
              <a:gd name="connsiteY392" fmla="*/ 308551 h 741414"/>
              <a:gd name="connsiteX393" fmla="*/ 264885 w 633232"/>
              <a:gd name="connsiteY393" fmla="*/ 309600 h 741414"/>
              <a:gd name="connsiteX394" fmla="*/ 264230 w 633232"/>
              <a:gd name="connsiteY394" fmla="*/ 310649 h 741414"/>
              <a:gd name="connsiteX395" fmla="*/ 263836 w 633232"/>
              <a:gd name="connsiteY395" fmla="*/ 312092 h 741414"/>
              <a:gd name="connsiteX396" fmla="*/ 261738 w 633232"/>
              <a:gd name="connsiteY396" fmla="*/ 315632 h 741414"/>
              <a:gd name="connsiteX397" fmla="*/ 260689 w 633232"/>
              <a:gd name="connsiteY397" fmla="*/ 316419 h 741414"/>
              <a:gd name="connsiteX398" fmla="*/ 260034 w 633232"/>
              <a:gd name="connsiteY398" fmla="*/ 317730 h 741414"/>
              <a:gd name="connsiteX399" fmla="*/ 260034 w 633232"/>
              <a:gd name="connsiteY399" fmla="*/ 319173 h 741414"/>
              <a:gd name="connsiteX400" fmla="*/ 257804 w 633232"/>
              <a:gd name="connsiteY400" fmla="*/ 320615 h 741414"/>
              <a:gd name="connsiteX401" fmla="*/ 257149 w 633232"/>
              <a:gd name="connsiteY401" fmla="*/ 320877 h 741414"/>
              <a:gd name="connsiteX402" fmla="*/ 255313 w 633232"/>
              <a:gd name="connsiteY402" fmla="*/ 321271 h 741414"/>
              <a:gd name="connsiteX403" fmla="*/ 255313 w 633232"/>
              <a:gd name="connsiteY403" fmla="*/ 321271 h 741414"/>
              <a:gd name="connsiteX404" fmla="*/ 257149 w 633232"/>
              <a:gd name="connsiteY404" fmla="*/ 320877 h 741414"/>
              <a:gd name="connsiteX405" fmla="*/ 257804 w 633232"/>
              <a:gd name="connsiteY405" fmla="*/ 320615 h 741414"/>
              <a:gd name="connsiteX406" fmla="*/ 260034 w 633232"/>
              <a:gd name="connsiteY406" fmla="*/ 319173 h 741414"/>
              <a:gd name="connsiteX407" fmla="*/ 260034 w 633232"/>
              <a:gd name="connsiteY407" fmla="*/ 317730 h 741414"/>
              <a:gd name="connsiteX408" fmla="*/ 260689 w 633232"/>
              <a:gd name="connsiteY408" fmla="*/ 316419 h 741414"/>
              <a:gd name="connsiteX409" fmla="*/ 261738 w 633232"/>
              <a:gd name="connsiteY409" fmla="*/ 315632 h 741414"/>
              <a:gd name="connsiteX410" fmla="*/ 263836 w 633232"/>
              <a:gd name="connsiteY410" fmla="*/ 312092 h 741414"/>
              <a:gd name="connsiteX411" fmla="*/ 264230 w 633232"/>
              <a:gd name="connsiteY411" fmla="*/ 310649 h 741414"/>
              <a:gd name="connsiteX412" fmla="*/ 264885 w 633232"/>
              <a:gd name="connsiteY412" fmla="*/ 309600 h 741414"/>
              <a:gd name="connsiteX413" fmla="*/ 265279 w 633232"/>
              <a:gd name="connsiteY413" fmla="*/ 308551 h 741414"/>
              <a:gd name="connsiteX414" fmla="*/ 104428 w 633232"/>
              <a:gd name="connsiteY414" fmla="*/ 307242 h 741414"/>
              <a:gd name="connsiteX415" fmla="*/ 104642 w 633232"/>
              <a:gd name="connsiteY415" fmla="*/ 307371 h 741414"/>
              <a:gd name="connsiteX416" fmla="*/ 104643 w 633232"/>
              <a:gd name="connsiteY416" fmla="*/ 307371 h 741414"/>
              <a:gd name="connsiteX417" fmla="*/ 325860 w 633232"/>
              <a:gd name="connsiteY417" fmla="*/ 306977 h 741414"/>
              <a:gd name="connsiteX418" fmla="*/ 325302 w 633232"/>
              <a:gd name="connsiteY418" fmla="*/ 307313 h 741414"/>
              <a:gd name="connsiteX419" fmla="*/ 325861 w 633232"/>
              <a:gd name="connsiteY419" fmla="*/ 306978 h 741414"/>
              <a:gd name="connsiteX420" fmla="*/ 91744 w 633232"/>
              <a:gd name="connsiteY420" fmla="*/ 306679 h 741414"/>
              <a:gd name="connsiteX421" fmla="*/ 91923 w 633232"/>
              <a:gd name="connsiteY421" fmla="*/ 306977 h 741414"/>
              <a:gd name="connsiteX422" fmla="*/ 91923 w 633232"/>
              <a:gd name="connsiteY422" fmla="*/ 306977 h 741414"/>
              <a:gd name="connsiteX423" fmla="*/ 92659 w 633232"/>
              <a:gd name="connsiteY423" fmla="*/ 306678 h 741414"/>
              <a:gd name="connsiteX424" fmla="*/ 92578 w 633232"/>
              <a:gd name="connsiteY424" fmla="*/ 306715 h 741414"/>
              <a:gd name="connsiteX425" fmla="*/ 92578 w 633232"/>
              <a:gd name="connsiteY425" fmla="*/ 306715 h 741414"/>
              <a:gd name="connsiteX426" fmla="*/ 96308 w 633232"/>
              <a:gd name="connsiteY426" fmla="*/ 306526 h 741414"/>
              <a:gd name="connsiteX427" fmla="*/ 96119 w 633232"/>
              <a:gd name="connsiteY427" fmla="*/ 306715 h 741414"/>
              <a:gd name="connsiteX428" fmla="*/ 96119 w 633232"/>
              <a:gd name="connsiteY428" fmla="*/ 306715 h 741414"/>
              <a:gd name="connsiteX429" fmla="*/ 177129 w 633232"/>
              <a:gd name="connsiteY429" fmla="*/ 306422 h 741414"/>
              <a:gd name="connsiteX430" fmla="*/ 176241 w 633232"/>
              <a:gd name="connsiteY430" fmla="*/ 306977 h 741414"/>
              <a:gd name="connsiteX431" fmla="*/ 176093 w 633232"/>
              <a:gd name="connsiteY431" fmla="*/ 307468 h 741414"/>
              <a:gd name="connsiteX432" fmla="*/ 176240 w 633232"/>
              <a:gd name="connsiteY432" fmla="*/ 306978 h 741414"/>
              <a:gd name="connsiteX433" fmla="*/ 266590 w 633232"/>
              <a:gd name="connsiteY433" fmla="*/ 305666 h 741414"/>
              <a:gd name="connsiteX434" fmla="*/ 266590 w 633232"/>
              <a:gd name="connsiteY434" fmla="*/ 306322 h 741414"/>
              <a:gd name="connsiteX435" fmla="*/ 266424 w 633232"/>
              <a:gd name="connsiteY435" fmla="*/ 306421 h 741414"/>
              <a:gd name="connsiteX436" fmla="*/ 266590 w 633232"/>
              <a:gd name="connsiteY436" fmla="*/ 306322 h 741414"/>
              <a:gd name="connsiteX437" fmla="*/ 266590 w 633232"/>
              <a:gd name="connsiteY437" fmla="*/ 305666 h 741414"/>
              <a:gd name="connsiteX438" fmla="*/ 123368 w 633232"/>
              <a:gd name="connsiteY438" fmla="*/ 304915 h 741414"/>
              <a:gd name="connsiteX439" fmla="*/ 123001 w 633232"/>
              <a:gd name="connsiteY439" fmla="*/ 305666 h 741414"/>
              <a:gd name="connsiteX440" fmla="*/ 121952 w 633232"/>
              <a:gd name="connsiteY440" fmla="*/ 306322 h 741414"/>
              <a:gd name="connsiteX441" fmla="*/ 121296 w 633232"/>
              <a:gd name="connsiteY441" fmla="*/ 307895 h 741414"/>
              <a:gd name="connsiteX442" fmla="*/ 120903 w 633232"/>
              <a:gd name="connsiteY442" fmla="*/ 309600 h 741414"/>
              <a:gd name="connsiteX443" fmla="*/ 118542 w 633232"/>
              <a:gd name="connsiteY443" fmla="*/ 311436 h 741414"/>
              <a:gd name="connsiteX444" fmla="*/ 117756 w 633232"/>
              <a:gd name="connsiteY444" fmla="*/ 311698 h 741414"/>
              <a:gd name="connsiteX445" fmla="*/ 117100 w 633232"/>
              <a:gd name="connsiteY445" fmla="*/ 314190 h 741414"/>
              <a:gd name="connsiteX446" fmla="*/ 115264 w 633232"/>
              <a:gd name="connsiteY446" fmla="*/ 315632 h 741414"/>
              <a:gd name="connsiteX447" fmla="*/ 115264 w 633232"/>
              <a:gd name="connsiteY447" fmla="*/ 315632 h 741414"/>
              <a:gd name="connsiteX448" fmla="*/ 117100 w 633232"/>
              <a:gd name="connsiteY448" fmla="*/ 314190 h 741414"/>
              <a:gd name="connsiteX449" fmla="*/ 117756 w 633232"/>
              <a:gd name="connsiteY449" fmla="*/ 311698 h 741414"/>
              <a:gd name="connsiteX450" fmla="*/ 118542 w 633232"/>
              <a:gd name="connsiteY450" fmla="*/ 311436 h 741414"/>
              <a:gd name="connsiteX451" fmla="*/ 120903 w 633232"/>
              <a:gd name="connsiteY451" fmla="*/ 309600 h 741414"/>
              <a:gd name="connsiteX452" fmla="*/ 121296 w 633232"/>
              <a:gd name="connsiteY452" fmla="*/ 307895 h 741414"/>
              <a:gd name="connsiteX453" fmla="*/ 121952 w 633232"/>
              <a:gd name="connsiteY453" fmla="*/ 306322 h 741414"/>
              <a:gd name="connsiteX454" fmla="*/ 123001 w 633232"/>
              <a:gd name="connsiteY454" fmla="*/ 305666 h 741414"/>
              <a:gd name="connsiteX455" fmla="*/ 101102 w 633232"/>
              <a:gd name="connsiteY455" fmla="*/ 303961 h 741414"/>
              <a:gd name="connsiteX456" fmla="*/ 99922 w 633232"/>
              <a:gd name="connsiteY456" fmla="*/ 304617 h 741414"/>
              <a:gd name="connsiteX457" fmla="*/ 99922 w 633232"/>
              <a:gd name="connsiteY457" fmla="*/ 304617 h 741414"/>
              <a:gd name="connsiteX458" fmla="*/ 101102 w 633232"/>
              <a:gd name="connsiteY458" fmla="*/ 303961 h 741414"/>
              <a:gd name="connsiteX459" fmla="*/ 268819 w 633232"/>
              <a:gd name="connsiteY459" fmla="*/ 303175 h 741414"/>
              <a:gd name="connsiteX460" fmla="*/ 268819 w 633232"/>
              <a:gd name="connsiteY460" fmla="*/ 303437 h 741414"/>
              <a:gd name="connsiteX461" fmla="*/ 268033 w 633232"/>
              <a:gd name="connsiteY461" fmla="*/ 304617 h 741414"/>
              <a:gd name="connsiteX462" fmla="*/ 267770 w 633232"/>
              <a:gd name="connsiteY462" fmla="*/ 305666 h 741414"/>
              <a:gd name="connsiteX463" fmla="*/ 267770 w 633232"/>
              <a:gd name="connsiteY463" fmla="*/ 305666 h 741414"/>
              <a:gd name="connsiteX464" fmla="*/ 268033 w 633232"/>
              <a:gd name="connsiteY464" fmla="*/ 304617 h 741414"/>
              <a:gd name="connsiteX465" fmla="*/ 268819 w 633232"/>
              <a:gd name="connsiteY465" fmla="*/ 303437 h 741414"/>
              <a:gd name="connsiteX466" fmla="*/ 268819 w 633232"/>
              <a:gd name="connsiteY466" fmla="*/ 303175 h 741414"/>
              <a:gd name="connsiteX467" fmla="*/ 324223 w 633232"/>
              <a:gd name="connsiteY467" fmla="*/ 299197 h 741414"/>
              <a:gd name="connsiteX468" fmla="*/ 324157 w 633232"/>
              <a:gd name="connsiteY468" fmla="*/ 299241 h 741414"/>
              <a:gd name="connsiteX469" fmla="*/ 324157 w 633232"/>
              <a:gd name="connsiteY469" fmla="*/ 299241 h 741414"/>
              <a:gd name="connsiteX470" fmla="*/ 125232 w 633232"/>
              <a:gd name="connsiteY470" fmla="*/ 298486 h 741414"/>
              <a:gd name="connsiteX471" fmla="*/ 125099 w 633232"/>
              <a:gd name="connsiteY471" fmla="*/ 298585 h 741414"/>
              <a:gd name="connsiteX472" fmla="*/ 125232 w 633232"/>
              <a:gd name="connsiteY472" fmla="*/ 299015 h 741414"/>
              <a:gd name="connsiteX473" fmla="*/ 125099 w 633232"/>
              <a:gd name="connsiteY473" fmla="*/ 298585 h 741414"/>
              <a:gd name="connsiteX474" fmla="*/ 264492 w 633232"/>
              <a:gd name="connsiteY474" fmla="*/ 297536 h 741414"/>
              <a:gd name="connsiteX475" fmla="*/ 264491 w 633232"/>
              <a:gd name="connsiteY475" fmla="*/ 297536 h 741414"/>
              <a:gd name="connsiteX476" fmla="*/ 263574 w 633232"/>
              <a:gd name="connsiteY476" fmla="*/ 298192 h 741414"/>
              <a:gd name="connsiteX477" fmla="*/ 264230 w 633232"/>
              <a:gd name="connsiteY477" fmla="*/ 299241 h 741414"/>
              <a:gd name="connsiteX478" fmla="*/ 266590 w 633232"/>
              <a:gd name="connsiteY478" fmla="*/ 301077 h 741414"/>
              <a:gd name="connsiteX479" fmla="*/ 269475 w 633232"/>
              <a:gd name="connsiteY479" fmla="*/ 301732 h 741414"/>
              <a:gd name="connsiteX480" fmla="*/ 269475 w 633232"/>
              <a:gd name="connsiteY480" fmla="*/ 303175 h 741414"/>
              <a:gd name="connsiteX481" fmla="*/ 269475 w 633232"/>
              <a:gd name="connsiteY481" fmla="*/ 303175 h 741414"/>
              <a:gd name="connsiteX482" fmla="*/ 269475 w 633232"/>
              <a:gd name="connsiteY482" fmla="*/ 301732 h 741414"/>
              <a:gd name="connsiteX483" fmla="*/ 266590 w 633232"/>
              <a:gd name="connsiteY483" fmla="*/ 301077 h 741414"/>
              <a:gd name="connsiteX484" fmla="*/ 264230 w 633232"/>
              <a:gd name="connsiteY484" fmla="*/ 299241 h 741414"/>
              <a:gd name="connsiteX485" fmla="*/ 263574 w 633232"/>
              <a:gd name="connsiteY485" fmla="*/ 298192 h 741414"/>
              <a:gd name="connsiteX486" fmla="*/ 126316 w 633232"/>
              <a:gd name="connsiteY486" fmla="*/ 296687 h 741414"/>
              <a:gd name="connsiteX487" fmla="*/ 126541 w 633232"/>
              <a:gd name="connsiteY487" fmla="*/ 296880 h 741414"/>
              <a:gd name="connsiteX488" fmla="*/ 126316 w 633232"/>
              <a:gd name="connsiteY488" fmla="*/ 297041 h 741414"/>
              <a:gd name="connsiteX489" fmla="*/ 126541 w 633232"/>
              <a:gd name="connsiteY489" fmla="*/ 296880 h 741414"/>
              <a:gd name="connsiteX490" fmla="*/ 262787 w 633232"/>
              <a:gd name="connsiteY490" fmla="*/ 296094 h 741414"/>
              <a:gd name="connsiteX491" fmla="*/ 262787 w 633232"/>
              <a:gd name="connsiteY491" fmla="*/ 296880 h 741414"/>
              <a:gd name="connsiteX492" fmla="*/ 263574 w 633232"/>
              <a:gd name="connsiteY492" fmla="*/ 297798 h 741414"/>
              <a:gd name="connsiteX493" fmla="*/ 263574 w 633232"/>
              <a:gd name="connsiteY493" fmla="*/ 297798 h 741414"/>
              <a:gd name="connsiteX494" fmla="*/ 262787 w 633232"/>
              <a:gd name="connsiteY494" fmla="*/ 296880 h 741414"/>
              <a:gd name="connsiteX495" fmla="*/ 262787 w 633232"/>
              <a:gd name="connsiteY495" fmla="*/ 296094 h 741414"/>
              <a:gd name="connsiteX496" fmla="*/ 261738 w 633232"/>
              <a:gd name="connsiteY496" fmla="*/ 294913 h 741414"/>
              <a:gd name="connsiteX497" fmla="*/ 261608 w 633232"/>
              <a:gd name="connsiteY497" fmla="*/ 295174 h 741414"/>
              <a:gd name="connsiteX498" fmla="*/ 261738 w 633232"/>
              <a:gd name="connsiteY498" fmla="*/ 294914 h 741414"/>
              <a:gd name="connsiteX499" fmla="*/ 261738 w 633232"/>
              <a:gd name="connsiteY499" fmla="*/ 296094 h 741414"/>
              <a:gd name="connsiteX500" fmla="*/ 262132 w 633232"/>
              <a:gd name="connsiteY500" fmla="*/ 296356 h 741414"/>
              <a:gd name="connsiteX501" fmla="*/ 262132 w 633232"/>
              <a:gd name="connsiteY501" fmla="*/ 296356 h 741414"/>
              <a:gd name="connsiteX502" fmla="*/ 261738 w 633232"/>
              <a:gd name="connsiteY502" fmla="*/ 296094 h 741414"/>
              <a:gd name="connsiteX503" fmla="*/ 126279 w 633232"/>
              <a:gd name="connsiteY503" fmla="*/ 293996 h 741414"/>
              <a:gd name="connsiteX504" fmla="*/ 126279 w 633232"/>
              <a:gd name="connsiteY504" fmla="*/ 293996 h 741414"/>
              <a:gd name="connsiteX505" fmla="*/ 126279 w 633232"/>
              <a:gd name="connsiteY505" fmla="*/ 294651 h 741414"/>
              <a:gd name="connsiteX506" fmla="*/ 126114 w 633232"/>
              <a:gd name="connsiteY506" fmla="*/ 295015 h 741414"/>
              <a:gd name="connsiteX507" fmla="*/ 126279 w 633232"/>
              <a:gd name="connsiteY507" fmla="*/ 294651 h 741414"/>
              <a:gd name="connsiteX508" fmla="*/ 260034 w 633232"/>
              <a:gd name="connsiteY508" fmla="*/ 293995 h 741414"/>
              <a:gd name="connsiteX509" fmla="*/ 260034 w 633232"/>
              <a:gd name="connsiteY509" fmla="*/ 293996 h 741414"/>
              <a:gd name="connsiteX510" fmla="*/ 261476 w 633232"/>
              <a:gd name="connsiteY510" fmla="*/ 295438 h 741414"/>
              <a:gd name="connsiteX511" fmla="*/ 261476 w 633232"/>
              <a:gd name="connsiteY511" fmla="*/ 295438 h 741414"/>
              <a:gd name="connsiteX512" fmla="*/ 320824 w 633232"/>
              <a:gd name="connsiteY512" fmla="*/ 292944 h 741414"/>
              <a:gd name="connsiteX513" fmla="*/ 320223 w 633232"/>
              <a:gd name="connsiteY513" fmla="*/ 293995 h 741414"/>
              <a:gd name="connsiteX514" fmla="*/ 320223 w 633232"/>
              <a:gd name="connsiteY514" fmla="*/ 293996 h 741414"/>
              <a:gd name="connsiteX515" fmla="*/ 321927 w 633232"/>
              <a:gd name="connsiteY515" fmla="*/ 290062 h 741414"/>
              <a:gd name="connsiteX516" fmla="*/ 321790 w 633232"/>
              <a:gd name="connsiteY516" fmla="*/ 290501 h 741414"/>
              <a:gd name="connsiteX517" fmla="*/ 321927 w 633232"/>
              <a:gd name="connsiteY517" fmla="*/ 290062 h 741414"/>
              <a:gd name="connsiteX518" fmla="*/ 259865 w 633232"/>
              <a:gd name="connsiteY518" fmla="*/ 287379 h 741414"/>
              <a:gd name="connsiteX519" fmla="*/ 259509 w 633232"/>
              <a:gd name="connsiteY519" fmla="*/ 288357 h 741414"/>
              <a:gd name="connsiteX520" fmla="*/ 258591 w 633232"/>
              <a:gd name="connsiteY520" fmla="*/ 289012 h 741414"/>
              <a:gd name="connsiteX521" fmla="*/ 258198 w 633232"/>
              <a:gd name="connsiteY521" fmla="*/ 290455 h 741414"/>
              <a:gd name="connsiteX522" fmla="*/ 260296 w 633232"/>
              <a:gd name="connsiteY522" fmla="*/ 293602 h 741414"/>
              <a:gd name="connsiteX523" fmla="*/ 260200 w 633232"/>
              <a:gd name="connsiteY523" fmla="*/ 293746 h 741414"/>
              <a:gd name="connsiteX524" fmla="*/ 260296 w 633232"/>
              <a:gd name="connsiteY524" fmla="*/ 293602 h 741414"/>
              <a:gd name="connsiteX525" fmla="*/ 258198 w 633232"/>
              <a:gd name="connsiteY525" fmla="*/ 290455 h 741414"/>
              <a:gd name="connsiteX526" fmla="*/ 258591 w 633232"/>
              <a:gd name="connsiteY526" fmla="*/ 289012 h 741414"/>
              <a:gd name="connsiteX527" fmla="*/ 259509 w 633232"/>
              <a:gd name="connsiteY527" fmla="*/ 288357 h 741414"/>
              <a:gd name="connsiteX528" fmla="*/ 326648 w 633232"/>
              <a:gd name="connsiteY528" fmla="*/ 287177 h 741414"/>
              <a:gd name="connsiteX529" fmla="*/ 326648 w 633232"/>
              <a:gd name="connsiteY529" fmla="*/ 287177 h 741414"/>
              <a:gd name="connsiteX530" fmla="*/ 327304 w 633232"/>
              <a:gd name="connsiteY530" fmla="*/ 287570 h 741414"/>
              <a:gd name="connsiteX531" fmla="*/ 327304 w 633232"/>
              <a:gd name="connsiteY531" fmla="*/ 287570 h 741414"/>
              <a:gd name="connsiteX532" fmla="*/ 322452 w 633232"/>
              <a:gd name="connsiteY532" fmla="*/ 287177 h 741414"/>
              <a:gd name="connsiteX533" fmla="*/ 322452 w 633232"/>
              <a:gd name="connsiteY533" fmla="*/ 287177 h 741414"/>
              <a:gd name="connsiteX534" fmla="*/ 324550 w 633232"/>
              <a:gd name="connsiteY534" fmla="*/ 288357 h 741414"/>
              <a:gd name="connsiteX535" fmla="*/ 324550 w 633232"/>
              <a:gd name="connsiteY535" fmla="*/ 288357 h 741414"/>
              <a:gd name="connsiteX536" fmla="*/ 327566 w 633232"/>
              <a:gd name="connsiteY536" fmla="*/ 286914 h 741414"/>
              <a:gd name="connsiteX537" fmla="*/ 327468 w 633232"/>
              <a:gd name="connsiteY537" fmla="*/ 287160 h 741414"/>
              <a:gd name="connsiteX538" fmla="*/ 327566 w 633232"/>
              <a:gd name="connsiteY538" fmla="*/ 286915 h 741414"/>
              <a:gd name="connsiteX539" fmla="*/ 328746 w 633232"/>
              <a:gd name="connsiteY539" fmla="*/ 287177 h 741414"/>
              <a:gd name="connsiteX540" fmla="*/ 328746 w 633232"/>
              <a:gd name="connsiteY540" fmla="*/ 287177 h 741414"/>
              <a:gd name="connsiteX541" fmla="*/ 258591 w 633232"/>
              <a:gd name="connsiteY541" fmla="*/ 285734 h 741414"/>
              <a:gd name="connsiteX542" fmla="*/ 258591 w 633232"/>
              <a:gd name="connsiteY542" fmla="*/ 285734 h 741414"/>
              <a:gd name="connsiteX543" fmla="*/ 260034 w 633232"/>
              <a:gd name="connsiteY543" fmla="*/ 286915 h 741414"/>
              <a:gd name="connsiteX544" fmla="*/ 260034 w 633232"/>
              <a:gd name="connsiteY544" fmla="*/ 286914 h 741414"/>
              <a:gd name="connsiteX545" fmla="*/ 332549 w 633232"/>
              <a:gd name="connsiteY545" fmla="*/ 281931 h 741414"/>
              <a:gd name="connsiteX546" fmla="*/ 332549 w 633232"/>
              <a:gd name="connsiteY546" fmla="*/ 281931 h 741414"/>
              <a:gd name="connsiteX547" fmla="*/ 333991 w 633232"/>
              <a:gd name="connsiteY547" fmla="*/ 282981 h 741414"/>
              <a:gd name="connsiteX548" fmla="*/ 333991 w 633232"/>
              <a:gd name="connsiteY548" fmla="*/ 284161 h 741414"/>
              <a:gd name="connsiteX549" fmla="*/ 333336 w 633232"/>
              <a:gd name="connsiteY549" fmla="*/ 284423 h 741414"/>
              <a:gd name="connsiteX550" fmla="*/ 332549 w 633232"/>
              <a:gd name="connsiteY550" fmla="*/ 285734 h 741414"/>
              <a:gd name="connsiteX551" fmla="*/ 333729 w 633232"/>
              <a:gd name="connsiteY551" fmla="*/ 286128 h 741414"/>
              <a:gd name="connsiteX552" fmla="*/ 333729 w 633232"/>
              <a:gd name="connsiteY552" fmla="*/ 286128 h 741414"/>
              <a:gd name="connsiteX553" fmla="*/ 332549 w 633232"/>
              <a:gd name="connsiteY553" fmla="*/ 285734 h 741414"/>
              <a:gd name="connsiteX554" fmla="*/ 333336 w 633232"/>
              <a:gd name="connsiteY554" fmla="*/ 284423 h 741414"/>
              <a:gd name="connsiteX555" fmla="*/ 333991 w 633232"/>
              <a:gd name="connsiteY555" fmla="*/ 284161 h 741414"/>
              <a:gd name="connsiteX556" fmla="*/ 333991 w 633232"/>
              <a:gd name="connsiteY556" fmla="*/ 282981 h 741414"/>
              <a:gd name="connsiteX557" fmla="*/ 179187 w 633232"/>
              <a:gd name="connsiteY557" fmla="*/ 279339 h 741414"/>
              <a:gd name="connsiteX558" fmla="*/ 179781 w 633232"/>
              <a:gd name="connsiteY558" fmla="*/ 279833 h 741414"/>
              <a:gd name="connsiteX559" fmla="*/ 180075 w 633232"/>
              <a:gd name="connsiteY559" fmla="*/ 280030 h 741414"/>
              <a:gd name="connsiteX560" fmla="*/ 179781 w 633232"/>
              <a:gd name="connsiteY560" fmla="*/ 279833 h 741414"/>
              <a:gd name="connsiteX561" fmla="*/ 178338 w 633232"/>
              <a:gd name="connsiteY561" fmla="*/ 277342 h 741414"/>
              <a:gd name="connsiteX562" fmla="*/ 175454 w 633232"/>
              <a:gd name="connsiteY562" fmla="*/ 278391 h 741414"/>
              <a:gd name="connsiteX563" fmla="*/ 175454 w 633232"/>
              <a:gd name="connsiteY563" fmla="*/ 278391 h 741414"/>
              <a:gd name="connsiteX564" fmla="*/ 178338 w 633232"/>
              <a:gd name="connsiteY564" fmla="*/ 277342 h 741414"/>
              <a:gd name="connsiteX565" fmla="*/ 136015 w 633232"/>
              <a:gd name="connsiteY565" fmla="*/ 276782 h 741414"/>
              <a:gd name="connsiteX566" fmla="*/ 136114 w 633232"/>
              <a:gd name="connsiteY566" fmla="*/ 277080 h 741414"/>
              <a:gd name="connsiteX567" fmla="*/ 136114 w 633232"/>
              <a:gd name="connsiteY567" fmla="*/ 278784 h 741414"/>
              <a:gd name="connsiteX568" fmla="*/ 136901 w 633232"/>
              <a:gd name="connsiteY568" fmla="*/ 279833 h 741414"/>
              <a:gd name="connsiteX569" fmla="*/ 135458 w 633232"/>
              <a:gd name="connsiteY569" fmla="*/ 281538 h 741414"/>
              <a:gd name="connsiteX570" fmla="*/ 135458 w 633232"/>
              <a:gd name="connsiteY570" fmla="*/ 281931 h 741414"/>
              <a:gd name="connsiteX571" fmla="*/ 135065 w 633232"/>
              <a:gd name="connsiteY571" fmla="*/ 282718 h 741414"/>
              <a:gd name="connsiteX572" fmla="*/ 134803 w 633232"/>
              <a:gd name="connsiteY572" fmla="*/ 284161 h 741414"/>
              <a:gd name="connsiteX573" fmla="*/ 134016 w 633232"/>
              <a:gd name="connsiteY573" fmla="*/ 284816 h 741414"/>
              <a:gd name="connsiteX574" fmla="*/ 133360 w 633232"/>
              <a:gd name="connsiteY574" fmla="*/ 285079 h 741414"/>
              <a:gd name="connsiteX575" fmla="*/ 132967 w 633232"/>
              <a:gd name="connsiteY575" fmla="*/ 286128 h 741414"/>
              <a:gd name="connsiteX576" fmla="*/ 133360 w 633232"/>
              <a:gd name="connsiteY576" fmla="*/ 286521 h 741414"/>
              <a:gd name="connsiteX577" fmla="*/ 131918 w 633232"/>
              <a:gd name="connsiteY577" fmla="*/ 287570 h 741414"/>
              <a:gd name="connsiteX578" fmla="*/ 130738 w 633232"/>
              <a:gd name="connsiteY578" fmla="*/ 289275 h 741414"/>
              <a:gd name="connsiteX579" fmla="*/ 128639 w 633232"/>
              <a:gd name="connsiteY579" fmla="*/ 290455 h 741414"/>
              <a:gd name="connsiteX580" fmla="*/ 126935 w 633232"/>
              <a:gd name="connsiteY580" fmla="*/ 292553 h 741414"/>
              <a:gd name="connsiteX581" fmla="*/ 126935 w 633232"/>
              <a:gd name="connsiteY581" fmla="*/ 292815 h 741414"/>
              <a:gd name="connsiteX582" fmla="*/ 126636 w 633232"/>
              <a:gd name="connsiteY582" fmla="*/ 293353 h 741414"/>
              <a:gd name="connsiteX583" fmla="*/ 126935 w 633232"/>
              <a:gd name="connsiteY583" fmla="*/ 292815 h 741414"/>
              <a:gd name="connsiteX584" fmla="*/ 126935 w 633232"/>
              <a:gd name="connsiteY584" fmla="*/ 292553 h 741414"/>
              <a:gd name="connsiteX585" fmla="*/ 128639 w 633232"/>
              <a:gd name="connsiteY585" fmla="*/ 290455 h 741414"/>
              <a:gd name="connsiteX586" fmla="*/ 130738 w 633232"/>
              <a:gd name="connsiteY586" fmla="*/ 289275 h 741414"/>
              <a:gd name="connsiteX587" fmla="*/ 131918 w 633232"/>
              <a:gd name="connsiteY587" fmla="*/ 287570 h 741414"/>
              <a:gd name="connsiteX588" fmla="*/ 133360 w 633232"/>
              <a:gd name="connsiteY588" fmla="*/ 286521 h 741414"/>
              <a:gd name="connsiteX589" fmla="*/ 132967 w 633232"/>
              <a:gd name="connsiteY589" fmla="*/ 286128 h 741414"/>
              <a:gd name="connsiteX590" fmla="*/ 133360 w 633232"/>
              <a:gd name="connsiteY590" fmla="*/ 285079 h 741414"/>
              <a:gd name="connsiteX591" fmla="*/ 134016 w 633232"/>
              <a:gd name="connsiteY591" fmla="*/ 284816 h 741414"/>
              <a:gd name="connsiteX592" fmla="*/ 134803 w 633232"/>
              <a:gd name="connsiteY592" fmla="*/ 284161 h 741414"/>
              <a:gd name="connsiteX593" fmla="*/ 135065 w 633232"/>
              <a:gd name="connsiteY593" fmla="*/ 282718 h 741414"/>
              <a:gd name="connsiteX594" fmla="*/ 135458 w 633232"/>
              <a:gd name="connsiteY594" fmla="*/ 281931 h 741414"/>
              <a:gd name="connsiteX595" fmla="*/ 135458 w 633232"/>
              <a:gd name="connsiteY595" fmla="*/ 281538 h 741414"/>
              <a:gd name="connsiteX596" fmla="*/ 136901 w 633232"/>
              <a:gd name="connsiteY596" fmla="*/ 279833 h 741414"/>
              <a:gd name="connsiteX597" fmla="*/ 136114 w 633232"/>
              <a:gd name="connsiteY597" fmla="*/ 278784 h 741414"/>
              <a:gd name="connsiteX598" fmla="*/ 136114 w 633232"/>
              <a:gd name="connsiteY598" fmla="*/ 277080 h 741414"/>
              <a:gd name="connsiteX599" fmla="*/ 340745 w 633232"/>
              <a:gd name="connsiteY599" fmla="*/ 276490 h 741414"/>
              <a:gd name="connsiteX600" fmla="*/ 341072 w 633232"/>
              <a:gd name="connsiteY600" fmla="*/ 277080 h 741414"/>
              <a:gd name="connsiteX601" fmla="*/ 338712 w 633232"/>
              <a:gd name="connsiteY601" fmla="*/ 277997 h 741414"/>
              <a:gd name="connsiteX602" fmla="*/ 338712 w 633232"/>
              <a:gd name="connsiteY602" fmla="*/ 277998 h 741414"/>
              <a:gd name="connsiteX603" fmla="*/ 341073 w 633232"/>
              <a:gd name="connsiteY603" fmla="*/ 277080 h 741414"/>
              <a:gd name="connsiteX604" fmla="*/ 262787 w 633232"/>
              <a:gd name="connsiteY604" fmla="*/ 275899 h 741414"/>
              <a:gd name="connsiteX605" fmla="*/ 260034 w 633232"/>
              <a:gd name="connsiteY605" fmla="*/ 276555 h 741414"/>
              <a:gd name="connsiteX606" fmla="*/ 257804 w 633232"/>
              <a:gd name="connsiteY606" fmla="*/ 278391 h 741414"/>
              <a:gd name="connsiteX607" fmla="*/ 258198 w 633232"/>
              <a:gd name="connsiteY607" fmla="*/ 280096 h 741414"/>
              <a:gd name="connsiteX608" fmla="*/ 257804 w 633232"/>
              <a:gd name="connsiteY608" fmla="*/ 281276 h 741414"/>
              <a:gd name="connsiteX609" fmla="*/ 257804 w 633232"/>
              <a:gd name="connsiteY609" fmla="*/ 281931 h 741414"/>
              <a:gd name="connsiteX610" fmla="*/ 258853 w 633232"/>
              <a:gd name="connsiteY610" fmla="*/ 282718 h 741414"/>
              <a:gd name="connsiteX611" fmla="*/ 258591 w 633232"/>
              <a:gd name="connsiteY611" fmla="*/ 283636 h 741414"/>
              <a:gd name="connsiteX612" fmla="*/ 257411 w 633232"/>
              <a:gd name="connsiteY612" fmla="*/ 284161 h 741414"/>
              <a:gd name="connsiteX613" fmla="*/ 256755 w 633232"/>
              <a:gd name="connsiteY613" fmla="*/ 285079 h 741414"/>
              <a:gd name="connsiteX614" fmla="*/ 257149 w 633232"/>
              <a:gd name="connsiteY614" fmla="*/ 285734 h 741414"/>
              <a:gd name="connsiteX615" fmla="*/ 257411 w 633232"/>
              <a:gd name="connsiteY615" fmla="*/ 286128 h 741414"/>
              <a:gd name="connsiteX616" fmla="*/ 257411 w 633232"/>
              <a:gd name="connsiteY616" fmla="*/ 286128 h 741414"/>
              <a:gd name="connsiteX617" fmla="*/ 257149 w 633232"/>
              <a:gd name="connsiteY617" fmla="*/ 285734 h 741414"/>
              <a:gd name="connsiteX618" fmla="*/ 256755 w 633232"/>
              <a:gd name="connsiteY618" fmla="*/ 285079 h 741414"/>
              <a:gd name="connsiteX619" fmla="*/ 257411 w 633232"/>
              <a:gd name="connsiteY619" fmla="*/ 284161 h 741414"/>
              <a:gd name="connsiteX620" fmla="*/ 258591 w 633232"/>
              <a:gd name="connsiteY620" fmla="*/ 283636 h 741414"/>
              <a:gd name="connsiteX621" fmla="*/ 258853 w 633232"/>
              <a:gd name="connsiteY621" fmla="*/ 282718 h 741414"/>
              <a:gd name="connsiteX622" fmla="*/ 257804 w 633232"/>
              <a:gd name="connsiteY622" fmla="*/ 281931 h 741414"/>
              <a:gd name="connsiteX623" fmla="*/ 257804 w 633232"/>
              <a:gd name="connsiteY623" fmla="*/ 281276 h 741414"/>
              <a:gd name="connsiteX624" fmla="*/ 258198 w 633232"/>
              <a:gd name="connsiteY624" fmla="*/ 280096 h 741414"/>
              <a:gd name="connsiteX625" fmla="*/ 257804 w 633232"/>
              <a:gd name="connsiteY625" fmla="*/ 278391 h 741414"/>
              <a:gd name="connsiteX626" fmla="*/ 260034 w 633232"/>
              <a:gd name="connsiteY626" fmla="*/ 276555 h 741414"/>
              <a:gd name="connsiteX627" fmla="*/ 262787 w 633232"/>
              <a:gd name="connsiteY627" fmla="*/ 275899 h 741414"/>
              <a:gd name="connsiteX628" fmla="*/ 342122 w 633232"/>
              <a:gd name="connsiteY628" fmla="*/ 275113 h 741414"/>
              <a:gd name="connsiteX629" fmla="*/ 342122 w 633232"/>
              <a:gd name="connsiteY629" fmla="*/ 275113 h 741414"/>
              <a:gd name="connsiteX630" fmla="*/ 342908 w 633232"/>
              <a:gd name="connsiteY630" fmla="*/ 275637 h 741414"/>
              <a:gd name="connsiteX631" fmla="*/ 342908 w 633232"/>
              <a:gd name="connsiteY631" fmla="*/ 275637 h 741414"/>
              <a:gd name="connsiteX632" fmla="*/ 268033 w 633232"/>
              <a:gd name="connsiteY632" fmla="*/ 274195 h 741414"/>
              <a:gd name="connsiteX633" fmla="*/ 267770 w 633232"/>
              <a:gd name="connsiteY633" fmla="*/ 275113 h 741414"/>
              <a:gd name="connsiteX634" fmla="*/ 267115 w 633232"/>
              <a:gd name="connsiteY634" fmla="*/ 275637 h 741414"/>
              <a:gd name="connsiteX635" fmla="*/ 267115 w 633232"/>
              <a:gd name="connsiteY635" fmla="*/ 275899 h 741414"/>
              <a:gd name="connsiteX636" fmla="*/ 263574 w 633232"/>
              <a:gd name="connsiteY636" fmla="*/ 277342 h 741414"/>
              <a:gd name="connsiteX637" fmla="*/ 263574 w 633232"/>
              <a:gd name="connsiteY637" fmla="*/ 277342 h 741414"/>
              <a:gd name="connsiteX638" fmla="*/ 267115 w 633232"/>
              <a:gd name="connsiteY638" fmla="*/ 275899 h 741414"/>
              <a:gd name="connsiteX639" fmla="*/ 267115 w 633232"/>
              <a:gd name="connsiteY639" fmla="*/ 275637 h 741414"/>
              <a:gd name="connsiteX640" fmla="*/ 267770 w 633232"/>
              <a:gd name="connsiteY640" fmla="*/ 275113 h 741414"/>
              <a:gd name="connsiteX641" fmla="*/ 268033 w 633232"/>
              <a:gd name="connsiteY641" fmla="*/ 274195 h 741414"/>
              <a:gd name="connsiteX642" fmla="*/ 269888 w 633232"/>
              <a:gd name="connsiteY642" fmla="*/ 273009 h 741414"/>
              <a:gd name="connsiteX643" fmla="*/ 271966 w 633232"/>
              <a:gd name="connsiteY643" fmla="*/ 273801 h 741414"/>
              <a:gd name="connsiteX644" fmla="*/ 271966 w 633232"/>
              <a:gd name="connsiteY644" fmla="*/ 273801 h 741414"/>
              <a:gd name="connsiteX645" fmla="*/ 269213 w 633232"/>
              <a:gd name="connsiteY645" fmla="*/ 272752 h 741414"/>
              <a:gd name="connsiteX646" fmla="*/ 268819 w 633232"/>
              <a:gd name="connsiteY646" fmla="*/ 274195 h 741414"/>
              <a:gd name="connsiteX647" fmla="*/ 268819 w 633232"/>
              <a:gd name="connsiteY647" fmla="*/ 274195 h 741414"/>
              <a:gd name="connsiteX648" fmla="*/ 269213 w 633232"/>
              <a:gd name="connsiteY648" fmla="*/ 272752 h 741414"/>
              <a:gd name="connsiteX649" fmla="*/ 272260 w 633232"/>
              <a:gd name="connsiteY649" fmla="*/ 272653 h 741414"/>
              <a:gd name="connsiteX650" fmla="*/ 272360 w 633232"/>
              <a:gd name="connsiteY650" fmla="*/ 272752 h 741414"/>
              <a:gd name="connsiteX651" fmla="*/ 272260 w 633232"/>
              <a:gd name="connsiteY651" fmla="*/ 273017 h 741414"/>
              <a:gd name="connsiteX652" fmla="*/ 272360 w 633232"/>
              <a:gd name="connsiteY652" fmla="*/ 272752 h 741414"/>
              <a:gd name="connsiteX653" fmla="*/ 344351 w 633232"/>
              <a:gd name="connsiteY653" fmla="*/ 271703 h 741414"/>
              <a:gd name="connsiteX654" fmla="*/ 342908 w 633232"/>
              <a:gd name="connsiteY654" fmla="*/ 272097 h 741414"/>
              <a:gd name="connsiteX655" fmla="*/ 342908 w 633232"/>
              <a:gd name="connsiteY655" fmla="*/ 272097 h 741414"/>
              <a:gd name="connsiteX656" fmla="*/ 344351 w 633232"/>
              <a:gd name="connsiteY656" fmla="*/ 271703 h 741414"/>
              <a:gd name="connsiteX657" fmla="*/ 270655 w 633232"/>
              <a:gd name="connsiteY657" fmla="*/ 270917 h 741414"/>
              <a:gd name="connsiteX658" fmla="*/ 270756 w 633232"/>
              <a:gd name="connsiteY658" fmla="*/ 271373 h 741414"/>
              <a:gd name="connsiteX659" fmla="*/ 270655 w 633232"/>
              <a:gd name="connsiteY659" fmla="*/ 270917 h 741414"/>
              <a:gd name="connsiteX660" fmla="*/ 270655 w 633232"/>
              <a:gd name="connsiteY660" fmla="*/ 269999 h 741414"/>
              <a:gd name="connsiteX661" fmla="*/ 270795 w 633232"/>
              <a:gd name="connsiteY661" fmla="*/ 270490 h 741414"/>
              <a:gd name="connsiteX662" fmla="*/ 270655 w 633232"/>
              <a:gd name="connsiteY662" fmla="*/ 269999 h 741414"/>
              <a:gd name="connsiteX663" fmla="*/ 344088 w 633232"/>
              <a:gd name="connsiteY663" fmla="*/ 267769 h 741414"/>
              <a:gd name="connsiteX664" fmla="*/ 344220 w 633232"/>
              <a:gd name="connsiteY664" fmla="*/ 268491 h 741414"/>
              <a:gd name="connsiteX665" fmla="*/ 344089 w 633232"/>
              <a:gd name="connsiteY665" fmla="*/ 267769 h 741414"/>
              <a:gd name="connsiteX666" fmla="*/ 182428 w 633232"/>
              <a:gd name="connsiteY666" fmla="*/ 266829 h 741414"/>
              <a:gd name="connsiteX667" fmla="*/ 179781 w 633232"/>
              <a:gd name="connsiteY667" fmla="*/ 270261 h 741414"/>
              <a:gd name="connsiteX668" fmla="*/ 176515 w 633232"/>
              <a:gd name="connsiteY668" fmla="*/ 275902 h 741414"/>
              <a:gd name="connsiteX669" fmla="*/ 179781 w 633232"/>
              <a:gd name="connsiteY669" fmla="*/ 270261 h 741414"/>
              <a:gd name="connsiteX670" fmla="*/ 346449 w 633232"/>
              <a:gd name="connsiteY670" fmla="*/ 266720 h 741414"/>
              <a:gd name="connsiteX671" fmla="*/ 346449 w 633232"/>
              <a:gd name="connsiteY671" fmla="*/ 266720 h 741414"/>
              <a:gd name="connsiteX672" fmla="*/ 346842 w 633232"/>
              <a:gd name="connsiteY672" fmla="*/ 267114 h 741414"/>
              <a:gd name="connsiteX673" fmla="*/ 346842 w 633232"/>
              <a:gd name="connsiteY673" fmla="*/ 267114 h 741414"/>
              <a:gd name="connsiteX674" fmla="*/ 347695 w 633232"/>
              <a:gd name="connsiteY674" fmla="*/ 265999 h 741414"/>
              <a:gd name="connsiteX675" fmla="*/ 347104 w 633232"/>
              <a:gd name="connsiteY675" fmla="*/ 266327 h 741414"/>
              <a:gd name="connsiteX676" fmla="*/ 347104 w 633232"/>
              <a:gd name="connsiteY676" fmla="*/ 266720 h 741414"/>
              <a:gd name="connsiteX677" fmla="*/ 346973 w 633232"/>
              <a:gd name="connsiteY677" fmla="*/ 266917 h 741414"/>
              <a:gd name="connsiteX678" fmla="*/ 347105 w 633232"/>
              <a:gd name="connsiteY678" fmla="*/ 266720 h 741414"/>
              <a:gd name="connsiteX679" fmla="*/ 347105 w 633232"/>
              <a:gd name="connsiteY679" fmla="*/ 266327 h 741414"/>
              <a:gd name="connsiteX680" fmla="*/ 185419 w 633232"/>
              <a:gd name="connsiteY680" fmla="*/ 265671 h 741414"/>
              <a:gd name="connsiteX681" fmla="*/ 186862 w 633232"/>
              <a:gd name="connsiteY681" fmla="*/ 265933 h 741414"/>
              <a:gd name="connsiteX682" fmla="*/ 186862 w 633232"/>
              <a:gd name="connsiteY682" fmla="*/ 265933 h 741414"/>
              <a:gd name="connsiteX683" fmla="*/ 185420 w 633232"/>
              <a:gd name="connsiteY683" fmla="*/ 265671 h 741414"/>
              <a:gd name="connsiteX684" fmla="*/ 143305 w 633232"/>
              <a:gd name="connsiteY684" fmla="*/ 265275 h 741414"/>
              <a:gd name="connsiteX685" fmla="*/ 142933 w 633232"/>
              <a:gd name="connsiteY685" fmla="*/ 265933 h 741414"/>
              <a:gd name="connsiteX686" fmla="*/ 142539 w 633232"/>
              <a:gd name="connsiteY686" fmla="*/ 269474 h 741414"/>
              <a:gd name="connsiteX687" fmla="*/ 140441 w 633232"/>
              <a:gd name="connsiteY687" fmla="*/ 271703 h 741414"/>
              <a:gd name="connsiteX688" fmla="*/ 138999 w 633232"/>
              <a:gd name="connsiteY688" fmla="*/ 272752 h 741414"/>
              <a:gd name="connsiteX689" fmla="*/ 138477 w 633232"/>
              <a:gd name="connsiteY689" fmla="*/ 273275 h 741414"/>
              <a:gd name="connsiteX690" fmla="*/ 138999 w 633232"/>
              <a:gd name="connsiteY690" fmla="*/ 272752 h 741414"/>
              <a:gd name="connsiteX691" fmla="*/ 140441 w 633232"/>
              <a:gd name="connsiteY691" fmla="*/ 271703 h 741414"/>
              <a:gd name="connsiteX692" fmla="*/ 142539 w 633232"/>
              <a:gd name="connsiteY692" fmla="*/ 269474 h 741414"/>
              <a:gd name="connsiteX693" fmla="*/ 142933 w 633232"/>
              <a:gd name="connsiteY693" fmla="*/ 265933 h 741414"/>
              <a:gd name="connsiteX694" fmla="*/ 270262 w 633232"/>
              <a:gd name="connsiteY694" fmla="*/ 264622 h 741414"/>
              <a:gd name="connsiteX695" fmla="*/ 270262 w 633232"/>
              <a:gd name="connsiteY695" fmla="*/ 265671 h 741414"/>
              <a:gd name="connsiteX696" fmla="*/ 270262 w 633232"/>
              <a:gd name="connsiteY696" fmla="*/ 267769 h 741414"/>
              <a:gd name="connsiteX697" fmla="*/ 270490 w 633232"/>
              <a:gd name="connsiteY697" fmla="*/ 268545 h 741414"/>
              <a:gd name="connsiteX698" fmla="*/ 270262 w 633232"/>
              <a:gd name="connsiteY698" fmla="*/ 267769 h 741414"/>
              <a:gd name="connsiteX699" fmla="*/ 270262 w 633232"/>
              <a:gd name="connsiteY699" fmla="*/ 265671 h 741414"/>
              <a:gd name="connsiteX700" fmla="*/ 270262 w 633232"/>
              <a:gd name="connsiteY700" fmla="*/ 264622 h 741414"/>
              <a:gd name="connsiteX701" fmla="*/ 269475 w 633232"/>
              <a:gd name="connsiteY701" fmla="*/ 263573 h 741414"/>
              <a:gd name="connsiteX702" fmla="*/ 269475 w 633232"/>
              <a:gd name="connsiteY702" fmla="*/ 263835 h 741414"/>
              <a:gd name="connsiteX703" fmla="*/ 269868 w 633232"/>
              <a:gd name="connsiteY703" fmla="*/ 264622 h 741414"/>
              <a:gd name="connsiteX704" fmla="*/ 269868 w 633232"/>
              <a:gd name="connsiteY704" fmla="*/ 264622 h 741414"/>
              <a:gd name="connsiteX705" fmla="*/ 269475 w 633232"/>
              <a:gd name="connsiteY705" fmla="*/ 263835 h 741414"/>
              <a:gd name="connsiteX706" fmla="*/ 269475 w 633232"/>
              <a:gd name="connsiteY706" fmla="*/ 263573 h 741414"/>
              <a:gd name="connsiteX707" fmla="*/ 270423 w 633232"/>
              <a:gd name="connsiteY707" fmla="*/ 263477 h 741414"/>
              <a:gd name="connsiteX708" fmla="*/ 270262 w 633232"/>
              <a:gd name="connsiteY708" fmla="*/ 263573 h 741414"/>
              <a:gd name="connsiteX709" fmla="*/ 270262 w 633232"/>
              <a:gd name="connsiteY709" fmla="*/ 263573 h 741414"/>
              <a:gd name="connsiteX710" fmla="*/ 349989 w 633232"/>
              <a:gd name="connsiteY710" fmla="*/ 262917 h 741414"/>
              <a:gd name="connsiteX711" fmla="*/ 349401 w 633232"/>
              <a:gd name="connsiteY711" fmla="*/ 263432 h 741414"/>
              <a:gd name="connsiteX712" fmla="*/ 349989 w 633232"/>
              <a:gd name="connsiteY712" fmla="*/ 262918 h 741414"/>
              <a:gd name="connsiteX713" fmla="*/ 350383 w 633232"/>
              <a:gd name="connsiteY713" fmla="*/ 263573 h 741414"/>
              <a:gd name="connsiteX714" fmla="*/ 351432 w 633232"/>
              <a:gd name="connsiteY714" fmla="*/ 264229 h 741414"/>
              <a:gd name="connsiteX715" fmla="*/ 352087 w 633232"/>
              <a:gd name="connsiteY715" fmla="*/ 264622 h 741414"/>
              <a:gd name="connsiteX716" fmla="*/ 352087 w 633232"/>
              <a:gd name="connsiteY716" fmla="*/ 264622 h 741414"/>
              <a:gd name="connsiteX717" fmla="*/ 351432 w 633232"/>
              <a:gd name="connsiteY717" fmla="*/ 264229 h 741414"/>
              <a:gd name="connsiteX718" fmla="*/ 350383 w 633232"/>
              <a:gd name="connsiteY718" fmla="*/ 263573 h 741414"/>
              <a:gd name="connsiteX719" fmla="*/ 284293 w 633232"/>
              <a:gd name="connsiteY719" fmla="*/ 262393 h 741414"/>
              <a:gd name="connsiteX720" fmla="*/ 284293 w 633232"/>
              <a:gd name="connsiteY720" fmla="*/ 262917 h 741414"/>
              <a:gd name="connsiteX721" fmla="*/ 284293 w 633232"/>
              <a:gd name="connsiteY721" fmla="*/ 262917 h 741414"/>
              <a:gd name="connsiteX722" fmla="*/ 284293 w 633232"/>
              <a:gd name="connsiteY722" fmla="*/ 262393 h 741414"/>
              <a:gd name="connsiteX723" fmla="*/ 281932 w 633232"/>
              <a:gd name="connsiteY723" fmla="*/ 262393 h 741414"/>
              <a:gd name="connsiteX724" fmla="*/ 278654 w 633232"/>
              <a:gd name="connsiteY724" fmla="*/ 263180 h 741414"/>
              <a:gd name="connsiteX725" fmla="*/ 278491 w 633232"/>
              <a:gd name="connsiteY725" fmla="*/ 263342 h 741414"/>
              <a:gd name="connsiteX726" fmla="*/ 278654 w 633232"/>
              <a:gd name="connsiteY726" fmla="*/ 263180 h 741414"/>
              <a:gd name="connsiteX727" fmla="*/ 281932 w 633232"/>
              <a:gd name="connsiteY727" fmla="*/ 262393 h 741414"/>
              <a:gd name="connsiteX728" fmla="*/ 276419 w 633232"/>
              <a:gd name="connsiteY728" fmla="*/ 262257 h 741414"/>
              <a:gd name="connsiteX729" fmla="*/ 277998 w 633232"/>
              <a:gd name="connsiteY729" fmla="*/ 263835 h 741414"/>
              <a:gd name="connsiteX730" fmla="*/ 277998 w 633232"/>
              <a:gd name="connsiteY730" fmla="*/ 263835 h 741414"/>
              <a:gd name="connsiteX731" fmla="*/ 274196 w 633232"/>
              <a:gd name="connsiteY731" fmla="*/ 261475 h 741414"/>
              <a:gd name="connsiteX732" fmla="*/ 271573 w 633232"/>
              <a:gd name="connsiteY732" fmla="*/ 263180 h 741414"/>
              <a:gd name="connsiteX733" fmla="*/ 271573 w 633232"/>
              <a:gd name="connsiteY733" fmla="*/ 263180 h 741414"/>
              <a:gd name="connsiteX734" fmla="*/ 274196 w 633232"/>
              <a:gd name="connsiteY734" fmla="*/ 261475 h 741414"/>
              <a:gd name="connsiteX735" fmla="*/ 144637 w 633232"/>
              <a:gd name="connsiteY735" fmla="*/ 255312 h 741414"/>
              <a:gd name="connsiteX736" fmla="*/ 146080 w 633232"/>
              <a:gd name="connsiteY736" fmla="*/ 258590 h 741414"/>
              <a:gd name="connsiteX737" fmla="*/ 144637 w 633232"/>
              <a:gd name="connsiteY737" fmla="*/ 261737 h 741414"/>
              <a:gd name="connsiteX738" fmla="*/ 144637 w 633232"/>
              <a:gd name="connsiteY738" fmla="*/ 262917 h 741414"/>
              <a:gd name="connsiteX739" fmla="*/ 144637 w 633232"/>
              <a:gd name="connsiteY739" fmla="*/ 262917 h 741414"/>
              <a:gd name="connsiteX740" fmla="*/ 144637 w 633232"/>
              <a:gd name="connsiteY740" fmla="*/ 261737 h 741414"/>
              <a:gd name="connsiteX741" fmla="*/ 146080 w 633232"/>
              <a:gd name="connsiteY741" fmla="*/ 258590 h 741414"/>
              <a:gd name="connsiteX742" fmla="*/ 144637 w 633232"/>
              <a:gd name="connsiteY742" fmla="*/ 255312 h 741414"/>
              <a:gd name="connsiteX743" fmla="*/ 286129 w 633232"/>
              <a:gd name="connsiteY743" fmla="*/ 252820 h 741414"/>
              <a:gd name="connsiteX744" fmla="*/ 285866 w 633232"/>
              <a:gd name="connsiteY744" fmla="*/ 253869 h 741414"/>
              <a:gd name="connsiteX745" fmla="*/ 285866 w 633232"/>
              <a:gd name="connsiteY745" fmla="*/ 256492 h 741414"/>
              <a:gd name="connsiteX746" fmla="*/ 285866 w 633232"/>
              <a:gd name="connsiteY746" fmla="*/ 257279 h 741414"/>
              <a:gd name="connsiteX747" fmla="*/ 286129 w 633232"/>
              <a:gd name="connsiteY747" fmla="*/ 258197 h 741414"/>
              <a:gd name="connsiteX748" fmla="*/ 284817 w 633232"/>
              <a:gd name="connsiteY748" fmla="*/ 258590 h 741414"/>
              <a:gd name="connsiteX749" fmla="*/ 284817 w 633232"/>
              <a:gd name="connsiteY749" fmla="*/ 260033 h 741414"/>
              <a:gd name="connsiteX750" fmla="*/ 285473 w 633232"/>
              <a:gd name="connsiteY750" fmla="*/ 261737 h 741414"/>
              <a:gd name="connsiteX751" fmla="*/ 285211 w 633232"/>
              <a:gd name="connsiteY751" fmla="*/ 262393 h 741414"/>
              <a:gd name="connsiteX752" fmla="*/ 285211 w 633232"/>
              <a:gd name="connsiteY752" fmla="*/ 262917 h 741414"/>
              <a:gd name="connsiteX753" fmla="*/ 285211 w 633232"/>
              <a:gd name="connsiteY753" fmla="*/ 262917 h 741414"/>
              <a:gd name="connsiteX754" fmla="*/ 285211 w 633232"/>
              <a:gd name="connsiteY754" fmla="*/ 262393 h 741414"/>
              <a:gd name="connsiteX755" fmla="*/ 285473 w 633232"/>
              <a:gd name="connsiteY755" fmla="*/ 261737 h 741414"/>
              <a:gd name="connsiteX756" fmla="*/ 284817 w 633232"/>
              <a:gd name="connsiteY756" fmla="*/ 260033 h 741414"/>
              <a:gd name="connsiteX757" fmla="*/ 284817 w 633232"/>
              <a:gd name="connsiteY757" fmla="*/ 258590 h 741414"/>
              <a:gd name="connsiteX758" fmla="*/ 286129 w 633232"/>
              <a:gd name="connsiteY758" fmla="*/ 258197 h 741414"/>
              <a:gd name="connsiteX759" fmla="*/ 285866 w 633232"/>
              <a:gd name="connsiteY759" fmla="*/ 257279 h 741414"/>
              <a:gd name="connsiteX760" fmla="*/ 285866 w 633232"/>
              <a:gd name="connsiteY760" fmla="*/ 256492 h 741414"/>
              <a:gd name="connsiteX761" fmla="*/ 285866 w 633232"/>
              <a:gd name="connsiteY761" fmla="*/ 253869 h 741414"/>
              <a:gd name="connsiteX762" fmla="*/ 286129 w 633232"/>
              <a:gd name="connsiteY762" fmla="*/ 252820 h 741414"/>
              <a:gd name="connsiteX763" fmla="*/ 188697 w 633232"/>
              <a:gd name="connsiteY763" fmla="*/ 252820 h 741414"/>
              <a:gd name="connsiteX764" fmla="*/ 187256 w 633232"/>
              <a:gd name="connsiteY764" fmla="*/ 253607 h 741414"/>
              <a:gd name="connsiteX765" fmla="*/ 187256 w 633232"/>
              <a:gd name="connsiteY765" fmla="*/ 253607 h 741414"/>
              <a:gd name="connsiteX766" fmla="*/ 188697 w 633232"/>
              <a:gd name="connsiteY766" fmla="*/ 252820 h 741414"/>
              <a:gd name="connsiteX767" fmla="*/ 186862 w 633232"/>
              <a:gd name="connsiteY767" fmla="*/ 252165 h 741414"/>
              <a:gd name="connsiteX768" fmla="*/ 185420 w 633232"/>
              <a:gd name="connsiteY768" fmla="*/ 252820 h 741414"/>
              <a:gd name="connsiteX769" fmla="*/ 185420 w 633232"/>
              <a:gd name="connsiteY769" fmla="*/ 252820 h 741414"/>
              <a:gd name="connsiteX770" fmla="*/ 186862 w 633232"/>
              <a:gd name="connsiteY770" fmla="*/ 252165 h 741414"/>
              <a:gd name="connsiteX771" fmla="*/ 184370 w 633232"/>
              <a:gd name="connsiteY771" fmla="*/ 251378 h 741414"/>
              <a:gd name="connsiteX772" fmla="*/ 184370 w 633232"/>
              <a:gd name="connsiteY772" fmla="*/ 252558 h 741414"/>
              <a:gd name="connsiteX773" fmla="*/ 184371 w 633232"/>
              <a:gd name="connsiteY773" fmla="*/ 252558 h 741414"/>
              <a:gd name="connsiteX774" fmla="*/ 184371 w 633232"/>
              <a:gd name="connsiteY774" fmla="*/ 251378 h 741414"/>
              <a:gd name="connsiteX775" fmla="*/ 144375 w 633232"/>
              <a:gd name="connsiteY775" fmla="*/ 251116 h 741414"/>
              <a:gd name="connsiteX776" fmla="*/ 144375 w 633232"/>
              <a:gd name="connsiteY776" fmla="*/ 252820 h 741414"/>
              <a:gd name="connsiteX777" fmla="*/ 144637 w 633232"/>
              <a:gd name="connsiteY777" fmla="*/ 253214 h 741414"/>
              <a:gd name="connsiteX778" fmla="*/ 144375 w 633232"/>
              <a:gd name="connsiteY778" fmla="*/ 255312 h 741414"/>
              <a:gd name="connsiteX779" fmla="*/ 144375 w 633232"/>
              <a:gd name="connsiteY779" fmla="*/ 255312 h 741414"/>
              <a:gd name="connsiteX780" fmla="*/ 144637 w 633232"/>
              <a:gd name="connsiteY780" fmla="*/ 253214 h 741414"/>
              <a:gd name="connsiteX781" fmla="*/ 144375 w 633232"/>
              <a:gd name="connsiteY781" fmla="*/ 252820 h 741414"/>
              <a:gd name="connsiteX782" fmla="*/ 144375 w 633232"/>
              <a:gd name="connsiteY782" fmla="*/ 251116 h 741414"/>
              <a:gd name="connsiteX783" fmla="*/ 288816 w 633232"/>
              <a:gd name="connsiteY783" fmla="*/ 251019 h 741414"/>
              <a:gd name="connsiteX784" fmla="*/ 288751 w 633232"/>
              <a:gd name="connsiteY784" fmla="*/ 251116 h 741414"/>
              <a:gd name="connsiteX785" fmla="*/ 289407 w 633232"/>
              <a:gd name="connsiteY785" fmla="*/ 253214 h 741414"/>
              <a:gd name="connsiteX786" fmla="*/ 288227 w 633232"/>
              <a:gd name="connsiteY786" fmla="*/ 253607 h 741414"/>
              <a:gd name="connsiteX787" fmla="*/ 288227 w 633232"/>
              <a:gd name="connsiteY787" fmla="*/ 253607 h 741414"/>
              <a:gd name="connsiteX788" fmla="*/ 289407 w 633232"/>
              <a:gd name="connsiteY788" fmla="*/ 253214 h 741414"/>
              <a:gd name="connsiteX789" fmla="*/ 288751 w 633232"/>
              <a:gd name="connsiteY789" fmla="*/ 251116 h 741414"/>
              <a:gd name="connsiteX790" fmla="*/ 179518 w 633232"/>
              <a:gd name="connsiteY790" fmla="*/ 249935 h 741414"/>
              <a:gd name="connsiteX791" fmla="*/ 178732 w 633232"/>
              <a:gd name="connsiteY791" fmla="*/ 250460 h 741414"/>
              <a:gd name="connsiteX792" fmla="*/ 178732 w 633232"/>
              <a:gd name="connsiteY792" fmla="*/ 250460 h 741414"/>
              <a:gd name="connsiteX793" fmla="*/ 179518 w 633232"/>
              <a:gd name="connsiteY793" fmla="*/ 249935 h 741414"/>
              <a:gd name="connsiteX794" fmla="*/ 181879 w 633232"/>
              <a:gd name="connsiteY794" fmla="*/ 249673 h 741414"/>
              <a:gd name="connsiteX795" fmla="*/ 180174 w 633232"/>
              <a:gd name="connsiteY795" fmla="*/ 250460 h 741414"/>
              <a:gd name="connsiteX796" fmla="*/ 180175 w 633232"/>
              <a:gd name="connsiteY796" fmla="*/ 250460 h 741414"/>
              <a:gd name="connsiteX797" fmla="*/ 181879 w 633232"/>
              <a:gd name="connsiteY797" fmla="*/ 249673 h 741414"/>
              <a:gd name="connsiteX798" fmla="*/ 337532 w 633232"/>
              <a:gd name="connsiteY798" fmla="*/ 248493 h 741414"/>
              <a:gd name="connsiteX799" fmla="*/ 337532 w 633232"/>
              <a:gd name="connsiteY799" fmla="*/ 249018 h 741414"/>
              <a:gd name="connsiteX800" fmla="*/ 337532 w 633232"/>
              <a:gd name="connsiteY800" fmla="*/ 249673 h 741414"/>
              <a:gd name="connsiteX801" fmla="*/ 337532 w 633232"/>
              <a:gd name="connsiteY801" fmla="*/ 249673 h 741414"/>
              <a:gd name="connsiteX802" fmla="*/ 337532 w 633232"/>
              <a:gd name="connsiteY802" fmla="*/ 249018 h 741414"/>
              <a:gd name="connsiteX803" fmla="*/ 337532 w 633232"/>
              <a:gd name="connsiteY803" fmla="*/ 248493 h 741414"/>
              <a:gd name="connsiteX804" fmla="*/ 177551 w 633232"/>
              <a:gd name="connsiteY804" fmla="*/ 248231 h 741414"/>
              <a:gd name="connsiteX805" fmla="*/ 176896 w 633232"/>
              <a:gd name="connsiteY805" fmla="*/ 248493 h 741414"/>
              <a:gd name="connsiteX806" fmla="*/ 176897 w 633232"/>
              <a:gd name="connsiteY806" fmla="*/ 248493 h 741414"/>
              <a:gd name="connsiteX807" fmla="*/ 177551 w 633232"/>
              <a:gd name="connsiteY807" fmla="*/ 248231 h 741414"/>
              <a:gd name="connsiteX808" fmla="*/ 176633 w 633232"/>
              <a:gd name="connsiteY808" fmla="*/ 248231 h 741414"/>
              <a:gd name="connsiteX809" fmla="*/ 175979 w 633232"/>
              <a:gd name="connsiteY809" fmla="*/ 248493 h 741414"/>
              <a:gd name="connsiteX810" fmla="*/ 175979 w 633232"/>
              <a:gd name="connsiteY810" fmla="*/ 248493 h 741414"/>
              <a:gd name="connsiteX811" fmla="*/ 176633 w 633232"/>
              <a:gd name="connsiteY811" fmla="*/ 248231 h 741414"/>
              <a:gd name="connsiteX812" fmla="*/ 288231 w 633232"/>
              <a:gd name="connsiteY812" fmla="*/ 248092 h 741414"/>
              <a:gd name="connsiteX813" fmla="*/ 287964 w 633232"/>
              <a:gd name="connsiteY813" fmla="*/ 248493 h 741414"/>
              <a:gd name="connsiteX814" fmla="*/ 287964 w 633232"/>
              <a:gd name="connsiteY814" fmla="*/ 249673 h 741414"/>
              <a:gd name="connsiteX815" fmla="*/ 288231 w 633232"/>
              <a:gd name="connsiteY815" fmla="*/ 249940 h 741414"/>
              <a:gd name="connsiteX816" fmla="*/ 287964 w 633232"/>
              <a:gd name="connsiteY816" fmla="*/ 249673 h 741414"/>
              <a:gd name="connsiteX817" fmla="*/ 287964 w 633232"/>
              <a:gd name="connsiteY817" fmla="*/ 248493 h 741414"/>
              <a:gd name="connsiteX818" fmla="*/ 335595 w 633232"/>
              <a:gd name="connsiteY818" fmla="*/ 247934 h 741414"/>
              <a:gd name="connsiteX819" fmla="*/ 336089 w 633232"/>
              <a:gd name="connsiteY819" fmla="*/ 248231 h 741414"/>
              <a:gd name="connsiteX820" fmla="*/ 335893 w 633232"/>
              <a:gd name="connsiteY820" fmla="*/ 248427 h 741414"/>
              <a:gd name="connsiteX821" fmla="*/ 336090 w 633232"/>
              <a:gd name="connsiteY821" fmla="*/ 248231 h 741414"/>
              <a:gd name="connsiteX822" fmla="*/ 335171 w 633232"/>
              <a:gd name="connsiteY822" fmla="*/ 247575 h 741414"/>
              <a:gd name="connsiteX823" fmla="*/ 335171 w 633232"/>
              <a:gd name="connsiteY823" fmla="*/ 247837 h 741414"/>
              <a:gd name="connsiteX824" fmla="*/ 335172 w 633232"/>
              <a:gd name="connsiteY824" fmla="*/ 247837 h 741414"/>
              <a:gd name="connsiteX825" fmla="*/ 335172 w 633232"/>
              <a:gd name="connsiteY825" fmla="*/ 247575 h 741414"/>
              <a:gd name="connsiteX826" fmla="*/ 351301 w 633232"/>
              <a:gd name="connsiteY826" fmla="*/ 247051 h 741414"/>
              <a:gd name="connsiteX827" fmla="*/ 351169 w 633232"/>
              <a:gd name="connsiteY827" fmla="*/ 247575 h 741414"/>
              <a:gd name="connsiteX828" fmla="*/ 351497 w 633232"/>
              <a:gd name="connsiteY828" fmla="*/ 248034 h 741414"/>
              <a:gd name="connsiteX829" fmla="*/ 351170 w 633232"/>
              <a:gd name="connsiteY829" fmla="*/ 247575 h 741414"/>
              <a:gd name="connsiteX830" fmla="*/ 356349 w 633232"/>
              <a:gd name="connsiteY830" fmla="*/ 246527 h 741414"/>
              <a:gd name="connsiteX831" fmla="*/ 355628 w 633232"/>
              <a:gd name="connsiteY831" fmla="*/ 246920 h 741414"/>
              <a:gd name="connsiteX832" fmla="*/ 355628 w 633232"/>
              <a:gd name="connsiteY832" fmla="*/ 246920 h 741414"/>
              <a:gd name="connsiteX833" fmla="*/ 355366 w 633232"/>
              <a:gd name="connsiteY833" fmla="*/ 246526 h 741414"/>
              <a:gd name="connsiteX834" fmla="*/ 352874 w 633232"/>
              <a:gd name="connsiteY834" fmla="*/ 247575 h 741414"/>
              <a:gd name="connsiteX835" fmla="*/ 351825 w 633232"/>
              <a:gd name="connsiteY835" fmla="*/ 248493 h 741414"/>
              <a:gd name="connsiteX836" fmla="*/ 351825 w 633232"/>
              <a:gd name="connsiteY836" fmla="*/ 248493 h 741414"/>
              <a:gd name="connsiteX837" fmla="*/ 352874 w 633232"/>
              <a:gd name="connsiteY837" fmla="*/ 247575 h 741414"/>
              <a:gd name="connsiteX838" fmla="*/ 355366 w 633232"/>
              <a:gd name="connsiteY838" fmla="*/ 246526 h 741414"/>
              <a:gd name="connsiteX839" fmla="*/ 340548 w 633232"/>
              <a:gd name="connsiteY839" fmla="*/ 246199 h 741414"/>
              <a:gd name="connsiteX840" fmla="*/ 340023 w 633232"/>
              <a:gd name="connsiteY840" fmla="*/ 246920 h 741414"/>
              <a:gd name="connsiteX841" fmla="*/ 339630 w 633232"/>
              <a:gd name="connsiteY841" fmla="*/ 247575 h 741414"/>
              <a:gd name="connsiteX842" fmla="*/ 337925 w 633232"/>
              <a:gd name="connsiteY842" fmla="*/ 248493 h 741414"/>
              <a:gd name="connsiteX843" fmla="*/ 337925 w 633232"/>
              <a:gd name="connsiteY843" fmla="*/ 248493 h 741414"/>
              <a:gd name="connsiteX844" fmla="*/ 339630 w 633232"/>
              <a:gd name="connsiteY844" fmla="*/ 247575 h 741414"/>
              <a:gd name="connsiteX845" fmla="*/ 340023 w 633232"/>
              <a:gd name="connsiteY845" fmla="*/ 246920 h 741414"/>
              <a:gd name="connsiteX846" fmla="*/ 357071 w 633232"/>
              <a:gd name="connsiteY846" fmla="*/ 245739 h 741414"/>
              <a:gd name="connsiteX847" fmla="*/ 357071 w 633232"/>
              <a:gd name="connsiteY847" fmla="*/ 245740 h 741414"/>
              <a:gd name="connsiteX848" fmla="*/ 357267 w 633232"/>
              <a:gd name="connsiteY848" fmla="*/ 245936 h 741414"/>
              <a:gd name="connsiteX849" fmla="*/ 346449 w 633232"/>
              <a:gd name="connsiteY849" fmla="*/ 245477 h 741414"/>
              <a:gd name="connsiteX850" fmla="*/ 346842 w 633232"/>
              <a:gd name="connsiteY850" fmla="*/ 245739 h 741414"/>
              <a:gd name="connsiteX851" fmla="*/ 346842 w 633232"/>
              <a:gd name="connsiteY851" fmla="*/ 245739 h 741414"/>
              <a:gd name="connsiteX852" fmla="*/ 346449 w 633232"/>
              <a:gd name="connsiteY852" fmla="*/ 245477 h 741414"/>
              <a:gd name="connsiteX853" fmla="*/ 345400 w 633232"/>
              <a:gd name="connsiteY853" fmla="*/ 245477 h 741414"/>
              <a:gd name="connsiteX854" fmla="*/ 345006 w 633232"/>
              <a:gd name="connsiteY854" fmla="*/ 246133 h 741414"/>
              <a:gd name="connsiteX855" fmla="*/ 344351 w 633232"/>
              <a:gd name="connsiteY855" fmla="*/ 247182 h 741414"/>
              <a:gd name="connsiteX856" fmla="*/ 344351 w 633232"/>
              <a:gd name="connsiteY856" fmla="*/ 247182 h 741414"/>
              <a:gd name="connsiteX857" fmla="*/ 345006 w 633232"/>
              <a:gd name="connsiteY857" fmla="*/ 246133 h 741414"/>
              <a:gd name="connsiteX858" fmla="*/ 345400 w 633232"/>
              <a:gd name="connsiteY858" fmla="*/ 245477 h 741414"/>
              <a:gd name="connsiteX859" fmla="*/ 341073 w 633232"/>
              <a:gd name="connsiteY859" fmla="*/ 245477 h 741414"/>
              <a:gd name="connsiteX860" fmla="*/ 341073 w 633232"/>
              <a:gd name="connsiteY860" fmla="*/ 245477 h 741414"/>
              <a:gd name="connsiteX861" fmla="*/ 341400 w 633232"/>
              <a:gd name="connsiteY861" fmla="*/ 245608 h 741414"/>
              <a:gd name="connsiteX862" fmla="*/ 347891 w 633232"/>
              <a:gd name="connsiteY862" fmla="*/ 244821 h 741414"/>
              <a:gd name="connsiteX863" fmla="*/ 347498 w 633232"/>
              <a:gd name="connsiteY863" fmla="*/ 245149 h 741414"/>
              <a:gd name="connsiteX864" fmla="*/ 347891 w 633232"/>
              <a:gd name="connsiteY864" fmla="*/ 244821 h 741414"/>
              <a:gd name="connsiteX865" fmla="*/ 349465 w 633232"/>
              <a:gd name="connsiteY865" fmla="*/ 244559 h 741414"/>
              <a:gd name="connsiteX866" fmla="*/ 349727 w 633232"/>
              <a:gd name="connsiteY866" fmla="*/ 244821 h 741414"/>
              <a:gd name="connsiteX867" fmla="*/ 349727 w 633232"/>
              <a:gd name="connsiteY867" fmla="*/ 244821 h 741414"/>
              <a:gd name="connsiteX868" fmla="*/ 349203 w 633232"/>
              <a:gd name="connsiteY868" fmla="*/ 244297 h 741414"/>
              <a:gd name="connsiteX869" fmla="*/ 349203 w 633232"/>
              <a:gd name="connsiteY869" fmla="*/ 244297 h 741414"/>
              <a:gd name="connsiteX870" fmla="*/ 350514 w 633232"/>
              <a:gd name="connsiteY870" fmla="*/ 244691 h 741414"/>
              <a:gd name="connsiteX871" fmla="*/ 289669 w 633232"/>
              <a:gd name="connsiteY871" fmla="*/ 244297 h 741414"/>
              <a:gd name="connsiteX872" fmla="*/ 290456 w 633232"/>
              <a:gd name="connsiteY872" fmla="*/ 245477 h 741414"/>
              <a:gd name="connsiteX873" fmla="*/ 290194 w 633232"/>
              <a:gd name="connsiteY873" fmla="*/ 246133 h 741414"/>
              <a:gd name="connsiteX874" fmla="*/ 289901 w 633232"/>
              <a:gd name="connsiteY874" fmla="*/ 246328 h 741414"/>
              <a:gd name="connsiteX875" fmla="*/ 290194 w 633232"/>
              <a:gd name="connsiteY875" fmla="*/ 246133 h 741414"/>
              <a:gd name="connsiteX876" fmla="*/ 290456 w 633232"/>
              <a:gd name="connsiteY876" fmla="*/ 245477 h 741414"/>
              <a:gd name="connsiteX877" fmla="*/ 289669 w 633232"/>
              <a:gd name="connsiteY877" fmla="*/ 244297 h 741414"/>
              <a:gd name="connsiteX878" fmla="*/ 165027 w 633232"/>
              <a:gd name="connsiteY878" fmla="*/ 243328 h 741414"/>
              <a:gd name="connsiteX879" fmla="*/ 164963 w 633232"/>
              <a:gd name="connsiteY879" fmla="*/ 243379 h 741414"/>
              <a:gd name="connsiteX880" fmla="*/ 164963 w 633232"/>
              <a:gd name="connsiteY880" fmla="*/ 243379 h 741414"/>
              <a:gd name="connsiteX881" fmla="*/ 164438 w 633232"/>
              <a:gd name="connsiteY881" fmla="*/ 242855 h 741414"/>
              <a:gd name="connsiteX882" fmla="*/ 164438 w 633232"/>
              <a:gd name="connsiteY882" fmla="*/ 243379 h 741414"/>
              <a:gd name="connsiteX883" fmla="*/ 164438 w 633232"/>
              <a:gd name="connsiteY883" fmla="*/ 243379 h 741414"/>
              <a:gd name="connsiteX884" fmla="*/ 164438 w 633232"/>
              <a:gd name="connsiteY884" fmla="*/ 242855 h 741414"/>
              <a:gd name="connsiteX885" fmla="*/ 332549 w 633232"/>
              <a:gd name="connsiteY885" fmla="*/ 242592 h 741414"/>
              <a:gd name="connsiteX886" fmla="*/ 331893 w 633232"/>
              <a:gd name="connsiteY886" fmla="*/ 243379 h 741414"/>
              <a:gd name="connsiteX887" fmla="*/ 331893 w 633232"/>
              <a:gd name="connsiteY887" fmla="*/ 243379 h 741414"/>
              <a:gd name="connsiteX888" fmla="*/ 332549 w 633232"/>
              <a:gd name="connsiteY888" fmla="*/ 242592 h 741414"/>
              <a:gd name="connsiteX889" fmla="*/ 163782 w 633232"/>
              <a:gd name="connsiteY889" fmla="*/ 242592 h 741414"/>
              <a:gd name="connsiteX890" fmla="*/ 164353 w 633232"/>
              <a:gd name="connsiteY890" fmla="*/ 243276 h 741414"/>
              <a:gd name="connsiteX891" fmla="*/ 163783 w 633232"/>
              <a:gd name="connsiteY891" fmla="*/ 242592 h 741414"/>
              <a:gd name="connsiteX892" fmla="*/ 326255 w 633232"/>
              <a:gd name="connsiteY892" fmla="*/ 242199 h 741414"/>
              <a:gd name="connsiteX893" fmla="*/ 326092 w 633232"/>
              <a:gd name="connsiteY893" fmla="*/ 242469 h 741414"/>
              <a:gd name="connsiteX894" fmla="*/ 326255 w 633232"/>
              <a:gd name="connsiteY894" fmla="*/ 242199 h 741414"/>
              <a:gd name="connsiteX895" fmla="*/ 324812 w 633232"/>
              <a:gd name="connsiteY895" fmla="*/ 242199 h 741414"/>
              <a:gd name="connsiteX896" fmla="*/ 324550 w 633232"/>
              <a:gd name="connsiteY896" fmla="*/ 242592 h 741414"/>
              <a:gd name="connsiteX897" fmla="*/ 324550 w 633232"/>
              <a:gd name="connsiteY897" fmla="*/ 242592 h 741414"/>
              <a:gd name="connsiteX898" fmla="*/ 324812 w 633232"/>
              <a:gd name="connsiteY898" fmla="*/ 242199 h 741414"/>
              <a:gd name="connsiteX899" fmla="*/ 167094 w 633232"/>
              <a:gd name="connsiteY899" fmla="*/ 242195 h 741414"/>
              <a:gd name="connsiteX900" fmla="*/ 167061 w 633232"/>
              <a:gd name="connsiteY900" fmla="*/ 242199 h 741414"/>
              <a:gd name="connsiteX901" fmla="*/ 167061 w 633232"/>
              <a:gd name="connsiteY901" fmla="*/ 242199 h 741414"/>
              <a:gd name="connsiteX902" fmla="*/ 289736 w 633232"/>
              <a:gd name="connsiteY902" fmla="*/ 242190 h 741414"/>
              <a:gd name="connsiteX903" fmla="*/ 289669 w 633232"/>
              <a:gd name="connsiteY903" fmla="*/ 242199 h 741414"/>
              <a:gd name="connsiteX904" fmla="*/ 289669 w 633232"/>
              <a:gd name="connsiteY904" fmla="*/ 242199 h 741414"/>
              <a:gd name="connsiteX905" fmla="*/ 166667 w 633232"/>
              <a:gd name="connsiteY905" fmla="*/ 241937 h 741414"/>
              <a:gd name="connsiteX906" fmla="*/ 166667 w 633232"/>
              <a:gd name="connsiteY906" fmla="*/ 242854 h 741414"/>
              <a:gd name="connsiteX907" fmla="*/ 166667 w 633232"/>
              <a:gd name="connsiteY907" fmla="*/ 242854 h 741414"/>
              <a:gd name="connsiteX908" fmla="*/ 166667 w 633232"/>
              <a:gd name="connsiteY908" fmla="*/ 241937 h 741414"/>
              <a:gd name="connsiteX909" fmla="*/ 286784 w 633232"/>
              <a:gd name="connsiteY909" fmla="*/ 241937 h 741414"/>
              <a:gd name="connsiteX910" fmla="*/ 286784 w 633232"/>
              <a:gd name="connsiteY910" fmla="*/ 241937 h 741414"/>
              <a:gd name="connsiteX911" fmla="*/ 286784 w 633232"/>
              <a:gd name="connsiteY911" fmla="*/ 242592 h 741414"/>
              <a:gd name="connsiteX912" fmla="*/ 287571 w 633232"/>
              <a:gd name="connsiteY912" fmla="*/ 244297 h 741414"/>
              <a:gd name="connsiteX913" fmla="*/ 287571 w 633232"/>
              <a:gd name="connsiteY913" fmla="*/ 244297 h 741414"/>
              <a:gd name="connsiteX914" fmla="*/ 286784 w 633232"/>
              <a:gd name="connsiteY914" fmla="*/ 242592 h 741414"/>
              <a:gd name="connsiteX915" fmla="*/ 287571 w 633232"/>
              <a:gd name="connsiteY915" fmla="*/ 241543 h 741414"/>
              <a:gd name="connsiteX916" fmla="*/ 287474 w 633232"/>
              <a:gd name="connsiteY916" fmla="*/ 241592 h 741414"/>
              <a:gd name="connsiteX917" fmla="*/ 287571 w 633232"/>
              <a:gd name="connsiteY917" fmla="*/ 241543 h 741414"/>
              <a:gd name="connsiteX918" fmla="*/ 170995 w 633232"/>
              <a:gd name="connsiteY918" fmla="*/ 241150 h 741414"/>
              <a:gd name="connsiteX919" fmla="*/ 170794 w 633232"/>
              <a:gd name="connsiteY919" fmla="*/ 241236 h 741414"/>
              <a:gd name="connsiteX920" fmla="*/ 170995 w 633232"/>
              <a:gd name="connsiteY920" fmla="*/ 241150 h 741414"/>
              <a:gd name="connsiteX921" fmla="*/ 160242 w 633232"/>
              <a:gd name="connsiteY921" fmla="*/ 239052 h 741414"/>
              <a:gd name="connsiteX922" fmla="*/ 159324 w 633232"/>
              <a:gd name="connsiteY922" fmla="*/ 239838 h 741414"/>
              <a:gd name="connsiteX923" fmla="*/ 157882 w 633232"/>
              <a:gd name="connsiteY923" fmla="*/ 240101 h 741414"/>
              <a:gd name="connsiteX924" fmla="*/ 157882 w 633232"/>
              <a:gd name="connsiteY924" fmla="*/ 240101 h 741414"/>
              <a:gd name="connsiteX925" fmla="*/ 159324 w 633232"/>
              <a:gd name="connsiteY925" fmla="*/ 239838 h 741414"/>
              <a:gd name="connsiteX926" fmla="*/ 160242 w 633232"/>
              <a:gd name="connsiteY926" fmla="*/ 239052 h 741414"/>
              <a:gd name="connsiteX927" fmla="*/ 287571 w 633232"/>
              <a:gd name="connsiteY927" fmla="*/ 238658 h 741414"/>
              <a:gd name="connsiteX928" fmla="*/ 289407 w 633232"/>
              <a:gd name="connsiteY928" fmla="*/ 240101 h 741414"/>
              <a:gd name="connsiteX929" fmla="*/ 289407 w 633232"/>
              <a:gd name="connsiteY929" fmla="*/ 240101 h 741414"/>
              <a:gd name="connsiteX930" fmla="*/ 287571 w 633232"/>
              <a:gd name="connsiteY930" fmla="*/ 238658 h 741414"/>
              <a:gd name="connsiteX931" fmla="*/ 290849 w 633232"/>
              <a:gd name="connsiteY931" fmla="*/ 238003 h 741414"/>
              <a:gd name="connsiteX932" fmla="*/ 290849 w 633232"/>
              <a:gd name="connsiteY932" fmla="*/ 238003 h 741414"/>
              <a:gd name="connsiteX933" fmla="*/ 291112 w 633232"/>
              <a:gd name="connsiteY933" fmla="*/ 240101 h 741414"/>
              <a:gd name="connsiteX934" fmla="*/ 291505 w 633232"/>
              <a:gd name="connsiteY934" fmla="*/ 240756 h 741414"/>
              <a:gd name="connsiteX935" fmla="*/ 291505 w 633232"/>
              <a:gd name="connsiteY935" fmla="*/ 241936 h 741414"/>
              <a:gd name="connsiteX936" fmla="*/ 291505 w 633232"/>
              <a:gd name="connsiteY936" fmla="*/ 241936 h 741414"/>
              <a:gd name="connsiteX937" fmla="*/ 291505 w 633232"/>
              <a:gd name="connsiteY937" fmla="*/ 240756 h 741414"/>
              <a:gd name="connsiteX938" fmla="*/ 291112 w 633232"/>
              <a:gd name="connsiteY938" fmla="*/ 240101 h 741414"/>
              <a:gd name="connsiteX939" fmla="*/ 289407 w 633232"/>
              <a:gd name="connsiteY939" fmla="*/ 237216 h 741414"/>
              <a:gd name="connsiteX940" fmla="*/ 288751 w 633232"/>
              <a:gd name="connsiteY940" fmla="*/ 238396 h 741414"/>
              <a:gd name="connsiteX941" fmla="*/ 287964 w 633232"/>
              <a:gd name="connsiteY941" fmla="*/ 238658 h 741414"/>
              <a:gd name="connsiteX942" fmla="*/ 287964 w 633232"/>
              <a:gd name="connsiteY942" fmla="*/ 238658 h 741414"/>
              <a:gd name="connsiteX943" fmla="*/ 288751 w 633232"/>
              <a:gd name="connsiteY943" fmla="*/ 238396 h 741414"/>
              <a:gd name="connsiteX944" fmla="*/ 289407 w 633232"/>
              <a:gd name="connsiteY944" fmla="*/ 237216 h 741414"/>
              <a:gd name="connsiteX945" fmla="*/ 144375 w 633232"/>
              <a:gd name="connsiteY945" fmla="*/ 235511 h 741414"/>
              <a:gd name="connsiteX946" fmla="*/ 143982 w 633232"/>
              <a:gd name="connsiteY946" fmla="*/ 236560 h 741414"/>
              <a:gd name="connsiteX947" fmla="*/ 144637 w 633232"/>
              <a:gd name="connsiteY947" fmla="*/ 237216 h 741414"/>
              <a:gd name="connsiteX948" fmla="*/ 145424 w 633232"/>
              <a:gd name="connsiteY948" fmla="*/ 240101 h 741414"/>
              <a:gd name="connsiteX949" fmla="*/ 146080 w 633232"/>
              <a:gd name="connsiteY949" fmla="*/ 240756 h 741414"/>
              <a:gd name="connsiteX950" fmla="*/ 146080 w 633232"/>
              <a:gd name="connsiteY950" fmla="*/ 242199 h 741414"/>
              <a:gd name="connsiteX951" fmla="*/ 147522 w 633232"/>
              <a:gd name="connsiteY951" fmla="*/ 244821 h 741414"/>
              <a:gd name="connsiteX952" fmla="*/ 147260 w 633232"/>
              <a:gd name="connsiteY952" fmla="*/ 246526 h 741414"/>
              <a:gd name="connsiteX953" fmla="*/ 147522 w 633232"/>
              <a:gd name="connsiteY953" fmla="*/ 248493 h 741414"/>
              <a:gd name="connsiteX954" fmla="*/ 146473 w 633232"/>
              <a:gd name="connsiteY954" fmla="*/ 249935 h 741414"/>
              <a:gd name="connsiteX955" fmla="*/ 145818 w 633232"/>
              <a:gd name="connsiteY955" fmla="*/ 250460 h 741414"/>
              <a:gd name="connsiteX956" fmla="*/ 144637 w 633232"/>
              <a:gd name="connsiteY956" fmla="*/ 251378 h 741414"/>
              <a:gd name="connsiteX957" fmla="*/ 144637 w 633232"/>
              <a:gd name="connsiteY957" fmla="*/ 251378 h 741414"/>
              <a:gd name="connsiteX958" fmla="*/ 145818 w 633232"/>
              <a:gd name="connsiteY958" fmla="*/ 250460 h 741414"/>
              <a:gd name="connsiteX959" fmla="*/ 146473 w 633232"/>
              <a:gd name="connsiteY959" fmla="*/ 249935 h 741414"/>
              <a:gd name="connsiteX960" fmla="*/ 147522 w 633232"/>
              <a:gd name="connsiteY960" fmla="*/ 248493 h 741414"/>
              <a:gd name="connsiteX961" fmla="*/ 147260 w 633232"/>
              <a:gd name="connsiteY961" fmla="*/ 246526 h 741414"/>
              <a:gd name="connsiteX962" fmla="*/ 147522 w 633232"/>
              <a:gd name="connsiteY962" fmla="*/ 244821 h 741414"/>
              <a:gd name="connsiteX963" fmla="*/ 146080 w 633232"/>
              <a:gd name="connsiteY963" fmla="*/ 242199 h 741414"/>
              <a:gd name="connsiteX964" fmla="*/ 146080 w 633232"/>
              <a:gd name="connsiteY964" fmla="*/ 240756 h 741414"/>
              <a:gd name="connsiteX965" fmla="*/ 145424 w 633232"/>
              <a:gd name="connsiteY965" fmla="*/ 240101 h 741414"/>
              <a:gd name="connsiteX966" fmla="*/ 144637 w 633232"/>
              <a:gd name="connsiteY966" fmla="*/ 237216 h 741414"/>
              <a:gd name="connsiteX967" fmla="*/ 143982 w 633232"/>
              <a:gd name="connsiteY967" fmla="*/ 236560 h 741414"/>
              <a:gd name="connsiteX968" fmla="*/ 144375 w 633232"/>
              <a:gd name="connsiteY968" fmla="*/ 235511 h 741414"/>
              <a:gd name="connsiteX969" fmla="*/ 298943 w 633232"/>
              <a:gd name="connsiteY969" fmla="*/ 234166 h 741414"/>
              <a:gd name="connsiteX970" fmla="*/ 300028 w 633232"/>
              <a:gd name="connsiteY970" fmla="*/ 234462 h 741414"/>
              <a:gd name="connsiteX971" fmla="*/ 300028 w 633232"/>
              <a:gd name="connsiteY971" fmla="*/ 234462 h 741414"/>
              <a:gd name="connsiteX972" fmla="*/ 298586 w 633232"/>
              <a:gd name="connsiteY972" fmla="*/ 234069 h 741414"/>
              <a:gd name="connsiteX973" fmla="*/ 298586 w 633232"/>
              <a:gd name="connsiteY973" fmla="*/ 234854 h 741414"/>
              <a:gd name="connsiteX974" fmla="*/ 298586 w 633232"/>
              <a:gd name="connsiteY974" fmla="*/ 234855 h 741414"/>
              <a:gd name="connsiteX975" fmla="*/ 298586 w 633232"/>
              <a:gd name="connsiteY975" fmla="*/ 234069 h 741414"/>
              <a:gd name="connsiteX976" fmla="*/ 147916 w 633232"/>
              <a:gd name="connsiteY976" fmla="*/ 234069 h 741414"/>
              <a:gd name="connsiteX977" fmla="*/ 147260 w 633232"/>
              <a:gd name="connsiteY977" fmla="*/ 234462 h 741414"/>
              <a:gd name="connsiteX978" fmla="*/ 145818 w 633232"/>
              <a:gd name="connsiteY978" fmla="*/ 235511 h 741414"/>
              <a:gd name="connsiteX979" fmla="*/ 145818 w 633232"/>
              <a:gd name="connsiteY979" fmla="*/ 235511 h 741414"/>
              <a:gd name="connsiteX980" fmla="*/ 147260 w 633232"/>
              <a:gd name="connsiteY980" fmla="*/ 234462 h 741414"/>
              <a:gd name="connsiteX981" fmla="*/ 147916 w 633232"/>
              <a:gd name="connsiteY981" fmla="*/ 234069 h 741414"/>
              <a:gd name="connsiteX982" fmla="*/ 298193 w 633232"/>
              <a:gd name="connsiteY982" fmla="*/ 233675 h 741414"/>
              <a:gd name="connsiteX983" fmla="*/ 297275 w 633232"/>
              <a:gd name="connsiteY983" fmla="*/ 234462 h 741414"/>
              <a:gd name="connsiteX984" fmla="*/ 296488 w 633232"/>
              <a:gd name="connsiteY984" fmla="*/ 235118 h 741414"/>
              <a:gd name="connsiteX985" fmla="*/ 296488 w 633232"/>
              <a:gd name="connsiteY985" fmla="*/ 235118 h 741414"/>
              <a:gd name="connsiteX986" fmla="*/ 297275 w 633232"/>
              <a:gd name="connsiteY986" fmla="*/ 234462 h 741414"/>
              <a:gd name="connsiteX987" fmla="*/ 298193 w 633232"/>
              <a:gd name="connsiteY987" fmla="*/ 233675 h 741414"/>
              <a:gd name="connsiteX988" fmla="*/ 300946 w 633232"/>
              <a:gd name="connsiteY988" fmla="*/ 231971 h 741414"/>
              <a:gd name="connsiteX989" fmla="*/ 300684 w 633232"/>
              <a:gd name="connsiteY989" fmla="*/ 233020 h 741414"/>
              <a:gd name="connsiteX990" fmla="*/ 300684 w 633232"/>
              <a:gd name="connsiteY990" fmla="*/ 233413 h 741414"/>
              <a:gd name="connsiteX991" fmla="*/ 300517 w 633232"/>
              <a:gd name="connsiteY991" fmla="*/ 233680 h 741414"/>
              <a:gd name="connsiteX992" fmla="*/ 300684 w 633232"/>
              <a:gd name="connsiteY992" fmla="*/ 233413 h 741414"/>
              <a:gd name="connsiteX993" fmla="*/ 300684 w 633232"/>
              <a:gd name="connsiteY993" fmla="*/ 233020 h 741414"/>
              <a:gd name="connsiteX994" fmla="*/ 300946 w 633232"/>
              <a:gd name="connsiteY994" fmla="*/ 231971 h 741414"/>
              <a:gd name="connsiteX995" fmla="*/ 307830 w 633232"/>
              <a:gd name="connsiteY995" fmla="*/ 231153 h 741414"/>
              <a:gd name="connsiteX996" fmla="*/ 307765 w 633232"/>
              <a:gd name="connsiteY996" fmla="*/ 231315 h 741414"/>
              <a:gd name="connsiteX997" fmla="*/ 303569 w 633232"/>
              <a:gd name="connsiteY997" fmla="*/ 231577 h 741414"/>
              <a:gd name="connsiteX998" fmla="*/ 301733 w 633232"/>
              <a:gd name="connsiteY998" fmla="*/ 232364 h 741414"/>
              <a:gd name="connsiteX999" fmla="*/ 301733 w 633232"/>
              <a:gd name="connsiteY999" fmla="*/ 232364 h 741414"/>
              <a:gd name="connsiteX1000" fmla="*/ 303569 w 633232"/>
              <a:gd name="connsiteY1000" fmla="*/ 231577 h 741414"/>
              <a:gd name="connsiteX1001" fmla="*/ 307765 w 633232"/>
              <a:gd name="connsiteY1001" fmla="*/ 231315 h 741414"/>
              <a:gd name="connsiteX1002" fmla="*/ 292158 w 633232"/>
              <a:gd name="connsiteY1002" fmla="*/ 230724 h 741414"/>
              <a:gd name="connsiteX1003" fmla="*/ 292947 w 633232"/>
              <a:gd name="connsiteY1003" fmla="*/ 230922 h 741414"/>
              <a:gd name="connsiteX1004" fmla="*/ 294723 w 633232"/>
              <a:gd name="connsiteY1004" fmla="*/ 232501 h 741414"/>
              <a:gd name="connsiteX1005" fmla="*/ 292948 w 633232"/>
              <a:gd name="connsiteY1005" fmla="*/ 230922 h 741414"/>
              <a:gd name="connsiteX1006" fmla="*/ 291898 w 633232"/>
              <a:gd name="connsiteY1006" fmla="*/ 230659 h 741414"/>
              <a:gd name="connsiteX1007" fmla="*/ 291505 w 633232"/>
              <a:gd name="connsiteY1007" fmla="*/ 231315 h 741414"/>
              <a:gd name="connsiteX1008" fmla="*/ 291112 w 633232"/>
              <a:gd name="connsiteY1008" fmla="*/ 231971 h 741414"/>
              <a:gd name="connsiteX1009" fmla="*/ 289669 w 633232"/>
              <a:gd name="connsiteY1009" fmla="*/ 232364 h 741414"/>
              <a:gd name="connsiteX1010" fmla="*/ 289407 w 633232"/>
              <a:gd name="connsiteY1010" fmla="*/ 232757 h 741414"/>
              <a:gd name="connsiteX1011" fmla="*/ 288751 w 633232"/>
              <a:gd name="connsiteY1011" fmla="*/ 234069 h 741414"/>
              <a:gd name="connsiteX1012" fmla="*/ 290456 w 633232"/>
              <a:gd name="connsiteY1012" fmla="*/ 236954 h 741414"/>
              <a:gd name="connsiteX1013" fmla="*/ 290456 w 633232"/>
              <a:gd name="connsiteY1013" fmla="*/ 237740 h 741414"/>
              <a:gd name="connsiteX1014" fmla="*/ 290456 w 633232"/>
              <a:gd name="connsiteY1014" fmla="*/ 237740 h 741414"/>
              <a:gd name="connsiteX1015" fmla="*/ 290456 w 633232"/>
              <a:gd name="connsiteY1015" fmla="*/ 236954 h 741414"/>
              <a:gd name="connsiteX1016" fmla="*/ 288751 w 633232"/>
              <a:gd name="connsiteY1016" fmla="*/ 234069 h 741414"/>
              <a:gd name="connsiteX1017" fmla="*/ 289407 w 633232"/>
              <a:gd name="connsiteY1017" fmla="*/ 232757 h 741414"/>
              <a:gd name="connsiteX1018" fmla="*/ 289669 w 633232"/>
              <a:gd name="connsiteY1018" fmla="*/ 232364 h 741414"/>
              <a:gd name="connsiteX1019" fmla="*/ 291112 w 633232"/>
              <a:gd name="connsiteY1019" fmla="*/ 231971 h 741414"/>
              <a:gd name="connsiteX1020" fmla="*/ 291505 w 633232"/>
              <a:gd name="connsiteY1020" fmla="*/ 231315 h 741414"/>
              <a:gd name="connsiteX1021" fmla="*/ 291898 w 633232"/>
              <a:gd name="connsiteY1021" fmla="*/ 230659 h 741414"/>
              <a:gd name="connsiteX1022" fmla="*/ 308552 w 633232"/>
              <a:gd name="connsiteY1022" fmla="*/ 228692 h 741414"/>
              <a:gd name="connsiteX1023" fmla="*/ 307372 w 633232"/>
              <a:gd name="connsiteY1023" fmla="*/ 229217 h 741414"/>
              <a:gd name="connsiteX1024" fmla="*/ 307372 w 633232"/>
              <a:gd name="connsiteY1024" fmla="*/ 229217 h 741414"/>
              <a:gd name="connsiteX1025" fmla="*/ 308552 w 633232"/>
              <a:gd name="connsiteY1025" fmla="*/ 228692 h 741414"/>
              <a:gd name="connsiteX1026" fmla="*/ 306716 w 633232"/>
              <a:gd name="connsiteY1026" fmla="*/ 228430 h 741414"/>
              <a:gd name="connsiteX1027" fmla="*/ 306716 w 633232"/>
              <a:gd name="connsiteY1027" fmla="*/ 229217 h 741414"/>
              <a:gd name="connsiteX1028" fmla="*/ 307041 w 633232"/>
              <a:gd name="connsiteY1028" fmla="*/ 229574 h 741414"/>
              <a:gd name="connsiteX1029" fmla="*/ 306716 w 633232"/>
              <a:gd name="connsiteY1029" fmla="*/ 229217 h 741414"/>
              <a:gd name="connsiteX1030" fmla="*/ 306716 w 633232"/>
              <a:gd name="connsiteY1030" fmla="*/ 228430 h 741414"/>
              <a:gd name="connsiteX1031" fmla="*/ 463155 w 633232"/>
              <a:gd name="connsiteY1031" fmla="*/ 188960 h 741414"/>
              <a:gd name="connsiteX1032" fmla="*/ 463155 w 633232"/>
              <a:gd name="connsiteY1032" fmla="*/ 189091 h 741414"/>
              <a:gd name="connsiteX1033" fmla="*/ 462762 w 633232"/>
              <a:gd name="connsiteY1033" fmla="*/ 189353 h 741414"/>
              <a:gd name="connsiteX1034" fmla="*/ 364545 w 633232"/>
              <a:gd name="connsiteY1034" fmla="*/ 0 h 741414"/>
              <a:gd name="connsiteX1035" fmla="*/ 365594 w 633232"/>
              <a:gd name="connsiteY1035" fmla="*/ 393 h 741414"/>
              <a:gd name="connsiteX1036" fmla="*/ 365987 w 633232"/>
              <a:gd name="connsiteY1036" fmla="*/ 656 h 741414"/>
              <a:gd name="connsiteX1037" fmla="*/ 366643 w 633232"/>
              <a:gd name="connsiteY1037" fmla="*/ 1442 h 741414"/>
              <a:gd name="connsiteX1038" fmla="*/ 366643 w 633232"/>
              <a:gd name="connsiteY1038" fmla="*/ 2492 h 741414"/>
              <a:gd name="connsiteX1039" fmla="*/ 366643 w 633232"/>
              <a:gd name="connsiteY1039" fmla="*/ 3541 h 741414"/>
              <a:gd name="connsiteX1040" fmla="*/ 366643 w 633232"/>
              <a:gd name="connsiteY1040" fmla="*/ 4196 h 741414"/>
              <a:gd name="connsiteX1041" fmla="*/ 365332 w 633232"/>
              <a:gd name="connsiteY1041" fmla="*/ 6819 h 741414"/>
              <a:gd name="connsiteX1042" fmla="*/ 364545 w 633232"/>
              <a:gd name="connsiteY1042" fmla="*/ 10359 h 741414"/>
              <a:gd name="connsiteX1043" fmla="*/ 364152 w 633232"/>
              <a:gd name="connsiteY1043" fmla="*/ 11277 h 741414"/>
              <a:gd name="connsiteX1044" fmla="*/ 364545 w 633232"/>
              <a:gd name="connsiteY1044" fmla="*/ 13113 h 741414"/>
              <a:gd name="connsiteX1045" fmla="*/ 365987 w 633232"/>
              <a:gd name="connsiteY1045" fmla="*/ 14818 h 741414"/>
              <a:gd name="connsiteX1046" fmla="*/ 365987 w 633232"/>
              <a:gd name="connsiteY1046" fmla="*/ 15211 h 741414"/>
              <a:gd name="connsiteX1047" fmla="*/ 370184 w 633232"/>
              <a:gd name="connsiteY1047" fmla="*/ 17703 h 741414"/>
              <a:gd name="connsiteX1048" fmla="*/ 373724 w 633232"/>
              <a:gd name="connsiteY1048" fmla="*/ 18096 h 741414"/>
              <a:gd name="connsiteX1049" fmla="*/ 375822 w 633232"/>
              <a:gd name="connsiteY1049" fmla="*/ 18096 h 741414"/>
              <a:gd name="connsiteX1050" fmla="*/ 379887 w 633232"/>
              <a:gd name="connsiteY1050" fmla="*/ 14818 h 741414"/>
              <a:gd name="connsiteX1051" fmla="*/ 381592 w 633232"/>
              <a:gd name="connsiteY1051" fmla="*/ 10622 h 741414"/>
              <a:gd name="connsiteX1052" fmla="*/ 382641 w 633232"/>
              <a:gd name="connsiteY1052" fmla="*/ 9835 h 741414"/>
              <a:gd name="connsiteX1053" fmla="*/ 384083 w 633232"/>
              <a:gd name="connsiteY1053" fmla="*/ 9835 h 741414"/>
              <a:gd name="connsiteX1054" fmla="*/ 386968 w 633232"/>
              <a:gd name="connsiteY1054" fmla="*/ 11277 h 741414"/>
              <a:gd name="connsiteX1055" fmla="*/ 387624 w 633232"/>
              <a:gd name="connsiteY1055" fmla="*/ 12457 h 741414"/>
              <a:gd name="connsiteX1056" fmla="*/ 387886 w 633232"/>
              <a:gd name="connsiteY1056" fmla="*/ 13375 h 741414"/>
              <a:gd name="connsiteX1057" fmla="*/ 387886 w 633232"/>
              <a:gd name="connsiteY1057" fmla="*/ 14556 h 741414"/>
              <a:gd name="connsiteX1058" fmla="*/ 389066 w 633232"/>
              <a:gd name="connsiteY1058" fmla="*/ 15605 h 741414"/>
              <a:gd name="connsiteX1059" fmla="*/ 388280 w 633232"/>
              <a:gd name="connsiteY1059" fmla="*/ 15998 h 741414"/>
              <a:gd name="connsiteX1060" fmla="*/ 388673 w 633232"/>
              <a:gd name="connsiteY1060" fmla="*/ 16260 h 741414"/>
              <a:gd name="connsiteX1061" fmla="*/ 389329 w 633232"/>
              <a:gd name="connsiteY1061" fmla="*/ 16654 h 741414"/>
              <a:gd name="connsiteX1062" fmla="*/ 391165 w 633232"/>
              <a:gd name="connsiteY1062" fmla="*/ 18096 h 741414"/>
              <a:gd name="connsiteX1063" fmla="*/ 391427 w 633232"/>
              <a:gd name="connsiteY1063" fmla="*/ 18358 h 741414"/>
              <a:gd name="connsiteX1064" fmla="*/ 391951 w 633232"/>
              <a:gd name="connsiteY1064" fmla="*/ 18358 h 741414"/>
              <a:gd name="connsiteX1065" fmla="*/ 392214 w 633232"/>
              <a:gd name="connsiteY1065" fmla="*/ 19014 h 741414"/>
              <a:gd name="connsiteX1066" fmla="*/ 394967 w 633232"/>
              <a:gd name="connsiteY1066" fmla="*/ 18096 h 741414"/>
              <a:gd name="connsiteX1067" fmla="*/ 394967 w 633232"/>
              <a:gd name="connsiteY1067" fmla="*/ 17703 h 741414"/>
              <a:gd name="connsiteX1068" fmla="*/ 396147 w 633232"/>
              <a:gd name="connsiteY1068" fmla="*/ 17309 h 741414"/>
              <a:gd name="connsiteX1069" fmla="*/ 397065 w 633232"/>
              <a:gd name="connsiteY1069" fmla="*/ 18096 h 741414"/>
              <a:gd name="connsiteX1070" fmla="*/ 399164 w 633232"/>
              <a:gd name="connsiteY1070" fmla="*/ 17703 h 741414"/>
              <a:gd name="connsiteX1071" fmla="*/ 399164 w 633232"/>
              <a:gd name="connsiteY1071" fmla="*/ 17309 h 741414"/>
              <a:gd name="connsiteX1072" fmla="*/ 400344 w 633232"/>
              <a:gd name="connsiteY1072" fmla="*/ 16916 h 741414"/>
              <a:gd name="connsiteX1073" fmla="*/ 401393 w 633232"/>
              <a:gd name="connsiteY1073" fmla="*/ 17703 h 741414"/>
              <a:gd name="connsiteX1074" fmla="*/ 401393 w 633232"/>
              <a:gd name="connsiteY1074" fmla="*/ 17309 h 741414"/>
              <a:gd name="connsiteX1075" fmla="*/ 402048 w 633232"/>
              <a:gd name="connsiteY1075" fmla="*/ 17309 h 741414"/>
              <a:gd name="connsiteX1076" fmla="*/ 401393 w 633232"/>
              <a:gd name="connsiteY1076" fmla="*/ 16916 h 741414"/>
              <a:gd name="connsiteX1077" fmla="*/ 399950 w 633232"/>
              <a:gd name="connsiteY1077" fmla="*/ 16654 h 741414"/>
              <a:gd name="connsiteX1078" fmla="*/ 399688 w 633232"/>
              <a:gd name="connsiteY1078" fmla="*/ 16260 h 741414"/>
              <a:gd name="connsiteX1079" fmla="*/ 402442 w 633232"/>
              <a:gd name="connsiteY1079" fmla="*/ 16654 h 741414"/>
              <a:gd name="connsiteX1080" fmla="*/ 403884 w 633232"/>
              <a:gd name="connsiteY1080" fmla="*/ 16260 h 741414"/>
              <a:gd name="connsiteX1081" fmla="*/ 405327 w 633232"/>
              <a:gd name="connsiteY1081" fmla="*/ 16260 h 741414"/>
              <a:gd name="connsiteX1082" fmla="*/ 406769 w 633232"/>
              <a:gd name="connsiteY1082" fmla="*/ 15998 h 741414"/>
              <a:gd name="connsiteX1083" fmla="*/ 407425 w 633232"/>
              <a:gd name="connsiteY1083" fmla="*/ 14162 h 741414"/>
              <a:gd name="connsiteX1084" fmla="*/ 407818 w 633232"/>
              <a:gd name="connsiteY1084" fmla="*/ 13375 h 741414"/>
              <a:gd name="connsiteX1085" fmla="*/ 408867 w 633232"/>
              <a:gd name="connsiteY1085" fmla="*/ 13900 h 741414"/>
              <a:gd name="connsiteX1086" fmla="*/ 412145 w 633232"/>
              <a:gd name="connsiteY1086" fmla="*/ 11671 h 741414"/>
              <a:gd name="connsiteX1087" fmla="*/ 413588 w 633232"/>
              <a:gd name="connsiteY1087" fmla="*/ 12720 h 741414"/>
              <a:gd name="connsiteX1088" fmla="*/ 414244 w 633232"/>
              <a:gd name="connsiteY1088" fmla="*/ 13375 h 741414"/>
              <a:gd name="connsiteX1089" fmla="*/ 412408 w 633232"/>
              <a:gd name="connsiteY1089" fmla="*/ 15605 h 741414"/>
              <a:gd name="connsiteX1090" fmla="*/ 412408 w 633232"/>
              <a:gd name="connsiteY1090" fmla="*/ 16654 h 741414"/>
              <a:gd name="connsiteX1091" fmla="*/ 414244 w 633232"/>
              <a:gd name="connsiteY1091" fmla="*/ 17703 h 741414"/>
              <a:gd name="connsiteX1092" fmla="*/ 414244 w 633232"/>
              <a:gd name="connsiteY1092" fmla="*/ 18358 h 741414"/>
              <a:gd name="connsiteX1093" fmla="*/ 416342 w 633232"/>
              <a:gd name="connsiteY1093" fmla="*/ 19014 h 741414"/>
              <a:gd name="connsiteX1094" fmla="*/ 415948 w 633232"/>
              <a:gd name="connsiteY1094" fmla="*/ 20456 h 741414"/>
              <a:gd name="connsiteX1095" fmla="*/ 415948 w 633232"/>
              <a:gd name="connsiteY1095" fmla="*/ 25177 h 741414"/>
              <a:gd name="connsiteX1096" fmla="*/ 416604 w 633232"/>
              <a:gd name="connsiteY1096" fmla="*/ 27538 h 741414"/>
              <a:gd name="connsiteX1097" fmla="*/ 416997 w 633232"/>
              <a:gd name="connsiteY1097" fmla="*/ 28324 h 741414"/>
              <a:gd name="connsiteX1098" fmla="*/ 420931 w 633232"/>
              <a:gd name="connsiteY1098" fmla="*/ 28980 h 741414"/>
              <a:gd name="connsiteX1099" fmla="*/ 421980 w 633232"/>
              <a:gd name="connsiteY1099" fmla="*/ 31078 h 741414"/>
              <a:gd name="connsiteX1100" fmla="*/ 425127 w 633232"/>
              <a:gd name="connsiteY1100" fmla="*/ 36717 h 741414"/>
              <a:gd name="connsiteX1101" fmla="*/ 426570 w 633232"/>
              <a:gd name="connsiteY1101" fmla="*/ 37241 h 741414"/>
              <a:gd name="connsiteX1102" fmla="*/ 427619 w 633232"/>
              <a:gd name="connsiteY1102" fmla="*/ 37241 h 741414"/>
              <a:gd name="connsiteX1103" fmla="*/ 428406 w 633232"/>
              <a:gd name="connsiteY1103" fmla="*/ 38553 h 741414"/>
              <a:gd name="connsiteX1104" fmla="*/ 428668 w 633232"/>
              <a:gd name="connsiteY1104" fmla="*/ 38553 h 741414"/>
              <a:gd name="connsiteX1105" fmla="*/ 429061 w 633232"/>
              <a:gd name="connsiteY1105" fmla="*/ 39995 h 741414"/>
              <a:gd name="connsiteX1106" fmla="*/ 430766 w 633232"/>
              <a:gd name="connsiteY1106" fmla="*/ 39733 h 741414"/>
              <a:gd name="connsiteX1107" fmla="*/ 430766 w 633232"/>
              <a:gd name="connsiteY1107" fmla="*/ 40519 h 741414"/>
              <a:gd name="connsiteX1108" fmla="*/ 431422 w 633232"/>
              <a:gd name="connsiteY1108" fmla="*/ 40519 h 741414"/>
              <a:gd name="connsiteX1109" fmla="*/ 431946 w 633232"/>
              <a:gd name="connsiteY1109" fmla="*/ 39733 h 741414"/>
              <a:gd name="connsiteX1110" fmla="*/ 433389 w 633232"/>
              <a:gd name="connsiteY1110" fmla="*/ 42880 h 741414"/>
              <a:gd name="connsiteX1111" fmla="*/ 433782 w 633232"/>
              <a:gd name="connsiteY1111" fmla="*/ 42880 h 741414"/>
              <a:gd name="connsiteX1112" fmla="*/ 434700 w 633232"/>
              <a:gd name="connsiteY1112" fmla="*/ 44191 h 741414"/>
              <a:gd name="connsiteX1113" fmla="*/ 435487 w 633232"/>
              <a:gd name="connsiteY1113" fmla="*/ 46158 h 741414"/>
              <a:gd name="connsiteX1114" fmla="*/ 434700 w 633232"/>
              <a:gd name="connsiteY1114" fmla="*/ 46814 h 741414"/>
              <a:gd name="connsiteX1115" fmla="*/ 434044 w 633232"/>
              <a:gd name="connsiteY1115" fmla="*/ 50354 h 741414"/>
              <a:gd name="connsiteX1116" fmla="*/ 433389 w 633232"/>
              <a:gd name="connsiteY1116" fmla="*/ 51797 h 741414"/>
              <a:gd name="connsiteX1117" fmla="*/ 429061 w 633232"/>
              <a:gd name="connsiteY1117" fmla="*/ 50617 h 741414"/>
              <a:gd name="connsiteX1118" fmla="*/ 427619 w 633232"/>
              <a:gd name="connsiteY1118" fmla="*/ 49567 h 741414"/>
              <a:gd name="connsiteX1119" fmla="*/ 425127 w 633232"/>
              <a:gd name="connsiteY1119" fmla="*/ 48518 h 741414"/>
              <a:gd name="connsiteX1120" fmla="*/ 423685 w 633232"/>
              <a:gd name="connsiteY1120" fmla="*/ 46814 h 741414"/>
              <a:gd name="connsiteX1121" fmla="*/ 420931 w 633232"/>
              <a:gd name="connsiteY1121" fmla="*/ 44191 h 741414"/>
              <a:gd name="connsiteX1122" fmla="*/ 419227 w 633232"/>
              <a:gd name="connsiteY1122" fmla="*/ 44191 h 741414"/>
              <a:gd name="connsiteX1123" fmla="*/ 419227 w 633232"/>
              <a:gd name="connsiteY1123" fmla="*/ 43536 h 741414"/>
              <a:gd name="connsiteX1124" fmla="*/ 419227 w 633232"/>
              <a:gd name="connsiteY1124" fmla="*/ 42880 h 741414"/>
              <a:gd name="connsiteX1125" fmla="*/ 417784 w 633232"/>
              <a:gd name="connsiteY1125" fmla="*/ 42880 h 741414"/>
              <a:gd name="connsiteX1126" fmla="*/ 415162 w 633232"/>
              <a:gd name="connsiteY1126" fmla="*/ 41437 h 741414"/>
              <a:gd name="connsiteX1127" fmla="*/ 413850 w 633232"/>
              <a:gd name="connsiteY1127" fmla="*/ 42093 h 741414"/>
              <a:gd name="connsiteX1128" fmla="*/ 412408 w 633232"/>
              <a:gd name="connsiteY1128" fmla="*/ 43273 h 741414"/>
              <a:gd name="connsiteX1129" fmla="*/ 412145 w 633232"/>
              <a:gd name="connsiteY1129" fmla="*/ 47863 h 741414"/>
              <a:gd name="connsiteX1130" fmla="*/ 412801 w 633232"/>
              <a:gd name="connsiteY1130" fmla="*/ 50354 h 741414"/>
              <a:gd name="connsiteX1131" fmla="*/ 415948 w 633232"/>
              <a:gd name="connsiteY1131" fmla="*/ 55993 h 741414"/>
              <a:gd name="connsiteX1132" fmla="*/ 419227 w 633232"/>
              <a:gd name="connsiteY1132" fmla="*/ 55600 h 741414"/>
              <a:gd name="connsiteX1133" fmla="*/ 419882 w 633232"/>
              <a:gd name="connsiteY1133" fmla="*/ 59140 h 741414"/>
              <a:gd name="connsiteX1134" fmla="*/ 420669 w 633232"/>
              <a:gd name="connsiteY1134" fmla="*/ 60582 h 741414"/>
              <a:gd name="connsiteX1135" fmla="*/ 419227 w 633232"/>
              <a:gd name="connsiteY1135" fmla="*/ 61238 h 741414"/>
              <a:gd name="connsiteX1136" fmla="*/ 416342 w 633232"/>
              <a:gd name="connsiteY1136" fmla="*/ 60976 h 741414"/>
              <a:gd name="connsiteX1137" fmla="*/ 415162 w 633232"/>
              <a:gd name="connsiteY1137" fmla="*/ 61238 h 741414"/>
              <a:gd name="connsiteX1138" fmla="*/ 413850 w 633232"/>
              <a:gd name="connsiteY1138" fmla="*/ 62025 h 741414"/>
              <a:gd name="connsiteX1139" fmla="*/ 413588 w 633232"/>
              <a:gd name="connsiteY1139" fmla="*/ 61631 h 741414"/>
              <a:gd name="connsiteX1140" fmla="*/ 412408 w 633232"/>
              <a:gd name="connsiteY1140" fmla="*/ 62418 h 741414"/>
              <a:gd name="connsiteX1141" fmla="*/ 411621 w 633232"/>
              <a:gd name="connsiteY1141" fmla="*/ 61631 h 741414"/>
              <a:gd name="connsiteX1142" fmla="*/ 411359 w 633232"/>
              <a:gd name="connsiteY1142" fmla="*/ 62025 h 741414"/>
              <a:gd name="connsiteX1143" fmla="*/ 410965 w 633232"/>
              <a:gd name="connsiteY1143" fmla="*/ 60320 h 741414"/>
              <a:gd name="connsiteX1144" fmla="*/ 409523 w 633232"/>
              <a:gd name="connsiteY1144" fmla="*/ 58353 h 741414"/>
              <a:gd name="connsiteX1145" fmla="*/ 408867 w 633232"/>
              <a:gd name="connsiteY1145" fmla="*/ 58878 h 741414"/>
              <a:gd name="connsiteX1146" fmla="*/ 408211 w 633232"/>
              <a:gd name="connsiteY1146" fmla="*/ 58091 h 741414"/>
              <a:gd name="connsiteX1147" fmla="*/ 407818 w 633232"/>
              <a:gd name="connsiteY1147" fmla="*/ 58091 h 741414"/>
              <a:gd name="connsiteX1148" fmla="*/ 407425 w 633232"/>
              <a:gd name="connsiteY1148" fmla="*/ 57042 h 741414"/>
              <a:gd name="connsiteX1149" fmla="*/ 406769 w 633232"/>
              <a:gd name="connsiteY1149" fmla="*/ 57042 h 741414"/>
              <a:gd name="connsiteX1150" fmla="*/ 407425 w 633232"/>
              <a:gd name="connsiteY1150" fmla="*/ 59533 h 741414"/>
              <a:gd name="connsiteX1151" fmla="*/ 407425 w 633232"/>
              <a:gd name="connsiteY1151" fmla="*/ 60582 h 741414"/>
              <a:gd name="connsiteX1152" fmla="*/ 408211 w 633232"/>
              <a:gd name="connsiteY1152" fmla="*/ 62418 h 741414"/>
              <a:gd name="connsiteX1153" fmla="*/ 410965 w 633232"/>
              <a:gd name="connsiteY1153" fmla="*/ 64779 h 741414"/>
              <a:gd name="connsiteX1154" fmla="*/ 411359 w 633232"/>
              <a:gd name="connsiteY1154" fmla="*/ 65959 h 741414"/>
              <a:gd name="connsiteX1155" fmla="*/ 410965 w 633232"/>
              <a:gd name="connsiteY1155" fmla="*/ 68057 h 741414"/>
              <a:gd name="connsiteX1156" fmla="*/ 410965 w 633232"/>
              <a:gd name="connsiteY1156" fmla="*/ 69499 h 741414"/>
              <a:gd name="connsiteX1157" fmla="*/ 409916 w 633232"/>
              <a:gd name="connsiteY1157" fmla="*/ 73302 h 741414"/>
              <a:gd name="connsiteX1158" fmla="*/ 407818 w 633232"/>
              <a:gd name="connsiteY1158" fmla="*/ 76056 h 741414"/>
              <a:gd name="connsiteX1159" fmla="*/ 405982 w 633232"/>
              <a:gd name="connsiteY1159" fmla="*/ 77498 h 741414"/>
              <a:gd name="connsiteX1160" fmla="*/ 404540 w 633232"/>
              <a:gd name="connsiteY1160" fmla="*/ 77892 h 741414"/>
              <a:gd name="connsiteX1161" fmla="*/ 403622 w 633232"/>
              <a:gd name="connsiteY1161" fmla="*/ 77498 h 741414"/>
              <a:gd name="connsiteX1162" fmla="*/ 402442 w 633232"/>
              <a:gd name="connsiteY1162" fmla="*/ 76449 h 741414"/>
              <a:gd name="connsiteX1163" fmla="*/ 401786 w 633232"/>
              <a:gd name="connsiteY1163" fmla="*/ 76056 h 741414"/>
              <a:gd name="connsiteX1164" fmla="*/ 400606 w 633232"/>
              <a:gd name="connsiteY1164" fmla="*/ 76056 h 741414"/>
              <a:gd name="connsiteX1165" fmla="*/ 399950 w 633232"/>
              <a:gd name="connsiteY1165" fmla="*/ 76449 h 741414"/>
              <a:gd name="connsiteX1166" fmla="*/ 399164 w 633232"/>
              <a:gd name="connsiteY1166" fmla="*/ 76843 h 741414"/>
              <a:gd name="connsiteX1167" fmla="*/ 398246 w 633232"/>
              <a:gd name="connsiteY1167" fmla="*/ 78679 h 741414"/>
              <a:gd name="connsiteX1168" fmla="*/ 397852 w 633232"/>
              <a:gd name="connsiteY1168" fmla="*/ 79597 h 741414"/>
              <a:gd name="connsiteX1169" fmla="*/ 398246 w 633232"/>
              <a:gd name="connsiteY1169" fmla="*/ 80383 h 741414"/>
              <a:gd name="connsiteX1170" fmla="*/ 398901 w 633232"/>
              <a:gd name="connsiteY1170" fmla="*/ 81432 h 741414"/>
              <a:gd name="connsiteX1171" fmla="*/ 402048 w 633232"/>
              <a:gd name="connsiteY1171" fmla="*/ 84579 h 741414"/>
              <a:gd name="connsiteX1172" fmla="*/ 404540 w 633232"/>
              <a:gd name="connsiteY1172" fmla="*/ 88120 h 741414"/>
              <a:gd name="connsiteX1173" fmla="*/ 405327 w 633232"/>
              <a:gd name="connsiteY1173" fmla="*/ 89956 h 741414"/>
              <a:gd name="connsiteX1174" fmla="*/ 405720 w 633232"/>
              <a:gd name="connsiteY1174" fmla="*/ 92054 h 741414"/>
              <a:gd name="connsiteX1175" fmla="*/ 405982 w 633232"/>
              <a:gd name="connsiteY1175" fmla="*/ 93496 h 741414"/>
              <a:gd name="connsiteX1176" fmla="*/ 408211 w 633232"/>
              <a:gd name="connsiteY1176" fmla="*/ 96381 h 741414"/>
              <a:gd name="connsiteX1177" fmla="*/ 409916 w 633232"/>
              <a:gd name="connsiteY1177" fmla="*/ 99922 h 741414"/>
              <a:gd name="connsiteX1178" fmla="*/ 413588 w 633232"/>
              <a:gd name="connsiteY1178" fmla="*/ 103856 h 741414"/>
              <a:gd name="connsiteX1179" fmla="*/ 416997 w 633232"/>
              <a:gd name="connsiteY1179" fmla="*/ 104118 h 741414"/>
              <a:gd name="connsiteX1180" fmla="*/ 418440 w 633232"/>
              <a:gd name="connsiteY1180" fmla="*/ 105298 h 741414"/>
              <a:gd name="connsiteX1181" fmla="*/ 419489 w 633232"/>
              <a:gd name="connsiteY1181" fmla="*/ 106741 h 741414"/>
              <a:gd name="connsiteX1182" fmla="*/ 419489 w 633232"/>
              <a:gd name="connsiteY1182" fmla="*/ 107659 h 741414"/>
              <a:gd name="connsiteX1183" fmla="*/ 419489 w 633232"/>
              <a:gd name="connsiteY1183" fmla="*/ 108314 h 741414"/>
              <a:gd name="connsiteX1184" fmla="*/ 419489 w 633232"/>
              <a:gd name="connsiteY1184" fmla="*/ 109101 h 741414"/>
              <a:gd name="connsiteX1185" fmla="*/ 416997 w 633232"/>
              <a:gd name="connsiteY1185" fmla="*/ 110937 h 741414"/>
              <a:gd name="connsiteX1186" fmla="*/ 415948 w 633232"/>
              <a:gd name="connsiteY1186" fmla="*/ 111592 h 741414"/>
              <a:gd name="connsiteX1187" fmla="*/ 414506 w 633232"/>
              <a:gd name="connsiteY1187" fmla="*/ 113297 h 741414"/>
              <a:gd name="connsiteX1188" fmla="*/ 414244 w 633232"/>
              <a:gd name="connsiteY1188" fmla="*/ 114740 h 741414"/>
              <a:gd name="connsiteX1189" fmla="*/ 414506 w 633232"/>
              <a:gd name="connsiteY1189" fmla="*/ 116182 h 741414"/>
              <a:gd name="connsiteX1190" fmla="*/ 414899 w 633232"/>
              <a:gd name="connsiteY1190" fmla="*/ 116575 h 741414"/>
              <a:gd name="connsiteX1191" fmla="*/ 414244 w 633232"/>
              <a:gd name="connsiteY1191" fmla="*/ 116838 h 741414"/>
              <a:gd name="connsiteX1192" fmla="*/ 413850 w 633232"/>
              <a:gd name="connsiteY1192" fmla="*/ 121165 h 741414"/>
              <a:gd name="connsiteX1193" fmla="*/ 414506 w 633232"/>
              <a:gd name="connsiteY1193" fmla="*/ 123263 h 741414"/>
              <a:gd name="connsiteX1194" fmla="*/ 414899 w 633232"/>
              <a:gd name="connsiteY1194" fmla="*/ 125755 h 741414"/>
              <a:gd name="connsiteX1195" fmla="*/ 415948 w 633232"/>
              <a:gd name="connsiteY1195" fmla="*/ 126804 h 741414"/>
              <a:gd name="connsiteX1196" fmla="*/ 415948 w 633232"/>
              <a:gd name="connsiteY1196" fmla="*/ 127853 h 741414"/>
              <a:gd name="connsiteX1197" fmla="*/ 415948 w 633232"/>
              <a:gd name="connsiteY1197" fmla="*/ 128639 h 741414"/>
              <a:gd name="connsiteX1198" fmla="*/ 416342 w 633232"/>
              <a:gd name="connsiteY1198" fmla="*/ 129557 h 741414"/>
              <a:gd name="connsiteX1199" fmla="*/ 415948 w 633232"/>
              <a:gd name="connsiteY1199" fmla="*/ 129557 h 741414"/>
              <a:gd name="connsiteX1200" fmla="*/ 416604 w 633232"/>
              <a:gd name="connsiteY1200" fmla="*/ 131655 h 741414"/>
              <a:gd name="connsiteX1201" fmla="*/ 418702 w 633232"/>
              <a:gd name="connsiteY1201" fmla="*/ 134934 h 741414"/>
              <a:gd name="connsiteX1202" fmla="*/ 419227 w 633232"/>
              <a:gd name="connsiteY1202" fmla="*/ 135589 h 741414"/>
              <a:gd name="connsiteX1203" fmla="*/ 419882 w 633232"/>
              <a:gd name="connsiteY1203" fmla="*/ 136376 h 741414"/>
              <a:gd name="connsiteX1204" fmla="*/ 419489 w 633232"/>
              <a:gd name="connsiteY1204" fmla="*/ 136638 h 741414"/>
              <a:gd name="connsiteX1205" fmla="*/ 419227 w 633232"/>
              <a:gd name="connsiteY1205" fmla="*/ 137294 h 741414"/>
              <a:gd name="connsiteX1206" fmla="*/ 417784 w 633232"/>
              <a:gd name="connsiteY1206" fmla="*/ 138474 h 741414"/>
              <a:gd name="connsiteX1207" fmla="*/ 416604 w 633232"/>
              <a:gd name="connsiteY1207" fmla="*/ 139523 h 741414"/>
              <a:gd name="connsiteX1208" fmla="*/ 415686 w 633232"/>
              <a:gd name="connsiteY1208" fmla="*/ 140179 h 741414"/>
              <a:gd name="connsiteX1209" fmla="*/ 415162 w 633232"/>
              <a:gd name="connsiteY1209" fmla="*/ 140179 h 741414"/>
              <a:gd name="connsiteX1210" fmla="*/ 414506 w 633232"/>
              <a:gd name="connsiteY1210" fmla="*/ 141621 h 741414"/>
              <a:gd name="connsiteX1211" fmla="*/ 414506 w 633232"/>
              <a:gd name="connsiteY1211" fmla="*/ 142277 h 741414"/>
              <a:gd name="connsiteX1212" fmla="*/ 415162 w 633232"/>
              <a:gd name="connsiteY1212" fmla="*/ 143457 h 741414"/>
              <a:gd name="connsiteX1213" fmla="*/ 415686 w 633232"/>
              <a:gd name="connsiteY1213" fmla="*/ 144113 h 741414"/>
              <a:gd name="connsiteX1214" fmla="*/ 414506 w 633232"/>
              <a:gd name="connsiteY1214" fmla="*/ 144113 h 741414"/>
              <a:gd name="connsiteX1215" fmla="*/ 411359 w 633232"/>
              <a:gd name="connsiteY1215" fmla="*/ 143720 h 741414"/>
              <a:gd name="connsiteX1216" fmla="*/ 409916 w 633232"/>
              <a:gd name="connsiteY1216" fmla="*/ 143720 h 741414"/>
              <a:gd name="connsiteX1217" fmla="*/ 409261 w 633232"/>
              <a:gd name="connsiteY1217" fmla="*/ 143457 h 741414"/>
              <a:gd name="connsiteX1218" fmla="*/ 408211 w 633232"/>
              <a:gd name="connsiteY1218" fmla="*/ 143457 h 741414"/>
              <a:gd name="connsiteX1219" fmla="*/ 407818 w 633232"/>
              <a:gd name="connsiteY1219" fmla="*/ 143457 h 741414"/>
              <a:gd name="connsiteX1220" fmla="*/ 407425 w 633232"/>
              <a:gd name="connsiteY1220" fmla="*/ 143720 h 741414"/>
              <a:gd name="connsiteX1221" fmla="*/ 406769 w 633232"/>
              <a:gd name="connsiteY1221" fmla="*/ 144113 h 741414"/>
              <a:gd name="connsiteX1222" fmla="*/ 405982 w 633232"/>
              <a:gd name="connsiteY1222" fmla="*/ 144375 h 741414"/>
              <a:gd name="connsiteX1223" fmla="*/ 404278 w 633232"/>
              <a:gd name="connsiteY1223" fmla="*/ 146736 h 741414"/>
              <a:gd name="connsiteX1224" fmla="*/ 402835 w 633232"/>
              <a:gd name="connsiteY1224" fmla="*/ 147653 h 741414"/>
              <a:gd name="connsiteX1225" fmla="*/ 401393 w 633232"/>
              <a:gd name="connsiteY1225" fmla="*/ 148047 h 741414"/>
              <a:gd name="connsiteX1226" fmla="*/ 400606 w 633232"/>
              <a:gd name="connsiteY1226" fmla="*/ 147653 h 741414"/>
              <a:gd name="connsiteX1227" fmla="*/ 400344 w 633232"/>
              <a:gd name="connsiteY1227" fmla="*/ 146736 h 741414"/>
              <a:gd name="connsiteX1228" fmla="*/ 400344 w 633232"/>
              <a:gd name="connsiteY1228" fmla="*/ 145818 h 741414"/>
              <a:gd name="connsiteX1229" fmla="*/ 400344 w 633232"/>
              <a:gd name="connsiteY1229" fmla="*/ 145555 h 741414"/>
              <a:gd name="connsiteX1230" fmla="*/ 399950 w 633232"/>
              <a:gd name="connsiteY1230" fmla="*/ 145162 h 741414"/>
              <a:gd name="connsiteX1231" fmla="*/ 396410 w 633232"/>
              <a:gd name="connsiteY1231" fmla="*/ 145555 h 741414"/>
              <a:gd name="connsiteX1232" fmla="*/ 395754 w 633232"/>
              <a:gd name="connsiteY1232" fmla="*/ 146342 h 741414"/>
              <a:gd name="connsiteX1233" fmla="*/ 395361 w 633232"/>
              <a:gd name="connsiteY1233" fmla="*/ 149489 h 741414"/>
              <a:gd name="connsiteX1234" fmla="*/ 394967 w 633232"/>
              <a:gd name="connsiteY1234" fmla="*/ 150932 h 741414"/>
              <a:gd name="connsiteX1235" fmla="*/ 393656 w 633232"/>
              <a:gd name="connsiteY1235" fmla="*/ 152374 h 741414"/>
              <a:gd name="connsiteX1236" fmla="*/ 391951 w 633232"/>
              <a:gd name="connsiteY1236" fmla="*/ 153030 h 741414"/>
              <a:gd name="connsiteX1237" fmla="*/ 390771 w 633232"/>
              <a:gd name="connsiteY1237" fmla="*/ 154735 h 741414"/>
              <a:gd name="connsiteX1238" fmla="*/ 389329 w 633232"/>
              <a:gd name="connsiteY1238" fmla="*/ 157619 h 741414"/>
              <a:gd name="connsiteX1239" fmla="*/ 389329 w 633232"/>
              <a:gd name="connsiteY1239" fmla="*/ 158800 h 741414"/>
              <a:gd name="connsiteX1240" fmla="*/ 389329 w 633232"/>
              <a:gd name="connsiteY1240" fmla="*/ 160111 h 741414"/>
              <a:gd name="connsiteX1241" fmla="*/ 390509 w 633232"/>
              <a:gd name="connsiteY1241" fmla="*/ 161160 h 741414"/>
              <a:gd name="connsiteX1242" fmla="*/ 392869 w 633232"/>
              <a:gd name="connsiteY1242" fmla="*/ 161816 h 741414"/>
              <a:gd name="connsiteX1243" fmla="*/ 394967 w 633232"/>
              <a:gd name="connsiteY1243" fmla="*/ 162471 h 741414"/>
              <a:gd name="connsiteX1244" fmla="*/ 396147 w 633232"/>
              <a:gd name="connsiteY1244" fmla="*/ 162996 h 741414"/>
              <a:gd name="connsiteX1245" fmla="*/ 396147 w 633232"/>
              <a:gd name="connsiteY1245" fmla="*/ 163651 h 741414"/>
              <a:gd name="connsiteX1246" fmla="*/ 394312 w 633232"/>
              <a:gd name="connsiteY1246" fmla="*/ 166143 h 741414"/>
              <a:gd name="connsiteX1247" fmla="*/ 393656 w 633232"/>
              <a:gd name="connsiteY1247" fmla="*/ 167848 h 741414"/>
              <a:gd name="connsiteX1248" fmla="*/ 391165 w 633232"/>
              <a:gd name="connsiteY1248" fmla="*/ 168897 h 741414"/>
              <a:gd name="connsiteX1249" fmla="*/ 388673 w 633232"/>
              <a:gd name="connsiteY1249" fmla="*/ 169290 h 741414"/>
              <a:gd name="connsiteX1250" fmla="*/ 386575 w 633232"/>
              <a:gd name="connsiteY1250" fmla="*/ 168634 h 741414"/>
              <a:gd name="connsiteX1251" fmla="*/ 385788 w 633232"/>
              <a:gd name="connsiteY1251" fmla="*/ 170339 h 741414"/>
              <a:gd name="connsiteX1252" fmla="*/ 387231 w 633232"/>
              <a:gd name="connsiteY1252" fmla="*/ 170995 h 741414"/>
              <a:gd name="connsiteX1253" fmla="*/ 388673 w 633232"/>
              <a:gd name="connsiteY1253" fmla="*/ 172437 h 741414"/>
              <a:gd name="connsiteX1254" fmla="*/ 389066 w 633232"/>
              <a:gd name="connsiteY1254" fmla="*/ 174273 h 741414"/>
              <a:gd name="connsiteX1255" fmla="*/ 389329 w 633232"/>
              <a:gd name="connsiteY1255" fmla="*/ 175978 h 741414"/>
              <a:gd name="connsiteX1256" fmla="*/ 389722 w 633232"/>
              <a:gd name="connsiteY1256" fmla="*/ 177158 h 741414"/>
              <a:gd name="connsiteX1257" fmla="*/ 392214 w 633232"/>
              <a:gd name="connsiteY1257" fmla="*/ 179912 h 741414"/>
              <a:gd name="connsiteX1258" fmla="*/ 392869 w 633232"/>
              <a:gd name="connsiteY1258" fmla="*/ 180961 h 741414"/>
              <a:gd name="connsiteX1259" fmla="*/ 396147 w 633232"/>
              <a:gd name="connsiteY1259" fmla="*/ 180698 h 741414"/>
              <a:gd name="connsiteX1260" fmla="*/ 397065 w 633232"/>
              <a:gd name="connsiteY1260" fmla="*/ 179518 h 741414"/>
              <a:gd name="connsiteX1261" fmla="*/ 398246 w 633232"/>
              <a:gd name="connsiteY1261" fmla="*/ 180961 h 741414"/>
              <a:gd name="connsiteX1262" fmla="*/ 398508 w 633232"/>
              <a:gd name="connsiteY1262" fmla="*/ 181616 h 741414"/>
              <a:gd name="connsiteX1263" fmla="*/ 400344 w 633232"/>
              <a:gd name="connsiteY1263" fmla="*/ 182797 h 741414"/>
              <a:gd name="connsiteX1264" fmla="*/ 401393 w 633232"/>
              <a:gd name="connsiteY1264" fmla="*/ 183059 h 741414"/>
              <a:gd name="connsiteX1265" fmla="*/ 402442 w 633232"/>
              <a:gd name="connsiteY1265" fmla="*/ 184239 h 741414"/>
              <a:gd name="connsiteX1266" fmla="*/ 402442 w 633232"/>
              <a:gd name="connsiteY1266" fmla="*/ 184501 h 741414"/>
              <a:gd name="connsiteX1267" fmla="*/ 403229 w 633232"/>
              <a:gd name="connsiteY1267" fmla="*/ 185681 h 741414"/>
              <a:gd name="connsiteX1268" fmla="*/ 404278 w 633232"/>
              <a:gd name="connsiteY1268" fmla="*/ 186993 h 741414"/>
              <a:gd name="connsiteX1269" fmla="*/ 405064 w 633232"/>
              <a:gd name="connsiteY1269" fmla="*/ 187386 h 741414"/>
              <a:gd name="connsiteX1270" fmla="*/ 405064 w 633232"/>
              <a:gd name="connsiteY1270" fmla="*/ 188042 h 741414"/>
              <a:gd name="connsiteX1271" fmla="*/ 406769 w 633232"/>
              <a:gd name="connsiteY1271" fmla="*/ 188042 h 741414"/>
              <a:gd name="connsiteX1272" fmla="*/ 406507 w 633232"/>
              <a:gd name="connsiteY1272" fmla="*/ 188697 h 741414"/>
              <a:gd name="connsiteX1273" fmla="*/ 405982 w 633232"/>
              <a:gd name="connsiteY1273" fmla="*/ 188697 h 741414"/>
              <a:gd name="connsiteX1274" fmla="*/ 405982 w 633232"/>
              <a:gd name="connsiteY1274" fmla="*/ 189878 h 741414"/>
              <a:gd name="connsiteX1275" fmla="*/ 407163 w 633232"/>
              <a:gd name="connsiteY1275" fmla="*/ 190140 h 741414"/>
              <a:gd name="connsiteX1276" fmla="*/ 407425 w 633232"/>
              <a:gd name="connsiteY1276" fmla="*/ 188697 h 741414"/>
              <a:gd name="connsiteX1277" fmla="*/ 407818 w 633232"/>
              <a:gd name="connsiteY1277" fmla="*/ 189091 h 741414"/>
              <a:gd name="connsiteX1278" fmla="*/ 408211 w 633232"/>
              <a:gd name="connsiteY1278" fmla="*/ 188697 h 741414"/>
              <a:gd name="connsiteX1279" fmla="*/ 409261 w 633232"/>
              <a:gd name="connsiteY1279" fmla="*/ 188042 h 741414"/>
              <a:gd name="connsiteX1280" fmla="*/ 411621 w 633232"/>
              <a:gd name="connsiteY1280" fmla="*/ 187780 h 741414"/>
              <a:gd name="connsiteX1281" fmla="*/ 413588 w 633232"/>
              <a:gd name="connsiteY1281" fmla="*/ 188435 h 741414"/>
              <a:gd name="connsiteX1282" fmla="*/ 415162 w 633232"/>
              <a:gd name="connsiteY1282" fmla="*/ 188042 h 741414"/>
              <a:gd name="connsiteX1283" fmla="*/ 416342 w 633232"/>
              <a:gd name="connsiteY1283" fmla="*/ 188435 h 741414"/>
              <a:gd name="connsiteX1284" fmla="*/ 418440 w 633232"/>
              <a:gd name="connsiteY1284" fmla="*/ 190796 h 741414"/>
              <a:gd name="connsiteX1285" fmla="*/ 418046 w 633232"/>
              <a:gd name="connsiteY1285" fmla="*/ 191320 h 741414"/>
              <a:gd name="connsiteX1286" fmla="*/ 416997 w 633232"/>
              <a:gd name="connsiteY1286" fmla="*/ 189878 h 741414"/>
              <a:gd name="connsiteX1287" fmla="*/ 416342 w 633232"/>
              <a:gd name="connsiteY1287" fmla="*/ 189353 h 741414"/>
              <a:gd name="connsiteX1288" fmla="*/ 414899 w 633232"/>
              <a:gd name="connsiteY1288" fmla="*/ 191976 h 741414"/>
              <a:gd name="connsiteX1289" fmla="*/ 414506 w 633232"/>
              <a:gd name="connsiteY1289" fmla="*/ 196959 h 741414"/>
              <a:gd name="connsiteX1290" fmla="*/ 416604 w 633232"/>
              <a:gd name="connsiteY1290" fmla="*/ 196959 h 741414"/>
              <a:gd name="connsiteX1291" fmla="*/ 416997 w 633232"/>
              <a:gd name="connsiteY1291" fmla="*/ 193680 h 741414"/>
              <a:gd name="connsiteX1292" fmla="*/ 417784 w 633232"/>
              <a:gd name="connsiteY1292" fmla="*/ 194074 h 741414"/>
              <a:gd name="connsiteX1293" fmla="*/ 418440 w 633232"/>
              <a:gd name="connsiteY1293" fmla="*/ 194729 h 741414"/>
              <a:gd name="connsiteX1294" fmla="*/ 418440 w 633232"/>
              <a:gd name="connsiteY1294" fmla="*/ 195123 h 741414"/>
              <a:gd name="connsiteX1295" fmla="*/ 419489 w 633232"/>
              <a:gd name="connsiteY1295" fmla="*/ 195123 h 741414"/>
              <a:gd name="connsiteX1296" fmla="*/ 419882 w 633232"/>
              <a:gd name="connsiteY1296" fmla="*/ 195123 h 741414"/>
              <a:gd name="connsiteX1297" fmla="*/ 420669 w 633232"/>
              <a:gd name="connsiteY1297" fmla="*/ 194336 h 741414"/>
              <a:gd name="connsiteX1298" fmla="*/ 419882 w 633232"/>
              <a:gd name="connsiteY1298" fmla="*/ 193680 h 741414"/>
              <a:gd name="connsiteX1299" fmla="*/ 420144 w 633232"/>
              <a:gd name="connsiteY1299" fmla="*/ 193025 h 741414"/>
              <a:gd name="connsiteX1300" fmla="*/ 420669 w 633232"/>
              <a:gd name="connsiteY1300" fmla="*/ 193025 h 741414"/>
              <a:gd name="connsiteX1301" fmla="*/ 421587 w 633232"/>
              <a:gd name="connsiteY1301" fmla="*/ 194336 h 741414"/>
              <a:gd name="connsiteX1302" fmla="*/ 423029 w 633232"/>
              <a:gd name="connsiteY1302" fmla="*/ 195123 h 741414"/>
              <a:gd name="connsiteX1303" fmla="*/ 423685 w 633232"/>
              <a:gd name="connsiteY1303" fmla="*/ 195123 h 741414"/>
              <a:gd name="connsiteX1304" fmla="*/ 424078 w 633232"/>
              <a:gd name="connsiteY1304" fmla="*/ 195778 h 741414"/>
              <a:gd name="connsiteX1305" fmla="*/ 424865 w 633232"/>
              <a:gd name="connsiteY1305" fmla="*/ 196434 h 741414"/>
              <a:gd name="connsiteX1306" fmla="*/ 425127 w 633232"/>
              <a:gd name="connsiteY1306" fmla="*/ 196434 h 741414"/>
              <a:gd name="connsiteX1307" fmla="*/ 425521 w 633232"/>
              <a:gd name="connsiteY1307" fmla="*/ 196434 h 741414"/>
              <a:gd name="connsiteX1308" fmla="*/ 426570 w 633232"/>
              <a:gd name="connsiteY1308" fmla="*/ 196959 h 741414"/>
              <a:gd name="connsiteX1309" fmla="*/ 427226 w 633232"/>
              <a:gd name="connsiteY1309" fmla="*/ 195516 h 741414"/>
              <a:gd name="connsiteX1310" fmla="*/ 426963 w 633232"/>
              <a:gd name="connsiteY1310" fmla="*/ 195516 h 741414"/>
              <a:gd name="connsiteX1311" fmla="*/ 427226 w 633232"/>
              <a:gd name="connsiteY1311" fmla="*/ 194729 h 741414"/>
              <a:gd name="connsiteX1312" fmla="*/ 428012 w 633232"/>
              <a:gd name="connsiteY1312" fmla="*/ 195123 h 741414"/>
              <a:gd name="connsiteX1313" fmla="*/ 428406 w 633232"/>
              <a:gd name="connsiteY1313" fmla="*/ 195123 h 741414"/>
              <a:gd name="connsiteX1314" fmla="*/ 428668 w 633232"/>
              <a:gd name="connsiteY1314" fmla="*/ 194729 h 741414"/>
              <a:gd name="connsiteX1315" fmla="*/ 428406 w 633232"/>
              <a:gd name="connsiteY1315" fmla="*/ 194729 h 741414"/>
              <a:gd name="connsiteX1316" fmla="*/ 428668 w 633232"/>
              <a:gd name="connsiteY1316" fmla="*/ 194074 h 741414"/>
              <a:gd name="connsiteX1317" fmla="*/ 429324 w 633232"/>
              <a:gd name="connsiteY1317" fmla="*/ 193418 h 741414"/>
              <a:gd name="connsiteX1318" fmla="*/ 431422 w 633232"/>
              <a:gd name="connsiteY1318" fmla="*/ 194729 h 741414"/>
              <a:gd name="connsiteX1319" fmla="*/ 432208 w 633232"/>
              <a:gd name="connsiteY1319" fmla="*/ 195778 h 741414"/>
              <a:gd name="connsiteX1320" fmla="*/ 432602 w 633232"/>
              <a:gd name="connsiteY1320" fmla="*/ 197221 h 741414"/>
              <a:gd name="connsiteX1321" fmla="*/ 433126 w 633232"/>
              <a:gd name="connsiteY1321" fmla="*/ 197877 h 741414"/>
              <a:gd name="connsiteX1322" fmla="*/ 433126 w 633232"/>
              <a:gd name="connsiteY1322" fmla="*/ 197614 h 741414"/>
              <a:gd name="connsiteX1323" fmla="*/ 433389 w 633232"/>
              <a:gd name="connsiteY1323" fmla="*/ 197614 h 741414"/>
              <a:gd name="connsiteX1324" fmla="*/ 435093 w 633232"/>
              <a:gd name="connsiteY1324" fmla="*/ 197877 h 741414"/>
              <a:gd name="connsiteX1325" fmla="*/ 435487 w 633232"/>
              <a:gd name="connsiteY1325" fmla="*/ 197877 h 741414"/>
              <a:gd name="connsiteX1326" fmla="*/ 435880 w 633232"/>
              <a:gd name="connsiteY1326" fmla="*/ 197877 h 741414"/>
              <a:gd name="connsiteX1327" fmla="*/ 435093 w 633232"/>
              <a:gd name="connsiteY1327" fmla="*/ 198663 h 741414"/>
              <a:gd name="connsiteX1328" fmla="*/ 435487 w 633232"/>
              <a:gd name="connsiteY1328" fmla="*/ 199057 h 741414"/>
              <a:gd name="connsiteX1329" fmla="*/ 436536 w 633232"/>
              <a:gd name="connsiteY1329" fmla="*/ 198401 h 741414"/>
              <a:gd name="connsiteX1330" fmla="*/ 437323 w 633232"/>
              <a:gd name="connsiteY1330" fmla="*/ 198663 h 741414"/>
              <a:gd name="connsiteX1331" fmla="*/ 437585 w 633232"/>
              <a:gd name="connsiteY1331" fmla="*/ 199057 h 741414"/>
              <a:gd name="connsiteX1332" fmla="*/ 439027 w 633232"/>
              <a:gd name="connsiteY1332" fmla="*/ 199319 h 741414"/>
              <a:gd name="connsiteX1333" fmla="*/ 438765 w 633232"/>
              <a:gd name="connsiteY1333" fmla="*/ 199712 h 741414"/>
              <a:gd name="connsiteX1334" fmla="*/ 439027 w 633232"/>
              <a:gd name="connsiteY1334" fmla="*/ 200499 h 741414"/>
              <a:gd name="connsiteX1335" fmla="*/ 440470 w 633232"/>
              <a:gd name="connsiteY1335" fmla="*/ 201155 h 741414"/>
              <a:gd name="connsiteX1336" fmla="*/ 441125 w 633232"/>
              <a:gd name="connsiteY1336" fmla="*/ 201155 h 741414"/>
              <a:gd name="connsiteX1337" fmla="*/ 441781 w 633232"/>
              <a:gd name="connsiteY1337" fmla="*/ 201155 h 741414"/>
              <a:gd name="connsiteX1338" fmla="*/ 442568 w 633232"/>
              <a:gd name="connsiteY1338" fmla="*/ 201155 h 741414"/>
              <a:gd name="connsiteX1339" fmla="*/ 444666 w 633232"/>
              <a:gd name="connsiteY1339" fmla="*/ 202335 h 741414"/>
              <a:gd name="connsiteX1340" fmla="*/ 446108 w 633232"/>
              <a:gd name="connsiteY1340" fmla="*/ 203777 h 741414"/>
              <a:gd name="connsiteX1341" fmla="*/ 447157 w 633232"/>
              <a:gd name="connsiteY1341" fmla="*/ 204433 h 741414"/>
              <a:gd name="connsiteX1342" fmla="*/ 450698 w 633232"/>
              <a:gd name="connsiteY1342" fmla="*/ 204695 h 741414"/>
              <a:gd name="connsiteX1343" fmla="*/ 451747 w 633232"/>
              <a:gd name="connsiteY1343" fmla="*/ 206531 h 741414"/>
              <a:gd name="connsiteX1344" fmla="*/ 462106 w 633232"/>
              <a:gd name="connsiteY1344" fmla="*/ 200106 h 741414"/>
              <a:gd name="connsiteX1345" fmla="*/ 464598 w 633232"/>
              <a:gd name="connsiteY1345" fmla="*/ 199319 h 741414"/>
              <a:gd name="connsiteX1346" fmla="*/ 465516 w 633232"/>
              <a:gd name="connsiteY1346" fmla="*/ 193025 h 741414"/>
              <a:gd name="connsiteX1347" fmla="*/ 466040 w 633232"/>
              <a:gd name="connsiteY1347" fmla="*/ 192762 h 741414"/>
              <a:gd name="connsiteX1348" fmla="*/ 466040 w 633232"/>
              <a:gd name="connsiteY1348" fmla="*/ 191582 h 741414"/>
              <a:gd name="connsiteX1349" fmla="*/ 466958 w 633232"/>
              <a:gd name="connsiteY1349" fmla="*/ 188697 h 741414"/>
              <a:gd name="connsiteX1350" fmla="*/ 466696 w 633232"/>
              <a:gd name="connsiteY1350" fmla="*/ 188042 h 741414"/>
              <a:gd name="connsiteX1351" fmla="*/ 466040 w 633232"/>
              <a:gd name="connsiteY1351" fmla="*/ 189353 h 741414"/>
              <a:gd name="connsiteX1352" fmla="*/ 464598 w 633232"/>
              <a:gd name="connsiteY1352" fmla="*/ 190533 h 741414"/>
              <a:gd name="connsiteX1353" fmla="*/ 463418 w 633232"/>
              <a:gd name="connsiteY1353" fmla="*/ 188697 h 741414"/>
              <a:gd name="connsiteX1354" fmla="*/ 463155 w 633232"/>
              <a:gd name="connsiteY1354" fmla="*/ 188960 h 741414"/>
              <a:gd name="connsiteX1355" fmla="*/ 463155 w 633232"/>
              <a:gd name="connsiteY1355" fmla="*/ 188697 h 741414"/>
              <a:gd name="connsiteX1356" fmla="*/ 464598 w 633232"/>
              <a:gd name="connsiteY1356" fmla="*/ 187386 h 741414"/>
              <a:gd name="connsiteX1357" fmla="*/ 465516 w 633232"/>
              <a:gd name="connsiteY1357" fmla="*/ 185681 h 741414"/>
              <a:gd name="connsiteX1358" fmla="*/ 466040 w 633232"/>
              <a:gd name="connsiteY1358" fmla="*/ 184501 h 741414"/>
              <a:gd name="connsiteX1359" fmla="*/ 466040 w 633232"/>
              <a:gd name="connsiteY1359" fmla="*/ 182403 h 741414"/>
              <a:gd name="connsiteX1360" fmla="*/ 465516 w 633232"/>
              <a:gd name="connsiteY1360" fmla="*/ 181616 h 741414"/>
              <a:gd name="connsiteX1361" fmla="*/ 464598 w 633232"/>
              <a:gd name="connsiteY1361" fmla="*/ 182010 h 741414"/>
              <a:gd name="connsiteX1362" fmla="*/ 464204 w 633232"/>
              <a:gd name="connsiteY1362" fmla="*/ 182010 h 741414"/>
              <a:gd name="connsiteX1363" fmla="*/ 462762 w 633232"/>
              <a:gd name="connsiteY1363" fmla="*/ 182010 h 741414"/>
              <a:gd name="connsiteX1364" fmla="*/ 463155 w 633232"/>
              <a:gd name="connsiteY1364" fmla="*/ 183714 h 741414"/>
              <a:gd name="connsiteX1365" fmla="*/ 463418 w 633232"/>
              <a:gd name="connsiteY1365" fmla="*/ 184239 h 741414"/>
              <a:gd name="connsiteX1366" fmla="*/ 464598 w 633232"/>
              <a:gd name="connsiteY1366" fmla="*/ 184501 h 741414"/>
              <a:gd name="connsiteX1367" fmla="*/ 464598 w 633232"/>
              <a:gd name="connsiteY1367" fmla="*/ 184895 h 741414"/>
              <a:gd name="connsiteX1368" fmla="*/ 463155 w 633232"/>
              <a:gd name="connsiteY1368" fmla="*/ 185944 h 741414"/>
              <a:gd name="connsiteX1369" fmla="*/ 461582 w 633232"/>
              <a:gd name="connsiteY1369" fmla="*/ 186599 h 741414"/>
              <a:gd name="connsiteX1370" fmla="*/ 460139 w 633232"/>
              <a:gd name="connsiteY1370" fmla="*/ 186993 h 741414"/>
              <a:gd name="connsiteX1371" fmla="*/ 459484 w 633232"/>
              <a:gd name="connsiteY1371" fmla="*/ 188435 h 741414"/>
              <a:gd name="connsiteX1372" fmla="*/ 456337 w 633232"/>
              <a:gd name="connsiteY1372" fmla="*/ 192238 h 741414"/>
              <a:gd name="connsiteX1373" fmla="*/ 453583 w 633232"/>
              <a:gd name="connsiteY1373" fmla="*/ 192238 h 741414"/>
              <a:gd name="connsiteX1374" fmla="*/ 453189 w 633232"/>
              <a:gd name="connsiteY1374" fmla="*/ 191320 h 741414"/>
              <a:gd name="connsiteX1375" fmla="*/ 453189 w 633232"/>
              <a:gd name="connsiteY1375" fmla="*/ 186993 h 741414"/>
              <a:gd name="connsiteX1376" fmla="*/ 449649 w 633232"/>
              <a:gd name="connsiteY1376" fmla="*/ 182010 h 741414"/>
              <a:gd name="connsiteX1377" fmla="*/ 449649 w 633232"/>
              <a:gd name="connsiteY1377" fmla="*/ 180305 h 741414"/>
              <a:gd name="connsiteX1378" fmla="*/ 447551 w 633232"/>
              <a:gd name="connsiteY1378" fmla="*/ 177158 h 741414"/>
              <a:gd name="connsiteX1379" fmla="*/ 447551 w 633232"/>
              <a:gd name="connsiteY1379" fmla="*/ 175715 h 741414"/>
              <a:gd name="connsiteX1380" fmla="*/ 445059 w 633232"/>
              <a:gd name="connsiteY1380" fmla="*/ 173617 h 741414"/>
              <a:gd name="connsiteX1381" fmla="*/ 444404 w 633232"/>
              <a:gd name="connsiteY1381" fmla="*/ 171782 h 741414"/>
              <a:gd name="connsiteX1382" fmla="*/ 442174 w 633232"/>
              <a:gd name="connsiteY1382" fmla="*/ 170733 h 741414"/>
              <a:gd name="connsiteX1383" fmla="*/ 441519 w 633232"/>
              <a:gd name="connsiteY1383" fmla="*/ 170339 h 741414"/>
              <a:gd name="connsiteX1384" fmla="*/ 440863 w 633232"/>
              <a:gd name="connsiteY1384" fmla="*/ 168634 h 741414"/>
              <a:gd name="connsiteX1385" fmla="*/ 440863 w 633232"/>
              <a:gd name="connsiteY1385" fmla="*/ 167454 h 741414"/>
              <a:gd name="connsiteX1386" fmla="*/ 440863 w 633232"/>
              <a:gd name="connsiteY1386" fmla="*/ 166799 h 741414"/>
              <a:gd name="connsiteX1387" fmla="*/ 441519 w 633232"/>
              <a:gd name="connsiteY1387" fmla="*/ 166143 h 741414"/>
              <a:gd name="connsiteX1388" fmla="*/ 445322 w 633232"/>
              <a:gd name="connsiteY1388" fmla="*/ 165094 h 741414"/>
              <a:gd name="connsiteX1389" fmla="*/ 445322 w 633232"/>
              <a:gd name="connsiteY1389" fmla="*/ 164700 h 741414"/>
              <a:gd name="connsiteX1390" fmla="*/ 448206 w 633232"/>
              <a:gd name="connsiteY1390" fmla="*/ 163258 h 741414"/>
              <a:gd name="connsiteX1391" fmla="*/ 449256 w 633232"/>
              <a:gd name="connsiteY1391" fmla="*/ 162996 h 741414"/>
              <a:gd name="connsiteX1392" fmla="*/ 451485 w 633232"/>
              <a:gd name="connsiteY1392" fmla="*/ 164438 h 741414"/>
              <a:gd name="connsiteX1393" fmla="*/ 452927 w 633232"/>
              <a:gd name="connsiteY1393" fmla="*/ 164438 h 741414"/>
              <a:gd name="connsiteX1394" fmla="*/ 455288 w 633232"/>
              <a:gd name="connsiteY1394" fmla="*/ 162996 h 741414"/>
              <a:gd name="connsiteX1395" fmla="*/ 455943 w 633232"/>
              <a:gd name="connsiteY1395" fmla="*/ 161553 h 741414"/>
              <a:gd name="connsiteX1396" fmla="*/ 457386 w 633232"/>
              <a:gd name="connsiteY1396" fmla="*/ 161553 h 741414"/>
              <a:gd name="connsiteX1397" fmla="*/ 458435 w 633232"/>
              <a:gd name="connsiteY1397" fmla="*/ 160898 h 741414"/>
              <a:gd name="connsiteX1398" fmla="*/ 460139 w 633232"/>
              <a:gd name="connsiteY1398" fmla="*/ 156570 h 741414"/>
              <a:gd name="connsiteX1399" fmla="*/ 460664 w 633232"/>
              <a:gd name="connsiteY1399" fmla="*/ 155915 h 741414"/>
              <a:gd name="connsiteX1400" fmla="*/ 461582 w 633232"/>
              <a:gd name="connsiteY1400" fmla="*/ 155521 h 741414"/>
              <a:gd name="connsiteX1401" fmla="*/ 462762 w 633232"/>
              <a:gd name="connsiteY1401" fmla="*/ 155128 h 741414"/>
              <a:gd name="connsiteX1402" fmla="*/ 462762 w 633232"/>
              <a:gd name="connsiteY1402" fmla="*/ 154079 h 741414"/>
              <a:gd name="connsiteX1403" fmla="*/ 465254 w 633232"/>
              <a:gd name="connsiteY1403" fmla="*/ 153817 h 741414"/>
              <a:gd name="connsiteX1404" fmla="*/ 465254 w 633232"/>
              <a:gd name="connsiteY1404" fmla="*/ 153423 h 741414"/>
              <a:gd name="connsiteX1405" fmla="*/ 465516 w 633232"/>
              <a:gd name="connsiteY1405" fmla="*/ 153423 h 741414"/>
              <a:gd name="connsiteX1406" fmla="*/ 466958 w 633232"/>
              <a:gd name="connsiteY1406" fmla="*/ 153423 h 741414"/>
              <a:gd name="connsiteX1407" fmla="*/ 467483 w 633232"/>
              <a:gd name="connsiteY1407" fmla="*/ 152636 h 741414"/>
              <a:gd name="connsiteX1408" fmla="*/ 468401 w 633232"/>
              <a:gd name="connsiteY1408" fmla="*/ 152636 h 741414"/>
              <a:gd name="connsiteX1409" fmla="*/ 468401 w 633232"/>
              <a:gd name="connsiteY1409" fmla="*/ 152374 h 741414"/>
              <a:gd name="connsiteX1410" fmla="*/ 470892 w 633232"/>
              <a:gd name="connsiteY1410" fmla="*/ 151981 h 741414"/>
              <a:gd name="connsiteX1411" fmla="*/ 471941 w 633232"/>
              <a:gd name="connsiteY1411" fmla="*/ 151719 h 741414"/>
              <a:gd name="connsiteX1412" fmla="*/ 473121 w 633232"/>
              <a:gd name="connsiteY1412" fmla="*/ 151981 h 741414"/>
              <a:gd name="connsiteX1413" fmla="*/ 473384 w 633232"/>
              <a:gd name="connsiteY1413" fmla="*/ 152374 h 741414"/>
              <a:gd name="connsiteX1414" fmla="*/ 474039 w 633232"/>
              <a:gd name="connsiteY1414" fmla="*/ 153030 h 741414"/>
              <a:gd name="connsiteX1415" fmla="*/ 475219 w 633232"/>
              <a:gd name="connsiteY1415" fmla="*/ 154079 h 741414"/>
              <a:gd name="connsiteX1416" fmla="*/ 475482 w 633232"/>
              <a:gd name="connsiteY1416" fmla="*/ 154079 h 741414"/>
              <a:gd name="connsiteX1417" fmla="*/ 475875 w 633232"/>
              <a:gd name="connsiteY1417" fmla="*/ 153423 h 741414"/>
              <a:gd name="connsiteX1418" fmla="*/ 476268 w 633232"/>
              <a:gd name="connsiteY1418" fmla="*/ 152374 h 741414"/>
              <a:gd name="connsiteX1419" fmla="*/ 475482 w 633232"/>
              <a:gd name="connsiteY1419" fmla="*/ 149751 h 741414"/>
              <a:gd name="connsiteX1420" fmla="*/ 476268 w 633232"/>
              <a:gd name="connsiteY1420" fmla="*/ 148440 h 741414"/>
              <a:gd name="connsiteX1421" fmla="*/ 475875 w 633232"/>
              <a:gd name="connsiteY1421" fmla="*/ 146998 h 741414"/>
              <a:gd name="connsiteX1422" fmla="*/ 475219 w 633232"/>
              <a:gd name="connsiteY1422" fmla="*/ 145818 h 741414"/>
              <a:gd name="connsiteX1423" fmla="*/ 473777 w 633232"/>
              <a:gd name="connsiteY1423" fmla="*/ 146342 h 741414"/>
              <a:gd name="connsiteX1424" fmla="*/ 473384 w 633232"/>
              <a:gd name="connsiteY1424" fmla="*/ 146342 h 741414"/>
              <a:gd name="connsiteX1425" fmla="*/ 473121 w 633232"/>
              <a:gd name="connsiteY1425" fmla="*/ 145555 h 741414"/>
              <a:gd name="connsiteX1426" fmla="*/ 472597 w 633232"/>
              <a:gd name="connsiteY1426" fmla="*/ 145162 h 741414"/>
              <a:gd name="connsiteX1427" fmla="*/ 473384 w 633232"/>
              <a:gd name="connsiteY1427" fmla="*/ 143064 h 741414"/>
              <a:gd name="connsiteX1428" fmla="*/ 473121 w 633232"/>
              <a:gd name="connsiteY1428" fmla="*/ 143064 h 741414"/>
              <a:gd name="connsiteX1429" fmla="*/ 473384 w 633232"/>
              <a:gd name="connsiteY1429" fmla="*/ 142015 h 741414"/>
              <a:gd name="connsiteX1430" fmla="*/ 476268 w 633232"/>
              <a:gd name="connsiteY1430" fmla="*/ 140179 h 741414"/>
              <a:gd name="connsiteX1431" fmla="*/ 476662 w 633232"/>
              <a:gd name="connsiteY1431" fmla="*/ 140179 h 741414"/>
              <a:gd name="connsiteX1432" fmla="*/ 477318 w 633232"/>
              <a:gd name="connsiteY1432" fmla="*/ 140179 h 741414"/>
              <a:gd name="connsiteX1433" fmla="*/ 478367 w 633232"/>
              <a:gd name="connsiteY1433" fmla="*/ 140179 h 741414"/>
              <a:gd name="connsiteX1434" fmla="*/ 478760 w 633232"/>
              <a:gd name="connsiteY1434" fmla="*/ 139917 h 741414"/>
              <a:gd name="connsiteX1435" fmla="*/ 479678 w 633232"/>
              <a:gd name="connsiteY1435" fmla="*/ 139917 h 741414"/>
              <a:gd name="connsiteX1436" fmla="*/ 479678 w 633232"/>
              <a:gd name="connsiteY1436" fmla="*/ 140179 h 741414"/>
              <a:gd name="connsiteX1437" fmla="*/ 481120 w 633232"/>
              <a:gd name="connsiteY1437" fmla="*/ 140179 h 741414"/>
              <a:gd name="connsiteX1438" fmla="*/ 483350 w 633232"/>
              <a:gd name="connsiteY1438" fmla="*/ 140572 h 741414"/>
              <a:gd name="connsiteX1439" fmla="*/ 484005 w 633232"/>
              <a:gd name="connsiteY1439" fmla="*/ 140572 h 741414"/>
              <a:gd name="connsiteX1440" fmla="*/ 484399 w 633232"/>
              <a:gd name="connsiteY1440" fmla="*/ 141621 h 741414"/>
              <a:gd name="connsiteX1441" fmla="*/ 485054 w 633232"/>
              <a:gd name="connsiteY1441" fmla="*/ 141621 h 741414"/>
              <a:gd name="connsiteX1442" fmla="*/ 485448 w 633232"/>
              <a:gd name="connsiteY1442" fmla="*/ 142015 h 741414"/>
              <a:gd name="connsiteX1443" fmla="*/ 485448 w 633232"/>
              <a:gd name="connsiteY1443" fmla="*/ 143064 h 741414"/>
              <a:gd name="connsiteX1444" fmla="*/ 485841 w 633232"/>
              <a:gd name="connsiteY1444" fmla="*/ 143064 h 741414"/>
              <a:gd name="connsiteX1445" fmla="*/ 486103 w 633232"/>
              <a:gd name="connsiteY1445" fmla="*/ 143457 h 741414"/>
              <a:gd name="connsiteX1446" fmla="*/ 486497 w 633232"/>
              <a:gd name="connsiteY1446" fmla="*/ 143457 h 741414"/>
              <a:gd name="connsiteX1447" fmla="*/ 486497 w 633232"/>
              <a:gd name="connsiteY1447" fmla="*/ 142671 h 741414"/>
              <a:gd name="connsiteX1448" fmla="*/ 486759 w 633232"/>
              <a:gd name="connsiteY1448" fmla="*/ 142277 h 741414"/>
              <a:gd name="connsiteX1449" fmla="*/ 486759 w 633232"/>
              <a:gd name="connsiteY1449" fmla="*/ 143457 h 741414"/>
              <a:gd name="connsiteX1450" fmla="*/ 487283 w 633232"/>
              <a:gd name="connsiteY1450" fmla="*/ 143457 h 741414"/>
              <a:gd name="connsiteX1451" fmla="*/ 487939 w 633232"/>
              <a:gd name="connsiteY1451" fmla="*/ 143720 h 741414"/>
              <a:gd name="connsiteX1452" fmla="*/ 487283 w 633232"/>
              <a:gd name="connsiteY1452" fmla="*/ 144375 h 741414"/>
              <a:gd name="connsiteX1453" fmla="*/ 487546 w 633232"/>
              <a:gd name="connsiteY1453" fmla="*/ 144900 h 741414"/>
              <a:gd name="connsiteX1454" fmla="*/ 487939 w 633232"/>
              <a:gd name="connsiteY1454" fmla="*/ 144375 h 741414"/>
              <a:gd name="connsiteX1455" fmla="*/ 488201 w 633232"/>
              <a:gd name="connsiteY1455" fmla="*/ 144375 h 741414"/>
              <a:gd name="connsiteX1456" fmla="*/ 488726 w 633232"/>
              <a:gd name="connsiteY1456" fmla="*/ 144113 h 741414"/>
              <a:gd name="connsiteX1457" fmla="*/ 488988 w 633232"/>
              <a:gd name="connsiteY1457" fmla="*/ 143720 h 741414"/>
              <a:gd name="connsiteX1458" fmla="*/ 488988 w 633232"/>
              <a:gd name="connsiteY1458" fmla="*/ 144113 h 741414"/>
              <a:gd name="connsiteX1459" fmla="*/ 488988 w 633232"/>
              <a:gd name="connsiteY1459" fmla="*/ 144375 h 741414"/>
              <a:gd name="connsiteX1460" fmla="*/ 489382 w 633232"/>
              <a:gd name="connsiteY1460" fmla="*/ 144113 h 741414"/>
              <a:gd name="connsiteX1461" fmla="*/ 489382 w 633232"/>
              <a:gd name="connsiteY1461" fmla="*/ 144375 h 741414"/>
              <a:gd name="connsiteX1462" fmla="*/ 490037 w 633232"/>
              <a:gd name="connsiteY1462" fmla="*/ 144375 h 741414"/>
              <a:gd name="connsiteX1463" fmla="*/ 489644 w 633232"/>
              <a:gd name="connsiteY1463" fmla="*/ 145555 h 741414"/>
              <a:gd name="connsiteX1464" fmla="*/ 490037 w 633232"/>
              <a:gd name="connsiteY1464" fmla="*/ 146998 h 741414"/>
              <a:gd name="connsiteX1465" fmla="*/ 490431 w 633232"/>
              <a:gd name="connsiteY1465" fmla="*/ 148047 h 741414"/>
              <a:gd name="connsiteX1466" fmla="*/ 490431 w 633232"/>
              <a:gd name="connsiteY1466" fmla="*/ 148440 h 741414"/>
              <a:gd name="connsiteX1467" fmla="*/ 489644 w 633232"/>
              <a:gd name="connsiteY1467" fmla="*/ 149489 h 741414"/>
              <a:gd name="connsiteX1468" fmla="*/ 489644 w 633232"/>
              <a:gd name="connsiteY1468" fmla="*/ 151194 h 741414"/>
              <a:gd name="connsiteX1469" fmla="*/ 490431 w 633232"/>
              <a:gd name="connsiteY1469" fmla="*/ 152636 h 741414"/>
              <a:gd name="connsiteX1470" fmla="*/ 490037 w 633232"/>
              <a:gd name="connsiteY1470" fmla="*/ 153817 h 741414"/>
              <a:gd name="connsiteX1471" fmla="*/ 490037 w 633232"/>
              <a:gd name="connsiteY1471" fmla="*/ 155128 h 741414"/>
              <a:gd name="connsiteX1472" fmla="*/ 493578 w 633232"/>
              <a:gd name="connsiteY1472" fmla="*/ 160898 h 741414"/>
              <a:gd name="connsiteX1473" fmla="*/ 494364 w 633232"/>
              <a:gd name="connsiteY1473" fmla="*/ 161160 h 741414"/>
              <a:gd name="connsiteX1474" fmla="*/ 494758 w 633232"/>
              <a:gd name="connsiteY1474" fmla="*/ 161553 h 741414"/>
              <a:gd name="connsiteX1475" fmla="*/ 495414 w 633232"/>
              <a:gd name="connsiteY1475" fmla="*/ 161553 h 741414"/>
              <a:gd name="connsiteX1476" fmla="*/ 496200 w 633232"/>
              <a:gd name="connsiteY1476" fmla="*/ 161553 h 741414"/>
              <a:gd name="connsiteX1477" fmla="*/ 497118 w 633232"/>
              <a:gd name="connsiteY1477" fmla="*/ 161816 h 741414"/>
              <a:gd name="connsiteX1478" fmla="*/ 498954 w 633232"/>
              <a:gd name="connsiteY1478" fmla="*/ 161816 h 741414"/>
              <a:gd name="connsiteX1479" fmla="*/ 500003 w 633232"/>
              <a:gd name="connsiteY1479" fmla="*/ 161553 h 741414"/>
              <a:gd name="connsiteX1480" fmla="*/ 500003 w 633232"/>
              <a:gd name="connsiteY1480" fmla="*/ 160898 h 741414"/>
              <a:gd name="connsiteX1481" fmla="*/ 500003 w 633232"/>
              <a:gd name="connsiteY1481" fmla="*/ 160504 h 741414"/>
              <a:gd name="connsiteX1482" fmla="*/ 500003 w 633232"/>
              <a:gd name="connsiteY1482" fmla="*/ 160111 h 741414"/>
              <a:gd name="connsiteX1483" fmla="*/ 499216 w 633232"/>
              <a:gd name="connsiteY1483" fmla="*/ 160111 h 741414"/>
              <a:gd name="connsiteX1484" fmla="*/ 496856 w 633232"/>
              <a:gd name="connsiteY1484" fmla="*/ 157619 h 741414"/>
              <a:gd name="connsiteX1485" fmla="*/ 497118 w 633232"/>
              <a:gd name="connsiteY1485" fmla="*/ 156570 h 741414"/>
              <a:gd name="connsiteX1486" fmla="*/ 495414 w 633232"/>
              <a:gd name="connsiteY1486" fmla="*/ 154079 h 741414"/>
              <a:gd name="connsiteX1487" fmla="*/ 496856 w 633232"/>
              <a:gd name="connsiteY1487" fmla="*/ 149751 h 741414"/>
              <a:gd name="connsiteX1488" fmla="*/ 497118 w 633232"/>
              <a:gd name="connsiteY1488" fmla="*/ 149096 h 741414"/>
              <a:gd name="connsiteX1489" fmla="*/ 496200 w 633232"/>
              <a:gd name="connsiteY1489" fmla="*/ 149096 h 741414"/>
              <a:gd name="connsiteX1490" fmla="*/ 495414 w 633232"/>
              <a:gd name="connsiteY1490" fmla="*/ 147391 h 741414"/>
              <a:gd name="connsiteX1491" fmla="*/ 493316 w 633232"/>
              <a:gd name="connsiteY1491" fmla="*/ 145162 h 741414"/>
              <a:gd name="connsiteX1492" fmla="*/ 493578 w 633232"/>
              <a:gd name="connsiteY1492" fmla="*/ 144900 h 741414"/>
              <a:gd name="connsiteX1493" fmla="*/ 493578 w 633232"/>
              <a:gd name="connsiteY1493" fmla="*/ 143720 h 741414"/>
              <a:gd name="connsiteX1494" fmla="*/ 494102 w 633232"/>
              <a:gd name="connsiteY1494" fmla="*/ 143720 h 741414"/>
              <a:gd name="connsiteX1495" fmla="*/ 494102 w 633232"/>
              <a:gd name="connsiteY1495" fmla="*/ 143457 h 741414"/>
              <a:gd name="connsiteX1496" fmla="*/ 494364 w 633232"/>
              <a:gd name="connsiteY1496" fmla="*/ 142671 h 741414"/>
              <a:gd name="connsiteX1497" fmla="*/ 494364 w 633232"/>
              <a:gd name="connsiteY1497" fmla="*/ 142015 h 741414"/>
              <a:gd name="connsiteX1498" fmla="*/ 494758 w 633232"/>
              <a:gd name="connsiteY1498" fmla="*/ 140179 h 741414"/>
              <a:gd name="connsiteX1499" fmla="*/ 494102 w 633232"/>
              <a:gd name="connsiteY1499" fmla="*/ 139261 h 741414"/>
              <a:gd name="connsiteX1500" fmla="*/ 493578 w 633232"/>
              <a:gd name="connsiteY1500" fmla="*/ 138737 h 741414"/>
              <a:gd name="connsiteX1501" fmla="*/ 493578 w 633232"/>
              <a:gd name="connsiteY1501" fmla="*/ 137819 h 741414"/>
              <a:gd name="connsiteX1502" fmla="*/ 494364 w 633232"/>
              <a:gd name="connsiteY1502" fmla="*/ 137294 h 741414"/>
              <a:gd name="connsiteX1503" fmla="*/ 495414 w 633232"/>
              <a:gd name="connsiteY1503" fmla="*/ 137819 h 741414"/>
              <a:gd name="connsiteX1504" fmla="*/ 495414 w 633232"/>
              <a:gd name="connsiteY1504" fmla="*/ 138474 h 741414"/>
              <a:gd name="connsiteX1505" fmla="*/ 496463 w 633232"/>
              <a:gd name="connsiteY1505" fmla="*/ 137294 h 741414"/>
              <a:gd name="connsiteX1506" fmla="*/ 496856 w 633232"/>
              <a:gd name="connsiteY1506" fmla="*/ 137819 h 741414"/>
              <a:gd name="connsiteX1507" fmla="*/ 498561 w 633232"/>
              <a:gd name="connsiteY1507" fmla="*/ 137294 h 741414"/>
              <a:gd name="connsiteX1508" fmla="*/ 498561 w 633232"/>
              <a:gd name="connsiteY1508" fmla="*/ 138474 h 741414"/>
              <a:gd name="connsiteX1509" fmla="*/ 500003 w 633232"/>
              <a:gd name="connsiteY1509" fmla="*/ 137819 h 741414"/>
              <a:gd name="connsiteX1510" fmla="*/ 501446 w 633232"/>
              <a:gd name="connsiteY1510" fmla="*/ 139523 h 741414"/>
              <a:gd name="connsiteX1511" fmla="*/ 501839 w 633232"/>
              <a:gd name="connsiteY1511" fmla="*/ 139917 h 741414"/>
              <a:gd name="connsiteX1512" fmla="*/ 502888 w 633232"/>
              <a:gd name="connsiteY1512" fmla="*/ 141621 h 741414"/>
              <a:gd name="connsiteX1513" fmla="*/ 503544 w 633232"/>
              <a:gd name="connsiteY1513" fmla="*/ 143720 h 741414"/>
              <a:gd name="connsiteX1514" fmla="*/ 504593 w 633232"/>
              <a:gd name="connsiteY1514" fmla="*/ 142671 h 741414"/>
              <a:gd name="connsiteX1515" fmla="*/ 504199 w 633232"/>
              <a:gd name="connsiteY1515" fmla="*/ 141621 h 741414"/>
              <a:gd name="connsiteX1516" fmla="*/ 504986 w 633232"/>
              <a:gd name="connsiteY1516" fmla="*/ 140966 h 741414"/>
              <a:gd name="connsiteX1517" fmla="*/ 504986 w 633232"/>
              <a:gd name="connsiteY1517" fmla="*/ 140179 h 741414"/>
              <a:gd name="connsiteX1518" fmla="*/ 505642 w 633232"/>
              <a:gd name="connsiteY1518" fmla="*/ 139917 h 741414"/>
              <a:gd name="connsiteX1519" fmla="*/ 504986 w 633232"/>
              <a:gd name="connsiteY1519" fmla="*/ 138081 h 741414"/>
              <a:gd name="connsiteX1520" fmla="*/ 505380 w 633232"/>
              <a:gd name="connsiteY1520" fmla="*/ 138081 h 741414"/>
              <a:gd name="connsiteX1521" fmla="*/ 504986 w 633232"/>
              <a:gd name="connsiteY1521" fmla="*/ 137294 h 741414"/>
              <a:gd name="connsiteX1522" fmla="*/ 507740 w 633232"/>
              <a:gd name="connsiteY1522" fmla="*/ 136638 h 741414"/>
              <a:gd name="connsiteX1523" fmla="*/ 510625 w 633232"/>
              <a:gd name="connsiteY1523" fmla="*/ 135589 h 741414"/>
              <a:gd name="connsiteX1524" fmla="*/ 511018 w 633232"/>
              <a:gd name="connsiteY1524" fmla="*/ 136376 h 741414"/>
              <a:gd name="connsiteX1525" fmla="*/ 511674 w 633232"/>
              <a:gd name="connsiteY1525" fmla="*/ 134540 h 741414"/>
              <a:gd name="connsiteX1526" fmla="*/ 513116 w 633232"/>
              <a:gd name="connsiteY1526" fmla="*/ 133885 h 741414"/>
              <a:gd name="connsiteX1527" fmla="*/ 513379 w 633232"/>
              <a:gd name="connsiteY1527" fmla="*/ 135196 h 741414"/>
              <a:gd name="connsiteX1528" fmla="*/ 513772 w 633232"/>
              <a:gd name="connsiteY1528" fmla="*/ 135589 h 741414"/>
              <a:gd name="connsiteX1529" fmla="*/ 513116 w 633232"/>
              <a:gd name="connsiteY1529" fmla="*/ 135983 h 741414"/>
              <a:gd name="connsiteX1530" fmla="*/ 513116 w 633232"/>
              <a:gd name="connsiteY1530" fmla="*/ 136638 h 741414"/>
              <a:gd name="connsiteX1531" fmla="*/ 514559 w 633232"/>
              <a:gd name="connsiteY1531" fmla="*/ 138474 h 741414"/>
              <a:gd name="connsiteX1532" fmla="*/ 515477 w 633232"/>
              <a:gd name="connsiteY1532" fmla="*/ 139261 h 741414"/>
              <a:gd name="connsiteX1533" fmla="*/ 516001 w 633232"/>
              <a:gd name="connsiteY1533" fmla="*/ 139261 h 741414"/>
              <a:gd name="connsiteX1534" fmla="*/ 516001 w 633232"/>
              <a:gd name="connsiteY1534" fmla="*/ 139917 h 741414"/>
              <a:gd name="connsiteX1535" fmla="*/ 514034 w 633232"/>
              <a:gd name="connsiteY1535" fmla="*/ 140179 h 741414"/>
              <a:gd name="connsiteX1536" fmla="*/ 514034 w 633232"/>
              <a:gd name="connsiteY1536" fmla="*/ 140572 h 741414"/>
              <a:gd name="connsiteX1537" fmla="*/ 514034 w 633232"/>
              <a:gd name="connsiteY1537" fmla="*/ 140966 h 741414"/>
              <a:gd name="connsiteX1538" fmla="*/ 514034 w 633232"/>
              <a:gd name="connsiteY1538" fmla="*/ 141359 h 741414"/>
              <a:gd name="connsiteX1539" fmla="*/ 516001 w 633232"/>
              <a:gd name="connsiteY1539" fmla="*/ 142671 h 741414"/>
              <a:gd name="connsiteX1540" fmla="*/ 516001 w 633232"/>
              <a:gd name="connsiteY1540" fmla="*/ 143720 h 741414"/>
              <a:gd name="connsiteX1541" fmla="*/ 516657 w 633232"/>
              <a:gd name="connsiteY1541" fmla="*/ 143720 h 741414"/>
              <a:gd name="connsiteX1542" fmla="*/ 516657 w 633232"/>
              <a:gd name="connsiteY1542" fmla="*/ 144113 h 741414"/>
              <a:gd name="connsiteX1543" fmla="*/ 516919 w 633232"/>
              <a:gd name="connsiteY1543" fmla="*/ 144113 h 741414"/>
              <a:gd name="connsiteX1544" fmla="*/ 516919 w 633232"/>
              <a:gd name="connsiteY1544" fmla="*/ 144900 h 741414"/>
              <a:gd name="connsiteX1545" fmla="*/ 518361 w 633232"/>
              <a:gd name="connsiteY1545" fmla="*/ 144900 h 741414"/>
              <a:gd name="connsiteX1546" fmla="*/ 519542 w 633232"/>
              <a:gd name="connsiteY1546" fmla="*/ 145818 h 741414"/>
              <a:gd name="connsiteX1547" fmla="*/ 520197 w 633232"/>
              <a:gd name="connsiteY1547" fmla="*/ 146998 h 741414"/>
              <a:gd name="connsiteX1548" fmla="*/ 520853 w 633232"/>
              <a:gd name="connsiteY1548" fmla="*/ 147653 h 741414"/>
              <a:gd name="connsiteX1549" fmla="*/ 520853 w 633232"/>
              <a:gd name="connsiteY1549" fmla="*/ 148440 h 741414"/>
              <a:gd name="connsiteX1550" fmla="*/ 521378 w 633232"/>
              <a:gd name="connsiteY1550" fmla="*/ 149751 h 741414"/>
              <a:gd name="connsiteX1551" fmla="*/ 522295 w 633232"/>
              <a:gd name="connsiteY1551" fmla="*/ 149751 h 741414"/>
              <a:gd name="connsiteX1552" fmla="*/ 522295 w 633232"/>
              <a:gd name="connsiteY1552" fmla="*/ 150538 h 741414"/>
              <a:gd name="connsiteX1553" fmla="*/ 522295 w 633232"/>
              <a:gd name="connsiteY1553" fmla="*/ 153423 h 741414"/>
              <a:gd name="connsiteX1554" fmla="*/ 522820 w 633232"/>
              <a:gd name="connsiteY1554" fmla="*/ 155128 h 741414"/>
              <a:gd name="connsiteX1555" fmla="*/ 522820 w 633232"/>
              <a:gd name="connsiteY1555" fmla="*/ 155521 h 741414"/>
              <a:gd name="connsiteX1556" fmla="*/ 522820 w 633232"/>
              <a:gd name="connsiteY1556" fmla="*/ 155915 h 741414"/>
              <a:gd name="connsiteX1557" fmla="*/ 522295 w 633232"/>
              <a:gd name="connsiteY1557" fmla="*/ 156177 h 741414"/>
              <a:gd name="connsiteX1558" fmla="*/ 523082 w 633232"/>
              <a:gd name="connsiteY1558" fmla="*/ 156833 h 741414"/>
              <a:gd name="connsiteX1559" fmla="*/ 523082 w 633232"/>
              <a:gd name="connsiteY1559" fmla="*/ 157357 h 741414"/>
              <a:gd name="connsiteX1560" fmla="*/ 522295 w 633232"/>
              <a:gd name="connsiteY1560" fmla="*/ 156570 h 741414"/>
              <a:gd name="connsiteX1561" fmla="*/ 522295 w 633232"/>
              <a:gd name="connsiteY1561" fmla="*/ 156833 h 741414"/>
              <a:gd name="connsiteX1562" fmla="*/ 522295 w 633232"/>
              <a:gd name="connsiteY1562" fmla="*/ 157619 h 741414"/>
              <a:gd name="connsiteX1563" fmla="*/ 521378 w 633232"/>
              <a:gd name="connsiteY1563" fmla="*/ 158013 h 741414"/>
              <a:gd name="connsiteX1564" fmla="*/ 520460 w 633232"/>
              <a:gd name="connsiteY1564" fmla="*/ 158800 h 741414"/>
              <a:gd name="connsiteX1565" fmla="*/ 521640 w 633232"/>
              <a:gd name="connsiteY1565" fmla="*/ 159717 h 741414"/>
              <a:gd name="connsiteX1566" fmla="*/ 521640 w 633232"/>
              <a:gd name="connsiteY1566" fmla="*/ 161160 h 741414"/>
              <a:gd name="connsiteX1567" fmla="*/ 520460 w 633232"/>
              <a:gd name="connsiteY1567" fmla="*/ 161553 h 741414"/>
              <a:gd name="connsiteX1568" fmla="*/ 519804 w 633232"/>
              <a:gd name="connsiteY1568" fmla="*/ 163914 h 741414"/>
              <a:gd name="connsiteX1569" fmla="*/ 519804 w 633232"/>
              <a:gd name="connsiteY1569" fmla="*/ 164700 h 741414"/>
              <a:gd name="connsiteX1570" fmla="*/ 520853 w 633232"/>
              <a:gd name="connsiteY1570" fmla="*/ 168897 h 741414"/>
              <a:gd name="connsiteX1571" fmla="*/ 520460 w 633232"/>
              <a:gd name="connsiteY1571" fmla="*/ 171782 h 741414"/>
              <a:gd name="connsiteX1572" fmla="*/ 520460 w 633232"/>
              <a:gd name="connsiteY1572" fmla="*/ 172175 h 741414"/>
              <a:gd name="connsiteX1573" fmla="*/ 521640 w 633232"/>
              <a:gd name="connsiteY1573" fmla="*/ 172437 h 741414"/>
              <a:gd name="connsiteX1574" fmla="*/ 522295 w 633232"/>
              <a:gd name="connsiteY1574" fmla="*/ 173617 h 741414"/>
              <a:gd name="connsiteX1575" fmla="*/ 522820 w 633232"/>
              <a:gd name="connsiteY1575" fmla="*/ 175322 h 741414"/>
              <a:gd name="connsiteX1576" fmla="*/ 522295 w 633232"/>
              <a:gd name="connsiteY1576" fmla="*/ 175322 h 741414"/>
              <a:gd name="connsiteX1577" fmla="*/ 522820 w 633232"/>
              <a:gd name="connsiteY1577" fmla="*/ 175978 h 741414"/>
              <a:gd name="connsiteX1578" fmla="*/ 523082 w 633232"/>
              <a:gd name="connsiteY1578" fmla="*/ 175978 h 741414"/>
              <a:gd name="connsiteX1579" fmla="*/ 523476 w 633232"/>
              <a:gd name="connsiteY1579" fmla="*/ 176371 h 741414"/>
              <a:gd name="connsiteX1580" fmla="*/ 522820 w 633232"/>
              <a:gd name="connsiteY1580" fmla="*/ 178863 h 741414"/>
              <a:gd name="connsiteX1581" fmla="*/ 522820 w 633232"/>
              <a:gd name="connsiteY1581" fmla="*/ 179256 h 741414"/>
              <a:gd name="connsiteX1582" fmla="*/ 522295 w 633232"/>
              <a:gd name="connsiteY1582" fmla="*/ 179912 h 741414"/>
              <a:gd name="connsiteX1583" fmla="*/ 523476 w 633232"/>
              <a:gd name="connsiteY1583" fmla="*/ 180961 h 741414"/>
              <a:gd name="connsiteX1584" fmla="*/ 525574 w 633232"/>
              <a:gd name="connsiteY1584" fmla="*/ 181616 h 741414"/>
              <a:gd name="connsiteX1585" fmla="*/ 525836 w 633232"/>
              <a:gd name="connsiteY1585" fmla="*/ 182403 h 741414"/>
              <a:gd name="connsiteX1586" fmla="*/ 526492 w 633232"/>
              <a:gd name="connsiteY1586" fmla="*/ 182403 h 741414"/>
              <a:gd name="connsiteX1587" fmla="*/ 527278 w 633232"/>
              <a:gd name="connsiteY1587" fmla="*/ 182797 h 741414"/>
              <a:gd name="connsiteX1588" fmla="*/ 527278 w 633232"/>
              <a:gd name="connsiteY1588" fmla="*/ 183452 h 741414"/>
              <a:gd name="connsiteX1589" fmla="*/ 527672 w 633232"/>
              <a:gd name="connsiteY1589" fmla="*/ 184239 h 741414"/>
              <a:gd name="connsiteX1590" fmla="*/ 527278 w 633232"/>
              <a:gd name="connsiteY1590" fmla="*/ 185944 h 741414"/>
              <a:gd name="connsiteX1591" fmla="*/ 527934 w 633232"/>
              <a:gd name="connsiteY1591" fmla="*/ 186599 h 741414"/>
              <a:gd name="connsiteX1592" fmla="*/ 528721 w 633232"/>
              <a:gd name="connsiteY1592" fmla="*/ 187386 h 741414"/>
              <a:gd name="connsiteX1593" fmla="*/ 528459 w 633232"/>
              <a:gd name="connsiteY1593" fmla="*/ 187780 h 741414"/>
              <a:gd name="connsiteX1594" fmla="*/ 528721 w 633232"/>
              <a:gd name="connsiteY1594" fmla="*/ 188697 h 741414"/>
              <a:gd name="connsiteX1595" fmla="*/ 528721 w 633232"/>
              <a:gd name="connsiteY1595" fmla="*/ 189878 h 741414"/>
              <a:gd name="connsiteX1596" fmla="*/ 528459 w 633232"/>
              <a:gd name="connsiteY1596" fmla="*/ 190533 h 741414"/>
              <a:gd name="connsiteX1597" fmla="*/ 529376 w 633232"/>
              <a:gd name="connsiteY1597" fmla="*/ 191976 h 741414"/>
              <a:gd name="connsiteX1598" fmla="*/ 529376 w 633232"/>
              <a:gd name="connsiteY1598" fmla="*/ 192762 h 741414"/>
              <a:gd name="connsiteX1599" fmla="*/ 527016 w 633232"/>
              <a:gd name="connsiteY1599" fmla="*/ 195516 h 741414"/>
              <a:gd name="connsiteX1600" fmla="*/ 526492 w 633232"/>
              <a:gd name="connsiteY1600" fmla="*/ 196434 h 741414"/>
              <a:gd name="connsiteX1601" fmla="*/ 525574 w 633232"/>
              <a:gd name="connsiteY1601" fmla="*/ 197877 h 741414"/>
              <a:gd name="connsiteX1602" fmla="*/ 525574 w 633232"/>
              <a:gd name="connsiteY1602" fmla="*/ 198401 h 741414"/>
              <a:gd name="connsiteX1603" fmla="*/ 526492 w 633232"/>
              <a:gd name="connsiteY1603" fmla="*/ 199712 h 741414"/>
              <a:gd name="connsiteX1604" fmla="*/ 527672 w 633232"/>
              <a:gd name="connsiteY1604" fmla="*/ 200106 h 741414"/>
              <a:gd name="connsiteX1605" fmla="*/ 528459 w 633232"/>
              <a:gd name="connsiteY1605" fmla="*/ 201155 h 741414"/>
              <a:gd name="connsiteX1606" fmla="*/ 529114 w 633232"/>
              <a:gd name="connsiteY1606" fmla="*/ 201155 h 741414"/>
              <a:gd name="connsiteX1607" fmla="*/ 531475 w 633232"/>
              <a:gd name="connsiteY1607" fmla="*/ 199712 h 741414"/>
              <a:gd name="connsiteX1608" fmla="*/ 532917 w 633232"/>
              <a:gd name="connsiteY1608" fmla="*/ 199712 h 741414"/>
              <a:gd name="connsiteX1609" fmla="*/ 534359 w 633232"/>
              <a:gd name="connsiteY1609" fmla="*/ 200106 h 741414"/>
              <a:gd name="connsiteX1610" fmla="*/ 535540 w 633232"/>
              <a:gd name="connsiteY1610" fmla="*/ 201548 h 741414"/>
              <a:gd name="connsiteX1611" fmla="*/ 536195 w 633232"/>
              <a:gd name="connsiteY1611" fmla="*/ 201810 h 741414"/>
              <a:gd name="connsiteX1612" fmla="*/ 536982 w 633232"/>
              <a:gd name="connsiteY1612" fmla="*/ 202597 h 741414"/>
              <a:gd name="connsiteX1613" fmla="*/ 536982 w 633232"/>
              <a:gd name="connsiteY1613" fmla="*/ 203777 h 741414"/>
              <a:gd name="connsiteX1614" fmla="*/ 537244 w 633232"/>
              <a:gd name="connsiteY1614" fmla="*/ 205482 h 741414"/>
              <a:gd name="connsiteX1615" fmla="*/ 539342 w 633232"/>
              <a:gd name="connsiteY1615" fmla="*/ 206138 h 741414"/>
              <a:gd name="connsiteX1616" fmla="*/ 539342 w 633232"/>
              <a:gd name="connsiteY1616" fmla="*/ 207187 h 741414"/>
              <a:gd name="connsiteX1617" fmla="*/ 539080 w 633232"/>
              <a:gd name="connsiteY1617" fmla="*/ 208629 h 741414"/>
              <a:gd name="connsiteX1618" fmla="*/ 538293 w 633232"/>
              <a:gd name="connsiteY1618" fmla="*/ 210072 h 741414"/>
              <a:gd name="connsiteX1619" fmla="*/ 537900 w 633232"/>
              <a:gd name="connsiteY1619" fmla="*/ 211121 h 741414"/>
              <a:gd name="connsiteX1620" fmla="*/ 538556 w 633232"/>
              <a:gd name="connsiteY1620" fmla="*/ 211121 h 741414"/>
              <a:gd name="connsiteX1621" fmla="*/ 539080 w 633232"/>
              <a:gd name="connsiteY1621" fmla="*/ 210859 h 741414"/>
              <a:gd name="connsiteX1622" fmla="*/ 541834 w 633232"/>
              <a:gd name="connsiteY1622" fmla="*/ 211776 h 741414"/>
              <a:gd name="connsiteX1623" fmla="*/ 542621 w 633232"/>
              <a:gd name="connsiteY1623" fmla="*/ 211776 h 741414"/>
              <a:gd name="connsiteX1624" fmla="*/ 544063 w 633232"/>
              <a:gd name="connsiteY1624" fmla="*/ 210859 h 741414"/>
              <a:gd name="connsiteX1625" fmla="*/ 544719 w 633232"/>
              <a:gd name="connsiteY1625" fmla="*/ 210334 h 741414"/>
              <a:gd name="connsiteX1626" fmla="*/ 545374 w 633232"/>
              <a:gd name="connsiteY1626" fmla="*/ 211121 h 741414"/>
              <a:gd name="connsiteX1627" fmla="*/ 546030 w 633232"/>
              <a:gd name="connsiteY1627" fmla="*/ 211514 h 741414"/>
              <a:gd name="connsiteX1628" fmla="*/ 547735 w 633232"/>
              <a:gd name="connsiteY1628" fmla="*/ 210334 h 741414"/>
              <a:gd name="connsiteX1629" fmla="*/ 549177 w 633232"/>
              <a:gd name="connsiteY1629" fmla="*/ 209678 h 741414"/>
              <a:gd name="connsiteX1630" fmla="*/ 552455 w 633232"/>
              <a:gd name="connsiteY1630" fmla="*/ 211776 h 741414"/>
              <a:gd name="connsiteX1631" fmla="*/ 555078 w 633232"/>
              <a:gd name="connsiteY1631" fmla="*/ 211776 h 741414"/>
              <a:gd name="connsiteX1632" fmla="*/ 555340 w 633232"/>
              <a:gd name="connsiteY1632" fmla="*/ 212957 h 741414"/>
              <a:gd name="connsiteX1633" fmla="*/ 557439 w 633232"/>
              <a:gd name="connsiteY1633" fmla="*/ 213219 h 741414"/>
              <a:gd name="connsiteX1634" fmla="*/ 557439 w 633232"/>
              <a:gd name="connsiteY1634" fmla="*/ 213612 h 741414"/>
              <a:gd name="connsiteX1635" fmla="*/ 558094 w 633232"/>
              <a:gd name="connsiteY1635" fmla="*/ 214268 h 741414"/>
              <a:gd name="connsiteX1636" fmla="*/ 558881 w 633232"/>
              <a:gd name="connsiteY1636" fmla="*/ 214661 h 741414"/>
              <a:gd name="connsiteX1637" fmla="*/ 562815 w 633232"/>
              <a:gd name="connsiteY1637" fmla="*/ 213219 h 741414"/>
              <a:gd name="connsiteX1638" fmla="*/ 565962 w 633232"/>
              <a:gd name="connsiteY1638" fmla="*/ 215055 h 741414"/>
              <a:gd name="connsiteX1639" fmla="*/ 567011 w 633232"/>
              <a:gd name="connsiteY1639" fmla="*/ 213874 h 741414"/>
              <a:gd name="connsiteX1640" fmla="*/ 568716 w 633232"/>
              <a:gd name="connsiteY1640" fmla="*/ 215055 h 741414"/>
              <a:gd name="connsiteX1641" fmla="*/ 569503 w 633232"/>
              <a:gd name="connsiteY1641" fmla="*/ 217153 h 741414"/>
              <a:gd name="connsiteX1642" fmla="*/ 568716 w 633232"/>
              <a:gd name="connsiteY1642" fmla="*/ 220300 h 741414"/>
              <a:gd name="connsiteX1643" fmla="*/ 567273 w 633232"/>
              <a:gd name="connsiteY1643" fmla="*/ 220956 h 741414"/>
              <a:gd name="connsiteX1644" fmla="*/ 566618 w 633232"/>
              <a:gd name="connsiteY1644" fmla="*/ 220693 h 741414"/>
              <a:gd name="connsiteX1645" fmla="*/ 565962 w 633232"/>
              <a:gd name="connsiteY1645" fmla="*/ 221611 h 741414"/>
              <a:gd name="connsiteX1646" fmla="*/ 564913 w 633232"/>
              <a:gd name="connsiteY1646" fmla="*/ 222136 h 741414"/>
              <a:gd name="connsiteX1647" fmla="*/ 564520 w 633232"/>
              <a:gd name="connsiteY1647" fmla="*/ 222792 h 741414"/>
              <a:gd name="connsiteX1648" fmla="*/ 565175 w 633232"/>
              <a:gd name="connsiteY1648" fmla="*/ 224234 h 741414"/>
              <a:gd name="connsiteX1649" fmla="*/ 564913 w 633232"/>
              <a:gd name="connsiteY1649" fmla="*/ 225283 h 741414"/>
              <a:gd name="connsiteX1650" fmla="*/ 565962 w 633232"/>
              <a:gd name="connsiteY1650" fmla="*/ 225283 h 741414"/>
              <a:gd name="connsiteX1651" fmla="*/ 565569 w 633232"/>
              <a:gd name="connsiteY1651" fmla="*/ 227381 h 741414"/>
              <a:gd name="connsiteX1652" fmla="*/ 565175 w 633232"/>
              <a:gd name="connsiteY1652" fmla="*/ 228037 h 741414"/>
              <a:gd name="connsiteX1653" fmla="*/ 565175 w 633232"/>
              <a:gd name="connsiteY1653" fmla="*/ 229217 h 741414"/>
              <a:gd name="connsiteX1654" fmla="*/ 566355 w 633232"/>
              <a:gd name="connsiteY1654" fmla="*/ 227774 h 741414"/>
              <a:gd name="connsiteX1655" fmla="*/ 570552 w 633232"/>
              <a:gd name="connsiteY1655" fmla="*/ 229217 h 741414"/>
              <a:gd name="connsiteX1656" fmla="*/ 570945 w 633232"/>
              <a:gd name="connsiteY1656" fmla="*/ 229872 h 741414"/>
              <a:gd name="connsiteX1657" fmla="*/ 572256 w 633232"/>
              <a:gd name="connsiteY1657" fmla="*/ 230922 h 741414"/>
              <a:gd name="connsiteX1658" fmla="*/ 573043 w 633232"/>
              <a:gd name="connsiteY1658" fmla="*/ 232364 h 741414"/>
              <a:gd name="connsiteX1659" fmla="*/ 571994 w 633232"/>
              <a:gd name="connsiteY1659" fmla="*/ 233020 h 741414"/>
              <a:gd name="connsiteX1660" fmla="*/ 572650 w 633232"/>
              <a:gd name="connsiteY1660" fmla="*/ 233675 h 741414"/>
              <a:gd name="connsiteX1661" fmla="*/ 575797 w 633232"/>
              <a:gd name="connsiteY1661" fmla="*/ 234069 h 741414"/>
              <a:gd name="connsiteX1662" fmla="*/ 576452 w 633232"/>
              <a:gd name="connsiteY1662" fmla="*/ 234462 h 741414"/>
              <a:gd name="connsiteX1663" fmla="*/ 574092 w 633232"/>
              <a:gd name="connsiteY1663" fmla="*/ 235773 h 741414"/>
              <a:gd name="connsiteX1664" fmla="*/ 573699 w 633232"/>
              <a:gd name="connsiteY1664" fmla="*/ 237216 h 741414"/>
              <a:gd name="connsiteX1665" fmla="*/ 573699 w 633232"/>
              <a:gd name="connsiteY1665" fmla="*/ 238003 h 741414"/>
              <a:gd name="connsiteX1666" fmla="*/ 573436 w 633232"/>
              <a:gd name="connsiteY1666" fmla="*/ 239445 h 741414"/>
              <a:gd name="connsiteX1667" fmla="*/ 572650 w 633232"/>
              <a:gd name="connsiteY1667" fmla="*/ 241543 h 741414"/>
              <a:gd name="connsiteX1668" fmla="*/ 572256 w 633232"/>
              <a:gd name="connsiteY1668" fmla="*/ 242855 h 741414"/>
              <a:gd name="connsiteX1669" fmla="*/ 572650 w 633232"/>
              <a:gd name="connsiteY1669" fmla="*/ 243641 h 741414"/>
              <a:gd name="connsiteX1670" fmla="*/ 574354 w 633232"/>
              <a:gd name="connsiteY1670" fmla="*/ 244821 h 741414"/>
              <a:gd name="connsiteX1671" fmla="*/ 575797 w 633232"/>
              <a:gd name="connsiteY1671" fmla="*/ 245477 h 741414"/>
              <a:gd name="connsiteX1672" fmla="*/ 576452 w 633232"/>
              <a:gd name="connsiteY1672" fmla="*/ 245084 h 741414"/>
              <a:gd name="connsiteX1673" fmla="*/ 577239 w 633232"/>
              <a:gd name="connsiteY1673" fmla="*/ 245084 h 741414"/>
              <a:gd name="connsiteX1674" fmla="*/ 579075 w 633232"/>
              <a:gd name="connsiteY1674" fmla="*/ 244297 h 741414"/>
              <a:gd name="connsiteX1675" fmla="*/ 579337 w 633232"/>
              <a:gd name="connsiteY1675" fmla="*/ 243641 h 741414"/>
              <a:gd name="connsiteX1676" fmla="*/ 579731 w 633232"/>
              <a:gd name="connsiteY1676" fmla="*/ 243641 h 741414"/>
              <a:gd name="connsiteX1677" fmla="*/ 580124 w 633232"/>
              <a:gd name="connsiteY1677" fmla="*/ 243641 h 741414"/>
              <a:gd name="connsiteX1678" fmla="*/ 580517 w 633232"/>
              <a:gd name="connsiteY1678" fmla="*/ 243641 h 741414"/>
              <a:gd name="connsiteX1679" fmla="*/ 580911 w 633232"/>
              <a:gd name="connsiteY1679" fmla="*/ 243641 h 741414"/>
              <a:gd name="connsiteX1680" fmla="*/ 581173 w 633232"/>
              <a:gd name="connsiteY1680" fmla="*/ 245739 h 741414"/>
              <a:gd name="connsiteX1681" fmla="*/ 581567 w 633232"/>
              <a:gd name="connsiteY1681" fmla="*/ 246133 h 741414"/>
              <a:gd name="connsiteX1682" fmla="*/ 583009 w 633232"/>
              <a:gd name="connsiteY1682" fmla="*/ 246920 h 741414"/>
              <a:gd name="connsiteX1683" fmla="*/ 583271 w 633232"/>
              <a:gd name="connsiteY1683" fmla="*/ 246526 h 741414"/>
              <a:gd name="connsiteX1684" fmla="*/ 586550 w 633232"/>
              <a:gd name="connsiteY1684" fmla="*/ 246133 h 741414"/>
              <a:gd name="connsiteX1685" fmla="*/ 586812 w 633232"/>
              <a:gd name="connsiteY1685" fmla="*/ 246920 h 741414"/>
              <a:gd name="connsiteX1686" fmla="*/ 588254 w 633232"/>
              <a:gd name="connsiteY1686" fmla="*/ 247575 h 741414"/>
              <a:gd name="connsiteX1687" fmla="*/ 588254 w 633232"/>
              <a:gd name="connsiteY1687" fmla="*/ 248231 h 741414"/>
              <a:gd name="connsiteX1688" fmla="*/ 588254 w 633232"/>
              <a:gd name="connsiteY1688" fmla="*/ 249018 h 741414"/>
              <a:gd name="connsiteX1689" fmla="*/ 588910 w 633232"/>
              <a:gd name="connsiteY1689" fmla="*/ 249673 h 741414"/>
              <a:gd name="connsiteX1690" fmla="*/ 590090 w 633232"/>
              <a:gd name="connsiteY1690" fmla="*/ 249673 h 741414"/>
              <a:gd name="connsiteX1691" fmla="*/ 590352 w 633232"/>
              <a:gd name="connsiteY1691" fmla="*/ 249280 h 741414"/>
              <a:gd name="connsiteX1692" fmla="*/ 591795 w 633232"/>
              <a:gd name="connsiteY1692" fmla="*/ 249280 h 741414"/>
              <a:gd name="connsiteX1693" fmla="*/ 591795 w 633232"/>
              <a:gd name="connsiteY1693" fmla="*/ 249018 h 741414"/>
              <a:gd name="connsiteX1694" fmla="*/ 592975 w 633232"/>
              <a:gd name="connsiteY1694" fmla="*/ 248231 h 741414"/>
              <a:gd name="connsiteX1695" fmla="*/ 594680 w 633232"/>
              <a:gd name="connsiteY1695" fmla="*/ 247575 h 741414"/>
              <a:gd name="connsiteX1696" fmla="*/ 595335 w 633232"/>
              <a:gd name="connsiteY1696" fmla="*/ 247837 h 741414"/>
              <a:gd name="connsiteX1697" fmla="*/ 597171 w 633232"/>
              <a:gd name="connsiteY1697" fmla="*/ 247837 h 741414"/>
              <a:gd name="connsiteX1698" fmla="*/ 597433 w 633232"/>
              <a:gd name="connsiteY1698" fmla="*/ 247182 h 741414"/>
              <a:gd name="connsiteX1699" fmla="*/ 598220 w 633232"/>
              <a:gd name="connsiteY1699" fmla="*/ 247575 h 741414"/>
              <a:gd name="connsiteX1700" fmla="*/ 598220 w 633232"/>
              <a:gd name="connsiteY1700" fmla="*/ 247182 h 741414"/>
              <a:gd name="connsiteX1701" fmla="*/ 599269 w 633232"/>
              <a:gd name="connsiteY1701" fmla="*/ 247837 h 741414"/>
              <a:gd name="connsiteX1702" fmla="*/ 600318 w 633232"/>
              <a:gd name="connsiteY1702" fmla="*/ 248231 h 741414"/>
              <a:gd name="connsiteX1703" fmla="*/ 600056 w 633232"/>
              <a:gd name="connsiteY1703" fmla="*/ 248231 h 741414"/>
              <a:gd name="connsiteX1704" fmla="*/ 599269 w 633232"/>
              <a:gd name="connsiteY1704" fmla="*/ 249018 h 741414"/>
              <a:gd name="connsiteX1705" fmla="*/ 600056 w 633232"/>
              <a:gd name="connsiteY1705" fmla="*/ 249673 h 741414"/>
              <a:gd name="connsiteX1706" fmla="*/ 600056 w 633232"/>
              <a:gd name="connsiteY1706" fmla="*/ 250722 h 741414"/>
              <a:gd name="connsiteX1707" fmla="*/ 600056 w 633232"/>
              <a:gd name="connsiteY1707" fmla="*/ 251116 h 741414"/>
              <a:gd name="connsiteX1708" fmla="*/ 600712 w 633232"/>
              <a:gd name="connsiteY1708" fmla="*/ 252165 h 741414"/>
              <a:gd name="connsiteX1709" fmla="*/ 601367 w 633232"/>
              <a:gd name="connsiteY1709" fmla="*/ 253869 h 741414"/>
              <a:gd name="connsiteX1710" fmla="*/ 602154 w 633232"/>
              <a:gd name="connsiteY1710" fmla="*/ 254394 h 741414"/>
              <a:gd name="connsiteX1711" fmla="*/ 602154 w 633232"/>
              <a:gd name="connsiteY1711" fmla="*/ 254656 h 741414"/>
              <a:gd name="connsiteX1712" fmla="*/ 603072 w 633232"/>
              <a:gd name="connsiteY1712" fmla="*/ 254394 h 741414"/>
              <a:gd name="connsiteX1713" fmla="*/ 605039 w 633232"/>
              <a:gd name="connsiteY1713" fmla="*/ 254394 h 741414"/>
              <a:gd name="connsiteX1714" fmla="*/ 606350 w 633232"/>
              <a:gd name="connsiteY1714" fmla="*/ 253607 h 741414"/>
              <a:gd name="connsiteX1715" fmla="*/ 607137 w 633232"/>
              <a:gd name="connsiteY1715" fmla="*/ 252558 h 741414"/>
              <a:gd name="connsiteX1716" fmla="*/ 607399 w 633232"/>
              <a:gd name="connsiteY1716" fmla="*/ 251116 h 741414"/>
              <a:gd name="connsiteX1717" fmla="*/ 608842 w 633232"/>
              <a:gd name="connsiteY1717" fmla="*/ 251378 h 741414"/>
              <a:gd name="connsiteX1718" fmla="*/ 612120 w 633232"/>
              <a:gd name="connsiteY1718" fmla="*/ 252820 h 741414"/>
              <a:gd name="connsiteX1719" fmla="*/ 612513 w 633232"/>
              <a:gd name="connsiteY1719" fmla="*/ 253607 h 741414"/>
              <a:gd name="connsiteX1720" fmla="*/ 613825 w 633232"/>
              <a:gd name="connsiteY1720" fmla="*/ 254394 h 741414"/>
              <a:gd name="connsiteX1721" fmla="*/ 616054 w 633232"/>
              <a:gd name="connsiteY1721" fmla="*/ 256099 h 741414"/>
              <a:gd name="connsiteX1722" fmla="*/ 616972 w 633232"/>
              <a:gd name="connsiteY1722" fmla="*/ 257934 h 741414"/>
              <a:gd name="connsiteX1723" fmla="*/ 619201 w 633232"/>
              <a:gd name="connsiteY1723" fmla="*/ 260033 h 741414"/>
              <a:gd name="connsiteX1724" fmla="*/ 619201 w 633232"/>
              <a:gd name="connsiteY1724" fmla="*/ 260688 h 741414"/>
              <a:gd name="connsiteX1725" fmla="*/ 618414 w 633232"/>
              <a:gd name="connsiteY1725" fmla="*/ 261475 h 741414"/>
              <a:gd name="connsiteX1726" fmla="*/ 618808 w 633232"/>
              <a:gd name="connsiteY1726" fmla="*/ 262131 h 741414"/>
              <a:gd name="connsiteX1727" fmla="*/ 619201 w 633232"/>
              <a:gd name="connsiteY1727" fmla="*/ 262393 h 741414"/>
              <a:gd name="connsiteX1728" fmla="*/ 621693 w 633232"/>
              <a:gd name="connsiteY1728" fmla="*/ 263180 h 741414"/>
              <a:gd name="connsiteX1729" fmla="*/ 622348 w 633232"/>
              <a:gd name="connsiteY1729" fmla="*/ 263180 h 741414"/>
              <a:gd name="connsiteX1730" fmla="*/ 622611 w 633232"/>
              <a:gd name="connsiteY1730" fmla="*/ 263573 h 741414"/>
              <a:gd name="connsiteX1731" fmla="*/ 623397 w 633232"/>
              <a:gd name="connsiteY1731" fmla="*/ 263835 h 741414"/>
              <a:gd name="connsiteX1732" fmla="*/ 624053 w 633232"/>
              <a:gd name="connsiteY1732" fmla="*/ 263573 h 741414"/>
              <a:gd name="connsiteX1733" fmla="*/ 625495 w 633232"/>
              <a:gd name="connsiteY1733" fmla="*/ 265278 h 741414"/>
              <a:gd name="connsiteX1734" fmla="*/ 627594 w 633232"/>
              <a:gd name="connsiteY1734" fmla="*/ 265933 h 741414"/>
              <a:gd name="connsiteX1735" fmla="*/ 629429 w 633232"/>
              <a:gd name="connsiteY1735" fmla="*/ 265278 h 741414"/>
              <a:gd name="connsiteX1736" fmla="*/ 631134 w 633232"/>
              <a:gd name="connsiteY1736" fmla="*/ 264622 h 741414"/>
              <a:gd name="connsiteX1737" fmla="*/ 632576 w 633232"/>
              <a:gd name="connsiteY1737" fmla="*/ 265016 h 741414"/>
              <a:gd name="connsiteX1738" fmla="*/ 632970 w 633232"/>
              <a:gd name="connsiteY1738" fmla="*/ 265671 h 741414"/>
              <a:gd name="connsiteX1739" fmla="*/ 633232 w 633232"/>
              <a:gd name="connsiteY1739" fmla="*/ 265671 h 741414"/>
              <a:gd name="connsiteX1740" fmla="*/ 632970 w 633232"/>
              <a:gd name="connsiteY1740" fmla="*/ 265933 h 741414"/>
              <a:gd name="connsiteX1741" fmla="*/ 632970 w 633232"/>
              <a:gd name="connsiteY1741" fmla="*/ 266327 h 741414"/>
              <a:gd name="connsiteX1742" fmla="*/ 632970 w 633232"/>
              <a:gd name="connsiteY1742" fmla="*/ 267114 h 741414"/>
              <a:gd name="connsiteX1743" fmla="*/ 632970 w 633232"/>
              <a:gd name="connsiteY1743" fmla="*/ 267376 h 741414"/>
              <a:gd name="connsiteX1744" fmla="*/ 632576 w 633232"/>
              <a:gd name="connsiteY1744" fmla="*/ 268556 h 741414"/>
              <a:gd name="connsiteX1745" fmla="*/ 632314 w 633232"/>
              <a:gd name="connsiteY1745" fmla="*/ 270261 h 741414"/>
              <a:gd name="connsiteX1746" fmla="*/ 631790 w 633232"/>
              <a:gd name="connsiteY1746" fmla="*/ 270261 h 741414"/>
              <a:gd name="connsiteX1747" fmla="*/ 631527 w 633232"/>
              <a:gd name="connsiteY1747" fmla="*/ 271310 h 741414"/>
              <a:gd name="connsiteX1748" fmla="*/ 631134 w 633232"/>
              <a:gd name="connsiteY1748" fmla="*/ 272097 h 741414"/>
              <a:gd name="connsiteX1749" fmla="*/ 630347 w 633232"/>
              <a:gd name="connsiteY1749" fmla="*/ 273015 h 741414"/>
              <a:gd name="connsiteX1750" fmla="*/ 627987 w 633232"/>
              <a:gd name="connsiteY1750" fmla="*/ 274851 h 741414"/>
              <a:gd name="connsiteX1751" fmla="*/ 626938 w 633232"/>
              <a:gd name="connsiteY1751" fmla="*/ 275637 h 741414"/>
              <a:gd name="connsiteX1752" fmla="*/ 624840 w 633232"/>
              <a:gd name="connsiteY1752" fmla="*/ 276555 h 741414"/>
              <a:gd name="connsiteX1753" fmla="*/ 624053 w 633232"/>
              <a:gd name="connsiteY1753" fmla="*/ 277735 h 741414"/>
              <a:gd name="connsiteX1754" fmla="*/ 623135 w 633232"/>
              <a:gd name="connsiteY1754" fmla="*/ 277998 h 741414"/>
              <a:gd name="connsiteX1755" fmla="*/ 623397 w 633232"/>
              <a:gd name="connsiteY1755" fmla="*/ 280751 h 741414"/>
              <a:gd name="connsiteX1756" fmla="*/ 623135 w 633232"/>
              <a:gd name="connsiteY1756" fmla="*/ 282194 h 741414"/>
              <a:gd name="connsiteX1757" fmla="*/ 623397 w 633232"/>
              <a:gd name="connsiteY1757" fmla="*/ 283636 h 741414"/>
              <a:gd name="connsiteX1758" fmla="*/ 621299 w 633232"/>
              <a:gd name="connsiteY1758" fmla="*/ 285734 h 741414"/>
              <a:gd name="connsiteX1759" fmla="*/ 620906 w 633232"/>
              <a:gd name="connsiteY1759" fmla="*/ 286521 h 741414"/>
              <a:gd name="connsiteX1760" fmla="*/ 621299 w 633232"/>
              <a:gd name="connsiteY1760" fmla="*/ 287832 h 741414"/>
              <a:gd name="connsiteX1761" fmla="*/ 623397 w 633232"/>
              <a:gd name="connsiteY1761" fmla="*/ 290455 h 741414"/>
              <a:gd name="connsiteX1762" fmla="*/ 624053 w 633232"/>
              <a:gd name="connsiteY1762" fmla="*/ 289799 h 741414"/>
              <a:gd name="connsiteX1763" fmla="*/ 624577 w 633232"/>
              <a:gd name="connsiteY1763" fmla="*/ 291111 h 741414"/>
              <a:gd name="connsiteX1764" fmla="*/ 624053 w 633232"/>
              <a:gd name="connsiteY1764" fmla="*/ 291897 h 741414"/>
              <a:gd name="connsiteX1765" fmla="*/ 622348 w 633232"/>
              <a:gd name="connsiteY1765" fmla="*/ 293996 h 741414"/>
              <a:gd name="connsiteX1766" fmla="*/ 621955 w 633232"/>
              <a:gd name="connsiteY1766" fmla="*/ 296880 h 741414"/>
              <a:gd name="connsiteX1767" fmla="*/ 623135 w 633232"/>
              <a:gd name="connsiteY1767" fmla="*/ 299896 h 741414"/>
              <a:gd name="connsiteX1768" fmla="*/ 624053 w 633232"/>
              <a:gd name="connsiteY1768" fmla="*/ 300290 h 741414"/>
              <a:gd name="connsiteX1769" fmla="*/ 624053 w 633232"/>
              <a:gd name="connsiteY1769" fmla="*/ 301732 h 741414"/>
              <a:gd name="connsiteX1770" fmla="*/ 623397 w 633232"/>
              <a:gd name="connsiteY1770" fmla="*/ 302519 h 741414"/>
              <a:gd name="connsiteX1771" fmla="*/ 624053 w 633232"/>
              <a:gd name="connsiteY1771" fmla="*/ 304879 h 741414"/>
              <a:gd name="connsiteX1772" fmla="*/ 623397 w 633232"/>
              <a:gd name="connsiteY1772" fmla="*/ 304879 h 741414"/>
              <a:gd name="connsiteX1773" fmla="*/ 623397 w 633232"/>
              <a:gd name="connsiteY1773" fmla="*/ 305666 h 741414"/>
              <a:gd name="connsiteX1774" fmla="*/ 620250 w 633232"/>
              <a:gd name="connsiteY1774" fmla="*/ 308158 h 741414"/>
              <a:gd name="connsiteX1775" fmla="*/ 617759 w 633232"/>
              <a:gd name="connsiteY1775" fmla="*/ 306715 h 741414"/>
              <a:gd name="connsiteX1776" fmla="*/ 616972 w 633232"/>
              <a:gd name="connsiteY1776" fmla="*/ 305666 h 741414"/>
              <a:gd name="connsiteX1777" fmla="*/ 616710 w 633232"/>
              <a:gd name="connsiteY1777" fmla="*/ 303961 h 741414"/>
              <a:gd name="connsiteX1778" fmla="*/ 617496 w 633232"/>
              <a:gd name="connsiteY1778" fmla="*/ 302781 h 741414"/>
              <a:gd name="connsiteX1779" fmla="*/ 615529 w 633232"/>
              <a:gd name="connsiteY1779" fmla="*/ 301339 h 741414"/>
              <a:gd name="connsiteX1780" fmla="*/ 613169 w 633232"/>
              <a:gd name="connsiteY1780" fmla="*/ 299241 h 741414"/>
              <a:gd name="connsiteX1781" fmla="*/ 613825 w 633232"/>
              <a:gd name="connsiteY1781" fmla="*/ 298192 h 741414"/>
              <a:gd name="connsiteX1782" fmla="*/ 613825 w 633232"/>
              <a:gd name="connsiteY1782" fmla="*/ 297536 h 741414"/>
              <a:gd name="connsiteX1783" fmla="*/ 615529 w 633232"/>
              <a:gd name="connsiteY1783" fmla="*/ 296880 h 741414"/>
              <a:gd name="connsiteX1784" fmla="*/ 614874 w 633232"/>
              <a:gd name="connsiteY1784" fmla="*/ 293602 h 741414"/>
              <a:gd name="connsiteX1785" fmla="*/ 616054 w 633232"/>
              <a:gd name="connsiteY1785" fmla="*/ 293209 h 741414"/>
              <a:gd name="connsiteX1786" fmla="*/ 615267 w 633232"/>
              <a:gd name="connsiteY1786" fmla="*/ 291897 h 741414"/>
              <a:gd name="connsiteX1787" fmla="*/ 612513 w 633232"/>
              <a:gd name="connsiteY1787" fmla="*/ 291504 h 741414"/>
              <a:gd name="connsiteX1788" fmla="*/ 612513 w 633232"/>
              <a:gd name="connsiteY1788" fmla="*/ 288357 h 741414"/>
              <a:gd name="connsiteX1789" fmla="*/ 609235 w 633232"/>
              <a:gd name="connsiteY1789" fmla="*/ 285079 h 741414"/>
              <a:gd name="connsiteX1790" fmla="*/ 608055 w 633232"/>
              <a:gd name="connsiteY1790" fmla="*/ 284423 h 741414"/>
              <a:gd name="connsiteX1791" fmla="*/ 608448 w 633232"/>
              <a:gd name="connsiteY1791" fmla="*/ 285734 h 741414"/>
              <a:gd name="connsiteX1792" fmla="*/ 606744 w 633232"/>
              <a:gd name="connsiteY1792" fmla="*/ 286915 h 741414"/>
              <a:gd name="connsiteX1793" fmla="*/ 605695 w 633232"/>
              <a:gd name="connsiteY1793" fmla="*/ 287832 h 741414"/>
              <a:gd name="connsiteX1794" fmla="*/ 603597 w 633232"/>
              <a:gd name="connsiteY1794" fmla="*/ 287570 h 741414"/>
              <a:gd name="connsiteX1795" fmla="*/ 601367 w 633232"/>
              <a:gd name="connsiteY1795" fmla="*/ 290062 h 741414"/>
              <a:gd name="connsiteX1796" fmla="*/ 593893 w 633232"/>
              <a:gd name="connsiteY1796" fmla="*/ 289275 h 741414"/>
              <a:gd name="connsiteX1797" fmla="*/ 594680 w 633232"/>
              <a:gd name="connsiteY1797" fmla="*/ 290717 h 741414"/>
              <a:gd name="connsiteX1798" fmla="*/ 592975 w 633232"/>
              <a:gd name="connsiteY1798" fmla="*/ 291897 h 741414"/>
              <a:gd name="connsiteX1799" fmla="*/ 593237 w 633232"/>
              <a:gd name="connsiteY1799" fmla="*/ 292160 h 741414"/>
              <a:gd name="connsiteX1800" fmla="*/ 591795 w 633232"/>
              <a:gd name="connsiteY1800" fmla="*/ 292815 h 741414"/>
              <a:gd name="connsiteX1801" fmla="*/ 591795 w 633232"/>
              <a:gd name="connsiteY1801" fmla="*/ 292553 h 741414"/>
              <a:gd name="connsiteX1802" fmla="*/ 591533 w 633232"/>
              <a:gd name="connsiteY1802" fmla="*/ 292815 h 741414"/>
              <a:gd name="connsiteX1803" fmla="*/ 592582 w 633232"/>
              <a:gd name="connsiteY1803" fmla="*/ 294651 h 741414"/>
              <a:gd name="connsiteX1804" fmla="*/ 593237 w 633232"/>
              <a:gd name="connsiteY1804" fmla="*/ 294258 h 741414"/>
              <a:gd name="connsiteX1805" fmla="*/ 595335 w 633232"/>
              <a:gd name="connsiteY1805" fmla="*/ 295700 h 741414"/>
              <a:gd name="connsiteX1806" fmla="*/ 595991 w 633232"/>
              <a:gd name="connsiteY1806" fmla="*/ 295700 h 741414"/>
              <a:gd name="connsiteX1807" fmla="*/ 597171 w 633232"/>
              <a:gd name="connsiteY1807" fmla="*/ 296880 h 741414"/>
              <a:gd name="connsiteX1808" fmla="*/ 597433 w 633232"/>
              <a:gd name="connsiteY1808" fmla="*/ 298585 h 741414"/>
              <a:gd name="connsiteX1809" fmla="*/ 598876 w 633232"/>
              <a:gd name="connsiteY1809" fmla="*/ 299634 h 741414"/>
              <a:gd name="connsiteX1810" fmla="*/ 599269 w 633232"/>
              <a:gd name="connsiteY1810" fmla="*/ 301339 h 741414"/>
              <a:gd name="connsiteX1811" fmla="*/ 601761 w 633232"/>
              <a:gd name="connsiteY1811" fmla="*/ 300683 h 741414"/>
              <a:gd name="connsiteX1812" fmla="*/ 601761 w 633232"/>
              <a:gd name="connsiteY1812" fmla="*/ 301994 h 741414"/>
              <a:gd name="connsiteX1813" fmla="*/ 603597 w 633232"/>
              <a:gd name="connsiteY1813" fmla="*/ 305273 h 741414"/>
              <a:gd name="connsiteX1814" fmla="*/ 606744 w 633232"/>
              <a:gd name="connsiteY1814" fmla="*/ 304224 h 741414"/>
              <a:gd name="connsiteX1815" fmla="*/ 610415 w 633232"/>
              <a:gd name="connsiteY1815" fmla="*/ 304617 h 741414"/>
              <a:gd name="connsiteX1816" fmla="*/ 611727 w 633232"/>
              <a:gd name="connsiteY1816" fmla="*/ 305666 h 741414"/>
              <a:gd name="connsiteX1817" fmla="*/ 611333 w 633232"/>
              <a:gd name="connsiteY1817" fmla="*/ 308813 h 741414"/>
              <a:gd name="connsiteX1818" fmla="*/ 612513 w 633232"/>
              <a:gd name="connsiteY1818" fmla="*/ 309993 h 741414"/>
              <a:gd name="connsiteX1819" fmla="*/ 612120 w 633232"/>
              <a:gd name="connsiteY1819" fmla="*/ 311436 h 741414"/>
              <a:gd name="connsiteX1820" fmla="*/ 611071 w 633232"/>
              <a:gd name="connsiteY1820" fmla="*/ 312354 h 741414"/>
              <a:gd name="connsiteX1821" fmla="*/ 609235 w 633232"/>
              <a:gd name="connsiteY1821" fmla="*/ 310649 h 741414"/>
              <a:gd name="connsiteX1822" fmla="*/ 606744 w 633232"/>
              <a:gd name="connsiteY1822" fmla="*/ 311043 h 741414"/>
              <a:gd name="connsiteX1823" fmla="*/ 606744 w 633232"/>
              <a:gd name="connsiteY1823" fmla="*/ 311698 h 741414"/>
              <a:gd name="connsiteX1824" fmla="*/ 606350 w 633232"/>
              <a:gd name="connsiteY1824" fmla="*/ 312747 h 741414"/>
              <a:gd name="connsiteX1825" fmla="*/ 607137 w 633232"/>
              <a:gd name="connsiteY1825" fmla="*/ 312747 h 741414"/>
              <a:gd name="connsiteX1826" fmla="*/ 608055 w 633232"/>
              <a:gd name="connsiteY1826" fmla="*/ 313534 h 741414"/>
              <a:gd name="connsiteX1827" fmla="*/ 608055 w 633232"/>
              <a:gd name="connsiteY1827" fmla="*/ 314452 h 741414"/>
              <a:gd name="connsiteX1828" fmla="*/ 608842 w 633232"/>
              <a:gd name="connsiteY1828" fmla="*/ 315632 h 741414"/>
              <a:gd name="connsiteX1829" fmla="*/ 605695 w 633232"/>
              <a:gd name="connsiteY1829" fmla="*/ 317337 h 741414"/>
              <a:gd name="connsiteX1830" fmla="*/ 605301 w 633232"/>
              <a:gd name="connsiteY1830" fmla="*/ 319435 h 741414"/>
              <a:gd name="connsiteX1831" fmla="*/ 604252 w 633232"/>
              <a:gd name="connsiteY1831" fmla="*/ 320877 h 741414"/>
              <a:gd name="connsiteX1832" fmla="*/ 602416 w 633232"/>
              <a:gd name="connsiteY1832" fmla="*/ 322320 h 741414"/>
              <a:gd name="connsiteX1833" fmla="*/ 600974 w 633232"/>
              <a:gd name="connsiteY1833" fmla="*/ 324156 h 741414"/>
              <a:gd name="connsiteX1834" fmla="*/ 602416 w 633232"/>
              <a:gd name="connsiteY1834" fmla="*/ 324811 h 741414"/>
              <a:gd name="connsiteX1835" fmla="*/ 602154 w 633232"/>
              <a:gd name="connsiteY1835" fmla="*/ 325467 h 741414"/>
              <a:gd name="connsiteX1836" fmla="*/ 602810 w 633232"/>
              <a:gd name="connsiteY1836" fmla="*/ 326254 h 741414"/>
              <a:gd name="connsiteX1837" fmla="*/ 602416 w 633232"/>
              <a:gd name="connsiteY1837" fmla="*/ 327696 h 741414"/>
              <a:gd name="connsiteX1838" fmla="*/ 603859 w 633232"/>
              <a:gd name="connsiteY1838" fmla="*/ 328614 h 741414"/>
              <a:gd name="connsiteX1839" fmla="*/ 603072 w 633232"/>
              <a:gd name="connsiteY1839" fmla="*/ 329401 h 741414"/>
              <a:gd name="connsiteX1840" fmla="*/ 604252 w 633232"/>
              <a:gd name="connsiteY1840" fmla="*/ 330057 h 741414"/>
              <a:gd name="connsiteX1841" fmla="*/ 603859 w 633232"/>
              <a:gd name="connsiteY1841" fmla="*/ 330843 h 741414"/>
              <a:gd name="connsiteX1842" fmla="*/ 604514 w 633232"/>
              <a:gd name="connsiteY1842" fmla="*/ 331237 h 741414"/>
              <a:gd name="connsiteX1843" fmla="*/ 604514 w 633232"/>
              <a:gd name="connsiteY1843" fmla="*/ 331892 h 741414"/>
              <a:gd name="connsiteX1844" fmla="*/ 605301 w 633232"/>
              <a:gd name="connsiteY1844" fmla="*/ 332155 h 741414"/>
              <a:gd name="connsiteX1845" fmla="*/ 605039 w 633232"/>
              <a:gd name="connsiteY1845" fmla="*/ 332941 h 741414"/>
              <a:gd name="connsiteX1846" fmla="*/ 604252 w 633232"/>
              <a:gd name="connsiteY1846" fmla="*/ 332941 h 741414"/>
              <a:gd name="connsiteX1847" fmla="*/ 600974 w 633232"/>
              <a:gd name="connsiteY1847" fmla="*/ 334777 h 741414"/>
              <a:gd name="connsiteX1848" fmla="*/ 602416 w 633232"/>
              <a:gd name="connsiteY1848" fmla="*/ 336875 h 741414"/>
              <a:gd name="connsiteX1849" fmla="*/ 601367 w 633232"/>
              <a:gd name="connsiteY1849" fmla="*/ 337924 h 741414"/>
              <a:gd name="connsiteX1850" fmla="*/ 600056 w 633232"/>
              <a:gd name="connsiteY1850" fmla="*/ 337924 h 741414"/>
              <a:gd name="connsiteX1851" fmla="*/ 600056 w 633232"/>
              <a:gd name="connsiteY1851" fmla="*/ 338974 h 741414"/>
              <a:gd name="connsiteX1852" fmla="*/ 601761 w 633232"/>
              <a:gd name="connsiteY1852" fmla="*/ 339891 h 741414"/>
              <a:gd name="connsiteX1853" fmla="*/ 602154 w 633232"/>
              <a:gd name="connsiteY1853" fmla="*/ 341071 h 741414"/>
              <a:gd name="connsiteX1854" fmla="*/ 604514 w 633232"/>
              <a:gd name="connsiteY1854" fmla="*/ 340678 h 741414"/>
              <a:gd name="connsiteX1855" fmla="*/ 611333 w 633232"/>
              <a:gd name="connsiteY1855" fmla="*/ 344219 h 741414"/>
              <a:gd name="connsiteX1856" fmla="*/ 614874 w 633232"/>
              <a:gd name="connsiteY1856" fmla="*/ 344612 h 741414"/>
              <a:gd name="connsiteX1857" fmla="*/ 616054 w 633232"/>
              <a:gd name="connsiteY1857" fmla="*/ 344219 h 741414"/>
              <a:gd name="connsiteX1858" fmla="*/ 616316 w 633232"/>
              <a:gd name="connsiteY1858" fmla="*/ 344612 h 741414"/>
              <a:gd name="connsiteX1859" fmla="*/ 616054 w 633232"/>
              <a:gd name="connsiteY1859" fmla="*/ 344874 h 741414"/>
              <a:gd name="connsiteX1860" fmla="*/ 616054 w 633232"/>
              <a:gd name="connsiteY1860" fmla="*/ 346054 h 741414"/>
              <a:gd name="connsiteX1861" fmla="*/ 617496 w 633232"/>
              <a:gd name="connsiteY1861" fmla="*/ 346710 h 741414"/>
              <a:gd name="connsiteX1862" fmla="*/ 617496 w 633232"/>
              <a:gd name="connsiteY1862" fmla="*/ 346973 h 741414"/>
              <a:gd name="connsiteX1863" fmla="*/ 618808 w 633232"/>
              <a:gd name="connsiteY1863" fmla="*/ 348153 h 741414"/>
              <a:gd name="connsiteX1864" fmla="*/ 619595 w 633232"/>
              <a:gd name="connsiteY1864" fmla="*/ 348153 h 741414"/>
              <a:gd name="connsiteX1865" fmla="*/ 619857 w 633232"/>
              <a:gd name="connsiteY1865" fmla="*/ 348153 h 741414"/>
              <a:gd name="connsiteX1866" fmla="*/ 619857 w 633232"/>
              <a:gd name="connsiteY1866" fmla="*/ 348939 h 741414"/>
              <a:gd name="connsiteX1867" fmla="*/ 621299 w 633232"/>
              <a:gd name="connsiteY1867" fmla="*/ 349202 h 741414"/>
              <a:gd name="connsiteX1868" fmla="*/ 621299 w 633232"/>
              <a:gd name="connsiteY1868" fmla="*/ 350251 h 741414"/>
              <a:gd name="connsiteX1869" fmla="*/ 622611 w 633232"/>
              <a:gd name="connsiteY1869" fmla="*/ 351038 h 741414"/>
              <a:gd name="connsiteX1870" fmla="*/ 622611 w 633232"/>
              <a:gd name="connsiteY1870" fmla="*/ 351955 h 741414"/>
              <a:gd name="connsiteX1871" fmla="*/ 623397 w 633232"/>
              <a:gd name="connsiteY1871" fmla="*/ 351955 h 741414"/>
              <a:gd name="connsiteX1872" fmla="*/ 623397 w 633232"/>
              <a:gd name="connsiteY1872" fmla="*/ 353135 h 741414"/>
              <a:gd name="connsiteX1873" fmla="*/ 622348 w 633232"/>
              <a:gd name="connsiteY1873" fmla="*/ 354578 h 741414"/>
              <a:gd name="connsiteX1874" fmla="*/ 623791 w 633232"/>
              <a:gd name="connsiteY1874" fmla="*/ 354840 h 741414"/>
              <a:gd name="connsiteX1875" fmla="*/ 624053 w 633232"/>
              <a:gd name="connsiteY1875" fmla="*/ 355234 h 741414"/>
              <a:gd name="connsiteX1876" fmla="*/ 624053 w 633232"/>
              <a:gd name="connsiteY1876" fmla="*/ 355496 h 741414"/>
              <a:gd name="connsiteX1877" fmla="*/ 626676 w 633232"/>
              <a:gd name="connsiteY1877" fmla="*/ 357332 h 741414"/>
              <a:gd name="connsiteX1878" fmla="*/ 626938 w 633232"/>
              <a:gd name="connsiteY1878" fmla="*/ 357725 h 741414"/>
              <a:gd name="connsiteX1879" fmla="*/ 625889 w 633232"/>
              <a:gd name="connsiteY1879" fmla="*/ 360217 h 741414"/>
              <a:gd name="connsiteX1880" fmla="*/ 624840 w 633232"/>
              <a:gd name="connsiteY1880" fmla="*/ 361397 h 741414"/>
              <a:gd name="connsiteX1881" fmla="*/ 623397 w 633232"/>
              <a:gd name="connsiteY1881" fmla="*/ 360479 h 741414"/>
              <a:gd name="connsiteX1882" fmla="*/ 623135 w 633232"/>
              <a:gd name="connsiteY1882" fmla="*/ 361659 h 741414"/>
              <a:gd name="connsiteX1883" fmla="*/ 621693 w 633232"/>
              <a:gd name="connsiteY1883" fmla="*/ 360479 h 741414"/>
              <a:gd name="connsiteX1884" fmla="*/ 620250 w 633232"/>
              <a:gd name="connsiteY1884" fmla="*/ 360217 h 741414"/>
              <a:gd name="connsiteX1885" fmla="*/ 619201 w 633232"/>
              <a:gd name="connsiteY1885" fmla="*/ 361659 h 741414"/>
              <a:gd name="connsiteX1886" fmla="*/ 619857 w 633232"/>
              <a:gd name="connsiteY1886" fmla="*/ 362052 h 741414"/>
              <a:gd name="connsiteX1887" fmla="*/ 619857 w 633232"/>
              <a:gd name="connsiteY1887" fmla="*/ 363102 h 741414"/>
              <a:gd name="connsiteX1888" fmla="*/ 622348 w 633232"/>
              <a:gd name="connsiteY1888" fmla="*/ 364151 h 741414"/>
              <a:gd name="connsiteX1889" fmla="*/ 622611 w 633232"/>
              <a:gd name="connsiteY1889" fmla="*/ 365593 h 741414"/>
              <a:gd name="connsiteX1890" fmla="*/ 623135 w 633232"/>
              <a:gd name="connsiteY1890" fmla="*/ 365593 h 741414"/>
              <a:gd name="connsiteX1891" fmla="*/ 622611 w 633232"/>
              <a:gd name="connsiteY1891" fmla="*/ 365855 h 741414"/>
              <a:gd name="connsiteX1892" fmla="*/ 623135 w 633232"/>
              <a:gd name="connsiteY1892" fmla="*/ 366249 h 741414"/>
              <a:gd name="connsiteX1893" fmla="*/ 623135 w 633232"/>
              <a:gd name="connsiteY1893" fmla="*/ 367298 h 741414"/>
              <a:gd name="connsiteX1894" fmla="*/ 623791 w 633232"/>
              <a:gd name="connsiteY1894" fmla="*/ 367953 h 741414"/>
              <a:gd name="connsiteX1895" fmla="*/ 620250 w 633232"/>
              <a:gd name="connsiteY1895" fmla="*/ 369789 h 741414"/>
              <a:gd name="connsiteX1896" fmla="*/ 620512 w 633232"/>
              <a:gd name="connsiteY1896" fmla="*/ 370838 h 741414"/>
              <a:gd name="connsiteX1897" fmla="*/ 619201 w 633232"/>
              <a:gd name="connsiteY1897" fmla="*/ 371232 h 741414"/>
              <a:gd name="connsiteX1898" fmla="*/ 618808 w 633232"/>
              <a:gd name="connsiteY1898" fmla="*/ 372150 h 741414"/>
              <a:gd name="connsiteX1899" fmla="*/ 617759 w 633232"/>
              <a:gd name="connsiteY1899" fmla="*/ 372150 h 741414"/>
              <a:gd name="connsiteX1900" fmla="*/ 617759 w 633232"/>
              <a:gd name="connsiteY1900" fmla="*/ 372674 h 741414"/>
              <a:gd name="connsiteX1901" fmla="*/ 617496 w 633232"/>
              <a:gd name="connsiteY1901" fmla="*/ 372674 h 741414"/>
              <a:gd name="connsiteX1902" fmla="*/ 616316 w 633232"/>
              <a:gd name="connsiteY1902" fmla="*/ 373330 h 741414"/>
              <a:gd name="connsiteX1903" fmla="*/ 616054 w 633232"/>
              <a:gd name="connsiteY1903" fmla="*/ 373330 h 741414"/>
              <a:gd name="connsiteX1904" fmla="*/ 615267 w 633232"/>
              <a:gd name="connsiteY1904" fmla="*/ 372936 h 741414"/>
              <a:gd name="connsiteX1905" fmla="*/ 614874 w 633232"/>
              <a:gd name="connsiteY1905" fmla="*/ 373330 h 741414"/>
              <a:gd name="connsiteX1906" fmla="*/ 614612 w 633232"/>
              <a:gd name="connsiteY1906" fmla="*/ 374116 h 741414"/>
              <a:gd name="connsiteX1907" fmla="*/ 614218 w 633232"/>
              <a:gd name="connsiteY1907" fmla="*/ 374772 h 741414"/>
              <a:gd name="connsiteX1908" fmla="*/ 613431 w 633232"/>
              <a:gd name="connsiteY1908" fmla="*/ 374379 h 741414"/>
              <a:gd name="connsiteX1909" fmla="*/ 613431 w 633232"/>
              <a:gd name="connsiteY1909" fmla="*/ 373592 h 741414"/>
              <a:gd name="connsiteX1910" fmla="*/ 613169 w 633232"/>
              <a:gd name="connsiteY1910" fmla="*/ 372936 h 741414"/>
              <a:gd name="connsiteX1911" fmla="*/ 612513 w 633232"/>
              <a:gd name="connsiteY1911" fmla="*/ 373330 h 741414"/>
              <a:gd name="connsiteX1912" fmla="*/ 612120 w 633232"/>
              <a:gd name="connsiteY1912" fmla="*/ 374379 h 741414"/>
              <a:gd name="connsiteX1913" fmla="*/ 611727 w 633232"/>
              <a:gd name="connsiteY1913" fmla="*/ 374379 h 741414"/>
              <a:gd name="connsiteX1914" fmla="*/ 611071 w 633232"/>
              <a:gd name="connsiteY1914" fmla="*/ 374116 h 741414"/>
              <a:gd name="connsiteX1915" fmla="*/ 611071 w 633232"/>
              <a:gd name="connsiteY1915" fmla="*/ 373330 h 741414"/>
              <a:gd name="connsiteX1916" fmla="*/ 611333 w 633232"/>
              <a:gd name="connsiteY1916" fmla="*/ 372936 h 741414"/>
              <a:gd name="connsiteX1917" fmla="*/ 612513 w 633232"/>
              <a:gd name="connsiteY1917" fmla="*/ 372674 h 741414"/>
              <a:gd name="connsiteX1918" fmla="*/ 612513 w 633232"/>
              <a:gd name="connsiteY1918" fmla="*/ 371887 h 741414"/>
              <a:gd name="connsiteX1919" fmla="*/ 612120 w 633232"/>
              <a:gd name="connsiteY1919" fmla="*/ 371494 h 741414"/>
              <a:gd name="connsiteX1920" fmla="*/ 611333 w 633232"/>
              <a:gd name="connsiteY1920" fmla="*/ 370838 h 741414"/>
              <a:gd name="connsiteX1921" fmla="*/ 610678 w 633232"/>
              <a:gd name="connsiteY1921" fmla="*/ 371232 h 741414"/>
              <a:gd name="connsiteX1922" fmla="*/ 610415 w 633232"/>
              <a:gd name="connsiteY1922" fmla="*/ 371494 h 741414"/>
              <a:gd name="connsiteX1923" fmla="*/ 610415 w 633232"/>
              <a:gd name="connsiteY1923" fmla="*/ 372674 h 741414"/>
              <a:gd name="connsiteX1924" fmla="*/ 610415 w 633232"/>
              <a:gd name="connsiteY1924" fmla="*/ 373330 h 741414"/>
              <a:gd name="connsiteX1925" fmla="*/ 609629 w 633232"/>
              <a:gd name="connsiteY1925" fmla="*/ 374116 h 741414"/>
              <a:gd name="connsiteX1926" fmla="*/ 606744 w 633232"/>
              <a:gd name="connsiteY1926" fmla="*/ 374772 h 741414"/>
              <a:gd name="connsiteX1927" fmla="*/ 604252 w 633232"/>
              <a:gd name="connsiteY1927" fmla="*/ 375821 h 741414"/>
              <a:gd name="connsiteX1928" fmla="*/ 603072 w 633232"/>
              <a:gd name="connsiteY1928" fmla="*/ 376215 h 741414"/>
              <a:gd name="connsiteX1929" fmla="*/ 601367 w 633232"/>
              <a:gd name="connsiteY1929" fmla="*/ 376215 h 741414"/>
              <a:gd name="connsiteX1930" fmla="*/ 599663 w 633232"/>
              <a:gd name="connsiteY1930" fmla="*/ 375559 h 741414"/>
              <a:gd name="connsiteX1931" fmla="*/ 598614 w 633232"/>
              <a:gd name="connsiteY1931" fmla="*/ 375035 h 741414"/>
              <a:gd name="connsiteX1932" fmla="*/ 598220 w 633232"/>
              <a:gd name="connsiteY1932" fmla="*/ 374379 h 741414"/>
              <a:gd name="connsiteX1933" fmla="*/ 597433 w 633232"/>
              <a:gd name="connsiteY1933" fmla="*/ 374379 h 741414"/>
              <a:gd name="connsiteX1934" fmla="*/ 597433 w 633232"/>
              <a:gd name="connsiteY1934" fmla="*/ 374116 h 741414"/>
              <a:gd name="connsiteX1935" fmla="*/ 597433 w 633232"/>
              <a:gd name="connsiteY1935" fmla="*/ 373330 h 741414"/>
              <a:gd name="connsiteX1936" fmla="*/ 596515 w 633232"/>
              <a:gd name="connsiteY1936" fmla="*/ 372936 h 741414"/>
              <a:gd name="connsiteX1937" fmla="*/ 595991 w 633232"/>
              <a:gd name="connsiteY1937" fmla="*/ 372150 h 741414"/>
              <a:gd name="connsiteX1938" fmla="*/ 595991 w 633232"/>
              <a:gd name="connsiteY1938" fmla="*/ 371232 h 741414"/>
              <a:gd name="connsiteX1939" fmla="*/ 596515 w 633232"/>
              <a:gd name="connsiteY1939" fmla="*/ 370838 h 741414"/>
              <a:gd name="connsiteX1940" fmla="*/ 597433 w 633232"/>
              <a:gd name="connsiteY1940" fmla="*/ 370838 h 741414"/>
              <a:gd name="connsiteX1941" fmla="*/ 598220 w 633232"/>
              <a:gd name="connsiteY1941" fmla="*/ 370183 h 741414"/>
              <a:gd name="connsiteX1942" fmla="*/ 597958 w 633232"/>
              <a:gd name="connsiteY1942" fmla="*/ 369789 h 741414"/>
              <a:gd name="connsiteX1943" fmla="*/ 596778 w 633232"/>
              <a:gd name="connsiteY1943" fmla="*/ 369133 h 741414"/>
              <a:gd name="connsiteX1944" fmla="*/ 596515 w 633232"/>
              <a:gd name="connsiteY1944" fmla="*/ 368478 h 741414"/>
              <a:gd name="connsiteX1945" fmla="*/ 596515 w 633232"/>
              <a:gd name="connsiteY1945" fmla="*/ 367691 h 741414"/>
              <a:gd name="connsiteX1946" fmla="*/ 595991 w 633232"/>
              <a:gd name="connsiteY1946" fmla="*/ 367298 h 741414"/>
              <a:gd name="connsiteX1947" fmla="*/ 593893 w 633232"/>
              <a:gd name="connsiteY1947" fmla="*/ 365855 h 741414"/>
              <a:gd name="connsiteX1948" fmla="*/ 592975 w 633232"/>
              <a:gd name="connsiteY1948" fmla="*/ 365593 h 741414"/>
              <a:gd name="connsiteX1949" fmla="*/ 591533 w 633232"/>
              <a:gd name="connsiteY1949" fmla="*/ 365855 h 741414"/>
              <a:gd name="connsiteX1950" fmla="*/ 590090 w 633232"/>
              <a:gd name="connsiteY1950" fmla="*/ 367036 h 741414"/>
              <a:gd name="connsiteX1951" fmla="*/ 588648 w 633232"/>
              <a:gd name="connsiteY1951" fmla="*/ 367298 h 741414"/>
              <a:gd name="connsiteX1952" fmla="*/ 588254 w 633232"/>
              <a:gd name="connsiteY1952" fmla="*/ 367953 h 741414"/>
              <a:gd name="connsiteX1953" fmla="*/ 588648 w 633232"/>
              <a:gd name="connsiteY1953" fmla="*/ 368740 h 741414"/>
              <a:gd name="connsiteX1954" fmla="*/ 588254 w 633232"/>
              <a:gd name="connsiteY1954" fmla="*/ 369133 h 741414"/>
              <a:gd name="connsiteX1955" fmla="*/ 587992 w 633232"/>
              <a:gd name="connsiteY1955" fmla="*/ 369396 h 741414"/>
              <a:gd name="connsiteX1956" fmla="*/ 587205 w 633232"/>
              <a:gd name="connsiteY1956" fmla="*/ 369789 h 741414"/>
              <a:gd name="connsiteX1957" fmla="*/ 587205 w 633232"/>
              <a:gd name="connsiteY1957" fmla="*/ 370838 h 741414"/>
              <a:gd name="connsiteX1958" fmla="*/ 586156 w 633232"/>
              <a:gd name="connsiteY1958" fmla="*/ 369396 h 741414"/>
              <a:gd name="connsiteX1959" fmla="*/ 585107 w 633232"/>
              <a:gd name="connsiteY1959" fmla="*/ 369133 h 741414"/>
              <a:gd name="connsiteX1960" fmla="*/ 579337 w 633232"/>
              <a:gd name="connsiteY1960" fmla="*/ 367036 h 741414"/>
              <a:gd name="connsiteX1961" fmla="*/ 577895 w 633232"/>
              <a:gd name="connsiteY1961" fmla="*/ 367036 h 741414"/>
              <a:gd name="connsiteX1962" fmla="*/ 576977 w 633232"/>
              <a:gd name="connsiteY1962" fmla="*/ 366249 h 741414"/>
              <a:gd name="connsiteX1963" fmla="*/ 575141 w 633232"/>
              <a:gd name="connsiteY1963" fmla="*/ 366511 h 741414"/>
              <a:gd name="connsiteX1964" fmla="*/ 573436 w 633232"/>
              <a:gd name="connsiteY1964" fmla="*/ 367691 h 741414"/>
              <a:gd name="connsiteX1965" fmla="*/ 571338 w 633232"/>
              <a:gd name="connsiteY1965" fmla="*/ 365855 h 741414"/>
              <a:gd name="connsiteX1966" fmla="*/ 567798 w 633232"/>
              <a:gd name="connsiteY1966" fmla="*/ 365593 h 741414"/>
              <a:gd name="connsiteX1967" fmla="*/ 566355 w 633232"/>
              <a:gd name="connsiteY1967" fmla="*/ 366249 h 741414"/>
              <a:gd name="connsiteX1968" fmla="*/ 564913 w 633232"/>
              <a:gd name="connsiteY1968" fmla="*/ 365593 h 741414"/>
              <a:gd name="connsiteX1969" fmla="*/ 563864 w 633232"/>
              <a:gd name="connsiteY1969" fmla="*/ 365593 h 741414"/>
              <a:gd name="connsiteX1970" fmla="*/ 561635 w 633232"/>
              <a:gd name="connsiteY1970" fmla="*/ 367036 h 741414"/>
              <a:gd name="connsiteX1971" fmla="*/ 560979 w 633232"/>
              <a:gd name="connsiteY1971" fmla="*/ 367691 h 741414"/>
              <a:gd name="connsiteX1972" fmla="*/ 559930 w 633232"/>
              <a:gd name="connsiteY1972" fmla="*/ 369133 h 741414"/>
              <a:gd name="connsiteX1973" fmla="*/ 560192 w 633232"/>
              <a:gd name="connsiteY1973" fmla="*/ 371494 h 741414"/>
              <a:gd name="connsiteX1974" fmla="*/ 559274 w 633232"/>
              <a:gd name="connsiteY1974" fmla="*/ 374116 h 741414"/>
              <a:gd name="connsiteX1975" fmla="*/ 559274 w 633232"/>
              <a:gd name="connsiteY1975" fmla="*/ 374772 h 741414"/>
              <a:gd name="connsiteX1976" fmla="*/ 558094 w 633232"/>
              <a:gd name="connsiteY1976" fmla="*/ 375559 h 741414"/>
              <a:gd name="connsiteX1977" fmla="*/ 557832 w 633232"/>
              <a:gd name="connsiteY1977" fmla="*/ 376870 h 741414"/>
              <a:gd name="connsiteX1978" fmla="*/ 558881 w 633232"/>
              <a:gd name="connsiteY1978" fmla="*/ 381853 h 741414"/>
              <a:gd name="connsiteX1979" fmla="*/ 557176 w 633232"/>
              <a:gd name="connsiteY1979" fmla="*/ 383558 h 741414"/>
              <a:gd name="connsiteX1980" fmla="*/ 557439 w 633232"/>
              <a:gd name="connsiteY1980" fmla="*/ 384214 h 741414"/>
              <a:gd name="connsiteX1981" fmla="*/ 559537 w 633232"/>
              <a:gd name="connsiteY1981" fmla="*/ 386836 h 741414"/>
              <a:gd name="connsiteX1982" fmla="*/ 562159 w 633232"/>
              <a:gd name="connsiteY1982" fmla="*/ 388279 h 741414"/>
              <a:gd name="connsiteX1983" fmla="*/ 562421 w 633232"/>
              <a:gd name="connsiteY1983" fmla="*/ 389196 h 741414"/>
              <a:gd name="connsiteX1984" fmla="*/ 564520 w 633232"/>
              <a:gd name="connsiteY1984" fmla="*/ 390639 h 741414"/>
              <a:gd name="connsiteX1985" fmla="*/ 565175 w 633232"/>
              <a:gd name="connsiteY1985" fmla="*/ 391295 h 741414"/>
              <a:gd name="connsiteX1986" fmla="*/ 561635 w 633232"/>
              <a:gd name="connsiteY1986" fmla="*/ 396278 h 741414"/>
              <a:gd name="connsiteX1987" fmla="*/ 563077 w 633232"/>
              <a:gd name="connsiteY1987" fmla="*/ 396671 h 741414"/>
              <a:gd name="connsiteX1988" fmla="*/ 564257 w 633232"/>
              <a:gd name="connsiteY1988" fmla="*/ 396671 h 741414"/>
              <a:gd name="connsiteX1989" fmla="*/ 565175 w 633232"/>
              <a:gd name="connsiteY1989" fmla="*/ 397064 h 741414"/>
              <a:gd name="connsiteX1990" fmla="*/ 565569 w 633232"/>
              <a:gd name="connsiteY1990" fmla="*/ 397720 h 741414"/>
              <a:gd name="connsiteX1991" fmla="*/ 565962 w 633232"/>
              <a:gd name="connsiteY1991" fmla="*/ 400212 h 741414"/>
              <a:gd name="connsiteX1992" fmla="*/ 566618 w 633232"/>
              <a:gd name="connsiteY1992" fmla="*/ 400212 h 741414"/>
              <a:gd name="connsiteX1993" fmla="*/ 567011 w 633232"/>
              <a:gd name="connsiteY1993" fmla="*/ 400998 h 741414"/>
              <a:gd name="connsiteX1994" fmla="*/ 565962 w 633232"/>
              <a:gd name="connsiteY1994" fmla="*/ 401654 h 741414"/>
              <a:gd name="connsiteX1995" fmla="*/ 565962 w 633232"/>
              <a:gd name="connsiteY1995" fmla="*/ 402441 h 741414"/>
              <a:gd name="connsiteX1996" fmla="*/ 566618 w 633232"/>
              <a:gd name="connsiteY1996" fmla="*/ 402441 h 741414"/>
              <a:gd name="connsiteX1997" fmla="*/ 566618 w 633232"/>
              <a:gd name="connsiteY1997" fmla="*/ 403097 h 741414"/>
              <a:gd name="connsiteX1998" fmla="*/ 567798 w 633232"/>
              <a:gd name="connsiteY1998" fmla="*/ 403097 h 741414"/>
              <a:gd name="connsiteX1999" fmla="*/ 567798 w 633232"/>
              <a:gd name="connsiteY1999" fmla="*/ 403752 h 741414"/>
              <a:gd name="connsiteX2000" fmla="*/ 569896 w 633232"/>
              <a:gd name="connsiteY2000" fmla="*/ 403359 h 741414"/>
              <a:gd name="connsiteX2001" fmla="*/ 572256 w 633232"/>
              <a:gd name="connsiteY2001" fmla="*/ 402441 h 741414"/>
              <a:gd name="connsiteX2002" fmla="*/ 573699 w 633232"/>
              <a:gd name="connsiteY2002" fmla="*/ 404014 h 741414"/>
              <a:gd name="connsiteX2003" fmla="*/ 573436 w 633232"/>
              <a:gd name="connsiteY2003" fmla="*/ 404801 h 741414"/>
              <a:gd name="connsiteX2004" fmla="*/ 572256 w 633232"/>
              <a:gd name="connsiteY2004" fmla="*/ 405850 h 741414"/>
              <a:gd name="connsiteX2005" fmla="*/ 570945 w 633232"/>
              <a:gd name="connsiteY2005" fmla="*/ 406637 h 741414"/>
              <a:gd name="connsiteX2006" fmla="*/ 570552 w 633232"/>
              <a:gd name="connsiteY2006" fmla="*/ 406899 h 741414"/>
              <a:gd name="connsiteX2007" fmla="*/ 569896 w 633232"/>
              <a:gd name="connsiteY2007" fmla="*/ 407555 h 741414"/>
              <a:gd name="connsiteX2008" fmla="*/ 569240 w 633232"/>
              <a:gd name="connsiteY2008" fmla="*/ 407555 h 741414"/>
              <a:gd name="connsiteX2009" fmla="*/ 568060 w 633232"/>
              <a:gd name="connsiteY2009" fmla="*/ 408079 h 741414"/>
              <a:gd name="connsiteX2010" fmla="*/ 565962 w 633232"/>
              <a:gd name="connsiteY2010" fmla="*/ 407555 h 741414"/>
              <a:gd name="connsiteX2011" fmla="*/ 563077 w 633232"/>
              <a:gd name="connsiteY2011" fmla="*/ 408079 h 741414"/>
              <a:gd name="connsiteX2012" fmla="*/ 562815 w 633232"/>
              <a:gd name="connsiteY2012" fmla="*/ 407555 h 741414"/>
              <a:gd name="connsiteX2013" fmla="*/ 561372 w 633232"/>
              <a:gd name="connsiteY2013" fmla="*/ 408342 h 741414"/>
              <a:gd name="connsiteX2014" fmla="*/ 561372 w 633232"/>
              <a:gd name="connsiteY2014" fmla="*/ 408735 h 741414"/>
              <a:gd name="connsiteX2015" fmla="*/ 561372 w 633232"/>
              <a:gd name="connsiteY2015" fmla="*/ 408997 h 741414"/>
              <a:gd name="connsiteX2016" fmla="*/ 560979 w 633232"/>
              <a:gd name="connsiteY2016" fmla="*/ 408079 h 741414"/>
              <a:gd name="connsiteX2017" fmla="*/ 560717 w 633232"/>
              <a:gd name="connsiteY2017" fmla="*/ 407293 h 741414"/>
              <a:gd name="connsiteX2018" fmla="*/ 560979 w 633232"/>
              <a:gd name="connsiteY2018" fmla="*/ 406899 h 741414"/>
              <a:gd name="connsiteX2019" fmla="*/ 560192 w 633232"/>
              <a:gd name="connsiteY2019" fmla="*/ 405194 h 741414"/>
              <a:gd name="connsiteX2020" fmla="*/ 559537 w 633232"/>
              <a:gd name="connsiteY2020" fmla="*/ 405194 h 741414"/>
              <a:gd name="connsiteX2021" fmla="*/ 559274 w 633232"/>
              <a:gd name="connsiteY2021" fmla="*/ 406637 h 741414"/>
              <a:gd name="connsiteX2022" fmla="*/ 557832 w 633232"/>
              <a:gd name="connsiteY2022" fmla="*/ 406637 h 741414"/>
              <a:gd name="connsiteX2023" fmla="*/ 556521 w 633232"/>
              <a:gd name="connsiteY2023" fmla="*/ 407555 h 741414"/>
              <a:gd name="connsiteX2024" fmla="*/ 556783 w 633232"/>
              <a:gd name="connsiteY2024" fmla="*/ 408997 h 741414"/>
              <a:gd name="connsiteX2025" fmla="*/ 555734 w 633232"/>
              <a:gd name="connsiteY2025" fmla="*/ 410440 h 741414"/>
              <a:gd name="connsiteX2026" fmla="*/ 554554 w 633232"/>
              <a:gd name="connsiteY2026" fmla="*/ 410440 h 741414"/>
              <a:gd name="connsiteX2027" fmla="*/ 551800 w 633232"/>
              <a:gd name="connsiteY2027" fmla="*/ 406899 h 741414"/>
              <a:gd name="connsiteX2028" fmla="*/ 551538 w 633232"/>
              <a:gd name="connsiteY2028" fmla="*/ 408079 h 741414"/>
              <a:gd name="connsiteX2029" fmla="*/ 550357 w 633232"/>
              <a:gd name="connsiteY2029" fmla="*/ 409391 h 741414"/>
              <a:gd name="connsiteX2030" fmla="*/ 549702 w 633232"/>
              <a:gd name="connsiteY2030" fmla="*/ 408342 h 741414"/>
              <a:gd name="connsiteX2031" fmla="*/ 549702 w 633232"/>
              <a:gd name="connsiteY2031" fmla="*/ 407555 h 741414"/>
              <a:gd name="connsiteX2032" fmla="*/ 548522 w 633232"/>
              <a:gd name="connsiteY2032" fmla="*/ 406899 h 741414"/>
              <a:gd name="connsiteX2033" fmla="*/ 547079 w 633232"/>
              <a:gd name="connsiteY2033" fmla="*/ 405457 h 741414"/>
              <a:gd name="connsiteX2034" fmla="*/ 546817 w 633232"/>
              <a:gd name="connsiteY2034" fmla="*/ 405850 h 741414"/>
              <a:gd name="connsiteX2035" fmla="*/ 547473 w 633232"/>
              <a:gd name="connsiteY2035" fmla="*/ 406899 h 741414"/>
              <a:gd name="connsiteX2036" fmla="*/ 546030 w 633232"/>
              <a:gd name="connsiteY2036" fmla="*/ 406899 h 741414"/>
              <a:gd name="connsiteX2037" fmla="*/ 546030 w 633232"/>
              <a:gd name="connsiteY2037" fmla="*/ 406637 h 741414"/>
              <a:gd name="connsiteX2038" fmla="*/ 544325 w 633232"/>
              <a:gd name="connsiteY2038" fmla="*/ 407555 h 741414"/>
              <a:gd name="connsiteX2039" fmla="*/ 544063 w 633232"/>
              <a:gd name="connsiteY2039" fmla="*/ 408079 h 741414"/>
              <a:gd name="connsiteX2040" fmla="*/ 543539 w 633232"/>
              <a:gd name="connsiteY2040" fmla="*/ 406899 h 741414"/>
              <a:gd name="connsiteX2041" fmla="*/ 542621 w 633232"/>
              <a:gd name="connsiteY2041" fmla="*/ 406112 h 741414"/>
              <a:gd name="connsiteX2042" fmla="*/ 541441 w 633232"/>
              <a:gd name="connsiteY2042" fmla="*/ 406112 h 741414"/>
              <a:gd name="connsiteX2043" fmla="*/ 541441 w 633232"/>
              <a:gd name="connsiteY2043" fmla="*/ 405457 h 741414"/>
              <a:gd name="connsiteX2044" fmla="*/ 539080 w 633232"/>
              <a:gd name="connsiteY2044" fmla="*/ 406637 h 741414"/>
              <a:gd name="connsiteX2045" fmla="*/ 536458 w 633232"/>
              <a:gd name="connsiteY2045" fmla="*/ 405850 h 741414"/>
              <a:gd name="connsiteX2046" fmla="*/ 534753 w 633232"/>
              <a:gd name="connsiteY2046" fmla="*/ 405850 h 741414"/>
              <a:gd name="connsiteX2047" fmla="*/ 534753 w 633232"/>
              <a:gd name="connsiteY2047" fmla="*/ 405457 h 741414"/>
              <a:gd name="connsiteX2048" fmla="*/ 533573 w 633232"/>
              <a:gd name="connsiteY2048" fmla="*/ 405194 h 741414"/>
              <a:gd name="connsiteX2049" fmla="*/ 532917 w 633232"/>
              <a:gd name="connsiteY2049" fmla="*/ 404801 h 741414"/>
              <a:gd name="connsiteX2050" fmla="*/ 532655 w 633232"/>
              <a:gd name="connsiteY2050" fmla="*/ 405194 h 741414"/>
              <a:gd name="connsiteX2051" fmla="*/ 532655 w 633232"/>
              <a:gd name="connsiteY2051" fmla="*/ 406899 h 741414"/>
              <a:gd name="connsiteX2052" fmla="*/ 532917 w 633232"/>
              <a:gd name="connsiteY2052" fmla="*/ 406899 h 741414"/>
              <a:gd name="connsiteX2053" fmla="*/ 532917 w 633232"/>
              <a:gd name="connsiteY2053" fmla="*/ 407293 h 741414"/>
              <a:gd name="connsiteX2054" fmla="*/ 533310 w 633232"/>
              <a:gd name="connsiteY2054" fmla="*/ 407293 h 741414"/>
              <a:gd name="connsiteX2055" fmla="*/ 533310 w 633232"/>
              <a:gd name="connsiteY2055" fmla="*/ 408735 h 741414"/>
              <a:gd name="connsiteX2056" fmla="*/ 534359 w 633232"/>
              <a:gd name="connsiteY2056" fmla="*/ 408997 h 741414"/>
              <a:gd name="connsiteX2057" fmla="*/ 534359 w 633232"/>
              <a:gd name="connsiteY2057" fmla="*/ 409784 h 741414"/>
              <a:gd name="connsiteX2058" fmla="*/ 534753 w 633232"/>
              <a:gd name="connsiteY2058" fmla="*/ 410440 h 741414"/>
              <a:gd name="connsiteX2059" fmla="*/ 534753 w 633232"/>
              <a:gd name="connsiteY2059" fmla="*/ 411096 h 741414"/>
              <a:gd name="connsiteX2060" fmla="*/ 534359 w 633232"/>
              <a:gd name="connsiteY2060" fmla="*/ 412276 h 741414"/>
              <a:gd name="connsiteX2061" fmla="*/ 534359 w 633232"/>
              <a:gd name="connsiteY2061" fmla="*/ 412931 h 741414"/>
              <a:gd name="connsiteX2062" fmla="*/ 533573 w 633232"/>
              <a:gd name="connsiteY2062" fmla="*/ 414767 h 741414"/>
              <a:gd name="connsiteX2063" fmla="*/ 533310 w 633232"/>
              <a:gd name="connsiteY2063" fmla="*/ 415161 h 741414"/>
              <a:gd name="connsiteX2064" fmla="*/ 532261 w 633232"/>
              <a:gd name="connsiteY2064" fmla="*/ 414767 h 741414"/>
              <a:gd name="connsiteX2065" fmla="*/ 532655 w 633232"/>
              <a:gd name="connsiteY2065" fmla="*/ 416865 h 741414"/>
              <a:gd name="connsiteX2066" fmla="*/ 534097 w 633232"/>
              <a:gd name="connsiteY2066" fmla="*/ 417914 h 741414"/>
              <a:gd name="connsiteX2067" fmla="*/ 534753 w 633232"/>
              <a:gd name="connsiteY2067" fmla="*/ 417652 h 741414"/>
              <a:gd name="connsiteX2068" fmla="*/ 536458 w 633232"/>
              <a:gd name="connsiteY2068" fmla="*/ 416472 h 741414"/>
              <a:gd name="connsiteX2069" fmla="*/ 536982 w 633232"/>
              <a:gd name="connsiteY2069" fmla="*/ 415554 h 741414"/>
              <a:gd name="connsiteX2070" fmla="*/ 538293 w 633232"/>
              <a:gd name="connsiteY2070" fmla="*/ 413980 h 741414"/>
              <a:gd name="connsiteX2071" fmla="*/ 538293 w 633232"/>
              <a:gd name="connsiteY2071" fmla="*/ 413193 h 741414"/>
              <a:gd name="connsiteX2072" fmla="*/ 537900 w 633232"/>
              <a:gd name="connsiteY2072" fmla="*/ 413193 h 741414"/>
              <a:gd name="connsiteX2073" fmla="*/ 537638 w 633232"/>
              <a:gd name="connsiteY2073" fmla="*/ 412931 h 741414"/>
              <a:gd name="connsiteX2074" fmla="*/ 537638 w 633232"/>
              <a:gd name="connsiteY2074" fmla="*/ 411882 h 741414"/>
              <a:gd name="connsiteX2075" fmla="*/ 538293 w 633232"/>
              <a:gd name="connsiteY2075" fmla="*/ 411096 h 741414"/>
              <a:gd name="connsiteX2076" fmla="*/ 538556 w 633232"/>
              <a:gd name="connsiteY2076" fmla="*/ 410833 h 741414"/>
              <a:gd name="connsiteX2077" fmla="*/ 540391 w 633232"/>
              <a:gd name="connsiteY2077" fmla="*/ 411882 h 741414"/>
              <a:gd name="connsiteX2078" fmla="*/ 544719 w 633232"/>
              <a:gd name="connsiteY2078" fmla="*/ 411882 h 741414"/>
              <a:gd name="connsiteX2079" fmla="*/ 545637 w 633232"/>
              <a:gd name="connsiteY2079" fmla="*/ 410833 h 741414"/>
              <a:gd name="connsiteX2080" fmla="*/ 547079 w 633232"/>
              <a:gd name="connsiteY2080" fmla="*/ 410178 h 741414"/>
              <a:gd name="connsiteX2081" fmla="*/ 547473 w 633232"/>
              <a:gd name="connsiteY2081" fmla="*/ 410833 h 741414"/>
              <a:gd name="connsiteX2082" fmla="*/ 546030 w 633232"/>
              <a:gd name="connsiteY2082" fmla="*/ 410833 h 741414"/>
              <a:gd name="connsiteX2083" fmla="*/ 545637 w 633232"/>
              <a:gd name="connsiteY2083" fmla="*/ 411096 h 741414"/>
              <a:gd name="connsiteX2084" fmla="*/ 545637 w 633232"/>
              <a:gd name="connsiteY2084" fmla="*/ 411489 h 741414"/>
              <a:gd name="connsiteX2085" fmla="*/ 546423 w 633232"/>
              <a:gd name="connsiteY2085" fmla="*/ 411489 h 741414"/>
              <a:gd name="connsiteX2086" fmla="*/ 546423 w 633232"/>
              <a:gd name="connsiteY2086" fmla="*/ 412276 h 741414"/>
              <a:gd name="connsiteX2087" fmla="*/ 545637 w 633232"/>
              <a:gd name="connsiteY2087" fmla="*/ 412931 h 741414"/>
              <a:gd name="connsiteX2088" fmla="*/ 545637 w 633232"/>
              <a:gd name="connsiteY2088" fmla="*/ 413718 h 741414"/>
              <a:gd name="connsiteX2089" fmla="*/ 546030 w 633232"/>
              <a:gd name="connsiteY2089" fmla="*/ 413718 h 741414"/>
              <a:gd name="connsiteX2090" fmla="*/ 546030 w 633232"/>
              <a:gd name="connsiteY2090" fmla="*/ 414374 h 741414"/>
              <a:gd name="connsiteX2091" fmla="*/ 545374 w 633232"/>
              <a:gd name="connsiteY2091" fmla="*/ 414374 h 741414"/>
              <a:gd name="connsiteX2092" fmla="*/ 545374 w 633232"/>
              <a:gd name="connsiteY2092" fmla="*/ 415554 h 741414"/>
              <a:gd name="connsiteX2093" fmla="*/ 544981 w 633232"/>
              <a:gd name="connsiteY2093" fmla="*/ 415816 h 741414"/>
              <a:gd name="connsiteX2094" fmla="*/ 545374 w 633232"/>
              <a:gd name="connsiteY2094" fmla="*/ 416210 h 741414"/>
              <a:gd name="connsiteX2095" fmla="*/ 544063 w 633232"/>
              <a:gd name="connsiteY2095" fmla="*/ 419095 h 741414"/>
              <a:gd name="connsiteX2096" fmla="*/ 543539 w 633232"/>
              <a:gd name="connsiteY2096" fmla="*/ 418570 h 741414"/>
              <a:gd name="connsiteX2097" fmla="*/ 542621 w 633232"/>
              <a:gd name="connsiteY2097" fmla="*/ 419750 h 741414"/>
              <a:gd name="connsiteX2098" fmla="*/ 541178 w 633232"/>
              <a:gd name="connsiteY2098" fmla="*/ 420799 h 741414"/>
              <a:gd name="connsiteX2099" fmla="*/ 539998 w 633232"/>
              <a:gd name="connsiteY2099" fmla="*/ 421848 h 741414"/>
              <a:gd name="connsiteX2100" fmla="*/ 539342 w 633232"/>
              <a:gd name="connsiteY2100" fmla="*/ 423946 h 741414"/>
              <a:gd name="connsiteX2101" fmla="*/ 539736 w 633232"/>
              <a:gd name="connsiteY2101" fmla="*/ 424733 h 741414"/>
              <a:gd name="connsiteX2102" fmla="*/ 540391 w 633232"/>
              <a:gd name="connsiteY2102" fmla="*/ 426175 h 741414"/>
              <a:gd name="connsiteX2103" fmla="*/ 543276 w 633232"/>
              <a:gd name="connsiteY2103" fmla="*/ 427618 h 741414"/>
              <a:gd name="connsiteX2104" fmla="*/ 545374 w 633232"/>
              <a:gd name="connsiteY2104" fmla="*/ 426175 h 741414"/>
              <a:gd name="connsiteX2105" fmla="*/ 545637 w 633232"/>
              <a:gd name="connsiteY2105" fmla="*/ 423946 h 741414"/>
              <a:gd name="connsiteX2106" fmla="*/ 550357 w 633232"/>
              <a:gd name="connsiteY2106" fmla="*/ 419095 h 741414"/>
              <a:gd name="connsiteX2107" fmla="*/ 551538 w 633232"/>
              <a:gd name="connsiteY2107" fmla="*/ 418570 h 741414"/>
              <a:gd name="connsiteX2108" fmla="*/ 551800 w 633232"/>
              <a:gd name="connsiteY2108" fmla="*/ 417914 h 741414"/>
              <a:gd name="connsiteX2109" fmla="*/ 552455 w 633232"/>
              <a:gd name="connsiteY2109" fmla="*/ 417914 h 741414"/>
              <a:gd name="connsiteX2110" fmla="*/ 553636 w 633232"/>
              <a:gd name="connsiteY2110" fmla="*/ 419095 h 741414"/>
              <a:gd name="connsiteX2111" fmla="*/ 554554 w 633232"/>
              <a:gd name="connsiteY2111" fmla="*/ 419095 h 741414"/>
              <a:gd name="connsiteX2112" fmla="*/ 555734 w 633232"/>
              <a:gd name="connsiteY2112" fmla="*/ 418308 h 741414"/>
              <a:gd name="connsiteX2113" fmla="*/ 555996 w 633232"/>
              <a:gd name="connsiteY2113" fmla="*/ 418570 h 741414"/>
              <a:gd name="connsiteX2114" fmla="*/ 555996 w 633232"/>
              <a:gd name="connsiteY2114" fmla="*/ 420012 h 741414"/>
              <a:gd name="connsiteX2115" fmla="*/ 557439 w 633232"/>
              <a:gd name="connsiteY2115" fmla="*/ 420537 h 741414"/>
              <a:gd name="connsiteX2116" fmla="*/ 557832 w 633232"/>
              <a:gd name="connsiteY2116" fmla="*/ 421192 h 741414"/>
              <a:gd name="connsiteX2117" fmla="*/ 559537 w 633232"/>
              <a:gd name="connsiteY2117" fmla="*/ 422242 h 741414"/>
              <a:gd name="connsiteX2118" fmla="*/ 559537 w 633232"/>
              <a:gd name="connsiteY2118" fmla="*/ 423291 h 741414"/>
              <a:gd name="connsiteX2119" fmla="*/ 561372 w 633232"/>
              <a:gd name="connsiteY2119" fmla="*/ 424340 h 741414"/>
              <a:gd name="connsiteX2120" fmla="*/ 562159 w 633232"/>
              <a:gd name="connsiteY2120" fmla="*/ 423946 h 741414"/>
              <a:gd name="connsiteX2121" fmla="*/ 563471 w 633232"/>
              <a:gd name="connsiteY2121" fmla="*/ 424340 h 741414"/>
              <a:gd name="connsiteX2122" fmla="*/ 563077 w 633232"/>
              <a:gd name="connsiteY2122" fmla="*/ 424995 h 741414"/>
              <a:gd name="connsiteX2123" fmla="*/ 564257 w 633232"/>
              <a:gd name="connsiteY2123" fmla="*/ 426175 h 741414"/>
              <a:gd name="connsiteX2124" fmla="*/ 564257 w 633232"/>
              <a:gd name="connsiteY2124" fmla="*/ 427094 h 741414"/>
              <a:gd name="connsiteX2125" fmla="*/ 565175 w 633232"/>
              <a:gd name="connsiteY2125" fmla="*/ 427618 h 741414"/>
              <a:gd name="connsiteX2126" fmla="*/ 564520 w 633232"/>
              <a:gd name="connsiteY2126" fmla="*/ 428274 h 741414"/>
              <a:gd name="connsiteX2127" fmla="*/ 565569 w 633232"/>
              <a:gd name="connsiteY2127" fmla="*/ 428536 h 741414"/>
              <a:gd name="connsiteX2128" fmla="*/ 565569 w 633232"/>
              <a:gd name="connsiteY2128" fmla="*/ 429323 h 741414"/>
              <a:gd name="connsiteX2129" fmla="*/ 569240 w 633232"/>
              <a:gd name="connsiteY2129" fmla="*/ 429978 h 741414"/>
              <a:gd name="connsiteX2130" fmla="*/ 569503 w 633232"/>
              <a:gd name="connsiteY2130" fmla="*/ 430634 h 741414"/>
              <a:gd name="connsiteX2131" fmla="*/ 567798 w 633232"/>
              <a:gd name="connsiteY2131" fmla="*/ 431290 h 741414"/>
              <a:gd name="connsiteX2132" fmla="*/ 567798 w 633232"/>
              <a:gd name="connsiteY2132" fmla="*/ 432470 h 741414"/>
              <a:gd name="connsiteX2133" fmla="*/ 565962 w 633232"/>
              <a:gd name="connsiteY2133" fmla="*/ 434174 h 741414"/>
              <a:gd name="connsiteX2134" fmla="*/ 568060 w 633232"/>
              <a:gd name="connsiteY2134" fmla="*/ 436010 h 741414"/>
              <a:gd name="connsiteX2135" fmla="*/ 568453 w 633232"/>
              <a:gd name="connsiteY2135" fmla="*/ 435355 h 741414"/>
              <a:gd name="connsiteX2136" fmla="*/ 569896 w 633232"/>
              <a:gd name="connsiteY2136" fmla="*/ 435617 h 741414"/>
              <a:gd name="connsiteX2137" fmla="*/ 569896 w 633232"/>
              <a:gd name="connsiteY2137" fmla="*/ 434174 h 741414"/>
              <a:gd name="connsiteX2138" fmla="*/ 571994 w 633232"/>
              <a:gd name="connsiteY2138" fmla="*/ 435355 h 741414"/>
              <a:gd name="connsiteX2139" fmla="*/ 571601 w 633232"/>
              <a:gd name="connsiteY2139" fmla="*/ 437453 h 741414"/>
              <a:gd name="connsiteX2140" fmla="*/ 572256 w 633232"/>
              <a:gd name="connsiteY2140" fmla="*/ 438108 h 741414"/>
              <a:gd name="connsiteX2141" fmla="*/ 571338 w 633232"/>
              <a:gd name="connsiteY2141" fmla="*/ 439158 h 741414"/>
              <a:gd name="connsiteX2142" fmla="*/ 571994 w 633232"/>
              <a:gd name="connsiteY2142" fmla="*/ 439813 h 741414"/>
              <a:gd name="connsiteX2143" fmla="*/ 570945 w 633232"/>
              <a:gd name="connsiteY2143" fmla="*/ 440993 h 741414"/>
              <a:gd name="connsiteX2144" fmla="*/ 565175 w 633232"/>
              <a:gd name="connsiteY2144" fmla="*/ 444796 h 741414"/>
              <a:gd name="connsiteX2145" fmla="*/ 564520 w 633232"/>
              <a:gd name="connsiteY2145" fmla="*/ 446632 h 741414"/>
              <a:gd name="connsiteX2146" fmla="*/ 559930 w 633232"/>
              <a:gd name="connsiteY2146" fmla="*/ 448337 h 741414"/>
              <a:gd name="connsiteX2147" fmla="*/ 558881 w 633232"/>
              <a:gd name="connsiteY2147" fmla="*/ 450172 h 741414"/>
              <a:gd name="connsiteX2148" fmla="*/ 557832 w 633232"/>
              <a:gd name="connsiteY2148" fmla="*/ 453975 h 741414"/>
              <a:gd name="connsiteX2149" fmla="*/ 558094 w 633232"/>
              <a:gd name="connsiteY2149" fmla="*/ 455418 h 741414"/>
              <a:gd name="connsiteX2150" fmla="*/ 558881 w 633232"/>
              <a:gd name="connsiteY2150" fmla="*/ 457253 h 741414"/>
              <a:gd name="connsiteX2151" fmla="*/ 558881 w 633232"/>
              <a:gd name="connsiteY2151" fmla="*/ 458171 h 741414"/>
              <a:gd name="connsiteX2152" fmla="*/ 559274 w 633232"/>
              <a:gd name="connsiteY2152" fmla="*/ 459614 h 741414"/>
              <a:gd name="connsiteX2153" fmla="*/ 559537 w 633232"/>
              <a:gd name="connsiteY2153" fmla="*/ 459614 h 741414"/>
              <a:gd name="connsiteX2154" fmla="*/ 560979 w 633232"/>
              <a:gd name="connsiteY2154" fmla="*/ 457909 h 741414"/>
              <a:gd name="connsiteX2155" fmla="*/ 564257 w 633232"/>
              <a:gd name="connsiteY2155" fmla="*/ 456204 h 741414"/>
              <a:gd name="connsiteX2156" fmla="*/ 565175 w 633232"/>
              <a:gd name="connsiteY2156" fmla="*/ 456598 h 741414"/>
              <a:gd name="connsiteX2157" fmla="*/ 564520 w 633232"/>
              <a:gd name="connsiteY2157" fmla="*/ 457516 h 741414"/>
              <a:gd name="connsiteX2158" fmla="*/ 564257 w 633232"/>
              <a:gd name="connsiteY2158" fmla="*/ 460138 h 741414"/>
              <a:gd name="connsiteX2159" fmla="*/ 564913 w 633232"/>
              <a:gd name="connsiteY2159" fmla="*/ 461056 h 741414"/>
              <a:gd name="connsiteX2160" fmla="*/ 563471 w 633232"/>
              <a:gd name="connsiteY2160" fmla="*/ 461581 h 741414"/>
              <a:gd name="connsiteX2161" fmla="*/ 563864 w 633232"/>
              <a:gd name="connsiteY2161" fmla="*/ 461843 h 741414"/>
              <a:gd name="connsiteX2162" fmla="*/ 563864 w 633232"/>
              <a:gd name="connsiteY2162" fmla="*/ 462499 h 741414"/>
              <a:gd name="connsiteX2163" fmla="*/ 560979 w 633232"/>
              <a:gd name="connsiteY2163" fmla="*/ 463548 h 741414"/>
              <a:gd name="connsiteX2164" fmla="*/ 561372 w 633232"/>
              <a:gd name="connsiteY2164" fmla="*/ 463548 h 741414"/>
              <a:gd name="connsiteX2165" fmla="*/ 561635 w 633232"/>
              <a:gd name="connsiteY2165" fmla="*/ 465777 h 741414"/>
              <a:gd name="connsiteX2166" fmla="*/ 561372 w 633232"/>
              <a:gd name="connsiteY2166" fmla="*/ 466695 h 741414"/>
              <a:gd name="connsiteX2167" fmla="*/ 560717 w 633232"/>
              <a:gd name="connsiteY2167" fmla="*/ 468137 h 741414"/>
              <a:gd name="connsiteX2168" fmla="*/ 560192 w 633232"/>
              <a:gd name="connsiteY2168" fmla="*/ 468924 h 741414"/>
              <a:gd name="connsiteX2169" fmla="*/ 559537 w 633232"/>
              <a:gd name="connsiteY2169" fmla="*/ 469711 h 741414"/>
              <a:gd name="connsiteX2170" fmla="*/ 558881 w 633232"/>
              <a:gd name="connsiteY2170" fmla="*/ 468531 h 741414"/>
              <a:gd name="connsiteX2171" fmla="*/ 557439 w 633232"/>
              <a:gd name="connsiteY2171" fmla="*/ 467875 h 741414"/>
              <a:gd name="connsiteX2172" fmla="*/ 556521 w 633232"/>
              <a:gd name="connsiteY2172" fmla="*/ 467875 h 741414"/>
              <a:gd name="connsiteX2173" fmla="*/ 555996 w 633232"/>
              <a:gd name="connsiteY2173" fmla="*/ 467482 h 741414"/>
              <a:gd name="connsiteX2174" fmla="*/ 555734 w 633232"/>
              <a:gd name="connsiteY2174" fmla="*/ 467482 h 741414"/>
              <a:gd name="connsiteX2175" fmla="*/ 555340 w 633232"/>
              <a:gd name="connsiteY2175" fmla="*/ 467482 h 741414"/>
              <a:gd name="connsiteX2176" fmla="*/ 554291 w 633232"/>
              <a:gd name="connsiteY2176" fmla="*/ 467220 h 741414"/>
              <a:gd name="connsiteX2177" fmla="*/ 553636 w 633232"/>
              <a:gd name="connsiteY2177" fmla="*/ 466039 h 741414"/>
              <a:gd name="connsiteX2178" fmla="*/ 553111 w 633232"/>
              <a:gd name="connsiteY2178" fmla="*/ 465777 h 741414"/>
              <a:gd name="connsiteX2179" fmla="*/ 553111 w 633232"/>
              <a:gd name="connsiteY2179" fmla="*/ 466433 h 741414"/>
              <a:gd name="connsiteX2180" fmla="*/ 552193 w 633232"/>
              <a:gd name="connsiteY2180" fmla="*/ 467875 h 741414"/>
              <a:gd name="connsiteX2181" fmla="*/ 552193 w 633232"/>
              <a:gd name="connsiteY2181" fmla="*/ 468531 h 741414"/>
              <a:gd name="connsiteX2182" fmla="*/ 551800 w 633232"/>
              <a:gd name="connsiteY2182" fmla="*/ 469973 h 741414"/>
              <a:gd name="connsiteX2183" fmla="*/ 552193 w 633232"/>
              <a:gd name="connsiteY2183" fmla="*/ 469973 h 741414"/>
              <a:gd name="connsiteX2184" fmla="*/ 551800 w 633232"/>
              <a:gd name="connsiteY2184" fmla="*/ 470629 h 741414"/>
              <a:gd name="connsiteX2185" fmla="*/ 551538 w 633232"/>
              <a:gd name="connsiteY2185" fmla="*/ 471153 h 741414"/>
              <a:gd name="connsiteX2186" fmla="*/ 550751 w 633232"/>
              <a:gd name="connsiteY2186" fmla="*/ 471416 h 741414"/>
              <a:gd name="connsiteX2187" fmla="*/ 550751 w 633232"/>
              <a:gd name="connsiteY2187" fmla="*/ 472071 h 741414"/>
              <a:gd name="connsiteX2188" fmla="*/ 549702 w 633232"/>
              <a:gd name="connsiteY2188" fmla="*/ 472596 h 741414"/>
              <a:gd name="connsiteX2189" fmla="*/ 549702 w 633232"/>
              <a:gd name="connsiteY2189" fmla="*/ 472071 h 741414"/>
              <a:gd name="connsiteX2190" fmla="*/ 549177 w 633232"/>
              <a:gd name="connsiteY2190" fmla="*/ 471809 h 741414"/>
              <a:gd name="connsiteX2191" fmla="*/ 549177 w 633232"/>
              <a:gd name="connsiteY2191" fmla="*/ 471416 h 741414"/>
              <a:gd name="connsiteX2192" fmla="*/ 548259 w 633232"/>
              <a:gd name="connsiteY2192" fmla="*/ 470367 h 741414"/>
              <a:gd name="connsiteX2193" fmla="*/ 547735 w 633232"/>
              <a:gd name="connsiteY2193" fmla="*/ 470629 h 741414"/>
              <a:gd name="connsiteX2194" fmla="*/ 547473 w 633232"/>
              <a:gd name="connsiteY2194" fmla="*/ 471153 h 741414"/>
              <a:gd name="connsiteX2195" fmla="*/ 547079 w 633232"/>
              <a:gd name="connsiteY2195" fmla="*/ 470629 h 741414"/>
              <a:gd name="connsiteX2196" fmla="*/ 546423 w 633232"/>
              <a:gd name="connsiteY2196" fmla="*/ 470629 h 741414"/>
              <a:gd name="connsiteX2197" fmla="*/ 545374 w 633232"/>
              <a:gd name="connsiteY2197" fmla="*/ 469973 h 741414"/>
              <a:gd name="connsiteX2198" fmla="*/ 545637 w 633232"/>
              <a:gd name="connsiteY2198" fmla="*/ 468924 h 741414"/>
              <a:gd name="connsiteX2199" fmla="*/ 544981 w 633232"/>
              <a:gd name="connsiteY2199" fmla="*/ 468924 h 741414"/>
              <a:gd name="connsiteX2200" fmla="*/ 544719 w 633232"/>
              <a:gd name="connsiteY2200" fmla="*/ 469317 h 741414"/>
              <a:gd name="connsiteX2201" fmla="*/ 544325 w 633232"/>
              <a:gd name="connsiteY2201" fmla="*/ 469317 h 741414"/>
              <a:gd name="connsiteX2202" fmla="*/ 544325 w 633232"/>
              <a:gd name="connsiteY2202" fmla="*/ 468924 h 741414"/>
              <a:gd name="connsiteX2203" fmla="*/ 542883 w 633232"/>
              <a:gd name="connsiteY2203" fmla="*/ 468137 h 741414"/>
              <a:gd name="connsiteX2204" fmla="*/ 540391 w 633232"/>
              <a:gd name="connsiteY2204" fmla="*/ 470367 h 741414"/>
              <a:gd name="connsiteX2205" fmla="*/ 539342 w 633232"/>
              <a:gd name="connsiteY2205" fmla="*/ 471809 h 741414"/>
              <a:gd name="connsiteX2206" fmla="*/ 539342 w 633232"/>
              <a:gd name="connsiteY2206" fmla="*/ 472071 h 741414"/>
              <a:gd name="connsiteX2207" fmla="*/ 537638 w 633232"/>
              <a:gd name="connsiteY2207" fmla="*/ 473251 h 741414"/>
              <a:gd name="connsiteX2208" fmla="*/ 537638 w 633232"/>
              <a:gd name="connsiteY2208" fmla="*/ 473514 h 741414"/>
              <a:gd name="connsiteX2209" fmla="*/ 534097 w 633232"/>
              <a:gd name="connsiteY2209" fmla="*/ 475350 h 741414"/>
              <a:gd name="connsiteX2210" fmla="*/ 534359 w 633232"/>
              <a:gd name="connsiteY2210" fmla="*/ 476005 h 741414"/>
              <a:gd name="connsiteX2211" fmla="*/ 533310 w 633232"/>
              <a:gd name="connsiteY2211" fmla="*/ 477710 h 741414"/>
              <a:gd name="connsiteX2212" fmla="*/ 533310 w 633232"/>
              <a:gd name="connsiteY2212" fmla="*/ 478234 h 741414"/>
              <a:gd name="connsiteX2213" fmla="*/ 533573 w 633232"/>
              <a:gd name="connsiteY2213" fmla="*/ 478890 h 741414"/>
              <a:gd name="connsiteX2214" fmla="*/ 535540 w 633232"/>
              <a:gd name="connsiteY2214" fmla="*/ 478890 h 741414"/>
              <a:gd name="connsiteX2215" fmla="*/ 536195 w 633232"/>
              <a:gd name="connsiteY2215" fmla="*/ 478497 h 741414"/>
              <a:gd name="connsiteX2216" fmla="*/ 536195 w 633232"/>
              <a:gd name="connsiteY2216" fmla="*/ 478890 h 741414"/>
              <a:gd name="connsiteX2217" fmla="*/ 535802 w 633232"/>
              <a:gd name="connsiteY2217" fmla="*/ 479152 h 741414"/>
              <a:gd name="connsiteX2218" fmla="*/ 536195 w 633232"/>
              <a:gd name="connsiteY2218" fmla="*/ 480333 h 741414"/>
              <a:gd name="connsiteX2219" fmla="*/ 535015 w 633232"/>
              <a:gd name="connsiteY2219" fmla="*/ 480988 h 741414"/>
              <a:gd name="connsiteX2220" fmla="*/ 535802 w 633232"/>
              <a:gd name="connsiteY2220" fmla="*/ 482037 h 741414"/>
              <a:gd name="connsiteX2221" fmla="*/ 534359 w 633232"/>
              <a:gd name="connsiteY2221" fmla="*/ 483086 h 741414"/>
              <a:gd name="connsiteX2222" fmla="*/ 531475 w 633232"/>
              <a:gd name="connsiteY2222" fmla="*/ 487414 h 741414"/>
              <a:gd name="connsiteX2223" fmla="*/ 531212 w 633232"/>
              <a:gd name="connsiteY2223" fmla="*/ 489118 h 741414"/>
              <a:gd name="connsiteX2224" fmla="*/ 531212 w 633232"/>
              <a:gd name="connsiteY2224" fmla="*/ 490954 h 741414"/>
              <a:gd name="connsiteX2225" fmla="*/ 532917 w 633232"/>
              <a:gd name="connsiteY2225" fmla="*/ 492397 h 741414"/>
              <a:gd name="connsiteX2226" fmla="*/ 532917 w 633232"/>
              <a:gd name="connsiteY2226" fmla="*/ 493052 h 741414"/>
              <a:gd name="connsiteX2227" fmla="*/ 533310 w 633232"/>
              <a:gd name="connsiteY2227" fmla="*/ 493314 h 741414"/>
              <a:gd name="connsiteX2228" fmla="*/ 533310 w 633232"/>
              <a:gd name="connsiteY2228" fmla="*/ 494101 h 741414"/>
              <a:gd name="connsiteX2229" fmla="*/ 535015 w 633232"/>
              <a:gd name="connsiteY2229" fmla="*/ 495413 h 741414"/>
              <a:gd name="connsiteX2230" fmla="*/ 534753 w 633232"/>
              <a:gd name="connsiteY2230" fmla="*/ 495806 h 741414"/>
              <a:gd name="connsiteX2231" fmla="*/ 534359 w 633232"/>
              <a:gd name="connsiteY2231" fmla="*/ 496855 h 741414"/>
              <a:gd name="connsiteX2232" fmla="*/ 533573 w 633232"/>
              <a:gd name="connsiteY2232" fmla="*/ 497511 h 741414"/>
              <a:gd name="connsiteX2233" fmla="*/ 533310 w 633232"/>
              <a:gd name="connsiteY2233" fmla="*/ 498691 h 741414"/>
              <a:gd name="connsiteX2234" fmla="*/ 534097 w 633232"/>
              <a:gd name="connsiteY2234" fmla="*/ 498691 h 741414"/>
              <a:gd name="connsiteX2235" fmla="*/ 534097 w 633232"/>
              <a:gd name="connsiteY2235" fmla="*/ 498953 h 741414"/>
              <a:gd name="connsiteX2236" fmla="*/ 535015 w 633232"/>
              <a:gd name="connsiteY2236" fmla="*/ 498953 h 741414"/>
              <a:gd name="connsiteX2237" fmla="*/ 535015 w 633232"/>
              <a:gd name="connsiteY2237" fmla="*/ 499478 h 741414"/>
              <a:gd name="connsiteX2238" fmla="*/ 534753 w 633232"/>
              <a:gd name="connsiteY2238" fmla="*/ 499478 h 741414"/>
              <a:gd name="connsiteX2239" fmla="*/ 534097 w 633232"/>
              <a:gd name="connsiteY2239" fmla="*/ 499740 h 741414"/>
              <a:gd name="connsiteX2240" fmla="*/ 534359 w 633232"/>
              <a:gd name="connsiteY2240" fmla="*/ 501838 h 741414"/>
              <a:gd name="connsiteX2241" fmla="*/ 534359 w 633232"/>
              <a:gd name="connsiteY2241" fmla="*/ 502494 h 741414"/>
              <a:gd name="connsiteX2242" fmla="*/ 533310 w 633232"/>
              <a:gd name="connsiteY2242" fmla="*/ 503674 h 741414"/>
              <a:gd name="connsiteX2243" fmla="*/ 532917 w 633232"/>
              <a:gd name="connsiteY2243" fmla="*/ 503281 h 741414"/>
              <a:gd name="connsiteX2244" fmla="*/ 532655 w 633232"/>
              <a:gd name="connsiteY2244" fmla="*/ 503674 h 741414"/>
              <a:gd name="connsiteX2245" fmla="*/ 531475 w 633232"/>
              <a:gd name="connsiteY2245" fmla="*/ 503674 h 741414"/>
              <a:gd name="connsiteX2246" fmla="*/ 532655 w 633232"/>
              <a:gd name="connsiteY2246" fmla="*/ 501838 h 741414"/>
              <a:gd name="connsiteX2247" fmla="*/ 533310 w 633232"/>
              <a:gd name="connsiteY2247" fmla="*/ 499478 h 741414"/>
              <a:gd name="connsiteX2248" fmla="*/ 531999 w 633232"/>
              <a:gd name="connsiteY2248" fmla="*/ 499478 h 741414"/>
              <a:gd name="connsiteX2249" fmla="*/ 530557 w 633232"/>
              <a:gd name="connsiteY2249" fmla="*/ 501576 h 741414"/>
              <a:gd name="connsiteX2250" fmla="*/ 529376 w 633232"/>
              <a:gd name="connsiteY2250" fmla="*/ 501576 h 741414"/>
              <a:gd name="connsiteX2251" fmla="*/ 529114 w 633232"/>
              <a:gd name="connsiteY2251" fmla="*/ 502231 h 741414"/>
              <a:gd name="connsiteX2252" fmla="*/ 526229 w 633232"/>
              <a:gd name="connsiteY2252" fmla="*/ 500396 h 741414"/>
              <a:gd name="connsiteX2253" fmla="*/ 524918 w 633232"/>
              <a:gd name="connsiteY2253" fmla="*/ 502231 h 741414"/>
              <a:gd name="connsiteX2254" fmla="*/ 525574 w 633232"/>
              <a:gd name="connsiteY2254" fmla="*/ 502887 h 741414"/>
              <a:gd name="connsiteX2255" fmla="*/ 525836 w 633232"/>
              <a:gd name="connsiteY2255" fmla="*/ 505116 h 741414"/>
              <a:gd name="connsiteX2256" fmla="*/ 524918 w 633232"/>
              <a:gd name="connsiteY2256" fmla="*/ 506034 h 741414"/>
              <a:gd name="connsiteX2257" fmla="*/ 523082 w 633232"/>
              <a:gd name="connsiteY2257" fmla="*/ 510755 h 741414"/>
              <a:gd name="connsiteX2258" fmla="*/ 525180 w 633232"/>
              <a:gd name="connsiteY2258" fmla="*/ 512460 h 741414"/>
              <a:gd name="connsiteX2259" fmla="*/ 527016 w 633232"/>
              <a:gd name="connsiteY2259" fmla="*/ 512197 h 741414"/>
              <a:gd name="connsiteX2260" fmla="*/ 527278 w 633232"/>
              <a:gd name="connsiteY2260" fmla="*/ 511411 h 741414"/>
              <a:gd name="connsiteX2261" fmla="*/ 530163 w 633232"/>
              <a:gd name="connsiteY2261" fmla="*/ 512460 h 741414"/>
              <a:gd name="connsiteX2262" fmla="*/ 529901 w 633232"/>
              <a:gd name="connsiteY2262" fmla="*/ 513902 h 741414"/>
              <a:gd name="connsiteX2263" fmla="*/ 530163 w 633232"/>
              <a:gd name="connsiteY2263" fmla="*/ 514558 h 741414"/>
              <a:gd name="connsiteX2264" fmla="*/ 529901 w 633232"/>
              <a:gd name="connsiteY2264" fmla="*/ 516000 h 741414"/>
              <a:gd name="connsiteX2265" fmla="*/ 530557 w 633232"/>
              <a:gd name="connsiteY2265" fmla="*/ 517311 h 741414"/>
              <a:gd name="connsiteX2266" fmla="*/ 530557 w 633232"/>
              <a:gd name="connsiteY2266" fmla="*/ 518098 h 741414"/>
              <a:gd name="connsiteX2267" fmla="*/ 529901 w 633232"/>
              <a:gd name="connsiteY2267" fmla="*/ 519541 h 741414"/>
              <a:gd name="connsiteX2268" fmla="*/ 530557 w 633232"/>
              <a:gd name="connsiteY2268" fmla="*/ 519934 h 741414"/>
              <a:gd name="connsiteX2269" fmla="*/ 530819 w 633232"/>
              <a:gd name="connsiteY2269" fmla="*/ 520721 h 741414"/>
              <a:gd name="connsiteX2270" fmla="*/ 530557 w 633232"/>
              <a:gd name="connsiteY2270" fmla="*/ 520983 h 741414"/>
              <a:gd name="connsiteX2271" fmla="*/ 530819 w 633232"/>
              <a:gd name="connsiteY2271" fmla="*/ 522032 h 741414"/>
              <a:gd name="connsiteX2272" fmla="*/ 530163 w 633232"/>
              <a:gd name="connsiteY2272" fmla="*/ 522688 h 741414"/>
              <a:gd name="connsiteX2273" fmla="*/ 530163 w 633232"/>
              <a:gd name="connsiteY2273" fmla="*/ 523475 h 741414"/>
              <a:gd name="connsiteX2274" fmla="*/ 528721 w 633232"/>
              <a:gd name="connsiteY2274" fmla="*/ 524917 h 741414"/>
              <a:gd name="connsiteX2275" fmla="*/ 529376 w 633232"/>
              <a:gd name="connsiteY2275" fmla="*/ 526097 h 741414"/>
              <a:gd name="connsiteX2276" fmla="*/ 529114 w 633232"/>
              <a:gd name="connsiteY2276" fmla="*/ 526753 h 741414"/>
              <a:gd name="connsiteX2277" fmla="*/ 529376 w 633232"/>
              <a:gd name="connsiteY2277" fmla="*/ 527015 h 741414"/>
              <a:gd name="connsiteX2278" fmla="*/ 528721 w 633232"/>
              <a:gd name="connsiteY2278" fmla="*/ 527671 h 741414"/>
              <a:gd name="connsiteX2279" fmla="*/ 528721 w 633232"/>
              <a:gd name="connsiteY2279" fmla="*/ 529113 h 741414"/>
              <a:gd name="connsiteX2280" fmla="*/ 528721 w 633232"/>
              <a:gd name="connsiteY2280" fmla="*/ 530556 h 741414"/>
              <a:gd name="connsiteX2281" fmla="*/ 527278 w 633232"/>
              <a:gd name="connsiteY2281" fmla="*/ 531736 h 741414"/>
              <a:gd name="connsiteX2282" fmla="*/ 520197 w 633232"/>
              <a:gd name="connsiteY2282" fmla="*/ 539735 h 741414"/>
              <a:gd name="connsiteX2283" fmla="*/ 519017 w 633232"/>
              <a:gd name="connsiteY2283" fmla="*/ 541833 h 741414"/>
              <a:gd name="connsiteX2284" fmla="*/ 520197 w 633232"/>
              <a:gd name="connsiteY2284" fmla="*/ 543669 h 741414"/>
              <a:gd name="connsiteX2285" fmla="*/ 521640 w 633232"/>
              <a:gd name="connsiteY2285" fmla="*/ 544456 h 741414"/>
              <a:gd name="connsiteX2286" fmla="*/ 522820 w 633232"/>
              <a:gd name="connsiteY2286" fmla="*/ 545898 h 741414"/>
              <a:gd name="connsiteX2287" fmla="*/ 523476 w 633232"/>
              <a:gd name="connsiteY2287" fmla="*/ 545898 h 741414"/>
              <a:gd name="connsiteX2288" fmla="*/ 524131 w 633232"/>
              <a:gd name="connsiteY2288" fmla="*/ 546816 h 741414"/>
              <a:gd name="connsiteX2289" fmla="*/ 525180 w 633232"/>
              <a:gd name="connsiteY2289" fmla="*/ 546816 h 741414"/>
              <a:gd name="connsiteX2290" fmla="*/ 525180 w 633232"/>
              <a:gd name="connsiteY2290" fmla="*/ 547996 h 741414"/>
              <a:gd name="connsiteX2291" fmla="*/ 522033 w 633232"/>
              <a:gd name="connsiteY2291" fmla="*/ 547996 h 741414"/>
              <a:gd name="connsiteX2292" fmla="*/ 521378 w 633232"/>
              <a:gd name="connsiteY2292" fmla="*/ 550094 h 741414"/>
              <a:gd name="connsiteX2293" fmla="*/ 518361 w 633232"/>
              <a:gd name="connsiteY2293" fmla="*/ 553635 h 741414"/>
              <a:gd name="connsiteX2294" fmla="*/ 517706 w 633232"/>
              <a:gd name="connsiteY2294" fmla="*/ 553897 h 741414"/>
              <a:gd name="connsiteX2295" fmla="*/ 516919 w 633232"/>
              <a:gd name="connsiteY2295" fmla="*/ 553635 h 741414"/>
              <a:gd name="connsiteX2296" fmla="*/ 516001 w 633232"/>
              <a:gd name="connsiteY2296" fmla="*/ 554290 h 741414"/>
              <a:gd name="connsiteX2297" fmla="*/ 516001 w 633232"/>
              <a:gd name="connsiteY2297" fmla="*/ 554553 h 741414"/>
              <a:gd name="connsiteX2298" fmla="*/ 514034 w 633232"/>
              <a:gd name="connsiteY2298" fmla="*/ 553897 h 741414"/>
              <a:gd name="connsiteX2299" fmla="*/ 513379 w 633232"/>
              <a:gd name="connsiteY2299" fmla="*/ 554553 h 741414"/>
              <a:gd name="connsiteX2300" fmla="*/ 512067 w 633232"/>
              <a:gd name="connsiteY2300" fmla="*/ 557175 h 741414"/>
              <a:gd name="connsiteX2301" fmla="*/ 512067 w 633232"/>
              <a:gd name="connsiteY2301" fmla="*/ 557831 h 741414"/>
              <a:gd name="connsiteX2302" fmla="*/ 510362 w 633232"/>
              <a:gd name="connsiteY2302" fmla="*/ 559536 h 741414"/>
              <a:gd name="connsiteX2303" fmla="*/ 509576 w 633232"/>
              <a:gd name="connsiteY2303" fmla="*/ 559536 h 741414"/>
              <a:gd name="connsiteX2304" fmla="*/ 509969 w 633232"/>
              <a:gd name="connsiteY2304" fmla="*/ 560322 h 741414"/>
              <a:gd name="connsiteX2305" fmla="*/ 509576 w 633232"/>
              <a:gd name="connsiteY2305" fmla="*/ 560716 h 741414"/>
              <a:gd name="connsiteX2306" fmla="*/ 509969 w 633232"/>
              <a:gd name="connsiteY2306" fmla="*/ 561371 h 741414"/>
              <a:gd name="connsiteX2307" fmla="*/ 508527 w 633232"/>
              <a:gd name="connsiteY2307" fmla="*/ 561634 h 741414"/>
              <a:gd name="connsiteX2308" fmla="*/ 509969 w 633232"/>
              <a:gd name="connsiteY2308" fmla="*/ 562421 h 741414"/>
              <a:gd name="connsiteX2309" fmla="*/ 509182 w 633232"/>
              <a:gd name="connsiteY2309" fmla="*/ 562814 h 741414"/>
              <a:gd name="connsiteX2310" fmla="*/ 508920 w 633232"/>
              <a:gd name="connsiteY2310" fmla="*/ 564256 h 741414"/>
              <a:gd name="connsiteX2311" fmla="*/ 510362 w 633232"/>
              <a:gd name="connsiteY2311" fmla="*/ 566617 h 741414"/>
              <a:gd name="connsiteX2312" fmla="*/ 510362 w 633232"/>
              <a:gd name="connsiteY2312" fmla="*/ 568715 h 741414"/>
              <a:gd name="connsiteX2313" fmla="*/ 511018 w 633232"/>
              <a:gd name="connsiteY2313" fmla="*/ 570551 h 741414"/>
              <a:gd name="connsiteX2314" fmla="*/ 511018 w 633232"/>
              <a:gd name="connsiteY2314" fmla="*/ 571600 h 741414"/>
              <a:gd name="connsiteX2315" fmla="*/ 510625 w 633232"/>
              <a:gd name="connsiteY2315" fmla="*/ 572255 h 741414"/>
              <a:gd name="connsiteX2316" fmla="*/ 510625 w 633232"/>
              <a:gd name="connsiteY2316" fmla="*/ 573698 h 741414"/>
              <a:gd name="connsiteX2317" fmla="*/ 508527 w 633232"/>
              <a:gd name="connsiteY2317" fmla="*/ 576189 h 741414"/>
              <a:gd name="connsiteX2318" fmla="*/ 508527 w 633232"/>
              <a:gd name="connsiteY2318" fmla="*/ 577369 h 741414"/>
              <a:gd name="connsiteX2319" fmla="*/ 508264 w 633232"/>
              <a:gd name="connsiteY2319" fmla="*/ 576976 h 741414"/>
              <a:gd name="connsiteX2320" fmla="*/ 508264 w 633232"/>
              <a:gd name="connsiteY2320" fmla="*/ 578156 h 741414"/>
              <a:gd name="connsiteX2321" fmla="*/ 508264 w 633232"/>
              <a:gd name="connsiteY2321" fmla="*/ 579861 h 741414"/>
              <a:gd name="connsiteX2322" fmla="*/ 508920 w 633232"/>
              <a:gd name="connsiteY2322" fmla="*/ 579861 h 741414"/>
              <a:gd name="connsiteX2323" fmla="*/ 508527 w 633232"/>
              <a:gd name="connsiteY2323" fmla="*/ 581959 h 741414"/>
              <a:gd name="connsiteX2324" fmla="*/ 509182 w 633232"/>
              <a:gd name="connsiteY2324" fmla="*/ 582352 h 741414"/>
              <a:gd name="connsiteX2325" fmla="*/ 512067 w 633232"/>
              <a:gd name="connsiteY2325" fmla="*/ 582352 h 741414"/>
              <a:gd name="connsiteX2326" fmla="*/ 513379 w 633232"/>
              <a:gd name="connsiteY2326" fmla="*/ 581566 h 741414"/>
              <a:gd name="connsiteX2327" fmla="*/ 516263 w 633232"/>
              <a:gd name="connsiteY2327" fmla="*/ 580910 h 741414"/>
              <a:gd name="connsiteX2328" fmla="*/ 516657 w 633232"/>
              <a:gd name="connsiteY2328" fmla="*/ 579861 h 741414"/>
              <a:gd name="connsiteX2329" fmla="*/ 518361 w 633232"/>
              <a:gd name="connsiteY2329" fmla="*/ 578419 h 741414"/>
              <a:gd name="connsiteX2330" fmla="*/ 519804 w 633232"/>
              <a:gd name="connsiteY2330" fmla="*/ 580910 h 741414"/>
              <a:gd name="connsiteX2331" fmla="*/ 522820 w 633232"/>
              <a:gd name="connsiteY2331" fmla="*/ 580910 h 741414"/>
              <a:gd name="connsiteX2332" fmla="*/ 524918 w 633232"/>
              <a:gd name="connsiteY2332" fmla="*/ 581959 h 741414"/>
              <a:gd name="connsiteX2333" fmla="*/ 526492 w 633232"/>
              <a:gd name="connsiteY2333" fmla="*/ 584451 h 741414"/>
              <a:gd name="connsiteX2334" fmla="*/ 530819 w 633232"/>
              <a:gd name="connsiteY2334" fmla="*/ 585499 h 741414"/>
              <a:gd name="connsiteX2335" fmla="*/ 538556 w 633232"/>
              <a:gd name="connsiteY2335" fmla="*/ 584451 h 741414"/>
              <a:gd name="connsiteX2336" fmla="*/ 538556 w 633232"/>
              <a:gd name="connsiteY2336" fmla="*/ 580910 h 741414"/>
              <a:gd name="connsiteX2337" fmla="*/ 541441 w 633232"/>
              <a:gd name="connsiteY2337" fmla="*/ 577632 h 741414"/>
              <a:gd name="connsiteX2338" fmla="*/ 538293 w 633232"/>
              <a:gd name="connsiteY2338" fmla="*/ 574091 h 741414"/>
              <a:gd name="connsiteX2339" fmla="*/ 534359 w 633232"/>
              <a:gd name="connsiteY2339" fmla="*/ 569501 h 741414"/>
              <a:gd name="connsiteX2340" fmla="*/ 534359 w 633232"/>
              <a:gd name="connsiteY2340" fmla="*/ 568059 h 741414"/>
              <a:gd name="connsiteX2341" fmla="*/ 535015 w 633232"/>
              <a:gd name="connsiteY2341" fmla="*/ 567010 h 741414"/>
              <a:gd name="connsiteX2342" fmla="*/ 533573 w 633232"/>
              <a:gd name="connsiteY2342" fmla="*/ 565961 h 741414"/>
              <a:gd name="connsiteX2343" fmla="*/ 534097 w 633232"/>
              <a:gd name="connsiteY2343" fmla="*/ 565174 h 741414"/>
              <a:gd name="connsiteX2344" fmla="*/ 535015 w 633232"/>
              <a:gd name="connsiteY2344" fmla="*/ 563470 h 741414"/>
              <a:gd name="connsiteX2345" fmla="*/ 536982 w 633232"/>
              <a:gd name="connsiteY2345" fmla="*/ 563076 h 741414"/>
              <a:gd name="connsiteX2346" fmla="*/ 537244 w 633232"/>
              <a:gd name="connsiteY2346" fmla="*/ 563470 h 741414"/>
              <a:gd name="connsiteX2347" fmla="*/ 538556 w 633232"/>
              <a:gd name="connsiteY2347" fmla="*/ 562421 h 741414"/>
              <a:gd name="connsiteX2348" fmla="*/ 539342 w 633232"/>
              <a:gd name="connsiteY2348" fmla="*/ 563470 h 741414"/>
              <a:gd name="connsiteX2349" fmla="*/ 541441 w 633232"/>
              <a:gd name="connsiteY2349" fmla="*/ 562814 h 741414"/>
              <a:gd name="connsiteX2350" fmla="*/ 542621 w 633232"/>
              <a:gd name="connsiteY2350" fmla="*/ 563732 h 741414"/>
              <a:gd name="connsiteX2351" fmla="*/ 543276 w 633232"/>
              <a:gd name="connsiteY2351" fmla="*/ 563732 h 741414"/>
              <a:gd name="connsiteX2352" fmla="*/ 543539 w 633232"/>
              <a:gd name="connsiteY2352" fmla="*/ 562027 h 741414"/>
              <a:gd name="connsiteX2353" fmla="*/ 544325 w 633232"/>
              <a:gd name="connsiteY2353" fmla="*/ 562421 h 741414"/>
              <a:gd name="connsiteX2354" fmla="*/ 548915 w 633232"/>
              <a:gd name="connsiteY2354" fmla="*/ 558618 h 741414"/>
              <a:gd name="connsiteX2355" fmla="*/ 553111 w 633232"/>
              <a:gd name="connsiteY2355" fmla="*/ 557437 h 741414"/>
              <a:gd name="connsiteX2356" fmla="*/ 559930 w 633232"/>
              <a:gd name="connsiteY2356" fmla="*/ 559536 h 741414"/>
              <a:gd name="connsiteX2357" fmla="*/ 564520 w 633232"/>
              <a:gd name="connsiteY2357" fmla="*/ 557831 h 741414"/>
              <a:gd name="connsiteX2358" fmla="*/ 565175 w 633232"/>
              <a:gd name="connsiteY2358" fmla="*/ 558618 h 741414"/>
              <a:gd name="connsiteX2359" fmla="*/ 570945 w 633232"/>
              <a:gd name="connsiteY2359" fmla="*/ 558880 h 741414"/>
              <a:gd name="connsiteX2360" fmla="*/ 572256 w 633232"/>
              <a:gd name="connsiteY2360" fmla="*/ 560322 h 741414"/>
              <a:gd name="connsiteX2361" fmla="*/ 571994 w 633232"/>
              <a:gd name="connsiteY2361" fmla="*/ 562027 h 741414"/>
              <a:gd name="connsiteX2362" fmla="*/ 573043 w 633232"/>
              <a:gd name="connsiteY2362" fmla="*/ 562027 h 741414"/>
              <a:gd name="connsiteX2363" fmla="*/ 573436 w 633232"/>
              <a:gd name="connsiteY2363" fmla="*/ 563732 h 741414"/>
              <a:gd name="connsiteX2364" fmla="*/ 576190 w 633232"/>
              <a:gd name="connsiteY2364" fmla="*/ 567404 h 741414"/>
              <a:gd name="connsiteX2365" fmla="*/ 577633 w 633232"/>
              <a:gd name="connsiteY2365" fmla="*/ 568453 h 741414"/>
              <a:gd name="connsiteX2366" fmla="*/ 578419 w 633232"/>
              <a:gd name="connsiteY2366" fmla="*/ 568715 h 741414"/>
              <a:gd name="connsiteX2367" fmla="*/ 578682 w 633232"/>
              <a:gd name="connsiteY2367" fmla="*/ 572780 h 741414"/>
              <a:gd name="connsiteX2368" fmla="*/ 579337 w 633232"/>
              <a:gd name="connsiteY2368" fmla="*/ 575140 h 741414"/>
              <a:gd name="connsiteX2369" fmla="*/ 581173 w 633232"/>
              <a:gd name="connsiteY2369" fmla="*/ 579074 h 741414"/>
              <a:gd name="connsiteX2370" fmla="*/ 581829 w 633232"/>
              <a:gd name="connsiteY2370" fmla="*/ 580910 h 741414"/>
              <a:gd name="connsiteX2371" fmla="*/ 583271 w 633232"/>
              <a:gd name="connsiteY2371" fmla="*/ 581566 h 741414"/>
              <a:gd name="connsiteX2372" fmla="*/ 583009 w 633232"/>
              <a:gd name="connsiteY2372" fmla="*/ 583270 h 741414"/>
              <a:gd name="connsiteX2373" fmla="*/ 582616 w 633232"/>
              <a:gd name="connsiteY2373" fmla="*/ 589433 h 741414"/>
              <a:gd name="connsiteX2374" fmla="*/ 580517 w 633232"/>
              <a:gd name="connsiteY2374" fmla="*/ 589433 h 741414"/>
              <a:gd name="connsiteX2375" fmla="*/ 580124 w 633232"/>
              <a:gd name="connsiteY2375" fmla="*/ 590089 h 741414"/>
              <a:gd name="connsiteX2376" fmla="*/ 577633 w 633232"/>
              <a:gd name="connsiteY2376" fmla="*/ 588647 h 741414"/>
              <a:gd name="connsiteX2377" fmla="*/ 577239 w 633232"/>
              <a:gd name="connsiteY2377" fmla="*/ 586549 h 741414"/>
              <a:gd name="connsiteX2378" fmla="*/ 575797 w 633232"/>
              <a:gd name="connsiteY2378" fmla="*/ 586549 h 741414"/>
              <a:gd name="connsiteX2379" fmla="*/ 575797 w 633232"/>
              <a:gd name="connsiteY2379" fmla="*/ 586155 h 741414"/>
              <a:gd name="connsiteX2380" fmla="*/ 574354 w 633232"/>
              <a:gd name="connsiteY2380" fmla="*/ 585893 h 741414"/>
              <a:gd name="connsiteX2381" fmla="*/ 573699 w 633232"/>
              <a:gd name="connsiteY2381" fmla="*/ 586155 h 741414"/>
              <a:gd name="connsiteX2382" fmla="*/ 573043 w 633232"/>
              <a:gd name="connsiteY2382" fmla="*/ 587335 h 741414"/>
              <a:gd name="connsiteX2383" fmla="*/ 571338 w 633232"/>
              <a:gd name="connsiteY2383" fmla="*/ 587335 h 741414"/>
              <a:gd name="connsiteX2384" fmla="*/ 569503 w 633232"/>
              <a:gd name="connsiteY2384" fmla="*/ 588647 h 741414"/>
              <a:gd name="connsiteX2385" fmla="*/ 570158 w 633232"/>
              <a:gd name="connsiteY2385" fmla="*/ 589696 h 741414"/>
              <a:gd name="connsiteX2386" fmla="*/ 569240 w 633232"/>
              <a:gd name="connsiteY2386" fmla="*/ 591138 h 741414"/>
              <a:gd name="connsiteX2387" fmla="*/ 568060 w 633232"/>
              <a:gd name="connsiteY2387" fmla="*/ 591532 h 741414"/>
              <a:gd name="connsiteX2388" fmla="*/ 567011 w 633232"/>
              <a:gd name="connsiteY2388" fmla="*/ 592974 h 741414"/>
              <a:gd name="connsiteX2389" fmla="*/ 566618 w 633232"/>
              <a:gd name="connsiteY2389" fmla="*/ 592974 h 741414"/>
              <a:gd name="connsiteX2390" fmla="*/ 566355 w 633232"/>
              <a:gd name="connsiteY2390" fmla="*/ 594285 h 741414"/>
              <a:gd name="connsiteX2391" fmla="*/ 567011 w 633232"/>
              <a:gd name="connsiteY2391" fmla="*/ 596777 h 741414"/>
              <a:gd name="connsiteX2392" fmla="*/ 568716 w 633232"/>
              <a:gd name="connsiteY2392" fmla="*/ 599662 h 741414"/>
              <a:gd name="connsiteX2393" fmla="*/ 569896 w 633232"/>
              <a:gd name="connsiteY2393" fmla="*/ 600055 h 741414"/>
              <a:gd name="connsiteX2394" fmla="*/ 570945 w 633232"/>
              <a:gd name="connsiteY2394" fmla="*/ 601760 h 741414"/>
              <a:gd name="connsiteX2395" fmla="*/ 570945 w 633232"/>
              <a:gd name="connsiteY2395" fmla="*/ 603596 h 741414"/>
              <a:gd name="connsiteX2396" fmla="*/ 570158 w 633232"/>
              <a:gd name="connsiteY2396" fmla="*/ 603858 h 741414"/>
              <a:gd name="connsiteX2397" fmla="*/ 571338 w 633232"/>
              <a:gd name="connsiteY2397" fmla="*/ 605694 h 741414"/>
              <a:gd name="connsiteX2398" fmla="*/ 571338 w 633232"/>
              <a:gd name="connsiteY2398" fmla="*/ 608447 h 741414"/>
              <a:gd name="connsiteX2399" fmla="*/ 569896 w 633232"/>
              <a:gd name="connsiteY2399" fmla="*/ 613430 h 741414"/>
              <a:gd name="connsiteX2400" fmla="*/ 570158 w 633232"/>
              <a:gd name="connsiteY2400" fmla="*/ 615135 h 741414"/>
              <a:gd name="connsiteX2401" fmla="*/ 571338 w 633232"/>
              <a:gd name="connsiteY2401" fmla="*/ 619463 h 741414"/>
              <a:gd name="connsiteX2402" fmla="*/ 572256 w 633232"/>
              <a:gd name="connsiteY2402" fmla="*/ 622216 h 741414"/>
              <a:gd name="connsiteX2403" fmla="*/ 572650 w 633232"/>
              <a:gd name="connsiteY2403" fmla="*/ 623396 h 741414"/>
              <a:gd name="connsiteX2404" fmla="*/ 575797 w 633232"/>
              <a:gd name="connsiteY2404" fmla="*/ 625757 h 741414"/>
              <a:gd name="connsiteX2405" fmla="*/ 571994 w 633232"/>
              <a:gd name="connsiteY2405" fmla="*/ 632313 h 741414"/>
              <a:gd name="connsiteX2406" fmla="*/ 571601 w 633232"/>
              <a:gd name="connsiteY2406" fmla="*/ 633625 h 741414"/>
              <a:gd name="connsiteX2407" fmla="*/ 571601 w 633232"/>
              <a:gd name="connsiteY2407" fmla="*/ 635329 h 741414"/>
              <a:gd name="connsiteX2408" fmla="*/ 569503 w 633232"/>
              <a:gd name="connsiteY2408" fmla="*/ 638608 h 741414"/>
              <a:gd name="connsiteX2409" fmla="*/ 568060 w 633232"/>
              <a:gd name="connsiteY2409" fmla="*/ 640706 h 741414"/>
              <a:gd name="connsiteX2410" fmla="*/ 568453 w 633232"/>
              <a:gd name="connsiteY2410" fmla="*/ 644377 h 741414"/>
              <a:gd name="connsiteX2411" fmla="*/ 569503 w 633232"/>
              <a:gd name="connsiteY2411" fmla="*/ 645689 h 741414"/>
              <a:gd name="connsiteX2412" fmla="*/ 568716 w 633232"/>
              <a:gd name="connsiteY2412" fmla="*/ 648574 h 741414"/>
              <a:gd name="connsiteX2413" fmla="*/ 568060 w 633232"/>
              <a:gd name="connsiteY2413" fmla="*/ 649229 h 741414"/>
              <a:gd name="connsiteX2414" fmla="*/ 569240 w 633232"/>
              <a:gd name="connsiteY2414" fmla="*/ 653032 h 741414"/>
              <a:gd name="connsiteX2415" fmla="*/ 568453 w 633232"/>
              <a:gd name="connsiteY2415" fmla="*/ 654474 h 741414"/>
              <a:gd name="connsiteX2416" fmla="*/ 568060 w 633232"/>
              <a:gd name="connsiteY2416" fmla="*/ 656573 h 741414"/>
              <a:gd name="connsiteX2417" fmla="*/ 567273 w 633232"/>
              <a:gd name="connsiteY2417" fmla="*/ 657753 h 741414"/>
              <a:gd name="connsiteX2418" fmla="*/ 568060 w 633232"/>
              <a:gd name="connsiteY2418" fmla="*/ 658802 h 741414"/>
              <a:gd name="connsiteX2419" fmla="*/ 568716 w 633232"/>
              <a:gd name="connsiteY2419" fmla="*/ 660506 h 741414"/>
              <a:gd name="connsiteX2420" fmla="*/ 568453 w 633232"/>
              <a:gd name="connsiteY2420" fmla="*/ 661949 h 741414"/>
              <a:gd name="connsiteX2421" fmla="*/ 567798 w 633232"/>
              <a:gd name="connsiteY2421" fmla="*/ 661949 h 741414"/>
              <a:gd name="connsiteX2422" fmla="*/ 567798 w 633232"/>
              <a:gd name="connsiteY2422" fmla="*/ 662736 h 741414"/>
              <a:gd name="connsiteX2423" fmla="*/ 567011 w 633232"/>
              <a:gd name="connsiteY2423" fmla="*/ 662736 h 741414"/>
              <a:gd name="connsiteX2424" fmla="*/ 567011 w 633232"/>
              <a:gd name="connsiteY2424" fmla="*/ 663391 h 741414"/>
              <a:gd name="connsiteX2425" fmla="*/ 566355 w 633232"/>
              <a:gd name="connsiteY2425" fmla="*/ 663391 h 741414"/>
              <a:gd name="connsiteX2426" fmla="*/ 566618 w 633232"/>
              <a:gd name="connsiteY2426" fmla="*/ 664834 h 741414"/>
              <a:gd name="connsiteX2427" fmla="*/ 567273 w 633232"/>
              <a:gd name="connsiteY2427" fmla="*/ 665096 h 741414"/>
              <a:gd name="connsiteX2428" fmla="*/ 565569 w 633232"/>
              <a:gd name="connsiteY2428" fmla="*/ 665489 h 741414"/>
              <a:gd name="connsiteX2429" fmla="*/ 565962 w 633232"/>
              <a:gd name="connsiteY2429" fmla="*/ 666276 h 741414"/>
              <a:gd name="connsiteX2430" fmla="*/ 565962 w 633232"/>
              <a:gd name="connsiteY2430" fmla="*/ 666932 h 741414"/>
              <a:gd name="connsiteX2431" fmla="*/ 566355 w 633232"/>
              <a:gd name="connsiteY2431" fmla="*/ 666932 h 741414"/>
              <a:gd name="connsiteX2432" fmla="*/ 566355 w 633232"/>
              <a:gd name="connsiteY2432" fmla="*/ 667981 h 741414"/>
              <a:gd name="connsiteX2433" fmla="*/ 565962 w 633232"/>
              <a:gd name="connsiteY2433" fmla="*/ 668374 h 741414"/>
              <a:gd name="connsiteX2434" fmla="*/ 566355 w 633232"/>
              <a:gd name="connsiteY2434" fmla="*/ 668637 h 741414"/>
              <a:gd name="connsiteX2435" fmla="*/ 564913 w 633232"/>
              <a:gd name="connsiteY2435" fmla="*/ 669292 h 741414"/>
              <a:gd name="connsiteX2436" fmla="*/ 562159 w 633232"/>
              <a:gd name="connsiteY2436" fmla="*/ 671915 h 741414"/>
              <a:gd name="connsiteX2437" fmla="*/ 561635 w 633232"/>
              <a:gd name="connsiteY2437" fmla="*/ 675455 h 741414"/>
              <a:gd name="connsiteX2438" fmla="*/ 560979 w 633232"/>
              <a:gd name="connsiteY2438" fmla="*/ 677160 h 741414"/>
              <a:gd name="connsiteX2439" fmla="*/ 559537 w 633232"/>
              <a:gd name="connsiteY2439" fmla="*/ 676898 h 741414"/>
              <a:gd name="connsiteX2440" fmla="*/ 555996 w 633232"/>
              <a:gd name="connsiteY2440" fmla="*/ 678603 h 741414"/>
              <a:gd name="connsiteX2441" fmla="*/ 555340 w 633232"/>
              <a:gd name="connsiteY2441" fmla="*/ 679652 h 741414"/>
              <a:gd name="connsiteX2442" fmla="*/ 553898 w 633232"/>
              <a:gd name="connsiteY2442" fmla="*/ 680307 h 741414"/>
              <a:gd name="connsiteX2443" fmla="*/ 553111 w 633232"/>
              <a:gd name="connsiteY2443" fmla="*/ 680307 h 741414"/>
              <a:gd name="connsiteX2444" fmla="*/ 552849 w 633232"/>
              <a:gd name="connsiteY2444" fmla="*/ 682012 h 741414"/>
              <a:gd name="connsiteX2445" fmla="*/ 551800 w 633232"/>
              <a:gd name="connsiteY2445" fmla="*/ 683586 h 741414"/>
              <a:gd name="connsiteX2446" fmla="*/ 552193 w 633232"/>
              <a:gd name="connsiteY2446" fmla="*/ 684635 h 741414"/>
              <a:gd name="connsiteX2447" fmla="*/ 551800 w 633232"/>
              <a:gd name="connsiteY2447" fmla="*/ 685028 h 741414"/>
              <a:gd name="connsiteX2448" fmla="*/ 551800 w 633232"/>
              <a:gd name="connsiteY2448" fmla="*/ 686077 h 741414"/>
              <a:gd name="connsiteX2449" fmla="*/ 551538 w 633232"/>
              <a:gd name="connsiteY2449" fmla="*/ 686470 h 741414"/>
              <a:gd name="connsiteX2450" fmla="*/ 551538 w 633232"/>
              <a:gd name="connsiteY2450" fmla="*/ 686733 h 741414"/>
              <a:gd name="connsiteX2451" fmla="*/ 551013 w 633232"/>
              <a:gd name="connsiteY2451" fmla="*/ 686733 h 741414"/>
              <a:gd name="connsiteX2452" fmla="*/ 550751 w 633232"/>
              <a:gd name="connsiteY2452" fmla="*/ 688568 h 741414"/>
              <a:gd name="connsiteX2453" fmla="*/ 550357 w 633232"/>
              <a:gd name="connsiteY2453" fmla="*/ 688568 h 741414"/>
              <a:gd name="connsiteX2454" fmla="*/ 549964 w 633232"/>
              <a:gd name="connsiteY2454" fmla="*/ 689355 h 741414"/>
              <a:gd name="connsiteX2455" fmla="*/ 549177 w 633232"/>
              <a:gd name="connsiteY2455" fmla="*/ 690273 h 741414"/>
              <a:gd name="connsiteX2456" fmla="*/ 548259 w 633232"/>
              <a:gd name="connsiteY2456" fmla="*/ 690667 h 741414"/>
              <a:gd name="connsiteX2457" fmla="*/ 547735 w 633232"/>
              <a:gd name="connsiteY2457" fmla="*/ 691453 h 741414"/>
              <a:gd name="connsiteX2458" fmla="*/ 546817 w 633232"/>
              <a:gd name="connsiteY2458" fmla="*/ 691453 h 741414"/>
              <a:gd name="connsiteX2459" fmla="*/ 544719 w 633232"/>
              <a:gd name="connsiteY2459" fmla="*/ 693158 h 741414"/>
              <a:gd name="connsiteX2460" fmla="*/ 544325 w 633232"/>
              <a:gd name="connsiteY2460" fmla="*/ 694469 h 741414"/>
              <a:gd name="connsiteX2461" fmla="*/ 543276 w 633232"/>
              <a:gd name="connsiteY2461" fmla="*/ 695256 h 741414"/>
              <a:gd name="connsiteX2462" fmla="*/ 543276 w 633232"/>
              <a:gd name="connsiteY2462" fmla="*/ 694994 h 741414"/>
              <a:gd name="connsiteX2463" fmla="*/ 542096 w 633232"/>
              <a:gd name="connsiteY2463" fmla="*/ 695912 h 741414"/>
              <a:gd name="connsiteX2464" fmla="*/ 540391 w 633232"/>
              <a:gd name="connsiteY2464" fmla="*/ 698797 h 741414"/>
              <a:gd name="connsiteX2465" fmla="*/ 540654 w 633232"/>
              <a:gd name="connsiteY2465" fmla="*/ 700239 h 741414"/>
              <a:gd name="connsiteX2466" fmla="*/ 539080 w 633232"/>
              <a:gd name="connsiteY2466" fmla="*/ 702075 h 741414"/>
              <a:gd name="connsiteX2467" fmla="*/ 537244 w 633232"/>
              <a:gd name="connsiteY2467" fmla="*/ 702731 h 741414"/>
              <a:gd name="connsiteX2468" fmla="*/ 535015 w 633232"/>
              <a:gd name="connsiteY2468" fmla="*/ 701550 h 741414"/>
              <a:gd name="connsiteX2469" fmla="*/ 533573 w 633232"/>
              <a:gd name="connsiteY2469" fmla="*/ 702075 h 741414"/>
              <a:gd name="connsiteX2470" fmla="*/ 531999 w 633232"/>
              <a:gd name="connsiteY2470" fmla="*/ 703780 h 741414"/>
              <a:gd name="connsiteX2471" fmla="*/ 527672 w 633232"/>
              <a:gd name="connsiteY2471" fmla="*/ 706271 h 741414"/>
              <a:gd name="connsiteX2472" fmla="*/ 526229 w 633232"/>
              <a:gd name="connsiteY2472" fmla="*/ 708369 h 741414"/>
              <a:gd name="connsiteX2473" fmla="*/ 525180 w 633232"/>
              <a:gd name="connsiteY2473" fmla="*/ 709156 h 741414"/>
              <a:gd name="connsiteX2474" fmla="*/ 525180 w 633232"/>
              <a:gd name="connsiteY2474" fmla="*/ 709418 h 741414"/>
              <a:gd name="connsiteX2475" fmla="*/ 524131 w 633232"/>
              <a:gd name="connsiteY2475" fmla="*/ 709418 h 741414"/>
              <a:gd name="connsiteX2476" fmla="*/ 522033 w 633232"/>
              <a:gd name="connsiteY2476" fmla="*/ 710467 h 741414"/>
              <a:gd name="connsiteX2477" fmla="*/ 518361 w 633232"/>
              <a:gd name="connsiteY2477" fmla="*/ 713614 h 741414"/>
              <a:gd name="connsiteX2478" fmla="*/ 515214 w 633232"/>
              <a:gd name="connsiteY2478" fmla="*/ 713352 h 741414"/>
              <a:gd name="connsiteX2479" fmla="*/ 512067 w 633232"/>
              <a:gd name="connsiteY2479" fmla="*/ 716237 h 741414"/>
              <a:gd name="connsiteX2480" fmla="*/ 511018 w 633232"/>
              <a:gd name="connsiteY2480" fmla="*/ 715450 h 741414"/>
              <a:gd name="connsiteX2481" fmla="*/ 509969 w 633232"/>
              <a:gd name="connsiteY2481" fmla="*/ 714270 h 741414"/>
              <a:gd name="connsiteX2482" fmla="*/ 508527 w 633232"/>
              <a:gd name="connsiteY2482" fmla="*/ 710467 h 741414"/>
              <a:gd name="connsiteX2483" fmla="*/ 507478 w 633232"/>
              <a:gd name="connsiteY2483" fmla="*/ 710074 h 741414"/>
              <a:gd name="connsiteX2484" fmla="*/ 507084 w 633232"/>
              <a:gd name="connsiteY2484" fmla="*/ 710861 h 741414"/>
              <a:gd name="connsiteX2485" fmla="*/ 507084 w 633232"/>
              <a:gd name="connsiteY2485" fmla="*/ 711254 h 741414"/>
              <a:gd name="connsiteX2486" fmla="*/ 506035 w 633232"/>
              <a:gd name="connsiteY2486" fmla="*/ 712172 h 741414"/>
              <a:gd name="connsiteX2487" fmla="*/ 506035 w 633232"/>
              <a:gd name="connsiteY2487" fmla="*/ 712565 h 741414"/>
              <a:gd name="connsiteX2488" fmla="*/ 505380 w 633232"/>
              <a:gd name="connsiteY2488" fmla="*/ 713352 h 741414"/>
              <a:gd name="connsiteX2489" fmla="*/ 504986 w 633232"/>
              <a:gd name="connsiteY2489" fmla="*/ 715057 h 741414"/>
              <a:gd name="connsiteX2490" fmla="*/ 503544 w 633232"/>
              <a:gd name="connsiteY2490" fmla="*/ 717155 h 741414"/>
              <a:gd name="connsiteX2491" fmla="*/ 500397 w 633232"/>
              <a:gd name="connsiteY2491" fmla="*/ 716237 h 741414"/>
              <a:gd name="connsiteX2492" fmla="*/ 498954 w 633232"/>
              <a:gd name="connsiteY2492" fmla="*/ 716237 h 741414"/>
              <a:gd name="connsiteX2493" fmla="*/ 498954 w 633232"/>
              <a:gd name="connsiteY2493" fmla="*/ 715713 h 741414"/>
              <a:gd name="connsiteX2494" fmla="*/ 498298 w 633232"/>
              <a:gd name="connsiteY2494" fmla="*/ 715057 h 741414"/>
              <a:gd name="connsiteX2495" fmla="*/ 497905 w 633232"/>
              <a:gd name="connsiteY2495" fmla="*/ 714270 h 741414"/>
              <a:gd name="connsiteX2496" fmla="*/ 495414 w 633232"/>
              <a:gd name="connsiteY2496" fmla="*/ 712565 h 741414"/>
              <a:gd name="connsiteX2497" fmla="*/ 495020 w 633232"/>
              <a:gd name="connsiteY2497" fmla="*/ 712959 h 741414"/>
              <a:gd name="connsiteX2498" fmla="*/ 491086 w 633232"/>
              <a:gd name="connsiteY2498" fmla="*/ 711910 h 741414"/>
              <a:gd name="connsiteX2499" fmla="*/ 490431 w 633232"/>
              <a:gd name="connsiteY2499" fmla="*/ 712565 h 741414"/>
              <a:gd name="connsiteX2500" fmla="*/ 486497 w 633232"/>
              <a:gd name="connsiteY2500" fmla="*/ 709156 h 741414"/>
              <a:gd name="connsiteX2501" fmla="*/ 484399 w 633232"/>
              <a:gd name="connsiteY2501" fmla="*/ 709156 h 741414"/>
              <a:gd name="connsiteX2502" fmla="*/ 484661 w 633232"/>
              <a:gd name="connsiteY2502" fmla="*/ 707189 h 741414"/>
              <a:gd name="connsiteX2503" fmla="*/ 485448 w 633232"/>
              <a:gd name="connsiteY2503" fmla="*/ 706533 h 741414"/>
              <a:gd name="connsiteX2504" fmla="*/ 485841 w 633232"/>
              <a:gd name="connsiteY2504" fmla="*/ 705091 h 741414"/>
              <a:gd name="connsiteX2505" fmla="*/ 484661 w 633232"/>
              <a:gd name="connsiteY2505" fmla="*/ 703780 h 741414"/>
              <a:gd name="connsiteX2506" fmla="*/ 484005 w 633232"/>
              <a:gd name="connsiteY2506" fmla="*/ 702993 h 741414"/>
              <a:gd name="connsiteX2507" fmla="*/ 482956 w 633232"/>
              <a:gd name="connsiteY2507" fmla="*/ 702337 h 741414"/>
              <a:gd name="connsiteX2508" fmla="*/ 479678 w 633232"/>
              <a:gd name="connsiteY2508" fmla="*/ 701550 h 741414"/>
              <a:gd name="connsiteX2509" fmla="*/ 478367 w 633232"/>
              <a:gd name="connsiteY2509" fmla="*/ 702075 h 741414"/>
              <a:gd name="connsiteX2510" fmla="*/ 477580 w 633232"/>
              <a:gd name="connsiteY2510" fmla="*/ 702075 h 741414"/>
              <a:gd name="connsiteX2511" fmla="*/ 475875 w 633232"/>
              <a:gd name="connsiteY2511" fmla="*/ 703780 h 741414"/>
              <a:gd name="connsiteX2512" fmla="*/ 475875 w 633232"/>
              <a:gd name="connsiteY2512" fmla="*/ 704435 h 741414"/>
              <a:gd name="connsiteX2513" fmla="*/ 475482 w 633232"/>
              <a:gd name="connsiteY2513" fmla="*/ 704435 h 741414"/>
              <a:gd name="connsiteX2514" fmla="*/ 475482 w 633232"/>
              <a:gd name="connsiteY2514" fmla="*/ 705091 h 741414"/>
              <a:gd name="connsiteX2515" fmla="*/ 474564 w 633232"/>
              <a:gd name="connsiteY2515" fmla="*/ 705091 h 741414"/>
              <a:gd name="connsiteX2516" fmla="*/ 474564 w 633232"/>
              <a:gd name="connsiteY2516" fmla="*/ 705878 h 741414"/>
              <a:gd name="connsiteX2517" fmla="*/ 473384 w 633232"/>
              <a:gd name="connsiteY2517" fmla="*/ 705091 h 741414"/>
              <a:gd name="connsiteX2518" fmla="*/ 473121 w 633232"/>
              <a:gd name="connsiteY2518" fmla="*/ 704435 h 741414"/>
              <a:gd name="connsiteX2519" fmla="*/ 471941 w 633232"/>
              <a:gd name="connsiteY2519" fmla="*/ 703517 h 741414"/>
              <a:gd name="connsiteX2520" fmla="*/ 471679 w 633232"/>
              <a:gd name="connsiteY2520" fmla="*/ 702337 h 741414"/>
              <a:gd name="connsiteX2521" fmla="*/ 470499 w 633232"/>
              <a:gd name="connsiteY2521" fmla="*/ 701550 h 741414"/>
              <a:gd name="connsiteX2522" fmla="*/ 469581 w 633232"/>
              <a:gd name="connsiteY2522" fmla="*/ 701550 h 741414"/>
              <a:gd name="connsiteX2523" fmla="*/ 468401 w 633232"/>
              <a:gd name="connsiteY2523" fmla="*/ 702075 h 741414"/>
              <a:gd name="connsiteX2524" fmla="*/ 467483 w 633232"/>
              <a:gd name="connsiteY2524" fmla="*/ 701550 h 741414"/>
              <a:gd name="connsiteX2525" fmla="*/ 466958 w 633232"/>
              <a:gd name="connsiteY2525" fmla="*/ 702075 h 741414"/>
              <a:gd name="connsiteX2526" fmla="*/ 466958 w 633232"/>
              <a:gd name="connsiteY2526" fmla="*/ 702337 h 741414"/>
              <a:gd name="connsiteX2527" fmla="*/ 466696 w 633232"/>
              <a:gd name="connsiteY2527" fmla="*/ 702337 h 741414"/>
              <a:gd name="connsiteX2528" fmla="*/ 466302 w 633232"/>
              <a:gd name="connsiteY2528" fmla="*/ 702993 h 741414"/>
              <a:gd name="connsiteX2529" fmla="*/ 466302 w 633232"/>
              <a:gd name="connsiteY2529" fmla="*/ 703780 h 741414"/>
              <a:gd name="connsiteX2530" fmla="*/ 466040 w 633232"/>
              <a:gd name="connsiteY2530" fmla="*/ 705615 h 741414"/>
              <a:gd name="connsiteX2531" fmla="*/ 465254 w 633232"/>
              <a:gd name="connsiteY2531" fmla="*/ 706271 h 741414"/>
              <a:gd name="connsiteX2532" fmla="*/ 464860 w 633232"/>
              <a:gd name="connsiteY2532" fmla="*/ 706271 h 741414"/>
              <a:gd name="connsiteX2533" fmla="*/ 463811 w 633232"/>
              <a:gd name="connsiteY2533" fmla="*/ 707976 h 741414"/>
              <a:gd name="connsiteX2534" fmla="*/ 463811 w 633232"/>
              <a:gd name="connsiteY2534" fmla="*/ 709812 h 741414"/>
              <a:gd name="connsiteX2535" fmla="*/ 464598 w 633232"/>
              <a:gd name="connsiteY2535" fmla="*/ 710074 h 741414"/>
              <a:gd name="connsiteX2536" fmla="*/ 466040 w 633232"/>
              <a:gd name="connsiteY2536" fmla="*/ 712565 h 741414"/>
              <a:gd name="connsiteX2537" fmla="*/ 466040 w 633232"/>
              <a:gd name="connsiteY2537" fmla="*/ 713352 h 741414"/>
              <a:gd name="connsiteX2538" fmla="*/ 466958 w 633232"/>
              <a:gd name="connsiteY2538" fmla="*/ 715057 h 741414"/>
              <a:gd name="connsiteX2539" fmla="*/ 466302 w 633232"/>
              <a:gd name="connsiteY2539" fmla="*/ 716237 h 741414"/>
              <a:gd name="connsiteX2540" fmla="*/ 464860 w 633232"/>
              <a:gd name="connsiteY2540" fmla="*/ 721089 h 741414"/>
              <a:gd name="connsiteX2541" fmla="*/ 465254 w 633232"/>
              <a:gd name="connsiteY2541" fmla="*/ 723974 h 741414"/>
              <a:gd name="connsiteX2542" fmla="*/ 463418 w 633232"/>
              <a:gd name="connsiteY2542" fmla="*/ 729219 h 741414"/>
              <a:gd name="connsiteX2543" fmla="*/ 461582 w 633232"/>
              <a:gd name="connsiteY2543" fmla="*/ 731973 h 741414"/>
              <a:gd name="connsiteX2544" fmla="*/ 462106 w 633232"/>
              <a:gd name="connsiteY2544" fmla="*/ 735513 h 741414"/>
              <a:gd name="connsiteX2545" fmla="*/ 460926 w 633232"/>
              <a:gd name="connsiteY2545" fmla="*/ 738136 h 741414"/>
              <a:gd name="connsiteX2546" fmla="*/ 458435 w 633232"/>
              <a:gd name="connsiteY2546" fmla="*/ 740234 h 741414"/>
              <a:gd name="connsiteX2547" fmla="*/ 457386 w 633232"/>
              <a:gd name="connsiteY2547" fmla="*/ 741414 h 741414"/>
              <a:gd name="connsiteX2548" fmla="*/ 455681 w 633232"/>
              <a:gd name="connsiteY2548" fmla="*/ 739972 h 741414"/>
              <a:gd name="connsiteX2549" fmla="*/ 455025 w 633232"/>
              <a:gd name="connsiteY2549" fmla="*/ 739972 h 741414"/>
              <a:gd name="connsiteX2550" fmla="*/ 454632 w 633232"/>
              <a:gd name="connsiteY2550" fmla="*/ 739185 h 741414"/>
              <a:gd name="connsiteX2551" fmla="*/ 452403 w 633232"/>
              <a:gd name="connsiteY2551" fmla="*/ 739447 h 741414"/>
              <a:gd name="connsiteX2552" fmla="*/ 451747 w 633232"/>
              <a:gd name="connsiteY2552" fmla="*/ 738792 h 741414"/>
              <a:gd name="connsiteX2553" fmla="*/ 448206 w 633232"/>
              <a:gd name="connsiteY2553" fmla="*/ 739185 h 741414"/>
              <a:gd name="connsiteX2554" fmla="*/ 447944 w 633232"/>
              <a:gd name="connsiteY2554" fmla="*/ 739447 h 741414"/>
              <a:gd name="connsiteX2555" fmla="*/ 447157 w 633232"/>
              <a:gd name="connsiteY2555" fmla="*/ 738792 h 741414"/>
              <a:gd name="connsiteX2556" fmla="*/ 446108 w 633232"/>
              <a:gd name="connsiteY2556" fmla="*/ 738792 h 741414"/>
              <a:gd name="connsiteX2557" fmla="*/ 445059 w 633232"/>
              <a:gd name="connsiteY2557" fmla="*/ 739447 h 741414"/>
              <a:gd name="connsiteX2558" fmla="*/ 441519 w 633232"/>
              <a:gd name="connsiteY2558" fmla="*/ 738136 h 741414"/>
              <a:gd name="connsiteX2559" fmla="*/ 441125 w 633232"/>
              <a:gd name="connsiteY2559" fmla="*/ 736300 h 741414"/>
              <a:gd name="connsiteX2560" fmla="*/ 439683 w 633232"/>
              <a:gd name="connsiteY2560" fmla="*/ 734858 h 741414"/>
              <a:gd name="connsiteX2561" fmla="*/ 439683 w 633232"/>
              <a:gd name="connsiteY2561" fmla="*/ 734071 h 741414"/>
              <a:gd name="connsiteX2562" fmla="*/ 439027 w 633232"/>
              <a:gd name="connsiteY2562" fmla="*/ 734071 h 741414"/>
              <a:gd name="connsiteX2563" fmla="*/ 439421 w 633232"/>
              <a:gd name="connsiteY2563" fmla="*/ 733153 h 741414"/>
              <a:gd name="connsiteX2564" fmla="*/ 439027 w 633232"/>
              <a:gd name="connsiteY2564" fmla="*/ 731055 h 741414"/>
              <a:gd name="connsiteX2565" fmla="*/ 438765 w 633232"/>
              <a:gd name="connsiteY2565" fmla="*/ 731055 h 741414"/>
              <a:gd name="connsiteX2566" fmla="*/ 438240 w 633232"/>
              <a:gd name="connsiteY2566" fmla="*/ 731973 h 741414"/>
              <a:gd name="connsiteX2567" fmla="*/ 434700 w 633232"/>
              <a:gd name="connsiteY2567" fmla="*/ 731973 h 741414"/>
              <a:gd name="connsiteX2568" fmla="*/ 432208 w 633232"/>
              <a:gd name="connsiteY2568" fmla="*/ 730399 h 741414"/>
              <a:gd name="connsiteX2569" fmla="*/ 428012 w 633232"/>
              <a:gd name="connsiteY2569" fmla="*/ 729875 h 741414"/>
              <a:gd name="connsiteX2570" fmla="*/ 423423 w 633232"/>
              <a:gd name="connsiteY2570" fmla="*/ 728170 h 741414"/>
              <a:gd name="connsiteX2571" fmla="*/ 420144 w 633232"/>
              <a:gd name="connsiteY2571" fmla="*/ 726334 h 741414"/>
              <a:gd name="connsiteX2572" fmla="*/ 418702 w 633232"/>
              <a:gd name="connsiteY2572" fmla="*/ 724629 h 741414"/>
              <a:gd name="connsiteX2573" fmla="*/ 419227 w 633232"/>
              <a:gd name="connsiteY2573" fmla="*/ 724236 h 741414"/>
              <a:gd name="connsiteX2574" fmla="*/ 416997 w 633232"/>
              <a:gd name="connsiteY2574" fmla="*/ 722531 h 741414"/>
              <a:gd name="connsiteX2575" fmla="*/ 416604 w 633232"/>
              <a:gd name="connsiteY2575" fmla="*/ 721089 h 741414"/>
              <a:gd name="connsiteX2576" fmla="*/ 416342 w 633232"/>
              <a:gd name="connsiteY2576" fmla="*/ 721089 h 741414"/>
              <a:gd name="connsiteX2577" fmla="*/ 415948 w 633232"/>
              <a:gd name="connsiteY2577" fmla="*/ 722138 h 741414"/>
              <a:gd name="connsiteX2578" fmla="*/ 414899 w 633232"/>
              <a:gd name="connsiteY2578" fmla="*/ 722138 h 741414"/>
              <a:gd name="connsiteX2579" fmla="*/ 414506 w 633232"/>
              <a:gd name="connsiteY2579" fmla="*/ 722531 h 741414"/>
              <a:gd name="connsiteX2580" fmla="*/ 413850 w 633232"/>
              <a:gd name="connsiteY2580" fmla="*/ 721351 h 741414"/>
              <a:gd name="connsiteX2581" fmla="*/ 414506 w 633232"/>
              <a:gd name="connsiteY2581" fmla="*/ 720696 h 741414"/>
              <a:gd name="connsiteX2582" fmla="*/ 413850 w 633232"/>
              <a:gd name="connsiteY2582" fmla="*/ 720040 h 741414"/>
              <a:gd name="connsiteX2583" fmla="*/ 413063 w 633232"/>
              <a:gd name="connsiteY2583" fmla="*/ 720696 h 741414"/>
              <a:gd name="connsiteX2584" fmla="*/ 409523 w 633232"/>
              <a:gd name="connsiteY2584" fmla="*/ 721876 h 741414"/>
              <a:gd name="connsiteX2585" fmla="*/ 408211 w 633232"/>
              <a:gd name="connsiteY2585" fmla="*/ 722794 h 741414"/>
              <a:gd name="connsiteX2586" fmla="*/ 405064 w 633232"/>
              <a:gd name="connsiteY2586" fmla="*/ 723318 h 741414"/>
              <a:gd name="connsiteX2587" fmla="*/ 404278 w 633232"/>
              <a:gd name="connsiteY2587" fmla="*/ 723974 h 741414"/>
              <a:gd name="connsiteX2588" fmla="*/ 403622 w 633232"/>
              <a:gd name="connsiteY2588" fmla="*/ 723580 h 741414"/>
              <a:gd name="connsiteX2589" fmla="*/ 402048 w 633232"/>
              <a:gd name="connsiteY2589" fmla="*/ 724629 h 741414"/>
              <a:gd name="connsiteX2590" fmla="*/ 400606 w 633232"/>
              <a:gd name="connsiteY2590" fmla="*/ 724236 h 741414"/>
              <a:gd name="connsiteX2591" fmla="*/ 400344 w 633232"/>
              <a:gd name="connsiteY2591" fmla="*/ 723580 h 741414"/>
              <a:gd name="connsiteX2592" fmla="*/ 399950 w 633232"/>
              <a:gd name="connsiteY2592" fmla="*/ 724629 h 741414"/>
              <a:gd name="connsiteX2593" fmla="*/ 399950 w 633232"/>
              <a:gd name="connsiteY2593" fmla="*/ 725023 h 741414"/>
              <a:gd name="connsiteX2594" fmla="*/ 399688 w 633232"/>
              <a:gd name="connsiteY2594" fmla="*/ 725023 h 741414"/>
              <a:gd name="connsiteX2595" fmla="*/ 398508 w 633232"/>
              <a:gd name="connsiteY2595" fmla="*/ 724629 h 741414"/>
              <a:gd name="connsiteX2596" fmla="*/ 398246 w 633232"/>
              <a:gd name="connsiteY2596" fmla="*/ 725023 h 741414"/>
              <a:gd name="connsiteX2597" fmla="*/ 396410 w 633232"/>
              <a:gd name="connsiteY2597" fmla="*/ 725023 h 741414"/>
              <a:gd name="connsiteX2598" fmla="*/ 396147 w 633232"/>
              <a:gd name="connsiteY2598" fmla="*/ 724236 h 741414"/>
              <a:gd name="connsiteX2599" fmla="*/ 394967 w 633232"/>
              <a:gd name="connsiteY2599" fmla="*/ 724236 h 741414"/>
              <a:gd name="connsiteX2600" fmla="*/ 394705 w 633232"/>
              <a:gd name="connsiteY2600" fmla="*/ 725416 h 741414"/>
              <a:gd name="connsiteX2601" fmla="*/ 395361 w 633232"/>
              <a:gd name="connsiteY2601" fmla="*/ 726072 h 741414"/>
              <a:gd name="connsiteX2602" fmla="*/ 394967 w 633232"/>
              <a:gd name="connsiteY2602" fmla="*/ 726072 h 741414"/>
              <a:gd name="connsiteX2603" fmla="*/ 394705 w 633232"/>
              <a:gd name="connsiteY2603" fmla="*/ 726334 h 741414"/>
              <a:gd name="connsiteX2604" fmla="*/ 394967 w 633232"/>
              <a:gd name="connsiteY2604" fmla="*/ 726728 h 741414"/>
              <a:gd name="connsiteX2605" fmla="*/ 394312 w 633232"/>
              <a:gd name="connsiteY2605" fmla="*/ 727514 h 741414"/>
              <a:gd name="connsiteX2606" fmla="*/ 392214 w 633232"/>
              <a:gd name="connsiteY2606" fmla="*/ 727121 h 741414"/>
              <a:gd name="connsiteX2607" fmla="*/ 389984 w 633232"/>
              <a:gd name="connsiteY2607" fmla="*/ 725678 h 741414"/>
              <a:gd name="connsiteX2608" fmla="*/ 389329 w 633232"/>
              <a:gd name="connsiteY2608" fmla="*/ 724236 h 741414"/>
              <a:gd name="connsiteX2609" fmla="*/ 387624 w 633232"/>
              <a:gd name="connsiteY2609" fmla="*/ 723974 h 741414"/>
              <a:gd name="connsiteX2610" fmla="*/ 386182 w 633232"/>
              <a:gd name="connsiteY2610" fmla="*/ 722138 h 741414"/>
              <a:gd name="connsiteX2611" fmla="*/ 385788 w 633232"/>
              <a:gd name="connsiteY2611" fmla="*/ 721876 h 741414"/>
              <a:gd name="connsiteX2612" fmla="*/ 385133 w 633232"/>
              <a:gd name="connsiteY2612" fmla="*/ 721876 h 741414"/>
              <a:gd name="connsiteX2613" fmla="*/ 384346 w 633232"/>
              <a:gd name="connsiteY2613" fmla="*/ 720040 h 741414"/>
              <a:gd name="connsiteX2614" fmla="*/ 383428 w 633232"/>
              <a:gd name="connsiteY2614" fmla="*/ 720040 h 741414"/>
              <a:gd name="connsiteX2615" fmla="*/ 382641 w 633232"/>
              <a:gd name="connsiteY2615" fmla="*/ 719253 h 741414"/>
              <a:gd name="connsiteX2616" fmla="*/ 379494 w 633232"/>
              <a:gd name="connsiteY2616" fmla="*/ 718335 h 741414"/>
              <a:gd name="connsiteX2617" fmla="*/ 378707 w 633232"/>
              <a:gd name="connsiteY2617" fmla="*/ 716499 h 741414"/>
              <a:gd name="connsiteX2618" fmla="*/ 376609 w 633232"/>
              <a:gd name="connsiteY2618" fmla="*/ 715713 h 741414"/>
              <a:gd name="connsiteX2619" fmla="*/ 376347 w 633232"/>
              <a:gd name="connsiteY2619" fmla="*/ 714270 h 741414"/>
              <a:gd name="connsiteX2620" fmla="*/ 371626 w 633232"/>
              <a:gd name="connsiteY2620" fmla="*/ 711254 h 741414"/>
              <a:gd name="connsiteX2621" fmla="*/ 370184 w 633232"/>
              <a:gd name="connsiteY2621" fmla="*/ 710467 h 741414"/>
              <a:gd name="connsiteX2622" fmla="*/ 370184 w 633232"/>
              <a:gd name="connsiteY2622" fmla="*/ 710074 h 741414"/>
              <a:gd name="connsiteX2623" fmla="*/ 367692 w 633232"/>
              <a:gd name="connsiteY2623" fmla="*/ 709812 h 741414"/>
              <a:gd name="connsiteX2624" fmla="*/ 367430 w 633232"/>
              <a:gd name="connsiteY2624" fmla="*/ 709156 h 741414"/>
              <a:gd name="connsiteX2625" fmla="*/ 367692 w 633232"/>
              <a:gd name="connsiteY2625" fmla="*/ 708631 h 741414"/>
              <a:gd name="connsiteX2626" fmla="*/ 367430 w 633232"/>
              <a:gd name="connsiteY2626" fmla="*/ 707714 h 741414"/>
              <a:gd name="connsiteX2627" fmla="*/ 367430 w 633232"/>
              <a:gd name="connsiteY2627" fmla="*/ 706533 h 741414"/>
              <a:gd name="connsiteX2628" fmla="*/ 366643 w 633232"/>
              <a:gd name="connsiteY2628" fmla="*/ 703517 h 741414"/>
              <a:gd name="connsiteX2629" fmla="*/ 366250 w 633232"/>
              <a:gd name="connsiteY2629" fmla="*/ 700895 h 741414"/>
              <a:gd name="connsiteX2630" fmla="*/ 366643 w 633232"/>
              <a:gd name="connsiteY2630" fmla="*/ 699846 h 741414"/>
              <a:gd name="connsiteX2631" fmla="*/ 366250 w 633232"/>
              <a:gd name="connsiteY2631" fmla="*/ 698534 h 741414"/>
              <a:gd name="connsiteX2632" fmla="*/ 366643 w 633232"/>
              <a:gd name="connsiteY2632" fmla="*/ 696699 h 741414"/>
              <a:gd name="connsiteX2633" fmla="*/ 365332 w 633232"/>
              <a:gd name="connsiteY2633" fmla="*/ 695256 h 741414"/>
              <a:gd name="connsiteX2634" fmla="*/ 365332 w 633232"/>
              <a:gd name="connsiteY2634" fmla="*/ 694469 h 741414"/>
              <a:gd name="connsiteX2635" fmla="*/ 364152 w 633232"/>
              <a:gd name="connsiteY2635" fmla="*/ 693551 h 741414"/>
              <a:gd name="connsiteX2636" fmla="*/ 364152 w 633232"/>
              <a:gd name="connsiteY2636" fmla="*/ 692765 h 741414"/>
              <a:gd name="connsiteX2637" fmla="*/ 363889 w 633232"/>
              <a:gd name="connsiteY2637" fmla="*/ 692371 h 741414"/>
              <a:gd name="connsiteX2638" fmla="*/ 363365 w 633232"/>
              <a:gd name="connsiteY2638" fmla="*/ 691716 h 741414"/>
              <a:gd name="connsiteX2639" fmla="*/ 363103 w 633232"/>
              <a:gd name="connsiteY2639" fmla="*/ 691716 h 741414"/>
              <a:gd name="connsiteX2640" fmla="*/ 362447 w 633232"/>
              <a:gd name="connsiteY2640" fmla="*/ 690667 h 741414"/>
              <a:gd name="connsiteX2641" fmla="*/ 362709 w 633232"/>
              <a:gd name="connsiteY2641" fmla="*/ 690011 h 741414"/>
              <a:gd name="connsiteX2642" fmla="*/ 361267 w 633232"/>
              <a:gd name="connsiteY2642" fmla="*/ 689617 h 741414"/>
              <a:gd name="connsiteX2643" fmla="*/ 362053 w 633232"/>
              <a:gd name="connsiteY2643" fmla="*/ 688831 h 741414"/>
              <a:gd name="connsiteX2644" fmla="*/ 361267 w 633232"/>
              <a:gd name="connsiteY2644" fmla="*/ 687913 h 741414"/>
              <a:gd name="connsiteX2645" fmla="*/ 361004 w 633232"/>
              <a:gd name="connsiteY2645" fmla="*/ 687913 h 741414"/>
              <a:gd name="connsiteX2646" fmla="*/ 360611 w 633232"/>
              <a:gd name="connsiteY2646" fmla="*/ 687126 h 741414"/>
              <a:gd name="connsiteX2647" fmla="*/ 357726 w 633232"/>
              <a:gd name="connsiteY2647" fmla="*/ 687126 h 741414"/>
              <a:gd name="connsiteX2648" fmla="*/ 357726 w 633232"/>
              <a:gd name="connsiteY2648" fmla="*/ 685683 h 741414"/>
              <a:gd name="connsiteX2649" fmla="*/ 356808 w 633232"/>
              <a:gd name="connsiteY2649" fmla="*/ 685683 h 741414"/>
              <a:gd name="connsiteX2650" fmla="*/ 356808 w 633232"/>
              <a:gd name="connsiteY2650" fmla="*/ 685028 h 741414"/>
              <a:gd name="connsiteX2651" fmla="*/ 356284 w 633232"/>
              <a:gd name="connsiteY2651" fmla="*/ 685028 h 741414"/>
              <a:gd name="connsiteX2652" fmla="*/ 356284 w 633232"/>
              <a:gd name="connsiteY2652" fmla="*/ 683192 h 741414"/>
              <a:gd name="connsiteX2653" fmla="*/ 353923 w 633232"/>
              <a:gd name="connsiteY2653" fmla="*/ 681356 h 741414"/>
              <a:gd name="connsiteX2654" fmla="*/ 355366 w 633232"/>
              <a:gd name="connsiteY2654" fmla="*/ 681356 h 741414"/>
              <a:gd name="connsiteX2655" fmla="*/ 355628 w 633232"/>
              <a:gd name="connsiteY2655" fmla="*/ 680701 h 741414"/>
              <a:gd name="connsiteX2656" fmla="*/ 355366 w 633232"/>
              <a:gd name="connsiteY2656" fmla="*/ 678996 h 741414"/>
              <a:gd name="connsiteX2657" fmla="*/ 356284 w 633232"/>
              <a:gd name="connsiteY2657" fmla="*/ 678996 h 741414"/>
              <a:gd name="connsiteX2658" fmla="*/ 356284 w 633232"/>
              <a:gd name="connsiteY2658" fmla="*/ 677160 h 741414"/>
              <a:gd name="connsiteX2659" fmla="*/ 356808 w 633232"/>
              <a:gd name="connsiteY2659" fmla="*/ 677160 h 741414"/>
              <a:gd name="connsiteX2660" fmla="*/ 357464 w 633232"/>
              <a:gd name="connsiteY2660" fmla="*/ 676111 h 741414"/>
              <a:gd name="connsiteX2661" fmla="*/ 357464 w 633232"/>
              <a:gd name="connsiteY2661" fmla="*/ 673357 h 741414"/>
              <a:gd name="connsiteX2662" fmla="*/ 353923 w 633232"/>
              <a:gd name="connsiteY2662" fmla="*/ 674013 h 741414"/>
              <a:gd name="connsiteX2663" fmla="*/ 349203 w 633232"/>
              <a:gd name="connsiteY2663" fmla="*/ 674669 h 741414"/>
              <a:gd name="connsiteX2664" fmla="*/ 349203 w 633232"/>
              <a:gd name="connsiteY2664" fmla="*/ 674275 h 741414"/>
              <a:gd name="connsiteX2665" fmla="*/ 347498 w 633232"/>
              <a:gd name="connsiteY2665" fmla="*/ 674669 h 741414"/>
              <a:gd name="connsiteX2666" fmla="*/ 346187 w 633232"/>
              <a:gd name="connsiteY2666" fmla="*/ 674013 h 741414"/>
              <a:gd name="connsiteX2667" fmla="*/ 345793 w 633232"/>
              <a:gd name="connsiteY2667" fmla="*/ 672833 h 741414"/>
              <a:gd name="connsiteX2668" fmla="*/ 345400 w 633232"/>
              <a:gd name="connsiteY2668" fmla="*/ 672177 h 741414"/>
              <a:gd name="connsiteX2669" fmla="*/ 346449 w 633232"/>
              <a:gd name="connsiteY2669" fmla="*/ 671915 h 741414"/>
              <a:gd name="connsiteX2670" fmla="*/ 345793 w 633232"/>
              <a:gd name="connsiteY2670" fmla="*/ 669292 h 741414"/>
              <a:gd name="connsiteX2671" fmla="*/ 348940 w 633232"/>
              <a:gd name="connsiteY2671" fmla="*/ 660900 h 741414"/>
              <a:gd name="connsiteX2672" fmla="*/ 351825 w 633232"/>
              <a:gd name="connsiteY2672" fmla="*/ 659851 h 741414"/>
              <a:gd name="connsiteX2673" fmla="*/ 353268 w 633232"/>
              <a:gd name="connsiteY2673" fmla="*/ 657359 h 741414"/>
              <a:gd name="connsiteX2674" fmla="*/ 353268 w 633232"/>
              <a:gd name="connsiteY2674" fmla="*/ 653425 h 741414"/>
              <a:gd name="connsiteX2675" fmla="*/ 352481 w 633232"/>
              <a:gd name="connsiteY2675" fmla="*/ 651721 h 741414"/>
              <a:gd name="connsiteX2676" fmla="*/ 353268 w 633232"/>
              <a:gd name="connsiteY2676" fmla="*/ 649491 h 741414"/>
              <a:gd name="connsiteX2677" fmla="*/ 352481 w 633232"/>
              <a:gd name="connsiteY2677" fmla="*/ 647787 h 741414"/>
              <a:gd name="connsiteX2678" fmla="*/ 355628 w 633232"/>
              <a:gd name="connsiteY2678" fmla="*/ 645689 h 741414"/>
              <a:gd name="connsiteX2679" fmla="*/ 355366 w 633232"/>
              <a:gd name="connsiteY2679" fmla="*/ 642410 h 741414"/>
              <a:gd name="connsiteX2680" fmla="*/ 357464 w 633232"/>
              <a:gd name="connsiteY2680" fmla="*/ 637558 h 741414"/>
              <a:gd name="connsiteX2681" fmla="*/ 358906 w 633232"/>
              <a:gd name="connsiteY2681" fmla="*/ 635854 h 741414"/>
              <a:gd name="connsiteX2682" fmla="*/ 358513 w 633232"/>
              <a:gd name="connsiteY2682" fmla="*/ 631133 h 741414"/>
              <a:gd name="connsiteX2683" fmla="*/ 362447 w 633232"/>
              <a:gd name="connsiteY2683" fmla="*/ 630871 h 741414"/>
              <a:gd name="connsiteX2684" fmla="*/ 363365 w 633232"/>
              <a:gd name="connsiteY2684" fmla="*/ 630215 h 741414"/>
              <a:gd name="connsiteX2685" fmla="*/ 364152 w 633232"/>
              <a:gd name="connsiteY2685" fmla="*/ 628642 h 741414"/>
              <a:gd name="connsiteX2686" fmla="*/ 365332 w 633232"/>
              <a:gd name="connsiteY2686" fmla="*/ 628642 h 741414"/>
              <a:gd name="connsiteX2687" fmla="*/ 367430 w 633232"/>
              <a:gd name="connsiteY2687" fmla="*/ 627593 h 741414"/>
              <a:gd name="connsiteX2688" fmla="*/ 368085 w 633232"/>
              <a:gd name="connsiteY2688" fmla="*/ 627593 h 741414"/>
              <a:gd name="connsiteX2689" fmla="*/ 368085 w 633232"/>
              <a:gd name="connsiteY2689" fmla="*/ 626544 h 741414"/>
              <a:gd name="connsiteX2690" fmla="*/ 369790 w 633232"/>
              <a:gd name="connsiteY2690" fmla="*/ 625494 h 741414"/>
              <a:gd name="connsiteX2691" fmla="*/ 369528 w 633232"/>
              <a:gd name="connsiteY2691" fmla="*/ 624052 h 741414"/>
              <a:gd name="connsiteX2692" fmla="*/ 370970 w 633232"/>
              <a:gd name="connsiteY2692" fmla="*/ 621167 h 741414"/>
              <a:gd name="connsiteX2693" fmla="*/ 369528 w 633232"/>
              <a:gd name="connsiteY2693" fmla="*/ 619463 h 741414"/>
              <a:gd name="connsiteX2694" fmla="*/ 363365 w 633232"/>
              <a:gd name="connsiteY2694" fmla="*/ 618020 h 741414"/>
              <a:gd name="connsiteX2695" fmla="*/ 363889 w 633232"/>
              <a:gd name="connsiteY2695" fmla="*/ 616971 h 741414"/>
              <a:gd name="connsiteX2696" fmla="*/ 364545 w 633232"/>
              <a:gd name="connsiteY2696" fmla="*/ 615135 h 741414"/>
              <a:gd name="connsiteX2697" fmla="*/ 365332 w 633232"/>
              <a:gd name="connsiteY2697" fmla="*/ 611595 h 741414"/>
              <a:gd name="connsiteX2698" fmla="*/ 364807 w 633232"/>
              <a:gd name="connsiteY2698" fmla="*/ 607792 h 741414"/>
              <a:gd name="connsiteX2699" fmla="*/ 367036 w 633232"/>
              <a:gd name="connsiteY2699" fmla="*/ 605038 h 741414"/>
              <a:gd name="connsiteX2700" fmla="*/ 368348 w 633232"/>
              <a:gd name="connsiteY2700" fmla="*/ 601760 h 741414"/>
              <a:gd name="connsiteX2701" fmla="*/ 369528 w 633232"/>
              <a:gd name="connsiteY2701" fmla="*/ 601366 h 741414"/>
              <a:gd name="connsiteX2702" fmla="*/ 369135 w 633232"/>
              <a:gd name="connsiteY2702" fmla="*/ 600317 h 741414"/>
              <a:gd name="connsiteX2703" fmla="*/ 369790 w 633232"/>
              <a:gd name="connsiteY2703" fmla="*/ 600055 h 741414"/>
              <a:gd name="connsiteX2704" fmla="*/ 370184 w 633232"/>
              <a:gd name="connsiteY2704" fmla="*/ 599662 h 741414"/>
              <a:gd name="connsiteX2705" fmla="*/ 371888 w 633232"/>
              <a:gd name="connsiteY2705" fmla="*/ 598613 h 741414"/>
              <a:gd name="connsiteX2706" fmla="*/ 371626 w 633232"/>
              <a:gd name="connsiteY2706" fmla="*/ 596777 h 741414"/>
              <a:gd name="connsiteX2707" fmla="*/ 370446 w 633232"/>
              <a:gd name="connsiteY2707" fmla="*/ 596515 h 741414"/>
              <a:gd name="connsiteX2708" fmla="*/ 369528 w 633232"/>
              <a:gd name="connsiteY2708" fmla="*/ 595072 h 741414"/>
              <a:gd name="connsiteX2709" fmla="*/ 370184 w 633232"/>
              <a:gd name="connsiteY2709" fmla="*/ 593630 h 741414"/>
              <a:gd name="connsiteX2710" fmla="*/ 368741 w 633232"/>
              <a:gd name="connsiteY2710" fmla="*/ 592974 h 741414"/>
              <a:gd name="connsiteX2711" fmla="*/ 367036 w 633232"/>
              <a:gd name="connsiteY2711" fmla="*/ 590876 h 741414"/>
              <a:gd name="connsiteX2712" fmla="*/ 366250 w 633232"/>
              <a:gd name="connsiteY2712" fmla="*/ 590351 h 741414"/>
              <a:gd name="connsiteX2713" fmla="*/ 363889 w 633232"/>
              <a:gd name="connsiteY2713" fmla="*/ 589433 h 741414"/>
              <a:gd name="connsiteX2714" fmla="*/ 362709 w 633232"/>
              <a:gd name="connsiteY2714" fmla="*/ 588647 h 741414"/>
              <a:gd name="connsiteX2715" fmla="*/ 362053 w 633232"/>
              <a:gd name="connsiteY2715" fmla="*/ 587991 h 741414"/>
              <a:gd name="connsiteX2716" fmla="*/ 361660 w 633232"/>
              <a:gd name="connsiteY2716" fmla="*/ 586549 h 741414"/>
              <a:gd name="connsiteX2717" fmla="*/ 361267 w 633232"/>
              <a:gd name="connsiteY2717" fmla="*/ 584057 h 741414"/>
              <a:gd name="connsiteX2718" fmla="*/ 362053 w 633232"/>
              <a:gd name="connsiteY2718" fmla="*/ 581566 h 741414"/>
              <a:gd name="connsiteX2719" fmla="*/ 364545 w 633232"/>
              <a:gd name="connsiteY2719" fmla="*/ 577632 h 741414"/>
              <a:gd name="connsiteX2720" fmla="*/ 364545 w 633232"/>
              <a:gd name="connsiteY2720" fmla="*/ 573435 h 741414"/>
              <a:gd name="connsiteX2721" fmla="*/ 364152 w 633232"/>
              <a:gd name="connsiteY2721" fmla="*/ 572255 h 741414"/>
              <a:gd name="connsiteX2722" fmla="*/ 361004 w 633232"/>
              <a:gd name="connsiteY2722" fmla="*/ 569108 h 741414"/>
              <a:gd name="connsiteX2723" fmla="*/ 358906 w 633232"/>
              <a:gd name="connsiteY2723" fmla="*/ 568453 h 741414"/>
              <a:gd name="connsiteX2724" fmla="*/ 361267 w 633232"/>
              <a:gd name="connsiteY2724" fmla="*/ 566354 h 741414"/>
              <a:gd name="connsiteX2725" fmla="*/ 362709 w 633232"/>
              <a:gd name="connsiteY2725" fmla="*/ 567404 h 741414"/>
              <a:gd name="connsiteX2726" fmla="*/ 363889 w 633232"/>
              <a:gd name="connsiteY2726" fmla="*/ 566617 h 741414"/>
              <a:gd name="connsiteX2727" fmla="*/ 364545 w 633232"/>
              <a:gd name="connsiteY2727" fmla="*/ 567404 h 741414"/>
              <a:gd name="connsiteX2728" fmla="*/ 364545 w 633232"/>
              <a:gd name="connsiteY2728" fmla="*/ 568059 h 741414"/>
              <a:gd name="connsiteX2729" fmla="*/ 364807 w 633232"/>
              <a:gd name="connsiteY2729" fmla="*/ 569108 h 741414"/>
              <a:gd name="connsiteX2730" fmla="*/ 365332 w 633232"/>
              <a:gd name="connsiteY2730" fmla="*/ 570157 h 741414"/>
              <a:gd name="connsiteX2731" fmla="*/ 367036 w 633232"/>
              <a:gd name="connsiteY2731" fmla="*/ 571993 h 741414"/>
              <a:gd name="connsiteX2732" fmla="*/ 367036 w 633232"/>
              <a:gd name="connsiteY2732" fmla="*/ 572780 h 741414"/>
              <a:gd name="connsiteX2733" fmla="*/ 366643 w 633232"/>
              <a:gd name="connsiteY2733" fmla="*/ 573042 h 741414"/>
              <a:gd name="connsiteX2734" fmla="*/ 367036 w 633232"/>
              <a:gd name="connsiteY2734" fmla="*/ 574091 h 741414"/>
              <a:gd name="connsiteX2735" fmla="*/ 367692 w 633232"/>
              <a:gd name="connsiteY2735" fmla="*/ 574485 h 741414"/>
              <a:gd name="connsiteX2736" fmla="*/ 369135 w 633232"/>
              <a:gd name="connsiteY2736" fmla="*/ 574878 h 741414"/>
              <a:gd name="connsiteX2737" fmla="*/ 369528 w 633232"/>
              <a:gd name="connsiteY2737" fmla="*/ 575927 h 741414"/>
              <a:gd name="connsiteX2738" fmla="*/ 369135 w 633232"/>
              <a:gd name="connsiteY2738" fmla="*/ 578812 h 741414"/>
              <a:gd name="connsiteX2739" fmla="*/ 371233 w 633232"/>
              <a:gd name="connsiteY2739" fmla="*/ 579861 h 741414"/>
              <a:gd name="connsiteX2740" fmla="*/ 371626 w 633232"/>
              <a:gd name="connsiteY2740" fmla="*/ 581566 h 741414"/>
              <a:gd name="connsiteX2741" fmla="*/ 372675 w 633232"/>
              <a:gd name="connsiteY2741" fmla="*/ 581172 h 741414"/>
              <a:gd name="connsiteX2742" fmla="*/ 373724 w 633232"/>
              <a:gd name="connsiteY2742" fmla="*/ 582352 h 741414"/>
              <a:gd name="connsiteX2743" fmla="*/ 376609 w 633232"/>
              <a:gd name="connsiteY2743" fmla="*/ 581172 h 741414"/>
              <a:gd name="connsiteX2744" fmla="*/ 379887 w 633232"/>
              <a:gd name="connsiteY2744" fmla="*/ 581959 h 741414"/>
              <a:gd name="connsiteX2745" fmla="*/ 381199 w 633232"/>
              <a:gd name="connsiteY2745" fmla="*/ 581172 h 741414"/>
              <a:gd name="connsiteX2746" fmla="*/ 382641 w 633232"/>
              <a:gd name="connsiteY2746" fmla="*/ 581566 h 741414"/>
              <a:gd name="connsiteX2747" fmla="*/ 384083 w 633232"/>
              <a:gd name="connsiteY2747" fmla="*/ 580517 h 741414"/>
              <a:gd name="connsiteX2748" fmla="*/ 385788 w 633232"/>
              <a:gd name="connsiteY2748" fmla="*/ 579861 h 741414"/>
              <a:gd name="connsiteX2749" fmla="*/ 387624 w 633232"/>
              <a:gd name="connsiteY2749" fmla="*/ 581172 h 741414"/>
              <a:gd name="connsiteX2750" fmla="*/ 387231 w 633232"/>
              <a:gd name="connsiteY2750" fmla="*/ 584057 h 741414"/>
              <a:gd name="connsiteX2751" fmla="*/ 387624 w 633232"/>
              <a:gd name="connsiteY2751" fmla="*/ 584713 h 741414"/>
              <a:gd name="connsiteX2752" fmla="*/ 389722 w 633232"/>
              <a:gd name="connsiteY2752" fmla="*/ 585499 h 741414"/>
              <a:gd name="connsiteX2753" fmla="*/ 391427 w 633232"/>
              <a:gd name="connsiteY2753" fmla="*/ 585499 h 741414"/>
              <a:gd name="connsiteX2754" fmla="*/ 391427 w 633232"/>
              <a:gd name="connsiteY2754" fmla="*/ 586549 h 741414"/>
              <a:gd name="connsiteX2755" fmla="*/ 390509 w 633232"/>
              <a:gd name="connsiteY2755" fmla="*/ 587991 h 741414"/>
              <a:gd name="connsiteX2756" fmla="*/ 389984 w 633232"/>
              <a:gd name="connsiteY2756" fmla="*/ 588647 h 741414"/>
              <a:gd name="connsiteX2757" fmla="*/ 389984 w 633232"/>
              <a:gd name="connsiteY2757" fmla="*/ 590351 h 741414"/>
              <a:gd name="connsiteX2758" fmla="*/ 392607 w 633232"/>
              <a:gd name="connsiteY2758" fmla="*/ 590876 h 741414"/>
              <a:gd name="connsiteX2759" fmla="*/ 394967 w 633232"/>
              <a:gd name="connsiteY2759" fmla="*/ 593236 h 741414"/>
              <a:gd name="connsiteX2760" fmla="*/ 396803 w 633232"/>
              <a:gd name="connsiteY2760" fmla="*/ 593236 h 741414"/>
              <a:gd name="connsiteX2761" fmla="*/ 399688 w 633232"/>
              <a:gd name="connsiteY2761" fmla="*/ 595728 h 741414"/>
              <a:gd name="connsiteX2762" fmla="*/ 400344 w 633232"/>
              <a:gd name="connsiteY2762" fmla="*/ 596777 h 741414"/>
              <a:gd name="connsiteX2763" fmla="*/ 401393 w 633232"/>
              <a:gd name="connsiteY2763" fmla="*/ 597170 h 741414"/>
              <a:gd name="connsiteX2764" fmla="*/ 402835 w 633232"/>
              <a:gd name="connsiteY2764" fmla="*/ 598219 h 741414"/>
              <a:gd name="connsiteX2765" fmla="*/ 405064 w 633232"/>
              <a:gd name="connsiteY2765" fmla="*/ 598613 h 741414"/>
              <a:gd name="connsiteX2766" fmla="*/ 408211 w 633232"/>
              <a:gd name="connsiteY2766" fmla="*/ 598219 h 741414"/>
              <a:gd name="connsiteX2767" fmla="*/ 409916 w 633232"/>
              <a:gd name="connsiteY2767" fmla="*/ 598613 h 741414"/>
              <a:gd name="connsiteX2768" fmla="*/ 410178 w 633232"/>
              <a:gd name="connsiteY2768" fmla="*/ 599662 h 741414"/>
              <a:gd name="connsiteX2769" fmla="*/ 410703 w 633232"/>
              <a:gd name="connsiteY2769" fmla="*/ 597957 h 741414"/>
              <a:gd name="connsiteX2770" fmla="*/ 411621 w 633232"/>
              <a:gd name="connsiteY2770" fmla="*/ 597432 h 741414"/>
              <a:gd name="connsiteX2771" fmla="*/ 411621 w 633232"/>
              <a:gd name="connsiteY2771" fmla="*/ 596515 h 741414"/>
              <a:gd name="connsiteX2772" fmla="*/ 412145 w 633232"/>
              <a:gd name="connsiteY2772" fmla="*/ 595072 h 741414"/>
              <a:gd name="connsiteX2773" fmla="*/ 412408 w 633232"/>
              <a:gd name="connsiteY2773" fmla="*/ 594679 h 741414"/>
              <a:gd name="connsiteX2774" fmla="*/ 412801 w 633232"/>
              <a:gd name="connsiteY2774" fmla="*/ 593630 h 741414"/>
              <a:gd name="connsiteX2775" fmla="*/ 413063 w 633232"/>
              <a:gd name="connsiteY2775" fmla="*/ 593630 h 741414"/>
              <a:gd name="connsiteX2776" fmla="*/ 413850 w 633232"/>
              <a:gd name="connsiteY2776" fmla="*/ 593236 h 741414"/>
              <a:gd name="connsiteX2777" fmla="*/ 414506 w 633232"/>
              <a:gd name="connsiteY2777" fmla="*/ 593630 h 741414"/>
              <a:gd name="connsiteX2778" fmla="*/ 415162 w 633232"/>
              <a:gd name="connsiteY2778" fmla="*/ 593236 h 741414"/>
              <a:gd name="connsiteX2779" fmla="*/ 415162 w 633232"/>
              <a:gd name="connsiteY2779" fmla="*/ 592581 h 741414"/>
              <a:gd name="connsiteX2780" fmla="*/ 419227 w 633232"/>
              <a:gd name="connsiteY2780" fmla="*/ 590089 h 741414"/>
              <a:gd name="connsiteX2781" fmla="*/ 420669 w 633232"/>
              <a:gd name="connsiteY2781" fmla="*/ 590089 h 741414"/>
              <a:gd name="connsiteX2782" fmla="*/ 422636 w 633232"/>
              <a:gd name="connsiteY2782" fmla="*/ 586811 h 741414"/>
              <a:gd name="connsiteX2783" fmla="*/ 420931 w 633232"/>
              <a:gd name="connsiteY2783" fmla="*/ 584713 h 741414"/>
              <a:gd name="connsiteX2784" fmla="*/ 418046 w 633232"/>
              <a:gd name="connsiteY2784" fmla="*/ 582352 h 741414"/>
              <a:gd name="connsiteX2785" fmla="*/ 416342 w 633232"/>
              <a:gd name="connsiteY2785" fmla="*/ 579468 h 741414"/>
              <a:gd name="connsiteX2786" fmla="*/ 415162 w 633232"/>
              <a:gd name="connsiteY2786" fmla="*/ 576714 h 741414"/>
              <a:gd name="connsiteX2787" fmla="*/ 414899 w 633232"/>
              <a:gd name="connsiteY2787" fmla="*/ 573698 h 741414"/>
              <a:gd name="connsiteX2788" fmla="*/ 415948 w 633232"/>
              <a:gd name="connsiteY2788" fmla="*/ 573042 h 741414"/>
              <a:gd name="connsiteX2789" fmla="*/ 415948 w 633232"/>
              <a:gd name="connsiteY2789" fmla="*/ 571600 h 741414"/>
              <a:gd name="connsiteX2790" fmla="*/ 416604 w 633232"/>
              <a:gd name="connsiteY2790" fmla="*/ 570551 h 741414"/>
              <a:gd name="connsiteX2791" fmla="*/ 417784 w 633232"/>
              <a:gd name="connsiteY2791" fmla="*/ 570157 h 741414"/>
              <a:gd name="connsiteX2792" fmla="*/ 418046 w 633232"/>
              <a:gd name="connsiteY2792" fmla="*/ 568715 h 741414"/>
              <a:gd name="connsiteX2793" fmla="*/ 417784 w 633232"/>
              <a:gd name="connsiteY2793" fmla="*/ 568059 h 741414"/>
              <a:gd name="connsiteX2794" fmla="*/ 420931 w 633232"/>
              <a:gd name="connsiteY2794" fmla="*/ 564912 h 741414"/>
              <a:gd name="connsiteX2795" fmla="*/ 421325 w 633232"/>
              <a:gd name="connsiteY2795" fmla="*/ 562421 h 741414"/>
              <a:gd name="connsiteX2796" fmla="*/ 421587 w 633232"/>
              <a:gd name="connsiteY2796" fmla="*/ 562027 h 741414"/>
              <a:gd name="connsiteX2797" fmla="*/ 420669 w 633232"/>
              <a:gd name="connsiteY2797" fmla="*/ 561634 h 741414"/>
              <a:gd name="connsiteX2798" fmla="*/ 420931 w 633232"/>
              <a:gd name="connsiteY2798" fmla="*/ 560978 h 741414"/>
              <a:gd name="connsiteX2799" fmla="*/ 422636 w 633232"/>
              <a:gd name="connsiteY2799" fmla="*/ 561634 h 741414"/>
              <a:gd name="connsiteX2800" fmla="*/ 424865 w 633232"/>
              <a:gd name="connsiteY2800" fmla="*/ 559536 h 741414"/>
              <a:gd name="connsiteX2801" fmla="*/ 425521 w 633232"/>
              <a:gd name="connsiteY2801" fmla="*/ 556388 h 741414"/>
              <a:gd name="connsiteX2802" fmla="*/ 420931 w 633232"/>
              <a:gd name="connsiteY2802" fmla="*/ 556651 h 741414"/>
              <a:gd name="connsiteX2803" fmla="*/ 419227 w 633232"/>
              <a:gd name="connsiteY2803" fmla="*/ 555340 h 741414"/>
              <a:gd name="connsiteX2804" fmla="*/ 417784 w 633232"/>
              <a:gd name="connsiteY2804" fmla="*/ 554946 h 741414"/>
              <a:gd name="connsiteX2805" fmla="*/ 415686 w 633232"/>
              <a:gd name="connsiteY2805" fmla="*/ 552192 h 741414"/>
              <a:gd name="connsiteX2806" fmla="*/ 415162 w 633232"/>
              <a:gd name="connsiteY2806" fmla="*/ 547996 h 741414"/>
              <a:gd name="connsiteX2807" fmla="*/ 414244 w 633232"/>
              <a:gd name="connsiteY2807" fmla="*/ 546554 h 741414"/>
              <a:gd name="connsiteX2808" fmla="*/ 413588 w 633232"/>
              <a:gd name="connsiteY2808" fmla="*/ 543275 h 741414"/>
              <a:gd name="connsiteX2809" fmla="*/ 412408 w 633232"/>
              <a:gd name="connsiteY2809" fmla="*/ 542620 h 741414"/>
              <a:gd name="connsiteX2810" fmla="*/ 411621 w 633232"/>
              <a:gd name="connsiteY2810" fmla="*/ 540522 h 741414"/>
              <a:gd name="connsiteX2811" fmla="*/ 411621 w 633232"/>
              <a:gd name="connsiteY2811" fmla="*/ 539473 h 741414"/>
              <a:gd name="connsiteX2812" fmla="*/ 409916 w 633232"/>
              <a:gd name="connsiteY2812" fmla="*/ 533834 h 741414"/>
              <a:gd name="connsiteX2813" fmla="*/ 409916 w 633232"/>
              <a:gd name="connsiteY2813" fmla="*/ 531211 h 741414"/>
              <a:gd name="connsiteX2814" fmla="*/ 409916 w 633232"/>
              <a:gd name="connsiteY2814" fmla="*/ 530293 h 741414"/>
              <a:gd name="connsiteX2815" fmla="*/ 410703 w 633232"/>
              <a:gd name="connsiteY2815" fmla="*/ 526753 h 741414"/>
              <a:gd name="connsiteX2816" fmla="*/ 411621 w 633232"/>
              <a:gd name="connsiteY2816" fmla="*/ 524917 h 741414"/>
              <a:gd name="connsiteX2817" fmla="*/ 410703 w 633232"/>
              <a:gd name="connsiteY2817" fmla="*/ 525573 h 741414"/>
              <a:gd name="connsiteX2818" fmla="*/ 409916 w 633232"/>
              <a:gd name="connsiteY2818" fmla="*/ 524655 h 741414"/>
              <a:gd name="connsiteX2819" fmla="*/ 409261 w 633232"/>
              <a:gd name="connsiteY2819" fmla="*/ 524655 h 741414"/>
              <a:gd name="connsiteX2820" fmla="*/ 409916 w 633232"/>
              <a:gd name="connsiteY2820" fmla="*/ 521376 h 741414"/>
              <a:gd name="connsiteX2821" fmla="*/ 408867 w 633232"/>
              <a:gd name="connsiteY2821" fmla="*/ 517836 h 741414"/>
              <a:gd name="connsiteX2822" fmla="*/ 408867 w 633232"/>
              <a:gd name="connsiteY2822" fmla="*/ 512853 h 741414"/>
              <a:gd name="connsiteX2823" fmla="*/ 407163 w 633232"/>
              <a:gd name="connsiteY2823" fmla="*/ 511673 h 741414"/>
              <a:gd name="connsiteX2824" fmla="*/ 401786 w 633232"/>
              <a:gd name="connsiteY2824" fmla="*/ 510755 h 741414"/>
              <a:gd name="connsiteX2825" fmla="*/ 400606 w 633232"/>
              <a:gd name="connsiteY2825" fmla="*/ 508263 h 741414"/>
              <a:gd name="connsiteX2826" fmla="*/ 400344 w 633232"/>
              <a:gd name="connsiteY2826" fmla="*/ 508657 h 741414"/>
              <a:gd name="connsiteX2827" fmla="*/ 398508 w 633232"/>
              <a:gd name="connsiteY2827" fmla="*/ 508919 h 741414"/>
              <a:gd name="connsiteX2828" fmla="*/ 398246 w 633232"/>
              <a:gd name="connsiteY2828" fmla="*/ 507870 h 741414"/>
              <a:gd name="connsiteX2829" fmla="*/ 392607 w 633232"/>
              <a:gd name="connsiteY2829" fmla="*/ 509968 h 741414"/>
              <a:gd name="connsiteX2830" fmla="*/ 391165 w 633232"/>
              <a:gd name="connsiteY2830" fmla="*/ 511673 h 741414"/>
              <a:gd name="connsiteX2831" fmla="*/ 386575 w 633232"/>
              <a:gd name="connsiteY2831" fmla="*/ 513902 h 741414"/>
              <a:gd name="connsiteX2832" fmla="*/ 384870 w 633232"/>
              <a:gd name="connsiteY2832" fmla="*/ 516000 h 741414"/>
              <a:gd name="connsiteX2833" fmla="*/ 383428 w 633232"/>
              <a:gd name="connsiteY2833" fmla="*/ 519934 h 741414"/>
              <a:gd name="connsiteX2834" fmla="*/ 379101 w 633232"/>
              <a:gd name="connsiteY2834" fmla="*/ 523475 h 741414"/>
              <a:gd name="connsiteX2835" fmla="*/ 376609 w 633232"/>
              <a:gd name="connsiteY2835" fmla="*/ 524130 h 741414"/>
              <a:gd name="connsiteX2836" fmla="*/ 373068 w 633232"/>
              <a:gd name="connsiteY2836" fmla="*/ 526097 h 741414"/>
              <a:gd name="connsiteX2837" fmla="*/ 371888 w 633232"/>
              <a:gd name="connsiteY2837" fmla="*/ 525310 h 741414"/>
              <a:gd name="connsiteX2838" fmla="*/ 372413 w 633232"/>
              <a:gd name="connsiteY2838" fmla="*/ 524130 h 741414"/>
              <a:gd name="connsiteX2839" fmla="*/ 371626 w 633232"/>
              <a:gd name="connsiteY2839" fmla="*/ 523868 h 741414"/>
              <a:gd name="connsiteX2840" fmla="*/ 369528 w 633232"/>
              <a:gd name="connsiteY2840" fmla="*/ 522688 h 741414"/>
              <a:gd name="connsiteX2841" fmla="*/ 369135 w 633232"/>
              <a:gd name="connsiteY2841" fmla="*/ 521639 h 741414"/>
              <a:gd name="connsiteX2842" fmla="*/ 369135 w 633232"/>
              <a:gd name="connsiteY2842" fmla="*/ 520983 h 741414"/>
              <a:gd name="connsiteX2843" fmla="*/ 369135 w 633232"/>
              <a:gd name="connsiteY2843" fmla="*/ 519541 h 741414"/>
              <a:gd name="connsiteX2844" fmla="*/ 368085 w 633232"/>
              <a:gd name="connsiteY2844" fmla="*/ 518098 h 741414"/>
              <a:gd name="connsiteX2845" fmla="*/ 368085 w 633232"/>
              <a:gd name="connsiteY2845" fmla="*/ 517049 h 741414"/>
              <a:gd name="connsiteX2846" fmla="*/ 368085 w 633232"/>
              <a:gd name="connsiteY2846" fmla="*/ 516394 h 741414"/>
              <a:gd name="connsiteX2847" fmla="*/ 368741 w 633232"/>
              <a:gd name="connsiteY2847" fmla="*/ 515738 h 741414"/>
              <a:gd name="connsiteX2848" fmla="*/ 368348 w 633232"/>
              <a:gd name="connsiteY2848" fmla="*/ 514951 h 741414"/>
              <a:gd name="connsiteX2849" fmla="*/ 367692 w 633232"/>
              <a:gd name="connsiteY2849" fmla="*/ 514558 h 741414"/>
              <a:gd name="connsiteX2850" fmla="*/ 367430 w 633232"/>
              <a:gd name="connsiteY2850" fmla="*/ 514295 h 741414"/>
              <a:gd name="connsiteX2851" fmla="*/ 365332 w 633232"/>
              <a:gd name="connsiteY2851" fmla="*/ 513115 h 741414"/>
              <a:gd name="connsiteX2852" fmla="*/ 363103 w 633232"/>
              <a:gd name="connsiteY2852" fmla="*/ 509968 h 741414"/>
              <a:gd name="connsiteX2853" fmla="*/ 361267 w 633232"/>
              <a:gd name="connsiteY2853" fmla="*/ 508919 h 741414"/>
              <a:gd name="connsiteX2854" fmla="*/ 360349 w 633232"/>
              <a:gd name="connsiteY2854" fmla="*/ 508657 h 741414"/>
              <a:gd name="connsiteX2855" fmla="*/ 359562 w 633232"/>
              <a:gd name="connsiteY2855" fmla="*/ 508657 h 741414"/>
              <a:gd name="connsiteX2856" fmla="*/ 358906 w 633232"/>
              <a:gd name="connsiteY2856" fmla="*/ 509312 h 741414"/>
              <a:gd name="connsiteX2857" fmla="*/ 356284 w 633232"/>
              <a:gd name="connsiteY2857" fmla="*/ 509968 h 741414"/>
              <a:gd name="connsiteX2858" fmla="*/ 354579 w 633232"/>
              <a:gd name="connsiteY2858" fmla="*/ 511017 h 741414"/>
              <a:gd name="connsiteX2859" fmla="*/ 353923 w 633232"/>
              <a:gd name="connsiteY2859" fmla="*/ 509968 h 741414"/>
              <a:gd name="connsiteX2860" fmla="*/ 354579 w 633232"/>
              <a:gd name="connsiteY2860" fmla="*/ 509575 h 741414"/>
              <a:gd name="connsiteX2861" fmla="*/ 355366 w 633232"/>
              <a:gd name="connsiteY2861" fmla="*/ 508657 h 741414"/>
              <a:gd name="connsiteX2862" fmla="*/ 355628 w 633232"/>
              <a:gd name="connsiteY2862" fmla="*/ 507214 h 741414"/>
              <a:gd name="connsiteX2863" fmla="*/ 355628 w 633232"/>
              <a:gd name="connsiteY2863" fmla="*/ 506821 h 741414"/>
              <a:gd name="connsiteX2864" fmla="*/ 356021 w 633232"/>
              <a:gd name="connsiteY2864" fmla="*/ 506821 h 741414"/>
              <a:gd name="connsiteX2865" fmla="*/ 355628 w 633232"/>
              <a:gd name="connsiteY2865" fmla="*/ 506034 h 741414"/>
              <a:gd name="connsiteX2866" fmla="*/ 356808 w 633232"/>
              <a:gd name="connsiteY2866" fmla="*/ 505772 h 741414"/>
              <a:gd name="connsiteX2867" fmla="*/ 356284 w 633232"/>
              <a:gd name="connsiteY2867" fmla="*/ 505116 h 741414"/>
              <a:gd name="connsiteX2868" fmla="*/ 356808 w 633232"/>
              <a:gd name="connsiteY2868" fmla="*/ 503936 h 741414"/>
              <a:gd name="connsiteX2869" fmla="*/ 354972 w 633232"/>
              <a:gd name="connsiteY2869" fmla="*/ 502231 h 741414"/>
              <a:gd name="connsiteX2870" fmla="*/ 354186 w 633232"/>
              <a:gd name="connsiteY2870" fmla="*/ 502494 h 741414"/>
              <a:gd name="connsiteX2871" fmla="*/ 353530 w 633232"/>
              <a:gd name="connsiteY2871" fmla="*/ 503936 h 741414"/>
              <a:gd name="connsiteX2872" fmla="*/ 353268 w 633232"/>
              <a:gd name="connsiteY2872" fmla="*/ 505772 h 741414"/>
              <a:gd name="connsiteX2873" fmla="*/ 352874 w 633232"/>
              <a:gd name="connsiteY2873" fmla="*/ 506559 h 741414"/>
              <a:gd name="connsiteX2874" fmla="*/ 351825 w 633232"/>
              <a:gd name="connsiteY2874" fmla="*/ 506559 h 741414"/>
              <a:gd name="connsiteX2875" fmla="*/ 351825 w 633232"/>
              <a:gd name="connsiteY2875" fmla="*/ 506034 h 741414"/>
              <a:gd name="connsiteX2876" fmla="*/ 349989 w 633232"/>
              <a:gd name="connsiteY2876" fmla="*/ 506559 h 741414"/>
              <a:gd name="connsiteX2877" fmla="*/ 349203 w 633232"/>
              <a:gd name="connsiteY2877" fmla="*/ 505116 h 741414"/>
              <a:gd name="connsiteX2878" fmla="*/ 347891 w 633232"/>
              <a:gd name="connsiteY2878" fmla="*/ 504592 h 741414"/>
              <a:gd name="connsiteX2879" fmla="*/ 346449 w 633232"/>
              <a:gd name="connsiteY2879" fmla="*/ 504330 h 741414"/>
              <a:gd name="connsiteX2880" fmla="*/ 346449 w 633232"/>
              <a:gd name="connsiteY2880" fmla="*/ 503936 h 741414"/>
              <a:gd name="connsiteX2881" fmla="*/ 346842 w 633232"/>
              <a:gd name="connsiteY2881" fmla="*/ 502494 h 741414"/>
              <a:gd name="connsiteX2882" fmla="*/ 348547 w 633232"/>
              <a:gd name="connsiteY2882" fmla="*/ 501182 h 741414"/>
              <a:gd name="connsiteX2883" fmla="*/ 349203 w 633232"/>
              <a:gd name="connsiteY2883" fmla="*/ 501182 h 741414"/>
              <a:gd name="connsiteX2884" fmla="*/ 349203 w 633232"/>
              <a:gd name="connsiteY2884" fmla="*/ 500396 h 741414"/>
              <a:gd name="connsiteX2885" fmla="*/ 351825 w 633232"/>
              <a:gd name="connsiteY2885" fmla="*/ 500396 h 741414"/>
              <a:gd name="connsiteX2886" fmla="*/ 352087 w 633232"/>
              <a:gd name="connsiteY2886" fmla="*/ 499740 h 741414"/>
              <a:gd name="connsiteX2887" fmla="*/ 351432 w 633232"/>
              <a:gd name="connsiteY2887" fmla="*/ 499478 h 741414"/>
              <a:gd name="connsiteX2888" fmla="*/ 349203 w 633232"/>
              <a:gd name="connsiteY2888" fmla="*/ 496855 h 741414"/>
              <a:gd name="connsiteX2889" fmla="*/ 349203 w 633232"/>
              <a:gd name="connsiteY2889" fmla="*/ 495806 h 741414"/>
              <a:gd name="connsiteX2890" fmla="*/ 349203 w 633232"/>
              <a:gd name="connsiteY2890" fmla="*/ 495150 h 741414"/>
              <a:gd name="connsiteX2891" fmla="*/ 349727 w 633232"/>
              <a:gd name="connsiteY2891" fmla="*/ 495150 h 741414"/>
              <a:gd name="connsiteX2892" fmla="*/ 349203 w 633232"/>
              <a:gd name="connsiteY2892" fmla="*/ 493314 h 741414"/>
              <a:gd name="connsiteX2893" fmla="*/ 349203 w 633232"/>
              <a:gd name="connsiteY2893" fmla="*/ 491872 h 741414"/>
              <a:gd name="connsiteX2894" fmla="*/ 349596 w 633232"/>
              <a:gd name="connsiteY2894" fmla="*/ 491413 h 741414"/>
              <a:gd name="connsiteX2895" fmla="*/ 349202 w 633232"/>
              <a:gd name="connsiteY2895" fmla="*/ 491872 h 741414"/>
              <a:gd name="connsiteX2896" fmla="*/ 347891 w 633232"/>
              <a:gd name="connsiteY2896" fmla="*/ 493314 h 741414"/>
              <a:gd name="connsiteX2897" fmla="*/ 343564 w 633232"/>
              <a:gd name="connsiteY2897" fmla="*/ 495150 h 741414"/>
              <a:gd name="connsiteX2898" fmla="*/ 340810 w 633232"/>
              <a:gd name="connsiteY2898" fmla="*/ 494757 h 741414"/>
              <a:gd name="connsiteX2899" fmla="*/ 338712 w 633232"/>
              <a:gd name="connsiteY2899" fmla="*/ 494495 h 741414"/>
              <a:gd name="connsiteX2900" fmla="*/ 336876 w 633232"/>
              <a:gd name="connsiteY2900" fmla="*/ 495150 h 741414"/>
              <a:gd name="connsiteX2901" fmla="*/ 336089 w 633232"/>
              <a:gd name="connsiteY2901" fmla="*/ 495413 h 741414"/>
              <a:gd name="connsiteX2902" fmla="*/ 335171 w 633232"/>
              <a:gd name="connsiteY2902" fmla="*/ 497248 h 741414"/>
              <a:gd name="connsiteX2903" fmla="*/ 335434 w 633232"/>
              <a:gd name="connsiteY2903" fmla="*/ 499740 h 741414"/>
              <a:gd name="connsiteX2904" fmla="*/ 334647 w 633232"/>
              <a:gd name="connsiteY2904" fmla="*/ 500396 h 741414"/>
              <a:gd name="connsiteX2905" fmla="*/ 334647 w 633232"/>
              <a:gd name="connsiteY2905" fmla="*/ 500789 h 741414"/>
              <a:gd name="connsiteX2906" fmla="*/ 334647 w 633232"/>
              <a:gd name="connsiteY2906" fmla="*/ 501576 h 741414"/>
              <a:gd name="connsiteX2907" fmla="*/ 333729 w 633232"/>
              <a:gd name="connsiteY2907" fmla="*/ 502231 h 741414"/>
              <a:gd name="connsiteX2908" fmla="*/ 333729 w 633232"/>
              <a:gd name="connsiteY2908" fmla="*/ 503281 h 741414"/>
              <a:gd name="connsiteX2909" fmla="*/ 332549 w 633232"/>
              <a:gd name="connsiteY2909" fmla="*/ 503674 h 741414"/>
              <a:gd name="connsiteX2910" fmla="*/ 332549 w 633232"/>
              <a:gd name="connsiteY2910" fmla="*/ 503936 h 741414"/>
              <a:gd name="connsiteX2911" fmla="*/ 331238 w 633232"/>
              <a:gd name="connsiteY2911" fmla="*/ 504592 h 741414"/>
              <a:gd name="connsiteX2912" fmla="*/ 331238 w 633232"/>
              <a:gd name="connsiteY2912" fmla="*/ 504330 h 741414"/>
              <a:gd name="connsiteX2913" fmla="*/ 330189 w 633232"/>
              <a:gd name="connsiteY2913" fmla="*/ 502494 h 741414"/>
              <a:gd name="connsiteX2914" fmla="*/ 330189 w 633232"/>
              <a:gd name="connsiteY2914" fmla="*/ 501576 h 741414"/>
              <a:gd name="connsiteX2915" fmla="*/ 329795 w 633232"/>
              <a:gd name="connsiteY2915" fmla="*/ 501576 h 741414"/>
              <a:gd name="connsiteX2916" fmla="*/ 329533 w 633232"/>
              <a:gd name="connsiteY2916" fmla="*/ 501838 h 741414"/>
              <a:gd name="connsiteX2917" fmla="*/ 327304 w 633232"/>
              <a:gd name="connsiteY2917" fmla="*/ 502231 h 741414"/>
              <a:gd name="connsiteX2918" fmla="*/ 326910 w 633232"/>
              <a:gd name="connsiteY2918" fmla="*/ 502494 h 741414"/>
              <a:gd name="connsiteX2919" fmla="*/ 326648 w 633232"/>
              <a:gd name="connsiteY2919" fmla="*/ 501182 h 741414"/>
              <a:gd name="connsiteX2920" fmla="*/ 326255 w 633232"/>
              <a:gd name="connsiteY2920" fmla="*/ 501576 h 741414"/>
              <a:gd name="connsiteX2921" fmla="*/ 326255 w 633232"/>
              <a:gd name="connsiteY2921" fmla="*/ 500396 h 741414"/>
              <a:gd name="connsiteX2922" fmla="*/ 326648 w 633232"/>
              <a:gd name="connsiteY2922" fmla="*/ 500133 h 741414"/>
              <a:gd name="connsiteX2923" fmla="*/ 325861 w 633232"/>
              <a:gd name="connsiteY2923" fmla="*/ 498953 h 741414"/>
              <a:gd name="connsiteX2924" fmla="*/ 325206 w 633232"/>
              <a:gd name="connsiteY2924" fmla="*/ 498691 h 741414"/>
              <a:gd name="connsiteX2925" fmla="*/ 325206 w 633232"/>
              <a:gd name="connsiteY2925" fmla="*/ 498297 h 741414"/>
              <a:gd name="connsiteX2926" fmla="*/ 325206 w 633232"/>
              <a:gd name="connsiteY2926" fmla="*/ 498035 h 741414"/>
              <a:gd name="connsiteX2927" fmla="*/ 325861 w 633232"/>
              <a:gd name="connsiteY2927" fmla="*/ 498035 h 741414"/>
              <a:gd name="connsiteX2928" fmla="*/ 325861 w 633232"/>
              <a:gd name="connsiteY2928" fmla="*/ 496855 h 741414"/>
              <a:gd name="connsiteX2929" fmla="*/ 325206 w 633232"/>
              <a:gd name="connsiteY2929" fmla="*/ 496593 h 741414"/>
              <a:gd name="connsiteX2930" fmla="*/ 325206 w 633232"/>
              <a:gd name="connsiteY2930" fmla="*/ 495413 h 741414"/>
              <a:gd name="connsiteX2931" fmla="*/ 324157 w 633232"/>
              <a:gd name="connsiteY2931" fmla="*/ 495413 h 741414"/>
              <a:gd name="connsiteX2932" fmla="*/ 323370 w 633232"/>
              <a:gd name="connsiteY2932" fmla="*/ 496855 h 741414"/>
              <a:gd name="connsiteX2933" fmla="*/ 322714 w 633232"/>
              <a:gd name="connsiteY2933" fmla="*/ 495413 h 741414"/>
              <a:gd name="connsiteX2934" fmla="*/ 321927 w 633232"/>
              <a:gd name="connsiteY2934" fmla="*/ 494757 h 741414"/>
              <a:gd name="connsiteX2935" fmla="*/ 321665 w 633232"/>
              <a:gd name="connsiteY2935" fmla="*/ 493314 h 741414"/>
              <a:gd name="connsiteX2936" fmla="*/ 321927 w 633232"/>
              <a:gd name="connsiteY2936" fmla="*/ 492659 h 741414"/>
              <a:gd name="connsiteX2937" fmla="*/ 321927 w 633232"/>
              <a:gd name="connsiteY2937" fmla="*/ 491216 h 741414"/>
              <a:gd name="connsiteX2938" fmla="*/ 321272 w 633232"/>
              <a:gd name="connsiteY2938" fmla="*/ 489512 h 741414"/>
              <a:gd name="connsiteX2939" fmla="*/ 320223 w 633232"/>
              <a:gd name="connsiteY2939" fmla="*/ 489774 h 741414"/>
              <a:gd name="connsiteX2940" fmla="*/ 318125 w 633232"/>
              <a:gd name="connsiteY2940" fmla="*/ 489118 h 741414"/>
              <a:gd name="connsiteX2941" fmla="*/ 316026 w 633232"/>
              <a:gd name="connsiteY2941" fmla="*/ 489118 h 741414"/>
              <a:gd name="connsiteX2942" fmla="*/ 314584 w 633232"/>
              <a:gd name="connsiteY2942" fmla="*/ 490167 h 741414"/>
              <a:gd name="connsiteX2943" fmla="*/ 314191 w 633232"/>
              <a:gd name="connsiteY2943" fmla="*/ 490167 h 741414"/>
              <a:gd name="connsiteX2944" fmla="*/ 311306 w 633232"/>
              <a:gd name="connsiteY2944" fmla="*/ 491610 h 741414"/>
              <a:gd name="connsiteX2945" fmla="*/ 309470 w 633232"/>
              <a:gd name="connsiteY2945" fmla="*/ 491610 h 741414"/>
              <a:gd name="connsiteX2946" fmla="*/ 308814 w 633232"/>
              <a:gd name="connsiteY2946" fmla="*/ 492397 h 741414"/>
              <a:gd name="connsiteX2947" fmla="*/ 308552 w 633232"/>
              <a:gd name="connsiteY2947" fmla="*/ 491216 h 741414"/>
              <a:gd name="connsiteX2948" fmla="*/ 307765 w 633232"/>
              <a:gd name="connsiteY2948" fmla="*/ 491216 h 741414"/>
              <a:gd name="connsiteX2949" fmla="*/ 306716 w 633232"/>
              <a:gd name="connsiteY2949" fmla="*/ 489774 h 741414"/>
              <a:gd name="connsiteX2950" fmla="*/ 305929 w 633232"/>
              <a:gd name="connsiteY2950" fmla="*/ 488856 h 741414"/>
              <a:gd name="connsiteX2951" fmla="*/ 305011 w 633232"/>
              <a:gd name="connsiteY2951" fmla="*/ 489774 h 741414"/>
              <a:gd name="connsiteX2952" fmla="*/ 303831 w 633232"/>
              <a:gd name="connsiteY2952" fmla="*/ 485971 h 741414"/>
              <a:gd name="connsiteX2953" fmla="*/ 305274 w 633232"/>
              <a:gd name="connsiteY2953" fmla="*/ 485578 h 741414"/>
              <a:gd name="connsiteX2954" fmla="*/ 305011 w 633232"/>
              <a:gd name="connsiteY2954" fmla="*/ 484791 h 741414"/>
              <a:gd name="connsiteX2955" fmla="*/ 305011 w 633232"/>
              <a:gd name="connsiteY2955" fmla="*/ 484135 h 741414"/>
              <a:gd name="connsiteX2956" fmla="*/ 304356 w 633232"/>
              <a:gd name="connsiteY2956" fmla="*/ 483873 h 741414"/>
              <a:gd name="connsiteX2957" fmla="*/ 303831 w 633232"/>
              <a:gd name="connsiteY2957" fmla="*/ 483480 h 741414"/>
              <a:gd name="connsiteX2958" fmla="*/ 303176 w 633232"/>
              <a:gd name="connsiteY2958" fmla="*/ 483873 h 741414"/>
              <a:gd name="connsiteX2959" fmla="*/ 303176 w 633232"/>
              <a:gd name="connsiteY2959" fmla="*/ 484529 h 741414"/>
              <a:gd name="connsiteX2960" fmla="*/ 303569 w 633232"/>
              <a:gd name="connsiteY2960" fmla="*/ 485578 h 741414"/>
              <a:gd name="connsiteX2961" fmla="*/ 303176 w 633232"/>
              <a:gd name="connsiteY2961" fmla="*/ 485971 h 741414"/>
              <a:gd name="connsiteX2962" fmla="*/ 302389 w 633232"/>
              <a:gd name="connsiteY2962" fmla="*/ 486233 h 741414"/>
              <a:gd name="connsiteX2963" fmla="*/ 301471 w 633232"/>
              <a:gd name="connsiteY2963" fmla="*/ 486233 h 741414"/>
              <a:gd name="connsiteX2964" fmla="*/ 300684 w 633232"/>
              <a:gd name="connsiteY2964" fmla="*/ 486758 h 741414"/>
              <a:gd name="connsiteX2965" fmla="*/ 300028 w 633232"/>
              <a:gd name="connsiteY2965" fmla="*/ 485971 h 741414"/>
              <a:gd name="connsiteX2966" fmla="*/ 298193 w 633232"/>
              <a:gd name="connsiteY2966" fmla="*/ 486233 h 741414"/>
              <a:gd name="connsiteX2967" fmla="*/ 297930 w 633232"/>
              <a:gd name="connsiteY2967" fmla="*/ 485971 h 741414"/>
              <a:gd name="connsiteX2968" fmla="*/ 296750 w 633232"/>
              <a:gd name="connsiteY2968" fmla="*/ 486233 h 741414"/>
              <a:gd name="connsiteX2969" fmla="*/ 295832 w 633232"/>
              <a:gd name="connsiteY2969" fmla="*/ 487676 h 741414"/>
              <a:gd name="connsiteX2970" fmla="*/ 294652 w 633232"/>
              <a:gd name="connsiteY2970" fmla="*/ 488069 h 741414"/>
              <a:gd name="connsiteX2971" fmla="*/ 293865 w 633232"/>
              <a:gd name="connsiteY2971" fmla="*/ 488856 h 741414"/>
              <a:gd name="connsiteX2972" fmla="*/ 293210 w 633232"/>
              <a:gd name="connsiteY2972" fmla="*/ 488069 h 741414"/>
              <a:gd name="connsiteX2973" fmla="*/ 293210 w 633232"/>
              <a:gd name="connsiteY2973" fmla="*/ 487020 h 741414"/>
              <a:gd name="connsiteX2974" fmla="*/ 292554 w 633232"/>
              <a:gd name="connsiteY2974" fmla="*/ 486758 h 741414"/>
              <a:gd name="connsiteX2975" fmla="*/ 290849 w 633232"/>
              <a:gd name="connsiteY2975" fmla="*/ 487020 h 741414"/>
              <a:gd name="connsiteX2976" fmla="*/ 289407 w 633232"/>
              <a:gd name="connsiteY2976" fmla="*/ 487414 h 741414"/>
              <a:gd name="connsiteX2977" fmla="*/ 289407 w 633232"/>
              <a:gd name="connsiteY2977" fmla="*/ 487020 h 741414"/>
              <a:gd name="connsiteX2978" fmla="*/ 289669 w 633232"/>
              <a:gd name="connsiteY2978" fmla="*/ 485971 h 741414"/>
              <a:gd name="connsiteX2979" fmla="*/ 289669 w 633232"/>
              <a:gd name="connsiteY2979" fmla="*/ 485315 h 741414"/>
              <a:gd name="connsiteX2980" fmla="*/ 289407 w 633232"/>
              <a:gd name="connsiteY2980" fmla="*/ 485315 h 741414"/>
              <a:gd name="connsiteX2981" fmla="*/ 287964 w 633232"/>
              <a:gd name="connsiteY2981" fmla="*/ 486233 h 741414"/>
              <a:gd name="connsiteX2982" fmla="*/ 286784 w 633232"/>
              <a:gd name="connsiteY2982" fmla="*/ 486233 h 741414"/>
              <a:gd name="connsiteX2983" fmla="*/ 287309 w 633232"/>
              <a:gd name="connsiteY2983" fmla="*/ 487676 h 741414"/>
              <a:gd name="connsiteX2984" fmla="*/ 288227 w 633232"/>
              <a:gd name="connsiteY2984" fmla="*/ 488856 h 741414"/>
              <a:gd name="connsiteX2985" fmla="*/ 287964 w 633232"/>
              <a:gd name="connsiteY2985" fmla="*/ 489118 h 741414"/>
              <a:gd name="connsiteX2986" fmla="*/ 287571 w 633232"/>
              <a:gd name="connsiteY2986" fmla="*/ 488856 h 741414"/>
              <a:gd name="connsiteX2987" fmla="*/ 287309 w 633232"/>
              <a:gd name="connsiteY2987" fmla="*/ 488856 h 741414"/>
              <a:gd name="connsiteX2988" fmla="*/ 287309 w 633232"/>
              <a:gd name="connsiteY2988" fmla="*/ 489774 h 741414"/>
              <a:gd name="connsiteX2989" fmla="*/ 287964 w 633232"/>
              <a:gd name="connsiteY2989" fmla="*/ 490430 h 741414"/>
              <a:gd name="connsiteX2990" fmla="*/ 287571 w 633232"/>
              <a:gd name="connsiteY2990" fmla="*/ 491216 h 741414"/>
              <a:gd name="connsiteX2991" fmla="*/ 286522 w 633232"/>
              <a:gd name="connsiteY2991" fmla="*/ 490167 h 741414"/>
              <a:gd name="connsiteX2992" fmla="*/ 286129 w 633232"/>
              <a:gd name="connsiteY2992" fmla="*/ 489512 h 741414"/>
              <a:gd name="connsiteX2993" fmla="*/ 286522 w 633232"/>
              <a:gd name="connsiteY2993" fmla="*/ 489118 h 741414"/>
              <a:gd name="connsiteX2994" fmla="*/ 286129 w 633232"/>
              <a:gd name="connsiteY2994" fmla="*/ 489118 h 741414"/>
              <a:gd name="connsiteX2995" fmla="*/ 284293 w 633232"/>
              <a:gd name="connsiteY2995" fmla="*/ 485578 h 741414"/>
              <a:gd name="connsiteX2996" fmla="*/ 284031 w 633232"/>
              <a:gd name="connsiteY2996" fmla="*/ 484529 h 741414"/>
              <a:gd name="connsiteX2997" fmla="*/ 285211 w 633232"/>
              <a:gd name="connsiteY2997" fmla="*/ 484135 h 741414"/>
              <a:gd name="connsiteX2998" fmla="*/ 285211 w 633232"/>
              <a:gd name="connsiteY2998" fmla="*/ 483480 h 741414"/>
              <a:gd name="connsiteX2999" fmla="*/ 284293 w 633232"/>
              <a:gd name="connsiteY2999" fmla="*/ 483480 h 741414"/>
              <a:gd name="connsiteX3000" fmla="*/ 284293 w 633232"/>
              <a:gd name="connsiteY3000" fmla="*/ 483086 h 741414"/>
              <a:gd name="connsiteX3001" fmla="*/ 285211 w 633232"/>
              <a:gd name="connsiteY3001" fmla="*/ 482037 h 741414"/>
              <a:gd name="connsiteX3002" fmla="*/ 284817 w 633232"/>
              <a:gd name="connsiteY3002" fmla="*/ 480988 h 741414"/>
              <a:gd name="connsiteX3003" fmla="*/ 284817 w 633232"/>
              <a:gd name="connsiteY3003" fmla="*/ 479939 h 741414"/>
              <a:gd name="connsiteX3004" fmla="*/ 284031 w 633232"/>
              <a:gd name="connsiteY3004" fmla="*/ 479939 h 741414"/>
              <a:gd name="connsiteX3005" fmla="*/ 283637 w 633232"/>
              <a:gd name="connsiteY3005" fmla="*/ 479152 h 741414"/>
              <a:gd name="connsiteX3006" fmla="*/ 281539 w 633232"/>
              <a:gd name="connsiteY3006" fmla="*/ 479152 h 741414"/>
              <a:gd name="connsiteX3007" fmla="*/ 281539 w 633232"/>
              <a:gd name="connsiteY3007" fmla="*/ 480333 h 741414"/>
              <a:gd name="connsiteX3008" fmla="*/ 281277 w 633232"/>
              <a:gd name="connsiteY3008" fmla="*/ 480333 h 741414"/>
              <a:gd name="connsiteX3009" fmla="*/ 280752 w 633232"/>
              <a:gd name="connsiteY3009" fmla="*/ 480333 h 741414"/>
              <a:gd name="connsiteX3010" fmla="*/ 279834 w 633232"/>
              <a:gd name="connsiteY3010" fmla="*/ 480333 h 741414"/>
              <a:gd name="connsiteX3011" fmla="*/ 279047 w 633232"/>
              <a:gd name="connsiteY3011" fmla="*/ 479677 h 741414"/>
              <a:gd name="connsiteX3012" fmla="*/ 277998 w 633232"/>
              <a:gd name="connsiteY3012" fmla="*/ 479152 h 741414"/>
              <a:gd name="connsiteX3013" fmla="*/ 277343 w 633232"/>
              <a:gd name="connsiteY3013" fmla="*/ 479939 h 741414"/>
              <a:gd name="connsiteX3014" fmla="*/ 275638 w 633232"/>
              <a:gd name="connsiteY3014" fmla="*/ 478890 h 741414"/>
              <a:gd name="connsiteX3015" fmla="*/ 275638 w 633232"/>
              <a:gd name="connsiteY3015" fmla="*/ 477710 h 741414"/>
              <a:gd name="connsiteX3016" fmla="*/ 276556 w 633232"/>
              <a:gd name="connsiteY3016" fmla="*/ 476005 h 741414"/>
              <a:gd name="connsiteX3017" fmla="*/ 274851 w 633232"/>
              <a:gd name="connsiteY3017" fmla="*/ 474694 h 741414"/>
              <a:gd name="connsiteX3018" fmla="*/ 274458 w 633232"/>
              <a:gd name="connsiteY3018" fmla="*/ 474694 h 741414"/>
              <a:gd name="connsiteX3019" fmla="*/ 273671 w 633232"/>
              <a:gd name="connsiteY3019" fmla="*/ 474300 h 741414"/>
              <a:gd name="connsiteX3020" fmla="*/ 273015 w 633232"/>
              <a:gd name="connsiteY3020" fmla="*/ 478234 h 741414"/>
              <a:gd name="connsiteX3021" fmla="*/ 272360 w 633232"/>
              <a:gd name="connsiteY3021" fmla="*/ 478890 h 741414"/>
              <a:gd name="connsiteX3022" fmla="*/ 271573 w 633232"/>
              <a:gd name="connsiteY3022" fmla="*/ 478234 h 741414"/>
              <a:gd name="connsiteX3023" fmla="*/ 271311 w 633232"/>
              <a:gd name="connsiteY3023" fmla="*/ 477448 h 741414"/>
              <a:gd name="connsiteX3024" fmla="*/ 271573 w 633232"/>
              <a:gd name="connsiteY3024" fmla="*/ 476792 h 741414"/>
              <a:gd name="connsiteX3025" fmla="*/ 271573 w 633232"/>
              <a:gd name="connsiteY3025" fmla="*/ 475612 h 741414"/>
              <a:gd name="connsiteX3026" fmla="*/ 270262 w 633232"/>
              <a:gd name="connsiteY3026" fmla="*/ 476005 h 741414"/>
              <a:gd name="connsiteX3027" fmla="*/ 268033 w 633232"/>
              <a:gd name="connsiteY3027" fmla="*/ 475350 h 741414"/>
              <a:gd name="connsiteX3028" fmla="*/ 266328 w 633232"/>
              <a:gd name="connsiteY3028" fmla="*/ 476792 h 741414"/>
              <a:gd name="connsiteX3029" fmla="*/ 266328 w 633232"/>
              <a:gd name="connsiteY3029" fmla="*/ 476399 h 741414"/>
              <a:gd name="connsiteX3030" fmla="*/ 265279 w 633232"/>
              <a:gd name="connsiteY3030" fmla="*/ 477054 h 741414"/>
              <a:gd name="connsiteX3031" fmla="*/ 264885 w 633232"/>
              <a:gd name="connsiteY3031" fmla="*/ 476792 h 741414"/>
              <a:gd name="connsiteX3032" fmla="*/ 264230 w 633232"/>
              <a:gd name="connsiteY3032" fmla="*/ 475612 h 741414"/>
              <a:gd name="connsiteX3033" fmla="*/ 263574 w 633232"/>
              <a:gd name="connsiteY3033" fmla="*/ 476792 h 741414"/>
              <a:gd name="connsiteX3034" fmla="*/ 262394 w 633232"/>
              <a:gd name="connsiteY3034" fmla="*/ 476792 h 741414"/>
              <a:gd name="connsiteX3035" fmla="*/ 262132 w 633232"/>
              <a:gd name="connsiteY3035" fmla="*/ 476005 h 741414"/>
              <a:gd name="connsiteX3036" fmla="*/ 257411 w 633232"/>
              <a:gd name="connsiteY3036" fmla="*/ 473514 h 741414"/>
              <a:gd name="connsiteX3037" fmla="*/ 256493 w 633232"/>
              <a:gd name="connsiteY3037" fmla="*/ 471809 h 741414"/>
              <a:gd name="connsiteX3038" fmla="*/ 256100 w 633232"/>
              <a:gd name="connsiteY3038" fmla="*/ 471416 h 741414"/>
              <a:gd name="connsiteX3039" fmla="*/ 254133 w 633232"/>
              <a:gd name="connsiteY3039" fmla="*/ 471416 h 741414"/>
              <a:gd name="connsiteX3040" fmla="*/ 252428 w 633232"/>
              <a:gd name="connsiteY3040" fmla="*/ 470629 h 741414"/>
              <a:gd name="connsiteX3041" fmla="*/ 250723 w 633232"/>
              <a:gd name="connsiteY3041" fmla="*/ 471153 h 741414"/>
              <a:gd name="connsiteX3042" fmla="*/ 250330 w 633232"/>
              <a:gd name="connsiteY3042" fmla="*/ 469973 h 741414"/>
              <a:gd name="connsiteX3043" fmla="*/ 247576 w 633232"/>
              <a:gd name="connsiteY3043" fmla="*/ 470367 h 741414"/>
              <a:gd name="connsiteX3044" fmla="*/ 247052 w 633232"/>
              <a:gd name="connsiteY3044" fmla="*/ 469711 h 741414"/>
              <a:gd name="connsiteX3045" fmla="*/ 245740 w 633232"/>
              <a:gd name="connsiteY3045" fmla="*/ 470367 h 741414"/>
              <a:gd name="connsiteX3046" fmla="*/ 245347 w 633232"/>
              <a:gd name="connsiteY3046" fmla="*/ 469973 h 741414"/>
              <a:gd name="connsiteX3047" fmla="*/ 244691 w 633232"/>
              <a:gd name="connsiteY3047" fmla="*/ 469973 h 741414"/>
              <a:gd name="connsiteX3048" fmla="*/ 243249 w 633232"/>
              <a:gd name="connsiteY3048" fmla="*/ 468924 h 741414"/>
              <a:gd name="connsiteX3049" fmla="*/ 242200 w 633232"/>
              <a:gd name="connsiteY3049" fmla="*/ 471153 h 741414"/>
              <a:gd name="connsiteX3050" fmla="*/ 240495 w 633232"/>
              <a:gd name="connsiteY3050" fmla="*/ 472596 h 741414"/>
              <a:gd name="connsiteX3051" fmla="*/ 239971 w 633232"/>
              <a:gd name="connsiteY3051" fmla="*/ 474300 h 741414"/>
              <a:gd name="connsiteX3052" fmla="*/ 239315 w 633232"/>
              <a:gd name="connsiteY3052" fmla="*/ 475350 h 741414"/>
              <a:gd name="connsiteX3053" fmla="*/ 238659 w 633232"/>
              <a:gd name="connsiteY3053" fmla="*/ 476399 h 741414"/>
              <a:gd name="connsiteX3054" fmla="*/ 237872 w 633232"/>
              <a:gd name="connsiteY3054" fmla="*/ 477054 h 741414"/>
              <a:gd name="connsiteX3055" fmla="*/ 237872 w 633232"/>
              <a:gd name="connsiteY3055" fmla="*/ 476005 h 741414"/>
              <a:gd name="connsiteX3056" fmla="*/ 237872 w 633232"/>
              <a:gd name="connsiteY3056" fmla="*/ 475350 h 741414"/>
              <a:gd name="connsiteX3057" fmla="*/ 238659 w 633232"/>
              <a:gd name="connsiteY3057" fmla="*/ 473907 h 741414"/>
              <a:gd name="connsiteX3058" fmla="*/ 236561 w 633232"/>
              <a:gd name="connsiteY3058" fmla="*/ 472071 h 741414"/>
              <a:gd name="connsiteX3059" fmla="*/ 233676 w 633232"/>
              <a:gd name="connsiteY3059" fmla="*/ 471416 h 741414"/>
              <a:gd name="connsiteX3060" fmla="*/ 231578 w 633232"/>
              <a:gd name="connsiteY3060" fmla="*/ 471809 h 741414"/>
              <a:gd name="connsiteX3061" fmla="*/ 229087 w 633232"/>
              <a:gd name="connsiteY3061" fmla="*/ 473514 h 741414"/>
              <a:gd name="connsiteX3062" fmla="*/ 227251 w 633232"/>
              <a:gd name="connsiteY3062" fmla="*/ 473514 h 741414"/>
              <a:gd name="connsiteX3063" fmla="*/ 226333 w 633232"/>
              <a:gd name="connsiteY3063" fmla="*/ 474694 h 741414"/>
              <a:gd name="connsiteX3064" fmla="*/ 225153 w 633232"/>
              <a:gd name="connsiteY3064" fmla="*/ 476399 h 741414"/>
              <a:gd name="connsiteX3065" fmla="*/ 225415 w 633232"/>
              <a:gd name="connsiteY3065" fmla="*/ 477448 h 741414"/>
              <a:gd name="connsiteX3066" fmla="*/ 224759 w 633232"/>
              <a:gd name="connsiteY3066" fmla="*/ 478234 h 741414"/>
              <a:gd name="connsiteX3067" fmla="*/ 224104 w 633232"/>
              <a:gd name="connsiteY3067" fmla="*/ 478234 h 741414"/>
              <a:gd name="connsiteX3068" fmla="*/ 224104 w 633232"/>
              <a:gd name="connsiteY3068" fmla="*/ 479152 h 741414"/>
              <a:gd name="connsiteX3069" fmla="*/ 224759 w 633232"/>
              <a:gd name="connsiteY3069" fmla="*/ 480333 h 741414"/>
              <a:gd name="connsiteX3070" fmla="*/ 224104 w 633232"/>
              <a:gd name="connsiteY3070" fmla="*/ 481382 h 741414"/>
              <a:gd name="connsiteX3071" fmla="*/ 224497 w 633232"/>
              <a:gd name="connsiteY3071" fmla="*/ 482431 h 741414"/>
              <a:gd name="connsiteX3072" fmla="*/ 225153 w 633232"/>
              <a:gd name="connsiteY3072" fmla="*/ 482693 h 741414"/>
              <a:gd name="connsiteX3073" fmla="*/ 225415 w 633232"/>
              <a:gd name="connsiteY3073" fmla="*/ 483480 h 741414"/>
              <a:gd name="connsiteX3074" fmla="*/ 224497 w 633232"/>
              <a:gd name="connsiteY3074" fmla="*/ 484791 h 741414"/>
              <a:gd name="connsiteX3075" fmla="*/ 223710 w 633232"/>
              <a:gd name="connsiteY3075" fmla="*/ 485578 h 741414"/>
              <a:gd name="connsiteX3076" fmla="*/ 223055 w 633232"/>
              <a:gd name="connsiteY3076" fmla="*/ 485315 h 741414"/>
              <a:gd name="connsiteX3077" fmla="*/ 222006 w 633232"/>
              <a:gd name="connsiteY3077" fmla="*/ 485315 h 741414"/>
              <a:gd name="connsiteX3078" fmla="*/ 218334 w 633232"/>
              <a:gd name="connsiteY3078" fmla="*/ 484135 h 741414"/>
              <a:gd name="connsiteX3079" fmla="*/ 217023 w 633232"/>
              <a:gd name="connsiteY3079" fmla="*/ 485315 h 741414"/>
              <a:gd name="connsiteX3080" fmla="*/ 214531 w 633232"/>
              <a:gd name="connsiteY3080" fmla="*/ 485971 h 741414"/>
              <a:gd name="connsiteX3081" fmla="*/ 213220 w 633232"/>
              <a:gd name="connsiteY3081" fmla="*/ 486758 h 741414"/>
              <a:gd name="connsiteX3082" fmla="*/ 212695 w 633232"/>
              <a:gd name="connsiteY3082" fmla="*/ 488463 h 741414"/>
              <a:gd name="connsiteX3083" fmla="*/ 210597 w 633232"/>
              <a:gd name="connsiteY3083" fmla="*/ 490954 h 741414"/>
              <a:gd name="connsiteX3084" fmla="*/ 206139 w 633232"/>
              <a:gd name="connsiteY3084" fmla="*/ 491610 h 741414"/>
              <a:gd name="connsiteX3085" fmla="*/ 203516 w 633232"/>
              <a:gd name="connsiteY3085" fmla="*/ 492659 h 741414"/>
              <a:gd name="connsiteX3086" fmla="*/ 199058 w 633232"/>
              <a:gd name="connsiteY3086" fmla="*/ 492397 h 741414"/>
              <a:gd name="connsiteX3087" fmla="*/ 197615 w 633232"/>
              <a:gd name="connsiteY3087" fmla="*/ 493839 h 741414"/>
              <a:gd name="connsiteX3088" fmla="*/ 196435 w 633232"/>
              <a:gd name="connsiteY3088" fmla="*/ 495413 h 741414"/>
              <a:gd name="connsiteX3089" fmla="*/ 195386 w 633232"/>
              <a:gd name="connsiteY3089" fmla="*/ 495806 h 741414"/>
              <a:gd name="connsiteX3090" fmla="*/ 195386 w 633232"/>
              <a:gd name="connsiteY3090" fmla="*/ 506034 h 741414"/>
              <a:gd name="connsiteX3091" fmla="*/ 194993 w 633232"/>
              <a:gd name="connsiteY3091" fmla="*/ 506034 h 741414"/>
              <a:gd name="connsiteX3092" fmla="*/ 190403 w 633232"/>
              <a:gd name="connsiteY3092" fmla="*/ 507870 h 741414"/>
              <a:gd name="connsiteX3093" fmla="*/ 189354 w 633232"/>
              <a:gd name="connsiteY3093" fmla="*/ 509575 h 741414"/>
              <a:gd name="connsiteX3094" fmla="*/ 188961 w 633232"/>
              <a:gd name="connsiteY3094" fmla="*/ 509575 h 741414"/>
              <a:gd name="connsiteX3095" fmla="*/ 187912 w 633232"/>
              <a:gd name="connsiteY3095" fmla="*/ 511017 h 741414"/>
              <a:gd name="connsiteX3096" fmla="*/ 186863 w 633232"/>
              <a:gd name="connsiteY3096" fmla="*/ 511017 h 741414"/>
              <a:gd name="connsiteX3097" fmla="*/ 186863 w 633232"/>
              <a:gd name="connsiteY3097" fmla="*/ 510755 h 741414"/>
              <a:gd name="connsiteX3098" fmla="*/ 184371 w 633232"/>
              <a:gd name="connsiteY3098" fmla="*/ 509575 h 741414"/>
              <a:gd name="connsiteX3099" fmla="*/ 180962 w 633232"/>
              <a:gd name="connsiteY3099" fmla="*/ 511017 h 741414"/>
              <a:gd name="connsiteX3100" fmla="*/ 179781 w 633232"/>
              <a:gd name="connsiteY3100" fmla="*/ 512197 h 741414"/>
              <a:gd name="connsiteX3101" fmla="*/ 179519 w 633232"/>
              <a:gd name="connsiteY3101" fmla="*/ 512460 h 741414"/>
              <a:gd name="connsiteX3102" fmla="*/ 177552 w 633232"/>
              <a:gd name="connsiteY3102" fmla="*/ 513902 h 741414"/>
              <a:gd name="connsiteX3103" fmla="*/ 176897 w 633232"/>
              <a:gd name="connsiteY3103" fmla="*/ 513902 h 741414"/>
              <a:gd name="connsiteX3104" fmla="*/ 177290 w 633232"/>
              <a:gd name="connsiteY3104" fmla="*/ 514558 h 741414"/>
              <a:gd name="connsiteX3105" fmla="*/ 173356 w 633232"/>
              <a:gd name="connsiteY3105" fmla="*/ 517049 h 741414"/>
              <a:gd name="connsiteX3106" fmla="*/ 173881 w 633232"/>
              <a:gd name="connsiteY3106" fmla="*/ 518098 h 741414"/>
              <a:gd name="connsiteX3107" fmla="*/ 173881 w 633232"/>
              <a:gd name="connsiteY3107" fmla="*/ 518754 h 741414"/>
              <a:gd name="connsiteX3108" fmla="*/ 173094 w 633232"/>
              <a:gd name="connsiteY3108" fmla="*/ 518754 h 741414"/>
              <a:gd name="connsiteX3109" fmla="*/ 170996 w 633232"/>
              <a:gd name="connsiteY3109" fmla="*/ 520196 h 741414"/>
              <a:gd name="connsiteX3110" fmla="*/ 170996 w 633232"/>
              <a:gd name="connsiteY3110" fmla="*/ 520983 h 741414"/>
              <a:gd name="connsiteX3111" fmla="*/ 170209 w 633232"/>
              <a:gd name="connsiteY3111" fmla="*/ 521639 h 741414"/>
              <a:gd name="connsiteX3112" fmla="*/ 170209 w 633232"/>
              <a:gd name="connsiteY3112" fmla="*/ 522426 h 741414"/>
              <a:gd name="connsiteX3113" fmla="*/ 170209 w 633232"/>
              <a:gd name="connsiteY3113" fmla="*/ 522688 h 741414"/>
              <a:gd name="connsiteX3114" fmla="*/ 170209 w 633232"/>
              <a:gd name="connsiteY3114" fmla="*/ 524130 h 741414"/>
              <a:gd name="connsiteX3115" fmla="*/ 169160 w 633232"/>
              <a:gd name="connsiteY3115" fmla="*/ 524655 h 741414"/>
              <a:gd name="connsiteX3116" fmla="*/ 168110 w 633232"/>
              <a:gd name="connsiteY3116" fmla="*/ 524917 h 741414"/>
              <a:gd name="connsiteX3117" fmla="*/ 167716 w 633232"/>
              <a:gd name="connsiteY3117" fmla="*/ 526097 h 741414"/>
              <a:gd name="connsiteX3118" fmla="*/ 168110 w 633232"/>
              <a:gd name="connsiteY3118" fmla="*/ 526753 h 741414"/>
              <a:gd name="connsiteX3119" fmla="*/ 168503 w 633232"/>
              <a:gd name="connsiteY3119" fmla="*/ 529113 h 741414"/>
              <a:gd name="connsiteX3120" fmla="*/ 167454 w 633232"/>
              <a:gd name="connsiteY3120" fmla="*/ 529507 h 741414"/>
              <a:gd name="connsiteX3121" fmla="*/ 166405 w 633232"/>
              <a:gd name="connsiteY3121" fmla="*/ 529113 h 741414"/>
              <a:gd name="connsiteX3122" fmla="*/ 165225 w 633232"/>
              <a:gd name="connsiteY3122" fmla="*/ 528458 h 741414"/>
              <a:gd name="connsiteX3123" fmla="*/ 164438 w 633232"/>
              <a:gd name="connsiteY3123" fmla="*/ 528851 h 741414"/>
              <a:gd name="connsiteX3124" fmla="*/ 163782 w 633232"/>
              <a:gd name="connsiteY3124" fmla="*/ 529769 h 741414"/>
              <a:gd name="connsiteX3125" fmla="*/ 162340 w 633232"/>
              <a:gd name="connsiteY3125" fmla="*/ 530556 h 741414"/>
              <a:gd name="connsiteX3126" fmla="*/ 162078 w 633232"/>
              <a:gd name="connsiteY3126" fmla="*/ 531736 h 741414"/>
              <a:gd name="connsiteX3127" fmla="*/ 161422 w 633232"/>
              <a:gd name="connsiteY3127" fmla="*/ 531998 h 741414"/>
              <a:gd name="connsiteX3128" fmla="*/ 160242 w 633232"/>
              <a:gd name="connsiteY3128" fmla="*/ 531736 h 741414"/>
              <a:gd name="connsiteX3129" fmla="*/ 158144 w 633232"/>
              <a:gd name="connsiteY3129" fmla="*/ 532392 h 741414"/>
              <a:gd name="connsiteX3130" fmla="*/ 156701 w 633232"/>
              <a:gd name="connsiteY3130" fmla="*/ 532654 h 741414"/>
              <a:gd name="connsiteX3131" fmla="*/ 156439 w 633232"/>
              <a:gd name="connsiteY3131" fmla="*/ 533440 h 741414"/>
              <a:gd name="connsiteX3132" fmla="*/ 157095 w 633232"/>
              <a:gd name="connsiteY3132" fmla="*/ 534490 h 741414"/>
              <a:gd name="connsiteX3133" fmla="*/ 155652 w 633232"/>
              <a:gd name="connsiteY3133" fmla="*/ 535539 h 741414"/>
              <a:gd name="connsiteX3134" fmla="*/ 156046 w 633232"/>
              <a:gd name="connsiteY3134" fmla="*/ 536194 h 741414"/>
              <a:gd name="connsiteX3135" fmla="*/ 156046 w 633232"/>
              <a:gd name="connsiteY3135" fmla="*/ 538817 h 741414"/>
              <a:gd name="connsiteX3136" fmla="*/ 159324 w 633232"/>
              <a:gd name="connsiteY3136" fmla="*/ 541833 h 741414"/>
              <a:gd name="connsiteX3137" fmla="*/ 159586 w 633232"/>
              <a:gd name="connsiteY3137" fmla="*/ 542620 h 741414"/>
              <a:gd name="connsiteX3138" fmla="*/ 160242 w 633232"/>
              <a:gd name="connsiteY3138" fmla="*/ 543275 h 741414"/>
              <a:gd name="connsiteX3139" fmla="*/ 160242 w 633232"/>
              <a:gd name="connsiteY3139" fmla="*/ 545111 h 741414"/>
              <a:gd name="connsiteX3140" fmla="*/ 159980 w 633232"/>
              <a:gd name="connsiteY3140" fmla="*/ 546816 h 741414"/>
              <a:gd name="connsiteX3141" fmla="*/ 159980 w 633232"/>
              <a:gd name="connsiteY3141" fmla="*/ 548914 h 741414"/>
              <a:gd name="connsiteX3142" fmla="*/ 159324 w 633232"/>
              <a:gd name="connsiteY3142" fmla="*/ 548914 h 741414"/>
              <a:gd name="connsiteX3143" fmla="*/ 157357 w 633232"/>
              <a:gd name="connsiteY3143" fmla="*/ 550750 h 741414"/>
              <a:gd name="connsiteX3144" fmla="*/ 156701 w 633232"/>
              <a:gd name="connsiteY3144" fmla="*/ 551012 h 741414"/>
              <a:gd name="connsiteX3145" fmla="*/ 156701 w 633232"/>
              <a:gd name="connsiteY3145" fmla="*/ 550356 h 741414"/>
              <a:gd name="connsiteX3146" fmla="*/ 154997 w 633232"/>
              <a:gd name="connsiteY3146" fmla="*/ 551012 h 741414"/>
              <a:gd name="connsiteX3147" fmla="*/ 154341 w 633232"/>
              <a:gd name="connsiteY3147" fmla="*/ 552192 h 741414"/>
              <a:gd name="connsiteX3148" fmla="*/ 153554 w 633232"/>
              <a:gd name="connsiteY3148" fmla="*/ 552979 h 741414"/>
              <a:gd name="connsiteX3149" fmla="*/ 152505 w 633232"/>
              <a:gd name="connsiteY3149" fmla="*/ 552979 h 741414"/>
              <a:gd name="connsiteX3150" fmla="*/ 151718 w 633232"/>
              <a:gd name="connsiteY3150" fmla="*/ 551537 h 741414"/>
              <a:gd name="connsiteX3151" fmla="*/ 150014 w 633232"/>
              <a:gd name="connsiteY3151" fmla="*/ 550094 h 741414"/>
              <a:gd name="connsiteX3152" fmla="*/ 149620 w 633232"/>
              <a:gd name="connsiteY3152" fmla="*/ 550094 h 741414"/>
              <a:gd name="connsiteX3153" fmla="*/ 147522 w 633232"/>
              <a:gd name="connsiteY3153" fmla="*/ 550750 h 741414"/>
              <a:gd name="connsiteX3154" fmla="*/ 144375 w 633232"/>
              <a:gd name="connsiteY3154" fmla="*/ 549307 h 741414"/>
              <a:gd name="connsiteX3155" fmla="*/ 143195 w 633232"/>
              <a:gd name="connsiteY3155" fmla="*/ 550094 h 741414"/>
              <a:gd name="connsiteX3156" fmla="*/ 142933 w 633232"/>
              <a:gd name="connsiteY3156" fmla="*/ 549570 h 741414"/>
              <a:gd name="connsiteX3157" fmla="*/ 142933 w 633232"/>
              <a:gd name="connsiteY3157" fmla="*/ 548258 h 741414"/>
              <a:gd name="connsiteX3158" fmla="*/ 140441 w 633232"/>
              <a:gd name="connsiteY3158" fmla="*/ 548652 h 741414"/>
              <a:gd name="connsiteX3159" fmla="*/ 140179 w 633232"/>
              <a:gd name="connsiteY3159" fmla="*/ 547996 h 741414"/>
              <a:gd name="connsiteX3160" fmla="*/ 140179 w 633232"/>
              <a:gd name="connsiteY3160" fmla="*/ 546554 h 741414"/>
              <a:gd name="connsiteX3161" fmla="*/ 137556 w 633232"/>
              <a:gd name="connsiteY3161" fmla="*/ 544456 h 741414"/>
              <a:gd name="connsiteX3162" fmla="*/ 135720 w 633232"/>
              <a:gd name="connsiteY3162" fmla="*/ 543669 h 741414"/>
              <a:gd name="connsiteX3163" fmla="*/ 135065 w 633232"/>
              <a:gd name="connsiteY3163" fmla="*/ 543275 h 741414"/>
              <a:gd name="connsiteX3164" fmla="*/ 131918 w 633232"/>
              <a:gd name="connsiteY3164" fmla="*/ 542226 h 741414"/>
              <a:gd name="connsiteX3165" fmla="*/ 131262 w 633232"/>
              <a:gd name="connsiteY3165" fmla="*/ 542620 h 741414"/>
              <a:gd name="connsiteX3166" fmla="*/ 131262 w 633232"/>
              <a:gd name="connsiteY3166" fmla="*/ 543275 h 741414"/>
              <a:gd name="connsiteX3167" fmla="*/ 130475 w 633232"/>
              <a:gd name="connsiteY3167" fmla="*/ 543275 h 741414"/>
              <a:gd name="connsiteX3168" fmla="*/ 128377 w 633232"/>
              <a:gd name="connsiteY3168" fmla="*/ 543013 h 741414"/>
              <a:gd name="connsiteX3169" fmla="*/ 127721 w 633232"/>
              <a:gd name="connsiteY3169" fmla="*/ 543013 h 741414"/>
              <a:gd name="connsiteX3170" fmla="*/ 127721 w 633232"/>
              <a:gd name="connsiteY3170" fmla="*/ 543275 h 741414"/>
              <a:gd name="connsiteX3171" fmla="*/ 125623 w 633232"/>
              <a:gd name="connsiteY3171" fmla="*/ 543669 h 741414"/>
              <a:gd name="connsiteX3172" fmla="*/ 124181 w 633232"/>
              <a:gd name="connsiteY3172" fmla="*/ 544456 h 741414"/>
              <a:gd name="connsiteX3173" fmla="*/ 122345 w 633232"/>
              <a:gd name="connsiteY3173" fmla="*/ 544718 h 741414"/>
              <a:gd name="connsiteX3174" fmla="*/ 119854 w 633232"/>
              <a:gd name="connsiteY3174" fmla="*/ 545898 h 741414"/>
              <a:gd name="connsiteX3175" fmla="*/ 118805 w 633232"/>
              <a:gd name="connsiteY3175" fmla="*/ 546160 h 741414"/>
              <a:gd name="connsiteX3176" fmla="*/ 118805 w 633232"/>
              <a:gd name="connsiteY3176" fmla="*/ 548258 h 741414"/>
              <a:gd name="connsiteX3177" fmla="*/ 119198 w 633232"/>
              <a:gd name="connsiteY3177" fmla="*/ 548914 h 741414"/>
              <a:gd name="connsiteX3178" fmla="*/ 118805 w 633232"/>
              <a:gd name="connsiteY3178" fmla="*/ 551537 h 741414"/>
              <a:gd name="connsiteX3179" fmla="*/ 117362 w 633232"/>
              <a:gd name="connsiteY3179" fmla="*/ 550750 h 741414"/>
              <a:gd name="connsiteX3180" fmla="*/ 116313 w 633232"/>
              <a:gd name="connsiteY3180" fmla="*/ 550356 h 741414"/>
              <a:gd name="connsiteX3181" fmla="*/ 115657 w 633232"/>
              <a:gd name="connsiteY3181" fmla="*/ 550094 h 741414"/>
              <a:gd name="connsiteX3182" fmla="*/ 113166 w 633232"/>
              <a:gd name="connsiteY3182" fmla="*/ 550356 h 741414"/>
              <a:gd name="connsiteX3183" fmla="*/ 112379 w 633232"/>
              <a:gd name="connsiteY3183" fmla="*/ 551799 h 741414"/>
              <a:gd name="connsiteX3184" fmla="*/ 111461 w 633232"/>
              <a:gd name="connsiteY3184" fmla="*/ 552192 h 741414"/>
              <a:gd name="connsiteX3185" fmla="*/ 110674 w 633232"/>
              <a:gd name="connsiteY3185" fmla="*/ 552979 h 741414"/>
              <a:gd name="connsiteX3186" fmla="*/ 110019 w 633232"/>
              <a:gd name="connsiteY3186" fmla="*/ 553635 h 741414"/>
              <a:gd name="connsiteX3187" fmla="*/ 109363 w 633232"/>
              <a:gd name="connsiteY3187" fmla="*/ 553635 h 741414"/>
              <a:gd name="connsiteX3188" fmla="*/ 108839 w 633232"/>
              <a:gd name="connsiteY3188" fmla="*/ 552192 h 741414"/>
              <a:gd name="connsiteX3189" fmla="*/ 108183 w 633232"/>
              <a:gd name="connsiteY3189" fmla="*/ 551012 h 741414"/>
              <a:gd name="connsiteX3190" fmla="*/ 106085 w 633232"/>
              <a:gd name="connsiteY3190" fmla="*/ 550094 h 741414"/>
              <a:gd name="connsiteX3191" fmla="*/ 104905 w 633232"/>
              <a:gd name="connsiteY3191" fmla="*/ 548652 h 741414"/>
              <a:gd name="connsiteX3192" fmla="*/ 101758 w 633232"/>
              <a:gd name="connsiteY3192" fmla="*/ 550356 h 741414"/>
              <a:gd name="connsiteX3193" fmla="*/ 99004 w 633232"/>
              <a:gd name="connsiteY3193" fmla="*/ 553241 h 741414"/>
              <a:gd name="connsiteX3194" fmla="*/ 97824 w 633232"/>
              <a:gd name="connsiteY3194" fmla="*/ 553897 h 741414"/>
              <a:gd name="connsiteX3195" fmla="*/ 96906 w 633232"/>
              <a:gd name="connsiteY3195" fmla="*/ 556388 h 741414"/>
              <a:gd name="connsiteX3196" fmla="*/ 96381 w 633232"/>
              <a:gd name="connsiteY3196" fmla="*/ 556388 h 741414"/>
              <a:gd name="connsiteX3197" fmla="*/ 96381 w 633232"/>
              <a:gd name="connsiteY3197" fmla="*/ 556651 h 741414"/>
              <a:gd name="connsiteX3198" fmla="*/ 94677 w 633232"/>
              <a:gd name="connsiteY3198" fmla="*/ 557175 h 741414"/>
              <a:gd name="connsiteX3199" fmla="*/ 92841 w 633232"/>
              <a:gd name="connsiteY3199" fmla="*/ 557175 h 741414"/>
              <a:gd name="connsiteX3200" fmla="*/ 92578 w 633232"/>
              <a:gd name="connsiteY3200" fmla="*/ 557437 h 741414"/>
              <a:gd name="connsiteX3201" fmla="*/ 92185 w 633232"/>
              <a:gd name="connsiteY3201" fmla="*/ 557175 h 741414"/>
              <a:gd name="connsiteX3202" fmla="*/ 91529 w 633232"/>
              <a:gd name="connsiteY3202" fmla="*/ 556651 h 741414"/>
              <a:gd name="connsiteX3203" fmla="*/ 90743 w 633232"/>
              <a:gd name="connsiteY3203" fmla="*/ 557437 h 741414"/>
              <a:gd name="connsiteX3204" fmla="*/ 89300 w 633232"/>
              <a:gd name="connsiteY3204" fmla="*/ 555733 h 741414"/>
              <a:gd name="connsiteX3205" fmla="*/ 88382 w 633232"/>
              <a:gd name="connsiteY3205" fmla="*/ 555733 h 741414"/>
              <a:gd name="connsiteX3206" fmla="*/ 87595 w 633232"/>
              <a:gd name="connsiteY3206" fmla="*/ 555339 h 741414"/>
              <a:gd name="connsiteX3207" fmla="*/ 86546 w 633232"/>
              <a:gd name="connsiteY3207" fmla="*/ 553897 h 741414"/>
              <a:gd name="connsiteX3208" fmla="*/ 85497 w 633232"/>
              <a:gd name="connsiteY3208" fmla="*/ 553241 h 741414"/>
              <a:gd name="connsiteX3209" fmla="*/ 83399 w 633232"/>
              <a:gd name="connsiteY3209" fmla="*/ 555733 h 741414"/>
              <a:gd name="connsiteX3210" fmla="*/ 82219 w 633232"/>
              <a:gd name="connsiteY3210" fmla="*/ 555995 h 741414"/>
              <a:gd name="connsiteX3211" fmla="*/ 81301 w 633232"/>
              <a:gd name="connsiteY3211" fmla="*/ 555733 h 741414"/>
              <a:gd name="connsiteX3212" fmla="*/ 80777 w 633232"/>
              <a:gd name="connsiteY3212" fmla="*/ 555995 h 741414"/>
              <a:gd name="connsiteX3213" fmla="*/ 80777 w 633232"/>
              <a:gd name="connsiteY3213" fmla="*/ 556388 h 741414"/>
              <a:gd name="connsiteX3214" fmla="*/ 81563 w 633232"/>
              <a:gd name="connsiteY3214" fmla="*/ 556651 h 741414"/>
              <a:gd name="connsiteX3215" fmla="*/ 82744 w 633232"/>
              <a:gd name="connsiteY3215" fmla="*/ 556651 h 741414"/>
              <a:gd name="connsiteX3216" fmla="*/ 83006 w 633232"/>
              <a:gd name="connsiteY3216" fmla="*/ 557175 h 741414"/>
              <a:gd name="connsiteX3217" fmla="*/ 83006 w 633232"/>
              <a:gd name="connsiteY3217" fmla="*/ 558093 h 741414"/>
              <a:gd name="connsiteX3218" fmla="*/ 81563 w 633232"/>
              <a:gd name="connsiteY3218" fmla="*/ 558093 h 741414"/>
              <a:gd name="connsiteX3219" fmla="*/ 80777 w 633232"/>
              <a:gd name="connsiteY3219" fmla="*/ 557175 h 741414"/>
              <a:gd name="connsiteX3220" fmla="*/ 79859 w 633232"/>
              <a:gd name="connsiteY3220" fmla="*/ 555995 h 741414"/>
              <a:gd name="connsiteX3221" fmla="*/ 79465 w 633232"/>
              <a:gd name="connsiteY3221" fmla="*/ 553897 h 741414"/>
              <a:gd name="connsiteX3222" fmla="*/ 78416 w 633232"/>
              <a:gd name="connsiteY3222" fmla="*/ 554553 h 741414"/>
              <a:gd name="connsiteX3223" fmla="*/ 76843 w 633232"/>
              <a:gd name="connsiteY3223" fmla="*/ 553897 h 741414"/>
              <a:gd name="connsiteX3224" fmla="*/ 76843 w 633232"/>
              <a:gd name="connsiteY3224" fmla="*/ 552455 h 741414"/>
              <a:gd name="connsiteX3225" fmla="*/ 76187 w 633232"/>
              <a:gd name="connsiteY3225" fmla="*/ 552455 h 741414"/>
              <a:gd name="connsiteX3226" fmla="*/ 75400 w 633232"/>
              <a:gd name="connsiteY3226" fmla="*/ 551537 h 741414"/>
              <a:gd name="connsiteX3227" fmla="*/ 73696 w 633232"/>
              <a:gd name="connsiteY3227" fmla="*/ 550356 h 741414"/>
              <a:gd name="connsiteX3228" fmla="*/ 73302 w 633232"/>
              <a:gd name="connsiteY3228" fmla="*/ 550750 h 741414"/>
              <a:gd name="connsiteX3229" fmla="*/ 71597 w 633232"/>
              <a:gd name="connsiteY3229" fmla="*/ 550750 h 741414"/>
              <a:gd name="connsiteX3230" fmla="*/ 70286 w 633232"/>
              <a:gd name="connsiteY3230" fmla="*/ 548652 h 741414"/>
              <a:gd name="connsiteX3231" fmla="*/ 70286 w 633232"/>
              <a:gd name="connsiteY3231" fmla="*/ 546816 h 741414"/>
              <a:gd name="connsiteX3232" fmla="*/ 63205 w 633232"/>
              <a:gd name="connsiteY3232" fmla="*/ 543931 h 741414"/>
              <a:gd name="connsiteX3233" fmla="*/ 61238 w 633232"/>
              <a:gd name="connsiteY3233" fmla="*/ 545373 h 741414"/>
              <a:gd name="connsiteX3234" fmla="*/ 62025 w 633232"/>
              <a:gd name="connsiteY3234" fmla="*/ 546816 h 741414"/>
              <a:gd name="connsiteX3235" fmla="*/ 60976 w 633232"/>
              <a:gd name="connsiteY3235" fmla="*/ 548652 h 741414"/>
              <a:gd name="connsiteX3236" fmla="*/ 59665 w 633232"/>
              <a:gd name="connsiteY3236" fmla="*/ 548258 h 741414"/>
              <a:gd name="connsiteX3237" fmla="*/ 59665 w 633232"/>
              <a:gd name="connsiteY3237" fmla="*/ 549307 h 741414"/>
              <a:gd name="connsiteX3238" fmla="*/ 59927 w 633232"/>
              <a:gd name="connsiteY3238" fmla="*/ 550356 h 741414"/>
              <a:gd name="connsiteX3239" fmla="*/ 58484 w 633232"/>
              <a:gd name="connsiteY3239" fmla="*/ 551537 h 741414"/>
              <a:gd name="connsiteX3240" fmla="*/ 58484 w 633232"/>
              <a:gd name="connsiteY3240" fmla="*/ 552455 h 741414"/>
              <a:gd name="connsiteX3241" fmla="*/ 57829 w 633232"/>
              <a:gd name="connsiteY3241" fmla="*/ 552979 h 741414"/>
              <a:gd name="connsiteX3242" fmla="*/ 57566 w 633232"/>
              <a:gd name="connsiteY3242" fmla="*/ 554553 h 741414"/>
              <a:gd name="connsiteX3243" fmla="*/ 54157 w 633232"/>
              <a:gd name="connsiteY3243" fmla="*/ 554553 h 741414"/>
              <a:gd name="connsiteX3244" fmla="*/ 53895 w 633232"/>
              <a:gd name="connsiteY3244" fmla="*/ 556651 h 741414"/>
              <a:gd name="connsiteX3245" fmla="*/ 54157 w 633232"/>
              <a:gd name="connsiteY3245" fmla="*/ 557831 h 741414"/>
              <a:gd name="connsiteX3246" fmla="*/ 53239 w 633232"/>
              <a:gd name="connsiteY3246" fmla="*/ 560716 h 741414"/>
              <a:gd name="connsiteX3247" fmla="*/ 51797 w 633232"/>
              <a:gd name="connsiteY3247" fmla="*/ 560978 h 741414"/>
              <a:gd name="connsiteX3248" fmla="*/ 51797 w 633232"/>
              <a:gd name="connsiteY3248" fmla="*/ 560716 h 741414"/>
              <a:gd name="connsiteX3249" fmla="*/ 50485 w 633232"/>
              <a:gd name="connsiteY3249" fmla="*/ 559929 h 741414"/>
              <a:gd name="connsiteX3250" fmla="*/ 41568 w 633232"/>
              <a:gd name="connsiteY3250" fmla="*/ 559536 h 741414"/>
              <a:gd name="connsiteX3251" fmla="*/ 40782 w 633232"/>
              <a:gd name="connsiteY3251" fmla="*/ 558093 h 741414"/>
              <a:gd name="connsiteX3252" fmla="*/ 41044 w 633232"/>
              <a:gd name="connsiteY3252" fmla="*/ 557831 h 741414"/>
              <a:gd name="connsiteX3253" fmla="*/ 41568 w 633232"/>
              <a:gd name="connsiteY3253" fmla="*/ 557437 h 741414"/>
              <a:gd name="connsiteX3254" fmla="*/ 41568 w 633232"/>
              <a:gd name="connsiteY3254" fmla="*/ 556651 h 741414"/>
              <a:gd name="connsiteX3255" fmla="*/ 42224 w 633232"/>
              <a:gd name="connsiteY3255" fmla="*/ 556388 h 741414"/>
              <a:gd name="connsiteX3256" fmla="*/ 41044 w 633232"/>
              <a:gd name="connsiteY3256" fmla="*/ 553897 h 741414"/>
              <a:gd name="connsiteX3257" fmla="*/ 41044 w 633232"/>
              <a:gd name="connsiteY3257" fmla="*/ 553635 h 741414"/>
              <a:gd name="connsiteX3258" fmla="*/ 40388 w 633232"/>
              <a:gd name="connsiteY3258" fmla="*/ 552455 h 741414"/>
              <a:gd name="connsiteX3259" fmla="*/ 39733 w 633232"/>
              <a:gd name="connsiteY3259" fmla="*/ 550750 h 741414"/>
              <a:gd name="connsiteX3260" fmla="*/ 38946 w 633232"/>
              <a:gd name="connsiteY3260" fmla="*/ 550356 h 741414"/>
              <a:gd name="connsiteX3261" fmla="*/ 37241 w 633232"/>
              <a:gd name="connsiteY3261" fmla="*/ 547996 h 741414"/>
              <a:gd name="connsiteX3262" fmla="*/ 35143 w 633232"/>
              <a:gd name="connsiteY3262" fmla="*/ 546816 h 741414"/>
              <a:gd name="connsiteX3263" fmla="*/ 33701 w 633232"/>
              <a:gd name="connsiteY3263" fmla="*/ 545898 h 741414"/>
              <a:gd name="connsiteX3264" fmla="*/ 33701 w 633232"/>
              <a:gd name="connsiteY3264" fmla="*/ 543931 h 741414"/>
              <a:gd name="connsiteX3265" fmla="*/ 35405 w 633232"/>
              <a:gd name="connsiteY3265" fmla="*/ 543013 h 741414"/>
              <a:gd name="connsiteX3266" fmla="*/ 37241 w 633232"/>
              <a:gd name="connsiteY3266" fmla="*/ 543275 h 741414"/>
              <a:gd name="connsiteX3267" fmla="*/ 36848 w 633232"/>
              <a:gd name="connsiteY3267" fmla="*/ 542226 h 741414"/>
              <a:gd name="connsiteX3268" fmla="*/ 33045 w 633232"/>
              <a:gd name="connsiteY3268" fmla="*/ 542226 h 741414"/>
              <a:gd name="connsiteX3269" fmla="*/ 31209 w 633232"/>
              <a:gd name="connsiteY3269" fmla="*/ 541833 h 741414"/>
              <a:gd name="connsiteX3270" fmla="*/ 30160 w 633232"/>
              <a:gd name="connsiteY3270" fmla="*/ 542226 h 741414"/>
              <a:gd name="connsiteX3271" fmla="*/ 26620 w 633232"/>
              <a:gd name="connsiteY3271" fmla="*/ 541571 h 741414"/>
              <a:gd name="connsiteX3272" fmla="*/ 26620 w 633232"/>
              <a:gd name="connsiteY3272" fmla="*/ 538030 h 741414"/>
              <a:gd name="connsiteX3273" fmla="*/ 25177 w 633232"/>
              <a:gd name="connsiteY3273" fmla="*/ 535539 h 741414"/>
              <a:gd name="connsiteX3274" fmla="*/ 24784 w 633232"/>
              <a:gd name="connsiteY3274" fmla="*/ 533834 h 741414"/>
              <a:gd name="connsiteX3275" fmla="*/ 23472 w 633232"/>
              <a:gd name="connsiteY3275" fmla="*/ 532392 h 741414"/>
              <a:gd name="connsiteX3276" fmla="*/ 25570 w 633232"/>
              <a:gd name="connsiteY3276" fmla="*/ 527015 h 741414"/>
              <a:gd name="connsiteX3277" fmla="*/ 25177 w 633232"/>
              <a:gd name="connsiteY3277" fmla="*/ 526097 h 741414"/>
              <a:gd name="connsiteX3278" fmla="*/ 25570 w 633232"/>
              <a:gd name="connsiteY3278" fmla="*/ 525310 h 741414"/>
              <a:gd name="connsiteX3279" fmla="*/ 26226 w 633232"/>
              <a:gd name="connsiteY3279" fmla="*/ 524917 h 741414"/>
              <a:gd name="connsiteX3280" fmla="*/ 26882 w 633232"/>
              <a:gd name="connsiteY3280" fmla="*/ 523868 h 741414"/>
              <a:gd name="connsiteX3281" fmla="*/ 27406 w 633232"/>
              <a:gd name="connsiteY3281" fmla="*/ 524917 h 741414"/>
              <a:gd name="connsiteX3282" fmla="*/ 28324 w 633232"/>
              <a:gd name="connsiteY3282" fmla="*/ 524917 h 741414"/>
              <a:gd name="connsiteX3283" fmla="*/ 29111 w 633232"/>
              <a:gd name="connsiteY3283" fmla="*/ 524917 h 741414"/>
              <a:gd name="connsiteX3284" fmla="*/ 29767 w 633232"/>
              <a:gd name="connsiteY3284" fmla="*/ 524917 h 741414"/>
              <a:gd name="connsiteX3285" fmla="*/ 30554 w 633232"/>
              <a:gd name="connsiteY3285" fmla="*/ 526097 h 741414"/>
              <a:gd name="connsiteX3286" fmla="*/ 34487 w 633232"/>
              <a:gd name="connsiteY3286" fmla="*/ 525310 h 741414"/>
              <a:gd name="connsiteX3287" fmla="*/ 35930 w 633232"/>
              <a:gd name="connsiteY3287" fmla="*/ 525310 h 741414"/>
              <a:gd name="connsiteX3288" fmla="*/ 36848 w 633232"/>
              <a:gd name="connsiteY3288" fmla="*/ 525310 h 741414"/>
              <a:gd name="connsiteX3289" fmla="*/ 40388 w 633232"/>
              <a:gd name="connsiteY3289" fmla="*/ 526359 h 741414"/>
              <a:gd name="connsiteX3290" fmla="*/ 43011 w 633232"/>
              <a:gd name="connsiteY3290" fmla="*/ 524130 h 741414"/>
              <a:gd name="connsiteX3291" fmla="*/ 43273 w 633232"/>
              <a:gd name="connsiteY3291" fmla="*/ 523212 h 741414"/>
              <a:gd name="connsiteX3292" fmla="*/ 43667 w 633232"/>
              <a:gd name="connsiteY3292" fmla="*/ 521376 h 741414"/>
              <a:gd name="connsiteX3293" fmla="*/ 43929 w 633232"/>
              <a:gd name="connsiteY3293" fmla="*/ 520721 h 741414"/>
              <a:gd name="connsiteX3294" fmla="*/ 44716 w 633232"/>
              <a:gd name="connsiteY3294" fmla="*/ 519934 h 741414"/>
              <a:gd name="connsiteX3295" fmla="*/ 46027 w 633232"/>
              <a:gd name="connsiteY3295" fmla="*/ 519934 h 741414"/>
              <a:gd name="connsiteX3296" fmla="*/ 46420 w 633232"/>
              <a:gd name="connsiteY3296" fmla="*/ 519541 h 741414"/>
              <a:gd name="connsiteX3297" fmla="*/ 48650 w 633232"/>
              <a:gd name="connsiteY3297" fmla="*/ 519278 h 741414"/>
              <a:gd name="connsiteX3298" fmla="*/ 50748 w 633232"/>
              <a:gd name="connsiteY3298" fmla="*/ 517311 h 741414"/>
              <a:gd name="connsiteX3299" fmla="*/ 52190 w 633232"/>
              <a:gd name="connsiteY3299" fmla="*/ 514295 h 741414"/>
              <a:gd name="connsiteX3300" fmla="*/ 50748 w 633232"/>
              <a:gd name="connsiteY3300" fmla="*/ 512853 h 741414"/>
              <a:gd name="connsiteX3301" fmla="*/ 51403 w 633232"/>
              <a:gd name="connsiteY3301" fmla="*/ 512197 h 741414"/>
              <a:gd name="connsiteX3302" fmla="*/ 54682 w 633232"/>
              <a:gd name="connsiteY3302" fmla="*/ 512197 h 741414"/>
              <a:gd name="connsiteX3303" fmla="*/ 54944 w 633232"/>
              <a:gd name="connsiteY3303" fmla="*/ 511411 h 741414"/>
              <a:gd name="connsiteX3304" fmla="*/ 57566 w 633232"/>
              <a:gd name="connsiteY3304" fmla="*/ 512197 h 741414"/>
              <a:gd name="connsiteX3305" fmla="*/ 57566 w 633232"/>
              <a:gd name="connsiteY3305" fmla="*/ 511673 h 741414"/>
              <a:gd name="connsiteX3306" fmla="*/ 58878 w 633232"/>
              <a:gd name="connsiteY3306" fmla="*/ 512197 h 741414"/>
              <a:gd name="connsiteX3307" fmla="*/ 58878 w 633232"/>
              <a:gd name="connsiteY3307" fmla="*/ 511673 h 741414"/>
              <a:gd name="connsiteX3308" fmla="*/ 62418 w 633232"/>
              <a:gd name="connsiteY3308" fmla="*/ 510755 h 741414"/>
              <a:gd name="connsiteX3309" fmla="*/ 63205 w 633232"/>
              <a:gd name="connsiteY3309" fmla="*/ 509968 h 741414"/>
              <a:gd name="connsiteX3310" fmla="*/ 62681 w 633232"/>
              <a:gd name="connsiteY3310" fmla="*/ 506821 h 741414"/>
              <a:gd name="connsiteX3311" fmla="*/ 62681 w 633232"/>
              <a:gd name="connsiteY3311" fmla="*/ 506034 h 741414"/>
              <a:gd name="connsiteX3312" fmla="*/ 63861 w 633232"/>
              <a:gd name="connsiteY3312" fmla="*/ 505116 h 741414"/>
              <a:gd name="connsiteX3313" fmla="*/ 63467 w 633232"/>
              <a:gd name="connsiteY3313" fmla="*/ 503936 h 741414"/>
              <a:gd name="connsiteX3314" fmla="*/ 63861 w 633232"/>
              <a:gd name="connsiteY3314" fmla="*/ 503936 h 741414"/>
              <a:gd name="connsiteX3315" fmla="*/ 63467 w 633232"/>
              <a:gd name="connsiteY3315" fmla="*/ 503281 h 741414"/>
              <a:gd name="connsiteX3316" fmla="*/ 63467 w 633232"/>
              <a:gd name="connsiteY3316" fmla="*/ 502887 h 741414"/>
              <a:gd name="connsiteX3317" fmla="*/ 63467 w 633232"/>
              <a:gd name="connsiteY3317" fmla="*/ 501576 h 741414"/>
              <a:gd name="connsiteX3318" fmla="*/ 62681 w 633232"/>
              <a:gd name="connsiteY3318" fmla="*/ 501838 h 741414"/>
              <a:gd name="connsiteX3319" fmla="*/ 62418 w 633232"/>
              <a:gd name="connsiteY3319" fmla="*/ 501576 h 741414"/>
              <a:gd name="connsiteX3320" fmla="*/ 62681 w 633232"/>
              <a:gd name="connsiteY3320" fmla="*/ 500789 h 741414"/>
              <a:gd name="connsiteX3321" fmla="*/ 61763 w 633232"/>
              <a:gd name="connsiteY3321" fmla="*/ 498691 h 741414"/>
              <a:gd name="connsiteX3322" fmla="*/ 62418 w 633232"/>
              <a:gd name="connsiteY3322" fmla="*/ 497511 h 741414"/>
              <a:gd name="connsiteX3323" fmla="*/ 62418 w 633232"/>
              <a:gd name="connsiteY3323" fmla="*/ 496593 h 741414"/>
              <a:gd name="connsiteX3324" fmla="*/ 60976 w 633232"/>
              <a:gd name="connsiteY3324" fmla="*/ 496199 h 741414"/>
              <a:gd name="connsiteX3325" fmla="*/ 60583 w 633232"/>
              <a:gd name="connsiteY3325" fmla="*/ 495413 h 741414"/>
              <a:gd name="connsiteX3326" fmla="*/ 61238 w 633232"/>
              <a:gd name="connsiteY3326" fmla="*/ 495150 h 741414"/>
              <a:gd name="connsiteX3327" fmla="*/ 60976 w 633232"/>
              <a:gd name="connsiteY3327" fmla="*/ 493314 h 741414"/>
              <a:gd name="connsiteX3328" fmla="*/ 58878 w 633232"/>
              <a:gd name="connsiteY3328" fmla="*/ 493839 h 741414"/>
              <a:gd name="connsiteX3329" fmla="*/ 57829 w 633232"/>
              <a:gd name="connsiteY3329" fmla="*/ 493314 h 741414"/>
              <a:gd name="connsiteX3330" fmla="*/ 58222 w 633232"/>
              <a:gd name="connsiteY3330" fmla="*/ 487676 h 741414"/>
              <a:gd name="connsiteX3331" fmla="*/ 59140 w 633232"/>
              <a:gd name="connsiteY3331" fmla="*/ 485971 h 741414"/>
              <a:gd name="connsiteX3332" fmla="*/ 59665 w 633232"/>
              <a:gd name="connsiteY3332" fmla="*/ 483873 h 741414"/>
              <a:gd name="connsiteX3333" fmla="*/ 59140 w 633232"/>
              <a:gd name="connsiteY3333" fmla="*/ 483873 h 741414"/>
              <a:gd name="connsiteX3334" fmla="*/ 59665 w 633232"/>
              <a:gd name="connsiteY3334" fmla="*/ 482037 h 741414"/>
              <a:gd name="connsiteX3335" fmla="*/ 59665 w 633232"/>
              <a:gd name="connsiteY3335" fmla="*/ 481775 h 741414"/>
              <a:gd name="connsiteX3336" fmla="*/ 60320 w 633232"/>
              <a:gd name="connsiteY3336" fmla="*/ 481775 h 741414"/>
              <a:gd name="connsiteX3337" fmla="*/ 59665 w 633232"/>
              <a:gd name="connsiteY3337" fmla="*/ 481382 h 741414"/>
              <a:gd name="connsiteX3338" fmla="*/ 59665 w 633232"/>
              <a:gd name="connsiteY3338" fmla="*/ 480988 h 741414"/>
              <a:gd name="connsiteX3339" fmla="*/ 58878 w 633232"/>
              <a:gd name="connsiteY3339" fmla="*/ 480988 h 741414"/>
              <a:gd name="connsiteX3340" fmla="*/ 59140 w 633232"/>
              <a:gd name="connsiteY3340" fmla="*/ 480333 h 741414"/>
              <a:gd name="connsiteX3341" fmla="*/ 58484 w 633232"/>
              <a:gd name="connsiteY3341" fmla="*/ 479939 h 741414"/>
              <a:gd name="connsiteX3342" fmla="*/ 58222 w 633232"/>
              <a:gd name="connsiteY3342" fmla="*/ 479152 h 741414"/>
              <a:gd name="connsiteX3343" fmla="*/ 58878 w 633232"/>
              <a:gd name="connsiteY3343" fmla="*/ 478497 h 741414"/>
              <a:gd name="connsiteX3344" fmla="*/ 58484 w 633232"/>
              <a:gd name="connsiteY3344" fmla="*/ 478234 h 741414"/>
              <a:gd name="connsiteX3345" fmla="*/ 58484 w 633232"/>
              <a:gd name="connsiteY3345" fmla="*/ 477448 h 741414"/>
              <a:gd name="connsiteX3346" fmla="*/ 58484 w 633232"/>
              <a:gd name="connsiteY3346" fmla="*/ 477054 h 741414"/>
              <a:gd name="connsiteX3347" fmla="*/ 57829 w 633232"/>
              <a:gd name="connsiteY3347" fmla="*/ 476005 h 741414"/>
              <a:gd name="connsiteX3348" fmla="*/ 58222 w 633232"/>
              <a:gd name="connsiteY3348" fmla="*/ 475350 h 741414"/>
              <a:gd name="connsiteX3349" fmla="*/ 57566 w 633232"/>
              <a:gd name="connsiteY3349" fmla="*/ 476005 h 741414"/>
              <a:gd name="connsiteX3350" fmla="*/ 56386 w 633232"/>
              <a:gd name="connsiteY3350" fmla="*/ 476005 h 741414"/>
              <a:gd name="connsiteX3351" fmla="*/ 55599 w 633232"/>
              <a:gd name="connsiteY3351" fmla="*/ 475612 h 741414"/>
              <a:gd name="connsiteX3352" fmla="*/ 55599 w 633232"/>
              <a:gd name="connsiteY3352" fmla="*/ 474694 h 741414"/>
              <a:gd name="connsiteX3353" fmla="*/ 56124 w 633232"/>
              <a:gd name="connsiteY3353" fmla="*/ 473907 h 741414"/>
              <a:gd name="connsiteX3354" fmla="*/ 56386 w 633232"/>
              <a:gd name="connsiteY3354" fmla="*/ 472596 h 741414"/>
              <a:gd name="connsiteX3355" fmla="*/ 55599 w 633232"/>
              <a:gd name="connsiteY3355" fmla="*/ 472071 h 741414"/>
              <a:gd name="connsiteX3356" fmla="*/ 56124 w 633232"/>
              <a:gd name="connsiteY3356" fmla="*/ 471809 h 741414"/>
              <a:gd name="connsiteX3357" fmla="*/ 54944 w 633232"/>
              <a:gd name="connsiteY3357" fmla="*/ 471153 h 741414"/>
              <a:gd name="connsiteX3358" fmla="*/ 56780 w 633232"/>
              <a:gd name="connsiteY3358" fmla="*/ 469711 h 741414"/>
              <a:gd name="connsiteX3359" fmla="*/ 57042 w 633232"/>
              <a:gd name="connsiteY3359" fmla="*/ 468531 h 741414"/>
              <a:gd name="connsiteX3360" fmla="*/ 56386 w 633232"/>
              <a:gd name="connsiteY3360" fmla="*/ 467482 h 741414"/>
              <a:gd name="connsiteX3361" fmla="*/ 56124 w 633232"/>
              <a:gd name="connsiteY3361" fmla="*/ 464990 h 741414"/>
              <a:gd name="connsiteX3362" fmla="*/ 54944 w 633232"/>
              <a:gd name="connsiteY3362" fmla="*/ 464597 h 741414"/>
              <a:gd name="connsiteX3363" fmla="*/ 54157 w 633232"/>
              <a:gd name="connsiteY3363" fmla="*/ 464990 h 741414"/>
              <a:gd name="connsiteX3364" fmla="*/ 52584 w 633232"/>
              <a:gd name="connsiteY3364" fmla="*/ 464990 h 741414"/>
              <a:gd name="connsiteX3365" fmla="*/ 51797 w 633232"/>
              <a:gd name="connsiteY3365" fmla="*/ 463941 h 741414"/>
              <a:gd name="connsiteX3366" fmla="*/ 50748 w 633232"/>
              <a:gd name="connsiteY3366" fmla="*/ 463548 h 741414"/>
              <a:gd name="connsiteX3367" fmla="*/ 50485 w 633232"/>
              <a:gd name="connsiteY3367" fmla="*/ 462892 h 741414"/>
              <a:gd name="connsiteX3368" fmla="*/ 51403 w 633232"/>
              <a:gd name="connsiteY3368" fmla="*/ 460401 h 741414"/>
              <a:gd name="connsiteX3369" fmla="*/ 52584 w 633232"/>
              <a:gd name="connsiteY3369" fmla="*/ 459352 h 741414"/>
              <a:gd name="connsiteX3370" fmla="*/ 54944 w 633232"/>
              <a:gd name="connsiteY3370" fmla="*/ 457909 h 741414"/>
              <a:gd name="connsiteX3371" fmla="*/ 55599 w 633232"/>
              <a:gd name="connsiteY3371" fmla="*/ 456598 h 741414"/>
              <a:gd name="connsiteX3372" fmla="*/ 56124 w 633232"/>
              <a:gd name="connsiteY3372" fmla="*/ 455418 h 741414"/>
              <a:gd name="connsiteX3373" fmla="*/ 54944 w 633232"/>
              <a:gd name="connsiteY3373" fmla="*/ 453713 h 741414"/>
              <a:gd name="connsiteX3374" fmla="*/ 54157 w 633232"/>
              <a:gd name="connsiteY3374" fmla="*/ 453057 h 741414"/>
              <a:gd name="connsiteX3375" fmla="*/ 53895 w 633232"/>
              <a:gd name="connsiteY3375" fmla="*/ 451877 h 741414"/>
              <a:gd name="connsiteX3376" fmla="*/ 53895 w 633232"/>
              <a:gd name="connsiteY3376" fmla="*/ 451222 h 741414"/>
              <a:gd name="connsiteX3377" fmla="*/ 53239 w 633232"/>
              <a:gd name="connsiteY3377" fmla="*/ 451222 h 741414"/>
              <a:gd name="connsiteX3378" fmla="*/ 53239 w 633232"/>
              <a:gd name="connsiteY3378" fmla="*/ 450172 h 741414"/>
              <a:gd name="connsiteX3379" fmla="*/ 52584 w 633232"/>
              <a:gd name="connsiteY3379" fmla="*/ 449779 h 741414"/>
              <a:gd name="connsiteX3380" fmla="*/ 52190 w 633232"/>
              <a:gd name="connsiteY3380" fmla="*/ 447681 h 741414"/>
              <a:gd name="connsiteX3381" fmla="*/ 52190 w 633232"/>
              <a:gd name="connsiteY3381" fmla="*/ 445976 h 741414"/>
              <a:gd name="connsiteX3382" fmla="*/ 52190 w 633232"/>
              <a:gd name="connsiteY3382" fmla="*/ 444140 h 741414"/>
              <a:gd name="connsiteX3383" fmla="*/ 51797 w 633232"/>
              <a:gd name="connsiteY3383" fmla="*/ 443091 h 741414"/>
              <a:gd name="connsiteX3384" fmla="*/ 51797 w 633232"/>
              <a:gd name="connsiteY3384" fmla="*/ 442042 h 741414"/>
              <a:gd name="connsiteX3385" fmla="*/ 50748 w 633232"/>
              <a:gd name="connsiteY3385" fmla="*/ 440338 h 741414"/>
              <a:gd name="connsiteX3386" fmla="*/ 51141 w 633232"/>
              <a:gd name="connsiteY3386" fmla="*/ 439551 h 741414"/>
              <a:gd name="connsiteX3387" fmla="*/ 49699 w 633232"/>
              <a:gd name="connsiteY3387" fmla="*/ 436273 h 741414"/>
              <a:gd name="connsiteX3388" fmla="*/ 49043 w 633232"/>
              <a:gd name="connsiteY3388" fmla="*/ 435355 h 741414"/>
              <a:gd name="connsiteX3389" fmla="*/ 46420 w 633232"/>
              <a:gd name="connsiteY3389" fmla="*/ 434174 h 741414"/>
              <a:gd name="connsiteX3390" fmla="*/ 45371 w 633232"/>
              <a:gd name="connsiteY3390" fmla="*/ 434174 h 741414"/>
              <a:gd name="connsiteX3391" fmla="*/ 45765 w 633232"/>
              <a:gd name="connsiteY3391" fmla="*/ 431290 h 741414"/>
              <a:gd name="connsiteX3392" fmla="*/ 45371 w 633232"/>
              <a:gd name="connsiteY3392" fmla="*/ 431290 h 741414"/>
              <a:gd name="connsiteX3393" fmla="*/ 43667 w 633232"/>
              <a:gd name="connsiteY3393" fmla="*/ 432470 h 741414"/>
              <a:gd name="connsiteX3394" fmla="*/ 43667 w 633232"/>
              <a:gd name="connsiteY3394" fmla="*/ 431814 h 741414"/>
              <a:gd name="connsiteX3395" fmla="*/ 43273 w 633232"/>
              <a:gd name="connsiteY3395" fmla="*/ 430372 h 741414"/>
              <a:gd name="connsiteX3396" fmla="*/ 41831 w 633232"/>
              <a:gd name="connsiteY3396" fmla="*/ 428536 h 741414"/>
              <a:gd name="connsiteX3397" fmla="*/ 42224 w 633232"/>
              <a:gd name="connsiteY3397" fmla="*/ 427618 h 741414"/>
              <a:gd name="connsiteX3398" fmla="*/ 43929 w 633232"/>
              <a:gd name="connsiteY3398" fmla="*/ 426438 h 741414"/>
              <a:gd name="connsiteX3399" fmla="*/ 43929 w 633232"/>
              <a:gd name="connsiteY3399" fmla="*/ 425389 h 741414"/>
              <a:gd name="connsiteX3400" fmla="*/ 45765 w 633232"/>
              <a:gd name="connsiteY3400" fmla="*/ 425389 h 741414"/>
              <a:gd name="connsiteX3401" fmla="*/ 46683 w 633232"/>
              <a:gd name="connsiteY3401" fmla="*/ 424995 h 741414"/>
              <a:gd name="connsiteX3402" fmla="*/ 47469 w 633232"/>
              <a:gd name="connsiteY3402" fmla="*/ 423946 h 741414"/>
              <a:gd name="connsiteX3403" fmla="*/ 50092 w 633232"/>
              <a:gd name="connsiteY3403" fmla="*/ 423946 h 741414"/>
              <a:gd name="connsiteX3404" fmla="*/ 50092 w 633232"/>
              <a:gd name="connsiteY3404" fmla="*/ 422897 h 741414"/>
              <a:gd name="connsiteX3405" fmla="*/ 53239 w 633232"/>
              <a:gd name="connsiteY3405" fmla="*/ 422241 h 741414"/>
              <a:gd name="connsiteX3406" fmla="*/ 53501 w 633232"/>
              <a:gd name="connsiteY3406" fmla="*/ 420799 h 741414"/>
              <a:gd name="connsiteX3407" fmla="*/ 54682 w 633232"/>
              <a:gd name="connsiteY3407" fmla="*/ 420537 h 741414"/>
              <a:gd name="connsiteX3408" fmla="*/ 54944 w 633232"/>
              <a:gd name="connsiteY3408" fmla="*/ 419750 h 741414"/>
              <a:gd name="connsiteX3409" fmla="*/ 54157 w 633232"/>
              <a:gd name="connsiteY3409" fmla="*/ 417259 h 741414"/>
              <a:gd name="connsiteX3410" fmla="*/ 54157 w 633232"/>
              <a:gd name="connsiteY3410" fmla="*/ 416210 h 741414"/>
              <a:gd name="connsiteX3411" fmla="*/ 54944 w 633232"/>
              <a:gd name="connsiteY3411" fmla="*/ 415161 h 741414"/>
              <a:gd name="connsiteX3412" fmla="*/ 56386 w 633232"/>
              <a:gd name="connsiteY3412" fmla="*/ 415161 h 741414"/>
              <a:gd name="connsiteX3413" fmla="*/ 58222 w 633232"/>
              <a:gd name="connsiteY3413" fmla="*/ 412931 h 741414"/>
              <a:gd name="connsiteX3414" fmla="*/ 58484 w 633232"/>
              <a:gd name="connsiteY3414" fmla="*/ 410440 h 741414"/>
              <a:gd name="connsiteX3415" fmla="*/ 57829 w 633232"/>
              <a:gd name="connsiteY3415" fmla="*/ 409391 h 741414"/>
              <a:gd name="connsiteX3416" fmla="*/ 55599 w 633232"/>
              <a:gd name="connsiteY3416" fmla="*/ 410440 h 741414"/>
              <a:gd name="connsiteX3417" fmla="*/ 51797 w 633232"/>
              <a:gd name="connsiteY3417" fmla="*/ 405457 h 741414"/>
              <a:gd name="connsiteX3418" fmla="*/ 50748 w 633232"/>
              <a:gd name="connsiteY3418" fmla="*/ 405457 h 741414"/>
              <a:gd name="connsiteX3419" fmla="*/ 49699 w 633232"/>
              <a:gd name="connsiteY3419" fmla="*/ 404801 h 741414"/>
              <a:gd name="connsiteX3420" fmla="*/ 50092 w 633232"/>
              <a:gd name="connsiteY3420" fmla="*/ 404014 h 741414"/>
              <a:gd name="connsiteX3421" fmla="*/ 47863 w 633232"/>
              <a:gd name="connsiteY3421" fmla="*/ 404408 h 741414"/>
              <a:gd name="connsiteX3422" fmla="*/ 46420 w 633232"/>
              <a:gd name="connsiteY3422" fmla="*/ 404014 h 741414"/>
              <a:gd name="connsiteX3423" fmla="*/ 46420 w 633232"/>
              <a:gd name="connsiteY3423" fmla="*/ 403096 h 741414"/>
              <a:gd name="connsiteX3424" fmla="*/ 44716 w 633232"/>
              <a:gd name="connsiteY3424" fmla="*/ 404014 h 741414"/>
              <a:gd name="connsiteX3425" fmla="*/ 44322 w 633232"/>
              <a:gd name="connsiteY3425" fmla="*/ 403752 h 741414"/>
              <a:gd name="connsiteX3426" fmla="*/ 43273 w 633232"/>
              <a:gd name="connsiteY3426" fmla="*/ 404014 h 741414"/>
              <a:gd name="connsiteX3427" fmla="*/ 41568 w 633232"/>
              <a:gd name="connsiteY3427" fmla="*/ 403359 h 741414"/>
              <a:gd name="connsiteX3428" fmla="*/ 40388 w 633232"/>
              <a:gd name="connsiteY3428" fmla="*/ 403752 h 741414"/>
              <a:gd name="connsiteX3429" fmla="*/ 38946 w 633232"/>
              <a:gd name="connsiteY3429" fmla="*/ 404408 h 741414"/>
              <a:gd name="connsiteX3430" fmla="*/ 37241 w 633232"/>
              <a:gd name="connsiteY3430" fmla="*/ 404408 h 741414"/>
              <a:gd name="connsiteX3431" fmla="*/ 36586 w 633232"/>
              <a:gd name="connsiteY3431" fmla="*/ 404408 h 741414"/>
              <a:gd name="connsiteX3432" fmla="*/ 35143 w 633232"/>
              <a:gd name="connsiteY3432" fmla="*/ 403359 h 741414"/>
              <a:gd name="connsiteX3433" fmla="*/ 35930 w 633232"/>
              <a:gd name="connsiteY3433" fmla="*/ 401916 h 741414"/>
              <a:gd name="connsiteX3434" fmla="*/ 35143 w 633232"/>
              <a:gd name="connsiteY3434" fmla="*/ 401916 h 741414"/>
              <a:gd name="connsiteX3435" fmla="*/ 33963 w 633232"/>
              <a:gd name="connsiteY3435" fmla="*/ 403096 h 741414"/>
              <a:gd name="connsiteX3436" fmla="*/ 32258 w 633232"/>
              <a:gd name="connsiteY3436" fmla="*/ 400212 h 741414"/>
              <a:gd name="connsiteX3437" fmla="*/ 29504 w 633232"/>
              <a:gd name="connsiteY3437" fmla="*/ 400998 h 741414"/>
              <a:gd name="connsiteX3438" fmla="*/ 28324 w 633232"/>
              <a:gd name="connsiteY3438" fmla="*/ 400212 h 741414"/>
              <a:gd name="connsiteX3439" fmla="*/ 26620 w 633232"/>
              <a:gd name="connsiteY3439" fmla="*/ 400212 h 741414"/>
              <a:gd name="connsiteX3440" fmla="*/ 24522 w 633232"/>
              <a:gd name="connsiteY3440" fmla="*/ 401261 h 741414"/>
              <a:gd name="connsiteX3441" fmla="*/ 22423 w 633232"/>
              <a:gd name="connsiteY3441" fmla="*/ 401261 h 741414"/>
              <a:gd name="connsiteX3442" fmla="*/ 18752 w 633232"/>
              <a:gd name="connsiteY3442" fmla="*/ 400998 h 741414"/>
              <a:gd name="connsiteX3443" fmla="*/ 18752 w 633232"/>
              <a:gd name="connsiteY3443" fmla="*/ 400212 h 741414"/>
              <a:gd name="connsiteX3444" fmla="*/ 18096 w 633232"/>
              <a:gd name="connsiteY3444" fmla="*/ 400212 h 741414"/>
              <a:gd name="connsiteX3445" fmla="*/ 17047 w 633232"/>
              <a:gd name="connsiteY3445" fmla="*/ 400998 h 741414"/>
              <a:gd name="connsiteX3446" fmla="*/ 16391 w 633232"/>
              <a:gd name="connsiteY3446" fmla="*/ 400998 h 741414"/>
              <a:gd name="connsiteX3447" fmla="*/ 15605 w 633232"/>
              <a:gd name="connsiteY3447" fmla="*/ 400998 h 741414"/>
              <a:gd name="connsiteX3448" fmla="*/ 14949 w 633232"/>
              <a:gd name="connsiteY3448" fmla="*/ 400212 h 741414"/>
              <a:gd name="connsiteX3449" fmla="*/ 13769 w 633232"/>
              <a:gd name="connsiteY3449" fmla="*/ 399818 h 741414"/>
              <a:gd name="connsiteX3450" fmla="*/ 13506 w 633232"/>
              <a:gd name="connsiteY3450" fmla="*/ 399031 h 741414"/>
              <a:gd name="connsiteX3451" fmla="*/ 12326 w 633232"/>
              <a:gd name="connsiteY3451" fmla="*/ 398769 h 741414"/>
              <a:gd name="connsiteX3452" fmla="*/ 9573 w 633232"/>
              <a:gd name="connsiteY3452" fmla="*/ 396278 h 741414"/>
              <a:gd name="connsiteX3453" fmla="*/ 7868 w 633232"/>
              <a:gd name="connsiteY3453" fmla="*/ 397458 h 741414"/>
              <a:gd name="connsiteX3454" fmla="*/ 5639 w 633232"/>
              <a:gd name="connsiteY3454" fmla="*/ 394573 h 741414"/>
              <a:gd name="connsiteX3455" fmla="*/ 1705 w 633232"/>
              <a:gd name="connsiteY3455" fmla="*/ 392475 h 741414"/>
              <a:gd name="connsiteX3456" fmla="*/ 1442 w 633232"/>
              <a:gd name="connsiteY3456" fmla="*/ 391688 h 741414"/>
              <a:gd name="connsiteX3457" fmla="*/ 0 w 633232"/>
              <a:gd name="connsiteY3457" fmla="*/ 390639 h 741414"/>
              <a:gd name="connsiteX3458" fmla="*/ 0 w 633232"/>
              <a:gd name="connsiteY3458" fmla="*/ 388934 h 741414"/>
              <a:gd name="connsiteX3459" fmla="*/ 2492 w 633232"/>
              <a:gd name="connsiteY3459" fmla="*/ 386049 h 741414"/>
              <a:gd name="connsiteX3460" fmla="*/ 5245 w 633232"/>
              <a:gd name="connsiteY3460" fmla="*/ 382902 h 741414"/>
              <a:gd name="connsiteX3461" fmla="*/ 6425 w 633232"/>
              <a:gd name="connsiteY3461" fmla="*/ 382509 h 741414"/>
              <a:gd name="connsiteX3462" fmla="*/ 7343 w 633232"/>
              <a:gd name="connsiteY3462" fmla="*/ 381853 h 741414"/>
              <a:gd name="connsiteX3463" fmla="*/ 8130 w 633232"/>
              <a:gd name="connsiteY3463" fmla="*/ 381853 h 741414"/>
              <a:gd name="connsiteX3464" fmla="*/ 8786 w 633232"/>
              <a:gd name="connsiteY3464" fmla="*/ 380411 h 741414"/>
              <a:gd name="connsiteX3465" fmla="*/ 8524 w 633232"/>
              <a:gd name="connsiteY3465" fmla="*/ 378968 h 741414"/>
              <a:gd name="connsiteX3466" fmla="*/ 9573 w 633232"/>
              <a:gd name="connsiteY3466" fmla="*/ 377132 h 741414"/>
              <a:gd name="connsiteX3467" fmla="*/ 10228 w 633232"/>
              <a:gd name="connsiteY3467" fmla="*/ 375821 h 741414"/>
              <a:gd name="connsiteX3468" fmla="*/ 13113 w 633232"/>
              <a:gd name="connsiteY3468" fmla="*/ 374116 h 741414"/>
              <a:gd name="connsiteX3469" fmla="*/ 13769 w 633232"/>
              <a:gd name="connsiteY3469" fmla="*/ 372936 h 741414"/>
              <a:gd name="connsiteX3470" fmla="*/ 14949 w 633232"/>
              <a:gd name="connsiteY3470" fmla="*/ 372150 h 741414"/>
              <a:gd name="connsiteX3471" fmla="*/ 14949 w 633232"/>
              <a:gd name="connsiteY3471" fmla="*/ 371232 h 741414"/>
              <a:gd name="connsiteX3472" fmla="*/ 14424 w 633232"/>
              <a:gd name="connsiteY3472" fmla="*/ 370576 h 741414"/>
              <a:gd name="connsiteX3473" fmla="*/ 14162 w 633232"/>
              <a:gd name="connsiteY3473" fmla="*/ 370182 h 741414"/>
              <a:gd name="connsiteX3474" fmla="*/ 14949 w 633232"/>
              <a:gd name="connsiteY3474" fmla="*/ 369789 h 741414"/>
              <a:gd name="connsiteX3475" fmla="*/ 14949 w 633232"/>
              <a:gd name="connsiteY3475" fmla="*/ 369396 h 741414"/>
              <a:gd name="connsiteX3476" fmla="*/ 15867 w 633232"/>
              <a:gd name="connsiteY3476" fmla="*/ 369396 h 741414"/>
              <a:gd name="connsiteX3477" fmla="*/ 17703 w 633232"/>
              <a:gd name="connsiteY3477" fmla="*/ 369133 h 741414"/>
              <a:gd name="connsiteX3478" fmla="*/ 18490 w 633232"/>
              <a:gd name="connsiteY3478" fmla="*/ 369396 h 741414"/>
              <a:gd name="connsiteX3479" fmla="*/ 20588 w 633232"/>
              <a:gd name="connsiteY3479" fmla="*/ 367298 h 741414"/>
              <a:gd name="connsiteX3480" fmla="*/ 20981 w 633232"/>
              <a:gd name="connsiteY3480" fmla="*/ 364806 h 741414"/>
              <a:gd name="connsiteX3481" fmla="*/ 22686 w 633232"/>
              <a:gd name="connsiteY3481" fmla="*/ 364413 h 741414"/>
              <a:gd name="connsiteX3482" fmla="*/ 23472 w 633232"/>
              <a:gd name="connsiteY3482" fmla="*/ 363757 h 741414"/>
              <a:gd name="connsiteX3483" fmla="*/ 22423 w 633232"/>
              <a:gd name="connsiteY3483" fmla="*/ 363102 h 741414"/>
              <a:gd name="connsiteX3484" fmla="*/ 22686 w 633232"/>
              <a:gd name="connsiteY3484" fmla="*/ 362315 h 741414"/>
              <a:gd name="connsiteX3485" fmla="*/ 22030 w 633232"/>
              <a:gd name="connsiteY3485" fmla="*/ 360872 h 741414"/>
              <a:gd name="connsiteX3486" fmla="*/ 21768 w 633232"/>
              <a:gd name="connsiteY3486" fmla="*/ 360479 h 741414"/>
              <a:gd name="connsiteX3487" fmla="*/ 22030 w 633232"/>
              <a:gd name="connsiteY3487" fmla="*/ 360217 h 741414"/>
              <a:gd name="connsiteX3488" fmla="*/ 21243 w 633232"/>
              <a:gd name="connsiteY3488" fmla="*/ 359430 h 741414"/>
              <a:gd name="connsiteX3489" fmla="*/ 20981 w 633232"/>
              <a:gd name="connsiteY3489" fmla="*/ 358381 h 741414"/>
              <a:gd name="connsiteX3490" fmla="*/ 19801 w 633232"/>
              <a:gd name="connsiteY3490" fmla="*/ 357725 h 741414"/>
              <a:gd name="connsiteX3491" fmla="*/ 19538 w 633232"/>
              <a:gd name="connsiteY3491" fmla="*/ 358118 h 741414"/>
              <a:gd name="connsiteX3492" fmla="*/ 18490 w 633232"/>
              <a:gd name="connsiteY3492" fmla="*/ 356283 h 741414"/>
              <a:gd name="connsiteX3493" fmla="*/ 19145 w 633232"/>
              <a:gd name="connsiteY3493" fmla="*/ 355496 h 741414"/>
              <a:gd name="connsiteX3494" fmla="*/ 18490 w 633232"/>
              <a:gd name="connsiteY3494" fmla="*/ 355234 h 741414"/>
              <a:gd name="connsiteX3495" fmla="*/ 18096 w 633232"/>
              <a:gd name="connsiteY3495" fmla="*/ 354053 h 741414"/>
              <a:gd name="connsiteX3496" fmla="*/ 18752 w 633232"/>
              <a:gd name="connsiteY3496" fmla="*/ 352742 h 741414"/>
              <a:gd name="connsiteX3497" fmla="*/ 17309 w 633232"/>
              <a:gd name="connsiteY3497" fmla="*/ 351693 h 741414"/>
              <a:gd name="connsiteX3498" fmla="*/ 17309 w 633232"/>
              <a:gd name="connsiteY3498" fmla="*/ 350644 h 741414"/>
              <a:gd name="connsiteX3499" fmla="*/ 16654 w 633232"/>
              <a:gd name="connsiteY3499" fmla="*/ 349857 h 741414"/>
              <a:gd name="connsiteX3500" fmla="*/ 15867 w 633232"/>
              <a:gd name="connsiteY3500" fmla="*/ 350251 h 741414"/>
              <a:gd name="connsiteX3501" fmla="*/ 15867 w 633232"/>
              <a:gd name="connsiteY3501" fmla="*/ 351300 h 741414"/>
              <a:gd name="connsiteX3502" fmla="*/ 14949 w 633232"/>
              <a:gd name="connsiteY3502" fmla="*/ 351693 h 741414"/>
              <a:gd name="connsiteX3503" fmla="*/ 14949 w 633232"/>
              <a:gd name="connsiteY3503" fmla="*/ 352742 h 741414"/>
              <a:gd name="connsiteX3504" fmla="*/ 12326 w 633232"/>
              <a:gd name="connsiteY3504" fmla="*/ 354053 h 741414"/>
              <a:gd name="connsiteX3505" fmla="*/ 11408 w 633232"/>
              <a:gd name="connsiteY3505" fmla="*/ 351955 h 741414"/>
              <a:gd name="connsiteX3506" fmla="*/ 13769 w 633232"/>
              <a:gd name="connsiteY3506" fmla="*/ 346972 h 741414"/>
              <a:gd name="connsiteX3507" fmla="*/ 14949 w 633232"/>
              <a:gd name="connsiteY3507" fmla="*/ 346054 h 741414"/>
              <a:gd name="connsiteX3508" fmla="*/ 15211 w 633232"/>
              <a:gd name="connsiteY3508" fmla="*/ 345661 h 741414"/>
              <a:gd name="connsiteX3509" fmla="*/ 17309 w 633232"/>
              <a:gd name="connsiteY3509" fmla="*/ 346317 h 741414"/>
              <a:gd name="connsiteX3510" fmla="*/ 17309 w 633232"/>
              <a:gd name="connsiteY3510" fmla="*/ 344874 h 741414"/>
              <a:gd name="connsiteX3511" fmla="*/ 16654 w 633232"/>
              <a:gd name="connsiteY3511" fmla="*/ 344612 h 741414"/>
              <a:gd name="connsiteX3512" fmla="*/ 17047 w 633232"/>
              <a:gd name="connsiteY3512" fmla="*/ 344219 h 741414"/>
              <a:gd name="connsiteX3513" fmla="*/ 17703 w 633232"/>
              <a:gd name="connsiteY3513" fmla="*/ 344219 h 741414"/>
              <a:gd name="connsiteX3514" fmla="*/ 17703 w 633232"/>
              <a:gd name="connsiteY3514" fmla="*/ 343301 h 741414"/>
              <a:gd name="connsiteX3515" fmla="*/ 18490 w 633232"/>
              <a:gd name="connsiteY3515" fmla="*/ 342514 h 741414"/>
              <a:gd name="connsiteX3516" fmla="*/ 18096 w 633232"/>
              <a:gd name="connsiteY3516" fmla="*/ 342514 h 741414"/>
              <a:gd name="connsiteX3517" fmla="*/ 18490 w 633232"/>
              <a:gd name="connsiteY3517" fmla="*/ 341858 h 741414"/>
              <a:gd name="connsiteX3518" fmla="*/ 19538 w 633232"/>
              <a:gd name="connsiteY3518" fmla="*/ 339236 h 741414"/>
              <a:gd name="connsiteX3519" fmla="*/ 18752 w 633232"/>
              <a:gd name="connsiteY3519" fmla="*/ 338580 h 741414"/>
              <a:gd name="connsiteX3520" fmla="*/ 18096 w 633232"/>
              <a:gd name="connsiteY3520" fmla="*/ 337531 h 741414"/>
              <a:gd name="connsiteX3521" fmla="*/ 17703 w 633232"/>
              <a:gd name="connsiteY3521" fmla="*/ 336875 h 741414"/>
              <a:gd name="connsiteX3522" fmla="*/ 16654 w 633232"/>
              <a:gd name="connsiteY3522" fmla="*/ 335695 h 741414"/>
              <a:gd name="connsiteX3523" fmla="*/ 15605 w 633232"/>
              <a:gd name="connsiteY3523" fmla="*/ 335040 h 741414"/>
              <a:gd name="connsiteX3524" fmla="*/ 12064 w 633232"/>
              <a:gd name="connsiteY3524" fmla="*/ 333990 h 741414"/>
              <a:gd name="connsiteX3525" fmla="*/ 12064 w 633232"/>
              <a:gd name="connsiteY3525" fmla="*/ 332941 h 741414"/>
              <a:gd name="connsiteX3526" fmla="*/ 11408 w 633232"/>
              <a:gd name="connsiteY3526" fmla="*/ 333335 h 741414"/>
              <a:gd name="connsiteX3527" fmla="*/ 11015 w 633232"/>
              <a:gd name="connsiteY3527" fmla="*/ 332548 h 741414"/>
              <a:gd name="connsiteX3528" fmla="*/ 11015 w 633232"/>
              <a:gd name="connsiteY3528" fmla="*/ 331499 h 741414"/>
              <a:gd name="connsiteX3529" fmla="*/ 10622 w 633232"/>
              <a:gd name="connsiteY3529" fmla="*/ 330843 h 741414"/>
              <a:gd name="connsiteX3530" fmla="*/ 10622 w 633232"/>
              <a:gd name="connsiteY3530" fmla="*/ 329794 h 741414"/>
              <a:gd name="connsiteX3531" fmla="*/ 12064 w 633232"/>
              <a:gd name="connsiteY3531" fmla="*/ 327958 h 741414"/>
              <a:gd name="connsiteX3532" fmla="*/ 12064 w 633232"/>
              <a:gd name="connsiteY3532" fmla="*/ 327172 h 741414"/>
              <a:gd name="connsiteX3533" fmla="*/ 13113 w 633232"/>
              <a:gd name="connsiteY3533" fmla="*/ 325860 h 741414"/>
              <a:gd name="connsiteX3534" fmla="*/ 14424 w 633232"/>
              <a:gd name="connsiteY3534" fmla="*/ 325860 h 741414"/>
              <a:gd name="connsiteX3535" fmla="*/ 15211 w 633232"/>
              <a:gd name="connsiteY3535" fmla="*/ 325073 h 741414"/>
              <a:gd name="connsiteX3536" fmla="*/ 15867 w 633232"/>
              <a:gd name="connsiteY3536" fmla="*/ 324418 h 741414"/>
              <a:gd name="connsiteX3537" fmla="*/ 15867 w 633232"/>
              <a:gd name="connsiteY3537" fmla="*/ 323762 h 741414"/>
              <a:gd name="connsiteX3538" fmla="*/ 16391 w 633232"/>
              <a:gd name="connsiteY3538" fmla="*/ 323369 h 741414"/>
              <a:gd name="connsiteX3539" fmla="*/ 17309 w 633232"/>
              <a:gd name="connsiteY3539" fmla="*/ 323369 h 741414"/>
              <a:gd name="connsiteX3540" fmla="*/ 18096 w 633232"/>
              <a:gd name="connsiteY3540" fmla="*/ 323762 h 741414"/>
              <a:gd name="connsiteX3541" fmla="*/ 19801 w 633232"/>
              <a:gd name="connsiteY3541" fmla="*/ 319828 h 741414"/>
              <a:gd name="connsiteX3542" fmla="*/ 20588 w 633232"/>
              <a:gd name="connsiteY3542" fmla="*/ 319435 h 741414"/>
              <a:gd name="connsiteX3543" fmla="*/ 24784 w 633232"/>
              <a:gd name="connsiteY3543" fmla="*/ 320615 h 741414"/>
              <a:gd name="connsiteX3544" fmla="*/ 25570 w 633232"/>
              <a:gd name="connsiteY3544" fmla="*/ 320091 h 741414"/>
              <a:gd name="connsiteX3545" fmla="*/ 26882 w 633232"/>
              <a:gd name="connsiteY3545" fmla="*/ 317074 h 741414"/>
              <a:gd name="connsiteX3546" fmla="*/ 27669 w 633232"/>
              <a:gd name="connsiteY3546" fmla="*/ 316681 h 741414"/>
              <a:gd name="connsiteX3547" fmla="*/ 28324 w 633232"/>
              <a:gd name="connsiteY3547" fmla="*/ 315894 h 741414"/>
              <a:gd name="connsiteX3548" fmla="*/ 31209 w 633232"/>
              <a:gd name="connsiteY3548" fmla="*/ 316419 h 741414"/>
              <a:gd name="connsiteX3549" fmla="*/ 33307 w 633232"/>
              <a:gd name="connsiteY3549" fmla="*/ 317074 h 741414"/>
              <a:gd name="connsiteX3550" fmla="*/ 38290 w 633232"/>
              <a:gd name="connsiteY3550" fmla="*/ 316681 h 741414"/>
              <a:gd name="connsiteX3551" fmla="*/ 40126 w 633232"/>
              <a:gd name="connsiteY3551" fmla="*/ 317074 h 741414"/>
              <a:gd name="connsiteX3552" fmla="*/ 43667 w 633232"/>
              <a:gd name="connsiteY3552" fmla="*/ 317074 h 741414"/>
              <a:gd name="connsiteX3553" fmla="*/ 46420 w 633232"/>
              <a:gd name="connsiteY3553" fmla="*/ 317074 h 741414"/>
              <a:gd name="connsiteX3554" fmla="*/ 48650 w 633232"/>
              <a:gd name="connsiteY3554" fmla="*/ 317730 h 741414"/>
              <a:gd name="connsiteX3555" fmla="*/ 53501 w 633232"/>
              <a:gd name="connsiteY3555" fmla="*/ 318386 h 741414"/>
              <a:gd name="connsiteX3556" fmla="*/ 56124 w 633232"/>
              <a:gd name="connsiteY3556" fmla="*/ 319173 h 741414"/>
              <a:gd name="connsiteX3557" fmla="*/ 58484 w 633232"/>
              <a:gd name="connsiteY3557" fmla="*/ 320091 h 741414"/>
              <a:gd name="connsiteX3558" fmla="*/ 59927 w 633232"/>
              <a:gd name="connsiteY3558" fmla="*/ 320615 h 741414"/>
              <a:gd name="connsiteX3559" fmla="*/ 63861 w 633232"/>
              <a:gd name="connsiteY3559" fmla="*/ 321271 h 741414"/>
              <a:gd name="connsiteX3560" fmla="*/ 67008 w 633232"/>
              <a:gd name="connsiteY3560" fmla="*/ 321271 h 741414"/>
              <a:gd name="connsiteX3561" fmla="*/ 67664 w 633232"/>
              <a:gd name="connsiteY3561" fmla="*/ 320615 h 741414"/>
              <a:gd name="connsiteX3562" fmla="*/ 69106 w 633232"/>
              <a:gd name="connsiteY3562" fmla="*/ 320091 h 741414"/>
              <a:gd name="connsiteX3563" fmla="*/ 69106 w 633232"/>
              <a:gd name="connsiteY3563" fmla="*/ 319435 h 741414"/>
              <a:gd name="connsiteX3564" fmla="*/ 71204 w 633232"/>
              <a:gd name="connsiteY3564" fmla="*/ 317992 h 741414"/>
              <a:gd name="connsiteX3565" fmla="*/ 71991 w 633232"/>
              <a:gd name="connsiteY3565" fmla="*/ 318386 h 741414"/>
              <a:gd name="connsiteX3566" fmla="*/ 72384 w 633232"/>
              <a:gd name="connsiteY3566" fmla="*/ 317730 h 741414"/>
              <a:gd name="connsiteX3567" fmla="*/ 74089 w 633232"/>
              <a:gd name="connsiteY3567" fmla="*/ 315894 h 741414"/>
              <a:gd name="connsiteX3568" fmla="*/ 76187 w 633232"/>
              <a:gd name="connsiteY3568" fmla="*/ 314190 h 741414"/>
              <a:gd name="connsiteX3569" fmla="*/ 77367 w 633232"/>
              <a:gd name="connsiteY3569" fmla="*/ 314190 h 741414"/>
              <a:gd name="connsiteX3570" fmla="*/ 78023 w 633232"/>
              <a:gd name="connsiteY3570" fmla="*/ 313534 h 741414"/>
              <a:gd name="connsiteX3571" fmla="*/ 78679 w 633232"/>
              <a:gd name="connsiteY3571" fmla="*/ 313009 h 741414"/>
              <a:gd name="connsiteX3572" fmla="*/ 79859 w 633232"/>
              <a:gd name="connsiteY3572" fmla="*/ 313534 h 741414"/>
              <a:gd name="connsiteX3573" fmla="*/ 81301 w 633232"/>
              <a:gd name="connsiteY3573" fmla="*/ 313534 h 741414"/>
              <a:gd name="connsiteX3574" fmla="*/ 82219 w 633232"/>
              <a:gd name="connsiteY3574" fmla="*/ 313796 h 741414"/>
              <a:gd name="connsiteX3575" fmla="*/ 83399 w 633232"/>
              <a:gd name="connsiteY3575" fmla="*/ 313534 h 741414"/>
              <a:gd name="connsiteX3576" fmla="*/ 83661 w 633232"/>
              <a:gd name="connsiteY3576" fmla="*/ 313796 h 741414"/>
              <a:gd name="connsiteX3577" fmla="*/ 84842 w 633232"/>
              <a:gd name="connsiteY3577" fmla="*/ 314190 h 741414"/>
              <a:gd name="connsiteX3578" fmla="*/ 85104 w 633232"/>
              <a:gd name="connsiteY3578" fmla="*/ 313796 h 741414"/>
              <a:gd name="connsiteX3579" fmla="*/ 85760 w 633232"/>
              <a:gd name="connsiteY3579" fmla="*/ 313796 h 741414"/>
              <a:gd name="connsiteX3580" fmla="*/ 86546 w 633232"/>
              <a:gd name="connsiteY3580" fmla="*/ 313796 h 741414"/>
              <a:gd name="connsiteX3581" fmla="*/ 86940 w 633232"/>
              <a:gd name="connsiteY3581" fmla="*/ 313009 h 741414"/>
              <a:gd name="connsiteX3582" fmla="*/ 88645 w 633232"/>
              <a:gd name="connsiteY3582" fmla="*/ 313009 h 741414"/>
              <a:gd name="connsiteX3583" fmla="*/ 89038 w 633232"/>
              <a:gd name="connsiteY3583" fmla="*/ 312747 h 741414"/>
              <a:gd name="connsiteX3584" fmla="*/ 89038 w 633232"/>
              <a:gd name="connsiteY3584" fmla="*/ 312354 h 741414"/>
              <a:gd name="connsiteX3585" fmla="*/ 89038 w 633232"/>
              <a:gd name="connsiteY3585" fmla="*/ 312092 h 741414"/>
              <a:gd name="connsiteX3586" fmla="*/ 88645 w 633232"/>
              <a:gd name="connsiteY3586" fmla="*/ 311698 h 741414"/>
              <a:gd name="connsiteX3587" fmla="*/ 89038 w 633232"/>
              <a:gd name="connsiteY3587" fmla="*/ 310649 h 741414"/>
              <a:gd name="connsiteX3588" fmla="*/ 89825 w 633232"/>
              <a:gd name="connsiteY3588" fmla="*/ 310256 h 741414"/>
              <a:gd name="connsiteX3589" fmla="*/ 89825 w 633232"/>
              <a:gd name="connsiteY3589" fmla="*/ 309600 h 741414"/>
              <a:gd name="connsiteX3590" fmla="*/ 89300 w 633232"/>
              <a:gd name="connsiteY3590" fmla="*/ 309338 h 741414"/>
              <a:gd name="connsiteX3591" fmla="*/ 89825 w 633232"/>
              <a:gd name="connsiteY3591" fmla="*/ 308813 h 741414"/>
              <a:gd name="connsiteX3592" fmla="*/ 89825 w 633232"/>
              <a:gd name="connsiteY3592" fmla="*/ 308813 h 741414"/>
              <a:gd name="connsiteX3593" fmla="*/ 89300 w 633232"/>
              <a:gd name="connsiteY3593" fmla="*/ 309338 h 741414"/>
              <a:gd name="connsiteX3594" fmla="*/ 89825 w 633232"/>
              <a:gd name="connsiteY3594" fmla="*/ 309600 h 741414"/>
              <a:gd name="connsiteX3595" fmla="*/ 89825 w 633232"/>
              <a:gd name="connsiteY3595" fmla="*/ 310256 h 741414"/>
              <a:gd name="connsiteX3596" fmla="*/ 89038 w 633232"/>
              <a:gd name="connsiteY3596" fmla="*/ 310649 h 741414"/>
              <a:gd name="connsiteX3597" fmla="*/ 88645 w 633232"/>
              <a:gd name="connsiteY3597" fmla="*/ 309600 h 741414"/>
              <a:gd name="connsiteX3598" fmla="*/ 86940 w 633232"/>
              <a:gd name="connsiteY3598" fmla="*/ 309600 h 741414"/>
              <a:gd name="connsiteX3599" fmla="*/ 86546 w 633232"/>
              <a:gd name="connsiteY3599" fmla="*/ 308551 h 741414"/>
              <a:gd name="connsiteX3600" fmla="*/ 85760 w 633232"/>
              <a:gd name="connsiteY3600" fmla="*/ 308551 h 741414"/>
              <a:gd name="connsiteX3601" fmla="*/ 84842 w 633232"/>
              <a:gd name="connsiteY3601" fmla="*/ 309338 h 741414"/>
              <a:gd name="connsiteX3602" fmla="*/ 83662 w 633232"/>
              <a:gd name="connsiteY3602" fmla="*/ 309338 h 741414"/>
              <a:gd name="connsiteX3603" fmla="*/ 82744 w 633232"/>
              <a:gd name="connsiteY3603" fmla="*/ 309338 h 741414"/>
              <a:gd name="connsiteX3604" fmla="*/ 82744 w 633232"/>
              <a:gd name="connsiteY3604" fmla="*/ 308813 h 741414"/>
              <a:gd name="connsiteX3605" fmla="*/ 82744 w 633232"/>
              <a:gd name="connsiteY3605" fmla="*/ 308158 h 741414"/>
              <a:gd name="connsiteX3606" fmla="*/ 83006 w 633232"/>
              <a:gd name="connsiteY3606" fmla="*/ 307371 h 741414"/>
              <a:gd name="connsiteX3607" fmla="*/ 82744 w 633232"/>
              <a:gd name="connsiteY3607" fmla="*/ 306322 h 741414"/>
              <a:gd name="connsiteX3608" fmla="*/ 82219 w 633232"/>
              <a:gd name="connsiteY3608" fmla="*/ 305273 h 741414"/>
              <a:gd name="connsiteX3609" fmla="*/ 81957 w 633232"/>
              <a:gd name="connsiteY3609" fmla="*/ 304879 h 741414"/>
              <a:gd name="connsiteX3610" fmla="*/ 80514 w 633232"/>
              <a:gd name="connsiteY3610" fmla="*/ 305273 h 741414"/>
              <a:gd name="connsiteX3611" fmla="*/ 80514 w 633232"/>
              <a:gd name="connsiteY3611" fmla="*/ 304617 h 741414"/>
              <a:gd name="connsiteX3612" fmla="*/ 80777 w 633232"/>
              <a:gd name="connsiteY3612" fmla="*/ 303437 h 741414"/>
              <a:gd name="connsiteX3613" fmla="*/ 79072 w 633232"/>
              <a:gd name="connsiteY3613" fmla="*/ 301732 h 741414"/>
              <a:gd name="connsiteX3614" fmla="*/ 79465 w 633232"/>
              <a:gd name="connsiteY3614" fmla="*/ 299634 h 741414"/>
              <a:gd name="connsiteX3615" fmla="*/ 79859 w 633232"/>
              <a:gd name="connsiteY3615" fmla="*/ 299241 h 741414"/>
              <a:gd name="connsiteX3616" fmla="*/ 80121 w 633232"/>
              <a:gd name="connsiteY3616" fmla="*/ 297798 h 741414"/>
              <a:gd name="connsiteX3617" fmla="*/ 81957 w 633232"/>
              <a:gd name="connsiteY3617" fmla="*/ 295700 h 741414"/>
              <a:gd name="connsiteX3618" fmla="*/ 82219 w 633232"/>
              <a:gd name="connsiteY3618" fmla="*/ 295700 h 741414"/>
              <a:gd name="connsiteX3619" fmla="*/ 83006 w 633232"/>
              <a:gd name="connsiteY3619" fmla="*/ 294258 h 741414"/>
              <a:gd name="connsiteX3620" fmla="*/ 85104 w 633232"/>
              <a:gd name="connsiteY3620" fmla="*/ 292553 h 741414"/>
              <a:gd name="connsiteX3621" fmla="*/ 84842 w 633232"/>
              <a:gd name="connsiteY3621" fmla="*/ 291897 h 741414"/>
              <a:gd name="connsiteX3622" fmla="*/ 86153 w 633232"/>
              <a:gd name="connsiteY3622" fmla="*/ 290455 h 741414"/>
              <a:gd name="connsiteX3623" fmla="*/ 86940 w 633232"/>
              <a:gd name="connsiteY3623" fmla="*/ 289012 h 741414"/>
              <a:gd name="connsiteX3624" fmla="*/ 88645 w 633232"/>
              <a:gd name="connsiteY3624" fmla="*/ 289012 h 741414"/>
              <a:gd name="connsiteX3625" fmla="*/ 94939 w 633232"/>
              <a:gd name="connsiteY3625" fmla="*/ 284161 h 741414"/>
              <a:gd name="connsiteX3626" fmla="*/ 95463 w 633232"/>
              <a:gd name="connsiteY3626" fmla="*/ 281931 h 741414"/>
              <a:gd name="connsiteX3627" fmla="*/ 99266 w 633232"/>
              <a:gd name="connsiteY3627" fmla="*/ 279178 h 741414"/>
              <a:gd name="connsiteX3628" fmla="*/ 99266 w 633232"/>
              <a:gd name="connsiteY3628" fmla="*/ 278391 h 741414"/>
              <a:gd name="connsiteX3629" fmla="*/ 99266 w 633232"/>
              <a:gd name="connsiteY3629" fmla="*/ 277342 h 741414"/>
              <a:gd name="connsiteX3630" fmla="*/ 100709 w 633232"/>
              <a:gd name="connsiteY3630" fmla="*/ 275899 h 741414"/>
              <a:gd name="connsiteX3631" fmla="*/ 102807 w 633232"/>
              <a:gd name="connsiteY3631" fmla="*/ 274457 h 741414"/>
              <a:gd name="connsiteX3632" fmla="*/ 101102 w 633232"/>
              <a:gd name="connsiteY3632" fmla="*/ 273408 h 741414"/>
              <a:gd name="connsiteX3633" fmla="*/ 99922 w 633232"/>
              <a:gd name="connsiteY3633" fmla="*/ 271703 h 741414"/>
              <a:gd name="connsiteX3634" fmla="*/ 100315 w 633232"/>
              <a:gd name="connsiteY3634" fmla="*/ 270261 h 741414"/>
              <a:gd name="connsiteX3635" fmla="*/ 100315 w 633232"/>
              <a:gd name="connsiteY3635" fmla="*/ 267376 h 741414"/>
              <a:gd name="connsiteX3636" fmla="*/ 99660 w 633232"/>
              <a:gd name="connsiteY3636" fmla="*/ 266720 h 741414"/>
              <a:gd name="connsiteX3637" fmla="*/ 99660 w 633232"/>
              <a:gd name="connsiteY3637" fmla="*/ 264622 h 741414"/>
              <a:gd name="connsiteX3638" fmla="*/ 99922 w 633232"/>
              <a:gd name="connsiteY3638" fmla="*/ 262393 h 741414"/>
              <a:gd name="connsiteX3639" fmla="*/ 103200 w 633232"/>
              <a:gd name="connsiteY3639" fmla="*/ 260033 h 741414"/>
              <a:gd name="connsiteX3640" fmla="*/ 105692 w 633232"/>
              <a:gd name="connsiteY3640" fmla="*/ 259246 h 741414"/>
              <a:gd name="connsiteX3641" fmla="*/ 106741 w 633232"/>
              <a:gd name="connsiteY3641" fmla="*/ 256492 h 741414"/>
              <a:gd name="connsiteX3642" fmla="*/ 103987 w 633232"/>
              <a:gd name="connsiteY3642" fmla="*/ 255836 h 741414"/>
              <a:gd name="connsiteX3643" fmla="*/ 103200 w 633232"/>
              <a:gd name="connsiteY3643" fmla="*/ 255050 h 741414"/>
              <a:gd name="connsiteX3644" fmla="*/ 100315 w 633232"/>
              <a:gd name="connsiteY3644" fmla="*/ 253607 h 741414"/>
              <a:gd name="connsiteX3645" fmla="*/ 97168 w 633232"/>
              <a:gd name="connsiteY3645" fmla="*/ 250722 h 741414"/>
              <a:gd name="connsiteX3646" fmla="*/ 96381 w 633232"/>
              <a:gd name="connsiteY3646" fmla="*/ 247182 h 741414"/>
              <a:gd name="connsiteX3647" fmla="*/ 95463 w 633232"/>
              <a:gd name="connsiteY3647" fmla="*/ 245739 h 741414"/>
              <a:gd name="connsiteX3648" fmla="*/ 95726 w 633232"/>
              <a:gd name="connsiteY3648" fmla="*/ 242855 h 741414"/>
              <a:gd name="connsiteX3649" fmla="*/ 94939 w 633232"/>
              <a:gd name="connsiteY3649" fmla="*/ 241543 h 741414"/>
              <a:gd name="connsiteX3650" fmla="*/ 93234 w 633232"/>
              <a:gd name="connsiteY3650" fmla="*/ 239052 h 741414"/>
              <a:gd name="connsiteX3651" fmla="*/ 93628 w 633232"/>
              <a:gd name="connsiteY3651" fmla="*/ 236298 h 741414"/>
              <a:gd name="connsiteX3652" fmla="*/ 92185 w 633232"/>
              <a:gd name="connsiteY3652" fmla="*/ 232757 h 741414"/>
              <a:gd name="connsiteX3653" fmla="*/ 93628 w 633232"/>
              <a:gd name="connsiteY3653" fmla="*/ 230659 h 741414"/>
              <a:gd name="connsiteX3654" fmla="*/ 94021 w 633232"/>
              <a:gd name="connsiteY3654" fmla="*/ 228692 h 741414"/>
              <a:gd name="connsiteX3655" fmla="*/ 95726 w 633232"/>
              <a:gd name="connsiteY3655" fmla="*/ 226594 h 741414"/>
              <a:gd name="connsiteX3656" fmla="*/ 94939 w 633232"/>
              <a:gd name="connsiteY3656" fmla="*/ 225283 h 741414"/>
              <a:gd name="connsiteX3657" fmla="*/ 94283 w 633232"/>
              <a:gd name="connsiteY3657" fmla="*/ 225021 h 741414"/>
              <a:gd name="connsiteX3658" fmla="*/ 91530 w 633232"/>
              <a:gd name="connsiteY3658" fmla="*/ 224234 h 741414"/>
              <a:gd name="connsiteX3659" fmla="*/ 90743 w 633232"/>
              <a:gd name="connsiteY3659" fmla="*/ 223054 h 741414"/>
              <a:gd name="connsiteX3660" fmla="*/ 90087 w 633232"/>
              <a:gd name="connsiteY3660" fmla="*/ 222792 h 741414"/>
              <a:gd name="connsiteX3661" fmla="*/ 89825 w 633232"/>
              <a:gd name="connsiteY3661" fmla="*/ 222136 h 741414"/>
              <a:gd name="connsiteX3662" fmla="*/ 90743 w 633232"/>
              <a:gd name="connsiteY3662" fmla="*/ 221349 h 741414"/>
              <a:gd name="connsiteX3663" fmla="*/ 90087 w 633232"/>
              <a:gd name="connsiteY3663" fmla="*/ 218858 h 741414"/>
              <a:gd name="connsiteX3664" fmla="*/ 85104 w 633232"/>
              <a:gd name="connsiteY3664" fmla="*/ 218858 h 741414"/>
              <a:gd name="connsiteX3665" fmla="*/ 80777 w 633232"/>
              <a:gd name="connsiteY3665" fmla="*/ 219251 h 741414"/>
              <a:gd name="connsiteX3666" fmla="*/ 79859 w 633232"/>
              <a:gd name="connsiteY3666" fmla="*/ 217940 h 741414"/>
              <a:gd name="connsiteX3667" fmla="*/ 79072 w 633232"/>
              <a:gd name="connsiteY3667" fmla="*/ 218858 h 741414"/>
              <a:gd name="connsiteX3668" fmla="*/ 77367 w 633232"/>
              <a:gd name="connsiteY3668" fmla="*/ 219644 h 741414"/>
              <a:gd name="connsiteX3669" fmla="*/ 77367 w 633232"/>
              <a:gd name="connsiteY3669" fmla="*/ 220693 h 741414"/>
              <a:gd name="connsiteX3670" fmla="*/ 75400 w 633232"/>
              <a:gd name="connsiteY3670" fmla="*/ 222398 h 741414"/>
              <a:gd name="connsiteX3671" fmla="*/ 74482 w 633232"/>
              <a:gd name="connsiteY3671" fmla="*/ 222792 h 741414"/>
              <a:gd name="connsiteX3672" fmla="*/ 74089 w 633232"/>
              <a:gd name="connsiteY3672" fmla="*/ 222792 h 741414"/>
              <a:gd name="connsiteX3673" fmla="*/ 71991 w 633232"/>
              <a:gd name="connsiteY3673" fmla="*/ 222792 h 741414"/>
              <a:gd name="connsiteX3674" fmla="*/ 69500 w 633232"/>
              <a:gd name="connsiteY3674" fmla="*/ 223054 h 741414"/>
              <a:gd name="connsiteX3675" fmla="*/ 67401 w 633232"/>
              <a:gd name="connsiteY3675" fmla="*/ 224496 h 741414"/>
              <a:gd name="connsiteX3676" fmla="*/ 66615 w 633232"/>
              <a:gd name="connsiteY3676" fmla="*/ 224234 h 741414"/>
              <a:gd name="connsiteX3677" fmla="*/ 65303 w 633232"/>
              <a:gd name="connsiteY3677" fmla="*/ 225283 h 741414"/>
              <a:gd name="connsiteX3678" fmla="*/ 60976 w 633232"/>
              <a:gd name="connsiteY3678" fmla="*/ 225283 h 741414"/>
              <a:gd name="connsiteX3679" fmla="*/ 56780 w 633232"/>
              <a:gd name="connsiteY3679" fmla="*/ 226332 h 741414"/>
              <a:gd name="connsiteX3680" fmla="*/ 56780 w 633232"/>
              <a:gd name="connsiteY3680" fmla="*/ 228692 h 741414"/>
              <a:gd name="connsiteX3681" fmla="*/ 55337 w 633232"/>
              <a:gd name="connsiteY3681" fmla="*/ 230922 h 741414"/>
              <a:gd name="connsiteX3682" fmla="*/ 50092 w 633232"/>
              <a:gd name="connsiteY3682" fmla="*/ 234856 h 741414"/>
              <a:gd name="connsiteX3683" fmla="*/ 47470 w 633232"/>
              <a:gd name="connsiteY3683" fmla="*/ 234069 h 741414"/>
              <a:gd name="connsiteX3684" fmla="*/ 45371 w 633232"/>
              <a:gd name="connsiteY3684" fmla="*/ 234462 h 741414"/>
              <a:gd name="connsiteX3685" fmla="*/ 43929 w 633232"/>
              <a:gd name="connsiteY3685" fmla="*/ 234069 h 741414"/>
              <a:gd name="connsiteX3686" fmla="*/ 42486 w 633232"/>
              <a:gd name="connsiteY3686" fmla="*/ 232757 h 741414"/>
              <a:gd name="connsiteX3687" fmla="*/ 41044 w 633232"/>
              <a:gd name="connsiteY3687" fmla="*/ 229872 h 741414"/>
              <a:gd name="connsiteX3688" fmla="*/ 41044 w 633232"/>
              <a:gd name="connsiteY3688" fmla="*/ 228692 h 741414"/>
              <a:gd name="connsiteX3689" fmla="*/ 40782 w 633232"/>
              <a:gd name="connsiteY3689" fmla="*/ 228037 h 741414"/>
              <a:gd name="connsiteX3690" fmla="*/ 38684 w 633232"/>
              <a:gd name="connsiteY3690" fmla="*/ 222792 h 741414"/>
              <a:gd name="connsiteX3691" fmla="*/ 35143 w 633232"/>
              <a:gd name="connsiteY3691" fmla="*/ 220956 h 741414"/>
              <a:gd name="connsiteX3692" fmla="*/ 31865 w 633232"/>
              <a:gd name="connsiteY3692" fmla="*/ 217415 h 741414"/>
              <a:gd name="connsiteX3693" fmla="*/ 30947 w 633232"/>
              <a:gd name="connsiteY3693" fmla="*/ 217153 h 741414"/>
              <a:gd name="connsiteX3694" fmla="*/ 33701 w 633232"/>
              <a:gd name="connsiteY3694" fmla="*/ 212957 h 741414"/>
              <a:gd name="connsiteX3695" fmla="*/ 33963 w 633232"/>
              <a:gd name="connsiteY3695" fmla="*/ 211514 h 741414"/>
              <a:gd name="connsiteX3696" fmla="*/ 36586 w 633232"/>
              <a:gd name="connsiteY3696" fmla="*/ 209678 h 741414"/>
              <a:gd name="connsiteX3697" fmla="*/ 37635 w 633232"/>
              <a:gd name="connsiteY3697" fmla="*/ 208891 h 741414"/>
              <a:gd name="connsiteX3698" fmla="*/ 38028 w 633232"/>
              <a:gd name="connsiteY3698" fmla="*/ 207974 h 741414"/>
              <a:gd name="connsiteX3699" fmla="*/ 38684 w 633232"/>
              <a:gd name="connsiteY3699" fmla="*/ 207580 h 741414"/>
              <a:gd name="connsiteX3700" fmla="*/ 39733 w 633232"/>
              <a:gd name="connsiteY3700" fmla="*/ 206138 h 741414"/>
              <a:gd name="connsiteX3701" fmla="*/ 41569 w 633232"/>
              <a:gd name="connsiteY3701" fmla="*/ 205482 h 741414"/>
              <a:gd name="connsiteX3702" fmla="*/ 41831 w 633232"/>
              <a:gd name="connsiteY3702" fmla="*/ 202991 h 741414"/>
              <a:gd name="connsiteX3703" fmla="*/ 42486 w 633232"/>
              <a:gd name="connsiteY3703" fmla="*/ 202597 h 741414"/>
              <a:gd name="connsiteX3704" fmla="*/ 43929 w 633232"/>
              <a:gd name="connsiteY3704" fmla="*/ 202335 h 741414"/>
              <a:gd name="connsiteX3705" fmla="*/ 45109 w 633232"/>
              <a:gd name="connsiteY3705" fmla="*/ 200106 h 741414"/>
              <a:gd name="connsiteX3706" fmla="*/ 45765 w 633232"/>
              <a:gd name="connsiteY3706" fmla="*/ 199057 h 741414"/>
              <a:gd name="connsiteX3707" fmla="*/ 46027 w 633232"/>
              <a:gd name="connsiteY3707" fmla="*/ 197877 h 741414"/>
              <a:gd name="connsiteX3708" fmla="*/ 46683 w 633232"/>
              <a:gd name="connsiteY3708" fmla="*/ 197614 h 741414"/>
              <a:gd name="connsiteX3709" fmla="*/ 47863 w 633232"/>
              <a:gd name="connsiteY3709" fmla="*/ 195516 h 741414"/>
              <a:gd name="connsiteX3710" fmla="*/ 48125 w 633232"/>
              <a:gd name="connsiteY3710" fmla="*/ 193418 h 741414"/>
              <a:gd name="connsiteX3711" fmla="*/ 47863 w 633232"/>
              <a:gd name="connsiteY3711" fmla="*/ 192762 h 741414"/>
              <a:gd name="connsiteX3712" fmla="*/ 48125 w 633232"/>
              <a:gd name="connsiteY3712" fmla="*/ 190796 h 741414"/>
              <a:gd name="connsiteX3713" fmla="*/ 49699 w 633232"/>
              <a:gd name="connsiteY3713" fmla="*/ 189353 h 741414"/>
              <a:gd name="connsiteX3714" fmla="*/ 51141 w 633232"/>
              <a:gd name="connsiteY3714" fmla="*/ 188697 h 741414"/>
              <a:gd name="connsiteX3715" fmla="*/ 51403 w 633232"/>
              <a:gd name="connsiteY3715" fmla="*/ 188697 h 741414"/>
              <a:gd name="connsiteX3716" fmla="*/ 53239 w 633232"/>
              <a:gd name="connsiteY3716" fmla="*/ 188697 h 741414"/>
              <a:gd name="connsiteX3717" fmla="*/ 54157 w 633232"/>
              <a:gd name="connsiteY3717" fmla="*/ 186599 h 741414"/>
              <a:gd name="connsiteX3718" fmla="*/ 53895 w 633232"/>
              <a:gd name="connsiteY3718" fmla="*/ 185157 h 741414"/>
              <a:gd name="connsiteX3719" fmla="*/ 54157 w 633232"/>
              <a:gd name="connsiteY3719" fmla="*/ 183452 h 741414"/>
              <a:gd name="connsiteX3720" fmla="*/ 56780 w 633232"/>
              <a:gd name="connsiteY3720" fmla="*/ 182010 h 741414"/>
              <a:gd name="connsiteX3721" fmla="*/ 57829 w 633232"/>
              <a:gd name="connsiteY3721" fmla="*/ 181616 h 741414"/>
              <a:gd name="connsiteX3722" fmla="*/ 58878 w 633232"/>
              <a:gd name="connsiteY3722" fmla="*/ 180305 h 741414"/>
              <a:gd name="connsiteX3723" fmla="*/ 60320 w 633232"/>
              <a:gd name="connsiteY3723" fmla="*/ 179518 h 741414"/>
              <a:gd name="connsiteX3724" fmla="*/ 61238 w 633232"/>
              <a:gd name="connsiteY3724" fmla="*/ 179912 h 741414"/>
              <a:gd name="connsiteX3725" fmla="*/ 62418 w 633232"/>
              <a:gd name="connsiteY3725" fmla="*/ 180961 h 741414"/>
              <a:gd name="connsiteX3726" fmla="*/ 65959 w 633232"/>
              <a:gd name="connsiteY3726" fmla="*/ 181616 h 741414"/>
              <a:gd name="connsiteX3727" fmla="*/ 66615 w 633232"/>
              <a:gd name="connsiteY3727" fmla="*/ 180698 h 741414"/>
              <a:gd name="connsiteX3728" fmla="*/ 66221 w 633232"/>
              <a:gd name="connsiteY3728" fmla="*/ 180698 h 741414"/>
              <a:gd name="connsiteX3729" fmla="*/ 66615 w 633232"/>
              <a:gd name="connsiteY3729" fmla="*/ 180305 h 741414"/>
              <a:gd name="connsiteX3730" fmla="*/ 66221 w 633232"/>
              <a:gd name="connsiteY3730" fmla="*/ 179518 h 741414"/>
              <a:gd name="connsiteX3731" fmla="*/ 66221 w 633232"/>
              <a:gd name="connsiteY3731" fmla="*/ 178863 h 741414"/>
              <a:gd name="connsiteX3732" fmla="*/ 66221 w 633232"/>
              <a:gd name="connsiteY3732" fmla="*/ 177813 h 741414"/>
              <a:gd name="connsiteX3733" fmla="*/ 66615 w 633232"/>
              <a:gd name="connsiteY3733" fmla="*/ 177420 h 741414"/>
              <a:gd name="connsiteX3734" fmla="*/ 66615 w 633232"/>
              <a:gd name="connsiteY3734" fmla="*/ 175978 h 741414"/>
              <a:gd name="connsiteX3735" fmla="*/ 67401 w 633232"/>
              <a:gd name="connsiteY3735" fmla="*/ 176371 h 741414"/>
              <a:gd name="connsiteX3736" fmla="*/ 68057 w 633232"/>
              <a:gd name="connsiteY3736" fmla="*/ 174535 h 741414"/>
              <a:gd name="connsiteX3737" fmla="*/ 68057 w 633232"/>
              <a:gd name="connsiteY3737" fmla="*/ 173880 h 741414"/>
              <a:gd name="connsiteX3738" fmla="*/ 70286 w 633232"/>
              <a:gd name="connsiteY3738" fmla="*/ 173617 h 741414"/>
              <a:gd name="connsiteX3739" fmla="*/ 70286 w 633232"/>
              <a:gd name="connsiteY3739" fmla="*/ 172437 h 741414"/>
              <a:gd name="connsiteX3740" fmla="*/ 70548 w 633232"/>
              <a:gd name="connsiteY3740" fmla="*/ 172437 h 741414"/>
              <a:gd name="connsiteX3741" fmla="*/ 71204 w 633232"/>
              <a:gd name="connsiteY3741" fmla="*/ 172830 h 741414"/>
              <a:gd name="connsiteX3742" fmla="*/ 72647 w 633232"/>
              <a:gd name="connsiteY3742" fmla="*/ 172437 h 741414"/>
              <a:gd name="connsiteX3743" fmla="*/ 72647 w 633232"/>
              <a:gd name="connsiteY3743" fmla="*/ 172175 h 741414"/>
              <a:gd name="connsiteX3744" fmla="*/ 73040 w 633232"/>
              <a:gd name="connsiteY3744" fmla="*/ 171782 h 741414"/>
              <a:gd name="connsiteX3745" fmla="*/ 74089 w 633232"/>
              <a:gd name="connsiteY3745" fmla="*/ 170339 h 741414"/>
              <a:gd name="connsiteX3746" fmla="*/ 75400 w 633232"/>
              <a:gd name="connsiteY3746" fmla="*/ 170339 h 741414"/>
              <a:gd name="connsiteX3747" fmla="*/ 75925 w 633232"/>
              <a:gd name="connsiteY3747" fmla="*/ 168897 h 741414"/>
              <a:gd name="connsiteX3748" fmla="*/ 76187 w 633232"/>
              <a:gd name="connsiteY3748" fmla="*/ 168634 h 741414"/>
              <a:gd name="connsiteX3749" fmla="*/ 76187 w 633232"/>
              <a:gd name="connsiteY3749" fmla="*/ 168241 h 741414"/>
              <a:gd name="connsiteX3750" fmla="*/ 75400 w 633232"/>
              <a:gd name="connsiteY3750" fmla="*/ 166536 h 741414"/>
              <a:gd name="connsiteX3751" fmla="*/ 74089 w 633232"/>
              <a:gd name="connsiteY3751" fmla="*/ 163914 h 741414"/>
              <a:gd name="connsiteX3752" fmla="*/ 75138 w 633232"/>
              <a:gd name="connsiteY3752" fmla="*/ 162471 h 741414"/>
              <a:gd name="connsiteX3753" fmla="*/ 76581 w 633232"/>
              <a:gd name="connsiteY3753" fmla="*/ 162209 h 741414"/>
              <a:gd name="connsiteX3754" fmla="*/ 78416 w 633232"/>
              <a:gd name="connsiteY3754" fmla="*/ 161553 h 741414"/>
              <a:gd name="connsiteX3755" fmla="*/ 83006 w 633232"/>
              <a:gd name="connsiteY3755" fmla="*/ 160504 h 741414"/>
              <a:gd name="connsiteX3756" fmla="*/ 83399 w 633232"/>
              <a:gd name="connsiteY3756" fmla="*/ 161553 h 741414"/>
              <a:gd name="connsiteX3757" fmla="*/ 86940 w 633232"/>
              <a:gd name="connsiteY3757" fmla="*/ 162471 h 741414"/>
              <a:gd name="connsiteX3758" fmla="*/ 90743 w 633232"/>
              <a:gd name="connsiteY3758" fmla="*/ 162471 h 741414"/>
              <a:gd name="connsiteX3759" fmla="*/ 91923 w 633232"/>
              <a:gd name="connsiteY3759" fmla="*/ 162996 h 741414"/>
              <a:gd name="connsiteX3760" fmla="*/ 93234 w 633232"/>
              <a:gd name="connsiteY3760" fmla="*/ 163258 h 741414"/>
              <a:gd name="connsiteX3761" fmla="*/ 94283 w 633232"/>
              <a:gd name="connsiteY3761" fmla="*/ 163258 h 741414"/>
              <a:gd name="connsiteX3762" fmla="*/ 96906 w 633232"/>
              <a:gd name="connsiteY3762" fmla="*/ 161816 h 741414"/>
              <a:gd name="connsiteX3763" fmla="*/ 98610 w 633232"/>
              <a:gd name="connsiteY3763" fmla="*/ 161816 h 741414"/>
              <a:gd name="connsiteX3764" fmla="*/ 100709 w 633232"/>
              <a:gd name="connsiteY3764" fmla="*/ 160504 h 741414"/>
              <a:gd name="connsiteX3765" fmla="*/ 102807 w 633232"/>
              <a:gd name="connsiteY3765" fmla="*/ 160504 h 741414"/>
              <a:gd name="connsiteX3766" fmla="*/ 104249 w 633232"/>
              <a:gd name="connsiteY3766" fmla="*/ 159717 h 741414"/>
              <a:gd name="connsiteX3767" fmla="*/ 104905 w 633232"/>
              <a:gd name="connsiteY3767" fmla="*/ 159062 h 741414"/>
              <a:gd name="connsiteX3768" fmla="*/ 106085 w 633232"/>
              <a:gd name="connsiteY3768" fmla="*/ 158275 h 741414"/>
              <a:gd name="connsiteX3769" fmla="*/ 108183 w 633232"/>
              <a:gd name="connsiteY3769" fmla="*/ 156177 h 741414"/>
              <a:gd name="connsiteX3770" fmla="*/ 109363 w 633232"/>
              <a:gd name="connsiteY3770" fmla="*/ 155915 h 741414"/>
              <a:gd name="connsiteX3771" fmla="*/ 111724 w 633232"/>
              <a:gd name="connsiteY3771" fmla="*/ 155915 h 741414"/>
              <a:gd name="connsiteX3772" fmla="*/ 113822 w 633232"/>
              <a:gd name="connsiteY3772" fmla="*/ 154735 h 741414"/>
              <a:gd name="connsiteX3773" fmla="*/ 115264 w 633232"/>
              <a:gd name="connsiteY3773" fmla="*/ 154735 h 741414"/>
              <a:gd name="connsiteX3774" fmla="*/ 115658 w 633232"/>
              <a:gd name="connsiteY3774" fmla="*/ 154735 h 741414"/>
              <a:gd name="connsiteX3775" fmla="*/ 119854 w 633232"/>
              <a:gd name="connsiteY3775" fmla="*/ 153030 h 741414"/>
              <a:gd name="connsiteX3776" fmla="*/ 120247 w 633232"/>
              <a:gd name="connsiteY3776" fmla="*/ 153423 h 741414"/>
              <a:gd name="connsiteX3777" fmla="*/ 122345 w 633232"/>
              <a:gd name="connsiteY3777" fmla="*/ 153423 h 741414"/>
              <a:gd name="connsiteX3778" fmla="*/ 125099 w 633232"/>
              <a:gd name="connsiteY3778" fmla="*/ 154079 h 741414"/>
              <a:gd name="connsiteX3779" fmla="*/ 126541 w 633232"/>
              <a:gd name="connsiteY3779" fmla="*/ 153817 h 741414"/>
              <a:gd name="connsiteX3780" fmla="*/ 127722 w 633232"/>
              <a:gd name="connsiteY3780" fmla="*/ 154472 h 741414"/>
              <a:gd name="connsiteX3781" fmla="*/ 127984 w 633232"/>
              <a:gd name="connsiteY3781" fmla="*/ 156177 h 741414"/>
              <a:gd name="connsiteX3782" fmla="*/ 131524 w 633232"/>
              <a:gd name="connsiteY3782" fmla="*/ 154079 h 741414"/>
              <a:gd name="connsiteX3783" fmla="*/ 131524 w 633232"/>
              <a:gd name="connsiteY3783" fmla="*/ 156177 h 741414"/>
              <a:gd name="connsiteX3784" fmla="*/ 131918 w 633232"/>
              <a:gd name="connsiteY3784" fmla="*/ 157357 h 741414"/>
              <a:gd name="connsiteX3785" fmla="*/ 133623 w 633232"/>
              <a:gd name="connsiteY3785" fmla="*/ 158013 h 741414"/>
              <a:gd name="connsiteX3786" fmla="*/ 135458 w 633232"/>
              <a:gd name="connsiteY3786" fmla="*/ 159455 h 741414"/>
              <a:gd name="connsiteX3787" fmla="*/ 138081 w 633232"/>
              <a:gd name="connsiteY3787" fmla="*/ 160898 h 741414"/>
              <a:gd name="connsiteX3788" fmla="*/ 141884 w 633232"/>
              <a:gd name="connsiteY3788" fmla="*/ 158800 h 741414"/>
              <a:gd name="connsiteX3789" fmla="*/ 144637 w 633232"/>
              <a:gd name="connsiteY3789" fmla="*/ 156570 h 741414"/>
              <a:gd name="connsiteX3790" fmla="*/ 146867 w 633232"/>
              <a:gd name="connsiteY3790" fmla="*/ 155128 h 741414"/>
              <a:gd name="connsiteX3791" fmla="*/ 148178 w 633232"/>
              <a:gd name="connsiteY3791" fmla="*/ 153423 h 741414"/>
              <a:gd name="connsiteX3792" fmla="*/ 150801 w 633232"/>
              <a:gd name="connsiteY3792" fmla="*/ 151981 h 741414"/>
              <a:gd name="connsiteX3793" fmla="*/ 154341 w 633232"/>
              <a:gd name="connsiteY3793" fmla="*/ 151719 h 741414"/>
              <a:gd name="connsiteX3794" fmla="*/ 157095 w 633232"/>
              <a:gd name="connsiteY3794" fmla="*/ 151981 h 741414"/>
              <a:gd name="connsiteX3795" fmla="*/ 159980 w 633232"/>
              <a:gd name="connsiteY3795" fmla="*/ 151719 h 741414"/>
              <a:gd name="connsiteX3796" fmla="*/ 165618 w 633232"/>
              <a:gd name="connsiteY3796" fmla="*/ 153817 h 741414"/>
              <a:gd name="connsiteX3797" fmla="*/ 167061 w 633232"/>
              <a:gd name="connsiteY3797" fmla="*/ 154472 h 741414"/>
              <a:gd name="connsiteX3798" fmla="*/ 168110 w 633232"/>
              <a:gd name="connsiteY3798" fmla="*/ 154079 h 741414"/>
              <a:gd name="connsiteX3799" fmla="*/ 168110 w 633232"/>
              <a:gd name="connsiteY3799" fmla="*/ 151719 h 741414"/>
              <a:gd name="connsiteX3800" fmla="*/ 169552 w 633232"/>
              <a:gd name="connsiteY3800" fmla="*/ 149489 h 741414"/>
              <a:gd name="connsiteX3801" fmla="*/ 169552 w 633232"/>
              <a:gd name="connsiteY3801" fmla="*/ 148440 h 741414"/>
              <a:gd name="connsiteX3802" fmla="*/ 168503 w 633232"/>
              <a:gd name="connsiteY3802" fmla="*/ 145818 h 741414"/>
              <a:gd name="connsiteX3803" fmla="*/ 169159 w 633232"/>
              <a:gd name="connsiteY3803" fmla="*/ 144113 h 741414"/>
              <a:gd name="connsiteX3804" fmla="*/ 168897 w 633232"/>
              <a:gd name="connsiteY3804" fmla="*/ 142015 h 741414"/>
              <a:gd name="connsiteX3805" fmla="*/ 168897 w 633232"/>
              <a:gd name="connsiteY3805" fmla="*/ 141621 h 741414"/>
              <a:gd name="connsiteX3806" fmla="*/ 169552 w 633232"/>
              <a:gd name="connsiteY3806" fmla="*/ 140966 h 741414"/>
              <a:gd name="connsiteX3807" fmla="*/ 171913 w 633232"/>
              <a:gd name="connsiteY3807" fmla="*/ 140572 h 741414"/>
              <a:gd name="connsiteX3808" fmla="*/ 172437 w 633232"/>
              <a:gd name="connsiteY3808" fmla="*/ 140179 h 741414"/>
              <a:gd name="connsiteX3809" fmla="*/ 172699 w 633232"/>
              <a:gd name="connsiteY3809" fmla="*/ 140179 h 741414"/>
              <a:gd name="connsiteX3810" fmla="*/ 170995 w 633232"/>
              <a:gd name="connsiteY3810" fmla="*/ 137294 h 741414"/>
              <a:gd name="connsiteX3811" fmla="*/ 171913 w 633232"/>
              <a:gd name="connsiteY3811" fmla="*/ 136376 h 741414"/>
              <a:gd name="connsiteX3812" fmla="*/ 171650 w 633232"/>
              <a:gd name="connsiteY3812" fmla="*/ 135983 h 741414"/>
              <a:gd name="connsiteX3813" fmla="*/ 171257 w 633232"/>
              <a:gd name="connsiteY3813" fmla="*/ 135983 h 741414"/>
              <a:gd name="connsiteX3814" fmla="*/ 171257 w 633232"/>
              <a:gd name="connsiteY3814" fmla="*/ 135196 h 741414"/>
              <a:gd name="connsiteX3815" fmla="*/ 171650 w 633232"/>
              <a:gd name="connsiteY3815" fmla="*/ 133622 h 741414"/>
              <a:gd name="connsiteX3816" fmla="*/ 171257 w 633232"/>
              <a:gd name="connsiteY3816" fmla="*/ 133622 h 741414"/>
              <a:gd name="connsiteX3817" fmla="*/ 170470 w 633232"/>
              <a:gd name="connsiteY3817" fmla="*/ 132836 h 741414"/>
              <a:gd name="connsiteX3818" fmla="*/ 170470 w 633232"/>
              <a:gd name="connsiteY3818" fmla="*/ 132180 h 741414"/>
              <a:gd name="connsiteX3819" fmla="*/ 169552 w 633232"/>
              <a:gd name="connsiteY3819" fmla="*/ 132180 h 741414"/>
              <a:gd name="connsiteX3820" fmla="*/ 169815 w 633232"/>
              <a:gd name="connsiteY3820" fmla="*/ 130738 h 741414"/>
              <a:gd name="connsiteX3821" fmla="*/ 166405 w 633232"/>
              <a:gd name="connsiteY3821" fmla="*/ 129557 h 741414"/>
              <a:gd name="connsiteX3822" fmla="*/ 165225 w 633232"/>
              <a:gd name="connsiteY3822" fmla="*/ 129951 h 741414"/>
              <a:gd name="connsiteX3823" fmla="*/ 163783 w 633232"/>
              <a:gd name="connsiteY3823" fmla="*/ 130213 h 741414"/>
              <a:gd name="connsiteX3824" fmla="*/ 161029 w 633232"/>
              <a:gd name="connsiteY3824" fmla="*/ 130213 h 741414"/>
              <a:gd name="connsiteX3825" fmla="*/ 160635 w 633232"/>
              <a:gd name="connsiteY3825" fmla="*/ 128902 h 741414"/>
              <a:gd name="connsiteX3826" fmla="*/ 161029 w 633232"/>
              <a:gd name="connsiteY3826" fmla="*/ 128639 h 741414"/>
              <a:gd name="connsiteX3827" fmla="*/ 160635 w 633232"/>
              <a:gd name="connsiteY3827" fmla="*/ 126804 h 741414"/>
              <a:gd name="connsiteX3828" fmla="*/ 161029 w 633232"/>
              <a:gd name="connsiteY3828" fmla="*/ 126017 h 741414"/>
              <a:gd name="connsiteX3829" fmla="*/ 161029 w 633232"/>
              <a:gd name="connsiteY3829" fmla="*/ 125361 h 741414"/>
              <a:gd name="connsiteX3830" fmla="*/ 161685 w 633232"/>
              <a:gd name="connsiteY3830" fmla="*/ 125099 h 741414"/>
              <a:gd name="connsiteX3831" fmla="*/ 161685 w 633232"/>
              <a:gd name="connsiteY3831" fmla="*/ 123656 h 741414"/>
              <a:gd name="connsiteX3832" fmla="*/ 161422 w 633232"/>
              <a:gd name="connsiteY3832" fmla="*/ 123656 h 741414"/>
              <a:gd name="connsiteX3833" fmla="*/ 161422 w 633232"/>
              <a:gd name="connsiteY3833" fmla="*/ 122870 h 741414"/>
              <a:gd name="connsiteX3834" fmla="*/ 161685 w 633232"/>
              <a:gd name="connsiteY3834" fmla="*/ 122870 h 741414"/>
              <a:gd name="connsiteX3835" fmla="*/ 161685 w 633232"/>
              <a:gd name="connsiteY3835" fmla="*/ 121558 h 741414"/>
              <a:gd name="connsiteX3836" fmla="*/ 161422 w 633232"/>
              <a:gd name="connsiteY3836" fmla="*/ 121558 h 741414"/>
              <a:gd name="connsiteX3837" fmla="*/ 161029 w 633232"/>
              <a:gd name="connsiteY3837" fmla="*/ 120116 h 741414"/>
              <a:gd name="connsiteX3838" fmla="*/ 161029 w 633232"/>
              <a:gd name="connsiteY3838" fmla="*/ 119723 h 741414"/>
              <a:gd name="connsiteX3839" fmla="*/ 160242 w 633232"/>
              <a:gd name="connsiteY3839" fmla="*/ 119723 h 741414"/>
              <a:gd name="connsiteX3840" fmla="*/ 159980 w 633232"/>
              <a:gd name="connsiteY3840" fmla="*/ 118674 h 741414"/>
              <a:gd name="connsiteX3841" fmla="*/ 159586 w 633232"/>
              <a:gd name="connsiteY3841" fmla="*/ 118280 h 741414"/>
              <a:gd name="connsiteX3842" fmla="*/ 159324 w 633232"/>
              <a:gd name="connsiteY3842" fmla="*/ 118018 h 741414"/>
              <a:gd name="connsiteX3843" fmla="*/ 159586 w 633232"/>
              <a:gd name="connsiteY3843" fmla="*/ 115789 h 741414"/>
              <a:gd name="connsiteX3844" fmla="*/ 158800 w 633232"/>
              <a:gd name="connsiteY3844" fmla="*/ 115133 h 741414"/>
              <a:gd name="connsiteX3845" fmla="*/ 159324 w 633232"/>
              <a:gd name="connsiteY3845" fmla="*/ 114084 h 741414"/>
              <a:gd name="connsiteX3846" fmla="*/ 158144 w 633232"/>
              <a:gd name="connsiteY3846" fmla="*/ 112641 h 741414"/>
              <a:gd name="connsiteX3847" fmla="*/ 156439 w 633232"/>
              <a:gd name="connsiteY3847" fmla="*/ 110150 h 741414"/>
              <a:gd name="connsiteX3848" fmla="*/ 154997 w 633232"/>
              <a:gd name="connsiteY3848" fmla="*/ 110150 h 741414"/>
              <a:gd name="connsiteX3849" fmla="*/ 154603 w 633232"/>
              <a:gd name="connsiteY3849" fmla="*/ 109101 h 741414"/>
              <a:gd name="connsiteX3850" fmla="*/ 153554 w 633232"/>
              <a:gd name="connsiteY3850" fmla="*/ 108314 h 741414"/>
              <a:gd name="connsiteX3851" fmla="*/ 153161 w 633232"/>
              <a:gd name="connsiteY3851" fmla="*/ 108052 h 741414"/>
              <a:gd name="connsiteX3852" fmla="*/ 152243 w 633232"/>
              <a:gd name="connsiteY3852" fmla="*/ 107003 h 741414"/>
              <a:gd name="connsiteX3853" fmla="*/ 151719 w 633232"/>
              <a:gd name="connsiteY3853" fmla="*/ 105560 h 741414"/>
              <a:gd name="connsiteX3854" fmla="*/ 151063 w 633232"/>
              <a:gd name="connsiteY3854" fmla="*/ 103331 h 741414"/>
              <a:gd name="connsiteX3855" fmla="*/ 150801 w 633232"/>
              <a:gd name="connsiteY3855" fmla="*/ 100971 h 741414"/>
              <a:gd name="connsiteX3856" fmla="*/ 152243 w 633232"/>
              <a:gd name="connsiteY3856" fmla="*/ 100315 h 741414"/>
              <a:gd name="connsiteX3857" fmla="*/ 153161 w 633232"/>
              <a:gd name="connsiteY3857" fmla="*/ 98479 h 741414"/>
              <a:gd name="connsiteX3858" fmla="*/ 153948 w 633232"/>
              <a:gd name="connsiteY3858" fmla="*/ 97692 h 741414"/>
              <a:gd name="connsiteX3859" fmla="*/ 154603 w 633232"/>
              <a:gd name="connsiteY3859" fmla="*/ 97037 h 741414"/>
              <a:gd name="connsiteX3860" fmla="*/ 155652 w 633232"/>
              <a:gd name="connsiteY3860" fmla="*/ 96381 h 741414"/>
              <a:gd name="connsiteX3861" fmla="*/ 157357 w 633232"/>
              <a:gd name="connsiteY3861" fmla="*/ 95988 h 741414"/>
              <a:gd name="connsiteX3862" fmla="*/ 158144 w 633232"/>
              <a:gd name="connsiteY3862" fmla="*/ 95594 h 741414"/>
              <a:gd name="connsiteX3863" fmla="*/ 161685 w 633232"/>
              <a:gd name="connsiteY3863" fmla="*/ 94677 h 741414"/>
              <a:gd name="connsiteX3864" fmla="*/ 163783 w 633232"/>
              <a:gd name="connsiteY3864" fmla="*/ 94677 h 741414"/>
              <a:gd name="connsiteX3865" fmla="*/ 163783 w 633232"/>
              <a:gd name="connsiteY3865" fmla="*/ 94283 h 741414"/>
              <a:gd name="connsiteX3866" fmla="*/ 164438 w 633232"/>
              <a:gd name="connsiteY3866" fmla="*/ 93496 h 741414"/>
              <a:gd name="connsiteX3867" fmla="*/ 166667 w 633232"/>
              <a:gd name="connsiteY3867" fmla="*/ 92054 h 741414"/>
              <a:gd name="connsiteX3868" fmla="*/ 168897 w 633232"/>
              <a:gd name="connsiteY3868" fmla="*/ 91005 h 741414"/>
              <a:gd name="connsiteX3869" fmla="*/ 169159 w 633232"/>
              <a:gd name="connsiteY3869" fmla="*/ 90612 h 741414"/>
              <a:gd name="connsiteX3870" fmla="*/ 175978 w 633232"/>
              <a:gd name="connsiteY3870" fmla="*/ 88120 h 741414"/>
              <a:gd name="connsiteX3871" fmla="*/ 178994 w 633232"/>
              <a:gd name="connsiteY3871" fmla="*/ 86678 h 741414"/>
              <a:gd name="connsiteX3872" fmla="*/ 178994 w 633232"/>
              <a:gd name="connsiteY3872" fmla="*/ 87202 h 741414"/>
              <a:gd name="connsiteX3873" fmla="*/ 182272 w 633232"/>
              <a:gd name="connsiteY3873" fmla="*/ 85760 h 741414"/>
              <a:gd name="connsiteX3874" fmla="*/ 183321 w 633232"/>
              <a:gd name="connsiteY3874" fmla="*/ 85760 h 741414"/>
              <a:gd name="connsiteX3875" fmla="*/ 187911 w 633232"/>
              <a:gd name="connsiteY3875" fmla="*/ 84317 h 741414"/>
              <a:gd name="connsiteX3876" fmla="*/ 188960 w 633232"/>
              <a:gd name="connsiteY3876" fmla="*/ 83530 h 741414"/>
              <a:gd name="connsiteX3877" fmla="*/ 190009 w 633232"/>
              <a:gd name="connsiteY3877" fmla="*/ 83530 h 741414"/>
              <a:gd name="connsiteX3878" fmla="*/ 191713 w 633232"/>
              <a:gd name="connsiteY3878" fmla="*/ 83924 h 741414"/>
              <a:gd name="connsiteX3879" fmla="*/ 192238 w 633232"/>
              <a:gd name="connsiteY3879" fmla="*/ 83530 h 741414"/>
              <a:gd name="connsiteX3880" fmla="*/ 192500 w 633232"/>
              <a:gd name="connsiteY3880" fmla="*/ 82219 h 741414"/>
              <a:gd name="connsiteX3881" fmla="*/ 193943 w 633232"/>
              <a:gd name="connsiteY3881" fmla="*/ 82219 h 741414"/>
              <a:gd name="connsiteX3882" fmla="*/ 194992 w 633232"/>
              <a:gd name="connsiteY3882" fmla="*/ 81826 h 741414"/>
              <a:gd name="connsiteX3883" fmla="*/ 196041 w 633232"/>
              <a:gd name="connsiteY3883" fmla="*/ 81039 h 741414"/>
              <a:gd name="connsiteX3884" fmla="*/ 196434 w 633232"/>
              <a:gd name="connsiteY3884" fmla="*/ 80383 h 741414"/>
              <a:gd name="connsiteX3885" fmla="*/ 197090 w 633232"/>
              <a:gd name="connsiteY3885" fmla="*/ 80121 h 741414"/>
              <a:gd name="connsiteX3886" fmla="*/ 197877 w 633232"/>
              <a:gd name="connsiteY3886" fmla="*/ 81039 h 741414"/>
              <a:gd name="connsiteX3887" fmla="*/ 198270 w 633232"/>
              <a:gd name="connsiteY3887" fmla="*/ 82219 h 741414"/>
              <a:gd name="connsiteX3888" fmla="*/ 198270 w 633232"/>
              <a:gd name="connsiteY3888" fmla="*/ 83137 h 741414"/>
              <a:gd name="connsiteX3889" fmla="*/ 198270 w 633232"/>
              <a:gd name="connsiteY3889" fmla="*/ 84317 h 741414"/>
              <a:gd name="connsiteX3890" fmla="*/ 199712 w 633232"/>
              <a:gd name="connsiteY3890" fmla="*/ 85235 h 741414"/>
              <a:gd name="connsiteX3891" fmla="*/ 200499 w 633232"/>
              <a:gd name="connsiteY3891" fmla="*/ 86678 h 741414"/>
              <a:gd name="connsiteX3892" fmla="*/ 202073 w 633232"/>
              <a:gd name="connsiteY3892" fmla="*/ 88513 h 741414"/>
              <a:gd name="connsiteX3893" fmla="*/ 203253 w 633232"/>
              <a:gd name="connsiteY3893" fmla="*/ 88907 h 741414"/>
              <a:gd name="connsiteX3894" fmla="*/ 203515 w 633232"/>
              <a:gd name="connsiteY3894" fmla="*/ 89562 h 741414"/>
              <a:gd name="connsiteX3895" fmla="*/ 210334 w 633232"/>
              <a:gd name="connsiteY3895" fmla="*/ 89300 h 741414"/>
              <a:gd name="connsiteX3896" fmla="*/ 210596 w 633232"/>
              <a:gd name="connsiteY3896" fmla="*/ 90612 h 741414"/>
              <a:gd name="connsiteX3897" fmla="*/ 211252 w 633232"/>
              <a:gd name="connsiteY3897" fmla="*/ 91398 h 741414"/>
              <a:gd name="connsiteX3898" fmla="*/ 213481 w 633232"/>
              <a:gd name="connsiteY3898" fmla="*/ 91005 h 741414"/>
              <a:gd name="connsiteX3899" fmla="*/ 214530 w 633232"/>
              <a:gd name="connsiteY3899" fmla="*/ 89956 h 741414"/>
              <a:gd name="connsiteX3900" fmla="*/ 217415 w 633232"/>
              <a:gd name="connsiteY3900" fmla="*/ 88513 h 741414"/>
              <a:gd name="connsiteX3901" fmla="*/ 219120 w 633232"/>
              <a:gd name="connsiteY3901" fmla="*/ 90218 h 741414"/>
              <a:gd name="connsiteX3902" fmla="*/ 222660 w 633232"/>
              <a:gd name="connsiteY3902" fmla="*/ 93890 h 741414"/>
              <a:gd name="connsiteX3903" fmla="*/ 222660 w 633232"/>
              <a:gd name="connsiteY3903" fmla="*/ 98217 h 741414"/>
              <a:gd name="connsiteX3904" fmla="*/ 220562 w 633232"/>
              <a:gd name="connsiteY3904" fmla="*/ 102413 h 741414"/>
              <a:gd name="connsiteX3905" fmla="*/ 219513 w 633232"/>
              <a:gd name="connsiteY3905" fmla="*/ 104511 h 741414"/>
              <a:gd name="connsiteX3906" fmla="*/ 217415 w 633232"/>
              <a:gd name="connsiteY3906" fmla="*/ 110937 h 741414"/>
              <a:gd name="connsiteX3907" fmla="*/ 217677 w 633232"/>
              <a:gd name="connsiteY3907" fmla="*/ 111592 h 741414"/>
              <a:gd name="connsiteX3908" fmla="*/ 219120 w 633232"/>
              <a:gd name="connsiteY3908" fmla="*/ 112379 h 741414"/>
              <a:gd name="connsiteX3909" fmla="*/ 219775 w 633232"/>
              <a:gd name="connsiteY3909" fmla="*/ 112379 h 741414"/>
              <a:gd name="connsiteX3910" fmla="*/ 220956 w 633232"/>
              <a:gd name="connsiteY3910" fmla="*/ 112641 h 741414"/>
              <a:gd name="connsiteX3911" fmla="*/ 220300 w 633232"/>
              <a:gd name="connsiteY3911" fmla="*/ 113690 h 741414"/>
              <a:gd name="connsiteX3912" fmla="*/ 219775 w 633232"/>
              <a:gd name="connsiteY3912" fmla="*/ 115395 h 741414"/>
              <a:gd name="connsiteX3913" fmla="*/ 219775 w 633232"/>
              <a:gd name="connsiteY3913" fmla="*/ 118018 h 741414"/>
              <a:gd name="connsiteX3914" fmla="*/ 220562 w 633232"/>
              <a:gd name="connsiteY3914" fmla="*/ 119723 h 741414"/>
              <a:gd name="connsiteX3915" fmla="*/ 223054 w 633232"/>
              <a:gd name="connsiteY3915" fmla="*/ 121821 h 741414"/>
              <a:gd name="connsiteX3916" fmla="*/ 226594 w 633232"/>
              <a:gd name="connsiteY3916" fmla="*/ 122870 h 741414"/>
              <a:gd name="connsiteX3917" fmla="*/ 228430 w 633232"/>
              <a:gd name="connsiteY3917" fmla="*/ 122476 h 741414"/>
              <a:gd name="connsiteX3918" fmla="*/ 232626 w 633232"/>
              <a:gd name="connsiteY3918" fmla="*/ 121821 h 741414"/>
              <a:gd name="connsiteX3919" fmla="*/ 234856 w 633232"/>
              <a:gd name="connsiteY3919" fmla="*/ 121558 h 741414"/>
              <a:gd name="connsiteX3920" fmla="*/ 236954 w 633232"/>
              <a:gd name="connsiteY3920" fmla="*/ 121165 h 741414"/>
              <a:gd name="connsiteX3921" fmla="*/ 237609 w 633232"/>
              <a:gd name="connsiteY3921" fmla="*/ 120116 h 741414"/>
              <a:gd name="connsiteX3922" fmla="*/ 237872 w 633232"/>
              <a:gd name="connsiteY3922" fmla="*/ 118936 h 741414"/>
              <a:gd name="connsiteX3923" fmla="*/ 239707 w 633232"/>
              <a:gd name="connsiteY3923" fmla="*/ 120378 h 741414"/>
              <a:gd name="connsiteX3924" fmla="*/ 240494 w 633232"/>
              <a:gd name="connsiteY3924" fmla="*/ 121821 h 741414"/>
              <a:gd name="connsiteX3925" fmla="*/ 241937 w 633232"/>
              <a:gd name="connsiteY3925" fmla="*/ 123919 h 741414"/>
              <a:gd name="connsiteX3926" fmla="*/ 244953 w 633232"/>
              <a:gd name="connsiteY3926" fmla="*/ 123263 h 741414"/>
              <a:gd name="connsiteX3927" fmla="*/ 246788 w 633232"/>
              <a:gd name="connsiteY3927" fmla="*/ 122870 h 741414"/>
              <a:gd name="connsiteX3928" fmla="*/ 247575 w 633232"/>
              <a:gd name="connsiteY3928" fmla="*/ 122214 h 741414"/>
              <a:gd name="connsiteX3929" fmla="*/ 247838 w 633232"/>
              <a:gd name="connsiteY3929" fmla="*/ 118936 h 741414"/>
              <a:gd name="connsiteX3930" fmla="*/ 248494 w 633232"/>
              <a:gd name="connsiteY3930" fmla="*/ 117493 h 741414"/>
              <a:gd name="connsiteX3931" fmla="*/ 249674 w 633232"/>
              <a:gd name="connsiteY3931" fmla="*/ 115789 h 741414"/>
              <a:gd name="connsiteX3932" fmla="*/ 251117 w 633232"/>
              <a:gd name="connsiteY3932" fmla="*/ 114084 h 741414"/>
              <a:gd name="connsiteX3933" fmla="*/ 251772 w 633232"/>
              <a:gd name="connsiteY3933" fmla="*/ 113297 h 741414"/>
              <a:gd name="connsiteX3934" fmla="*/ 251772 w 633232"/>
              <a:gd name="connsiteY3934" fmla="*/ 113035 h 741414"/>
              <a:gd name="connsiteX3935" fmla="*/ 252035 w 633232"/>
              <a:gd name="connsiteY3935" fmla="*/ 113035 h 741414"/>
              <a:gd name="connsiteX3936" fmla="*/ 252035 w 633232"/>
              <a:gd name="connsiteY3936" fmla="*/ 111592 h 741414"/>
              <a:gd name="connsiteX3937" fmla="*/ 254657 w 633232"/>
              <a:gd name="connsiteY3937" fmla="*/ 110412 h 741414"/>
              <a:gd name="connsiteX3938" fmla="*/ 256100 w 633232"/>
              <a:gd name="connsiteY3938" fmla="*/ 109757 h 741414"/>
              <a:gd name="connsiteX3939" fmla="*/ 262132 w 633232"/>
              <a:gd name="connsiteY3939" fmla="*/ 112379 h 741414"/>
              <a:gd name="connsiteX3940" fmla="*/ 265935 w 633232"/>
              <a:gd name="connsiteY3940" fmla="*/ 112641 h 741414"/>
              <a:gd name="connsiteX3941" fmla="*/ 267115 w 633232"/>
              <a:gd name="connsiteY3941" fmla="*/ 113297 h 741414"/>
              <a:gd name="connsiteX3942" fmla="*/ 267115 w 633232"/>
              <a:gd name="connsiteY3942" fmla="*/ 112641 h 741414"/>
              <a:gd name="connsiteX3943" fmla="*/ 267770 w 633232"/>
              <a:gd name="connsiteY3943" fmla="*/ 107003 h 741414"/>
              <a:gd name="connsiteX3944" fmla="*/ 267770 w 633232"/>
              <a:gd name="connsiteY3944" fmla="*/ 106741 h 741414"/>
              <a:gd name="connsiteX3945" fmla="*/ 267770 w 633232"/>
              <a:gd name="connsiteY3945" fmla="*/ 105298 h 741414"/>
              <a:gd name="connsiteX3946" fmla="*/ 267377 w 633232"/>
              <a:gd name="connsiteY3946" fmla="*/ 104511 h 741414"/>
              <a:gd name="connsiteX3947" fmla="*/ 267377 w 633232"/>
              <a:gd name="connsiteY3947" fmla="*/ 102413 h 741414"/>
              <a:gd name="connsiteX3948" fmla="*/ 267115 w 633232"/>
              <a:gd name="connsiteY3948" fmla="*/ 101364 h 741414"/>
              <a:gd name="connsiteX3949" fmla="*/ 267770 w 633232"/>
              <a:gd name="connsiteY3949" fmla="*/ 100315 h 741414"/>
              <a:gd name="connsiteX3950" fmla="*/ 269475 w 633232"/>
              <a:gd name="connsiteY3950" fmla="*/ 99135 h 741414"/>
              <a:gd name="connsiteX3951" fmla="*/ 269475 w 633232"/>
              <a:gd name="connsiteY3951" fmla="*/ 98479 h 741414"/>
              <a:gd name="connsiteX3952" fmla="*/ 269475 w 633232"/>
              <a:gd name="connsiteY3952" fmla="*/ 97692 h 741414"/>
              <a:gd name="connsiteX3953" fmla="*/ 270262 w 633232"/>
              <a:gd name="connsiteY3953" fmla="*/ 96381 h 741414"/>
              <a:gd name="connsiteX3954" fmla="*/ 270262 w 633232"/>
              <a:gd name="connsiteY3954" fmla="*/ 97037 h 741414"/>
              <a:gd name="connsiteX3955" fmla="*/ 270918 w 633232"/>
              <a:gd name="connsiteY3955" fmla="*/ 97037 h 741414"/>
              <a:gd name="connsiteX3956" fmla="*/ 271311 w 633232"/>
              <a:gd name="connsiteY3956" fmla="*/ 96381 h 741414"/>
              <a:gd name="connsiteX3957" fmla="*/ 271311 w 633232"/>
              <a:gd name="connsiteY3957" fmla="*/ 95988 h 741414"/>
              <a:gd name="connsiteX3958" fmla="*/ 273409 w 633232"/>
              <a:gd name="connsiteY3958" fmla="*/ 95594 h 741414"/>
              <a:gd name="connsiteX3959" fmla="*/ 274196 w 633232"/>
              <a:gd name="connsiteY3959" fmla="*/ 96381 h 741414"/>
              <a:gd name="connsiteX3960" fmla="*/ 275114 w 633232"/>
              <a:gd name="connsiteY3960" fmla="*/ 95594 h 741414"/>
              <a:gd name="connsiteX3961" fmla="*/ 273671 w 633232"/>
              <a:gd name="connsiteY3961" fmla="*/ 94677 h 741414"/>
              <a:gd name="connsiteX3962" fmla="*/ 274458 w 633232"/>
              <a:gd name="connsiteY3962" fmla="*/ 94283 h 741414"/>
              <a:gd name="connsiteX3963" fmla="*/ 274851 w 633232"/>
              <a:gd name="connsiteY3963" fmla="*/ 93890 h 741414"/>
              <a:gd name="connsiteX3964" fmla="*/ 275638 w 633232"/>
              <a:gd name="connsiteY3964" fmla="*/ 92054 h 741414"/>
              <a:gd name="connsiteX3965" fmla="*/ 282982 w 633232"/>
              <a:gd name="connsiteY3965" fmla="*/ 91005 h 741414"/>
              <a:gd name="connsiteX3966" fmla="*/ 284031 w 633232"/>
              <a:gd name="connsiteY3966" fmla="*/ 91661 h 741414"/>
              <a:gd name="connsiteX3967" fmla="*/ 284031 w 633232"/>
              <a:gd name="connsiteY3967" fmla="*/ 90612 h 741414"/>
              <a:gd name="connsiteX3968" fmla="*/ 285473 w 633232"/>
              <a:gd name="connsiteY3968" fmla="*/ 86678 h 741414"/>
              <a:gd name="connsiteX3969" fmla="*/ 286784 w 633232"/>
              <a:gd name="connsiteY3969" fmla="*/ 86022 h 741414"/>
              <a:gd name="connsiteX3970" fmla="*/ 286784 w 633232"/>
              <a:gd name="connsiteY3970" fmla="*/ 84973 h 741414"/>
              <a:gd name="connsiteX3971" fmla="*/ 287571 w 633232"/>
              <a:gd name="connsiteY3971" fmla="*/ 83924 h 741414"/>
              <a:gd name="connsiteX3972" fmla="*/ 288227 w 633232"/>
              <a:gd name="connsiteY3972" fmla="*/ 84317 h 741414"/>
              <a:gd name="connsiteX3973" fmla="*/ 290194 w 633232"/>
              <a:gd name="connsiteY3973" fmla="*/ 83137 h 741414"/>
              <a:gd name="connsiteX3974" fmla="*/ 290456 w 633232"/>
              <a:gd name="connsiteY3974" fmla="*/ 82481 h 741414"/>
              <a:gd name="connsiteX3975" fmla="*/ 291898 w 633232"/>
              <a:gd name="connsiteY3975" fmla="*/ 82481 h 741414"/>
              <a:gd name="connsiteX3976" fmla="*/ 291898 w 633232"/>
              <a:gd name="connsiteY3976" fmla="*/ 81826 h 741414"/>
              <a:gd name="connsiteX3977" fmla="*/ 292948 w 633232"/>
              <a:gd name="connsiteY3977" fmla="*/ 82219 h 741414"/>
              <a:gd name="connsiteX3978" fmla="*/ 297275 w 633232"/>
              <a:gd name="connsiteY3978" fmla="*/ 82219 h 741414"/>
              <a:gd name="connsiteX3979" fmla="*/ 297537 w 633232"/>
              <a:gd name="connsiteY3979" fmla="*/ 83530 h 741414"/>
              <a:gd name="connsiteX3980" fmla="*/ 299635 w 633232"/>
              <a:gd name="connsiteY3980" fmla="*/ 83137 h 741414"/>
              <a:gd name="connsiteX3981" fmla="*/ 299373 w 633232"/>
              <a:gd name="connsiteY3981" fmla="*/ 82219 h 741414"/>
              <a:gd name="connsiteX3982" fmla="*/ 300029 w 633232"/>
              <a:gd name="connsiteY3982" fmla="*/ 81826 h 741414"/>
              <a:gd name="connsiteX3983" fmla="*/ 300029 w 633232"/>
              <a:gd name="connsiteY3983" fmla="*/ 81432 h 741414"/>
              <a:gd name="connsiteX3984" fmla="*/ 300029 w 633232"/>
              <a:gd name="connsiteY3984" fmla="*/ 81039 h 741414"/>
              <a:gd name="connsiteX3985" fmla="*/ 300291 w 633232"/>
              <a:gd name="connsiteY3985" fmla="*/ 79597 h 741414"/>
              <a:gd name="connsiteX3986" fmla="*/ 302127 w 633232"/>
              <a:gd name="connsiteY3986" fmla="*/ 77236 h 741414"/>
              <a:gd name="connsiteX3987" fmla="*/ 301733 w 633232"/>
              <a:gd name="connsiteY3987" fmla="*/ 76056 h 741414"/>
              <a:gd name="connsiteX3988" fmla="*/ 301733 w 633232"/>
              <a:gd name="connsiteY3988" fmla="*/ 75138 h 741414"/>
              <a:gd name="connsiteX3989" fmla="*/ 300291 w 633232"/>
              <a:gd name="connsiteY3989" fmla="*/ 73302 h 741414"/>
              <a:gd name="connsiteX3990" fmla="*/ 300291 w 633232"/>
              <a:gd name="connsiteY3990" fmla="*/ 72253 h 741414"/>
              <a:gd name="connsiteX3991" fmla="*/ 300684 w 633232"/>
              <a:gd name="connsiteY3991" fmla="*/ 71598 h 741414"/>
              <a:gd name="connsiteX3992" fmla="*/ 300291 w 633232"/>
              <a:gd name="connsiteY3992" fmla="*/ 68975 h 741414"/>
              <a:gd name="connsiteX3993" fmla="*/ 300946 w 633232"/>
              <a:gd name="connsiteY3993" fmla="*/ 68713 h 741414"/>
              <a:gd name="connsiteX3994" fmla="*/ 301733 w 633232"/>
              <a:gd name="connsiteY3994" fmla="*/ 68975 h 741414"/>
              <a:gd name="connsiteX3995" fmla="*/ 301471 w 633232"/>
              <a:gd name="connsiteY3995" fmla="*/ 68057 h 741414"/>
              <a:gd name="connsiteX3996" fmla="*/ 302389 w 633232"/>
              <a:gd name="connsiteY3996" fmla="*/ 66877 h 741414"/>
              <a:gd name="connsiteX3997" fmla="*/ 302127 w 633232"/>
              <a:gd name="connsiteY3997" fmla="*/ 65434 h 741414"/>
              <a:gd name="connsiteX3998" fmla="*/ 303176 w 633232"/>
              <a:gd name="connsiteY3998" fmla="*/ 64779 h 741414"/>
              <a:gd name="connsiteX3999" fmla="*/ 303176 w 633232"/>
              <a:gd name="connsiteY3999" fmla="*/ 64123 h 741414"/>
              <a:gd name="connsiteX4000" fmla="*/ 303569 w 633232"/>
              <a:gd name="connsiteY4000" fmla="*/ 64123 h 741414"/>
              <a:gd name="connsiteX4001" fmla="*/ 303176 w 633232"/>
              <a:gd name="connsiteY4001" fmla="*/ 61631 h 741414"/>
              <a:gd name="connsiteX4002" fmla="*/ 302389 w 633232"/>
              <a:gd name="connsiteY4002" fmla="*/ 61238 h 741414"/>
              <a:gd name="connsiteX4003" fmla="*/ 302389 w 633232"/>
              <a:gd name="connsiteY4003" fmla="*/ 60582 h 741414"/>
              <a:gd name="connsiteX4004" fmla="*/ 303831 w 633232"/>
              <a:gd name="connsiteY4004" fmla="*/ 60320 h 741414"/>
              <a:gd name="connsiteX4005" fmla="*/ 306716 w 633232"/>
              <a:gd name="connsiteY4005" fmla="*/ 58878 h 741414"/>
              <a:gd name="connsiteX4006" fmla="*/ 309208 w 633232"/>
              <a:gd name="connsiteY4006" fmla="*/ 56255 h 741414"/>
              <a:gd name="connsiteX4007" fmla="*/ 309994 w 633232"/>
              <a:gd name="connsiteY4007" fmla="*/ 53239 h 741414"/>
              <a:gd name="connsiteX4008" fmla="*/ 312748 w 633232"/>
              <a:gd name="connsiteY4008" fmla="*/ 50354 h 741414"/>
              <a:gd name="connsiteX4009" fmla="*/ 313404 w 633232"/>
              <a:gd name="connsiteY4009" fmla="*/ 48256 h 741414"/>
              <a:gd name="connsiteX4010" fmla="*/ 313011 w 633232"/>
              <a:gd name="connsiteY4010" fmla="*/ 46814 h 741414"/>
              <a:gd name="connsiteX4011" fmla="*/ 314584 w 633232"/>
              <a:gd name="connsiteY4011" fmla="*/ 46158 h 741414"/>
              <a:gd name="connsiteX4012" fmla="*/ 315633 w 633232"/>
              <a:gd name="connsiteY4012" fmla="*/ 43929 h 741414"/>
              <a:gd name="connsiteX4013" fmla="*/ 319829 w 633232"/>
              <a:gd name="connsiteY4013" fmla="*/ 41831 h 741414"/>
              <a:gd name="connsiteX4014" fmla="*/ 320485 w 633232"/>
              <a:gd name="connsiteY4014" fmla="*/ 39733 h 741414"/>
              <a:gd name="connsiteX4015" fmla="*/ 320485 w 633232"/>
              <a:gd name="connsiteY4015" fmla="*/ 39077 h 741414"/>
              <a:gd name="connsiteX4016" fmla="*/ 321010 w 633232"/>
              <a:gd name="connsiteY4016" fmla="*/ 38553 h 741414"/>
              <a:gd name="connsiteX4017" fmla="*/ 322714 w 633232"/>
              <a:gd name="connsiteY4017" fmla="*/ 38553 h 741414"/>
              <a:gd name="connsiteX4018" fmla="*/ 321665 w 633232"/>
              <a:gd name="connsiteY4018" fmla="*/ 37241 h 741414"/>
              <a:gd name="connsiteX4019" fmla="*/ 321665 w 633232"/>
              <a:gd name="connsiteY4019" fmla="*/ 36717 h 741414"/>
              <a:gd name="connsiteX4020" fmla="*/ 319567 w 633232"/>
              <a:gd name="connsiteY4020" fmla="*/ 36454 h 741414"/>
              <a:gd name="connsiteX4021" fmla="*/ 316289 w 633232"/>
              <a:gd name="connsiteY4021" fmla="*/ 34356 h 741414"/>
              <a:gd name="connsiteX4022" fmla="*/ 316289 w 633232"/>
              <a:gd name="connsiteY4022" fmla="*/ 33701 h 741414"/>
              <a:gd name="connsiteX4023" fmla="*/ 314584 w 633232"/>
              <a:gd name="connsiteY4023" fmla="*/ 32258 h 741414"/>
              <a:gd name="connsiteX4024" fmla="*/ 313797 w 633232"/>
              <a:gd name="connsiteY4024" fmla="*/ 30816 h 741414"/>
              <a:gd name="connsiteX4025" fmla="*/ 309470 w 633232"/>
              <a:gd name="connsiteY4025" fmla="*/ 26620 h 741414"/>
              <a:gd name="connsiteX4026" fmla="*/ 309470 w 633232"/>
              <a:gd name="connsiteY4026" fmla="*/ 25177 h 741414"/>
              <a:gd name="connsiteX4027" fmla="*/ 310912 w 633232"/>
              <a:gd name="connsiteY4027" fmla="*/ 24784 h 741414"/>
              <a:gd name="connsiteX4028" fmla="*/ 310912 w 633232"/>
              <a:gd name="connsiteY4028" fmla="*/ 24390 h 741414"/>
              <a:gd name="connsiteX4029" fmla="*/ 317076 w 633232"/>
              <a:gd name="connsiteY4029" fmla="*/ 21637 h 741414"/>
              <a:gd name="connsiteX4030" fmla="*/ 321927 w 633232"/>
              <a:gd name="connsiteY4030" fmla="*/ 22292 h 741414"/>
              <a:gd name="connsiteX4031" fmla="*/ 321927 w 633232"/>
              <a:gd name="connsiteY4031" fmla="*/ 21243 h 741414"/>
              <a:gd name="connsiteX4032" fmla="*/ 322452 w 633232"/>
              <a:gd name="connsiteY4032" fmla="*/ 18752 h 741414"/>
              <a:gd name="connsiteX4033" fmla="*/ 323763 w 633232"/>
              <a:gd name="connsiteY4033" fmla="*/ 18096 h 741414"/>
              <a:gd name="connsiteX4034" fmla="*/ 325861 w 633232"/>
              <a:gd name="connsiteY4034" fmla="*/ 18096 h 741414"/>
              <a:gd name="connsiteX4035" fmla="*/ 326910 w 633232"/>
              <a:gd name="connsiteY4035" fmla="*/ 18358 h 741414"/>
              <a:gd name="connsiteX4036" fmla="*/ 328746 w 633232"/>
              <a:gd name="connsiteY4036" fmla="*/ 18096 h 741414"/>
              <a:gd name="connsiteX4037" fmla="*/ 330189 w 633232"/>
              <a:gd name="connsiteY4037" fmla="*/ 18096 h 741414"/>
              <a:gd name="connsiteX4038" fmla="*/ 331631 w 633232"/>
              <a:gd name="connsiteY4038" fmla="*/ 19014 h 741414"/>
              <a:gd name="connsiteX4039" fmla="*/ 331893 w 633232"/>
              <a:gd name="connsiteY4039" fmla="*/ 18096 h 741414"/>
              <a:gd name="connsiteX4040" fmla="*/ 339368 w 633232"/>
              <a:gd name="connsiteY4040" fmla="*/ 16654 h 741414"/>
              <a:gd name="connsiteX4041" fmla="*/ 341073 w 633232"/>
              <a:gd name="connsiteY4041" fmla="*/ 15605 h 741414"/>
              <a:gd name="connsiteX4042" fmla="*/ 343564 w 633232"/>
              <a:gd name="connsiteY4042" fmla="*/ 13900 h 741414"/>
              <a:gd name="connsiteX4043" fmla="*/ 346842 w 633232"/>
              <a:gd name="connsiteY4043" fmla="*/ 8917 h 741414"/>
              <a:gd name="connsiteX4044" fmla="*/ 347105 w 633232"/>
              <a:gd name="connsiteY4044" fmla="*/ 8917 h 741414"/>
              <a:gd name="connsiteX4045" fmla="*/ 347891 w 633232"/>
              <a:gd name="connsiteY4045" fmla="*/ 8523 h 741414"/>
              <a:gd name="connsiteX4046" fmla="*/ 347891 w 633232"/>
              <a:gd name="connsiteY4046" fmla="*/ 8261 h 741414"/>
              <a:gd name="connsiteX4047" fmla="*/ 345793 w 633232"/>
              <a:gd name="connsiteY4047" fmla="*/ 6294 h 741414"/>
              <a:gd name="connsiteX4048" fmla="*/ 345006 w 633232"/>
              <a:gd name="connsiteY4048" fmla="*/ 5639 h 741414"/>
              <a:gd name="connsiteX4049" fmla="*/ 345400 w 633232"/>
              <a:gd name="connsiteY4049" fmla="*/ 4983 h 741414"/>
              <a:gd name="connsiteX4050" fmla="*/ 345793 w 633232"/>
              <a:gd name="connsiteY4050" fmla="*/ 4983 h 741414"/>
              <a:gd name="connsiteX4051" fmla="*/ 346187 w 633232"/>
              <a:gd name="connsiteY4051" fmla="*/ 4983 h 741414"/>
              <a:gd name="connsiteX4052" fmla="*/ 346449 w 633232"/>
              <a:gd name="connsiteY4052" fmla="*/ 4590 h 741414"/>
              <a:gd name="connsiteX4053" fmla="*/ 349203 w 633232"/>
              <a:gd name="connsiteY4053" fmla="*/ 5639 h 741414"/>
              <a:gd name="connsiteX4054" fmla="*/ 349727 w 633232"/>
              <a:gd name="connsiteY4054" fmla="*/ 5376 h 741414"/>
              <a:gd name="connsiteX4055" fmla="*/ 349727 w 633232"/>
              <a:gd name="connsiteY4055" fmla="*/ 6032 h 741414"/>
              <a:gd name="connsiteX4056" fmla="*/ 349989 w 633232"/>
              <a:gd name="connsiteY4056" fmla="*/ 6032 h 741414"/>
              <a:gd name="connsiteX4057" fmla="*/ 349989 w 633232"/>
              <a:gd name="connsiteY4057" fmla="*/ 6819 h 741414"/>
              <a:gd name="connsiteX4058" fmla="*/ 350645 w 633232"/>
              <a:gd name="connsiteY4058" fmla="*/ 6032 h 741414"/>
              <a:gd name="connsiteX4059" fmla="*/ 352087 w 633232"/>
              <a:gd name="connsiteY4059" fmla="*/ 4196 h 741414"/>
              <a:gd name="connsiteX4060" fmla="*/ 354972 w 633232"/>
              <a:gd name="connsiteY4060" fmla="*/ 2492 h 741414"/>
              <a:gd name="connsiteX4061" fmla="*/ 355366 w 633232"/>
              <a:gd name="connsiteY4061" fmla="*/ 2885 h 741414"/>
              <a:gd name="connsiteX4062" fmla="*/ 356808 w 633232"/>
              <a:gd name="connsiteY4062" fmla="*/ 2098 h 74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</a:cxnLst>
            <a:rect l="l" t="t" r="r" b="b"/>
            <a:pathLst>
              <a:path w="633232" h="741414">
                <a:moveTo>
                  <a:pt x="351825" y="490167"/>
                </a:moveTo>
                <a:lnTo>
                  <a:pt x="351825" y="490167"/>
                </a:lnTo>
                <a:lnTo>
                  <a:pt x="353268" y="490430"/>
                </a:lnTo>
                <a:lnTo>
                  <a:pt x="353268" y="490430"/>
                </a:lnTo>
                <a:close/>
                <a:moveTo>
                  <a:pt x="360611" y="485381"/>
                </a:moveTo>
                <a:lnTo>
                  <a:pt x="359168" y="485971"/>
                </a:lnTo>
                <a:lnTo>
                  <a:pt x="357988" y="487020"/>
                </a:lnTo>
                <a:lnTo>
                  <a:pt x="359169" y="485971"/>
                </a:lnTo>
                <a:close/>
                <a:moveTo>
                  <a:pt x="363234" y="483283"/>
                </a:moveTo>
                <a:lnTo>
                  <a:pt x="363102" y="483873"/>
                </a:lnTo>
                <a:lnTo>
                  <a:pt x="363103" y="483873"/>
                </a:lnTo>
                <a:close/>
                <a:moveTo>
                  <a:pt x="375691" y="465712"/>
                </a:moveTo>
                <a:lnTo>
                  <a:pt x="377264" y="466433"/>
                </a:lnTo>
                <a:lnTo>
                  <a:pt x="374970" y="468072"/>
                </a:lnTo>
                <a:lnTo>
                  <a:pt x="377265" y="466433"/>
                </a:lnTo>
                <a:close/>
                <a:moveTo>
                  <a:pt x="371826" y="454856"/>
                </a:moveTo>
                <a:lnTo>
                  <a:pt x="371626" y="455155"/>
                </a:lnTo>
                <a:lnTo>
                  <a:pt x="371626" y="455155"/>
                </a:lnTo>
                <a:close/>
                <a:moveTo>
                  <a:pt x="370839" y="451943"/>
                </a:moveTo>
                <a:lnTo>
                  <a:pt x="371232" y="453057"/>
                </a:lnTo>
                <a:lnTo>
                  <a:pt x="371823" y="453516"/>
                </a:lnTo>
                <a:lnTo>
                  <a:pt x="371233" y="453057"/>
                </a:lnTo>
                <a:close/>
                <a:moveTo>
                  <a:pt x="377797" y="409201"/>
                </a:moveTo>
                <a:lnTo>
                  <a:pt x="377264" y="410177"/>
                </a:lnTo>
                <a:lnTo>
                  <a:pt x="372758" y="413217"/>
                </a:lnTo>
                <a:lnTo>
                  <a:pt x="377265" y="410178"/>
                </a:lnTo>
                <a:close/>
                <a:moveTo>
                  <a:pt x="383690" y="406112"/>
                </a:moveTo>
                <a:lnTo>
                  <a:pt x="383690" y="406112"/>
                </a:lnTo>
                <a:lnTo>
                  <a:pt x="390509" y="406637"/>
                </a:lnTo>
                <a:lnTo>
                  <a:pt x="390509" y="406637"/>
                </a:lnTo>
                <a:close/>
                <a:moveTo>
                  <a:pt x="388607" y="389918"/>
                </a:moveTo>
                <a:lnTo>
                  <a:pt x="387230" y="391295"/>
                </a:lnTo>
                <a:lnTo>
                  <a:pt x="391164" y="396015"/>
                </a:lnTo>
                <a:lnTo>
                  <a:pt x="391164" y="398113"/>
                </a:lnTo>
                <a:lnTo>
                  <a:pt x="393262" y="401261"/>
                </a:lnTo>
                <a:lnTo>
                  <a:pt x="393066" y="402638"/>
                </a:lnTo>
                <a:lnTo>
                  <a:pt x="393263" y="401261"/>
                </a:lnTo>
                <a:lnTo>
                  <a:pt x="391165" y="398113"/>
                </a:lnTo>
                <a:lnTo>
                  <a:pt x="391165" y="396015"/>
                </a:lnTo>
                <a:lnTo>
                  <a:pt x="387231" y="391295"/>
                </a:lnTo>
                <a:close/>
                <a:moveTo>
                  <a:pt x="392607" y="379755"/>
                </a:moveTo>
                <a:lnTo>
                  <a:pt x="392607" y="379755"/>
                </a:lnTo>
                <a:lnTo>
                  <a:pt x="397852" y="380017"/>
                </a:lnTo>
                <a:lnTo>
                  <a:pt x="397852" y="380017"/>
                </a:lnTo>
                <a:close/>
                <a:moveTo>
                  <a:pt x="400606" y="378575"/>
                </a:moveTo>
                <a:lnTo>
                  <a:pt x="397065" y="379231"/>
                </a:lnTo>
                <a:lnTo>
                  <a:pt x="397065" y="379231"/>
                </a:lnTo>
                <a:lnTo>
                  <a:pt x="400605" y="378575"/>
                </a:lnTo>
                <a:close/>
                <a:moveTo>
                  <a:pt x="397590" y="375034"/>
                </a:moveTo>
                <a:lnTo>
                  <a:pt x="396667" y="375957"/>
                </a:lnTo>
                <a:lnTo>
                  <a:pt x="397590" y="375035"/>
                </a:lnTo>
                <a:close/>
                <a:moveTo>
                  <a:pt x="397065" y="367691"/>
                </a:moveTo>
                <a:lnTo>
                  <a:pt x="396803" y="369133"/>
                </a:lnTo>
                <a:lnTo>
                  <a:pt x="396803" y="370837"/>
                </a:lnTo>
                <a:lnTo>
                  <a:pt x="396803" y="370838"/>
                </a:lnTo>
                <a:lnTo>
                  <a:pt x="396803" y="369133"/>
                </a:lnTo>
                <a:lnTo>
                  <a:pt x="397065" y="367691"/>
                </a:lnTo>
                <a:close/>
                <a:moveTo>
                  <a:pt x="396803" y="367691"/>
                </a:moveTo>
                <a:lnTo>
                  <a:pt x="396147" y="367953"/>
                </a:lnTo>
                <a:lnTo>
                  <a:pt x="396147" y="367953"/>
                </a:lnTo>
                <a:lnTo>
                  <a:pt x="396803" y="367691"/>
                </a:lnTo>
                <a:close/>
                <a:moveTo>
                  <a:pt x="224424" y="359242"/>
                </a:moveTo>
                <a:lnTo>
                  <a:pt x="224104" y="359430"/>
                </a:lnTo>
                <a:lnTo>
                  <a:pt x="224104" y="359430"/>
                </a:lnTo>
                <a:close/>
                <a:moveTo>
                  <a:pt x="393463" y="358181"/>
                </a:moveTo>
                <a:lnTo>
                  <a:pt x="392607" y="359036"/>
                </a:lnTo>
                <a:lnTo>
                  <a:pt x="392607" y="359037"/>
                </a:lnTo>
                <a:close/>
                <a:moveTo>
                  <a:pt x="394312" y="357725"/>
                </a:moveTo>
                <a:lnTo>
                  <a:pt x="392869" y="360217"/>
                </a:lnTo>
                <a:lnTo>
                  <a:pt x="392869" y="360217"/>
                </a:lnTo>
                <a:lnTo>
                  <a:pt x="394312" y="357725"/>
                </a:lnTo>
                <a:close/>
                <a:moveTo>
                  <a:pt x="394312" y="357332"/>
                </a:moveTo>
                <a:lnTo>
                  <a:pt x="393792" y="357527"/>
                </a:lnTo>
                <a:lnTo>
                  <a:pt x="394311" y="357332"/>
                </a:lnTo>
                <a:close/>
                <a:moveTo>
                  <a:pt x="392607" y="356283"/>
                </a:moveTo>
                <a:lnTo>
                  <a:pt x="392607" y="356283"/>
                </a:lnTo>
                <a:lnTo>
                  <a:pt x="394049" y="356676"/>
                </a:lnTo>
                <a:lnTo>
                  <a:pt x="394049" y="356676"/>
                </a:lnTo>
                <a:close/>
                <a:moveTo>
                  <a:pt x="392345" y="355037"/>
                </a:moveTo>
                <a:lnTo>
                  <a:pt x="391427" y="355234"/>
                </a:lnTo>
                <a:lnTo>
                  <a:pt x="391427" y="355234"/>
                </a:lnTo>
                <a:close/>
                <a:moveTo>
                  <a:pt x="393263" y="354840"/>
                </a:moveTo>
                <a:lnTo>
                  <a:pt x="393262" y="354840"/>
                </a:lnTo>
                <a:lnTo>
                  <a:pt x="393262" y="355496"/>
                </a:lnTo>
                <a:lnTo>
                  <a:pt x="393263" y="355496"/>
                </a:lnTo>
                <a:close/>
                <a:moveTo>
                  <a:pt x="391164" y="353398"/>
                </a:moveTo>
                <a:lnTo>
                  <a:pt x="391164" y="354053"/>
                </a:lnTo>
                <a:lnTo>
                  <a:pt x="391296" y="354644"/>
                </a:lnTo>
                <a:lnTo>
                  <a:pt x="391165" y="354053"/>
                </a:lnTo>
                <a:lnTo>
                  <a:pt x="391165" y="353398"/>
                </a:lnTo>
                <a:close/>
                <a:moveTo>
                  <a:pt x="221218" y="353398"/>
                </a:moveTo>
                <a:lnTo>
                  <a:pt x="220301" y="353791"/>
                </a:lnTo>
                <a:lnTo>
                  <a:pt x="220301" y="353791"/>
                </a:lnTo>
                <a:lnTo>
                  <a:pt x="221218" y="353398"/>
                </a:lnTo>
                <a:close/>
                <a:moveTo>
                  <a:pt x="217975" y="352055"/>
                </a:moveTo>
                <a:lnTo>
                  <a:pt x="218858" y="352349"/>
                </a:lnTo>
                <a:lnTo>
                  <a:pt x="218858" y="352742"/>
                </a:lnTo>
                <a:lnTo>
                  <a:pt x="218858" y="352742"/>
                </a:lnTo>
                <a:lnTo>
                  <a:pt x="218858" y="352349"/>
                </a:lnTo>
                <a:close/>
                <a:moveTo>
                  <a:pt x="217677" y="351955"/>
                </a:moveTo>
                <a:lnTo>
                  <a:pt x="217677" y="352742"/>
                </a:lnTo>
                <a:lnTo>
                  <a:pt x="218071" y="353135"/>
                </a:lnTo>
                <a:lnTo>
                  <a:pt x="217677" y="354578"/>
                </a:lnTo>
                <a:lnTo>
                  <a:pt x="217022" y="355234"/>
                </a:lnTo>
                <a:lnTo>
                  <a:pt x="217023" y="355234"/>
                </a:lnTo>
                <a:lnTo>
                  <a:pt x="217678" y="354578"/>
                </a:lnTo>
                <a:lnTo>
                  <a:pt x="218072" y="353135"/>
                </a:lnTo>
                <a:lnTo>
                  <a:pt x="217678" y="352742"/>
                </a:lnTo>
                <a:lnTo>
                  <a:pt x="217678" y="351955"/>
                </a:lnTo>
                <a:close/>
                <a:moveTo>
                  <a:pt x="224824" y="351257"/>
                </a:moveTo>
                <a:lnTo>
                  <a:pt x="224758" y="351300"/>
                </a:lnTo>
                <a:lnTo>
                  <a:pt x="225414" y="353398"/>
                </a:lnTo>
                <a:lnTo>
                  <a:pt x="225414" y="354053"/>
                </a:lnTo>
                <a:lnTo>
                  <a:pt x="226988" y="357332"/>
                </a:lnTo>
                <a:lnTo>
                  <a:pt x="226793" y="357723"/>
                </a:lnTo>
                <a:lnTo>
                  <a:pt x="226989" y="357332"/>
                </a:lnTo>
                <a:lnTo>
                  <a:pt x="225415" y="354053"/>
                </a:lnTo>
                <a:lnTo>
                  <a:pt x="225415" y="353398"/>
                </a:lnTo>
                <a:lnTo>
                  <a:pt x="224759" y="351300"/>
                </a:lnTo>
                <a:close/>
                <a:moveTo>
                  <a:pt x="228430" y="347497"/>
                </a:moveTo>
                <a:lnTo>
                  <a:pt x="226332" y="348415"/>
                </a:lnTo>
                <a:lnTo>
                  <a:pt x="224758" y="349595"/>
                </a:lnTo>
                <a:lnTo>
                  <a:pt x="225152" y="351037"/>
                </a:lnTo>
                <a:lnTo>
                  <a:pt x="225153" y="351037"/>
                </a:lnTo>
                <a:lnTo>
                  <a:pt x="224759" y="349595"/>
                </a:lnTo>
                <a:lnTo>
                  <a:pt x="226333" y="348415"/>
                </a:lnTo>
                <a:lnTo>
                  <a:pt x="228431" y="347497"/>
                </a:lnTo>
                <a:close/>
                <a:moveTo>
                  <a:pt x="230528" y="346710"/>
                </a:moveTo>
                <a:lnTo>
                  <a:pt x="229086" y="347497"/>
                </a:lnTo>
                <a:lnTo>
                  <a:pt x="229087" y="347497"/>
                </a:lnTo>
                <a:lnTo>
                  <a:pt x="230529" y="346710"/>
                </a:lnTo>
                <a:close/>
                <a:moveTo>
                  <a:pt x="392738" y="345137"/>
                </a:moveTo>
                <a:lnTo>
                  <a:pt x="393262" y="346054"/>
                </a:lnTo>
                <a:lnTo>
                  <a:pt x="393656" y="346907"/>
                </a:lnTo>
                <a:lnTo>
                  <a:pt x="393263" y="346054"/>
                </a:lnTo>
                <a:close/>
                <a:moveTo>
                  <a:pt x="362906" y="345071"/>
                </a:moveTo>
                <a:lnTo>
                  <a:pt x="363102" y="345268"/>
                </a:lnTo>
                <a:lnTo>
                  <a:pt x="363234" y="345465"/>
                </a:lnTo>
                <a:lnTo>
                  <a:pt x="363103" y="345268"/>
                </a:lnTo>
                <a:close/>
                <a:moveTo>
                  <a:pt x="364545" y="344874"/>
                </a:moveTo>
                <a:lnTo>
                  <a:pt x="363889" y="345268"/>
                </a:lnTo>
                <a:lnTo>
                  <a:pt x="364020" y="345465"/>
                </a:lnTo>
                <a:lnTo>
                  <a:pt x="363889" y="345268"/>
                </a:lnTo>
                <a:lnTo>
                  <a:pt x="364545" y="344874"/>
                </a:lnTo>
                <a:close/>
                <a:moveTo>
                  <a:pt x="365594" y="344612"/>
                </a:moveTo>
                <a:lnTo>
                  <a:pt x="365594" y="345268"/>
                </a:lnTo>
                <a:lnTo>
                  <a:pt x="365594" y="345268"/>
                </a:lnTo>
                <a:lnTo>
                  <a:pt x="365594" y="344612"/>
                </a:lnTo>
                <a:close/>
                <a:moveTo>
                  <a:pt x="239052" y="344219"/>
                </a:moveTo>
                <a:lnTo>
                  <a:pt x="236560" y="344612"/>
                </a:lnTo>
                <a:lnTo>
                  <a:pt x="235773" y="344874"/>
                </a:lnTo>
                <a:lnTo>
                  <a:pt x="235773" y="346054"/>
                </a:lnTo>
                <a:lnTo>
                  <a:pt x="235661" y="346167"/>
                </a:lnTo>
                <a:lnTo>
                  <a:pt x="235774" y="346054"/>
                </a:lnTo>
                <a:lnTo>
                  <a:pt x="235774" y="344874"/>
                </a:lnTo>
                <a:lnTo>
                  <a:pt x="236561" y="344612"/>
                </a:lnTo>
                <a:lnTo>
                  <a:pt x="239052" y="344219"/>
                </a:lnTo>
                <a:close/>
                <a:moveTo>
                  <a:pt x="390837" y="344088"/>
                </a:moveTo>
                <a:lnTo>
                  <a:pt x="390509" y="344612"/>
                </a:lnTo>
                <a:lnTo>
                  <a:pt x="390509" y="344612"/>
                </a:lnTo>
                <a:close/>
                <a:moveTo>
                  <a:pt x="370839" y="343694"/>
                </a:moveTo>
                <a:lnTo>
                  <a:pt x="371232" y="344612"/>
                </a:lnTo>
                <a:lnTo>
                  <a:pt x="371233" y="344612"/>
                </a:lnTo>
                <a:close/>
                <a:moveTo>
                  <a:pt x="391165" y="343563"/>
                </a:moveTo>
                <a:lnTo>
                  <a:pt x="391164" y="343563"/>
                </a:lnTo>
                <a:lnTo>
                  <a:pt x="391689" y="343891"/>
                </a:lnTo>
                <a:close/>
                <a:moveTo>
                  <a:pt x="241866" y="343379"/>
                </a:moveTo>
                <a:lnTo>
                  <a:pt x="241412" y="343956"/>
                </a:lnTo>
                <a:lnTo>
                  <a:pt x="240756" y="344219"/>
                </a:lnTo>
                <a:lnTo>
                  <a:pt x="239315" y="344612"/>
                </a:lnTo>
                <a:lnTo>
                  <a:pt x="239315" y="344612"/>
                </a:lnTo>
                <a:lnTo>
                  <a:pt x="240757" y="344219"/>
                </a:lnTo>
                <a:lnTo>
                  <a:pt x="241413" y="343956"/>
                </a:lnTo>
                <a:close/>
                <a:moveTo>
                  <a:pt x="361267" y="343301"/>
                </a:moveTo>
                <a:lnTo>
                  <a:pt x="360349" y="343563"/>
                </a:lnTo>
                <a:lnTo>
                  <a:pt x="360349" y="343563"/>
                </a:lnTo>
                <a:lnTo>
                  <a:pt x="361267" y="343301"/>
                </a:lnTo>
                <a:close/>
                <a:moveTo>
                  <a:pt x="369790" y="342776"/>
                </a:moveTo>
                <a:lnTo>
                  <a:pt x="369790" y="343563"/>
                </a:lnTo>
                <a:lnTo>
                  <a:pt x="369790" y="343563"/>
                </a:lnTo>
                <a:lnTo>
                  <a:pt x="369790" y="342776"/>
                </a:lnTo>
                <a:close/>
                <a:moveTo>
                  <a:pt x="367430" y="342776"/>
                </a:moveTo>
                <a:lnTo>
                  <a:pt x="366643" y="344219"/>
                </a:lnTo>
                <a:lnTo>
                  <a:pt x="366643" y="344874"/>
                </a:lnTo>
                <a:lnTo>
                  <a:pt x="366643" y="344874"/>
                </a:lnTo>
                <a:lnTo>
                  <a:pt x="366643" y="344219"/>
                </a:lnTo>
                <a:lnTo>
                  <a:pt x="367430" y="342776"/>
                </a:lnTo>
                <a:close/>
                <a:moveTo>
                  <a:pt x="372413" y="341858"/>
                </a:moveTo>
                <a:lnTo>
                  <a:pt x="373068" y="342514"/>
                </a:lnTo>
                <a:lnTo>
                  <a:pt x="371888" y="342776"/>
                </a:lnTo>
                <a:lnTo>
                  <a:pt x="371626" y="343301"/>
                </a:lnTo>
                <a:lnTo>
                  <a:pt x="371888" y="343956"/>
                </a:lnTo>
                <a:lnTo>
                  <a:pt x="373068" y="344219"/>
                </a:lnTo>
                <a:lnTo>
                  <a:pt x="372150" y="344416"/>
                </a:lnTo>
                <a:lnTo>
                  <a:pt x="373068" y="344219"/>
                </a:lnTo>
                <a:lnTo>
                  <a:pt x="371888" y="343956"/>
                </a:lnTo>
                <a:lnTo>
                  <a:pt x="371626" y="343301"/>
                </a:lnTo>
                <a:lnTo>
                  <a:pt x="371888" y="342776"/>
                </a:lnTo>
                <a:lnTo>
                  <a:pt x="373068" y="342514"/>
                </a:lnTo>
                <a:lnTo>
                  <a:pt x="372413" y="341858"/>
                </a:lnTo>
                <a:close/>
                <a:moveTo>
                  <a:pt x="390247" y="341596"/>
                </a:moveTo>
                <a:lnTo>
                  <a:pt x="391164" y="342776"/>
                </a:lnTo>
                <a:lnTo>
                  <a:pt x="391164" y="343301"/>
                </a:lnTo>
                <a:lnTo>
                  <a:pt x="390443" y="343957"/>
                </a:lnTo>
                <a:lnTo>
                  <a:pt x="391165" y="343301"/>
                </a:lnTo>
                <a:lnTo>
                  <a:pt x="391165" y="342776"/>
                </a:lnTo>
                <a:close/>
                <a:moveTo>
                  <a:pt x="350751" y="340836"/>
                </a:moveTo>
                <a:lnTo>
                  <a:pt x="351169" y="341858"/>
                </a:lnTo>
                <a:lnTo>
                  <a:pt x="351169" y="341857"/>
                </a:lnTo>
                <a:close/>
                <a:moveTo>
                  <a:pt x="372675" y="339891"/>
                </a:moveTo>
                <a:lnTo>
                  <a:pt x="372675" y="341858"/>
                </a:lnTo>
                <a:lnTo>
                  <a:pt x="372675" y="341858"/>
                </a:lnTo>
                <a:lnTo>
                  <a:pt x="372675" y="339891"/>
                </a:lnTo>
                <a:close/>
                <a:moveTo>
                  <a:pt x="244035" y="339891"/>
                </a:moveTo>
                <a:lnTo>
                  <a:pt x="243248" y="340416"/>
                </a:lnTo>
                <a:lnTo>
                  <a:pt x="242854" y="341334"/>
                </a:lnTo>
                <a:lnTo>
                  <a:pt x="242854" y="342120"/>
                </a:lnTo>
                <a:lnTo>
                  <a:pt x="242855" y="342120"/>
                </a:lnTo>
                <a:lnTo>
                  <a:pt x="242855" y="341334"/>
                </a:lnTo>
                <a:lnTo>
                  <a:pt x="243249" y="340416"/>
                </a:lnTo>
                <a:lnTo>
                  <a:pt x="244036" y="339891"/>
                </a:lnTo>
                <a:close/>
                <a:moveTo>
                  <a:pt x="375035" y="339433"/>
                </a:moveTo>
                <a:lnTo>
                  <a:pt x="374904" y="339629"/>
                </a:lnTo>
                <a:lnTo>
                  <a:pt x="374511" y="340416"/>
                </a:lnTo>
                <a:lnTo>
                  <a:pt x="374511" y="340416"/>
                </a:lnTo>
                <a:lnTo>
                  <a:pt x="374904" y="339629"/>
                </a:lnTo>
                <a:close/>
                <a:moveTo>
                  <a:pt x="375167" y="339236"/>
                </a:moveTo>
                <a:lnTo>
                  <a:pt x="375166" y="339237"/>
                </a:lnTo>
                <a:lnTo>
                  <a:pt x="375166" y="340416"/>
                </a:lnTo>
                <a:lnTo>
                  <a:pt x="375167" y="340416"/>
                </a:lnTo>
                <a:close/>
                <a:moveTo>
                  <a:pt x="244463" y="339071"/>
                </a:moveTo>
                <a:lnTo>
                  <a:pt x="244297" y="339236"/>
                </a:lnTo>
                <a:lnTo>
                  <a:pt x="244297" y="339891"/>
                </a:lnTo>
                <a:lnTo>
                  <a:pt x="244298" y="339891"/>
                </a:lnTo>
                <a:lnTo>
                  <a:pt x="244298" y="339236"/>
                </a:lnTo>
                <a:close/>
                <a:moveTo>
                  <a:pt x="387763" y="338654"/>
                </a:moveTo>
                <a:lnTo>
                  <a:pt x="387230" y="338973"/>
                </a:lnTo>
                <a:lnTo>
                  <a:pt x="387230" y="339236"/>
                </a:lnTo>
                <a:lnTo>
                  <a:pt x="387427" y="339564"/>
                </a:lnTo>
                <a:lnTo>
                  <a:pt x="387231" y="339236"/>
                </a:lnTo>
                <a:lnTo>
                  <a:pt x="387231" y="338974"/>
                </a:lnTo>
                <a:close/>
                <a:moveTo>
                  <a:pt x="374839" y="338449"/>
                </a:moveTo>
                <a:lnTo>
                  <a:pt x="375166" y="338580"/>
                </a:lnTo>
                <a:lnTo>
                  <a:pt x="374839" y="339105"/>
                </a:lnTo>
                <a:lnTo>
                  <a:pt x="375167" y="338580"/>
                </a:lnTo>
                <a:close/>
                <a:moveTo>
                  <a:pt x="374511" y="338318"/>
                </a:moveTo>
                <a:lnTo>
                  <a:pt x="373462" y="339891"/>
                </a:lnTo>
                <a:lnTo>
                  <a:pt x="373462" y="339891"/>
                </a:lnTo>
                <a:lnTo>
                  <a:pt x="374511" y="338318"/>
                </a:lnTo>
                <a:close/>
                <a:moveTo>
                  <a:pt x="352087" y="338318"/>
                </a:moveTo>
                <a:lnTo>
                  <a:pt x="351432" y="338580"/>
                </a:lnTo>
                <a:lnTo>
                  <a:pt x="351825" y="339891"/>
                </a:lnTo>
                <a:lnTo>
                  <a:pt x="351497" y="340875"/>
                </a:lnTo>
                <a:lnTo>
                  <a:pt x="351825" y="339891"/>
                </a:lnTo>
                <a:lnTo>
                  <a:pt x="351432" y="338580"/>
                </a:lnTo>
                <a:lnTo>
                  <a:pt x="352087" y="338318"/>
                </a:lnTo>
                <a:close/>
                <a:moveTo>
                  <a:pt x="201515" y="338249"/>
                </a:moveTo>
                <a:lnTo>
                  <a:pt x="201811" y="339236"/>
                </a:lnTo>
                <a:lnTo>
                  <a:pt x="201811" y="339629"/>
                </a:lnTo>
                <a:lnTo>
                  <a:pt x="202300" y="339824"/>
                </a:lnTo>
                <a:lnTo>
                  <a:pt x="201811" y="339629"/>
                </a:lnTo>
                <a:lnTo>
                  <a:pt x="201811" y="339236"/>
                </a:lnTo>
                <a:close/>
                <a:moveTo>
                  <a:pt x="385264" y="337531"/>
                </a:moveTo>
                <a:lnTo>
                  <a:pt x="386181" y="337924"/>
                </a:lnTo>
                <a:lnTo>
                  <a:pt x="386182" y="337924"/>
                </a:lnTo>
                <a:close/>
                <a:moveTo>
                  <a:pt x="358841" y="337007"/>
                </a:moveTo>
                <a:lnTo>
                  <a:pt x="359168" y="337138"/>
                </a:lnTo>
                <a:lnTo>
                  <a:pt x="358710" y="337531"/>
                </a:lnTo>
                <a:lnTo>
                  <a:pt x="359169" y="337138"/>
                </a:lnTo>
                <a:close/>
                <a:moveTo>
                  <a:pt x="356021" y="335040"/>
                </a:moveTo>
                <a:lnTo>
                  <a:pt x="352481" y="338580"/>
                </a:lnTo>
                <a:lnTo>
                  <a:pt x="352481" y="338580"/>
                </a:lnTo>
                <a:lnTo>
                  <a:pt x="356021" y="335040"/>
                </a:lnTo>
                <a:close/>
                <a:moveTo>
                  <a:pt x="379494" y="334253"/>
                </a:moveTo>
                <a:lnTo>
                  <a:pt x="378445" y="335695"/>
                </a:lnTo>
                <a:lnTo>
                  <a:pt x="377789" y="337138"/>
                </a:lnTo>
                <a:lnTo>
                  <a:pt x="378051" y="337924"/>
                </a:lnTo>
                <a:lnTo>
                  <a:pt x="377002" y="339629"/>
                </a:lnTo>
                <a:lnTo>
                  <a:pt x="376084" y="340023"/>
                </a:lnTo>
                <a:lnTo>
                  <a:pt x="377002" y="339629"/>
                </a:lnTo>
                <a:lnTo>
                  <a:pt x="378051" y="337924"/>
                </a:lnTo>
                <a:lnTo>
                  <a:pt x="377789" y="337138"/>
                </a:lnTo>
                <a:lnTo>
                  <a:pt x="378445" y="335695"/>
                </a:lnTo>
                <a:lnTo>
                  <a:pt x="379494" y="334253"/>
                </a:lnTo>
                <a:close/>
                <a:moveTo>
                  <a:pt x="380674" y="333597"/>
                </a:moveTo>
                <a:lnTo>
                  <a:pt x="380149" y="334253"/>
                </a:lnTo>
                <a:lnTo>
                  <a:pt x="380149" y="334253"/>
                </a:lnTo>
                <a:close/>
                <a:moveTo>
                  <a:pt x="343826" y="332745"/>
                </a:moveTo>
                <a:lnTo>
                  <a:pt x="344088" y="332941"/>
                </a:lnTo>
                <a:lnTo>
                  <a:pt x="344088" y="332941"/>
                </a:lnTo>
                <a:close/>
                <a:moveTo>
                  <a:pt x="247838" y="332155"/>
                </a:moveTo>
                <a:lnTo>
                  <a:pt x="245739" y="333335"/>
                </a:lnTo>
                <a:lnTo>
                  <a:pt x="245739" y="333990"/>
                </a:lnTo>
                <a:lnTo>
                  <a:pt x="245739" y="335695"/>
                </a:lnTo>
                <a:lnTo>
                  <a:pt x="245547" y="335888"/>
                </a:lnTo>
                <a:lnTo>
                  <a:pt x="245740" y="335695"/>
                </a:lnTo>
                <a:lnTo>
                  <a:pt x="245740" y="333990"/>
                </a:lnTo>
                <a:lnTo>
                  <a:pt x="245740" y="333335"/>
                </a:lnTo>
                <a:close/>
                <a:moveTo>
                  <a:pt x="382248" y="331892"/>
                </a:moveTo>
                <a:lnTo>
                  <a:pt x="381985" y="332941"/>
                </a:lnTo>
                <a:lnTo>
                  <a:pt x="381985" y="332941"/>
                </a:lnTo>
                <a:lnTo>
                  <a:pt x="382248" y="331892"/>
                </a:lnTo>
                <a:close/>
                <a:moveTo>
                  <a:pt x="195743" y="330807"/>
                </a:moveTo>
                <a:lnTo>
                  <a:pt x="196828" y="331892"/>
                </a:lnTo>
                <a:lnTo>
                  <a:pt x="197414" y="332381"/>
                </a:lnTo>
                <a:lnTo>
                  <a:pt x="196828" y="331892"/>
                </a:lnTo>
                <a:close/>
                <a:moveTo>
                  <a:pt x="347826" y="330450"/>
                </a:moveTo>
                <a:lnTo>
                  <a:pt x="349202" y="331499"/>
                </a:lnTo>
                <a:lnTo>
                  <a:pt x="348547" y="332024"/>
                </a:lnTo>
                <a:lnTo>
                  <a:pt x="349203" y="331499"/>
                </a:lnTo>
                <a:close/>
                <a:moveTo>
                  <a:pt x="343564" y="329794"/>
                </a:moveTo>
                <a:lnTo>
                  <a:pt x="343826" y="331368"/>
                </a:lnTo>
                <a:lnTo>
                  <a:pt x="343564" y="329794"/>
                </a:lnTo>
                <a:close/>
                <a:moveTo>
                  <a:pt x="346449" y="329401"/>
                </a:moveTo>
                <a:lnTo>
                  <a:pt x="346119" y="329551"/>
                </a:lnTo>
                <a:lnTo>
                  <a:pt x="346449" y="329401"/>
                </a:lnTo>
                <a:close/>
                <a:moveTo>
                  <a:pt x="248232" y="327958"/>
                </a:moveTo>
                <a:lnTo>
                  <a:pt x="249674" y="328614"/>
                </a:lnTo>
                <a:lnTo>
                  <a:pt x="249741" y="329349"/>
                </a:lnTo>
                <a:lnTo>
                  <a:pt x="249674" y="328614"/>
                </a:lnTo>
                <a:close/>
                <a:moveTo>
                  <a:pt x="249443" y="326812"/>
                </a:moveTo>
                <a:lnTo>
                  <a:pt x="249281" y="326909"/>
                </a:lnTo>
                <a:lnTo>
                  <a:pt x="249281" y="326909"/>
                </a:lnTo>
                <a:close/>
                <a:moveTo>
                  <a:pt x="250723" y="326254"/>
                </a:moveTo>
                <a:lnTo>
                  <a:pt x="250723" y="326516"/>
                </a:lnTo>
                <a:lnTo>
                  <a:pt x="250723" y="326516"/>
                </a:lnTo>
                <a:lnTo>
                  <a:pt x="250723" y="326254"/>
                </a:lnTo>
                <a:close/>
                <a:moveTo>
                  <a:pt x="250330" y="324156"/>
                </a:moveTo>
                <a:lnTo>
                  <a:pt x="250723" y="324418"/>
                </a:lnTo>
                <a:lnTo>
                  <a:pt x="250330" y="324811"/>
                </a:lnTo>
                <a:lnTo>
                  <a:pt x="250723" y="325860"/>
                </a:lnTo>
                <a:lnTo>
                  <a:pt x="250723" y="325860"/>
                </a:lnTo>
                <a:lnTo>
                  <a:pt x="250330" y="324811"/>
                </a:lnTo>
                <a:lnTo>
                  <a:pt x="250723" y="324418"/>
                </a:lnTo>
                <a:lnTo>
                  <a:pt x="250330" y="324156"/>
                </a:lnTo>
                <a:close/>
                <a:moveTo>
                  <a:pt x="246788" y="324156"/>
                </a:moveTo>
                <a:lnTo>
                  <a:pt x="247051" y="326254"/>
                </a:lnTo>
                <a:lnTo>
                  <a:pt x="247051" y="326516"/>
                </a:lnTo>
                <a:lnTo>
                  <a:pt x="247575" y="327696"/>
                </a:lnTo>
                <a:lnTo>
                  <a:pt x="247576" y="327696"/>
                </a:lnTo>
                <a:lnTo>
                  <a:pt x="247052" y="326516"/>
                </a:lnTo>
                <a:lnTo>
                  <a:pt x="247052" y="326254"/>
                </a:lnTo>
                <a:lnTo>
                  <a:pt x="246789" y="324156"/>
                </a:lnTo>
                <a:close/>
                <a:moveTo>
                  <a:pt x="336972" y="323663"/>
                </a:moveTo>
                <a:lnTo>
                  <a:pt x="337270" y="323762"/>
                </a:lnTo>
                <a:lnTo>
                  <a:pt x="337270" y="323762"/>
                </a:lnTo>
                <a:close/>
                <a:moveTo>
                  <a:pt x="336089" y="323369"/>
                </a:moveTo>
                <a:lnTo>
                  <a:pt x="335595" y="323963"/>
                </a:lnTo>
                <a:lnTo>
                  <a:pt x="336089" y="323369"/>
                </a:lnTo>
                <a:close/>
                <a:moveTo>
                  <a:pt x="254724" y="320810"/>
                </a:moveTo>
                <a:lnTo>
                  <a:pt x="254657" y="320877"/>
                </a:lnTo>
                <a:lnTo>
                  <a:pt x="251117" y="323762"/>
                </a:lnTo>
                <a:lnTo>
                  <a:pt x="251117" y="324156"/>
                </a:lnTo>
                <a:lnTo>
                  <a:pt x="251117" y="324156"/>
                </a:lnTo>
                <a:lnTo>
                  <a:pt x="251117" y="323762"/>
                </a:lnTo>
                <a:lnTo>
                  <a:pt x="254657" y="320877"/>
                </a:lnTo>
                <a:close/>
                <a:moveTo>
                  <a:pt x="254920" y="320615"/>
                </a:moveTo>
                <a:lnTo>
                  <a:pt x="254919" y="320616"/>
                </a:lnTo>
                <a:lnTo>
                  <a:pt x="255215" y="321109"/>
                </a:lnTo>
                <a:close/>
                <a:moveTo>
                  <a:pt x="336972" y="317240"/>
                </a:moveTo>
                <a:lnTo>
                  <a:pt x="336089" y="317730"/>
                </a:lnTo>
                <a:lnTo>
                  <a:pt x="336089" y="318386"/>
                </a:lnTo>
                <a:lnTo>
                  <a:pt x="335893" y="319170"/>
                </a:lnTo>
                <a:lnTo>
                  <a:pt x="336090" y="318386"/>
                </a:lnTo>
                <a:lnTo>
                  <a:pt x="336090" y="317730"/>
                </a:lnTo>
                <a:close/>
                <a:moveTo>
                  <a:pt x="179583" y="315850"/>
                </a:moveTo>
                <a:lnTo>
                  <a:pt x="179781" y="317730"/>
                </a:lnTo>
                <a:lnTo>
                  <a:pt x="180075" y="318221"/>
                </a:lnTo>
                <a:lnTo>
                  <a:pt x="179781" y="317730"/>
                </a:lnTo>
                <a:close/>
                <a:moveTo>
                  <a:pt x="331893" y="312354"/>
                </a:moveTo>
                <a:lnTo>
                  <a:pt x="331178" y="312646"/>
                </a:lnTo>
                <a:lnTo>
                  <a:pt x="331893" y="312354"/>
                </a:lnTo>
                <a:close/>
                <a:moveTo>
                  <a:pt x="334289" y="312288"/>
                </a:moveTo>
                <a:lnTo>
                  <a:pt x="333991" y="312354"/>
                </a:lnTo>
                <a:lnTo>
                  <a:pt x="333991" y="312354"/>
                </a:lnTo>
                <a:close/>
                <a:moveTo>
                  <a:pt x="333991" y="312092"/>
                </a:moveTo>
                <a:lnTo>
                  <a:pt x="333729" y="312354"/>
                </a:lnTo>
                <a:lnTo>
                  <a:pt x="333729" y="312747"/>
                </a:lnTo>
                <a:lnTo>
                  <a:pt x="333729" y="312747"/>
                </a:lnTo>
                <a:lnTo>
                  <a:pt x="333729" y="312354"/>
                </a:lnTo>
                <a:lnTo>
                  <a:pt x="333991" y="312092"/>
                </a:lnTo>
                <a:close/>
                <a:moveTo>
                  <a:pt x="329403" y="311956"/>
                </a:moveTo>
                <a:lnTo>
                  <a:pt x="329008" y="313534"/>
                </a:lnTo>
                <a:lnTo>
                  <a:pt x="329009" y="313534"/>
                </a:lnTo>
                <a:close/>
                <a:moveTo>
                  <a:pt x="108183" y="309993"/>
                </a:moveTo>
                <a:lnTo>
                  <a:pt x="107003" y="310256"/>
                </a:lnTo>
                <a:lnTo>
                  <a:pt x="107003" y="310256"/>
                </a:lnTo>
                <a:lnTo>
                  <a:pt x="108183" y="309993"/>
                </a:lnTo>
                <a:close/>
                <a:moveTo>
                  <a:pt x="90710" y="308170"/>
                </a:moveTo>
                <a:lnTo>
                  <a:pt x="90480" y="308813"/>
                </a:lnTo>
                <a:lnTo>
                  <a:pt x="90480" y="308813"/>
                </a:lnTo>
                <a:close/>
                <a:moveTo>
                  <a:pt x="265440" y="308101"/>
                </a:moveTo>
                <a:lnTo>
                  <a:pt x="265279" y="308551"/>
                </a:lnTo>
                <a:lnTo>
                  <a:pt x="264885" y="309600"/>
                </a:lnTo>
                <a:lnTo>
                  <a:pt x="264230" y="310649"/>
                </a:lnTo>
                <a:lnTo>
                  <a:pt x="263836" y="312092"/>
                </a:lnTo>
                <a:lnTo>
                  <a:pt x="261738" y="315632"/>
                </a:lnTo>
                <a:lnTo>
                  <a:pt x="260689" y="316419"/>
                </a:lnTo>
                <a:lnTo>
                  <a:pt x="260034" y="317730"/>
                </a:lnTo>
                <a:lnTo>
                  <a:pt x="260034" y="319173"/>
                </a:lnTo>
                <a:lnTo>
                  <a:pt x="257804" y="320615"/>
                </a:lnTo>
                <a:lnTo>
                  <a:pt x="257149" y="320877"/>
                </a:lnTo>
                <a:lnTo>
                  <a:pt x="255313" y="321271"/>
                </a:lnTo>
                <a:lnTo>
                  <a:pt x="255313" y="321271"/>
                </a:lnTo>
                <a:lnTo>
                  <a:pt x="257149" y="320877"/>
                </a:lnTo>
                <a:lnTo>
                  <a:pt x="257804" y="320615"/>
                </a:lnTo>
                <a:lnTo>
                  <a:pt x="260034" y="319173"/>
                </a:lnTo>
                <a:lnTo>
                  <a:pt x="260034" y="317730"/>
                </a:lnTo>
                <a:lnTo>
                  <a:pt x="260689" y="316419"/>
                </a:lnTo>
                <a:lnTo>
                  <a:pt x="261738" y="315632"/>
                </a:lnTo>
                <a:lnTo>
                  <a:pt x="263836" y="312092"/>
                </a:lnTo>
                <a:lnTo>
                  <a:pt x="264230" y="310649"/>
                </a:lnTo>
                <a:lnTo>
                  <a:pt x="264885" y="309600"/>
                </a:lnTo>
                <a:lnTo>
                  <a:pt x="265279" y="308551"/>
                </a:lnTo>
                <a:close/>
                <a:moveTo>
                  <a:pt x="104428" y="307242"/>
                </a:moveTo>
                <a:lnTo>
                  <a:pt x="104642" y="307371"/>
                </a:lnTo>
                <a:lnTo>
                  <a:pt x="104643" y="307371"/>
                </a:lnTo>
                <a:close/>
                <a:moveTo>
                  <a:pt x="325860" y="306977"/>
                </a:moveTo>
                <a:lnTo>
                  <a:pt x="325302" y="307313"/>
                </a:lnTo>
                <a:lnTo>
                  <a:pt x="325861" y="306978"/>
                </a:lnTo>
                <a:close/>
                <a:moveTo>
                  <a:pt x="91744" y="306679"/>
                </a:moveTo>
                <a:lnTo>
                  <a:pt x="91923" y="306977"/>
                </a:lnTo>
                <a:lnTo>
                  <a:pt x="91923" y="306977"/>
                </a:lnTo>
                <a:close/>
                <a:moveTo>
                  <a:pt x="92659" y="306678"/>
                </a:moveTo>
                <a:lnTo>
                  <a:pt x="92578" y="306715"/>
                </a:lnTo>
                <a:lnTo>
                  <a:pt x="92578" y="306715"/>
                </a:lnTo>
                <a:close/>
                <a:moveTo>
                  <a:pt x="96308" y="306526"/>
                </a:moveTo>
                <a:lnTo>
                  <a:pt x="96119" y="306715"/>
                </a:lnTo>
                <a:lnTo>
                  <a:pt x="96119" y="306715"/>
                </a:lnTo>
                <a:close/>
                <a:moveTo>
                  <a:pt x="177129" y="306422"/>
                </a:moveTo>
                <a:lnTo>
                  <a:pt x="176241" y="306977"/>
                </a:lnTo>
                <a:lnTo>
                  <a:pt x="176093" y="307468"/>
                </a:lnTo>
                <a:lnTo>
                  <a:pt x="176240" y="306978"/>
                </a:lnTo>
                <a:close/>
                <a:moveTo>
                  <a:pt x="266590" y="305666"/>
                </a:moveTo>
                <a:lnTo>
                  <a:pt x="266590" y="306322"/>
                </a:lnTo>
                <a:lnTo>
                  <a:pt x="266424" y="306421"/>
                </a:lnTo>
                <a:lnTo>
                  <a:pt x="266590" y="306322"/>
                </a:lnTo>
                <a:lnTo>
                  <a:pt x="266590" y="305666"/>
                </a:lnTo>
                <a:close/>
                <a:moveTo>
                  <a:pt x="123368" y="304915"/>
                </a:moveTo>
                <a:lnTo>
                  <a:pt x="123001" y="305666"/>
                </a:lnTo>
                <a:lnTo>
                  <a:pt x="121952" y="306322"/>
                </a:lnTo>
                <a:lnTo>
                  <a:pt x="121296" y="307895"/>
                </a:lnTo>
                <a:lnTo>
                  <a:pt x="120903" y="309600"/>
                </a:lnTo>
                <a:lnTo>
                  <a:pt x="118542" y="311436"/>
                </a:lnTo>
                <a:lnTo>
                  <a:pt x="117756" y="311698"/>
                </a:lnTo>
                <a:lnTo>
                  <a:pt x="117100" y="314190"/>
                </a:lnTo>
                <a:lnTo>
                  <a:pt x="115264" y="315632"/>
                </a:lnTo>
                <a:lnTo>
                  <a:pt x="115264" y="315632"/>
                </a:lnTo>
                <a:lnTo>
                  <a:pt x="117100" y="314190"/>
                </a:lnTo>
                <a:lnTo>
                  <a:pt x="117756" y="311698"/>
                </a:lnTo>
                <a:lnTo>
                  <a:pt x="118542" y="311436"/>
                </a:lnTo>
                <a:lnTo>
                  <a:pt x="120903" y="309600"/>
                </a:lnTo>
                <a:lnTo>
                  <a:pt x="121296" y="307895"/>
                </a:lnTo>
                <a:lnTo>
                  <a:pt x="121952" y="306322"/>
                </a:lnTo>
                <a:lnTo>
                  <a:pt x="123001" y="305666"/>
                </a:lnTo>
                <a:close/>
                <a:moveTo>
                  <a:pt x="101102" y="303961"/>
                </a:moveTo>
                <a:lnTo>
                  <a:pt x="99922" y="304617"/>
                </a:lnTo>
                <a:lnTo>
                  <a:pt x="99922" y="304617"/>
                </a:lnTo>
                <a:lnTo>
                  <a:pt x="101102" y="303961"/>
                </a:lnTo>
                <a:close/>
                <a:moveTo>
                  <a:pt x="268819" y="303175"/>
                </a:moveTo>
                <a:lnTo>
                  <a:pt x="268819" y="303437"/>
                </a:lnTo>
                <a:lnTo>
                  <a:pt x="268033" y="304617"/>
                </a:lnTo>
                <a:lnTo>
                  <a:pt x="267770" y="305666"/>
                </a:lnTo>
                <a:lnTo>
                  <a:pt x="267770" y="305666"/>
                </a:lnTo>
                <a:lnTo>
                  <a:pt x="268033" y="304617"/>
                </a:lnTo>
                <a:lnTo>
                  <a:pt x="268819" y="303437"/>
                </a:lnTo>
                <a:lnTo>
                  <a:pt x="268819" y="303175"/>
                </a:lnTo>
                <a:close/>
                <a:moveTo>
                  <a:pt x="324223" y="299197"/>
                </a:moveTo>
                <a:lnTo>
                  <a:pt x="324157" y="299241"/>
                </a:lnTo>
                <a:lnTo>
                  <a:pt x="324157" y="299241"/>
                </a:lnTo>
                <a:close/>
                <a:moveTo>
                  <a:pt x="125232" y="298486"/>
                </a:moveTo>
                <a:lnTo>
                  <a:pt x="125099" y="298585"/>
                </a:lnTo>
                <a:lnTo>
                  <a:pt x="125232" y="299015"/>
                </a:lnTo>
                <a:lnTo>
                  <a:pt x="125099" y="298585"/>
                </a:lnTo>
                <a:close/>
                <a:moveTo>
                  <a:pt x="264492" y="297536"/>
                </a:moveTo>
                <a:lnTo>
                  <a:pt x="264491" y="297536"/>
                </a:lnTo>
                <a:lnTo>
                  <a:pt x="263574" y="298192"/>
                </a:lnTo>
                <a:lnTo>
                  <a:pt x="264230" y="299241"/>
                </a:lnTo>
                <a:lnTo>
                  <a:pt x="266590" y="301077"/>
                </a:lnTo>
                <a:lnTo>
                  <a:pt x="269475" y="301732"/>
                </a:lnTo>
                <a:lnTo>
                  <a:pt x="269475" y="303175"/>
                </a:lnTo>
                <a:lnTo>
                  <a:pt x="269475" y="303175"/>
                </a:lnTo>
                <a:lnTo>
                  <a:pt x="269475" y="301732"/>
                </a:lnTo>
                <a:lnTo>
                  <a:pt x="266590" y="301077"/>
                </a:lnTo>
                <a:lnTo>
                  <a:pt x="264230" y="299241"/>
                </a:lnTo>
                <a:lnTo>
                  <a:pt x="263574" y="298192"/>
                </a:lnTo>
                <a:close/>
                <a:moveTo>
                  <a:pt x="126316" y="296687"/>
                </a:moveTo>
                <a:lnTo>
                  <a:pt x="126541" y="296880"/>
                </a:lnTo>
                <a:lnTo>
                  <a:pt x="126316" y="297041"/>
                </a:lnTo>
                <a:lnTo>
                  <a:pt x="126541" y="296880"/>
                </a:lnTo>
                <a:close/>
                <a:moveTo>
                  <a:pt x="262787" y="296094"/>
                </a:moveTo>
                <a:lnTo>
                  <a:pt x="262787" y="296880"/>
                </a:lnTo>
                <a:lnTo>
                  <a:pt x="263574" y="297798"/>
                </a:lnTo>
                <a:lnTo>
                  <a:pt x="263574" y="297798"/>
                </a:lnTo>
                <a:lnTo>
                  <a:pt x="262787" y="296880"/>
                </a:lnTo>
                <a:lnTo>
                  <a:pt x="262787" y="296094"/>
                </a:lnTo>
                <a:close/>
                <a:moveTo>
                  <a:pt x="261738" y="294913"/>
                </a:moveTo>
                <a:lnTo>
                  <a:pt x="261608" y="295174"/>
                </a:lnTo>
                <a:lnTo>
                  <a:pt x="261738" y="294914"/>
                </a:lnTo>
                <a:lnTo>
                  <a:pt x="261738" y="296094"/>
                </a:lnTo>
                <a:lnTo>
                  <a:pt x="262132" y="296356"/>
                </a:lnTo>
                <a:lnTo>
                  <a:pt x="262132" y="296356"/>
                </a:lnTo>
                <a:lnTo>
                  <a:pt x="261738" y="296094"/>
                </a:lnTo>
                <a:close/>
                <a:moveTo>
                  <a:pt x="126279" y="293996"/>
                </a:moveTo>
                <a:lnTo>
                  <a:pt x="126279" y="293996"/>
                </a:lnTo>
                <a:lnTo>
                  <a:pt x="126279" y="294651"/>
                </a:lnTo>
                <a:lnTo>
                  <a:pt x="126114" y="295015"/>
                </a:lnTo>
                <a:lnTo>
                  <a:pt x="126279" y="294651"/>
                </a:lnTo>
                <a:close/>
                <a:moveTo>
                  <a:pt x="260034" y="293995"/>
                </a:moveTo>
                <a:lnTo>
                  <a:pt x="260034" y="293996"/>
                </a:lnTo>
                <a:lnTo>
                  <a:pt x="261476" y="295438"/>
                </a:lnTo>
                <a:lnTo>
                  <a:pt x="261476" y="295438"/>
                </a:lnTo>
                <a:close/>
                <a:moveTo>
                  <a:pt x="320824" y="292944"/>
                </a:moveTo>
                <a:lnTo>
                  <a:pt x="320223" y="293995"/>
                </a:lnTo>
                <a:lnTo>
                  <a:pt x="320223" y="293996"/>
                </a:lnTo>
                <a:close/>
                <a:moveTo>
                  <a:pt x="321927" y="290062"/>
                </a:moveTo>
                <a:lnTo>
                  <a:pt x="321790" y="290501"/>
                </a:lnTo>
                <a:lnTo>
                  <a:pt x="321927" y="290062"/>
                </a:lnTo>
                <a:close/>
                <a:moveTo>
                  <a:pt x="259865" y="287379"/>
                </a:moveTo>
                <a:lnTo>
                  <a:pt x="259509" y="288357"/>
                </a:lnTo>
                <a:lnTo>
                  <a:pt x="258591" y="289012"/>
                </a:lnTo>
                <a:lnTo>
                  <a:pt x="258198" y="290455"/>
                </a:lnTo>
                <a:lnTo>
                  <a:pt x="260296" y="293602"/>
                </a:lnTo>
                <a:lnTo>
                  <a:pt x="260200" y="293746"/>
                </a:lnTo>
                <a:lnTo>
                  <a:pt x="260296" y="293602"/>
                </a:lnTo>
                <a:lnTo>
                  <a:pt x="258198" y="290455"/>
                </a:lnTo>
                <a:lnTo>
                  <a:pt x="258591" y="289012"/>
                </a:lnTo>
                <a:lnTo>
                  <a:pt x="259509" y="288357"/>
                </a:lnTo>
                <a:close/>
                <a:moveTo>
                  <a:pt x="326648" y="287177"/>
                </a:moveTo>
                <a:lnTo>
                  <a:pt x="326648" y="287177"/>
                </a:lnTo>
                <a:lnTo>
                  <a:pt x="327304" y="287570"/>
                </a:lnTo>
                <a:lnTo>
                  <a:pt x="327304" y="287570"/>
                </a:lnTo>
                <a:close/>
                <a:moveTo>
                  <a:pt x="322452" y="287177"/>
                </a:moveTo>
                <a:lnTo>
                  <a:pt x="322452" y="287177"/>
                </a:lnTo>
                <a:lnTo>
                  <a:pt x="324550" y="288357"/>
                </a:lnTo>
                <a:lnTo>
                  <a:pt x="324550" y="288357"/>
                </a:lnTo>
                <a:close/>
                <a:moveTo>
                  <a:pt x="327566" y="286914"/>
                </a:moveTo>
                <a:lnTo>
                  <a:pt x="327468" y="287160"/>
                </a:lnTo>
                <a:lnTo>
                  <a:pt x="327566" y="286915"/>
                </a:lnTo>
                <a:lnTo>
                  <a:pt x="328746" y="287177"/>
                </a:lnTo>
                <a:lnTo>
                  <a:pt x="328746" y="287177"/>
                </a:lnTo>
                <a:close/>
                <a:moveTo>
                  <a:pt x="258591" y="285734"/>
                </a:moveTo>
                <a:lnTo>
                  <a:pt x="258591" y="285734"/>
                </a:lnTo>
                <a:lnTo>
                  <a:pt x="260034" y="286915"/>
                </a:lnTo>
                <a:lnTo>
                  <a:pt x="260034" y="286914"/>
                </a:lnTo>
                <a:close/>
                <a:moveTo>
                  <a:pt x="332549" y="281931"/>
                </a:moveTo>
                <a:lnTo>
                  <a:pt x="332549" y="281931"/>
                </a:lnTo>
                <a:lnTo>
                  <a:pt x="333991" y="282981"/>
                </a:lnTo>
                <a:lnTo>
                  <a:pt x="333991" y="284161"/>
                </a:lnTo>
                <a:lnTo>
                  <a:pt x="333336" y="284423"/>
                </a:lnTo>
                <a:lnTo>
                  <a:pt x="332549" y="285734"/>
                </a:lnTo>
                <a:lnTo>
                  <a:pt x="333729" y="286128"/>
                </a:lnTo>
                <a:lnTo>
                  <a:pt x="333729" y="286128"/>
                </a:lnTo>
                <a:lnTo>
                  <a:pt x="332549" y="285734"/>
                </a:lnTo>
                <a:lnTo>
                  <a:pt x="333336" y="284423"/>
                </a:lnTo>
                <a:lnTo>
                  <a:pt x="333991" y="284161"/>
                </a:lnTo>
                <a:lnTo>
                  <a:pt x="333991" y="282981"/>
                </a:lnTo>
                <a:close/>
                <a:moveTo>
                  <a:pt x="179187" y="279339"/>
                </a:moveTo>
                <a:lnTo>
                  <a:pt x="179781" y="279833"/>
                </a:lnTo>
                <a:lnTo>
                  <a:pt x="180075" y="280030"/>
                </a:lnTo>
                <a:lnTo>
                  <a:pt x="179781" y="279833"/>
                </a:lnTo>
                <a:close/>
                <a:moveTo>
                  <a:pt x="178338" y="277342"/>
                </a:moveTo>
                <a:lnTo>
                  <a:pt x="175454" y="278391"/>
                </a:lnTo>
                <a:lnTo>
                  <a:pt x="175454" y="278391"/>
                </a:lnTo>
                <a:lnTo>
                  <a:pt x="178338" y="277342"/>
                </a:lnTo>
                <a:close/>
                <a:moveTo>
                  <a:pt x="136015" y="276782"/>
                </a:moveTo>
                <a:lnTo>
                  <a:pt x="136114" y="277080"/>
                </a:lnTo>
                <a:lnTo>
                  <a:pt x="136114" y="278784"/>
                </a:lnTo>
                <a:lnTo>
                  <a:pt x="136901" y="279833"/>
                </a:lnTo>
                <a:lnTo>
                  <a:pt x="135458" y="281538"/>
                </a:lnTo>
                <a:lnTo>
                  <a:pt x="135458" y="281931"/>
                </a:lnTo>
                <a:lnTo>
                  <a:pt x="135065" y="282718"/>
                </a:lnTo>
                <a:lnTo>
                  <a:pt x="134803" y="284161"/>
                </a:lnTo>
                <a:lnTo>
                  <a:pt x="134016" y="284816"/>
                </a:lnTo>
                <a:lnTo>
                  <a:pt x="133360" y="285079"/>
                </a:lnTo>
                <a:lnTo>
                  <a:pt x="132967" y="286128"/>
                </a:lnTo>
                <a:lnTo>
                  <a:pt x="133360" y="286521"/>
                </a:lnTo>
                <a:lnTo>
                  <a:pt x="131918" y="287570"/>
                </a:lnTo>
                <a:lnTo>
                  <a:pt x="130738" y="289275"/>
                </a:lnTo>
                <a:lnTo>
                  <a:pt x="128639" y="290455"/>
                </a:lnTo>
                <a:lnTo>
                  <a:pt x="126935" y="292553"/>
                </a:lnTo>
                <a:lnTo>
                  <a:pt x="126935" y="292815"/>
                </a:lnTo>
                <a:lnTo>
                  <a:pt x="126636" y="293353"/>
                </a:lnTo>
                <a:lnTo>
                  <a:pt x="126935" y="292815"/>
                </a:lnTo>
                <a:lnTo>
                  <a:pt x="126935" y="292553"/>
                </a:lnTo>
                <a:lnTo>
                  <a:pt x="128639" y="290455"/>
                </a:lnTo>
                <a:lnTo>
                  <a:pt x="130738" y="289275"/>
                </a:lnTo>
                <a:lnTo>
                  <a:pt x="131918" y="287570"/>
                </a:lnTo>
                <a:lnTo>
                  <a:pt x="133360" y="286521"/>
                </a:lnTo>
                <a:lnTo>
                  <a:pt x="132967" y="286128"/>
                </a:lnTo>
                <a:lnTo>
                  <a:pt x="133360" y="285079"/>
                </a:lnTo>
                <a:lnTo>
                  <a:pt x="134016" y="284816"/>
                </a:lnTo>
                <a:lnTo>
                  <a:pt x="134803" y="284161"/>
                </a:lnTo>
                <a:lnTo>
                  <a:pt x="135065" y="282718"/>
                </a:lnTo>
                <a:lnTo>
                  <a:pt x="135458" y="281931"/>
                </a:lnTo>
                <a:lnTo>
                  <a:pt x="135458" y="281538"/>
                </a:lnTo>
                <a:lnTo>
                  <a:pt x="136901" y="279833"/>
                </a:lnTo>
                <a:lnTo>
                  <a:pt x="136114" y="278784"/>
                </a:lnTo>
                <a:lnTo>
                  <a:pt x="136114" y="277080"/>
                </a:lnTo>
                <a:close/>
                <a:moveTo>
                  <a:pt x="340745" y="276490"/>
                </a:moveTo>
                <a:lnTo>
                  <a:pt x="341072" y="277080"/>
                </a:lnTo>
                <a:lnTo>
                  <a:pt x="338712" y="277997"/>
                </a:lnTo>
                <a:lnTo>
                  <a:pt x="338712" y="277998"/>
                </a:lnTo>
                <a:lnTo>
                  <a:pt x="341073" y="277080"/>
                </a:lnTo>
                <a:close/>
                <a:moveTo>
                  <a:pt x="262787" y="275899"/>
                </a:moveTo>
                <a:lnTo>
                  <a:pt x="260034" y="276555"/>
                </a:lnTo>
                <a:lnTo>
                  <a:pt x="257804" y="278391"/>
                </a:lnTo>
                <a:lnTo>
                  <a:pt x="258198" y="280096"/>
                </a:lnTo>
                <a:lnTo>
                  <a:pt x="257804" y="281276"/>
                </a:lnTo>
                <a:lnTo>
                  <a:pt x="257804" y="281931"/>
                </a:lnTo>
                <a:lnTo>
                  <a:pt x="258853" y="282718"/>
                </a:lnTo>
                <a:lnTo>
                  <a:pt x="258591" y="283636"/>
                </a:lnTo>
                <a:lnTo>
                  <a:pt x="257411" y="284161"/>
                </a:lnTo>
                <a:lnTo>
                  <a:pt x="256755" y="285079"/>
                </a:lnTo>
                <a:lnTo>
                  <a:pt x="257149" y="285734"/>
                </a:lnTo>
                <a:lnTo>
                  <a:pt x="257411" y="286128"/>
                </a:lnTo>
                <a:lnTo>
                  <a:pt x="257411" y="286128"/>
                </a:lnTo>
                <a:lnTo>
                  <a:pt x="257149" y="285734"/>
                </a:lnTo>
                <a:lnTo>
                  <a:pt x="256755" y="285079"/>
                </a:lnTo>
                <a:lnTo>
                  <a:pt x="257411" y="284161"/>
                </a:lnTo>
                <a:lnTo>
                  <a:pt x="258591" y="283636"/>
                </a:lnTo>
                <a:lnTo>
                  <a:pt x="258853" y="282718"/>
                </a:lnTo>
                <a:lnTo>
                  <a:pt x="257804" y="281931"/>
                </a:lnTo>
                <a:lnTo>
                  <a:pt x="257804" y="281276"/>
                </a:lnTo>
                <a:lnTo>
                  <a:pt x="258198" y="280096"/>
                </a:lnTo>
                <a:lnTo>
                  <a:pt x="257804" y="278391"/>
                </a:lnTo>
                <a:lnTo>
                  <a:pt x="260034" y="276555"/>
                </a:lnTo>
                <a:lnTo>
                  <a:pt x="262787" y="275899"/>
                </a:lnTo>
                <a:close/>
                <a:moveTo>
                  <a:pt x="342122" y="275113"/>
                </a:moveTo>
                <a:lnTo>
                  <a:pt x="342122" y="275113"/>
                </a:lnTo>
                <a:lnTo>
                  <a:pt x="342908" y="275637"/>
                </a:lnTo>
                <a:lnTo>
                  <a:pt x="342908" y="275637"/>
                </a:lnTo>
                <a:close/>
                <a:moveTo>
                  <a:pt x="268033" y="274195"/>
                </a:moveTo>
                <a:lnTo>
                  <a:pt x="267770" y="275113"/>
                </a:lnTo>
                <a:lnTo>
                  <a:pt x="267115" y="275637"/>
                </a:lnTo>
                <a:lnTo>
                  <a:pt x="267115" y="275899"/>
                </a:lnTo>
                <a:lnTo>
                  <a:pt x="263574" y="277342"/>
                </a:lnTo>
                <a:lnTo>
                  <a:pt x="263574" y="277342"/>
                </a:lnTo>
                <a:lnTo>
                  <a:pt x="267115" y="275899"/>
                </a:lnTo>
                <a:lnTo>
                  <a:pt x="267115" y="275637"/>
                </a:lnTo>
                <a:lnTo>
                  <a:pt x="267770" y="275113"/>
                </a:lnTo>
                <a:lnTo>
                  <a:pt x="268033" y="274195"/>
                </a:lnTo>
                <a:close/>
                <a:moveTo>
                  <a:pt x="269888" y="273009"/>
                </a:moveTo>
                <a:lnTo>
                  <a:pt x="271966" y="273801"/>
                </a:lnTo>
                <a:lnTo>
                  <a:pt x="271966" y="273801"/>
                </a:lnTo>
                <a:close/>
                <a:moveTo>
                  <a:pt x="269213" y="272752"/>
                </a:moveTo>
                <a:lnTo>
                  <a:pt x="268819" y="274195"/>
                </a:lnTo>
                <a:lnTo>
                  <a:pt x="268819" y="274195"/>
                </a:lnTo>
                <a:lnTo>
                  <a:pt x="269213" y="272752"/>
                </a:lnTo>
                <a:close/>
                <a:moveTo>
                  <a:pt x="272260" y="272653"/>
                </a:moveTo>
                <a:lnTo>
                  <a:pt x="272360" y="272752"/>
                </a:lnTo>
                <a:lnTo>
                  <a:pt x="272260" y="273017"/>
                </a:lnTo>
                <a:lnTo>
                  <a:pt x="272360" y="272752"/>
                </a:lnTo>
                <a:close/>
                <a:moveTo>
                  <a:pt x="344351" y="271703"/>
                </a:moveTo>
                <a:lnTo>
                  <a:pt x="342908" y="272097"/>
                </a:lnTo>
                <a:lnTo>
                  <a:pt x="342908" y="272097"/>
                </a:lnTo>
                <a:lnTo>
                  <a:pt x="344351" y="271703"/>
                </a:lnTo>
                <a:close/>
                <a:moveTo>
                  <a:pt x="270655" y="270917"/>
                </a:moveTo>
                <a:lnTo>
                  <a:pt x="270756" y="271373"/>
                </a:lnTo>
                <a:lnTo>
                  <a:pt x="270655" y="270917"/>
                </a:lnTo>
                <a:close/>
                <a:moveTo>
                  <a:pt x="270655" y="269999"/>
                </a:moveTo>
                <a:lnTo>
                  <a:pt x="270795" y="270490"/>
                </a:lnTo>
                <a:lnTo>
                  <a:pt x="270655" y="269999"/>
                </a:lnTo>
                <a:close/>
                <a:moveTo>
                  <a:pt x="344088" y="267769"/>
                </a:moveTo>
                <a:lnTo>
                  <a:pt x="344220" y="268491"/>
                </a:lnTo>
                <a:lnTo>
                  <a:pt x="344089" y="267769"/>
                </a:lnTo>
                <a:close/>
                <a:moveTo>
                  <a:pt x="182428" y="266829"/>
                </a:moveTo>
                <a:lnTo>
                  <a:pt x="179781" y="270261"/>
                </a:lnTo>
                <a:lnTo>
                  <a:pt x="176515" y="275902"/>
                </a:lnTo>
                <a:lnTo>
                  <a:pt x="179781" y="270261"/>
                </a:lnTo>
                <a:close/>
                <a:moveTo>
                  <a:pt x="346449" y="266720"/>
                </a:moveTo>
                <a:lnTo>
                  <a:pt x="346449" y="266720"/>
                </a:lnTo>
                <a:lnTo>
                  <a:pt x="346842" y="267114"/>
                </a:lnTo>
                <a:lnTo>
                  <a:pt x="346842" y="267114"/>
                </a:lnTo>
                <a:close/>
                <a:moveTo>
                  <a:pt x="347695" y="265999"/>
                </a:moveTo>
                <a:lnTo>
                  <a:pt x="347104" y="266327"/>
                </a:lnTo>
                <a:lnTo>
                  <a:pt x="347104" y="266720"/>
                </a:lnTo>
                <a:lnTo>
                  <a:pt x="346973" y="266917"/>
                </a:lnTo>
                <a:lnTo>
                  <a:pt x="347105" y="266720"/>
                </a:lnTo>
                <a:lnTo>
                  <a:pt x="347105" y="266327"/>
                </a:lnTo>
                <a:close/>
                <a:moveTo>
                  <a:pt x="185419" y="265671"/>
                </a:moveTo>
                <a:lnTo>
                  <a:pt x="186862" y="265933"/>
                </a:lnTo>
                <a:lnTo>
                  <a:pt x="186862" y="265933"/>
                </a:lnTo>
                <a:lnTo>
                  <a:pt x="185420" y="265671"/>
                </a:lnTo>
                <a:close/>
                <a:moveTo>
                  <a:pt x="143305" y="265275"/>
                </a:moveTo>
                <a:lnTo>
                  <a:pt x="142933" y="265933"/>
                </a:lnTo>
                <a:lnTo>
                  <a:pt x="142539" y="269474"/>
                </a:lnTo>
                <a:lnTo>
                  <a:pt x="140441" y="271703"/>
                </a:lnTo>
                <a:lnTo>
                  <a:pt x="138999" y="272752"/>
                </a:lnTo>
                <a:lnTo>
                  <a:pt x="138477" y="273275"/>
                </a:lnTo>
                <a:lnTo>
                  <a:pt x="138999" y="272752"/>
                </a:lnTo>
                <a:lnTo>
                  <a:pt x="140441" y="271703"/>
                </a:lnTo>
                <a:lnTo>
                  <a:pt x="142539" y="269474"/>
                </a:lnTo>
                <a:lnTo>
                  <a:pt x="142933" y="265933"/>
                </a:lnTo>
                <a:close/>
                <a:moveTo>
                  <a:pt x="270262" y="264622"/>
                </a:moveTo>
                <a:lnTo>
                  <a:pt x="270262" y="265671"/>
                </a:lnTo>
                <a:lnTo>
                  <a:pt x="270262" y="267769"/>
                </a:lnTo>
                <a:lnTo>
                  <a:pt x="270490" y="268545"/>
                </a:lnTo>
                <a:lnTo>
                  <a:pt x="270262" y="267769"/>
                </a:lnTo>
                <a:lnTo>
                  <a:pt x="270262" y="265671"/>
                </a:lnTo>
                <a:lnTo>
                  <a:pt x="270262" y="264622"/>
                </a:lnTo>
                <a:close/>
                <a:moveTo>
                  <a:pt x="269475" y="263573"/>
                </a:moveTo>
                <a:lnTo>
                  <a:pt x="269475" y="263835"/>
                </a:lnTo>
                <a:lnTo>
                  <a:pt x="269868" y="264622"/>
                </a:lnTo>
                <a:lnTo>
                  <a:pt x="269868" y="264622"/>
                </a:lnTo>
                <a:lnTo>
                  <a:pt x="269475" y="263835"/>
                </a:lnTo>
                <a:lnTo>
                  <a:pt x="269475" y="263573"/>
                </a:lnTo>
                <a:close/>
                <a:moveTo>
                  <a:pt x="270423" y="263477"/>
                </a:moveTo>
                <a:lnTo>
                  <a:pt x="270262" y="263573"/>
                </a:lnTo>
                <a:lnTo>
                  <a:pt x="270262" y="263573"/>
                </a:lnTo>
                <a:close/>
                <a:moveTo>
                  <a:pt x="349989" y="262917"/>
                </a:moveTo>
                <a:lnTo>
                  <a:pt x="349401" y="263432"/>
                </a:lnTo>
                <a:lnTo>
                  <a:pt x="349989" y="262918"/>
                </a:lnTo>
                <a:lnTo>
                  <a:pt x="350383" y="263573"/>
                </a:lnTo>
                <a:lnTo>
                  <a:pt x="351432" y="264229"/>
                </a:lnTo>
                <a:lnTo>
                  <a:pt x="352087" y="264622"/>
                </a:lnTo>
                <a:lnTo>
                  <a:pt x="352087" y="264622"/>
                </a:lnTo>
                <a:lnTo>
                  <a:pt x="351432" y="264229"/>
                </a:lnTo>
                <a:lnTo>
                  <a:pt x="350383" y="263573"/>
                </a:lnTo>
                <a:close/>
                <a:moveTo>
                  <a:pt x="284293" y="262393"/>
                </a:moveTo>
                <a:lnTo>
                  <a:pt x="284293" y="262917"/>
                </a:lnTo>
                <a:lnTo>
                  <a:pt x="284293" y="262917"/>
                </a:lnTo>
                <a:lnTo>
                  <a:pt x="284293" y="262393"/>
                </a:lnTo>
                <a:close/>
                <a:moveTo>
                  <a:pt x="281932" y="262393"/>
                </a:moveTo>
                <a:lnTo>
                  <a:pt x="278654" y="263180"/>
                </a:lnTo>
                <a:lnTo>
                  <a:pt x="278491" y="263342"/>
                </a:lnTo>
                <a:lnTo>
                  <a:pt x="278654" y="263180"/>
                </a:lnTo>
                <a:lnTo>
                  <a:pt x="281932" y="262393"/>
                </a:lnTo>
                <a:close/>
                <a:moveTo>
                  <a:pt x="276419" y="262257"/>
                </a:moveTo>
                <a:lnTo>
                  <a:pt x="277998" y="263835"/>
                </a:lnTo>
                <a:lnTo>
                  <a:pt x="277998" y="263835"/>
                </a:lnTo>
                <a:close/>
                <a:moveTo>
                  <a:pt x="274196" y="261475"/>
                </a:moveTo>
                <a:lnTo>
                  <a:pt x="271573" y="263180"/>
                </a:lnTo>
                <a:lnTo>
                  <a:pt x="271573" y="263180"/>
                </a:lnTo>
                <a:lnTo>
                  <a:pt x="274196" y="261475"/>
                </a:lnTo>
                <a:close/>
                <a:moveTo>
                  <a:pt x="144637" y="255312"/>
                </a:moveTo>
                <a:lnTo>
                  <a:pt x="146080" y="258590"/>
                </a:lnTo>
                <a:lnTo>
                  <a:pt x="144637" y="261737"/>
                </a:lnTo>
                <a:lnTo>
                  <a:pt x="144637" y="262917"/>
                </a:lnTo>
                <a:lnTo>
                  <a:pt x="144637" y="262917"/>
                </a:lnTo>
                <a:lnTo>
                  <a:pt x="144637" y="261737"/>
                </a:lnTo>
                <a:lnTo>
                  <a:pt x="146080" y="258590"/>
                </a:lnTo>
                <a:lnTo>
                  <a:pt x="144637" y="255312"/>
                </a:lnTo>
                <a:close/>
                <a:moveTo>
                  <a:pt x="286129" y="252820"/>
                </a:moveTo>
                <a:lnTo>
                  <a:pt x="285866" y="253869"/>
                </a:lnTo>
                <a:lnTo>
                  <a:pt x="285866" y="256492"/>
                </a:lnTo>
                <a:lnTo>
                  <a:pt x="285866" y="257279"/>
                </a:lnTo>
                <a:lnTo>
                  <a:pt x="286129" y="258197"/>
                </a:lnTo>
                <a:lnTo>
                  <a:pt x="284817" y="258590"/>
                </a:lnTo>
                <a:lnTo>
                  <a:pt x="284817" y="260033"/>
                </a:lnTo>
                <a:lnTo>
                  <a:pt x="285473" y="261737"/>
                </a:lnTo>
                <a:lnTo>
                  <a:pt x="285211" y="262393"/>
                </a:lnTo>
                <a:lnTo>
                  <a:pt x="285211" y="262917"/>
                </a:lnTo>
                <a:lnTo>
                  <a:pt x="285211" y="262917"/>
                </a:lnTo>
                <a:lnTo>
                  <a:pt x="285211" y="262393"/>
                </a:lnTo>
                <a:lnTo>
                  <a:pt x="285473" y="261737"/>
                </a:lnTo>
                <a:lnTo>
                  <a:pt x="284817" y="260033"/>
                </a:lnTo>
                <a:lnTo>
                  <a:pt x="284817" y="258590"/>
                </a:lnTo>
                <a:lnTo>
                  <a:pt x="286129" y="258197"/>
                </a:lnTo>
                <a:lnTo>
                  <a:pt x="285866" y="257279"/>
                </a:lnTo>
                <a:lnTo>
                  <a:pt x="285866" y="256492"/>
                </a:lnTo>
                <a:lnTo>
                  <a:pt x="285866" y="253869"/>
                </a:lnTo>
                <a:lnTo>
                  <a:pt x="286129" y="252820"/>
                </a:lnTo>
                <a:close/>
                <a:moveTo>
                  <a:pt x="188697" y="252820"/>
                </a:moveTo>
                <a:lnTo>
                  <a:pt x="187256" y="253607"/>
                </a:lnTo>
                <a:lnTo>
                  <a:pt x="187256" y="253607"/>
                </a:lnTo>
                <a:lnTo>
                  <a:pt x="188697" y="252820"/>
                </a:lnTo>
                <a:close/>
                <a:moveTo>
                  <a:pt x="186862" y="252165"/>
                </a:moveTo>
                <a:lnTo>
                  <a:pt x="185420" y="252820"/>
                </a:lnTo>
                <a:lnTo>
                  <a:pt x="185420" y="252820"/>
                </a:lnTo>
                <a:lnTo>
                  <a:pt x="186862" y="252165"/>
                </a:lnTo>
                <a:close/>
                <a:moveTo>
                  <a:pt x="184370" y="251378"/>
                </a:moveTo>
                <a:lnTo>
                  <a:pt x="184370" y="252558"/>
                </a:lnTo>
                <a:lnTo>
                  <a:pt x="184371" y="252558"/>
                </a:lnTo>
                <a:lnTo>
                  <a:pt x="184371" y="251378"/>
                </a:lnTo>
                <a:close/>
                <a:moveTo>
                  <a:pt x="144375" y="251116"/>
                </a:moveTo>
                <a:lnTo>
                  <a:pt x="144375" y="252820"/>
                </a:lnTo>
                <a:lnTo>
                  <a:pt x="144637" y="253214"/>
                </a:lnTo>
                <a:lnTo>
                  <a:pt x="144375" y="255312"/>
                </a:lnTo>
                <a:lnTo>
                  <a:pt x="144375" y="255312"/>
                </a:lnTo>
                <a:lnTo>
                  <a:pt x="144637" y="253214"/>
                </a:lnTo>
                <a:lnTo>
                  <a:pt x="144375" y="252820"/>
                </a:lnTo>
                <a:lnTo>
                  <a:pt x="144375" y="251116"/>
                </a:lnTo>
                <a:close/>
                <a:moveTo>
                  <a:pt x="288816" y="251019"/>
                </a:moveTo>
                <a:lnTo>
                  <a:pt x="288751" y="251116"/>
                </a:lnTo>
                <a:lnTo>
                  <a:pt x="289407" y="253214"/>
                </a:lnTo>
                <a:lnTo>
                  <a:pt x="288227" y="253607"/>
                </a:lnTo>
                <a:lnTo>
                  <a:pt x="288227" y="253607"/>
                </a:lnTo>
                <a:lnTo>
                  <a:pt x="289407" y="253214"/>
                </a:lnTo>
                <a:lnTo>
                  <a:pt x="288751" y="251116"/>
                </a:lnTo>
                <a:close/>
                <a:moveTo>
                  <a:pt x="179518" y="249935"/>
                </a:moveTo>
                <a:lnTo>
                  <a:pt x="178732" y="250460"/>
                </a:lnTo>
                <a:lnTo>
                  <a:pt x="178732" y="250460"/>
                </a:lnTo>
                <a:lnTo>
                  <a:pt x="179518" y="249935"/>
                </a:lnTo>
                <a:close/>
                <a:moveTo>
                  <a:pt x="181879" y="249673"/>
                </a:moveTo>
                <a:lnTo>
                  <a:pt x="180174" y="250460"/>
                </a:lnTo>
                <a:lnTo>
                  <a:pt x="180175" y="250460"/>
                </a:lnTo>
                <a:lnTo>
                  <a:pt x="181879" y="249673"/>
                </a:lnTo>
                <a:close/>
                <a:moveTo>
                  <a:pt x="337532" y="248493"/>
                </a:moveTo>
                <a:lnTo>
                  <a:pt x="337532" y="249018"/>
                </a:lnTo>
                <a:lnTo>
                  <a:pt x="337532" y="249673"/>
                </a:lnTo>
                <a:lnTo>
                  <a:pt x="337532" y="249673"/>
                </a:lnTo>
                <a:lnTo>
                  <a:pt x="337532" y="249018"/>
                </a:lnTo>
                <a:lnTo>
                  <a:pt x="337532" y="248493"/>
                </a:lnTo>
                <a:close/>
                <a:moveTo>
                  <a:pt x="177551" y="248231"/>
                </a:moveTo>
                <a:lnTo>
                  <a:pt x="176896" y="248493"/>
                </a:lnTo>
                <a:lnTo>
                  <a:pt x="176897" y="248493"/>
                </a:lnTo>
                <a:lnTo>
                  <a:pt x="177551" y="248231"/>
                </a:lnTo>
                <a:close/>
                <a:moveTo>
                  <a:pt x="176633" y="248231"/>
                </a:moveTo>
                <a:lnTo>
                  <a:pt x="175979" y="248493"/>
                </a:lnTo>
                <a:lnTo>
                  <a:pt x="175979" y="248493"/>
                </a:lnTo>
                <a:lnTo>
                  <a:pt x="176633" y="248231"/>
                </a:lnTo>
                <a:close/>
                <a:moveTo>
                  <a:pt x="288231" y="248092"/>
                </a:moveTo>
                <a:lnTo>
                  <a:pt x="287964" y="248493"/>
                </a:lnTo>
                <a:lnTo>
                  <a:pt x="287964" y="249673"/>
                </a:lnTo>
                <a:lnTo>
                  <a:pt x="288231" y="249940"/>
                </a:lnTo>
                <a:lnTo>
                  <a:pt x="287964" y="249673"/>
                </a:lnTo>
                <a:lnTo>
                  <a:pt x="287964" y="248493"/>
                </a:lnTo>
                <a:close/>
                <a:moveTo>
                  <a:pt x="335595" y="247934"/>
                </a:moveTo>
                <a:lnTo>
                  <a:pt x="336089" y="248231"/>
                </a:lnTo>
                <a:lnTo>
                  <a:pt x="335893" y="248427"/>
                </a:lnTo>
                <a:lnTo>
                  <a:pt x="336090" y="248231"/>
                </a:lnTo>
                <a:close/>
                <a:moveTo>
                  <a:pt x="335171" y="247575"/>
                </a:moveTo>
                <a:lnTo>
                  <a:pt x="335171" y="247837"/>
                </a:lnTo>
                <a:lnTo>
                  <a:pt x="335172" y="247837"/>
                </a:lnTo>
                <a:lnTo>
                  <a:pt x="335172" y="247575"/>
                </a:lnTo>
                <a:close/>
                <a:moveTo>
                  <a:pt x="351301" y="247051"/>
                </a:moveTo>
                <a:lnTo>
                  <a:pt x="351169" y="247575"/>
                </a:lnTo>
                <a:lnTo>
                  <a:pt x="351497" y="248034"/>
                </a:lnTo>
                <a:lnTo>
                  <a:pt x="351170" y="247575"/>
                </a:lnTo>
                <a:close/>
                <a:moveTo>
                  <a:pt x="356349" y="246527"/>
                </a:moveTo>
                <a:lnTo>
                  <a:pt x="355628" y="246920"/>
                </a:lnTo>
                <a:lnTo>
                  <a:pt x="355628" y="246920"/>
                </a:lnTo>
                <a:close/>
                <a:moveTo>
                  <a:pt x="355366" y="246526"/>
                </a:moveTo>
                <a:lnTo>
                  <a:pt x="352874" y="247575"/>
                </a:lnTo>
                <a:lnTo>
                  <a:pt x="351825" y="248493"/>
                </a:lnTo>
                <a:lnTo>
                  <a:pt x="351825" y="248493"/>
                </a:lnTo>
                <a:lnTo>
                  <a:pt x="352874" y="247575"/>
                </a:lnTo>
                <a:lnTo>
                  <a:pt x="355366" y="246526"/>
                </a:lnTo>
                <a:close/>
                <a:moveTo>
                  <a:pt x="340548" y="246199"/>
                </a:moveTo>
                <a:lnTo>
                  <a:pt x="340023" y="246920"/>
                </a:lnTo>
                <a:lnTo>
                  <a:pt x="339630" y="247575"/>
                </a:lnTo>
                <a:lnTo>
                  <a:pt x="337925" y="248493"/>
                </a:lnTo>
                <a:lnTo>
                  <a:pt x="337925" y="248493"/>
                </a:lnTo>
                <a:lnTo>
                  <a:pt x="339630" y="247575"/>
                </a:lnTo>
                <a:lnTo>
                  <a:pt x="340023" y="246920"/>
                </a:lnTo>
                <a:close/>
                <a:moveTo>
                  <a:pt x="357071" y="245739"/>
                </a:moveTo>
                <a:lnTo>
                  <a:pt x="357071" y="245740"/>
                </a:lnTo>
                <a:lnTo>
                  <a:pt x="357267" y="245936"/>
                </a:lnTo>
                <a:close/>
                <a:moveTo>
                  <a:pt x="346449" y="245477"/>
                </a:moveTo>
                <a:lnTo>
                  <a:pt x="346842" y="245739"/>
                </a:lnTo>
                <a:lnTo>
                  <a:pt x="346842" y="245739"/>
                </a:lnTo>
                <a:lnTo>
                  <a:pt x="346449" y="245477"/>
                </a:lnTo>
                <a:close/>
                <a:moveTo>
                  <a:pt x="345400" y="245477"/>
                </a:moveTo>
                <a:lnTo>
                  <a:pt x="345006" y="246133"/>
                </a:lnTo>
                <a:lnTo>
                  <a:pt x="344351" y="247182"/>
                </a:lnTo>
                <a:lnTo>
                  <a:pt x="344351" y="247182"/>
                </a:lnTo>
                <a:lnTo>
                  <a:pt x="345006" y="246133"/>
                </a:lnTo>
                <a:lnTo>
                  <a:pt x="345400" y="245477"/>
                </a:lnTo>
                <a:close/>
                <a:moveTo>
                  <a:pt x="341073" y="245477"/>
                </a:moveTo>
                <a:lnTo>
                  <a:pt x="341073" y="245477"/>
                </a:lnTo>
                <a:lnTo>
                  <a:pt x="341400" y="245608"/>
                </a:lnTo>
                <a:close/>
                <a:moveTo>
                  <a:pt x="347891" y="244821"/>
                </a:moveTo>
                <a:lnTo>
                  <a:pt x="347498" y="245149"/>
                </a:lnTo>
                <a:lnTo>
                  <a:pt x="347891" y="244821"/>
                </a:lnTo>
                <a:close/>
                <a:moveTo>
                  <a:pt x="349465" y="244559"/>
                </a:moveTo>
                <a:lnTo>
                  <a:pt x="349727" y="244821"/>
                </a:lnTo>
                <a:lnTo>
                  <a:pt x="349727" y="244821"/>
                </a:lnTo>
                <a:close/>
                <a:moveTo>
                  <a:pt x="349203" y="244297"/>
                </a:moveTo>
                <a:lnTo>
                  <a:pt x="349203" y="244297"/>
                </a:lnTo>
                <a:lnTo>
                  <a:pt x="350514" y="244691"/>
                </a:lnTo>
                <a:close/>
                <a:moveTo>
                  <a:pt x="289669" y="244297"/>
                </a:moveTo>
                <a:lnTo>
                  <a:pt x="290456" y="245477"/>
                </a:lnTo>
                <a:lnTo>
                  <a:pt x="290194" y="246133"/>
                </a:lnTo>
                <a:lnTo>
                  <a:pt x="289901" y="246328"/>
                </a:lnTo>
                <a:lnTo>
                  <a:pt x="290194" y="246133"/>
                </a:lnTo>
                <a:lnTo>
                  <a:pt x="290456" y="245477"/>
                </a:lnTo>
                <a:lnTo>
                  <a:pt x="289669" y="244297"/>
                </a:lnTo>
                <a:close/>
                <a:moveTo>
                  <a:pt x="165027" y="243328"/>
                </a:moveTo>
                <a:lnTo>
                  <a:pt x="164963" y="243379"/>
                </a:lnTo>
                <a:lnTo>
                  <a:pt x="164963" y="243379"/>
                </a:lnTo>
                <a:close/>
                <a:moveTo>
                  <a:pt x="164438" y="242855"/>
                </a:moveTo>
                <a:lnTo>
                  <a:pt x="164438" y="243379"/>
                </a:lnTo>
                <a:lnTo>
                  <a:pt x="164438" y="243379"/>
                </a:lnTo>
                <a:lnTo>
                  <a:pt x="164438" y="242855"/>
                </a:lnTo>
                <a:close/>
                <a:moveTo>
                  <a:pt x="332549" y="242592"/>
                </a:moveTo>
                <a:lnTo>
                  <a:pt x="331893" y="243379"/>
                </a:lnTo>
                <a:lnTo>
                  <a:pt x="331893" y="243379"/>
                </a:lnTo>
                <a:lnTo>
                  <a:pt x="332549" y="242592"/>
                </a:lnTo>
                <a:close/>
                <a:moveTo>
                  <a:pt x="163782" y="242592"/>
                </a:moveTo>
                <a:lnTo>
                  <a:pt x="164353" y="243276"/>
                </a:lnTo>
                <a:lnTo>
                  <a:pt x="163783" y="242592"/>
                </a:lnTo>
                <a:close/>
                <a:moveTo>
                  <a:pt x="326255" y="242199"/>
                </a:moveTo>
                <a:lnTo>
                  <a:pt x="326092" y="242469"/>
                </a:lnTo>
                <a:lnTo>
                  <a:pt x="326255" y="242199"/>
                </a:lnTo>
                <a:close/>
                <a:moveTo>
                  <a:pt x="324812" y="242199"/>
                </a:moveTo>
                <a:lnTo>
                  <a:pt x="324550" y="242592"/>
                </a:lnTo>
                <a:lnTo>
                  <a:pt x="324550" y="242592"/>
                </a:lnTo>
                <a:lnTo>
                  <a:pt x="324812" y="242199"/>
                </a:lnTo>
                <a:close/>
                <a:moveTo>
                  <a:pt x="167094" y="242195"/>
                </a:moveTo>
                <a:lnTo>
                  <a:pt x="167061" y="242199"/>
                </a:lnTo>
                <a:lnTo>
                  <a:pt x="167061" y="242199"/>
                </a:lnTo>
                <a:close/>
                <a:moveTo>
                  <a:pt x="289736" y="242190"/>
                </a:moveTo>
                <a:lnTo>
                  <a:pt x="289669" y="242199"/>
                </a:lnTo>
                <a:lnTo>
                  <a:pt x="289669" y="242199"/>
                </a:lnTo>
                <a:close/>
                <a:moveTo>
                  <a:pt x="166667" y="241937"/>
                </a:moveTo>
                <a:lnTo>
                  <a:pt x="166667" y="242854"/>
                </a:lnTo>
                <a:lnTo>
                  <a:pt x="166667" y="242854"/>
                </a:lnTo>
                <a:lnTo>
                  <a:pt x="166667" y="241937"/>
                </a:lnTo>
                <a:close/>
                <a:moveTo>
                  <a:pt x="286784" y="241937"/>
                </a:moveTo>
                <a:lnTo>
                  <a:pt x="286784" y="241937"/>
                </a:lnTo>
                <a:lnTo>
                  <a:pt x="286784" y="242592"/>
                </a:lnTo>
                <a:lnTo>
                  <a:pt x="287571" y="244297"/>
                </a:lnTo>
                <a:lnTo>
                  <a:pt x="287571" y="244297"/>
                </a:lnTo>
                <a:lnTo>
                  <a:pt x="286784" y="242592"/>
                </a:lnTo>
                <a:close/>
                <a:moveTo>
                  <a:pt x="287571" y="241543"/>
                </a:moveTo>
                <a:lnTo>
                  <a:pt x="287474" y="241592"/>
                </a:lnTo>
                <a:lnTo>
                  <a:pt x="287571" y="241543"/>
                </a:lnTo>
                <a:close/>
                <a:moveTo>
                  <a:pt x="170995" y="241150"/>
                </a:moveTo>
                <a:lnTo>
                  <a:pt x="170794" y="241236"/>
                </a:lnTo>
                <a:lnTo>
                  <a:pt x="170995" y="241150"/>
                </a:lnTo>
                <a:close/>
                <a:moveTo>
                  <a:pt x="160242" y="239052"/>
                </a:moveTo>
                <a:lnTo>
                  <a:pt x="159324" y="239838"/>
                </a:lnTo>
                <a:lnTo>
                  <a:pt x="157882" y="240101"/>
                </a:lnTo>
                <a:lnTo>
                  <a:pt x="157882" y="240101"/>
                </a:lnTo>
                <a:lnTo>
                  <a:pt x="159324" y="239838"/>
                </a:lnTo>
                <a:lnTo>
                  <a:pt x="160242" y="239052"/>
                </a:lnTo>
                <a:close/>
                <a:moveTo>
                  <a:pt x="287571" y="238658"/>
                </a:moveTo>
                <a:lnTo>
                  <a:pt x="289407" y="240101"/>
                </a:lnTo>
                <a:lnTo>
                  <a:pt x="289407" y="240101"/>
                </a:lnTo>
                <a:lnTo>
                  <a:pt x="287571" y="238658"/>
                </a:lnTo>
                <a:close/>
                <a:moveTo>
                  <a:pt x="290849" y="238003"/>
                </a:moveTo>
                <a:lnTo>
                  <a:pt x="290849" y="238003"/>
                </a:lnTo>
                <a:lnTo>
                  <a:pt x="291112" y="240101"/>
                </a:lnTo>
                <a:lnTo>
                  <a:pt x="291505" y="240756"/>
                </a:lnTo>
                <a:lnTo>
                  <a:pt x="291505" y="241936"/>
                </a:lnTo>
                <a:lnTo>
                  <a:pt x="291505" y="241936"/>
                </a:lnTo>
                <a:lnTo>
                  <a:pt x="291505" y="240756"/>
                </a:lnTo>
                <a:lnTo>
                  <a:pt x="291112" y="240101"/>
                </a:lnTo>
                <a:close/>
                <a:moveTo>
                  <a:pt x="289407" y="237216"/>
                </a:moveTo>
                <a:lnTo>
                  <a:pt x="288751" y="238396"/>
                </a:lnTo>
                <a:lnTo>
                  <a:pt x="287964" y="238658"/>
                </a:lnTo>
                <a:lnTo>
                  <a:pt x="287964" y="238658"/>
                </a:lnTo>
                <a:lnTo>
                  <a:pt x="288751" y="238396"/>
                </a:lnTo>
                <a:lnTo>
                  <a:pt x="289407" y="237216"/>
                </a:lnTo>
                <a:close/>
                <a:moveTo>
                  <a:pt x="144375" y="235511"/>
                </a:moveTo>
                <a:lnTo>
                  <a:pt x="143982" y="236560"/>
                </a:lnTo>
                <a:lnTo>
                  <a:pt x="144637" y="237216"/>
                </a:lnTo>
                <a:lnTo>
                  <a:pt x="145424" y="240101"/>
                </a:lnTo>
                <a:lnTo>
                  <a:pt x="146080" y="240756"/>
                </a:lnTo>
                <a:lnTo>
                  <a:pt x="146080" y="242199"/>
                </a:lnTo>
                <a:lnTo>
                  <a:pt x="147522" y="244821"/>
                </a:lnTo>
                <a:lnTo>
                  <a:pt x="147260" y="246526"/>
                </a:lnTo>
                <a:lnTo>
                  <a:pt x="147522" y="248493"/>
                </a:lnTo>
                <a:lnTo>
                  <a:pt x="146473" y="249935"/>
                </a:lnTo>
                <a:lnTo>
                  <a:pt x="145818" y="250460"/>
                </a:lnTo>
                <a:lnTo>
                  <a:pt x="144637" y="251378"/>
                </a:lnTo>
                <a:lnTo>
                  <a:pt x="144637" y="251378"/>
                </a:lnTo>
                <a:lnTo>
                  <a:pt x="145818" y="250460"/>
                </a:lnTo>
                <a:lnTo>
                  <a:pt x="146473" y="249935"/>
                </a:lnTo>
                <a:lnTo>
                  <a:pt x="147522" y="248493"/>
                </a:lnTo>
                <a:lnTo>
                  <a:pt x="147260" y="246526"/>
                </a:lnTo>
                <a:lnTo>
                  <a:pt x="147522" y="244821"/>
                </a:lnTo>
                <a:lnTo>
                  <a:pt x="146080" y="242199"/>
                </a:lnTo>
                <a:lnTo>
                  <a:pt x="146080" y="240756"/>
                </a:lnTo>
                <a:lnTo>
                  <a:pt x="145424" y="240101"/>
                </a:lnTo>
                <a:lnTo>
                  <a:pt x="144637" y="237216"/>
                </a:lnTo>
                <a:lnTo>
                  <a:pt x="143982" y="236560"/>
                </a:lnTo>
                <a:lnTo>
                  <a:pt x="144375" y="235511"/>
                </a:lnTo>
                <a:close/>
                <a:moveTo>
                  <a:pt x="298943" y="234166"/>
                </a:moveTo>
                <a:lnTo>
                  <a:pt x="300028" y="234462"/>
                </a:lnTo>
                <a:lnTo>
                  <a:pt x="300028" y="234462"/>
                </a:lnTo>
                <a:close/>
                <a:moveTo>
                  <a:pt x="298586" y="234069"/>
                </a:moveTo>
                <a:lnTo>
                  <a:pt x="298586" y="234854"/>
                </a:lnTo>
                <a:lnTo>
                  <a:pt x="298586" y="234855"/>
                </a:lnTo>
                <a:lnTo>
                  <a:pt x="298586" y="234069"/>
                </a:lnTo>
                <a:close/>
                <a:moveTo>
                  <a:pt x="147916" y="234069"/>
                </a:moveTo>
                <a:lnTo>
                  <a:pt x="147260" y="234462"/>
                </a:lnTo>
                <a:lnTo>
                  <a:pt x="145818" y="235511"/>
                </a:lnTo>
                <a:lnTo>
                  <a:pt x="145818" y="235511"/>
                </a:lnTo>
                <a:lnTo>
                  <a:pt x="147260" y="234462"/>
                </a:lnTo>
                <a:lnTo>
                  <a:pt x="147916" y="234069"/>
                </a:lnTo>
                <a:close/>
                <a:moveTo>
                  <a:pt x="298193" y="233675"/>
                </a:moveTo>
                <a:lnTo>
                  <a:pt x="297275" y="234462"/>
                </a:lnTo>
                <a:lnTo>
                  <a:pt x="296488" y="235118"/>
                </a:lnTo>
                <a:lnTo>
                  <a:pt x="296488" y="235118"/>
                </a:lnTo>
                <a:lnTo>
                  <a:pt x="297275" y="234462"/>
                </a:lnTo>
                <a:lnTo>
                  <a:pt x="298193" y="233675"/>
                </a:lnTo>
                <a:close/>
                <a:moveTo>
                  <a:pt x="300946" y="231971"/>
                </a:moveTo>
                <a:lnTo>
                  <a:pt x="300684" y="233020"/>
                </a:lnTo>
                <a:lnTo>
                  <a:pt x="300684" y="233413"/>
                </a:lnTo>
                <a:lnTo>
                  <a:pt x="300517" y="233680"/>
                </a:lnTo>
                <a:lnTo>
                  <a:pt x="300684" y="233413"/>
                </a:lnTo>
                <a:lnTo>
                  <a:pt x="300684" y="233020"/>
                </a:lnTo>
                <a:lnTo>
                  <a:pt x="300946" y="231971"/>
                </a:lnTo>
                <a:close/>
                <a:moveTo>
                  <a:pt x="307830" y="231153"/>
                </a:moveTo>
                <a:lnTo>
                  <a:pt x="307765" y="231315"/>
                </a:lnTo>
                <a:lnTo>
                  <a:pt x="303569" y="231577"/>
                </a:lnTo>
                <a:lnTo>
                  <a:pt x="301733" y="232364"/>
                </a:lnTo>
                <a:lnTo>
                  <a:pt x="301733" y="232364"/>
                </a:lnTo>
                <a:lnTo>
                  <a:pt x="303569" y="231577"/>
                </a:lnTo>
                <a:lnTo>
                  <a:pt x="307765" y="231315"/>
                </a:lnTo>
                <a:close/>
                <a:moveTo>
                  <a:pt x="292158" y="230724"/>
                </a:moveTo>
                <a:lnTo>
                  <a:pt x="292947" y="230922"/>
                </a:lnTo>
                <a:lnTo>
                  <a:pt x="294723" y="232501"/>
                </a:lnTo>
                <a:lnTo>
                  <a:pt x="292948" y="230922"/>
                </a:lnTo>
                <a:close/>
                <a:moveTo>
                  <a:pt x="291898" y="230659"/>
                </a:moveTo>
                <a:lnTo>
                  <a:pt x="291505" y="231315"/>
                </a:lnTo>
                <a:lnTo>
                  <a:pt x="291112" y="231971"/>
                </a:lnTo>
                <a:lnTo>
                  <a:pt x="289669" y="232364"/>
                </a:lnTo>
                <a:lnTo>
                  <a:pt x="289407" y="232757"/>
                </a:lnTo>
                <a:lnTo>
                  <a:pt x="288751" y="234069"/>
                </a:lnTo>
                <a:lnTo>
                  <a:pt x="290456" y="236954"/>
                </a:lnTo>
                <a:lnTo>
                  <a:pt x="290456" y="237740"/>
                </a:lnTo>
                <a:lnTo>
                  <a:pt x="290456" y="237740"/>
                </a:lnTo>
                <a:lnTo>
                  <a:pt x="290456" y="236954"/>
                </a:lnTo>
                <a:lnTo>
                  <a:pt x="288751" y="234069"/>
                </a:lnTo>
                <a:lnTo>
                  <a:pt x="289407" y="232757"/>
                </a:lnTo>
                <a:lnTo>
                  <a:pt x="289669" y="232364"/>
                </a:lnTo>
                <a:lnTo>
                  <a:pt x="291112" y="231971"/>
                </a:lnTo>
                <a:lnTo>
                  <a:pt x="291505" y="231315"/>
                </a:lnTo>
                <a:lnTo>
                  <a:pt x="291898" y="230659"/>
                </a:lnTo>
                <a:close/>
                <a:moveTo>
                  <a:pt x="308552" y="228692"/>
                </a:moveTo>
                <a:lnTo>
                  <a:pt x="307372" y="229217"/>
                </a:lnTo>
                <a:lnTo>
                  <a:pt x="307372" y="229217"/>
                </a:lnTo>
                <a:lnTo>
                  <a:pt x="308552" y="228692"/>
                </a:lnTo>
                <a:close/>
                <a:moveTo>
                  <a:pt x="306716" y="228430"/>
                </a:moveTo>
                <a:lnTo>
                  <a:pt x="306716" y="229217"/>
                </a:lnTo>
                <a:lnTo>
                  <a:pt x="307041" y="229574"/>
                </a:lnTo>
                <a:lnTo>
                  <a:pt x="306716" y="229217"/>
                </a:lnTo>
                <a:lnTo>
                  <a:pt x="306716" y="228430"/>
                </a:lnTo>
                <a:close/>
                <a:moveTo>
                  <a:pt x="463155" y="188960"/>
                </a:moveTo>
                <a:lnTo>
                  <a:pt x="463155" y="189091"/>
                </a:lnTo>
                <a:lnTo>
                  <a:pt x="462762" y="189353"/>
                </a:lnTo>
                <a:close/>
                <a:moveTo>
                  <a:pt x="364545" y="0"/>
                </a:moveTo>
                <a:lnTo>
                  <a:pt x="365594" y="393"/>
                </a:lnTo>
                <a:lnTo>
                  <a:pt x="365987" y="656"/>
                </a:lnTo>
                <a:lnTo>
                  <a:pt x="366643" y="1442"/>
                </a:lnTo>
                <a:lnTo>
                  <a:pt x="366643" y="2492"/>
                </a:lnTo>
                <a:lnTo>
                  <a:pt x="366643" y="3541"/>
                </a:lnTo>
                <a:lnTo>
                  <a:pt x="366643" y="4196"/>
                </a:lnTo>
                <a:lnTo>
                  <a:pt x="365332" y="6819"/>
                </a:lnTo>
                <a:lnTo>
                  <a:pt x="364545" y="10359"/>
                </a:lnTo>
                <a:lnTo>
                  <a:pt x="364152" y="11277"/>
                </a:lnTo>
                <a:lnTo>
                  <a:pt x="364545" y="13113"/>
                </a:lnTo>
                <a:lnTo>
                  <a:pt x="365987" y="14818"/>
                </a:lnTo>
                <a:lnTo>
                  <a:pt x="365987" y="15211"/>
                </a:lnTo>
                <a:lnTo>
                  <a:pt x="370184" y="17703"/>
                </a:lnTo>
                <a:lnTo>
                  <a:pt x="373724" y="18096"/>
                </a:lnTo>
                <a:lnTo>
                  <a:pt x="375822" y="18096"/>
                </a:lnTo>
                <a:lnTo>
                  <a:pt x="379887" y="14818"/>
                </a:lnTo>
                <a:lnTo>
                  <a:pt x="381592" y="10622"/>
                </a:lnTo>
                <a:lnTo>
                  <a:pt x="382641" y="9835"/>
                </a:lnTo>
                <a:lnTo>
                  <a:pt x="384083" y="9835"/>
                </a:lnTo>
                <a:lnTo>
                  <a:pt x="386968" y="11277"/>
                </a:lnTo>
                <a:lnTo>
                  <a:pt x="387624" y="12457"/>
                </a:lnTo>
                <a:lnTo>
                  <a:pt x="387886" y="13375"/>
                </a:lnTo>
                <a:lnTo>
                  <a:pt x="387886" y="14556"/>
                </a:lnTo>
                <a:lnTo>
                  <a:pt x="389066" y="15605"/>
                </a:lnTo>
                <a:lnTo>
                  <a:pt x="388280" y="15998"/>
                </a:lnTo>
                <a:lnTo>
                  <a:pt x="388673" y="16260"/>
                </a:lnTo>
                <a:lnTo>
                  <a:pt x="389329" y="16654"/>
                </a:lnTo>
                <a:lnTo>
                  <a:pt x="391165" y="18096"/>
                </a:lnTo>
                <a:lnTo>
                  <a:pt x="391427" y="18358"/>
                </a:lnTo>
                <a:lnTo>
                  <a:pt x="391951" y="18358"/>
                </a:lnTo>
                <a:lnTo>
                  <a:pt x="392214" y="19014"/>
                </a:lnTo>
                <a:lnTo>
                  <a:pt x="394967" y="18096"/>
                </a:lnTo>
                <a:lnTo>
                  <a:pt x="394967" y="17703"/>
                </a:lnTo>
                <a:lnTo>
                  <a:pt x="396147" y="17309"/>
                </a:lnTo>
                <a:lnTo>
                  <a:pt x="397065" y="18096"/>
                </a:lnTo>
                <a:lnTo>
                  <a:pt x="399164" y="17703"/>
                </a:lnTo>
                <a:lnTo>
                  <a:pt x="399164" y="17309"/>
                </a:lnTo>
                <a:lnTo>
                  <a:pt x="400344" y="16916"/>
                </a:lnTo>
                <a:lnTo>
                  <a:pt x="401393" y="17703"/>
                </a:lnTo>
                <a:lnTo>
                  <a:pt x="401393" y="17309"/>
                </a:lnTo>
                <a:lnTo>
                  <a:pt x="402048" y="17309"/>
                </a:lnTo>
                <a:lnTo>
                  <a:pt x="401393" y="16916"/>
                </a:lnTo>
                <a:lnTo>
                  <a:pt x="399950" y="16654"/>
                </a:lnTo>
                <a:lnTo>
                  <a:pt x="399688" y="16260"/>
                </a:lnTo>
                <a:lnTo>
                  <a:pt x="402442" y="16654"/>
                </a:lnTo>
                <a:lnTo>
                  <a:pt x="403884" y="16260"/>
                </a:lnTo>
                <a:lnTo>
                  <a:pt x="405327" y="16260"/>
                </a:lnTo>
                <a:lnTo>
                  <a:pt x="406769" y="15998"/>
                </a:lnTo>
                <a:lnTo>
                  <a:pt x="407425" y="14162"/>
                </a:lnTo>
                <a:lnTo>
                  <a:pt x="407818" y="13375"/>
                </a:lnTo>
                <a:lnTo>
                  <a:pt x="408867" y="13900"/>
                </a:lnTo>
                <a:lnTo>
                  <a:pt x="412145" y="11671"/>
                </a:lnTo>
                <a:lnTo>
                  <a:pt x="413588" y="12720"/>
                </a:lnTo>
                <a:lnTo>
                  <a:pt x="414244" y="13375"/>
                </a:lnTo>
                <a:lnTo>
                  <a:pt x="412408" y="15605"/>
                </a:lnTo>
                <a:lnTo>
                  <a:pt x="412408" y="16654"/>
                </a:lnTo>
                <a:lnTo>
                  <a:pt x="414244" y="17703"/>
                </a:lnTo>
                <a:lnTo>
                  <a:pt x="414244" y="18358"/>
                </a:lnTo>
                <a:lnTo>
                  <a:pt x="416342" y="19014"/>
                </a:lnTo>
                <a:lnTo>
                  <a:pt x="415948" y="20456"/>
                </a:lnTo>
                <a:lnTo>
                  <a:pt x="415948" y="25177"/>
                </a:lnTo>
                <a:lnTo>
                  <a:pt x="416604" y="27538"/>
                </a:lnTo>
                <a:lnTo>
                  <a:pt x="416997" y="28324"/>
                </a:lnTo>
                <a:lnTo>
                  <a:pt x="420931" y="28980"/>
                </a:lnTo>
                <a:lnTo>
                  <a:pt x="421980" y="31078"/>
                </a:lnTo>
                <a:lnTo>
                  <a:pt x="425127" y="36717"/>
                </a:lnTo>
                <a:lnTo>
                  <a:pt x="426570" y="37241"/>
                </a:lnTo>
                <a:lnTo>
                  <a:pt x="427619" y="37241"/>
                </a:lnTo>
                <a:lnTo>
                  <a:pt x="428406" y="38553"/>
                </a:lnTo>
                <a:lnTo>
                  <a:pt x="428668" y="38553"/>
                </a:lnTo>
                <a:lnTo>
                  <a:pt x="429061" y="39995"/>
                </a:lnTo>
                <a:lnTo>
                  <a:pt x="430766" y="39733"/>
                </a:lnTo>
                <a:lnTo>
                  <a:pt x="430766" y="40519"/>
                </a:lnTo>
                <a:lnTo>
                  <a:pt x="431422" y="40519"/>
                </a:lnTo>
                <a:lnTo>
                  <a:pt x="431946" y="39733"/>
                </a:lnTo>
                <a:lnTo>
                  <a:pt x="433389" y="42880"/>
                </a:lnTo>
                <a:lnTo>
                  <a:pt x="433782" y="42880"/>
                </a:lnTo>
                <a:lnTo>
                  <a:pt x="434700" y="44191"/>
                </a:lnTo>
                <a:lnTo>
                  <a:pt x="435487" y="46158"/>
                </a:lnTo>
                <a:lnTo>
                  <a:pt x="434700" y="46814"/>
                </a:lnTo>
                <a:lnTo>
                  <a:pt x="434044" y="50354"/>
                </a:lnTo>
                <a:lnTo>
                  <a:pt x="433389" y="51797"/>
                </a:lnTo>
                <a:lnTo>
                  <a:pt x="429061" y="50617"/>
                </a:lnTo>
                <a:lnTo>
                  <a:pt x="427619" y="49567"/>
                </a:lnTo>
                <a:lnTo>
                  <a:pt x="425127" y="48518"/>
                </a:lnTo>
                <a:lnTo>
                  <a:pt x="423685" y="46814"/>
                </a:lnTo>
                <a:lnTo>
                  <a:pt x="420931" y="44191"/>
                </a:lnTo>
                <a:lnTo>
                  <a:pt x="419227" y="44191"/>
                </a:lnTo>
                <a:lnTo>
                  <a:pt x="419227" y="43536"/>
                </a:lnTo>
                <a:lnTo>
                  <a:pt x="419227" y="42880"/>
                </a:lnTo>
                <a:lnTo>
                  <a:pt x="417784" y="42880"/>
                </a:lnTo>
                <a:lnTo>
                  <a:pt x="415162" y="41437"/>
                </a:lnTo>
                <a:lnTo>
                  <a:pt x="413850" y="42093"/>
                </a:lnTo>
                <a:lnTo>
                  <a:pt x="412408" y="43273"/>
                </a:lnTo>
                <a:lnTo>
                  <a:pt x="412145" y="47863"/>
                </a:lnTo>
                <a:lnTo>
                  <a:pt x="412801" y="50354"/>
                </a:lnTo>
                <a:lnTo>
                  <a:pt x="415948" y="55993"/>
                </a:lnTo>
                <a:lnTo>
                  <a:pt x="419227" y="55600"/>
                </a:lnTo>
                <a:lnTo>
                  <a:pt x="419882" y="59140"/>
                </a:lnTo>
                <a:lnTo>
                  <a:pt x="420669" y="60582"/>
                </a:lnTo>
                <a:lnTo>
                  <a:pt x="419227" y="61238"/>
                </a:lnTo>
                <a:lnTo>
                  <a:pt x="416342" y="60976"/>
                </a:lnTo>
                <a:lnTo>
                  <a:pt x="415162" y="61238"/>
                </a:lnTo>
                <a:lnTo>
                  <a:pt x="413850" y="62025"/>
                </a:lnTo>
                <a:lnTo>
                  <a:pt x="413588" y="61631"/>
                </a:lnTo>
                <a:lnTo>
                  <a:pt x="412408" y="62418"/>
                </a:lnTo>
                <a:lnTo>
                  <a:pt x="411621" y="61631"/>
                </a:lnTo>
                <a:lnTo>
                  <a:pt x="411359" y="62025"/>
                </a:lnTo>
                <a:lnTo>
                  <a:pt x="410965" y="60320"/>
                </a:lnTo>
                <a:lnTo>
                  <a:pt x="409523" y="58353"/>
                </a:lnTo>
                <a:lnTo>
                  <a:pt x="408867" y="58878"/>
                </a:lnTo>
                <a:lnTo>
                  <a:pt x="408211" y="58091"/>
                </a:lnTo>
                <a:lnTo>
                  <a:pt x="407818" y="58091"/>
                </a:lnTo>
                <a:lnTo>
                  <a:pt x="407425" y="57042"/>
                </a:lnTo>
                <a:lnTo>
                  <a:pt x="406769" y="57042"/>
                </a:lnTo>
                <a:lnTo>
                  <a:pt x="407425" y="59533"/>
                </a:lnTo>
                <a:lnTo>
                  <a:pt x="407425" y="60582"/>
                </a:lnTo>
                <a:lnTo>
                  <a:pt x="408211" y="62418"/>
                </a:lnTo>
                <a:lnTo>
                  <a:pt x="410965" y="64779"/>
                </a:lnTo>
                <a:lnTo>
                  <a:pt x="411359" y="65959"/>
                </a:lnTo>
                <a:lnTo>
                  <a:pt x="410965" y="68057"/>
                </a:lnTo>
                <a:lnTo>
                  <a:pt x="410965" y="69499"/>
                </a:lnTo>
                <a:lnTo>
                  <a:pt x="409916" y="73302"/>
                </a:lnTo>
                <a:lnTo>
                  <a:pt x="407818" y="76056"/>
                </a:lnTo>
                <a:lnTo>
                  <a:pt x="405982" y="77498"/>
                </a:lnTo>
                <a:lnTo>
                  <a:pt x="404540" y="77892"/>
                </a:lnTo>
                <a:lnTo>
                  <a:pt x="403622" y="77498"/>
                </a:lnTo>
                <a:lnTo>
                  <a:pt x="402442" y="76449"/>
                </a:lnTo>
                <a:lnTo>
                  <a:pt x="401786" y="76056"/>
                </a:lnTo>
                <a:lnTo>
                  <a:pt x="400606" y="76056"/>
                </a:lnTo>
                <a:lnTo>
                  <a:pt x="399950" y="76449"/>
                </a:lnTo>
                <a:lnTo>
                  <a:pt x="399164" y="76843"/>
                </a:lnTo>
                <a:lnTo>
                  <a:pt x="398246" y="78679"/>
                </a:lnTo>
                <a:lnTo>
                  <a:pt x="397852" y="79597"/>
                </a:lnTo>
                <a:lnTo>
                  <a:pt x="398246" y="80383"/>
                </a:lnTo>
                <a:lnTo>
                  <a:pt x="398901" y="81432"/>
                </a:lnTo>
                <a:lnTo>
                  <a:pt x="402048" y="84579"/>
                </a:lnTo>
                <a:lnTo>
                  <a:pt x="404540" y="88120"/>
                </a:lnTo>
                <a:lnTo>
                  <a:pt x="405327" y="89956"/>
                </a:lnTo>
                <a:lnTo>
                  <a:pt x="405720" y="92054"/>
                </a:lnTo>
                <a:lnTo>
                  <a:pt x="405982" y="93496"/>
                </a:lnTo>
                <a:lnTo>
                  <a:pt x="408211" y="96381"/>
                </a:lnTo>
                <a:lnTo>
                  <a:pt x="409916" y="99922"/>
                </a:lnTo>
                <a:lnTo>
                  <a:pt x="413588" y="103856"/>
                </a:lnTo>
                <a:lnTo>
                  <a:pt x="416997" y="104118"/>
                </a:lnTo>
                <a:lnTo>
                  <a:pt x="418440" y="105298"/>
                </a:lnTo>
                <a:lnTo>
                  <a:pt x="419489" y="106741"/>
                </a:lnTo>
                <a:lnTo>
                  <a:pt x="419489" y="107659"/>
                </a:lnTo>
                <a:lnTo>
                  <a:pt x="419489" y="108314"/>
                </a:lnTo>
                <a:lnTo>
                  <a:pt x="419489" y="109101"/>
                </a:lnTo>
                <a:lnTo>
                  <a:pt x="416997" y="110937"/>
                </a:lnTo>
                <a:lnTo>
                  <a:pt x="415948" y="111592"/>
                </a:lnTo>
                <a:lnTo>
                  <a:pt x="414506" y="113297"/>
                </a:lnTo>
                <a:lnTo>
                  <a:pt x="414244" y="114740"/>
                </a:lnTo>
                <a:lnTo>
                  <a:pt x="414506" y="116182"/>
                </a:lnTo>
                <a:lnTo>
                  <a:pt x="414899" y="116575"/>
                </a:lnTo>
                <a:lnTo>
                  <a:pt x="414244" y="116838"/>
                </a:lnTo>
                <a:lnTo>
                  <a:pt x="413850" y="121165"/>
                </a:lnTo>
                <a:lnTo>
                  <a:pt x="414506" y="123263"/>
                </a:lnTo>
                <a:lnTo>
                  <a:pt x="414899" y="125755"/>
                </a:lnTo>
                <a:lnTo>
                  <a:pt x="415948" y="126804"/>
                </a:lnTo>
                <a:lnTo>
                  <a:pt x="415948" y="127853"/>
                </a:lnTo>
                <a:lnTo>
                  <a:pt x="415948" y="128639"/>
                </a:lnTo>
                <a:lnTo>
                  <a:pt x="416342" y="129557"/>
                </a:lnTo>
                <a:lnTo>
                  <a:pt x="415948" y="129557"/>
                </a:lnTo>
                <a:lnTo>
                  <a:pt x="416604" y="131655"/>
                </a:lnTo>
                <a:lnTo>
                  <a:pt x="418702" y="134934"/>
                </a:lnTo>
                <a:lnTo>
                  <a:pt x="419227" y="135589"/>
                </a:lnTo>
                <a:lnTo>
                  <a:pt x="419882" y="136376"/>
                </a:lnTo>
                <a:lnTo>
                  <a:pt x="419489" y="136638"/>
                </a:lnTo>
                <a:lnTo>
                  <a:pt x="419227" y="137294"/>
                </a:lnTo>
                <a:lnTo>
                  <a:pt x="417784" y="138474"/>
                </a:lnTo>
                <a:lnTo>
                  <a:pt x="416604" y="139523"/>
                </a:lnTo>
                <a:lnTo>
                  <a:pt x="415686" y="140179"/>
                </a:lnTo>
                <a:lnTo>
                  <a:pt x="415162" y="140179"/>
                </a:lnTo>
                <a:lnTo>
                  <a:pt x="414506" y="141621"/>
                </a:lnTo>
                <a:lnTo>
                  <a:pt x="414506" y="142277"/>
                </a:lnTo>
                <a:lnTo>
                  <a:pt x="415162" y="143457"/>
                </a:lnTo>
                <a:lnTo>
                  <a:pt x="415686" y="144113"/>
                </a:lnTo>
                <a:lnTo>
                  <a:pt x="414506" y="144113"/>
                </a:lnTo>
                <a:lnTo>
                  <a:pt x="411359" y="143720"/>
                </a:lnTo>
                <a:lnTo>
                  <a:pt x="409916" y="143720"/>
                </a:lnTo>
                <a:lnTo>
                  <a:pt x="409261" y="143457"/>
                </a:lnTo>
                <a:lnTo>
                  <a:pt x="408211" y="143457"/>
                </a:lnTo>
                <a:lnTo>
                  <a:pt x="407818" y="143457"/>
                </a:lnTo>
                <a:lnTo>
                  <a:pt x="407425" y="143720"/>
                </a:lnTo>
                <a:lnTo>
                  <a:pt x="406769" y="144113"/>
                </a:lnTo>
                <a:lnTo>
                  <a:pt x="405982" y="144375"/>
                </a:lnTo>
                <a:lnTo>
                  <a:pt x="404278" y="146736"/>
                </a:lnTo>
                <a:lnTo>
                  <a:pt x="402835" y="147653"/>
                </a:lnTo>
                <a:lnTo>
                  <a:pt x="401393" y="148047"/>
                </a:lnTo>
                <a:lnTo>
                  <a:pt x="400606" y="147653"/>
                </a:lnTo>
                <a:lnTo>
                  <a:pt x="400344" y="146736"/>
                </a:lnTo>
                <a:lnTo>
                  <a:pt x="400344" y="145818"/>
                </a:lnTo>
                <a:lnTo>
                  <a:pt x="400344" y="145555"/>
                </a:lnTo>
                <a:lnTo>
                  <a:pt x="399950" y="145162"/>
                </a:lnTo>
                <a:lnTo>
                  <a:pt x="396410" y="145555"/>
                </a:lnTo>
                <a:lnTo>
                  <a:pt x="395754" y="146342"/>
                </a:lnTo>
                <a:lnTo>
                  <a:pt x="395361" y="149489"/>
                </a:lnTo>
                <a:lnTo>
                  <a:pt x="394967" y="150932"/>
                </a:lnTo>
                <a:lnTo>
                  <a:pt x="393656" y="152374"/>
                </a:lnTo>
                <a:lnTo>
                  <a:pt x="391951" y="153030"/>
                </a:lnTo>
                <a:lnTo>
                  <a:pt x="390771" y="154735"/>
                </a:lnTo>
                <a:lnTo>
                  <a:pt x="389329" y="157619"/>
                </a:lnTo>
                <a:lnTo>
                  <a:pt x="389329" y="158800"/>
                </a:lnTo>
                <a:lnTo>
                  <a:pt x="389329" y="160111"/>
                </a:lnTo>
                <a:lnTo>
                  <a:pt x="390509" y="161160"/>
                </a:lnTo>
                <a:lnTo>
                  <a:pt x="392869" y="161816"/>
                </a:lnTo>
                <a:lnTo>
                  <a:pt x="394967" y="162471"/>
                </a:lnTo>
                <a:lnTo>
                  <a:pt x="396147" y="162996"/>
                </a:lnTo>
                <a:lnTo>
                  <a:pt x="396147" y="163651"/>
                </a:lnTo>
                <a:lnTo>
                  <a:pt x="394312" y="166143"/>
                </a:lnTo>
                <a:lnTo>
                  <a:pt x="393656" y="167848"/>
                </a:lnTo>
                <a:lnTo>
                  <a:pt x="391165" y="168897"/>
                </a:lnTo>
                <a:lnTo>
                  <a:pt x="388673" y="169290"/>
                </a:lnTo>
                <a:lnTo>
                  <a:pt x="386575" y="168634"/>
                </a:lnTo>
                <a:lnTo>
                  <a:pt x="385788" y="170339"/>
                </a:lnTo>
                <a:lnTo>
                  <a:pt x="387231" y="170995"/>
                </a:lnTo>
                <a:lnTo>
                  <a:pt x="388673" y="172437"/>
                </a:lnTo>
                <a:lnTo>
                  <a:pt x="389066" y="174273"/>
                </a:lnTo>
                <a:lnTo>
                  <a:pt x="389329" y="175978"/>
                </a:lnTo>
                <a:lnTo>
                  <a:pt x="389722" y="177158"/>
                </a:lnTo>
                <a:lnTo>
                  <a:pt x="392214" y="179912"/>
                </a:lnTo>
                <a:lnTo>
                  <a:pt x="392869" y="180961"/>
                </a:lnTo>
                <a:lnTo>
                  <a:pt x="396147" y="180698"/>
                </a:lnTo>
                <a:lnTo>
                  <a:pt x="397065" y="179518"/>
                </a:lnTo>
                <a:lnTo>
                  <a:pt x="398246" y="180961"/>
                </a:lnTo>
                <a:lnTo>
                  <a:pt x="398508" y="181616"/>
                </a:lnTo>
                <a:lnTo>
                  <a:pt x="400344" y="182797"/>
                </a:lnTo>
                <a:lnTo>
                  <a:pt x="401393" y="183059"/>
                </a:lnTo>
                <a:lnTo>
                  <a:pt x="402442" y="184239"/>
                </a:lnTo>
                <a:lnTo>
                  <a:pt x="402442" y="184501"/>
                </a:lnTo>
                <a:lnTo>
                  <a:pt x="403229" y="185681"/>
                </a:lnTo>
                <a:lnTo>
                  <a:pt x="404278" y="186993"/>
                </a:lnTo>
                <a:lnTo>
                  <a:pt x="405064" y="187386"/>
                </a:lnTo>
                <a:lnTo>
                  <a:pt x="405064" y="188042"/>
                </a:lnTo>
                <a:lnTo>
                  <a:pt x="406769" y="188042"/>
                </a:lnTo>
                <a:lnTo>
                  <a:pt x="406507" y="188697"/>
                </a:lnTo>
                <a:lnTo>
                  <a:pt x="405982" y="188697"/>
                </a:lnTo>
                <a:lnTo>
                  <a:pt x="405982" y="189878"/>
                </a:lnTo>
                <a:lnTo>
                  <a:pt x="407163" y="190140"/>
                </a:lnTo>
                <a:lnTo>
                  <a:pt x="407425" y="188697"/>
                </a:lnTo>
                <a:lnTo>
                  <a:pt x="407818" y="189091"/>
                </a:lnTo>
                <a:lnTo>
                  <a:pt x="408211" y="188697"/>
                </a:lnTo>
                <a:lnTo>
                  <a:pt x="409261" y="188042"/>
                </a:lnTo>
                <a:lnTo>
                  <a:pt x="411621" y="187780"/>
                </a:lnTo>
                <a:lnTo>
                  <a:pt x="413588" y="188435"/>
                </a:lnTo>
                <a:lnTo>
                  <a:pt x="415162" y="188042"/>
                </a:lnTo>
                <a:lnTo>
                  <a:pt x="416342" y="188435"/>
                </a:lnTo>
                <a:lnTo>
                  <a:pt x="418440" y="190796"/>
                </a:lnTo>
                <a:lnTo>
                  <a:pt x="418046" y="191320"/>
                </a:lnTo>
                <a:lnTo>
                  <a:pt x="416997" y="189878"/>
                </a:lnTo>
                <a:lnTo>
                  <a:pt x="416342" y="189353"/>
                </a:lnTo>
                <a:lnTo>
                  <a:pt x="414899" y="191976"/>
                </a:lnTo>
                <a:lnTo>
                  <a:pt x="414506" y="196959"/>
                </a:lnTo>
                <a:lnTo>
                  <a:pt x="416604" y="196959"/>
                </a:lnTo>
                <a:lnTo>
                  <a:pt x="416997" y="193680"/>
                </a:lnTo>
                <a:lnTo>
                  <a:pt x="417784" y="194074"/>
                </a:lnTo>
                <a:lnTo>
                  <a:pt x="418440" y="194729"/>
                </a:lnTo>
                <a:lnTo>
                  <a:pt x="418440" y="195123"/>
                </a:lnTo>
                <a:lnTo>
                  <a:pt x="419489" y="195123"/>
                </a:lnTo>
                <a:lnTo>
                  <a:pt x="419882" y="195123"/>
                </a:lnTo>
                <a:lnTo>
                  <a:pt x="420669" y="194336"/>
                </a:lnTo>
                <a:lnTo>
                  <a:pt x="419882" y="193680"/>
                </a:lnTo>
                <a:lnTo>
                  <a:pt x="420144" y="193025"/>
                </a:lnTo>
                <a:lnTo>
                  <a:pt x="420669" y="193025"/>
                </a:lnTo>
                <a:lnTo>
                  <a:pt x="421587" y="194336"/>
                </a:lnTo>
                <a:lnTo>
                  <a:pt x="423029" y="195123"/>
                </a:lnTo>
                <a:lnTo>
                  <a:pt x="423685" y="195123"/>
                </a:lnTo>
                <a:lnTo>
                  <a:pt x="424078" y="195778"/>
                </a:lnTo>
                <a:lnTo>
                  <a:pt x="424865" y="196434"/>
                </a:lnTo>
                <a:lnTo>
                  <a:pt x="425127" y="196434"/>
                </a:lnTo>
                <a:lnTo>
                  <a:pt x="425521" y="196434"/>
                </a:lnTo>
                <a:lnTo>
                  <a:pt x="426570" y="196959"/>
                </a:lnTo>
                <a:lnTo>
                  <a:pt x="427226" y="195516"/>
                </a:lnTo>
                <a:lnTo>
                  <a:pt x="426963" y="195516"/>
                </a:lnTo>
                <a:lnTo>
                  <a:pt x="427226" y="194729"/>
                </a:lnTo>
                <a:lnTo>
                  <a:pt x="428012" y="195123"/>
                </a:lnTo>
                <a:lnTo>
                  <a:pt x="428406" y="195123"/>
                </a:lnTo>
                <a:lnTo>
                  <a:pt x="428668" y="194729"/>
                </a:lnTo>
                <a:lnTo>
                  <a:pt x="428406" y="194729"/>
                </a:lnTo>
                <a:lnTo>
                  <a:pt x="428668" y="194074"/>
                </a:lnTo>
                <a:lnTo>
                  <a:pt x="429324" y="193418"/>
                </a:lnTo>
                <a:lnTo>
                  <a:pt x="431422" y="194729"/>
                </a:lnTo>
                <a:lnTo>
                  <a:pt x="432208" y="195778"/>
                </a:lnTo>
                <a:lnTo>
                  <a:pt x="432602" y="197221"/>
                </a:lnTo>
                <a:lnTo>
                  <a:pt x="433126" y="197877"/>
                </a:lnTo>
                <a:lnTo>
                  <a:pt x="433126" y="197614"/>
                </a:lnTo>
                <a:lnTo>
                  <a:pt x="433389" y="197614"/>
                </a:lnTo>
                <a:lnTo>
                  <a:pt x="435093" y="197877"/>
                </a:lnTo>
                <a:lnTo>
                  <a:pt x="435487" y="197877"/>
                </a:lnTo>
                <a:lnTo>
                  <a:pt x="435880" y="197877"/>
                </a:lnTo>
                <a:lnTo>
                  <a:pt x="435093" y="198663"/>
                </a:lnTo>
                <a:lnTo>
                  <a:pt x="435487" y="199057"/>
                </a:lnTo>
                <a:lnTo>
                  <a:pt x="436536" y="198401"/>
                </a:lnTo>
                <a:lnTo>
                  <a:pt x="437323" y="198663"/>
                </a:lnTo>
                <a:lnTo>
                  <a:pt x="437585" y="199057"/>
                </a:lnTo>
                <a:lnTo>
                  <a:pt x="439027" y="199319"/>
                </a:lnTo>
                <a:lnTo>
                  <a:pt x="438765" y="199712"/>
                </a:lnTo>
                <a:lnTo>
                  <a:pt x="439027" y="200499"/>
                </a:lnTo>
                <a:lnTo>
                  <a:pt x="440470" y="201155"/>
                </a:lnTo>
                <a:lnTo>
                  <a:pt x="441125" y="201155"/>
                </a:lnTo>
                <a:lnTo>
                  <a:pt x="441781" y="201155"/>
                </a:lnTo>
                <a:lnTo>
                  <a:pt x="442568" y="201155"/>
                </a:lnTo>
                <a:lnTo>
                  <a:pt x="444666" y="202335"/>
                </a:lnTo>
                <a:lnTo>
                  <a:pt x="446108" y="203777"/>
                </a:lnTo>
                <a:lnTo>
                  <a:pt x="447157" y="204433"/>
                </a:lnTo>
                <a:lnTo>
                  <a:pt x="450698" y="204695"/>
                </a:lnTo>
                <a:lnTo>
                  <a:pt x="451747" y="206531"/>
                </a:lnTo>
                <a:lnTo>
                  <a:pt x="462106" y="200106"/>
                </a:lnTo>
                <a:lnTo>
                  <a:pt x="464598" y="199319"/>
                </a:lnTo>
                <a:lnTo>
                  <a:pt x="465516" y="193025"/>
                </a:lnTo>
                <a:lnTo>
                  <a:pt x="466040" y="192762"/>
                </a:lnTo>
                <a:lnTo>
                  <a:pt x="466040" y="191582"/>
                </a:lnTo>
                <a:lnTo>
                  <a:pt x="466958" y="188697"/>
                </a:lnTo>
                <a:lnTo>
                  <a:pt x="466696" y="188042"/>
                </a:lnTo>
                <a:lnTo>
                  <a:pt x="466040" y="189353"/>
                </a:lnTo>
                <a:lnTo>
                  <a:pt x="464598" y="190533"/>
                </a:lnTo>
                <a:lnTo>
                  <a:pt x="463418" y="188697"/>
                </a:lnTo>
                <a:lnTo>
                  <a:pt x="463155" y="188960"/>
                </a:lnTo>
                <a:lnTo>
                  <a:pt x="463155" y="188697"/>
                </a:lnTo>
                <a:lnTo>
                  <a:pt x="464598" y="187386"/>
                </a:lnTo>
                <a:lnTo>
                  <a:pt x="465516" y="185681"/>
                </a:lnTo>
                <a:lnTo>
                  <a:pt x="466040" y="184501"/>
                </a:lnTo>
                <a:lnTo>
                  <a:pt x="466040" y="182403"/>
                </a:lnTo>
                <a:lnTo>
                  <a:pt x="465516" y="181616"/>
                </a:lnTo>
                <a:lnTo>
                  <a:pt x="464598" y="182010"/>
                </a:lnTo>
                <a:lnTo>
                  <a:pt x="464204" y="182010"/>
                </a:lnTo>
                <a:lnTo>
                  <a:pt x="462762" y="182010"/>
                </a:lnTo>
                <a:lnTo>
                  <a:pt x="463155" y="183714"/>
                </a:lnTo>
                <a:lnTo>
                  <a:pt x="463418" y="184239"/>
                </a:lnTo>
                <a:lnTo>
                  <a:pt x="464598" y="184501"/>
                </a:lnTo>
                <a:lnTo>
                  <a:pt x="464598" y="184895"/>
                </a:lnTo>
                <a:lnTo>
                  <a:pt x="463155" y="185944"/>
                </a:lnTo>
                <a:lnTo>
                  <a:pt x="461582" y="186599"/>
                </a:lnTo>
                <a:lnTo>
                  <a:pt x="460139" y="186993"/>
                </a:lnTo>
                <a:lnTo>
                  <a:pt x="459484" y="188435"/>
                </a:lnTo>
                <a:lnTo>
                  <a:pt x="456337" y="192238"/>
                </a:lnTo>
                <a:lnTo>
                  <a:pt x="453583" y="192238"/>
                </a:lnTo>
                <a:lnTo>
                  <a:pt x="453189" y="191320"/>
                </a:lnTo>
                <a:lnTo>
                  <a:pt x="453189" y="186993"/>
                </a:lnTo>
                <a:lnTo>
                  <a:pt x="449649" y="182010"/>
                </a:lnTo>
                <a:lnTo>
                  <a:pt x="449649" y="180305"/>
                </a:lnTo>
                <a:lnTo>
                  <a:pt x="447551" y="177158"/>
                </a:lnTo>
                <a:lnTo>
                  <a:pt x="447551" y="175715"/>
                </a:lnTo>
                <a:lnTo>
                  <a:pt x="445059" y="173617"/>
                </a:lnTo>
                <a:lnTo>
                  <a:pt x="444404" y="171782"/>
                </a:lnTo>
                <a:lnTo>
                  <a:pt x="442174" y="170733"/>
                </a:lnTo>
                <a:lnTo>
                  <a:pt x="441519" y="170339"/>
                </a:lnTo>
                <a:lnTo>
                  <a:pt x="440863" y="168634"/>
                </a:lnTo>
                <a:lnTo>
                  <a:pt x="440863" y="167454"/>
                </a:lnTo>
                <a:lnTo>
                  <a:pt x="440863" y="166799"/>
                </a:lnTo>
                <a:lnTo>
                  <a:pt x="441519" y="166143"/>
                </a:lnTo>
                <a:lnTo>
                  <a:pt x="445322" y="165094"/>
                </a:lnTo>
                <a:lnTo>
                  <a:pt x="445322" y="164700"/>
                </a:lnTo>
                <a:lnTo>
                  <a:pt x="448206" y="163258"/>
                </a:lnTo>
                <a:lnTo>
                  <a:pt x="449256" y="162996"/>
                </a:lnTo>
                <a:lnTo>
                  <a:pt x="451485" y="164438"/>
                </a:lnTo>
                <a:lnTo>
                  <a:pt x="452927" y="164438"/>
                </a:lnTo>
                <a:lnTo>
                  <a:pt x="455288" y="162996"/>
                </a:lnTo>
                <a:lnTo>
                  <a:pt x="455943" y="161553"/>
                </a:lnTo>
                <a:lnTo>
                  <a:pt x="457386" y="161553"/>
                </a:lnTo>
                <a:lnTo>
                  <a:pt x="458435" y="160898"/>
                </a:lnTo>
                <a:lnTo>
                  <a:pt x="460139" y="156570"/>
                </a:lnTo>
                <a:lnTo>
                  <a:pt x="460664" y="155915"/>
                </a:lnTo>
                <a:lnTo>
                  <a:pt x="461582" y="155521"/>
                </a:lnTo>
                <a:lnTo>
                  <a:pt x="462762" y="155128"/>
                </a:lnTo>
                <a:lnTo>
                  <a:pt x="462762" y="154079"/>
                </a:lnTo>
                <a:lnTo>
                  <a:pt x="465254" y="153817"/>
                </a:lnTo>
                <a:lnTo>
                  <a:pt x="465254" y="153423"/>
                </a:lnTo>
                <a:lnTo>
                  <a:pt x="465516" y="153423"/>
                </a:lnTo>
                <a:lnTo>
                  <a:pt x="466958" y="153423"/>
                </a:lnTo>
                <a:lnTo>
                  <a:pt x="467483" y="152636"/>
                </a:lnTo>
                <a:lnTo>
                  <a:pt x="468401" y="152636"/>
                </a:lnTo>
                <a:lnTo>
                  <a:pt x="468401" y="152374"/>
                </a:lnTo>
                <a:lnTo>
                  <a:pt x="470892" y="151981"/>
                </a:lnTo>
                <a:lnTo>
                  <a:pt x="471941" y="151719"/>
                </a:lnTo>
                <a:lnTo>
                  <a:pt x="473121" y="151981"/>
                </a:lnTo>
                <a:lnTo>
                  <a:pt x="473384" y="152374"/>
                </a:lnTo>
                <a:lnTo>
                  <a:pt x="474039" y="153030"/>
                </a:lnTo>
                <a:lnTo>
                  <a:pt x="475219" y="154079"/>
                </a:lnTo>
                <a:lnTo>
                  <a:pt x="475482" y="154079"/>
                </a:lnTo>
                <a:lnTo>
                  <a:pt x="475875" y="153423"/>
                </a:lnTo>
                <a:lnTo>
                  <a:pt x="476268" y="152374"/>
                </a:lnTo>
                <a:lnTo>
                  <a:pt x="475482" y="149751"/>
                </a:lnTo>
                <a:lnTo>
                  <a:pt x="476268" y="148440"/>
                </a:lnTo>
                <a:lnTo>
                  <a:pt x="475875" y="146998"/>
                </a:lnTo>
                <a:lnTo>
                  <a:pt x="475219" y="145818"/>
                </a:lnTo>
                <a:lnTo>
                  <a:pt x="473777" y="146342"/>
                </a:lnTo>
                <a:lnTo>
                  <a:pt x="473384" y="146342"/>
                </a:lnTo>
                <a:lnTo>
                  <a:pt x="473121" y="145555"/>
                </a:lnTo>
                <a:lnTo>
                  <a:pt x="472597" y="145162"/>
                </a:lnTo>
                <a:lnTo>
                  <a:pt x="473384" y="143064"/>
                </a:lnTo>
                <a:lnTo>
                  <a:pt x="473121" y="143064"/>
                </a:lnTo>
                <a:lnTo>
                  <a:pt x="473384" y="142015"/>
                </a:lnTo>
                <a:lnTo>
                  <a:pt x="476268" y="140179"/>
                </a:lnTo>
                <a:lnTo>
                  <a:pt x="476662" y="140179"/>
                </a:lnTo>
                <a:lnTo>
                  <a:pt x="477318" y="140179"/>
                </a:lnTo>
                <a:lnTo>
                  <a:pt x="478367" y="140179"/>
                </a:lnTo>
                <a:lnTo>
                  <a:pt x="478760" y="139917"/>
                </a:lnTo>
                <a:lnTo>
                  <a:pt x="479678" y="139917"/>
                </a:lnTo>
                <a:lnTo>
                  <a:pt x="479678" y="140179"/>
                </a:lnTo>
                <a:lnTo>
                  <a:pt x="481120" y="140179"/>
                </a:lnTo>
                <a:lnTo>
                  <a:pt x="483350" y="140572"/>
                </a:lnTo>
                <a:lnTo>
                  <a:pt x="484005" y="140572"/>
                </a:lnTo>
                <a:lnTo>
                  <a:pt x="484399" y="141621"/>
                </a:lnTo>
                <a:lnTo>
                  <a:pt x="485054" y="141621"/>
                </a:lnTo>
                <a:lnTo>
                  <a:pt x="485448" y="142015"/>
                </a:lnTo>
                <a:lnTo>
                  <a:pt x="485448" y="143064"/>
                </a:lnTo>
                <a:lnTo>
                  <a:pt x="485841" y="143064"/>
                </a:lnTo>
                <a:lnTo>
                  <a:pt x="486103" y="143457"/>
                </a:lnTo>
                <a:lnTo>
                  <a:pt x="486497" y="143457"/>
                </a:lnTo>
                <a:lnTo>
                  <a:pt x="486497" y="142671"/>
                </a:lnTo>
                <a:lnTo>
                  <a:pt x="486759" y="142277"/>
                </a:lnTo>
                <a:lnTo>
                  <a:pt x="486759" y="143457"/>
                </a:lnTo>
                <a:lnTo>
                  <a:pt x="487283" y="143457"/>
                </a:lnTo>
                <a:lnTo>
                  <a:pt x="487939" y="143720"/>
                </a:lnTo>
                <a:lnTo>
                  <a:pt x="487283" y="144375"/>
                </a:lnTo>
                <a:lnTo>
                  <a:pt x="487546" y="144900"/>
                </a:lnTo>
                <a:lnTo>
                  <a:pt x="487939" y="144375"/>
                </a:lnTo>
                <a:lnTo>
                  <a:pt x="488201" y="144375"/>
                </a:lnTo>
                <a:lnTo>
                  <a:pt x="488726" y="144113"/>
                </a:lnTo>
                <a:lnTo>
                  <a:pt x="488988" y="143720"/>
                </a:lnTo>
                <a:lnTo>
                  <a:pt x="488988" y="144113"/>
                </a:lnTo>
                <a:lnTo>
                  <a:pt x="488988" y="144375"/>
                </a:lnTo>
                <a:lnTo>
                  <a:pt x="489382" y="144113"/>
                </a:lnTo>
                <a:lnTo>
                  <a:pt x="489382" y="144375"/>
                </a:lnTo>
                <a:lnTo>
                  <a:pt x="490037" y="144375"/>
                </a:lnTo>
                <a:lnTo>
                  <a:pt x="489644" y="145555"/>
                </a:lnTo>
                <a:lnTo>
                  <a:pt x="490037" y="146998"/>
                </a:lnTo>
                <a:lnTo>
                  <a:pt x="490431" y="148047"/>
                </a:lnTo>
                <a:lnTo>
                  <a:pt x="490431" y="148440"/>
                </a:lnTo>
                <a:lnTo>
                  <a:pt x="489644" y="149489"/>
                </a:lnTo>
                <a:lnTo>
                  <a:pt x="489644" y="151194"/>
                </a:lnTo>
                <a:lnTo>
                  <a:pt x="490431" y="152636"/>
                </a:lnTo>
                <a:lnTo>
                  <a:pt x="490037" y="153817"/>
                </a:lnTo>
                <a:lnTo>
                  <a:pt x="490037" y="155128"/>
                </a:lnTo>
                <a:lnTo>
                  <a:pt x="493578" y="160898"/>
                </a:lnTo>
                <a:lnTo>
                  <a:pt x="494364" y="161160"/>
                </a:lnTo>
                <a:lnTo>
                  <a:pt x="494758" y="161553"/>
                </a:lnTo>
                <a:lnTo>
                  <a:pt x="495414" y="161553"/>
                </a:lnTo>
                <a:lnTo>
                  <a:pt x="496200" y="161553"/>
                </a:lnTo>
                <a:lnTo>
                  <a:pt x="497118" y="161816"/>
                </a:lnTo>
                <a:lnTo>
                  <a:pt x="498954" y="161816"/>
                </a:lnTo>
                <a:lnTo>
                  <a:pt x="500003" y="161553"/>
                </a:lnTo>
                <a:lnTo>
                  <a:pt x="500003" y="160898"/>
                </a:lnTo>
                <a:lnTo>
                  <a:pt x="500003" y="160504"/>
                </a:lnTo>
                <a:lnTo>
                  <a:pt x="500003" y="160111"/>
                </a:lnTo>
                <a:lnTo>
                  <a:pt x="499216" y="160111"/>
                </a:lnTo>
                <a:lnTo>
                  <a:pt x="496856" y="157619"/>
                </a:lnTo>
                <a:lnTo>
                  <a:pt x="497118" y="156570"/>
                </a:lnTo>
                <a:lnTo>
                  <a:pt x="495414" y="154079"/>
                </a:lnTo>
                <a:lnTo>
                  <a:pt x="496856" y="149751"/>
                </a:lnTo>
                <a:lnTo>
                  <a:pt x="497118" y="149096"/>
                </a:lnTo>
                <a:lnTo>
                  <a:pt x="496200" y="149096"/>
                </a:lnTo>
                <a:lnTo>
                  <a:pt x="495414" y="147391"/>
                </a:lnTo>
                <a:lnTo>
                  <a:pt x="493316" y="145162"/>
                </a:lnTo>
                <a:lnTo>
                  <a:pt x="493578" y="144900"/>
                </a:lnTo>
                <a:lnTo>
                  <a:pt x="493578" y="143720"/>
                </a:lnTo>
                <a:lnTo>
                  <a:pt x="494102" y="143720"/>
                </a:lnTo>
                <a:lnTo>
                  <a:pt x="494102" y="143457"/>
                </a:lnTo>
                <a:lnTo>
                  <a:pt x="494364" y="142671"/>
                </a:lnTo>
                <a:lnTo>
                  <a:pt x="494364" y="142015"/>
                </a:lnTo>
                <a:lnTo>
                  <a:pt x="494758" y="140179"/>
                </a:lnTo>
                <a:lnTo>
                  <a:pt x="494102" y="139261"/>
                </a:lnTo>
                <a:lnTo>
                  <a:pt x="493578" y="138737"/>
                </a:lnTo>
                <a:lnTo>
                  <a:pt x="493578" y="137819"/>
                </a:lnTo>
                <a:lnTo>
                  <a:pt x="494364" y="137294"/>
                </a:lnTo>
                <a:lnTo>
                  <a:pt x="495414" y="137819"/>
                </a:lnTo>
                <a:lnTo>
                  <a:pt x="495414" y="138474"/>
                </a:lnTo>
                <a:lnTo>
                  <a:pt x="496463" y="137294"/>
                </a:lnTo>
                <a:lnTo>
                  <a:pt x="496856" y="137819"/>
                </a:lnTo>
                <a:lnTo>
                  <a:pt x="498561" y="137294"/>
                </a:lnTo>
                <a:lnTo>
                  <a:pt x="498561" y="138474"/>
                </a:lnTo>
                <a:lnTo>
                  <a:pt x="500003" y="137819"/>
                </a:lnTo>
                <a:lnTo>
                  <a:pt x="501446" y="139523"/>
                </a:lnTo>
                <a:lnTo>
                  <a:pt x="501839" y="139917"/>
                </a:lnTo>
                <a:lnTo>
                  <a:pt x="502888" y="141621"/>
                </a:lnTo>
                <a:lnTo>
                  <a:pt x="503544" y="143720"/>
                </a:lnTo>
                <a:lnTo>
                  <a:pt x="504593" y="142671"/>
                </a:lnTo>
                <a:lnTo>
                  <a:pt x="504199" y="141621"/>
                </a:lnTo>
                <a:lnTo>
                  <a:pt x="504986" y="140966"/>
                </a:lnTo>
                <a:lnTo>
                  <a:pt x="504986" y="140179"/>
                </a:lnTo>
                <a:lnTo>
                  <a:pt x="505642" y="139917"/>
                </a:lnTo>
                <a:lnTo>
                  <a:pt x="504986" y="138081"/>
                </a:lnTo>
                <a:lnTo>
                  <a:pt x="505380" y="138081"/>
                </a:lnTo>
                <a:lnTo>
                  <a:pt x="504986" y="137294"/>
                </a:lnTo>
                <a:lnTo>
                  <a:pt x="507740" y="136638"/>
                </a:lnTo>
                <a:lnTo>
                  <a:pt x="510625" y="135589"/>
                </a:lnTo>
                <a:lnTo>
                  <a:pt x="511018" y="136376"/>
                </a:lnTo>
                <a:lnTo>
                  <a:pt x="511674" y="134540"/>
                </a:lnTo>
                <a:lnTo>
                  <a:pt x="513116" y="133885"/>
                </a:lnTo>
                <a:lnTo>
                  <a:pt x="513379" y="135196"/>
                </a:lnTo>
                <a:lnTo>
                  <a:pt x="513772" y="135589"/>
                </a:lnTo>
                <a:lnTo>
                  <a:pt x="513116" y="135983"/>
                </a:lnTo>
                <a:lnTo>
                  <a:pt x="513116" y="136638"/>
                </a:lnTo>
                <a:lnTo>
                  <a:pt x="514559" y="138474"/>
                </a:lnTo>
                <a:lnTo>
                  <a:pt x="515477" y="139261"/>
                </a:lnTo>
                <a:lnTo>
                  <a:pt x="516001" y="139261"/>
                </a:lnTo>
                <a:lnTo>
                  <a:pt x="516001" y="139917"/>
                </a:lnTo>
                <a:lnTo>
                  <a:pt x="514034" y="140179"/>
                </a:lnTo>
                <a:lnTo>
                  <a:pt x="514034" y="140572"/>
                </a:lnTo>
                <a:lnTo>
                  <a:pt x="514034" y="140966"/>
                </a:lnTo>
                <a:lnTo>
                  <a:pt x="514034" y="141359"/>
                </a:lnTo>
                <a:lnTo>
                  <a:pt x="516001" y="142671"/>
                </a:lnTo>
                <a:lnTo>
                  <a:pt x="516001" y="143720"/>
                </a:lnTo>
                <a:lnTo>
                  <a:pt x="516657" y="143720"/>
                </a:lnTo>
                <a:lnTo>
                  <a:pt x="516657" y="144113"/>
                </a:lnTo>
                <a:lnTo>
                  <a:pt x="516919" y="144113"/>
                </a:lnTo>
                <a:lnTo>
                  <a:pt x="516919" y="144900"/>
                </a:lnTo>
                <a:lnTo>
                  <a:pt x="518361" y="144900"/>
                </a:lnTo>
                <a:lnTo>
                  <a:pt x="519542" y="145818"/>
                </a:lnTo>
                <a:lnTo>
                  <a:pt x="520197" y="146998"/>
                </a:lnTo>
                <a:lnTo>
                  <a:pt x="520853" y="147653"/>
                </a:lnTo>
                <a:lnTo>
                  <a:pt x="520853" y="148440"/>
                </a:lnTo>
                <a:lnTo>
                  <a:pt x="521378" y="149751"/>
                </a:lnTo>
                <a:lnTo>
                  <a:pt x="522295" y="149751"/>
                </a:lnTo>
                <a:lnTo>
                  <a:pt x="522295" y="150538"/>
                </a:lnTo>
                <a:lnTo>
                  <a:pt x="522295" y="153423"/>
                </a:lnTo>
                <a:lnTo>
                  <a:pt x="522820" y="155128"/>
                </a:lnTo>
                <a:lnTo>
                  <a:pt x="522820" y="155521"/>
                </a:lnTo>
                <a:lnTo>
                  <a:pt x="522820" y="155915"/>
                </a:lnTo>
                <a:lnTo>
                  <a:pt x="522295" y="156177"/>
                </a:lnTo>
                <a:lnTo>
                  <a:pt x="523082" y="156833"/>
                </a:lnTo>
                <a:lnTo>
                  <a:pt x="523082" y="157357"/>
                </a:lnTo>
                <a:lnTo>
                  <a:pt x="522295" y="156570"/>
                </a:lnTo>
                <a:lnTo>
                  <a:pt x="522295" y="156833"/>
                </a:lnTo>
                <a:lnTo>
                  <a:pt x="522295" y="157619"/>
                </a:lnTo>
                <a:lnTo>
                  <a:pt x="521378" y="158013"/>
                </a:lnTo>
                <a:lnTo>
                  <a:pt x="520460" y="158800"/>
                </a:lnTo>
                <a:lnTo>
                  <a:pt x="521640" y="159717"/>
                </a:lnTo>
                <a:lnTo>
                  <a:pt x="521640" y="161160"/>
                </a:lnTo>
                <a:lnTo>
                  <a:pt x="520460" y="161553"/>
                </a:lnTo>
                <a:lnTo>
                  <a:pt x="519804" y="163914"/>
                </a:lnTo>
                <a:lnTo>
                  <a:pt x="519804" y="164700"/>
                </a:lnTo>
                <a:lnTo>
                  <a:pt x="520853" y="168897"/>
                </a:lnTo>
                <a:lnTo>
                  <a:pt x="520460" y="171782"/>
                </a:lnTo>
                <a:lnTo>
                  <a:pt x="520460" y="172175"/>
                </a:lnTo>
                <a:lnTo>
                  <a:pt x="521640" y="172437"/>
                </a:lnTo>
                <a:lnTo>
                  <a:pt x="522295" y="173617"/>
                </a:lnTo>
                <a:lnTo>
                  <a:pt x="522820" y="175322"/>
                </a:lnTo>
                <a:lnTo>
                  <a:pt x="522295" y="175322"/>
                </a:lnTo>
                <a:lnTo>
                  <a:pt x="522820" y="175978"/>
                </a:lnTo>
                <a:lnTo>
                  <a:pt x="523082" y="175978"/>
                </a:lnTo>
                <a:lnTo>
                  <a:pt x="523476" y="176371"/>
                </a:lnTo>
                <a:lnTo>
                  <a:pt x="522820" y="178863"/>
                </a:lnTo>
                <a:lnTo>
                  <a:pt x="522820" y="179256"/>
                </a:lnTo>
                <a:lnTo>
                  <a:pt x="522295" y="179912"/>
                </a:lnTo>
                <a:lnTo>
                  <a:pt x="523476" y="180961"/>
                </a:lnTo>
                <a:lnTo>
                  <a:pt x="525574" y="181616"/>
                </a:lnTo>
                <a:lnTo>
                  <a:pt x="525836" y="182403"/>
                </a:lnTo>
                <a:lnTo>
                  <a:pt x="526492" y="182403"/>
                </a:lnTo>
                <a:lnTo>
                  <a:pt x="527278" y="182797"/>
                </a:lnTo>
                <a:lnTo>
                  <a:pt x="527278" y="183452"/>
                </a:lnTo>
                <a:lnTo>
                  <a:pt x="527672" y="184239"/>
                </a:lnTo>
                <a:lnTo>
                  <a:pt x="527278" y="185944"/>
                </a:lnTo>
                <a:lnTo>
                  <a:pt x="527934" y="186599"/>
                </a:lnTo>
                <a:lnTo>
                  <a:pt x="528721" y="187386"/>
                </a:lnTo>
                <a:lnTo>
                  <a:pt x="528459" y="187780"/>
                </a:lnTo>
                <a:lnTo>
                  <a:pt x="528721" y="188697"/>
                </a:lnTo>
                <a:lnTo>
                  <a:pt x="528721" y="189878"/>
                </a:lnTo>
                <a:lnTo>
                  <a:pt x="528459" y="190533"/>
                </a:lnTo>
                <a:lnTo>
                  <a:pt x="529376" y="191976"/>
                </a:lnTo>
                <a:lnTo>
                  <a:pt x="529376" y="192762"/>
                </a:lnTo>
                <a:lnTo>
                  <a:pt x="527016" y="195516"/>
                </a:lnTo>
                <a:lnTo>
                  <a:pt x="526492" y="196434"/>
                </a:lnTo>
                <a:lnTo>
                  <a:pt x="525574" y="197877"/>
                </a:lnTo>
                <a:lnTo>
                  <a:pt x="525574" y="198401"/>
                </a:lnTo>
                <a:lnTo>
                  <a:pt x="526492" y="199712"/>
                </a:lnTo>
                <a:lnTo>
                  <a:pt x="527672" y="200106"/>
                </a:lnTo>
                <a:lnTo>
                  <a:pt x="528459" y="201155"/>
                </a:lnTo>
                <a:lnTo>
                  <a:pt x="529114" y="201155"/>
                </a:lnTo>
                <a:lnTo>
                  <a:pt x="531475" y="199712"/>
                </a:lnTo>
                <a:lnTo>
                  <a:pt x="532917" y="199712"/>
                </a:lnTo>
                <a:lnTo>
                  <a:pt x="534359" y="200106"/>
                </a:lnTo>
                <a:lnTo>
                  <a:pt x="535540" y="201548"/>
                </a:lnTo>
                <a:lnTo>
                  <a:pt x="536195" y="201810"/>
                </a:lnTo>
                <a:lnTo>
                  <a:pt x="536982" y="202597"/>
                </a:lnTo>
                <a:lnTo>
                  <a:pt x="536982" y="203777"/>
                </a:lnTo>
                <a:lnTo>
                  <a:pt x="537244" y="205482"/>
                </a:lnTo>
                <a:lnTo>
                  <a:pt x="539342" y="206138"/>
                </a:lnTo>
                <a:lnTo>
                  <a:pt x="539342" y="207187"/>
                </a:lnTo>
                <a:lnTo>
                  <a:pt x="539080" y="208629"/>
                </a:lnTo>
                <a:lnTo>
                  <a:pt x="538293" y="210072"/>
                </a:lnTo>
                <a:lnTo>
                  <a:pt x="537900" y="211121"/>
                </a:lnTo>
                <a:lnTo>
                  <a:pt x="538556" y="211121"/>
                </a:lnTo>
                <a:lnTo>
                  <a:pt x="539080" y="210859"/>
                </a:lnTo>
                <a:lnTo>
                  <a:pt x="541834" y="211776"/>
                </a:lnTo>
                <a:lnTo>
                  <a:pt x="542621" y="211776"/>
                </a:lnTo>
                <a:lnTo>
                  <a:pt x="544063" y="210859"/>
                </a:lnTo>
                <a:lnTo>
                  <a:pt x="544719" y="210334"/>
                </a:lnTo>
                <a:lnTo>
                  <a:pt x="545374" y="211121"/>
                </a:lnTo>
                <a:lnTo>
                  <a:pt x="546030" y="211514"/>
                </a:lnTo>
                <a:lnTo>
                  <a:pt x="547735" y="210334"/>
                </a:lnTo>
                <a:lnTo>
                  <a:pt x="549177" y="209678"/>
                </a:lnTo>
                <a:lnTo>
                  <a:pt x="552455" y="211776"/>
                </a:lnTo>
                <a:lnTo>
                  <a:pt x="555078" y="211776"/>
                </a:lnTo>
                <a:lnTo>
                  <a:pt x="555340" y="212957"/>
                </a:lnTo>
                <a:lnTo>
                  <a:pt x="557439" y="213219"/>
                </a:lnTo>
                <a:lnTo>
                  <a:pt x="557439" y="213612"/>
                </a:lnTo>
                <a:lnTo>
                  <a:pt x="558094" y="214268"/>
                </a:lnTo>
                <a:lnTo>
                  <a:pt x="558881" y="214661"/>
                </a:lnTo>
                <a:lnTo>
                  <a:pt x="562815" y="213219"/>
                </a:lnTo>
                <a:lnTo>
                  <a:pt x="565962" y="215055"/>
                </a:lnTo>
                <a:lnTo>
                  <a:pt x="567011" y="213874"/>
                </a:lnTo>
                <a:lnTo>
                  <a:pt x="568716" y="215055"/>
                </a:lnTo>
                <a:lnTo>
                  <a:pt x="569503" y="217153"/>
                </a:lnTo>
                <a:lnTo>
                  <a:pt x="568716" y="220300"/>
                </a:lnTo>
                <a:lnTo>
                  <a:pt x="567273" y="220956"/>
                </a:lnTo>
                <a:lnTo>
                  <a:pt x="566618" y="220693"/>
                </a:lnTo>
                <a:lnTo>
                  <a:pt x="565962" y="221611"/>
                </a:lnTo>
                <a:lnTo>
                  <a:pt x="564913" y="222136"/>
                </a:lnTo>
                <a:lnTo>
                  <a:pt x="564520" y="222792"/>
                </a:lnTo>
                <a:lnTo>
                  <a:pt x="565175" y="224234"/>
                </a:lnTo>
                <a:lnTo>
                  <a:pt x="564913" y="225283"/>
                </a:lnTo>
                <a:lnTo>
                  <a:pt x="565962" y="225283"/>
                </a:lnTo>
                <a:lnTo>
                  <a:pt x="565569" y="227381"/>
                </a:lnTo>
                <a:lnTo>
                  <a:pt x="565175" y="228037"/>
                </a:lnTo>
                <a:lnTo>
                  <a:pt x="565175" y="229217"/>
                </a:lnTo>
                <a:lnTo>
                  <a:pt x="566355" y="227774"/>
                </a:lnTo>
                <a:lnTo>
                  <a:pt x="570552" y="229217"/>
                </a:lnTo>
                <a:lnTo>
                  <a:pt x="570945" y="229872"/>
                </a:lnTo>
                <a:lnTo>
                  <a:pt x="572256" y="230922"/>
                </a:lnTo>
                <a:lnTo>
                  <a:pt x="573043" y="232364"/>
                </a:lnTo>
                <a:lnTo>
                  <a:pt x="571994" y="233020"/>
                </a:lnTo>
                <a:lnTo>
                  <a:pt x="572650" y="233675"/>
                </a:lnTo>
                <a:lnTo>
                  <a:pt x="575797" y="234069"/>
                </a:lnTo>
                <a:lnTo>
                  <a:pt x="576452" y="234462"/>
                </a:lnTo>
                <a:lnTo>
                  <a:pt x="574092" y="235773"/>
                </a:lnTo>
                <a:lnTo>
                  <a:pt x="573699" y="237216"/>
                </a:lnTo>
                <a:lnTo>
                  <a:pt x="573699" y="238003"/>
                </a:lnTo>
                <a:lnTo>
                  <a:pt x="573436" y="239445"/>
                </a:lnTo>
                <a:lnTo>
                  <a:pt x="572650" y="241543"/>
                </a:lnTo>
                <a:lnTo>
                  <a:pt x="572256" y="242855"/>
                </a:lnTo>
                <a:lnTo>
                  <a:pt x="572650" y="243641"/>
                </a:lnTo>
                <a:lnTo>
                  <a:pt x="574354" y="244821"/>
                </a:lnTo>
                <a:lnTo>
                  <a:pt x="575797" y="245477"/>
                </a:lnTo>
                <a:lnTo>
                  <a:pt x="576452" y="245084"/>
                </a:lnTo>
                <a:lnTo>
                  <a:pt x="577239" y="245084"/>
                </a:lnTo>
                <a:lnTo>
                  <a:pt x="579075" y="244297"/>
                </a:lnTo>
                <a:lnTo>
                  <a:pt x="579337" y="243641"/>
                </a:lnTo>
                <a:lnTo>
                  <a:pt x="579731" y="243641"/>
                </a:lnTo>
                <a:lnTo>
                  <a:pt x="580124" y="243641"/>
                </a:lnTo>
                <a:lnTo>
                  <a:pt x="580517" y="243641"/>
                </a:lnTo>
                <a:lnTo>
                  <a:pt x="580911" y="243641"/>
                </a:lnTo>
                <a:lnTo>
                  <a:pt x="581173" y="245739"/>
                </a:lnTo>
                <a:lnTo>
                  <a:pt x="581567" y="246133"/>
                </a:lnTo>
                <a:lnTo>
                  <a:pt x="583009" y="246920"/>
                </a:lnTo>
                <a:lnTo>
                  <a:pt x="583271" y="246526"/>
                </a:lnTo>
                <a:lnTo>
                  <a:pt x="586550" y="246133"/>
                </a:lnTo>
                <a:lnTo>
                  <a:pt x="586812" y="246920"/>
                </a:lnTo>
                <a:lnTo>
                  <a:pt x="588254" y="247575"/>
                </a:lnTo>
                <a:lnTo>
                  <a:pt x="588254" y="248231"/>
                </a:lnTo>
                <a:lnTo>
                  <a:pt x="588254" y="249018"/>
                </a:lnTo>
                <a:lnTo>
                  <a:pt x="588910" y="249673"/>
                </a:lnTo>
                <a:lnTo>
                  <a:pt x="590090" y="249673"/>
                </a:lnTo>
                <a:lnTo>
                  <a:pt x="590352" y="249280"/>
                </a:lnTo>
                <a:lnTo>
                  <a:pt x="591795" y="249280"/>
                </a:lnTo>
                <a:lnTo>
                  <a:pt x="591795" y="249018"/>
                </a:lnTo>
                <a:lnTo>
                  <a:pt x="592975" y="248231"/>
                </a:lnTo>
                <a:lnTo>
                  <a:pt x="594680" y="247575"/>
                </a:lnTo>
                <a:lnTo>
                  <a:pt x="595335" y="247837"/>
                </a:lnTo>
                <a:lnTo>
                  <a:pt x="597171" y="247837"/>
                </a:lnTo>
                <a:lnTo>
                  <a:pt x="597433" y="247182"/>
                </a:lnTo>
                <a:lnTo>
                  <a:pt x="598220" y="247575"/>
                </a:lnTo>
                <a:lnTo>
                  <a:pt x="598220" y="247182"/>
                </a:lnTo>
                <a:lnTo>
                  <a:pt x="599269" y="247837"/>
                </a:lnTo>
                <a:lnTo>
                  <a:pt x="600318" y="248231"/>
                </a:lnTo>
                <a:lnTo>
                  <a:pt x="600056" y="248231"/>
                </a:lnTo>
                <a:lnTo>
                  <a:pt x="599269" y="249018"/>
                </a:lnTo>
                <a:lnTo>
                  <a:pt x="600056" y="249673"/>
                </a:lnTo>
                <a:lnTo>
                  <a:pt x="600056" y="250722"/>
                </a:lnTo>
                <a:lnTo>
                  <a:pt x="600056" y="251116"/>
                </a:lnTo>
                <a:lnTo>
                  <a:pt x="600712" y="252165"/>
                </a:lnTo>
                <a:lnTo>
                  <a:pt x="601367" y="253869"/>
                </a:lnTo>
                <a:lnTo>
                  <a:pt x="602154" y="254394"/>
                </a:lnTo>
                <a:lnTo>
                  <a:pt x="602154" y="254656"/>
                </a:lnTo>
                <a:lnTo>
                  <a:pt x="603072" y="254394"/>
                </a:lnTo>
                <a:lnTo>
                  <a:pt x="605039" y="254394"/>
                </a:lnTo>
                <a:lnTo>
                  <a:pt x="606350" y="253607"/>
                </a:lnTo>
                <a:lnTo>
                  <a:pt x="607137" y="252558"/>
                </a:lnTo>
                <a:lnTo>
                  <a:pt x="607399" y="251116"/>
                </a:lnTo>
                <a:lnTo>
                  <a:pt x="608842" y="251378"/>
                </a:lnTo>
                <a:lnTo>
                  <a:pt x="612120" y="252820"/>
                </a:lnTo>
                <a:lnTo>
                  <a:pt x="612513" y="253607"/>
                </a:lnTo>
                <a:lnTo>
                  <a:pt x="613825" y="254394"/>
                </a:lnTo>
                <a:lnTo>
                  <a:pt x="616054" y="256099"/>
                </a:lnTo>
                <a:lnTo>
                  <a:pt x="616972" y="257934"/>
                </a:lnTo>
                <a:lnTo>
                  <a:pt x="619201" y="260033"/>
                </a:lnTo>
                <a:lnTo>
                  <a:pt x="619201" y="260688"/>
                </a:lnTo>
                <a:lnTo>
                  <a:pt x="618414" y="261475"/>
                </a:lnTo>
                <a:lnTo>
                  <a:pt x="618808" y="262131"/>
                </a:lnTo>
                <a:lnTo>
                  <a:pt x="619201" y="262393"/>
                </a:lnTo>
                <a:lnTo>
                  <a:pt x="621693" y="263180"/>
                </a:lnTo>
                <a:lnTo>
                  <a:pt x="622348" y="263180"/>
                </a:lnTo>
                <a:lnTo>
                  <a:pt x="622611" y="263573"/>
                </a:lnTo>
                <a:lnTo>
                  <a:pt x="623397" y="263835"/>
                </a:lnTo>
                <a:lnTo>
                  <a:pt x="624053" y="263573"/>
                </a:lnTo>
                <a:lnTo>
                  <a:pt x="625495" y="265278"/>
                </a:lnTo>
                <a:lnTo>
                  <a:pt x="627594" y="265933"/>
                </a:lnTo>
                <a:lnTo>
                  <a:pt x="629429" y="265278"/>
                </a:lnTo>
                <a:lnTo>
                  <a:pt x="631134" y="264622"/>
                </a:lnTo>
                <a:lnTo>
                  <a:pt x="632576" y="265016"/>
                </a:lnTo>
                <a:lnTo>
                  <a:pt x="632970" y="265671"/>
                </a:lnTo>
                <a:lnTo>
                  <a:pt x="633232" y="265671"/>
                </a:lnTo>
                <a:lnTo>
                  <a:pt x="632970" y="265933"/>
                </a:lnTo>
                <a:lnTo>
                  <a:pt x="632970" y="266327"/>
                </a:lnTo>
                <a:lnTo>
                  <a:pt x="632970" y="267114"/>
                </a:lnTo>
                <a:lnTo>
                  <a:pt x="632970" y="267376"/>
                </a:lnTo>
                <a:lnTo>
                  <a:pt x="632576" y="268556"/>
                </a:lnTo>
                <a:lnTo>
                  <a:pt x="632314" y="270261"/>
                </a:lnTo>
                <a:lnTo>
                  <a:pt x="631790" y="270261"/>
                </a:lnTo>
                <a:lnTo>
                  <a:pt x="631527" y="271310"/>
                </a:lnTo>
                <a:lnTo>
                  <a:pt x="631134" y="272097"/>
                </a:lnTo>
                <a:lnTo>
                  <a:pt x="630347" y="273015"/>
                </a:lnTo>
                <a:lnTo>
                  <a:pt x="627987" y="274851"/>
                </a:lnTo>
                <a:lnTo>
                  <a:pt x="626938" y="275637"/>
                </a:lnTo>
                <a:lnTo>
                  <a:pt x="624840" y="276555"/>
                </a:lnTo>
                <a:lnTo>
                  <a:pt x="624053" y="277735"/>
                </a:lnTo>
                <a:lnTo>
                  <a:pt x="623135" y="277998"/>
                </a:lnTo>
                <a:lnTo>
                  <a:pt x="623397" y="280751"/>
                </a:lnTo>
                <a:lnTo>
                  <a:pt x="623135" y="282194"/>
                </a:lnTo>
                <a:lnTo>
                  <a:pt x="623397" y="283636"/>
                </a:lnTo>
                <a:lnTo>
                  <a:pt x="621299" y="285734"/>
                </a:lnTo>
                <a:lnTo>
                  <a:pt x="620906" y="286521"/>
                </a:lnTo>
                <a:lnTo>
                  <a:pt x="621299" y="287832"/>
                </a:lnTo>
                <a:lnTo>
                  <a:pt x="623397" y="290455"/>
                </a:lnTo>
                <a:lnTo>
                  <a:pt x="624053" y="289799"/>
                </a:lnTo>
                <a:lnTo>
                  <a:pt x="624577" y="291111"/>
                </a:lnTo>
                <a:lnTo>
                  <a:pt x="624053" y="291897"/>
                </a:lnTo>
                <a:lnTo>
                  <a:pt x="622348" y="293996"/>
                </a:lnTo>
                <a:lnTo>
                  <a:pt x="621955" y="296880"/>
                </a:lnTo>
                <a:lnTo>
                  <a:pt x="623135" y="299896"/>
                </a:lnTo>
                <a:lnTo>
                  <a:pt x="624053" y="300290"/>
                </a:lnTo>
                <a:lnTo>
                  <a:pt x="624053" y="301732"/>
                </a:lnTo>
                <a:lnTo>
                  <a:pt x="623397" y="302519"/>
                </a:lnTo>
                <a:lnTo>
                  <a:pt x="624053" y="304879"/>
                </a:lnTo>
                <a:lnTo>
                  <a:pt x="623397" y="304879"/>
                </a:lnTo>
                <a:lnTo>
                  <a:pt x="623397" y="305666"/>
                </a:lnTo>
                <a:lnTo>
                  <a:pt x="620250" y="308158"/>
                </a:lnTo>
                <a:lnTo>
                  <a:pt x="617759" y="306715"/>
                </a:lnTo>
                <a:lnTo>
                  <a:pt x="616972" y="305666"/>
                </a:lnTo>
                <a:lnTo>
                  <a:pt x="616710" y="303961"/>
                </a:lnTo>
                <a:lnTo>
                  <a:pt x="617496" y="302781"/>
                </a:lnTo>
                <a:lnTo>
                  <a:pt x="615529" y="301339"/>
                </a:lnTo>
                <a:lnTo>
                  <a:pt x="613169" y="299241"/>
                </a:lnTo>
                <a:lnTo>
                  <a:pt x="613825" y="298192"/>
                </a:lnTo>
                <a:lnTo>
                  <a:pt x="613825" y="297536"/>
                </a:lnTo>
                <a:lnTo>
                  <a:pt x="615529" y="296880"/>
                </a:lnTo>
                <a:lnTo>
                  <a:pt x="614874" y="293602"/>
                </a:lnTo>
                <a:lnTo>
                  <a:pt x="616054" y="293209"/>
                </a:lnTo>
                <a:lnTo>
                  <a:pt x="615267" y="291897"/>
                </a:lnTo>
                <a:lnTo>
                  <a:pt x="612513" y="291504"/>
                </a:lnTo>
                <a:lnTo>
                  <a:pt x="612513" y="288357"/>
                </a:lnTo>
                <a:lnTo>
                  <a:pt x="609235" y="285079"/>
                </a:lnTo>
                <a:lnTo>
                  <a:pt x="608055" y="284423"/>
                </a:lnTo>
                <a:lnTo>
                  <a:pt x="608448" y="285734"/>
                </a:lnTo>
                <a:lnTo>
                  <a:pt x="606744" y="286915"/>
                </a:lnTo>
                <a:lnTo>
                  <a:pt x="605695" y="287832"/>
                </a:lnTo>
                <a:lnTo>
                  <a:pt x="603597" y="287570"/>
                </a:lnTo>
                <a:lnTo>
                  <a:pt x="601367" y="290062"/>
                </a:lnTo>
                <a:lnTo>
                  <a:pt x="593893" y="289275"/>
                </a:lnTo>
                <a:lnTo>
                  <a:pt x="594680" y="290717"/>
                </a:lnTo>
                <a:lnTo>
                  <a:pt x="592975" y="291897"/>
                </a:lnTo>
                <a:lnTo>
                  <a:pt x="593237" y="292160"/>
                </a:lnTo>
                <a:lnTo>
                  <a:pt x="591795" y="292815"/>
                </a:lnTo>
                <a:lnTo>
                  <a:pt x="591795" y="292553"/>
                </a:lnTo>
                <a:lnTo>
                  <a:pt x="591533" y="292815"/>
                </a:lnTo>
                <a:lnTo>
                  <a:pt x="592582" y="294651"/>
                </a:lnTo>
                <a:lnTo>
                  <a:pt x="593237" y="294258"/>
                </a:lnTo>
                <a:lnTo>
                  <a:pt x="595335" y="295700"/>
                </a:lnTo>
                <a:lnTo>
                  <a:pt x="595991" y="295700"/>
                </a:lnTo>
                <a:lnTo>
                  <a:pt x="597171" y="296880"/>
                </a:lnTo>
                <a:lnTo>
                  <a:pt x="597433" y="298585"/>
                </a:lnTo>
                <a:lnTo>
                  <a:pt x="598876" y="299634"/>
                </a:lnTo>
                <a:lnTo>
                  <a:pt x="599269" y="301339"/>
                </a:lnTo>
                <a:lnTo>
                  <a:pt x="601761" y="300683"/>
                </a:lnTo>
                <a:lnTo>
                  <a:pt x="601761" y="301994"/>
                </a:lnTo>
                <a:lnTo>
                  <a:pt x="603597" y="305273"/>
                </a:lnTo>
                <a:lnTo>
                  <a:pt x="606744" y="304224"/>
                </a:lnTo>
                <a:lnTo>
                  <a:pt x="610415" y="304617"/>
                </a:lnTo>
                <a:lnTo>
                  <a:pt x="611727" y="305666"/>
                </a:lnTo>
                <a:lnTo>
                  <a:pt x="611333" y="308813"/>
                </a:lnTo>
                <a:lnTo>
                  <a:pt x="612513" y="309993"/>
                </a:lnTo>
                <a:lnTo>
                  <a:pt x="612120" y="311436"/>
                </a:lnTo>
                <a:lnTo>
                  <a:pt x="611071" y="312354"/>
                </a:lnTo>
                <a:lnTo>
                  <a:pt x="609235" y="310649"/>
                </a:lnTo>
                <a:lnTo>
                  <a:pt x="606744" y="311043"/>
                </a:lnTo>
                <a:lnTo>
                  <a:pt x="606744" y="311698"/>
                </a:lnTo>
                <a:lnTo>
                  <a:pt x="606350" y="312747"/>
                </a:lnTo>
                <a:lnTo>
                  <a:pt x="607137" y="312747"/>
                </a:lnTo>
                <a:lnTo>
                  <a:pt x="608055" y="313534"/>
                </a:lnTo>
                <a:lnTo>
                  <a:pt x="608055" y="314452"/>
                </a:lnTo>
                <a:lnTo>
                  <a:pt x="608842" y="315632"/>
                </a:lnTo>
                <a:lnTo>
                  <a:pt x="605695" y="317337"/>
                </a:lnTo>
                <a:lnTo>
                  <a:pt x="605301" y="319435"/>
                </a:lnTo>
                <a:lnTo>
                  <a:pt x="604252" y="320877"/>
                </a:lnTo>
                <a:lnTo>
                  <a:pt x="602416" y="322320"/>
                </a:lnTo>
                <a:lnTo>
                  <a:pt x="600974" y="324156"/>
                </a:lnTo>
                <a:lnTo>
                  <a:pt x="602416" y="324811"/>
                </a:lnTo>
                <a:lnTo>
                  <a:pt x="602154" y="325467"/>
                </a:lnTo>
                <a:lnTo>
                  <a:pt x="602810" y="326254"/>
                </a:lnTo>
                <a:lnTo>
                  <a:pt x="602416" y="327696"/>
                </a:lnTo>
                <a:lnTo>
                  <a:pt x="603859" y="328614"/>
                </a:lnTo>
                <a:lnTo>
                  <a:pt x="603072" y="329401"/>
                </a:lnTo>
                <a:lnTo>
                  <a:pt x="604252" y="330057"/>
                </a:lnTo>
                <a:lnTo>
                  <a:pt x="603859" y="330843"/>
                </a:lnTo>
                <a:lnTo>
                  <a:pt x="604514" y="331237"/>
                </a:lnTo>
                <a:lnTo>
                  <a:pt x="604514" y="331892"/>
                </a:lnTo>
                <a:lnTo>
                  <a:pt x="605301" y="332155"/>
                </a:lnTo>
                <a:lnTo>
                  <a:pt x="605039" y="332941"/>
                </a:lnTo>
                <a:lnTo>
                  <a:pt x="604252" y="332941"/>
                </a:lnTo>
                <a:lnTo>
                  <a:pt x="600974" y="334777"/>
                </a:lnTo>
                <a:lnTo>
                  <a:pt x="602416" y="336875"/>
                </a:lnTo>
                <a:lnTo>
                  <a:pt x="601367" y="337924"/>
                </a:lnTo>
                <a:lnTo>
                  <a:pt x="600056" y="337924"/>
                </a:lnTo>
                <a:lnTo>
                  <a:pt x="600056" y="338974"/>
                </a:lnTo>
                <a:lnTo>
                  <a:pt x="601761" y="339891"/>
                </a:lnTo>
                <a:lnTo>
                  <a:pt x="602154" y="341071"/>
                </a:lnTo>
                <a:lnTo>
                  <a:pt x="604514" y="340678"/>
                </a:lnTo>
                <a:lnTo>
                  <a:pt x="611333" y="344219"/>
                </a:lnTo>
                <a:lnTo>
                  <a:pt x="614874" y="344612"/>
                </a:lnTo>
                <a:lnTo>
                  <a:pt x="616054" y="344219"/>
                </a:lnTo>
                <a:lnTo>
                  <a:pt x="616316" y="344612"/>
                </a:lnTo>
                <a:lnTo>
                  <a:pt x="616054" y="344874"/>
                </a:lnTo>
                <a:lnTo>
                  <a:pt x="616054" y="346054"/>
                </a:lnTo>
                <a:lnTo>
                  <a:pt x="617496" y="346710"/>
                </a:lnTo>
                <a:lnTo>
                  <a:pt x="617496" y="346973"/>
                </a:lnTo>
                <a:lnTo>
                  <a:pt x="618808" y="348153"/>
                </a:lnTo>
                <a:lnTo>
                  <a:pt x="619595" y="348153"/>
                </a:lnTo>
                <a:lnTo>
                  <a:pt x="619857" y="348153"/>
                </a:lnTo>
                <a:lnTo>
                  <a:pt x="619857" y="348939"/>
                </a:lnTo>
                <a:lnTo>
                  <a:pt x="621299" y="349202"/>
                </a:lnTo>
                <a:lnTo>
                  <a:pt x="621299" y="350251"/>
                </a:lnTo>
                <a:lnTo>
                  <a:pt x="622611" y="351038"/>
                </a:lnTo>
                <a:lnTo>
                  <a:pt x="622611" y="351955"/>
                </a:lnTo>
                <a:lnTo>
                  <a:pt x="623397" y="351955"/>
                </a:lnTo>
                <a:lnTo>
                  <a:pt x="623397" y="353135"/>
                </a:lnTo>
                <a:lnTo>
                  <a:pt x="622348" y="354578"/>
                </a:lnTo>
                <a:lnTo>
                  <a:pt x="623791" y="354840"/>
                </a:lnTo>
                <a:lnTo>
                  <a:pt x="624053" y="355234"/>
                </a:lnTo>
                <a:lnTo>
                  <a:pt x="624053" y="355496"/>
                </a:lnTo>
                <a:lnTo>
                  <a:pt x="626676" y="357332"/>
                </a:lnTo>
                <a:lnTo>
                  <a:pt x="626938" y="357725"/>
                </a:lnTo>
                <a:lnTo>
                  <a:pt x="625889" y="360217"/>
                </a:lnTo>
                <a:lnTo>
                  <a:pt x="624840" y="361397"/>
                </a:lnTo>
                <a:lnTo>
                  <a:pt x="623397" y="360479"/>
                </a:lnTo>
                <a:lnTo>
                  <a:pt x="623135" y="361659"/>
                </a:lnTo>
                <a:lnTo>
                  <a:pt x="621693" y="360479"/>
                </a:lnTo>
                <a:lnTo>
                  <a:pt x="620250" y="360217"/>
                </a:lnTo>
                <a:lnTo>
                  <a:pt x="619201" y="361659"/>
                </a:lnTo>
                <a:lnTo>
                  <a:pt x="619857" y="362052"/>
                </a:lnTo>
                <a:lnTo>
                  <a:pt x="619857" y="363102"/>
                </a:lnTo>
                <a:lnTo>
                  <a:pt x="622348" y="364151"/>
                </a:lnTo>
                <a:lnTo>
                  <a:pt x="622611" y="365593"/>
                </a:lnTo>
                <a:lnTo>
                  <a:pt x="623135" y="365593"/>
                </a:lnTo>
                <a:lnTo>
                  <a:pt x="622611" y="365855"/>
                </a:lnTo>
                <a:lnTo>
                  <a:pt x="623135" y="366249"/>
                </a:lnTo>
                <a:lnTo>
                  <a:pt x="623135" y="367298"/>
                </a:lnTo>
                <a:lnTo>
                  <a:pt x="623791" y="367953"/>
                </a:lnTo>
                <a:lnTo>
                  <a:pt x="620250" y="369789"/>
                </a:lnTo>
                <a:lnTo>
                  <a:pt x="620512" y="370838"/>
                </a:lnTo>
                <a:lnTo>
                  <a:pt x="619201" y="371232"/>
                </a:lnTo>
                <a:lnTo>
                  <a:pt x="618808" y="372150"/>
                </a:lnTo>
                <a:lnTo>
                  <a:pt x="617759" y="372150"/>
                </a:lnTo>
                <a:lnTo>
                  <a:pt x="617759" y="372674"/>
                </a:lnTo>
                <a:lnTo>
                  <a:pt x="617496" y="372674"/>
                </a:lnTo>
                <a:lnTo>
                  <a:pt x="616316" y="373330"/>
                </a:lnTo>
                <a:lnTo>
                  <a:pt x="616054" y="373330"/>
                </a:lnTo>
                <a:lnTo>
                  <a:pt x="615267" y="372936"/>
                </a:lnTo>
                <a:lnTo>
                  <a:pt x="614874" y="373330"/>
                </a:lnTo>
                <a:lnTo>
                  <a:pt x="614612" y="374116"/>
                </a:lnTo>
                <a:lnTo>
                  <a:pt x="614218" y="374772"/>
                </a:lnTo>
                <a:lnTo>
                  <a:pt x="613431" y="374379"/>
                </a:lnTo>
                <a:lnTo>
                  <a:pt x="613431" y="373592"/>
                </a:lnTo>
                <a:lnTo>
                  <a:pt x="613169" y="372936"/>
                </a:lnTo>
                <a:lnTo>
                  <a:pt x="612513" y="373330"/>
                </a:lnTo>
                <a:lnTo>
                  <a:pt x="612120" y="374379"/>
                </a:lnTo>
                <a:lnTo>
                  <a:pt x="611727" y="374379"/>
                </a:lnTo>
                <a:lnTo>
                  <a:pt x="611071" y="374116"/>
                </a:lnTo>
                <a:lnTo>
                  <a:pt x="611071" y="373330"/>
                </a:lnTo>
                <a:lnTo>
                  <a:pt x="611333" y="372936"/>
                </a:lnTo>
                <a:lnTo>
                  <a:pt x="612513" y="372674"/>
                </a:lnTo>
                <a:lnTo>
                  <a:pt x="612513" y="371887"/>
                </a:lnTo>
                <a:lnTo>
                  <a:pt x="612120" y="371494"/>
                </a:lnTo>
                <a:lnTo>
                  <a:pt x="611333" y="370838"/>
                </a:lnTo>
                <a:lnTo>
                  <a:pt x="610678" y="371232"/>
                </a:lnTo>
                <a:lnTo>
                  <a:pt x="610415" y="371494"/>
                </a:lnTo>
                <a:lnTo>
                  <a:pt x="610415" y="372674"/>
                </a:lnTo>
                <a:lnTo>
                  <a:pt x="610415" y="373330"/>
                </a:lnTo>
                <a:lnTo>
                  <a:pt x="609629" y="374116"/>
                </a:lnTo>
                <a:lnTo>
                  <a:pt x="606744" y="374772"/>
                </a:lnTo>
                <a:lnTo>
                  <a:pt x="604252" y="375821"/>
                </a:lnTo>
                <a:lnTo>
                  <a:pt x="603072" y="376215"/>
                </a:lnTo>
                <a:lnTo>
                  <a:pt x="601367" y="376215"/>
                </a:lnTo>
                <a:lnTo>
                  <a:pt x="599663" y="375559"/>
                </a:lnTo>
                <a:lnTo>
                  <a:pt x="598614" y="375035"/>
                </a:lnTo>
                <a:lnTo>
                  <a:pt x="598220" y="374379"/>
                </a:lnTo>
                <a:lnTo>
                  <a:pt x="597433" y="374379"/>
                </a:lnTo>
                <a:lnTo>
                  <a:pt x="597433" y="374116"/>
                </a:lnTo>
                <a:lnTo>
                  <a:pt x="597433" y="373330"/>
                </a:lnTo>
                <a:lnTo>
                  <a:pt x="596515" y="372936"/>
                </a:lnTo>
                <a:lnTo>
                  <a:pt x="595991" y="372150"/>
                </a:lnTo>
                <a:lnTo>
                  <a:pt x="595991" y="371232"/>
                </a:lnTo>
                <a:lnTo>
                  <a:pt x="596515" y="370838"/>
                </a:lnTo>
                <a:lnTo>
                  <a:pt x="597433" y="370838"/>
                </a:lnTo>
                <a:lnTo>
                  <a:pt x="598220" y="370183"/>
                </a:lnTo>
                <a:lnTo>
                  <a:pt x="597958" y="369789"/>
                </a:lnTo>
                <a:lnTo>
                  <a:pt x="596778" y="369133"/>
                </a:lnTo>
                <a:lnTo>
                  <a:pt x="596515" y="368478"/>
                </a:lnTo>
                <a:lnTo>
                  <a:pt x="596515" y="367691"/>
                </a:lnTo>
                <a:lnTo>
                  <a:pt x="595991" y="367298"/>
                </a:lnTo>
                <a:lnTo>
                  <a:pt x="593893" y="365855"/>
                </a:lnTo>
                <a:lnTo>
                  <a:pt x="592975" y="365593"/>
                </a:lnTo>
                <a:lnTo>
                  <a:pt x="591533" y="365855"/>
                </a:lnTo>
                <a:lnTo>
                  <a:pt x="590090" y="367036"/>
                </a:lnTo>
                <a:lnTo>
                  <a:pt x="588648" y="367298"/>
                </a:lnTo>
                <a:lnTo>
                  <a:pt x="588254" y="367953"/>
                </a:lnTo>
                <a:lnTo>
                  <a:pt x="588648" y="368740"/>
                </a:lnTo>
                <a:lnTo>
                  <a:pt x="588254" y="369133"/>
                </a:lnTo>
                <a:lnTo>
                  <a:pt x="587992" y="369396"/>
                </a:lnTo>
                <a:lnTo>
                  <a:pt x="587205" y="369789"/>
                </a:lnTo>
                <a:lnTo>
                  <a:pt x="587205" y="370838"/>
                </a:lnTo>
                <a:lnTo>
                  <a:pt x="586156" y="369396"/>
                </a:lnTo>
                <a:lnTo>
                  <a:pt x="585107" y="369133"/>
                </a:lnTo>
                <a:lnTo>
                  <a:pt x="579337" y="367036"/>
                </a:lnTo>
                <a:lnTo>
                  <a:pt x="577895" y="367036"/>
                </a:lnTo>
                <a:lnTo>
                  <a:pt x="576977" y="366249"/>
                </a:lnTo>
                <a:lnTo>
                  <a:pt x="575141" y="366511"/>
                </a:lnTo>
                <a:lnTo>
                  <a:pt x="573436" y="367691"/>
                </a:lnTo>
                <a:lnTo>
                  <a:pt x="571338" y="365855"/>
                </a:lnTo>
                <a:lnTo>
                  <a:pt x="567798" y="365593"/>
                </a:lnTo>
                <a:lnTo>
                  <a:pt x="566355" y="366249"/>
                </a:lnTo>
                <a:lnTo>
                  <a:pt x="564913" y="365593"/>
                </a:lnTo>
                <a:lnTo>
                  <a:pt x="563864" y="365593"/>
                </a:lnTo>
                <a:lnTo>
                  <a:pt x="561635" y="367036"/>
                </a:lnTo>
                <a:lnTo>
                  <a:pt x="560979" y="367691"/>
                </a:lnTo>
                <a:lnTo>
                  <a:pt x="559930" y="369133"/>
                </a:lnTo>
                <a:lnTo>
                  <a:pt x="560192" y="371494"/>
                </a:lnTo>
                <a:lnTo>
                  <a:pt x="559274" y="374116"/>
                </a:lnTo>
                <a:lnTo>
                  <a:pt x="559274" y="374772"/>
                </a:lnTo>
                <a:lnTo>
                  <a:pt x="558094" y="375559"/>
                </a:lnTo>
                <a:lnTo>
                  <a:pt x="557832" y="376870"/>
                </a:lnTo>
                <a:lnTo>
                  <a:pt x="558881" y="381853"/>
                </a:lnTo>
                <a:lnTo>
                  <a:pt x="557176" y="383558"/>
                </a:lnTo>
                <a:lnTo>
                  <a:pt x="557439" y="384214"/>
                </a:lnTo>
                <a:lnTo>
                  <a:pt x="559537" y="386836"/>
                </a:lnTo>
                <a:lnTo>
                  <a:pt x="562159" y="388279"/>
                </a:lnTo>
                <a:lnTo>
                  <a:pt x="562421" y="389196"/>
                </a:lnTo>
                <a:lnTo>
                  <a:pt x="564520" y="390639"/>
                </a:lnTo>
                <a:lnTo>
                  <a:pt x="565175" y="391295"/>
                </a:lnTo>
                <a:lnTo>
                  <a:pt x="561635" y="396278"/>
                </a:lnTo>
                <a:lnTo>
                  <a:pt x="563077" y="396671"/>
                </a:lnTo>
                <a:lnTo>
                  <a:pt x="564257" y="396671"/>
                </a:lnTo>
                <a:lnTo>
                  <a:pt x="565175" y="397064"/>
                </a:lnTo>
                <a:lnTo>
                  <a:pt x="565569" y="397720"/>
                </a:lnTo>
                <a:lnTo>
                  <a:pt x="565962" y="400212"/>
                </a:lnTo>
                <a:lnTo>
                  <a:pt x="566618" y="400212"/>
                </a:lnTo>
                <a:lnTo>
                  <a:pt x="567011" y="400998"/>
                </a:lnTo>
                <a:lnTo>
                  <a:pt x="565962" y="401654"/>
                </a:lnTo>
                <a:lnTo>
                  <a:pt x="565962" y="402441"/>
                </a:lnTo>
                <a:lnTo>
                  <a:pt x="566618" y="402441"/>
                </a:lnTo>
                <a:lnTo>
                  <a:pt x="566618" y="403097"/>
                </a:lnTo>
                <a:lnTo>
                  <a:pt x="567798" y="403097"/>
                </a:lnTo>
                <a:lnTo>
                  <a:pt x="567798" y="403752"/>
                </a:lnTo>
                <a:lnTo>
                  <a:pt x="569896" y="403359"/>
                </a:lnTo>
                <a:lnTo>
                  <a:pt x="572256" y="402441"/>
                </a:lnTo>
                <a:lnTo>
                  <a:pt x="573699" y="404014"/>
                </a:lnTo>
                <a:lnTo>
                  <a:pt x="573436" y="404801"/>
                </a:lnTo>
                <a:lnTo>
                  <a:pt x="572256" y="405850"/>
                </a:lnTo>
                <a:lnTo>
                  <a:pt x="570945" y="406637"/>
                </a:lnTo>
                <a:lnTo>
                  <a:pt x="570552" y="406899"/>
                </a:lnTo>
                <a:lnTo>
                  <a:pt x="569896" y="407555"/>
                </a:lnTo>
                <a:lnTo>
                  <a:pt x="569240" y="407555"/>
                </a:lnTo>
                <a:lnTo>
                  <a:pt x="568060" y="408079"/>
                </a:lnTo>
                <a:lnTo>
                  <a:pt x="565962" y="407555"/>
                </a:lnTo>
                <a:lnTo>
                  <a:pt x="563077" y="408079"/>
                </a:lnTo>
                <a:lnTo>
                  <a:pt x="562815" y="407555"/>
                </a:lnTo>
                <a:lnTo>
                  <a:pt x="561372" y="408342"/>
                </a:lnTo>
                <a:lnTo>
                  <a:pt x="561372" y="408735"/>
                </a:lnTo>
                <a:lnTo>
                  <a:pt x="561372" y="408997"/>
                </a:lnTo>
                <a:lnTo>
                  <a:pt x="560979" y="408079"/>
                </a:lnTo>
                <a:lnTo>
                  <a:pt x="560717" y="407293"/>
                </a:lnTo>
                <a:lnTo>
                  <a:pt x="560979" y="406899"/>
                </a:lnTo>
                <a:lnTo>
                  <a:pt x="560192" y="405194"/>
                </a:lnTo>
                <a:lnTo>
                  <a:pt x="559537" y="405194"/>
                </a:lnTo>
                <a:lnTo>
                  <a:pt x="559274" y="406637"/>
                </a:lnTo>
                <a:lnTo>
                  <a:pt x="557832" y="406637"/>
                </a:lnTo>
                <a:lnTo>
                  <a:pt x="556521" y="407555"/>
                </a:lnTo>
                <a:lnTo>
                  <a:pt x="556783" y="408997"/>
                </a:lnTo>
                <a:lnTo>
                  <a:pt x="555734" y="410440"/>
                </a:lnTo>
                <a:lnTo>
                  <a:pt x="554554" y="410440"/>
                </a:lnTo>
                <a:lnTo>
                  <a:pt x="551800" y="406899"/>
                </a:lnTo>
                <a:lnTo>
                  <a:pt x="551538" y="408079"/>
                </a:lnTo>
                <a:lnTo>
                  <a:pt x="550357" y="409391"/>
                </a:lnTo>
                <a:lnTo>
                  <a:pt x="549702" y="408342"/>
                </a:lnTo>
                <a:lnTo>
                  <a:pt x="549702" y="407555"/>
                </a:lnTo>
                <a:lnTo>
                  <a:pt x="548522" y="406899"/>
                </a:lnTo>
                <a:lnTo>
                  <a:pt x="547079" y="405457"/>
                </a:lnTo>
                <a:lnTo>
                  <a:pt x="546817" y="405850"/>
                </a:lnTo>
                <a:lnTo>
                  <a:pt x="547473" y="406899"/>
                </a:lnTo>
                <a:lnTo>
                  <a:pt x="546030" y="406899"/>
                </a:lnTo>
                <a:lnTo>
                  <a:pt x="546030" y="406637"/>
                </a:lnTo>
                <a:lnTo>
                  <a:pt x="544325" y="407555"/>
                </a:lnTo>
                <a:lnTo>
                  <a:pt x="544063" y="408079"/>
                </a:lnTo>
                <a:lnTo>
                  <a:pt x="543539" y="406899"/>
                </a:lnTo>
                <a:lnTo>
                  <a:pt x="542621" y="406112"/>
                </a:lnTo>
                <a:lnTo>
                  <a:pt x="541441" y="406112"/>
                </a:lnTo>
                <a:lnTo>
                  <a:pt x="541441" y="405457"/>
                </a:lnTo>
                <a:lnTo>
                  <a:pt x="539080" y="406637"/>
                </a:lnTo>
                <a:lnTo>
                  <a:pt x="536458" y="405850"/>
                </a:lnTo>
                <a:lnTo>
                  <a:pt x="534753" y="405850"/>
                </a:lnTo>
                <a:lnTo>
                  <a:pt x="534753" y="405457"/>
                </a:lnTo>
                <a:lnTo>
                  <a:pt x="533573" y="405194"/>
                </a:lnTo>
                <a:lnTo>
                  <a:pt x="532917" y="404801"/>
                </a:lnTo>
                <a:lnTo>
                  <a:pt x="532655" y="405194"/>
                </a:lnTo>
                <a:lnTo>
                  <a:pt x="532655" y="406899"/>
                </a:lnTo>
                <a:lnTo>
                  <a:pt x="532917" y="406899"/>
                </a:lnTo>
                <a:lnTo>
                  <a:pt x="532917" y="407293"/>
                </a:lnTo>
                <a:lnTo>
                  <a:pt x="533310" y="407293"/>
                </a:lnTo>
                <a:lnTo>
                  <a:pt x="533310" y="408735"/>
                </a:lnTo>
                <a:lnTo>
                  <a:pt x="534359" y="408997"/>
                </a:lnTo>
                <a:lnTo>
                  <a:pt x="534359" y="409784"/>
                </a:lnTo>
                <a:lnTo>
                  <a:pt x="534753" y="410440"/>
                </a:lnTo>
                <a:lnTo>
                  <a:pt x="534753" y="411096"/>
                </a:lnTo>
                <a:lnTo>
                  <a:pt x="534359" y="412276"/>
                </a:lnTo>
                <a:lnTo>
                  <a:pt x="534359" y="412931"/>
                </a:lnTo>
                <a:lnTo>
                  <a:pt x="533573" y="414767"/>
                </a:lnTo>
                <a:lnTo>
                  <a:pt x="533310" y="415161"/>
                </a:lnTo>
                <a:lnTo>
                  <a:pt x="532261" y="414767"/>
                </a:lnTo>
                <a:lnTo>
                  <a:pt x="532655" y="416865"/>
                </a:lnTo>
                <a:lnTo>
                  <a:pt x="534097" y="417914"/>
                </a:lnTo>
                <a:lnTo>
                  <a:pt x="534753" y="417652"/>
                </a:lnTo>
                <a:lnTo>
                  <a:pt x="536458" y="416472"/>
                </a:lnTo>
                <a:lnTo>
                  <a:pt x="536982" y="415554"/>
                </a:lnTo>
                <a:lnTo>
                  <a:pt x="538293" y="413980"/>
                </a:lnTo>
                <a:lnTo>
                  <a:pt x="538293" y="413193"/>
                </a:lnTo>
                <a:lnTo>
                  <a:pt x="537900" y="413193"/>
                </a:lnTo>
                <a:lnTo>
                  <a:pt x="537638" y="412931"/>
                </a:lnTo>
                <a:lnTo>
                  <a:pt x="537638" y="411882"/>
                </a:lnTo>
                <a:lnTo>
                  <a:pt x="538293" y="411096"/>
                </a:lnTo>
                <a:lnTo>
                  <a:pt x="538556" y="410833"/>
                </a:lnTo>
                <a:lnTo>
                  <a:pt x="540391" y="411882"/>
                </a:lnTo>
                <a:lnTo>
                  <a:pt x="544719" y="411882"/>
                </a:lnTo>
                <a:lnTo>
                  <a:pt x="545637" y="410833"/>
                </a:lnTo>
                <a:lnTo>
                  <a:pt x="547079" y="410178"/>
                </a:lnTo>
                <a:lnTo>
                  <a:pt x="547473" y="410833"/>
                </a:lnTo>
                <a:lnTo>
                  <a:pt x="546030" y="410833"/>
                </a:lnTo>
                <a:lnTo>
                  <a:pt x="545637" y="411096"/>
                </a:lnTo>
                <a:lnTo>
                  <a:pt x="545637" y="411489"/>
                </a:lnTo>
                <a:lnTo>
                  <a:pt x="546423" y="411489"/>
                </a:lnTo>
                <a:lnTo>
                  <a:pt x="546423" y="412276"/>
                </a:lnTo>
                <a:lnTo>
                  <a:pt x="545637" y="412931"/>
                </a:lnTo>
                <a:lnTo>
                  <a:pt x="545637" y="413718"/>
                </a:lnTo>
                <a:lnTo>
                  <a:pt x="546030" y="413718"/>
                </a:lnTo>
                <a:lnTo>
                  <a:pt x="546030" y="414374"/>
                </a:lnTo>
                <a:lnTo>
                  <a:pt x="545374" y="414374"/>
                </a:lnTo>
                <a:lnTo>
                  <a:pt x="545374" y="415554"/>
                </a:lnTo>
                <a:lnTo>
                  <a:pt x="544981" y="415816"/>
                </a:lnTo>
                <a:lnTo>
                  <a:pt x="545374" y="416210"/>
                </a:lnTo>
                <a:lnTo>
                  <a:pt x="544063" y="419095"/>
                </a:lnTo>
                <a:lnTo>
                  <a:pt x="543539" y="418570"/>
                </a:lnTo>
                <a:lnTo>
                  <a:pt x="542621" y="419750"/>
                </a:lnTo>
                <a:lnTo>
                  <a:pt x="541178" y="420799"/>
                </a:lnTo>
                <a:lnTo>
                  <a:pt x="539998" y="421848"/>
                </a:lnTo>
                <a:lnTo>
                  <a:pt x="539342" y="423946"/>
                </a:lnTo>
                <a:lnTo>
                  <a:pt x="539736" y="424733"/>
                </a:lnTo>
                <a:lnTo>
                  <a:pt x="540391" y="426175"/>
                </a:lnTo>
                <a:lnTo>
                  <a:pt x="543276" y="427618"/>
                </a:lnTo>
                <a:lnTo>
                  <a:pt x="545374" y="426175"/>
                </a:lnTo>
                <a:lnTo>
                  <a:pt x="545637" y="423946"/>
                </a:lnTo>
                <a:lnTo>
                  <a:pt x="550357" y="419095"/>
                </a:lnTo>
                <a:lnTo>
                  <a:pt x="551538" y="418570"/>
                </a:lnTo>
                <a:lnTo>
                  <a:pt x="551800" y="417914"/>
                </a:lnTo>
                <a:lnTo>
                  <a:pt x="552455" y="417914"/>
                </a:lnTo>
                <a:lnTo>
                  <a:pt x="553636" y="419095"/>
                </a:lnTo>
                <a:lnTo>
                  <a:pt x="554554" y="419095"/>
                </a:lnTo>
                <a:lnTo>
                  <a:pt x="555734" y="418308"/>
                </a:lnTo>
                <a:lnTo>
                  <a:pt x="555996" y="418570"/>
                </a:lnTo>
                <a:lnTo>
                  <a:pt x="555996" y="420012"/>
                </a:lnTo>
                <a:lnTo>
                  <a:pt x="557439" y="420537"/>
                </a:lnTo>
                <a:lnTo>
                  <a:pt x="557832" y="421192"/>
                </a:lnTo>
                <a:lnTo>
                  <a:pt x="559537" y="422242"/>
                </a:lnTo>
                <a:lnTo>
                  <a:pt x="559537" y="423291"/>
                </a:lnTo>
                <a:lnTo>
                  <a:pt x="561372" y="424340"/>
                </a:lnTo>
                <a:lnTo>
                  <a:pt x="562159" y="423946"/>
                </a:lnTo>
                <a:lnTo>
                  <a:pt x="563471" y="424340"/>
                </a:lnTo>
                <a:lnTo>
                  <a:pt x="563077" y="424995"/>
                </a:lnTo>
                <a:lnTo>
                  <a:pt x="564257" y="426175"/>
                </a:lnTo>
                <a:lnTo>
                  <a:pt x="564257" y="427094"/>
                </a:lnTo>
                <a:lnTo>
                  <a:pt x="565175" y="427618"/>
                </a:lnTo>
                <a:lnTo>
                  <a:pt x="564520" y="428274"/>
                </a:lnTo>
                <a:lnTo>
                  <a:pt x="565569" y="428536"/>
                </a:lnTo>
                <a:lnTo>
                  <a:pt x="565569" y="429323"/>
                </a:lnTo>
                <a:lnTo>
                  <a:pt x="569240" y="429978"/>
                </a:lnTo>
                <a:lnTo>
                  <a:pt x="569503" y="430634"/>
                </a:lnTo>
                <a:lnTo>
                  <a:pt x="567798" y="431290"/>
                </a:lnTo>
                <a:lnTo>
                  <a:pt x="567798" y="432470"/>
                </a:lnTo>
                <a:lnTo>
                  <a:pt x="565962" y="434174"/>
                </a:lnTo>
                <a:lnTo>
                  <a:pt x="568060" y="436010"/>
                </a:lnTo>
                <a:lnTo>
                  <a:pt x="568453" y="435355"/>
                </a:lnTo>
                <a:lnTo>
                  <a:pt x="569896" y="435617"/>
                </a:lnTo>
                <a:lnTo>
                  <a:pt x="569896" y="434174"/>
                </a:lnTo>
                <a:lnTo>
                  <a:pt x="571994" y="435355"/>
                </a:lnTo>
                <a:lnTo>
                  <a:pt x="571601" y="437453"/>
                </a:lnTo>
                <a:lnTo>
                  <a:pt x="572256" y="438108"/>
                </a:lnTo>
                <a:lnTo>
                  <a:pt x="571338" y="439158"/>
                </a:lnTo>
                <a:lnTo>
                  <a:pt x="571994" y="439813"/>
                </a:lnTo>
                <a:lnTo>
                  <a:pt x="570945" y="440993"/>
                </a:lnTo>
                <a:lnTo>
                  <a:pt x="565175" y="444796"/>
                </a:lnTo>
                <a:lnTo>
                  <a:pt x="564520" y="446632"/>
                </a:lnTo>
                <a:lnTo>
                  <a:pt x="559930" y="448337"/>
                </a:lnTo>
                <a:lnTo>
                  <a:pt x="558881" y="450172"/>
                </a:lnTo>
                <a:lnTo>
                  <a:pt x="557832" y="453975"/>
                </a:lnTo>
                <a:lnTo>
                  <a:pt x="558094" y="455418"/>
                </a:lnTo>
                <a:lnTo>
                  <a:pt x="558881" y="457253"/>
                </a:lnTo>
                <a:lnTo>
                  <a:pt x="558881" y="458171"/>
                </a:lnTo>
                <a:lnTo>
                  <a:pt x="559274" y="459614"/>
                </a:lnTo>
                <a:lnTo>
                  <a:pt x="559537" y="459614"/>
                </a:lnTo>
                <a:lnTo>
                  <a:pt x="560979" y="457909"/>
                </a:lnTo>
                <a:lnTo>
                  <a:pt x="564257" y="456204"/>
                </a:lnTo>
                <a:lnTo>
                  <a:pt x="565175" y="456598"/>
                </a:lnTo>
                <a:lnTo>
                  <a:pt x="564520" y="457516"/>
                </a:lnTo>
                <a:lnTo>
                  <a:pt x="564257" y="460138"/>
                </a:lnTo>
                <a:lnTo>
                  <a:pt x="564913" y="461056"/>
                </a:lnTo>
                <a:lnTo>
                  <a:pt x="563471" y="461581"/>
                </a:lnTo>
                <a:lnTo>
                  <a:pt x="563864" y="461843"/>
                </a:lnTo>
                <a:lnTo>
                  <a:pt x="563864" y="462499"/>
                </a:lnTo>
                <a:lnTo>
                  <a:pt x="560979" y="463548"/>
                </a:lnTo>
                <a:lnTo>
                  <a:pt x="561372" y="463548"/>
                </a:lnTo>
                <a:lnTo>
                  <a:pt x="561635" y="465777"/>
                </a:lnTo>
                <a:lnTo>
                  <a:pt x="561372" y="466695"/>
                </a:lnTo>
                <a:lnTo>
                  <a:pt x="560717" y="468137"/>
                </a:lnTo>
                <a:lnTo>
                  <a:pt x="560192" y="468924"/>
                </a:lnTo>
                <a:lnTo>
                  <a:pt x="559537" y="469711"/>
                </a:lnTo>
                <a:lnTo>
                  <a:pt x="558881" y="468531"/>
                </a:lnTo>
                <a:lnTo>
                  <a:pt x="557439" y="467875"/>
                </a:lnTo>
                <a:lnTo>
                  <a:pt x="556521" y="467875"/>
                </a:lnTo>
                <a:lnTo>
                  <a:pt x="555996" y="467482"/>
                </a:lnTo>
                <a:lnTo>
                  <a:pt x="555734" y="467482"/>
                </a:lnTo>
                <a:lnTo>
                  <a:pt x="555340" y="467482"/>
                </a:lnTo>
                <a:lnTo>
                  <a:pt x="554291" y="467220"/>
                </a:lnTo>
                <a:lnTo>
                  <a:pt x="553636" y="466039"/>
                </a:lnTo>
                <a:lnTo>
                  <a:pt x="553111" y="465777"/>
                </a:lnTo>
                <a:lnTo>
                  <a:pt x="553111" y="466433"/>
                </a:lnTo>
                <a:lnTo>
                  <a:pt x="552193" y="467875"/>
                </a:lnTo>
                <a:lnTo>
                  <a:pt x="552193" y="468531"/>
                </a:lnTo>
                <a:lnTo>
                  <a:pt x="551800" y="469973"/>
                </a:lnTo>
                <a:lnTo>
                  <a:pt x="552193" y="469973"/>
                </a:lnTo>
                <a:lnTo>
                  <a:pt x="551800" y="470629"/>
                </a:lnTo>
                <a:lnTo>
                  <a:pt x="551538" y="471153"/>
                </a:lnTo>
                <a:lnTo>
                  <a:pt x="550751" y="471416"/>
                </a:lnTo>
                <a:lnTo>
                  <a:pt x="550751" y="472071"/>
                </a:lnTo>
                <a:lnTo>
                  <a:pt x="549702" y="472596"/>
                </a:lnTo>
                <a:lnTo>
                  <a:pt x="549702" y="472071"/>
                </a:lnTo>
                <a:lnTo>
                  <a:pt x="549177" y="471809"/>
                </a:lnTo>
                <a:lnTo>
                  <a:pt x="549177" y="471416"/>
                </a:lnTo>
                <a:lnTo>
                  <a:pt x="548259" y="470367"/>
                </a:lnTo>
                <a:lnTo>
                  <a:pt x="547735" y="470629"/>
                </a:lnTo>
                <a:lnTo>
                  <a:pt x="547473" y="471153"/>
                </a:lnTo>
                <a:lnTo>
                  <a:pt x="547079" y="470629"/>
                </a:lnTo>
                <a:lnTo>
                  <a:pt x="546423" y="470629"/>
                </a:lnTo>
                <a:lnTo>
                  <a:pt x="545374" y="469973"/>
                </a:lnTo>
                <a:lnTo>
                  <a:pt x="545637" y="468924"/>
                </a:lnTo>
                <a:lnTo>
                  <a:pt x="544981" y="468924"/>
                </a:lnTo>
                <a:lnTo>
                  <a:pt x="544719" y="469317"/>
                </a:lnTo>
                <a:lnTo>
                  <a:pt x="544325" y="469317"/>
                </a:lnTo>
                <a:lnTo>
                  <a:pt x="544325" y="468924"/>
                </a:lnTo>
                <a:lnTo>
                  <a:pt x="542883" y="468137"/>
                </a:lnTo>
                <a:lnTo>
                  <a:pt x="540391" y="470367"/>
                </a:lnTo>
                <a:lnTo>
                  <a:pt x="539342" y="471809"/>
                </a:lnTo>
                <a:lnTo>
                  <a:pt x="539342" y="472071"/>
                </a:lnTo>
                <a:lnTo>
                  <a:pt x="537638" y="473251"/>
                </a:lnTo>
                <a:lnTo>
                  <a:pt x="537638" y="473514"/>
                </a:lnTo>
                <a:lnTo>
                  <a:pt x="534097" y="475350"/>
                </a:lnTo>
                <a:lnTo>
                  <a:pt x="534359" y="476005"/>
                </a:lnTo>
                <a:lnTo>
                  <a:pt x="533310" y="477710"/>
                </a:lnTo>
                <a:lnTo>
                  <a:pt x="533310" y="478234"/>
                </a:lnTo>
                <a:lnTo>
                  <a:pt x="533573" y="478890"/>
                </a:lnTo>
                <a:lnTo>
                  <a:pt x="535540" y="478890"/>
                </a:lnTo>
                <a:lnTo>
                  <a:pt x="536195" y="478497"/>
                </a:lnTo>
                <a:lnTo>
                  <a:pt x="536195" y="478890"/>
                </a:lnTo>
                <a:lnTo>
                  <a:pt x="535802" y="479152"/>
                </a:lnTo>
                <a:lnTo>
                  <a:pt x="536195" y="480333"/>
                </a:lnTo>
                <a:lnTo>
                  <a:pt x="535015" y="480988"/>
                </a:lnTo>
                <a:lnTo>
                  <a:pt x="535802" y="482037"/>
                </a:lnTo>
                <a:lnTo>
                  <a:pt x="534359" y="483086"/>
                </a:lnTo>
                <a:lnTo>
                  <a:pt x="531475" y="487414"/>
                </a:lnTo>
                <a:lnTo>
                  <a:pt x="531212" y="489118"/>
                </a:lnTo>
                <a:lnTo>
                  <a:pt x="531212" y="490954"/>
                </a:lnTo>
                <a:lnTo>
                  <a:pt x="532917" y="492397"/>
                </a:lnTo>
                <a:lnTo>
                  <a:pt x="532917" y="493052"/>
                </a:lnTo>
                <a:lnTo>
                  <a:pt x="533310" y="493314"/>
                </a:lnTo>
                <a:lnTo>
                  <a:pt x="533310" y="494101"/>
                </a:lnTo>
                <a:lnTo>
                  <a:pt x="535015" y="495413"/>
                </a:lnTo>
                <a:lnTo>
                  <a:pt x="534753" y="495806"/>
                </a:lnTo>
                <a:lnTo>
                  <a:pt x="534359" y="496855"/>
                </a:lnTo>
                <a:lnTo>
                  <a:pt x="533573" y="497511"/>
                </a:lnTo>
                <a:lnTo>
                  <a:pt x="533310" y="498691"/>
                </a:lnTo>
                <a:lnTo>
                  <a:pt x="534097" y="498691"/>
                </a:lnTo>
                <a:lnTo>
                  <a:pt x="534097" y="498953"/>
                </a:lnTo>
                <a:lnTo>
                  <a:pt x="535015" y="498953"/>
                </a:lnTo>
                <a:lnTo>
                  <a:pt x="535015" y="499478"/>
                </a:lnTo>
                <a:lnTo>
                  <a:pt x="534753" y="499478"/>
                </a:lnTo>
                <a:lnTo>
                  <a:pt x="534097" y="499740"/>
                </a:lnTo>
                <a:lnTo>
                  <a:pt x="534359" y="501838"/>
                </a:lnTo>
                <a:lnTo>
                  <a:pt x="534359" y="502494"/>
                </a:lnTo>
                <a:lnTo>
                  <a:pt x="533310" y="503674"/>
                </a:lnTo>
                <a:lnTo>
                  <a:pt x="532917" y="503281"/>
                </a:lnTo>
                <a:lnTo>
                  <a:pt x="532655" y="503674"/>
                </a:lnTo>
                <a:lnTo>
                  <a:pt x="531475" y="503674"/>
                </a:lnTo>
                <a:lnTo>
                  <a:pt x="532655" y="501838"/>
                </a:lnTo>
                <a:lnTo>
                  <a:pt x="533310" y="499478"/>
                </a:lnTo>
                <a:lnTo>
                  <a:pt x="531999" y="499478"/>
                </a:lnTo>
                <a:lnTo>
                  <a:pt x="530557" y="501576"/>
                </a:lnTo>
                <a:lnTo>
                  <a:pt x="529376" y="501576"/>
                </a:lnTo>
                <a:lnTo>
                  <a:pt x="529114" y="502231"/>
                </a:lnTo>
                <a:lnTo>
                  <a:pt x="526229" y="500396"/>
                </a:lnTo>
                <a:lnTo>
                  <a:pt x="524918" y="502231"/>
                </a:lnTo>
                <a:lnTo>
                  <a:pt x="525574" y="502887"/>
                </a:lnTo>
                <a:lnTo>
                  <a:pt x="525836" y="505116"/>
                </a:lnTo>
                <a:lnTo>
                  <a:pt x="524918" y="506034"/>
                </a:lnTo>
                <a:lnTo>
                  <a:pt x="523082" y="510755"/>
                </a:lnTo>
                <a:lnTo>
                  <a:pt x="525180" y="512460"/>
                </a:lnTo>
                <a:lnTo>
                  <a:pt x="527016" y="512197"/>
                </a:lnTo>
                <a:lnTo>
                  <a:pt x="527278" y="511411"/>
                </a:lnTo>
                <a:lnTo>
                  <a:pt x="530163" y="512460"/>
                </a:lnTo>
                <a:lnTo>
                  <a:pt x="529901" y="513902"/>
                </a:lnTo>
                <a:lnTo>
                  <a:pt x="530163" y="514558"/>
                </a:lnTo>
                <a:lnTo>
                  <a:pt x="529901" y="516000"/>
                </a:lnTo>
                <a:lnTo>
                  <a:pt x="530557" y="517311"/>
                </a:lnTo>
                <a:lnTo>
                  <a:pt x="530557" y="518098"/>
                </a:lnTo>
                <a:lnTo>
                  <a:pt x="529901" y="519541"/>
                </a:lnTo>
                <a:lnTo>
                  <a:pt x="530557" y="519934"/>
                </a:lnTo>
                <a:lnTo>
                  <a:pt x="530819" y="520721"/>
                </a:lnTo>
                <a:lnTo>
                  <a:pt x="530557" y="520983"/>
                </a:lnTo>
                <a:lnTo>
                  <a:pt x="530819" y="522032"/>
                </a:lnTo>
                <a:lnTo>
                  <a:pt x="530163" y="522688"/>
                </a:lnTo>
                <a:lnTo>
                  <a:pt x="530163" y="523475"/>
                </a:lnTo>
                <a:lnTo>
                  <a:pt x="528721" y="524917"/>
                </a:lnTo>
                <a:lnTo>
                  <a:pt x="529376" y="526097"/>
                </a:lnTo>
                <a:lnTo>
                  <a:pt x="529114" y="526753"/>
                </a:lnTo>
                <a:lnTo>
                  <a:pt x="529376" y="527015"/>
                </a:lnTo>
                <a:lnTo>
                  <a:pt x="528721" y="527671"/>
                </a:lnTo>
                <a:lnTo>
                  <a:pt x="528721" y="529113"/>
                </a:lnTo>
                <a:lnTo>
                  <a:pt x="528721" y="530556"/>
                </a:lnTo>
                <a:lnTo>
                  <a:pt x="527278" y="531736"/>
                </a:lnTo>
                <a:lnTo>
                  <a:pt x="520197" y="539735"/>
                </a:lnTo>
                <a:lnTo>
                  <a:pt x="519017" y="541833"/>
                </a:lnTo>
                <a:lnTo>
                  <a:pt x="520197" y="543669"/>
                </a:lnTo>
                <a:lnTo>
                  <a:pt x="521640" y="544456"/>
                </a:lnTo>
                <a:lnTo>
                  <a:pt x="522820" y="545898"/>
                </a:lnTo>
                <a:lnTo>
                  <a:pt x="523476" y="545898"/>
                </a:lnTo>
                <a:lnTo>
                  <a:pt x="524131" y="546816"/>
                </a:lnTo>
                <a:lnTo>
                  <a:pt x="525180" y="546816"/>
                </a:lnTo>
                <a:lnTo>
                  <a:pt x="525180" y="547996"/>
                </a:lnTo>
                <a:lnTo>
                  <a:pt x="522033" y="547996"/>
                </a:lnTo>
                <a:lnTo>
                  <a:pt x="521378" y="550094"/>
                </a:lnTo>
                <a:lnTo>
                  <a:pt x="518361" y="553635"/>
                </a:lnTo>
                <a:lnTo>
                  <a:pt x="517706" y="553897"/>
                </a:lnTo>
                <a:lnTo>
                  <a:pt x="516919" y="553635"/>
                </a:lnTo>
                <a:lnTo>
                  <a:pt x="516001" y="554290"/>
                </a:lnTo>
                <a:lnTo>
                  <a:pt x="516001" y="554553"/>
                </a:lnTo>
                <a:lnTo>
                  <a:pt x="514034" y="553897"/>
                </a:lnTo>
                <a:lnTo>
                  <a:pt x="513379" y="554553"/>
                </a:lnTo>
                <a:lnTo>
                  <a:pt x="512067" y="557175"/>
                </a:lnTo>
                <a:lnTo>
                  <a:pt x="512067" y="557831"/>
                </a:lnTo>
                <a:lnTo>
                  <a:pt x="510362" y="559536"/>
                </a:lnTo>
                <a:lnTo>
                  <a:pt x="509576" y="559536"/>
                </a:lnTo>
                <a:lnTo>
                  <a:pt x="509969" y="560322"/>
                </a:lnTo>
                <a:lnTo>
                  <a:pt x="509576" y="560716"/>
                </a:lnTo>
                <a:lnTo>
                  <a:pt x="509969" y="561371"/>
                </a:lnTo>
                <a:lnTo>
                  <a:pt x="508527" y="561634"/>
                </a:lnTo>
                <a:lnTo>
                  <a:pt x="509969" y="562421"/>
                </a:lnTo>
                <a:lnTo>
                  <a:pt x="509182" y="562814"/>
                </a:lnTo>
                <a:lnTo>
                  <a:pt x="508920" y="564256"/>
                </a:lnTo>
                <a:lnTo>
                  <a:pt x="510362" y="566617"/>
                </a:lnTo>
                <a:lnTo>
                  <a:pt x="510362" y="568715"/>
                </a:lnTo>
                <a:lnTo>
                  <a:pt x="511018" y="570551"/>
                </a:lnTo>
                <a:lnTo>
                  <a:pt x="511018" y="571600"/>
                </a:lnTo>
                <a:lnTo>
                  <a:pt x="510625" y="572255"/>
                </a:lnTo>
                <a:lnTo>
                  <a:pt x="510625" y="573698"/>
                </a:lnTo>
                <a:lnTo>
                  <a:pt x="508527" y="576189"/>
                </a:lnTo>
                <a:lnTo>
                  <a:pt x="508527" y="577369"/>
                </a:lnTo>
                <a:lnTo>
                  <a:pt x="508264" y="576976"/>
                </a:lnTo>
                <a:lnTo>
                  <a:pt x="508264" y="578156"/>
                </a:lnTo>
                <a:lnTo>
                  <a:pt x="508264" y="579861"/>
                </a:lnTo>
                <a:lnTo>
                  <a:pt x="508920" y="579861"/>
                </a:lnTo>
                <a:lnTo>
                  <a:pt x="508527" y="581959"/>
                </a:lnTo>
                <a:lnTo>
                  <a:pt x="509182" y="582352"/>
                </a:lnTo>
                <a:lnTo>
                  <a:pt x="512067" y="582352"/>
                </a:lnTo>
                <a:lnTo>
                  <a:pt x="513379" y="581566"/>
                </a:lnTo>
                <a:lnTo>
                  <a:pt x="516263" y="580910"/>
                </a:lnTo>
                <a:lnTo>
                  <a:pt x="516657" y="579861"/>
                </a:lnTo>
                <a:lnTo>
                  <a:pt x="518361" y="578419"/>
                </a:lnTo>
                <a:lnTo>
                  <a:pt x="519804" y="580910"/>
                </a:lnTo>
                <a:lnTo>
                  <a:pt x="522820" y="580910"/>
                </a:lnTo>
                <a:lnTo>
                  <a:pt x="524918" y="581959"/>
                </a:lnTo>
                <a:lnTo>
                  <a:pt x="526492" y="584451"/>
                </a:lnTo>
                <a:lnTo>
                  <a:pt x="530819" y="585499"/>
                </a:lnTo>
                <a:lnTo>
                  <a:pt x="538556" y="584451"/>
                </a:lnTo>
                <a:lnTo>
                  <a:pt x="538556" y="580910"/>
                </a:lnTo>
                <a:lnTo>
                  <a:pt x="541441" y="577632"/>
                </a:lnTo>
                <a:lnTo>
                  <a:pt x="538293" y="574091"/>
                </a:lnTo>
                <a:lnTo>
                  <a:pt x="534359" y="569501"/>
                </a:lnTo>
                <a:lnTo>
                  <a:pt x="534359" y="568059"/>
                </a:lnTo>
                <a:lnTo>
                  <a:pt x="535015" y="567010"/>
                </a:lnTo>
                <a:lnTo>
                  <a:pt x="533573" y="565961"/>
                </a:lnTo>
                <a:lnTo>
                  <a:pt x="534097" y="565174"/>
                </a:lnTo>
                <a:lnTo>
                  <a:pt x="535015" y="563470"/>
                </a:lnTo>
                <a:lnTo>
                  <a:pt x="536982" y="563076"/>
                </a:lnTo>
                <a:lnTo>
                  <a:pt x="537244" y="563470"/>
                </a:lnTo>
                <a:lnTo>
                  <a:pt x="538556" y="562421"/>
                </a:lnTo>
                <a:lnTo>
                  <a:pt x="539342" y="563470"/>
                </a:lnTo>
                <a:lnTo>
                  <a:pt x="541441" y="562814"/>
                </a:lnTo>
                <a:lnTo>
                  <a:pt x="542621" y="563732"/>
                </a:lnTo>
                <a:lnTo>
                  <a:pt x="543276" y="563732"/>
                </a:lnTo>
                <a:lnTo>
                  <a:pt x="543539" y="562027"/>
                </a:lnTo>
                <a:lnTo>
                  <a:pt x="544325" y="562421"/>
                </a:lnTo>
                <a:lnTo>
                  <a:pt x="548915" y="558618"/>
                </a:lnTo>
                <a:lnTo>
                  <a:pt x="553111" y="557437"/>
                </a:lnTo>
                <a:lnTo>
                  <a:pt x="559930" y="559536"/>
                </a:lnTo>
                <a:lnTo>
                  <a:pt x="564520" y="557831"/>
                </a:lnTo>
                <a:lnTo>
                  <a:pt x="565175" y="558618"/>
                </a:lnTo>
                <a:lnTo>
                  <a:pt x="570945" y="558880"/>
                </a:lnTo>
                <a:lnTo>
                  <a:pt x="572256" y="560322"/>
                </a:lnTo>
                <a:lnTo>
                  <a:pt x="571994" y="562027"/>
                </a:lnTo>
                <a:lnTo>
                  <a:pt x="573043" y="562027"/>
                </a:lnTo>
                <a:lnTo>
                  <a:pt x="573436" y="563732"/>
                </a:lnTo>
                <a:lnTo>
                  <a:pt x="576190" y="567404"/>
                </a:lnTo>
                <a:lnTo>
                  <a:pt x="577633" y="568453"/>
                </a:lnTo>
                <a:lnTo>
                  <a:pt x="578419" y="568715"/>
                </a:lnTo>
                <a:lnTo>
                  <a:pt x="578682" y="572780"/>
                </a:lnTo>
                <a:lnTo>
                  <a:pt x="579337" y="575140"/>
                </a:lnTo>
                <a:lnTo>
                  <a:pt x="581173" y="579074"/>
                </a:lnTo>
                <a:lnTo>
                  <a:pt x="581829" y="580910"/>
                </a:lnTo>
                <a:lnTo>
                  <a:pt x="583271" y="581566"/>
                </a:lnTo>
                <a:lnTo>
                  <a:pt x="583009" y="583270"/>
                </a:lnTo>
                <a:lnTo>
                  <a:pt x="582616" y="589433"/>
                </a:lnTo>
                <a:lnTo>
                  <a:pt x="580517" y="589433"/>
                </a:lnTo>
                <a:lnTo>
                  <a:pt x="580124" y="590089"/>
                </a:lnTo>
                <a:lnTo>
                  <a:pt x="577633" y="588647"/>
                </a:lnTo>
                <a:lnTo>
                  <a:pt x="577239" y="586549"/>
                </a:lnTo>
                <a:lnTo>
                  <a:pt x="575797" y="586549"/>
                </a:lnTo>
                <a:lnTo>
                  <a:pt x="575797" y="586155"/>
                </a:lnTo>
                <a:lnTo>
                  <a:pt x="574354" y="585893"/>
                </a:lnTo>
                <a:lnTo>
                  <a:pt x="573699" y="586155"/>
                </a:lnTo>
                <a:lnTo>
                  <a:pt x="573043" y="587335"/>
                </a:lnTo>
                <a:lnTo>
                  <a:pt x="571338" y="587335"/>
                </a:lnTo>
                <a:lnTo>
                  <a:pt x="569503" y="588647"/>
                </a:lnTo>
                <a:lnTo>
                  <a:pt x="570158" y="589696"/>
                </a:lnTo>
                <a:lnTo>
                  <a:pt x="569240" y="591138"/>
                </a:lnTo>
                <a:lnTo>
                  <a:pt x="568060" y="591532"/>
                </a:lnTo>
                <a:lnTo>
                  <a:pt x="567011" y="592974"/>
                </a:lnTo>
                <a:lnTo>
                  <a:pt x="566618" y="592974"/>
                </a:lnTo>
                <a:lnTo>
                  <a:pt x="566355" y="594285"/>
                </a:lnTo>
                <a:lnTo>
                  <a:pt x="567011" y="596777"/>
                </a:lnTo>
                <a:lnTo>
                  <a:pt x="568716" y="599662"/>
                </a:lnTo>
                <a:lnTo>
                  <a:pt x="569896" y="600055"/>
                </a:lnTo>
                <a:lnTo>
                  <a:pt x="570945" y="601760"/>
                </a:lnTo>
                <a:lnTo>
                  <a:pt x="570945" y="603596"/>
                </a:lnTo>
                <a:lnTo>
                  <a:pt x="570158" y="603858"/>
                </a:lnTo>
                <a:lnTo>
                  <a:pt x="571338" y="605694"/>
                </a:lnTo>
                <a:lnTo>
                  <a:pt x="571338" y="608447"/>
                </a:lnTo>
                <a:lnTo>
                  <a:pt x="569896" y="613430"/>
                </a:lnTo>
                <a:lnTo>
                  <a:pt x="570158" y="615135"/>
                </a:lnTo>
                <a:lnTo>
                  <a:pt x="571338" y="619463"/>
                </a:lnTo>
                <a:lnTo>
                  <a:pt x="572256" y="622216"/>
                </a:lnTo>
                <a:lnTo>
                  <a:pt x="572650" y="623396"/>
                </a:lnTo>
                <a:lnTo>
                  <a:pt x="575797" y="625757"/>
                </a:lnTo>
                <a:lnTo>
                  <a:pt x="571994" y="632313"/>
                </a:lnTo>
                <a:lnTo>
                  <a:pt x="571601" y="633625"/>
                </a:lnTo>
                <a:lnTo>
                  <a:pt x="571601" y="635329"/>
                </a:lnTo>
                <a:lnTo>
                  <a:pt x="569503" y="638608"/>
                </a:lnTo>
                <a:lnTo>
                  <a:pt x="568060" y="640706"/>
                </a:lnTo>
                <a:lnTo>
                  <a:pt x="568453" y="644377"/>
                </a:lnTo>
                <a:lnTo>
                  <a:pt x="569503" y="645689"/>
                </a:lnTo>
                <a:lnTo>
                  <a:pt x="568716" y="648574"/>
                </a:lnTo>
                <a:lnTo>
                  <a:pt x="568060" y="649229"/>
                </a:lnTo>
                <a:lnTo>
                  <a:pt x="569240" y="653032"/>
                </a:lnTo>
                <a:lnTo>
                  <a:pt x="568453" y="654474"/>
                </a:lnTo>
                <a:lnTo>
                  <a:pt x="568060" y="656573"/>
                </a:lnTo>
                <a:lnTo>
                  <a:pt x="567273" y="657753"/>
                </a:lnTo>
                <a:lnTo>
                  <a:pt x="568060" y="658802"/>
                </a:lnTo>
                <a:lnTo>
                  <a:pt x="568716" y="660506"/>
                </a:lnTo>
                <a:lnTo>
                  <a:pt x="568453" y="661949"/>
                </a:lnTo>
                <a:lnTo>
                  <a:pt x="567798" y="661949"/>
                </a:lnTo>
                <a:lnTo>
                  <a:pt x="567798" y="662736"/>
                </a:lnTo>
                <a:lnTo>
                  <a:pt x="567011" y="662736"/>
                </a:lnTo>
                <a:lnTo>
                  <a:pt x="567011" y="663391"/>
                </a:lnTo>
                <a:lnTo>
                  <a:pt x="566355" y="663391"/>
                </a:lnTo>
                <a:lnTo>
                  <a:pt x="566618" y="664834"/>
                </a:lnTo>
                <a:lnTo>
                  <a:pt x="567273" y="665096"/>
                </a:lnTo>
                <a:lnTo>
                  <a:pt x="565569" y="665489"/>
                </a:lnTo>
                <a:lnTo>
                  <a:pt x="565962" y="666276"/>
                </a:lnTo>
                <a:lnTo>
                  <a:pt x="565962" y="666932"/>
                </a:lnTo>
                <a:lnTo>
                  <a:pt x="566355" y="666932"/>
                </a:lnTo>
                <a:lnTo>
                  <a:pt x="566355" y="667981"/>
                </a:lnTo>
                <a:lnTo>
                  <a:pt x="565962" y="668374"/>
                </a:lnTo>
                <a:lnTo>
                  <a:pt x="566355" y="668637"/>
                </a:lnTo>
                <a:lnTo>
                  <a:pt x="564913" y="669292"/>
                </a:lnTo>
                <a:lnTo>
                  <a:pt x="562159" y="671915"/>
                </a:lnTo>
                <a:lnTo>
                  <a:pt x="561635" y="675455"/>
                </a:lnTo>
                <a:lnTo>
                  <a:pt x="560979" y="677160"/>
                </a:lnTo>
                <a:lnTo>
                  <a:pt x="559537" y="676898"/>
                </a:lnTo>
                <a:lnTo>
                  <a:pt x="555996" y="678603"/>
                </a:lnTo>
                <a:lnTo>
                  <a:pt x="555340" y="679652"/>
                </a:lnTo>
                <a:lnTo>
                  <a:pt x="553898" y="680307"/>
                </a:lnTo>
                <a:lnTo>
                  <a:pt x="553111" y="680307"/>
                </a:lnTo>
                <a:lnTo>
                  <a:pt x="552849" y="682012"/>
                </a:lnTo>
                <a:lnTo>
                  <a:pt x="551800" y="683586"/>
                </a:lnTo>
                <a:lnTo>
                  <a:pt x="552193" y="684635"/>
                </a:lnTo>
                <a:lnTo>
                  <a:pt x="551800" y="685028"/>
                </a:lnTo>
                <a:lnTo>
                  <a:pt x="551800" y="686077"/>
                </a:lnTo>
                <a:lnTo>
                  <a:pt x="551538" y="686470"/>
                </a:lnTo>
                <a:lnTo>
                  <a:pt x="551538" y="686733"/>
                </a:lnTo>
                <a:lnTo>
                  <a:pt x="551013" y="686733"/>
                </a:lnTo>
                <a:lnTo>
                  <a:pt x="550751" y="688568"/>
                </a:lnTo>
                <a:lnTo>
                  <a:pt x="550357" y="688568"/>
                </a:lnTo>
                <a:lnTo>
                  <a:pt x="549964" y="689355"/>
                </a:lnTo>
                <a:lnTo>
                  <a:pt x="549177" y="690273"/>
                </a:lnTo>
                <a:lnTo>
                  <a:pt x="548259" y="690667"/>
                </a:lnTo>
                <a:lnTo>
                  <a:pt x="547735" y="691453"/>
                </a:lnTo>
                <a:lnTo>
                  <a:pt x="546817" y="691453"/>
                </a:lnTo>
                <a:lnTo>
                  <a:pt x="544719" y="693158"/>
                </a:lnTo>
                <a:lnTo>
                  <a:pt x="544325" y="694469"/>
                </a:lnTo>
                <a:lnTo>
                  <a:pt x="543276" y="695256"/>
                </a:lnTo>
                <a:lnTo>
                  <a:pt x="543276" y="694994"/>
                </a:lnTo>
                <a:lnTo>
                  <a:pt x="542096" y="695912"/>
                </a:lnTo>
                <a:lnTo>
                  <a:pt x="540391" y="698797"/>
                </a:lnTo>
                <a:lnTo>
                  <a:pt x="540654" y="700239"/>
                </a:lnTo>
                <a:lnTo>
                  <a:pt x="539080" y="702075"/>
                </a:lnTo>
                <a:lnTo>
                  <a:pt x="537244" y="702731"/>
                </a:lnTo>
                <a:lnTo>
                  <a:pt x="535015" y="701550"/>
                </a:lnTo>
                <a:lnTo>
                  <a:pt x="533573" y="702075"/>
                </a:lnTo>
                <a:lnTo>
                  <a:pt x="531999" y="703780"/>
                </a:lnTo>
                <a:lnTo>
                  <a:pt x="527672" y="706271"/>
                </a:lnTo>
                <a:lnTo>
                  <a:pt x="526229" y="708369"/>
                </a:lnTo>
                <a:lnTo>
                  <a:pt x="525180" y="709156"/>
                </a:lnTo>
                <a:lnTo>
                  <a:pt x="525180" y="709418"/>
                </a:lnTo>
                <a:lnTo>
                  <a:pt x="524131" y="709418"/>
                </a:lnTo>
                <a:lnTo>
                  <a:pt x="522033" y="710467"/>
                </a:lnTo>
                <a:lnTo>
                  <a:pt x="518361" y="713614"/>
                </a:lnTo>
                <a:lnTo>
                  <a:pt x="515214" y="713352"/>
                </a:lnTo>
                <a:lnTo>
                  <a:pt x="512067" y="716237"/>
                </a:lnTo>
                <a:lnTo>
                  <a:pt x="511018" y="715450"/>
                </a:lnTo>
                <a:lnTo>
                  <a:pt x="509969" y="714270"/>
                </a:lnTo>
                <a:lnTo>
                  <a:pt x="508527" y="710467"/>
                </a:lnTo>
                <a:lnTo>
                  <a:pt x="507478" y="710074"/>
                </a:lnTo>
                <a:lnTo>
                  <a:pt x="507084" y="710861"/>
                </a:lnTo>
                <a:lnTo>
                  <a:pt x="507084" y="711254"/>
                </a:lnTo>
                <a:lnTo>
                  <a:pt x="506035" y="712172"/>
                </a:lnTo>
                <a:lnTo>
                  <a:pt x="506035" y="712565"/>
                </a:lnTo>
                <a:lnTo>
                  <a:pt x="505380" y="713352"/>
                </a:lnTo>
                <a:lnTo>
                  <a:pt x="504986" y="715057"/>
                </a:lnTo>
                <a:lnTo>
                  <a:pt x="503544" y="717155"/>
                </a:lnTo>
                <a:lnTo>
                  <a:pt x="500397" y="716237"/>
                </a:lnTo>
                <a:lnTo>
                  <a:pt x="498954" y="716237"/>
                </a:lnTo>
                <a:lnTo>
                  <a:pt x="498954" y="715713"/>
                </a:lnTo>
                <a:lnTo>
                  <a:pt x="498298" y="715057"/>
                </a:lnTo>
                <a:lnTo>
                  <a:pt x="497905" y="714270"/>
                </a:lnTo>
                <a:lnTo>
                  <a:pt x="495414" y="712565"/>
                </a:lnTo>
                <a:lnTo>
                  <a:pt x="495020" y="712959"/>
                </a:lnTo>
                <a:lnTo>
                  <a:pt x="491086" y="711910"/>
                </a:lnTo>
                <a:lnTo>
                  <a:pt x="490431" y="712565"/>
                </a:lnTo>
                <a:lnTo>
                  <a:pt x="486497" y="709156"/>
                </a:lnTo>
                <a:lnTo>
                  <a:pt x="484399" y="709156"/>
                </a:lnTo>
                <a:lnTo>
                  <a:pt x="484661" y="707189"/>
                </a:lnTo>
                <a:lnTo>
                  <a:pt x="485448" y="706533"/>
                </a:lnTo>
                <a:lnTo>
                  <a:pt x="485841" y="705091"/>
                </a:lnTo>
                <a:lnTo>
                  <a:pt x="484661" y="703780"/>
                </a:lnTo>
                <a:lnTo>
                  <a:pt x="484005" y="702993"/>
                </a:lnTo>
                <a:lnTo>
                  <a:pt x="482956" y="702337"/>
                </a:lnTo>
                <a:lnTo>
                  <a:pt x="479678" y="701550"/>
                </a:lnTo>
                <a:lnTo>
                  <a:pt x="478367" y="702075"/>
                </a:lnTo>
                <a:lnTo>
                  <a:pt x="477580" y="702075"/>
                </a:lnTo>
                <a:lnTo>
                  <a:pt x="475875" y="703780"/>
                </a:lnTo>
                <a:lnTo>
                  <a:pt x="475875" y="704435"/>
                </a:lnTo>
                <a:lnTo>
                  <a:pt x="475482" y="704435"/>
                </a:lnTo>
                <a:lnTo>
                  <a:pt x="475482" y="705091"/>
                </a:lnTo>
                <a:lnTo>
                  <a:pt x="474564" y="705091"/>
                </a:lnTo>
                <a:lnTo>
                  <a:pt x="474564" y="705878"/>
                </a:lnTo>
                <a:lnTo>
                  <a:pt x="473384" y="705091"/>
                </a:lnTo>
                <a:lnTo>
                  <a:pt x="473121" y="704435"/>
                </a:lnTo>
                <a:lnTo>
                  <a:pt x="471941" y="703517"/>
                </a:lnTo>
                <a:lnTo>
                  <a:pt x="471679" y="702337"/>
                </a:lnTo>
                <a:lnTo>
                  <a:pt x="470499" y="701550"/>
                </a:lnTo>
                <a:lnTo>
                  <a:pt x="469581" y="701550"/>
                </a:lnTo>
                <a:lnTo>
                  <a:pt x="468401" y="702075"/>
                </a:lnTo>
                <a:lnTo>
                  <a:pt x="467483" y="701550"/>
                </a:lnTo>
                <a:lnTo>
                  <a:pt x="466958" y="702075"/>
                </a:lnTo>
                <a:lnTo>
                  <a:pt x="466958" y="702337"/>
                </a:lnTo>
                <a:lnTo>
                  <a:pt x="466696" y="702337"/>
                </a:lnTo>
                <a:lnTo>
                  <a:pt x="466302" y="702993"/>
                </a:lnTo>
                <a:lnTo>
                  <a:pt x="466302" y="703780"/>
                </a:lnTo>
                <a:lnTo>
                  <a:pt x="466040" y="705615"/>
                </a:lnTo>
                <a:lnTo>
                  <a:pt x="465254" y="706271"/>
                </a:lnTo>
                <a:lnTo>
                  <a:pt x="464860" y="706271"/>
                </a:lnTo>
                <a:lnTo>
                  <a:pt x="463811" y="707976"/>
                </a:lnTo>
                <a:lnTo>
                  <a:pt x="463811" y="709812"/>
                </a:lnTo>
                <a:lnTo>
                  <a:pt x="464598" y="710074"/>
                </a:lnTo>
                <a:lnTo>
                  <a:pt x="466040" y="712565"/>
                </a:lnTo>
                <a:lnTo>
                  <a:pt x="466040" y="713352"/>
                </a:lnTo>
                <a:lnTo>
                  <a:pt x="466958" y="715057"/>
                </a:lnTo>
                <a:lnTo>
                  <a:pt x="466302" y="716237"/>
                </a:lnTo>
                <a:lnTo>
                  <a:pt x="464860" y="721089"/>
                </a:lnTo>
                <a:lnTo>
                  <a:pt x="465254" y="723974"/>
                </a:lnTo>
                <a:lnTo>
                  <a:pt x="463418" y="729219"/>
                </a:lnTo>
                <a:lnTo>
                  <a:pt x="461582" y="731973"/>
                </a:lnTo>
                <a:lnTo>
                  <a:pt x="462106" y="735513"/>
                </a:lnTo>
                <a:lnTo>
                  <a:pt x="460926" y="738136"/>
                </a:lnTo>
                <a:lnTo>
                  <a:pt x="458435" y="740234"/>
                </a:lnTo>
                <a:lnTo>
                  <a:pt x="457386" y="741414"/>
                </a:lnTo>
                <a:lnTo>
                  <a:pt x="455681" y="739972"/>
                </a:lnTo>
                <a:lnTo>
                  <a:pt x="455025" y="739972"/>
                </a:lnTo>
                <a:lnTo>
                  <a:pt x="454632" y="739185"/>
                </a:lnTo>
                <a:lnTo>
                  <a:pt x="452403" y="739447"/>
                </a:lnTo>
                <a:lnTo>
                  <a:pt x="451747" y="738792"/>
                </a:lnTo>
                <a:lnTo>
                  <a:pt x="448206" y="739185"/>
                </a:lnTo>
                <a:lnTo>
                  <a:pt x="447944" y="739447"/>
                </a:lnTo>
                <a:lnTo>
                  <a:pt x="447157" y="738792"/>
                </a:lnTo>
                <a:lnTo>
                  <a:pt x="446108" y="738792"/>
                </a:lnTo>
                <a:lnTo>
                  <a:pt x="445059" y="739447"/>
                </a:lnTo>
                <a:lnTo>
                  <a:pt x="441519" y="738136"/>
                </a:lnTo>
                <a:lnTo>
                  <a:pt x="441125" y="736300"/>
                </a:lnTo>
                <a:lnTo>
                  <a:pt x="439683" y="734858"/>
                </a:lnTo>
                <a:lnTo>
                  <a:pt x="439683" y="734071"/>
                </a:lnTo>
                <a:lnTo>
                  <a:pt x="439027" y="734071"/>
                </a:lnTo>
                <a:lnTo>
                  <a:pt x="439421" y="733153"/>
                </a:lnTo>
                <a:lnTo>
                  <a:pt x="439027" y="731055"/>
                </a:lnTo>
                <a:lnTo>
                  <a:pt x="438765" y="731055"/>
                </a:lnTo>
                <a:lnTo>
                  <a:pt x="438240" y="731973"/>
                </a:lnTo>
                <a:lnTo>
                  <a:pt x="434700" y="731973"/>
                </a:lnTo>
                <a:lnTo>
                  <a:pt x="432208" y="730399"/>
                </a:lnTo>
                <a:lnTo>
                  <a:pt x="428012" y="729875"/>
                </a:lnTo>
                <a:lnTo>
                  <a:pt x="423423" y="728170"/>
                </a:lnTo>
                <a:lnTo>
                  <a:pt x="420144" y="726334"/>
                </a:lnTo>
                <a:lnTo>
                  <a:pt x="418702" y="724629"/>
                </a:lnTo>
                <a:lnTo>
                  <a:pt x="419227" y="724236"/>
                </a:lnTo>
                <a:lnTo>
                  <a:pt x="416997" y="722531"/>
                </a:lnTo>
                <a:lnTo>
                  <a:pt x="416604" y="721089"/>
                </a:lnTo>
                <a:lnTo>
                  <a:pt x="416342" y="721089"/>
                </a:lnTo>
                <a:lnTo>
                  <a:pt x="415948" y="722138"/>
                </a:lnTo>
                <a:lnTo>
                  <a:pt x="414899" y="722138"/>
                </a:lnTo>
                <a:lnTo>
                  <a:pt x="414506" y="722531"/>
                </a:lnTo>
                <a:lnTo>
                  <a:pt x="413850" y="721351"/>
                </a:lnTo>
                <a:lnTo>
                  <a:pt x="414506" y="720696"/>
                </a:lnTo>
                <a:lnTo>
                  <a:pt x="413850" y="720040"/>
                </a:lnTo>
                <a:lnTo>
                  <a:pt x="413063" y="720696"/>
                </a:lnTo>
                <a:lnTo>
                  <a:pt x="409523" y="721876"/>
                </a:lnTo>
                <a:lnTo>
                  <a:pt x="408211" y="722794"/>
                </a:lnTo>
                <a:lnTo>
                  <a:pt x="405064" y="723318"/>
                </a:lnTo>
                <a:lnTo>
                  <a:pt x="404278" y="723974"/>
                </a:lnTo>
                <a:lnTo>
                  <a:pt x="403622" y="723580"/>
                </a:lnTo>
                <a:lnTo>
                  <a:pt x="402048" y="724629"/>
                </a:lnTo>
                <a:lnTo>
                  <a:pt x="400606" y="724236"/>
                </a:lnTo>
                <a:lnTo>
                  <a:pt x="400344" y="723580"/>
                </a:lnTo>
                <a:lnTo>
                  <a:pt x="399950" y="724629"/>
                </a:lnTo>
                <a:lnTo>
                  <a:pt x="399950" y="725023"/>
                </a:lnTo>
                <a:lnTo>
                  <a:pt x="399688" y="725023"/>
                </a:lnTo>
                <a:lnTo>
                  <a:pt x="398508" y="724629"/>
                </a:lnTo>
                <a:lnTo>
                  <a:pt x="398246" y="725023"/>
                </a:lnTo>
                <a:lnTo>
                  <a:pt x="396410" y="725023"/>
                </a:lnTo>
                <a:lnTo>
                  <a:pt x="396147" y="724236"/>
                </a:lnTo>
                <a:lnTo>
                  <a:pt x="394967" y="724236"/>
                </a:lnTo>
                <a:lnTo>
                  <a:pt x="394705" y="725416"/>
                </a:lnTo>
                <a:lnTo>
                  <a:pt x="395361" y="726072"/>
                </a:lnTo>
                <a:lnTo>
                  <a:pt x="394967" y="726072"/>
                </a:lnTo>
                <a:lnTo>
                  <a:pt x="394705" y="726334"/>
                </a:lnTo>
                <a:lnTo>
                  <a:pt x="394967" y="726728"/>
                </a:lnTo>
                <a:lnTo>
                  <a:pt x="394312" y="727514"/>
                </a:lnTo>
                <a:lnTo>
                  <a:pt x="392214" y="727121"/>
                </a:lnTo>
                <a:lnTo>
                  <a:pt x="389984" y="725678"/>
                </a:lnTo>
                <a:lnTo>
                  <a:pt x="389329" y="724236"/>
                </a:lnTo>
                <a:lnTo>
                  <a:pt x="387624" y="723974"/>
                </a:lnTo>
                <a:lnTo>
                  <a:pt x="386182" y="722138"/>
                </a:lnTo>
                <a:lnTo>
                  <a:pt x="385788" y="721876"/>
                </a:lnTo>
                <a:lnTo>
                  <a:pt x="385133" y="721876"/>
                </a:lnTo>
                <a:lnTo>
                  <a:pt x="384346" y="720040"/>
                </a:lnTo>
                <a:lnTo>
                  <a:pt x="383428" y="720040"/>
                </a:lnTo>
                <a:lnTo>
                  <a:pt x="382641" y="719253"/>
                </a:lnTo>
                <a:lnTo>
                  <a:pt x="379494" y="718335"/>
                </a:lnTo>
                <a:lnTo>
                  <a:pt x="378707" y="716499"/>
                </a:lnTo>
                <a:lnTo>
                  <a:pt x="376609" y="715713"/>
                </a:lnTo>
                <a:lnTo>
                  <a:pt x="376347" y="714270"/>
                </a:lnTo>
                <a:lnTo>
                  <a:pt x="371626" y="711254"/>
                </a:lnTo>
                <a:lnTo>
                  <a:pt x="370184" y="710467"/>
                </a:lnTo>
                <a:lnTo>
                  <a:pt x="370184" y="710074"/>
                </a:lnTo>
                <a:lnTo>
                  <a:pt x="367692" y="709812"/>
                </a:lnTo>
                <a:lnTo>
                  <a:pt x="367430" y="709156"/>
                </a:lnTo>
                <a:lnTo>
                  <a:pt x="367692" y="708631"/>
                </a:lnTo>
                <a:lnTo>
                  <a:pt x="367430" y="707714"/>
                </a:lnTo>
                <a:lnTo>
                  <a:pt x="367430" y="706533"/>
                </a:lnTo>
                <a:lnTo>
                  <a:pt x="366643" y="703517"/>
                </a:lnTo>
                <a:lnTo>
                  <a:pt x="366250" y="700895"/>
                </a:lnTo>
                <a:lnTo>
                  <a:pt x="366643" y="699846"/>
                </a:lnTo>
                <a:lnTo>
                  <a:pt x="366250" y="698534"/>
                </a:lnTo>
                <a:lnTo>
                  <a:pt x="366643" y="696699"/>
                </a:lnTo>
                <a:lnTo>
                  <a:pt x="365332" y="695256"/>
                </a:lnTo>
                <a:lnTo>
                  <a:pt x="365332" y="694469"/>
                </a:lnTo>
                <a:lnTo>
                  <a:pt x="364152" y="693551"/>
                </a:lnTo>
                <a:lnTo>
                  <a:pt x="364152" y="692765"/>
                </a:lnTo>
                <a:lnTo>
                  <a:pt x="363889" y="692371"/>
                </a:lnTo>
                <a:lnTo>
                  <a:pt x="363365" y="691716"/>
                </a:lnTo>
                <a:lnTo>
                  <a:pt x="363103" y="691716"/>
                </a:lnTo>
                <a:lnTo>
                  <a:pt x="362447" y="690667"/>
                </a:lnTo>
                <a:lnTo>
                  <a:pt x="362709" y="690011"/>
                </a:lnTo>
                <a:lnTo>
                  <a:pt x="361267" y="689617"/>
                </a:lnTo>
                <a:lnTo>
                  <a:pt x="362053" y="688831"/>
                </a:lnTo>
                <a:lnTo>
                  <a:pt x="361267" y="687913"/>
                </a:lnTo>
                <a:lnTo>
                  <a:pt x="361004" y="687913"/>
                </a:lnTo>
                <a:lnTo>
                  <a:pt x="360611" y="687126"/>
                </a:lnTo>
                <a:lnTo>
                  <a:pt x="357726" y="687126"/>
                </a:lnTo>
                <a:lnTo>
                  <a:pt x="357726" y="685683"/>
                </a:lnTo>
                <a:lnTo>
                  <a:pt x="356808" y="685683"/>
                </a:lnTo>
                <a:lnTo>
                  <a:pt x="356808" y="685028"/>
                </a:lnTo>
                <a:lnTo>
                  <a:pt x="356284" y="685028"/>
                </a:lnTo>
                <a:lnTo>
                  <a:pt x="356284" y="683192"/>
                </a:lnTo>
                <a:lnTo>
                  <a:pt x="353923" y="681356"/>
                </a:lnTo>
                <a:lnTo>
                  <a:pt x="355366" y="681356"/>
                </a:lnTo>
                <a:lnTo>
                  <a:pt x="355628" y="680701"/>
                </a:lnTo>
                <a:lnTo>
                  <a:pt x="355366" y="678996"/>
                </a:lnTo>
                <a:lnTo>
                  <a:pt x="356284" y="678996"/>
                </a:lnTo>
                <a:lnTo>
                  <a:pt x="356284" y="677160"/>
                </a:lnTo>
                <a:lnTo>
                  <a:pt x="356808" y="677160"/>
                </a:lnTo>
                <a:lnTo>
                  <a:pt x="357464" y="676111"/>
                </a:lnTo>
                <a:lnTo>
                  <a:pt x="357464" y="673357"/>
                </a:lnTo>
                <a:lnTo>
                  <a:pt x="353923" y="674013"/>
                </a:lnTo>
                <a:lnTo>
                  <a:pt x="349203" y="674669"/>
                </a:lnTo>
                <a:lnTo>
                  <a:pt x="349203" y="674275"/>
                </a:lnTo>
                <a:lnTo>
                  <a:pt x="347498" y="674669"/>
                </a:lnTo>
                <a:lnTo>
                  <a:pt x="346187" y="674013"/>
                </a:lnTo>
                <a:lnTo>
                  <a:pt x="345793" y="672833"/>
                </a:lnTo>
                <a:lnTo>
                  <a:pt x="345400" y="672177"/>
                </a:lnTo>
                <a:lnTo>
                  <a:pt x="346449" y="671915"/>
                </a:lnTo>
                <a:lnTo>
                  <a:pt x="345793" y="669292"/>
                </a:lnTo>
                <a:lnTo>
                  <a:pt x="348940" y="660900"/>
                </a:lnTo>
                <a:lnTo>
                  <a:pt x="351825" y="659851"/>
                </a:lnTo>
                <a:lnTo>
                  <a:pt x="353268" y="657359"/>
                </a:lnTo>
                <a:lnTo>
                  <a:pt x="353268" y="653425"/>
                </a:lnTo>
                <a:lnTo>
                  <a:pt x="352481" y="651721"/>
                </a:lnTo>
                <a:lnTo>
                  <a:pt x="353268" y="649491"/>
                </a:lnTo>
                <a:lnTo>
                  <a:pt x="352481" y="647787"/>
                </a:lnTo>
                <a:lnTo>
                  <a:pt x="355628" y="645689"/>
                </a:lnTo>
                <a:lnTo>
                  <a:pt x="355366" y="642410"/>
                </a:lnTo>
                <a:lnTo>
                  <a:pt x="357464" y="637558"/>
                </a:lnTo>
                <a:lnTo>
                  <a:pt x="358906" y="635854"/>
                </a:lnTo>
                <a:lnTo>
                  <a:pt x="358513" y="631133"/>
                </a:lnTo>
                <a:lnTo>
                  <a:pt x="362447" y="630871"/>
                </a:lnTo>
                <a:lnTo>
                  <a:pt x="363365" y="630215"/>
                </a:lnTo>
                <a:lnTo>
                  <a:pt x="364152" y="628642"/>
                </a:lnTo>
                <a:lnTo>
                  <a:pt x="365332" y="628642"/>
                </a:lnTo>
                <a:lnTo>
                  <a:pt x="367430" y="627593"/>
                </a:lnTo>
                <a:lnTo>
                  <a:pt x="368085" y="627593"/>
                </a:lnTo>
                <a:lnTo>
                  <a:pt x="368085" y="626544"/>
                </a:lnTo>
                <a:lnTo>
                  <a:pt x="369790" y="625494"/>
                </a:lnTo>
                <a:lnTo>
                  <a:pt x="369528" y="624052"/>
                </a:lnTo>
                <a:lnTo>
                  <a:pt x="370970" y="621167"/>
                </a:lnTo>
                <a:lnTo>
                  <a:pt x="369528" y="619463"/>
                </a:lnTo>
                <a:lnTo>
                  <a:pt x="363365" y="618020"/>
                </a:lnTo>
                <a:lnTo>
                  <a:pt x="363889" y="616971"/>
                </a:lnTo>
                <a:lnTo>
                  <a:pt x="364545" y="615135"/>
                </a:lnTo>
                <a:lnTo>
                  <a:pt x="365332" y="611595"/>
                </a:lnTo>
                <a:lnTo>
                  <a:pt x="364807" y="607792"/>
                </a:lnTo>
                <a:lnTo>
                  <a:pt x="367036" y="605038"/>
                </a:lnTo>
                <a:lnTo>
                  <a:pt x="368348" y="601760"/>
                </a:lnTo>
                <a:lnTo>
                  <a:pt x="369528" y="601366"/>
                </a:lnTo>
                <a:lnTo>
                  <a:pt x="369135" y="600317"/>
                </a:lnTo>
                <a:lnTo>
                  <a:pt x="369790" y="600055"/>
                </a:lnTo>
                <a:lnTo>
                  <a:pt x="370184" y="599662"/>
                </a:lnTo>
                <a:lnTo>
                  <a:pt x="371888" y="598613"/>
                </a:lnTo>
                <a:lnTo>
                  <a:pt x="371626" y="596777"/>
                </a:lnTo>
                <a:lnTo>
                  <a:pt x="370446" y="596515"/>
                </a:lnTo>
                <a:lnTo>
                  <a:pt x="369528" y="595072"/>
                </a:lnTo>
                <a:lnTo>
                  <a:pt x="370184" y="593630"/>
                </a:lnTo>
                <a:lnTo>
                  <a:pt x="368741" y="592974"/>
                </a:lnTo>
                <a:lnTo>
                  <a:pt x="367036" y="590876"/>
                </a:lnTo>
                <a:lnTo>
                  <a:pt x="366250" y="590351"/>
                </a:lnTo>
                <a:lnTo>
                  <a:pt x="363889" y="589433"/>
                </a:lnTo>
                <a:lnTo>
                  <a:pt x="362709" y="588647"/>
                </a:lnTo>
                <a:lnTo>
                  <a:pt x="362053" y="587991"/>
                </a:lnTo>
                <a:lnTo>
                  <a:pt x="361660" y="586549"/>
                </a:lnTo>
                <a:lnTo>
                  <a:pt x="361267" y="584057"/>
                </a:lnTo>
                <a:lnTo>
                  <a:pt x="362053" y="581566"/>
                </a:lnTo>
                <a:lnTo>
                  <a:pt x="364545" y="577632"/>
                </a:lnTo>
                <a:lnTo>
                  <a:pt x="364545" y="573435"/>
                </a:lnTo>
                <a:lnTo>
                  <a:pt x="364152" y="572255"/>
                </a:lnTo>
                <a:lnTo>
                  <a:pt x="361004" y="569108"/>
                </a:lnTo>
                <a:lnTo>
                  <a:pt x="358906" y="568453"/>
                </a:lnTo>
                <a:lnTo>
                  <a:pt x="361267" y="566354"/>
                </a:lnTo>
                <a:lnTo>
                  <a:pt x="362709" y="567404"/>
                </a:lnTo>
                <a:lnTo>
                  <a:pt x="363889" y="566617"/>
                </a:lnTo>
                <a:lnTo>
                  <a:pt x="364545" y="567404"/>
                </a:lnTo>
                <a:lnTo>
                  <a:pt x="364545" y="568059"/>
                </a:lnTo>
                <a:lnTo>
                  <a:pt x="364807" y="569108"/>
                </a:lnTo>
                <a:lnTo>
                  <a:pt x="365332" y="570157"/>
                </a:lnTo>
                <a:lnTo>
                  <a:pt x="367036" y="571993"/>
                </a:lnTo>
                <a:lnTo>
                  <a:pt x="367036" y="572780"/>
                </a:lnTo>
                <a:lnTo>
                  <a:pt x="366643" y="573042"/>
                </a:lnTo>
                <a:lnTo>
                  <a:pt x="367036" y="574091"/>
                </a:lnTo>
                <a:lnTo>
                  <a:pt x="367692" y="574485"/>
                </a:lnTo>
                <a:lnTo>
                  <a:pt x="369135" y="574878"/>
                </a:lnTo>
                <a:lnTo>
                  <a:pt x="369528" y="575927"/>
                </a:lnTo>
                <a:lnTo>
                  <a:pt x="369135" y="578812"/>
                </a:lnTo>
                <a:lnTo>
                  <a:pt x="371233" y="579861"/>
                </a:lnTo>
                <a:lnTo>
                  <a:pt x="371626" y="581566"/>
                </a:lnTo>
                <a:lnTo>
                  <a:pt x="372675" y="581172"/>
                </a:lnTo>
                <a:lnTo>
                  <a:pt x="373724" y="582352"/>
                </a:lnTo>
                <a:lnTo>
                  <a:pt x="376609" y="581172"/>
                </a:lnTo>
                <a:lnTo>
                  <a:pt x="379887" y="581959"/>
                </a:lnTo>
                <a:lnTo>
                  <a:pt x="381199" y="581172"/>
                </a:lnTo>
                <a:lnTo>
                  <a:pt x="382641" y="581566"/>
                </a:lnTo>
                <a:lnTo>
                  <a:pt x="384083" y="580517"/>
                </a:lnTo>
                <a:lnTo>
                  <a:pt x="385788" y="579861"/>
                </a:lnTo>
                <a:lnTo>
                  <a:pt x="387624" y="581172"/>
                </a:lnTo>
                <a:lnTo>
                  <a:pt x="387231" y="584057"/>
                </a:lnTo>
                <a:lnTo>
                  <a:pt x="387624" y="584713"/>
                </a:lnTo>
                <a:lnTo>
                  <a:pt x="389722" y="585499"/>
                </a:lnTo>
                <a:lnTo>
                  <a:pt x="391427" y="585499"/>
                </a:lnTo>
                <a:lnTo>
                  <a:pt x="391427" y="586549"/>
                </a:lnTo>
                <a:lnTo>
                  <a:pt x="390509" y="587991"/>
                </a:lnTo>
                <a:lnTo>
                  <a:pt x="389984" y="588647"/>
                </a:lnTo>
                <a:lnTo>
                  <a:pt x="389984" y="590351"/>
                </a:lnTo>
                <a:lnTo>
                  <a:pt x="392607" y="590876"/>
                </a:lnTo>
                <a:lnTo>
                  <a:pt x="394967" y="593236"/>
                </a:lnTo>
                <a:lnTo>
                  <a:pt x="396803" y="593236"/>
                </a:lnTo>
                <a:lnTo>
                  <a:pt x="399688" y="595728"/>
                </a:lnTo>
                <a:lnTo>
                  <a:pt x="400344" y="596777"/>
                </a:lnTo>
                <a:lnTo>
                  <a:pt x="401393" y="597170"/>
                </a:lnTo>
                <a:lnTo>
                  <a:pt x="402835" y="598219"/>
                </a:lnTo>
                <a:lnTo>
                  <a:pt x="405064" y="598613"/>
                </a:lnTo>
                <a:lnTo>
                  <a:pt x="408211" y="598219"/>
                </a:lnTo>
                <a:lnTo>
                  <a:pt x="409916" y="598613"/>
                </a:lnTo>
                <a:lnTo>
                  <a:pt x="410178" y="599662"/>
                </a:lnTo>
                <a:lnTo>
                  <a:pt x="410703" y="597957"/>
                </a:lnTo>
                <a:lnTo>
                  <a:pt x="411621" y="597432"/>
                </a:lnTo>
                <a:lnTo>
                  <a:pt x="411621" y="596515"/>
                </a:lnTo>
                <a:lnTo>
                  <a:pt x="412145" y="595072"/>
                </a:lnTo>
                <a:lnTo>
                  <a:pt x="412408" y="594679"/>
                </a:lnTo>
                <a:lnTo>
                  <a:pt x="412801" y="593630"/>
                </a:lnTo>
                <a:lnTo>
                  <a:pt x="413063" y="593630"/>
                </a:lnTo>
                <a:lnTo>
                  <a:pt x="413850" y="593236"/>
                </a:lnTo>
                <a:lnTo>
                  <a:pt x="414506" y="593630"/>
                </a:lnTo>
                <a:lnTo>
                  <a:pt x="415162" y="593236"/>
                </a:lnTo>
                <a:lnTo>
                  <a:pt x="415162" y="592581"/>
                </a:lnTo>
                <a:lnTo>
                  <a:pt x="419227" y="590089"/>
                </a:lnTo>
                <a:lnTo>
                  <a:pt x="420669" y="590089"/>
                </a:lnTo>
                <a:lnTo>
                  <a:pt x="422636" y="586811"/>
                </a:lnTo>
                <a:lnTo>
                  <a:pt x="420931" y="584713"/>
                </a:lnTo>
                <a:lnTo>
                  <a:pt x="418046" y="582352"/>
                </a:lnTo>
                <a:lnTo>
                  <a:pt x="416342" y="579468"/>
                </a:lnTo>
                <a:lnTo>
                  <a:pt x="415162" y="576714"/>
                </a:lnTo>
                <a:lnTo>
                  <a:pt x="414899" y="573698"/>
                </a:lnTo>
                <a:lnTo>
                  <a:pt x="415948" y="573042"/>
                </a:lnTo>
                <a:lnTo>
                  <a:pt x="415948" y="571600"/>
                </a:lnTo>
                <a:lnTo>
                  <a:pt x="416604" y="570551"/>
                </a:lnTo>
                <a:lnTo>
                  <a:pt x="417784" y="570157"/>
                </a:lnTo>
                <a:lnTo>
                  <a:pt x="418046" y="568715"/>
                </a:lnTo>
                <a:lnTo>
                  <a:pt x="417784" y="568059"/>
                </a:lnTo>
                <a:lnTo>
                  <a:pt x="420931" y="564912"/>
                </a:lnTo>
                <a:lnTo>
                  <a:pt x="421325" y="562421"/>
                </a:lnTo>
                <a:lnTo>
                  <a:pt x="421587" y="562027"/>
                </a:lnTo>
                <a:lnTo>
                  <a:pt x="420669" y="561634"/>
                </a:lnTo>
                <a:lnTo>
                  <a:pt x="420931" y="560978"/>
                </a:lnTo>
                <a:lnTo>
                  <a:pt x="422636" y="561634"/>
                </a:lnTo>
                <a:lnTo>
                  <a:pt x="424865" y="559536"/>
                </a:lnTo>
                <a:lnTo>
                  <a:pt x="425521" y="556388"/>
                </a:lnTo>
                <a:lnTo>
                  <a:pt x="420931" y="556651"/>
                </a:lnTo>
                <a:lnTo>
                  <a:pt x="419227" y="555340"/>
                </a:lnTo>
                <a:lnTo>
                  <a:pt x="417784" y="554946"/>
                </a:lnTo>
                <a:lnTo>
                  <a:pt x="415686" y="552192"/>
                </a:lnTo>
                <a:lnTo>
                  <a:pt x="415162" y="547996"/>
                </a:lnTo>
                <a:lnTo>
                  <a:pt x="414244" y="546554"/>
                </a:lnTo>
                <a:lnTo>
                  <a:pt x="413588" y="543275"/>
                </a:lnTo>
                <a:lnTo>
                  <a:pt x="412408" y="542620"/>
                </a:lnTo>
                <a:lnTo>
                  <a:pt x="411621" y="540522"/>
                </a:lnTo>
                <a:lnTo>
                  <a:pt x="411621" y="539473"/>
                </a:lnTo>
                <a:lnTo>
                  <a:pt x="409916" y="533834"/>
                </a:lnTo>
                <a:lnTo>
                  <a:pt x="409916" y="531211"/>
                </a:lnTo>
                <a:lnTo>
                  <a:pt x="409916" y="530293"/>
                </a:lnTo>
                <a:lnTo>
                  <a:pt x="410703" y="526753"/>
                </a:lnTo>
                <a:lnTo>
                  <a:pt x="411621" y="524917"/>
                </a:lnTo>
                <a:lnTo>
                  <a:pt x="410703" y="525573"/>
                </a:lnTo>
                <a:lnTo>
                  <a:pt x="409916" y="524655"/>
                </a:lnTo>
                <a:lnTo>
                  <a:pt x="409261" y="524655"/>
                </a:lnTo>
                <a:lnTo>
                  <a:pt x="409916" y="521376"/>
                </a:lnTo>
                <a:lnTo>
                  <a:pt x="408867" y="517836"/>
                </a:lnTo>
                <a:lnTo>
                  <a:pt x="408867" y="512853"/>
                </a:lnTo>
                <a:lnTo>
                  <a:pt x="407163" y="511673"/>
                </a:lnTo>
                <a:lnTo>
                  <a:pt x="401786" y="510755"/>
                </a:lnTo>
                <a:lnTo>
                  <a:pt x="400606" y="508263"/>
                </a:lnTo>
                <a:lnTo>
                  <a:pt x="400344" y="508657"/>
                </a:lnTo>
                <a:lnTo>
                  <a:pt x="398508" y="508919"/>
                </a:lnTo>
                <a:lnTo>
                  <a:pt x="398246" y="507870"/>
                </a:lnTo>
                <a:lnTo>
                  <a:pt x="392607" y="509968"/>
                </a:lnTo>
                <a:lnTo>
                  <a:pt x="391165" y="511673"/>
                </a:lnTo>
                <a:lnTo>
                  <a:pt x="386575" y="513902"/>
                </a:lnTo>
                <a:lnTo>
                  <a:pt x="384870" y="516000"/>
                </a:lnTo>
                <a:lnTo>
                  <a:pt x="383428" y="519934"/>
                </a:lnTo>
                <a:lnTo>
                  <a:pt x="379101" y="523475"/>
                </a:lnTo>
                <a:lnTo>
                  <a:pt x="376609" y="524130"/>
                </a:lnTo>
                <a:lnTo>
                  <a:pt x="373068" y="526097"/>
                </a:lnTo>
                <a:lnTo>
                  <a:pt x="371888" y="525310"/>
                </a:lnTo>
                <a:lnTo>
                  <a:pt x="372413" y="524130"/>
                </a:lnTo>
                <a:lnTo>
                  <a:pt x="371626" y="523868"/>
                </a:lnTo>
                <a:lnTo>
                  <a:pt x="369528" y="522688"/>
                </a:lnTo>
                <a:lnTo>
                  <a:pt x="369135" y="521639"/>
                </a:lnTo>
                <a:lnTo>
                  <a:pt x="369135" y="520983"/>
                </a:lnTo>
                <a:lnTo>
                  <a:pt x="369135" y="519541"/>
                </a:lnTo>
                <a:lnTo>
                  <a:pt x="368085" y="518098"/>
                </a:lnTo>
                <a:lnTo>
                  <a:pt x="368085" y="517049"/>
                </a:lnTo>
                <a:lnTo>
                  <a:pt x="368085" y="516394"/>
                </a:lnTo>
                <a:lnTo>
                  <a:pt x="368741" y="515738"/>
                </a:lnTo>
                <a:lnTo>
                  <a:pt x="368348" y="514951"/>
                </a:lnTo>
                <a:lnTo>
                  <a:pt x="367692" y="514558"/>
                </a:lnTo>
                <a:lnTo>
                  <a:pt x="367430" y="514295"/>
                </a:lnTo>
                <a:lnTo>
                  <a:pt x="365332" y="513115"/>
                </a:lnTo>
                <a:lnTo>
                  <a:pt x="363103" y="509968"/>
                </a:lnTo>
                <a:lnTo>
                  <a:pt x="361267" y="508919"/>
                </a:lnTo>
                <a:lnTo>
                  <a:pt x="360349" y="508657"/>
                </a:lnTo>
                <a:lnTo>
                  <a:pt x="359562" y="508657"/>
                </a:lnTo>
                <a:lnTo>
                  <a:pt x="358906" y="509312"/>
                </a:lnTo>
                <a:lnTo>
                  <a:pt x="356284" y="509968"/>
                </a:lnTo>
                <a:lnTo>
                  <a:pt x="354579" y="511017"/>
                </a:lnTo>
                <a:lnTo>
                  <a:pt x="353923" y="509968"/>
                </a:lnTo>
                <a:lnTo>
                  <a:pt x="354579" y="509575"/>
                </a:lnTo>
                <a:lnTo>
                  <a:pt x="355366" y="508657"/>
                </a:lnTo>
                <a:lnTo>
                  <a:pt x="355628" y="507214"/>
                </a:lnTo>
                <a:lnTo>
                  <a:pt x="355628" y="506821"/>
                </a:lnTo>
                <a:lnTo>
                  <a:pt x="356021" y="506821"/>
                </a:lnTo>
                <a:lnTo>
                  <a:pt x="355628" y="506034"/>
                </a:lnTo>
                <a:lnTo>
                  <a:pt x="356808" y="505772"/>
                </a:lnTo>
                <a:lnTo>
                  <a:pt x="356284" y="505116"/>
                </a:lnTo>
                <a:lnTo>
                  <a:pt x="356808" y="503936"/>
                </a:lnTo>
                <a:lnTo>
                  <a:pt x="354972" y="502231"/>
                </a:lnTo>
                <a:lnTo>
                  <a:pt x="354186" y="502494"/>
                </a:lnTo>
                <a:lnTo>
                  <a:pt x="353530" y="503936"/>
                </a:lnTo>
                <a:lnTo>
                  <a:pt x="353268" y="505772"/>
                </a:lnTo>
                <a:lnTo>
                  <a:pt x="352874" y="506559"/>
                </a:lnTo>
                <a:lnTo>
                  <a:pt x="351825" y="506559"/>
                </a:lnTo>
                <a:lnTo>
                  <a:pt x="351825" y="506034"/>
                </a:lnTo>
                <a:lnTo>
                  <a:pt x="349989" y="506559"/>
                </a:lnTo>
                <a:lnTo>
                  <a:pt x="349203" y="505116"/>
                </a:lnTo>
                <a:lnTo>
                  <a:pt x="347891" y="504592"/>
                </a:lnTo>
                <a:lnTo>
                  <a:pt x="346449" y="504330"/>
                </a:lnTo>
                <a:lnTo>
                  <a:pt x="346449" y="503936"/>
                </a:lnTo>
                <a:lnTo>
                  <a:pt x="346842" y="502494"/>
                </a:lnTo>
                <a:lnTo>
                  <a:pt x="348547" y="501182"/>
                </a:lnTo>
                <a:lnTo>
                  <a:pt x="349203" y="501182"/>
                </a:lnTo>
                <a:lnTo>
                  <a:pt x="349203" y="500396"/>
                </a:lnTo>
                <a:lnTo>
                  <a:pt x="351825" y="500396"/>
                </a:lnTo>
                <a:lnTo>
                  <a:pt x="352087" y="499740"/>
                </a:lnTo>
                <a:lnTo>
                  <a:pt x="351432" y="499478"/>
                </a:lnTo>
                <a:lnTo>
                  <a:pt x="349203" y="496855"/>
                </a:lnTo>
                <a:lnTo>
                  <a:pt x="349203" y="495806"/>
                </a:lnTo>
                <a:lnTo>
                  <a:pt x="349203" y="495150"/>
                </a:lnTo>
                <a:lnTo>
                  <a:pt x="349727" y="495150"/>
                </a:lnTo>
                <a:lnTo>
                  <a:pt x="349203" y="493314"/>
                </a:lnTo>
                <a:lnTo>
                  <a:pt x="349203" y="491872"/>
                </a:lnTo>
                <a:lnTo>
                  <a:pt x="349596" y="491413"/>
                </a:lnTo>
                <a:lnTo>
                  <a:pt x="349202" y="491872"/>
                </a:lnTo>
                <a:lnTo>
                  <a:pt x="347891" y="493314"/>
                </a:lnTo>
                <a:lnTo>
                  <a:pt x="343564" y="495150"/>
                </a:lnTo>
                <a:lnTo>
                  <a:pt x="340810" y="494757"/>
                </a:lnTo>
                <a:lnTo>
                  <a:pt x="338712" y="494495"/>
                </a:lnTo>
                <a:lnTo>
                  <a:pt x="336876" y="495150"/>
                </a:lnTo>
                <a:lnTo>
                  <a:pt x="336089" y="495413"/>
                </a:lnTo>
                <a:lnTo>
                  <a:pt x="335171" y="497248"/>
                </a:lnTo>
                <a:lnTo>
                  <a:pt x="335434" y="499740"/>
                </a:lnTo>
                <a:lnTo>
                  <a:pt x="334647" y="500396"/>
                </a:lnTo>
                <a:lnTo>
                  <a:pt x="334647" y="500789"/>
                </a:lnTo>
                <a:lnTo>
                  <a:pt x="334647" y="501576"/>
                </a:lnTo>
                <a:lnTo>
                  <a:pt x="333729" y="502231"/>
                </a:lnTo>
                <a:lnTo>
                  <a:pt x="333729" y="503281"/>
                </a:lnTo>
                <a:lnTo>
                  <a:pt x="332549" y="503674"/>
                </a:lnTo>
                <a:lnTo>
                  <a:pt x="332549" y="503936"/>
                </a:lnTo>
                <a:lnTo>
                  <a:pt x="331238" y="504592"/>
                </a:lnTo>
                <a:lnTo>
                  <a:pt x="331238" y="504330"/>
                </a:lnTo>
                <a:lnTo>
                  <a:pt x="330189" y="502494"/>
                </a:lnTo>
                <a:lnTo>
                  <a:pt x="330189" y="501576"/>
                </a:lnTo>
                <a:lnTo>
                  <a:pt x="329795" y="501576"/>
                </a:lnTo>
                <a:lnTo>
                  <a:pt x="329533" y="501838"/>
                </a:lnTo>
                <a:lnTo>
                  <a:pt x="327304" y="502231"/>
                </a:lnTo>
                <a:lnTo>
                  <a:pt x="326910" y="502494"/>
                </a:lnTo>
                <a:lnTo>
                  <a:pt x="326648" y="501182"/>
                </a:lnTo>
                <a:lnTo>
                  <a:pt x="326255" y="501576"/>
                </a:lnTo>
                <a:lnTo>
                  <a:pt x="326255" y="500396"/>
                </a:lnTo>
                <a:lnTo>
                  <a:pt x="326648" y="500133"/>
                </a:lnTo>
                <a:lnTo>
                  <a:pt x="325861" y="498953"/>
                </a:lnTo>
                <a:lnTo>
                  <a:pt x="325206" y="498691"/>
                </a:lnTo>
                <a:lnTo>
                  <a:pt x="325206" y="498297"/>
                </a:lnTo>
                <a:lnTo>
                  <a:pt x="325206" y="498035"/>
                </a:lnTo>
                <a:lnTo>
                  <a:pt x="325861" y="498035"/>
                </a:lnTo>
                <a:lnTo>
                  <a:pt x="325861" y="496855"/>
                </a:lnTo>
                <a:lnTo>
                  <a:pt x="325206" y="496593"/>
                </a:lnTo>
                <a:lnTo>
                  <a:pt x="325206" y="495413"/>
                </a:lnTo>
                <a:lnTo>
                  <a:pt x="324157" y="495413"/>
                </a:lnTo>
                <a:lnTo>
                  <a:pt x="323370" y="496855"/>
                </a:lnTo>
                <a:lnTo>
                  <a:pt x="322714" y="495413"/>
                </a:lnTo>
                <a:lnTo>
                  <a:pt x="321927" y="494757"/>
                </a:lnTo>
                <a:lnTo>
                  <a:pt x="321665" y="493314"/>
                </a:lnTo>
                <a:lnTo>
                  <a:pt x="321927" y="492659"/>
                </a:lnTo>
                <a:lnTo>
                  <a:pt x="321927" y="491216"/>
                </a:lnTo>
                <a:lnTo>
                  <a:pt x="321272" y="489512"/>
                </a:lnTo>
                <a:lnTo>
                  <a:pt x="320223" y="489774"/>
                </a:lnTo>
                <a:lnTo>
                  <a:pt x="318125" y="489118"/>
                </a:lnTo>
                <a:lnTo>
                  <a:pt x="316026" y="489118"/>
                </a:lnTo>
                <a:lnTo>
                  <a:pt x="314584" y="490167"/>
                </a:lnTo>
                <a:lnTo>
                  <a:pt x="314191" y="490167"/>
                </a:lnTo>
                <a:lnTo>
                  <a:pt x="311306" y="491610"/>
                </a:lnTo>
                <a:lnTo>
                  <a:pt x="309470" y="491610"/>
                </a:lnTo>
                <a:lnTo>
                  <a:pt x="308814" y="492397"/>
                </a:lnTo>
                <a:lnTo>
                  <a:pt x="308552" y="491216"/>
                </a:lnTo>
                <a:lnTo>
                  <a:pt x="307765" y="491216"/>
                </a:lnTo>
                <a:lnTo>
                  <a:pt x="306716" y="489774"/>
                </a:lnTo>
                <a:lnTo>
                  <a:pt x="305929" y="488856"/>
                </a:lnTo>
                <a:lnTo>
                  <a:pt x="305011" y="489774"/>
                </a:lnTo>
                <a:lnTo>
                  <a:pt x="303831" y="485971"/>
                </a:lnTo>
                <a:lnTo>
                  <a:pt x="305274" y="485578"/>
                </a:lnTo>
                <a:lnTo>
                  <a:pt x="305011" y="484791"/>
                </a:lnTo>
                <a:lnTo>
                  <a:pt x="305011" y="484135"/>
                </a:lnTo>
                <a:lnTo>
                  <a:pt x="304356" y="483873"/>
                </a:lnTo>
                <a:lnTo>
                  <a:pt x="303831" y="483480"/>
                </a:lnTo>
                <a:lnTo>
                  <a:pt x="303176" y="483873"/>
                </a:lnTo>
                <a:lnTo>
                  <a:pt x="303176" y="484529"/>
                </a:lnTo>
                <a:lnTo>
                  <a:pt x="303569" y="485578"/>
                </a:lnTo>
                <a:lnTo>
                  <a:pt x="303176" y="485971"/>
                </a:lnTo>
                <a:lnTo>
                  <a:pt x="302389" y="486233"/>
                </a:lnTo>
                <a:lnTo>
                  <a:pt x="301471" y="486233"/>
                </a:lnTo>
                <a:lnTo>
                  <a:pt x="300684" y="486758"/>
                </a:lnTo>
                <a:lnTo>
                  <a:pt x="300028" y="485971"/>
                </a:lnTo>
                <a:lnTo>
                  <a:pt x="298193" y="486233"/>
                </a:lnTo>
                <a:lnTo>
                  <a:pt x="297930" y="485971"/>
                </a:lnTo>
                <a:lnTo>
                  <a:pt x="296750" y="486233"/>
                </a:lnTo>
                <a:lnTo>
                  <a:pt x="295832" y="487676"/>
                </a:lnTo>
                <a:lnTo>
                  <a:pt x="294652" y="488069"/>
                </a:lnTo>
                <a:lnTo>
                  <a:pt x="293865" y="488856"/>
                </a:lnTo>
                <a:lnTo>
                  <a:pt x="293210" y="488069"/>
                </a:lnTo>
                <a:lnTo>
                  <a:pt x="293210" y="487020"/>
                </a:lnTo>
                <a:lnTo>
                  <a:pt x="292554" y="486758"/>
                </a:lnTo>
                <a:lnTo>
                  <a:pt x="290849" y="487020"/>
                </a:lnTo>
                <a:lnTo>
                  <a:pt x="289407" y="487414"/>
                </a:lnTo>
                <a:lnTo>
                  <a:pt x="289407" y="487020"/>
                </a:lnTo>
                <a:lnTo>
                  <a:pt x="289669" y="485971"/>
                </a:lnTo>
                <a:lnTo>
                  <a:pt x="289669" y="485315"/>
                </a:lnTo>
                <a:lnTo>
                  <a:pt x="289407" y="485315"/>
                </a:lnTo>
                <a:lnTo>
                  <a:pt x="287964" y="486233"/>
                </a:lnTo>
                <a:lnTo>
                  <a:pt x="286784" y="486233"/>
                </a:lnTo>
                <a:lnTo>
                  <a:pt x="287309" y="487676"/>
                </a:lnTo>
                <a:lnTo>
                  <a:pt x="288227" y="488856"/>
                </a:lnTo>
                <a:lnTo>
                  <a:pt x="287964" y="489118"/>
                </a:lnTo>
                <a:lnTo>
                  <a:pt x="287571" y="488856"/>
                </a:lnTo>
                <a:lnTo>
                  <a:pt x="287309" y="488856"/>
                </a:lnTo>
                <a:lnTo>
                  <a:pt x="287309" y="489774"/>
                </a:lnTo>
                <a:lnTo>
                  <a:pt x="287964" y="490430"/>
                </a:lnTo>
                <a:lnTo>
                  <a:pt x="287571" y="491216"/>
                </a:lnTo>
                <a:lnTo>
                  <a:pt x="286522" y="490167"/>
                </a:lnTo>
                <a:lnTo>
                  <a:pt x="286129" y="489512"/>
                </a:lnTo>
                <a:lnTo>
                  <a:pt x="286522" y="489118"/>
                </a:lnTo>
                <a:lnTo>
                  <a:pt x="286129" y="489118"/>
                </a:lnTo>
                <a:lnTo>
                  <a:pt x="284293" y="485578"/>
                </a:lnTo>
                <a:lnTo>
                  <a:pt x="284031" y="484529"/>
                </a:lnTo>
                <a:lnTo>
                  <a:pt x="285211" y="484135"/>
                </a:lnTo>
                <a:lnTo>
                  <a:pt x="285211" y="483480"/>
                </a:lnTo>
                <a:lnTo>
                  <a:pt x="284293" y="483480"/>
                </a:lnTo>
                <a:lnTo>
                  <a:pt x="284293" y="483086"/>
                </a:lnTo>
                <a:lnTo>
                  <a:pt x="285211" y="482037"/>
                </a:lnTo>
                <a:lnTo>
                  <a:pt x="284817" y="480988"/>
                </a:lnTo>
                <a:lnTo>
                  <a:pt x="284817" y="479939"/>
                </a:lnTo>
                <a:lnTo>
                  <a:pt x="284031" y="479939"/>
                </a:lnTo>
                <a:lnTo>
                  <a:pt x="283637" y="479152"/>
                </a:lnTo>
                <a:lnTo>
                  <a:pt x="281539" y="479152"/>
                </a:lnTo>
                <a:lnTo>
                  <a:pt x="281539" y="480333"/>
                </a:lnTo>
                <a:lnTo>
                  <a:pt x="281277" y="480333"/>
                </a:lnTo>
                <a:lnTo>
                  <a:pt x="280752" y="480333"/>
                </a:lnTo>
                <a:lnTo>
                  <a:pt x="279834" y="480333"/>
                </a:lnTo>
                <a:lnTo>
                  <a:pt x="279047" y="479677"/>
                </a:lnTo>
                <a:lnTo>
                  <a:pt x="277998" y="479152"/>
                </a:lnTo>
                <a:lnTo>
                  <a:pt x="277343" y="479939"/>
                </a:lnTo>
                <a:lnTo>
                  <a:pt x="275638" y="478890"/>
                </a:lnTo>
                <a:lnTo>
                  <a:pt x="275638" y="477710"/>
                </a:lnTo>
                <a:lnTo>
                  <a:pt x="276556" y="476005"/>
                </a:lnTo>
                <a:lnTo>
                  <a:pt x="274851" y="474694"/>
                </a:lnTo>
                <a:lnTo>
                  <a:pt x="274458" y="474694"/>
                </a:lnTo>
                <a:lnTo>
                  <a:pt x="273671" y="474300"/>
                </a:lnTo>
                <a:lnTo>
                  <a:pt x="273015" y="478234"/>
                </a:lnTo>
                <a:lnTo>
                  <a:pt x="272360" y="478890"/>
                </a:lnTo>
                <a:lnTo>
                  <a:pt x="271573" y="478234"/>
                </a:lnTo>
                <a:lnTo>
                  <a:pt x="271311" y="477448"/>
                </a:lnTo>
                <a:lnTo>
                  <a:pt x="271573" y="476792"/>
                </a:lnTo>
                <a:lnTo>
                  <a:pt x="271573" y="475612"/>
                </a:lnTo>
                <a:lnTo>
                  <a:pt x="270262" y="476005"/>
                </a:lnTo>
                <a:lnTo>
                  <a:pt x="268033" y="475350"/>
                </a:lnTo>
                <a:lnTo>
                  <a:pt x="266328" y="476792"/>
                </a:lnTo>
                <a:lnTo>
                  <a:pt x="266328" y="476399"/>
                </a:lnTo>
                <a:lnTo>
                  <a:pt x="265279" y="477054"/>
                </a:lnTo>
                <a:lnTo>
                  <a:pt x="264885" y="476792"/>
                </a:lnTo>
                <a:lnTo>
                  <a:pt x="264230" y="475612"/>
                </a:lnTo>
                <a:lnTo>
                  <a:pt x="263574" y="476792"/>
                </a:lnTo>
                <a:lnTo>
                  <a:pt x="262394" y="476792"/>
                </a:lnTo>
                <a:lnTo>
                  <a:pt x="262132" y="476005"/>
                </a:lnTo>
                <a:lnTo>
                  <a:pt x="257411" y="473514"/>
                </a:lnTo>
                <a:lnTo>
                  <a:pt x="256493" y="471809"/>
                </a:lnTo>
                <a:lnTo>
                  <a:pt x="256100" y="471416"/>
                </a:lnTo>
                <a:lnTo>
                  <a:pt x="254133" y="471416"/>
                </a:lnTo>
                <a:lnTo>
                  <a:pt x="252428" y="470629"/>
                </a:lnTo>
                <a:lnTo>
                  <a:pt x="250723" y="471153"/>
                </a:lnTo>
                <a:lnTo>
                  <a:pt x="250330" y="469973"/>
                </a:lnTo>
                <a:lnTo>
                  <a:pt x="247576" y="470367"/>
                </a:lnTo>
                <a:lnTo>
                  <a:pt x="247052" y="469711"/>
                </a:lnTo>
                <a:lnTo>
                  <a:pt x="245740" y="470367"/>
                </a:lnTo>
                <a:lnTo>
                  <a:pt x="245347" y="469973"/>
                </a:lnTo>
                <a:lnTo>
                  <a:pt x="244691" y="469973"/>
                </a:lnTo>
                <a:lnTo>
                  <a:pt x="243249" y="468924"/>
                </a:lnTo>
                <a:lnTo>
                  <a:pt x="242200" y="471153"/>
                </a:lnTo>
                <a:lnTo>
                  <a:pt x="240495" y="472596"/>
                </a:lnTo>
                <a:lnTo>
                  <a:pt x="239971" y="474300"/>
                </a:lnTo>
                <a:lnTo>
                  <a:pt x="239315" y="475350"/>
                </a:lnTo>
                <a:lnTo>
                  <a:pt x="238659" y="476399"/>
                </a:lnTo>
                <a:lnTo>
                  <a:pt x="237872" y="477054"/>
                </a:lnTo>
                <a:lnTo>
                  <a:pt x="237872" y="476005"/>
                </a:lnTo>
                <a:lnTo>
                  <a:pt x="237872" y="475350"/>
                </a:lnTo>
                <a:lnTo>
                  <a:pt x="238659" y="473907"/>
                </a:lnTo>
                <a:lnTo>
                  <a:pt x="236561" y="472071"/>
                </a:lnTo>
                <a:lnTo>
                  <a:pt x="233676" y="471416"/>
                </a:lnTo>
                <a:lnTo>
                  <a:pt x="231578" y="471809"/>
                </a:lnTo>
                <a:lnTo>
                  <a:pt x="229087" y="473514"/>
                </a:lnTo>
                <a:lnTo>
                  <a:pt x="227251" y="473514"/>
                </a:lnTo>
                <a:lnTo>
                  <a:pt x="226333" y="474694"/>
                </a:lnTo>
                <a:lnTo>
                  <a:pt x="225153" y="476399"/>
                </a:lnTo>
                <a:lnTo>
                  <a:pt x="225415" y="477448"/>
                </a:lnTo>
                <a:lnTo>
                  <a:pt x="224759" y="478234"/>
                </a:lnTo>
                <a:lnTo>
                  <a:pt x="224104" y="478234"/>
                </a:lnTo>
                <a:lnTo>
                  <a:pt x="224104" y="479152"/>
                </a:lnTo>
                <a:lnTo>
                  <a:pt x="224759" y="480333"/>
                </a:lnTo>
                <a:lnTo>
                  <a:pt x="224104" y="481382"/>
                </a:lnTo>
                <a:lnTo>
                  <a:pt x="224497" y="482431"/>
                </a:lnTo>
                <a:lnTo>
                  <a:pt x="225153" y="482693"/>
                </a:lnTo>
                <a:lnTo>
                  <a:pt x="225415" y="483480"/>
                </a:lnTo>
                <a:lnTo>
                  <a:pt x="224497" y="484791"/>
                </a:lnTo>
                <a:lnTo>
                  <a:pt x="223710" y="485578"/>
                </a:lnTo>
                <a:lnTo>
                  <a:pt x="223055" y="485315"/>
                </a:lnTo>
                <a:lnTo>
                  <a:pt x="222006" y="485315"/>
                </a:lnTo>
                <a:lnTo>
                  <a:pt x="218334" y="484135"/>
                </a:lnTo>
                <a:lnTo>
                  <a:pt x="217023" y="485315"/>
                </a:lnTo>
                <a:lnTo>
                  <a:pt x="214531" y="485971"/>
                </a:lnTo>
                <a:lnTo>
                  <a:pt x="213220" y="486758"/>
                </a:lnTo>
                <a:lnTo>
                  <a:pt x="212695" y="488463"/>
                </a:lnTo>
                <a:lnTo>
                  <a:pt x="210597" y="490954"/>
                </a:lnTo>
                <a:lnTo>
                  <a:pt x="206139" y="491610"/>
                </a:lnTo>
                <a:lnTo>
                  <a:pt x="203516" y="492659"/>
                </a:lnTo>
                <a:lnTo>
                  <a:pt x="199058" y="492397"/>
                </a:lnTo>
                <a:lnTo>
                  <a:pt x="197615" y="493839"/>
                </a:lnTo>
                <a:lnTo>
                  <a:pt x="196435" y="495413"/>
                </a:lnTo>
                <a:lnTo>
                  <a:pt x="195386" y="495806"/>
                </a:lnTo>
                <a:lnTo>
                  <a:pt x="195386" y="506034"/>
                </a:lnTo>
                <a:lnTo>
                  <a:pt x="194993" y="506034"/>
                </a:lnTo>
                <a:lnTo>
                  <a:pt x="190403" y="507870"/>
                </a:lnTo>
                <a:lnTo>
                  <a:pt x="189354" y="509575"/>
                </a:lnTo>
                <a:lnTo>
                  <a:pt x="188961" y="509575"/>
                </a:lnTo>
                <a:lnTo>
                  <a:pt x="187912" y="511017"/>
                </a:lnTo>
                <a:lnTo>
                  <a:pt x="186863" y="511017"/>
                </a:lnTo>
                <a:lnTo>
                  <a:pt x="186863" y="510755"/>
                </a:lnTo>
                <a:lnTo>
                  <a:pt x="184371" y="509575"/>
                </a:lnTo>
                <a:lnTo>
                  <a:pt x="180962" y="511017"/>
                </a:lnTo>
                <a:lnTo>
                  <a:pt x="179781" y="512197"/>
                </a:lnTo>
                <a:lnTo>
                  <a:pt x="179519" y="512460"/>
                </a:lnTo>
                <a:lnTo>
                  <a:pt x="177552" y="513902"/>
                </a:lnTo>
                <a:lnTo>
                  <a:pt x="176897" y="513902"/>
                </a:lnTo>
                <a:lnTo>
                  <a:pt x="177290" y="514558"/>
                </a:lnTo>
                <a:lnTo>
                  <a:pt x="173356" y="517049"/>
                </a:lnTo>
                <a:lnTo>
                  <a:pt x="173881" y="518098"/>
                </a:lnTo>
                <a:lnTo>
                  <a:pt x="173881" y="518754"/>
                </a:lnTo>
                <a:lnTo>
                  <a:pt x="173094" y="518754"/>
                </a:lnTo>
                <a:lnTo>
                  <a:pt x="170996" y="520196"/>
                </a:lnTo>
                <a:lnTo>
                  <a:pt x="170996" y="520983"/>
                </a:lnTo>
                <a:lnTo>
                  <a:pt x="170209" y="521639"/>
                </a:lnTo>
                <a:lnTo>
                  <a:pt x="170209" y="522426"/>
                </a:lnTo>
                <a:lnTo>
                  <a:pt x="170209" y="522688"/>
                </a:lnTo>
                <a:lnTo>
                  <a:pt x="170209" y="524130"/>
                </a:lnTo>
                <a:lnTo>
                  <a:pt x="169160" y="524655"/>
                </a:lnTo>
                <a:lnTo>
                  <a:pt x="168110" y="524917"/>
                </a:lnTo>
                <a:lnTo>
                  <a:pt x="167716" y="526097"/>
                </a:lnTo>
                <a:lnTo>
                  <a:pt x="168110" y="526753"/>
                </a:lnTo>
                <a:lnTo>
                  <a:pt x="168503" y="529113"/>
                </a:lnTo>
                <a:lnTo>
                  <a:pt x="167454" y="529507"/>
                </a:lnTo>
                <a:lnTo>
                  <a:pt x="166405" y="529113"/>
                </a:lnTo>
                <a:lnTo>
                  <a:pt x="165225" y="528458"/>
                </a:lnTo>
                <a:lnTo>
                  <a:pt x="164438" y="528851"/>
                </a:lnTo>
                <a:lnTo>
                  <a:pt x="163782" y="529769"/>
                </a:lnTo>
                <a:lnTo>
                  <a:pt x="162340" y="530556"/>
                </a:lnTo>
                <a:lnTo>
                  <a:pt x="162078" y="531736"/>
                </a:lnTo>
                <a:lnTo>
                  <a:pt x="161422" y="531998"/>
                </a:lnTo>
                <a:lnTo>
                  <a:pt x="160242" y="531736"/>
                </a:lnTo>
                <a:lnTo>
                  <a:pt x="158144" y="532392"/>
                </a:lnTo>
                <a:lnTo>
                  <a:pt x="156701" y="532654"/>
                </a:lnTo>
                <a:lnTo>
                  <a:pt x="156439" y="533440"/>
                </a:lnTo>
                <a:lnTo>
                  <a:pt x="157095" y="534490"/>
                </a:lnTo>
                <a:lnTo>
                  <a:pt x="155652" y="535539"/>
                </a:lnTo>
                <a:lnTo>
                  <a:pt x="156046" y="536194"/>
                </a:lnTo>
                <a:lnTo>
                  <a:pt x="156046" y="538817"/>
                </a:lnTo>
                <a:lnTo>
                  <a:pt x="159324" y="541833"/>
                </a:lnTo>
                <a:lnTo>
                  <a:pt x="159586" y="542620"/>
                </a:lnTo>
                <a:lnTo>
                  <a:pt x="160242" y="543275"/>
                </a:lnTo>
                <a:lnTo>
                  <a:pt x="160242" y="545111"/>
                </a:lnTo>
                <a:lnTo>
                  <a:pt x="159980" y="546816"/>
                </a:lnTo>
                <a:lnTo>
                  <a:pt x="159980" y="548914"/>
                </a:lnTo>
                <a:lnTo>
                  <a:pt x="159324" y="548914"/>
                </a:lnTo>
                <a:lnTo>
                  <a:pt x="157357" y="550750"/>
                </a:lnTo>
                <a:lnTo>
                  <a:pt x="156701" y="551012"/>
                </a:lnTo>
                <a:lnTo>
                  <a:pt x="156701" y="550356"/>
                </a:lnTo>
                <a:lnTo>
                  <a:pt x="154997" y="551012"/>
                </a:lnTo>
                <a:lnTo>
                  <a:pt x="154341" y="552192"/>
                </a:lnTo>
                <a:lnTo>
                  <a:pt x="153554" y="552979"/>
                </a:lnTo>
                <a:lnTo>
                  <a:pt x="152505" y="552979"/>
                </a:lnTo>
                <a:lnTo>
                  <a:pt x="151718" y="551537"/>
                </a:lnTo>
                <a:lnTo>
                  <a:pt x="150014" y="550094"/>
                </a:lnTo>
                <a:lnTo>
                  <a:pt x="149620" y="550094"/>
                </a:lnTo>
                <a:lnTo>
                  <a:pt x="147522" y="550750"/>
                </a:lnTo>
                <a:lnTo>
                  <a:pt x="144375" y="549307"/>
                </a:lnTo>
                <a:lnTo>
                  <a:pt x="143195" y="550094"/>
                </a:lnTo>
                <a:lnTo>
                  <a:pt x="142933" y="549570"/>
                </a:lnTo>
                <a:lnTo>
                  <a:pt x="142933" y="548258"/>
                </a:lnTo>
                <a:lnTo>
                  <a:pt x="140441" y="548652"/>
                </a:lnTo>
                <a:lnTo>
                  <a:pt x="140179" y="547996"/>
                </a:lnTo>
                <a:lnTo>
                  <a:pt x="140179" y="546554"/>
                </a:lnTo>
                <a:lnTo>
                  <a:pt x="137556" y="544456"/>
                </a:lnTo>
                <a:lnTo>
                  <a:pt x="135720" y="543669"/>
                </a:lnTo>
                <a:lnTo>
                  <a:pt x="135065" y="543275"/>
                </a:lnTo>
                <a:lnTo>
                  <a:pt x="131918" y="542226"/>
                </a:lnTo>
                <a:lnTo>
                  <a:pt x="131262" y="542620"/>
                </a:lnTo>
                <a:lnTo>
                  <a:pt x="131262" y="543275"/>
                </a:lnTo>
                <a:lnTo>
                  <a:pt x="130475" y="543275"/>
                </a:lnTo>
                <a:lnTo>
                  <a:pt x="128377" y="543013"/>
                </a:lnTo>
                <a:lnTo>
                  <a:pt x="127721" y="543013"/>
                </a:lnTo>
                <a:lnTo>
                  <a:pt x="127721" y="543275"/>
                </a:lnTo>
                <a:lnTo>
                  <a:pt x="125623" y="543669"/>
                </a:lnTo>
                <a:lnTo>
                  <a:pt x="124181" y="544456"/>
                </a:lnTo>
                <a:lnTo>
                  <a:pt x="122345" y="544718"/>
                </a:lnTo>
                <a:lnTo>
                  <a:pt x="119854" y="545898"/>
                </a:lnTo>
                <a:lnTo>
                  <a:pt x="118805" y="546160"/>
                </a:lnTo>
                <a:lnTo>
                  <a:pt x="118805" y="548258"/>
                </a:lnTo>
                <a:lnTo>
                  <a:pt x="119198" y="548914"/>
                </a:lnTo>
                <a:lnTo>
                  <a:pt x="118805" y="551537"/>
                </a:lnTo>
                <a:lnTo>
                  <a:pt x="117362" y="550750"/>
                </a:lnTo>
                <a:lnTo>
                  <a:pt x="116313" y="550356"/>
                </a:lnTo>
                <a:lnTo>
                  <a:pt x="115657" y="550094"/>
                </a:lnTo>
                <a:lnTo>
                  <a:pt x="113166" y="550356"/>
                </a:lnTo>
                <a:lnTo>
                  <a:pt x="112379" y="551799"/>
                </a:lnTo>
                <a:lnTo>
                  <a:pt x="111461" y="552192"/>
                </a:lnTo>
                <a:lnTo>
                  <a:pt x="110674" y="552979"/>
                </a:lnTo>
                <a:lnTo>
                  <a:pt x="110019" y="553635"/>
                </a:lnTo>
                <a:lnTo>
                  <a:pt x="109363" y="553635"/>
                </a:lnTo>
                <a:lnTo>
                  <a:pt x="108839" y="552192"/>
                </a:lnTo>
                <a:lnTo>
                  <a:pt x="108183" y="551012"/>
                </a:lnTo>
                <a:lnTo>
                  <a:pt x="106085" y="550094"/>
                </a:lnTo>
                <a:lnTo>
                  <a:pt x="104905" y="548652"/>
                </a:lnTo>
                <a:lnTo>
                  <a:pt x="101758" y="550356"/>
                </a:lnTo>
                <a:lnTo>
                  <a:pt x="99004" y="553241"/>
                </a:lnTo>
                <a:lnTo>
                  <a:pt x="97824" y="553897"/>
                </a:lnTo>
                <a:lnTo>
                  <a:pt x="96906" y="556388"/>
                </a:lnTo>
                <a:lnTo>
                  <a:pt x="96381" y="556388"/>
                </a:lnTo>
                <a:lnTo>
                  <a:pt x="96381" y="556651"/>
                </a:lnTo>
                <a:lnTo>
                  <a:pt x="94677" y="557175"/>
                </a:lnTo>
                <a:lnTo>
                  <a:pt x="92841" y="557175"/>
                </a:lnTo>
                <a:lnTo>
                  <a:pt x="92578" y="557437"/>
                </a:lnTo>
                <a:lnTo>
                  <a:pt x="92185" y="557175"/>
                </a:lnTo>
                <a:lnTo>
                  <a:pt x="91529" y="556651"/>
                </a:lnTo>
                <a:lnTo>
                  <a:pt x="90743" y="557437"/>
                </a:lnTo>
                <a:lnTo>
                  <a:pt x="89300" y="555733"/>
                </a:lnTo>
                <a:lnTo>
                  <a:pt x="88382" y="555733"/>
                </a:lnTo>
                <a:lnTo>
                  <a:pt x="87595" y="555339"/>
                </a:lnTo>
                <a:lnTo>
                  <a:pt x="86546" y="553897"/>
                </a:lnTo>
                <a:lnTo>
                  <a:pt x="85497" y="553241"/>
                </a:lnTo>
                <a:lnTo>
                  <a:pt x="83399" y="555733"/>
                </a:lnTo>
                <a:lnTo>
                  <a:pt x="82219" y="555995"/>
                </a:lnTo>
                <a:lnTo>
                  <a:pt x="81301" y="555733"/>
                </a:lnTo>
                <a:lnTo>
                  <a:pt x="80777" y="555995"/>
                </a:lnTo>
                <a:lnTo>
                  <a:pt x="80777" y="556388"/>
                </a:lnTo>
                <a:lnTo>
                  <a:pt x="81563" y="556651"/>
                </a:lnTo>
                <a:lnTo>
                  <a:pt x="82744" y="556651"/>
                </a:lnTo>
                <a:lnTo>
                  <a:pt x="83006" y="557175"/>
                </a:lnTo>
                <a:lnTo>
                  <a:pt x="83006" y="558093"/>
                </a:lnTo>
                <a:lnTo>
                  <a:pt x="81563" y="558093"/>
                </a:lnTo>
                <a:lnTo>
                  <a:pt x="80777" y="557175"/>
                </a:lnTo>
                <a:lnTo>
                  <a:pt x="79859" y="555995"/>
                </a:lnTo>
                <a:lnTo>
                  <a:pt x="79465" y="553897"/>
                </a:lnTo>
                <a:lnTo>
                  <a:pt x="78416" y="554553"/>
                </a:lnTo>
                <a:lnTo>
                  <a:pt x="76843" y="553897"/>
                </a:lnTo>
                <a:lnTo>
                  <a:pt x="76843" y="552455"/>
                </a:lnTo>
                <a:lnTo>
                  <a:pt x="76187" y="552455"/>
                </a:lnTo>
                <a:lnTo>
                  <a:pt x="75400" y="551537"/>
                </a:lnTo>
                <a:lnTo>
                  <a:pt x="73696" y="550356"/>
                </a:lnTo>
                <a:lnTo>
                  <a:pt x="73302" y="550750"/>
                </a:lnTo>
                <a:lnTo>
                  <a:pt x="71597" y="550750"/>
                </a:lnTo>
                <a:lnTo>
                  <a:pt x="70286" y="548652"/>
                </a:lnTo>
                <a:lnTo>
                  <a:pt x="70286" y="546816"/>
                </a:lnTo>
                <a:lnTo>
                  <a:pt x="63205" y="543931"/>
                </a:lnTo>
                <a:lnTo>
                  <a:pt x="61238" y="545373"/>
                </a:lnTo>
                <a:lnTo>
                  <a:pt x="62025" y="546816"/>
                </a:lnTo>
                <a:lnTo>
                  <a:pt x="60976" y="548652"/>
                </a:lnTo>
                <a:lnTo>
                  <a:pt x="59665" y="548258"/>
                </a:lnTo>
                <a:lnTo>
                  <a:pt x="59665" y="549307"/>
                </a:lnTo>
                <a:lnTo>
                  <a:pt x="59927" y="550356"/>
                </a:lnTo>
                <a:lnTo>
                  <a:pt x="58484" y="551537"/>
                </a:lnTo>
                <a:lnTo>
                  <a:pt x="58484" y="552455"/>
                </a:lnTo>
                <a:lnTo>
                  <a:pt x="57829" y="552979"/>
                </a:lnTo>
                <a:lnTo>
                  <a:pt x="57566" y="554553"/>
                </a:lnTo>
                <a:lnTo>
                  <a:pt x="54157" y="554553"/>
                </a:lnTo>
                <a:lnTo>
                  <a:pt x="53895" y="556651"/>
                </a:lnTo>
                <a:lnTo>
                  <a:pt x="54157" y="557831"/>
                </a:lnTo>
                <a:lnTo>
                  <a:pt x="53239" y="560716"/>
                </a:lnTo>
                <a:lnTo>
                  <a:pt x="51797" y="560978"/>
                </a:lnTo>
                <a:lnTo>
                  <a:pt x="51797" y="560716"/>
                </a:lnTo>
                <a:lnTo>
                  <a:pt x="50485" y="559929"/>
                </a:lnTo>
                <a:lnTo>
                  <a:pt x="41568" y="559536"/>
                </a:lnTo>
                <a:lnTo>
                  <a:pt x="40782" y="558093"/>
                </a:lnTo>
                <a:lnTo>
                  <a:pt x="41044" y="557831"/>
                </a:lnTo>
                <a:lnTo>
                  <a:pt x="41568" y="557437"/>
                </a:lnTo>
                <a:lnTo>
                  <a:pt x="41568" y="556651"/>
                </a:lnTo>
                <a:lnTo>
                  <a:pt x="42224" y="556388"/>
                </a:lnTo>
                <a:lnTo>
                  <a:pt x="41044" y="553897"/>
                </a:lnTo>
                <a:lnTo>
                  <a:pt x="41044" y="553635"/>
                </a:lnTo>
                <a:lnTo>
                  <a:pt x="40388" y="552455"/>
                </a:lnTo>
                <a:lnTo>
                  <a:pt x="39733" y="550750"/>
                </a:lnTo>
                <a:lnTo>
                  <a:pt x="38946" y="550356"/>
                </a:lnTo>
                <a:lnTo>
                  <a:pt x="37241" y="547996"/>
                </a:lnTo>
                <a:lnTo>
                  <a:pt x="35143" y="546816"/>
                </a:lnTo>
                <a:lnTo>
                  <a:pt x="33701" y="545898"/>
                </a:lnTo>
                <a:lnTo>
                  <a:pt x="33701" y="543931"/>
                </a:lnTo>
                <a:lnTo>
                  <a:pt x="35405" y="543013"/>
                </a:lnTo>
                <a:lnTo>
                  <a:pt x="37241" y="543275"/>
                </a:lnTo>
                <a:lnTo>
                  <a:pt x="36848" y="542226"/>
                </a:lnTo>
                <a:lnTo>
                  <a:pt x="33045" y="542226"/>
                </a:lnTo>
                <a:lnTo>
                  <a:pt x="31209" y="541833"/>
                </a:lnTo>
                <a:lnTo>
                  <a:pt x="30160" y="542226"/>
                </a:lnTo>
                <a:lnTo>
                  <a:pt x="26620" y="541571"/>
                </a:lnTo>
                <a:lnTo>
                  <a:pt x="26620" y="538030"/>
                </a:lnTo>
                <a:lnTo>
                  <a:pt x="25177" y="535539"/>
                </a:lnTo>
                <a:lnTo>
                  <a:pt x="24784" y="533834"/>
                </a:lnTo>
                <a:lnTo>
                  <a:pt x="23472" y="532392"/>
                </a:lnTo>
                <a:lnTo>
                  <a:pt x="25570" y="527015"/>
                </a:lnTo>
                <a:lnTo>
                  <a:pt x="25177" y="526097"/>
                </a:lnTo>
                <a:lnTo>
                  <a:pt x="25570" y="525310"/>
                </a:lnTo>
                <a:lnTo>
                  <a:pt x="26226" y="524917"/>
                </a:lnTo>
                <a:lnTo>
                  <a:pt x="26882" y="523868"/>
                </a:lnTo>
                <a:lnTo>
                  <a:pt x="27406" y="524917"/>
                </a:lnTo>
                <a:lnTo>
                  <a:pt x="28324" y="524917"/>
                </a:lnTo>
                <a:lnTo>
                  <a:pt x="29111" y="524917"/>
                </a:lnTo>
                <a:lnTo>
                  <a:pt x="29767" y="524917"/>
                </a:lnTo>
                <a:lnTo>
                  <a:pt x="30554" y="526097"/>
                </a:lnTo>
                <a:lnTo>
                  <a:pt x="34487" y="525310"/>
                </a:lnTo>
                <a:lnTo>
                  <a:pt x="35930" y="525310"/>
                </a:lnTo>
                <a:lnTo>
                  <a:pt x="36848" y="525310"/>
                </a:lnTo>
                <a:lnTo>
                  <a:pt x="40388" y="526359"/>
                </a:lnTo>
                <a:lnTo>
                  <a:pt x="43011" y="524130"/>
                </a:lnTo>
                <a:lnTo>
                  <a:pt x="43273" y="523212"/>
                </a:lnTo>
                <a:lnTo>
                  <a:pt x="43667" y="521376"/>
                </a:lnTo>
                <a:lnTo>
                  <a:pt x="43929" y="520721"/>
                </a:lnTo>
                <a:lnTo>
                  <a:pt x="44716" y="519934"/>
                </a:lnTo>
                <a:lnTo>
                  <a:pt x="46027" y="519934"/>
                </a:lnTo>
                <a:lnTo>
                  <a:pt x="46420" y="519541"/>
                </a:lnTo>
                <a:lnTo>
                  <a:pt x="48650" y="519278"/>
                </a:lnTo>
                <a:lnTo>
                  <a:pt x="50748" y="517311"/>
                </a:lnTo>
                <a:lnTo>
                  <a:pt x="52190" y="514295"/>
                </a:lnTo>
                <a:lnTo>
                  <a:pt x="50748" y="512853"/>
                </a:lnTo>
                <a:lnTo>
                  <a:pt x="51403" y="512197"/>
                </a:lnTo>
                <a:lnTo>
                  <a:pt x="54682" y="512197"/>
                </a:lnTo>
                <a:lnTo>
                  <a:pt x="54944" y="511411"/>
                </a:lnTo>
                <a:lnTo>
                  <a:pt x="57566" y="512197"/>
                </a:lnTo>
                <a:lnTo>
                  <a:pt x="57566" y="511673"/>
                </a:lnTo>
                <a:lnTo>
                  <a:pt x="58878" y="512197"/>
                </a:lnTo>
                <a:lnTo>
                  <a:pt x="58878" y="511673"/>
                </a:lnTo>
                <a:lnTo>
                  <a:pt x="62418" y="510755"/>
                </a:lnTo>
                <a:lnTo>
                  <a:pt x="63205" y="509968"/>
                </a:lnTo>
                <a:lnTo>
                  <a:pt x="62681" y="506821"/>
                </a:lnTo>
                <a:lnTo>
                  <a:pt x="62681" y="506034"/>
                </a:lnTo>
                <a:lnTo>
                  <a:pt x="63861" y="505116"/>
                </a:lnTo>
                <a:lnTo>
                  <a:pt x="63467" y="503936"/>
                </a:lnTo>
                <a:lnTo>
                  <a:pt x="63861" y="503936"/>
                </a:lnTo>
                <a:lnTo>
                  <a:pt x="63467" y="503281"/>
                </a:lnTo>
                <a:lnTo>
                  <a:pt x="63467" y="502887"/>
                </a:lnTo>
                <a:lnTo>
                  <a:pt x="63467" y="501576"/>
                </a:lnTo>
                <a:lnTo>
                  <a:pt x="62681" y="501838"/>
                </a:lnTo>
                <a:lnTo>
                  <a:pt x="62418" y="501576"/>
                </a:lnTo>
                <a:lnTo>
                  <a:pt x="62681" y="500789"/>
                </a:lnTo>
                <a:lnTo>
                  <a:pt x="61763" y="498691"/>
                </a:lnTo>
                <a:lnTo>
                  <a:pt x="62418" y="497511"/>
                </a:lnTo>
                <a:lnTo>
                  <a:pt x="62418" y="496593"/>
                </a:lnTo>
                <a:lnTo>
                  <a:pt x="60976" y="496199"/>
                </a:lnTo>
                <a:lnTo>
                  <a:pt x="60583" y="495413"/>
                </a:lnTo>
                <a:lnTo>
                  <a:pt x="61238" y="495150"/>
                </a:lnTo>
                <a:lnTo>
                  <a:pt x="60976" y="493314"/>
                </a:lnTo>
                <a:lnTo>
                  <a:pt x="58878" y="493839"/>
                </a:lnTo>
                <a:lnTo>
                  <a:pt x="57829" y="493314"/>
                </a:lnTo>
                <a:lnTo>
                  <a:pt x="58222" y="487676"/>
                </a:lnTo>
                <a:lnTo>
                  <a:pt x="59140" y="485971"/>
                </a:lnTo>
                <a:lnTo>
                  <a:pt x="59665" y="483873"/>
                </a:lnTo>
                <a:lnTo>
                  <a:pt x="59140" y="483873"/>
                </a:lnTo>
                <a:lnTo>
                  <a:pt x="59665" y="482037"/>
                </a:lnTo>
                <a:lnTo>
                  <a:pt x="59665" y="481775"/>
                </a:lnTo>
                <a:lnTo>
                  <a:pt x="60320" y="481775"/>
                </a:lnTo>
                <a:lnTo>
                  <a:pt x="59665" y="481382"/>
                </a:lnTo>
                <a:lnTo>
                  <a:pt x="59665" y="480988"/>
                </a:lnTo>
                <a:lnTo>
                  <a:pt x="58878" y="480988"/>
                </a:lnTo>
                <a:lnTo>
                  <a:pt x="59140" y="480333"/>
                </a:lnTo>
                <a:lnTo>
                  <a:pt x="58484" y="479939"/>
                </a:lnTo>
                <a:lnTo>
                  <a:pt x="58222" y="479152"/>
                </a:lnTo>
                <a:lnTo>
                  <a:pt x="58878" y="478497"/>
                </a:lnTo>
                <a:lnTo>
                  <a:pt x="58484" y="478234"/>
                </a:lnTo>
                <a:lnTo>
                  <a:pt x="58484" y="477448"/>
                </a:lnTo>
                <a:lnTo>
                  <a:pt x="58484" y="477054"/>
                </a:lnTo>
                <a:lnTo>
                  <a:pt x="57829" y="476005"/>
                </a:lnTo>
                <a:lnTo>
                  <a:pt x="58222" y="475350"/>
                </a:lnTo>
                <a:lnTo>
                  <a:pt x="57566" y="476005"/>
                </a:lnTo>
                <a:lnTo>
                  <a:pt x="56386" y="476005"/>
                </a:lnTo>
                <a:lnTo>
                  <a:pt x="55599" y="475612"/>
                </a:lnTo>
                <a:lnTo>
                  <a:pt x="55599" y="474694"/>
                </a:lnTo>
                <a:lnTo>
                  <a:pt x="56124" y="473907"/>
                </a:lnTo>
                <a:lnTo>
                  <a:pt x="56386" y="472596"/>
                </a:lnTo>
                <a:lnTo>
                  <a:pt x="55599" y="472071"/>
                </a:lnTo>
                <a:lnTo>
                  <a:pt x="56124" y="471809"/>
                </a:lnTo>
                <a:lnTo>
                  <a:pt x="54944" y="471153"/>
                </a:lnTo>
                <a:lnTo>
                  <a:pt x="56780" y="469711"/>
                </a:lnTo>
                <a:lnTo>
                  <a:pt x="57042" y="468531"/>
                </a:lnTo>
                <a:lnTo>
                  <a:pt x="56386" y="467482"/>
                </a:lnTo>
                <a:lnTo>
                  <a:pt x="56124" y="464990"/>
                </a:lnTo>
                <a:lnTo>
                  <a:pt x="54944" y="464597"/>
                </a:lnTo>
                <a:lnTo>
                  <a:pt x="54157" y="464990"/>
                </a:lnTo>
                <a:lnTo>
                  <a:pt x="52584" y="464990"/>
                </a:lnTo>
                <a:lnTo>
                  <a:pt x="51797" y="463941"/>
                </a:lnTo>
                <a:lnTo>
                  <a:pt x="50748" y="463548"/>
                </a:lnTo>
                <a:lnTo>
                  <a:pt x="50485" y="462892"/>
                </a:lnTo>
                <a:lnTo>
                  <a:pt x="51403" y="460401"/>
                </a:lnTo>
                <a:lnTo>
                  <a:pt x="52584" y="459352"/>
                </a:lnTo>
                <a:lnTo>
                  <a:pt x="54944" y="457909"/>
                </a:lnTo>
                <a:lnTo>
                  <a:pt x="55599" y="456598"/>
                </a:lnTo>
                <a:lnTo>
                  <a:pt x="56124" y="455418"/>
                </a:lnTo>
                <a:lnTo>
                  <a:pt x="54944" y="453713"/>
                </a:lnTo>
                <a:lnTo>
                  <a:pt x="54157" y="453057"/>
                </a:lnTo>
                <a:lnTo>
                  <a:pt x="53895" y="451877"/>
                </a:lnTo>
                <a:lnTo>
                  <a:pt x="53895" y="451222"/>
                </a:lnTo>
                <a:lnTo>
                  <a:pt x="53239" y="451222"/>
                </a:lnTo>
                <a:lnTo>
                  <a:pt x="53239" y="450172"/>
                </a:lnTo>
                <a:lnTo>
                  <a:pt x="52584" y="449779"/>
                </a:lnTo>
                <a:lnTo>
                  <a:pt x="52190" y="447681"/>
                </a:lnTo>
                <a:lnTo>
                  <a:pt x="52190" y="445976"/>
                </a:lnTo>
                <a:lnTo>
                  <a:pt x="52190" y="444140"/>
                </a:lnTo>
                <a:lnTo>
                  <a:pt x="51797" y="443091"/>
                </a:lnTo>
                <a:lnTo>
                  <a:pt x="51797" y="442042"/>
                </a:lnTo>
                <a:lnTo>
                  <a:pt x="50748" y="440338"/>
                </a:lnTo>
                <a:lnTo>
                  <a:pt x="51141" y="439551"/>
                </a:lnTo>
                <a:lnTo>
                  <a:pt x="49699" y="436273"/>
                </a:lnTo>
                <a:lnTo>
                  <a:pt x="49043" y="435355"/>
                </a:lnTo>
                <a:lnTo>
                  <a:pt x="46420" y="434174"/>
                </a:lnTo>
                <a:lnTo>
                  <a:pt x="45371" y="434174"/>
                </a:lnTo>
                <a:lnTo>
                  <a:pt x="45765" y="431290"/>
                </a:lnTo>
                <a:lnTo>
                  <a:pt x="45371" y="431290"/>
                </a:lnTo>
                <a:lnTo>
                  <a:pt x="43667" y="432470"/>
                </a:lnTo>
                <a:lnTo>
                  <a:pt x="43667" y="431814"/>
                </a:lnTo>
                <a:lnTo>
                  <a:pt x="43273" y="430372"/>
                </a:lnTo>
                <a:lnTo>
                  <a:pt x="41831" y="428536"/>
                </a:lnTo>
                <a:lnTo>
                  <a:pt x="42224" y="427618"/>
                </a:lnTo>
                <a:lnTo>
                  <a:pt x="43929" y="426438"/>
                </a:lnTo>
                <a:lnTo>
                  <a:pt x="43929" y="425389"/>
                </a:lnTo>
                <a:lnTo>
                  <a:pt x="45765" y="425389"/>
                </a:lnTo>
                <a:lnTo>
                  <a:pt x="46683" y="424995"/>
                </a:lnTo>
                <a:lnTo>
                  <a:pt x="47469" y="423946"/>
                </a:lnTo>
                <a:lnTo>
                  <a:pt x="50092" y="423946"/>
                </a:lnTo>
                <a:lnTo>
                  <a:pt x="50092" y="422897"/>
                </a:lnTo>
                <a:lnTo>
                  <a:pt x="53239" y="422241"/>
                </a:lnTo>
                <a:lnTo>
                  <a:pt x="53501" y="420799"/>
                </a:lnTo>
                <a:lnTo>
                  <a:pt x="54682" y="420537"/>
                </a:lnTo>
                <a:lnTo>
                  <a:pt x="54944" y="419750"/>
                </a:lnTo>
                <a:lnTo>
                  <a:pt x="54157" y="417259"/>
                </a:lnTo>
                <a:lnTo>
                  <a:pt x="54157" y="416210"/>
                </a:lnTo>
                <a:lnTo>
                  <a:pt x="54944" y="415161"/>
                </a:lnTo>
                <a:lnTo>
                  <a:pt x="56386" y="415161"/>
                </a:lnTo>
                <a:lnTo>
                  <a:pt x="58222" y="412931"/>
                </a:lnTo>
                <a:lnTo>
                  <a:pt x="58484" y="410440"/>
                </a:lnTo>
                <a:lnTo>
                  <a:pt x="57829" y="409391"/>
                </a:lnTo>
                <a:lnTo>
                  <a:pt x="55599" y="410440"/>
                </a:lnTo>
                <a:lnTo>
                  <a:pt x="51797" y="405457"/>
                </a:lnTo>
                <a:lnTo>
                  <a:pt x="50748" y="405457"/>
                </a:lnTo>
                <a:lnTo>
                  <a:pt x="49699" y="404801"/>
                </a:lnTo>
                <a:lnTo>
                  <a:pt x="50092" y="404014"/>
                </a:lnTo>
                <a:lnTo>
                  <a:pt x="47863" y="404408"/>
                </a:lnTo>
                <a:lnTo>
                  <a:pt x="46420" y="404014"/>
                </a:lnTo>
                <a:lnTo>
                  <a:pt x="46420" y="403096"/>
                </a:lnTo>
                <a:lnTo>
                  <a:pt x="44716" y="404014"/>
                </a:lnTo>
                <a:lnTo>
                  <a:pt x="44322" y="403752"/>
                </a:lnTo>
                <a:lnTo>
                  <a:pt x="43273" y="404014"/>
                </a:lnTo>
                <a:lnTo>
                  <a:pt x="41568" y="403359"/>
                </a:lnTo>
                <a:lnTo>
                  <a:pt x="40388" y="403752"/>
                </a:lnTo>
                <a:lnTo>
                  <a:pt x="38946" y="404408"/>
                </a:lnTo>
                <a:lnTo>
                  <a:pt x="37241" y="404408"/>
                </a:lnTo>
                <a:lnTo>
                  <a:pt x="36586" y="404408"/>
                </a:lnTo>
                <a:lnTo>
                  <a:pt x="35143" y="403359"/>
                </a:lnTo>
                <a:lnTo>
                  <a:pt x="35930" y="401916"/>
                </a:lnTo>
                <a:lnTo>
                  <a:pt x="35143" y="401916"/>
                </a:lnTo>
                <a:lnTo>
                  <a:pt x="33963" y="403096"/>
                </a:lnTo>
                <a:lnTo>
                  <a:pt x="32258" y="400212"/>
                </a:lnTo>
                <a:lnTo>
                  <a:pt x="29504" y="400998"/>
                </a:lnTo>
                <a:lnTo>
                  <a:pt x="28324" y="400212"/>
                </a:lnTo>
                <a:lnTo>
                  <a:pt x="26620" y="400212"/>
                </a:lnTo>
                <a:lnTo>
                  <a:pt x="24522" y="401261"/>
                </a:lnTo>
                <a:lnTo>
                  <a:pt x="22423" y="401261"/>
                </a:lnTo>
                <a:lnTo>
                  <a:pt x="18752" y="400998"/>
                </a:lnTo>
                <a:lnTo>
                  <a:pt x="18752" y="400212"/>
                </a:lnTo>
                <a:lnTo>
                  <a:pt x="18096" y="400212"/>
                </a:lnTo>
                <a:lnTo>
                  <a:pt x="17047" y="400998"/>
                </a:lnTo>
                <a:lnTo>
                  <a:pt x="16391" y="400998"/>
                </a:lnTo>
                <a:lnTo>
                  <a:pt x="15605" y="400998"/>
                </a:lnTo>
                <a:lnTo>
                  <a:pt x="14949" y="400212"/>
                </a:lnTo>
                <a:lnTo>
                  <a:pt x="13769" y="399818"/>
                </a:lnTo>
                <a:lnTo>
                  <a:pt x="13506" y="399031"/>
                </a:lnTo>
                <a:lnTo>
                  <a:pt x="12326" y="398769"/>
                </a:lnTo>
                <a:lnTo>
                  <a:pt x="9573" y="396278"/>
                </a:lnTo>
                <a:lnTo>
                  <a:pt x="7868" y="397458"/>
                </a:lnTo>
                <a:lnTo>
                  <a:pt x="5639" y="394573"/>
                </a:lnTo>
                <a:lnTo>
                  <a:pt x="1705" y="392475"/>
                </a:lnTo>
                <a:lnTo>
                  <a:pt x="1442" y="391688"/>
                </a:lnTo>
                <a:lnTo>
                  <a:pt x="0" y="390639"/>
                </a:lnTo>
                <a:lnTo>
                  <a:pt x="0" y="388934"/>
                </a:lnTo>
                <a:lnTo>
                  <a:pt x="2492" y="386049"/>
                </a:lnTo>
                <a:lnTo>
                  <a:pt x="5245" y="382902"/>
                </a:lnTo>
                <a:lnTo>
                  <a:pt x="6425" y="382509"/>
                </a:lnTo>
                <a:lnTo>
                  <a:pt x="7343" y="381853"/>
                </a:lnTo>
                <a:lnTo>
                  <a:pt x="8130" y="381853"/>
                </a:lnTo>
                <a:lnTo>
                  <a:pt x="8786" y="380411"/>
                </a:lnTo>
                <a:lnTo>
                  <a:pt x="8524" y="378968"/>
                </a:lnTo>
                <a:lnTo>
                  <a:pt x="9573" y="377132"/>
                </a:lnTo>
                <a:lnTo>
                  <a:pt x="10228" y="375821"/>
                </a:lnTo>
                <a:lnTo>
                  <a:pt x="13113" y="374116"/>
                </a:lnTo>
                <a:lnTo>
                  <a:pt x="13769" y="372936"/>
                </a:lnTo>
                <a:lnTo>
                  <a:pt x="14949" y="372150"/>
                </a:lnTo>
                <a:lnTo>
                  <a:pt x="14949" y="371232"/>
                </a:lnTo>
                <a:lnTo>
                  <a:pt x="14424" y="370576"/>
                </a:lnTo>
                <a:lnTo>
                  <a:pt x="14162" y="370182"/>
                </a:lnTo>
                <a:lnTo>
                  <a:pt x="14949" y="369789"/>
                </a:lnTo>
                <a:lnTo>
                  <a:pt x="14949" y="369396"/>
                </a:lnTo>
                <a:lnTo>
                  <a:pt x="15867" y="369396"/>
                </a:lnTo>
                <a:lnTo>
                  <a:pt x="17703" y="369133"/>
                </a:lnTo>
                <a:lnTo>
                  <a:pt x="18490" y="369396"/>
                </a:lnTo>
                <a:lnTo>
                  <a:pt x="20588" y="367298"/>
                </a:lnTo>
                <a:lnTo>
                  <a:pt x="20981" y="364806"/>
                </a:lnTo>
                <a:lnTo>
                  <a:pt x="22686" y="364413"/>
                </a:lnTo>
                <a:lnTo>
                  <a:pt x="23472" y="363757"/>
                </a:lnTo>
                <a:lnTo>
                  <a:pt x="22423" y="363102"/>
                </a:lnTo>
                <a:lnTo>
                  <a:pt x="22686" y="362315"/>
                </a:lnTo>
                <a:lnTo>
                  <a:pt x="22030" y="360872"/>
                </a:lnTo>
                <a:lnTo>
                  <a:pt x="21768" y="360479"/>
                </a:lnTo>
                <a:lnTo>
                  <a:pt x="22030" y="360217"/>
                </a:lnTo>
                <a:lnTo>
                  <a:pt x="21243" y="359430"/>
                </a:lnTo>
                <a:lnTo>
                  <a:pt x="20981" y="358381"/>
                </a:lnTo>
                <a:lnTo>
                  <a:pt x="19801" y="357725"/>
                </a:lnTo>
                <a:lnTo>
                  <a:pt x="19538" y="358118"/>
                </a:lnTo>
                <a:lnTo>
                  <a:pt x="18490" y="356283"/>
                </a:lnTo>
                <a:lnTo>
                  <a:pt x="19145" y="355496"/>
                </a:lnTo>
                <a:lnTo>
                  <a:pt x="18490" y="355234"/>
                </a:lnTo>
                <a:lnTo>
                  <a:pt x="18096" y="354053"/>
                </a:lnTo>
                <a:lnTo>
                  <a:pt x="18752" y="352742"/>
                </a:lnTo>
                <a:lnTo>
                  <a:pt x="17309" y="351693"/>
                </a:lnTo>
                <a:lnTo>
                  <a:pt x="17309" y="350644"/>
                </a:lnTo>
                <a:lnTo>
                  <a:pt x="16654" y="349857"/>
                </a:lnTo>
                <a:lnTo>
                  <a:pt x="15867" y="350251"/>
                </a:lnTo>
                <a:lnTo>
                  <a:pt x="15867" y="351300"/>
                </a:lnTo>
                <a:lnTo>
                  <a:pt x="14949" y="351693"/>
                </a:lnTo>
                <a:lnTo>
                  <a:pt x="14949" y="352742"/>
                </a:lnTo>
                <a:lnTo>
                  <a:pt x="12326" y="354053"/>
                </a:lnTo>
                <a:lnTo>
                  <a:pt x="11408" y="351955"/>
                </a:lnTo>
                <a:lnTo>
                  <a:pt x="13769" y="346972"/>
                </a:lnTo>
                <a:lnTo>
                  <a:pt x="14949" y="346054"/>
                </a:lnTo>
                <a:lnTo>
                  <a:pt x="15211" y="345661"/>
                </a:lnTo>
                <a:lnTo>
                  <a:pt x="17309" y="346317"/>
                </a:lnTo>
                <a:lnTo>
                  <a:pt x="17309" y="344874"/>
                </a:lnTo>
                <a:lnTo>
                  <a:pt x="16654" y="344612"/>
                </a:lnTo>
                <a:lnTo>
                  <a:pt x="17047" y="344219"/>
                </a:lnTo>
                <a:lnTo>
                  <a:pt x="17703" y="344219"/>
                </a:lnTo>
                <a:lnTo>
                  <a:pt x="17703" y="343301"/>
                </a:lnTo>
                <a:lnTo>
                  <a:pt x="18490" y="342514"/>
                </a:lnTo>
                <a:lnTo>
                  <a:pt x="18096" y="342514"/>
                </a:lnTo>
                <a:lnTo>
                  <a:pt x="18490" y="341858"/>
                </a:lnTo>
                <a:lnTo>
                  <a:pt x="19538" y="339236"/>
                </a:lnTo>
                <a:lnTo>
                  <a:pt x="18752" y="338580"/>
                </a:lnTo>
                <a:lnTo>
                  <a:pt x="18096" y="337531"/>
                </a:lnTo>
                <a:lnTo>
                  <a:pt x="17703" y="336875"/>
                </a:lnTo>
                <a:lnTo>
                  <a:pt x="16654" y="335695"/>
                </a:lnTo>
                <a:lnTo>
                  <a:pt x="15605" y="335040"/>
                </a:lnTo>
                <a:lnTo>
                  <a:pt x="12064" y="333990"/>
                </a:lnTo>
                <a:lnTo>
                  <a:pt x="12064" y="332941"/>
                </a:lnTo>
                <a:lnTo>
                  <a:pt x="11408" y="333335"/>
                </a:lnTo>
                <a:lnTo>
                  <a:pt x="11015" y="332548"/>
                </a:lnTo>
                <a:lnTo>
                  <a:pt x="11015" y="331499"/>
                </a:lnTo>
                <a:lnTo>
                  <a:pt x="10622" y="330843"/>
                </a:lnTo>
                <a:lnTo>
                  <a:pt x="10622" y="329794"/>
                </a:lnTo>
                <a:lnTo>
                  <a:pt x="12064" y="327958"/>
                </a:lnTo>
                <a:lnTo>
                  <a:pt x="12064" y="327172"/>
                </a:lnTo>
                <a:lnTo>
                  <a:pt x="13113" y="325860"/>
                </a:lnTo>
                <a:lnTo>
                  <a:pt x="14424" y="325860"/>
                </a:lnTo>
                <a:lnTo>
                  <a:pt x="15211" y="325073"/>
                </a:lnTo>
                <a:lnTo>
                  <a:pt x="15867" y="324418"/>
                </a:lnTo>
                <a:lnTo>
                  <a:pt x="15867" y="323762"/>
                </a:lnTo>
                <a:lnTo>
                  <a:pt x="16391" y="323369"/>
                </a:lnTo>
                <a:lnTo>
                  <a:pt x="17309" y="323369"/>
                </a:lnTo>
                <a:lnTo>
                  <a:pt x="18096" y="323762"/>
                </a:lnTo>
                <a:lnTo>
                  <a:pt x="19801" y="319828"/>
                </a:lnTo>
                <a:lnTo>
                  <a:pt x="20588" y="319435"/>
                </a:lnTo>
                <a:lnTo>
                  <a:pt x="24784" y="320615"/>
                </a:lnTo>
                <a:lnTo>
                  <a:pt x="25570" y="320091"/>
                </a:lnTo>
                <a:lnTo>
                  <a:pt x="26882" y="317074"/>
                </a:lnTo>
                <a:lnTo>
                  <a:pt x="27669" y="316681"/>
                </a:lnTo>
                <a:lnTo>
                  <a:pt x="28324" y="315894"/>
                </a:lnTo>
                <a:lnTo>
                  <a:pt x="31209" y="316419"/>
                </a:lnTo>
                <a:lnTo>
                  <a:pt x="33307" y="317074"/>
                </a:lnTo>
                <a:lnTo>
                  <a:pt x="38290" y="316681"/>
                </a:lnTo>
                <a:lnTo>
                  <a:pt x="40126" y="317074"/>
                </a:lnTo>
                <a:lnTo>
                  <a:pt x="43667" y="317074"/>
                </a:lnTo>
                <a:lnTo>
                  <a:pt x="46420" y="317074"/>
                </a:lnTo>
                <a:lnTo>
                  <a:pt x="48650" y="317730"/>
                </a:lnTo>
                <a:lnTo>
                  <a:pt x="53501" y="318386"/>
                </a:lnTo>
                <a:lnTo>
                  <a:pt x="56124" y="319173"/>
                </a:lnTo>
                <a:lnTo>
                  <a:pt x="58484" y="320091"/>
                </a:lnTo>
                <a:lnTo>
                  <a:pt x="59927" y="320615"/>
                </a:lnTo>
                <a:lnTo>
                  <a:pt x="63861" y="321271"/>
                </a:lnTo>
                <a:lnTo>
                  <a:pt x="67008" y="321271"/>
                </a:lnTo>
                <a:lnTo>
                  <a:pt x="67664" y="320615"/>
                </a:lnTo>
                <a:lnTo>
                  <a:pt x="69106" y="320091"/>
                </a:lnTo>
                <a:lnTo>
                  <a:pt x="69106" y="319435"/>
                </a:lnTo>
                <a:lnTo>
                  <a:pt x="71204" y="317992"/>
                </a:lnTo>
                <a:lnTo>
                  <a:pt x="71991" y="318386"/>
                </a:lnTo>
                <a:lnTo>
                  <a:pt x="72384" y="317730"/>
                </a:lnTo>
                <a:lnTo>
                  <a:pt x="74089" y="315894"/>
                </a:lnTo>
                <a:lnTo>
                  <a:pt x="76187" y="314190"/>
                </a:lnTo>
                <a:lnTo>
                  <a:pt x="77367" y="314190"/>
                </a:lnTo>
                <a:lnTo>
                  <a:pt x="78023" y="313534"/>
                </a:lnTo>
                <a:lnTo>
                  <a:pt x="78679" y="313009"/>
                </a:lnTo>
                <a:lnTo>
                  <a:pt x="79859" y="313534"/>
                </a:lnTo>
                <a:lnTo>
                  <a:pt x="81301" y="313534"/>
                </a:lnTo>
                <a:lnTo>
                  <a:pt x="82219" y="313796"/>
                </a:lnTo>
                <a:lnTo>
                  <a:pt x="83399" y="313534"/>
                </a:lnTo>
                <a:lnTo>
                  <a:pt x="83661" y="313796"/>
                </a:lnTo>
                <a:lnTo>
                  <a:pt x="84842" y="314190"/>
                </a:lnTo>
                <a:lnTo>
                  <a:pt x="85104" y="313796"/>
                </a:lnTo>
                <a:lnTo>
                  <a:pt x="85760" y="313796"/>
                </a:lnTo>
                <a:lnTo>
                  <a:pt x="86546" y="313796"/>
                </a:lnTo>
                <a:lnTo>
                  <a:pt x="86940" y="313009"/>
                </a:lnTo>
                <a:lnTo>
                  <a:pt x="88645" y="313009"/>
                </a:lnTo>
                <a:lnTo>
                  <a:pt x="89038" y="312747"/>
                </a:lnTo>
                <a:lnTo>
                  <a:pt x="89038" y="312354"/>
                </a:lnTo>
                <a:lnTo>
                  <a:pt x="89038" y="312092"/>
                </a:lnTo>
                <a:lnTo>
                  <a:pt x="88645" y="311698"/>
                </a:lnTo>
                <a:lnTo>
                  <a:pt x="89038" y="310649"/>
                </a:lnTo>
                <a:lnTo>
                  <a:pt x="89825" y="310256"/>
                </a:lnTo>
                <a:lnTo>
                  <a:pt x="89825" y="309600"/>
                </a:lnTo>
                <a:lnTo>
                  <a:pt x="89300" y="309338"/>
                </a:lnTo>
                <a:lnTo>
                  <a:pt x="89825" y="308813"/>
                </a:lnTo>
                <a:lnTo>
                  <a:pt x="89825" y="308813"/>
                </a:lnTo>
                <a:lnTo>
                  <a:pt x="89300" y="309338"/>
                </a:lnTo>
                <a:lnTo>
                  <a:pt x="89825" y="309600"/>
                </a:lnTo>
                <a:lnTo>
                  <a:pt x="89825" y="310256"/>
                </a:lnTo>
                <a:lnTo>
                  <a:pt x="89038" y="310649"/>
                </a:lnTo>
                <a:lnTo>
                  <a:pt x="88645" y="309600"/>
                </a:lnTo>
                <a:lnTo>
                  <a:pt x="86940" y="309600"/>
                </a:lnTo>
                <a:lnTo>
                  <a:pt x="86546" y="308551"/>
                </a:lnTo>
                <a:lnTo>
                  <a:pt x="85760" y="308551"/>
                </a:lnTo>
                <a:lnTo>
                  <a:pt x="84842" y="309338"/>
                </a:lnTo>
                <a:lnTo>
                  <a:pt x="83662" y="309338"/>
                </a:lnTo>
                <a:lnTo>
                  <a:pt x="82744" y="309338"/>
                </a:lnTo>
                <a:lnTo>
                  <a:pt x="82744" y="308813"/>
                </a:lnTo>
                <a:lnTo>
                  <a:pt x="82744" y="308158"/>
                </a:lnTo>
                <a:lnTo>
                  <a:pt x="83006" y="307371"/>
                </a:lnTo>
                <a:lnTo>
                  <a:pt x="82744" y="306322"/>
                </a:lnTo>
                <a:lnTo>
                  <a:pt x="82219" y="305273"/>
                </a:lnTo>
                <a:lnTo>
                  <a:pt x="81957" y="304879"/>
                </a:lnTo>
                <a:lnTo>
                  <a:pt x="80514" y="305273"/>
                </a:lnTo>
                <a:lnTo>
                  <a:pt x="80514" y="304617"/>
                </a:lnTo>
                <a:lnTo>
                  <a:pt x="80777" y="303437"/>
                </a:lnTo>
                <a:lnTo>
                  <a:pt x="79072" y="301732"/>
                </a:lnTo>
                <a:lnTo>
                  <a:pt x="79465" y="299634"/>
                </a:lnTo>
                <a:lnTo>
                  <a:pt x="79859" y="299241"/>
                </a:lnTo>
                <a:lnTo>
                  <a:pt x="80121" y="297798"/>
                </a:lnTo>
                <a:lnTo>
                  <a:pt x="81957" y="295700"/>
                </a:lnTo>
                <a:lnTo>
                  <a:pt x="82219" y="295700"/>
                </a:lnTo>
                <a:lnTo>
                  <a:pt x="83006" y="294258"/>
                </a:lnTo>
                <a:lnTo>
                  <a:pt x="85104" y="292553"/>
                </a:lnTo>
                <a:lnTo>
                  <a:pt x="84842" y="291897"/>
                </a:lnTo>
                <a:lnTo>
                  <a:pt x="86153" y="290455"/>
                </a:lnTo>
                <a:lnTo>
                  <a:pt x="86940" y="289012"/>
                </a:lnTo>
                <a:lnTo>
                  <a:pt x="88645" y="289012"/>
                </a:lnTo>
                <a:lnTo>
                  <a:pt x="94939" y="284161"/>
                </a:lnTo>
                <a:lnTo>
                  <a:pt x="95463" y="281931"/>
                </a:lnTo>
                <a:lnTo>
                  <a:pt x="99266" y="279178"/>
                </a:lnTo>
                <a:lnTo>
                  <a:pt x="99266" y="278391"/>
                </a:lnTo>
                <a:lnTo>
                  <a:pt x="99266" y="277342"/>
                </a:lnTo>
                <a:lnTo>
                  <a:pt x="100709" y="275899"/>
                </a:lnTo>
                <a:lnTo>
                  <a:pt x="102807" y="274457"/>
                </a:lnTo>
                <a:lnTo>
                  <a:pt x="101102" y="273408"/>
                </a:lnTo>
                <a:lnTo>
                  <a:pt x="99922" y="271703"/>
                </a:lnTo>
                <a:lnTo>
                  <a:pt x="100315" y="270261"/>
                </a:lnTo>
                <a:lnTo>
                  <a:pt x="100315" y="267376"/>
                </a:lnTo>
                <a:lnTo>
                  <a:pt x="99660" y="266720"/>
                </a:lnTo>
                <a:lnTo>
                  <a:pt x="99660" y="264622"/>
                </a:lnTo>
                <a:lnTo>
                  <a:pt x="99922" y="262393"/>
                </a:lnTo>
                <a:lnTo>
                  <a:pt x="103200" y="260033"/>
                </a:lnTo>
                <a:lnTo>
                  <a:pt x="105692" y="259246"/>
                </a:lnTo>
                <a:lnTo>
                  <a:pt x="106741" y="256492"/>
                </a:lnTo>
                <a:lnTo>
                  <a:pt x="103987" y="255836"/>
                </a:lnTo>
                <a:lnTo>
                  <a:pt x="103200" y="255050"/>
                </a:lnTo>
                <a:lnTo>
                  <a:pt x="100315" y="253607"/>
                </a:lnTo>
                <a:lnTo>
                  <a:pt x="97168" y="250722"/>
                </a:lnTo>
                <a:lnTo>
                  <a:pt x="96381" y="247182"/>
                </a:lnTo>
                <a:lnTo>
                  <a:pt x="95463" y="245739"/>
                </a:lnTo>
                <a:lnTo>
                  <a:pt x="95726" y="242855"/>
                </a:lnTo>
                <a:lnTo>
                  <a:pt x="94939" y="241543"/>
                </a:lnTo>
                <a:lnTo>
                  <a:pt x="93234" y="239052"/>
                </a:lnTo>
                <a:lnTo>
                  <a:pt x="93628" y="236298"/>
                </a:lnTo>
                <a:lnTo>
                  <a:pt x="92185" y="232757"/>
                </a:lnTo>
                <a:lnTo>
                  <a:pt x="93628" y="230659"/>
                </a:lnTo>
                <a:lnTo>
                  <a:pt x="94021" y="228692"/>
                </a:lnTo>
                <a:lnTo>
                  <a:pt x="95726" y="226594"/>
                </a:lnTo>
                <a:lnTo>
                  <a:pt x="94939" y="225283"/>
                </a:lnTo>
                <a:lnTo>
                  <a:pt x="94283" y="225021"/>
                </a:lnTo>
                <a:lnTo>
                  <a:pt x="91530" y="224234"/>
                </a:lnTo>
                <a:lnTo>
                  <a:pt x="90743" y="223054"/>
                </a:lnTo>
                <a:lnTo>
                  <a:pt x="90087" y="222792"/>
                </a:lnTo>
                <a:lnTo>
                  <a:pt x="89825" y="222136"/>
                </a:lnTo>
                <a:lnTo>
                  <a:pt x="90743" y="221349"/>
                </a:lnTo>
                <a:lnTo>
                  <a:pt x="90087" y="218858"/>
                </a:lnTo>
                <a:lnTo>
                  <a:pt x="85104" y="218858"/>
                </a:lnTo>
                <a:lnTo>
                  <a:pt x="80777" y="219251"/>
                </a:lnTo>
                <a:lnTo>
                  <a:pt x="79859" y="217940"/>
                </a:lnTo>
                <a:lnTo>
                  <a:pt x="79072" y="218858"/>
                </a:lnTo>
                <a:lnTo>
                  <a:pt x="77367" y="219644"/>
                </a:lnTo>
                <a:lnTo>
                  <a:pt x="77367" y="220693"/>
                </a:lnTo>
                <a:lnTo>
                  <a:pt x="75400" y="222398"/>
                </a:lnTo>
                <a:lnTo>
                  <a:pt x="74482" y="222792"/>
                </a:lnTo>
                <a:lnTo>
                  <a:pt x="74089" y="222792"/>
                </a:lnTo>
                <a:lnTo>
                  <a:pt x="71991" y="222792"/>
                </a:lnTo>
                <a:lnTo>
                  <a:pt x="69500" y="223054"/>
                </a:lnTo>
                <a:lnTo>
                  <a:pt x="67401" y="224496"/>
                </a:lnTo>
                <a:lnTo>
                  <a:pt x="66615" y="224234"/>
                </a:lnTo>
                <a:lnTo>
                  <a:pt x="65303" y="225283"/>
                </a:lnTo>
                <a:lnTo>
                  <a:pt x="60976" y="225283"/>
                </a:lnTo>
                <a:lnTo>
                  <a:pt x="56780" y="226332"/>
                </a:lnTo>
                <a:lnTo>
                  <a:pt x="56780" y="228692"/>
                </a:lnTo>
                <a:lnTo>
                  <a:pt x="55337" y="230922"/>
                </a:lnTo>
                <a:lnTo>
                  <a:pt x="50092" y="234856"/>
                </a:lnTo>
                <a:lnTo>
                  <a:pt x="47470" y="234069"/>
                </a:lnTo>
                <a:lnTo>
                  <a:pt x="45371" y="234462"/>
                </a:lnTo>
                <a:lnTo>
                  <a:pt x="43929" y="234069"/>
                </a:lnTo>
                <a:lnTo>
                  <a:pt x="42486" y="232757"/>
                </a:lnTo>
                <a:lnTo>
                  <a:pt x="41044" y="229872"/>
                </a:lnTo>
                <a:lnTo>
                  <a:pt x="41044" y="228692"/>
                </a:lnTo>
                <a:lnTo>
                  <a:pt x="40782" y="228037"/>
                </a:lnTo>
                <a:lnTo>
                  <a:pt x="38684" y="222792"/>
                </a:lnTo>
                <a:lnTo>
                  <a:pt x="35143" y="220956"/>
                </a:lnTo>
                <a:lnTo>
                  <a:pt x="31865" y="217415"/>
                </a:lnTo>
                <a:lnTo>
                  <a:pt x="30947" y="217153"/>
                </a:lnTo>
                <a:lnTo>
                  <a:pt x="33701" y="212957"/>
                </a:lnTo>
                <a:lnTo>
                  <a:pt x="33963" y="211514"/>
                </a:lnTo>
                <a:lnTo>
                  <a:pt x="36586" y="209678"/>
                </a:lnTo>
                <a:lnTo>
                  <a:pt x="37635" y="208891"/>
                </a:lnTo>
                <a:lnTo>
                  <a:pt x="38028" y="207974"/>
                </a:lnTo>
                <a:lnTo>
                  <a:pt x="38684" y="207580"/>
                </a:lnTo>
                <a:lnTo>
                  <a:pt x="39733" y="206138"/>
                </a:lnTo>
                <a:lnTo>
                  <a:pt x="41569" y="205482"/>
                </a:lnTo>
                <a:lnTo>
                  <a:pt x="41831" y="202991"/>
                </a:lnTo>
                <a:lnTo>
                  <a:pt x="42486" y="202597"/>
                </a:lnTo>
                <a:lnTo>
                  <a:pt x="43929" y="202335"/>
                </a:lnTo>
                <a:lnTo>
                  <a:pt x="45109" y="200106"/>
                </a:lnTo>
                <a:lnTo>
                  <a:pt x="45765" y="199057"/>
                </a:lnTo>
                <a:lnTo>
                  <a:pt x="46027" y="197877"/>
                </a:lnTo>
                <a:lnTo>
                  <a:pt x="46683" y="197614"/>
                </a:lnTo>
                <a:lnTo>
                  <a:pt x="47863" y="195516"/>
                </a:lnTo>
                <a:lnTo>
                  <a:pt x="48125" y="193418"/>
                </a:lnTo>
                <a:lnTo>
                  <a:pt x="47863" y="192762"/>
                </a:lnTo>
                <a:lnTo>
                  <a:pt x="48125" y="190796"/>
                </a:lnTo>
                <a:lnTo>
                  <a:pt x="49699" y="189353"/>
                </a:lnTo>
                <a:lnTo>
                  <a:pt x="51141" y="188697"/>
                </a:lnTo>
                <a:lnTo>
                  <a:pt x="51403" y="188697"/>
                </a:lnTo>
                <a:lnTo>
                  <a:pt x="53239" y="188697"/>
                </a:lnTo>
                <a:lnTo>
                  <a:pt x="54157" y="186599"/>
                </a:lnTo>
                <a:lnTo>
                  <a:pt x="53895" y="185157"/>
                </a:lnTo>
                <a:lnTo>
                  <a:pt x="54157" y="183452"/>
                </a:lnTo>
                <a:lnTo>
                  <a:pt x="56780" y="182010"/>
                </a:lnTo>
                <a:lnTo>
                  <a:pt x="57829" y="181616"/>
                </a:lnTo>
                <a:lnTo>
                  <a:pt x="58878" y="180305"/>
                </a:lnTo>
                <a:lnTo>
                  <a:pt x="60320" y="179518"/>
                </a:lnTo>
                <a:lnTo>
                  <a:pt x="61238" y="179912"/>
                </a:lnTo>
                <a:lnTo>
                  <a:pt x="62418" y="180961"/>
                </a:lnTo>
                <a:lnTo>
                  <a:pt x="65959" y="181616"/>
                </a:lnTo>
                <a:lnTo>
                  <a:pt x="66615" y="180698"/>
                </a:lnTo>
                <a:lnTo>
                  <a:pt x="66221" y="180698"/>
                </a:lnTo>
                <a:lnTo>
                  <a:pt x="66615" y="180305"/>
                </a:lnTo>
                <a:lnTo>
                  <a:pt x="66221" y="179518"/>
                </a:lnTo>
                <a:lnTo>
                  <a:pt x="66221" y="178863"/>
                </a:lnTo>
                <a:lnTo>
                  <a:pt x="66221" y="177813"/>
                </a:lnTo>
                <a:lnTo>
                  <a:pt x="66615" y="177420"/>
                </a:lnTo>
                <a:lnTo>
                  <a:pt x="66615" y="175978"/>
                </a:lnTo>
                <a:lnTo>
                  <a:pt x="67401" y="176371"/>
                </a:lnTo>
                <a:lnTo>
                  <a:pt x="68057" y="174535"/>
                </a:lnTo>
                <a:lnTo>
                  <a:pt x="68057" y="173880"/>
                </a:lnTo>
                <a:lnTo>
                  <a:pt x="70286" y="173617"/>
                </a:lnTo>
                <a:lnTo>
                  <a:pt x="70286" y="172437"/>
                </a:lnTo>
                <a:lnTo>
                  <a:pt x="70548" y="172437"/>
                </a:lnTo>
                <a:lnTo>
                  <a:pt x="71204" y="172830"/>
                </a:lnTo>
                <a:lnTo>
                  <a:pt x="72647" y="172437"/>
                </a:lnTo>
                <a:lnTo>
                  <a:pt x="72647" y="172175"/>
                </a:lnTo>
                <a:lnTo>
                  <a:pt x="73040" y="171782"/>
                </a:lnTo>
                <a:lnTo>
                  <a:pt x="74089" y="170339"/>
                </a:lnTo>
                <a:lnTo>
                  <a:pt x="75400" y="170339"/>
                </a:lnTo>
                <a:lnTo>
                  <a:pt x="75925" y="168897"/>
                </a:lnTo>
                <a:lnTo>
                  <a:pt x="76187" y="168634"/>
                </a:lnTo>
                <a:lnTo>
                  <a:pt x="76187" y="168241"/>
                </a:lnTo>
                <a:lnTo>
                  <a:pt x="75400" y="166536"/>
                </a:lnTo>
                <a:lnTo>
                  <a:pt x="74089" y="163914"/>
                </a:lnTo>
                <a:lnTo>
                  <a:pt x="75138" y="162471"/>
                </a:lnTo>
                <a:lnTo>
                  <a:pt x="76581" y="162209"/>
                </a:lnTo>
                <a:lnTo>
                  <a:pt x="78416" y="161553"/>
                </a:lnTo>
                <a:lnTo>
                  <a:pt x="83006" y="160504"/>
                </a:lnTo>
                <a:lnTo>
                  <a:pt x="83399" y="161553"/>
                </a:lnTo>
                <a:lnTo>
                  <a:pt x="86940" y="162471"/>
                </a:lnTo>
                <a:lnTo>
                  <a:pt x="90743" y="162471"/>
                </a:lnTo>
                <a:lnTo>
                  <a:pt x="91923" y="162996"/>
                </a:lnTo>
                <a:lnTo>
                  <a:pt x="93234" y="163258"/>
                </a:lnTo>
                <a:lnTo>
                  <a:pt x="94283" y="163258"/>
                </a:lnTo>
                <a:lnTo>
                  <a:pt x="96906" y="161816"/>
                </a:lnTo>
                <a:lnTo>
                  <a:pt x="98610" y="161816"/>
                </a:lnTo>
                <a:lnTo>
                  <a:pt x="100709" y="160504"/>
                </a:lnTo>
                <a:lnTo>
                  <a:pt x="102807" y="160504"/>
                </a:lnTo>
                <a:lnTo>
                  <a:pt x="104249" y="159717"/>
                </a:lnTo>
                <a:lnTo>
                  <a:pt x="104905" y="159062"/>
                </a:lnTo>
                <a:lnTo>
                  <a:pt x="106085" y="158275"/>
                </a:lnTo>
                <a:lnTo>
                  <a:pt x="108183" y="156177"/>
                </a:lnTo>
                <a:lnTo>
                  <a:pt x="109363" y="155915"/>
                </a:lnTo>
                <a:lnTo>
                  <a:pt x="111724" y="155915"/>
                </a:lnTo>
                <a:lnTo>
                  <a:pt x="113822" y="154735"/>
                </a:lnTo>
                <a:lnTo>
                  <a:pt x="115264" y="154735"/>
                </a:lnTo>
                <a:lnTo>
                  <a:pt x="115658" y="154735"/>
                </a:lnTo>
                <a:lnTo>
                  <a:pt x="119854" y="153030"/>
                </a:lnTo>
                <a:lnTo>
                  <a:pt x="120247" y="153423"/>
                </a:lnTo>
                <a:lnTo>
                  <a:pt x="122345" y="153423"/>
                </a:lnTo>
                <a:lnTo>
                  <a:pt x="125099" y="154079"/>
                </a:lnTo>
                <a:lnTo>
                  <a:pt x="126541" y="153817"/>
                </a:lnTo>
                <a:lnTo>
                  <a:pt x="127722" y="154472"/>
                </a:lnTo>
                <a:lnTo>
                  <a:pt x="127984" y="156177"/>
                </a:lnTo>
                <a:lnTo>
                  <a:pt x="131524" y="154079"/>
                </a:lnTo>
                <a:lnTo>
                  <a:pt x="131524" y="156177"/>
                </a:lnTo>
                <a:lnTo>
                  <a:pt x="131918" y="157357"/>
                </a:lnTo>
                <a:lnTo>
                  <a:pt x="133623" y="158013"/>
                </a:lnTo>
                <a:lnTo>
                  <a:pt x="135458" y="159455"/>
                </a:lnTo>
                <a:lnTo>
                  <a:pt x="138081" y="160898"/>
                </a:lnTo>
                <a:lnTo>
                  <a:pt x="141884" y="158800"/>
                </a:lnTo>
                <a:lnTo>
                  <a:pt x="144637" y="156570"/>
                </a:lnTo>
                <a:lnTo>
                  <a:pt x="146867" y="155128"/>
                </a:lnTo>
                <a:lnTo>
                  <a:pt x="148178" y="153423"/>
                </a:lnTo>
                <a:lnTo>
                  <a:pt x="150801" y="151981"/>
                </a:lnTo>
                <a:lnTo>
                  <a:pt x="154341" y="151719"/>
                </a:lnTo>
                <a:lnTo>
                  <a:pt x="157095" y="151981"/>
                </a:lnTo>
                <a:lnTo>
                  <a:pt x="159980" y="151719"/>
                </a:lnTo>
                <a:lnTo>
                  <a:pt x="165618" y="153817"/>
                </a:lnTo>
                <a:lnTo>
                  <a:pt x="167061" y="154472"/>
                </a:lnTo>
                <a:lnTo>
                  <a:pt x="168110" y="154079"/>
                </a:lnTo>
                <a:lnTo>
                  <a:pt x="168110" y="151719"/>
                </a:lnTo>
                <a:lnTo>
                  <a:pt x="169552" y="149489"/>
                </a:lnTo>
                <a:lnTo>
                  <a:pt x="169552" y="148440"/>
                </a:lnTo>
                <a:lnTo>
                  <a:pt x="168503" y="145818"/>
                </a:lnTo>
                <a:lnTo>
                  <a:pt x="169159" y="144113"/>
                </a:lnTo>
                <a:lnTo>
                  <a:pt x="168897" y="142015"/>
                </a:lnTo>
                <a:lnTo>
                  <a:pt x="168897" y="141621"/>
                </a:lnTo>
                <a:lnTo>
                  <a:pt x="169552" y="140966"/>
                </a:lnTo>
                <a:lnTo>
                  <a:pt x="171913" y="140572"/>
                </a:lnTo>
                <a:lnTo>
                  <a:pt x="172437" y="140179"/>
                </a:lnTo>
                <a:lnTo>
                  <a:pt x="172699" y="140179"/>
                </a:lnTo>
                <a:lnTo>
                  <a:pt x="170995" y="137294"/>
                </a:lnTo>
                <a:lnTo>
                  <a:pt x="171913" y="136376"/>
                </a:lnTo>
                <a:lnTo>
                  <a:pt x="171650" y="135983"/>
                </a:lnTo>
                <a:lnTo>
                  <a:pt x="171257" y="135983"/>
                </a:lnTo>
                <a:lnTo>
                  <a:pt x="171257" y="135196"/>
                </a:lnTo>
                <a:lnTo>
                  <a:pt x="171650" y="133622"/>
                </a:lnTo>
                <a:lnTo>
                  <a:pt x="171257" y="133622"/>
                </a:lnTo>
                <a:lnTo>
                  <a:pt x="170470" y="132836"/>
                </a:lnTo>
                <a:lnTo>
                  <a:pt x="170470" y="132180"/>
                </a:lnTo>
                <a:lnTo>
                  <a:pt x="169552" y="132180"/>
                </a:lnTo>
                <a:lnTo>
                  <a:pt x="169815" y="130738"/>
                </a:lnTo>
                <a:lnTo>
                  <a:pt x="166405" y="129557"/>
                </a:lnTo>
                <a:lnTo>
                  <a:pt x="165225" y="129951"/>
                </a:lnTo>
                <a:lnTo>
                  <a:pt x="163783" y="130213"/>
                </a:lnTo>
                <a:lnTo>
                  <a:pt x="161029" y="130213"/>
                </a:lnTo>
                <a:lnTo>
                  <a:pt x="160635" y="128902"/>
                </a:lnTo>
                <a:lnTo>
                  <a:pt x="161029" y="128639"/>
                </a:lnTo>
                <a:lnTo>
                  <a:pt x="160635" y="126804"/>
                </a:lnTo>
                <a:lnTo>
                  <a:pt x="161029" y="126017"/>
                </a:lnTo>
                <a:lnTo>
                  <a:pt x="161029" y="125361"/>
                </a:lnTo>
                <a:lnTo>
                  <a:pt x="161685" y="125099"/>
                </a:lnTo>
                <a:lnTo>
                  <a:pt x="161685" y="123656"/>
                </a:lnTo>
                <a:lnTo>
                  <a:pt x="161422" y="123656"/>
                </a:lnTo>
                <a:lnTo>
                  <a:pt x="161422" y="122870"/>
                </a:lnTo>
                <a:lnTo>
                  <a:pt x="161685" y="122870"/>
                </a:lnTo>
                <a:lnTo>
                  <a:pt x="161685" y="121558"/>
                </a:lnTo>
                <a:lnTo>
                  <a:pt x="161422" y="121558"/>
                </a:lnTo>
                <a:lnTo>
                  <a:pt x="161029" y="120116"/>
                </a:lnTo>
                <a:lnTo>
                  <a:pt x="161029" y="119723"/>
                </a:lnTo>
                <a:lnTo>
                  <a:pt x="160242" y="119723"/>
                </a:lnTo>
                <a:lnTo>
                  <a:pt x="159980" y="118674"/>
                </a:lnTo>
                <a:lnTo>
                  <a:pt x="159586" y="118280"/>
                </a:lnTo>
                <a:lnTo>
                  <a:pt x="159324" y="118018"/>
                </a:lnTo>
                <a:lnTo>
                  <a:pt x="159586" y="115789"/>
                </a:lnTo>
                <a:lnTo>
                  <a:pt x="158800" y="115133"/>
                </a:lnTo>
                <a:lnTo>
                  <a:pt x="159324" y="114084"/>
                </a:lnTo>
                <a:lnTo>
                  <a:pt x="158144" y="112641"/>
                </a:lnTo>
                <a:lnTo>
                  <a:pt x="156439" y="110150"/>
                </a:lnTo>
                <a:lnTo>
                  <a:pt x="154997" y="110150"/>
                </a:lnTo>
                <a:lnTo>
                  <a:pt x="154603" y="109101"/>
                </a:lnTo>
                <a:lnTo>
                  <a:pt x="153554" y="108314"/>
                </a:lnTo>
                <a:lnTo>
                  <a:pt x="153161" y="108052"/>
                </a:lnTo>
                <a:lnTo>
                  <a:pt x="152243" y="107003"/>
                </a:lnTo>
                <a:lnTo>
                  <a:pt x="151719" y="105560"/>
                </a:lnTo>
                <a:lnTo>
                  <a:pt x="151063" y="103331"/>
                </a:lnTo>
                <a:lnTo>
                  <a:pt x="150801" y="100971"/>
                </a:lnTo>
                <a:lnTo>
                  <a:pt x="152243" y="100315"/>
                </a:lnTo>
                <a:lnTo>
                  <a:pt x="153161" y="98479"/>
                </a:lnTo>
                <a:lnTo>
                  <a:pt x="153948" y="97692"/>
                </a:lnTo>
                <a:lnTo>
                  <a:pt x="154603" y="97037"/>
                </a:lnTo>
                <a:lnTo>
                  <a:pt x="155652" y="96381"/>
                </a:lnTo>
                <a:lnTo>
                  <a:pt x="157357" y="95988"/>
                </a:lnTo>
                <a:lnTo>
                  <a:pt x="158144" y="95594"/>
                </a:lnTo>
                <a:lnTo>
                  <a:pt x="161685" y="94677"/>
                </a:lnTo>
                <a:lnTo>
                  <a:pt x="163783" y="94677"/>
                </a:lnTo>
                <a:lnTo>
                  <a:pt x="163783" y="94283"/>
                </a:lnTo>
                <a:lnTo>
                  <a:pt x="164438" y="93496"/>
                </a:lnTo>
                <a:lnTo>
                  <a:pt x="166667" y="92054"/>
                </a:lnTo>
                <a:lnTo>
                  <a:pt x="168897" y="91005"/>
                </a:lnTo>
                <a:lnTo>
                  <a:pt x="169159" y="90612"/>
                </a:lnTo>
                <a:lnTo>
                  <a:pt x="175978" y="88120"/>
                </a:lnTo>
                <a:lnTo>
                  <a:pt x="178994" y="86678"/>
                </a:lnTo>
                <a:lnTo>
                  <a:pt x="178994" y="87202"/>
                </a:lnTo>
                <a:lnTo>
                  <a:pt x="182272" y="85760"/>
                </a:lnTo>
                <a:lnTo>
                  <a:pt x="183321" y="85760"/>
                </a:lnTo>
                <a:lnTo>
                  <a:pt x="187911" y="84317"/>
                </a:lnTo>
                <a:lnTo>
                  <a:pt x="188960" y="83530"/>
                </a:lnTo>
                <a:lnTo>
                  <a:pt x="190009" y="83530"/>
                </a:lnTo>
                <a:lnTo>
                  <a:pt x="191713" y="83924"/>
                </a:lnTo>
                <a:lnTo>
                  <a:pt x="192238" y="83530"/>
                </a:lnTo>
                <a:lnTo>
                  <a:pt x="192500" y="82219"/>
                </a:lnTo>
                <a:lnTo>
                  <a:pt x="193943" y="82219"/>
                </a:lnTo>
                <a:lnTo>
                  <a:pt x="194992" y="81826"/>
                </a:lnTo>
                <a:lnTo>
                  <a:pt x="196041" y="81039"/>
                </a:lnTo>
                <a:lnTo>
                  <a:pt x="196434" y="80383"/>
                </a:lnTo>
                <a:lnTo>
                  <a:pt x="197090" y="80121"/>
                </a:lnTo>
                <a:lnTo>
                  <a:pt x="197877" y="81039"/>
                </a:lnTo>
                <a:lnTo>
                  <a:pt x="198270" y="82219"/>
                </a:lnTo>
                <a:lnTo>
                  <a:pt x="198270" y="83137"/>
                </a:lnTo>
                <a:lnTo>
                  <a:pt x="198270" y="84317"/>
                </a:lnTo>
                <a:lnTo>
                  <a:pt x="199712" y="85235"/>
                </a:lnTo>
                <a:lnTo>
                  <a:pt x="200499" y="86678"/>
                </a:lnTo>
                <a:lnTo>
                  <a:pt x="202073" y="88513"/>
                </a:lnTo>
                <a:lnTo>
                  <a:pt x="203253" y="88907"/>
                </a:lnTo>
                <a:lnTo>
                  <a:pt x="203515" y="89562"/>
                </a:lnTo>
                <a:lnTo>
                  <a:pt x="210334" y="89300"/>
                </a:lnTo>
                <a:lnTo>
                  <a:pt x="210596" y="90612"/>
                </a:lnTo>
                <a:lnTo>
                  <a:pt x="211252" y="91398"/>
                </a:lnTo>
                <a:lnTo>
                  <a:pt x="213481" y="91005"/>
                </a:lnTo>
                <a:lnTo>
                  <a:pt x="214530" y="89956"/>
                </a:lnTo>
                <a:lnTo>
                  <a:pt x="217415" y="88513"/>
                </a:lnTo>
                <a:lnTo>
                  <a:pt x="219120" y="90218"/>
                </a:lnTo>
                <a:lnTo>
                  <a:pt x="222660" y="93890"/>
                </a:lnTo>
                <a:lnTo>
                  <a:pt x="222660" y="98217"/>
                </a:lnTo>
                <a:lnTo>
                  <a:pt x="220562" y="102413"/>
                </a:lnTo>
                <a:lnTo>
                  <a:pt x="219513" y="104511"/>
                </a:lnTo>
                <a:lnTo>
                  <a:pt x="217415" y="110937"/>
                </a:lnTo>
                <a:lnTo>
                  <a:pt x="217677" y="111592"/>
                </a:lnTo>
                <a:lnTo>
                  <a:pt x="219120" y="112379"/>
                </a:lnTo>
                <a:lnTo>
                  <a:pt x="219775" y="112379"/>
                </a:lnTo>
                <a:lnTo>
                  <a:pt x="220956" y="112641"/>
                </a:lnTo>
                <a:lnTo>
                  <a:pt x="220300" y="113690"/>
                </a:lnTo>
                <a:lnTo>
                  <a:pt x="219775" y="115395"/>
                </a:lnTo>
                <a:lnTo>
                  <a:pt x="219775" y="118018"/>
                </a:lnTo>
                <a:lnTo>
                  <a:pt x="220562" y="119723"/>
                </a:lnTo>
                <a:lnTo>
                  <a:pt x="223054" y="121821"/>
                </a:lnTo>
                <a:lnTo>
                  <a:pt x="226594" y="122870"/>
                </a:lnTo>
                <a:lnTo>
                  <a:pt x="228430" y="122476"/>
                </a:lnTo>
                <a:lnTo>
                  <a:pt x="232626" y="121821"/>
                </a:lnTo>
                <a:lnTo>
                  <a:pt x="234856" y="121558"/>
                </a:lnTo>
                <a:lnTo>
                  <a:pt x="236954" y="121165"/>
                </a:lnTo>
                <a:lnTo>
                  <a:pt x="237609" y="120116"/>
                </a:lnTo>
                <a:lnTo>
                  <a:pt x="237872" y="118936"/>
                </a:lnTo>
                <a:lnTo>
                  <a:pt x="239707" y="120378"/>
                </a:lnTo>
                <a:lnTo>
                  <a:pt x="240494" y="121821"/>
                </a:lnTo>
                <a:lnTo>
                  <a:pt x="241937" y="123919"/>
                </a:lnTo>
                <a:lnTo>
                  <a:pt x="244953" y="123263"/>
                </a:lnTo>
                <a:lnTo>
                  <a:pt x="246788" y="122870"/>
                </a:lnTo>
                <a:lnTo>
                  <a:pt x="247575" y="122214"/>
                </a:lnTo>
                <a:lnTo>
                  <a:pt x="247838" y="118936"/>
                </a:lnTo>
                <a:lnTo>
                  <a:pt x="248494" y="117493"/>
                </a:lnTo>
                <a:lnTo>
                  <a:pt x="249674" y="115789"/>
                </a:lnTo>
                <a:lnTo>
                  <a:pt x="251117" y="114084"/>
                </a:lnTo>
                <a:lnTo>
                  <a:pt x="251772" y="113297"/>
                </a:lnTo>
                <a:lnTo>
                  <a:pt x="251772" y="113035"/>
                </a:lnTo>
                <a:lnTo>
                  <a:pt x="252035" y="113035"/>
                </a:lnTo>
                <a:lnTo>
                  <a:pt x="252035" y="111592"/>
                </a:lnTo>
                <a:lnTo>
                  <a:pt x="254657" y="110412"/>
                </a:lnTo>
                <a:lnTo>
                  <a:pt x="256100" y="109757"/>
                </a:lnTo>
                <a:lnTo>
                  <a:pt x="262132" y="112379"/>
                </a:lnTo>
                <a:lnTo>
                  <a:pt x="265935" y="112641"/>
                </a:lnTo>
                <a:lnTo>
                  <a:pt x="267115" y="113297"/>
                </a:lnTo>
                <a:lnTo>
                  <a:pt x="267115" y="112641"/>
                </a:lnTo>
                <a:lnTo>
                  <a:pt x="267770" y="107003"/>
                </a:lnTo>
                <a:lnTo>
                  <a:pt x="267770" y="106741"/>
                </a:lnTo>
                <a:lnTo>
                  <a:pt x="267770" y="105298"/>
                </a:lnTo>
                <a:lnTo>
                  <a:pt x="267377" y="104511"/>
                </a:lnTo>
                <a:lnTo>
                  <a:pt x="267377" y="102413"/>
                </a:lnTo>
                <a:lnTo>
                  <a:pt x="267115" y="101364"/>
                </a:lnTo>
                <a:lnTo>
                  <a:pt x="267770" y="100315"/>
                </a:lnTo>
                <a:lnTo>
                  <a:pt x="269475" y="99135"/>
                </a:lnTo>
                <a:lnTo>
                  <a:pt x="269475" y="98479"/>
                </a:lnTo>
                <a:lnTo>
                  <a:pt x="269475" y="97692"/>
                </a:lnTo>
                <a:lnTo>
                  <a:pt x="270262" y="96381"/>
                </a:lnTo>
                <a:lnTo>
                  <a:pt x="270262" y="97037"/>
                </a:lnTo>
                <a:lnTo>
                  <a:pt x="270918" y="97037"/>
                </a:lnTo>
                <a:lnTo>
                  <a:pt x="271311" y="96381"/>
                </a:lnTo>
                <a:lnTo>
                  <a:pt x="271311" y="95988"/>
                </a:lnTo>
                <a:lnTo>
                  <a:pt x="273409" y="95594"/>
                </a:lnTo>
                <a:lnTo>
                  <a:pt x="274196" y="96381"/>
                </a:lnTo>
                <a:lnTo>
                  <a:pt x="275114" y="95594"/>
                </a:lnTo>
                <a:lnTo>
                  <a:pt x="273671" y="94677"/>
                </a:lnTo>
                <a:lnTo>
                  <a:pt x="274458" y="94283"/>
                </a:lnTo>
                <a:lnTo>
                  <a:pt x="274851" y="93890"/>
                </a:lnTo>
                <a:lnTo>
                  <a:pt x="275638" y="92054"/>
                </a:lnTo>
                <a:lnTo>
                  <a:pt x="282982" y="91005"/>
                </a:lnTo>
                <a:lnTo>
                  <a:pt x="284031" y="91661"/>
                </a:lnTo>
                <a:lnTo>
                  <a:pt x="284031" y="90612"/>
                </a:lnTo>
                <a:lnTo>
                  <a:pt x="285473" y="86678"/>
                </a:lnTo>
                <a:lnTo>
                  <a:pt x="286784" y="86022"/>
                </a:lnTo>
                <a:lnTo>
                  <a:pt x="286784" y="84973"/>
                </a:lnTo>
                <a:lnTo>
                  <a:pt x="287571" y="83924"/>
                </a:lnTo>
                <a:lnTo>
                  <a:pt x="288227" y="84317"/>
                </a:lnTo>
                <a:lnTo>
                  <a:pt x="290194" y="83137"/>
                </a:lnTo>
                <a:lnTo>
                  <a:pt x="290456" y="82481"/>
                </a:lnTo>
                <a:lnTo>
                  <a:pt x="291898" y="82481"/>
                </a:lnTo>
                <a:lnTo>
                  <a:pt x="291898" y="81826"/>
                </a:lnTo>
                <a:lnTo>
                  <a:pt x="292948" y="82219"/>
                </a:lnTo>
                <a:lnTo>
                  <a:pt x="297275" y="82219"/>
                </a:lnTo>
                <a:lnTo>
                  <a:pt x="297537" y="83530"/>
                </a:lnTo>
                <a:lnTo>
                  <a:pt x="299635" y="83137"/>
                </a:lnTo>
                <a:lnTo>
                  <a:pt x="299373" y="82219"/>
                </a:lnTo>
                <a:lnTo>
                  <a:pt x="300029" y="81826"/>
                </a:lnTo>
                <a:lnTo>
                  <a:pt x="300029" y="81432"/>
                </a:lnTo>
                <a:lnTo>
                  <a:pt x="300029" y="81039"/>
                </a:lnTo>
                <a:lnTo>
                  <a:pt x="300291" y="79597"/>
                </a:lnTo>
                <a:lnTo>
                  <a:pt x="302127" y="77236"/>
                </a:lnTo>
                <a:lnTo>
                  <a:pt x="301733" y="76056"/>
                </a:lnTo>
                <a:lnTo>
                  <a:pt x="301733" y="75138"/>
                </a:lnTo>
                <a:lnTo>
                  <a:pt x="300291" y="73302"/>
                </a:lnTo>
                <a:lnTo>
                  <a:pt x="300291" y="72253"/>
                </a:lnTo>
                <a:lnTo>
                  <a:pt x="300684" y="71598"/>
                </a:lnTo>
                <a:lnTo>
                  <a:pt x="300291" y="68975"/>
                </a:lnTo>
                <a:lnTo>
                  <a:pt x="300946" y="68713"/>
                </a:lnTo>
                <a:lnTo>
                  <a:pt x="301733" y="68975"/>
                </a:lnTo>
                <a:lnTo>
                  <a:pt x="301471" y="68057"/>
                </a:lnTo>
                <a:lnTo>
                  <a:pt x="302389" y="66877"/>
                </a:lnTo>
                <a:lnTo>
                  <a:pt x="302127" y="65434"/>
                </a:lnTo>
                <a:lnTo>
                  <a:pt x="303176" y="64779"/>
                </a:lnTo>
                <a:lnTo>
                  <a:pt x="303176" y="64123"/>
                </a:lnTo>
                <a:lnTo>
                  <a:pt x="303569" y="64123"/>
                </a:lnTo>
                <a:lnTo>
                  <a:pt x="303176" y="61631"/>
                </a:lnTo>
                <a:lnTo>
                  <a:pt x="302389" y="61238"/>
                </a:lnTo>
                <a:lnTo>
                  <a:pt x="302389" y="60582"/>
                </a:lnTo>
                <a:lnTo>
                  <a:pt x="303831" y="60320"/>
                </a:lnTo>
                <a:lnTo>
                  <a:pt x="306716" y="58878"/>
                </a:lnTo>
                <a:lnTo>
                  <a:pt x="309208" y="56255"/>
                </a:lnTo>
                <a:lnTo>
                  <a:pt x="309994" y="53239"/>
                </a:lnTo>
                <a:lnTo>
                  <a:pt x="312748" y="50354"/>
                </a:lnTo>
                <a:lnTo>
                  <a:pt x="313404" y="48256"/>
                </a:lnTo>
                <a:lnTo>
                  <a:pt x="313011" y="46814"/>
                </a:lnTo>
                <a:lnTo>
                  <a:pt x="314584" y="46158"/>
                </a:lnTo>
                <a:lnTo>
                  <a:pt x="315633" y="43929"/>
                </a:lnTo>
                <a:lnTo>
                  <a:pt x="319829" y="41831"/>
                </a:lnTo>
                <a:lnTo>
                  <a:pt x="320485" y="39733"/>
                </a:lnTo>
                <a:lnTo>
                  <a:pt x="320485" y="39077"/>
                </a:lnTo>
                <a:lnTo>
                  <a:pt x="321010" y="38553"/>
                </a:lnTo>
                <a:lnTo>
                  <a:pt x="322714" y="38553"/>
                </a:lnTo>
                <a:lnTo>
                  <a:pt x="321665" y="37241"/>
                </a:lnTo>
                <a:lnTo>
                  <a:pt x="321665" y="36717"/>
                </a:lnTo>
                <a:lnTo>
                  <a:pt x="319567" y="36454"/>
                </a:lnTo>
                <a:lnTo>
                  <a:pt x="316289" y="34356"/>
                </a:lnTo>
                <a:lnTo>
                  <a:pt x="316289" y="33701"/>
                </a:lnTo>
                <a:lnTo>
                  <a:pt x="314584" y="32258"/>
                </a:lnTo>
                <a:lnTo>
                  <a:pt x="313797" y="30816"/>
                </a:lnTo>
                <a:lnTo>
                  <a:pt x="309470" y="26620"/>
                </a:lnTo>
                <a:lnTo>
                  <a:pt x="309470" y="25177"/>
                </a:lnTo>
                <a:lnTo>
                  <a:pt x="310912" y="24784"/>
                </a:lnTo>
                <a:lnTo>
                  <a:pt x="310912" y="24390"/>
                </a:lnTo>
                <a:lnTo>
                  <a:pt x="317076" y="21637"/>
                </a:lnTo>
                <a:lnTo>
                  <a:pt x="321927" y="22292"/>
                </a:lnTo>
                <a:lnTo>
                  <a:pt x="321927" y="21243"/>
                </a:lnTo>
                <a:lnTo>
                  <a:pt x="322452" y="18752"/>
                </a:lnTo>
                <a:lnTo>
                  <a:pt x="323763" y="18096"/>
                </a:lnTo>
                <a:lnTo>
                  <a:pt x="325861" y="18096"/>
                </a:lnTo>
                <a:lnTo>
                  <a:pt x="326910" y="18358"/>
                </a:lnTo>
                <a:lnTo>
                  <a:pt x="328746" y="18096"/>
                </a:lnTo>
                <a:lnTo>
                  <a:pt x="330189" y="18096"/>
                </a:lnTo>
                <a:lnTo>
                  <a:pt x="331631" y="19014"/>
                </a:lnTo>
                <a:lnTo>
                  <a:pt x="331893" y="18096"/>
                </a:lnTo>
                <a:lnTo>
                  <a:pt x="339368" y="16654"/>
                </a:lnTo>
                <a:lnTo>
                  <a:pt x="341073" y="15605"/>
                </a:lnTo>
                <a:lnTo>
                  <a:pt x="343564" y="13900"/>
                </a:lnTo>
                <a:lnTo>
                  <a:pt x="346842" y="8917"/>
                </a:lnTo>
                <a:lnTo>
                  <a:pt x="347105" y="8917"/>
                </a:lnTo>
                <a:lnTo>
                  <a:pt x="347891" y="8523"/>
                </a:lnTo>
                <a:lnTo>
                  <a:pt x="347891" y="8261"/>
                </a:lnTo>
                <a:lnTo>
                  <a:pt x="345793" y="6294"/>
                </a:lnTo>
                <a:lnTo>
                  <a:pt x="345006" y="5639"/>
                </a:lnTo>
                <a:lnTo>
                  <a:pt x="345400" y="4983"/>
                </a:lnTo>
                <a:lnTo>
                  <a:pt x="345793" y="4983"/>
                </a:lnTo>
                <a:lnTo>
                  <a:pt x="346187" y="4983"/>
                </a:lnTo>
                <a:lnTo>
                  <a:pt x="346449" y="4590"/>
                </a:lnTo>
                <a:lnTo>
                  <a:pt x="349203" y="5639"/>
                </a:lnTo>
                <a:lnTo>
                  <a:pt x="349727" y="5376"/>
                </a:lnTo>
                <a:lnTo>
                  <a:pt x="349727" y="6032"/>
                </a:lnTo>
                <a:lnTo>
                  <a:pt x="349989" y="6032"/>
                </a:lnTo>
                <a:lnTo>
                  <a:pt x="349989" y="6819"/>
                </a:lnTo>
                <a:lnTo>
                  <a:pt x="350645" y="6032"/>
                </a:lnTo>
                <a:lnTo>
                  <a:pt x="352087" y="4196"/>
                </a:lnTo>
                <a:lnTo>
                  <a:pt x="354972" y="2492"/>
                </a:lnTo>
                <a:lnTo>
                  <a:pt x="355366" y="2885"/>
                </a:lnTo>
                <a:lnTo>
                  <a:pt x="356808" y="2098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966755E1-85F6-4DDA-818A-4FDF35D2EB16}"/>
              </a:ext>
            </a:extLst>
          </p:cNvPr>
          <p:cNvSpPr/>
          <p:nvPr/>
        </p:nvSpPr>
        <p:spPr>
          <a:xfrm>
            <a:off x="6850352" y="3771749"/>
            <a:ext cx="630306" cy="671252"/>
          </a:xfrm>
          <a:custGeom>
            <a:avLst/>
            <a:gdLst>
              <a:gd name="connsiteX0" fmla="*/ 338056 w 752953"/>
              <a:gd name="connsiteY0" fmla="*/ 716893 h 801866"/>
              <a:gd name="connsiteX1" fmla="*/ 338055 w 752953"/>
              <a:gd name="connsiteY1" fmla="*/ 716893 h 801866"/>
              <a:gd name="connsiteX2" fmla="*/ 338546 w 752953"/>
              <a:gd name="connsiteY2" fmla="*/ 717116 h 801866"/>
              <a:gd name="connsiteX3" fmla="*/ 411357 w 752953"/>
              <a:gd name="connsiteY3" fmla="*/ 605431 h 801866"/>
              <a:gd name="connsiteX4" fmla="*/ 411357 w 752953"/>
              <a:gd name="connsiteY4" fmla="*/ 606087 h 801866"/>
              <a:gd name="connsiteX5" fmla="*/ 412144 w 752953"/>
              <a:gd name="connsiteY5" fmla="*/ 606874 h 801866"/>
              <a:gd name="connsiteX6" fmla="*/ 411095 w 752953"/>
              <a:gd name="connsiteY6" fmla="*/ 608448 h 801866"/>
              <a:gd name="connsiteX7" fmla="*/ 411096 w 752953"/>
              <a:gd name="connsiteY7" fmla="*/ 608448 h 801866"/>
              <a:gd name="connsiteX8" fmla="*/ 412145 w 752953"/>
              <a:gd name="connsiteY8" fmla="*/ 606874 h 801866"/>
              <a:gd name="connsiteX9" fmla="*/ 411359 w 752953"/>
              <a:gd name="connsiteY9" fmla="*/ 606087 h 801866"/>
              <a:gd name="connsiteX10" fmla="*/ 411359 w 752953"/>
              <a:gd name="connsiteY10" fmla="*/ 605433 h 801866"/>
              <a:gd name="connsiteX11" fmla="*/ 404802 w 752953"/>
              <a:gd name="connsiteY11" fmla="*/ 597433 h 801866"/>
              <a:gd name="connsiteX12" fmla="*/ 404802 w 752953"/>
              <a:gd name="connsiteY12" fmla="*/ 597433 h 801866"/>
              <a:gd name="connsiteX13" fmla="*/ 404803 w 752953"/>
              <a:gd name="connsiteY13" fmla="*/ 597434 h 801866"/>
              <a:gd name="connsiteX14" fmla="*/ 402966 w 752953"/>
              <a:gd name="connsiteY14" fmla="*/ 588253 h 801866"/>
              <a:gd name="connsiteX15" fmla="*/ 402966 w 752953"/>
              <a:gd name="connsiteY15" fmla="*/ 588254 h 801866"/>
              <a:gd name="connsiteX16" fmla="*/ 403621 w 752953"/>
              <a:gd name="connsiteY16" fmla="*/ 588647 h 801866"/>
              <a:gd name="connsiteX17" fmla="*/ 403622 w 752953"/>
              <a:gd name="connsiteY17" fmla="*/ 588647 h 801866"/>
              <a:gd name="connsiteX18" fmla="*/ 412880 w 752953"/>
              <a:gd name="connsiteY18" fmla="*/ 564955 h 801866"/>
              <a:gd name="connsiteX19" fmla="*/ 417520 w 752953"/>
              <a:gd name="connsiteY19" fmla="*/ 566355 h 801866"/>
              <a:gd name="connsiteX20" fmla="*/ 417520 w 752953"/>
              <a:gd name="connsiteY20" fmla="*/ 566354 h 801866"/>
              <a:gd name="connsiteX21" fmla="*/ 406506 w 752953"/>
              <a:gd name="connsiteY21" fmla="*/ 562158 h 801866"/>
              <a:gd name="connsiteX22" fmla="*/ 406507 w 752953"/>
              <a:gd name="connsiteY22" fmla="*/ 562159 h 801866"/>
              <a:gd name="connsiteX23" fmla="*/ 407818 w 752953"/>
              <a:gd name="connsiteY23" fmla="*/ 562159 h 801866"/>
              <a:gd name="connsiteX24" fmla="*/ 407817 w 752953"/>
              <a:gd name="connsiteY24" fmla="*/ 562158 h 801866"/>
              <a:gd name="connsiteX25" fmla="*/ 401261 w 752953"/>
              <a:gd name="connsiteY25" fmla="*/ 554290 h 801866"/>
              <a:gd name="connsiteX26" fmla="*/ 401262 w 752953"/>
              <a:gd name="connsiteY26" fmla="*/ 554291 h 801866"/>
              <a:gd name="connsiteX27" fmla="*/ 403358 w 752953"/>
              <a:gd name="connsiteY27" fmla="*/ 554291 h 801866"/>
              <a:gd name="connsiteX28" fmla="*/ 403358 w 752953"/>
              <a:gd name="connsiteY28" fmla="*/ 554290 h 801866"/>
              <a:gd name="connsiteX29" fmla="*/ 395490 w 752953"/>
              <a:gd name="connsiteY29" fmla="*/ 540128 h 801866"/>
              <a:gd name="connsiteX30" fmla="*/ 394180 w 752953"/>
              <a:gd name="connsiteY30" fmla="*/ 540391 h 801866"/>
              <a:gd name="connsiteX31" fmla="*/ 394180 w 752953"/>
              <a:gd name="connsiteY31" fmla="*/ 540391 h 801866"/>
              <a:gd name="connsiteX32" fmla="*/ 395491 w 752953"/>
              <a:gd name="connsiteY32" fmla="*/ 540128 h 801866"/>
              <a:gd name="connsiteX33" fmla="*/ 385524 w 752953"/>
              <a:gd name="connsiteY33" fmla="*/ 535932 h 801866"/>
              <a:gd name="connsiteX34" fmla="*/ 379100 w 752953"/>
              <a:gd name="connsiteY34" fmla="*/ 537637 h 801866"/>
              <a:gd name="connsiteX35" fmla="*/ 379100 w 752953"/>
              <a:gd name="connsiteY35" fmla="*/ 537637 h 801866"/>
              <a:gd name="connsiteX36" fmla="*/ 385525 w 752953"/>
              <a:gd name="connsiteY36" fmla="*/ 535933 h 801866"/>
              <a:gd name="connsiteX37" fmla="*/ 365724 w 752953"/>
              <a:gd name="connsiteY37" fmla="*/ 512853 h 801866"/>
              <a:gd name="connsiteX38" fmla="*/ 364938 w 752953"/>
              <a:gd name="connsiteY38" fmla="*/ 513246 h 801866"/>
              <a:gd name="connsiteX39" fmla="*/ 364938 w 752953"/>
              <a:gd name="connsiteY39" fmla="*/ 513247 h 801866"/>
              <a:gd name="connsiteX40" fmla="*/ 365724 w 752953"/>
              <a:gd name="connsiteY40" fmla="*/ 512853 h 801866"/>
              <a:gd name="connsiteX41" fmla="*/ 363626 w 752953"/>
              <a:gd name="connsiteY41" fmla="*/ 503018 h 801866"/>
              <a:gd name="connsiteX42" fmla="*/ 362840 w 752953"/>
              <a:gd name="connsiteY42" fmla="*/ 503412 h 801866"/>
              <a:gd name="connsiteX43" fmla="*/ 362840 w 752953"/>
              <a:gd name="connsiteY43" fmla="*/ 503412 h 801866"/>
              <a:gd name="connsiteX44" fmla="*/ 363627 w 752953"/>
              <a:gd name="connsiteY44" fmla="*/ 503018 h 801866"/>
              <a:gd name="connsiteX45" fmla="*/ 363232 w 752953"/>
              <a:gd name="connsiteY45" fmla="*/ 496331 h 801866"/>
              <a:gd name="connsiteX46" fmla="*/ 362578 w 752953"/>
              <a:gd name="connsiteY46" fmla="*/ 496593 h 801866"/>
              <a:gd name="connsiteX47" fmla="*/ 362578 w 752953"/>
              <a:gd name="connsiteY47" fmla="*/ 496593 h 801866"/>
              <a:gd name="connsiteX48" fmla="*/ 363233 w 752953"/>
              <a:gd name="connsiteY48" fmla="*/ 496332 h 801866"/>
              <a:gd name="connsiteX49" fmla="*/ 361396 w 752953"/>
              <a:gd name="connsiteY49" fmla="*/ 495544 h 801866"/>
              <a:gd name="connsiteX50" fmla="*/ 360085 w 752953"/>
              <a:gd name="connsiteY50" fmla="*/ 495937 h 801866"/>
              <a:gd name="connsiteX51" fmla="*/ 360086 w 752953"/>
              <a:gd name="connsiteY51" fmla="*/ 495937 h 801866"/>
              <a:gd name="connsiteX52" fmla="*/ 361397 w 752953"/>
              <a:gd name="connsiteY52" fmla="*/ 495545 h 801866"/>
              <a:gd name="connsiteX53" fmla="*/ 351825 w 752953"/>
              <a:gd name="connsiteY53" fmla="*/ 494233 h 801866"/>
              <a:gd name="connsiteX54" fmla="*/ 351825 w 752953"/>
              <a:gd name="connsiteY54" fmla="*/ 494233 h 801866"/>
              <a:gd name="connsiteX55" fmla="*/ 351863 w 752953"/>
              <a:gd name="connsiteY55" fmla="*/ 494271 h 801866"/>
              <a:gd name="connsiteX56" fmla="*/ 358319 w 752953"/>
              <a:gd name="connsiteY56" fmla="*/ 494017 h 801866"/>
              <a:gd name="connsiteX57" fmla="*/ 358643 w 752953"/>
              <a:gd name="connsiteY57" fmla="*/ 494233 h 801866"/>
              <a:gd name="connsiteX58" fmla="*/ 358643 w 752953"/>
              <a:gd name="connsiteY58" fmla="*/ 494232 h 801866"/>
              <a:gd name="connsiteX59" fmla="*/ 357856 w 752953"/>
              <a:gd name="connsiteY59" fmla="*/ 493708 h 801866"/>
              <a:gd name="connsiteX60" fmla="*/ 356807 w 752953"/>
              <a:gd name="connsiteY60" fmla="*/ 494232 h 801866"/>
              <a:gd name="connsiteX61" fmla="*/ 355565 w 752953"/>
              <a:gd name="connsiteY61" fmla="*/ 493851 h 801866"/>
              <a:gd name="connsiteX62" fmla="*/ 356808 w 752953"/>
              <a:gd name="connsiteY62" fmla="*/ 494233 h 801866"/>
              <a:gd name="connsiteX63" fmla="*/ 357856 w 752953"/>
              <a:gd name="connsiteY63" fmla="*/ 493708 h 801866"/>
              <a:gd name="connsiteX64" fmla="*/ 355102 w 752953"/>
              <a:gd name="connsiteY64" fmla="*/ 493708 h 801866"/>
              <a:gd name="connsiteX65" fmla="*/ 352480 w 752953"/>
              <a:gd name="connsiteY65" fmla="*/ 494888 h 801866"/>
              <a:gd name="connsiteX66" fmla="*/ 352481 w 752953"/>
              <a:gd name="connsiteY66" fmla="*/ 494888 h 801866"/>
              <a:gd name="connsiteX67" fmla="*/ 355103 w 752953"/>
              <a:gd name="connsiteY67" fmla="*/ 493708 h 801866"/>
              <a:gd name="connsiteX68" fmla="*/ 339498 w 752953"/>
              <a:gd name="connsiteY68" fmla="*/ 493052 h 801866"/>
              <a:gd name="connsiteX69" fmla="*/ 338449 w 752953"/>
              <a:gd name="connsiteY69" fmla="*/ 494232 h 801866"/>
              <a:gd name="connsiteX70" fmla="*/ 338450 w 752953"/>
              <a:gd name="connsiteY70" fmla="*/ 494233 h 801866"/>
              <a:gd name="connsiteX71" fmla="*/ 339499 w 752953"/>
              <a:gd name="connsiteY71" fmla="*/ 493052 h 801866"/>
              <a:gd name="connsiteX72" fmla="*/ 340284 w 752953"/>
              <a:gd name="connsiteY72" fmla="*/ 492659 h 801866"/>
              <a:gd name="connsiteX73" fmla="*/ 339760 w 752953"/>
              <a:gd name="connsiteY73" fmla="*/ 493052 h 801866"/>
              <a:gd name="connsiteX74" fmla="*/ 339761 w 752953"/>
              <a:gd name="connsiteY74" fmla="*/ 493052 h 801866"/>
              <a:gd name="connsiteX75" fmla="*/ 340285 w 752953"/>
              <a:gd name="connsiteY75" fmla="*/ 492660 h 801866"/>
              <a:gd name="connsiteX76" fmla="*/ 343038 w 752953"/>
              <a:gd name="connsiteY76" fmla="*/ 492266 h 801866"/>
              <a:gd name="connsiteX77" fmla="*/ 341989 w 752953"/>
              <a:gd name="connsiteY77" fmla="*/ 493446 h 801866"/>
              <a:gd name="connsiteX78" fmla="*/ 341989 w 752953"/>
              <a:gd name="connsiteY78" fmla="*/ 494232 h 801866"/>
              <a:gd name="connsiteX79" fmla="*/ 341716 w 752953"/>
              <a:gd name="connsiteY79" fmla="*/ 493981 h 801866"/>
              <a:gd name="connsiteX80" fmla="*/ 341990 w 752953"/>
              <a:gd name="connsiteY80" fmla="*/ 494233 h 801866"/>
              <a:gd name="connsiteX81" fmla="*/ 341990 w 752953"/>
              <a:gd name="connsiteY81" fmla="*/ 493446 h 801866"/>
              <a:gd name="connsiteX82" fmla="*/ 343038 w 752953"/>
              <a:gd name="connsiteY82" fmla="*/ 492267 h 801866"/>
              <a:gd name="connsiteX83" fmla="*/ 335564 w 752953"/>
              <a:gd name="connsiteY83" fmla="*/ 492266 h 801866"/>
              <a:gd name="connsiteX84" fmla="*/ 334909 w 752953"/>
              <a:gd name="connsiteY84" fmla="*/ 492659 h 801866"/>
              <a:gd name="connsiteX85" fmla="*/ 334909 w 752953"/>
              <a:gd name="connsiteY85" fmla="*/ 492659 h 801866"/>
              <a:gd name="connsiteX86" fmla="*/ 335564 w 752953"/>
              <a:gd name="connsiteY86" fmla="*/ 492267 h 801866"/>
              <a:gd name="connsiteX87" fmla="*/ 349463 w 752953"/>
              <a:gd name="connsiteY87" fmla="*/ 491872 h 801866"/>
              <a:gd name="connsiteX88" fmla="*/ 348677 w 752953"/>
              <a:gd name="connsiteY88" fmla="*/ 492659 h 801866"/>
              <a:gd name="connsiteX89" fmla="*/ 348678 w 752953"/>
              <a:gd name="connsiteY89" fmla="*/ 492659 h 801866"/>
              <a:gd name="connsiteX90" fmla="*/ 349464 w 752953"/>
              <a:gd name="connsiteY90" fmla="*/ 491873 h 801866"/>
              <a:gd name="connsiteX91" fmla="*/ 346841 w 752953"/>
              <a:gd name="connsiteY91" fmla="*/ 491610 h 801866"/>
              <a:gd name="connsiteX92" fmla="*/ 346185 w 752953"/>
              <a:gd name="connsiteY92" fmla="*/ 491872 h 801866"/>
              <a:gd name="connsiteX93" fmla="*/ 344743 w 752953"/>
              <a:gd name="connsiteY93" fmla="*/ 492266 h 801866"/>
              <a:gd name="connsiteX94" fmla="*/ 344087 w 752953"/>
              <a:gd name="connsiteY94" fmla="*/ 493052 h 801866"/>
              <a:gd name="connsiteX95" fmla="*/ 344088 w 752953"/>
              <a:gd name="connsiteY95" fmla="*/ 493052 h 801866"/>
              <a:gd name="connsiteX96" fmla="*/ 344744 w 752953"/>
              <a:gd name="connsiteY96" fmla="*/ 492266 h 801866"/>
              <a:gd name="connsiteX97" fmla="*/ 346187 w 752953"/>
              <a:gd name="connsiteY97" fmla="*/ 491872 h 801866"/>
              <a:gd name="connsiteX98" fmla="*/ 346842 w 752953"/>
              <a:gd name="connsiteY98" fmla="*/ 491610 h 801866"/>
              <a:gd name="connsiteX99" fmla="*/ 334091 w 752953"/>
              <a:gd name="connsiteY99" fmla="*/ 489082 h 801866"/>
              <a:gd name="connsiteX100" fmla="*/ 334121 w 752953"/>
              <a:gd name="connsiteY100" fmla="*/ 489118 h 801866"/>
              <a:gd name="connsiteX101" fmla="*/ 334121 w 752953"/>
              <a:gd name="connsiteY101" fmla="*/ 489118 h 801866"/>
              <a:gd name="connsiteX102" fmla="*/ 327815 w 752953"/>
              <a:gd name="connsiteY102" fmla="*/ 485169 h 801866"/>
              <a:gd name="connsiteX103" fmla="*/ 327828 w 752953"/>
              <a:gd name="connsiteY103" fmla="*/ 485185 h 801866"/>
              <a:gd name="connsiteX104" fmla="*/ 328447 w 752953"/>
              <a:gd name="connsiteY104" fmla="*/ 485450 h 801866"/>
              <a:gd name="connsiteX105" fmla="*/ 327827 w 752953"/>
              <a:gd name="connsiteY105" fmla="*/ 485184 h 801866"/>
              <a:gd name="connsiteX106" fmla="*/ 328745 w 752953"/>
              <a:gd name="connsiteY106" fmla="*/ 483480 h 801866"/>
              <a:gd name="connsiteX107" fmla="*/ 328483 w 752953"/>
              <a:gd name="connsiteY107" fmla="*/ 483873 h 801866"/>
              <a:gd name="connsiteX108" fmla="*/ 328483 w 752953"/>
              <a:gd name="connsiteY108" fmla="*/ 484135 h 801866"/>
              <a:gd name="connsiteX109" fmla="*/ 329138 w 752953"/>
              <a:gd name="connsiteY109" fmla="*/ 485184 h 801866"/>
              <a:gd name="connsiteX110" fmla="*/ 328745 w 752953"/>
              <a:gd name="connsiteY110" fmla="*/ 485578 h 801866"/>
              <a:gd name="connsiteX111" fmla="*/ 328746 w 752953"/>
              <a:gd name="connsiteY111" fmla="*/ 485578 h 801866"/>
              <a:gd name="connsiteX112" fmla="*/ 329139 w 752953"/>
              <a:gd name="connsiteY112" fmla="*/ 485185 h 801866"/>
              <a:gd name="connsiteX113" fmla="*/ 328484 w 752953"/>
              <a:gd name="connsiteY113" fmla="*/ 484135 h 801866"/>
              <a:gd name="connsiteX114" fmla="*/ 328484 w 752953"/>
              <a:gd name="connsiteY114" fmla="*/ 483873 h 801866"/>
              <a:gd name="connsiteX115" fmla="*/ 328745 w 752953"/>
              <a:gd name="connsiteY115" fmla="*/ 483481 h 801866"/>
              <a:gd name="connsiteX116" fmla="*/ 323106 w 752953"/>
              <a:gd name="connsiteY116" fmla="*/ 482431 h 801866"/>
              <a:gd name="connsiteX117" fmla="*/ 322450 w 752953"/>
              <a:gd name="connsiteY117" fmla="*/ 483086 h 801866"/>
              <a:gd name="connsiteX118" fmla="*/ 321664 w 752953"/>
              <a:gd name="connsiteY118" fmla="*/ 483086 h 801866"/>
              <a:gd name="connsiteX119" fmla="*/ 321401 w 752953"/>
              <a:gd name="connsiteY119" fmla="*/ 483480 h 801866"/>
              <a:gd name="connsiteX120" fmla="*/ 320223 w 752953"/>
              <a:gd name="connsiteY120" fmla="*/ 483873 h 801866"/>
              <a:gd name="connsiteX121" fmla="*/ 320223 w 752953"/>
              <a:gd name="connsiteY121" fmla="*/ 483873 h 801866"/>
              <a:gd name="connsiteX122" fmla="*/ 321403 w 752953"/>
              <a:gd name="connsiteY122" fmla="*/ 483480 h 801866"/>
              <a:gd name="connsiteX123" fmla="*/ 321665 w 752953"/>
              <a:gd name="connsiteY123" fmla="*/ 483087 h 801866"/>
              <a:gd name="connsiteX124" fmla="*/ 322452 w 752953"/>
              <a:gd name="connsiteY124" fmla="*/ 483087 h 801866"/>
              <a:gd name="connsiteX125" fmla="*/ 323107 w 752953"/>
              <a:gd name="connsiteY125" fmla="*/ 482431 h 801866"/>
              <a:gd name="connsiteX126" fmla="*/ 326647 w 752953"/>
              <a:gd name="connsiteY126" fmla="*/ 482037 h 801866"/>
              <a:gd name="connsiteX127" fmla="*/ 326647 w 752953"/>
              <a:gd name="connsiteY127" fmla="*/ 482693 h 801866"/>
              <a:gd name="connsiteX128" fmla="*/ 326648 w 752953"/>
              <a:gd name="connsiteY128" fmla="*/ 482693 h 801866"/>
              <a:gd name="connsiteX129" fmla="*/ 326648 w 752953"/>
              <a:gd name="connsiteY129" fmla="*/ 482038 h 801866"/>
              <a:gd name="connsiteX130" fmla="*/ 327304 w 752953"/>
              <a:gd name="connsiteY130" fmla="*/ 482038 h 801866"/>
              <a:gd name="connsiteX131" fmla="*/ 327828 w 752953"/>
              <a:gd name="connsiteY131" fmla="*/ 482038 h 801866"/>
              <a:gd name="connsiteX132" fmla="*/ 327827 w 752953"/>
              <a:gd name="connsiteY132" fmla="*/ 482037 h 801866"/>
              <a:gd name="connsiteX133" fmla="*/ 327302 w 752953"/>
              <a:gd name="connsiteY133" fmla="*/ 482037 h 801866"/>
              <a:gd name="connsiteX134" fmla="*/ 325204 w 752953"/>
              <a:gd name="connsiteY134" fmla="*/ 482037 h 801866"/>
              <a:gd name="connsiteX135" fmla="*/ 324286 w 752953"/>
              <a:gd name="connsiteY135" fmla="*/ 482431 h 801866"/>
              <a:gd name="connsiteX136" fmla="*/ 324288 w 752953"/>
              <a:gd name="connsiteY136" fmla="*/ 482431 h 801866"/>
              <a:gd name="connsiteX137" fmla="*/ 325206 w 752953"/>
              <a:gd name="connsiteY137" fmla="*/ 482038 h 801866"/>
              <a:gd name="connsiteX138" fmla="*/ 325699 w 752953"/>
              <a:gd name="connsiteY138" fmla="*/ 482202 h 801866"/>
              <a:gd name="connsiteX139" fmla="*/ 320528 w 752953"/>
              <a:gd name="connsiteY139" fmla="*/ 481928 h 801866"/>
              <a:gd name="connsiteX140" fmla="*/ 320746 w 752953"/>
              <a:gd name="connsiteY140" fmla="*/ 482038 h 801866"/>
              <a:gd name="connsiteX141" fmla="*/ 320746 w 752953"/>
              <a:gd name="connsiteY141" fmla="*/ 482037 h 801866"/>
              <a:gd name="connsiteX142" fmla="*/ 319959 w 752953"/>
              <a:gd name="connsiteY142" fmla="*/ 481775 h 801866"/>
              <a:gd name="connsiteX143" fmla="*/ 319566 w 752953"/>
              <a:gd name="connsiteY143" fmla="*/ 482431 h 801866"/>
              <a:gd name="connsiteX144" fmla="*/ 319567 w 752953"/>
              <a:gd name="connsiteY144" fmla="*/ 482431 h 801866"/>
              <a:gd name="connsiteX145" fmla="*/ 319960 w 752953"/>
              <a:gd name="connsiteY145" fmla="*/ 481775 h 801866"/>
              <a:gd name="connsiteX146" fmla="*/ 319959 w 752953"/>
              <a:gd name="connsiteY146" fmla="*/ 469973 h 801866"/>
              <a:gd name="connsiteX147" fmla="*/ 319960 w 752953"/>
              <a:gd name="connsiteY147" fmla="*/ 469974 h 801866"/>
              <a:gd name="connsiteX148" fmla="*/ 321008 w 752953"/>
              <a:gd name="connsiteY148" fmla="*/ 469974 h 801866"/>
              <a:gd name="connsiteX149" fmla="*/ 321008 w 752953"/>
              <a:gd name="connsiteY149" fmla="*/ 469973 h 801866"/>
              <a:gd name="connsiteX150" fmla="*/ 318911 w 752953"/>
              <a:gd name="connsiteY150" fmla="*/ 469711 h 801866"/>
              <a:gd name="connsiteX151" fmla="*/ 318910 w 752953"/>
              <a:gd name="connsiteY151" fmla="*/ 469712 h 801866"/>
              <a:gd name="connsiteX152" fmla="*/ 319566 w 752953"/>
              <a:gd name="connsiteY152" fmla="*/ 470760 h 801866"/>
              <a:gd name="connsiteX153" fmla="*/ 319861 w 752953"/>
              <a:gd name="connsiteY153" fmla="*/ 470859 h 801866"/>
              <a:gd name="connsiteX154" fmla="*/ 319567 w 752953"/>
              <a:gd name="connsiteY154" fmla="*/ 470760 h 801866"/>
              <a:gd name="connsiteX155" fmla="*/ 320747 w 752953"/>
              <a:gd name="connsiteY155" fmla="*/ 469055 h 801866"/>
              <a:gd name="connsiteX156" fmla="*/ 320746 w 752953"/>
              <a:gd name="connsiteY156" fmla="*/ 469055 h 801866"/>
              <a:gd name="connsiteX157" fmla="*/ 321401 w 752953"/>
              <a:gd name="connsiteY157" fmla="*/ 469711 h 801866"/>
              <a:gd name="connsiteX158" fmla="*/ 321401 w 752953"/>
              <a:gd name="connsiteY158" fmla="*/ 469710 h 801866"/>
              <a:gd name="connsiteX159" fmla="*/ 319865 w 752953"/>
              <a:gd name="connsiteY159" fmla="*/ 460876 h 801866"/>
              <a:gd name="connsiteX160" fmla="*/ 321008 w 752953"/>
              <a:gd name="connsiteY160" fmla="*/ 461188 h 801866"/>
              <a:gd name="connsiteX161" fmla="*/ 321008 w 752953"/>
              <a:gd name="connsiteY161" fmla="*/ 461187 h 801866"/>
              <a:gd name="connsiteX162" fmla="*/ 321401 w 752953"/>
              <a:gd name="connsiteY162" fmla="*/ 457647 h 801866"/>
              <a:gd name="connsiteX163" fmla="*/ 322057 w 752953"/>
              <a:gd name="connsiteY163" fmla="*/ 458303 h 801866"/>
              <a:gd name="connsiteX164" fmla="*/ 322057 w 752953"/>
              <a:gd name="connsiteY164" fmla="*/ 458303 h 801866"/>
              <a:gd name="connsiteX165" fmla="*/ 321403 w 752953"/>
              <a:gd name="connsiteY165" fmla="*/ 457647 h 801866"/>
              <a:gd name="connsiteX166" fmla="*/ 323763 w 752953"/>
              <a:gd name="connsiteY166" fmla="*/ 454369 h 801866"/>
              <a:gd name="connsiteX167" fmla="*/ 323763 w 752953"/>
              <a:gd name="connsiteY167" fmla="*/ 454370 h 801866"/>
              <a:gd name="connsiteX168" fmla="*/ 324942 w 752953"/>
              <a:gd name="connsiteY168" fmla="*/ 455549 h 801866"/>
              <a:gd name="connsiteX169" fmla="*/ 324943 w 752953"/>
              <a:gd name="connsiteY169" fmla="*/ 455549 h 801866"/>
              <a:gd name="connsiteX170" fmla="*/ 311830 w 752953"/>
              <a:gd name="connsiteY170" fmla="*/ 440207 h 801866"/>
              <a:gd name="connsiteX171" fmla="*/ 311830 w 752953"/>
              <a:gd name="connsiteY171" fmla="*/ 440207 h 801866"/>
              <a:gd name="connsiteX172" fmla="*/ 313665 w 752953"/>
              <a:gd name="connsiteY172" fmla="*/ 440731 h 801866"/>
              <a:gd name="connsiteX173" fmla="*/ 313665 w 752953"/>
              <a:gd name="connsiteY173" fmla="*/ 440731 h 801866"/>
              <a:gd name="connsiteX174" fmla="*/ 317469 w 752953"/>
              <a:gd name="connsiteY174" fmla="*/ 438109 h 801866"/>
              <a:gd name="connsiteX175" fmla="*/ 317469 w 752953"/>
              <a:gd name="connsiteY175" fmla="*/ 438109 h 801866"/>
              <a:gd name="connsiteX176" fmla="*/ 317567 w 752953"/>
              <a:gd name="connsiteY176" fmla="*/ 438207 h 801866"/>
              <a:gd name="connsiteX177" fmla="*/ 316681 w 752953"/>
              <a:gd name="connsiteY177" fmla="*/ 437059 h 801866"/>
              <a:gd name="connsiteX178" fmla="*/ 316420 w 752953"/>
              <a:gd name="connsiteY178" fmla="*/ 437451 h 801866"/>
              <a:gd name="connsiteX179" fmla="*/ 316420 w 752953"/>
              <a:gd name="connsiteY179" fmla="*/ 437453 h 801866"/>
              <a:gd name="connsiteX180" fmla="*/ 316682 w 752953"/>
              <a:gd name="connsiteY180" fmla="*/ 437060 h 801866"/>
              <a:gd name="connsiteX181" fmla="*/ 316978 w 752953"/>
              <a:gd name="connsiteY181" fmla="*/ 437306 h 801866"/>
              <a:gd name="connsiteX182" fmla="*/ 337401 w 752953"/>
              <a:gd name="connsiteY182" fmla="*/ 402310 h 801866"/>
              <a:gd name="connsiteX183" fmla="*/ 337400 w 752953"/>
              <a:gd name="connsiteY183" fmla="*/ 402311 h 801866"/>
              <a:gd name="connsiteX184" fmla="*/ 339498 w 752953"/>
              <a:gd name="connsiteY184" fmla="*/ 403097 h 801866"/>
              <a:gd name="connsiteX185" fmla="*/ 339499 w 752953"/>
              <a:gd name="connsiteY185" fmla="*/ 403097 h 801866"/>
              <a:gd name="connsiteX186" fmla="*/ 324255 w 752953"/>
              <a:gd name="connsiteY186" fmla="*/ 397378 h 801866"/>
              <a:gd name="connsiteX187" fmla="*/ 324549 w 752953"/>
              <a:gd name="connsiteY187" fmla="*/ 397458 h 801866"/>
              <a:gd name="connsiteX188" fmla="*/ 324549 w 752953"/>
              <a:gd name="connsiteY188" fmla="*/ 397458 h 801866"/>
              <a:gd name="connsiteX189" fmla="*/ 326648 w 752953"/>
              <a:gd name="connsiteY189" fmla="*/ 395753 h 801866"/>
              <a:gd name="connsiteX190" fmla="*/ 326647 w 752953"/>
              <a:gd name="connsiteY190" fmla="*/ 395754 h 801866"/>
              <a:gd name="connsiteX191" fmla="*/ 327302 w 752953"/>
              <a:gd name="connsiteY191" fmla="*/ 397064 h 801866"/>
              <a:gd name="connsiteX192" fmla="*/ 328089 w 752953"/>
              <a:gd name="connsiteY192" fmla="*/ 397851 h 801866"/>
              <a:gd name="connsiteX193" fmla="*/ 328483 w 752953"/>
              <a:gd name="connsiteY193" fmla="*/ 398769 h 801866"/>
              <a:gd name="connsiteX194" fmla="*/ 329532 w 752953"/>
              <a:gd name="connsiteY194" fmla="*/ 400605 h 801866"/>
              <a:gd name="connsiteX195" fmla="*/ 330974 w 752953"/>
              <a:gd name="connsiteY195" fmla="*/ 400867 h 801866"/>
              <a:gd name="connsiteX196" fmla="*/ 331367 w 752953"/>
              <a:gd name="connsiteY196" fmla="*/ 402310 h 801866"/>
              <a:gd name="connsiteX197" fmla="*/ 330318 w 752953"/>
              <a:gd name="connsiteY197" fmla="*/ 403752 h 801866"/>
              <a:gd name="connsiteX198" fmla="*/ 331367 w 752953"/>
              <a:gd name="connsiteY198" fmla="*/ 405850 h 801866"/>
              <a:gd name="connsiteX199" fmla="*/ 331368 w 752953"/>
              <a:gd name="connsiteY199" fmla="*/ 405849 h 801866"/>
              <a:gd name="connsiteX200" fmla="*/ 330320 w 752953"/>
              <a:gd name="connsiteY200" fmla="*/ 403752 h 801866"/>
              <a:gd name="connsiteX201" fmla="*/ 331369 w 752953"/>
              <a:gd name="connsiteY201" fmla="*/ 402310 h 801866"/>
              <a:gd name="connsiteX202" fmla="*/ 330975 w 752953"/>
              <a:gd name="connsiteY202" fmla="*/ 400867 h 801866"/>
              <a:gd name="connsiteX203" fmla="*/ 329533 w 752953"/>
              <a:gd name="connsiteY203" fmla="*/ 400605 h 801866"/>
              <a:gd name="connsiteX204" fmla="*/ 328484 w 752953"/>
              <a:gd name="connsiteY204" fmla="*/ 398769 h 801866"/>
              <a:gd name="connsiteX205" fmla="*/ 328090 w 752953"/>
              <a:gd name="connsiteY205" fmla="*/ 397851 h 801866"/>
              <a:gd name="connsiteX206" fmla="*/ 327304 w 752953"/>
              <a:gd name="connsiteY206" fmla="*/ 397065 h 801866"/>
              <a:gd name="connsiteX207" fmla="*/ 321009 w 752953"/>
              <a:gd name="connsiteY207" fmla="*/ 395753 h 801866"/>
              <a:gd name="connsiteX208" fmla="*/ 321008 w 752953"/>
              <a:gd name="connsiteY208" fmla="*/ 395753 h 801866"/>
              <a:gd name="connsiteX209" fmla="*/ 321991 w 752953"/>
              <a:gd name="connsiteY209" fmla="*/ 396367 h 801866"/>
              <a:gd name="connsiteX210" fmla="*/ 344547 w 752953"/>
              <a:gd name="connsiteY210" fmla="*/ 395151 h 801866"/>
              <a:gd name="connsiteX211" fmla="*/ 344743 w 752953"/>
              <a:gd name="connsiteY211" fmla="*/ 395229 h 801866"/>
              <a:gd name="connsiteX212" fmla="*/ 344744 w 752953"/>
              <a:gd name="connsiteY212" fmla="*/ 395229 h 801866"/>
              <a:gd name="connsiteX213" fmla="*/ 344744 w 752953"/>
              <a:gd name="connsiteY213" fmla="*/ 366905 h 801866"/>
              <a:gd name="connsiteX214" fmla="*/ 344744 w 752953"/>
              <a:gd name="connsiteY214" fmla="*/ 366905 h 801866"/>
              <a:gd name="connsiteX215" fmla="*/ 348270 w 752953"/>
              <a:gd name="connsiteY215" fmla="*/ 368367 h 801866"/>
              <a:gd name="connsiteX216" fmla="*/ 335615 w 752953"/>
              <a:gd name="connsiteY216" fmla="*/ 365920 h 801866"/>
              <a:gd name="connsiteX217" fmla="*/ 337006 w 752953"/>
              <a:gd name="connsiteY217" fmla="*/ 367691 h 801866"/>
              <a:gd name="connsiteX218" fmla="*/ 336744 w 752953"/>
              <a:gd name="connsiteY218" fmla="*/ 367953 h 801866"/>
              <a:gd name="connsiteX219" fmla="*/ 336745 w 752953"/>
              <a:gd name="connsiteY219" fmla="*/ 367953 h 801866"/>
              <a:gd name="connsiteX220" fmla="*/ 337007 w 752953"/>
              <a:gd name="connsiteY220" fmla="*/ 367691 h 801866"/>
              <a:gd name="connsiteX221" fmla="*/ 329355 w 752953"/>
              <a:gd name="connsiteY221" fmla="*/ 365610 h 801866"/>
              <a:gd name="connsiteX222" fmla="*/ 332418 w 752953"/>
              <a:gd name="connsiteY222" fmla="*/ 365856 h 801866"/>
              <a:gd name="connsiteX223" fmla="*/ 332416 w 752953"/>
              <a:gd name="connsiteY223" fmla="*/ 365855 h 801866"/>
              <a:gd name="connsiteX224" fmla="*/ 336219 w 752953"/>
              <a:gd name="connsiteY224" fmla="*/ 363757 h 801866"/>
              <a:gd name="connsiteX225" fmla="*/ 335301 w 752953"/>
              <a:gd name="connsiteY225" fmla="*/ 364413 h 801866"/>
              <a:gd name="connsiteX226" fmla="*/ 335564 w 752953"/>
              <a:gd name="connsiteY226" fmla="*/ 365855 h 801866"/>
              <a:gd name="connsiteX227" fmla="*/ 335565 w 752953"/>
              <a:gd name="connsiteY227" fmla="*/ 365856 h 801866"/>
              <a:gd name="connsiteX228" fmla="*/ 335303 w 752953"/>
              <a:gd name="connsiteY228" fmla="*/ 364413 h 801866"/>
              <a:gd name="connsiteX229" fmla="*/ 336220 w 752953"/>
              <a:gd name="connsiteY229" fmla="*/ 363758 h 801866"/>
              <a:gd name="connsiteX230" fmla="*/ 321009 w 752953"/>
              <a:gd name="connsiteY230" fmla="*/ 357856 h 801866"/>
              <a:gd name="connsiteX231" fmla="*/ 321009 w 752953"/>
              <a:gd name="connsiteY231" fmla="*/ 357857 h 801866"/>
              <a:gd name="connsiteX232" fmla="*/ 322354 w 752953"/>
              <a:gd name="connsiteY232" fmla="*/ 358337 h 801866"/>
              <a:gd name="connsiteX233" fmla="*/ 323010 w 752953"/>
              <a:gd name="connsiteY233" fmla="*/ 355404 h 801866"/>
              <a:gd name="connsiteX234" fmla="*/ 323500 w 752953"/>
              <a:gd name="connsiteY234" fmla="*/ 355627 h 801866"/>
              <a:gd name="connsiteX235" fmla="*/ 323500 w 752953"/>
              <a:gd name="connsiteY235" fmla="*/ 355627 h 801866"/>
              <a:gd name="connsiteX236" fmla="*/ 288488 w 752953"/>
              <a:gd name="connsiteY236" fmla="*/ 346054 h 801866"/>
              <a:gd name="connsiteX237" fmla="*/ 286652 w 752953"/>
              <a:gd name="connsiteY237" fmla="*/ 346448 h 801866"/>
              <a:gd name="connsiteX238" fmla="*/ 285209 w 752953"/>
              <a:gd name="connsiteY238" fmla="*/ 347497 h 801866"/>
              <a:gd name="connsiteX239" fmla="*/ 283113 w 752953"/>
              <a:gd name="connsiteY239" fmla="*/ 347890 h 801866"/>
              <a:gd name="connsiteX240" fmla="*/ 283113 w 752953"/>
              <a:gd name="connsiteY240" fmla="*/ 347890 h 801866"/>
              <a:gd name="connsiteX241" fmla="*/ 285211 w 752953"/>
              <a:gd name="connsiteY241" fmla="*/ 347497 h 801866"/>
              <a:gd name="connsiteX242" fmla="*/ 286653 w 752953"/>
              <a:gd name="connsiteY242" fmla="*/ 346448 h 801866"/>
              <a:gd name="connsiteX243" fmla="*/ 288489 w 752953"/>
              <a:gd name="connsiteY243" fmla="*/ 346055 h 801866"/>
              <a:gd name="connsiteX244" fmla="*/ 289501 w 752953"/>
              <a:gd name="connsiteY244" fmla="*/ 346359 h 801866"/>
              <a:gd name="connsiteX245" fmla="*/ 280620 w 752953"/>
              <a:gd name="connsiteY245" fmla="*/ 345005 h 801866"/>
              <a:gd name="connsiteX246" fmla="*/ 278785 w 752953"/>
              <a:gd name="connsiteY246" fmla="*/ 345399 h 801866"/>
              <a:gd name="connsiteX247" fmla="*/ 278785 w 752953"/>
              <a:gd name="connsiteY247" fmla="*/ 345399 h 801866"/>
              <a:gd name="connsiteX248" fmla="*/ 280621 w 752953"/>
              <a:gd name="connsiteY248" fmla="*/ 345006 h 801866"/>
              <a:gd name="connsiteX249" fmla="*/ 280883 w 752953"/>
              <a:gd name="connsiteY249" fmla="*/ 345006 h 801866"/>
              <a:gd name="connsiteX250" fmla="*/ 281068 w 752953"/>
              <a:gd name="connsiteY250" fmla="*/ 345245 h 801866"/>
              <a:gd name="connsiteX251" fmla="*/ 280882 w 752953"/>
              <a:gd name="connsiteY251" fmla="*/ 345005 h 801866"/>
              <a:gd name="connsiteX252" fmla="*/ 264213 w 752953"/>
              <a:gd name="connsiteY252" fmla="*/ 344669 h 801866"/>
              <a:gd name="connsiteX253" fmla="*/ 265672 w 752953"/>
              <a:gd name="connsiteY253" fmla="*/ 345006 h 801866"/>
              <a:gd name="connsiteX254" fmla="*/ 267370 w 752953"/>
              <a:gd name="connsiteY254" fmla="*/ 346057 h 801866"/>
              <a:gd name="connsiteX255" fmla="*/ 265671 w 752953"/>
              <a:gd name="connsiteY255" fmla="*/ 345005 h 801866"/>
              <a:gd name="connsiteX256" fmla="*/ 318123 w 752953"/>
              <a:gd name="connsiteY256" fmla="*/ 343170 h 801866"/>
              <a:gd name="connsiteX257" fmla="*/ 314977 w 752953"/>
              <a:gd name="connsiteY257" fmla="*/ 343694 h 801866"/>
              <a:gd name="connsiteX258" fmla="*/ 314977 w 752953"/>
              <a:gd name="connsiteY258" fmla="*/ 343694 h 801866"/>
              <a:gd name="connsiteX259" fmla="*/ 318125 w 752953"/>
              <a:gd name="connsiteY259" fmla="*/ 343170 h 801866"/>
              <a:gd name="connsiteX260" fmla="*/ 277079 w 752953"/>
              <a:gd name="connsiteY260" fmla="*/ 343170 h 801866"/>
              <a:gd name="connsiteX261" fmla="*/ 272883 w 752953"/>
              <a:gd name="connsiteY261" fmla="*/ 347497 h 801866"/>
              <a:gd name="connsiteX262" fmla="*/ 271048 w 752953"/>
              <a:gd name="connsiteY262" fmla="*/ 347890 h 801866"/>
              <a:gd name="connsiteX263" fmla="*/ 271049 w 752953"/>
              <a:gd name="connsiteY263" fmla="*/ 347890 h 801866"/>
              <a:gd name="connsiteX264" fmla="*/ 272884 w 752953"/>
              <a:gd name="connsiteY264" fmla="*/ 347497 h 801866"/>
              <a:gd name="connsiteX265" fmla="*/ 277080 w 752953"/>
              <a:gd name="connsiteY265" fmla="*/ 343171 h 801866"/>
              <a:gd name="connsiteX266" fmla="*/ 337468 w 752953"/>
              <a:gd name="connsiteY266" fmla="*/ 343092 h 801866"/>
              <a:gd name="connsiteX267" fmla="*/ 337662 w 752953"/>
              <a:gd name="connsiteY267" fmla="*/ 343170 h 801866"/>
              <a:gd name="connsiteX268" fmla="*/ 337662 w 752953"/>
              <a:gd name="connsiteY268" fmla="*/ 343170 h 801866"/>
              <a:gd name="connsiteX269" fmla="*/ 312878 w 752953"/>
              <a:gd name="connsiteY269" fmla="*/ 342907 h 801866"/>
              <a:gd name="connsiteX270" fmla="*/ 311436 w 752953"/>
              <a:gd name="connsiteY270" fmla="*/ 344612 h 801866"/>
              <a:gd name="connsiteX271" fmla="*/ 309600 w 752953"/>
              <a:gd name="connsiteY271" fmla="*/ 351038 h 801866"/>
              <a:gd name="connsiteX272" fmla="*/ 306584 w 752953"/>
              <a:gd name="connsiteY272" fmla="*/ 354578 h 801866"/>
              <a:gd name="connsiteX273" fmla="*/ 299766 w 752953"/>
              <a:gd name="connsiteY273" fmla="*/ 355234 h 801866"/>
              <a:gd name="connsiteX274" fmla="*/ 299766 w 752953"/>
              <a:gd name="connsiteY274" fmla="*/ 355234 h 801866"/>
              <a:gd name="connsiteX275" fmla="*/ 306585 w 752953"/>
              <a:gd name="connsiteY275" fmla="*/ 354578 h 801866"/>
              <a:gd name="connsiteX276" fmla="*/ 309601 w 752953"/>
              <a:gd name="connsiteY276" fmla="*/ 351038 h 801866"/>
              <a:gd name="connsiteX277" fmla="*/ 311437 w 752953"/>
              <a:gd name="connsiteY277" fmla="*/ 344612 h 801866"/>
              <a:gd name="connsiteX278" fmla="*/ 312879 w 752953"/>
              <a:gd name="connsiteY278" fmla="*/ 342908 h 801866"/>
              <a:gd name="connsiteX279" fmla="*/ 314387 w 752953"/>
              <a:gd name="connsiteY279" fmla="*/ 343473 h 801866"/>
              <a:gd name="connsiteX280" fmla="*/ 320221 w 752953"/>
              <a:gd name="connsiteY280" fmla="*/ 342252 h 801866"/>
              <a:gd name="connsiteX281" fmla="*/ 319959 w 752953"/>
              <a:gd name="connsiteY281" fmla="*/ 342514 h 801866"/>
              <a:gd name="connsiteX282" fmla="*/ 320221 w 752953"/>
              <a:gd name="connsiteY282" fmla="*/ 342907 h 801866"/>
              <a:gd name="connsiteX283" fmla="*/ 319959 w 752953"/>
              <a:gd name="connsiteY283" fmla="*/ 343170 h 801866"/>
              <a:gd name="connsiteX284" fmla="*/ 319960 w 752953"/>
              <a:gd name="connsiteY284" fmla="*/ 343170 h 801866"/>
              <a:gd name="connsiteX285" fmla="*/ 320223 w 752953"/>
              <a:gd name="connsiteY285" fmla="*/ 342908 h 801866"/>
              <a:gd name="connsiteX286" fmla="*/ 319960 w 752953"/>
              <a:gd name="connsiteY286" fmla="*/ 342514 h 801866"/>
              <a:gd name="connsiteX287" fmla="*/ 320223 w 752953"/>
              <a:gd name="connsiteY287" fmla="*/ 342252 h 801866"/>
              <a:gd name="connsiteX288" fmla="*/ 261081 w 752953"/>
              <a:gd name="connsiteY288" fmla="*/ 341465 h 801866"/>
              <a:gd name="connsiteX289" fmla="*/ 259770 w 752953"/>
              <a:gd name="connsiteY289" fmla="*/ 342252 h 801866"/>
              <a:gd name="connsiteX290" fmla="*/ 255051 w 752953"/>
              <a:gd name="connsiteY290" fmla="*/ 342907 h 801866"/>
              <a:gd name="connsiteX291" fmla="*/ 255051 w 752953"/>
              <a:gd name="connsiteY291" fmla="*/ 342908 h 801866"/>
              <a:gd name="connsiteX292" fmla="*/ 259771 w 752953"/>
              <a:gd name="connsiteY292" fmla="*/ 342252 h 801866"/>
              <a:gd name="connsiteX293" fmla="*/ 261083 w 752953"/>
              <a:gd name="connsiteY293" fmla="*/ 341465 h 801866"/>
              <a:gd name="connsiteX294" fmla="*/ 321008 w 752953"/>
              <a:gd name="connsiteY294" fmla="*/ 338318 h 801866"/>
              <a:gd name="connsiteX295" fmla="*/ 318517 w 752953"/>
              <a:gd name="connsiteY295" fmla="*/ 338974 h 801866"/>
              <a:gd name="connsiteX296" fmla="*/ 318123 w 752953"/>
              <a:gd name="connsiteY296" fmla="*/ 341072 h 801866"/>
              <a:gd name="connsiteX297" fmla="*/ 318517 w 752953"/>
              <a:gd name="connsiteY297" fmla="*/ 342252 h 801866"/>
              <a:gd name="connsiteX298" fmla="*/ 318518 w 752953"/>
              <a:gd name="connsiteY298" fmla="*/ 342252 h 801866"/>
              <a:gd name="connsiteX299" fmla="*/ 318125 w 752953"/>
              <a:gd name="connsiteY299" fmla="*/ 341072 h 801866"/>
              <a:gd name="connsiteX300" fmla="*/ 318518 w 752953"/>
              <a:gd name="connsiteY300" fmla="*/ 338974 h 801866"/>
              <a:gd name="connsiteX301" fmla="*/ 321009 w 752953"/>
              <a:gd name="connsiteY301" fmla="*/ 338318 h 801866"/>
              <a:gd name="connsiteX302" fmla="*/ 255444 w 752953"/>
              <a:gd name="connsiteY302" fmla="*/ 338318 h 801866"/>
              <a:gd name="connsiteX303" fmla="*/ 255444 w 752953"/>
              <a:gd name="connsiteY303" fmla="*/ 338318 h 801866"/>
              <a:gd name="connsiteX304" fmla="*/ 258327 w 752953"/>
              <a:gd name="connsiteY304" fmla="*/ 338974 h 801866"/>
              <a:gd name="connsiteX305" fmla="*/ 258327 w 752953"/>
              <a:gd name="connsiteY305" fmla="*/ 338974 h 801866"/>
              <a:gd name="connsiteX306" fmla="*/ 337526 w 752953"/>
              <a:gd name="connsiteY306" fmla="*/ 337501 h 801866"/>
              <a:gd name="connsiteX307" fmla="*/ 338056 w 752953"/>
              <a:gd name="connsiteY307" fmla="*/ 337925 h 801866"/>
              <a:gd name="connsiteX308" fmla="*/ 341213 w 752953"/>
              <a:gd name="connsiteY308" fmla="*/ 338767 h 801866"/>
              <a:gd name="connsiteX309" fmla="*/ 338055 w 752953"/>
              <a:gd name="connsiteY309" fmla="*/ 337924 h 801866"/>
              <a:gd name="connsiteX310" fmla="*/ 257935 w 752953"/>
              <a:gd name="connsiteY310" fmla="*/ 337269 h 801866"/>
              <a:gd name="connsiteX311" fmla="*/ 257935 w 752953"/>
              <a:gd name="connsiteY311" fmla="*/ 337269 h 801866"/>
              <a:gd name="connsiteX312" fmla="*/ 258590 w 752953"/>
              <a:gd name="connsiteY312" fmla="*/ 337531 h 801866"/>
              <a:gd name="connsiteX313" fmla="*/ 258590 w 752953"/>
              <a:gd name="connsiteY313" fmla="*/ 337531 h 801866"/>
              <a:gd name="connsiteX314" fmla="*/ 321401 w 752953"/>
              <a:gd name="connsiteY314" fmla="*/ 335826 h 801866"/>
              <a:gd name="connsiteX315" fmla="*/ 322057 w 752953"/>
              <a:gd name="connsiteY315" fmla="*/ 337924 h 801866"/>
              <a:gd name="connsiteX316" fmla="*/ 321401 w 752953"/>
              <a:gd name="connsiteY316" fmla="*/ 338318 h 801866"/>
              <a:gd name="connsiteX317" fmla="*/ 321403 w 752953"/>
              <a:gd name="connsiteY317" fmla="*/ 338318 h 801866"/>
              <a:gd name="connsiteX318" fmla="*/ 322058 w 752953"/>
              <a:gd name="connsiteY318" fmla="*/ 337925 h 801866"/>
              <a:gd name="connsiteX319" fmla="*/ 321403 w 752953"/>
              <a:gd name="connsiteY319" fmla="*/ 335826 h 801866"/>
              <a:gd name="connsiteX320" fmla="*/ 257934 w 752953"/>
              <a:gd name="connsiteY320" fmla="*/ 333073 h 801866"/>
              <a:gd name="connsiteX321" fmla="*/ 257147 w 752953"/>
              <a:gd name="connsiteY321" fmla="*/ 334384 h 801866"/>
              <a:gd name="connsiteX322" fmla="*/ 257149 w 752953"/>
              <a:gd name="connsiteY322" fmla="*/ 334384 h 801866"/>
              <a:gd name="connsiteX323" fmla="*/ 257934 w 752953"/>
              <a:gd name="connsiteY323" fmla="*/ 333074 h 801866"/>
              <a:gd name="connsiteX324" fmla="*/ 327302 w 752953"/>
              <a:gd name="connsiteY324" fmla="*/ 332286 h 801866"/>
              <a:gd name="connsiteX325" fmla="*/ 326648 w 752953"/>
              <a:gd name="connsiteY325" fmla="*/ 332548 h 801866"/>
              <a:gd name="connsiteX326" fmla="*/ 326648 w 752953"/>
              <a:gd name="connsiteY326" fmla="*/ 332548 h 801866"/>
              <a:gd name="connsiteX327" fmla="*/ 327304 w 752953"/>
              <a:gd name="connsiteY327" fmla="*/ 332286 h 801866"/>
              <a:gd name="connsiteX328" fmla="*/ 334121 w 752953"/>
              <a:gd name="connsiteY328" fmla="*/ 331892 h 801866"/>
              <a:gd name="connsiteX329" fmla="*/ 329532 w 752953"/>
              <a:gd name="connsiteY329" fmla="*/ 332286 h 801866"/>
              <a:gd name="connsiteX330" fmla="*/ 329533 w 752953"/>
              <a:gd name="connsiteY330" fmla="*/ 332286 h 801866"/>
              <a:gd name="connsiteX331" fmla="*/ 334121 w 752953"/>
              <a:gd name="connsiteY331" fmla="*/ 331892 h 801866"/>
              <a:gd name="connsiteX332" fmla="*/ 326384 w 752953"/>
              <a:gd name="connsiteY332" fmla="*/ 331237 h 801866"/>
              <a:gd name="connsiteX333" fmla="*/ 324942 w 752953"/>
              <a:gd name="connsiteY333" fmla="*/ 332286 h 801866"/>
              <a:gd name="connsiteX334" fmla="*/ 324942 w 752953"/>
              <a:gd name="connsiteY334" fmla="*/ 335826 h 801866"/>
              <a:gd name="connsiteX335" fmla="*/ 324943 w 752953"/>
              <a:gd name="connsiteY335" fmla="*/ 335826 h 801866"/>
              <a:gd name="connsiteX336" fmla="*/ 324943 w 752953"/>
              <a:gd name="connsiteY336" fmla="*/ 332286 h 801866"/>
              <a:gd name="connsiteX337" fmla="*/ 326384 w 752953"/>
              <a:gd name="connsiteY337" fmla="*/ 331238 h 801866"/>
              <a:gd name="connsiteX338" fmla="*/ 626018 w 752953"/>
              <a:gd name="connsiteY338" fmla="*/ 0 h 801866"/>
              <a:gd name="connsiteX339" fmla="*/ 631001 w 752953"/>
              <a:gd name="connsiteY339" fmla="*/ 1836 h 801866"/>
              <a:gd name="connsiteX340" fmla="*/ 632444 w 752953"/>
              <a:gd name="connsiteY340" fmla="*/ 2492 h 801866"/>
              <a:gd name="connsiteX341" fmla="*/ 633100 w 752953"/>
              <a:gd name="connsiteY341" fmla="*/ 1311 h 801866"/>
              <a:gd name="connsiteX342" fmla="*/ 635198 w 752953"/>
              <a:gd name="connsiteY342" fmla="*/ 5376 h 801866"/>
              <a:gd name="connsiteX343" fmla="*/ 638345 w 752953"/>
              <a:gd name="connsiteY343" fmla="*/ 7737 h 801866"/>
              <a:gd name="connsiteX344" fmla="*/ 639787 w 752953"/>
              <a:gd name="connsiteY344" fmla="*/ 7737 h 801866"/>
              <a:gd name="connsiteX345" fmla="*/ 641230 w 752953"/>
              <a:gd name="connsiteY345" fmla="*/ 7737 h 801866"/>
              <a:gd name="connsiteX346" fmla="*/ 641623 w 752953"/>
              <a:gd name="connsiteY346" fmla="*/ 8130 h 801866"/>
              <a:gd name="connsiteX347" fmla="*/ 641885 w 752953"/>
              <a:gd name="connsiteY347" fmla="*/ 7737 h 801866"/>
              <a:gd name="connsiteX348" fmla="*/ 641885 w 752953"/>
              <a:gd name="connsiteY348" fmla="*/ 9179 h 801866"/>
              <a:gd name="connsiteX349" fmla="*/ 643065 w 752953"/>
              <a:gd name="connsiteY349" fmla="*/ 8917 h 801866"/>
              <a:gd name="connsiteX350" fmla="*/ 643065 w 752953"/>
              <a:gd name="connsiteY350" fmla="*/ 8392 h 801866"/>
              <a:gd name="connsiteX351" fmla="*/ 644377 w 752953"/>
              <a:gd name="connsiteY351" fmla="*/ 7081 h 801866"/>
              <a:gd name="connsiteX352" fmla="*/ 645164 w 752953"/>
              <a:gd name="connsiteY352" fmla="*/ 7737 h 801866"/>
              <a:gd name="connsiteX353" fmla="*/ 645819 w 752953"/>
              <a:gd name="connsiteY353" fmla="*/ 8392 h 801866"/>
              <a:gd name="connsiteX354" fmla="*/ 645819 w 752953"/>
              <a:gd name="connsiteY354" fmla="*/ 9573 h 801866"/>
              <a:gd name="connsiteX355" fmla="*/ 646082 w 752953"/>
              <a:gd name="connsiteY355" fmla="*/ 9966 h 801866"/>
              <a:gd name="connsiteX356" fmla="*/ 646082 w 752953"/>
              <a:gd name="connsiteY356" fmla="*/ 10359 h 801866"/>
              <a:gd name="connsiteX357" fmla="*/ 643328 w 752953"/>
              <a:gd name="connsiteY357" fmla="*/ 14949 h 801866"/>
              <a:gd name="connsiteX358" fmla="*/ 642279 w 752953"/>
              <a:gd name="connsiteY358" fmla="*/ 17440 h 801866"/>
              <a:gd name="connsiteX359" fmla="*/ 641885 w 752953"/>
              <a:gd name="connsiteY359" fmla="*/ 19145 h 801866"/>
              <a:gd name="connsiteX360" fmla="*/ 640967 w 752953"/>
              <a:gd name="connsiteY360" fmla="*/ 19145 h 801866"/>
              <a:gd name="connsiteX361" fmla="*/ 640967 w 752953"/>
              <a:gd name="connsiteY361" fmla="*/ 19539 h 801866"/>
              <a:gd name="connsiteX362" fmla="*/ 640181 w 752953"/>
              <a:gd name="connsiteY362" fmla="*/ 20194 h 801866"/>
              <a:gd name="connsiteX363" fmla="*/ 640443 w 752953"/>
              <a:gd name="connsiteY363" fmla="*/ 22817 h 801866"/>
              <a:gd name="connsiteX364" fmla="*/ 639787 w 752953"/>
              <a:gd name="connsiteY364" fmla="*/ 26226 h 801866"/>
              <a:gd name="connsiteX365" fmla="*/ 638738 w 752953"/>
              <a:gd name="connsiteY365" fmla="*/ 27275 h 801866"/>
              <a:gd name="connsiteX366" fmla="*/ 637689 w 752953"/>
              <a:gd name="connsiteY366" fmla="*/ 29898 h 801866"/>
              <a:gd name="connsiteX367" fmla="*/ 638083 w 752953"/>
              <a:gd name="connsiteY367" fmla="*/ 30554 h 801866"/>
              <a:gd name="connsiteX368" fmla="*/ 637689 w 752953"/>
              <a:gd name="connsiteY368" fmla="*/ 31472 h 801866"/>
              <a:gd name="connsiteX369" fmla="*/ 638345 w 752953"/>
              <a:gd name="connsiteY369" fmla="*/ 34356 h 801866"/>
              <a:gd name="connsiteX370" fmla="*/ 638738 w 752953"/>
              <a:gd name="connsiteY370" fmla="*/ 34356 h 801866"/>
              <a:gd name="connsiteX371" fmla="*/ 643983 w 752953"/>
              <a:gd name="connsiteY371" fmla="*/ 36848 h 801866"/>
              <a:gd name="connsiteX372" fmla="*/ 645164 w 752953"/>
              <a:gd name="connsiteY372" fmla="*/ 36848 h 801866"/>
              <a:gd name="connsiteX373" fmla="*/ 646082 w 752953"/>
              <a:gd name="connsiteY373" fmla="*/ 37241 h 801866"/>
              <a:gd name="connsiteX374" fmla="*/ 651458 w 752953"/>
              <a:gd name="connsiteY374" fmla="*/ 37897 h 801866"/>
              <a:gd name="connsiteX375" fmla="*/ 652507 w 752953"/>
              <a:gd name="connsiteY375" fmla="*/ 37635 h 801866"/>
              <a:gd name="connsiteX376" fmla="*/ 653163 w 752953"/>
              <a:gd name="connsiteY376" fmla="*/ 37241 h 801866"/>
              <a:gd name="connsiteX377" fmla="*/ 653687 w 752953"/>
              <a:gd name="connsiteY377" fmla="*/ 37635 h 801866"/>
              <a:gd name="connsiteX378" fmla="*/ 654343 w 752953"/>
              <a:gd name="connsiteY378" fmla="*/ 38946 h 801866"/>
              <a:gd name="connsiteX379" fmla="*/ 655130 w 752953"/>
              <a:gd name="connsiteY379" fmla="*/ 38553 h 801866"/>
              <a:gd name="connsiteX380" fmla="*/ 655785 w 752953"/>
              <a:gd name="connsiteY380" fmla="*/ 39339 h 801866"/>
              <a:gd name="connsiteX381" fmla="*/ 657621 w 752953"/>
              <a:gd name="connsiteY381" fmla="*/ 39339 h 801866"/>
              <a:gd name="connsiteX382" fmla="*/ 657883 w 752953"/>
              <a:gd name="connsiteY382" fmla="*/ 40651 h 801866"/>
              <a:gd name="connsiteX383" fmla="*/ 659063 w 752953"/>
              <a:gd name="connsiteY383" fmla="*/ 41831 h 801866"/>
              <a:gd name="connsiteX384" fmla="*/ 659063 w 752953"/>
              <a:gd name="connsiteY384" fmla="*/ 43273 h 801866"/>
              <a:gd name="connsiteX385" fmla="*/ 659326 w 752953"/>
              <a:gd name="connsiteY385" fmla="*/ 43929 h 801866"/>
              <a:gd name="connsiteX386" fmla="*/ 661424 w 752953"/>
              <a:gd name="connsiteY386" fmla="*/ 44978 h 801866"/>
              <a:gd name="connsiteX387" fmla="*/ 661817 w 752953"/>
              <a:gd name="connsiteY387" fmla="*/ 47076 h 801866"/>
              <a:gd name="connsiteX388" fmla="*/ 661424 w 752953"/>
              <a:gd name="connsiteY388" fmla="*/ 47732 h 801866"/>
              <a:gd name="connsiteX389" fmla="*/ 662866 w 752953"/>
              <a:gd name="connsiteY389" fmla="*/ 48912 h 801866"/>
              <a:gd name="connsiteX390" fmla="*/ 663915 w 752953"/>
              <a:gd name="connsiteY390" fmla="*/ 51797 h 801866"/>
              <a:gd name="connsiteX391" fmla="*/ 664964 w 752953"/>
              <a:gd name="connsiteY391" fmla="*/ 53108 h 801866"/>
              <a:gd name="connsiteX392" fmla="*/ 665620 w 752953"/>
              <a:gd name="connsiteY392" fmla="*/ 54157 h 801866"/>
              <a:gd name="connsiteX393" fmla="*/ 667062 w 752953"/>
              <a:gd name="connsiteY393" fmla="*/ 55337 h 801866"/>
              <a:gd name="connsiteX394" fmla="*/ 668505 w 752953"/>
              <a:gd name="connsiteY394" fmla="*/ 55337 h 801866"/>
              <a:gd name="connsiteX395" fmla="*/ 669292 w 752953"/>
              <a:gd name="connsiteY395" fmla="*/ 56255 h 801866"/>
              <a:gd name="connsiteX396" fmla="*/ 669947 w 752953"/>
              <a:gd name="connsiteY396" fmla="*/ 56780 h 801866"/>
              <a:gd name="connsiteX397" fmla="*/ 672701 w 752953"/>
              <a:gd name="connsiteY397" fmla="*/ 56255 h 801866"/>
              <a:gd name="connsiteX398" fmla="*/ 673488 w 752953"/>
              <a:gd name="connsiteY398" fmla="*/ 55993 h 801866"/>
              <a:gd name="connsiteX399" fmla="*/ 673488 w 752953"/>
              <a:gd name="connsiteY399" fmla="*/ 55600 h 801866"/>
              <a:gd name="connsiteX400" fmla="*/ 674143 w 752953"/>
              <a:gd name="connsiteY400" fmla="*/ 55600 h 801866"/>
              <a:gd name="connsiteX401" fmla="*/ 674143 w 752953"/>
              <a:gd name="connsiteY401" fmla="*/ 55337 h 801866"/>
              <a:gd name="connsiteX402" fmla="*/ 676373 w 752953"/>
              <a:gd name="connsiteY402" fmla="*/ 54813 h 801866"/>
              <a:gd name="connsiteX403" fmla="*/ 677422 w 752953"/>
              <a:gd name="connsiteY403" fmla="*/ 54551 h 801866"/>
              <a:gd name="connsiteX404" fmla="*/ 678864 w 752953"/>
              <a:gd name="connsiteY404" fmla="*/ 54551 h 801866"/>
              <a:gd name="connsiteX405" fmla="*/ 679520 w 752953"/>
              <a:gd name="connsiteY405" fmla="*/ 54813 h 801866"/>
              <a:gd name="connsiteX406" fmla="*/ 679782 w 752953"/>
              <a:gd name="connsiteY406" fmla="*/ 54813 h 801866"/>
              <a:gd name="connsiteX407" fmla="*/ 680962 w 752953"/>
              <a:gd name="connsiteY407" fmla="*/ 55993 h 801866"/>
              <a:gd name="connsiteX408" fmla="*/ 681749 w 752953"/>
              <a:gd name="connsiteY408" fmla="*/ 55993 h 801866"/>
              <a:gd name="connsiteX409" fmla="*/ 683323 w 752953"/>
              <a:gd name="connsiteY409" fmla="*/ 55600 h 801866"/>
              <a:gd name="connsiteX410" fmla="*/ 683323 w 752953"/>
              <a:gd name="connsiteY410" fmla="*/ 54813 h 801866"/>
              <a:gd name="connsiteX411" fmla="*/ 684503 w 752953"/>
              <a:gd name="connsiteY411" fmla="*/ 54551 h 801866"/>
              <a:gd name="connsiteX412" fmla="*/ 685158 w 752953"/>
              <a:gd name="connsiteY412" fmla="*/ 54813 h 801866"/>
              <a:gd name="connsiteX413" fmla="*/ 685945 w 752953"/>
              <a:gd name="connsiteY413" fmla="*/ 55600 h 801866"/>
              <a:gd name="connsiteX414" fmla="*/ 686339 w 752953"/>
              <a:gd name="connsiteY414" fmla="*/ 56255 h 801866"/>
              <a:gd name="connsiteX415" fmla="*/ 686601 w 752953"/>
              <a:gd name="connsiteY415" fmla="*/ 56780 h 801866"/>
              <a:gd name="connsiteX416" fmla="*/ 687388 w 752953"/>
              <a:gd name="connsiteY416" fmla="*/ 57042 h 801866"/>
              <a:gd name="connsiteX417" fmla="*/ 687781 w 752953"/>
              <a:gd name="connsiteY417" fmla="*/ 57435 h 801866"/>
              <a:gd name="connsiteX418" fmla="*/ 687781 w 752953"/>
              <a:gd name="connsiteY418" fmla="*/ 58091 h 801866"/>
              <a:gd name="connsiteX419" fmla="*/ 688043 w 752953"/>
              <a:gd name="connsiteY419" fmla="*/ 58747 h 801866"/>
              <a:gd name="connsiteX420" fmla="*/ 688043 w 752953"/>
              <a:gd name="connsiteY420" fmla="*/ 59534 h 801866"/>
              <a:gd name="connsiteX421" fmla="*/ 688043 w 752953"/>
              <a:gd name="connsiteY421" fmla="*/ 59796 h 801866"/>
              <a:gd name="connsiteX422" fmla="*/ 687781 w 752953"/>
              <a:gd name="connsiteY422" fmla="*/ 60189 h 801866"/>
              <a:gd name="connsiteX423" fmla="*/ 688043 w 752953"/>
              <a:gd name="connsiteY423" fmla="*/ 60451 h 801866"/>
              <a:gd name="connsiteX424" fmla="*/ 688043 w 752953"/>
              <a:gd name="connsiteY424" fmla="*/ 60976 h 801866"/>
              <a:gd name="connsiteX425" fmla="*/ 688043 w 752953"/>
              <a:gd name="connsiteY425" fmla="*/ 61238 h 801866"/>
              <a:gd name="connsiteX426" fmla="*/ 688043 w 752953"/>
              <a:gd name="connsiteY426" fmla="*/ 61632 h 801866"/>
              <a:gd name="connsiteX427" fmla="*/ 688437 w 752953"/>
              <a:gd name="connsiteY427" fmla="*/ 61632 h 801866"/>
              <a:gd name="connsiteX428" fmla="*/ 688830 w 752953"/>
              <a:gd name="connsiteY428" fmla="*/ 62418 h 801866"/>
              <a:gd name="connsiteX429" fmla="*/ 689486 w 752953"/>
              <a:gd name="connsiteY429" fmla="*/ 62681 h 801866"/>
              <a:gd name="connsiteX430" fmla="*/ 690141 w 752953"/>
              <a:gd name="connsiteY430" fmla="*/ 63074 h 801866"/>
              <a:gd name="connsiteX431" fmla="*/ 691584 w 752953"/>
              <a:gd name="connsiteY431" fmla="*/ 63074 h 801866"/>
              <a:gd name="connsiteX432" fmla="*/ 691584 w 752953"/>
              <a:gd name="connsiteY432" fmla="*/ 63730 h 801866"/>
              <a:gd name="connsiteX433" fmla="*/ 691584 w 752953"/>
              <a:gd name="connsiteY433" fmla="*/ 64123 h 801866"/>
              <a:gd name="connsiteX434" fmla="*/ 690535 w 752953"/>
              <a:gd name="connsiteY434" fmla="*/ 65565 h 801866"/>
              <a:gd name="connsiteX435" fmla="*/ 690141 w 752953"/>
              <a:gd name="connsiteY435" fmla="*/ 65828 h 801866"/>
              <a:gd name="connsiteX436" fmla="*/ 691322 w 752953"/>
              <a:gd name="connsiteY436" fmla="*/ 68057 h 801866"/>
              <a:gd name="connsiteX437" fmla="*/ 690797 w 752953"/>
              <a:gd name="connsiteY437" fmla="*/ 68713 h 801866"/>
              <a:gd name="connsiteX438" fmla="*/ 690535 w 752953"/>
              <a:gd name="connsiteY438" fmla="*/ 70155 h 801866"/>
              <a:gd name="connsiteX439" fmla="*/ 690797 w 752953"/>
              <a:gd name="connsiteY439" fmla="*/ 70811 h 801866"/>
              <a:gd name="connsiteX440" fmla="*/ 689879 w 752953"/>
              <a:gd name="connsiteY440" fmla="*/ 71991 h 801866"/>
              <a:gd name="connsiteX441" fmla="*/ 689486 w 752953"/>
              <a:gd name="connsiteY441" fmla="*/ 73696 h 801866"/>
              <a:gd name="connsiteX442" fmla="*/ 689879 w 752953"/>
              <a:gd name="connsiteY442" fmla="*/ 74089 h 801866"/>
              <a:gd name="connsiteX443" fmla="*/ 690535 w 752953"/>
              <a:gd name="connsiteY443" fmla="*/ 75532 h 801866"/>
              <a:gd name="connsiteX444" fmla="*/ 689879 w 752953"/>
              <a:gd name="connsiteY444" fmla="*/ 80514 h 801866"/>
              <a:gd name="connsiteX445" fmla="*/ 687388 w 752953"/>
              <a:gd name="connsiteY445" fmla="*/ 82875 h 801866"/>
              <a:gd name="connsiteX446" fmla="*/ 687388 w 752953"/>
              <a:gd name="connsiteY446" fmla="*/ 86809 h 801866"/>
              <a:gd name="connsiteX447" fmla="*/ 688043 w 752953"/>
              <a:gd name="connsiteY447" fmla="*/ 89038 h 801866"/>
              <a:gd name="connsiteX448" fmla="*/ 688043 w 752953"/>
              <a:gd name="connsiteY448" fmla="*/ 91005 h 801866"/>
              <a:gd name="connsiteX449" fmla="*/ 686339 w 752953"/>
              <a:gd name="connsiteY449" fmla="*/ 91005 h 801866"/>
              <a:gd name="connsiteX450" fmla="*/ 687125 w 752953"/>
              <a:gd name="connsiteY450" fmla="*/ 92447 h 801866"/>
              <a:gd name="connsiteX451" fmla="*/ 687781 w 752953"/>
              <a:gd name="connsiteY451" fmla="*/ 97037 h 801866"/>
              <a:gd name="connsiteX452" fmla="*/ 691322 w 752953"/>
              <a:gd name="connsiteY452" fmla="*/ 101758 h 801866"/>
              <a:gd name="connsiteX453" fmla="*/ 693420 w 752953"/>
              <a:gd name="connsiteY453" fmla="*/ 104511 h 801866"/>
              <a:gd name="connsiteX454" fmla="*/ 695124 w 752953"/>
              <a:gd name="connsiteY454" fmla="*/ 105560 h 801866"/>
              <a:gd name="connsiteX455" fmla="*/ 699058 w 752953"/>
              <a:gd name="connsiteY455" fmla="*/ 108052 h 801866"/>
              <a:gd name="connsiteX456" fmla="*/ 702861 w 752953"/>
              <a:gd name="connsiteY456" fmla="*/ 113297 h 801866"/>
              <a:gd name="connsiteX457" fmla="*/ 709024 w 752953"/>
              <a:gd name="connsiteY457" fmla="*/ 120509 h 801866"/>
              <a:gd name="connsiteX458" fmla="*/ 713614 w 752953"/>
              <a:gd name="connsiteY458" fmla="*/ 124050 h 801866"/>
              <a:gd name="connsiteX459" fmla="*/ 714401 w 752953"/>
              <a:gd name="connsiteY459" fmla="*/ 132836 h 801866"/>
              <a:gd name="connsiteX460" fmla="*/ 712827 w 752953"/>
              <a:gd name="connsiteY460" fmla="*/ 141359 h 801866"/>
              <a:gd name="connsiteX461" fmla="*/ 720695 w 752953"/>
              <a:gd name="connsiteY461" fmla="*/ 142408 h 801866"/>
              <a:gd name="connsiteX462" fmla="*/ 722400 w 752953"/>
              <a:gd name="connsiteY462" fmla="*/ 139917 h 801866"/>
              <a:gd name="connsiteX463" fmla="*/ 724498 w 752953"/>
              <a:gd name="connsiteY463" fmla="*/ 139655 h 801866"/>
              <a:gd name="connsiteX464" fmla="*/ 724498 w 752953"/>
              <a:gd name="connsiteY464" fmla="*/ 138474 h 801866"/>
              <a:gd name="connsiteX465" fmla="*/ 725678 w 752953"/>
              <a:gd name="connsiteY465" fmla="*/ 136770 h 801866"/>
              <a:gd name="connsiteX466" fmla="*/ 727383 w 752953"/>
              <a:gd name="connsiteY466" fmla="*/ 136114 h 801866"/>
              <a:gd name="connsiteX467" fmla="*/ 728563 w 752953"/>
              <a:gd name="connsiteY467" fmla="*/ 137819 h 801866"/>
              <a:gd name="connsiteX468" fmla="*/ 731972 w 752953"/>
              <a:gd name="connsiteY468" fmla="*/ 137819 h 801866"/>
              <a:gd name="connsiteX469" fmla="*/ 734464 w 752953"/>
              <a:gd name="connsiteY469" fmla="*/ 137819 h 801866"/>
              <a:gd name="connsiteX470" fmla="*/ 738398 w 752953"/>
              <a:gd name="connsiteY470" fmla="*/ 141097 h 801866"/>
              <a:gd name="connsiteX471" fmla="*/ 742200 w 752953"/>
              <a:gd name="connsiteY471" fmla="*/ 146998 h 801866"/>
              <a:gd name="connsiteX472" fmla="*/ 742200 w 752953"/>
              <a:gd name="connsiteY472" fmla="*/ 148440 h 801866"/>
              <a:gd name="connsiteX473" fmla="*/ 744036 w 752953"/>
              <a:gd name="connsiteY473" fmla="*/ 148178 h 801866"/>
              <a:gd name="connsiteX474" fmla="*/ 744036 w 752953"/>
              <a:gd name="connsiteY474" fmla="*/ 149489 h 801866"/>
              <a:gd name="connsiteX475" fmla="*/ 743774 w 752953"/>
              <a:gd name="connsiteY475" fmla="*/ 149751 h 801866"/>
              <a:gd name="connsiteX476" fmla="*/ 742200 w 752953"/>
              <a:gd name="connsiteY476" fmla="*/ 152374 h 801866"/>
              <a:gd name="connsiteX477" fmla="*/ 741545 w 752953"/>
              <a:gd name="connsiteY477" fmla="*/ 153292 h 801866"/>
              <a:gd name="connsiteX478" fmla="*/ 739447 w 752953"/>
              <a:gd name="connsiteY478" fmla="*/ 153817 h 801866"/>
              <a:gd name="connsiteX479" fmla="*/ 738398 w 752953"/>
              <a:gd name="connsiteY479" fmla="*/ 156177 h 801866"/>
              <a:gd name="connsiteX480" fmla="*/ 738398 w 752953"/>
              <a:gd name="connsiteY480" fmla="*/ 163914 h 801866"/>
              <a:gd name="connsiteX481" fmla="*/ 739447 w 752953"/>
              <a:gd name="connsiteY481" fmla="*/ 166012 h 801866"/>
              <a:gd name="connsiteX482" fmla="*/ 739840 w 752953"/>
              <a:gd name="connsiteY482" fmla="*/ 167192 h 801866"/>
              <a:gd name="connsiteX483" fmla="*/ 741283 w 752953"/>
              <a:gd name="connsiteY483" fmla="*/ 167979 h 801866"/>
              <a:gd name="connsiteX484" fmla="*/ 742200 w 752953"/>
              <a:gd name="connsiteY484" fmla="*/ 169290 h 801866"/>
              <a:gd name="connsiteX485" fmla="*/ 743381 w 752953"/>
              <a:gd name="connsiteY485" fmla="*/ 171126 h 801866"/>
              <a:gd name="connsiteX486" fmla="*/ 744430 w 752953"/>
              <a:gd name="connsiteY486" fmla="*/ 171388 h 801866"/>
              <a:gd name="connsiteX487" fmla="*/ 744036 w 752953"/>
              <a:gd name="connsiteY487" fmla="*/ 173355 h 801866"/>
              <a:gd name="connsiteX488" fmla="*/ 745216 w 752953"/>
              <a:gd name="connsiteY488" fmla="*/ 175060 h 801866"/>
              <a:gd name="connsiteX489" fmla="*/ 745479 w 752953"/>
              <a:gd name="connsiteY489" fmla="*/ 176109 h 801866"/>
              <a:gd name="connsiteX490" fmla="*/ 749413 w 752953"/>
              <a:gd name="connsiteY490" fmla="*/ 179650 h 801866"/>
              <a:gd name="connsiteX491" fmla="*/ 748757 w 752953"/>
              <a:gd name="connsiteY491" fmla="*/ 180436 h 801866"/>
              <a:gd name="connsiteX492" fmla="*/ 749413 w 752953"/>
              <a:gd name="connsiteY492" fmla="*/ 181747 h 801866"/>
              <a:gd name="connsiteX493" fmla="*/ 748364 w 752953"/>
              <a:gd name="connsiteY493" fmla="*/ 183846 h 801866"/>
              <a:gd name="connsiteX494" fmla="*/ 748364 w 752953"/>
              <a:gd name="connsiteY494" fmla="*/ 185550 h 801866"/>
              <a:gd name="connsiteX495" fmla="*/ 747577 w 752953"/>
              <a:gd name="connsiteY495" fmla="*/ 186075 h 801866"/>
              <a:gd name="connsiteX496" fmla="*/ 748101 w 752953"/>
              <a:gd name="connsiteY496" fmla="*/ 186731 h 801866"/>
              <a:gd name="connsiteX497" fmla="*/ 743774 w 752953"/>
              <a:gd name="connsiteY497" fmla="*/ 191189 h 801866"/>
              <a:gd name="connsiteX498" fmla="*/ 744430 w 752953"/>
              <a:gd name="connsiteY498" fmla="*/ 192369 h 801866"/>
              <a:gd name="connsiteX499" fmla="*/ 751904 w 752953"/>
              <a:gd name="connsiteY499" fmla="*/ 195910 h 801866"/>
              <a:gd name="connsiteX500" fmla="*/ 752298 w 752953"/>
              <a:gd name="connsiteY500" fmla="*/ 197352 h 801866"/>
              <a:gd name="connsiteX501" fmla="*/ 752953 w 752953"/>
              <a:gd name="connsiteY501" fmla="*/ 197352 h 801866"/>
              <a:gd name="connsiteX502" fmla="*/ 752953 w 752953"/>
              <a:gd name="connsiteY502" fmla="*/ 201548 h 801866"/>
              <a:gd name="connsiteX503" fmla="*/ 751117 w 752953"/>
              <a:gd name="connsiteY503" fmla="*/ 207318 h 801866"/>
              <a:gd name="connsiteX504" fmla="*/ 748757 w 752953"/>
              <a:gd name="connsiteY504" fmla="*/ 212957 h 801866"/>
              <a:gd name="connsiteX505" fmla="*/ 748364 w 752953"/>
              <a:gd name="connsiteY505" fmla="*/ 215973 h 801866"/>
              <a:gd name="connsiteX506" fmla="*/ 746921 w 752953"/>
              <a:gd name="connsiteY506" fmla="*/ 217153 h 801866"/>
              <a:gd name="connsiteX507" fmla="*/ 745872 w 752953"/>
              <a:gd name="connsiteY507" fmla="*/ 220693 h 801866"/>
              <a:gd name="connsiteX508" fmla="*/ 745216 w 752953"/>
              <a:gd name="connsiteY508" fmla="*/ 220956 h 801866"/>
              <a:gd name="connsiteX509" fmla="*/ 746659 w 752953"/>
              <a:gd name="connsiteY509" fmla="*/ 222136 h 801866"/>
              <a:gd name="connsiteX510" fmla="*/ 747315 w 752953"/>
              <a:gd name="connsiteY510" fmla="*/ 224234 h 801866"/>
              <a:gd name="connsiteX511" fmla="*/ 741938 w 752953"/>
              <a:gd name="connsiteY511" fmla="*/ 226070 h 801866"/>
              <a:gd name="connsiteX512" fmla="*/ 740758 w 752953"/>
              <a:gd name="connsiteY512" fmla="*/ 226332 h 801866"/>
              <a:gd name="connsiteX513" fmla="*/ 740102 w 752953"/>
              <a:gd name="connsiteY513" fmla="*/ 227775 h 801866"/>
              <a:gd name="connsiteX514" fmla="*/ 738660 w 752953"/>
              <a:gd name="connsiteY514" fmla="*/ 228430 h 801866"/>
              <a:gd name="connsiteX515" fmla="*/ 738398 w 752953"/>
              <a:gd name="connsiteY515" fmla="*/ 228824 h 801866"/>
              <a:gd name="connsiteX516" fmla="*/ 737742 w 752953"/>
              <a:gd name="connsiteY516" fmla="*/ 229217 h 801866"/>
              <a:gd name="connsiteX517" fmla="*/ 737742 w 752953"/>
              <a:gd name="connsiteY517" fmla="*/ 229872 h 801866"/>
              <a:gd name="connsiteX518" fmla="*/ 737349 w 752953"/>
              <a:gd name="connsiteY518" fmla="*/ 230266 h 801866"/>
              <a:gd name="connsiteX519" fmla="*/ 737742 w 752953"/>
              <a:gd name="connsiteY519" fmla="*/ 231315 h 801866"/>
              <a:gd name="connsiteX520" fmla="*/ 738398 w 752953"/>
              <a:gd name="connsiteY520" fmla="*/ 231708 h 801866"/>
              <a:gd name="connsiteX521" fmla="*/ 739840 w 752953"/>
              <a:gd name="connsiteY521" fmla="*/ 231971 h 801866"/>
              <a:gd name="connsiteX522" fmla="*/ 740496 w 752953"/>
              <a:gd name="connsiteY522" fmla="*/ 231315 h 801866"/>
              <a:gd name="connsiteX523" fmla="*/ 741545 w 752953"/>
              <a:gd name="connsiteY523" fmla="*/ 231315 h 801866"/>
              <a:gd name="connsiteX524" fmla="*/ 740496 w 752953"/>
              <a:gd name="connsiteY524" fmla="*/ 233806 h 801866"/>
              <a:gd name="connsiteX525" fmla="*/ 739840 w 752953"/>
              <a:gd name="connsiteY525" fmla="*/ 233151 h 801866"/>
              <a:gd name="connsiteX526" fmla="*/ 739447 w 752953"/>
              <a:gd name="connsiteY526" fmla="*/ 233413 h 801866"/>
              <a:gd name="connsiteX527" fmla="*/ 738660 w 752953"/>
              <a:gd name="connsiteY527" fmla="*/ 233413 h 801866"/>
              <a:gd name="connsiteX528" fmla="*/ 738660 w 752953"/>
              <a:gd name="connsiteY528" fmla="*/ 233806 h 801866"/>
              <a:gd name="connsiteX529" fmla="*/ 735906 w 752953"/>
              <a:gd name="connsiteY529" fmla="*/ 234593 h 801866"/>
              <a:gd name="connsiteX530" fmla="*/ 735644 w 752953"/>
              <a:gd name="connsiteY530" fmla="*/ 234593 h 801866"/>
              <a:gd name="connsiteX531" fmla="*/ 735644 w 752953"/>
              <a:gd name="connsiteY531" fmla="*/ 234856 h 801866"/>
              <a:gd name="connsiteX532" fmla="*/ 734857 w 752953"/>
              <a:gd name="connsiteY532" fmla="*/ 235249 h 801866"/>
              <a:gd name="connsiteX533" fmla="*/ 734857 w 752953"/>
              <a:gd name="connsiteY533" fmla="*/ 234856 h 801866"/>
              <a:gd name="connsiteX534" fmla="*/ 734464 w 752953"/>
              <a:gd name="connsiteY534" fmla="*/ 234593 h 801866"/>
              <a:gd name="connsiteX535" fmla="*/ 734464 w 752953"/>
              <a:gd name="connsiteY535" fmla="*/ 234200 h 801866"/>
              <a:gd name="connsiteX536" fmla="*/ 733415 w 752953"/>
              <a:gd name="connsiteY536" fmla="*/ 234200 h 801866"/>
              <a:gd name="connsiteX537" fmla="*/ 733021 w 752953"/>
              <a:gd name="connsiteY537" fmla="*/ 233806 h 801866"/>
              <a:gd name="connsiteX538" fmla="*/ 731972 w 752953"/>
              <a:gd name="connsiteY538" fmla="*/ 233806 h 801866"/>
              <a:gd name="connsiteX539" fmla="*/ 730923 w 752953"/>
              <a:gd name="connsiteY539" fmla="*/ 233151 h 801866"/>
              <a:gd name="connsiteX540" fmla="*/ 730661 w 752953"/>
              <a:gd name="connsiteY540" fmla="*/ 233151 h 801866"/>
              <a:gd name="connsiteX541" fmla="*/ 730268 w 752953"/>
              <a:gd name="connsiteY541" fmla="*/ 233413 h 801866"/>
              <a:gd name="connsiteX542" fmla="*/ 729218 w 752953"/>
              <a:gd name="connsiteY542" fmla="*/ 231708 h 801866"/>
              <a:gd name="connsiteX543" fmla="*/ 724235 w 752953"/>
              <a:gd name="connsiteY543" fmla="*/ 231315 h 801866"/>
              <a:gd name="connsiteX544" fmla="*/ 723186 w 752953"/>
              <a:gd name="connsiteY544" fmla="*/ 231971 h 801866"/>
              <a:gd name="connsiteX545" fmla="*/ 722400 w 752953"/>
              <a:gd name="connsiteY545" fmla="*/ 228824 h 801866"/>
              <a:gd name="connsiteX546" fmla="*/ 722400 w 752953"/>
              <a:gd name="connsiteY546" fmla="*/ 227512 h 801866"/>
              <a:gd name="connsiteX547" fmla="*/ 722137 w 752953"/>
              <a:gd name="connsiteY547" fmla="*/ 227119 h 801866"/>
              <a:gd name="connsiteX548" fmla="*/ 721744 w 752953"/>
              <a:gd name="connsiteY548" fmla="*/ 226070 h 801866"/>
              <a:gd name="connsiteX549" fmla="*/ 719253 w 752953"/>
              <a:gd name="connsiteY549" fmla="*/ 225414 h 801866"/>
              <a:gd name="connsiteX550" fmla="*/ 718597 w 752953"/>
              <a:gd name="connsiteY550" fmla="*/ 224890 h 801866"/>
              <a:gd name="connsiteX551" fmla="*/ 717154 w 752953"/>
              <a:gd name="connsiteY551" fmla="*/ 223447 h 801866"/>
              <a:gd name="connsiteX552" fmla="*/ 715056 w 752953"/>
              <a:gd name="connsiteY552" fmla="*/ 223447 h 801866"/>
              <a:gd name="connsiteX553" fmla="*/ 714401 w 752953"/>
              <a:gd name="connsiteY553" fmla="*/ 220956 h 801866"/>
              <a:gd name="connsiteX554" fmla="*/ 712434 w 752953"/>
              <a:gd name="connsiteY554" fmla="*/ 220956 h 801866"/>
              <a:gd name="connsiteX555" fmla="*/ 713220 w 752953"/>
              <a:gd name="connsiteY555" fmla="*/ 223054 h 801866"/>
              <a:gd name="connsiteX556" fmla="*/ 710729 w 752953"/>
              <a:gd name="connsiteY556" fmla="*/ 224234 h 801866"/>
              <a:gd name="connsiteX557" fmla="*/ 709680 w 752953"/>
              <a:gd name="connsiteY557" fmla="*/ 223841 h 801866"/>
              <a:gd name="connsiteX558" fmla="*/ 709287 w 752953"/>
              <a:gd name="connsiteY558" fmla="*/ 224234 h 801866"/>
              <a:gd name="connsiteX559" fmla="*/ 707844 w 752953"/>
              <a:gd name="connsiteY559" fmla="*/ 224496 h 801866"/>
              <a:gd name="connsiteX560" fmla="*/ 708238 w 752953"/>
              <a:gd name="connsiteY560" fmla="*/ 225414 h 801866"/>
              <a:gd name="connsiteX561" fmla="*/ 707582 w 752953"/>
              <a:gd name="connsiteY561" fmla="*/ 226725 h 801866"/>
              <a:gd name="connsiteX562" fmla="*/ 707844 w 752953"/>
              <a:gd name="connsiteY562" fmla="*/ 228168 h 801866"/>
              <a:gd name="connsiteX563" fmla="*/ 706139 w 752953"/>
              <a:gd name="connsiteY563" fmla="*/ 229217 h 801866"/>
              <a:gd name="connsiteX564" fmla="*/ 706402 w 752953"/>
              <a:gd name="connsiteY564" fmla="*/ 229610 h 801866"/>
              <a:gd name="connsiteX565" fmla="*/ 704041 w 752953"/>
              <a:gd name="connsiteY565" fmla="*/ 232757 h 801866"/>
              <a:gd name="connsiteX566" fmla="*/ 703648 w 752953"/>
              <a:gd name="connsiteY566" fmla="*/ 232495 h 801866"/>
              <a:gd name="connsiteX567" fmla="*/ 702599 w 752953"/>
              <a:gd name="connsiteY567" fmla="*/ 233806 h 801866"/>
              <a:gd name="connsiteX568" fmla="*/ 702205 w 752953"/>
              <a:gd name="connsiteY568" fmla="*/ 234593 h 801866"/>
              <a:gd name="connsiteX569" fmla="*/ 701943 w 752953"/>
              <a:gd name="connsiteY569" fmla="*/ 234856 h 801866"/>
              <a:gd name="connsiteX570" fmla="*/ 702205 w 752953"/>
              <a:gd name="connsiteY570" fmla="*/ 235249 h 801866"/>
              <a:gd name="connsiteX571" fmla="*/ 701156 w 752953"/>
              <a:gd name="connsiteY571" fmla="*/ 235905 h 801866"/>
              <a:gd name="connsiteX572" fmla="*/ 700501 w 752953"/>
              <a:gd name="connsiteY572" fmla="*/ 236691 h 801866"/>
              <a:gd name="connsiteX573" fmla="*/ 699058 w 752953"/>
              <a:gd name="connsiteY573" fmla="*/ 235905 h 801866"/>
              <a:gd name="connsiteX574" fmla="*/ 698272 w 752953"/>
              <a:gd name="connsiteY574" fmla="*/ 236691 h 801866"/>
              <a:gd name="connsiteX575" fmla="*/ 698272 w 752953"/>
              <a:gd name="connsiteY575" fmla="*/ 237347 h 801866"/>
              <a:gd name="connsiteX576" fmla="*/ 696960 w 752953"/>
              <a:gd name="connsiteY576" fmla="*/ 238134 h 801866"/>
              <a:gd name="connsiteX577" fmla="*/ 695780 w 752953"/>
              <a:gd name="connsiteY577" fmla="*/ 239576 h 801866"/>
              <a:gd name="connsiteX578" fmla="*/ 694862 w 752953"/>
              <a:gd name="connsiteY578" fmla="*/ 240888 h 801866"/>
              <a:gd name="connsiteX579" fmla="*/ 695518 w 752953"/>
              <a:gd name="connsiteY579" fmla="*/ 242330 h 801866"/>
              <a:gd name="connsiteX580" fmla="*/ 695780 w 752953"/>
              <a:gd name="connsiteY580" fmla="*/ 243248 h 801866"/>
              <a:gd name="connsiteX581" fmla="*/ 694469 w 752953"/>
              <a:gd name="connsiteY581" fmla="*/ 244690 h 801866"/>
              <a:gd name="connsiteX582" fmla="*/ 693682 w 752953"/>
              <a:gd name="connsiteY582" fmla="*/ 245215 h 801866"/>
              <a:gd name="connsiteX583" fmla="*/ 693420 w 752953"/>
              <a:gd name="connsiteY583" fmla="*/ 246133 h 801866"/>
              <a:gd name="connsiteX584" fmla="*/ 691322 w 752953"/>
              <a:gd name="connsiteY584" fmla="*/ 246920 h 801866"/>
              <a:gd name="connsiteX585" fmla="*/ 692240 w 752953"/>
              <a:gd name="connsiteY585" fmla="*/ 252558 h 801866"/>
              <a:gd name="connsiteX586" fmla="*/ 693682 w 752953"/>
              <a:gd name="connsiteY586" fmla="*/ 254394 h 801866"/>
              <a:gd name="connsiteX587" fmla="*/ 691322 w 752953"/>
              <a:gd name="connsiteY587" fmla="*/ 255705 h 801866"/>
              <a:gd name="connsiteX588" fmla="*/ 689486 w 752953"/>
              <a:gd name="connsiteY588" fmla="*/ 256099 h 801866"/>
              <a:gd name="connsiteX589" fmla="*/ 690141 w 752953"/>
              <a:gd name="connsiteY589" fmla="*/ 256754 h 801866"/>
              <a:gd name="connsiteX590" fmla="*/ 690141 w 752953"/>
              <a:gd name="connsiteY590" fmla="*/ 258590 h 801866"/>
              <a:gd name="connsiteX591" fmla="*/ 689224 w 752953"/>
              <a:gd name="connsiteY591" fmla="*/ 260295 h 801866"/>
              <a:gd name="connsiteX592" fmla="*/ 689486 w 752953"/>
              <a:gd name="connsiteY592" fmla="*/ 262131 h 801866"/>
              <a:gd name="connsiteX593" fmla="*/ 690141 w 752953"/>
              <a:gd name="connsiteY593" fmla="*/ 263180 h 801866"/>
              <a:gd name="connsiteX594" fmla="*/ 691584 w 752953"/>
              <a:gd name="connsiteY594" fmla="*/ 263573 h 801866"/>
              <a:gd name="connsiteX595" fmla="*/ 692240 w 752953"/>
              <a:gd name="connsiteY595" fmla="*/ 265278 h 801866"/>
              <a:gd name="connsiteX596" fmla="*/ 691977 w 752953"/>
              <a:gd name="connsiteY596" fmla="*/ 266458 h 801866"/>
              <a:gd name="connsiteX597" fmla="*/ 691977 w 752953"/>
              <a:gd name="connsiteY597" fmla="*/ 267376 h 801866"/>
              <a:gd name="connsiteX598" fmla="*/ 692764 w 752953"/>
              <a:gd name="connsiteY598" fmla="*/ 267376 h 801866"/>
              <a:gd name="connsiteX599" fmla="*/ 692240 w 752953"/>
              <a:gd name="connsiteY599" fmla="*/ 268032 h 801866"/>
              <a:gd name="connsiteX600" fmla="*/ 692764 w 752953"/>
              <a:gd name="connsiteY600" fmla="*/ 269212 h 801866"/>
              <a:gd name="connsiteX601" fmla="*/ 694862 w 752953"/>
              <a:gd name="connsiteY601" fmla="*/ 269867 h 801866"/>
              <a:gd name="connsiteX602" fmla="*/ 695124 w 752953"/>
              <a:gd name="connsiteY602" fmla="*/ 270917 h 801866"/>
              <a:gd name="connsiteX603" fmla="*/ 694862 w 752953"/>
              <a:gd name="connsiteY603" fmla="*/ 271310 h 801866"/>
              <a:gd name="connsiteX604" fmla="*/ 696567 w 752953"/>
              <a:gd name="connsiteY604" fmla="*/ 273015 h 801866"/>
              <a:gd name="connsiteX605" fmla="*/ 696567 w 752953"/>
              <a:gd name="connsiteY605" fmla="*/ 274195 h 801866"/>
              <a:gd name="connsiteX606" fmla="*/ 697223 w 752953"/>
              <a:gd name="connsiteY606" fmla="*/ 274851 h 801866"/>
              <a:gd name="connsiteX607" fmla="*/ 700501 w 752953"/>
              <a:gd name="connsiteY607" fmla="*/ 275900 h 801866"/>
              <a:gd name="connsiteX608" fmla="*/ 699976 w 752953"/>
              <a:gd name="connsiteY608" fmla="*/ 277211 h 801866"/>
              <a:gd name="connsiteX609" fmla="*/ 700763 w 752953"/>
              <a:gd name="connsiteY609" fmla="*/ 280227 h 801866"/>
              <a:gd name="connsiteX610" fmla="*/ 699321 w 752953"/>
              <a:gd name="connsiteY610" fmla="*/ 281276 h 801866"/>
              <a:gd name="connsiteX611" fmla="*/ 699321 w 752953"/>
              <a:gd name="connsiteY611" fmla="*/ 282587 h 801866"/>
              <a:gd name="connsiteX612" fmla="*/ 696960 w 752953"/>
              <a:gd name="connsiteY612" fmla="*/ 283374 h 801866"/>
              <a:gd name="connsiteX613" fmla="*/ 696960 w 752953"/>
              <a:gd name="connsiteY613" fmla="*/ 284554 h 801866"/>
              <a:gd name="connsiteX614" fmla="*/ 695518 w 752953"/>
              <a:gd name="connsiteY614" fmla="*/ 284816 h 801866"/>
              <a:gd name="connsiteX615" fmla="*/ 693026 w 752953"/>
              <a:gd name="connsiteY615" fmla="*/ 285210 h 801866"/>
              <a:gd name="connsiteX616" fmla="*/ 692764 w 752953"/>
              <a:gd name="connsiteY616" fmla="*/ 285865 h 801866"/>
              <a:gd name="connsiteX617" fmla="*/ 692764 w 752953"/>
              <a:gd name="connsiteY617" fmla="*/ 287570 h 801866"/>
              <a:gd name="connsiteX618" fmla="*/ 688830 w 752953"/>
              <a:gd name="connsiteY618" fmla="*/ 288357 h 801866"/>
              <a:gd name="connsiteX619" fmla="*/ 687781 w 752953"/>
              <a:gd name="connsiteY619" fmla="*/ 289013 h 801866"/>
              <a:gd name="connsiteX620" fmla="*/ 687781 w 752953"/>
              <a:gd name="connsiteY620" fmla="*/ 289668 h 801866"/>
              <a:gd name="connsiteX621" fmla="*/ 688830 w 752953"/>
              <a:gd name="connsiteY621" fmla="*/ 290848 h 801866"/>
              <a:gd name="connsiteX622" fmla="*/ 689224 w 752953"/>
              <a:gd name="connsiteY622" fmla="*/ 289668 h 801866"/>
              <a:gd name="connsiteX623" fmla="*/ 690141 w 752953"/>
              <a:gd name="connsiteY623" fmla="*/ 289668 h 801866"/>
              <a:gd name="connsiteX624" fmla="*/ 692240 w 752953"/>
              <a:gd name="connsiteY624" fmla="*/ 290193 h 801866"/>
              <a:gd name="connsiteX625" fmla="*/ 692764 w 752953"/>
              <a:gd name="connsiteY625" fmla="*/ 290848 h 801866"/>
              <a:gd name="connsiteX626" fmla="*/ 690797 w 752953"/>
              <a:gd name="connsiteY626" fmla="*/ 291111 h 801866"/>
              <a:gd name="connsiteX627" fmla="*/ 690797 w 752953"/>
              <a:gd name="connsiteY627" fmla="*/ 292291 h 801866"/>
              <a:gd name="connsiteX628" fmla="*/ 691977 w 752953"/>
              <a:gd name="connsiteY628" fmla="*/ 293340 h 801866"/>
              <a:gd name="connsiteX629" fmla="*/ 692240 w 752953"/>
              <a:gd name="connsiteY629" fmla="*/ 294389 h 801866"/>
              <a:gd name="connsiteX630" fmla="*/ 691584 w 752953"/>
              <a:gd name="connsiteY630" fmla="*/ 295045 h 801866"/>
              <a:gd name="connsiteX631" fmla="*/ 690535 w 752953"/>
              <a:gd name="connsiteY631" fmla="*/ 295438 h 801866"/>
              <a:gd name="connsiteX632" fmla="*/ 690535 w 752953"/>
              <a:gd name="connsiteY632" fmla="*/ 296749 h 801866"/>
              <a:gd name="connsiteX633" fmla="*/ 691584 w 752953"/>
              <a:gd name="connsiteY633" fmla="*/ 297536 h 801866"/>
              <a:gd name="connsiteX634" fmla="*/ 691322 w 752953"/>
              <a:gd name="connsiteY634" fmla="*/ 297929 h 801866"/>
              <a:gd name="connsiteX635" fmla="*/ 690141 w 752953"/>
              <a:gd name="connsiteY635" fmla="*/ 297536 h 801866"/>
              <a:gd name="connsiteX636" fmla="*/ 689879 w 752953"/>
              <a:gd name="connsiteY636" fmla="*/ 298192 h 801866"/>
              <a:gd name="connsiteX637" fmla="*/ 689879 w 752953"/>
              <a:gd name="connsiteY637" fmla="*/ 299634 h 801866"/>
              <a:gd name="connsiteX638" fmla="*/ 687388 w 752953"/>
              <a:gd name="connsiteY638" fmla="*/ 302126 h 801866"/>
              <a:gd name="connsiteX639" fmla="*/ 684896 w 752953"/>
              <a:gd name="connsiteY639" fmla="*/ 302913 h 801866"/>
              <a:gd name="connsiteX640" fmla="*/ 683847 w 752953"/>
              <a:gd name="connsiteY640" fmla="*/ 302388 h 801866"/>
              <a:gd name="connsiteX641" fmla="*/ 683323 w 752953"/>
              <a:gd name="connsiteY641" fmla="*/ 302913 h 801866"/>
              <a:gd name="connsiteX642" fmla="*/ 683060 w 752953"/>
              <a:gd name="connsiteY642" fmla="*/ 303175 h 801866"/>
              <a:gd name="connsiteX643" fmla="*/ 683323 w 752953"/>
              <a:gd name="connsiteY643" fmla="*/ 304617 h 801866"/>
              <a:gd name="connsiteX644" fmla="*/ 685158 w 752953"/>
              <a:gd name="connsiteY644" fmla="*/ 305011 h 801866"/>
              <a:gd name="connsiteX645" fmla="*/ 685683 w 752953"/>
              <a:gd name="connsiteY645" fmla="*/ 306060 h 801866"/>
              <a:gd name="connsiteX646" fmla="*/ 686339 w 752953"/>
              <a:gd name="connsiteY646" fmla="*/ 306715 h 801866"/>
              <a:gd name="connsiteX647" fmla="*/ 688437 w 752953"/>
              <a:gd name="connsiteY647" fmla="*/ 306453 h 801866"/>
              <a:gd name="connsiteX648" fmla="*/ 689879 w 752953"/>
              <a:gd name="connsiteY648" fmla="*/ 305273 h 801866"/>
              <a:gd name="connsiteX649" fmla="*/ 692764 w 752953"/>
              <a:gd name="connsiteY649" fmla="*/ 309469 h 801866"/>
              <a:gd name="connsiteX650" fmla="*/ 692240 w 752953"/>
              <a:gd name="connsiteY650" fmla="*/ 310256 h 801866"/>
              <a:gd name="connsiteX651" fmla="*/ 690141 w 752953"/>
              <a:gd name="connsiteY651" fmla="*/ 310912 h 801866"/>
              <a:gd name="connsiteX652" fmla="*/ 691322 w 752953"/>
              <a:gd name="connsiteY652" fmla="*/ 311698 h 801866"/>
              <a:gd name="connsiteX653" fmla="*/ 692240 w 752953"/>
              <a:gd name="connsiteY653" fmla="*/ 311436 h 801866"/>
              <a:gd name="connsiteX654" fmla="*/ 692764 w 752953"/>
              <a:gd name="connsiteY654" fmla="*/ 310649 h 801866"/>
              <a:gd name="connsiteX655" fmla="*/ 695518 w 752953"/>
              <a:gd name="connsiteY655" fmla="*/ 311436 h 801866"/>
              <a:gd name="connsiteX656" fmla="*/ 698272 w 752953"/>
              <a:gd name="connsiteY656" fmla="*/ 310912 h 801866"/>
              <a:gd name="connsiteX657" fmla="*/ 697878 w 752953"/>
              <a:gd name="connsiteY657" fmla="*/ 310256 h 801866"/>
              <a:gd name="connsiteX658" fmla="*/ 697878 w 752953"/>
              <a:gd name="connsiteY658" fmla="*/ 309993 h 801866"/>
              <a:gd name="connsiteX659" fmla="*/ 700763 w 752953"/>
              <a:gd name="connsiteY659" fmla="*/ 310912 h 801866"/>
              <a:gd name="connsiteX660" fmla="*/ 701156 w 752953"/>
              <a:gd name="connsiteY660" fmla="*/ 310649 h 801866"/>
              <a:gd name="connsiteX661" fmla="*/ 701419 w 752953"/>
              <a:gd name="connsiteY661" fmla="*/ 309993 h 801866"/>
              <a:gd name="connsiteX662" fmla="*/ 704959 w 752953"/>
              <a:gd name="connsiteY662" fmla="*/ 309993 h 801866"/>
              <a:gd name="connsiteX663" fmla="*/ 704697 w 752953"/>
              <a:gd name="connsiteY663" fmla="*/ 311436 h 801866"/>
              <a:gd name="connsiteX664" fmla="*/ 704041 w 752953"/>
              <a:gd name="connsiteY664" fmla="*/ 311436 h 801866"/>
              <a:gd name="connsiteX665" fmla="*/ 703648 w 752953"/>
              <a:gd name="connsiteY665" fmla="*/ 312747 h 801866"/>
              <a:gd name="connsiteX666" fmla="*/ 704041 w 752953"/>
              <a:gd name="connsiteY666" fmla="*/ 313796 h 801866"/>
              <a:gd name="connsiteX667" fmla="*/ 704041 w 752953"/>
              <a:gd name="connsiteY667" fmla="*/ 316288 h 801866"/>
              <a:gd name="connsiteX668" fmla="*/ 703648 w 752953"/>
              <a:gd name="connsiteY668" fmla="*/ 317337 h 801866"/>
              <a:gd name="connsiteX669" fmla="*/ 703648 w 752953"/>
              <a:gd name="connsiteY669" fmla="*/ 318517 h 801866"/>
              <a:gd name="connsiteX670" fmla="*/ 702861 w 752953"/>
              <a:gd name="connsiteY670" fmla="*/ 318517 h 801866"/>
              <a:gd name="connsiteX671" fmla="*/ 702205 w 752953"/>
              <a:gd name="connsiteY671" fmla="*/ 319173 h 801866"/>
              <a:gd name="connsiteX672" fmla="*/ 701156 w 752953"/>
              <a:gd name="connsiteY672" fmla="*/ 319173 h 801866"/>
              <a:gd name="connsiteX673" fmla="*/ 702205 w 752953"/>
              <a:gd name="connsiteY673" fmla="*/ 319828 h 801866"/>
              <a:gd name="connsiteX674" fmla="*/ 702599 w 752953"/>
              <a:gd name="connsiteY674" fmla="*/ 320222 h 801866"/>
              <a:gd name="connsiteX675" fmla="*/ 704304 w 752953"/>
              <a:gd name="connsiteY675" fmla="*/ 320615 h 801866"/>
              <a:gd name="connsiteX676" fmla="*/ 706139 w 752953"/>
              <a:gd name="connsiteY676" fmla="*/ 320615 h 801866"/>
              <a:gd name="connsiteX677" fmla="*/ 707057 w 752953"/>
              <a:gd name="connsiteY677" fmla="*/ 320222 h 801866"/>
              <a:gd name="connsiteX678" fmla="*/ 707582 w 752953"/>
              <a:gd name="connsiteY678" fmla="*/ 321271 h 801866"/>
              <a:gd name="connsiteX679" fmla="*/ 709680 w 752953"/>
              <a:gd name="connsiteY679" fmla="*/ 320615 h 801866"/>
              <a:gd name="connsiteX680" fmla="*/ 709942 w 752953"/>
              <a:gd name="connsiteY680" fmla="*/ 319173 h 801866"/>
              <a:gd name="connsiteX681" fmla="*/ 710729 w 752953"/>
              <a:gd name="connsiteY681" fmla="*/ 319173 h 801866"/>
              <a:gd name="connsiteX682" fmla="*/ 710729 w 752953"/>
              <a:gd name="connsiteY682" fmla="*/ 318517 h 801866"/>
              <a:gd name="connsiteX683" fmla="*/ 711778 w 752953"/>
              <a:gd name="connsiteY683" fmla="*/ 318517 h 801866"/>
              <a:gd name="connsiteX684" fmla="*/ 712827 w 752953"/>
              <a:gd name="connsiteY684" fmla="*/ 321926 h 801866"/>
              <a:gd name="connsiteX685" fmla="*/ 712827 w 752953"/>
              <a:gd name="connsiteY685" fmla="*/ 322320 h 801866"/>
              <a:gd name="connsiteX686" fmla="*/ 713876 w 752953"/>
              <a:gd name="connsiteY686" fmla="*/ 322976 h 801866"/>
              <a:gd name="connsiteX687" fmla="*/ 713614 w 752953"/>
              <a:gd name="connsiteY687" fmla="*/ 323369 h 801866"/>
              <a:gd name="connsiteX688" fmla="*/ 712434 w 752953"/>
              <a:gd name="connsiteY688" fmla="*/ 324418 h 801866"/>
              <a:gd name="connsiteX689" fmla="*/ 712827 w 752953"/>
              <a:gd name="connsiteY689" fmla="*/ 324811 h 801866"/>
              <a:gd name="connsiteX690" fmla="*/ 713220 w 752953"/>
              <a:gd name="connsiteY690" fmla="*/ 324811 h 801866"/>
              <a:gd name="connsiteX691" fmla="*/ 713614 w 752953"/>
              <a:gd name="connsiteY691" fmla="*/ 324418 h 801866"/>
              <a:gd name="connsiteX692" fmla="*/ 713876 w 752953"/>
              <a:gd name="connsiteY692" fmla="*/ 324418 h 801866"/>
              <a:gd name="connsiteX693" fmla="*/ 714663 w 752953"/>
              <a:gd name="connsiteY693" fmla="*/ 322320 h 801866"/>
              <a:gd name="connsiteX694" fmla="*/ 715843 w 752953"/>
              <a:gd name="connsiteY694" fmla="*/ 322713 h 801866"/>
              <a:gd name="connsiteX695" fmla="*/ 715843 w 752953"/>
              <a:gd name="connsiteY695" fmla="*/ 322976 h 801866"/>
              <a:gd name="connsiteX696" fmla="*/ 714663 w 752953"/>
              <a:gd name="connsiteY696" fmla="*/ 324156 h 801866"/>
              <a:gd name="connsiteX697" fmla="*/ 717154 w 752953"/>
              <a:gd name="connsiteY697" fmla="*/ 325860 h 801866"/>
              <a:gd name="connsiteX698" fmla="*/ 717417 w 752953"/>
              <a:gd name="connsiteY698" fmla="*/ 325860 h 801866"/>
              <a:gd name="connsiteX699" fmla="*/ 717810 w 752953"/>
              <a:gd name="connsiteY699" fmla="*/ 325074 h 801866"/>
              <a:gd name="connsiteX700" fmla="*/ 717810 w 752953"/>
              <a:gd name="connsiteY700" fmla="*/ 324811 h 801866"/>
              <a:gd name="connsiteX701" fmla="*/ 719253 w 752953"/>
              <a:gd name="connsiteY701" fmla="*/ 328352 h 801866"/>
              <a:gd name="connsiteX702" fmla="*/ 719515 w 752953"/>
              <a:gd name="connsiteY702" fmla="*/ 329008 h 801866"/>
              <a:gd name="connsiteX703" fmla="*/ 720039 w 752953"/>
              <a:gd name="connsiteY703" fmla="*/ 329270 h 801866"/>
              <a:gd name="connsiteX704" fmla="*/ 720302 w 752953"/>
              <a:gd name="connsiteY704" fmla="*/ 330057 h 801866"/>
              <a:gd name="connsiteX705" fmla="*/ 720302 w 752953"/>
              <a:gd name="connsiteY705" fmla="*/ 332286 h 801866"/>
              <a:gd name="connsiteX706" fmla="*/ 720302 w 752953"/>
              <a:gd name="connsiteY706" fmla="*/ 334646 h 801866"/>
              <a:gd name="connsiteX707" fmla="*/ 721482 w 752953"/>
              <a:gd name="connsiteY707" fmla="*/ 334384 h 801866"/>
              <a:gd name="connsiteX708" fmla="*/ 721744 w 752953"/>
              <a:gd name="connsiteY708" fmla="*/ 335826 h 801866"/>
              <a:gd name="connsiteX709" fmla="*/ 722137 w 752953"/>
              <a:gd name="connsiteY709" fmla="*/ 336875 h 801866"/>
              <a:gd name="connsiteX710" fmla="*/ 722400 w 752953"/>
              <a:gd name="connsiteY710" fmla="*/ 336875 h 801866"/>
              <a:gd name="connsiteX711" fmla="*/ 723842 w 752953"/>
              <a:gd name="connsiteY711" fmla="*/ 340023 h 801866"/>
              <a:gd name="connsiteX712" fmla="*/ 723580 w 752953"/>
              <a:gd name="connsiteY712" fmla="*/ 340809 h 801866"/>
              <a:gd name="connsiteX713" fmla="*/ 723842 w 752953"/>
              <a:gd name="connsiteY713" fmla="*/ 347104 h 801866"/>
              <a:gd name="connsiteX714" fmla="*/ 722400 w 752953"/>
              <a:gd name="connsiteY714" fmla="*/ 348153 h 801866"/>
              <a:gd name="connsiteX715" fmla="*/ 721744 w 752953"/>
              <a:gd name="connsiteY715" fmla="*/ 348808 h 801866"/>
              <a:gd name="connsiteX716" fmla="*/ 722137 w 752953"/>
              <a:gd name="connsiteY716" fmla="*/ 349333 h 801866"/>
              <a:gd name="connsiteX717" fmla="*/ 721744 w 752953"/>
              <a:gd name="connsiteY717" fmla="*/ 349595 h 801866"/>
              <a:gd name="connsiteX718" fmla="*/ 722793 w 752953"/>
              <a:gd name="connsiteY718" fmla="*/ 349988 h 801866"/>
              <a:gd name="connsiteX719" fmla="*/ 722793 w 752953"/>
              <a:gd name="connsiteY719" fmla="*/ 350251 h 801866"/>
              <a:gd name="connsiteX720" fmla="*/ 725285 w 752953"/>
              <a:gd name="connsiteY720" fmla="*/ 349988 h 801866"/>
              <a:gd name="connsiteX721" fmla="*/ 727383 w 752953"/>
              <a:gd name="connsiteY721" fmla="*/ 350775 h 801866"/>
              <a:gd name="connsiteX722" fmla="*/ 730268 w 752953"/>
              <a:gd name="connsiteY722" fmla="*/ 350251 h 801866"/>
              <a:gd name="connsiteX723" fmla="*/ 730268 w 752953"/>
              <a:gd name="connsiteY723" fmla="*/ 352087 h 801866"/>
              <a:gd name="connsiteX724" fmla="*/ 730923 w 752953"/>
              <a:gd name="connsiteY724" fmla="*/ 352087 h 801866"/>
              <a:gd name="connsiteX725" fmla="*/ 731317 w 752953"/>
              <a:gd name="connsiteY725" fmla="*/ 352480 h 801866"/>
              <a:gd name="connsiteX726" fmla="*/ 733021 w 752953"/>
              <a:gd name="connsiteY726" fmla="*/ 352480 h 801866"/>
              <a:gd name="connsiteX727" fmla="*/ 733415 w 752953"/>
              <a:gd name="connsiteY727" fmla="*/ 354185 h 801866"/>
              <a:gd name="connsiteX728" fmla="*/ 734464 w 752953"/>
              <a:gd name="connsiteY728" fmla="*/ 354578 h 801866"/>
              <a:gd name="connsiteX729" fmla="*/ 734857 w 752953"/>
              <a:gd name="connsiteY729" fmla="*/ 355627 h 801866"/>
              <a:gd name="connsiteX730" fmla="*/ 734464 w 752953"/>
              <a:gd name="connsiteY730" fmla="*/ 356676 h 801866"/>
              <a:gd name="connsiteX731" fmla="*/ 734464 w 752953"/>
              <a:gd name="connsiteY731" fmla="*/ 357070 h 801866"/>
              <a:gd name="connsiteX732" fmla="*/ 734201 w 752953"/>
              <a:gd name="connsiteY732" fmla="*/ 359430 h 801866"/>
              <a:gd name="connsiteX733" fmla="*/ 733021 w 752953"/>
              <a:gd name="connsiteY733" fmla="*/ 362052 h 801866"/>
              <a:gd name="connsiteX734" fmla="*/ 733677 w 752953"/>
              <a:gd name="connsiteY734" fmla="*/ 362708 h 801866"/>
              <a:gd name="connsiteX735" fmla="*/ 733415 w 752953"/>
              <a:gd name="connsiteY735" fmla="*/ 363495 h 801866"/>
              <a:gd name="connsiteX736" fmla="*/ 733677 w 752953"/>
              <a:gd name="connsiteY736" fmla="*/ 363757 h 801866"/>
              <a:gd name="connsiteX737" fmla="*/ 736955 w 752953"/>
              <a:gd name="connsiteY737" fmla="*/ 365855 h 801866"/>
              <a:gd name="connsiteX738" fmla="*/ 737349 w 752953"/>
              <a:gd name="connsiteY738" fmla="*/ 367691 h 801866"/>
              <a:gd name="connsiteX739" fmla="*/ 738660 w 752953"/>
              <a:gd name="connsiteY739" fmla="*/ 367691 h 801866"/>
              <a:gd name="connsiteX740" fmla="*/ 739053 w 752953"/>
              <a:gd name="connsiteY740" fmla="*/ 367953 h 801866"/>
              <a:gd name="connsiteX741" fmla="*/ 739447 w 752953"/>
              <a:gd name="connsiteY741" fmla="*/ 372281 h 801866"/>
              <a:gd name="connsiteX742" fmla="*/ 740496 w 752953"/>
              <a:gd name="connsiteY742" fmla="*/ 373330 h 801866"/>
              <a:gd name="connsiteX743" fmla="*/ 739840 w 752953"/>
              <a:gd name="connsiteY743" fmla="*/ 373985 h 801866"/>
              <a:gd name="connsiteX744" fmla="*/ 740102 w 752953"/>
              <a:gd name="connsiteY744" fmla="*/ 375428 h 801866"/>
              <a:gd name="connsiteX745" fmla="*/ 739053 w 752953"/>
              <a:gd name="connsiteY745" fmla="*/ 377919 h 801866"/>
              <a:gd name="connsiteX746" fmla="*/ 739840 w 752953"/>
              <a:gd name="connsiteY746" fmla="*/ 380673 h 801866"/>
              <a:gd name="connsiteX747" fmla="*/ 736300 w 752953"/>
              <a:gd name="connsiteY747" fmla="*/ 384738 h 801866"/>
              <a:gd name="connsiteX748" fmla="*/ 736300 w 752953"/>
              <a:gd name="connsiteY748" fmla="*/ 385656 h 801866"/>
              <a:gd name="connsiteX749" fmla="*/ 734464 w 752953"/>
              <a:gd name="connsiteY749" fmla="*/ 390114 h 801866"/>
              <a:gd name="connsiteX750" fmla="*/ 733021 w 752953"/>
              <a:gd name="connsiteY750" fmla="*/ 390770 h 801866"/>
              <a:gd name="connsiteX751" fmla="*/ 729481 w 752953"/>
              <a:gd name="connsiteY751" fmla="*/ 388672 h 801866"/>
              <a:gd name="connsiteX752" fmla="*/ 729874 w 752953"/>
              <a:gd name="connsiteY752" fmla="*/ 387885 h 801866"/>
              <a:gd name="connsiteX753" fmla="*/ 728825 w 752953"/>
              <a:gd name="connsiteY753" fmla="*/ 387492 h 801866"/>
              <a:gd name="connsiteX754" fmla="*/ 725285 w 752953"/>
              <a:gd name="connsiteY754" fmla="*/ 390114 h 801866"/>
              <a:gd name="connsiteX755" fmla="*/ 724235 w 752953"/>
              <a:gd name="connsiteY755" fmla="*/ 390114 h 801866"/>
              <a:gd name="connsiteX756" fmla="*/ 725285 w 752953"/>
              <a:gd name="connsiteY756" fmla="*/ 387230 h 801866"/>
              <a:gd name="connsiteX757" fmla="*/ 722400 w 752953"/>
              <a:gd name="connsiteY757" fmla="*/ 386443 h 801866"/>
              <a:gd name="connsiteX758" fmla="*/ 722137 w 752953"/>
              <a:gd name="connsiteY758" fmla="*/ 384738 h 801866"/>
              <a:gd name="connsiteX759" fmla="*/ 722400 w 752953"/>
              <a:gd name="connsiteY759" fmla="*/ 383951 h 801866"/>
              <a:gd name="connsiteX760" fmla="*/ 721744 w 752953"/>
              <a:gd name="connsiteY760" fmla="*/ 382771 h 801866"/>
              <a:gd name="connsiteX761" fmla="*/ 720039 w 752953"/>
              <a:gd name="connsiteY761" fmla="*/ 383558 h 801866"/>
              <a:gd name="connsiteX762" fmla="*/ 719515 w 752953"/>
              <a:gd name="connsiteY762" fmla="*/ 383296 h 801866"/>
              <a:gd name="connsiteX763" fmla="*/ 719253 w 752953"/>
              <a:gd name="connsiteY763" fmla="*/ 383558 h 801866"/>
              <a:gd name="connsiteX764" fmla="*/ 718859 w 752953"/>
              <a:gd name="connsiteY764" fmla="*/ 382771 h 801866"/>
              <a:gd name="connsiteX765" fmla="*/ 717417 w 752953"/>
              <a:gd name="connsiteY765" fmla="*/ 383296 h 801866"/>
              <a:gd name="connsiteX766" fmla="*/ 717154 w 752953"/>
              <a:gd name="connsiteY766" fmla="*/ 382771 h 801866"/>
              <a:gd name="connsiteX767" fmla="*/ 716499 w 752953"/>
              <a:gd name="connsiteY767" fmla="*/ 382509 h 801866"/>
              <a:gd name="connsiteX768" fmla="*/ 716105 w 752953"/>
              <a:gd name="connsiteY768" fmla="*/ 382771 h 801866"/>
              <a:gd name="connsiteX769" fmla="*/ 715843 w 752953"/>
              <a:gd name="connsiteY769" fmla="*/ 382771 h 801866"/>
              <a:gd name="connsiteX770" fmla="*/ 715319 w 752953"/>
              <a:gd name="connsiteY770" fmla="*/ 382771 h 801866"/>
              <a:gd name="connsiteX771" fmla="*/ 715319 w 752953"/>
              <a:gd name="connsiteY771" fmla="*/ 382509 h 801866"/>
              <a:gd name="connsiteX772" fmla="*/ 713614 w 752953"/>
              <a:gd name="connsiteY772" fmla="*/ 382771 h 801866"/>
              <a:gd name="connsiteX773" fmla="*/ 713614 w 752953"/>
              <a:gd name="connsiteY773" fmla="*/ 382509 h 801866"/>
              <a:gd name="connsiteX774" fmla="*/ 711778 w 752953"/>
              <a:gd name="connsiteY774" fmla="*/ 383296 h 801866"/>
              <a:gd name="connsiteX775" fmla="*/ 711122 w 752953"/>
              <a:gd name="connsiteY775" fmla="*/ 383296 h 801866"/>
              <a:gd name="connsiteX776" fmla="*/ 708500 w 752953"/>
              <a:gd name="connsiteY776" fmla="*/ 383951 h 801866"/>
              <a:gd name="connsiteX777" fmla="*/ 708500 w 752953"/>
              <a:gd name="connsiteY777" fmla="*/ 384738 h 801866"/>
              <a:gd name="connsiteX778" fmla="*/ 708238 w 752953"/>
              <a:gd name="connsiteY778" fmla="*/ 385394 h 801866"/>
              <a:gd name="connsiteX779" fmla="*/ 708238 w 752953"/>
              <a:gd name="connsiteY779" fmla="*/ 386836 h 801866"/>
              <a:gd name="connsiteX780" fmla="*/ 708238 w 752953"/>
              <a:gd name="connsiteY780" fmla="*/ 387492 h 801866"/>
              <a:gd name="connsiteX781" fmla="*/ 706795 w 752953"/>
              <a:gd name="connsiteY781" fmla="*/ 388148 h 801866"/>
              <a:gd name="connsiteX782" fmla="*/ 706139 w 752953"/>
              <a:gd name="connsiteY782" fmla="*/ 388148 h 801866"/>
              <a:gd name="connsiteX783" fmla="*/ 706139 w 752953"/>
              <a:gd name="connsiteY783" fmla="*/ 388934 h 801866"/>
              <a:gd name="connsiteX784" fmla="*/ 704697 w 752953"/>
              <a:gd name="connsiteY784" fmla="*/ 389328 h 801866"/>
              <a:gd name="connsiteX785" fmla="*/ 704304 w 752953"/>
              <a:gd name="connsiteY785" fmla="*/ 390377 h 801866"/>
              <a:gd name="connsiteX786" fmla="*/ 703255 w 752953"/>
              <a:gd name="connsiteY786" fmla="*/ 391426 h 801866"/>
              <a:gd name="connsiteX787" fmla="*/ 704304 w 752953"/>
              <a:gd name="connsiteY787" fmla="*/ 393786 h 801866"/>
              <a:gd name="connsiteX788" fmla="*/ 706795 w 752953"/>
              <a:gd name="connsiteY788" fmla="*/ 392868 h 801866"/>
              <a:gd name="connsiteX789" fmla="*/ 709287 w 752953"/>
              <a:gd name="connsiteY789" fmla="*/ 396409 h 801866"/>
              <a:gd name="connsiteX790" fmla="*/ 708238 w 752953"/>
              <a:gd name="connsiteY790" fmla="*/ 398113 h 801866"/>
              <a:gd name="connsiteX791" fmla="*/ 708238 w 752953"/>
              <a:gd name="connsiteY791" fmla="*/ 398507 h 801866"/>
              <a:gd name="connsiteX792" fmla="*/ 708500 w 752953"/>
              <a:gd name="connsiteY792" fmla="*/ 399163 h 801866"/>
              <a:gd name="connsiteX793" fmla="*/ 709287 w 752953"/>
              <a:gd name="connsiteY793" fmla="*/ 398507 h 801866"/>
              <a:gd name="connsiteX794" fmla="*/ 711122 w 752953"/>
              <a:gd name="connsiteY794" fmla="*/ 400212 h 801866"/>
              <a:gd name="connsiteX795" fmla="*/ 712434 w 752953"/>
              <a:gd name="connsiteY795" fmla="*/ 399556 h 801866"/>
              <a:gd name="connsiteX796" fmla="*/ 713220 w 752953"/>
              <a:gd name="connsiteY796" fmla="*/ 399163 h 801866"/>
              <a:gd name="connsiteX797" fmla="*/ 712827 w 752953"/>
              <a:gd name="connsiteY797" fmla="*/ 401392 h 801866"/>
              <a:gd name="connsiteX798" fmla="*/ 713614 w 752953"/>
              <a:gd name="connsiteY798" fmla="*/ 402047 h 801866"/>
              <a:gd name="connsiteX799" fmla="*/ 713876 w 752953"/>
              <a:gd name="connsiteY799" fmla="*/ 402047 h 801866"/>
              <a:gd name="connsiteX800" fmla="*/ 713876 w 752953"/>
              <a:gd name="connsiteY800" fmla="*/ 403097 h 801866"/>
              <a:gd name="connsiteX801" fmla="*/ 716105 w 752953"/>
              <a:gd name="connsiteY801" fmla="*/ 404146 h 801866"/>
              <a:gd name="connsiteX802" fmla="*/ 715843 w 752953"/>
              <a:gd name="connsiteY802" fmla="*/ 404539 h 801866"/>
              <a:gd name="connsiteX803" fmla="*/ 716499 w 752953"/>
              <a:gd name="connsiteY803" fmla="*/ 405195 h 801866"/>
              <a:gd name="connsiteX804" fmla="*/ 715843 w 752953"/>
              <a:gd name="connsiteY804" fmla="*/ 405195 h 801866"/>
              <a:gd name="connsiteX805" fmla="*/ 715056 w 752953"/>
              <a:gd name="connsiteY805" fmla="*/ 405850 h 801866"/>
              <a:gd name="connsiteX806" fmla="*/ 715056 w 752953"/>
              <a:gd name="connsiteY806" fmla="*/ 406244 h 801866"/>
              <a:gd name="connsiteX807" fmla="*/ 712040 w 752953"/>
              <a:gd name="connsiteY807" fmla="*/ 408473 h 801866"/>
              <a:gd name="connsiteX808" fmla="*/ 711385 w 752953"/>
              <a:gd name="connsiteY808" fmla="*/ 408735 h 801866"/>
              <a:gd name="connsiteX809" fmla="*/ 710336 w 752953"/>
              <a:gd name="connsiteY809" fmla="*/ 408735 h 801866"/>
              <a:gd name="connsiteX810" fmla="*/ 709680 w 752953"/>
              <a:gd name="connsiteY810" fmla="*/ 409129 h 801866"/>
              <a:gd name="connsiteX811" fmla="*/ 709942 w 752953"/>
              <a:gd name="connsiteY811" fmla="*/ 409391 h 801866"/>
              <a:gd name="connsiteX812" fmla="*/ 709287 w 752953"/>
              <a:gd name="connsiteY812" fmla="*/ 410833 h 801866"/>
              <a:gd name="connsiteX813" fmla="*/ 709024 w 752953"/>
              <a:gd name="connsiteY813" fmla="*/ 411227 h 801866"/>
              <a:gd name="connsiteX814" fmla="*/ 708238 w 752953"/>
              <a:gd name="connsiteY814" fmla="*/ 411227 h 801866"/>
              <a:gd name="connsiteX815" fmla="*/ 707582 w 752953"/>
              <a:gd name="connsiteY815" fmla="*/ 411620 h 801866"/>
              <a:gd name="connsiteX816" fmla="*/ 707582 w 752953"/>
              <a:gd name="connsiteY816" fmla="*/ 412276 h 801866"/>
              <a:gd name="connsiteX817" fmla="*/ 707582 w 752953"/>
              <a:gd name="connsiteY817" fmla="*/ 412669 h 801866"/>
              <a:gd name="connsiteX818" fmla="*/ 708500 w 752953"/>
              <a:gd name="connsiteY818" fmla="*/ 413325 h 801866"/>
              <a:gd name="connsiteX819" fmla="*/ 708500 w 752953"/>
              <a:gd name="connsiteY819" fmla="*/ 413718 h 801866"/>
              <a:gd name="connsiteX820" fmla="*/ 708500 w 752953"/>
              <a:gd name="connsiteY820" fmla="*/ 414111 h 801866"/>
              <a:gd name="connsiteX821" fmla="*/ 707582 w 752953"/>
              <a:gd name="connsiteY821" fmla="*/ 414767 h 801866"/>
              <a:gd name="connsiteX822" fmla="*/ 707582 w 752953"/>
              <a:gd name="connsiteY822" fmla="*/ 415554 h 801866"/>
              <a:gd name="connsiteX823" fmla="*/ 705746 w 752953"/>
              <a:gd name="connsiteY823" fmla="*/ 415816 h 801866"/>
              <a:gd name="connsiteX824" fmla="*/ 704959 w 752953"/>
              <a:gd name="connsiteY824" fmla="*/ 415029 h 801866"/>
              <a:gd name="connsiteX825" fmla="*/ 704041 w 752953"/>
              <a:gd name="connsiteY825" fmla="*/ 415029 h 801866"/>
              <a:gd name="connsiteX826" fmla="*/ 703255 w 752953"/>
              <a:gd name="connsiteY826" fmla="*/ 414374 h 801866"/>
              <a:gd name="connsiteX827" fmla="*/ 701943 w 752953"/>
              <a:gd name="connsiteY827" fmla="*/ 415029 h 801866"/>
              <a:gd name="connsiteX828" fmla="*/ 701419 w 752953"/>
              <a:gd name="connsiteY828" fmla="*/ 414374 h 801866"/>
              <a:gd name="connsiteX829" fmla="*/ 699714 w 752953"/>
              <a:gd name="connsiteY829" fmla="*/ 414374 h 801866"/>
              <a:gd name="connsiteX830" fmla="*/ 699321 w 752953"/>
              <a:gd name="connsiteY830" fmla="*/ 414374 h 801866"/>
              <a:gd name="connsiteX831" fmla="*/ 699714 w 752953"/>
              <a:gd name="connsiteY831" fmla="*/ 412669 h 801866"/>
              <a:gd name="connsiteX832" fmla="*/ 699058 w 752953"/>
              <a:gd name="connsiteY832" fmla="*/ 411620 h 801866"/>
              <a:gd name="connsiteX833" fmla="*/ 695780 w 752953"/>
              <a:gd name="connsiteY833" fmla="*/ 410571 h 801866"/>
              <a:gd name="connsiteX834" fmla="*/ 697223 w 752953"/>
              <a:gd name="connsiteY834" fmla="*/ 407948 h 801866"/>
              <a:gd name="connsiteX835" fmla="*/ 696960 w 752953"/>
              <a:gd name="connsiteY835" fmla="*/ 407686 h 801866"/>
              <a:gd name="connsiteX836" fmla="*/ 695124 w 752953"/>
              <a:gd name="connsiteY836" fmla="*/ 407948 h 801866"/>
              <a:gd name="connsiteX837" fmla="*/ 694862 w 752953"/>
              <a:gd name="connsiteY837" fmla="*/ 407030 h 801866"/>
              <a:gd name="connsiteX838" fmla="*/ 692764 w 752953"/>
              <a:gd name="connsiteY838" fmla="*/ 405850 h 801866"/>
              <a:gd name="connsiteX839" fmla="*/ 693682 w 752953"/>
              <a:gd name="connsiteY839" fmla="*/ 403752 h 801866"/>
              <a:gd name="connsiteX840" fmla="*/ 693420 w 752953"/>
              <a:gd name="connsiteY840" fmla="*/ 403490 h 801866"/>
              <a:gd name="connsiteX841" fmla="*/ 691977 w 752953"/>
              <a:gd name="connsiteY841" fmla="*/ 403490 h 801866"/>
              <a:gd name="connsiteX842" fmla="*/ 691322 w 752953"/>
              <a:gd name="connsiteY842" fmla="*/ 402310 h 801866"/>
              <a:gd name="connsiteX843" fmla="*/ 690797 w 752953"/>
              <a:gd name="connsiteY843" fmla="*/ 402310 h 801866"/>
              <a:gd name="connsiteX844" fmla="*/ 690535 w 752953"/>
              <a:gd name="connsiteY844" fmla="*/ 403097 h 801866"/>
              <a:gd name="connsiteX845" fmla="*/ 690797 w 752953"/>
              <a:gd name="connsiteY845" fmla="*/ 404539 h 801866"/>
              <a:gd name="connsiteX846" fmla="*/ 690141 w 752953"/>
              <a:gd name="connsiteY846" fmla="*/ 405195 h 801866"/>
              <a:gd name="connsiteX847" fmla="*/ 690797 w 752953"/>
              <a:gd name="connsiteY847" fmla="*/ 406244 h 801866"/>
              <a:gd name="connsiteX848" fmla="*/ 689486 w 752953"/>
              <a:gd name="connsiteY848" fmla="*/ 408735 h 801866"/>
              <a:gd name="connsiteX849" fmla="*/ 685158 w 752953"/>
              <a:gd name="connsiteY849" fmla="*/ 410178 h 801866"/>
              <a:gd name="connsiteX850" fmla="*/ 684241 w 752953"/>
              <a:gd name="connsiteY850" fmla="*/ 411620 h 801866"/>
              <a:gd name="connsiteX851" fmla="*/ 679782 w 752953"/>
              <a:gd name="connsiteY851" fmla="*/ 412669 h 801866"/>
              <a:gd name="connsiteX852" fmla="*/ 677684 w 752953"/>
              <a:gd name="connsiteY852" fmla="*/ 412276 h 801866"/>
              <a:gd name="connsiteX853" fmla="*/ 675979 w 752953"/>
              <a:gd name="connsiteY853" fmla="*/ 414111 h 801866"/>
              <a:gd name="connsiteX854" fmla="*/ 677028 w 752953"/>
              <a:gd name="connsiteY854" fmla="*/ 415816 h 801866"/>
              <a:gd name="connsiteX855" fmla="*/ 675324 w 752953"/>
              <a:gd name="connsiteY855" fmla="*/ 417259 h 801866"/>
              <a:gd name="connsiteX856" fmla="*/ 675586 w 752953"/>
              <a:gd name="connsiteY856" fmla="*/ 418308 h 801866"/>
              <a:gd name="connsiteX857" fmla="*/ 673881 w 752953"/>
              <a:gd name="connsiteY857" fmla="*/ 419095 h 801866"/>
              <a:gd name="connsiteX858" fmla="*/ 672701 w 752953"/>
              <a:gd name="connsiteY858" fmla="*/ 418308 h 801866"/>
              <a:gd name="connsiteX859" fmla="*/ 669947 w 752953"/>
              <a:gd name="connsiteY859" fmla="*/ 419095 h 801866"/>
              <a:gd name="connsiteX860" fmla="*/ 668243 w 752953"/>
              <a:gd name="connsiteY860" fmla="*/ 419357 h 801866"/>
              <a:gd name="connsiteX861" fmla="*/ 665620 w 752953"/>
              <a:gd name="connsiteY861" fmla="*/ 419357 h 801866"/>
              <a:gd name="connsiteX862" fmla="*/ 663522 w 752953"/>
              <a:gd name="connsiteY862" fmla="*/ 420406 h 801866"/>
              <a:gd name="connsiteX863" fmla="*/ 662866 w 752953"/>
              <a:gd name="connsiteY863" fmla="*/ 421848 h 801866"/>
              <a:gd name="connsiteX864" fmla="*/ 661817 w 752953"/>
              <a:gd name="connsiteY864" fmla="*/ 421455 h 801866"/>
              <a:gd name="connsiteX865" fmla="*/ 660768 w 752953"/>
              <a:gd name="connsiteY865" fmla="*/ 422897 h 801866"/>
              <a:gd name="connsiteX866" fmla="*/ 661162 w 752953"/>
              <a:gd name="connsiteY866" fmla="*/ 423291 h 801866"/>
              <a:gd name="connsiteX867" fmla="*/ 661162 w 752953"/>
              <a:gd name="connsiteY867" fmla="*/ 424340 h 801866"/>
              <a:gd name="connsiteX868" fmla="*/ 661424 w 752953"/>
              <a:gd name="connsiteY868" fmla="*/ 424340 h 801866"/>
              <a:gd name="connsiteX869" fmla="*/ 662211 w 752953"/>
              <a:gd name="connsiteY869" fmla="*/ 424995 h 801866"/>
              <a:gd name="connsiteX870" fmla="*/ 662866 w 752953"/>
              <a:gd name="connsiteY870" fmla="*/ 426044 h 801866"/>
              <a:gd name="connsiteX871" fmla="*/ 662604 w 752953"/>
              <a:gd name="connsiteY871" fmla="*/ 426438 h 801866"/>
              <a:gd name="connsiteX872" fmla="*/ 661817 w 752953"/>
              <a:gd name="connsiteY872" fmla="*/ 427094 h 801866"/>
              <a:gd name="connsiteX873" fmla="*/ 661817 w 752953"/>
              <a:gd name="connsiteY873" fmla="*/ 427487 h 801866"/>
              <a:gd name="connsiteX874" fmla="*/ 660768 w 752953"/>
              <a:gd name="connsiteY874" fmla="*/ 428274 h 801866"/>
              <a:gd name="connsiteX875" fmla="*/ 660768 w 752953"/>
              <a:gd name="connsiteY875" fmla="*/ 428536 h 801866"/>
              <a:gd name="connsiteX876" fmla="*/ 658539 w 752953"/>
              <a:gd name="connsiteY876" fmla="*/ 429716 h 801866"/>
              <a:gd name="connsiteX877" fmla="*/ 657883 w 752953"/>
              <a:gd name="connsiteY877" fmla="*/ 429978 h 801866"/>
              <a:gd name="connsiteX878" fmla="*/ 657228 w 752953"/>
              <a:gd name="connsiteY878" fmla="*/ 429978 h 801866"/>
              <a:gd name="connsiteX879" fmla="*/ 656179 w 752953"/>
              <a:gd name="connsiteY879" fmla="*/ 431027 h 801866"/>
              <a:gd name="connsiteX880" fmla="*/ 655785 w 752953"/>
              <a:gd name="connsiteY880" fmla="*/ 431814 h 801866"/>
              <a:gd name="connsiteX881" fmla="*/ 655130 w 752953"/>
              <a:gd name="connsiteY881" fmla="*/ 431814 h 801866"/>
              <a:gd name="connsiteX882" fmla="*/ 654343 w 752953"/>
              <a:gd name="connsiteY882" fmla="*/ 432732 h 801866"/>
              <a:gd name="connsiteX883" fmla="*/ 651851 w 752953"/>
              <a:gd name="connsiteY883" fmla="*/ 434174 h 801866"/>
              <a:gd name="connsiteX884" fmla="*/ 651851 w 752953"/>
              <a:gd name="connsiteY884" fmla="*/ 434830 h 801866"/>
              <a:gd name="connsiteX885" fmla="*/ 652245 w 752953"/>
              <a:gd name="connsiteY885" fmla="*/ 435617 h 801866"/>
              <a:gd name="connsiteX886" fmla="*/ 651851 w 752953"/>
              <a:gd name="connsiteY886" fmla="*/ 435617 h 801866"/>
              <a:gd name="connsiteX887" fmla="*/ 652245 w 752953"/>
              <a:gd name="connsiteY887" fmla="*/ 437059 h 801866"/>
              <a:gd name="connsiteX888" fmla="*/ 653163 w 752953"/>
              <a:gd name="connsiteY888" fmla="*/ 437059 h 801866"/>
              <a:gd name="connsiteX889" fmla="*/ 653949 w 752953"/>
              <a:gd name="connsiteY889" fmla="*/ 438895 h 801866"/>
              <a:gd name="connsiteX890" fmla="*/ 652900 w 752953"/>
              <a:gd name="connsiteY890" fmla="*/ 438895 h 801866"/>
              <a:gd name="connsiteX891" fmla="*/ 652900 w 752953"/>
              <a:gd name="connsiteY891" fmla="*/ 439551 h 801866"/>
              <a:gd name="connsiteX892" fmla="*/ 652507 w 752953"/>
              <a:gd name="connsiteY892" fmla="*/ 439944 h 801866"/>
              <a:gd name="connsiteX893" fmla="*/ 652245 w 752953"/>
              <a:gd name="connsiteY893" fmla="*/ 440993 h 801866"/>
              <a:gd name="connsiteX894" fmla="*/ 652900 w 752953"/>
              <a:gd name="connsiteY894" fmla="*/ 440993 h 801866"/>
              <a:gd name="connsiteX895" fmla="*/ 652245 w 752953"/>
              <a:gd name="connsiteY895" fmla="*/ 441649 h 801866"/>
              <a:gd name="connsiteX896" fmla="*/ 652245 w 752953"/>
              <a:gd name="connsiteY896" fmla="*/ 442436 h 801866"/>
              <a:gd name="connsiteX897" fmla="*/ 652900 w 752953"/>
              <a:gd name="connsiteY897" fmla="*/ 442436 h 801866"/>
              <a:gd name="connsiteX898" fmla="*/ 653163 w 752953"/>
              <a:gd name="connsiteY898" fmla="*/ 443091 h 801866"/>
              <a:gd name="connsiteX899" fmla="*/ 654736 w 752953"/>
              <a:gd name="connsiteY899" fmla="*/ 445190 h 801866"/>
              <a:gd name="connsiteX900" fmla="*/ 657228 w 752953"/>
              <a:gd name="connsiteY900" fmla="*/ 446632 h 801866"/>
              <a:gd name="connsiteX901" fmla="*/ 659063 w 752953"/>
              <a:gd name="connsiteY901" fmla="*/ 447288 h 801866"/>
              <a:gd name="connsiteX902" fmla="*/ 659326 w 752953"/>
              <a:gd name="connsiteY902" fmla="*/ 447288 h 801866"/>
              <a:gd name="connsiteX903" fmla="*/ 659719 w 752953"/>
              <a:gd name="connsiteY903" fmla="*/ 448468 h 801866"/>
              <a:gd name="connsiteX904" fmla="*/ 659981 w 752953"/>
              <a:gd name="connsiteY904" fmla="*/ 448074 h 801866"/>
              <a:gd name="connsiteX905" fmla="*/ 660768 w 752953"/>
              <a:gd name="connsiteY905" fmla="*/ 448730 h 801866"/>
              <a:gd name="connsiteX906" fmla="*/ 661817 w 752953"/>
              <a:gd name="connsiteY906" fmla="*/ 450172 h 801866"/>
              <a:gd name="connsiteX907" fmla="*/ 661817 w 752953"/>
              <a:gd name="connsiteY907" fmla="*/ 450828 h 801866"/>
              <a:gd name="connsiteX908" fmla="*/ 662866 w 752953"/>
              <a:gd name="connsiteY908" fmla="*/ 451615 h 801866"/>
              <a:gd name="connsiteX909" fmla="*/ 663915 w 752953"/>
              <a:gd name="connsiteY909" fmla="*/ 452008 h 801866"/>
              <a:gd name="connsiteX910" fmla="*/ 663915 w 752953"/>
              <a:gd name="connsiteY910" fmla="*/ 452926 h 801866"/>
              <a:gd name="connsiteX911" fmla="*/ 664702 w 752953"/>
              <a:gd name="connsiteY911" fmla="*/ 452926 h 801866"/>
              <a:gd name="connsiteX912" fmla="*/ 664702 w 752953"/>
              <a:gd name="connsiteY912" fmla="*/ 453713 h 801866"/>
              <a:gd name="connsiteX913" fmla="*/ 666145 w 752953"/>
              <a:gd name="connsiteY913" fmla="*/ 454106 h 801866"/>
              <a:gd name="connsiteX914" fmla="*/ 668898 w 752953"/>
              <a:gd name="connsiteY914" fmla="*/ 455156 h 801866"/>
              <a:gd name="connsiteX915" fmla="*/ 669685 w 752953"/>
              <a:gd name="connsiteY915" fmla="*/ 455811 h 801866"/>
              <a:gd name="connsiteX916" fmla="*/ 669292 w 752953"/>
              <a:gd name="connsiteY916" fmla="*/ 456598 h 801866"/>
              <a:gd name="connsiteX917" fmla="*/ 668505 w 752953"/>
              <a:gd name="connsiteY917" fmla="*/ 456598 h 801866"/>
              <a:gd name="connsiteX918" fmla="*/ 667062 w 752953"/>
              <a:gd name="connsiteY918" fmla="*/ 457909 h 801866"/>
              <a:gd name="connsiteX919" fmla="*/ 666800 w 752953"/>
              <a:gd name="connsiteY919" fmla="*/ 459745 h 801866"/>
              <a:gd name="connsiteX920" fmla="*/ 665620 w 752953"/>
              <a:gd name="connsiteY920" fmla="*/ 461187 h 801866"/>
              <a:gd name="connsiteX921" fmla="*/ 666145 w 752953"/>
              <a:gd name="connsiteY921" fmla="*/ 466433 h 801866"/>
              <a:gd name="connsiteX922" fmla="*/ 666800 w 752953"/>
              <a:gd name="connsiteY922" fmla="*/ 467088 h 801866"/>
              <a:gd name="connsiteX923" fmla="*/ 666407 w 752953"/>
              <a:gd name="connsiteY923" fmla="*/ 468269 h 801866"/>
              <a:gd name="connsiteX924" fmla="*/ 666407 w 752953"/>
              <a:gd name="connsiteY924" fmla="*/ 469055 h 801866"/>
              <a:gd name="connsiteX925" fmla="*/ 667587 w 752953"/>
              <a:gd name="connsiteY925" fmla="*/ 469973 h 801866"/>
              <a:gd name="connsiteX926" fmla="*/ 666407 w 752953"/>
              <a:gd name="connsiteY926" fmla="*/ 472071 h 801866"/>
              <a:gd name="connsiteX927" fmla="*/ 666407 w 752953"/>
              <a:gd name="connsiteY927" fmla="*/ 473514 h 801866"/>
              <a:gd name="connsiteX928" fmla="*/ 667062 w 752953"/>
              <a:gd name="connsiteY928" fmla="*/ 474956 h 801866"/>
              <a:gd name="connsiteX929" fmla="*/ 666800 w 752953"/>
              <a:gd name="connsiteY929" fmla="*/ 475612 h 801866"/>
              <a:gd name="connsiteX930" fmla="*/ 667062 w 752953"/>
              <a:gd name="connsiteY930" fmla="*/ 477054 h 801866"/>
              <a:gd name="connsiteX931" fmla="*/ 667062 w 752953"/>
              <a:gd name="connsiteY931" fmla="*/ 478234 h 801866"/>
              <a:gd name="connsiteX932" fmla="*/ 668243 w 752953"/>
              <a:gd name="connsiteY932" fmla="*/ 478497 h 801866"/>
              <a:gd name="connsiteX933" fmla="*/ 668243 w 752953"/>
              <a:gd name="connsiteY933" fmla="*/ 478890 h 801866"/>
              <a:gd name="connsiteX934" fmla="*/ 667849 w 752953"/>
              <a:gd name="connsiteY934" fmla="*/ 479152 h 801866"/>
              <a:gd name="connsiteX935" fmla="*/ 666145 w 752953"/>
              <a:gd name="connsiteY935" fmla="*/ 478890 h 801866"/>
              <a:gd name="connsiteX936" fmla="*/ 666407 w 752953"/>
              <a:gd name="connsiteY936" fmla="*/ 479808 h 801866"/>
              <a:gd name="connsiteX937" fmla="*/ 664702 w 752953"/>
              <a:gd name="connsiteY937" fmla="*/ 478890 h 801866"/>
              <a:gd name="connsiteX938" fmla="*/ 664702 w 752953"/>
              <a:gd name="connsiteY938" fmla="*/ 476399 h 801866"/>
              <a:gd name="connsiteX939" fmla="*/ 661817 w 752953"/>
              <a:gd name="connsiteY939" fmla="*/ 471809 h 801866"/>
              <a:gd name="connsiteX940" fmla="*/ 659063 w 752953"/>
              <a:gd name="connsiteY940" fmla="*/ 468269 h 801866"/>
              <a:gd name="connsiteX941" fmla="*/ 657883 w 752953"/>
              <a:gd name="connsiteY941" fmla="*/ 467875 h 801866"/>
              <a:gd name="connsiteX942" fmla="*/ 656441 w 752953"/>
              <a:gd name="connsiteY942" fmla="*/ 468269 h 801866"/>
              <a:gd name="connsiteX943" fmla="*/ 656179 w 752953"/>
              <a:gd name="connsiteY943" fmla="*/ 469318 h 801866"/>
              <a:gd name="connsiteX944" fmla="*/ 654343 w 752953"/>
              <a:gd name="connsiteY944" fmla="*/ 470367 h 801866"/>
              <a:gd name="connsiteX945" fmla="*/ 653949 w 752953"/>
              <a:gd name="connsiteY945" fmla="*/ 471153 h 801866"/>
              <a:gd name="connsiteX946" fmla="*/ 652507 w 752953"/>
              <a:gd name="connsiteY946" fmla="*/ 471809 h 801866"/>
              <a:gd name="connsiteX947" fmla="*/ 652245 w 752953"/>
              <a:gd name="connsiteY947" fmla="*/ 472465 h 801866"/>
              <a:gd name="connsiteX948" fmla="*/ 651851 w 752953"/>
              <a:gd name="connsiteY948" fmla="*/ 472465 h 801866"/>
              <a:gd name="connsiteX949" fmla="*/ 650802 w 752953"/>
              <a:gd name="connsiteY949" fmla="*/ 471153 h 801866"/>
              <a:gd name="connsiteX950" fmla="*/ 649360 w 752953"/>
              <a:gd name="connsiteY950" fmla="*/ 471416 h 801866"/>
              <a:gd name="connsiteX951" fmla="*/ 648311 w 752953"/>
              <a:gd name="connsiteY951" fmla="*/ 469711 h 801866"/>
              <a:gd name="connsiteX952" fmla="*/ 646082 w 752953"/>
              <a:gd name="connsiteY952" fmla="*/ 469318 h 801866"/>
              <a:gd name="connsiteX953" fmla="*/ 645819 w 752953"/>
              <a:gd name="connsiteY953" fmla="*/ 468531 h 801866"/>
              <a:gd name="connsiteX954" fmla="*/ 644770 w 752953"/>
              <a:gd name="connsiteY954" fmla="*/ 469055 h 801866"/>
              <a:gd name="connsiteX955" fmla="*/ 645164 w 752953"/>
              <a:gd name="connsiteY955" fmla="*/ 467088 h 801866"/>
              <a:gd name="connsiteX956" fmla="*/ 644770 w 752953"/>
              <a:gd name="connsiteY956" fmla="*/ 466170 h 801866"/>
              <a:gd name="connsiteX957" fmla="*/ 643983 w 752953"/>
              <a:gd name="connsiteY957" fmla="*/ 466170 h 801866"/>
              <a:gd name="connsiteX958" fmla="*/ 643065 w 752953"/>
              <a:gd name="connsiteY958" fmla="*/ 464728 h 801866"/>
              <a:gd name="connsiteX959" fmla="*/ 640967 w 752953"/>
              <a:gd name="connsiteY959" fmla="*/ 464335 h 801866"/>
              <a:gd name="connsiteX960" fmla="*/ 638083 w 752953"/>
              <a:gd name="connsiteY960" fmla="*/ 466826 h 801866"/>
              <a:gd name="connsiteX961" fmla="*/ 637689 w 752953"/>
              <a:gd name="connsiteY961" fmla="*/ 471809 h 801866"/>
              <a:gd name="connsiteX962" fmla="*/ 636902 w 752953"/>
              <a:gd name="connsiteY962" fmla="*/ 473907 h 801866"/>
              <a:gd name="connsiteX963" fmla="*/ 634804 w 752953"/>
              <a:gd name="connsiteY963" fmla="*/ 474956 h 801866"/>
              <a:gd name="connsiteX964" fmla="*/ 633886 w 752953"/>
              <a:gd name="connsiteY964" fmla="*/ 474694 h 801866"/>
              <a:gd name="connsiteX965" fmla="*/ 634149 w 752953"/>
              <a:gd name="connsiteY965" fmla="*/ 474956 h 801866"/>
              <a:gd name="connsiteX966" fmla="*/ 634542 w 752953"/>
              <a:gd name="connsiteY966" fmla="*/ 476136 h 801866"/>
              <a:gd name="connsiteX967" fmla="*/ 634149 w 752953"/>
              <a:gd name="connsiteY967" fmla="*/ 476399 h 801866"/>
              <a:gd name="connsiteX968" fmla="*/ 634149 w 752953"/>
              <a:gd name="connsiteY968" fmla="*/ 476792 h 801866"/>
              <a:gd name="connsiteX969" fmla="*/ 633886 w 752953"/>
              <a:gd name="connsiteY969" fmla="*/ 476792 h 801866"/>
              <a:gd name="connsiteX970" fmla="*/ 633493 w 752953"/>
              <a:gd name="connsiteY970" fmla="*/ 476792 h 801866"/>
              <a:gd name="connsiteX971" fmla="*/ 633100 w 752953"/>
              <a:gd name="connsiteY971" fmla="*/ 477054 h 801866"/>
              <a:gd name="connsiteX972" fmla="*/ 633493 w 752953"/>
              <a:gd name="connsiteY972" fmla="*/ 477710 h 801866"/>
              <a:gd name="connsiteX973" fmla="*/ 633100 w 752953"/>
              <a:gd name="connsiteY973" fmla="*/ 478234 h 801866"/>
              <a:gd name="connsiteX974" fmla="*/ 633493 w 752953"/>
              <a:gd name="connsiteY974" fmla="*/ 478497 h 801866"/>
              <a:gd name="connsiteX975" fmla="*/ 633886 w 752953"/>
              <a:gd name="connsiteY975" fmla="*/ 478497 h 801866"/>
              <a:gd name="connsiteX976" fmla="*/ 633886 w 752953"/>
              <a:gd name="connsiteY976" fmla="*/ 478890 h 801866"/>
              <a:gd name="connsiteX977" fmla="*/ 634542 w 752953"/>
              <a:gd name="connsiteY977" fmla="*/ 479152 h 801866"/>
              <a:gd name="connsiteX978" fmla="*/ 634804 w 752953"/>
              <a:gd name="connsiteY978" fmla="*/ 479546 h 801866"/>
              <a:gd name="connsiteX979" fmla="*/ 634149 w 752953"/>
              <a:gd name="connsiteY979" fmla="*/ 480333 h 801866"/>
              <a:gd name="connsiteX980" fmla="*/ 634542 w 752953"/>
              <a:gd name="connsiteY980" fmla="*/ 480333 h 801866"/>
              <a:gd name="connsiteX981" fmla="*/ 634149 w 752953"/>
              <a:gd name="connsiteY981" fmla="*/ 480595 h 801866"/>
              <a:gd name="connsiteX982" fmla="*/ 633886 w 752953"/>
              <a:gd name="connsiteY982" fmla="*/ 480988 h 801866"/>
              <a:gd name="connsiteX983" fmla="*/ 633100 w 752953"/>
              <a:gd name="connsiteY983" fmla="*/ 480988 h 801866"/>
              <a:gd name="connsiteX984" fmla="*/ 632444 w 752953"/>
              <a:gd name="connsiteY984" fmla="*/ 480595 h 801866"/>
              <a:gd name="connsiteX985" fmla="*/ 632444 w 752953"/>
              <a:gd name="connsiteY985" fmla="*/ 480988 h 801866"/>
              <a:gd name="connsiteX986" fmla="*/ 631788 w 752953"/>
              <a:gd name="connsiteY986" fmla="*/ 480988 h 801866"/>
              <a:gd name="connsiteX987" fmla="*/ 631264 w 752953"/>
              <a:gd name="connsiteY987" fmla="*/ 481775 h 801866"/>
              <a:gd name="connsiteX988" fmla="*/ 632051 w 752953"/>
              <a:gd name="connsiteY988" fmla="*/ 481775 h 801866"/>
              <a:gd name="connsiteX989" fmla="*/ 632444 w 752953"/>
              <a:gd name="connsiteY989" fmla="*/ 483086 h 801866"/>
              <a:gd name="connsiteX990" fmla="*/ 631788 w 752953"/>
              <a:gd name="connsiteY990" fmla="*/ 484135 h 801866"/>
              <a:gd name="connsiteX991" fmla="*/ 632051 w 752953"/>
              <a:gd name="connsiteY991" fmla="*/ 484529 h 801866"/>
              <a:gd name="connsiteX992" fmla="*/ 632051 w 752953"/>
              <a:gd name="connsiteY992" fmla="*/ 484135 h 801866"/>
              <a:gd name="connsiteX993" fmla="*/ 632444 w 752953"/>
              <a:gd name="connsiteY993" fmla="*/ 483480 h 801866"/>
              <a:gd name="connsiteX994" fmla="*/ 632706 w 752953"/>
              <a:gd name="connsiteY994" fmla="*/ 483873 h 801866"/>
              <a:gd name="connsiteX995" fmla="*/ 633493 w 752953"/>
              <a:gd name="connsiteY995" fmla="*/ 483086 h 801866"/>
              <a:gd name="connsiteX996" fmla="*/ 633493 w 752953"/>
              <a:gd name="connsiteY996" fmla="*/ 483480 h 801866"/>
              <a:gd name="connsiteX997" fmla="*/ 633886 w 752953"/>
              <a:gd name="connsiteY997" fmla="*/ 483873 h 801866"/>
              <a:gd name="connsiteX998" fmla="*/ 633493 w 752953"/>
              <a:gd name="connsiteY998" fmla="*/ 484529 h 801866"/>
              <a:gd name="connsiteX999" fmla="*/ 632706 w 752953"/>
              <a:gd name="connsiteY999" fmla="*/ 484529 h 801866"/>
              <a:gd name="connsiteX1000" fmla="*/ 632706 w 752953"/>
              <a:gd name="connsiteY1000" fmla="*/ 484791 h 801866"/>
              <a:gd name="connsiteX1001" fmla="*/ 633493 w 752953"/>
              <a:gd name="connsiteY1001" fmla="*/ 484791 h 801866"/>
              <a:gd name="connsiteX1002" fmla="*/ 633493 w 752953"/>
              <a:gd name="connsiteY1002" fmla="*/ 485184 h 801866"/>
              <a:gd name="connsiteX1003" fmla="*/ 633493 w 752953"/>
              <a:gd name="connsiteY1003" fmla="*/ 485578 h 801866"/>
              <a:gd name="connsiteX1004" fmla="*/ 634149 w 752953"/>
              <a:gd name="connsiteY1004" fmla="*/ 485971 h 801866"/>
              <a:gd name="connsiteX1005" fmla="*/ 633493 w 752953"/>
              <a:gd name="connsiteY1005" fmla="*/ 486627 h 801866"/>
              <a:gd name="connsiteX1006" fmla="*/ 634149 w 752953"/>
              <a:gd name="connsiteY1006" fmla="*/ 486889 h 801866"/>
              <a:gd name="connsiteX1007" fmla="*/ 634149 w 752953"/>
              <a:gd name="connsiteY1007" fmla="*/ 487676 h 801866"/>
              <a:gd name="connsiteX1008" fmla="*/ 634149 w 752953"/>
              <a:gd name="connsiteY1008" fmla="*/ 488069 h 801866"/>
              <a:gd name="connsiteX1009" fmla="*/ 634542 w 752953"/>
              <a:gd name="connsiteY1009" fmla="*/ 488332 h 801866"/>
              <a:gd name="connsiteX1010" fmla="*/ 634542 w 752953"/>
              <a:gd name="connsiteY1010" fmla="*/ 487676 h 801866"/>
              <a:gd name="connsiteX1011" fmla="*/ 634542 w 752953"/>
              <a:gd name="connsiteY1011" fmla="*/ 487414 h 801866"/>
              <a:gd name="connsiteX1012" fmla="*/ 634804 w 752953"/>
              <a:gd name="connsiteY1012" fmla="*/ 488069 h 801866"/>
              <a:gd name="connsiteX1013" fmla="*/ 634149 w 752953"/>
              <a:gd name="connsiteY1013" fmla="*/ 488856 h 801866"/>
              <a:gd name="connsiteX1014" fmla="*/ 634542 w 752953"/>
              <a:gd name="connsiteY1014" fmla="*/ 488856 h 801866"/>
              <a:gd name="connsiteX1015" fmla="*/ 634149 w 752953"/>
              <a:gd name="connsiteY1015" fmla="*/ 489512 h 801866"/>
              <a:gd name="connsiteX1016" fmla="*/ 633100 w 752953"/>
              <a:gd name="connsiteY1016" fmla="*/ 490167 h 801866"/>
              <a:gd name="connsiteX1017" fmla="*/ 632706 w 752953"/>
              <a:gd name="connsiteY1017" fmla="*/ 489774 h 801866"/>
              <a:gd name="connsiteX1018" fmla="*/ 632051 w 752953"/>
              <a:gd name="connsiteY1018" fmla="*/ 490561 h 801866"/>
              <a:gd name="connsiteX1019" fmla="*/ 630346 w 752953"/>
              <a:gd name="connsiteY1019" fmla="*/ 490954 h 801866"/>
              <a:gd name="connsiteX1020" fmla="*/ 628117 w 752953"/>
              <a:gd name="connsiteY1020" fmla="*/ 489118 h 801866"/>
              <a:gd name="connsiteX1021" fmla="*/ 628117 w 752953"/>
              <a:gd name="connsiteY1021" fmla="*/ 490954 h 801866"/>
              <a:gd name="connsiteX1022" fmla="*/ 627461 w 752953"/>
              <a:gd name="connsiteY1022" fmla="*/ 491217 h 801866"/>
              <a:gd name="connsiteX1023" fmla="*/ 626805 w 752953"/>
              <a:gd name="connsiteY1023" fmla="*/ 491217 h 801866"/>
              <a:gd name="connsiteX1024" fmla="*/ 626412 w 752953"/>
              <a:gd name="connsiteY1024" fmla="*/ 490954 h 801866"/>
              <a:gd name="connsiteX1025" fmla="*/ 626018 w 752953"/>
              <a:gd name="connsiteY1025" fmla="*/ 489774 h 801866"/>
              <a:gd name="connsiteX1026" fmla="*/ 623789 w 752953"/>
              <a:gd name="connsiteY1026" fmla="*/ 489118 h 801866"/>
              <a:gd name="connsiteX1027" fmla="*/ 623134 w 752953"/>
              <a:gd name="connsiteY1027" fmla="*/ 489512 h 801866"/>
              <a:gd name="connsiteX1028" fmla="*/ 621691 w 752953"/>
              <a:gd name="connsiteY1028" fmla="*/ 488856 h 801866"/>
              <a:gd name="connsiteX1029" fmla="*/ 620249 w 752953"/>
              <a:gd name="connsiteY1029" fmla="*/ 490167 h 801866"/>
              <a:gd name="connsiteX1030" fmla="*/ 620249 w 752953"/>
              <a:gd name="connsiteY1030" fmla="*/ 491217 h 801866"/>
              <a:gd name="connsiteX1031" fmla="*/ 618806 w 752953"/>
              <a:gd name="connsiteY1031" fmla="*/ 493446 h 801866"/>
              <a:gd name="connsiteX1032" fmla="*/ 617364 w 752953"/>
              <a:gd name="connsiteY1032" fmla="*/ 494888 h 801866"/>
              <a:gd name="connsiteX1033" fmla="*/ 616053 w 752953"/>
              <a:gd name="connsiteY1033" fmla="*/ 495544 h 801866"/>
              <a:gd name="connsiteX1034" fmla="*/ 615266 w 752953"/>
              <a:gd name="connsiteY1034" fmla="*/ 496593 h 801866"/>
              <a:gd name="connsiteX1035" fmla="*/ 615266 w 752953"/>
              <a:gd name="connsiteY1035" fmla="*/ 496986 h 801866"/>
              <a:gd name="connsiteX1036" fmla="*/ 615659 w 752953"/>
              <a:gd name="connsiteY1036" fmla="*/ 497248 h 801866"/>
              <a:gd name="connsiteX1037" fmla="*/ 615659 w 752953"/>
              <a:gd name="connsiteY1037" fmla="*/ 497642 h 801866"/>
              <a:gd name="connsiteX1038" fmla="*/ 613954 w 752953"/>
              <a:gd name="connsiteY1038" fmla="*/ 499084 h 801866"/>
              <a:gd name="connsiteX1039" fmla="*/ 611725 w 752953"/>
              <a:gd name="connsiteY1039" fmla="*/ 499084 h 801866"/>
              <a:gd name="connsiteX1040" fmla="*/ 610283 w 752953"/>
              <a:gd name="connsiteY1040" fmla="*/ 498691 h 801866"/>
              <a:gd name="connsiteX1041" fmla="*/ 610807 w 752953"/>
              <a:gd name="connsiteY1041" fmla="*/ 495544 h 801866"/>
              <a:gd name="connsiteX1042" fmla="*/ 610807 w 752953"/>
              <a:gd name="connsiteY1042" fmla="*/ 494232 h 801866"/>
              <a:gd name="connsiteX1043" fmla="*/ 610021 w 752953"/>
              <a:gd name="connsiteY1043" fmla="*/ 493052 h 801866"/>
              <a:gd name="connsiteX1044" fmla="*/ 607529 w 752953"/>
              <a:gd name="connsiteY1044" fmla="*/ 489774 h 801866"/>
              <a:gd name="connsiteX1045" fmla="*/ 606873 w 752953"/>
              <a:gd name="connsiteY1045" fmla="*/ 490167 h 801866"/>
              <a:gd name="connsiteX1046" fmla="*/ 605431 w 752953"/>
              <a:gd name="connsiteY1046" fmla="*/ 491217 h 801866"/>
              <a:gd name="connsiteX1047" fmla="*/ 604644 w 752953"/>
              <a:gd name="connsiteY1047" fmla="*/ 490954 h 801866"/>
              <a:gd name="connsiteX1048" fmla="*/ 604382 w 752953"/>
              <a:gd name="connsiteY1048" fmla="*/ 491610 h 801866"/>
              <a:gd name="connsiteX1049" fmla="*/ 603202 w 752953"/>
              <a:gd name="connsiteY1049" fmla="*/ 491217 h 801866"/>
              <a:gd name="connsiteX1050" fmla="*/ 602939 w 752953"/>
              <a:gd name="connsiteY1050" fmla="*/ 490561 h 801866"/>
              <a:gd name="connsiteX1051" fmla="*/ 600841 w 752953"/>
              <a:gd name="connsiteY1051" fmla="*/ 491610 h 801866"/>
              <a:gd name="connsiteX1052" fmla="*/ 600841 w 752953"/>
              <a:gd name="connsiteY1052" fmla="*/ 491872 h 801866"/>
              <a:gd name="connsiteX1053" fmla="*/ 599399 w 752953"/>
              <a:gd name="connsiteY1053" fmla="*/ 493052 h 801866"/>
              <a:gd name="connsiteX1054" fmla="*/ 598350 w 752953"/>
              <a:gd name="connsiteY1054" fmla="*/ 493446 h 801866"/>
              <a:gd name="connsiteX1055" fmla="*/ 597563 w 752953"/>
              <a:gd name="connsiteY1055" fmla="*/ 494495 h 801866"/>
              <a:gd name="connsiteX1056" fmla="*/ 596121 w 752953"/>
              <a:gd name="connsiteY1056" fmla="*/ 495150 h 801866"/>
              <a:gd name="connsiteX1057" fmla="*/ 595072 w 752953"/>
              <a:gd name="connsiteY1057" fmla="*/ 495544 h 801866"/>
              <a:gd name="connsiteX1058" fmla="*/ 595465 w 752953"/>
              <a:gd name="connsiteY1058" fmla="*/ 495937 h 801866"/>
              <a:gd name="connsiteX1059" fmla="*/ 594416 w 752953"/>
              <a:gd name="connsiteY1059" fmla="*/ 495937 h 801866"/>
              <a:gd name="connsiteX1060" fmla="*/ 593367 w 752953"/>
              <a:gd name="connsiteY1060" fmla="*/ 496331 h 801866"/>
              <a:gd name="connsiteX1061" fmla="*/ 590089 w 752953"/>
              <a:gd name="connsiteY1061" fmla="*/ 498035 h 801866"/>
              <a:gd name="connsiteX1062" fmla="*/ 588384 w 752953"/>
              <a:gd name="connsiteY1062" fmla="*/ 499347 h 801866"/>
              <a:gd name="connsiteX1063" fmla="*/ 581959 w 752953"/>
              <a:gd name="connsiteY1063" fmla="*/ 504067 h 801866"/>
              <a:gd name="connsiteX1064" fmla="*/ 573566 w 752953"/>
              <a:gd name="connsiteY1064" fmla="*/ 513246 h 801866"/>
              <a:gd name="connsiteX1065" fmla="*/ 571730 w 752953"/>
              <a:gd name="connsiteY1065" fmla="*/ 516787 h 801866"/>
              <a:gd name="connsiteX1066" fmla="*/ 570288 w 752953"/>
              <a:gd name="connsiteY1066" fmla="*/ 517443 h 801866"/>
              <a:gd name="connsiteX1067" fmla="*/ 570288 w 752953"/>
              <a:gd name="connsiteY1067" fmla="*/ 518229 h 801866"/>
              <a:gd name="connsiteX1068" fmla="*/ 571468 w 752953"/>
              <a:gd name="connsiteY1068" fmla="*/ 518885 h 801866"/>
              <a:gd name="connsiteX1069" fmla="*/ 577107 w 752953"/>
              <a:gd name="connsiteY1069" fmla="*/ 519934 h 801866"/>
              <a:gd name="connsiteX1070" fmla="*/ 580909 w 752953"/>
              <a:gd name="connsiteY1070" fmla="*/ 522819 h 801866"/>
              <a:gd name="connsiteX1071" fmla="*/ 581303 w 752953"/>
              <a:gd name="connsiteY1071" fmla="*/ 524130 h 801866"/>
              <a:gd name="connsiteX1072" fmla="*/ 581959 w 752953"/>
              <a:gd name="connsiteY1072" fmla="*/ 526753 h 801866"/>
              <a:gd name="connsiteX1073" fmla="*/ 583401 w 752953"/>
              <a:gd name="connsiteY1073" fmla="*/ 527671 h 801866"/>
              <a:gd name="connsiteX1074" fmla="*/ 583008 w 752953"/>
              <a:gd name="connsiteY1074" fmla="*/ 529113 h 801866"/>
              <a:gd name="connsiteX1075" fmla="*/ 586286 w 752953"/>
              <a:gd name="connsiteY1075" fmla="*/ 531605 h 801866"/>
              <a:gd name="connsiteX1076" fmla="*/ 588384 w 752953"/>
              <a:gd name="connsiteY1076" fmla="*/ 530949 h 801866"/>
              <a:gd name="connsiteX1077" fmla="*/ 589433 w 752953"/>
              <a:gd name="connsiteY1077" fmla="*/ 533047 h 801866"/>
              <a:gd name="connsiteX1078" fmla="*/ 592711 w 752953"/>
              <a:gd name="connsiteY1078" fmla="*/ 535539 h 801866"/>
              <a:gd name="connsiteX1079" fmla="*/ 593629 w 752953"/>
              <a:gd name="connsiteY1079" fmla="*/ 533309 h 801866"/>
              <a:gd name="connsiteX1080" fmla="*/ 594809 w 752953"/>
              <a:gd name="connsiteY1080" fmla="*/ 534096 h 801866"/>
              <a:gd name="connsiteX1081" fmla="*/ 593367 w 752953"/>
              <a:gd name="connsiteY1081" fmla="*/ 535932 h 801866"/>
              <a:gd name="connsiteX1082" fmla="*/ 595465 w 752953"/>
              <a:gd name="connsiteY1082" fmla="*/ 537637 h 801866"/>
              <a:gd name="connsiteX1083" fmla="*/ 597301 w 752953"/>
              <a:gd name="connsiteY1083" fmla="*/ 537375 h 801866"/>
              <a:gd name="connsiteX1084" fmla="*/ 603202 w 752953"/>
              <a:gd name="connsiteY1084" fmla="*/ 538948 h 801866"/>
              <a:gd name="connsiteX1085" fmla="*/ 605824 w 752953"/>
              <a:gd name="connsiteY1085" fmla="*/ 543669 h 801866"/>
              <a:gd name="connsiteX1086" fmla="*/ 607529 w 752953"/>
              <a:gd name="connsiteY1086" fmla="*/ 543669 h 801866"/>
              <a:gd name="connsiteX1087" fmla="*/ 608578 w 752953"/>
              <a:gd name="connsiteY1087" fmla="*/ 546816 h 801866"/>
              <a:gd name="connsiteX1088" fmla="*/ 608578 w 752953"/>
              <a:gd name="connsiteY1088" fmla="*/ 548390 h 801866"/>
              <a:gd name="connsiteX1089" fmla="*/ 609627 w 752953"/>
              <a:gd name="connsiteY1089" fmla="*/ 552586 h 801866"/>
              <a:gd name="connsiteX1090" fmla="*/ 616446 w 752953"/>
              <a:gd name="connsiteY1090" fmla="*/ 556389 h 801866"/>
              <a:gd name="connsiteX1091" fmla="*/ 620249 w 752953"/>
              <a:gd name="connsiteY1091" fmla="*/ 559929 h 801866"/>
              <a:gd name="connsiteX1092" fmla="*/ 625625 w 752953"/>
              <a:gd name="connsiteY1092" fmla="*/ 561765 h 801866"/>
              <a:gd name="connsiteX1093" fmla="*/ 626412 w 752953"/>
              <a:gd name="connsiteY1093" fmla="*/ 563207 h 801866"/>
              <a:gd name="connsiteX1094" fmla="*/ 627068 w 752953"/>
              <a:gd name="connsiteY1094" fmla="*/ 563863 h 801866"/>
              <a:gd name="connsiteX1095" fmla="*/ 627068 w 752953"/>
              <a:gd name="connsiteY1095" fmla="*/ 566092 h 801866"/>
              <a:gd name="connsiteX1096" fmla="*/ 621036 w 752953"/>
              <a:gd name="connsiteY1096" fmla="*/ 566354 h 801866"/>
              <a:gd name="connsiteX1097" fmla="*/ 621036 w 752953"/>
              <a:gd name="connsiteY1097" fmla="*/ 571993 h 801866"/>
              <a:gd name="connsiteX1098" fmla="*/ 619986 w 752953"/>
              <a:gd name="connsiteY1098" fmla="*/ 572387 h 801866"/>
              <a:gd name="connsiteX1099" fmla="*/ 623789 w 752953"/>
              <a:gd name="connsiteY1099" fmla="*/ 575534 h 801866"/>
              <a:gd name="connsiteX1100" fmla="*/ 624969 w 752953"/>
              <a:gd name="connsiteY1100" fmla="*/ 574878 h 801866"/>
              <a:gd name="connsiteX1101" fmla="*/ 632706 w 752953"/>
              <a:gd name="connsiteY1101" fmla="*/ 571731 h 801866"/>
              <a:gd name="connsiteX1102" fmla="*/ 636247 w 752953"/>
              <a:gd name="connsiteY1102" fmla="*/ 569895 h 801866"/>
              <a:gd name="connsiteX1103" fmla="*/ 640443 w 752953"/>
              <a:gd name="connsiteY1103" fmla="*/ 570944 h 801866"/>
              <a:gd name="connsiteX1104" fmla="*/ 640443 w 752953"/>
              <a:gd name="connsiteY1104" fmla="*/ 572387 h 801866"/>
              <a:gd name="connsiteX1105" fmla="*/ 642279 w 752953"/>
              <a:gd name="connsiteY1105" fmla="*/ 573436 h 801866"/>
              <a:gd name="connsiteX1106" fmla="*/ 643065 w 752953"/>
              <a:gd name="connsiteY1106" fmla="*/ 571993 h 801866"/>
              <a:gd name="connsiteX1107" fmla="*/ 644377 w 752953"/>
              <a:gd name="connsiteY1107" fmla="*/ 574616 h 801866"/>
              <a:gd name="connsiteX1108" fmla="*/ 646082 w 752953"/>
              <a:gd name="connsiteY1108" fmla="*/ 574616 h 801866"/>
              <a:gd name="connsiteX1109" fmla="*/ 646868 w 752953"/>
              <a:gd name="connsiteY1109" fmla="*/ 574091 h 801866"/>
              <a:gd name="connsiteX1110" fmla="*/ 649360 w 752953"/>
              <a:gd name="connsiteY1110" fmla="*/ 575271 h 801866"/>
              <a:gd name="connsiteX1111" fmla="*/ 649753 w 752953"/>
              <a:gd name="connsiteY1111" fmla="*/ 575927 h 801866"/>
              <a:gd name="connsiteX1112" fmla="*/ 651064 w 752953"/>
              <a:gd name="connsiteY1112" fmla="*/ 575927 h 801866"/>
              <a:gd name="connsiteX1113" fmla="*/ 651458 w 752953"/>
              <a:gd name="connsiteY1113" fmla="*/ 576189 h 801866"/>
              <a:gd name="connsiteX1114" fmla="*/ 652900 w 752953"/>
              <a:gd name="connsiteY1114" fmla="*/ 576189 h 801866"/>
              <a:gd name="connsiteX1115" fmla="*/ 652900 w 752953"/>
              <a:gd name="connsiteY1115" fmla="*/ 576976 h 801866"/>
              <a:gd name="connsiteX1116" fmla="*/ 653949 w 752953"/>
              <a:gd name="connsiteY1116" fmla="*/ 577369 h 801866"/>
              <a:gd name="connsiteX1117" fmla="*/ 655130 w 752953"/>
              <a:gd name="connsiteY1117" fmla="*/ 577369 h 801866"/>
              <a:gd name="connsiteX1118" fmla="*/ 655130 w 752953"/>
              <a:gd name="connsiteY1118" fmla="*/ 578287 h 801866"/>
              <a:gd name="connsiteX1119" fmla="*/ 655130 w 752953"/>
              <a:gd name="connsiteY1119" fmla="*/ 579730 h 801866"/>
              <a:gd name="connsiteX1120" fmla="*/ 654736 w 752953"/>
              <a:gd name="connsiteY1120" fmla="*/ 581172 h 801866"/>
              <a:gd name="connsiteX1121" fmla="*/ 654736 w 752953"/>
              <a:gd name="connsiteY1121" fmla="*/ 583270 h 801866"/>
              <a:gd name="connsiteX1122" fmla="*/ 656179 w 752953"/>
              <a:gd name="connsiteY1122" fmla="*/ 586155 h 801866"/>
              <a:gd name="connsiteX1123" fmla="*/ 659063 w 752953"/>
              <a:gd name="connsiteY1123" fmla="*/ 587336 h 801866"/>
              <a:gd name="connsiteX1124" fmla="*/ 659719 w 752953"/>
              <a:gd name="connsiteY1124" fmla="*/ 588253 h 801866"/>
              <a:gd name="connsiteX1125" fmla="*/ 658539 w 752953"/>
              <a:gd name="connsiteY1125" fmla="*/ 590745 h 801866"/>
              <a:gd name="connsiteX1126" fmla="*/ 659063 w 752953"/>
              <a:gd name="connsiteY1126" fmla="*/ 591794 h 801866"/>
              <a:gd name="connsiteX1127" fmla="*/ 660506 w 752953"/>
              <a:gd name="connsiteY1127" fmla="*/ 592450 h 801866"/>
              <a:gd name="connsiteX1128" fmla="*/ 660768 w 752953"/>
              <a:gd name="connsiteY1128" fmla="*/ 593236 h 801866"/>
              <a:gd name="connsiteX1129" fmla="*/ 660768 w 752953"/>
              <a:gd name="connsiteY1129" fmla="*/ 596515 h 801866"/>
              <a:gd name="connsiteX1130" fmla="*/ 661817 w 752953"/>
              <a:gd name="connsiteY1130" fmla="*/ 598088 h 801866"/>
              <a:gd name="connsiteX1131" fmla="*/ 662211 w 752953"/>
              <a:gd name="connsiteY1131" fmla="*/ 601891 h 801866"/>
              <a:gd name="connsiteX1132" fmla="*/ 662604 w 752953"/>
              <a:gd name="connsiteY1132" fmla="*/ 602809 h 801866"/>
              <a:gd name="connsiteX1133" fmla="*/ 663260 w 752953"/>
              <a:gd name="connsiteY1133" fmla="*/ 603989 h 801866"/>
              <a:gd name="connsiteX1134" fmla="*/ 662866 w 752953"/>
              <a:gd name="connsiteY1134" fmla="*/ 605431 h 801866"/>
              <a:gd name="connsiteX1135" fmla="*/ 666800 w 752953"/>
              <a:gd name="connsiteY1135" fmla="*/ 606087 h 801866"/>
              <a:gd name="connsiteX1136" fmla="*/ 667849 w 752953"/>
              <a:gd name="connsiteY1136" fmla="*/ 607792 h 801866"/>
              <a:gd name="connsiteX1137" fmla="*/ 669292 w 752953"/>
              <a:gd name="connsiteY1137" fmla="*/ 606087 h 801866"/>
              <a:gd name="connsiteX1138" fmla="*/ 670341 w 752953"/>
              <a:gd name="connsiteY1138" fmla="*/ 606349 h 801866"/>
              <a:gd name="connsiteX1139" fmla="*/ 671783 w 752953"/>
              <a:gd name="connsiteY1139" fmla="*/ 606087 h 801866"/>
              <a:gd name="connsiteX1140" fmla="*/ 672439 w 752953"/>
              <a:gd name="connsiteY1140" fmla="*/ 606349 h 801866"/>
              <a:gd name="connsiteX1141" fmla="*/ 675324 w 752953"/>
              <a:gd name="connsiteY1141" fmla="*/ 609890 h 801866"/>
              <a:gd name="connsiteX1142" fmla="*/ 677684 w 752953"/>
              <a:gd name="connsiteY1142" fmla="*/ 615266 h 801866"/>
              <a:gd name="connsiteX1143" fmla="*/ 678340 w 752953"/>
              <a:gd name="connsiteY1143" fmla="*/ 615922 h 801866"/>
              <a:gd name="connsiteX1144" fmla="*/ 680307 w 752953"/>
              <a:gd name="connsiteY1144" fmla="*/ 618807 h 801866"/>
              <a:gd name="connsiteX1145" fmla="*/ 681225 w 752953"/>
              <a:gd name="connsiteY1145" fmla="*/ 620905 h 801866"/>
              <a:gd name="connsiteX1146" fmla="*/ 678077 w 752953"/>
              <a:gd name="connsiteY1146" fmla="*/ 623003 h 801866"/>
              <a:gd name="connsiteX1147" fmla="*/ 678864 w 752953"/>
              <a:gd name="connsiteY1147" fmla="*/ 625232 h 801866"/>
              <a:gd name="connsiteX1148" fmla="*/ 676766 w 752953"/>
              <a:gd name="connsiteY1148" fmla="*/ 624708 h 801866"/>
              <a:gd name="connsiteX1149" fmla="*/ 676373 w 752953"/>
              <a:gd name="connsiteY1149" fmla="*/ 625495 h 801866"/>
              <a:gd name="connsiteX1150" fmla="*/ 675586 w 752953"/>
              <a:gd name="connsiteY1150" fmla="*/ 624708 h 801866"/>
              <a:gd name="connsiteX1151" fmla="*/ 674668 w 752953"/>
              <a:gd name="connsiteY1151" fmla="*/ 627986 h 801866"/>
              <a:gd name="connsiteX1152" fmla="*/ 677028 w 752953"/>
              <a:gd name="connsiteY1152" fmla="*/ 628773 h 801866"/>
              <a:gd name="connsiteX1153" fmla="*/ 678340 w 752953"/>
              <a:gd name="connsiteY1153" fmla="*/ 633231 h 801866"/>
              <a:gd name="connsiteX1154" fmla="*/ 673881 w 752953"/>
              <a:gd name="connsiteY1154" fmla="*/ 637427 h 801866"/>
              <a:gd name="connsiteX1155" fmla="*/ 673226 w 752953"/>
              <a:gd name="connsiteY1155" fmla="*/ 637165 h 801866"/>
              <a:gd name="connsiteX1156" fmla="*/ 670341 w 752953"/>
              <a:gd name="connsiteY1156" fmla="*/ 638214 h 801866"/>
              <a:gd name="connsiteX1157" fmla="*/ 671783 w 752953"/>
              <a:gd name="connsiteY1157" fmla="*/ 639657 h 801866"/>
              <a:gd name="connsiteX1158" fmla="*/ 670603 w 752953"/>
              <a:gd name="connsiteY1158" fmla="*/ 641099 h 801866"/>
              <a:gd name="connsiteX1159" fmla="*/ 670996 w 752953"/>
              <a:gd name="connsiteY1159" fmla="*/ 641492 h 801866"/>
              <a:gd name="connsiteX1160" fmla="*/ 669292 w 752953"/>
              <a:gd name="connsiteY1160" fmla="*/ 643197 h 801866"/>
              <a:gd name="connsiteX1161" fmla="*/ 664964 w 752953"/>
              <a:gd name="connsiteY1161" fmla="*/ 645295 h 801866"/>
              <a:gd name="connsiteX1162" fmla="*/ 664702 w 752953"/>
              <a:gd name="connsiteY1162" fmla="*/ 647393 h 801866"/>
              <a:gd name="connsiteX1163" fmla="*/ 663915 w 752953"/>
              <a:gd name="connsiteY1163" fmla="*/ 648574 h 801866"/>
              <a:gd name="connsiteX1164" fmla="*/ 664309 w 752953"/>
              <a:gd name="connsiteY1164" fmla="*/ 649885 h 801866"/>
              <a:gd name="connsiteX1165" fmla="*/ 666800 w 752953"/>
              <a:gd name="connsiteY1165" fmla="*/ 651327 h 801866"/>
              <a:gd name="connsiteX1166" fmla="*/ 666407 w 752953"/>
              <a:gd name="connsiteY1166" fmla="*/ 655261 h 801866"/>
              <a:gd name="connsiteX1167" fmla="*/ 666407 w 752953"/>
              <a:gd name="connsiteY1167" fmla="*/ 656704 h 801866"/>
              <a:gd name="connsiteX1168" fmla="*/ 665358 w 752953"/>
              <a:gd name="connsiteY1168" fmla="*/ 657753 h 801866"/>
              <a:gd name="connsiteX1169" fmla="*/ 665358 w 752953"/>
              <a:gd name="connsiteY1169" fmla="*/ 658933 h 801866"/>
              <a:gd name="connsiteX1170" fmla="*/ 666407 w 752953"/>
              <a:gd name="connsiteY1170" fmla="*/ 659589 h 801866"/>
              <a:gd name="connsiteX1171" fmla="*/ 666145 w 752953"/>
              <a:gd name="connsiteY1171" fmla="*/ 661031 h 801866"/>
              <a:gd name="connsiteX1172" fmla="*/ 666800 w 752953"/>
              <a:gd name="connsiteY1172" fmla="*/ 663129 h 801866"/>
              <a:gd name="connsiteX1173" fmla="*/ 667587 w 752953"/>
              <a:gd name="connsiteY1173" fmla="*/ 664834 h 801866"/>
              <a:gd name="connsiteX1174" fmla="*/ 665620 w 752953"/>
              <a:gd name="connsiteY1174" fmla="*/ 665489 h 801866"/>
              <a:gd name="connsiteX1175" fmla="*/ 666800 w 752953"/>
              <a:gd name="connsiteY1175" fmla="*/ 666932 h 801866"/>
              <a:gd name="connsiteX1176" fmla="*/ 665620 w 752953"/>
              <a:gd name="connsiteY1176" fmla="*/ 668768 h 801866"/>
              <a:gd name="connsiteX1177" fmla="*/ 666145 w 752953"/>
              <a:gd name="connsiteY1177" fmla="*/ 669686 h 801866"/>
              <a:gd name="connsiteX1178" fmla="*/ 666407 w 752953"/>
              <a:gd name="connsiteY1178" fmla="*/ 670210 h 801866"/>
              <a:gd name="connsiteX1179" fmla="*/ 667062 w 752953"/>
              <a:gd name="connsiteY1179" fmla="*/ 670210 h 801866"/>
              <a:gd name="connsiteX1180" fmla="*/ 666407 w 752953"/>
              <a:gd name="connsiteY1180" fmla="*/ 670866 h 801866"/>
              <a:gd name="connsiteX1181" fmla="*/ 664964 w 752953"/>
              <a:gd name="connsiteY1181" fmla="*/ 671915 h 801866"/>
              <a:gd name="connsiteX1182" fmla="*/ 662211 w 752953"/>
              <a:gd name="connsiteY1182" fmla="*/ 672308 h 801866"/>
              <a:gd name="connsiteX1183" fmla="*/ 661162 w 752953"/>
              <a:gd name="connsiteY1183" fmla="*/ 673357 h 801866"/>
              <a:gd name="connsiteX1184" fmla="*/ 659981 w 752953"/>
              <a:gd name="connsiteY1184" fmla="*/ 675455 h 801866"/>
              <a:gd name="connsiteX1185" fmla="*/ 661424 w 752953"/>
              <a:gd name="connsiteY1185" fmla="*/ 677947 h 801866"/>
              <a:gd name="connsiteX1186" fmla="*/ 661162 w 752953"/>
              <a:gd name="connsiteY1186" fmla="*/ 678734 h 801866"/>
              <a:gd name="connsiteX1187" fmla="*/ 659719 w 752953"/>
              <a:gd name="connsiteY1187" fmla="*/ 678734 h 801866"/>
              <a:gd name="connsiteX1188" fmla="*/ 657621 w 752953"/>
              <a:gd name="connsiteY1188" fmla="*/ 676767 h 801866"/>
              <a:gd name="connsiteX1189" fmla="*/ 656441 w 752953"/>
              <a:gd name="connsiteY1189" fmla="*/ 677553 h 801866"/>
              <a:gd name="connsiteX1190" fmla="*/ 656441 w 752953"/>
              <a:gd name="connsiteY1190" fmla="*/ 678996 h 801866"/>
              <a:gd name="connsiteX1191" fmla="*/ 656179 w 752953"/>
              <a:gd name="connsiteY1191" fmla="*/ 678996 h 801866"/>
              <a:gd name="connsiteX1192" fmla="*/ 655785 w 752953"/>
              <a:gd name="connsiteY1192" fmla="*/ 678209 h 801866"/>
              <a:gd name="connsiteX1193" fmla="*/ 655130 w 752953"/>
              <a:gd name="connsiteY1193" fmla="*/ 678734 h 801866"/>
              <a:gd name="connsiteX1194" fmla="*/ 653163 w 752953"/>
              <a:gd name="connsiteY1194" fmla="*/ 675062 h 801866"/>
              <a:gd name="connsiteX1195" fmla="*/ 654343 w 752953"/>
              <a:gd name="connsiteY1195" fmla="*/ 673357 h 801866"/>
              <a:gd name="connsiteX1196" fmla="*/ 653687 w 752953"/>
              <a:gd name="connsiteY1196" fmla="*/ 673357 h 801866"/>
              <a:gd name="connsiteX1197" fmla="*/ 643328 w 752953"/>
              <a:gd name="connsiteY1197" fmla="*/ 676505 h 801866"/>
              <a:gd name="connsiteX1198" fmla="*/ 642672 w 752953"/>
              <a:gd name="connsiteY1198" fmla="*/ 675849 h 801866"/>
              <a:gd name="connsiteX1199" fmla="*/ 642279 w 752953"/>
              <a:gd name="connsiteY1199" fmla="*/ 674406 h 801866"/>
              <a:gd name="connsiteX1200" fmla="*/ 641230 w 752953"/>
              <a:gd name="connsiteY1200" fmla="*/ 672964 h 801866"/>
              <a:gd name="connsiteX1201" fmla="*/ 640443 w 752953"/>
              <a:gd name="connsiteY1201" fmla="*/ 670866 h 801866"/>
              <a:gd name="connsiteX1202" fmla="*/ 639787 w 752953"/>
              <a:gd name="connsiteY1202" fmla="*/ 670866 h 801866"/>
              <a:gd name="connsiteX1203" fmla="*/ 638083 w 752953"/>
              <a:gd name="connsiteY1203" fmla="*/ 671128 h 801866"/>
              <a:gd name="connsiteX1204" fmla="*/ 636640 w 752953"/>
              <a:gd name="connsiteY1204" fmla="*/ 672308 h 801866"/>
              <a:gd name="connsiteX1205" fmla="*/ 633493 w 752953"/>
              <a:gd name="connsiteY1205" fmla="*/ 672308 h 801866"/>
              <a:gd name="connsiteX1206" fmla="*/ 632706 w 752953"/>
              <a:gd name="connsiteY1206" fmla="*/ 673357 h 801866"/>
              <a:gd name="connsiteX1207" fmla="*/ 632444 w 752953"/>
              <a:gd name="connsiteY1207" fmla="*/ 673751 h 801866"/>
              <a:gd name="connsiteX1208" fmla="*/ 632444 w 752953"/>
              <a:gd name="connsiteY1208" fmla="*/ 675062 h 801866"/>
              <a:gd name="connsiteX1209" fmla="*/ 632706 w 752953"/>
              <a:gd name="connsiteY1209" fmla="*/ 677553 h 801866"/>
              <a:gd name="connsiteX1210" fmla="*/ 631788 w 752953"/>
              <a:gd name="connsiteY1210" fmla="*/ 676111 h 801866"/>
              <a:gd name="connsiteX1211" fmla="*/ 629559 w 752953"/>
              <a:gd name="connsiteY1211" fmla="*/ 676111 h 801866"/>
              <a:gd name="connsiteX1212" fmla="*/ 627461 w 752953"/>
              <a:gd name="connsiteY1212" fmla="*/ 677291 h 801866"/>
              <a:gd name="connsiteX1213" fmla="*/ 626412 w 752953"/>
              <a:gd name="connsiteY1213" fmla="*/ 678734 h 801866"/>
              <a:gd name="connsiteX1214" fmla="*/ 625625 w 752953"/>
              <a:gd name="connsiteY1214" fmla="*/ 678209 h 801866"/>
              <a:gd name="connsiteX1215" fmla="*/ 619331 w 752953"/>
              <a:gd name="connsiteY1215" fmla="*/ 675455 h 801866"/>
              <a:gd name="connsiteX1216" fmla="*/ 616708 w 752953"/>
              <a:gd name="connsiteY1216" fmla="*/ 675062 h 801866"/>
              <a:gd name="connsiteX1217" fmla="*/ 615659 w 752953"/>
              <a:gd name="connsiteY1217" fmla="*/ 675062 h 801866"/>
              <a:gd name="connsiteX1218" fmla="*/ 615266 w 752953"/>
              <a:gd name="connsiteY1218" fmla="*/ 675849 h 801866"/>
              <a:gd name="connsiteX1219" fmla="*/ 615266 w 752953"/>
              <a:gd name="connsiteY1219" fmla="*/ 676111 h 801866"/>
              <a:gd name="connsiteX1220" fmla="*/ 616446 w 752953"/>
              <a:gd name="connsiteY1220" fmla="*/ 677291 h 801866"/>
              <a:gd name="connsiteX1221" fmla="*/ 616446 w 752953"/>
              <a:gd name="connsiteY1221" fmla="*/ 677553 h 801866"/>
              <a:gd name="connsiteX1222" fmla="*/ 614348 w 752953"/>
              <a:gd name="connsiteY1222" fmla="*/ 677553 h 801866"/>
              <a:gd name="connsiteX1223" fmla="*/ 614348 w 752953"/>
              <a:gd name="connsiteY1223" fmla="*/ 676767 h 801866"/>
              <a:gd name="connsiteX1224" fmla="*/ 613561 w 752953"/>
              <a:gd name="connsiteY1224" fmla="*/ 677291 h 801866"/>
              <a:gd name="connsiteX1225" fmla="*/ 613168 w 752953"/>
              <a:gd name="connsiteY1225" fmla="*/ 676505 h 801866"/>
              <a:gd name="connsiteX1226" fmla="*/ 612905 w 752953"/>
              <a:gd name="connsiteY1226" fmla="*/ 676505 h 801866"/>
              <a:gd name="connsiteX1227" fmla="*/ 611725 w 752953"/>
              <a:gd name="connsiteY1227" fmla="*/ 678209 h 801866"/>
              <a:gd name="connsiteX1228" fmla="*/ 610283 w 752953"/>
              <a:gd name="connsiteY1228" fmla="*/ 678996 h 801866"/>
              <a:gd name="connsiteX1229" fmla="*/ 610021 w 752953"/>
              <a:gd name="connsiteY1229" fmla="*/ 677947 h 801866"/>
              <a:gd name="connsiteX1230" fmla="*/ 607922 w 752953"/>
              <a:gd name="connsiteY1230" fmla="*/ 677947 h 801866"/>
              <a:gd name="connsiteX1231" fmla="*/ 607529 w 752953"/>
              <a:gd name="connsiteY1231" fmla="*/ 675455 h 801866"/>
              <a:gd name="connsiteX1232" fmla="*/ 608578 w 752953"/>
              <a:gd name="connsiteY1232" fmla="*/ 675849 h 801866"/>
              <a:gd name="connsiteX1233" fmla="*/ 607267 w 752953"/>
              <a:gd name="connsiteY1233" fmla="*/ 671128 h 801866"/>
              <a:gd name="connsiteX1234" fmla="*/ 605824 w 752953"/>
              <a:gd name="connsiteY1234" fmla="*/ 671915 h 801866"/>
              <a:gd name="connsiteX1235" fmla="*/ 605824 w 752953"/>
              <a:gd name="connsiteY1235" fmla="*/ 670866 h 801866"/>
              <a:gd name="connsiteX1236" fmla="*/ 605169 w 752953"/>
              <a:gd name="connsiteY1236" fmla="*/ 671653 h 801866"/>
              <a:gd name="connsiteX1237" fmla="*/ 604382 w 752953"/>
              <a:gd name="connsiteY1237" fmla="*/ 672308 h 801866"/>
              <a:gd name="connsiteX1238" fmla="*/ 602546 w 752953"/>
              <a:gd name="connsiteY1238" fmla="*/ 673357 h 801866"/>
              <a:gd name="connsiteX1239" fmla="*/ 601890 w 752953"/>
              <a:gd name="connsiteY1239" fmla="*/ 674406 h 801866"/>
              <a:gd name="connsiteX1240" fmla="*/ 601890 w 752953"/>
              <a:gd name="connsiteY1240" fmla="*/ 675062 h 801866"/>
              <a:gd name="connsiteX1241" fmla="*/ 604644 w 752953"/>
              <a:gd name="connsiteY1241" fmla="*/ 681487 h 801866"/>
              <a:gd name="connsiteX1242" fmla="*/ 604644 w 752953"/>
              <a:gd name="connsiteY1242" fmla="*/ 682536 h 801866"/>
              <a:gd name="connsiteX1243" fmla="*/ 603989 w 752953"/>
              <a:gd name="connsiteY1243" fmla="*/ 683192 h 801866"/>
              <a:gd name="connsiteX1244" fmla="*/ 599399 w 752953"/>
              <a:gd name="connsiteY1244" fmla="*/ 687126 h 801866"/>
              <a:gd name="connsiteX1245" fmla="*/ 598743 w 752953"/>
              <a:gd name="connsiteY1245" fmla="*/ 688831 h 801866"/>
              <a:gd name="connsiteX1246" fmla="*/ 594809 w 752953"/>
              <a:gd name="connsiteY1246" fmla="*/ 692109 h 801866"/>
              <a:gd name="connsiteX1247" fmla="*/ 591269 w 752953"/>
              <a:gd name="connsiteY1247" fmla="*/ 694863 h 801866"/>
              <a:gd name="connsiteX1248" fmla="*/ 590744 w 752953"/>
              <a:gd name="connsiteY1248" fmla="*/ 694469 h 801866"/>
              <a:gd name="connsiteX1249" fmla="*/ 589040 w 752953"/>
              <a:gd name="connsiteY1249" fmla="*/ 695912 h 801866"/>
              <a:gd name="connsiteX1250" fmla="*/ 589826 w 752953"/>
              <a:gd name="connsiteY1250" fmla="*/ 696305 h 801866"/>
              <a:gd name="connsiteX1251" fmla="*/ 589040 w 752953"/>
              <a:gd name="connsiteY1251" fmla="*/ 697748 h 801866"/>
              <a:gd name="connsiteX1252" fmla="*/ 588384 w 752953"/>
              <a:gd name="connsiteY1252" fmla="*/ 699452 h 801866"/>
              <a:gd name="connsiteX1253" fmla="*/ 589040 w 752953"/>
              <a:gd name="connsiteY1253" fmla="*/ 700895 h 801866"/>
              <a:gd name="connsiteX1254" fmla="*/ 590482 w 752953"/>
              <a:gd name="connsiteY1254" fmla="*/ 702337 h 801866"/>
              <a:gd name="connsiteX1255" fmla="*/ 591531 w 752953"/>
              <a:gd name="connsiteY1255" fmla="*/ 706271 h 801866"/>
              <a:gd name="connsiteX1256" fmla="*/ 591531 w 752953"/>
              <a:gd name="connsiteY1256" fmla="*/ 706927 h 801866"/>
              <a:gd name="connsiteX1257" fmla="*/ 592974 w 752953"/>
              <a:gd name="connsiteY1257" fmla="*/ 709025 h 801866"/>
              <a:gd name="connsiteX1258" fmla="*/ 590482 w 752953"/>
              <a:gd name="connsiteY1258" fmla="*/ 712303 h 801866"/>
              <a:gd name="connsiteX1259" fmla="*/ 587335 w 752953"/>
              <a:gd name="connsiteY1259" fmla="*/ 717286 h 801866"/>
              <a:gd name="connsiteX1260" fmla="*/ 586941 w 752953"/>
              <a:gd name="connsiteY1260" fmla="*/ 718335 h 801866"/>
              <a:gd name="connsiteX1261" fmla="*/ 587335 w 752953"/>
              <a:gd name="connsiteY1261" fmla="*/ 718991 h 801866"/>
              <a:gd name="connsiteX1262" fmla="*/ 587728 w 752953"/>
              <a:gd name="connsiteY1262" fmla="*/ 718991 h 801866"/>
              <a:gd name="connsiteX1263" fmla="*/ 587728 w 752953"/>
              <a:gd name="connsiteY1263" fmla="*/ 719778 h 801866"/>
              <a:gd name="connsiteX1264" fmla="*/ 587991 w 752953"/>
              <a:gd name="connsiteY1264" fmla="*/ 720171 h 801866"/>
              <a:gd name="connsiteX1265" fmla="*/ 587728 w 752953"/>
              <a:gd name="connsiteY1265" fmla="*/ 720433 h 801866"/>
              <a:gd name="connsiteX1266" fmla="*/ 587991 w 752953"/>
              <a:gd name="connsiteY1266" fmla="*/ 721089 h 801866"/>
              <a:gd name="connsiteX1267" fmla="*/ 587991 w 752953"/>
              <a:gd name="connsiteY1267" fmla="*/ 722269 h 801866"/>
              <a:gd name="connsiteX1268" fmla="*/ 587728 w 752953"/>
              <a:gd name="connsiteY1268" fmla="*/ 722269 h 801866"/>
              <a:gd name="connsiteX1269" fmla="*/ 587991 w 752953"/>
              <a:gd name="connsiteY1269" fmla="*/ 722531 h 801866"/>
              <a:gd name="connsiteX1270" fmla="*/ 587728 w 752953"/>
              <a:gd name="connsiteY1270" fmla="*/ 722925 h 801866"/>
              <a:gd name="connsiteX1271" fmla="*/ 587335 w 752953"/>
              <a:gd name="connsiteY1271" fmla="*/ 723974 h 801866"/>
              <a:gd name="connsiteX1272" fmla="*/ 584188 w 752953"/>
              <a:gd name="connsiteY1272" fmla="*/ 726728 h 801866"/>
              <a:gd name="connsiteX1273" fmla="*/ 583663 w 752953"/>
              <a:gd name="connsiteY1273" fmla="*/ 727121 h 801866"/>
              <a:gd name="connsiteX1274" fmla="*/ 583401 w 752953"/>
              <a:gd name="connsiteY1274" fmla="*/ 728826 h 801866"/>
              <a:gd name="connsiteX1275" fmla="*/ 583008 w 752953"/>
              <a:gd name="connsiteY1275" fmla="*/ 730006 h 801866"/>
              <a:gd name="connsiteX1276" fmla="*/ 582745 w 752953"/>
              <a:gd name="connsiteY1276" fmla="*/ 731448 h 801866"/>
              <a:gd name="connsiteX1277" fmla="*/ 581303 w 752953"/>
              <a:gd name="connsiteY1277" fmla="*/ 731711 h 801866"/>
              <a:gd name="connsiteX1278" fmla="*/ 579205 w 752953"/>
              <a:gd name="connsiteY1278" fmla="*/ 731711 h 801866"/>
              <a:gd name="connsiteX1279" fmla="*/ 579467 w 752953"/>
              <a:gd name="connsiteY1279" fmla="*/ 732497 h 801866"/>
              <a:gd name="connsiteX1280" fmla="*/ 580647 w 752953"/>
              <a:gd name="connsiteY1280" fmla="*/ 734595 h 801866"/>
              <a:gd name="connsiteX1281" fmla="*/ 577107 w 752953"/>
              <a:gd name="connsiteY1281" fmla="*/ 736431 h 801866"/>
              <a:gd name="connsiteX1282" fmla="*/ 576451 w 752953"/>
              <a:gd name="connsiteY1282" fmla="*/ 737349 h 801866"/>
              <a:gd name="connsiteX1283" fmla="*/ 571075 w 752953"/>
              <a:gd name="connsiteY1283" fmla="*/ 741676 h 801866"/>
              <a:gd name="connsiteX1284" fmla="*/ 569370 w 752953"/>
              <a:gd name="connsiteY1284" fmla="*/ 741283 h 801866"/>
              <a:gd name="connsiteX1285" fmla="*/ 567928 w 752953"/>
              <a:gd name="connsiteY1285" fmla="*/ 741676 h 801866"/>
              <a:gd name="connsiteX1286" fmla="*/ 566092 w 752953"/>
              <a:gd name="connsiteY1286" fmla="*/ 742988 h 801866"/>
              <a:gd name="connsiteX1287" fmla="*/ 565698 w 752953"/>
              <a:gd name="connsiteY1287" fmla="*/ 743775 h 801866"/>
              <a:gd name="connsiteX1288" fmla="*/ 564912 w 752953"/>
              <a:gd name="connsiteY1288" fmla="*/ 743512 h 801866"/>
              <a:gd name="connsiteX1289" fmla="*/ 564649 w 752953"/>
              <a:gd name="connsiteY1289" fmla="*/ 742988 h 801866"/>
              <a:gd name="connsiteX1290" fmla="*/ 563469 w 752953"/>
              <a:gd name="connsiteY1290" fmla="*/ 743512 h 801866"/>
              <a:gd name="connsiteX1291" fmla="*/ 562551 w 752953"/>
              <a:gd name="connsiteY1291" fmla="*/ 742332 h 801866"/>
              <a:gd name="connsiteX1292" fmla="*/ 562027 w 752953"/>
              <a:gd name="connsiteY1292" fmla="*/ 741676 h 801866"/>
              <a:gd name="connsiteX1293" fmla="*/ 562551 w 752953"/>
              <a:gd name="connsiteY1293" fmla="*/ 741283 h 801866"/>
              <a:gd name="connsiteX1294" fmla="*/ 561764 w 752953"/>
              <a:gd name="connsiteY1294" fmla="*/ 739185 h 801866"/>
              <a:gd name="connsiteX1295" fmla="*/ 561371 w 752953"/>
              <a:gd name="connsiteY1295" fmla="*/ 738529 h 801866"/>
              <a:gd name="connsiteX1296" fmla="*/ 562813 w 752953"/>
              <a:gd name="connsiteY1296" fmla="*/ 738136 h 801866"/>
              <a:gd name="connsiteX1297" fmla="*/ 563994 w 752953"/>
              <a:gd name="connsiteY1297" fmla="*/ 737087 h 801866"/>
              <a:gd name="connsiteX1298" fmla="*/ 564256 w 752953"/>
              <a:gd name="connsiteY1298" fmla="*/ 735251 h 801866"/>
              <a:gd name="connsiteX1299" fmla="*/ 564256 w 752953"/>
              <a:gd name="connsiteY1299" fmla="*/ 734989 h 801866"/>
              <a:gd name="connsiteX1300" fmla="*/ 563469 w 752953"/>
              <a:gd name="connsiteY1300" fmla="*/ 735251 h 801866"/>
              <a:gd name="connsiteX1301" fmla="*/ 563469 w 752953"/>
              <a:gd name="connsiteY1301" fmla="*/ 733153 h 801866"/>
              <a:gd name="connsiteX1302" fmla="*/ 563469 w 752953"/>
              <a:gd name="connsiteY1302" fmla="*/ 732497 h 801866"/>
              <a:gd name="connsiteX1303" fmla="*/ 563994 w 752953"/>
              <a:gd name="connsiteY1303" fmla="*/ 732104 h 801866"/>
              <a:gd name="connsiteX1304" fmla="*/ 564256 w 752953"/>
              <a:gd name="connsiteY1304" fmla="*/ 732104 h 801866"/>
              <a:gd name="connsiteX1305" fmla="*/ 564649 w 752953"/>
              <a:gd name="connsiteY1305" fmla="*/ 731711 h 801866"/>
              <a:gd name="connsiteX1306" fmla="*/ 565698 w 752953"/>
              <a:gd name="connsiteY1306" fmla="*/ 731055 h 801866"/>
              <a:gd name="connsiteX1307" fmla="*/ 567534 w 752953"/>
              <a:gd name="connsiteY1307" fmla="*/ 730268 h 801866"/>
              <a:gd name="connsiteX1308" fmla="*/ 567141 w 752953"/>
              <a:gd name="connsiteY1308" fmla="*/ 730006 h 801866"/>
              <a:gd name="connsiteX1309" fmla="*/ 567141 w 752953"/>
              <a:gd name="connsiteY1309" fmla="*/ 727121 h 801866"/>
              <a:gd name="connsiteX1310" fmla="*/ 568845 w 752953"/>
              <a:gd name="connsiteY1310" fmla="*/ 725416 h 801866"/>
              <a:gd name="connsiteX1311" fmla="*/ 570026 w 752953"/>
              <a:gd name="connsiteY1311" fmla="*/ 725810 h 801866"/>
              <a:gd name="connsiteX1312" fmla="*/ 570812 w 752953"/>
              <a:gd name="connsiteY1312" fmla="*/ 725416 h 801866"/>
              <a:gd name="connsiteX1313" fmla="*/ 570288 w 752953"/>
              <a:gd name="connsiteY1313" fmla="*/ 725154 h 801866"/>
              <a:gd name="connsiteX1314" fmla="*/ 569370 w 752953"/>
              <a:gd name="connsiteY1314" fmla="*/ 723974 h 801866"/>
              <a:gd name="connsiteX1315" fmla="*/ 566485 w 752953"/>
              <a:gd name="connsiteY1315" fmla="*/ 722269 h 801866"/>
              <a:gd name="connsiteX1316" fmla="*/ 566747 w 752953"/>
              <a:gd name="connsiteY1316" fmla="*/ 720433 h 801866"/>
              <a:gd name="connsiteX1317" fmla="*/ 566092 w 752953"/>
              <a:gd name="connsiteY1317" fmla="*/ 720171 h 801866"/>
              <a:gd name="connsiteX1318" fmla="*/ 566747 w 752953"/>
              <a:gd name="connsiteY1318" fmla="*/ 718991 h 801866"/>
              <a:gd name="connsiteX1319" fmla="*/ 566092 w 752953"/>
              <a:gd name="connsiteY1319" fmla="*/ 718335 h 801866"/>
              <a:gd name="connsiteX1320" fmla="*/ 566747 w 752953"/>
              <a:gd name="connsiteY1320" fmla="*/ 718073 h 801866"/>
              <a:gd name="connsiteX1321" fmla="*/ 566485 w 752953"/>
              <a:gd name="connsiteY1321" fmla="*/ 716631 h 801866"/>
              <a:gd name="connsiteX1322" fmla="*/ 568845 w 752953"/>
              <a:gd name="connsiteY1322" fmla="*/ 716893 h 801866"/>
              <a:gd name="connsiteX1323" fmla="*/ 569632 w 752953"/>
              <a:gd name="connsiteY1323" fmla="*/ 715844 h 801866"/>
              <a:gd name="connsiteX1324" fmla="*/ 569632 w 752953"/>
              <a:gd name="connsiteY1324" fmla="*/ 714401 h 801866"/>
              <a:gd name="connsiteX1325" fmla="*/ 566485 w 752953"/>
              <a:gd name="connsiteY1325" fmla="*/ 710992 h 801866"/>
              <a:gd name="connsiteX1326" fmla="*/ 564912 w 752953"/>
              <a:gd name="connsiteY1326" fmla="*/ 706533 h 801866"/>
              <a:gd name="connsiteX1327" fmla="*/ 563994 w 752953"/>
              <a:gd name="connsiteY1327" fmla="*/ 706271 h 801866"/>
              <a:gd name="connsiteX1328" fmla="*/ 563469 w 752953"/>
              <a:gd name="connsiteY1328" fmla="*/ 706533 h 801866"/>
              <a:gd name="connsiteX1329" fmla="*/ 562027 w 752953"/>
              <a:gd name="connsiteY1329" fmla="*/ 708369 h 801866"/>
              <a:gd name="connsiteX1330" fmla="*/ 558617 w 752953"/>
              <a:gd name="connsiteY1330" fmla="*/ 714008 h 801866"/>
              <a:gd name="connsiteX1331" fmla="*/ 555732 w 752953"/>
              <a:gd name="connsiteY1331" fmla="*/ 715844 h 801866"/>
              <a:gd name="connsiteX1332" fmla="*/ 551536 w 752953"/>
              <a:gd name="connsiteY1332" fmla="*/ 715844 h 801866"/>
              <a:gd name="connsiteX1333" fmla="*/ 549831 w 752953"/>
              <a:gd name="connsiteY1333" fmla="*/ 714795 h 801866"/>
              <a:gd name="connsiteX1334" fmla="*/ 546291 w 752953"/>
              <a:gd name="connsiteY1334" fmla="*/ 715844 h 801866"/>
              <a:gd name="connsiteX1335" fmla="*/ 544455 w 752953"/>
              <a:gd name="connsiteY1335" fmla="*/ 716893 h 801866"/>
              <a:gd name="connsiteX1336" fmla="*/ 543013 w 752953"/>
              <a:gd name="connsiteY1336" fmla="*/ 718335 h 801866"/>
              <a:gd name="connsiteX1337" fmla="*/ 541570 w 752953"/>
              <a:gd name="connsiteY1337" fmla="*/ 717548 h 801866"/>
              <a:gd name="connsiteX1338" fmla="*/ 539472 w 752953"/>
              <a:gd name="connsiteY1338" fmla="*/ 715450 h 801866"/>
              <a:gd name="connsiteX1339" fmla="*/ 537767 w 752953"/>
              <a:gd name="connsiteY1339" fmla="*/ 715844 h 801866"/>
              <a:gd name="connsiteX1340" fmla="*/ 537374 w 752953"/>
              <a:gd name="connsiteY1340" fmla="*/ 714795 h 801866"/>
              <a:gd name="connsiteX1341" fmla="*/ 534489 w 752953"/>
              <a:gd name="connsiteY1341" fmla="*/ 713090 h 801866"/>
              <a:gd name="connsiteX1342" fmla="*/ 529506 w 752953"/>
              <a:gd name="connsiteY1342" fmla="*/ 714401 h 801866"/>
              <a:gd name="connsiteX1343" fmla="*/ 526752 w 752953"/>
              <a:gd name="connsiteY1343" fmla="*/ 711648 h 801866"/>
              <a:gd name="connsiteX1344" fmla="*/ 525966 w 752953"/>
              <a:gd name="connsiteY1344" fmla="*/ 711254 h 801866"/>
              <a:gd name="connsiteX1345" fmla="*/ 523474 w 752953"/>
              <a:gd name="connsiteY1345" fmla="*/ 710467 h 801866"/>
              <a:gd name="connsiteX1346" fmla="*/ 523212 w 752953"/>
              <a:gd name="connsiteY1346" fmla="*/ 709025 h 801866"/>
              <a:gd name="connsiteX1347" fmla="*/ 524654 w 752953"/>
              <a:gd name="connsiteY1347" fmla="*/ 707320 h 801866"/>
              <a:gd name="connsiteX1348" fmla="*/ 523212 w 752953"/>
              <a:gd name="connsiteY1348" fmla="*/ 707320 h 801866"/>
              <a:gd name="connsiteX1349" fmla="*/ 520589 w 752953"/>
              <a:gd name="connsiteY1349" fmla="*/ 704829 h 801866"/>
              <a:gd name="connsiteX1350" fmla="*/ 521376 w 752953"/>
              <a:gd name="connsiteY1350" fmla="*/ 702337 h 801866"/>
              <a:gd name="connsiteX1351" fmla="*/ 519934 w 752953"/>
              <a:gd name="connsiteY1351" fmla="*/ 701288 h 801866"/>
              <a:gd name="connsiteX1352" fmla="*/ 520327 w 752953"/>
              <a:gd name="connsiteY1352" fmla="*/ 699190 h 801866"/>
              <a:gd name="connsiteX1353" fmla="*/ 519278 w 752953"/>
              <a:gd name="connsiteY1353" fmla="*/ 698534 h 801866"/>
              <a:gd name="connsiteX1354" fmla="*/ 516131 w 752953"/>
              <a:gd name="connsiteY1354" fmla="*/ 701288 h 801866"/>
              <a:gd name="connsiteX1355" fmla="*/ 514295 w 752953"/>
              <a:gd name="connsiteY1355" fmla="*/ 701944 h 801866"/>
              <a:gd name="connsiteX1356" fmla="*/ 514951 w 752953"/>
              <a:gd name="connsiteY1356" fmla="*/ 703386 h 801866"/>
              <a:gd name="connsiteX1357" fmla="*/ 513246 w 752953"/>
              <a:gd name="connsiteY1357" fmla="*/ 706271 h 801866"/>
              <a:gd name="connsiteX1358" fmla="*/ 512853 w 752953"/>
              <a:gd name="connsiteY1358" fmla="*/ 707976 h 801866"/>
              <a:gd name="connsiteX1359" fmla="*/ 514033 w 752953"/>
              <a:gd name="connsiteY1359" fmla="*/ 710467 h 801866"/>
              <a:gd name="connsiteX1360" fmla="*/ 514033 w 752953"/>
              <a:gd name="connsiteY1360" fmla="*/ 711254 h 801866"/>
              <a:gd name="connsiteX1361" fmla="*/ 513508 w 752953"/>
              <a:gd name="connsiteY1361" fmla="*/ 713352 h 801866"/>
              <a:gd name="connsiteX1362" fmla="*/ 513508 w 752953"/>
              <a:gd name="connsiteY1362" fmla="*/ 714401 h 801866"/>
              <a:gd name="connsiteX1363" fmla="*/ 515475 w 752953"/>
              <a:gd name="connsiteY1363" fmla="*/ 716106 h 801866"/>
              <a:gd name="connsiteX1364" fmla="*/ 513508 w 752953"/>
              <a:gd name="connsiteY1364" fmla="*/ 718073 h 801866"/>
              <a:gd name="connsiteX1365" fmla="*/ 513508 w 752953"/>
              <a:gd name="connsiteY1365" fmla="*/ 718335 h 801866"/>
              <a:gd name="connsiteX1366" fmla="*/ 513246 w 752953"/>
              <a:gd name="connsiteY1366" fmla="*/ 718729 h 801866"/>
              <a:gd name="connsiteX1367" fmla="*/ 511410 w 752953"/>
              <a:gd name="connsiteY1367" fmla="*/ 718729 h 801866"/>
              <a:gd name="connsiteX1368" fmla="*/ 509050 w 752953"/>
              <a:gd name="connsiteY1368" fmla="*/ 718991 h 801866"/>
              <a:gd name="connsiteX1369" fmla="*/ 507607 w 752953"/>
              <a:gd name="connsiteY1369" fmla="*/ 719384 h 801866"/>
              <a:gd name="connsiteX1370" fmla="*/ 505771 w 752953"/>
              <a:gd name="connsiteY1370" fmla="*/ 718991 h 801866"/>
              <a:gd name="connsiteX1371" fmla="*/ 503936 w 752953"/>
              <a:gd name="connsiteY1371" fmla="*/ 719778 h 801866"/>
              <a:gd name="connsiteX1372" fmla="*/ 503018 w 752953"/>
              <a:gd name="connsiteY1372" fmla="*/ 720171 h 801866"/>
              <a:gd name="connsiteX1373" fmla="*/ 501575 w 752953"/>
              <a:gd name="connsiteY1373" fmla="*/ 719778 h 801866"/>
              <a:gd name="connsiteX1374" fmla="*/ 500395 w 752953"/>
              <a:gd name="connsiteY1374" fmla="*/ 719384 h 801866"/>
              <a:gd name="connsiteX1375" fmla="*/ 498297 w 752953"/>
              <a:gd name="connsiteY1375" fmla="*/ 718991 h 801866"/>
              <a:gd name="connsiteX1376" fmla="*/ 496855 w 752953"/>
              <a:gd name="connsiteY1376" fmla="*/ 718991 h 801866"/>
              <a:gd name="connsiteX1377" fmla="*/ 495937 w 752953"/>
              <a:gd name="connsiteY1377" fmla="*/ 719384 h 801866"/>
              <a:gd name="connsiteX1378" fmla="*/ 492658 w 752953"/>
              <a:gd name="connsiteY1378" fmla="*/ 720827 h 801866"/>
              <a:gd name="connsiteX1379" fmla="*/ 492265 w 752953"/>
              <a:gd name="connsiteY1379" fmla="*/ 721482 h 801866"/>
              <a:gd name="connsiteX1380" fmla="*/ 489511 w 752953"/>
              <a:gd name="connsiteY1380" fmla="*/ 721089 h 801866"/>
              <a:gd name="connsiteX1381" fmla="*/ 488856 w 752953"/>
              <a:gd name="connsiteY1381" fmla="*/ 720827 h 801866"/>
              <a:gd name="connsiteX1382" fmla="*/ 488069 w 752953"/>
              <a:gd name="connsiteY1382" fmla="*/ 720827 h 801866"/>
              <a:gd name="connsiteX1383" fmla="*/ 485184 w 752953"/>
              <a:gd name="connsiteY1383" fmla="*/ 722925 h 801866"/>
              <a:gd name="connsiteX1384" fmla="*/ 485184 w 752953"/>
              <a:gd name="connsiteY1384" fmla="*/ 723974 h 801866"/>
              <a:gd name="connsiteX1385" fmla="*/ 485577 w 752953"/>
              <a:gd name="connsiteY1385" fmla="*/ 724367 h 801866"/>
              <a:gd name="connsiteX1386" fmla="*/ 485184 w 752953"/>
              <a:gd name="connsiteY1386" fmla="*/ 726072 h 801866"/>
              <a:gd name="connsiteX1387" fmla="*/ 484791 w 752953"/>
              <a:gd name="connsiteY1387" fmla="*/ 726728 h 801866"/>
              <a:gd name="connsiteX1388" fmla="*/ 483873 w 752953"/>
              <a:gd name="connsiteY1388" fmla="*/ 727121 h 801866"/>
              <a:gd name="connsiteX1389" fmla="*/ 482430 w 752953"/>
              <a:gd name="connsiteY1389" fmla="*/ 728170 h 801866"/>
              <a:gd name="connsiteX1390" fmla="*/ 482037 w 752953"/>
              <a:gd name="connsiteY1390" fmla="*/ 729612 h 801866"/>
              <a:gd name="connsiteX1391" fmla="*/ 482037 w 752953"/>
              <a:gd name="connsiteY1391" fmla="*/ 730006 h 801866"/>
              <a:gd name="connsiteX1392" fmla="*/ 481250 w 752953"/>
              <a:gd name="connsiteY1392" fmla="*/ 730268 h 801866"/>
              <a:gd name="connsiteX1393" fmla="*/ 480988 w 752953"/>
              <a:gd name="connsiteY1393" fmla="*/ 730006 h 801866"/>
              <a:gd name="connsiteX1394" fmla="*/ 479152 w 752953"/>
              <a:gd name="connsiteY1394" fmla="*/ 731055 h 801866"/>
              <a:gd name="connsiteX1395" fmla="*/ 478890 w 752953"/>
              <a:gd name="connsiteY1395" fmla="*/ 731055 h 801866"/>
              <a:gd name="connsiteX1396" fmla="*/ 478103 w 752953"/>
              <a:gd name="connsiteY1396" fmla="*/ 732104 h 801866"/>
              <a:gd name="connsiteX1397" fmla="*/ 478103 w 752953"/>
              <a:gd name="connsiteY1397" fmla="*/ 732497 h 801866"/>
              <a:gd name="connsiteX1398" fmla="*/ 478103 w 752953"/>
              <a:gd name="connsiteY1398" fmla="*/ 733153 h 801866"/>
              <a:gd name="connsiteX1399" fmla="*/ 478496 w 752953"/>
              <a:gd name="connsiteY1399" fmla="*/ 734202 h 801866"/>
              <a:gd name="connsiteX1400" fmla="*/ 478890 w 752953"/>
              <a:gd name="connsiteY1400" fmla="*/ 734989 h 801866"/>
              <a:gd name="connsiteX1401" fmla="*/ 478496 w 752953"/>
              <a:gd name="connsiteY1401" fmla="*/ 735907 h 801866"/>
              <a:gd name="connsiteX1402" fmla="*/ 478103 w 752953"/>
              <a:gd name="connsiteY1402" fmla="*/ 736431 h 801866"/>
              <a:gd name="connsiteX1403" fmla="*/ 478890 w 752953"/>
              <a:gd name="connsiteY1403" fmla="*/ 737874 h 801866"/>
              <a:gd name="connsiteX1404" fmla="*/ 479152 w 752953"/>
              <a:gd name="connsiteY1404" fmla="*/ 737874 h 801866"/>
              <a:gd name="connsiteX1405" fmla="*/ 479808 w 752953"/>
              <a:gd name="connsiteY1405" fmla="*/ 738136 h 801866"/>
              <a:gd name="connsiteX1406" fmla="*/ 479545 w 752953"/>
              <a:gd name="connsiteY1406" fmla="*/ 738529 h 801866"/>
              <a:gd name="connsiteX1407" fmla="*/ 479808 w 752953"/>
              <a:gd name="connsiteY1407" fmla="*/ 739185 h 801866"/>
              <a:gd name="connsiteX1408" fmla="*/ 480594 w 752953"/>
              <a:gd name="connsiteY1408" fmla="*/ 739579 h 801866"/>
              <a:gd name="connsiteX1409" fmla="*/ 480332 w 752953"/>
              <a:gd name="connsiteY1409" fmla="*/ 739972 h 801866"/>
              <a:gd name="connsiteX1410" fmla="*/ 479545 w 752953"/>
              <a:gd name="connsiteY1410" fmla="*/ 740628 h 801866"/>
              <a:gd name="connsiteX1411" fmla="*/ 479808 w 752953"/>
              <a:gd name="connsiteY1411" fmla="*/ 741676 h 801866"/>
              <a:gd name="connsiteX1412" fmla="*/ 480332 w 752953"/>
              <a:gd name="connsiteY1412" fmla="*/ 741676 h 801866"/>
              <a:gd name="connsiteX1413" fmla="*/ 480332 w 752953"/>
              <a:gd name="connsiteY1413" fmla="*/ 742726 h 801866"/>
              <a:gd name="connsiteX1414" fmla="*/ 481775 w 752953"/>
              <a:gd name="connsiteY1414" fmla="*/ 743775 h 801866"/>
              <a:gd name="connsiteX1415" fmla="*/ 480988 w 752953"/>
              <a:gd name="connsiteY1415" fmla="*/ 745217 h 801866"/>
              <a:gd name="connsiteX1416" fmla="*/ 480988 w 752953"/>
              <a:gd name="connsiteY1416" fmla="*/ 747971 h 801866"/>
              <a:gd name="connsiteX1417" fmla="*/ 481250 w 752953"/>
              <a:gd name="connsiteY1417" fmla="*/ 748627 h 801866"/>
              <a:gd name="connsiteX1418" fmla="*/ 481250 w 752953"/>
              <a:gd name="connsiteY1418" fmla="*/ 750069 h 801866"/>
              <a:gd name="connsiteX1419" fmla="*/ 482037 w 752953"/>
              <a:gd name="connsiteY1419" fmla="*/ 751249 h 801866"/>
              <a:gd name="connsiteX1420" fmla="*/ 483873 w 752953"/>
              <a:gd name="connsiteY1420" fmla="*/ 752954 h 801866"/>
              <a:gd name="connsiteX1421" fmla="*/ 485184 w 752953"/>
              <a:gd name="connsiteY1421" fmla="*/ 752954 h 801866"/>
              <a:gd name="connsiteX1422" fmla="*/ 485577 w 752953"/>
              <a:gd name="connsiteY1422" fmla="*/ 753609 h 801866"/>
              <a:gd name="connsiteX1423" fmla="*/ 483873 w 752953"/>
              <a:gd name="connsiteY1423" fmla="*/ 754790 h 801866"/>
              <a:gd name="connsiteX1424" fmla="*/ 483873 w 752953"/>
              <a:gd name="connsiteY1424" fmla="*/ 755445 h 801866"/>
              <a:gd name="connsiteX1425" fmla="*/ 482692 w 752953"/>
              <a:gd name="connsiteY1425" fmla="*/ 756232 h 801866"/>
              <a:gd name="connsiteX1426" fmla="*/ 482692 w 752953"/>
              <a:gd name="connsiteY1426" fmla="*/ 757150 h 801866"/>
              <a:gd name="connsiteX1427" fmla="*/ 482692 w 752953"/>
              <a:gd name="connsiteY1427" fmla="*/ 758592 h 801866"/>
              <a:gd name="connsiteX1428" fmla="*/ 483479 w 752953"/>
              <a:gd name="connsiteY1428" fmla="*/ 759379 h 801866"/>
              <a:gd name="connsiteX1429" fmla="*/ 482692 w 752953"/>
              <a:gd name="connsiteY1429" fmla="*/ 761084 h 801866"/>
              <a:gd name="connsiteX1430" fmla="*/ 482692 w 752953"/>
              <a:gd name="connsiteY1430" fmla="*/ 763051 h 801866"/>
              <a:gd name="connsiteX1431" fmla="*/ 483479 w 752953"/>
              <a:gd name="connsiteY1431" fmla="*/ 763707 h 801866"/>
              <a:gd name="connsiteX1432" fmla="*/ 482430 w 752953"/>
              <a:gd name="connsiteY1432" fmla="*/ 766067 h 801866"/>
              <a:gd name="connsiteX1433" fmla="*/ 480594 w 752953"/>
              <a:gd name="connsiteY1433" fmla="*/ 767247 h 801866"/>
              <a:gd name="connsiteX1434" fmla="*/ 477316 w 752953"/>
              <a:gd name="connsiteY1434" fmla="*/ 766854 h 801866"/>
              <a:gd name="connsiteX1435" fmla="*/ 476398 w 752953"/>
              <a:gd name="connsiteY1435" fmla="*/ 765805 h 801866"/>
              <a:gd name="connsiteX1436" fmla="*/ 476398 w 752953"/>
              <a:gd name="connsiteY1436" fmla="*/ 766460 h 801866"/>
              <a:gd name="connsiteX1437" fmla="*/ 477054 w 752953"/>
              <a:gd name="connsiteY1437" fmla="*/ 767247 h 801866"/>
              <a:gd name="connsiteX1438" fmla="*/ 474956 w 752953"/>
              <a:gd name="connsiteY1438" fmla="*/ 768165 h 801866"/>
              <a:gd name="connsiteX1439" fmla="*/ 474431 w 752953"/>
              <a:gd name="connsiteY1439" fmla="*/ 767903 h 801866"/>
              <a:gd name="connsiteX1440" fmla="*/ 473120 w 752953"/>
              <a:gd name="connsiteY1440" fmla="*/ 767509 h 801866"/>
              <a:gd name="connsiteX1441" fmla="*/ 473120 w 752953"/>
              <a:gd name="connsiteY1441" fmla="*/ 766854 h 801866"/>
              <a:gd name="connsiteX1442" fmla="*/ 471677 w 752953"/>
              <a:gd name="connsiteY1442" fmla="*/ 767509 h 801866"/>
              <a:gd name="connsiteX1443" fmla="*/ 471022 w 752953"/>
              <a:gd name="connsiteY1443" fmla="*/ 767247 h 801866"/>
              <a:gd name="connsiteX1444" fmla="*/ 471677 w 752953"/>
              <a:gd name="connsiteY1444" fmla="*/ 766067 h 801866"/>
              <a:gd name="connsiteX1445" fmla="*/ 471415 w 752953"/>
              <a:gd name="connsiteY1445" fmla="*/ 765805 h 801866"/>
              <a:gd name="connsiteX1446" fmla="*/ 470628 w 752953"/>
              <a:gd name="connsiteY1446" fmla="*/ 766067 h 801866"/>
              <a:gd name="connsiteX1447" fmla="*/ 470235 w 752953"/>
              <a:gd name="connsiteY1447" fmla="*/ 765411 h 801866"/>
              <a:gd name="connsiteX1448" fmla="*/ 469579 w 752953"/>
              <a:gd name="connsiteY1448" fmla="*/ 765411 h 801866"/>
              <a:gd name="connsiteX1449" fmla="*/ 469317 w 752953"/>
              <a:gd name="connsiteY1449" fmla="*/ 765149 h 801866"/>
              <a:gd name="connsiteX1450" fmla="*/ 467350 w 752953"/>
              <a:gd name="connsiteY1450" fmla="*/ 765411 h 801866"/>
              <a:gd name="connsiteX1451" fmla="*/ 466694 w 752953"/>
              <a:gd name="connsiteY1451" fmla="*/ 765411 h 801866"/>
              <a:gd name="connsiteX1452" fmla="*/ 465645 w 752953"/>
              <a:gd name="connsiteY1452" fmla="*/ 765149 h 801866"/>
              <a:gd name="connsiteX1453" fmla="*/ 465645 w 752953"/>
              <a:gd name="connsiteY1453" fmla="*/ 764362 h 801866"/>
              <a:gd name="connsiteX1454" fmla="*/ 464334 w 752953"/>
              <a:gd name="connsiteY1454" fmla="*/ 763969 h 801866"/>
              <a:gd name="connsiteX1455" fmla="*/ 463941 w 752953"/>
              <a:gd name="connsiteY1455" fmla="*/ 763707 h 801866"/>
              <a:gd name="connsiteX1456" fmla="*/ 463678 w 752953"/>
              <a:gd name="connsiteY1456" fmla="*/ 763707 h 801866"/>
              <a:gd name="connsiteX1457" fmla="*/ 461843 w 752953"/>
              <a:gd name="connsiteY1457" fmla="*/ 762264 h 801866"/>
              <a:gd name="connsiteX1458" fmla="*/ 461843 w 752953"/>
              <a:gd name="connsiteY1458" fmla="*/ 763051 h 801866"/>
              <a:gd name="connsiteX1459" fmla="*/ 461580 w 752953"/>
              <a:gd name="connsiteY1459" fmla="*/ 763313 h 801866"/>
              <a:gd name="connsiteX1460" fmla="*/ 461843 w 752953"/>
              <a:gd name="connsiteY1460" fmla="*/ 764362 h 801866"/>
              <a:gd name="connsiteX1461" fmla="*/ 461056 w 752953"/>
              <a:gd name="connsiteY1461" fmla="*/ 764756 h 801866"/>
              <a:gd name="connsiteX1462" fmla="*/ 460138 w 752953"/>
              <a:gd name="connsiteY1462" fmla="*/ 765149 h 801866"/>
              <a:gd name="connsiteX1463" fmla="*/ 460138 w 752953"/>
              <a:gd name="connsiteY1463" fmla="*/ 764756 h 801866"/>
              <a:gd name="connsiteX1464" fmla="*/ 459351 w 752953"/>
              <a:gd name="connsiteY1464" fmla="*/ 764362 h 801866"/>
              <a:gd name="connsiteX1465" fmla="*/ 458171 w 752953"/>
              <a:gd name="connsiteY1465" fmla="*/ 763051 h 801866"/>
              <a:gd name="connsiteX1466" fmla="*/ 456860 w 752953"/>
              <a:gd name="connsiteY1466" fmla="*/ 763707 h 801866"/>
              <a:gd name="connsiteX1467" fmla="*/ 454762 w 752953"/>
              <a:gd name="connsiteY1467" fmla="*/ 764362 h 801866"/>
              <a:gd name="connsiteX1468" fmla="*/ 453713 w 752953"/>
              <a:gd name="connsiteY1468" fmla="*/ 764362 h 801866"/>
              <a:gd name="connsiteX1469" fmla="*/ 453057 w 752953"/>
              <a:gd name="connsiteY1469" fmla="*/ 765411 h 801866"/>
              <a:gd name="connsiteX1470" fmla="*/ 453057 w 752953"/>
              <a:gd name="connsiteY1470" fmla="*/ 766067 h 801866"/>
              <a:gd name="connsiteX1471" fmla="*/ 451614 w 752953"/>
              <a:gd name="connsiteY1471" fmla="*/ 768690 h 801866"/>
              <a:gd name="connsiteX1472" fmla="*/ 449779 w 752953"/>
              <a:gd name="connsiteY1472" fmla="*/ 768952 h 801866"/>
              <a:gd name="connsiteX1473" fmla="*/ 448992 w 752953"/>
              <a:gd name="connsiteY1473" fmla="*/ 769607 h 801866"/>
              <a:gd name="connsiteX1474" fmla="*/ 450828 w 752953"/>
              <a:gd name="connsiteY1474" fmla="*/ 771050 h 801866"/>
              <a:gd name="connsiteX1475" fmla="*/ 450828 w 752953"/>
              <a:gd name="connsiteY1475" fmla="*/ 772230 h 801866"/>
              <a:gd name="connsiteX1476" fmla="*/ 448730 w 752953"/>
              <a:gd name="connsiteY1476" fmla="*/ 771837 h 801866"/>
              <a:gd name="connsiteX1477" fmla="*/ 447156 w 752953"/>
              <a:gd name="connsiteY1477" fmla="*/ 772230 h 801866"/>
              <a:gd name="connsiteX1478" fmla="*/ 447680 w 752953"/>
              <a:gd name="connsiteY1478" fmla="*/ 773148 h 801866"/>
              <a:gd name="connsiteX1479" fmla="*/ 447156 w 752953"/>
              <a:gd name="connsiteY1479" fmla="*/ 773935 h 801866"/>
              <a:gd name="connsiteX1480" fmla="*/ 447156 w 752953"/>
              <a:gd name="connsiteY1480" fmla="*/ 774590 h 801866"/>
              <a:gd name="connsiteX1481" fmla="*/ 446238 w 752953"/>
              <a:gd name="connsiteY1481" fmla="*/ 774328 h 801866"/>
              <a:gd name="connsiteX1482" fmla="*/ 445845 w 752953"/>
              <a:gd name="connsiteY1482" fmla="*/ 774590 h 801866"/>
              <a:gd name="connsiteX1483" fmla="*/ 445845 w 752953"/>
              <a:gd name="connsiteY1483" fmla="*/ 774984 h 801866"/>
              <a:gd name="connsiteX1484" fmla="*/ 444796 w 752953"/>
              <a:gd name="connsiteY1484" fmla="*/ 776033 h 801866"/>
              <a:gd name="connsiteX1485" fmla="*/ 444796 w 752953"/>
              <a:gd name="connsiteY1485" fmla="*/ 777213 h 801866"/>
              <a:gd name="connsiteX1486" fmla="*/ 442960 w 752953"/>
              <a:gd name="connsiteY1486" fmla="*/ 777475 h 801866"/>
              <a:gd name="connsiteX1487" fmla="*/ 442698 w 752953"/>
              <a:gd name="connsiteY1487" fmla="*/ 778524 h 801866"/>
              <a:gd name="connsiteX1488" fmla="*/ 444140 w 752953"/>
              <a:gd name="connsiteY1488" fmla="*/ 779573 h 801866"/>
              <a:gd name="connsiteX1489" fmla="*/ 443615 w 752953"/>
              <a:gd name="connsiteY1489" fmla="*/ 779967 h 801866"/>
              <a:gd name="connsiteX1490" fmla="*/ 443353 w 752953"/>
              <a:gd name="connsiteY1490" fmla="*/ 780622 h 801866"/>
              <a:gd name="connsiteX1491" fmla="*/ 442960 w 752953"/>
              <a:gd name="connsiteY1491" fmla="*/ 781671 h 801866"/>
              <a:gd name="connsiteX1492" fmla="*/ 441911 w 752953"/>
              <a:gd name="connsiteY1492" fmla="*/ 782327 h 801866"/>
              <a:gd name="connsiteX1493" fmla="*/ 441517 w 752953"/>
              <a:gd name="connsiteY1493" fmla="*/ 781671 h 801866"/>
              <a:gd name="connsiteX1494" fmla="*/ 439813 w 752953"/>
              <a:gd name="connsiteY1494" fmla="*/ 781409 h 801866"/>
              <a:gd name="connsiteX1495" fmla="*/ 440075 w 752953"/>
              <a:gd name="connsiteY1495" fmla="*/ 782852 h 801866"/>
              <a:gd name="connsiteX1496" fmla="*/ 438370 w 752953"/>
              <a:gd name="connsiteY1496" fmla="*/ 781671 h 801866"/>
              <a:gd name="connsiteX1497" fmla="*/ 437321 w 752953"/>
              <a:gd name="connsiteY1497" fmla="*/ 783114 h 801866"/>
              <a:gd name="connsiteX1498" fmla="*/ 437715 w 752953"/>
              <a:gd name="connsiteY1498" fmla="*/ 784556 h 801866"/>
              <a:gd name="connsiteX1499" fmla="*/ 438370 w 752953"/>
              <a:gd name="connsiteY1499" fmla="*/ 784556 h 801866"/>
              <a:gd name="connsiteX1500" fmla="*/ 438370 w 752953"/>
              <a:gd name="connsiteY1500" fmla="*/ 785605 h 801866"/>
              <a:gd name="connsiteX1501" fmla="*/ 438764 w 752953"/>
              <a:gd name="connsiteY1501" fmla="*/ 785605 h 801866"/>
              <a:gd name="connsiteX1502" fmla="*/ 439157 w 752953"/>
              <a:gd name="connsiteY1502" fmla="*/ 786654 h 801866"/>
              <a:gd name="connsiteX1503" fmla="*/ 437715 w 752953"/>
              <a:gd name="connsiteY1503" fmla="*/ 787310 h 801866"/>
              <a:gd name="connsiteX1504" fmla="*/ 437715 w 752953"/>
              <a:gd name="connsiteY1504" fmla="*/ 786654 h 801866"/>
              <a:gd name="connsiteX1505" fmla="*/ 435223 w 752953"/>
              <a:gd name="connsiteY1505" fmla="*/ 786261 h 801866"/>
              <a:gd name="connsiteX1506" fmla="*/ 433518 w 752953"/>
              <a:gd name="connsiteY1506" fmla="*/ 786261 h 801866"/>
              <a:gd name="connsiteX1507" fmla="*/ 432732 w 752953"/>
              <a:gd name="connsiteY1507" fmla="*/ 787048 h 801866"/>
              <a:gd name="connsiteX1508" fmla="*/ 432994 w 752953"/>
              <a:gd name="connsiteY1508" fmla="*/ 787048 h 801866"/>
              <a:gd name="connsiteX1509" fmla="*/ 432732 w 752953"/>
              <a:gd name="connsiteY1509" fmla="*/ 787966 h 801866"/>
              <a:gd name="connsiteX1510" fmla="*/ 431289 w 752953"/>
              <a:gd name="connsiteY1510" fmla="*/ 787048 h 801866"/>
              <a:gd name="connsiteX1511" fmla="*/ 429978 w 752953"/>
              <a:gd name="connsiteY1511" fmla="*/ 787966 h 801866"/>
              <a:gd name="connsiteX1512" fmla="*/ 427355 w 752953"/>
              <a:gd name="connsiteY1512" fmla="*/ 788490 h 801866"/>
              <a:gd name="connsiteX1513" fmla="*/ 426437 w 752953"/>
              <a:gd name="connsiteY1513" fmla="*/ 787704 h 801866"/>
              <a:gd name="connsiteX1514" fmla="*/ 424995 w 752953"/>
              <a:gd name="connsiteY1514" fmla="*/ 787704 h 801866"/>
              <a:gd name="connsiteX1515" fmla="*/ 422897 w 752953"/>
              <a:gd name="connsiteY1515" fmla="*/ 788753 h 801866"/>
              <a:gd name="connsiteX1516" fmla="*/ 421454 w 752953"/>
              <a:gd name="connsiteY1516" fmla="*/ 790588 h 801866"/>
              <a:gd name="connsiteX1517" fmla="*/ 420799 w 752953"/>
              <a:gd name="connsiteY1517" fmla="*/ 790195 h 801866"/>
              <a:gd name="connsiteX1518" fmla="*/ 420274 w 752953"/>
              <a:gd name="connsiteY1518" fmla="*/ 788753 h 801866"/>
              <a:gd name="connsiteX1519" fmla="*/ 420274 w 752953"/>
              <a:gd name="connsiteY1519" fmla="*/ 787048 h 801866"/>
              <a:gd name="connsiteX1520" fmla="*/ 420799 w 752953"/>
              <a:gd name="connsiteY1520" fmla="*/ 787048 h 801866"/>
              <a:gd name="connsiteX1521" fmla="*/ 420799 w 752953"/>
              <a:gd name="connsiteY1521" fmla="*/ 785212 h 801866"/>
              <a:gd name="connsiteX1522" fmla="*/ 420274 w 752953"/>
              <a:gd name="connsiteY1522" fmla="*/ 784294 h 801866"/>
              <a:gd name="connsiteX1523" fmla="*/ 419618 w 752953"/>
              <a:gd name="connsiteY1523" fmla="*/ 784294 h 801866"/>
              <a:gd name="connsiteX1524" fmla="*/ 419618 w 752953"/>
              <a:gd name="connsiteY1524" fmla="*/ 783770 h 801866"/>
              <a:gd name="connsiteX1525" fmla="*/ 420012 w 752953"/>
              <a:gd name="connsiteY1525" fmla="*/ 783507 h 801866"/>
              <a:gd name="connsiteX1526" fmla="*/ 418963 w 752953"/>
              <a:gd name="connsiteY1526" fmla="*/ 782327 h 801866"/>
              <a:gd name="connsiteX1527" fmla="*/ 418569 w 752953"/>
              <a:gd name="connsiteY1527" fmla="*/ 782852 h 801866"/>
              <a:gd name="connsiteX1528" fmla="*/ 417783 w 752953"/>
              <a:gd name="connsiteY1528" fmla="*/ 781671 h 801866"/>
              <a:gd name="connsiteX1529" fmla="*/ 418569 w 752953"/>
              <a:gd name="connsiteY1529" fmla="*/ 780885 h 801866"/>
              <a:gd name="connsiteX1530" fmla="*/ 418176 w 752953"/>
              <a:gd name="connsiteY1530" fmla="*/ 779573 h 801866"/>
              <a:gd name="connsiteX1531" fmla="*/ 416734 w 752953"/>
              <a:gd name="connsiteY1531" fmla="*/ 777869 h 801866"/>
              <a:gd name="connsiteX1532" fmla="*/ 416340 w 752953"/>
              <a:gd name="connsiteY1532" fmla="*/ 777213 h 801866"/>
              <a:gd name="connsiteX1533" fmla="*/ 416078 w 752953"/>
              <a:gd name="connsiteY1533" fmla="*/ 775246 h 801866"/>
              <a:gd name="connsiteX1534" fmla="*/ 417520 w 752953"/>
              <a:gd name="connsiteY1534" fmla="*/ 773541 h 801866"/>
              <a:gd name="connsiteX1535" fmla="*/ 417783 w 752953"/>
              <a:gd name="connsiteY1535" fmla="*/ 771837 h 801866"/>
              <a:gd name="connsiteX1536" fmla="*/ 418569 w 752953"/>
              <a:gd name="connsiteY1536" fmla="*/ 770788 h 801866"/>
              <a:gd name="connsiteX1537" fmla="*/ 418569 w 752953"/>
              <a:gd name="connsiteY1537" fmla="*/ 770394 h 801866"/>
              <a:gd name="connsiteX1538" fmla="*/ 417783 w 752953"/>
              <a:gd name="connsiteY1538" fmla="*/ 770132 h 801866"/>
              <a:gd name="connsiteX1539" fmla="*/ 416734 w 752953"/>
              <a:gd name="connsiteY1539" fmla="*/ 770132 h 801866"/>
              <a:gd name="connsiteX1540" fmla="*/ 415685 w 752953"/>
              <a:gd name="connsiteY1540" fmla="*/ 770788 h 801866"/>
              <a:gd name="connsiteX1541" fmla="*/ 414898 w 752953"/>
              <a:gd name="connsiteY1541" fmla="*/ 773541 h 801866"/>
              <a:gd name="connsiteX1542" fmla="*/ 412537 w 752953"/>
              <a:gd name="connsiteY1542" fmla="*/ 775771 h 801866"/>
              <a:gd name="connsiteX1543" fmla="*/ 411357 w 752953"/>
              <a:gd name="connsiteY1543" fmla="*/ 775771 h 801866"/>
              <a:gd name="connsiteX1544" fmla="*/ 410046 w 752953"/>
              <a:gd name="connsiteY1544" fmla="*/ 775771 h 801866"/>
              <a:gd name="connsiteX1545" fmla="*/ 408997 w 752953"/>
              <a:gd name="connsiteY1545" fmla="*/ 775771 h 801866"/>
              <a:gd name="connsiteX1546" fmla="*/ 407817 w 752953"/>
              <a:gd name="connsiteY1546" fmla="*/ 776426 h 801866"/>
              <a:gd name="connsiteX1547" fmla="*/ 408341 w 752953"/>
              <a:gd name="connsiteY1547" fmla="*/ 777475 h 801866"/>
              <a:gd name="connsiteX1548" fmla="*/ 407554 w 752953"/>
              <a:gd name="connsiteY1548" fmla="*/ 778524 h 801866"/>
              <a:gd name="connsiteX1549" fmla="*/ 406112 w 752953"/>
              <a:gd name="connsiteY1549" fmla="*/ 779573 h 801866"/>
              <a:gd name="connsiteX1550" fmla="*/ 404276 w 752953"/>
              <a:gd name="connsiteY1550" fmla="*/ 779311 h 801866"/>
              <a:gd name="connsiteX1551" fmla="*/ 403358 w 752953"/>
              <a:gd name="connsiteY1551" fmla="*/ 780622 h 801866"/>
              <a:gd name="connsiteX1552" fmla="*/ 402178 w 752953"/>
              <a:gd name="connsiteY1552" fmla="*/ 780885 h 801866"/>
              <a:gd name="connsiteX1553" fmla="*/ 397982 w 752953"/>
              <a:gd name="connsiteY1553" fmla="*/ 780229 h 801866"/>
              <a:gd name="connsiteX1554" fmla="*/ 396539 w 752953"/>
              <a:gd name="connsiteY1554" fmla="*/ 778918 h 801866"/>
              <a:gd name="connsiteX1555" fmla="*/ 396933 w 752953"/>
              <a:gd name="connsiteY1555" fmla="*/ 778524 h 801866"/>
              <a:gd name="connsiteX1556" fmla="*/ 397982 w 752953"/>
              <a:gd name="connsiteY1556" fmla="*/ 775246 h 801866"/>
              <a:gd name="connsiteX1557" fmla="*/ 396933 w 752953"/>
              <a:gd name="connsiteY1557" fmla="*/ 773935 h 801866"/>
              <a:gd name="connsiteX1558" fmla="*/ 395097 w 752953"/>
              <a:gd name="connsiteY1558" fmla="*/ 773541 h 801866"/>
              <a:gd name="connsiteX1559" fmla="*/ 392999 w 752953"/>
              <a:gd name="connsiteY1559" fmla="*/ 773935 h 801866"/>
              <a:gd name="connsiteX1560" fmla="*/ 392737 w 752953"/>
              <a:gd name="connsiteY1560" fmla="*/ 773541 h 801866"/>
              <a:gd name="connsiteX1561" fmla="*/ 391950 w 752953"/>
              <a:gd name="connsiteY1561" fmla="*/ 773148 h 801866"/>
              <a:gd name="connsiteX1562" fmla="*/ 391556 w 752953"/>
              <a:gd name="connsiteY1562" fmla="*/ 773935 h 801866"/>
              <a:gd name="connsiteX1563" fmla="*/ 390639 w 752953"/>
              <a:gd name="connsiteY1563" fmla="*/ 773935 h 801866"/>
              <a:gd name="connsiteX1564" fmla="*/ 389458 w 752953"/>
              <a:gd name="connsiteY1564" fmla="*/ 773541 h 801866"/>
              <a:gd name="connsiteX1565" fmla="*/ 388803 w 752953"/>
              <a:gd name="connsiteY1565" fmla="*/ 774590 h 801866"/>
              <a:gd name="connsiteX1566" fmla="*/ 388278 w 752953"/>
              <a:gd name="connsiteY1566" fmla="*/ 774328 h 801866"/>
              <a:gd name="connsiteX1567" fmla="*/ 388278 w 752953"/>
              <a:gd name="connsiteY1567" fmla="*/ 773935 h 801866"/>
              <a:gd name="connsiteX1568" fmla="*/ 388016 w 752953"/>
              <a:gd name="connsiteY1568" fmla="*/ 773935 h 801866"/>
              <a:gd name="connsiteX1569" fmla="*/ 388016 w 752953"/>
              <a:gd name="connsiteY1569" fmla="*/ 773541 h 801866"/>
              <a:gd name="connsiteX1570" fmla="*/ 386573 w 752953"/>
              <a:gd name="connsiteY1570" fmla="*/ 770394 h 801866"/>
              <a:gd name="connsiteX1571" fmla="*/ 384082 w 752953"/>
              <a:gd name="connsiteY1571" fmla="*/ 768952 h 801866"/>
              <a:gd name="connsiteX1572" fmla="*/ 383426 w 752953"/>
              <a:gd name="connsiteY1572" fmla="*/ 768952 h 801866"/>
              <a:gd name="connsiteX1573" fmla="*/ 382640 w 752953"/>
              <a:gd name="connsiteY1573" fmla="*/ 768165 h 801866"/>
              <a:gd name="connsiteX1574" fmla="*/ 383164 w 752953"/>
              <a:gd name="connsiteY1574" fmla="*/ 767903 h 801866"/>
              <a:gd name="connsiteX1575" fmla="*/ 383164 w 752953"/>
              <a:gd name="connsiteY1575" fmla="*/ 767509 h 801866"/>
              <a:gd name="connsiteX1576" fmla="*/ 382640 w 752953"/>
              <a:gd name="connsiteY1576" fmla="*/ 767509 h 801866"/>
              <a:gd name="connsiteX1577" fmla="*/ 382640 w 752953"/>
              <a:gd name="connsiteY1577" fmla="*/ 767247 h 801866"/>
              <a:gd name="connsiteX1578" fmla="*/ 383426 w 752953"/>
              <a:gd name="connsiteY1578" fmla="*/ 767247 h 801866"/>
              <a:gd name="connsiteX1579" fmla="*/ 383820 w 752953"/>
              <a:gd name="connsiteY1579" fmla="*/ 764756 h 801866"/>
              <a:gd name="connsiteX1580" fmla="*/ 384082 w 752953"/>
              <a:gd name="connsiteY1580" fmla="*/ 763969 h 801866"/>
              <a:gd name="connsiteX1581" fmla="*/ 384082 w 752953"/>
              <a:gd name="connsiteY1581" fmla="*/ 763707 h 801866"/>
              <a:gd name="connsiteX1582" fmla="*/ 384475 w 752953"/>
              <a:gd name="connsiteY1582" fmla="*/ 763707 h 801866"/>
              <a:gd name="connsiteX1583" fmla="*/ 384082 w 752953"/>
              <a:gd name="connsiteY1583" fmla="*/ 761477 h 801866"/>
              <a:gd name="connsiteX1584" fmla="*/ 383820 w 752953"/>
              <a:gd name="connsiteY1584" fmla="*/ 761477 h 801866"/>
              <a:gd name="connsiteX1585" fmla="*/ 383820 w 752953"/>
              <a:gd name="connsiteY1585" fmla="*/ 760691 h 801866"/>
              <a:gd name="connsiteX1586" fmla="*/ 383426 w 752953"/>
              <a:gd name="connsiteY1586" fmla="*/ 760428 h 801866"/>
              <a:gd name="connsiteX1587" fmla="*/ 383426 w 752953"/>
              <a:gd name="connsiteY1587" fmla="*/ 759773 h 801866"/>
              <a:gd name="connsiteX1588" fmla="*/ 382640 w 752953"/>
              <a:gd name="connsiteY1588" fmla="*/ 760035 h 801866"/>
              <a:gd name="connsiteX1589" fmla="*/ 381984 w 752953"/>
              <a:gd name="connsiteY1589" fmla="*/ 760035 h 801866"/>
              <a:gd name="connsiteX1590" fmla="*/ 380935 w 752953"/>
              <a:gd name="connsiteY1590" fmla="*/ 759773 h 801866"/>
              <a:gd name="connsiteX1591" fmla="*/ 380279 w 752953"/>
              <a:gd name="connsiteY1591" fmla="*/ 759773 h 801866"/>
              <a:gd name="connsiteX1592" fmla="*/ 379099 w 752953"/>
              <a:gd name="connsiteY1592" fmla="*/ 759773 h 801866"/>
              <a:gd name="connsiteX1593" fmla="*/ 378837 w 752953"/>
              <a:gd name="connsiteY1593" fmla="*/ 759379 h 801866"/>
              <a:gd name="connsiteX1594" fmla="*/ 378443 w 752953"/>
              <a:gd name="connsiteY1594" fmla="*/ 758986 h 801866"/>
              <a:gd name="connsiteX1595" fmla="*/ 378181 w 752953"/>
              <a:gd name="connsiteY1595" fmla="*/ 758592 h 801866"/>
              <a:gd name="connsiteX1596" fmla="*/ 377001 w 752953"/>
              <a:gd name="connsiteY1596" fmla="*/ 758592 h 801866"/>
              <a:gd name="connsiteX1597" fmla="*/ 376083 w 752953"/>
              <a:gd name="connsiteY1597" fmla="*/ 758330 h 801866"/>
              <a:gd name="connsiteX1598" fmla="*/ 373854 w 752953"/>
              <a:gd name="connsiteY1598" fmla="*/ 758592 h 801866"/>
              <a:gd name="connsiteX1599" fmla="*/ 373198 w 752953"/>
              <a:gd name="connsiteY1599" fmla="*/ 759379 h 801866"/>
              <a:gd name="connsiteX1600" fmla="*/ 372805 w 752953"/>
              <a:gd name="connsiteY1600" fmla="*/ 760035 h 801866"/>
              <a:gd name="connsiteX1601" fmla="*/ 372542 w 752953"/>
              <a:gd name="connsiteY1601" fmla="*/ 760035 h 801866"/>
              <a:gd name="connsiteX1602" fmla="*/ 372018 w 752953"/>
              <a:gd name="connsiteY1602" fmla="*/ 761477 h 801866"/>
              <a:gd name="connsiteX1603" fmla="*/ 371756 w 752953"/>
              <a:gd name="connsiteY1603" fmla="*/ 761871 h 801866"/>
              <a:gd name="connsiteX1604" fmla="*/ 367822 w 752953"/>
              <a:gd name="connsiteY1604" fmla="*/ 762264 h 801866"/>
              <a:gd name="connsiteX1605" fmla="*/ 364937 w 752953"/>
              <a:gd name="connsiteY1605" fmla="*/ 762526 h 801866"/>
              <a:gd name="connsiteX1606" fmla="*/ 363232 w 752953"/>
              <a:gd name="connsiteY1606" fmla="*/ 762264 h 801866"/>
              <a:gd name="connsiteX1607" fmla="*/ 361921 w 752953"/>
              <a:gd name="connsiteY1607" fmla="*/ 761084 h 801866"/>
              <a:gd name="connsiteX1608" fmla="*/ 360741 w 752953"/>
              <a:gd name="connsiteY1608" fmla="*/ 761477 h 801866"/>
              <a:gd name="connsiteX1609" fmla="*/ 360478 w 752953"/>
              <a:gd name="connsiteY1609" fmla="*/ 760428 h 801866"/>
              <a:gd name="connsiteX1610" fmla="*/ 359298 w 752953"/>
              <a:gd name="connsiteY1610" fmla="*/ 760691 h 801866"/>
              <a:gd name="connsiteX1611" fmla="*/ 358249 w 752953"/>
              <a:gd name="connsiteY1611" fmla="*/ 760428 h 801866"/>
              <a:gd name="connsiteX1612" fmla="*/ 358249 w 752953"/>
              <a:gd name="connsiteY1612" fmla="*/ 759773 h 801866"/>
              <a:gd name="connsiteX1613" fmla="*/ 357462 w 752953"/>
              <a:gd name="connsiteY1613" fmla="*/ 756888 h 801866"/>
              <a:gd name="connsiteX1614" fmla="*/ 356545 w 752953"/>
              <a:gd name="connsiteY1614" fmla="*/ 756494 h 801866"/>
              <a:gd name="connsiteX1615" fmla="*/ 356545 w 752953"/>
              <a:gd name="connsiteY1615" fmla="*/ 757150 h 801866"/>
              <a:gd name="connsiteX1616" fmla="*/ 356807 w 752953"/>
              <a:gd name="connsiteY1616" fmla="*/ 758330 h 801866"/>
              <a:gd name="connsiteX1617" fmla="*/ 353660 w 752953"/>
              <a:gd name="connsiteY1617" fmla="*/ 757674 h 801866"/>
              <a:gd name="connsiteX1618" fmla="*/ 352217 w 752953"/>
              <a:gd name="connsiteY1618" fmla="*/ 760035 h 801866"/>
              <a:gd name="connsiteX1619" fmla="*/ 351824 w 752953"/>
              <a:gd name="connsiteY1619" fmla="*/ 760035 h 801866"/>
              <a:gd name="connsiteX1620" fmla="*/ 351562 w 752953"/>
              <a:gd name="connsiteY1620" fmla="*/ 758986 h 801866"/>
              <a:gd name="connsiteX1621" fmla="*/ 351824 w 752953"/>
              <a:gd name="connsiteY1621" fmla="*/ 758330 h 801866"/>
              <a:gd name="connsiteX1622" fmla="*/ 350381 w 752953"/>
              <a:gd name="connsiteY1622" fmla="*/ 757674 h 801866"/>
              <a:gd name="connsiteX1623" fmla="*/ 350775 w 752953"/>
              <a:gd name="connsiteY1623" fmla="*/ 756494 h 801866"/>
              <a:gd name="connsiteX1624" fmla="*/ 348939 w 752953"/>
              <a:gd name="connsiteY1624" fmla="*/ 752692 h 801866"/>
              <a:gd name="connsiteX1625" fmla="*/ 341989 w 752953"/>
              <a:gd name="connsiteY1625" fmla="*/ 742332 h 801866"/>
              <a:gd name="connsiteX1626" fmla="*/ 330319 w 752953"/>
              <a:gd name="connsiteY1626" fmla="*/ 736695 h 801866"/>
              <a:gd name="connsiteX1627" fmla="*/ 324288 w 752953"/>
              <a:gd name="connsiteY1627" fmla="*/ 742726 h 801866"/>
              <a:gd name="connsiteX1628" fmla="*/ 322845 w 752953"/>
              <a:gd name="connsiteY1628" fmla="*/ 742070 h 801866"/>
              <a:gd name="connsiteX1629" fmla="*/ 321403 w 752953"/>
              <a:gd name="connsiteY1629" fmla="*/ 740890 h 801866"/>
              <a:gd name="connsiteX1630" fmla="*/ 320223 w 752953"/>
              <a:gd name="connsiteY1630" fmla="*/ 740890 h 801866"/>
              <a:gd name="connsiteX1631" fmla="*/ 319305 w 752953"/>
              <a:gd name="connsiteY1631" fmla="*/ 742332 h 801866"/>
              <a:gd name="connsiteX1632" fmla="*/ 317469 w 752953"/>
              <a:gd name="connsiteY1632" fmla="*/ 743513 h 801866"/>
              <a:gd name="connsiteX1633" fmla="*/ 317207 w 752953"/>
              <a:gd name="connsiteY1633" fmla="*/ 744955 h 801866"/>
              <a:gd name="connsiteX1634" fmla="*/ 314584 w 752953"/>
              <a:gd name="connsiteY1634" fmla="*/ 746660 h 801866"/>
              <a:gd name="connsiteX1635" fmla="*/ 314322 w 752953"/>
              <a:gd name="connsiteY1635" fmla="*/ 745217 h 801866"/>
              <a:gd name="connsiteX1636" fmla="*/ 315371 w 752953"/>
              <a:gd name="connsiteY1636" fmla="*/ 744430 h 801866"/>
              <a:gd name="connsiteX1637" fmla="*/ 315371 w 752953"/>
              <a:gd name="connsiteY1637" fmla="*/ 741677 h 801866"/>
              <a:gd name="connsiteX1638" fmla="*/ 316682 w 752953"/>
              <a:gd name="connsiteY1638" fmla="*/ 740234 h 801866"/>
              <a:gd name="connsiteX1639" fmla="*/ 316682 w 752953"/>
              <a:gd name="connsiteY1639" fmla="*/ 738530 h 801866"/>
              <a:gd name="connsiteX1640" fmla="*/ 315371 w 752953"/>
              <a:gd name="connsiteY1640" fmla="*/ 739579 h 801866"/>
              <a:gd name="connsiteX1641" fmla="*/ 311830 w 752953"/>
              <a:gd name="connsiteY1641" fmla="*/ 739972 h 801866"/>
              <a:gd name="connsiteX1642" fmla="*/ 311830 w 752953"/>
              <a:gd name="connsiteY1642" fmla="*/ 739185 h 801866"/>
              <a:gd name="connsiteX1643" fmla="*/ 311830 w 752953"/>
              <a:gd name="connsiteY1643" fmla="*/ 738136 h 801866"/>
              <a:gd name="connsiteX1644" fmla="*/ 310781 w 752953"/>
              <a:gd name="connsiteY1644" fmla="*/ 738136 h 801866"/>
              <a:gd name="connsiteX1645" fmla="*/ 310126 w 752953"/>
              <a:gd name="connsiteY1645" fmla="*/ 739185 h 801866"/>
              <a:gd name="connsiteX1646" fmla="*/ 307241 w 752953"/>
              <a:gd name="connsiteY1646" fmla="*/ 740890 h 801866"/>
              <a:gd name="connsiteX1647" fmla="*/ 306585 w 752953"/>
              <a:gd name="connsiteY1647" fmla="*/ 740890 h 801866"/>
              <a:gd name="connsiteX1648" fmla="*/ 304749 w 752953"/>
              <a:gd name="connsiteY1648" fmla="*/ 741677 h 801866"/>
              <a:gd name="connsiteX1649" fmla="*/ 304487 w 752953"/>
              <a:gd name="connsiteY1649" fmla="*/ 740890 h 801866"/>
              <a:gd name="connsiteX1650" fmla="*/ 303044 w 752953"/>
              <a:gd name="connsiteY1650" fmla="*/ 742070 h 801866"/>
              <a:gd name="connsiteX1651" fmla="*/ 302651 w 752953"/>
              <a:gd name="connsiteY1651" fmla="*/ 743513 h 801866"/>
              <a:gd name="connsiteX1652" fmla="*/ 301864 w 752953"/>
              <a:gd name="connsiteY1652" fmla="*/ 743775 h 801866"/>
              <a:gd name="connsiteX1653" fmla="*/ 301209 w 752953"/>
              <a:gd name="connsiteY1653" fmla="*/ 743513 h 801866"/>
              <a:gd name="connsiteX1654" fmla="*/ 300422 w 752953"/>
              <a:gd name="connsiteY1654" fmla="*/ 739972 h 801866"/>
              <a:gd name="connsiteX1655" fmla="*/ 300422 w 752953"/>
              <a:gd name="connsiteY1655" fmla="*/ 738530 h 801866"/>
              <a:gd name="connsiteX1656" fmla="*/ 299373 w 752953"/>
              <a:gd name="connsiteY1656" fmla="*/ 737874 h 801866"/>
              <a:gd name="connsiteX1657" fmla="*/ 296881 w 752953"/>
              <a:gd name="connsiteY1657" fmla="*/ 738530 h 801866"/>
              <a:gd name="connsiteX1658" fmla="*/ 296488 w 752953"/>
              <a:gd name="connsiteY1658" fmla="*/ 739579 h 801866"/>
              <a:gd name="connsiteX1659" fmla="*/ 294783 w 752953"/>
              <a:gd name="connsiteY1659" fmla="*/ 740234 h 801866"/>
              <a:gd name="connsiteX1660" fmla="*/ 294783 w 752953"/>
              <a:gd name="connsiteY1660" fmla="*/ 741283 h 801866"/>
              <a:gd name="connsiteX1661" fmla="*/ 296226 w 752953"/>
              <a:gd name="connsiteY1661" fmla="*/ 742988 h 801866"/>
              <a:gd name="connsiteX1662" fmla="*/ 296488 w 752953"/>
              <a:gd name="connsiteY1662" fmla="*/ 744168 h 801866"/>
              <a:gd name="connsiteX1663" fmla="*/ 296488 w 752953"/>
              <a:gd name="connsiteY1663" fmla="*/ 744955 h 801866"/>
              <a:gd name="connsiteX1664" fmla="*/ 295832 w 752953"/>
              <a:gd name="connsiteY1664" fmla="*/ 744955 h 801866"/>
              <a:gd name="connsiteX1665" fmla="*/ 295570 w 752953"/>
              <a:gd name="connsiteY1665" fmla="*/ 745217 h 801866"/>
              <a:gd name="connsiteX1666" fmla="*/ 295045 w 752953"/>
              <a:gd name="connsiteY1666" fmla="*/ 745611 h 801866"/>
              <a:gd name="connsiteX1667" fmla="*/ 295570 w 752953"/>
              <a:gd name="connsiteY1667" fmla="*/ 746266 h 801866"/>
              <a:gd name="connsiteX1668" fmla="*/ 295832 w 752953"/>
              <a:gd name="connsiteY1668" fmla="*/ 747053 h 801866"/>
              <a:gd name="connsiteX1669" fmla="*/ 296488 w 752953"/>
              <a:gd name="connsiteY1669" fmla="*/ 747709 h 801866"/>
              <a:gd name="connsiteX1670" fmla="*/ 295570 w 752953"/>
              <a:gd name="connsiteY1670" fmla="*/ 749151 h 801866"/>
              <a:gd name="connsiteX1671" fmla="*/ 292685 w 752953"/>
              <a:gd name="connsiteY1671" fmla="*/ 747709 h 801866"/>
              <a:gd name="connsiteX1672" fmla="*/ 292685 w 752953"/>
              <a:gd name="connsiteY1672" fmla="*/ 747971 h 801866"/>
              <a:gd name="connsiteX1673" fmla="*/ 293341 w 752953"/>
              <a:gd name="connsiteY1673" fmla="*/ 748364 h 801866"/>
              <a:gd name="connsiteX1674" fmla="*/ 292685 w 752953"/>
              <a:gd name="connsiteY1674" fmla="*/ 749151 h 801866"/>
              <a:gd name="connsiteX1675" fmla="*/ 293734 w 752953"/>
              <a:gd name="connsiteY1675" fmla="*/ 749807 h 801866"/>
              <a:gd name="connsiteX1676" fmla="*/ 293341 w 752953"/>
              <a:gd name="connsiteY1676" fmla="*/ 750856 h 801866"/>
              <a:gd name="connsiteX1677" fmla="*/ 292292 w 752953"/>
              <a:gd name="connsiteY1677" fmla="*/ 750856 h 801866"/>
              <a:gd name="connsiteX1678" fmla="*/ 291505 w 752953"/>
              <a:gd name="connsiteY1678" fmla="*/ 749413 h 801866"/>
              <a:gd name="connsiteX1679" fmla="*/ 290194 w 752953"/>
              <a:gd name="connsiteY1679" fmla="*/ 748364 h 801866"/>
              <a:gd name="connsiteX1680" fmla="*/ 286653 w 752953"/>
              <a:gd name="connsiteY1680" fmla="*/ 748627 h 801866"/>
              <a:gd name="connsiteX1681" fmla="*/ 284948 w 752953"/>
              <a:gd name="connsiteY1681" fmla="*/ 749807 h 801866"/>
              <a:gd name="connsiteX1682" fmla="*/ 281670 w 752953"/>
              <a:gd name="connsiteY1682" fmla="*/ 749413 h 801866"/>
              <a:gd name="connsiteX1683" fmla="*/ 280883 w 752953"/>
              <a:gd name="connsiteY1683" fmla="*/ 748627 h 801866"/>
              <a:gd name="connsiteX1684" fmla="*/ 279965 w 752953"/>
              <a:gd name="connsiteY1684" fmla="*/ 748627 h 801866"/>
              <a:gd name="connsiteX1685" fmla="*/ 279179 w 752953"/>
              <a:gd name="connsiteY1685" fmla="*/ 749413 h 801866"/>
              <a:gd name="connsiteX1686" fmla="*/ 279572 w 752953"/>
              <a:gd name="connsiteY1686" fmla="*/ 750069 h 801866"/>
              <a:gd name="connsiteX1687" fmla="*/ 277081 w 752953"/>
              <a:gd name="connsiteY1687" fmla="*/ 750069 h 801866"/>
              <a:gd name="connsiteX1688" fmla="*/ 276425 w 752953"/>
              <a:gd name="connsiteY1688" fmla="*/ 751249 h 801866"/>
              <a:gd name="connsiteX1689" fmla="*/ 277343 w 752953"/>
              <a:gd name="connsiteY1689" fmla="*/ 751511 h 801866"/>
              <a:gd name="connsiteX1690" fmla="*/ 277343 w 752953"/>
              <a:gd name="connsiteY1690" fmla="*/ 752692 h 801866"/>
              <a:gd name="connsiteX1691" fmla="*/ 278523 w 752953"/>
              <a:gd name="connsiteY1691" fmla="*/ 753610 h 801866"/>
              <a:gd name="connsiteX1692" fmla="*/ 276425 w 752953"/>
              <a:gd name="connsiteY1692" fmla="*/ 752692 h 801866"/>
              <a:gd name="connsiteX1693" fmla="*/ 274589 w 752953"/>
              <a:gd name="connsiteY1693" fmla="*/ 752692 h 801866"/>
              <a:gd name="connsiteX1694" fmla="*/ 273802 w 752953"/>
              <a:gd name="connsiteY1694" fmla="*/ 754396 h 801866"/>
              <a:gd name="connsiteX1695" fmla="*/ 274327 w 752953"/>
              <a:gd name="connsiteY1695" fmla="*/ 755445 h 801866"/>
              <a:gd name="connsiteX1696" fmla="*/ 273540 w 752953"/>
              <a:gd name="connsiteY1696" fmla="*/ 756232 h 801866"/>
              <a:gd name="connsiteX1697" fmla="*/ 272229 w 752953"/>
              <a:gd name="connsiteY1697" fmla="*/ 754790 h 801866"/>
              <a:gd name="connsiteX1698" fmla="*/ 272229 w 752953"/>
              <a:gd name="connsiteY1698" fmla="*/ 753347 h 801866"/>
              <a:gd name="connsiteX1699" fmla="*/ 271442 w 752953"/>
              <a:gd name="connsiteY1699" fmla="*/ 752692 h 801866"/>
              <a:gd name="connsiteX1700" fmla="*/ 269213 w 752953"/>
              <a:gd name="connsiteY1700" fmla="*/ 752954 h 801866"/>
              <a:gd name="connsiteX1701" fmla="*/ 266328 w 752953"/>
              <a:gd name="connsiteY1701" fmla="*/ 754396 h 801866"/>
              <a:gd name="connsiteX1702" fmla="*/ 263574 w 752953"/>
              <a:gd name="connsiteY1702" fmla="*/ 758330 h 801866"/>
              <a:gd name="connsiteX1703" fmla="*/ 261083 w 752953"/>
              <a:gd name="connsiteY1703" fmla="*/ 763051 h 801866"/>
              <a:gd name="connsiteX1704" fmla="*/ 260427 w 752953"/>
              <a:gd name="connsiteY1704" fmla="*/ 761084 h 801866"/>
              <a:gd name="connsiteX1705" fmla="*/ 259247 w 752953"/>
              <a:gd name="connsiteY1705" fmla="*/ 761477 h 801866"/>
              <a:gd name="connsiteX1706" fmla="*/ 260427 w 752953"/>
              <a:gd name="connsiteY1706" fmla="*/ 763313 h 801866"/>
              <a:gd name="connsiteX1707" fmla="*/ 259247 w 752953"/>
              <a:gd name="connsiteY1707" fmla="*/ 765411 h 801866"/>
              <a:gd name="connsiteX1708" fmla="*/ 258329 w 752953"/>
              <a:gd name="connsiteY1708" fmla="*/ 766067 h 801866"/>
              <a:gd name="connsiteX1709" fmla="*/ 257935 w 752953"/>
              <a:gd name="connsiteY1709" fmla="*/ 766854 h 801866"/>
              <a:gd name="connsiteX1710" fmla="*/ 254002 w 752953"/>
              <a:gd name="connsiteY1710" fmla="*/ 763707 h 801866"/>
              <a:gd name="connsiteX1711" fmla="*/ 252952 w 752953"/>
              <a:gd name="connsiteY1711" fmla="*/ 764756 h 801866"/>
              <a:gd name="connsiteX1712" fmla="*/ 249805 w 752953"/>
              <a:gd name="connsiteY1712" fmla="*/ 761477 h 801866"/>
              <a:gd name="connsiteX1713" fmla="*/ 244429 w 752953"/>
              <a:gd name="connsiteY1713" fmla="*/ 763969 h 801866"/>
              <a:gd name="connsiteX1714" fmla="*/ 242069 w 752953"/>
              <a:gd name="connsiteY1714" fmla="*/ 767247 h 801866"/>
              <a:gd name="connsiteX1715" fmla="*/ 240888 w 752953"/>
              <a:gd name="connsiteY1715" fmla="*/ 768165 h 801866"/>
              <a:gd name="connsiteX1716" fmla="*/ 239708 w 752953"/>
              <a:gd name="connsiteY1716" fmla="*/ 770132 h 801866"/>
              <a:gd name="connsiteX1717" fmla="*/ 236691 w 752953"/>
              <a:gd name="connsiteY1717" fmla="*/ 773541 h 801866"/>
              <a:gd name="connsiteX1718" fmla="*/ 233151 w 752953"/>
              <a:gd name="connsiteY1718" fmla="*/ 774984 h 801866"/>
              <a:gd name="connsiteX1719" fmla="*/ 232626 w 752953"/>
              <a:gd name="connsiteY1719" fmla="*/ 774328 h 801866"/>
              <a:gd name="connsiteX1720" fmla="*/ 231708 w 752953"/>
              <a:gd name="connsiteY1720" fmla="*/ 774984 h 801866"/>
              <a:gd name="connsiteX1721" fmla="*/ 228823 w 752953"/>
              <a:gd name="connsiteY1721" fmla="*/ 778131 h 801866"/>
              <a:gd name="connsiteX1722" fmla="*/ 225283 w 752953"/>
              <a:gd name="connsiteY1722" fmla="*/ 780229 h 801866"/>
              <a:gd name="connsiteX1723" fmla="*/ 222529 w 752953"/>
              <a:gd name="connsiteY1723" fmla="*/ 780229 h 801866"/>
              <a:gd name="connsiteX1724" fmla="*/ 220431 w 752953"/>
              <a:gd name="connsiteY1724" fmla="*/ 779574 h 801866"/>
              <a:gd name="connsiteX1725" fmla="*/ 219906 w 752953"/>
              <a:gd name="connsiteY1725" fmla="*/ 778525 h 801866"/>
              <a:gd name="connsiteX1726" fmla="*/ 217808 w 752953"/>
              <a:gd name="connsiteY1726" fmla="*/ 779311 h 801866"/>
              <a:gd name="connsiteX1727" fmla="*/ 215710 w 752953"/>
              <a:gd name="connsiteY1727" fmla="*/ 780622 h 801866"/>
              <a:gd name="connsiteX1728" fmla="*/ 214006 w 752953"/>
              <a:gd name="connsiteY1728" fmla="*/ 781409 h 801866"/>
              <a:gd name="connsiteX1729" fmla="*/ 210334 w 752953"/>
              <a:gd name="connsiteY1729" fmla="*/ 782065 h 801866"/>
              <a:gd name="connsiteX1730" fmla="*/ 208629 w 752953"/>
              <a:gd name="connsiteY1730" fmla="*/ 786261 h 801866"/>
              <a:gd name="connsiteX1731" fmla="*/ 207187 w 752953"/>
              <a:gd name="connsiteY1731" fmla="*/ 787310 h 801866"/>
              <a:gd name="connsiteX1732" fmla="*/ 207187 w 752953"/>
              <a:gd name="connsiteY1732" fmla="*/ 788753 h 801866"/>
              <a:gd name="connsiteX1733" fmla="*/ 206138 w 752953"/>
              <a:gd name="connsiteY1733" fmla="*/ 789933 h 801866"/>
              <a:gd name="connsiteX1734" fmla="*/ 204433 w 752953"/>
              <a:gd name="connsiteY1734" fmla="*/ 789933 h 801866"/>
              <a:gd name="connsiteX1735" fmla="*/ 204433 w 752953"/>
              <a:gd name="connsiteY1735" fmla="*/ 791244 h 801866"/>
              <a:gd name="connsiteX1736" fmla="*/ 203253 w 752953"/>
              <a:gd name="connsiteY1736" fmla="*/ 792293 h 801866"/>
              <a:gd name="connsiteX1737" fmla="*/ 202597 w 752953"/>
              <a:gd name="connsiteY1737" fmla="*/ 792031 h 801866"/>
              <a:gd name="connsiteX1738" fmla="*/ 202204 w 752953"/>
              <a:gd name="connsiteY1738" fmla="*/ 790195 h 801866"/>
              <a:gd name="connsiteX1739" fmla="*/ 202204 w 752953"/>
              <a:gd name="connsiteY1739" fmla="*/ 788753 h 801866"/>
              <a:gd name="connsiteX1740" fmla="*/ 201548 w 752953"/>
              <a:gd name="connsiteY1740" fmla="*/ 787310 h 801866"/>
              <a:gd name="connsiteX1741" fmla="*/ 201155 w 752953"/>
              <a:gd name="connsiteY1741" fmla="*/ 784950 h 801866"/>
              <a:gd name="connsiteX1742" fmla="*/ 194729 w 752953"/>
              <a:gd name="connsiteY1742" fmla="*/ 787310 h 801866"/>
              <a:gd name="connsiteX1743" fmla="*/ 193811 w 752953"/>
              <a:gd name="connsiteY1743" fmla="*/ 787704 h 801866"/>
              <a:gd name="connsiteX1744" fmla="*/ 191713 w 752953"/>
              <a:gd name="connsiteY1744" fmla="*/ 787048 h 801866"/>
              <a:gd name="connsiteX1745" fmla="*/ 189484 w 752953"/>
              <a:gd name="connsiteY1745" fmla="*/ 782852 h 801866"/>
              <a:gd name="connsiteX1746" fmla="*/ 188828 w 752953"/>
              <a:gd name="connsiteY1746" fmla="*/ 783770 h 801866"/>
              <a:gd name="connsiteX1747" fmla="*/ 189091 w 752953"/>
              <a:gd name="connsiteY1747" fmla="*/ 785606 h 801866"/>
              <a:gd name="connsiteX1748" fmla="*/ 188828 w 752953"/>
              <a:gd name="connsiteY1748" fmla="*/ 787310 h 801866"/>
              <a:gd name="connsiteX1749" fmla="*/ 186993 w 752953"/>
              <a:gd name="connsiteY1749" fmla="*/ 789408 h 801866"/>
              <a:gd name="connsiteX1750" fmla="*/ 185288 w 752953"/>
              <a:gd name="connsiteY1750" fmla="*/ 790589 h 801866"/>
              <a:gd name="connsiteX1751" fmla="*/ 184895 w 752953"/>
              <a:gd name="connsiteY1751" fmla="*/ 788753 h 801866"/>
              <a:gd name="connsiteX1752" fmla="*/ 183190 w 752953"/>
              <a:gd name="connsiteY1752" fmla="*/ 787966 h 801866"/>
              <a:gd name="connsiteX1753" fmla="*/ 181354 w 752953"/>
              <a:gd name="connsiteY1753" fmla="*/ 787966 h 801866"/>
              <a:gd name="connsiteX1754" fmla="*/ 180174 w 752953"/>
              <a:gd name="connsiteY1754" fmla="*/ 789933 h 801866"/>
              <a:gd name="connsiteX1755" fmla="*/ 175978 w 752953"/>
              <a:gd name="connsiteY1755" fmla="*/ 791638 h 801866"/>
              <a:gd name="connsiteX1756" fmla="*/ 177027 w 752953"/>
              <a:gd name="connsiteY1756" fmla="*/ 793342 h 801866"/>
              <a:gd name="connsiteX1757" fmla="*/ 177027 w 752953"/>
              <a:gd name="connsiteY1757" fmla="*/ 794129 h 801866"/>
              <a:gd name="connsiteX1758" fmla="*/ 176633 w 752953"/>
              <a:gd name="connsiteY1758" fmla="*/ 794785 h 801866"/>
              <a:gd name="connsiteX1759" fmla="*/ 174273 w 752953"/>
              <a:gd name="connsiteY1759" fmla="*/ 794785 h 801866"/>
              <a:gd name="connsiteX1760" fmla="*/ 172437 w 752953"/>
              <a:gd name="connsiteY1760" fmla="*/ 795834 h 801866"/>
              <a:gd name="connsiteX1761" fmla="*/ 173093 w 752953"/>
              <a:gd name="connsiteY1761" fmla="*/ 797276 h 801866"/>
              <a:gd name="connsiteX1762" fmla="*/ 173486 w 752953"/>
              <a:gd name="connsiteY1762" fmla="*/ 799374 h 801866"/>
              <a:gd name="connsiteX1763" fmla="*/ 173486 w 752953"/>
              <a:gd name="connsiteY1763" fmla="*/ 800030 h 801866"/>
              <a:gd name="connsiteX1764" fmla="*/ 172830 w 752953"/>
              <a:gd name="connsiteY1764" fmla="*/ 801210 h 801866"/>
              <a:gd name="connsiteX1765" fmla="*/ 171388 w 752953"/>
              <a:gd name="connsiteY1765" fmla="*/ 801866 h 801866"/>
              <a:gd name="connsiteX1766" fmla="*/ 170995 w 752953"/>
              <a:gd name="connsiteY1766" fmla="*/ 800817 h 801866"/>
              <a:gd name="connsiteX1767" fmla="*/ 168110 w 752953"/>
              <a:gd name="connsiteY1767" fmla="*/ 800817 h 801866"/>
              <a:gd name="connsiteX1768" fmla="*/ 165094 w 752953"/>
              <a:gd name="connsiteY1768" fmla="*/ 801472 h 801866"/>
              <a:gd name="connsiteX1769" fmla="*/ 165094 w 752953"/>
              <a:gd name="connsiteY1769" fmla="*/ 800423 h 801866"/>
              <a:gd name="connsiteX1770" fmla="*/ 161815 w 752953"/>
              <a:gd name="connsiteY1770" fmla="*/ 798325 h 801866"/>
              <a:gd name="connsiteX1771" fmla="*/ 162209 w 752953"/>
              <a:gd name="connsiteY1771" fmla="*/ 794785 h 801866"/>
              <a:gd name="connsiteX1772" fmla="*/ 158931 w 752953"/>
              <a:gd name="connsiteY1772" fmla="*/ 789933 h 801866"/>
              <a:gd name="connsiteX1773" fmla="*/ 156833 w 752953"/>
              <a:gd name="connsiteY1773" fmla="*/ 789408 h 801866"/>
              <a:gd name="connsiteX1774" fmla="*/ 156570 w 752953"/>
              <a:gd name="connsiteY1774" fmla="*/ 787704 h 801866"/>
              <a:gd name="connsiteX1775" fmla="*/ 155915 w 752953"/>
              <a:gd name="connsiteY1775" fmla="*/ 787966 h 801866"/>
              <a:gd name="connsiteX1776" fmla="*/ 155128 w 752953"/>
              <a:gd name="connsiteY1776" fmla="*/ 789408 h 801866"/>
              <a:gd name="connsiteX1777" fmla="*/ 153948 w 752953"/>
              <a:gd name="connsiteY1777" fmla="*/ 789408 h 801866"/>
              <a:gd name="connsiteX1778" fmla="*/ 153030 w 752953"/>
              <a:gd name="connsiteY1778" fmla="*/ 790195 h 801866"/>
              <a:gd name="connsiteX1779" fmla="*/ 148309 w 752953"/>
              <a:gd name="connsiteY1779" fmla="*/ 788753 h 801866"/>
              <a:gd name="connsiteX1780" fmla="*/ 146998 w 752953"/>
              <a:gd name="connsiteY1780" fmla="*/ 787966 h 801866"/>
              <a:gd name="connsiteX1781" fmla="*/ 142670 w 752953"/>
              <a:gd name="connsiteY1781" fmla="*/ 792031 h 801866"/>
              <a:gd name="connsiteX1782" fmla="*/ 142670 w 752953"/>
              <a:gd name="connsiteY1782" fmla="*/ 792949 h 801866"/>
              <a:gd name="connsiteX1783" fmla="*/ 140835 w 752953"/>
              <a:gd name="connsiteY1783" fmla="*/ 794391 h 801866"/>
              <a:gd name="connsiteX1784" fmla="*/ 139392 w 752953"/>
              <a:gd name="connsiteY1784" fmla="*/ 793736 h 801866"/>
              <a:gd name="connsiteX1785" fmla="*/ 139392 w 752953"/>
              <a:gd name="connsiteY1785" fmla="*/ 794785 h 801866"/>
              <a:gd name="connsiteX1786" fmla="*/ 138736 w 752953"/>
              <a:gd name="connsiteY1786" fmla="*/ 794785 h 801866"/>
              <a:gd name="connsiteX1787" fmla="*/ 137687 w 752953"/>
              <a:gd name="connsiteY1787" fmla="*/ 793342 h 801866"/>
              <a:gd name="connsiteX1788" fmla="*/ 138081 w 752953"/>
              <a:gd name="connsiteY1788" fmla="*/ 792949 h 801866"/>
              <a:gd name="connsiteX1789" fmla="*/ 138081 w 752953"/>
              <a:gd name="connsiteY1789" fmla="*/ 792031 h 801866"/>
              <a:gd name="connsiteX1790" fmla="*/ 137294 w 752953"/>
              <a:gd name="connsiteY1790" fmla="*/ 791638 h 801866"/>
              <a:gd name="connsiteX1791" fmla="*/ 137294 w 752953"/>
              <a:gd name="connsiteY1791" fmla="*/ 791244 h 801866"/>
              <a:gd name="connsiteX1792" fmla="*/ 138081 w 752953"/>
              <a:gd name="connsiteY1792" fmla="*/ 790589 h 801866"/>
              <a:gd name="connsiteX1793" fmla="*/ 137687 w 752953"/>
              <a:gd name="connsiteY1793" fmla="*/ 790195 h 801866"/>
              <a:gd name="connsiteX1794" fmla="*/ 137032 w 752953"/>
              <a:gd name="connsiteY1794" fmla="*/ 790851 h 801866"/>
              <a:gd name="connsiteX1795" fmla="*/ 135852 w 752953"/>
              <a:gd name="connsiteY1795" fmla="*/ 790195 h 801866"/>
              <a:gd name="connsiteX1796" fmla="*/ 133753 w 752953"/>
              <a:gd name="connsiteY1796" fmla="*/ 791244 h 801866"/>
              <a:gd name="connsiteX1797" fmla="*/ 132311 w 752953"/>
              <a:gd name="connsiteY1797" fmla="*/ 792949 h 801866"/>
              <a:gd name="connsiteX1798" fmla="*/ 131655 w 752953"/>
              <a:gd name="connsiteY1798" fmla="*/ 792293 h 801866"/>
              <a:gd name="connsiteX1799" fmla="*/ 131000 w 752953"/>
              <a:gd name="connsiteY1799" fmla="*/ 792687 h 801866"/>
              <a:gd name="connsiteX1800" fmla="*/ 130213 w 752953"/>
              <a:gd name="connsiteY1800" fmla="*/ 792687 h 801866"/>
              <a:gd name="connsiteX1801" fmla="*/ 128115 w 752953"/>
              <a:gd name="connsiteY1801" fmla="*/ 791244 h 801866"/>
              <a:gd name="connsiteX1802" fmla="*/ 127066 w 752953"/>
              <a:gd name="connsiteY1802" fmla="*/ 790195 h 801866"/>
              <a:gd name="connsiteX1803" fmla="*/ 126017 w 752953"/>
              <a:gd name="connsiteY1803" fmla="*/ 787704 h 801866"/>
              <a:gd name="connsiteX1804" fmla="*/ 122738 w 752953"/>
              <a:gd name="connsiteY1804" fmla="*/ 785212 h 801866"/>
              <a:gd name="connsiteX1805" fmla="*/ 121034 w 752953"/>
              <a:gd name="connsiteY1805" fmla="*/ 784950 h 801866"/>
              <a:gd name="connsiteX1806" fmla="*/ 120640 w 752953"/>
              <a:gd name="connsiteY1806" fmla="*/ 785212 h 801866"/>
              <a:gd name="connsiteX1807" fmla="*/ 119198 w 752953"/>
              <a:gd name="connsiteY1807" fmla="*/ 784556 h 801866"/>
              <a:gd name="connsiteX1808" fmla="*/ 115002 w 752953"/>
              <a:gd name="connsiteY1808" fmla="*/ 787704 h 801866"/>
              <a:gd name="connsiteX1809" fmla="*/ 114215 w 752953"/>
              <a:gd name="connsiteY1809" fmla="*/ 787048 h 801866"/>
              <a:gd name="connsiteX1810" fmla="*/ 114608 w 752953"/>
              <a:gd name="connsiteY1810" fmla="*/ 786655 h 801866"/>
              <a:gd name="connsiteX1811" fmla="*/ 113953 w 752953"/>
              <a:gd name="connsiteY1811" fmla="*/ 785606 h 801866"/>
              <a:gd name="connsiteX1812" fmla="*/ 114608 w 752953"/>
              <a:gd name="connsiteY1812" fmla="*/ 784950 h 801866"/>
              <a:gd name="connsiteX1813" fmla="*/ 113559 w 752953"/>
              <a:gd name="connsiteY1813" fmla="*/ 784294 h 801866"/>
              <a:gd name="connsiteX1814" fmla="*/ 112117 w 752953"/>
              <a:gd name="connsiteY1814" fmla="*/ 785212 h 801866"/>
              <a:gd name="connsiteX1815" fmla="*/ 111461 w 752953"/>
              <a:gd name="connsiteY1815" fmla="*/ 783770 h 801866"/>
              <a:gd name="connsiteX1816" fmla="*/ 110019 w 752953"/>
              <a:gd name="connsiteY1816" fmla="*/ 783770 h 801866"/>
              <a:gd name="connsiteX1817" fmla="*/ 110019 w 752953"/>
              <a:gd name="connsiteY1817" fmla="*/ 783114 h 801866"/>
              <a:gd name="connsiteX1818" fmla="*/ 108576 w 752953"/>
              <a:gd name="connsiteY1818" fmla="*/ 782065 h 801866"/>
              <a:gd name="connsiteX1819" fmla="*/ 108314 w 752953"/>
              <a:gd name="connsiteY1819" fmla="*/ 782327 h 801866"/>
              <a:gd name="connsiteX1820" fmla="*/ 106872 w 752953"/>
              <a:gd name="connsiteY1820" fmla="*/ 781409 h 801866"/>
              <a:gd name="connsiteX1821" fmla="*/ 104774 w 752953"/>
              <a:gd name="connsiteY1821" fmla="*/ 782065 h 801866"/>
              <a:gd name="connsiteX1822" fmla="*/ 104774 w 752953"/>
              <a:gd name="connsiteY1822" fmla="*/ 782327 h 801866"/>
              <a:gd name="connsiteX1823" fmla="*/ 103331 w 752953"/>
              <a:gd name="connsiteY1823" fmla="*/ 783507 h 801866"/>
              <a:gd name="connsiteX1824" fmla="*/ 102675 w 752953"/>
              <a:gd name="connsiteY1824" fmla="*/ 784294 h 801866"/>
              <a:gd name="connsiteX1825" fmla="*/ 100840 w 752953"/>
              <a:gd name="connsiteY1825" fmla="*/ 784556 h 801866"/>
              <a:gd name="connsiteX1826" fmla="*/ 101233 w 752953"/>
              <a:gd name="connsiteY1826" fmla="*/ 782327 h 801866"/>
              <a:gd name="connsiteX1827" fmla="*/ 97299 w 752953"/>
              <a:gd name="connsiteY1827" fmla="*/ 781409 h 801866"/>
              <a:gd name="connsiteX1828" fmla="*/ 95857 w 752953"/>
              <a:gd name="connsiteY1828" fmla="*/ 781672 h 801866"/>
              <a:gd name="connsiteX1829" fmla="*/ 94414 w 752953"/>
              <a:gd name="connsiteY1829" fmla="*/ 781672 h 801866"/>
              <a:gd name="connsiteX1830" fmla="*/ 93365 w 752953"/>
              <a:gd name="connsiteY1830" fmla="*/ 782065 h 801866"/>
              <a:gd name="connsiteX1831" fmla="*/ 92578 w 752953"/>
              <a:gd name="connsiteY1831" fmla="*/ 781409 h 801866"/>
              <a:gd name="connsiteX1832" fmla="*/ 91660 w 752953"/>
              <a:gd name="connsiteY1832" fmla="*/ 781409 h 801866"/>
              <a:gd name="connsiteX1833" fmla="*/ 89038 w 752953"/>
              <a:gd name="connsiteY1833" fmla="*/ 779574 h 801866"/>
              <a:gd name="connsiteX1834" fmla="*/ 88382 w 752953"/>
              <a:gd name="connsiteY1834" fmla="*/ 779574 h 801866"/>
              <a:gd name="connsiteX1835" fmla="*/ 89038 w 752953"/>
              <a:gd name="connsiteY1835" fmla="*/ 778131 h 801866"/>
              <a:gd name="connsiteX1836" fmla="*/ 89431 w 752953"/>
              <a:gd name="connsiteY1836" fmla="*/ 776033 h 801866"/>
              <a:gd name="connsiteX1837" fmla="*/ 86940 w 752953"/>
              <a:gd name="connsiteY1837" fmla="*/ 773541 h 801866"/>
              <a:gd name="connsiteX1838" fmla="*/ 80514 w 752953"/>
              <a:gd name="connsiteY1838" fmla="*/ 768165 h 801866"/>
              <a:gd name="connsiteX1839" fmla="*/ 80252 w 752953"/>
              <a:gd name="connsiteY1839" fmla="*/ 767247 h 801866"/>
              <a:gd name="connsiteX1840" fmla="*/ 81039 w 752953"/>
              <a:gd name="connsiteY1840" fmla="*/ 765805 h 801866"/>
              <a:gd name="connsiteX1841" fmla="*/ 81695 w 752953"/>
              <a:gd name="connsiteY1841" fmla="*/ 765149 h 801866"/>
              <a:gd name="connsiteX1842" fmla="*/ 84579 w 752953"/>
              <a:gd name="connsiteY1842" fmla="*/ 763707 h 801866"/>
              <a:gd name="connsiteX1843" fmla="*/ 85497 w 752953"/>
              <a:gd name="connsiteY1843" fmla="*/ 763707 h 801866"/>
              <a:gd name="connsiteX1844" fmla="*/ 87333 w 752953"/>
              <a:gd name="connsiteY1844" fmla="*/ 765149 h 801866"/>
              <a:gd name="connsiteX1845" fmla="*/ 88776 w 752953"/>
              <a:gd name="connsiteY1845" fmla="*/ 765149 h 801866"/>
              <a:gd name="connsiteX1846" fmla="*/ 89825 w 752953"/>
              <a:gd name="connsiteY1846" fmla="*/ 764756 h 801866"/>
              <a:gd name="connsiteX1847" fmla="*/ 89825 w 752953"/>
              <a:gd name="connsiteY1847" fmla="*/ 763313 h 801866"/>
              <a:gd name="connsiteX1848" fmla="*/ 89825 w 752953"/>
              <a:gd name="connsiteY1848" fmla="*/ 762264 h 801866"/>
              <a:gd name="connsiteX1849" fmla="*/ 87595 w 752953"/>
              <a:gd name="connsiteY1849" fmla="*/ 760035 h 801866"/>
              <a:gd name="connsiteX1850" fmla="*/ 86940 w 752953"/>
              <a:gd name="connsiteY1850" fmla="*/ 758593 h 801866"/>
              <a:gd name="connsiteX1851" fmla="*/ 86940 w 752953"/>
              <a:gd name="connsiteY1851" fmla="*/ 756888 h 801866"/>
              <a:gd name="connsiteX1852" fmla="*/ 88120 w 752953"/>
              <a:gd name="connsiteY1852" fmla="*/ 755052 h 801866"/>
              <a:gd name="connsiteX1853" fmla="*/ 90480 w 752953"/>
              <a:gd name="connsiteY1853" fmla="*/ 752692 h 801866"/>
              <a:gd name="connsiteX1854" fmla="*/ 91660 w 752953"/>
              <a:gd name="connsiteY1854" fmla="*/ 752036 h 801866"/>
              <a:gd name="connsiteX1855" fmla="*/ 94414 w 752953"/>
              <a:gd name="connsiteY1855" fmla="*/ 752036 h 801866"/>
              <a:gd name="connsiteX1856" fmla="*/ 97299 w 752953"/>
              <a:gd name="connsiteY1856" fmla="*/ 750069 h 801866"/>
              <a:gd name="connsiteX1857" fmla="*/ 98742 w 752953"/>
              <a:gd name="connsiteY1857" fmla="*/ 747315 h 801866"/>
              <a:gd name="connsiteX1858" fmla="*/ 101889 w 752953"/>
              <a:gd name="connsiteY1858" fmla="*/ 743775 h 801866"/>
              <a:gd name="connsiteX1859" fmla="*/ 104118 w 752953"/>
              <a:gd name="connsiteY1859" fmla="*/ 742332 h 801866"/>
              <a:gd name="connsiteX1860" fmla="*/ 105429 w 752953"/>
              <a:gd name="connsiteY1860" fmla="*/ 739579 h 801866"/>
              <a:gd name="connsiteX1861" fmla="*/ 107921 w 752953"/>
              <a:gd name="connsiteY1861" fmla="*/ 732497 h 801866"/>
              <a:gd name="connsiteX1862" fmla="*/ 112117 w 752953"/>
              <a:gd name="connsiteY1862" fmla="*/ 723712 h 801866"/>
              <a:gd name="connsiteX1863" fmla="*/ 112773 w 752953"/>
              <a:gd name="connsiteY1863" fmla="*/ 721483 h 801866"/>
              <a:gd name="connsiteX1864" fmla="*/ 112773 w 752953"/>
              <a:gd name="connsiteY1864" fmla="*/ 719778 h 801866"/>
              <a:gd name="connsiteX1865" fmla="*/ 112117 w 752953"/>
              <a:gd name="connsiteY1865" fmla="*/ 718729 h 801866"/>
              <a:gd name="connsiteX1866" fmla="*/ 111199 w 752953"/>
              <a:gd name="connsiteY1866" fmla="*/ 718073 h 801866"/>
              <a:gd name="connsiteX1867" fmla="*/ 109757 w 752953"/>
              <a:gd name="connsiteY1867" fmla="*/ 718073 h 801866"/>
              <a:gd name="connsiteX1868" fmla="*/ 108314 w 752953"/>
              <a:gd name="connsiteY1868" fmla="*/ 718073 h 801866"/>
              <a:gd name="connsiteX1869" fmla="*/ 107658 w 752953"/>
              <a:gd name="connsiteY1869" fmla="*/ 716893 h 801866"/>
              <a:gd name="connsiteX1870" fmla="*/ 107921 w 752953"/>
              <a:gd name="connsiteY1870" fmla="*/ 715844 h 801866"/>
              <a:gd name="connsiteX1871" fmla="*/ 109757 w 752953"/>
              <a:gd name="connsiteY1871" fmla="*/ 713090 h 801866"/>
              <a:gd name="connsiteX1872" fmla="*/ 114215 w 752953"/>
              <a:gd name="connsiteY1872" fmla="*/ 709812 h 801866"/>
              <a:gd name="connsiteX1873" fmla="*/ 116838 w 752953"/>
              <a:gd name="connsiteY1873" fmla="*/ 706534 h 801866"/>
              <a:gd name="connsiteX1874" fmla="*/ 118542 w 752953"/>
              <a:gd name="connsiteY1874" fmla="*/ 704173 h 801866"/>
              <a:gd name="connsiteX1875" fmla="*/ 119854 w 752953"/>
              <a:gd name="connsiteY1875" fmla="*/ 701288 h 801866"/>
              <a:gd name="connsiteX1876" fmla="*/ 121296 w 752953"/>
              <a:gd name="connsiteY1876" fmla="*/ 700239 h 801866"/>
              <a:gd name="connsiteX1877" fmla="*/ 124312 w 752953"/>
              <a:gd name="connsiteY1877" fmla="*/ 699453 h 801866"/>
              <a:gd name="connsiteX1878" fmla="*/ 128115 w 752953"/>
              <a:gd name="connsiteY1878" fmla="*/ 698010 h 801866"/>
              <a:gd name="connsiteX1879" fmla="*/ 129295 w 752953"/>
              <a:gd name="connsiteY1879" fmla="*/ 696568 h 801866"/>
              <a:gd name="connsiteX1880" fmla="*/ 133098 w 752953"/>
              <a:gd name="connsiteY1880" fmla="*/ 692109 h 801866"/>
              <a:gd name="connsiteX1881" fmla="*/ 135589 w 752953"/>
              <a:gd name="connsiteY1881" fmla="*/ 689487 h 801866"/>
              <a:gd name="connsiteX1882" fmla="*/ 137294 w 752953"/>
              <a:gd name="connsiteY1882" fmla="*/ 688831 h 801866"/>
              <a:gd name="connsiteX1883" fmla="*/ 138736 w 752953"/>
              <a:gd name="connsiteY1883" fmla="*/ 689224 h 801866"/>
              <a:gd name="connsiteX1884" fmla="*/ 138474 w 752953"/>
              <a:gd name="connsiteY1884" fmla="*/ 688175 h 801866"/>
              <a:gd name="connsiteX1885" fmla="*/ 138474 w 752953"/>
              <a:gd name="connsiteY1885" fmla="*/ 687126 h 801866"/>
              <a:gd name="connsiteX1886" fmla="*/ 135852 w 752953"/>
              <a:gd name="connsiteY1886" fmla="*/ 684635 h 801866"/>
              <a:gd name="connsiteX1887" fmla="*/ 134540 w 752953"/>
              <a:gd name="connsiteY1887" fmla="*/ 682930 h 801866"/>
              <a:gd name="connsiteX1888" fmla="*/ 134540 w 752953"/>
              <a:gd name="connsiteY1888" fmla="*/ 681750 h 801866"/>
              <a:gd name="connsiteX1889" fmla="*/ 134934 w 752953"/>
              <a:gd name="connsiteY1889" fmla="*/ 681488 h 801866"/>
              <a:gd name="connsiteX1890" fmla="*/ 135589 w 752953"/>
              <a:gd name="connsiteY1890" fmla="*/ 681094 h 801866"/>
              <a:gd name="connsiteX1891" fmla="*/ 137032 w 752953"/>
              <a:gd name="connsiteY1891" fmla="*/ 681094 h 801866"/>
              <a:gd name="connsiteX1892" fmla="*/ 138081 w 752953"/>
              <a:gd name="connsiteY1892" fmla="*/ 681488 h 801866"/>
              <a:gd name="connsiteX1893" fmla="*/ 140179 w 752953"/>
              <a:gd name="connsiteY1893" fmla="*/ 684372 h 801866"/>
              <a:gd name="connsiteX1894" fmla="*/ 141621 w 752953"/>
              <a:gd name="connsiteY1894" fmla="*/ 684372 h 801866"/>
              <a:gd name="connsiteX1895" fmla="*/ 142277 w 752953"/>
              <a:gd name="connsiteY1895" fmla="*/ 683586 h 801866"/>
              <a:gd name="connsiteX1896" fmla="*/ 142670 w 752953"/>
              <a:gd name="connsiteY1896" fmla="*/ 682537 h 801866"/>
              <a:gd name="connsiteX1897" fmla="*/ 138474 w 752953"/>
              <a:gd name="connsiteY1897" fmla="*/ 679652 h 801866"/>
              <a:gd name="connsiteX1898" fmla="*/ 137032 w 752953"/>
              <a:gd name="connsiteY1898" fmla="*/ 677947 h 801866"/>
              <a:gd name="connsiteX1899" fmla="*/ 137032 w 752953"/>
              <a:gd name="connsiteY1899" fmla="*/ 677291 h 801866"/>
              <a:gd name="connsiteX1900" fmla="*/ 137294 w 752953"/>
              <a:gd name="connsiteY1900" fmla="*/ 670210 h 801866"/>
              <a:gd name="connsiteX1901" fmla="*/ 137032 w 752953"/>
              <a:gd name="connsiteY1901" fmla="*/ 668768 h 801866"/>
              <a:gd name="connsiteX1902" fmla="*/ 137032 w 752953"/>
              <a:gd name="connsiteY1902" fmla="*/ 666670 h 801866"/>
              <a:gd name="connsiteX1903" fmla="*/ 137687 w 752953"/>
              <a:gd name="connsiteY1903" fmla="*/ 665227 h 801866"/>
              <a:gd name="connsiteX1904" fmla="*/ 142277 w 752953"/>
              <a:gd name="connsiteY1904" fmla="*/ 663129 h 801866"/>
              <a:gd name="connsiteX1905" fmla="*/ 143719 w 752953"/>
              <a:gd name="connsiteY1905" fmla="*/ 661031 h 801866"/>
              <a:gd name="connsiteX1906" fmla="*/ 143719 w 752953"/>
              <a:gd name="connsiteY1906" fmla="*/ 657753 h 801866"/>
              <a:gd name="connsiteX1907" fmla="*/ 142670 w 752953"/>
              <a:gd name="connsiteY1907" fmla="*/ 656048 h 801866"/>
              <a:gd name="connsiteX1908" fmla="*/ 140835 w 752953"/>
              <a:gd name="connsiteY1908" fmla="*/ 654606 h 801866"/>
              <a:gd name="connsiteX1909" fmla="*/ 140835 w 752953"/>
              <a:gd name="connsiteY1909" fmla="*/ 652770 h 801866"/>
              <a:gd name="connsiteX1910" fmla="*/ 143719 w 752953"/>
              <a:gd name="connsiteY1910" fmla="*/ 649229 h 801866"/>
              <a:gd name="connsiteX1911" fmla="*/ 142670 w 752953"/>
              <a:gd name="connsiteY1911" fmla="*/ 648180 h 801866"/>
              <a:gd name="connsiteX1912" fmla="*/ 140179 w 752953"/>
              <a:gd name="connsiteY1912" fmla="*/ 646738 h 801866"/>
              <a:gd name="connsiteX1913" fmla="*/ 139392 w 752953"/>
              <a:gd name="connsiteY1913" fmla="*/ 645295 h 801866"/>
              <a:gd name="connsiteX1914" fmla="*/ 140572 w 752953"/>
              <a:gd name="connsiteY1914" fmla="*/ 643853 h 801866"/>
              <a:gd name="connsiteX1915" fmla="*/ 145162 w 752953"/>
              <a:gd name="connsiteY1915" fmla="*/ 641493 h 801866"/>
              <a:gd name="connsiteX1916" fmla="*/ 147260 w 752953"/>
              <a:gd name="connsiteY1916" fmla="*/ 638608 h 801866"/>
              <a:gd name="connsiteX1917" fmla="*/ 149096 w 752953"/>
              <a:gd name="connsiteY1917" fmla="*/ 636772 h 801866"/>
              <a:gd name="connsiteX1918" fmla="*/ 148571 w 752953"/>
              <a:gd name="connsiteY1918" fmla="*/ 634412 h 801866"/>
              <a:gd name="connsiteX1919" fmla="*/ 146211 w 752953"/>
              <a:gd name="connsiteY1919" fmla="*/ 632313 h 801866"/>
              <a:gd name="connsiteX1920" fmla="*/ 145162 w 752953"/>
              <a:gd name="connsiteY1920" fmla="*/ 632313 h 801866"/>
              <a:gd name="connsiteX1921" fmla="*/ 144768 w 752953"/>
              <a:gd name="connsiteY1921" fmla="*/ 632969 h 801866"/>
              <a:gd name="connsiteX1922" fmla="*/ 144375 w 752953"/>
              <a:gd name="connsiteY1922" fmla="*/ 635067 h 801866"/>
              <a:gd name="connsiteX1923" fmla="*/ 142670 w 752953"/>
              <a:gd name="connsiteY1923" fmla="*/ 638214 h 801866"/>
              <a:gd name="connsiteX1924" fmla="*/ 141621 w 752953"/>
              <a:gd name="connsiteY1924" fmla="*/ 638214 h 801866"/>
              <a:gd name="connsiteX1925" fmla="*/ 139917 w 752953"/>
              <a:gd name="connsiteY1925" fmla="*/ 634018 h 801866"/>
              <a:gd name="connsiteX1926" fmla="*/ 136376 w 752953"/>
              <a:gd name="connsiteY1926" fmla="*/ 632313 h 801866"/>
              <a:gd name="connsiteX1927" fmla="*/ 134934 w 752953"/>
              <a:gd name="connsiteY1927" fmla="*/ 632969 h 801866"/>
              <a:gd name="connsiteX1928" fmla="*/ 132049 w 752953"/>
              <a:gd name="connsiteY1928" fmla="*/ 631133 h 801866"/>
              <a:gd name="connsiteX1929" fmla="*/ 131393 w 752953"/>
              <a:gd name="connsiteY1929" fmla="*/ 628773 h 801866"/>
              <a:gd name="connsiteX1930" fmla="*/ 128771 w 752953"/>
              <a:gd name="connsiteY1930" fmla="*/ 626937 h 801866"/>
              <a:gd name="connsiteX1931" fmla="*/ 127459 w 752953"/>
              <a:gd name="connsiteY1931" fmla="*/ 626150 h 801866"/>
              <a:gd name="connsiteX1932" fmla="*/ 126672 w 752953"/>
              <a:gd name="connsiteY1932" fmla="*/ 626150 h 801866"/>
              <a:gd name="connsiteX1933" fmla="*/ 123525 w 752953"/>
              <a:gd name="connsiteY1933" fmla="*/ 629035 h 801866"/>
              <a:gd name="connsiteX1934" fmla="*/ 121296 w 752953"/>
              <a:gd name="connsiteY1934" fmla="*/ 631789 h 801866"/>
              <a:gd name="connsiteX1935" fmla="*/ 120640 w 752953"/>
              <a:gd name="connsiteY1935" fmla="*/ 632313 h 801866"/>
              <a:gd name="connsiteX1936" fmla="*/ 119591 w 752953"/>
              <a:gd name="connsiteY1936" fmla="*/ 632313 h 801866"/>
              <a:gd name="connsiteX1937" fmla="*/ 118149 w 752953"/>
              <a:gd name="connsiteY1937" fmla="*/ 631789 h 801866"/>
              <a:gd name="connsiteX1938" fmla="*/ 117100 w 752953"/>
              <a:gd name="connsiteY1938" fmla="*/ 632313 h 801866"/>
              <a:gd name="connsiteX1939" fmla="*/ 116838 w 752953"/>
              <a:gd name="connsiteY1939" fmla="*/ 631527 h 801866"/>
              <a:gd name="connsiteX1940" fmla="*/ 116313 w 752953"/>
              <a:gd name="connsiteY1940" fmla="*/ 630347 h 801866"/>
              <a:gd name="connsiteX1941" fmla="*/ 114608 w 752953"/>
              <a:gd name="connsiteY1941" fmla="*/ 630871 h 801866"/>
              <a:gd name="connsiteX1942" fmla="*/ 113559 w 752953"/>
              <a:gd name="connsiteY1942" fmla="*/ 631527 h 801866"/>
              <a:gd name="connsiteX1943" fmla="*/ 112510 w 752953"/>
              <a:gd name="connsiteY1943" fmla="*/ 632576 h 801866"/>
              <a:gd name="connsiteX1944" fmla="*/ 111461 w 752953"/>
              <a:gd name="connsiteY1944" fmla="*/ 632313 h 801866"/>
              <a:gd name="connsiteX1945" fmla="*/ 110674 w 752953"/>
              <a:gd name="connsiteY1945" fmla="*/ 631133 h 801866"/>
              <a:gd name="connsiteX1946" fmla="*/ 110412 w 752953"/>
              <a:gd name="connsiteY1946" fmla="*/ 629429 h 801866"/>
              <a:gd name="connsiteX1947" fmla="*/ 105036 w 752953"/>
              <a:gd name="connsiteY1947" fmla="*/ 628379 h 801866"/>
              <a:gd name="connsiteX1948" fmla="*/ 101495 w 752953"/>
              <a:gd name="connsiteY1948" fmla="*/ 626675 h 801866"/>
              <a:gd name="connsiteX1949" fmla="*/ 97037 w 752953"/>
              <a:gd name="connsiteY1949" fmla="*/ 620512 h 801866"/>
              <a:gd name="connsiteX1950" fmla="*/ 92972 w 752953"/>
              <a:gd name="connsiteY1950" fmla="*/ 614873 h 801866"/>
              <a:gd name="connsiteX1951" fmla="*/ 91136 w 752953"/>
              <a:gd name="connsiteY1951" fmla="*/ 613431 h 801866"/>
              <a:gd name="connsiteX1952" fmla="*/ 89431 w 752953"/>
              <a:gd name="connsiteY1952" fmla="*/ 609628 h 801866"/>
              <a:gd name="connsiteX1953" fmla="*/ 88382 w 752953"/>
              <a:gd name="connsiteY1953" fmla="*/ 608448 h 801866"/>
              <a:gd name="connsiteX1954" fmla="*/ 83137 w 752953"/>
              <a:gd name="connsiteY1954" fmla="*/ 608448 h 801866"/>
              <a:gd name="connsiteX1955" fmla="*/ 79859 w 752953"/>
              <a:gd name="connsiteY1955" fmla="*/ 609628 h 801866"/>
              <a:gd name="connsiteX1956" fmla="*/ 79596 w 752953"/>
              <a:gd name="connsiteY1956" fmla="*/ 610284 h 801866"/>
              <a:gd name="connsiteX1957" fmla="*/ 78416 w 752953"/>
              <a:gd name="connsiteY1957" fmla="*/ 614218 h 801866"/>
              <a:gd name="connsiteX1958" fmla="*/ 77761 w 752953"/>
              <a:gd name="connsiteY1958" fmla="*/ 615266 h 801866"/>
              <a:gd name="connsiteX1959" fmla="*/ 76974 w 752953"/>
              <a:gd name="connsiteY1959" fmla="*/ 615922 h 801866"/>
              <a:gd name="connsiteX1960" fmla="*/ 74876 w 752953"/>
              <a:gd name="connsiteY1960" fmla="*/ 616709 h 801866"/>
              <a:gd name="connsiteX1961" fmla="*/ 74220 w 752953"/>
              <a:gd name="connsiteY1961" fmla="*/ 616315 h 801866"/>
              <a:gd name="connsiteX1962" fmla="*/ 72515 w 752953"/>
              <a:gd name="connsiteY1962" fmla="*/ 614873 h 801866"/>
              <a:gd name="connsiteX1963" fmla="*/ 72122 w 752953"/>
              <a:gd name="connsiteY1963" fmla="*/ 614218 h 801866"/>
              <a:gd name="connsiteX1964" fmla="*/ 72122 w 752953"/>
              <a:gd name="connsiteY1964" fmla="*/ 612775 h 801866"/>
              <a:gd name="connsiteX1965" fmla="*/ 72122 w 752953"/>
              <a:gd name="connsiteY1965" fmla="*/ 611333 h 801866"/>
              <a:gd name="connsiteX1966" fmla="*/ 72778 w 752953"/>
              <a:gd name="connsiteY1966" fmla="*/ 610284 h 801866"/>
              <a:gd name="connsiteX1967" fmla="*/ 73171 w 752953"/>
              <a:gd name="connsiteY1967" fmla="*/ 607792 h 801866"/>
              <a:gd name="connsiteX1968" fmla="*/ 72778 w 752953"/>
              <a:gd name="connsiteY1968" fmla="*/ 606874 h 801866"/>
              <a:gd name="connsiteX1969" fmla="*/ 71335 w 752953"/>
              <a:gd name="connsiteY1969" fmla="*/ 605694 h 801866"/>
              <a:gd name="connsiteX1970" fmla="*/ 69893 w 752953"/>
              <a:gd name="connsiteY1970" fmla="*/ 602153 h 801866"/>
              <a:gd name="connsiteX1971" fmla="*/ 70417 w 752953"/>
              <a:gd name="connsiteY1971" fmla="*/ 598875 h 801866"/>
              <a:gd name="connsiteX1972" fmla="*/ 69631 w 752953"/>
              <a:gd name="connsiteY1972" fmla="*/ 597433 h 801866"/>
              <a:gd name="connsiteX1973" fmla="*/ 68975 w 752953"/>
              <a:gd name="connsiteY1973" fmla="*/ 597170 h 801866"/>
              <a:gd name="connsiteX1974" fmla="*/ 68319 w 752953"/>
              <a:gd name="connsiteY1974" fmla="*/ 597170 h 801866"/>
              <a:gd name="connsiteX1975" fmla="*/ 66877 w 752953"/>
              <a:gd name="connsiteY1975" fmla="*/ 597433 h 801866"/>
              <a:gd name="connsiteX1976" fmla="*/ 65434 w 752953"/>
              <a:gd name="connsiteY1976" fmla="*/ 598875 h 801866"/>
              <a:gd name="connsiteX1977" fmla="*/ 63861 w 752953"/>
              <a:gd name="connsiteY1977" fmla="*/ 598875 h 801866"/>
              <a:gd name="connsiteX1978" fmla="*/ 62156 w 752953"/>
              <a:gd name="connsiteY1978" fmla="*/ 596515 h 801866"/>
              <a:gd name="connsiteX1979" fmla="*/ 62156 w 752953"/>
              <a:gd name="connsiteY1979" fmla="*/ 593892 h 801866"/>
              <a:gd name="connsiteX1980" fmla="*/ 60320 w 752953"/>
              <a:gd name="connsiteY1980" fmla="*/ 593892 h 801866"/>
              <a:gd name="connsiteX1981" fmla="*/ 58616 w 752953"/>
              <a:gd name="connsiteY1981" fmla="*/ 591532 h 801866"/>
              <a:gd name="connsiteX1982" fmla="*/ 56517 w 752953"/>
              <a:gd name="connsiteY1982" fmla="*/ 592450 h 801866"/>
              <a:gd name="connsiteX1983" fmla="*/ 51534 w 752953"/>
              <a:gd name="connsiteY1983" fmla="*/ 590089 h 801866"/>
              <a:gd name="connsiteX1984" fmla="*/ 50092 w 752953"/>
              <a:gd name="connsiteY1984" fmla="*/ 588647 h 801866"/>
              <a:gd name="connsiteX1985" fmla="*/ 47601 w 752953"/>
              <a:gd name="connsiteY1985" fmla="*/ 584451 h 801866"/>
              <a:gd name="connsiteX1986" fmla="*/ 45502 w 752953"/>
              <a:gd name="connsiteY1986" fmla="*/ 581172 h 801866"/>
              <a:gd name="connsiteX1987" fmla="*/ 43798 w 752953"/>
              <a:gd name="connsiteY1987" fmla="*/ 581172 h 801866"/>
              <a:gd name="connsiteX1988" fmla="*/ 41175 w 752953"/>
              <a:gd name="connsiteY1988" fmla="*/ 578812 h 801866"/>
              <a:gd name="connsiteX1989" fmla="*/ 40913 w 752953"/>
              <a:gd name="connsiteY1989" fmla="*/ 574878 h 801866"/>
              <a:gd name="connsiteX1990" fmla="*/ 39077 w 752953"/>
              <a:gd name="connsiteY1990" fmla="*/ 572649 h 801866"/>
              <a:gd name="connsiteX1991" fmla="*/ 40913 w 752953"/>
              <a:gd name="connsiteY1991" fmla="*/ 572649 h 801866"/>
              <a:gd name="connsiteX1992" fmla="*/ 41700 w 752953"/>
              <a:gd name="connsiteY1992" fmla="*/ 570944 h 801866"/>
              <a:gd name="connsiteX1993" fmla="*/ 40913 w 752953"/>
              <a:gd name="connsiteY1993" fmla="*/ 568190 h 801866"/>
              <a:gd name="connsiteX1994" fmla="*/ 40257 w 752953"/>
              <a:gd name="connsiteY1994" fmla="*/ 566748 h 801866"/>
              <a:gd name="connsiteX1995" fmla="*/ 38815 w 752953"/>
              <a:gd name="connsiteY1995" fmla="*/ 566748 h 801866"/>
              <a:gd name="connsiteX1996" fmla="*/ 36717 w 752953"/>
              <a:gd name="connsiteY1996" fmla="*/ 566092 h 801866"/>
              <a:gd name="connsiteX1997" fmla="*/ 36323 w 752953"/>
              <a:gd name="connsiteY1997" fmla="*/ 565568 h 801866"/>
              <a:gd name="connsiteX1998" fmla="*/ 36323 w 752953"/>
              <a:gd name="connsiteY1998" fmla="*/ 564912 h 801866"/>
              <a:gd name="connsiteX1999" fmla="*/ 36323 w 752953"/>
              <a:gd name="connsiteY1999" fmla="*/ 564256 h 801866"/>
              <a:gd name="connsiteX2000" fmla="*/ 38159 w 752953"/>
              <a:gd name="connsiteY2000" fmla="*/ 563208 h 801866"/>
              <a:gd name="connsiteX2001" fmla="*/ 38421 w 752953"/>
              <a:gd name="connsiteY2001" fmla="*/ 563208 h 801866"/>
              <a:gd name="connsiteX2002" fmla="*/ 39077 w 752953"/>
              <a:gd name="connsiteY2002" fmla="*/ 562159 h 801866"/>
              <a:gd name="connsiteX2003" fmla="*/ 38815 w 752953"/>
              <a:gd name="connsiteY2003" fmla="*/ 559274 h 801866"/>
              <a:gd name="connsiteX2004" fmla="*/ 39602 w 752953"/>
              <a:gd name="connsiteY2004" fmla="*/ 557831 h 801866"/>
              <a:gd name="connsiteX2005" fmla="*/ 36061 w 752953"/>
              <a:gd name="connsiteY2005" fmla="*/ 552848 h 801866"/>
              <a:gd name="connsiteX2006" fmla="*/ 38815 w 752953"/>
              <a:gd name="connsiteY2006" fmla="*/ 550094 h 801866"/>
              <a:gd name="connsiteX2007" fmla="*/ 34487 w 752953"/>
              <a:gd name="connsiteY2007" fmla="*/ 550094 h 801866"/>
              <a:gd name="connsiteX2008" fmla="*/ 33045 w 752953"/>
              <a:gd name="connsiteY2008" fmla="*/ 547734 h 801866"/>
              <a:gd name="connsiteX2009" fmla="*/ 31603 w 752953"/>
              <a:gd name="connsiteY2009" fmla="*/ 547210 h 801866"/>
              <a:gd name="connsiteX2010" fmla="*/ 30160 w 752953"/>
              <a:gd name="connsiteY2010" fmla="*/ 548390 h 801866"/>
              <a:gd name="connsiteX2011" fmla="*/ 29242 w 752953"/>
              <a:gd name="connsiteY2011" fmla="*/ 550750 h 801866"/>
              <a:gd name="connsiteX2012" fmla="*/ 27800 w 752953"/>
              <a:gd name="connsiteY2012" fmla="*/ 546029 h 801866"/>
              <a:gd name="connsiteX2013" fmla="*/ 27800 w 752953"/>
              <a:gd name="connsiteY2013" fmla="*/ 539473 h 801866"/>
              <a:gd name="connsiteX2014" fmla="*/ 25702 w 752953"/>
              <a:gd name="connsiteY2014" fmla="*/ 538948 h 801866"/>
              <a:gd name="connsiteX2015" fmla="*/ 24521 w 752953"/>
              <a:gd name="connsiteY2015" fmla="*/ 539735 h 801866"/>
              <a:gd name="connsiteX2016" fmla="*/ 23604 w 752953"/>
              <a:gd name="connsiteY2016" fmla="*/ 541571 h 801866"/>
              <a:gd name="connsiteX2017" fmla="*/ 24259 w 752953"/>
              <a:gd name="connsiteY2017" fmla="*/ 545111 h 801866"/>
              <a:gd name="connsiteX2018" fmla="*/ 25702 w 752953"/>
              <a:gd name="connsiteY2018" fmla="*/ 546029 h 801866"/>
              <a:gd name="connsiteX2019" fmla="*/ 24521 w 752953"/>
              <a:gd name="connsiteY2019" fmla="*/ 547734 h 801866"/>
              <a:gd name="connsiteX2020" fmla="*/ 22817 w 752953"/>
              <a:gd name="connsiteY2020" fmla="*/ 547996 h 801866"/>
              <a:gd name="connsiteX2021" fmla="*/ 22161 w 752953"/>
              <a:gd name="connsiteY2021" fmla="*/ 547210 h 801866"/>
              <a:gd name="connsiteX2022" fmla="*/ 21374 w 752953"/>
              <a:gd name="connsiteY2022" fmla="*/ 543276 h 801866"/>
              <a:gd name="connsiteX2023" fmla="*/ 19539 w 752953"/>
              <a:gd name="connsiteY2023" fmla="*/ 542358 h 801866"/>
              <a:gd name="connsiteX2024" fmla="*/ 18227 w 752953"/>
              <a:gd name="connsiteY2024" fmla="*/ 538948 h 801866"/>
              <a:gd name="connsiteX2025" fmla="*/ 17440 w 752953"/>
              <a:gd name="connsiteY2025" fmla="*/ 535932 h 801866"/>
              <a:gd name="connsiteX2026" fmla="*/ 18883 w 752953"/>
              <a:gd name="connsiteY2026" fmla="*/ 531998 h 801866"/>
              <a:gd name="connsiteX2027" fmla="*/ 19276 w 752953"/>
              <a:gd name="connsiteY2027" fmla="*/ 530556 h 801866"/>
              <a:gd name="connsiteX2028" fmla="*/ 19539 w 752953"/>
              <a:gd name="connsiteY2028" fmla="*/ 529900 h 801866"/>
              <a:gd name="connsiteX2029" fmla="*/ 20325 w 752953"/>
              <a:gd name="connsiteY2029" fmla="*/ 530294 h 801866"/>
              <a:gd name="connsiteX2030" fmla="*/ 20719 w 752953"/>
              <a:gd name="connsiteY2030" fmla="*/ 530294 h 801866"/>
              <a:gd name="connsiteX2031" fmla="*/ 20325 w 752953"/>
              <a:gd name="connsiteY2031" fmla="*/ 529507 h 801866"/>
              <a:gd name="connsiteX2032" fmla="*/ 19276 w 752953"/>
              <a:gd name="connsiteY2032" fmla="*/ 529113 h 801866"/>
              <a:gd name="connsiteX2033" fmla="*/ 17178 w 752953"/>
              <a:gd name="connsiteY2033" fmla="*/ 528195 h 801866"/>
              <a:gd name="connsiteX2034" fmla="*/ 15736 w 752953"/>
              <a:gd name="connsiteY2034" fmla="*/ 528195 h 801866"/>
              <a:gd name="connsiteX2035" fmla="*/ 15080 w 752953"/>
              <a:gd name="connsiteY2035" fmla="*/ 528195 h 801866"/>
              <a:gd name="connsiteX2036" fmla="*/ 13900 w 752953"/>
              <a:gd name="connsiteY2036" fmla="*/ 526753 h 801866"/>
              <a:gd name="connsiteX2037" fmla="*/ 12982 w 752953"/>
              <a:gd name="connsiteY2037" fmla="*/ 524130 h 801866"/>
              <a:gd name="connsiteX2038" fmla="*/ 11802 w 752953"/>
              <a:gd name="connsiteY2038" fmla="*/ 523475 h 801866"/>
              <a:gd name="connsiteX2039" fmla="*/ 9704 w 752953"/>
              <a:gd name="connsiteY2039" fmla="*/ 523475 h 801866"/>
              <a:gd name="connsiteX2040" fmla="*/ 9441 w 752953"/>
              <a:gd name="connsiteY2040" fmla="*/ 523475 h 801866"/>
              <a:gd name="connsiteX2041" fmla="*/ 8261 w 752953"/>
              <a:gd name="connsiteY2041" fmla="*/ 521377 h 801866"/>
              <a:gd name="connsiteX2042" fmla="*/ 8917 w 752953"/>
              <a:gd name="connsiteY2042" fmla="*/ 520590 h 801866"/>
              <a:gd name="connsiteX2043" fmla="*/ 10359 w 752953"/>
              <a:gd name="connsiteY2043" fmla="*/ 521770 h 801866"/>
              <a:gd name="connsiteX2044" fmla="*/ 11146 w 752953"/>
              <a:gd name="connsiteY2044" fmla="*/ 521770 h 801866"/>
              <a:gd name="connsiteX2045" fmla="*/ 11540 w 752953"/>
              <a:gd name="connsiteY2045" fmla="*/ 520328 h 801866"/>
              <a:gd name="connsiteX2046" fmla="*/ 11540 w 752953"/>
              <a:gd name="connsiteY2046" fmla="*/ 519148 h 801866"/>
              <a:gd name="connsiteX2047" fmla="*/ 12457 w 752953"/>
              <a:gd name="connsiteY2047" fmla="*/ 517049 h 801866"/>
              <a:gd name="connsiteX2048" fmla="*/ 12982 w 752953"/>
              <a:gd name="connsiteY2048" fmla="*/ 515738 h 801866"/>
              <a:gd name="connsiteX2049" fmla="*/ 12195 w 752953"/>
              <a:gd name="connsiteY2049" fmla="*/ 514951 h 801866"/>
              <a:gd name="connsiteX2050" fmla="*/ 11146 w 752953"/>
              <a:gd name="connsiteY2050" fmla="*/ 514951 h 801866"/>
              <a:gd name="connsiteX2051" fmla="*/ 8917 w 752953"/>
              <a:gd name="connsiteY2051" fmla="*/ 514689 h 801866"/>
              <a:gd name="connsiteX2052" fmla="*/ 8261 w 752953"/>
              <a:gd name="connsiteY2052" fmla="*/ 514033 h 801866"/>
              <a:gd name="connsiteX2053" fmla="*/ 7212 w 752953"/>
              <a:gd name="connsiteY2053" fmla="*/ 511804 h 801866"/>
              <a:gd name="connsiteX2054" fmla="*/ 5901 w 752953"/>
              <a:gd name="connsiteY2054" fmla="*/ 510493 h 801866"/>
              <a:gd name="connsiteX2055" fmla="*/ 5901 w 752953"/>
              <a:gd name="connsiteY2055" fmla="*/ 509706 h 801866"/>
              <a:gd name="connsiteX2056" fmla="*/ 6163 w 752953"/>
              <a:gd name="connsiteY2056" fmla="*/ 509313 h 801866"/>
              <a:gd name="connsiteX2057" fmla="*/ 6819 w 752953"/>
              <a:gd name="connsiteY2057" fmla="*/ 509706 h 801866"/>
              <a:gd name="connsiteX2058" fmla="*/ 7212 w 752953"/>
              <a:gd name="connsiteY2058" fmla="*/ 510755 h 801866"/>
              <a:gd name="connsiteX2059" fmla="*/ 7999 w 752953"/>
              <a:gd name="connsiteY2059" fmla="*/ 511411 h 801866"/>
              <a:gd name="connsiteX2060" fmla="*/ 8655 w 752953"/>
              <a:gd name="connsiteY2060" fmla="*/ 511411 h 801866"/>
              <a:gd name="connsiteX2061" fmla="*/ 9441 w 752953"/>
              <a:gd name="connsiteY2061" fmla="*/ 510755 h 801866"/>
              <a:gd name="connsiteX2062" fmla="*/ 10097 w 752953"/>
              <a:gd name="connsiteY2062" fmla="*/ 510100 h 801866"/>
              <a:gd name="connsiteX2063" fmla="*/ 11540 w 752953"/>
              <a:gd name="connsiteY2063" fmla="*/ 508395 h 801866"/>
              <a:gd name="connsiteX2064" fmla="*/ 11540 w 752953"/>
              <a:gd name="connsiteY2064" fmla="*/ 507608 h 801866"/>
              <a:gd name="connsiteX2065" fmla="*/ 10753 w 752953"/>
              <a:gd name="connsiteY2065" fmla="*/ 506952 h 801866"/>
              <a:gd name="connsiteX2066" fmla="*/ 9704 w 752953"/>
              <a:gd name="connsiteY2066" fmla="*/ 506428 h 801866"/>
              <a:gd name="connsiteX2067" fmla="*/ 5901 w 752953"/>
              <a:gd name="connsiteY2067" fmla="*/ 503674 h 801866"/>
              <a:gd name="connsiteX2068" fmla="*/ 5901 w 752953"/>
              <a:gd name="connsiteY2068" fmla="*/ 502232 h 801866"/>
              <a:gd name="connsiteX2069" fmla="*/ 6163 w 752953"/>
              <a:gd name="connsiteY2069" fmla="*/ 501576 h 801866"/>
              <a:gd name="connsiteX2070" fmla="*/ 6819 w 752953"/>
              <a:gd name="connsiteY2070" fmla="*/ 500527 h 801866"/>
              <a:gd name="connsiteX2071" fmla="*/ 7212 w 752953"/>
              <a:gd name="connsiteY2071" fmla="*/ 499347 h 801866"/>
              <a:gd name="connsiteX2072" fmla="*/ 7999 w 752953"/>
              <a:gd name="connsiteY2072" fmla="*/ 498036 h 801866"/>
              <a:gd name="connsiteX2073" fmla="*/ 7606 w 752953"/>
              <a:gd name="connsiteY2073" fmla="*/ 496593 h 801866"/>
              <a:gd name="connsiteX2074" fmla="*/ 6819 w 752953"/>
              <a:gd name="connsiteY2074" fmla="*/ 495151 h 801866"/>
              <a:gd name="connsiteX2075" fmla="*/ 5901 w 752953"/>
              <a:gd name="connsiteY2075" fmla="*/ 493708 h 801866"/>
              <a:gd name="connsiteX2076" fmla="*/ 4983 w 752953"/>
              <a:gd name="connsiteY2076" fmla="*/ 491872 h 801866"/>
              <a:gd name="connsiteX2077" fmla="*/ 3278 w 752953"/>
              <a:gd name="connsiteY2077" fmla="*/ 489774 h 801866"/>
              <a:gd name="connsiteX2078" fmla="*/ 4327 w 752953"/>
              <a:gd name="connsiteY2078" fmla="*/ 486627 h 801866"/>
              <a:gd name="connsiteX2079" fmla="*/ 3278 w 752953"/>
              <a:gd name="connsiteY2079" fmla="*/ 486234 h 801866"/>
              <a:gd name="connsiteX2080" fmla="*/ 2885 w 752953"/>
              <a:gd name="connsiteY2080" fmla="*/ 488069 h 801866"/>
              <a:gd name="connsiteX2081" fmla="*/ 1442 w 752953"/>
              <a:gd name="connsiteY2081" fmla="*/ 488069 h 801866"/>
              <a:gd name="connsiteX2082" fmla="*/ 0 w 752953"/>
              <a:gd name="connsiteY2082" fmla="*/ 486234 h 801866"/>
              <a:gd name="connsiteX2083" fmla="*/ 787 w 752953"/>
              <a:gd name="connsiteY2083" fmla="*/ 483480 h 801866"/>
              <a:gd name="connsiteX2084" fmla="*/ 2885 w 752953"/>
              <a:gd name="connsiteY2084" fmla="*/ 482693 h 801866"/>
              <a:gd name="connsiteX2085" fmla="*/ 3541 w 752953"/>
              <a:gd name="connsiteY2085" fmla="*/ 480988 h 801866"/>
              <a:gd name="connsiteX2086" fmla="*/ 6819 w 752953"/>
              <a:gd name="connsiteY2086" fmla="*/ 478497 h 801866"/>
              <a:gd name="connsiteX2087" fmla="*/ 5376 w 752953"/>
              <a:gd name="connsiteY2087" fmla="*/ 477054 h 801866"/>
              <a:gd name="connsiteX2088" fmla="*/ 3541 w 752953"/>
              <a:gd name="connsiteY2088" fmla="*/ 479153 h 801866"/>
              <a:gd name="connsiteX2089" fmla="*/ 2229 w 752953"/>
              <a:gd name="connsiteY2089" fmla="*/ 477710 h 801866"/>
              <a:gd name="connsiteX2090" fmla="*/ 4327 w 752953"/>
              <a:gd name="connsiteY2090" fmla="*/ 473514 h 801866"/>
              <a:gd name="connsiteX2091" fmla="*/ 3278 w 752953"/>
              <a:gd name="connsiteY2091" fmla="*/ 469711 h 801866"/>
              <a:gd name="connsiteX2092" fmla="*/ 4327 w 752953"/>
              <a:gd name="connsiteY2092" fmla="*/ 467089 h 801866"/>
              <a:gd name="connsiteX2093" fmla="*/ 8261 w 752953"/>
              <a:gd name="connsiteY2093" fmla="*/ 467613 h 801866"/>
              <a:gd name="connsiteX2094" fmla="*/ 6163 w 752953"/>
              <a:gd name="connsiteY2094" fmla="*/ 462892 h 801866"/>
              <a:gd name="connsiteX2095" fmla="*/ 9704 w 752953"/>
              <a:gd name="connsiteY2095" fmla="*/ 461975 h 801866"/>
              <a:gd name="connsiteX2096" fmla="*/ 7999 w 752953"/>
              <a:gd name="connsiteY2096" fmla="*/ 459090 h 801866"/>
              <a:gd name="connsiteX2097" fmla="*/ 8917 w 752953"/>
              <a:gd name="connsiteY2097" fmla="*/ 456991 h 801866"/>
              <a:gd name="connsiteX2098" fmla="*/ 7212 w 752953"/>
              <a:gd name="connsiteY2098" fmla="*/ 453713 h 801866"/>
              <a:gd name="connsiteX2099" fmla="*/ 7999 w 752953"/>
              <a:gd name="connsiteY2099" fmla="*/ 450828 h 801866"/>
              <a:gd name="connsiteX2100" fmla="*/ 10359 w 752953"/>
              <a:gd name="connsiteY2100" fmla="*/ 450173 h 801866"/>
              <a:gd name="connsiteX2101" fmla="*/ 11146 w 752953"/>
              <a:gd name="connsiteY2101" fmla="*/ 445977 h 801866"/>
              <a:gd name="connsiteX2102" fmla="*/ 11540 w 752953"/>
              <a:gd name="connsiteY2102" fmla="*/ 443878 h 801866"/>
              <a:gd name="connsiteX2103" fmla="*/ 15342 w 752953"/>
              <a:gd name="connsiteY2103" fmla="*/ 443092 h 801866"/>
              <a:gd name="connsiteX2104" fmla="*/ 17440 w 752953"/>
              <a:gd name="connsiteY2104" fmla="*/ 439944 h 801866"/>
              <a:gd name="connsiteX2105" fmla="*/ 17178 w 752953"/>
              <a:gd name="connsiteY2105" fmla="*/ 435355 h 801866"/>
              <a:gd name="connsiteX2106" fmla="*/ 15342 w 752953"/>
              <a:gd name="connsiteY2106" fmla="*/ 434568 h 801866"/>
              <a:gd name="connsiteX2107" fmla="*/ 12982 w 752953"/>
              <a:gd name="connsiteY2107" fmla="*/ 436010 h 801866"/>
              <a:gd name="connsiteX2108" fmla="*/ 9441 w 752953"/>
              <a:gd name="connsiteY2108" fmla="*/ 433126 h 801866"/>
              <a:gd name="connsiteX2109" fmla="*/ 9441 w 752953"/>
              <a:gd name="connsiteY2109" fmla="*/ 432077 h 801866"/>
              <a:gd name="connsiteX2110" fmla="*/ 13638 w 752953"/>
              <a:gd name="connsiteY2110" fmla="*/ 431814 h 801866"/>
              <a:gd name="connsiteX2111" fmla="*/ 15080 w 752953"/>
              <a:gd name="connsiteY2111" fmla="*/ 429192 h 801866"/>
              <a:gd name="connsiteX2112" fmla="*/ 12457 w 752953"/>
              <a:gd name="connsiteY2112" fmla="*/ 424340 h 801866"/>
              <a:gd name="connsiteX2113" fmla="*/ 15342 w 752953"/>
              <a:gd name="connsiteY2113" fmla="*/ 423553 h 801866"/>
              <a:gd name="connsiteX2114" fmla="*/ 14293 w 752953"/>
              <a:gd name="connsiteY2114" fmla="*/ 421848 h 801866"/>
              <a:gd name="connsiteX2115" fmla="*/ 15342 w 752953"/>
              <a:gd name="connsiteY2115" fmla="*/ 419357 h 801866"/>
              <a:gd name="connsiteX2116" fmla="*/ 17178 w 752953"/>
              <a:gd name="connsiteY2116" fmla="*/ 420012 h 801866"/>
              <a:gd name="connsiteX2117" fmla="*/ 18883 w 752953"/>
              <a:gd name="connsiteY2117" fmla="*/ 422897 h 801866"/>
              <a:gd name="connsiteX2118" fmla="*/ 20719 w 752953"/>
              <a:gd name="connsiteY2118" fmla="*/ 421455 h 801866"/>
              <a:gd name="connsiteX2119" fmla="*/ 20981 w 752953"/>
              <a:gd name="connsiteY2119" fmla="*/ 419357 h 801866"/>
              <a:gd name="connsiteX2120" fmla="*/ 29504 w 752953"/>
              <a:gd name="connsiteY2120" fmla="*/ 419750 h 801866"/>
              <a:gd name="connsiteX2121" fmla="*/ 32258 w 752953"/>
              <a:gd name="connsiteY2121" fmla="*/ 417652 h 801866"/>
              <a:gd name="connsiteX2122" fmla="*/ 30160 w 752953"/>
              <a:gd name="connsiteY2122" fmla="*/ 416472 h 801866"/>
              <a:gd name="connsiteX2123" fmla="*/ 31603 w 752953"/>
              <a:gd name="connsiteY2123" fmla="*/ 414767 h 801866"/>
              <a:gd name="connsiteX2124" fmla="*/ 29242 w 752953"/>
              <a:gd name="connsiteY2124" fmla="*/ 412013 h 801866"/>
              <a:gd name="connsiteX2125" fmla="*/ 30160 w 752953"/>
              <a:gd name="connsiteY2125" fmla="*/ 409916 h 801866"/>
              <a:gd name="connsiteX2126" fmla="*/ 30160 w 752953"/>
              <a:gd name="connsiteY2126" fmla="*/ 406244 h 801866"/>
              <a:gd name="connsiteX2127" fmla="*/ 31340 w 752953"/>
              <a:gd name="connsiteY2127" fmla="*/ 404539 h 801866"/>
              <a:gd name="connsiteX2128" fmla="*/ 29242 w 752953"/>
              <a:gd name="connsiteY2128" fmla="*/ 402310 h 801866"/>
              <a:gd name="connsiteX2129" fmla="*/ 27800 w 752953"/>
              <a:gd name="connsiteY2129" fmla="*/ 397851 h 801866"/>
              <a:gd name="connsiteX2130" fmla="*/ 23604 w 752953"/>
              <a:gd name="connsiteY2130" fmla="*/ 396016 h 801866"/>
              <a:gd name="connsiteX2131" fmla="*/ 24259 w 752953"/>
              <a:gd name="connsiteY2131" fmla="*/ 393524 h 801866"/>
              <a:gd name="connsiteX2132" fmla="*/ 27144 w 752953"/>
              <a:gd name="connsiteY2132" fmla="*/ 392868 h 801866"/>
              <a:gd name="connsiteX2133" fmla="*/ 27800 w 752953"/>
              <a:gd name="connsiteY2133" fmla="*/ 390770 h 801866"/>
              <a:gd name="connsiteX2134" fmla="*/ 26357 w 752953"/>
              <a:gd name="connsiteY2134" fmla="*/ 388934 h 801866"/>
              <a:gd name="connsiteX2135" fmla="*/ 26357 w 752953"/>
              <a:gd name="connsiteY2135" fmla="*/ 388148 h 801866"/>
              <a:gd name="connsiteX2136" fmla="*/ 27406 w 752953"/>
              <a:gd name="connsiteY2136" fmla="*/ 386836 h 801866"/>
              <a:gd name="connsiteX2137" fmla="*/ 29242 w 752953"/>
              <a:gd name="connsiteY2137" fmla="*/ 386443 h 801866"/>
              <a:gd name="connsiteX2138" fmla="*/ 30160 w 752953"/>
              <a:gd name="connsiteY2138" fmla="*/ 386050 h 801866"/>
              <a:gd name="connsiteX2139" fmla="*/ 34094 w 752953"/>
              <a:gd name="connsiteY2139" fmla="*/ 386443 h 801866"/>
              <a:gd name="connsiteX2140" fmla="*/ 36323 w 752953"/>
              <a:gd name="connsiteY2140" fmla="*/ 385001 h 801866"/>
              <a:gd name="connsiteX2141" fmla="*/ 38815 w 752953"/>
              <a:gd name="connsiteY2141" fmla="*/ 378575 h 801866"/>
              <a:gd name="connsiteX2142" fmla="*/ 39602 w 752953"/>
              <a:gd name="connsiteY2142" fmla="*/ 377133 h 801866"/>
              <a:gd name="connsiteX2143" fmla="*/ 40913 w 752953"/>
              <a:gd name="connsiteY2143" fmla="*/ 377657 h 801866"/>
              <a:gd name="connsiteX2144" fmla="*/ 42355 w 752953"/>
              <a:gd name="connsiteY2144" fmla="*/ 375428 h 801866"/>
              <a:gd name="connsiteX2145" fmla="*/ 45240 w 752953"/>
              <a:gd name="connsiteY2145" fmla="*/ 375035 h 801866"/>
              <a:gd name="connsiteX2146" fmla="*/ 45502 w 752953"/>
              <a:gd name="connsiteY2146" fmla="*/ 374379 h 801866"/>
              <a:gd name="connsiteX2147" fmla="*/ 46551 w 752953"/>
              <a:gd name="connsiteY2147" fmla="*/ 374379 h 801866"/>
              <a:gd name="connsiteX2148" fmla="*/ 50092 w 752953"/>
              <a:gd name="connsiteY2148" fmla="*/ 372674 h 801866"/>
              <a:gd name="connsiteX2149" fmla="*/ 53633 w 752953"/>
              <a:gd name="connsiteY2149" fmla="*/ 372674 h 801866"/>
              <a:gd name="connsiteX2150" fmla="*/ 58222 w 752953"/>
              <a:gd name="connsiteY2150" fmla="*/ 369789 h 801866"/>
              <a:gd name="connsiteX2151" fmla="*/ 59402 w 752953"/>
              <a:gd name="connsiteY2151" fmla="*/ 371232 h 801866"/>
              <a:gd name="connsiteX2152" fmla="*/ 61107 w 752953"/>
              <a:gd name="connsiteY2152" fmla="*/ 371494 h 801866"/>
              <a:gd name="connsiteX2153" fmla="*/ 63205 w 752953"/>
              <a:gd name="connsiteY2153" fmla="*/ 370052 h 801866"/>
              <a:gd name="connsiteX2154" fmla="*/ 65041 w 752953"/>
              <a:gd name="connsiteY2154" fmla="*/ 370838 h 801866"/>
              <a:gd name="connsiteX2155" fmla="*/ 65434 w 752953"/>
              <a:gd name="connsiteY2155" fmla="*/ 370838 h 801866"/>
              <a:gd name="connsiteX2156" fmla="*/ 68319 w 752953"/>
              <a:gd name="connsiteY2156" fmla="*/ 366905 h 801866"/>
              <a:gd name="connsiteX2157" fmla="*/ 70417 w 752953"/>
              <a:gd name="connsiteY2157" fmla="*/ 365200 h 801866"/>
              <a:gd name="connsiteX2158" fmla="*/ 70680 w 752953"/>
              <a:gd name="connsiteY2158" fmla="*/ 363757 h 801866"/>
              <a:gd name="connsiteX2159" fmla="*/ 68319 w 752953"/>
              <a:gd name="connsiteY2159" fmla="*/ 359955 h 801866"/>
              <a:gd name="connsiteX2160" fmla="*/ 69631 w 752953"/>
              <a:gd name="connsiteY2160" fmla="*/ 357857 h 801866"/>
              <a:gd name="connsiteX2161" fmla="*/ 68975 w 752953"/>
              <a:gd name="connsiteY2161" fmla="*/ 355234 h 801866"/>
              <a:gd name="connsiteX2162" fmla="*/ 73171 w 752953"/>
              <a:gd name="connsiteY2162" fmla="*/ 350251 h 801866"/>
              <a:gd name="connsiteX2163" fmla="*/ 73433 w 752953"/>
              <a:gd name="connsiteY2163" fmla="*/ 346448 h 801866"/>
              <a:gd name="connsiteX2164" fmla="*/ 76974 w 752953"/>
              <a:gd name="connsiteY2164" fmla="*/ 346055 h 801866"/>
              <a:gd name="connsiteX2165" fmla="*/ 76712 w 752953"/>
              <a:gd name="connsiteY2165" fmla="*/ 340416 h 801866"/>
              <a:gd name="connsiteX2166" fmla="*/ 79203 w 752953"/>
              <a:gd name="connsiteY2166" fmla="*/ 339629 h 801866"/>
              <a:gd name="connsiteX2167" fmla="*/ 81039 w 752953"/>
              <a:gd name="connsiteY2167" fmla="*/ 341465 h 801866"/>
              <a:gd name="connsiteX2168" fmla="*/ 84579 w 752953"/>
              <a:gd name="connsiteY2168" fmla="*/ 338318 h 801866"/>
              <a:gd name="connsiteX2169" fmla="*/ 86284 w 752953"/>
              <a:gd name="connsiteY2169" fmla="*/ 338974 h 801866"/>
              <a:gd name="connsiteX2170" fmla="*/ 87595 w 752953"/>
              <a:gd name="connsiteY2170" fmla="*/ 342908 h 801866"/>
              <a:gd name="connsiteX2171" fmla="*/ 89825 w 752953"/>
              <a:gd name="connsiteY2171" fmla="*/ 341727 h 801866"/>
              <a:gd name="connsiteX2172" fmla="*/ 90218 w 752953"/>
              <a:gd name="connsiteY2172" fmla="*/ 343170 h 801866"/>
              <a:gd name="connsiteX2173" fmla="*/ 94414 w 752953"/>
              <a:gd name="connsiteY2173" fmla="*/ 347104 h 801866"/>
              <a:gd name="connsiteX2174" fmla="*/ 97299 w 752953"/>
              <a:gd name="connsiteY2174" fmla="*/ 349595 h 801866"/>
              <a:gd name="connsiteX2175" fmla="*/ 95594 w 752953"/>
              <a:gd name="connsiteY2175" fmla="*/ 346448 h 801866"/>
              <a:gd name="connsiteX2176" fmla="*/ 96250 w 752953"/>
              <a:gd name="connsiteY2176" fmla="*/ 345006 h 801866"/>
              <a:gd name="connsiteX2177" fmla="*/ 101495 w 752953"/>
              <a:gd name="connsiteY2177" fmla="*/ 345399 h 801866"/>
              <a:gd name="connsiteX2178" fmla="*/ 104380 w 752953"/>
              <a:gd name="connsiteY2178" fmla="*/ 340809 h 801866"/>
              <a:gd name="connsiteX2179" fmla="*/ 112510 w 752953"/>
              <a:gd name="connsiteY2179" fmla="*/ 340023 h 801866"/>
              <a:gd name="connsiteX2180" fmla="*/ 113297 w 752953"/>
              <a:gd name="connsiteY2180" fmla="*/ 340023 h 801866"/>
              <a:gd name="connsiteX2181" fmla="*/ 120640 w 752953"/>
              <a:gd name="connsiteY2181" fmla="*/ 340416 h 801866"/>
              <a:gd name="connsiteX2182" fmla="*/ 119854 w 752953"/>
              <a:gd name="connsiteY2182" fmla="*/ 339367 h 801866"/>
              <a:gd name="connsiteX2183" fmla="*/ 119854 w 752953"/>
              <a:gd name="connsiteY2183" fmla="*/ 338318 h 801866"/>
              <a:gd name="connsiteX2184" fmla="*/ 119198 w 752953"/>
              <a:gd name="connsiteY2184" fmla="*/ 336089 h 801866"/>
              <a:gd name="connsiteX2185" fmla="*/ 119854 w 752953"/>
              <a:gd name="connsiteY2185" fmla="*/ 334384 h 801866"/>
              <a:gd name="connsiteX2186" fmla="*/ 116313 w 752953"/>
              <a:gd name="connsiteY2186" fmla="*/ 334646 h 801866"/>
              <a:gd name="connsiteX2187" fmla="*/ 113953 w 752953"/>
              <a:gd name="connsiteY2187" fmla="*/ 330057 h 801866"/>
              <a:gd name="connsiteX2188" fmla="*/ 112773 w 752953"/>
              <a:gd name="connsiteY2188" fmla="*/ 327172 h 801866"/>
              <a:gd name="connsiteX2189" fmla="*/ 113297 w 752953"/>
              <a:gd name="connsiteY2189" fmla="*/ 324156 h 801866"/>
              <a:gd name="connsiteX2190" fmla="*/ 112117 w 752953"/>
              <a:gd name="connsiteY2190" fmla="*/ 322320 h 801866"/>
              <a:gd name="connsiteX2191" fmla="*/ 111199 w 752953"/>
              <a:gd name="connsiteY2191" fmla="*/ 320222 h 801866"/>
              <a:gd name="connsiteX2192" fmla="*/ 113953 w 752953"/>
              <a:gd name="connsiteY2192" fmla="*/ 317075 h 801866"/>
              <a:gd name="connsiteX2193" fmla="*/ 110019 w 752953"/>
              <a:gd name="connsiteY2193" fmla="*/ 317993 h 801866"/>
              <a:gd name="connsiteX2194" fmla="*/ 110019 w 752953"/>
              <a:gd name="connsiteY2194" fmla="*/ 317075 h 801866"/>
              <a:gd name="connsiteX2195" fmla="*/ 111199 w 752953"/>
              <a:gd name="connsiteY2195" fmla="*/ 315632 h 801866"/>
              <a:gd name="connsiteX2196" fmla="*/ 111199 w 752953"/>
              <a:gd name="connsiteY2196" fmla="*/ 314846 h 801866"/>
              <a:gd name="connsiteX2197" fmla="*/ 110019 w 752953"/>
              <a:gd name="connsiteY2197" fmla="*/ 314846 h 801866"/>
              <a:gd name="connsiteX2198" fmla="*/ 109232 w 752953"/>
              <a:gd name="connsiteY2198" fmla="*/ 312747 h 801866"/>
              <a:gd name="connsiteX2199" fmla="*/ 108314 w 752953"/>
              <a:gd name="connsiteY2199" fmla="*/ 312092 h 801866"/>
              <a:gd name="connsiteX2200" fmla="*/ 108314 w 752953"/>
              <a:gd name="connsiteY2200" fmla="*/ 308813 h 801866"/>
              <a:gd name="connsiteX2201" fmla="*/ 109232 w 752953"/>
              <a:gd name="connsiteY2201" fmla="*/ 307764 h 801866"/>
              <a:gd name="connsiteX2202" fmla="*/ 108314 w 752953"/>
              <a:gd name="connsiteY2202" fmla="*/ 306715 h 801866"/>
              <a:gd name="connsiteX2203" fmla="*/ 106872 w 752953"/>
              <a:gd name="connsiteY2203" fmla="*/ 305011 h 801866"/>
              <a:gd name="connsiteX2204" fmla="*/ 110412 w 752953"/>
              <a:gd name="connsiteY2204" fmla="*/ 304355 h 801866"/>
              <a:gd name="connsiteX2205" fmla="*/ 117100 w 752953"/>
              <a:gd name="connsiteY2205" fmla="*/ 302388 h 801866"/>
              <a:gd name="connsiteX2206" fmla="*/ 118936 w 752953"/>
              <a:gd name="connsiteY2206" fmla="*/ 306453 h 801866"/>
              <a:gd name="connsiteX2207" fmla="*/ 120378 w 752953"/>
              <a:gd name="connsiteY2207" fmla="*/ 306453 h 801866"/>
              <a:gd name="connsiteX2208" fmla="*/ 120378 w 752953"/>
              <a:gd name="connsiteY2208" fmla="*/ 307371 h 801866"/>
              <a:gd name="connsiteX2209" fmla="*/ 117756 w 752953"/>
              <a:gd name="connsiteY2209" fmla="*/ 310256 h 801866"/>
              <a:gd name="connsiteX2210" fmla="*/ 117756 w 752953"/>
              <a:gd name="connsiteY2210" fmla="*/ 310912 h 801866"/>
              <a:gd name="connsiteX2211" fmla="*/ 118936 w 752953"/>
              <a:gd name="connsiteY2211" fmla="*/ 311698 h 801866"/>
              <a:gd name="connsiteX2212" fmla="*/ 119198 w 752953"/>
              <a:gd name="connsiteY2212" fmla="*/ 311698 h 801866"/>
              <a:gd name="connsiteX2213" fmla="*/ 119591 w 752953"/>
              <a:gd name="connsiteY2213" fmla="*/ 311698 h 801866"/>
              <a:gd name="connsiteX2214" fmla="*/ 119854 w 752953"/>
              <a:gd name="connsiteY2214" fmla="*/ 312092 h 801866"/>
              <a:gd name="connsiteX2215" fmla="*/ 119591 w 752953"/>
              <a:gd name="connsiteY2215" fmla="*/ 312747 h 801866"/>
              <a:gd name="connsiteX2216" fmla="*/ 119591 w 752953"/>
              <a:gd name="connsiteY2216" fmla="*/ 314190 h 801866"/>
              <a:gd name="connsiteX2217" fmla="*/ 120640 w 752953"/>
              <a:gd name="connsiteY2217" fmla="*/ 314452 h 801866"/>
              <a:gd name="connsiteX2218" fmla="*/ 121296 w 752953"/>
              <a:gd name="connsiteY2218" fmla="*/ 315632 h 801866"/>
              <a:gd name="connsiteX2219" fmla="*/ 121689 w 752953"/>
              <a:gd name="connsiteY2219" fmla="*/ 315632 h 801866"/>
              <a:gd name="connsiteX2220" fmla="*/ 122738 w 752953"/>
              <a:gd name="connsiteY2220" fmla="*/ 317337 h 801866"/>
              <a:gd name="connsiteX2221" fmla="*/ 123919 w 752953"/>
              <a:gd name="connsiteY2221" fmla="*/ 317075 h 801866"/>
              <a:gd name="connsiteX2222" fmla="*/ 123919 w 752953"/>
              <a:gd name="connsiteY2222" fmla="*/ 315239 h 801866"/>
              <a:gd name="connsiteX2223" fmla="*/ 125230 w 752953"/>
              <a:gd name="connsiteY2223" fmla="*/ 314190 h 801866"/>
              <a:gd name="connsiteX2224" fmla="*/ 125230 w 752953"/>
              <a:gd name="connsiteY2224" fmla="*/ 313534 h 801866"/>
              <a:gd name="connsiteX2225" fmla="*/ 127066 w 752953"/>
              <a:gd name="connsiteY2225" fmla="*/ 312747 h 801866"/>
              <a:gd name="connsiteX2226" fmla="*/ 129295 w 752953"/>
              <a:gd name="connsiteY2226" fmla="*/ 313141 h 801866"/>
              <a:gd name="connsiteX2227" fmla="*/ 129557 w 752953"/>
              <a:gd name="connsiteY2227" fmla="*/ 313141 h 801866"/>
              <a:gd name="connsiteX2228" fmla="*/ 129951 w 752953"/>
              <a:gd name="connsiteY2228" fmla="*/ 313534 h 801866"/>
              <a:gd name="connsiteX2229" fmla="*/ 129557 w 752953"/>
              <a:gd name="connsiteY2229" fmla="*/ 315239 h 801866"/>
              <a:gd name="connsiteX2230" fmla="*/ 129951 w 752953"/>
              <a:gd name="connsiteY2230" fmla="*/ 316288 h 801866"/>
              <a:gd name="connsiteX2231" fmla="*/ 130213 w 752953"/>
              <a:gd name="connsiteY2231" fmla="*/ 317337 h 801866"/>
              <a:gd name="connsiteX2232" fmla="*/ 130606 w 752953"/>
              <a:gd name="connsiteY2232" fmla="*/ 317730 h 801866"/>
              <a:gd name="connsiteX2233" fmla="*/ 131000 w 752953"/>
              <a:gd name="connsiteY2233" fmla="*/ 317337 h 801866"/>
              <a:gd name="connsiteX2234" fmla="*/ 131000 w 752953"/>
              <a:gd name="connsiteY2234" fmla="*/ 317730 h 801866"/>
              <a:gd name="connsiteX2235" fmla="*/ 131393 w 752953"/>
              <a:gd name="connsiteY2235" fmla="*/ 317993 h 801866"/>
              <a:gd name="connsiteX2236" fmla="*/ 132311 w 752953"/>
              <a:gd name="connsiteY2236" fmla="*/ 317993 h 801866"/>
              <a:gd name="connsiteX2237" fmla="*/ 133098 w 752953"/>
              <a:gd name="connsiteY2237" fmla="*/ 317993 h 801866"/>
              <a:gd name="connsiteX2238" fmla="*/ 133753 w 752953"/>
              <a:gd name="connsiteY2238" fmla="*/ 319173 h 801866"/>
              <a:gd name="connsiteX2239" fmla="*/ 134147 w 752953"/>
              <a:gd name="connsiteY2239" fmla="*/ 320222 h 801866"/>
              <a:gd name="connsiteX2240" fmla="*/ 132836 w 752953"/>
              <a:gd name="connsiteY2240" fmla="*/ 324418 h 801866"/>
              <a:gd name="connsiteX2241" fmla="*/ 132311 w 752953"/>
              <a:gd name="connsiteY2241" fmla="*/ 327172 h 801866"/>
              <a:gd name="connsiteX2242" fmla="*/ 133098 w 752953"/>
              <a:gd name="connsiteY2242" fmla="*/ 328614 h 801866"/>
              <a:gd name="connsiteX2243" fmla="*/ 129557 w 752953"/>
              <a:gd name="connsiteY2243" fmla="*/ 331892 h 801866"/>
              <a:gd name="connsiteX2244" fmla="*/ 130213 w 752953"/>
              <a:gd name="connsiteY2244" fmla="*/ 333728 h 801866"/>
              <a:gd name="connsiteX2245" fmla="*/ 135589 w 752953"/>
              <a:gd name="connsiteY2245" fmla="*/ 329795 h 801866"/>
              <a:gd name="connsiteX2246" fmla="*/ 137294 w 752953"/>
              <a:gd name="connsiteY2246" fmla="*/ 330450 h 801866"/>
              <a:gd name="connsiteX2247" fmla="*/ 138081 w 752953"/>
              <a:gd name="connsiteY2247" fmla="*/ 332286 h 801866"/>
              <a:gd name="connsiteX2248" fmla="*/ 142277 w 752953"/>
              <a:gd name="connsiteY2248" fmla="*/ 332286 h 801866"/>
              <a:gd name="connsiteX2249" fmla="*/ 143719 w 752953"/>
              <a:gd name="connsiteY2249" fmla="*/ 331237 h 801866"/>
              <a:gd name="connsiteX2250" fmla="*/ 143457 w 752953"/>
              <a:gd name="connsiteY2250" fmla="*/ 330057 h 801866"/>
              <a:gd name="connsiteX2251" fmla="*/ 145555 w 752953"/>
              <a:gd name="connsiteY2251" fmla="*/ 327172 h 801866"/>
              <a:gd name="connsiteX2252" fmla="*/ 149751 w 752953"/>
              <a:gd name="connsiteY2252" fmla="*/ 324811 h 801866"/>
              <a:gd name="connsiteX2253" fmla="*/ 149751 w 752953"/>
              <a:gd name="connsiteY2253" fmla="*/ 322320 h 801866"/>
              <a:gd name="connsiteX2254" fmla="*/ 150801 w 752953"/>
              <a:gd name="connsiteY2254" fmla="*/ 320615 h 801866"/>
              <a:gd name="connsiteX2255" fmla="*/ 152112 w 752953"/>
              <a:gd name="connsiteY2255" fmla="*/ 320615 h 801866"/>
              <a:gd name="connsiteX2256" fmla="*/ 152636 w 752953"/>
              <a:gd name="connsiteY2256" fmla="*/ 320878 h 801866"/>
              <a:gd name="connsiteX2257" fmla="*/ 153292 w 752953"/>
              <a:gd name="connsiteY2257" fmla="*/ 322320 h 801866"/>
              <a:gd name="connsiteX2258" fmla="*/ 154472 w 752953"/>
              <a:gd name="connsiteY2258" fmla="*/ 322976 h 801866"/>
              <a:gd name="connsiteX2259" fmla="*/ 153948 w 752953"/>
              <a:gd name="connsiteY2259" fmla="*/ 321927 h 801866"/>
              <a:gd name="connsiteX2260" fmla="*/ 154472 w 752953"/>
              <a:gd name="connsiteY2260" fmla="*/ 321271 h 801866"/>
              <a:gd name="connsiteX2261" fmla="*/ 153948 w 752953"/>
              <a:gd name="connsiteY2261" fmla="*/ 320615 h 801866"/>
              <a:gd name="connsiteX2262" fmla="*/ 153948 w 752953"/>
              <a:gd name="connsiteY2262" fmla="*/ 319828 h 801866"/>
              <a:gd name="connsiteX2263" fmla="*/ 156177 w 752953"/>
              <a:gd name="connsiteY2263" fmla="*/ 318779 h 801866"/>
              <a:gd name="connsiteX2264" fmla="*/ 158668 w 752953"/>
              <a:gd name="connsiteY2264" fmla="*/ 316550 h 801866"/>
              <a:gd name="connsiteX2265" fmla="*/ 158275 w 752953"/>
              <a:gd name="connsiteY2265" fmla="*/ 316288 h 801866"/>
              <a:gd name="connsiteX2266" fmla="*/ 158931 w 752953"/>
              <a:gd name="connsiteY2266" fmla="*/ 315632 h 801866"/>
              <a:gd name="connsiteX2267" fmla="*/ 161029 w 752953"/>
              <a:gd name="connsiteY2267" fmla="*/ 314846 h 801866"/>
              <a:gd name="connsiteX2268" fmla="*/ 161029 w 752953"/>
              <a:gd name="connsiteY2268" fmla="*/ 315239 h 801866"/>
              <a:gd name="connsiteX2269" fmla="*/ 162209 w 752953"/>
              <a:gd name="connsiteY2269" fmla="*/ 314846 h 801866"/>
              <a:gd name="connsiteX2270" fmla="*/ 162865 w 752953"/>
              <a:gd name="connsiteY2270" fmla="*/ 314452 h 801866"/>
              <a:gd name="connsiteX2271" fmla="*/ 164307 w 752953"/>
              <a:gd name="connsiteY2271" fmla="*/ 314452 h 801866"/>
              <a:gd name="connsiteX2272" fmla="*/ 165094 w 752953"/>
              <a:gd name="connsiteY2272" fmla="*/ 315239 h 801866"/>
              <a:gd name="connsiteX2273" fmla="*/ 164307 w 752953"/>
              <a:gd name="connsiteY2273" fmla="*/ 316288 h 801866"/>
              <a:gd name="connsiteX2274" fmla="*/ 164307 w 752953"/>
              <a:gd name="connsiteY2274" fmla="*/ 317075 h 801866"/>
              <a:gd name="connsiteX2275" fmla="*/ 168110 w 752953"/>
              <a:gd name="connsiteY2275" fmla="*/ 315895 h 801866"/>
              <a:gd name="connsiteX2276" fmla="*/ 169946 w 752953"/>
              <a:gd name="connsiteY2276" fmla="*/ 315632 h 801866"/>
              <a:gd name="connsiteX2277" fmla="*/ 171388 w 752953"/>
              <a:gd name="connsiteY2277" fmla="*/ 314452 h 801866"/>
              <a:gd name="connsiteX2278" fmla="*/ 172830 w 752953"/>
              <a:gd name="connsiteY2278" fmla="*/ 313797 h 801866"/>
              <a:gd name="connsiteX2279" fmla="*/ 173093 w 752953"/>
              <a:gd name="connsiteY2279" fmla="*/ 313141 h 801866"/>
              <a:gd name="connsiteX2280" fmla="*/ 173880 w 752953"/>
              <a:gd name="connsiteY2280" fmla="*/ 311698 h 801866"/>
              <a:gd name="connsiteX2281" fmla="*/ 175715 w 752953"/>
              <a:gd name="connsiteY2281" fmla="*/ 311698 h 801866"/>
              <a:gd name="connsiteX2282" fmla="*/ 177420 w 752953"/>
              <a:gd name="connsiteY2282" fmla="*/ 310912 h 801866"/>
              <a:gd name="connsiteX2283" fmla="*/ 178469 w 752953"/>
              <a:gd name="connsiteY2283" fmla="*/ 310649 h 801866"/>
              <a:gd name="connsiteX2284" fmla="*/ 179912 w 752953"/>
              <a:gd name="connsiteY2284" fmla="*/ 308551 h 801866"/>
              <a:gd name="connsiteX2285" fmla="*/ 181354 w 752953"/>
              <a:gd name="connsiteY2285" fmla="*/ 307764 h 801866"/>
              <a:gd name="connsiteX2286" fmla="*/ 183845 w 752953"/>
              <a:gd name="connsiteY2286" fmla="*/ 307109 h 801866"/>
              <a:gd name="connsiteX2287" fmla="*/ 186730 w 752953"/>
              <a:gd name="connsiteY2287" fmla="*/ 305273 h 801866"/>
              <a:gd name="connsiteX2288" fmla="*/ 187386 w 752953"/>
              <a:gd name="connsiteY2288" fmla="*/ 306453 h 801866"/>
              <a:gd name="connsiteX2289" fmla="*/ 186993 w 752953"/>
              <a:gd name="connsiteY2289" fmla="*/ 307109 h 801866"/>
              <a:gd name="connsiteX2290" fmla="*/ 187386 w 752953"/>
              <a:gd name="connsiteY2290" fmla="*/ 307371 h 801866"/>
              <a:gd name="connsiteX2291" fmla="*/ 187648 w 752953"/>
              <a:gd name="connsiteY2291" fmla="*/ 309469 h 801866"/>
              <a:gd name="connsiteX2292" fmla="*/ 185550 w 752953"/>
              <a:gd name="connsiteY2292" fmla="*/ 310912 h 801866"/>
              <a:gd name="connsiteX2293" fmla="*/ 186730 w 752953"/>
              <a:gd name="connsiteY2293" fmla="*/ 312747 h 801866"/>
              <a:gd name="connsiteX2294" fmla="*/ 190533 w 752953"/>
              <a:gd name="connsiteY2294" fmla="*/ 312092 h 801866"/>
              <a:gd name="connsiteX2295" fmla="*/ 190927 w 752953"/>
              <a:gd name="connsiteY2295" fmla="*/ 312354 h 801866"/>
              <a:gd name="connsiteX2296" fmla="*/ 191713 w 752953"/>
              <a:gd name="connsiteY2296" fmla="*/ 312092 h 801866"/>
              <a:gd name="connsiteX2297" fmla="*/ 192631 w 752953"/>
              <a:gd name="connsiteY2297" fmla="*/ 313534 h 801866"/>
              <a:gd name="connsiteX2298" fmla="*/ 194074 w 752953"/>
              <a:gd name="connsiteY2298" fmla="*/ 313534 h 801866"/>
              <a:gd name="connsiteX2299" fmla="*/ 194729 w 752953"/>
              <a:gd name="connsiteY2299" fmla="*/ 316550 h 801866"/>
              <a:gd name="connsiteX2300" fmla="*/ 192631 w 752953"/>
              <a:gd name="connsiteY2300" fmla="*/ 325598 h 801866"/>
              <a:gd name="connsiteX2301" fmla="*/ 198270 w 752953"/>
              <a:gd name="connsiteY2301" fmla="*/ 330057 h 801866"/>
              <a:gd name="connsiteX2302" fmla="*/ 202991 w 752953"/>
              <a:gd name="connsiteY2302" fmla="*/ 329008 h 801866"/>
              <a:gd name="connsiteX2303" fmla="*/ 205744 w 752953"/>
              <a:gd name="connsiteY2303" fmla="*/ 324156 h 801866"/>
              <a:gd name="connsiteX2304" fmla="*/ 205351 w 752953"/>
              <a:gd name="connsiteY2304" fmla="*/ 317993 h 801866"/>
              <a:gd name="connsiteX2305" fmla="*/ 206531 w 752953"/>
              <a:gd name="connsiteY2305" fmla="*/ 317075 h 801866"/>
              <a:gd name="connsiteX2306" fmla="*/ 210072 w 752953"/>
              <a:gd name="connsiteY2306" fmla="*/ 315632 h 801866"/>
              <a:gd name="connsiteX2307" fmla="*/ 216890 w 752953"/>
              <a:gd name="connsiteY2307" fmla="*/ 323369 h 801866"/>
              <a:gd name="connsiteX2308" fmla="*/ 216366 w 752953"/>
              <a:gd name="connsiteY2308" fmla="*/ 325598 h 801866"/>
              <a:gd name="connsiteX2309" fmla="*/ 219644 w 752953"/>
              <a:gd name="connsiteY2309" fmla="*/ 330450 h 801866"/>
              <a:gd name="connsiteX2310" fmla="*/ 220431 w 752953"/>
              <a:gd name="connsiteY2310" fmla="*/ 336089 h 801866"/>
              <a:gd name="connsiteX2311" fmla="*/ 222136 w 752953"/>
              <a:gd name="connsiteY2311" fmla="*/ 335171 h 801866"/>
              <a:gd name="connsiteX2312" fmla="*/ 223185 w 752953"/>
              <a:gd name="connsiteY2312" fmla="*/ 332548 h 801866"/>
              <a:gd name="connsiteX2313" fmla="*/ 230921 w 752953"/>
              <a:gd name="connsiteY2313" fmla="*/ 329270 h 801866"/>
              <a:gd name="connsiteX2314" fmla="*/ 233413 w 752953"/>
              <a:gd name="connsiteY2314" fmla="*/ 326910 h 801866"/>
              <a:gd name="connsiteX2315" fmla="*/ 241151 w 752953"/>
              <a:gd name="connsiteY2315" fmla="*/ 325861 h 801866"/>
              <a:gd name="connsiteX2316" fmla="*/ 247314 w 752953"/>
              <a:gd name="connsiteY2316" fmla="*/ 322320 h 801866"/>
              <a:gd name="connsiteX2317" fmla="*/ 249412 w 752953"/>
              <a:gd name="connsiteY2317" fmla="*/ 324418 h 801866"/>
              <a:gd name="connsiteX2318" fmla="*/ 249805 w 752953"/>
              <a:gd name="connsiteY2318" fmla="*/ 321271 h 801866"/>
              <a:gd name="connsiteX2319" fmla="*/ 251903 w 752953"/>
              <a:gd name="connsiteY2319" fmla="*/ 322320 h 801866"/>
              <a:gd name="connsiteX2320" fmla="*/ 256886 w 752953"/>
              <a:gd name="connsiteY2320" fmla="*/ 321927 h 801866"/>
              <a:gd name="connsiteX2321" fmla="*/ 256886 w 752953"/>
              <a:gd name="connsiteY2321" fmla="*/ 323369 h 801866"/>
              <a:gd name="connsiteX2322" fmla="*/ 257934 w 752953"/>
              <a:gd name="connsiteY2322" fmla="*/ 323369 h 801866"/>
              <a:gd name="connsiteX2323" fmla="*/ 257935 w 752953"/>
              <a:gd name="connsiteY2323" fmla="*/ 323369 h 801866"/>
              <a:gd name="connsiteX2324" fmla="*/ 258590 w 752953"/>
              <a:gd name="connsiteY2324" fmla="*/ 322976 h 801866"/>
              <a:gd name="connsiteX2325" fmla="*/ 258590 w 752953"/>
              <a:gd name="connsiteY2325" fmla="*/ 322976 h 801866"/>
              <a:gd name="connsiteX2326" fmla="*/ 257934 w 752953"/>
              <a:gd name="connsiteY2326" fmla="*/ 323369 h 801866"/>
              <a:gd name="connsiteX2327" fmla="*/ 257934 w 752953"/>
              <a:gd name="connsiteY2327" fmla="*/ 321926 h 801866"/>
              <a:gd name="connsiteX2328" fmla="*/ 258983 w 752953"/>
              <a:gd name="connsiteY2328" fmla="*/ 319435 h 801866"/>
              <a:gd name="connsiteX2329" fmla="*/ 258983 w 752953"/>
              <a:gd name="connsiteY2329" fmla="*/ 317992 h 801866"/>
              <a:gd name="connsiteX2330" fmla="*/ 257541 w 752953"/>
              <a:gd name="connsiteY2330" fmla="*/ 317730 h 801866"/>
              <a:gd name="connsiteX2331" fmla="*/ 257147 w 752953"/>
              <a:gd name="connsiteY2331" fmla="*/ 317730 h 801866"/>
              <a:gd name="connsiteX2332" fmla="*/ 256229 w 752953"/>
              <a:gd name="connsiteY2332" fmla="*/ 317730 h 801866"/>
              <a:gd name="connsiteX2333" fmla="*/ 252689 w 752953"/>
              <a:gd name="connsiteY2333" fmla="*/ 315632 h 801866"/>
              <a:gd name="connsiteX2334" fmla="*/ 252951 w 752953"/>
              <a:gd name="connsiteY2334" fmla="*/ 314452 h 801866"/>
              <a:gd name="connsiteX2335" fmla="*/ 250066 w 752953"/>
              <a:gd name="connsiteY2335" fmla="*/ 309207 h 801866"/>
              <a:gd name="connsiteX2336" fmla="*/ 247313 w 752953"/>
              <a:gd name="connsiteY2336" fmla="*/ 305011 h 801866"/>
              <a:gd name="connsiteX2337" fmla="*/ 247706 w 752953"/>
              <a:gd name="connsiteY2337" fmla="*/ 302388 h 801866"/>
              <a:gd name="connsiteX2338" fmla="*/ 249148 w 752953"/>
              <a:gd name="connsiteY2338" fmla="*/ 299634 h 801866"/>
              <a:gd name="connsiteX2339" fmla="*/ 251246 w 752953"/>
              <a:gd name="connsiteY2339" fmla="*/ 297929 h 801866"/>
              <a:gd name="connsiteX2340" fmla="*/ 251246 w 752953"/>
              <a:gd name="connsiteY2340" fmla="*/ 292947 h 801866"/>
              <a:gd name="connsiteX2341" fmla="*/ 252951 w 752953"/>
              <a:gd name="connsiteY2341" fmla="*/ 288750 h 801866"/>
              <a:gd name="connsiteX2342" fmla="*/ 251246 w 752953"/>
              <a:gd name="connsiteY2342" fmla="*/ 286915 h 801866"/>
              <a:gd name="connsiteX2343" fmla="*/ 248362 w 752953"/>
              <a:gd name="connsiteY2343" fmla="*/ 286259 h 801866"/>
              <a:gd name="connsiteX2344" fmla="*/ 247968 w 752953"/>
              <a:gd name="connsiteY2344" fmla="*/ 281669 h 801866"/>
              <a:gd name="connsiteX2345" fmla="*/ 248624 w 752953"/>
              <a:gd name="connsiteY2345" fmla="*/ 280227 h 801866"/>
              <a:gd name="connsiteX2346" fmla="*/ 245870 w 752953"/>
              <a:gd name="connsiteY2346" fmla="*/ 281669 h 801866"/>
              <a:gd name="connsiteX2347" fmla="*/ 244821 w 752953"/>
              <a:gd name="connsiteY2347" fmla="*/ 282325 h 801866"/>
              <a:gd name="connsiteX2348" fmla="*/ 243772 w 752953"/>
              <a:gd name="connsiteY2348" fmla="*/ 280882 h 801866"/>
              <a:gd name="connsiteX2349" fmla="*/ 240887 w 752953"/>
              <a:gd name="connsiteY2349" fmla="*/ 281276 h 801866"/>
              <a:gd name="connsiteX2350" fmla="*/ 240231 w 752953"/>
              <a:gd name="connsiteY2350" fmla="*/ 280882 h 801866"/>
              <a:gd name="connsiteX2351" fmla="*/ 240494 w 752953"/>
              <a:gd name="connsiteY2351" fmla="*/ 280489 h 801866"/>
              <a:gd name="connsiteX2352" fmla="*/ 239445 w 752953"/>
              <a:gd name="connsiteY2352" fmla="*/ 280227 h 801866"/>
              <a:gd name="connsiteX2353" fmla="*/ 239051 w 752953"/>
              <a:gd name="connsiteY2353" fmla="*/ 279178 h 801866"/>
              <a:gd name="connsiteX2354" fmla="*/ 239445 w 752953"/>
              <a:gd name="connsiteY2354" fmla="*/ 278784 h 801866"/>
              <a:gd name="connsiteX2355" fmla="*/ 238789 w 752953"/>
              <a:gd name="connsiteY2355" fmla="*/ 276949 h 801866"/>
              <a:gd name="connsiteX2356" fmla="*/ 242067 w 752953"/>
              <a:gd name="connsiteY2356" fmla="*/ 274457 h 801866"/>
              <a:gd name="connsiteX2357" fmla="*/ 243772 w 752953"/>
              <a:gd name="connsiteY2357" fmla="*/ 273801 h 801866"/>
              <a:gd name="connsiteX2358" fmla="*/ 246526 w 752953"/>
              <a:gd name="connsiteY2358" fmla="*/ 271572 h 801866"/>
              <a:gd name="connsiteX2359" fmla="*/ 246526 w 752953"/>
              <a:gd name="connsiteY2359" fmla="*/ 269212 h 801866"/>
              <a:gd name="connsiteX2360" fmla="*/ 246263 w 752953"/>
              <a:gd name="connsiteY2360" fmla="*/ 268818 h 801866"/>
              <a:gd name="connsiteX2361" fmla="*/ 246526 w 752953"/>
              <a:gd name="connsiteY2361" fmla="*/ 267769 h 801866"/>
              <a:gd name="connsiteX2362" fmla="*/ 247313 w 752953"/>
              <a:gd name="connsiteY2362" fmla="*/ 267376 h 801866"/>
              <a:gd name="connsiteX2363" fmla="*/ 246526 w 752953"/>
              <a:gd name="connsiteY2363" fmla="*/ 265933 h 801866"/>
              <a:gd name="connsiteX2364" fmla="*/ 246526 w 752953"/>
              <a:gd name="connsiteY2364" fmla="*/ 265278 h 801866"/>
              <a:gd name="connsiteX2365" fmla="*/ 246263 w 752953"/>
              <a:gd name="connsiteY2365" fmla="*/ 265016 h 801866"/>
              <a:gd name="connsiteX2366" fmla="*/ 244821 w 752953"/>
              <a:gd name="connsiteY2366" fmla="*/ 265278 h 801866"/>
              <a:gd name="connsiteX2367" fmla="*/ 244165 w 752953"/>
              <a:gd name="connsiteY2367" fmla="*/ 264491 h 801866"/>
              <a:gd name="connsiteX2368" fmla="*/ 243772 w 752953"/>
              <a:gd name="connsiteY2368" fmla="*/ 263573 h 801866"/>
              <a:gd name="connsiteX2369" fmla="*/ 244428 w 752953"/>
              <a:gd name="connsiteY2369" fmla="*/ 262786 h 801866"/>
              <a:gd name="connsiteX2370" fmla="*/ 244428 w 752953"/>
              <a:gd name="connsiteY2370" fmla="*/ 260033 h 801866"/>
              <a:gd name="connsiteX2371" fmla="*/ 242985 w 752953"/>
              <a:gd name="connsiteY2371" fmla="*/ 260033 h 801866"/>
              <a:gd name="connsiteX2372" fmla="*/ 242067 w 752953"/>
              <a:gd name="connsiteY2372" fmla="*/ 260295 h 801866"/>
              <a:gd name="connsiteX2373" fmla="*/ 242067 w 752953"/>
              <a:gd name="connsiteY2373" fmla="*/ 261475 h 801866"/>
              <a:gd name="connsiteX2374" fmla="*/ 242067 w 752953"/>
              <a:gd name="connsiteY2374" fmla="*/ 261737 h 801866"/>
              <a:gd name="connsiteX2375" fmla="*/ 242067 w 752953"/>
              <a:gd name="connsiteY2375" fmla="*/ 262131 h 801866"/>
              <a:gd name="connsiteX2376" fmla="*/ 241149 w 752953"/>
              <a:gd name="connsiteY2376" fmla="*/ 262786 h 801866"/>
              <a:gd name="connsiteX2377" fmla="*/ 240231 w 752953"/>
              <a:gd name="connsiteY2377" fmla="*/ 262393 h 801866"/>
              <a:gd name="connsiteX2378" fmla="*/ 239051 w 752953"/>
              <a:gd name="connsiteY2378" fmla="*/ 261737 h 801866"/>
              <a:gd name="connsiteX2379" fmla="*/ 239445 w 752953"/>
              <a:gd name="connsiteY2379" fmla="*/ 258590 h 801866"/>
              <a:gd name="connsiteX2380" fmla="*/ 242330 w 752953"/>
              <a:gd name="connsiteY2380" fmla="*/ 256754 h 801866"/>
              <a:gd name="connsiteX2381" fmla="*/ 245083 w 752953"/>
              <a:gd name="connsiteY2381" fmla="*/ 257148 h 801866"/>
              <a:gd name="connsiteX2382" fmla="*/ 247706 w 752953"/>
              <a:gd name="connsiteY2382" fmla="*/ 254001 h 801866"/>
              <a:gd name="connsiteX2383" fmla="*/ 247968 w 752953"/>
              <a:gd name="connsiteY2383" fmla="*/ 253607 h 801866"/>
              <a:gd name="connsiteX2384" fmla="*/ 248362 w 752953"/>
              <a:gd name="connsiteY2384" fmla="*/ 252952 h 801866"/>
              <a:gd name="connsiteX2385" fmla="*/ 248624 w 752953"/>
              <a:gd name="connsiteY2385" fmla="*/ 252952 h 801866"/>
              <a:gd name="connsiteX2386" fmla="*/ 248624 w 752953"/>
              <a:gd name="connsiteY2386" fmla="*/ 252296 h 801866"/>
              <a:gd name="connsiteX2387" fmla="*/ 249411 w 752953"/>
              <a:gd name="connsiteY2387" fmla="*/ 252296 h 801866"/>
              <a:gd name="connsiteX2388" fmla="*/ 249804 w 752953"/>
              <a:gd name="connsiteY2388" fmla="*/ 252952 h 801866"/>
              <a:gd name="connsiteX2389" fmla="*/ 250853 w 752953"/>
              <a:gd name="connsiteY2389" fmla="*/ 253214 h 801866"/>
              <a:gd name="connsiteX2390" fmla="*/ 252689 w 752953"/>
              <a:gd name="connsiteY2390" fmla="*/ 251509 h 801866"/>
              <a:gd name="connsiteX2391" fmla="*/ 252689 w 752953"/>
              <a:gd name="connsiteY2391" fmla="*/ 251116 h 801866"/>
              <a:gd name="connsiteX2392" fmla="*/ 254787 w 752953"/>
              <a:gd name="connsiteY2392" fmla="*/ 250329 h 801866"/>
              <a:gd name="connsiteX2393" fmla="*/ 255443 w 752953"/>
              <a:gd name="connsiteY2393" fmla="*/ 250329 h 801866"/>
              <a:gd name="connsiteX2394" fmla="*/ 256492 w 752953"/>
              <a:gd name="connsiteY2394" fmla="*/ 249673 h 801866"/>
              <a:gd name="connsiteX2395" fmla="*/ 256885 w 752953"/>
              <a:gd name="connsiteY2395" fmla="*/ 250067 h 801866"/>
              <a:gd name="connsiteX2396" fmla="*/ 260426 w 752953"/>
              <a:gd name="connsiteY2396" fmla="*/ 248624 h 801866"/>
              <a:gd name="connsiteX2397" fmla="*/ 261475 w 752953"/>
              <a:gd name="connsiteY2397" fmla="*/ 250067 h 801866"/>
              <a:gd name="connsiteX2398" fmla="*/ 261475 w 752953"/>
              <a:gd name="connsiteY2398" fmla="*/ 249673 h 801866"/>
              <a:gd name="connsiteX2399" fmla="*/ 262130 w 752953"/>
              <a:gd name="connsiteY2399" fmla="*/ 250329 h 801866"/>
              <a:gd name="connsiteX2400" fmla="*/ 262130 w 752953"/>
              <a:gd name="connsiteY2400" fmla="*/ 252558 h 801866"/>
              <a:gd name="connsiteX2401" fmla="*/ 262524 w 752953"/>
              <a:gd name="connsiteY2401" fmla="*/ 253214 h 801866"/>
              <a:gd name="connsiteX2402" fmla="*/ 262524 w 752953"/>
              <a:gd name="connsiteY2402" fmla="*/ 254656 h 801866"/>
              <a:gd name="connsiteX2403" fmla="*/ 262524 w 752953"/>
              <a:gd name="connsiteY2403" fmla="*/ 255312 h 801866"/>
              <a:gd name="connsiteX2404" fmla="*/ 263310 w 752953"/>
              <a:gd name="connsiteY2404" fmla="*/ 257410 h 801866"/>
              <a:gd name="connsiteX2405" fmla="*/ 264228 w 752953"/>
              <a:gd name="connsiteY2405" fmla="*/ 259639 h 801866"/>
              <a:gd name="connsiteX2406" fmla="*/ 264228 w 752953"/>
              <a:gd name="connsiteY2406" fmla="*/ 260033 h 801866"/>
              <a:gd name="connsiteX2407" fmla="*/ 264884 w 752953"/>
              <a:gd name="connsiteY2407" fmla="*/ 260033 h 801866"/>
              <a:gd name="connsiteX2408" fmla="*/ 266326 w 752953"/>
              <a:gd name="connsiteY2408" fmla="*/ 261082 h 801866"/>
              <a:gd name="connsiteX2409" fmla="*/ 268425 w 752953"/>
              <a:gd name="connsiteY2409" fmla="*/ 262131 h 801866"/>
              <a:gd name="connsiteX2410" fmla="*/ 269211 w 752953"/>
              <a:gd name="connsiteY2410" fmla="*/ 262786 h 801866"/>
              <a:gd name="connsiteX2411" fmla="*/ 269867 w 752953"/>
              <a:gd name="connsiteY2411" fmla="*/ 262786 h 801866"/>
              <a:gd name="connsiteX2412" fmla="*/ 270654 w 752953"/>
              <a:gd name="connsiteY2412" fmla="*/ 263180 h 801866"/>
              <a:gd name="connsiteX2413" fmla="*/ 271441 w 752953"/>
              <a:gd name="connsiteY2413" fmla="*/ 263180 h 801866"/>
              <a:gd name="connsiteX2414" fmla="*/ 272227 w 752953"/>
              <a:gd name="connsiteY2414" fmla="*/ 263573 h 801866"/>
              <a:gd name="connsiteX2415" fmla="*/ 273539 w 752953"/>
              <a:gd name="connsiteY2415" fmla="*/ 263836 h 801866"/>
              <a:gd name="connsiteX2416" fmla="*/ 274325 w 752953"/>
              <a:gd name="connsiteY2416" fmla="*/ 264229 h 801866"/>
              <a:gd name="connsiteX2417" fmla="*/ 274588 w 752953"/>
              <a:gd name="connsiteY2417" fmla="*/ 265016 h 801866"/>
              <a:gd name="connsiteX2418" fmla="*/ 274981 w 752953"/>
              <a:gd name="connsiteY2418" fmla="*/ 265933 h 801866"/>
              <a:gd name="connsiteX2419" fmla="*/ 275637 w 752953"/>
              <a:gd name="connsiteY2419" fmla="*/ 267114 h 801866"/>
              <a:gd name="connsiteX2420" fmla="*/ 276030 w 752953"/>
              <a:gd name="connsiteY2420" fmla="*/ 267114 h 801866"/>
              <a:gd name="connsiteX2421" fmla="*/ 276686 w 752953"/>
              <a:gd name="connsiteY2421" fmla="*/ 267114 h 801866"/>
              <a:gd name="connsiteX2422" fmla="*/ 277341 w 752953"/>
              <a:gd name="connsiteY2422" fmla="*/ 267769 h 801866"/>
              <a:gd name="connsiteX2423" fmla="*/ 277866 w 752953"/>
              <a:gd name="connsiteY2423" fmla="*/ 268556 h 801866"/>
              <a:gd name="connsiteX2424" fmla="*/ 279177 w 752953"/>
              <a:gd name="connsiteY2424" fmla="*/ 268556 h 801866"/>
              <a:gd name="connsiteX2425" fmla="*/ 279177 w 752953"/>
              <a:gd name="connsiteY2425" fmla="*/ 269474 h 801866"/>
              <a:gd name="connsiteX2426" fmla="*/ 279964 w 752953"/>
              <a:gd name="connsiteY2426" fmla="*/ 269867 h 801866"/>
              <a:gd name="connsiteX2427" fmla="*/ 279571 w 752953"/>
              <a:gd name="connsiteY2427" fmla="*/ 270654 h 801866"/>
              <a:gd name="connsiteX2428" fmla="*/ 280226 w 752953"/>
              <a:gd name="connsiteY2428" fmla="*/ 270917 h 801866"/>
              <a:gd name="connsiteX2429" fmla="*/ 280620 w 752953"/>
              <a:gd name="connsiteY2429" fmla="*/ 270917 h 801866"/>
              <a:gd name="connsiteX2430" fmla="*/ 281669 w 752953"/>
              <a:gd name="connsiteY2430" fmla="*/ 269474 h 801866"/>
              <a:gd name="connsiteX2431" fmla="*/ 281669 w 752953"/>
              <a:gd name="connsiteY2431" fmla="*/ 269212 h 801866"/>
              <a:gd name="connsiteX2432" fmla="*/ 283111 w 752953"/>
              <a:gd name="connsiteY2432" fmla="*/ 268818 h 801866"/>
              <a:gd name="connsiteX2433" fmla="*/ 283767 w 752953"/>
              <a:gd name="connsiteY2433" fmla="*/ 268818 h 801866"/>
              <a:gd name="connsiteX2434" fmla="*/ 284160 w 752953"/>
              <a:gd name="connsiteY2434" fmla="*/ 269474 h 801866"/>
              <a:gd name="connsiteX2435" fmla="*/ 284947 w 752953"/>
              <a:gd name="connsiteY2435" fmla="*/ 268818 h 801866"/>
              <a:gd name="connsiteX2436" fmla="*/ 284947 w 752953"/>
              <a:gd name="connsiteY2436" fmla="*/ 267769 h 801866"/>
              <a:gd name="connsiteX2437" fmla="*/ 285603 w 752953"/>
              <a:gd name="connsiteY2437" fmla="*/ 266720 h 801866"/>
              <a:gd name="connsiteX2438" fmla="*/ 287045 w 752953"/>
              <a:gd name="connsiteY2438" fmla="*/ 265278 h 801866"/>
              <a:gd name="connsiteX2439" fmla="*/ 288750 w 752953"/>
              <a:gd name="connsiteY2439" fmla="*/ 263836 h 801866"/>
              <a:gd name="connsiteX2440" fmla="*/ 290192 w 752953"/>
              <a:gd name="connsiteY2440" fmla="*/ 263573 h 801866"/>
              <a:gd name="connsiteX2441" fmla="*/ 291504 w 752953"/>
              <a:gd name="connsiteY2441" fmla="*/ 263573 h 801866"/>
              <a:gd name="connsiteX2442" fmla="*/ 291504 w 752953"/>
              <a:gd name="connsiteY2442" fmla="*/ 264229 h 801866"/>
              <a:gd name="connsiteX2443" fmla="*/ 292684 w 752953"/>
              <a:gd name="connsiteY2443" fmla="*/ 263573 h 801866"/>
              <a:gd name="connsiteX2444" fmla="*/ 294126 w 752953"/>
              <a:gd name="connsiteY2444" fmla="*/ 263573 h 801866"/>
              <a:gd name="connsiteX2445" fmla="*/ 296487 w 752953"/>
              <a:gd name="connsiteY2445" fmla="*/ 262393 h 801866"/>
              <a:gd name="connsiteX2446" fmla="*/ 296224 w 752953"/>
              <a:gd name="connsiteY2446" fmla="*/ 261475 h 801866"/>
              <a:gd name="connsiteX2447" fmla="*/ 297273 w 752953"/>
              <a:gd name="connsiteY2447" fmla="*/ 260033 h 801866"/>
              <a:gd name="connsiteX2448" fmla="*/ 297273 w 752953"/>
              <a:gd name="connsiteY2448" fmla="*/ 259377 h 801866"/>
              <a:gd name="connsiteX2449" fmla="*/ 296880 w 752953"/>
              <a:gd name="connsiteY2449" fmla="*/ 258853 h 801866"/>
              <a:gd name="connsiteX2450" fmla="*/ 296224 w 752953"/>
              <a:gd name="connsiteY2450" fmla="*/ 257410 h 801866"/>
              <a:gd name="connsiteX2451" fmla="*/ 296880 w 752953"/>
              <a:gd name="connsiteY2451" fmla="*/ 255705 h 801866"/>
              <a:gd name="connsiteX2452" fmla="*/ 297929 w 752953"/>
              <a:gd name="connsiteY2452" fmla="*/ 255050 h 801866"/>
              <a:gd name="connsiteX2453" fmla="*/ 298322 w 752953"/>
              <a:gd name="connsiteY2453" fmla="*/ 253607 h 801866"/>
              <a:gd name="connsiteX2454" fmla="*/ 297929 w 752953"/>
              <a:gd name="connsiteY2454" fmla="*/ 252558 h 801866"/>
              <a:gd name="connsiteX2455" fmla="*/ 296487 w 752953"/>
              <a:gd name="connsiteY2455" fmla="*/ 250854 h 801866"/>
              <a:gd name="connsiteX2456" fmla="*/ 297273 w 752953"/>
              <a:gd name="connsiteY2456" fmla="*/ 249673 h 801866"/>
              <a:gd name="connsiteX2457" fmla="*/ 296487 w 752953"/>
              <a:gd name="connsiteY2457" fmla="*/ 249411 h 801866"/>
              <a:gd name="connsiteX2458" fmla="*/ 295831 w 752953"/>
              <a:gd name="connsiteY2458" fmla="*/ 249411 h 801866"/>
              <a:gd name="connsiteX2459" fmla="*/ 295831 w 752953"/>
              <a:gd name="connsiteY2459" fmla="*/ 249018 h 801866"/>
              <a:gd name="connsiteX2460" fmla="*/ 296487 w 752953"/>
              <a:gd name="connsiteY2460" fmla="*/ 247969 h 801866"/>
              <a:gd name="connsiteX2461" fmla="*/ 296880 w 752953"/>
              <a:gd name="connsiteY2461" fmla="*/ 246133 h 801866"/>
              <a:gd name="connsiteX2462" fmla="*/ 298585 w 752953"/>
              <a:gd name="connsiteY2462" fmla="*/ 244690 h 801866"/>
              <a:gd name="connsiteX2463" fmla="*/ 298585 w 752953"/>
              <a:gd name="connsiteY2463" fmla="*/ 244035 h 801866"/>
              <a:gd name="connsiteX2464" fmla="*/ 296880 w 752953"/>
              <a:gd name="connsiteY2464" fmla="*/ 242986 h 801866"/>
              <a:gd name="connsiteX2465" fmla="*/ 296224 w 752953"/>
              <a:gd name="connsiteY2465" fmla="*/ 240888 h 801866"/>
              <a:gd name="connsiteX2466" fmla="*/ 294782 w 752953"/>
              <a:gd name="connsiteY2466" fmla="*/ 240888 h 801866"/>
              <a:gd name="connsiteX2467" fmla="*/ 292290 w 752953"/>
              <a:gd name="connsiteY2467" fmla="*/ 240232 h 801866"/>
              <a:gd name="connsiteX2468" fmla="*/ 294782 w 752953"/>
              <a:gd name="connsiteY2468" fmla="*/ 236954 h 801866"/>
              <a:gd name="connsiteX2469" fmla="*/ 295044 w 752953"/>
              <a:gd name="connsiteY2469" fmla="*/ 236691 h 801866"/>
              <a:gd name="connsiteX2470" fmla="*/ 295569 w 752953"/>
              <a:gd name="connsiteY2470" fmla="*/ 235511 h 801866"/>
              <a:gd name="connsiteX2471" fmla="*/ 296224 w 752953"/>
              <a:gd name="connsiteY2471" fmla="*/ 234856 h 801866"/>
              <a:gd name="connsiteX2472" fmla="*/ 294388 w 752953"/>
              <a:gd name="connsiteY2472" fmla="*/ 234856 h 801866"/>
              <a:gd name="connsiteX2473" fmla="*/ 292946 w 752953"/>
              <a:gd name="connsiteY2473" fmla="*/ 234200 h 801866"/>
              <a:gd name="connsiteX2474" fmla="*/ 292290 w 752953"/>
              <a:gd name="connsiteY2474" fmla="*/ 234200 h 801866"/>
              <a:gd name="connsiteX2475" fmla="*/ 291241 w 752953"/>
              <a:gd name="connsiteY2475" fmla="*/ 233806 h 801866"/>
              <a:gd name="connsiteX2476" fmla="*/ 291241 w 752953"/>
              <a:gd name="connsiteY2476" fmla="*/ 232757 h 801866"/>
              <a:gd name="connsiteX2477" fmla="*/ 290848 w 752953"/>
              <a:gd name="connsiteY2477" fmla="*/ 232757 h 801866"/>
              <a:gd name="connsiteX2478" fmla="*/ 291241 w 752953"/>
              <a:gd name="connsiteY2478" fmla="*/ 231053 h 801866"/>
              <a:gd name="connsiteX2479" fmla="*/ 290586 w 752953"/>
              <a:gd name="connsiteY2479" fmla="*/ 229610 h 801866"/>
              <a:gd name="connsiteX2480" fmla="*/ 292028 w 752953"/>
              <a:gd name="connsiteY2480" fmla="*/ 228168 h 801866"/>
              <a:gd name="connsiteX2481" fmla="*/ 292290 w 752953"/>
              <a:gd name="connsiteY2481" fmla="*/ 228168 h 801866"/>
              <a:gd name="connsiteX2482" fmla="*/ 293733 w 752953"/>
              <a:gd name="connsiteY2482" fmla="*/ 228168 h 801866"/>
              <a:gd name="connsiteX2483" fmla="*/ 295044 w 752953"/>
              <a:gd name="connsiteY2483" fmla="*/ 228168 h 801866"/>
              <a:gd name="connsiteX2484" fmla="*/ 296224 w 752953"/>
              <a:gd name="connsiteY2484" fmla="*/ 227512 h 801866"/>
              <a:gd name="connsiteX2485" fmla="*/ 297667 w 752953"/>
              <a:gd name="connsiteY2485" fmla="*/ 227512 h 801866"/>
              <a:gd name="connsiteX2486" fmla="*/ 297667 w 752953"/>
              <a:gd name="connsiteY2486" fmla="*/ 228168 h 801866"/>
              <a:gd name="connsiteX2487" fmla="*/ 297273 w 752953"/>
              <a:gd name="connsiteY2487" fmla="*/ 228168 h 801866"/>
              <a:gd name="connsiteX2488" fmla="*/ 296880 w 752953"/>
              <a:gd name="connsiteY2488" fmla="*/ 228824 h 801866"/>
              <a:gd name="connsiteX2489" fmla="*/ 296880 w 752953"/>
              <a:gd name="connsiteY2489" fmla="*/ 229610 h 801866"/>
              <a:gd name="connsiteX2490" fmla="*/ 297273 w 752953"/>
              <a:gd name="connsiteY2490" fmla="*/ 229610 h 801866"/>
              <a:gd name="connsiteX2491" fmla="*/ 298585 w 752953"/>
              <a:gd name="connsiteY2491" fmla="*/ 229610 h 801866"/>
              <a:gd name="connsiteX2492" fmla="*/ 299109 w 752953"/>
              <a:gd name="connsiteY2492" fmla="*/ 230266 h 801866"/>
              <a:gd name="connsiteX2493" fmla="*/ 300421 w 752953"/>
              <a:gd name="connsiteY2493" fmla="*/ 230528 h 801866"/>
              <a:gd name="connsiteX2494" fmla="*/ 300945 w 752953"/>
              <a:gd name="connsiteY2494" fmla="*/ 229872 h 801866"/>
              <a:gd name="connsiteX2495" fmla="*/ 302256 w 752953"/>
              <a:gd name="connsiteY2495" fmla="*/ 229217 h 801866"/>
              <a:gd name="connsiteX2496" fmla="*/ 303043 w 752953"/>
              <a:gd name="connsiteY2496" fmla="*/ 229217 h 801866"/>
              <a:gd name="connsiteX2497" fmla="*/ 303043 w 752953"/>
              <a:gd name="connsiteY2497" fmla="*/ 228430 h 801866"/>
              <a:gd name="connsiteX2498" fmla="*/ 305797 w 752953"/>
              <a:gd name="connsiteY2498" fmla="*/ 227119 h 801866"/>
              <a:gd name="connsiteX2499" fmla="*/ 305403 w 752953"/>
              <a:gd name="connsiteY2499" fmla="*/ 226725 h 801866"/>
              <a:gd name="connsiteX2500" fmla="*/ 307239 w 752953"/>
              <a:gd name="connsiteY2500" fmla="*/ 226070 h 801866"/>
              <a:gd name="connsiteX2501" fmla="*/ 308288 w 752953"/>
              <a:gd name="connsiteY2501" fmla="*/ 226332 h 801866"/>
              <a:gd name="connsiteX2502" fmla="*/ 308682 w 752953"/>
              <a:gd name="connsiteY2502" fmla="*/ 225676 h 801866"/>
              <a:gd name="connsiteX2503" fmla="*/ 308026 w 752953"/>
              <a:gd name="connsiteY2503" fmla="*/ 221742 h 801866"/>
              <a:gd name="connsiteX2504" fmla="*/ 308026 w 752953"/>
              <a:gd name="connsiteY2504" fmla="*/ 220956 h 801866"/>
              <a:gd name="connsiteX2505" fmla="*/ 307239 w 752953"/>
              <a:gd name="connsiteY2505" fmla="*/ 220956 h 801866"/>
              <a:gd name="connsiteX2506" fmla="*/ 306584 w 752953"/>
              <a:gd name="connsiteY2506" fmla="*/ 219513 h 801866"/>
              <a:gd name="connsiteX2507" fmla="*/ 306584 w 752953"/>
              <a:gd name="connsiteY2507" fmla="*/ 218595 h 801866"/>
              <a:gd name="connsiteX2508" fmla="*/ 306584 w 752953"/>
              <a:gd name="connsiteY2508" fmla="*/ 217415 h 801866"/>
              <a:gd name="connsiteX2509" fmla="*/ 305797 w 752953"/>
              <a:gd name="connsiteY2509" fmla="*/ 214268 h 801866"/>
              <a:gd name="connsiteX2510" fmla="*/ 308026 w 752953"/>
              <a:gd name="connsiteY2510" fmla="*/ 211777 h 801866"/>
              <a:gd name="connsiteX2511" fmla="*/ 308682 w 752953"/>
              <a:gd name="connsiteY2511" fmla="*/ 210990 h 801866"/>
              <a:gd name="connsiteX2512" fmla="*/ 310386 w 752953"/>
              <a:gd name="connsiteY2512" fmla="*/ 210727 h 801866"/>
              <a:gd name="connsiteX2513" fmla="*/ 311042 w 752953"/>
              <a:gd name="connsiteY2513" fmla="*/ 210727 h 801866"/>
              <a:gd name="connsiteX2514" fmla="*/ 311829 w 752953"/>
              <a:gd name="connsiteY2514" fmla="*/ 210727 h 801866"/>
              <a:gd name="connsiteX2515" fmla="*/ 312222 w 752953"/>
              <a:gd name="connsiteY2515" fmla="*/ 209678 h 801866"/>
              <a:gd name="connsiteX2516" fmla="*/ 312878 w 752953"/>
              <a:gd name="connsiteY2516" fmla="*/ 209678 h 801866"/>
              <a:gd name="connsiteX2517" fmla="*/ 313665 w 752953"/>
              <a:gd name="connsiteY2517" fmla="*/ 209416 h 801866"/>
              <a:gd name="connsiteX2518" fmla="*/ 314320 w 752953"/>
              <a:gd name="connsiteY2518" fmla="*/ 209416 h 801866"/>
              <a:gd name="connsiteX2519" fmla="*/ 314583 w 752953"/>
              <a:gd name="connsiteY2519" fmla="*/ 209416 h 801866"/>
              <a:gd name="connsiteX2520" fmla="*/ 314976 w 752953"/>
              <a:gd name="connsiteY2520" fmla="*/ 209678 h 801866"/>
              <a:gd name="connsiteX2521" fmla="*/ 316025 w 752953"/>
              <a:gd name="connsiteY2521" fmla="*/ 209416 h 801866"/>
              <a:gd name="connsiteX2522" fmla="*/ 316418 w 752953"/>
              <a:gd name="connsiteY2522" fmla="*/ 209678 h 801866"/>
              <a:gd name="connsiteX2523" fmla="*/ 317205 w 752953"/>
              <a:gd name="connsiteY2523" fmla="*/ 210727 h 801866"/>
              <a:gd name="connsiteX2524" fmla="*/ 317468 w 752953"/>
              <a:gd name="connsiteY2524" fmla="*/ 210334 h 801866"/>
              <a:gd name="connsiteX2525" fmla="*/ 317861 w 752953"/>
              <a:gd name="connsiteY2525" fmla="*/ 210990 h 801866"/>
              <a:gd name="connsiteX2526" fmla="*/ 318123 w 752953"/>
              <a:gd name="connsiteY2526" fmla="*/ 213219 h 801866"/>
              <a:gd name="connsiteX2527" fmla="*/ 318910 w 752953"/>
              <a:gd name="connsiteY2527" fmla="*/ 213219 h 801866"/>
              <a:gd name="connsiteX2528" fmla="*/ 319566 w 752953"/>
              <a:gd name="connsiteY2528" fmla="*/ 213612 h 801866"/>
              <a:gd name="connsiteX2529" fmla="*/ 321401 w 752953"/>
              <a:gd name="connsiteY2529" fmla="*/ 213219 h 801866"/>
              <a:gd name="connsiteX2530" fmla="*/ 321664 w 752953"/>
              <a:gd name="connsiteY2530" fmla="*/ 212957 h 801866"/>
              <a:gd name="connsiteX2531" fmla="*/ 322450 w 752953"/>
              <a:gd name="connsiteY2531" fmla="*/ 212957 h 801866"/>
              <a:gd name="connsiteX2532" fmla="*/ 323762 w 752953"/>
              <a:gd name="connsiteY2532" fmla="*/ 213874 h 801866"/>
              <a:gd name="connsiteX2533" fmla="*/ 324942 w 752953"/>
              <a:gd name="connsiteY2533" fmla="*/ 212957 h 801866"/>
              <a:gd name="connsiteX2534" fmla="*/ 325598 w 752953"/>
              <a:gd name="connsiteY2534" fmla="*/ 210072 h 801866"/>
              <a:gd name="connsiteX2535" fmla="*/ 325991 w 752953"/>
              <a:gd name="connsiteY2535" fmla="*/ 209416 h 801866"/>
              <a:gd name="connsiteX2536" fmla="*/ 327302 w 752953"/>
              <a:gd name="connsiteY2536" fmla="*/ 208892 h 801866"/>
              <a:gd name="connsiteX2537" fmla="*/ 328089 w 752953"/>
              <a:gd name="connsiteY2537" fmla="*/ 208236 h 801866"/>
              <a:gd name="connsiteX2538" fmla="*/ 328745 w 752953"/>
              <a:gd name="connsiteY2538" fmla="*/ 208892 h 801866"/>
              <a:gd name="connsiteX2539" fmla="*/ 331367 w 752953"/>
              <a:gd name="connsiteY2539" fmla="*/ 209416 h 801866"/>
              <a:gd name="connsiteX2540" fmla="*/ 333203 w 752953"/>
              <a:gd name="connsiteY2540" fmla="*/ 208892 h 801866"/>
              <a:gd name="connsiteX2541" fmla="*/ 333859 w 752953"/>
              <a:gd name="connsiteY2541" fmla="*/ 208629 h 801866"/>
              <a:gd name="connsiteX2542" fmla="*/ 343825 w 752953"/>
              <a:gd name="connsiteY2542" fmla="*/ 197614 h 801866"/>
              <a:gd name="connsiteX2543" fmla="*/ 343825 w 752953"/>
              <a:gd name="connsiteY2543" fmla="*/ 197352 h 801866"/>
              <a:gd name="connsiteX2544" fmla="*/ 345923 w 752953"/>
              <a:gd name="connsiteY2544" fmla="*/ 195254 h 801866"/>
              <a:gd name="connsiteX2545" fmla="*/ 345136 w 752953"/>
              <a:gd name="connsiteY2545" fmla="*/ 194467 h 801866"/>
              <a:gd name="connsiteX2546" fmla="*/ 346185 w 752953"/>
              <a:gd name="connsiteY2546" fmla="*/ 193811 h 801866"/>
              <a:gd name="connsiteX2547" fmla="*/ 352479 w 752953"/>
              <a:gd name="connsiteY2547" fmla="*/ 187386 h 801866"/>
              <a:gd name="connsiteX2548" fmla="*/ 352479 w 752953"/>
              <a:gd name="connsiteY2548" fmla="*/ 186993 h 801866"/>
              <a:gd name="connsiteX2549" fmla="*/ 353004 w 752953"/>
              <a:gd name="connsiteY2549" fmla="*/ 186731 h 801866"/>
              <a:gd name="connsiteX2550" fmla="*/ 353266 w 752953"/>
              <a:gd name="connsiteY2550" fmla="*/ 187386 h 801866"/>
              <a:gd name="connsiteX2551" fmla="*/ 354709 w 752953"/>
              <a:gd name="connsiteY2551" fmla="*/ 186731 h 801866"/>
              <a:gd name="connsiteX2552" fmla="*/ 355102 w 752953"/>
              <a:gd name="connsiteY2552" fmla="*/ 186075 h 801866"/>
              <a:gd name="connsiteX2553" fmla="*/ 356020 w 752953"/>
              <a:gd name="connsiteY2553" fmla="*/ 187386 h 801866"/>
              <a:gd name="connsiteX2554" fmla="*/ 356020 w 752953"/>
              <a:gd name="connsiteY2554" fmla="*/ 189484 h 801866"/>
              <a:gd name="connsiteX2555" fmla="*/ 356807 w 752953"/>
              <a:gd name="connsiteY2555" fmla="*/ 189484 h 801866"/>
              <a:gd name="connsiteX2556" fmla="*/ 358643 w 752953"/>
              <a:gd name="connsiteY2556" fmla="*/ 189484 h 801866"/>
              <a:gd name="connsiteX2557" fmla="*/ 358643 w 752953"/>
              <a:gd name="connsiteY2557" fmla="*/ 190927 h 801866"/>
              <a:gd name="connsiteX2558" fmla="*/ 359298 w 752953"/>
              <a:gd name="connsiteY2558" fmla="*/ 193156 h 801866"/>
              <a:gd name="connsiteX2559" fmla="*/ 360478 w 752953"/>
              <a:gd name="connsiteY2559" fmla="*/ 193156 h 801866"/>
              <a:gd name="connsiteX2560" fmla="*/ 360741 w 752953"/>
              <a:gd name="connsiteY2560" fmla="*/ 194074 h 801866"/>
              <a:gd name="connsiteX2561" fmla="*/ 365461 w 752953"/>
              <a:gd name="connsiteY2561" fmla="*/ 196565 h 801866"/>
              <a:gd name="connsiteX2562" fmla="*/ 364937 w 752953"/>
              <a:gd name="connsiteY2562" fmla="*/ 197614 h 801866"/>
              <a:gd name="connsiteX2563" fmla="*/ 368477 w 752953"/>
              <a:gd name="connsiteY2563" fmla="*/ 198008 h 801866"/>
              <a:gd name="connsiteX2564" fmla="*/ 368477 w 752953"/>
              <a:gd name="connsiteY2564" fmla="*/ 197352 h 801866"/>
              <a:gd name="connsiteX2565" fmla="*/ 371756 w 752953"/>
              <a:gd name="connsiteY2565" fmla="*/ 195910 h 801866"/>
              <a:gd name="connsiteX2566" fmla="*/ 372542 w 752953"/>
              <a:gd name="connsiteY2566" fmla="*/ 194074 h 801866"/>
              <a:gd name="connsiteX2567" fmla="*/ 372805 w 752953"/>
              <a:gd name="connsiteY2567" fmla="*/ 191714 h 801866"/>
              <a:gd name="connsiteX2568" fmla="*/ 373198 w 752953"/>
              <a:gd name="connsiteY2568" fmla="*/ 191189 h 801866"/>
              <a:gd name="connsiteX2569" fmla="*/ 373198 w 752953"/>
              <a:gd name="connsiteY2569" fmla="*/ 191714 h 801866"/>
              <a:gd name="connsiteX2570" fmla="*/ 375296 w 752953"/>
              <a:gd name="connsiteY2570" fmla="*/ 188829 h 801866"/>
              <a:gd name="connsiteX2571" fmla="*/ 374641 w 752953"/>
              <a:gd name="connsiteY2571" fmla="*/ 188435 h 801866"/>
              <a:gd name="connsiteX2572" fmla="*/ 375558 w 752953"/>
              <a:gd name="connsiteY2572" fmla="*/ 186731 h 801866"/>
              <a:gd name="connsiteX2573" fmla="*/ 375558 w 752953"/>
              <a:gd name="connsiteY2573" fmla="*/ 185288 h 801866"/>
              <a:gd name="connsiteX2574" fmla="*/ 375296 w 752953"/>
              <a:gd name="connsiteY2574" fmla="*/ 184632 h 801866"/>
              <a:gd name="connsiteX2575" fmla="*/ 376739 w 752953"/>
              <a:gd name="connsiteY2575" fmla="*/ 183452 h 801866"/>
              <a:gd name="connsiteX2576" fmla="*/ 377001 w 752953"/>
              <a:gd name="connsiteY2576" fmla="*/ 183452 h 801866"/>
              <a:gd name="connsiteX2577" fmla="*/ 377788 w 752953"/>
              <a:gd name="connsiteY2577" fmla="*/ 183452 h 801866"/>
              <a:gd name="connsiteX2578" fmla="*/ 378181 w 752953"/>
              <a:gd name="connsiteY2578" fmla="*/ 183190 h 801866"/>
              <a:gd name="connsiteX2579" fmla="*/ 379099 w 752953"/>
              <a:gd name="connsiteY2579" fmla="*/ 184632 h 801866"/>
              <a:gd name="connsiteX2580" fmla="*/ 379624 w 752953"/>
              <a:gd name="connsiteY2580" fmla="*/ 184895 h 801866"/>
              <a:gd name="connsiteX2581" fmla="*/ 379886 w 752953"/>
              <a:gd name="connsiteY2581" fmla="*/ 185288 h 801866"/>
              <a:gd name="connsiteX2582" fmla="*/ 380279 w 752953"/>
              <a:gd name="connsiteY2582" fmla="*/ 185550 h 801866"/>
              <a:gd name="connsiteX2583" fmla="*/ 380279 w 752953"/>
              <a:gd name="connsiteY2583" fmla="*/ 186731 h 801866"/>
              <a:gd name="connsiteX2584" fmla="*/ 381197 w 752953"/>
              <a:gd name="connsiteY2584" fmla="*/ 187780 h 801866"/>
              <a:gd name="connsiteX2585" fmla="*/ 381984 w 752953"/>
              <a:gd name="connsiteY2585" fmla="*/ 188173 h 801866"/>
              <a:gd name="connsiteX2586" fmla="*/ 383820 w 752953"/>
              <a:gd name="connsiteY2586" fmla="*/ 188829 h 801866"/>
              <a:gd name="connsiteX2587" fmla="*/ 383820 w 752953"/>
              <a:gd name="connsiteY2587" fmla="*/ 189091 h 801866"/>
              <a:gd name="connsiteX2588" fmla="*/ 385524 w 752953"/>
              <a:gd name="connsiteY2588" fmla="*/ 189484 h 801866"/>
              <a:gd name="connsiteX2589" fmla="*/ 385918 w 752953"/>
              <a:gd name="connsiteY2589" fmla="*/ 190271 h 801866"/>
              <a:gd name="connsiteX2590" fmla="*/ 388278 w 752953"/>
              <a:gd name="connsiteY2590" fmla="*/ 190271 h 801866"/>
              <a:gd name="connsiteX2591" fmla="*/ 388278 w 752953"/>
              <a:gd name="connsiteY2591" fmla="*/ 186993 h 801866"/>
              <a:gd name="connsiteX2592" fmla="*/ 388803 w 752953"/>
              <a:gd name="connsiteY2592" fmla="*/ 186731 h 801866"/>
              <a:gd name="connsiteX2593" fmla="*/ 388278 w 752953"/>
              <a:gd name="connsiteY2593" fmla="*/ 186337 h 801866"/>
              <a:gd name="connsiteX2594" fmla="*/ 388803 w 752953"/>
              <a:gd name="connsiteY2594" fmla="*/ 185550 h 801866"/>
              <a:gd name="connsiteX2595" fmla="*/ 389196 w 752953"/>
              <a:gd name="connsiteY2595" fmla="*/ 184895 h 801866"/>
              <a:gd name="connsiteX2596" fmla="*/ 389852 w 752953"/>
              <a:gd name="connsiteY2596" fmla="*/ 184895 h 801866"/>
              <a:gd name="connsiteX2597" fmla="*/ 389852 w 752953"/>
              <a:gd name="connsiteY2597" fmla="*/ 184108 h 801866"/>
              <a:gd name="connsiteX2598" fmla="*/ 390114 w 752953"/>
              <a:gd name="connsiteY2598" fmla="*/ 183846 h 801866"/>
              <a:gd name="connsiteX2599" fmla="*/ 390114 w 752953"/>
              <a:gd name="connsiteY2599" fmla="*/ 183190 h 801866"/>
              <a:gd name="connsiteX2600" fmla="*/ 391294 w 752953"/>
              <a:gd name="connsiteY2600" fmla="*/ 182010 h 801866"/>
              <a:gd name="connsiteX2601" fmla="*/ 393392 w 752953"/>
              <a:gd name="connsiteY2601" fmla="*/ 183190 h 801866"/>
              <a:gd name="connsiteX2602" fmla="*/ 394835 w 752953"/>
              <a:gd name="connsiteY2602" fmla="*/ 183452 h 801866"/>
              <a:gd name="connsiteX2603" fmla="*/ 395884 w 752953"/>
              <a:gd name="connsiteY2603" fmla="*/ 183452 h 801866"/>
              <a:gd name="connsiteX2604" fmla="*/ 396277 w 752953"/>
              <a:gd name="connsiteY2604" fmla="*/ 183846 h 801866"/>
              <a:gd name="connsiteX2605" fmla="*/ 396539 w 752953"/>
              <a:gd name="connsiteY2605" fmla="*/ 183452 h 801866"/>
              <a:gd name="connsiteX2606" fmla="*/ 397720 w 752953"/>
              <a:gd name="connsiteY2606" fmla="*/ 183452 h 801866"/>
              <a:gd name="connsiteX2607" fmla="*/ 397982 w 752953"/>
              <a:gd name="connsiteY2607" fmla="*/ 183190 h 801866"/>
              <a:gd name="connsiteX2608" fmla="*/ 397982 w 752953"/>
              <a:gd name="connsiteY2608" fmla="*/ 179912 h 801866"/>
              <a:gd name="connsiteX2609" fmla="*/ 399818 w 752953"/>
              <a:gd name="connsiteY2609" fmla="*/ 178469 h 801866"/>
              <a:gd name="connsiteX2610" fmla="*/ 400473 w 752953"/>
              <a:gd name="connsiteY2610" fmla="*/ 177813 h 801866"/>
              <a:gd name="connsiteX2611" fmla="*/ 401260 w 752953"/>
              <a:gd name="connsiteY2611" fmla="*/ 177551 h 801866"/>
              <a:gd name="connsiteX2612" fmla="*/ 401916 w 752953"/>
              <a:gd name="connsiteY2612" fmla="*/ 177813 h 801866"/>
              <a:gd name="connsiteX2613" fmla="*/ 402965 w 752953"/>
              <a:gd name="connsiteY2613" fmla="*/ 177813 h 801866"/>
              <a:gd name="connsiteX2614" fmla="*/ 403621 w 752953"/>
              <a:gd name="connsiteY2614" fmla="*/ 177158 h 801866"/>
              <a:gd name="connsiteX2615" fmla="*/ 403621 w 752953"/>
              <a:gd name="connsiteY2615" fmla="*/ 176371 h 801866"/>
              <a:gd name="connsiteX2616" fmla="*/ 404014 w 752953"/>
              <a:gd name="connsiteY2616" fmla="*/ 176109 h 801866"/>
              <a:gd name="connsiteX2617" fmla="*/ 404276 w 752953"/>
              <a:gd name="connsiteY2617" fmla="*/ 175716 h 801866"/>
              <a:gd name="connsiteX2618" fmla="*/ 404014 w 752953"/>
              <a:gd name="connsiteY2618" fmla="*/ 175060 h 801866"/>
              <a:gd name="connsiteX2619" fmla="*/ 403621 w 752953"/>
              <a:gd name="connsiteY2619" fmla="*/ 173617 h 801866"/>
              <a:gd name="connsiteX2620" fmla="*/ 404276 w 752953"/>
              <a:gd name="connsiteY2620" fmla="*/ 171126 h 801866"/>
              <a:gd name="connsiteX2621" fmla="*/ 404276 w 752953"/>
              <a:gd name="connsiteY2621" fmla="*/ 170077 h 801866"/>
              <a:gd name="connsiteX2622" fmla="*/ 404801 w 752953"/>
              <a:gd name="connsiteY2622" fmla="*/ 169683 h 801866"/>
              <a:gd name="connsiteX2623" fmla="*/ 405456 w 752953"/>
              <a:gd name="connsiteY2623" fmla="*/ 169290 h 801866"/>
              <a:gd name="connsiteX2624" fmla="*/ 406112 w 752953"/>
              <a:gd name="connsiteY2624" fmla="*/ 166536 h 801866"/>
              <a:gd name="connsiteX2625" fmla="*/ 406899 w 752953"/>
              <a:gd name="connsiteY2625" fmla="*/ 164700 h 801866"/>
              <a:gd name="connsiteX2626" fmla="*/ 407817 w 752953"/>
              <a:gd name="connsiteY2626" fmla="*/ 163652 h 801866"/>
              <a:gd name="connsiteX2627" fmla="*/ 407554 w 752953"/>
              <a:gd name="connsiteY2627" fmla="*/ 163258 h 801866"/>
              <a:gd name="connsiteX2628" fmla="*/ 408341 w 752953"/>
              <a:gd name="connsiteY2628" fmla="*/ 162996 h 801866"/>
              <a:gd name="connsiteX2629" fmla="*/ 408997 w 752953"/>
              <a:gd name="connsiteY2629" fmla="*/ 162602 h 801866"/>
              <a:gd name="connsiteX2630" fmla="*/ 408997 w 752953"/>
              <a:gd name="connsiteY2630" fmla="*/ 162996 h 801866"/>
              <a:gd name="connsiteX2631" fmla="*/ 409653 w 752953"/>
              <a:gd name="connsiteY2631" fmla="*/ 162602 h 801866"/>
              <a:gd name="connsiteX2632" fmla="*/ 410046 w 752953"/>
              <a:gd name="connsiteY2632" fmla="*/ 162996 h 801866"/>
              <a:gd name="connsiteX2633" fmla="*/ 411882 w 752953"/>
              <a:gd name="connsiteY2633" fmla="*/ 162602 h 801866"/>
              <a:gd name="connsiteX2634" fmla="*/ 412144 w 752953"/>
              <a:gd name="connsiteY2634" fmla="*/ 163914 h 801866"/>
              <a:gd name="connsiteX2635" fmla="*/ 412144 w 752953"/>
              <a:gd name="connsiteY2635" fmla="*/ 166799 h 801866"/>
              <a:gd name="connsiteX2636" fmla="*/ 411882 w 752953"/>
              <a:gd name="connsiteY2636" fmla="*/ 171388 h 801866"/>
              <a:gd name="connsiteX2637" fmla="*/ 411882 w 752953"/>
              <a:gd name="connsiteY2637" fmla="*/ 177813 h 801866"/>
              <a:gd name="connsiteX2638" fmla="*/ 413193 w 752953"/>
              <a:gd name="connsiteY2638" fmla="*/ 177551 h 801866"/>
              <a:gd name="connsiteX2639" fmla="*/ 413455 w 752953"/>
              <a:gd name="connsiteY2639" fmla="*/ 176765 h 801866"/>
              <a:gd name="connsiteX2640" fmla="*/ 413455 w 752953"/>
              <a:gd name="connsiteY2640" fmla="*/ 175716 h 801866"/>
              <a:gd name="connsiteX2641" fmla="*/ 414636 w 752953"/>
              <a:gd name="connsiteY2641" fmla="*/ 175716 h 801866"/>
              <a:gd name="connsiteX2642" fmla="*/ 415422 w 752953"/>
              <a:gd name="connsiteY2642" fmla="*/ 175716 h 801866"/>
              <a:gd name="connsiteX2643" fmla="*/ 416078 w 752953"/>
              <a:gd name="connsiteY2643" fmla="*/ 176109 h 801866"/>
              <a:gd name="connsiteX2644" fmla="*/ 416734 w 752953"/>
              <a:gd name="connsiteY2644" fmla="*/ 175716 h 801866"/>
              <a:gd name="connsiteX2645" fmla="*/ 417520 w 752953"/>
              <a:gd name="connsiteY2645" fmla="*/ 175716 h 801866"/>
              <a:gd name="connsiteX2646" fmla="*/ 418176 w 752953"/>
              <a:gd name="connsiteY2646" fmla="*/ 175453 h 801866"/>
              <a:gd name="connsiteX2647" fmla="*/ 421061 w 752953"/>
              <a:gd name="connsiteY2647" fmla="*/ 175453 h 801866"/>
              <a:gd name="connsiteX2648" fmla="*/ 422110 w 752953"/>
              <a:gd name="connsiteY2648" fmla="*/ 175453 h 801866"/>
              <a:gd name="connsiteX2649" fmla="*/ 422503 w 752953"/>
              <a:gd name="connsiteY2649" fmla="*/ 175716 h 801866"/>
              <a:gd name="connsiteX2650" fmla="*/ 424995 w 752953"/>
              <a:gd name="connsiteY2650" fmla="*/ 176109 h 801866"/>
              <a:gd name="connsiteX2651" fmla="*/ 426437 w 752953"/>
              <a:gd name="connsiteY2651" fmla="*/ 176109 h 801866"/>
              <a:gd name="connsiteX2652" fmla="*/ 426437 w 752953"/>
              <a:gd name="connsiteY2652" fmla="*/ 175716 h 801866"/>
              <a:gd name="connsiteX2653" fmla="*/ 426700 w 752953"/>
              <a:gd name="connsiteY2653" fmla="*/ 175716 h 801866"/>
              <a:gd name="connsiteX2654" fmla="*/ 427355 w 752953"/>
              <a:gd name="connsiteY2654" fmla="*/ 177158 h 801866"/>
              <a:gd name="connsiteX2655" fmla="*/ 428142 w 752953"/>
              <a:gd name="connsiteY2655" fmla="*/ 177551 h 801866"/>
              <a:gd name="connsiteX2656" fmla="*/ 428535 w 752953"/>
              <a:gd name="connsiteY2656" fmla="*/ 177158 h 801866"/>
              <a:gd name="connsiteX2657" fmla="*/ 429978 w 752953"/>
              <a:gd name="connsiteY2657" fmla="*/ 177158 h 801866"/>
              <a:gd name="connsiteX2658" fmla="*/ 430633 w 752953"/>
              <a:gd name="connsiteY2658" fmla="*/ 176109 h 801866"/>
              <a:gd name="connsiteX2659" fmla="*/ 430896 w 752953"/>
              <a:gd name="connsiteY2659" fmla="*/ 175716 h 801866"/>
              <a:gd name="connsiteX2660" fmla="*/ 431683 w 752953"/>
              <a:gd name="connsiteY2660" fmla="*/ 176371 h 801866"/>
              <a:gd name="connsiteX2661" fmla="*/ 432994 w 752953"/>
              <a:gd name="connsiteY2661" fmla="*/ 176371 h 801866"/>
              <a:gd name="connsiteX2662" fmla="*/ 433781 w 752953"/>
              <a:gd name="connsiteY2662" fmla="*/ 175716 h 801866"/>
              <a:gd name="connsiteX2663" fmla="*/ 435223 w 752953"/>
              <a:gd name="connsiteY2663" fmla="*/ 175716 h 801866"/>
              <a:gd name="connsiteX2664" fmla="*/ 437059 w 752953"/>
              <a:gd name="connsiteY2664" fmla="*/ 175453 h 801866"/>
              <a:gd name="connsiteX2665" fmla="*/ 441255 w 752953"/>
              <a:gd name="connsiteY2665" fmla="*/ 174011 h 801866"/>
              <a:gd name="connsiteX2666" fmla="*/ 442304 w 752953"/>
              <a:gd name="connsiteY2666" fmla="*/ 174011 h 801866"/>
              <a:gd name="connsiteX2667" fmla="*/ 442960 w 752953"/>
              <a:gd name="connsiteY2667" fmla="*/ 173617 h 801866"/>
              <a:gd name="connsiteX2668" fmla="*/ 443615 w 752953"/>
              <a:gd name="connsiteY2668" fmla="*/ 172175 h 801866"/>
              <a:gd name="connsiteX2669" fmla="*/ 445845 w 752953"/>
              <a:gd name="connsiteY2669" fmla="*/ 170339 h 801866"/>
              <a:gd name="connsiteX2670" fmla="*/ 446894 w 752953"/>
              <a:gd name="connsiteY2670" fmla="*/ 170077 h 801866"/>
              <a:gd name="connsiteX2671" fmla="*/ 448336 w 752953"/>
              <a:gd name="connsiteY2671" fmla="*/ 170339 h 801866"/>
              <a:gd name="connsiteX2672" fmla="*/ 448730 w 752953"/>
              <a:gd name="connsiteY2672" fmla="*/ 170733 h 801866"/>
              <a:gd name="connsiteX2673" fmla="*/ 449516 w 752953"/>
              <a:gd name="connsiteY2673" fmla="*/ 170733 h 801866"/>
              <a:gd name="connsiteX2674" fmla="*/ 449516 w 752953"/>
              <a:gd name="connsiteY2674" fmla="*/ 170077 h 801866"/>
              <a:gd name="connsiteX2675" fmla="*/ 450172 w 752953"/>
              <a:gd name="connsiteY2675" fmla="*/ 169683 h 801866"/>
              <a:gd name="connsiteX2676" fmla="*/ 450828 w 752953"/>
              <a:gd name="connsiteY2676" fmla="*/ 168897 h 801866"/>
              <a:gd name="connsiteX2677" fmla="*/ 452270 w 752953"/>
              <a:gd name="connsiteY2677" fmla="*/ 167979 h 801866"/>
              <a:gd name="connsiteX2678" fmla="*/ 453057 w 752953"/>
              <a:gd name="connsiteY2678" fmla="*/ 168897 h 801866"/>
              <a:gd name="connsiteX2679" fmla="*/ 453975 w 752953"/>
              <a:gd name="connsiteY2679" fmla="*/ 168897 h 801866"/>
              <a:gd name="connsiteX2680" fmla="*/ 454368 w 752953"/>
              <a:gd name="connsiteY2680" fmla="*/ 169290 h 801866"/>
              <a:gd name="connsiteX2681" fmla="*/ 454762 w 752953"/>
              <a:gd name="connsiteY2681" fmla="*/ 169290 h 801866"/>
              <a:gd name="connsiteX2682" fmla="*/ 455811 w 752953"/>
              <a:gd name="connsiteY2682" fmla="*/ 170077 h 801866"/>
              <a:gd name="connsiteX2683" fmla="*/ 456073 w 752953"/>
              <a:gd name="connsiteY2683" fmla="*/ 170077 h 801866"/>
              <a:gd name="connsiteX2684" fmla="*/ 456597 w 752953"/>
              <a:gd name="connsiteY2684" fmla="*/ 170077 h 801866"/>
              <a:gd name="connsiteX2685" fmla="*/ 456860 w 752953"/>
              <a:gd name="connsiteY2685" fmla="*/ 169290 h 801866"/>
              <a:gd name="connsiteX2686" fmla="*/ 457253 w 752953"/>
              <a:gd name="connsiteY2686" fmla="*/ 168897 h 801866"/>
              <a:gd name="connsiteX2687" fmla="*/ 457515 w 752953"/>
              <a:gd name="connsiteY2687" fmla="*/ 167979 h 801866"/>
              <a:gd name="connsiteX2688" fmla="*/ 457909 w 752953"/>
              <a:gd name="connsiteY2688" fmla="*/ 167979 h 801866"/>
              <a:gd name="connsiteX2689" fmla="*/ 459351 w 752953"/>
              <a:gd name="connsiteY2689" fmla="*/ 167454 h 801866"/>
              <a:gd name="connsiteX2690" fmla="*/ 462236 w 752953"/>
              <a:gd name="connsiteY2690" fmla="*/ 166012 h 801866"/>
              <a:gd name="connsiteX2691" fmla="*/ 463678 w 752953"/>
              <a:gd name="connsiteY2691" fmla="*/ 165356 h 801866"/>
              <a:gd name="connsiteX2692" fmla="*/ 464990 w 752953"/>
              <a:gd name="connsiteY2692" fmla="*/ 164307 h 801866"/>
              <a:gd name="connsiteX2693" fmla="*/ 465252 w 752953"/>
              <a:gd name="connsiteY2693" fmla="*/ 163652 h 801866"/>
              <a:gd name="connsiteX2694" fmla="*/ 465645 w 752953"/>
              <a:gd name="connsiteY2694" fmla="*/ 163652 h 801866"/>
              <a:gd name="connsiteX2695" fmla="*/ 465645 w 752953"/>
              <a:gd name="connsiteY2695" fmla="*/ 162602 h 801866"/>
              <a:gd name="connsiteX2696" fmla="*/ 465252 w 752953"/>
              <a:gd name="connsiteY2696" fmla="*/ 162209 h 801866"/>
              <a:gd name="connsiteX2697" fmla="*/ 464990 w 752953"/>
              <a:gd name="connsiteY2697" fmla="*/ 160898 h 801866"/>
              <a:gd name="connsiteX2698" fmla="*/ 464596 w 752953"/>
              <a:gd name="connsiteY2698" fmla="*/ 160373 h 801866"/>
              <a:gd name="connsiteX2699" fmla="*/ 464596 w 752953"/>
              <a:gd name="connsiteY2699" fmla="*/ 159718 h 801866"/>
              <a:gd name="connsiteX2700" fmla="*/ 464334 w 752953"/>
              <a:gd name="connsiteY2700" fmla="*/ 158931 h 801866"/>
              <a:gd name="connsiteX2701" fmla="*/ 464596 w 752953"/>
              <a:gd name="connsiteY2701" fmla="*/ 157226 h 801866"/>
              <a:gd name="connsiteX2702" fmla="*/ 464596 w 752953"/>
              <a:gd name="connsiteY2702" fmla="*/ 156833 h 801866"/>
              <a:gd name="connsiteX2703" fmla="*/ 464990 w 752953"/>
              <a:gd name="connsiteY2703" fmla="*/ 156570 h 801866"/>
              <a:gd name="connsiteX2704" fmla="*/ 464596 w 752953"/>
              <a:gd name="connsiteY2704" fmla="*/ 155128 h 801866"/>
              <a:gd name="connsiteX2705" fmla="*/ 467350 w 752953"/>
              <a:gd name="connsiteY2705" fmla="*/ 151850 h 801866"/>
              <a:gd name="connsiteX2706" fmla="*/ 467875 w 752953"/>
              <a:gd name="connsiteY2706" fmla="*/ 151587 h 801866"/>
              <a:gd name="connsiteX2707" fmla="*/ 468137 w 752953"/>
              <a:gd name="connsiteY2707" fmla="*/ 151194 h 801866"/>
              <a:gd name="connsiteX2708" fmla="*/ 469579 w 752953"/>
              <a:gd name="connsiteY2708" fmla="*/ 151587 h 801866"/>
              <a:gd name="connsiteX2709" fmla="*/ 469973 w 752953"/>
              <a:gd name="connsiteY2709" fmla="*/ 147654 h 801866"/>
              <a:gd name="connsiteX2710" fmla="*/ 469317 w 752953"/>
              <a:gd name="connsiteY2710" fmla="*/ 146998 h 801866"/>
              <a:gd name="connsiteX2711" fmla="*/ 470628 w 752953"/>
              <a:gd name="connsiteY2711" fmla="*/ 146736 h 801866"/>
              <a:gd name="connsiteX2712" fmla="*/ 470628 w 752953"/>
              <a:gd name="connsiteY2712" fmla="*/ 145555 h 801866"/>
              <a:gd name="connsiteX2713" fmla="*/ 468530 w 752953"/>
              <a:gd name="connsiteY2713" fmla="*/ 143195 h 801866"/>
              <a:gd name="connsiteX2714" fmla="*/ 468137 w 752953"/>
              <a:gd name="connsiteY2714" fmla="*/ 142015 h 801866"/>
              <a:gd name="connsiteX2715" fmla="*/ 468530 w 752953"/>
              <a:gd name="connsiteY2715" fmla="*/ 141359 h 801866"/>
              <a:gd name="connsiteX2716" fmla="*/ 469317 w 752953"/>
              <a:gd name="connsiteY2716" fmla="*/ 141359 h 801866"/>
              <a:gd name="connsiteX2717" fmla="*/ 468793 w 752953"/>
              <a:gd name="connsiteY2717" fmla="*/ 140572 h 801866"/>
              <a:gd name="connsiteX2718" fmla="*/ 468137 w 752953"/>
              <a:gd name="connsiteY2718" fmla="*/ 139917 h 801866"/>
              <a:gd name="connsiteX2719" fmla="*/ 468137 w 752953"/>
              <a:gd name="connsiteY2719" fmla="*/ 139130 h 801866"/>
              <a:gd name="connsiteX2720" fmla="*/ 468793 w 752953"/>
              <a:gd name="connsiteY2720" fmla="*/ 138868 h 801866"/>
              <a:gd name="connsiteX2721" fmla="*/ 468793 w 752953"/>
              <a:gd name="connsiteY2721" fmla="*/ 138212 h 801866"/>
              <a:gd name="connsiteX2722" fmla="*/ 469579 w 752953"/>
              <a:gd name="connsiteY2722" fmla="*/ 137819 h 801866"/>
              <a:gd name="connsiteX2723" fmla="*/ 469317 w 752953"/>
              <a:gd name="connsiteY2723" fmla="*/ 137819 h 801866"/>
              <a:gd name="connsiteX2724" fmla="*/ 469317 w 752953"/>
              <a:gd name="connsiteY2724" fmla="*/ 137425 h 801866"/>
              <a:gd name="connsiteX2725" fmla="*/ 469579 w 752953"/>
              <a:gd name="connsiteY2725" fmla="*/ 136376 h 801866"/>
              <a:gd name="connsiteX2726" fmla="*/ 468793 w 752953"/>
              <a:gd name="connsiteY2726" fmla="*/ 136770 h 801866"/>
              <a:gd name="connsiteX2727" fmla="*/ 466694 w 752953"/>
              <a:gd name="connsiteY2727" fmla="*/ 136770 h 801866"/>
              <a:gd name="connsiteX2728" fmla="*/ 466432 w 752953"/>
              <a:gd name="connsiteY2728" fmla="*/ 136770 h 801866"/>
              <a:gd name="connsiteX2729" fmla="*/ 465645 w 752953"/>
              <a:gd name="connsiteY2729" fmla="*/ 136376 h 801866"/>
              <a:gd name="connsiteX2730" fmla="*/ 466432 w 752953"/>
              <a:gd name="connsiteY2730" fmla="*/ 135327 h 801866"/>
              <a:gd name="connsiteX2731" fmla="*/ 467088 w 752953"/>
              <a:gd name="connsiteY2731" fmla="*/ 134934 h 801866"/>
              <a:gd name="connsiteX2732" fmla="*/ 467875 w 752953"/>
              <a:gd name="connsiteY2732" fmla="*/ 134278 h 801866"/>
              <a:gd name="connsiteX2733" fmla="*/ 467350 w 752953"/>
              <a:gd name="connsiteY2733" fmla="*/ 133491 h 801866"/>
              <a:gd name="connsiteX2734" fmla="*/ 467875 w 752953"/>
              <a:gd name="connsiteY2734" fmla="*/ 133229 h 801866"/>
              <a:gd name="connsiteX2735" fmla="*/ 467350 w 752953"/>
              <a:gd name="connsiteY2735" fmla="*/ 132836 h 801866"/>
              <a:gd name="connsiteX2736" fmla="*/ 467350 w 752953"/>
              <a:gd name="connsiteY2736" fmla="*/ 132573 h 801866"/>
              <a:gd name="connsiteX2737" fmla="*/ 468793 w 752953"/>
              <a:gd name="connsiteY2737" fmla="*/ 131787 h 801866"/>
              <a:gd name="connsiteX2738" fmla="*/ 469317 w 752953"/>
              <a:gd name="connsiteY2738" fmla="*/ 131787 h 801866"/>
              <a:gd name="connsiteX2739" fmla="*/ 469579 w 752953"/>
              <a:gd name="connsiteY2739" fmla="*/ 130344 h 801866"/>
              <a:gd name="connsiteX2740" fmla="*/ 470235 w 752953"/>
              <a:gd name="connsiteY2740" fmla="*/ 129033 h 801866"/>
              <a:gd name="connsiteX2741" fmla="*/ 469973 w 752953"/>
              <a:gd name="connsiteY2741" fmla="*/ 128639 h 801866"/>
              <a:gd name="connsiteX2742" fmla="*/ 469973 w 752953"/>
              <a:gd name="connsiteY2742" fmla="*/ 128246 h 801866"/>
              <a:gd name="connsiteX2743" fmla="*/ 469973 w 752953"/>
              <a:gd name="connsiteY2743" fmla="*/ 127853 h 801866"/>
              <a:gd name="connsiteX2744" fmla="*/ 471022 w 752953"/>
              <a:gd name="connsiteY2744" fmla="*/ 128246 h 801866"/>
              <a:gd name="connsiteX2745" fmla="*/ 471415 w 752953"/>
              <a:gd name="connsiteY2745" fmla="*/ 126935 h 801866"/>
              <a:gd name="connsiteX2746" fmla="*/ 470628 w 752953"/>
              <a:gd name="connsiteY2746" fmla="*/ 126935 h 801866"/>
              <a:gd name="connsiteX2747" fmla="*/ 471677 w 752953"/>
              <a:gd name="connsiteY2747" fmla="*/ 125492 h 801866"/>
              <a:gd name="connsiteX2748" fmla="*/ 472071 w 752953"/>
              <a:gd name="connsiteY2748" fmla="*/ 124968 h 801866"/>
              <a:gd name="connsiteX2749" fmla="*/ 472726 w 752953"/>
              <a:gd name="connsiteY2749" fmla="*/ 125755 h 801866"/>
              <a:gd name="connsiteX2750" fmla="*/ 473120 w 752953"/>
              <a:gd name="connsiteY2750" fmla="*/ 126148 h 801866"/>
              <a:gd name="connsiteX2751" fmla="*/ 473513 w 752953"/>
              <a:gd name="connsiteY2751" fmla="*/ 126410 h 801866"/>
              <a:gd name="connsiteX2752" fmla="*/ 474169 w 752953"/>
              <a:gd name="connsiteY2752" fmla="*/ 126148 h 801866"/>
              <a:gd name="connsiteX2753" fmla="*/ 474431 w 752953"/>
              <a:gd name="connsiteY2753" fmla="*/ 126148 h 801866"/>
              <a:gd name="connsiteX2754" fmla="*/ 475218 w 752953"/>
              <a:gd name="connsiteY2754" fmla="*/ 126148 h 801866"/>
              <a:gd name="connsiteX2755" fmla="*/ 476398 w 752953"/>
              <a:gd name="connsiteY2755" fmla="*/ 125492 h 801866"/>
              <a:gd name="connsiteX2756" fmla="*/ 476660 w 752953"/>
              <a:gd name="connsiteY2756" fmla="*/ 125755 h 801866"/>
              <a:gd name="connsiteX2757" fmla="*/ 476660 w 752953"/>
              <a:gd name="connsiteY2757" fmla="*/ 126410 h 801866"/>
              <a:gd name="connsiteX2758" fmla="*/ 478496 w 752953"/>
              <a:gd name="connsiteY2758" fmla="*/ 126935 h 801866"/>
              <a:gd name="connsiteX2759" fmla="*/ 480594 w 752953"/>
              <a:gd name="connsiteY2759" fmla="*/ 127591 h 801866"/>
              <a:gd name="connsiteX2760" fmla="*/ 480988 w 752953"/>
              <a:gd name="connsiteY2760" fmla="*/ 127197 h 801866"/>
              <a:gd name="connsiteX2761" fmla="*/ 480988 w 752953"/>
              <a:gd name="connsiteY2761" fmla="*/ 126935 h 801866"/>
              <a:gd name="connsiteX2762" fmla="*/ 481250 w 752953"/>
              <a:gd name="connsiteY2762" fmla="*/ 126148 h 801866"/>
              <a:gd name="connsiteX2763" fmla="*/ 483873 w 752953"/>
              <a:gd name="connsiteY2763" fmla="*/ 125492 h 801866"/>
              <a:gd name="connsiteX2764" fmla="*/ 484135 w 752953"/>
              <a:gd name="connsiteY2764" fmla="*/ 125755 h 801866"/>
              <a:gd name="connsiteX2765" fmla="*/ 485971 w 752953"/>
              <a:gd name="connsiteY2765" fmla="*/ 127197 h 801866"/>
              <a:gd name="connsiteX2766" fmla="*/ 487413 w 752953"/>
              <a:gd name="connsiteY2766" fmla="*/ 129295 h 801866"/>
              <a:gd name="connsiteX2767" fmla="*/ 488069 w 752953"/>
              <a:gd name="connsiteY2767" fmla="*/ 129295 h 801866"/>
              <a:gd name="connsiteX2768" fmla="*/ 488331 w 752953"/>
              <a:gd name="connsiteY2768" fmla="*/ 129951 h 801866"/>
              <a:gd name="connsiteX2769" fmla="*/ 494494 w 752953"/>
              <a:gd name="connsiteY2769" fmla="*/ 130344 h 801866"/>
              <a:gd name="connsiteX2770" fmla="*/ 495412 w 752953"/>
              <a:gd name="connsiteY2770" fmla="*/ 129295 h 801866"/>
              <a:gd name="connsiteX2771" fmla="*/ 495937 w 752953"/>
              <a:gd name="connsiteY2771" fmla="*/ 128639 h 801866"/>
              <a:gd name="connsiteX2772" fmla="*/ 496199 w 752953"/>
              <a:gd name="connsiteY2772" fmla="*/ 129033 h 801866"/>
              <a:gd name="connsiteX2773" fmla="*/ 496592 w 752953"/>
              <a:gd name="connsiteY2773" fmla="*/ 128246 h 801866"/>
              <a:gd name="connsiteX2774" fmla="*/ 496855 w 752953"/>
              <a:gd name="connsiteY2774" fmla="*/ 127853 h 801866"/>
              <a:gd name="connsiteX2775" fmla="*/ 496855 w 752953"/>
              <a:gd name="connsiteY2775" fmla="*/ 126935 h 801866"/>
              <a:gd name="connsiteX2776" fmla="*/ 498953 w 752953"/>
              <a:gd name="connsiteY2776" fmla="*/ 125755 h 801866"/>
              <a:gd name="connsiteX2777" fmla="*/ 498953 w 752953"/>
              <a:gd name="connsiteY2777" fmla="*/ 126935 h 801866"/>
              <a:gd name="connsiteX2778" fmla="*/ 499739 w 752953"/>
              <a:gd name="connsiteY2778" fmla="*/ 126935 h 801866"/>
              <a:gd name="connsiteX2779" fmla="*/ 500133 w 752953"/>
              <a:gd name="connsiteY2779" fmla="*/ 127197 h 801866"/>
              <a:gd name="connsiteX2780" fmla="*/ 500789 w 752953"/>
              <a:gd name="connsiteY2780" fmla="*/ 126935 h 801866"/>
              <a:gd name="connsiteX2781" fmla="*/ 501051 w 752953"/>
              <a:gd name="connsiteY2781" fmla="*/ 126410 h 801866"/>
              <a:gd name="connsiteX2782" fmla="*/ 501575 w 752953"/>
              <a:gd name="connsiteY2782" fmla="*/ 126410 h 801866"/>
              <a:gd name="connsiteX2783" fmla="*/ 501575 w 752953"/>
              <a:gd name="connsiteY2783" fmla="*/ 125755 h 801866"/>
              <a:gd name="connsiteX2784" fmla="*/ 504722 w 752953"/>
              <a:gd name="connsiteY2784" fmla="*/ 125492 h 801866"/>
              <a:gd name="connsiteX2785" fmla="*/ 504722 w 752953"/>
              <a:gd name="connsiteY2785" fmla="*/ 125755 h 801866"/>
              <a:gd name="connsiteX2786" fmla="*/ 505771 w 752953"/>
              <a:gd name="connsiteY2786" fmla="*/ 125755 h 801866"/>
              <a:gd name="connsiteX2787" fmla="*/ 506034 w 752953"/>
              <a:gd name="connsiteY2787" fmla="*/ 125492 h 801866"/>
              <a:gd name="connsiteX2788" fmla="*/ 510099 w 752953"/>
              <a:gd name="connsiteY2788" fmla="*/ 125755 h 801866"/>
              <a:gd name="connsiteX2789" fmla="*/ 511410 w 752953"/>
              <a:gd name="connsiteY2789" fmla="*/ 124706 h 801866"/>
              <a:gd name="connsiteX2790" fmla="*/ 512197 w 752953"/>
              <a:gd name="connsiteY2790" fmla="*/ 123657 h 801866"/>
              <a:gd name="connsiteX2791" fmla="*/ 514951 w 752953"/>
              <a:gd name="connsiteY2791" fmla="*/ 122607 h 801866"/>
              <a:gd name="connsiteX2792" fmla="*/ 514688 w 752953"/>
              <a:gd name="connsiteY2792" fmla="*/ 121558 h 801866"/>
              <a:gd name="connsiteX2793" fmla="*/ 517180 w 752953"/>
              <a:gd name="connsiteY2793" fmla="*/ 121296 h 801866"/>
              <a:gd name="connsiteX2794" fmla="*/ 518491 w 752953"/>
              <a:gd name="connsiteY2794" fmla="*/ 119329 h 801866"/>
              <a:gd name="connsiteX2795" fmla="*/ 520327 w 752953"/>
              <a:gd name="connsiteY2795" fmla="*/ 119854 h 801866"/>
              <a:gd name="connsiteX2796" fmla="*/ 520327 w 752953"/>
              <a:gd name="connsiteY2796" fmla="*/ 119067 h 801866"/>
              <a:gd name="connsiteX2797" fmla="*/ 523474 w 752953"/>
              <a:gd name="connsiteY2797" fmla="*/ 120116 h 801866"/>
              <a:gd name="connsiteX2798" fmla="*/ 524917 w 752953"/>
              <a:gd name="connsiteY2798" fmla="*/ 120116 h 801866"/>
              <a:gd name="connsiteX2799" fmla="*/ 524130 w 752953"/>
              <a:gd name="connsiteY2799" fmla="*/ 118674 h 801866"/>
              <a:gd name="connsiteX2800" fmla="*/ 524917 w 752953"/>
              <a:gd name="connsiteY2800" fmla="*/ 115133 h 801866"/>
              <a:gd name="connsiteX2801" fmla="*/ 525572 w 752953"/>
              <a:gd name="connsiteY2801" fmla="*/ 115920 h 801866"/>
              <a:gd name="connsiteX2802" fmla="*/ 525572 w 752953"/>
              <a:gd name="connsiteY2802" fmla="*/ 117231 h 801866"/>
              <a:gd name="connsiteX2803" fmla="*/ 530293 w 752953"/>
              <a:gd name="connsiteY2803" fmla="*/ 113690 h 801866"/>
              <a:gd name="connsiteX2804" fmla="*/ 536587 w 752953"/>
              <a:gd name="connsiteY2804" fmla="*/ 110150 h 801866"/>
              <a:gd name="connsiteX2805" fmla="*/ 539210 w 752953"/>
              <a:gd name="connsiteY2805" fmla="*/ 112248 h 801866"/>
              <a:gd name="connsiteX2806" fmla="*/ 540915 w 752953"/>
              <a:gd name="connsiteY2806" fmla="*/ 112248 h 801866"/>
              <a:gd name="connsiteX2807" fmla="*/ 547209 w 752953"/>
              <a:gd name="connsiteY2807" fmla="*/ 115133 h 801866"/>
              <a:gd name="connsiteX2808" fmla="*/ 550094 w 752953"/>
              <a:gd name="connsiteY2808" fmla="*/ 113690 h 801866"/>
              <a:gd name="connsiteX2809" fmla="*/ 551274 w 752953"/>
              <a:gd name="connsiteY2809" fmla="*/ 113035 h 801866"/>
              <a:gd name="connsiteX2810" fmla="*/ 552192 w 752953"/>
              <a:gd name="connsiteY2810" fmla="*/ 111593 h 801866"/>
              <a:gd name="connsiteX2811" fmla="*/ 552192 w 752953"/>
              <a:gd name="connsiteY2811" fmla="*/ 110543 h 801866"/>
              <a:gd name="connsiteX2812" fmla="*/ 551930 w 752953"/>
              <a:gd name="connsiteY2812" fmla="*/ 110150 h 801866"/>
              <a:gd name="connsiteX2813" fmla="*/ 551536 w 752953"/>
              <a:gd name="connsiteY2813" fmla="*/ 109494 h 801866"/>
              <a:gd name="connsiteX2814" fmla="*/ 551536 w 752953"/>
              <a:gd name="connsiteY2814" fmla="*/ 109101 h 801866"/>
              <a:gd name="connsiteX2815" fmla="*/ 552192 w 752953"/>
              <a:gd name="connsiteY2815" fmla="*/ 108839 h 801866"/>
              <a:gd name="connsiteX2816" fmla="*/ 552585 w 752953"/>
              <a:gd name="connsiteY2816" fmla="*/ 108052 h 801866"/>
              <a:gd name="connsiteX2817" fmla="*/ 552192 w 752953"/>
              <a:gd name="connsiteY2817" fmla="*/ 107396 h 801866"/>
              <a:gd name="connsiteX2818" fmla="*/ 551536 w 752953"/>
              <a:gd name="connsiteY2818" fmla="*/ 106610 h 801866"/>
              <a:gd name="connsiteX2819" fmla="*/ 551274 w 752953"/>
              <a:gd name="connsiteY2819" fmla="*/ 106216 h 801866"/>
              <a:gd name="connsiteX2820" fmla="*/ 551274 w 752953"/>
              <a:gd name="connsiteY2820" fmla="*/ 105560 h 801866"/>
              <a:gd name="connsiteX2821" fmla="*/ 550487 w 752953"/>
              <a:gd name="connsiteY2821" fmla="*/ 104511 h 801866"/>
              <a:gd name="connsiteX2822" fmla="*/ 552192 w 752953"/>
              <a:gd name="connsiteY2822" fmla="*/ 102676 h 801866"/>
              <a:gd name="connsiteX2823" fmla="*/ 553634 w 752953"/>
              <a:gd name="connsiteY2823" fmla="*/ 102413 h 801866"/>
              <a:gd name="connsiteX2824" fmla="*/ 553634 w 752953"/>
              <a:gd name="connsiteY2824" fmla="*/ 101758 h 801866"/>
              <a:gd name="connsiteX2825" fmla="*/ 553372 w 752953"/>
              <a:gd name="connsiteY2825" fmla="*/ 100971 h 801866"/>
              <a:gd name="connsiteX2826" fmla="*/ 554028 w 752953"/>
              <a:gd name="connsiteY2826" fmla="*/ 99791 h 801866"/>
              <a:gd name="connsiteX2827" fmla="*/ 554028 w 752953"/>
              <a:gd name="connsiteY2827" fmla="*/ 98873 h 801866"/>
              <a:gd name="connsiteX2828" fmla="*/ 554946 w 752953"/>
              <a:gd name="connsiteY2828" fmla="*/ 98479 h 801866"/>
              <a:gd name="connsiteX2829" fmla="*/ 556126 w 752953"/>
              <a:gd name="connsiteY2829" fmla="*/ 99529 h 801866"/>
              <a:gd name="connsiteX2830" fmla="*/ 557175 w 752953"/>
              <a:gd name="connsiteY2830" fmla="*/ 98086 h 801866"/>
              <a:gd name="connsiteX2831" fmla="*/ 559666 w 752953"/>
              <a:gd name="connsiteY2831" fmla="*/ 97693 h 801866"/>
              <a:gd name="connsiteX2832" fmla="*/ 560453 w 752953"/>
              <a:gd name="connsiteY2832" fmla="*/ 97037 h 801866"/>
              <a:gd name="connsiteX2833" fmla="*/ 562027 w 752953"/>
              <a:gd name="connsiteY2833" fmla="*/ 97693 h 801866"/>
              <a:gd name="connsiteX2834" fmla="*/ 564256 w 752953"/>
              <a:gd name="connsiteY2834" fmla="*/ 97430 h 801866"/>
              <a:gd name="connsiteX2835" fmla="*/ 564912 w 752953"/>
              <a:gd name="connsiteY2835" fmla="*/ 98086 h 801866"/>
              <a:gd name="connsiteX2836" fmla="*/ 567141 w 752953"/>
              <a:gd name="connsiteY2836" fmla="*/ 97693 h 801866"/>
              <a:gd name="connsiteX2837" fmla="*/ 567928 w 752953"/>
              <a:gd name="connsiteY2837" fmla="*/ 97430 h 801866"/>
              <a:gd name="connsiteX2838" fmla="*/ 568583 w 752953"/>
              <a:gd name="connsiteY2838" fmla="*/ 97693 h 801866"/>
              <a:gd name="connsiteX2839" fmla="*/ 569632 w 752953"/>
              <a:gd name="connsiteY2839" fmla="*/ 98479 h 801866"/>
              <a:gd name="connsiteX2840" fmla="*/ 570288 w 752953"/>
              <a:gd name="connsiteY2840" fmla="*/ 98479 h 801866"/>
              <a:gd name="connsiteX2841" fmla="*/ 570288 w 752953"/>
              <a:gd name="connsiteY2841" fmla="*/ 97693 h 801866"/>
              <a:gd name="connsiteX2842" fmla="*/ 570812 w 752953"/>
              <a:gd name="connsiteY2842" fmla="*/ 97430 h 801866"/>
              <a:gd name="connsiteX2843" fmla="*/ 570812 w 752953"/>
              <a:gd name="connsiteY2843" fmla="*/ 96775 h 801866"/>
              <a:gd name="connsiteX2844" fmla="*/ 572910 w 752953"/>
              <a:gd name="connsiteY2844" fmla="*/ 97693 h 801866"/>
              <a:gd name="connsiteX2845" fmla="*/ 574222 w 752953"/>
              <a:gd name="connsiteY2845" fmla="*/ 98873 h 801866"/>
              <a:gd name="connsiteX2846" fmla="*/ 574484 w 752953"/>
              <a:gd name="connsiteY2846" fmla="*/ 98086 h 801866"/>
              <a:gd name="connsiteX2847" fmla="*/ 574222 w 752953"/>
              <a:gd name="connsiteY2847" fmla="*/ 98086 h 801866"/>
              <a:gd name="connsiteX2848" fmla="*/ 574222 w 752953"/>
              <a:gd name="connsiteY2848" fmla="*/ 97430 h 801866"/>
              <a:gd name="connsiteX2849" fmla="*/ 574484 w 752953"/>
              <a:gd name="connsiteY2849" fmla="*/ 97693 h 801866"/>
              <a:gd name="connsiteX2850" fmla="*/ 575271 w 752953"/>
              <a:gd name="connsiteY2850" fmla="*/ 97430 h 801866"/>
              <a:gd name="connsiteX2851" fmla="*/ 575664 w 752953"/>
              <a:gd name="connsiteY2851" fmla="*/ 97430 h 801866"/>
              <a:gd name="connsiteX2852" fmla="*/ 575927 w 752953"/>
              <a:gd name="connsiteY2852" fmla="*/ 97430 h 801866"/>
              <a:gd name="connsiteX2853" fmla="*/ 577369 w 752953"/>
              <a:gd name="connsiteY2853" fmla="*/ 96381 h 801866"/>
              <a:gd name="connsiteX2854" fmla="*/ 577369 w 752953"/>
              <a:gd name="connsiteY2854" fmla="*/ 95595 h 801866"/>
              <a:gd name="connsiteX2855" fmla="*/ 577107 w 752953"/>
              <a:gd name="connsiteY2855" fmla="*/ 94677 h 801866"/>
              <a:gd name="connsiteX2856" fmla="*/ 576451 w 752953"/>
              <a:gd name="connsiteY2856" fmla="*/ 93890 h 801866"/>
              <a:gd name="connsiteX2857" fmla="*/ 575927 w 752953"/>
              <a:gd name="connsiteY2857" fmla="*/ 92710 h 801866"/>
              <a:gd name="connsiteX2858" fmla="*/ 575927 w 752953"/>
              <a:gd name="connsiteY2858" fmla="*/ 89300 h 801866"/>
              <a:gd name="connsiteX2859" fmla="*/ 577107 w 752953"/>
              <a:gd name="connsiteY2859" fmla="*/ 88513 h 801866"/>
              <a:gd name="connsiteX2860" fmla="*/ 579205 w 752953"/>
              <a:gd name="connsiteY2860" fmla="*/ 88251 h 801866"/>
              <a:gd name="connsiteX2861" fmla="*/ 580254 w 752953"/>
              <a:gd name="connsiteY2861" fmla="*/ 89300 h 801866"/>
              <a:gd name="connsiteX2862" fmla="*/ 580909 w 752953"/>
              <a:gd name="connsiteY2862" fmla="*/ 91398 h 801866"/>
              <a:gd name="connsiteX2863" fmla="*/ 581565 w 752953"/>
              <a:gd name="connsiteY2863" fmla="*/ 91398 h 801866"/>
              <a:gd name="connsiteX2864" fmla="*/ 581959 w 752953"/>
              <a:gd name="connsiteY2864" fmla="*/ 91792 h 801866"/>
              <a:gd name="connsiteX2865" fmla="*/ 582745 w 752953"/>
              <a:gd name="connsiteY2865" fmla="*/ 91005 h 801866"/>
              <a:gd name="connsiteX2866" fmla="*/ 583008 w 752953"/>
              <a:gd name="connsiteY2866" fmla="*/ 89694 h 801866"/>
              <a:gd name="connsiteX2867" fmla="*/ 582745 w 752953"/>
              <a:gd name="connsiteY2867" fmla="*/ 88513 h 801866"/>
              <a:gd name="connsiteX2868" fmla="*/ 582745 w 752953"/>
              <a:gd name="connsiteY2868" fmla="*/ 86809 h 801866"/>
              <a:gd name="connsiteX2869" fmla="*/ 583401 w 752953"/>
              <a:gd name="connsiteY2869" fmla="*/ 86415 h 801866"/>
              <a:gd name="connsiteX2870" fmla="*/ 583401 w 752953"/>
              <a:gd name="connsiteY2870" fmla="*/ 85366 h 801866"/>
              <a:gd name="connsiteX2871" fmla="*/ 583401 w 752953"/>
              <a:gd name="connsiteY2871" fmla="*/ 84711 h 801866"/>
              <a:gd name="connsiteX2872" fmla="*/ 584450 w 752953"/>
              <a:gd name="connsiteY2872" fmla="*/ 84055 h 801866"/>
              <a:gd name="connsiteX2873" fmla="*/ 584450 w 752953"/>
              <a:gd name="connsiteY2873" fmla="*/ 83268 h 801866"/>
              <a:gd name="connsiteX2874" fmla="*/ 584188 w 752953"/>
              <a:gd name="connsiteY2874" fmla="*/ 82613 h 801866"/>
              <a:gd name="connsiteX2875" fmla="*/ 583663 w 752953"/>
              <a:gd name="connsiteY2875" fmla="*/ 82219 h 801866"/>
              <a:gd name="connsiteX2876" fmla="*/ 583401 w 752953"/>
              <a:gd name="connsiteY2876" fmla="*/ 81170 h 801866"/>
              <a:gd name="connsiteX2877" fmla="*/ 581959 w 752953"/>
              <a:gd name="connsiteY2877" fmla="*/ 79072 h 801866"/>
              <a:gd name="connsiteX2878" fmla="*/ 582352 w 752953"/>
              <a:gd name="connsiteY2878" fmla="*/ 77892 h 801866"/>
              <a:gd name="connsiteX2879" fmla="*/ 581959 w 752953"/>
              <a:gd name="connsiteY2879" fmla="*/ 76581 h 801866"/>
              <a:gd name="connsiteX2880" fmla="*/ 583401 w 752953"/>
              <a:gd name="connsiteY2880" fmla="*/ 75138 h 801866"/>
              <a:gd name="connsiteX2881" fmla="*/ 581959 w 752953"/>
              <a:gd name="connsiteY2881" fmla="*/ 74089 h 801866"/>
              <a:gd name="connsiteX2882" fmla="*/ 581959 w 752953"/>
              <a:gd name="connsiteY2882" fmla="*/ 73433 h 801866"/>
              <a:gd name="connsiteX2883" fmla="*/ 580647 w 752953"/>
              <a:gd name="connsiteY2883" fmla="*/ 72909 h 801866"/>
              <a:gd name="connsiteX2884" fmla="*/ 580254 w 752953"/>
              <a:gd name="connsiteY2884" fmla="*/ 72253 h 801866"/>
              <a:gd name="connsiteX2885" fmla="*/ 577893 w 752953"/>
              <a:gd name="connsiteY2885" fmla="*/ 70811 h 801866"/>
              <a:gd name="connsiteX2886" fmla="*/ 576451 w 752953"/>
              <a:gd name="connsiteY2886" fmla="*/ 69106 h 801866"/>
              <a:gd name="connsiteX2887" fmla="*/ 577107 w 752953"/>
              <a:gd name="connsiteY2887" fmla="*/ 68713 h 801866"/>
              <a:gd name="connsiteX2888" fmla="*/ 577893 w 752953"/>
              <a:gd name="connsiteY2888" fmla="*/ 69106 h 801866"/>
              <a:gd name="connsiteX2889" fmla="*/ 578811 w 752953"/>
              <a:gd name="connsiteY2889" fmla="*/ 68713 h 801866"/>
              <a:gd name="connsiteX2890" fmla="*/ 579205 w 752953"/>
              <a:gd name="connsiteY2890" fmla="*/ 69499 h 801866"/>
              <a:gd name="connsiteX2891" fmla="*/ 579992 w 752953"/>
              <a:gd name="connsiteY2891" fmla="*/ 69893 h 801866"/>
              <a:gd name="connsiteX2892" fmla="*/ 580647 w 752953"/>
              <a:gd name="connsiteY2892" fmla="*/ 69499 h 801866"/>
              <a:gd name="connsiteX2893" fmla="*/ 580909 w 752953"/>
              <a:gd name="connsiteY2893" fmla="*/ 69106 h 801866"/>
              <a:gd name="connsiteX2894" fmla="*/ 581565 w 752953"/>
              <a:gd name="connsiteY2894" fmla="*/ 69499 h 801866"/>
              <a:gd name="connsiteX2895" fmla="*/ 585892 w 752953"/>
              <a:gd name="connsiteY2895" fmla="*/ 68057 h 801866"/>
              <a:gd name="connsiteX2896" fmla="*/ 586548 w 752953"/>
              <a:gd name="connsiteY2896" fmla="*/ 68057 h 801866"/>
              <a:gd name="connsiteX2897" fmla="*/ 586548 w 752953"/>
              <a:gd name="connsiteY2897" fmla="*/ 67795 h 801866"/>
              <a:gd name="connsiteX2898" fmla="*/ 591269 w 752953"/>
              <a:gd name="connsiteY2898" fmla="*/ 66352 h 801866"/>
              <a:gd name="connsiteX2899" fmla="*/ 591924 w 752953"/>
              <a:gd name="connsiteY2899" fmla="*/ 65172 h 801866"/>
              <a:gd name="connsiteX2900" fmla="*/ 593367 w 752953"/>
              <a:gd name="connsiteY2900" fmla="*/ 63730 h 801866"/>
              <a:gd name="connsiteX2901" fmla="*/ 593367 w 752953"/>
              <a:gd name="connsiteY2901" fmla="*/ 61632 h 801866"/>
              <a:gd name="connsiteX2902" fmla="*/ 594023 w 752953"/>
              <a:gd name="connsiteY2902" fmla="*/ 61238 h 801866"/>
              <a:gd name="connsiteX2903" fmla="*/ 594809 w 752953"/>
              <a:gd name="connsiteY2903" fmla="*/ 61238 h 801866"/>
              <a:gd name="connsiteX2904" fmla="*/ 595465 w 752953"/>
              <a:gd name="connsiteY2904" fmla="*/ 61238 h 801866"/>
              <a:gd name="connsiteX2905" fmla="*/ 596121 w 752953"/>
              <a:gd name="connsiteY2905" fmla="*/ 61632 h 801866"/>
              <a:gd name="connsiteX2906" fmla="*/ 596645 w 752953"/>
              <a:gd name="connsiteY2906" fmla="*/ 57698 h 801866"/>
              <a:gd name="connsiteX2907" fmla="*/ 599006 w 752953"/>
              <a:gd name="connsiteY2907" fmla="*/ 56255 h 801866"/>
              <a:gd name="connsiteX2908" fmla="*/ 602284 w 752953"/>
              <a:gd name="connsiteY2908" fmla="*/ 51797 h 801866"/>
              <a:gd name="connsiteX2909" fmla="*/ 604382 w 752953"/>
              <a:gd name="connsiteY2909" fmla="*/ 53895 h 801866"/>
              <a:gd name="connsiteX2910" fmla="*/ 607922 w 752953"/>
              <a:gd name="connsiteY2910" fmla="*/ 54157 h 801866"/>
              <a:gd name="connsiteX2911" fmla="*/ 612250 w 752953"/>
              <a:gd name="connsiteY2911" fmla="*/ 56255 h 801866"/>
              <a:gd name="connsiteX2912" fmla="*/ 613954 w 752953"/>
              <a:gd name="connsiteY2912" fmla="*/ 55600 h 801866"/>
              <a:gd name="connsiteX2913" fmla="*/ 613168 w 752953"/>
              <a:gd name="connsiteY2913" fmla="*/ 54551 h 801866"/>
              <a:gd name="connsiteX2914" fmla="*/ 613168 w 752953"/>
              <a:gd name="connsiteY2914" fmla="*/ 53370 h 801866"/>
              <a:gd name="connsiteX2915" fmla="*/ 610021 w 752953"/>
              <a:gd name="connsiteY2915" fmla="*/ 52715 h 801866"/>
              <a:gd name="connsiteX2916" fmla="*/ 611463 w 752953"/>
              <a:gd name="connsiteY2916" fmla="*/ 51797 h 801866"/>
              <a:gd name="connsiteX2917" fmla="*/ 612512 w 752953"/>
              <a:gd name="connsiteY2917" fmla="*/ 50354 h 801866"/>
              <a:gd name="connsiteX2918" fmla="*/ 615266 w 752953"/>
              <a:gd name="connsiteY2918" fmla="*/ 48912 h 801866"/>
              <a:gd name="connsiteX2919" fmla="*/ 614348 w 752953"/>
              <a:gd name="connsiteY2919" fmla="*/ 48256 h 801866"/>
              <a:gd name="connsiteX2920" fmla="*/ 613168 w 752953"/>
              <a:gd name="connsiteY2920" fmla="*/ 46027 h 801866"/>
              <a:gd name="connsiteX2921" fmla="*/ 611725 w 752953"/>
              <a:gd name="connsiteY2921" fmla="*/ 45634 h 801866"/>
              <a:gd name="connsiteX2922" fmla="*/ 611070 w 752953"/>
              <a:gd name="connsiteY2922" fmla="*/ 43929 h 801866"/>
              <a:gd name="connsiteX2923" fmla="*/ 608971 w 752953"/>
              <a:gd name="connsiteY2923" fmla="*/ 42618 h 801866"/>
              <a:gd name="connsiteX2924" fmla="*/ 610807 w 752953"/>
              <a:gd name="connsiteY2924" fmla="*/ 37897 h 801866"/>
              <a:gd name="connsiteX2925" fmla="*/ 612905 w 752953"/>
              <a:gd name="connsiteY2925" fmla="*/ 36192 h 801866"/>
              <a:gd name="connsiteX2926" fmla="*/ 611070 w 752953"/>
              <a:gd name="connsiteY2926" fmla="*/ 30554 h 801866"/>
              <a:gd name="connsiteX2927" fmla="*/ 611070 w 752953"/>
              <a:gd name="connsiteY2927" fmla="*/ 28455 h 801866"/>
              <a:gd name="connsiteX2928" fmla="*/ 612512 w 752953"/>
              <a:gd name="connsiteY2928" fmla="*/ 27275 h 801866"/>
              <a:gd name="connsiteX2929" fmla="*/ 613561 w 752953"/>
              <a:gd name="connsiteY2929" fmla="*/ 24128 h 801866"/>
              <a:gd name="connsiteX2930" fmla="*/ 613168 w 752953"/>
              <a:gd name="connsiteY2930" fmla="*/ 22292 h 801866"/>
              <a:gd name="connsiteX2931" fmla="*/ 610021 w 752953"/>
              <a:gd name="connsiteY2931" fmla="*/ 20850 h 801866"/>
              <a:gd name="connsiteX2932" fmla="*/ 608185 w 752953"/>
              <a:gd name="connsiteY2932" fmla="*/ 20850 h 801866"/>
              <a:gd name="connsiteX2933" fmla="*/ 608971 w 752953"/>
              <a:gd name="connsiteY2933" fmla="*/ 17047 h 801866"/>
              <a:gd name="connsiteX2934" fmla="*/ 605169 w 752953"/>
              <a:gd name="connsiteY2934" fmla="*/ 14949 h 801866"/>
              <a:gd name="connsiteX2935" fmla="*/ 605169 w 752953"/>
              <a:gd name="connsiteY2935" fmla="*/ 13769 h 801866"/>
              <a:gd name="connsiteX2936" fmla="*/ 607529 w 752953"/>
              <a:gd name="connsiteY2936" fmla="*/ 12851 h 801866"/>
              <a:gd name="connsiteX2937" fmla="*/ 610283 w 752953"/>
              <a:gd name="connsiteY2937" fmla="*/ 13113 h 801866"/>
              <a:gd name="connsiteX2938" fmla="*/ 619986 w 752953"/>
              <a:gd name="connsiteY2938" fmla="*/ 7475 h 801866"/>
              <a:gd name="connsiteX2939" fmla="*/ 621429 w 752953"/>
              <a:gd name="connsiteY2939" fmla="*/ 4590 h 801866"/>
              <a:gd name="connsiteX2940" fmla="*/ 623527 w 752953"/>
              <a:gd name="connsiteY2940" fmla="*/ 1311 h 801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</a:cxnLst>
            <a:rect l="l" t="t" r="r" b="b"/>
            <a:pathLst>
              <a:path w="752953" h="801866">
                <a:moveTo>
                  <a:pt x="338056" y="716893"/>
                </a:moveTo>
                <a:lnTo>
                  <a:pt x="338055" y="716893"/>
                </a:lnTo>
                <a:lnTo>
                  <a:pt x="338546" y="717116"/>
                </a:lnTo>
                <a:close/>
                <a:moveTo>
                  <a:pt x="411357" y="605431"/>
                </a:moveTo>
                <a:lnTo>
                  <a:pt x="411357" y="606087"/>
                </a:lnTo>
                <a:lnTo>
                  <a:pt x="412144" y="606874"/>
                </a:lnTo>
                <a:lnTo>
                  <a:pt x="411095" y="608448"/>
                </a:lnTo>
                <a:lnTo>
                  <a:pt x="411096" y="608448"/>
                </a:lnTo>
                <a:lnTo>
                  <a:pt x="412145" y="606874"/>
                </a:lnTo>
                <a:lnTo>
                  <a:pt x="411359" y="606087"/>
                </a:lnTo>
                <a:lnTo>
                  <a:pt x="411359" y="605433"/>
                </a:lnTo>
                <a:close/>
                <a:moveTo>
                  <a:pt x="404802" y="597433"/>
                </a:moveTo>
                <a:lnTo>
                  <a:pt x="404802" y="597433"/>
                </a:lnTo>
                <a:lnTo>
                  <a:pt x="404803" y="597434"/>
                </a:lnTo>
                <a:close/>
                <a:moveTo>
                  <a:pt x="402966" y="588253"/>
                </a:moveTo>
                <a:lnTo>
                  <a:pt x="402966" y="588254"/>
                </a:lnTo>
                <a:lnTo>
                  <a:pt x="403621" y="588647"/>
                </a:lnTo>
                <a:lnTo>
                  <a:pt x="403622" y="588647"/>
                </a:lnTo>
                <a:close/>
                <a:moveTo>
                  <a:pt x="412880" y="564955"/>
                </a:moveTo>
                <a:lnTo>
                  <a:pt x="417520" y="566355"/>
                </a:lnTo>
                <a:lnTo>
                  <a:pt x="417520" y="566354"/>
                </a:lnTo>
                <a:close/>
                <a:moveTo>
                  <a:pt x="406506" y="562158"/>
                </a:moveTo>
                <a:lnTo>
                  <a:pt x="406507" y="562159"/>
                </a:lnTo>
                <a:lnTo>
                  <a:pt x="407818" y="562159"/>
                </a:lnTo>
                <a:lnTo>
                  <a:pt x="407817" y="562158"/>
                </a:lnTo>
                <a:close/>
                <a:moveTo>
                  <a:pt x="401261" y="554290"/>
                </a:moveTo>
                <a:lnTo>
                  <a:pt x="401262" y="554291"/>
                </a:lnTo>
                <a:lnTo>
                  <a:pt x="403358" y="554291"/>
                </a:lnTo>
                <a:lnTo>
                  <a:pt x="403358" y="554290"/>
                </a:lnTo>
                <a:close/>
                <a:moveTo>
                  <a:pt x="395490" y="540128"/>
                </a:moveTo>
                <a:lnTo>
                  <a:pt x="394180" y="540391"/>
                </a:lnTo>
                <a:lnTo>
                  <a:pt x="394180" y="540391"/>
                </a:lnTo>
                <a:lnTo>
                  <a:pt x="395491" y="540128"/>
                </a:lnTo>
                <a:close/>
                <a:moveTo>
                  <a:pt x="385524" y="535932"/>
                </a:moveTo>
                <a:lnTo>
                  <a:pt x="379100" y="537637"/>
                </a:lnTo>
                <a:lnTo>
                  <a:pt x="379100" y="537637"/>
                </a:lnTo>
                <a:lnTo>
                  <a:pt x="385525" y="535933"/>
                </a:lnTo>
                <a:close/>
                <a:moveTo>
                  <a:pt x="365724" y="512853"/>
                </a:moveTo>
                <a:lnTo>
                  <a:pt x="364938" y="513246"/>
                </a:lnTo>
                <a:lnTo>
                  <a:pt x="364938" y="513247"/>
                </a:lnTo>
                <a:lnTo>
                  <a:pt x="365724" y="512853"/>
                </a:lnTo>
                <a:close/>
                <a:moveTo>
                  <a:pt x="363626" y="503018"/>
                </a:moveTo>
                <a:lnTo>
                  <a:pt x="362840" y="503412"/>
                </a:lnTo>
                <a:lnTo>
                  <a:pt x="362840" y="503412"/>
                </a:lnTo>
                <a:lnTo>
                  <a:pt x="363627" y="503018"/>
                </a:lnTo>
                <a:close/>
                <a:moveTo>
                  <a:pt x="363232" y="496331"/>
                </a:moveTo>
                <a:lnTo>
                  <a:pt x="362578" y="496593"/>
                </a:lnTo>
                <a:lnTo>
                  <a:pt x="362578" y="496593"/>
                </a:lnTo>
                <a:lnTo>
                  <a:pt x="363233" y="496332"/>
                </a:lnTo>
                <a:close/>
                <a:moveTo>
                  <a:pt x="361396" y="495544"/>
                </a:moveTo>
                <a:lnTo>
                  <a:pt x="360085" y="495937"/>
                </a:lnTo>
                <a:lnTo>
                  <a:pt x="360086" y="495937"/>
                </a:lnTo>
                <a:lnTo>
                  <a:pt x="361397" y="495545"/>
                </a:lnTo>
                <a:close/>
                <a:moveTo>
                  <a:pt x="351825" y="494233"/>
                </a:moveTo>
                <a:lnTo>
                  <a:pt x="351825" y="494233"/>
                </a:lnTo>
                <a:lnTo>
                  <a:pt x="351863" y="494271"/>
                </a:lnTo>
                <a:close/>
                <a:moveTo>
                  <a:pt x="358319" y="494017"/>
                </a:moveTo>
                <a:lnTo>
                  <a:pt x="358643" y="494233"/>
                </a:lnTo>
                <a:lnTo>
                  <a:pt x="358643" y="494232"/>
                </a:lnTo>
                <a:close/>
                <a:moveTo>
                  <a:pt x="357856" y="493708"/>
                </a:moveTo>
                <a:lnTo>
                  <a:pt x="356807" y="494232"/>
                </a:lnTo>
                <a:lnTo>
                  <a:pt x="355565" y="493851"/>
                </a:lnTo>
                <a:lnTo>
                  <a:pt x="356808" y="494233"/>
                </a:lnTo>
                <a:lnTo>
                  <a:pt x="357856" y="493708"/>
                </a:lnTo>
                <a:close/>
                <a:moveTo>
                  <a:pt x="355102" y="493708"/>
                </a:moveTo>
                <a:lnTo>
                  <a:pt x="352480" y="494888"/>
                </a:lnTo>
                <a:lnTo>
                  <a:pt x="352481" y="494888"/>
                </a:lnTo>
                <a:lnTo>
                  <a:pt x="355103" y="493708"/>
                </a:lnTo>
                <a:close/>
                <a:moveTo>
                  <a:pt x="339498" y="493052"/>
                </a:moveTo>
                <a:lnTo>
                  <a:pt x="338449" y="494232"/>
                </a:lnTo>
                <a:lnTo>
                  <a:pt x="338450" y="494233"/>
                </a:lnTo>
                <a:lnTo>
                  <a:pt x="339499" y="493052"/>
                </a:lnTo>
                <a:close/>
                <a:moveTo>
                  <a:pt x="340284" y="492659"/>
                </a:moveTo>
                <a:lnTo>
                  <a:pt x="339760" y="493052"/>
                </a:lnTo>
                <a:lnTo>
                  <a:pt x="339761" y="493052"/>
                </a:lnTo>
                <a:lnTo>
                  <a:pt x="340285" y="492660"/>
                </a:lnTo>
                <a:close/>
                <a:moveTo>
                  <a:pt x="343038" y="492266"/>
                </a:moveTo>
                <a:lnTo>
                  <a:pt x="341989" y="493446"/>
                </a:lnTo>
                <a:lnTo>
                  <a:pt x="341989" y="494232"/>
                </a:lnTo>
                <a:lnTo>
                  <a:pt x="341716" y="493981"/>
                </a:lnTo>
                <a:lnTo>
                  <a:pt x="341990" y="494233"/>
                </a:lnTo>
                <a:lnTo>
                  <a:pt x="341990" y="493446"/>
                </a:lnTo>
                <a:lnTo>
                  <a:pt x="343038" y="492267"/>
                </a:lnTo>
                <a:close/>
                <a:moveTo>
                  <a:pt x="335564" y="492266"/>
                </a:moveTo>
                <a:lnTo>
                  <a:pt x="334909" y="492659"/>
                </a:lnTo>
                <a:lnTo>
                  <a:pt x="334909" y="492659"/>
                </a:lnTo>
                <a:lnTo>
                  <a:pt x="335564" y="492267"/>
                </a:lnTo>
                <a:close/>
                <a:moveTo>
                  <a:pt x="349463" y="491872"/>
                </a:moveTo>
                <a:lnTo>
                  <a:pt x="348677" y="492659"/>
                </a:lnTo>
                <a:lnTo>
                  <a:pt x="348678" y="492659"/>
                </a:lnTo>
                <a:lnTo>
                  <a:pt x="349464" y="491873"/>
                </a:lnTo>
                <a:close/>
                <a:moveTo>
                  <a:pt x="346841" y="491610"/>
                </a:moveTo>
                <a:lnTo>
                  <a:pt x="346185" y="491872"/>
                </a:lnTo>
                <a:lnTo>
                  <a:pt x="344743" y="492266"/>
                </a:lnTo>
                <a:lnTo>
                  <a:pt x="344087" y="493052"/>
                </a:lnTo>
                <a:lnTo>
                  <a:pt x="344088" y="493052"/>
                </a:lnTo>
                <a:lnTo>
                  <a:pt x="344744" y="492266"/>
                </a:lnTo>
                <a:lnTo>
                  <a:pt x="346187" y="491872"/>
                </a:lnTo>
                <a:lnTo>
                  <a:pt x="346842" y="491610"/>
                </a:lnTo>
                <a:close/>
                <a:moveTo>
                  <a:pt x="334091" y="489082"/>
                </a:moveTo>
                <a:lnTo>
                  <a:pt x="334121" y="489118"/>
                </a:lnTo>
                <a:lnTo>
                  <a:pt x="334121" y="489118"/>
                </a:lnTo>
                <a:close/>
                <a:moveTo>
                  <a:pt x="327815" y="485169"/>
                </a:moveTo>
                <a:lnTo>
                  <a:pt x="327828" y="485185"/>
                </a:lnTo>
                <a:lnTo>
                  <a:pt x="328447" y="485450"/>
                </a:lnTo>
                <a:lnTo>
                  <a:pt x="327827" y="485184"/>
                </a:lnTo>
                <a:close/>
                <a:moveTo>
                  <a:pt x="328745" y="483480"/>
                </a:moveTo>
                <a:lnTo>
                  <a:pt x="328483" y="483873"/>
                </a:lnTo>
                <a:lnTo>
                  <a:pt x="328483" y="484135"/>
                </a:lnTo>
                <a:lnTo>
                  <a:pt x="329138" y="485184"/>
                </a:lnTo>
                <a:lnTo>
                  <a:pt x="328745" y="485578"/>
                </a:lnTo>
                <a:lnTo>
                  <a:pt x="328746" y="485578"/>
                </a:lnTo>
                <a:lnTo>
                  <a:pt x="329139" y="485185"/>
                </a:lnTo>
                <a:lnTo>
                  <a:pt x="328484" y="484135"/>
                </a:lnTo>
                <a:lnTo>
                  <a:pt x="328484" y="483873"/>
                </a:lnTo>
                <a:lnTo>
                  <a:pt x="328745" y="483481"/>
                </a:lnTo>
                <a:close/>
                <a:moveTo>
                  <a:pt x="323106" y="482431"/>
                </a:moveTo>
                <a:lnTo>
                  <a:pt x="322450" y="483086"/>
                </a:lnTo>
                <a:lnTo>
                  <a:pt x="321664" y="483086"/>
                </a:lnTo>
                <a:lnTo>
                  <a:pt x="321401" y="483480"/>
                </a:lnTo>
                <a:lnTo>
                  <a:pt x="320223" y="483873"/>
                </a:lnTo>
                <a:lnTo>
                  <a:pt x="320223" y="483873"/>
                </a:lnTo>
                <a:lnTo>
                  <a:pt x="321403" y="483480"/>
                </a:lnTo>
                <a:lnTo>
                  <a:pt x="321665" y="483087"/>
                </a:lnTo>
                <a:lnTo>
                  <a:pt x="322452" y="483087"/>
                </a:lnTo>
                <a:lnTo>
                  <a:pt x="323107" y="482431"/>
                </a:lnTo>
                <a:close/>
                <a:moveTo>
                  <a:pt x="326647" y="482037"/>
                </a:moveTo>
                <a:lnTo>
                  <a:pt x="326647" y="482693"/>
                </a:lnTo>
                <a:lnTo>
                  <a:pt x="326648" y="482693"/>
                </a:lnTo>
                <a:lnTo>
                  <a:pt x="326648" y="482038"/>
                </a:lnTo>
                <a:lnTo>
                  <a:pt x="327304" y="482038"/>
                </a:lnTo>
                <a:lnTo>
                  <a:pt x="327828" y="482038"/>
                </a:lnTo>
                <a:lnTo>
                  <a:pt x="327827" y="482037"/>
                </a:lnTo>
                <a:lnTo>
                  <a:pt x="327302" y="482037"/>
                </a:lnTo>
                <a:close/>
                <a:moveTo>
                  <a:pt x="325204" y="482037"/>
                </a:moveTo>
                <a:lnTo>
                  <a:pt x="324286" y="482431"/>
                </a:lnTo>
                <a:lnTo>
                  <a:pt x="324288" y="482431"/>
                </a:lnTo>
                <a:lnTo>
                  <a:pt x="325206" y="482038"/>
                </a:lnTo>
                <a:lnTo>
                  <a:pt x="325699" y="482202"/>
                </a:lnTo>
                <a:close/>
                <a:moveTo>
                  <a:pt x="320528" y="481928"/>
                </a:moveTo>
                <a:lnTo>
                  <a:pt x="320746" y="482038"/>
                </a:lnTo>
                <a:lnTo>
                  <a:pt x="320746" y="482037"/>
                </a:lnTo>
                <a:close/>
                <a:moveTo>
                  <a:pt x="319959" y="481775"/>
                </a:moveTo>
                <a:lnTo>
                  <a:pt x="319566" y="482431"/>
                </a:lnTo>
                <a:lnTo>
                  <a:pt x="319567" y="482431"/>
                </a:lnTo>
                <a:lnTo>
                  <a:pt x="319960" y="481775"/>
                </a:lnTo>
                <a:close/>
                <a:moveTo>
                  <a:pt x="319959" y="469973"/>
                </a:moveTo>
                <a:lnTo>
                  <a:pt x="319960" y="469974"/>
                </a:lnTo>
                <a:lnTo>
                  <a:pt x="321008" y="469974"/>
                </a:lnTo>
                <a:lnTo>
                  <a:pt x="321008" y="469973"/>
                </a:lnTo>
                <a:close/>
                <a:moveTo>
                  <a:pt x="318911" y="469711"/>
                </a:moveTo>
                <a:lnTo>
                  <a:pt x="318910" y="469712"/>
                </a:lnTo>
                <a:lnTo>
                  <a:pt x="319566" y="470760"/>
                </a:lnTo>
                <a:lnTo>
                  <a:pt x="319861" y="470859"/>
                </a:lnTo>
                <a:lnTo>
                  <a:pt x="319567" y="470760"/>
                </a:lnTo>
                <a:close/>
                <a:moveTo>
                  <a:pt x="320747" y="469055"/>
                </a:moveTo>
                <a:lnTo>
                  <a:pt x="320746" y="469055"/>
                </a:lnTo>
                <a:lnTo>
                  <a:pt x="321401" y="469711"/>
                </a:lnTo>
                <a:lnTo>
                  <a:pt x="321401" y="469710"/>
                </a:lnTo>
                <a:close/>
                <a:moveTo>
                  <a:pt x="319865" y="460876"/>
                </a:moveTo>
                <a:lnTo>
                  <a:pt x="321008" y="461188"/>
                </a:lnTo>
                <a:lnTo>
                  <a:pt x="321008" y="461187"/>
                </a:lnTo>
                <a:close/>
                <a:moveTo>
                  <a:pt x="321401" y="457647"/>
                </a:moveTo>
                <a:lnTo>
                  <a:pt x="322057" y="458303"/>
                </a:lnTo>
                <a:lnTo>
                  <a:pt x="322057" y="458303"/>
                </a:lnTo>
                <a:lnTo>
                  <a:pt x="321403" y="457647"/>
                </a:lnTo>
                <a:close/>
                <a:moveTo>
                  <a:pt x="323763" y="454369"/>
                </a:moveTo>
                <a:lnTo>
                  <a:pt x="323763" y="454370"/>
                </a:lnTo>
                <a:lnTo>
                  <a:pt x="324942" y="455549"/>
                </a:lnTo>
                <a:lnTo>
                  <a:pt x="324943" y="455549"/>
                </a:lnTo>
                <a:close/>
                <a:moveTo>
                  <a:pt x="311830" y="440207"/>
                </a:moveTo>
                <a:lnTo>
                  <a:pt x="311830" y="440207"/>
                </a:lnTo>
                <a:lnTo>
                  <a:pt x="313665" y="440731"/>
                </a:lnTo>
                <a:lnTo>
                  <a:pt x="313665" y="440731"/>
                </a:lnTo>
                <a:close/>
                <a:moveTo>
                  <a:pt x="317469" y="438109"/>
                </a:moveTo>
                <a:lnTo>
                  <a:pt x="317469" y="438109"/>
                </a:lnTo>
                <a:lnTo>
                  <a:pt x="317567" y="438207"/>
                </a:lnTo>
                <a:close/>
                <a:moveTo>
                  <a:pt x="316681" y="437059"/>
                </a:moveTo>
                <a:lnTo>
                  <a:pt x="316420" y="437451"/>
                </a:lnTo>
                <a:lnTo>
                  <a:pt x="316420" y="437453"/>
                </a:lnTo>
                <a:lnTo>
                  <a:pt x="316682" y="437060"/>
                </a:lnTo>
                <a:lnTo>
                  <a:pt x="316978" y="437306"/>
                </a:lnTo>
                <a:close/>
                <a:moveTo>
                  <a:pt x="337401" y="402310"/>
                </a:moveTo>
                <a:lnTo>
                  <a:pt x="337400" y="402311"/>
                </a:lnTo>
                <a:lnTo>
                  <a:pt x="339498" y="403097"/>
                </a:lnTo>
                <a:lnTo>
                  <a:pt x="339499" y="403097"/>
                </a:lnTo>
                <a:close/>
                <a:moveTo>
                  <a:pt x="324255" y="397378"/>
                </a:moveTo>
                <a:lnTo>
                  <a:pt x="324549" y="397458"/>
                </a:lnTo>
                <a:lnTo>
                  <a:pt x="324549" y="397458"/>
                </a:lnTo>
                <a:close/>
                <a:moveTo>
                  <a:pt x="326648" y="395753"/>
                </a:moveTo>
                <a:lnTo>
                  <a:pt x="326647" y="395754"/>
                </a:lnTo>
                <a:lnTo>
                  <a:pt x="327302" y="397064"/>
                </a:lnTo>
                <a:lnTo>
                  <a:pt x="328089" y="397851"/>
                </a:lnTo>
                <a:lnTo>
                  <a:pt x="328483" y="398769"/>
                </a:lnTo>
                <a:lnTo>
                  <a:pt x="329532" y="400605"/>
                </a:lnTo>
                <a:lnTo>
                  <a:pt x="330974" y="400867"/>
                </a:lnTo>
                <a:lnTo>
                  <a:pt x="331367" y="402310"/>
                </a:lnTo>
                <a:lnTo>
                  <a:pt x="330318" y="403752"/>
                </a:lnTo>
                <a:lnTo>
                  <a:pt x="331367" y="405850"/>
                </a:lnTo>
                <a:lnTo>
                  <a:pt x="331368" y="405849"/>
                </a:lnTo>
                <a:lnTo>
                  <a:pt x="330320" y="403752"/>
                </a:lnTo>
                <a:lnTo>
                  <a:pt x="331369" y="402310"/>
                </a:lnTo>
                <a:lnTo>
                  <a:pt x="330975" y="400867"/>
                </a:lnTo>
                <a:lnTo>
                  <a:pt x="329533" y="400605"/>
                </a:lnTo>
                <a:lnTo>
                  <a:pt x="328484" y="398769"/>
                </a:lnTo>
                <a:lnTo>
                  <a:pt x="328090" y="397851"/>
                </a:lnTo>
                <a:lnTo>
                  <a:pt x="327304" y="397065"/>
                </a:lnTo>
                <a:close/>
                <a:moveTo>
                  <a:pt x="321009" y="395753"/>
                </a:moveTo>
                <a:lnTo>
                  <a:pt x="321008" y="395753"/>
                </a:lnTo>
                <a:lnTo>
                  <a:pt x="321991" y="396367"/>
                </a:lnTo>
                <a:close/>
                <a:moveTo>
                  <a:pt x="344547" y="395151"/>
                </a:moveTo>
                <a:lnTo>
                  <a:pt x="344743" y="395229"/>
                </a:lnTo>
                <a:lnTo>
                  <a:pt x="344744" y="395229"/>
                </a:lnTo>
                <a:close/>
                <a:moveTo>
                  <a:pt x="344744" y="366905"/>
                </a:moveTo>
                <a:lnTo>
                  <a:pt x="344744" y="366905"/>
                </a:lnTo>
                <a:lnTo>
                  <a:pt x="348270" y="368367"/>
                </a:lnTo>
                <a:close/>
                <a:moveTo>
                  <a:pt x="335615" y="365920"/>
                </a:moveTo>
                <a:lnTo>
                  <a:pt x="337006" y="367691"/>
                </a:lnTo>
                <a:lnTo>
                  <a:pt x="336744" y="367953"/>
                </a:lnTo>
                <a:lnTo>
                  <a:pt x="336745" y="367953"/>
                </a:lnTo>
                <a:lnTo>
                  <a:pt x="337007" y="367691"/>
                </a:lnTo>
                <a:close/>
                <a:moveTo>
                  <a:pt x="329355" y="365610"/>
                </a:moveTo>
                <a:lnTo>
                  <a:pt x="332418" y="365856"/>
                </a:lnTo>
                <a:lnTo>
                  <a:pt x="332416" y="365855"/>
                </a:lnTo>
                <a:close/>
                <a:moveTo>
                  <a:pt x="336219" y="363757"/>
                </a:moveTo>
                <a:lnTo>
                  <a:pt x="335301" y="364413"/>
                </a:lnTo>
                <a:lnTo>
                  <a:pt x="335564" y="365855"/>
                </a:lnTo>
                <a:lnTo>
                  <a:pt x="335565" y="365856"/>
                </a:lnTo>
                <a:lnTo>
                  <a:pt x="335303" y="364413"/>
                </a:lnTo>
                <a:lnTo>
                  <a:pt x="336220" y="363758"/>
                </a:lnTo>
                <a:close/>
                <a:moveTo>
                  <a:pt x="321009" y="357856"/>
                </a:moveTo>
                <a:lnTo>
                  <a:pt x="321009" y="357857"/>
                </a:lnTo>
                <a:lnTo>
                  <a:pt x="322354" y="358337"/>
                </a:lnTo>
                <a:close/>
                <a:moveTo>
                  <a:pt x="323010" y="355404"/>
                </a:moveTo>
                <a:lnTo>
                  <a:pt x="323500" y="355627"/>
                </a:lnTo>
                <a:lnTo>
                  <a:pt x="323500" y="355627"/>
                </a:lnTo>
                <a:close/>
                <a:moveTo>
                  <a:pt x="288488" y="346054"/>
                </a:moveTo>
                <a:lnTo>
                  <a:pt x="286652" y="346448"/>
                </a:lnTo>
                <a:lnTo>
                  <a:pt x="285209" y="347497"/>
                </a:lnTo>
                <a:lnTo>
                  <a:pt x="283113" y="347890"/>
                </a:lnTo>
                <a:lnTo>
                  <a:pt x="283113" y="347890"/>
                </a:lnTo>
                <a:lnTo>
                  <a:pt x="285211" y="347497"/>
                </a:lnTo>
                <a:lnTo>
                  <a:pt x="286653" y="346448"/>
                </a:lnTo>
                <a:lnTo>
                  <a:pt x="288489" y="346055"/>
                </a:lnTo>
                <a:lnTo>
                  <a:pt x="289501" y="346359"/>
                </a:lnTo>
                <a:close/>
                <a:moveTo>
                  <a:pt x="280620" y="345005"/>
                </a:moveTo>
                <a:lnTo>
                  <a:pt x="278785" y="345399"/>
                </a:lnTo>
                <a:lnTo>
                  <a:pt x="278785" y="345399"/>
                </a:lnTo>
                <a:lnTo>
                  <a:pt x="280621" y="345006"/>
                </a:lnTo>
                <a:lnTo>
                  <a:pt x="280883" y="345006"/>
                </a:lnTo>
                <a:lnTo>
                  <a:pt x="281068" y="345245"/>
                </a:lnTo>
                <a:lnTo>
                  <a:pt x="280882" y="345005"/>
                </a:lnTo>
                <a:close/>
                <a:moveTo>
                  <a:pt x="264213" y="344669"/>
                </a:moveTo>
                <a:lnTo>
                  <a:pt x="265672" y="345006"/>
                </a:lnTo>
                <a:lnTo>
                  <a:pt x="267370" y="346057"/>
                </a:lnTo>
                <a:lnTo>
                  <a:pt x="265671" y="345005"/>
                </a:lnTo>
                <a:close/>
                <a:moveTo>
                  <a:pt x="318123" y="343170"/>
                </a:moveTo>
                <a:lnTo>
                  <a:pt x="314977" y="343694"/>
                </a:lnTo>
                <a:lnTo>
                  <a:pt x="314977" y="343694"/>
                </a:lnTo>
                <a:lnTo>
                  <a:pt x="318125" y="343170"/>
                </a:lnTo>
                <a:close/>
                <a:moveTo>
                  <a:pt x="277079" y="343170"/>
                </a:moveTo>
                <a:lnTo>
                  <a:pt x="272883" y="347497"/>
                </a:lnTo>
                <a:lnTo>
                  <a:pt x="271048" y="347890"/>
                </a:lnTo>
                <a:lnTo>
                  <a:pt x="271049" y="347890"/>
                </a:lnTo>
                <a:lnTo>
                  <a:pt x="272884" y="347497"/>
                </a:lnTo>
                <a:lnTo>
                  <a:pt x="277080" y="343171"/>
                </a:lnTo>
                <a:close/>
                <a:moveTo>
                  <a:pt x="337468" y="343092"/>
                </a:moveTo>
                <a:lnTo>
                  <a:pt x="337662" y="343170"/>
                </a:lnTo>
                <a:lnTo>
                  <a:pt x="337662" y="343170"/>
                </a:lnTo>
                <a:close/>
                <a:moveTo>
                  <a:pt x="312878" y="342907"/>
                </a:moveTo>
                <a:lnTo>
                  <a:pt x="311436" y="344612"/>
                </a:lnTo>
                <a:lnTo>
                  <a:pt x="309600" y="351038"/>
                </a:lnTo>
                <a:lnTo>
                  <a:pt x="306584" y="354578"/>
                </a:lnTo>
                <a:lnTo>
                  <a:pt x="299766" y="355234"/>
                </a:lnTo>
                <a:lnTo>
                  <a:pt x="299766" y="355234"/>
                </a:lnTo>
                <a:lnTo>
                  <a:pt x="306585" y="354578"/>
                </a:lnTo>
                <a:lnTo>
                  <a:pt x="309601" y="351038"/>
                </a:lnTo>
                <a:lnTo>
                  <a:pt x="311437" y="344612"/>
                </a:lnTo>
                <a:lnTo>
                  <a:pt x="312879" y="342908"/>
                </a:lnTo>
                <a:lnTo>
                  <a:pt x="314387" y="343473"/>
                </a:lnTo>
                <a:close/>
                <a:moveTo>
                  <a:pt x="320221" y="342252"/>
                </a:moveTo>
                <a:lnTo>
                  <a:pt x="319959" y="342514"/>
                </a:lnTo>
                <a:lnTo>
                  <a:pt x="320221" y="342907"/>
                </a:lnTo>
                <a:lnTo>
                  <a:pt x="319959" y="343170"/>
                </a:lnTo>
                <a:lnTo>
                  <a:pt x="319960" y="343170"/>
                </a:lnTo>
                <a:lnTo>
                  <a:pt x="320223" y="342908"/>
                </a:lnTo>
                <a:lnTo>
                  <a:pt x="319960" y="342514"/>
                </a:lnTo>
                <a:lnTo>
                  <a:pt x="320223" y="342252"/>
                </a:lnTo>
                <a:close/>
                <a:moveTo>
                  <a:pt x="261081" y="341465"/>
                </a:moveTo>
                <a:lnTo>
                  <a:pt x="259770" y="342252"/>
                </a:lnTo>
                <a:lnTo>
                  <a:pt x="255051" y="342907"/>
                </a:lnTo>
                <a:lnTo>
                  <a:pt x="255051" y="342908"/>
                </a:lnTo>
                <a:lnTo>
                  <a:pt x="259771" y="342252"/>
                </a:lnTo>
                <a:lnTo>
                  <a:pt x="261083" y="341465"/>
                </a:lnTo>
                <a:close/>
                <a:moveTo>
                  <a:pt x="321008" y="338318"/>
                </a:moveTo>
                <a:lnTo>
                  <a:pt x="318517" y="338974"/>
                </a:lnTo>
                <a:lnTo>
                  <a:pt x="318123" y="341072"/>
                </a:lnTo>
                <a:lnTo>
                  <a:pt x="318517" y="342252"/>
                </a:lnTo>
                <a:lnTo>
                  <a:pt x="318518" y="342252"/>
                </a:lnTo>
                <a:lnTo>
                  <a:pt x="318125" y="341072"/>
                </a:lnTo>
                <a:lnTo>
                  <a:pt x="318518" y="338974"/>
                </a:lnTo>
                <a:lnTo>
                  <a:pt x="321009" y="338318"/>
                </a:lnTo>
                <a:close/>
                <a:moveTo>
                  <a:pt x="255444" y="338318"/>
                </a:moveTo>
                <a:lnTo>
                  <a:pt x="255444" y="338318"/>
                </a:lnTo>
                <a:lnTo>
                  <a:pt x="258327" y="338974"/>
                </a:lnTo>
                <a:lnTo>
                  <a:pt x="258327" y="338974"/>
                </a:lnTo>
                <a:close/>
                <a:moveTo>
                  <a:pt x="337526" y="337501"/>
                </a:moveTo>
                <a:lnTo>
                  <a:pt x="338056" y="337925"/>
                </a:lnTo>
                <a:lnTo>
                  <a:pt x="341213" y="338767"/>
                </a:lnTo>
                <a:lnTo>
                  <a:pt x="338055" y="337924"/>
                </a:lnTo>
                <a:close/>
                <a:moveTo>
                  <a:pt x="257935" y="337269"/>
                </a:moveTo>
                <a:lnTo>
                  <a:pt x="257935" y="337269"/>
                </a:lnTo>
                <a:lnTo>
                  <a:pt x="258590" y="337531"/>
                </a:lnTo>
                <a:lnTo>
                  <a:pt x="258590" y="337531"/>
                </a:lnTo>
                <a:close/>
                <a:moveTo>
                  <a:pt x="321401" y="335826"/>
                </a:moveTo>
                <a:lnTo>
                  <a:pt x="322057" y="337924"/>
                </a:lnTo>
                <a:lnTo>
                  <a:pt x="321401" y="338318"/>
                </a:lnTo>
                <a:lnTo>
                  <a:pt x="321403" y="338318"/>
                </a:lnTo>
                <a:lnTo>
                  <a:pt x="322058" y="337925"/>
                </a:lnTo>
                <a:lnTo>
                  <a:pt x="321403" y="335826"/>
                </a:lnTo>
                <a:close/>
                <a:moveTo>
                  <a:pt x="257934" y="333073"/>
                </a:moveTo>
                <a:lnTo>
                  <a:pt x="257147" y="334384"/>
                </a:lnTo>
                <a:lnTo>
                  <a:pt x="257149" y="334384"/>
                </a:lnTo>
                <a:lnTo>
                  <a:pt x="257934" y="333074"/>
                </a:lnTo>
                <a:close/>
                <a:moveTo>
                  <a:pt x="327302" y="332286"/>
                </a:moveTo>
                <a:lnTo>
                  <a:pt x="326648" y="332548"/>
                </a:lnTo>
                <a:lnTo>
                  <a:pt x="326648" y="332548"/>
                </a:lnTo>
                <a:lnTo>
                  <a:pt x="327304" y="332286"/>
                </a:lnTo>
                <a:close/>
                <a:moveTo>
                  <a:pt x="334121" y="331892"/>
                </a:moveTo>
                <a:lnTo>
                  <a:pt x="329532" y="332286"/>
                </a:lnTo>
                <a:lnTo>
                  <a:pt x="329533" y="332286"/>
                </a:lnTo>
                <a:lnTo>
                  <a:pt x="334121" y="331892"/>
                </a:lnTo>
                <a:close/>
                <a:moveTo>
                  <a:pt x="326384" y="331237"/>
                </a:moveTo>
                <a:lnTo>
                  <a:pt x="324942" y="332286"/>
                </a:lnTo>
                <a:lnTo>
                  <a:pt x="324942" y="335826"/>
                </a:lnTo>
                <a:lnTo>
                  <a:pt x="324943" y="335826"/>
                </a:lnTo>
                <a:lnTo>
                  <a:pt x="324943" y="332286"/>
                </a:lnTo>
                <a:lnTo>
                  <a:pt x="326384" y="331238"/>
                </a:lnTo>
                <a:close/>
                <a:moveTo>
                  <a:pt x="626018" y="0"/>
                </a:moveTo>
                <a:lnTo>
                  <a:pt x="631001" y="1836"/>
                </a:lnTo>
                <a:lnTo>
                  <a:pt x="632444" y="2492"/>
                </a:lnTo>
                <a:lnTo>
                  <a:pt x="633100" y="1311"/>
                </a:lnTo>
                <a:lnTo>
                  <a:pt x="635198" y="5376"/>
                </a:lnTo>
                <a:lnTo>
                  <a:pt x="638345" y="7737"/>
                </a:lnTo>
                <a:lnTo>
                  <a:pt x="639787" y="7737"/>
                </a:lnTo>
                <a:lnTo>
                  <a:pt x="641230" y="7737"/>
                </a:lnTo>
                <a:lnTo>
                  <a:pt x="641623" y="8130"/>
                </a:lnTo>
                <a:lnTo>
                  <a:pt x="641885" y="7737"/>
                </a:lnTo>
                <a:lnTo>
                  <a:pt x="641885" y="9179"/>
                </a:lnTo>
                <a:lnTo>
                  <a:pt x="643065" y="8917"/>
                </a:lnTo>
                <a:lnTo>
                  <a:pt x="643065" y="8392"/>
                </a:lnTo>
                <a:lnTo>
                  <a:pt x="644377" y="7081"/>
                </a:lnTo>
                <a:lnTo>
                  <a:pt x="645164" y="7737"/>
                </a:lnTo>
                <a:lnTo>
                  <a:pt x="645819" y="8392"/>
                </a:lnTo>
                <a:lnTo>
                  <a:pt x="645819" y="9573"/>
                </a:lnTo>
                <a:lnTo>
                  <a:pt x="646082" y="9966"/>
                </a:lnTo>
                <a:lnTo>
                  <a:pt x="646082" y="10359"/>
                </a:lnTo>
                <a:lnTo>
                  <a:pt x="643328" y="14949"/>
                </a:lnTo>
                <a:lnTo>
                  <a:pt x="642279" y="17440"/>
                </a:lnTo>
                <a:lnTo>
                  <a:pt x="641885" y="19145"/>
                </a:lnTo>
                <a:lnTo>
                  <a:pt x="640967" y="19145"/>
                </a:lnTo>
                <a:lnTo>
                  <a:pt x="640967" y="19539"/>
                </a:lnTo>
                <a:lnTo>
                  <a:pt x="640181" y="20194"/>
                </a:lnTo>
                <a:lnTo>
                  <a:pt x="640443" y="22817"/>
                </a:lnTo>
                <a:lnTo>
                  <a:pt x="639787" y="26226"/>
                </a:lnTo>
                <a:lnTo>
                  <a:pt x="638738" y="27275"/>
                </a:lnTo>
                <a:lnTo>
                  <a:pt x="637689" y="29898"/>
                </a:lnTo>
                <a:lnTo>
                  <a:pt x="638083" y="30554"/>
                </a:lnTo>
                <a:lnTo>
                  <a:pt x="637689" y="31472"/>
                </a:lnTo>
                <a:lnTo>
                  <a:pt x="638345" y="34356"/>
                </a:lnTo>
                <a:lnTo>
                  <a:pt x="638738" y="34356"/>
                </a:lnTo>
                <a:lnTo>
                  <a:pt x="643983" y="36848"/>
                </a:lnTo>
                <a:lnTo>
                  <a:pt x="645164" y="36848"/>
                </a:lnTo>
                <a:lnTo>
                  <a:pt x="646082" y="37241"/>
                </a:lnTo>
                <a:lnTo>
                  <a:pt x="651458" y="37897"/>
                </a:lnTo>
                <a:lnTo>
                  <a:pt x="652507" y="37635"/>
                </a:lnTo>
                <a:lnTo>
                  <a:pt x="653163" y="37241"/>
                </a:lnTo>
                <a:lnTo>
                  <a:pt x="653687" y="37635"/>
                </a:lnTo>
                <a:lnTo>
                  <a:pt x="654343" y="38946"/>
                </a:lnTo>
                <a:lnTo>
                  <a:pt x="655130" y="38553"/>
                </a:lnTo>
                <a:lnTo>
                  <a:pt x="655785" y="39339"/>
                </a:lnTo>
                <a:lnTo>
                  <a:pt x="657621" y="39339"/>
                </a:lnTo>
                <a:lnTo>
                  <a:pt x="657883" y="40651"/>
                </a:lnTo>
                <a:lnTo>
                  <a:pt x="659063" y="41831"/>
                </a:lnTo>
                <a:lnTo>
                  <a:pt x="659063" y="43273"/>
                </a:lnTo>
                <a:lnTo>
                  <a:pt x="659326" y="43929"/>
                </a:lnTo>
                <a:lnTo>
                  <a:pt x="661424" y="44978"/>
                </a:lnTo>
                <a:lnTo>
                  <a:pt x="661817" y="47076"/>
                </a:lnTo>
                <a:lnTo>
                  <a:pt x="661424" y="47732"/>
                </a:lnTo>
                <a:lnTo>
                  <a:pt x="662866" y="48912"/>
                </a:lnTo>
                <a:lnTo>
                  <a:pt x="663915" y="51797"/>
                </a:lnTo>
                <a:lnTo>
                  <a:pt x="664964" y="53108"/>
                </a:lnTo>
                <a:lnTo>
                  <a:pt x="665620" y="54157"/>
                </a:lnTo>
                <a:lnTo>
                  <a:pt x="667062" y="55337"/>
                </a:lnTo>
                <a:lnTo>
                  <a:pt x="668505" y="55337"/>
                </a:lnTo>
                <a:lnTo>
                  <a:pt x="669292" y="56255"/>
                </a:lnTo>
                <a:lnTo>
                  <a:pt x="669947" y="56780"/>
                </a:lnTo>
                <a:lnTo>
                  <a:pt x="672701" y="56255"/>
                </a:lnTo>
                <a:lnTo>
                  <a:pt x="673488" y="55993"/>
                </a:lnTo>
                <a:lnTo>
                  <a:pt x="673488" y="55600"/>
                </a:lnTo>
                <a:lnTo>
                  <a:pt x="674143" y="55600"/>
                </a:lnTo>
                <a:lnTo>
                  <a:pt x="674143" y="55337"/>
                </a:lnTo>
                <a:lnTo>
                  <a:pt x="676373" y="54813"/>
                </a:lnTo>
                <a:lnTo>
                  <a:pt x="677422" y="54551"/>
                </a:lnTo>
                <a:lnTo>
                  <a:pt x="678864" y="54551"/>
                </a:lnTo>
                <a:lnTo>
                  <a:pt x="679520" y="54813"/>
                </a:lnTo>
                <a:lnTo>
                  <a:pt x="679782" y="54813"/>
                </a:lnTo>
                <a:lnTo>
                  <a:pt x="680962" y="55993"/>
                </a:lnTo>
                <a:lnTo>
                  <a:pt x="681749" y="55993"/>
                </a:lnTo>
                <a:lnTo>
                  <a:pt x="683323" y="55600"/>
                </a:lnTo>
                <a:lnTo>
                  <a:pt x="683323" y="54813"/>
                </a:lnTo>
                <a:lnTo>
                  <a:pt x="684503" y="54551"/>
                </a:lnTo>
                <a:lnTo>
                  <a:pt x="685158" y="54813"/>
                </a:lnTo>
                <a:lnTo>
                  <a:pt x="685945" y="55600"/>
                </a:lnTo>
                <a:lnTo>
                  <a:pt x="686339" y="56255"/>
                </a:lnTo>
                <a:lnTo>
                  <a:pt x="686601" y="56780"/>
                </a:lnTo>
                <a:lnTo>
                  <a:pt x="687388" y="57042"/>
                </a:lnTo>
                <a:lnTo>
                  <a:pt x="687781" y="57435"/>
                </a:lnTo>
                <a:lnTo>
                  <a:pt x="687781" y="58091"/>
                </a:lnTo>
                <a:lnTo>
                  <a:pt x="688043" y="58747"/>
                </a:lnTo>
                <a:lnTo>
                  <a:pt x="688043" y="59534"/>
                </a:lnTo>
                <a:lnTo>
                  <a:pt x="688043" y="59796"/>
                </a:lnTo>
                <a:lnTo>
                  <a:pt x="687781" y="60189"/>
                </a:lnTo>
                <a:lnTo>
                  <a:pt x="688043" y="60451"/>
                </a:lnTo>
                <a:lnTo>
                  <a:pt x="688043" y="60976"/>
                </a:lnTo>
                <a:lnTo>
                  <a:pt x="688043" y="61238"/>
                </a:lnTo>
                <a:lnTo>
                  <a:pt x="688043" y="61632"/>
                </a:lnTo>
                <a:lnTo>
                  <a:pt x="688437" y="61632"/>
                </a:lnTo>
                <a:lnTo>
                  <a:pt x="688830" y="62418"/>
                </a:lnTo>
                <a:lnTo>
                  <a:pt x="689486" y="62681"/>
                </a:lnTo>
                <a:lnTo>
                  <a:pt x="690141" y="63074"/>
                </a:lnTo>
                <a:lnTo>
                  <a:pt x="691584" y="63074"/>
                </a:lnTo>
                <a:lnTo>
                  <a:pt x="691584" y="63730"/>
                </a:lnTo>
                <a:lnTo>
                  <a:pt x="691584" y="64123"/>
                </a:lnTo>
                <a:lnTo>
                  <a:pt x="690535" y="65565"/>
                </a:lnTo>
                <a:lnTo>
                  <a:pt x="690141" y="65828"/>
                </a:lnTo>
                <a:lnTo>
                  <a:pt x="691322" y="68057"/>
                </a:lnTo>
                <a:lnTo>
                  <a:pt x="690797" y="68713"/>
                </a:lnTo>
                <a:lnTo>
                  <a:pt x="690535" y="70155"/>
                </a:lnTo>
                <a:lnTo>
                  <a:pt x="690797" y="70811"/>
                </a:lnTo>
                <a:lnTo>
                  <a:pt x="689879" y="71991"/>
                </a:lnTo>
                <a:lnTo>
                  <a:pt x="689486" y="73696"/>
                </a:lnTo>
                <a:lnTo>
                  <a:pt x="689879" y="74089"/>
                </a:lnTo>
                <a:lnTo>
                  <a:pt x="690535" y="75532"/>
                </a:lnTo>
                <a:lnTo>
                  <a:pt x="689879" y="80514"/>
                </a:lnTo>
                <a:lnTo>
                  <a:pt x="687388" y="82875"/>
                </a:lnTo>
                <a:lnTo>
                  <a:pt x="687388" y="86809"/>
                </a:lnTo>
                <a:lnTo>
                  <a:pt x="688043" y="89038"/>
                </a:lnTo>
                <a:lnTo>
                  <a:pt x="688043" y="91005"/>
                </a:lnTo>
                <a:lnTo>
                  <a:pt x="686339" y="91005"/>
                </a:lnTo>
                <a:lnTo>
                  <a:pt x="687125" y="92447"/>
                </a:lnTo>
                <a:lnTo>
                  <a:pt x="687781" y="97037"/>
                </a:lnTo>
                <a:lnTo>
                  <a:pt x="691322" y="101758"/>
                </a:lnTo>
                <a:lnTo>
                  <a:pt x="693420" y="104511"/>
                </a:lnTo>
                <a:lnTo>
                  <a:pt x="695124" y="105560"/>
                </a:lnTo>
                <a:lnTo>
                  <a:pt x="699058" y="108052"/>
                </a:lnTo>
                <a:lnTo>
                  <a:pt x="702861" y="113297"/>
                </a:lnTo>
                <a:lnTo>
                  <a:pt x="709024" y="120509"/>
                </a:lnTo>
                <a:lnTo>
                  <a:pt x="713614" y="124050"/>
                </a:lnTo>
                <a:lnTo>
                  <a:pt x="714401" y="132836"/>
                </a:lnTo>
                <a:lnTo>
                  <a:pt x="712827" y="141359"/>
                </a:lnTo>
                <a:lnTo>
                  <a:pt x="720695" y="142408"/>
                </a:lnTo>
                <a:lnTo>
                  <a:pt x="722400" y="139917"/>
                </a:lnTo>
                <a:lnTo>
                  <a:pt x="724498" y="139655"/>
                </a:lnTo>
                <a:lnTo>
                  <a:pt x="724498" y="138474"/>
                </a:lnTo>
                <a:lnTo>
                  <a:pt x="725678" y="136770"/>
                </a:lnTo>
                <a:lnTo>
                  <a:pt x="727383" y="136114"/>
                </a:lnTo>
                <a:lnTo>
                  <a:pt x="728563" y="137819"/>
                </a:lnTo>
                <a:lnTo>
                  <a:pt x="731972" y="137819"/>
                </a:lnTo>
                <a:lnTo>
                  <a:pt x="734464" y="137819"/>
                </a:lnTo>
                <a:lnTo>
                  <a:pt x="738398" y="141097"/>
                </a:lnTo>
                <a:lnTo>
                  <a:pt x="742200" y="146998"/>
                </a:lnTo>
                <a:lnTo>
                  <a:pt x="742200" y="148440"/>
                </a:lnTo>
                <a:lnTo>
                  <a:pt x="744036" y="148178"/>
                </a:lnTo>
                <a:lnTo>
                  <a:pt x="744036" y="149489"/>
                </a:lnTo>
                <a:lnTo>
                  <a:pt x="743774" y="149751"/>
                </a:lnTo>
                <a:lnTo>
                  <a:pt x="742200" y="152374"/>
                </a:lnTo>
                <a:lnTo>
                  <a:pt x="741545" y="153292"/>
                </a:lnTo>
                <a:lnTo>
                  <a:pt x="739447" y="153817"/>
                </a:lnTo>
                <a:lnTo>
                  <a:pt x="738398" y="156177"/>
                </a:lnTo>
                <a:lnTo>
                  <a:pt x="738398" y="163914"/>
                </a:lnTo>
                <a:lnTo>
                  <a:pt x="739447" y="166012"/>
                </a:lnTo>
                <a:lnTo>
                  <a:pt x="739840" y="167192"/>
                </a:lnTo>
                <a:lnTo>
                  <a:pt x="741283" y="167979"/>
                </a:lnTo>
                <a:lnTo>
                  <a:pt x="742200" y="169290"/>
                </a:lnTo>
                <a:lnTo>
                  <a:pt x="743381" y="171126"/>
                </a:lnTo>
                <a:lnTo>
                  <a:pt x="744430" y="171388"/>
                </a:lnTo>
                <a:lnTo>
                  <a:pt x="744036" y="173355"/>
                </a:lnTo>
                <a:lnTo>
                  <a:pt x="745216" y="175060"/>
                </a:lnTo>
                <a:lnTo>
                  <a:pt x="745479" y="176109"/>
                </a:lnTo>
                <a:lnTo>
                  <a:pt x="749413" y="179650"/>
                </a:lnTo>
                <a:lnTo>
                  <a:pt x="748757" y="180436"/>
                </a:lnTo>
                <a:lnTo>
                  <a:pt x="749413" y="181747"/>
                </a:lnTo>
                <a:lnTo>
                  <a:pt x="748364" y="183846"/>
                </a:lnTo>
                <a:lnTo>
                  <a:pt x="748364" y="185550"/>
                </a:lnTo>
                <a:lnTo>
                  <a:pt x="747577" y="186075"/>
                </a:lnTo>
                <a:lnTo>
                  <a:pt x="748101" y="186731"/>
                </a:lnTo>
                <a:lnTo>
                  <a:pt x="743774" y="191189"/>
                </a:lnTo>
                <a:lnTo>
                  <a:pt x="744430" y="192369"/>
                </a:lnTo>
                <a:lnTo>
                  <a:pt x="751904" y="195910"/>
                </a:lnTo>
                <a:lnTo>
                  <a:pt x="752298" y="197352"/>
                </a:lnTo>
                <a:lnTo>
                  <a:pt x="752953" y="197352"/>
                </a:lnTo>
                <a:lnTo>
                  <a:pt x="752953" y="201548"/>
                </a:lnTo>
                <a:lnTo>
                  <a:pt x="751117" y="207318"/>
                </a:lnTo>
                <a:lnTo>
                  <a:pt x="748757" y="212957"/>
                </a:lnTo>
                <a:lnTo>
                  <a:pt x="748364" y="215973"/>
                </a:lnTo>
                <a:lnTo>
                  <a:pt x="746921" y="217153"/>
                </a:lnTo>
                <a:lnTo>
                  <a:pt x="745872" y="220693"/>
                </a:lnTo>
                <a:lnTo>
                  <a:pt x="745216" y="220956"/>
                </a:lnTo>
                <a:lnTo>
                  <a:pt x="746659" y="222136"/>
                </a:lnTo>
                <a:lnTo>
                  <a:pt x="747315" y="224234"/>
                </a:lnTo>
                <a:lnTo>
                  <a:pt x="741938" y="226070"/>
                </a:lnTo>
                <a:lnTo>
                  <a:pt x="740758" y="226332"/>
                </a:lnTo>
                <a:lnTo>
                  <a:pt x="740102" y="227775"/>
                </a:lnTo>
                <a:lnTo>
                  <a:pt x="738660" y="228430"/>
                </a:lnTo>
                <a:lnTo>
                  <a:pt x="738398" y="228824"/>
                </a:lnTo>
                <a:lnTo>
                  <a:pt x="737742" y="229217"/>
                </a:lnTo>
                <a:lnTo>
                  <a:pt x="737742" y="229872"/>
                </a:lnTo>
                <a:lnTo>
                  <a:pt x="737349" y="230266"/>
                </a:lnTo>
                <a:lnTo>
                  <a:pt x="737742" y="231315"/>
                </a:lnTo>
                <a:lnTo>
                  <a:pt x="738398" y="231708"/>
                </a:lnTo>
                <a:lnTo>
                  <a:pt x="739840" y="231971"/>
                </a:lnTo>
                <a:lnTo>
                  <a:pt x="740496" y="231315"/>
                </a:lnTo>
                <a:lnTo>
                  <a:pt x="741545" y="231315"/>
                </a:lnTo>
                <a:lnTo>
                  <a:pt x="740496" y="233806"/>
                </a:lnTo>
                <a:lnTo>
                  <a:pt x="739840" y="233151"/>
                </a:lnTo>
                <a:lnTo>
                  <a:pt x="739447" y="233413"/>
                </a:lnTo>
                <a:lnTo>
                  <a:pt x="738660" y="233413"/>
                </a:lnTo>
                <a:lnTo>
                  <a:pt x="738660" y="233806"/>
                </a:lnTo>
                <a:lnTo>
                  <a:pt x="735906" y="234593"/>
                </a:lnTo>
                <a:lnTo>
                  <a:pt x="735644" y="234593"/>
                </a:lnTo>
                <a:lnTo>
                  <a:pt x="735644" y="234856"/>
                </a:lnTo>
                <a:lnTo>
                  <a:pt x="734857" y="235249"/>
                </a:lnTo>
                <a:lnTo>
                  <a:pt x="734857" y="234856"/>
                </a:lnTo>
                <a:lnTo>
                  <a:pt x="734464" y="234593"/>
                </a:lnTo>
                <a:lnTo>
                  <a:pt x="734464" y="234200"/>
                </a:lnTo>
                <a:lnTo>
                  <a:pt x="733415" y="234200"/>
                </a:lnTo>
                <a:lnTo>
                  <a:pt x="733021" y="233806"/>
                </a:lnTo>
                <a:lnTo>
                  <a:pt x="731972" y="233806"/>
                </a:lnTo>
                <a:lnTo>
                  <a:pt x="730923" y="233151"/>
                </a:lnTo>
                <a:lnTo>
                  <a:pt x="730661" y="233151"/>
                </a:lnTo>
                <a:lnTo>
                  <a:pt x="730268" y="233413"/>
                </a:lnTo>
                <a:lnTo>
                  <a:pt x="729218" y="231708"/>
                </a:lnTo>
                <a:lnTo>
                  <a:pt x="724235" y="231315"/>
                </a:lnTo>
                <a:lnTo>
                  <a:pt x="723186" y="231971"/>
                </a:lnTo>
                <a:lnTo>
                  <a:pt x="722400" y="228824"/>
                </a:lnTo>
                <a:lnTo>
                  <a:pt x="722400" y="227512"/>
                </a:lnTo>
                <a:lnTo>
                  <a:pt x="722137" y="227119"/>
                </a:lnTo>
                <a:lnTo>
                  <a:pt x="721744" y="226070"/>
                </a:lnTo>
                <a:lnTo>
                  <a:pt x="719253" y="225414"/>
                </a:lnTo>
                <a:lnTo>
                  <a:pt x="718597" y="224890"/>
                </a:lnTo>
                <a:lnTo>
                  <a:pt x="717154" y="223447"/>
                </a:lnTo>
                <a:lnTo>
                  <a:pt x="715056" y="223447"/>
                </a:lnTo>
                <a:lnTo>
                  <a:pt x="714401" y="220956"/>
                </a:lnTo>
                <a:lnTo>
                  <a:pt x="712434" y="220956"/>
                </a:lnTo>
                <a:lnTo>
                  <a:pt x="713220" y="223054"/>
                </a:lnTo>
                <a:lnTo>
                  <a:pt x="710729" y="224234"/>
                </a:lnTo>
                <a:lnTo>
                  <a:pt x="709680" y="223841"/>
                </a:lnTo>
                <a:lnTo>
                  <a:pt x="709287" y="224234"/>
                </a:lnTo>
                <a:lnTo>
                  <a:pt x="707844" y="224496"/>
                </a:lnTo>
                <a:lnTo>
                  <a:pt x="708238" y="225414"/>
                </a:lnTo>
                <a:lnTo>
                  <a:pt x="707582" y="226725"/>
                </a:lnTo>
                <a:lnTo>
                  <a:pt x="707844" y="228168"/>
                </a:lnTo>
                <a:lnTo>
                  <a:pt x="706139" y="229217"/>
                </a:lnTo>
                <a:lnTo>
                  <a:pt x="706402" y="229610"/>
                </a:lnTo>
                <a:lnTo>
                  <a:pt x="704041" y="232757"/>
                </a:lnTo>
                <a:lnTo>
                  <a:pt x="703648" y="232495"/>
                </a:lnTo>
                <a:lnTo>
                  <a:pt x="702599" y="233806"/>
                </a:lnTo>
                <a:lnTo>
                  <a:pt x="702205" y="234593"/>
                </a:lnTo>
                <a:lnTo>
                  <a:pt x="701943" y="234856"/>
                </a:lnTo>
                <a:lnTo>
                  <a:pt x="702205" y="235249"/>
                </a:lnTo>
                <a:lnTo>
                  <a:pt x="701156" y="235905"/>
                </a:lnTo>
                <a:lnTo>
                  <a:pt x="700501" y="236691"/>
                </a:lnTo>
                <a:lnTo>
                  <a:pt x="699058" y="235905"/>
                </a:lnTo>
                <a:lnTo>
                  <a:pt x="698272" y="236691"/>
                </a:lnTo>
                <a:lnTo>
                  <a:pt x="698272" y="237347"/>
                </a:lnTo>
                <a:lnTo>
                  <a:pt x="696960" y="238134"/>
                </a:lnTo>
                <a:lnTo>
                  <a:pt x="695780" y="239576"/>
                </a:lnTo>
                <a:lnTo>
                  <a:pt x="694862" y="240888"/>
                </a:lnTo>
                <a:lnTo>
                  <a:pt x="695518" y="242330"/>
                </a:lnTo>
                <a:lnTo>
                  <a:pt x="695780" y="243248"/>
                </a:lnTo>
                <a:lnTo>
                  <a:pt x="694469" y="244690"/>
                </a:lnTo>
                <a:lnTo>
                  <a:pt x="693682" y="245215"/>
                </a:lnTo>
                <a:lnTo>
                  <a:pt x="693420" y="246133"/>
                </a:lnTo>
                <a:lnTo>
                  <a:pt x="691322" y="246920"/>
                </a:lnTo>
                <a:lnTo>
                  <a:pt x="692240" y="252558"/>
                </a:lnTo>
                <a:lnTo>
                  <a:pt x="693682" y="254394"/>
                </a:lnTo>
                <a:lnTo>
                  <a:pt x="691322" y="255705"/>
                </a:lnTo>
                <a:lnTo>
                  <a:pt x="689486" y="256099"/>
                </a:lnTo>
                <a:lnTo>
                  <a:pt x="690141" y="256754"/>
                </a:lnTo>
                <a:lnTo>
                  <a:pt x="690141" y="258590"/>
                </a:lnTo>
                <a:lnTo>
                  <a:pt x="689224" y="260295"/>
                </a:lnTo>
                <a:lnTo>
                  <a:pt x="689486" y="262131"/>
                </a:lnTo>
                <a:lnTo>
                  <a:pt x="690141" y="263180"/>
                </a:lnTo>
                <a:lnTo>
                  <a:pt x="691584" y="263573"/>
                </a:lnTo>
                <a:lnTo>
                  <a:pt x="692240" y="265278"/>
                </a:lnTo>
                <a:lnTo>
                  <a:pt x="691977" y="266458"/>
                </a:lnTo>
                <a:lnTo>
                  <a:pt x="691977" y="267376"/>
                </a:lnTo>
                <a:lnTo>
                  <a:pt x="692764" y="267376"/>
                </a:lnTo>
                <a:lnTo>
                  <a:pt x="692240" y="268032"/>
                </a:lnTo>
                <a:lnTo>
                  <a:pt x="692764" y="269212"/>
                </a:lnTo>
                <a:lnTo>
                  <a:pt x="694862" y="269867"/>
                </a:lnTo>
                <a:lnTo>
                  <a:pt x="695124" y="270917"/>
                </a:lnTo>
                <a:lnTo>
                  <a:pt x="694862" y="271310"/>
                </a:lnTo>
                <a:lnTo>
                  <a:pt x="696567" y="273015"/>
                </a:lnTo>
                <a:lnTo>
                  <a:pt x="696567" y="274195"/>
                </a:lnTo>
                <a:lnTo>
                  <a:pt x="697223" y="274851"/>
                </a:lnTo>
                <a:lnTo>
                  <a:pt x="700501" y="275900"/>
                </a:lnTo>
                <a:lnTo>
                  <a:pt x="699976" y="277211"/>
                </a:lnTo>
                <a:lnTo>
                  <a:pt x="700763" y="280227"/>
                </a:lnTo>
                <a:lnTo>
                  <a:pt x="699321" y="281276"/>
                </a:lnTo>
                <a:lnTo>
                  <a:pt x="699321" y="282587"/>
                </a:lnTo>
                <a:lnTo>
                  <a:pt x="696960" y="283374"/>
                </a:lnTo>
                <a:lnTo>
                  <a:pt x="696960" y="284554"/>
                </a:lnTo>
                <a:lnTo>
                  <a:pt x="695518" y="284816"/>
                </a:lnTo>
                <a:lnTo>
                  <a:pt x="693026" y="285210"/>
                </a:lnTo>
                <a:lnTo>
                  <a:pt x="692764" y="285865"/>
                </a:lnTo>
                <a:lnTo>
                  <a:pt x="692764" y="287570"/>
                </a:lnTo>
                <a:lnTo>
                  <a:pt x="688830" y="288357"/>
                </a:lnTo>
                <a:lnTo>
                  <a:pt x="687781" y="289013"/>
                </a:lnTo>
                <a:lnTo>
                  <a:pt x="687781" y="289668"/>
                </a:lnTo>
                <a:lnTo>
                  <a:pt x="688830" y="290848"/>
                </a:lnTo>
                <a:lnTo>
                  <a:pt x="689224" y="289668"/>
                </a:lnTo>
                <a:lnTo>
                  <a:pt x="690141" y="289668"/>
                </a:lnTo>
                <a:lnTo>
                  <a:pt x="692240" y="290193"/>
                </a:lnTo>
                <a:lnTo>
                  <a:pt x="692764" y="290848"/>
                </a:lnTo>
                <a:lnTo>
                  <a:pt x="690797" y="291111"/>
                </a:lnTo>
                <a:lnTo>
                  <a:pt x="690797" y="292291"/>
                </a:lnTo>
                <a:lnTo>
                  <a:pt x="691977" y="293340"/>
                </a:lnTo>
                <a:lnTo>
                  <a:pt x="692240" y="294389"/>
                </a:lnTo>
                <a:lnTo>
                  <a:pt x="691584" y="295045"/>
                </a:lnTo>
                <a:lnTo>
                  <a:pt x="690535" y="295438"/>
                </a:lnTo>
                <a:lnTo>
                  <a:pt x="690535" y="296749"/>
                </a:lnTo>
                <a:lnTo>
                  <a:pt x="691584" y="297536"/>
                </a:lnTo>
                <a:lnTo>
                  <a:pt x="691322" y="297929"/>
                </a:lnTo>
                <a:lnTo>
                  <a:pt x="690141" y="297536"/>
                </a:lnTo>
                <a:lnTo>
                  <a:pt x="689879" y="298192"/>
                </a:lnTo>
                <a:lnTo>
                  <a:pt x="689879" y="299634"/>
                </a:lnTo>
                <a:lnTo>
                  <a:pt x="687388" y="302126"/>
                </a:lnTo>
                <a:lnTo>
                  <a:pt x="684896" y="302913"/>
                </a:lnTo>
                <a:lnTo>
                  <a:pt x="683847" y="302388"/>
                </a:lnTo>
                <a:lnTo>
                  <a:pt x="683323" y="302913"/>
                </a:lnTo>
                <a:lnTo>
                  <a:pt x="683060" y="303175"/>
                </a:lnTo>
                <a:lnTo>
                  <a:pt x="683323" y="304617"/>
                </a:lnTo>
                <a:lnTo>
                  <a:pt x="685158" y="305011"/>
                </a:lnTo>
                <a:lnTo>
                  <a:pt x="685683" y="306060"/>
                </a:lnTo>
                <a:lnTo>
                  <a:pt x="686339" y="306715"/>
                </a:lnTo>
                <a:lnTo>
                  <a:pt x="688437" y="306453"/>
                </a:lnTo>
                <a:lnTo>
                  <a:pt x="689879" y="305273"/>
                </a:lnTo>
                <a:lnTo>
                  <a:pt x="692764" y="309469"/>
                </a:lnTo>
                <a:lnTo>
                  <a:pt x="692240" y="310256"/>
                </a:lnTo>
                <a:lnTo>
                  <a:pt x="690141" y="310912"/>
                </a:lnTo>
                <a:lnTo>
                  <a:pt x="691322" y="311698"/>
                </a:lnTo>
                <a:lnTo>
                  <a:pt x="692240" y="311436"/>
                </a:lnTo>
                <a:lnTo>
                  <a:pt x="692764" y="310649"/>
                </a:lnTo>
                <a:lnTo>
                  <a:pt x="695518" y="311436"/>
                </a:lnTo>
                <a:lnTo>
                  <a:pt x="698272" y="310912"/>
                </a:lnTo>
                <a:lnTo>
                  <a:pt x="697878" y="310256"/>
                </a:lnTo>
                <a:lnTo>
                  <a:pt x="697878" y="309993"/>
                </a:lnTo>
                <a:lnTo>
                  <a:pt x="700763" y="310912"/>
                </a:lnTo>
                <a:lnTo>
                  <a:pt x="701156" y="310649"/>
                </a:lnTo>
                <a:lnTo>
                  <a:pt x="701419" y="309993"/>
                </a:lnTo>
                <a:lnTo>
                  <a:pt x="704959" y="309993"/>
                </a:lnTo>
                <a:lnTo>
                  <a:pt x="704697" y="311436"/>
                </a:lnTo>
                <a:lnTo>
                  <a:pt x="704041" y="311436"/>
                </a:lnTo>
                <a:lnTo>
                  <a:pt x="703648" y="312747"/>
                </a:lnTo>
                <a:lnTo>
                  <a:pt x="704041" y="313796"/>
                </a:lnTo>
                <a:lnTo>
                  <a:pt x="704041" y="316288"/>
                </a:lnTo>
                <a:lnTo>
                  <a:pt x="703648" y="317337"/>
                </a:lnTo>
                <a:lnTo>
                  <a:pt x="703648" y="318517"/>
                </a:lnTo>
                <a:lnTo>
                  <a:pt x="702861" y="318517"/>
                </a:lnTo>
                <a:lnTo>
                  <a:pt x="702205" y="319173"/>
                </a:lnTo>
                <a:lnTo>
                  <a:pt x="701156" y="319173"/>
                </a:lnTo>
                <a:lnTo>
                  <a:pt x="702205" y="319828"/>
                </a:lnTo>
                <a:lnTo>
                  <a:pt x="702599" y="320222"/>
                </a:lnTo>
                <a:lnTo>
                  <a:pt x="704304" y="320615"/>
                </a:lnTo>
                <a:lnTo>
                  <a:pt x="706139" y="320615"/>
                </a:lnTo>
                <a:lnTo>
                  <a:pt x="707057" y="320222"/>
                </a:lnTo>
                <a:lnTo>
                  <a:pt x="707582" y="321271"/>
                </a:lnTo>
                <a:lnTo>
                  <a:pt x="709680" y="320615"/>
                </a:lnTo>
                <a:lnTo>
                  <a:pt x="709942" y="319173"/>
                </a:lnTo>
                <a:lnTo>
                  <a:pt x="710729" y="319173"/>
                </a:lnTo>
                <a:lnTo>
                  <a:pt x="710729" y="318517"/>
                </a:lnTo>
                <a:lnTo>
                  <a:pt x="711778" y="318517"/>
                </a:lnTo>
                <a:lnTo>
                  <a:pt x="712827" y="321926"/>
                </a:lnTo>
                <a:lnTo>
                  <a:pt x="712827" y="322320"/>
                </a:lnTo>
                <a:lnTo>
                  <a:pt x="713876" y="322976"/>
                </a:lnTo>
                <a:lnTo>
                  <a:pt x="713614" y="323369"/>
                </a:lnTo>
                <a:lnTo>
                  <a:pt x="712434" y="324418"/>
                </a:lnTo>
                <a:lnTo>
                  <a:pt x="712827" y="324811"/>
                </a:lnTo>
                <a:lnTo>
                  <a:pt x="713220" y="324811"/>
                </a:lnTo>
                <a:lnTo>
                  <a:pt x="713614" y="324418"/>
                </a:lnTo>
                <a:lnTo>
                  <a:pt x="713876" y="324418"/>
                </a:lnTo>
                <a:lnTo>
                  <a:pt x="714663" y="322320"/>
                </a:lnTo>
                <a:lnTo>
                  <a:pt x="715843" y="322713"/>
                </a:lnTo>
                <a:lnTo>
                  <a:pt x="715843" y="322976"/>
                </a:lnTo>
                <a:lnTo>
                  <a:pt x="714663" y="324156"/>
                </a:lnTo>
                <a:lnTo>
                  <a:pt x="717154" y="325860"/>
                </a:lnTo>
                <a:lnTo>
                  <a:pt x="717417" y="325860"/>
                </a:lnTo>
                <a:lnTo>
                  <a:pt x="717810" y="325074"/>
                </a:lnTo>
                <a:lnTo>
                  <a:pt x="717810" y="324811"/>
                </a:lnTo>
                <a:lnTo>
                  <a:pt x="719253" y="328352"/>
                </a:lnTo>
                <a:lnTo>
                  <a:pt x="719515" y="329008"/>
                </a:lnTo>
                <a:lnTo>
                  <a:pt x="720039" y="329270"/>
                </a:lnTo>
                <a:lnTo>
                  <a:pt x="720302" y="330057"/>
                </a:lnTo>
                <a:lnTo>
                  <a:pt x="720302" y="332286"/>
                </a:lnTo>
                <a:lnTo>
                  <a:pt x="720302" y="334646"/>
                </a:lnTo>
                <a:lnTo>
                  <a:pt x="721482" y="334384"/>
                </a:lnTo>
                <a:lnTo>
                  <a:pt x="721744" y="335826"/>
                </a:lnTo>
                <a:lnTo>
                  <a:pt x="722137" y="336875"/>
                </a:lnTo>
                <a:lnTo>
                  <a:pt x="722400" y="336875"/>
                </a:lnTo>
                <a:lnTo>
                  <a:pt x="723842" y="340023"/>
                </a:lnTo>
                <a:lnTo>
                  <a:pt x="723580" y="340809"/>
                </a:lnTo>
                <a:lnTo>
                  <a:pt x="723842" y="347104"/>
                </a:lnTo>
                <a:lnTo>
                  <a:pt x="722400" y="348153"/>
                </a:lnTo>
                <a:lnTo>
                  <a:pt x="721744" y="348808"/>
                </a:lnTo>
                <a:lnTo>
                  <a:pt x="722137" y="349333"/>
                </a:lnTo>
                <a:lnTo>
                  <a:pt x="721744" y="349595"/>
                </a:lnTo>
                <a:lnTo>
                  <a:pt x="722793" y="349988"/>
                </a:lnTo>
                <a:lnTo>
                  <a:pt x="722793" y="350251"/>
                </a:lnTo>
                <a:lnTo>
                  <a:pt x="725285" y="349988"/>
                </a:lnTo>
                <a:lnTo>
                  <a:pt x="727383" y="350775"/>
                </a:lnTo>
                <a:lnTo>
                  <a:pt x="730268" y="350251"/>
                </a:lnTo>
                <a:lnTo>
                  <a:pt x="730268" y="352087"/>
                </a:lnTo>
                <a:lnTo>
                  <a:pt x="730923" y="352087"/>
                </a:lnTo>
                <a:lnTo>
                  <a:pt x="731317" y="352480"/>
                </a:lnTo>
                <a:lnTo>
                  <a:pt x="733021" y="352480"/>
                </a:lnTo>
                <a:lnTo>
                  <a:pt x="733415" y="354185"/>
                </a:lnTo>
                <a:lnTo>
                  <a:pt x="734464" y="354578"/>
                </a:lnTo>
                <a:lnTo>
                  <a:pt x="734857" y="355627"/>
                </a:lnTo>
                <a:lnTo>
                  <a:pt x="734464" y="356676"/>
                </a:lnTo>
                <a:lnTo>
                  <a:pt x="734464" y="357070"/>
                </a:lnTo>
                <a:lnTo>
                  <a:pt x="734201" y="359430"/>
                </a:lnTo>
                <a:lnTo>
                  <a:pt x="733021" y="362052"/>
                </a:lnTo>
                <a:lnTo>
                  <a:pt x="733677" y="362708"/>
                </a:lnTo>
                <a:lnTo>
                  <a:pt x="733415" y="363495"/>
                </a:lnTo>
                <a:lnTo>
                  <a:pt x="733677" y="363757"/>
                </a:lnTo>
                <a:lnTo>
                  <a:pt x="736955" y="365855"/>
                </a:lnTo>
                <a:lnTo>
                  <a:pt x="737349" y="367691"/>
                </a:lnTo>
                <a:lnTo>
                  <a:pt x="738660" y="367691"/>
                </a:lnTo>
                <a:lnTo>
                  <a:pt x="739053" y="367953"/>
                </a:lnTo>
                <a:lnTo>
                  <a:pt x="739447" y="372281"/>
                </a:lnTo>
                <a:lnTo>
                  <a:pt x="740496" y="373330"/>
                </a:lnTo>
                <a:lnTo>
                  <a:pt x="739840" y="373985"/>
                </a:lnTo>
                <a:lnTo>
                  <a:pt x="740102" y="375428"/>
                </a:lnTo>
                <a:lnTo>
                  <a:pt x="739053" y="377919"/>
                </a:lnTo>
                <a:lnTo>
                  <a:pt x="739840" y="380673"/>
                </a:lnTo>
                <a:lnTo>
                  <a:pt x="736300" y="384738"/>
                </a:lnTo>
                <a:lnTo>
                  <a:pt x="736300" y="385656"/>
                </a:lnTo>
                <a:lnTo>
                  <a:pt x="734464" y="390114"/>
                </a:lnTo>
                <a:lnTo>
                  <a:pt x="733021" y="390770"/>
                </a:lnTo>
                <a:lnTo>
                  <a:pt x="729481" y="388672"/>
                </a:lnTo>
                <a:lnTo>
                  <a:pt x="729874" y="387885"/>
                </a:lnTo>
                <a:lnTo>
                  <a:pt x="728825" y="387492"/>
                </a:lnTo>
                <a:lnTo>
                  <a:pt x="725285" y="390114"/>
                </a:lnTo>
                <a:lnTo>
                  <a:pt x="724235" y="390114"/>
                </a:lnTo>
                <a:lnTo>
                  <a:pt x="725285" y="387230"/>
                </a:lnTo>
                <a:lnTo>
                  <a:pt x="722400" y="386443"/>
                </a:lnTo>
                <a:lnTo>
                  <a:pt x="722137" y="384738"/>
                </a:lnTo>
                <a:lnTo>
                  <a:pt x="722400" y="383951"/>
                </a:lnTo>
                <a:lnTo>
                  <a:pt x="721744" y="382771"/>
                </a:lnTo>
                <a:lnTo>
                  <a:pt x="720039" y="383558"/>
                </a:lnTo>
                <a:lnTo>
                  <a:pt x="719515" y="383296"/>
                </a:lnTo>
                <a:lnTo>
                  <a:pt x="719253" y="383558"/>
                </a:lnTo>
                <a:lnTo>
                  <a:pt x="718859" y="382771"/>
                </a:lnTo>
                <a:lnTo>
                  <a:pt x="717417" y="383296"/>
                </a:lnTo>
                <a:lnTo>
                  <a:pt x="717154" y="382771"/>
                </a:lnTo>
                <a:lnTo>
                  <a:pt x="716499" y="382509"/>
                </a:lnTo>
                <a:lnTo>
                  <a:pt x="716105" y="382771"/>
                </a:lnTo>
                <a:lnTo>
                  <a:pt x="715843" y="382771"/>
                </a:lnTo>
                <a:lnTo>
                  <a:pt x="715319" y="382771"/>
                </a:lnTo>
                <a:lnTo>
                  <a:pt x="715319" y="382509"/>
                </a:lnTo>
                <a:lnTo>
                  <a:pt x="713614" y="382771"/>
                </a:lnTo>
                <a:lnTo>
                  <a:pt x="713614" y="382509"/>
                </a:lnTo>
                <a:lnTo>
                  <a:pt x="711778" y="383296"/>
                </a:lnTo>
                <a:lnTo>
                  <a:pt x="711122" y="383296"/>
                </a:lnTo>
                <a:lnTo>
                  <a:pt x="708500" y="383951"/>
                </a:lnTo>
                <a:lnTo>
                  <a:pt x="708500" y="384738"/>
                </a:lnTo>
                <a:lnTo>
                  <a:pt x="708238" y="385394"/>
                </a:lnTo>
                <a:lnTo>
                  <a:pt x="708238" y="386836"/>
                </a:lnTo>
                <a:lnTo>
                  <a:pt x="708238" y="387492"/>
                </a:lnTo>
                <a:lnTo>
                  <a:pt x="706795" y="388148"/>
                </a:lnTo>
                <a:lnTo>
                  <a:pt x="706139" y="388148"/>
                </a:lnTo>
                <a:lnTo>
                  <a:pt x="706139" y="388934"/>
                </a:lnTo>
                <a:lnTo>
                  <a:pt x="704697" y="389328"/>
                </a:lnTo>
                <a:lnTo>
                  <a:pt x="704304" y="390377"/>
                </a:lnTo>
                <a:lnTo>
                  <a:pt x="703255" y="391426"/>
                </a:lnTo>
                <a:lnTo>
                  <a:pt x="704304" y="393786"/>
                </a:lnTo>
                <a:lnTo>
                  <a:pt x="706795" y="392868"/>
                </a:lnTo>
                <a:lnTo>
                  <a:pt x="709287" y="396409"/>
                </a:lnTo>
                <a:lnTo>
                  <a:pt x="708238" y="398113"/>
                </a:lnTo>
                <a:lnTo>
                  <a:pt x="708238" y="398507"/>
                </a:lnTo>
                <a:lnTo>
                  <a:pt x="708500" y="399163"/>
                </a:lnTo>
                <a:lnTo>
                  <a:pt x="709287" y="398507"/>
                </a:lnTo>
                <a:lnTo>
                  <a:pt x="711122" y="400212"/>
                </a:lnTo>
                <a:lnTo>
                  <a:pt x="712434" y="399556"/>
                </a:lnTo>
                <a:lnTo>
                  <a:pt x="713220" y="399163"/>
                </a:lnTo>
                <a:lnTo>
                  <a:pt x="712827" y="401392"/>
                </a:lnTo>
                <a:lnTo>
                  <a:pt x="713614" y="402047"/>
                </a:lnTo>
                <a:lnTo>
                  <a:pt x="713876" y="402047"/>
                </a:lnTo>
                <a:lnTo>
                  <a:pt x="713876" y="403097"/>
                </a:lnTo>
                <a:lnTo>
                  <a:pt x="716105" y="404146"/>
                </a:lnTo>
                <a:lnTo>
                  <a:pt x="715843" y="404539"/>
                </a:lnTo>
                <a:lnTo>
                  <a:pt x="716499" y="405195"/>
                </a:lnTo>
                <a:lnTo>
                  <a:pt x="715843" y="405195"/>
                </a:lnTo>
                <a:lnTo>
                  <a:pt x="715056" y="405850"/>
                </a:lnTo>
                <a:lnTo>
                  <a:pt x="715056" y="406244"/>
                </a:lnTo>
                <a:lnTo>
                  <a:pt x="712040" y="408473"/>
                </a:lnTo>
                <a:lnTo>
                  <a:pt x="711385" y="408735"/>
                </a:lnTo>
                <a:lnTo>
                  <a:pt x="710336" y="408735"/>
                </a:lnTo>
                <a:lnTo>
                  <a:pt x="709680" y="409129"/>
                </a:lnTo>
                <a:lnTo>
                  <a:pt x="709942" y="409391"/>
                </a:lnTo>
                <a:lnTo>
                  <a:pt x="709287" y="410833"/>
                </a:lnTo>
                <a:lnTo>
                  <a:pt x="709024" y="411227"/>
                </a:lnTo>
                <a:lnTo>
                  <a:pt x="708238" y="411227"/>
                </a:lnTo>
                <a:lnTo>
                  <a:pt x="707582" y="411620"/>
                </a:lnTo>
                <a:lnTo>
                  <a:pt x="707582" y="412276"/>
                </a:lnTo>
                <a:lnTo>
                  <a:pt x="707582" y="412669"/>
                </a:lnTo>
                <a:lnTo>
                  <a:pt x="708500" y="413325"/>
                </a:lnTo>
                <a:lnTo>
                  <a:pt x="708500" y="413718"/>
                </a:lnTo>
                <a:lnTo>
                  <a:pt x="708500" y="414111"/>
                </a:lnTo>
                <a:lnTo>
                  <a:pt x="707582" y="414767"/>
                </a:lnTo>
                <a:lnTo>
                  <a:pt x="707582" y="415554"/>
                </a:lnTo>
                <a:lnTo>
                  <a:pt x="705746" y="415816"/>
                </a:lnTo>
                <a:lnTo>
                  <a:pt x="704959" y="415029"/>
                </a:lnTo>
                <a:lnTo>
                  <a:pt x="704041" y="415029"/>
                </a:lnTo>
                <a:lnTo>
                  <a:pt x="703255" y="414374"/>
                </a:lnTo>
                <a:lnTo>
                  <a:pt x="701943" y="415029"/>
                </a:lnTo>
                <a:lnTo>
                  <a:pt x="701419" y="414374"/>
                </a:lnTo>
                <a:lnTo>
                  <a:pt x="699714" y="414374"/>
                </a:lnTo>
                <a:lnTo>
                  <a:pt x="699321" y="414374"/>
                </a:lnTo>
                <a:lnTo>
                  <a:pt x="699714" y="412669"/>
                </a:lnTo>
                <a:lnTo>
                  <a:pt x="699058" y="411620"/>
                </a:lnTo>
                <a:lnTo>
                  <a:pt x="695780" y="410571"/>
                </a:lnTo>
                <a:lnTo>
                  <a:pt x="697223" y="407948"/>
                </a:lnTo>
                <a:lnTo>
                  <a:pt x="696960" y="407686"/>
                </a:lnTo>
                <a:lnTo>
                  <a:pt x="695124" y="407948"/>
                </a:lnTo>
                <a:lnTo>
                  <a:pt x="694862" y="407030"/>
                </a:lnTo>
                <a:lnTo>
                  <a:pt x="692764" y="405850"/>
                </a:lnTo>
                <a:lnTo>
                  <a:pt x="693682" y="403752"/>
                </a:lnTo>
                <a:lnTo>
                  <a:pt x="693420" y="403490"/>
                </a:lnTo>
                <a:lnTo>
                  <a:pt x="691977" y="403490"/>
                </a:lnTo>
                <a:lnTo>
                  <a:pt x="691322" y="402310"/>
                </a:lnTo>
                <a:lnTo>
                  <a:pt x="690797" y="402310"/>
                </a:lnTo>
                <a:lnTo>
                  <a:pt x="690535" y="403097"/>
                </a:lnTo>
                <a:lnTo>
                  <a:pt x="690797" y="404539"/>
                </a:lnTo>
                <a:lnTo>
                  <a:pt x="690141" y="405195"/>
                </a:lnTo>
                <a:lnTo>
                  <a:pt x="690797" y="406244"/>
                </a:lnTo>
                <a:lnTo>
                  <a:pt x="689486" y="408735"/>
                </a:lnTo>
                <a:lnTo>
                  <a:pt x="685158" y="410178"/>
                </a:lnTo>
                <a:lnTo>
                  <a:pt x="684241" y="411620"/>
                </a:lnTo>
                <a:lnTo>
                  <a:pt x="679782" y="412669"/>
                </a:lnTo>
                <a:lnTo>
                  <a:pt x="677684" y="412276"/>
                </a:lnTo>
                <a:lnTo>
                  <a:pt x="675979" y="414111"/>
                </a:lnTo>
                <a:lnTo>
                  <a:pt x="677028" y="415816"/>
                </a:lnTo>
                <a:lnTo>
                  <a:pt x="675324" y="417259"/>
                </a:lnTo>
                <a:lnTo>
                  <a:pt x="675586" y="418308"/>
                </a:lnTo>
                <a:lnTo>
                  <a:pt x="673881" y="419095"/>
                </a:lnTo>
                <a:lnTo>
                  <a:pt x="672701" y="418308"/>
                </a:lnTo>
                <a:lnTo>
                  <a:pt x="669947" y="419095"/>
                </a:lnTo>
                <a:lnTo>
                  <a:pt x="668243" y="419357"/>
                </a:lnTo>
                <a:lnTo>
                  <a:pt x="665620" y="419357"/>
                </a:lnTo>
                <a:lnTo>
                  <a:pt x="663522" y="420406"/>
                </a:lnTo>
                <a:lnTo>
                  <a:pt x="662866" y="421848"/>
                </a:lnTo>
                <a:lnTo>
                  <a:pt x="661817" y="421455"/>
                </a:lnTo>
                <a:lnTo>
                  <a:pt x="660768" y="422897"/>
                </a:lnTo>
                <a:lnTo>
                  <a:pt x="661162" y="423291"/>
                </a:lnTo>
                <a:lnTo>
                  <a:pt x="661162" y="424340"/>
                </a:lnTo>
                <a:lnTo>
                  <a:pt x="661424" y="424340"/>
                </a:lnTo>
                <a:lnTo>
                  <a:pt x="662211" y="424995"/>
                </a:lnTo>
                <a:lnTo>
                  <a:pt x="662866" y="426044"/>
                </a:lnTo>
                <a:lnTo>
                  <a:pt x="662604" y="426438"/>
                </a:lnTo>
                <a:lnTo>
                  <a:pt x="661817" y="427094"/>
                </a:lnTo>
                <a:lnTo>
                  <a:pt x="661817" y="427487"/>
                </a:lnTo>
                <a:lnTo>
                  <a:pt x="660768" y="428274"/>
                </a:lnTo>
                <a:lnTo>
                  <a:pt x="660768" y="428536"/>
                </a:lnTo>
                <a:lnTo>
                  <a:pt x="658539" y="429716"/>
                </a:lnTo>
                <a:lnTo>
                  <a:pt x="657883" y="429978"/>
                </a:lnTo>
                <a:lnTo>
                  <a:pt x="657228" y="429978"/>
                </a:lnTo>
                <a:lnTo>
                  <a:pt x="656179" y="431027"/>
                </a:lnTo>
                <a:lnTo>
                  <a:pt x="655785" y="431814"/>
                </a:lnTo>
                <a:lnTo>
                  <a:pt x="655130" y="431814"/>
                </a:lnTo>
                <a:lnTo>
                  <a:pt x="654343" y="432732"/>
                </a:lnTo>
                <a:lnTo>
                  <a:pt x="651851" y="434174"/>
                </a:lnTo>
                <a:lnTo>
                  <a:pt x="651851" y="434830"/>
                </a:lnTo>
                <a:lnTo>
                  <a:pt x="652245" y="435617"/>
                </a:lnTo>
                <a:lnTo>
                  <a:pt x="651851" y="435617"/>
                </a:lnTo>
                <a:lnTo>
                  <a:pt x="652245" y="437059"/>
                </a:lnTo>
                <a:lnTo>
                  <a:pt x="653163" y="437059"/>
                </a:lnTo>
                <a:lnTo>
                  <a:pt x="653949" y="438895"/>
                </a:lnTo>
                <a:lnTo>
                  <a:pt x="652900" y="438895"/>
                </a:lnTo>
                <a:lnTo>
                  <a:pt x="652900" y="439551"/>
                </a:lnTo>
                <a:lnTo>
                  <a:pt x="652507" y="439944"/>
                </a:lnTo>
                <a:lnTo>
                  <a:pt x="652245" y="440993"/>
                </a:lnTo>
                <a:lnTo>
                  <a:pt x="652900" y="440993"/>
                </a:lnTo>
                <a:lnTo>
                  <a:pt x="652245" y="441649"/>
                </a:lnTo>
                <a:lnTo>
                  <a:pt x="652245" y="442436"/>
                </a:lnTo>
                <a:lnTo>
                  <a:pt x="652900" y="442436"/>
                </a:lnTo>
                <a:lnTo>
                  <a:pt x="653163" y="443091"/>
                </a:lnTo>
                <a:lnTo>
                  <a:pt x="654736" y="445190"/>
                </a:lnTo>
                <a:lnTo>
                  <a:pt x="657228" y="446632"/>
                </a:lnTo>
                <a:lnTo>
                  <a:pt x="659063" y="447288"/>
                </a:lnTo>
                <a:lnTo>
                  <a:pt x="659326" y="447288"/>
                </a:lnTo>
                <a:lnTo>
                  <a:pt x="659719" y="448468"/>
                </a:lnTo>
                <a:lnTo>
                  <a:pt x="659981" y="448074"/>
                </a:lnTo>
                <a:lnTo>
                  <a:pt x="660768" y="448730"/>
                </a:lnTo>
                <a:lnTo>
                  <a:pt x="661817" y="450172"/>
                </a:lnTo>
                <a:lnTo>
                  <a:pt x="661817" y="450828"/>
                </a:lnTo>
                <a:lnTo>
                  <a:pt x="662866" y="451615"/>
                </a:lnTo>
                <a:lnTo>
                  <a:pt x="663915" y="452008"/>
                </a:lnTo>
                <a:lnTo>
                  <a:pt x="663915" y="452926"/>
                </a:lnTo>
                <a:lnTo>
                  <a:pt x="664702" y="452926"/>
                </a:lnTo>
                <a:lnTo>
                  <a:pt x="664702" y="453713"/>
                </a:lnTo>
                <a:lnTo>
                  <a:pt x="666145" y="454106"/>
                </a:lnTo>
                <a:lnTo>
                  <a:pt x="668898" y="455156"/>
                </a:lnTo>
                <a:lnTo>
                  <a:pt x="669685" y="455811"/>
                </a:lnTo>
                <a:lnTo>
                  <a:pt x="669292" y="456598"/>
                </a:lnTo>
                <a:lnTo>
                  <a:pt x="668505" y="456598"/>
                </a:lnTo>
                <a:lnTo>
                  <a:pt x="667062" y="457909"/>
                </a:lnTo>
                <a:lnTo>
                  <a:pt x="666800" y="459745"/>
                </a:lnTo>
                <a:lnTo>
                  <a:pt x="665620" y="461187"/>
                </a:lnTo>
                <a:lnTo>
                  <a:pt x="666145" y="466433"/>
                </a:lnTo>
                <a:lnTo>
                  <a:pt x="666800" y="467088"/>
                </a:lnTo>
                <a:lnTo>
                  <a:pt x="666407" y="468269"/>
                </a:lnTo>
                <a:lnTo>
                  <a:pt x="666407" y="469055"/>
                </a:lnTo>
                <a:lnTo>
                  <a:pt x="667587" y="469973"/>
                </a:lnTo>
                <a:lnTo>
                  <a:pt x="666407" y="472071"/>
                </a:lnTo>
                <a:lnTo>
                  <a:pt x="666407" y="473514"/>
                </a:lnTo>
                <a:lnTo>
                  <a:pt x="667062" y="474956"/>
                </a:lnTo>
                <a:lnTo>
                  <a:pt x="666800" y="475612"/>
                </a:lnTo>
                <a:lnTo>
                  <a:pt x="667062" y="477054"/>
                </a:lnTo>
                <a:lnTo>
                  <a:pt x="667062" y="478234"/>
                </a:lnTo>
                <a:lnTo>
                  <a:pt x="668243" y="478497"/>
                </a:lnTo>
                <a:lnTo>
                  <a:pt x="668243" y="478890"/>
                </a:lnTo>
                <a:lnTo>
                  <a:pt x="667849" y="479152"/>
                </a:lnTo>
                <a:lnTo>
                  <a:pt x="666145" y="478890"/>
                </a:lnTo>
                <a:lnTo>
                  <a:pt x="666407" y="479808"/>
                </a:lnTo>
                <a:lnTo>
                  <a:pt x="664702" y="478890"/>
                </a:lnTo>
                <a:lnTo>
                  <a:pt x="664702" y="476399"/>
                </a:lnTo>
                <a:lnTo>
                  <a:pt x="661817" y="471809"/>
                </a:lnTo>
                <a:lnTo>
                  <a:pt x="659063" y="468269"/>
                </a:lnTo>
                <a:lnTo>
                  <a:pt x="657883" y="467875"/>
                </a:lnTo>
                <a:lnTo>
                  <a:pt x="656441" y="468269"/>
                </a:lnTo>
                <a:lnTo>
                  <a:pt x="656179" y="469318"/>
                </a:lnTo>
                <a:lnTo>
                  <a:pt x="654343" y="470367"/>
                </a:lnTo>
                <a:lnTo>
                  <a:pt x="653949" y="471153"/>
                </a:lnTo>
                <a:lnTo>
                  <a:pt x="652507" y="471809"/>
                </a:lnTo>
                <a:lnTo>
                  <a:pt x="652245" y="472465"/>
                </a:lnTo>
                <a:lnTo>
                  <a:pt x="651851" y="472465"/>
                </a:lnTo>
                <a:lnTo>
                  <a:pt x="650802" y="471153"/>
                </a:lnTo>
                <a:lnTo>
                  <a:pt x="649360" y="471416"/>
                </a:lnTo>
                <a:lnTo>
                  <a:pt x="648311" y="469711"/>
                </a:lnTo>
                <a:lnTo>
                  <a:pt x="646082" y="469318"/>
                </a:lnTo>
                <a:lnTo>
                  <a:pt x="645819" y="468531"/>
                </a:lnTo>
                <a:lnTo>
                  <a:pt x="644770" y="469055"/>
                </a:lnTo>
                <a:lnTo>
                  <a:pt x="645164" y="467088"/>
                </a:lnTo>
                <a:lnTo>
                  <a:pt x="644770" y="466170"/>
                </a:lnTo>
                <a:lnTo>
                  <a:pt x="643983" y="466170"/>
                </a:lnTo>
                <a:lnTo>
                  <a:pt x="643065" y="464728"/>
                </a:lnTo>
                <a:lnTo>
                  <a:pt x="640967" y="464335"/>
                </a:lnTo>
                <a:lnTo>
                  <a:pt x="638083" y="466826"/>
                </a:lnTo>
                <a:lnTo>
                  <a:pt x="637689" y="471809"/>
                </a:lnTo>
                <a:lnTo>
                  <a:pt x="636902" y="473907"/>
                </a:lnTo>
                <a:lnTo>
                  <a:pt x="634804" y="474956"/>
                </a:lnTo>
                <a:lnTo>
                  <a:pt x="633886" y="474694"/>
                </a:lnTo>
                <a:lnTo>
                  <a:pt x="634149" y="474956"/>
                </a:lnTo>
                <a:lnTo>
                  <a:pt x="634542" y="476136"/>
                </a:lnTo>
                <a:lnTo>
                  <a:pt x="634149" y="476399"/>
                </a:lnTo>
                <a:lnTo>
                  <a:pt x="634149" y="476792"/>
                </a:lnTo>
                <a:lnTo>
                  <a:pt x="633886" y="476792"/>
                </a:lnTo>
                <a:lnTo>
                  <a:pt x="633493" y="476792"/>
                </a:lnTo>
                <a:lnTo>
                  <a:pt x="633100" y="477054"/>
                </a:lnTo>
                <a:lnTo>
                  <a:pt x="633493" y="477710"/>
                </a:lnTo>
                <a:lnTo>
                  <a:pt x="633100" y="478234"/>
                </a:lnTo>
                <a:lnTo>
                  <a:pt x="633493" y="478497"/>
                </a:lnTo>
                <a:lnTo>
                  <a:pt x="633886" y="478497"/>
                </a:lnTo>
                <a:lnTo>
                  <a:pt x="633886" y="478890"/>
                </a:lnTo>
                <a:lnTo>
                  <a:pt x="634542" y="479152"/>
                </a:lnTo>
                <a:lnTo>
                  <a:pt x="634804" y="479546"/>
                </a:lnTo>
                <a:lnTo>
                  <a:pt x="634149" y="480333"/>
                </a:lnTo>
                <a:lnTo>
                  <a:pt x="634542" y="480333"/>
                </a:lnTo>
                <a:lnTo>
                  <a:pt x="634149" y="480595"/>
                </a:lnTo>
                <a:lnTo>
                  <a:pt x="633886" y="480988"/>
                </a:lnTo>
                <a:lnTo>
                  <a:pt x="633100" y="480988"/>
                </a:lnTo>
                <a:lnTo>
                  <a:pt x="632444" y="480595"/>
                </a:lnTo>
                <a:lnTo>
                  <a:pt x="632444" y="480988"/>
                </a:lnTo>
                <a:lnTo>
                  <a:pt x="631788" y="480988"/>
                </a:lnTo>
                <a:lnTo>
                  <a:pt x="631264" y="481775"/>
                </a:lnTo>
                <a:lnTo>
                  <a:pt x="632051" y="481775"/>
                </a:lnTo>
                <a:lnTo>
                  <a:pt x="632444" y="483086"/>
                </a:lnTo>
                <a:lnTo>
                  <a:pt x="631788" y="484135"/>
                </a:lnTo>
                <a:lnTo>
                  <a:pt x="632051" y="484529"/>
                </a:lnTo>
                <a:lnTo>
                  <a:pt x="632051" y="484135"/>
                </a:lnTo>
                <a:lnTo>
                  <a:pt x="632444" y="483480"/>
                </a:lnTo>
                <a:lnTo>
                  <a:pt x="632706" y="483873"/>
                </a:lnTo>
                <a:lnTo>
                  <a:pt x="633493" y="483086"/>
                </a:lnTo>
                <a:lnTo>
                  <a:pt x="633493" y="483480"/>
                </a:lnTo>
                <a:lnTo>
                  <a:pt x="633886" y="483873"/>
                </a:lnTo>
                <a:lnTo>
                  <a:pt x="633493" y="484529"/>
                </a:lnTo>
                <a:lnTo>
                  <a:pt x="632706" y="484529"/>
                </a:lnTo>
                <a:lnTo>
                  <a:pt x="632706" y="484791"/>
                </a:lnTo>
                <a:lnTo>
                  <a:pt x="633493" y="484791"/>
                </a:lnTo>
                <a:lnTo>
                  <a:pt x="633493" y="485184"/>
                </a:lnTo>
                <a:lnTo>
                  <a:pt x="633493" y="485578"/>
                </a:lnTo>
                <a:lnTo>
                  <a:pt x="634149" y="485971"/>
                </a:lnTo>
                <a:lnTo>
                  <a:pt x="633493" y="486627"/>
                </a:lnTo>
                <a:lnTo>
                  <a:pt x="634149" y="486889"/>
                </a:lnTo>
                <a:lnTo>
                  <a:pt x="634149" y="487676"/>
                </a:lnTo>
                <a:lnTo>
                  <a:pt x="634149" y="488069"/>
                </a:lnTo>
                <a:lnTo>
                  <a:pt x="634542" y="488332"/>
                </a:lnTo>
                <a:lnTo>
                  <a:pt x="634542" y="487676"/>
                </a:lnTo>
                <a:lnTo>
                  <a:pt x="634542" y="487414"/>
                </a:lnTo>
                <a:lnTo>
                  <a:pt x="634804" y="488069"/>
                </a:lnTo>
                <a:lnTo>
                  <a:pt x="634149" y="488856"/>
                </a:lnTo>
                <a:lnTo>
                  <a:pt x="634542" y="488856"/>
                </a:lnTo>
                <a:lnTo>
                  <a:pt x="634149" y="489512"/>
                </a:lnTo>
                <a:lnTo>
                  <a:pt x="633100" y="490167"/>
                </a:lnTo>
                <a:lnTo>
                  <a:pt x="632706" y="489774"/>
                </a:lnTo>
                <a:lnTo>
                  <a:pt x="632051" y="490561"/>
                </a:lnTo>
                <a:lnTo>
                  <a:pt x="630346" y="490954"/>
                </a:lnTo>
                <a:lnTo>
                  <a:pt x="628117" y="489118"/>
                </a:lnTo>
                <a:lnTo>
                  <a:pt x="628117" y="490954"/>
                </a:lnTo>
                <a:lnTo>
                  <a:pt x="627461" y="491217"/>
                </a:lnTo>
                <a:lnTo>
                  <a:pt x="626805" y="491217"/>
                </a:lnTo>
                <a:lnTo>
                  <a:pt x="626412" y="490954"/>
                </a:lnTo>
                <a:lnTo>
                  <a:pt x="626018" y="489774"/>
                </a:lnTo>
                <a:lnTo>
                  <a:pt x="623789" y="489118"/>
                </a:lnTo>
                <a:lnTo>
                  <a:pt x="623134" y="489512"/>
                </a:lnTo>
                <a:lnTo>
                  <a:pt x="621691" y="488856"/>
                </a:lnTo>
                <a:lnTo>
                  <a:pt x="620249" y="490167"/>
                </a:lnTo>
                <a:lnTo>
                  <a:pt x="620249" y="491217"/>
                </a:lnTo>
                <a:lnTo>
                  <a:pt x="618806" y="493446"/>
                </a:lnTo>
                <a:lnTo>
                  <a:pt x="617364" y="494888"/>
                </a:lnTo>
                <a:lnTo>
                  <a:pt x="616053" y="495544"/>
                </a:lnTo>
                <a:lnTo>
                  <a:pt x="615266" y="496593"/>
                </a:lnTo>
                <a:lnTo>
                  <a:pt x="615266" y="496986"/>
                </a:lnTo>
                <a:lnTo>
                  <a:pt x="615659" y="497248"/>
                </a:lnTo>
                <a:lnTo>
                  <a:pt x="615659" y="497642"/>
                </a:lnTo>
                <a:lnTo>
                  <a:pt x="613954" y="499084"/>
                </a:lnTo>
                <a:lnTo>
                  <a:pt x="611725" y="499084"/>
                </a:lnTo>
                <a:lnTo>
                  <a:pt x="610283" y="498691"/>
                </a:lnTo>
                <a:lnTo>
                  <a:pt x="610807" y="495544"/>
                </a:lnTo>
                <a:lnTo>
                  <a:pt x="610807" y="494232"/>
                </a:lnTo>
                <a:lnTo>
                  <a:pt x="610021" y="493052"/>
                </a:lnTo>
                <a:lnTo>
                  <a:pt x="607529" y="489774"/>
                </a:lnTo>
                <a:lnTo>
                  <a:pt x="606873" y="490167"/>
                </a:lnTo>
                <a:lnTo>
                  <a:pt x="605431" y="491217"/>
                </a:lnTo>
                <a:lnTo>
                  <a:pt x="604644" y="490954"/>
                </a:lnTo>
                <a:lnTo>
                  <a:pt x="604382" y="491610"/>
                </a:lnTo>
                <a:lnTo>
                  <a:pt x="603202" y="491217"/>
                </a:lnTo>
                <a:lnTo>
                  <a:pt x="602939" y="490561"/>
                </a:lnTo>
                <a:lnTo>
                  <a:pt x="600841" y="491610"/>
                </a:lnTo>
                <a:lnTo>
                  <a:pt x="600841" y="491872"/>
                </a:lnTo>
                <a:lnTo>
                  <a:pt x="599399" y="493052"/>
                </a:lnTo>
                <a:lnTo>
                  <a:pt x="598350" y="493446"/>
                </a:lnTo>
                <a:lnTo>
                  <a:pt x="597563" y="494495"/>
                </a:lnTo>
                <a:lnTo>
                  <a:pt x="596121" y="495150"/>
                </a:lnTo>
                <a:lnTo>
                  <a:pt x="595072" y="495544"/>
                </a:lnTo>
                <a:lnTo>
                  <a:pt x="595465" y="495937"/>
                </a:lnTo>
                <a:lnTo>
                  <a:pt x="594416" y="495937"/>
                </a:lnTo>
                <a:lnTo>
                  <a:pt x="593367" y="496331"/>
                </a:lnTo>
                <a:lnTo>
                  <a:pt x="590089" y="498035"/>
                </a:lnTo>
                <a:lnTo>
                  <a:pt x="588384" y="499347"/>
                </a:lnTo>
                <a:lnTo>
                  <a:pt x="581959" y="504067"/>
                </a:lnTo>
                <a:lnTo>
                  <a:pt x="573566" y="513246"/>
                </a:lnTo>
                <a:lnTo>
                  <a:pt x="571730" y="516787"/>
                </a:lnTo>
                <a:lnTo>
                  <a:pt x="570288" y="517443"/>
                </a:lnTo>
                <a:lnTo>
                  <a:pt x="570288" y="518229"/>
                </a:lnTo>
                <a:lnTo>
                  <a:pt x="571468" y="518885"/>
                </a:lnTo>
                <a:lnTo>
                  <a:pt x="577107" y="519934"/>
                </a:lnTo>
                <a:lnTo>
                  <a:pt x="580909" y="522819"/>
                </a:lnTo>
                <a:lnTo>
                  <a:pt x="581303" y="524130"/>
                </a:lnTo>
                <a:lnTo>
                  <a:pt x="581959" y="526753"/>
                </a:lnTo>
                <a:lnTo>
                  <a:pt x="583401" y="527671"/>
                </a:lnTo>
                <a:lnTo>
                  <a:pt x="583008" y="529113"/>
                </a:lnTo>
                <a:lnTo>
                  <a:pt x="586286" y="531605"/>
                </a:lnTo>
                <a:lnTo>
                  <a:pt x="588384" y="530949"/>
                </a:lnTo>
                <a:lnTo>
                  <a:pt x="589433" y="533047"/>
                </a:lnTo>
                <a:lnTo>
                  <a:pt x="592711" y="535539"/>
                </a:lnTo>
                <a:lnTo>
                  <a:pt x="593629" y="533309"/>
                </a:lnTo>
                <a:lnTo>
                  <a:pt x="594809" y="534096"/>
                </a:lnTo>
                <a:lnTo>
                  <a:pt x="593367" y="535932"/>
                </a:lnTo>
                <a:lnTo>
                  <a:pt x="595465" y="537637"/>
                </a:lnTo>
                <a:lnTo>
                  <a:pt x="597301" y="537375"/>
                </a:lnTo>
                <a:lnTo>
                  <a:pt x="603202" y="538948"/>
                </a:lnTo>
                <a:lnTo>
                  <a:pt x="605824" y="543669"/>
                </a:lnTo>
                <a:lnTo>
                  <a:pt x="607529" y="543669"/>
                </a:lnTo>
                <a:lnTo>
                  <a:pt x="608578" y="546816"/>
                </a:lnTo>
                <a:lnTo>
                  <a:pt x="608578" y="548390"/>
                </a:lnTo>
                <a:lnTo>
                  <a:pt x="609627" y="552586"/>
                </a:lnTo>
                <a:lnTo>
                  <a:pt x="616446" y="556389"/>
                </a:lnTo>
                <a:lnTo>
                  <a:pt x="620249" y="559929"/>
                </a:lnTo>
                <a:lnTo>
                  <a:pt x="625625" y="561765"/>
                </a:lnTo>
                <a:lnTo>
                  <a:pt x="626412" y="563207"/>
                </a:lnTo>
                <a:lnTo>
                  <a:pt x="627068" y="563863"/>
                </a:lnTo>
                <a:lnTo>
                  <a:pt x="627068" y="566092"/>
                </a:lnTo>
                <a:lnTo>
                  <a:pt x="621036" y="566354"/>
                </a:lnTo>
                <a:lnTo>
                  <a:pt x="621036" y="571993"/>
                </a:lnTo>
                <a:lnTo>
                  <a:pt x="619986" y="572387"/>
                </a:lnTo>
                <a:lnTo>
                  <a:pt x="623789" y="575534"/>
                </a:lnTo>
                <a:lnTo>
                  <a:pt x="624969" y="574878"/>
                </a:lnTo>
                <a:lnTo>
                  <a:pt x="632706" y="571731"/>
                </a:lnTo>
                <a:lnTo>
                  <a:pt x="636247" y="569895"/>
                </a:lnTo>
                <a:lnTo>
                  <a:pt x="640443" y="570944"/>
                </a:lnTo>
                <a:lnTo>
                  <a:pt x="640443" y="572387"/>
                </a:lnTo>
                <a:lnTo>
                  <a:pt x="642279" y="573436"/>
                </a:lnTo>
                <a:lnTo>
                  <a:pt x="643065" y="571993"/>
                </a:lnTo>
                <a:lnTo>
                  <a:pt x="644377" y="574616"/>
                </a:lnTo>
                <a:lnTo>
                  <a:pt x="646082" y="574616"/>
                </a:lnTo>
                <a:lnTo>
                  <a:pt x="646868" y="574091"/>
                </a:lnTo>
                <a:lnTo>
                  <a:pt x="649360" y="575271"/>
                </a:lnTo>
                <a:lnTo>
                  <a:pt x="649753" y="575927"/>
                </a:lnTo>
                <a:lnTo>
                  <a:pt x="651064" y="575927"/>
                </a:lnTo>
                <a:lnTo>
                  <a:pt x="651458" y="576189"/>
                </a:lnTo>
                <a:lnTo>
                  <a:pt x="652900" y="576189"/>
                </a:lnTo>
                <a:lnTo>
                  <a:pt x="652900" y="576976"/>
                </a:lnTo>
                <a:lnTo>
                  <a:pt x="653949" y="577369"/>
                </a:lnTo>
                <a:lnTo>
                  <a:pt x="655130" y="577369"/>
                </a:lnTo>
                <a:lnTo>
                  <a:pt x="655130" y="578287"/>
                </a:lnTo>
                <a:lnTo>
                  <a:pt x="655130" y="579730"/>
                </a:lnTo>
                <a:lnTo>
                  <a:pt x="654736" y="581172"/>
                </a:lnTo>
                <a:lnTo>
                  <a:pt x="654736" y="583270"/>
                </a:lnTo>
                <a:lnTo>
                  <a:pt x="656179" y="586155"/>
                </a:lnTo>
                <a:lnTo>
                  <a:pt x="659063" y="587336"/>
                </a:lnTo>
                <a:lnTo>
                  <a:pt x="659719" y="588253"/>
                </a:lnTo>
                <a:lnTo>
                  <a:pt x="658539" y="590745"/>
                </a:lnTo>
                <a:lnTo>
                  <a:pt x="659063" y="591794"/>
                </a:lnTo>
                <a:lnTo>
                  <a:pt x="660506" y="592450"/>
                </a:lnTo>
                <a:lnTo>
                  <a:pt x="660768" y="593236"/>
                </a:lnTo>
                <a:lnTo>
                  <a:pt x="660768" y="596515"/>
                </a:lnTo>
                <a:lnTo>
                  <a:pt x="661817" y="598088"/>
                </a:lnTo>
                <a:lnTo>
                  <a:pt x="662211" y="601891"/>
                </a:lnTo>
                <a:lnTo>
                  <a:pt x="662604" y="602809"/>
                </a:lnTo>
                <a:lnTo>
                  <a:pt x="663260" y="603989"/>
                </a:lnTo>
                <a:lnTo>
                  <a:pt x="662866" y="605431"/>
                </a:lnTo>
                <a:lnTo>
                  <a:pt x="666800" y="606087"/>
                </a:lnTo>
                <a:lnTo>
                  <a:pt x="667849" y="607792"/>
                </a:lnTo>
                <a:lnTo>
                  <a:pt x="669292" y="606087"/>
                </a:lnTo>
                <a:lnTo>
                  <a:pt x="670341" y="606349"/>
                </a:lnTo>
                <a:lnTo>
                  <a:pt x="671783" y="606087"/>
                </a:lnTo>
                <a:lnTo>
                  <a:pt x="672439" y="606349"/>
                </a:lnTo>
                <a:lnTo>
                  <a:pt x="675324" y="609890"/>
                </a:lnTo>
                <a:lnTo>
                  <a:pt x="677684" y="615266"/>
                </a:lnTo>
                <a:lnTo>
                  <a:pt x="678340" y="615922"/>
                </a:lnTo>
                <a:lnTo>
                  <a:pt x="680307" y="618807"/>
                </a:lnTo>
                <a:lnTo>
                  <a:pt x="681225" y="620905"/>
                </a:lnTo>
                <a:lnTo>
                  <a:pt x="678077" y="623003"/>
                </a:lnTo>
                <a:lnTo>
                  <a:pt x="678864" y="625232"/>
                </a:lnTo>
                <a:lnTo>
                  <a:pt x="676766" y="624708"/>
                </a:lnTo>
                <a:lnTo>
                  <a:pt x="676373" y="625495"/>
                </a:lnTo>
                <a:lnTo>
                  <a:pt x="675586" y="624708"/>
                </a:lnTo>
                <a:lnTo>
                  <a:pt x="674668" y="627986"/>
                </a:lnTo>
                <a:lnTo>
                  <a:pt x="677028" y="628773"/>
                </a:lnTo>
                <a:lnTo>
                  <a:pt x="678340" y="633231"/>
                </a:lnTo>
                <a:lnTo>
                  <a:pt x="673881" y="637427"/>
                </a:lnTo>
                <a:lnTo>
                  <a:pt x="673226" y="637165"/>
                </a:lnTo>
                <a:lnTo>
                  <a:pt x="670341" y="638214"/>
                </a:lnTo>
                <a:lnTo>
                  <a:pt x="671783" y="639657"/>
                </a:lnTo>
                <a:lnTo>
                  <a:pt x="670603" y="641099"/>
                </a:lnTo>
                <a:lnTo>
                  <a:pt x="670996" y="641492"/>
                </a:lnTo>
                <a:lnTo>
                  <a:pt x="669292" y="643197"/>
                </a:lnTo>
                <a:lnTo>
                  <a:pt x="664964" y="645295"/>
                </a:lnTo>
                <a:lnTo>
                  <a:pt x="664702" y="647393"/>
                </a:lnTo>
                <a:lnTo>
                  <a:pt x="663915" y="648574"/>
                </a:lnTo>
                <a:lnTo>
                  <a:pt x="664309" y="649885"/>
                </a:lnTo>
                <a:lnTo>
                  <a:pt x="666800" y="651327"/>
                </a:lnTo>
                <a:lnTo>
                  <a:pt x="666407" y="655261"/>
                </a:lnTo>
                <a:lnTo>
                  <a:pt x="666407" y="656704"/>
                </a:lnTo>
                <a:lnTo>
                  <a:pt x="665358" y="657753"/>
                </a:lnTo>
                <a:lnTo>
                  <a:pt x="665358" y="658933"/>
                </a:lnTo>
                <a:lnTo>
                  <a:pt x="666407" y="659589"/>
                </a:lnTo>
                <a:lnTo>
                  <a:pt x="666145" y="661031"/>
                </a:lnTo>
                <a:lnTo>
                  <a:pt x="666800" y="663129"/>
                </a:lnTo>
                <a:lnTo>
                  <a:pt x="667587" y="664834"/>
                </a:lnTo>
                <a:lnTo>
                  <a:pt x="665620" y="665489"/>
                </a:lnTo>
                <a:lnTo>
                  <a:pt x="666800" y="666932"/>
                </a:lnTo>
                <a:lnTo>
                  <a:pt x="665620" y="668768"/>
                </a:lnTo>
                <a:lnTo>
                  <a:pt x="666145" y="669686"/>
                </a:lnTo>
                <a:lnTo>
                  <a:pt x="666407" y="670210"/>
                </a:lnTo>
                <a:lnTo>
                  <a:pt x="667062" y="670210"/>
                </a:lnTo>
                <a:lnTo>
                  <a:pt x="666407" y="670866"/>
                </a:lnTo>
                <a:lnTo>
                  <a:pt x="664964" y="671915"/>
                </a:lnTo>
                <a:lnTo>
                  <a:pt x="662211" y="672308"/>
                </a:lnTo>
                <a:lnTo>
                  <a:pt x="661162" y="673357"/>
                </a:lnTo>
                <a:lnTo>
                  <a:pt x="659981" y="675455"/>
                </a:lnTo>
                <a:lnTo>
                  <a:pt x="661424" y="677947"/>
                </a:lnTo>
                <a:lnTo>
                  <a:pt x="661162" y="678734"/>
                </a:lnTo>
                <a:lnTo>
                  <a:pt x="659719" y="678734"/>
                </a:lnTo>
                <a:lnTo>
                  <a:pt x="657621" y="676767"/>
                </a:lnTo>
                <a:lnTo>
                  <a:pt x="656441" y="677553"/>
                </a:lnTo>
                <a:lnTo>
                  <a:pt x="656441" y="678996"/>
                </a:lnTo>
                <a:lnTo>
                  <a:pt x="656179" y="678996"/>
                </a:lnTo>
                <a:lnTo>
                  <a:pt x="655785" y="678209"/>
                </a:lnTo>
                <a:lnTo>
                  <a:pt x="655130" y="678734"/>
                </a:lnTo>
                <a:lnTo>
                  <a:pt x="653163" y="675062"/>
                </a:lnTo>
                <a:lnTo>
                  <a:pt x="654343" y="673357"/>
                </a:lnTo>
                <a:lnTo>
                  <a:pt x="653687" y="673357"/>
                </a:lnTo>
                <a:lnTo>
                  <a:pt x="643328" y="676505"/>
                </a:lnTo>
                <a:lnTo>
                  <a:pt x="642672" y="675849"/>
                </a:lnTo>
                <a:lnTo>
                  <a:pt x="642279" y="674406"/>
                </a:lnTo>
                <a:lnTo>
                  <a:pt x="641230" y="672964"/>
                </a:lnTo>
                <a:lnTo>
                  <a:pt x="640443" y="670866"/>
                </a:lnTo>
                <a:lnTo>
                  <a:pt x="639787" y="670866"/>
                </a:lnTo>
                <a:lnTo>
                  <a:pt x="638083" y="671128"/>
                </a:lnTo>
                <a:lnTo>
                  <a:pt x="636640" y="672308"/>
                </a:lnTo>
                <a:lnTo>
                  <a:pt x="633493" y="672308"/>
                </a:lnTo>
                <a:lnTo>
                  <a:pt x="632706" y="673357"/>
                </a:lnTo>
                <a:lnTo>
                  <a:pt x="632444" y="673751"/>
                </a:lnTo>
                <a:lnTo>
                  <a:pt x="632444" y="675062"/>
                </a:lnTo>
                <a:lnTo>
                  <a:pt x="632706" y="677553"/>
                </a:lnTo>
                <a:lnTo>
                  <a:pt x="631788" y="676111"/>
                </a:lnTo>
                <a:lnTo>
                  <a:pt x="629559" y="676111"/>
                </a:lnTo>
                <a:lnTo>
                  <a:pt x="627461" y="677291"/>
                </a:lnTo>
                <a:lnTo>
                  <a:pt x="626412" y="678734"/>
                </a:lnTo>
                <a:lnTo>
                  <a:pt x="625625" y="678209"/>
                </a:lnTo>
                <a:lnTo>
                  <a:pt x="619331" y="675455"/>
                </a:lnTo>
                <a:lnTo>
                  <a:pt x="616708" y="675062"/>
                </a:lnTo>
                <a:lnTo>
                  <a:pt x="615659" y="675062"/>
                </a:lnTo>
                <a:lnTo>
                  <a:pt x="615266" y="675849"/>
                </a:lnTo>
                <a:lnTo>
                  <a:pt x="615266" y="676111"/>
                </a:lnTo>
                <a:lnTo>
                  <a:pt x="616446" y="677291"/>
                </a:lnTo>
                <a:lnTo>
                  <a:pt x="616446" y="677553"/>
                </a:lnTo>
                <a:lnTo>
                  <a:pt x="614348" y="677553"/>
                </a:lnTo>
                <a:lnTo>
                  <a:pt x="614348" y="676767"/>
                </a:lnTo>
                <a:lnTo>
                  <a:pt x="613561" y="677291"/>
                </a:lnTo>
                <a:lnTo>
                  <a:pt x="613168" y="676505"/>
                </a:lnTo>
                <a:lnTo>
                  <a:pt x="612905" y="676505"/>
                </a:lnTo>
                <a:lnTo>
                  <a:pt x="611725" y="678209"/>
                </a:lnTo>
                <a:lnTo>
                  <a:pt x="610283" y="678996"/>
                </a:lnTo>
                <a:lnTo>
                  <a:pt x="610021" y="677947"/>
                </a:lnTo>
                <a:lnTo>
                  <a:pt x="607922" y="677947"/>
                </a:lnTo>
                <a:lnTo>
                  <a:pt x="607529" y="675455"/>
                </a:lnTo>
                <a:lnTo>
                  <a:pt x="608578" y="675849"/>
                </a:lnTo>
                <a:lnTo>
                  <a:pt x="607267" y="671128"/>
                </a:lnTo>
                <a:lnTo>
                  <a:pt x="605824" y="671915"/>
                </a:lnTo>
                <a:lnTo>
                  <a:pt x="605824" y="670866"/>
                </a:lnTo>
                <a:lnTo>
                  <a:pt x="605169" y="671653"/>
                </a:lnTo>
                <a:lnTo>
                  <a:pt x="604382" y="672308"/>
                </a:lnTo>
                <a:lnTo>
                  <a:pt x="602546" y="673357"/>
                </a:lnTo>
                <a:lnTo>
                  <a:pt x="601890" y="674406"/>
                </a:lnTo>
                <a:lnTo>
                  <a:pt x="601890" y="675062"/>
                </a:lnTo>
                <a:lnTo>
                  <a:pt x="604644" y="681487"/>
                </a:lnTo>
                <a:lnTo>
                  <a:pt x="604644" y="682536"/>
                </a:lnTo>
                <a:lnTo>
                  <a:pt x="603989" y="683192"/>
                </a:lnTo>
                <a:lnTo>
                  <a:pt x="599399" y="687126"/>
                </a:lnTo>
                <a:lnTo>
                  <a:pt x="598743" y="688831"/>
                </a:lnTo>
                <a:lnTo>
                  <a:pt x="594809" y="692109"/>
                </a:lnTo>
                <a:lnTo>
                  <a:pt x="591269" y="694863"/>
                </a:lnTo>
                <a:lnTo>
                  <a:pt x="590744" y="694469"/>
                </a:lnTo>
                <a:lnTo>
                  <a:pt x="589040" y="695912"/>
                </a:lnTo>
                <a:lnTo>
                  <a:pt x="589826" y="696305"/>
                </a:lnTo>
                <a:lnTo>
                  <a:pt x="589040" y="697748"/>
                </a:lnTo>
                <a:lnTo>
                  <a:pt x="588384" y="699452"/>
                </a:lnTo>
                <a:lnTo>
                  <a:pt x="589040" y="700895"/>
                </a:lnTo>
                <a:lnTo>
                  <a:pt x="590482" y="702337"/>
                </a:lnTo>
                <a:lnTo>
                  <a:pt x="591531" y="706271"/>
                </a:lnTo>
                <a:lnTo>
                  <a:pt x="591531" y="706927"/>
                </a:lnTo>
                <a:lnTo>
                  <a:pt x="592974" y="709025"/>
                </a:lnTo>
                <a:lnTo>
                  <a:pt x="590482" y="712303"/>
                </a:lnTo>
                <a:lnTo>
                  <a:pt x="587335" y="717286"/>
                </a:lnTo>
                <a:lnTo>
                  <a:pt x="586941" y="718335"/>
                </a:lnTo>
                <a:lnTo>
                  <a:pt x="587335" y="718991"/>
                </a:lnTo>
                <a:lnTo>
                  <a:pt x="587728" y="718991"/>
                </a:lnTo>
                <a:lnTo>
                  <a:pt x="587728" y="719778"/>
                </a:lnTo>
                <a:lnTo>
                  <a:pt x="587991" y="720171"/>
                </a:lnTo>
                <a:lnTo>
                  <a:pt x="587728" y="720433"/>
                </a:lnTo>
                <a:lnTo>
                  <a:pt x="587991" y="721089"/>
                </a:lnTo>
                <a:lnTo>
                  <a:pt x="587991" y="722269"/>
                </a:lnTo>
                <a:lnTo>
                  <a:pt x="587728" y="722269"/>
                </a:lnTo>
                <a:lnTo>
                  <a:pt x="587991" y="722531"/>
                </a:lnTo>
                <a:lnTo>
                  <a:pt x="587728" y="722925"/>
                </a:lnTo>
                <a:lnTo>
                  <a:pt x="587335" y="723974"/>
                </a:lnTo>
                <a:lnTo>
                  <a:pt x="584188" y="726728"/>
                </a:lnTo>
                <a:lnTo>
                  <a:pt x="583663" y="727121"/>
                </a:lnTo>
                <a:lnTo>
                  <a:pt x="583401" y="728826"/>
                </a:lnTo>
                <a:lnTo>
                  <a:pt x="583008" y="730006"/>
                </a:lnTo>
                <a:lnTo>
                  <a:pt x="582745" y="731448"/>
                </a:lnTo>
                <a:lnTo>
                  <a:pt x="581303" y="731711"/>
                </a:lnTo>
                <a:lnTo>
                  <a:pt x="579205" y="731711"/>
                </a:lnTo>
                <a:lnTo>
                  <a:pt x="579467" y="732497"/>
                </a:lnTo>
                <a:lnTo>
                  <a:pt x="580647" y="734595"/>
                </a:lnTo>
                <a:lnTo>
                  <a:pt x="577107" y="736431"/>
                </a:lnTo>
                <a:lnTo>
                  <a:pt x="576451" y="737349"/>
                </a:lnTo>
                <a:lnTo>
                  <a:pt x="571075" y="741676"/>
                </a:lnTo>
                <a:lnTo>
                  <a:pt x="569370" y="741283"/>
                </a:lnTo>
                <a:lnTo>
                  <a:pt x="567928" y="741676"/>
                </a:lnTo>
                <a:lnTo>
                  <a:pt x="566092" y="742988"/>
                </a:lnTo>
                <a:lnTo>
                  <a:pt x="565698" y="743775"/>
                </a:lnTo>
                <a:lnTo>
                  <a:pt x="564912" y="743512"/>
                </a:lnTo>
                <a:lnTo>
                  <a:pt x="564649" y="742988"/>
                </a:lnTo>
                <a:lnTo>
                  <a:pt x="563469" y="743512"/>
                </a:lnTo>
                <a:lnTo>
                  <a:pt x="562551" y="742332"/>
                </a:lnTo>
                <a:lnTo>
                  <a:pt x="562027" y="741676"/>
                </a:lnTo>
                <a:lnTo>
                  <a:pt x="562551" y="741283"/>
                </a:lnTo>
                <a:lnTo>
                  <a:pt x="561764" y="739185"/>
                </a:lnTo>
                <a:lnTo>
                  <a:pt x="561371" y="738529"/>
                </a:lnTo>
                <a:lnTo>
                  <a:pt x="562813" y="738136"/>
                </a:lnTo>
                <a:lnTo>
                  <a:pt x="563994" y="737087"/>
                </a:lnTo>
                <a:lnTo>
                  <a:pt x="564256" y="735251"/>
                </a:lnTo>
                <a:lnTo>
                  <a:pt x="564256" y="734989"/>
                </a:lnTo>
                <a:lnTo>
                  <a:pt x="563469" y="735251"/>
                </a:lnTo>
                <a:lnTo>
                  <a:pt x="563469" y="733153"/>
                </a:lnTo>
                <a:lnTo>
                  <a:pt x="563469" y="732497"/>
                </a:lnTo>
                <a:lnTo>
                  <a:pt x="563994" y="732104"/>
                </a:lnTo>
                <a:lnTo>
                  <a:pt x="564256" y="732104"/>
                </a:lnTo>
                <a:lnTo>
                  <a:pt x="564649" y="731711"/>
                </a:lnTo>
                <a:lnTo>
                  <a:pt x="565698" y="731055"/>
                </a:lnTo>
                <a:lnTo>
                  <a:pt x="567534" y="730268"/>
                </a:lnTo>
                <a:lnTo>
                  <a:pt x="567141" y="730006"/>
                </a:lnTo>
                <a:lnTo>
                  <a:pt x="567141" y="727121"/>
                </a:lnTo>
                <a:lnTo>
                  <a:pt x="568845" y="725416"/>
                </a:lnTo>
                <a:lnTo>
                  <a:pt x="570026" y="725810"/>
                </a:lnTo>
                <a:lnTo>
                  <a:pt x="570812" y="725416"/>
                </a:lnTo>
                <a:lnTo>
                  <a:pt x="570288" y="725154"/>
                </a:lnTo>
                <a:lnTo>
                  <a:pt x="569370" y="723974"/>
                </a:lnTo>
                <a:lnTo>
                  <a:pt x="566485" y="722269"/>
                </a:lnTo>
                <a:lnTo>
                  <a:pt x="566747" y="720433"/>
                </a:lnTo>
                <a:lnTo>
                  <a:pt x="566092" y="720171"/>
                </a:lnTo>
                <a:lnTo>
                  <a:pt x="566747" y="718991"/>
                </a:lnTo>
                <a:lnTo>
                  <a:pt x="566092" y="718335"/>
                </a:lnTo>
                <a:lnTo>
                  <a:pt x="566747" y="718073"/>
                </a:lnTo>
                <a:lnTo>
                  <a:pt x="566485" y="716631"/>
                </a:lnTo>
                <a:lnTo>
                  <a:pt x="568845" y="716893"/>
                </a:lnTo>
                <a:lnTo>
                  <a:pt x="569632" y="715844"/>
                </a:lnTo>
                <a:lnTo>
                  <a:pt x="569632" y="714401"/>
                </a:lnTo>
                <a:lnTo>
                  <a:pt x="566485" y="710992"/>
                </a:lnTo>
                <a:lnTo>
                  <a:pt x="564912" y="706533"/>
                </a:lnTo>
                <a:lnTo>
                  <a:pt x="563994" y="706271"/>
                </a:lnTo>
                <a:lnTo>
                  <a:pt x="563469" y="706533"/>
                </a:lnTo>
                <a:lnTo>
                  <a:pt x="562027" y="708369"/>
                </a:lnTo>
                <a:lnTo>
                  <a:pt x="558617" y="714008"/>
                </a:lnTo>
                <a:lnTo>
                  <a:pt x="555732" y="715844"/>
                </a:lnTo>
                <a:lnTo>
                  <a:pt x="551536" y="715844"/>
                </a:lnTo>
                <a:lnTo>
                  <a:pt x="549831" y="714795"/>
                </a:lnTo>
                <a:lnTo>
                  <a:pt x="546291" y="715844"/>
                </a:lnTo>
                <a:lnTo>
                  <a:pt x="544455" y="716893"/>
                </a:lnTo>
                <a:lnTo>
                  <a:pt x="543013" y="718335"/>
                </a:lnTo>
                <a:lnTo>
                  <a:pt x="541570" y="717548"/>
                </a:lnTo>
                <a:lnTo>
                  <a:pt x="539472" y="715450"/>
                </a:lnTo>
                <a:lnTo>
                  <a:pt x="537767" y="715844"/>
                </a:lnTo>
                <a:lnTo>
                  <a:pt x="537374" y="714795"/>
                </a:lnTo>
                <a:lnTo>
                  <a:pt x="534489" y="713090"/>
                </a:lnTo>
                <a:lnTo>
                  <a:pt x="529506" y="714401"/>
                </a:lnTo>
                <a:lnTo>
                  <a:pt x="526752" y="711648"/>
                </a:lnTo>
                <a:lnTo>
                  <a:pt x="525966" y="711254"/>
                </a:lnTo>
                <a:lnTo>
                  <a:pt x="523474" y="710467"/>
                </a:lnTo>
                <a:lnTo>
                  <a:pt x="523212" y="709025"/>
                </a:lnTo>
                <a:lnTo>
                  <a:pt x="524654" y="707320"/>
                </a:lnTo>
                <a:lnTo>
                  <a:pt x="523212" y="707320"/>
                </a:lnTo>
                <a:lnTo>
                  <a:pt x="520589" y="704829"/>
                </a:lnTo>
                <a:lnTo>
                  <a:pt x="521376" y="702337"/>
                </a:lnTo>
                <a:lnTo>
                  <a:pt x="519934" y="701288"/>
                </a:lnTo>
                <a:lnTo>
                  <a:pt x="520327" y="699190"/>
                </a:lnTo>
                <a:lnTo>
                  <a:pt x="519278" y="698534"/>
                </a:lnTo>
                <a:lnTo>
                  <a:pt x="516131" y="701288"/>
                </a:lnTo>
                <a:lnTo>
                  <a:pt x="514295" y="701944"/>
                </a:lnTo>
                <a:lnTo>
                  <a:pt x="514951" y="703386"/>
                </a:lnTo>
                <a:lnTo>
                  <a:pt x="513246" y="706271"/>
                </a:lnTo>
                <a:lnTo>
                  <a:pt x="512853" y="707976"/>
                </a:lnTo>
                <a:lnTo>
                  <a:pt x="514033" y="710467"/>
                </a:lnTo>
                <a:lnTo>
                  <a:pt x="514033" y="711254"/>
                </a:lnTo>
                <a:lnTo>
                  <a:pt x="513508" y="713352"/>
                </a:lnTo>
                <a:lnTo>
                  <a:pt x="513508" y="714401"/>
                </a:lnTo>
                <a:lnTo>
                  <a:pt x="515475" y="716106"/>
                </a:lnTo>
                <a:lnTo>
                  <a:pt x="513508" y="718073"/>
                </a:lnTo>
                <a:lnTo>
                  <a:pt x="513508" y="718335"/>
                </a:lnTo>
                <a:lnTo>
                  <a:pt x="513246" y="718729"/>
                </a:lnTo>
                <a:lnTo>
                  <a:pt x="511410" y="718729"/>
                </a:lnTo>
                <a:lnTo>
                  <a:pt x="509050" y="718991"/>
                </a:lnTo>
                <a:lnTo>
                  <a:pt x="507607" y="719384"/>
                </a:lnTo>
                <a:lnTo>
                  <a:pt x="505771" y="718991"/>
                </a:lnTo>
                <a:lnTo>
                  <a:pt x="503936" y="719778"/>
                </a:lnTo>
                <a:lnTo>
                  <a:pt x="503018" y="720171"/>
                </a:lnTo>
                <a:lnTo>
                  <a:pt x="501575" y="719778"/>
                </a:lnTo>
                <a:lnTo>
                  <a:pt x="500395" y="719384"/>
                </a:lnTo>
                <a:lnTo>
                  <a:pt x="498297" y="718991"/>
                </a:lnTo>
                <a:lnTo>
                  <a:pt x="496855" y="718991"/>
                </a:lnTo>
                <a:lnTo>
                  <a:pt x="495937" y="719384"/>
                </a:lnTo>
                <a:lnTo>
                  <a:pt x="492658" y="720827"/>
                </a:lnTo>
                <a:lnTo>
                  <a:pt x="492265" y="721482"/>
                </a:lnTo>
                <a:lnTo>
                  <a:pt x="489511" y="721089"/>
                </a:lnTo>
                <a:lnTo>
                  <a:pt x="488856" y="720827"/>
                </a:lnTo>
                <a:lnTo>
                  <a:pt x="488069" y="720827"/>
                </a:lnTo>
                <a:lnTo>
                  <a:pt x="485184" y="722925"/>
                </a:lnTo>
                <a:lnTo>
                  <a:pt x="485184" y="723974"/>
                </a:lnTo>
                <a:lnTo>
                  <a:pt x="485577" y="724367"/>
                </a:lnTo>
                <a:lnTo>
                  <a:pt x="485184" y="726072"/>
                </a:lnTo>
                <a:lnTo>
                  <a:pt x="484791" y="726728"/>
                </a:lnTo>
                <a:lnTo>
                  <a:pt x="483873" y="727121"/>
                </a:lnTo>
                <a:lnTo>
                  <a:pt x="482430" y="728170"/>
                </a:lnTo>
                <a:lnTo>
                  <a:pt x="482037" y="729612"/>
                </a:lnTo>
                <a:lnTo>
                  <a:pt x="482037" y="730006"/>
                </a:lnTo>
                <a:lnTo>
                  <a:pt x="481250" y="730268"/>
                </a:lnTo>
                <a:lnTo>
                  <a:pt x="480988" y="730006"/>
                </a:lnTo>
                <a:lnTo>
                  <a:pt x="479152" y="731055"/>
                </a:lnTo>
                <a:lnTo>
                  <a:pt x="478890" y="731055"/>
                </a:lnTo>
                <a:lnTo>
                  <a:pt x="478103" y="732104"/>
                </a:lnTo>
                <a:lnTo>
                  <a:pt x="478103" y="732497"/>
                </a:lnTo>
                <a:lnTo>
                  <a:pt x="478103" y="733153"/>
                </a:lnTo>
                <a:lnTo>
                  <a:pt x="478496" y="734202"/>
                </a:lnTo>
                <a:lnTo>
                  <a:pt x="478890" y="734989"/>
                </a:lnTo>
                <a:lnTo>
                  <a:pt x="478496" y="735907"/>
                </a:lnTo>
                <a:lnTo>
                  <a:pt x="478103" y="736431"/>
                </a:lnTo>
                <a:lnTo>
                  <a:pt x="478890" y="737874"/>
                </a:lnTo>
                <a:lnTo>
                  <a:pt x="479152" y="737874"/>
                </a:lnTo>
                <a:lnTo>
                  <a:pt x="479808" y="738136"/>
                </a:lnTo>
                <a:lnTo>
                  <a:pt x="479545" y="738529"/>
                </a:lnTo>
                <a:lnTo>
                  <a:pt x="479808" y="739185"/>
                </a:lnTo>
                <a:lnTo>
                  <a:pt x="480594" y="739579"/>
                </a:lnTo>
                <a:lnTo>
                  <a:pt x="480332" y="739972"/>
                </a:lnTo>
                <a:lnTo>
                  <a:pt x="479545" y="740628"/>
                </a:lnTo>
                <a:lnTo>
                  <a:pt x="479808" y="741676"/>
                </a:lnTo>
                <a:lnTo>
                  <a:pt x="480332" y="741676"/>
                </a:lnTo>
                <a:lnTo>
                  <a:pt x="480332" y="742726"/>
                </a:lnTo>
                <a:lnTo>
                  <a:pt x="481775" y="743775"/>
                </a:lnTo>
                <a:lnTo>
                  <a:pt x="480988" y="745217"/>
                </a:lnTo>
                <a:lnTo>
                  <a:pt x="480988" y="747971"/>
                </a:lnTo>
                <a:lnTo>
                  <a:pt x="481250" y="748627"/>
                </a:lnTo>
                <a:lnTo>
                  <a:pt x="481250" y="750069"/>
                </a:lnTo>
                <a:lnTo>
                  <a:pt x="482037" y="751249"/>
                </a:lnTo>
                <a:lnTo>
                  <a:pt x="483873" y="752954"/>
                </a:lnTo>
                <a:lnTo>
                  <a:pt x="485184" y="752954"/>
                </a:lnTo>
                <a:lnTo>
                  <a:pt x="485577" y="753609"/>
                </a:lnTo>
                <a:lnTo>
                  <a:pt x="483873" y="754790"/>
                </a:lnTo>
                <a:lnTo>
                  <a:pt x="483873" y="755445"/>
                </a:lnTo>
                <a:lnTo>
                  <a:pt x="482692" y="756232"/>
                </a:lnTo>
                <a:lnTo>
                  <a:pt x="482692" y="757150"/>
                </a:lnTo>
                <a:lnTo>
                  <a:pt x="482692" y="758592"/>
                </a:lnTo>
                <a:lnTo>
                  <a:pt x="483479" y="759379"/>
                </a:lnTo>
                <a:lnTo>
                  <a:pt x="482692" y="761084"/>
                </a:lnTo>
                <a:lnTo>
                  <a:pt x="482692" y="763051"/>
                </a:lnTo>
                <a:lnTo>
                  <a:pt x="483479" y="763707"/>
                </a:lnTo>
                <a:lnTo>
                  <a:pt x="482430" y="766067"/>
                </a:lnTo>
                <a:lnTo>
                  <a:pt x="480594" y="767247"/>
                </a:lnTo>
                <a:lnTo>
                  <a:pt x="477316" y="766854"/>
                </a:lnTo>
                <a:lnTo>
                  <a:pt x="476398" y="765805"/>
                </a:lnTo>
                <a:lnTo>
                  <a:pt x="476398" y="766460"/>
                </a:lnTo>
                <a:lnTo>
                  <a:pt x="477054" y="767247"/>
                </a:lnTo>
                <a:lnTo>
                  <a:pt x="474956" y="768165"/>
                </a:lnTo>
                <a:lnTo>
                  <a:pt x="474431" y="767903"/>
                </a:lnTo>
                <a:lnTo>
                  <a:pt x="473120" y="767509"/>
                </a:lnTo>
                <a:lnTo>
                  <a:pt x="473120" y="766854"/>
                </a:lnTo>
                <a:lnTo>
                  <a:pt x="471677" y="767509"/>
                </a:lnTo>
                <a:lnTo>
                  <a:pt x="471022" y="767247"/>
                </a:lnTo>
                <a:lnTo>
                  <a:pt x="471677" y="766067"/>
                </a:lnTo>
                <a:lnTo>
                  <a:pt x="471415" y="765805"/>
                </a:lnTo>
                <a:lnTo>
                  <a:pt x="470628" y="766067"/>
                </a:lnTo>
                <a:lnTo>
                  <a:pt x="470235" y="765411"/>
                </a:lnTo>
                <a:lnTo>
                  <a:pt x="469579" y="765411"/>
                </a:lnTo>
                <a:lnTo>
                  <a:pt x="469317" y="765149"/>
                </a:lnTo>
                <a:lnTo>
                  <a:pt x="467350" y="765411"/>
                </a:lnTo>
                <a:lnTo>
                  <a:pt x="466694" y="765411"/>
                </a:lnTo>
                <a:lnTo>
                  <a:pt x="465645" y="765149"/>
                </a:lnTo>
                <a:lnTo>
                  <a:pt x="465645" y="764362"/>
                </a:lnTo>
                <a:lnTo>
                  <a:pt x="464334" y="763969"/>
                </a:lnTo>
                <a:lnTo>
                  <a:pt x="463941" y="763707"/>
                </a:lnTo>
                <a:lnTo>
                  <a:pt x="463678" y="763707"/>
                </a:lnTo>
                <a:lnTo>
                  <a:pt x="461843" y="762264"/>
                </a:lnTo>
                <a:lnTo>
                  <a:pt x="461843" y="763051"/>
                </a:lnTo>
                <a:lnTo>
                  <a:pt x="461580" y="763313"/>
                </a:lnTo>
                <a:lnTo>
                  <a:pt x="461843" y="764362"/>
                </a:lnTo>
                <a:lnTo>
                  <a:pt x="461056" y="764756"/>
                </a:lnTo>
                <a:lnTo>
                  <a:pt x="460138" y="765149"/>
                </a:lnTo>
                <a:lnTo>
                  <a:pt x="460138" y="764756"/>
                </a:lnTo>
                <a:lnTo>
                  <a:pt x="459351" y="764362"/>
                </a:lnTo>
                <a:lnTo>
                  <a:pt x="458171" y="763051"/>
                </a:lnTo>
                <a:lnTo>
                  <a:pt x="456860" y="763707"/>
                </a:lnTo>
                <a:lnTo>
                  <a:pt x="454762" y="764362"/>
                </a:lnTo>
                <a:lnTo>
                  <a:pt x="453713" y="764362"/>
                </a:lnTo>
                <a:lnTo>
                  <a:pt x="453057" y="765411"/>
                </a:lnTo>
                <a:lnTo>
                  <a:pt x="453057" y="766067"/>
                </a:lnTo>
                <a:lnTo>
                  <a:pt x="451614" y="768690"/>
                </a:lnTo>
                <a:lnTo>
                  <a:pt x="449779" y="768952"/>
                </a:lnTo>
                <a:lnTo>
                  <a:pt x="448992" y="769607"/>
                </a:lnTo>
                <a:lnTo>
                  <a:pt x="450828" y="771050"/>
                </a:lnTo>
                <a:lnTo>
                  <a:pt x="450828" y="772230"/>
                </a:lnTo>
                <a:lnTo>
                  <a:pt x="448730" y="771837"/>
                </a:lnTo>
                <a:lnTo>
                  <a:pt x="447156" y="772230"/>
                </a:lnTo>
                <a:lnTo>
                  <a:pt x="447680" y="773148"/>
                </a:lnTo>
                <a:lnTo>
                  <a:pt x="447156" y="773935"/>
                </a:lnTo>
                <a:lnTo>
                  <a:pt x="447156" y="774590"/>
                </a:lnTo>
                <a:lnTo>
                  <a:pt x="446238" y="774328"/>
                </a:lnTo>
                <a:lnTo>
                  <a:pt x="445845" y="774590"/>
                </a:lnTo>
                <a:lnTo>
                  <a:pt x="445845" y="774984"/>
                </a:lnTo>
                <a:lnTo>
                  <a:pt x="444796" y="776033"/>
                </a:lnTo>
                <a:lnTo>
                  <a:pt x="444796" y="777213"/>
                </a:lnTo>
                <a:lnTo>
                  <a:pt x="442960" y="777475"/>
                </a:lnTo>
                <a:lnTo>
                  <a:pt x="442698" y="778524"/>
                </a:lnTo>
                <a:lnTo>
                  <a:pt x="444140" y="779573"/>
                </a:lnTo>
                <a:lnTo>
                  <a:pt x="443615" y="779967"/>
                </a:lnTo>
                <a:lnTo>
                  <a:pt x="443353" y="780622"/>
                </a:lnTo>
                <a:lnTo>
                  <a:pt x="442960" y="781671"/>
                </a:lnTo>
                <a:lnTo>
                  <a:pt x="441911" y="782327"/>
                </a:lnTo>
                <a:lnTo>
                  <a:pt x="441517" y="781671"/>
                </a:lnTo>
                <a:lnTo>
                  <a:pt x="439813" y="781409"/>
                </a:lnTo>
                <a:lnTo>
                  <a:pt x="440075" y="782852"/>
                </a:lnTo>
                <a:lnTo>
                  <a:pt x="438370" y="781671"/>
                </a:lnTo>
                <a:lnTo>
                  <a:pt x="437321" y="783114"/>
                </a:lnTo>
                <a:lnTo>
                  <a:pt x="437715" y="784556"/>
                </a:lnTo>
                <a:lnTo>
                  <a:pt x="438370" y="784556"/>
                </a:lnTo>
                <a:lnTo>
                  <a:pt x="438370" y="785605"/>
                </a:lnTo>
                <a:lnTo>
                  <a:pt x="438764" y="785605"/>
                </a:lnTo>
                <a:lnTo>
                  <a:pt x="439157" y="786654"/>
                </a:lnTo>
                <a:lnTo>
                  <a:pt x="437715" y="787310"/>
                </a:lnTo>
                <a:lnTo>
                  <a:pt x="437715" y="786654"/>
                </a:lnTo>
                <a:lnTo>
                  <a:pt x="435223" y="786261"/>
                </a:lnTo>
                <a:lnTo>
                  <a:pt x="433518" y="786261"/>
                </a:lnTo>
                <a:lnTo>
                  <a:pt x="432732" y="787048"/>
                </a:lnTo>
                <a:lnTo>
                  <a:pt x="432994" y="787048"/>
                </a:lnTo>
                <a:lnTo>
                  <a:pt x="432732" y="787966"/>
                </a:lnTo>
                <a:lnTo>
                  <a:pt x="431289" y="787048"/>
                </a:lnTo>
                <a:lnTo>
                  <a:pt x="429978" y="787966"/>
                </a:lnTo>
                <a:lnTo>
                  <a:pt x="427355" y="788490"/>
                </a:lnTo>
                <a:lnTo>
                  <a:pt x="426437" y="787704"/>
                </a:lnTo>
                <a:lnTo>
                  <a:pt x="424995" y="787704"/>
                </a:lnTo>
                <a:lnTo>
                  <a:pt x="422897" y="788753"/>
                </a:lnTo>
                <a:lnTo>
                  <a:pt x="421454" y="790588"/>
                </a:lnTo>
                <a:lnTo>
                  <a:pt x="420799" y="790195"/>
                </a:lnTo>
                <a:lnTo>
                  <a:pt x="420274" y="788753"/>
                </a:lnTo>
                <a:lnTo>
                  <a:pt x="420274" y="787048"/>
                </a:lnTo>
                <a:lnTo>
                  <a:pt x="420799" y="787048"/>
                </a:lnTo>
                <a:lnTo>
                  <a:pt x="420799" y="785212"/>
                </a:lnTo>
                <a:lnTo>
                  <a:pt x="420274" y="784294"/>
                </a:lnTo>
                <a:lnTo>
                  <a:pt x="419618" y="784294"/>
                </a:lnTo>
                <a:lnTo>
                  <a:pt x="419618" y="783770"/>
                </a:lnTo>
                <a:lnTo>
                  <a:pt x="420012" y="783507"/>
                </a:lnTo>
                <a:lnTo>
                  <a:pt x="418963" y="782327"/>
                </a:lnTo>
                <a:lnTo>
                  <a:pt x="418569" y="782852"/>
                </a:lnTo>
                <a:lnTo>
                  <a:pt x="417783" y="781671"/>
                </a:lnTo>
                <a:lnTo>
                  <a:pt x="418569" y="780885"/>
                </a:lnTo>
                <a:lnTo>
                  <a:pt x="418176" y="779573"/>
                </a:lnTo>
                <a:lnTo>
                  <a:pt x="416734" y="777869"/>
                </a:lnTo>
                <a:lnTo>
                  <a:pt x="416340" y="777213"/>
                </a:lnTo>
                <a:lnTo>
                  <a:pt x="416078" y="775246"/>
                </a:lnTo>
                <a:lnTo>
                  <a:pt x="417520" y="773541"/>
                </a:lnTo>
                <a:lnTo>
                  <a:pt x="417783" y="771837"/>
                </a:lnTo>
                <a:lnTo>
                  <a:pt x="418569" y="770788"/>
                </a:lnTo>
                <a:lnTo>
                  <a:pt x="418569" y="770394"/>
                </a:lnTo>
                <a:lnTo>
                  <a:pt x="417783" y="770132"/>
                </a:lnTo>
                <a:lnTo>
                  <a:pt x="416734" y="770132"/>
                </a:lnTo>
                <a:lnTo>
                  <a:pt x="415685" y="770788"/>
                </a:lnTo>
                <a:lnTo>
                  <a:pt x="414898" y="773541"/>
                </a:lnTo>
                <a:lnTo>
                  <a:pt x="412537" y="775771"/>
                </a:lnTo>
                <a:lnTo>
                  <a:pt x="411357" y="775771"/>
                </a:lnTo>
                <a:lnTo>
                  <a:pt x="410046" y="775771"/>
                </a:lnTo>
                <a:lnTo>
                  <a:pt x="408997" y="775771"/>
                </a:lnTo>
                <a:lnTo>
                  <a:pt x="407817" y="776426"/>
                </a:lnTo>
                <a:lnTo>
                  <a:pt x="408341" y="777475"/>
                </a:lnTo>
                <a:lnTo>
                  <a:pt x="407554" y="778524"/>
                </a:lnTo>
                <a:lnTo>
                  <a:pt x="406112" y="779573"/>
                </a:lnTo>
                <a:lnTo>
                  <a:pt x="404276" y="779311"/>
                </a:lnTo>
                <a:lnTo>
                  <a:pt x="403358" y="780622"/>
                </a:lnTo>
                <a:lnTo>
                  <a:pt x="402178" y="780885"/>
                </a:lnTo>
                <a:lnTo>
                  <a:pt x="397982" y="780229"/>
                </a:lnTo>
                <a:lnTo>
                  <a:pt x="396539" y="778918"/>
                </a:lnTo>
                <a:lnTo>
                  <a:pt x="396933" y="778524"/>
                </a:lnTo>
                <a:lnTo>
                  <a:pt x="397982" y="775246"/>
                </a:lnTo>
                <a:lnTo>
                  <a:pt x="396933" y="773935"/>
                </a:lnTo>
                <a:lnTo>
                  <a:pt x="395097" y="773541"/>
                </a:lnTo>
                <a:lnTo>
                  <a:pt x="392999" y="773935"/>
                </a:lnTo>
                <a:lnTo>
                  <a:pt x="392737" y="773541"/>
                </a:lnTo>
                <a:lnTo>
                  <a:pt x="391950" y="773148"/>
                </a:lnTo>
                <a:lnTo>
                  <a:pt x="391556" y="773935"/>
                </a:lnTo>
                <a:lnTo>
                  <a:pt x="390639" y="773935"/>
                </a:lnTo>
                <a:lnTo>
                  <a:pt x="389458" y="773541"/>
                </a:lnTo>
                <a:lnTo>
                  <a:pt x="388803" y="774590"/>
                </a:lnTo>
                <a:lnTo>
                  <a:pt x="388278" y="774328"/>
                </a:lnTo>
                <a:lnTo>
                  <a:pt x="388278" y="773935"/>
                </a:lnTo>
                <a:lnTo>
                  <a:pt x="388016" y="773935"/>
                </a:lnTo>
                <a:lnTo>
                  <a:pt x="388016" y="773541"/>
                </a:lnTo>
                <a:lnTo>
                  <a:pt x="386573" y="770394"/>
                </a:lnTo>
                <a:lnTo>
                  <a:pt x="384082" y="768952"/>
                </a:lnTo>
                <a:lnTo>
                  <a:pt x="383426" y="768952"/>
                </a:lnTo>
                <a:lnTo>
                  <a:pt x="382640" y="768165"/>
                </a:lnTo>
                <a:lnTo>
                  <a:pt x="383164" y="767903"/>
                </a:lnTo>
                <a:lnTo>
                  <a:pt x="383164" y="767509"/>
                </a:lnTo>
                <a:lnTo>
                  <a:pt x="382640" y="767509"/>
                </a:lnTo>
                <a:lnTo>
                  <a:pt x="382640" y="767247"/>
                </a:lnTo>
                <a:lnTo>
                  <a:pt x="383426" y="767247"/>
                </a:lnTo>
                <a:lnTo>
                  <a:pt x="383820" y="764756"/>
                </a:lnTo>
                <a:lnTo>
                  <a:pt x="384082" y="763969"/>
                </a:lnTo>
                <a:lnTo>
                  <a:pt x="384082" y="763707"/>
                </a:lnTo>
                <a:lnTo>
                  <a:pt x="384475" y="763707"/>
                </a:lnTo>
                <a:lnTo>
                  <a:pt x="384082" y="761477"/>
                </a:lnTo>
                <a:lnTo>
                  <a:pt x="383820" y="761477"/>
                </a:lnTo>
                <a:lnTo>
                  <a:pt x="383820" y="760691"/>
                </a:lnTo>
                <a:lnTo>
                  <a:pt x="383426" y="760428"/>
                </a:lnTo>
                <a:lnTo>
                  <a:pt x="383426" y="759773"/>
                </a:lnTo>
                <a:lnTo>
                  <a:pt x="382640" y="760035"/>
                </a:lnTo>
                <a:lnTo>
                  <a:pt x="381984" y="760035"/>
                </a:lnTo>
                <a:lnTo>
                  <a:pt x="380935" y="759773"/>
                </a:lnTo>
                <a:lnTo>
                  <a:pt x="380279" y="759773"/>
                </a:lnTo>
                <a:lnTo>
                  <a:pt x="379099" y="759773"/>
                </a:lnTo>
                <a:lnTo>
                  <a:pt x="378837" y="759379"/>
                </a:lnTo>
                <a:lnTo>
                  <a:pt x="378443" y="758986"/>
                </a:lnTo>
                <a:lnTo>
                  <a:pt x="378181" y="758592"/>
                </a:lnTo>
                <a:lnTo>
                  <a:pt x="377001" y="758592"/>
                </a:lnTo>
                <a:lnTo>
                  <a:pt x="376083" y="758330"/>
                </a:lnTo>
                <a:lnTo>
                  <a:pt x="373854" y="758592"/>
                </a:lnTo>
                <a:lnTo>
                  <a:pt x="373198" y="759379"/>
                </a:lnTo>
                <a:lnTo>
                  <a:pt x="372805" y="760035"/>
                </a:lnTo>
                <a:lnTo>
                  <a:pt x="372542" y="760035"/>
                </a:lnTo>
                <a:lnTo>
                  <a:pt x="372018" y="761477"/>
                </a:lnTo>
                <a:lnTo>
                  <a:pt x="371756" y="761871"/>
                </a:lnTo>
                <a:lnTo>
                  <a:pt x="367822" y="762264"/>
                </a:lnTo>
                <a:lnTo>
                  <a:pt x="364937" y="762526"/>
                </a:lnTo>
                <a:lnTo>
                  <a:pt x="363232" y="762264"/>
                </a:lnTo>
                <a:lnTo>
                  <a:pt x="361921" y="761084"/>
                </a:lnTo>
                <a:lnTo>
                  <a:pt x="360741" y="761477"/>
                </a:lnTo>
                <a:lnTo>
                  <a:pt x="360478" y="760428"/>
                </a:lnTo>
                <a:lnTo>
                  <a:pt x="359298" y="760691"/>
                </a:lnTo>
                <a:lnTo>
                  <a:pt x="358249" y="760428"/>
                </a:lnTo>
                <a:lnTo>
                  <a:pt x="358249" y="759773"/>
                </a:lnTo>
                <a:lnTo>
                  <a:pt x="357462" y="756888"/>
                </a:lnTo>
                <a:lnTo>
                  <a:pt x="356545" y="756494"/>
                </a:lnTo>
                <a:lnTo>
                  <a:pt x="356545" y="757150"/>
                </a:lnTo>
                <a:lnTo>
                  <a:pt x="356807" y="758330"/>
                </a:lnTo>
                <a:lnTo>
                  <a:pt x="353660" y="757674"/>
                </a:lnTo>
                <a:lnTo>
                  <a:pt x="352217" y="760035"/>
                </a:lnTo>
                <a:lnTo>
                  <a:pt x="351824" y="760035"/>
                </a:lnTo>
                <a:lnTo>
                  <a:pt x="351562" y="758986"/>
                </a:lnTo>
                <a:lnTo>
                  <a:pt x="351824" y="758330"/>
                </a:lnTo>
                <a:lnTo>
                  <a:pt x="350381" y="757674"/>
                </a:lnTo>
                <a:lnTo>
                  <a:pt x="350775" y="756494"/>
                </a:lnTo>
                <a:lnTo>
                  <a:pt x="348939" y="752692"/>
                </a:lnTo>
                <a:lnTo>
                  <a:pt x="341989" y="742332"/>
                </a:lnTo>
                <a:lnTo>
                  <a:pt x="330319" y="736695"/>
                </a:lnTo>
                <a:lnTo>
                  <a:pt x="324288" y="742726"/>
                </a:lnTo>
                <a:lnTo>
                  <a:pt x="322845" y="742070"/>
                </a:lnTo>
                <a:lnTo>
                  <a:pt x="321403" y="740890"/>
                </a:lnTo>
                <a:lnTo>
                  <a:pt x="320223" y="740890"/>
                </a:lnTo>
                <a:lnTo>
                  <a:pt x="319305" y="742332"/>
                </a:lnTo>
                <a:lnTo>
                  <a:pt x="317469" y="743513"/>
                </a:lnTo>
                <a:lnTo>
                  <a:pt x="317207" y="744955"/>
                </a:lnTo>
                <a:lnTo>
                  <a:pt x="314584" y="746660"/>
                </a:lnTo>
                <a:lnTo>
                  <a:pt x="314322" y="745217"/>
                </a:lnTo>
                <a:lnTo>
                  <a:pt x="315371" y="744430"/>
                </a:lnTo>
                <a:lnTo>
                  <a:pt x="315371" y="741677"/>
                </a:lnTo>
                <a:lnTo>
                  <a:pt x="316682" y="740234"/>
                </a:lnTo>
                <a:lnTo>
                  <a:pt x="316682" y="738530"/>
                </a:lnTo>
                <a:lnTo>
                  <a:pt x="315371" y="739579"/>
                </a:lnTo>
                <a:lnTo>
                  <a:pt x="311830" y="739972"/>
                </a:lnTo>
                <a:lnTo>
                  <a:pt x="311830" y="739185"/>
                </a:lnTo>
                <a:lnTo>
                  <a:pt x="311830" y="738136"/>
                </a:lnTo>
                <a:lnTo>
                  <a:pt x="310781" y="738136"/>
                </a:lnTo>
                <a:lnTo>
                  <a:pt x="310126" y="739185"/>
                </a:lnTo>
                <a:lnTo>
                  <a:pt x="307241" y="740890"/>
                </a:lnTo>
                <a:lnTo>
                  <a:pt x="306585" y="740890"/>
                </a:lnTo>
                <a:lnTo>
                  <a:pt x="304749" y="741677"/>
                </a:lnTo>
                <a:lnTo>
                  <a:pt x="304487" y="740890"/>
                </a:lnTo>
                <a:lnTo>
                  <a:pt x="303044" y="742070"/>
                </a:lnTo>
                <a:lnTo>
                  <a:pt x="302651" y="743513"/>
                </a:lnTo>
                <a:lnTo>
                  <a:pt x="301864" y="743775"/>
                </a:lnTo>
                <a:lnTo>
                  <a:pt x="301209" y="743513"/>
                </a:lnTo>
                <a:lnTo>
                  <a:pt x="300422" y="739972"/>
                </a:lnTo>
                <a:lnTo>
                  <a:pt x="300422" y="738530"/>
                </a:lnTo>
                <a:lnTo>
                  <a:pt x="299373" y="737874"/>
                </a:lnTo>
                <a:lnTo>
                  <a:pt x="296881" y="738530"/>
                </a:lnTo>
                <a:lnTo>
                  <a:pt x="296488" y="739579"/>
                </a:lnTo>
                <a:lnTo>
                  <a:pt x="294783" y="740234"/>
                </a:lnTo>
                <a:lnTo>
                  <a:pt x="294783" y="741283"/>
                </a:lnTo>
                <a:lnTo>
                  <a:pt x="296226" y="742988"/>
                </a:lnTo>
                <a:lnTo>
                  <a:pt x="296488" y="744168"/>
                </a:lnTo>
                <a:lnTo>
                  <a:pt x="296488" y="744955"/>
                </a:lnTo>
                <a:lnTo>
                  <a:pt x="295832" y="744955"/>
                </a:lnTo>
                <a:lnTo>
                  <a:pt x="295570" y="745217"/>
                </a:lnTo>
                <a:lnTo>
                  <a:pt x="295045" y="745611"/>
                </a:lnTo>
                <a:lnTo>
                  <a:pt x="295570" y="746266"/>
                </a:lnTo>
                <a:lnTo>
                  <a:pt x="295832" y="747053"/>
                </a:lnTo>
                <a:lnTo>
                  <a:pt x="296488" y="747709"/>
                </a:lnTo>
                <a:lnTo>
                  <a:pt x="295570" y="749151"/>
                </a:lnTo>
                <a:lnTo>
                  <a:pt x="292685" y="747709"/>
                </a:lnTo>
                <a:lnTo>
                  <a:pt x="292685" y="747971"/>
                </a:lnTo>
                <a:lnTo>
                  <a:pt x="293341" y="748364"/>
                </a:lnTo>
                <a:lnTo>
                  <a:pt x="292685" y="749151"/>
                </a:lnTo>
                <a:lnTo>
                  <a:pt x="293734" y="749807"/>
                </a:lnTo>
                <a:lnTo>
                  <a:pt x="293341" y="750856"/>
                </a:lnTo>
                <a:lnTo>
                  <a:pt x="292292" y="750856"/>
                </a:lnTo>
                <a:lnTo>
                  <a:pt x="291505" y="749413"/>
                </a:lnTo>
                <a:lnTo>
                  <a:pt x="290194" y="748364"/>
                </a:lnTo>
                <a:lnTo>
                  <a:pt x="286653" y="748627"/>
                </a:lnTo>
                <a:lnTo>
                  <a:pt x="284948" y="749807"/>
                </a:lnTo>
                <a:lnTo>
                  <a:pt x="281670" y="749413"/>
                </a:lnTo>
                <a:lnTo>
                  <a:pt x="280883" y="748627"/>
                </a:lnTo>
                <a:lnTo>
                  <a:pt x="279965" y="748627"/>
                </a:lnTo>
                <a:lnTo>
                  <a:pt x="279179" y="749413"/>
                </a:lnTo>
                <a:lnTo>
                  <a:pt x="279572" y="750069"/>
                </a:lnTo>
                <a:lnTo>
                  <a:pt x="277081" y="750069"/>
                </a:lnTo>
                <a:lnTo>
                  <a:pt x="276425" y="751249"/>
                </a:lnTo>
                <a:lnTo>
                  <a:pt x="277343" y="751511"/>
                </a:lnTo>
                <a:lnTo>
                  <a:pt x="277343" y="752692"/>
                </a:lnTo>
                <a:lnTo>
                  <a:pt x="278523" y="753610"/>
                </a:lnTo>
                <a:lnTo>
                  <a:pt x="276425" y="752692"/>
                </a:lnTo>
                <a:lnTo>
                  <a:pt x="274589" y="752692"/>
                </a:lnTo>
                <a:lnTo>
                  <a:pt x="273802" y="754396"/>
                </a:lnTo>
                <a:lnTo>
                  <a:pt x="274327" y="755445"/>
                </a:lnTo>
                <a:lnTo>
                  <a:pt x="273540" y="756232"/>
                </a:lnTo>
                <a:lnTo>
                  <a:pt x="272229" y="754790"/>
                </a:lnTo>
                <a:lnTo>
                  <a:pt x="272229" y="753347"/>
                </a:lnTo>
                <a:lnTo>
                  <a:pt x="271442" y="752692"/>
                </a:lnTo>
                <a:lnTo>
                  <a:pt x="269213" y="752954"/>
                </a:lnTo>
                <a:lnTo>
                  <a:pt x="266328" y="754396"/>
                </a:lnTo>
                <a:lnTo>
                  <a:pt x="263574" y="758330"/>
                </a:lnTo>
                <a:lnTo>
                  <a:pt x="261083" y="763051"/>
                </a:lnTo>
                <a:lnTo>
                  <a:pt x="260427" y="761084"/>
                </a:lnTo>
                <a:lnTo>
                  <a:pt x="259247" y="761477"/>
                </a:lnTo>
                <a:lnTo>
                  <a:pt x="260427" y="763313"/>
                </a:lnTo>
                <a:lnTo>
                  <a:pt x="259247" y="765411"/>
                </a:lnTo>
                <a:lnTo>
                  <a:pt x="258329" y="766067"/>
                </a:lnTo>
                <a:lnTo>
                  <a:pt x="257935" y="766854"/>
                </a:lnTo>
                <a:lnTo>
                  <a:pt x="254002" y="763707"/>
                </a:lnTo>
                <a:lnTo>
                  <a:pt x="252952" y="764756"/>
                </a:lnTo>
                <a:lnTo>
                  <a:pt x="249805" y="761477"/>
                </a:lnTo>
                <a:lnTo>
                  <a:pt x="244429" y="763969"/>
                </a:lnTo>
                <a:lnTo>
                  <a:pt x="242069" y="767247"/>
                </a:lnTo>
                <a:lnTo>
                  <a:pt x="240888" y="768165"/>
                </a:lnTo>
                <a:lnTo>
                  <a:pt x="239708" y="770132"/>
                </a:lnTo>
                <a:lnTo>
                  <a:pt x="236691" y="773541"/>
                </a:lnTo>
                <a:lnTo>
                  <a:pt x="233151" y="774984"/>
                </a:lnTo>
                <a:lnTo>
                  <a:pt x="232626" y="774328"/>
                </a:lnTo>
                <a:lnTo>
                  <a:pt x="231708" y="774984"/>
                </a:lnTo>
                <a:lnTo>
                  <a:pt x="228823" y="778131"/>
                </a:lnTo>
                <a:lnTo>
                  <a:pt x="225283" y="780229"/>
                </a:lnTo>
                <a:lnTo>
                  <a:pt x="222529" y="780229"/>
                </a:lnTo>
                <a:lnTo>
                  <a:pt x="220431" y="779574"/>
                </a:lnTo>
                <a:lnTo>
                  <a:pt x="219906" y="778525"/>
                </a:lnTo>
                <a:lnTo>
                  <a:pt x="217808" y="779311"/>
                </a:lnTo>
                <a:lnTo>
                  <a:pt x="215710" y="780622"/>
                </a:lnTo>
                <a:lnTo>
                  <a:pt x="214006" y="781409"/>
                </a:lnTo>
                <a:lnTo>
                  <a:pt x="210334" y="782065"/>
                </a:lnTo>
                <a:lnTo>
                  <a:pt x="208629" y="786261"/>
                </a:lnTo>
                <a:lnTo>
                  <a:pt x="207187" y="787310"/>
                </a:lnTo>
                <a:lnTo>
                  <a:pt x="207187" y="788753"/>
                </a:lnTo>
                <a:lnTo>
                  <a:pt x="206138" y="789933"/>
                </a:lnTo>
                <a:lnTo>
                  <a:pt x="204433" y="789933"/>
                </a:lnTo>
                <a:lnTo>
                  <a:pt x="204433" y="791244"/>
                </a:lnTo>
                <a:lnTo>
                  <a:pt x="203253" y="792293"/>
                </a:lnTo>
                <a:lnTo>
                  <a:pt x="202597" y="792031"/>
                </a:lnTo>
                <a:lnTo>
                  <a:pt x="202204" y="790195"/>
                </a:lnTo>
                <a:lnTo>
                  <a:pt x="202204" y="788753"/>
                </a:lnTo>
                <a:lnTo>
                  <a:pt x="201548" y="787310"/>
                </a:lnTo>
                <a:lnTo>
                  <a:pt x="201155" y="784950"/>
                </a:lnTo>
                <a:lnTo>
                  <a:pt x="194729" y="787310"/>
                </a:lnTo>
                <a:lnTo>
                  <a:pt x="193811" y="787704"/>
                </a:lnTo>
                <a:lnTo>
                  <a:pt x="191713" y="787048"/>
                </a:lnTo>
                <a:lnTo>
                  <a:pt x="189484" y="782852"/>
                </a:lnTo>
                <a:lnTo>
                  <a:pt x="188828" y="783770"/>
                </a:lnTo>
                <a:lnTo>
                  <a:pt x="189091" y="785606"/>
                </a:lnTo>
                <a:lnTo>
                  <a:pt x="188828" y="787310"/>
                </a:lnTo>
                <a:lnTo>
                  <a:pt x="186993" y="789408"/>
                </a:lnTo>
                <a:lnTo>
                  <a:pt x="185288" y="790589"/>
                </a:lnTo>
                <a:lnTo>
                  <a:pt x="184895" y="788753"/>
                </a:lnTo>
                <a:lnTo>
                  <a:pt x="183190" y="787966"/>
                </a:lnTo>
                <a:lnTo>
                  <a:pt x="181354" y="787966"/>
                </a:lnTo>
                <a:lnTo>
                  <a:pt x="180174" y="789933"/>
                </a:lnTo>
                <a:lnTo>
                  <a:pt x="175978" y="791638"/>
                </a:lnTo>
                <a:lnTo>
                  <a:pt x="177027" y="793342"/>
                </a:lnTo>
                <a:lnTo>
                  <a:pt x="177027" y="794129"/>
                </a:lnTo>
                <a:lnTo>
                  <a:pt x="176633" y="794785"/>
                </a:lnTo>
                <a:lnTo>
                  <a:pt x="174273" y="794785"/>
                </a:lnTo>
                <a:lnTo>
                  <a:pt x="172437" y="795834"/>
                </a:lnTo>
                <a:lnTo>
                  <a:pt x="173093" y="797276"/>
                </a:lnTo>
                <a:lnTo>
                  <a:pt x="173486" y="799374"/>
                </a:lnTo>
                <a:lnTo>
                  <a:pt x="173486" y="800030"/>
                </a:lnTo>
                <a:lnTo>
                  <a:pt x="172830" y="801210"/>
                </a:lnTo>
                <a:lnTo>
                  <a:pt x="171388" y="801866"/>
                </a:lnTo>
                <a:lnTo>
                  <a:pt x="170995" y="800817"/>
                </a:lnTo>
                <a:lnTo>
                  <a:pt x="168110" y="800817"/>
                </a:lnTo>
                <a:lnTo>
                  <a:pt x="165094" y="801472"/>
                </a:lnTo>
                <a:lnTo>
                  <a:pt x="165094" y="800423"/>
                </a:lnTo>
                <a:lnTo>
                  <a:pt x="161815" y="798325"/>
                </a:lnTo>
                <a:lnTo>
                  <a:pt x="162209" y="794785"/>
                </a:lnTo>
                <a:lnTo>
                  <a:pt x="158931" y="789933"/>
                </a:lnTo>
                <a:lnTo>
                  <a:pt x="156833" y="789408"/>
                </a:lnTo>
                <a:lnTo>
                  <a:pt x="156570" y="787704"/>
                </a:lnTo>
                <a:lnTo>
                  <a:pt x="155915" y="787966"/>
                </a:lnTo>
                <a:lnTo>
                  <a:pt x="155128" y="789408"/>
                </a:lnTo>
                <a:lnTo>
                  <a:pt x="153948" y="789408"/>
                </a:lnTo>
                <a:lnTo>
                  <a:pt x="153030" y="790195"/>
                </a:lnTo>
                <a:lnTo>
                  <a:pt x="148309" y="788753"/>
                </a:lnTo>
                <a:lnTo>
                  <a:pt x="146998" y="787966"/>
                </a:lnTo>
                <a:lnTo>
                  <a:pt x="142670" y="792031"/>
                </a:lnTo>
                <a:lnTo>
                  <a:pt x="142670" y="792949"/>
                </a:lnTo>
                <a:lnTo>
                  <a:pt x="140835" y="794391"/>
                </a:lnTo>
                <a:lnTo>
                  <a:pt x="139392" y="793736"/>
                </a:lnTo>
                <a:lnTo>
                  <a:pt x="139392" y="794785"/>
                </a:lnTo>
                <a:lnTo>
                  <a:pt x="138736" y="794785"/>
                </a:lnTo>
                <a:lnTo>
                  <a:pt x="137687" y="793342"/>
                </a:lnTo>
                <a:lnTo>
                  <a:pt x="138081" y="792949"/>
                </a:lnTo>
                <a:lnTo>
                  <a:pt x="138081" y="792031"/>
                </a:lnTo>
                <a:lnTo>
                  <a:pt x="137294" y="791638"/>
                </a:lnTo>
                <a:lnTo>
                  <a:pt x="137294" y="791244"/>
                </a:lnTo>
                <a:lnTo>
                  <a:pt x="138081" y="790589"/>
                </a:lnTo>
                <a:lnTo>
                  <a:pt x="137687" y="790195"/>
                </a:lnTo>
                <a:lnTo>
                  <a:pt x="137032" y="790851"/>
                </a:lnTo>
                <a:lnTo>
                  <a:pt x="135852" y="790195"/>
                </a:lnTo>
                <a:lnTo>
                  <a:pt x="133753" y="791244"/>
                </a:lnTo>
                <a:lnTo>
                  <a:pt x="132311" y="792949"/>
                </a:lnTo>
                <a:lnTo>
                  <a:pt x="131655" y="792293"/>
                </a:lnTo>
                <a:lnTo>
                  <a:pt x="131000" y="792687"/>
                </a:lnTo>
                <a:lnTo>
                  <a:pt x="130213" y="792687"/>
                </a:lnTo>
                <a:lnTo>
                  <a:pt x="128115" y="791244"/>
                </a:lnTo>
                <a:lnTo>
                  <a:pt x="127066" y="790195"/>
                </a:lnTo>
                <a:lnTo>
                  <a:pt x="126017" y="787704"/>
                </a:lnTo>
                <a:lnTo>
                  <a:pt x="122738" y="785212"/>
                </a:lnTo>
                <a:lnTo>
                  <a:pt x="121034" y="784950"/>
                </a:lnTo>
                <a:lnTo>
                  <a:pt x="120640" y="785212"/>
                </a:lnTo>
                <a:lnTo>
                  <a:pt x="119198" y="784556"/>
                </a:lnTo>
                <a:lnTo>
                  <a:pt x="115002" y="787704"/>
                </a:lnTo>
                <a:lnTo>
                  <a:pt x="114215" y="787048"/>
                </a:lnTo>
                <a:lnTo>
                  <a:pt x="114608" y="786655"/>
                </a:lnTo>
                <a:lnTo>
                  <a:pt x="113953" y="785606"/>
                </a:lnTo>
                <a:lnTo>
                  <a:pt x="114608" y="784950"/>
                </a:lnTo>
                <a:lnTo>
                  <a:pt x="113559" y="784294"/>
                </a:lnTo>
                <a:lnTo>
                  <a:pt x="112117" y="785212"/>
                </a:lnTo>
                <a:lnTo>
                  <a:pt x="111461" y="783770"/>
                </a:lnTo>
                <a:lnTo>
                  <a:pt x="110019" y="783770"/>
                </a:lnTo>
                <a:lnTo>
                  <a:pt x="110019" y="783114"/>
                </a:lnTo>
                <a:lnTo>
                  <a:pt x="108576" y="782065"/>
                </a:lnTo>
                <a:lnTo>
                  <a:pt x="108314" y="782327"/>
                </a:lnTo>
                <a:lnTo>
                  <a:pt x="106872" y="781409"/>
                </a:lnTo>
                <a:lnTo>
                  <a:pt x="104774" y="782065"/>
                </a:lnTo>
                <a:lnTo>
                  <a:pt x="104774" y="782327"/>
                </a:lnTo>
                <a:lnTo>
                  <a:pt x="103331" y="783507"/>
                </a:lnTo>
                <a:lnTo>
                  <a:pt x="102675" y="784294"/>
                </a:lnTo>
                <a:lnTo>
                  <a:pt x="100840" y="784556"/>
                </a:lnTo>
                <a:lnTo>
                  <a:pt x="101233" y="782327"/>
                </a:lnTo>
                <a:lnTo>
                  <a:pt x="97299" y="781409"/>
                </a:lnTo>
                <a:lnTo>
                  <a:pt x="95857" y="781672"/>
                </a:lnTo>
                <a:lnTo>
                  <a:pt x="94414" y="781672"/>
                </a:lnTo>
                <a:lnTo>
                  <a:pt x="93365" y="782065"/>
                </a:lnTo>
                <a:lnTo>
                  <a:pt x="92578" y="781409"/>
                </a:lnTo>
                <a:lnTo>
                  <a:pt x="91660" y="781409"/>
                </a:lnTo>
                <a:lnTo>
                  <a:pt x="89038" y="779574"/>
                </a:lnTo>
                <a:lnTo>
                  <a:pt x="88382" y="779574"/>
                </a:lnTo>
                <a:lnTo>
                  <a:pt x="89038" y="778131"/>
                </a:lnTo>
                <a:lnTo>
                  <a:pt x="89431" y="776033"/>
                </a:lnTo>
                <a:lnTo>
                  <a:pt x="86940" y="773541"/>
                </a:lnTo>
                <a:lnTo>
                  <a:pt x="80514" y="768165"/>
                </a:lnTo>
                <a:lnTo>
                  <a:pt x="80252" y="767247"/>
                </a:lnTo>
                <a:lnTo>
                  <a:pt x="81039" y="765805"/>
                </a:lnTo>
                <a:lnTo>
                  <a:pt x="81695" y="765149"/>
                </a:lnTo>
                <a:lnTo>
                  <a:pt x="84579" y="763707"/>
                </a:lnTo>
                <a:lnTo>
                  <a:pt x="85497" y="763707"/>
                </a:lnTo>
                <a:lnTo>
                  <a:pt x="87333" y="765149"/>
                </a:lnTo>
                <a:lnTo>
                  <a:pt x="88776" y="765149"/>
                </a:lnTo>
                <a:lnTo>
                  <a:pt x="89825" y="764756"/>
                </a:lnTo>
                <a:lnTo>
                  <a:pt x="89825" y="763313"/>
                </a:lnTo>
                <a:lnTo>
                  <a:pt x="89825" y="762264"/>
                </a:lnTo>
                <a:lnTo>
                  <a:pt x="87595" y="760035"/>
                </a:lnTo>
                <a:lnTo>
                  <a:pt x="86940" y="758593"/>
                </a:lnTo>
                <a:lnTo>
                  <a:pt x="86940" y="756888"/>
                </a:lnTo>
                <a:lnTo>
                  <a:pt x="88120" y="755052"/>
                </a:lnTo>
                <a:lnTo>
                  <a:pt x="90480" y="752692"/>
                </a:lnTo>
                <a:lnTo>
                  <a:pt x="91660" y="752036"/>
                </a:lnTo>
                <a:lnTo>
                  <a:pt x="94414" y="752036"/>
                </a:lnTo>
                <a:lnTo>
                  <a:pt x="97299" y="750069"/>
                </a:lnTo>
                <a:lnTo>
                  <a:pt x="98742" y="747315"/>
                </a:lnTo>
                <a:lnTo>
                  <a:pt x="101889" y="743775"/>
                </a:lnTo>
                <a:lnTo>
                  <a:pt x="104118" y="742332"/>
                </a:lnTo>
                <a:lnTo>
                  <a:pt x="105429" y="739579"/>
                </a:lnTo>
                <a:lnTo>
                  <a:pt x="107921" y="732497"/>
                </a:lnTo>
                <a:lnTo>
                  <a:pt x="112117" y="723712"/>
                </a:lnTo>
                <a:lnTo>
                  <a:pt x="112773" y="721483"/>
                </a:lnTo>
                <a:lnTo>
                  <a:pt x="112773" y="719778"/>
                </a:lnTo>
                <a:lnTo>
                  <a:pt x="112117" y="718729"/>
                </a:lnTo>
                <a:lnTo>
                  <a:pt x="111199" y="718073"/>
                </a:lnTo>
                <a:lnTo>
                  <a:pt x="109757" y="718073"/>
                </a:lnTo>
                <a:lnTo>
                  <a:pt x="108314" y="718073"/>
                </a:lnTo>
                <a:lnTo>
                  <a:pt x="107658" y="716893"/>
                </a:lnTo>
                <a:lnTo>
                  <a:pt x="107921" y="715844"/>
                </a:lnTo>
                <a:lnTo>
                  <a:pt x="109757" y="713090"/>
                </a:lnTo>
                <a:lnTo>
                  <a:pt x="114215" y="709812"/>
                </a:lnTo>
                <a:lnTo>
                  <a:pt x="116838" y="706534"/>
                </a:lnTo>
                <a:lnTo>
                  <a:pt x="118542" y="704173"/>
                </a:lnTo>
                <a:lnTo>
                  <a:pt x="119854" y="701288"/>
                </a:lnTo>
                <a:lnTo>
                  <a:pt x="121296" y="700239"/>
                </a:lnTo>
                <a:lnTo>
                  <a:pt x="124312" y="699453"/>
                </a:lnTo>
                <a:lnTo>
                  <a:pt x="128115" y="698010"/>
                </a:lnTo>
                <a:lnTo>
                  <a:pt x="129295" y="696568"/>
                </a:lnTo>
                <a:lnTo>
                  <a:pt x="133098" y="692109"/>
                </a:lnTo>
                <a:lnTo>
                  <a:pt x="135589" y="689487"/>
                </a:lnTo>
                <a:lnTo>
                  <a:pt x="137294" y="688831"/>
                </a:lnTo>
                <a:lnTo>
                  <a:pt x="138736" y="689224"/>
                </a:lnTo>
                <a:lnTo>
                  <a:pt x="138474" y="688175"/>
                </a:lnTo>
                <a:lnTo>
                  <a:pt x="138474" y="687126"/>
                </a:lnTo>
                <a:lnTo>
                  <a:pt x="135852" y="684635"/>
                </a:lnTo>
                <a:lnTo>
                  <a:pt x="134540" y="682930"/>
                </a:lnTo>
                <a:lnTo>
                  <a:pt x="134540" y="681750"/>
                </a:lnTo>
                <a:lnTo>
                  <a:pt x="134934" y="681488"/>
                </a:lnTo>
                <a:lnTo>
                  <a:pt x="135589" y="681094"/>
                </a:lnTo>
                <a:lnTo>
                  <a:pt x="137032" y="681094"/>
                </a:lnTo>
                <a:lnTo>
                  <a:pt x="138081" y="681488"/>
                </a:lnTo>
                <a:lnTo>
                  <a:pt x="140179" y="684372"/>
                </a:lnTo>
                <a:lnTo>
                  <a:pt x="141621" y="684372"/>
                </a:lnTo>
                <a:lnTo>
                  <a:pt x="142277" y="683586"/>
                </a:lnTo>
                <a:lnTo>
                  <a:pt x="142670" y="682537"/>
                </a:lnTo>
                <a:lnTo>
                  <a:pt x="138474" y="679652"/>
                </a:lnTo>
                <a:lnTo>
                  <a:pt x="137032" y="677947"/>
                </a:lnTo>
                <a:lnTo>
                  <a:pt x="137032" y="677291"/>
                </a:lnTo>
                <a:lnTo>
                  <a:pt x="137294" y="670210"/>
                </a:lnTo>
                <a:lnTo>
                  <a:pt x="137032" y="668768"/>
                </a:lnTo>
                <a:lnTo>
                  <a:pt x="137032" y="666670"/>
                </a:lnTo>
                <a:lnTo>
                  <a:pt x="137687" y="665227"/>
                </a:lnTo>
                <a:lnTo>
                  <a:pt x="142277" y="663129"/>
                </a:lnTo>
                <a:lnTo>
                  <a:pt x="143719" y="661031"/>
                </a:lnTo>
                <a:lnTo>
                  <a:pt x="143719" y="657753"/>
                </a:lnTo>
                <a:lnTo>
                  <a:pt x="142670" y="656048"/>
                </a:lnTo>
                <a:lnTo>
                  <a:pt x="140835" y="654606"/>
                </a:lnTo>
                <a:lnTo>
                  <a:pt x="140835" y="652770"/>
                </a:lnTo>
                <a:lnTo>
                  <a:pt x="143719" y="649229"/>
                </a:lnTo>
                <a:lnTo>
                  <a:pt x="142670" y="648180"/>
                </a:lnTo>
                <a:lnTo>
                  <a:pt x="140179" y="646738"/>
                </a:lnTo>
                <a:lnTo>
                  <a:pt x="139392" y="645295"/>
                </a:lnTo>
                <a:lnTo>
                  <a:pt x="140572" y="643853"/>
                </a:lnTo>
                <a:lnTo>
                  <a:pt x="145162" y="641493"/>
                </a:lnTo>
                <a:lnTo>
                  <a:pt x="147260" y="638608"/>
                </a:lnTo>
                <a:lnTo>
                  <a:pt x="149096" y="636772"/>
                </a:lnTo>
                <a:lnTo>
                  <a:pt x="148571" y="634412"/>
                </a:lnTo>
                <a:lnTo>
                  <a:pt x="146211" y="632313"/>
                </a:lnTo>
                <a:lnTo>
                  <a:pt x="145162" y="632313"/>
                </a:lnTo>
                <a:lnTo>
                  <a:pt x="144768" y="632969"/>
                </a:lnTo>
                <a:lnTo>
                  <a:pt x="144375" y="635067"/>
                </a:lnTo>
                <a:lnTo>
                  <a:pt x="142670" y="638214"/>
                </a:lnTo>
                <a:lnTo>
                  <a:pt x="141621" y="638214"/>
                </a:lnTo>
                <a:lnTo>
                  <a:pt x="139917" y="634018"/>
                </a:lnTo>
                <a:lnTo>
                  <a:pt x="136376" y="632313"/>
                </a:lnTo>
                <a:lnTo>
                  <a:pt x="134934" y="632969"/>
                </a:lnTo>
                <a:lnTo>
                  <a:pt x="132049" y="631133"/>
                </a:lnTo>
                <a:lnTo>
                  <a:pt x="131393" y="628773"/>
                </a:lnTo>
                <a:lnTo>
                  <a:pt x="128771" y="626937"/>
                </a:lnTo>
                <a:lnTo>
                  <a:pt x="127459" y="626150"/>
                </a:lnTo>
                <a:lnTo>
                  <a:pt x="126672" y="626150"/>
                </a:lnTo>
                <a:lnTo>
                  <a:pt x="123525" y="629035"/>
                </a:lnTo>
                <a:lnTo>
                  <a:pt x="121296" y="631789"/>
                </a:lnTo>
                <a:lnTo>
                  <a:pt x="120640" y="632313"/>
                </a:lnTo>
                <a:lnTo>
                  <a:pt x="119591" y="632313"/>
                </a:lnTo>
                <a:lnTo>
                  <a:pt x="118149" y="631789"/>
                </a:lnTo>
                <a:lnTo>
                  <a:pt x="117100" y="632313"/>
                </a:lnTo>
                <a:lnTo>
                  <a:pt x="116838" y="631527"/>
                </a:lnTo>
                <a:lnTo>
                  <a:pt x="116313" y="630347"/>
                </a:lnTo>
                <a:lnTo>
                  <a:pt x="114608" y="630871"/>
                </a:lnTo>
                <a:lnTo>
                  <a:pt x="113559" y="631527"/>
                </a:lnTo>
                <a:lnTo>
                  <a:pt x="112510" y="632576"/>
                </a:lnTo>
                <a:lnTo>
                  <a:pt x="111461" y="632313"/>
                </a:lnTo>
                <a:lnTo>
                  <a:pt x="110674" y="631133"/>
                </a:lnTo>
                <a:lnTo>
                  <a:pt x="110412" y="629429"/>
                </a:lnTo>
                <a:lnTo>
                  <a:pt x="105036" y="628379"/>
                </a:lnTo>
                <a:lnTo>
                  <a:pt x="101495" y="626675"/>
                </a:lnTo>
                <a:lnTo>
                  <a:pt x="97037" y="620512"/>
                </a:lnTo>
                <a:lnTo>
                  <a:pt x="92972" y="614873"/>
                </a:lnTo>
                <a:lnTo>
                  <a:pt x="91136" y="613431"/>
                </a:lnTo>
                <a:lnTo>
                  <a:pt x="89431" y="609628"/>
                </a:lnTo>
                <a:lnTo>
                  <a:pt x="88382" y="608448"/>
                </a:lnTo>
                <a:lnTo>
                  <a:pt x="83137" y="608448"/>
                </a:lnTo>
                <a:lnTo>
                  <a:pt x="79859" y="609628"/>
                </a:lnTo>
                <a:lnTo>
                  <a:pt x="79596" y="610284"/>
                </a:lnTo>
                <a:lnTo>
                  <a:pt x="78416" y="614218"/>
                </a:lnTo>
                <a:lnTo>
                  <a:pt x="77761" y="615266"/>
                </a:lnTo>
                <a:lnTo>
                  <a:pt x="76974" y="615922"/>
                </a:lnTo>
                <a:lnTo>
                  <a:pt x="74876" y="616709"/>
                </a:lnTo>
                <a:lnTo>
                  <a:pt x="74220" y="616315"/>
                </a:lnTo>
                <a:lnTo>
                  <a:pt x="72515" y="614873"/>
                </a:lnTo>
                <a:lnTo>
                  <a:pt x="72122" y="614218"/>
                </a:lnTo>
                <a:lnTo>
                  <a:pt x="72122" y="612775"/>
                </a:lnTo>
                <a:lnTo>
                  <a:pt x="72122" y="611333"/>
                </a:lnTo>
                <a:lnTo>
                  <a:pt x="72778" y="610284"/>
                </a:lnTo>
                <a:lnTo>
                  <a:pt x="73171" y="607792"/>
                </a:lnTo>
                <a:lnTo>
                  <a:pt x="72778" y="606874"/>
                </a:lnTo>
                <a:lnTo>
                  <a:pt x="71335" y="605694"/>
                </a:lnTo>
                <a:lnTo>
                  <a:pt x="69893" y="602153"/>
                </a:lnTo>
                <a:lnTo>
                  <a:pt x="70417" y="598875"/>
                </a:lnTo>
                <a:lnTo>
                  <a:pt x="69631" y="597433"/>
                </a:lnTo>
                <a:lnTo>
                  <a:pt x="68975" y="597170"/>
                </a:lnTo>
                <a:lnTo>
                  <a:pt x="68319" y="597170"/>
                </a:lnTo>
                <a:lnTo>
                  <a:pt x="66877" y="597433"/>
                </a:lnTo>
                <a:lnTo>
                  <a:pt x="65434" y="598875"/>
                </a:lnTo>
                <a:lnTo>
                  <a:pt x="63861" y="598875"/>
                </a:lnTo>
                <a:lnTo>
                  <a:pt x="62156" y="596515"/>
                </a:lnTo>
                <a:lnTo>
                  <a:pt x="62156" y="593892"/>
                </a:lnTo>
                <a:lnTo>
                  <a:pt x="60320" y="593892"/>
                </a:lnTo>
                <a:lnTo>
                  <a:pt x="58616" y="591532"/>
                </a:lnTo>
                <a:lnTo>
                  <a:pt x="56517" y="592450"/>
                </a:lnTo>
                <a:lnTo>
                  <a:pt x="51534" y="590089"/>
                </a:lnTo>
                <a:lnTo>
                  <a:pt x="50092" y="588647"/>
                </a:lnTo>
                <a:lnTo>
                  <a:pt x="47601" y="584451"/>
                </a:lnTo>
                <a:lnTo>
                  <a:pt x="45502" y="581172"/>
                </a:lnTo>
                <a:lnTo>
                  <a:pt x="43798" y="581172"/>
                </a:lnTo>
                <a:lnTo>
                  <a:pt x="41175" y="578812"/>
                </a:lnTo>
                <a:lnTo>
                  <a:pt x="40913" y="574878"/>
                </a:lnTo>
                <a:lnTo>
                  <a:pt x="39077" y="572649"/>
                </a:lnTo>
                <a:lnTo>
                  <a:pt x="40913" y="572649"/>
                </a:lnTo>
                <a:lnTo>
                  <a:pt x="41700" y="570944"/>
                </a:lnTo>
                <a:lnTo>
                  <a:pt x="40913" y="568190"/>
                </a:lnTo>
                <a:lnTo>
                  <a:pt x="40257" y="566748"/>
                </a:lnTo>
                <a:lnTo>
                  <a:pt x="38815" y="566748"/>
                </a:lnTo>
                <a:lnTo>
                  <a:pt x="36717" y="566092"/>
                </a:lnTo>
                <a:lnTo>
                  <a:pt x="36323" y="565568"/>
                </a:lnTo>
                <a:lnTo>
                  <a:pt x="36323" y="564912"/>
                </a:lnTo>
                <a:lnTo>
                  <a:pt x="36323" y="564256"/>
                </a:lnTo>
                <a:lnTo>
                  <a:pt x="38159" y="563208"/>
                </a:lnTo>
                <a:lnTo>
                  <a:pt x="38421" y="563208"/>
                </a:lnTo>
                <a:lnTo>
                  <a:pt x="39077" y="562159"/>
                </a:lnTo>
                <a:lnTo>
                  <a:pt x="38815" y="559274"/>
                </a:lnTo>
                <a:lnTo>
                  <a:pt x="39602" y="557831"/>
                </a:lnTo>
                <a:lnTo>
                  <a:pt x="36061" y="552848"/>
                </a:lnTo>
                <a:lnTo>
                  <a:pt x="38815" y="550094"/>
                </a:lnTo>
                <a:lnTo>
                  <a:pt x="34487" y="550094"/>
                </a:lnTo>
                <a:lnTo>
                  <a:pt x="33045" y="547734"/>
                </a:lnTo>
                <a:lnTo>
                  <a:pt x="31603" y="547210"/>
                </a:lnTo>
                <a:lnTo>
                  <a:pt x="30160" y="548390"/>
                </a:lnTo>
                <a:lnTo>
                  <a:pt x="29242" y="550750"/>
                </a:lnTo>
                <a:lnTo>
                  <a:pt x="27800" y="546029"/>
                </a:lnTo>
                <a:lnTo>
                  <a:pt x="27800" y="539473"/>
                </a:lnTo>
                <a:lnTo>
                  <a:pt x="25702" y="538948"/>
                </a:lnTo>
                <a:lnTo>
                  <a:pt x="24521" y="539735"/>
                </a:lnTo>
                <a:lnTo>
                  <a:pt x="23604" y="541571"/>
                </a:lnTo>
                <a:lnTo>
                  <a:pt x="24259" y="545111"/>
                </a:lnTo>
                <a:lnTo>
                  <a:pt x="25702" y="546029"/>
                </a:lnTo>
                <a:lnTo>
                  <a:pt x="24521" y="547734"/>
                </a:lnTo>
                <a:lnTo>
                  <a:pt x="22817" y="547996"/>
                </a:lnTo>
                <a:lnTo>
                  <a:pt x="22161" y="547210"/>
                </a:lnTo>
                <a:lnTo>
                  <a:pt x="21374" y="543276"/>
                </a:lnTo>
                <a:lnTo>
                  <a:pt x="19539" y="542358"/>
                </a:lnTo>
                <a:lnTo>
                  <a:pt x="18227" y="538948"/>
                </a:lnTo>
                <a:lnTo>
                  <a:pt x="17440" y="535932"/>
                </a:lnTo>
                <a:lnTo>
                  <a:pt x="18883" y="531998"/>
                </a:lnTo>
                <a:lnTo>
                  <a:pt x="19276" y="530556"/>
                </a:lnTo>
                <a:lnTo>
                  <a:pt x="19539" y="529900"/>
                </a:lnTo>
                <a:lnTo>
                  <a:pt x="20325" y="530294"/>
                </a:lnTo>
                <a:lnTo>
                  <a:pt x="20719" y="530294"/>
                </a:lnTo>
                <a:lnTo>
                  <a:pt x="20325" y="529507"/>
                </a:lnTo>
                <a:lnTo>
                  <a:pt x="19276" y="529113"/>
                </a:lnTo>
                <a:lnTo>
                  <a:pt x="17178" y="528195"/>
                </a:lnTo>
                <a:lnTo>
                  <a:pt x="15736" y="528195"/>
                </a:lnTo>
                <a:lnTo>
                  <a:pt x="15080" y="528195"/>
                </a:lnTo>
                <a:lnTo>
                  <a:pt x="13900" y="526753"/>
                </a:lnTo>
                <a:lnTo>
                  <a:pt x="12982" y="524130"/>
                </a:lnTo>
                <a:lnTo>
                  <a:pt x="11802" y="523475"/>
                </a:lnTo>
                <a:lnTo>
                  <a:pt x="9704" y="523475"/>
                </a:lnTo>
                <a:lnTo>
                  <a:pt x="9441" y="523475"/>
                </a:lnTo>
                <a:lnTo>
                  <a:pt x="8261" y="521377"/>
                </a:lnTo>
                <a:lnTo>
                  <a:pt x="8917" y="520590"/>
                </a:lnTo>
                <a:lnTo>
                  <a:pt x="10359" y="521770"/>
                </a:lnTo>
                <a:lnTo>
                  <a:pt x="11146" y="521770"/>
                </a:lnTo>
                <a:lnTo>
                  <a:pt x="11540" y="520328"/>
                </a:lnTo>
                <a:lnTo>
                  <a:pt x="11540" y="519148"/>
                </a:lnTo>
                <a:lnTo>
                  <a:pt x="12457" y="517049"/>
                </a:lnTo>
                <a:lnTo>
                  <a:pt x="12982" y="515738"/>
                </a:lnTo>
                <a:lnTo>
                  <a:pt x="12195" y="514951"/>
                </a:lnTo>
                <a:lnTo>
                  <a:pt x="11146" y="514951"/>
                </a:lnTo>
                <a:lnTo>
                  <a:pt x="8917" y="514689"/>
                </a:lnTo>
                <a:lnTo>
                  <a:pt x="8261" y="514033"/>
                </a:lnTo>
                <a:lnTo>
                  <a:pt x="7212" y="511804"/>
                </a:lnTo>
                <a:lnTo>
                  <a:pt x="5901" y="510493"/>
                </a:lnTo>
                <a:lnTo>
                  <a:pt x="5901" y="509706"/>
                </a:lnTo>
                <a:lnTo>
                  <a:pt x="6163" y="509313"/>
                </a:lnTo>
                <a:lnTo>
                  <a:pt x="6819" y="509706"/>
                </a:lnTo>
                <a:lnTo>
                  <a:pt x="7212" y="510755"/>
                </a:lnTo>
                <a:lnTo>
                  <a:pt x="7999" y="511411"/>
                </a:lnTo>
                <a:lnTo>
                  <a:pt x="8655" y="511411"/>
                </a:lnTo>
                <a:lnTo>
                  <a:pt x="9441" y="510755"/>
                </a:lnTo>
                <a:lnTo>
                  <a:pt x="10097" y="510100"/>
                </a:lnTo>
                <a:lnTo>
                  <a:pt x="11540" y="508395"/>
                </a:lnTo>
                <a:lnTo>
                  <a:pt x="11540" y="507608"/>
                </a:lnTo>
                <a:lnTo>
                  <a:pt x="10753" y="506952"/>
                </a:lnTo>
                <a:lnTo>
                  <a:pt x="9704" y="506428"/>
                </a:lnTo>
                <a:lnTo>
                  <a:pt x="5901" y="503674"/>
                </a:lnTo>
                <a:lnTo>
                  <a:pt x="5901" y="502232"/>
                </a:lnTo>
                <a:lnTo>
                  <a:pt x="6163" y="501576"/>
                </a:lnTo>
                <a:lnTo>
                  <a:pt x="6819" y="500527"/>
                </a:lnTo>
                <a:lnTo>
                  <a:pt x="7212" y="499347"/>
                </a:lnTo>
                <a:lnTo>
                  <a:pt x="7999" y="498036"/>
                </a:lnTo>
                <a:lnTo>
                  <a:pt x="7606" y="496593"/>
                </a:lnTo>
                <a:lnTo>
                  <a:pt x="6819" y="495151"/>
                </a:lnTo>
                <a:lnTo>
                  <a:pt x="5901" y="493708"/>
                </a:lnTo>
                <a:lnTo>
                  <a:pt x="4983" y="491872"/>
                </a:lnTo>
                <a:lnTo>
                  <a:pt x="3278" y="489774"/>
                </a:lnTo>
                <a:lnTo>
                  <a:pt x="4327" y="486627"/>
                </a:lnTo>
                <a:lnTo>
                  <a:pt x="3278" y="486234"/>
                </a:lnTo>
                <a:lnTo>
                  <a:pt x="2885" y="488069"/>
                </a:lnTo>
                <a:lnTo>
                  <a:pt x="1442" y="488069"/>
                </a:lnTo>
                <a:lnTo>
                  <a:pt x="0" y="486234"/>
                </a:lnTo>
                <a:lnTo>
                  <a:pt x="787" y="483480"/>
                </a:lnTo>
                <a:lnTo>
                  <a:pt x="2885" y="482693"/>
                </a:lnTo>
                <a:lnTo>
                  <a:pt x="3541" y="480988"/>
                </a:lnTo>
                <a:lnTo>
                  <a:pt x="6819" y="478497"/>
                </a:lnTo>
                <a:lnTo>
                  <a:pt x="5376" y="477054"/>
                </a:lnTo>
                <a:lnTo>
                  <a:pt x="3541" y="479153"/>
                </a:lnTo>
                <a:lnTo>
                  <a:pt x="2229" y="477710"/>
                </a:lnTo>
                <a:lnTo>
                  <a:pt x="4327" y="473514"/>
                </a:lnTo>
                <a:lnTo>
                  <a:pt x="3278" y="469711"/>
                </a:lnTo>
                <a:lnTo>
                  <a:pt x="4327" y="467089"/>
                </a:lnTo>
                <a:lnTo>
                  <a:pt x="8261" y="467613"/>
                </a:lnTo>
                <a:lnTo>
                  <a:pt x="6163" y="462892"/>
                </a:lnTo>
                <a:lnTo>
                  <a:pt x="9704" y="461975"/>
                </a:lnTo>
                <a:lnTo>
                  <a:pt x="7999" y="459090"/>
                </a:lnTo>
                <a:lnTo>
                  <a:pt x="8917" y="456991"/>
                </a:lnTo>
                <a:lnTo>
                  <a:pt x="7212" y="453713"/>
                </a:lnTo>
                <a:lnTo>
                  <a:pt x="7999" y="450828"/>
                </a:lnTo>
                <a:lnTo>
                  <a:pt x="10359" y="450173"/>
                </a:lnTo>
                <a:lnTo>
                  <a:pt x="11146" y="445977"/>
                </a:lnTo>
                <a:lnTo>
                  <a:pt x="11540" y="443878"/>
                </a:lnTo>
                <a:lnTo>
                  <a:pt x="15342" y="443092"/>
                </a:lnTo>
                <a:lnTo>
                  <a:pt x="17440" y="439944"/>
                </a:lnTo>
                <a:lnTo>
                  <a:pt x="17178" y="435355"/>
                </a:lnTo>
                <a:lnTo>
                  <a:pt x="15342" y="434568"/>
                </a:lnTo>
                <a:lnTo>
                  <a:pt x="12982" y="436010"/>
                </a:lnTo>
                <a:lnTo>
                  <a:pt x="9441" y="433126"/>
                </a:lnTo>
                <a:lnTo>
                  <a:pt x="9441" y="432077"/>
                </a:lnTo>
                <a:lnTo>
                  <a:pt x="13638" y="431814"/>
                </a:lnTo>
                <a:lnTo>
                  <a:pt x="15080" y="429192"/>
                </a:lnTo>
                <a:lnTo>
                  <a:pt x="12457" y="424340"/>
                </a:lnTo>
                <a:lnTo>
                  <a:pt x="15342" y="423553"/>
                </a:lnTo>
                <a:lnTo>
                  <a:pt x="14293" y="421848"/>
                </a:lnTo>
                <a:lnTo>
                  <a:pt x="15342" y="419357"/>
                </a:lnTo>
                <a:lnTo>
                  <a:pt x="17178" y="420012"/>
                </a:lnTo>
                <a:lnTo>
                  <a:pt x="18883" y="422897"/>
                </a:lnTo>
                <a:lnTo>
                  <a:pt x="20719" y="421455"/>
                </a:lnTo>
                <a:lnTo>
                  <a:pt x="20981" y="419357"/>
                </a:lnTo>
                <a:lnTo>
                  <a:pt x="29504" y="419750"/>
                </a:lnTo>
                <a:lnTo>
                  <a:pt x="32258" y="417652"/>
                </a:lnTo>
                <a:lnTo>
                  <a:pt x="30160" y="416472"/>
                </a:lnTo>
                <a:lnTo>
                  <a:pt x="31603" y="414767"/>
                </a:lnTo>
                <a:lnTo>
                  <a:pt x="29242" y="412013"/>
                </a:lnTo>
                <a:lnTo>
                  <a:pt x="30160" y="409916"/>
                </a:lnTo>
                <a:lnTo>
                  <a:pt x="30160" y="406244"/>
                </a:lnTo>
                <a:lnTo>
                  <a:pt x="31340" y="404539"/>
                </a:lnTo>
                <a:lnTo>
                  <a:pt x="29242" y="402310"/>
                </a:lnTo>
                <a:lnTo>
                  <a:pt x="27800" y="397851"/>
                </a:lnTo>
                <a:lnTo>
                  <a:pt x="23604" y="396016"/>
                </a:lnTo>
                <a:lnTo>
                  <a:pt x="24259" y="393524"/>
                </a:lnTo>
                <a:lnTo>
                  <a:pt x="27144" y="392868"/>
                </a:lnTo>
                <a:lnTo>
                  <a:pt x="27800" y="390770"/>
                </a:lnTo>
                <a:lnTo>
                  <a:pt x="26357" y="388934"/>
                </a:lnTo>
                <a:lnTo>
                  <a:pt x="26357" y="388148"/>
                </a:lnTo>
                <a:lnTo>
                  <a:pt x="27406" y="386836"/>
                </a:lnTo>
                <a:lnTo>
                  <a:pt x="29242" y="386443"/>
                </a:lnTo>
                <a:lnTo>
                  <a:pt x="30160" y="386050"/>
                </a:lnTo>
                <a:lnTo>
                  <a:pt x="34094" y="386443"/>
                </a:lnTo>
                <a:lnTo>
                  <a:pt x="36323" y="385001"/>
                </a:lnTo>
                <a:lnTo>
                  <a:pt x="38815" y="378575"/>
                </a:lnTo>
                <a:lnTo>
                  <a:pt x="39602" y="377133"/>
                </a:lnTo>
                <a:lnTo>
                  <a:pt x="40913" y="377657"/>
                </a:lnTo>
                <a:lnTo>
                  <a:pt x="42355" y="375428"/>
                </a:lnTo>
                <a:lnTo>
                  <a:pt x="45240" y="375035"/>
                </a:lnTo>
                <a:lnTo>
                  <a:pt x="45502" y="374379"/>
                </a:lnTo>
                <a:lnTo>
                  <a:pt x="46551" y="374379"/>
                </a:lnTo>
                <a:lnTo>
                  <a:pt x="50092" y="372674"/>
                </a:lnTo>
                <a:lnTo>
                  <a:pt x="53633" y="372674"/>
                </a:lnTo>
                <a:lnTo>
                  <a:pt x="58222" y="369789"/>
                </a:lnTo>
                <a:lnTo>
                  <a:pt x="59402" y="371232"/>
                </a:lnTo>
                <a:lnTo>
                  <a:pt x="61107" y="371494"/>
                </a:lnTo>
                <a:lnTo>
                  <a:pt x="63205" y="370052"/>
                </a:lnTo>
                <a:lnTo>
                  <a:pt x="65041" y="370838"/>
                </a:lnTo>
                <a:lnTo>
                  <a:pt x="65434" y="370838"/>
                </a:lnTo>
                <a:lnTo>
                  <a:pt x="68319" y="366905"/>
                </a:lnTo>
                <a:lnTo>
                  <a:pt x="70417" y="365200"/>
                </a:lnTo>
                <a:lnTo>
                  <a:pt x="70680" y="363757"/>
                </a:lnTo>
                <a:lnTo>
                  <a:pt x="68319" y="359955"/>
                </a:lnTo>
                <a:lnTo>
                  <a:pt x="69631" y="357857"/>
                </a:lnTo>
                <a:lnTo>
                  <a:pt x="68975" y="355234"/>
                </a:lnTo>
                <a:lnTo>
                  <a:pt x="73171" y="350251"/>
                </a:lnTo>
                <a:lnTo>
                  <a:pt x="73433" y="346448"/>
                </a:lnTo>
                <a:lnTo>
                  <a:pt x="76974" y="346055"/>
                </a:lnTo>
                <a:lnTo>
                  <a:pt x="76712" y="340416"/>
                </a:lnTo>
                <a:lnTo>
                  <a:pt x="79203" y="339629"/>
                </a:lnTo>
                <a:lnTo>
                  <a:pt x="81039" y="341465"/>
                </a:lnTo>
                <a:lnTo>
                  <a:pt x="84579" y="338318"/>
                </a:lnTo>
                <a:lnTo>
                  <a:pt x="86284" y="338974"/>
                </a:lnTo>
                <a:lnTo>
                  <a:pt x="87595" y="342908"/>
                </a:lnTo>
                <a:lnTo>
                  <a:pt x="89825" y="341727"/>
                </a:lnTo>
                <a:lnTo>
                  <a:pt x="90218" y="343170"/>
                </a:lnTo>
                <a:lnTo>
                  <a:pt x="94414" y="347104"/>
                </a:lnTo>
                <a:lnTo>
                  <a:pt x="97299" y="349595"/>
                </a:lnTo>
                <a:lnTo>
                  <a:pt x="95594" y="346448"/>
                </a:lnTo>
                <a:lnTo>
                  <a:pt x="96250" y="345006"/>
                </a:lnTo>
                <a:lnTo>
                  <a:pt x="101495" y="345399"/>
                </a:lnTo>
                <a:lnTo>
                  <a:pt x="104380" y="340809"/>
                </a:lnTo>
                <a:lnTo>
                  <a:pt x="112510" y="340023"/>
                </a:lnTo>
                <a:lnTo>
                  <a:pt x="113297" y="340023"/>
                </a:lnTo>
                <a:lnTo>
                  <a:pt x="120640" y="340416"/>
                </a:lnTo>
                <a:lnTo>
                  <a:pt x="119854" y="339367"/>
                </a:lnTo>
                <a:lnTo>
                  <a:pt x="119854" y="338318"/>
                </a:lnTo>
                <a:lnTo>
                  <a:pt x="119198" y="336089"/>
                </a:lnTo>
                <a:lnTo>
                  <a:pt x="119854" y="334384"/>
                </a:lnTo>
                <a:lnTo>
                  <a:pt x="116313" y="334646"/>
                </a:lnTo>
                <a:lnTo>
                  <a:pt x="113953" y="330057"/>
                </a:lnTo>
                <a:lnTo>
                  <a:pt x="112773" y="327172"/>
                </a:lnTo>
                <a:lnTo>
                  <a:pt x="113297" y="324156"/>
                </a:lnTo>
                <a:lnTo>
                  <a:pt x="112117" y="322320"/>
                </a:lnTo>
                <a:lnTo>
                  <a:pt x="111199" y="320222"/>
                </a:lnTo>
                <a:lnTo>
                  <a:pt x="113953" y="317075"/>
                </a:lnTo>
                <a:lnTo>
                  <a:pt x="110019" y="317993"/>
                </a:lnTo>
                <a:lnTo>
                  <a:pt x="110019" y="317075"/>
                </a:lnTo>
                <a:lnTo>
                  <a:pt x="111199" y="315632"/>
                </a:lnTo>
                <a:lnTo>
                  <a:pt x="111199" y="314846"/>
                </a:lnTo>
                <a:lnTo>
                  <a:pt x="110019" y="314846"/>
                </a:lnTo>
                <a:lnTo>
                  <a:pt x="109232" y="312747"/>
                </a:lnTo>
                <a:lnTo>
                  <a:pt x="108314" y="312092"/>
                </a:lnTo>
                <a:lnTo>
                  <a:pt x="108314" y="308813"/>
                </a:lnTo>
                <a:lnTo>
                  <a:pt x="109232" y="307764"/>
                </a:lnTo>
                <a:lnTo>
                  <a:pt x="108314" y="306715"/>
                </a:lnTo>
                <a:lnTo>
                  <a:pt x="106872" y="305011"/>
                </a:lnTo>
                <a:lnTo>
                  <a:pt x="110412" y="304355"/>
                </a:lnTo>
                <a:lnTo>
                  <a:pt x="117100" y="302388"/>
                </a:lnTo>
                <a:lnTo>
                  <a:pt x="118936" y="306453"/>
                </a:lnTo>
                <a:lnTo>
                  <a:pt x="120378" y="306453"/>
                </a:lnTo>
                <a:lnTo>
                  <a:pt x="120378" y="307371"/>
                </a:lnTo>
                <a:lnTo>
                  <a:pt x="117756" y="310256"/>
                </a:lnTo>
                <a:lnTo>
                  <a:pt x="117756" y="310912"/>
                </a:lnTo>
                <a:lnTo>
                  <a:pt x="118936" y="311698"/>
                </a:lnTo>
                <a:lnTo>
                  <a:pt x="119198" y="311698"/>
                </a:lnTo>
                <a:lnTo>
                  <a:pt x="119591" y="311698"/>
                </a:lnTo>
                <a:lnTo>
                  <a:pt x="119854" y="312092"/>
                </a:lnTo>
                <a:lnTo>
                  <a:pt x="119591" y="312747"/>
                </a:lnTo>
                <a:lnTo>
                  <a:pt x="119591" y="314190"/>
                </a:lnTo>
                <a:lnTo>
                  <a:pt x="120640" y="314452"/>
                </a:lnTo>
                <a:lnTo>
                  <a:pt x="121296" y="315632"/>
                </a:lnTo>
                <a:lnTo>
                  <a:pt x="121689" y="315632"/>
                </a:lnTo>
                <a:lnTo>
                  <a:pt x="122738" y="317337"/>
                </a:lnTo>
                <a:lnTo>
                  <a:pt x="123919" y="317075"/>
                </a:lnTo>
                <a:lnTo>
                  <a:pt x="123919" y="315239"/>
                </a:lnTo>
                <a:lnTo>
                  <a:pt x="125230" y="314190"/>
                </a:lnTo>
                <a:lnTo>
                  <a:pt x="125230" y="313534"/>
                </a:lnTo>
                <a:lnTo>
                  <a:pt x="127066" y="312747"/>
                </a:lnTo>
                <a:lnTo>
                  <a:pt x="129295" y="313141"/>
                </a:lnTo>
                <a:lnTo>
                  <a:pt x="129557" y="313141"/>
                </a:lnTo>
                <a:lnTo>
                  <a:pt x="129951" y="313534"/>
                </a:lnTo>
                <a:lnTo>
                  <a:pt x="129557" y="315239"/>
                </a:lnTo>
                <a:lnTo>
                  <a:pt x="129951" y="316288"/>
                </a:lnTo>
                <a:lnTo>
                  <a:pt x="130213" y="317337"/>
                </a:lnTo>
                <a:lnTo>
                  <a:pt x="130606" y="317730"/>
                </a:lnTo>
                <a:lnTo>
                  <a:pt x="131000" y="317337"/>
                </a:lnTo>
                <a:lnTo>
                  <a:pt x="131000" y="317730"/>
                </a:lnTo>
                <a:lnTo>
                  <a:pt x="131393" y="317993"/>
                </a:lnTo>
                <a:lnTo>
                  <a:pt x="132311" y="317993"/>
                </a:lnTo>
                <a:lnTo>
                  <a:pt x="133098" y="317993"/>
                </a:lnTo>
                <a:lnTo>
                  <a:pt x="133753" y="319173"/>
                </a:lnTo>
                <a:lnTo>
                  <a:pt x="134147" y="320222"/>
                </a:lnTo>
                <a:lnTo>
                  <a:pt x="132836" y="324418"/>
                </a:lnTo>
                <a:lnTo>
                  <a:pt x="132311" y="327172"/>
                </a:lnTo>
                <a:lnTo>
                  <a:pt x="133098" y="328614"/>
                </a:lnTo>
                <a:lnTo>
                  <a:pt x="129557" y="331892"/>
                </a:lnTo>
                <a:lnTo>
                  <a:pt x="130213" y="333728"/>
                </a:lnTo>
                <a:lnTo>
                  <a:pt x="135589" y="329795"/>
                </a:lnTo>
                <a:lnTo>
                  <a:pt x="137294" y="330450"/>
                </a:lnTo>
                <a:lnTo>
                  <a:pt x="138081" y="332286"/>
                </a:lnTo>
                <a:lnTo>
                  <a:pt x="142277" y="332286"/>
                </a:lnTo>
                <a:lnTo>
                  <a:pt x="143719" y="331237"/>
                </a:lnTo>
                <a:lnTo>
                  <a:pt x="143457" y="330057"/>
                </a:lnTo>
                <a:lnTo>
                  <a:pt x="145555" y="327172"/>
                </a:lnTo>
                <a:lnTo>
                  <a:pt x="149751" y="324811"/>
                </a:lnTo>
                <a:lnTo>
                  <a:pt x="149751" y="322320"/>
                </a:lnTo>
                <a:lnTo>
                  <a:pt x="150801" y="320615"/>
                </a:lnTo>
                <a:lnTo>
                  <a:pt x="152112" y="320615"/>
                </a:lnTo>
                <a:lnTo>
                  <a:pt x="152636" y="320878"/>
                </a:lnTo>
                <a:lnTo>
                  <a:pt x="153292" y="322320"/>
                </a:lnTo>
                <a:lnTo>
                  <a:pt x="154472" y="322976"/>
                </a:lnTo>
                <a:lnTo>
                  <a:pt x="153948" y="321927"/>
                </a:lnTo>
                <a:lnTo>
                  <a:pt x="154472" y="321271"/>
                </a:lnTo>
                <a:lnTo>
                  <a:pt x="153948" y="320615"/>
                </a:lnTo>
                <a:lnTo>
                  <a:pt x="153948" y="319828"/>
                </a:lnTo>
                <a:lnTo>
                  <a:pt x="156177" y="318779"/>
                </a:lnTo>
                <a:lnTo>
                  <a:pt x="158668" y="316550"/>
                </a:lnTo>
                <a:lnTo>
                  <a:pt x="158275" y="316288"/>
                </a:lnTo>
                <a:lnTo>
                  <a:pt x="158931" y="315632"/>
                </a:lnTo>
                <a:lnTo>
                  <a:pt x="161029" y="314846"/>
                </a:lnTo>
                <a:lnTo>
                  <a:pt x="161029" y="315239"/>
                </a:lnTo>
                <a:lnTo>
                  <a:pt x="162209" y="314846"/>
                </a:lnTo>
                <a:lnTo>
                  <a:pt x="162865" y="314452"/>
                </a:lnTo>
                <a:lnTo>
                  <a:pt x="164307" y="314452"/>
                </a:lnTo>
                <a:lnTo>
                  <a:pt x="165094" y="315239"/>
                </a:lnTo>
                <a:lnTo>
                  <a:pt x="164307" y="316288"/>
                </a:lnTo>
                <a:lnTo>
                  <a:pt x="164307" y="317075"/>
                </a:lnTo>
                <a:lnTo>
                  <a:pt x="168110" y="315895"/>
                </a:lnTo>
                <a:lnTo>
                  <a:pt x="169946" y="315632"/>
                </a:lnTo>
                <a:lnTo>
                  <a:pt x="171388" y="314452"/>
                </a:lnTo>
                <a:lnTo>
                  <a:pt x="172830" y="313797"/>
                </a:lnTo>
                <a:lnTo>
                  <a:pt x="173093" y="313141"/>
                </a:lnTo>
                <a:lnTo>
                  <a:pt x="173880" y="311698"/>
                </a:lnTo>
                <a:lnTo>
                  <a:pt x="175715" y="311698"/>
                </a:lnTo>
                <a:lnTo>
                  <a:pt x="177420" y="310912"/>
                </a:lnTo>
                <a:lnTo>
                  <a:pt x="178469" y="310649"/>
                </a:lnTo>
                <a:lnTo>
                  <a:pt x="179912" y="308551"/>
                </a:lnTo>
                <a:lnTo>
                  <a:pt x="181354" y="307764"/>
                </a:lnTo>
                <a:lnTo>
                  <a:pt x="183845" y="307109"/>
                </a:lnTo>
                <a:lnTo>
                  <a:pt x="186730" y="305273"/>
                </a:lnTo>
                <a:lnTo>
                  <a:pt x="187386" y="306453"/>
                </a:lnTo>
                <a:lnTo>
                  <a:pt x="186993" y="307109"/>
                </a:lnTo>
                <a:lnTo>
                  <a:pt x="187386" y="307371"/>
                </a:lnTo>
                <a:lnTo>
                  <a:pt x="187648" y="309469"/>
                </a:lnTo>
                <a:lnTo>
                  <a:pt x="185550" y="310912"/>
                </a:lnTo>
                <a:lnTo>
                  <a:pt x="186730" y="312747"/>
                </a:lnTo>
                <a:lnTo>
                  <a:pt x="190533" y="312092"/>
                </a:lnTo>
                <a:lnTo>
                  <a:pt x="190927" y="312354"/>
                </a:lnTo>
                <a:lnTo>
                  <a:pt x="191713" y="312092"/>
                </a:lnTo>
                <a:lnTo>
                  <a:pt x="192631" y="313534"/>
                </a:lnTo>
                <a:lnTo>
                  <a:pt x="194074" y="313534"/>
                </a:lnTo>
                <a:lnTo>
                  <a:pt x="194729" y="316550"/>
                </a:lnTo>
                <a:lnTo>
                  <a:pt x="192631" y="325598"/>
                </a:lnTo>
                <a:lnTo>
                  <a:pt x="198270" y="330057"/>
                </a:lnTo>
                <a:lnTo>
                  <a:pt x="202991" y="329008"/>
                </a:lnTo>
                <a:lnTo>
                  <a:pt x="205744" y="324156"/>
                </a:lnTo>
                <a:lnTo>
                  <a:pt x="205351" y="317993"/>
                </a:lnTo>
                <a:lnTo>
                  <a:pt x="206531" y="317075"/>
                </a:lnTo>
                <a:lnTo>
                  <a:pt x="210072" y="315632"/>
                </a:lnTo>
                <a:lnTo>
                  <a:pt x="216890" y="323369"/>
                </a:lnTo>
                <a:lnTo>
                  <a:pt x="216366" y="325598"/>
                </a:lnTo>
                <a:lnTo>
                  <a:pt x="219644" y="330450"/>
                </a:lnTo>
                <a:lnTo>
                  <a:pt x="220431" y="336089"/>
                </a:lnTo>
                <a:lnTo>
                  <a:pt x="222136" y="335171"/>
                </a:lnTo>
                <a:lnTo>
                  <a:pt x="223185" y="332548"/>
                </a:lnTo>
                <a:lnTo>
                  <a:pt x="230921" y="329270"/>
                </a:lnTo>
                <a:lnTo>
                  <a:pt x="233413" y="326910"/>
                </a:lnTo>
                <a:lnTo>
                  <a:pt x="241151" y="325861"/>
                </a:lnTo>
                <a:lnTo>
                  <a:pt x="247314" y="322320"/>
                </a:lnTo>
                <a:lnTo>
                  <a:pt x="249412" y="324418"/>
                </a:lnTo>
                <a:lnTo>
                  <a:pt x="249805" y="321271"/>
                </a:lnTo>
                <a:lnTo>
                  <a:pt x="251903" y="322320"/>
                </a:lnTo>
                <a:lnTo>
                  <a:pt x="256886" y="321927"/>
                </a:lnTo>
                <a:lnTo>
                  <a:pt x="256886" y="323369"/>
                </a:lnTo>
                <a:lnTo>
                  <a:pt x="257934" y="323369"/>
                </a:lnTo>
                <a:lnTo>
                  <a:pt x="257935" y="323369"/>
                </a:lnTo>
                <a:lnTo>
                  <a:pt x="258590" y="322976"/>
                </a:lnTo>
                <a:lnTo>
                  <a:pt x="258590" y="322976"/>
                </a:lnTo>
                <a:lnTo>
                  <a:pt x="257934" y="323369"/>
                </a:lnTo>
                <a:lnTo>
                  <a:pt x="257934" y="321926"/>
                </a:lnTo>
                <a:lnTo>
                  <a:pt x="258983" y="319435"/>
                </a:lnTo>
                <a:lnTo>
                  <a:pt x="258983" y="317992"/>
                </a:lnTo>
                <a:lnTo>
                  <a:pt x="257541" y="317730"/>
                </a:lnTo>
                <a:lnTo>
                  <a:pt x="257147" y="317730"/>
                </a:lnTo>
                <a:lnTo>
                  <a:pt x="256229" y="317730"/>
                </a:lnTo>
                <a:lnTo>
                  <a:pt x="252689" y="315632"/>
                </a:lnTo>
                <a:lnTo>
                  <a:pt x="252951" y="314452"/>
                </a:lnTo>
                <a:lnTo>
                  <a:pt x="250066" y="309207"/>
                </a:lnTo>
                <a:lnTo>
                  <a:pt x="247313" y="305011"/>
                </a:lnTo>
                <a:lnTo>
                  <a:pt x="247706" y="302388"/>
                </a:lnTo>
                <a:lnTo>
                  <a:pt x="249148" y="299634"/>
                </a:lnTo>
                <a:lnTo>
                  <a:pt x="251246" y="297929"/>
                </a:lnTo>
                <a:lnTo>
                  <a:pt x="251246" y="292947"/>
                </a:lnTo>
                <a:lnTo>
                  <a:pt x="252951" y="288750"/>
                </a:lnTo>
                <a:lnTo>
                  <a:pt x="251246" y="286915"/>
                </a:lnTo>
                <a:lnTo>
                  <a:pt x="248362" y="286259"/>
                </a:lnTo>
                <a:lnTo>
                  <a:pt x="247968" y="281669"/>
                </a:lnTo>
                <a:lnTo>
                  <a:pt x="248624" y="280227"/>
                </a:lnTo>
                <a:lnTo>
                  <a:pt x="245870" y="281669"/>
                </a:lnTo>
                <a:lnTo>
                  <a:pt x="244821" y="282325"/>
                </a:lnTo>
                <a:lnTo>
                  <a:pt x="243772" y="280882"/>
                </a:lnTo>
                <a:lnTo>
                  <a:pt x="240887" y="281276"/>
                </a:lnTo>
                <a:lnTo>
                  <a:pt x="240231" y="280882"/>
                </a:lnTo>
                <a:lnTo>
                  <a:pt x="240494" y="280489"/>
                </a:lnTo>
                <a:lnTo>
                  <a:pt x="239445" y="280227"/>
                </a:lnTo>
                <a:lnTo>
                  <a:pt x="239051" y="279178"/>
                </a:lnTo>
                <a:lnTo>
                  <a:pt x="239445" y="278784"/>
                </a:lnTo>
                <a:lnTo>
                  <a:pt x="238789" y="276949"/>
                </a:lnTo>
                <a:lnTo>
                  <a:pt x="242067" y="274457"/>
                </a:lnTo>
                <a:lnTo>
                  <a:pt x="243772" y="273801"/>
                </a:lnTo>
                <a:lnTo>
                  <a:pt x="246526" y="271572"/>
                </a:lnTo>
                <a:lnTo>
                  <a:pt x="246526" y="269212"/>
                </a:lnTo>
                <a:lnTo>
                  <a:pt x="246263" y="268818"/>
                </a:lnTo>
                <a:lnTo>
                  <a:pt x="246526" y="267769"/>
                </a:lnTo>
                <a:lnTo>
                  <a:pt x="247313" y="267376"/>
                </a:lnTo>
                <a:lnTo>
                  <a:pt x="246526" y="265933"/>
                </a:lnTo>
                <a:lnTo>
                  <a:pt x="246526" y="265278"/>
                </a:lnTo>
                <a:lnTo>
                  <a:pt x="246263" y="265016"/>
                </a:lnTo>
                <a:lnTo>
                  <a:pt x="244821" y="265278"/>
                </a:lnTo>
                <a:lnTo>
                  <a:pt x="244165" y="264491"/>
                </a:lnTo>
                <a:lnTo>
                  <a:pt x="243772" y="263573"/>
                </a:lnTo>
                <a:lnTo>
                  <a:pt x="244428" y="262786"/>
                </a:lnTo>
                <a:lnTo>
                  <a:pt x="244428" y="260033"/>
                </a:lnTo>
                <a:lnTo>
                  <a:pt x="242985" y="260033"/>
                </a:lnTo>
                <a:lnTo>
                  <a:pt x="242067" y="260295"/>
                </a:lnTo>
                <a:lnTo>
                  <a:pt x="242067" y="261475"/>
                </a:lnTo>
                <a:lnTo>
                  <a:pt x="242067" y="261737"/>
                </a:lnTo>
                <a:lnTo>
                  <a:pt x="242067" y="262131"/>
                </a:lnTo>
                <a:lnTo>
                  <a:pt x="241149" y="262786"/>
                </a:lnTo>
                <a:lnTo>
                  <a:pt x="240231" y="262393"/>
                </a:lnTo>
                <a:lnTo>
                  <a:pt x="239051" y="261737"/>
                </a:lnTo>
                <a:lnTo>
                  <a:pt x="239445" y="258590"/>
                </a:lnTo>
                <a:lnTo>
                  <a:pt x="242330" y="256754"/>
                </a:lnTo>
                <a:lnTo>
                  <a:pt x="245083" y="257148"/>
                </a:lnTo>
                <a:lnTo>
                  <a:pt x="247706" y="254001"/>
                </a:lnTo>
                <a:lnTo>
                  <a:pt x="247968" y="253607"/>
                </a:lnTo>
                <a:lnTo>
                  <a:pt x="248362" y="252952"/>
                </a:lnTo>
                <a:lnTo>
                  <a:pt x="248624" y="252952"/>
                </a:lnTo>
                <a:lnTo>
                  <a:pt x="248624" y="252296"/>
                </a:lnTo>
                <a:lnTo>
                  <a:pt x="249411" y="252296"/>
                </a:lnTo>
                <a:lnTo>
                  <a:pt x="249804" y="252952"/>
                </a:lnTo>
                <a:lnTo>
                  <a:pt x="250853" y="253214"/>
                </a:lnTo>
                <a:lnTo>
                  <a:pt x="252689" y="251509"/>
                </a:lnTo>
                <a:lnTo>
                  <a:pt x="252689" y="251116"/>
                </a:lnTo>
                <a:lnTo>
                  <a:pt x="254787" y="250329"/>
                </a:lnTo>
                <a:lnTo>
                  <a:pt x="255443" y="250329"/>
                </a:lnTo>
                <a:lnTo>
                  <a:pt x="256492" y="249673"/>
                </a:lnTo>
                <a:lnTo>
                  <a:pt x="256885" y="250067"/>
                </a:lnTo>
                <a:lnTo>
                  <a:pt x="260426" y="248624"/>
                </a:lnTo>
                <a:lnTo>
                  <a:pt x="261475" y="250067"/>
                </a:lnTo>
                <a:lnTo>
                  <a:pt x="261475" y="249673"/>
                </a:lnTo>
                <a:lnTo>
                  <a:pt x="262130" y="250329"/>
                </a:lnTo>
                <a:lnTo>
                  <a:pt x="262130" y="252558"/>
                </a:lnTo>
                <a:lnTo>
                  <a:pt x="262524" y="253214"/>
                </a:lnTo>
                <a:lnTo>
                  <a:pt x="262524" y="254656"/>
                </a:lnTo>
                <a:lnTo>
                  <a:pt x="262524" y="255312"/>
                </a:lnTo>
                <a:lnTo>
                  <a:pt x="263310" y="257410"/>
                </a:lnTo>
                <a:lnTo>
                  <a:pt x="264228" y="259639"/>
                </a:lnTo>
                <a:lnTo>
                  <a:pt x="264228" y="260033"/>
                </a:lnTo>
                <a:lnTo>
                  <a:pt x="264884" y="260033"/>
                </a:lnTo>
                <a:lnTo>
                  <a:pt x="266326" y="261082"/>
                </a:lnTo>
                <a:lnTo>
                  <a:pt x="268425" y="262131"/>
                </a:lnTo>
                <a:lnTo>
                  <a:pt x="269211" y="262786"/>
                </a:lnTo>
                <a:lnTo>
                  <a:pt x="269867" y="262786"/>
                </a:lnTo>
                <a:lnTo>
                  <a:pt x="270654" y="263180"/>
                </a:lnTo>
                <a:lnTo>
                  <a:pt x="271441" y="263180"/>
                </a:lnTo>
                <a:lnTo>
                  <a:pt x="272227" y="263573"/>
                </a:lnTo>
                <a:lnTo>
                  <a:pt x="273539" y="263836"/>
                </a:lnTo>
                <a:lnTo>
                  <a:pt x="274325" y="264229"/>
                </a:lnTo>
                <a:lnTo>
                  <a:pt x="274588" y="265016"/>
                </a:lnTo>
                <a:lnTo>
                  <a:pt x="274981" y="265933"/>
                </a:lnTo>
                <a:lnTo>
                  <a:pt x="275637" y="267114"/>
                </a:lnTo>
                <a:lnTo>
                  <a:pt x="276030" y="267114"/>
                </a:lnTo>
                <a:lnTo>
                  <a:pt x="276686" y="267114"/>
                </a:lnTo>
                <a:lnTo>
                  <a:pt x="277341" y="267769"/>
                </a:lnTo>
                <a:lnTo>
                  <a:pt x="277866" y="268556"/>
                </a:lnTo>
                <a:lnTo>
                  <a:pt x="279177" y="268556"/>
                </a:lnTo>
                <a:lnTo>
                  <a:pt x="279177" y="269474"/>
                </a:lnTo>
                <a:lnTo>
                  <a:pt x="279964" y="269867"/>
                </a:lnTo>
                <a:lnTo>
                  <a:pt x="279571" y="270654"/>
                </a:lnTo>
                <a:lnTo>
                  <a:pt x="280226" y="270917"/>
                </a:lnTo>
                <a:lnTo>
                  <a:pt x="280620" y="270917"/>
                </a:lnTo>
                <a:lnTo>
                  <a:pt x="281669" y="269474"/>
                </a:lnTo>
                <a:lnTo>
                  <a:pt x="281669" y="269212"/>
                </a:lnTo>
                <a:lnTo>
                  <a:pt x="283111" y="268818"/>
                </a:lnTo>
                <a:lnTo>
                  <a:pt x="283767" y="268818"/>
                </a:lnTo>
                <a:lnTo>
                  <a:pt x="284160" y="269474"/>
                </a:lnTo>
                <a:lnTo>
                  <a:pt x="284947" y="268818"/>
                </a:lnTo>
                <a:lnTo>
                  <a:pt x="284947" y="267769"/>
                </a:lnTo>
                <a:lnTo>
                  <a:pt x="285603" y="266720"/>
                </a:lnTo>
                <a:lnTo>
                  <a:pt x="287045" y="265278"/>
                </a:lnTo>
                <a:lnTo>
                  <a:pt x="288750" y="263836"/>
                </a:lnTo>
                <a:lnTo>
                  <a:pt x="290192" y="263573"/>
                </a:lnTo>
                <a:lnTo>
                  <a:pt x="291504" y="263573"/>
                </a:lnTo>
                <a:lnTo>
                  <a:pt x="291504" y="264229"/>
                </a:lnTo>
                <a:lnTo>
                  <a:pt x="292684" y="263573"/>
                </a:lnTo>
                <a:lnTo>
                  <a:pt x="294126" y="263573"/>
                </a:lnTo>
                <a:lnTo>
                  <a:pt x="296487" y="262393"/>
                </a:lnTo>
                <a:lnTo>
                  <a:pt x="296224" y="261475"/>
                </a:lnTo>
                <a:lnTo>
                  <a:pt x="297273" y="260033"/>
                </a:lnTo>
                <a:lnTo>
                  <a:pt x="297273" y="259377"/>
                </a:lnTo>
                <a:lnTo>
                  <a:pt x="296880" y="258853"/>
                </a:lnTo>
                <a:lnTo>
                  <a:pt x="296224" y="257410"/>
                </a:lnTo>
                <a:lnTo>
                  <a:pt x="296880" y="255705"/>
                </a:lnTo>
                <a:lnTo>
                  <a:pt x="297929" y="255050"/>
                </a:lnTo>
                <a:lnTo>
                  <a:pt x="298322" y="253607"/>
                </a:lnTo>
                <a:lnTo>
                  <a:pt x="297929" y="252558"/>
                </a:lnTo>
                <a:lnTo>
                  <a:pt x="296487" y="250854"/>
                </a:lnTo>
                <a:lnTo>
                  <a:pt x="297273" y="249673"/>
                </a:lnTo>
                <a:lnTo>
                  <a:pt x="296487" y="249411"/>
                </a:lnTo>
                <a:lnTo>
                  <a:pt x="295831" y="249411"/>
                </a:lnTo>
                <a:lnTo>
                  <a:pt x="295831" y="249018"/>
                </a:lnTo>
                <a:lnTo>
                  <a:pt x="296487" y="247969"/>
                </a:lnTo>
                <a:lnTo>
                  <a:pt x="296880" y="246133"/>
                </a:lnTo>
                <a:lnTo>
                  <a:pt x="298585" y="244690"/>
                </a:lnTo>
                <a:lnTo>
                  <a:pt x="298585" y="244035"/>
                </a:lnTo>
                <a:lnTo>
                  <a:pt x="296880" y="242986"/>
                </a:lnTo>
                <a:lnTo>
                  <a:pt x="296224" y="240888"/>
                </a:lnTo>
                <a:lnTo>
                  <a:pt x="294782" y="240888"/>
                </a:lnTo>
                <a:lnTo>
                  <a:pt x="292290" y="240232"/>
                </a:lnTo>
                <a:lnTo>
                  <a:pt x="294782" y="236954"/>
                </a:lnTo>
                <a:lnTo>
                  <a:pt x="295044" y="236691"/>
                </a:lnTo>
                <a:lnTo>
                  <a:pt x="295569" y="235511"/>
                </a:lnTo>
                <a:lnTo>
                  <a:pt x="296224" y="234856"/>
                </a:lnTo>
                <a:lnTo>
                  <a:pt x="294388" y="234856"/>
                </a:lnTo>
                <a:lnTo>
                  <a:pt x="292946" y="234200"/>
                </a:lnTo>
                <a:lnTo>
                  <a:pt x="292290" y="234200"/>
                </a:lnTo>
                <a:lnTo>
                  <a:pt x="291241" y="233806"/>
                </a:lnTo>
                <a:lnTo>
                  <a:pt x="291241" y="232757"/>
                </a:lnTo>
                <a:lnTo>
                  <a:pt x="290848" y="232757"/>
                </a:lnTo>
                <a:lnTo>
                  <a:pt x="291241" y="231053"/>
                </a:lnTo>
                <a:lnTo>
                  <a:pt x="290586" y="229610"/>
                </a:lnTo>
                <a:lnTo>
                  <a:pt x="292028" y="228168"/>
                </a:lnTo>
                <a:lnTo>
                  <a:pt x="292290" y="228168"/>
                </a:lnTo>
                <a:lnTo>
                  <a:pt x="293733" y="228168"/>
                </a:lnTo>
                <a:lnTo>
                  <a:pt x="295044" y="228168"/>
                </a:lnTo>
                <a:lnTo>
                  <a:pt x="296224" y="227512"/>
                </a:lnTo>
                <a:lnTo>
                  <a:pt x="297667" y="227512"/>
                </a:lnTo>
                <a:lnTo>
                  <a:pt x="297667" y="228168"/>
                </a:lnTo>
                <a:lnTo>
                  <a:pt x="297273" y="228168"/>
                </a:lnTo>
                <a:lnTo>
                  <a:pt x="296880" y="228824"/>
                </a:lnTo>
                <a:lnTo>
                  <a:pt x="296880" y="229610"/>
                </a:lnTo>
                <a:lnTo>
                  <a:pt x="297273" y="229610"/>
                </a:lnTo>
                <a:lnTo>
                  <a:pt x="298585" y="229610"/>
                </a:lnTo>
                <a:lnTo>
                  <a:pt x="299109" y="230266"/>
                </a:lnTo>
                <a:lnTo>
                  <a:pt x="300421" y="230528"/>
                </a:lnTo>
                <a:lnTo>
                  <a:pt x="300945" y="229872"/>
                </a:lnTo>
                <a:lnTo>
                  <a:pt x="302256" y="229217"/>
                </a:lnTo>
                <a:lnTo>
                  <a:pt x="303043" y="229217"/>
                </a:lnTo>
                <a:lnTo>
                  <a:pt x="303043" y="228430"/>
                </a:lnTo>
                <a:lnTo>
                  <a:pt x="305797" y="227119"/>
                </a:lnTo>
                <a:lnTo>
                  <a:pt x="305403" y="226725"/>
                </a:lnTo>
                <a:lnTo>
                  <a:pt x="307239" y="226070"/>
                </a:lnTo>
                <a:lnTo>
                  <a:pt x="308288" y="226332"/>
                </a:lnTo>
                <a:lnTo>
                  <a:pt x="308682" y="225676"/>
                </a:lnTo>
                <a:lnTo>
                  <a:pt x="308026" y="221742"/>
                </a:lnTo>
                <a:lnTo>
                  <a:pt x="308026" y="220956"/>
                </a:lnTo>
                <a:lnTo>
                  <a:pt x="307239" y="220956"/>
                </a:lnTo>
                <a:lnTo>
                  <a:pt x="306584" y="219513"/>
                </a:lnTo>
                <a:lnTo>
                  <a:pt x="306584" y="218595"/>
                </a:lnTo>
                <a:lnTo>
                  <a:pt x="306584" y="217415"/>
                </a:lnTo>
                <a:lnTo>
                  <a:pt x="305797" y="214268"/>
                </a:lnTo>
                <a:lnTo>
                  <a:pt x="308026" y="211777"/>
                </a:lnTo>
                <a:lnTo>
                  <a:pt x="308682" y="210990"/>
                </a:lnTo>
                <a:lnTo>
                  <a:pt x="310386" y="210727"/>
                </a:lnTo>
                <a:lnTo>
                  <a:pt x="311042" y="210727"/>
                </a:lnTo>
                <a:lnTo>
                  <a:pt x="311829" y="210727"/>
                </a:lnTo>
                <a:lnTo>
                  <a:pt x="312222" y="209678"/>
                </a:lnTo>
                <a:lnTo>
                  <a:pt x="312878" y="209678"/>
                </a:lnTo>
                <a:lnTo>
                  <a:pt x="313665" y="209416"/>
                </a:lnTo>
                <a:lnTo>
                  <a:pt x="314320" y="209416"/>
                </a:lnTo>
                <a:lnTo>
                  <a:pt x="314583" y="209416"/>
                </a:lnTo>
                <a:lnTo>
                  <a:pt x="314976" y="209678"/>
                </a:lnTo>
                <a:lnTo>
                  <a:pt x="316025" y="209416"/>
                </a:lnTo>
                <a:lnTo>
                  <a:pt x="316418" y="209678"/>
                </a:lnTo>
                <a:lnTo>
                  <a:pt x="317205" y="210727"/>
                </a:lnTo>
                <a:lnTo>
                  <a:pt x="317468" y="210334"/>
                </a:lnTo>
                <a:lnTo>
                  <a:pt x="317861" y="210990"/>
                </a:lnTo>
                <a:lnTo>
                  <a:pt x="318123" y="213219"/>
                </a:lnTo>
                <a:lnTo>
                  <a:pt x="318910" y="213219"/>
                </a:lnTo>
                <a:lnTo>
                  <a:pt x="319566" y="213612"/>
                </a:lnTo>
                <a:lnTo>
                  <a:pt x="321401" y="213219"/>
                </a:lnTo>
                <a:lnTo>
                  <a:pt x="321664" y="212957"/>
                </a:lnTo>
                <a:lnTo>
                  <a:pt x="322450" y="212957"/>
                </a:lnTo>
                <a:lnTo>
                  <a:pt x="323762" y="213874"/>
                </a:lnTo>
                <a:lnTo>
                  <a:pt x="324942" y="212957"/>
                </a:lnTo>
                <a:lnTo>
                  <a:pt x="325598" y="210072"/>
                </a:lnTo>
                <a:lnTo>
                  <a:pt x="325991" y="209416"/>
                </a:lnTo>
                <a:lnTo>
                  <a:pt x="327302" y="208892"/>
                </a:lnTo>
                <a:lnTo>
                  <a:pt x="328089" y="208236"/>
                </a:lnTo>
                <a:lnTo>
                  <a:pt x="328745" y="208892"/>
                </a:lnTo>
                <a:lnTo>
                  <a:pt x="331367" y="209416"/>
                </a:lnTo>
                <a:lnTo>
                  <a:pt x="333203" y="208892"/>
                </a:lnTo>
                <a:lnTo>
                  <a:pt x="333859" y="208629"/>
                </a:lnTo>
                <a:lnTo>
                  <a:pt x="343825" y="197614"/>
                </a:lnTo>
                <a:lnTo>
                  <a:pt x="343825" y="197352"/>
                </a:lnTo>
                <a:lnTo>
                  <a:pt x="345923" y="195254"/>
                </a:lnTo>
                <a:lnTo>
                  <a:pt x="345136" y="194467"/>
                </a:lnTo>
                <a:lnTo>
                  <a:pt x="346185" y="193811"/>
                </a:lnTo>
                <a:lnTo>
                  <a:pt x="352479" y="187386"/>
                </a:lnTo>
                <a:lnTo>
                  <a:pt x="352479" y="186993"/>
                </a:lnTo>
                <a:lnTo>
                  <a:pt x="353004" y="186731"/>
                </a:lnTo>
                <a:lnTo>
                  <a:pt x="353266" y="187386"/>
                </a:lnTo>
                <a:lnTo>
                  <a:pt x="354709" y="186731"/>
                </a:lnTo>
                <a:lnTo>
                  <a:pt x="355102" y="186075"/>
                </a:lnTo>
                <a:lnTo>
                  <a:pt x="356020" y="187386"/>
                </a:lnTo>
                <a:lnTo>
                  <a:pt x="356020" y="189484"/>
                </a:lnTo>
                <a:lnTo>
                  <a:pt x="356807" y="189484"/>
                </a:lnTo>
                <a:lnTo>
                  <a:pt x="358643" y="189484"/>
                </a:lnTo>
                <a:lnTo>
                  <a:pt x="358643" y="190927"/>
                </a:lnTo>
                <a:lnTo>
                  <a:pt x="359298" y="193156"/>
                </a:lnTo>
                <a:lnTo>
                  <a:pt x="360478" y="193156"/>
                </a:lnTo>
                <a:lnTo>
                  <a:pt x="360741" y="194074"/>
                </a:lnTo>
                <a:lnTo>
                  <a:pt x="365461" y="196565"/>
                </a:lnTo>
                <a:lnTo>
                  <a:pt x="364937" y="197614"/>
                </a:lnTo>
                <a:lnTo>
                  <a:pt x="368477" y="198008"/>
                </a:lnTo>
                <a:lnTo>
                  <a:pt x="368477" y="197352"/>
                </a:lnTo>
                <a:lnTo>
                  <a:pt x="371756" y="195910"/>
                </a:lnTo>
                <a:lnTo>
                  <a:pt x="372542" y="194074"/>
                </a:lnTo>
                <a:lnTo>
                  <a:pt x="372805" y="191714"/>
                </a:lnTo>
                <a:lnTo>
                  <a:pt x="373198" y="191189"/>
                </a:lnTo>
                <a:lnTo>
                  <a:pt x="373198" y="191714"/>
                </a:lnTo>
                <a:lnTo>
                  <a:pt x="375296" y="188829"/>
                </a:lnTo>
                <a:lnTo>
                  <a:pt x="374641" y="188435"/>
                </a:lnTo>
                <a:lnTo>
                  <a:pt x="375558" y="186731"/>
                </a:lnTo>
                <a:lnTo>
                  <a:pt x="375558" y="185288"/>
                </a:lnTo>
                <a:lnTo>
                  <a:pt x="375296" y="184632"/>
                </a:lnTo>
                <a:lnTo>
                  <a:pt x="376739" y="183452"/>
                </a:lnTo>
                <a:lnTo>
                  <a:pt x="377001" y="183452"/>
                </a:lnTo>
                <a:lnTo>
                  <a:pt x="377788" y="183452"/>
                </a:lnTo>
                <a:lnTo>
                  <a:pt x="378181" y="183190"/>
                </a:lnTo>
                <a:lnTo>
                  <a:pt x="379099" y="184632"/>
                </a:lnTo>
                <a:lnTo>
                  <a:pt x="379624" y="184895"/>
                </a:lnTo>
                <a:lnTo>
                  <a:pt x="379886" y="185288"/>
                </a:lnTo>
                <a:lnTo>
                  <a:pt x="380279" y="185550"/>
                </a:lnTo>
                <a:lnTo>
                  <a:pt x="380279" y="186731"/>
                </a:lnTo>
                <a:lnTo>
                  <a:pt x="381197" y="187780"/>
                </a:lnTo>
                <a:lnTo>
                  <a:pt x="381984" y="188173"/>
                </a:lnTo>
                <a:lnTo>
                  <a:pt x="383820" y="188829"/>
                </a:lnTo>
                <a:lnTo>
                  <a:pt x="383820" y="189091"/>
                </a:lnTo>
                <a:lnTo>
                  <a:pt x="385524" y="189484"/>
                </a:lnTo>
                <a:lnTo>
                  <a:pt x="385918" y="190271"/>
                </a:lnTo>
                <a:lnTo>
                  <a:pt x="388278" y="190271"/>
                </a:lnTo>
                <a:lnTo>
                  <a:pt x="388278" y="186993"/>
                </a:lnTo>
                <a:lnTo>
                  <a:pt x="388803" y="186731"/>
                </a:lnTo>
                <a:lnTo>
                  <a:pt x="388278" y="186337"/>
                </a:lnTo>
                <a:lnTo>
                  <a:pt x="388803" y="185550"/>
                </a:lnTo>
                <a:lnTo>
                  <a:pt x="389196" y="184895"/>
                </a:lnTo>
                <a:lnTo>
                  <a:pt x="389852" y="184895"/>
                </a:lnTo>
                <a:lnTo>
                  <a:pt x="389852" y="184108"/>
                </a:lnTo>
                <a:lnTo>
                  <a:pt x="390114" y="183846"/>
                </a:lnTo>
                <a:lnTo>
                  <a:pt x="390114" y="183190"/>
                </a:lnTo>
                <a:lnTo>
                  <a:pt x="391294" y="182010"/>
                </a:lnTo>
                <a:lnTo>
                  <a:pt x="393392" y="183190"/>
                </a:lnTo>
                <a:lnTo>
                  <a:pt x="394835" y="183452"/>
                </a:lnTo>
                <a:lnTo>
                  <a:pt x="395884" y="183452"/>
                </a:lnTo>
                <a:lnTo>
                  <a:pt x="396277" y="183846"/>
                </a:lnTo>
                <a:lnTo>
                  <a:pt x="396539" y="183452"/>
                </a:lnTo>
                <a:lnTo>
                  <a:pt x="397720" y="183452"/>
                </a:lnTo>
                <a:lnTo>
                  <a:pt x="397982" y="183190"/>
                </a:lnTo>
                <a:lnTo>
                  <a:pt x="397982" y="179912"/>
                </a:lnTo>
                <a:lnTo>
                  <a:pt x="399818" y="178469"/>
                </a:lnTo>
                <a:lnTo>
                  <a:pt x="400473" y="177813"/>
                </a:lnTo>
                <a:lnTo>
                  <a:pt x="401260" y="177551"/>
                </a:lnTo>
                <a:lnTo>
                  <a:pt x="401916" y="177813"/>
                </a:lnTo>
                <a:lnTo>
                  <a:pt x="402965" y="177813"/>
                </a:lnTo>
                <a:lnTo>
                  <a:pt x="403621" y="177158"/>
                </a:lnTo>
                <a:lnTo>
                  <a:pt x="403621" y="176371"/>
                </a:lnTo>
                <a:lnTo>
                  <a:pt x="404014" y="176109"/>
                </a:lnTo>
                <a:lnTo>
                  <a:pt x="404276" y="175716"/>
                </a:lnTo>
                <a:lnTo>
                  <a:pt x="404014" y="175060"/>
                </a:lnTo>
                <a:lnTo>
                  <a:pt x="403621" y="173617"/>
                </a:lnTo>
                <a:lnTo>
                  <a:pt x="404276" y="171126"/>
                </a:lnTo>
                <a:lnTo>
                  <a:pt x="404276" y="170077"/>
                </a:lnTo>
                <a:lnTo>
                  <a:pt x="404801" y="169683"/>
                </a:lnTo>
                <a:lnTo>
                  <a:pt x="405456" y="169290"/>
                </a:lnTo>
                <a:lnTo>
                  <a:pt x="406112" y="166536"/>
                </a:lnTo>
                <a:lnTo>
                  <a:pt x="406899" y="164700"/>
                </a:lnTo>
                <a:lnTo>
                  <a:pt x="407817" y="163652"/>
                </a:lnTo>
                <a:lnTo>
                  <a:pt x="407554" y="163258"/>
                </a:lnTo>
                <a:lnTo>
                  <a:pt x="408341" y="162996"/>
                </a:lnTo>
                <a:lnTo>
                  <a:pt x="408997" y="162602"/>
                </a:lnTo>
                <a:lnTo>
                  <a:pt x="408997" y="162996"/>
                </a:lnTo>
                <a:lnTo>
                  <a:pt x="409653" y="162602"/>
                </a:lnTo>
                <a:lnTo>
                  <a:pt x="410046" y="162996"/>
                </a:lnTo>
                <a:lnTo>
                  <a:pt x="411882" y="162602"/>
                </a:lnTo>
                <a:lnTo>
                  <a:pt x="412144" y="163914"/>
                </a:lnTo>
                <a:lnTo>
                  <a:pt x="412144" y="166799"/>
                </a:lnTo>
                <a:lnTo>
                  <a:pt x="411882" y="171388"/>
                </a:lnTo>
                <a:lnTo>
                  <a:pt x="411882" y="177813"/>
                </a:lnTo>
                <a:lnTo>
                  <a:pt x="413193" y="177551"/>
                </a:lnTo>
                <a:lnTo>
                  <a:pt x="413455" y="176765"/>
                </a:lnTo>
                <a:lnTo>
                  <a:pt x="413455" y="175716"/>
                </a:lnTo>
                <a:lnTo>
                  <a:pt x="414636" y="175716"/>
                </a:lnTo>
                <a:lnTo>
                  <a:pt x="415422" y="175716"/>
                </a:lnTo>
                <a:lnTo>
                  <a:pt x="416078" y="176109"/>
                </a:lnTo>
                <a:lnTo>
                  <a:pt x="416734" y="175716"/>
                </a:lnTo>
                <a:lnTo>
                  <a:pt x="417520" y="175716"/>
                </a:lnTo>
                <a:lnTo>
                  <a:pt x="418176" y="175453"/>
                </a:lnTo>
                <a:lnTo>
                  <a:pt x="421061" y="175453"/>
                </a:lnTo>
                <a:lnTo>
                  <a:pt x="422110" y="175453"/>
                </a:lnTo>
                <a:lnTo>
                  <a:pt x="422503" y="175716"/>
                </a:lnTo>
                <a:lnTo>
                  <a:pt x="424995" y="176109"/>
                </a:lnTo>
                <a:lnTo>
                  <a:pt x="426437" y="176109"/>
                </a:lnTo>
                <a:lnTo>
                  <a:pt x="426437" y="175716"/>
                </a:lnTo>
                <a:lnTo>
                  <a:pt x="426700" y="175716"/>
                </a:lnTo>
                <a:lnTo>
                  <a:pt x="427355" y="177158"/>
                </a:lnTo>
                <a:lnTo>
                  <a:pt x="428142" y="177551"/>
                </a:lnTo>
                <a:lnTo>
                  <a:pt x="428535" y="177158"/>
                </a:lnTo>
                <a:lnTo>
                  <a:pt x="429978" y="177158"/>
                </a:lnTo>
                <a:lnTo>
                  <a:pt x="430633" y="176109"/>
                </a:lnTo>
                <a:lnTo>
                  <a:pt x="430896" y="175716"/>
                </a:lnTo>
                <a:lnTo>
                  <a:pt x="431683" y="176371"/>
                </a:lnTo>
                <a:lnTo>
                  <a:pt x="432994" y="176371"/>
                </a:lnTo>
                <a:lnTo>
                  <a:pt x="433781" y="175716"/>
                </a:lnTo>
                <a:lnTo>
                  <a:pt x="435223" y="175716"/>
                </a:lnTo>
                <a:lnTo>
                  <a:pt x="437059" y="175453"/>
                </a:lnTo>
                <a:lnTo>
                  <a:pt x="441255" y="174011"/>
                </a:lnTo>
                <a:lnTo>
                  <a:pt x="442304" y="174011"/>
                </a:lnTo>
                <a:lnTo>
                  <a:pt x="442960" y="173617"/>
                </a:lnTo>
                <a:lnTo>
                  <a:pt x="443615" y="172175"/>
                </a:lnTo>
                <a:lnTo>
                  <a:pt x="445845" y="170339"/>
                </a:lnTo>
                <a:lnTo>
                  <a:pt x="446894" y="170077"/>
                </a:lnTo>
                <a:lnTo>
                  <a:pt x="448336" y="170339"/>
                </a:lnTo>
                <a:lnTo>
                  <a:pt x="448730" y="170733"/>
                </a:lnTo>
                <a:lnTo>
                  <a:pt x="449516" y="170733"/>
                </a:lnTo>
                <a:lnTo>
                  <a:pt x="449516" y="170077"/>
                </a:lnTo>
                <a:lnTo>
                  <a:pt x="450172" y="169683"/>
                </a:lnTo>
                <a:lnTo>
                  <a:pt x="450828" y="168897"/>
                </a:lnTo>
                <a:lnTo>
                  <a:pt x="452270" y="167979"/>
                </a:lnTo>
                <a:lnTo>
                  <a:pt x="453057" y="168897"/>
                </a:lnTo>
                <a:lnTo>
                  <a:pt x="453975" y="168897"/>
                </a:lnTo>
                <a:lnTo>
                  <a:pt x="454368" y="169290"/>
                </a:lnTo>
                <a:lnTo>
                  <a:pt x="454762" y="169290"/>
                </a:lnTo>
                <a:lnTo>
                  <a:pt x="455811" y="170077"/>
                </a:lnTo>
                <a:lnTo>
                  <a:pt x="456073" y="170077"/>
                </a:lnTo>
                <a:lnTo>
                  <a:pt x="456597" y="170077"/>
                </a:lnTo>
                <a:lnTo>
                  <a:pt x="456860" y="169290"/>
                </a:lnTo>
                <a:lnTo>
                  <a:pt x="457253" y="168897"/>
                </a:lnTo>
                <a:lnTo>
                  <a:pt x="457515" y="167979"/>
                </a:lnTo>
                <a:lnTo>
                  <a:pt x="457909" y="167979"/>
                </a:lnTo>
                <a:lnTo>
                  <a:pt x="459351" y="167454"/>
                </a:lnTo>
                <a:lnTo>
                  <a:pt x="462236" y="166012"/>
                </a:lnTo>
                <a:lnTo>
                  <a:pt x="463678" y="165356"/>
                </a:lnTo>
                <a:lnTo>
                  <a:pt x="464990" y="164307"/>
                </a:lnTo>
                <a:lnTo>
                  <a:pt x="465252" y="163652"/>
                </a:lnTo>
                <a:lnTo>
                  <a:pt x="465645" y="163652"/>
                </a:lnTo>
                <a:lnTo>
                  <a:pt x="465645" y="162602"/>
                </a:lnTo>
                <a:lnTo>
                  <a:pt x="465252" y="162209"/>
                </a:lnTo>
                <a:lnTo>
                  <a:pt x="464990" y="160898"/>
                </a:lnTo>
                <a:lnTo>
                  <a:pt x="464596" y="160373"/>
                </a:lnTo>
                <a:lnTo>
                  <a:pt x="464596" y="159718"/>
                </a:lnTo>
                <a:lnTo>
                  <a:pt x="464334" y="158931"/>
                </a:lnTo>
                <a:lnTo>
                  <a:pt x="464596" y="157226"/>
                </a:lnTo>
                <a:lnTo>
                  <a:pt x="464596" y="156833"/>
                </a:lnTo>
                <a:lnTo>
                  <a:pt x="464990" y="156570"/>
                </a:lnTo>
                <a:lnTo>
                  <a:pt x="464596" y="155128"/>
                </a:lnTo>
                <a:lnTo>
                  <a:pt x="467350" y="151850"/>
                </a:lnTo>
                <a:lnTo>
                  <a:pt x="467875" y="151587"/>
                </a:lnTo>
                <a:lnTo>
                  <a:pt x="468137" y="151194"/>
                </a:lnTo>
                <a:lnTo>
                  <a:pt x="469579" y="151587"/>
                </a:lnTo>
                <a:lnTo>
                  <a:pt x="469973" y="147654"/>
                </a:lnTo>
                <a:lnTo>
                  <a:pt x="469317" y="146998"/>
                </a:lnTo>
                <a:lnTo>
                  <a:pt x="470628" y="146736"/>
                </a:lnTo>
                <a:lnTo>
                  <a:pt x="470628" y="145555"/>
                </a:lnTo>
                <a:lnTo>
                  <a:pt x="468530" y="143195"/>
                </a:lnTo>
                <a:lnTo>
                  <a:pt x="468137" y="142015"/>
                </a:lnTo>
                <a:lnTo>
                  <a:pt x="468530" y="141359"/>
                </a:lnTo>
                <a:lnTo>
                  <a:pt x="469317" y="141359"/>
                </a:lnTo>
                <a:lnTo>
                  <a:pt x="468793" y="140572"/>
                </a:lnTo>
                <a:lnTo>
                  <a:pt x="468137" y="139917"/>
                </a:lnTo>
                <a:lnTo>
                  <a:pt x="468137" y="139130"/>
                </a:lnTo>
                <a:lnTo>
                  <a:pt x="468793" y="138868"/>
                </a:lnTo>
                <a:lnTo>
                  <a:pt x="468793" y="138212"/>
                </a:lnTo>
                <a:lnTo>
                  <a:pt x="469579" y="137819"/>
                </a:lnTo>
                <a:lnTo>
                  <a:pt x="469317" y="137819"/>
                </a:lnTo>
                <a:lnTo>
                  <a:pt x="469317" y="137425"/>
                </a:lnTo>
                <a:lnTo>
                  <a:pt x="469579" y="136376"/>
                </a:lnTo>
                <a:lnTo>
                  <a:pt x="468793" y="136770"/>
                </a:lnTo>
                <a:lnTo>
                  <a:pt x="466694" y="136770"/>
                </a:lnTo>
                <a:lnTo>
                  <a:pt x="466432" y="136770"/>
                </a:lnTo>
                <a:lnTo>
                  <a:pt x="465645" y="136376"/>
                </a:lnTo>
                <a:lnTo>
                  <a:pt x="466432" y="135327"/>
                </a:lnTo>
                <a:lnTo>
                  <a:pt x="467088" y="134934"/>
                </a:lnTo>
                <a:lnTo>
                  <a:pt x="467875" y="134278"/>
                </a:lnTo>
                <a:lnTo>
                  <a:pt x="467350" y="133491"/>
                </a:lnTo>
                <a:lnTo>
                  <a:pt x="467875" y="133229"/>
                </a:lnTo>
                <a:lnTo>
                  <a:pt x="467350" y="132836"/>
                </a:lnTo>
                <a:lnTo>
                  <a:pt x="467350" y="132573"/>
                </a:lnTo>
                <a:lnTo>
                  <a:pt x="468793" y="131787"/>
                </a:lnTo>
                <a:lnTo>
                  <a:pt x="469317" y="131787"/>
                </a:lnTo>
                <a:lnTo>
                  <a:pt x="469579" y="130344"/>
                </a:lnTo>
                <a:lnTo>
                  <a:pt x="470235" y="129033"/>
                </a:lnTo>
                <a:lnTo>
                  <a:pt x="469973" y="128639"/>
                </a:lnTo>
                <a:lnTo>
                  <a:pt x="469973" y="128246"/>
                </a:lnTo>
                <a:lnTo>
                  <a:pt x="469973" y="127853"/>
                </a:lnTo>
                <a:lnTo>
                  <a:pt x="471022" y="128246"/>
                </a:lnTo>
                <a:lnTo>
                  <a:pt x="471415" y="126935"/>
                </a:lnTo>
                <a:lnTo>
                  <a:pt x="470628" y="126935"/>
                </a:lnTo>
                <a:lnTo>
                  <a:pt x="471677" y="125492"/>
                </a:lnTo>
                <a:lnTo>
                  <a:pt x="472071" y="124968"/>
                </a:lnTo>
                <a:lnTo>
                  <a:pt x="472726" y="125755"/>
                </a:lnTo>
                <a:lnTo>
                  <a:pt x="473120" y="126148"/>
                </a:lnTo>
                <a:lnTo>
                  <a:pt x="473513" y="126410"/>
                </a:lnTo>
                <a:lnTo>
                  <a:pt x="474169" y="126148"/>
                </a:lnTo>
                <a:lnTo>
                  <a:pt x="474431" y="126148"/>
                </a:lnTo>
                <a:lnTo>
                  <a:pt x="475218" y="126148"/>
                </a:lnTo>
                <a:lnTo>
                  <a:pt x="476398" y="125492"/>
                </a:lnTo>
                <a:lnTo>
                  <a:pt x="476660" y="125755"/>
                </a:lnTo>
                <a:lnTo>
                  <a:pt x="476660" y="126410"/>
                </a:lnTo>
                <a:lnTo>
                  <a:pt x="478496" y="126935"/>
                </a:lnTo>
                <a:lnTo>
                  <a:pt x="480594" y="127591"/>
                </a:lnTo>
                <a:lnTo>
                  <a:pt x="480988" y="127197"/>
                </a:lnTo>
                <a:lnTo>
                  <a:pt x="480988" y="126935"/>
                </a:lnTo>
                <a:lnTo>
                  <a:pt x="481250" y="126148"/>
                </a:lnTo>
                <a:lnTo>
                  <a:pt x="483873" y="125492"/>
                </a:lnTo>
                <a:lnTo>
                  <a:pt x="484135" y="125755"/>
                </a:lnTo>
                <a:lnTo>
                  <a:pt x="485971" y="127197"/>
                </a:lnTo>
                <a:lnTo>
                  <a:pt x="487413" y="129295"/>
                </a:lnTo>
                <a:lnTo>
                  <a:pt x="488069" y="129295"/>
                </a:lnTo>
                <a:lnTo>
                  <a:pt x="488331" y="129951"/>
                </a:lnTo>
                <a:lnTo>
                  <a:pt x="494494" y="130344"/>
                </a:lnTo>
                <a:lnTo>
                  <a:pt x="495412" y="129295"/>
                </a:lnTo>
                <a:lnTo>
                  <a:pt x="495937" y="128639"/>
                </a:lnTo>
                <a:lnTo>
                  <a:pt x="496199" y="129033"/>
                </a:lnTo>
                <a:lnTo>
                  <a:pt x="496592" y="128246"/>
                </a:lnTo>
                <a:lnTo>
                  <a:pt x="496855" y="127853"/>
                </a:lnTo>
                <a:lnTo>
                  <a:pt x="496855" y="126935"/>
                </a:lnTo>
                <a:lnTo>
                  <a:pt x="498953" y="125755"/>
                </a:lnTo>
                <a:lnTo>
                  <a:pt x="498953" y="126935"/>
                </a:lnTo>
                <a:lnTo>
                  <a:pt x="499739" y="126935"/>
                </a:lnTo>
                <a:lnTo>
                  <a:pt x="500133" y="127197"/>
                </a:lnTo>
                <a:lnTo>
                  <a:pt x="500789" y="126935"/>
                </a:lnTo>
                <a:lnTo>
                  <a:pt x="501051" y="126410"/>
                </a:lnTo>
                <a:lnTo>
                  <a:pt x="501575" y="126410"/>
                </a:lnTo>
                <a:lnTo>
                  <a:pt x="501575" y="125755"/>
                </a:lnTo>
                <a:lnTo>
                  <a:pt x="504722" y="125492"/>
                </a:lnTo>
                <a:lnTo>
                  <a:pt x="504722" y="125755"/>
                </a:lnTo>
                <a:lnTo>
                  <a:pt x="505771" y="125755"/>
                </a:lnTo>
                <a:lnTo>
                  <a:pt x="506034" y="125492"/>
                </a:lnTo>
                <a:lnTo>
                  <a:pt x="510099" y="125755"/>
                </a:lnTo>
                <a:lnTo>
                  <a:pt x="511410" y="124706"/>
                </a:lnTo>
                <a:lnTo>
                  <a:pt x="512197" y="123657"/>
                </a:lnTo>
                <a:lnTo>
                  <a:pt x="514951" y="122607"/>
                </a:lnTo>
                <a:lnTo>
                  <a:pt x="514688" y="121558"/>
                </a:lnTo>
                <a:lnTo>
                  <a:pt x="517180" y="121296"/>
                </a:lnTo>
                <a:lnTo>
                  <a:pt x="518491" y="119329"/>
                </a:lnTo>
                <a:lnTo>
                  <a:pt x="520327" y="119854"/>
                </a:lnTo>
                <a:lnTo>
                  <a:pt x="520327" y="119067"/>
                </a:lnTo>
                <a:lnTo>
                  <a:pt x="523474" y="120116"/>
                </a:lnTo>
                <a:lnTo>
                  <a:pt x="524917" y="120116"/>
                </a:lnTo>
                <a:lnTo>
                  <a:pt x="524130" y="118674"/>
                </a:lnTo>
                <a:lnTo>
                  <a:pt x="524917" y="115133"/>
                </a:lnTo>
                <a:lnTo>
                  <a:pt x="525572" y="115920"/>
                </a:lnTo>
                <a:lnTo>
                  <a:pt x="525572" y="117231"/>
                </a:lnTo>
                <a:lnTo>
                  <a:pt x="530293" y="113690"/>
                </a:lnTo>
                <a:lnTo>
                  <a:pt x="536587" y="110150"/>
                </a:lnTo>
                <a:lnTo>
                  <a:pt x="539210" y="112248"/>
                </a:lnTo>
                <a:lnTo>
                  <a:pt x="540915" y="112248"/>
                </a:lnTo>
                <a:lnTo>
                  <a:pt x="547209" y="115133"/>
                </a:lnTo>
                <a:lnTo>
                  <a:pt x="550094" y="113690"/>
                </a:lnTo>
                <a:lnTo>
                  <a:pt x="551274" y="113035"/>
                </a:lnTo>
                <a:lnTo>
                  <a:pt x="552192" y="111593"/>
                </a:lnTo>
                <a:lnTo>
                  <a:pt x="552192" y="110543"/>
                </a:lnTo>
                <a:lnTo>
                  <a:pt x="551930" y="110150"/>
                </a:lnTo>
                <a:lnTo>
                  <a:pt x="551536" y="109494"/>
                </a:lnTo>
                <a:lnTo>
                  <a:pt x="551536" y="109101"/>
                </a:lnTo>
                <a:lnTo>
                  <a:pt x="552192" y="108839"/>
                </a:lnTo>
                <a:lnTo>
                  <a:pt x="552585" y="108052"/>
                </a:lnTo>
                <a:lnTo>
                  <a:pt x="552192" y="107396"/>
                </a:lnTo>
                <a:lnTo>
                  <a:pt x="551536" y="106610"/>
                </a:lnTo>
                <a:lnTo>
                  <a:pt x="551274" y="106216"/>
                </a:lnTo>
                <a:lnTo>
                  <a:pt x="551274" y="105560"/>
                </a:lnTo>
                <a:lnTo>
                  <a:pt x="550487" y="104511"/>
                </a:lnTo>
                <a:lnTo>
                  <a:pt x="552192" y="102676"/>
                </a:lnTo>
                <a:lnTo>
                  <a:pt x="553634" y="102413"/>
                </a:lnTo>
                <a:lnTo>
                  <a:pt x="553634" y="101758"/>
                </a:lnTo>
                <a:lnTo>
                  <a:pt x="553372" y="100971"/>
                </a:lnTo>
                <a:lnTo>
                  <a:pt x="554028" y="99791"/>
                </a:lnTo>
                <a:lnTo>
                  <a:pt x="554028" y="98873"/>
                </a:lnTo>
                <a:lnTo>
                  <a:pt x="554946" y="98479"/>
                </a:lnTo>
                <a:lnTo>
                  <a:pt x="556126" y="99529"/>
                </a:lnTo>
                <a:lnTo>
                  <a:pt x="557175" y="98086"/>
                </a:lnTo>
                <a:lnTo>
                  <a:pt x="559666" y="97693"/>
                </a:lnTo>
                <a:lnTo>
                  <a:pt x="560453" y="97037"/>
                </a:lnTo>
                <a:lnTo>
                  <a:pt x="562027" y="97693"/>
                </a:lnTo>
                <a:lnTo>
                  <a:pt x="564256" y="97430"/>
                </a:lnTo>
                <a:lnTo>
                  <a:pt x="564912" y="98086"/>
                </a:lnTo>
                <a:lnTo>
                  <a:pt x="567141" y="97693"/>
                </a:lnTo>
                <a:lnTo>
                  <a:pt x="567928" y="97430"/>
                </a:lnTo>
                <a:lnTo>
                  <a:pt x="568583" y="97693"/>
                </a:lnTo>
                <a:lnTo>
                  <a:pt x="569632" y="98479"/>
                </a:lnTo>
                <a:lnTo>
                  <a:pt x="570288" y="98479"/>
                </a:lnTo>
                <a:lnTo>
                  <a:pt x="570288" y="97693"/>
                </a:lnTo>
                <a:lnTo>
                  <a:pt x="570812" y="97430"/>
                </a:lnTo>
                <a:lnTo>
                  <a:pt x="570812" y="96775"/>
                </a:lnTo>
                <a:lnTo>
                  <a:pt x="572910" y="97693"/>
                </a:lnTo>
                <a:lnTo>
                  <a:pt x="574222" y="98873"/>
                </a:lnTo>
                <a:lnTo>
                  <a:pt x="574484" y="98086"/>
                </a:lnTo>
                <a:lnTo>
                  <a:pt x="574222" y="98086"/>
                </a:lnTo>
                <a:lnTo>
                  <a:pt x="574222" y="97430"/>
                </a:lnTo>
                <a:lnTo>
                  <a:pt x="574484" y="97693"/>
                </a:lnTo>
                <a:lnTo>
                  <a:pt x="575271" y="97430"/>
                </a:lnTo>
                <a:lnTo>
                  <a:pt x="575664" y="97430"/>
                </a:lnTo>
                <a:lnTo>
                  <a:pt x="575927" y="97430"/>
                </a:lnTo>
                <a:lnTo>
                  <a:pt x="577369" y="96381"/>
                </a:lnTo>
                <a:lnTo>
                  <a:pt x="577369" y="95595"/>
                </a:lnTo>
                <a:lnTo>
                  <a:pt x="577107" y="94677"/>
                </a:lnTo>
                <a:lnTo>
                  <a:pt x="576451" y="93890"/>
                </a:lnTo>
                <a:lnTo>
                  <a:pt x="575927" y="92710"/>
                </a:lnTo>
                <a:lnTo>
                  <a:pt x="575927" y="89300"/>
                </a:lnTo>
                <a:lnTo>
                  <a:pt x="577107" y="88513"/>
                </a:lnTo>
                <a:lnTo>
                  <a:pt x="579205" y="88251"/>
                </a:lnTo>
                <a:lnTo>
                  <a:pt x="580254" y="89300"/>
                </a:lnTo>
                <a:lnTo>
                  <a:pt x="580909" y="91398"/>
                </a:lnTo>
                <a:lnTo>
                  <a:pt x="581565" y="91398"/>
                </a:lnTo>
                <a:lnTo>
                  <a:pt x="581959" y="91792"/>
                </a:lnTo>
                <a:lnTo>
                  <a:pt x="582745" y="91005"/>
                </a:lnTo>
                <a:lnTo>
                  <a:pt x="583008" y="89694"/>
                </a:lnTo>
                <a:lnTo>
                  <a:pt x="582745" y="88513"/>
                </a:lnTo>
                <a:lnTo>
                  <a:pt x="582745" y="86809"/>
                </a:lnTo>
                <a:lnTo>
                  <a:pt x="583401" y="86415"/>
                </a:lnTo>
                <a:lnTo>
                  <a:pt x="583401" y="85366"/>
                </a:lnTo>
                <a:lnTo>
                  <a:pt x="583401" y="84711"/>
                </a:lnTo>
                <a:lnTo>
                  <a:pt x="584450" y="84055"/>
                </a:lnTo>
                <a:lnTo>
                  <a:pt x="584450" y="83268"/>
                </a:lnTo>
                <a:lnTo>
                  <a:pt x="584188" y="82613"/>
                </a:lnTo>
                <a:lnTo>
                  <a:pt x="583663" y="82219"/>
                </a:lnTo>
                <a:lnTo>
                  <a:pt x="583401" y="81170"/>
                </a:lnTo>
                <a:lnTo>
                  <a:pt x="581959" y="79072"/>
                </a:lnTo>
                <a:lnTo>
                  <a:pt x="582352" y="77892"/>
                </a:lnTo>
                <a:lnTo>
                  <a:pt x="581959" y="76581"/>
                </a:lnTo>
                <a:lnTo>
                  <a:pt x="583401" y="75138"/>
                </a:lnTo>
                <a:lnTo>
                  <a:pt x="581959" y="74089"/>
                </a:lnTo>
                <a:lnTo>
                  <a:pt x="581959" y="73433"/>
                </a:lnTo>
                <a:lnTo>
                  <a:pt x="580647" y="72909"/>
                </a:lnTo>
                <a:lnTo>
                  <a:pt x="580254" y="72253"/>
                </a:lnTo>
                <a:lnTo>
                  <a:pt x="577893" y="70811"/>
                </a:lnTo>
                <a:lnTo>
                  <a:pt x="576451" y="69106"/>
                </a:lnTo>
                <a:lnTo>
                  <a:pt x="577107" y="68713"/>
                </a:lnTo>
                <a:lnTo>
                  <a:pt x="577893" y="69106"/>
                </a:lnTo>
                <a:lnTo>
                  <a:pt x="578811" y="68713"/>
                </a:lnTo>
                <a:lnTo>
                  <a:pt x="579205" y="69499"/>
                </a:lnTo>
                <a:lnTo>
                  <a:pt x="579992" y="69893"/>
                </a:lnTo>
                <a:lnTo>
                  <a:pt x="580647" y="69499"/>
                </a:lnTo>
                <a:lnTo>
                  <a:pt x="580909" y="69106"/>
                </a:lnTo>
                <a:lnTo>
                  <a:pt x="581565" y="69499"/>
                </a:lnTo>
                <a:lnTo>
                  <a:pt x="585892" y="68057"/>
                </a:lnTo>
                <a:lnTo>
                  <a:pt x="586548" y="68057"/>
                </a:lnTo>
                <a:lnTo>
                  <a:pt x="586548" y="67795"/>
                </a:lnTo>
                <a:lnTo>
                  <a:pt x="591269" y="66352"/>
                </a:lnTo>
                <a:lnTo>
                  <a:pt x="591924" y="65172"/>
                </a:lnTo>
                <a:lnTo>
                  <a:pt x="593367" y="63730"/>
                </a:lnTo>
                <a:lnTo>
                  <a:pt x="593367" y="61632"/>
                </a:lnTo>
                <a:lnTo>
                  <a:pt x="594023" y="61238"/>
                </a:lnTo>
                <a:lnTo>
                  <a:pt x="594809" y="61238"/>
                </a:lnTo>
                <a:lnTo>
                  <a:pt x="595465" y="61238"/>
                </a:lnTo>
                <a:lnTo>
                  <a:pt x="596121" y="61632"/>
                </a:lnTo>
                <a:lnTo>
                  <a:pt x="596645" y="57698"/>
                </a:lnTo>
                <a:lnTo>
                  <a:pt x="599006" y="56255"/>
                </a:lnTo>
                <a:lnTo>
                  <a:pt x="602284" y="51797"/>
                </a:lnTo>
                <a:lnTo>
                  <a:pt x="604382" y="53895"/>
                </a:lnTo>
                <a:lnTo>
                  <a:pt x="607922" y="54157"/>
                </a:lnTo>
                <a:lnTo>
                  <a:pt x="612250" y="56255"/>
                </a:lnTo>
                <a:lnTo>
                  <a:pt x="613954" y="55600"/>
                </a:lnTo>
                <a:lnTo>
                  <a:pt x="613168" y="54551"/>
                </a:lnTo>
                <a:lnTo>
                  <a:pt x="613168" y="53370"/>
                </a:lnTo>
                <a:lnTo>
                  <a:pt x="610021" y="52715"/>
                </a:lnTo>
                <a:lnTo>
                  <a:pt x="611463" y="51797"/>
                </a:lnTo>
                <a:lnTo>
                  <a:pt x="612512" y="50354"/>
                </a:lnTo>
                <a:lnTo>
                  <a:pt x="615266" y="48912"/>
                </a:lnTo>
                <a:lnTo>
                  <a:pt x="614348" y="48256"/>
                </a:lnTo>
                <a:lnTo>
                  <a:pt x="613168" y="46027"/>
                </a:lnTo>
                <a:lnTo>
                  <a:pt x="611725" y="45634"/>
                </a:lnTo>
                <a:lnTo>
                  <a:pt x="611070" y="43929"/>
                </a:lnTo>
                <a:lnTo>
                  <a:pt x="608971" y="42618"/>
                </a:lnTo>
                <a:lnTo>
                  <a:pt x="610807" y="37897"/>
                </a:lnTo>
                <a:lnTo>
                  <a:pt x="612905" y="36192"/>
                </a:lnTo>
                <a:lnTo>
                  <a:pt x="611070" y="30554"/>
                </a:lnTo>
                <a:lnTo>
                  <a:pt x="611070" y="28455"/>
                </a:lnTo>
                <a:lnTo>
                  <a:pt x="612512" y="27275"/>
                </a:lnTo>
                <a:lnTo>
                  <a:pt x="613561" y="24128"/>
                </a:lnTo>
                <a:lnTo>
                  <a:pt x="613168" y="22292"/>
                </a:lnTo>
                <a:lnTo>
                  <a:pt x="610021" y="20850"/>
                </a:lnTo>
                <a:lnTo>
                  <a:pt x="608185" y="20850"/>
                </a:lnTo>
                <a:lnTo>
                  <a:pt x="608971" y="17047"/>
                </a:lnTo>
                <a:lnTo>
                  <a:pt x="605169" y="14949"/>
                </a:lnTo>
                <a:lnTo>
                  <a:pt x="605169" y="13769"/>
                </a:lnTo>
                <a:lnTo>
                  <a:pt x="607529" y="12851"/>
                </a:lnTo>
                <a:lnTo>
                  <a:pt x="610283" y="13113"/>
                </a:lnTo>
                <a:lnTo>
                  <a:pt x="619986" y="7475"/>
                </a:lnTo>
                <a:lnTo>
                  <a:pt x="621429" y="4590"/>
                </a:lnTo>
                <a:lnTo>
                  <a:pt x="623527" y="1311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A9493CCF-82D8-4DB4-97BB-523F69A78B9D}"/>
              </a:ext>
            </a:extLst>
          </p:cNvPr>
          <p:cNvSpPr/>
          <p:nvPr/>
        </p:nvSpPr>
        <p:spPr>
          <a:xfrm>
            <a:off x="7327747" y="4181746"/>
            <a:ext cx="241497" cy="230520"/>
          </a:xfrm>
          <a:custGeom>
            <a:avLst/>
            <a:gdLst>
              <a:gd name="connsiteX0" fmla="*/ 273801 w 288487"/>
              <a:gd name="connsiteY0" fmla="*/ 281013 h 275374"/>
              <a:gd name="connsiteX1" fmla="*/ 272621 w 288487"/>
              <a:gd name="connsiteY1" fmla="*/ 276293 h 275374"/>
              <a:gd name="connsiteX2" fmla="*/ 270523 w 288487"/>
              <a:gd name="connsiteY2" fmla="*/ 273277 h 275374"/>
              <a:gd name="connsiteX3" fmla="*/ 266982 w 288487"/>
              <a:gd name="connsiteY3" fmla="*/ 270261 h 275374"/>
              <a:gd name="connsiteX4" fmla="*/ 265278 w 288487"/>
              <a:gd name="connsiteY4" fmla="*/ 268163 h 275374"/>
              <a:gd name="connsiteX5" fmla="*/ 263835 w 288487"/>
              <a:gd name="connsiteY5" fmla="*/ 265933 h 275374"/>
              <a:gd name="connsiteX6" fmla="*/ 261868 w 288487"/>
              <a:gd name="connsiteY6" fmla="*/ 262524 h 275374"/>
              <a:gd name="connsiteX7" fmla="*/ 260950 w 288487"/>
              <a:gd name="connsiteY7" fmla="*/ 260033 h 275374"/>
              <a:gd name="connsiteX8" fmla="*/ 259246 w 288487"/>
              <a:gd name="connsiteY8" fmla="*/ 254001 h 275374"/>
              <a:gd name="connsiteX9" fmla="*/ 258459 w 288487"/>
              <a:gd name="connsiteY9" fmla="*/ 249411 h 275374"/>
              <a:gd name="connsiteX10" fmla="*/ 257410 w 288487"/>
              <a:gd name="connsiteY10" fmla="*/ 244035 h 275374"/>
              <a:gd name="connsiteX11" fmla="*/ 256361 w 288487"/>
              <a:gd name="connsiteY11" fmla="*/ 242330 h 275374"/>
              <a:gd name="connsiteX12" fmla="*/ 254525 w 288487"/>
              <a:gd name="connsiteY12" fmla="*/ 239838 h 275374"/>
              <a:gd name="connsiteX13" fmla="*/ 252165 w 288487"/>
              <a:gd name="connsiteY13" fmla="*/ 232757 h 275374"/>
              <a:gd name="connsiteX14" fmla="*/ 251771 w 288487"/>
              <a:gd name="connsiteY14" fmla="*/ 231053 h 275374"/>
              <a:gd name="connsiteX15" fmla="*/ 252820 w 288487"/>
              <a:gd name="connsiteY15" fmla="*/ 225676 h 275374"/>
              <a:gd name="connsiteX16" fmla="*/ 254263 w 288487"/>
              <a:gd name="connsiteY16" fmla="*/ 222923 h 275374"/>
              <a:gd name="connsiteX17" fmla="*/ 254525 w 288487"/>
              <a:gd name="connsiteY17" fmla="*/ 222136 h 275374"/>
              <a:gd name="connsiteX18" fmla="*/ 257803 w 288487"/>
              <a:gd name="connsiteY18" fmla="*/ 219775 h 275374"/>
              <a:gd name="connsiteX19" fmla="*/ 260950 w 288487"/>
              <a:gd name="connsiteY19" fmla="*/ 217546 h 275374"/>
              <a:gd name="connsiteX20" fmla="*/ 264884 w 288487"/>
              <a:gd name="connsiteY20" fmla="*/ 215317 h 275374"/>
              <a:gd name="connsiteX21" fmla="*/ 269212 w 288487"/>
              <a:gd name="connsiteY21" fmla="*/ 213874 h 275374"/>
              <a:gd name="connsiteX22" fmla="*/ 275899 w 288487"/>
              <a:gd name="connsiteY22" fmla="*/ 212563 h 275374"/>
              <a:gd name="connsiteX23" fmla="*/ 278391 w 288487"/>
              <a:gd name="connsiteY23" fmla="*/ 211514 h 275374"/>
              <a:gd name="connsiteX24" fmla="*/ 280882 w 288487"/>
              <a:gd name="connsiteY24" fmla="*/ 210465 h 275374"/>
              <a:gd name="connsiteX25" fmla="*/ 283374 w 288487"/>
              <a:gd name="connsiteY25" fmla="*/ 207974 h 275374"/>
              <a:gd name="connsiteX26" fmla="*/ 285472 w 288487"/>
              <a:gd name="connsiteY26" fmla="*/ 205089 h 275374"/>
              <a:gd name="connsiteX27" fmla="*/ 285865 w 288487"/>
              <a:gd name="connsiteY27" fmla="*/ 203777 h 275374"/>
              <a:gd name="connsiteX28" fmla="*/ 286783 w 288487"/>
              <a:gd name="connsiteY28" fmla="*/ 201942 h 275374"/>
              <a:gd name="connsiteX29" fmla="*/ 290062 w 288487"/>
              <a:gd name="connsiteY29" fmla="*/ 196303 h 275374"/>
              <a:gd name="connsiteX30" fmla="*/ 297536 w 288487"/>
              <a:gd name="connsiteY30" fmla="*/ 188435 h 275374"/>
              <a:gd name="connsiteX31" fmla="*/ 298585 w 288487"/>
              <a:gd name="connsiteY31" fmla="*/ 186337 h 275374"/>
              <a:gd name="connsiteX32" fmla="*/ 298323 w 288487"/>
              <a:gd name="connsiteY32" fmla="*/ 184632 h 275374"/>
              <a:gd name="connsiteX33" fmla="*/ 297536 w 288487"/>
              <a:gd name="connsiteY33" fmla="*/ 183190 h 275374"/>
              <a:gd name="connsiteX34" fmla="*/ 296225 w 288487"/>
              <a:gd name="connsiteY34" fmla="*/ 182141 h 275374"/>
              <a:gd name="connsiteX35" fmla="*/ 294127 w 288487"/>
              <a:gd name="connsiteY35" fmla="*/ 181879 h 275374"/>
              <a:gd name="connsiteX36" fmla="*/ 287963 w 288487"/>
              <a:gd name="connsiteY36" fmla="*/ 183190 h 275374"/>
              <a:gd name="connsiteX37" fmla="*/ 285079 w 288487"/>
              <a:gd name="connsiteY37" fmla="*/ 183977 h 275374"/>
              <a:gd name="connsiteX38" fmla="*/ 279702 w 288487"/>
              <a:gd name="connsiteY38" fmla="*/ 182797 h 275374"/>
              <a:gd name="connsiteX39" fmla="*/ 277604 w 288487"/>
              <a:gd name="connsiteY39" fmla="*/ 181879 h 275374"/>
              <a:gd name="connsiteX40" fmla="*/ 275506 w 288487"/>
              <a:gd name="connsiteY40" fmla="*/ 179649 h 275374"/>
              <a:gd name="connsiteX41" fmla="*/ 274850 w 288487"/>
              <a:gd name="connsiteY41" fmla="*/ 176240 h 275374"/>
              <a:gd name="connsiteX42" fmla="*/ 274064 w 288487"/>
              <a:gd name="connsiteY42" fmla="*/ 173355 h 275374"/>
              <a:gd name="connsiteX43" fmla="*/ 271965 w 288487"/>
              <a:gd name="connsiteY43" fmla="*/ 166930 h 275374"/>
              <a:gd name="connsiteX44" fmla="*/ 269212 w 288487"/>
              <a:gd name="connsiteY44" fmla="*/ 161816 h 275374"/>
              <a:gd name="connsiteX45" fmla="*/ 263442 w 288487"/>
              <a:gd name="connsiteY45" fmla="*/ 154079 h 275374"/>
              <a:gd name="connsiteX46" fmla="*/ 261868 w 288487"/>
              <a:gd name="connsiteY46" fmla="*/ 150932 h 275374"/>
              <a:gd name="connsiteX47" fmla="*/ 260950 w 288487"/>
              <a:gd name="connsiteY47" fmla="*/ 148178 h 275374"/>
              <a:gd name="connsiteX48" fmla="*/ 261344 w 288487"/>
              <a:gd name="connsiteY48" fmla="*/ 145293 h 275374"/>
              <a:gd name="connsiteX49" fmla="*/ 264229 w 288487"/>
              <a:gd name="connsiteY49" fmla="*/ 134934 h 275374"/>
              <a:gd name="connsiteX50" fmla="*/ 263180 w 288487"/>
              <a:gd name="connsiteY50" fmla="*/ 131524 h 275374"/>
              <a:gd name="connsiteX51" fmla="*/ 260950 w 288487"/>
              <a:gd name="connsiteY51" fmla="*/ 129295 h 275374"/>
              <a:gd name="connsiteX52" fmla="*/ 258459 w 288487"/>
              <a:gd name="connsiteY52" fmla="*/ 128377 h 275374"/>
              <a:gd name="connsiteX53" fmla="*/ 254263 w 288487"/>
              <a:gd name="connsiteY53" fmla="*/ 127590 h 275374"/>
              <a:gd name="connsiteX54" fmla="*/ 252427 w 288487"/>
              <a:gd name="connsiteY54" fmla="*/ 126541 h 275374"/>
              <a:gd name="connsiteX55" fmla="*/ 249411 w 288487"/>
              <a:gd name="connsiteY55" fmla="*/ 121296 h 275374"/>
              <a:gd name="connsiteX56" fmla="*/ 247968 w 288487"/>
              <a:gd name="connsiteY56" fmla="*/ 115920 h 275374"/>
              <a:gd name="connsiteX57" fmla="*/ 247968 w 288487"/>
              <a:gd name="connsiteY57" fmla="*/ 113035 h 275374"/>
              <a:gd name="connsiteX58" fmla="*/ 248886 w 288487"/>
              <a:gd name="connsiteY58" fmla="*/ 108839 h 275374"/>
              <a:gd name="connsiteX59" fmla="*/ 250984 w 288487"/>
              <a:gd name="connsiteY59" fmla="*/ 105560 h 275374"/>
              <a:gd name="connsiteX60" fmla="*/ 252820 w 288487"/>
              <a:gd name="connsiteY60" fmla="*/ 101758 h 275374"/>
              <a:gd name="connsiteX61" fmla="*/ 253083 w 288487"/>
              <a:gd name="connsiteY61" fmla="*/ 97561 h 275374"/>
              <a:gd name="connsiteX62" fmla="*/ 252427 w 288487"/>
              <a:gd name="connsiteY62" fmla="*/ 94283 h 275374"/>
              <a:gd name="connsiteX63" fmla="*/ 250329 w 288487"/>
              <a:gd name="connsiteY63" fmla="*/ 89694 h 275374"/>
              <a:gd name="connsiteX64" fmla="*/ 250067 w 288487"/>
              <a:gd name="connsiteY64" fmla="*/ 87858 h 275374"/>
              <a:gd name="connsiteX65" fmla="*/ 248886 w 288487"/>
              <a:gd name="connsiteY65" fmla="*/ 83662 h 275374"/>
              <a:gd name="connsiteX66" fmla="*/ 248886 w 288487"/>
              <a:gd name="connsiteY66" fmla="*/ 82875 h 275374"/>
              <a:gd name="connsiteX67" fmla="*/ 248624 w 288487"/>
              <a:gd name="connsiteY67" fmla="*/ 78679 h 275374"/>
              <a:gd name="connsiteX68" fmla="*/ 246526 w 288487"/>
              <a:gd name="connsiteY68" fmla="*/ 73433 h 275374"/>
              <a:gd name="connsiteX69" fmla="*/ 245346 w 288487"/>
              <a:gd name="connsiteY69" fmla="*/ 70942 h 275374"/>
              <a:gd name="connsiteX70" fmla="*/ 242985 w 288487"/>
              <a:gd name="connsiteY70" fmla="*/ 67401 h 275374"/>
              <a:gd name="connsiteX71" fmla="*/ 241150 w 288487"/>
              <a:gd name="connsiteY71" fmla="*/ 64254 h 275374"/>
              <a:gd name="connsiteX72" fmla="*/ 236167 w 288487"/>
              <a:gd name="connsiteY72" fmla="*/ 58878 h 275374"/>
              <a:gd name="connsiteX73" fmla="*/ 233151 w 288487"/>
              <a:gd name="connsiteY73" fmla="*/ 55993 h 275374"/>
              <a:gd name="connsiteX74" fmla="*/ 230790 w 288487"/>
              <a:gd name="connsiteY74" fmla="*/ 54551 h 275374"/>
              <a:gd name="connsiteX75" fmla="*/ 229872 w 288487"/>
              <a:gd name="connsiteY75" fmla="*/ 53501 h 275374"/>
              <a:gd name="connsiteX76" fmla="*/ 228692 w 288487"/>
              <a:gd name="connsiteY76" fmla="*/ 52059 h 275374"/>
              <a:gd name="connsiteX77" fmla="*/ 226332 w 288487"/>
              <a:gd name="connsiteY77" fmla="*/ 48518 h 275374"/>
              <a:gd name="connsiteX78" fmla="*/ 225807 w 288487"/>
              <a:gd name="connsiteY78" fmla="*/ 47863 h 275374"/>
              <a:gd name="connsiteX79" fmla="*/ 225152 w 288487"/>
              <a:gd name="connsiteY79" fmla="*/ 46814 h 275374"/>
              <a:gd name="connsiteX80" fmla="*/ 224889 w 288487"/>
              <a:gd name="connsiteY80" fmla="*/ 46158 h 275374"/>
              <a:gd name="connsiteX81" fmla="*/ 222791 w 288487"/>
              <a:gd name="connsiteY81" fmla="*/ 42880 h 275374"/>
              <a:gd name="connsiteX82" fmla="*/ 222005 w 288487"/>
              <a:gd name="connsiteY82" fmla="*/ 42618 h 275374"/>
              <a:gd name="connsiteX83" fmla="*/ 220956 w 288487"/>
              <a:gd name="connsiteY83" fmla="*/ 41175 h 275374"/>
              <a:gd name="connsiteX84" fmla="*/ 216366 w 288487"/>
              <a:gd name="connsiteY84" fmla="*/ 36979 h 275374"/>
              <a:gd name="connsiteX85" fmla="*/ 212432 w 288487"/>
              <a:gd name="connsiteY85" fmla="*/ 33438 h 275374"/>
              <a:gd name="connsiteX86" fmla="*/ 209941 w 288487"/>
              <a:gd name="connsiteY86" fmla="*/ 31996 h 275374"/>
              <a:gd name="connsiteX87" fmla="*/ 208236 w 288487"/>
              <a:gd name="connsiteY87" fmla="*/ 31603 h 275374"/>
              <a:gd name="connsiteX88" fmla="*/ 204564 w 288487"/>
              <a:gd name="connsiteY88" fmla="*/ 31340 h 275374"/>
              <a:gd name="connsiteX89" fmla="*/ 203253 w 288487"/>
              <a:gd name="connsiteY89" fmla="*/ 31340 h 275374"/>
              <a:gd name="connsiteX90" fmla="*/ 201155 w 288487"/>
              <a:gd name="connsiteY90" fmla="*/ 30554 h 275374"/>
              <a:gd name="connsiteX91" fmla="*/ 198532 w 288487"/>
              <a:gd name="connsiteY91" fmla="*/ 29898 h 275374"/>
              <a:gd name="connsiteX92" fmla="*/ 192894 w 288487"/>
              <a:gd name="connsiteY92" fmla="*/ 29111 h 275374"/>
              <a:gd name="connsiteX93" fmla="*/ 191451 w 288487"/>
              <a:gd name="connsiteY93" fmla="*/ 29111 h 275374"/>
              <a:gd name="connsiteX94" fmla="*/ 190009 w 288487"/>
              <a:gd name="connsiteY94" fmla="*/ 29111 h 275374"/>
              <a:gd name="connsiteX95" fmla="*/ 187648 w 288487"/>
              <a:gd name="connsiteY95" fmla="*/ 29898 h 275374"/>
              <a:gd name="connsiteX96" fmla="*/ 181616 w 288487"/>
              <a:gd name="connsiteY96" fmla="*/ 32258 h 275374"/>
              <a:gd name="connsiteX97" fmla="*/ 174142 w 288487"/>
              <a:gd name="connsiteY97" fmla="*/ 34356 h 275374"/>
              <a:gd name="connsiteX98" fmla="*/ 169814 w 288487"/>
              <a:gd name="connsiteY98" fmla="*/ 35536 h 275374"/>
              <a:gd name="connsiteX99" fmla="*/ 166274 w 288487"/>
              <a:gd name="connsiteY99" fmla="*/ 37241 h 275374"/>
              <a:gd name="connsiteX100" fmla="*/ 163914 w 288487"/>
              <a:gd name="connsiteY100" fmla="*/ 38421 h 275374"/>
              <a:gd name="connsiteX101" fmla="*/ 159193 w 288487"/>
              <a:gd name="connsiteY101" fmla="*/ 41831 h 275374"/>
              <a:gd name="connsiteX102" fmla="*/ 155390 w 288487"/>
              <a:gd name="connsiteY102" fmla="*/ 43535 h 275374"/>
              <a:gd name="connsiteX103" fmla="*/ 151850 w 288487"/>
              <a:gd name="connsiteY103" fmla="*/ 44978 h 275374"/>
              <a:gd name="connsiteX104" fmla="*/ 148571 w 288487"/>
              <a:gd name="connsiteY104" fmla="*/ 45502 h 275374"/>
              <a:gd name="connsiteX105" fmla="*/ 142933 w 288487"/>
              <a:gd name="connsiteY105" fmla="*/ 45765 h 275374"/>
              <a:gd name="connsiteX106" fmla="*/ 139654 w 288487"/>
              <a:gd name="connsiteY106" fmla="*/ 46158 h 275374"/>
              <a:gd name="connsiteX107" fmla="*/ 135458 w 288487"/>
              <a:gd name="connsiteY107" fmla="*/ 47601 h 275374"/>
              <a:gd name="connsiteX108" fmla="*/ 127984 w 288487"/>
              <a:gd name="connsiteY108" fmla="*/ 52059 h 275374"/>
              <a:gd name="connsiteX109" fmla="*/ 123919 w 288487"/>
              <a:gd name="connsiteY109" fmla="*/ 54551 h 275374"/>
              <a:gd name="connsiteX110" fmla="*/ 117493 w 288487"/>
              <a:gd name="connsiteY110" fmla="*/ 57960 h 275374"/>
              <a:gd name="connsiteX111" fmla="*/ 114215 w 288487"/>
              <a:gd name="connsiteY111" fmla="*/ 59533 h 275374"/>
              <a:gd name="connsiteX112" fmla="*/ 110674 w 288487"/>
              <a:gd name="connsiteY112" fmla="*/ 60976 h 275374"/>
              <a:gd name="connsiteX113" fmla="*/ 107134 w 288487"/>
              <a:gd name="connsiteY113" fmla="*/ 61369 h 275374"/>
              <a:gd name="connsiteX114" fmla="*/ 102938 w 288487"/>
              <a:gd name="connsiteY114" fmla="*/ 62418 h 275374"/>
              <a:gd name="connsiteX115" fmla="*/ 99397 w 288487"/>
              <a:gd name="connsiteY115" fmla="*/ 63074 h 275374"/>
              <a:gd name="connsiteX116" fmla="*/ 97299 w 288487"/>
              <a:gd name="connsiteY116" fmla="*/ 62812 h 275374"/>
              <a:gd name="connsiteX117" fmla="*/ 94021 w 288487"/>
              <a:gd name="connsiteY117" fmla="*/ 62812 h 275374"/>
              <a:gd name="connsiteX118" fmla="*/ 92578 w 288487"/>
              <a:gd name="connsiteY118" fmla="*/ 62812 h 275374"/>
              <a:gd name="connsiteX119" fmla="*/ 86940 w 288487"/>
              <a:gd name="connsiteY119" fmla="*/ 63599 h 275374"/>
              <a:gd name="connsiteX120" fmla="*/ 81563 w 288487"/>
              <a:gd name="connsiteY120" fmla="*/ 63861 h 275374"/>
              <a:gd name="connsiteX121" fmla="*/ 80514 w 288487"/>
              <a:gd name="connsiteY121" fmla="*/ 63861 h 275374"/>
              <a:gd name="connsiteX122" fmla="*/ 78023 w 288487"/>
              <a:gd name="connsiteY122" fmla="*/ 63599 h 275374"/>
              <a:gd name="connsiteX123" fmla="*/ 74876 w 288487"/>
              <a:gd name="connsiteY123" fmla="*/ 61369 h 275374"/>
              <a:gd name="connsiteX124" fmla="*/ 74089 w 288487"/>
              <a:gd name="connsiteY124" fmla="*/ 59927 h 275374"/>
              <a:gd name="connsiteX125" fmla="*/ 73040 w 288487"/>
              <a:gd name="connsiteY125" fmla="*/ 58616 h 275374"/>
              <a:gd name="connsiteX126" fmla="*/ 72778 w 288487"/>
              <a:gd name="connsiteY126" fmla="*/ 57960 h 275374"/>
              <a:gd name="connsiteX127" fmla="*/ 72384 w 288487"/>
              <a:gd name="connsiteY127" fmla="*/ 53895 h 275374"/>
              <a:gd name="connsiteX128" fmla="*/ 71991 w 288487"/>
              <a:gd name="connsiteY128" fmla="*/ 50354 h 275374"/>
              <a:gd name="connsiteX129" fmla="*/ 71335 w 288487"/>
              <a:gd name="connsiteY129" fmla="*/ 46814 h 275374"/>
              <a:gd name="connsiteX130" fmla="*/ 70942 w 288487"/>
              <a:gd name="connsiteY130" fmla="*/ 44060 h 275374"/>
              <a:gd name="connsiteX131" fmla="*/ 68057 w 288487"/>
              <a:gd name="connsiteY131" fmla="*/ 39733 h 275374"/>
              <a:gd name="connsiteX132" fmla="*/ 62156 w 288487"/>
              <a:gd name="connsiteY132" fmla="*/ 36454 h 275374"/>
              <a:gd name="connsiteX133" fmla="*/ 60714 w 288487"/>
              <a:gd name="connsiteY133" fmla="*/ 35143 h 275374"/>
              <a:gd name="connsiteX134" fmla="*/ 57173 w 288487"/>
              <a:gd name="connsiteY134" fmla="*/ 31340 h 275374"/>
              <a:gd name="connsiteX135" fmla="*/ 53239 w 288487"/>
              <a:gd name="connsiteY135" fmla="*/ 26357 h 275374"/>
              <a:gd name="connsiteX136" fmla="*/ 52452 w 288487"/>
              <a:gd name="connsiteY136" fmla="*/ 25177 h 275374"/>
              <a:gd name="connsiteX137" fmla="*/ 50354 w 288487"/>
              <a:gd name="connsiteY137" fmla="*/ 24521 h 275374"/>
              <a:gd name="connsiteX138" fmla="*/ 46814 w 288487"/>
              <a:gd name="connsiteY138" fmla="*/ 22292 h 275374"/>
              <a:gd name="connsiteX139" fmla="*/ 44322 w 288487"/>
              <a:gd name="connsiteY139" fmla="*/ 19932 h 275374"/>
              <a:gd name="connsiteX140" fmla="*/ 42618 w 288487"/>
              <a:gd name="connsiteY140" fmla="*/ 18621 h 275374"/>
              <a:gd name="connsiteX141" fmla="*/ 40782 w 288487"/>
              <a:gd name="connsiteY141" fmla="*/ 15998 h 275374"/>
              <a:gd name="connsiteX142" fmla="*/ 39733 w 288487"/>
              <a:gd name="connsiteY142" fmla="*/ 14293 h 275374"/>
              <a:gd name="connsiteX143" fmla="*/ 39995 w 288487"/>
              <a:gd name="connsiteY143" fmla="*/ 8917 h 275374"/>
              <a:gd name="connsiteX144" fmla="*/ 40519 w 288487"/>
              <a:gd name="connsiteY144" fmla="*/ 5770 h 275374"/>
              <a:gd name="connsiteX145" fmla="*/ 40519 w 288487"/>
              <a:gd name="connsiteY145" fmla="*/ 4458 h 275374"/>
              <a:gd name="connsiteX146" fmla="*/ 39733 w 288487"/>
              <a:gd name="connsiteY146" fmla="*/ 3278 h 275374"/>
              <a:gd name="connsiteX147" fmla="*/ 37241 w 288487"/>
              <a:gd name="connsiteY147" fmla="*/ 0 h 275374"/>
              <a:gd name="connsiteX148" fmla="*/ 36586 w 288487"/>
              <a:gd name="connsiteY148" fmla="*/ 393 h 275374"/>
              <a:gd name="connsiteX149" fmla="*/ 35143 w 288487"/>
              <a:gd name="connsiteY149" fmla="*/ 1442 h 275374"/>
              <a:gd name="connsiteX150" fmla="*/ 34356 w 288487"/>
              <a:gd name="connsiteY150" fmla="*/ 1180 h 275374"/>
              <a:gd name="connsiteX151" fmla="*/ 34094 w 288487"/>
              <a:gd name="connsiteY151" fmla="*/ 1836 h 275374"/>
              <a:gd name="connsiteX152" fmla="*/ 32914 w 288487"/>
              <a:gd name="connsiteY152" fmla="*/ 1442 h 275374"/>
              <a:gd name="connsiteX153" fmla="*/ 32652 w 288487"/>
              <a:gd name="connsiteY153" fmla="*/ 787 h 275374"/>
              <a:gd name="connsiteX154" fmla="*/ 30553 w 288487"/>
              <a:gd name="connsiteY154" fmla="*/ 1836 h 275374"/>
              <a:gd name="connsiteX155" fmla="*/ 30553 w 288487"/>
              <a:gd name="connsiteY155" fmla="*/ 2098 h 275374"/>
              <a:gd name="connsiteX156" fmla="*/ 29111 w 288487"/>
              <a:gd name="connsiteY156" fmla="*/ 3278 h 275374"/>
              <a:gd name="connsiteX157" fmla="*/ 28062 w 288487"/>
              <a:gd name="connsiteY157" fmla="*/ 3672 h 275374"/>
              <a:gd name="connsiteX158" fmla="*/ 27275 w 288487"/>
              <a:gd name="connsiteY158" fmla="*/ 4721 h 275374"/>
              <a:gd name="connsiteX159" fmla="*/ 25833 w 288487"/>
              <a:gd name="connsiteY159" fmla="*/ 5376 h 275374"/>
              <a:gd name="connsiteX160" fmla="*/ 24784 w 288487"/>
              <a:gd name="connsiteY160" fmla="*/ 5770 h 275374"/>
              <a:gd name="connsiteX161" fmla="*/ 25177 w 288487"/>
              <a:gd name="connsiteY161" fmla="*/ 6163 h 275374"/>
              <a:gd name="connsiteX162" fmla="*/ 24128 w 288487"/>
              <a:gd name="connsiteY162" fmla="*/ 6163 h 275374"/>
              <a:gd name="connsiteX163" fmla="*/ 23079 w 288487"/>
              <a:gd name="connsiteY163" fmla="*/ 6557 h 275374"/>
              <a:gd name="connsiteX164" fmla="*/ 19801 w 288487"/>
              <a:gd name="connsiteY164" fmla="*/ 8261 h 275374"/>
              <a:gd name="connsiteX165" fmla="*/ 18096 w 288487"/>
              <a:gd name="connsiteY165" fmla="*/ 9573 h 275374"/>
              <a:gd name="connsiteX166" fmla="*/ 11671 w 288487"/>
              <a:gd name="connsiteY166" fmla="*/ 14293 h 275374"/>
              <a:gd name="connsiteX167" fmla="*/ 3278 w 288487"/>
              <a:gd name="connsiteY167" fmla="*/ 23472 h 275374"/>
              <a:gd name="connsiteX168" fmla="*/ 1442 w 288487"/>
              <a:gd name="connsiteY168" fmla="*/ 27013 h 275374"/>
              <a:gd name="connsiteX169" fmla="*/ 0 w 288487"/>
              <a:gd name="connsiteY169" fmla="*/ 27669 h 275374"/>
              <a:gd name="connsiteX170" fmla="*/ 0 w 288487"/>
              <a:gd name="connsiteY170" fmla="*/ 28455 h 275374"/>
              <a:gd name="connsiteX171" fmla="*/ 1180 w 288487"/>
              <a:gd name="connsiteY171" fmla="*/ 29111 h 275374"/>
              <a:gd name="connsiteX172" fmla="*/ 6819 w 288487"/>
              <a:gd name="connsiteY172" fmla="*/ 30160 h 275374"/>
              <a:gd name="connsiteX173" fmla="*/ 10622 w 288487"/>
              <a:gd name="connsiteY173" fmla="*/ 33045 h 275374"/>
              <a:gd name="connsiteX174" fmla="*/ 11015 w 288487"/>
              <a:gd name="connsiteY174" fmla="*/ 34356 h 275374"/>
              <a:gd name="connsiteX175" fmla="*/ 11671 w 288487"/>
              <a:gd name="connsiteY175" fmla="*/ 36979 h 275374"/>
              <a:gd name="connsiteX176" fmla="*/ 13113 w 288487"/>
              <a:gd name="connsiteY176" fmla="*/ 37897 h 275374"/>
              <a:gd name="connsiteX177" fmla="*/ 12720 w 288487"/>
              <a:gd name="connsiteY177" fmla="*/ 39339 h 275374"/>
              <a:gd name="connsiteX178" fmla="*/ 15998 w 288487"/>
              <a:gd name="connsiteY178" fmla="*/ 41831 h 275374"/>
              <a:gd name="connsiteX179" fmla="*/ 18096 w 288487"/>
              <a:gd name="connsiteY179" fmla="*/ 41175 h 275374"/>
              <a:gd name="connsiteX180" fmla="*/ 19145 w 288487"/>
              <a:gd name="connsiteY180" fmla="*/ 43273 h 275374"/>
              <a:gd name="connsiteX181" fmla="*/ 22423 w 288487"/>
              <a:gd name="connsiteY181" fmla="*/ 45765 h 275374"/>
              <a:gd name="connsiteX182" fmla="*/ 23341 w 288487"/>
              <a:gd name="connsiteY182" fmla="*/ 43535 h 275374"/>
              <a:gd name="connsiteX183" fmla="*/ 24521 w 288487"/>
              <a:gd name="connsiteY183" fmla="*/ 44322 h 275374"/>
              <a:gd name="connsiteX184" fmla="*/ 23079 w 288487"/>
              <a:gd name="connsiteY184" fmla="*/ 46158 h 275374"/>
              <a:gd name="connsiteX185" fmla="*/ 25177 w 288487"/>
              <a:gd name="connsiteY185" fmla="*/ 47863 h 275374"/>
              <a:gd name="connsiteX186" fmla="*/ 27013 w 288487"/>
              <a:gd name="connsiteY186" fmla="*/ 47601 h 275374"/>
              <a:gd name="connsiteX187" fmla="*/ 32914 w 288487"/>
              <a:gd name="connsiteY187" fmla="*/ 49174 h 275374"/>
              <a:gd name="connsiteX188" fmla="*/ 35536 w 288487"/>
              <a:gd name="connsiteY188" fmla="*/ 53895 h 275374"/>
              <a:gd name="connsiteX189" fmla="*/ 37241 w 288487"/>
              <a:gd name="connsiteY189" fmla="*/ 53895 h 275374"/>
              <a:gd name="connsiteX190" fmla="*/ 38290 w 288487"/>
              <a:gd name="connsiteY190" fmla="*/ 57042 h 275374"/>
              <a:gd name="connsiteX191" fmla="*/ 38290 w 288487"/>
              <a:gd name="connsiteY191" fmla="*/ 58616 h 275374"/>
              <a:gd name="connsiteX192" fmla="*/ 39339 w 288487"/>
              <a:gd name="connsiteY192" fmla="*/ 62812 h 275374"/>
              <a:gd name="connsiteX193" fmla="*/ 46158 w 288487"/>
              <a:gd name="connsiteY193" fmla="*/ 66615 h 275374"/>
              <a:gd name="connsiteX194" fmla="*/ 49961 w 288487"/>
              <a:gd name="connsiteY194" fmla="*/ 70155 h 275374"/>
              <a:gd name="connsiteX195" fmla="*/ 55337 w 288487"/>
              <a:gd name="connsiteY195" fmla="*/ 71991 h 275374"/>
              <a:gd name="connsiteX196" fmla="*/ 56124 w 288487"/>
              <a:gd name="connsiteY196" fmla="*/ 73433 h 275374"/>
              <a:gd name="connsiteX197" fmla="*/ 56780 w 288487"/>
              <a:gd name="connsiteY197" fmla="*/ 74089 h 275374"/>
              <a:gd name="connsiteX198" fmla="*/ 56780 w 288487"/>
              <a:gd name="connsiteY198" fmla="*/ 76318 h 275374"/>
              <a:gd name="connsiteX199" fmla="*/ 50748 w 288487"/>
              <a:gd name="connsiteY199" fmla="*/ 76580 h 275374"/>
              <a:gd name="connsiteX200" fmla="*/ 50748 w 288487"/>
              <a:gd name="connsiteY200" fmla="*/ 82219 h 275374"/>
              <a:gd name="connsiteX201" fmla="*/ 49699 w 288487"/>
              <a:gd name="connsiteY201" fmla="*/ 82613 h 275374"/>
              <a:gd name="connsiteX202" fmla="*/ 53501 w 288487"/>
              <a:gd name="connsiteY202" fmla="*/ 85760 h 275374"/>
              <a:gd name="connsiteX203" fmla="*/ 54682 w 288487"/>
              <a:gd name="connsiteY203" fmla="*/ 85104 h 275374"/>
              <a:gd name="connsiteX204" fmla="*/ 62418 w 288487"/>
              <a:gd name="connsiteY204" fmla="*/ 81957 h 275374"/>
              <a:gd name="connsiteX205" fmla="*/ 65959 w 288487"/>
              <a:gd name="connsiteY205" fmla="*/ 80121 h 275374"/>
              <a:gd name="connsiteX206" fmla="*/ 70155 w 288487"/>
              <a:gd name="connsiteY206" fmla="*/ 81170 h 275374"/>
              <a:gd name="connsiteX207" fmla="*/ 70155 w 288487"/>
              <a:gd name="connsiteY207" fmla="*/ 82613 h 275374"/>
              <a:gd name="connsiteX208" fmla="*/ 71991 w 288487"/>
              <a:gd name="connsiteY208" fmla="*/ 83662 h 275374"/>
              <a:gd name="connsiteX209" fmla="*/ 72778 w 288487"/>
              <a:gd name="connsiteY209" fmla="*/ 82219 h 275374"/>
              <a:gd name="connsiteX210" fmla="*/ 74089 w 288487"/>
              <a:gd name="connsiteY210" fmla="*/ 84842 h 275374"/>
              <a:gd name="connsiteX211" fmla="*/ 75794 w 288487"/>
              <a:gd name="connsiteY211" fmla="*/ 84842 h 275374"/>
              <a:gd name="connsiteX212" fmla="*/ 76580 w 288487"/>
              <a:gd name="connsiteY212" fmla="*/ 84317 h 275374"/>
              <a:gd name="connsiteX213" fmla="*/ 79072 w 288487"/>
              <a:gd name="connsiteY213" fmla="*/ 85497 h 275374"/>
              <a:gd name="connsiteX214" fmla="*/ 79465 w 288487"/>
              <a:gd name="connsiteY214" fmla="*/ 86153 h 275374"/>
              <a:gd name="connsiteX215" fmla="*/ 80777 w 288487"/>
              <a:gd name="connsiteY215" fmla="*/ 86153 h 275374"/>
              <a:gd name="connsiteX216" fmla="*/ 81170 w 288487"/>
              <a:gd name="connsiteY216" fmla="*/ 86415 h 275374"/>
              <a:gd name="connsiteX217" fmla="*/ 82612 w 288487"/>
              <a:gd name="connsiteY217" fmla="*/ 86415 h 275374"/>
              <a:gd name="connsiteX218" fmla="*/ 82612 w 288487"/>
              <a:gd name="connsiteY218" fmla="*/ 87202 h 275374"/>
              <a:gd name="connsiteX219" fmla="*/ 83662 w 288487"/>
              <a:gd name="connsiteY219" fmla="*/ 87595 h 275374"/>
              <a:gd name="connsiteX220" fmla="*/ 84842 w 288487"/>
              <a:gd name="connsiteY220" fmla="*/ 87595 h 275374"/>
              <a:gd name="connsiteX221" fmla="*/ 84842 w 288487"/>
              <a:gd name="connsiteY221" fmla="*/ 88513 h 275374"/>
              <a:gd name="connsiteX222" fmla="*/ 84842 w 288487"/>
              <a:gd name="connsiteY222" fmla="*/ 89956 h 275374"/>
              <a:gd name="connsiteX223" fmla="*/ 84448 w 288487"/>
              <a:gd name="connsiteY223" fmla="*/ 91398 h 275374"/>
              <a:gd name="connsiteX224" fmla="*/ 84448 w 288487"/>
              <a:gd name="connsiteY224" fmla="*/ 93496 h 275374"/>
              <a:gd name="connsiteX225" fmla="*/ 85891 w 288487"/>
              <a:gd name="connsiteY225" fmla="*/ 96381 h 275374"/>
              <a:gd name="connsiteX226" fmla="*/ 88776 w 288487"/>
              <a:gd name="connsiteY226" fmla="*/ 97561 h 275374"/>
              <a:gd name="connsiteX227" fmla="*/ 89431 w 288487"/>
              <a:gd name="connsiteY227" fmla="*/ 98479 h 275374"/>
              <a:gd name="connsiteX228" fmla="*/ 88251 w 288487"/>
              <a:gd name="connsiteY228" fmla="*/ 100971 h 275374"/>
              <a:gd name="connsiteX229" fmla="*/ 88776 w 288487"/>
              <a:gd name="connsiteY229" fmla="*/ 102020 h 275374"/>
              <a:gd name="connsiteX230" fmla="*/ 90218 w 288487"/>
              <a:gd name="connsiteY230" fmla="*/ 102676 h 275374"/>
              <a:gd name="connsiteX231" fmla="*/ 90480 w 288487"/>
              <a:gd name="connsiteY231" fmla="*/ 103462 h 275374"/>
              <a:gd name="connsiteX232" fmla="*/ 90480 w 288487"/>
              <a:gd name="connsiteY232" fmla="*/ 106741 h 275374"/>
              <a:gd name="connsiteX233" fmla="*/ 91529 w 288487"/>
              <a:gd name="connsiteY233" fmla="*/ 108314 h 275374"/>
              <a:gd name="connsiteX234" fmla="*/ 91923 w 288487"/>
              <a:gd name="connsiteY234" fmla="*/ 112117 h 275374"/>
              <a:gd name="connsiteX235" fmla="*/ 92316 w 288487"/>
              <a:gd name="connsiteY235" fmla="*/ 113035 h 275374"/>
              <a:gd name="connsiteX236" fmla="*/ 92972 w 288487"/>
              <a:gd name="connsiteY236" fmla="*/ 114215 h 275374"/>
              <a:gd name="connsiteX237" fmla="*/ 92578 w 288487"/>
              <a:gd name="connsiteY237" fmla="*/ 115657 h 275374"/>
              <a:gd name="connsiteX238" fmla="*/ 96512 w 288487"/>
              <a:gd name="connsiteY238" fmla="*/ 116313 h 275374"/>
              <a:gd name="connsiteX239" fmla="*/ 97561 w 288487"/>
              <a:gd name="connsiteY239" fmla="*/ 118018 h 275374"/>
              <a:gd name="connsiteX240" fmla="*/ 99004 w 288487"/>
              <a:gd name="connsiteY240" fmla="*/ 116313 h 275374"/>
              <a:gd name="connsiteX241" fmla="*/ 100053 w 288487"/>
              <a:gd name="connsiteY241" fmla="*/ 116575 h 275374"/>
              <a:gd name="connsiteX242" fmla="*/ 101495 w 288487"/>
              <a:gd name="connsiteY242" fmla="*/ 116313 h 275374"/>
              <a:gd name="connsiteX243" fmla="*/ 102151 w 288487"/>
              <a:gd name="connsiteY243" fmla="*/ 116575 h 275374"/>
              <a:gd name="connsiteX244" fmla="*/ 105036 w 288487"/>
              <a:gd name="connsiteY244" fmla="*/ 120116 h 275374"/>
              <a:gd name="connsiteX245" fmla="*/ 107396 w 288487"/>
              <a:gd name="connsiteY245" fmla="*/ 125492 h 275374"/>
              <a:gd name="connsiteX246" fmla="*/ 108052 w 288487"/>
              <a:gd name="connsiteY246" fmla="*/ 126148 h 275374"/>
              <a:gd name="connsiteX247" fmla="*/ 110019 w 288487"/>
              <a:gd name="connsiteY247" fmla="*/ 129033 h 275374"/>
              <a:gd name="connsiteX248" fmla="*/ 110937 w 288487"/>
              <a:gd name="connsiteY248" fmla="*/ 131131 h 275374"/>
              <a:gd name="connsiteX249" fmla="*/ 107790 w 288487"/>
              <a:gd name="connsiteY249" fmla="*/ 133229 h 275374"/>
              <a:gd name="connsiteX250" fmla="*/ 108576 w 288487"/>
              <a:gd name="connsiteY250" fmla="*/ 135458 h 275374"/>
              <a:gd name="connsiteX251" fmla="*/ 106478 w 288487"/>
              <a:gd name="connsiteY251" fmla="*/ 134934 h 275374"/>
              <a:gd name="connsiteX252" fmla="*/ 106085 w 288487"/>
              <a:gd name="connsiteY252" fmla="*/ 135721 h 275374"/>
              <a:gd name="connsiteX253" fmla="*/ 105298 w 288487"/>
              <a:gd name="connsiteY253" fmla="*/ 134934 h 275374"/>
              <a:gd name="connsiteX254" fmla="*/ 104380 w 288487"/>
              <a:gd name="connsiteY254" fmla="*/ 138212 h 275374"/>
              <a:gd name="connsiteX255" fmla="*/ 106741 w 288487"/>
              <a:gd name="connsiteY255" fmla="*/ 138999 h 275374"/>
              <a:gd name="connsiteX256" fmla="*/ 108052 w 288487"/>
              <a:gd name="connsiteY256" fmla="*/ 143457 h 275374"/>
              <a:gd name="connsiteX257" fmla="*/ 103593 w 288487"/>
              <a:gd name="connsiteY257" fmla="*/ 147653 h 275374"/>
              <a:gd name="connsiteX258" fmla="*/ 102938 w 288487"/>
              <a:gd name="connsiteY258" fmla="*/ 147391 h 275374"/>
              <a:gd name="connsiteX259" fmla="*/ 100053 w 288487"/>
              <a:gd name="connsiteY259" fmla="*/ 148440 h 275374"/>
              <a:gd name="connsiteX260" fmla="*/ 101495 w 288487"/>
              <a:gd name="connsiteY260" fmla="*/ 149883 h 275374"/>
              <a:gd name="connsiteX261" fmla="*/ 100315 w 288487"/>
              <a:gd name="connsiteY261" fmla="*/ 151325 h 275374"/>
              <a:gd name="connsiteX262" fmla="*/ 100709 w 288487"/>
              <a:gd name="connsiteY262" fmla="*/ 151718 h 275374"/>
              <a:gd name="connsiteX263" fmla="*/ 99004 w 288487"/>
              <a:gd name="connsiteY263" fmla="*/ 153423 h 275374"/>
              <a:gd name="connsiteX264" fmla="*/ 94677 w 288487"/>
              <a:gd name="connsiteY264" fmla="*/ 155521 h 275374"/>
              <a:gd name="connsiteX265" fmla="*/ 94414 w 288487"/>
              <a:gd name="connsiteY265" fmla="*/ 157619 h 275374"/>
              <a:gd name="connsiteX266" fmla="*/ 93627 w 288487"/>
              <a:gd name="connsiteY266" fmla="*/ 158800 h 275374"/>
              <a:gd name="connsiteX267" fmla="*/ 94021 w 288487"/>
              <a:gd name="connsiteY267" fmla="*/ 160111 h 275374"/>
              <a:gd name="connsiteX268" fmla="*/ 96512 w 288487"/>
              <a:gd name="connsiteY268" fmla="*/ 161553 h 275374"/>
              <a:gd name="connsiteX269" fmla="*/ 96119 w 288487"/>
              <a:gd name="connsiteY269" fmla="*/ 165487 h 275374"/>
              <a:gd name="connsiteX270" fmla="*/ 96119 w 288487"/>
              <a:gd name="connsiteY270" fmla="*/ 166930 h 275374"/>
              <a:gd name="connsiteX271" fmla="*/ 95070 w 288487"/>
              <a:gd name="connsiteY271" fmla="*/ 167979 h 275374"/>
              <a:gd name="connsiteX272" fmla="*/ 95070 w 288487"/>
              <a:gd name="connsiteY272" fmla="*/ 169159 h 275374"/>
              <a:gd name="connsiteX273" fmla="*/ 96119 w 288487"/>
              <a:gd name="connsiteY273" fmla="*/ 169815 h 275374"/>
              <a:gd name="connsiteX274" fmla="*/ 95857 w 288487"/>
              <a:gd name="connsiteY274" fmla="*/ 171257 h 275374"/>
              <a:gd name="connsiteX275" fmla="*/ 96512 w 288487"/>
              <a:gd name="connsiteY275" fmla="*/ 173355 h 275374"/>
              <a:gd name="connsiteX276" fmla="*/ 97299 w 288487"/>
              <a:gd name="connsiteY276" fmla="*/ 175060 h 275374"/>
              <a:gd name="connsiteX277" fmla="*/ 95332 w 288487"/>
              <a:gd name="connsiteY277" fmla="*/ 175715 h 275374"/>
              <a:gd name="connsiteX278" fmla="*/ 96512 w 288487"/>
              <a:gd name="connsiteY278" fmla="*/ 177158 h 275374"/>
              <a:gd name="connsiteX279" fmla="*/ 95332 w 288487"/>
              <a:gd name="connsiteY279" fmla="*/ 178994 h 275374"/>
              <a:gd name="connsiteX280" fmla="*/ 95857 w 288487"/>
              <a:gd name="connsiteY280" fmla="*/ 179912 h 275374"/>
              <a:gd name="connsiteX281" fmla="*/ 96119 w 288487"/>
              <a:gd name="connsiteY281" fmla="*/ 180436 h 275374"/>
              <a:gd name="connsiteX282" fmla="*/ 96775 w 288487"/>
              <a:gd name="connsiteY282" fmla="*/ 180436 h 275374"/>
              <a:gd name="connsiteX283" fmla="*/ 96119 w 288487"/>
              <a:gd name="connsiteY283" fmla="*/ 181092 h 275374"/>
              <a:gd name="connsiteX284" fmla="*/ 94677 w 288487"/>
              <a:gd name="connsiteY284" fmla="*/ 182141 h 275374"/>
              <a:gd name="connsiteX285" fmla="*/ 91923 w 288487"/>
              <a:gd name="connsiteY285" fmla="*/ 182534 h 275374"/>
              <a:gd name="connsiteX286" fmla="*/ 90874 w 288487"/>
              <a:gd name="connsiteY286" fmla="*/ 183583 h 275374"/>
              <a:gd name="connsiteX287" fmla="*/ 89694 w 288487"/>
              <a:gd name="connsiteY287" fmla="*/ 185681 h 275374"/>
              <a:gd name="connsiteX288" fmla="*/ 91136 w 288487"/>
              <a:gd name="connsiteY288" fmla="*/ 188173 h 275374"/>
              <a:gd name="connsiteX289" fmla="*/ 90874 w 288487"/>
              <a:gd name="connsiteY289" fmla="*/ 188960 h 275374"/>
              <a:gd name="connsiteX290" fmla="*/ 89431 w 288487"/>
              <a:gd name="connsiteY290" fmla="*/ 188960 h 275374"/>
              <a:gd name="connsiteX291" fmla="*/ 87333 w 288487"/>
              <a:gd name="connsiteY291" fmla="*/ 186993 h 275374"/>
              <a:gd name="connsiteX292" fmla="*/ 86153 w 288487"/>
              <a:gd name="connsiteY292" fmla="*/ 187779 h 275374"/>
              <a:gd name="connsiteX293" fmla="*/ 86153 w 288487"/>
              <a:gd name="connsiteY293" fmla="*/ 189222 h 275374"/>
              <a:gd name="connsiteX294" fmla="*/ 85891 w 288487"/>
              <a:gd name="connsiteY294" fmla="*/ 190271 h 275374"/>
              <a:gd name="connsiteX295" fmla="*/ 86153 w 288487"/>
              <a:gd name="connsiteY295" fmla="*/ 190664 h 275374"/>
              <a:gd name="connsiteX296" fmla="*/ 88776 w 288487"/>
              <a:gd name="connsiteY296" fmla="*/ 192369 h 275374"/>
              <a:gd name="connsiteX297" fmla="*/ 90480 w 288487"/>
              <a:gd name="connsiteY297" fmla="*/ 194598 h 275374"/>
              <a:gd name="connsiteX298" fmla="*/ 91136 w 288487"/>
              <a:gd name="connsiteY298" fmla="*/ 194861 h 275374"/>
              <a:gd name="connsiteX299" fmla="*/ 91923 w 288487"/>
              <a:gd name="connsiteY299" fmla="*/ 194598 h 275374"/>
              <a:gd name="connsiteX300" fmla="*/ 94677 w 288487"/>
              <a:gd name="connsiteY300" fmla="*/ 191058 h 275374"/>
              <a:gd name="connsiteX301" fmla="*/ 99004 w 288487"/>
              <a:gd name="connsiteY301" fmla="*/ 187779 h 275374"/>
              <a:gd name="connsiteX302" fmla="*/ 101758 w 288487"/>
              <a:gd name="connsiteY302" fmla="*/ 187517 h 275374"/>
              <a:gd name="connsiteX303" fmla="*/ 102938 w 288487"/>
              <a:gd name="connsiteY303" fmla="*/ 191320 h 275374"/>
              <a:gd name="connsiteX304" fmla="*/ 101758 w 288487"/>
              <a:gd name="connsiteY304" fmla="*/ 193156 h 275374"/>
              <a:gd name="connsiteX305" fmla="*/ 96775 w 288487"/>
              <a:gd name="connsiteY305" fmla="*/ 197352 h 275374"/>
              <a:gd name="connsiteX306" fmla="*/ 97299 w 288487"/>
              <a:gd name="connsiteY306" fmla="*/ 199057 h 275374"/>
              <a:gd name="connsiteX307" fmla="*/ 99397 w 288487"/>
              <a:gd name="connsiteY307" fmla="*/ 197352 h 275374"/>
              <a:gd name="connsiteX308" fmla="*/ 99659 w 288487"/>
              <a:gd name="connsiteY308" fmla="*/ 196303 h 275374"/>
              <a:gd name="connsiteX309" fmla="*/ 100053 w 288487"/>
              <a:gd name="connsiteY309" fmla="*/ 196303 h 275374"/>
              <a:gd name="connsiteX310" fmla="*/ 99659 w 288487"/>
              <a:gd name="connsiteY310" fmla="*/ 196959 h 275374"/>
              <a:gd name="connsiteX311" fmla="*/ 100053 w 288487"/>
              <a:gd name="connsiteY311" fmla="*/ 198401 h 275374"/>
              <a:gd name="connsiteX312" fmla="*/ 99397 w 288487"/>
              <a:gd name="connsiteY312" fmla="*/ 200237 h 275374"/>
              <a:gd name="connsiteX313" fmla="*/ 99397 w 288487"/>
              <a:gd name="connsiteY313" fmla="*/ 201155 h 275374"/>
              <a:gd name="connsiteX314" fmla="*/ 100709 w 288487"/>
              <a:gd name="connsiteY314" fmla="*/ 202335 h 275374"/>
              <a:gd name="connsiteX315" fmla="*/ 103593 w 288487"/>
              <a:gd name="connsiteY315" fmla="*/ 201942 h 275374"/>
              <a:gd name="connsiteX316" fmla="*/ 104380 w 288487"/>
              <a:gd name="connsiteY316" fmla="*/ 202335 h 275374"/>
              <a:gd name="connsiteX317" fmla="*/ 107790 w 288487"/>
              <a:gd name="connsiteY317" fmla="*/ 203777 h 275374"/>
              <a:gd name="connsiteX318" fmla="*/ 109232 w 288487"/>
              <a:gd name="connsiteY318" fmla="*/ 206531 h 275374"/>
              <a:gd name="connsiteX319" fmla="*/ 109494 w 288487"/>
              <a:gd name="connsiteY319" fmla="*/ 209023 h 275374"/>
              <a:gd name="connsiteX320" fmla="*/ 110019 w 288487"/>
              <a:gd name="connsiteY320" fmla="*/ 209416 h 275374"/>
              <a:gd name="connsiteX321" fmla="*/ 110674 w 288487"/>
              <a:gd name="connsiteY321" fmla="*/ 209416 h 275374"/>
              <a:gd name="connsiteX322" fmla="*/ 110019 w 288487"/>
              <a:gd name="connsiteY322" fmla="*/ 209678 h 275374"/>
              <a:gd name="connsiteX323" fmla="*/ 109232 w 288487"/>
              <a:gd name="connsiteY323" fmla="*/ 209023 h 275374"/>
              <a:gd name="connsiteX324" fmla="*/ 108052 w 288487"/>
              <a:gd name="connsiteY324" fmla="*/ 209023 h 275374"/>
              <a:gd name="connsiteX325" fmla="*/ 107396 w 288487"/>
              <a:gd name="connsiteY325" fmla="*/ 209678 h 275374"/>
              <a:gd name="connsiteX326" fmla="*/ 106741 w 288487"/>
              <a:gd name="connsiteY326" fmla="*/ 210859 h 275374"/>
              <a:gd name="connsiteX327" fmla="*/ 107790 w 288487"/>
              <a:gd name="connsiteY327" fmla="*/ 212170 h 275374"/>
              <a:gd name="connsiteX328" fmla="*/ 107790 w 288487"/>
              <a:gd name="connsiteY328" fmla="*/ 212563 h 275374"/>
              <a:gd name="connsiteX329" fmla="*/ 107396 w 288487"/>
              <a:gd name="connsiteY329" fmla="*/ 212957 h 275374"/>
              <a:gd name="connsiteX330" fmla="*/ 106478 w 288487"/>
              <a:gd name="connsiteY330" fmla="*/ 213874 h 275374"/>
              <a:gd name="connsiteX331" fmla="*/ 106085 w 288487"/>
              <a:gd name="connsiteY331" fmla="*/ 216759 h 275374"/>
              <a:gd name="connsiteX332" fmla="*/ 106085 w 288487"/>
              <a:gd name="connsiteY332" fmla="*/ 218202 h 275374"/>
              <a:gd name="connsiteX333" fmla="*/ 107134 w 288487"/>
              <a:gd name="connsiteY333" fmla="*/ 218989 h 275374"/>
              <a:gd name="connsiteX334" fmla="*/ 108052 w 288487"/>
              <a:gd name="connsiteY334" fmla="*/ 218595 h 275374"/>
              <a:gd name="connsiteX335" fmla="*/ 110281 w 288487"/>
              <a:gd name="connsiteY335" fmla="*/ 218989 h 275374"/>
              <a:gd name="connsiteX336" fmla="*/ 109232 w 288487"/>
              <a:gd name="connsiteY336" fmla="*/ 219775 h 275374"/>
              <a:gd name="connsiteX337" fmla="*/ 108052 w 288487"/>
              <a:gd name="connsiteY337" fmla="*/ 219775 h 275374"/>
              <a:gd name="connsiteX338" fmla="*/ 107790 w 288487"/>
              <a:gd name="connsiteY338" fmla="*/ 220038 h 275374"/>
              <a:gd name="connsiteX339" fmla="*/ 110674 w 288487"/>
              <a:gd name="connsiteY339" fmla="*/ 221218 h 275374"/>
              <a:gd name="connsiteX340" fmla="*/ 115395 w 288487"/>
              <a:gd name="connsiteY340" fmla="*/ 221480 h 275374"/>
              <a:gd name="connsiteX341" fmla="*/ 117100 w 288487"/>
              <a:gd name="connsiteY341" fmla="*/ 220431 h 275374"/>
              <a:gd name="connsiteX342" fmla="*/ 118936 w 288487"/>
              <a:gd name="connsiteY342" fmla="*/ 219775 h 275374"/>
              <a:gd name="connsiteX343" fmla="*/ 121689 w 288487"/>
              <a:gd name="connsiteY343" fmla="*/ 217546 h 275374"/>
              <a:gd name="connsiteX344" fmla="*/ 127590 w 288487"/>
              <a:gd name="connsiteY344" fmla="*/ 213219 h 275374"/>
              <a:gd name="connsiteX345" fmla="*/ 127590 w 288487"/>
              <a:gd name="connsiteY345" fmla="*/ 214661 h 275374"/>
              <a:gd name="connsiteX346" fmla="*/ 129426 w 288487"/>
              <a:gd name="connsiteY346" fmla="*/ 214399 h 275374"/>
              <a:gd name="connsiteX347" fmla="*/ 129426 w 288487"/>
              <a:gd name="connsiteY347" fmla="*/ 215055 h 275374"/>
              <a:gd name="connsiteX348" fmla="*/ 130869 w 288487"/>
              <a:gd name="connsiteY348" fmla="*/ 215055 h 275374"/>
              <a:gd name="connsiteX349" fmla="*/ 132311 w 288487"/>
              <a:gd name="connsiteY349" fmla="*/ 215841 h 275374"/>
              <a:gd name="connsiteX350" fmla="*/ 133360 w 288487"/>
              <a:gd name="connsiteY350" fmla="*/ 215317 h 275374"/>
              <a:gd name="connsiteX351" fmla="*/ 134671 w 288487"/>
              <a:gd name="connsiteY351" fmla="*/ 216497 h 275374"/>
              <a:gd name="connsiteX352" fmla="*/ 135458 w 288487"/>
              <a:gd name="connsiteY352" fmla="*/ 218202 h 275374"/>
              <a:gd name="connsiteX353" fmla="*/ 137950 w 288487"/>
              <a:gd name="connsiteY353" fmla="*/ 217153 h 275374"/>
              <a:gd name="connsiteX354" fmla="*/ 138999 w 288487"/>
              <a:gd name="connsiteY354" fmla="*/ 218595 h 275374"/>
              <a:gd name="connsiteX355" fmla="*/ 139654 w 288487"/>
              <a:gd name="connsiteY355" fmla="*/ 218202 h 275374"/>
              <a:gd name="connsiteX356" fmla="*/ 140441 w 288487"/>
              <a:gd name="connsiteY356" fmla="*/ 219775 h 275374"/>
              <a:gd name="connsiteX357" fmla="*/ 140048 w 288487"/>
              <a:gd name="connsiteY357" fmla="*/ 220038 h 275374"/>
              <a:gd name="connsiteX358" fmla="*/ 140441 w 288487"/>
              <a:gd name="connsiteY358" fmla="*/ 220038 h 275374"/>
              <a:gd name="connsiteX359" fmla="*/ 141752 w 288487"/>
              <a:gd name="connsiteY359" fmla="*/ 219775 h 275374"/>
              <a:gd name="connsiteX360" fmla="*/ 142539 w 288487"/>
              <a:gd name="connsiteY360" fmla="*/ 222529 h 275374"/>
              <a:gd name="connsiteX361" fmla="*/ 148571 w 288487"/>
              <a:gd name="connsiteY361" fmla="*/ 220693 h 275374"/>
              <a:gd name="connsiteX362" fmla="*/ 148965 w 288487"/>
              <a:gd name="connsiteY362" fmla="*/ 221873 h 275374"/>
              <a:gd name="connsiteX363" fmla="*/ 150014 w 288487"/>
              <a:gd name="connsiteY363" fmla="*/ 221480 h 275374"/>
              <a:gd name="connsiteX364" fmla="*/ 150014 w 288487"/>
              <a:gd name="connsiteY364" fmla="*/ 222529 h 275374"/>
              <a:gd name="connsiteX365" fmla="*/ 152112 w 288487"/>
              <a:gd name="connsiteY365" fmla="*/ 221873 h 275374"/>
              <a:gd name="connsiteX366" fmla="*/ 152112 w 288487"/>
              <a:gd name="connsiteY366" fmla="*/ 222529 h 275374"/>
              <a:gd name="connsiteX367" fmla="*/ 153948 w 288487"/>
              <a:gd name="connsiteY367" fmla="*/ 221873 h 275374"/>
              <a:gd name="connsiteX368" fmla="*/ 154210 w 288487"/>
              <a:gd name="connsiteY368" fmla="*/ 222529 h 275374"/>
              <a:gd name="connsiteX369" fmla="*/ 158537 w 288487"/>
              <a:gd name="connsiteY369" fmla="*/ 220693 h 275374"/>
              <a:gd name="connsiteX370" fmla="*/ 158537 w 288487"/>
              <a:gd name="connsiteY370" fmla="*/ 221218 h 275374"/>
              <a:gd name="connsiteX371" fmla="*/ 159586 w 288487"/>
              <a:gd name="connsiteY371" fmla="*/ 223578 h 275374"/>
              <a:gd name="connsiteX372" fmla="*/ 159193 w 288487"/>
              <a:gd name="connsiteY372" fmla="*/ 223972 h 275374"/>
              <a:gd name="connsiteX373" fmla="*/ 161291 w 288487"/>
              <a:gd name="connsiteY373" fmla="*/ 230004 h 275374"/>
              <a:gd name="connsiteX374" fmla="*/ 161291 w 288487"/>
              <a:gd name="connsiteY374" fmla="*/ 231708 h 275374"/>
              <a:gd name="connsiteX375" fmla="*/ 164176 w 288487"/>
              <a:gd name="connsiteY375" fmla="*/ 230397 h 275374"/>
              <a:gd name="connsiteX376" fmla="*/ 164569 w 288487"/>
              <a:gd name="connsiteY376" fmla="*/ 231708 h 275374"/>
              <a:gd name="connsiteX377" fmla="*/ 163914 w 288487"/>
              <a:gd name="connsiteY377" fmla="*/ 232495 h 275374"/>
              <a:gd name="connsiteX378" fmla="*/ 165356 w 288487"/>
              <a:gd name="connsiteY378" fmla="*/ 236691 h 275374"/>
              <a:gd name="connsiteX379" fmla="*/ 169552 w 288487"/>
              <a:gd name="connsiteY379" fmla="*/ 235380 h 275374"/>
              <a:gd name="connsiteX380" fmla="*/ 174535 w 288487"/>
              <a:gd name="connsiteY380" fmla="*/ 242330 h 275374"/>
              <a:gd name="connsiteX381" fmla="*/ 175847 w 288487"/>
              <a:gd name="connsiteY381" fmla="*/ 241937 h 275374"/>
              <a:gd name="connsiteX382" fmla="*/ 176633 w 288487"/>
              <a:gd name="connsiteY382" fmla="*/ 244035 h 275374"/>
              <a:gd name="connsiteX383" fmla="*/ 177813 w 288487"/>
              <a:gd name="connsiteY383" fmla="*/ 244035 h 275374"/>
              <a:gd name="connsiteX384" fmla="*/ 178731 w 288487"/>
              <a:gd name="connsiteY384" fmla="*/ 248362 h 275374"/>
              <a:gd name="connsiteX385" fmla="*/ 178731 w 288487"/>
              <a:gd name="connsiteY385" fmla="*/ 250198 h 275374"/>
              <a:gd name="connsiteX386" fmla="*/ 178076 w 288487"/>
              <a:gd name="connsiteY386" fmla="*/ 251509 h 275374"/>
              <a:gd name="connsiteX387" fmla="*/ 178076 w 288487"/>
              <a:gd name="connsiteY387" fmla="*/ 251902 h 275374"/>
              <a:gd name="connsiteX388" fmla="*/ 179125 w 288487"/>
              <a:gd name="connsiteY388" fmla="*/ 251902 h 275374"/>
              <a:gd name="connsiteX389" fmla="*/ 179912 w 288487"/>
              <a:gd name="connsiteY389" fmla="*/ 252951 h 275374"/>
              <a:gd name="connsiteX390" fmla="*/ 179912 w 288487"/>
              <a:gd name="connsiteY390" fmla="*/ 254001 h 275374"/>
              <a:gd name="connsiteX391" fmla="*/ 178469 w 288487"/>
              <a:gd name="connsiteY391" fmla="*/ 253738 h 275374"/>
              <a:gd name="connsiteX392" fmla="*/ 178076 w 288487"/>
              <a:gd name="connsiteY392" fmla="*/ 255181 h 275374"/>
              <a:gd name="connsiteX393" fmla="*/ 176633 w 288487"/>
              <a:gd name="connsiteY393" fmla="*/ 261737 h 275374"/>
              <a:gd name="connsiteX394" fmla="*/ 177289 w 288487"/>
              <a:gd name="connsiteY394" fmla="*/ 263835 h 275374"/>
              <a:gd name="connsiteX395" fmla="*/ 178076 w 288487"/>
              <a:gd name="connsiteY395" fmla="*/ 263573 h 275374"/>
              <a:gd name="connsiteX396" fmla="*/ 180567 w 288487"/>
              <a:gd name="connsiteY396" fmla="*/ 263573 h 275374"/>
              <a:gd name="connsiteX397" fmla="*/ 182272 w 288487"/>
              <a:gd name="connsiteY397" fmla="*/ 262524 h 275374"/>
              <a:gd name="connsiteX398" fmla="*/ 185026 w 288487"/>
              <a:gd name="connsiteY398" fmla="*/ 261475 h 275374"/>
              <a:gd name="connsiteX399" fmla="*/ 186468 w 288487"/>
              <a:gd name="connsiteY399" fmla="*/ 261475 h 275374"/>
              <a:gd name="connsiteX400" fmla="*/ 188304 w 288487"/>
              <a:gd name="connsiteY400" fmla="*/ 260819 h 275374"/>
              <a:gd name="connsiteX401" fmla="*/ 188304 w 288487"/>
              <a:gd name="connsiteY401" fmla="*/ 261475 h 275374"/>
              <a:gd name="connsiteX402" fmla="*/ 191189 w 288487"/>
              <a:gd name="connsiteY402" fmla="*/ 261475 h 275374"/>
              <a:gd name="connsiteX403" fmla="*/ 191451 w 288487"/>
              <a:gd name="connsiteY403" fmla="*/ 263573 h 275374"/>
              <a:gd name="connsiteX404" fmla="*/ 193287 w 288487"/>
              <a:gd name="connsiteY404" fmla="*/ 263573 h 275374"/>
              <a:gd name="connsiteX405" fmla="*/ 193287 w 288487"/>
              <a:gd name="connsiteY405" fmla="*/ 264229 h 275374"/>
              <a:gd name="connsiteX406" fmla="*/ 196434 w 288487"/>
              <a:gd name="connsiteY406" fmla="*/ 265278 h 275374"/>
              <a:gd name="connsiteX407" fmla="*/ 197090 w 288487"/>
              <a:gd name="connsiteY407" fmla="*/ 266458 h 275374"/>
              <a:gd name="connsiteX408" fmla="*/ 197483 w 288487"/>
              <a:gd name="connsiteY408" fmla="*/ 267114 h 275374"/>
              <a:gd name="connsiteX409" fmla="*/ 196827 w 288487"/>
              <a:gd name="connsiteY409" fmla="*/ 267900 h 275374"/>
              <a:gd name="connsiteX410" fmla="*/ 197483 w 288487"/>
              <a:gd name="connsiteY410" fmla="*/ 270261 h 275374"/>
              <a:gd name="connsiteX411" fmla="*/ 198270 w 288487"/>
              <a:gd name="connsiteY411" fmla="*/ 269999 h 275374"/>
              <a:gd name="connsiteX412" fmla="*/ 198532 w 288487"/>
              <a:gd name="connsiteY412" fmla="*/ 271310 h 275374"/>
              <a:gd name="connsiteX413" fmla="*/ 201417 w 288487"/>
              <a:gd name="connsiteY413" fmla="*/ 271703 h 275374"/>
              <a:gd name="connsiteX414" fmla="*/ 202859 w 288487"/>
              <a:gd name="connsiteY414" fmla="*/ 275637 h 275374"/>
              <a:gd name="connsiteX415" fmla="*/ 203646 w 288487"/>
              <a:gd name="connsiteY415" fmla="*/ 275375 h 275374"/>
              <a:gd name="connsiteX416" fmla="*/ 204302 w 288487"/>
              <a:gd name="connsiteY416" fmla="*/ 276686 h 275374"/>
              <a:gd name="connsiteX417" fmla="*/ 202466 w 288487"/>
              <a:gd name="connsiteY417" fmla="*/ 278129 h 275374"/>
              <a:gd name="connsiteX418" fmla="*/ 205089 w 288487"/>
              <a:gd name="connsiteY418" fmla="*/ 282456 h 275374"/>
              <a:gd name="connsiteX419" fmla="*/ 205744 w 288487"/>
              <a:gd name="connsiteY419" fmla="*/ 282456 h 275374"/>
              <a:gd name="connsiteX420" fmla="*/ 206531 w 288487"/>
              <a:gd name="connsiteY420" fmla="*/ 284161 h 275374"/>
              <a:gd name="connsiteX421" fmla="*/ 211645 w 288487"/>
              <a:gd name="connsiteY421" fmla="*/ 282718 h 275374"/>
              <a:gd name="connsiteX422" fmla="*/ 214924 w 288487"/>
              <a:gd name="connsiteY422" fmla="*/ 282718 h 275374"/>
              <a:gd name="connsiteX423" fmla="*/ 215317 w 288487"/>
              <a:gd name="connsiteY423" fmla="*/ 284161 h 275374"/>
              <a:gd name="connsiteX424" fmla="*/ 217415 w 288487"/>
              <a:gd name="connsiteY424" fmla="*/ 284161 h 275374"/>
              <a:gd name="connsiteX425" fmla="*/ 217808 w 288487"/>
              <a:gd name="connsiteY425" fmla="*/ 285210 h 275374"/>
              <a:gd name="connsiteX426" fmla="*/ 219513 w 288487"/>
              <a:gd name="connsiteY426" fmla="*/ 285210 h 275374"/>
              <a:gd name="connsiteX427" fmla="*/ 222791 w 288487"/>
              <a:gd name="connsiteY427" fmla="*/ 284554 h 275374"/>
              <a:gd name="connsiteX428" fmla="*/ 223054 w 288487"/>
              <a:gd name="connsiteY428" fmla="*/ 285210 h 275374"/>
              <a:gd name="connsiteX429" fmla="*/ 224103 w 288487"/>
              <a:gd name="connsiteY429" fmla="*/ 285210 h 275374"/>
              <a:gd name="connsiteX430" fmla="*/ 225152 w 288487"/>
              <a:gd name="connsiteY430" fmla="*/ 284816 h 275374"/>
              <a:gd name="connsiteX431" fmla="*/ 227774 w 288487"/>
              <a:gd name="connsiteY431" fmla="*/ 284161 h 275374"/>
              <a:gd name="connsiteX432" fmla="*/ 227250 w 288487"/>
              <a:gd name="connsiteY432" fmla="*/ 283374 h 275374"/>
              <a:gd name="connsiteX433" fmla="*/ 227774 w 288487"/>
              <a:gd name="connsiteY433" fmla="*/ 283374 h 275374"/>
              <a:gd name="connsiteX434" fmla="*/ 228430 w 288487"/>
              <a:gd name="connsiteY434" fmla="*/ 283112 h 275374"/>
              <a:gd name="connsiteX435" fmla="*/ 235904 w 288487"/>
              <a:gd name="connsiteY435" fmla="*/ 281669 h 275374"/>
              <a:gd name="connsiteX436" fmla="*/ 239707 w 288487"/>
              <a:gd name="connsiteY436" fmla="*/ 280620 h 275374"/>
              <a:gd name="connsiteX437" fmla="*/ 241805 w 288487"/>
              <a:gd name="connsiteY437" fmla="*/ 279178 h 275374"/>
              <a:gd name="connsiteX438" fmla="*/ 242330 w 288487"/>
              <a:gd name="connsiteY438" fmla="*/ 279571 h 275374"/>
              <a:gd name="connsiteX439" fmla="*/ 243248 w 288487"/>
              <a:gd name="connsiteY439" fmla="*/ 277735 h 275374"/>
              <a:gd name="connsiteX440" fmla="*/ 244428 w 288487"/>
              <a:gd name="connsiteY440" fmla="*/ 278391 h 275374"/>
              <a:gd name="connsiteX441" fmla="*/ 247182 w 288487"/>
              <a:gd name="connsiteY441" fmla="*/ 280620 h 275374"/>
              <a:gd name="connsiteX442" fmla="*/ 249673 w 288487"/>
              <a:gd name="connsiteY442" fmla="*/ 274195 h 275374"/>
              <a:gd name="connsiteX443" fmla="*/ 250067 w 288487"/>
              <a:gd name="connsiteY443" fmla="*/ 274195 h 275374"/>
              <a:gd name="connsiteX444" fmla="*/ 250067 w 288487"/>
              <a:gd name="connsiteY444" fmla="*/ 273277 h 275374"/>
              <a:gd name="connsiteX445" fmla="*/ 251771 w 288487"/>
              <a:gd name="connsiteY445" fmla="*/ 273539 h 275374"/>
              <a:gd name="connsiteX446" fmla="*/ 252820 w 288487"/>
              <a:gd name="connsiteY446" fmla="*/ 272752 h 275374"/>
              <a:gd name="connsiteX447" fmla="*/ 252820 w 288487"/>
              <a:gd name="connsiteY447" fmla="*/ 274195 h 275374"/>
              <a:gd name="connsiteX448" fmla="*/ 253869 w 288487"/>
              <a:gd name="connsiteY448" fmla="*/ 274195 h 275374"/>
              <a:gd name="connsiteX449" fmla="*/ 253869 w 288487"/>
              <a:gd name="connsiteY449" fmla="*/ 275375 h 275374"/>
              <a:gd name="connsiteX450" fmla="*/ 254263 w 288487"/>
              <a:gd name="connsiteY450" fmla="*/ 276686 h 275374"/>
              <a:gd name="connsiteX451" fmla="*/ 255705 w 288487"/>
              <a:gd name="connsiteY451" fmla="*/ 276031 h 275374"/>
              <a:gd name="connsiteX452" fmla="*/ 256361 w 288487"/>
              <a:gd name="connsiteY452" fmla="*/ 275375 h 275374"/>
              <a:gd name="connsiteX453" fmla="*/ 258066 w 288487"/>
              <a:gd name="connsiteY453" fmla="*/ 276031 h 275374"/>
              <a:gd name="connsiteX454" fmla="*/ 258459 w 288487"/>
              <a:gd name="connsiteY454" fmla="*/ 275375 h 275374"/>
              <a:gd name="connsiteX455" fmla="*/ 258852 w 288487"/>
              <a:gd name="connsiteY455" fmla="*/ 275637 h 275374"/>
              <a:gd name="connsiteX456" fmla="*/ 260164 w 288487"/>
              <a:gd name="connsiteY456" fmla="*/ 274982 h 275374"/>
              <a:gd name="connsiteX457" fmla="*/ 262786 w 288487"/>
              <a:gd name="connsiteY457" fmla="*/ 276293 h 275374"/>
              <a:gd name="connsiteX458" fmla="*/ 263180 w 288487"/>
              <a:gd name="connsiteY458" fmla="*/ 275637 h 275374"/>
              <a:gd name="connsiteX459" fmla="*/ 264884 w 288487"/>
              <a:gd name="connsiteY459" fmla="*/ 275637 h 275374"/>
              <a:gd name="connsiteX460" fmla="*/ 265540 w 288487"/>
              <a:gd name="connsiteY460" fmla="*/ 276686 h 275374"/>
              <a:gd name="connsiteX461" fmla="*/ 266065 w 288487"/>
              <a:gd name="connsiteY461" fmla="*/ 276686 h 275374"/>
              <a:gd name="connsiteX462" fmla="*/ 266720 w 288487"/>
              <a:gd name="connsiteY462" fmla="*/ 277473 h 275374"/>
              <a:gd name="connsiteX463" fmla="*/ 267507 w 288487"/>
              <a:gd name="connsiteY463" fmla="*/ 278391 h 275374"/>
              <a:gd name="connsiteX464" fmla="*/ 268425 w 288487"/>
              <a:gd name="connsiteY464" fmla="*/ 279178 h 275374"/>
              <a:gd name="connsiteX465" fmla="*/ 269605 w 288487"/>
              <a:gd name="connsiteY465" fmla="*/ 280358 h 275374"/>
              <a:gd name="connsiteX466" fmla="*/ 269867 w 288487"/>
              <a:gd name="connsiteY466" fmla="*/ 281276 h 275374"/>
              <a:gd name="connsiteX467" fmla="*/ 269867 w 288487"/>
              <a:gd name="connsiteY467" fmla="*/ 282063 h 275374"/>
              <a:gd name="connsiteX468" fmla="*/ 270523 w 288487"/>
              <a:gd name="connsiteY468" fmla="*/ 282063 h 275374"/>
              <a:gd name="connsiteX469" fmla="*/ 271703 w 288487"/>
              <a:gd name="connsiteY469" fmla="*/ 281276 h 27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288487" h="275374">
                <a:moveTo>
                  <a:pt x="273801" y="281013"/>
                </a:moveTo>
                <a:lnTo>
                  <a:pt x="272621" y="276293"/>
                </a:lnTo>
                <a:lnTo>
                  <a:pt x="270523" y="273277"/>
                </a:lnTo>
                <a:lnTo>
                  <a:pt x="266982" y="270261"/>
                </a:lnTo>
                <a:lnTo>
                  <a:pt x="265278" y="268163"/>
                </a:lnTo>
                <a:lnTo>
                  <a:pt x="263835" y="265933"/>
                </a:lnTo>
                <a:lnTo>
                  <a:pt x="261868" y="262524"/>
                </a:lnTo>
                <a:lnTo>
                  <a:pt x="260950" y="260033"/>
                </a:lnTo>
                <a:lnTo>
                  <a:pt x="259246" y="254001"/>
                </a:lnTo>
                <a:lnTo>
                  <a:pt x="258459" y="249411"/>
                </a:lnTo>
                <a:lnTo>
                  <a:pt x="257410" y="244035"/>
                </a:lnTo>
                <a:lnTo>
                  <a:pt x="256361" y="242330"/>
                </a:lnTo>
                <a:lnTo>
                  <a:pt x="254525" y="239838"/>
                </a:lnTo>
                <a:lnTo>
                  <a:pt x="252165" y="232757"/>
                </a:lnTo>
                <a:lnTo>
                  <a:pt x="251771" y="231053"/>
                </a:lnTo>
                <a:lnTo>
                  <a:pt x="252820" y="225676"/>
                </a:lnTo>
                <a:lnTo>
                  <a:pt x="254263" y="222923"/>
                </a:lnTo>
                <a:lnTo>
                  <a:pt x="254525" y="222136"/>
                </a:lnTo>
                <a:lnTo>
                  <a:pt x="257803" y="219775"/>
                </a:lnTo>
                <a:lnTo>
                  <a:pt x="260950" y="217546"/>
                </a:lnTo>
                <a:lnTo>
                  <a:pt x="264884" y="215317"/>
                </a:lnTo>
                <a:lnTo>
                  <a:pt x="269212" y="213874"/>
                </a:lnTo>
                <a:lnTo>
                  <a:pt x="275899" y="212563"/>
                </a:lnTo>
                <a:lnTo>
                  <a:pt x="278391" y="211514"/>
                </a:lnTo>
                <a:lnTo>
                  <a:pt x="280882" y="210465"/>
                </a:lnTo>
                <a:lnTo>
                  <a:pt x="283374" y="207974"/>
                </a:lnTo>
                <a:lnTo>
                  <a:pt x="285472" y="205089"/>
                </a:lnTo>
                <a:lnTo>
                  <a:pt x="285865" y="203777"/>
                </a:lnTo>
                <a:lnTo>
                  <a:pt x="286783" y="201942"/>
                </a:lnTo>
                <a:lnTo>
                  <a:pt x="290062" y="196303"/>
                </a:lnTo>
                <a:lnTo>
                  <a:pt x="297536" y="188435"/>
                </a:lnTo>
                <a:lnTo>
                  <a:pt x="298585" y="186337"/>
                </a:lnTo>
                <a:lnTo>
                  <a:pt x="298323" y="184632"/>
                </a:lnTo>
                <a:lnTo>
                  <a:pt x="297536" y="183190"/>
                </a:lnTo>
                <a:lnTo>
                  <a:pt x="296225" y="182141"/>
                </a:lnTo>
                <a:lnTo>
                  <a:pt x="294127" y="181879"/>
                </a:lnTo>
                <a:lnTo>
                  <a:pt x="287963" y="183190"/>
                </a:lnTo>
                <a:lnTo>
                  <a:pt x="285079" y="183977"/>
                </a:lnTo>
                <a:lnTo>
                  <a:pt x="279702" y="182797"/>
                </a:lnTo>
                <a:lnTo>
                  <a:pt x="277604" y="181879"/>
                </a:lnTo>
                <a:lnTo>
                  <a:pt x="275506" y="179649"/>
                </a:lnTo>
                <a:lnTo>
                  <a:pt x="274850" y="176240"/>
                </a:lnTo>
                <a:lnTo>
                  <a:pt x="274064" y="173355"/>
                </a:lnTo>
                <a:lnTo>
                  <a:pt x="271965" y="166930"/>
                </a:lnTo>
                <a:lnTo>
                  <a:pt x="269212" y="161816"/>
                </a:lnTo>
                <a:lnTo>
                  <a:pt x="263442" y="154079"/>
                </a:lnTo>
                <a:lnTo>
                  <a:pt x="261868" y="150932"/>
                </a:lnTo>
                <a:lnTo>
                  <a:pt x="260950" y="148178"/>
                </a:lnTo>
                <a:lnTo>
                  <a:pt x="261344" y="145293"/>
                </a:lnTo>
                <a:lnTo>
                  <a:pt x="264229" y="134934"/>
                </a:lnTo>
                <a:lnTo>
                  <a:pt x="263180" y="131524"/>
                </a:lnTo>
                <a:lnTo>
                  <a:pt x="260950" y="129295"/>
                </a:lnTo>
                <a:lnTo>
                  <a:pt x="258459" y="128377"/>
                </a:lnTo>
                <a:lnTo>
                  <a:pt x="254263" y="127590"/>
                </a:lnTo>
                <a:lnTo>
                  <a:pt x="252427" y="126541"/>
                </a:lnTo>
                <a:lnTo>
                  <a:pt x="249411" y="121296"/>
                </a:lnTo>
                <a:lnTo>
                  <a:pt x="247968" y="115920"/>
                </a:lnTo>
                <a:lnTo>
                  <a:pt x="247968" y="113035"/>
                </a:lnTo>
                <a:lnTo>
                  <a:pt x="248886" y="108839"/>
                </a:lnTo>
                <a:lnTo>
                  <a:pt x="250984" y="105560"/>
                </a:lnTo>
                <a:lnTo>
                  <a:pt x="252820" y="101758"/>
                </a:lnTo>
                <a:lnTo>
                  <a:pt x="253083" y="97561"/>
                </a:lnTo>
                <a:lnTo>
                  <a:pt x="252427" y="94283"/>
                </a:lnTo>
                <a:lnTo>
                  <a:pt x="250329" y="89694"/>
                </a:lnTo>
                <a:lnTo>
                  <a:pt x="250067" y="87858"/>
                </a:lnTo>
                <a:lnTo>
                  <a:pt x="248886" y="83662"/>
                </a:lnTo>
                <a:lnTo>
                  <a:pt x="248886" y="82875"/>
                </a:lnTo>
                <a:lnTo>
                  <a:pt x="248624" y="78679"/>
                </a:lnTo>
                <a:lnTo>
                  <a:pt x="246526" y="73433"/>
                </a:lnTo>
                <a:lnTo>
                  <a:pt x="245346" y="70942"/>
                </a:lnTo>
                <a:lnTo>
                  <a:pt x="242985" y="67401"/>
                </a:lnTo>
                <a:lnTo>
                  <a:pt x="241150" y="64254"/>
                </a:lnTo>
                <a:lnTo>
                  <a:pt x="236167" y="58878"/>
                </a:lnTo>
                <a:lnTo>
                  <a:pt x="233151" y="55993"/>
                </a:lnTo>
                <a:lnTo>
                  <a:pt x="230790" y="54551"/>
                </a:lnTo>
                <a:lnTo>
                  <a:pt x="229872" y="53501"/>
                </a:lnTo>
                <a:lnTo>
                  <a:pt x="228692" y="52059"/>
                </a:lnTo>
                <a:lnTo>
                  <a:pt x="226332" y="48518"/>
                </a:lnTo>
                <a:lnTo>
                  <a:pt x="225807" y="47863"/>
                </a:lnTo>
                <a:lnTo>
                  <a:pt x="225152" y="46814"/>
                </a:lnTo>
                <a:lnTo>
                  <a:pt x="224889" y="46158"/>
                </a:lnTo>
                <a:lnTo>
                  <a:pt x="222791" y="42880"/>
                </a:lnTo>
                <a:lnTo>
                  <a:pt x="222005" y="42618"/>
                </a:lnTo>
                <a:lnTo>
                  <a:pt x="220956" y="41175"/>
                </a:lnTo>
                <a:lnTo>
                  <a:pt x="216366" y="36979"/>
                </a:lnTo>
                <a:lnTo>
                  <a:pt x="212432" y="33438"/>
                </a:lnTo>
                <a:lnTo>
                  <a:pt x="209941" y="31996"/>
                </a:lnTo>
                <a:lnTo>
                  <a:pt x="208236" y="31603"/>
                </a:lnTo>
                <a:lnTo>
                  <a:pt x="204564" y="31340"/>
                </a:lnTo>
                <a:lnTo>
                  <a:pt x="203253" y="31340"/>
                </a:lnTo>
                <a:lnTo>
                  <a:pt x="201155" y="30554"/>
                </a:lnTo>
                <a:lnTo>
                  <a:pt x="198532" y="29898"/>
                </a:lnTo>
                <a:lnTo>
                  <a:pt x="192894" y="29111"/>
                </a:lnTo>
                <a:lnTo>
                  <a:pt x="191451" y="29111"/>
                </a:lnTo>
                <a:lnTo>
                  <a:pt x="190009" y="29111"/>
                </a:lnTo>
                <a:lnTo>
                  <a:pt x="187648" y="29898"/>
                </a:lnTo>
                <a:lnTo>
                  <a:pt x="181616" y="32258"/>
                </a:lnTo>
                <a:lnTo>
                  <a:pt x="174142" y="34356"/>
                </a:lnTo>
                <a:lnTo>
                  <a:pt x="169814" y="35536"/>
                </a:lnTo>
                <a:lnTo>
                  <a:pt x="166274" y="37241"/>
                </a:lnTo>
                <a:lnTo>
                  <a:pt x="163914" y="38421"/>
                </a:lnTo>
                <a:lnTo>
                  <a:pt x="159193" y="41831"/>
                </a:lnTo>
                <a:lnTo>
                  <a:pt x="155390" y="43535"/>
                </a:lnTo>
                <a:lnTo>
                  <a:pt x="151850" y="44978"/>
                </a:lnTo>
                <a:lnTo>
                  <a:pt x="148571" y="45502"/>
                </a:lnTo>
                <a:lnTo>
                  <a:pt x="142933" y="45765"/>
                </a:lnTo>
                <a:lnTo>
                  <a:pt x="139654" y="46158"/>
                </a:lnTo>
                <a:lnTo>
                  <a:pt x="135458" y="47601"/>
                </a:lnTo>
                <a:lnTo>
                  <a:pt x="127984" y="52059"/>
                </a:lnTo>
                <a:lnTo>
                  <a:pt x="123919" y="54551"/>
                </a:lnTo>
                <a:lnTo>
                  <a:pt x="117493" y="57960"/>
                </a:lnTo>
                <a:lnTo>
                  <a:pt x="114215" y="59533"/>
                </a:lnTo>
                <a:lnTo>
                  <a:pt x="110674" y="60976"/>
                </a:lnTo>
                <a:lnTo>
                  <a:pt x="107134" y="61369"/>
                </a:lnTo>
                <a:lnTo>
                  <a:pt x="102938" y="62418"/>
                </a:lnTo>
                <a:lnTo>
                  <a:pt x="99397" y="63074"/>
                </a:lnTo>
                <a:lnTo>
                  <a:pt x="97299" y="62812"/>
                </a:lnTo>
                <a:lnTo>
                  <a:pt x="94021" y="62812"/>
                </a:lnTo>
                <a:lnTo>
                  <a:pt x="92578" y="62812"/>
                </a:lnTo>
                <a:lnTo>
                  <a:pt x="86940" y="63599"/>
                </a:lnTo>
                <a:lnTo>
                  <a:pt x="81563" y="63861"/>
                </a:lnTo>
                <a:lnTo>
                  <a:pt x="80514" y="63861"/>
                </a:lnTo>
                <a:lnTo>
                  <a:pt x="78023" y="63599"/>
                </a:lnTo>
                <a:lnTo>
                  <a:pt x="74876" y="61369"/>
                </a:lnTo>
                <a:lnTo>
                  <a:pt x="74089" y="59927"/>
                </a:lnTo>
                <a:lnTo>
                  <a:pt x="73040" y="58616"/>
                </a:lnTo>
                <a:lnTo>
                  <a:pt x="72778" y="57960"/>
                </a:lnTo>
                <a:lnTo>
                  <a:pt x="72384" y="53895"/>
                </a:lnTo>
                <a:lnTo>
                  <a:pt x="71991" y="50354"/>
                </a:lnTo>
                <a:lnTo>
                  <a:pt x="71335" y="46814"/>
                </a:lnTo>
                <a:lnTo>
                  <a:pt x="70942" y="44060"/>
                </a:lnTo>
                <a:lnTo>
                  <a:pt x="68057" y="39733"/>
                </a:lnTo>
                <a:lnTo>
                  <a:pt x="62156" y="36454"/>
                </a:lnTo>
                <a:lnTo>
                  <a:pt x="60714" y="35143"/>
                </a:lnTo>
                <a:lnTo>
                  <a:pt x="57173" y="31340"/>
                </a:lnTo>
                <a:lnTo>
                  <a:pt x="53239" y="26357"/>
                </a:lnTo>
                <a:lnTo>
                  <a:pt x="52452" y="25177"/>
                </a:lnTo>
                <a:lnTo>
                  <a:pt x="50354" y="24521"/>
                </a:lnTo>
                <a:lnTo>
                  <a:pt x="46814" y="22292"/>
                </a:lnTo>
                <a:lnTo>
                  <a:pt x="44322" y="19932"/>
                </a:lnTo>
                <a:lnTo>
                  <a:pt x="42618" y="18621"/>
                </a:lnTo>
                <a:lnTo>
                  <a:pt x="40782" y="15998"/>
                </a:lnTo>
                <a:lnTo>
                  <a:pt x="39733" y="14293"/>
                </a:lnTo>
                <a:lnTo>
                  <a:pt x="39995" y="8917"/>
                </a:lnTo>
                <a:lnTo>
                  <a:pt x="40519" y="5770"/>
                </a:lnTo>
                <a:lnTo>
                  <a:pt x="40519" y="4458"/>
                </a:lnTo>
                <a:lnTo>
                  <a:pt x="39733" y="3278"/>
                </a:lnTo>
                <a:lnTo>
                  <a:pt x="37241" y="0"/>
                </a:lnTo>
                <a:lnTo>
                  <a:pt x="36586" y="393"/>
                </a:lnTo>
                <a:lnTo>
                  <a:pt x="35143" y="1442"/>
                </a:lnTo>
                <a:lnTo>
                  <a:pt x="34356" y="1180"/>
                </a:lnTo>
                <a:lnTo>
                  <a:pt x="34094" y="1836"/>
                </a:lnTo>
                <a:lnTo>
                  <a:pt x="32914" y="1442"/>
                </a:lnTo>
                <a:lnTo>
                  <a:pt x="32652" y="787"/>
                </a:lnTo>
                <a:lnTo>
                  <a:pt x="30553" y="1836"/>
                </a:lnTo>
                <a:lnTo>
                  <a:pt x="30553" y="2098"/>
                </a:lnTo>
                <a:lnTo>
                  <a:pt x="29111" y="3278"/>
                </a:lnTo>
                <a:lnTo>
                  <a:pt x="28062" y="3672"/>
                </a:lnTo>
                <a:lnTo>
                  <a:pt x="27275" y="4721"/>
                </a:lnTo>
                <a:lnTo>
                  <a:pt x="25833" y="5376"/>
                </a:lnTo>
                <a:lnTo>
                  <a:pt x="24784" y="5770"/>
                </a:lnTo>
                <a:lnTo>
                  <a:pt x="25177" y="6163"/>
                </a:lnTo>
                <a:lnTo>
                  <a:pt x="24128" y="6163"/>
                </a:lnTo>
                <a:lnTo>
                  <a:pt x="23079" y="6557"/>
                </a:lnTo>
                <a:lnTo>
                  <a:pt x="19801" y="8261"/>
                </a:lnTo>
                <a:lnTo>
                  <a:pt x="18096" y="9573"/>
                </a:lnTo>
                <a:lnTo>
                  <a:pt x="11671" y="14293"/>
                </a:lnTo>
                <a:lnTo>
                  <a:pt x="3278" y="23472"/>
                </a:lnTo>
                <a:lnTo>
                  <a:pt x="1442" y="27013"/>
                </a:lnTo>
                <a:lnTo>
                  <a:pt x="0" y="27669"/>
                </a:lnTo>
                <a:lnTo>
                  <a:pt x="0" y="28455"/>
                </a:lnTo>
                <a:lnTo>
                  <a:pt x="1180" y="29111"/>
                </a:lnTo>
                <a:lnTo>
                  <a:pt x="6819" y="30160"/>
                </a:lnTo>
                <a:lnTo>
                  <a:pt x="10622" y="33045"/>
                </a:lnTo>
                <a:lnTo>
                  <a:pt x="11015" y="34356"/>
                </a:lnTo>
                <a:lnTo>
                  <a:pt x="11671" y="36979"/>
                </a:lnTo>
                <a:lnTo>
                  <a:pt x="13113" y="37897"/>
                </a:lnTo>
                <a:lnTo>
                  <a:pt x="12720" y="39339"/>
                </a:lnTo>
                <a:lnTo>
                  <a:pt x="15998" y="41831"/>
                </a:lnTo>
                <a:lnTo>
                  <a:pt x="18096" y="41175"/>
                </a:lnTo>
                <a:lnTo>
                  <a:pt x="19145" y="43273"/>
                </a:lnTo>
                <a:lnTo>
                  <a:pt x="22423" y="45765"/>
                </a:lnTo>
                <a:lnTo>
                  <a:pt x="23341" y="43535"/>
                </a:lnTo>
                <a:lnTo>
                  <a:pt x="24521" y="44322"/>
                </a:lnTo>
                <a:lnTo>
                  <a:pt x="23079" y="46158"/>
                </a:lnTo>
                <a:lnTo>
                  <a:pt x="25177" y="47863"/>
                </a:lnTo>
                <a:lnTo>
                  <a:pt x="27013" y="47601"/>
                </a:lnTo>
                <a:lnTo>
                  <a:pt x="32914" y="49174"/>
                </a:lnTo>
                <a:lnTo>
                  <a:pt x="35536" y="53895"/>
                </a:lnTo>
                <a:lnTo>
                  <a:pt x="37241" y="53895"/>
                </a:lnTo>
                <a:lnTo>
                  <a:pt x="38290" y="57042"/>
                </a:lnTo>
                <a:lnTo>
                  <a:pt x="38290" y="58616"/>
                </a:lnTo>
                <a:lnTo>
                  <a:pt x="39339" y="62812"/>
                </a:lnTo>
                <a:lnTo>
                  <a:pt x="46158" y="66615"/>
                </a:lnTo>
                <a:lnTo>
                  <a:pt x="49961" y="70155"/>
                </a:lnTo>
                <a:lnTo>
                  <a:pt x="55337" y="71991"/>
                </a:lnTo>
                <a:lnTo>
                  <a:pt x="56124" y="73433"/>
                </a:lnTo>
                <a:lnTo>
                  <a:pt x="56780" y="74089"/>
                </a:lnTo>
                <a:lnTo>
                  <a:pt x="56780" y="76318"/>
                </a:lnTo>
                <a:lnTo>
                  <a:pt x="50748" y="76580"/>
                </a:lnTo>
                <a:lnTo>
                  <a:pt x="50748" y="82219"/>
                </a:lnTo>
                <a:lnTo>
                  <a:pt x="49699" y="82613"/>
                </a:lnTo>
                <a:lnTo>
                  <a:pt x="53501" y="85760"/>
                </a:lnTo>
                <a:lnTo>
                  <a:pt x="54682" y="85104"/>
                </a:lnTo>
                <a:lnTo>
                  <a:pt x="62418" y="81957"/>
                </a:lnTo>
                <a:lnTo>
                  <a:pt x="65959" y="80121"/>
                </a:lnTo>
                <a:lnTo>
                  <a:pt x="70155" y="81170"/>
                </a:lnTo>
                <a:lnTo>
                  <a:pt x="70155" y="82613"/>
                </a:lnTo>
                <a:lnTo>
                  <a:pt x="71991" y="83662"/>
                </a:lnTo>
                <a:lnTo>
                  <a:pt x="72778" y="82219"/>
                </a:lnTo>
                <a:lnTo>
                  <a:pt x="74089" y="84842"/>
                </a:lnTo>
                <a:lnTo>
                  <a:pt x="75794" y="84842"/>
                </a:lnTo>
                <a:lnTo>
                  <a:pt x="76580" y="84317"/>
                </a:lnTo>
                <a:lnTo>
                  <a:pt x="79072" y="85497"/>
                </a:lnTo>
                <a:lnTo>
                  <a:pt x="79465" y="86153"/>
                </a:lnTo>
                <a:lnTo>
                  <a:pt x="80777" y="86153"/>
                </a:lnTo>
                <a:lnTo>
                  <a:pt x="81170" y="86415"/>
                </a:lnTo>
                <a:lnTo>
                  <a:pt x="82612" y="86415"/>
                </a:lnTo>
                <a:lnTo>
                  <a:pt x="82612" y="87202"/>
                </a:lnTo>
                <a:lnTo>
                  <a:pt x="83662" y="87595"/>
                </a:lnTo>
                <a:lnTo>
                  <a:pt x="84842" y="87595"/>
                </a:lnTo>
                <a:lnTo>
                  <a:pt x="84842" y="88513"/>
                </a:lnTo>
                <a:lnTo>
                  <a:pt x="84842" y="89956"/>
                </a:lnTo>
                <a:lnTo>
                  <a:pt x="84448" y="91398"/>
                </a:lnTo>
                <a:lnTo>
                  <a:pt x="84448" y="93496"/>
                </a:lnTo>
                <a:lnTo>
                  <a:pt x="85891" y="96381"/>
                </a:lnTo>
                <a:lnTo>
                  <a:pt x="88776" y="97561"/>
                </a:lnTo>
                <a:lnTo>
                  <a:pt x="89431" y="98479"/>
                </a:lnTo>
                <a:lnTo>
                  <a:pt x="88251" y="100971"/>
                </a:lnTo>
                <a:lnTo>
                  <a:pt x="88776" y="102020"/>
                </a:lnTo>
                <a:lnTo>
                  <a:pt x="90218" y="102676"/>
                </a:lnTo>
                <a:lnTo>
                  <a:pt x="90480" y="103462"/>
                </a:lnTo>
                <a:lnTo>
                  <a:pt x="90480" y="106741"/>
                </a:lnTo>
                <a:lnTo>
                  <a:pt x="91529" y="108314"/>
                </a:lnTo>
                <a:lnTo>
                  <a:pt x="91923" y="112117"/>
                </a:lnTo>
                <a:lnTo>
                  <a:pt x="92316" y="113035"/>
                </a:lnTo>
                <a:lnTo>
                  <a:pt x="92972" y="114215"/>
                </a:lnTo>
                <a:lnTo>
                  <a:pt x="92578" y="115657"/>
                </a:lnTo>
                <a:lnTo>
                  <a:pt x="96512" y="116313"/>
                </a:lnTo>
                <a:lnTo>
                  <a:pt x="97561" y="118018"/>
                </a:lnTo>
                <a:lnTo>
                  <a:pt x="99004" y="116313"/>
                </a:lnTo>
                <a:lnTo>
                  <a:pt x="100053" y="116575"/>
                </a:lnTo>
                <a:lnTo>
                  <a:pt x="101495" y="116313"/>
                </a:lnTo>
                <a:lnTo>
                  <a:pt x="102151" y="116575"/>
                </a:lnTo>
                <a:lnTo>
                  <a:pt x="105036" y="120116"/>
                </a:lnTo>
                <a:lnTo>
                  <a:pt x="107396" y="125492"/>
                </a:lnTo>
                <a:lnTo>
                  <a:pt x="108052" y="126148"/>
                </a:lnTo>
                <a:lnTo>
                  <a:pt x="110019" y="129033"/>
                </a:lnTo>
                <a:lnTo>
                  <a:pt x="110937" y="131131"/>
                </a:lnTo>
                <a:lnTo>
                  <a:pt x="107790" y="133229"/>
                </a:lnTo>
                <a:lnTo>
                  <a:pt x="108576" y="135458"/>
                </a:lnTo>
                <a:lnTo>
                  <a:pt x="106478" y="134934"/>
                </a:lnTo>
                <a:lnTo>
                  <a:pt x="106085" y="135721"/>
                </a:lnTo>
                <a:lnTo>
                  <a:pt x="105298" y="134934"/>
                </a:lnTo>
                <a:lnTo>
                  <a:pt x="104380" y="138212"/>
                </a:lnTo>
                <a:lnTo>
                  <a:pt x="106741" y="138999"/>
                </a:lnTo>
                <a:lnTo>
                  <a:pt x="108052" y="143457"/>
                </a:lnTo>
                <a:lnTo>
                  <a:pt x="103593" y="147653"/>
                </a:lnTo>
                <a:lnTo>
                  <a:pt x="102938" y="147391"/>
                </a:lnTo>
                <a:lnTo>
                  <a:pt x="100053" y="148440"/>
                </a:lnTo>
                <a:lnTo>
                  <a:pt x="101495" y="149883"/>
                </a:lnTo>
                <a:lnTo>
                  <a:pt x="100315" y="151325"/>
                </a:lnTo>
                <a:lnTo>
                  <a:pt x="100709" y="151718"/>
                </a:lnTo>
                <a:lnTo>
                  <a:pt x="99004" y="153423"/>
                </a:lnTo>
                <a:lnTo>
                  <a:pt x="94677" y="155521"/>
                </a:lnTo>
                <a:lnTo>
                  <a:pt x="94414" y="157619"/>
                </a:lnTo>
                <a:lnTo>
                  <a:pt x="93627" y="158800"/>
                </a:lnTo>
                <a:lnTo>
                  <a:pt x="94021" y="160111"/>
                </a:lnTo>
                <a:lnTo>
                  <a:pt x="96512" y="161553"/>
                </a:lnTo>
                <a:lnTo>
                  <a:pt x="96119" y="165487"/>
                </a:lnTo>
                <a:lnTo>
                  <a:pt x="96119" y="166930"/>
                </a:lnTo>
                <a:lnTo>
                  <a:pt x="95070" y="167979"/>
                </a:lnTo>
                <a:lnTo>
                  <a:pt x="95070" y="169159"/>
                </a:lnTo>
                <a:lnTo>
                  <a:pt x="96119" y="169815"/>
                </a:lnTo>
                <a:lnTo>
                  <a:pt x="95857" y="171257"/>
                </a:lnTo>
                <a:lnTo>
                  <a:pt x="96512" y="173355"/>
                </a:lnTo>
                <a:lnTo>
                  <a:pt x="97299" y="175060"/>
                </a:lnTo>
                <a:lnTo>
                  <a:pt x="95332" y="175715"/>
                </a:lnTo>
                <a:lnTo>
                  <a:pt x="96512" y="177158"/>
                </a:lnTo>
                <a:lnTo>
                  <a:pt x="95332" y="178994"/>
                </a:lnTo>
                <a:lnTo>
                  <a:pt x="95857" y="179912"/>
                </a:lnTo>
                <a:lnTo>
                  <a:pt x="96119" y="180436"/>
                </a:lnTo>
                <a:lnTo>
                  <a:pt x="96775" y="180436"/>
                </a:lnTo>
                <a:lnTo>
                  <a:pt x="96119" y="181092"/>
                </a:lnTo>
                <a:lnTo>
                  <a:pt x="94677" y="182141"/>
                </a:lnTo>
                <a:lnTo>
                  <a:pt x="91923" y="182534"/>
                </a:lnTo>
                <a:lnTo>
                  <a:pt x="90874" y="183583"/>
                </a:lnTo>
                <a:lnTo>
                  <a:pt x="89694" y="185681"/>
                </a:lnTo>
                <a:lnTo>
                  <a:pt x="91136" y="188173"/>
                </a:lnTo>
                <a:lnTo>
                  <a:pt x="90874" y="188960"/>
                </a:lnTo>
                <a:lnTo>
                  <a:pt x="89431" y="188960"/>
                </a:lnTo>
                <a:lnTo>
                  <a:pt x="87333" y="186993"/>
                </a:lnTo>
                <a:lnTo>
                  <a:pt x="86153" y="187779"/>
                </a:lnTo>
                <a:lnTo>
                  <a:pt x="86153" y="189222"/>
                </a:lnTo>
                <a:lnTo>
                  <a:pt x="85891" y="190271"/>
                </a:lnTo>
                <a:lnTo>
                  <a:pt x="86153" y="190664"/>
                </a:lnTo>
                <a:lnTo>
                  <a:pt x="88776" y="192369"/>
                </a:lnTo>
                <a:lnTo>
                  <a:pt x="90480" y="194598"/>
                </a:lnTo>
                <a:lnTo>
                  <a:pt x="91136" y="194861"/>
                </a:lnTo>
                <a:lnTo>
                  <a:pt x="91923" y="194598"/>
                </a:lnTo>
                <a:lnTo>
                  <a:pt x="94677" y="191058"/>
                </a:lnTo>
                <a:lnTo>
                  <a:pt x="99004" y="187779"/>
                </a:lnTo>
                <a:lnTo>
                  <a:pt x="101758" y="187517"/>
                </a:lnTo>
                <a:lnTo>
                  <a:pt x="102938" y="191320"/>
                </a:lnTo>
                <a:lnTo>
                  <a:pt x="101758" y="193156"/>
                </a:lnTo>
                <a:lnTo>
                  <a:pt x="96775" y="197352"/>
                </a:lnTo>
                <a:lnTo>
                  <a:pt x="97299" y="199057"/>
                </a:lnTo>
                <a:lnTo>
                  <a:pt x="99397" y="197352"/>
                </a:lnTo>
                <a:lnTo>
                  <a:pt x="99659" y="196303"/>
                </a:lnTo>
                <a:lnTo>
                  <a:pt x="100053" y="196303"/>
                </a:lnTo>
                <a:lnTo>
                  <a:pt x="99659" y="196959"/>
                </a:lnTo>
                <a:lnTo>
                  <a:pt x="100053" y="198401"/>
                </a:lnTo>
                <a:lnTo>
                  <a:pt x="99397" y="200237"/>
                </a:lnTo>
                <a:lnTo>
                  <a:pt x="99397" y="201155"/>
                </a:lnTo>
                <a:lnTo>
                  <a:pt x="100709" y="202335"/>
                </a:lnTo>
                <a:lnTo>
                  <a:pt x="103593" y="201942"/>
                </a:lnTo>
                <a:lnTo>
                  <a:pt x="104380" y="202335"/>
                </a:lnTo>
                <a:lnTo>
                  <a:pt x="107790" y="203777"/>
                </a:lnTo>
                <a:lnTo>
                  <a:pt x="109232" y="206531"/>
                </a:lnTo>
                <a:lnTo>
                  <a:pt x="109494" y="209023"/>
                </a:lnTo>
                <a:lnTo>
                  <a:pt x="110019" y="209416"/>
                </a:lnTo>
                <a:lnTo>
                  <a:pt x="110674" y="209416"/>
                </a:lnTo>
                <a:lnTo>
                  <a:pt x="110019" y="209678"/>
                </a:lnTo>
                <a:lnTo>
                  <a:pt x="109232" y="209023"/>
                </a:lnTo>
                <a:lnTo>
                  <a:pt x="108052" y="209023"/>
                </a:lnTo>
                <a:lnTo>
                  <a:pt x="107396" y="209678"/>
                </a:lnTo>
                <a:lnTo>
                  <a:pt x="106741" y="210859"/>
                </a:lnTo>
                <a:lnTo>
                  <a:pt x="107790" y="212170"/>
                </a:lnTo>
                <a:lnTo>
                  <a:pt x="107790" y="212563"/>
                </a:lnTo>
                <a:lnTo>
                  <a:pt x="107396" y="212957"/>
                </a:lnTo>
                <a:lnTo>
                  <a:pt x="106478" y="213874"/>
                </a:lnTo>
                <a:lnTo>
                  <a:pt x="106085" y="216759"/>
                </a:lnTo>
                <a:lnTo>
                  <a:pt x="106085" y="218202"/>
                </a:lnTo>
                <a:lnTo>
                  <a:pt x="107134" y="218989"/>
                </a:lnTo>
                <a:lnTo>
                  <a:pt x="108052" y="218595"/>
                </a:lnTo>
                <a:lnTo>
                  <a:pt x="110281" y="218989"/>
                </a:lnTo>
                <a:lnTo>
                  <a:pt x="109232" y="219775"/>
                </a:lnTo>
                <a:lnTo>
                  <a:pt x="108052" y="219775"/>
                </a:lnTo>
                <a:lnTo>
                  <a:pt x="107790" y="220038"/>
                </a:lnTo>
                <a:lnTo>
                  <a:pt x="110674" y="221218"/>
                </a:lnTo>
                <a:lnTo>
                  <a:pt x="115395" y="221480"/>
                </a:lnTo>
                <a:lnTo>
                  <a:pt x="117100" y="220431"/>
                </a:lnTo>
                <a:lnTo>
                  <a:pt x="118936" y="219775"/>
                </a:lnTo>
                <a:lnTo>
                  <a:pt x="121689" y="217546"/>
                </a:lnTo>
                <a:lnTo>
                  <a:pt x="127590" y="213219"/>
                </a:lnTo>
                <a:lnTo>
                  <a:pt x="127590" y="214661"/>
                </a:lnTo>
                <a:lnTo>
                  <a:pt x="129426" y="214399"/>
                </a:lnTo>
                <a:lnTo>
                  <a:pt x="129426" y="215055"/>
                </a:lnTo>
                <a:lnTo>
                  <a:pt x="130869" y="215055"/>
                </a:lnTo>
                <a:lnTo>
                  <a:pt x="132311" y="215841"/>
                </a:lnTo>
                <a:lnTo>
                  <a:pt x="133360" y="215317"/>
                </a:lnTo>
                <a:lnTo>
                  <a:pt x="134671" y="216497"/>
                </a:lnTo>
                <a:lnTo>
                  <a:pt x="135458" y="218202"/>
                </a:lnTo>
                <a:lnTo>
                  <a:pt x="137950" y="217153"/>
                </a:lnTo>
                <a:lnTo>
                  <a:pt x="138999" y="218595"/>
                </a:lnTo>
                <a:lnTo>
                  <a:pt x="139654" y="218202"/>
                </a:lnTo>
                <a:lnTo>
                  <a:pt x="140441" y="219775"/>
                </a:lnTo>
                <a:lnTo>
                  <a:pt x="140048" y="220038"/>
                </a:lnTo>
                <a:lnTo>
                  <a:pt x="140441" y="220038"/>
                </a:lnTo>
                <a:lnTo>
                  <a:pt x="141752" y="219775"/>
                </a:lnTo>
                <a:lnTo>
                  <a:pt x="142539" y="222529"/>
                </a:lnTo>
                <a:lnTo>
                  <a:pt x="148571" y="220693"/>
                </a:lnTo>
                <a:lnTo>
                  <a:pt x="148965" y="221873"/>
                </a:lnTo>
                <a:lnTo>
                  <a:pt x="150014" y="221480"/>
                </a:lnTo>
                <a:lnTo>
                  <a:pt x="150014" y="222529"/>
                </a:lnTo>
                <a:lnTo>
                  <a:pt x="152112" y="221873"/>
                </a:lnTo>
                <a:lnTo>
                  <a:pt x="152112" y="222529"/>
                </a:lnTo>
                <a:lnTo>
                  <a:pt x="153948" y="221873"/>
                </a:lnTo>
                <a:lnTo>
                  <a:pt x="154210" y="222529"/>
                </a:lnTo>
                <a:lnTo>
                  <a:pt x="158537" y="220693"/>
                </a:lnTo>
                <a:lnTo>
                  <a:pt x="158537" y="221218"/>
                </a:lnTo>
                <a:lnTo>
                  <a:pt x="159586" y="223578"/>
                </a:lnTo>
                <a:lnTo>
                  <a:pt x="159193" y="223972"/>
                </a:lnTo>
                <a:lnTo>
                  <a:pt x="161291" y="230004"/>
                </a:lnTo>
                <a:lnTo>
                  <a:pt x="161291" y="231708"/>
                </a:lnTo>
                <a:lnTo>
                  <a:pt x="164176" y="230397"/>
                </a:lnTo>
                <a:lnTo>
                  <a:pt x="164569" y="231708"/>
                </a:lnTo>
                <a:lnTo>
                  <a:pt x="163914" y="232495"/>
                </a:lnTo>
                <a:lnTo>
                  <a:pt x="165356" y="236691"/>
                </a:lnTo>
                <a:lnTo>
                  <a:pt x="169552" y="235380"/>
                </a:lnTo>
                <a:lnTo>
                  <a:pt x="174535" y="242330"/>
                </a:lnTo>
                <a:lnTo>
                  <a:pt x="175847" y="241937"/>
                </a:lnTo>
                <a:lnTo>
                  <a:pt x="176633" y="244035"/>
                </a:lnTo>
                <a:lnTo>
                  <a:pt x="177813" y="244035"/>
                </a:lnTo>
                <a:lnTo>
                  <a:pt x="178731" y="248362"/>
                </a:lnTo>
                <a:lnTo>
                  <a:pt x="178731" y="250198"/>
                </a:lnTo>
                <a:lnTo>
                  <a:pt x="178076" y="251509"/>
                </a:lnTo>
                <a:lnTo>
                  <a:pt x="178076" y="251902"/>
                </a:lnTo>
                <a:lnTo>
                  <a:pt x="179125" y="251902"/>
                </a:lnTo>
                <a:lnTo>
                  <a:pt x="179912" y="252951"/>
                </a:lnTo>
                <a:lnTo>
                  <a:pt x="179912" y="254001"/>
                </a:lnTo>
                <a:lnTo>
                  <a:pt x="178469" y="253738"/>
                </a:lnTo>
                <a:lnTo>
                  <a:pt x="178076" y="255181"/>
                </a:lnTo>
                <a:lnTo>
                  <a:pt x="176633" y="261737"/>
                </a:lnTo>
                <a:lnTo>
                  <a:pt x="177289" y="263835"/>
                </a:lnTo>
                <a:lnTo>
                  <a:pt x="178076" y="263573"/>
                </a:lnTo>
                <a:lnTo>
                  <a:pt x="180567" y="263573"/>
                </a:lnTo>
                <a:lnTo>
                  <a:pt x="182272" y="262524"/>
                </a:lnTo>
                <a:lnTo>
                  <a:pt x="185026" y="261475"/>
                </a:lnTo>
                <a:lnTo>
                  <a:pt x="186468" y="261475"/>
                </a:lnTo>
                <a:lnTo>
                  <a:pt x="188304" y="260819"/>
                </a:lnTo>
                <a:lnTo>
                  <a:pt x="188304" y="261475"/>
                </a:lnTo>
                <a:lnTo>
                  <a:pt x="191189" y="261475"/>
                </a:lnTo>
                <a:lnTo>
                  <a:pt x="191451" y="263573"/>
                </a:lnTo>
                <a:lnTo>
                  <a:pt x="193287" y="263573"/>
                </a:lnTo>
                <a:lnTo>
                  <a:pt x="193287" y="264229"/>
                </a:lnTo>
                <a:lnTo>
                  <a:pt x="196434" y="265278"/>
                </a:lnTo>
                <a:lnTo>
                  <a:pt x="197090" y="266458"/>
                </a:lnTo>
                <a:lnTo>
                  <a:pt x="197483" y="267114"/>
                </a:lnTo>
                <a:lnTo>
                  <a:pt x="196827" y="267900"/>
                </a:lnTo>
                <a:lnTo>
                  <a:pt x="197483" y="270261"/>
                </a:lnTo>
                <a:lnTo>
                  <a:pt x="198270" y="269999"/>
                </a:lnTo>
                <a:lnTo>
                  <a:pt x="198532" y="271310"/>
                </a:lnTo>
                <a:lnTo>
                  <a:pt x="201417" y="271703"/>
                </a:lnTo>
                <a:lnTo>
                  <a:pt x="202859" y="275637"/>
                </a:lnTo>
                <a:lnTo>
                  <a:pt x="203646" y="275375"/>
                </a:lnTo>
                <a:lnTo>
                  <a:pt x="204302" y="276686"/>
                </a:lnTo>
                <a:lnTo>
                  <a:pt x="202466" y="278129"/>
                </a:lnTo>
                <a:lnTo>
                  <a:pt x="205089" y="282456"/>
                </a:lnTo>
                <a:lnTo>
                  <a:pt x="205744" y="282456"/>
                </a:lnTo>
                <a:lnTo>
                  <a:pt x="206531" y="284161"/>
                </a:lnTo>
                <a:lnTo>
                  <a:pt x="211645" y="282718"/>
                </a:lnTo>
                <a:lnTo>
                  <a:pt x="214924" y="282718"/>
                </a:lnTo>
                <a:lnTo>
                  <a:pt x="215317" y="284161"/>
                </a:lnTo>
                <a:lnTo>
                  <a:pt x="217415" y="284161"/>
                </a:lnTo>
                <a:lnTo>
                  <a:pt x="217808" y="285210"/>
                </a:lnTo>
                <a:lnTo>
                  <a:pt x="219513" y="285210"/>
                </a:lnTo>
                <a:lnTo>
                  <a:pt x="222791" y="284554"/>
                </a:lnTo>
                <a:lnTo>
                  <a:pt x="223054" y="285210"/>
                </a:lnTo>
                <a:lnTo>
                  <a:pt x="224103" y="285210"/>
                </a:lnTo>
                <a:lnTo>
                  <a:pt x="225152" y="284816"/>
                </a:lnTo>
                <a:lnTo>
                  <a:pt x="227774" y="284161"/>
                </a:lnTo>
                <a:lnTo>
                  <a:pt x="227250" y="283374"/>
                </a:lnTo>
                <a:lnTo>
                  <a:pt x="227774" y="283374"/>
                </a:lnTo>
                <a:lnTo>
                  <a:pt x="228430" y="283112"/>
                </a:lnTo>
                <a:lnTo>
                  <a:pt x="235904" y="281669"/>
                </a:lnTo>
                <a:lnTo>
                  <a:pt x="239707" y="280620"/>
                </a:lnTo>
                <a:lnTo>
                  <a:pt x="241805" y="279178"/>
                </a:lnTo>
                <a:lnTo>
                  <a:pt x="242330" y="279571"/>
                </a:lnTo>
                <a:lnTo>
                  <a:pt x="243248" y="277735"/>
                </a:lnTo>
                <a:lnTo>
                  <a:pt x="244428" y="278391"/>
                </a:lnTo>
                <a:lnTo>
                  <a:pt x="247182" y="280620"/>
                </a:lnTo>
                <a:lnTo>
                  <a:pt x="249673" y="274195"/>
                </a:lnTo>
                <a:lnTo>
                  <a:pt x="250067" y="274195"/>
                </a:lnTo>
                <a:lnTo>
                  <a:pt x="250067" y="273277"/>
                </a:lnTo>
                <a:lnTo>
                  <a:pt x="251771" y="273539"/>
                </a:lnTo>
                <a:lnTo>
                  <a:pt x="252820" y="272752"/>
                </a:lnTo>
                <a:lnTo>
                  <a:pt x="252820" y="274195"/>
                </a:lnTo>
                <a:lnTo>
                  <a:pt x="253869" y="274195"/>
                </a:lnTo>
                <a:lnTo>
                  <a:pt x="253869" y="275375"/>
                </a:lnTo>
                <a:lnTo>
                  <a:pt x="254263" y="276686"/>
                </a:lnTo>
                <a:lnTo>
                  <a:pt x="255705" y="276031"/>
                </a:lnTo>
                <a:lnTo>
                  <a:pt x="256361" y="275375"/>
                </a:lnTo>
                <a:lnTo>
                  <a:pt x="258066" y="276031"/>
                </a:lnTo>
                <a:lnTo>
                  <a:pt x="258459" y="275375"/>
                </a:lnTo>
                <a:lnTo>
                  <a:pt x="258852" y="275637"/>
                </a:lnTo>
                <a:lnTo>
                  <a:pt x="260164" y="274982"/>
                </a:lnTo>
                <a:lnTo>
                  <a:pt x="262786" y="276293"/>
                </a:lnTo>
                <a:lnTo>
                  <a:pt x="263180" y="275637"/>
                </a:lnTo>
                <a:lnTo>
                  <a:pt x="264884" y="275637"/>
                </a:lnTo>
                <a:lnTo>
                  <a:pt x="265540" y="276686"/>
                </a:lnTo>
                <a:lnTo>
                  <a:pt x="266065" y="276686"/>
                </a:lnTo>
                <a:lnTo>
                  <a:pt x="266720" y="277473"/>
                </a:lnTo>
                <a:lnTo>
                  <a:pt x="267507" y="278391"/>
                </a:lnTo>
                <a:lnTo>
                  <a:pt x="268425" y="279178"/>
                </a:lnTo>
                <a:lnTo>
                  <a:pt x="269605" y="280358"/>
                </a:lnTo>
                <a:lnTo>
                  <a:pt x="269867" y="281276"/>
                </a:lnTo>
                <a:lnTo>
                  <a:pt x="269867" y="282063"/>
                </a:lnTo>
                <a:lnTo>
                  <a:pt x="270523" y="282063"/>
                </a:lnTo>
                <a:lnTo>
                  <a:pt x="271703" y="28127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F755676D-AC8E-4D3E-A4BB-421331625200}"/>
              </a:ext>
            </a:extLst>
          </p:cNvPr>
          <p:cNvSpPr/>
          <p:nvPr/>
        </p:nvSpPr>
        <p:spPr>
          <a:xfrm>
            <a:off x="7192400" y="4333340"/>
            <a:ext cx="513181" cy="456869"/>
          </a:xfrm>
          <a:custGeom>
            <a:avLst/>
            <a:gdLst>
              <a:gd name="connsiteX0" fmla="*/ 387479 w 613037"/>
              <a:gd name="connsiteY0" fmla="*/ 433775 h 545768"/>
              <a:gd name="connsiteX1" fmla="*/ 387229 w 613037"/>
              <a:gd name="connsiteY1" fmla="*/ 434306 h 545768"/>
              <a:gd name="connsiteX2" fmla="*/ 387126 w 613037"/>
              <a:gd name="connsiteY2" fmla="*/ 434635 h 545768"/>
              <a:gd name="connsiteX3" fmla="*/ 387229 w 613037"/>
              <a:gd name="connsiteY3" fmla="*/ 434307 h 545768"/>
              <a:gd name="connsiteX4" fmla="*/ 389877 w 613037"/>
              <a:gd name="connsiteY4" fmla="*/ 426456 h 545768"/>
              <a:gd name="connsiteX5" fmla="*/ 389721 w 613037"/>
              <a:gd name="connsiteY5" fmla="*/ 427487 h 545768"/>
              <a:gd name="connsiteX6" fmla="*/ 388934 w 613037"/>
              <a:gd name="connsiteY6" fmla="*/ 430241 h 545768"/>
              <a:gd name="connsiteX7" fmla="*/ 388817 w 613037"/>
              <a:gd name="connsiteY7" fmla="*/ 430569 h 545768"/>
              <a:gd name="connsiteX8" fmla="*/ 388934 w 613037"/>
              <a:gd name="connsiteY8" fmla="*/ 430242 h 545768"/>
              <a:gd name="connsiteX9" fmla="*/ 389721 w 613037"/>
              <a:gd name="connsiteY9" fmla="*/ 427488 h 545768"/>
              <a:gd name="connsiteX10" fmla="*/ 391282 w 613037"/>
              <a:gd name="connsiteY10" fmla="*/ 416574 h 545768"/>
              <a:gd name="connsiteX11" fmla="*/ 391032 w 613037"/>
              <a:gd name="connsiteY11" fmla="*/ 417259 h 545768"/>
              <a:gd name="connsiteX12" fmla="*/ 390903 w 613037"/>
              <a:gd name="connsiteY12" fmla="*/ 418420 h 545768"/>
              <a:gd name="connsiteX13" fmla="*/ 391032 w 613037"/>
              <a:gd name="connsiteY13" fmla="*/ 417260 h 545768"/>
              <a:gd name="connsiteX14" fmla="*/ 410592 w 613037"/>
              <a:gd name="connsiteY14" fmla="*/ 385561 h 545768"/>
              <a:gd name="connsiteX15" fmla="*/ 409128 w 613037"/>
              <a:gd name="connsiteY15" fmla="*/ 387885 h 545768"/>
              <a:gd name="connsiteX16" fmla="*/ 405326 w 613037"/>
              <a:gd name="connsiteY16" fmla="*/ 392737 h 545768"/>
              <a:gd name="connsiteX17" fmla="*/ 399949 w 613037"/>
              <a:gd name="connsiteY17" fmla="*/ 398376 h 545768"/>
              <a:gd name="connsiteX18" fmla="*/ 397195 w 613037"/>
              <a:gd name="connsiteY18" fmla="*/ 402703 h 545768"/>
              <a:gd name="connsiteX19" fmla="*/ 395097 w 613037"/>
              <a:gd name="connsiteY19" fmla="*/ 406244 h 545768"/>
              <a:gd name="connsiteX20" fmla="*/ 393130 w 613037"/>
              <a:gd name="connsiteY20" fmla="*/ 409784 h 545768"/>
              <a:gd name="connsiteX21" fmla="*/ 391819 w 613037"/>
              <a:gd name="connsiteY21" fmla="*/ 413980 h 545768"/>
              <a:gd name="connsiteX22" fmla="*/ 391730 w 613037"/>
              <a:gd name="connsiteY22" fmla="*/ 414606 h 545768"/>
              <a:gd name="connsiteX23" fmla="*/ 391819 w 613037"/>
              <a:gd name="connsiteY23" fmla="*/ 413982 h 545768"/>
              <a:gd name="connsiteX24" fmla="*/ 393130 w 613037"/>
              <a:gd name="connsiteY24" fmla="*/ 409786 h 545768"/>
              <a:gd name="connsiteX25" fmla="*/ 395097 w 613037"/>
              <a:gd name="connsiteY25" fmla="*/ 406245 h 545768"/>
              <a:gd name="connsiteX26" fmla="*/ 397195 w 613037"/>
              <a:gd name="connsiteY26" fmla="*/ 402705 h 545768"/>
              <a:gd name="connsiteX27" fmla="*/ 399949 w 613037"/>
              <a:gd name="connsiteY27" fmla="*/ 398377 h 545768"/>
              <a:gd name="connsiteX28" fmla="*/ 405325 w 613037"/>
              <a:gd name="connsiteY28" fmla="*/ 392739 h 545768"/>
              <a:gd name="connsiteX29" fmla="*/ 409128 w 613037"/>
              <a:gd name="connsiteY29" fmla="*/ 387887 h 545768"/>
              <a:gd name="connsiteX30" fmla="*/ 413733 w 613037"/>
              <a:gd name="connsiteY30" fmla="*/ 374583 h 545768"/>
              <a:gd name="connsiteX31" fmla="*/ 413062 w 613037"/>
              <a:gd name="connsiteY31" fmla="*/ 378182 h 545768"/>
              <a:gd name="connsiteX32" fmla="*/ 412669 w 613037"/>
              <a:gd name="connsiteY32" fmla="*/ 381066 h 545768"/>
              <a:gd name="connsiteX33" fmla="*/ 411994 w 613037"/>
              <a:gd name="connsiteY33" fmla="*/ 382756 h 545768"/>
              <a:gd name="connsiteX34" fmla="*/ 412669 w 613037"/>
              <a:gd name="connsiteY34" fmla="*/ 381068 h 545768"/>
              <a:gd name="connsiteX35" fmla="*/ 413062 w 613037"/>
              <a:gd name="connsiteY35" fmla="*/ 378183 h 545768"/>
              <a:gd name="connsiteX36" fmla="*/ 417173 w 613037"/>
              <a:gd name="connsiteY36" fmla="*/ 355330 h 545768"/>
              <a:gd name="connsiteX37" fmla="*/ 416996 w 613037"/>
              <a:gd name="connsiteY37" fmla="*/ 356283 h 545768"/>
              <a:gd name="connsiteX38" fmla="*/ 416629 w 613037"/>
              <a:gd name="connsiteY38" fmla="*/ 358455 h 545768"/>
              <a:gd name="connsiteX39" fmla="*/ 416996 w 613037"/>
              <a:gd name="connsiteY39" fmla="*/ 356284 h 545768"/>
              <a:gd name="connsiteX40" fmla="*/ 418636 w 613037"/>
              <a:gd name="connsiteY40" fmla="*/ 337665 h 545768"/>
              <a:gd name="connsiteX41" fmla="*/ 416209 w 613037"/>
              <a:gd name="connsiteY41" fmla="*/ 342907 h 545768"/>
              <a:gd name="connsiteX42" fmla="*/ 415947 w 613037"/>
              <a:gd name="connsiteY42" fmla="*/ 344612 h 545768"/>
              <a:gd name="connsiteX43" fmla="*/ 415947 w 613037"/>
              <a:gd name="connsiteY43" fmla="*/ 346317 h 545768"/>
              <a:gd name="connsiteX44" fmla="*/ 415947 w 613037"/>
              <a:gd name="connsiteY44" fmla="*/ 346318 h 545768"/>
              <a:gd name="connsiteX45" fmla="*/ 415947 w 613037"/>
              <a:gd name="connsiteY45" fmla="*/ 344614 h 545768"/>
              <a:gd name="connsiteX46" fmla="*/ 416209 w 613037"/>
              <a:gd name="connsiteY46" fmla="*/ 342909 h 545768"/>
              <a:gd name="connsiteX47" fmla="*/ 421647 w 613037"/>
              <a:gd name="connsiteY47" fmla="*/ 330587 h 545768"/>
              <a:gd name="connsiteX48" fmla="*/ 421192 w 613037"/>
              <a:gd name="connsiteY48" fmla="*/ 332942 h 545768"/>
              <a:gd name="connsiteX49" fmla="*/ 420138 w 613037"/>
              <a:gd name="connsiteY49" fmla="*/ 334725 h 545768"/>
              <a:gd name="connsiteX50" fmla="*/ 421192 w 613037"/>
              <a:gd name="connsiteY50" fmla="*/ 332942 h 545768"/>
              <a:gd name="connsiteX51" fmla="*/ 423948 w 613037"/>
              <a:gd name="connsiteY51" fmla="*/ 325046 h 545768"/>
              <a:gd name="connsiteX52" fmla="*/ 423553 w 613037"/>
              <a:gd name="connsiteY52" fmla="*/ 325467 h 545768"/>
              <a:gd name="connsiteX53" fmla="*/ 422635 w 613037"/>
              <a:gd name="connsiteY53" fmla="*/ 325467 h 545768"/>
              <a:gd name="connsiteX54" fmla="*/ 422635 w 613037"/>
              <a:gd name="connsiteY54" fmla="*/ 325468 h 545768"/>
              <a:gd name="connsiteX55" fmla="*/ 423552 w 613037"/>
              <a:gd name="connsiteY55" fmla="*/ 325468 h 545768"/>
              <a:gd name="connsiteX56" fmla="*/ 428567 w 613037"/>
              <a:gd name="connsiteY56" fmla="*/ 318524 h 545768"/>
              <a:gd name="connsiteX57" fmla="*/ 427749 w 613037"/>
              <a:gd name="connsiteY57" fmla="*/ 320222 h 545768"/>
              <a:gd name="connsiteX58" fmla="*/ 427197 w 613037"/>
              <a:gd name="connsiteY58" fmla="*/ 321002 h 545768"/>
              <a:gd name="connsiteX59" fmla="*/ 427749 w 613037"/>
              <a:gd name="connsiteY59" fmla="*/ 320222 h 545768"/>
              <a:gd name="connsiteX60" fmla="*/ 422831 w 613037"/>
              <a:gd name="connsiteY60" fmla="*/ 314031 h 545768"/>
              <a:gd name="connsiteX61" fmla="*/ 422635 w 613037"/>
              <a:gd name="connsiteY61" fmla="*/ 314059 h 545768"/>
              <a:gd name="connsiteX62" fmla="*/ 422635 w 613037"/>
              <a:gd name="connsiteY62" fmla="*/ 314059 h 545768"/>
              <a:gd name="connsiteX63" fmla="*/ 429978 w 613037"/>
              <a:gd name="connsiteY63" fmla="*/ 312853 h 545768"/>
              <a:gd name="connsiteX64" fmla="*/ 430109 w 613037"/>
              <a:gd name="connsiteY64" fmla="*/ 313403 h 545768"/>
              <a:gd name="connsiteX65" fmla="*/ 429906 w 613037"/>
              <a:gd name="connsiteY65" fmla="*/ 314419 h 545768"/>
              <a:gd name="connsiteX66" fmla="*/ 430109 w 613037"/>
              <a:gd name="connsiteY66" fmla="*/ 313403 h 545768"/>
              <a:gd name="connsiteX67" fmla="*/ 426595 w 613037"/>
              <a:gd name="connsiteY67" fmla="*/ 310457 h 545768"/>
              <a:gd name="connsiteX68" fmla="*/ 425519 w 613037"/>
              <a:gd name="connsiteY68" fmla="*/ 311043 h 545768"/>
              <a:gd name="connsiteX69" fmla="*/ 424471 w 613037"/>
              <a:gd name="connsiteY69" fmla="*/ 313796 h 545768"/>
              <a:gd name="connsiteX70" fmla="*/ 424471 w 613037"/>
              <a:gd name="connsiteY70" fmla="*/ 313796 h 545768"/>
              <a:gd name="connsiteX71" fmla="*/ 425520 w 613037"/>
              <a:gd name="connsiteY71" fmla="*/ 311043 h 545768"/>
              <a:gd name="connsiteX72" fmla="*/ 426962 w 613037"/>
              <a:gd name="connsiteY72" fmla="*/ 310256 h 545768"/>
              <a:gd name="connsiteX73" fmla="*/ 426962 w 613037"/>
              <a:gd name="connsiteY73" fmla="*/ 310256 h 545768"/>
              <a:gd name="connsiteX74" fmla="*/ 427049 w 613037"/>
              <a:gd name="connsiteY74" fmla="*/ 310270 h 545768"/>
              <a:gd name="connsiteX75" fmla="*/ 425165 w 613037"/>
              <a:gd name="connsiteY75" fmla="*/ 304224 h 545768"/>
              <a:gd name="connsiteX76" fmla="*/ 423815 w 613037"/>
              <a:gd name="connsiteY76" fmla="*/ 306715 h 545768"/>
              <a:gd name="connsiteX77" fmla="*/ 423028 w 613037"/>
              <a:gd name="connsiteY77" fmla="*/ 309207 h 545768"/>
              <a:gd name="connsiteX78" fmla="*/ 423028 w 613037"/>
              <a:gd name="connsiteY78" fmla="*/ 310649 h 545768"/>
              <a:gd name="connsiteX79" fmla="*/ 422898 w 613037"/>
              <a:gd name="connsiteY79" fmla="*/ 311780 h 545768"/>
              <a:gd name="connsiteX80" fmla="*/ 423028 w 613037"/>
              <a:gd name="connsiteY80" fmla="*/ 310650 h 545768"/>
              <a:gd name="connsiteX81" fmla="*/ 423028 w 613037"/>
              <a:gd name="connsiteY81" fmla="*/ 309207 h 545768"/>
              <a:gd name="connsiteX82" fmla="*/ 423815 w 613037"/>
              <a:gd name="connsiteY82" fmla="*/ 306716 h 545768"/>
              <a:gd name="connsiteX83" fmla="*/ 443616 w 613037"/>
              <a:gd name="connsiteY83" fmla="*/ 289406 h 545768"/>
              <a:gd name="connsiteX84" fmla="*/ 441124 w 613037"/>
              <a:gd name="connsiteY84" fmla="*/ 291504 h 545768"/>
              <a:gd name="connsiteX85" fmla="*/ 436928 w 613037"/>
              <a:gd name="connsiteY85" fmla="*/ 294258 h 545768"/>
              <a:gd name="connsiteX86" fmla="*/ 433388 w 613037"/>
              <a:gd name="connsiteY86" fmla="*/ 296487 h 545768"/>
              <a:gd name="connsiteX87" fmla="*/ 429847 w 613037"/>
              <a:gd name="connsiteY87" fmla="*/ 298847 h 545768"/>
              <a:gd name="connsiteX88" fmla="*/ 427224 w 613037"/>
              <a:gd name="connsiteY88" fmla="*/ 300945 h 545768"/>
              <a:gd name="connsiteX89" fmla="*/ 425688 w 613037"/>
              <a:gd name="connsiteY89" fmla="*/ 303310 h 545768"/>
              <a:gd name="connsiteX90" fmla="*/ 427224 w 613037"/>
              <a:gd name="connsiteY90" fmla="*/ 300946 h 545768"/>
              <a:gd name="connsiteX91" fmla="*/ 429847 w 613037"/>
              <a:gd name="connsiteY91" fmla="*/ 298848 h 545768"/>
              <a:gd name="connsiteX92" fmla="*/ 433387 w 613037"/>
              <a:gd name="connsiteY92" fmla="*/ 296488 h 545768"/>
              <a:gd name="connsiteX93" fmla="*/ 436928 w 613037"/>
              <a:gd name="connsiteY93" fmla="*/ 294258 h 545768"/>
              <a:gd name="connsiteX94" fmla="*/ 441124 w 613037"/>
              <a:gd name="connsiteY94" fmla="*/ 291505 h 545768"/>
              <a:gd name="connsiteX95" fmla="*/ 443615 w 613037"/>
              <a:gd name="connsiteY95" fmla="*/ 289407 h 545768"/>
              <a:gd name="connsiteX96" fmla="*/ 197221 w 613037"/>
              <a:gd name="connsiteY96" fmla="*/ 0 h 545768"/>
              <a:gd name="connsiteX97" fmla="*/ 197221 w 613037"/>
              <a:gd name="connsiteY97" fmla="*/ 1049 h 545768"/>
              <a:gd name="connsiteX98" fmla="*/ 198663 w 613037"/>
              <a:gd name="connsiteY98" fmla="*/ 262 h 545768"/>
              <a:gd name="connsiteX99" fmla="*/ 199975 w 613037"/>
              <a:gd name="connsiteY99" fmla="*/ 4983 h 545768"/>
              <a:gd name="connsiteX100" fmla="*/ 198926 w 613037"/>
              <a:gd name="connsiteY100" fmla="*/ 4590 h 545768"/>
              <a:gd name="connsiteX101" fmla="*/ 199319 w 613037"/>
              <a:gd name="connsiteY101" fmla="*/ 7081 h 545768"/>
              <a:gd name="connsiteX102" fmla="*/ 201417 w 613037"/>
              <a:gd name="connsiteY102" fmla="*/ 7081 h 545768"/>
              <a:gd name="connsiteX103" fmla="*/ 201679 w 613037"/>
              <a:gd name="connsiteY103" fmla="*/ 8130 h 545768"/>
              <a:gd name="connsiteX104" fmla="*/ 203122 w 613037"/>
              <a:gd name="connsiteY104" fmla="*/ 7343 h 545768"/>
              <a:gd name="connsiteX105" fmla="*/ 204302 w 613037"/>
              <a:gd name="connsiteY105" fmla="*/ 5639 h 545768"/>
              <a:gd name="connsiteX106" fmla="*/ 204564 w 613037"/>
              <a:gd name="connsiteY106" fmla="*/ 5639 h 545768"/>
              <a:gd name="connsiteX107" fmla="*/ 204958 w 613037"/>
              <a:gd name="connsiteY107" fmla="*/ 6425 h 545768"/>
              <a:gd name="connsiteX108" fmla="*/ 205744 w 613037"/>
              <a:gd name="connsiteY108" fmla="*/ 5901 h 545768"/>
              <a:gd name="connsiteX109" fmla="*/ 205744 w 613037"/>
              <a:gd name="connsiteY109" fmla="*/ 6688 h 545768"/>
              <a:gd name="connsiteX110" fmla="*/ 207842 w 613037"/>
              <a:gd name="connsiteY110" fmla="*/ 6688 h 545768"/>
              <a:gd name="connsiteX111" fmla="*/ 207842 w 613037"/>
              <a:gd name="connsiteY111" fmla="*/ 6425 h 545768"/>
              <a:gd name="connsiteX112" fmla="*/ 206662 w 613037"/>
              <a:gd name="connsiteY112" fmla="*/ 5245 h 545768"/>
              <a:gd name="connsiteX113" fmla="*/ 206662 w 613037"/>
              <a:gd name="connsiteY113" fmla="*/ 4983 h 545768"/>
              <a:gd name="connsiteX114" fmla="*/ 207056 w 613037"/>
              <a:gd name="connsiteY114" fmla="*/ 4196 h 545768"/>
              <a:gd name="connsiteX115" fmla="*/ 208105 w 613037"/>
              <a:gd name="connsiteY115" fmla="*/ 4196 h 545768"/>
              <a:gd name="connsiteX116" fmla="*/ 210727 w 613037"/>
              <a:gd name="connsiteY116" fmla="*/ 4590 h 545768"/>
              <a:gd name="connsiteX117" fmla="*/ 217022 w 613037"/>
              <a:gd name="connsiteY117" fmla="*/ 7343 h 545768"/>
              <a:gd name="connsiteX118" fmla="*/ 217808 w 613037"/>
              <a:gd name="connsiteY118" fmla="*/ 7868 h 545768"/>
              <a:gd name="connsiteX119" fmla="*/ 218857 w 613037"/>
              <a:gd name="connsiteY119" fmla="*/ 6425 h 545768"/>
              <a:gd name="connsiteX120" fmla="*/ 220956 w 613037"/>
              <a:gd name="connsiteY120" fmla="*/ 5245 h 545768"/>
              <a:gd name="connsiteX121" fmla="*/ 223185 w 613037"/>
              <a:gd name="connsiteY121" fmla="*/ 5245 h 545768"/>
              <a:gd name="connsiteX122" fmla="*/ 224103 w 613037"/>
              <a:gd name="connsiteY122" fmla="*/ 6688 h 545768"/>
              <a:gd name="connsiteX123" fmla="*/ 223840 w 613037"/>
              <a:gd name="connsiteY123" fmla="*/ 4196 h 545768"/>
              <a:gd name="connsiteX124" fmla="*/ 223840 w 613037"/>
              <a:gd name="connsiteY124" fmla="*/ 2885 h 545768"/>
              <a:gd name="connsiteX125" fmla="*/ 224103 w 613037"/>
              <a:gd name="connsiteY125" fmla="*/ 2492 h 545768"/>
              <a:gd name="connsiteX126" fmla="*/ 224889 w 613037"/>
              <a:gd name="connsiteY126" fmla="*/ 1442 h 545768"/>
              <a:gd name="connsiteX127" fmla="*/ 228037 w 613037"/>
              <a:gd name="connsiteY127" fmla="*/ 1442 h 545768"/>
              <a:gd name="connsiteX128" fmla="*/ 229479 w 613037"/>
              <a:gd name="connsiteY128" fmla="*/ 262 h 545768"/>
              <a:gd name="connsiteX129" fmla="*/ 231184 w 613037"/>
              <a:gd name="connsiteY129" fmla="*/ 0 h 545768"/>
              <a:gd name="connsiteX130" fmla="*/ 231839 w 613037"/>
              <a:gd name="connsiteY130" fmla="*/ 0 h 545768"/>
              <a:gd name="connsiteX131" fmla="*/ 232626 w 613037"/>
              <a:gd name="connsiteY131" fmla="*/ 2098 h 545768"/>
              <a:gd name="connsiteX132" fmla="*/ 233675 w 613037"/>
              <a:gd name="connsiteY132" fmla="*/ 3541 h 545768"/>
              <a:gd name="connsiteX133" fmla="*/ 234069 w 613037"/>
              <a:gd name="connsiteY133" fmla="*/ 4983 h 545768"/>
              <a:gd name="connsiteX134" fmla="*/ 234724 w 613037"/>
              <a:gd name="connsiteY134" fmla="*/ 5639 h 545768"/>
              <a:gd name="connsiteX135" fmla="*/ 245084 w 613037"/>
              <a:gd name="connsiteY135" fmla="*/ 2492 h 545768"/>
              <a:gd name="connsiteX136" fmla="*/ 245739 w 613037"/>
              <a:gd name="connsiteY136" fmla="*/ 2492 h 545768"/>
              <a:gd name="connsiteX137" fmla="*/ 244559 w 613037"/>
              <a:gd name="connsiteY137" fmla="*/ 4196 h 545768"/>
              <a:gd name="connsiteX138" fmla="*/ 246526 w 613037"/>
              <a:gd name="connsiteY138" fmla="*/ 7868 h 545768"/>
              <a:gd name="connsiteX139" fmla="*/ 247182 w 613037"/>
              <a:gd name="connsiteY139" fmla="*/ 7343 h 545768"/>
              <a:gd name="connsiteX140" fmla="*/ 247575 w 613037"/>
              <a:gd name="connsiteY140" fmla="*/ 8130 h 545768"/>
              <a:gd name="connsiteX141" fmla="*/ 247837 w 613037"/>
              <a:gd name="connsiteY141" fmla="*/ 8130 h 545768"/>
              <a:gd name="connsiteX142" fmla="*/ 247575 w 613037"/>
              <a:gd name="connsiteY142" fmla="*/ 9179 h 545768"/>
              <a:gd name="connsiteX143" fmla="*/ 247837 w 613037"/>
              <a:gd name="connsiteY143" fmla="*/ 9573 h 545768"/>
              <a:gd name="connsiteX144" fmla="*/ 250460 w 613037"/>
              <a:gd name="connsiteY144" fmla="*/ 11277 h 545768"/>
              <a:gd name="connsiteX145" fmla="*/ 252165 w 613037"/>
              <a:gd name="connsiteY145" fmla="*/ 13506 h 545768"/>
              <a:gd name="connsiteX146" fmla="*/ 252820 w 613037"/>
              <a:gd name="connsiteY146" fmla="*/ 13769 h 545768"/>
              <a:gd name="connsiteX147" fmla="*/ 253607 w 613037"/>
              <a:gd name="connsiteY147" fmla="*/ 13506 h 545768"/>
              <a:gd name="connsiteX148" fmla="*/ 256361 w 613037"/>
              <a:gd name="connsiteY148" fmla="*/ 9966 h 545768"/>
              <a:gd name="connsiteX149" fmla="*/ 260688 w 613037"/>
              <a:gd name="connsiteY149" fmla="*/ 6688 h 545768"/>
              <a:gd name="connsiteX150" fmla="*/ 263442 w 613037"/>
              <a:gd name="connsiteY150" fmla="*/ 6425 h 545768"/>
              <a:gd name="connsiteX151" fmla="*/ 264622 w 613037"/>
              <a:gd name="connsiteY151" fmla="*/ 10228 h 545768"/>
              <a:gd name="connsiteX152" fmla="*/ 263442 w 613037"/>
              <a:gd name="connsiteY152" fmla="*/ 12064 h 545768"/>
              <a:gd name="connsiteX153" fmla="*/ 258459 w 613037"/>
              <a:gd name="connsiteY153" fmla="*/ 16260 h 545768"/>
              <a:gd name="connsiteX154" fmla="*/ 258983 w 613037"/>
              <a:gd name="connsiteY154" fmla="*/ 17965 h 545768"/>
              <a:gd name="connsiteX155" fmla="*/ 261082 w 613037"/>
              <a:gd name="connsiteY155" fmla="*/ 16260 h 545768"/>
              <a:gd name="connsiteX156" fmla="*/ 261344 w 613037"/>
              <a:gd name="connsiteY156" fmla="*/ 15211 h 545768"/>
              <a:gd name="connsiteX157" fmla="*/ 261737 w 613037"/>
              <a:gd name="connsiteY157" fmla="*/ 15211 h 545768"/>
              <a:gd name="connsiteX158" fmla="*/ 261344 w 613037"/>
              <a:gd name="connsiteY158" fmla="*/ 15867 h 545768"/>
              <a:gd name="connsiteX159" fmla="*/ 261737 w 613037"/>
              <a:gd name="connsiteY159" fmla="*/ 17309 h 545768"/>
              <a:gd name="connsiteX160" fmla="*/ 261082 w 613037"/>
              <a:gd name="connsiteY160" fmla="*/ 19145 h 545768"/>
              <a:gd name="connsiteX161" fmla="*/ 261082 w 613037"/>
              <a:gd name="connsiteY161" fmla="*/ 20063 h 545768"/>
              <a:gd name="connsiteX162" fmla="*/ 262393 w 613037"/>
              <a:gd name="connsiteY162" fmla="*/ 21243 h 545768"/>
              <a:gd name="connsiteX163" fmla="*/ 265278 w 613037"/>
              <a:gd name="connsiteY163" fmla="*/ 20850 h 545768"/>
              <a:gd name="connsiteX164" fmla="*/ 266065 w 613037"/>
              <a:gd name="connsiteY164" fmla="*/ 21243 h 545768"/>
              <a:gd name="connsiteX165" fmla="*/ 269474 w 613037"/>
              <a:gd name="connsiteY165" fmla="*/ 22686 h 545768"/>
              <a:gd name="connsiteX166" fmla="*/ 270916 w 613037"/>
              <a:gd name="connsiteY166" fmla="*/ 25439 h 545768"/>
              <a:gd name="connsiteX167" fmla="*/ 271179 w 613037"/>
              <a:gd name="connsiteY167" fmla="*/ 27931 h 545768"/>
              <a:gd name="connsiteX168" fmla="*/ 271703 w 613037"/>
              <a:gd name="connsiteY168" fmla="*/ 28324 h 545768"/>
              <a:gd name="connsiteX169" fmla="*/ 272359 w 613037"/>
              <a:gd name="connsiteY169" fmla="*/ 28324 h 545768"/>
              <a:gd name="connsiteX170" fmla="*/ 271703 w 613037"/>
              <a:gd name="connsiteY170" fmla="*/ 28587 h 545768"/>
              <a:gd name="connsiteX171" fmla="*/ 270916 w 613037"/>
              <a:gd name="connsiteY171" fmla="*/ 27931 h 545768"/>
              <a:gd name="connsiteX172" fmla="*/ 269736 w 613037"/>
              <a:gd name="connsiteY172" fmla="*/ 27931 h 545768"/>
              <a:gd name="connsiteX173" fmla="*/ 269081 w 613037"/>
              <a:gd name="connsiteY173" fmla="*/ 28587 h 545768"/>
              <a:gd name="connsiteX174" fmla="*/ 268425 w 613037"/>
              <a:gd name="connsiteY174" fmla="*/ 29767 h 545768"/>
              <a:gd name="connsiteX175" fmla="*/ 269474 w 613037"/>
              <a:gd name="connsiteY175" fmla="*/ 31078 h 545768"/>
              <a:gd name="connsiteX176" fmla="*/ 269474 w 613037"/>
              <a:gd name="connsiteY176" fmla="*/ 31471 h 545768"/>
              <a:gd name="connsiteX177" fmla="*/ 269081 w 613037"/>
              <a:gd name="connsiteY177" fmla="*/ 31865 h 545768"/>
              <a:gd name="connsiteX178" fmla="*/ 268163 w 613037"/>
              <a:gd name="connsiteY178" fmla="*/ 32783 h 545768"/>
              <a:gd name="connsiteX179" fmla="*/ 267769 w 613037"/>
              <a:gd name="connsiteY179" fmla="*/ 35668 h 545768"/>
              <a:gd name="connsiteX180" fmla="*/ 267769 w 613037"/>
              <a:gd name="connsiteY180" fmla="*/ 37110 h 545768"/>
              <a:gd name="connsiteX181" fmla="*/ 268818 w 613037"/>
              <a:gd name="connsiteY181" fmla="*/ 37897 h 545768"/>
              <a:gd name="connsiteX182" fmla="*/ 269736 w 613037"/>
              <a:gd name="connsiteY182" fmla="*/ 37503 h 545768"/>
              <a:gd name="connsiteX183" fmla="*/ 271965 w 613037"/>
              <a:gd name="connsiteY183" fmla="*/ 37897 h 545768"/>
              <a:gd name="connsiteX184" fmla="*/ 270916 w 613037"/>
              <a:gd name="connsiteY184" fmla="*/ 38684 h 545768"/>
              <a:gd name="connsiteX185" fmla="*/ 269736 w 613037"/>
              <a:gd name="connsiteY185" fmla="*/ 38684 h 545768"/>
              <a:gd name="connsiteX186" fmla="*/ 269474 w 613037"/>
              <a:gd name="connsiteY186" fmla="*/ 38946 h 545768"/>
              <a:gd name="connsiteX187" fmla="*/ 272359 w 613037"/>
              <a:gd name="connsiteY187" fmla="*/ 40126 h 545768"/>
              <a:gd name="connsiteX188" fmla="*/ 277080 w 613037"/>
              <a:gd name="connsiteY188" fmla="*/ 40388 h 545768"/>
              <a:gd name="connsiteX189" fmla="*/ 278784 w 613037"/>
              <a:gd name="connsiteY189" fmla="*/ 39339 h 545768"/>
              <a:gd name="connsiteX190" fmla="*/ 280620 w 613037"/>
              <a:gd name="connsiteY190" fmla="*/ 38684 h 545768"/>
              <a:gd name="connsiteX191" fmla="*/ 283374 w 613037"/>
              <a:gd name="connsiteY191" fmla="*/ 36454 h 545768"/>
              <a:gd name="connsiteX192" fmla="*/ 289275 w 613037"/>
              <a:gd name="connsiteY192" fmla="*/ 32127 h 545768"/>
              <a:gd name="connsiteX193" fmla="*/ 289275 w 613037"/>
              <a:gd name="connsiteY193" fmla="*/ 33569 h 545768"/>
              <a:gd name="connsiteX194" fmla="*/ 291111 w 613037"/>
              <a:gd name="connsiteY194" fmla="*/ 33307 h 545768"/>
              <a:gd name="connsiteX195" fmla="*/ 291111 w 613037"/>
              <a:gd name="connsiteY195" fmla="*/ 33963 h 545768"/>
              <a:gd name="connsiteX196" fmla="*/ 292553 w 613037"/>
              <a:gd name="connsiteY196" fmla="*/ 33963 h 545768"/>
              <a:gd name="connsiteX197" fmla="*/ 293995 w 613037"/>
              <a:gd name="connsiteY197" fmla="*/ 34750 h 545768"/>
              <a:gd name="connsiteX198" fmla="*/ 295044 w 613037"/>
              <a:gd name="connsiteY198" fmla="*/ 34225 h 545768"/>
              <a:gd name="connsiteX199" fmla="*/ 296356 w 613037"/>
              <a:gd name="connsiteY199" fmla="*/ 35405 h 545768"/>
              <a:gd name="connsiteX200" fmla="*/ 297143 w 613037"/>
              <a:gd name="connsiteY200" fmla="*/ 37110 h 545768"/>
              <a:gd name="connsiteX201" fmla="*/ 299634 w 613037"/>
              <a:gd name="connsiteY201" fmla="*/ 36061 h 545768"/>
              <a:gd name="connsiteX202" fmla="*/ 300683 w 613037"/>
              <a:gd name="connsiteY202" fmla="*/ 37503 h 545768"/>
              <a:gd name="connsiteX203" fmla="*/ 301339 w 613037"/>
              <a:gd name="connsiteY203" fmla="*/ 37110 h 545768"/>
              <a:gd name="connsiteX204" fmla="*/ 302126 w 613037"/>
              <a:gd name="connsiteY204" fmla="*/ 38684 h 545768"/>
              <a:gd name="connsiteX205" fmla="*/ 301732 w 613037"/>
              <a:gd name="connsiteY205" fmla="*/ 38946 h 545768"/>
              <a:gd name="connsiteX206" fmla="*/ 302126 w 613037"/>
              <a:gd name="connsiteY206" fmla="*/ 38946 h 545768"/>
              <a:gd name="connsiteX207" fmla="*/ 303437 w 613037"/>
              <a:gd name="connsiteY207" fmla="*/ 38684 h 545768"/>
              <a:gd name="connsiteX208" fmla="*/ 304224 w 613037"/>
              <a:gd name="connsiteY208" fmla="*/ 41437 h 545768"/>
              <a:gd name="connsiteX209" fmla="*/ 310256 w 613037"/>
              <a:gd name="connsiteY209" fmla="*/ 39602 h 545768"/>
              <a:gd name="connsiteX210" fmla="*/ 310649 w 613037"/>
              <a:gd name="connsiteY210" fmla="*/ 40782 h 545768"/>
              <a:gd name="connsiteX211" fmla="*/ 311698 w 613037"/>
              <a:gd name="connsiteY211" fmla="*/ 40388 h 545768"/>
              <a:gd name="connsiteX212" fmla="*/ 311698 w 613037"/>
              <a:gd name="connsiteY212" fmla="*/ 41437 h 545768"/>
              <a:gd name="connsiteX213" fmla="*/ 313796 w 613037"/>
              <a:gd name="connsiteY213" fmla="*/ 40782 h 545768"/>
              <a:gd name="connsiteX214" fmla="*/ 313796 w 613037"/>
              <a:gd name="connsiteY214" fmla="*/ 41437 h 545768"/>
              <a:gd name="connsiteX215" fmla="*/ 315632 w 613037"/>
              <a:gd name="connsiteY215" fmla="*/ 40782 h 545768"/>
              <a:gd name="connsiteX216" fmla="*/ 315894 w 613037"/>
              <a:gd name="connsiteY216" fmla="*/ 41437 h 545768"/>
              <a:gd name="connsiteX217" fmla="*/ 320222 w 613037"/>
              <a:gd name="connsiteY217" fmla="*/ 39602 h 545768"/>
              <a:gd name="connsiteX218" fmla="*/ 320222 w 613037"/>
              <a:gd name="connsiteY218" fmla="*/ 40126 h 545768"/>
              <a:gd name="connsiteX219" fmla="*/ 321271 w 613037"/>
              <a:gd name="connsiteY219" fmla="*/ 42486 h 545768"/>
              <a:gd name="connsiteX220" fmla="*/ 320877 w 613037"/>
              <a:gd name="connsiteY220" fmla="*/ 42880 h 545768"/>
              <a:gd name="connsiteX221" fmla="*/ 322975 w 613037"/>
              <a:gd name="connsiteY221" fmla="*/ 48912 h 545768"/>
              <a:gd name="connsiteX222" fmla="*/ 322975 w 613037"/>
              <a:gd name="connsiteY222" fmla="*/ 50617 h 545768"/>
              <a:gd name="connsiteX223" fmla="*/ 325860 w 613037"/>
              <a:gd name="connsiteY223" fmla="*/ 49305 h 545768"/>
              <a:gd name="connsiteX224" fmla="*/ 326254 w 613037"/>
              <a:gd name="connsiteY224" fmla="*/ 50617 h 545768"/>
              <a:gd name="connsiteX225" fmla="*/ 325598 w 613037"/>
              <a:gd name="connsiteY225" fmla="*/ 51403 h 545768"/>
              <a:gd name="connsiteX226" fmla="*/ 327040 w 613037"/>
              <a:gd name="connsiteY226" fmla="*/ 55600 h 545768"/>
              <a:gd name="connsiteX227" fmla="*/ 331237 w 613037"/>
              <a:gd name="connsiteY227" fmla="*/ 54288 h 545768"/>
              <a:gd name="connsiteX228" fmla="*/ 336220 w 613037"/>
              <a:gd name="connsiteY228" fmla="*/ 61238 h 545768"/>
              <a:gd name="connsiteX229" fmla="*/ 337531 w 613037"/>
              <a:gd name="connsiteY229" fmla="*/ 60845 h 545768"/>
              <a:gd name="connsiteX230" fmla="*/ 338318 w 613037"/>
              <a:gd name="connsiteY230" fmla="*/ 62943 h 545768"/>
              <a:gd name="connsiteX231" fmla="*/ 339498 w 613037"/>
              <a:gd name="connsiteY231" fmla="*/ 62943 h 545768"/>
              <a:gd name="connsiteX232" fmla="*/ 340416 w 613037"/>
              <a:gd name="connsiteY232" fmla="*/ 67270 h 545768"/>
              <a:gd name="connsiteX233" fmla="*/ 340416 w 613037"/>
              <a:gd name="connsiteY233" fmla="*/ 69106 h 545768"/>
              <a:gd name="connsiteX234" fmla="*/ 339760 w 613037"/>
              <a:gd name="connsiteY234" fmla="*/ 70417 h 545768"/>
              <a:gd name="connsiteX235" fmla="*/ 339760 w 613037"/>
              <a:gd name="connsiteY235" fmla="*/ 70811 h 545768"/>
              <a:gd name="connsiteX236" fmla="*/ 340809 w 613037"/>
              <a:gd name="connsiteY236" fmla="*/ 70811 h 545768"/>
              <a:gd name="connsiteX237" fmla="*/ 341596 w 613037"/>
              <a:gd name="connsiteY237" fmla="*/ 71860 h 545768"/>
              <a:gd name="connsiteX238" fmla="*/ 341596 w 613037"/>
              <a:gd name="connsiteY238" fmla="*/ 72909 h 545768"/>
              <a:gd name="connsiteX239" fmla="*/ 340154 w 613037"/>
              <a:gd name="connsiteY239" fmla="*/ 72647 h 545768"/>
              <a:gd name="connsiteX240" fmla="*/ 339760 w 613037"/>
              <a:gd name="connsiteY240" fmla="*/ 74089 h 545768"/>
              <a:gd name="connsiteX241" fmla="*/ 338318 w 613037"/>
              <a:gd name="connsiteY241" fmla="*/ 80645 h 545768"/>
              <a:gd name="connsiteX242" fmla="*/ 338973 w 613037"/>
              <a:gd name="connsiteY242" fmla="*/ 82744 h 545768"/>
              <a:gd name="connsiteX243" fmla="*/ 339760 w 613037"/>
              <a:gd name="connsiteY243" fmla="*/ 82481 h 545768"/>
              <a:gd name="connsiteX244" fmla="*/ 342252 w 613037"/>
              <a:gd name="connsiteY244" fmla="*/ 82481 h 545768"/>
              <a:gd name="connsiteX245" fmla="*/ 343956 w 613037"/>
              <a:gd name="connsiteY245" fmla="*/ 81432 h 545768"/>
              <a:gd name="connsiteX246" fmla="*/ 346710 w 613037"/>
              <a:gd name="connsiteY246" fmla="*/ 80383 h 545768"/>
              <a:gd name="connsiteX247" fmla="*/ 348153 w 613037"/>
              <a:gd name="connsiteY247" fmla="*/ 80383 h 545768"/>
              <a:gd name="connsiteX248" fmla="*/ 349988 w 613037"/>
              <a:gd name="connsiteY248" fmla="*/ 79728 h 545768"/>
              <a:gd name="connsiteX249" fmla="*/ 349988 w 613037"/>
              <a:gd name="connsiteY249" fmla="*/ 80383 h 545768"/>
              <a:gd name="connsiteX250" fmla="*/ 352873 w 613037"/>
              <a:gd name="connsiteY250" fmla="*/ 80383 h 545768"/>
              <a:gd name="connsiteX251" fmla="*/ 353135 w 613037"/>
              <a:gd name="connsiteY251" fmla="*/ 82481 h 545768"/>
              <a:gd name="connsiteX252" fmla="*/ 354971 w 613037"/>
              <a:gd name="connsiteY252" fmla="*/ 82481 h 545768"/>
              <a:gd name="connsiteX253" fmla="*/ 354971 w 613037"/>
              <a:gd name="connsiteY253" fmla="*/ 83137 h 545768"/>
              <a:gd name="connsiteX254" fmla="*/ 358118 w 613037"/>
              <a:gd name="connsiteY254" fmla="*/ 84186 h 545768"/>
              <a:gd name="connsiteX255" fmla="*/ 358774 w 613037"/>
              <a:gd name="connsiteY255" fmla="*/ 85366 h 545768"/>
              <a:gd name="connsiteX256" fmla="*/ 359167 w 613037"/>
              <a:gd name="connsiteY256" fmla="*/ 86022 h 545768"/>
              <a:gd name="connsiteX257" fmla="*/ 358512 w 613037"/>
              <a:gd name="connsiteY257" fmla="*/ 86809 h 545768"/>
              <a:gd name="connsiteX258" fmla="*/ 359167 w 613037"/>
              <a:gd name="connsiteY258" fmla="*/ 89169 h 545768"/>
              <a:gd name="connsiteX259" fmla="*/ 359954 w 613037"/>
              <a:gd name="connsiteY259" fmla="*/ 88907 h 545768"/>
              <a:gd name="connsiteX260" fmla="*/ 360217 w 613037"/>
              <a:gd name="connsiteY260" fmla="*/ 90218 h 545768"/>
              <a:gd name="connsiteX261" fmla="*/ 363101 w 613037"/>
              <a:gd name="connsiteY261" fmla="*/ 90612 h 545768"/>
              <a:gd name="connsiteX262" fmla="*/ 364544 w 613037"/>
              <a:gd name="connsiteY262" fmla="*/ 94545 h 545768"/>
              <a:gd name="connsiteX263" fmla="*/ 365331 w 613037"/>
              <a:gd name="connsiteY263" fmla="*/ 94283 h 545768"/>
              <a:gd name="connsiteX264" fmla="*/ 365986 w 613037"/>
              <a:gd name="connsiteY264" fmla="*/ 95595 h 545768"/>
              <a:gd name="connsiteX265" fmla="*/ 364151 w 613037"/>
              <a:gd name="connsiteY265" fmla="*/ 97037 h 545768"/>
              <a:gd name="connsiteX266" fmla="*/ 366773 w 613037"/>
              <a:gd name="connsiteY266" fmla="*/ 101364 h 545768"/>
              <a:gd name="connsiteX267" fmla="*/ 367429 w 613037"/>
              <a:gd name="connsiteY267" fmla="*/ 101364 h 545768"/>
              <a:gd name="connsiteX268" fmla="*/ 368216 w 613037"/>
              <a:gd name="connsiteY268" fmla="*/ 103069 h 545768"/>
              <a:gd name="connsiteX269" fmla="*/ 373330 w 613037"/>
              <a:gd name="connsiteY269" fmla="*/ 101626 h 545768"/>
              <a:gd name="connsiteX270" fmla="*/ 376608 w 613037"/>
              <a:gd name="connsiteY270" fmla="*/ 101626 h 545768"/>
              <a:gd name="connsiteX271" fmla="*/ 377001 w 613037"/>
              <a:gd name="connsiteY271" fmla="*/ 103069 h 545768"/>
              <a:gd name="connsiteX272" fmla="*/ 379099 w 613037"/>
              <a:gd name="connsiteY272" fmla="*/ 103069 h 545768"/>
              <a:gd name="connsiteX273" fmla="*/ 379493 w 613037"/>
              <a:gd name="connsiteY273" fmla="*/ 104118 h 545768"/>
              <a:gd name="connsiteX274" fmla="*/ 381197 w 613037"/>
              <a:gd name="connsiteY274" fmla="*/ 104118 h 545768"/>
              <a:gd name="connsiteX275" fmla="*/ 384476 w 613037"/>
              <a:gd name="connsiteY275" fmla="*/ 103462 h 545768"/>
              <a:gd name="connsiteX276" fmla="*/ 384738 w 613037"/>
              <a:gd name="connsiteY276" fmla="*/ 104118 h 545768"/>
              <a:gd name="connsiteX277" fmla="*/ 385787 w 613037"/>
              <a:gd name="connsiteY277" fmla="*/ 104118 h 545768"/>
              <a:gd name="connsiteX278" fmla="*/ 386836 w 613037"/>
              <a:gd name="connsiteY278" fmla="*/ 103725 h 545768"/>
              <a:gd name="connsiteX279" fmla="*/ 389459 w 613037"/>
              <a:gd name="connsiteY279" fmla="*/ 103069 h 545768"/>
              <a:gd name="connsiteX280" fmla="*/ 388934 w 613037"/>
              <a:gd name="connsiteY280" fmla="*/ 102282 h 545768"/>
              <a:gd name="connsiteX281" fmla="*/ 389459 w 613037"/>
              <a:gd name="connsiteY281" fmla="*/ 102282 h 545768"/>
              <a:gd name="connsiteX282" fmla="*/ 390114 w 613037"/>
              <a:gd name="connsiteY282" fmla="*/ 102020 h 545768"/>
              <a:gd name="connsiteX283" fmla="*/ 397589 w 613037"/>
              <a:gd name="connsiteY283" fmla="*/ 100577 h 545768"/>
              <a:gd name="connsiteX284" fmla="*/ 401392 w 613037"/>
              <a:gd name="connsiteY284" fmla="*/ 99528 h 545768"/>
              <a:gd name="connsiteX285" fmla="*/ 403490 w 613037"/>
              <a:gd name="connsiteY285" fmla="*/ 98086 h 545768"/>
              <a:gd name="connsiteX286" fmla="*/ 404014 w 613037"/>
              <a:gd name="connsiteY286" fmla="*/ 98479 h 545768"/>
              <a:gd name="connsiteX287" fmla="*/ 404932 w 613037"/>
              <a:gd name="connsiteY287" fmla="*/ 96643 h 545768"/>
              <a:gd name="connsiteX288" fmla="*/ 406112 w 613037"/>
              <a:gd name="connsiteY288" fmla="*/ 97299 h 545768"/>
              <a:gd name="connsiteX289" fmla="*/ 408866 w 613037"/>
              <a:gd name="connsiteY289" fmla="*/ 99528 h 545768"/>
              <a:gd name="connsiteX290" fmla="*/ 411358 w 613037"/>
              <a:gd name="connsiteY290" fmla="*/ 93103 h 545768"/>
              <a:gd name="connsiteX291" fmla="*/ 411751 w 613037"/>
              <a:gd name="connsiteY291" fmla="*/ 93103 h 545768"/>
              <a:gd name="connsiteX292" fmla="*/ 411751 w 613037"/>
              <a:gd name="connsiteY292" fmla="*/ 92185 h 545768"/>
              <a:gd name="connsiteX293" fmla="*/ 413456 w 613037"/>
              <a:gd name="connsiteY293" fmla="*/ 92447 h 545768"/>
              <a:gd name="connsiteX294" fmla="*/ 414505 w 613037"/>
              <a:gd name="connsiteY294" fmla="*/ 91661 h 545768"/>
              <a:gd name="connsiteX295" fmla="*/ 414505 w 613037"/>
              <a:gd name="connsiteY295" fmla="*/ 93103 h 545768"/>
              <a:gd name="connsiteX296" fmla="*/ 415554 w 613037"/>
              <a:gd name="connsiteY296" fmla="*/ 93103 h 545768"/>
              <a:gd name="connsiteX297" fmla="*/ 415554 w 613037"/>
              <a:gd name="connsiteY297" fmla="*/ 94283 h 545768"/>
              <a:gd name="connsiteX298" fmla="*/ 415947 w 613037"/>
              <a:gd name="connsiteY298" fmla="*/ 95595 h 545768"/>
              <a:gd name="connsiteX299" fmla="*/ 417390 w 613037"/>
              <a:gd name="connsiteY299" fmla="*/ 94939 h 545768"/>
              <a:gd name="connsiteX300" fmla="*/ 418045 w 613037"/>
              <a:gd name="connsiteY300" fmla="*/ 94283 h 545768"/>
              <a:gd name="connsiteX301" fmla="*/ 419750 w 613037"/>
              <a:gd name="connsiteY301" fmla="*/ 94939 h 545768"/>
              <a:gd name="connsiteX302" fmla="*/ 420143 w 613037"/>
              <a:gd name="connsiteY302" fmla="*/ 94283 h 545768"/>
              <a:gd name="connsiteX303" fmla="*/ 420537 w 613037"/>
              <a:gd name="connsiteY303" fmla="*/ 94545 h 545768"/>
              <a:gd name="connsiteX304" fmla="*/ 421848 w 613037"/>
              <a:gd name="connsiteY304" fmla="*/ 93890 h 545768"/>
              <a:gd name="connsiteX305" fmla="*/ 424471 w 613037"/>
              <a:gd name="connsiteY305" fmla="*/ 95201 h 545768"/>
              <a:gd name="connsiteX306" fmla="*/ 424864 w 613037"/>
              <a:gd name="connsiteY306" fmla="*/ 94545 h 545768"/>
              <a:gd name="connsiteX307" fmla="*/ 426569 w 613037"/>
              <a:gd name="connsiteY307" fmla="*/ 94545 h 545768"/>
              <a:gd name="connsiteX308" fmla="*/ 427224 w 613037"/>
              <a:gd name="connsiteY308" fmla="*/ 95595 h 545768"/>
              <a:gd name="connsiteX309" fmla="*/ 427749 w 613037"/>
              <a:gd name="connsiteY309" fmla="*/ 95595 h 545768"/>
              <a:gd name="connsiteX310" fmla="*/ 428405 w 613037"/>
              <a:gd name="connsiteY310" fmla="*/ 96381 h 545768"/>
              <a:gd name="connsiteX311" fmla="*/ 429191 w 613037"/>
              <a:gd name="connsiteY311" fmla="*/ 97299 h 545768"/>
              <a:gd name="connsiteX312" fmla="*/ 430109 w 613037"/>
              <a:gd name="connsiteY312" fmla="*/ 98086 h 545768"/>
              <a:gd name="connsiteX313" fmla="*/ 431289 w 613037"/>
              <a:gd name="connsiteY313" fmla="*/ 99266 h 545768"/>
              <a:gd name="connsiteX314" fmla="*/ 431552 w 613037"/>
              <a:gd name="connsiteY314" fmla="*/ 100184 h 545768"/>
              <a:gd name="connsiteX315" fmla="*/ 431552 w 613037"/>
              <a:gd name="connsiteY315" fmla="*/ 100971 h 545768"/>
              <a:gd name="connsiteX316" fmla="*/ 432207 w 613037"/>
              <a:gd name="connsiteY316" fmla="*/ 100971 h 545768"/>
              <a:gd name="connsiteX317" fmla="*/ 433388 w 613037"/>
              <a:gd name="connsiteY317" fmla="*/ 100184 h 545768"/>
              <a:gd name="connsiteX318" fmla="*/ 435486 w 613037"/>
              <a:gd name="connsiteY318" fmla="*/ 99922 h 545768"/>
              <a:gd name="connsiteX319" fmla="*/ 438371 w 613037"/>
              <a:gd name="connsiteY319" fmla="*/ 106347 h 545768"/>
              <a:gd name="connsiteX320" fmla="*/ 438633 w 613037"/>
              <a:gd name="connsiteY320" fmla="*/ 107659 h 545768"/>
              <a:gd name="connsiteX321" fmla="*/ 439026 w 613037"/>
              <a:gd name="connsiteY321" fmla="*/ 108708 h 545768"/>
              <a:gd name="connsiteX322" fmla="*/ 439026 w 613037"/>
              <a:gd name="connsiteY322" fmla="*/ 109757 h 545768"/>
              <a:gd name="connsiteX323" fmla="*/ 438371 w 613037"/>
              <a:gd name="connsiteY323" fmla="*/ 111986 h 545768"/>
              <a:gd name="connsiteX324" fmla="*/ 437977 w 613037"/>
              <a:gd name="connsiteY324" fmla="*/ 112641 h 545768"/>
              <a:gd name="connsiteX325" fmla="*/ 435748 w 613037"/>
              <a:gd name="connsiteY325" fmla="*/ 116182 h 545768"/>
              <a:gd name="connsiteX326" fmla="*/ 435092 w 613037"/>
              <a:gd name="connsiteY326" fmla="*/ 119329 h 545768"/>
              <a:gd name="connsiteX327" fmla="*/ 435092 w 613037"/>
              <a:gd name="connsiteY327" fmla="*/ 121427 h 545768"/>
              <a:gd name="connsiteX328" fmla="*/ 435486 w 613037"/>
              <a:gd name="connsiteY328" fmla="*/ 123525 h 545768"/>
              <a:gd name="connsiteX329" fmla="*/ 435748 w 613037"/>
              <a:gd name="connsiteY329" fmla="*/ 124968 h 545768"/>
              <a:gd name="connsiteX330" fmla="*/ 436272 w 613037"/>
              <a:gd name="connsiteY330" fmla="*/ 126148 h 545768"/>
              <a:gd name="connsiteX331" fmla="*/ 438371 w 613037"/>
              <a:gd name="connsiteY331" fmla="*/ 130344 h 545768"/>
              <a:gd name="connsiteX332" fmla="*/ 438633 w 613037"/>
              <a:gd name="connsiteY332" fmla="*/ 131000 h 545768"/>
              <a:gd name="connsiteX333" fmla="*/ 442567 w 613037"/>
              <a:gd name="connsiteY333" fmla="*/ 145162 h 545768"/>
              <a:gd name="connsiteX334" fmla="*/ 442829 w 613037"/>
              <a:gd name="connsiteY334" fmla="*/ 146604 h 545768"/>
              <a:gd name="connsiteX335" fmla="*/ 444271 w 613037"/>
              <a:gd name="connsiteY335" fmla="*/ 152636 h 545768"/>
              <a:gd name="connsiteX336" fmla="*/ 444665 w 613037"/>
              <a:gd name="connsiteY336" fmla="*/ 154079 h 545768"/>
              <a:gd name="connsiteX337" fmla="*/ 445452 w 613037"/>
              <a:gd name="connsiteY337" fmla="*/ 157882 h 545768"/>
              <a:gd name="connsiteX338" fmla="*/ 445714 w 613037"/>
              <a:gd name="connsiteY338" fmla="*/ 159062 h 545768"/>
              <a:gd name="connsiteX339" fmla="*/ 446370 w 613037"/>
              <a:gd name="connsiteY339" fmla="*/ 160111 h 545768"/>
              <a:gd name="connsiteX340" fmla="*/ 448992 w 613037"/>
              <a:gd name="connsiteY340" fmla="*/ 162865 h 545768"/>
              <a:gd name="connsiteX341" fmla="*/ 450435 w 613037"/>
              <a:gd name="connsiteY341" fmla="*/ 164700 h 545768"/>
              <a:gd name="connsiteX342" fmla="*/ 451352 w 613037"/>
              <a:gd name="connsiteY342" fmla="*/ 166405 h 545768"/>
              <a:gd name="connsiteX343" fmla="*/ 452139 w 613037"/>
              <a:gd name="connsiteY343" fmla="*/ 167585 h 545768"/>
              <a:gd name="connsiteX344" fmla="*/ 452926 w 613037"/>
              <a:gd name="connsiteY344" fmla="*/ 169683 h 545768"/>
              <a:gd name="connsiteX345" fmla="*/ 453188 w 613037"/>
              <a:gd name="connsiteY345" fmla="*/ 170601 h 545768"/>
              <a:gd name="connsiteX346" fmla="*/ 453188 w 613037"/>
              <a:gd name="connsiteY346" fmla="*/ 172044 h 545768"/>
              <a:gd name="connsiteX347" fmla="*/ 452926 w 613037"/>
              <a:gd name="connsiteY347" fmla="*/ 173224 h 545768"/>
              <a:gd name="connsiteX348" fmla="*/ 452139 w 613037"/>
              <a:gd name="connsiteY348" fmla="*/ 173880 h 545768"/>
              <a:gd name="connsiteX349" fmla="*/ 447550 w 613037"/>
              <a:gd name="connsiteY349" fmla="*/ 175978 h 545768"/>
              <a:gd name="connsiteX350" fmla="*/ 446107 w 613037"/>
              <a:gd name="connsiteY350" fmla="*/ 177027 h 545768"/>
              <a:gd name="connsiteX351" fmla="*/ 445452 w 613037"/>
              <a:gd name="connsiteY351" fmla="*/ 178207 h 545768"/>
              <a:gd name="connsiteX352" fmla="*/ 444665 w 613037"/>
              <a:gd name="connsiteY352" fmla="*/ 179518 h 545768"/>
              <a:gd name="connsiteX353" fmla="*/ 445058 w 613037"/>
              <a:gd name="connsiteY353" fmla="*/ 181223 h 545768"/>
              <a:gd name="connsiteX354" fmla="*/ 445058 w 613037"/>
              <a:gd name="connsiteY354" fmla="*/ 182403 h 545768"/>
              <a:gd name="connsiteX355" fmla="*/ 446107 w 613037"/>
              <a:gd name="connsiteY355" fmla="*/ 183846 h 545768"/>
              <a:gd name="connsiteX356" fmla="*/ 447550 w 613037"/>
              <a:gd name="connsiteY356" fmla="*/ 185288 h 545768"/>
              <a:gd name="connsiteX357" fmla="*/ 448992 w 613037"/>
              <a:gd name="connsiteY357" fmla="*/ 185550 h 545768"/>
              <a:gd name="connsiteX358" fmla="*/ 450435 w 613037"/>
              <a:gd name="connsiteY358" fmla="*/ 185944 h 545768"/>
              <a:gd name="connsiteX359" fmla="*/ 452533 w 613037"/>
              <a:gd name="connsiteY359" fmla="*/ 186599 h 545768"/>
              <a:gd name="connsiteX360" fmla="*/ 456467 w 613037"/>
              <a:gd name="connsiteY360" fmla="*/ 186206 h 545768"/>
              <a:gd name="connsiteX361" fmla="*/ 460269 w 613037"/>
              <a:gd name="connsiteY361" fmla="*/ 185944 h 545768"/>
              <a:gd name="connsiteX362" fmla="*/ 461712 w 613037"/>
              <a:gd name="connsiteY362" fmla="*/ 185944 h 545768"/>
              <a:gd name="connsiteX363" fmla="*/ 464990 w 613037"/>
              <a:gd name="connsiteY363" fmla="*/ 186599 h 545768"/>
              <a:gd name="connsiteX364" fmla="*/ 467088 w 613037"/>
              <a:gd name="connsiteY364" fmla="*/ 187386 h 545768"/>
              <a:gd name="connsiteX365" fmla="*/ 468006 w 613037"/>
              <a:gd name="connsiteY365" fmla="*/ 188304 h 545768"/>
              <a:gd name="connsiteX366" fmla="*/ 468793 w 613037"/>
              <a:gd name="connsiteY366" fmla="*/ 189484 h 545768"/>
              <a:gd name="connsiteX367" fmla="*/ 469449 w 613037"/>
              <a:gd name="connsiteY367" fmla="*/ 191189 h 545768"/>
              <a:gd name="connsiteX368" fmla="*/ 469449 w 613037"/>
              <a:gd name="connsiteY368" fmla="*/ 193025 h 545768"/>
              <a:gd name="connsiteX369" fmla="*/ 467088 w 613037"/>
              <a:gd name="connsiteY369" fmla="*/ 199844 h 545768"/>
              <a:gd name="connsiteX370" fmla="*/ 466301 w 613037"/>
              <a:gd name="connsiteY370" fmla="*/ 201155 h 545768"/>
              <a:gd name="connsiteX371" fmla="*/ 465252 w 613037"/>
              <a:gd name="connsiteY371" fmla="*/ 204826 h 545768"/>
              <a:gd name="connsiteX372" fmla="*/ 464990 w 613037"/>
              <a:gd name="connsiteY372" fmla="*/ 206400 h 545768"/>
              <a:gd name="connsiteX373" fmla="*/ 464990 w 613037"/>
              <a:gd name="connsiteY373" fmla="*/ 207580 h 545768"/>
              <a:gd name="connsiteX374" fmla="*/ 464990 w 613037"/>
              <a:gd name="connsiteY374" fmla="*/ 208498 h 545768"/>
              <a:gd name="connsiteX375" fmla="*/ 464990 w 613037"/>
              <a:gd name="connsiteY375" fmla="*/ 209941 h 545768"/>
              <a:gd name="connsiteX376" fmla="*/ 463548 w 613037"/>
              <a:gd name="connsiteY376" fmla="*/ 211776 h 545768"/>
              <a:gd name="connsiteX377" fmla="*/ 457122 w 613037"/>
              <a:gd name="connsiteY377" fmla="*/ 216104 h 545768"/>
              <a:gd name="connsiteX378" fmla="*/ 455024 w 613037"/>
              <a:gd name="connsiteY378" fmla="*/ 217022 h 545768"/>
              <a:gd name="connsiteX379" fmla="*/ 452926 w 613037"/>
              <a:gd name="connsiteY379" fmla="*/ 218858 h 545768"/>
              <a:gd name="connsiteX380" fmla="*/ 452533 w 613037"/>
              <a:gd name="connsiteY380" fmla="*/ 223447 h 545768"/>
              <a:gd name="connsiteX381" fmla="*/ 453582 w 613037"/>
              <a:gd name="connsiteY381" fmla="*/ 224889 h 545768"/>
              <a:gd name="connsiteX382" fmla="*/ 456073 w 613037"/>
              <a:gd name="connsiteY382" fmla="*/ 226332 h 545768"/>
              <a:gd name="connsiteX383" fmla="*/ 459220 w 613037"/>
              <a:gd name="connsiteY383" fmla="*/ 224103 h 545768"/>
              <a:gd name="connsiteX384" fmla="*/ 462368 w 613037"/>
              <a:gd name="connsiteY384" fmla="*/ 219907 h 545768"/>
              <a:gd name="connsiteX385" fmla="*/ 464203 w 613037"/>
              <a:gd name="connsiteY385" fmla="*/ 218202 h 545768"/>
              <a:gd name="connsiteX386" fmla="*/ 466695 w 613037"/>
              <a:gd name="connsiteY386" fmla="*/ 217546 h 545768"/>
              <a:gd name="connsiteX387" fmla="*/ 466695 w 613037"/>
              <a:gd name="connsiteY387" fmla="*/ 225283 h 545768"/>
              <a:gd name="connsiteX388" fmla="*/ 465646 w 613037"/>
              <a:gd name="connsiteY388" fmla="*/ 231184 h 545768"/>
              <a:gd name="connsiteX389" fmla="*/ 463548 w 613037"/>
              <a:gd name="connsiteY389" fmla="*/ 235380 h 545768"/>
              <a:gd name="connsiteX390" fmla="*/ 461318 w 613037"/>
              <a:gd name="connsiteY390" fmla="*/ 238265 h 545768"/>
              <a:gd name="connsiteX391" fmla="*/ 458171 w 613037"/>
              <a:gd name="connsiteY391" fmla="*/ 242461 h 545768"/>
              <a:gd name="connsiteX392" fmla="*/ 456073 w 613037"/>
              <a:gd name="connsiteY392" fmla="*/ 244428 h 545768"/>
              <a:gd name="connsiteX393" fmla="*/ 455024 w 613037"/>
              <a:gd name="connsiteY393" fmla="*/ 245084 h 545768"/>
              <a:gd name="connsiteX394" fmla="*/ 451090 w 613037"/>
              <a:gd name="connsiteY394" fmla="*/ 247837 h 545768"/>
              <a:gd name="connsiteX395" fmla="*/ 449648 w 613037"/>
              <a:gd name="connsiteY395" fmla="*/ 249542 h 545768"/>
              <a:gd name="connsiteX396" fmla="*/ 448468 w 613037"/>
              <a:gd name="connsiteY396" fmla="*/ 250722 h 545768"/>
              <a:gd name="connsiteX397" fmla="*/ 447812 w 613037"/>
              <a:gd name="connsiteY397" fmla="*/ 252558 h 545768"/>
              <a:gd name="connsiteX398" fmla="*/ 447550 w 613037"/>
              <a:gd name="connsiteY398" fmla="*/ 254263 h 545768"/>
              <a:gd name="connsiteX399" fmla="*/ 447550 w 613037"/>
              <a:gd name="connsiteY399" fmla="*/ 256885 h 545768"/>
              <a:gd name="connsiteX400" fmla="*/ 448205 w 613037"/>
              <a:gd name="connsiteY400" fmla="*/ 258590 h 545768"/>
              <a:gd name="connsiteX401" fmla="*/ 449648 w 613037"/>
              <a:gd name="connsiteY401" fmla="*/ 259902 h 545768"/>
              <a:gd name="connsiteX402" fmla="*/ 450697 w 613037"/>
              <a:gd name="connsiteY402" fmla="*/ 260557 h 545768"/>
              <a:gd name="connsiteX403" fmla="*/ 456729 w 613037"/>
              <a:gd name="connsiteY403" fmla="*/ 262786 h 545768"/>
              <a:gd name="connsiteX404" fmla="*/ 458827 w 613037"/>
              <a:gd name="connsiteY404" fmla="*/ 263967 h 545768"/>
              <a:gd name="connsiteX405" fmla="*/ 460269 w 613037"/>
              <a:gd name="connsiteY405" fmla="*/ 265540 h 545768"/>
              <a:gd name="connsiteX406" fmla="*/ 461318 w 613037"/>
              <a:gd name="connsiteY406" fmla="*/ 267638 h 545768"/>
              <a:gd name="connsiteX407" fmla="*/ 462105 w 613037"/>
              <a:gd name="connsiteY407" fmla="*/ 270261 h 545768"/>
              <a:gd name="connsiteX408" fmla="*/ 461712 w 613037"/>
              <a:gd name="connsiteY408" fmla="*/ 272359 h 545768"/>
              <a:gd name="connsiteX409" fmla="*/ 460925 w 613037"/>
              <a:gd name="connsiteY409" fmla="*/ 273801 h 545768"/>
              <a:gd name="connsiteX410" fmla="*/ 460269 w 613037"/>
              <a:gd name="connsiteY410" fmla="*/ 275244 h 545768"/>
              <a:gd name="connsiteX411" fmla="*/ 459220 w 613037"/>
              <a:gd name="connsiteY411" fmla="*/ 275900 h 545768"/>
              <a:gd name="connsiteX412" fmla="*/ 455286 w 613037"/>
              <a:gd name="connsiteY412" fmla="*/ 276948 h 545768"/>
              <a:gd name="connsiteX413" fmla="*/ 453582 w 613037"/>
              <a:gd name="connsiteY413" fmla="*/ 277604 h 545768"/>
              <a:gd name="connsiteX414" fmla="*/ 451090 w 613037"/>
              <a:gd name="connsiteY414" fmla="*/ 279047 h 545768"/>
              <a:gd name="connsiteX415" fmla="*/ 449910 w 613037"/>
              <a:gd name="connsiteY415" fmla="*/ 280096 h 545768"/>
              <a:gd name="connsiteX416" fmla="*/ 448992 w 613037"/>
              <a:gd name="connsiteY416" fmla="*/ 281538 h 545768"/>
              <a:gd name="connsiteX417" fmla="*/ 445684 w 613037"/>
              <a:gd name="connsiteY417" fmla="*/ 286439 h 545768"/>
              <a:gd name="connsiteX418" fmla="*/ 448992 w 613037"/>
              <a:gd name="connsiteY418" fmla="*/ 281539 h 545768"/>
              <a:gd name="connsiteX419" fmla="*/ 449910 w 613037"/>
              <a:gd name="connsiteY419" fmla="*/ 280096 h 545768"/>
              <a:gd name="connsiteX420" fmla="*/ 451090 w 613037"/>
              <a:gd name="connsiteY420" fmla="*/ 279047 h 545768"/>
              <a:gd name="connsiteX421" fmla="*/ 453581 w 613037"/>
              <a:gd name="connsiteY421" fmla="*/ 277605 h 545768"/>
              <a:gd name="connsiteX422" fmla="*/ 455286 w 613037"/>
              <a:gd name="connsiteY422" fmla="*/ 276949 h 545768"/>
              <a:gd name="connsiteX423" fmla="*/ 459220 w 613037"/>
              <a:gd name="connsiteY423" fmla="*/ 275900 h 545768"/>
              <a:gd name="connsiteX424" fmla="*/ 460269 w 613037"/>
              <a:gd name="connsiteY424" fmla="*/ 275244 h 545768"/>
              <a:gd name="connsiteX425" fmla="*/ 460925 w 613037"/>
              <a:gd name="connsiteY425" fmla="*/ 273802 h 545768"/>
              <a:gd name="connsiteX426" fmla="*/ 464203 w 613037"/>
              <a:gd name="connsiteY426" fmla="*/ 275244 h 545768"/>
              <a:gd name="connsiteX427" fmla="*/ 464990 w 613037"/>
              <a:gd name="connsiteY427" fmla="*/ 276162 h 545768"/>
              <a:gd name="connsiteX428" fmla="*/ 466694 w 613037"/>
              <a:gd name="connsiteY428" fmla="*/ 277342 h 545768"/>
              <a:gd name="connsiteX429" fmla="*/ 467350 w 613037"/>
              <a:gd name="connsiteY429" fmla="*/ 277342 h 545768"/>
              <a:gd name="connsiteX430" fmla="*/ 467743 w 613037"/>
              <a:gd name="connsiteY430" fmla="*/ 278391 h 545768"/>
              <a:gd name="connsiteX431" fmla="*/ 470628 w 613037"/>
              <a:gd name="connsiteY431" fmla="*/ 280096 h 545768"/>
              <a:gd name="connsiteX432" fmla="*/ 472333 w 613037"/>
              <a:gd name="connsiteY432" fmla="*/ 280490 h 545768"/>
              <a:gd name="connsiteX433" fmla="*/ 473382 w 613037"/>
              <a:gd name="connsiteY433" fmla="*/ 280096 h 545768"/>
              <a:gd name="connsiteX434" fmla="*/ 473776 w 613037"/>
              <a:gd name="connsiteY434" fmla="*/ 280490 h 545768"/>
              <a:gd name="connsiteX435" fmla="*/ 474431 w 613037"/>
              <a:gd name="connsiteY435" fmla="*/ 281145 h 545768"/>
              <a:gd name="connsiteX436" fmla="*/ 475480 w 613037"/>
              <a:gd name="connsiteY436" fmla="*/ 286128 h 545768"/>
              <a:gd name="connsiteX437" fmla="*/ 475480 w 613037"/>
              <a:gd name="connsiteY437" fmla="*/ 287440 h 545768"/>
              <a:gd name="connsiteX438" fmla="*/ 476530 w 613037"/>
              <a:gd name="connsiteY438" fmla="*/ 286784 h 545768"/>
              <a:gd name="connsiteX439" fmla="*/ 481907 w 613037"/>
              <a:gd name="connsiteY439" fmla="*/ 289407 h 545768"/>
              <a:gd name="connsiteX440" fmla="*/ 483742 w 613037"/>
              <a:gd name="connsiteY440" fmla="*/ 285473 h 545768"/>
              <a:gd name="connsiteX441" fmla="*/ 488725 w 613037"/>
              <a:gd name="connsiteY441" fmla="*/ 287440 h 545768"/>
              <a:gd name="connsiteX442" fmla="*/ 493708 w 613037"/>
              <a:gd name="connsiteY442" fmla="*/ 289407 h 545768"/>
              <a:gd name="connsiteX443" fmla="*/ 492266 w 613037"/>
              <a:gd name="connsiteY443" fmla="*/ 293865 h 545768"/>
              <a:gd name="connsiteX444" fmla="*/ 502494 w 613037"/>
              <a:gd name="connsiteY444" fmla="*/ 298586 h 545768"/>
              <a:gd name="connsiteX445" fmla="*/ 503543 w 613037"/>
              <a:gd name="connsiteY445" fmla="*/ 299241 h 545768"/>
              <a:gd name="connsiteX446" fmla="*/ 508526 w 613037"/>
              <a:gd name="connsiteY446" fmla="*/ 302126 h 545768"/>
              <a:gd name="connsiteX447" fmla="*/ 512067 w 613037"/>
              <a:gd name="connsiteY447" fmla="*/ 300684 h 545768"/>
              <a:gd name="connsiteX448" fmla="*/ 513903 w 613037"/>
              <a:gd name="connsiteY448" fmla="*/ 300684 h 545768"/>
              <a:gd name="connsiteX449" fmla="*/ 516001 w 613037"/>
              <a:gd name="connsiteY449" fmla="*/ 301602 h 545768"/>
              <a:gd name="connsiteX450" fmla="*/ 518886 w 613037"/>
              <a:gd name="connsiteY450" fmla="*/ 304880 h 545768"/>
              <a:gd name="connsiteX451" fmla="*/ 520590 w 613037"/>
              <a:gd name="connsiteY451" fmla="*/ 302388 h 545768"/>
              <a:gd name="connsiteX452" fmla="*/ 524000 w 613037"/>
              <a:gd name="connsiteY452" fmla="*/ 303569 h 545768"/>
              <a:gd name="connsiteX453" fmla="*/ 524786 w 613037"/>
              <a:gd name="connsiteY453" fmla="*/ 303831 h 545768"/>
              <a:gd name="connsiteX454" fmla="*/ 525180 w 613037"/>
              <a:gd name="connsiteY454" fmla="*/ 306322 h 545768"/>
              <a:gd name="connsiteX455" fmla="*/ 528983 w 613037"/>
              <a:gd name="connsiteY455" fmla="*/ 306716 h 545768"/>
              <a:gd name="connsiteX456" fmla="*/ 528983 w 613037"/>
              <a:gd name="connsiteY456" fmla="*/ 307503 h 545768"/>
              <a:gd name="connsiteX457" fmla="*/ 534359 w 613037"/>
              <a:gd name="connsiteY457" fmla="*/ 309207 h 545768"/>
              <a:gd name="connsiteX458" fmla="*/ 535408 w 613037"/>
              <a:gd name="connsiteY458" fmla="*/ 308945 h 545768"/>
              <a:gd name="connsiteX459" fmla="*/ 536850 w 613037"/>
              <a:gd name="connsiteY459" fmla="*/ 308945 h 545768"/>
              <a:gd name="connsiteX460" fmla="*/ 538162 w 613037"/>
              <a:gd name="connsiteY460" fmla="*/ 307503 h 545768"/>
              <a:gd name="connsiteX461" fmla="*/ 539604 w 613037"/>
              <a:gd name="connsiteY461" fmla="*/ 309207 h 545768"/>
              <a:gd name="connsiteX462" fmla="*/ 541178 w 613037"/>
              <a:gd name="connsiteY462" fmla="*/ 310256 h 545768"/>
              <a:gd name="connsiteX463" fmla="*/ 543276 w 613037"/>
              <a:gd name="connsiteY463" fmla="*/ 307503 h 545768"/>
              <a:gd name="connsiteX464" fmla="*/ 548914 w 613037"/>
              <a:gd name="connsiteY464" fmla="*/ 303831 h 545768"/>
              <a:gd name="connsiteX465" fmla="*/ 551406 w 613037"/>
              <a:gd name="connsiteY465" fmla="*/ 309601 h 545768"/>
              <a:gd name="connsiteX466" fmla="*/ 552062 w 613037"/>
              <a:gd name="connsiteY466" fmla="*/ 308945 h 545768"/>
              <a:gd name="connsiteX467" fmla="*/ 553897 w 613037"/>
              <a:gd name="connsiteY467" fmla="*/ 308421 h 545768"/>
              <a:gd name="connsiteX468" fmla="*/ 554946 w 613037"/>
              <a:gd name="connsiteY468" fmla="*/ 311043 h 545768"/>
              <a:gd name="connsiteX469" fmla="*/ 555996 w 613037"/>
              <a:gd name="connsiteY469" fmla="*/ 311043 h 545768"/>
              <a:gd name="connsiteX470" fmla="*/ 557438 w 613037"/>
              <a:gd name="connsiteY470" fmla="*/ 311305 h 545768"/>
              <a:gd name="connsiteX471" fmla="*/ 559667 w 613037"/>
              <a:gd name="connsiteY471" fmla="*/ 315239 h 545768"/>
              <a:gd name="connsiteX472" fmla="*/ 558487 w 613037"/>
              <a:gd name="connsiteY472" fmla="*/ 316288 h 545768"/>
              <a:gd name="connsiteX473" fmla="*/ 559930 w 613037"/>
              <a:gd name="connsiteY473" fmla="*/ 322320 h 545768"/>
              <a:gd name="connsiteX474" fmla="*/ 563077 w 613037"/>
              <a:gd name="connsiteY474" fmla="*/ 323763 h 545768"/>
              <a:gd name="connsiteX475" fmla="*/ 566224 w 613037"/>
              <a:gd name="connsiteY475" fmla="*/ 324419 h 545768"/>
              <a:gd name="connsiteX476" fmla="*/ 567404 w 613037"/>
              <a:gd name="connsiteY476" fmla="*/ 323763 h 545768"/>
              <a:gd name="connsiteX477" fmla="*/ 571600 w 613037"/>
              <a:gd name="connsiteY477" fmla="*/ 326516 h 545768"/>
              <a:gd name="connsiteX478" fmla="*/ 574485 w 613037"/>
              <a:gd name="connsiteY478" fmla="*/ 326123 h 545768"/>
              <a:gd name="connsiteX479" fmla="*/ 575534 w 613037"/>
              <a:gd name="connsiteY479" fmla="*/ 325205 h 545768"/>
              <a:gd name="connsiteX480" fmla="*/ 577239 w 613037"/>
              <a:gd name="connsiteY480" fmla="*/ 326516 h 545768"/>
              <a:gd name="connsiteX481" fmla="*/ 580517 w 613037"/>
              <a:gd name="connsiteY481" fmla="*/ 326516 h 545768"/>
              <a:gd name="connsiteX482" fmla="*/ 582615 w 613037"/>
              <a:gd name="connsiteY482" fmla="*/ 325205 h 545768"/>
              <a:gd name="connsiteX483" fmla="*/ 583402 w 613037"/>
              <a:gd name="connsiteY483" fmla="*/ 325468 h 545768"/>
              <a:gd name="connsiteX484" fmla="*/ 583402 w 613037"/>
              <a:gd name="connsiteY484" fmla="*/ 327566 h 545768"/>
              <a:gd name="connsiteX485" fmla="*/ 584058 w 613037"/>
              <a:gd name="connsiteY485" fmla="*/ 327959 h 545768"/>
              <a:gd name="connsiteX486" fmla="*/ 584320 w 613037"/>
              <a:gd name="connsiteY486" fmla="*/ 329008 h 545768"/>
              <a:gd name="connsiteX487" fmla="*/ 586942 w 613037"/>
              <a:gd name="connsiteY487" fmla="*/ 330057 h 545768"/>
              <a:gd name="connsiteX488" fmla="*/ 587205 w 613037"/>
              <a:gd name="connsiteY488" fmla="*/ 331762 h 545768"/>
              <a:gd name="connsiteX489" fmla="*/ 587205 w 613037"/>
              <a:gd name="connsiteY489" fmla="*/ 333204 h 545768"/>
              <a:gd name="connsiteX490" fmla="*/ 586418 w 613037"/>
              <a:gd name="connsiteY490" fmla="*/ 334384 h 545768"/>
              <a:gd name="connsiteX491" fmla="*/ 586942 w 613037"/>
              <a:gd name="connsiteY491" fmla="*/ 337138 h 545768"/>
              <a:gd name="connsiteX492" fmla="*/ 585762 w 613037"/>
              <a:gd name="connsiteY492" fmla="*/ 337531 h 545768"/>
              <a:gd name="connsiteX493" fmla="*/ 586942 w 613037"/>
              <a:gd name="connsiteY493" fmla="*/ 338187 h 545768"/>
              <a:gd name="connsiteX494" fmla="*/ 585107 w 613037"/>
              <a:gd name="connsiteY494" fmla="*/ 339630 h 545768"/>
              <a:gd name="connsiteX495" fmla="*/ 584713 w 613037"/>
              <a:gd name="connsiteY495" fmla="*/ 341467 h 545768"/>
              <a:gd name="connsiteX496" fmla="*/ 585500 w 613037"/>
              <a:gd name="connsiteY496" fmla="*/ 343171 h 545768"/>
              <a:gd name="connsiteX497" fmla="*/ 584320 w 613037"/>
              <a:gd name="connsiteY497" fmla="*/ 343827 h 545768"/>
              <a:gd name="connsiteX498" fmla="*/ 583664 w 613037"/>
              <a:gd name="connsiteY498" fmla="*/ 347761 h 545768"/>
              <a:gd name="connsiteX499" fmla="*/ 584320 w 613037"/>
              <a:gd name="connsiteY499" fmla="*/ 349990 h 545768"/>
              <a:gd name="connsiteX500" fmla="*/ 585762 w 613037"/>
              <a:gd name="connsiteY500" fmla="*/ 350646 h 545768"/>
              <a:gd name="connsiteX501" fmla="*/ 586418 w 613037"/>
              <a:gd name="connsiteY501" fmla="*/ 349203 h 545768"/>
              <a:gd name="connsiteX502" fmla="*/ 587205 w 613037"/>
              <a:gd name="connsiteY502" fmla="*/ 348023 h 545768"/>
              <a:gd name="connsiteX503" fmla="*/ 589041 w 613037"/>
              <a:gd name="connsiteY503" fmla="*/ 347105 h 545768"/>
              <a:gd name="connsiteX504" fmla="*/ 589041 w 613037"/>
              <a:gd name="connsiteY504" fmla="*/ 348023 h 545768"/>
              <a:gd name="connsiteX505" fmla="*/ 590090 w 613037"/>
              <a:gd name="connsiteY505" fmla="*/ 350252 h 545768"/>
              <a:gd name="connsiteX506" fmla="*/ 590090 w 613037"/>
              <a:gd name="connsiteY506" fmla="*/ 350646 h 545768"/>
              <a:gd name="connsiteX507" fmla="*/ 593237 w 613037"/>
              <a:gd name="connsiteY507" fmla="*/ 354186 h 545768"/>
              <a:gd name="connsiteX508" fmla="*/ 591139 w 613037"/>
              <a:gd name="connsiteY508" fmla="*/ 354842 h 545768"/>
              <a:gd name="connsiteX509" fmla="*/ 591794 w 613037"/>
              <a:gd name="connsiteY509" fmla="*/ 356547 h 545768"/>
              <a:gd name="connsiteX510" fmla="*/ 591794 w 613037"/>
              <a:gd name="connsiteY510" fmla="*/ 359825 h 545768"/>
              <a:gd name="connsiteX511" fmla="*/ 589303 w 613037"/>
              <a:gd name="connsiteY511" fmla="*/ 359825 h 545768"/>
              <a:gd name="connsiteX512" fmla="*/ 589303 w 613037"/>
              <a:gd name="connsiteY512" fmla="*/ 360480 h 545768"/>
              <a:gd name="connsiteX513" fmla="*/ 587860 w 613037"/>
              <a:gd name="connsiteY513" fmla="*/ 362710 h 545768"/>
              <a:gd name="connsiteX514" fmla="*/ 587598 w 613037"/>
              <a:gd name="connsiteY514" fmla="*/ 363759 h 545768"/>
              <a:gd name="connsiteX515" fmla="*/ 587860 w 613037"/>
              <a:gd name="connsiteY515" fmla="*/ 364021 h 545768"/>
              <a:gd name="connsiteX516" fmla="*/ 589303 w 613037"/>
              <a:gd name="connsiteY516" fmla="*/ 365857 h 545768"/>
              <a:gd name="connsiteX517" fmla="*/ 588385 w 613037"/>
              <a:gd name="connsiteY517" fmla="*/ 366119 h 545768"/>
              <a:gd name="connsiteX518" fmla="*/ 587205 w 613037"/>
              <a:gd name="connsiteY518" fmla="*/ 366906 h 545768"/>
              <a:gd name="connsiteX519" fmla="*/ 587598 w 613037"/>
              <a:gd name="connsiteY519" fmla="*/ 367299 h 545768"/>
              <a:gd name="connsiteX520" fmla="*/ 588385 w 613037"/>
              <a:gd name="connsiteY520" fmla="*/ 368086 h 545768"/>
              <a:gd name="connsiteX521" fmla="*/ 589041 w 613037"/>
              <a:gd name="connsiteY521" fmla="*/ 367562 h 545768"/>
              <a:gd name="connsiteX522" fmla="*/ 589041 w 613037"/>
              <a:gd name="connsiteY522" fmla="*/ 368086 h 545768"/>
              <a:gd name="connsiteX523" fmla="*/ 591401 w 613037"/>
              <a:gd name="connsiteY523" fmla="*/ 367299 h 545768"/>
              <a:gd name="connsiteX524" fmla="*/ 594024 w 613037"/>
              <a:gd name="connsiteY524" fmla="*/ 367299 h 545768"/>
              <a:gd name="connsiteX525" fmla="*/ 599269 w 613037"/>
              <a:gd name="connsiteY525" fmla="*/ 368086 h 545768"/>
              <a:gd name="connsiteX526" fmla="*/ 599924 w 613037"/>
              <a:gd name="connsiteY526" fmla="*/ 367562 h 545768"/>
              <a:gd name="connsiteX527" fmla="*/ 600842 w 613037"/>
              <a:gd name="connsiteY527" fmla="*/ 365463 h 545768"/>
              <a:gd name="connsiteX528" fmla="*/ 603858 w 613037"/>
              <a:gd name="connsiteY528" fmla="*/ 364415 h 545768"/>
              <a:gd name="connsiteX529" fmla="*/ 604252 w 613037"/>
              <a:gd name="connsiteY529" fmla="*/ 364808 h 545768"/>
              <a:gd name="connsiteX530" fmla="*/ 604252 w 613037"/>
              <a:gd name="connsiteY530" fmla="*/ 364415 h 545768"/>
              <a:gd name="connsiteX531" fmla="*/ 605038 w 613037"/>
              <a:gd name="connsiteY531" fmla="*/ 364808 h 545768"/>
              <a:gd name="connsiteX532" fmla="*/ 604645 w 613037"/>
              <a:gd name="connsiteY532" fmla="*/ 365463 h 545768"/>
              <a:gd name="connsiteX533" fmla="*/ 605694 w 613037"/>
              <a:gd name="connsiteY533" fmla="*/ 366119 h 545768"/>
              <a:gd name="connsiteX534" fmla="*/ 605301 w 613037"/>
              <a:gd name="connsiteY534" fmla="*/ 366906 h 545768"/>
              <a:gd name="connsiteX535" fmla="*/ 605694 w 613037"/>
              <a:gd name="connsiteY535" fmla="*/ 366906 h 545768"/>
              <a:gd name="connsiteX536" fmla="*/ 605038 w 613037"/>
              <a:gd name="connsiteY536" fmla="*/ 368348 h 545768"/>
              <a:gd name="connsiteX537" fmla="*/ 605301 w 613037"/>
              <a:gd name="connsiteY537" fmla="*/ 369004 h 545768"/>
              <a:gd name="connsiteX538" fmla="*/ 606481 w 613037"/>
              <a:gd name="connsiteY538" fmla="*/ 369004 h 545768"/>
              <a:gd name="connsiteX539" fmla="*/ 606743 w 613037"/>
              <a:gd name="connsiteY539" fmla="*/ 371102 h 545768"/>
              <a:gd name="connsiteX540" fmla="*/ 606743 w 613037"/>
              <a:gd name="connsiteY540" fmla="*/ 371889 h 545768"/>
              <a:gd name="connsiteX541" fmla="*/ 607399 w 613037"/>
              <a:gd name="connsiteY541" fmla="*/ 372282 h 545768"/>
              <a:gd name="connsiteX542" fmla="*/ 608186 w 613037"/>
              <a:gd name="connsiteY542" fmla="*/ 371495 h 545768"/>
              <a:gd name="connsiteX543" fmla="*/ 608579 w 613037"/>
              <a:gd name="connsiteY543" fmla="*/ 372545 h 545768"/>
              <a:gd name="connsiteX544" fmla="*/ 609235 w 613037"/>
              <a:gd name="connsiteY544" fmla="*/ 373200 h 545768"/>
              <a:gd name="connsiteX545" fmla="*/ 609628 w 613037"/>
              <a:gd name="connsiteY545" fmla="*/ 372938 h 545768"/>
              <a:gd name="connsiteX546" fmla="*/ 610284 w 613037"/>
              <a:gd name="connsiteY546" fmla="*/ 372545 h 545768"/>
              <a:gd name="connsiteX547" fmla="*/ 610939 w 613037"/>
              <a:gd name="connsiteY547" fmla="*/ 373725 h 545768"/>
              <a:gd name="connsiteX548" fmla="*/ 611726 w 613037"/>
              <a:gd name="connsiteY548" fmla="*/ 375429 h 545768"/>
              <a:gd name="connsiteX549" fmla="*/ 611726 w 613037"/>
              <a:gd name="connsiteY549" fmla="*/ 375823 h 545768"/>
              <a:gd name="connsiteX550" fmla="*/ 611726 w 613037"/>
              <a:gd name="connsiteY550" fmla="*/ 376085 h 545768"/>
              <a:gd name="connsiteX551" fmla="*/ 611726 w 613037"/>
              <a:gd name="connsiteY551" fmla="*/ 376478 h 545768"/>
              <a:gd name="connsiteX552" fmla="*/ 612120 w 613037"/>
              <a:gd name="connsiteY552" fmla="*/ 377265 h 545768"/>
              <a:gd name="connsiteX553" fmla="*/ 611333 w 613037"/>
              <a:gd name="connsiteY553" fmla="*/ 377528 h 545768"/>
              <a:gd name="connsiteX554" fmla="*/ 611726 w 613037"/>
              <a:gd name="connsiteY554" fmla="*/ 378183 h 545768"/>
              <a:gd name="connsiteX555" fmla="*/ 611333 w 613037"/>
              <a:gd name="connsiteY555" fmla="*/ 378576 h 545768"/>
              <a:gd name="connsiteX556" fmla="*/ 611726 w 613037"/>
              <a:gd name="connsiteY556" fmla="*/ 379626 h 545768"/>
              <a:gd name="connsiteX557" fmla="*/ 611726 w 613037"/>
              <a:gd name="connsiteY557" fmla="*/ 380019 h 545768"/>
              <a:gd name="connsiteX558" fmla="*/ 611726 w 613037"/>
              <a:gd name="connsiteY558" fmla="*/ 380281 h 545768"/>
              <a:gd name="connsiteX559" fmla="*/ 611726 w 613037"/>
              <a:gd name="connsiteY559" fmla="*/ 381461 h 545768"/>
              <a:gd name="connsiteX560" fmla="*/ 612120 w 613037"/>
              <a:gd name="connsiteY560" fmla="*/ 381724 h 545768"/>
              <a:gd name="connsiteX561" fmla="*/ 612120 w 613037"/>
              <a:gd name="connsiteY561" fmla="*/ 382904 h 545768"/>
              <a:gd name="connsiteX562" fmla="*/ 613037 w 613037"/>
              <a:gd name="connsiteY562" fmla="*/ 383822 h 545768"/>
              <a:gd name="connsiteX563" fmla="*/ 613037 w 613037"/>
              <a:gd name="connsiteY563" fmla="*/ 385264 h 545768"/>
              <a:gd name="connsiteX564" fmla="*/ 611726 w 613037"/>
              <a:gd name="connsiteY564" fmla="*/ 385002 h 545768"/>
              <a:gd name="connsiteX565" fmla="*/ 611333 w 613037"/>
              <a:gd name="connsiteY565" fmla="*/ 385264 h 545768"/>
              <a:gd name="connsiteX566" fmla="*/ 611726 w 613037"/>
              <a:gd name="connsiteY566" fmla="*/ 385658 h 545768"/>
              <a:gd name="connsiteX567" fmla="*/ 612120 w 613037"/>
              <a:gd name="connsiteY567" fmla="*/ 385658 h 545768"/>
              <a:gd name="connsiteX568" fmla="*/ 612120 w 613037"/>
              <a:gd name="connsiteY568" fmla="*/ 387362 h 545768"/>
              <a:gd name="connsiteX569" fmla="*/ 612382 w 613037"/>
              <a:gd name="connsiteY569" fmla="*/ 387362 h 545768"/>
              <a:gd name="connsiteX570" fmla="*/ 612382 w 613037"/>
              <a:gd name="connsiteY570" fmla="*/ 387887 h 545768"/>
              <a:gd name="connsiteX571" fmla="*/ 612382 w 613037"/>
              <a:gd name="connsiteY571" fmla="*/ 388543 h 545768"/>
              <a:gd name="connsiteX572" fmla="*/ 612382 w 613037"/>
              <a:gd name="connsiteY572" fmla="*/ 389985 h 545768"/>
              <a:gd name="connsiteX573" fmla="*/ 612382 w 613037"/>
              <a:gd name="connsiteY573" fmla="*/ 391690 h 545768"/>
              <a:gd name="connsiteX574" fmla="*/ 612120 w 613037"/>
              <a:gd name="connsiteY574" fmla="*/ 392345 h 545768"/>
              <a:gd name="connsiteX575" fmla="*/ 612120 w 613037"/>
              <a:gd name="connsiteY575" fmla="*/ 393001 h 545768"/>
              <a:gd name="connsiteX576" fmla="*/ 611333 w 613037"/>
              <a:gd name="connsiteY576" fmla="*/ 393788 h 545768"/>
              <a:gd name="connsiteX577" fmla="*/ 610022 w 613037"/>
              <a:gd name="connsiteY577" fmla="*/ 393788 h 545768"/>
              <a:gd name="connsiteX578" fmla="*/ 609628 w 613037"/>
              <a:gd name="connsiteY578" fmla="*/ 393526 h 545768"/>
              <a:gd name="connsiteX579" fmla="*/ 608841 w 613037"/>
              <a:gd name="connsiteY579" fmla="*/ 393526 h 545768"/>
              <a:gd name="connsiteX580" fmla="*/ 608579 w 613037"/>
              <a:gd name="connsiteY580" fmla="*/ 393788 h 545768"/>
              <a:gd name="connsiteX581" fmla="*/ 607399 w 613037"/>
              <a:gd name="connsiteY581" fmla="*/ 394181 h 545768"/>
              <a:gd name="connsiteX582" fmla="*/ 607137 w 613037"/>
              <a:gd name="connsiteY582" fmla="*/ 393788 h 545768"/>
              <a:gd name="connsiteX583" fmla="*/ 607137 w 613037"/>
              <a:gd name="connsiteY583" fmla="*/ 394443 h 545768"/>
              <a:gd name="connsiteX584" fmla="*/ 602940 w 613037"/>
              <a:gd name="connsiteY584" fmla="*/ 395624 h 545768"/>
              <a:gd name="connsiteX585" fmla="*/ 605694 w 613037"/>
              <a:gd name="connsiteY585" fmla="*/ 396279 h 545768"/>
              <a:gd name="connsiteX586" fmla="*/ 601760 w 613037"/>
              <a:gd name="connsiteY586" fmla="*/ 399164 h 545768"/>
              <a:gd name="connsiteX587" fmla="*/ 605956 w 613037"/>
              <a:gd name="connsiteY587" fmla="*/ 399820 h 545768"/>
              <a:gd name="connsiteX588" fmla="*/ 607399 w 613037"/>
              <a:gd name="connsiteY588" fmla="*/ 402705 h 545768"/>
              <a:gd name="connsiteX589" fmla="*/ 606743 w 613037"/>
              <a:gd name="connsiteY589" fmla="*/ 404409 h 545768"/>
              <a:gd name="connsiteX590" fmla="*/ 607399 w 613037"/>
              <a:gd name="connsiteY590" fmla="*/ 405065 h 545768"/>
              <a:gd name="connsiteX591" fmla="*/ 606743 w 613037"/>
              <a:gd name="connsiteY591" fmla="*/ 406245 h 545768"/>
              <a:gd name="connsiteX592" fmla="*/ 602940 w 613037"/>
              <a:gd name="connsiteY592" fmla="*/ 404803 h 545768"/>
              <a:gd name="connsiteX593" fmla="*/ 593237 w 613037"/>
              <a:gd name="connsiteY593" fmla="*/ 404147 h 545768"/>
              <a:gd name="connsiteX594" fmla="*/ 591139 w 613037"/>
              <a:gd name="connsiteY594" fmla="*/ 404409 h 545768"/>
              <a:gd name="connsiteX595" fmla="*/ 591139 w 613037"/>
              <a:gd name="connsiteY595" fmla="*/ 404803 h 545768"/>
              <a:gd name="connsiteX596" fmla="*/ 592843 w 613037"/>
              <a:gd name="connsiteY596" fmla="*/ 405065 h 545768"/>
              <a:gd name="connsiteX597" fmla="*/ 593237 w 613037"/>
              <a:gd name="connsiteY597" fmla="*/ 405459 h 545768"/>
              <a:gd name="connsiteX598" fmla="*/ 592581 w 613037"/>
              <a:gd name="connsiteY598" fmla="*/ 407163 h 545768"/>
              <a:gd name="connsiteX599" fmla="*/ 592581 w 613037"/>
              <a:gd name="connsiteY599" fmla="*/ 409130 h 545768"/>
              <a:gd name="connsiteX600" fmla="*/ 591794 w 613037"/>
              <a:gd name="connsiteY600" fmla="*/ 409786 h 545768"/>
              <a:gd name="connsiteX601" fmla="*/ 591794 w 613037"/>
              <a:gd name="connsiteY601" fmla="*/ 410441 h 545768"/>
              <a:gd name="connsiteX602" fmla="*/ 590745 w 613037"/>
              <a:gd name="connsiteY602" fmla="*/ 411228 h 545768"/>
              <a:gd name="connsiteX603" fmla="*/ 590090 w 613037"/>
              <a:gd name="connsiteY603" fmla="*/ 413326 h 545768"/>
              <a:gd name="connsiteX604" fmla="*/ 590483 w 613037"/>
              <a:gd name="connsiteY604" fmla="*/ 413719 h 545768"/>
              <a:gd name="connsiteX605" fmla="*/ 591139 w 613037"/>
              <a:gd name="connsiteY605" fmla="*/ 413719 h 545768"/>
              <a:gd name="connsiteX606" fmla="*/ 591139 w 613037"/>
              <a:gd name="connsiteY606" fmla="*/ 415162 h 545768"/>
              <a:gd name="connsiteX607" fmla="*/ 590745 w 613037"/>
              <a:gd name="connsiteY607" fmla="*/ 415818 h 545768"/>
              <a:gd name="connsiteX608" fmla="*/ 591139 w 613037"/>
              <a:gd name="connsiteY608" fmla="*/ 416604 h 545768"/>
              <a:gd name="connsiteX609" fmla="*/ 591794 w 613037"/>
              <a:gd name="connsiteY609" fmla="*/ 417260 h 545768"/>
              <a:gd name="connsiteX610" fmla="*/ 592188 w 613037"/>
              <a:gd name="connsiteY610" fmla="*/ 417916 h 545768"/>
              <a:gd name="connsiteX611" fmla="*/ 590483 w 613037"/>
              <a:gd name="connsiteY611" fmla="*/ 418178 h 545768"/>
              <a:gd name="connsiteX612" fmla="*/ 590090 w 613037"/>
              <a:gd name="connsiteY612" fmla="*/ 417916 h 545768"/>
              <a:gd name="connsiteX613" fmla="*/ 587860 w 613037"/>
              <a:gd name="connsiteY613" fmla="*/ 418965 h 545768"/>
              <a:gd name="connsiteX614" fmla="*/ 587598 w 613037"/>
              <a:gd name="connsiteY614" fmla="*/ 418703 h 545768"/>
              <a:gd name="connsiteX615" fmla="*/ 586418 w 613037"/>
              <a:gd name="connsiteY615" fmla="*/ 418178 h 545768"/>
              <a:gd name="connsiteX616" fmla="*/ 585107 w 613037"/>
              <a:gd name="connsiteY616" fmla="*/ 418178 h 545768"/>
              <a:gd name="connsiteX617" fmla="*/ 584713 w 613037"/>
              <a:gd name="connsiteY617" fmla="*/ 418703 h 545768"/>
              <a:gd name="connsiteX618" fmla="*/ 584713 w 613037"/>
              <a:gd name="connsiteY618" fmla="*/ 418965 h 545768"/>
              <a:gd name="connsiteX619" fmla="*/ 583664 w 613037"/>
              <a:gd name="connsiteY619" fmla="*/ 419621 h 545768"/>
              <a:gd name="connsiteX620" fmla="*/ 581960 w 613037"/>
              <a:gd name="connsiteY620" fmla="*/ 420407 h 545768"/>
              <a:gd name="connsiteX621" fmla="*/ 580517 w 613037"/>
              <a:gd name="connsiteY621" fmla="*/ 419358 h 545768"/>
              <a:gd name="connsiteX622" fmla="*/ 579861 w 613037"/>
              <a:gd name="connsiteY622" fmla="*/ 419358 h 545768"/>
              <a:gd name="connsiteX623" fmla="*/ 579075 w 613037"/>
              <a:gd name="connsiteY623" fmla="*/ 418703 h 545768"/>
              <a:gd name="connsiteX624" fmla="*/ 578419 w 613037"/>
              <a:gd name="connsiteY624" fmla="*/ 418703 h 545768"/>
              <a:gd name="connsiteX625" fmla="*/ 578026 w 613037"/>
              <a:gd name="connsiteY625" fmla="*/ 417916 h 545768"/>
              <a:gd name="connsiteX626" fmla="*/ 579861 w 613037"/>
              <a:gd name="connsiteY626" fmla="*/ 416867 h 545768"/>
              <a:gd name="connsiteX627" fmla="*/ 580124 w 613037"/>
              <a:gd name="connsiteY627" fmla="*/ 417260 h 545768"/>
              <a:gd name="connsiteX628" fmla="*/ 580124 w 613037"/>
              <a:gd name="connsiteY628" fmla="*/ 416604 h 545768"/>
              <a:gd name="connsiteX629" fmla="*/ 579861 w 613037"/>
              <a:gd name="connsiteY629" fmla="*/ 416080 h 545768"/>
              <a:gd name="connsiteX630" fmla="*/ 579337 w 613037"/>
              <a:gd name="connsiteY630" fmla="*/ 415162 h 545768"/>
              <a:gd name="connsiteX631" fmla="*/ 578026 w 613037"/>
              <a:gd name="connsiteY631" fmla="*/ 414507 h 545768"/>
              <a:gd name="connsiteX632" fmla="*/ 576976 w 613037"/>
              <a:gd name="connsiteY632" fmla="*/ 413982 h 545768"/>
              <a:gd name="connsiteX633" fmla="*/ 576583 w 613037"/>
              <a:gd name="connsiteY633" fmla="*/ 413719 h 545768"/>
              <a:gd name="connsiteX634" fmla="*/ 573436 w 613037"/>
              <a:gd name="connsiteY634" fmla="*/ 413719 h 545768"/>
              <a:gd name="connsiteX635" fmla="*/ 572387 w 613037"/>
              <a:gd name="connsiteY635" fmla="*/ 413719 h 545768"/>
              <a:gd name="connsiteX636" fmla="*/ 571600 w 613037"/>
              <a:gd name="connsiteY636" fmla="*/ 413326 h 545768"/>
              <a:gd name="connsiteX637" fmla="*/ 570682 w 613037"/>
              <a:gd name="connsiteY637" fmla="*/ 413719 h 545768"/>
              <a:gd name="connsiteX638" fmla="*/ 569764 w 613037"/>
              <a:gd name="connsiteY638" fmla="*/ 413326 h 545768"/>
              <a:gd name="connsiteX639" fmla="*/ 569109 w 613037"/>
              <a:gd name="connsiteY639" fmla="*/ 414507 h 545768"/>
              <a:gd name="connsiteX640" fmla="*/ 569109 w 613037"/>
              <a:gd name="connsiteY640" fmla="*/ 415162 h 545768"/>
              <a:gd name="connsiteX641" fmla="*/ 568846 w 613037"/>
              <a:gd name="connsiteY641" fmla="*/ 415424 h 545768"/>
              <a:gd name="connsiteX642" fmla="*/ 565962 w 613037"/>
              <a:gd name="connsiteY642" fmla="*/ 416604 h 545768"/>
              <a:gd name="connsiteX643" fmla="*/ 566224 w 613037"/>
              <a:gd name="connsiteY643" fmla="*/ 415424 h 545768"/>
              <a:gd name="connsiteX644" fmla="*/ 564126 w 613037"/>
              <a:gd name="connsiteY644" fmla="*/ 416080 h 545768"/>
              <a:gd name="connsiteX645" fmla="*/ 562421 w 613037"/>
              <a:gd name="connsiteY645" fmla="*/ 415818 h 545768"/>
              <a:gd name="connsiteX646" fmla="*/ 562683 w 613037"/>
              <a:gd name="connsiteY646" fmla="*/ 413326 h 545768"/>
              <a:gd name="connsiteX647" fmla="*/ 562421 w 613037"/>
              <a:gd name="connsiteY647" fmla="*/ 412802 h 545768"/>
              <a:gd name="connsiteX648" fmla="*/ 562028 w 613037"/>
              <a:gd name="connsiteY648" fmla="*/ 413982 h 545768"/>
              <a:gd name="connsiteX649" fmla="*/ 560585 w 613037"/>
              <a:gd name="connsiteY649" fmla="*/ 413719 h 545768"/>
              <a:gd name="connsiteX650" fmla="*/ 558487 w 613037"/>
              <a:gd name="connsiteY650" fmla="*/ 416867 h 545768"/>
              <a:gd name="connsiteX651" fmla="*/ 556782 w 613037"/>
              <a:gd name="connsiteY651" fmla="*/ 418178 h 545768"/>
              <a:gd name="connsiteX652" fmla="*/ 556782 w 613037"/>
              <a:gd name="connsiteY652" fmla="*/ 419358 h 545768"/>
              <a:gd name="connsiteX653" fmla="*/ 556782 w 613037"/>
              <a:gd name="connsiteY653" fmla="*/ 420145 h 545768"/>
              <a:gd name="connsiteX654" fmla="*/ 556782 w 613037"/>
              <a:gd name="connsiteY654" fmla="*/ 420407 h 545768"/>
              <a:gd name="connsiteX655" fmla="*/ 556389 w 613037"/>
              <a:gd name="connsiteY655" fmla="*/ 420801 h 545768"/>
              <a:gd name="connsiteX656" fmla="*/ 556782 w 613037"/>
              <a:gd name="connsiteY656" fmla="*/ 421457 h 545768"/>
              <a:gd name="connsiteX657" fmla="*/ 555996 w 613037"/>
              <a:gd name="connsiteY657" fmla="*/ 421850 h 545768"/>
              <a:gd name="connsiteX658" fmla="*/ 552586 w 613037"/>
              <a:gd name="connsiteY658" fmla="*/ 423554 h 545768"/>
              <a:gd name="connsiteX659" fmla="*/ 552062 w 613037"/>
              <a:gd name="connsiteY659" fmla="*/ 424341 h 545768"/>
              <a:gd name="connsiteX660" fmla="*/ 552062 w 613037"/>
              <a:gd name="connsiteY660" fmla="*/ 424997 h 545768"/>
              <a:gd name="connsiteX661" fmla="*/ 552848 w 613037"/>
              <a:gd name="connsiteY661" fmla="*/ 426046 h 545768"/>
              <a:gd name="connsiteX662" fmla="*/ 552586 w 613037"/>
              <a:gd name="connsiteY662" fmla="*/ 426439 h 545768"/>
              <a:gd name="connsiteX663" fmla="*/ 552062 w 613037"/>
              <a:gd name="connsiteY663" fmla="*/ 427226 h 545768"/>
              <a:gd name="connsiteX664" fmla="*/ 552586 w 613037"/>
              <a:gd name="connsiteY664" fmla="*/ 427882 h 545768"/>
              <a:gd name="connsiteX665" fmla="*/ 552586 w 613037"/>
              <a:gd name="connsiteY665" fmla="*/ 428537 h 545768"/>
              <a:gd name="connsiteX666" fmla="*/ 552062 w 613037"/>
              <a:gd name="connsiteY666" fmla="*/ 428931 h 545768"/>
              <a:gd name="connsiteX667" fmla="*/ 551406 w 613037"/>
              <a:gd name="connsiteY667" fmla="*/ 428537 h 545768"/>
              <a:gd name="connsiteX668" fmla="*/ 551144 w 613037"/>
              <a:gd name="connsiteY668" fmla="*/ 430242 h 545768"/>
              <a:gd name="connsiteX669" fmla="*/ 552586 w 613037"/>
              <a:gd name="connsiteY669" fmla="*/ 431422 h 545768"/>
              <a:gd name="connsiteX670" fmla="*/ 553242 w 613037"/>
              <a:gd name="connsiteY670" fmla="*/ 432340 h 545768"/>
              <a:gd name="connsiteX671" fmla="*/ 553897 w 613037"/>
              <a:gd name="connsiteY671" fmla="*/ 434963 h 545768"/>
              <a:gd name="connsiteX672" fmla="*/ 552848 w 613037"/>
              <a:gd name="connsiteY672" fmla="*/ 435225 h 545768"/>
              <a:gd name="connsiteX673" fmla="*/ 553504 w 613037"/>
              <a:gd name="connsiteY673" fmla="*/ 437061 h 545768"/>
              <a:gd name="connsiteX674" fmla="*/ 554291 w 613037"/>
              <a:gd name="connsiteY674" fmla="*/ 438503 h 545768"/>
              <a:gd name="connsiteX675" fmla="*/ 553897 w 613037"/>
              <a:gd name="connsiteY675" fmla="*/ 438766 h 545768"/>
              <a:gd name="connsiteX676" fmla="*/ 553504 w 613037"/>
              <a:gd name="connsiteY676" fmla="*/ 439421 h 545768"/>
              <a:gd name="connsiteX677" fmla="*/ 552848 w 613037"/>
              <a:gd name="connsiteY677" fmla="*/ 439946 h 545768"/>
              <a:gd name="connsiteX678" fmla="*/ 551799 w 613037"/>
              <a:gd name="connsiteY678" fmla="*/ 440602 h 545768"/>
              <a:gd name="connsiteX679" fmla="*/ 551406 w 613037"/>
              <a:gd name="connsiteY679" fmla="*/ 440864 h 545768"/>
              <a:gd name="connsiteX680" fmla="*/ 552062 w 613037"/>
              <a:gd name="connsiteY680" fmla="*/ 441388 h 545768"/>
              <a:gd name="connsiteX681" fmla="*/ 552586 w 613037"/>
              <a:gd name="connsiteY681" fmla="*/ 442044 h 545768"/>
              <a:gd name="connsiteX682" fmla="*/ 553242 w 613037"/>
              <a:gd name="connsiteY682" fmla="*/ 442700 h 545768"/>
              <a:gd name="connsiteX683" fmla="*/ 550357 w 613037"/>
              <a:gd name="connsiteY683" fmla="*/ 443486 h 545768"/>
              <a:gd name="connsiteX684" fmla="*/ 549308 w 613037"/>
              <a:gd name="connsiteY684" fmla="*/ 444142 h 545768"/>
              <a:gd name="connsiteX685" fmla="*/ 549701 w 613037"/>
              <a:gd name="connsiteY685" fmla="*/ 444798 h 545768"/>
              <a:gd name="connsiteX686" fmla="*/ 548914 w 613037"/>
              <a:gd name="connsiteY686" fmla="*/ 445060 h 545768"/>
              <a:gd name="connsiteX687" fmla="*/ 547210 w 613037"/>
              <a:gd name="connsiteY687" fmla="*/ 444798 h 545768"/>
              <a:gd name="connsiteX688" fmla="*/ 545505 w 613037"/>
              <a:gd name="connsiteY688" fmla="*/ 445585 h 545768"/>
              <a:gd name="connsiteX689" fmla="*/ 544718 w 613037"/>
              <a:gd name="connsiteY689" fmla="*/ 445847 h 545768"/>
              <a:gd name="connsiteX690" fmla="*/ 544325 w 613037"/>
              <a:gd name="connsiteY690" fmla="*/ 445585 h 545768"/>
              <a:gd name="connsiteX691" fmla="*/ 544063 w 613037"/>
              <a:gd name="connsiteY691" fmla="*/ 445585 h 545768"/>
              <a:gd name="connsiteX692" fmla="*/ 543276 w 613037"/>
              <a:gd name="connsiteY692" fmla="*/ 444798 h 545768"/>
              <a:gd name="connsiteX693" fmla="*/ 543276 w 613037"/>
              <a:gd name="connsiteY693" fmla="*/ 443749 h 545768"/>
              <a:gd name="connsiteX694" fmla="*/ 542620 w 613037"/>
              <a:gd name="connsiteY694" fmla="*/ 442700 h 545768"/>
              <a:gd name="connsiteX695" fmla="*/ 541440 w 613037"/>
              <a:gd name="connsiteY695" fmla="*/ 442962 h 545768"/>
              <a:gd name="connsiteX696" fmla="*/ 541178 w 613037"/>
              <a:gd name="connsiteY696" fmla="*/ 442044 h 545768"/>
              <a:gd name="connsiteX697" fmla="*/ 540391 w 613037"/>
              <a:gd name="connsiteY697" fmla="*/ 441650 h 545768"/>
              <a:gd name="connsiteX698" fmla="*/ 539604 w 613037"/>
              <a:gd name="connsiteY698" fmla="*/ 441650 h 545768"/>
              <a:gd name="connsiteX699" fmla="*/ 538162 w 613037"/>
              <a:gd name="connsiteY699" fmla="*/ 442044 h 545768"/>
              <a:gd name="connsiteX700" fmla="*/ 538162 w 613037"/>
              <a:gd name="connsiteY700" fmla="*/ 442306 h 545768"/>
              <a:gd name="connsiteX701" fmla="*/ 536457 w 613037"/>
              <a:gd name="connsiteY701" fmla="*/ 442700 h 545768"/>
              <a:gd name="connsiteX702" fmla="*/ 535408 w 613037"/>
              <a:gd name="connsiteY702" fmla="*/ 443486 h 545768"/>
              <a:gd name="connsiteX703" fmla="*/ 533703 w 613037"/>
              <a:gd name="connsiteY703" fmla="*/ 443749 h 545768"/>
              <a:gd name="connsiteX704" fmla="*/ 533310 w 613037"/>
              <a:gd name="connsiteY704" fmla="*/ 442306 h 545768"/>
              <a:gd name="connsiteX705" fmla="*/ 530818 w 613037"/>
              <a:gd name="connsiteY705" fmla="*/ 443486 h 545768"/>
              <a:gd name="connsiteX706" fmla="*/ 528983 w 613037"/>
              <a:gd name="connsiteY706" fmla="*/ 442700 h 545768"/>
              <a:gd name="connsiteX707" fmla="*/ 527671 w 613037"/>
              <a:gd name="connsiteY707" fmla="*/ 441388 h 545768"/>
              <a:gd name="connsiteX708" fmla="*/ 526884 w 613037"/>
              <a:gd name="connsiteY708" fmla="*/ 438503 h 545768"/>
              <a:gd name="connsiteX709" fmla="*/ 525180 w 613037"/>
              <a:gd name="connsiteY709" fmla="*/ 434963 h 545768"/>
              <a:gd name="connsiteX710" fmla="*/ 522426 w 613037"/>
              <a:gd name="connsiteY710" fmla="*/ 437323 h 545768"/>
              <a:gd name="connsiteX711" fmla="*/ 520984 w 613037"/>
              <a:gd name="connsiteY711" fmla="*/ 437323 h 545768"/>
              <a:gd name="connsiteX712" fmla="*/ 520328 w 613037"/>
              <a:gd name="connsiteY712" fmla="*/ 438110 h 545768"/>
              <a:gd name="connsiteX713" fmla="*/ 520328 w 613037"/>
              <a:gd name="connsiteY713" fmla="*/ 445060 h 545768"/>
              <a:gd name="connsiteX714" fmla="*/ 518361 w 613037"/>
              <a:gd name="connsiteY714" fmla="*/ 445585 h 545768"/>
              <a:gd name="connsiteX715" fmla="*/ 515607 w 613037"/>
              <a:gd name="connsiteY715" fmla="*/ 444798 h 545768"/>
              <a:gd name="connsiteX716" fmla="*/ 514558 w 613037"/>
              <a:gd name="connsiteY716" fmla="*/ 444142 h 545768"/>
              <a:gd name="connsiteX717" fmla="*/ 512460 w 613037"/>
              <a:gd name="connsiteY717" fmla="*/ 442962 h 545768"/>
              <a:gd name="connsiteX718" fmla="*/ 507477 w 613037"/>
              <a:gd name="connsiteY718" fmla="*/ 443749 h 545768"/>
              <a:gd name="connsiteX719" fmla="*/ 503543 w 613037"/>
              <a:gd name="connsiteY719" fmla="*/ 447289 h 545768"/>
              <a:gd name="connsiteX720" fmla="*/ 501052 w 613037"/>
              <a:gd name="connsiteY720" fmla="*/ 447289 h 545768"/>
              <a:gd name="connsiteX721" fmla="*/ 500789 w 613037"/>
              <a:gd name="connsiteY721" fmla="*/ 447027 h 545768"/>
              <a:gd name="connsiteX722" fmla="*/ 498167 w 613037"/>
              <a:gd name="connsiteY722" fmla="*/ 446502 h 545768"/>
              <a:gd name="connsiteX723" fmla="*/ 496724 w 613037"/>
              <a:gd name="connsiteY723" fmla="*/ 445585 h 545768"/>
              <a:gd name="connsiteX724" fmla="*/ 495020 w 613037"/>
              <a:gd name="connsiteY724" fmla="*/ 445060 h 545768"/>
              <a:gd name="connsiteX725" fmla="*/ 493971 w 613037"/>
              <a:gd name="connsiteY725" fmla="*/ 445060 h 545768"/>
              <a:gd name="connsiteX726" fmla="*/ 493708 w 613037"/>
              <a:gd name="connsiteY726" fmla="*/ 445060 h 545768"/>
              <a:gd name="connsiteX727" fmla="*/ 492922 w 613037"/>
              <a:gd name="connsiteY727" fmla="*/ 445847 h 545768"/>
              <a:gd name="connsiteX728" fmla="*/ 492528 w 613037"/>
              <a:gd name="connsiteY728" fmla="*/ 446502 h 545768"/>
              <a:gd name="connsiteX729" fmla="*/ 492266 w 613037"/>
              <a:gd name="connsiteY729" fmla="*/ 447289 h 545768"/>
              <a:gd name="connsiteX730" fmla="*/ 492266 w 613037"/>
              <a:gd name="connsiteY730" fmla="*/ 447945 h 545768"/>
              <a:gd name="connsiteX731" fmla="*/ 492266 w 613037"/>
              <a:gd name="connsiteY731" fmla="*/ 449125 h 545768"/>
              <a:gd name="connsiteX732" fmla="*/ 491873 w 613037"/>
              <a:gd name="connsiteY732" fmla="*/ 449780 h 545768"/>
              <a:gd name="connsiteX733" fmla="*/ 490824 w 613037"/>
              <a:gd name="connsiteY733" fmla="*/ 450043 h 545768"/>
              <a:gd name="connsiteX734" fmla="*/ 490430 w 613037"/>
              <a:gd name="connsiteY734" fmla="*/ 450436 h 545768"/>
              <a:gd name="connsiteX735" fmla="*/ 490430 w 613037"/>
              <a:gd name="connsiteY735" fmla="*/ 451223 h 545768"/>
              <a:gd name="connsiteX736" fmla="*/ 491086 w 613037"/>
              <a:gd name="connsiteY736" fmla="*/ 452141 h 545768"/>
              <a:gd name="connsiteX737" fmla="*/ 490824 w 613037"/>
              <a:gd name="connsiteY737" fmla="*/ 452665 h 545768"/>
              <a:gd name="connsiteX738" fmla="*/ 489381 w 613037"/>
              <a:gd name="connsiteY738" fmla="*/ 453321 h 545768"/>
              <a:gd name="connsiteX739" fmla="*/ 488332 w 613037"/>
              <a:gd name="connsiteY739" fmla="*/ 453583 h 545768"/>
              <a:gd name="connsiteX740" fmla="*/ 487545 w 613037"/>
              <a:gd name="connsiteY740" fmla="*/ 455026 h 545768"/>
              <a:gd name="connsiteX741" fmla="*/ 486234 w 613037"/>
              <a:gd name="connsiteY741" fmla="*/ 456206 h 545768"/>
              <a:gd name="connsiteX742" fmla="*/ 487283 w 613037"/>
              <a:gd name="connsiteY742" fmla="*/ 457518 h 545768"/>
              <a:gd name="connsiteX743" fmla="*/ 486627 w 613037"/>
              <a:gd name="connsiteY743" fmla="*/ 458304 h 545768"/>
              <a:gd name="connsiteX744" fmla="*/ 486627 w 613037"/>
              <a:gd name="connsiteY744" fmla="*/ 460009 h 545768"/>
              <a:gd name="connsiteX745" fmla="*/ 486890 w 613037"/>
              <a:gd name="connsiteY745" fmla="*/ 460665 h 545768"/>
              <a:gd name="connsiteX746" fmla="*/ 486627 w 613037"/>
              <a:gd name="connsiteY746" fmla="*/ 461451 h 545768"/>
              <a:gd name="connsiteX747" fmla="*/ 483742 w 613037"/>
              <a:gd name="connsiteY747" fmla="*/ 464598 h 545768"/>
              <a:gd name="connsiteX748" fmla="*/ 483087 w 613037"/>
              <a:gd name="connsiteY748" fmla="*/ 465648 h 545768"/>
              <a:gd name="connsiteX749" fmla="*/ 482562 w 613037"/>
              <a:gd name="connsiteY749" fmla="*/ 465385 h 545768"/>
              <a:gd name="connsiteX750" fmla="*/ 482300 w 613037"/>
              <a:gd name="connsiteY750" fmla="*/ 465648 h 545768"/>
              <a:gd name="connsiteX751" fmla="*/ 481513 w 613037"/>
              <a:gd name="connsiteY751" fmla="*/ 464598 h 545768"/>
              <a:gd name="connsiteX752" fmla="*/ 480464 w 613037"/>
              <a:gd name="connsiteY752" fmla="*/ 466303 h 545768"/>
              <a:gd name="connsiteX753" fmla="*/ 479415 w 613037"/>
              <a:gd name="connsiteY753" fmla="*/ 465648 h 545768"/>
              <a:gd name="connsiteX754" fmla="*/ 479153 w 613037"/>
              <a:gd name="connsiteY754" fmla="*/ 465385 h 545768"/>
              <a:gd name="connsiteX755" fmla="*/ 478366 w 613037"/>
              <a:gd name="connsiteY755" fmla="*/ 467877 h 545768"/>
              <a:gd name="connsiteX756" fmla="*/ 477973 w 613037"/>
              <a:gd name="connsiteY756" fmla="*/ 468270 h 545768"/>
              <a:gd name="connsiteX757" fmla="*/ 477973 w 613037"/>
              <a:gd name="connsiteY757" fmla="*/ 469581 h 545768"/>
              <a:gd name="connsiteX758" fmla="*/ 477973 w 613037"/>
              <a:gd name="connsiteY758" fmla="*/ 469975 h 545768"/>
              <a:gd name="connsiteX759" fmla="*/ 478366 w 613037"/>
              <a:gd name="connsiteY759" fmla="*/ 470368 h 545768"/>
              <a:gd name="connsiteX760" fmla="*/ 477973 w 613037"/>
              <a:gd name="connsiteY760" fmla="*/ 470761 h 545768"/>
              <a:gd name="connsiteX761" fmla="*/ 479415 w 613037"/>
              <a:gd name="connsiteY761" fmla="*/ 471680 h 545768"/>
              <a:gd name="connsiteX762" fmla="*/ 479153 w 613037"/>
              <a:gd name="connsiteY762" fmla="*/ 472466 h 545768"/>
              <a:gd name="connsiteX763" fmla="*/ 479153 w 613037"/>
              <a:gd name="connsiteY763" fmla="*/ 473122 h 545768"/>
              <a:gd name="connsiteX764" fmla="*/ 480071 w 613037"/>
              <a:gd name="connsiteY764" fmla="*/ 474958 h 545768"/>
              <a:gd name="connsiteX765" fmla="*/ 480858 w 613037"/>
              <a:gd name="connsiteY765" fmla="*/ 475745 h 545768"/>
              <a:gd name="connsiteX766" fmla="*/ 480464 w 613037"/>
              <a:gd name="connsiteY766" fmla="*/ 476007 h 545768"/>
              <a:gd name="connsiteX767" fmla="*/ 479809 w 613037"/>
              <a:gd name="connsiteY767" fmla="*/ 477056 h 545768"/>
              <a:gd name="connsiteX768" fmla="*/ 480071 w 613037"/>
              <a:gd name="connsiteY768" fmla="*/ 477318 h 545768"/>
              <a:gd name="connsiteX769" fmla="*/ 479809 w 613037"/>
              <a:gd name="connsiteY769" fmla="*/ 477843 h 545768"/>
              <a:gd name="connsiteX770" fmla="*/ 477186 w 613037"/>
              <a:gd name="connsiteY770" fmla="*/ 479547 h 545768"/>
              <a:gd name="connsiteX771" fmla="*/ 477186 w 613037"/>
              <a:gd name="connsiteY771" fmla="*/ 479941 h 545768"/>
              <a:gd name="connsiteX772" fmla="*/ 477710 w 613037"/>
              <a:gd name="connsiteY772" fmla="*/ 480596 h 545768"/>
              <a:gd name="connsiteX773" fmla="*/ 480071 w 613037"/>
              <a:gd name="connsiteY773" fmla="*/ 480596 h 545768"/>
              <a:gd name="connsiteX774" fmla="*/ 483349 w 613037"/>
              <a:gd name="connsiteY774" fmla="*/ 480203 h 545768"/>
              <a:gd name="connsiteX775" fmla="*/ 484791 w 613037"/>
              <a:gd name="connsiteY775" fmla="*/ 480203 h 545768"/>
              <a:gd name="connsiteX776" fmla="*/ 485185 w 613037"/>
              <a:gd name="connsiteY776" fmla="*/ 480990 h 545768"/>
              <a:gd name="connsiteX777" fmla="*/ 484529 w 613037"/>
              <a:gd name="connsiteY777" fmla="*/ 484137 h 545768"/>
              <a:gd name="connsiteX778" fmla="*/ 484791 w 613037"/>
              <a:gd name="connsiteY778" fmla="*/ 484399 h 545768"/>
              <a:gd name="connsiteX779" fmla="*/ 484005 w 613037"/>
              <a:gd name="connsiteY779" fmla="*/ 484924 h 545768"/>
              <a:gd name="connsiteX780" fmla="*/ 482562 w 613037"/>
              <a:gd name="connsiteY780" fmla="*/ 484924 h 545768"/>
              <a:gd name="connsiteX781" fmla="*/ 482300 w 613037"/>
              <a:gd name="connsiteY781" fmla="*/ 485186 h 545768"/>
              <a:gd name="connsiteX782" fmla="*/ 480858 w 613037"/>
              <a:gd name="connsiteY782" fmla="*/ 485186 h 545768"/>
              <a:gd name="connsiteX783" fmla="*/ 481251 w 613037"/>
              <a:gd name="connsiteY783" fmla="*/ 485579 h 545768"/>
              <a:gd name="connsiteX784" fmla="*/ 480858 w 613037"/>
              <a:gd name="connsiteY784" fmla="*/ 485841 h 545768"/>
              <a:gd name="connsiteX785" fmla="*/ 480858 w 613037"/>
              <a:gd name="connsiteY785" fmla="*/ 486629 h 545768"/>
              <a:gd name="connsiteX786" fmla="*/ 480071 w 613037"/>
              <a:gd name="connsiteY786" fmla="*/ 487677 h 545768"/>
              <a:gd name="connsiteX787" fmla="*/ 480858 w 613037"/>
              <a:gd name="connsiteY787" fmla="*/ 488071 h 545768"/>
              <a:gd name="connsiteX788" fmla="*/ 480464 w 613037"/>
              <a:gd name="connsiteY788" fmla="*/ 488464 h 545768"/>
              <a:gd name="connsiteX789" fmla="*/ 480071 w 613037"/>
              <a:gd name="connsiteY789" fmla="*/ 489382 h 545768"/>
              <a:gd name="connsiteX790" fmla="*/ 480071 w 613037"/>
              <a:gd name="connsiteY790" fmla="*/ 490562 h 545768"/>
              <a:gd name="connsiteX791" fmla="*/ 477186 w 613037"/>
              <a:gd name="connsiteY791" fmla="*/ 494103 h 545768"/>
              <a:gd name="connsiteX792" fmla="*/ 476530 w 613037"/>
              <a:gd name="connsiteY792" fmla="*/ 492923 h 545768"/>
              <a:gd name="connsiteX793" fmla="*/ 475087 w 613037"/>
              <a:gd name="connsiteY793" fmla="*/ 494365 h 545768"/>
              <a:gd name="connsiteX794" fmla="*/ 473776 w 613037"/>
              <a:gd name="connsiteY794" fmla="*/ 494759 h 545768"/>
              <a:gd name="connsiteX795" fmla="*/ 472989 w 613037"/>
              <a:gd name="connsiteY795" fmla="*/ 495808 h 545768"/>
              <a:gd name="connsiteX796" fmla="*/ 472071 w 613037"/>
              <a:gd name="connsiteY796" fmla="*/ 494365 h 545768"/>
              <a:gd name="connsiteX797" fmla="*/ 471546 w 613037"/>
              <a:gd name="connsiteY797" fmla="*/ 495152 h 545768"/>
              <a:gd name="connsiteX798" fmla="*/ 472071 w 613037"/>
              <a:gd name="connsiteY798" fmla="*/ 495808 h 545768"/>
              <a:gd name="connsiteX799" fmla="*/ 471546 w 613037"/>
              <a:gd name="connsiteY799" fmla="*/ 496201 h 545768"/>
              <a:gd name="connsiteX800" fmla="*/ 471284 w 613037"/>
              <a:gd name="connsiteY800" fmla="*/ 496201 h 545768"/>
              <a:gd name="connsiteX801" fmla="*/ 471284 w 613037"/>
              <a:gd name="connsiteY801" fmla="*/ 497644 h 545768"/>
              <a:gd name="connsiteX802" fmla="*/ 470628 w 613037"/>
              <a:gd name="connsiteY802" fmla="*/ 499086 h 545768"/>
              <a:gd name="connsiteX803" fmla="*/ 470891 w 613037"/>
              <a:gd name="connsiteY803" fmla="*/ 500791 h 545768"/>
              <a:gd name="connsiteX804" fmla="*/ 471284 w 613037"/>
              <a:gd name="connsiteY804" fmla="*/ 502626 h 545768"/>
              <a:gd name="connsiteX805" fmla="*/ 470628 w 613037"/>
              <a:gd name="connsiteY805" fmla="*/ 503282 h 545768"/>
              <a:gd name="connsiteX806" fmla="*/ 472726 w 613037"/>
              <a:gd name="connsiteY806" fmla="*/ 506822 h 545768"/>
              <a:gd name="connsiteX807" fmla="*/ 474169 w 613037"/>
              <a:gd name="connsiteY807" fmla="*/ 507478 h 545768"/>
              <a:gd name="connsiteX808" fmla="*/ 474169 w 613037"/>
              <a:gd name="connsiteY808" fmla="*/ 508265 h 545768"/>
              <a:gd name="connsiteX809" fmla="*/ 473776 w 613037"/>
              <a:gd name="connsiteY809" fmla="*/ 509183 h 545768"/>
              <a:gd name="connsiteX810" fmla="*/ 472989 w 613037"/>
              <a:gd name="connsiteY810" fmla="*/ 509577 h 545768"/>
              <a:gd name="connsiteX811" fmla="*/ 472989 w 613037"/>
              <a:gd name="connsiteY811" fmla="*/ 510363 h 545768"/>
              <a:gd name="connsiteX812" fmla="*/ 472333 w 613037"/>
              <a:gd name="connsiteY812" fmla="*/ 511019 h 545768"/>
              <a:gd name="connsiteX813" fmla="*/ 472726 w 613037"/>
              <a:gd name="connsiteY813" fmla="*/ 511806 h 545768"/>
              <a:gd name="connsiteX814" fmla="*/ 471546 w 613037"/>
              <a:gd name="connsiteY814" fmla="*/ 513248 h 545768"/>
              <a:gd name="connsiteX815" fmla="*/ 471546 w 613037"/>
              <a:gd name="connsiteY815" fmla="*/ 514559 h 545768"/>
              <a:gd name="connsiteX816" fmla="*/ 471284 w 613037"/>
              <a:gd name="connsiteY816" fmla="*/ 514953 h 545768"/>
              <a:gd name="connsiteX817" fmla="*/ 470628 w 613037"/>
              <a:gd name="connsiteY817" fmla="*/ 515346 h 545768"/>
              <a:gd name="connsiteX818" fmla="*/ 470104 w 613037"/>
              <a:gd name="connsiteY818" fmla="*/ 516002 h 545768"/>
              <a:gd name="connsiteX819" fmla="*/ 469842 w 613037"/>
              <a:gd name="connsiteY819" fmla="*/ 516002 h 545768"/>
              <a:gd name="connsiteX820" fmla="*/ 469186 w 613037"/>
              <a:gd name="connsiteY820" fmla="*/ 516264 h 545768"/>
              <a:gd name="connsiteX821" fmla="*/ 467743 w 613037"/>
              <a:gd name="connsiteY821" fmla="*/ 518887 h 545768"/>
              <a:gd name="connsiteX822" fmla="*/ 466694 w 613037"/>
              <a:gd name="connsiteY822" fmla="*/ 519542 h 545768"/>
              <a:gd name="connsiteX823" fmla="*/ 466301 w 613037"/>
              <a:gd name="connsiteY823" fmla="*/ 519542 h 545768"/>
              <a:gd name="connsiteX824" fmla="*/ 464465 w 613037"/>
              <a:gd name="connsiteY824" fmla="*/ 519542 h 545768"/>
              <a:gd name="connsiteX825" fmla="*/ 458827 w 613037"/>
              <a:gd name="connsiteY825" fmla="*/ 525181 h 545768"/>
              <a:gd name="connsiteX826" fmla="*/ 455811 w 613037"/>
              <a:gd name="connsiteY826" fmla="*/ 525705 h 545768"/>
              <a:gd name="connsiteX827" fmla="*/ 452532 w 613037"/>
              <a:gd name="connsiteY827" fmla="*/ 527017 h 545768"/>
              <a:gd name="connsiteX828" fmla="*/ 455024 w 613037"/>
              <a:gd name="connsiteY828" fmla="*/ 529902 h 545768"/>
              <a:gd name="connsiteX829" fmla="*/ 454368 w 613037"/>
              <a:gd name="connsiteY829" fmla="*/ 531344 h 545768"/>
              <a:gd name="connsiteX830" fmla="*/ 454630 w 613037"/>
              <a:gd name="connsiteY830" fmla="*/ 533442 h 545768"/>
              <a:gd name="connsiteX831" fmla="*/ 455811 w 613037"/>
              <a:gd name="connsiteY831" fmla="*/ 535147 h 545768"/>
              <a:gd name="connsiteX832" fmla="*/ 455286 w 613037"/>
              <a:gd name="connsiteY832" fmla="*/ 536458 h 545768"/>
              <a:gd name="connsiteX833" fmla="*/ 460007 w 613037"/>
              <a:gd name="connsiteY833" fmla="*/ 539736 h 545768"/>
              <a:gd name="connsiteX834" fmla="*/ 461318 w 613037"/>
              <a:gd name="connsiteY834" fmla="*/ 541441 h 545768"/>
              <a:gd name="connsiteX835" fmla="*/ 459613 w 613037"/>
              <a:gd name="connsiteY835" fmla="*/ 541835 h 545768"/>
              <a:gd name="connsiteX836" fmla="*/ 457909 w 613037"/>
              <a:gd name="connsiteY836" fmla="*/ 541441 h 545768"/>
              <a:gd name="connsiteX837" fmla="*/ 456728 w 613037"/>
              <a:gd name="connsiteY837" fmla="*/ 542621 h 545768"/>
              <a:gd name="connsiteX838" fmla="*/ 455286 w 613037"/>
              <a:gd name="connsiteY838" fmla="*/ 542621 h 545768"/>
              <a:gd name="connsiteX839" fmla="*/ 454630 w 613037"/>
              <a:gd name="connsiteY839" fmla="*/ 541441 h 545768"/>
              <a:gd name="connsiteX840" fmla="*/ 452532 w 613037"/>
              <a:gd name="connsiteY840" fmla="*/ 540523 h 545768"/>
              <a:gd name="connsiteX841" fmla="*/ 448992 w 613037"/>
              <a:gd name="connsiteY841" fmla="*/ 540523 h 545768"/>
              <a:gd name="connsiteX842" fmla="*/ 448205 w 613037"/>
              <a:gd name="connsiteY842" fmla="*/ 540130 h 545768"/>
              <a:gd name="connsiteX843" fmla="*/ 446107 w 613037"/>
              <a:gd name="connsiteY843" fmla="*/ 541179 h 545768"/>
              <a:gd name="connsiteX844" fmla="*/ 443615 w 613037"/>
              <a:gd name="connsiteY844" fmla="*/ 540785 h 545768"/>
              <a:gd name="connsiteX845" fmla="*/ 442829 w 613037"/>
              <a:gd name="connsiteY845" fmla="*/ 541441 h 545768"/>
              <a:gd name="connsiteX846" fmla="*/ 442829 w 613037"/>
              <a:gd name="connsiteY846" fmla="*/ 542228 h 545768"/>
              <a:gd name="connsiteX847" fmla="*/ 442566 w 613037"/>
              <a:gd name="connsiteY847" fmla="*/ 544982 h 545768"/>
              <a:gd name="connsiteX848" fmla="*/ 440731 w 613037"/>
              <a:gd name="connsiteY848" fmla="*/ 545768 h 545768"/>
              <a:gd name="connsiteX849" fmla="*/ 438632 w 613037"/>
              <a:gd name="connsiteY849" fmla="*/ 544720 h 545768"/>
              <a:gd name="connsiteX850" fmla="*/ 439288 w 613037"/>
              <a:gd name="connsiteY850" fmla="*/ 541835 h 545768"/>
              <a:gd name="connsiteX851" fmla="*/ 435485 w 613037"/>
              <a:gd name="connsiteY851" fmla="*/ 537638 h 545768"/>
              <a:gd name="connsiteX852" fmla="*/ 432600 w 613037"/>
              <a:gd name="connsiteY852" fmla="*/ 532262 h 545768"/>
              <a:gd name="connsiteX853" fmla="*/ 432994 w 613037"/>
              <a:gd name="connsiteY853" fmla="*/ 528722 h 545768"/>
              <a:gd name="connsiteX854" fmla="*/ 432600 w 613037"/>
              <a:gd name="connsiteY854" fmla="*/ 528459 h 545768"/>
              <a:gd name="connsiteX855" fmla="*/ 432207 w 613037"/>
              <a:gd name="connsiteY855" fmla="*/ 525968 h 545768"/>
              <a:gd name="connsiteX856" fmla="*/ 431289 w 613037"/>
              <a:gd name="connsiteY856" fmla="*/ 522427 h 545768"/>
              <a:gd name="connsiteX857" fmla="*/ 428404 w 613037"/>
              <a:gd name="connsiteY857" fmla="*/ 519149 h 545768"/>
              <a:gd name="connsiteX858" fmla="*/ 426962 w 613037"/>
              <a:gd name="connsiteY858" fmla="*/ 519805 h 545768"/>
              <a:gd name="connsiteX859" fmla="*/ 425126 w 613037"/>
              <a:gd name="connsiteY859" fmla="*/ 520722 h 545768"/>
              <a:gd name="connsiteX860" fmla="*/ 425126 w 613037"/>
              <a:gd name="connsiteY860" fmla="*/ 520985 h 545768"/>
              <a:gd name="connsiteX861" fmla="*/ 423552 w 613037"/>
              <a:gd name="connsiteY861" fmla="*/ 522820 h 545768"/>
              <a:gd name="connsiteX862" fmla="*/ 422634 w 613037"/>
              <a:gd name="connsiteY862" fmla="*/ 524263 h 545768"/>
              <a:gd name="connsiteX863" fmla="*/ 421585 w 613037"/>
              <a:gd name="connsiteY863" fmla="*/ 523738 h 545768"/>
              <a:gd name="connsiteX864" fmla="*/ 419487 w 613037"/>
              <a:gd name="connsiteY864" fmla="*/ 522034 h 545768"/>
              <a:gd name="connsiteX865" fmla="*/ 417651 w 613037"/>
              <a:gd name="connsiteY865" fmla="*/ 520985 h 545768"/>
              <a:gd name="connsiteX866" fmla="*/ 413455 w 613037"/>
              <a:gd name="connsiteY866" fmla="*/ 522034 h 545768"/>
              <a:gd name="connsiteX867" fmla="*/ 412013 w 613037"/>
              <a:gd name="connsiteY867" fmla="*/ 523083 h 545768"/>
              <a:gd name="connsiteX868" fmla="*/ 410308 w 613037"/>
              <a:gd name="connsiteY868" fmla="*/ 527017 h 545768"/>
              <a:gd name="connsiteX869" fmla="*/ 411095 w 613037"/>
              <a:gd name="connsiteY869" fmla="*/ 528459 h 545768"/>
              <a:gd name="connsiteX870" fmla="*/ 411357 w 613037"/>
              <a:gd name="connsiteY870" fmla="*/ 528459 h 545768"/>
              <a:gd name="connsiteX871" fmla="*/ 413062 w 613037"/>
              <a:gd name="connsiteY871" fmla="*/ 529902 h 545768"/>
              <a:gd name="connsiteX872" fmla="*/ 411751 w 613037"/>
              <a:gd name="connsiteY872" fmla="*/ 529508 h 545768"/>
              <a:gd name="connsiteX873" fmla="*/ 411357 w 613037"/>
              <a:gd name="connsiteY873" fmla="*/ 529902 h 545768"/>
              <a:gd name="connsiteX874" fmla="*/ 411095 w 613037"/>
              <a:gd name="connsiteY874" fmla="*/ 529508 h 545768"/>
              <a:gd name="connsiteX875" fmla="*/ 410570 w 613037"/>
              <a:gd name="connsiteY875" fmla="*/ 529115 h 545768"/>
              <a:gd name="connsiteX876" fmla="*/ 410308 w 613037"/>
              <a:gd name="connsiteY876" fmla="*/ 527804 h 545768"/>
              <a:gd name="connsiteX877" fmla="*/ 409652 w 613037"/>
              <a:gd name="connsiteY877" fmla="*/ 527804 h 545768"/>
              <a:gd name="connsiteX878" fmla="*/ 408210 w 613037"/>
              <a:gd name="connsiteY878" fmla="*/ 526361 h 545768"/>
              <a:gd name="connsiteX879" fmla="*/ 407686 w 613037"/>
              <a:gd name="connsiteY879" fmla="*/ 525968 h 545768"/>
              <a:gd name="connsiteX880" fmla="*/ 402047 w 613037"/>
              <a:gd name="connsiteY880" fmla="*/ 522427 h 545768"/>
              <a:gd name="connsiteX881" fmla="*/ 401391 w 613037"/>
              <a:gd name="connsiteY881" fmla="*/ 520722 h 545768"/>
              <a:gd name="connsiteX882" fmla="*/ 400736 w 613037"/>
              <a:gd name="connsiteY882" fmla="*/ 519542 h 545768"/>
              <a:gd name="connsiteX883" fmla="*/ 399293 w 613037"/>
              <a:gd name="connsiteY883" fmla="*/ 520329 h 545768"/>
              <a:gd name="connsiteX884" fmla="*/ 398506 w 613037"/>
              <a:gd name="connsiteY884" fmla="*/ 519542 h 545768"/>
              <a:gd name="connsiteX885" fmla="*/ 397195 w 613037"/>
              <a:gd name="connsiteY885" fmla="*/ 521378 h 545768"/>
              <a:gd name="connsiteX886" fmla="*/ 395490 w 613037"/>
              <a:gd name="connsiteY886" fmla="*/ 519805 h 545768"/>
              <a:gd name="connsiteX887" fmla="*/ 393655 w 613037"/>
              <a:gd name="connsiteY887" fmla="*/ 519542 h 545768"/>
              <a:gd name="connsiteX888" fmla="*/ 391032 w 613037"/>
              <a:gd name="connsiteY888" fmla="*/ 516657 h 545768"/>
              <a:gd name="connsiteX889" fmla="*/ 392212 w 613037"/>
              <a:gd name="connsiteY889" fmla="*/ 515608 h 545768"/>
              <a:gd name="connsiteX890" fmla="*/ 390770 w 613037"/>
              <a:gd name="connsiteY890" fmla="*/ 513248 h 545768"/>
              <a:gd name="connsiteX891" fmla="*/ 389721 w 613037"/>
              <a:gd name="connsiteY891" fmla="*/ 508265 h 545768"/>
              <a:gd name="connsiteX892" fmla="*/ 388016 w 613037"/>
              <a:gd name="connsiteY892" fmla="*/ 505642 h 545768"/>
              <a:gd name="connsiteX893" fmla="*/ 384738 w 613037"/>
              <a:gd name="connsiteY893" fmla="*/ 502889 h 545768"/>
              <a:gd name="connsiteX894" fmla="*/ 385787 w 613037"/>
              <a:gd name="connsiteY894" fmla="*/ 501446 h 545768"/>
              <a:gd name="connsiteX895" fmla="*/ 387491 w 613037"/>
              <a:gd name="connsiteY895" fmla="*/ 499348 h 545768"/>
              <a:gd name="connsiteX896" fmla="*/ 387491 w 613037"/>
              <a:gd name="connsiteY896" fmla="*/ 497906 h 545768"/>
              <a:gd name="connsiteX897" fmla="*/ 386049 w 613037"/>
              <a:gd name="connsiteY897" fmla="*/ 495152 h 545768"/>
              <a:gd name="connsiteX898" fmla="*/ 387491 w 613037"/>
              <a:gd name="connsiteY898" fmla="*/ 493709 h 545768"/>
              <a:gd name="connsiteX899" fmla="*/ 386836 w 613037"/>
              <a:gd name="connsiteY899" fmla="*/ 492923 h 545768"/>
              <a:gd name="connsiteX900" fmla="*/ 388934 w 613037"/>
              <a:gd name="connsiteY900" fmla="*/ 489120 h 545768"/>
              <a:gd name="connsiteX901" fmla="*/ 388016 w 613037"/>
              <a:gd name="connsiteY901" fmla="*/ 487677 h 545768"/>
              <a:gd name="connsiteX902" fmla="*/ 396539 w 613037"/>
              <a:gd name="connsiteY902" fmla="*/ 482039 h 545768"/>
              <a:gd name="connsiteX903" fmla="*/ 407423 w 613037"/>
              <a:gd name="connsiteY903" fmla="*/ 482039 h 545768"/>
              <a:gd name="connsiteX904" fmla="*/ 408210 w 613037"/>
              <a:gd name="connsiteY904" fmla="*/ 479941 h 545768"/>
              <a:gd name="connsiteX905" fmla="*/ 409652 w 613037"/>
              <a:gd name="connsiteY905" fmla="*/ 477843 h 545768"/>
              <a:gd name="connsiteX906" fmla="*/ 409915 w 613037"/>
              <a:gd name="connsiteY906" fmla="*/ 476007 h 545768"/>
              <a:gd name="connsiteX907" fmla="*/ 406374 w 613037"/>
              <a:gd name="connsiteY907" fmla="*/ 474958 h 545768"/>
              <a:gd name="connsiteX908" fmla="*/ 401129 w 613037"/>
              <a:gd name="connsiteY908" fmla="*/ 471680 h 545768"/>
              <a:gd name="connsiteX909" fmla="*/ 394310 w 613037"/>
              <a:gd name="connsiteY909" fmla="*/ 467483 h 545768"/>
              <a:gd name="connsiteX910" fmla="*/ 391556 w 613037"/>
              <a:gd name="connsiteY910" fmla="*/ 467221 h 545768"/>
              <a:gd name="connsiteX911" fmla="*/ 390114 w 613037"/>
              <a:gd name="connsiteY911" fmla="*/ 467483 h 545768"/>
              <a:gd name="connsiteX912" fmla="*/ 390114 w 613037"/>
              <a:gd name="connsiteY912" fmla="*/ 468663 h 545768"/>
              <a:gd name="connsiteX913" fmla="*/ 388934 w 613037"/>
              <a:gd name="connsiteY913" fmla="*/ 468270 h 545768"/>
              <a:gd name="connsiteX914" fmla="*/ 387491 w 613037"/>
              <a:gd name="connsiteY914" fmla="*/ 468663 h 545768"/>
              <a:gd name="connsiteX915" fmla="*/ 387491 w 613037"/>
              <a:gd name="connsiteY915" fmla="*/ 466303 h 545768"/>
              <a:gd name="connsiteX916" fmla="*/ 386049 w 613037"/>
              <a:gd name="connsiteY916" fmla="*/ 466041 h 545768"/>
              <a:gd name="connsiteX917" fmla="*/ 385393 w 613037"/>
              <a:gd name="connsiteY917" fmla="*/ 466041 h 545768"/>
              <a:gd name="connsiteX918" fmla="*/ 384475 w 613037"/>
              <a:gd name="connsiteY918" fmla="*/ 466828 h 545768"/>
              <a:gd name="connsiteX919" fmla="*/ 384082 w 613037"/>
              <a:gd name="connsiteY919" fmla="*/ 466041 h 545768"/>
              <a:gd name="connsiteX920" fmla="*/ 379099 w 613037"/>
              <a:gd name="connsiteY920" fmla="*/ 464992 h 545768"/>
              <a:gd name="connsiteX921" fmla="*/ 378312 w 613037"/>
              <a:gd name="connsiteY921" fmla="*/ 463287 h 545768"/>
              <a:gd name="connsiteX922" fmla="*/ 377394 w 613037"/>
              <a:gd name="connsiteY922" fmla="*/ 462500 h 545768"/>
              <a:gd name="connsiteX923" fmla="*/ 375296 w 613037"/>
              <a:gd name="connsiteY923" fmla="*/ 462500 h 545768"/>
              <a:gd name="connsiteX924" fmla="*/ 374116 w 613037"/>
              <a:gd name="connsiteY924" fmla="*/ 461451 h 545768"/>
              <a:gd name="connsiteX925" fmla="*/ 374509 w 613037"/>
              <a:gd name="connsiteY925" fmla="*/ 459222 h 545768"/>
              <a:gd name="connsiteX926" fmla="*/ 374772 w 613037"/>
              <a:gd name="connsiteY926" fmla="*/ 457124 h 545768"/>
              <a:gd name="connsiteX927" fmla="*/ 374116 w 613037"/>
              <a:gd name="connsiteY927" fmla="*/ 455813 h 545768"/>
              <a:gd name="connsiteX928" fmla="*/ 375296 w 613037"/>
              <a:gd name="connsiteY928" fmla="*/ 449125 h 545768"/>
              <a:gd name="connsiteX929" fmla="*/ 381197 w 613037"/>
              <a:gd name="connsiteY929" fmla="*/ 444142 h 545768"/>
              <a:gd name="connsiteX930" fmla="*/ 382640 w 613037"/>
              <a:gd name="connsiteY930" fmla="*/ 442700 h 545768"/>
              <a:gd name="connsiteX931" fmla="*/ 383689 w 613037"/>
              <a:gd name="connsiteY931" fmla="*/ 441650 h 545768"/>
              <a:gd name="connsiteX932" fmla="*/ 385131 w 613037"/>
              <a:gd name="connsiteY932" fmla="*/ 439159 h 545768"/>
              <a:gd name="connsiteX933" fmla="*/ 385875 w 613037"/>
              <a:gd name="connsiteY933" fmla="*/ 437738 h 545768"/>
              <a:gd name="connsiteX934" fmla="*/ 385131 w 613037"/>
              <a:gd name="connsiteY934" fmla="*/ 439157 h 545768"/>
              <a:gd name="connsiteX935" fmla="*/ 383689 w 613037"/>
              <a:gd name="connsiteY935" fmla="*/ 441649 h 545768"/>
              <a:gd name="connsiteX936" fmla="*/ 382640 w 613037"/>
              <a:gd name="connsiteY936" fmla="*/ 442698 h 545768"/>
              <a:gd name="connsiteX937" fmla="*/ 381197 w 613037"/>
              <a:gd name="connsiteY937" fmla="*/ 444140 h 545768"/>
              <a:gd name="connsiteX938" fmla="*/ 375297 w 613037"/>
              <a:gd name="connsiteY938" fmla="*/ 449123 h 545768"/>
              <a:gd name="connsiteX939" fmla="*/ 364151 w 613037"/>
              <a:gd name="connsiteY939" fmla="*/ 457123 h 545768"/>
              <a:gd name="connsiteX940" fmla="*/ 363101 w 613037"/>
              <a:gd name="connsiteY940" fmla="*/ 456205 h 545768"/>
              <a:gd name="connsiteX941" fmla="*/ 362315 w 613037"/>
              <a:gd name="connsiteY941" fmla="*/ 453582 h 545768"/>
              <a:gd name="connsiteX942" fmla="*/ 361397 w 613037"/>
              <a:gd name="connsiteY942" fmla="*/ 452140 h 545768"/>
              <a:gd name="connsiteX943" fmla="*/ 359167 w 613037"/>
              <a:gd name="connsiteY943" fmla="*/ 451877 h 545768"/>
              <a:gd name="connsiteX944" fmla="*/ 356676 w 613037"/>
              <a:gd name="connsiteY944" fmla="*/ 452926 h 545768"/>
              <a:gd name="connsiteX945" fmla="*/ 354971 w 613037"/>
              <a:gd name="connsiteY945" fmla="*/ 455024 h 545768"/>
              <a:gd name="connsiteX946" fmla="*/ 353529 w 613037"/>
              <a:gd name="connsiteY946" fmla="*/ 455024 h 545768"/>
              <a:gd name="connsiteX947" fmla="*/ 351693 w 613037"/>
              <a:gd name="connsiteY947" fmla="*/ 456860 h 545768"/>
              <a:gd name="connsiteX948" fmla="*/ 350382 w 613037"/>
              <a:gd name="connsiteY948" fmla="*/ 455418 h 545768"/>
              <a:gd name="connsiteX949" fmla="*/ 351037 w 613037"/>
              <a:gd name="connsiteY949" fmla="*/ 453582 h 545768"/>
              <a:gd name="connsiteX950" fmla="*/ 350775 w 613037"/>
              <a:gd name="connsiteY950" fmla="*/ 452926 h 545768"/>
              <a:gd name="connsiteX951" fmla="*/ 350382 w 613037"/>
              <a:gd name="connsiteY951" fmla="*/ 451877 h 545768"/>
              <a:gd name="connsiteX952" fmla="*/ 350382 w 613037"/>
              <a:gd name="connsiteY952" fmla="*/ 451484 h 545768"/>
              <a:gd name="connsiteX953" fmla="*/ 349988 w 613037"/>
              <a:gd name="connsiteY953" fmla="*/ 450828 h 545768"/>
              <a:gd name="connsiteX954" fmla="*/ 347497 w 613037"/>
              <a:gd name="connsiteY954" fmla="*/ 451222 h 545768"/>
              <a:gd name="connsiteX955" fmla="*/ 346054 w 613037"/>
              <a:gd name="connsiteY955" fmla="*/ 450041 h 545768"/>
              <a:gd name="connsiteX956" fmla="*/ 344612 w 613037"/>
              <a:gd name="connsiteY956" fmla="*/ 450828 h 545768"/>
              <a:gd name="connsiteX957" fmla="*/ 344350 w 613037"/>
              <a:gd name="connsiteY957" fmla="*/ 450435 h 545768"/>
              <a:gd name="connsiteX958" fmla="*/ 341203 w 613037"/>
              <a:gd name="connsiteY958" fmla="*/ 449779 h 545768"/>
              <a:gd name="connsiteX959" fmla="*/ 340809 w 613037"/>
              <a:gd name="connsiteY959" fmla="*/ 451222 h 545768"/>
              <a:gd name="connsiteX960" fmla="*/ 339760 w 613037"/>
              <a:gd name="connsiteY960" fmla="*/ 450435 h 545768"/>
              <a:gd name="connsiteX961" fmla="*/ 338318 w 613037"/>
              <a:gd name="connsiteY961" fmla="*/ 450435 h 545768"/>
              <a:gd name="connsiteX962" fmla="*/ 337269 w 613037"/>
              <a:gd name="connsiteY962" fmla="*/ 450041 h 545768"/>
              <a:gd name="connsiteX963" fmla="*/ 335433 w 613037"/>
              <a:gd name="connsiteY963" fmla="*/ 450435 h 545768"/>
              <a:gd name="connsiteX964" fmla="*/ 334384 w 613037"/>
              <a:gd name="connsiteY964" fmla="*/ 450828 h 545768"/>
              <a:gd name="connsiteX965" fmla="*/ 328352 w 613037"/>
              <a:gd name="connsiteY965" fmla="*/ 449779 h 545768"/>
              <a:gd name="connsiteX966" fmla="*/ 327696 w 613037"/>
              <a:gd name="connsiteY966" fmla="*/ 448337 h 545768"/>
              <a:gd name="connsiteX967" fmla="*/ 326516 w 613037"/>
              <a:gd name="connsiteY967" fmla="*/ 448337 h 545768"/>
              <a:gd name="connsiteX968" fmla="*/ 326254 w 613037"/>
              <a:gd name="connsiteY968" fmla="*/ 447288 h 545768"/>
              <a:gd name="connsiteX969" fmla="*/ 325073 w 613037"/>
              <a:gd name="connsiteY969" fmla="*/ 447681 h 545768"/>
              <a:gd name="connsiteX970" fmla="*/ 323369 w 613037"/>
              <a:gd name="connsiteY970" fmla="*/ 445845 h 545768"/>
              <a:gd name="connsiteX971" fmla="*/ 322057 w 613037"/>
              <a:gd name="connsiteY971" fmla="*/ 446239 h 545768"/>
              <a:gd name="connsiteX972" fmla="*/ 321664 w 613037"/>
              <a:gd name="connsiteY972" fmla="*/ 445583 h 545768"/>
              <a:gd name="connsiteX973" fmla="*/ 317337 w 613037"/>
              <a:gd name="connsiteY973" fmla="*/ 445058 h 545768"/>
              <a:gd name="connsiteX974" fmla="*/ 316681 w 613037"/>
              <a:gd name="connsiteY974" fmla="*/ 443747 h 545768"/>
              <a:gd name="connsiteX975" fmla="*/ 313534 w 613037"/>
              <a:gd name="connsiteY975" fmla="*/ 443747 h 545768"/>
              <a:gd name="connsiteX976" fmla="*/ 309993 w 613037"/>
              <a:gd name="connsiteY976" fmla="*/ 442960 h 545768"/>
              <a:gd name="connsiteX977" fmla="*/ 308158 w 613037"/>
              <a:gd name="connsiteY977" fmla="*/ 440862 h 545768"/>
              <a:gd name="connsiteX978" fmla="*/ 303175 w 613037"/>
              <a:gd name="connsiteY978" fmla="*/ 439420 h 545768"/>
              <a:gd name="connsiteX979" fmla="*/ 302781 w 613037"/>
              <a:gd name="connsiteY979" fmla="*/ 438502 h 545768"/>
              <a:gd name="connsiteX980" fmla="*/ 302781 w 613037"/>
              <a:gd name="connsiteY980" fmla="*/ 437715 h 545768"/>
              <a:gd name="connsiteX981" fmla="*/ 301732 w 613037"/>
              <a:gd name="connsiteY981" fmla="*/ 437322 h 545768"/>
              <a:gd name="connsiteX982" fmla="*/ 301077 w 613037"/>
              <a:gd name="connsiteY982" fmla="*/ 436666 h 545768"/>
              <a:gd name="connsiteX983" fmla="*/ 301339 w 613037"/>
              <a:gd name="connsiteY983" fmla="*/ 436010 h 545768"/>
              <a:gd name="connsiteX984" fmla="*/ 301077 w 613037"/>
              <a:gd name="connsiteY984" fmla="*/ 434306 h 545768"/>
              <a:gd name="connsiteX985" fmla="*/ 299634 w 613037"/>
              <a:gd name="connsiteY985" fmla="*/ 433519 h 545768"/>
              <a:gd name="connsiteX986" fmla="*/ 298978 w 613037"/>
              <a:gd name="connsiteY986" fmla="*/ 433519 h 545768"/>
              <a:gd name="connsiteX987" fmla="*/ 297798 w 613037"/>
              <a:gd name="connsiteY987" fmla="*/ 431421 h 545768"/>
              <a:gd name="connsiteX988" fmla="*/ 297143 w 613037"/>
              <a:gd name="connsiteY988" fmla="*/ 431421 h 545768"/>
              <a:gd name="connsiteX989" fmla="*/ 295700 w 613037"/>
              <a:gd name="connsiteY989" fmla="*/ 429323 h 545768"/>
              <a:gd name="connsiteX990" fmla="*/ 295044 w 613037"/>
              <a:gd name="connsiteY990" fmla="*/ 429323 h 545768"/>
              <a:gd name="connsiteX991" fmla="*/ 294651 w 613037"/>
              <a:gd name="connsiteY991" fmla="*/ 429585 h 545768"/>
              <a:gd name="connsiteX992" fmla="*/ 292815 w 613037"/>
              <a:gd name="connsiteY992" fmla="*/ 428929 h 545768"/>
              <a:gd name="connsiteX993" fmla="*/ 292815 w 613037"/>
              <a:gd name="connsiteY993" fmla="*/ 428536 h 545768"/>
              <a:gd name="connsiteX994" fmla="*/ 291111 w 613037"/>
              <a:gd name="connsiteY994" fmla="*/ 428142 h 545768"/>
              <a:gd name="connsiteX995" fmla="*/ 289012 w 613037"/>
              <a:gd name="connsiteY995" fmla="*/ 426700 h 545768"/>
              <a:gd name="connsiteX996" fmla="*/ 286259 w 613037"/>
              <a:gd name="connsiteY996" fmla="*/ 426700 h 545768"/>
              <a:gd name="connsiteX997" fmla="*/ 285079 w 613037"/>
              <a:gd name="connsiteY997" fmla="*/ 426700 h 545768"/>
              <a:gd name="connsiteX998" fmla="*/ 284161 w 613037"/>
              <a:gd name="connsiteY998" fmla="*/ 425257 h 545768"/>
              <a:gd name="connsiteX999" fmla="*/ 283374 w 613037"/>
              <a:gd name="connsiteY999" fmla="*/ 425257 h 545768"/>
              <a:gd name="connsiteX1000" fmla="*/ 282194 w 613037"/>
              <a:gd name="connsiteY1000" fmla="*/ 424995 h 545768"/>
              <a:gd name="connsiteX1001" fmla="*/ 282194 w 613037"/>
              <a:gd name="connsiteY1001" fmla="*/ 423946 h 545768"/>
              <a:gd name="connsiteX1002" fmla="*/ 281276 w 613037"/>
              <a:gd name="connsiteY1002" fmla="*/ 422897 h 545768"/>
              <a:gd name="connsiteX1003" fmla="*/ 280227 w 613037"/>
              <a:gd name="connsiteY1003" fmla="*/ 423159 h 545768"/>
              <a:gd name="connsiteX1004" fmla="*/ 278784 w 613037"/>
              <a:gd name="connsiteY1004" fmla="*/ 421848 h 545768"/>
              <a:gd name="connsiteX1005" fmla="*/ 277997 w 613037"/>
              <a:gd name="connsiteY1005" fmla="*/ 422242 h 545768"/>
              <a:gd name="connsiteX1006" fmla="*/ 277342 w 613037"/>
              <a:gd name="connsiteY1006" fmla="*/ 421062 h 545768"/>
              <a:gd name="connsiteX1007" fmla="*/ 276555 w 613037"/>
              <a:gd name="connsiteY1007" fmla="*/ 421062 h 545768"/>
              <a:gd name="connsiteX1008" fmla="*/ 275899 w 613037"/>
              <a:gd name="connsiteY1008" fmla="*/ 420799 h 545768"/>
              <a:gd name="connsiteX1009" fmla="*/ 273801 w 613037"/>
              <a:gd name="connsiteY1009" fmla="*/ 420799 h 545768"/>
              <a:gd name="connsiteX1010" fmla="*/ 270523 w 613037"/>
              <a:gd name="connsiteY1010" fmla="*/ 422504 h 545768"/>
              <a:gd name="connsiteX1011" fmla="*/ 269081 w 613037"/>
              <a:gd name="connsiteY1011" fmla="*/ 421455 h 545768"/>
              <a:gd name="connsiteX1012" fmla="*/ 268163 w 613037"/>
              <a:gd name="connsiteY1012" fmla="*/ 421848 h 545768"/>
              <a:gd name="connsiteX1013" fmla="*/ 267769 w 613037"/>
              <a:gd name="connsiteY1013" fmla="*/ 420144 h 545768"/>
              <a:gd name="connsiteX1014" fmla="*/ 267376 w 613037"/>
              <a:gd name="connsiteY1014" fmla="*/ 419619 h 545768"/>
              <a:gd name="connsiteX1015" fmla="*/ 267769 w 613037"/>
              <a:gd name="connsiteY1015" fmla="*/ 418963 h 545768"/>
              <a:gd name="connsiteX1016" fmla="*/ 266982 w 613037"/>
              <a:gd name="connsiteY1016" fmla="*/ 417521 h 545768"/>
              <a:gd name="connsiteX1017" fmla="*/ 266720 w 613037"/>
              <a:gd name="connsiteY1017" fmla="*/ 416603 h 545768"/>
              <a:gd name="connsiteX1018" fmla="*/ 265540 w 613037"/>
              <a:gd name="connsiteY1018" fmla="*/ 416865 h 545768"/>
              <a:gd name="connsiteX1019" fmla="*/ 264884 w 613037"/>
              <a:gd name="connsiteY1019" fmla="*/ 416603 h 545768"/>
              <a:gd name="connsiteX1020" fmla="*/ 264884 w 613037"/>
              <a:gd name="connsiteY1020" fmla="*/ 413325 h 545768"/>
              <a:gd name="connsiteX1021" fmla="*/ 264098 w 613037"/>
              <a:gd name="connsiteY1021" fmla="*/ 412538 h 545768"/>
              <a:gd name="connsiteX1022" fmla="*/ 261082 w 613037"/>
              <a:gd name="connsiteY1022" fmla="*/ 412144 h 545768"/>
              <a:gd name="connsiteX1023" fmla="*/ 261344 w 613037"/>
              <a:gd name="connsiteY1023" fmla="*/ 411489 h 545768"/>
              <a:gd name="connsiteX1024" fmla="*/ 259901 w 613037"/>
              <a:gd name="connsiteY1024" fmla="*/ 410440 h 545768"/>
              <a:gd name="connsiteX1025" fmla="*/ 258459 w 613037"/>
              <a:gd name="connsiteY1025" fmla="*/ 410046 h 545768"/>
              <a:gd name="connsiteX1026" fmla="*/ 258459 w 613037"/>
              <a:gd name="connsiteY1026" fmla="*/ 409129 h 545768"/>
              <a:gd name="connsiteX1027" fmla="*/ 257017 w 613037"/>
              <a:gd name="connsiteY1027" fmla="*/ 408342 h 545768"/>
              <a:gd name="connsiteX1028" fmla="*/ 257541 w 613037"/>
              <a:gd name="connsiteY1028" fmla="*/ 407686 h 545768"/>
              <a:gd name="connsiteX1029" fmla="*/ 257017 w 613037"/>
              <a:gd name="connsiteY1029" fmla="*/ 405064 h 545768"/>
              <a:gd name="connsiteX1030" fmla="*/ 255312 w 613037"/>
              <a:gd name="connsiteY1030" fmla="*/ 405850 h 545768"/>
              <a:gd name="connsiteX1031" fmla="*/ 254918 w 613037"/>
              <a:gd name="connsiteY1031" fmla="*/ 404801 h 545768"/>
              <a:gd name="connsiteX1032" fmla="*/ 252820 w 613037"/>
              <a:gd name="connsiteY1032" fmla="*/ 403752 h 545768"/>
              <a:gd name="connsiteX1033" fmla="*/ 251902 w 613037"/>
              <a:gd name="connsiteY1033" fmla="*/ 403752 h 545768"/>
              <a:gd name="connsiteX1034" fmla="*/ 251378 w 613037"/>
              <a:gd name="connsiteY1034" fmla="*/ 404801 h 545768"/>
              <a:gd name="connsiteX1035" fmla="*/ 251902 w 613037"/>
              <a:gd name="connsiteY1035" fmla="*/ 405850 h 545768"/>
              <a:gd name="connsiteX1036" fmla="*/ 250722 w 613037"/>
              <a:gd name="connsiteY1036" fmla="*/ 407161 h 545768"/>
              <a:gd name="connsiteX1037" fmla="*/ 249935 w 613037"/>
              <a:gd name="connsiteY1037" fmla="*/ 408342 h 545768"/>
              <a:gd name="connsiteX1038" fmla="*/ 249280 w 613037"/>
              <a:gd name="connsiteY1038" fmla="*/ 409391 h 545768"/>
              <a:gd name="connsiteX1039" fmla="*/ 249280 w 613037"/>
              <a:gd name="connsiteY1039" fmla="*/ 410046 h 545768"/>
              <a:gd name="connsiteX1040" fmla="*/ 248624 w 613037"/>
              <a:gd name="connsiteY1040" fmla="*/ 411882 h 545768"/>
              <a:gd name="connsiteX1041" fmla="*/ 247575 w 613037"/>
              <a:gd name="connsiteY1041" fmla="*/ 412144 h 545768"/>
              <a:gd name="connsiteX1042" fmla="*/ 246526 w 613037"/>
              <a:gd name="connsiteY1042" fmla="*/ 413325 h 545768"/>
              <a:gd name="connsiteX1043" fmla="*/ 244559 w 613037"/>
              <a:gd name="connsiteY1043" fmla="*/ 413718 h 545768"/>
              <a:gd name="connsiteX1044" fmla="*/ 245084 w 613037"/>
              <a:gd name="connsiteY1044" fmla="*/ 412800 h 545768"/>
              <a:gd name="connsiteX1045" fmla="*/ 244559 w 613037"/>
              <a:gd name="connsiteY1045" fmla="*/ 412538 h 545768"/>
              <a:gd name="connsiteX1046" fmla="*/ 244297 w 613037"/>
              <a:gd name="connsiteY1046" fmla="*/ 412538 h 545768"/>
              <a:gd name="connsiteX1047" fmla="*/ 243903 w 613037"/>
              <a:gd name="connsiteY1047" fmla="*/ 411489 h 545768"/>
              <a:gd name="connsiteX1048" fmla="*/ 243903 w 613037"/>
              <a:gd name="connsiteY1048" fmla="*/ 410702 h 545768"/>
              <a:gd name="connsiteX1049" fmla="*/ 240756 w 613037"/>
              <a:gd name="connsiteY1049" fmla="*/ 411227 h 545768"/>
              <a:gd name="connsiteX1050" fmla="*/ 240363 w 613037"/>
              <a:gd name="connsiteY1050" fmla="*/ 410702 h 545768"/>
              <a:gd name="connsiteX1051" fmla="*/ 238920 w 613037"/>
              <a:gd name="connsiteY1051" fmla="*/ 410440 h 545768"/>
              <a:gd name="connsiteX1052" fmla="*/ 237216 w 613037"/>
              <a:gd name="connsiteY1052" fmla="*/ 409784 h 545768"/>
              <a:gd name="connsiteX1053" fmla="*/ 236167 w 613037"/>
              <a:gd name="connsiteY1053" fmla="*/ 408604 h 545768"/>
              <a:gd name="connsiteX1054" fmla="*/ 235773 w 613037"/>
              <a:gd name="connsiteY1054" fmla="*/ 408342 h 545768"/>
              <a:gd name="connsiteX1055" fmla="*/ 234462 w 613037"/>
              <a:gd name="connsiteY1055" fmla="*/ 410046 h 545768"/>
              <a:gd name="connsiteX1056" fmla="*/ 233020 w 613037"/>
              <a:gd name="connsiteY1056" fmla="*/ 410440 h 545768"/>
              <a:gd name="connsiteX1057" fmla="*/ 233020 w 613037"/>
              <a:gd name="connsiteY1057" fmla="*/ 410702 h 545768"/>
              <a:gd name="connsiteX1058" fmla="*/ 232364 w 613037"/>
              <a:gd name="connsiteY1058" fmla="*/ 411882 h 545768"/>
              <a:gd name="connsiteX1059" fmla="*/ 230135 w 613037"/>
              <a:gd name="connsiteY1059" fmla="*/ 413325 h 545768"/>
              <a:gd name="connsiteX1060" fmla="*/ 227643 w 613037"/>
              <a:gd name="connsiteY1060" fmla="*/ 417521 h 545768"/>
              <a:gd name="connsiteX1061" fmla="*/ 225283 w 613037"/>
              <a:gd name="connsiteY1061" fmla="*/ 416603 h 545768"/>
              <a:gd name="connsiteX1062" fmla="*/ 223447 w 613037"/>
              <a:gd name="connsiteY1062" fmla="*/ 416079 h 545768"/>
              <a:gd name="connsiteX1063" fmla="*/ 222660 w 613037"/>
              <a:gd name="connsiteY1063" fmla="*/ 416079 h 545768"/>
              <a:gd name="connsiteX1064" fmla="*/ 221742 w 613037"/>
              <a:gd name="connsiteY1064" fmla="*/ 411882 h 545768"/>
              <a:gd name="connsiteX1065" fmla="*/ 220956 w 613037"/>
              <a:gd name="connsiteY1065" fmla="*/ 411227 h 545768"/>
              <a:gd name="connsiteX1066" fmla="*/ 220300 w 613037"/>
              <a:gd name="connsiteY1066" fmla="*/ 411882 h 545768"/>
              <a:gd name="connsiteX1067" fmla="*/ 218857 w 613037"/>
              <a:gd name="connsiteY1067" fmla="*/ 411882 h 545768"/>
              <a:gd name="connsiteX1068" fmla="*/ 218857 w 613037"/>
              <a:gd name="connsiteY1068" fmla="*/ 410702 h 545768"/>
              <a:gd name="connsiteX1069" fmla="*/ 215841 w 613037"/>
              <a:gd name="connsiteY1069" fmla="*/ 409391 h 545768"/>
              <a:gd name="connsiteX1070" fmla="*/ 213743 w 613037"/>
              <a:gd name="connsiteY1070" fmla="*/ 409391 h 545768"/>
              <a:gd name="connsiteX1071" fmla="*/ 212039 w 613037"/>
              <a:gd name="connsiteY1071" fmla="*/ 406506 h 545768"/>
              <a:gd name="connsiteX1072" fmla="*/ 209547 w 613037"/>
              <a:gd name="connsiteY1072" fmla="*/ 405064 h 545768"/>
              <a:gd name="connsiteX1073" fmla="*/ 207449 w 613037"/>
              <a:gd name="connsiteY1073" fmla="*/ 403752 h 545768"/>
              <a:gd name="connsiteX1074" fmla="*/ 206400 w 613037"/>
              <a:gd name="connsiteY1074" fmla="*/ 401261 h 545768"/>
              <a:gd name="connsiteX1075" fmla="*/ 200761 w 613037"/>
              <a:gd name="connsiteY1075" fmla="*/ 398769 h 545768"/>
              <a:gd name="connsiteX1076" fmla="*/ 198270 w 613037"/>
              <a:gd name="connsiteY1076" fmla="*/ 402703 h 545768"/>
              <a:gd name="connsiteX1077" fmla="*/ 196565 w 613037"/>
              <a:gd name="connsiteY1077" fmla="*/ 402703 h 545768"/>
              <a:gd name="connsiteX1078" fmla="*/ 194598 w 613037"/>
              <a:gd name="connsiteY1078" fmla="*/ 402703 h 545768"/>
              <a:gd name="connsiteX1079" fmla="*/ 192894 w 613037"/>
              <a:gd name="connsiteY1079" fmla="*/ 404801 h 545768"/>
              <a:gd name="connsiteX1080" fmla="*/ 190795 w 613037"/>
              <a:gd name="connsiteY1080" fmla="*/ 408604 h 545768"/>
              <a:gd name="connsiteX1081" fmla="*/ 186468 w 613037"/>
              <a:gd name="connsiteY1081" fmla="*/ 410046 h 545768"/>
              <a:gd name="connsiteX1082" fmla="*/ 184108 w 613037"/>
              <a:gd name="connsiteY1082" fmla="*/ 408604 h 545768"/>
              <a:gd name="connsiteX1083" fmla="*/ 182665 w 613037"/>
              <a:gd name="connsiteY1083" fmla="*/ 409391 h 545768"/>
              <a:gd name="connsiteX1084" fmla="*/ 180043 w 613037"/>
              <a:gd name="connsiteY1084" fmla="*/ 408604 h 545768"/>
              <a:gd name="connsiteX1085" fmla="*/ 179125 w 613037"/>
              <a:gd name="connsiteY1085" fmla="*/ 410046 h 545768"/>
              <a:gd name="connsiteX1086" fmla="*/ 178338 w 613037"/>
              <a:gd name="connsiteY1086" fmla="*/ 410440 h 545768"/>
              <a:gd name="connsiteX1087" fmla="*/ 177027 w 613037"/>
              <a:gd name="connsiteY1087" fmla="*/ 410440 h 545768"/>
              <a:gd name="connsiteX1088" fmla="*/ 176502 w 613037"/>
              <a:gd name="connsiteY1088" fmla="*/ 404146 h 545768"/>
              <a:gd name="connsiteX1089" fmla="*/ 174797 w 613037"/>
              <a:gd name="connsiteY1089" fmla="*/ 404408 h 545768"/>
              <a:gd name="connsiteX1090" fmla="*/ 172962 w 613037"/>
              <a:gd name="connsiteY1090" fmla="*/ 406506 h 545768"/>
              <a:gd name="connsiteX1091" fmla="*/ 171650 w 613037"/>
              <a:gd name="connsiteY1091" fmla="*/ 404801 h 545768"/>
              <a:gd name="connsiteX1092" fmla="*/ 168110 w 613037"/>
              <a:gd name="connsiteY1092" fmla="*/ 405457 h 545768"/>
              <a:gd name="connsiteX1093" fmla="*/ 167061 w 613037"/>
              <a:gd name="connsiteY1093" fmla="*/ 403359 h 545768"/>
              <a:gd name="connsiteX1094" fmla="*/ 165225 w 613037"/>
              <a:gd name="connsiteY1094" fmla="*/ 402965 h 545768"/>
              <a:gd name="connsiteX1095" fmla="*/ 164307 w 613037"/>
              <a:gd name="connsiteY1095" fmla="*/ 403752 h 545768"/>
              <a:gd name="connsiteX1096" fmla="*/ 163520 w 613037"/>
              <a:gd name="connsiteY1096" fmla="*/ 402310 h 545768"/>
              <a:gd name="connsiteX1097" fmla="*/ 162209 w 613037"/>
              <a:gd name="connsiteY1097" fmla="*/ 404408 h 545768"/>
              <a:gd name="connsiteX1098" fmla="*/ 164307 w 613037"/>
              <a:gd name="connsiteY1098" fmla="*/ 406244 h 545768"/>
              <a:gd name="connsiteX1099" fmla="*/ 163520 w 613037"/>
              <a:gd name="connsiteY1099" fmla="*/ 407161 h 545768"/>
              <a:gd name="connsiteX1100" fmla="*/ 157095 w 613037"/>
              <a:gd name="connsiteY1100" fmla="*/ 407686 h 545768"/>
              <a:gd name="connsiteX1101" fmla="*/ 156046 w 613037"/>
              <a:gd name="connsiteY1101" fmla="*/ 409784 h 545768"/>
              <a:gd name="connsiteX1102" fmla="*/ 145424 w 613037"/>
              <a:gd name="connsiteY1102" fmla="*/ 405850 h 545768"/>
              <a:gd name="connsiteX1103" fmla="*/ 139392 w 613037"/>
              <a:gd name="connsiteY1103" fmla="*/ 403752 h 545768"/>
              <a:gd name="connsiteX1104" fmla="*/ 139786 w 613037"/>
              <a:gd name="connsiteY1104" fmla="*/ 398769 h 545768"/>
              <a:gd name="connsiteX1105" fmla="*/ 139392 w 613037"/>
              <a:gd name="connsiteY1105" fmla="*/ 397327 h 545768"/>
              <a:gd name="connsiteX1106" fmla="*/ 138999 w 613037"/>
              <a:gd name="connsiteY1106" fmla="*/ 392999 h 545768"/>
              <a:gd name="connsiteX1107" fmla="*/ 134803 w 613037"/>
              <a:gd name="connsiteY1107" fmla="*/ 392344 h 545768"/>
              <a:gd name="connsiteX1108" fmla="*/ 129820 w 613037"/>
              <a:gd name="connsiteY1108" fmla="*/ 388541 h 545768"/>
              <a:gd name="connsiteX1109" fmla="*/ 127590 w 613037"/>
              <a:gd name="connsiteY1109" fmla="*/ 387098 h 545768"/>
              <a:gd name="connsiteX1110" fmla="*/ 114084 w 613037"/>
              <a:gd name="connsiteY1110" fmla="*/ 389590 h 545768"/>
              <a:gd name="connsiteX1111" fmla="*/ 103987 w 613037"/>
              <a:gd name="connsiteY1111" fmla="*/ 381460 h 545768"/>
              <a:gd name="connsiteX1112" fmla="*/ 104249 w 613037"/>
              <a:gd name="connsiteY1112" fmla="*/ 379362 h 545768"/>
              <a:gd name="connsiteX1113" fmla="*/ 101102 w 613037"/>
              <a:gd name="connsiteY1113" fmla="*/ 378968 h 545768"/>
              <a:gd name="connsiteX1114" fmla="*/ 101495 w 613037"/>
              <a:gd name="connsiteY1114" fmla="*/ 375821 h 545768"/>
              <a:gd name="connsiteX1115" fmla="*/ 101102 w 613037"/>
              <a:gd name="connsiteY1115" fmla="*/ 375428 h 545768"/>
              <a:gd name="connsiteX1116" fmla="*/ 100053 w 613037"/>
              <a:gd name="connsiteY1116" fmla="*/ 375166 h 545768"/>
              <a:gd name="connsiteX1117" fmla="*/ 99266 w 613037"/>
              <a:gd name="connsiteY1117" fmla="*/ 373985 h 545768"/>
              <a:gd name="connsiteX1118" fmla="*/ 98217 w 613037"/>
              <a:gd name="connsiteY1118" fmla="*/ 371494 h 545768"/>
              <a:gd name="connsiteX1119" fmla="*/ 98217 w 613037"/>
              <a:gd name="connsiteY1119" fmla="*/ 369789 h 545768"/>
              <a:gd name="connsiteX1120" fmla="*/ 96775 w 613037"/>
              <a:gd name="connsiteY1120" fmla="*/ 365462 h 545768"/>
              <a:gd name="connsiteX1121" fmla="*/ 95070 w 613037"/>
              <a:gd name="connsiteY1121" fmla="*/ 364413 h 545768"/>
              <a:gd name="connsiteX1122" fmla="*/ 92447 w 613037"/>
              <a:gd name="connsiteY1122" fmla="*/ 364020 h 545768"/>
              <a:gd name="connsiteX1123" fmla="*/ 89694 w 613037"/>
              <a:gd name="connsiteY1123" fmla="*/ 356938 h 545768"/>
              <a:gd name="connsiteX1124" fmla="*/ 86809 w 613037"/>
              <a:gd name="connsiteY1124" fmla="*/ 356283 h 545768"/>
              <a:gd name="connsiteX1125" fmla="*/ 86809 w 613037"/>
              <a:gd name="connsiteY1125" fmla="*/ 354840 h 545768"/>
              <a:gd name="connsiteX1126" fmla="*/ 87333 w 613037"/>
              <a:gd name="connsiteY1126" fmla="*/ 353005 h 545768"/>
              <a:gd name="connsiteX1127" fmla="*/ 89038 w 613037"/>
              <a:gd name="connsiteY1127" fmla="*/ 353398 h 545768"/>
              <a:gd name="connsiteX1128" fmla="*/ 89694 w 613037"/>
              <a:gd name="connsiteY1128" fmla="*/ 353005 h 545768"/>
              <a:gd name="connsiteX1129" fmla="*/ 89038 w 613037"/>
              <a:gd name="connsiteY1129" fmla="*/ 352349 h 545768"/>
              <a:gd name="connsiteX1130" fmla="*/ 90087 w 613037"/>
              <a:gd name="connsiteY1130" fmla="*/ 350644 h 545768"/>
              <a:gd name="connsiteX1131" fmla="*/ 91792 w 613037"/>
              <a:gd name="connsiteY1131" fmla="*/ 348808 h 545768"/>
              <a:gd name="connsiteX1132" fmla="*/ 93234 w 613037"/>
              <a:gd name="connsiteY1132" fmla="*/ 348022 h 545768"/>
              <a:gd name="connsiteX1133" fmla="*/ 93627 w 613037"/>
              <a:gd name="connsiteY1133" fmla="*/ 345923 h 545768"/>
              <a:gd name="connsiteX1134" fmla="*/ 90087 w 613037"/>
              <a:gd name="connsiteY1134" fmla="*/ 345268 h 545768"/>
              <a:gd name="connsiteX1135" fmla="*/ 89694 w 613037"/>
              <a:gd name="connsiteY1135" fmla="*/ 345661 h 545768"/>
              <a:gd name="connsiteX1136" fmla="*/ 88645 w 613037"/>
              <a:gd name="connsiteY1136" fmla="*/ 342383 h 545768"/>
              <a:gd name="connsiteX1137" fmla="*/ 88251 w 613037"/>
              <a:gd name="connsiteY1137" fmla="*/ 340285 h 545768"/>
              <a:gd name="connsiteX1138" fmla="*/ 89038 w 613037"/>
              <a:gd name="connsiteY1138" fmla="*/ 338187 h 545768"/>
              <a:gd name="connsiteX1139" fmla="*/ 89038 w 613037"/>
              <a:gd name="connsiteY1139" fmla="*/ 337531 h 545768"/>
              <a:gd name="connsiteX1140" fmla="*/ 87989 w 613037"/>
              <a:gd name="connsiteY1140" fmla="*/ 337531 h 545768"/>
              <a:gd name="connsiteX1141" fmla="*/ 84448 w 613037"/>
              <a:gd name="connsiteY1141" fmla="*/ 337137 h 545768"/>
              <a:gd name="connsiteX1142" fmla="*/ 79072 w 613037"/>
              <a:gd name="connsiteY1142" fmla="*/ 338580 h 545768"/>
              <a:gd name="connsiteX1143" fmla="*/ 78285 w 613037"/>
              <a:gd name="connsiteY1143" fmla="*/ 339629 h 545768"/>
              <a:gd name="connsiteX1144" fmla="*/ 76580 w 613037"/>
              <a:gd name="connsiteY1144" fmla="*/ 340678 h 545768"/>
              <a:gd name="connsiteX1145" fmla="*/ 75269 w 613037"/>
              <a:gd name="connsiteY1145" fmla="*/ 340678 h 545768"/>
              <a:gd name="connsiteX1146" fmla="*/ 74876 w 613037"/>
              <a:gd name="connsiteY1146" fmla="*/ 339629 h 545768"/>
              <a:gd name="connsiteX1147" fmla="*/ 71729 w 613037"/>
              <a:gd name="connsiteY1147" fmla="*/ 337531 h 545768"/>
              <a:gd name="connsiteX1148" fmla="*/ 68450 w 613037"/>
              <a:gd name="connsiteY1148" fmla="*/ 340022 h 545768"/>
              <a:gd name="connsiteX1149" fmla="*/ 67270 w 613037"/>
              <a:gd name="connsiteY1149" fmla="*/ 340022 h 545768"/>
              <a:gd name="connsiteX1150" fmla="*/ 65828 w 613037"/>
              <a:gd name="connsiteY1150" fmla="*/ 339236 h 545768"/>
              <a:gd name="connsiteX1151" fmla="*/ 66352 w 613037"/>
              <a:gd name="connsiteY1151" fmla="*/ 337924 h 545768"/>
              <a:gd name="connsiteX1152" fmla="*/ 69106 w 613037"/>
              <a:gd name="connsiteY1152" fmla="*/ 336482 h 545768"/>
              <a:gd name="connsiteX1153" fmla="*/ 69499 w 613037"/>
              <a:gd name="connsiteY1153" fmla="*/ 335302 h 545768"/>
              <a:gd name="connsiteX1154" fmla="*/ 69106 w 613037"/>
              <a:gd name="connsiteY1154" fmla="*/ 334384 h 545768"/>
              <a:gd name="connsiteX1155" fmla="*/ 68713 w 613037"/>
              <a:gd name="connsiteY1155" fmla="*/ 333204 h 545768"/>
              <a:gd name="connsiteX1156" fmla="*/ 67270 w 613037"/>
              <a:gd name="connsiteY1156" fmla="*/ 332942 h 545768"/>
              <a:gd name="connsiteX1157" fmla="*/ 67270 w 613037"/>
              <a:gd name="connsiteY1157" fmla="*/ 331761 h 545768"/>
              <a:gd name="connsiteX1158" fmla="*/ 67270 w 613037"/>
              <a:gd name="connsiteY1158" fmla="*/ 331106 h 545768"/>
              <a:gd name="connsiteX1159" fmla="*/ 70548 w 613037"/>
              <a:gd name="connsiteY1159" fmla="*/ 329663 h 545768"/>
              <a:gd name="connsiteX1160" fmla="*/ 70942 w 613037"/>
              <a:gd name="connsiteY1160" fmla="*/ 328745 h 545768"/>
              <a:gd name="connsiteX1161" fmla="*/ 67270 w 613037"/>
              <a:gd name="connsiteY1161" fmla="*/ 329401 h 545768"/>
              <a:gd name="connsiteX1162" fmla="*/ 57829 w 613037"/>
              <a:gd name="connsiteY1162" fmla="*/ 331106 h 545768"/>
              <a:gd name="connsiteX1163" fmla="*/ 47207 w 613037"/>
              <a:gd name="connsiteY1163" fmla="*/ 333204 h 545768"/>
              <a:gd name="connsiteX1164" fmla="*/ 41175 w 613037"/>
              <a:gd name="connsiteY1164" fmla="*/ 335039 h 545768"/>
              <a:gd name="connsiteX1165" fmla="*/ 40913 w 613037"/>
              <a:gd name="connsiteY1165" fmla="*/ 338187 h 545768"/>
              <a:gd name="connsiteX1166" fmla="*/ 41175 w 613037"/>
              <a:gd name="connsiteY1166" fmla="*/ 339629 h 545768"/>
              <a:gd name="connsiteX1167" fmla="*/ 41831 w 613037"/>
              <a:gd name="connsiteY1167" fmla="*/ 340678 h 545768"/>
              <a:gd name="connsiteX1168" fmla="*/ 42224 w 613037"/>
              <a:gd name="connsiteY1168" fmla="*/ 340940 h 545768"/>
              <a:gd name="connsiteX1169" fmla="*/ 41569 w 613037"/>
              <a:gd name="connsiteY1169" fmla="*/ 340678 h 545768"/>
              <a:gd name="connsiteX1170" fmla="*/ 41175 w 613037"/>
              <a:gd name="connsiteY1170" fmla="*/ 340678 h 545768"/>
              <a:gd name="connsiteX1171" fmla="*/ 41175 w 613037"/>
              <a:gd name="connsiteY1171" fmla="*/ 341465 h 545768"/>
              <a:gd name="connsiteX1172" fmla="*/ 40913 w 613037"/>
              <a:gd name="connsiteY1172" fmla="*/ 341727 h 545768"/>
              <a:gd name="connsiteX1173" fmla="*/ 39733 w 613037"/>
              <a:gd name="connsiteY1173" fmla="*/ 342907 h 545768"/>
              <a:gd name="connsiteX1174" fmla="*/ 39470 w 613037"/>
              <a:gd name="connsiteY1174" fmla="*/ 340940 h 545768"/>
              <a:gd name="connsiteX1175" fmla="*/ 36454 w 613037"/>
              <a:gd name="connsiteY1175" fmla="*/ 340940 h 545768"/>
              <a:gd name="connsiteX1176" fmla="*/ 35012 w 613037"/>
              <a:gd name="connsiteY1176" fmla="*/ 340022 h 545768"/>
              <a:gd name="connsiteX1177" fmla="*/ 34356 w 613037"/>
              <a:gd name="connsiteY1177" fmla="*/ 339236 h 545768"/>
              <a:gd name="connsiteX1178" fmla="*/ 34356 w 613037"/>
              <a:gd name="connsiteY1178" fmla="*/ 338842 h 545768"/>
              <a:gd name="connsiteX1179" fmla="*/ 33701 w 613037"/>
              <a:gd name="connsiteY1179" fmla="*/ 337924 h 545768"/>
              <a:gd name="connsiteX1180" fmla="*/ 33307 w 613037"/>
              <a:gd name="connsiteY1180" fmla="*/ 336482 h 545768"/>
              <a:gd name="connsiteX1181" fmla="*/ 33701 w 613037"/>
              <a:gd name="connsiteY1181" fmla="*/ 336482 h 545768"/>
              <a:gd name="connsiteX1182" fmla="*/ 33307 w 613037"/>
              <a:gd name="connsiteY1182" fmla="*/ 336089 h 545768"/>
              <a:gd name="connsiteX1183" fmla="*/ 33307 w 613037"/>
              <a:gd name="connsiteY1183" fmla="*/ 335302 h 545768"/>
              <a:gd name="connsiteX1184" fmla="*/ 32914 w 613037"/>
              <a:gd name="connsiteY1184" fmla="*/ 335302 h 545768"/>
              <a:gd name="connsiteX1185" fmla="*/ 32652 w 613037"/>
              <a:gd name="connsiteY1185" fmla="*/ 334384 h 545768"/>
              <a:gd name="connsiteX1186" fmla="*/ 30816 w 613037"/>
              <a:gd name="connsiteY1186" fmla="*/ 333597 h 545768"/>
              <a:gd name="connsiteX1187" fmla="*/ 30160 w 613037"/>
              <a:gd name="connsiteY1187" fmla="*/ 333204 h 545768"/>
              <a:gd name="connsiteX1188" fmla="*/ 29767 w 613037"/>
              <a:gd name="connsiteY1188" fmla="*/ 332154 h 545768"/>
              <a:gd name="connsiteX1189" fmla="*/ 29767 w 613037"/>
              <a:gd name="connsiteY1189" fmla="*/ 330057 h 545768"/>
              <a:gd name="connsiteX1190" fmla="*/ 30816 w 613037"/>
              <a:gd name="connsiteY1190" fmla="*/ 327565 h 545768"/>
              <a:gd name="connsiteX1191" fmla="*/ 30160 w 613037"/>
              <a:gd name="connsiteY1191" fmla="*/ 326778 h 545768"/>
              <a:gd name="connsiteX1192" fmla="*/ 28718 w 613037"/>
              <a:gd name="connsiteY1192" fmla="*/ 326516 h 545768"/>
              <a:gd name="connsiteX1193" fmla="*/ 28455 w 613037"/>
              <a:gd name="connsiteY1193" fmla="*/ 326123 h 545768"/>
              <a:gd name="connsiteX1194" fmla="*/ 27275 w 613037"/>
              <a:gd name="connsiteY1194" fmla="*/ 325860 h 545768"/>
              <a:gd name="connsiteX1195" fmla="*/ 25571 w 613037"/>
              <a:gd name="connsiteY1195" fmla="*/ 325467 h 545768"/>
              <a:gd name="connsiteX1196" fmla="*/ 24390 w 613037"/>
              <a:gd name="connsiteY1196" fmla="*/ 325467 h 545768"/>
              <a:gd name="connsiteX1197" fmla="*/ 24128 w 613037"/>
              <a:gd name="connsiteY1197" fmla="*/ 324418 h 545768"/>
              <a:gd name="connsiteX1198" fmla="*/ 23735 w 613037"/>
              <a:gd name="connsiteY1198" fmla="*/ 324025 h 545768"/>
              <a:gd name="connsiteX1199" fmla="*/ 23472 w 613037"/>
              <a:gd name="connsiteY1199" fmla="*/ 323762 h 545768"/>
              <a:gd name="connsiteX1200" fmla="*/ 22686 w 613037"/>
              <a:gd name="connsiteY1200" fmla="*/ 323369 h 545768"/>
              <a:gd name="connsiteX1201" fmla="*/ 20850 w 613037"/>
              <a:gd name="connsiteY1201" fmla="*/ 319828 h 545768"/>
              <a:gd name="connsiteX1202" fmla="*/ 18752 w 613037"/>
              <a:gd name="connsiteY1202" fmla="*/ 318124 h 545768"/>
              <a:gd name="connsiteX1203" fmla="*/ 18096 w 613037"/>
              <a:gd name="connsiteY1203" fmla="*/ 315239 h 545768"/>
              <a:gd name="connsiteX1204" fmla="*/ 16391 w 613037"/>
              <a:gd name="connsiteY1204" fmla="*/ 316288 h 545768"/>
              <a:gd name="connsiteX1205" fmla="*/ 15211 w 613037"/>
              <a:gd name="connsiteY1205" fmla="*/ 315239 h 545768"/>
              <a:gd name="connsiteX1206" fmla="*/ 15605 w 613037"/>
              <a:gd name="connsiteY1206" fmla="*/ 314583 h 545768"/>
              <a:gd name="connsiteX1207" fmla="*/ 16654 w 613037"/>
              <a:gd name="connsiteY1207" fmla="*/ 313796 h 545768"/>
              <a:gd name="connsiteX1208" fmla="*/ 17309 w 613037"/>
              <a:gd name="connsiteY1208" fmla="*/ 313141 h 545768"/>
              <a:gd name="connsiteX1209" fmla="*/ 16391 w 613037"/>
              <a:gd name="connsiteY1209" fmla="*/ 312354 h 545768"/>
              <a:gd name="connsiteX1210" fmla="*/ 16391 w 613037"/>
              <a:gd name="connsiteY1210" fmla="*/ 310649 h 545768"/>
              <a:gd name="connsiteX1211" fmla="*/ 16391 w 613037"/>
              <a:gd name="connsiteY1211" fmla="*/ 310256 h 545768"/>
              <a:gd name="connsiteX1212" fmla="*/ 17309 w 613037"/>
              <a:gd name="connsiteY1212" fmla="*/ 309600 h 545768"/>
              <a:gd name="connsiteX1213" fmla="*/ 17834 w 613037"/>
              <a:gd name="connsiteY1213" fmla="*/ 309207 h 545768"/>
              <a:gd name="connsiteX1214" fmla="*/ 18096 w 613037"/>
              <a:gd name="connsiteY1214" fmla="*/ 309207 h 545768"/>
              <a:gd name="connsiteX1215" fmla="*/ 18096 w 613037"/>
              <a:gd name="connsiteY1215" fmla="*/ 308420 h 545768"/>
              <a:gd name="connsiteX1216" fmla="*/ 17834 w 613037"/>
              <a:gd name="connsiteY1216" fmla="*/ 308420 h 545768"/>
              <a:gd name="connsiteX1217" fmla="*/ 18096 w 613037"/>
              <a:gd name="connsiteY1217" fmla="*/ 306060 h 545768"/>
              <a:gd name="connsiteX1218" fmla="*/ 18489 w 613037"/>
              <a:gd name="connsiteY1218" fmla="*/ 306060 h 545768"/>
              <a:gd name="connsiteX1219" fmla="*/ 18489 w 613037"/>
              <a:gd name="connsiteY1219" fmla="*/ 305273 h 545768"/>
              <a:gd name="connsiteX1220" fmla="*/ 14949 w 613037"/>
              <a:gd name="connsiteY1220" fmla="*/ 303044 h 545768"/>
              <a:gd name="connsiteX1221" fmla="*/ 13113 w 613037"/>
              <a:gd name="connsiteY1221" fmla="*/ 300945 h 545768"/>
              <a:gd name="connsiteX1222" fmla="*/ 13900 w 613037"/>
              <a:gd name="connsiteY1222" fmla="*/ 300683 h 545768"/>
              <a:gd name="connsiteX1223" fmla="*/ 15211 w 613037"/>
              <a:gd name="connsiteY1223" fmla="*/ 298585 h 545768"/>
              <a:gd name="connsiteX1224" fmla="*/ 13113 w 613037"/>
              <a:gd name="connsiteY1224" fmla="*/ 297798 h 545768"/>
              <a:gd name="connsiteX1225" fmla="*/ 13900 w 613037"/>
              <a:gd name="connsiteY1225" fmla="*/ 297405 h 545768"/>
              <a:gd name="connsiteX1226" fmla="*/ 13900 w 613037"/>
              <a:gd name="connsiteY1226" fmla="*/ 297143 h 545768"/>
              <a:gd name="connsiteX1227" fmla="*/ 13507 w 613037"/>
              <a:gd name="connsiteY1227" fmla="*/ 296749 h 545768"/>
              <a:gd name="connsiteX1228" fmla="*/ 14293 w 613037"/>
              <a:gd name="connsiteY1228" fmla="*/ 295963 h 545768"/>
              <a:gd name="connsiteX1229" fmla="*/ 15605 w 613037"/>
              <a:gd name="connsiteY1229" fmla="*/ 295700 h 545768"/>
              <a:gd name="connsiteX1230" fmla="*/ 16654 w 613037"/>
              <a:gd name="connsiteY1230" fmla="*/ 294520 h 545768"/>
              <a:gd name="connsiteX1231" fmla="*/ 18096 w 613037"/>
              <a:gd name="connsiteY1231" fmla="*/ 293602 h 545768"/>
              <a:gd name="connsiteX1232" fmla="*/ 18489 w 613037"/>
              <a:gd name="connsiteY1232" fmla="*/ 292946 h 545768"/>
              <a:gd name="connsiteX1233" fmla="*/ 18752 w 613037"/>
              <a:gd name="connsiteY1233" fmla="*/ 292946 h 545768"/>
              <a:gd name="connsiteX1234" fmla="*/ 18489 w 613037"/>
              <a:gd name="connsiteY1234" fmla="*/ 291111 h 545768"/>
              <a:gd name="connsiteX1235" fmla="*/ 18752 w 613037"/>
              <a:gd name="connsiteY1235" fmla="*/ 289406 h 545768"/>
              <a:gd name="connsiteX1236" fmla="*/ 19145 w 613037"/>
              <a:gd name="connsiteY1236" fmla="*/ 288881 h 545768"/>
              <a:gd name="connsiteX1237" fmla="*/ 19145 w 613037"/>
              <a:gd name="connsiteY1237" fmla="*/ 288226 h 545768"/>
              <a:gd name="connsiteX1238" fmla="*/ 20194 w 613037"/>
              <a:gd name="connsiteY1238" fmla="*/ 287177 h 545768"/>
              <a:gd name="connsiteX1239" fmla="*/ 19932 w 613037"/>
              <a:gd name="connsiteY1239" fmla="*/ 286521 h 545768"/>
              <a:gd name="connsiteX1240" fmla="*/ 20850 w 613037"/>
              <a:gd name="connsiteY1240" fmla="*/ 286128 h 545768"/>
              <a:gd name="connsiteX1241" fmla="*/ 21374 w 613037"/>
              <a:gd name="connsiteY1241" fmla="*/ 286128 h 545768"/>
              <a:gd name="connsiteX1242" fmla="*/ 22030 w 613037"/>
              <a:gd name="connsiteY1242" fmla="*/ 286128 h 545768"/>
              <a:gd name="connsiteX1243" fmla="*/ 22030 w 613037"/>
              <a:gd name="connsiteY1243" fmla="*/ 287439 h 545768"/>
              <a:gd name="connsiteX1244" fmla="*/ 22686 w 613037"/>
              <a:gd name="connsiteY1244" fmla="*/ 287964 h 545768"/>
              <a:gd name="connsiteX1245" fmla="*/ 23472 w 613037"/>
              <a:gd name="connsiteY1245" fmla="*/ 289406 h 545768"/>
              <a:gd name="connsiteX1246" fmla="*/ 24128 w 613037"/>
              <a:gd name="connsiteY1246" fmla="*/ 289668 h 545768"/>
              <a:gd name="connsiteX1247" fmla="*/ 25833 w 613037"/>
              <a:gd name="connsiteY1247" fmla="*/ 291766 h 545768"/>
              <a:gd name="connsiteX1248" fmla="*/ 26620 w 613037"/>
              <a:gd name="connsiteY1248" fmla="*/ 291504 h 545768"/>
              <a:gd name="connsiteX1249" fmla="*/ 27931 w 613037"/>
              <a:gd name="connsiteY1249" fmla="*/ 286783 h 545768"/>
              <a:gd name="connsiteX1250" fmla="*/ 27275 w 613037"/>
              <a:gd name="connsiteY1250" fmla="*/ 285472 h 545768"/>
              <a:gd name="connsiteX1251" fmla="*/ 27669 w 613037"/>
              <a:gd name="connsiteY1251" fmla="*/ 285079 h 545768"/>
              <a:gd name="connsiteX1252" fmla="*/ 27931 w 613037"/>
              <a:gd name="connsiteY1252" fmla="*/ 284685 h 545768"/>
              <a:gd name="connsiteX1253" fmla="*/ 28718 w 613037"/>
              <a:gd name="connsiteY1253" fmla="*/ 284030 h 545768"/>
              <a:gd name="connsiteX1254" fmla="*/ 29111 w 613037"/>
              <a:gd name="connsiteY1254" fmla="*/ 284423 h 545768"/>
              <a:gd name="connsiteX1255" fmla="*/ 29767 w 613037"/>
              <a:gd name="connsiteY1255" fmla="*/ 284030 h 545768"/>
              <a:gd name="connsiteX1256" fmla="*/ 30554 w 613037"/>
              <a:gd name="connsiteY1256" fmla="*/ 283767 h 545768"/>
              <a:gd name="connsiteX1257" fmla="*/ 31471 w 613037"/>
              <a:gd name="connsiteY1257" fmla="*/ 283243 h 545768"/>
              <a:gd name="connsiteX1258" fmla="*/ 31996 w 613037"/>
              <a:gd name="connsiteY1258" fmla="*/ 282981 h 545768"/>
              <a:gd name="connsiteX1259" fmla="*/ 32258 w 613037"/>
              <a:gd name="connsiteY1259" fmla="*/ 282587 h 545768"/>
              <a:gd name="connsiteX1260" fmla="*/ 32258 w 613037"/>
              <a:gd name="connsiteY1260" fmla="*/ 281800 h 545768"/>
              <a:gd name="connsiteX1261" fmla="*/ 32914 w 613037"/>
              <a:gd name="connsiteY1261" fmla="*/ 280882 h 545768"/>
              <a:gd name="connsiteX1262" fmla="*/ 34356 w 613037"/>
              <a:gd name="connsiteY1262" fmla="*/ 278391 h 545768"/>
              <a:gd name="connsiteX1263" fmla="*/ 34750 w 613037"/>
              <a:gd name="connsiteY1263" fmla="*/ 277342 h 545768"/>
              <a:gd name="connsiteX1264" fmla="*/ 34094 w 613037"/>
              <a:gd name="connsiteY1264" fmla="*/ 276686 h 545768"/>
              <a:gd name="connsiteX1265" fmla="*/ 32914 w 613037"/>
              <a:gd name="connsiteY1265" fmla="*/ 276686 h 545768"/>
              <a:gd name="connsiteX1266" fmla="*/ 31209 w 613037"/>
              <a:gd name="connsiteY1266" fmla="*/ 275244 h 545768"/>
              <a:gd name="connsiteX1267" fmla="*/ 30816 w 613037"/>
              <a:gd name="connsiteY1267" fmla="*/ 274064 h 545768"/>
              <a:gd name="connsiteX1268" fmla="*/ 32914 w 613037"/>
              <a:gd name="connsiteY1268" fmla="*/ 272621 h 545768"/>
              <a:gd name="connsiteX1269" fmla="*/ 34094 w 613037"/>
              <a:gd name="connsiteY1269" fmla="*/ 272359 h 545768"/>
              <a:gd name="connsiteX1270" fmla="*/ 35012 w 613037"/>
              <a:gd name="connsiteY1270" fmla="*/ 272621 h 545768"/>
              <a:gd name="connsiteX1271" fmla="*/ 35799 w 613037"/>
              <a:gd name="connsiteY1271" fmla="*/ 272621 h 545768"/>
              <a:gd name="connsiteX1272" fmla="*/ 36454 w 613037"/>
              <a:gd name="connsiteY1272" fmla="*/ 271966 h 545768"/>
              <a:gd name="connsiteX1273" fmla="*/ 38553 w 613037"/>
              <a:gd name="connsiteY1273" fmla="*/ 271310 h 545768"/>
              <a:gd name="connsiteX1274" fmla="*/ 38553 w 613037"/>
              <a:gd name="connsiteY1274" fmla="*/ 271703 h 545768"/>
              <a:gd name="connsiteX1275" fmla="*/ 38290 w 613037"/>
              <a:gd name="connsiteY1275" fmla="*/ 271966 h 545768"/>
              <a:gd name="connsiteX1276" fmla="*/ 40126 w 613037"/>
              <a:gd name="connsiteY1276" fmla="*/ 273801 h 545768"/>
              <a:gd name="connsiteX1277" fmla="*/ 42224 w 613037"/>
              <a:gd name="connsiteY1277" fmla="*/ 274457 h 545768"/>
              <a:gd name="connsiteX1278" fmla="*/ 42224 w 613037"/>
              <a:gd name="connsiteY1278" fmla="*/ 273408 h 545768"/>
              <a:gd name="connsiteX1279" fmla="*/ 42224 w 613037"/>
              <a:gd name="connsiteY1279" fmla="*/ 272621 h 545768"/>
              <a:gd name="connsiteX1280" fmla="*/ 43011 w 613037"/>
              <a:gd name="connsiteY1280" fmla="*/ 271966 h 545768"/>
              <a:gd name="connsiteX1281" fmla="*/ 43667 w 613037"/>
              <a:gd name="connsiteY1281" fmla="*/ 271966 h 545768"/>
              <a:gd name="connsiteX1282" fmla="*/ 44716 w 613037"/>
              <a:gd name="connsiteY1282" fmla="*/ 273408 h 545768"/>
              <a:gd name="connsiteX1283" fmla="*/ 45371 w 613037"/>
              <a:gd name="connsiteY1283" fmla="*/ 273015 h 545768"/>
              <a:gd name="connsiteX1284" fmla="*/ 46814 w 613037"/>
              <a:gd name="connsiteY1284" fmla="*/ 271310 h 545768"/>
              <a:gd name="connsiteX1285" fmla="*/ 48650 w 613037"/>
              <a:gd name="connsiteY1285" fmla="*/ 268818 h 545768"/>
              <a:gd name="connsiteX1286" fmla="*/ 50748 w 613037"/>
              <a:gd name="connsiteY1286" fmla="*/ 265540 h 545768"/>
              <a:gd name="connsiteX1287" fmla="*/ 48912 w 613037"/>
              <a:gd name="connsiteY1287" fmla="*/ 265278 h 545768"/>
              <a:gd name="connsiteX1288" fmla="*/ 48650 w 613037"/>
              <a:gd name="connsiteY1288" fmla="*/ 264622 h 545768"/>
              <a:gd name="connsiteX1289" fmla="*/ 47994 w 613037"/>
              <a:gd name="connsiteY1289" fmla="*/ 263180 h 545768"/>
              <a:gd name="connsiteX1290" fmla="*/ 47994 w 613037"/>
              <a:gd name="connsiteY1290" fmla="*/ 262524 h 545768"/>
              <a:gd name="connsiteX1291" fmla="*/ 47994 w 613037"/>
              <a:gd name="connsiteY1291" fmla="*/ 261344 h 545768"/>
              <a:gd name="connsiteX1292" fmla="*/ 48256 w 613037"/>
              <a:gd name="connsiteY1292" fmla="*/ 260557 h 545768"/>
              <a:gd name="connsiteX1293" fmla="*/ 48256 w 613037"/>
              <a:gd name="connsiteY1293" fmla="*/ 259902 h 545768"/>
              <a:gd name="connsiteX1294" fmla="*/ 48256 w 613037"/>
              <a:gd name="connsiteY1294" fmla="*/ 258590 h 545768"/>
              <a:gd name="connsiteX1295" fmla="*/ 48912 w 613037"/>
              <a:gd name="connsiteY1295" fmla="*/ 257803 h 545768"/>
              <a:gd name="connsiteX1296" fmla="*/ 49305 w 613037"/>
              <a:gd name="connsiteY1296" fmla="*/ 256885 h 545768"/>
              <a:gd name="connsiteX1297" fmla="*/ 50748 w 613037"/>
              <a:gd name="connsiteY1297" fmla="*/ 256361 h 545768"/>
              <a:gd name="connsiteX1298" fmla="*/ 52452 w 613037"/>
              <a:gd name="connsiteY1298" fmla="*/ 257148 h 545768"/>
              <a:gd name="connsiteX1299" fmla="*/ 52452 w 613037"/>
              <a:gd name="connsiteY1299" fmla="*/ 256361 h 545768"/>
              <a:gd name="connsiteX1300" fmla="*/ 51797 w 613037"/>
              <a:gd name="connsiteY1300" fmla="*/ 255705 h 545768"/>
              <a:gd name="connsiteX1301" fmla="*/ 52977 w 613037"/>
              <a:gd name="connsiteY1301" fmla="*/ 254656 h 545768"/>
              <a:gd name="connsiteX1302" fmla="*/ 53895 w 613037"/>
              <a:gd name="connsiteY1302" fmla="*/ 253607 h 545768"/>
              <a:gd name="connsiteX1303" fmla="*/ 53239 w 613037"/>
              <a:gd name="connsiteY1303" fmla="*/ 253607 h 545768"/>
              <a:gd name="connsiteX1304" fmla="*/ 53633 w 613037"/>
              <a:gd name="connsiteY1304" fmla="*/ 253214 h 545768"/>
              <a:gd name="connsiteX1305" fmla="*/ 53239 w 613037"/>
              <a:gd name="connsiteY1305" fmla="*/ 252165 h 545768"/>
              <a:gd name="connsiteX1306" fmla="*/ 53239 w 613037"/>
              <a:gd name="connsiteY1306" fmla="*/ 250722 h 545768"/>
              <a:gd name="connsiteX1307" fmla="*/ 52977 w 613037"/>
              <a:gd name="connsiteY1307" fmla="*/ 250329 h 545768"/>
              <a:gd name="connsiteX1308" fmla="*/ 52190 w 613037"/>
              <a:gd name="connsiteY1308" fmla="*/ 250722 h 545768"/>
              <a:gd name="connsiteX1309" fmla="*/ 51534 w 613037"/>
              <a:gd name="connsiteY1309" fmla="*/ 250722 h 545768"/>
              <a:gd name="connsiteX1310" fmla="*/ 50092 w 613037"/>
              <a:gd name="connsiteY1310" fmla="*/ 250985 h 545768"/>
              <a:gd name="connsiteX1311" fmla="*/ 49305 w 613037"/>
              <a:gd name="connsiteY1311" fmla="*/ 252165 h 545768"/>
              <a:gd name="connsiteX1312" fmla="*/ 48650 w 613037"/>
              <a:gd name="connsiteY1312" fmla="*/ 252820 h 545768"/>
              <a:gd name="connsiteX1313" fmla="*/ 47207 w 613037"/>
              <a:gd name="connsiteY1313" fmla="*/ 251509 h 545768"/>
              <a:gd name="connsiteX1314" fmla="*/ 47469 w 613037"/>
              <a:gd name="connsiteY1314" fmla="*/ 250722 h 545768"/>
              <a:gd name="connsiteX1315" fmla="*/ 48650 w 613037"/>
              <a:gd name="connsiteY1315" fmla="*/ 250329 h 545768"/>
              <a:gd name="connsiteX1316" fmla="*/ 50092 w 613037"/>
              <a:gd name="connsiteY1316" fmla="*/ 250329 h 545768"/>
              <a:gd name="connsiteX1317" fmla="*/ 50748 w 613037"/>
              <a:gd name="connsiteY1317" fmla="*/ 248231 h 545768"/>
              <a:gd name="connsiteX1318" fmla="*/ 52190 w 613037"/>
              <a:gd name="connsiteY1318" fmla="*/ 247444 h 545768"/>
              <a:gd name="connsiteX1319" fmla="*/ 52977 w 613037"/>
              <a:gd name="connsiteY1319" fmla="*/ 246526 h 545768"/>
              <a:gd name="connsiteX1320" fmla="*/ 53239 w 613037"/>
              <a:gd name="connsiteY1320" fmla="*/ 246526 h 545768"/>
              <a:gd name="connsiteX1321" fmla="*/ 53633 w 613037"/>
              <a:gd name="connsiteY1321" fmla="*/ 244690 h 545768"/>
              <a:gd name="connsiteX1322" fmla="*/ 54288 w 613037"/>
              <a:gd name="connsiteY1322" fmla="*/ 243904 h 545768"/>
              <a:gd name="connsiteX1323" fmla="*/ 54550 w 613037"/>
              <a:gd name="connsiteY1323" fmla="*/ 242199 h 545768"/>
              <a:gd name="connsiteX1324" fmla="*/ 54550 w 613037"/>
              <a:gd name="connsiteY1324" fmla="*/ 241805 h 545768"/>
              <a:gd name="connsiteX1325" fmla="*/ 55993 w 613037"/>
              <a:gd name="connsiteY1325" fmla="*/ 241150 h 545768"/>
              <a:gd name="connsiteX1326" fmla="*/ 56649 w 613037"/>
              <a:gd name="connsiteY1326" fmla="*/ 241150 h 545768"/>
              <a:gd name="connsiteX1327" fmla="*/ 56649 w 613037"/>
              <a:gd name="connsiteY1327" fmla="*/ 240756 h 545768"/>
              <a:gd name="connsiteX1328" fmla="*/ 56386 w 613037"/>
              <a:gd name="connsiteY1328" fmla="*/ 240363 h 545768"/>
              <a:gd name="connsiteX1329" fmla="*/ 56386 w 613037"/>
              <a:gd name="connsiteY1329" fmla="*/ 240101 h 545768"/>
              <a:gd name="connsiteX1330" fmla="*/ 57829 w 613037"/>
              <a:gd name="connsiteY1330" fmla="*/ 238265 h 545768"/>
              <a:gd name="connsiteX1331" fmla="*/ 56386 w 613037"/>
              <a:gd name="connsiteY1331" fmla="*/ 237609 h 545768"/>
              <a:gd name="connsiteX1332" fmla="*/ 56386 w 613037"/>
              <a:gd name="connsiteY1332" fmla="*/ 236822 h 545768"/>
              <a:gd name="connsiteX1333" fmla="*/ 57042 w 613037"/>
              <a:gd name="connsiteY1333" fmla="*/ 236822 h 545768"/>
              <a:gd name="connsiteX1334" fmla="*/ 57435 w 613037"/>
              <a:gd name="connsiteY1334" fmla="*/ 236167 h 545768"/>
              <a:gd name="connsiteX1335" fmla="*/ 56649 w 613037"/>
              <a:gd name="connsiteY1335" fmla="*/ 235380 h 545768"/>
              <a:gd name="connsiteX1336" fmla="*/ 56386 w 613037"/>
              <a:gd name="connsiteY1336" fmla="*/ 235905 h 545768"/>
              <a:gd name="connsiteX1337" fmla="*/ 55337 w 613037"/>
              <a:gd name="connsiteY1337" fmla="*/ 235118 h 545768"/>
              <a:gd name="connsiteX1338" fmla="*/ 55993 w 613037"/>
              <a:gd name="connsiteY1338" fmla="*/ 234462 h 545768"/>
              <a:gd name="connsiteX1339" fmla="*/ 55731 w 613037"/>
              <a:gd name="connsiteY1339" fmla="*/ 234069 h 545768"/>
              <a:gd name="connsiteX1340" fmla="*/ 55731 w 613037"/>
              <a:gd name="connsiteY1340" fmla="*/ 233020 h 545768"/>
              <a:gd name="connsiteX1341" fmla="*/ 54550 w 613037"/>
              <a:gd name="connsiteY1341" fmla="*/ 233020 h 545768"/>
              <a:gd name="connsiteX1342" fmla="*/ 54550 w 613037"/>
              <a:gd name="connsiteY1342" fmla="*/ 233282 h 545768"/>
              <a:gd name="connsiteX1343" fmla="*/ 53895 w 613037"/>
              <a:gd name="connsiteY1343" fmla="*/ 233675 h 545768"/>
              <a:gd name="connsiteX1344" fmla="*/ 52977 w 613037"/>
              <a:gd name="connsiteY1344" fmla="*/ 233675 h 545768"/>
              <a:gd name="connsiteX1345" fmla="*/ 52977 w 613037"/>
              <a:gd name="connsiteY1345" fmla="*/ 233020 h 545768"/>
              <a:gd name="connsiteX1346" fmla="*/ 52977 w 613037"/>
              <a:gd name="connsiteY1346" fmla="*/ 231971 h 545768"/>
              <a:gd name="connsiteX1347" fmla="*/ 53895 w 613037"/>
              <a:gd name="connsiteY1347" fmla="*/ 231708 h 545768"/>
              <a:gd name="connsiteX1348" fmla="*/ 55993 w 613037"/>
              <a:gd name="connsiteY1348" fmla="*/ 231708 h 545768"/>
              <a:gd name="connsiteX1349" fmla="*/ 56649 w 613037"/>
              <a:gd name="connsiteY1349" fmla="*/ 230528 h 545768"/>
              <a:gd name="connsiteX1350" fmla="*/ 57042 w 613037"/>
              <a:gd name="connsiteY1350" fmla="*/ 230528 h 545768"/>
              <a:gd name="connsiteX1351" fmla="*/ 56386 w 613037"/>
              <a:gd name="connsiteY1351" fmla="*/ 229086 h 545768"/>
              <a:gd name="connsiteX1352" fmla="*/ 55075 w 613037"/>
              <a:gd name="connsiteY1352" fmla="*/ 228299 h 545768"/>
              <a:gd name="connsiteX1353" fmla="*/ 53895 w 613037"/>
              <a:gd name="connsiteY1353" fmla="*/ 226988 h 545768"/>
              <a:gd name="connsiteX1354" fmla="*/ 53895 w 613037"/>
              <a:gd name="connsiteY1354" fmla="*/ 226332 h 545768"/>
              <a:gd name="connsiteX1355" fmla="*/ 56386 w 613037"/>
              <a:gd name="connsiteY1355" fmla="*/ 224627 h 545768"/>
              <a:gd name="connsiteX1356" fmla="*/ 56649 w 613037"/>
              <a:gd name="connsiteY1356" fmla="*/ 223841 h 545768"/>
              <a:gd name="connsiteX1357" fmla="*/ 56649 w 613037"/>
              <a:gd name="connsiteY1357" fmla="*/ 222398 h 545768"/>
              <a:gd name="connsiteX1358" fmla="*/ 55993 w 613037"/>
              <a:gd name="connsiteY1358" fmla="*/ 221349 h 545768"/>
              <a:gd name="connsiteX1359" fmla="*/ 55075 w 613037"/>
              <a:gd name="connsiteY1359" fmla="*/ 221349 h 545768"/>
              <a:gd name="connsiteX1360" fmla="*/ 47994 w 613037"/>
              <a:gd name="connsiteY1360" fmla="*/ 224889 h 545768"/>
              <a:gd name="connsiteX1361" fmla="*/ 43667 w 613037"/>
              <a:gd name="connsiteY1361" fmla="*/ 225939 h 545768"/>
              <a:gd name="connsiteX1362" fmla="*/ 43929 w 613037"/>
              <a:gd name="connsiteY1362" fmla="*/ 222660 h 545768"/>
              <a:gd name="connsiteX1363" fmla="*/ 44453 w 613037"/>
              <a:gd name="connsiteY1363" fmla="*/ 221349 h 545768"/>
              <a:gd name="connsiteX1364" fmla="*/ 44716 w 613037"/>
              <a:gd name="connsiteY1364" fmla="*/ 219907 h 545768"/>
              <a:gd name="connsiteX1365" fmla="*/ 41175 w 613037"/>
              <a:gd name="connsiteY1365" fmla="*/ 219251 h 545768"/>
              <a:gd name="connsiteX1366" fmla="*/ 39470 w 613037"/>
              <a:gd name="connsiteY1366" fmla="*/ 219907 h 545768"/>
              <a:gd name="connsiteX1367" fmla="*/ 39733 w 613037"/>
              <a:gd name="connsiteY1367" fmla="*/ 216759 h 545768"/>
              <a:gd name="connsiteX1368" fmla="*/ 38553 w 613037"/>
              <a:gd name="connsiteY1368" fmla="*/ 216366 h 545768"/>
              <a:gd name="connsiteX1369" fmla="*/ 34094 w 613037"/>
              <a:gd name="connsiteY1369" fmla="*/ 216104 h 545768"/>
              <a:gd name="connsiteX1370" fmla="*/ 32652 w 613037"/>
              <a:gd name="connsiteY1370" fmla="*/ 216104 h 545768"/>
              <a:gd name="connsiteX1371" fmla="*/ 30816 w 613037"/>
              <a:gd name="connsiteY1371" fmla="*/ 217022 h 545768"/>
              <a:gd name="connsiteX1372" fmla="*/ 30160 w 613037"/>
              <a:gd name="connsiteY1372" fmla="*/ 216104 h 545768"/>
              <a:gd name="connsiteX1373" fmla="*/ 27669 w 613037"/>
              <a:gd name="connsiteY1373" fmla="*/ 216104 h 545768"/>
              <a:gd name="connsiteX1374" fmla="*/ 25177 w 613037"/>
              <a:gd name="connsiteY1374" fmla="*/ 214661 h 545768"/>
              <a:gd name="connsiteX1375" fmla="*/ 25177 w 613037"/>
              <a:gd name="connsiteY1375" fmla="*/ 214268 h 545768"/>
              <a:gd name="connsiteX1376" fmla="*/ 23735 w 613037"/>
              <a:gd name="connsiteY1376" fmla="*/ 213874 h 545768"/>
              <a:gd name="connsiteX1377" fmla="*/ 21637 w 613037"/>
              <a:gd name="connsiteY1377" fmla="*/ 213219 h 545768"/>
              <a:gd name="connsiteX1378" fmla="*/ 19932 w 613037"/>
              <a:gd name="connsiteY1378" fmla="*/ 212563 h 545768"/>
              <a:gd name="connsiteX1379" fmla="*/ 20588 w 613037"/>
              <a:gd name="connsiteY1379" fmla="*/ 211121 h 545768"/>
              <a:gd name="connsiteX1380" fmla="*/ 19145 w 613037"/>
              <a:gd name="connsiteY1380" fmla="*/ 210465 h 545768"/>
              <a:gd name="connsiteX1381" fmla="*/ 19145 w 613037"/>
              <a:gd name="connsiteY1381" fmla="*/ 211383 h 545768"/>
              <a:gd name="connsiteX1382" fmla="*/ 18096 w 613037"/>
              <a:gd name="connsiteY1382" fmla="*/ 210727 h 545768"/>
              <a:gd name="connsiteX1383" fmla="*/ 15605 w 613037"/>
              <a:gd name="connsiteY1383" fmla="*/ 210465 h 545768"/>
              <a:gd name="connsiteX1384" fmla="*/ 16391 w 613037"/>
              <a:gd name="connsiteY1384" fmla="*/ 208498 h 545768"/>
              <a:gd name="connsiteX1385" fmla="*/ 15605 w 613037"/>
              <a:gd name="connsiteY1385" fmla="*/ 208236 h 545768"/>
              <a:gd name="connsiteX1386" fmla="*/ 18752 w 613037"/>
              <a:gd name="connsiteY1386" fmla="*/ 205482 h 545768"/>
              <a:gd name="connsiteX1387" fmla="*/ 17309 w 613037"/>
              <a:gd name="connsiteY1387" fmla="*/ 204040 h 545768"/>
              <a:gd name="connsiteX1388" fmla="*/ 18489 w 613037"/>
              <a:gd name="connsiteY1388" fmla="*/ 201942 h 545768"/>
              <a:gd name="connsiteX1389" fmla="*/ 16654 w 613037"/>
              <a:gd name="connsiteY1389" fmla="*/ 200106 h 545768"/>
              <a:gd name="connsiteX1390" fmla="*/ 16654 w 613037"/>
              <a:gd name="connsiteY1390" fmla="*/ 199450 h 545768"/>
              <a:gd name="connsiteX1391" fmla="*/ 16391 w 613037"/>
              <a:gd name="connsiteY1391" fmla="*/ 198270 h 545768"/>
              <a:gd name="connsiteX1392" fmla="*/ 16391 w 613037"/>
              <a:gd name="connsiteY1392" fmla="*/ 195385 h 545768"/>
              <a:gd name="connsiteX1393" fmla="*/ 14556 w 613037"/>
              <a:gd name="connsiteY1393" fmla="*/ 194729 h 545768"/>
              <a:gd name="connsiteX1394" fmla="*/ 13113 w 613037"/>
              <a:gd name="connsiteY1394" fmla="*/ 194467 h 545768"/>
              <a:gd name="connsiteX1395" fmla="*/ 11671 w 613037"/>
              <a:gd name="connsiteY1395" fmla="*/ 193680 h 545768"/>
              <a:gd name="connsiteX1396" fmla="*/ 11671 w 613037"/>
              <a:gd name="connsiteY1396" fmla="*/ 192631 h 545768"/>
              <a:gd name="connsiteX1397" fmla="*/ 10359 w 613037"/>
              <a:gd name="connsiteY1397" fmla="*/ 191845 h 545768"/>
              <a:gd name="connsiteX1398" fmla="*/ 9573 w 613037"/>
              <a:gd name="connsiteY1398" fmla="*/ 190402 h 545768"/>
              <a:gd name="connsiteX1399" fmla="*/ 8392 w 613037"/>
              <a:gd name="connsiteY1399" fmla="*/ 190140 h 545768"/>
              <a:gd name="connsiteX1400" fmla="*/ 8130 w 613037"/>
              <a:gd name="connsiteY1400" fmla="*/ 190402 h 545768"/>
              <a:gd name="connsiteX1401" fmla="*/ 7081 w 613037"/>
              <a:gd name="connsiteY1401" fmla="*/ 190402 h 545768"/>
              <a:gd name="connsiteX1402" fmla="*/ 4852 w 613037"/>
              <a:gd name="connsiteY1402" fmla="*/ 190927 h 545768"/>
              <a:gd name="connsiteX1403" fmla="*/ 4852 w 613037"/>
              <a:gd name="connsiteY1403" fmla="*/ 190140 h 545768"/>
              <a:gd name="connsiteX1404" fmla="*/ 4590 w 613037"/>
              <a:gd name="connsiteY1404" fmla="*/ 189746 h 545768"/>
              <a:gd name="connsiteX1405" fmla="*/ 4852 w 613037"/>
              <a:gd name="connsiteY1405" fmla="*/ 189091 h 545768"/>
              <a:gd name="connsiteX1406" fmla="*/ 3541 w 613037"/>
              <a:gd name="connsiteY1406" fmla="*/ 189484 h 545768"/>
              <a:gd name="connsiteX1407" fmla="*/ 3278 w 613037"/>
              <a:gd name="connsiteY1407" fmla="*/ 187386 h 545768"/>
              <a:gd name="connsiteX1408" fmla="*/ 2492 w 613037"/>
              <a:gd name="connsiteY1408" fmla="*/ 187386 h 545768"/>
              <a:gd name="connsiteX1409" fmla="*/ 2098 w 613037"/>
              <a:gd name="connsiteY1409" fmla="*/ 186206 h 545768"/>
              <a:gd name="connsiteX1410" fmla="*/ 1442 w 613037"/>
              <a:gd name="connsiteY1410" fmla="*/ 184108 h 545768"/>
              <a:gd name="connsiteX1411" fmla="*/ 2754 w 613037"/>
              <a:gd name="connsiteY1411" fmla="*/ 183321 h 545768"/>
              <a:gd name="connsiteX1412" fmla="*/ 2098 w 613037"/>
              <a:gd name="connsiteY1412" fmla="*/ 183059 h 545768"/>
              <a:gd name="connsiteX1413" fmla="*/ 3278 w 613037"/>
              <a:gd name="connsiteY1413" fmla="*/ 180961 h 545768"/>
              <a:gd name="connsiteX1414" fmla="*/ 2492 w 613037"/>
              <a:gd name="connsiteY1414" fmla="*/ 180961 h 545768"/>
              <a:gd name="connsiteX1415" fmla="*/ 2492 w 613037"/>
              <a:gd name="connsiteY1415" fmla="*/ 180305 h 545768"/>
              <a:gd name="connsiteX1416" fmla="*/ 1442 w 613037"/>
              <a:gd name="connsiteY1416" fmla="*/ 179912 h 545768"/>
              <a:gd name="connsiteX1417" fmla="*/ 656 w 613037"/>
              <a:gd name="connsiteY1417" fmla="*/ 179125 h 545768"/>
              <a:gd name="connsiteX1418" fmla="*/ 0 w 613037"/>
              <a:gd name="connsiteY1418" fmla="*/ 177682 h 545768"/>
              <a:gd name="connsiteX1419" fmla="*/ 1049 w 613037"/>
              <a:gd name="connsiteY1419" fmla="*/ 177420 h 545768"/>
              <a:gd name="connsiteX1420" fmla="*/ 1442 w 613037"/>
              <a:gd name="connsiteY1420" fmla="*/ 177027 h 545768"/>
              <a:gd name="connsiteX1421" fmla="*/ 2098 w 613037"/>
              <a:gd name="connsiteY1421" fmla="*/ 176240 h 545768"/>
              <a:gd name="connsiteX1422" fmla="*/ 4590 w 613037"/>
              <a:gd name="connsiteY1422" fmla="*/ 175584 h 545768"/>
              <a:gd name="connsiteX1423" fmla="*/ 5639 w 613037"/>
              <a:gd name="connsiteY1423" fmla="*/ 175584 h 545768"/>
              <a:gd name="connsiteX1424" fmla="*/ 6032 w 613037"/>
              <a:gd name="connsiteY1424" fmla="*/ 175322 h 545768"/>
              <a:gd name="connsiteX1425" fmla="*/ 7474 w 613037"/>
              <a:gd name="connsiteY1425" fmla="*/ 174535 h 545768"/>
              <a:gd name="connsiteX1426" fmla="*/ 8130 w 613037"/>
              <a:gd name="connsiteY1426" fmla="*/ 174142 h 545768"/>
              <a:gd name="connsiteX1427" fmla="*/ 8917 w 613037"/>
              <a:gd name="connsiteY1427" fmla="*/ 174929 h 545768"/>
              <a:gd name="connsiteX1428" fmla="*/ 10359 w 613037"/>
              <a:gd name="connsiteY1428" fmla="*/ 174142 h 545768"/>
              <a:gd name="connsiteX1429" fmla="*/ 10753 w 613037"/>
              <a:gd name="connsiteY1429" fmla="*/ 173486 h 545768"/>
              <a:gd name="connsiteX1430" fmla="*/ 12851 w 613037"/>
              <a:gd name="connsiteY1430" fmla="*/ 172831 h 545768"/>
              <a:gd name="connsiteX1431" fmla="*/ 13113 w 613037"/>
              <a:gd name="connsiteY1431" fmla="*/ 172568 h 545768"/>
              <a:gd name="connsiteX1432" fmla="*/ 15211 w 613037"/>
              <a:gd name="connsiteY1432" fmla="*/ 172568 h 545768"/>
              <a:gd name="connsiteX1433" fmla="*/ 14949 w 613037"/>
              <a:gd name="connsiteY1433" fmla="*/ 170339 h 545768"/>
              <a:gd name="connsiteX1434" fmla="*/ 16391 w 613037"/>
              <a:gd name="connsiteY1434" fmla="*/ 169683 h 545768"/>
              <a:gd name="connsiteX1435" fmla="*/ 16391 w 613037"/>
              <a:gd name="connsiteY1435" fmla="*/ 168897 h 545768"/>
              <a:gd name="connsiteX1436" fmla="*/ 17309 w 613037"/>
              <a:gd name="connsiteY1436" fmla="*/ 168503 h 545768"/>
              <a:gd name="connsiteX1437" fmla="*/ 18752 w 613037"/>
              <a:gd name="connsiteY1437" fmla="*/ 168241 h 545768"/>
              <a:gd name="connsiteX1438" fmla="*/ 19932 w 613037"/>
              <a:gd name="connsiteY1438" fmla="*/ 167192 h 545768"/>
              <a:gd name="connsiteX1439" fmla="*/ 20850 w 613037"/>
              <a:gd name="connsiteY1439" fmla="*/ 166405 h 545768"/>
              <a:gd name="connsiteX1440" fmla="*/ 20588 w 613037"/>
              <a:gd name="connsiteY1440" fmla="*/ 164963 h 545768"/>
              <a:gd name="connsiteX1441" fmla="*/ 21374 w 613037"/>
              <a:gd name="connsiteY1441" fmla="*/ 164045 h 545768"/>
              <a:gd name="connsiteX1442" fmla="*/ 22030 w 613037"/>
              <a:gd name="connsiteY1442" fmla="*/ 163258 h 545768"/>
              <a:gd name="connsiteX1443" fmla="*/ 22292 w 613037"/>
              <a:gd name="connsiteY1443" fmla="*/ 162209 h 545768"/>
              <a:gd name="connsiteX1444" fmla="*/ 22030 w 613037"/>
              <a:gd name="connsiteY1444" fmla="*/ 162209 h 545768"/>
              <a:gd name="connsiteX1445" fmla="*/ 21637 w 613037"/>
              <a:gd name="connsiteY1445" fmla="*/ 161422 h 545768"/>
              <a:gd name="connsiteX1446" fmla="*/ 20850 w 613037"/>
              <a:gd name="connsiteY1446" fmla="*/ 161160 h 545768"/>
              <a:gd name="connsiteX1447" fmla="*/ 20588 w 613037"/>
              <a:gd name="connsiteY1447" fmla="*/ 160766 h 545768"/>
              <a:gd name="connsiteX1448" fmla="*/ 18752 w 613037"/>
              <a:gd name="connsiteY1448" fmla="*/ 157226 h 545768"/>
              <a:gd name="connsiteX1449" fmla="*/ 18489 w 613037"/>
              <a:gd name="connsiteY1449" fmla="*/ 157226 h 545768"/>
              <a:gd name="connsiteX1450" fmla="*/ 17834 w 613037"/>
              <a:gd name="connsiteY1450" fmla="*/ 157882 h 545768"/>
              <a:gd name="connsiteX1451" fmla="*/ 17047 w 613037"/>
              <a:gd name="connsiteY1451" fmla="*/ 157226 h 545768"/>
              <a:gd name="connsiteX1452" fmla="*/ 16654 w 613037"/>
              <a:gd name="connsiteY1452" fmla="*/ 156964 h 545768"/>
              <a:gd name="connsiteX1453" fmla="*/ 14949 w 613037"/>
              <a:gd name="connsiteY1453" fmla="*/ 156964 h 545768"/>
              <a:gd name="connsiteX1454" fmla="*/ 13900 w 613037"/>
              <a:gd name="connsiteY1454" fmla="*/ 156439 h 545768"/>
              <a:gd name="connsiteX1455" fmla="*/ 12851 w 613037"/>
              <a:gd name="connsiteY1455" fmla="*/ 156439 h 545768"/>
              <a:gd name="connsiteX1456" fmla="*/ 12457 w 613037"/>
              <a:gd name="connsiteY1456" fmla="*/ 156177 h 545768"/>
              <a:gd name="connsiteX1457" fmla="*/ 13900 w 613037"/>
              <a:gd name="connsiteY1457" fmla="*/ 155521 h 545768"/>
              <a:gd name="connsiteX1458" fmla="*/ 13113 w 613037"/>
              <a:gd name="connsiteY1458" fmla="*/ 154735 h 545768"/>
              <a:gd name="connsiteX1459" fmla="*/ 13507 w 613037"/>
              <a:gd name="connsiteY1459" fmla="*/ 154079 h 545768"/>
              <a:gd name="connsiteX1460" fmla="*/ 14293 w 613037"/>
              <a:gd name="connsiteY1460" fmla="*/ 151981 h 545768"/>
              <a:gd name="connsiteX1461" fmla="*/ 14293 w 613037"/>
              <a:gd name="connsiteY1461" fmla="*/ 150145 h 545768"/>
              <a:gd name="connsiteX1462" fmla="*/ 14949 w 613037"/>
              <a:gd name="connsiteY1462" fmla="*/ 148440 h 545768"/>
              <a:gd name="connsiteX1463" fmla="*/ 15998 w 613037"/>
              <a:gd name="connsiteY1463" fmla="*/ 148047 h 545768"/>
              <a:gd name="connsiteX1464" fmla="*/ 15605 w 613037"/>
              <a:gd name="connsiteY1464" fmla="*/ 146998 h 545768"/>
              <a:gd name="connsiteX1465" fmla="*/ 14556 w 613037"/>
              <a:gd name="connsiteY1465" fmla="*/ 146604 h 545768"/>
              <a:gd name="connsiteX1466" fmla="*/ 14293 w 613037"/>
              <a:gd name="connsiteY1466" fmla="*/ 146604 h 545768"/>
              <a:gd name="connsiteX1467" fmla="*/ 14293 w 613037"/>
              <a:gd name="connsiteY1467" fmla="*/ 146342 h 545768"/>
              <a:gd name="connsiteX1468" fmla="*/ 14949 w 613037"/>
              <a:gd name="connsiteY1468" fmla="*/ 145162 h 545768"/>
              <a:gd name="connsiteX1469" fmla="*/ 15211 w 613037"/>
              <a:gd name="connsiteY1469" fmla="*/ 144900 h 545768"/>
              <a:gd name="connsiteX1470" fmla="*/ 13900 w 613037"/>
              <a:gd name="connsiteY1470" fmla="*/ 144506 h 545768"/>
              <a:gd name="connsiteX1471" fmla="*/ 14556 w 613037"/>
              <a:gd name="connsiteY1471" fmla="*/ 142671 h 545768"/>
              <a:gd name="connsiteX1472" fmla="*/ 14556 w 613037"/>
              <a:gd name="connsiteY1472" fmla="*/ 141884 h 545768"/>
              <a:gd name="connsiteX1473" fmla="*/ 15605 w 613037"/>
              <a:gd name="connsiteY1473" fmla="*/ 140966 h 545768"/>
              <a:gd name="connsiteX1474" fmla="*/ 15605 w 613037"/>
              <a:gd name="connsiteY1474" fmla="*/ 140572 h 545768"/>
              <a:gd name="connsiteX1475" fmla="*/ 16654 w 613037"/>
              <a:gd name="connsiteY1475" fmla="*/ 140310 h 545768"/>
              <a:gd name="connsiteX1476" fmla="*/ 15605 w 613037"/>
              <a:gd name="connsiteY1476" fmla="*/ 137687 h 545768"/>
              <a:gd name="connsiteX1477" fmla="*/ 16391 w 613037"/>
              <a:gd name="connsiteY1477" fmla="*/ 137687 h 545768"/>
              <a:gd name="connsiteX1478" fmla="*/ 17309 w 613037"/>
              <a:gd name="connsiteY1478" fmla="*/ 136901 h 545768"/>
              <a:gd name="connsiteX1479" fmla="*/ 18752 w 613037"/>
              <a:gd name="connsiteY1479" fmla="*/ 136245 h 545768"/>
              <a:gd name="connsiteX1480" fmla="*/ 18489 w 613037"/>
              <a:gd name="connsiteY1480" fmla="*/ 135327 h 545768"/>
              <a:gd name="connsiteX1481" fmla="*/ 19932 w 613037"/>
              <a:gd name="connsiteY1481" fmla="*/ 134540 h 545768"/>
              <a:gd name="connsiteX1482" fmla="*/ 20588 w 613037"/>
              <a:gd name="connsiteY1482" fmla="*/ 135983 h 545768"/>
              <a:gd name="connsiteX1483" fmla="*/ 21637 w 613037"/>
              <a:gd name="connsiteY1483" fmla="*/ 135327 h 545768"/>
              <a:gd name="connsiteX1484" fmla="*/ 21637 w 613037"/>
              <a:gd name="connsiteY1484" fmla="*/ 135983 h 545768"/>
              <a:gd name="connsiteX1485" fmla="*/ 20588 w 613037"/>
              <a:gd name="connsiteY1485" fmla="*/ 136638 h 545768"/>
              <a:gd name="connsiteX1486" fmla="*/ 20588 w 613037"/>
              <a:gd name="connsiteY1486" fmla="*/ 137425 h 545768"/>
              <a:gd name="connsiteX1487" fmla="*/ 21374 w 613037"/>
              <a:gd name="connsiteY1487" fmla="*/ 137425 h 545768"/>
              <a:gd name="connsiteX1488" fmla="*/ 23735 w 613037"/>
              <a:gd name="connsiteY1488" fmla="*/ 136245 h 545768"/>
              <a:gd name="connsiteX1489" fmla="*/ 23472 w 613037"/>
              <a:gd name="connsiteY1489" fmla="*/ 135589 h 545768"/>
              <a:gd name="connsiteX1490" fmla="*/ 24390 w 613037"/>
              <a:gd name="connsiteY1490" fmla="*/ 134540 h 545768"/>
              <a:gd name="connsiteX1491" fmla="*/ 24390 w 613037"/>
              <a:gd name="connsiteY1491" fmla="*/ 134147 h 545768"/>
              <a:gd name="connsiteX1492" fmla="*/ 23472 w 613037"/>
              <a:gd name="connsiteY1492" fmla="*/ 133491 h 545768"/>
              <a:gd name="connsiteX1493" fmla="*/ 24128 w 613037"/>
              <a:gd name="connsiteY1493" fmla="*/ 133229 h 545768"/>
              <a:gd name="connsiteX1494" fmla="*/ 23472 w 613037"/>
              <a:gd name="connsiteY1494" fmla="*/ 132704 h 545768"/>
              <a:gd name="connsiteX1495" fmla="*/ 22030 w 613037"/>
              <a:gd name="connsiteY1495" fmla="*/ 132049 h 545768"/>
              <a:gd name="connsiteX1496" fmla="*/ 21374 w 613037"/>
              <a:gd name="connsiteY1496" fmla="*/ 130606 h 545768"/>
              <a:gd name="connsiteX1497" fmla="*/ 20850 w 613037"/>
              <a:gd name="connsiteY1497" fmla="*/ 131000 h 545768"/>
              <a:gd name="connsiteX1498" fmla="*/ 20588 w 613037"/>
              <a:gd name="connsiteY1498" fmla="*/ 129557 h 545768"/>
              <a:gd name="connsiteX1499" fmla="*/ 22030 w 613037"/>
              <a:gd name="connsiteY1499" fmla="*/ 128246 h 545768"/>
              <a:gd name="connsiteX1500" fmla="*/ 22030 w 613037"/>
              <a:gd name="connsiteY1500" fmla="*/ 127853 h 545768"/>
              <a:gd name="connsiteX1501" fmla="*/ 22292 w 613037"/>
              <a:gd name="connsiteY1501" fmla="*/ 127066 h 545768"/>
              <a:gd name="connsiteX1502" fmla="*/ 18752 w 613037"/>
              <a:gd name="connsiteY1502" fmla="*/ 127459 h 545768"/>
              <a:gd name="connsiteX1503" fmla="*/ 17047 w 613037"/>
              <a:gd name="connsiteY1503" fmla="*/ 127853 h 545768"/>
              <a:gd name="connsiteX1504" fmla="*/ 15998 w 613037"/>
              <a:gd name="connsiteY1504" fmla="*/ 127459 h 545768"/>
              <a:gd name="connsiteX1505" fmla="*/ 16391 w 613037"/>
              <a:gd name="connsiteY1505" fmla="*/ 127459 h 545768"/>
              <a:gd name="connsiteX1506" fmla="*/ 15605 w 613037"/>
              <a:gd name="connsiteY1506" fmla="*/ 126804 h 545768"/>
              <a:gd name="connsiteX1507" fmla="*/ 14556 w 613037"/>
              <a:gd name="connsiteY1507" fmla="*/ 126410 h 545768"/>
              <a:gd name="connsiteX1508" fmla="*/ 12851 w 613037"/>
              <a:gd name="connsiteY1508" fmla="*/ 126410 h 545768"/>
              <a:gd name="connsiteX1509" fmla="*/ 12195 w 613037"/>
              <a:gd name="connsiteY1509" fmla="*/ 126148 h 545768"/>
              <a:gd name="connsiteX1510" fmla="*/ 12457 w 613037"/>
              <a:gd name="connsiteY1510" fmla="*/ 123525 h 545768"/>
              <a:gd name="connsiteX1511" fmla="*/ 12195 w 613037"/>
              <a:gd name="connsiteY1511" fmla="*/ 119985 h 545768"/>
              <a:gd name="connsiteX1512" fmla="*/ 12851 w 613037"/>
              <a:gd name="connsiteY1512" fmla="*/ 119723 h 545768"/>
              <a:gd name="connsiteX1513" fmla="*/ 14293 w 613037"/>
              <a:gd name="connsiteY1513" fmla="*/ 117887 h 545768"/>
              <a:gd name="connsiteX1514" fmla="*/ 16391 w 613037"/>
              <a:gd name="connsiteY1514" fmla="*/ 116838 h 545768"/>
              <a:gd name="connsiteX1515" fmla="*/ 17834 w 613037"/>
              <a:gd name="connsiteY1515" fmla="*/ 116838 h 545768"/>
              <a:gd name="connsiteX1516" fmla="*/ 18752 w 613037"/>
              <a:gd name="connsiteY1516" fmla="*/ 117624 h 545768"/>
              <a:gd name="connsiteX1517" fmla="*/ 21374 w 613037"/>
              <a:gd name="connsiteY1517" fmla="*/ 117100 h 545768"/>
              <a:gd name="connsiteX1518" fmla="*/ 22686 w 613037"/>
              <a:gd name="connsiteY1518" fmla="*/ 116182 h 545768"/>
              <a:gd name="connsiteX1519" fmla="*/ 24128 w 613037"/>
              <a:gd name="connsiteY1519" fmla="*/ 117100 h 545768"/>
              <a:gd name="connsiteX1520" fmla="*/ 24390 w 613037"/>
              <a:gd name="connsiteY1520" fmla="*/ 116182 h 545768"/>
              <a:gd name="connsiteX1521" fmla="*/ 24128 w 613037"/>
              <a:gd name="connsiteY1521" fmla="*/ 116182 h 545768"/>
              <a:gd name="connsiteX1522" fmla="*/ 24915 w 613037"/>
              <a:gd name="connsiteY1522" fmla="*/ 115395 h 545768"/>
              <a:gd name="connsiteX1523" fmla="*/ 26620 w 613037"/>
              <a:gd name="connsiteY1523" fmla="*/ 115395 h 545768"/>
              <a:gd name="connsiteX1524" fmla="*/ 29111 w 613037"/>
              <a:gd name="connsiteY1524" fmla="*/ 115789 h 545768"/>
              <a:gd name="connsiteX1525" fmla="*/ 29111 w 613037"/>
              <a:gd name="connsiteY1525" fmla="*/ 116444 h 545768"/>
              <a:gd name="connsiteX1526" fmla="*/ 30554 w 613037"/>
              <a:gd name="connsiteY1526" fmla="*/ 115789 h 545768"/>
              <a:gd name="connsiteX1527" fmla="*/ 30160 w 613037"/>
              <a:gd name="connsiteY1527" fmla="*/ 114740 h 545768"/>
              <a:gd name="connsiteX1528" fmla="*/ 29767 w 613037"/>
              <a:gd name="connsiteY1528" fmla="*/ 114740 h 545768"/>
              <a:gd name="connsiteX1529" fmla="*/ 29767 w 613037"/>
              <a:gd name="connsiteY1529" fmla="*/ 113690 h 545768"/>
              <a:gd name="connsiteX1530" fmla="*/ 29111 w 613037"/>
              <a:gd name="connsiteY1530" fmla="*/ 113690 h 545768"/>
              <a:gd name="connsiteX1531" fmla="*/ 28718 w 613037"/>
              <a:gd name="connsiteY1531" fmla="*/ 112248 h 545768"/>
              <a:gd name="connsiteX1532" fmla="*/ 29767 w 613037"/>
              <a:gd name="connsiteY1532" fmla="*/ 110806 h 545768"/>
              <a:gd name="connsiteX1533" fmla="*/ 31471 w 613037"/>
              <a:gd name="connsiteY1533" fmla="*/ 111986 h 545768"/>
              <a:gd name="connsiteX1534" fmla="*/ 31209 w 613037"/>
              <a:gd name="connsiteY1534" fmla="*/ 110543 h 545768"/>
              <a:gd name="connsiteX1535" fmla="*/ 32914 w 613037"/>
              <a:gd name="connsiteY1535" fmla="*/ 110806 h 545768"/>
              <a:gd name="connsiteX1536" fmla="*/ 33307 w 613037"/>
              <a:gd name="connsiteY1536" fmla="*/ 111461 h 545768"/>
              <a:gd name="connsiteX1537" fmla="*/ 34356 w 613037"/>
              <a:gd name="connsiteY1537" fmla="*/ 110806 h 545768"/>
              <a:gd name="connsiteX1538" fmla="*/ 34750 w 613037"/>
              <a:gd name="connsiteY1538" fmla="*/ 109757 h 545768"/>
              <a:gd name="connsiteX1539" fmla="*/ 35012 w 613037"/>
              <a:gd name="connsiteY1539" fmla="*/ 109101 h 545768"/>
              <a:gd name="connsiteX1540" fmla="*/ 35537 w 613037"/>
              <a:gd name="connsiteY1540" fmla="*/ 108708 h 545768"/>
              <a:gd name="connsiteX1541" fmla="*/ 34094 w 613037"/>
              <a:gd name="connsiteY1541" fmla="*/ 107659 h 545768"/>
              <a:gd name="connsiteX1542" fmla="*/ 34356 w 613037"/>
              <a:gd name="connsiteY1542" fmla="*/ 106610 h 545768"/>
              <a:gd name="connsiteX1543" fmla="*/ 36192 w 613037"/>
              <a:gd name="connsiteY1543" fmla="*/ 106347 h 545768"/>
              <a:gd name="connsiteX1544" fmla="*/ 36192 w 613037"/>
              <a:gd name="connsiteY1544" fmla="*/ 105167 h 545768"/>
              <a:gd name="connsiteX1545" fmla="*/ 37241 w 613037"/>
              <a:gd name="connsiteY1545" fmla="*/ 104118 h 545768"/>
              <a:gd name="connsiteX1546" fmla="*/ 37241 w 613037"/>
              <a:gd name="connsiteY1546" fmla="*/ 103725 h 545768"/>
              <a:gd name="connsiteX1547" fmla="*/ 37635 w 613037"/>
              <a:gd name="connsiteY1547" fmla="*/ 103462 h 545768"/>
              <a:gd name="connsiteX1548" fmla="*/ 38553 w 613037"/>
              <a:gd name="connsiteY1548" fmla="*/ 103725 h 545768"/>
              <a:gd name="connsiteX1549" fmla="*/ 38553 w 613037"/>
              <a:gd name="connsiteY1549" fmla="*/ 103069 h 545768"/>
              <a:gd name="connsiteX1550" fmla="*/ 39077 w 613037"/>
              <a:gd name="connsiteY1550" fmla="*/ 102282 h 545768"/>
              <a:gd name="connsiteX1551" fmla="*/ 38553 w 613037"/>
              <a:gd name="connsiteY1551" fmla="*/ 101364 h 545768"/>
              <a:gd name="connsiteX1552" fmla="*/ 40126 w 613037"/>
              <a:gd name="connsiteY1552" fmla="*/ 100971 h 545768"/>
              <a:gd name="connsiteX1553" fmla="*/ 42224 w 613037"/>
              <a:gd name="connsiteY1553" fmla="*/ 101364 h 545768"/>
              <a:gd name="connsiteX1554" fmla="*/ 42224 w 613037"/>
              <a:gd name="connsiteY1554" fmla="*/ 100184 h 545768"/>
              <a:gd name="connsiteX1555" fmla="*/ 40388 w 613037"/>
              <a:gd name="connsiteY1555" fmla="*/ 98742 h 545768"/>
              <a:gd name="connsiteX1556" fmla="*/ 41175 w 613037"/>
              <a:gd name="connsiteY1556" fmla="*/ 98086 h 545768"/>
              <a:gd name="connsiteX1557" fmla="*/ 43011 w 613037"/>
              <a:gd name="connsiteY1557" fmla="*/ 97824 h 545768"/>
              <a:gd name="connsiteX1558" fmla="*/ 44453 w 613037"/>
              <a:gd name="connsiteY1558" fmla="*/ 95201 h 545768"/>
              <a:gd name="connsiteX1559" fmla="*/ 44453 w 613037"/>
              <a:gd name="connsiteY1559" fmla="*/ 94545 h 545768"/>
              <a:gd name="connsiteX1560" fmla="*/ 45109 w 613037"/>
              <a:gd name="connsiteY1560" fmla="*/ 93496 h 545768"/>
              <a:gd name="connsiteX1561" fmla="*/ 46158 w 613037"/>
              <a:gd name="connsiteY1561" fmla="*/ 93496 h 545768"/>
              <a:gd name="connsiteX1562" fmla="*/ 48256 w 613037"/>
              <a:gd name="connsiteY1562" fmla="*/ 92841 h 545768"/>
              <a:gd name="connsiteX1563" fmla="*/ 49568 w 613037"/>
              <a:gd name="connsiteY1563" fmla="*/ 92185 h 545768"/>
              <a:gd name="connsiteX1564" fmla="*/ 50748 w 613037"/>
              <a:gd name="connsiteY1564" fmla="*/ 93496 h 545768"/>
              <a:gd name="connsiteX1565" fmla="*/ 51534 w 613037"/>
              <a:gd name="connsiteY1565" fmla="*/ 93890 h 545768"/>
              <a:gd name="connsiteX1566" fmla="*/ 51534 w 613037"/>
              <a:gd name="connsiteY1566" fmla="*/ 94283 h 545768"/>
              <a:gd name="connsiteX1567" fmla="*/ 52452 w 613037"/>
              <a:gd name="connsiteY1567" fmla="*/ 93890 h 545768"/>
              <a:gd name="connsiteX1568" fmla="*/ 53239 w 613037"/>
              <a:gd name="connsiteY1568" fmla="*/ 93496 h 545768"/>
              <a:gd name="connsiteX1569" fmla="*/ 52977 w 613037"/>
              <a:gd name="connsiteY1569" fmla="*/ 92447 h 545768"/>
              <a:gd name="connsiteX1570" fmla="*/ 53239 w 613037"/>
              <a:gd name="connsiteY1570" fmla="*/ 92185 h 545768"/>
              <a:gd name="connsiteX1571" fmla="*/ 53239 w 613037"/>
              <a:gd name="connsiteY1571" fmla="*/ 91398 h 545768"/>
              <a:gd name="connsiteX1572" fmla="*/ 55075 w 613037"/>
              <a:gd name="connsiteY1572" fmla="*/ 92841 h 545768"/>
              <a:gd name="connsiteX1573" fmla="*/ 55337 w 613037"/>
              <a:gd name="connsiteY1573" fmla="*/ 92841 h 545768"/>
              <a:gd name="connsiteX1574" fmla="*/ 55731 w 613037"/>
              <a:gd name="connsiteY1574" fmla="*/ 93103 h 545768"/>
              <a:gd name="connsiteX1575" fmla="*/ 57042 w 613037"/>
              <a:gd name="connsiteY1575" fmla="*/ 93496 h 545768"/>
              <a:gd name="connsiteX1576" fmla="*/ 57042 w 613037"/>
              <a:gd name="connsiteY1576" fmla="*/ 94283 h 545768"/>
              <a:gd name="connsiteX1577" fmla="*/ 58091 w 613037"/>
              <a:gd name="connsiteY1577" fmla="*/ 94545 h 545768"/>
              <a:gd name="connsiteX1578" fmla="*/ 58747 w 613037"/>
              <a:gd name="connsiteY1578" fmla="*/ 94545 h 545768"/>
              <a:gd name="connsiteX1579" fmla="*/ 60714 w 613037"/>
              <a:gd name="connsiteY1579" fmla="*/ 94283 h 545768"/>
              <a:gd name="connsiteX1580" fmla="*/ 60976 w 613037"/>
              <a:gd name="connsiteY1580" fmla="*/ 94545 h 545768"/>
              <a:gd name="connsiteX1581" fmla="*/ 61632 w 613037"/>
              <a:gd name="connsiteY1581" fmla="*/ 94545 h 545768"/>
              <a:gd name="connsiteX1582" fmla="*/ 62025 w 613037"/>
              <a:gd name="connsiteY1582" fmla="*/ 95201 h 545768"/>
              <a:gd name="connsiteX1583" fmla="*/ 62812 w 613037"/>
              <a:gd name="connsiteY1583" fmla="*/ 94939 h 545768"/>
              <a:gd name="connsiteX1584" fmla="*/ 63074 w 613037"/>
              <a:gd name="connsiteY1584" fmla="*/ 95201 h 545768"/>
              <a:gd name="connsiteX1585" fmla="*/ 62418 w 613037"/>
              <a:gd name="connsiteY1585" fmla="*/ 96381 h 545768"/>
              <a:gd name="connsiteX1586" fmla="*/ 63074 w 613037"/>
              <a:gd name="connsiteY1586" fmla="*/ 96643 h 545768"/>
              <a:gd name="connsiteX1587" fmla="*/ 64516 w 613037"/>
              <a:gd name="connsiteY1587" fmla="*/ 95988 h 545768"/>
              <a:gd name="connsiteX1588" fmla="*/ 64516 w 613037"/>
              <a:gd name="connsiteY1588" fmla="*/ 96643 h 545768"/>
              <a:gd name="connsiteX1589" fmla="*/ 65828 w 613037"/>
              <a:gd name="connsiteY1589" fmla="*/ 97037 h 545768"/>
              <a:gd name="connsiteX1590" fmla="*/ 66352 w 613037"/>
              <a:gd name="connsiteY1590" fmla="*/ 97299 h 545768"/>
              <a:gd name="connsiteX1591" fmla="*/ 68450 w 613037"/>
              <a:gd name="connsiteY1591" fmla="*/ 96381 h 545768"/>
              <a:gd name="connsiteX1592" fmla="*/ 67795 w 613037"/>
              <a:gd name="connsiteY1592" fmla="*/ 95595 h 545768"/>
              <a:gd name="connsiteX1593" fmla="*/ 67795 w 613037"/>
              <a:gd name="connsiteY1593" fmla="*/ 94939 h 545768"/>
              <a:gd name="connsiteX1594" fmla="*/ 68713 w 613037"/>
              <a:gd name="connsiteY1594" fmla="*/ 95988 h 545768"/>
              <a:gd name="connsiteX1595" fmla="*/ 71991 w 613037"/>
              <a:gd name="connsiteY1595" fmla="*/ 96381 h 545768"/>
              <a:gd name="connsiteX1596" fmla="*/ 73827 w 613037"/>
              <a:gd name="connsiteY1596" fmla="*/ 95201 h 545768"/>
              <a:gd name="connsiteX1597" fmla="*/ 74876 w 613037"/>
              <a:gd name="connsiteY1597" fmla="*/ 92841 h 545768"/>
              <a:gd name="connsiteX1598" fmla="*/ 74089 w 613037"/>
              <a:gd name="connsiteY1598" fmla="*/ 92185 h 545768"/>
              <a:gd name="connsiteX1599" fmla="*/ 74089 w 613037"/>
              <a:gd name="connsiteY1599" fmla="*/ 90218 h 545768"/>
              <a:gd name="connsiteX1600" fmla="*/ 74876 w 613037"/>
              <a:gd name="connsiteY1600" fmla="*/ 88513 h 545768"/>
              <a:gd name="connsiteX1601" fmla="*/ 74089 w 613037"/>
              <a:gd name="connsiteY1601" fmla="*/ 87727 h 545768"/>
              <a:gd name="connsiteX1602" fmla="*/ 74089 w 613037"/>
              <a:gd name="connsiteY1602" fmla="*/ 86284 h 545768"/>
              <a:gd name="connsiteX1603" fmla="*/ 74089 w 613037"/>
              <a:gd name="connsiteY1603" fmla="*/ 85366 h 545768"/>
              <a:gd name="connsiteX1604" fmla="*/ 75269 w 613037"/>
              <a:gd name="connsiteY1604" fmla="*/ 84579 h 545768"/>
              <a:gd name="connsiteX1605" fmla="*/ 75269 w 613037"/>
              <a:gd name="connsiteY1605" fmla="*/ 83924 h 545768"/>
              <a:gd name="connsiteX1606" fmla="*/ 76974 w 613037"/>
              <a:gd name="connsiteY1606" fmla="*/ 82744 h 545768"/>
              <a:gd name="connsiteX1607" fmla="*/ 76580 w 613037"/>
              <a:gd name="connsiteY1607" fmla="*/ 82088 h 545768"/>
              <a:gd name="connsiteX1608" fmla="*/ 75269 w 613037"/>
              <a:gd name="connsiteY1608" fmla="*/ 82088 h 545768"/>
              <a:gd name="connsiteX1609" fmla="*/ 73433 w 613037"/>
              <a:gd name="connsiteY1609" fmla="*/ 80383 h 545768"/>
              <a:gd name="connsiteX1610" fmla="*/ 72647 w 613037"/>
              <a:gd name="connsiteY1610" fmla="*/ 79203 h 545768"/>
              <a:gd name="connsiteX1611" fmla="*/ 72647 w 613037"/>
              <a:gd name="connsiteY1611" fmla="*/ 77761 h 545768"/>
              <a:gd name="connsiteX1612" fmla="*/ 72384 w 613037"/>
              <a:gd name="connsiteY1612" fmla="*/ 77105 h 545768"/>
              <a:gd name="connsiteX1613" fmla="*/ 72384 w 613037"/>
              <a:gd name="connsiteY1613" fmla="*/ 74351 h 545768"/>
              <a:gd name="connsiteX1614" fmla="*/ 73171 w 613037"/>
              <a:gd name="connsiteY1614" fmla="*/ 72909 h 545768"/>
              <a:gd name="connsiteX1615" fmla="*/ 71729 w 613037"/>
              <a:gd name="connsiteY1615" fmla="*/ 71860 h 545768"/>
              <a:gd name="connsiteX1616" fmla="*/ 71729 w 613037"/>
              <a:gd name="connsiteY1616" fmla="*/ 70811 h 545768"/>
              <a:gd name="connsiteX1617" fmla="*/ 71204 w 613037"/>
              <a:gd name="connsiteY1617" fmla="*/ 70811 h 545768"/>
              <a:gd name="connsiteX1618" fmla="*/ 70942 w 613037"/>
              <a:gd name="connsiteY1618" fmla="*/ 69762 h 545768"/>
              <a:gd name="connsiteX1619" fmla="*/ 71729 w 613037"/>
              <a:gd name="connsiteY1619" fmla="*/ 69106 h 545768"/>
              <a:gd name="connsiteX1620" fmla="*/ 71991 w 613037"/>
              <a:gd name="connsiteY1620" fmla="*/ 68713 h 545768"/>
              <a:gd name="connsiteX1621" fmla="*/ 71204 w 613037"/>
              <a:gd name="connsiteY1621" fmla="*/ 68319 h 545768"/>
              <a:gd name="connsiteX1622" fmla="*/ 70942 w 613037"/>
              <a:gd name="connsiteY1622" fmla="*/ 67664 h 545768"/>
              <a:gd name="connsiteX1623" fmla="*/ 71204 w 613037"/>
              <a:gd name="connsiteY1623" fmla="*/ 67270 h 545768"/>
              <a:gd name="connsiteX1624" fmla="*/ 70548 w 613037"/>
              <a:gd name="connsiteY1624" fmla="*/ 67008 h 545768"/>
              <a:gd name="connsiteX1625" fmla="*/ 70286 w 613037"/>
              <a:gd name="connsiteY1625" fmla="*/ 67008 h 545768"/>
              <a:gd name="connsiteX1626" fmla="*/ 69499 w 613037"/>
              <a:gd name="connsiteY1626" fmla="*/ 65565 h 545768"/>
              <a:gd name="connsiteX1627" fmla="*/ 69893 w 613037"/>
              <a:gd name="connsiteY1627" fmla="*/ 65041 h 545768"/>
              <a:gd name="connsiteX1628" fmla="*/ 70286 w 613037"/>
              <a:gd name="connsiteY1628" fmla="*/ 64123 h 545768"/>
              <a:gd name="connsiteX1629" fmla="*/ 69893 w 613037"/>
              <a:gd name="connsiteY1629" fmla="*/ 63336 h 545768"/>
              <a:gd name="connsiteX1630" fmla="*/ 69499 w 613037"/>
              <a:gd name="connsiteY1630" fmla="*/ 62287 h 545768"/>
              <a:gd name="connsiteX1631" fmla="*/ 69499 w 613037"/>
              <a:gd name="connsiteY1631" fmla="*/ 61631 h 545768"/>
              <a:gd name="connsiteX1632" fmla="*/ 69499 w 613037"/>
              <a:gd name="connsiteY1632" fmla="*/ 61238 h 545768"/>
              <a:gd name="connsiteX1633" fmla="*/ 70286 w 613037"/>
              <a:gd name="connsiteY1633" fmla="*/ 60189 h 545768"/>
              <a:gd name="connsiteX1634" fmla="*/ 70548 w 613037"/>
              <a:gd name="connsiteY1634" fmla="*/ 60189 h 545768"/>
              <a:gd name="connsiteX1635" fmla="*/ 72384 w 613037"/>
              <a:gd name="connsiteY1635" fmla="*/ 59140 h 545768"/>
              <a:gd name="connsiteX1636" fmla="*/ 72647 w 613037"/>
              <a:gd name="connsiteY1636" fmla="*/ 59402 h 545768"/>
              <a:gd name="connsiteX1637" fmla="*/ 73433 w 613037"/>
              <a:gd name="connsiteY1637" fmla="*/ 59140 h 545768"/>
              <a:gd name="connsiteX1638" fmla="*/ 73433 w 613037"/>
              <a:gd name="connsiteY1638" fmla="*/ 58747 h 545768"/>
              <a:gd name="connsiteX1639" fmla="*/ 73827 w 613037"/>
              <a:gd name="connsiteY1639" fmla="*/ 57304 h 545768"/>
              <a:gd name="connsiteX1640" fmla="*/ 75269 w 613037"/>
              <a:gd name="connsiteY1640" fmla="*/ 56255 h 545768"/>
              <a:gd name="connsiteX1641" fmla="*/ 76187 w 613037"/>
              <a:gd name="connsiteY1641" fmla="*/ 55862 h 545768"/>
              <a:gd name="connsiteX1642" fmla="*/ 76580 w 613037"/>
              <a:gd name="connsiteY1642" fmla="*/ 55206 h 545768"/>
              <a:gd name="connsiteX1643" fmla="*/ 76974 w 613037"/>
              <a:gd name="connsiteY1643" fmla="*/ 53501 h 545768"/>
              <a:gd name="connsiteX1644" fmla="*/ 76580 w 613037"/>
              <a:gd name="connsiteY1644" fmla="*/ 53108 h 545768"/>
              <a:gd name="connsiteX1645" fmla="*/ 76580 w 613037"/>
              <a:gd name="connsiteY1645" fmla="*/ 52059 h 545768"/>
              <a:gd name="connsiteX1646" fmla="*/ 79465 w 613037"/>
              <a:gd name="connsiteY1646" fmla="*/ 49961 h 545768"/>
              <a:gd name="connsiteX1647" fmla="*/ 80252 w 613037"/>
              <a:gd name="connsiteY1647" fmla="*/ 49961 h 545768"/>
              <a:gd name="connsiteX1648" fmla="*/ 80908 w 613037"/>
              <a:gd name="connsiteY1648" fmla="*/ 50223 h 545768"/>
              <a:gd name="connsiteX1649" fmla="*/ 83662 w 613037"/>
              <a:gd name="connsiteY1649" fmla="*/ 50617 h 545768"/>
              <a:gd name="connsiteX1650" fmla="*/ 84055 w 613037"/>
              <a:gd name="connsiteY1650" fmla="*/ 49961 h 545768"/>
              <a:gd name="connsiteX1651" fmla="*/ 87333 w 613037"/>
              <a:gd name="connsiteY1651" fmla="*/ 48518 h 545768"/>
              <a:gd name="connsiteX1652" fmla="*/ 88251 w 613037"/>
              <a:gd name="connsiteY1652" fmla="*/ 48125 h 545768"/>
              <a:gd name="connsiteX1653" fmla="*/ 89694 w 613037"/>
              <a:gd name="connsiteY1653" fmla="*/ 48125 h 545768"/>
              <a:gd name="connsiteX1654" fmla="*/ 91792 w 613037"/>
              <a:gd name="connsiteY1654" fmla="*/ 48518 h 545768"/>
              <a:gd name="connsiteX1655" fmla="*/ 92972 w 613037"/>
              <a:gd name="connsiteY1655" fmla="*/ 48912 h 545768"/>
              <a:gd name="connsiteX1656" fmla="*/ 94414 w 613037"/>
              <a:gd name="connsiteY1656" fmla="*/ 49305 h 545768"/>
              <a:gd name="connsiteX1657" fmla="*/ 95332 w 613037"/>
              <a:gd name="connsiteY1657" fmla="*/ 48912 h 545768"/>
              <a:gd name="connsiteX1658" fmla="*/ 97168 w 613037"/>
              <a:gd name="connsiteY1658" fmla="*/ 48125 h 545768"/>
              <a:gd name="connsiteX1659" fmla="*/ 99004 w 613037"/>
              <a:gd name="connsiteY1659" fmla="*/ 48518 h 545768"/>
              <a:gd name="connsiteX1660" fmla="*/ 100446 w 613037"/>
              <a:gd name="connsiteY1660" fmla="*/ 48125 h 545768"/>
              <a:gd name="connsiteX1661" fmla="*/ 102807 w 613037"/>
              <a:gd name="connsiteY1661" fmla="*/ 47863 h 545768"/>
              <a:gd name="connsiteX1662" fmla="*/ 104642 w 613037"/>
              <a:gd name="connsiteY1662" fmla="*/ 47863 h 545768"/>
              <a:gd name="connsiteX1663" fmla="*/ 104905 w 613037"/>
              <a:gd name="connsiteY1663" fmla="*/ 47469 h 545768"/>
              <a:gd name="connsiteX1664" fmla="*/ 104905 w 613037"/>
              <a:gd name="connsiteY1664" fmla="*/ 47207 h 545768"/>
              <a:gd name="connsiteX1665" fmla="*/ 106872 w 613037"/>
              <a:gd name="connsiteY1665" fmla="*/ 45240 h 545768"/>
              <a:gd name="connsiteX1666" fmla="*/ 104905 w 613037"/>
              <a:gd name="connsiteY1666" fmla="*/ 43536 h 545768"/>
              <a:gd name="connsiteX1667" fmla="*/ 104905 w 613037"/>
              <a:gd name="connsiteY1667" fmla="*/ 42486 h 545768"/>
              <a:gd name="connsiteX1668" fmla="*/ 105429 w 613037"/>
              <a:gd name="connsiteY1668" fmla="*/ 40388 h 545768"/>
              <a:gd name="connsiteX1669" fmla="*/ 105429 w 613037"/>
              <a:gd name="connsiteY1669" fmla="*/ 39602 h 545768"/>
              <a:gd name="connsiteX1670" fmla="*/ 104249 w 613037"/>
              <a:gd name="connsiteY1670" fmla="*/ 37110 h 545768"/>
              <a:gd name="connsiteX1671" fmla="*/ 104642 w 613037"/>
              <a:gd name="connsiteY1671" fmla="*/ 35405 h 545768"/>
              <a:gd name="connsiteX1672" fmla="*/ 106347 w 613037"/>
              <a:gd name="connsiteY1672" fmla="*/ 32520 h 545768"/>
              <a:gd name="connsiteX1673" fmla="*/ 105692 w 613037"/>
              <a:gd name="connsiteY1673" fmla="*/ 31078 h 545768"/>
              <a:gd name="connsiteX1674" fmla="*/ 107527 w 613037"/>
              <a:gd name="connsiteY1674" fmla="*/ 30422 h 545768"/>
              <a:gd name="connsiteX1675" fmla="*/ 110674 w 613037"/>
              <a:gd name="connsiteY1675" fmla="*/ 27669 h 545768"/>
              <a:gd name="connsiteX1676" fmla="*/ 111724 w 613037"/>
              <a:gd name="connsiteY1676" fmla="*/ 28324 h 545768"/>
              <a:gd name="connsiteX1677" fmla="*/ 111330 w 613037"/>
              <a:gd name="connsiteY1677" fmla="*/ 30422 h 545768"/>
              <a:gd name="connsiteX1678" fmla="*/ 112773 w 613037"/>
              <a:gd name="connsiteY1678" fmla="*/ 31471 h 545768"/>
              <a:gd name="connsiteX1679" fmla="*/ 111986 w 613037"/>
              <a:gd name="connsiteY1679" fmla="*/ 33963 h 545768"/>
              <a:gd name="connsiteX1680" fmla="*/ 114608 w 613037"/>
              <a:gd name="connsiteY1680" fmla="*/ 36454 h 545768"/>
              <a:gd name="connsiteX1681" fmla="*/ 116051 w 613037"/>
              <a:gd name="connsiteY1681" fmla="*/ 36454 h 545768"/>
              <a:gd name="connsiteX1682" fmla="*/ 114608 w 613037"/>
              <a:gd name="connsiteY1682" fmla="*/ 38159 h 545768"/>
              <a:gd name="connsiteX1683" fmla="*/ 114871 w 613037"/>
              <a:gd name="connsiteY1683" fmla="*/ 39602 h 545768"/>
              <a:gd name="connsiteX1684" fmla="*/ 117362 w 613037"/>
              <a:gd name="connsiteY1684" fmla="*/ 40388 h 545768"/>
              <a:gd name="connsiteX1685" fmla="*/ 118149 w 613037"/>
              <a:gd name="connsiteY1685" fmla="*/ 40782 h 545768"/>
              <a:gd name="connsiteX1686" fmla="*/ 120903 w 613037"/>
              <a:gd name="connsiteY1686" fmla="*/ 43536 h 545768"/>
              <a:gd name="connsiteX1687" fmla="*/ 125886 w 613037"/>
              <a:gd name="connsiteY1687" fmla="*/ 42224 h 545768"/>
              <a:gd name="connsiteX1688" fmla="*/ 128771 w 613037"/>
              <a:gd name="connsiteY1688" fmla="*/ 43929 h 545768"/>
              <a:gd name="connsiteX1689" fmla="*/ 129164 w 613037"/>
              <a:gd name="connsiteY1689" fmla="*/ 44978 h 545768"/>
              <a:gd name="connsiteX1690" fmla="*/ 130869 w 613037"/>
              <a:gd name="connsiteY1690" fmla="*/ 44584 h 545768"/>
              <a:gd name="connsiteX1691" fmla="*/ 132967 w 613037"/>
              <a:gd name="connsiteY1691" fmla="*/ 46683 h 545768"/>
              <a:gd name="connsiteX1692" fmla="*/ 134409 w 613037"/>
              <a:gd name="connsiteY1692" fmla="*/ 47469 h 545768"/>
              <a:gd name="connsiteX1693" fmla="*/ 135852 w 613037"/>
              <a:gd name="connsiteY1693" fmla="*/ 46027 h 545768"/>
              <a:gd name="connsiteX1694" fmla="*/ 137687 w 613037"/>
              <a:gd name="connsiteY1694" fmla="*/ 44978 h 545768"/>
              <a:gd name="connsiteX1695" fmla="*/ 141228 w 613037"/>
              <a:gd name="connsiteY1695" fmla="*/ 43929 h 545768"/>
              <a:gd name="connsiteX1696" fmla="*/ 142933 w 613037"/>
              <a:gd name="connsiteY1696" fmla="*/ 44978 h 545768"/>
              <a:gd name="connsiteX1697" fmla="*/ 147129 w 613037"/>
              <a:gd name="connsiteY1697" fmla="*/ 44978 h 545768"/>
              <a:gd name="connsiteX1698" fmla="*/ 150014 w 613037"/>
              <a:gd name="connsiteY1698" fmla="*/ 43142 h 545768"/>
              <a:gd name="connsiteX1699" fmla="*/ 153423 w 613037"/>
              <a:gd name="connsiteY1699" fmla="*/ 37503 h 545768"/>
              <a:gd name="connsiteX1700" fmla="*/ 154866 w 613037"/>
              <a:gd name="connsiteY1700" fmla="*/ 35668 h 545768"/>
              <a:gd name="connsiteX1701" fmla="*/ 155390 w 613037"/>
              <a:gd name="connsiteY1701" fmla="*/ 35405 h 545768"/>
              <a:gd name="connsiteX1702" fmla="*/ 156308 w 613037"/>
              <a:gd name="connsiteY1702" fmla="*/ 35668 h 545768"/>
              <a:gd name="connsiteX1703" fmla="*/ 157882 w 613037"/>
              <a:gd name="connsiteY1703" fmla="*/ 40126 h 545768"/>
              <a:gd name="connsiteX1704" fmla="*/ 161029 w 613037"/>
              <a:gd name="connsiteY1704" fmla="*/ 43536 h 545768"/>
              <a:gd name="connsiteX1705" fmla="*/ 161029 w 613037"/>
              <a:gd name="connsiteY1705" fmla="*/ 44978 h 545768"/>
              <a:gd name="connsiteX1706" fmla="*/ 160242 w 613037"/>
              <a:gd name="connsiteY1706" fmla="*/ 46027 h 545768"/>
              <a:gd name="connsiteX1707" fmla="*/ 157882 w 613037"/>
              <a:gd name="connsiteY1707" fmla="*/ 45765 h 545768"/>
              <a:gd name="connsiteX1708" fmla="*/ 158144 w 613037"/>
              <a:gd name="connsiteY1708" fmla="*/ 47207 h 545768"/>
              <a:gd name="connsiteX1709" fmla="*/ 157488 w 613037"/>
              <a:gd name="connsiteY1709" fmla="*/ 47469 h 545768"/>
              <a:gd name="connsiteX1710" fmla="*/ 158144 w 613037"/>
              <a:gd name="connsiteY1710" fmla="*/ 48125 h 545768"/>
              <a:gd name="connsiteX1711" fmla="*/ 157488 w 613037"/>
              <a:gd name="connsiteY1711" fmla="*/ 49305 h 545768"/>
              <a:gd name="connsiteX1712" fmla="*/ 158144 w 613037"/>
              <a:gd name="connsiteY1712" fmla="*/ 49567 h 545768"/>
              <a:gd name="connsiteX1713" fmla="*/ 157882 w 613037"/>
              <a:gd name="connsiteY1713" fmla="*/ 51403 h 545768"/>
              <a:gd name="connsiteX1714" fmla="*/ 160766 w 613037"/>
              <a:gd name="connsiteY1714" fmla="*/ 53108 h 545768"/>
              <a:gd name="connsiteX1715" fmla="*/ 161684 w 613037"/>
              <a:gd name="connsiteY1715" fmla="*/ 54288 h 545768"/>
              <a:gd name="connsiteX1716" fmla="*/ 162209 w 613037"/>
              <a:gd name="connsiteY1716" fmla="*/ 54551 h 545768"/>
              <a:gd name="connsiteX1717" fmla="*/ 161422 w 613037"/>
              <a:gd name="connsiteY1717" fmla="*/ 54944 h 545768"/>
              <a:gd name="connsiteX1718" fmla="*/ 160242 w 613037"/>
              <a:gd name="connsiteY1718" fmla="*/ 54551 h 545768"/>
              <a:gd name="connsiteX1719" fmla="*/ 158537 w 613037"/>
              <a:gd name="connsiteY1719" fmla="*/ 56255 h 545768"/>
              <a:gd name="connsiteX1720" fmla="*/ 158537 w 613037"/>
              <a:gd name="connsiteY1720" fmla="*/ 59140 h 545768"/>
              <a:gd name="connsiteX1721" fmla="*/ 158931 w 613037"/>
              <a:gd name="connsiteY1721" fmla="*/ 59402 h 545768"/>
              <a:gd name="connsiteX1722" fmla="*/ 157095 w 613037"/>
              <a:gd name="connsiteY1722" fmla="*/ 60189 h 545768"/>
              <a:gd name="connsiteX1723" fmla="*/ 156046 w 613037"/>
              <a:gd name="connsiteY1723" fmla="*/ 60845 h 545768"/>
              <a:gd name="connsiteX1724" fmla="*/ 155652 w 613037"/>
              <a:gd name="connsiteY1724" fmla="*/ 61238 h 545768"/>
              <a:gd name="connsiteX1725" fmla="*/ 155390 w 613037"/>
              <a:gd name="connsiteY1725" fmla="*/ 61238 h 545768"/>
              <a:gd name="connsiteX1726" fmla="*/ 154866 w 613037"/>
              <a:gd name="connsiteY1726" fmla="*/ 61631 h 545768"/>
              <a:gd name="connsiteX1727" fmla="*/ 154866 w 613037"/>
              <a:gd name="connsiteY1727" fmla="*/ 62287 h 545768"/>
              <a:gd name="connsiteX1728" fmla="*/ 154866 w 613037"/>
              <a:gd name="connsiteY1728" fmla="*/ 64385 h 545768"/>
              <a:gd name="connsiteX1729" fmla="*/ 155652 w 613037"/>
              <a:gd name="connsiteY1729" fmla="*/ 64123 h 545768"/>
              <a:gd name="connsiteX1730" fmla="*/ 155652 w 613037"/>
              <a:gd name="connsiteY1730" fmla="*/ 64385 h 545768"/>
              <a:gd name="connsiteX1731" fmla="*/ 155390 w 613037"/>
              <a:gd name="connsiteY1731" fmla="*/ 66221 h 545768"/>
              <a:gd name="connsiteX1732" fmla="*/ 154210 w 613037"/>
              <a:gd name="connsiteY1732" fmla="*/ 67270 h 545768"/>
              <a:gd name="connsiteX1733" fmla="*/ 152767 w 613037"/>
              <a:gd name="connsiteY1733" fmla="*/ 67664 h 545768"/>
              <a:gd name="connsiteX1734" fmla="*/ 153161 w 613037"/>
              <a:gd name="connsiteY1734" fmla="*/ 68319 h 545768"/>
              <a:gd name="connsiteX1735" fmla="*/ 153948 w 613037"/>
              <a:gd name="connsiteY1735" fmla="*/ 70417 h 545768"/>
              <a:gd name="connsiteX1736" fmla="*/ 153423 w 613037"/>
              <a:gd name="connsiteY1736" fmla="*/ 70811 h 545768"/>
              <a:gd name="connsiteX1737" fmla="*/ 153948 w 613037"/>
              <a:gd name="connsiteY1737" fmla="*/ 71466 h 545768"/>
              <a:gd name="connsiteX1738" fmla="*/ 154866 w 613037"/>
              <a:gd name="connsiteY1738" fmla="*/ 72647 h 545768"/>
              <a:gd name="connsiteX1739" fmla="*/ 156046 w 613037"/>
              <a:gd name="connsiteY1739" fmla="*/ 72122 h 545768"/>
              <a:gd name="connsiteX1740" fmla="*/ 156308 w 613037"/>
              <a:gd name="connsiteY1740" fmla="*/ 72647 h 545768"/>
              <a:gd name="connsiteX1741" fmla="*/ 157095 w 613037"/>
              <a:gd name="connsiteY1741" fmla="*/ 72909 h 545768"/>
              <a:gd name="connsiteX1742" fmla="*/ 157488 w 613037"/>
              <a:gd name="connsiteY1742" fmla="*/ 72122 h 545768"/>
              <a:gd name="connsiteX1743" fmla="*/ 159324 w 613037"/>
              <a:gd name="connsiteY1743" fmla="*/ 70811 h 545768"/>
              <a:gd name="connsiteX1744" fmla="*/ 160766 w 613037"/>
              <a:gd name="connsiteY1744" fmla="*/ 70417 h 545768"/>
              <a:gd name="connsiteX1745" fmla="*/ 162471 w 613037"/>
              <a:gd name="connsiteY1745" fmla="*/ 70811 h 545768"/>
              <a:gd name="connsiteX1746" fmla="*/ 167848 w 613037"/>
              <a:gd name="connsiteY1746" fmla="*/ 66483 h 545768"/>
              <a:gd name="connsiteX1747" fmla="*/ 168503 w 613037"/>
              <a:gd name="connsiteY1747" fmla="*/ 65565 h 545768"/>
              <a:gd name="connsiteX1748" fmla="*/ 172044 w 613037"/>
              <a:gd name="connsiteY1748" fmla="*/ 63730 h 545768"/>
              <a:gd name="connsiteX1749" fmla="*/ 170864 w 613037"/>
              <a:gd name="connsiteY1749" fmla="*/ 61631 h 545768"/>
              <a:gd name="connsiteX1750" fmla="*/ 170601 w 613037"/>
              <a:gd name="connsiteY1750" fmla="*/ 60845 h 545768"/>
              <a:gd name="connsiteX1751" fmla="*/ 172699 w 613037"/>
              <a:gd name="connsiteY1751" fmla="*/ 60845 h 545768"/>
              <a:gd name="connsiteX1752" fmla="*/ 174142 w 613037"/>
              <a:gd name="connsiteY1752" fmla="*/ 60582 h 545768"/>
              <a:gd name="connsiteX1753" fmla="*/ 174404 w 613037"/>
              <a:gd name="connsiteY1753" fmla="*/ 59140 h 545768"/>
              <a:gd name="connsiteX1754" fmla="*/ 174797 w 613037"/>
              <a:gd name="connsiteY1754" fmla="*/ 57960 h 545768"/>
              <a:gd name="connsiteX1755" fmla="*/ 175060 w 613037"/>
              <a:gd name="connsiteY1755" fmla="*/ 56255 h 545768"/>
              <a:gd name="connsiteX1756" fmla="*/ 175584 w 613037"/>
              <a:gd name="connsiteY1756" fmla="*/ 55862 h 545768"/>
              <a:gd name="connsiteX1757" fmla="*/ 178731 w 613037"/>
              <a:gd name="connsiteY1757" fmla="*/ 53108 h 545768"/>
              <a:gd name="connsiteX1758" fmla="*/ 179125 w 613037"/>
              <a:gd name="connsiteY1758" fmla="*/ 52059 h 545768"/>
              <a:gd name="connsiteX1759" fmla="*/ 179387 w 613037"/>
              <a:gd name="connsiteY1759" fmla="*/ 51666 h 545768"/>
              <a:gd name="connsiteX1760" fmla="*/ 179125 w 613037"/>
              <a:gd name="connsiteY1760" fmla="*/ 51403 h 545768"/>
              <a:gd name="connsiteX1761" fmla="*/ 179387 w 613037"/>
              <a:gd name="connsiteY1761" fmla="*/ 51403 h 545768"/>
              <a:gd name="connsiteX1762" fmla="*/ 179387 w 613037"/>
              <a:gd name="connsiteY1762" fmla="*/ 50223 h 545768"/>
              <a:gd name="connsiteX1763" fmla="*/ 179125 w 613037"/>
              <a:gd name="connsiteY1763" fmla="*/ 49567 h 545768"/>
              <a:gd name="connsiteX1764" fmla="*/ 179387 w 613037"/>
              <a:gd name="connsiteY1764" fmla="*/ 49305 h 545768"/>
              <a:gd name="connsiteX1765" fmla="*/ 179125 w 613037"/>
              <a:gd name="connsiteY1765" fmla="*/ 48912 h 545768"/>
              <a:gd name="connsiteX1766" fmla="*/ 179125 w 613037"/>
              <a:gd name="connsiteY1766" fmla="*/ 48125 h 545768"/>
              <a:gd name="connsiteX1767" fmla="*/ 178731 w 613037"/>
              <a:gd name="connsiteY1767" fmla="*/ 48125 h 545768"/>
              <a:gd name="connsiteX1768" fmla="*/ 178338 w 613037"/>
              <a:gd name="connsiteY1768" fmla="*/ 47469 h 545768"/>
              <a:gd name="connsiteX1769" fmla="*/ 178731 w 613037"/>
              <a:gd name="connsiteY1769" fmla="*/ 46420 h 545768"/>
              <a:gd name="connsiteX1770" fmla="*/ 181879 w 613037"/>
              <a:gd name="connsiteY1770" fmla="*/ 41437 h 545768"/>
              <a:gd name="connsiteX1771" fmla="*/ 184370 w 613037"/>
              <a:gd name="connsiteY1771" fmla="*/ 38159 h 545768"/>
              <a:gd name="connsiteX1772" fmla="*/ 182928 w 613037"/>
              <a:gd name="connsiteY1772" fmla="*/ 36061 h 545768"/>
              <a:gd name="connsiteX1773" fmla="*/ 182928 w 613037"/>
              <a:gd name="connsiteY1773" fmla="*/ 35405 h 545768"/>
              <a:gd name="connsiteX1774" fmla="*/ 181879 w 613037"/>
              <a:gd name="connsiteY1774" fmla="*/ 31471 h 545768"/>
              <a:gd name="connsiteX1775" fmla="*/ 180436 w 613037"/>
              <a:gd name="connsiteY1775" fmla="*/ 30029 h 545768"/>
              <a:gd name="connsiteX1776" fmla="*/ 179780 w 613037"/>
              <a:gd name="connsiteY1776" fmla="*/ 28587 h 545768"/>
              <a:gd name="connsiteX1777" fmla="*/ 180436 w 613037"/>
              <a:gd name="connsiteY1777" fmla="*/ 26882 h 545768"/>
              <a:gd name="connsiteX1778" fmla="*/ 181223 w 613037"/>
              <a:gd name="connsiteY1778" fmla="*/ 25439 h 545768"/>
              <a:gd name="connsiteX1779" fmla="*/ 180436 w 613037"/>
              <a:gd name="connsiteY1779" fmla="*/ 25046 h 545768"/>
              <a:gd name="connsiteX1780" fmla="*/ 182141 w 613037"/>
              <a:gd name="connsiteY1780" fmla="*/ 23604 h 545768"/>
              <a:gd name="connsiteX1781" fmla="*/ 182665 w 613037"/>
              <a:gd name="connsiteY1781" fmla="*/ 23997 h 545768"/>
              <a:gd name="connsiteX1782" fmla="*/ 186206 w 613037"/>
              <a:gd name="connsiteY1782" fmla="*/ 21243 h 545768"/>
              <a:gd name="connsiteX1783" fmla="*/ 190140 w 613037"/>
              <a:gd name="connsiteY1783" fmla="*/ 17965 h 545768"/>
              <a:gd name="connsiteX1784" fmla="*/ 190795 w 613037"/>
              <a:gd name="connsiteY1784" fmla="*/ 16260 h 545768"/>
              <a:gd name="connsiteX1785" fmla="*/ 195385 w 613037"/>
              <a:gd name="connsiteY1785" fmla="*/ 12326 h 545768"/>
              <a:gd name="connsiteX1786" fmla="*/ 196041 w 613037"/>
              <a:gd name="connsiteY1786" fmla="*/ 11671 h 545768"/>
              <a:gd name="connsiteX1787" fmla="*/ 196041 w 613037"/>
              <a:gd name="connsiteY1787" fmla="*/ 10622 h 545768"/>
              <a:gd name="connsiteX1788" fmla="*/ 193287 w 613037"/>
              <a:gd name="connsiteY1788" fmla="*/ 4196 h 545768"/>
              <a:gd name="connsiteX1789" fmla="*/ 193287 w 613037"/>
              <a:gd name="connsiteY1789" fmla="*/ 3541 h 545768"/>
              <a:gd name="connsiteX1790" fmla="*/ 193943 w 613037"/>
              <a:gd name="connsiteY1790" fmla="*/ 2492 h 545768"/>
              <a:gd name="connsiteX1791" fmla="*/ 195778 w 613037"/>
              <a:gd name="connsiteY1791" fmla="*/ 1442 h 545768"/>
              <a:gd name="connsiteX1792" fmla="*/ 196565 w 613037"/>
              <a:gd name="connsiteY1792" fmla="*/ 787 h 54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</a:cxnLst>
            <a:rect l="l" t="t" r="r" b="b"/>
            <a:pathLst>
              <a:path w="613037" h="545768">
                <a:moveTo>
                  <a:pt x="387479" y="433775"/>
                </a:moveTo>
                <a:lnTo>
                  <a:pt x="387229" y="434306"/>
                </a:lnTo>
                <a:lnTo>
                  <a:pt x="387126" y="434635"/>
                </a:lnTo>
                <a:lnTo>
                  <a:pt x="387229" y="434307"/>
                </a:lnTo>
                <a:close/>
                <a:moveTo>
                  <a:pt x="389877" y="426456"/>
                </a:moveTo>
                <a:lnTo>
                  <a:pt x="389721" y="427487"/>
                </a:lnTo>
                <a:lnTo>
                  <a:pt x="388934" y="430241"/>
                </a:lnTo>
                <a:lnTo>
                  <a:pt x="388817" y="430569"/>
                </a:lnTo>
                <a:lnTo>
                  <a:pt x="388934" y="430242"/>
                </a:lnTo>
                <a:lnTo>
                  <a:pt x="389721" y="427488"/>
                </a:lnTo>
                <a:close/>
                <a:moveTo>
                  <a:pt x="391282" y="416574"/>
                </a:moveTo>
                <a:lnTo>
                  <a:pt x="391032" y="417259"/>
                </a:lnTo>
                <a:lnTo>
                  <a:pt x="390903" y="418420"/>
                </a:lnTo>
                <a:lnTo>
                  <a:pt x="391032" y="417260"/>
                </a:lnTo>
                <a:close/>
                <a:moveTo>
                  <a:pt x="410592" y="385561"/>
                </a:moveTo>
                <a:lnTo>
                  <a:pt x="409128" y="387885"/>
                </a:lnTo>
                <a:lnTo>
                  <a:pt x="405326" y="392737"/>
                </a:lnTo>
                <a:lnTo>
                  <a:pt x="399949" y="398376"/>
                </a:lnTo>
                <a:lnTo>
                  <a:pt x="397195" y="402703"/>
                </a:lnTo>
                <a:lnTo>
                  <a:pt x="395097" y="406244"/>
                </a:lnTo>
                <a:lnTo>
                  <a:pt x="393130" y="409784"/>
                </a:lnTo>
                <a:lnTo>
                  <a:pt x="391819" y="413980"/>
                </a:lnTo>
                <a:lnTo>
                  <a:pt x="391730" y="414606"/>
                </a:lnTo>
                <a:lnTo>
                  <a:pt x="391819" y="413982"/>
                </a:lnTo>
                <a:lnTo>
                  <a:pt x="393130" y="409786"/>
                </a:lnTo>
                <a:lnTo>
                  <a:pt x="395097" y="406245"/>
                </a:lnTo>
                <a:lnTo>
                  <a:pt x="397195" y="402705"/>
                </a:lnTo>
                <a:lnTo>
                  <a:pt x="399949" y="398377"/>
                </a:lnTo>
                <a:lnTo>
                  <a:pt x="405325" y="392739"/>
                </a:lnTo>
                <a:lnTo>
                  <a:pt x="409128" y="387887"/>
                </a:lnTo>
                <a:close/>
                <a:moveTo>
                  <a:pt x="413733" y="374583"/>
                </a:moveTo>
                <a:lnTo>
                  <a:pt x="413062" y="378182"/>
                </a:lnTo>
                <a:lnTo>
                  <a:pt x="412669" y="381066"/>
                </a:lnTo>
                <a:lnTo>
                  <a:pt x="411994" y="382756"/>
                </a:lnTo>
                <a:lnTo>
                  <a:pt x="412669" y="381068"/>
                </a:lnTo>
                <a:lnTo>
                  <a:pt x="413062" y="378183"/>
                </a:lnTo>
                <a:close/>
                <a:moveTo>
                  <a:pt x="417173" y="355330"/>
                </a:moveTo>
                <a:lnTo>
                  <a:pt x="416996" y="356283"/>
                </a:lnTo>
                <a:lnTo>
                  <a:pt x="416629" y="358455"/>
                </a:lnTo>
                <a:lnTo>
                  <a:pt x="416996" y="356284"/>
                </a:lnTo>
                <a:close/>
                <a:moveTo>
                  <a:pt x="418636" y="337665"/>
                </a:moveTo>
                <a:lnTo>
                  <a:pt x="416209" y="342907"/>
                </a:lnTo>
                <a:lnTo>
                  <a:pt x="415947" y="344612"/>
                </a:lnTo>
                <a:lnTo>
                  <a:pt x="415947" y="346317"/>
                </a:lnTo>
                <a:lnTo>
                  <a:pt x="415947" y="346318"/>
                </a:lnTo>
                <a:lnTo>
                  <a:pt x="415947" y="344614"/>
                </a:lnTo>
                <a:lnTo>
                  <a:pt x="416209" y="342909"/>
                </a:lnTo>
                <a:close/>
                <a:moveTo>
                  <a:pt x="421647" y="330587"/>
                </a:moveTo>
                <a:lnTo>
                  <a:pt x="421192" y="332942"/>
                </a:lnTo>
                <a:lnTo>
                  <a:pt x="420138" y="334725"/>
                </a:lnTo>
                <a:lnTo>
                  <a:pt x="421192" y="332942"/>
                </a:lnTo>
                <a:close/>
                <a:moveTo>
                  <a:pt x="423948" y="325046"/>
                </a:moveTo>
                <a:lnTo>
                  <a:pt x="423553" y="325467"/>
                </a:lnTo>
                <a:lnTo>
                  <a:pt x="422635" y="325467"/>
                </a:lnTo>
                <a:lnTo>
                  <a:pt x="422635" y="325468"/>
                </a:lnTo>
                <a:lnTo>
                  <a:pt x="423552" y="325468"/>
                </a:lnTo>
                <a:close/>
                <a:moveTo>
                  <a:pt x="428567" y="318524"/>
                </a:moveTo>
                <a:lnTo>
                  <a:pt x="427749" y="320222"/>
                </a:lnTo>
                <a:lnTo>
                  <a:pt x="427197" y="321002"/>
                </a:lnTo>
                <a:lnTo>
                  <a:pt x="427749" y="320222"/>
                </a:lnTo>
                <a:close/>
                <a:moveTo>
                  <a:pt x="422831" y="314031"/>
                </a:moveTo>
                <a:lnTo>
                  <a:pt x="422635" y="314059"/>
                </a:lnTo>
                <a:lnTo>
                  <a:pt x="422635" y="314059"/>
                </a:lnTo>
                <a:close/>
                <a:moveTo>
                  <a:pt x="429978" y="312853"/>
                </a:moveTo>
                <a:lnTo>
                  <a:pt x="430109" y="313403"/>
                </a:lnTo>
                <a:lnTo>
                  <a:pt x="429906" y="314419"/>
                </a:lnTo>
                <a:lnTo>
                  <a:pt x="430109" y="313403"/>
                </a:lnTo>
                <a:close/>
                <a:moveTo>
                  <a:pt x="426595" y="310457"/>
                </a:moveTo>
                <a:lnTo>
                  <a:pt x="425519" y="311043"/>
                </a:lnTo>
                <a:lnTo>
                  <a:pt x="424471" y="313796"/>
                </a:lnTo>
                <a:lnTo>
                  <a:pt x="424471" y="313796"/>
                </a:lnTo>
                <a:lnTo>
                  <a:pt x="425520" y="311043"/>
                </a:lnTo>
                <a:close/>
                <a:moveTo>
                  <a:pt x="426962" y="310256"/>
                </a:moveTo>
                <a:lnTo>
                  <a:pt x="426962" y="310256"/>
                </a:lnTo>
                <a:lnTo>
                  <a:pt x="427049" y="310270"/>
                </a:lnTo>
                <a:close/>
                <a:moveTo>
                  <a:pt x="425165" y="304224"/>
                </a:moveTo>
                <a:lnTo>
                  <a:pt x="423815" y="306715"/>
                </a:lnTo>
                <a:lnTo>
                  <a:pt x="423028" y="309207"/>
                </a:lnTo>
                <a:lnTo>
                  <a:pt x="423028" y="310649"/>
                </a:lnTo>
                <a:lnTo>
                  <a:pt x="422898" y="311780"/>
                </a:lnTo>
                <a:lnTo>
                  <a:pt x="423028" y="310650"/>
                </a:lnTo>
                <a:lnTo>
                  <a:pt x="423028" y="309207"/>
                </a:lnTo>
                <a:lnTo>
                  <a:pt x="423815" y="306716"/>
                </a:lnTo>
                <a:close/>
                <a:moveTo>
                  <a:pt x="443616" y="289406"/>
                </a:moveTo>
                <a:lnTo>
                  <a:pt x="441124" y="291504"/>
                </a:lnTo>
                <a:lnTo>
                  <a:pt x="436928" y="294258"/>
                </a:lnTo>
                <a:lnTo>
                  <a:pt x="433388" y="296487"/>
                </a:lnTo>
                <a:lnTo>
                  <a:pt x="429847" y="298847"/>
                </a:lnTo>
                <a:lnTo>
                  <a:pt x="427224" y="300945"/>
                </a:lnTo>
                <a:lnTo>
                  <a:pt x="425688" y="303310"/>
                </a:lnTo>
                <a:lnTo>
                  <a:pt x="427224" y="300946"/>
                </a:lnTo>
                <a:lnTo>
                  <a:pt x="429847" y="298848"/>
                </a:lnTo>
                <a:lnTo>
                  <a:pt x="433387" y="296488"/>
                </a:lnTo>
                <a:lnTo>
                  <a:pt x="436928" y="294258"/>
                </a:lnTo>
                <a:lnTo>
                  <a:pt x="441124" y="291505"/>
                </a:lnTo>
                <a:lnTo>
                  <a:pt x="443615" y="289407"/>
                </a:lnTo>
                <a:close/>
                <a:moveTo>
                  <a:pt x="197221" y="0"/>
                </a:moveTo>
                <a:lnTo>
                  <a:pt x="197221" y="1049"/>
                </a:lnTo>
                <a:lnTo>
                  <a:pt x="198663" y="262"/>
                </a:lnTo>
                <a:lnTo>
                  <a:pt x="199975" y="4983"/>
                </a:lnTo>
                <a:lnTo>
                  <a:pt x="198926" y="4590"/>
                </a:lnTo>
                <a:lnTo>
                  <a:pt x="199319" y="7081"/>
                </a:lnTo>
                <a:lnTo>
                  <a:pt x="201417" y="7081"/>
                </a:lnTo>
                <a:lnTo>
                  <a:pt x="201679" y="8130"/>
                </a:lnTo>
                <a:lnTo>
                  <a:pt x="203122" y="7343"/>
                </a:lnTo>
                <a:lnTo>
                  <a:pt x="204302" y="5639"/>
                </a:lnTo>
                <a:lnTo>
                  <a:pt x="204564" y="5639"/>
                </a:lnTo>
                <a:lnTo>
                  <a:pt x="204958" y="6425"/>
                </a:lnTo>
                <a:lnTo>
                  <a:pt x="205744" y="5901"/>
                </a:lnTo>
                <a:lnTo>
                  <a:pt x="205744" y="6688"/>
                </a:lnTo>
                <a:lnTo>
                  <a:pt x="207842" y="6688"/>
                </a:lnTo>
                <a:lnTo>
                  <a:pt x="207842" y="6425"/>
                </a:lnTo>
                <a:lnTo>
                  <a:pt x="206662" y="5245"/>
                </a:lnTo>
                <a:lnTo>
                  <a:pt x="206662" y="4983"/>
                </a:lnTo>
                <a:lnTo>
                  <a:pt x="207056" y="4196"/>
                </a:lnTo>
                <a:lnTo>
                  <a:pt x="208105" y="4196"/>
                </a:lnTo>
                <a:lnTo>
                  <a:pt x="210727" y="4590"/>
                </a:lnTo>
                <a:lnTo>
                  <a:pt x="217022" y="7343"/>
                </a:lnTo>
                <a:lnTo>
                  <a:pt x="217808" y="7868"/>
                </a:lnTo>
                <a:lnTo>
                  <a:pt x="218857" y="6425"/>
                </a:lnTo>
                <a:lnTo>
                  <a:pt x="220956" y="5245"/>
                </a:lnTo>
                <a:lnTo>
                  <a:pt x="223185" y="5245"/>
                </a:lnTo>
                <a:lnTo>
                  <a:pt x="224103" y="6688"/>
                </a:lnTo>
                <a:lnTo>
                  <a:pt x="223840" y="4196"/>
                </a:lnTo>
                <a:lnTo>
                  <a:pt x="223840" y="2885"/>
                </a:lnTo>
                <a:lnTo>
                  <a:pt x="224103" y="2492"/>
                </a:lnTo>
                <a:lnTo>
                  <a:pt x="224889" y="1442"/>
                </a:lnTo>
                <a:lnTo>
                  <a:pt x="228037" y="1442"/>
                </a:lnTo>
                <a:lnTo>
                  <a:pt x="229479" y="262"/>
                </a:lnTo>
                <a:lnTo>
                  <a:pt x="231184" y="0"/>
                </a:lnTo>
                <a:lnTo>
                  <a:pt x="231839" y="0"/>
                </a:lnTo>
                <a:lnTo>
                  <a:pt x="232626" y="2098"/>
                </a:lnTo>
                <a:lnTo>
                  <a:pt x="233675" y="3541"/>
                </a:lnTo>
                <a:lnTo>
                  <a:pt x="234069" y="4983"/>
                </a:lnTo>
                <a:lnTo>
                  <a:pt x="234724" y="5639"/>
                </a:lnTo>
                <a:lnTo>
                  <a:pt x="245084" y="2492"/>
                </a:lnTo>
                <a:lnTo>
                  <a:pt x="245739" y="2492"/>
                </a:lnTo>
                <a:lnTo>
                  <a:pt x="244559" y="4196"/>
                </a:lnTo>
                <a:lnTo>
                  <a:pt x="246526" y="7868"/>
                </a:lnTo>
                <a:lnTo>
                  <a:pt x="247182" y="7343"/>
                </a:lnTo>
                <a:lnTo>
                  <a:pt x="247575" y="8130"/>
                </a:lnTo>
                <a:lnTo>
                  <a:pt x="247837" y="8130"/>
                </a:lnTo>
                <a:lnTo>
                  <a:pt x="247575" y="9179"/>
                </a:lnTo>
                <a:lnTo>
                  <a:pt x="247837" y="9573"/>
                </a:lnTo>
                <a:lnTo>
                  <a:pt x="250460" y="11277"/>
                </a:lnTo>
                <a:lnTo>
                  <a:pt x="252165" y="13506"/>
                </a:lnTo>
                <a:lnTo>
                  <a:pt x="252820" y="13769"/>
                </a:lnTo>
                <a:lnTo>
                  <a:pt x="253607" y="13506"/>
                </a:lnTo>
                <a:lnTo>
                  <a:pt x="256361" y="9966"/>
                </a:lnTo>
                <a:lnTo>
                  <a:pt x="260688" y="6688"/>
                </a:lnTo>
                <a:lnTo>
                  <a:pt x="263442" y="6425"/>
                </a:lnTo>
                <a:lnTo>
                  <a:pt x="264622" y="10228"/>
                </a:lnTo>
                <a:lnTo>
                  <a:pt x="263442" y="12064"/>
                </a:lnTo>
                <a:lnTo>
                  <a:pt x="258459" y="16260"/>
                </a:lnTo>
                <a:lnTo>
                  <a:pt x="258983" y="17965"/>
                </a:lnTo>
                <a:lnTo>
                  <a:pt x="261082" y="16260"/>
                </a:lnTo>
                <a:lnTo>
                  <a:pt x="261344" y="15211"/>
                </a:lnTo>
                <a:lnTo>
                  <a:pt x="261737" y="15211"/>
                </a:lnTo>
                <a:lnTo>
                  <a:pt x="261344" y="15867"/>
                </a:lnTo>
                <a:lnTo>
                  <a:pt x="261737" y="17309"/>
                </a:lnTo>
                <a:lnTo>
                  <a:pt x="261082" y="19145"/>
                </a:lnTo>
                <a:lnTo>
                  <a:pt x="261082" y="20063"/>
                </a:lnTo>
                <a:lnTo>
                  <a:pt x="262393" y="21243"/>
                </a:lnTo>
                <a:lnTo>
                  <a:pt x="265278" y="20850"/>
                </a:lnTo>
                <a:lnTo>
                  <a:pt x="266065" y="21243"/>
                </a:lnTo>
                <a:lnTo>
                  <a:pt x="269474" y="22686"/>
                </a:lnTo>
                <a:lnTo>
                  <a:pt x="270916" y="25439"/>
                </a:lnTo>
                <a:lnTo>
                  <a:pt x="271179" y="27931"/>
                </a:lnTo>
                <a:lnTo>
                  <a:pt x="271703" y="28324"/>
                </a:lnTo>
                <a:lnTo>
                  <a:pt x="272359" y="28324"/>
                </a:lnTo>
                <a:lnTo>
                  <a:pt x="271703" y="28587"/>
                </a:lnTo>
                <a:lnTo>
                  <a:pt x="270916" y="27931"/>
                </a:lnTo>
                <a:lnTo>
                  <a:pt x="269736" y="27931"/>
                </a:lnTo>
                <a:lnTo>
                  <a:pt x="269081" y="28587"/>
                </a:lnTo>
                <a:lnTo>
                  <a:pt x="268425" y="29767"/>
                </a:lnTo>
                <a:lnTo>
                  <a:pt x="269474" y="31078"/>
                </a:lnTo>
                <a:lnTo>
                  <a:pt x="269474" y="31471"/>
                </a:lnTo>
                <a:lnTo>
                  <a:pt x="269081" y="31865"/>
                </a:lnTo>
                <a:lnTo>
                  <a:pt x="268163" y="32783"/>
                </a:lnTo>
                <a:lnTo>
                  <a:pt x="267769" y="35668"/>
                </a:lnTo>
                <a:lnTo>
                  <a:pt x="267769" y="37110"/>
                </a:lnTo>
                <a:lnTo>
                  <a:pt x="268818" y="37897"/>
                </a:lnTo>
                <a:lnTo>
                  <a:pt x="269736" y="37503"/>
                </a:lnTo>
                <a:lnTo>
                  <a:pt x="271965" y="37897"/>
                </a:lnTo>
                <a:lnTo>
                  <a:pt x="270916" y="38684"/>
                </a:lnTo>
                <a:lnTo>
                  <a:pt x="269736" y="38684"/>
                </a:lnTo>
                <a:lnTo>
                  <a:pt x="269474" y="38946"/>
                </a:lnTo>
                <a:lnTo>
                  <a:pt x="272359" y="40126"/>
                </a:lnTo>
                <a:lnTo>
                  <a:pt x="277080" y="40388"/>
                </a:lnTo>
                <a:lnTo>
                  <a:pt x="278784" y="39339"/>
                </a:lnTo>
                <a:lnTo>
                  <a:pt x="280620" y="38684"/>
                </a:lnTo>
                <a:lnTo>
                  <a:pt x="283374" y="36454"/>
                </a:lnTo>
                <a:lnTo>
                  <a:pt x="289275" y="32127"/>
                </a:lnTo>
                <a:lnTo>
                  <a:pt x="289275" y="33569"/>
                </a:lnTo>
                <a:lnTo>
                  <a:pt x="291111" y="33307"/>
                </a:lnTo>
                <a:lnTo>
                  <a:pt x="291111" y="33963"/>
                </a:lnTo>
                <a:lnTo>
                  <a:pt x="292553" y="33963"/>
                </a:lnTo>
                <a:lnTo>
                  <a:pt x="293995" y="34750"/>
                </a:lnTo>
                <a:lnTo>
                  <a:pt x="295044" y="34225"/>
                </a:lnTo>
                <a:lnTo>
                  <a:pt x="296356" y="35405"/>
                </a:lnTo>
                <a:lnTo>
                  <a:pt x="297143" y="37110"/>
                </a:lnTo>
                <a:lnTo>
                  <a:pt x="299634" y="36061"/>
                </a:lnTo>
                <a:lnTo>
                  <a:pt x="300683" y="37503"/>
                </a:lnTo>
                <a:lnTo>
                  <a:pt x="301339" y="37110"/>
                </a:lnTo>
                <a:lnTo>
                  <a:pt x="302126" y="38684"/>
                </a:lnTo>
                <a:lnTo>
                  <a:pt x="301732" y="38946"/>
                </a:lnTo>
                <a:lnTo>
                  <a:pt x="302126" y="38946"/>
                </a:lnTo>
                <a:lnTo>
                  <a:pt x="303437" y="38684"/>
                </a:lnTo>
                <a:lnTo>
                  <a:pt x="304224" y="41437"/>
                </a:lnTo>
                <a:lnTo>
                  <a:pt x="310256" y="39602"/>
                </a:lnTo>
                <a:lnTo>
                  <a:pt x="310649" y="40782"/>
                </a:lnTo>
                <a:lnTo>
                  <a:pt x="311698" y="40388"/>
                </a:lnTo>
                <a:lnTo>
                  <a:pt x="311698" y="41437"/>
                </a:lnTo>
                <a:lnTo>
                  <a:pt x="313796" y="40782"/>
                </a:lnTo>
                <a:lnTo>
                  <a:pt x="313796" y="41437"/>
                </a:lnTo>
                <a:lnTo>
                  <a:pt x="315632" y="40782"/>
                </a:lnTo>
                <a:lnTo>
                  <a:pt x="315894" y="41437"/>
                </a:lnTo>
                <a:lnTo>
                  <a:pt x="320222" y="39602"/>
                </a:lnTo>
                <a:lnTo>
                  <a:pt x="320222" y="40126"/>
                </a:lnTo>
                <a:lnTo>
                  <a:pt x="321271" y="42486"/>
                </a:lnTo>
                <a:lnTo>
                  <a:pt x="320877" y="42880"/>
                </a:lnTo>
                <a:lnTo>
                  <a:pt x="322975" y="48912"/>
                </a:lnTo>
                <a:lnTo>
                  <a:pt x="322975" y="50617"/>
                </a:lnTo>
                <a:lnTo>
                  <a:pt x="325860" y="49305"/>
                </a:lnTo>
                <a:lnTo>
                  <a:pt x="326254" y="50617"/>
                </a:lnTo>
                <a:lnTo>
                  <a:pt x="325598" y="51403"/>
                </a:lnTo>
                <a:lnTo>
                  <a:pt x="327040" y="55600"/>
                </a:lnTo>
                <a:lnTo>
                  <a:pt x="331237" y="54288"/>
                </a:lnTo>
                <a:lnTo>
                  <a:pt x="336220" y="61238"/>
                </a:lnTo>
                <a:lnTo>
                  <a:pt x="337531" y="60845"/>
                </a:lnTo>
                <a:lnTo>
                  <a:pt x="338318" y="62943"/>
                </a:lnTo>
                <a:lnTo>
                  <a:pt x="339498" y="62943"/>
                </a:lnTo>
                <a:lnTo>
                  <a:pt x="340416" y="67270"/>
                </a:lnTo>
                <a:lnTo>
                  <a:pt x="340416" y="69106"/>
                </a:lnTo>
                <a:lnTo>
                  <a:pt x="339760" y="70417"/>
                </a:lnTo>
                <a:lnTo>
                  <a:pt x="339760" y="70811"/>
                </a:lnTo>
                <a:lnTo>
                  <a:pt x="340809" y="70811"/>
                </a:lnTo>
                <a:lnTo>
                  <a:pt x="341596" y="71860"/>
                </a:lnTo>
                <a:lnTo>
                  <a:pt x="341596" y="72909"/>
                </a:lnTo>
                <a:lnTo>
                  <a:pt x="340154" y="72647"/>
                </a:lnTo>
                <a:lnTo>
                  <a:pt x="339760" y="74089"/>
                </a:lnTo>
                <a:lnTo>
                  <a:pt x="338318" y="80645"/>
                </a:lnTo>
                <a:lnTo>
                  <a:pt x="338973" y="82744"/>
                </a:lnTo>
                <a:lnTo>
                  <a:pt x="339760" y="82481"/>
                </a:lnTo>
                <a:lnTo>
                  <a:pt x="342252" y="82481"/>
                </a:lnTo>
                <a:lnTo>
                  <a:pt x="343956" y="81432"/>
                </a:lnTo>
                <a:lnTo>
                  <a:pt x="346710" y="80383"/>
                </a:lnTo>
                <a:lnTo>
                  <a:pt x="348153" y="80383"/>
                </a:lnTo>
                <a:lnTo>
                  <a:pt x="349988" y="79728"/>
                </a:lnTo>
                <a:lnTo>
                  <a:pt x="349988" y="80383"/>
                </a:lnTo>
                <a:lnTo>
                  <a:pt x="352873" y="80383"/>
                </a:lnTo>
                <a:lnTo>
                  <a:pt x="353135" y="82481"/>
                </a:lnTo>
                <a:lnTo>
                  <a:pt x="354971" y="82481"/>
                </a:lnTo>
                <a:lnTo>
                  <a:pt x="354971" y="83137"/>
                </a:lnTo>
                <a:lnTo>
                  <a:pt x="358118" y="84186"/>
                </a:lnTo>
                <a:lnTo>
                  <a:pt x="358774" y="85366"/>
                </a:lnTo>
                <a:lnTo>
                  <a:pt x="359167" y="86022"/>
                </a:lnTo>
                <a:lnTo>
                  <a:pt x="358512" y="86809"/>
                </a:lnTo>
                <a:lnTo>
                  <a:pt x="359167" y="89169"/>
                </a:lnTo>
                <a:lnTo>
                  <a:pt x="359954" y="88907"/>
                </a:lnTo>
                <a:lnTo>
                  <a:pt x="360217" y="90218"/>
                </a:lnTo>
                <a:lnTo>
                  <a:pt x="363101" y="90612"/>
                </a:lnTo>
                <a:lnTo>
                  <a:pt x="364544" y="94545"/>
                </a:lnTo>
                <a:lnTo>
                  <a:pt x="365331" y="94283"/>
                </a:lnTo>
                <a:lnTo>
                  <a:pt x="365986" y="95595"/>
                </a:lnTo>
                <a:lnTo>
                  <a:pt x="364151" y="97037"/>
                </a:lnTo>
                <a:lnTo>
                  <a:pt x="366773" y="101364"/>
                </a:lnTo>
                <a:lnTo>
                  <a:pt x="367429" y="101364"/>
                </a:lnTo>
                <a:lnTo>
                  <a:pt x="368216" y="103069"/>
                </a:lnTo>
                <a:lnTo>
                  <a:pt x="373330" y="101626"/>
                </a:lnTo>
                <a:lnTo>
                  <a:pt x="376608" y="101626"/>
                </a:lnTo>
                <a:lnTo>
                  <a:pt x="377001" y="103069"/>
                </a:lnTo>
                <a:lnTo>
                  <a:pt x="379099" y="103069"/>
                </a:lnTo>
                <a:lnTo>
                  <a:pt x="379493" y="104118"/>
                </a:lnTo>
                <a:lnTo>
                  <a:pt x="381197" y="104118"/>
                </a:lnTo>
                <a:lnTo>
                  <a:pt x="384476" y="103462"/>
                </a:lnTo>
                <a:lnTo>
                  <a:pt x="384738" y="104118"/>
                </a:lnTo>
                <a:lnTo>
                  <a:pt x="385787" y="104118"/>
                </a:lnTo>
                <a:lnTo>
                  <a:pt x="386836" y="103725"/>
                </a:lnTo>
                <a:lnTo>
                  <a:pt x="389459" y="103069"/>
                </a:lnTo>
                <a:lnTo>
                  <a:pt x="388934" y="102282"/>
                </a:lnTo>
                <a:lnTo>
                  <a:pt x="389459" y="102282"/>
                </a:lnTo>
                <a:lnTo>
                  <a:pt x="390114" y="102020"/>
                </a:lnTo>
                <a:lnTo>
                  <a:pt x="397589" y="100577"/>
                </a:lnTo>
                <a:lnTo>
                  <a:pt x="401392" y="99528"/>
                </a:lnTo>
                <a:lnTo>
                  <a:pt x="403490" y="98086"/>
                </a:lnTo>
                <a:lnTo>
                  <a:pt x="404014" y="98479"/>
                </a:lnTo>
                <a:lnTo>
                  <a:pt x="404932" y="96643"/>
                </a:lnTo>
                <a:lnTo>
                  <a:pt x="406112" y="97299"/>
                </a:lnTo>
                <a:lnTo>
                  <a:pt x="408866" y="99528"/>
                </a:lnTo>
                <a:lnTo>
                  <a:pt x="411358" y="93103"/>
                </a:lnTo>
                <a:lnTo>
                  <a:pt x="411751" y="93103"/>
                </a:lnTo>
                <a:lnTo>
                  <a:pt x="411751" y="92185"/>
                </a:lnTo>
                <a:lnTo>
                  <a:pt x="413456" y="92447"/>
                </a:lnTo>
                <a:lnTo>
                  <a:pt x="414505" y="91661"/>
                </a:lnTo>
                <a:lnTo>
                  <a:pt x="414505" y="93103"/>
                </a:lnTo>
                <a:lnTo>
                  <a:pt x="415554" y="93103"/>
                </a:lnTo>
                <a:lnTo>
                  <a:pt x="415554" y="94283"/>
                </a:lnTo>
                <a:lnTo>
                  <a:pt x="415947" y="95595"/>
                </a:lnTo>
                <a:lnTo>
                  <a:pt x="417390" y="94939"/>
                </a:lnTo>
                <a:lnTo>
                  <a:pt x="418045" y="94283"/>
                </a:lnTo>
                <a:lnTo>
                  <a:pt x="419750" y="94939"/>
                </a:lnTo>
                <a:lnTo>
                  <a:pt x="420143" y="94283"/>
                </a:lnTo>
                <a:lnTo>
                  <a:pt x="420537" y="94545"/>
                </a:lnTo>
                <a:lnTo>
                  <a:pt x="421848" y="93890"/>
                </a:lnTo>
                <a:lnTo>
                  <a:pt x="424471" y="95201"/>
                </a:lnTo>
                <a:lnTo>
                  <a:pt x="424864" y="94545"/>
                </a:lnTo>
                <a:lnTo>
                  <a:pt x="426569" y="94545"/>
                </a:lnTo>
                <a:lnTo>
                  <a:pt x="427224" y="95595"/>
                </a:lnTo>
                <a:lnTo>
                  <a:pt x="427749" y="95595"/>
                </a:lnTo>
                <a:lnTo>
                  <a:pt x="428405" y="96381"/>
                </a:lnTo>
                <a:lnTo>
                  <a:pt x="429191" y="97299"/>
                </a:lnTo>
                <a:lnTo>
                  <a:pt x="430109" y="98086"/>
                </a:lnTo>
                <a:lnTo>
                  <a:pt x="431289" y="99266"/>
                </a:lnTo>
                <a:lnTo>
                  <a:pt x="431552" y="100184"/>
                </a:lnTo>
                <a:lnTo>
                  <a:pt x="431552" y="100971"/>
                </a:lnTo>
                <a:lnTo>
                  <a:pt x="432207" y="100971"/>
                </a:lnTo>
                <a:lnTo>
                  <a:pt x="433388" y="100184"/>
                </a:lnTo>
                <a:lnTo>
                  <a:pt x="435486" y="99922"/>
                </a:lnTo>
                <a:lnTo>
                  <a:pt x="438371" y="106347"/>
                </a:lnTo>
                <a:lnTo>
                  <a:pt x="438633" y="107659"/>
                </a:lnTo>
                <a:lnTo>
                  <a:pt x="439026" y="108708"/>
                </a:lnTo>
                <a:lnTo>
                  <a:pt x="439026" y="109757"/>
                </a:lnTo>
                <a:lnTo>
                  <a:pt x="438371" y="111986"/>
                </a:lnTo>
                <a:lnTo>
                  <a:pt x="437977" y="112641"/>
                </a:lnTo>
                <a:lnTo>
                  <a:pt x="435748" y="116182"/>
                </a:lnTo>
                <a:lnTo>
                  <a:pt x="435092" y="119329"/>
                </a:lnTo>
                <a:lnTo>
                  <a:pt x="435092" y="121427"/>
                </a:lnTo>
                <a:lnTo>
                  <a:pt x="435486" y="123525"/>
                </a:lnTo>
                <a:lnTo>
                  <a:pt x="435748" y="124968"/>
                </a:lnTo>
                <a:lnTo>
                  <a:pt x="436272" y="126148"/>
                </a:lnTo>
                <a:lnTo>
                  <a:pt x="438371" y="130344"/>
                </a:lnTo>
                <a:lnTo>
                  <a:pt x="438633" y="131000"/>
                </a:lnTo>
                <a:lnTo>
                  <a:pt x="442567" y="145162"/>
                </a:lnTo>
                <a:lnTo>
                  <a:pt x="442829" y="146604"/>
                </a:lnTo>
                <a:lnTo>
                  <a:pt x="444271" y="152636"/>
                </a:lnTo>
                <a:lnTo>
                  <a:pt x="444665" y="154079"/>
                </a:lnTo>
                <a:lnTo>
                  <a:pt x="445452" y="157882"/>
                </a:lnTo>
                <a:lnTo>
                  <a:pt x="445714" y="159062"/>
                </a:lnTo>
                <a:lnTo>
                  <a:pt x="446370" y="160111"/>
                </a:lnTo>
                <a:lnTo>
                  <a:pt x="448992" y="162865"/>
                </a:lnTo>
                <a:lnTo>
                  <a:pt x="450435" y="164700"/>
                </a:lnTo>
                <a:lnTo>
                  <a:pt x="451352" y="166405"/>
                </a:lnTo>
                <a:lnTo>
                  <a:pt x="452139" y="167585"/>
                </a:lnTo>
                <a:lnTo>
                  <a:pt x="452926" y="169683"/>
                </a:lnTo>
                <a:lnTo>
                  <a:pt x="453188" y="170601"/>
                </a:lnTo>
                <a:lnTo>
                  <a:pt x="453188" y="172044"/>
                </a:lnTo>
                <a:lnTo>
                  <a:pt x="452926" y="173224"/>
                </a:lnTo>
                <a:lnTo>
                  <a:pt x="452139" y="173880"/>
                </a:lnTo>
                <a:lnTo>
                  <a:pt x="447550" y="175978"/>
                </a:lnTo>
                <a:lnTo>
                  <a:pt x="446107" y="177027"/>
                </a:lnTo>
                <a:lnTo>
                  <a:pt x="445452" y="178207"/>
                </a:lnTo>
                <a:lnTo>
                  <a:pt x="444665" y="179518"/>
                </a:lnTo>
                <a:lnTo>
                  <a:pt x="445058" y="181223"/>
                </a:lnTo>
                <a:lnTo>
                  <a:pt x="445058" y="182403"/>
                </a:lnTo>
                <a:lnTo>
                  <a:pt x="446107" y="183846"/>
                </a:lnTo>
                <a:lnTo>
                  <a:pt x="447550" y="185288"/>
                </a:lnTo>
                <a:lnTo>
                  <a:pt x="448992" y="185550"/>
                </a:lnTo>
                <a:lnTo>
                  <a:pt x="450435" y="185944"/>
                </a:lnTo>
                <a:lnTo>
                  <a:pt x="452533" y="186599"/>
                </a:lnTo>
                <a:lnTo>
                  <a:pt x="456467" y="186206"/>
                </a:lnTo>
                <a:lnTo>
                  <a:pt x="460269" y="185944"/>
                </a:lnTo>
                <a:lnTo>
                  <a:pt x="461712" y="185944"/>
                </a:lnTo>
                <a:lnTo>
                  <a:pt x="464990" y="186599"/>
                </a:lnTo>
                <a:lnTo>
                  <a:pt x="467088" y="187386"/>
                </a:lnTo>
                <a:lnTo>
                  <a:pt x="468006" y="188304"/>
                </a:lnTo>
                <a:lnTo>
                  <a:pt x="468793" y="189484"/>
                </a:lnTo>
                <a:lnTo>
                  <a:pt x="469449" y="191189"/>
                </a:lnTo>
                <a:lnTo>
                  <a:pt x="469449" y="193025"/>
                </a:lnTo>
                <a:lnTo>
                  <a:pt x="467088" y="199844"/>
                </a:lnTo>
                <a:lnTo>
                  <a:pt x="466301" y="201155"/>
                </a:lnTo>
                <a:lnTo>
                  <a:pt x="465252" y="204826"/>
                </a:lnTo>
                <a:lnTo>
                  <a:pt x="464990" y="206400"/>
                </a:lnTo>
                <a:lnTo>
                  <a:pt x="464990" y="207580"/>
                </a:lnTo>
                <a:lnTo>
                  <a:pt x="464990" y="208498"/>
                </a:lnTo>
                <a:lnTo>
                  <a:pt x="464990" y="209941"/>
                </a:lnTo>
                <a:lnTo>
                  <a:pt x="463548" y="211776"/>
                </a:lnTo>
                <a:lnTo>
                  <a:pt x="457122" y="216104"/>
                </a:lnTo>
                <a:lnTo>
                  <a:pt x="455024" y="217022"/>
                </a:lnTo>
                <a:lnTo>
                  <a:pt x="452926" y="218858"/>
                </a:lnTo>
                <a:lnTo>
                  <a:pt x="452533" y="223447"/>
                </a:lnTo>
                <a:lnTo>
                  <a:pt x="453582" y="224889"/>
                </a:lnTo>
                <a:lnTo>
                  <a:pt x="456073" y="226332"/>
                </a:lnTo>
                <a:lnTo>
                  <a:pt x="459220" y="224103"/>
                </a:lnTo>
                <a:lnTo>
                  <a:pt x="462368" y="219907"/>
                </a:lnTo>
                <a:lnTo>
                  <a:pt x="464203" y="218202"/>
                </a:lnTo>
                <a:lnTo>
                  <a:pt x="466695" y="217546"/>
                </a:lnTo>
                <a:lnTo>
                  <a:pt x="466695" y="225283"/>
                </a:lnTo>
                <a:lnTo>
                  <a:pt x="465646" y="231184"/>
                </a:lnTo>
                <a:lnTo>
                  <a:pt x="463548" y="235380"/>
                </a:lnTo>
                <a:lnTo>
                  <a:pt x="461318" y="238265"/>
                </a:lnTo>
                <a:lnTo>
                  <a:pt x="458171" y="242461"/>
                </a:lnTo>
                <a:lnTo>
                  <a:pt x="456073" y="244428"/>
                </a:lnTo>
                <a:lnTo>
                  <a:pt x="455024" y="245084"/>
                </a:lnTo>
                <a:lnTo>
                  <a:pt x="451090" y="247837"/>
                </a:lnTo>
                <a:lnTo>
                  <a:pt x="449648" y="249542"/>
                </a:lnTo>
                <a:lnTo>
                  <a:pt x="448468" y="250722"/>
                </a:lnTo>
                <a:lnTo>
                  <a:pt x="447812" y="252558"/>
                </a:lnTo>
                <a:lnTo>
                  <a:pt x="447550" y="254263"/>
                </a:lnTo>
                <a:lnTo>
                  <a:pt x="447550" y="256885"/>
                </a:lnTo>
                <a:lnTo>
                  <a:pt x="448205" y="258590"/>
                </a:lnTo>
                <a:lnTo>
                  <a:pt x="449648" y="259902"/>
                </a:lnTo>
                <a:lnTo>
                  <a:pt x="450697" y="260557"/>
                </a:lnTo>
                <a:lnTo>
                  <a:pt x="456729" y="262786"/>
                </a:lnTo>
                <a:lnTo>
                  <a:pt x="458827" y="263967"/>
                </a:lnTo>
                <a:lnTo>
                  <a:pt x="460269" y="265540"/>
                </a:lnTo>
                <a:lnTo>
                  <a:pt x="461318" y="267638"/>
                </a:lnTo>
                <a:lnTo>
                  <a:pt x="462105" y="270261"/>
                </a:lnTo>
                <a:lnTo>
                  <a:pt x="461712" y="272359"/>
                </a:lnTo>
                <a:lnTo>
                  <a:pt x="460925" y="273801"/>
                </a:lnTo>
                <a:lnTo>
                  <a:pt x="460269" y="275244"/>
                </a:lnTo>
                <a:lnTo>
                  <a:pt x="459220" y="275900"/>
                </a:lnTo>
                <a:lnTo>
                  <a:pt x="455286" y="276948"/>
                </a:lnTo>
                <a:lnTo>
                  <a:pt x="453582" y="277604"/>
                </a:lnTo>
                <a:lnTo>
                  <a:pt x="451090" y="279047"/>
                </a:lnTo>
                <a:lnTo>
                  <a:pt x="449910" y="280096"/>
                </a:lnTo>
                <a:lnTo>
                  <a:pt x="448992" y="281538"/>
                </a:lnTo>
                <a:lnTo>
                  <a:pt x="445684" y="286439"/>
                </a:lnTo>
                <a:lnTo>
                  <a:pt x="448992" y="281539"/>
                </a:lnTo>
                <a:lnTo>
                  <a:pt x="449910" y="280096"/>
                </a:lnTo>
                <a:lnTo>
                  <a:pt x="451090" y="279047"/>
                </a:lnTo>
                <a:lnTo>
                  <a:pt x="453581" y="277605"/>
                </a:lnTo>
                <a:lnTo>
                  <a:pt x="455286" y="276949"/>
                </a:lnTo>
                <a:lnTo>
                  <a:pt x="459220" y="275900"/>
                </a:lnTo>
                <a:lnTo>
                  <a:pt x="460269" y="275244"/>
                </a:lnTo>
                <a:lnTo>
                  <a:pt x="460925" y="273802"/>
                </a:lnTo>
                <a:lnTo>
                  <a:pt x="464203" y="275244"/>
                </a:lnTo>
                <a:lnTo>
                  <a:pt x="464990" y="276162"/>
                </a:lnTo>
                <a:lnTo>
                  <a:pt x="466694" y="277342"/>
                </a:lnTo>
                <a:lnTo>
                  <a:pt x="467350" y="277342"/>
                </a:lnTo>
                <a:lnTo>
                  <a:pt x="467743" y="278391"/>
                </a:lnTo>
                <a:lnTo>
                  <a:pt x="470628" y="280096"/>
                </a:lnTo>
                <a:lnTo>
                  <a:pt x="472333" y="280490"/>
                </a:lnTo>
                <a:lnTo>
                  <a:pt x="473382" y="280096"/>
                </a:lnTo>
                <a:lnTo>
                  <a:pt x="473776" y="280490"/>
                </a:lnTo>
                <a:lnTo>
                  <a:pt x="474431" y="281145"/>
                </a:lnTo>
                <a:lnTo>
                  <a:pt x="475480" y="286128"/>
                </a:lnTo>
                <a:lnTo>
                  <a:pt x="475480" y="287440"/>
                </a:lnTo>
                <a:lnTo>
                  <a:pt x="476530" y="286784"/>
                </a:lnTo>
                <a:lnTo>
                  <a:pt x="481907" y="289407"/>
                </a:lnTo>
                <a:lnTo>
                  <a:pt x="483742" y="285473"/>
                </a:lnTo>
                <a:lnTo>
                  <a:pt x="488725" y="287440"/>
                </a:lnTo>
                <a:lnTo>
                  <a:pt x="493708" y="289407"/>
                </a:lnTo>
                <a:lnTo>
                  <a:pt x="492266" y="293865"/>
                </a:lnTo>
                <a:lnTo>
                  <a:pt x="502494" y="298586"/>
                </a:lnTo>
                <a:lnTo>
                  <a:pt x="503543" y="299241"/>
                </a:lnTo>
                <a:lnTo>
                  <a:pt x="508526" y="302126"/>
                </a:lnTo>
                <a:lnTo>
                  <a:pt x="512067" y="300684"/>
                </a:lnTo>
                <a:lnTo>
                  <a:pt x="513903" y="300684"/>
                </a:lnTo>
                <a:lnTo>
                  <a:pt x="516001" y="301602"/>
                </a:lnTo>
                <a:lnTo>
                  <a:pt x="518886" y="304880"/>
                </a:lnTo>
                <a:lnTo>
                  <a:pt x="520590" y="302388"/>
                </a:lnTo>
                <a:lnTo>
                  <a:pt x="524000" y="303569"/>
                </a:lnTo>
                <a:lnTo>
                  <a:pt x="524786" y="303831"/>
                </a:lnTo>
                <a:lnTo>
                  <a:pt x="525180" y="306322"/>
                </a:lnTo>
                <a:lnTo>
                  <a:pt x="528983" y="306716"/>
                </a:lnTo>
                <a:lnTo>
                  <a:pt x="528983" y="307503"/>
                </a:lnTo>
                <a:lnTo>
                  <a:pt x="534359" y="309207"/>
                </a:lnTo>
                <a:lnTo>
                  <a:pt x="535408" y="308945"/>
                </a:lnTo>
                <a:lnTo>
                  <a:pt x="536850" y="308945"/>
                </a:lnTo>
                <a:lnTo>
                  <a:pt x="538162" y="307503"/>
                </a:lnTo>
                <a:lnTo>
                  <a:pt x="539604" y="309207"/>
                </a:lnTo>
                <a:lnTo>
                  <a:pt x="541178" y="310256"/>
                </a:lnTo>
                <a:lnTo>
                  <a:pt x="543276" y="307503"/>
                </a:lnTo>
                <a:lnTo>
                  <a:pt x="548914" y="303831"/>
                </a:lnTo>
                <a:lnTo>
                  <a:pt x="551406" y="309601"/>
                </a:lnTo>
                <a:lnTo>
                  <a:pt x="552062" y="308945"/>
                </a:lnTo>
                <a:lnTo>
                  <a:pt x="553897" y="308421"/>
                </a:lnTo>
                <a:lnTo>
                  <a:pt x="554946" y="311043"/>
                </a:lnTo>
                <a:lnTo>
                  <a:pt x="555996" y="311043"/>
                </a:lnTo>
                <a:lnTo>
                  <a:pt x="557438" y="311305"/>
                </a:lnTo>
                <a:lnTo>
                  <a:pt x="559667" y="315239"/>
                </a:lnTo>
                <a:lnTo>
                  <a:pt x="558487" y="316288"/>
                </a:lnTo>
                <a:lnTo>
                  <a:pt x="559930" y="322320"/>
                </a:lnTo>
                <a:lnTo>
                  <a:pt x="563077" y="323763"/>
                </a:lnTo>
                <a:lnTo>
                  <a:pt x="566224" y="324419"/>
                </a:lnTo>
                <a:lnTo>
                  <a:pt x="567404" y="323763"/>
                </a:lnTo>
                <a:lnTo>
                  <a:pt x="571600" y="326516"/>
                </a:lnTo>
                <a:lnTo>
                  <a:pt x="574485" y="326123"/>
                </a:lnTo>
                <a:lnTo>
                  <a:pt x="575534" y="325205"/>
                </a:lnTo>
                <a:lnTo>
                  <a:pt x="577239" y="326516"/>
                </a:lnTo>
                <a:lnTo>
                  <a:pt x="580517" y="326516"/>
                </a:lnTo>
                <a:lnTo>
                  <a:pt x="582615" y="325205"/>
                </a:lnTo>
                <a:lnTo>
                  <a:pt x="583402" y="325468"/>
                </a:lnTo>
                <a:lnTo>
                  <a:pt x="583402" y="327566"/>
                </a:lnTo>
                <a:lnTo>
                  <a:pt x="584058" y="327959"/>
                </a:lnTo>
                <a:lnTo>
                  <a:pt x="584320" y="329008"/>
                </a:lnTo>
                <a:lnTo>
                  <a:pt x="586942" y="330057"/>
                </a:lnTo>
                <a:lnTo>
                  <a:pt x="587205" y="331762"/>
                </a:lnTo>
                <a:lnTo>
                  <a:pt x="587205" y="333204"/>
                </a:lnTo>
                <a:lnTo>
                  <a:pt x="586418" y="334384"/>
                </a:lnTo>
                <a:lnTo>
                  <a:pt x="586942" y="337138"/>
                </a:lnTo>
                <a:lnTo>
                  <a:pt x="585762" y="337531"/>
                </a:lnTo>
                <a:lnTo>
                  <a:pt x="586942" y="338187"/>
                </a:lnTo>
                <a:lnTo>
                  <a:pt x="585107" y="339630"/>
                </a:lnTo>
                <a:lnTo>
                  <a:pt x="584713" y="341467"/>
                </a:lnTo>
                <a:lnTo>
                  <a:pt x="585500" y="343171"/>
                </a:lnTo>
                <a:lnTo>
                  <a:pt x="584320" y="343827"/>
                </a:lnTo>
                <a:lnTo>
                  <a:pt x="583664" y="347761"/>
                </a:lnTo>
                <a:lnTo>
                  <a:pt x="584320" y="349990"/>
                </a:lnTo>
                <a:lnTo>
                  <a:pt x="585762" y="350646"/>
                </a:lnTo>
                <a:lnTo>
                  <a:pt x="586418" y="349203"/>
                </a:lnTo>
                <a:lnTo>
                  <a:pt x="587205" y="348023"/>
                </a:lnTo>
                <a:lnTo>
                  <a:pt x="589041" y="347105"/>
                </a:lnTo>
                <a:lnTo>
                  <a:pt x="589041" y="348023"/>
                </a:lnTo>
                <a:lnTo>
                  <a:pt x="590090" y="350252"/>
                </a:lnTo>
                <a:lnTo>
                  <a:pt x="590090" y="350646"/>
                </a:lnTo>
                <a:lnTo>
                  <a:pt x="593237" y="354186"/>
                </a:lnTo>
                <a:lnTo>
                  <a:pt x="591139" y="354842"/>
                </a:lnTo>
                <a:lnTo>
                  <a:pt x="591794" y="356547"/>
                </a:lnTo>
                <a:lnTo>
                  <a:pt x="591794" y="359825"/>
                </a:lnTo>
                <a:lnTo>
                  <a:pt x="589303" y="359825"/>
                </a:lnTo>
                <a:lnTo>
                  <a:pt x="589303" y="360480"/>
                </a:lnTo>
                <a:lnTo>
                  <a:pt x="587860" y="362710"/>
                </a:lnTo>
                <a:lnTo>
                  <a:pt x="587598" y="363759"/>
                </a:lnTo>
                <a:lnTo>
                  <a:pt x="587860" y="364021"/>
                </a:lnTo>
                <a:lnTo>
                  <a:pt x="589303" y="365857"/>
                </a:lnTo>
                <a:lnTo>
                  <a:pt x="588385" y="366119"/>
                </a:lnTo>
                <a:lnTo>
                  <a:pt x="587205" y="366906"/>
                </a:lnTo>
                <a:lnTo>
                  <a:pt x="587598" y="367299"/>
                </a:lnTo>
                <a:lnTo>
                  <a:pt x="588385" y="368086"/>
                </a:lnTo>
                <a:lnTo>
                  <a:pt x="589041" y="367562"/>
                </a:lnTo>
                <a:lnTo>
                  <a:pt x="589041" y="368086"/>
                </a:lnTo>
                <a:lnTo>
                  <a:pt x="591401" y="367299"/>
                </a:lnTo>
                <a:lnTo>
                  <a:pt x="594024" y="367299"/>
                </a:lnTo>
                <a:lnTo>
                  <a:pt x="599269" y="368086"/>
                </a:lnTo>
                <a:lnTo>
                  <a:pt x="599924" y="367562"/>
                </a:lnTo>
                <a:lnTo>
                  <a:pt x="600842" y="365463"/>
                </a:lnTo>
                <a:lnTo>
                  <a:pt x="603858" y="364415"/>
                </a:lnTo>
                <a:lnTo>
                  <a:pt x="604252" y="364808"/>
                </a:lnTo>
                <a:lnTo>
                  <a:pt x="604252" y="364415"/>
                </a:lnTo>
                <a:lnTo>
                  <a:pt x="605038" y="364808"/>
                </a:lnTo>
                <a:lnTo>
                  <a:pt x="604645" y="365463"/>
                </a:lnTo>
                <a:lnTo>
                  <a:pt x="605694" y="366119"/>
                </a:lnTo>
                <a:lnTo>
                  <a:pt x="605301" y="366906"/>
                </a:lnTo>
                <a:lnTo>
                  <a:pt x="605694" y="366906"/>
                </a:lnTo>
                <a:lnTo>
                  <a:pt x="605038" y="368348"/>
                </a:lnTo>
                <a:lnTo>
                  <a:pt x="605301" y="369004"/>
                </a:lnTo>
                <a:lnTo>
                  <a:pt x="606481" y="369004"/>
                </a:lnTo>
                <a:lnTo>
                  <a:pt x="606743" y="371102"/>
                </a:lnTo>
                <a:lnTo>
                  <a:pt x="606743" y="371889"/>
                </a:lnTo>
                <a:lnTo>
                  <a:pt x="607399" y="372282"/>
                </a:lnTo>
                <a:lnTo>
                  <a:pt x="608186" y="371495"/>
                </a:lnTo>
                <a:lnTo>
                  <a:pt x="608579" y="372545"/>
                </a:lnTo>
                <a:lnTo>
                  <a:pt x="609235" y="373200"/>
                </a:lnTo>
                <a:lnTo>
                  <a:pt x="609628" y="372938"/>
                </a:lnTo>
                <a:lnTo>
                  <a:pt x="610284" y="372545"/>
                </a:lnTo>
                <a:lnTo>
                  <a:pt x="610939" y="373725"/>
                </a:lnTo>
                <a:lnTo>
                  <a:pt x="611726" y="375429"/>
                </a:lnTo>
                <a:lnTo>
                  <a:pt x="611726" y="375823"/>
                </a:lnTo>
                <a:lnTo>
                  <a:pt x="611726" y="376085"/>
                </a:lnTo>
                <a:lnTo>
                  <a:pt x="611726" y="376478"/>
                </a:lnTo>
                <a:lnTo>
                  <a:pt x="612120" y="377265"/>
                </a:lnTo>
                <a:lnTo>
                  <a:pt x="611333" y="377528"/>
                </a:lnTo>
                <a:lnTo>
                  <a:pt x="611726" y="378183"/>
                </a:lnTo>
                <a:lnTo>
                  <a:pt x="611333" y="378576"/>
                </a:lnTo>
                <a:lnTo>
                  <a:pt x="611726" y="379626"/>
                </a:lnTo>
                <a:lnTo>
                  <a:pt x="611726" y="380019"/>
                </a:lnTo>
                <a:lnTo>
                  <a:pt x="611726" y="380281"/>
                </a:lnTo>
                <a:lnTo>
                  <a:pt x="611726" y="381461"/>
                </a:lnTo>
                <a:lnTo>
                  <a:pt x="612120" y="381724"/>
                </a:lnTo>
                <a:lnTo>
                  <a:pt x="612120" y="382904"/>
                </a:lnTo>
                <a:lnTo>
                  <a:pt x="613037" y="383822"/>
                </a:lnTo>
                <a:lnTo>
                  <a:pt x="613037" y="385264"/>
                </a:lnTo>
                <a:lnTo>
                  <a:pt x="611726" y="385002"/>
                </a:lnTo>
                <a:lnTo>
                  <a:pt x="611333" y="385264"/>
                </a:lnTo>
                <a:lnTo>
                  <a:pt x="611726" y="385658"/>
                </a:lnTo>
                <a:lnTo>
                  <a:pt x="612120" y="385658"/>
                </a:lnTo>
                <a:lnTo>
                  <a:pt x="612120" y="387362"/>
                </a:lnTo>
                <a:lnTo>
                  <a:pt x="612382" y="387362"/>
                </a:lnTo>
                <a:lnTo>
                  <a:pt x="612382" y="387887"/>
                </a:lnTo>
                <a:lnTo>
                  <a:pt x="612382" y="388543"/>
                </a:lnTo>
                <a:lnTo>
                  <a:pt x="612382" y="389985"/>
                </a:lnTo>
                <a:lnTo>
                  <a:pt x="612382" y="391690"/>
                </a:lnTo>
                <a:lnTo>
                  <a:pt x="612120" y="392345"/>
                </a:lnTo>
                <a:lnTo>
                  <a:pt x="612120" y="393001"/>
                </a:lnTo>
                <a:lnTo>
                  <a:pt x="611333" y="393788"/>
                </a:lnTo>
                <a:lnTo>
                  <a:pt x="610022" y="393788"/>
                </a:lnTo>
                <a:lnTo>
                  <a:pt x="609628" y="393526"/>
                </a:lnTo>
                <a:lnTo>
                  <a:pt x="608841" y="393526"/>
                </a:lnTo>
                <a:lnTo>
                  <a:pt x="608579" y="393788"/>
                </a:lnTo>
                <a:lnTo>
                  <a:pt x="607399" y="394181"/>
                </a:lnTo>
                <a:lnTo>
                  <a:pt x="607137" y="393788"/>
                </a:lnTo>
                <a:lnTo>
                  <a:pt x="607137" y="394443"/>
                </a:lnTo>
                <a:lnTo>
                  <a:pt x="602940" y="395624"/>
                </a:lnTo>
                <a:lnTo>
                  <a:pt x="605694" y="396279"/>
                </a:lnTo>
                <a:lnTo>
                  <a:pt x="601760" y="399164"/>
                </a:lnTo>
                <a:lnTo>
                  <a:pt x="605956" y="399820"/>
                </a:lnTo>
                <a:lnTo>
                  <a:pt x="607399" y="402705"/>
                </a:lnTo>
                <a:lnTo>
                  <a:pt x="606743" y="404409"/>
                </a:lnTo>
                <a:lnTo>
                  <a:pt x="607399" y="405065"/>
                </a:lnTo>
                <a:lnTo>
                  <a:pt x="606743" y="406245"/>
                </a:lnTo>
                <a:lnTo>
                  <a:pt x="602940" y="404803"/>
                </a:lnTo>
                <a:lnTo>
                  <a:pt x="593237" y="404147"/>
                </a:lnTo>
                <a:lnTo>
                  <a:pt x="591139" y="404409"/>
                </a:lnTo>
                <a:lnTo>
                  <a:pt x="591139" y="404803"/>
                </a:lnTo>
                <a:lnTo>
                  <a:pt x="592843" y="405065"/>
                </a:lnTo>
                <a:lnTo>
                  <a:pt x="593237" y="405459"/>
                </a:lnTo>
                <a:lnTo>
                  <a:pt x="592581" y="407163"/>
                </a:lnTo>
                <a:lnTo>
                  <a:pt x="592581" y="409130"/>
                </a:lnTo>
                <a:lnTo>
                  <a:pt x="591794" y="409786"/>
                </a:lnTo>
                <a:lnTo>
                  <a:pt x="591794" y="410441"/>
                </a:lnTo>
                <a:lnTo>
                  <a:pt x="590745" y="411228"/>
                </a:lnTo>
                <a:lnTo>
                  <a:pt x="590090" y="413326"/>
                </a:lnTo>
                <a:lnTo>
                  <a:pt x="590483" y="413719"/>
                </a:lnTo>
                <a:lnTo>
                  <a:pt x="591139" y="413719"/>
                </a:lnTo>
                <a:lnTo>
                  <a:pt x="591139" y="415162"/>
                </a:lnTo>
                <a:lnTo>
                  <a:pt x="590745" y="415818"/>
                </a:lnTo>
                <a:lnTo>
                  <a:pt x="591139" y="416604"/>
                </a:lnTo>
                <a:lnTo>
                  <a:pt x="591794" y="417260"/>
                </a:lnTo>
                <a:lnTo>
                  <a:pt x="592188" y="417916"/>
                </a:lnTo>
                <a:lnTo>
                  <a:pt x="590483" y="418178"/>
                </a:lnTo>
                <a:lnTo>
                  <a:pt x="590090" y="417916"/>
                </a:lnTo>
                <a:lnTo>
                  <a:pt x="587860" y="418965"/>
                </a:lnTo>
                <a:lnTo>
                  <a:pt x="587598" y="418703"/>
                </a:lnTo>
                <a:lnTo>
                  <a:pt x="586418" y="418178"/>
                </a:lnTo>
                <a:lnTo>
                  <a:pt x="585107" y="418178"/>
                </a:lnTo>
                <a:lnTo>
                  <a:pt x="584713" y="418703"/>
                </a:lnTo>
                <a:lnTo>
                  <a:pt x="584713" y="418965"/>
                </a:lnTo>
                <a:lnTo>
                  <a:pt x="583664" y="419621"/>
                </a:lnTo>
                <a:lnTo>
                  <a:pt x="581960" y="420407"/>
                </a:lnTo>
                <a:lnTo>
                  <a:pt x="580517" y="419358"/>
                </a:lnTo>
                <a:lnTo>
                  <a:pt x="579861" y="419358"/>
                </a:lnTo>
                <a:lnTo>
                  <a:pt x="579075" y="418703"/>
                </a:lnTo>
                <a:lnTo>
                  <a:pt x="578419" y="418703"/>
                </a:lnTo>
                <a:lnTo>
                  <a:pt x="578026" y="417916"/>
                </a:lnTo>
                <a:lnTo>
                  <a:pt x="579861" y="416867"/>
                </a:lnTo>
                <a:lnTo>
                  <a:pt x="580124" y="417260"/>
                </a:lnTo>
                <a:lnTo>
                  <a:pt x="580124" y="416604"/>
                </a:lnTo>
                <a:lnTo>
                  <a:pt x="579861" y="416080"/>
                </a:lnTo>
                <a:lnTo>
                  <a:pt x="579337" y="415162"/>
                </a:lnTo>
                <a:lnTo>
                  <a:pt x="578026" y="414507"/>
                </a:lnTo>
                <a:lnTo>
                  <a:pt x="576976" y="413982"/>
                </a:lnTo>
                <a:lnTo>
                  <a:pt x="576583" y="413719"/>
                </a:lnTo>
                <a:lnTo>
                  <a:pt x="573436" y="413719"/>
                </a:lnTo>
                <a:lnTo>
                  <a:pt x="572387" y="413719"/>
                </a:lnTo>
                <a:lnTo>
                  <a:pt x="571600" y="413326"/>
                </a:lnTo>
                <a:lnTo>
                  <a:pt x="570682" y="413719"/>
                </a:lnTo>
                <a:lnTo>
                  <a:pt x="569764" y="413326"/>
                </a:lnTo>
                <a:lnTo>
                  <a:pt x="569109" y="414507"/>
                </a:lnTo>
                <a:lnTo>
                  <a:pt x="569109" y="415162"/>
                </a:lnTo>
                <a:lnTo>
                  <a:pt x="568846" y="415424"/>
                </a:lnTo>
                <a:lnTo>
                  <a:pt x="565962" y="416604"/>
                </a:lnTo>
                <a:lnTo>
                  <a:pt x="566224" y="415424"/>
                </a:lnTo>
                <a:lnTo>
                  <a:pt x="564126" y="416080"/>
                </a:lnTo>
                <a:lnTo>
                  <a:pt x="562421" y="415818"/>
                </a:lnTo>
                <a:lnTo>
                  <a:pt x="562683" y="413326"/>
                </a:lnTo>
                <a:lnTo>
                  <a:pt x="562421" y="412802"/>
                </a:lnTo>
                <a:lnTo>
                  <a:pt x="562028" y="413982"/>
                </a:lnTo>
                <a:lnTo>
                  <a:pt x="560585" y="413719"/>
                </a:lnTo>
                <a:lnTo>
                  <a:pt x="558487" y="416867"/>
                </a:lnTo>
                <a:lnTo>
                  <a:pt x="556782" y="418178"/>
                </a:lnTo>
                <a:lnTo>
                  <a:pt x="556782" y="419358"/>
                </a:lnTo>
                <a:lnTo>
                  <a:pt x="556782" y="420145"/>
                </a:lnTo>
                <a:lnTo>
                  <a:pt x="556782" y="420407"/>
                </a:lnTo>
                <a:lnTo>
                  <a:pt x="556389" y="420801"/>
                </a:lnTo>
                <a:lnTo>
                  <a:pt x="556782" y="421457"/>
                </a:lnTo>
                <a:lnTo>
                  <a:pt x="555996" y="421850"/>
                </a:lnTo>
                <a:lnTo>
                  <a:pt x="552586" y="423554"/>
                </a:lnTo>
                <a:lnTo>
                  <a:pt x="552062" y="424341"/>
                </a:lnTo>
                <a:lnTo>
                  <a:pt x="552062" y="424997"/>
                </a:lnTo>
                <a:lnTo>
                  <a:pt x="552848" y="426046"/>
                </a:lnTo>
                <a:lnTo>
                  <a:pt x="552586" y="426439"/>
                </a:lnTo>
                <a:lnTo>
                  <a:pt x="552062" y="427226"/>
                </a:lnTo>
                <a:lnTo>
                  <a:pt x="552586" y="427882"/>
                </a:lnTo>
                <a:lnTo>
                  <a:pt x="552586" y="428537"/>
                </a:lnTo>
                <a:lnTo>
                  <a:pt x="552062" y="428931"/>
                </a:lnTo>
                <a:lnTo>
                  <a:pt x="551406" y="428537"/>
                </a:lnTo>
                <a:lnTo>
                  <a:pt x="551144" y="430242"/>
                </a:lnTo>
                <a:lnTo>
                  <a:pt x="552586" y="431422"/>
                </a:lnTo>
                <a:lnTo>
                  <a:pt x="553242" y="432340"/>
                </a:lnTo>
                <a:lnTo>
                  <a:pt x="553897" y="434963"/>
                </a:lnTo>
                <a:lnTo>
                  <a:pt x="552848" y="435225"/>
                </a:lnTo>
                <a:lnTo>
                  <a:pt x="553504" y="437061"/>
                </a:lnTo>
                <a:lnTo>
                  <a:pt x="554291" y="438503"/>
                </a:lnTo>
                <a:lnTo>
                  <a:pt x="553897" y="438766"/>
                </a:lnTo>
                <a:lnTo>
                  <a:pt x="553504" y="439421"/>
                </a:lnTo>
                <a:lnTo>
                  <a:pt x="552848" y="439946"/>
                </a:lnTo>
                <a:lnTo>
                  <a:pt x="551799" y="440602"/>
                </a:lnTo>
                <a:lnTo>
                  <a:pt x="551406" y="440864"/>
                </a:lnTo>
                <a:lnTo>
                  <a:pt x="552062" y="441388"/>
                </a:lnTo>
                <a:lnTo>
                  <a:pt x="552586" y="442044"/>
                </a:lnTo>
                <a:lnTo>
                  <a:pt x="553242" y="442700"/>
                </a:lnTo>
                <a:lnTo>
                  <a:pt x="550357" y="443486"/>
                </a:lnTo>
                <a:lnTo>
                  <a:pt x="549308" y="444142"/>
                </a:lnTo>
                <a:lnTo>
                  <a:pt x="549701" y="444798"/>
                </a:lnTo>
                <a:lnTo>
                  <a:pt x="548914" y="445060"/>
                </a:lnTo>
                <a:lnTo>
                  <a:pt x="547210" y="444798"/>
                </a:lnTo>
                <a:lnTo>
                  <a:pt x="545505" y="445585"/>
                </a:lnTo>
                <a:lnTo>
                  <a:pt x="544718" y="445847"/>
                </a:lnTo>
                <a:lnTo>
                  <a:pt x="544325" y="445585"/>
                </a:lnTo>
                <a:lnTo>
                  <a:pt x="544063" y="445585"/>
                </a:lnTo>
                <a:lnTo>
                  <a:pt x="543276" y="444798"/>
                </a:lnTo>
                <a:lnTo>
                  <a:pt x="543276" y="443749"/>
                </a:lnTo>
                <a:lnTo>
                  <a:pt x="542620" y="442700"/>
                </a:lnTo>
                <a:lnTo>
                  <a:pt x="541440" y="442962"/>
                </a:lnTo>
                <a:lnTo>
                  <a:pt x="541178" y="442044"/>
                </a:lnTo>
                <a:lnTo>
                  <a:pt x="540391" y="441650"/>
                </a:lnTo>
                <a:lnTo>
                  <a:pt x="539604" y="441650"/>
                </a:lnTo>
                <a:lnTo>
                  <a:pt x="538162" y="442044"/>
                </a:lnTo>
                <a:lnTo>
                  <a:pt x="538162" y="442306"/>
                </a:lnTo>
                <a:lnTo>
                  <a:pt x="536457" y="442700"/>
                </a:lnTo>
                <a:lnTo>
                  <a:pt x="535408" y="443486"/>
                </a:lnTo>
                <a:lnTo>
                  <a:pt x="533703" y="443749"/>
                </a:lnTo>
                <a:lnTo>
                  <a:pt x="533310" y="442306"/>
                </a:lnTo>
                <a:lnTo>
                  <a:pt x="530818" y="443486"/>
                </a:lnTo>
                <a:lnTo>
                  <a:pt x="528983" y="442700"/>
                </a:lnTo>
                <a:lnTo>
                  <a:pt x="527671" y="441388"/>
                </a:lnTo>
                <a:lnTo>
                  <a:pt x="526884" y="438503"/>
                </a:lnTo>
                <a:lnTo>
                  <a:pt x="525180" y="434963"/>
                </a:lnTo>
                <a:lnTo>
                  <a:pt x="522426" y="437323"/>
                </a:lnTo>
                <a:lnTo>
                  <a:pt x="520984" y="437323"/>
                </a:lnTo>
                <a:lnTo>
                  <a:pt x="520328" y="438110"/>
                </a:lnTo>
                <a:lnTo>
                  <a:pt x="520328" y="445060"/>
                </a:lnTo>
                <a:lnTo>
                  <a:pt x="518361" y="445585"/>
                </a:lnTo>
                <a:lnTo>
                  <a:pt x="515607" y="444798"/>
                </a:lnTo>
                <a:lnTo>
                  <a:pt x="514558" y="444142"/>
                </a:lnTo>
                <a:lnTo>
                  <a:pt x="512460" y="442962"/>
                </a:lnTo>
                <a:lnTo>
                  <a:pt x="507477" y="443749"/>
                </a:lnTo>
                <a:lnTo>
                  <a:pt x="503543" y="447289"/>
                </a:lnTo>
                <a:lnTo>
                  <a:pt x="501052" y="447289"/>
                </a:lnTo>
                <a:lnTo>
                  <a:pt x="500789" y="447027"/>
                </a:lnTo>
                <a:lnTo>
                  <a:pt x="498167" y="446502"/>
                </a:lnTo>
                <a:lnTo>
                  <a:pt x="496724" y="445585"/>
                </a:lnTo>
                <a:lnTo>
                  <a:pt x="495020" y="445060"/>
                </a:lnTo>
                <a:lnTo>
                  <a:pt x="493971" y="445060"/>
                </a:lnTo>
                <a:lnTo>
                  <a:pt x="493708" y="445060"/>
                </a:lnTo>
                <a:lnTo>
                  <a:pt x="492922" y="445847"/>
                </a:lnTo>
                <a:lnTo>
                  <a:pt x="492528" y="446502"/>
                </a:lnTo>
                <a:lnTo>
                  <a:pt x="492266" y="447289"/>
                </a:lnTo>
                <a:lnTo>
                  <a:pt x="492266" y="447945"/>
                </a:lnTo>
                <a:lnTo>
                  <a:pt x="492266" y="449125"/>
                </a:lnTo>
                <a:lnTo>
                  <a:pt x="491873" y="449780"/>
                </a:lnTo>
                <a:lnTo>
                  <a:pt x="490824" y="450043"/>
                </a:lnTo>
                <a:lnTo>
                  <a:pt x="490430" y="450436"/>
                </a:lnTo>
                <a:lnTo>
                  <a:pt x="490430" y="451223"/>
                </a:lnTo>
                <a:lnTo>
                  <a:pt x="491086" y="452141"/>
                </a:lnTo>
                <a:lnTo>
                  <a:pt x="490824" y="452665"/>
                </a:lnTo>
                <a:lnTo>
                  <a:pt x="489381" y="453321"/>
                </a:lnTo>
                <a:lnTo>
                  <a:pt x="488332" y="453583"/>
                </a:lnTo>
                <a:lnTo>
                  <a:pt x="487545" y="455026"/>
                </a:lnTo>
                <a:lnTo>
                  <a:pt x="486234" y="456206"/>
                </a:lnTo>
                <a:lnTo>
                  <a:pt x="487283" y="457518"/>
                </a:lnTo>
                <a:lnTo>
                  <a:pt x="486627" y="458304"/>
                </a:lnTo>
                <a:lnTo>
                  <a:pt x="486627" y="460009"/>
                </a:lnTo>
                <a:lnTo>
                  <a:pt x="486890" y="460665"/>
                </a:lnTo>
                <a:lnTo>
                  <a:pt x="486627" y="461451"/>
                </a:lnTo>
                <a:lnTo>
                  <a:pt x="483742" y="464598"/>
                </a:lnTo>
                <a:lnTo>
                  <a:pt x="483087" y="465648"/>
                </a:lnTo>
                <a:lnTo>
                  <a:pt x="482562" y="465385"/>
                </a:lnTo>
                <a:lnTo>
                  <a:pt x="482300" y="465648"/>
                </a:lnTo>
                <a:lnTo>
                  <a:pt x="481513" y="464598"/>
                </a:lnTo>
                <a:lnTo>
                  <a:pt x="480464" y="466303"/>
                </a:lnTo>
                <a:lnTo>
                  <a:pt x="479415" y="465648"/>
                </a:lnTo>
                <a:lnTo>
                  <a:pt x="479153" y="465385"/>
                </a:lnTo>
                <a:lnTo>
                  <a:pt x="478366" y="467877"/>
                </a:lnTo>
                <a:lnTo>
                  <a:pt x="477973" y="468270"/>
                </a:lnTo>
                <a:lnTo>
                  <a:pt x="477973" y="469581"/>
                </a:lnTo>
                <a:lnTo>
                  <a:pt x="477973" y="469975"/>
                </a:lnTo>
                <a:lnTo>
                  <a:pt x="478366" y="470368"/>
                </a:lnTo>
                <a:lnTo>
                  <a:pt x="477973" y="470761"/>
                </a:lnTo>
                <a:lnTo>
                  <a:pt x="479415" y="471680"/>
                </a:lnTo>
                <a:lnTo>
                  <a:pt x="479153" y="472466"/>
                </a:lnTo>
                <a:lnTo>
                  <a:pt x="479153" y="473122"/>
                </a:lnTo>
                <a:lnTo>
                  <a:pt x="480071" y="474958"/>
                </a:lnTo>
                <a:lnTo>
                  <a:pt x="480858" y="475745"/>
                </a:lnTo>
                <a:lnTo>
                  <a:pt x="480464" y="476007"/>
                </a:lnTo>
                <a:lnTo>
                  <a:pt x="479809" y="477056"/>
                </a:lnTo>
                <a:lnTo>
                  <a:pt x="480071" y="477318"/>
                </a:lnTo>
                <a:lnTo>
                  <a:pt x="479809" y="477843"/>
                </a:lnTo>
                <a:lnTo>
                  <a:pt x="477186" y="479547"/>
                </a:lnTo>
                <a:lnTo>
                  <a:pt x="477186" y="479941"/>
                </a:lnTo>
                <a:lnTo>
                  <a:pt x="477710" y="480596"/>
                </a:lnTo>
                <a:lnTo>
                  <a:pt x="480071" y="480596"/>
                </a:lnTo>
                <a:lnTo>
                  <a:pt x="483349" y="480203"/>
                </a:lnTo>
                <a:lnTo>
                  <a:pt x="484791" y="480203"/>
                </a:lnTo>
                <a:lnTo>
                  <a:pt x="485185" y="480990"/>
                </a:lnTo>
                <a:lnTo>
                  <a:pt x="484529" y="484137"/>
                </a:lnTo>
                <a:lnTo>
                  <a:pt x="484791" y="484399"/>
                </a:lnTo>
                <a:lnTo>
                  <a:pt x="484005" y="484924"/>
                </a:lnTo>
                <a:lnTo>
                  <a:pt x="482562" y="484924"/>
                </a:lnTo>
                <a:lnTo>
                  <a:pt x="482300" y="485186"/>
                </a:lnTo>
                <a:lnTo>
                  <a:pt x="480858" y="485186"/>
                </a:lnTo>
                <a:lnTo>
                  <a:pt x="481251" y="485579"/>
                </a:lnTo>
                <a:lnTo>
                  <a:pt x="480858" y="485841"/>
                </a:lnTo>
                <a:lnTo>
                  <a:pt x="480858" y="486629"/>
                </a:lnTo>
                <a:lnTo>
                  <a:pt x="480071" y="487677"/>
                </a:lnTo>
                <a:lnTo>
                  <a:pt x="480858" y="488071"/>
                </a:lnTo>
                <a:lnTo>
                  <a:pt x="480464" y="488464"/>
                </a:lnTo>
                <a:lnTo>
                  <a:pt x="480071" y="489382"/>
                </a:lnTo>
                <a:lnTo>
                  <a:pt x="480071" y="490562"/>
                </a:lnTo>
                <a:lnTo>
                  <a:pt x="477186" y="494103"/>
                </a:lnTo>
                <a:lnTo>
                  <a:pt x="476530" y="492923"/>
                </a:lnTo>
                <a:lnTo>
                  <a:pt x="475087" y="494365"/>
                </a:lnTo>
                <a:lnTo>
                  <a:pt x="473776" y="494759"/>
                </a:lnTo>
                <a:lnTo>
                  <a:pt x="472989" y="495808"/>
                </a:lnTo>
                <a:lnTo>
                  <a:pt x="472071" y="494365"/>
                </a:lnTo>
                <a:lnTo>
                  <a:pt x="471546" y="495152"/>
                </a:lnTo>
                <a:lnTo>
                  <a:pt x="472071" y="495808"/>
                </a:lnTo>
                <a:lnTo>
                  <a:pt x="471546" y="496201"/>
                </a:lnTo>
                <a:lnTo>
                  <a:pt x="471284" y="496201"/>
                </a:lnTo>
                <a:lnTo>
                  <a:pt x="471284" y="497644"/>
                </a:lnTo>
                <a:lnTo>
                  <a:pt x="470628" y="499086"/>
                </a:lnTo>
                <a:lnTo>
                  <a:pt x="470891" y="500791"/>
                </a:lnTo>
                <a:lnTo>
                  <a:pt x="471284" y="502626"/>
                </a:lnTo>
                <a:lnTo>
                  <a:pt x="470628" y="503282"/>
                </a:lnTo>
                <a:lnTo>
                  <a:pt x="472726" y="506822"/>
                </a:lnTo>
                <a:lnTo>
                  <a:pt x="474169" y="507478"/>
                </a:lnTo>
                <a:lnTo>
                  <a:pt x="474169" y="508265"/>
                </a:lnTo>
                <a:lnTo>
                  <a:pt x="473776" y="509183"/>
                </a:lnTo>
                <a:lnTo>
                  <a:pt x="472989" y="509577"/>
                </a:lnTo>
                <a:lnTo>
                  <a:pt x="472989" y="510363"/>
                </a:lnTo>
                <a:lnTo>
                  <a:pt x="472333" y="511019"/>
                </a:lnTo>
                <a:lnTo>
                  <a:pt x="472726" y="511806"/>
                </a:lnTo>
                <a:lnTo>
                  <a:pt x="471546" y="513248"/>
                </a:lnTo>
                <a:lnTo>
                  <a:pt x="471546" y="514559"/>
                </a:lnTo>
                <a:lnTo>
                  <a:pt x="471284" y="514953"/>
                </a:lnTo>
                <a:lnTo>
                  <a:pt x="470628" y="515346"/>
                </a:lnTo>
                <a:lnTo>
                  <a:pt x="470104" y="516002"/>
                </a:lnTo>
                <a:lnTo>
                  <a:pt x="469842" y="516002"/>
                </a:lnTo>
                <a:lnTo>
                  <a:pt x="469186" y="516264"/>
                </a:lnTo>
                <a:lnTo>
                  <a:pt x="467743" y="518887"/>
                </a:lnTo>
                <a:lnTo>
                  <a:pt x="466694" y="519542"/>
                </a:lnTo>
                <a:lnTo>
                  <a:pt x="466301" y="519542"/>
                </a:lnTo>
                <a:lnTo>
                  <a:pt x="464465" y="519542"/>
                </a:lnTo>
                <a:lnTo>
                  <a:pt x="458827" y="525181"/>
                </a:lnTo>
                <a:lnTo>
                  <a:pt x="455811" y="525705"/>
                </a:lnTo>
                <a:lnTo>
                  <a:pt x="452532" y="527017"/>
                </a:lnTo>
                <a:lnTo>
                  <a:pt x="455024" y="529902"/>
                </a:lnTo>
                <a:lnTo>
                  <a:pt x="454368" y="531344"/>
                </a:lnTo>
                <a:lnTo>
                  <a:pt x="454630" y="533442"/>
                </a:lnTo>
                <a:lnTo>
                  <a:pt x="455811" y="535147"/>
                </a:lnTo>
                <a:lnTo>
                  <a:pt x="455286" y="536458"/>
                </a:lnTo>
                <a:lnTo>
                  <a:pt x="460007" y="539736"/>
                </a:lnTo>
                <a:lnTo>
                  <a:pt x="461318" y="541441"/>
                </a:lnTo>
                <a:lnTo>
                  <a:pt x="459613" y="541835"/>
                </a:lnTo>
                <a:lnTo>
                  <a:pt x="457909" y="541441"/>
                </a:lnTo>
                <a:lnTo>
                  <a:pt x="456728" y="542621"/>
                </a:lnTo>
                <a:lnTo>
                  <a:pt x="455286" y="542621"/>
                </a:lnTo>
                <a:lnTo>
                  <a:pt x="454630" y="541441"/>
                </a:lnTo>
                <a:lnTo>
                  <a:pt x="452532" y="540523"/>
                </a:lnTo>
                <a:lnTo>
                  <a:pt x="448992" y="540523"/>
                </a:lnTo>
                <a:lnTo>
                  <a:pt x="448205" y="540130"/>
                </a:lnTo>
                <a:lnTo>
                  <a:pt x="446107" y="541179"/>
                </a:lnTo>
                <a:lnTo>
                  <a:pt x="443615" y="540785"/>
                </a:lnTo>
                <a:lnTo>
                  <a:pt x="442829" y="541441"/>
                </a:lnTo>
                <a:lnTo>
                  <a:pt x="442829" y="542228"/>
                </a:lnTo>
                <a:lnTo>
                  <a:pt x="442566" y="544982"/>
                </a:lnTo>
                <a:lnTo>
                  <a:pt x="440731" y="545768"/>
                </a:lnTo>
                <a:lnTo>
                  <a:pt x="438632" y="544720"/>
                </a:lnTo>
                <a:lnTo>
                  <a:pt x="439288" y="541835"/>
                </a:lnTo>
                <a:lnTo>
                  <a:pt x="435485" y="537638"/>
                </a:lnTo>
                <a:lnTo>
                  <a:pt x="432600" y="532262"/>
                </a:lnTo>
                <a:lnTo>
                  <a:pt x="432994" y="528722"/>
                </a:lnTo>
                <a:lnTo>
                  <a:pt x="432600" y="528459"/>
                </a:lnTo>
                <a:lnTo>
                  <a:pt x="432207" y="525968"/>
                </a:lnTo>
                <a:lnTo>
                  <a:pt x="431289" y="522427"/>
                </a:lnTo>
                <a:lnTo>
                  <a:pt x="428404" y="519149"/>
                </a:lnTo>
                <a:lnTo>
                  <a:pt x="426962" y="519805"/>
                </a:lnTo>
                <a:lnTo>
                  <a:pt x="425126" y="520722"/>
                </a:lnTo>
                <a:lnTo>
                  <a:pt x="425126" y="520985"/>
                </a:lnTo>
                <a:lnTo>
                  <a:pt x="423552" y="522820"/>
                </a:lnTo>
                <a:lnTo>
                  <a:pt x="422634" y="524263"/>
                </a:lnTo>
                <a:lnTo>
                  <a:pt x="421585" y="523738"/>
                </a:lnTo>
                <a:lnTo>
                  <a:pt x="419487" y="522034"/>
                </a:lnTo>
                <a:lnTo>
                  <a:pt x="417651" y="520985"/>
                </a:lnTo>
                <a:lnTo>
                  <a:pt x="413455" y="522034"/>
                </a:lnTo>
                <a:lnTo>
                  <a:pt x="412013" y="523083"/>
                </a:lnTo>
                <a:lnTo>
                  <a:pt x="410308" y="527017"/>
                </a:lnTo>
                <a:lnTo>
                  <a:pt x="411095" y="528459"/>
                </a:lnTo>
                <a:lnTo>
                  <a:pt x="411357" y="528459"/>
                </a:lnTo>
                <a:lnTo>
                  <a:pt x="413062" y="529902"/>
                </a:lnTo>
                <a:lnTo>
                  <a:pt x="411751" y="529508"/>
                </a:lnTo>
                <a:lnTo>
                  <a:pt x="411357" y="529902"/>
                </a:lnTo>
                <a:lnTo>
                  <a:pt x="411095" y="529508"/>
                </a:lnTo>
                <a:lnTo>
                  <a:pt x="410570" y="529115"/>
                </a:lnTo>
                <a:lnTo>
                  <a:pt x="410308" y="527804"/>
                </a:lnTo>
                <a:lnTo>
                  <a:pt x="409652" y="527804"/>
                </a:lnTo>
                <a:lnTo>
                  <a:pt x="408210" y="526361"/>
                </a:lnTo>
                <a:lnTo>
                  <a:pt x="407686" y="525968"/>
                </a:lnTo>
                <a:lnTo>
                  <a:pt x="402047" y="522427"/>
                </a:lnTo>
                <a:lnTo>
                  <a:pt x="401391" y="520722"/>
                </a:lnTo>
                <a:lnTo>
                  <a:pt x="400736" y="519542"/>
                </a:lnTo>
                <a:lnTo>
                  <a:pt x="399293" y="520329"/>
                </a:lnTo>
                <a:lnTo>
                  <a:pt x="398506" y="519542"/>
                </a:lnTo>
                <a:lnTo>
                  <a:pt x="397195" y="521378"/>
                </a:lnTo>
                <a:lnTo>
                  <a:pt x="395490" y="519805"/>
                </a:lnTo>
                <a:lnTo>
                  <a:pt x="393655" y="519542"/>
                </a:lnTo>
                <a:lnTo>
                  <a:pt x="391032" y="516657"/>
                </a:lnTo>
                <a:lnTo>
                  <a:pt x="392212" y="515608"/>
                </a:lnTo>
                <a:lnTo>
                  <a:pt x="390770" y="513248"/>
                </a:lnTo>
                <a:lnTo>
                  <a:pt x="389721" y="508265"/>
                </a:lnTo>
                <a:lnTo>
                  <a:pt x="388016" y="505642"/>
                </a:lnTo>
                <a:lnTo>
                  <a:pt x="384738" y="502889"/>
                </a:lnTo>
                <a:lnTo>
                  <a:pt x="385787" y="501446"/>
                </a:lnTo>
                <a:lnTo>
                  <a:pt x="387491" y="499348"/>
                </a:lnTo>
                <a:lnTo>
                  <a:pt x="387491" y="497906"/>
                </a:lnTo>
                <a:lnTo>
                  <a:pt x="386049" y="495152"/>
                </a:lnTo>
                <a:lnTo>
                  <a:pt x="387491" y="493709"/>
                </a:lnTo>
                <a:lnTo>
                  <a:pt x="386836" y="492923"/>
                </a:lnTo>
                <a:lnTo>
                  <a:pt x="388934" y="489120"/>
                </a:lnTo>
                <a:lnTo>
                  <a:pt x="388016" y="487677"/>
                </a:lnTo>
                <a:lnTo>
                  <a:pt x="396539" y="482039"/>
                </a:lnTo>
                <a:lnTo>
                  <a:pt x="407423" y="482039"/>
                </a:lnTo>
                <a:lnTo>
                  <a:pt x="408210" y="479941"/>
                </a:lnTo>
                <a:lnTo>
                  <a:pt x="409652" y="477843"/>
                </a:lnTo>
                <a:lnTo>
                  <a:pt x="409915" y="476007"/>
                </a:lnTo>
                <a:lnTo>
                  <a:pt x="406374" y="474958"/>
                </a:lnTo>
                <a:lnTo>
                  <a:pt x="401129" y="471680"/>
                </a:lnTo>
                <a:lnTo>
                  <a:pt x="394310" y="467483"/>
                </a:lnTo>
                <a:lnTo>
                  <a:pt x="391556" y="467221"/>
                </a:lnTo>
                <a:lnTo>
                  <a:pt x="390114" y="467483"/>
                </a:lnTo>
                <a:lnTo>
                  <a:pt x="390114" y="468663"/>
                </a:lnTo>
                <a:lnTo>
                  <a:pt x="388934" y="468270"/>
                </a:lnTo>
                <a:lnTo>
                  <a:pt x="387491" y="468663"/>
                </a:lnTo>
                <a:lnTo>
                  <a:pt x="387491" y="466303"/>
                </a:lnTo>
                <a:lnTo>
                  <a:pt x="386049" y="466041"/>
                </a:lnTo>
                <a:lnTo>
                  <a:pt x="385393" y="466041"/>
                </a:lnTo>
                <a:lnTo>
                  <a:pt x="384475" y="466828"/>
                </a:lnTo>
                <a:lnTo>
                  <a:pt x="384082" y="466041"/>
                </a:lnTo>
                <a:lnTo>
                  <a:pt x="379099" y="464992"/>
                </a:lnTo>
                <a:lnTo>
                  <a:pt x="378312" y="463287"/>
                </a:lnTo>
                <a:lnTo>
                  <a:pt x="377394" y="462500"/>
                </a:lnTo>
                <a:lnTo>
                  <a:pt x="375296" y="462500"/>
                </a:lnTo>
                <a:lnTo>
                  <a:pt x="374116" y="461451"/>
                </a:lnTo>
                <a:lnTo>
                  <a:pt x="374509" y="459222"/>
                </a:lnTo>
                <a:lnTo>
                  <a:pt x="374772" y="457124"/>
                </a:lnTo>
                <a:lnTo>
                  <a:pt x="374116" y="455813"/>
                </a:lnTo>
                <a:lnTo>
                  <a:pt x="375296" y="449125"/>
                </a:lnTo>
                <a:lnTo>
                  <a:pt x="381197" y="444142"/>
                </a:lnTo>
                <a:lnTo>
                  <a:pt x="382640" y="442700"/>
                </a:lnTo>
                <a:lnTo>
                  <a:pt x="383689" y="441650"/>
                </a:lnTo>
                <a:lnTo>
                  <a:pt x="385131" y="439159"/>
                </a:lnTo>
                <a:lnTo>
                  <a:pt x="385875" y="437738"/>
                </a:lnTo>
                <a:lnTo>
                  <a:pt x="385131" y="439157"/>
                </a:lnTo>
                <a:lnTo>
                  <a:pt x="383689" y="441649"/>
                </a:lnTo>
                <a:lnTo>
                  <a:pt x="382640" y="442698"/>
                </a:lnTo>
                <a:lnTo>
                  <a:pt x="381197" y="444140"/>
                </a:lnTo>
                <a:lnTo>
                  <a:pt x="375297" y="449123"/>
                </a:lnTo>
                <a:lnTo>
                  <a:pt x="364151" y="457123"/>
                </a:lnTo>
                <a:lnTo>
                  <a:pt x="363101" y="456205"/>
                </a:lnTo>
                <a:lnTo>
                  <a:pt x="362315" y="453582"/>
                </a:lnTo>
                <a:lnTo>
                  <a:pt x="361397" y="452140"/>
                </a:lnTo>
                <a:lnTo>
                  <a:pt x="359167" y="451877"/>
                </a:lnTo>
                <a:lnTo>
                  <a:pt x="356676" y="452926"/>
                </a:lnTo>
                <a:lnTo>
                  <a:pt x="354971" y="455024"/>
                </a:lnTo>
                <a:lnTo>
                  <a:pt x="353529" y="455024"/>
                </a:lnTo>
                <a:lnTo>
                  <a:pt x="351693" y="456860"/>
                </a:lnTo>
                <a:lnTo>
                  <a:pt x="350382" y="455418"/>
                </a:lnTo>
                <a:lnTo>
                  <a:pt x="351037" y="453582"/>
                </a:lnTo>
                <a:lnTo>
                  <a:pt x="350775" y="452926"/>
                </a:lnTo>
                <a:lnTo>
                  <a:pt x="350382" y="451877"/>
                </a:lnTo>
                <a:lnTo>
                  <a:pt x="350382" y="451484"/>
                </a:lnTo>
                <a:lnTo>
                  <a:pt x="349988" y="450828"/>
                </a:lnTo>
                <a:lnTo>
                  <a:pt x="347497" y="451222"/>
                </a:lnTo>
                <a:lnTo>
                  <a:pt x="346054" y="450041"/>
                </a:lnTo>
                <a:lnTo>
                  <a:pt x="344612" y="450828"/>
                </a:lnTo>
                <a:lnTo>
                  <a:pt x="344350" y="450435"/>
                </a:lnTo>
                <a:lnTo>
                  <a:pt x="341203" y="449779"/>
                </a:lnTo>
                <a:lnTo>
                  <a:pt x="340809" y="451222"/>
                </a:lnTo>
                <a:lnTo>
                  <a:pt x="339760" y="450435"/>
                </a:lnTo>
                <a:lnTo>
                  <a:pt x="338318" y="450435"/>
                </a:lnTo>
                <a:lnTo>
                  <a:pt x="337269" y="450041"/>
                </a:lnTo>
                <a:lnTo>
                  <a:pt x="335433" y="450435"/>
                </a:lnTo>
                <a:lnTo>
                  <a:pt x="334384" y="450828"/>
                </a:lnTo>
                <a:lnTo>
                  <a:pt x="328352" y="449779"/>
                </a:lnTo>
                <a:lnTo>
                  <a:pt x="327696" y="448337"/>
                </a:lnTo>
                <a:lnTo>
                  <a:pt x="326516" y="448337"/>
                </a:lnTo>
                <a:lnTo>
                  <a:pt x="326254" y="447288"/>
                </a:lnTo>
                <a:lnTo>
                  <a:pt x="325073" y="447681"/>
                </a:lnTo>
                <a:lnTo>
                  <a:pt x="323369" y="445845"/>
                </a:lnTo>
                <a:lnTo>
                  <a:pt x="322057" y="446239"/>
                </a:lnTo>
                <a:lnTo>
                  <a:pt x="321664" y="445583"/>
                </a:lnTo>
                <a:lnTo>
                  <a:pt x="317337" y="445058"/>
                </a:lnTo>
                <a:lnTo>
                  <a:pt x="316681" y="443747"/>
                </a:lnTo>
                <a:lnTo>
                  <a:pt x="313534" y="443747"/>
                </a:lnTo>
                <a:lnTo>
                  <a:pt x="309993" y="442960"/>
                </a:lnTo>
                <a:lnTo>
                  <a:pt x="308158" y="440862"/>
                </a:lnTo>
                <a:lnTo>
                  <a:pt x="303175" y="439420"/>
                </a:lnTo>
                <a:lnTo>
                  <a:pt x="302781" y="438502"/>
                </a:lnTo>
                <a:lnTo>
                  <a:pt x="302781" y="437715"/>
                </a:lnTo>
                <a:lnTo>
                  <a:pt x="301732" y="437322"/>
                </a:lnTo>
                <a:lnTo>
                  <a:pt x="301077" y="436666"/>
                </a:lnTo>
                <a:lnTo>
                  <a:pt x="301339" y="436010"/>
                </a:lnTo>
                <a:lnTo>
                  <a:pt x="301077" y="434306"/>
                </a:lnTo>
                <a:lnTo>
                  <a:pt x="299634" y="433519"/>
                </a:lnTo>
                <a:lnTo>
                  <a:pt x="298978" y="433519"/>
                </a:lnTo>
                <a:lnTo>
                  <a:pt x="297798" y="431421"/>
                </a:lnTo>
                <a:lnTo>
                  <a:pt x="297143" y="431421"/>
                </a:lnTo>
                <a:lnTo>
                  <a:pt x="295700" y="429323"/>
                </a:lnTo>
                <a:lnTo>
                  <a:pt x="295044" y="429323"/>
                </a:lnTo>
                <a:lnTo>
                  <a:pt x="294651" y="429585"/>
                </a:lnTo>
                <a:lnTo>
                  <a:pt x="292815" y="428929"/>
                </a:lnTo>
                <a:lnTo>
                  <a:pt x="292815" y="428536"/>
                </a:lnTo>
                <a:lnTo>
                  <a:pt x="291111" y="428142"/>
                </a:lnTo>
                <a:lnTo>
                  <a:pt x="289012" y="426700"/>
                </a:lnTo>
                <a:lnTo>
                  <a:pt x="286259" y="426700"/>
                </a:lnTo>
                <a:lnTo>
                  <a:pt x="285079" y="426700"/>
                </a:lnTo>
                <a:lnTo>
                  <a:pt x="284161" y="425257"/>
                </a:lnTo>
                <a:lnTo>
                  <a:pt x="283374" y="425257"/>
                </a:lnTo>
                <a:lnTo>
                  <a:pt x="282194" y="424995"/>
                </a:lnTo>
                <a:lnTo>
                  <a:pt x="282194" y="423946"/>
                </a:lnTo>
                <a:lnTo>
                  <a:pt x="281276" y="422897"/>
                </a:lnTo>
                <a:lnTo>
                  <a:pt x="280227" y="423159"/>
                </a:lnTo>
                <a:lnTo>
                  <a:pt x="278784" y="421848"/>
                </a:lnTo>
                <a:lnTo>
                  <a:pt x="277997" y="422242"/>
                </a:lnTo>
                <a:lnTo>
                  <a:pt x="277342" y="421062"/>
                </a:lnTo>
                <a:lnTo>
                  <a:pt x="276555" y="421062"/>
                </a:lnTo>
                <a:lnTo>
                  <a:pt x="275899" y="420799"/>
                </a:lnTo>
                <a:lnTo>
                  <a:pt x="273801" y="420799"/>
                </a:lnTo>
                <a:lnTo>
                  <a:pt x="270523" y="422504"/>
                </a:lnTo>
                <a:lnTo>
                  <a:pt x="269081" y="421455"/>
                </a:lnTo>
                <a:lnTo>
                  <a:pt x="268163" y="421848"/>
                </a:lnTo>
                <a:lnTo>
                  <a:pt x="267769" y="420144"/>
                </a:lnTo>
                <a:lnTo>
                  <a:pt x="267376" y="419619"/>
                </a:lnTo>
                <a:lnTo>
                  <a:pt x="267769" y="418963"/>
                </a:lnTo>
                <a:lnTo>
                  <a:pt x="266982" y="417521"/>
                </a:lnTo>
                <a:lnTo>
                  <a:pt x="266720" y="416603"/>
                </a:lnTo>
                <a:lnTo>
                  <a:pt x="265540" y="416865"/>
                </a:lnTo>
                <a:lnTo>
                  <a:pt x="264884" y="416603"/>
                </a:lnTo>
                <a:lnTo>
                  <a:pt x="264884" y="413325"/>
                </a:lnTo>
                <a:lnTo>
                  <a:pt x="264098" y="412538"/>
                </a:lnTo>
                <a:lnTo>
                  <a:pt x="261082" y="412144"/>
                </a:lnTo>
                <a:lnTo>
                  <a:pt x="261344" y="411489"/>
                </a:lnTo>
                <a:lnTo>
                  <a:pt x="259901" y="410440"/>
                </a:lnTo>
                <a:lnTo>
                  <a:pt x="258459" y="410046"/>
                </a:lnTo>
                <a:lnTo>
                  <a:pt x="258459" y="409129"/>
                </a:lnTo>
                <a:lnTo>
                  <a:pt x="257017" y="408342"/>
                </a:lnTo>
                <a:lnTo>
                  <a:pt x="257541" y="407686"/>
                </a:lnTo>
                <a:lnTo>
                  <a:pt x="257017" y="405064"/>
                </a:lnTo>
                <a:lnTo>
                  <a:pt x="255312" y="405850"/>
                </a:lnTo>
                <a:lnTo>
                  <a:pt x="254918" y="404801"/>
                </a:lnTo>
                <a:lnTo>
                  <a:pt x="252820" y="403752"/>
                </a:lnTo>
                <a:lnTo>
                  <a:pt x="251902" y="403752"/>
                </a:lnTo>
                <a:lnTo>
                  <a:pt x="251378" y="404801"/>
                </a:lnTo>
                <a:lnTo>
                  <a:pt x="251902" y="405850"/>
                </a:lnTo>
                <a:lnTo>
                  <a:pt x="250722" y="407161"/>
                </a:lnTo>
                <a:lnTo>
                  <a:pt x="249935" y="408342"/>
                </a:lnTo>
                <a:lnTo>
                  <a:pt x="249280" y="409391"/>
                </a:lnTo>
                <a:lnTo>
                  <a:pt x="249280" y="410046"/>
                </a:lnTo>
                <a:lnTo>
                  <a:pt x="248624" y="411882"/>
                </a:lnTo>
                <a:lnTo>
                  <a:pt x="247575" y="412144"/>
                </a:lnTo>
                <a:lnTo>
                  <a:pt x="246526" y="413325"/>
                </a:lnTo>
                <a:lnTo>
                  <a:pt x="244559" y="413718"/>
                </a:lnTo>
                <a:lnTo>
                  <a:pt x="245084" y="412800"/>
                </a:lnTo>
                <a:lnTo>
                  <a:pt x="244559" y="412538"/>
                </a:lnTo>
                <a:lnTo>
                  <a:pt x="244297" y="412538"/>
                </a:lnTo>
                <a:lnTo>
                  <a:pt x="243903" y="411489"/>
                </a:lnTo>
                <a:lnTo>
                  <a:pt x="243903" y="410702"/>
                </a:lnTo>
                <a:lnTo>
                  <a:pt x="240756" y="411227"/>
                </a:lnTo>
                <a:lnTo>
                  <a:pt x="240363" y="410702"/>
                </a:lnTo>
                <a:lnTo>
                  <a:pt x="238920" y="410440"/>
                </a:lnTo>
                <a:lnTo>
                  <a:pt x="237216" y="409784"/>
                </a:lnTo>
                <a:lnTo>
                  <a:pt x="236167" y="408604"/>
                </a:lnTo>
                <a:lnTo>
                  <a:pt x="235773" y="408342"/>
                </a:lnTo>
                <a:lnTo>
                  <a:pt x="234462" y="410046"/>
                </a:lnTo>
                <a:lnTo>
                  <a:pt x="233020" y="410440"/>
                </a:lnTo>
                <a:lnTo>
                  <a:pt x="233020" y="410702"/>
                </a:lnTo>
                <a:lnTo>
                  <a:pt x="232364" y="411882"/>
                </a:lnTo>
                <a:lnTo>
                  <a:pt x="230135" y="413325"/>
                </a:lnTo>
                <a:lnTo>
                  <a:pt x="227643" y="417521"/>
                </a:lnTo>
                <a:lnTo>
                  <a:pt x="225283" y="416603"/>
                </a:lnTo>
                <a:lnTo>
                  <a:pt x="223447" y="416079"/>
                </a:lnTo>
                <a:lnTo>
                  <a:pt x="222660" y="416079"/>
                </a:lnTo>
                <a:lnTo>
                  <a:pt x="221742" y="411882"/>
                </a:lnTo>
                <a:lnTo>
                  <a:pt x="220956" y="411227"/>
                </a:lnTo>
                <a:lnTo>
                  <a:pt x="220300" y="411882"/>
                </a:lnTo>
                <a:lnTo>
                  <a:pt x="218857" y="411882"/>
                </a:lnTo>
                <a:lnTo>
                  <a:pt x="218857" y="410702"/>
                </a:lnTo>
                <a:lnTo>
                  <a:pt x="215841" y="409391"/>
                </a:lnTo>
                <a:lnTo>
                  <a:pt x="213743" y="409391"/>
                </a:lnTo>
                <a:lnTo>
                  <a:pt x="212039" y="406506"/>
                </a:lnTo>
                <a:lnTo>
                  <a:pt x="209547" y="405064"/>
                </a:lnTo>
                <a:lnTo>
                  <a:pt x="207449" y="403752"/>
                </a:lnTo>
                <a:lnTo>
                  <a:pt x="206400" y="401261"/>
                </a:lnTo>
                <a:lnTo>
                  <a:pt x="200761" y="398769"/>
                </a:lnTo>
                <a:lnTo>
                  <a:pt x="198270" y="402703"/>
                </a:lnTo>
                <a:lnTo>
                  <a:pt x="196565" y="402703"/>
                </a:lnTo>
                <a:lnTo>
                  <a:pt x="194598" y="402703"/>
                </a:lnTo>
                <a:lnTo>
                  <a:pt x="192894" y="404801"/>
                </a:lnTo>
                <a:lnTo>
                  <a:pt x="190795" y="408604"/>
                </a:lnTo>
                <a:lnTo>
                  <a:pt x="186468" y="410046"/>
                </a:lnTo>
                <a:lnTo>
                  <a:pt x="184108" y="408604"/>
                </a:lnTo>
                <a:lnTo>
                  <a:pt x="182665" y="409391"/>
                </a:lnTo>
                <a:lnTo>
                  <a:pt x="180043" y="408604"/>
                </a:lnTo>
                <a:lnTo>
                  <a:pt x="179125" y="410046"/>
                </a:lnTo>
                <a:lnTo>
                  <a:pt x="178338" y="410440"/>
                </a:lnTo>
                <a:lnTo>
                  <a:pt x="177027" y="410440"/>
                </a:lnTo>
                <a:lnTo>
                  <a:pt x="176502" y="404146"/>
                </a:lnTo>
                <a:lnTo>
                  <a:pt x="174797" y="404408"/>
                </a:lnTo>
                <a:lnTo>
                  <a:pt x="172962" y="406506"/>
                </a:lnTo>
                <a:lnTo>
                  <a:pt x="171650" y="404801"/>
                </a:lnTo>
                <a:lnTo>
                  <a:pt x="168110" y="405457"/>
                </a:lnTo>
                <a:lnTo>
                  <a:pt x="167061" y="403359"/>
                </a:lnTo>
                <a:lnTo>
                  <a:pt x="165225" y="402965"/>
                </a:lnTo>
                <a:lnTo>
                  <a:pt x="164307" y="403752"/>
                </a:lnTo>
                <a:lnTo>
                  <a:pt x="163520" y="402310"/>
                </a:lnTo>
                <a:lnTo>
                  <a:pt x="162209" y="404408"/>
                </a:lnTo>
                <a:lnTo>
                  <a:pt x="164307" y="406244"/>
                </a:lnTo>
                <a:lnTo>
                  <a:pt x="163520" y="407161"/>
                </a:lnTo>
                <a:lnTo>
                  <a:pt x="157095" y="407686"/>
                </a:lnTo>
                <a:lnTo>
                  <a:pt x="156046" y="409784"/>
                </a:lnTo>
                <a:lnTo>
                  <a:pt x="145424" y="405850"/>
                </a:lnTo>
                <a:lnTo>
                  <a:pt x="139392" y="403752"/>
                </a:lnTo>
                <a:lnTo>
                  <a:pt x="139786" y="398769"/>
                </a:lnTo>
                <a:lnTo>
                  <a:pt x="139392" y="397327"/>
                </a:lnTo>
                <a:lnTo>
                  <a:pt x="138999" y="392999"/>
                </a:lnTo>
                <a:lnTo>
                  <a:pt x="134803" y="392344"/>
                </a:lnTo>
                <a:lnTo>
                  <a:pt x="129820" y="388541"/>
                </a:lnTo>
                <a:lnTo>
                  <a:pt x="127590" y="387098"/>
                </a:lnTo>
                <a:lnTo>
                  <a:pt x="114084" y="389590"/>
                </a:lnTo>
                <a:lnTo>
                  <a:pt x="103987" y="381460"/>
                </a:lnTo>
                <a:lnTo>
                  <a:pt x="104249" y="379362"/>
                </a:lnTo>
                <a:lnTo>
                  <a:pt x="101102" y="378968"/>
                </a:lnTo>
                <a:lnTo>
                  <a:pt x="101495" y="375821"/>
                </a:lnTo>
                <a:lnTo>
                  <a:pt x="101102" y="375428"/>
                </a:lnTo>
                <a:lnTo>
                  <a:pt x="100053" y="375166"/>
                </a:lnTo>
                <a:lnTo>
                  <a:pt x="99266" y="373985"/>
                </a:lnTo>
                <a:lnTo>
                  <a:pt x="98217" y="371494"/>
                </a:lnTo>
                <a:lnTo>
                  <a:pt x="98217" y="369789"/>
                </a:lnTo>
                <a:lnTo>
                  <a:pt x="96775" y="365462"/>
                </a:lnTo>
                <a:lnTo>
                  <a:pt x="95070" y="364413"/>
                </a:lnTo>
                <a:lnTo>
                  <a:pt x="92447" y="364020"/>
                </a:lnTo>
                <a:lnTo>
                  <a:pt x="89694" y="356938"/>
                </a:lnTo>
                <a:lnTo>
                  <a:pt x="86809" y="356283"/>
                </a:lnTo>
                <a:lnTo>
                  <a:pt x="86809" y="354840"/>
                </a:lnTo>
                <a:lnTo>
                  <a:pt x="87333" y="353005"/>
                </a:lnTo>
                <a:lnTo>
                  <a:pt x="89038" y="353398"/>
                </a:lnTo>
                <a:lnTo>
                  <a:pt x="89694" y="353005"/>
                </a:lnTo>
                <a:lnTo>
                  <a:pt x="89038" y="352349"/>
                </a:lnTo>
                <a:lnTo>
                  <a:pt x="90087" y="350644"/>
                </a:lnTo>
                <a:lnTo>
                  <a:pt x="91792" y="348808"/>
                </a:lnTo>
                <a:lnTo>
                  <a:pt x="93234" y="348022"/>
                </a:lnTo>
                <a:lnTo>
                  <a:pt x="93627" y="345923"/>
                </a:lnTo>
                <a:lnTo>
                  <a:pt x="90087" y="345268"/>
                </a:lnTo>
                <a:lnTo>
                  <a:pt x="89694" y="345661"/>
                </a:lnTo>
                <a:lnTo>
                  <a:pt x="88645" y="342383"/>
                </a:lnTo>
                <a:lnTo>
                  <a:pt x="88251" y="340285"/>
                </a:lnTo>
                <a:lnTo>
                  <a:pt x="89038" y="338187"/>
                </a:lnTo>
                <a:lnTo>
                  <a:pt x="89038" y="337531"/>
                </a:lnTo>
                <a:lnTo>
                  <a:pt x="87989" y="337531"/>
                </a:lnTo>
                <a:lnTo>
                  <a:pt x="84448" y="337137"/>
                </a:lnTo>
                <a:lnTo>
                  <a:pt x="79072" y="338580"/>
                </a:lnTo>
                <a:lnTo>
                  <a:pt x="78285" y="339629"/>
                </a:lnTo>
                <a:lnTo>
                  <a:pt x="76580" y="340678"/>
                </a:lnTo>
                <a:lnTo>
                  <a:pt x="75269" y="340678"/>
                </a:lnTo>
                <a:lnTo>
                  <a:pt x="74876" y="339629"/>
                </a:lnTo>
                <a:lnTo>
                  <a:pt x="71729" y="337531"/>
                </a:lnTo>
                <a:lnTo>
                  <a:pt x="68450" y="340022"/>
                </a:lnTo>
                <a:lnTo>
                  <a:pt x="67270" y="340022"/>
                </a:lnTo>
                <a:lnTo>
                  <a:pt x="65828" y="339236"/>
                </a:lnTo>
                <a:lnTo>
                  <a:pt x="66352" y="337924"/>
                </a:lnTo>
                <a:lnTo>
                  <a:pt x="69106" y="336482"/>
                </a:lnTo>
                <a:lnTo>
                  <a:pt x="69499" y="335302"/>
                </a:lnTo>
                <a:lnTo>
                  <a:pt x="69106" y="334384"/>
                </a:lnTo>
                <a:lnTo>
                  <a:pt x="68713" y="333204"/>
                </a:lnTo>
                <a:lnTo>
                  <a:pt x="67270" y="332942"/>
                </a:lnTo>
                <a:lnTo>
                  <a:pt x="67270" y="331761"/>
                </a:lnTo>
                <a:lnTo>
                  <a:pt x="67270" y="331106"/>
                </a:lnTo>
                <a:lnTo>
                  <a:pt x="70548" y="329663"/>
                </a:lnTo>
                <a:lnTo>
                  <a:pt x="70942" y="328745"/>
                </a:lnTo>
                <a:lnTo>
                  <a:pt x="67270" y="329401"/>
                </a:lnTo>
                <a:lnTo>
                  <a:pt x="57829" y="331106"/>
                </a:lnTo>
                <a:lnTo>
                  <a:pt x="47207" y="333204"/>
                </a:lnTo>
                <a:lnTo>
                  <a:pt x="41175" y="335039"/>
                </a:lnTo>
                <a:lnTo>
                  <a:pt x="40913" y="338187"/>
                </a:lnTo>
                <a:lnTo>
                  <a:pt x="41175" y="339629"/>
                </a:lnTo>
                <a:lnTo>
                  <a:pt x="41831" y="340678"/>
                </a:lnTo>
                <a:lnTo>
                  <a:pt x="42224" y="340940"/>
                </a:lnTo>
                <a:lnTo>
                  <a:pt x="41569" y="340678"/>
                </a:lnTo>
                <a:lnTo>
                  <a:pt x="41175" y="340678"/>
                </a:lnTo>
                <a:lnTo>
                  <a:pt x="41175" y="341465"/>
                </a:lnTo>
                <a:lnTo>
                  <a:pt x="40913" y="341727"/>
                </a:lnTo>
                <a:lnTo>
                  <a:pt x="39733" y="342907"/>
                </a:lnTo>
                <a:lnTo>
                  <a:pt x="39470" y="340940"/>
                </a:lnTo>
                <a:lnTo>
                  <a:pt x="36454" y="340940"/>
                </a:lnTo>
                <a:lnTo>
                  <a:pt x="35012" y="340022"/>
                </a:lnTo>
                <a:lnTo>
                  <a:pt x="34356" y="339236"/>
                </a:lnTo>
                <a:lnTo>
                  <a:pt x="34356" y="338842"/>
                </a:lnTo>
                <a:lnTo>
                  <a:pt x="33701" y="337924"/>
                </a:lnTo>
                <a:lnTo>
                  <a:pt x="33307" y="336482"/>
                </a:lnTo>
                <a:lnTo>
                  <a:pt x="33701" y="336482"/>
                </a:lnTo>
                <a:lnTo>
                  <a:pt x="33307" y="336089"/>
                </a:lnTo>
                <a:lnTo>
                  <a:pt x="33307" y="335302"/>
                </a:lnTo>
                <a:lnTo>
                  <a:pt x="32914" y="335302"/>
                </a:lnTo>
                <a:lnTo>
                  <a:pt x="32652" y="334384"/>
                </a:lnTo>
                <a:lnTo>
                  <a:pt x="30816" y="333597"/>
                </a:lnTo>
                <a:lnTo>
                  <a:pt x="30160" y="333204"/>
                </a:lnTo>
                <a:lnTo>
                  <a:pt x="29767" y="332154"/>
                </a:lnTo>
                <a:lnTo>
                  <a:pt x="29767" y="330057"/>
                </a:lnTo>
                <a:lnTo>
                  <a:pt x="30816" y="327565"/>
                </a:lnTo>
                <a:lnTo>
                  <a:pt x="30160" y="326778"/>
                </a:lnTo>
                <a:lnTo>
                  <a:pt x="28718" y="326516"/>
                </a:lnTo>
                <a:lnTo>
                  <a:pt x="28455" y="326123"/>
                </a:lnTo>
                <a:lnTo>
                  <a:pt x="27275" y="325860"/>
                </a:lnTo>
                <a:lnTo>
                  <a:pt x="25571" y="325467"/>
                </a:lnTo>
                <a:lnTo>
                  <a:pt x="24390" y="325467"/>
                </a:lnTo>
                <a:lnTo>
                  <a:pt x="24128" y="324418"/>
                </a:lnTo>
                <a:lnTo>
                  <a:pt x="23735" y="324025"/>
                </a:lnTo>
                <a:lnTo>
                  <a:pt x="23472" y="323762"/>
                </a:lnTo>
                <a:lnTo>
                  <a:pt x="22686" y="323369"/>
                </a:lnTo>
                <a:lnTo>
                  <a:pt x="20850" y="319828"/>
                </a:lnTo>
                <a:lnTo>
                  <a:pt x="18752" y="318124"/>
                </a:lnTo>
                <a:lnTo>
                  <a:pt x="18096" y="315239"/>
                </a:lnTo>
                <a:lnTo>
                  <a:pt x="16391" y="316288"/>
                </a:lnTo>
                <a:lnTo>
                  <a:pt x="15211" y="315239"/>
                </a:lnTo>
                <a:lnTo>
                  <a:pt x="15605" y="314583"/>
                </a:lnTo>
                <a:lnTo>
                  <a:pt x="16654" y="313796"/>
                </a:lnTo>
                <a:lnTo>
                  <a:pt x="17309" y="313141"/>
                </a:lnTo>
                <a:lnTo>
                  <a:pt x="16391" y="312354"/>
                </a:lnTo>
                <a:lnTo>
                  <a:pt x="16391" y="310649"/>
                </a:lnTo>
                <a:lnTo>
                  <a:pt x="16391" y="310256"/>
                </a:lnTo>
                <a:lnTo>
                  <a:pt x="17309" y="309600"/>
                </a:lnTo>
                <a:lnTo>
                  <a:pt x="17834" y="309207"/>
                </a:lnTo>
                <a:lnTo>
                  <a:pt x="18096" y="309207"/>
                </a:lnTo>
                <a:lnTo>
                  <a:pt x="18096" y="308420"/>
                </a:lnTo>
                <a:lnTo>
                  <a:pt x="17834" y="308420"/>
                </a:lnTo>
                <a:lnTo>
                  <a:pt x="18096" y="306060"/>
                </a:lnTo>
                <a:lnTo>
                  <a:pt x="18489" y="306060"/>
                </a:lnTo>
                <a:lnTo>
                  <a:pt x="18489" y="305273"/>
                </a:lnTo>
                <a:lnTo>
                  <a:pt x="14949" y="303044"/>
                </a:lnTo>
                <a:lnTo>
                  <a:pt x="13113" y="300945"/>
                </a:lnTo>
                <a:lnTo>
                  <a:pt x="13900" y="300683"/>
                </a:lnTo>
                <a:lnTo>
                  <a:pt x="15211" y="298585"/>
                </a:lnTo>
                <a:lnTo>
                  <a:pt x="13113" y="297798"/>
                </a:lnTo>
                <a:lnTo>
                  <a:pt x="13900" y="297405"/>
                </a:lnTo>
                <a:lnTo>
                  <a:pt x="13900" y="297143"/>
                </a:lnTo>
                <a:lnTo>
                  <a:pt x="13507" y="296749"/>
                </a:lnTo>
                <a:lnTo>
                  <a:pt x="14293" y="295963"/>
                </a:lnTo>
                <a:lnTo>
                  <a:pt x="15605" y="295700"/>
                </a:lnTo>
                <a:lnTo>
                  <a:pt x="16654" y="294520"/>
                </a:lnTo>
                <a:lnTo>
                  <a:pt x="18096" y="293602"/>
                </a:lnTo>
                <a:lnTo>
                  <a:pt x="18489" y="292946"/>
                </a:lnTo>
                <a:lnTo>
                  <a:pt x="18752" y="292946"/>
                </a:lnTo>
                <a:lnTo>
                  <a:pt x="18489" y="291111"/>
                </a:lnTo>
                <a:lnTo>
                  <a:pt x="18752" y="289406"/>
                </a:lnTo>
                <a:lnTo>
                  <a:pt x="19145" y="288881"/>
                </a:lnTo>
                <a:lnTo>
                  <a:pt x="19145" y="288226"/>
                </a:lnTo>
                <a:lnTo>
                  <a:pt x="20194" y="287177"/>
                </a:lnTo>
                <a:lnTo>
                  <a:pt x="19932" y="286521"/>
                </a:lnTo>
                <a:lnTo>
                  <a:pt x="20850" y="286128"/>
                </a:lnTo>
                <a:lnTo>
                  <a:pt x="21374" y="286128"/>
                </a:lnTo>
                <a:lnTo>
                  <a:pt x="22030" y="286128"/>
                </a:lnTo>
                <a:lnTo>
                  <a:pt x="22030" y="287439"/>
                </a:lnTo>
                <a:lnTo>
                  <a:pt x="22686" y="287964"/>
                </a:lnTo>
                <a:lnTo>
                  <a:pt x="23472" y="289406"/>
                </a:lnTo>
                <a:lnTo>
                  <a:pt x="24128" y="289668"/>
                </a:lnTo>
                <a:lnTo>
                  <a:pt x="25833" y="291766"/>
                </a:lnTo>
                <a:lnTo>
                  <a:pt x="26620" y="291504"/>
                </a:lnTo>
                <a:lnTo>
                  <a:pt x="27931" y="286783"/>
                </a:lnTo>
                <a:lnTo>
                  <a:pt x="27275" y="285472"/>
                </a:lnTo>
                <a:lnTo>
                  <a:pt x="27669" y="285079"/>
                </a:lnTo>
                <a:lnTo>
                  <a:pt x="27931" y="284685"/>
                </a:lnTo>
                <a:lnTo>
                  <a:pt x="28718" y="284030"/>
                </a:lnTo>
                <a:lnTo>
                  <a:pt x="29111" y="284423"/>
                </a:lnTo>
                <a:lnTo>
                  <a:pt x="29767" y="284030"/>
                </a:lnTo>
                <a:lnTo>
                  <a:pt x="30554" y="283767"/>
                </a:lnTo>
                <a:lnTo>
                  <a:pt x="31471" y="283243"/>
                </a:lnTo>
                <a:lnTo>
                  <a:pt x="31996" y="282981"/>
                </a:lnTo>
                <a:lnTo>
                  <a:pt x="32258" y="282587"/>
                </a:lnTo>
                <a:lnTo>
                  <a:pt x="32258" y="281800"/>
                </a:lnTo>
                <a:lnTo>
                  <a:pt x="32914" y="280882"/>
                </a:lnTo>
                <a:lnTo>
                  <a:pt x="34356" y="278391"/>
                </a:lnTo>
                <a:lnTo>
                  <a:pt x="34750" y="277342"/>
                </a:lnTo>
                <a:lnTo>
                  <a:pt x="34094" y="276686"/>
                </a:lnTo>
                <a:lnTo>
                  <a:pt x="32914" y="276686"/>
                </a:lnTo>
                <a:lnTo>
                  <a:pt x="31209" y="275244"/>
                </a:lnTo>
                <a:lnTo>
                  <a:pt x="30816" y="274064"/>
                </a:lnTo>
                <a:lnTo>
                  <a:pt x="32914" y="272621"/>
                </a:lnTo>
                <a:lnTo>
                  <a:pt x="34094" y="272359"/>
                </a:lnTo>
                <a:lnTo>
                  <a:pt x="35012" y="272621"/>
                </a:lnTo>
                <a:lnTo>
                  <a:pt x="35799" y="272621"/>
                </a:lnTo>
                <a:lnTo>
                  <a:pt x="36454" y="271966"/>
                </a:lnTo>
                <a:lnTo>
                  <a:pt x="38553" y="271310"/>
                </a:lnTo>
                <a:lnTo>
                  <a:pt x="38553" y="271703"/>
                </a:lnTo>
                <a:lnTo>
                  <a:pt x="38290" y="271966"/>
                </a:lnTo>
                <a:lnTo>
                  <a:pt x="40126" y="273801"/>
                </a:lnTo>
                <a:lnTo>
                  <a:pt x="42224" y="274457"/>
                </a:lnTo>
                <a:lnTo>
                  <a:pt x="42224" y="273408"/>
                </a:lnTo>
                <a:lnTo>
                  <a:pt x="42224" y="272621"/>
                </a:lnTo>
                <a:lnTo>
                  <a:pt x="43011" y="271966"/>
                </a:lnTo>
                <a:lnTo>
                  <a:pt x="43667" y="271966"/>
                </a:lnTo>
                <a:lnTo>
                  <a:pt x="44716" y="273408"/>
                </a:lnTo>
                <a:lnTo>
                  <a:pt x="45371" y="273015"/>
                </a:lnTo>
                <a:lnTo>
                  <a:pt x="46814" y="271310"/>
                </a:lnTo>
                <a:lnTo>
                  <a:pt x="48650" y="268818"/>
                </a:lnTo>
                <a:lnTo>
                  <a:pt x="50748" y="265540"/>
                </a:lnTo>
                <a:lnTo>
                  <a:pt x="48912" y="265278"/>
                </a:lnTo>
                <a:lnTo>
                  <a:pt x="48650" y="264622"/>
                </a:lnTo>
                <a:lnTo>
                  <a:pt x="47994" y="263180"/>
                </a:lnTo>
                <a:lnTo>
                  <a:pt x="47994" y="262524"/>
                </a:lnTo>
                <a:lnTo>
                  <a:pt x="47994" y="261344"/>
                </a:lnTo>
                <a:lnTo>
                  <a:pt x="48256" y="260557"/>
                </a:lnTo>
                <a:lnTo>
                  <a:pt x="48256" y="259902"/>
                </a:lnTo>
                <a:lnTo>
                  <a:pt x="48256" y="258590"/>
                </a:lnTo>
                <a:lnTo>
                  <a:pt x="48912" y="257803"/>
                </a:lnTo>
                <a:lnTo>
                  <a:pt x="49305" y="256885"/>
                </a:lnTo>
                <a:lnTo>
                  <a:pt x="50748" y="256361"/>
                </a:lnTo>
                <a:lnTo>
                  <a:pt x="52452" y="257148"/>
                </a:lnTo>
                <a:lnTo>
                  <a:pt x="52452" y="256361"/>
                </a:lnTo>
                <a:lnTo>
                  <a:pt x="51797" y="255705"/>
                </a:lnTo>
                <a:lnTo>
                  <a:pt x="52977" y="254656"/>
                </a:lnTo>
                <a:lnTo>
                  <a:pt x="53895" y="253607"/>
                </a:lnTo>
                <a:lnTo>
                  <a:pt x="53239" y="253607"/>
                </a:lnTo>
                <a:lnTo>
                  <a:pt x="53633" y="253214"/>
                </a:lnTo>
                <a:lnTo>
                  <a:pt x="53239" y="252165"/>
                </a:lnTo>
                <a:lnTo>
                  <a:pt x="53239" y="250722"/>
                </a:lnTo>
                <a:lnTo>
                  <a:pt x="52977" y="250329"/>
                </a:lnTo>
                <a:lnTo>
                  <a:pt x="52190" y="250722"/>
                </a:lnTo>
                <a:lnTo>
                  <a:pt x="51534" y="250722"/>
                </a:lnTo>
                <a:lnTo>
                  <a:pt x="50092" y="250985"/>
                </a:lnTo>
                <a:lnTo>
                  <a:pt x="49305" y="252165"/>
                </a:lnTo>
                <a:lnTo>
                  <a:pt x="48650" y="252820"/>
                </a:lnTo>
                <a:lnTo>
                  <a:pt x="47207" y="251509"/>
                </a:lnTo>
                <a:lnTo>
                  <a:pt x="47469" y="250722"/>
                </a:lnTo>
                <a:lnTo>
                  <a:pt x="48650" y="250329"/>
                </a:lnTo>
                <a:lnTo>
                  <a:pt x="50092" y="250329"/>
                </a:lnTo>
                <a:lnTo>
                  <a:pt x="50748" y="248231"/>
                </a:lnTo>
                <a:lnTo>
                  <a:pt x="52190" y="247444"/>
                </a:lnTo>
                <a:lnTo>
                  <a:pt x="52977" y="246526"/>
                </a:lnTo>
                <a:lnTo>
                  <a:pt x="53239" y="246526"/>
                </a:lnTo>
                <a:lnTo>
                  <a:pt x="53633" y="244690"/>
                </a:lnTo>
                <a:lnTo>
                  <a:pt x="54288" y="243904"/>
                </a:lnTo>
                <a:lnTo>
                  <a:pt x="54550" y="242199"/>
                </a:lnTo>
                <a:lnTo>
                  <a:pt x="54550" y="241805"/>
                </a:lnTo>
                <a:lnTo>
                  <a:pt x="55993" y="241150"/>
                </a:lnTo>
                <a:lnTo>
                  <a:pt x="56649" y="241150"/>
                </a:lnTo>
                <a:lnTo>
                  <a:pt x="56649" y="240756"/>
                </a:lnTo>
                <a:lnTo>
                  <a:pt x="56386" y="240363"/>
                </a:lnTo>
                <a:lnTo>
                  <a:pt x="56386" y="240101"/>
                </a:lnTo>
                <a:lnTo>
                  <a:pt x="57829" y="238265"/>
                </a:lnTo>
                <a:lnTo>
                  <a:pt x="56386" y="237609"/>
                </a:lnTo>
                <a:lnTo>
                  <a:pt x="56386" y="236822"/>
                </a:lnTo>
                <a:lnTo>
                  <a:pt x="57042" y="236822"/>
                </a:lnTo>
                <a:lnTo>
                  <a:pt x="57435" y="236167"/>
                </a:lnTo>
                <a:lnTo>
                  <a:pt x="56649" y="235380"/>
                </a:lnTo>
                <a:lnTo>
                  <a:pt x="56386" y="235905"/>
                </a:lnTo>
                <a:lnTo>
                  <a:pt x="55337" y="235118"/>
                </a:lnTo>
                <a:lnTo>
                  <a:pt x="55993" y="234462"/>
                </a:lnTo>
                <a:lnTo>
                  <a:pt x="55731" y="234069"/>
                </a:lnTo>
                <a:lnTo>
                  <a:pt x="55731" y="233020"/>
                </a:lnTo>
                <a:lnTo>
                  <a:pt x="54550" y="233020"/>
                </a:lnTo>
                <a:lnTo>
                  <a:pt x="54550" y="233282"/>
                </a:lnTo>
                <a:lnTo>
                  <a:pt x="53895" y="233675"/>
                </a:lnTo>
                <a:lnTo>
                  <a:pt x="52977" y="233675"/>
                </a:lnTo>
                <a:lnTo>
                  <a:pt x="52977" y="233020"/>
                </a:lnTo>
                <a:lnTo>
                  <a:pt x="52977" y="231971"/>
                </a:lnTo>
                <a:lnTo>
                  <a:pt x="53895" y="231708"/>
                </a:lnTo>
                <a:lnTo>
                  <a:pt x="55993" y="231708"/>
                </a:lnTo>
                <a:lnTo>
                  <a:pt x="56649" y="230528"/>
                </a:lnTo>
                <a:lnTo>
                  <a:pt x="57042" y="230528"/>
                </a:lnTo>
                <a:lnTo>
                  <a:pt x="56386" y="229086"/>
                </a:lnTo>
                <a:lnTo>
                  <a:pt x="55075" y="228299"/>
                </a:lnTo>
                <a:lnTo>
                  <a:pt x="53895" y="226988"/>
                </a:lnTo>
                <a:lnTo>
                  <a:pt x="53895" y="226332"/>
                </a:lnTo>
                <a:lnTo>
                  <a:pt x="56386" y="224627"/>
                </a:lnTo>
                <a:lnTo>
                  <a:pt x="56649" y="223841"/>
                </a:lnTo>
                <a:lnTo>
                  <a:pt x="56649" y="222398"/>
                </a:lnTo>
                <a:lnTo>
                  <a:pt x="55993" y="221349"/>
                </a:lnTo>
                <a:lnTo>
                  <a:pt x="55075" y="221349"/>
                </a:lnTo>
                <a:lnTo>
                  <a:pt x="47994" y="224889"/>
                </a:lnTo>
                <a:lnTo>
                  <a:pt x="43667" y="225939"/>
                </a:lnTo>
                <a:lnTo>
                  <a:pt x="43929" y="222660"/>
                </a:lnTo>
                <a:lnTo>
                  <a:pt x="44453" y="221349"/>
                </a:lnTo>
                <a:lnTo>
                  <a:pt x="44716" y="219907"/>
                </a:lnTo>
                <a:lnTo>
                  <a:pt x="41175" y="219251"/>
                </a:lnTo>
                <a:lnTo>
                  <a:pt x="39470" y="219907"/>
                </a:lnTo>
                <a:lnTo>
                  <a:pt x="39733" y="216759"/>
                </a:lnTo>
                <a:lnTo>
                  <a:pt x="38553" y="216366"/>
                </a:lnTo>
                <a:lnTo>
                  <a:pt x="34094" y="216104"/>
                </a:lnTo>
                <a:lnTo>
                  <a:pt x="32652" y="216104"/>
                </a:lnTo>
                <a:lnTo>
                  <a:pt x="30816" y="217022"/>
                </a:lnTo>
                <a:lnTo>
                  <a:pt x="30160" y="216104"/>
                </a:lnTo>
                <a:lnTo>
                  <a:pt x="27669" y="216104"/>
                </a:lnTo>
                <a:lnTo>
                  <a:pt x="25177" y="214661"/>
                </a:lnTo>
                <a:lnTo>
                  <a:pt x="25177" y="214268"/>
                </a:lnTo>
                <a:lnTo>
                  <a:pt x="23735" y="213874"/>
                </a:lnTo>
                <a:lnTo>
                  <a:pt x="21637" y="213219"/>
                </a:lnTo>
                <a:lnTo>
                  <a:pt x="19932" y="212563"/>
                </a:lnTo>
                <a:lnTo>
                  <a:pt x="20588" y="211121"/>
                </a:lnTo>
                <a:lnTo>
                  <a:pt x="19145" y="210465"/>
                </a:lnTo>
                <a:lnTo>
                  <a:pt x="19145" y="211383"/>
                </a:lnTo>
                <a:lnTo>
                  <a:pt x="18096" y="210727"/>
                </a:lnTo>
                <a:lnTo>
                  <a:pt x="15605" y="210465"/>
                </a:lnTo>
                <a:lnTo>
                  <a:pt x="16391" y="208498"/>
                </a:lnTo>
                <a:lnTo>
                  <a:pt x="15605" y="208236"/>
                </a:lnTo>
                <a:lnTo>
                  <a:pt x="18752" y="205482"/>
                </a:lnTo>
                <a:lnTo>
                  <a:pt x="17309" y="204040"/>
                </a:lnTo>
                <a:lnTo>
                  <a:pt x="18489" y="201942"/>
                </a:lnTo>
                <a:lnTo>
                  <a:pt x="16654" y="200106"/>
                </a:lnTo>
                <a:lnTo>
                  <a:pt x="16654" y="199450"/>
                </a:lnTo>
                <a:lnTo>
                  <a:pt x="16391" y="198270"/>
                </a:lnTo>
                <a:lnTo>
                  <a:pt x="16391" y="195385"/>
                </a:lnTo>
                <a:lnTo>
                  <a:pt x="14556" y="194729"/>
                </a:lnTo>
                <a:lnTo>
                  <a:pt x="13113" y="194467"/>
                </a:lnTo>
                <a:lnTo>
                  <a:pt x="11671" y="193680"/>
                </a:lnTo>
                <a:lnTo>
                  <a:pt x="11671" y="192631"/>
                </a:lnTo>
                <a:lnTo>
                  <a:pt x="10359" y="191845"/>
                </a:lnTo>
                <a:lnTo>
                  <a:pt x="9573" y="190402"/>
                </a:lnTo>
                <a:lnTo>
                  <a:pt x="8392" y="190140"/>
                </a:lnTo>
                <a:lnTo>
                  <a:pt x="8130" y="190402"/>
                </a:lnTo>
                <a:lnTo>
                  <a:pt x="7081" y="190402"/>
                </a:lnTo>
                <a:lnTo>
                  <a:pt x="4852" y="190927"/>
                </a:lnTo>
                <a:lnTo>
                  <a:pt x="4852" y="190140"/>
                </a:lnTo>
                <a:lnTo>
                  <a:pt x="4590" y="189746"/>
                </a:lnTo>
                <a:lnTo>
                  <a:pt x="4852" y="189091"/>
                </a:lnTo>
                <a:lnTo>
                  <a:pt x="3541" y="189484"/>
                </a:lnTo>
                <a:lnTo>
                  <a:pt x="3278" y="187386"/>
                </a:lnTo>
                <a:lnTo>
                  <a:pt x="2492" y="187386"/>
                </a:lnTo>
                <a:lnTo>
                  <a:pt x="2098" y="186206"/>
                </a:lnTo>
                <a:lnTo>
                  <a:pt x="1442" y="184108"/>
                </a:lnTo>
                <a:lnTo>
                  <a:pt x="2754" y="183321"/>
                </a:lnTo>
                <a:lnTo>
                  <a:pt x="2098" y="183059"/>
                </a:lnTo>
                <a:lnTo>
                  <a:pt x="3278" y="180961"/>
                </a:lnTo>
                <a:lnTo>
                  <a:pt x="2492" y="180961"/>
                </a:lnTo>
                <a:lnTo>
                  <a:pt x="2492" y="180305"/>
                </a:lnTo>
                <a:lnTo>
                  <a:pt x="1442" y="179912"/>
                </a:lnTo>
                <a:lnTo>
                  <a:pt x="656" y="179125"/>
                </a:lnTo>
                <a:lnTo>
                  <a:pt x="0" y="177682"/>
                </a:lnTo>
                <a:lnTo>
                  <a:pt x="1049" y="177420"/>
                </a:lnTo>
                <a:lnTo>
                  <a:pt x="1442" y="177027"/>
                </a:lnTo>
                <a:lnTo>
                  <a:pt x="2098" y="176240"/>
                </a:lnTo>
                <a:lnTo>
                  <a:pt x="4590" y="175584"/>
                </a:lnTo>
                <a:lnTo>
                  <a:pt x="5639" y="175584"/>
                </a:lnTo>
                <a:lnTo>
                  <a:pt x="6032" y="175322"/>
                </a:lnTo>
                <a:lnTo>
                  <a:pt x="7474" y="174535"/>
                </a:lnTo>
                <a:lnTo>
                  <a:pt x="8130" y="174142"/>
                </a:lnTo>
                <a:lnTo>
                  <a:pt x="8917" y="174929"/>
                </a:lnTo>
                <a:lnTo>
                  <a:pt x="10359" y="174142"/>
                </a:lnTo>
                <a:lnTo>
                  <a:pt x="10753" y="173486"/>
                </a:lnTo>
                <a:lnTo>
                  <a:pt x="12851" y="172831"/>
                </a:lnTo>
                <a:lnTo>
                  <a:pt x="13113" y="172568"/>
                </a:lnTo>
                <a:lnTo>
                  <a:pt x="15211" y="172568"/>
                </a:lnTo>
                <a:lnTo>
                  <a:pt x="14949" y="170339"/>
                </a:lnTo>
                <a:lnTo>
                  <a:pt x="16391" y="169683"/>
                </a:lnTo>
                <a:lnTo>
                  <a:pt x="16391" y="168897"/>
                </a:lnTo>
                <a:lnTo>
                  <a:pt x="17309" y="168503"/>
                </a:lnTo>
                <a:lnTo>
                  <a:pt x="18752" y="168241"/>
                </a:lnTo>
                <a:lnTo>
                  <a:pt x="19932" y="167192"/>
                </a:lnTo>
                <a:lnTo>
                  <a:pt x="20850" y="166405"/>
                </a:lnTo>
                <a:lnTo>
                  <a:pt x="20588" y="164963"/>
                </a:lnTo>
                <a:lnTo>
                  <a:pt x="21374" y="164045"/>
                </a:lnTo>
                <a:lnTo>
                  <a:pt x="22030" y="163258"/>
                </a:lnTo>
                <a:lnTo>
                  <a:pt x="22292" y="162209"/>
                </a:lnTo>
                <a:lnTo>
                  <a:pt x="22030" y="162209"/>
                </a:lnTo>
                <a:lnTo>
                  <a:pt x="21637" y="161422"/>
                </a:lnTo>
                <a:lnTo>
                  <a:pt x="20850" y="161160"/>
                </a:lnTo>
                <a:lnTo>
                  <a:pt x="20588" y="160766"/>
                </a:lnTo>
                <a:lnTo>
                  <a:pt x="18752" y="157226"/>
                </a:lnTo>
                <a:lnTo>
                  <a:pt x="18489" y="157226"/>
                </a:lnTo>
                <a:lnTo>
                  <a:pt x="17834" y="157882"/>
                </a:lnTo>
                <a:lnTo>
                  <a:pt x="17047" y="157226"/>
                </a:lnTo>
                <a:lnTo>
                  <a:pt x="16654" y="156964"/>
                </a:lnTo>
                <a:lnTo>
                  <a:pt x="14949" y="156964"/>
                </a:lnTo>
                <a:lnTo>
                  <a:pt x="13900" y="156439"/>
                </a:lnTo>
                <a:lnTo>
                  <a:pt x="12851" y="156439"/>
                </a:lnTo>
                <a:lnTo>
                  <a:pt x="12457" y="156177"/>
                </a:lnTo>
                <a:lnTo>
                  <a:pt x="13900" y="155521"/>
                </a:lnTo>
                <a:lnTo>
                  <a:pt x="13113" y="154735"/>
                </a:lnTo>
                <a:lnTo>
                  <a:pt x="13507" y="154079"/>
                </a:lnTo>
                <a:lnTo>
                  <a:pt x="14293" y="151981"/>
                </a:lnTo>
                <a:lnTo>
                  <a:pt x="14293" y="150145"/>
                </a:lnTo>
                <a:lnTo>
                  <a:pt x="14949" y="148440"/>
                </a:lnTo>
                <a:lnTo>
                  <a:pt x="15998" y="148047"/>
                </a:lnTo>
                <a:lnTo>
                  <a:pt x="15605" y="146998"/>
                </a:lnTo>
                <a:lnTo>
                  <a:pt x="14556" y="146604"/>
                </a:lnTo>
                <a:lnTo>
                  <a:pt x="14293" y="146604"/>
                </a:lnTo>
                <a:lnTo>
                  <a:pt x="14293" y="146342"/>
                </a:lnTo>
                <a:lnTo>
                  <a:pt x="14949" y="145162"/>
                </a:lnTo>
                <a:lnTo>
                  <a:pt x="15211" y="144900"/>
                </a:lnTo>
                <a:lnTo>
                  <a:pt x="13900" y="144506"/>
                </a:lnTo>
                <a:lnTo>
                  <a:pt x="14556" y="142671"/>
                </a:lnTo>
                <a:lnTo>
                  <a:pt x="14556" y="141884"/>
                </a:lnTo>
                <a:lnTo>
                  <a:pt x="15605" y="140966"/>
                </a:lnTo>
                <a:lnTo>
                  <a:pt x="15605" y="140572"/>
                </a:lnTo>
                <a:lnTo>
                  <a:pt x="16654" y="140310"/>
                </a:lnTo>
                <a:lnTo>
                  <a:pt x="15605" y="137687"/>
                </a:lnTo>
                <a:lnTo>
                  <a:pt x="16391" y="137687"/>
                </a:lnTo>
                <a:lnTo>
                  <a:pt x="17309" y="136901"/>
                </a:lnTo>
                <a:lnTo>
                  <a:pt x="18752" y="136245"/>
                </a:lnTo>
                <a:lnTo>
                  <a:pt x="18489" y="135327"/>
                </a:lnTo>
                <a:lnTo>
                  <a:pt x="19932" y="134540"/>
                </a:lnTo>
                <a:lnTo>
                  <a:pt x="20588" y="135983"/>
                </a:lnTo>
                <a:lnTo>
                  <a:pt x="21637" y="135327"/>
                </a:lnTo>
                <a:lnTo>
                  <a:pt x="21637" y="135983"/>
                </a:lnTo>
                <a:lnTo>
                  <a:pt x="20588" y="136638"/>
                </a:lnTo>
                <a:lnTo>
                  <a:pt x="20588" y="137425"/>
                </a:lnTo>
                <a:lnTo>
                  <a:pt x="21374" y="137425"/>
                </a:lnTo>
                <a:lnTo>
                  <a:pt x="23735" y="136245"/>
                </a:lnTo>
                <a:lnTo>
                  <a:pt x="23472" y="135589"/>
                </a:lnTo>
                <a:lnTo>
                  <a:pt x="24390" y="134540"/>
                </a:lnTo>
                <a:lnTo>
                  <a:pt x="24390" y="134147"/>
                </a:lnTo>
                <a:lnTo>
                  <a:pt x="23472" y="133491"/>
                </a:lnTo>
                <a:lnTo>
                  <a:pt x="24128" y="133229"/>
                </a:lnTo>
                <a:lnTo>
                  <a:pt x="23472" y="132704"/>
                </a:lnTo>
                <a:lnTo>
                  <a:pt x="22030" y="132049"/>
                </a:lnTo>
                <a:lnTo>
                  <a:pt x="21374" y="130606"/>
                </a:lnTo>
                <a:lnTo>
                  <a:pt x="20850" y="131000"/>
                </a:lnTo>
                <a:lnTo>
                  <a:pt x="20588" y="129557"/>
                </a:lnTo>
                <a:lnTo>
                  <a:pt x="22030" y="128246"/>
                </a:lnTo>
                <a:lnTo>
                  <a:pt x="22030" y="127853"/>
                </a:lnTo>
                <a:lnTo>
                  <a:pt x="22292" y="127066"/>
                </a:lnTo>
                <a:lnTo>
                  <a:pt x="18752" y="127459"/>
                </a:lnTo>
                <a:lnTo>
                  <a:pt x="17047" y="127853"/>
                </a:lnTo>
                <a:lnTo>
                  <a:pt x="15998" y="127459"/>
                </a:lnTo>
                <a:lnTo>
                  <a:pt x="16391" y="127459"/>
                </a:lnTo>
                <a:lnTo>
                  <a:pt x="15605" y="126804"/>
                </a:lnTo>
                <a:lnTo>
                  <a:pt x="14556" y="126410"/>
                </a:lnTo>
                <a:lnTo>
                  <a:pt x="12851" y="126410"/>
                </a:lnTo>
                <a:lnTo>
                  <a:pt x="12195" y="126148"/>
                </a:lnTo>
                <a:lnTo>
                  <a:pt x="12457" y="123525"/>
                </a:lnTo>
                <a:lnTo>
                  <a:pt x="12195" y="119985"/>
                </a:lnTo>
                <a:lnTo>
                  <a:pt x="12851" y="119723"/>
                </a:lnTo>
                <a:lnTo>
                  <a:pt x="14293" y="117887"/>
                </a:lnTo>
                <a:lnTo>
                  <a:pt x="16391" y="116838"/>
                </a:lnTo>
                <a:lnTo>
                  <a:pt x="17834" y="116838"/>
                </a:lnTo>
                <a:lnTo>
                  <a:pt x="18752" y="117624"/>
                </a:lnTo>
                <a:lnTo>
                  <a:pt x="21374" y="117100"/>
                </a:lnTo>
                <a:lnTo>
                  <a:pt x="22686" y="116182"/>
                </a:lnTo>
                <a:lnTo>
                  <a:pt x="24128" y="117100"/>
                </a:lnTo>
                <a:lnTo>
                  <a:pt x="24390" y="116182"/>
                </a:lnTo>
                <a:lnTo>
                  <a:pt x="24128" y="116182"/>
                </a:lnTo>
                <a:lnTo>
                  <a:pt x="24915" y="115395"/>
                </a:lnTo>
                <a:lnTo>
                  <a:pt x="26620" y="115395"/>
                </a:lnTo>
                <a:lnTo>
                  <a:pt x="29111" y="115789"/>
                </a:lnTo>
                <a:lnTo>
                  <a:pt x="29111" y="116444"/>
                </a:lnTo>
                <a:lnTo>
                  <a:pt x="30554" y="115789"/>
                </a:lnTo>
                <a:lnTo>
                  <a:pt x="30160" y="114740"/>
                </a:lnTo>
                <a:lnTo>
                  <a:pt x="29767" y="114740"/>
                </a:lnTo>
                <a:lnTo>
                  <a:pt x="29767" y="113690"/>
                </a:lnTo>
                <a:lnTo>
                  <a:pt x="29111" y="113690"/>
                </a:lnTo>
                <a:lnTo>
                  <a:pt x="28718" y="112248"/>
                </a:lnTo>
                <a:lnTo>
                  <a:pt x="29767" y="110806"/>
                </a:lnTo>
                <a:lnTo>
                  <a:pt x="31471" y="111986"/>
                </a:lnTo>
                <a:lnTo>
                  <a:pt x="31209" y="110543"/>
                </a:lnTo>
                <a:lnTo>
                  <a:pt x="32914" y="110806"/>
                </a:lnTo>
                <a:lnTo>
                  <a:pt x="33307" y="111461"/>
                </a:lnTo>
                <a:lnTo>
                  <a:pt x="34356" y="110806"/>
                </a:lnTo>
                <a:lnTo>
                  <a:pt x="34750" y="109757"/>
                </a:lnTo>
                <a:lnTo>
                  <a:pt x="35012" y="109101"/>
                </a:lnTo>
                <a:lnTo>
                  <a:pt x="35537" y="108708"/>
                </a:lnTo>
                <a:lnTo>
                  <a:pt x="34094" y="107659"/>
                </a:lnTo>
                <a:lnTo>
                  <a:pt x="34356" y="106610"/>
                </a:lnTo>
                <a:lnTo>
                  <a:pt x="36192" y="106347"/>
                </a:lnTo>
                <a:lnTo>
                  <a:pt x="36192" y="105167"/>
                </a:lnTo>
                <a:lnTo>
                  <a:pt x="37241" y="104118"/>
                </a:lnTo>
                <a:lnTo>
                  <a:pt x="37241" y="103725"/>
                </a:lnTo>
                <a:lnTo>
                  <a:pt x="37635" y="103462"/>
                </a:lnTo>
                <a:lnTo>
                  <a:pt x="38553" y="103725"/>
                </a:lnTo>
                <a:lnTo>
                  <a:pt x="38553" y="103069"/>
                </a:lnTo>
                <a:lnTo>
                  <a:pt x="39077" y="102282"/>
                </a:lnTo>
                <a:lnTo>
                  <a:pt x="38553" y="101364"/>
                </a:lnTo>
                <a:lnTo>
                  <a:pt x="40126" y="100971"/>
                </a:lnTo>
                <a:lnTo>
                  <a:pt x="42224" y="101364"/>
                </a:lnTo>
                <a:lnTo>
                  <a:pt x="42224" y="100184"/>
                </a:lnTo>
                <a:lnTo>
                  <a:pt x="40388" y="98742"/>
                </a:lnTo>
                <a:lnTo>
                  <a:pt x="41175" y="98086"/>
                </a:lnTo>
                <a:lnTo>
                  <a:pt x="43011" y="97824"/>
                </a:lnTo>
                <a:lnTo>
                  <a:pt x="44453" y="95201"/>
                </a:lnTo>
                <a:lnTo>
                  <a:pt x="44453" y="94545"/>
                </a:lnTo>
                <a:lnTo>
                  <a:pt x="45109" y="93496"/>
                </a:lnTo>
                <a:lnTo>
                  <a:pt x="46158" y="93496"/>
                </a:lnTo>
                <a:lnTo>
                  <a:pt x="48256" y="92841"/>
                </a:lnTo>
                <a:lnTo>
                  <a:pt x="49568" y="92185"/>
                </a:lnTo>
                <a:lnTo>
                  <a:pt x="50748" y="93496"/>
                </a:lnTo>
                <a:lnTo>
                  <a:pt x="51534" y="93890"/>
                </a:lnTo>
                <a:lnTo>
                  <a:pt x="51534" y="94283"/>
                </a:lnTo>
                <a:lnTo>
                  <a:pt x="52452" y="93890"/>
                </a:lnTo>
                <a:lnTo>
                  <a:pt x="53239" y="93496"/>
                </a:lnTo>
                <a:lnTo>
                  <a:pt x="52977" y="92447"/>
                </a:lnTo>
                <a:lnTo>
                  <a:pt x="53239" y="92185"/>
                </a:lnTo>
                <a:lnTo>
                  <a:pt x="53239" y="91398"/>
                </a:lnTo>
                <a:lnTo>
                  <a:pt x="55075" y="92841"/>
                </a:lnTo>
                <a:lnTo>
                  <a:pt x="55337" y="92841"/>
                </a:lnTo>
                <a:lnTo>
                  <a:pt x="55731" y="93103"/>
                </a:lnTo>
                <a:lnTo>
                  <a:pt x="57042" y="93496"/>
                </a:lnTo>
                <a:lnTo>
                  <a:pt x="57042" y="94283"/>
                </a:lnTo>
                <a:lnTo>
                  <a:pt x="58091" y="94545"/>
                </a:lnTo>
                <a:lnTo>
                  <a:pt x="58747" y="94545"/>
                </a:lnTo>
                <a:lnTo>
                  <a:pt x="60714" y="94283"/>
                </a:lnTo>
                <a:lnTo>
                  <a:pt x="60976" y="94545"/>
                </a:lnTo>
                <a:lnTo>
                  <a:pt x="61632" y="94545"/>
                </a:lnTo>
                <a:lnTo>
                  <a:pt x="62025" y="95201"/>
                </a:lnTo>
                <a:lnTo>
                  <a:pt x="62812" y="94939"/>
                </a:lnTo>
                <a:lnTo>
                  <a:pt x="63074" y="95201"/>
                </a:lnTo>
                <a:lnTo>
                  <a:pt x="62418" y="96381"/>
                </a:lnTo>
                <a:lnTo>
                  <a:pt x="63074" y="96643"/>
                </a:lnTo>
                <a:lnTo>
                  <a:pt x="64516" y="95988"/>
                </a:lnTo>
                <a:lnTo>
                  <a:pt x="64516" y="96643"/>
                </a:lnTo>
                <a:lnTo>
                  <a:pt x="65828" y="97037"/>
                </a:lnTo>
                <a:lnTo>
                  <a:pt x="66352" y="97299"/>
                </a:lnTo>
                <a:lnTo>
                  <a:pt x="68450" y="96381"/>
                </a:lnTo>
                <a:lnTo>
                  <a:pt x="67795" y="95595"/>
                </a:lnTo>
                <a:lnTo>
                  <a:pt x="67795" y="94939"/>
                </a:lnTo>
                <a:lnTo>
                  <a:pt x="68713" y="95988"/>
                </a:lnTo>
                <a:lnTo>
                  <a:pt x="71991" y="96381"/>
                </a:lnTo>
                <a:lnTo>
                  <a:pt x="73827" y="95201"/>
                </a:lnTo>
                <a:lnTo>
                  <a:pt x="74876" y="92841"/>
                </a:lnTo>
                <a:lnTo>
                  <a:pt x="74089" y="92185"/>
                </a:lnTo>
                <a:lnTo>
                  <a:pt x="74089" y="90218"/>
                </a:lnTo>
                <a:lnTo>
                  <a:pt x="74876" y="88513"/>
                </a:lnTo>
                <a:lnTo>
                  <a:pt x="74089" y="87727"/>
                </a:lnTo>
                <a:lnTo>
                  <a:pt x="74089" y="86284"/>
                </a:lnTo>
                <a:lnTo>
                  <a:pt x="74089" y="85366"/>
                </a:lnTo>
                <a:lnTo>
                  <a:pt x="75269" y="84579"/>
                </a:lnTo>
                <a:lnTo>
                  <a:pt x="75269" y="83924"/>
                </a:lnTo>
                <a:lnTo>
                  <a:pt x="76974" y="82744"/>
                </a:lnTo>
                <a:lnTo>
                  <a:pt x="76580" y="82088"/>
                </a:lnTo>
                <a:lnTo>
                  <a:pt x="75269" y="82088"/>
                </a:lnTo>
                <a:lnTo>
                  <a:pt x="73433" y="80383"/>
                </a:lnTo>
                <a:lnTo>
                  <a:pt x="72647" y="79203"/>
                </a:lnTo>
                <a:lnTo>
                  <a:pt x="72647" y="77761"/>
                </a:lnTo>
                <a:lnTo>
                  <a:pt x="72384" y="77105"/>
                </a:lnTo>
                <a:lnTo>
                  <a:pt x="72384" y="74351"/>
                </a:lnTo>
                <a:lnTo>
                  <a:pt x="73171" y="72909"/>
                </a:lnTo>
                <a:lnTo>
                  <a:pt x="71729" y="71860"/>
                </a:lnTo>
                <a:lnTo>
                  <a:pt x="71729" y="70811"/>
                </a:lnTo>
                <a:lnTo>
                  <a:pt x="71204" y="70811"/>
                </a:lnTo>
                <a:lnTo>
                  <a:pt x="70942" y="69762"/>
                </a:lnTo>
                <a:lnTo>
                  <a:pt x="71729" y="69106"/>
                </a:lnTo>
                <a:lnTo>
                  <a:pt x="71991" y="68713"/>
                </a:lnTo>
                <a:lnTo>
                  <a:pt x="71204" y="68319"/>
                </a:lnTo>
                <a:lnTo>
                  <a:pt x="70942" y="67664"/>
                </a:lnTo>
                <a:lnTo>
                  <a:pt x="71204" y="67270"/>
                </a:lnTo>
                <a:lnTo>
                  <a:pt x="70548" y="67008"/>
                </a:lnTo>
                <a:lnTo>
                  <a:pt x="70286" y="67008"/>
                </a:lnTo>
                <a:lnTo>
                  <a:pt x="69499" y="65565"/>
                </a:lnTo>
                <a:lnTo>
                  <a:pt x="69893" y="65041"/>
                </a:lnTo>
                <a:lnTo>
                  <a:pt x="70286" y="64123"/>
                </a:lnTo>
                <a:lnTo>
                  <a:pt x="69893" y="63336"/>
                </a:lnTo>
                <a:lnTo>
                  <a:pt x="69499" y="62287"/>
                </a:lnTo>
                <a:lnTo>
                  <a:pt x="69499" y="61631"/>
                </a:lnTo>
                <a:lnTo>
                  <a:pt x="69499" y="61238"/>
                </a:lnTo>
                <a:lnTo>
                  <a:pt x="70286" y="60189"/>
                </a:lnTo>
                <a:lnTo>
                  <a:pt x="70548" y="60189"/>
                </a:lnTo>
                <a:lnTo>
                  <a:pt x="72384" y="59140"/>
                </a:lnTo>
                <a:lnTo>
                  <a:pt x="72647" y="59402"/>
                </a:lnTo>
                <a:lnTo>
                  <a:pt x="73433" y="59140"/>
                </a:lnTo>
                <a:lnTo>
                  <a:pt x="73433" y="58747"/>
                </a:lnTo>
                <a:lnTo>
                  <a:pt x="73827" y="57304"/>
                </a:lnTo>
                <a:lnTo>
                  <a:pt x="75269" y="56255"/>
                </a:lnTo>
                <a:lnTo>
                  <a:pt x="76187" y="55862"/>
                </a:lnTo>
                <a:lnTo>
                  <a:pt x="76580" y="55206"/>
                </a:lnTo>
                <a:lnTo>
                  <a:pt x="76974" y="53501"/>
                </a:lnTo>
                <a:lnTo>
                  <a:pt x="76580" y="53108"/>
                </a:lnTo>
                <a:lnTo>
                  <a:pt x="76580" y="52059"/>
                </a:lnTo>
                <a:lnTo>
                  <a:pt x="79465" y="49961"/>
                </a:lnTo>
                <a:lnTo>
                  <a:pt x="80252" y="49961"/>
                </a:lnTo>
                <a:lnTo>
                  <a:pt x="80908" y="50223"/>
                </a:lnTo>
                <a:lnTo>
                  <a:pt x="83662" y="50617"/>
                </a:lnTo>
                <a:lnTo>
                  <a:pt x="84055" y="49961"/>
                </a:lnTo>
                <a:lnTo>
                  <a:pt x="87333" y="48518"/>
                </a:lnTo>
                <a:lnTo>
                  <a:pt x="88251" y="48125"/>
                </a:lnTo>
                <a:lnTo>
                  <a:pt x="89694" y="48125"/>
                </a:lnTo>
                <a:lnTo>
                  <a:pt x="91792" y="48518"/>
                </a:lnTo>
                <a:lnTo>
                  <a:pt x="92972" y="48912"/>
                </a:lnTo>
                <a:lnTo>
                  <a:pt x="94414" y="49305"/>
                </a:lnTo>
                <a:lnTo>
                  <a:pt x="95332" y="48912"/>
                </a:lnTo>
                <a:lnTo>
                  <a:pt x="97168" y="48125"/>
                </a:lnTo>
                <a:lnTo>
                  <a:pt x="99004" y="48518"/>
                </a:lnTo>
                <a:lnTo>
                  <a:pt x="100446" y="48125"/>
                </a:lnTo>
                <a:lnTo>
                  <a:pt x="102807" y="47863"/>
                </a:lnTo>
                <a:lnTo>
                  <a:pt x="104642" y="47863"/>
                </a:lnTo>
                <a:lnTo>
                  <a:pt x="104905" y="47469"/>
                </a:lnTo>
                <a:lnTo>
                  <a:pt x="104905" y="47207"/>
                </a:lnTo>
                <a:lnTo>
                  <a:pt x="106872" y="45240"/>
                </a:lnTo>
                <a:lnTo>
                  <a:pt x="104905" y="43536"/>
                </a:lnTo>
                <a:lnTo>
                  <a:pt x="104905" y="42486"/>
                </a:lnTo>
                <a:lnTo>
                  <a:pt x="105429" y="40388"/>
                </a:lnTo>
                <a:lnTo>
                  <a:pt x="105429" y="39602"/>
                </a:lnTo>
                <a:lnTo>
                  <a:pt x="104249" y="37110"/>
                </a:lnTo>
                <a:lnTo>
                  <a:pt x="104642" y="35405"/>
                </a:lnTo>
                <a:lnTo>
                  <a:pt x="106347" y="32520"/>
                </a:lnTo>
                <a:lnTo>
                  <a:pt x="105692" y="31078"/>
                </a:lnTo>
                <a:lnTo>
                  <a:pt x="107527" y="30422"/>
                </a:lnTo>
                <a:lnTo>
                  <a:pt x="110674" y="27669"/>
                </a:lnTo>
                <a:lnTo>
                  <a:pt x="111724" y="28324"/>
                </a:lnTo>
                <a:lnTo>
                  <a:pt x="111330" y="30422"/>
                </a:lnTo>
                <a:lnTo>
                  <a:pt x="112773" y="31471"/>
                </a:lnTo>
                <a:lnTo>
                  <a:pt x="111986" y="33963"/>
                </a:lnTo>
                <a:lnTo>
                  <a:pt x="114608" y="36454"/>
                </a:lnTo>
                <a:lnTo>
                  <a:pt x="116051" y="36454"/>
                </a:lnTo>
                <a:lnTo>
                  <a:pt x="114608" y="38159"/>
                </a:lnTo>
                <a:lnTo>
                  <a:pt x="114871" y="39602"/>
                </a:lnTo>
                <a:lnTo>
                  <a:pt x="117362" y="40388"/>
                </a:lnTo>
                <a:lnTo>
                  <a:pt x="118149" y="40782"/>
                </a:lnTo>
                <a:lnTo>
                  <a:pt x="120903" y="43536"/>
                </a:lnTo>
                <a:lnTo>
                  <a:pt x="125886" y="42224"/>
                </a:lnTo>
                <a:lnTo>
                  <a:pt x="128771" y="43929"/>
                </a:lnTo>
                <a:lnTo>
                  <a:pt x="129164" y="44978"/>
                </a:lnTo>
                <a:lnTo>
                  <a:pt x="130869" y="44584"/>
                </a:lnTo>
                <a:lnTo>
                  <a:pt x="132967" y="46683"/>
                </a:lnTo>
                <a:lnTo>
                  <a:pt x="134409" y="47469"/>
                </a:lnTo>
                <a:lnTo>
                  <a:pt x="135852" y="46027"/>
                </a:lnTo>
                <a:lnTo>
                  <a:pt x="137687" y="44978"/>
                </a:lnTo>
                <a:lnTo>
                  <a:pt x="141228" y="43929"/>
                </a:lnTo>
                <a:lnTo>
                  <a:pt x="142933" y="44978"/>
                </a:lnTo>
                <a:lnTo>
                  <a:pt x="147129" y="44978"/>
                </a:lnTo>
                <a:lnTo>
                  <a:pt x="150014" y="43142"/>
                </a:lnTo>
                <a:lnTo>
                  <a:pt x="153423" y="37503"/>
                </a:lnTo>
                <a:lnTo>
                  <a:pt x="154866" y="35668"/>
                </a:lnTo>
                <a:lnTo>
                  <a:pt x="155390" y="35405"/>
                </a:lnTo>
                <a:lnTo>
                  <a:pt x="156308" y="35668"/>
                </a:lnTo>
                <a:lnTo>
                  <a:pt x="157882" y="40126"/>
                </a:lnTo>
                <a:lnTo>
                  <a:pt x="161029" y="43536"/>
                </a:lnTo>
                <a:lnTo>
                  <a:pt x="161029" y="44978"/>
                </a:lnTo>
                <a:lnTo>
                  <a:pt x="160242" y="46027"/>
                </a:lnTo>
                <a:lnTo>
                  <a:pt x="157882" y="45765"/>
                </a:lnTo>
                <a:lnTo>
                  <a:pt x="158144" y="47207"/>
                </a:lnTo>
                <a:lnTo>
                  <a:pt x="157488" y="47469"/>
                </a:lnTo>
                <a:lnTo>
                  <a:pt x="158144" y="48125"/>
                </a:lnTo>
                <a:lnTo>
                  <a:pt x="157488" y="49305"/>
                </a:lnTo>
                <a:lnTo>
                  <a:pt x="158144" y="49567"/>
                </a:lnTo>
                <a:lnTo>
                  <a:pt x="157882" y="51403"/>
                </a:lnTo>
                <a:lnTo>
                  <a:pt x="160766" y="53108"/>
                </a:lnTo>
                <a:lnTo>
                  <a:pt x="161684" y="54288"/>
                </a:lnTo>
                <a:lnTo>
                  <a:pt x="162209" y="54551"/>
                </a:lnTo>
                <a:lnTo>
                  <a:pt x="161422" y="54944"/>
                </a:lnTo>
                <a:lnTo>
                  <a:pt x="160242" y="54551"/>
                </a:lnTo>
                <a:lnTo>
                  <a:pt x="158537" y="56255"/>
                </a:lnTo>
                <a:lnTo>
                  <a:pt x="158537" y="59140"/>
                </a:lnTo>
                <a:lnTo>
                  <a:pt x="158931" y="59402"/>
                </a:lnTo>
                <a:lnTo>
                  <a:pt x="157095" y="60189"/>
                </a:lnTo>
                <a:lnTo>
                  <a:pt x="156046" y="60845"/>
                </a:lnTo>
                <a:lnTo>
                  <a:pt x="155652" y="61238"/>
                </a:lnTo>
                <a:lnTo>
                  <a:pt x="155390" y="61238"/>
                </a:lnTo>
                <a:lnTo>
                  <a:pt x="154866" y="61631"/>
                </a:lnTo>
                <a:lnTo>
                  <a:pt x="154866" y="62287"/>
                </a:lnTo>
                <a:lnTo>
                  <a:pt x="154866" y="64385"/>
                </a:lnTo>
                <a:lnTo>
                  <a:pt x="155652" y="64123"/>
                </a:lnTo>
                <a:lnTo>
                  <a:pt x="155652" y="64385"/>
                </a:lnTo>
                <a:lnTo>
                  <a:pt x="155390" y="66221"/>
                </a:lnTo>
                <a:lnTo>
                  <a:pt x="154210" y="67270"/>
                </a:lnTo>
                <a:lnTo>
                  <a:pt x="152767" y="67664"/>
                </a:lnTo>
                <a:lnTo>
                  <a:pt x="153161" y="68319"/>
                </a:lnTo>
                <a:lnTo>
                  <a:pt x="153948" y="70417"/>
                </a:lnTo>
                <a:lnTo>
                  <a:pt x="153423" y="70811"/>
                </a:lnTo>
                <a:lnTo>
                  <a:pt x="153948" y="71466"/>
                </a:lnTo>
                <a:lnTo>
                  <a:pt x="154866" y="72647"/>
                </a:lnTo>
                <a:lnTo>
                  <a:pt x="156046" y="72122"/>
                </a:lnTo>
                <a:lnTo>
                  <a:pt x="156308" y="72647"/>
                </a:lnTo>
                <a:lnTo>
                  <a:pt x="157095" y="72909"/>
                </a:lnTo>
                <a:lnTo>
                  <a:pt x="157488" y="72122"/>
                </a:lnTo>
                <a:lnTo>
                  <a:pt x="159324" y="70811"/>
                </a:lnTo>
                <a:lnTo>
                  <a:pt x="160766" y="70417"/>
                </a:lnTo>
                <a:lnTo>
                  <a:pt x="162471" y="70811"/>
                </a:lnTo>
                <a:lnTo>
                  <a:pt x="167848" y="66483"/>
                </a:lnTo>
                <a:lnTo>
                  <a:pt x="168503" y="65565"/>
                </a:lnTo>
                <a:lnTo>
                  <a:pt x="172044" y="63730"/>
                </a:lnTo>
                <a:lnTo>
                  <a:pt x="170864" y="61631"/>
                </a:lnTo>
                <a:lnTo>
                  <a:pt x="170601" y="60845"/>
                </a:lnTo>
                <a:lnTo>
                  <a:pt x="172699" y="60845"/>
                </a:lnTo>
                <a:lnTo>
                  <a:pt x="174142" y="60582"/>
                </a:lnTo>
                <a:lnTo>
                  <a:pt x="174404" y="59140"/>
                </a:lnTo>
                <a:lnTo>
                  <a:pt x="174797" y="57960"/>
                </a:lnTo>
                <a:lnTo>
                  <a:pt x="175060" y="56255"/>
                </a:lnTo>
                <a:lnTo>
                  <a:pt x="175584" y="55862"/>
                </a:lnTo>
                <a:lnTo>
                  <a:pt x="178731" y="53108"/>
                </a:lnTo>
                <a:lnTo>
                  <a:pt x="179125" y="52059"/>
                </a:lnTo>
                <a:lnTo>
                  <a:pt x="179387" y="51666"/>
                </a:lnTo>
                <a:lnTo>
                  <a:pt x="179125" y="51403"/>
                </a:lnTo>
                <a:lnTo>
                  <a:pt x="179387" y="51403"/>
                </a:lnTo>
                <a:lnTo>
                  <a:pt x="179387" y="50223"/>
                </a:lnTo>
                <a:lnTo>
                  <a:pt x="179125" y="49567"/>
                </a:lnTo>
                <a:lnTo>
                  <a:pt x="179387" y="49305"/>
                </a:lnTo>
                <a:lnTo>
                  <a:pt x="179125" y="48912"/>
                </a:lnTo>
                <a:lnTo>
                  <a:pt x="179125" y="48125"/>
                </a:lnTo>
                <a:lnTo>
                  <a:pt x="178731" y="48125"/>
                </a:lnTo>
                <a:lnTo>
                  <a:pt x="178338" y="47469"/>
                </a:lnTo>
                <a:lnTo>
                  <a:pt x="178731" y="46420"/>
                </a:lnTo>
                <a:lnTo>
                  <a:pt x="181879" y="41437"/>
                </a:lnTo>
                <a:lnTo>
                  <a:pt x="184370" y="38159"/>
                </a:lnTo>
                <a:lnTo>
                  <a:pt x="182928" y="36061"/>
                </a:lnTo>
                <a:lnTo>
                  <a:pt x="182928" y="35405"/>
                </a:lnTo>
                <a:lnTo>
                  <a:pt x="181879" y="31471"/>
                </a:lnTo>
                <a:lnTo>
                  <a:pt x="180436" y="30029"/>
                </a:lnTo>
                <a:lnTo>
                  <a:pt x="179780" y="28587"/>
                </a:lnTo>
                <a:lnTo>
                  <a:pt x="180436" y="26882"/>
                </a:lnTo>
                <a:lnTo>
                  <a:pt x="181223" y="25439"/>
                </a:lnTo>
                <a:lnTo>
                  <a:pt x="180436" y="25046"/>
                </a:lnTo>
                <a:lnTo>
                  <a:pt x="182141" y="23604"/>
                </a:lnTo>
                <a:lnTo>
                  <a:pt x="182665" y="23997"/>
                </a:lnTo>
                <a:lnTo>
                  <a:pt x="186206" y="21243"/>
                </a:lnTo>
                <a:lnTo>
                  <a:pt x="190140" y="17965"/>
                </a:lnTo>
                <a:lnTo>
                  <a:pt x="190795" y="16260"/>
                </a:lnTo>
                <a:lnTo>
                  <a:pt x="195385" y="12326"/>
                </a:lnTo>
                <a:lnTo>
                  <a:pt x="196041" y="11671"/>
                </a:lnTo>
                <a:lnTo>
                  <a:pt x="196041" y="10622"/>
                </a:lnTo>
                <a:lnTo>
                  <a:pt x="193287" y="4196"/>
                </a:lnTo>
                <a:lnTo>
                  <a:pt x="193287" y="3541"/>
                </a:lnTo>
                <a:lnTo>
                  <a:pt x="193943" y="2492"/>
                </a:lnTo>
                <a:lnTo>
                  <a:pt x="195778" y="1442"/>
                </a:lnTo>
                <a:lnTo>
                  <a:pt x="196565" y="787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AB22770-1BE6-4E6C-B687-EA4784B346C2}"/>
              </a:ext>
            </a:extLst>
          </p:cNvPr>
          <p:cNvSpPr/>
          <p:nvPr/>
        </p:nvSpPr>
        <p:spPr>
          <a:xfrm>
            <a:off x="7361008" y="3936955"/>
            <a:ext cx="606706" cy="681242"/>
          </a:xfrm>
          <a:custGeom>
            <a:avLst/>
            <a:gdLst>
              <a:gd name="connsiteX0" fmla="*/ 394214 w 724760"/>
              <a:gd name="connsiteY0" fmla="*/ 687686 h 813800"/>
              <a:gd name="connsiteX1" fmla="*/ 394310 w 724760"/>
              <a:gd name="connsiteY1" fmla="*/ 687783 h 813800"/>
              <a:gd name="connsiteX2" fmla="*/ 394311 w 724760"/>
              <a:gd name="connsiteY2" fmla="*/ 687783 h 813800"/>
              <a:gd name="connsiteX3" fmla="*/ 384952 w 724760"/>
              <a:gd name="connsiteY3" fmla="*/ 687317 h 813800"/>
              <a:gd name="connsiteX4" fmla="*/ 384738 w 724760"/>
              <a:gd name="connsiteY4" fmla="*/ 687783 h 813800"/>
              <a:gd name="connsiteX5" fmla="*/ 384738 w 724760"/>
              <a:gd name="connsiteY5" fmla="*/ 687783 h 813800"/>
              <a:gd name="connsiteX6" fmla="*/ 384083 w 724760"/>
              <a:gd name="connsiteY6" fmla="*/ 686996 h 813800"/>
              <a:gd name="connsiteX7" fmla="*/ 384224 w 724760"/>
              <a:gd name="connsiteY7" fmla="*/ 687166 h 813800"/>
              <a:gd name="connsiteX8" fmla="*/ 384083 w 724760"/>
              <a:gd name="connsiteY8" fmla="*/ 686996 h 813800"/>
              <a:gd name="connsiteX9" fmla="*/ 383296 w 724760"/>
              <a:gd name="connsiteY9" fmla="*/ 686996 h 813800"/>
              <a:gd name="connsiteX10" fmla="*/ 383444 w 724760"/>
              <a:gd name="connsiteY10" fmla="*/ 687291 h 813800"/>
              <a:gd name="connsiteX11" fmla="*/ 383296 w 724760"/>
              <a:gd name="connsiteY11" fmla="*/ 686996 h 813800"/>
              <a:gd name="connsiteX12" fmla="*/ 382167 w 724760"/>
              <a:gd name="connsiteY12" fmla="*/ 686798 h 813800"/>
              <a:gd name="connsiteX13" fmla="*/ 382246 w 724760"/>
              <a:gd name="connsiteY13" fmla="*/ 686996 h 813800"/>
              <a:gd name="connsiteX14" fmla="*/ 382247 w 724760"/>
              <a:gd name="connsiteY14" fmla="*/ 686996 h 813800"/>
              <a:gd name="connsiteX15" fmla="*/ 391163 w 724760"/>
              <a:gd name="connsiteY15" fmla="*/ 682013 h 813800"/>
              <a:gd name="connsiteX16" fmla="*/ 391425 w 724760"/>
              <a:gd name="connsiteY16" fmla="*/ 683455 h 813800"/>
              <a:gd name="connsiteX17" fmla="*/ 392081 w 724760"/>
              <a:gd name="connsiteY17" fmla="*/ 685685 h 813800"/>
              <a:gd name="connsiteX18" fmla="*/ 392092 w 724760"/>
              <a:gd name="connsiteY18" fmla="*/ 685694 h 813800"/>
              <a:gd name="connsiteX19" fmla="*/ 392082 w 724760"/>
              <a:gd name="connsiteY19" fmla="*/ 685685 h 813800"/>
              <a:gd name="connsiteX20" fmla="*/ 391426 w 724760"/>
              <a:gd name="connsiteY20" fmla="*/ 683456 h 813800"/>
              <a:gd name="connsiteX21" fmla="*/ 391164 w 724760"/>
              <a:gd name="connsiteY21" fmla="*/ 682013 h 813800"/>
              <a:gd name="connsiteX22" fmla="*/ 379885 w 724760"/>
              <a:gd name="connsiteY22" fmla="*/ 681358 h 813800"/>
              <a:gd name="connsiteX23" fmla="*/ 377919 w 724760"/>
              <a:gd name="connsiteY23" fmla="*/ 682800 h 813800"/>
              <a:gd name="connsiteX24" fmla="*/ 379886 w 724760"/>
              <a:gd name="connsiteY24" fmla="*/ 681358 h 813800"/>
              <a:gd name="connsiteX25" fmla="*/ 379885 w 724760"/>
              <a:gd name="connsiteY25" fmla="*/ 678342 h 813800"/>
              <a:gd name="connsiteX26" fmla="*/ 378706 w 724760"/>
              <a:gd name="connsiteY26" fmla="*/ 679259 h 813800"/>
              <a:gd name="connsiteX27" fmla="*/ 377263 w 724760"/>
              <a:gd name="connsiteY27" fmla="*/ 678997 h 813800"/>
              <a:gd name="connsiteX28" fmla="*/ 377497 w 724760"/>
              <a:gd name="connsiteY28" fmla="*/ 679745 h 813800"/>
              <a:gd name="connsiteX29" fmla="*/ 377264 w 724760"/>
              <a:gd name="connsiteY29" fmla="*/ 678997 h 813800"/>
              <a:gd name="connsiteX30" fmla="*/ 378706 w 724760"/>
              <a:gd name="connsiteY30" fmla="*/ 679260 h 813800"/>
              <a:gd name="connsiteX31" fmla="*/ 379886 w 724760"/>
              <a:gd name="connsiteY31" fmla="*/ 678342 h 813800"/>
              <a:gd name="connsiteX32" fmla="*/ 403883 w 724760"/>
              <a:gd name="connsiteY32" fmla="*/ 677817 h 813800"/>
              <a:gd name="connsiteX33" fmla="*/ 403604 w 724760"/>
              <a:gd name="connsiteY33" fmla="*/ 678287 h 813800"/>
              <a:gd name="connsiteX34" fmla="*/ 403883 w 724760"/>
              <a:gd name="connsiteY34" fmla="*/ 677817 h 813800"/>
              <a:gd name="connsiteX35" fmla="*/ 379183 w 724760"/>
              <a:gd name="connsiteY35" fmla="*/ 677424 h 813800"/>
              <a:gd name="connsiteX36" fmla="*/ 379361 w 724760"/>
              <a:gd name="connsiteY36" fmla="*/ 677817 h 813800"/>
              <a:gd name="connsiteX37" fmla="*/ 379393 w 724760"/>
              <a:gd name="connsiteY37" fmla="*/ 677848 h 813800"/>
              <a:gd name="connsiteX38" fmla="*/ 379362 w 724760"/>
              <a:gd name="connsiteY38" fmla="*/ 677817 h 813800"/>
              <a:gd name="connsiteX39" fmla="*/ 389721 w 724760"/>
              <a:gd name="connsiteY39" fmla="*/ 669293 h 813800"/>
              <a:gd name="connsiteX40" fmla="*/ 389065 w 724760"/>
              <a:gd name="connsiteY40" fmla="*/ 669556 h 813800"/>
              <a:gd name="connsiteX41" fmla="*/ 387885 w 724760"/>
              <a:gd name="connsiteY41" fmla="*/ 672178 h 813800"/>
              <a:gd name="connsiteX42" fmla="*/ 386180 w 724760"/>
              <a:gd name="connsiteY42" fmla="*/ 672965 h 813800"/>
              <a:gd name="connsiteX43" fmla="*/ 384082 w 724760"/>
              <a:gd name="connsiteY43" fmla="*/ 671785 h 813800"/>
              <a:gd name="connsiteX44" fmla="*/ 382902 w 724760"/>
              <a:gd name="connsiteY44" fmla="*/ 671785 h 813800"/>
              <a:gd name="connsiteX45" fmla="*/ 381984 w 724760"/>
              <a:gd name="connsiteY45" fmla="*/ 672178 h 813800"/>
              <a:gd name="connsiteX46" fmla="*/ 379099 w 724760"/>
              <a:gd name="connsiteY46" fmla="*/ 674276 h 813800"/>
              <a:gd name="connsiteX47" fmla="*/ 378741 w 724760"/>
              <a:gd name="connsiteY47" fmla="*/ 676189 h 813800"/>
              <a:gd name="connsiteX48" fmla="*/ 379100 w 724760"/>
              <a:gd name="connsiteY48" fmla="*/ 674277 h 813800"/>
              <a:gd name="connsiteX49" fmla="*/ 381984 w 724760"/>
              <a:gd name="connsiteY49" fmla="*/ 672179 h 813800"/>
              <a:gd name="connsiteX50" fmla="*/ 382902 w 724760"/>
              <a:gd name="connsiteY50" fmla="*/ 671785 h 813800"/>
              <a:gd name="connsiteX51" fmla="*/ 384083 w 724760"/>
              <a:gd name="connsiteY51" fmla="*/ 671785 h 813800"/>
              <a:gd name="connsiteX52" fmla="*/ 386181 w 724760"/>
              <a:gd name="connsiteY52" fmla="*/ 672965 h 813800"/>
              <a:gd name="connsiteX53" fmla="*/ 387885 w 724760"/>
              <a:gd name="connsiteY53" fmla="*/ 672179 h 813800"/>
              <a:gd name="connsiteX54" fmla="*/ 389066 w 724760"/>
              <a:gd name="connsiteY54" fmla="*/ 669556 h 813800"/>
              <a:gd name="connsiteX55" fmla="*/ 389721 w 724760"/>
              <a:gd name="connsiteY55" fmla="*/ 669294 h 813800"/>
              <a:gd name="connsiteX56" fmla="*/ 390376 w 724760"/>
              <a:gd name="connsiteY56" fmla="*/ 666147 h 813800"/>
              <a:gd name="connsiteX57" fmla="*/ 389763 w 724760"/>
              <a:gd name="connsiteY57" fmla="*/ 669092 h 813800"/>
              <a:gd name="connsiteX58" fmla="*/ 390377 w 724760"/>
              <a:gd name="connsiteY58" fmla="*/ 666147 h 813800"/>
              <a:gd name="connsiteX59" fmla="*/ 413965 w 724760"/>
              <a:gd name="connsiteY59" fmla="*/ 662264 h 813800"/>
              <a:gd name="connsiteX60" fmla="*/ 413849 w 724760"/>
              <a:gd name="connsiteY60" fmla="*/ 662999 h 813800"/>
              <a:gd name="connsiteX61" fmla="*/ 411620 w 724760"/>
              <a:gd name="connsiteY61" fmla="*/ 671523 h 813800"/>
              <a:gd name="connsiteX62" fmla="*/ 410964 w 724760"/>
              <a:gd name="connsiteY62" fmla="*/ 672965 h 813800"/>
              <a:gd name="connsiteX63" fmla="*/ 410964 w 724760"/>
              <a:gd name="connsiteY63" fmla="*/ 672965 h 813800"/>
              <a:gd name="connsiteX64" fmla="*/ 411620 w 724760"/>
              <a:gd name="connsiteY64" fmla="*/ 671523 h 813800"/>
              <a:gd name="connsiteX65" fmla="*/ 413849 w 724760"/>
              <a:gd name="connsiteY65" fmla="*/ 662999 h 813800"/>
              <a:gd name="connsiteX66" fmla="*/ 416056 w 724760"/>
              <a:gd name="connsiteY66" fmla="*/ 661866 h 813800"/>
              <a:gd name="connsiteX67" fmla="*/ 416340 w 724760"/>
              <a:gd name="connsiteY67" fmla="*/ 662606 h 813800"/>
              <a:gd name="connsiteX68" fmla="*/ 417389 w 724760"/>
              <a:gd name="connsiteY68" fmla="*/ 663655 h 813800"/>
              <a:gd name="connsiteX69" fmla="*/ 417390 w 724760"/>
              <a:gd name="connsiteY69" fmla="*/ 663655 h 813800"/>
              <a:gd name="connsiteX70" fmla="*/ 416341 w 724760"/>
              <a:gd name="connsiteY70" fmla="*/ 662606 h 813800"/>
              <a:gd name="connsiteX71" fmla="*/ 423140 w 724760"/>
              <a:gd name="connsiteY71" fmla="*/ 661558 h 813800"/>
              <a:gd name="connsiteX72" fmla="*/ 423028 w 724760"/>
              <a:gd name="connsiteY72" fmla="*/ 661819 h 813800"/>
              <a:gd name="connsiteX73" fmla="*/ 423029 w 724760"/>
              <a:gd name="connsiteY73" fmla="*/ 661819 h 813800"/>
              <a:gd name="connsiteX74" fmla="*/ 415292 w 724760"/>
              <a:gd name="connsiteY74" fmla="*/ 659459 h 813800"/>
              <a:gd name="connsiteX75" fmla="*/ 415292 w 724760"/>
              <a:gd name="connsiteY75" fmla="*/ 659460 h 813800"/>
              <a:gd name="connsiteX76" fmla="*/ 415485 w 724760"/>
              <a:gd name="connsiteY76" fmla="*/ 660167 h 813800"/>
              <a:gd name="connsiteX77" fmla="*/ 389572 w 724760"/>
              <a:gd name="connsiteY77" fmla="*/ 657080 h 813800"/>
              <a:gd name="connsiteX78" fmla="*/ 389065 w 724760"/>
              <a:gd name="connsiteY78" fmla="*/ 658803 h 813800"/>
              <a:gd name="connsiteX79" fmla="*/ 388804 w 724760"/>
              <a:gd name="connsiteY79" fmla="*/ 662200 h 813800"/>
              <a:gd name="connsiteX80" fmla="*/ 389066 w 724760"/>
              <a:gd name="connsiteY80" fmla="*/ 658803 h 813800"/>
              <a:gd name="connsiteX81" fmla="*/ 423684 w 724760"/>
              <a:gd name="connsiteY81" fmla="*/ 656836 h 813800"/>
              <a:gd name="connsiteX82" fmla="*/ 423684 w 724760"/>
              <a:gd name="connsiteY82" fmla="*/ 657623 h 813800"/>
              <a:gd name="connsiteX83" fmla="*/ 423657 w 724760"/>
              <a:gd name="connsiteY83" fmla="*/ 657663 h 813800"/>
              <a:gd name="connsiteX84" fmla="*/ 423685 w 724760"/>
              <a:gd name="connsiteY84" fmla="*/ 657623 h 813800"/>
              <a:gd name="connsiteX85" fmla="*/ 423685 w 724760"/>
              <a:gd name="connsiteY85" fmla="*/ 656836 h 813800"/>
              <a:gd name="connsiteX86" fmla="*/ 388903 w 724760"/>
              <a:gd name="connsiteY86" fmla="*/ 654358 h 813800"/>
              <a:gd name="connsiteX87" fmla="*/ 389065 w 724760"/>
              <a:gd name="connsiteY87" fmla="*/ 654738 h 813800"/>
              <a:gd name="connsiteX88" fmla="*/ 389360 w 724760"/>
              <a:gd name="connsiteY88" fmla="*/ 655562 h 813800"/>
              <a:gd name="connsiteX89" fmla="*/ 389066 w 724760"/>
              <a:gd name="connsiteY89" fmla="*/ 654738 h 813800"/>
              <a:gd name="connsiteX90" fmla="*/ 432519 w 724760"/>
              <a:gd name="connsiteY90" fmla="*/ 652381 h 813800"/>
              <a:gd name="connsiteX91" fmla="*/ 432994 w 724760"/>
              <a:gd name="connsiteY91" fmla="*/ 653427 h 813800"/>
              <a:gd name="connsiteX92" fmla="*/ 432995 w 724760"/>
              <a:gd name="connsiteY92" fmla="*/ 653427 h 813800"/>
              <a:gd name="connsiteX93" fmla="*/ 387229 w 724760"/>
              <a:gd name="connsiteY93" fmla="*/ 650542 h 813800"/>
              <a:gd name="connsiteX94" fmla="*/ 387816 w 724760"/>
              <a:gd name="connsiteY94" fmla="*/ 651873 h 813800"/>
              <a:gd name="connsiteX95" fmla="*/ 387230 w 724760"/>
              <a:gd name="connsiteY95" fmla="*/ 650542 h 813800"/>
              <a:gd name="connsiteX96" fmla="*/ 427225 w 724760"/>
              <a:gd name="connsiteY96" fmla="*/ 647657 h 813800"/>
              <a:gd name="connsiteX97" fmla="*/ 427225 w 724760"/>
              <a:gd name="connsiteY97" fmla="*/ 647657 h 813800"/>
              <a:gd name="connsiteX98" fmla="*/ 428011 w 724760"/>
              <a:gd name="connsiteY98" fmla="*/ 648050 h 813800"/>
              <a:gd name="connsiteX99" fmla="*/ 428405 w 724760"/>
              <a:gd name="connsiteY99" fmla="*/ 648050 h 813800"/>
              <a:gd name="connsiteX100" fmla="*/ 429060 w 724760"/>
              <a:gd name="connsiteY100" fmla="*/ 648050 h 813800"/>
              <a:gd name="connsiteX101" fmla="*/ 429847 w 724760"/>
              <a:gd name="connsiteY101" fmla="*/ 648444 h 813800"/>
              <a:gd name="connsiteX102" fmla="*/ 429847 w 724760"/>
              <a:gd name="connsiteY102" fmla="*/ 649100 h 813800"/>
              <a:gd name="connsiteX103" fmla="*/ 431552 w 724760"/>
              <a:gd name="connsiteY103" fmla="*/ 651722 h 813800"/>
              <a:gd name="connsiteX104" fmla="*/ 432339 w 724760"/>
              <a:gd name="connsiteY104" fmla="*/ 651984 h 813800"/>
              <a:gd name="connsiteX105" fmla="*/ 432339 w 724760"/>
              <a:gd name="connsiteY105" fmla="*/ 651984 h 813800"/>
              <a:gd name="connsiteX106" fmla="*/ 431553 w 724760"/>
              <a:gd name="connsiteY106" fmla="*/ 651722 h 813800"/>
              <a:gd name="connsiteX107" fmla="*/ 429848 w 724760"/>
              <a:gd name="connsiteY107" fmla="*/ 649099 h 813800"/>
              <a:gd name="connsiteX108" fmla="*/ 429848 w 724760"/>
              <a:gd name="connsiteY108" fmla="*/ 648443 h 813800"/>
              <a:gd name="connsiteX109" fmla="*/ 429061 w 724760"/>
              <a:gd name="connsiteY109" fmla="*/ 648050 h 813800"/>
              <a:gd name="connsiteX110" fmla="*/ 428405 w 724760"/>
              <a:gd name="connsiteY110" fmla="*/ 648050 h 813800"/>
              <a:gd name="connsiteX111" fmla="*/ 428012 w 724760"/>
              <a:gd name="connsiteY111" fmla="*/ 648050 h 813800"/>
              <a:gd name="connsiteX112" fmla="*/ 425783 w 724760"/>
              <a:gd name="connsiteY112" fmla="*/ 644903 h 813800"/>
              <a:gd name="connsiteX113" fmla="*/ 425782 w 724760"/>
              <a:gd name="connsiteY113" fmla="*/ 644903 h 813800"/>
              <a:gd name="connsiteX114" fmla="*/ 426307 w 724760"/>
              <a:gd name="connsiteY114" fmla="*/ 646084 h 813800"/>
              <a:gd name="connsiteX115" fmla="*/ 426895 w 724760"/>
              <a:gd name="connsiteY115" fmla="*/ 647092 h 813800"/>
              <a:gd name="connsiteX116" fmla="*/ 426307 w 724760"/>
              <a:gd name="connsiteY116" fmla="*/ 646083 h 813800"/>
              <a:gd name="connsiteX117" fmla="*/ 391163 w 724760"/>
              <a:gd name="connsiteY117" fmla="*/ 642018 h 813800"/>
              <a:gd name="connsiteX118" fmla="*/ 388672 w 724760"/>
              <a:gd name="connsiteY118" fmla="*/ 644116 h 813800"/>
              <a:gd name="connsiteX119" fmla="*/ 387229 w 724760"/>
              <a:gd name="connsiteY119" fmla="*/ 644641 h 813800"/>
              <a:gd name="connsiteX120" fmla="*/ 386442 w 724760"/>
              <a:gd name="connsiteY120" fmla="*/ 646346 h 813800"/>
              <a:gd name="connsiteX121" fmla="*/ 385966 w 724760"/>
              <a:gd name="connsiteY121" fmla="*/ 648636 h 813800"/>
              <a:gd name="connsiteX122" fmla="*/ 386443 w 724760"/>
              <a:gd name="connsiteY122" fmla="*/ 646346 h 813800"/>
              <a:gd name="connsiteX123" fmla="*/ 387230 w 724760"/>
              <a:gd name="connsiteY123" fmla="*/ 644641 h 813800"/>
              <a:gd name="connsiteX124" fmla="*/ 388672 w 724760"/>
              <a:gd name="connsiteY124" fmla="*/ 644117 h 813800"/>
              <a:gd name="connsiteX125" fmla="*/ 391164 w 724760"/>
              <a:gd name="connsiteY125" fmla="*/ 642019 h 813800"/>
              <a:gd name="connsiteX126" fmla="*/ 391311 w 724760"/>
              <a:gd name="connsiteY126" fmla="*/ 642240 h 813800"/>
              <a:gd name="connsiteX127" fmla="*/ 427285 w 724760"/>
              <a:gd name="connsiteY127" fmla="*/ 641319 h 813800"/>
              <a:gd name="connsiteX128" fmla="*/ 426962 w 724760"/>
              <a:gd name="connsiteY128" fmla="*/ 641756 h 813800"/>
              <a:gd name="connsiteX129" fmla="*/ 426962 w 724760"/>
              <a:gd name="connsiteY129" fmla="*/ 643854 h 813800"/>
              <a:gd name="connsiteX130" fmla="*/ 426905 w 724760"/>
              <a:gd name="connsiteY130" fmla="*/ 643922 h 813800"/>
              <a:gd name="connsiteX131" fmla="*/ 426963 w 724760"/>
              <a:gd name="connsiteY131" fmla="*/ 643854 h 813800"/>
              <a:gd name="connsiteX132" fmla="*/ 426963 w 724760"/>
              <a:gd name="connsiteY132" fmla="*/ 641756 h 813800"/>
              <a:gd name="connsiteX133" fmla="*/ 394966 w 724760"/>
              <a:gd name="connsiteY133" fmla="*/ 639264 h 813800"/>
              <a:gd name="connsiteX134" fmla="*/ 391426 w 724760"/>
              <a:gd name="connsiteY134" fmla="*/ 642412 h 813800"/>
              <a:gd name="connsiteX135" fmla="*/ 391426 w 724760"/>
              <a:gd name="connsiteY135" fmla="*/ 642412 h 813800"/>
              <a:gd name="connsiteX136" fmla="*/ 394966 w 724760"/>
              <a:gd name="connsiteY136" fmla="*/ 639265 h 813800"/>
              <a:gd name="connsiteX137" fmla="*/ 434188 w 724760"/>
              <a:gd name="connsiteY137" fmla="*/ 638472 h 813800"/>
              <a:gd name="connsiteX138" fmla="*/ 434043 w 724760"/>
              <a:gd name="connsiteY138" fmla="*/ 639001 h 813800"/>
              <a:gd name="connsiteX139" fmla="*/ 434044 w 724760"/>
              <a:gd name="connsiteY139" fmla="*/ 639002 h 813800"/>
              <a:gd name="connsiteX140" fmla="*/ 433257 w 724760"/>
              <a:gd name="connsiteY140" fmla="*/ 637822 h 813800"/>
              <a:gd name="connsiteX141" fmla="*/ 433389 w 724760"/>
              <a:gd name="connsiteY141" fmla="*/ 638020 h 813800"/>
              <a:gd name="connsiteX142" fmla="*/ 433257 w 724760"/>
              <a:gd name="connsiteY142" fmla="*/ 637822 h 813800"/>
              <a:gd name="connsiteX143" fmla="*/ 428799 w 724760"/>
              <a:gd name="connsiteY143" fmla="*/ 637822 h 813800"/>
              <a:gd name="connsiteX144" fmla="*/ 428798 w 724760"/>
              <a:gd name="connsiteY144" fmla="*/ 637822 h 813800"/>
              <a:gd name="connsiteX145" fmla="*/ 428798 w 724760"/>
              <a:gd name="connsiteY145" fmla="*/ 639264 h 813800"/>
              <a:gd name="connsiteX146" fmla="*/ 428799 w 724760"/>
              <a:gd name="connsiteY146" fmla="*/ 639264 h 813800"/>
              <a:gd name="connsiteX147" fmla="*/ 396146 w 724760"/>
              <a:gd name="connsiteY147" fmla="*/ 637560 h 813800"/>
              <a:gd name="connsiteX148" fmla="*/ 394966 w 724760"/>
              <a:gd name="connsiteY148" fmla="*/ 638478 h 813800"/>
              <a:gd name="connsiteX149" fmla="*/ 396147 w 724760"/>
              <a:gd name="connsiteY149" fmla="*/ 637560 h 813800"/>
              <a:gd name="connsiteX150" fmla="*/ 398900 w 724760"/>
              <a:gd name="connsiteY150" fmla="*/ 639265 h 813800"/>
              <a:gd name="connsiteX151" fmla="*/ 399687 w 724760"/>
              <a:gd name="connsiteY151" fmla="*/ 640314 h 813800"/>
              <a:gd name="connsiteX152" fmla="*/ 401523 w 724760"/>
              <a:gd name="connsiteY152" fmla="*/ 642674 h 813800"/>
              <a:gd name="connsiteX153" fmla="*/ 401321 w 724760"/>
              <a:gd name="connsiteY153" fmla="*/ 643169 h 813800"/>
              <a:gd name="connsiteX154" fmla="*/ 401523 w 724760"/>
              <a:gd name="connsiteY154" fmla="*/ 642674 h 813800"/>
              <a:gd name="connsiteX155" fmla="*/ 399687 w 724760"/>
              <a:gd name="connsiteY155" fmla="*/ 640313 h 813800"/>
              <a:gd name="connsiteX156" fmla="*/ 398900 w 724760"/>
              <a:gd name="connsiteY156" fmla="*/ 639264 h 813800"/>
              <a:gd name="connsiteX157" fmla="*/ 414056 w 724760"/>
              <a:gd name="connsiteY157" fmla="*/ 635593 h 813800"/>
              <a:gd name="connsiteX158" fmla="*/ 414242 w 724760"/>
              <a:gd name="connsiteY158" fmla="*/ 636773 h 813800"/>
              <a:gd name="connsiteX159" fmla="*/ 410308 w 724760"/>
              <a:gd name="connsiteY159" fmla="*/ 639920 h 813800"/>
              <a:gd name="connsiteX160" fmla="*/ 410308 w 724760"/>
              <a:gd name="connsiteY160" fmla="*/ 642412 h 813800"/>
              <a:gd name="connsiteX161" fmla="*/ 408604 w 724760"/>
              <a:gd name="connsiteY161" fmla="*/ 643854 h 813800"/>
              <a:gd name="connsiteX162" fmla="*/ 407161 w 724760"/>
              <a:gd name="connsiteY162" fmla="*/ 644903 h 813800"/>
              <a:gd name="connsiteX163" fmla="*/ 405325 w 724760"/>
              <a:gd name="connsiteY163" fmla="*/ 647394 h 813800"/>
              <a:gd name="connsiteX164" fmla="*/ 401523 w 724760"/>
              <a:gd name="connsiteY164" fmla="*/ 648443 h 813800"/>
              <a:gd name="connsiteX165" fmla="*/ 400081 w 724760"/>
              <a:gd name="connsiteY165" fmla="*/ 647657 h 813800"/>
              <a:gd name="connsiteX166" fmla="*/ 401523 w 724760"/>
              <a:gd name="connsiteY166" fmla="*/ 648444 h 813800"/>
              <a:gd name="connsiteX167" fmla="*/ 405326 w 724760"/>
              <a:gd name="connsiteY167" fmla="*/ 647395 h 813800"/>
              <a:gd name="connsiteX168" fmla="*/ 407162 w 724760"/>
              <a:gd name="connsiteY168" fmla="*/ 644903 h 813800"/>
              <a:gd name="connsiteX169" fmla="*/ 408604 w 724760"/>
              <a:gd name="connsiteY169" fmla="*/ 643854 h 813800"/>
              <a:gd name="connsiteX170" fmla="*/ 410309 w 724760"/>
              <a:gd name="connsiteY170" fmla="*/ 642412 h 813800"/>
              <a:gd name="connsiteX171" fmla="*/ 410309 w 724760"/>
              <a:gd name="connsiteY171" fmla="*/ 639920 h 813800"/>
              <a:gd name="connsiteX172" fmla="*/ 414243 w 724760"/>
              <a:gd name="connsiteY172" fmla="*/ 636773 h 813800"/>
              <a:gd name="connsiteX173" fmla="*/ 432602 w 724760"/>
              <a:gd name="connsiteY173" fmla="*/ 635330 h 813800"/>
              <a:gd name="connsiteX174" fmla="*/ 432601 w 724760"/>
              <a:gd name="connsiteY174" fmla="*/ 635331 h 813800"/>
              <a:gd name="connsiteX175" fmla="*/ 432994 w 724760"/>
              <a:gd name="connsiteY175" fmla="*/ 636380 h 813800"/>
              <a:gd name="connsiteX176" fmla="*/ 434437 w 724760"/>
              <a:gd name="connsiteY176" fmla="*/ 637560 h 813800"/>
              <a:gd name="connsiteX177" fmla="*/ 432995 w 724760"/>
              <a:gd name="connsiteY177" fmla="*/ 636379 h 813800"/>
              <a:gd name="connsiteX178" fmla="*/ 433085 w 724760"/>
              <a:gd name="connsiteY178" fmla="*/ 634176 h 813800"/>
              <a:gd name="connsiteX179" fmla="*/ 432994 w 724760"/>
              <a:gd name="connsiteY179" fmla="*/ 634675 h 813800"/>
              <a:gd name="connsiteX180" fmla="*/ 432864 w 724760"/>
              <a:gd name="connsiteY180" fmla="*/ 634892 h 813800"/>
              <a:gd name="connsiteX181" fmla="*/ 432995 w 724760"/>
              <a:gd name="connsiteY181" fmla="*/ 634675 h 813800"/>
              <a:gd name="connsiteX182" fmla="*/ 414097 w 724760"/>
              <a:gd name="connsiteY182" fmla="*/ 631219 h 813800"/>
              <a:gd name="connsiteX183" fmla="*/ 414242 w 724760"/>
              <a:gd name="connsiteY183" fmla="*/ 631397 h 813800"/>
              <a:gd name="connsiteX184" fmla="*/ 413927 w 724760"/>
              <a:gd name="connsiteY184" fmla="*/ 633711 h 813800"/>
              <a:gd name="connsiteX185" fmla="*/ 414243 w 724760"/>
              <a:gd name="connsiteY185" fmla="*/ 631397 h 813800"/>
              <a:gd name="connsiteX186" fmla="*/ 390804 w 724760"/>
              <a:gd name="connsiteY186" fmla="*/ 630674 h 813800"/>
              <a:gd name="connsiteX187" fmla="*/ 390770 w 724760"/>
              <a:gd name="connsiteY187" fmla="*/ 630741 h 813800"/>
              <a:gd name="connsiteX188" fmla="*/ 391034 w 724760"/>
              <a:gd name="connsiteY188" fmla="*/ 631180 h 813800"/>
              <a:gd name="connsiteX189" fmla="*/ 390770 w 724760"/>
              <a:gd name="connsiteY189" fmla="*/ 630741 h 813800"/>
              <a:gd name="connsiteX190" fmla="*/ 393328 w 724760"/>
              <a:gd name="connsiteY190" fmla="*/ 628515 h 813800"/>
              <a:gd name="connsiteX191" fmla="*/ 393524 w 724760"/>
              <a:gd name="connsiteY191" fmla="*/ 629299 h 813800"/>
              <a:gd name="connsiteX192" fmla="*/ 393524 w 724760"/>
              <a:gd name="connsiteY192" fmla="*/ 629298 h 813800"/>
              <a:gd name="connsiteX193" fmla="*/ 414218 w 724760"/>
              <a:gd name="connsiteY193" fmla="*/ 626520 h 813800"/>
              <a:gd name="connsiteX194" fmla="*/ 414242 w 724760"/>
              <a:gd name="connsiteY194" fmla="*/ 626545 h 813800"/>
              <a:gd name="connsiteX195" fmla="*/ 413062 w 724760"/>
              <a:gd name="connsiteY195" fmla="*/ 629954 h 813800"/>
              <a:gd name="connsiteX196" fmla="*/ 413063 w 724760"/>
              <a:gd name="connsiteY196" fmla="*/ 629954 h 813800"/>
              <a:gd name="connsiteX197" fmla="*/ 414243 w 724760"/>
              <a:gd name="connsiteY197" fmla="*/ 626545 h 813800"/>
              <a:gd name="connsiteX198" fmla="*/ 433093 w 724760"/>
              <a:gd name="connsiteY198" fmla="*/ 626251 h 813800"/>
              <a:gd name="connsiteX199" fmla="*/ 432994 w 724760"/>
              <a:gd name="connsiteY199" fmla="*/ 626938 h 813800"/>
              <a:gd name="connsiteX200" fmla="*/ 434330 w 724760"/>
              <a:gd name="connsiteY200" fmla="*/ 628516 h 813800"/>
              <a:gd name="connsiteX201" fmla="*/ 432995 w 724760"/>
              <a:gd name="connsiteY201" fmla="*/ 626938 h 813800"/>
              <a:gd name="connsiteX202" fmla="*/ 436535 w 724760"/>
              <a:gd name="connsiteY202" fmla="*/ 626152 h 813800"/>
              <a:gd name="connsiteX203" fmla="*/ 436535 w 724760"/>
              <a:gd name="connsiteY203" fmla="*/ 626938 h 813800"/>
              <a:gd name="connsiteX204" fmla="*/ 436535 w 724760"/>
              <a:gd name="connsiteY204" fmla="*/ 626938 h 813800"/>
              <a:gd name="connsiteX205" fmla="*/ 436535 w 724760"/>
              <a:gd name="connsiteY205" fmla="*/ 626152 h 813800"/>
              <a:gd name="connsiteX206" fmla="*/ 442616 w 724760"/>
              <a:gd name="connsiteY206" fmla="*/ 625577 h 813800"/>
              <a:gd name="connsiteX207" fmla="*/ 442960 w 724760"/>
              <a:gd name="connsiteY207" fmla="*/ 626152 h 813800"/>
              <a:gd name="connsiteX208" fmla="*/ 442961 w 724760"/>
              <a:gd name="connsiteY208" fmla="*/ 626151 h 813800"/>
              <a:gd name="connsiteX209" fmla="*/ 466696 w 724760"/>
              <a:gd name="connsiteY209" fmla="*/ 624316 h 813800"/>
              <a:gd name="connsiteX210" fmla="*/ 466695 w 724760"/>
              <a:gd name="connsiteY210" fmla="*/ 624316 h 813800"/>
              <a:gd name="connsiteX211" fmla="*/ 466695 w 724760"/>
              <a:gd name="connsiteY211" fmla="*/ 626152 h 813800"/>
              <a:gd name="connsiteX212" fmla="*/ 467367 w 724760"/>
              <a:gd name="connsiteY212" fmla="*/ 627383 h 813800"/>
              <a:gd name="connsiteX213" fmla="*/ 466696 w 724760"/>
              <a:gd name="connsiteY213" fmla="*/ 626151 h 813800"/>
              <a:gd name="connsiteX214" fmla="*/ 469284 w 724760"/>
              <a:gd name="connsiteY214" fmla="*/ 621367 h 813800"/>
              <a:gd name="connsiteX215" fmla="*/ 469186 w 724760"/>
              <a:gd name="connsiteY215" fmla="*/ 621562 h 813800"/>
              <a:gd name="connsiteX216" fmla="*/ 468793 w 724760"/>
              <a:gd name="connsiteY216" fmla="*/ 622611 h 813800"/>
              <a:gd name="connsiteX217" fmla="*/ 468137 w 724760"/>
              <a:gd name="connsiteY217" fmla="*/ 623398 h 813800"/>
              <a:gd name="connsiteX218" fmla="*/ 468138 w 724760"/>
              <a:gd name="connsiteY218" fmla="*/ 623398 h 813800"/>
              <a:gd name="connsiteX219" fmla="*/ 468794 w 724760"/>
              <a:gd name="connsiteY219" fmla="*/ 622611 h 813800"/>
              <a:gd name="connsiteX220" fmla="*/ 469187 w 724760"/>
              <a:gd name="connsiteY220" fmla="*/ 621562 h 813800"/>
              <a:gd name="connsiteX221" fmla="*/ 384738 w 724760"/>
              <a:gd name="connsiteY221" fmla="*/ 620120 h 813800"/>
              <a:gd name="connsiteX222" fmla="*/ 383295 w 724760"/>
              <a:gd name="connsiteY222" fmla="*/ 624840 h 813800"/>
              <a:gd name="connsiteX223" fmla="*/ 383579 w 724760"/>
              <a:gd name="connsiteY223" fmla="*/ 625303 h 813800"/>
              <a:gd name="connsiteX224" fmla="*/ 383296 w 724760"/>
              <a:gd name="connsiteY224" fmla="*/ 624840 h 813800"/>
              <a:gd name="connsiteX225" fmla="*/ 369265 w 724760"/>
              <a:gd name="connsiteY225" fmla="*/ 618415 h 813800"/>
              <a:gd name="connsiteX226" fmla="*/ 369623 w 724760"/>
              <a:gd name="connsiteY226" fmla="*/ 618773 h 813800"/>
              <a:gd name="connsiteX227" fmla="*/ 369265 w 724760"/>
              <a:gd name="connsiteY227" fmla="*/ 618415 h 813800"/>
              <a:gd name="connsiteX228" fmla="*/ 352055 w 724760"/>
              <a:gd name="connsiteY228" fmla="*/ 617465 h 813800"/>
              <a:gd name="connsiteX229" fmla="*/ 352086 w 724760"/>
              <a:gd name="connsiteY229" fmla="*/ 617497 h 813800"/>
              <a:gd name="connsiteX230" fmla="*/ 352087 w 724760"/>
              <a:gd name="connsiteY230" fmla="*/ 617497 h 813800"/>
              <a:gd name="connsiteX231" fmla="*/ 469842 w 724760"/>
              <a:gd name="connsiteY231" fmla="*/ 616841 h 813800"/>
              <a:gd name="connsiteX232" fmla="*/ 469186 w 724760"/>
              <a:gd name="connsiteY232" fmla="*/ 619464 h 813800"/>
              <a:gd name="connsiteX233" fmla="*/ 469443 w 724760"/>
              <a:gd name="connsiteY233" fmla="*/ 620318 h 813800"/>
              <a:gd name="connsiteX234" fmla="*/ 469187 w 724760"/>
              <a:gd name="connsiteY234" fmla="*/ 619464 h 813800"/>
              <a:gd name="connsiteX235" fmla="*/ 469843 w 724760"/>
              <a:gd name="connsiteY235" fmla="*/ 616841 h 813800"/>
              <a:gd name="connsiteX236" fmla="*/ 497118 w 724760"/>
              <a:gd name="connsiteY236" fmla="*/ 616579 h 813800"/>
              <a:gd name="connsiteX237" fmla="*/ 497117 w 724760"/>
              <a:gd name="connsiteY237" fmla="*/ 616579 h 813800"/>
              <a:gd name="connsiteX238" fmla="*/ 497117 w 724760"/>
              <a:gd name="connsiteY238" fmla="*/ 618022 h 813800"/>
              <a:gd name="connsiteX239" fmla="*/ 497904 w 724760"/>
              <a:gd name="connsiteY239" fmla="*/ 618677 h 813800"/>
              <a:gd name="connsiteX240" fmla="*/ 497905 w 724760"/>
              <a:gd name="connsiteY240" fmla="*/ 618677 h 813800"/>
              <a:gd name="connsiteX241" fmla="*/ 497118 w 724760"/>
              <a:gd name="connsiteY241" fmla="*/ 618021 h 813800"/>
              <a:gd name="connsiteX242" fmla="*/ 292553 w 724760"/>
              <a:gd name="connsiteY242" fmla="*/ 615399 h 813800"/>
              <a:gd name="connsiteX243" fmla="*/ 292553 w 724760"/>
              <a:gd name="connsiteY243" fmla="*/ 615792 h 813800"/>
              <a:gd name="connsiteX244" fmla="*/ 292553 w 724760"/>
              <a:gd name="connsiteY244" fmla="*/ 615792 h 813800"/>
              <a:gd name="connsiteX245" fmla="*/ 292553 w 724760"/>
              <a:gd name="connsiteY245" fmla="*/ 615399 h 813800"/>
              <a:gd name="connsiteX246" fmla="*/ 353922 w 724760"/>
              <a:gd name="connsiteY246" fmla="*/ 615137 h 813800"/>
              <a:gd name="connsiteX247" fmla="*/ 353922 w 724760"/>
              <a:gd name="connsiteY247" fmla="*/ 615792 h 813800"/>
              <a:gd name="connsiteX248" fmla="*/ 353758 w 724760"/>
              <a:gd name="connsiteY248" fmla="*/ 616394 h 813800"/>
              <a:gd name="connsiteX249" fmla="*/ 353922 w 724760"/>
              <a:gd name="connsiteY249" fmla="*/ 615792 h 813800"/>
              <a:gd name="connsiteX250" fmla="*/ 353922 w 724760"/>
              <a:gd name="connsiteY250" fmla="*/ 615137 h 813800"/>
              <a:gd name="connsiteX251" fmla="*/ 348939 w 724760"/>
              <a:gd name="connsiteY251" fmla="*/ 615136 h 813800"/>
              <a:gd name="connsiteX252" fmla="*/ 348546 w 724760"/>
              <a:gd name="connsiteY252" fmla="*/ 615792 h 813800"/>
              <a:gd name="connsiteX253" fmla="*/ 348940 w 724760"/>
              <a:gd name="connsiteY253" fmla="*/ 615137 h 813800"/>
              <a:gd name="connsiteX254" fmla="*/ 349989 w 724760"/>
              <a:gd name="connsiteY254" fmla="*/ 615137 h 813800"/>
              <a:gd name="connsiteX255" fmla="*/ 351169 w 724760"/>
              <a:gd name="connsiteY255" fmla="*/ 615792 h 813800"/>
              <a:gd name="connsiteX256" fmla="*/ 352087 w 724760"/>
              <a:gd name="connsiteY256" fmla="*/ 616186 h 813800"/>
              <a:gd name="connsiteX257" fmla="*/ 352480 w 724760"/>
              <a:gd name="connsiteY257" fmla="*/ 615137 h 813800"/>
              <a:gd name="connsiteX258" fmla="*/ 352480 w 724760"/>
              <a:gd name="connsiteY258" fmla="*/ 615137 h 813800"/>
              <a:gd name="connsiteX259" fmla="*/ 352086 w 724760"/>
              <a:gd name="connsiteY259" fmla="*/ 616185 h 813800"/>
              <a:gd name="connsiteX260" fmla="*/ 351168 w 724760"/>
              <a:gd name="connsiteY260" fmla="*/ 615792 h 813800"/>
              <a:gd name="connsiteX261" fmla="*/ 349988 w 724760"/>
              <a:gd name="connsiteY261" fmla="*/ 615136 h 813800"/>
              <a:gd name="connsiteX262" fmla="*/ 378444 w 724760"/>
              <a:gd name="connsiteY262" fmla="*/ 614743 h 813800"/>
              <a:gd name="connsiteX263" fmla="*/ 375821 w 724760"/>
              <a:gd name="connsiteY263" fmla="*/ 618415 h 813800"/>
              <a:gd name="connsiteX264" fmla="*/ 375821 w 724760"/>
              <a:gd name="connsiteY264" fmla="*/ 621561 h 813800"/>
              <a:gd name="connsiteX265" fmla="*/ 375821 w 724760"/>
              <a:gd name="connsiteY265" fmla="*/ 621562 h 813800"/>
              <a:gd name="connsiteX266" fmla="*/ 375821 w 724760"/>
              <a:gd name="connsiteY266" fmla="*/ 618415 h 813800"/>
              <a:gd name="connsiteX267" fmla="*/ 385000 w 724760"/>
              <a:gd name="connsiteY267" fmla="*/ 614481 h 813800"/>
              <a:gd name="connsiteX268" fmla="*/ 383689 w 724760"/>
              <a:gd name="connsiteY268" fmla="*/ 615792 h 813800"/>
              <a:gd name="connsiteX269" fmla="*/ 385000 w 724760"/>
              <a:gd name="connsiteY269" fmla="*/ 614481 h 813800"/>
              <a:gd name="connsiteX270" fmla="*/ 285062 w 724760"/>
              <a:gd name="connsiteY270" fmla="*/ 614333 h 813800"/>
              <a:gd name="connsiteX271" fmla="*/ 285209 w 724760"/>
              <a:gd name="connsiteY271" fmla="*/ 614481 h 813800"/>
              <a:gd name="connsiteX272" fmla="*/ 285322 w 724760"/>
              <a:gd name="connsiteY272" fmla="*/ 614561 h 813800"/>
              <a:gd name="connsiteX273" fmla="*/ 285210 w 724760"/>
              <a:gd name="connsiteY273" fmla="*/ 614481 h 813800"/>
              <a:gd name="connsiteX274" fmla="*/ 382902 w 724760"/>
              <a:gd name="connsiteY274" fmla="*/ 613825 h 813800"/>
              <a:gd name="connsiteX275" fmla="*/ 382902 w 724760"/>
              <a:gd name="connsiteY275" fmla="*/ 614742 h 813800"/>
              <a:gd name="connsiteX276" fmla="*/ 382902 w 724760"/>
              <a:gd name="connsiteY276" fmla="*/ 614743 h 813800"/>
              <a:gd name="connsiteX277" fmla="*/ 382902 w 724760"/>
              <a:gd name="connsiteY277" fmla="*/ 613825 h 813800"/>
              <a:gd name="connsiteX278" fmla="*/ 351967 w 724760"/>
              <a:gd name="connsiteY278" fmla="*/ 613682 h 813800"/>
              <a:gd name="connsiteX279" fmla="*/ 352086 w 724760"/>
              <a:gd name="connsiteY279" fmla="*/ 613825 h 813800"/>
              <a:gd name="connsiteX280" fmla="*/ 352268 w 724760"/>
              <a:gd name="connsiteY280" fmla="*/ 614430 h 813800"/>
              <a:gd name="connsiteX281" fmla="*/ 352087 w 724760"/>
              <a:gd name="connsiteY281" fmla="*/ 613825 h 813800"/>
              <a:gd name="connsiteX282" fmla="*/ 473643 w 724760"/>
              <a:gd name="connsiteY282" fmla="*/ 613384 h 813800"/>
              <a:gd name="connsiteX283" fmla="*/ 473120 w 724760"/>
              <a:gd name="connsiteY283" fmla="*/ 614743 h 813800"/>
              <a:gd name="connsiteX284" fmla="*/ 473120 w 724760"/>
              <a:gd name="connsiteY284" fmla="*/ 615399 h 813800"/>
              <a:gd name="connsiteX285" fmla="*/ 473121 w 724760"/>
              <a:gd name="connsiteY285" fmla="*/ 615399 h 813800"/>
              <a:gd name="connsiteX286" fmla="*/ 473121 w 724760"/>
              <a:gd name="connsiteY286" fmla="*/ 614743 h 813800"/>
              <a:gd name="connsiteX287" fmla="*/ 348942 w 724760"/>
              <a:gd name="connsiteY287" fmla="*/ 613304 h 813800"/>
              <a:gd name="connsiteX288" fmla="*/ 349201 w 724760"/>
              <a:gd name="connsiteY288" fmla="*/ 613825 h 813800"/>
              <a:gd name="connsiteX289" fmla="*/ 349202 w 724760"/>
              <a:gd name="connsiteY289" fmla="*/ 613825 h 813800"/>
              <a:gd name="connsiteX290" fmla="*/ 488332 w 724760"/>
              <a:gd name="connsiteY290" fmla="*/ 613301 h 813800"/>
              <a:gd name="connsiteX291" fmla="*/ 488506 w 724760"/>
              <a:gd name="connsiteY291" fmla="*/ 614085 h 813800"/>
              <a:gd name="connsiteX292" fmla="*/ 488332 w 724760"/>
              <a:gd name="connsiteY292" fmla="*/ 613301 h 813800"/>
              <a:gd name="connsiteX293" fmla="*/ 381198 w 724760"/>
              <a:gd name="connsiteY293" fmla="*/ 612645 h 813800"/>
              <a:gd name="connsiteX294" fmla="*/ 381566 w 724760"/>
              <a:gd name="connsiteY294" fmla="*/ 613098 h 813800"/>
              <a:gd name="connsiteX295" fmla="*/ 381198 w 724760"/>
              <a:gd name="connsiteY295" fmla="*/ 612645 h 813800"/>
              <a:gd name="connsiteX296" fmla="*/ 494233 w 724760"/>
              <a:gd name="connsiteY296" fmla="*/ 611596 h 813800"/>
              <a:gd name="connsiteX297" fmla="*/ 495675 w 724760"/>
              <a:gd name="connsiteY297" fmla="*/ 612645 h 813800"/>
              <a:gd name="connsiteX298" fmla="*/ 496462 w 724760"/>
              <a:gd name="connsiteY298" fmla="*/ 614088 h 813800"/>
              <a:gd name="connsiteX299" fmla="*/ 497903 w 724760"/>
              <a:gd name="connsiteY299" fmla="*/ 616185 h 813800"/>
              <a:gd name="connsiteX300" fmla="*/ 497905 w 724760"/>
              <a:gd name="connsiteY300" fmla="*/ 616185 h 813800"/>
              <a:gd name="connsiteX301" fmla="*/ 496462 w 724760"/>
              <a:gd name="connsiteY301" fmla="*/ 614087 h 813800"/>
              <a:gd name="connsiteX302" fmla="*/ 495676 w 724760"/>
              <a:gd name="connsiteY302" fmla="*/ 612645 h 813800"/>
              <a:gd name="connsiteX303" fmla="*/ 345399 w 724760"/>
              <a:gd name="connsiteY303" fmla="*/ 611202 h 813800"/>
              <a:gd name="connsiteX304" fmla="*/ 345399 w 724760"/>
              <a:gd name="connsiteY304" fmla="*/ 611203 h 813800"/>
              <a:gd name="connsiteX305" fmla="*/ 345792 w 724760"/>
              <a:gd name="connsiteY305" fmla="*/ 611596 h 813800"/>
              <a:gd name="connsiteX306" fmla="*/ 345792 w 724760"/>
              <a:gd name="connsiteY306" fmla="*/ 611596 h 813800"/>
              <a:gd name="connsiteX307" fmla="*/ 347890 w 724760"/>
              <a:gd name="connsiteY307" fmla="*/ 610154 h 813800"/>
              <a:gd name="connsiteX308" fmla="*/ 347497 w 724760"/>
              <a:gd name="connsiteY308" fmla="*/ 611202 h 813800"/>
              <a:gd name="connsiteX309" fmla="*/ 347498 w 724760"/>
              <a:gd name="connsiteY309" fmla="*/ 611202 h 813800"/>
              <a:gd name="connsiteX310" fmla="*/ 347890 w 724760"/>
              <a:gd name="connsiteY310" fmla="*/ 610154 h 813800"/>
              <a:gd name="connsiteX311" fmla="*/ 305021 w 724760"/>
              <a:gd name="connsiteY311" fmla="*/ 609767 h 813800"/>
              <a:gd name="connsiteX312" fmla="*/ 305666 w 724760"/>
              <a:gd name="connsiteY312" fmla="*/ 610154 h 813800"/>
              <a:gd name="connsiteX313" fmla="*/ 305666 w 724760"/>
              <a:gd name="connsiteY313" fmla="*/ 610153 h 813800"/>
              <a:gd name="connsiteX314" fmla="*/ 303175 w 724760"/>
              <a:gd name="connsiteY314" fmla="*/ 609760 h 813800"/>
              <a:gd name="connsiteX315" fmla="*/ 305272 w 724760"/>
              <a:gd name="connsiteY315" fmla="*/ 611596 h 813800"/>
              <a:gd name="connsiteX316" fmla="*/ 305272 w 724760"/>
              <a:gd name="connsiteY316" fmla="*/ 611596 h 813800"/>
              <a:gd name="connsiteX317" fmla="*/ 303175 w 724760"/>
              <a:gd name="connsiteY317" fmla="*/ 609760 h 813800"/>
              <a:gd name="connsiteX318" fmla="*/ 343300 w 724760"/>
              <a:gd name="connsiteY318" fmla="*/ 608842 h 813800"/>
              <a:gd name="connsiteX319" fmla="*/ 343300 w 724760"/>
              <a:gd name="connsiteY319" fmla="*/ 609498 h 813800"/>
              <a:gd name="connsiteX320" fmla="*/ 343301 w 724760"/>
              <a:gd name="connsiteY320" fmla="*/ 609498 h 813800"/>
              <a:gd name="connsiteX321" fmla="*/ 343301 w 724760"/>
              <a:gd name="connsiteY321" fmla="*/ 608842 h 813800"/>
              <a:gd name="connsiteX322" fmla="*/ 342121 w 724760"/>
              <a:gd name="connsiteY322" fmla="*/ 607400 h 813800"/>
              <a:gd name="connsiteX323" fmla="*/ 342383 w 724760"/>
              <a:gd name="connsiteY323" fmla="*/ 607925 h 813800"/>
              <a:gd name="connsiteX324" fmla="*/ 342121 w 724760"/>
              <a:gd name="connsiteY324" fmla="*/ 607400 h 813800"/>
              <a:gd name="connsiteX325" fmla="*/ 342120 w 724760"/>
              <a:gd name="connsiteY325" fmla="*/ 604122 h 813800"/>
              <a:gd name="connsiteX326" fmla="*/ 341866 w 724760"/>
              <a:gd name="connsiteY326" fmla="*/ 604757 h 813800"/>
              <a:gd name="connsiteX327" fmla="*/ 342121 w 724760"/>
              <a:gd name="connsiteY327" fmla="*/ 604122 h 813800"/>
              <a:gd name="connsiteX328" fmla="*/ 482562 w 724760"/>
              <a:gd name="connsiteY328" fmla="*/ 603858 h 813800"/>
              <a:gd name="connsiteX329" fmla="*/ 482562 w 724760"/>
              <a:gd name="connsiteY329" fmla="*/ 603859 h 813800"/>
              <a:gd name="connsiteX330" fmla="*/ 484398 w 724760"/>
              <a:gd name="connsiteY330" fmla="*/ 604515 h 813800"/>
              <a:gd name="connsiteX331" fmla="*/ 486496 w 724760"/>
              <a:gd name="connsiteY331" fmla="*/ 604515 h 813800"/>
              <a:gd name="connsiteX332" fmla="*/ 487938 w 724760"/>
              <a:gd name="connsiteY332" fmla="*/ 606220 h 813800"/>
              <a:gd name="connsiteX333" fmla="*/ 490036 w 724760"/>
              <a:gd name="connsiteY333" fmla="*/ 606744 h 813800"/>
              <a:gd name="connsiteX334" fmla="*/ 490036 w 724760"/>
              <a:gd name="connsiteY334" fmla="*/ 607662 h 813800"/>
              <a:gd name="connsiteX335" fmla="*/ 491479 w 724760"/>
              <a:gd name="connsiteY335" fmla="*/ 607400 h 813800"/>
              <a:gd name="connsiteX336" fmla="*/ 493970 w 724760"/>
              <a:gd name="connsiteY336" fmla="*/ 609105 h 813800"/>
              <a:gd name="connsiteX337" fmla="*/ 494127 w 724760"/>
              <a:gd name="connsiteY337" fmla="*/ 610588 h 813800"/>
              <a:gd name="connsiteX338" fmla="*/ 493971 w 724760"/>
              <a:gd name="connsiteY338" fmla="*/ 609104 h 813800"/>
              <a:gd name="connsiteX339" fmla="*/ 491479 w 724760"/>
              <a:gd name="connsiteY339" fmla="*/ 607400 h 813800"/>
              <a:gd name="connsiteX340" fmla="*/ 490037 w 724760"/>
              <a:gd name="connsiteY340" fmla="*/ 607662 h 813800"/>
              <a:gd name="connsiteX341" fmla="*/ 490037 w 724760"/>
              <a:gd name="connsiteY341" fmla="*/ 606744 h 813800"/>
              <a:gd name="connsiteX342" fmla="*/ 487939 w 724760"/>
              <a:gd name="connsiteY342" fmla="*/ 606219 h 813800"/>
              <a:gd name="connsiteX343" fmla="*/ 486496 w 724760"/>
              <a:gd name="connsiteY343" fmla="*/ 604514 h 813800"/>
              <a:gd name="connsiteX344" fmla="*/ 484398 w 724760"/>
              <a:gd name="connsiteY344" fmla="*/ 604514 h 813800"/>
              <a:gd name="connsiteX345" fmla="*/ 276106 w 724760"/>
              <a:gd name="connsiteY345" fmla="*/ 602749 h 813800"/>
              <a:gd name="connsiteX346" fmla="*/ 277210 w 724760"/>
              <a:gd name="connsiteY346" fmla="*/ 606744 h 813800"/>
              <a:gd name="connsiteX347" fmla="*/ 281144 w 724760"/>
              <a:gd name="connsiteY347" fmla="*/ 611596 h 813800"/>
              <a:gd name="connsiteX348" fmla="*/ 281482 w 724760"/>
              <a:gd name="connsiteY348" fmla="*/ 611825 h 813800"/>
              <a:gd name="connsiteX349" fmla="*/ 281145 w 724760"/>
              <a:gd name="connsiteY349" fmla="*/ 611596 h 813800"/>
              <a:gd name="connsiteX350" fmla="*/ 277211 w 724760"/>
              <a:gd name="connsiteY350" fmla="*/ 606744 h 813800"/>
              <a:gd name="connsiteX351" fmla="*/ 308813 w 724760"/>
              <a:gd name="connsiteY351" fmla="*/ 602679 h 813800"/>
              <a:gd name="connsiteX352" fmla="*/ 308813 w 724760"/>
              <a:gd name="connsiteY352" fmla="*/ 604777 h 813800"/>
              <a:gd name="connsiteX353" fmla="*/ 308813 w 724760"/>
              <a:gd name="connsiteY353" fmla="*/ 604777 h 813800"/>
              <a:gd name="connsiteX354" fmla="*/ 308813 w 724760"/>
              <a:gd name="connsiteY354" fmla="*/ 602679 h 813800"/>
              <a:gd name="connsiteX355" fmla="*/ 483041 w 724760"/>
              <a:gd name="connsiteY355" fmla="*/ 602530 h 813800"/>
              <a:gd name="connsiteX356" fmla="*/ 482955 w 724760"/>
              <a:gd name="connsiteY356" fmla="*/ 603071 h 813800"/>
              <a:gd name="connsiteX357" fmla="*/ 482956 w 724760"/>
              <a:gd name="connsiteY357" fmla="*/ 603071 h 813800"/>
              <a:gd name="connsiteX358" fmla="*/ 341858 w 724760"/>
              <a:gd name="connsiteY358" fmla="*/ 600975 h 813800"/>
              <a:gd name="connsiteX359" fmla="*/ 341202 w 724760"/>
              <a:gd name="connsiteY359" fmla="*/ 602678 h 813800"/>
              <a:gd name="connsiteX360" fmla="*/ 341202 w 724760"/>
              <a:gd name="connsiteY360" fmla="*/ 603858 h 813800"/>
              <a:gd name="connsiteX361" fmla="*/ 341203 w 724760"/>
              <a:gd name="connsiteY361" fmla="*/ 603858 h 813800"/>
              <a:gd name="connsiteX362" fmla="*/ 341203 w 724760"/>
              <a:gd name="connsiteY362" fmla="*/ 602679 h 813800"/>
              <a:gd name="connsiteX363" fmla="*/ 341858 w 724760"/>
              <a:gd name="connsiteY363" fmla="*/ 600975 h 813800"/>
              <a:gd name="connsiteX364" fmla="*/ 309362 w 724760"/>
              <a:gd name="connsiteY364" fmla="*/ 600223 h 813800"/>
              <a:gd name="connsiteX365" fmla="*/ 309469 w 724760"/>
              <a:gd name="connsiteY365" fmla="*/ 600975 h 813800"/>
              <a:gd name="connsiteX366" fmla="*/ 310386 w 724760"/>
              <a:gd name="connsiteY366" fmla="*/ 601760 h 813800"/>
              <a:gd name="connsiteX367" fmla="*/ 310387 w 724760"/>
              <a:gd name="connsiteY367" fmla="*/ 601760 h 813800"/>
              <a:gd name="connsiteX368" fmla="*/ 309469 w 724760"/>
              <a:gd name="connsiteY368" fmla="*/ 600973 h 813800"/>
              <a:gd name="connsiteX369" fmla="*/ 341203 w 724760"/>
              <a:gd name="connsiteY369" fmla="*/ 599663 h 813800"/>
              <a:gd name="connsiteX370" fmla="*/ 341269 w 724760"/>
              <a:gd name="connsiteY370" fmla="*/ 599827 h 813800"/>
              <a:gd name="connsiteX371" fmla="*/ 341203 w 724760"/>
              <a:gd name="connsiteY371" fmla="*/ 599663 h 813800"/>
              <a:gd name="connsiteX372" fmla="*/ 482562 w 724760"/>
              <a:gd name="connsiteY372" fmla="*/ 599663 h 813800"/>
              <a:gd name="connsiteX373" fmla="*/ 482562 w 724760"/>
              <a:gd name="connsiteY373" fmla="*/ 599663 h 813800"/>
              <a:gd name="connsiteX374" fmla="*/ 483349 w 724760"/>
              <a:gd name="connsiteY374" fmla="*/ 600581 h 813800"/>
              <a:gd name="connsiteX375" fmla="*/ 483349 w 724760"/>
              <a:gd name="connsiteY375" fmla="*/ 600580 h 813800"/>
              <a:gd name="connsiteX376" fmla="*/ 337182 w 724760"/>
              <a:gd name="connsiteY376" fmla="*/ 597260 h 813800"/>
              <a:gd name="connsiteX377" fmla="*/ 337268 w 724760"/>
              <a:gd name="connsiteY377" fmla="*/ 597433 h 813800"/>
              <a:gd name="connsiteX378" fmla="*/ 337269 w 724760"/>
              <a:gd name="connsiteY378" fmla="*/ 597434 h 813800"/>
              <a:gd name="connsiteX379" fmla="*/ 271965 w 724760"/>
              <a:gd name="connsiteY379" fmla="*/ 595990 h 813800"/>
              <a:gd name="connsiteX380" fmla="*/ 274850 w 724760"/>
              <a:gd name="connsiteY380" fmla="*/ 599924 h 813800"/>
              <a:gd name="connsiteX381" fmla="*/ 274851 w 724760"/>
              <a:gd name="connsiteY381" fmla="*/ 599925 h 813800"/>
              <a:gd name="connsiteX382" fmla="*/ 271966 w 724760"/>
              <a:gd name="connsiteY382" fmla="*/ 595991 h 813800"/>
              <a:gd name="connsiteX383" fmla="*/ 336482 w 724760"/>
              <a:gd name="connsiteY383" fmla="*/ 595336 h 813800"/>
              <a:gd name="connsiteX384" fmla="*/ 336088 w 724760"/>
              <a:gd name="connsiteY384" fmla="*/ 595990 h 813800"/>
              <a:gd name="connsiteX385" fmla="*/ 336089 w 724760"/>
              <a:gd name="connsiteY385" fmla="*/ 595991 h 813800"/>
              <a:gd name="connsiteX386" fmla="*/ 336482 w 724760"/>
              <a:gd name="connsiteY386" fmla="*/ 595336 h 813800"/>
              <a:gd name="connsiteX387" fmla="*/ 336482 w 724760"/>
              <a:gd name="connsiteY387" fmla="*/ 594680 h 813800"/>
              <a:gd name="connsiteX388" fmla="*/ 336088 w 724760"/>
              <a:gd name="connsiteY388" fmla="*/ 594941 h 813800"/>
              <a:gd name="connsiteX389" fmla="*/ 336089 w 724760"/>
              <a:gd name="connsiteY389" fmla="*/ 594942 h 813800"/>
              <a:gd name="connsiteX390" fmla="*/ 336482 w 724760"/>
              <a:gd name="connsiteY390" fmla="*/ 594680 h 813800"/>
              <a:gd name="connsiteX391" fmla="*/ 336744 w 724760"/>
              <a:gd name="connsiteY391" fmla="*/ 592582 h 813800"/>
              <a:gd name="connsiteX392" fmla="*/ 336482 w 724760"/>
              <a:gd name="connsiteY392" fmla="*/ 592843 h 813800"/>
              <a:gd name="connsiteX393" fmla="*/ 336088 w 724760"/>
              <a:gd name="connsiteY393" fmla="*/ 593236 h 813800"/>
              <a:gd name="connsiteX394" fmla="*/ 336088 w 724760"/>
              <a:gd name="connsiteY394" fmla="*/ 593499 h 813800"/>
              <a:gd name="connsiteX395" fmla="*/ 336252 w 724760"/>
              <a:gd name="connsiteY395" fmla="*/ 593991 h 813800"/>
              <a:gd name="connsiteX396" fmla="*/ 336089 w 724760"/>
              <a:gd name="connsiteY396" fmla="*/ 593500 h 813800"/>
              <a:gd name="connsiteX397" fmla="*/ 336089 w 724760"/>
              <a:gd name="connsiteY397" fmla="*/ 593238 h 813800"/>
              <a:gd name="connsiteX398" fmla="*/ 336482 w 724760"/>
              <a:gd name="connsiteY398" fmla="*/ 592844 h 813800"/>
              <a:gd name="connsiteX399" fmla="*/ 336744 w 724760"/>
              <a:gd name="connsiteY399" fmla="*/ 592582 h 813800"/>
              <a:gd name="connsiteX400" fmla="*/ 477317 w 724760"/>
              <a:gd name="connsiteY400" fmla="*/ 591795 h 813800"/>
              <a:gd name="connsiteX401" fmla="*/ 477317 w 724760"/>
              <a:gd name="connsiteY401" fmla="*/ 591795 h 813800"/>
              <a:gd name="connsiteX402" fmla="*/ 478759 w 724760"/>
              <a:gd name="connsiteY402" fmla="*/ 592844 h 813800"/>
              <a:gd name="connsiteX403" fmla="*/ 479021 w 724760"/>
              <a:gd name="connsiteY403" fmla="*/ 593894 h 813800"/>
              <a:gd name="connsiteX404" fmla="*/ 479677 w 724760"/>
              <a:gd name="connsiteY404" fmla="*/ 594942 h 813800"/>
              <a:gd name="connsiteX405" fmla="*/ 481119 w 724760"/>
              <a:gd name="connsiteY405" fmla="*/ 596385 h 813800"/>
              <a:gd name="connsiteX406" fmla="*/ 481119 w 724760"/>
              <a:gd name="connsiteY406" fmla="*/ 597041 h 813800"/>
              <a:gd name="connsiteX407" fmla="*/ 482562 w 724760"/>
              <a:gd name="connsiteY407" fmla="*/ 597696 h 813800"/>
              <a:gd name="connsiteX408" fmla="*/ 482562 w 724760"/>
              <a:gd name="connsiteY408" fmla="*/ 597695 h 813800"/>
              <a:gd name="connsiteX409" fmla="*/ 481120 w 724760"/>
              <a:gd name="connsiteY409" fmla="*/ 597039 h 813800"/>
              <a:gd name="connsiteX410" fmla="*/ 481120 w 724760"/>
              <a:gd name="connsiteY410" fmla="*/ 596383 h 813800"/>
              <a:gd name="connsiteX411" fmla="*/ 479678 w 724760"/>
              <a:gd name="connsiteY411" fmla="*/ 594941 h 813800"/>
              <a:gd name="connsiteX412" fmla="*/ 479022 w 724760"/>
              <a:gd name="connsiteY412" fmla="*/ 593892 h 813800"/>
              <a:gd name="connsiteX413" fmla="*/ 478760 w 724760"/>
              <a:gd name="connsiteY413" fmla="*/ 592843 h 813800"/>
              <a:gd name="connsiteX414" fmla="*/ 306442 w 724760"/>
              <a:gd name="connsiteY414" fmla="*/ 589664 h 813800"/>
              <a:gd name="connsiteX415" fmla="*/ 306715 w 724760"/>
              <a:gd name="connsiteY415" fmla="*/ 591140 h 813800"/>
              <a:gd name="connsiteX416" fmla="*/ 308455 w 724760"/>
              <a:gd name="connsiteY416" fmla="*/ 595078 h 813800"/>
              <a:gd name="connsiteX417" fmla="*/ 306715 w 724760"/>
              <a:gd name="connsiteY417" fmla="*/ 591138 h 813800"/>
              <a:gd name="connsiteX418" fmla="*/ 334927 w 724760"/>
              <a:gd name="connsiteY418" fmla="*/ 589547 h 813800"/>
              <a:gd name="connsiteX419" fmla="*/ 335039 w 724760"/>
              <a:gd name="connsiteY419" fmla="*/ 589958 h 813800"/>
              <a:gd name="connsiteX420" fmla="*/ 335040 w 724760"/>
              <a:gd name="connsiteY420" fmla="*/ 589959 h 813800"/>
              <a:gd name="connsiteX421" fmla="*/ 333990 w 724760"/>
              <a:gd name="connsiteY421" fmla="*/ 587598 h 813800"/>
              <a:gd name="connsiteX422" fmla="*/ 333990 w 724760"/>
              <a:gd name="connsiteY422" fmla="*/ 587860 h 813800"/>
              <a:gd name="connsiteX423" fmla="*/ 334051 w 724760"/>
              <a:gd name="connsiteY423" fmla="*/ 587961 h 813800"/>
              <a:gd name="connsiteX424" fmla="*/ 333991 w 724760"/>
              <a:gd name="connsiteY424" fmla="*/ 587861 h 813800"/>
              <a:gd name="connsiteX425" fmla="*/ 333991 w 724760"/>
              <a:gd name="connsiteY425" fmla="*/ 587599 h 813800"/>
              <a:gd name="connsiteX426" fmla="*/ 334384 w 724760"/>
              <a:gd name="connsiteY426" fmla="*/ 587599 h 813800"/>
              <a:gd name="connsiteX427" fmla="*/ 334383 w 724760"/>
              <a:gd name="connsiteY427" fmla="*/ 587598 h 813800"/>
              <a:gd name="connsiteX428" fmla="*/ 478489 w 724760"/>
              <a:gd name="connsiteY428" fmla="*/ 586362 h 813800"/>
              <a:gd name="connsiteX429" fmla="*/ 478759 w 724760"/>
              <a:gd name="connsiteY429" fmla="*/ 588255 h 813800"/>
              <a:gd name="connsiteX430" fmla="*/ 478744 w 724760"/>
              <a:gd name="connsiteY430" fmla="*/ 588321 h 813800"/>
              <a:gd name="connsiteX431" fmla="*/ 478760 w 724760"/>
              <a:gd name="connsiteY431" fmla="*/ 588253 h 813800"/>
              <a:gd name="connsiteX432" fmla="*/ 334384 w 724760"/>
              <a:gd name="connsiteY432" fmla="*/ 585763 h 813800"/>
              <a:gd name="connsiteX433" fmla="*/ 333728 w 724760"/>
              <a:gd name="connsiteY433" fmla="*/ 586155 h 813800"/>
              <a:gd name="connsiteX434" fmla="*/ 333728 w 724760"/>
              <a:gd name="connsiteY434" fmla="*/ 586157 h 813800"/>
              <a:gd name="connsiteX435" fmla="*/ 334384 w 724760"/>
              <a:gd name="connsiteY435" fmla="*/ 585763 h 813800"/>
              <a:gd name="connsiteX436" fmla="*/ 480202 w 724760"/>
              <a:gd name="connsiteY436" fmla="*/ 585501 h 813800"/>
              <a:gd name="connsiteX437" fmla="*/ 480381 w 724760"/>
              <a:gd name="connsiteY437" fmla="*/ 586091 h 813800"/>
              <a:gd name="connsiteX438" fmla="*/ 480202 w 724760"/>
              <a:gd name="connsiteY438" fmla="*/ 585501 h 813800"/>
              <a:gd name="connsiteX439" fmla="*/ 333728 w 724760"/>
              <a:gd name="connsiteY439" fmla="*/ 584057 h 813800"/>
              <a:gd name="connsiteX440" fmla="*/ 332941 w 724760"/>
              <a:gd name="connsiteY440" fmla="*/ 584319 h 813800"/>
              <a:gd name="connsiteX441" fmla="*/ 332941 w 724760"/>
              <a:gd name="connsiteY441" fmla="*/ 584713 h 813800"/>
              <a:gd name="connsiteX442" fmla="*/ 332548 w 724760"/>
              <a:gd name="connsiteY442" fmla="*/ 584713 h 813800"/>
              <a:gd name="connsiteX443" fmla="*/ 332548 w 724760"/>
              <a:gd name="connsiteY443" fmla="*/ 584714 h 813800"/>
              <a:gd name="connsiteX444" fmla="*/ 332942 w 724760"/>
              <a:gd name="connsiteY444" fmla="*/ 584714 h 813800"/>
              <a:gd name="connsiteX445" fmla="*/ 332942 w 724760"/>
              <a:gd name="connsiteY445" fmla="*/ 584321 h 813800"/>
              <a:gd name="connsiteX446" fmla="*/ 333728 w 724760"/>
              <a:gd name="connsiteY446" fmla="*/ 584059 h 813800"/>
              <a:gd name="connsiteX447" fmla="*/ 258852 w 724760"/>
              <a:gd name="connsiteY447" fmla="*/ 583272 h 813800"/>
              <a:gd name="connsiteX448" fmla="*/ 258852 w 724760"/>
              <a:gd name="connsiteY448" fmla="*/ 585500 h 813800"/>
              <a:gd name="connsiteX449" fmla="*/ 258853 w 724760"/>
              <a:gd name="connsiteY449" fmla="*/ 585500 h 813800"/>
              <a:gd name="connsiteX450" fmla="*/ 258853 w 724760"/>
              <a:gd name="connsiteY450" fmla="*/ 583272 h 813800"/>
              <a:gd name="connsiteX451" fmla="*/ 256754 w 724760"/>
              <a:gd name="connsiteY451" fmla="*/ 579861 h 813800"/>
              <a:gd name="connsiteX452" fmla="*/ 256098 w 724760"/>
              <a:gd name="connsiteY452" fmla="*/ 580779 h 813800"/>
              <a:gd name="connsiteX453" fmla="*/ 256296 w 724760"/>
              <a:gd name="connsiteY453" fmla="*/ 581174 h 813800"/>
              <a:gd name="connsiteX454" fmla="*/ 256099 w 724760"/>
              <a:gd name="connsiteY454" fmla="*/ 580780 h 813800"/>
              <a:gd name="connsiteX455" fmla="*/ 256755 w 724760"/>
              <a:gd name="connsiteY455" fmla="*/ 579862 h 813800"/>
              <a:gd name="connsiteX456" fmla="*/ 338711 w 724760"/>
              <a:gd name="connsiteY456" fmla="*/ 575534 h 813800"/>
              <a:gd name="connsiteX457" fmla="*/ 337268 w 724760"/>
              <a:gd name="connsiteY457" fmla="*/ 575796 h 813800"/>
              <a:gd name="connsiteX458" fmla="*/ 336744 w 724760"/>
              <a:gd name="connsiteY458" fmla="*/ 576583 h 813800"/>
              <a:gd name="connsiteX459" fmla="*/ 334646 w 724760"/>
              <a:gd name="connsiteY459" fmla="*/ 576189 h 813800"/>
              <a:gd name="connsiteX460" fmla="*/ 333728 w 724760"/>
              <a:gd name="connsiteY460" fmla="*/ 576976 h 813800"/>
              <a:gd name="connsiteX461" fmla="*/ 333334 w 724760"/>
              <a:gd name="connsiteY461" fmla="*/ 577894 h 813800"/>
              <a:gd name="connsiteX462" fmla="*/ 333335 w 724760"/>
              <a:gd name="connsiteY462" fmla="*/ 577896 h 813800"/>
              <a:gd name="connsiteX463" fmla="*/ 333728 w 724760"/>
              <a:gd name="connsiteY463" fmla="*/ 576978 h 813800"/>
              <a:gd name="connsiteX464" fmla="*/ 334646 w 724760"/>
              <a:gd name="connsiteY464" fmla="*/ 576191 h 813800"/>
              <a:gd name="connsiteX465" fmla="*/ 336744 w 724760"/>
              <a:gd name="connsiteY465" fmla="*/ 576584 h 813800"/>
              <a:gd name="connsiteX466" fmla="*/ 337269 w 724760"/>
              <a:gd name="connsiteY466" fmla="*/ 575797 h 813800"/>
              <a:gd name="connsiteX467" fmla="*/ 338711 w 724760"/>
              <a:gd name="connsiteY467" fmla="*/ 575535 h 813800"/>
              <a:gd name="connsiteX468" fmla="*/ 338973 w 724760"/>
              <a:gd name="connsiteY468" fmla="*/ 573044 h 813800"/>
              <a:gd name="connsiteX469" fmla="*/ 338721 w 724760"/>
              <a:gd name="connsiteY469" fmla="*/ 573674 h 813800"/>
              <a:gd name="connsiteX470" fmla="*/ 338974 w 724760"/>
              <a:gd name="connsiteY470" fmla="*/ 573044 h 813800"/>
              <a:gd name="connsiteX471" fmla="*/ 338879 w 724760"/>
              <a:gd name="connsiteY471" fmla="*/ 570742 h 813800"/>
              <a:gd name="connsiteX472" fmla="*/ 339366 w 724760"/>
              <a:gd name="connsiteY472" fmla="*/ 571338 h 813800"/>
              <a:gd name="connsiteX473" fmla="*/ 338711 w 724760"/>
              <a:gd name="connsiteY473" fmla="*/ 573042 h 813800"/>
              <a:gd name="connsiteX474" fmla="*/ 338712 w 724760"/>
              <a:gd name="connsiteY474" fmla="*/ 573042 h 813800"/>
              <a:gd name="connsiteX475" fmla="*/ 339367 w 724760"/>
              <a:gd name="connsiteY475" fmla="*/ 571339 h 813800"/>
              <a:gd name="connsiteX476" fmla="*/ 299287 w 724760"/>
              <a:gd name="connsiteY476" fmla="*/ 570096 h 813800"/>
              <a:gd name="connsiteX477" fmla="*/ 299372 w 724760"/>
              <a:gd name="connsiteY477" fmla="*/ 570552 h 813800"/>
              <a:gd name="connsiteX478" fmla="*/ 299372 w 724760"/>
              <a:gd name="connsiteY478" fmla="*/ 573044 h 813800"/>
              <a:gd name="connsiteX479" fmla="*/ 300290 w 724760"/>
              <a:gd name="connsiteY479" fmla="*/ 575142 h 813800"/>
              <a:gd name="connsiteX480" fmla="*/ 303830 w 724760"/>
              <a:gd name="connsiteY480" fmla="*/ 574486 h 813800"/>
              <a:gd name="connsiteX481" fmla="*/ 304617 w 724760"/>
              <a:gd name="connsiteY481" fmla="*/ 577896 h 813800"/>
              <a:gd name="connsiteX482" fmla="*/ 305268 w 724760"/>
              <a:gd name="connsiteY482" fmla="*/ 580971 h 813800"/>
              <a:gd name="connsiteX483" fmla="*/ 304617 w 724760"/>
              <a:gd name="connsiteY483" fmla="*/ 577894 h 813800"/>
              <a:gd name="connsiteX484" fmla="*/ 303830 w 724760"/>
              <a:gd name="connsiteY484" fmla="*/ 574485 h 813800"/>
              <a:gd name="connsiteX485" fmla="*/ 300290 w 724760"/>
              <a:gd name="connsiteY485" fmla="*/ 575140 h 813800"/>
              <a:gd name="connsiteX486" fmla="*/ 299372 w 724760"/>
              <a:gd name="connsiteY486" fmla="*/ 573042 h 813800"/>
              <a:gd name="connsiteX487" fmla="*/ 299372 w 724760"/>
              <a:gd name="connsiteY487" fmla="*/ 570551 h 813800"/>
              <a:gd name="connsiteX488" fmla="*/ 338711 w 724760"/>
              <a:gd name="connsiteY488" fmla="*/ 569503 h 813800"/>
              <a:gd name="connsiteX489" fmla="*/ 338186 w 724760"/>
              <a:gd name="connsiteY489" fmla="*/ 569895 h 813800"/>
              <a:gd name="connsiteX490" fmla="*/ 338187 w 724760"/>
              <a:gd name="connsiteY490" fmla="*/ 569897 h 813800"/>
              <a:gd name="connsiteX491" fmla="*/ 338711 w 724760"/>
              <a:gd name="connsiteY491" fmla="*/ 569503 h 813800"/>
              <a:gd name="connsiteX492" fmla="*/ 338186 w 724760"/>
              <a:gd name="connsiteY492" fmla="*/ 568716 h 813800"/>
              <a:gd name="connsiteX493" fmla="*/ 338186 w 724760"/>
              <a:gd name="connsiteY493" fmla="*/ 569108 h 813800"/>
              <a:gd name="connsiteX494" fmla="*/ 338187 w 724760"/>
              <a:gd name="connsiteY494" fmla="*/ 569109 h 813800"/>
              <a:gd name="connsiteX495" fmla="*/ 338187 w 724760"/>
              <a:gd name="connsiteY495" fmla="*/ 568716 h 813800"/>
              <a:gd name="connsiteX496" fmla="*/ 337084 w 724760"/>
              <a:gd name="connsiteY496" fmla="*/ 568222 h 813800"/>
              <a:gd name="connsiteX497" fmla="*/ 337268 w 724760"/>
              <a:gd name="connsiteY497" fmla="*/ 568453 h 813800"/>
              <a:gd name="connsiteX498" fmla="*/ 336744 w 724760"/>
              <a:gd name="connsiteY498" fmla="*/ 569108 h 813800"/>
              <a:gd name="connsiteX499" fmla="*/ 336746 w 724760"/>
              <a:gd name="connsiteY499" fmla="*/ 569108 h 813800"/>
              <a:gd name="connsiteX500" fmla="*/ 337269 w 724760"/>
              <a:gd name="connsiteY500" fmla="*/ 568454 h 813800"/>
              <a:gd name="connsiteX501" fmla="*/ 332521 w 724760"/>
              <a:gd name="connsiteY501" fmla="*/ 567894 h 813800"/>
              <a:gd name="connsiteX502" fmla="*/ 332285 w 724760"/>
              <a:gd name="connsiteY502" fmla="*/ 568715 h 813800"/>
              <a:gd name="connsiteX503" fmla="*/ 332286 w 724760"/>
              <a:gd name="connsiteY503" fmla="*/ 568716 h 813800"/>
              <a:gd name="connsiteX504" fmla="*/ 330136 w 724760"/>
              <a:gd name="connsiteY504" fmla="*/ 566575 h 813800"/>
              <a:gd name="connsiteX505" fmla="*/ 330187 w 724760"/>
              <a:gd name="connsiteY505" fmla="*/ 566617 h 813800"/>
              <a:gd name="connsiteX506" fmla="*/ 330253 w 724760"/>
              <a:gd name="connsiteY506" fmla="*/ 566715 h 813800"/>
              <a:gd name="connsiteX507" fmla="*/ 330188 w 724760"/>
              <a:gd name="connsiteY507" fmla="*/ 566618 h 813800"/>
              <a:gd name="connsiteX508" fmla="*/ 300683 w 724760"/>
              <a:gd name="connsiteY508" fmla="*/ 565176 h 813800"/>
              <a:gd name="connsiteX509" fmla="*/ 300860 w 724760"/>
              <a:gd name="connsiteY509" fmla="*/ 565999 h 813800"/>
              <a:gd name="connsiteX510" fmla="*/ 300683 w 724760"/>
              <a:gd name="connsiteY510" fmla="*/ 565176 h 813800"/>
              <a:gd name="connsiteX511" fmla="*/ 330186 w 724760"/>
              <a:gd name="connsiteY511" fmla="*/ 562684 h 813800"/>
              <a:gd name="connsiteX512" fmla="*/ 329007 w 724760"/>
              <a:gd name="connsiteY512" fmla="*/ 563076 h 813800"/>
              <a:gd name="connsiteX513" fmla="*/ 328354 w 724760"/>
              <a:gd name="connsiteY513" fmla="*/ 563339 h 813800"/>
              <a:gd name="connsiteX514" fmla="*/ 328352 w 724760"/>
              <a:gd name="connsiteY514" fmla="*/ 563340 h 813800"/>
              <a:gd name="connsiteX515" fmla="*/ 329008 w 724760"/>
              <a:gd name="connsiteY515" fmla="*/ 563078 h 813800"/>
              <a:gd name="connsiteX516" fmla="*/ 330188 w 724760"/>
              <a:gd name="connsiteY516" fmla="*/ 562684 h 813800"/>
              <a:gd name="connsiteX517" fmla="*/ 329663 w 724760"/>
              <a:gd name="connsiteY517" fmla="*/ 560323 h 813800"/>
              <a:gd name="connsiteX518" fmla="*/ 329007 w 724760"/>
              <a:gd name="connsiteY518" fmla="*/ 561241 h 813800"/>
              <a:gd name="connsiteX519" fmla="*/ 329007 w 724760"/>
              <a:gd name="connsiteY519" fmla="*/ 562421 h 813800"/>
              <a:gd name="connsiteX520" fmla="*/ 328352 w 724760"/>
              <a:gd name="connsiteY520" fmla="*/ 562683 h 813800"/>
              <a:gd name="connsiteX521" fmla="*/ 328352 w 724760"/>
              <a:gd name="connsiteY521" fmla="*/ 562684 h 813800"/>
              <a:gd name="connsiteX522" fmla="*/ 329008 w 724760"/>
              <a:gd name="connsiteY522" fmla="*/ 562422 h 813800"/>
              <a:gd name="connsiteX523" fmla="*/ 329008 w 724760"/>
              <a:gd name="connsiteY523" fmla="*/ 561242 h 813800"/>
              <a:gd name="connsiteX524" fmla="*/ 329663 w 724760"/>
              <a:gd name="connsiteY524" fmla="*/ 560324 h 813800"/>
              <a:gd name="connsiteX525" fmla="*/ 321775 w 724760"/>
              <a:gd name="connsiteY525" fmla="*/ 560130 h 813800"/>
              <a:gd name="connsiteX526" fmla="*/ 321926 w 724760"/>
              <a:gd name="connsiteY526" fmla="*/ 560585 h 813800"/>
              <a:gd name="connsiteX527" fmla="*/ 321927 w 724760"/>
              <a:gd name="connsiteY527" fmla="*/ 560585 h 813800"/>
              <a:gd name="connsiteX528" fmla="*/ 321355 w 724760"/>
              <a:gd name="connsiteY528" fmla="*/ 559911 h 813800"/>
              <a:gd name="connsiteX529" fmla="*/ 321663 w 724760"/>
              <a:gd name="connsiteY529" fmla="*/ 560322 h 813800"/>
              <a:gd name="connsiteX530" fmla="*/ 321664 w 724760"/>
              <a:gd name="connsiteY530" fmla="*/ 560322 h 813800"/>
              <a:gd name="connsiteX531" fmla="*/ 321009 w 724760"/>
              <a:gd name="connsiteY531" fmla="*/ 559537 h 813800"/>
              <a:gd name="connsiteX532" fmla="*/ 321270 w 724760"/>
              <a:gd name="connsiteY532" fmla="*/ 560322 h 813800"/>
              <a:gd name="connsiteX533" fmla="*/ 321271 w 724760"/>
              <a:gd name="connsiteY533" fmla="*/ 560322 h 813800"/>
              <a:gd name="connsiteX534" fmla="*/ 321009 w 724760"/>
              <a:gd name="connsiteY534" fmla="*/ 559537 h 813800"/>
              <a:gd name="connsiteX535" fmla="*/ 330450 w 724760"/>
              <a:gd name="connsiteY535" fmla="*/ 559142 h 813800"/>
              <a:gd name="connsiteX536" fmla="*/ 329663 w 724760"/>
              <a:gd name="connsiteY536" fmla="*/ 559536 h 813800"/>
              <a:gd name="connsiteX537" fmla="*/ 329663 w 724760"/>
              <a:gd name="connsiteY537" fmla="*/ 559537 h 813800"/>
              <a:gd name="connsiteX538" fmla="*/ 330450 w 724760"/>
              <a:gd name="connsiteY538" fmla="*/ 559144 h 813800"/>
              <a:gd name="connsiteX539" fmla="*/ 330187 w 724760"/>
              <a:gd name="connsiteY539" fmla="*/ 557439 h 813800"/>
              <a:gd name="connsiteX540" fmla="*/ 330341 w 724760"/>
              <a:gd name="connsiteY540" fmla="*/ 558433 h 813800"/>
              <a:gd name="connsiteX541" fmla="*/ 330188 w 724760"/>
              <a:gd name="connsiteY541" fmla="*/ 557439 h 813800"/>
              <a:gd name="connsiteX542" fmla="*/ 340022 w 724760"/>
              <a:gd name="connsiteY542" fmla="*/ 371888 h 813800"/>
              <a:gd name="connsiteX543" fmla="*/ 338711 w 724760"/>
              <a:gd name="connsiteY543" fmla="*/ 372281 h 813800"/>
              <a:gd name="connsiteX544" fmla="*/ 340022 w 724760"/>
              <a:gd name="connsiteY544" fmla="*/ 371888 h 813800"/>
              <a:gd name="connsiteX545" fmla="*/ 340808 w 724760"/>
              <a:gd name="connsiteY545" fmla="*/ 371692 h 813800"/>
              <a:gd name="connsiteX546" fmla="*/ 340415 w 724760"/>
              <a:gd name="connsiteY546" fmla="*/ 371888 h 813800"/>
              <a:gd name="connsiteX547" fmla="*/ 340415 w 724760"/>
              <a:gd name="connsiteY547" fmla="*/ 372280 h 813800"/>
              <a:gd name="connsiteX548" fmla="*/ 340416 w 724760"/>
              <a:gd name="connsiteY548" fmla="*/ 372281 h 813800"/>
              <a:gd name="connsiteX549" fmla="*/ 340416 w 724760"/>
              <a:gd name="connsiteY549" fmla="*/ 371888 h 813800"/>
              <a:gd name="connsiteX550" fmla="*/ 345005 w 724760"/>
              <a:gd name="connsiteY550" fmla="*/ 371101 h 813800"/>
              <a:gd name="connsiteX551" fmla="*/ 344616 w 724760"/>
              <a:gd name="connsiteY551" fmla="*/ 371191 h 813800"/>
              <a:gd name="connsiteX552" fmla="*/ 345006 w 724760"/>
              <a:gd name="connsiteY552" fmla="*/ 371101 h 813800"/>
              <a:gd name="connsiteX553" fmla="*/ 347497 w 724760"/>
              <a:gd name="connsiteY553" fmla="*/ 370183 h 813800"/>
              <a:gd name="connsiteX554" fmla="*/ 346185 w 724760"/>
              <a:gd name="connsiteY554" fmla="*/ 371101 h 813800"/>
              <a:gd name="connsiteX555" fmla="*/ 346186 w 724760"/>
              <a:gd name="connsiteY555" fmla="*/ 371101 h 813800"/>
              <a:gd name="connsiteX556" fmla="*/ 350644 w 724760"/>
              <a:gd name="connsiteY556" fmla="*/ 368216 h 813800"/>
              <a:gd name="connsiteX557" fmla="*/ 350381 w 724760"/>
              <a:gd name="connsiteY557" fmla="*/ 369658 h 813800"/>
              <a:gd name="connsiteX558" fmla="*/ 350382 w 724760"/>
              <a:gd name="connsiteY558" fmla="*/ 369659 h 813800"/>
              <a:gd name="connsiteX559" fmla="*/ 400080 w 724760"/>
              <a:gd name="connsiteY559" fmla="*/ 364807 h 813800"/>
              <a:gd name="connsiteX560" fmla="*/ 397457 w 724760"/>
              <a:gd name="connsiteY560" fmla="*/ 365856 h 813800"/>
              <a:gd name="connsiteX561" fmla="*/ 396809 w 724760"/>
              <a:gd name="connsiteY561" fmla="*/ 366261 h 813800"/>
              <a:gd name="connsiteX562" fmla="*/ 397458 w 724760"/>
              <a:gd name="connsiteY562" fmla="*/ 365856 h 813800"/>
              <a:gd name="connsiteX563" fmla="*/ 400081 w 724760"/>
              <a:gd name="connsiteY563" fmla="*/ 364807 h 813800"/>
              <a:gd name="connsiteX564" fmla="*/ 395950 w 724760"/>
              <a:gd name="connsiteY564" fmla="*/ 364216 h 813800"/>
              <a:gd name="connsiteX565" fmla="*/ 395753 w 724760"/>
              <a:gd name="connsiteY565" fmla="*/ 364413 h 813800"/>
              <a:gd name="connsiteX566" fmla="*/ 395753 w 724760"/>
              <a:gd name="connsiteY566" fmla="*/ 364414 h 813800"/>
              <a:gd name="connsiteX567" fmla="*/ 402440 w 724760"/>
              <a:gd name="connsiteY567" fmla="*/ 363758 h 813800"/>
              <a:gd name="connsiteX568" fmla="*/ 401523 w 724760"/>
              <a:gd name="connsiteY568" fmla="*/ 364020 h 813800"/>
              <a:gd name="connsiteX569" fmla="*/ 402441 w 724760"/>
              <a:gd name="connsiteY569" fmla="*/ 363758 h 813800"/>
              <a:gd name="connsiteX570" fmla="*/ 314190 w 724760"/>
              <a:gd name="connsiteY570" fmla="*/ 363364 h 813800"/>
              <a:gd name="connsiteX571" fmla="*/ 314189 w 724760"/>
              <a:gd name="connsiteY571" fmla="*/ 363365 h 813800"/>
              <a:gd name="connsiteX572" fmla="*/ 314189 w 724760"/>
              <a:gd name="connsiteY572" fmla="*/ 364019 h 813800"/>
              <a:gd name="connsiteX573" fmla="*/ 314190 w 724760"/>
              <a:gd name="connsiteY573" fmla="*/ 364020 h 813800"/>
              <a:gd name="connsiteX574" fmla="*/ 423421 w 724760"/>
              <a:gd name="connsiteY574" fmla="*/ 352350 h 813800"/>
              <a:gd name="connsiteX575" fmla="*/ 421323 w 724760"/>
              <a:gd name="connsiteY575" fmla="*/ 355234 h 813800"/>
              <a:gd name="connsiteX576" fmla="*/ 420668 w 724760"/>
              <a:gd name="connsiteY576" fmla="*/ 356677 h 813800"/>
              <a:gd name="connsiteX577" fmla="*/ 416340 w 724760"/>
              <a:gd name="connsiteY577" fmla="*/ 359037 h 813800"/>
              <a:gd name="connsiteX578" fmla="*/ 414242 w 724760"/>
              <a:gd name="connsiteY578" fmla="*/ 362578 h 813800"/>
              <a:gd name="connsiteX579" fmla="*/ 414243 w 724760"/>
              <a:gd name="connsiteY579" fmla="*/ 362578 h 813800"/>
              <a:gd name="connsiteX580" fmla="*/ 416341 w 724760"/>
              <a:gd name="connsiteY580" fmla="*/ 359037 h 813800"/>
              <a:gd name="connsiteX581" fmla="*/ 420668 w 724760"/>
              <a:gd name="connsiteY581" fmla="*/ 356677 h 813800"/>
              <a:gd name="connsiteX582" fmla="*/ 421324 w 724760"/>
              <a:gd name="connsiteY582" fmla="*/ 355234 h 813800"/>
              <a:gd name="connsiteX583" fmla="*/ 423421 w 724760"/>
              <a:gd name="connsiteY583" fmla="*/ 352350 h 813800"/>
              <a:gd name="connsiteX584" fmla="*/ 363575 w 724760"/>
              <a:gd name="connsiteY584" fmla="*/ 351774 h 813800"/>
              <a:gd name="connsiteX585" fmla="*/ 363101 w 724760"/>
              <a:gd name="connsiteY585" fmla="*/ 351956 h 813800"/>
              <a:gd name="connsiteX586" fmla="*/ 362708 w 724760"/>
              <a:gd name="connsiteY586" fmla="*/ 353792 h 813800"/>
              <a:gd name="connsiteX587" fmla="*/ 362445 w 724760"/>
              <a:gd name="connsiteY587" fmla="*/ 356021 h 813800"/>
              <a:gd name="connsiteX588" fmla="*/ 362052 w 724760"/>
              <a:gd name="connsiteY588" fmla="*/ 358119 h 813800"/>
              <a:gd name="connsiteX589" fmla="*/ 362445 w 724760"/>
              <a:gd name="connsiteY589" fmla="*/ 360480 h 813800"/>
              <a:gd name="connsiteX590" fmla="*/ 362445 w 724760"/>
              <a:gd name="connsiteY590" fmla="*/ 361660 h 813800"/>
              <a:gd name="connsiteX591" fmla="*/ 362052 w 724760"/>
              <a:gd name="connsiteY591" fmla="*/ 363365 h 813800"/>
              <a:gd name="connsiteX592" fmla="*/ 362445 w 724760"/>
              <a:gd name="connsiteY592" fmla="*/ 365201 h 813800"/>
              <a:gd name="connsiteX593" fmla="*/ 362708 w 724760"/>
              <a:gd name="connsiteY593" fmla="*/ 366118 h 813800"/>
              <a:gd name="connsiteX594" fmla="*/ 362446 w 724760"/>
              <a:gd name="connsiteY594" fmla="*/ 365200 h 813800"/>
              <a:gd name="connsiteX595" fmla="*/ 362053 w 724760"/>
              <a:gd name="connsiteY595" fmla="*/ 363364 h 813800"/>
              <a:gd name="connsiteX596" fmla="*/ 362446 w 724760"/>
              <a:gd name="connsiteY596" fmla="*/ 361660 h 813800"/>
              <a:gd name="connsiteX597" fmla="*/ 362446 w 724760"/>
              <a:gd name="connsiteY597" fmla="*/ 360479 h 813800"/>
              <a:gd name="connsiteX598" fmla="*/ 362053 w 724760"/>
              <a:gd name="connsiteY598" fmla="*/ 358119 h 813800"/>
              <a:gd name="connsiteX599" fmla="*/ 362446 w 724760"/>
              <a:gd name="connsiteY599" fmla="*/ 356021 h 813800"/>
              <a:gd name="connsiteX600" fmla="*/ 362708 w 724760"/>
              <a:gd name="connsiteY600" fmla="*/ 353792 h 813800"/>
              <a:gd name="connsiteX601" fmla="*/ 363102 w 724760"/>
              <a:gd name="connsiteY601" fmla="*/ 351956 h 813800"/>
              <a:gd name="connsiteX602" fmla="*/ 425126 w 724760"/>
              <a:gd name="connsiteY602" fmla="*/ 350645 h 813800"/>
              <a:gd name="connsiteX603" fmla="*/ 424339 w 724760"/>
              <a:gd name="connsiteY603" fmla="*/ 351956 h 813800"/>
              <a:gd name="connsiteX604" fmla="*/ 423943 w 724760"/>
              <a:gd name="connsiteY604" fmla="*/ 352126 h 813800"/>
              <a:gd name="connsiteX605" fmla="*/ 424340 w 724760"/>
              <a:gd name="connsiteY605" fmla="*/ 351956 h 813800"/>
              <a:gd name="connsiteX606" fmla="*/ 425127 w 724760"/>
              <a:gd name="connsiteY606" fmla="*/ 350645 h 813800"/>
              <a:gd name="connsiteX607" fmla="*/ 393261 w 724760"/>
              <a:gd name="connsiteY607" fmla="*/ 350382 h 813800"/>
              <a:gd name="connsiteX608" fmla="*/ 391819 w 724760"/>
              <a:gd name="connsiteY608" fmla="*/ 350645 h 813800"/>
              <a:gd name="connsiteX609" fmla="*/ 393261 w 724760"/>
              <a:gd name="connsiteY609" fmla="*/ 350383 h 813800"/>
              <a:gd name="connsiteX610" fmla="*/ 375821 w 724760"/>
              <a:gd name="connsiteY610" fmla="*/ 348416 h 813800"/>
              <a:gd name="connsiteX611" fmla="*/ 377001 w 724760"/>
              <a:gd name="connsiteY611" fmla="*/ 349858 h 813800"/>
              <a:gd name="connsiteX612" fmla="*/ 373451 w 724760"/>
              <a:gd name="connsiteY612" fmla="*/ 351268 h 813800"/>
              <a:gd name="connsiteX613" fmla="*/ 377002 w 724760"/>
              <a:gd name="connsiteY613" fmla="*/ 349858 h 813800"/>
              <a:gd name="connsiteX614" fmla="*/ 375822 w 724760"/>
              <a:gd name="connsiteY614" fmla="*/ 348416 h 813800"/>
              <a:gd name="connsiteX615" fmla="*/ 428842 w 724760"/>
              <a:gd name="connsiteY615" fmla="*/ 347803 h 813800"/>
              <a:gd name="connsiteX616" fmla="*/ 428404 w 724760"/>
              <a:gd name="connsiteY616" fmla="*/ 348678 h 813800"/>
              <a:gd name="connsiteX617" fmla="*/ 427224 w 724760"/>
              <a:gd name="connsiteY617" fmla="*/ 349465 h 813800"/>
              <a:gd name="connsiteX618" fmla="*/ 425782 w 724760"/>
              <a:gd name="connsiteY618" fmla="*/ 350645 h 813800"/>
              <a:gd name="connsiteX619" fmla="*/ 427225 w 724760"/>
              <a:gd name="connsiteY619" fmla="*/ 349465 h 813800"/>
              <a:gd name="connsiteX620" fmla="*/ 428405 w 724760"/>
              <a:gd name="connsiteY620" fmla="*/ 348678 h 813800"/>
              <a:gd name="connsiteX621" fmla="*/ 430896 w 724760"/>
              <a:gd name="connsiteY621" fmla="*/ 344219 h 813800"/>
              <a:gd name="connsiteX622" fmla="*/ 430240 w 724760"/>
              <a:gd name="connsiteY622" fmla="*/ 346318 h 813800"/>
              <a:gd name="connsiteX623" fmla="*/ 430241 w 724760"/>
              <a:gd name="connsiteY623" fmla="*/ 346317 h 813800"/>
              <a:gd name="connsiteX624" fmla="*/ 391645 w 724760"/>
              <a:gd name="connsiteY624" fmla="*/ 344044 h 813800"/>
              <a:gd name="connsiteX625" fmla="*/ 390770 w 724760"/>
              <a:gd name="connsiteY625" fmla="*/ 344481 h 813800"/>
              <a:gd name="connsiteX626" fmla="*/ 390770 w 724760"/>
              <a:gd name="connsiteY626" fmla="*/ 344482 h 813800"/>
              <a:gd name="connsiteX627" fmla="*/ 234333 w 724760"/>
              <a:gd name="connsiteY627" fmla="*/ 343760 h 813800"/>
              <a:gd name="connsiteX628" fmla="*/ 234068 w 724760"/>
              <a:gd name="connsiteY628" fmla="*/ 343826 h 813800"/>
              <a:gd name="connsiteX629" fmla="*/ 232626 w 724760"/>
              <a:gd name="connsiteY629" fmla="*/ 344219 h 813800"/>
              <a:gd name="connsiteX630" fmla="*/ 234069 w 724760"/>
              <a:gd name="connsiteY630" fmla="*/ 343826 h 813800"/>
              <a:gd name="connsiteX631" fmla="*/ 391819 w 724760"/>
              <a:gd name="connsiteY631" fmla="*/ 342121 h 813800"/>
              <a:gd name="connsiteX632" fmla="*/ 391426 w 724760"/>
              <a:gd name="connsiteY632" fmla="*/ 342383 h 813800"/>
              <a:gd name="connsiteX633" fmla="*/ 391426 w 724760"/>
              <a:gd name="connsiteY633" fmla="*/ 342383 h 813800"/>
              <a:gd name="connsiteX634" fmla="*/ 217021 w 724760"/>
              <a:gd name="connsiteY634" fmla="*/ 340941 h 813800"/>
              <a:gd name="connsiteX635" fmla="*/ 216625 w 724760"/>
              <a:gd name="connsiteY635" fmla="*/ 341090 h 813800"/>
              <a:gd name="connsiteX636" fmla="*/ 217022 w 724760"/>
              <a:gd name="connsiteY636" fmla="*/ 340941 h 813800"/>
              <a:gd name="connsiteX637" fmla="*/ 199712 w 724760"/>
              <a:gd name="connsiteY637" fmla="*/ 340940 h 813800"/>
              <a:gd name="connsiteX638" fmla="*/ 198532 w 724760"/>
              <a:gd name="connsiteY638" fmla="*/ 341334 h 813800"/>
              <a:gd name="connsiteX639" fmla="*/ 199713 w 724760"/>
              <a:gd name="connsiteY639" fmla="*/ 340941 h 813800"/>
              <a:gd name="connsiteX640" fmla="*/ 201155 w 724760"/>
              <a:gd name="connsiteY640" fmla="*/ 340941 h 813800"/>
              <a:gd name="connsiteX641" fmla="*/ 204695 w 724760"/>
              <a:gd name="connsiteY641" fmla="*/ 341597 h 813800"/>
              <a:gd name="connsiteX642" fmla="*/ 204957 w 724760"/>
              <a:gd name="connsiteY642" fmla="*/ 341335 h 813800"/>
              <a:gd name="connsiteX643" fmla="*/ 204957 w 724760"/>
              <a:gd name="connsiteY643" fmla="*/ 341335 h 813800"/>
              <a:gd name="connsiteX644" fmla="*/ 204695 w 724760"/>
              <a:gd name="connsiteY644" fmla="*/ 341596 h 813800"/>
              <a:gd name="connsiteX645" fmla="*/ 201155 w 724760"/>
              <a:gd name="connsiteY645" fmla="*/ 340940 h 813800"/>
              <a:gd name="connsiteX646" fmla="*/ 391037 w 724760"/>
              <a:gd name="connsiteY646" fmla="*/ 340391 h 813800"/>
              <a:gd name="connsiteX647" fmla="*/ 390377 w 724760"/>
              <a:gd name="connsiteY647" fmla="*/ 340940 h 813800"/>
              <a:gd name="connsiteX648" fmla="*/ 390377 w 724760"/>
              <a:gd name="connsiteY648" fmla="*/ 340941 h 813800"/>
              <a:gd name="connsiteX649" fmla="*/ 381197 w 724760"/>
              <a:gd name="connsiteY649" fmla="*/ 340023 h 813800"/>
              <a:gd name="connsiteX650" fmla="*/ 381197 w 724760"/>
              <a:gd name="connsiteY650" fmla="*/ 340941 h 813800"/>
              <a:gd name="connsiteX651" fmla="*/ 379491 w 724760"/>
              <a:gd name="connsiteY651" fmla="*/ 344624 h 813800"/>
              <a:gd name="connsiteX652" fmla="*/ 381198 w 724760"/>
              <a:gd name="connsiteY652" fmla="*/ 340941 h 813800"/>
              <a:gd name="connsiteX653" fmla="*/ 381198 w 724760"/>
              <a:gd name="connsiteY653" fmla="*/ 340023 h 813800"/>
              <a:gd name="connsiteX654" fmla="*/ 205613 w 724760"/>
              <a:gd name="connsiteY654" fmla="*/ 338843 h 813800"/>
              <a:gd name="connsiteX655" fmla="*/ 205438 w 724760"/>
              <a:gd name="connsiteY655" fmla="*/ 339506 h 813800"/>
              <a:gd name="connsiteX656" fmla="*/ 205613 w 724760"/>
              <a:gd name="connsiteY656" fmla="*/ 338843 h 813800"/>
              <a:gd name="connsiteX657" fmla="*/ 386442 w 724760"/>
              <a:gd name="connsiteY657" fmla="*/ 338188 h 813800"/>
              <a:gd name="connsiteX658" fmla="*/ 386442 w 724760"/>
              <a:gd name="connsiteY658" fmla="*/ 338843 h 813800"/>
              <a:gd name="connsiteX659" fmla="*/ 386443 w 724760"/>
              <a:gd name="connsiteY659" fmla="*/ 338843 h 813800"/>
              <a:gd name="connsiteX660" fmla="*/ 386443 w 724760"/>
              <a:gd name="connsiteY660" fmla="*/ 338188 h 813800"/>
              <a:gd name="connsiteX661" fmla="*/ 297273 w 724760"/>
              <a:gd name="connsiteY661" fmla="*/ 332942 h 813800"/>
              <a:gd name="connsiteX662" fmla="*/ 296093 w 724760"/>
              <a:gd name="connsiteY662" fmla="*/ 333598 h 813800"/>
              <a:gd name="connsiteX663" fmla="*/ 295735 w 724760"/>
              <a:gd name="connsiteY663" fmla="*/ 333897 h 813800"/>
              <a:gd name="connsiteX664" fmla="*/ 296094 w 724760"/>
              <a:gd name="connsiteY664" fmla="*/ 333598 h 813800"/>
              <a:gd name="connsiteX665" fmla="*/ 297274 w 724760"/>
              <a:gd name="connsiteY665" fmla="*/ 332942 h 813800"/>
              <a:gd name="connsiteX666" fmla="*/ 205351 w 724760"/>
              <a:gd name="connsiteY666" fmla="*/ 332548 h 813800"/>
              <a:gd name="connsiteX667" fmla="*/ 205351 w 724760"/>
              <a:gd name="connsiteY667" fmla="*/ 332549 h 813800"/>
              <a:gd name="connsiteX668" fmla="*/ 206269 w 724760"/>
              <a:gd name="connsiteY668" fmla="*/ 332549 h 813800"/>
              <a:gd name="connsiteX669" fmla="*/ 206269 w 724760"/>
              <a:gd name="connsiteY669" fmla="*/ 332548 h 813800"/>
              <a:gd name="connsiteX670" fmla="*/ 250329 w 724760"/>
              <a:gd name="connsiteY670" fmla="*/ 331762 h 813800"/>
              <a:gd name="connsiteX671" fmla="*/ 241149 w 724760"/>
              <a:gd name="connsiteY671" fmla="*/ 337138 h 813800"/>
              <a:gd name="connsiteX672" fmla="*/ 239314 w 724760"/>
              <a:gd name="connsiteY672" fmla="*/ 338581 h 813800"/>
              <a:gd name="connsiteX673" fmla="*/ 238264 w 724760"/>
              <a:gd name="connsiteY673" fmla="*/ 339630 h 813800"/>
              <a:gd name="connsiteX674" fmla="*/ 236560 w 724760"/>
              <a:gd name="connsiteY674" fmla="*/ 342121 h 813800"/>
              <a:gd name="connsiteX675" fmla="*/ 238265 w 724760"/>
              <a:gd name="connsiteY675" fmla="*/ 339630 h 813800"/>
              <a:gd name="connsiteX676" fmla="*/ 239314 w 724760"/>
              <a:gd name="connsiteY676" fmla="*/ 338581 h 813800"/>
              <a:gd name="connsiteX677" fmla="*/ 241150 w 724760"/>
              <a:gd name="connsiteY677" fmla="*/ 337138 h 813800"/>
              <a:gd name="connsiteX678" fmla="*/ 205847 w 724760"/>
              <a:gd name="connsiteY678" fmla="*/ 331110 h 813800"/>
              <a:gd name="connsiteX679" fmla="*/ 205613 w 724760"/>
              <a:gd name="connsiteY679" fmla="*/ 331499 h 813800"/>
              <a:gd name="connsiteX680" fmla="*/ 205613 w 724760"/>
              <a:gd name="connsiteY680" fmla="*/ 331499 h 813800"/>
              <a:gd name="connsiteX681" fmla="*/ 280479 w 724760"/>
              <a:gd name="connsiteY681" fmla="*/ 330213 h 813800"/>
              <a:gd name="connsiteX682" fmla="*/ 279046 w 724760"/>
              <a:gd name="connsiteY682" fmla="*/ 330844 h 813800"/>
              <a:gd name="connsiteX683" fmla="*/ 274851 w 724760"/>
              <a:gd name="connsiteY683" fmla="*/ 331106 h 813800"/>
              <a:gd name="connsiteX684" fmla="*/ 279047 w 724760"/>
              <a:gd name="connsiteY684" fmla="*/ 330844 h 813800"/>
              <a:gd name="connsiteX685" fmla="*/ 289466 w 724760"/>
              <a:gd name="connsiteY685" fmla="*/ 328015 h 813800"/>
              <a:gd name="connsiteX686" fmla="*/ 289012 w 724760"/>
              <a:gd name="connsiteY686" fmla="*/ 328221 h 813800"/>
              <a:gd name="connsiteX687" fmla="*/ 289013 w 724760"/>
              <a:gd name="connsiteY687" fmla="*/ 328221 h 813800"/>
              <a:gd name="connsiteX688" fmla="*/ 288225 w 724760"/>
              <a:gd name="connsiteY688" fmla="*/ 327959 h 813800"/>
              <a:gd name="connsiteX689" fmla="*/ 285209 w 724760"/>
              <a:gd name="connsiteY689" fmla="*/ 328221 h 813800"/>
              <a:gd name="connsiteX690" fmla="*/ 283374 w 724760"/>
              <a:gd name="connsiteY690" fmla="*/ 328877 h 813800"/>
              <a:gd name="connsiteX691" fmla="*/ 285210 w 724760"/>
              <a:gd name="connsiteY691" fmla="*/ 328221 h 813800"/>
              <a:gd name="connsiteX692" fmla="*/ 288225 w 724760"/>
              <a:gd name="connsiteY692" fmla="*/ 327959 h 813800"/>
              <a:gd name="connsiteX693" fmla="*/ 275112 w 724760"/>
              <a:gd name="connsiteY693" fmla="*/ 323238 h 813800"/>
              <a:gd name="connsiteX694" fmla="*/ 273408 w 724760"/>
              <a:gd name="connsiteY694" fmla="*/ 324025 h 813800"/>
              <a:gd name="connsiteX695" fmla="*/ 275112 w 724760"/>
              <a:gd name="connsiteY695" fmla="*/ 323239 h 813800"/>
              <a:gd name="connsiteX696" fmla="*/ 219119 w 724760"/>
              <a:gd name="connsiteY696" fmla="*/ 320485 h 813800"/>
              <a:gd name="connsiteX697" fmla="*/ 216235 w 724760"/>
              <a:gd name="connsiteY697" fmla="*/ 322320 h 813800"/>
              <a:gd name="connsiteX698" fmla="*/ 213088 w 724760"/>
              <a:gd name="connsiteY698" fmla="*/ 323238 h 813800"/>
              <a:gd name="connsiteX699" fmla="*/ 212694 w 724760"/>
              <a:gd name="connsiteY699" fmla="*/ 322320 h 813800"/>
              <a:gd name="connsiteX700" fmla="*/ 207056 w 724760"/>
              <a:gd name="connsiteY700" fmla="*/ 325467 h 813800"/>
              <a:gd name="connsiteX701" fmla="*/ 207056 w 724760"/>
              <a:gd name="connsiteY701" fmla="*/ 325467 h 813800"/>
              <a:gd name="connsiteX702" fmla="*/ 212694 w 724760"/>
              <a:gd name="connsiteY702" fmla="*/ 322321 h 813800"/>
              <a:gd name="connsiteX703" fmla="*/ 213087 w 724760"/>
              <a:gd name="connsiteY703" fmla="*/ 323239 h 813800"/>
              <a:gd name="connsiteX704" fmla="*/ 216235 w 724760"/>
              <a:gd name="connsiteY704" fmla="*/ 322321 h 813800"/>
              <a:gd name="connsiteX705" fmla="*/ 219119 w 724760"/>
              <a:gd name="connsiteY705" fmla="*/ 320485 h 813800"/>
              <a:gd name="connsiteX706" fmla="*/ 217677 w 724760"/>
              <a:gd name="connsiteY706" fmla="*/ 319042 h 813800"/>
              <a:gd name="connsiteX707" fmla="*/ 217415 w 724760"/>
              <a:gd name="connsiteY707" fmla="*/ 319435 h 813800"/>
              <a:gd name="connsiteX708" fmla="*/ 217415 w 724760"/>
              <a:gd name="connsiteY708" fmla="*/ 319435 h 813800"/>
              <a:gd name="connsiteX709" fmla="*/ 259508 w 724760"/>
              <a:gd name="connsiteY709" fmla="*/ 318780 h 813800"/>
              <a:gd name="connsiteX710" fmla="*/ 258196 w 724760"/>
              <a:gd name="connsiteY710" fmla="*/ 319698 h 813800"/>
              <a:gd name="connsiteX711" fmla="*/ 256754 w 724760"/>
              <a:gd name="connsiteY711" fmla="*/ 322321 h 813800"/>
              <a:gd name="connsiteX712" fmla="*/ 256492 w 724760"/>
              <a:gd name="connsiteY712" fmla="*/ 323763 h 813800"/>
              <a:gd name="connsiteX713" fmla="*/ 256755 w 724760"/>
              <a:gd name="connsiteY713" fmla="*/ 322320 h 813800"/>
              <a:gd name="connsiteX714" fmla="*/ 258197 w 724760"/>
              <a:gd name="connsiteY714" fmla="*/ 319698 h 813800"/>
              <a:gd name="connsiteX715" fmla="*/ 223708 w 724760"/>
              <a:gd name="connsiteY715" fmla="*/ 315894 h 813800"/>
              <a:gd name="connsiteX716" fmla="*/ 221218 w 724760"/>
              <a:gd name="connsiteY716" fmla="*/ 316943 h 813800"/>
              <a:gd name="connsiteX717" fmla="*/ 220431 w 724760"/>
              <a:gd name="connsiteY717" fmla="*/ 317599 h 813800"/>
              <a:gd name="connsiteX718" fmla="*/ 219775 w 724760"/>
              <a:gd name="connsiteY718" fmla="*/ 318124 h 813800"/>
              <a:gd name="connsiteX719" fmla="*/ 220431 w 724760"/>
              <a:gd name="connsiteY719" fmla="*/ 317600 h 813800"/>
              <a:gd name="connsiteX720" fmla="*/ 221218 w 724760"/>
              <a:gd name="connsiteY720" fmla="*/ 316944 h 813800"/>
              <a:gd name="connsiteX721" fmla="*/ 223709 w 724760"/>
              <a:gd name="connsiteY721" fmla="*/ 315895 h 813800"/>
              <a:gd name="connsiteX722" fmla="*/ 286914 w 724760"/>
              <a:gd name="connsiteY722" fmla="*/ 315239 h 813800"/>
              <a:gd name="connsiteX723" fmla="*/ 284423 w 724760"/>
              <a:gd name="connsiteY723" fmla="*/ 315895 h 813800"/>
              <a:gd name="connsiteX724" fmla="*/ 280096 w 724760"/>
              <a:gd name="connsiteY724" fmla="*/ 318386 h 813800"/>
              <a:gd name="connsiteX725" fmla="*/ 278286 w 724760"/>
              <a:gd name="connsiteY725" fmla="*/ 319562 h 813800"/>
              <a:gd name="connsiteX726" fmla="*/ 280095 w 724760"/>
              <a:gd name="connsiteY726" fmla="*/ 318387 h 813800"/>
              <a:gd name="connsiteX727" fmla="*/ 284423 w 724760"/>
              <a:gd name="connsiteY727" fmla="*/ 315895 h 813800"/>
              <a:gd name="connsiteX728" fmla="*/ 286914 w 724760"/>
              <a:gd name="connsiteY728" fmla="*/ 315240 h 813800"/>
              <a:gd name="connsiteX729" fmla="*/ 216628 w 724760"/>
              <a:gd name="connsiteY729" fmla="*/ 313141 h 813800"/>
              <a:gd name="connsiteX730" fmla="*/ 216235 w 724760"/>
              <a:gd name="connsiteY730" fmla="*/ 313796 h 813800"/>
              <a:gd name="connsiteX731" fmla="*/ 216236 w 724760"/>
              <a:gd name="connsiteY731" fmla="*/ 313796 h 813800"/>
              <a:gd name="connsiteX732" fmla="*/ 216628 w 724760"/>
              <a:gd name="connsiteY732" fmla="*/ 313142 h 813800"/>
              <a:gd name="connsiteX733" fmla="*/ 217020 w 724760"/>
              <a:gd name="connsiteY733" fmla="*/ 311698 h 813800"/>
              <a:gd name="connsiteX734" fmla="*/ 216238 w 724760"/>
              <a:gd name="connsiteY734" fmla="*/ 311894 h 813800"/>
              <a:gd name="connsiteX735" fmla="*/ 217021 w 724760"/>
              <a:gd name="connsiteY735" fmla="*/ 311699 h 813800"/>
              <a:gd name="connsiteX736" fmla="*/ 215973 w 724760"/>
              <a:gd name="connsiteY736" fmla="*/ 310518 h 813800"/>
              <a:gd name="connsiteX737" fmla="*/ 215974 w 724760"/>
              <a:gd name="connsiteY737" fmla="*/ 310519 h 813800"/>
              <a:gd name="connsiteX738" fmla="*/ 216235 w 724760"/>
              <a:gd name="connsiteY738" fmla="*/ 310519 h 813800"/>
              <a:gd name="connsiteX739" fmla="*/ 216235 w 724760"/>
              <a:gd name="connsiteY739" fmla="*/ 310518 h 813800"/>
              <a:gd name="connsiteX740" fmla="*/ 270917 w 724760"/>
              <a:gd name="connsiteY740" fmla="*/ 310256 h 813800"/>
              <a:gd name="connsiteX741" fmla="*/ 270916 w 724760"/>
              <a:gd name="connsiteY741" fmla="*/ 310257 h 813800"/>
              <a:gd name="connsiteX742" fmla="*/ 269867 w 724760"/>
              <a:gd name="connsiteY742" fmla="*/ 312354 h 813800"/>
              <a:gd name="connsiteX743" fmla="*/ 269868 w 724760"/>
              <a:gd name="connsiteY743" fmla="*/ 312354 h 813800"/>
              <a:gd name="connsiteX744" fmla="*/ 215677 w 724760"/>
              <a:gd name="connsiteY744" fmla="*/ 308951 h 813800"/>
              <a:gd name="connsiteX745" fmla="*/ 215317 w 724760"/>
              <a:gd name="connsiteY745" fmla="*/ 309600 h 813800"/>
              <a:gd name="connsiteX746" fmla="*/ 215317 w 724760"/>
              <a:gd name="connsiteY746" fmla="*/ 309600 h 813800"/>
              <a:gd name="connsiteX747" fmla="*/ 275837 w 724760"/>
              <a:gd name="connsiteY747" fmla="*/ 307041 h 813800"/>
              <a:gd name="connsiteX748" fmla="*/ 275112 w 724760"/>
              <a:gd name="connsiteY748" fmla="*/ 307765 h 813800"/>
              <a:gd name="connsiteX749" fmla="*/ 272614 w 724760"/>
              <a:gd name="connsiteY749" fmla="*/ 309248 h 813800"/>
              <a:gd name="connsiteX750" fmla="*/ 275113 w 724760"/>
              <a:gd name="connsiteY750" fmla="*/ 307765 h 813800"/>
              <a:gd name="connsiteX751" fmla="*/ 214530 w 724760"/>
              <a:gd name="connsiteY751" fmla="*/ 306322 h 813800"/>
              <a:gd name="connsiteX752" fmla="*/ 214381 w 724760"/>
              <a:gd name="connsiteY752" fmla="*/ 306570 h 813800"/>
              <a:gd name="connsiteX753" fmla="*/ 214530 w 724760"/>
              <a:gd name="connsiteY753" fmla="*/ 306323 h 813800"/>
              <a:gd name="connsiteX754" fmla="*/ 214530 w 724760"/>
              <a:gd name="connsiteY754" fmla="*/ 305666 h 813800"/>
              <a:gd name="connsiteX755" fmla="*/ 214332 w 724760"/>
              <a:gd name="connsiteY755" fmla="*/ 305864 h 813800"/>
              <a:gd name="connsiteX756" fmla="*/ 214530 w 724760"/>
              <a:gd name="connsiteY756" fmla="*/ 305667 h 813800"/>
              <a:gd name="connsiteX757" fmla="*/ 221218 w 724760"/>
              <a:gd name="connsiteY757" fmla="*/ 304224 h 813800"/>
              <a:gd name="connsiteX758" fmla="*/ 221218 w 724760"/>
              <a:gd name="connsiteY758" fmla="*/ 304225 h 813800"/>
              <a:gd name="connsiteX759" fmla="*/ 222135 w 724760"/>
              <a:gd name="connsiteY759" fmla="*/ 304618 h 813800"/>
              <a:gd name="connsiteX760" fmla="*/ 222135 w 724760"/>
              <a:gd name="connsiteY760" fmla="*/ 304616 h 813800"/>
              <a:gd name="connsiteX761" fmla="*/ 217677 w 724760"/>
              <a:gd name="connsiteY761" fmla="*/ 301994 h 813800"/>
              <a:gd name="connsiteX762" fmla="*/ 215317 w 724760"/>
              <a:gd name="connsiteY762" fmla="*/ 303962 h 813800"/>
              <a:gd name="connsiteX763" fmla="*/ 214530 w 724760"/>
              <a:gd name="connsiteY763" fmla="*/ 304224 h 813800"/>
              <a:gd name="connsiteX764" fmla="*/ 213874 w 724760"/>
              <a:gd name="connsiteY764" fmla="*/ 304617 h 813800"/>
              <a:gd name="connsiteX765" fmla="*/ 213874 w 724760"/>
              <a:gd name="connsiteY765" fmla="*/ 304617 h 813800"/>
              <a:gd name="connsiteX766" fmla="*/ 214530 w 724760"/>
              <a:gd name="connsiteY766" fmla="*/ 304225 h 813800"/>
              <a:gd name="connsiteX767" fmla="*/ 215317 w 724760"/>
              <a:gd name="connsiteY767" fmla="*/ 303962 h 813800"/>
              <a:gd name="connsiteX768" fmla="*/ 217677 w 724760"/>
              <a:gd name="connsiteY768" fmla="*/ 301995 h 813800"/>
              <a:gd name="connsiteX769" fmla="*/ 218070 w 724760"/>
              <a:gd name="connsiteY769" fmla="*/ 302520 h 813800"/>
              <a:gd name="connsiteX770" fmla="*/ 218726 w 724760"/>
              <a:gd name="connsiteY770" fmla="*/ 302520 h 813800"/>
              <a:gd name="connsiteX771" fmla="*/ 219119 w 724760"/>
              <a:gd name="connsiteY771" fmla="*/ 303175 h 813800"/>
              <a:gd name="connsiteX772" fmla="*/ 219513 w 724760"/>
              <a:gd name="connsiteY772" fmla="*/ 303438 h 813800"/>
              <a:gd name="connsiteX773" fmla="*/ 219775 w 724760"/>
              <a:gd name="connsiteY773" fmla="*/ 304225 h 813800"/>
              <a:gd name="connsiteX774" fmla="*/ 221218 w 724760"/>
              <a:gd name="connsiteY774" fmla="*/ 303438 h 813800"/>
              <a:gd name="connsiteX775" fmla="*/ 221218 w 724760"/>
              <a:gd name="connsiteY775" fmla="*/ 303437 h 813800"/>
              <a:gd name="connsiteX776" fmla="*/ 219775 w 724760"/>
              <a:gd name="connsiteY776" fmla="*/ 304224 h 813800"/>
              <a:gd name="connsiteX777" fmla="*/ 219513 w 724760"/>
              <a:gd name="connsiteY777" fmla="*/ 303437 h 813800"/>
              <a:gd name="connsiteX778" fmla="*/ 219120 w 724760"/>
              <a:gd name="connsiteY778" fmla="*/ 303175 h 813800"/>
              <a:gd name="connsiteX779" fmla="*/ 218726 w 724760"/>
              <a:gd name="connsiteY779" fmla="*/ 302519 h 813800"/>
              <a:gd name="connsiteX780" fmla="*/ 218071 w 724760"/>
              <a:gd name="connsiteY780" fmla="*/ 302519 h 813800"/>
              <a:gd name="connsiteX781" fmla="*/ 223443 w 724760"/>
              <a:gd name="connsiteY781" fmla="*/ 301746 h 813800"/>
              <a:gd name="connsiteX782" fmla="*/ 222398 w 724760"/>
              <a:gd name="connsiteY782" fmla="*/ 303437 h 813800"/>
              <a:gd name="connsiteX783" fmla="*/ 222310 w 724760"/>
              <a:gd name="connsiteY783" fmla="*/ 303612 h 813800"/>
              <a:gd name="connsiteX784" fmla="*/ 222398 w 724760"/>
              <a:gd name="connsiteY784" fmla="*/ 303438 h 813800"/>
              <a:gd name="connsiteX785" fmla="*/ 275768 w 724760"/>
              <a:gd name="connsiteY785" fmla="*/ 299897 h 813800"/>
              <a:gd name="connsiteX786" fmla="*/ 277210 w 724760"/>
              <a:gd name="connsiteY786" fmla="*/ 303962 h 813800"/>
              <a:gd name="connsiteX787" fmla="*/ 277210 w 724760"/>
              <a:gd name="connsiteY787" fmla="*/ 305274 h 813800"/>
              <a:gd name="connsiteX788" fmla="*/ 276962 w 724760"/>
              <a:gd name="connsiteY788" fmla="*/ 305672 h 813800"/>
              <a:gd name="connsiteX789" fmla="*/ 277211 w 724760"/>
              <a:gd name="connsiteY789" fmla="*/ 305273 h 813800"/>
              <a:gd name="connsiteX790" fmla="*/ 277211 w 724760"/>
              <a:gd name="connsiteY790" fmla="*/ 303962 h 813800"/>
              <a:gd name="connsiteX791" fmla="*/ 225545 w 724760"/>
              <a:gd name="connsiteY791" fmla="*/ 296880 h 813800"/>
              <a:gd name="connsiteX792" fmla="*/ 225483 w 724760"/>
              <a:gd name="connsiteY792" fmla="*/ 297212 h 813800"/>
              <a:gd name="connsiteX793" fmla="*/ 225545 w 724760"/>
              <a:gd name="connsiteY793" fmla="*/ 296881 h 813800"/>
              <a:gd name="connsiteX794" fmla="*/ 276948 w 724760"/>
              <a:gd name="connsiteY794" fmla="*/ 294914 h 813800"/>
              <a:gd name="connsiteX795" fmla="*/ 276292 w 724760"/>
              <a:gd name="connsiteY795" fmla="*/ 296094 h 813800"/>
              <a:gd name="connsiteX796" fmla="*/ 275768 w 724760"/>
              <a:gd name="connsiteY796" fmla="*/ 296881 h 813800"/>
              <a:gd name="connsiteX797" fmla="*/ 276293 w 724760"/>
              <a:gd name="connsiteY797" fmla="*/ 296094 h 813800"/>
              <a:gd name="connsiteX798" fmla="*/ 276949 w 724760"/>
              <a:gd name="connsiteY798" fmla="*/ 294914 h 813800"/>
              <a:gd name="connsiteX799" fmla="*/ 223709 w 724760"/>
              <a:gd name="connsiteY799" fmla="*/ 289275 h 813800"/>
              <a:gd name="connsiteX800" fmla="*/ 223411 w 724760"/>
              <a:gd name="connsiteY800" fmla="*/ 289633 h 813800"/>
              <a:gd name="connsiteX801" fmla="*/ 223709 w 724760"/>
              <a:gd name="connsiteY801" fmla="*/ 289276 h 813800"/>
              <a:gd name="connsiteX802" fmla="*/ 222857 w 724760"/>
              <a:gd name="connsiteY802" fmla="*/ 286912 h 813800"/>
              <a:gd name="connsiteX803" fmla="*/ 222791 w 724760"/>
              <a:gd name="connsiteY803" fmla="*/ 287177 h 813800"/>
              <a:gd name="connsiteX804" fmla="*/ 222791 w 724760"/>
              <a:gd name="connsiteY804" fmla="*/ 287178 h 813800"/>
              <a:gd name="connsiteX805" fmla="*/ 222135 w 724760"/>
              <a:gd name="connsiteY805" fmla="*/ 283899 h 813800"/>
              <a:gd name="connsiteX806" fmla="*/ 220957 w 724760"/>
              <a:gd name="connsiteY806" fmla="*/ 285077 h 813800"/>
              <a:gd name="connsiteX807" fmla="*/ 222136 w 724760"/>
              <a:gd name="connsiteY807" fmla="*/ 283899 h 813800"/>
              <a:gd name="connsiteX808" fmla="*/ 215317 w 724760"/>
              <a:gd name="connsiteY808" fmla="*/ 281801 h 813800"/>
              <a:gd name="connsiteX809" fmla="*/ 215317 w 724760"/>
              <a:gd name="connsiteY809" fmla="*/ 281801 h 813800"/>
              <a:gd name="connsiteX810" fmla="*/ 215579 w 724760"/>
              <a:gd name="connsiteY810" fmla="*/ 282981 h 813800"/>
              <a:gd name="connsiteX811" fmla="*/ 211645 w 724760"/>
              <a:gd name="connsiteY811" fmla="*/ 277342 h 813800"/>
              <a:gd name="connsiteX812" fmla="*/ 211645 w 724760"/>
              <a:gd name="connsiteY812" fmla="*/ 277343 h 813800"/>
              <a:gd name="connsiteX813" fmla="*/ 212038 w 724760"/>
              <a:gd name="connsiteY813" fmla="*/ 277343 h 813800"/>
              <a:gd name="connsiteX814" fmla="*/ 212038 w 724760"/>
              <a:gd name="connsiteY814" fmla="*/ 277342 h 813800"/>
              <a:gd name="connsiteX815" fmla="*/ 211022 w 724760"/>
              <a:gd name="connsiteY815" fmla="*/ 272402 h 813800"/>
              <a:gd name="connsiteX816" fmla="*/ 210334 w 724760"/>
              <a:gd name="connsiteY816" fmla="*/ 273408 h 813800"/>
              <a:gd name="connsiteX817" fmla="*/ 210334 w 724760"/>
              <a:gd name="connsiteY817" fmla="*/ 273408 h 813800"/>
              <a:gd name="connsiteX818" fmla="*/ 212694 w 724760"/>
              <a:gd name="connsiteY818" fmla="*/ 269081 h 813800"/>
              <a:gd name="connsiteX819" fmla="*/ 212521 w 724760"/>
              <a:gd name="connsiteY819" fmla="*/ 269565 h 813800"/>
              <a:gd name="connsiteX820" fmla="*/ 212694 w 724760"/>
              <a:gd name="connsiteY820" fmla="*/ 269082 h 813800"/>
              <a:gd name="connsiteX821" fmla="*/ 205203 w 724760"/>
              <a:gd name="connsiteY821" fmla="*/ 267622 h 813800"/>
              <a:gd name="connsiteX822" fmla="*/ 204957 w 724760"/>
              <a:gd name="connsiteY822" fmla="*/ 268032 h 813800"/>
              <a:gd name="connsiteX823" fmla="*/ 204958 w 724760"/>
              <a:gd name="connsiteY823" fmla="*/ 268032 h 813800"/>
              <a:gd name="connsiteX824" fmla="*/ 210989 w 724760"/>
              <a:gd name="connsiteY824" fmla="*/ 267377 h 813800"/>
              <a:gd name="connsiteX825" fmla="*/ 210585 w 724760"/>
              <a:gd name="connsiteY825" fmla="*/ 268427 h 813800"/>
              <a:gd name="connsiteX826" fmla="*/ 210989 w 724760"/>
              <a:gd name="connsiteY826" fmla="*/ 267378 h 813800"/>
              <a:gd name="connsiteX827" fmla="*/ 203253 w 724760"/>
              <a:gd name="connsiteY827" fmla="*/ 265933 h 813800"/>
              <a:gd name="connsiteX828" fmla="*/ 203253 w 724760"/>
              <a:gd name="connsiteY828" fmla="*/ 265934 h 813800"/>
              <a:gd name="connsiteX829" fmla="*/ 203515 w 724760"/>
              <a:gd name="connsiteY829" fmla="*/ 265934 h 813800"/>
              <a:gd name="connsiteX830" fmla="*/ 203514 w 724760"/>
              <a:gd name="connsiteY830" fmla="*/ 265933 h 813800"/>
              <a:gd name="connsiteX831" fmla="*/ 203252 w 724760"/>
              <a:gd name="connsiteY831" fmla="*/ 263835 h 813800"/>
              <a:gd name="connsiteX832" fmla="*/ 202859 w 724760"/>
              <a:gd name="connsiteY832" fmla="*/ 264098 h 813800"/>
              <a:gd name="connsiteX833" fmla="*/ 203253 w 724760"/>
              <a:gd name="connsiteY833" fmla="*/ 263836 h 813800"/>
              <a:gd name="connsiteX834" fmla="*/ 202480 w 724760"/>
              <a:gd name="connsiteY834" fmla="*/ 261467 h 813800"/>
              <a:gd name="connsiteX835" fmla="*/ 200630 w 724760"/>
              <a:gd name="connsiteY835" fmla="*/ 263180 h 813800"/>
              <a:gd name="connsiteX836" fmla="*/ 200630 w 724760"/>
              <a:gd name="connsiteY836" fmla="*/ 263181 h 813800"/>
              <a:gd name="connsiteX837" fmla="*/ 208498 w 724760"/>
              <a:gd name="connsiteY837" fmla="*/ 255574 h 813800"/>
              <a:gd name="connsiteX838" fmla="*/ 207439 w 724760"/>
              <a:gd name="connsiteY838" fmla="*/ 255959 h 813800"/>
              <a:gd name="connsiteX839" fmla="*/ 208498 w 724760"/>
              <a:gd name="connsiteY839" fmla="*/ 255575 h 813800"/>
              <a:gd name="connsiteX840" fmla="*/ 208236 w 724760"/>
              <a:gd name="connsiteY840" fmla="*/ 253476 h 813800"/>
              <a:gd name="connsiteX841" fmla="*/ 208236 w 724760"/>
              <a:gd name="connsiteY841" fmla="*/ 253477 h 813800"/>
              <a:gd name="connsiteX842" fmla="*/ 208498 w 724760"/>
              <a:gd name="connsiteY842" fmla="*/ 253477 h 813800"/>
              <a:gd name="connsiteX843" fmla="*/ 208498 w 724760"/>
              <a:gd name="connsiteY843" fmla="*/ 253476 h 813800"/>
              <a:gd name="connsiteX844" fmla="*/ 212694 w 724760"/>
              <a:gd name="connsiteY844" fmla="*/ 250460 h 813800"/>
              <a:gd name="connsiteX845" fmla="*/ 212432 w 724760"/>
              <a:gd name="connsiteY845" fmla="*/ 250722 h 813800"/>
              <a:gd name="connsiteX846" fmla="*/ 211645 w 724760"/>
              <a:gd name="connsiteY846" fmla="*/ 250722 h 813800"/>
              <a:gd name="connsiteX847" fmla="*/ 210596 w 724760"/>
              <a:gd name="connsiteY847" fmla="*/ 252165 h 813800"/>
              <a:gd name="connsiteX848" fmla="*/ 210334 w 724760"/>
              <a:gd name="connsiteY848" fmla="*/ 252558 h 813800"/>
              <a:gd name="connsiteX849" fmla="*/ 209678 w 724760"/>
              <a:gd name="connsiteY849" fmla="*/ 252165 h 813800"/>
              <a:gd name="connsiteX850" fmla="*/ 208498 w 724760"/>
              <a:gd name="connsiteY850" fmla="*/ 252820 h 813800"/>
              <a:gd name="connsiteX851" fmla="*/ 208498 w 724760"/>
              <a:gd name="connsiteY851" fmla="*/ 252821 h 813800"/>
              <a:gd name="connsiteX852" fmla="*/ 209678 w 724760"/>
              <a:gd name="connsiteY852" fmla="*/ 252166 h 813800"/>
              <a:gd name="connsiteX853" fmla="*/ 210334 w 724760"/>
              <a:gd name="connsiteY853" fmla="*/ 252559 h 813800"/>
              <a:gd name="connsiteX854" fmla="*/ 210596 w 724760"/>
              <a:gd name="connsiteY854" fmla="*/ 252166 h 813800"/>
              <a:gd name="connsiteX855" fmla="*/ 211645 w 724760"/>
              <a:gd name="connsiteY855" fmla="*/ 250723 h 813800"/>
              <a:gd name="connsiteX856" fmla="*/ 212432 w 724760"/>
              <a:gd name="connsiteY856" fmla="*/ 250723 h 813800"/>
              <a:gd name="connsiteX857" fmla="*/ 212694 w 724760"/>
              <a:gd name="connsiteY857" fmla="*/ 250461 h 813800"/>
              <a:gd name="connsiteX858" fmla="*/ 213350 w 724760"/>
              <a:gd name="connsiteY858" fmla="*/ 251117 h 813800"/>
              <a:gd name="connsiteX859" fmla="*/ 215579 w 724760"/>
              <a:gd name="connsiteY859" fmla="*/ 251379 h 813800"/>
              <a:gd name="connsiteX860" fmla="*/ 215972 w 724760"/>
              <a:gd name="connsiteY860" fmla="*/ 253215 h 813800"/>
              <a:gd name="connsiteX861" fmla="*/ 217415 w 724760"/>
              <a:gd name="connsiteY861" fmla="*/ 253215 h 813800"/>
              <a:gd name="connsiteX862" fmla="*/ 218070 w 724760"/>
              <a:gd name="connsiteY862" fmla="*/ 253477 h 813800"/>
              <a:gd name="connsiteX863" fmla="*/ 219775 w 724760"/>
              <a:gd name="connsiteY863" fmla="*/ 253477 h 813800"/>
              <a:gd name="connsiteX864" fmla="*/ 219853 w 724760"/>
              <a:gd name="connsiteY864" fmla="*/ 253164 h 813800"/>
              <a:gd name="connsiteX865" fmla="*/ 219775 w 724760"/>
              <a:gd name="connsiteY865" fmla="*/ 253476 h 813800"/>
              <a:gd name="connsiteX866" fmla="*/ 218071 w 724760"/>
              <a:gd name="connsiteY866" fmla="*/ 253476 h 813800"/>
              <a:gd name="connsiteX867" fmla="*/ 217415 w 724760"/>
              <a:gd name="connsiteY867" fmla="*/ 253214 h 813800"/>
              <a:gd name="connsiteX868" fmla="*/ 215973 w 724760"/>
              <a:gd name="connsiteY868" fmla="*/ 253214 h 813800"/>
              <a:gd name="connsiteX869" fmla="*/ 215579 w 724760"/>
              <a:gd name="connsiteY869" fmla="*/ 251378 h 813800"/>
              <a:gd name="connsiteX870" fmla="*/ 213350 w 724760"/>
              <a:gd name="connsiteY870" fmla="*/ 251116 h 813800"/>
              <a:gd name="connsiteX871" fmla="*/ 219512 w 724760"/>
              <a:gd name="connsiteY871" fmla="*/ 249281 h 813800"/>
              <a:gd name="connsiteX872" fmla="*/ 217677 w 724760"/>
              <a:gd name="connsiteY872" fmla="*/ 250722 h 813800"/>
              <a:gd name="connsiteX873" fmla="*/ 217677 w 724760"/>
              <a:gd name="connsiteY873" fmla="*/ 250723 h 813800"/>
              <a:gd name="connsiteX874" fmla="*/ 219513 w 724760"/>
              <a:gd name="connsiteY874" fmla="*/ 249281 h 813800"/>
              <a:gd name="connsiteX875" fmla="*/ 215972 w 724760"/>
              <a:gd name="connsiteY875" fmla="*/ 238265 h 813800"/>
              <a:gd name="connsiteX876" fmla="*/ 213874 w 724760"/>
              <a:gd name="connsiteY876" fmla="*/ 238658 h 813800"/>
              <a:gd name="connsiteX877" fmla="*/ 213350 w 724760"/>
              <a:gd name="connsiteY877" fmla="*/ 240101 h 813800"/>
              <a:gd name="connsiteX878" fmla="*/ 210990 w 724760"/>
              <a:gd name="connsiteY878" fmla="*/ 241805 h 813800"/>
              <a:gd name="connsiteX879" fmla="*/ 210990 w 724760"/>
              <a:gd name="connsiteY879" fmla="*/ 241805 h 813800"/>
              <a:gd name="connsiteX880" fmla="*/ 213350 w 724760"/>
              <a:gd name="connsiteY880" fmla="*/ 240101 h 813800"/>
              <a:gd name="connsiteX881" fmla="*/ 213874 w 724760"/>
              <a:gd name="connsiteY881" fmla="*/ 238659 h 813800"/>
              <a:gd name="connsiteX882" fmla="*/ 215972 w 724760"/>
              <a:gd name="connsiteY882" fmla="*/ 238266 h 813800"/>
              <a:gd name="connsiteX883" fmla="*/ 216235 w 724760"/>
              <a:gd name="connsiteY883" fmla="*/ 237217 h 813800"/>
              <a:gd name="connsiteX884" fmla="*/ 216170 w 724760"/>
              <a:gd name="connsiteY884" fmla="*/ 237477 h 813800"/>
              <a:gd name="connsiteX885" fmla="*/ 216235 w 724760"/>
              <a:gd name="connsiteY885" fmla="*/ 237217 h 813800"/>
              <a:gd name="connsiteX886" fmla="*/ 207711 w 724760"/>
              <a:gd name="connsiteY886" fmla="*/ 233020 h 813800"/>
              <a:gd name="connsiteX887" fmla="*/ 207712 w 724760"/>
              <a:gd name="connsiteY887" fmla="*/ 233021 h 813800"/>
              <a:gd name="connsiteX888" fmla="*/ 209940 w 724760"/>
              <a:gd name="connsiteY888" fmla="*/ 233021 h 813800"/>
              <a:gd name="connsiteX889" fmla="*/ 211645 w 724760"/>
              <a:gd name="connsiteY889" fmla="*/ 233676 h 813800"/>
              <a:gd name="connsiteX890" fmla="*/ 213087 w 724760"/>
              <a:gd name="connsiteY890" fmla="*/ 234070 h 813800"/>
              <a:gd name="connsiteX891" fmla="*/ 213874 w 724760"/>
              <a:gd name="connsiteY891" fmla="*/ 233676 h 813800"/>
              <a:gd name="connsiteX892" fmla="*/ 213927 w 724760"/>
              <a:gd name="connsiteY892" fmla="*/ 233410 h 813800"/>
              <a:gd name="connsiteX893" fmla="*/ 213874 w 724760"/>
              <a:gd name="connsiteY893" fmla="*/ 233675 h 813800"/>
              <a:gd name="connsiteX894" fmla="*/ 213088 w 724760"/>
              <a:gd name="connsiteY894" fmla="*/ 234069 h 813800"/>
              <a:gd name="connsiteX895" fmla="*/ 211645 w 724760"/>
              <a:gd name="connsiteY895" fmla="*/ 233675 h 813800"/>
              <a:gd name="connsiteX896" fmla="*/ 209941 w 724760"/>
              <a:gd name="connsiteY896" fmla="*/ 233020 h 813800"/>
              <a:gd name="connsiteX897" fmla="*/ 213874 w 724760"/>
              <a:gd name="connsiteY897" fmla="*/ 231577 h 813800"/>
              <a:gd name="connsiteX898" fmla="*/ 213874 w 724760"/>
              <a:gd name="connsiteY898" fmla="*/ 231578 h 813800"/>
              <a:gd name="connsiteX899" fmla="*/ 214530 w 724760"/>
              <a:gd name="connsiteY899" fmla="*/ 231578 h 813800"/>
              <a:gd name="connsiteX900" fmla="*/ 214530 w 724760"/>
              <a:gd name="connsiteY900" fmla="*/ 231577 h 813800"/>
              <a:gd name="connsiteX901" fmla="*/ 215972 w 724760"/>
              <a:gd name="connsiteY901" fmla="*/ 222398 h 813800"/>
              <a:gd name="connsiteX902" fmla="*/ 215317 w 724760"/>
              <a:gd name="connsiteY902" fmla="*/ 222660 h 813800"/>
              <a:gd name="connsiteX903" fmla="*/ 214792 w 724760"/>
              <a:gd name="connsiteY903" fmla="*/ 224103 h 813800"/>
              <a:gd name="connsiteX904" fmla="*/ 214530 w 724760"/>
              <a:gd name="connsiteY904" fmla="*/ 224758 h 813800"/>
              <a:gd name="connsiteX905" fmla="*/ 214232 w 724760"/>
              <a:gd name="connsiteY905" fmla="*/ 225156 h 813800"/>
              <a:gd name="connsiteX906" fmla="*/ 214530 w 724760"/>
              <a:gd name="connsiteY906" fmla="*/ 224759 h 813800"/>
              <a:gd name="connsiteX907" fmla="*/ 214792 w 724760"/>
              <a:gd name="connsiteY907" fmla="*/ 224104 h 813800"/>
              <a:gd name="connsiteX908" fmla="*/ 215317 w 724760"/>
              <a:gd name="connsiteY908" fmla="*/ 222661 h 813800"/>
              <a:gd name="connsiteX909" fmla="*/ 215972 w 724760"/>
              <a:gd name="connsiteY909" fmla="*/ 222399 h 813800"/>
              <a:gd name="connsiteX910" fmla="*/ 216628 w 724760"/>
              <a:gd name="connsiteY910" fmla="*/ 221218 h 813800"/>
              <a:gd name="connsiteX911" fmla="*/ 216267 w 724760"/>
              <a:gd name="connsiteY911" fmla="*/ 221867 h 813800"/>
              <a:gd name="connsiteX912" fmla="*/ 216628 w 724760"/>
              <a:gd name="connsiteY912" fmla="*/ 221219 h 813800"/>
              <a:gd name="connsiteX913" fmla="*/ 233675 w 724760"/>
              <a:gd name="connsiteY913" fmla="*/ 215973 h 813800"/>
              <a:gd name="connsiteX914" fmla="*/ 226594 w 724760"/>
              <a:gd name="connsiteY914" fmla="*/ 218202 h 813800"/>
              <a:gd name="connsiteX915" fmla="*/ 220169 w 724760"/>
              <a:gd name="connsiteY915" fmla="*/ 219644 h 813800"/>
              <a:gd name="connsiteX916" fmla="*/ 216628 w 724760"/>
              <a:gd name="connsiteY916" fmla="*/ 219907 h 813800"/>
              <a:gd name="connsiteX917" fmla="*/ 220168 w 724760"/>
              <a:gd name="connsiteY917" fmla="*/ 219645 h 813800"/>
              <a:gd name="connsiteX918" fmla="*/ 226594 w 724760"/>
              <a:gd name="connsiteY918" fmla="*/ 218203 h 813800"/>
              <a:gd name="connsiteX919" fmla="*/ 249673 w 724760"/>
              <a:gd name="connsiteY919" fmla="*/ 211383 h 813800"/>
              <a:gd name="connsiteX920" fmla="*/ 247575 w 724760"/>
              <a:gd name="connsiteY920" fmla="*/ 213219 h 813800"/>
              <a:gd name="connsiteX921" fmla="*/ 244690 w 724760"/>
              <a:gd name="connsiteY921" fmla="*/ 213874 h 813800"/>
              <a:gd name="connsiteX922" fmla="*/ 243248 w 724760"/>
              <a:gd name="connsiteY922" fmla="*/ 212039 h 813800"/>
              <a:gd name="connsiteX923" fmla="*/ 244690 w 724760"/>
              <a:gd name="connsiteY923" fmla="*/ 213875 h 813800"/>
              <a:gd name="connsiteX924" fmla="*/ 247575 w 724760"/>
              <a:gd name="connsiteY924" fmla="*/ 213220 h 813800"/>
              <a:gd name="connsiteX925" fmla="*/ 249673 w 724760"/>
              <a:gd name="connsiteY925" fmla="*/ 211384 h 813800"/>
              <a:gd name="connsiteX926" fmla="*/ 250329 w 724760"/>
              <a:gd name="connsiteY926" fmla="*/ 213220 h 813800"/>
              <a:gd name="connsiteX927" fmla="*/ 252951 w 724760"/>
              <a:gd name="connsiteY927" fmla="*/ 211384 h 813800"/>
              <a:gd name="connsiteX928" fmla="*/ 252951 w 724760"/>
              <a:gd name="connsiteY928" fmla="*/ 211383 h 813800"/>
              <a:gd name="connsiteX929" fmla="*/ 250329 w 724760"/>
              <a:gd name="connsiteY929" fmla="*/ 213219 h 813800"/>
              <a:gd name="connsiteX930" fmla="*/ 241412 w 724760"/>
              <a:gd name="connsiteY930" fmla="*/ 211121 h 813800"/>
              <a:gd name="connsiteX931" fmla="*/ 241412 w 724760"/>
              <a:gd name="connsiteY931" fmla="*/ 211122 h 813800"/>
              <a:gd name="connsiteX932" fmla="*/ 241936 w 724760"/>
              <a:gd name="connsiteY932" fmla="*/ 211777 h 813800"/>
              <a:gd name="connsiteX933" fmla="*/ 254394 w 724760"/>
              <a:gd name="connsiteY933" fmla="*/ 209285 h 813800"/>
              <a:gd name="connsiteX934" fmla="*/ 253869 w 724760"/>
              <a:gd name="connsiteY934" fmla="*/ 210334 h 813800"/>
              <a:gd name="connsiteX935" fmla="*/ 252951 w 724760"/>
              <a:gd name="connsiteY935" fmla="*/ 211121 h 813800"/>
              <a:gd name="connsiteX936" fmla="*/ 252951 w 724760"/>
              <a:gd name="connsiteY936" fmla="*/ 211122 h 813800"/>
              <a:gd name="connsiteX937" fmla="*/ 253869 w 724760"/>
              <a:gd name="connsiteY937" fmla="*/ 210335 h 813800"/>
              <a:gd name="connsiteX938" fmla="*/ 254394 w 724760"/>
              <a:gd name="connsiteY938" fmla="*/ 209286 h 813800"/>
              <a:gd name="connsiteX939" fmla="*/ 252165 w 724760"/>
              <a:gd name="connsiteY939" fmla="*/ 208499 h 813800"/>
              <a:gd name="connsiteX940" fmla="*/ 252164 w 724760"/>
              <a:gd name="connsiteY940" fmla="*/ 208499 h 813800"/>
              <a:gd name="connsiteX941" fmla="*/ 251966 w 724760"/>
              <a:gd name="connsiteY941" fmla="*/ 208896 h 813800"/>
              <a:gd name="connsiteX942" fmla="*/ 270130 w 724760"/>
              <a:gd name="connsiteY942" fmla="*/ 200499 h 813800"/>
              <a:gd name="connsiteX943" fmla="*/ 269212 w 724760"/>
              <a:gd name="connsiteY943" fmla="*/ 201155 h 813800"/>
              <a:gd name="connsiteX944" fmla="*/ 268687 w 724760"/>
              <a:gd name="connsiteY944" fmla="*/ 201417 h 813800"/>
              <a:gd name="connsiteX945" fmla="*/ 267376 w 724760"/>
              <a:gd name="connsiteY945" fmla="*/ 202597 h 813800"/>
              <a:gd name="connsiteX946" fmla="*/ 266589 w 724760"/>
              <a:gd name="connsiteY946" fmla="*/ 202860 h 813800"/>
              <a:gd name="connsiteX947" fmla="*/ 263049 w 724760"/>
              <a:gd name="connsiteY947" fmla="*/ 203253 h 813800"/>
              <a:gd name="connsiteX948" fmla="*/ 261344 w 724760"/>
              <a:gd name="connsiteY948" fmla="*/ 203515 h 813800"/>
              <a:gd name="connsiteX949" fmla="*/ 258197 w 724760"/>
              <a:gd name="connsiteY949" fmla="*/ 205744 h 813800"/>
              <a:gd name="connsiteX950" fmla="*/ 254394 w 724760"/>
              <a:gd name="connsiteY950" fmla="*/ 206400 h 813800"/>
              <a:gd name="connsiteX951" fmla="*/ 251116 w 724760"/>
              <a:gd name="connsiteY951" fmla="*/ 207580 h 813800"/>
              <a:gd name="connsiteX952" fmla="*/ 251116 w 724760"/>
              <a:gd name="connsiteY952" fmla="*/ 207580 h 813800"/>
              <a:gd name="connsiteX953" fmla="*/ 254394 w 724760"/>
              <a:gd name="connsiteY953" fmla="*/ 206401 h 813800"/>
              <a:gd name="connsiteX954" fmla="*/ 258196 w 724760"/>
              <a:gd name="connsiteY954" fmla="*/ 205745 h 813800"/>
              <a:gd name="connsiteX955" fmla="*/ 261344 w 724760"/>
              <a:gd name="connsiteY955" fmla="*/ 203516 h 813800"/>
              <a:gd name="connsiteX956" fmla="*/ 263048 w 724760"/>
              <a:gd name="connsiteY956" fmla="*/ 203254 h 813800"/>
              <a:gd name="connsiteX957" fmla="*/ 266589 w 724760"/>
              <a:gd name="connsiteY957" fmla="*/ 202860 h 813800"/>
              <a:gd name="connsiteX958" fmla="*/ 267376 w 724760"/>
              <a:gd name="connsiteY958" fmla="*/ 202598 h 813800"/>
              <a:gd name="connsiteX959" fmla="*/ 268687 w 724760"/>
              <a:gd name="connsiteY959" fmla="*/ 201418 h 813800"/>
              <a:gd name="connsiteX960" fmla="*/ 269211 w 724760"/>
              <a:gd name="connsiteY960" fmla="*/ 201156 h 813800"/>
              <a:gd name="connsiteX961" fmla="*/ 270129 w 724760"/>
              <a:gd name="connsiteY961" fmla="*/ 200500 h 813800"/>
              <a:gd name="connsiteX962" fmla="*/ 235511 w 724760"/>
              <a:gd name="connsiteY962" fmla="*/ 200106 h 813800"/>
              <a:gd name="connsiteX963" fmla="*/ 235511 w 724760"/>
              <a:gd name="connsiteY963" fmla="*/ 200107 h 813800"/>
              <a:gd name="connsiteX964" fmla="*/ 237609 w 724760"/>
              <a:gd name="connsiteY964" fmla="*/ 202860 h 813800"/>
              <a:gd name="connsiteX965" fmla="*/ 237871 w 724760"/>
              <a:gd name="connsiteY965" fmla="*/ 204696 h 813800"/>
              <a:gd name="connsiteX966" fmla="*/ 238658 w 724760"/>
              <a:gd name="connsiteY966" fmla="*/ 205483 h 813800"/>
              <a:gd name="connsiteX967" fmla="*/ 239314 w 724760"/>
              <a:gd name="connsiteY967" fmla="*/ 207843 h 813800"/>
              <a:gd name="connsiteX968" fmla="*/ 241149 w 724760"/>
              <a:gd name="connsiteY968" fmla="*/ 208892 h 813800"/>
              <a:gd name="connsiteX969" fmla="*/ 241412 w 724760"/>
              <a:gd name="connsiteY969" fmla="*/ 210335 h 813800"/>
              <a:gd name="connsiteX970" fmla="*/ 241412 w 724760"/>
              <a:gd name="connsiteY970" fmla="*/ 210334 h 813800"/>
              <a:gd name="connsiteX971" fmla="*/ 241150 w 724760"/>
              <a:gd name="connsiteY971" fmla="*/ 208892 h 813800"/>
              <a:gd name="connsiteX972" fmla="*/ 239314 w 724760"/>
              <a:gd name="connsiteY972" fmla="*/ 207843 h 813800"/>
              <a:gd name="connsiteX973" fmla="*/ 238658 w 724760"/>
              <a:gd name="connsiteY973" fmla="*/ 205482 h 813800"/>
              <a:gd name="connsiteX974" fmla="*/ 237871 w 724760"/>
              <a:gd name="connsiteY974" fmla="*/ 204695 h 813800"/>
              <a:gd name="connsiteX975" fmla="*/ 237609 w 724760"/>
              <a:gd name="connsiteY975" fmla="*/ 202860 h 813800"/>
              <a:gd name="connsiteX976" fmla="*/ 232888 w 724760"/>
              <a:gd name="connsiteY976" fmla="*/ 199712 h 813800"/>
              <a:gd name="connsiteX977" fmla="*/ 230790 w 724760"/>
              <a:gd name="connsiteY977" fmla="*/ 200499 h 813800"/>
              <a:gd name="connsiteX978" fmla="*/ 229872 w 724760"/>
              <a:gd name="connsiteY978" fmla="*/ 201417 h 813800"/>
              <a:gd name="connsiteX979" fmla="*/ 228692 w 724760"/>
              <a:gd name="connsiteY979" fmla="*/ 201417 h 813800"/>
              <a:gd name="connsiteX980" fmla="*/ 228430 w 724760"/>
              <a:gd name="connsiteY980" fmla="*/ 201417 h 813800"/>
              <a:gd name="connsiteX981" fmla="*/ 226332 w 724760"/>
              <a:gd name="connsiteY981" fmla="*/ 202204 h 813800"/>
              <a:gd name="connsiteX982" fmla="*/ 224889 w 724760"/>
              <a:gd name="connsiteY982" fmla="*/ 202597 h 813800"/>
              <a:gd name="connsiteX983" fmla="*/ 223709 w 724760"/>
              <a:gd name="connsiteY983" fmla="*/ 203515 h 813800"/>
              <a:gd name="connsiteX984" fmla="*/ 223447 w 724760"/>
              <a:gd name="connsiteY984" fmla="*/ 204302 h 813800"/>
              <a:gd name="connsiteX985" fmla="*/ 223447 w 724760"/>
              <a:gd name="connsiteY985" fmla="*/ 204302 h 813800"/>
              <a:gd name="connsiteX986" fmla="*/ 223709 w 724760"/>
              <a:gd name="connsiteY986" fmla="*/ 203516 h 813800"/>
              <a:gd name="connsiteX987" fmla="*/ 224889 w 724760"/>
              <a:gd name="connsiteY987" fmla="*/ 202598 h 813800"/>
              <a:gd name="connsiteX988" fmla="*/ 226332 w 724760"/>
              <a:gd name="connsiteY988" fmla="*/ 202205 h 813800"/>
              <a:gd name="connsiteX989" fmla="*/ 228430 w 724760"/>
              <a:gd name="connsiteY989" fmla="*/ 201418 h 813800"/>
              <a:gd name="connsiteX990" fmla="*/ 228692 w 724760"/>
              <a:gd name="connsiteY990" fmla="*/ 201418 h 813800"/>
              <a:gd name="connsiteX991" fmla="*/ 229872 w 724760"/>
              <a:gd name="connsiteY991" fmla="*/ 201418 h 813800"/>
              <a:gd name="connsiteX992" fmla="*/ 230790 w 724760"/>
              <a:gd name="connsiteY992" fmla="*/ 200500 h 813800"/>
              <a:gd name="connsiteX993" fmla="*/ 232888 w 724760"/>
              <a:gd name="connsiteY993" fmla="*/ 199713 h 813800"/>
              <a:gd name="connsiteX994" fmla="*/ 234068 w 724760"/>
              <a:gd name="connsiteY994" fmla="*/ 199713 h 813800"/>
              <a:gd name="connsiteX995" fmla="*/ 234069 w 724760"/>
              <a:gd name="connsiteY995" fmla="*/ 199712 h 813800"/>
              <a:gd name="connsiteX996" fmla="*/ 234855 w 724760"/>
              <a:gd name="connsiteY996" fmla="*/ 198663 h 813800"/>
              <a:gd name="connsiteX997" fmla="*/ 234269 w 724760"/>
              <a:gd name="connsiteY997" fmla="*/ 199444 h 813800"/>
              <a:gd name="connsiteX998" fmla="*/ 234855 w 724760"/>
              <a:gd name="connsiteY998" fmla="*/ 198664 h 813800"/>
              <a:gd name="connsiteX999" fmla="*/ 236412 w 724760"/>
              <a:gd name="connsiteY999" fmla="*/ 196566 h 813800"/>
              <a:gd name="connsiteX1000" fmla="*/ 236166 w 724760"/>
              <a:gd name="connsiteY1000" fmla="*/ 197222 h 813800"/>
              <a:gd name="connsiteX1001" fmla="*/ 235876 w 724760"/>
              <a:gd name="connsiteY1001" fmla="*/ 197745 h 813800"/>
              <a:gd name="connsiteX1002" fmla="*/ 236167 w 724760"/>
              <a:gd name="connsiteY1002" fmla="*/ 197221 h 813800"/>
              <a:gd name="connsiteX1003" fmla="*/ 235773 w 724760"/>
              <a:gd name="connsiteY1003" fmla="*/ 195123 h 813800"/>
              <a:gd name="connsiteX1004" fmla="*/ 234331 w 724760"/>
              <a:gd name="connsiteY1004" fmla="*/ 195516 h 813800"/>
              <a:gd name="connsiteX1005" fmla="*/ 233675 w 724760"/>
              <a:gd name="connsiteY1005" fmla="*/ 196434 h 813800"/>
              <a:gd name="connsiteX1006" fmla="*/ 233675 w 724760"/>
              <a:gd name="connsiteY1006" fmla="*/ 196435 h 813800"/>
              <a:gd name="connsiteX1007" fmla="*/ 234331 w 724760"/>
              <a:gd name="connsiteY1007" fmla="*/ 195517 h 813800"/>
              <a:gd name="connsiteX1008" fmla="*/ 235773 w 724760"/>
              <a:gd name="connsiteY1008" fmla="*/ 195124 h 813800"/>
              <a:gd name="connsiteX1009" fmla="*/ 236560 w 724760"/>
              <a:gd name="connsiteY1009" fmla="*/ 196172 h 813800"/>
              <a:gd name="connsiteX1010" fmla="*/ 236560 w 724760"/>
              <a:gd name="connsiteY1010" fmla="*/ 196172 h 813800"/>
              <a:gd name="connsiteX1011" fmla="*/ 142933 w 724760"/>
              <a:gd name="connsiteY1011" fmla="*/ 0 h 813800"/>
              <a:gd name="connsiteX1012" fmla="*/ 143982 w 724760"/>
              <a:gd name="connsiteY1012" fmla="*/ 0 h 813800"/>
              <a:gd name="connsiteX1013" fmla="*/ 145293 w 724760"/>
              <a:gd name="connsiteY1013" fmla="*/ 9441 h 813800"/>
              <a:gd name="connsiteX1014" fmla="*/ 147916 w 724760"/>
              <a:gd name="connsiteY1014" fmla="*/ 13375 h 813800"/>
              <a:gd name="connsiteX1015" fmla="*/ 154997 w 724760"/>
              <a:gd name="connsiteY1015" fmla="*/ 15605 h 813800"/>
              <a:gd name="connsiteX1016" fmla="*/ 160635 w 724760"/>
              <a:gd name="connsiteY1016" fmla="*/ 20063 h 813800"/>
              <a:gd name="connsiteX1017" fmla="*/ 162078 w 724760"/>
              <a:gd name="connsiteY1017" fmla="*/ 20063 h 813800"/>
              <a:gd name="connsiteX1018" fmla="*/ 163520 w 724760"/>
              <a:gd name="connsiteY1018" fmla="*/ 17703 h 813800"/>
              <a:gd name="connsiteX1019" fmla="*/ 164832 w 724760"/>
              <a:gd name="connsiteY1019" fmla="*/ 15080 h 813800"/>
              <a:gd name="connsiteX1020" fmla="*/ 164832 w 724760"/>
              <a:gd name="connsiteY1020" fmla="*/ 14162 h 813800"/>
              <a:gd name="connsiteX1021" fmla="*/ 166798 w 724760"/>
              <a:gd name="connsiteY1021" fmla="*/ 12982 h 813800"/>
              <a:gd name="connsiteX1022" fmla="*/ 167716 w 724760"/>
              <a:gd name="connsiteY1022" fmla="*/ 10228 h 813800"/>
              <a:gd name="connsiteX1023" fmla="*/ 169159 w 724760"/>
              <a:gd name="connsiteY1023" fmla="*/ 10884 h 813800"/>
              <a:gd name="connsiteX1024" fmla="*/ 170601 w 724760"/>
              <a:gd name="connsiteY1024" fmla="*/ 7999 h 813800"/>
              <a:gd name="connsiteX1025" fmla="*/ 171650 w 724760"/>
              <a:gd name="connsiteY1025" fmla="*/ 7999 h 813800"/>
              <a:gd name="connsiteX1026" fmla="*/ 173355 w 724760"/>
              <a:gd name="connsiteY1026" fmla="*/ 10622 h 813800"/>
              <a:gd name="connsiteX1027" fmla="*/ 174142 w 724760"/>
              <a:gd name="connsiteY1027" fmla="*/ 12326 h 813800"/>
              <a:gd name="connsiteX1028" fmla="*/ 176896 w 724760"/>
              <a:gd name="connsiteY1028" fmla="*/ 12326 h 813800"/>
              <a:gd name="connsiteX1029" fmla="*/ 181616 w 724760"/>
              <a:gd name="connsiteY1029" fmla="*/ 14818 h 813800"/>
              <a:gd name="connsiteX1030" fmla="*/ 182665 w 724760"/>
              <a:gd name="connsiteY1030" fmla="*/ 18358 h 813800"/>
              <a:gd name="connsiteX1031" fmla="*/ 182272 w 724760"/>
              <a:gd name="connsiteY1031" fmla="*/ 19801 h 813800"/>
              <a:gd name="connsiteX1032" fmla="*/ 183059 w 724760"/>
              <a:gd name="connsiteY1032" fmla="*/ 22686 h 813800"/>
              <a:gd name="connsiteX1033" fmla="*/ 185419 w 724760"/>
              <a:gd name="connsiteY1033" fmla="*/ 26489 h 813800"/>
              <a:gd name="connsiteX1034" fmla="*/ 186599 w 724760"/>
              <a:gd name="connsiteY1034" fmla="*/ 29767 h 813800"/>
              <a:gd name="connsiteX1035" fmla="*/ 188697 w 724760"/>
              <a:gd name="connsiteY1035" fmla="*/ 30422 h 813800"/>
              <a:gd name="connsiteX1036" fmla="*/ 188960 w 724760"/>
              <a:gd name="connsiteY1036" fmla="*/ 30816 h 813800"/>
              <a:gd name="connsiteX1037" fmla="*/ 188960 w 724760"/>
              <a:gd name="connsiteY1037" fmla="*/ 33963 h 813800"/>
              <a:gd name="connsiteX1038" fmla="*/ 190402 w 724760"/>
              <a:gd name="connsiteY1038" fmla="*/ 34619 h 813800"/>
              <a:gd name="connsiteX1039" fmla="*/ 191058 w 724760"/>
              <a:gd name="connsiteY1039" fmla="*/ 35405 h 813800"/>
              <a:gd name="connsiteX1040" fmla="*/ 190140 w 724760"/>
              <a:gd name="connsiteY1040" fmla="*/ 36848 h 813800"/>
              <a:gd name="connsiteX1041" fmla="*/ 190795 w 724760"/>
              <a:gd name="connsiteY1041" fmla="*/ 38159 h 813800"/>
              <a:gd name="connsiteX1042" fmla="*/ 191713 w 724760"/>
              <a:gd name="connsiteY1042" fmla="*/ 38946 h 813800"/>
              <a:gd name="connsiteX1043" fmla="*/ 192238 w 724760"/>
              <a:gd name="connsiteY1043" fmla="*/ 39995 h 813800"/>
              <a:gd name="connsiteX1044" fmla="*/ 195778 w 724760"/>
              <a:gd name="connsiteY1044" fmla="*/ 41044 h 813800"/>
              <a:gd name="connsiteX1045" fmla="*/ 196434 w 724760"/>
              <a:gd name="connsiteY1045" fmla="*/ 41044 h 813800"/>
              <a:gd name="connsiteX1046" fmla="*/ 197090 w 724760"/>
              <a:gd name="connsiteY1046" fmla="*/ 41044 h 813800"/>
              <a:gd name="connsiteX1047" fmla="*/ 198270 w 724760"/>
              <a:gd name="connsiteY1047" fmla="*/ 42224 h 813800"/>
              <a:gd name="connsiteX1048" fmla="*/ 199712 w 724760"/>
              <a:gd name="connsiteY1048" fmla="*/ 42486 h 813800"/>
              <a:gd name="connsiteX1049" fmla="*/ 200368 w 724760"/>
              <a:gd name="connsiteY1049" fmla="*/ 45896 h 813800"/>
              <a:gd name="connsiteX1050" fmla="*/ 200630 w 724760"/>
              <a:gd name="connsiteY1050" fmla="*/ 46683 h 813800"/>
              <a:gd name="connsiteX1051" fmla="*/ 204958 w 724760"/>
              <a:gd name="connsiteY1051" fmla="*/ 48781 h 813800"/>
              <a:gd name="connsiteX1052" fmla="*/ 206793 w 724760"/>
              <a:gd name="connsiteY1052" fmla="*/ 49567 h 813800"/>
              <a:gd name="connsiteX1053" fmla="*/ 208236 w 724760"/>
              <a:gd name="connsiteY1053" fmla="*/ 50879 h 813800"/>
              <a:gd name="connsiteX1054" fmla="*/ 214530 w 724760"/>
              <a:gd name="connsiteY1054" fmla="*/ 51666 h 813800"/>
              <a:gd name="connsiteX1055" fmla="*/ 217022 w 724760"/>
              <a:gd name="connsiteY1055" fmla="*/ 52059 h 813800"/>
              <a:gd name="connsiteX1056" fmla="*/ 217415 w 724760"/>
              <a:gd name="connsiteY1056" fmla="*/ 53501 h 813800"/>
              <a:gd name="connsiteX1057" fmla="*/ 217022 w 724760"/>
              <a:gd name="connsiteY1057" fmla="*/ 54944 h 813800"/>
              <a:gd name="connsiteX1058" fmla="*/ 217677 w 724760"/>
              <a:gd name="connsiteY1058" fmla="*/ 57698 h 813800"/>
              <a:gd name="connsiteX1059" fmla="*/ 217415 w 724760"/>
              <a:gd name="connsiteY1059" fmla="*/ 60845 h 813800"/>
              <a:gd name="connsiteX1060" fmla="*/ 219513 w 724760"/>
              <a:gd name="connsiteY1060" fmla="*/ 61238 h 813800"/>
              <a:gd name="connsiteX1061" fmla="*/ 217415 w 724760"/>
              <a:gd name="connsiteY1061" fmla="*/ 64385 h 813800"/>
              <a:gd name="connsiteX1062" fmla="*/ 218071 w 724760"/>
              <a:gd name="connsiteY1062" fmla="*/ 65434 h 813800"/>
              <a:gd name="connsiteX1063" fmla="*/ 219120 w 724760"/>
              <a:gd name="connsiteY1063" fmla="*/ 66221 h 813800"/>
              <a:gd name="connsiteX1064" fmla="*/ 219120 w 724760"/>
              <a:gd name="connsiteY1064" fmla="*/ 66483 h 813800"/>
              <a:gd name="connsiteX1065" fmla="*/ 220956 w 724760"/>
              <a:gd name="connsiteY1065" fmla="*/ 66483 h 813800"/>
              <a:gd name="connsiteX1066" fmla="*/ 220956 w 724760"/>
              <a:gd name="connsiteY1066" fmla="*/ 67664 h 813800"/>
              <a:gd name="connsiteX1067" fmla="*/ 222136 w 724760"/>
              <a:gd name="connsiteY1067" fmla="*/ 67664 h 813800"/>
              <a:gd name="connsiteX1068" fmla="*/ 222791 w 724760"/>
              <a:gd name="connsiteY1068" fmla="*/ 68319 h 813800"/>
              <a:gd name="connsiteX1069" fmla="*/ 223054 w 724760"/>
              <a:gd name="connsiteY1069" fmla="*/ 71860 h 813800"/>
              <a:gd name="connsiteX1070" fmla="*/ 224496 w 724760"/>
              <a:gd name="connsiteY1070" fmla="*/ 73958 h 813800"/>
              <a:gd name="connsiteX1071" fmla="*/ 225152 w 724760"/>
              <a:gd name="connsiteY1071" fmla="*/ 74220 h 813800"/>
              <a:gd name="connsiteX1072" fmla="*/ 225807 w 724760"/>
              <a:gd name="connsiteY1072" fmla="*/ 75400 h 813800"/>
              <a:gd name="connsiteX1073" fmla="*/ 226332 w 724760"/>
              <a:gd name="connsiteY1073" fmla="*/ 76843 h 813800"/>
              <a:gd name="connsiteX1074" fmla="*/ 226988 w 724760"/>
              <a:gd name="connsiteY1074" fmla="*/ 77498 h 813800"/>
              <a:gd name="connsiteX1075" fmla="*/ 226988 w 724760"/>
              <a:gd name="connsiteY1075" fmla="*/ 78547 h 813800"/>
              <a:gd name="connsiteX1076" fmla="*/ 228037 w 724760"/>
              <a:gd name="connsiteY1076" fmla="*/ 79203 h 813800"/>
              <a:gd name="connsiteX1077" fmla="*/ 228430 w 724760"/>
              <a:gd name="connsiteY1077" fmla="*/ 80646 h 813800"/>
              <a:gd name="connsiteX1078" fmla="*/ 229086 w 724760"/>
              <a:gd name="connsiteY1078" fmla="*/ 80646 h 813800"/>
              <a:gd name="connsiteX1079" fmla="*/ 229872 w 724760"/>
              <a:gd name="connsiteY1079" fmla="*/ 82219 h 813800"/>
              <a:gd name="connsiteX1080" fmla="*/ 233413 w 724760"/>
              <a:gd name="connsiteY1080" fmla="*/ 80646 h 813800"/>
              <a:gd name="connsiteX1081" fmla="*/ 234069 w 724760"/>
              <a:gd name="connsiteY1081" fmla="*/ 81432 h 813800"/>
              <a:gd name="connsiteX1082" fmla="*/ 237871 w 724760"/>
              <a:gd name="connsiteY1082" fmla="*/ 82481 h 813800"/>
              <a:gd name="connsiteX1083" fmla="*/ 237609 w 724760"/>
              <a:gd name="connsiteY1083" fmla="*/ 80646 h 813800"/>
              <a:gd name="connsiteX1084" fmla="*/ 237871 w 724760"/>
              <a:gd name="connsiteY1084" fmla="*/ 79859 h 813800"/>
              <a:gd name="connsiteX1085" fmla="*/ 238658 w 724760"/>
              <a:gd name="connsiteY1085" fmla="*/ 77761 h 813800"/>
              <a:gd name="connsiteX1086" fmla="*/ 241412 w 724760"/>
              <a:gd name="connsiteY1086" fmla="*/ 74220 h 813800"/>
              <a:gd name="connsiteX1087" fmla="*/ 245346 w 724760"/>
              <a:gd name="connsiteY1087" fmla="*/ 72515 h 813800"/>
              <a:gd name="connsiteX1088" fmla="*/ 246395 w 724760"/>
              <a:gd name="connsiteY1088" fmla="*/ 73302 h 813800"/>
              <a:gd name="connsiteX1089" fmla="*/ 247051 w 724760"/>
              <a:gd name="connsiteY1089" fmla="*/ 74745 h 813800"/>
              <a:gd name="connsiteX1090" fmla="*/ 246133 w 724760"/>
              <a:gd name="connsiteY1090" fmla="*/ 76056 h 813800"/>
              <a:gd name="connsiteX1091" fmla="*/ 245739 w 724760"/>
              <a:gd name="connsiteY1091" fmla="*/ 76843 h 813800"/>
              <a:gd name="connsiteX1092" fmla="*/ 244297 w 724760"/>
              <a:gd name="connsiteY1092" fmla="*/ 79859 h 813800"/>
              <a:gd name="connsiteX1093" fmla="*/ 242199 w 724760"/>
              <a:gd name="connsiteY1093" fmla="*/ 82219 h 813800"/>
              <a:gd name="connsiteX1094" fmla="*/ 240756 w 724760"/>
              <a:gd name="connsiteY1094" fmla="*/ 84579 h 813800"/>
              <a:gd name="connsiteX1095" fmla="*/ 241412 w 724760"/>
              <a:gd name="connsiteY1095" fmla="*/ 88120 h 813800"/>
              <a:gd name="connsiteX1096" fmla="*/ 242199 w 724760"/>
              <a:gd name="connsiteY1096" fmla="*/ 88907 h 813800"/>
              <a:gd name="connsiteX1097" fmla="*/ 242854 w 724760"/>
              <a:gd name="connsiteY1097" fmla="*/ 89562 h 813800"/>
              <a:gd name="connsiteX1098" fmla="*/ 242854 w 724760"/>
              <a:gd name="connsiteY1098" fmla="*/ 91005 h 813800"/>
              <a:gd name="connsiteX1099" fmla="*/ 244035 w 724760"/>
              <a:gd name="connsiteY1099" fmla="*/ 92054 h 813800"/>
              <a:gd name="connsiteX1100" fmla="*/ 243641 w 724760"/>
              <a:gd name="connsiteY1100" fmla="*/ 93496 h 813800"/>
              <a:gd name="connsiteX1101" fmla="*/ 244297 w 724760"/>
              <a:gd name="connsiteY1101" fmla="*/ 95201 h 813800"/>
              <a:gd name="connsiteX1102" fmla="*/ 246788 w 724760"/>
              <a:gd name="connsiteY1102" fmla="*/ 97692 h 813800"/>
              <a:gd name="connsiteX1103" fmla="*/ 248493 w 724760"/>
              <a:gd name="connsiteY1103" fmla="*/ 99135 h 813800"/>
              <a:gd name="connsiteX1104" fmla="*/ 253214 w 724760"/>
              <a:gd name="connsiteY1104" fmla="*/ 101364 h 813800"/>
              <a:gd name="connsiteX1105" fmla="*/ 256492 w 724760"/>
              <a:gd name="connsiteY1105" fmla="*/ 102938 h 813800"/>
              <a:gd name="connsiteX1106" fmla="*/ 256492 w 724760"/>
              <a:gd name="connsiteY1106" fmla="*/ 104774 h 813800"/>
              <a:gd name="connsiteX1107" fmla="*/ 256754 w 724760"/>
              <a:gd name="connsiteY1107" fmla="*/ 106216 h 813800"/>
              <a:gd name="connsiteX1108" fmla="*/ 257803 w 724760"/>
              <a:gd name="connsiteY1108" fmla="*/ 107921 h 813800"/>
              <a:gd name="connsiteX1109" fmla="*/ 258590 w 724760"/>
              <a:gd name="connsiteY1109" fmla="*/ 108314 h 813800"/>
              <a:gd name="connsiteX1110" fmla="*/ 259508 w 724760"/>
              <a:gd name="connsiteY1110" fmla="*/ 107921 h 813800"/>
              <a:gd name="connsiteX1111" fmla="*/ 259901 w 724760"/>
              <a:gd name="connsiteY1111" fmla="*/ 107921 h 813800"/>
              <a:gd name="connsiteX1112" fmla="*/ 260688 w 724760"/>
              <a:gd name="connsiteY1112" fmla="*/ 107659 h 813800"/>
              <a:gd name="connsiteX1113" fmla="*/ 260688 w 724760"/>
              <a:gd name="connsiteY1113" fmla="*/ 109363 h 813800"/>
              <a:gd name="connsiteX1114" fmla="*/ 259246 w 724760"/>
              <a:gd name="connsiteY1114" fmla="*/ 110806 h 813800"/>
              <a:gd name="connsiteX1115" fmla="*/ 260295 w 724760"/>
              <a:gd name="connsiteY1115" fmla="*/ 111199 h 813800"/>
              <a:gd name="connsiteX1116" fmla="*/ 261344 w 724760"/>
              <a:gd name="connsiteY1116" fmla="*/ 111199 h 813800"/>
              <a:gd name="connsiteX1117" fmla="*/ 261606 w 724760"/>
              <a:gd name="connsiteY1117" fmla="*/ 111461 h 813800"/>
              <a:gd name="connsiteX1118" fmla="*/ 262131 w 724760"/>
              <a:gd name="connsiteY1118" fmla="*/ 113297 h 813800"/>
              <a:gd name="connsiteX1119" fmla="*/ 262131 w 724760"/>
              <a:gd name="connsiteY1119" fmla="*/ 113559 h 813800"/>
              <a:gd name="connsiteX1120" fmla="*/ 261344 w 724760"/>
              <a:gd name="connsiteY1120" fmla="*/ 113559 h 813800"/>
              <a:gd name="connsiteX1121" fmla="*/ 261606 w 724760"/>
              <a:gd name="connsiteY1121" fmla="*/ 114740 h 813800"/>
              <a:gd name="connsiteX1122" fmla="*/ 262393 w 724760"/>
              <a:gd name="connsiteY1122" fmla="*/ 115395 h 813800"/>
              <a:gd name="connsiteX1123" fmla="*/ 262786 w 724760"/>
              <a:gd name="connsiteY1123" fmla="*/ 114346 h 813800"/>
              <a:gd name="connsiteX1124" fmla="*/ 263049 w 724760"/>
              <a:gd name="connsiteY1124" fmla="*/ 114084 h 813800"/>
              <a:gd name="connsiteX1125" fmla="*/ 263049 w 724760"/>
              <a:gd name="connsiteY1125" fmla="*/ 113559 h 813800"/>
              <a:gd name="connsiteX1126" fmla="*/ 263049 w 724760"/>
              <a:gd name="connsiteY1126" fmla="*/ 113297 h 813800"/>
              <a:gd name="connsiteX1127" fmla="*/ 264229 w 724760"/>
              <a:gd name="connsiteY1127" fmla="*/ 112641 h 813800"/>
              <a:gd name="connsiteX1128" fmla="*/ 265671 w 724760"/>
              <a:gd name="connsiteY1128" fmla="*/ 112641 h 813800"/>
              <a:gd name="connsiteX1129" fmla="*/ 264884 w 724760"/>
              <a:gd name="connsiteY1129" fmla="*/ 114084 h 813800"/>
              <a:gd name="connsiteX1130" fmla="*/ 265933 w 724760"/>
              <a:gd name="connsiteY1130" fmla="*/ 115789 h 813800"/>
              <a:gd name="connsiteX1131" fmla="*/ 266327 w 724760"/>
              <a:gd name="connsiteY1131" fmla="*/ 115789 h 813800"/>
              <a:gd name="connsiteX1132" fmla="*/ 266327 w 724760"/>
              <a:gd name="connsiteY1132" fmla="*/ 117493 h 813800"/>
              <a:gd name="connsiteX1133" fmla="*/ 268032 w 724760"/>
              <a:gd name="connsiteY1133" fmla="*/ 117493 h 813800"/>
              <a:gd name="connsiteX1134" fmla="*/ 269212 w 724760"/>
              <a:gd name="connsiteY1134" fmla="*/ 116444 h 813800"/>
              <a:gd name="connsiteX1135" fmla="*/ 269474 w 724760"/>
              <a:gd name="connsiteY1135" fmla="*/ 116444 h 813800"/>
              <a:gd name="connsiteX1136" fmla="*/ 269474 w 724760"/>
              <a:gd name="connsiteY1136" fmla="*/ 117493 h 813800"/>
              <a:gd name="connsiteX1137" fmla="*/ 270130 w 724760"/>
              <a:gd name="connsiteY1137" fmla="*/ 116838 h 813800"/>
              <a:gd name="connsiteX1138" fmla="*/ 271572 w 724760"/>
              <a:gd name="connsiteY1138" fmla="*/ 116444 h 813800"/>
              <a:gd name="connsiteX1139" fmla="*/ 272359 w 724760"/>
              <a:gd name="connsiteY1139" fmla="*/ 115395 h 813800"/>
              <a:gd name="connsiteX1140" fmla="*/ 273670 w 724760"/>
              <a:gd name="connsiteY1140" fmla="*/ 115002 h 813800"/>
              <a:gd name="connsiteX1141" fmla="*/ 274064 w 724760"/>
              <a:gd name="connsiteY1141" fmla="*/ 116182 h 813800"/>
              <a:gd name="connsiteX1142" fmla="*/ 274457 w 724760"/>
              <a:gd name="connsiteY1142" fmla="*/ 115789 h 813800"/>
              <a:gd name="connsiteX1143" fmla="*/ 275768 w 724760"/>
              <a:gd name="connsiteY1143" fmla="*/ 116444 h 813800"/>
              <a:gd name="connsiteX1144" fmla="*/ 278391 w 724760"/>
              <a:gd name="connsiteY1144" fmla="*/ 117887 h 813800"/>
              <a:gd name="connsiteX1145" fmla="*/ 279046 w 724760"/>
              <a:gd name="connsiteY1145" fmla="*/ 118280 h 813800"/>
              <a:gd name="connsiteX1146" fmla="*/ 279833 w 724760"/>
              <a:gd name="connsiteY1146" fmla="*/ 118936 h 813800"/>
              <a:gd name="connsiteX1147" fmla="*/ 281931 w 724760"/>
              <a:gd name="connsiteY1147" fmla="*/ 119723 h 813800"/>
              <a:gd name="connsiteX1148" fmla="*/ 282325 w 724760"/>
              <a:gd name="connsiteY1148" fmla="*/ 121821 h 813800"/>
              <a:gd name="connsiteX1149" fmla="*/ 281931 w 724760"/>
              <a:gd name="connsiteY1149" fmla="*/ 124181 h 813800"/>
              <a:gd name="connsiteX1150" fmla="*/ 282325 w 724760"/>
              <a:gd name="connsiteY1150" fmla="*/ 125361 h 813800"/>
              <a:gd name="connsiteX1151" fmla="*/ 284816 w 724760"/>
              <a:gd name="connsiteY1151" fmla="*/ 126017 h 813800"/>
              <a:gd name="connsiteX1152" fmla="*/ 284816 w 724760"/>
              <a:gd name="connsiteY1152" fmla="*/ 126279 h 813800"/>
              <a:gd name="connsiteX1153" fmla="*/ 285472 w 724760"/>
              <a:gd name="connsiteY1153" fmla="*/ 127066 h 813800"/>
              <a:gd name="connsiteX1154" fmla="*/ 285210 w 724760"/>
              <a:gd name="connsiteY1154" fmla="*/ 127722 h 813800"/>
              <a:gd name="connsiteX1155" fmla="*/ 285472 w 724760"/>
              <a:gd name="connsiteY1155" fmla="*/ 128508 h 813800"/>
              <a:gd name="connsiteX1156" fmla="*/ 283767 w 724760"/>
              <a:gd name="connsiteY1156" fmla="*/ 131000 h 813800"/>
              <a:gd name="connsiteX1157" fmla="*/ 285210 w 724760"/>
              <a:gd name="connsiteY1157" fmla="*/ 132442 h 813800"/>
              <a:gd name="connsiteX1158" fmla="*/ 287308 w 724760"/>
              <a:gd name="connsiteY1158" fmla="*/ 131000 h 813800"/>
              <a:gd name="connsiteX1159" fmla="*/ 290193 w 724760"/>
              <a:gd name="connsiteY1159" fmla="*/ 129820 h 813800"/>
              <a:gd name="connsiteX1160" fmla="*/ 291111 w 724760"/>
              <a:gd name="connsiteY1160" fmla="*/ 128508 h 813800"/>
              <a:gd name="connsiteX1161" fmla="*/ 292553 w 724760"/>
              <a:gd name="connsiteY1161" fmla="*/ 130344 h 813800"/>
              <a:gd name="connsiteX1162" fmla="*/ 293995 w 724760"/>
              <a:gd name="connsiteY1162" fmla="*/ 131918 h 813800"/>
              <a:gd name="connsiteX1163" fmla="*/ 294651 w 724760"/>
              <a:gd name="connsiteY1163" fmla="*/ 133098 h 813800"/>
              <a:gd name="connsiteX1164" fmla="*/ 296749 w 724760"/>
              <a:gd name="connsiteY1164" fmla="*/ 132704 h 813800"/>
              <a:gd name="connsiteX1165" fmla="*/ 296749 w 724760"/>
              <a:gd name="connsiteY1165" fmla="*/ 130606 h 813800"/>
              <a:gd name="connsiteX1166" fmla="*/ 297929 w 724760"/>
              <a:gd name="connsiteY1166" fmla="*/ 129820 h 813800"/>
              <a:gd name="connsiteX1167" fmla="*/ 299372 w 724760"/>
              <a:gd name="connsiteY1167" fmla="*/ 129820 h 813800"/>
              <a:gd name="connsiteX1168" fmla="*/ 300027 w 724760"/>
              <a:gd name="connsiteY1168" fmla="*/ 131656 h 813800"/>
              <a:gd name="connsiteX1169" fmla="*/ 300290 w 724760"/>
              <a:gd name="connsiteY1169" fmla="*/ 132442 h 813800"/>
              <a:gd name="connsiteX1170" fmla="*/ 300683 w 724760"/>
              <a:gd name="connsiteY1170" fmla="*/ 132442 h 813800"/>
              <a:gd name="connsiteX1171" fmla="*/ 301076 w 724760"/>
              <a:gd name="connsiteY1171" fmla="*/ 131918 h 813800"/>
              <a:gd name="connsiteX1172" fmla="*/ 301732 w 724760"/>
              <a:gd name="connsiteY1172" fmla="*/ 131918 h 813800"/>
              <a:gd name="connsiteX1173" fmla="*/ 302126 w 724760"/>
              <a:gd name="connsiteY1173" fmla="*/ 133098 h 813800"/>
              <a:gd name="connsiteX1174" fmla="*/ 303175 w 724760"/>
              <a:gd name="connsiteY1174" fmla="*/ 132704 h 813800"/>
              <a:gd name="connsiteX1175" fmla="*/ 305010 w 724760"/>
              <a:gd name="connsiteY1175" fmla="*/ 132704 h 813800"/>
              <a:gd name="connsiteX1176" fmla="*/ 306453 w 724760"/>
              <a:gd name="connsiteY1176" fmla="*/ 131918 h 813800"/>
              <a:gd name="connsiteX1177" fmla="*/ 306060 w 724760"/>
              <a:gd name="connsiteY1177" fmla="*/ 131262 h 813800"/>
              <a:gd name="connsiteX1178" fmla="*/ 307764 w 724760"/>
              <a:gd name="connsiteY1178" fmla="*/ 130344 h 813800"/>
              <a:gd name="connsiteX1179" fmla="*/ 308813 w 724760"/>
              <a:gd name="connsiteY1179" fmla="*/ 130606 h 813800"/>
              <a:gd name="connsiteX1180" fmla="*/ 308026 w 724760"/>
              <a:gd name="connsiteY1180" fmla="*/ 131918 h 813800"/>
              <a:gd name="connsiteX1181" fmla="*/ 308813 w 724760"/>
              <a:gd name="connsiteY1181" fmla="*/ 133098 h 813800"/>
              <a:gd name="connsiteX1182" fmla="*/ 308551 w 724760"/>
              <a:gd name="connsiteY1182" fmla="*/ 133360 h 813800"/>
              <a:gd name="connsiteX1183" fmla="*/ 309207 w 724760"/>
              <a:gd name="connsiteY1183" fmla="*/ 134147 h 813800"/>
              <a:gd name="connsiteX1184" fmla="*/ 309469 w 724760"/>
              <a:gd name="connsiteY1184" fmla="*/ 134540 h 813800"/>
              <a:gd name="connsiteX1185" fmla="*/ 308026 w 724760"/>
              <a:gd name="connsiteY1185" fmla="*/ 136376 h 813800"/>
              <a:gd name="connsiteX1186" fmla="*/ 306453 w 724760"/>
              <a:gd name="connsiteY1186" fmla="*/ 137032 h 813800"/>
              <a:gd name="connsiteX1187" fmla="*/ 305273 w 724760"/>
              <a:gd name="connsiteY1187" fmla="*/ 138081 h 813800"/>
              <a:gd name="connsiteX1188" fmla="*/ 306060 w 724760"/>
              <a:gd name="connsiteY1188" fmla="*/ 138737 h 813800"/>
              <a:gd name="connsiteX1189" fmla="*/ 306060 w 724760"/>
              <a:gd name="connsiteY1189" fmla="*/ 139917 h 813800"/>
              <a:gd name="connsiteX1190" fmla="*/ 306715 w 724760"/>
              <a:gd name="connsiteY1190" fmla="*/ 140572 h 813800"/>
              <a:gd name="connsiteX1191" fmla="*/ 306715 w 724760"/>
              <a:gd name="connsiteY1191" fmla="*/ 140966 h 813800"/>
              <a:gd name="connsiteX1192" fmla="*/ 307764 w 724760"/>
              <a:gd name="connsiteY1192" fmla="*/ 142015 h 813800"/>
              <a:gd name="connsiteX1193" fmla="*/ 309993 w 724760"/>
              <a:gd name="connsiteY1193" fmla="*/ 142671 h 813800"/>
              <a:gd name="connsiteX1194" fmla="*/ 311042 w 724760"/>
              <a:gd name="connsiteY1194" fmla="*/ 143457 h 813800"/>
              <a:gd name="connsiteX1195" fmla="*/ 312485 w 724760"/>
              <a:gd name="connsiteY1195" fmla="*/ 143064 h 813800"/>
              <a:gd name="connsiteX1196" fmla="*/ 313141 w 724760"/>
              <a:gd name="connsiteY1196" fmla="*/ 144375 h 813800"/>
              <a:gd name="connsiteX1197" fmla="*/ 313927 w 724760"/>
              <a:gd name="connsiteY1197" fmla="*/ 145162 h 813800"/>
              <a:gd name="connsiteX1198" fmla="*/ 313927 w 724760"/>
              <a:gd name="connsiteY1198" fmla="*/ 145818 h 813800"/>
              <a:gd name="connsiteX1199" fmla="*/ 313534 w 724760"/>
              <a:gd name="connsiteY1199" fmla="*/ 147260 h 813800"/>
              <a:gd name="connsiteX1200" fmla="*/ 314583 w 724760"/>
              <a:gd name="connsiteY1200" fmla="*/ 147653 h 813800"/>
              <a:gd name="connsiteX1201" fmla="*/ 315501 w 724760"/>
              <a:gd name="connsiteY1201" fmla="*/ 147260 h 813800"/>
              <a:gd name="connsiteX1202" fmla="*/ 314583 w 724760"/>
              <a:gd name="connsiteY1202" fmla="*/ 148702 h 813800"/>
              <a:gd name="connsiteX1203" fmla="*/ 316288 w 724760"/>
              <a:gd name="connsiteY1203" fmla="*/ 149096 h 813800"/>
              <a:gd name="connsiteX1204" fmla="*/ 317468 w 724760"/>
              <a:gd name="connsiteY1204" fmla="*/ 150145 h 813800"/>
              <a:gd name="connsiteX1205" fmla="*/ 318124 w 724760"/>
              <a:gd name="connsiteY1205" fmla="*/ 150801 h 813800"/>
              <a:gd name="connsiteX1206" fmla="*/ 316943 w 724760"/>
              <a:gd name="connsiteY1206" fmla="*/ 151981 h 813800"/>
              <a:gd name="connsiteX1207" fmla="*/ 318124 w 724760"/>
              <a:gd name="connsiteY1207" fmla="*/ 154079 h 813800"/>
              <a:gd name="connsiteX1208" fmla="*/ 320222 w 724760"/>
              <a:gd name="connsiteY1208" fmla="*/ 152899 h 813800"/>
              <a:gd name="connsiteX1209" fmla="*/ 323369 w 724760"/>
              <a:gd name="connsiteY1209" fmla="*/ 158275 h 813800"/>
              <a:gd name="connsiteX1210" fmla="*/ 323106 w 724760"/>
              <a:gd name="connsiteY1210" fmla="*/ 158537 h 813800"/>
              <a:gd name="connsiteX1211" fmla="*/ 321926 w 724760"/>
              <a:gd name="connsiteY1211" fmla="*/ 159062 h 813800"/>
              <a:gd name="connsiteX1212" fmla="*/ 319566 w 724760"/>
              <a:gd name="connsiteY1212" fmla="*/ 158537 h 813800"/>
              <a:gd name="connsiteX1213" fmla="*/ 318386 w 724760"/>
              <a:gd name="connsiteY1213" fmla="*/ 160766 h 813800"/>
              <a:gd name="connsiteX1214" fmla="*/ 318386 w 724760"/>
              <a:gd name="connsiteY1214" fmla="*/ 161816 h 813800"/>
              <a:gd name="connsiteX1215" fmla="*/ 319566 w 724760"/>
              <a:gd name="connsiteY1215" fmla="*/ 162865 h 813800"/>
              <a:gd name="connsiteX1216" fmla="*/ 319173 w 724760"/>
              <a:gd name="connsiteY1216" fmla="*/ 163914 h 813800"/>
              <a:gd name="connsiteX1217" fmla="*/ 317468 w 724760"/>
              <a:gd name="connsiteY1217" fmla="*/ 163914 h 813800"/>
              <a:gd name="connsiteX1218" fmla="*/ 316943 w 724760"/>
              <a:gd name="connsiteY1218" fmla="*/ 166405 h 813800"/>
              <a:gd name="connsiteX1219" fmla="*/ 312747 w 724760"/>
              <a:gd name="connsiteY1219" fmla="*/ 169946 h 813800"/>
              <a:gd name="connsiteX1220" fmla="*/ 311829 w 724760"/>
              <a:gd name="connsiteY1220" fmla="*/ 171782 h 813800"/>
              <a:gd name="connsiteX1221" fmla="*/ 311436 w 724760"/>
              <a:gd name="connsiteY1221" fmla="*/ 172437 h 813800"/>
              <a:gd name="connsiteX1222" fmla="*/ 311042 w 724760"/>
              <a:gd name="connsiteY1222" fmla="*/ 173880 h 813800"/>
              <a:gd name="connsiteX1223" fmla="*/ 304355 w 724760"/>
              <a:gd name="connsiteY1223" fmla="*/ 177027 h 813800"/>
              <a:gd name="connsiteX1224" fmla="*/ 301732 w 724760"/>
              <a:gd name="connsiteY1224" fmla="*/ 177420 h 813800"/>
              <a:gd name="connsiteX1225" fmla="*/ 297929 w 724760"/>
              <a:gd name="connsiteY1225" fmla="*/ 184108 h 813800"/>
              <a:gd name="connsiteX1226" fmla="*/ 293995 w 724760"/>
              <a:gd name="connsiteY1226" fmla="*/ 186599 h 813800"/>
              <a:gd name="connsiteX1227" fmla="*/ 292553 w 724760"/>
              <a:gd name="connsiteY1227" fmla="*/ 186206 h 813800"/>
              <a:gd name="connsiteX1228" fmla="*/ 291504 w 724760"/>
              <a:gd name="connsiteY1228" fmla="*/ 186599 h 813800"/>
              <a:gd name="connsiteX1229" fmla="*/ 290455 w 724760"/>
              <a:gd name="connsiteY1229" fmla="*/ 188304 h 813800"/>
              <a:gd name="connsiteX1230" fmla="*/ 286521 w 724760"/>
              <a:gd name="connsiteY1230" fmla="*/ 190140 h 813800"/>
              <a:gd name="connsiteX1231" fmla="*/ 285865 w 724760"/>
              <a:gd name="connsiteY1231" fmla="*/ 191320 h 813800"/>
              <a:gd name="connsiteX1232" fmla="*/ 283767 w 724760"/>
              <a:gd name="connsiteY1232" fmla="*/ 192762 h 813800"/>
              <a:gd name="connsiteX1233" fmla="*/ 279440 w 724760"/>
              <a:gd name="connsiteY1233" fmla="*/ 196172 h 813800"/>
              <a:gd name="connsiteX1234" fmla="*/ 276293 w 724760"/>
              <a:gd name="connsiteY1234" fmla="*/ 196434 h 813800"/>
              <a:gd name="connsiteX1235" fmla="*/ 273670 w 724760"/>
              <a:gd name="connsiteY1235" fmla="*/ 197221 h 813800"/>
              <a:gd name="connsiteX1236" fmla="*/ 271965 w 724760"/>
              <a:gd name="connsiteY1236" fmla="*/ 198663 h 813800"/>
              <a:gd name="connsiteX1237" fmla="*/ 270148 w 724760"/>
              <a:gd name="connsiteY1237" fmla="*/ 200481 h 813800"/>
              <a:gd name="connsiteX1238" fmla="*/ 271965 w 724760"/>
              <a:gd name="connsiteY1238" fmla="*/ 198664 h 813800"/>
              <a:gd name="connsiteX1239" fmla="*/ 273670 w 724760"/>
              <a:gd name="connsiteY1239" fmla="*/ 197222 h 813800"/>
              <a:gd name="connsiteX1240" fmla="*/ 276292 w 724760"/>
              <a:gd name="connsiteY1240" fmla="*/ 196435 h 813800"/>
              <a:gd name="connsiteX1241" fmla="*/ 279440 w 724760"/>
              <a:gd name="connsiteY1241" fmla="*/ 196173 h 813800"/>
              <a:gd name="connsiteX1242" fmla="*/ 283767 w 724760"/>
              <a:gd name="connsiteY1242" fmla="*/ 192763 h 813800"/>
              <a:gd name="connsiteX1243" fmla="*/ 285865 w 724760"/>
              <a:gd name="connsiteY1243" fmla="*/ 191321 h 813800"/>
              <a:gd name="connsiteX1244" fmla="*/ 286521 w 724760"/>
              <a:gd name="connsiteY1244" fmla="*/ 190141 h 813800"/>
              <a:gd name="connsiteX1245" fmla="*/ 290455 w 724760"/>
              <a:gd name="connsiteY1245" fmla="*/ 188305 h 813800"/>
              <a:gd name="connsiteX1246" fmla="*/ 291504 w 724760"/>
              <a:gd name="connsiteY1246" fmla="*/ 186600 h 813800"/>
              <a:gd name="connsiteX1247" fmla="*/ 292553 w 724760"/>
              <a:gd name="connsiteY1247" fmla="*/ 186207 h 813800"/>
              <a:gd name="connsiteX1248" fmla="*/ 293995 w 724760"/>
              <a:gd name="connsiteY1248" fmla="*/ 186600 h 813800"/>
              <a:gd name="connsiteX1249" fmla="*/ 297929 w 724760"/>
              <a:gd name="connsiteY1249" fmla="*/ 184109 h 813800"/>
              <a:gd name="connsiteX1250" fmla="*/ 301732 w 724760"/>
              <a:gd name="connsiteY1250" fmla="*/ 177421 h 813800"/>
              <a:gd name="connsiteX1251" fmla="*/ 304354 w 724760"/>
              <a:gd name="connsiteY1251" fmla="*/ 177028 h 813800"/>
              <a:gd name="connsiteX1252" fmla="*/ 325204 w 724760"/>
              <a:gd name="connsiteY1252" fmla="*/ 182404 h 813800"/>
              <a:gd name="connsiteX1253" fmla="*/ 326909 w 724760"/>
              <a:gd name="connsiteY1253" fmla="*/ 181617 h 813800"/>
              <a:gd name="connsiteX1254" fmla="*/ 324549 w 724760"/>
              <a:gd name="connsiteY1254" fmla="*/ 179519 h 813800"/>
              <a:gd name="connsiteX1255" fmla="*/ 325467 w 724760"/>
              <a:gd name="connsiteY1255" fmla="*/ 178077 h 813800"/>
              <a:gd name="connsiteX1256" fmla="*/ 326647 w 724760"/>
              <a:gd name="connsiteY1256" fmla="*/ 178077 h 813800"/>
              <a:gd name="connsiteX1257" fmla="*/ 327302 w 724760"/>
              <a:gd name="connsiteY1257" fmla="*/ 177421 h 813800"/>
              <a:gd name="connsiteX1258" fmla="*/ 328745 w 724760"/>
              <a:gd name="connsiteY1258" fmla="*/ 178863 h 813800"/>
              <a:gd name="connsiteX1259" fmla="*/ 330449 w 724760"/>
              <a:gd name="connsiteY1259" fmla="*/ 179126 h 813800"/>
              <a:gd name="connsiteX1260" fmla="*/ 329663 w 724760"/>
              <a:gd name="connsiteY1260" fmla="*/ 181224 h 813800"/>
              <a:gd name="connsiteX1261" fmla="*/ 327958 w 724760"/>
              <a:gd name="connsiteY1261" fmla="*/ 181617 h 813800"/>
              <a:gd name="connsiteX1262" fmla="*/ 327302 w 724760"/>
              <a:gd name="connsiteY1262" fmla="*/ 183060 h 813800"/>
              <a:gd name="connsiteX1263" fmla="*/ 327565 w 724760"/>
              <a:gd name="connsiteY1263" fmla="*/ 183715 h 813800"/>
              <a:gd name="connsiteX1264" fmla="*/ 326909 w 724760"/>
              <a:gd name="connsiteY1264" fmla="*/ 188305 h 813800"/>
              <a:gd name="connsiteX1265" fmla="*/ 328351 w 724760"/>
              <a:gd name="connsiteY1265" fmla="*/ 189878 h 813800"/>
              <a:gd name="connsiteX1266" fmla="*/ 329007 w 724760"/>
              <a:gd name="connsiteY1266" fmla="*/ 191321 h 813800"/>
              <a:gd name="connsiteX1267" fmla="*/ 333334 w 724760"/>
              <a:gd name="connsiteY1267" fmla="*/ 193681 h 813800"/>
              <a:gd name="connsiteX1268" fmla="*/ 332941 w 724760"/>
              <a:gd name="connsiteY1268" fmla="*/ 194861 h 813800"/>
              <a:gd name="connsiteX1269" fmla="*/ 336482 w 724760"/>
              <a:gd name="connsiteY1269" fmla="*/ 197222 h 813800"/>
              <a:gd name="connsiteX1270" fmla="*/ 336088 w 724760"/>
              <a:gd name="connsiteY1270" fmla="*/ 198664 h 813800"/>
              <a:gd name="connsiteX1271" fmla="*/ 338186 w 724760"/>
              <a:gd name="connsiteY1271" fmla="*/ 199713 h 813800"/>
              <a:gd name="connsiteX1272" fmla="*/ 335433 w 724760"/>
              <a:gd name="connsiteY1272" fmla="*/ 207188 h 813800"/>
              <a:gd name="connsiteX1273" fmla="*/ 337268 w 724760"/>
              <a:gd name="connsiteY1273" fmla="*/ 208237 h 813800"/>
              <a:gd name="connsiteX1274" fmla="*/ 339760 w 724760"/>
              <a:gd name="connsiteY1274" fmla="*/ 210597 h 813800"/>
              <a:gd name="connsiteX1275" fmla="*/ 342120 w 724760"/>
              <a:gd name="connsiteY1275" fmla="*/ 212564 h 813800"/>
              <a:gd name="connsiteX1276" fmla="*/ 345792 w 724760"/>
              <a:gd name="connsiteY1276" fmla="*/ 212564 h 813800"/>
              <a:gd name="connsiteX1277" fmla="*/ 345792 w 724760"/>
              <a:gd name="connsiteY1277" fmla="*/ 213482 h 813800"/>
              <a:gd name="connsiteX1278" fmla="*/ 346185 w 724760"/>
              <a:gd name="connsiteY1278" fmla="*/ 214924 h 813800"/>
              <a:gd name="connsiteX1279" fmla="*/ 347103 w 724760"/>
              <a:gd name="connsiteY1279" fmla="*/ 214662 h 813800"/>
              <a:gd name="connsiteX1280" fmla="*/ 347103 w 724760"/>
              <a:gd name="connsiteY1280" fmla="*/ 215318 h 813800"/>
              <a:gd name="connsiteX1281" fmla="*/ 348546 w 724760"/>
              <a:gd name="connsiteY1281" fmla="*/ 214924 h 813800"/>
              <a:gd name="connsiteX1282" fmla="*/ 348939 w 724760"/>
              <a:gd name="connsiteY1282" fmla="*/ 216367 h 813800"/>
              <a:gd name="connsiteX1283" fmla="*/ 349201 w 724760"/>
              <a:gd name="connsiteY1283" fmla="*/ 216760 h 813800"/>
              <a:gd name="connsiteX1284" fmla="*/ 349201 w 724760"/>
              <a:gd name="connsiteY1284" fmla="*/ 217023 h 813800"/>
              <a:gd name="connsiteX1285" fmla="*/ 349988 w 724760"/>
              <a:gd name="connsiteY1285" fmla="*/ 217023 h 813800"/>
              <a:gd name="connsiteX1286" fmla="*/ 350381 w 724760"/>
              <a:gd name="connsiteY1286" fmla="*/ 218203 h 813800"/>
              <a:gd name="connsiteX1287" fmla="*/ 351431 w 724760"/>
              <a:gd name="connsiteY1287" fmla="*/ 218465 h 813800"/>
              <a:gd name="connsiteX1288" fmla="*/ 352873 w 724760"/>
              <a:gd name="connsiteY1288" fmla="*/ 219121 h 813800"/>
              <a:gd name="connsiteX1289" fmla="*/ 352873 w 724760"/>
              <a:gd name="connsiteY1289" fmla="*/ 219645 h 813800"/>
              <a:gd name="connsiteX1290" fmla="*/ 353266 w 724760"/>
              <a:gd name="connsiteY1290" fmla="*/ 220301 h 813800"/>
              <a:gd name="connsiteX1291" fmla="*/ 353922 w 724760"/>
              <a:gd name="connsiteY1291" fmla="*/ 220301 h 813800"/>
              <a:gd name="connsiteX1292" fmla="*/ 353922 w 724760"/>
              <a:gd name="connsiteY1292" fmla="*/ 220956 h 813800"/>
              <a:gd name="connsiteX1293" fmla="*/ 353529 w 724760"/>
              <a:gd name="connsiteY1293" fmla="*/ 220956 h 813800"/>
              <a:gd name="connsiteX1294" fmla="*/ 353922 w 724760"/>
              <a:gd name="connsiteY1294" fmla="*/ 222661 h 813800"/>
              <a:gd name="connsiteX1295" fmla="*/ 352479 w 724760"/>
              <a:gd name="connsiteY1295" fmla="*/ 223054 h 813800"/>
              <a:gd name="connsiteX1296" fmla="*/ 352873 w 724760"/>
              <a:gd name="connsiteY1296" fmla="*/ 225284 h 813800"/>
              <a:gd name="connsiteX1297" fmla="*/ 352873 w 724760"/>
              <a:gd name="connsiteY1297" fmla="*/ 225546 h 813800"/>
              <a:gd name="connsiteX1298" fmla="*/ 352479 w 724760"/>
              <a:gd name="connsiteY1298" fmla="*/ 226202 h 813800"/>
              <a:gd name="connsiteX1299" fmla="*/ 352479 w 724760"/>
              <a:gd name="connsiteY1299" fmla="*/ 227382 h 813800"/>
              <a:gd name="connsiteX1300" fmla="*/ 351824 w 724760"/>
              <a:gd name="connsiteY1300" fmla="*/ 227644 h 813800"/>
              <a:gd name="connsiteX1301" fmla="*/ 352086 w 724760"/>
              <a:gd name="connsiteY1301" fmla="*/ 227644 h 813800"/>
              <a:gd name="connsiteX1302" fmla="*/ 348546 w 724760"/>
              <a:gd name="connsiteY1302" fmla="*/ 229742 h 813800"/>
              <a:gd name="connsiteX1303" fmla="*/ 348283 w 724760"/>
              <a:gd name="connsiteY1303" fmla="*/ 231185 h 813800"/>
              <a:gd name="connsiteX1304" fmla="*/ 347103 w 724760"/>
              <a:gd name="connsiteY1304" fmla="*/ 231840 h 813800"/>
              <a:gd name="connsiteX1305" fmla="*/ 346841 w 724760"/>
              <a:gd name="connsiteY1305" fmla="*/ 231840 h 813800"/>
              <a:gd name="connsiteX1306" fmla="*/ 346447 w 724760"/>
              <a:gd name="connsiteY1306" fmla="*/ 232365 h 813800"/>
              <a:gd name="connsiteX1307" fmla="*/ 345792 w 724760"/>
              <a:gd name="connsiteY1307" fmla="*/ 232365 h 813800"/>
              <a:gd name="connsiteX1308" fmla="*/ 343300 w 724760"/>
              <a:gd name="connsiteY1308" fmla="*/ 234070 h 813800"/>
              <a:gd name="connsiteX1309" fmla="*/ 345399 w 724760"/>
              <a:gd name="connsiteY1309" fmla="*/ 235774 h 813800"/>
              <a:gd name="connsiteX1310" fmla="*/ 344087 w 724760"/>
              <a:gd name="connsiteY1310" fmla="*/ 238266 h 813800"/>
              <a:gd name="connsiteX1311" fmla="*/ 342645 w 724760"/>
              <a:gd name="connsiteY1311" fmla="*/ 238004 h 813800"/>
              <a:gd name="connsiteX1312" fmla="*/ 341858 w 724760"/>
              <a:gd name="connsiteY1312" fmla="*/ 240364 h 813800"/>
              <a:gd name="connsiteX1313" fmla="*/ 343300 w 724760"/>
              <a:gd name="connsiteY1313" fmla="*/ 241151 h 813800"/>
              <a:gd name="connsiteX1314" fmla="*/ 344087 w 724760"/>
              <a:gd name="connsiteY1314" fmla="*/ 241151 h 813800"/>
              <a:gd name="connsiteX1315" fmla="*/ 344349 w 724760"/>
              <a:gd name="connsiteY1315" fmla="*/ 241151 h 813800"/>
              <a:gd name="connsiteX1316" fmla="*/ 344743 w 724760"/>
              <a:gd name="connsiteY1316" fmla="*/ 241151 h 813800"/>
              <a:gd name="connsiteX1317" fmla="*/ 344743 w 724760"/>
              <a:gd name="connsiteY1317" fmla="*/ 241544 h 813800"/>
              <a:gd name="connsiteX1318" fmla="*/ 344349 w 724760"/>
              <a:gd name="connsiteY1318" fmla="*/ 241806 h 813800"/>
              <a:gd name="connsiteX1319" fmla="*/ 344743 w 724760"/>
              <a:gd name="connsiteY1319" fmla="*/ 241806 h 813800"/>
              <a:gd name="connsiteX1320" fmla="*/ 344349 w 724760"/>
              <a:gd name="connsiteY1320" fmla="*/ 242200 h 813800"/>
              <a:gd name="connsiteX1321" fmla="*/ 344743 w 724760"/>
              <a:gd name="connsiteY1321" fmla="*/ 242855 h 813800"/>
              <a:gd name="connsiteX1322" fmla="*/ 345792 w 724760"/>
              <a:gd name="connsiteY1322" fmla="*/ 245085 h 813800"/>
              <a:gd name="connsiteX1323" fmla="*/ 346185 w 724760"/>
              <a:gd name="connsiteY1323" fmla="*/ 245478 h 813800"/>
              <a:gd name="connsiteX1324" fmla="*/ 346447 w 724760"/>
              <a:gd name="connsiteY1324" fmla="*/ 245740 h 813800"/>
              <a:gd name="connsiteX1325" fmla="*/ 346447 w 724760"/>
              <a:gd name="connsiteY1325" fmla="*/ 246134 h 813800"/>
              <a:gd name="connsiteX1326" fmla="*/ 347497 w 724760"/>
              <a:gd name="connsiteY1326" fmla="*/ 246920 h 813800"/>
              <a:gd name="connsiteX1327" fmla="*/ 347890 w 724760"/>
              <a:gd name="connsiteY1327" fmla="*/ 247183 h 813800"/>
              <a:gd name="connsiteX1328" fmla="*/ 348283 w 724760"/>
              <a:gd name="connsiteY1328" fmla="*/ 248232 h 813800"/>
              <a:gd name="connsiteX1329" fmla="*/ 349201 w 724760"/>
              <a:gd name="connsiteY1329" fmla="*/ 249674 h 813800"/>
              <a:gd name="connsiteX1330" fmla="*/ 349726 w 724760"/>
              <a:gd name="connsiteY1330" fmla="*/ 249936 h 813800"/>
              <a:gd name="connsiteX1331" fmla="*/ 351824 w 724760"/>
              <a:gd name="connsiteY1331" fmla="*/ 250461 h 813800"/>
              <a:gd name="connsiteX1332" fmla="*/ 352479 w 724760"/>
              <a:gd name="connsiteY1332" fmla="*/ 250723 h 813800"/>
              <a:gd name="connsiteX1333" fmla="*/ 353266 w 724760"/>
              <a:gd name="connsiteY1333" fmla="*/ 250723 h 813800"/>
              <a:gd name="connsiteX1334" fmla="*/ 354184 w 724760"/>
              <a:gd name="connsiteY1334" fmla="*/ 250461 h 813800"/>
              <a:gd name="connsiteX1335" fmla="*/ 354578 w 724760"/>
              <a:gd name="connsiteY1335" fmla="*/ 250461 h 813800"/>
              <a:gd name="connsiteX1336" fmla="*/ 354578 w 724760"/>
              <a:gd name="connsiteY1336" fmla="*/ 250723 h 813800"/>
              <a:gd name="connsiteX1337" fmla="*/ 354971 w 724760"/>
              <a:gd name="connsiteY1337" fmla="*/ 250461 h 813800"/>
              <a:gd name="connsiteX1338" fmla="*/ 355627 w 724760"/>
              <a:gd name="connsiteY1338" fmla="*/ 249936 h 813800"/>
              <a:gd name="connsiteX1339" fmla="*/ 356807 w 724760"/>
              <a:gd name="connsiteY1339" fmla="*/ 249674 h 813800"/>
              <a:gd name="connsiteX1340" fmla="*/ 357069 w 724760"/>
              <a:gd name="connsiteY1340" fmla="*/ 249281 h 813800"/>
              <a:gd name="connsiteX1341" fmla="*/ 357463 w 724760"/>
              <a:gd name="connsiteY1341" fmla="*/ 249019 h 813800"/>
              <a:gd name="connsiteX1342" fmla="*/ 359167 w 724760"/>
              <a:gd name="connsiteY1342" fmla="*/ 247576 h 813800"/>
              <a:gd name="connsiteX1343" fmla="*/ 359167 w 724760"/>
              <a:gd name="connsiteY1343" fmla="*/ 247183 h 813800"/>
              <a:gd name="connsiteX1344" fmla="*/ 361003 w 724760"/>
              <a:gd name="connsiteY1344" fmla="*/ 246134 h 813800"/>
              <a:gd name="connsiteX1345" fmla="*/ 362445 w 724760"/>
              <a:gd name="connsiteY1345" fmla="*/ 245478 h 813800"/>
              <a:gd name="connsiteX1346" fmla="*/ 363101 w 724760"/>
              <a:gd name="connsiteY1346" fmla="*/ 244822 h 813800"/>
              <a:gd name="connsiteX1347" fmla="*/ 364150 w 724760"/>
              <a:gd name="connsiteY1347" fmla="*/ 244822 h 813800"/>
              <a:gd name="connsiteX1348" fmla="*/ 364150 w 724760"/>
              <a:gd name="connsiteY1348" fmla="*/ 244298 h 813800"/>
              <a:gd name="connsiteX1349" fmla="*/ 364150 w 724760"/>
              <a:gd name="connsiteY1349" fmla="*/ 241151 h 813800"/>
              <a:gd name="connsiteX1350" fmla="*/ 365330 w 724760"/>
              <a:gd name="connsiteY1350" fmla="*/ 241151 h 813800"/>
              <a:gd name="connsiteX1351" fmla="*/ 367035 w 724760"/>
              <a:gd name="connsiteY1351" fmla="*/ 240757 h 813800"/>
              <a:gd name="connsiteX1352" fmla="*/ 369527 w 724760"/>
              <a:gd name="connsiteY1352" fmla="*/ 240364 h 813800"/>
              <a:gd name="connsiteX1353" fmla="*/ 369920 w 724760"/>
              <a:gd name="connsiteY1353" fmla="*/ 240364 h 813800"/>
              <a:gd name="connsiteX1354" fmla="*/ 369527 w 724760"/>
              <a:gd name="connsiteY1354" fmla="*/ 241151 h 813800"/>
              <a:gd name="connsiteX1355" fmla="*/ 369527 w 724760"/>
              <a:gd name="connsiteY1355" fmla="*/ 241544 h 813800"/>
              <a:gd name="connsiteX1356" fmla="*/ 370182 w 724760"/>
              <a:gd name="connsiteY1356" fmla="*/ 241544 h 813800"/>
              <a:gd name="connsiteX1357" fmla="*/ 370182 w 724760"/>
              <a:gd name="connsiteY1357" fmla="*/ 242200 h 813800"/>
              <a:gd name="connsiteX1358" fmla="*/ 371362 w 724760"/>
              <a:gd name="connsiteY1358" fmla="*/ 242200 h 813800"/>
              <a:gd name="connsiteX1359" fmla="*/ 372280 w 724760"/>
              <a:gd name="connsiteY1359" fmla="*/ 242593 h 813800"/>
              <a:gd name="connsiteX1360" fmla="*/ 374116 w 724760"/>
              <a:gd name="connsiteY1360" fmla="*/ 242855 h 813800"/>
              <a:gd name="connsiteX1361" fmla="*/ 374116 w 724760"/>
              <a:gd name="connsiteY1361" fmla="*/ 240757 h 813800"/>
              <a:gd name="connsiteX1362" fmla="*/ 375165 w 724760"/>
              <a:gd name="connsiteY1362" fmla="*/ 238266 h 813800"/>
              <a:gd name="connsiteX1363" fmla="*/ 375165 w 724760"/>
              <a:gd name="connsiteY1363" fmla="*/ 236168 h 813800"/>
              <a:gd name="connsiteX1364" fmla="*/ 375165 w 724760"/>
              <a:gd name="connsiteY1364" fmla="*/ 234725 h 813800"/>
              <a:gd name="connsiteX1365" fmla="*/ 374903 w 724760"/>
              <a:gd name="connsiteY1365" fmla="*/ 234725 h 813800"/>
              <a:gd name="connsiteX1366" fmla="*/ 374903 w 724760"/>
              <a:gd name="connsiteY1366" fmla="*/ 233021 h 813800"/>
              <a:gd name="connsiteX1367" fmla="*/ 374509 w 724760"/>
              <a:gd name="connsiteY1367" fmla="*/ 232365 h 813800"/>
              <a:gd name="connsiteX1368" fmla="*/ 374903 w 724760"/>
              <a:gd name="connsiteY1368" fmla="*/ 231840 h 813800"/>
              <a:gd name="connsiteX1369" fmla="*/ 374509 w 724760"/>
              <a:gd name="connsiteY1369" fmla="*/ 231185 h 813800"/>
              <a:gd name="connsiteX1370" fmla="*/ 374903 w 724760"/>
              <a:gd name="connsiteY1370" fmla="*/ 230922 h 813800"/>
              <a:gd name="connsiteX1371" fmla="*/ 375165 w 724760"/>
              <a:gd name="connsiteY1371" fmla="*/ 230922 h 813800"/>
              <a:gd name="connsiteX1372" fmla="*/ 375559 w 724760"/>
              <a:gd name="connsiteY1372" fmla="*/ 230398 h 813800"/>
              <a:gd name="connsiteX1373" fmla="*/ 375821 w 724760"/>
              <a:gd name="connsiteY1373" fmla="*/ 230922 h 813800"/>
              <a:gd name="connsiteX1374" fmla="*/ 376214 w 724760"/>
              <a:gd name="connsiteY1374" fmla="*/ 230398 h 813800"/>
              <a:gd name="connsiteX1375" fmla="*/ 376608 w 724760"/>
              <a:gd name="connsiteY1375" fmla="*/ 229480 h 813800"/>
              <a:gd name="connsiteX1376" fmla="*/ 376608 w 724760"/>
              <a:gd name="connsiteY1376" fmla="*/ 230136 h 813800"/>
              <a:gd name="connsiteX1377" fmla="*/ 377657 w 724760"/>
              <a:gd name="connsiteY1377" fmla="*/ 229742 h 813800"/>
              <a:gd name="connsiteX1378" fmla="*/ 377919 w 724760"/>
              <a:gd name="connsiteY1378" fmla="*/ 230136 h 813800"/>
              <a:gd name="connsiteX1379" fmla="*/ 378706 w 724760"/>
              <a:gd name="connsiteY1379" fmla="*/ 230136 h 813800"/>
              <a:gd name="connsiteX1380" fmla="*/ 379886 w 724760"/>
              <a:gd name="connsiteY1380" fmla="*/ 230922 h 813800"/>
              <a:gd name="connsiteX1381" fmla="*/ 379886 w 724760"/>
              <a:gd name="connsiteY1381" fmla="*/ 230398 h 813800"/>
              <a:gd name="connsiteX1382" fmla="*/ 380542 w 724760"/>
              <a:gd name="connsiteY1382" fmla="*/ 230922 h 813800"/>
              <a:gd name="connsiteX1383" fmla="*/ 380542 w 724760"/>
              <a:gd name="connsiteY1383" fmla="*/ 231185 h 813800"/>
              <a:gd name="connsiteX1384" fmla="*/ 380804 w 724760"/>
              <a:gd name="connsiteY1384" fmla="*/ 231185 h 813800"/>
              <a:gd name="connsiteX1385" fmla="*/ 380804 w 724760"/>
              <a:gd name="connsiteY1385" fmla="*/ 230398 h 813800"/>
              <a:gd name="connsiteX1386" fmla="*/ 381197 w 724760"/>
              <a:gd name="connsiteY1386" fmla="*/ 230922 h 813800"/>
              <a:gd name="connsiteX1387" fmla="*/ 381591 w 724760"/>
              <a:gd name="connsiteY1387" fmla="*/ 230922 h 813800"/>
              <a:gd name="connsiteX1388" fmla="*/ 381197 w 724760"/>
              <a:gd name="connsiteY1388" fmla="*/ 231185 h 813800"/>
              <a:gd name="connsiteX1389" fmla="*/ 381984 w 724760"/>
              <a:gd name="connsiteY1389" fmla="*/ 231578 h 813800"/>
              <a:gd name="connsiteX1390" fmla="*/ 381984 w 724760"/>
              <a:gd name="connsiteY1390" fmla="*/ 231840 h 813800"/>
              <a:gd name="connsiteX1391" fmla="*/ 381984 w 724760"/>
              <a:gd name="connsiteY1391" fmla="*/ 232365 h 813800"/>
              <a:gd name="connsiteX1392" fmla="*/ 382246 w 724760"/>
              <a:gd name="connsiteY1392" fmla="*/ 232365 h 813800"/>
              <a:gd name="connsiteX1393" fmla="*/ 382246 w 724760"/>
              <a:gd name="connsiteY1393" fmla="*/ 231840 h 813800"/>
              <a:gd name="connsiteX1394" fmla="*/ 382902 w 724760"/>
              <a:gd name="connsiteY1394" fmla="*/ 231840 h 813800"/>
              <a:gd name="connsiteX1395" fmla="*/ 382902 w 724760"/>
              <a:gd name="connsiteY1395" fmla="*/ 231185 h 813800"/>
              <a:gd name="connsiteX1396" fmla="*/ 382640 w 724760"/>
              <a:gd name="connsiteY1396" fmla="*/ 231185 h 813800"/>
              <a:gd name="connsiteX1397" fmla="*/ 382640 w 724760"/>
              <a:gd name="connsiteY1397" fmla="*/ 230922 h 813800"/>
              <a:gd name="connsiteX1398" fmla="*/ 382640 w 724760"/>
              <a:gd name="connsiteY1398" fmla="*/ 230398 h 813800"/>
              <a:gd name="connsiteX1399" fmla="*/ 382902 w 724760"/>
              <a:gd name="connsiteY1399" fmla="*/ 230398 h 813800"/>
              <a:gd name="connsiteX1400" fmla="*/ 383295 w 724760"/>
              <a:gd name="connsiteY1400" fmla="*/ 230398 h 813800"/>
              <a:gd name="connsiteX1401" fmla="*/ 383689 w 724760"/>
              <a:gd name="connsiteY1401" fmla="*/ 229742 h 813800"/>
              <a:gd name="connsiteX1402" fmla="*/ 384344 w 724760"/>
              <a:gd name="connsiteY1402" fmla="*/ 229742 h 813800"/>
              <a:gd name="connsiteX1403" fmla="*/ 384344 w 724760"/>
              <a:gd name="connsiteY1403" fmla="*/ 230136 h 813800"/>
              <a:gd name="connsiteX1404" fmla="*/ 384738 w 724760"/>
              <a:gd name="connsiteY1404" fmla="*/ 230136 h 813800"/>
              <a:gd name="connsiteX1405" fmla="*/ 384738 w 724760"/>
              <a:gd name="connsiteY1405" fmla="*/ 229480 h 813800"/>
              <a:gd name="connsiteX1406" fmla="*/ 385525 w 724760"/>
              <a:gd name="connsiteY1406" fmla="*/ 229087 h 813800"/>
              <a:gd name="connsiteX1407" fmla="*/ 386442 w 724760"/>
              <a:gd name="connsiteY1407" fmla="*/ 229087 h 813800"/>
              <a:gd name="connsiteX1408" fmla="*/ 386967 w 724760"/>
              <a:gd name="connsiteY1408" fmla="*/ 228693 h 813800"/>
              <a:gd name="connsiteX1409" fmla="*/ 387229 w 724760"/>
              <a:gd name="connsiteY1409" fmla="*/ 228693 h 813800"/>
              <a:gd name="connsiteX1410" fmla="*/ 386967 w 724760"/>
              <a:gd name="connsiteY1410" fmla="*/ 228037 h 813800"/>
              <a:gd name="connsiteX1411" fmla="*/ 386967 w 724760"/>
              <a:gd name="connsiteY1411" fmla="*/ 227644 h 813800"/>
              <a:gd name="connsiteX1412" fmla="*/ 385525 w 724760"/>
              <a:gd name="connsiteY1412" fmla="*/ 225546 h 813800"/>
              <a:gd name="connsiteX1413" fmla="*/ 385000 w 724760"/>
              <a:gd name="connsiteY1413" fmla="*/ 223841 h 813800"/>
              <a:gd name="connsiteX1414" fmla="*/ 382902 w 724760"/>
              <a:gd name="connsiteY1414" fmla="*/ 217416 h 813800"/>
              <a:gd name="connsiteX1415" fmla="*/ 381984 w 724760"/>
              <a:gd name="connsiteY1415" fmla="*/ 213220 h 813800"/>
              <a:gd name="connsiteX1416" fmla="*/ 379886 w 724760"/>
              <a:gd name="connsiteY1416" fmla="*/ 212039 h 813800"/>
              <a:gd name="connsiteX1417" fmla="*/ 380148 w 724760"/>
              <a:gd name="connsiteY1417" fmla="*/ 210335 h 813800"/>
              <a:gd name="connsiteX1418" fmla="*/ 381591 w 724760"/>
              <a:gd name="connsiteY1418" fmla="*/ 208499 h 813800"/>
              <a:gd name="connsiteX1419" fmla="*/ 384082 w 724760"/>
              <a:gd name="connsiteY1419" fmla="*/ 208499 h 813800"/>
              <a:gd name="connsiteX1420" fmla="*/ 389721 w 724760"/>
              <a:gd name="connsiteY1420" fmla="*/ 208892 h 813800"/>
              <a:gd name="connsiteX1421" fmla="*/ 389721 w 724760"/>
              <a:gd name="connsiteY1421" fmla="*/ 207188 h 813800"/>
              <a:gd name="connsiteX1422" fmla="*/ 391425 w 724760"/>
              <a:gd name="connsiteY1422" fmla="*/ 207188 h 813800"/>
              <a:gd name="connsiteX1423" fmla="*/ 391819 w 724760"/>
              <a:gd name="connsiteY1423" fmla="*/ 205745 h 813800"/>
              <a:gd name="connsiteX1424" fmla="*/ 392868 w 724760"/>
              <a:gd name="connsiteY1424" fmla="*/ 205745 h 813800"/>
              <a:gd name="connsiteX1425" fmla="*/ 393524 w 724760"/>
              <a:gd name="connsiteY1425" fmla="*/ 203254 h 813800"/>
              <a:gd name="connsiteX1426" fmla="*/ 394048 w 724760"/>
              <a:gd name="connsiteY1426" fmla="*/ 202860 h 813800"/>
              <a:gd name="connsiteX1427" fmla="*/ 397064 w 724760"/>
              <a:gd name="connsiteY1427" fmla="*/ 201156 h 813800"/>
              <a:gd name="connsiteX1428" fmla="*/ 398244 w 724760"/>
              <a:gd name="connsiteY1428" fmla="*/ 201156 h 813800"/>
              <a:gd name="connsiteX1429" fmla="*/ 397851 w 724760"/>
              <a:gd name="connsiteY1429" fmla="*/ 200762 h 813800"/>
              <a:gd name="connsiteX1430" fmla="*/ 397457 w 724760"/>
              <a:gd name="connsiteY1430" fmla="*/ 200107 h 813800"/>
              <a:gd name="connsiteX1431" fmla="*/ 397457 w 724760"/>
              <a:gd name="connsiteY1431" fmla="*/ 199713 h 813800"/>
              <a:gd name="connsiteX1432" fmla="*/ 397064 w 724760"/>
              <a:gd name="connsiteY1432" fmla="*/ 199058 h 813800"/>
              <a:gd name="connsiteX1433" fmla="*/ 398244 w 724760"/>
              <a:gd name="connsiteY1433" fmla="*/ 198402 h 813800"/>
              <a:gd name="connsiteX1434" fmla="*/ 396802 w 724760"/>
              <a:gd name="connsiteY1434" fmla="*/ 196435 h 813800"/>
              <a:gd name="connsiteX1435" fmla="*/ 397064 w 724760"/>
              <a:gd name="connsiteY1435" fmla="*/ 196173 h 813800"/>
              <a:gd name="connsiteX1436" fmla="*/ 397064 w 724760"/>
              <a:gd name="connsiteY1436" fmla="*/ 195779 h 813800"/>
              <a:gd name="connsiteX1437" fmla="*/ 396408 w 724760"/>
              <a:gd name="connsiteY1437" fmla="*/ 195517 h 813800"/>
              <a:gd name="connsiteX1438" fmla="*/ 396408 w 724760"/>
              <a:gd name="connsiteY1438" fmla="*/ 194861 h 813800"/>
              <a:gd name="connsiteX1439" fmla="*/ 398506 w 724760"/>
              <a:gd name="connsiteY1439" fmla="*/ 193026 h 813800"/>
              <a:gd name="connsiteX1440" fmla="*/ 398244 w 724760"/>
              <a:gd name="connsiteY1440" fmla="*/ 192239 h 813800"/>
              <a:gd name="connsiteX1441" fmla="*/ 397064 w 724760"/>
              <a:gd name="connsiteY1441" fmla="*/ 191583 h 813800"/>
              <a:gd name="connsiteX1442" fmla="*/ 394966 w 724760"/>
              <a:gd name="connsiteY1442" fmla="*/ 190534 h 813800"/>
              <a:gd name="connsiteX1443" fmla="*/ 394966 w 724760"/>
              <a:gd name="connsiteY1443" fmla="*/ 189878 h 813800"/>
              <a:gd name="connsiteX1444" fmla="*/ 394310 w 724760"/>
              <a:gd name="connsiteY1444" fmla="*/ 189485 h 813800"/>
              <a:gd name="connsiteX1445" fmla="*/ 394048 w 724760"/>
              <a:gd name="connsiteY1445" fmla="*/ 189092 h 813800"/>
              <a:gd name="connsiteX1446" fmla="*/ 394310 w 724760"/>
              <a:gd name="connsiteY1446" fmla="*/ 187649 h 813800"/>
              <a:gd name="connsiteX1447" fmla="*/ 394310 w 724760"/>
              <a:gd name="connsiteY1447" fmla="*/ 186862 h 813800"/>
              <a:gd name="connsiteX1448" fmla="*/ 399424 w 724760"/>
              <a:gd name="connsiteY1448" fmla="*/ 184502 h 813800"/>
              <a:gd name="connsiteX1449" fmla="*/ 400736 w 724760"/>
              <a:gd name="connsiteY1449" fmla="*/ 184109 h 813800"/>
              <a:gd name="connsiteX1450" fmla="*/ 402834 w 724760"/>
              <a:gd name="connsiteY1450" fmla="*/ 183060 h 813800"/>
              <a:gd name="connsiteX1451" fmla="*/ 403883 w 724760"/>
              <a:gd name="connsiteY1451" fmla="*/ 184109 h 813800"/>
              <a:gd name="connsiteX1452" fmla="*/ 407817 w 724760"/>
              <a:gd name="connsiteY1452" fmla="*/ 187387 h 813800"/>
              <a:gd name="connsiteX1453" fmla="*/ 409521 w 724760"/>
              <a:gd name="connsiteY1453" fmla="*/ 188043 h 813800"/>
              <a:gd name="connsiteX1454" fmla="*/ 412144 w 724760"/>
              <a:gd name="connsiteY1454" fmla="*/ 186862 h 813800"/>
              <a:gd name="connsiteX1455" fmla="*/ 413062 w 724760"/>
              <a:gd name="connsiteY1455" fmla="*/ 187649 h 813800"/>
              <a:gd name="connsiteX1456" fmla="*/ 414504 w 724760"/>
              <a:gd name="connsiteY1456" fmla="*/ 186862 h 813800"/>
              <a:gd name="connsiteX1457" fmla="*/ 414898 w 724760"/>
              <a:gd name="connsiteY1457" fmla="*/ 185945 h 813800"/>
              <a:gd name="connsiteX1458" fmla="*/ 415947 w 724760"/>
              <a:gd name="connsiteY1458" fmla="*/ 185420 h 813800"/>
              <a:gd name="connsiteX1459" fmla="*/ 416996 w 724760"/>
              <a:gd name="connsiteY1459" fmla="*/ 185945 h 813800"/>
              <a:gd name="connsiteX1460" fmla="*/ 418438 w 724760"/>
              <a:gd name="connsiteY1460" fmla="*/ 185945 h 813800"/>
              <a:gd name="connsiteX1461" fmla="*/ 419881 w 724760"/>
              <a:gd name="connsiteY1461" fmla="*/ 186600 h 813800"/>
              <a:gd name="connsiteX1462" fmla="*/ 420143 w 724760"/>
              <a:gd name="connsiteY1462" fmla="*/ 186207 h 813800"/>
              <a:gd name="connsiteX1463" fmla="*/ 421979 w 724760"/>
              <a:gd name="connsiteY1463" fmla="*/ 186862 h 813800"/>
              <a:gd name="connsiteX1464" fmla="*/ 421586 w 724760"/>
              <a:gd name="connsiteY1464" fmla="*/ 187387 h 813800"/>
              <a:gd name="connsiteX1465" fmla="*/ 422372 w 724760"/>
              <a:gd name="connsiteY1465" fmla="*/ 188043 h 813800"/>
              <a:gd name="connsiteX1466" fmla="*/ 422766 w 724760"/>
              <a:gd name="connsiteY1466" fmla="*/ 188043 h 813800"/>
              <a:gd name="connsiteX1467" fmla="*/ 422372 w 724760"/>
              <a:gd name="connsiteY1467" fmla="*/ 188305 h 813800"/>
              <a:gd name="connsiteX1468" fmla="*/ 423421 w 724760"/>
              <a:gd name="connsiteY1468" fmla="*/ 190534 h 813800"/>
              <a:gd name="connsiteX1469" fmla="*/ 423684 w 724760"/>
              <a:gd name="connsiteY1469" fmla="*/ 190534 h 813800"/>
              <a:gd name="connsiteX1470" fmla="*/ 423028 w 724760"/>
              <a:gd name="connsiteY1470" fmla="*/ 192239 h 813800"/>
              <a:gd name="connsiteX1471" fmla="*/ 423684 w 724760"/>
              <a:gd name="connsiteY1471" fmla="*/ 192239 h 813800"/>
              <a:gd name="connsiteX1472" fmla="*/ 424077 w 724760"/>
              <a:gd name="connsiteY1472" fmla="*/ 192763 h 813800"/>
              <a:gd name="connsiteX1473" fmla="*/ 424077 w 724760"/>
              <a:gd name="connsiteY1473" fmla="*/ 193026 h 813800"/>
              <a:gd name="connsiteX1474" fmla="*/ 424864 w 724760"/>
              <a:gd name="connsiteY1474" fmla="*/ 193419 h 813800"/>
              <a:gd name="connsiteX1475" fmla="*/ 425126 w 724760"/>
              <a:gd name="connsiteY1475" fmla="*/ 193681 h 813800"/>
              <a:gd name="connsiteX1476" fmla="*/ 426568 w 724760"/>
              <a:gd name="connsiteY1476" fmla="*/ 194075 h 813800"/>
              <a:gd name="connsiteX1477" fmla="*/ 427749 w 724760"/>
              <a:gd name="connsiteY1477" fmla="*/ 194075 h 813800"/>
              <a:gd name="connsiteX1478" fmla="*/ 428404 w 724760"/>
              <a:gd name="connsiteY1478" fmla="*/ 193026 h 813800"/>
              <a:gd name="connsiteX1479" fmla="*/ 429060 w 724760"/>
              <a:gd name="connsiteY1479" fmla="*/ 192239 h 813800"/>
              <a:gd name="connsiteX1480" fmla="*/ 429453 w 724760"/>
              <a:gd name="connsiteY1480" fmla="*/ 192239 h 813800"/>
              <a:gd name="connsiteX1481" fmla="*/ 429847 w 724760"/>
              <a:gd name="connsiteY1481" fmla="*/ 191976 h 813800"/>
              <a:gd name="connsiteX1482" fmla="*/ 430502 w 724760"/>
              <a:gd name="connsiteY1482" fmla="*/ 191583 h 813800"/>
              <a:gd name="connsiteX1483" fmla="*/ 431814 w 724760"/>
              <a:gd name="connsiteY1483" fmla="*/ 192239 h 813800"/>
              <a:gd name="connsiteX1484" fmla="*/ 432600 w 724760"/>
              <a:gd name="connsiteY1484" fmla="*/ 193419 h 813800"/>
              <a:gd name="connsiteX1485" fmla="*/ 433781 w 724760"/>
              <a:gd name="connsiteY1485" fmla="*/ 193681 h 813800"/>
              <a:gd name="connsiteX1486" fmla="*/ 434043 w 724760"/>
              <a:gd name="connsiteY1486" fmla="*/ 194861 h 813800"/>
              <a:gd name="connsiteX1487" fmla="*/ 434043 w 724760"/>
              <a:gd name="connsiteY1487" fmla="*/ 196173 h 813800"/>
              <a:gd name="connsiteX1488" fmla="*/ 434699 w 724760"/>
              <a:gd name="connsiteY1488" fmla="*/ 196960 h 813800"/>
              <a:gd name="connsiteX1489" fmla="*/ 435485 w 724760"/>
              <a:gd name="connsiteY1489" fmla="*/ 197615 h 813800"/>
              <a:gd name="connsiteX1490" fmla="*/ 436797 w 724760"/>
              <a:gd name="connsiteY1490" fmla="*/ 197877 h 813800"/>
              <a:gd name="connsiteX1491" fmla="*/ 437583 w 724760"/>
              <a:gd name="connsiteY1491" fmla="*/ 199058 h 813800"/>
              <a:gd name="connsiteX1492" fmla="*/ 437321 w 724760"/>
              <a:gd name="connsiteY1492" fmla="*/ 199320 h 813800"/>
              <a:gd name="connsiteX1493" fmla="*/ 436797 w 724760"/>
              <a:gd name="connsiteY1493" fmla="*/ 199713 h 813800"/>
              <a:gd name="connsiteX1494" fmla="*/ 436534 w 724760"/>
              <a:gd name="connsiteY1494" fmla="*/ 200762 h 813800"/>
              <a:gd name="connsiteX1495" fmla="*/ 435879 w 724760"/>
              <a:gd name="connsiteY1495" fmla="*/ 201156 h 813800"/>
              <a:gd name="connsiteX1496" fmla="*/ 435485 w 724760"/>
              <a:gd name="connsiteY1496" fmla="*/ 202205 h 813800"/>
              <a:gd name="connsiteX1497" fmla="*/ 439419 w 724760"/>
              <a:gd name="connsiteY1497" fmla="*/ 204040 h 813800"/>
              <a:gd name="connsiteX1498" fmla="*/ 440862 w 724760"/>
              <a:gd name="connsiteY1498" fmla="*/ 202860 h 813800"/>
              <a:gd name="connsiteX1499" fmla="*/ 441517 w 724760"/>
              <a:gd name="connsiteY1499" fmla="*/ 204696 h 813800"/>
              <a:gd name="connsiteX1500" fmla="*/ 446500 w 724760"/>
              <a:gd name="connsiteY1500" fmla="*/ 203254 h 813800"/>
              <a:gd name="connsiteX1501" fmla="*/ 446500 w 724760"/>
              <a:gd name="connsiteY1501" fmla="*/ 200107 h 813800"/>
              <a:gd name="connsiteX1502" fmla="*/ 448205 w 724760"/>
              <a:gd name="connsiteY1502" fmla="*/ 199320 h 813800"/>
              <a:gd name="connsiteX1503" fmla="*/ 448861 w 724760"/>
              <a:gd name="connsiteY1503" fmla="*/ 199058 h 813800"/>
              <a:gd name="connsiteX1504" fmla="*/ 450303 w 724760"/>
              <a:gd name="connsiteY1504" fmla="*/ 201811 h 813800"/>
              <a:gd name="connsiteX1505" fmla="*/ 450959 w 724760"/>
              <a:gd name="connsiteY1505" fmla="*/ 201418 h 813800"/>
              <a:gd name="connsiteX1506" fmla="*/ 454237 w 724760"/>
              <a:gd name="connsiteY1506" fmla="*/ 204303 h 813800"/>
              <a:gd name="connsiteX1507" fmla="*/ 452795 w 724760"/>
              <a:gd name="connsiteY1507" fmla="*/ 204959 h 813800"/>
              <a:gd name="connsiteX1508" fmla="*/ 452139 w 724760"/>
              <a:gd name="connsiteY1508" fmla="*/ 206139 h 813800"/>
              <a:gd name="connsiteX1509" fmla="*/ 451352 w 724760"/>
              <a:gd name="connsiteY1509" fmla="*/ 206794 h 813800"/>
              <a:gd name="connsiteX1510" fmla="*/ 452139 w 724760"/>
              <a:gd name="connsiteY1510" fmla="*/ 208237 h 813800"/>
              <a:gd name="connsiteX1511" fmla="*/ 453581 w 724760"/>
              <a:gd name="connsiteY1511" fmla="*/ 208499 h 813800"/>
              <a:gd name="connsiteX1512" fmla="*/ 453844 w 724760"/>
              <a:gd name="connsiteY1512" fmla="*/ 208499 h 813800"/>
              <a:gd name="connsiteX1513" fmla="*/ 454499 w 724760"/>
              <a:gd name="connsiteY1513" fmla="*/ 208237 h 813800"/>
              <a:gd name="connsiteX1514" fmla="*/ 455024 w 724760"/>
              <a:gd name="connsiteY1514" fmla="*/ 206794 h 813800"/>
              <a:gd name="connsiteX1515" fmla="*/ 455286 w 724760"/>
              <a:gd name="connsiteY1515" fmla="*/ 206139 h 813800"/>
              <a:gd name="connsiteX1516" fmla="*/ 457384 w 724760"/>
              <a:gd name="connsiteY1516" fmla="*/ 207188 h 813800"/>
              <a:gd name="connsiteX1517" fmla="*/ 458171 w 724760"/>
              <a:gd name="connsiteY1517" fmla="*/ 206401 h 813800"/>
              <a:gd name="connsiteX1518" fmla="*/ 459220 w 724760"/>
              <a:gd name="connsiteY1518" fmla="*/ 207188 h 813800"/>
              <a:gd name="connsiteX1519" fmla="*/ 459613 w 724760"/>
              <a:gd name="connsiteY1519" fmla="*/ 207843 h 813800"/>
              <a:gd name="connsiteX1520" fmla="*/ 457122 w 724760"/>
              <a:gd name="connsiteY1520" fmla="*/ 209286 h 813800"/>
              <a:gd name="connsiteX1521" fmla="*/ 456729 w 724760"/>
              <a:gd name="connsiteY1521" fmla="*/ 209679 h 813800"/>
              <a:gd name="connsiteX1522" fmla="*/ 458171 w 724760"/>
              <a:gd name="connsiteY1522" fmla="*/ 211777 h 813800"/>
              <a:gd name="connsiteX1523" fmla="*/ 458433 w 724760"/>
              <a:gd name="connsiteY1523" fmla="*/ 211777 h 813800"/>
              <a:gd name="connsiteX1524" fmla="*/ 460400 w 724760"/>
              <a:gd name="connsiteY1524" fmla="*/ 212564 h 813800"/>
              <a:gd name="connsiteX1525" fmla="*/ 460662 w 724760"/>
              <a:gd name="connsiteY1525" fmla="*/ 212039 h 813800"/>
              <a:gd name="connsiteX1526" fmla="*/ 460662 w 724760"/>
              <a:gd name="connsiteY1526" fmla="*/ 211384 h 813800"/>
              <a:gd name="connsiteX1527" fmla="*/ 460400 w 724760"/>
              <a:gd name="connsiteY1527" fmla="*/ 210335 h 813800"/>
              <a:gd name="connsiteX1528" fmla="*/ 460662 w 724760"/>
              <a:gd name="connsiteY1528" fmla="*/ 208892 h 813800"/>
              <a:gd name="connsiteX1529" fmla="*/ 463810 w 724760"/>
              <a:gd name="connsiteY1529" fmla="*/ 207188 h 813800"/>
              <a:gd name="connsiteX1530" fmla="*/ 463810 w 724760"/>
              <a:gd name="connsiteY1530" fmla="*/ 205483 h 813800"/>
              <a:gd name="connsiteX1531" fmla="*/ 465252 w 724760"/>
              <a:gd name="connsiteY1531" fmla="*/ 204303 h 813800"/>
              <a:gd name="connsiteX1532" fmla="*/ 464596 w 724760"/>
              <a:gd name="connsiteY1532" fmla="*/ 203254 h 813800"/>
              <a:gd name="connsiteX1533" fmla="*/ 464859 w 724760"/>
              <a:gd name="connsiteY1533" fmla="*/ 202205 h 813800"/>
              <a:gd name="connsiteX1534" fmla="*/ 465514 w 724760"/>
              <a:gd name="connsiteY1534" fmla="*/ 201811 h 813800"/>
              <a:gd name="connsiteX1535" fmla="*/ 466695 w 724760"/>
              <a:gd name="connsiteY1535" fmla="*/ 201811 h 813800"/>
              <a:gd name="connsiteX1536" fmla="*/ 467481 w 724760"/>
              <a:gd name="connsiteY1536" fmla="*/ 202598 h 813800"/>
              <a:gd name="connsiteX1537" fmla="*/ 469186 w 724760"/>
              <a:gd name="connsiteY1537" fmla="*/ 202598 h 813800"/>
              <a:gd name="connsiteX1538" fmla="*/ 468793 w 724760"/>
              <a:gd name="connsiteY1538" fmla="*/ 201811 h 813800"/>
              <a:gd name="connsiteX1539" fmla="*/ 472333 w 724760"/>
              <a:gd name="connsiteY1539" fmla="*/ 200762 h 813800"/>
              <a:gd name="connsiteX1540" fmla="*/ 473120 w 724760"/>
              <a:gd name="connsiteY1540" fmla="*/ 201418 h 813800"/>
              <a:gd name="connsiteX1541" fmla="*/ 471678 w 724760"/>
              <a:gd name="connsiteY1541" fmla="*/ 202860 h 813800"/>
              <a:gd name="connsiteX1542" fmla="*/ 472595 w 724760"/>
              <a:gd name="connsiteY1542" fmla="*/ 204303 h 813800"/>
              <a:gd name="connsiteX1543" fmla="*/ 474562 w 724760"/>
              <a:gd name="connsiteY1543" fmla="*/ 203516 h 813800"/>
              <a:gd name="connsiteX1544" fmla="*/ 474562 w 724760"/>
              <a:gd name="connsiteY1544" fmla="*/ 204303 h 813800"/>
              <a:gd name="connsiteX1545" fmla="*/ 475218 w 724760"/>
              <a:gd name="connsiteY1545" fmla="*/ 204040 h 813800"/>
              <a:gd name="connsiteX1546" fmla="*/ 475480 w 724760"/>
              <a:gd name="connsiteY1546" fmla="*/ 204696 h 813800"/>
              <a:gd name="connsiteX1547" fmla="*/ 476267 w 724760"/>
              <a:gd name="connsiteY1547" fmla="*/ 204696 h 813800"/>
              <a:gd name="connsiteX1548" fmla="*/ 480463 w 724760"/>
              <a:gd name="connsiteY1548" fmla="*/ 203516 h 813800"/>
              <a:gd name="connsiteX1549" fmla="*/ 481119 w 724760"/>
              <a:gd name="connsiteY1549" fmla="*/ 202860 h 813800"/>
              <a:gd name="connsiteX1550" fmla="*/ 484659 w 724760"/>
              <a:gd name="connsiteY1550" fmla="*/ 203516 h 813800"/>
              <a:gd name="connsiteX1551" fmla="*/ 486102 w 724760"/>
              <a:gd name="connsiteY1551" fmla="*/ 203516 h 813800"/>
              <a:gd name="connsiteX1552" fmla="*/ 486495 w 724760"/>
              <a:gd name="connsiteY1552" fmla="*/ 203254 h 813800"/>
              <a:gd name="connsiteX1553" fmla="*/ 487675 w 724760"/>
              <a:gd name="connsiteY1553" fmla="*/ 203254 h 813800"/>
              <a:gd name="connsiteX1554" fmla="*/ 491216 w 724760"/>
              <a:gd name="connsiteY1554" fmla="*/ 201418 h 813800"/>
              <a:gd name="connsiteX1555" fmla="*/ 491872 w 724760"/>
              <a:gd name="connsiteY1555" fmla="*/ 201811 h 813800"/>
              <a:gd name="connsiteX1556" fmla="*/ 491872 w 724760"/>
              <a:gd name="connsiteY1556" fmla="*/ 202205 h 813800"/>
              <a:gd name="connsiteX1557" fmla="*/ 492134 w 724760"/>
              <a:gd name="connsiteY1557" fmla="*/ 202598 h 813800"/>
              <a:gd name="connsiteX1558" fmla="*/ 491872 w 724760"/>
              <a:gd name="connsiteY1558" fmla="*/ 203254 h 813800"/>
              <a:gd name="connsiteX1559" fmla="*/ 492921 w 724760"/>
              <a:gd name="connsiteY1559" fmla="*/ 203254 h 813800"/>
              <a:gd name="connsiteX1560" fmla="*/ 494232 w 724760"/>
              <a:gd name="connsiteY1560" fmla="*/ 201418 h 813800"/>
              <a:gd name="connsiteX1561" fmla="*/ 495019 w 724760"/>
              <a:gd name="connsiteY1561" fmla="*/ 201156 h 813800"/>
              <a:gd name="connsiteX1562" fmla="*/ 495412 w 724760"/>
              <a:gd name="connsiteY1562" fmla="*/ 201156 h 813800"/>
              <a:gd name="connsiteX1563" fmla="*/ 495019 w 724760"/>
              <a:gd name="connsiteY1563" fmla="*/ 200500 h 813800"/>
              <a:gd name="connsiteX1564" fmla="*/ 496199 w 724760"/>
              <a:gd name="connsiteY1564" fmla="*/ 200107 h 813800"/>
              <a:gd name="connsiteX1565" fmla="*/ 496855 w 724760"/>
              <a:gd name="connsiteY1565" fmla="*/ 200500 h 813800"/>
              <a:gd name="connsiteX1566" fmla="*/ 497117 w 724760"/>
              <a:gd name="connsiteY1566" fmla="*/ 200500 h 813800"/>
              <a:gd name="connsiteX1567" fmla="*/ 497510 w 724760"/>
              <a:gd name="connsiteY1567" fmla="*/ 200762 h 813800"/>
              <a:gd name="connsiteX1568" fmla="*/ 498559 w 724760"/>
              <a:gd name="connsiteY1568" fmla="*/ 200500 h 813800"/>
              <a:gd name="connsiteX1569" fmla="*/ 499215 w 724760"/>
              <a:gd name="connsiteY1569" fmla="*/ 200500 h 813800"/>
              <a:gd name="connsiteX1570" fmla="*/ 499608 w 724760"/>
              <a:gd name="connsiteY1570" fmla="*/ 200500 h 813800"/>
              <a:gd name="connsiteX1571" fmla="*/ 500395 w 724760"/>
              <a:gd name="connsiteY1571" fmla="*/ 200107 h 813800"/>
              <a:gd name="connsiteX1572" fmla="*/ 500657 w 724760"/>
              <a:gd name="connsiteY1572" fmla="*/ 200762 h 813800"/>
              <a:gd name="connsiteX1573" fmla="*/ 503936 w 724760"/>
              <a:gd name="connsiteY1573" fmla="*/ 200762 h 813800"/>
              <a:gd name="connsiteX1574" fmla="*/ 504198 w 724760"/>
              <a:gd name="connsiteY1574" fmla="*/ 201418 h 813800"/>
              <a:gd name="connsiteX1575" fmla="*/ 504985 w 724760"/>
              <a:gd name="connsiteY1575" fmla="*/ 201156 h 813800"/>
              <a:gd name="connsiteX1576" fmla="*/ 505378 w 724760"/>
              <a:gd name="connsiteY1576" fmla="*/ 202205 h 813800"/>
              <a:gd name="connsiteX1577" fmla="*/ 506034 w 724760"/>
              <a:gd name="connsiteY1577" fmla="*/ 202598 h 813800"/>
              <a:gd name="connsiteX1578" fmla="*/ 507083 w 724760"/>
              <a:gd name="connsiteY1578" fmla="*/ 202598 h 813800"/>
              <a:gd name="connsiteX1579" fmla="*/ 507476 w 724760"/>
              <a:gd name="connsiteY1579" fmla="*/ 201811 h 813800"/>
              <a:gd name="connsiteX1580" fmla="*/ 508394 w 724760"/>
              <a:gd name="connsiteY1580" fmla="*/ 201156 h 813800"/>
              <a:gd name="connsiteX1581" fmla="*/ 508919 w 724760"/>
              <a:gd name="connsiteY1581" fmla="*/ 201156 h 813800"/>
              <a:gd name="connsiteX1582" fmla="*/ 509181 w 724760"/>
              <a:gd name="connsiteY1582" fmla="*/ 200500 h 813800"/>
              <a:gd name="connsiteX1583" fmla="*/ 509837 w 724760"/>
              <a:gd name="connsiteY1583" fmla="*/ 199320 h 813800"/>
              <a:gd name="connsiteX1584" fmla="*/ 510623 w 724760"/>
              <a:gd name="connsiteY1584" fmla="*/ 199058 h 813800"/>
              <a:gd name="connsiteX1585" fmla="*/ 511017 w 724760"/>
              <a:gd name="connsiteY1585" fmla="*/ 198402 h 813800"/>
              <a:gd name="connsiteX1586" fmla="*/ 511017 w 724760"/>
              <a:gd name="connsiteY1586" fmla="*/ 196960 h 813800"/>
              <a:gd name="connsiteX1587" fmla="*/ 509837 w 724760"/>
              <a:gd name="connsiteY1587" fmla="*/ 195779 h 813800"/>
              <a:gd name="connsiteX1588" fmla="*/ 509837 w 724760"/>
              <a:gd name="connsiteY1588" fmla="*/ 194861 h 813800"/>
              <a:gd name="connsiteX1589" fmla="*/ 509574 w 724760"/>
              <a:gd name="connsiteY1589" fmla="*/ 192763 h 813800"/>
              <a:gd name="connsiteX1590" fmla="*/ 513115 w 724760"/>
              <a:gd name="connsiteY1590" fmla="*/ 188698 h 813800"/>
              <a:gd name="connsiteX1591" fmla="*/ 514557 w 724760"/>
              <a:gd name="connsiteY1591" fmla="*/ 188043 h 813800"/>
              <a:gd name="connsiteX1592" fmla="*/ 514820 w 724760"/>
              <a:gd name="connsiteY1592" fmla="*/ 186207 h 813800"/>
              <a:gd name="connsiteX1593" fmla="*/ 515213 w 724760"/>
              <a:gd name="connsiteY1593" fmla="*/ 184764 h 813800"/>
              <a:gd name="connsiteX1594" fmla="*/ 517442 w 724760"/>
              <a:gd name="connsiteY1594" fmla="*/ 182404 h 813800"/>
              <a:gd name="connsiteX1595" fmla="*/ 518491 w 724760"/>
              <a:gd name="connsiteY1595" fmla="*/ 182011 h 813800"/>
              <a:gd name="connsiteX1596" fmla="*/ 519147 w 724760"/>
              <a:gd name="connsiteY1596" fmla="*/ 183060 h 813800"/>
              <a:gd name="connsiteX1597" fmla="*/ 520589 w 724760"/>
              <a:gd name="connsiteY1597" fmla="*/ 184109 h 813800"/>
              <a:gd name="connsiteX1598" fmla="*/ 521638 w 724760"/>
              <a:gd name="connsiteY1598" fmla="*/ 183715 h 813800"/>
              <a:gd name="connsiteX1599" fmla="*/ 522294 w 724760"/>
              <a:gd name="connsiteY1599" fmla="*/ 183715 h 813800"/>
              <a:gd name="connsiteX1600" fmla="*/ 522819 w 724760"/>
              <a:gd name="connsiteY1600" fmla="*/ 183060 h 813800"/>
              <a:gd name="connsiteX1601" fmla="*/ 525179 w 724760"/>
              <a:gd name="connsiteY1601" fmla="*/ 182666 h 813800"/>
              <a:gd name="connsiteX1602" fmla="*/ 525835 w 724760"/>
              <a:gd name="connsiteY1602" fmla="*/ 182011 h 813800"/>
              <a:gd name="connsiteX1603" fmla="*/ 525835 w 724760"/>
              <a:gd name="connsiteY1603" fmla="*/ 181617 h 813800"/>
              <a:gd name="connsiteX1604" fmla="*/ 526621 w 724760"/>
              <a:gd name="connsiteY1604" fmla="*/ 180962 h 813800"/>
              <a:gd name="connsiteX1605" fmla="*/ 527277 w 724760"/>
              <a:gd name="connsiteY1605" fmla="*/ 180568 h 813800"/>
              <a:gd name="connsiteX1606" fmla="*/ 527670 w 724760"/>
              <a:gd name="connsiteY1606" fmla="*/ 180306 h 813800"/>
              <a:gd name="connsiteX1607" fmla="*/ 527277 w 724760"/>
              <a:gd name="connsiteY1607" fmla="*/ 178863 h 813800"/>
              <a:gd name="connsiteX1608" fmla="*/ 526621 w 724760"/>
              <a:gd name="connsiteY1608" fmla="*/ 177028 h 813800"/>
              <a:gd name="connsiteX1609" fmla="*/ 527933 w 724760"/>
              <a:gd name="connsiteY1609" fmla="*/ 174929 h 813800"/>
              <a:gd name="connsiteX1610" fmla="*/ 528457 w 724760"/>
              <a:gd name="connsiteY1610" fmla="*/ 174143 h 813800"/>
              <a:gd name="connsiteX1611" fmla="*/ 528457 w 724760"/>
              <a:gd name="connsiteY1611" fmla="*/ 170996 h 813800"/>
              <a:gd name="connsiteX1612" fmla="*/ 530555 w 724760"/>
              <a:gd name="connsiteY1612" fmla="*/ 167455 h 813800"/>
              <a:gd name="connsiteX1613" fmla="*/ 530555 w 724760"/>
              <a:gd name="connsiteY1613" fmla="*/ 166144 h 813800"/>
              <a:gd name="connsiteX1614" fmla="*/ 530162 w 724760"/>
              <a:gd name="connsiteY1614" fmla="*/ 164964 h 813800"/>
              <a:gd name="connsiteX1615" fmla="*/ 530555 w 724760"/>
              <a:gd name="connsiteY1615" fmla="*/ 163914 h 813800"/>
              <a:gd name="connsiteX1616" fmla="*/ 527277 w 724760"/>
              <a:gd name="connsiteY1616" fmla="*/ 163914 h 813800"/>
              <a:gd name="connsiteX1617" fmla="*/ 527015 w 724760"/>
              <a:gd name="connsiteY1617" fmla="*/ 163259 h 813800"/>
              <a:gd name="connsiteX1618" fmla="*/ 527015 w 724760"/>
              <a:gd name="connsiteY1618" fmla="*/ 162865 h 813800"/>
              <a:gd name="connsiteX1619" fmla="*/ 526228 w 724760"/>
              <a:gd name="connsiteY1619" fmla="*/ 162603 h 813800"/>
              <a:gd name="connsiteX1620" fmla="*/ 526228 w 724760"/>
              <a:gd name="connsiteY1620" fmla="*/ 161816 h 813800"/>
              <a:gd name="connsiteX1621" fmla="*/ 527670 w 724760"/>
              <a:gd name="connsiteY1621" fmla="*/ 161816 h 813800"/>
              <a:gd name="connsiteX1622" fmla="*/ 528719 w 724760"/>
              <a:gd name="connsiteY1622" fmla="*/ 161161 h 813800"/>
              <a:gd name="connsiteX1623" fmla="*/ 529375 w 724760"/>
              <a:gd name="connsiteY1623" fmla="*/ 160767 h 813800"/>
              <a:gd name="connsiteX1624" fmla="*/ 529113 w 724760"/>
              <a:gd name="connsiteY1624" fmla="*/ 159325 h 813800"/>
              <a:gd name="connsiteX1625" fmla="*/ 529113 w 724760"/>
              <a:gd name="connsiteY1625" fmla="*/ 159063 h 813800"/>
              <a:gd name="connsiteX1626" fmla="*/ 529375 w 724760"/>
              <a:gd name="connsiteY1626" fmla="*/ 159063 h 813800"/>
              <a:gd name="connsiteX1627" fmla="*/ 529900 w 724760"/>
              <a:gd name="connsiteY1627" fmla="*/ 159325 h 813800"/>
              <a:gd name="connsiteX1628" fmla="*/ 530162 w 724760"/>
              <a:gd name="connsiteY1628" fmla="*/ 158538 h 813800"/>
              <a:gd name="connsiteX1629" fmla="*/ 532260 w 724760"/>
              <a:gd name="connsiteY1629" fmla="*/ 156178 h 813800"/>
              <a:gd name="connsiteX1630" fmla="*/ 532653 w 724760"/>
              <a:gd name="connsiteY1630" fmla="*/ 155784 h 813800"/>
              <a:gd name="connsiteX1631" fmla="*/ 532916 w 724760"/>
              <a:gd name="connsiteY1631" fmla="*/ 155129 h 813800"/>
              <a:gd name="connsiteX1632" fmla="*/ 532916 w 724760"/>
              <a:gd name="connsiteY1632" fmla="*/ 154735 h 813800"/>
              <a:gd name="connsiteX1633" fmla="*/ 532916 w 724760"/>
              <a:gd name="connsiteY1633" fmla="*/ 154080 h 813800"/>
              <a:gd name="connsiteX1634" fmla="*/ 532916 w 724760"/>
              <a:gd name="connsiteY1634" fmla="*/ 153686 h 813800"/>
              <a:gd name="connsiteX1635" fmla="*/ 533702 w 724760"/>
              <a:gd name="connsiteY1635" fmla="*/ 154080 h 813800"/>
              <a:gd name="connsiteX1636" fmla="*/ 534096 w 724760"/>
              <a:gd name="connsiteY1636" fmla="*/ 153686 h 813800"/>
              <a:gd name="connsiteX1637" fmla="*/ 536194 w 724760"/>
              <a:gd name="connsiteY1637" fmla="*/ 152637 h 813800"/>
              <a:gd name="connsiteX1638" fmla="*/ 536194 w 724760"/>
              <a:gd name="connsiteY1638" fmla="*/ 153686 h 813800"/>
              <a:gd name="connsiteX1639" fmla="*/ 536981 w 724760"/>
              <a:gd name="connsiteY1639" fmla="*/ 154342 h 813800"/>
              <a:gd name="connsiteX1640" fmla="*/ 537636 w 724760"/>
              <a:gd name="connsiteY1640" fmla="*/ 154342 h 813800"/>
              <a:gd name="connsiteX1641" fmla="*/ 537636 w 724760"/>
              <a:gd name="connsiteY1641" fmla="*/ 155129 h 813800"/>
              <a:gd name="connsiteX1642" fmla="*/ 539079 w 724760"/>
              <a:gd name="connsiteY1642" fmla="*/ 155129 h 813800"/>
              <a:gd name="connsiteX1643" fmla="*/ 540390 w 724760"/>
              <a:gd name="connsiteY1643" fmla="*/ 154735 h 813800"/>
              <a:gd name="connsiteX1644" fmla="*/ 542619 w 724760"/>
              <a:gd name="connsiteY1644" fmla="*/ 154080 h 813800"/>
              <a:gd name="connsiteX1645" fmla="*/ 544717 w 724760"/>
              <a:gd name="connsiteY1645" fmla="*/ 153424 h 813800"/>
              <a:gd name="connsiteX1646" fmla="*/ 546553 w 724760"/>
              <a:gd name="connsiteY1646" fmla="*/ 153424 h 813800"/>
              <a:gd name="connsiteX1647" fmla="*/ 546815 w 724760"/>
              <a:gd name="connsiteY1647" fmla="*/ 154080 h 813800"/>
              <a:gd name="connsiteX1648" fmla="*/ 547471 w 724760"/>
              <a:gd name="connsiteY1648" fmla="*/ 154080 h 813800"/>
              <a:gd name="connsiteX1649" fmla="*/ 547865 w 724760"/>
              <a:gd name="connsiteY1649" fmla="*/ 155129 h 813800"/>
              <a:gd name="connsiteX1650" fmla="*/ 547865 w 724760"/>
              <a:gd name="connsiteY1650" fmla="*/ 155784 h 813800"/>
              <a:gd name="connsiteX1651" fmla="*/ 548127 w 724760"/>
              <a:gd name="connsiteY1651" fmla="*/ 155784 h 813800"/>
              <a:gd name="connsiteX1652" fmla="*/ 548127 w 724760"/>
              <a:gd name="connsiteY1652" fmla="*/ 156178 h 813800"/>
              <a:gd name="connsiteX1653" fmla="*/ 548914 w 724760"/>
              <a:gd name="connsiteY1653" fmla="*/ 156440 h 813800"/>
              <a:gd name="connsiteX1654" fmla="*/ 548914 w 724760"/>
              <a:gd name="connsiteY1654" fmla="*/ 154342 h 813800"/>
              <a:gd name="connsiteX1655" fmla="*/ 549569 w 724760"/>
              <a:gd name="connsiteY1655" fmla="*/ 154080 h 813800"/>
              <a:gd name="connsiteX1656" fmla="*/ 549569 w 724760"/>
              <a:gd name="connsiteY1656" fmla="*/ 153686 h 813800"/>
              <a:gd name="connsiteX1657" fmla="*/ 549307 w 724760"/>
              <a:gd name="connsiteY1657" fmla="*/ 153424 h 813800"/>
              <a:gd name="connsiteX1658" fmla="*/ 549307 w 724760"/>
              <a:gd name="connsiteY1658" fmla="*/ 152900 h 813800"/>
              <a:gd name="connsiteX1659" fmla="*/ 548914 w 724760"/>
              <a:gd name="connsiteY1659" fmla="*/ 152244 h 813800"/>
              <a:gd name="connsiteX1660" fmla="*/ 548914 w 724760"/>
              <a:gd name="connsiteY1660" fmla="*/ 151195 h 813800"/>
              <a:gd name="connsiteX1661" fmla="*/ 548914 w 724760"/>
              <a:gd name="connsiteY1661" fmla="*/ 150801 h 813800"/>
              <a:gd name="connsiteX1662" fmla="*/ 548914 w 724760"/>
              <a:gd name="connsiteY1662" fmla="*/ 150146 h 813800"/>
              <a:gd name="connsiteX1663" fmla="*/ 548914 w 724760"/>
              <a:gd name="connsiteY1663" fmla="*/ 149752 h 813800"/>
              <a:gd name="connsiteX1664" fmla="*/ 548127 w 724760"/>
              <a:gd name="connsiteY1664" fmla="*/ 149359 h 813800"/>
              <a:gd name="connsiteX1665" fmla="*/ 546553 w 724760"/>
              <a:gd name="connsiteY1665" fmla="*/ 148703 h 813800"/>
              <a:gd name="connsiteX1666" fmla="*/ 546160 w 724760"/>
              <a:gd name="connsiteY1666" fmla="*/ 148703 h 813800"/>
              <a:gd name="connsiteX1667" fmla="*/ 545635 w 724760"/>
              <a:gd name="connsiteY1667" fmla="*/ 148703 h 813800"/>
              <a:gd name="connsiteX1668" fmla="*/ 544062 w 724760"/>
              <a:gd name="connsiteY1668" fmla="*/ 147261 h 813800"/>
              <a:gd name="connsiteX1669" fmla="*/ 543537 w 724760"/>
              <a:gd name="connsiteY1669" fmla="*/ 146605 h 813800"/>
              <a:gd name="connsiteX1670" fmla="*/ 544324 w 724760"/>
              <a:gd name="connsiteY1670" fmla="*/ 145163 h 813800"/>
              <a:gd name="connsiteX1671" fmla="*/ 544062 w 724760"/>
              <a:gd name="connsiteY1671" fmla="*/ 144114 h 813800"/>
              <a:gd name="connsiteX1672" fmla="*/ 544717 w 724760"/>
              <a:gd name="connsiteY1672" fmla="*/ 143458 h 813800"/>
              <a:gd name="connsiteX1673" fmla="*/ 545373 w 724760"/>
              <a:gd name="connsiteY1673" fmla="*/ 143458 h 813800"/>
              <a:gd name="connsiteX1674" fmla="*/ 544980 w 724760"/>
              <a:gd name="connsiteY1674" fmla="*/ 142671 h 813800"/>
              <a:gd name="connsiteX1675" fmla="*/ 545373 w 724760"/>
              <a:gd name="connsiteY1675" fmla="*/ 142278 h 813800"/>
              <a:gd name="connsiteX1676" fmla="*/ 544980 w 724760"/>
              <a:gd name="connsiteY1676" fmla="*/ 141622 h 813800"/>
              <a:gd name="connsiteX1677" fmla="*/ 545635 w 724760"/>
              <a:gd name="connsiteY1677" fmla="*/ 140967 h 813800"/>
              <a:gd name="connsiteX1678" fmla="*/ 545373 w 724760"/>
              <a:gd name="connsiteY1678" fmla="*/ 138737 h 813800"/>
              <a:gd name="connsiteX1679" fmla="*/ 544980 w 724760"/>
              <a:gd name="connsiteY1679" fmla="*/ 137819 h 813800"/>
              <a:gd name="connsiteX1680" fmla="*/ 545635 w 724760"/>
              <a:gd name="connsiteY1680" fmla="*/ 137819 h 813800"/>
              <a:gd name="connsiteX1681" fmla="*/ 545635 w 724760"/>
              <a:gd name="connsiteY1681" fmla="*/ 137033 h 813800"/>
              <a:gd name="connsiteX1682" fmla="*/ 546553 w 724760"/>
              <a:gd name="connsiteY1682" fmla="*/ 137033 h 813800"/>
              <a:gd name="connsiteX1683" fmla="*/ 546815 w 724760"/>
              <a:gd name="connsiteY1683" fmla="*/ 137033 h 813800"/>
              <a:gd name="connsiteX1684" fmla="*/ 548127 w 724760"/>
              <a:gd name="connsiteY1684" fmla="*/ 136639 h 813800"/>
              <a:gd name="connsiteX1685" fmla="*/ 548127 w 724760"/>
              <a:gd name="connsiteY1685" fmla="*/ 136377 h 813800"/>
              <a:gd name="connsiteX1686" fmla="*/ 550749 w 724760"/>
              <a:gd name="connsiteY1686" fmla="*/ 137819 h 813800"/>
              <a:gd name="connsiteX1687" fmla="*/ 551536 w 724760"/>
              <a:gd name="connsiteY1687" fmla="*/ 137295 h 813800"/>
              <a:gd name="connsiteX1688" fmla="*/ 551798 w 724760"/>
              <a:gd name="connsiteY1688" fmla="*/ 137295 h 813800"/>
              <a:gd name="connsiteX1689" fmla="*/ 552454 w 724760"/>
              <a:gd name="connsiteY1689" fmla="*/ 137033 h 813800"/>
              <a:gd name="connsiteX1690" fmla="*/ 551798 w 724760"/>
              <a:gd name="connsiteY1690" fmla="*/ 136639 h 813800"/>
              <a:gd name="connsiteX1691" fmla="*/ 552192 w 724760"/>
              <a:gd name="connsiteY1691" fmla="*/ 136377 h 813800"/>
              <a:gd name="connsiteX1692" fmla="*/ 551536 w 724760"/>
              <a:gd name="connsiteY1692" fmla="*/ 136377 h 813800"/>
              <a:gd name="connsiteX1693" fmla="*/ 551536 w 724760"/>
              <a:gd name="connsiteY1693" fmla="*/ 135721 h 813800"/>
              <a:gd name="connsiteX1694" fmla="*/ 552454 w 724760"/>
              <a:gd name="connsiteY1694" fmla="*/ 135197 h 813800"/>
              <a:gd name="connsiteX1695" fmla="*/ 551012 w 724760"/>
              <a:gd name="connsiteY1695" fmla="*/ 135197 h 813800"/>
              <a:gd name="connsiteX1696" fmla="*/ 550094 w 724760"/>
              <a:gd name="connsiteY1696" fmla="*/ 133886 h 813800"/>
              <a:gd name="connsiteX1697" fmla="*/ 550094 w 724760"/>
              <a:gd name="connsiteY1697" fmla="*/ 133099 h 813800"/>
              <a:gd name="connsiteX1698" fmla="*/ 550356 w 724760"/>
              <a:gd name="connsiteY1698" fmla="*/ 133099 h 813800"/>
              <a:gd name="connsiteX1699" fmla="*/ 550356 w 724760"/>
              <a:gd name="connsiteY1699" fmla="*/ 132443 h 813800"/>
              <a:gd name="connsiteX1700" fmla="*/ 550356 w 724760"/>
              <a:gd name="connsiteY1700" fmla="*/ 131656 h 813800"/>
              <a:gd name="connsiteX1701" fmla="*/ 550749 w 724760"/>
              <a:gd name="connsiteY1701" fmla="*/ 131263 h 813800"/>
              <a:gd name="connsiteX1702" fmla="*/ 550094 w 724760"/>
              <a:gd name="connsiteY1702" fmla="*/ 131001 h 813800"/>
              <a:gd name="connsiteX1703" fmla="*/ 550094 w 724760"/>
              <a:gd name="connsiteY1703" fmla="*/ 130607 h 813800"/>
              <a:gd name="connsiteX1704" fmla="*/ 549307 w 724760"/>
              <a:gd name="connsiteY1704" fmla="*/ 130607 h 813800"/>
              <a:gd name="connsiteX1705" fmla="*/ 548127 w 724760"/>
              <a:gd name="connsiteY1705" fmla="*/ 130607 h 813800"/>
              <a:gd name="connsiteX1706" fmla="*/ 547209 w 724760"/>
              <a:gd name="connsiteY1706" fmla="*/ 130345 h 813800"/>
              <a:gd name="connsiteX1707" fmla="*/ 546160 w 724760"/>
              <a:gd name="connsiteY1707" fmla="*/ 131001 h 813800"/>
              <a:gd name="connsiteX1708" fmla="*/ 545635 w 724760"/>
              <a:gd name="connsiteY1708" fmla="*/ 130607 h 813800"/>
              <a:gd name="connsiteX1709" fmla="*/ 542882 w 724760"/>
              <a:gd name="connsiteY1709" fmla="*/ 129558 h 813800"/>
              <a:gd name="connsiteX1710" fmla="*/ 543537 w 724760"/>
              <a:gd name="connsiteY1710" fmla="*/ 128247 h 813800"/>
              <a:gd name="connsiteX1711" fmla="*/ 544324 w 724760"/>
              <a:gd name="connsiteY1711" fmla="*/ 126280 h 813800"/>
              <a:gd name="connsiteX1712" fmla="*/ 545635 w 724760"/>
              <a:gd name="connsiteY1712" fmla="*/ 123919 h 813800"/>
              <a:gd name="connsiteX1713" fmla="*/ 547471 w 724760"/>
              <a:gd name="connsiteY1713" fmla="*/ 124182 h 813800"/>
              <a:gd name="connsiteX1714" fmla="*/ 548651 w 724760"/>
              <a:gd name="connsiteY1714" fmla="*/ 122084 h 813800"/>
              <a:gd name="connsiteX1715" fmla="*/ 544324 w 724760"/>
              <a:gd name="connsiteY1715" fmla="*/ 119723 h 813800"/>
              <a:gd name="connsiteX1716" fmla="*/ 544980 w 724760"/>
              <a:gd name="connsiteY1716" fmla="*/ 119199 h 813800"/>
              <a:gd name="connsiteX1717" fmla="*/ 545635 w 724760"/>
              <a:gd name="connsiteY1717" fmla="*/ 118281 h 813800"/>
              <a:gd name="connsiteX1718" fmla="*/ 546815 w 724760"/>
              <a:gd name="connsiteY1718" fmla="*/ 117494 h 813800"/>
              <a:gd name="connsiteX1719" fmla="*/ 546160 w 724760"/>
              <a:gd name="connsiteY1719" fmla="*/ 116445 h 813800"/>
              <a:gd name="connsiteX1720" fmla="*/ 547865 w 724760"/>
              <a:gd name="connsiteY1720" fmla="*/ 112118 h 813800"/>
              <a:gd name="connsiteX1721" fmla="*/ 548127 w 724760"/>
              <a:gd name="connsiteY1721" fmla="*/ 110806 h 813800"/>
              <a:gd name="connsiteX1722" fmla="*/ 548127 w 724760"/>
              <a:gd name="connsiteY1722" fmla="*/ 109364 h 813800"/>
              <a:gd name="connsiteX1723" fmla="*/ 548914 w 724760"/>
              <a:gd name="connsiteY1723" fmla="*/ 108708 h 813800"/>
              <a:gd name="connsiteX1724" fmla="*/ 550356 w 724760"/>
              <a:gd name="connsiteY1724" fmla="*/ 108315 h 813800"/>
              <a:gd name="connsiteX1725" fmla="*/ 550749 w 724760"/>
              <a:gd name="connsiteY1725" fmla="*/ 107922 h 813800"/>
              <a:gd name="connsiteX1726" fmla="*/ 551012 w 724760"/>
              <a:gd name="connsiteY1726" fmla="*/ 107004 h 813800"/>
              <a:gd name="connsiteX1727" fmla="*/ 550749 w 724760"/>
              <a:gd name="connsiteY1727" fmla="*/ 106217 h 813800"/>
              <a:gd name="connsiteX1728" fmla="*/ 551536 w 724760"/>
              <a:gd name="connsiteY1728" fmla="*/ 105824 h 813800"/>
              <a:gd name="connsiteX1729" fmla="*/ 553897 w 724760"/>
              <a:gd name="connsiteY1729" fmla="*/ 105824 h 813800"/>
              <a:gd name="connsiteX1730" fmla="*/ 555208 w 724760"/>
              <a:gd name="connsiteY1730" fmla="*/ 102939 h 813800"/>
              <a:gd name="connsiteX1731" fmla="*/ 557175 w 724760"/>
              <a:gd name="connsiteY1731" fmla="*/ 102676 h 813800"/>
              <a:gd name="connsiteX1732" fmla="*/ 555208 w 724760"/>
              <a:gd name="connsiteY1732" fmla="*/ 98087 h 813800"/>
              <a:gd name="connsiteX1733" fmla="*/ 555732 w 724760"/>
              <a:gd name="connsiteY1733" fmla="*/ 94284 h 813800"/>
              <a:gd name="connsiteX1734" fmla="*/ 555732 w 724760"/>
              <a:gd name="connsiteY1734" fmla="*/ 92317 h 813800"/>
              <a:gd name="connsiteX1735" fmla="*/ 555995 w 724760"/>
              <a:gd name="connsiteY1735" fmla="*/ 91661 h 813800"/>
              <a:gd name="connsiteX1736" fmla="*/ 555995 w 724760"/>
              <a:gd name="connsiteY1736" fmla="*/ 90219 h 813800"/>
              <a:gd name="connsiteX1737" fmla="*/ 556388 w 724760"/>
              <a:gd name="connsiteY1737" fmla="*/ 88908 h 813800"/>
              <a:gd name="connsiteX1738" fmla="*/ 557175 w 724760"/>
              <a:gd name="connsiteY1738" fmla="*/ 87203 h 813800"/>
              <a:gd name="connsiteX1739" fmla="*/ 554946 w 724760"/>
              <a:gd name="connsiteY1739" fmla="*/ 84974 h 813800"/>
              <a:gd name="connsiteX1740" fmla="*/ 554946 w 724760"/>
              <a:gd name="connsiteY1740" fmla="*/ 83925 h 813800"/>
              <a:gd name="connsiteX1741" fmla="*/ 554552 w 724760"/>
              <a:gd name="connsiteY1741" fmla="*/ 83138 h 813800"/>
              <a:gd name="connsiteX1742" fmla="*/ 555732 w 724760"/>
              <a:gd name="connsiteY1742" fmla="*/ 81827 h 813800"/>
              <a:gd name="connsiteX1743" fmla="*/ 556388 w 724760"/>
              <a:gd name="connsiteY1743" fmla="*/ 81433 h 813800"/>
              <a:gd name="connsiteX1744" fmla="*/ 556388 w 724760"/>
              <a:gd name="connsiteY1744" fmla="*/ 80384 h 813800"/>
              <a:gd name="connsiteX1745" fmla="*/ 559535 w 724760"/>
              <a:gd name="connsiteY1745" fmla="*/ 79204 h 813800"/>
              <a:gd name="connsiteX1746" fmla="*/ 561633 w 724760"/>
              <a:gd name="connsiteY1746" fmla="*/ 81827 h 813800"/>
              <a:gd name="connsiteX1747" fmla="*/ 564912 w 724760"/>
              <a:gd name="connsiteY1747" fmla="*/ 83138 h 813800"/>
              <a:gd name="connsiteX1748" fmla="*/ 567010 w 724760"/>
              <a:gd name="connsiteY1748" fmla="*/ 84580 h 813800"/>
              <a:gd name="connsiteX1749" fmla="*/ 569895 w 724760"/>
              <a:gd name="connsiteY1749" fmla="*/ 84974 h 813800"/>
              <a:gd name="connsiteX1750" fmla="*/ 570812 w 724760"/>
              <a:gd name="connsiteY1750" fmla="*/ 85236 h 813800"/>
              <a:gd name="connsiteX1751" fmla="*/ 573697 w 724760"/>
              <a:gd name="connsiteY1751" fmla="*/ 85761 h 813800"/>
              <a:gd name="connsiteX1752" fmla="*/ 574091 w 724760"/>
              <a:gd name="connsiteY1752" fmla="*/ 86416 h 813800"/>
              <a:gd name="connsiteX1753" fmla="*/ 574746 w 724760"/>
              <a:gd name="connsiteY1753" fmla="*/ 86678 h 813800"/>
              <a:gd name="connsiteX1754" fmla="*/ 575140 w 724760"/>
              <a:gd name="connsiteY1754" fmla="*/ 87465 h 813800"/>
              <a:gd name="connsiteX1755" fmla="*/ 574746 w 724760"/>
              <a:gd name="connsiteY1755" fmla="*/ 87858 h 813800"/>
              <a:gd name="connsiteX1756" fmla="*/ 575140 w 724760"/>
              <a:gd name="connsiteY1756" fmla="*/ 89301 h 813800"/>
              <a:gd name="connsiteX1757" fmla="*/ 576189 w 724760"/>
              <a:gd name="connsiteY1757" fmla="*/ 90219 h 813800"/>
              <a:gd name="connsiteX1758" fmla="*/ 577369 w 724760"/>
              <a:gd name="connsiteY1758" fmla="*/ 91006 h 813800"/>
              <a:gd name="connsiteX1759" fmla="*/ 580123 w 724760"/>
              <a:gd name="connsiteY1759" fmla="*/ 94546 h 813800"/>
              <a:gd name="connsiteX1760" fmla="*/ 580516 w 724760"/>
              <a:gd name="connsiteY1760" fmla="*/ 96644 h 813800"/>
              <a:gd name="connsiteX1761" fmla="*/ 581172 w 724760"/>
              <a:gd name="connsiteY1761" fmla="*/ 99923 h 813800"/>
              <a:gd name="connsiteX1762" fmla="*/ 580516 w 724760"/>
              <a:gd name="connsiteY1762" fmla="*/ 103463 h 813800"/>
              <a:gd name="connsiteX1763" fmla="*/ 581827 w 724760"/>
              <a:gd name="connsiteY1763" fmla="*/ 102939 h 813800"/>
              <a:gd name="connsiteX1764" fmla="*/ 581827 w 724760"/>
              <a:gd name="connsiteY1764" fmla="*/ 104119 h 813800"/>
              <a:gd name="connsiteX1765" fmla="*/ 582614 w 724760"/>
              <a:gd name="connsiteY1765" fmla="*/ 104774 h 813800"/>
              <a:gd name="connsiteX1766" fmla="*/ 583270 w 724760"/>
              <a:gd name="connsiteY1766" fmla="*/ 105037 h 813800"/>
              <a:gd name="connsiteX1767" fmla="*/ 583008 w 724760"/>
              <a:gd name="connsiteY1767" fmla="*/ 105824 h 813800"/>
              <a:gd name="connsiteX1768" fmla="*/ 582352 w 724760"/>
              <a:gd name="connsiteY1768" fmla="*/ 105037 h 813800"/>
              <a:gd name="connsiteX1769" fmla="*/ 582352 w 724760"/>
              <a:gd name="connsiteY1769" fmla="*/ 104774 h 813800"/>
              <a:gd name="connsiteX1770" fmla="*/ 581827 w 724760"/>
              <a:gd name="connsiteY1770" fmla="*/ 104381 h 813800"/>
              <a:gd name="connsiteX1771" fmla="*/ 581827 w 724760"/>
              <a:gd name="connsiteY1771" fmla="*/ 104774 h 813800"/>
              <a:gd name="connsiteX1772" fmla="*/ 581172 w 724760"/>
              <a:gd name="connsiteY1772" fmla="*/ 104381 h 813800"/>
              <a:gd name="connsiteX1773" fmla="*/ 579729 w 724760"/>
              <a:gd name="connsiteY1773" fmla="*/ 103725 h 813800"/>
              <a:gd name="connsiteX1774" fmla="*/ 579467 w 724760"/>
              <a:gd name="connsiteY1774" fmla="*/ 103725 h 813800"/>
              <a:gd name="connsiteX1775" fmla="*/ 579074 w 724760"/>
              <a:gd name="connsiteY1775" fmla="*/ 103725 h 813800"/>
              <a:gd name="connsiteX1776" fmla="*/ 578156 w 724760"/>
              <a:gd name="connsiteY1776" fmla="*/ 102283 h 813800"/>
              <a:gd name="connsiteX1777" fmla="*/ 577631 w 724760"/>
              <a:gd name="connsiteY1777" fmla="*/ 102939 h 813800"/>
              <a:gd name="connsiteX1778" fmla="*/ 578418 w 724760"/>
              <a:gd name="connsiteY1778" fmla="*/ 104381 h 813800"/>
              <a:gd name="connsiteX1779" fmla="*/ 579074 w 724760"/>
              <a:gd name="connsiteY1779" fmla="*/ 105037 h 813800"/>
              <a:gd name="connsiteX1780" fmla="*/ 578811 w 724760"/>
              <a:gd name="connsiteY1780" fmla="*/ 105561 h 813800"/>
              <a:gd name="connsiteX1781" fmla="*/ 579729 w 724760"/>
              <a:gd name="connsiteY1781" fmla="*/ 107004 h 813800"/>
              <a:gd name="connsiteX1782" fmla="*/ 579074 w 724760"/>
              <a:gd name="connsiteY1782" fmla="*/ 108315 h 813800"/>
              <a:gd name="connsiteX1783" fmla="*/ 578811 w 724760"/>
              <a:gd name="connsiteY1783" fmla="*/ 110413 h 813800"/>
              <a:gd name="connsiteX1784" fmla="*/ 578811 w 724760"/>
              <a:gd name="connsiteY1784" fmla="*/ 110806 h 813800"/>
              <a:gd name="connsiteX1785" fmla="*/ 578418 w 724760"/>
              <a:gd name="connsiteY1785" fmla="*/ 111200 h 813800"/>
              <a:gd name="connsiteX1786" fmla="*/ 577631 w 724760"/>
              <a:gd name="connsiteY1786" fmla="*/ 110806 h 813800"/>
              <a:gd name="connsiteX1787" fmla="*/ 576976 w 724760"/>
              <a:gd name="connsiteY1787" fmla="*/ 111855 h 813800"/>
              <a:gd name="connsiteX1788" fmla="*/ 576976 w 724760"/>
              <a:gd name="connsiteY1788" fmla="*/ 112642 h 813800"/>
              <a:gd name="connsiteX1789" fmla="*/ 576189 w 724760"/>
              <a:gd name="connsiteY1789" fmla="*/ 112118 h 813800"/>
              <a:gd name="connsiteX1790" fmla="*/ 576713 w 724760"/>
              <a:gd name="connsiteY1790" fmla="*/ 113560 h 813800"/>
              <a:gd name="connsiteX1791" fmla="*/ 575140 w 724760"/>
              <a:gd name="connsiteY1791" fmla="*/ 114740 h 813800"/>
              <a:gd name="connsiteX1792" fmla="*/ 575927 w 724760"/>
              <a:gd name="connsiteY1792" fmla="*/ 115789 h 813800"/>
              <a:gd name="connsiteX1793" fmla="*/ 576713 w 724760"/>
              <a:gd name="connsiteY1793" fmla="*/ 116183 h 813800"/>
              <a:gd name="connsiteX1794" fmla="*/ 576976 w 724760"/>
              <a:gd name="connsiteY1794" fmla="*/ 116445 h 813800"/>
              <a:gd name="connsiteX1795" fmla="*/ 577369 w 724760"/>
              <a:gd name="connsiteY1795" fmla="*/ 116183 h 813800"/>
              <a:gd name="connsiteX1796" fmla="*/ 577631 w 724760"/>
              <a:gd name="connsiteY1796" fmla="*/ 116183 h 813800"/>
              <a:gd name="connsiteX1797" fmla="*/ 577369 w 724760"/>
              <a:gd name="connsiteY1797" fmla="*/ 117101 h 813800"/>
              <a:gd name="connsiteX1798" fmla="*/ 578418 w 724760"/>
              <a:gd name="connsiteY1798" fmla="*/ 117888 h 813800"/>
              <a:gd name="connsiteX1799" fmla="*/ 579729 w 724760"/>
              <a:gd name="connsiteY1799" fmla="*/ 119723 h 813800"/>
              <a:gd name="connsiteX1800" fmla="*/ 578418 w 724760"/>
              <a:gd name="connsiteY1800" fmla="*/ 121166 h 813800"/>
              <a:gd name="connsiteX1801" fmla="*/ 578811 w 724760"/>
              <a:gd name="connsiteY1801" fmla="*/ 123264 h 813800"/>
              <a:gd name="connsiteX1802" fmla="*/ 580516 w 724760"/>
              <a:gd name="connsiteY1802" fmla="*/ 123526 h 813800"/>
              <a:gd name="connsiteX1803" fmla="*/ 584057 w 724760"/>
              <a:gd name="connsiteY1803" fmla="*/ 122870 h 813800"/>
              <a:gd name="connsiteX1804" fmla="*/ 584057 w 724760"/>
              <a:gd name="connsiteY1804" fmla="*/ 121428 h 813800"/>
              <a:gd name="connsiteX1805" fmla="*/ 584450 w 724760"/>
              <a:gd name="connsiteY1805" fmla="*/ 121428 h 813800"/>
              <a:gd name="connsiteX1806" fmla="*/ 585106 w 724760"/>
              <a:gd name="connsiteY1806" fmla="*/ 120379 h 813800"/>
              <a:gd name="connsiteX1807" fmla="*/ 585106 w 724760"/>
              <a:gd name="connsiteY1807" fmla="*/ 119723 h 813800"/>
              <a:gd name="connsiteX1808" fmla="*/ 584450 w 724760"/>
              <a:gd name="connsiteY1808" fmla="*/ 119199 h 813800"/>
              <a:gd name="connsiteX1809" fmla="*/ 584450 w 724760"/>
              <a:gd name="connsiteY1809" fmla="*/ 118543 h 813800"/>
              <a:gd name="connsiteX1810" fmla="*/ 584057 w 724760"/>
              <a:gd name="connsiteY1810" fmla="*/ 118281 h 813800"/>
              <a:gd name="connsiteX1811" fmla="*/ 584712 w 724760"/>
              <a:gd name="connsiteY1811" fmla="*/ 117888 h 813800"/>
              <a:gd name="connsiteX1812" fmla="*/ 588646 w 724760"/>
              <a:gd name="connsiteY1812" fmla="*/ 117888 h 813800"/>
              <a:gd name="connsiteX1813" fmla="*/ 589433 w 724760"/>
              <a:gd name="connsiteY1813" fmla="*/ 118937 h 813800"/>
              <a:gd name="connsiteX1814" fmla="*/ 590875 w 724760"/>
              <a:gd name="connsiteY1814" fmla="*/ 119986 h 813800"/>
              <a:gd name="connsiteX1815" fmla="*/ 592974 w 724760"/>
              <a:gd name="connsiteY1815" fmla="*/ 120379 h 813800"/>
              <a:gd name="connsiteX1816" fmla="*/ 593891 w 724760"/>
              <a:gd name="connsiteY1816" fmla="*/ 119986 h 813800"/>
              <a:gd name="connsiteX1817" fmla="*/ 594285 w 724760"/>
              <a:gd name="connsiteY1817" fmla="*/ 120641 h 813800"/>
              <a:gd name="connsiteX1818" fmla="*/ 596514 w 724760"/>
              <a:gd name="connsiteY1818" fmla="*/ 120641 h 813800"/>
              <a:gd name="connsiteX1819" fmla="*/ 596776 w 724760"/>
              <a:gd name="connsiteY1819" fmla="*/ 119723 h 813800"/>
              <a:gd name="connsiteX1820" fmla="*/ 596776 w 724760"/>
              <a:gd name="connsiteY1820" fmla="*/ 118937 h 813800"/>
              <a:gd name="connsiteX1821" fmla="*/ 597432 w 724760"/>
              <a:gd name="connsiteY1821" fmla="*/ 117101 h 813800"/>
              <a:gd name="connsiteX1822" fmla="*/ 597957 w 724760"/>
              <a:gd name="connsiteY1822" fmla="*/ 117101 h 813800"/>
              <a:gd name="connsiteX1823" fmla="*/ 597957 w 724760"/>
              <a:gd name="connsiteY1823" fmla="*/ 116839 h 813800"/>
              <a:gd name="connsiteX1824" fmla="*/ 601366 w 724760"/>
              <a:gd name="connsiteY1824" fmla="*/ 112642 h 813800"/>
              <a:gd name="connsiteX1825" fmla="*/ 602153 w 724760"/>
              <a:gd name="connsiteY1825" fmla="*/ 112642 h 813800"/>
              <a:gd name="connsiteX1826" fmla="*/ 603071 w 724760"/>
              <a:gd name="connsiteY1826" fmla="*/ 113298 h 813800"/>
              <a:gd name="connsiteX1827" fmla="*/ 608185 w 724760"/>
              <a:gd name="connsiteY1827" fmla="*/ 110806 h 813800"/>
              <a:gd name="connsiteX1828" fmla="*/ 609627 w 724760"/>
              <a:gd name="connsiteY1828" fmla="*/ 110806 h 813800"/>
              <a:gd name="connsiteX1829" fmla="*/ 610545 w 724760"/>
              <a:gd name="connsiteY1829" fmla="*/ 109757 h 813800"/>
              <a:gd name="connsiteX1830" fmla="*/ 611070 w 724760"/>
              <a:gd name="connsiteY1830" fmla="*/ 109364 h 813800"/>
              <a:gd name="connsiteX1831" fmla="*/ 610283 w 724760"/>
              <a:gd name="connsiteY1831" fmla="*/ 107922 h 813800"/>
              <a:gd name="connsiteX1832" fmla="*/ 609889 w 724760"/>
              <a:gd name="connsiteY1832" fmla="*/ 107266 h 813800"/>
              <a:gd name="connsiteX1833" fmla="*/ 611332 w 724760"/>
              <a:gd name="connsiteY1833" fmla="*/ 104774 h 813800"/>
              <a:gd name="connsiteX1834" fmla="*/ 611988 w 724760"/>
              <a:gd name="connsiteY1834" fmla="*/ 102021 h 813800"/>
              <a:gd name="connsiteX1835" fmla="*/ 610283 w 724760"/>
              <a:gd name="connsiteY1835" fmla="*/ 98742 h 813800"/>
              <a:gd name="connsiteX1836" fmla="*/ 610283 w 724760"/>
              <a:gd name="connsiteY1836" fmla="*/ 97300 h 813800"/>
              <a:gd name="connsiteX1837" fmla="*/ 611725 w 724760"/>
              <a:gd name="connsiteY1837" fmla="*/ 98087 h 813800"/>
              <a:gd name="connsiteX1838" fmla="*/ 612512 w 724760"/>
              <a:gd name="connsiteY1838" fmla="*/ 97693 h 813800"/>
              <a:gd name="connsiteX1839" fmla="*/ 612774 w 724760"/>
              <a:gd name="connsiteY1839" fmla="*/ 98742 h 813800"/>
              <a:gd name="connsiteX1840" fmla="*/ 613430 w 724760"/>
              <a:gd name="connsiteY1840" fmla="*/ 98742 h 813800"/>
              <a:gd name="connsiteX1841" fmla="*/ 614217 w 724760"/>
              <a:gd name="connsiteY1841" fmla="*/ 100578 h 813800"/>
              <a:gd name="connsiteX1842" fmla="*/ 615528 w 724760"/>
              <a:gd name="connsiteY1842" fmla="*/ 99923 h 813800"/>
              <a:gd name="connsiteX1843" fmla="*/ 615921 w 724760"/>
              <a:gd name="connsiteY1843" fmla="*/ 98742 h 813800"/>
              <a:gd name="connsiteX1844" fmla="*/ 616708 w 724760"/>
              <a:gd name="connsiteY1844" fmla="*/ 98742 h 813800"/>
              <a:gd name="connsiteX1845" fmla="*/ 616971 w 724760"/>
              <a:gd name="connsiteY1845" fmla="*/ 97693 h 813800"/>
              <a:gd name="connsiteX1846" fmla="*/ 616708 w 724760"/>
              <a:gd name="connsiteY1846" fmla="*/ 97038 h 813800"/>
              <a:gd name="connsiteX1847" fmla="*/ 617364 w 724760"/>
              <a:gd name="connsiteY1847" fmla="*/ 95989 h 813800"/>
              <a:gd name="connsiteX1848" fmla="*/ 617626 w 724760"/>
              <a:gd name="connsiteY1848" fmla="*/ 96382 h 813800"/>
              <a:gd name="connsiteX1849" fmla="*/ 618413 w 724760"/>
              <a:gd name="connsiteY1849" fmla="*/ 96382 h 813800"/>
              <a:gd name="connsiteX1850" fmla="*/ 618806 w 724760"/>
              <a:gd name="connsiteY1850" fmla="*/ 95202 h 813800"/>
              <a:gd name="connsiteX1851" fmla="*/ 620249 w 724760"/>
              <a:gd name="connsiteY1851" fmla="*/ 94284 h 813800"/>
              <a:gd name="connsiteX1852" fmla="*/ 620249 w 724760"/>
              <a:gd name="connsiteY1852" fmla="*/ 93497 h 813800"/>
              <a:gd name="connsiteX1853" fmla="*/ 621298 w 724760"/>
              <a:gd name="connsiteY1853" fmla="*/ 92055 h 813800"/>
              <a:gd name="connsiteX1854" fmla="*/ 622347 w 724760"/>
              <a:gd name="connsiteY1854" fmla="*/ 92317 h 813800"/>
              <a:gd name="connsiteX1855" fmla="*/ 623003 w 724760"/>
              <a:gd name="connsiteY1855" fmla="*/ 92317 h 813800"/>
              <a:gd name="connsiteX1856" fmla="*/ 623003 w 724760"/>
              <a:gd name="connsiteY1856" fmla="*/ 91661 h 813800"/>
              <a:gd name="connsiteX1857" fmla="*/ 623789 w 724760"/>
              <a:gd name="connsiteY1857" fmla="*/ 90612 h 813800"/>
              <a:gd name="connsiteX1858" fmla="*/ 625494 w 724760"/>
              <a:gd name="connsiteY1858" fmla="*/ 91399 h 813800"/>
              <a:gd name="connsiteX1859" fmla="*/ 626674 w 724760"/>
              <a:gd name="connsiteY1859" fmla="*/ 92317 h 813800"/>
              <a:gd name="connsiteX1860" fmla="*/ 626674 w 724760"/>
              <a:gd name="connsiteY1860" fmla="*/ 93104 h 813800"/>
              <a:gd name="connsiteX1861" fmla="*/ 627985 w 724760"/>
              <a:gd name="connsiteY1861" fmla="*/ 94546 h 813800"/>
              <a:gd name="connsiteX1862" fmla="*/ 627592 w 724760"/>
              <a:gd name="connsiteY1862" fmla="*/ 96382 h 813800"/>
              <a:gd name="connsiteX1863" fmla="*/ 627985 w 724760"/>
              <a:gd name="connsiteY1863" fmla="*/ 97693 h 813800"/>
              <a:gd name="connsiteX1864" fmla="*/ 627592 w 724760"/>
              <a:gd name="connsiteY1864" fmla="*/ 98742 h 813800"/>
              <a:gd name="connsiteX1865" fmla="*/ 627985 w 724760"/>
              <a:gd name="connsiteY1865" fmla="*/ 101365 h 813800"/>
              <a:gd name="connsiteX1866" fmla="*/ 628772 w 724760"/>
              <a:gd name="connsiteY1866" fmla="*/ 104381 h 813800"/>
              <a:gd name="connsiteX1867" fmla="*/ 628772 w 724760"/>
              <a:gd name="connsiteY1867" fmla="*/ 105561 h 813800"/>
              <a:gd name="connsiteX1868" fmla="*/ 629035 w 724760"/>
              <a:gd name="connsiteY1868" fmla="*/ 106479 h 813800"/>
              <a:gd name="connsiteX1869" fmla="*/ 628772 w 724760"/>
              <a:gd name="connsiteY1869" fmla="*/ 107004 h 813800"/>
              <a:gd name="connsiteX1870" fmla="*/ 629035 w 724760"/>
              <a:gd name="connsiteY1870" fmla="*/ 107659 h 813800"/>
              <a:gd name="connsiteX1871" fmla="*/ 631526 w 724760"/>
              <a:gd name="connsiteY1871" fmla="*/ 107922 h 813800"/>
              <a:gd name="connsiteX1872" fmla="*/ 631526 w 724760"/>
              <a:gd name="connsiteY1872" fmla="*/ 108315 h 813800"/>
              <a:gd name="connsiteX1873" fmla="*/ 632969 w 724760"/>
              <a:gd name="connsiteY1873" fmla="*/ 109102 h 813800"/>
              <a:gd name="connsiteX1874" fmla="*/ 637689 w 724760"/>
              <a:gd name="connsiteY1874" fmla="*/ 112118 h 813800"/>
              <a:gd name="connsiteX1875" fmla="*/ 637951 w 724760"/>
              <a:gd name="connsiteY1875" fmla="*/ 113560 h 813800"/>
              <a:gd name="connsiteX1876" fmla="*/ 640049 w 724760"/>
              <a:gd name="connsiteY1876" fmla="*/ 114347 h 813800"/>
              <a:gd name="connsiteX1877" fmla="*/ 640836 w 724760"/>
              <a:gd name="connsiteY1877" fmla="*/ 116183 h 813800"/>
              <a:gd name="connsiteX1878" fmla="*/ 643983 w 724760"/>
              <a:gd name="connsiteY1878" fmla="*/ 117101 h 813800"/>
              <a:gd name="connsiteX1879" fmla="*/ 644770 w 724760"/>
              <a:gd name="connsiteY1879" fmla="*/ 117888 h 813800"/>
              <a:gd name="connsiteX1880" fmla="*/ 645688 w 724760"/>
              <a:gd name="connsiteY1880" fmla="*/ 117888 h 813800"/>
              <a:gd name="connsiteX1881" fmla="*/ 646475 w 724760"/>
              <a:gd name="connsiteY1881" fmla="*/ 119723 h 813800"/>
              <a:gd name="connsiteX1882" fmla="*/ 647131 w 724760"/>
              <a:gd name="connsiteY1882" fmla="*/ 119723 h 813800"/>
              <a:gd name="connsiteX1883" fmla="*/ 647524 w 724760"/>
              <a:gd name="connsiteY1883" fmla="*/ 119986 h 813800"/>
              <a:gd name="connsiteX1884" fmla="*/ 648966 w 724760"/>
              <a:gd name="connsiteY1884" fmla="*/ 121822 h 813800"/>
              <a:gd name="connsiteX1885" fmla="*/ 650671 w 724760"/>
              <a:gd name="connsiteY1885" fmla="*/ 122084 h 813800"/>
              <a:gd name="connsiteX1886" fmla="*/ 651327 w 724760"/>
              <a:gd name="connsiteY1886" fmla="*/ 123526 h 813800"/>
              <a:gd name="connsiteX1887" fmla="*/ 653556 w 724760"/>
              <a:gd name="connsiteY1887" fmla="*/ 124969 h 813800"/>
              <a:gd name="connsiteX1888" fmla="*/ 655654 w 724760"/>
              <a:gd name="connsiteY1888" fmla="*/ 125362 h 813800"/>
              <a:gd name="connsiteX1889" fmla="*/ 656310 w 724760"/>
              <a:gd name="connsiteY1889" fmla="*/ 124575 h 813800"/>
              <a:gd name="connsiteX1890" fmla="*/ 656047 w 724760"/>
              <a:gd name="connsiteY1890" fmla="*/ 124182 h 813800"/>
              <a:gd name="connsiteX1891" fmla="*/ 656310 w 724760"/>
              <a:gd name="connsiteY1891" fmla="*/ 123919 h 813800"/>
              <a:gd name="connsiteX1892" fmla="*/ 656703 w 724760"/>
              <a:gd name="connsiteY1892" fmla="*/ 123919 h 813800"/>
              <a:gd name="connsiteX1893" fmla="*/ 656047 w 724760"/>
              <a:gd name="connsiteY1893" fmla="*/ 123264 h 813800"/>
              <a:gd name="connsiteX1894" fmla="*/ 656310 w 724760"/>
              <a:gd name="connsiteY1894" fmla="*/ 122084 h 813800"/>
              <a:gd name="connsiteX1895" fmla="*/ 657490 w 724760"/>
              <a:gd name="connsiteY1895" fmla="*/ 122084 h 813800"/>
              <a:gd name="connsiteX1896" fmla="*/ 657752 w 724760"/>
              <a:gd name="connsiteY1896" fmla="*/ 122870 h 813800"/>
              <a:gd name="connsiteX1897" fmla="*/ 659588 w 724760"/>
              <a:gd name="connsiteY1897" fmla="*/ 122870 h 813800"/>
              <a:gd name="connsiteX1898" fmla="*/ 659850 w 724760"/>
              <a:gd name="connsiteY1898" fmla="*/ 122477 h 813800"/>
              <a:gd name="connsiteX1899" fmla="*/ 661031 w 724760"/>
              <a:gd name="connsiteY1899" fmla="*/ 122870 h 813800"/>
              <a:gd name="connsiteX1900" fmla="*/ 661293 w 724760"/>
              <a:gd name="connsiteY1900" fmla="*/ 122870 h 813800"/>
              <a:gd name="connsiteX1901" fmla="*/ 661293 w 724760"/>
              <a:gd name="connsiteY1901" fmla="*/ 122477 h 813800"/>
              <a:gd name="connsiteX1902" fmla="*/ 661686 w 724760"/>
              <a:gd name="connsiteY1902" fmla="*/ 121428 h 813800"/>
              <a:gd name="connsiteX1903" fmla="*/ 661948 w 724760"/>
              <a:gd name="connsiteY1903" fmla="*/ 122084 h 813800"/>
              <a:gd name="connsiteX1904" fmla="*/ 663391 w 724760"/>
              <a:gd name="connsiteY1904" fmla="*/ 122477 h 813800"/>
              <a:gd name="connsiteX1905" fmla="*/ 664964 w 724760"/>
              <a:gd name="connsiteY1905" fmla="*/ 121428 h 813800"/>
              <a:gd name="connsiteX1906" fmla="*/ 665620 w 724760"/>
              <a:gd name="connsiteY1906" fmla="*/ 121822 h 813800"/>
              <a:gd name="connsiteX1907" fmla="*/ 666407 w 724760"/>
              <a:gd name="connsiteY1907" fmla="*/ 121166 h 813800"/>
              <a:gd name="connsiteX1908" fmla="*/ 669554 w 724760"/>
              <a:gd name="connsiteY1908" fmla="*/ 120641 h 813800"/>
              <a:gd name="connsiteX1909" fmla="*/ 670865 w 724760"/>
              <a:gd name="connsiteY1909" fmla="*/ 119723 h 813800"/>
              <a:gd name="connsiteX1910" fmla="*/ 674406 w 724760"/>
              <a:gd name="connsiteY1910" fmla="*/ 118543 h 813800"/>
              <a:gd name="connsiteX1911" fmla="*/ 675193 w 724760"/>
              <a:gd name="connsiteY1911" fmla="*/ 117888 h 813800"/>
              <a:gd name="connsiteX1912" fmla="*/ 675848 w 724760"/>
              <a:gd name="connsiteY1912" fmla="*/ 118543 h 813800"/>
              <a:gd name="connsiteX1913" fmla="*/ 675193 w 724760"/>
              <a:gd name="connsiteY1913" fmla="*/ 119199 h 813800"/>
              <a:gd name="connsiteX1914" fmla="*/ 675848 w 724760"/>
              <a:gd name="connsiteY1914" fmla="*/ 120379 h 813800"/>
              <a:gd name="connsiteX1915" fmla="*/ 676242 w 724760"/>
              <a:gd name="connsiteY1915" fmla="*/ 119986 h 813800"/>
              <a:gd name="connsiteX1916" fmla="*/ 677291 w 724760"/>
              <a:gd name="connsiteY1916" fmla="*/ 119986 h 813800"/>
              <a:gd name="connsiteX1917" fmla="*/ 677684 w 724760"/>
              <a:gd name="connsiteY1917" fmla="*/ 118937 h 813800"/>
              <a:gd name="connsiteX1918" fmla="*/ 677946 w 724760"/>
              <a:gd name="connsiteY1918" fmla="*/ 118937 h 813800"/>
              <a:gd name="connsiteX1919" fmla="*/ 678340 w 724760"/>
              <a:gd name="connsiteY1919" fmla="*/ 120379 h 813800"/>
              <a:gd name="connsiteX1920" fmla="*/ 680569 w 724760"/>
              <a:gd name="connsiteY1920" fmla="*/ 122084 h 813800"/>
              <a:gd name="connsiteX1921" fmla="*/ 680044 w 724760"/>
              <a:gd name="connsiteY1921" fmla="*/ 122477 h 813800"/>
              <a:gd name="connsiteX1922" fmla="*/ 681487 w 724760"/>
              <a:gd name="connsiteY1922" fmla="*/ 124182 h 813800"/>
              <a:gd name="connsiteX1923" fmla="*/ 684765 w 724760"/>
              <a:gd name="connsiteY1923" fmla="*/ 126018 h 813800"/>
              <a:gd name="connsiteX1924" fmla="*/ 689355 w 724760"/>
              <a:gd name="connsiteY1924" fmla="*/ 127722 h 813800"/>
              <a:gd name="connsiteX1925" fmla="*/ 693551 w 724760"/>
              <a:gd name="connsiteY1925" fmla="*/ 128247 h 813800"/>
              <a:gd name="connsiteX1926" fmla="*/ 696042 w 724760"/>
              <a:gd name="connsiteY1926" fmla="*/ 129821 h 813800"/>
              <a:gd name="connsiteX1927" fmla="*/ 699583 w 724760"/>
              <a:gd name="connsiteY1927" fmla="*/ 129821 h 813800"/>
              <a:gd name="connsiteX1928" fmla="*/ 700107 w 724760"/>
              <a:gd name="connsiteY1928" fmla="*/ 128903 h 813800"/>
              <a:gd name="connsiteX1929" fmla="*/ 700370 w 724760"/>
              <a:gd name="connsiteY1929" fmla="*/ 128903 h 813800"/>
              <a:gd name="connsiteX1930" fmla="*/ 700763 w 724760"/>
              <a:gd name="connsiteY1930" fmla="*/ 131001 h 813800"/>
              <a:gd name="connsiteX1931" fmla="*/ 700370 w 724760"/>
              <a:gd name="connsiteY1931" fmla="*/ 131918 h 813800"/>
              <a:gd name="connsiteX1932" fmla="*/ 701025 w 724760"/>
              <a:gd name="connsiteY1932" fmla="*/ 131918 h 813800"/>
              <a:gd name="connsiteX1933" fmla="*/ 701025 w 724760"/>
              <a:gd name="connsiteY1933" fmla="*/ 132705 h 813800"/>
              <a:gd name="connsiteX1934" fmla="*/ 702468 w 724760"/>
              <a:gd name="connsiteY1934" fmla="*/ 134148 h 813800"/>
              <a:gd name="connsiteX1935" fmla="*/ 702861 w 724760"/>
              <a:gd name="connsiteY1935" fmla="*/ 135984 h 813800"/>
              <a:gd name="connsiteX1936" fmla="*/ 706402 w 724760"/>
              <a:gd name="connsiteY1936" fmla="*/ 137295 h 813800"/>
              <a:gd name="connsiteX1937" fmla="*/ 707451 w 724760"/>
              <a:gd name="connsiteY1937" fmla="*/ 136639 h 813800"/>
              <a:gd name="connsiteX1938" fmla="*/ 708500 w 724760"/>
              <a:gd name="connsiteY1938" fmla="*/ 136639 h 813800"/>
              <a:gd name="connsiteX1939" fmla="*/ 709287 w 724760"/>
              <a:gd name="connsiteY1939" fmla="*/ 137295 h 813800"/>
              <a:gd name="connsiteX1940" fmla="*/ 709549 w 724760"/>
              <a:gd name="connsiteY1940" fmla="*/ 137033 h 813800"/>
              <a:gd name="connsiteX1941" fmla="*/ 713089 w 724760"/>
              <a:gd name="connsiteY1941" fmla="*/ 136639 h 813800"/>
              <a:gd name="connsiteX1942" fmla="*/ 713745 w 724760"/>
              <a:gd name="connsiteY1942" fmla="*/ 137295 h 813800"/>
              <a:gd name="connsiteX1943" fmla="*/ 715974 w 724760"/>
              <a:gd name="connsiteY1943" fmla="*/ 137033 h 813800"/>
              <a:gd name="connsiteX1944" fmla="*/ 716368 w 724760"/>
              <a:gd name="connsiteY1944" fmla="*/ 137819 h 813800"/>
              <a:gd name="connsiteX1945" fmla="*/ 717023 w 724760"/>
              <a:gd name="connsiteY1945" fmla="*/ 137819 h 813800"/>
              <a:gd name="connsiteX1946" fmla="*/ 718728 w 724760"/>
              <a:gd name="connsiteY1946" fmla="*/ 139262 h 813800"/>
              <a:gd name="connsiteX1947" fmla="*/ 718728 w 724760"/>
              <a:gd name="connsiteY1947" fmla="*/ 142016 h 813800"/>
              <a:gd name="connsiteX1948" fmla="*/ 721220 w 724760"/>
              <a:gd name="connsiteY1948" fmla="*/ 142671 h 813800"/>
              <a:gd name="connsiteX1949" fmla="*/ 722662 w 724760"/>
              <a:gd name="connsiteY1949" fmla="*/ 144376 h 813800"/>
              <a:gd name="connsiteX1950" fmla="*/ 722924 w 724760"/>
              <a:gd name="connsiteY1950" fmla="*/ 145556 h 813800"/>
              <a:gd name="connsiteX1951" fmla="*/ 724104 w 724760"/>
              <a:gd name="connsiteY1951" fmla="*/ 147654 h 813800"/>
              <a:gd name="connsiteX1952" fmla="*/ 723842 w 724760"/>
              <a:gd name="connsiteY1952" fmla="*/ 149752 h 813800"/>
              <a:gd name="connsiteX1953" fmla="*/ 723842 w 724760"/>
              <a:gd name="connsiteY1953" fmla="*/ 151457 h 813800"/>
              <a:gd name="connsiteX1954" fmla="*/ 722924 w 724760"/>
              <a:gd name="connsiteY1954" fmla="*/ 153424 h 813800"/>
              <a:gd name="connsiteX1955" fmla="*/ 723449 w 724760"/>
              <a:gd name="connsiteY1955" fmla="*/ 155129 h 813800"/>
              <a:gd name="connsiteX1956" fmla="*/ 724498 w 724760"/>
              <a:gd name="connsiteY1956" fmla="*/ 156440 h 813800"/>
              <a:gd name="connsiteX1957" fmla="*/ 724760 w 724760"/>
              <a:gd name="connsiteY1957" fmla="*/ 156833 h 813800"/>
              <a:gd name="connsiteX1958" fmla="*/ 724104 w 724760"/>
              <a:gd name="connsiteY1958" fmla="*/ 158538 h 813800"/>
              <a:gd name="connsiteX1959" fmla="*/ 723449 w 724760"/>
              <a:gd name="connsiteY1959" fmla="*/ 158538 h 813800"/>
              <a:gd name="connsiteX1960" fmla="*/ 722924 w 724760"/>
              <a:gd name="connsiteY1960" fmla="*/ 159325 h 813800"/>
              <a:gd name="connsiteX1961" fmla="*/ 722924 w 724760"/>
              <a:gd name="connsiteY1961" fmla="*/ 161161 h 813800"/>
              <a:gd name="connsiteX1962" fmla="*/ 724104 w 724760"/>
              <a:gd name="connsiteY1962" fmla="*/ 161423 h 813800"/>
              <a:gd name="connsiteX1963" fmla="*/ 724104 w 724760"/>
              <a:gd name="connsiteY1963" fmla="*/ 162603 h 813800"/>
              <a:gd name="connsiteX1964" fmla="*/ 724498 w 724760"/>
              <a:gd name="connsiteY1964" fmla="*/ 162865 h 813800"/>
              <a:gd name="connsiteX1965" fmla="*/ 723842 w 724760"/>
              <a:gd name="connsiteY1965" fmla="*/ 164177 h 813800"/>
              <a:gd name="connsiteX1966" fmla="*/ 723842 w 724760"/>
              <a:gd name="connsiteY1966" fmla="*/ 164964 h 813800"/>
              <a:gd name="connsiteX1967" fmla="*/ 722924 w 724760"/>
              <a:gd name="connsiteY1967" fmla="*/ 165619 h 813800"/>
              <a:gd name="connsiteX1968" fmla="*/ 722924 w 724760"/>
              <a:gd name="connsiteY1968" fmla="*/ 166144 h 813800"/>
              <a:gd name="connsiteX1969" fmla="*/ 722269 w 724760"/>
              <a:gd name="connsiteY1969" fmla="*/ 167848 h 813800"/>
              <a:gd name="connsiteX1970" fmla="*/ 721220 w 724760"/>
              <a:gd name="connsiteY1970" fmla="*/ 168242 h 813800"/>
              <a:gd name="connsiteX1971" fmla="*/ 721220 w 724760"/>
              <a:gd name="connsiteY1971" fmla="*/ 169553 h 813800"/>
              <a:gd name="connsiteX1972" fmla="*/ 720170 w 724760"/>
              <a:gd name="connsiteY1972" fmla="*/ 170602 h 813800"/>
              <a:gd name="connsiteX1973" fmla="*/ 719777 w 724760"/>
              <a:gd name="connsiteY1973" fmla="*/ 171258 h 813800"/>
              <a:gd name="connsiteX1974" fmla="*/ 718072 w 724760"/>
              <a:gd name="connsiteY1974" fmla="*/ 172438 h 813800"/>
              <a:gd name="connsiteX1975" fmla="*/ 718072 w 724760"/>
              <a:gd name="connsiteY1975" fmla="*/ 173487 h 813800"/>
              <a:gd name="connsiteX1976" fmla="*/ 717286 w 724760"/>
              <a:gd name="connsiteY1976" fmla="*/ 173880 h 813800"/>
              <a:gd name="connsiteX1977" fmla="*/ 715974 w 724760"/>
              <a:gd name="connsiteY1977" fmla="*/ 174143 h 813800"/>
              <a:gd name="connsiteX1978" fmla="*/ 714270 w 724760"/>
              <a:gd name="connsiteY1978" fmla="*/ 173880 h 813800"/>
              <a:gd name="connsiteX1979" fmla="*/ 714270 w 724760"/>
              <a:gd name="connsiteY1979" fmla="*/ 174536 h 813800"/>
              <a:gd name="connsiteX1980" fmla="*/ 714532 w 724760"/>
              <a:gd name="connsiteY1980" fmla="*/ 175978 h 813800"/>
              <a:gd name="connsiteX1981" fmla="*/ 713745 w 724760"/>
              <a:gd name="connsiteY1981" fmla="*/ 175323 h 813800"/>
              <a:gd name="connsiteX1982" fmla="*/ 712303 w 724760"/>
              <a:gd name="connsiteY1982" fmla="*/ 175585 h 813800"/>
              <a:gd name="connsiteX1983" fmla="*/ 711385 w 724760"/>
              <a:gd name="connsiteY1983" fmla="*/ 176634 h 813800"/>
              <a:gd name="connsiteX1984" fmla="*/ 708500 w 724760"/>
              <a:gd name="connsiteY1984" fmla="*/ 182011 h 813800"/>
              <a:gd name="connsiteX1985" fmla="*/ 703517 w 724760"/>
              <a:gd name="connsiteY1985" fmla="*/ 183715 h 813800"/>
              <a:gd name="connsiteX1986" fmla="*/ 700763 w 724760"/>
              <a:gd name="connsiteY1986" fmla="*/ 183322 h 813800"/>
              <a:gd name="connsiteX1987" fmla="*/ 694469 w 724760"/>
              <a:gd name="connsiteY1987" fmla="*/ 187649 h 813800"/>
              <a:gd name="connsiteX1988" fmla="*/ 690666 w 724760"/>
              <a:gd name="connsiteY1988" fmla="*/ 187387 h 813800"/>
              <a:gd name="connsiteX1989" fmla="*/ 688306 w 724760"/>
              <a:gd name="connsiteY1989" fmla="*/ 190796 h 813800"/>
              <a:gd name="connsiteX1990" fmla="*/ 688306 w 724760"/>
              <a:gd name="connsiteY1990" fmla="*/ 193026 h 813800"/>
              <a:gd name="connsiteX1991" fmla="*/ 687126 w 724760"/>
              <a:gd name="connsiteY1991" fmla="*/ 194337 h 813800"/>
              <a:gd name="connsiteX1992" fmla="*/ 687650 w 724760"/>
              <a:gd name="connsiteY1992" fmla="*/ 195124 h 813800"/>
              <a:gd name="connsiteX1993" fmla="*/ 686470 w 724760"/>
              <a:gd name="connsiteY1993" fmla="*/ 195517 h 813800"/>
              <a:gd name="connsiteX1994" fmla="*/ 686208 w 724760"/>
              <a:gd name="connsiteY1994" fmla="*/ 195779 h 813800"/>
              <a:gd name="connsiteX1995" fmla="*/ 686470 w 724760"/>
              <a:gd name="connsiteY1995" fmla="*/ 196435 h 813800"/>
              <a:gd name="connsiteX1996" fmla="*/ 686470 w 724760"/>
              <a:gd name="connsiteY1996" fmla="*/ 196960 h 813800"/>
              <a:gd name="connsiteX1997" fmla="*/ 684372 w 724760"/>
              <a:gd name="connsiteY1997" fmla="*/ 198402 h 813800"/>
              <a:gd name="connsiteX1998" fmla="*/ 684372 w 724760"/>
              <a:gd name="connsiteY1998" fmla="*/ 199058 h 813800"/>
              <a:gd name="connsiteX1999" fmla="*/ 685027 w 724760"/>
              <a:gd name="connsiteY1999" fmla="*/ 201156 h 813800"/>
              <a:gd name="connsiteX2000" fmla="*/ 688961 w 724760"/>
              <a:gd name="connsiteY2000" fmla="*/ 202205 h 813800"/>
              <a:gd name="connsiteX2001" fmla="*/ 690010 w 724760"/>
              <a:gd name="connsiteY2001" fmla="*/ 203254 h 813800"/>
              <a:gd name="connsiteX2002" fmla="*/ 695780 w 724760"/>
              <a:gd name="connsiteY2002" fmla="*/ 205745 h 813800"/>
              <a:gd name="connsiteX2003" fmla="*/ 693944 w 724760"/>
              <a:gd name="connsiteY2003" fmla="*/ 208892 h 813800"/>
              <a:gd name="connsiteX2004" fmla="*/ 690666 w 724760"/>
              <a:gd name="connsiteY2004" fmla="*/ 209941 h 813800"/>
              <a:gd name="connsiteX2005" fmla="*/ 687912 w 724760"/>
              <a:gd name="connsiteY2005" fmla="*/ 208237 h 813800"/>
              <a:gd name="connsiteX2006" fmla="*/ 683585 w 724760"/>
              <a:gd name="connsiteY2006" fmla="*/ 208237 h 813800"/>
              <a:gd name="connsiteX2007" fmla="*/ 682011 w 724760"/>
              <a:gd name="connsiteY2007" fmla="*/ 210335 h 813800"/>
              <a:gd name="connsiteX2008" fmla="*/ 679389 w 724760"/>
              <a:gd name="connsiteY2008" fmla="*/ 211384 h 813800"/>
              <a:gd name="connsiteX2009" fmla="*/ 679389 w 724760"/>
              <a:gd name="connsiteY2009" fmla="*/ 212039 h 813800"/>
              <a:gd name="connsiteX2010" fmla="*/ 678340 w 724760"/>
              <a:gd name="connsiteY2010" fmla="*/ 213220 h 813800"/>
              <a:gd name="connsiteX2011" fmla="*/ 678602 w 724760"/>
              <a:gd name="connsiteY2011" fmla="*/ 214269 h 813800"/>
              <a:gd name="connsiteX2012" fmla="*/ 678340 w 724760"/>
              <a:gd name="connsiteY2012" fmla="*/ 214662 h 813800"/>
              <a:gd name="connsiteX2013" fmla="*/ 675193 w 724760"/>
              <a:gd name="connsiteY2013" fmla="*/ 214924 h 813800"/>
              <a:gd name="connsiteX2014" fmla="*/ 672963 w 724760"/>
              <a:gd name="connsiteY2014" fmla="*/ 215318 h 813800"/>
              <a:gd name="connsiteX2015" fmla="*/ 672701 w 724760"/>
              <a:gd name="connsiteY2015" fmla="*/ 215973 h 813800"/>
              <a:gd name="connsiteX2016" fmla="*/ 670210 w 724760"/>
              <a:gd name="connsiteY2016" fmla="*/ 215318 h 813800"/>
              <a:gd name="connsiteX2017" fmla="*/ 669554 w 724760"/>
              <a:gd name="connsiteY2017" fmla="*/ 215580 h 813800"/>
              <a:gd name="connsiteX2018" fmla="*/ 668767 w 724760"/>
              <a:gd name="connsiteY2018" fmla="*/ 214269 h 813800"/>
              <a:gd name="connsiteX2019" fmla="*/ 667849 w 724760"/>
              <a:gd name="connsiteY2019" fmla="*/ 215318 h 813800"/>
              <a:gd name="connsiteX2020" fmla="*/ 665620 w 724760"/>
              <a:gd name="connsiteY2020" fmla="*/ 215318 h 813800"/>
              <a:gd name="connsiteX2021" fmla="*/ 664571 w 724760"/>
              <a:gd name="connsiteY2021" fmla="*/ 216367 h 813800"/>
              <a:gd name="connsiteX2022" fmla="*/ 663391 w 724760"/>
              <a:gd name="connsiteY2022" fmla="*/ 214924 h 813800"/>
              <a:gd name="connsiteX2023" fmla="*/ 663391 w 724760"/>
              <a:gd name="connsiteY2023" fmla="*/ 213220 h 813800"/>
              <a:gd name="connsiteX2024" fmla="*/ 661948 w 724760"/>
              <a:gd name="connsiteY2024" fmla="*/ 210335 h 813800"/>
              <a:gd name="connsiteX2025" fmla="*/ 661686 w 724760"/>
              <a:gd name="connsiteY2025" fmla="*/ 209941 h 813800"/>
              <a:gd name="connsiteX2026" fmla="*/ 661031 w 724760"/>
              <a:gd name="connsiteY2026" fmla="*/ 210597 h 813800"/>
              <a:gd name="connsiteX2027" fmla="*/ 660506 w 724760"/>
              <a:gd name="connsiteY2027" fmla="*/ 210597 h 813800"/>
              <a:gd name="connsiteX2028" fmla="*/ 659588 w 724760"/>
              <a:gd name="connsiteY2028" fmla="*/ 210335 h 813800"/>
              <a:gd name="connsiteX2029" fmla="*/ 657097 w 724760"/>
              <a:gd name="connsiteY2029" fmla="*/ 211384 h 813800"/>
              <a:gd name="connsiteX2030" fmla="*/ 654605 w 724760"/>
              <a:gd name="connsiteY2030" fmla="*/ 212564 h 813800"/>
              <a:gd name="connsiteX2031" fmla="*/ 652769 w 724760"/>
              <a:gd name="connsiteY2031" fmla="*/ 212564 h 813800"/>
              <a:gd name="connsiteX2032" fmla="*/ 651065 w 724760"/>
              <a:gd name="connsiteY2032" fmla="*/ 214269 h 813800"/>
              <a:gd name="connsiteX2033" fmla="*/ 649622 w 724760"/>
              <a:gd name="connsiteY2033" fmla="*/ 214924 h 813800"/>
              <a:gd name="connsiteX2034" fmla="*/ 647917 w 724760"/>
              <a:gd name="connsiteY2034" fmla="*/ 213220 h 813800"/>
              <a:gd name="connsiteX2035" fmla="*/ 648311 w 724760"/>
              <a:gd name="connsiteY2035" fmla="*/ 211384 h 813800"/>
              <a:gd name="connsiteX2036" fmla="*/ 647917 w 724760"/>
              <a:gd name="connsiteY2036" fmla="*/ 209941 h 813800"/>
              <a:gd name="connsiteX2037" fmla="*/ 646475 w 724760"/>
              <a:gd name="connsiteY2037" fmla="*/ 208892 h 813800"/>
              <a:gd name="connsiteX2038" fmla="*/ 641492 w 724760"/>
              <a:gd name="connsiteY2038" fmla="*/ 209679 h 813800"/>
              <a:gd name="connsiteX2039" fmla="*/ 639787 w 724760"/>
              <a:gd name="connsiteY2039" fmla="*/ 209679 h 813800"/>
              <a:gd name="connsiteX2040" fmla="*/ 637689 w 724760"/>
              <a:gd name="connsiteY2040" fmla="*/ 208237 h 813800"/>
              <a:gd name="connsiteX2041" fmla="*/ 636902 w 724760"/>
              <a:gd name="connsiteY2041" fmla="*/ 206401 h 813800"/>
              <a:gd name="connsiteX2042" fmla="*/ 635067 w 724760"/>
              <a:gd name="connsiteY2042" fmla="*/ 204303 h 813800"/>
              <a:gd name="connsiteX2043" fmla="*/ 634804 w 724760"/>
              <a:gd name="connsiteY2043" fmla="*/ 204303 h 813800"/>
              <a:gd name="connsiteX2044" fmla="*/ 633755 w 724760"/>
              <a:gd name="connsiteY2044" fmla="*/ 206139 h 813800"/>
              <a:gd name="connsiteX2045" fmla="*/ 634804 w 724760"/>
              <a:gd name="connsiteY2045" fmla="*/ 206794 h 813800"/>
              <a:gd name="connsiteX2046" fmla="*/ 633231 w 724760"/>
              <a:gd name="connsiteY2046" fmla="*/ 209679 h 813800"/>
              <a:gd name="connsiteX2047" fmla="*/ 633231 w 724760"/>
              <a:gd name="connsiteY2047" fmla="*/ 210597 h 813800"/>
              <a:gd name="connsiteX2048" fmla="*/ 632313 w 724760"/>
              <a:gd name="connsiteY2048" fmla="*/ 213482 h 813800"/>
              <a:gd name="connsiteX2049" fmla="*/ 635067 w 724760"/>
              <a:gd name="connsiteY2049" fmla="*/ 216367 h 813800"/>
              <a:gd name="connsiteX2050" fmla="*/ 636247 w 724760"/>
              <a:gd name="connsiteY2050" fmla="*/ 220563 h 813800"/>
              <a:gd name="connsiteX2051" fmla="*/ 635067 w 724760"/>
              <a:gd name="connsiteY2051" fmla="*/ 221743 h 813800"/>
              <a:gd name="connsiteX2052" fmla="*/ 635460 w 724760"/>
              <a:gd name="connsiteY2052" fmla="*/ 224104 h 813800"/>
              <a:gd name="connsiteX2053" fmla="*/ 636902 w 724760"/>
              <a:gd name="connsiteY2053" fmla="*/ 224759 h 813800"/>
              <a:gd name="connsiteX2054" fmla="*/ 638345 w 724760"/>
              <a:gd name="connsiteY2054" fmla="*/ 227644 h 813800"/>
              <a:gd name="connsiteX2055" fmla="*/ 640049 w 724760"/>
              <a:gd name="connsiteY2055" fmla="*/ 229087 h 813800"/>
              <a:gd name="connsiteX2056" fmla="*/ 640049 w 724760"/>
              <a:gd name="connsiteY2056" fmla="*/ 230398 h 813800"/>
              <a:gd name="connsiteX2057" fmla="*/ 640049 w 724760"/>
              <a:gd name="connsiteY2057" fmla="*/ 231578 h 813800"/>
              <a:gd name="connsiteX2058" fmla="*/ 639787 w 724760"/>
              <a:gd name="connsiteY2058" fmla="*/ 232365 h 813800"/>
              <a:gd name="connsiteX2059" fmla="*/ 638345 w 724760"/>
              <a:gd name="connsiteY2059" fmla="*/ 232365 h 813800"/>
              <a:gd name="connsiteX2060" fmla="*/ 637165 w 724760"/>
              <a:gd name="connsiteY2060" fmla="*/ 231185 h 813800"/>
              <a:gd name="connsiteX2061" fmla="*/ 634804 w 724760"/>
              <a:gd name="connsiteY2061" fmla="*/ 232627 h 813800"/>
              <a:gd name="connsiteX2062" fmla="*/ 634804 w 724760"/>
              <a:gd name="connsiteY2062" fmla="*/ 234463 h 813800"/>
              <a:gd name="connsiteX2063" fmla="*/ 635067 w 724760"/>
              <a:gd name="connsiteY2063" fmla="*/ 234463 h 813800"/>
              <a:gd name="connsiteX2064" fmla="*/ 635460 w 724760"/>
              <a:gd name="connsiteY2064" fmla="*/ 235119 h 813800"/>
              <a:gd name="connsiteX2065" fmla="*/ 634804 w 724760"/>
              <a:gd name="connsiteY2065" fmla="*/ 235381 h 813800"/>
              <a:gd name="connsiteX2066" fmla="*/ 634804 w 724760"/>
              <a:gd name="connsiteY2066" fmla="*/ 238659 h 813800"/>
              <a:gd name="connsiteX2067" fmla="*/ 633755 w 724760"/>
              <a:gd name="connsiteY2067" fmla="*/ 241806 h 813800"/>
              <a:gd name="connsiteX2068" fmla="*/ 633755 w 724760"/>
              <a:gd name="connsiteY2068" fmla="*/ 242855 h 813800"/>
              <a:gd name="connsiteX2069" fmla="*/ 636247 w 724760"/>
              <a:gd name="connsiteY2069" fmla="*/ 246134 h 813800"/>
              <a:gd name="connsiteX2070" fmla="*/ 641230 w 724760"/>
              <a:gd name="connsiteY2070" fmla="*/ 247576 h 813800"/>
              <a:gd name="connsiteX2071" fmla="*/ 644770 w 724760"/>
              <a:gd name="connsiteY2071" fmla="*/ 246920 h 813800"/>
              <a:gd name="connsiteX2072" fmla="*/ 645688 w 724760"/>
              <a:gd name="connsiteY2072" fmla="*/ 251117 h 813800"/>
              <a:gd name="connsiteX2073" fmla="*/ 642541 w 724760"/>
              <a:gd name="connsiteY2073" fmla="*/ 257017 h 813800"/>
              <a:gd name="connsiteX2074" fmla="*/ 641230 w 724760"/>
              <a:gd name="connsiteY2074" fmla="*/ 258198 h 813800"/>
              <a:gd name="connsiteX2075" fmla="*/ 640049 w 724760"/>
              <a:gd name="connsiteY2075" fmla="*/ 257804 h 813800"/>
              <a:gd name="connsiteX2076" fmla="*/ 638345 w 724760"/>
              <a:gd name="connsiteY2076" fmla="*/ 258460 h 813800"/>
              <a:gd name="connsiteX2077" fmla="*/ 637165 w 724760"/>
              <a:gd name="connsiteY2077" fmla="*/ 259902 h 813800"/>
              <a:gd name="connsiteX2078" fmla="*/ 637951 w 724760"/>
              <a:gd name="connsiteY2078" fmla="*/ 265279 h 813800"/>
              <a:gd name="connsiteX2079" fmla="*/ 639394 w 724760"/>
              <a:gd name="connsiteY2079" fmla="*/ 272360 h 813800"/>
              <a:gd name="connsiteX2080" fmla="*/ 641885 w 724760"/>
              <a:gd name="connsiteY2080" fmla="*/ 278261 h 813800"/>
              <a:gd name="connsiteX2081" fmla="*/ 641492 w 724760"/>
              <a:gd name="connsiteY2081" fmla="*/ 281539 h 813800"/>
              <a:gd name="connsiteX2082" fmla="*/ 641885 w 724760"/>
              <a:gd name="connsiteY2082" fmla="*/ 282195 h 813800"/>
              <a:gd name="connsiteX2083" fmla="*/ 639394 w 724760"/>
              <a:gd name="connsiteY2083" fmla="*/ 286129 h 813800"/>
              <a:gd name="connsiteX2084" fmla="*/ 640049 w 724760"/>
              <a:gd name="connsiteY2084" fmla="*/ 287178 h 813800"/>
              <a:gd name="connsiteX2085" fmla="*/ 639394 w 724760"/>
              <a:gd name="connsiteY2085" fmla="*/ 288882 h 813800"/>
              <a:gd name="connsiteX2086" fmla="*/ 634804 w 724760"/>
              <a:gd name="connsiteY2086" fmla="*/ 287178 h 813800"/>
              <a:gd name="connsiteX2087" fmla="*/ 633231 w 724760"/>
              <a:gd name="connsiteY2087" fmla="*/ 288882 h 813800"/>
              <a:gd name="connsiteX2088" fmla="*/ 628772 w 724760"/>
              <a:gd name="connsiteY2088" fmla="*/ 288227 h 813800"/>
              <a:gd name="connsiteX2089" fmla="*/ 621691 w 724760"/>
              <a:gd name="connsiteY2089" fmla="*/ 290718 h 813800"/>
              <a:gd name="connsiteX2090" fmla="*/ 620904 w 724760"/>
              <a:gd name="connsiteY2090" fmla="*/ 290980 h 813800"/>
              <a:gd name="connsiteX2091" fmla="*/ 620249 w 724760"/>
              <a:gd name="connsiteY2091" fmla="*/ 291767 h 813800"/>
              <a:gd name="connsiteX2092" fmla="*/ 616708 w 724760"/>
              <a:gd name="connsiteY2092" fmla="*/ 291505 h 813800"/>
              <a:gd name="connsiteX2093" fmla="*/ 614872 w 724760"/>
              <a:gd name="connsiteY2093" fmla="*/ 291767 h 813800"/>
              <a:gd name="connsiteX2094" fmla="*/ 613430 w 724760"/>
              <a:gd name="connsiteY2094" fmla="*/ 293210 h 813800"/>
              <a:gd name="connsiteX2095" fmla="*/ 612512 w 724760"/>
              <a:gd name="connsiteY2095" fmla="*/ 293210 h 813800"/>
              <a:gd name="connsiteX2096" fmla="*/ 611332 w 724760"/>
              <a:gd name="connsiteY2096" fmla="*/ 294259 h 813800"/>
              <a:gd name="connsiteX2097" fmla="*/ 608840 w 724760"/>
              <a:gd name="connsiteY2097" fmla="*/ 294521 h 813800"/>
              <a:gd name="connsiteX2098" fmla="*/ 607136 w 724760"/>
              <a:gd name="connsiteY2098" fmla="*/ 294259 h 813800"/>
              <a:gd name="connsiteX2099" fmla="*/ 606087 w 724760"/>
              <a:gd name="connsiteY2099" fmla="*/ 294521 h 813800"/>
              <a:gd name="connsiteX2100" fmla="*/ 605693 w 724760"/>
              <a:gd name="connsiteY2100" fmla="*/ 294521 h 813800"/>
              <a:gd name="connsiteX2101" fmla="*/ 602808 w 724760"/>
              <a:gd name="connsiteY2101" fmla="*/ 295308 h 813800"/>
              <a:gd name="connsiteX2102" fmla="*/ 599661 w 724760"/>
              <a:gd name="connsiteY2102" fmla="*/ 293210 h 813800"/>
              <a:gd name="connsiteX2103" fmla="*/ 595990 w 724760"/>
              <a:gd name="connsiteY2103" fmla="*/ 287440 h 813800"/>
              <a:gd name="connsiteX2104" fmla="*/ 588646 w 724760"/>
              <a:gd name="connsiteY2104" fmla="*/ 268426 h 813800"/>
              <a:gd name="connsiteX2105" fmla="*/ 586810 w 724760"/>
              <a:gd name="connsiteY2105" fmla="*/ 268032 h 813800"/>
              <a:gd name="connsiteX2106" fmla="*/ 585106 w 724760"/>
              <a:gd name="connsiteY2106" fmla="*/ 268426 h 813800"/>
              <a:gd name="connsiteX2107" fmla="*/ 580123 w 724760"/>
              <a:gd name="connsiteY2107" fmla="*/ 268819 h 813800"/>
              <a:gd name="connsiteX2108" fmla="*/ 576189 w 724760"/>
              <a:gd name="connsiteY2108" fmla="*/ 268032 h 813800"/>
              <a:gd name="connsiteX2109" fmla="*/ 574353 w 724760"/>
              <a:gd name="connsiteY2109" fmla="*/ 264885 h 813800"/>
              <a:gd name="connsiteX2110" fmla="*/ 572648 w 724760"/>
              <a:gd name="connsiteY2110" fmla="*/ 263181 h 813800"/>
              <a:gd name="connsiteX2111" fmla="*/ 571337 w 724760"/>
              <a:gd name="connsiteY2111" fmla="*/ 262656 h 813800"/>
              <a:gd name="connsiteX2112" fmla="*/ 569108 w 724760"/>
              <a:gd name="connsiteY2112" fmla="*/ 263443 h 813800"/>
              <a:gd name="connsiteX2113" fmla="*/ 567010 w 724760"/>
              <a:gd name="connsiteY2113" fmla="*/ 265541 h 813800"/>
              <a:gd name="connsiteX2114" fmla="*/ 564256 w 724760"/>
              <a:gd name="connsiteY2114" fmla="*/ 267377 h 813800"/>
              <a:gd name="connsiteX2115" fmla="*/ 558880 w 724760"/>
              <a:gd name="connsiteY2115" fmla="*/ 263836 h 813800"/>
              <a:gd name="connsiteX2116" fmla="*/ 555995 w 724760"/>
              <a:gd name="connsiteY2116" fmla="*/ 262394 h 813800"/>
              <a:gd name="connsiteX2117" fmla="*/ 554552 w 724760"/>
              <a:gd name="connsiteY2117" fmla="*/ 262394 h 813800"/>
              <a:gd name="connsiteX2118" fmla="*/ 551798 w 724760"/>
              <a:gd name="connsiteY2118" fmla="*/ 261738 h 813800"/>
              <a:gd name="connsiteX2119" fmla="*/ 550094 w 724760"/>
              <a:gd name="connsiteY2119" fmla="*/ 262394 h 813800"/>
              <a:gd name="connsiteX2120" fmla="*/ 548914 w 724760"/>
              <a:gd name="connsiteY2120" fmla="*/ 263836 h 813800"/>
              <a:gd name="connsiteX2121" fmla="*/ 546815 w 724760"/>
              <a:gd name="connsiteY2121" fmla="*/ 264098 h 813800"/>
              <a:gd name="connsiteX2122" fmla="*/ 544062 w 724760"/>
              <a:gd name="connsiteY2122" fmla="*/ 263836 h 813800"/>
              <a:gd name="connsiteX2123" fmla="*/ 543275 w 724760"/>
              <a:gd name="connsiteY2123" fmla="*/ 263181 h 813800"/>
              <a:gd name="connsiteX2124" fmla="*/ 539734 w 724760"/>
              <a:gd name="connsiteY2124" fmla="*/ 261345 h 813800"/>
              <a:gd name="connsiteX2125" fmla="*/ 537636 w 724760"/>
              <a:gd name="connsiteY2125" fmla="*/ 259902 h 813800"/>
              <a:gd name="connsiteX2126" fmla="*/ 535538 w 724760"/>
              <a:gd name="connsiteY2126" fmla="*/ 259247 h 813800"/>
              <a:gd name="connsiteX2127" fmla="*/ 534358 w 724760"/>
              <a:gd name="connsiteY2127" fmla="*/ 259247 h 813800"/>
              <a:gd name="connsiteX2128" fmla="*/ 532260 w 724760"/>
              <a:gd name="connsiteY2128" fmla="*/ 258198 h 813800"/>
              <a:gd name="connsiteX2129" fmla="*/ 531211 w 724760"/>
              <a:gd name="connsiteY2129" fmla="*/ 259640 h 813800"/>
              <a:gd name="connsiteX2130" fmla="*/ 529375 w 724760"/>
              <a:gd name="connsiteY2130" fmla="*/ 259640 h 813800"/>
              <a:gd name="connsiteX2131" fmla="*/ 528719 w 724760"/>
              <a:gd name="connsiteY2131" fmla="*/ 259640 h 813800"/>
              <a:gd name="connsiteX2132" fmla="*/ 528719 w 724760"/>
              <a:gd name="connsiteY2132" fmla="*/ 260558 h 813800"/>
              <a:gd name="connsiteX2133" fmla="*/ 528719 w 724760"/>
              <a:gd name="connsiteY2133" fmla="*/ 261345 h 813800"/>
              <a:gd name="connsiteX2134" fmla="*/ 528457 w 724760"/>
              <a:gd name="connsiteY2134" fmla="*/ 261738 h 813800"/>
              <a:gd name="connsiteX2135" fmla="*/ 526621 w 724760"/>
              <a:gd name="connsiteY2135" fmla="*/ 262000 h 813800"/>
              <a:gd name="connsiteX2136" fmla="*/ 525572 w 724760"/>
              <a:gd name="connsiteY2136" fmla="*/ 262656 h 813800"/>
              <a:gd name="connsiteX2137" fmla="*/ 522819 w 724760"/>
              <a:gd name="connsiteY2137" fmla="*/ 263443 h 813800"/>
              <a:gd name="connsiteX2138" fmla="*/ 522294 w 724760"/>
              <a:gd name="connsiteY2138" fmla="*/ 264098 h 813800"/>
              <a:gd name="connsiteX2139" fmla="*/ 520852 w 724760"/>
              <a:gd name="connsiteY2139" fmla="*/ 264098 h 813800"/>
              <a:gd name="connsiteX2140" fmla="*/ 518491 w 724760"/>
              <a:gd name="connsiteY2140" fmla="*/ 264885 h 813800"/>
              <a:gd name="connsiteX2141" fmla="*/ 518491 w 724760"/>
              <a:gd name="connsiteY2141" fmla="*/ 265279 h 813800"/>
              <a:gd name="connsiteX2142" fmla="*/ 518491 w 724760"/>
              <a:gd name="connsiteY2142" fmla="*/ 265541 h 813800"/>
              <a:gd name="connsiteX2143" fmla="*/ 519147 w 724760"/>
              <a:gd name="connsiteY2143" fmla="*/ 266721 h 813800"/>
              <a:gd name="connsiteX2144" fmla="*/ 519147 w 724760"/>
              <a:gd name="connsiteY2144" fmla="*/ 267639 h 813800"/>
              <a:gd name="connsiteX2145" fmla="*/ 520196 w 724760"/>
              <a:gd name="connsiteY2145" fmla="*/ 268426 h 813800"/>
              <a:gd name="connsiteX2146" fmla="*/ 520852 w 724760"/>
              <a:gd name="connsiteY2146" fmla="*/ 270262 h 813800"/>
              <a:gd name="connsiteX2147" fmla="*/ 520852 w 724760"/>
              <a:gd name="connsiteY2147" fmla="*/ 271180 h 813800"/>
              <a:gd name="connsiteX2148" fmla="*/ 520196 w 724760"/>
              <a:gd name="connsiteY2148" fmla="*/ 272360 h 813800"/>
              <a:gd name="connsiteX2149" fmla="*/ 516262 w 724760"/>
              <a:gd name="connsiteY2149" fmla="*/ 274458 h 813800"/>
              <a:gd name="connsiteX2150" fmla="*/ 516000 w 724760"/>
              <a:gd name="connsiteY2150" fmla="*/ 275113 h 813800"/>
              <a:gd name="connsiteX2151" fmla="*/ 515213 w 724760"/>
              <a:gd name="connsiteY2151" fmla="*/ 275113 h 813800"/>
              <a:gd name="connsiteX2152" fmla="*/ 514557 w 724760"/>
              <a:gd name="connsiteY2152" fmla="*/ 277343 h 813800"/>
              <a:gd name="connsiteX2153" fmla="*/ 515213 w 724760"/>
              <a:gd name="connsiteY2153" fmla="*/ 278261 h 813800"/>
              <a:gd name="connsiteX2154" fmla="*/ 512721 w 724760"/>
              <a:gd name="connsiteY2154" fmla="*/ 280883 h 813800"/>
              <a:gd name="connsiteX2155" fmla="*/ 511672 w 724760"/>
              <a:gd name="connsiteY2155" fmla="*/ 282981 h 813800"/>
              <a:gd name="connsiteX2156" fmla="*/ 511017 w 724760"/>
              <a:gd name="connsiteY2156" fmla="*/ 283244 h 813800"/>
              <a:gd name="connsiteX2157" fmla="*/ 509574 w 724760"/>
              <a:gd name="connsiteY2157" fmla="*/ 286522 h 813800"/>
              <a:gd name="connsiteX2158" fmla="*/ 508919 w 724760"/>
              <a:gd name="connsiteY2158" fmla="*/ 287178 h 813800"/>
              <a:gd name="connsiteX2159" fmla="*/ 508919 w 724760"/>
              <a:gd name="connsiteY2159" fmla="*/ 287833 h 813800"/>
              <a:gd name="connsiteX2160" fmla="*/ 509837 w 724760"/>
              <a:gd name="connsiteY2160" fmla="*/ 288882 h 813800"/>
              <a:gd name="connsiteX2161" fmla="*/ 508132 w 724760"/>
              <a:gd name="connsiteY2161" fmla="*/ 289276 h 813800"/>
              <a:gd name="connsiteX2162" fmla="*/ 507738 w 724760"/>
              <a:gd name="connsiteY2162" fmla="*/ 290062 h 813800"/>
              <a:gd name="connsiteX2163" fmla="*/ 505378 w 724760"/>
              <a:gd name="connsiteY2163" fmla="*/ 292160 h 813800"/>
              <a:gd name="connsiteX2164" fmla="*/ 504591 w 724760"/>
              <a:gd name="connsiteY2164" fmla="*/ 291505 h 813800"/>
              <a:gd name="connsiteX2165" fmla="*/ 503542 w 724760"/>
              <a:gd name="connsiteY2165" fmla="*/ 291767 h 813800"/>
              <a:gd name="connsiteX2166" fmla="*/ 503280 w 724760"/>
              <a:gd name="connsiteY2166" fmla="*/ 290718 h 813800"/>
              <a:gd name="connsiteX2167" fmla="*/ 504198 w 724760"/>
              <a:gd name="connsiteY2167" fmla="*/ 290325 h 813800"/>
              <a:gd name="connsiteX2168" fmla="*/ 503936 w 724760"/>
              <a:gd name="connsiteY2168" fmla="*/ 290062 h 813800"/>
              <a:gd name="connsiteX2169" fmla="*/ 503936 w 724760"/>
              <a:gd name="connsiteY2169" fmla="*/ 289276 h 813800"/>
              <a:gd name="connsiteX2170" fmla="*/ 503280 w 724760"/>
              <a:gd name="connsiteY2170" fmla="*/ 288882 h 813800"/>
              <a:gd name="connsiteX2171" fmla="*/ 504591 w 724760"/>
              <a:gd name="connsiteY2171" fmla="*/ 286522 h 813800"/>
              <a:gd name="connsiteX2172" fmla="*/ 506296 w 724760"/>
              <a:gd name="connsiteY2172" fmla="*/ 283637 h 813800"/>
              <a:gd name="connsiteX2173" fmla="*/ 507738 w 724760"/>
              <a:gd name="connsiteY2173" fmla="*/ 282195 h 813800"/>
              <a:gd name="connsiteX2174" fmla="*/ 508132 w 724760"/>
              <a:gd name="connsiteY2174" fmla="*/ 280490 h 813800"/>
              <a:gd name="connsiteX2175" fmla="*/ 508394 w 724760"/>
              <a:gd name="connsiteY2175" fmla="*/ 280096 h 813800"/>
              <a:gd name="connsiteX2176" fmla="*/ 508394 w 724760"/>
              <a:gd name="connsiteY2176" fmla="*/ 279441 h 813800"/>
              <a:gd name="connsiteX2177" fmla="*/ 507476 w 724760"/>
              <a:gd name="connsiteY2177" fmla="*/ 277998 h 813800"/>
              <a:gd name="connsiteX2178" fmla="*/ 507476 w 724760"/>
              <a:gd name="connsiteY2178" fmla="*/ 276162 h 813800"/>
              <a:gd name="connsiteX2179" fmla="*/ 504198 w 724760"/>
              <a:gd name="connsiteY2179" fmla="*/ 278261 h 813800"/>
              <a:gd name="connsiteX2180" fmla="*/ 502493 w 724760"/>
              <a:gd name="connsiteY2180" fmla="*/ 277343 h 813800"/>
              <a:gd name="connsiteX2181" fmla="*/ 502100 w 724760"/>
              <a:gd name="connsiteY2181" fmla="*/ 276556 h 813800"/>
              <a:gd name="connsiteX2182" fmla="*/ 495019 w 724760"/>
              <a:gd name="connsiteY2182" fmla="*/ 271180 h 813800"/>
              <a:gd name="connsiteX2183" fmla="*/ 486758 w 724760"/>
              <a:gd name="connsiteY2183" fmla="*/ 272360 h 813800"/>
              <a:gd name="connsiteX2184" fmla="*/ 484004 w 724760"/>
              <a:gd name="connsiteY2184" fmla="*/ 276556 h 813800"/>
              <a:gd name="connsiteX2185" fmla="*/ 479676 w 724760"/>
              <a:gd name="connsiteY2185" fmla="*/ 277343 h 813800"/>
              <a:gd name="connsiteX2186" fmla="*/ 477316 w 724760"/>
              <a:gd name="connsiteY2186" fmla="*/ 275113 h 813800"/>
              <a:gd name="connsiteX2187" fmla="*/ 474825 w 724760"/>
              <a:gd name="connsiteY2187" fmla="*/ 276818 h 813800"/>
              <a:gd name="connsiteX2188" fmla="*/ 464596 w 724760"/>
              <a:gd name="connsiteY2188" fmla="*/ 277998 h 813800"/>
              <a:gd name="connsiteX2189" fmla="*/ 462105 w 724760"/>
              <a:gd name="connsiteY2189" fmla="*/ 279047 h 813800"/>
              <a:gd name="connsiteX2190" fmla="*/ 459876 w 724760"/>
              <a:gd name="connsiteY2190" fmla="*/ 279441 h 813800"/>
              <a:gd name="connsiteX2191" fmla="*/ 458171 w 724760"/>
              <a:gd name="connsiteY2191" fmla="*/ 279703 h 813800"/>
              <a:gd name="connsiteX2192" fmla="*/ 456335 w 724760"/>
              <a:gd name="connsiteY2192" fmla="*/ 280883 h 813800"/>
              <a:gd name="connsiteX2193" fmla="*/ 455024 w 724760"/>
              <a:gd name="connsiteY2193" fmla="*/ 282981 h 813800"/>
              <a:gd name="connsiteX2194" fmla="*/ 452139 w 724760"/>
              <a:gd name="connsiteY2194" fmla="*/ 287833 h 813800"/>
              <a:gd name="connsiteX2195" fmla="*/ 450959 w 724760"/>
              <a:gd name="connsiteY2195" fmla="*/ 289276 h 813800"/>
              <a:gd name="connsiteX2196" fmla="*/ 450697 w 724760"/>
              <a:gd name="connsiteY2196" fmla="*/ 290062 h 813800"/>
              <a:gd name="connsiteX2197" fmla="*/ 450303 w 724760"/>
              <a:gd name="connsiteY2197" fmla="*/ 290325 h 813800"/>
              <a:gd name="connsiteX2198" fmla="*/ 450697 w 724760"/>
              <a:gd name="connsiteY2198" fmla="*/ 292160 h 813800"/>
              <a:gd name="connsiteX2199" fmla="*/ 450697 w 724760"/>
              <a:gd name="connsiteY2199" fmla="*/ 297144 h 813800"/>
              <a:gd name="connsiteX2200" fmla="*/ 450697 w 724760"/>
              <a:gd name="connsiteY2200" fmla="*/ 299242 h 813800"/>
              <a:gd name="connsiteX2201" fmla="*/ 450959 w 724760"/>
              <a:gd name="connsiteY2201" fmla="*/ 303962 h 813800"/>
              <a:gd name="connsiteX2202" fmla="*/ 449648 w 724760"/>
              <a:gd name="connsiteY2202" fmla="*/ 304225 h 813800"/>
              <a:gd name="connsiteX2203" fmla="*/ 449648 w 724760"/>
              <a:gd name="connsiteY2203" fmla="*/ 304618 h 813800"/>
              <a:gd name="connsiteX2204" fmla="*/ 448861 w 724760"/>
              <a:gd name="connsiteY2204" fmla="*/ 304618 h 813800"/>
              <a:gd name="connsiteX2205" fmla="*/ 448861 w 724760"/>
              <a:gd name="connsiteY2205" fmla="*/ 304880 h 813800"/>
              <a:gd name="connsiteX2206" fmla="*/ 448598 w 724760"/>
              <a:gd name="connsiteY2206" fmla="*/ 305274 h 813800"/>
              <a:gd name="connsiteX2207" fmla="*/ 447943 w 724760"/>
              <a:gd name="connsiteY2207" fmla="*/ 304618 h 813800"/>
              <a:gd name="connsiteX2208" fmla="*/ 447418 w 724760"/>
              <a:gd name="connsiteY2208" fmla="*/ 305274 h 813800"/>
              <a:gd name="connsiteX2209" fmla="*/ 446763 w 724760"/>
              <a:gd name="connsiteY2209" fmla="*/ 307372 h 813800"/>
              <a:gd name="connsiteX2210" fmla="*/ 445058 w 724760"/>
              <a:gd name="connsiteY2210" fmla="*/ 310519 h 813800"/>
              <a:gd name="connsiteX2211" fmla="*/ 444271 w 724760"/>
              <a:gd name="connsiteY2211" fmla="*/ 311699 h 813800"/>
              <a:gd name="connsiteX2212" fmla="*/ 442960 w 724760"/>
              <a:gd name="connsiteY2212" fmla="*/ 313142 h 813800"/>
              <a:gd name="connsiteX2213" fmla="*/ 442304 w 724760"/>
              <a:gd name="connsiteY2213" fmla="*/ 314453 h 813800"/>
              <a:gd name="connsiteX2214" fmla="*/ 442566 w 724760"/>
              <a:gd name="connsiteY2214" fmla="*/ 316157 h 813800"/>
              <a:gd name="connsiteX2215" fmla="*/ 442960 w 724760"/>
              <a:gd name="connsiteY2215" fmla="*/ 317338 h 813800"/>
              <a:gd name="connsiteX2216" fmla="*/ 443878 w 724760"/>
              <a:gd name="connsiteY2216" fmla="*/ 318780 h 813800"/>
              <a:gd name="connsiteX2217" fmla="*/ 445320 w 724760"/>
              <a:gd name="connsiteY2217" fmla="*/ 319436 h 813800"/>
              <a:gd name="connsiteX2218" fmla="*/ 446500 w 724760"/>
              <a:gd name="connsiteY2218" fmla="*/ 319698 h 813800"/>
              <a:gd name="connsiteX2219" fmla="*/ 447418 w 724760"/>
              <a:gd name="connsiteY2219" fmla="*/ 319436 h 813800"/>
              <a:gd name="connsiteX2220" fmla="*/ 447943 w 724760"/>
              <a:gd name="connsiteY2220" fmla="*/ 319436 h 813800"/>
              <a:gd name="connsiteX2221" fmla="*/ 451352 w 724760"/>
              <a:gd name="connsiteY2221" fmla="*/ 318124 h 813800"/>
              <a:gd name="connsiteX2222" fmla="*/ 453844 w 724760"/>
              <a:gd name="connsiteY2222" fmla="*/ 317338 h 813800"/>
              <a:gd name="connsiteX2223" fmla="*/ 456335 w 724760"/>
              <a:gd name="connsiteY2223" fmla="*/ 317600 h 813800"/>
              <a:gd name="connsiteX2224" fmla="*/ 458433 w 724760"/>
              <a:gd name="connsiteY2224" fmla="*/ 318124 h 813800"/>
              <a:gd name="connsiteX2225" fmla="*/ 460400 w 724760"/>
              <a:gd name="connsiteY2225" fmla="*/ 318780 h 813800"/>
              <a:gd name="connsiteX2226" fmla="*/ 462105 w 724760"/>
              <a:gd name="connsiteY2226" fmla="*/ 320091 h 813800"/>
              <a:gd name="connsiteX2227" fmla="*/ 463154 w 724760"/>
              <a:gd name="connsiteY2227" fmla="*/ 321796 h 813800"/>
              <a:gd name="connsiteX2228" fmla="*/ 462105 w 724760"/>
              <a:gd name="connsiteY2228" fmla="*/ 328221 h 813800"/>
              <a:gd name="connsiteX2229" fmla="*/ 462498 w 724760"/>
              <a:gd name="connsiteY2229" fmla="*/ 330320 h 813800"/>
              <a:gd name="connsiteX2230" fmla="*/ 462761 w 724760"/>
              <a:gd name="connsiteY2230" fmla="*/ 332942 h 813800"/>
              <a:gd name="connsiteX2231" fmla="*/ 464203 w 724760"/>
              <a:gd name="connsiteY2231" fmla="*/ 335303 h 813800"/>
              <a:gd name="connsiteX2232" fmla="*/ 465514 w 724760"/>
              <a:gd name="connsiteY2232" fmla="*/ 337401 h 813800"/>
              <a:gd name="connsiteX2233" fmla="*/ 465514 w 724760"/>
              <a:gd name="connsiteY2233" fmla="*/ 337925 h 813800"/>
              <a:gd name="connsiteX2234" fmla="*/ 465514 w 724760"/>
              <a:gd name="connsiteY2234" fmla="*/ 338188 h 813800"/>
              <a:gd name="connsiteX2235" fmla="*/ 463810 w 724760"/>
              <a:gd name="connsiteY2235" fmla="*/ 339630 h 813800"/>
              <a:gd name="connsiteX2236" fmla="*/ 464203 w 724760"/>
              <a:gd name="connsiteY2236" fmla="*/ 340286 h 813800"/>
              <a:gd name="connsiteX2237" fmla="*/ 464203 w 724760"/>
              <a:gd name="connsiteY2237" fmla="*/ 340941 h 813800"/>
              <a:gd name="connsiteX2238" fmla="*/ 464859 w 724760"/>
              <a:gd name="connsiteY2238" fmla="*/ 343039 h 813800"/>
              <a:gd name="connsiteX2239" fmla="*/ 466039 w 724760"/>
              <a:gd name="connsiteY2239" fmla="*/ 343039 h 813800"/>
              <a:gd name="connsiteX2240" fmla="*/ 466301 w 724760"/>
              <a:gd name="connsiteY2240" fmla="*/ 343826 h 813800"/>
              <a:gd name="connsiteX2241" fmla="*/ 467744 w 724760"/>
              <a:gd name="connsiteY2241" fmla="*/ 344219 h 813800"/>
              <a:gd name="connsiteX2242" fmla="*/ 468137 w 724760"/>
              <a:gd name="connsiteY2242" fmla="*/ 344219 h 813800"/>
              <a:gd name="connsiteX2243" fmla="*/ 469842 w 724760"/>
              <a:gd name="connsiteY2243" fmla="*/ 345924 h 813800"/>
              <a:gd name="connsiteX2244" fmla="*/ 469842 w 724760"/>
              <a:gd name="connsiteY2244" fmla="*/ 347367 h 813800"/>
              <a:gd name="connsiteX2245" fmla="*/ 468399 w 724760"/>
              <a:gd name="connsiteY2245" fmla="*/ 349203 h 813800"/>
              <a:gd name="connsiteX2246" fmla="*/ 467744 w 724760"/>
              <a:gd name="connsiteY2246" fmla="*/ 350383 h 813800"/>
              <a:gd name="connsiteX2247" fmla="*/ 466301 w 724760"/>
              <a:gd name="connsiteY2247" fmla="*/ 350383 h 813800"/>
              <a:gd name="connsiteX2248" fmla="*/ 462498 w 724760"/>
              <a:gd name="connsiteY2248" fmla="*/ 349858 h 813800"/>
              <a:gd name="connsiteX2249" fmla="*/ 462105 w 724760"/>
              <a:gd name="connsiteY2249" fmla="*/ 347760 h 813800"/>
              <a:gd name="connsiteX2250" fmla="*/ 459613 w 724760"/>
              <a:gd name="connsiteY2250" fmla="*/ 345269 h 813800"/>
              <a:gd name="connsiteX2251" fmla="*/ 457122 w 724760"/>
              <a:gd name="connsiteY2251" fmla="*/ 347760 h 813800"/>
              <a:gd name="connsiteX2252" fmla="*/ 456336 w 724760"/>
              <a:gd name="connsiteY2252" fmla="*/ 348415 h 813800"/>
              <a:gd name="connsiteX2253" fmla="*/ 457385 w 724760"/>
              <a:gd name="connsiteY2253" fmla="*/ 350382 h 813800"/>
              <a:gd name="connsiteX2254" fmla="*/ 458434 w 724760"/>
              <a:gd name="connsiteY2254" fmla="*/ 351038 h 813800"/>
              <a:gd name="connsiteX2255" fmla="*/ 458958 w 724760"/>
              <a:gd name="connsiteY2255" fmla="*/ 355496 h 813800"/>
              <a:gd name="connsiteX2256" fmla="*/ 457778 w 724760"/>
              <a:gd name="connsiteY2256" fmla="*/ 356021 h 813800"/>
              <a:gd name="connsiteX2257" fmla="*/ 458172 w 724760"/>
              <a:gd name="connsiteY2257" fmla="*/ 357726 h 813800"/>
              <a:gd name="connsiteX2258" fmla="*/ 458958 w 724760"/>
              <a:gd name="connsiteY2258" fmla="*/ 358381 h 813800"/>
              <a:gd name="connsiteX2259" fmla="*/ 459876 w 724760"/>
              <a:gd name="connsiteY2259" fmla="*/ 366905 h 813800"/>
              <a:gd name="connsiteX2260" fmla="*/ 461056 w 724760"/>
              <a:gd name="connsiteY2260" fmla="*/ 369003 h 813800"/>
              <a:gd name="connsiteX2261" fmla="*/ 458958 w 724760"/>
              <a:gd name="connsiteY2261" fmla="*/ 372281 h 813800"/>
              <a:gd name="connsiteX2262" fmla="*/ 458172 w 724760"/>
              <a:gd name="connsiteY2262" fmla="*/ 373593 h 813800"/>
              <a:gd name="connsiteX2263" fmla="*/ 460663 w 724760"/>
              <a:gd name="connsiteY2263" fmla="*/ 374379 h 813800"/>
              <a:gd name="connsiteX2264" fmla="*/ 460663 w 724760"/>
              <a:gd name="connsiteY2264" fmla="*/ 377264 h 813800"/>
              <a:gd name="connsiteX2265" fmla="*/ 461056 w 724760"/>
              <a:gd name="connsiteY2265" fmla="*/ 380674 h 813800"/>
              <a:gd name="connsiteX2266" fmla="*/ 462105 w 724760"/>
              <a:gd name="connsiteY2266" fmla="*/ 382116 h 813800"/>
              <a:gd name="connsiteX2267" fmla="*/ 462105 w 724760"/>
              <a:gd name="connsiteY2267" fmla="*/ 384608 h 813800"/>
              <a:gd name="connsiteX2268" fmla="*/ 463154 w 724760"/>
              <a:gd name="connsiteY2268" fmla="*/ 386312 h 813800"/>
              <a:gd name="connsiteX2269" fmla="*/ 459614 w 724760"/>
              <a:gd name="connsiteY2269" fmla="*/ 394442 h 813800"/>
              <a:gd name="connsiteX2270" fmla="*/ 460401 w 724760"/>
              <a:gd name="connsiteY2270" fmla="*/ 394836 h 813800"/>
              <a:gd name="connsiteX2271" fmla="*/ 461056 w 724760"/>
              <a:gd name="connsiteY2271" fmla="*/ 394442 h 813800"/>
              <a:gd name="connsiteX2272" fmla="*/ 462105 w 724760"/>
              <a:gd name="connsiteY2272" fmla="*/ 395098 h 813800"/>
              <a:gd name="connsiteX2273" fmla="*/ 463154 w 724760"/>
              <a:gd name="connsiteY2273" fmla="*/ 394836 h 813800"/>
              <a:gd name="connsiteX2274" fmla="*/ 462761 w 724760"/>
              <a:gd name="connsiteY2274" fmla="*/ 396278 h 813800"/>
              <a:gd name="connsiteX2275" fmla="*/ 462105 w 724760"/>
              <a:gd name="connsiteY2275" fmla="*/ 397065 h 813800"/>
              <a:gd name="connsiteX2276" fmla="*/ 463154 w 724760"/>
              <a:gd name="connsiteY2276" fmla="*/ 397721 h 813800"/>
              <a:gd name="connsiteX2277" fmla="*/ 462761 w 724760"/>
              <a:gd name="connsiteY2277" fmla="*/ 397983 h 813800"/>
              <a:gd name="connsiteX2278" fmla="*/ 463154 w 724760"/>
              <a:gd name="connsiteY2278" fmla="*/ 399425 h 813800"/>
              <a:gd name="connsiteX2279" fmla="*/ 462761 w 724760"/>
              <a:gd name="connsiteY2279" fmla="*/ 399425 h 813800"/>
              <a:gd name="connsiteX2280" fmla="*/ 463417 w 724760"/>
              <a:gd name="connsiteY2280" fmla="*/ 400474 h 813800"/>
              <a:gd name="connsiteX2281" fmla="*/ 464204 w 724760"/>
              <a:gd name="connsiteY2281" fmla="*/ 400474 h 813800"/>
              <a:gd name="connsiteX2282" fmla="*/ 464204 w 724760"/>
              <a:gd name="connsiteY2282" fmla="*/ 401917 h 813800"/>
              <a:gd name="connsiteX2283" fmla="*/ 465253 w 724760"/>
              <a:gd name="connsiteY2283" fmla="*/ 404802 h 813800"/>
              <a:gd name="connsiteX2284" fmla="*/ 464859 w 724760"/>
              <a:gd name="connsiteY2284" fmla="*/ 405195 h 813800"/>
              <a:gd name="connsiteX2285" fmla="*/ 464859 w 724760"/>
              <a:gd name="connsiteY2285" fmla="*/ 405851 h 813800"/>
              <a:gd name="connsiteX2286" fmla="*/ 465253 w 724760"/>
              <a:gd name="connsiteY2286" fmla="*/ 405851 h 813800"/>
              <a:gd name="connsiteX2287" fmla="*/ 464859 w 724760"/>
              <a:gd name="connsiteY2287" fmla="*/ 406900 h 813800"/>
              <a:gd name="connsiteX2288" fmla="*/ 464859 w 724760"/>
              <a:gd name="connsiteY2288" fmla="*/ 412276 h 813800"/>
              <a:gd name="connsiteX2289" fmla="*/ 465253 w 724760"/>
              <a:gd name="connsiteY2289" fmla="*/ 413981 h 813800"/>
              <a:gd name="connsiteX2290" fmla="*/ 467482 w 724760"/>
              <a:gd name="connsiteY2290" fmla="*/ 416079 h 813800"/>
              <a:gd name="connsiteX2291" fmla="*/ 467744 w 724760"/>
              <a:gd name="connsiteY2291" fmla="*/ 417521 h 813800"/>
              <a:gd name="connsiteX2292" fmla="*/ 469186 w 724760"/>
              <a:gd name="connsiteY2292" fmla="*/ 417915 h 813800"/>
              <a:gd name="connsiteX2293" fmla="*/ 469186 w 724760"/>
              <a:gd name="connsiteY2293" fmla="*/ 418570 h 813800"/>
              <a:gd name="connsiteX2294" fmla="*/ 469842 w 724760"/>
              <a:gd name="connsiteY2294" fmla="*/ 418964 h 813800"/>
              <a:gd name="connsiteX2295" fmla="*/ 469580 w 724760"/>
              <a:gd name="connsiteY2295" fmla="*/ 419619 h 813800"/>
              <a:gd name="connsiteX2296" fmla="*/ 468400 w 724760"/>
              <a:gd name="connsiteY2296" fmla="*/ 419619 h 813800"/>
              <a:gd name="connsiteX2297" fmla="*/ 467482 w 724760"/>
              <a:gd name="connsiteY2297" fmla="*/ 418570 h 813800"/>
              <a:gd name="connsiteX2298" fmla="*/ 466695 w 724760"/>
              <a:gd name="connsiteY2298" fmla="*/ 419619 h 813800"/>
              <a:gd name="connsiteX2299" fmla="*/ 465253 w 724760"/>
              <a:gd name="connsiteY2299" fmla="*/ 420013 h 813800"/>
              <a:gd name="connsiteX2300" fmla="*/ 464597 w 724760"/>
              <a:gd name="connsiteY2300" fmla="*/ 418964 h 813800"/>
              <a:gd name="connsiteX2301" fmla="*/ 463417 w 724760"/>
              <a:gd name="connsiteY2301" fmla="*/ 419357 h 813800"/>
              <a:gd name="connsiteX2302" fmla="*/ 463810 w 724760"/>
              <a:gd name="connsiteY2302" fmla="*/ 421062 h 813800"/>
              <a:gd name="connsiteX2303" fmla="*/ 463810 w 724760"/>
              <a:gd name="connsiteY2303" fmla="*/ 422242 h 813800"/>
              <a:gd name="connsiteX2304" fmla="*/ 463417 w 724760"/>
              <a:gd name="connsiteY2304" fmla="*/ 422898 h 813800"/>
              <a:gd name="connsiteX2305" fmla="*/ 465253 w 724760"/>
              <a:gd name="connsiteY2305" fmla="*/ 424602 h 813800"/>
              <a:gd name="connsiteX2306" fmla="*/ 466302 w 724760"/>
              <a:gd name="connsiteY2306" fmla="*/ 424996 h 813800"/>
              <a:gd name="connsiteX2307" fmla="*/ 466957 w 724760"/>
              <a:gd name="connsiteY2307" fmla="*/ 425652 h 813800"/>
              <a:gd name="connsiteX2308" fmla="*/ 466957 w 724760"/>
              <a:gd name="connsiteY2308" fmla="*/ 426438 h 813800"/>
              <a:gd name="connsiteX2309" fmla="*/ 466957 w 724760"/>
              <a:gd name="connsiteY2309" fmla="*/ 427094 h 813800"/>
              <a:gd name="connsiteX2310" fmla="*/ 466957 w 724760"/>
              <a:gd name="connsiteY2310" fmla="*/ 428536 h 813800"/>
              <a:gd name="connsiteX2311" fmla="*/ 466695 w 724760"/>
              <a:gd name="connsiteY2311" fmla="*/ 428799 h 813800"/>
              <a:gd name="connsiteX2312" fmla="*/ 466302 w 724760"/>
              <a:gd name="connsiteY2312" fmla="*/ 429585 h 813800"/>
              <a:gd name="connsiteX2313" fmla="*/ 466302 w 724760"/>
              <a:gd name="connsiteY2313" fmla="*/ 430241 h 813800"/>
              <a:gd name="connsiteX2314" fmla="*/ 465253 w 724760"/>
              <a:gd name="connsiteY2314" fmla="*/ 430634 h 813800"/>
              <a:gd name="connsiteX2315" fmla="*/ 464597 w 724760"/>
              <a:gd name="connsiteY2315" fmla="*/ 431028 h 813800"/>
              <a:gd name="connsiteX2316" fmla="*/ 464859 w 724760"/>
              <a:gd name="connsiteY2316" fmla="*/ 431683 h 813800"/>
              <a:gd name="connsiteX2317" fmla="*/ 465253 w 724760"/>
              <a:gd name="connsiteY2317" fmla="*/ 432995 h 813800"/>
              <a:gd name="connsiteX2318" fmla="*/ 466302 w 724760"/>
              <a:gd name="connsiteY2318" fmla="*/ 434437 h 813800"/>
              <a:gd name="connsiteX2319" fmla="*/ 466695 w 724760"/>
              <a:gd name="connsiteY2319" fmla="*/ 434175 h 813800"/>
              <a:gd name="connsiteX2320" fmla="*/ 466695 w 724760"/>
              <a:gd name="connsiteY2320" fmla="*/ 433782 h 813800"/>
              <a:gd name="connsiteX2321" fmla="*/ 466695 w 724760"/>
              <a:gd name="connsiteY2321" fmla="*/ 432339 h 813800"/>
              <a:gd name="connsiteX2322" fmla="*/ 467482 w 724760"/>
              <a:gd name="connsiteY2322" fmla="*/ 432339 h 813800"/>
              <a:gd name="connsiteX2323" fmla="*/ 468137 w 724760"/>
              <a:gd name="connsiteY2323" fmla="*/ 433519 h 813800"/>
              <a:gd name="connsiteX2324" fmla="*/ 469842 w 724760"/>
              <a:gd name="connsiteY2324" fmla="*/ 432995 h 813800"/>
              <a:gd name="connsiteX2325" fmla="*/ 471285 w 724760"/>
              <a:gd name="connsiteY2325" fmla="*/ 431421 h 813800"/>
              <a:gd name="connsiteX2326" fmla="*/ 471940 w 724760"/>
              <a:gd name="connsiteY2326" fmla="*/ 431421 h 813800"/>
              <a:gd name="connsiteX2327" fmla="*/ 473383 w 724760"/>
              <a:gd name="connsiteY2327" fmla="*/ 431028 h 813800"/>
              <a:gd name="connsiteX2328" fmla="*/ 473383 w 724760"/>
              <a:gd name="connsiteY2328" fmla="*/ 431421 h 813800"/>
              <a:gd name="connsiteX2329" fmla="*/ 472596 w 724760"/>
              <a:gd name="connsiteY2329" fmla="*/ 431683 h 813800"/>
              <a:gd name="connsiteX2330" fmla="*/ 471940 w 724760"/>
              <a:gd name="connsiteY2330" fmla="*/ 432077 h 813800"/>
              <a:gd name="connsiteX2331" fmla="*/ 471940 w 724760"/>
              <a:gd name="connsiteY2331" fmla="*/ 432733 h 813800"/>
              <a:gd name="connsiteX2332" fmla="*/ 470891 w 724760"/>
              <a:gd name="connsiteY2332" fmla="*/ 432733 h 813800"/>
              <a:gd name="connsiteX2333" fmla="*/ 471285 w 724760"/>
              <a:gd name="connsiteY2333" fmla="*/ 433782 h 813800"/>
              <a:gd name="connsiteX2334" fmla="*/ 470891 w 724760"/>
              <a:gd name="connsiteY2334" fmla="*/ 433782 h 813800"/>
              <a:gd name="connsiteX2335" fmla="*/ 471285 w 724760"/>
              <a:gd name="connsiteY2335" fmla="*/ 434175 h 813800"/>
              <a:gd name="connsiteX2336" fmla="*/ 470891 w 724760"/>
              <a:gd name="connsiteY2336" fmla="*/ 434437 h 813800"/>
              <a:gd name="connsiteX2337" fmla="*/ 470891 w 724760"/>
              <a:gd name="connsiteY2337" fmla="*/ 434962 h 813800"/>
              <a:gd name="connsiteX2338" fmla="*/ 472596 w 724760"/>
              <a:gd name="connsiteY2338" fmla="*/ 433782 h 813800"/>
              <a:gd name="connsiteX2339" fmla="*/ 473120 w 724760"/>
              <a:gd name="connsiteY2339" fmla="*/ 434175 h 813800"/>
              <a:gd name="connsiteX2340" fmla="*/ 472596 w 724760"/>
              <a:gd name="connsiteY2340" fmla="*/ 434962 h 813800"/>
              <a:gd name="connsiteX2341" fmla="*/ 473120 w 724760"/>
              <a:gd name="connsiteY2341" fmla="*/ 435224 h 813800"/>
              <a:gd name="connsiteX2342" fmla="*/ 471940 w 724760"/>
              <a:gd name="connsiteY2342" fmla="*/ 437716 h 813800"/>
              <a:gd name="connsiteX2343" fmla="*/ 472596 w 724760"/>
              <a:gd name="connsiteY2343" fmla="*/ 438765 h 813800"/>
              <a:gd name="connsiteX2344" fmla="*/ 475219 w 724760"/>
              <a:gd name="connsiteY2344" fmla="*/ 439158 h 813800"/>
              <a:gd name="connsiteX2345" fmla="*/ 476923 w 724760"/>
              <a:gd name="connsiteY2345" fmla="*/ 438371 h 813800"/>
              <a:gd name="connsiteX2346" fmla="*/ 477317 w 724760"/>
              <a:gd name="connsiteY2346" fmla="*/ 436666 h 813800"/>
              <a:gd name="connsiteX2347" fmla="*/ 478759 w 724760"/>
              <a:gd name="connsiteY2347" fmla="*/ 435617 h 813800"/>
              <a:gd name="connsiteX2348" fmla="*/ 480202 w 724760"/>
              <a:gd name="connsiteY2348" fmla="*/ 432995 h 813800"/>
              <a:gd name="connsiteX2349" fmla="*/ 480857 w 724760"/>
              <a:gd name="connsiteY2349" fmla="*/ 432339 h 813800"/>
              <a:gd name="connsiteX2350" fmla="*/ 482562 w 724760"/>
              <a:gd name="connsiteY2350" fmla="*/ 430241 h 813800"/>
              <a:gd name="connsiteX2351" fmla="*/ 482955 w 724760"/>
              <a:gd name="connsiteY2351" fmla="*/ 431028 h 813800"/>
              <a:gd name="connsiteX2352" fmla="*/ 483349 w 724760"/>
              <a:gd name="connsiteY2352" fmla="*/ 432339 h 813800"/>
              <a:gd name="connsiteX2353" fmla="*/ 484398 w 724760"/>
              <a:gd name="connsiteY2353" fmla="*/ 433782 h 813800"/>
              <a:gd name="connsiteX2354" fmla="*/ 483349 w 724760"/>
              <a:gd name="connsiteY2354" fmla="*/ 434437 h 813800"/>
              <a:gd name="connsiteX2355" fmla="*/ 482562 w 724760"/>
              <a:gd name="connsiteY2355" fmla="*/ 434437 h 813800"/>
              <a:gd name="connsiteX2356" fmla="*/ 481119 w 724760"/>
              <a:gd name="connsiteY2356" fmla="*/ 435224 h 813800"/>
              <a:gd name="connsiteX2357" fmla="*/ 479677 w 724760"/>
              <a:gd name="connsiteY2357" fmla="*/ 437716 h 813800"/>
              <a:gd name="connsiteX2358" fmla="*/ 480857 w 724760"/>
              <a:gd name="connsiteY2358" fmla="*/ 437978 h 813800"/>
              <a:gd name="connsiteX2359" fmla="*/ 481906 w 724760"/>
              <a:gd name="connsiteY2359" fmla="*/ 439158 h 813800"/>
              <a:gd name="connsiteX2360" fmla="*/ 481906 w 724760"/>
              <a:gd name="connsiteY2360" fmla="*/ 440076 h 813800"/>
              <a:gd name="connsiteX2361" fmla="*/ 482562 w 724760"/>
              <a:gd name="connsiteY2361" fmla="*/ 440600 h 813800"/>
              <a:gd name="connsiteX2362" fmla="*/ 483349 w 724760"/>
              <a:gd name="connsiteY2362" fmla="*/ 442305 h 813800"/>
              <a:gd name="connsiteX2363" fmla="*/ 481119 w 724760"/>
              <a:gd name="connsiteY2363" fmla="*/ 443747 h 813800"/>
              <a:gd name="connsiteX2364" fmla="*/ 481119 w 724760"/>
              <a:gd name="connsiteY2364" fmla="*/ 444141 h 813800"/>
              <a:gd name="connsiteX2365" fmla="*/ 479677 w 724760"/>
              <a:gd name="connsiteY2365" fmla="*/ 445846 h 813800"/>
              <a:gd name="connsiteX2366" fmla="*/ 479677 w 724760"/>
              <a:gd name="connsiteY2366" fmla="*/ 446895 h 813800"/>
              <a:gd name="connsiteX2367" fmla="*/ 480202 w 724760"/>
              <a:gd name="connsiteY2367" fmla="*/ 448337 h 813800"/>
              <a:gd name="connsiteX2368" fmla="*/ 481119 w 724760"/>
              <a:gd name="connsiteY2368" fmla="*/ 449386 h 813800"/>
              <a:gd name="connsiteX2369" fmla="*/ 481644 w 724760"/>
              <a:gd name="connsiteY2369" fmla="*/ 451222 h 813800"/>
              <a:gd name="connsiteX2370" fmla="*/ 482300 w 724760"/>
              <a:gd name="connsiteY2370" fmla="*/ 451878 h 813800"/>
              <a:gd name="connsiteX2371" fmla="*/ 482955 w 724760"/>
              <a:gd name="connsiteY2371" fmla="*/ 453320 h 813800"/>
              <a:gd name="connsiteX2372" fmla="*/ 483742 w 724760"/>
              <a:gd name="connsiteY2372" fmla="*/ 456467 h 813800"/>
              <a:gd name="connsiteX2373" fmla="*/ 483349 w 724760"/>
              <a:gd name="connsiteY2373" fmla="*/ 457910 h 813800"/>
              <a:gd name="connsiteX2374" fmla="*/ 484398 w 724760"/>
              <a:gd name="connsiteY2374" fmla="*/ 459614 h 813800"/>
              <a:gd name="connsiteX2375" fmla="*/ 484398 w 724760"/>
              <a:gd name="connsiteY2375" fmla="*/ 462499 h 813800"/>
              <a:gd name="connsiteX2376" fmla="*/ 486102 w 724760"/>
              <a:gd name="connsiteY2376" fmla="*/ 462893 h 813800"/>
              <a:gd name="connsiteX2377" fmla="*/ 486758 w 724760"/>
              <a:gd name="connsiteY2377" fmla="*/ 461844 h 813800"/>
              <a:gd name="connsiteX2378" fmla="*/ 488594 w 724760"/>
              <a:gd name="connsiteY2378" fmla="*/ 461057 h 813800"/>
              <a:gd name="connsiteX2379" fmla="*/ 491216 w 724760"/>
              <a:gd name="connsiteY2379" fmla="*/ 458303 h 813800"/>
              <a:gd name="connsiteX2380" fmla="*/ 493315 w 724760"/>
              <a:gd name="connsiteY2380" fmla="*/ 458696 h 813800"/>
              <a:gd name="connsiteX2381" fmla="*/ 498560 w 724760"/>
              <a:gd name="connsiteY2381" fmla="*/ 459614 h 813800"/>
              <a:gd name="connsiteX2382" fmla="*/ 500002 w 724760"/>
              <a:gd name="connsiteY2382" fmla="*/ 460401 h 813800"/>
              <a:gd name="connsiteX2383" fmla="*/ 498953 w 724760"/>
              <a:gd name="connsiteY2383" fmla="*/ 461057 h 813800"/>
              <a:gd name="connsiteX2384" fmla="*/ 498953 w 724760"/>
              <a:gd name="connsiteY2384" fmla="*/ 464335 h 813800"/>
              <a:gd name="connsiteX2385" fmla="*/ 500658 w 724760"/>
              <a:gd name="connsiteY2385" fmla="*/ 467220 h 813800"/>
              <a:gd name="connsiteX2386" fmla="*/ 500658 w 724760"/>
              <a:gd name="connsiteY2386" fmla="*/ 467876 h 813800"/>
              <a:gd name="connsiteX2387" fmla="*/ 499215 w 724760"/>
              <a:gd name="connsiteY2387" fmla="*/ 468925 h 813800"/>
              <a:gd name="connsiteX2388" fmla="*/ 498298 w 724760"/>
              <a:gd name="connsiteY2388" fmla="*/ 470629 h 813800"/>
              <a:gd name="connsiteX2389" fmla="*/ 496855 w 724760"/>
              <a:gd name="connsiteY2389" fmla="*/ 470629 h 813800"/>
              <a:gd name="connsiteX2390" fmla="*/ 495413 w 724760"/>
              <a:gd name="connsiteY2390" fmla="*/ 471416 h 813800"/>
              <a:gd name="connsiteX2391" fmla="*/ 495019 w 724760"/>
              <a:gd name="connsiteY2391" fmla="*/ 472072 h 813800"/>
              <a:gd name="connsiteX2392" fmla="*/ 492921 w 724760"/>
              <a:gd name="connsiteY2392" fmla="*/ 472072 h 813800"/>
              <a:gd name="connsiteX2393" fmla="*/ 492528 w 724760"/>
              <a:gd name="connsiteY2393" fmla="*/ 474957 h 813800"/>
              <a:gd name="connsiteX2394" fmla="*/ 492921 w 724760"/>
              <a:gd name="connsiteY2394" fmla="*/ 476006 h 813800"/>
              <a:gd name="connsiteX2395" fmla="*/ 491872 w 724760"/>
              <a:gd name="connsiteY2395" fmla="*/ 476661 h 813800"/>
              <a:gd name="connsiteX2396" fmla="*/ 490823 w 724760"/>
              <a:gd name="connsiteY2396" fmla="*/ 480858 h 813800"/>
              <a:gd name="connsiteX2397" fmla="*/ 492528 w 724760"/>
              <a:gd name="connsiteY2397" fmla="*/ 482038 h 813800"/>
              <a:gd name="connsiteX2398" fmla="*/ 498298 w 724760"/>
              <a:gd name="connsiteY2398" fmla="*/ 482693 h 813800"/>
              <a:gd name="connsiteX2399" fmla="*/ 499609 w 724760"/>
              <a:gd name="connsiteY2399" fmla="*/ 483742 h 813800"/>
              <a:gd name="connsiteX2400" fmla="*/ 500002 w 724760"/>
              <a:gd name="connsiteY2400" fmla="*/ 485185 h 813800"/>
              <a:gd name="connsiteX2401" fmla="*/ 498953 w 724760"/>
              <a:gd name="connsiteY2401" fmla="*/ 487939 h 813800"/>
              <a:gd name="connsiteX2402" fmla="*/ 500396 w 724760"/>
              <a:gd name="connsiteY2402" fmla="*/ 490824 h 813800"/>
              <a:gd name="connsiteX2403" fmla="*/ 504592 w 724760"/>
              <a:gd name="connsiteY2403" fmla="*/ 492135 h 813800"/>
              <a:gd name="connsiteX2404" fmla="*/ 503936 w 724760"/>
              <a:gd name="connsiteY2404" fmla="*/ 494757 h 813800"/>
              <a:gd name="connsiteX2405" fmla="*/ 503936 w 724760"/>
              <a:gd name="connsiteY2405" fmla="*/ 495544 h 813800"/>
              <a:gd name="connsiteX2406" fmla="*/ 503543 w 724760"/>
              <a:gd name="connsiteY2406" fmla="*/ 495806 h 813800"/>
              <a:gd name="connsiteX2407" fmla="*/ 503281 w 724760"/>
              <a:gd name="connsiteY2407" fmla="*/ 497511 h 813800"/>
              <a:gd name="connsiteX2408" fmla="*/ 502494 w 724760"/>
              <a:gd name="connsiteY2408" fmla="*/ 498954 h 813800"/>
              <a:gd name="connsiteX2409" fmla="*/ 501838 w 724760"/>
              <a:gd name="connsiteY2409" fmla="*/ 500003 h 813800"/>
              <a:gd name="connsiteX2410" fmla="*/ 501051 w 724760"/>
              <a:gd name="connsiteY2410" fmla="*/ 503543 h 813800"/>
              <a:gd name="connsiteX2411" fmla="*/ 501051 w 724760"/>
              <a:gd name="connsiteY2411" fmla="*/ 504986 h 813800"/>
              <a:gd name="connsiteX2412" fmla="*/ 500002 w 724760"/>
              <a:gd name="connsiteY2412" fmla="*/ 506035 h 813800"/>
              <a:gd name="connsiteX2413" fmla="*/ 496200 w 724760"/>
              <a:gd name="connsiteY2413" fmla="*/ 506035 h 813800"/>
              <a:gd name="connsiteX2414" fmla="*/ 496200 w 724760"/>
              <a:gd name="connsiteY2414" fmla="*/ 506297 h 813800"/>
              <a:gd name="connsiteX2415" fmla="*/ 496200 w 724760"/>
              <a:gd name="connsiteY2415" fmla="*/ 507739 h 813800"/>
              <a:gd name="connsiteX2416" fmla="*/ 496462 w 724760"/>
              <a:gd name="connsiteY2416" fmla="*/ 508920 h 813800"/>
              <a:gd name="connsiteX2417" fmla="*/ 496855 w 724760"/>
              <a:gd name="connsiteY2417" fmla="*/ 509182 h 813800"/>
              <a:gd name="connsiteX2418" fmla="*/ 497117 w 724760"/>
              <a:gd name="connsiteY2418" fmla="*/ 510624 h 813800"/>
              <a:gd name="connsiteX2419" fmla="*/ 498298 w 724760"/>
              <a:gd name="connsiteY2419" fmla="*/ 510362 h 813800"/>
              <a:gd name="connsiteX2420" fmla="*/ 498560 w 724760"/>
              <a:gd name="connsiteY2420" fmla="*/ 513903 h 813800"/>
              <a:gd name="connsiteX2421" fmla="*/ 496462 w 724760"/>
              <a:gd name="connsiteY2421" fmla="*/ 514952 h 813800"/>
              <a:gd name="connsiteX2422" fmla="*/ 496200 w 724760"/>
              <a:gd name="connsiteY2422" fmla="*/ 515345 h 813800"/>
              <a:gd name="connsiteX2423" fmla="*/ 493970 w 724760"/>
              <a:gd name="connsiteY2423" fmla="*/ 515738 h 813800"/>
              <a:gd name="connsiteX2424" fmla="*/ 492528 w 724760"/>
              <a:gd name="connsiteY2424" fmla="*/ 515345 h 813800"/>
              <a:gd name="connsiteX2425" fmla="*/ 490430 w 724760"/>
              <a:gd name="connsiteY2425" fmla="*/ 516001 h 813800"/>
              <a:gd name="connsiteX2426" fmla="*/ 488332 w 724760"/>
              <a:gd name="connsiteY2426" fmla="*/ 516656 h 813800"/>
              <a:gd name="connsiteX2427" fmla="*/ 486496 w 724760"/>
              <a:gd name="connsiteY2427" fmla="*/ 516394 h 813800"/>
              <a:gd name="connsiteX2428" fmla="*/ 484660 w 724760"/>
              <a:gd name="connsiteY2428" fmla="*/ 517837 h 813800"/>
              <a:gd name="connsiteX2429" fmla="*/ 483742 w 724760"/>
              <a:gd name="connsiteY2429" fmla="*/ 520721 h 813800"/>
              <a:gd name="connsiteX2430" fmla="*/ 484398 w 724760"/>
              <a:gd name="connsiteY2430" fmla="*/ 527278 h 813800"/>
              <a:gd name="connsiteX2431" fmla="*/ 484004 w 724760"/>
              <a:gd name="connsiteY2431" fmla="*/ 528065 h 813800"/>
              <a:gd name="connsiteX2432" fmla="*/ 484004 w 724760"/>
              <a:gd name="connsiteY2432" fmla="*/ 531999 h 813800"/>
              <a:gd name="connsiteX2433" fmla="*/ 487938 w 724760"/>
              <a:gd name="connsiteY2433" fmla="*/ 535802 h 813800"/>
              <a:gd name="connsiteX2434" fmla="*/ 489381 w 724760"/>
              <a:gd name="connsiteY2434" fmla="*/ 536852 h 813800"/>
              <a:gd name="connsiteX2435" fmla="*/ 489118 w 724760"/>
              <a:gd name="connsiteY2435" fmla="*/ 539081 h 813800"/>
              <a:gd name="connsiteX2436" fmla="*/ 487938 w 724760"/>
              <a:gd name="connsiteY2436" fmla="*/ 540785 h 813800"/>
              <a:gd name="connsiteX2437" fmla="*/ 488594 w 724760"/>
              <a:gd name="connsiteY2437" fmla="*/ 543277 h 813800"/>
              <a:gd name="connsiteX2438" fmla="*/ 487676 w 724760"/>
              <a:gd name="connsiteY2438" fmla="*/ 544982 h 813800"/>
              <a:gd name="connsiteX2439" fmla="*/ 488594 w 724760"/>
              <a:gd name="connsiteY2439" fmla="*/ 546424 h 813800"/>
              <a:gd name="connsiteX2440" fmla="*/ 489118 w 724760"/>
              <a:gd name="connsiteY2440" fmla="*/ 547604 h 813800"/>
              <a:gd name="connsiteX2441" fmla="*/ 485053 w 724760"/>
              <a:gd name="connsiteY2441" fmla="*/ 551014 h 813800"/>
              <a:gd name="connsiteX2442" fmla="*/ 482955 w 724760"/>
              <a:gd name="connsiteY2442" fmla="*/ 550620 h 813800"/>
              <a:gd name="connsiteX2443" fmla="*/ 481119 w 724760"/>
              <a:gd name="connsiteY2443" fmla="*/ 552456 h 813800"/>
              <a:gd name="connsiteX2444" fmla="*/ 480857 w 724760"/>
              <a:gd name="connsiteY2444" fmla="*/ 554685 h 813800"/>
              <a:gd name="connsiteX2445" fmla="*/ 477972 w 724760"/>
              <a:gd name="connsiteY2445" fmla="*/ 557701 h 813800"/>
              <a:gd name="connsiteX2446" fmla="*/ 477317 w 724760"/>
              <a:gd name="connsiteY2446" fmla="*/ 557439 h 813800"/>
              <a:gd name="connsiteX2447" fmla="*/ 476661 w 724760"/>
              <a:gd name="connsiteY2447" fmla="*/ 558357 h 813800"/>
              <a:gd name="connsiteX2448" fmla="*/ 476661 w 724760"/>
              <a:gd name="connsiteY2448" fmla="*/ 559537 h 813800"/>
              <a:gd name="connsiteX2449" fmla="*/ 475481 w 724760"/>
              <a:gd name="connsiteY2449" fmla="*/ 560586 h 813800"/>
              <a:gd name="connsiteX2450" fmla="*/ 475219 w 724760"/>
              <a:gd name="connsiteY2450" fmla="*/ 562029 h 813800"/>
              <a:gd name="connsiteX2451" fmla="*/ 476661 w 724760"/>
              <a:gd name="connsiteY2451" fmla="*/ 564914 h 813800"/>
              <a:gd name="connsiteX2452" fmla="*/ 476661 w 724760"/>
              <a:gd name="connsiteY2452" fmla="*/ 566618 h 813800"/>
              <a:gd name="connsiteX2453" fmla="*/ 475874 w 724760"/>
              <a:gd name="connsiteY2453" fmla="*/ 568454 h 813800"/>
              <a:gd name="connsiteX2454" fmla="*/ 475874 w 724760"/>
              <a:gd name="connsiteY2454" fmla="*/ 569897 h 813800"/>
              <a:gd name="connsiteX2455" fmla="*/ 476661 w 724760"/>
              <a:gd name="connsiteY2455" fmla="*/ 569897 h 813800"/>
              <a:gd name="connsiteX2456" fmla="*/ 478366 w 724760"/>
              <a:gd name="connsiteY2456" fmla="*/ 570814 h 813800"/>
              <a:gd name="connsiteX2457" fmla="*/ 481906 w 724760"/>
              <a:gd name="connsiteY2457" fmla="*/ 570159 h 813800"/>
              <a:gd name="connsiteX2458" fmla="*/ 483742 w 724760"/>
              <a:gd name="connsiteY2458" fmla="*/ 572257 h 813800"/>
              <a:gd name="connsiteX2459" fmla="*/ 484004 w 724760"/>
              <a:gd name="connsiteY2459" fmla="*/ 573699 h 813800"/>
              <a:gd name="connsiteX2460" fmla="*/ 484004 w 724760"/>
              <a:gd name="connsiteY2460" fmla="*/ 575142 h 813800"/>
              <a:gd name="connsiteX2461" fmla="*/ 485840 w 724760"/>
              <a:gd name="connsiteY2461" fmla="*/ 578420 h 813800"/>
              <a:gd name="connsiteX2462" fmla="*/ 487283 w 724760"/>
              <a:gd name="connsiteY2462" fmla="*/ 579862 h 813800"/>
              <a:gd name="connsiteX2463" fmla="*/ 487938 w 724760"/>
              <a:gd name="connsiteY2463" fmla="*/ 581961 h 813800"/>
              <a:gd name="connsiteX2464" fmla="*/ 488594 w 724760"/>
              <a:gd name="connsiteY2464" fmla="*/ 582223 h 813800"/>
              <a:gd name="connsiteX2465" fmla="*/ 489381 w 724760"/>
              <a:gd name="connsiteY2465" fmla="*/ 582878 h 813800"/>
              <a:gd name="connsiteX2466" fmla="*/ 489381 w 724760"/>
              <a:gd name="connsiteY2466" fmla="*/ 584057 h 813800"/>
              <a:gd name="connsiteX2467" fmla="*/ 491479 w 724760"/>
              <a:gd name="connsiteY2467" fmla="*/ 583270 h 813800"/>
              <a:gd name="connsiteX2468" fmla="*/ 494233 w 724760"/>
              <a:gd name="connsiteY2468" fmla="*/ 586155 h 813800"/>
              <a:gd name="connsiteX2469" fmla="*/ 495676 w 724760"/>
              <a:gd name="connsiteY2469" fmla="*/ 586155 h 813800"/>
              <a:gd name="connsiteX2470" fmla="*/ 499609 w 724760"/>
              <a:gd name="connsiteY2470" fmla="*/ 584975 h 813800"/>
              <a:gd name="connsiteX2471" fmla="*/ 502101 w 724760"/>
              <a:gd name="connsiteY2471" fmla="*/ 584975 h 813800"/>
              <a:gd name="connsiteX2472" fmla="*/ 503937 w 724760"/>
              <a:gd name="connsiteY2472" fmla="*/ 584057 h 813800"/>
              <a:gd name="connsiteX2473" fmla="*/ 504199 w 724760"/>
              <a:gd name="connsiteY2473" fmla="*/ 584319 h 813800"/>
              <a:gd name="connsiteX2474" fmla="*/ 504592 w 724760"/>
              <a:gd name="connsiteY2474" fmla="*/ 583533 h 813800"/>
              <a:gd name="connsiteX2475" fmla="*/ 507740 w 724760"/>
              <a:gd name="connsiteY2475" fmla="*/ 583270 h 813800"/>
              <a:gd name="connsiteX2476" fmla="*/ 507740 w 724760"/>
              <a:gd name="connsiteY2476" fmla="*/ 582877 h 813800"/>
              <a:gd name="connsiteX2477" fmla="*/ 509838 w 724760"/>
              <a:gd name="connsiteY2477" fmla="*/ 582877 h 813800"/>
              <a:gd name="connsiteX2478" fmla="*/ 512460 w 724760"/>
              <a:gd name="connsiteY2478" fmla="*/ 584975 h 813800"/>
              <a:gd name="connsiteX2479" fmla="*/ 514165 w 724760"/>
              <a:gd name="connsiteY2479" fmla="*/ 584057 h 813800"/>
              <a:gd name="connsiteX2480" fmla="*/ 515476 w 724760"/>
              <a:gd name="connsiteY2480" fmla="*/ 584057 h 813800"/>
              <a:gd name="connsiteX2481" fmla="*/ 516263 w 724760"/>
              <a:gd name="connsiteY2481" fmla="*/ 584975 h 813800"/>
              <a:gd name="connsiteX2482" fmla="*/ 517443 w 724760"/>
              <a:gd name="connsiteY2482" fmla="*/ 584975 h 813800"/>
              <a:gd name="connsiteX2483" fmla="*/ 518492 w 724760"/>
              <a:gd name="connsiteY2483" fmla="*/ 586155 h 813800"/>
              <a:gd name="connsiteX2484" fmla="*/ 518755 w 724760"/>
              <a:gd name="connsiteY2484" fmla="*/ 585762 h 813800"/>
              <a:gd name="connsiteX2485" fmla="*/ 519541 w 724760"/>
              <a:gd name="connsiteY2485" fmla="*/ 584975 h 813800"/>
              <a:gd name="connsiteX2486" fmla="*/ 520590 w 724760"/>
              <a:gd name="connsiteY2486" fmla="*/ 584319 h 813800"/>
              <a:gd name="connsiteX2487" fmla="*/ 523475 w 724760"/>
              <a:gd name="connsiteY2487" fmla="*/ 586155 h 813800"/>
              <a:gd name="connsiteX2488" fmla="*/ 525573 w 724760"/>
              <a:gd name="connsiteY2488" fmla="*/ 584713 h 813800"/>
              <a:gd name="connsiteX2489" fmla="*/ 526622 w 724760"/>
              <a:gd name="connsiteY2489" fmla="*/ 584319 h 813800"/>
              <a:gd name="connsiteX2490" fmla="*/ 527278 w 724760"/>
              <a:gd name="connsiteY2490" fmla="*/ 584713 h 813800"/>
              <a:gd name="connsiteX2491" fmla="*/ 529376 w 724760"/>
              <a:gd name="connsiteY2491" fmla="*/ 583533 h 813800"/>
              <a:gd name="connsiteX2492" fmla="*/ 530556 w 724760"/>
              <a:gd name="connsiteY2492" fmla="*/ 584713 h 813800"/>
              <a:gd name="connsiteX2493" fmla="*/ 530819 w 724760"/>
              <a:gd name="connsiteY2493" fmla="*/ 584319 h 813800"/>
              <a:gd name="connsiteX2494" fmla="*/ 532917 w 724760"/>
              <a:gd name="connsiteY2494" fmla="*/ 583533 h 813800"/>
              <a:gd name="connsiteX2495" fmla="*/ 533703 w 724760"/>
              <a:gd name="connsiteY2495" fmla="*/ 583533 h 813800"/>
              <a:gd name="connsiteX2496" fmla="*/ 534359 w 724760"/>
              <a:gd name="connsiteY2496" fmla="*/ 583270 h 813800"/>
              <a:gd name="connsiteX2497" fmla="*/ 535015 w 724760"/>
              <a:gd name="connsiteY2497" fmla="*/ 583270 h 813800"/>
              <a:gd name="connsiteX2498" fmla="*/ 536982 w 724760"/>
              <a:gd name="connsiteY2498" fmla="*/ 582222 h 813800"/>
              <a:gd name="connsiteX2499" fmla="*/ 537244 w 724760"/>
              <a:gd name="connsiteY2499" fmla="*/ 582615 h 813800"/>
              <a:gd name="connsiteX2500" fmla="*/ 537637 w 724760"/>
              <a:gd name="connsiteY2500" fmla="*/ 582615 h 813800"/>
              <a:gd name="connsiteX2501" fmla="*/ 537900 w 724760"/>
              <a:gd name="connsiteY2501" fmla="*/ 581959 h 813800"/>
              <a:gd name="connsiteX2502" fmla="*/ 538293 w 724760"/>
              <a:gd name="connsiteY2502" fmla="*/ 581959 h 813800"/>
              <a:gd name="connsiteX2503" fmla="*/ 540391 w 724760"/>
              <a:gd name="connsiteY2503" fmla="*/ 581959 h 813800"/>
              <a:gd name="connsiteX2504" fmla="*/ 540391 w 724760"/>
              <a:gd name="connsiteY2504" fmla="*/ 581172 h 813800"/>
              <a:gd name="connsiteX2505" fmla="*/ 542096 w 724760"/>
              <a:gd name="connsiteY2505" fmla="*/ 580123 h 813800"/>
              <a:gd name="connsiteX2506" fmla="*/ 543538 w 724760"/>
              <a:gd name="connsiteY2506" fmla="*/ 579861 h 813800"/>
              <a:gd name="connsiteX2507" fmla="*/ 543538 w 724760"/>
              <a:gd name="connsiteY2507" fmla="*/ 578419 h 813800"/>
              <a:gd name="connsiteX2508" fmla="*/ 542620 w 724760"/>
              <a:gd name="connsiteY2508" fmla="*/ 576976 h 813800"/>
              <a:gd name="connsiteX2509" fmla="*/ 543276 w 724760"/>
              <a:gd name="connsiteY2509" fmla="*/ 575796 h 813800"/>
              <a:gd name="connsiteX2510" fmla="*/ 544063 w 724760"/>
              <a:gd name="connsiteY2510" fmla="*/ 574485 h 813800"/>
              <a:gd name="connsiteX2511" fmla="*/ 545636 w 724760"/>
              <a:gd name="connsiteY2511" fmla="*/ 574485 h 813800"/>
              <a:gd name="connsiteX2512" fmla="*/ 547210 w 724760"/>
              <a:gd name="connsiteY2512" fmla="*/ 574878 h 813800"/>
              <a:gd name="connsiteX2513" fmla="*/ 547472 w 724760"/>
              <a:gd name="connsiteY2513" fmla="*/ 574091 h 813800"/>
              <a:gd name="connsiteX2514" fmla="*/ 547472 w 724760"/>
              <a:gd name="connsiteY2514" fmla="*/ 572255 h 813800"/>
              <a:gd name="connsiteX2515" fmla="*/ 549308 w 724760"/>
              <a:gd name="connsiteY2515" fmla="*/ 569502 h 813800"/>
              <a:gd name="connsiteX2516" fmla="*/ 548915 w 724760"/>
              <a:gd name="connsiteY2516" fmla="*/ 567404 h 813800"/>
              <a:gd name="connsiteX2517" fmla="*/ 550750 w 724760"/>
              <a:gd name="connsiteY2517" fmla="*/ 565961 h 813800"/>
              <a:gd name="connsiteX2518" fmla="*/ 556651 w 724760"/>
              <a:gd name="connsiteY2518" fmla="*/ 562683 h 813800"/>
              <a:gd name="connsiteX2519" fmla="*/ 556389 w 724760"/>
              <a:gd name="connsiteY2519" fmla="*/ 561241 h 813800"/>
              <a:gd name="connsiteX2520" fmla="*/ 554291 w 724760"/>
              <a:gd name="connsiteY2520" fmla="*/ 559536 h 813800"/>
              <a:gd name="connsiteX2521" fmla="*/ 553898 w 724760"/>
              <a:gd name="connsiteY2521" fmla="*/ 558093 h 813800"/>
              <a:gd name="connsiteX2522" fmla="*/ 553242 w 724760"/>
              <a:gd name="connsiteY2522" fmla="*/ 556651 h 813800"/>
              <a:gd name="connsiteX2523" fmla="*/ 551537 w 724760"/>
              <a:gd name="connsiteY2523" fmla="*/ 555995 h 813800"/>
              <a:gd name="connsiteX2524" fmla="*/ 551537 w 724760"/>
              <a:gd name="connsiteY2524" fmla="*/ 555602 h 813800"/>
              <a:gd name="connsiteX2525" fmla="*/ 553242 w 724760"/>
              <a:gd name="connsiteY2525" fmla="*/ 553242 h 813800"/>
              <a:gd name="connsiteX2526" fmla="*/ 551800 w 724760"/>
              <a:gd name="connsiteY2526" fmla="*/ 551275 h 813800"/>
              <a:gd name="connsiteX2527" fmla="*/ 552193 w 724760"/>
              <a:gd name="connsiteY2527" fmla="*/ 551012 h 813800"/>
              <a:gd name="connsiteX2528" fmla="*/ 554291 w 724760"/>
              <a:gd name="connsiteY2528" fmla="*/ 549701 h 813800"/>
              <a:gd name="connsiteX2529" fmla="*/ 555733 w 724760"/>
              <a:gd name="connsiteY2529" fmla="*/ 549963 h 813800"/>
              <a:gd name="connsiteX2530" fmla="*/ 557176 w 724760"/>
              <a:gd name="connsiteY2530" fmla="*/ 550619 h 813800"/>
              <a:gd name="connsiteX2531" fmla="*/ 557832 w 724760"/>
              <a:gd name="connsiteY2531" fmla="*/ 549308 h 813800"/>
              <a:gd name="connsiteX2532" fmla="*/ 558618 w 724760"/>
              <a:gd name="connsiteY2532" fmla="*/ 547078 h 813800"/>
              <a:gd name="connsiteX2533" fmla="*/ 558618 w 724760"/>
              <a:gd name="connsiteY2533" fmla="*/ 546423 h 813800"/>
              <a:gd name="connsiteX2534" fmla="*/ 558881 w 724760"/>
              <a:gd name="connsiteY2534" fmla="*/ 546161 h 813800"/>
              <a:gd name="connsiteX2535" fmla="*/ 561372 w 724760"/>
              <a:gd name="connsiteY2535" fmla="*/ 544718 h 813800"/>
              <a:gd name="connsiteX2536" fmla="*/ 562028 w 724760"/>
              <a:gd name="connsiteY2536" fmla="*/ 543538 h 813800"/>
              <a:gd name="connsiteX2537" fmla="*/ 564257 w 724760"/>
              <a:gd name="connsiteY2537" fmla="*/ 542620 h 813800"/>
              <a:gd name="connsiteX2538" fmla="*/ 564519 w 724760"/>
              <a:gd name="connsiteY2538" fmla="*/ 542227 h 813800"/>
              <a:gd name="connsiteX2539" fmla="*/ 563732 w 724760"/>
              <a:gd name="connsiteY2539" fmla="*/ 539735 h 813800"/>
              <a:gd name="connsiteX2540" fmla="*/ 565962 w 724760"/>
              <a:gd name="connsiteY2540" fmla="*/ 540522 h 813800"/>
              <a:gd name="connsiteX2541" fmla="*/ 567273 w 724760"/>
              <a:gd name="connsiteY2541" fmla="*/ 540522 h 813800"/>
              <a:gd name="connsiteX2542" fmla="*/ 568715 w 724760"/>
              <a:gd name="connsiteY2542" fmla="*/ 542227 h 813800"/>
              <a:gd name="connsiteX2543" fmla="*/ 570813 w 724760"/>
              <a:gd name="connsiteY2543" fmla="*/ 543276 h 813800"/>
              <a:gd name="connsiteX2544" fmla="*/ 571600 w 724760"/>
              <a:gd name="connsiteY2544" fmla="*/ 543538 h 813800"/>
              <a:gd name="connsiteX2545" fmla="*/ 572256 w 724760"/>
              <a:gd name="connsiteY2545" fmla="*/ 543538 h 813800"/>
              <a:gd name="connsiteX2546" fmla="*/ 573436 w 724760"/>
              <a:gd name="connsiteY2546" fmla="*/ 543931 h 813800"/>
              <a:gd name="connsiteX2547" fmla="*/ 574747 w 724760"/>
              <a:gd name="connsiteY2547" fmla="*/ 544980 h 813800"/>
              <a:gd name="connsiteX2548" fmla="*/ 575534 w 724760"/>
              <a:gd name="connsiteY2548" fmla="*/ 543538 h 813800"/>
              <a:gd name="connsiteX2549" fmla="*/ 579730 w 724760"/>
              <a:gd name="connsiteY2549" fmla="*/ 543538 h 813800"/>
              <a:gd name="connsiteX2550" fmla="*/ 580124 w 724760"/>
              <a:gd name="connsiteY2550" fmla="*/ 542882 h 813800"/>
              <a:gd name="connsiteX2551" fmla="*/ 580517 w 724760"/>
              <a:gd name="connsiteY2551" fmla="*/ 542620 h 813800"/>
              <a:gd name="connsiteX2552" fmla="*/ 581173 w 724760"/>
              <a:gd name="connsiteY2552" fmla="*/ 542227 h 813800"/>
              <a:gd name="connsiteX2553" fmla="*/ 582353 w 724760"/>
              <a:gd name="connsiteY2553" fmla="*/ 542227 h 813800"/>
              <a:gd name="connsiteX2554" fmla="*/ 582353 w 724760"/>
              <a:gd name="connsiteY2554" fmla="*/ 541833 h 813800"/>
              <a:gd name="connsiteX2555" fmla="*/ 583009 w 724760"/>
              <a:gd name="connsiteY2555" fmla="*/ 541177 h 813800"/>
              <a:gd name="connsiteX2556" fmla="*/ 583271 w 724760"/>
              <a:gd name="connsiteY2556" fmla="*/ 541177 h 813800"/>
              <a:gd name="connsiteX2557" fmla="*/ 583796 w 724760"/>
              <a:gd name="connsiteY2557" fmla="*/ 540784 h 813800"/>
              <a:gd name="connsiteX2558" fmla="*/ 584058 w 724760"/>
              <a:gd name="connsiteY2558" fmla="*/ 540522 h 813800"/>
              <a:gd name="connsiteX2559" fmla="*/ 584451 w 724760"/>
              <a:gd name="connsiteY2559" fmla="*/ 540522 h 813800"/>
              <a:gd name="connsiteX2560" fmla="*/ 584713 w 724760"/>
              <a:gd name="connsiteY2560" fmla="*/ 539735 h 813800"/>
              <a:gd name="connsiteX2561" fmla="*/ 585894 w 724760"/>
              <a:gd name="connsiteY2561" fmla="*/ 539342 h 813800"/>
              <a:gd name="connsiteX2562" fmla="*/ 585894 w 724760"/>
              <a:gd name="connsiteY2562" fmla="*/ 539079 h 813800"/>
              <a:gd name="connsiteX2563" fmla="*/ 586549 w 724760"/>
              <a:gd name="connsiteY2563" fmla="*/ 539079 h 813800"/>
              <a:gd name="connsiteX2564" fmla="*/ 586156 w 724760"/>
              <a:gd name="connsiteY2564" fmla="*/ 538293 h 813800"/>
              <a:gd name="connsiteX2565" fmla="*/ 586811 w 724760"/>
              <a:gd name="connsiteY2565" fmla="*/ 538293 h 813800"/>
              <a:gd name="connsiteX2566" fmla="*/ 586811 w 724760"/>
              <a:gd name="connsiteY2566" fmla="*/ 537899 h 813800"/>
              <a:gd name="connsiteX2567" fmla="*/ 586811 w 724760"/>
              <a:gd name="connsiteY2567" fmla="*/ 537637 h 813800"/>
              <a:gd name="connsiteX2568" fmla="*/ 587205 w 724760"/>
              <a:gd name="connsiteY2568" fmla="*/ 538293 h 813800"/>
              <a:gd name="connsiteX2569" fmla="*/ 587205 w 724760"/>
              <a:gd name="connsiteY2569" fmla="*/ 539079 h 813800"/>
              <a:gd name="connsiteX2570" fmla="*/ 587205 w 724760"/>
              <a:gd name="connsiteY2570" fmla="*/ 539342 h 813800"/>
              <a:gd name="connsiteX2571" fmla="*/ 587992 w 724760"/>
              <a:gd name="connsiteY2571" fmla="*/ 539735 h 813800"/>
              <a:gd name="connsiteX2572" fmla="*/ 588254 w 724760"/>
              <a:gd name="connsiteY2572" fmla="*/ 541177 h 813800"/>
              <a:gd name="connsiteX2573" fmla="*/ 588647 w 724760"/>
              <a:gd name="connsiteY2573" fmla="*/ 541177 h 813800"/>
              <a:gd name="connsiteX2574" fmla="*/ 588647 w 724760"/>
              <a:gd name="connsiteY2574" fmla="*/ 541833 h 813800"/>
              <a:gd name="connsiteX2575" fmla="*/ 590090 w 724760"/>
              <a:gd name="connsiteY2575" fmla="*/ 542620 h 813800"/>
              <a:gd name="connsiteX2576" fmla="*/ 590876 w 724760"/>
              <a:gd name="connsiteY2576" fmla="*/ 543276 h 813800"/>
              <a:gd name="connsiteX2577" fmla="*/ 590876 w 724760"/>
              <a:gd name="connsiteY2577" fmla="*/ 543538 h 813800"/>
              <a:gd name="connsiteX2578" fmla="*/ 591532 w 724760"/>
              <a:gd name="connsiteY2578" fmla="*/ 544325 h 813800"/>
              <a:gd name="connsiteX2579" fmla="*/ 591794 w 724760"/>
              <a:gd name="connsiteY2579" fmla="*/ 544980 h 813800"/>
              <a:gd name="connsiteX2580" fmla="*/ 592188 w 724760"/>
              <a:gd name="connsiteY2580" fmla="*/ 545374 h 813800"/>
              <a:gd name="connsiteX2581" fmla="*/ 591794 w 724760"/>
              <a:gd name="connsiteY2581" fmla="*/ 545374 h 813800"/>
              <a:gd name="connsiteX2582" fmla="*/ 592188 w 724760"/>
              <a:gd name="connsiteY2582" fmla="*/ 545636 h 813800"/>
              <a:gd name="connsiteX2583" fmla="*/ 592188 w 724760"/>
              <a:gd name="connsiteY2583" fmla="*/ 546161 h 813800"/>
              <a:gd name="connsiteX2584" fmla="*/ 593630 w 724760"/>
              <a:gd name="connsiteY2584" fmla="*/ 546423 h 813800"/>
              <a:gd name="connsiteX2585" fmla="*/ 595335 w 724760"/>
              <a:gd name="connsiteY2585" fmla="*/ 545374 h 813800"/>
              <a:gd name="connsiteX2586" fmla="*/ 597433 w 724760"/>
              <a:gd name="connsiteY2586" fmla="*/ 544718 h 813800"/>
              <a:gd name="connsiteX2587" fmla="*/ 599269 w 724760"/>
              <a:gd name="connsiteY2587" fmla="*/ 544980 h 813800"/>
              <a:gd name="connsiteX2588" fmla="*/ 601760 w 724760"/>
              <a:gd name="connsiteY2588" fmla="*/ 544980 h 813800"/>
              <a:gd name="connsiteX2589" fmla="*/ 603072 w 724760"/>
              <a:gd name="connsiteY2589" fmla="*/ 542620 h 813800"/>
              <a:gd name="connsiteX2590" fmla="*/ 605432 w 724760"/>
              <a:gd name="connsiteY2590" fmla="*/ 539997 h 813800"/>
              <a:gd name="connsiteX2591" fmla="*/ 606350 w 724760"/>
              <a:gd name="connsiteY2591" fmla="*/ 537637 h 813800"/>
              <a:gd name="connsiteX2592" fmla="*/ 606743 w 724760"/>
              <a:gd name="connsiteY2592" fmla="*/ 537244 h 813800"/>
              <a:gd name="connsiteX2593" fmla="*/ 603859 w 724760"/>
              <a:gd name="connsiteY2593" fmla="*/ 536194 h 813800"/>
              <a:gd name="connsiteX2594" fmla="*/ 603859 w 724760"/>
              <a:gd name="connsiteY2594" fmla="*/ 534752 h 813800"/>
              <a:gd name="connsiteX2595" fmla="*/ 604514 w 724760"/>
              <a:gd name="connsiteY2595" fmla="*/ 534752 h 813800"/>
              <a:gd name="connsiteX2596" fmla="*/ 606743 w 724760"/>
              <a:gd name="connsiteY2596" fmla="*/ 534752 h 813800"/>
              <a:gd name="connsiteX2597" fmla="*/ 609235 w 724760"/>
              <a:gd name="connsiteY2597" fmla="*/ 535539 h 813800"/>
              <a:gd name="connsiteX2598" fmla="*/ 611071 w 724760"/>
              <a:gd name="connsiteY2598" fmla="*/ 537899 h 813800"/>
              <a:gd name="connsiteX2599" fmla="*/ 615267 w 724760"/>
              <a:gd name="connsiteY2599" fmla="*/ 537899 h 813800"/>
              <a:gd name="connsiteX2600" fmla="*/ 618152 w 724760"/>
              <a:gd name="connsiteY2600" fmla="*/ 539079 h 813800"/>
              <a:gd name="connsiteX2601" fmla="*/ 618414 w 724760"/>
              <a:gd name="connsiteY2601" fmla="*/ 541440 h 813800"/>
              <a:gd name="connsiteX2602" fmla="*/ 618152 w 724760"/>
              <a:gd name="connsiteY2602" fmla="*/ 542620 h 813800"/>
              <a:gd name="connsiteX2603" fmla="*/ 618807 w 724760"/>
              <a:gd name="connsiteY2603" fmla="*/ 542882 h 813800"/>
              <a:gd name="connsiteX2604" fmla="*/ 619856 w 724760"/>
              <a:gd name="connsiteY2604" fmla="*/ 543538 h 813800"/>
              <a:gd name="connsiteX2605" fmla="*/ 621299 w 724760"/>
              <a:gd name="connsiteY2605" fmla="*/ 543538 h 813800"/>
              <a:gd name="connsiteX2606" fmla="*/ 624708 w 724760"/>
              <a:gd name="connsiteY2606" fmla="*/ 544325 h 813800"/>
              <a:gd name="connsiteX2607" fmla="*/ 625889 w 724760"/>
              <a:gd name="connsiteY2607" fmla="*/ 545374 h 813800"/>
              <a:gd name="connsiteX2608" fmla="*/ 626937 w 724760"/>
              <a:gd name="connsiteY2608" fmla="*/ 545636 h 813800"/>
              <a:gd name="connsiteX2609" fmla="*/ 627593 w 724760"/>
              <a:gd name="connsiteY2609" fmla="*/ 546423 h 813800"/>
              <a:gd name="connsiteX2610" fmla="*/ 629691 w 724760"/>
              <a:gd name="connsiteY2610" fmla="*/ 546161 h 813800"/>
              <a:gd name="connsiteX2611" fmla="*/ 632314 w 724760"/>
              <a:gd name="connsiteY2611" fmla="*/ 544980 h 813800"/>
              <a:gd name="connsiteX2612" fmla="*/ 633232 w 724760"/>
              <a:gd name="connsiteY2612" fmla="*/ 545374 h 813800"/>
              <a:gd name="connsiteX2613" fmla="*/ 633232 w 724760"/>
              <a:gd name="connsiteY2613" fmla="*/ 546161 h 813800"/>
              <a:gd name="connsiteX2614" fmla="*/ 636248 w 724760"/>
              <a:gd name="connsiteY2614" fmla="*/ 547078 h 813800"/>
              <a:gd name="connsiteX2615" fmla="*/ 635461 w 724760"/>
              <a:gd name="connsiteY2615" fmla="*/ 548258 h 813800"/>
              <a:gd name="connsiteX2616" fmla="*/ 636903 w 724760"/>
              <a:gd name="connsiteY2616" fmla="*/ 549308 h 813800"/>
              <a:gd name="connsiteX2617" fmla="*/ 639133 w 724760"/>
              <a:gd name="connsiteY2617" fmla="*/ 547603 h 813800"/>
              <a:gd name="connsiteX2618" fmla="*/ 638608 w 724760"/>
              <a:gd name="connsiteY2618" fmla="*/ 546423 h 813800"/>
              <a:gd name="connsiteX2619" fmla="*/ 639133 w 724760"/>
              <a:gd name="connsiteY2619" fmla="*/ 546161 h 813800"/>
              <a:gd name="connsiteX2620" fmla="*/ 639395 w 724760"/>
              <a:gd name="connsiteY2620" fmla="*/ 547603 h 813800"/>
              <a:gd name="connsiteX2621" fmla="*/ 641886 w 724760"/>
              <a:gd name="connsiteY2621" fmla="*/ 546816 h 813800"/>
              <a:gd name="connsiteX2622" fmla="*/ 642935 w 724760"/>
              <a:gd name="connsiteY2622" fmla="*/ 546161 h 813800"/>
              <a:gd name="connsiteX2623" fmla="*/ 643591 w 724760"/>
              <a:gd name="connsiteY2623" fmla="*/ 546161 h 813800"/>
              <a:gd name="connsiteX2624" fmla="*/ 645689 w 724760"/>
              <a:gd name="connsiteY2624" fmla="*/ 549963 h 813800"/>
              <a:gd name="connsiteX2625" fmla="*/ 646476 w 724760"/>
              <a:gd name="connsiteY2625" fmla="*/ 550619 h 813800"/>
              <a:gd name="connsiteX2626" fmla="*/ 647525 w 724760"/>
              <a:gd name="connsiteY2626" fmla="*/ 550619 h 813800"/>
              <a:gd name="connsiteX2627" fmla="*/ 648312 w 724760"/>
              <a:gd name="connsiteY2627" fmla="*/ 549701 h 813800"/>
              <a:gd name="connsiteX2628" fmla="*/ 651066 w 724760"/>
              <a:gd name="connsiteY2628" fmla="*/ 547865 h 813800"/>
              <a:gd name="connsiteX2629" fmla="*/ 652508 w 724760"/>
              <a:gd name="connsiteY2629" fmla="*/ 548521 h 813800"/>
              <a:gd name="connsiteX2630" fmla="*/ 653295 w 724760"/>
              <a:gd name="connsiteY2630" fmla="*/ 550357 h 813800"/>
              <a:gd name="connsiteX2631" fmla="*/ 654213 w 724760"/>
              <a:gd name="connsiteY2631" fmla="*/ 551275 h 813800"/>
              <a:gd name="connsiteX2632" fmla="*/ 654213 w 724760"/>
              <a:gd name="connsiteY2632" fmla="*/ 551799 h 813800"/>
              <a:gd name="connsiteX2633" fmla="*/ 654999 w 724760"/>
              <a:gd name="connsiteY2633" fmla="*/ 553242 h 813800"/>
              <a:gd name="connsiteX2634" fmla="*/ 654606 w 724760"/>
              <a:gd name="connsiteY2634" fmla="*/ 556257 h 813800"/>
              <a:gd name="connsiteX2635" fmla="*/ 655655 w 724760"/>
              <a:gd name="connsiteY2635" fmla="*/ 558093 h 813800"/>
              <a:gd name="connsiteX2636" fmla="*/ 653951 w 724760"/>
              <a:gd name="connsiteY2636" fmla="*/ 559142 h 813800"/>
              <a:gd name="connsiteX2637" fmla="*/ 651066 w 724760"/>
              <a:gd name="connsiteY2637" fmla="*/ 559798 h 813800"/>
              <a:gd name="connsiteX2638" fmla="*/ 650410 w 724760"/>
              <a:gd name="connsiteY2638" fmla="*/ 561634 h 813800"/>
              <a:gd name="connsiteX2639" fmla="*/ 651066 w 724760"/>
              <a:gd name="connsiteY2639" fmla="*/ 564125 h 813800"/>
              <a:gd name="connsiteX2640" fmla="*/ 650672 w 724760"/>
              <a:gd name="connsiteY2640" fmla="*/ 566617 h 813800"/>
              <a:gd name="connsiteX2641" fmla="*/ 651852 w 724760"/>
              <a:gd name="connsiteY2641" fmla="*/ 567797 h 813800"/>
              <a:gd name="connsiteX2642" fmla="*/ 652115 w 724760"/>
              <a:gd name="connsiteY2642" fmla="*/ 568715 h 813800"/>
              <a:gd name="connsiteX2643" fmla="*/ 652770 w 724760"/>
              <a:gd name="connsiteY2643" fmla="*/ 569895 h 813800"/>
              <a:gd name="connsiteX2644" fmla="*/ 652508 w 724760"/>
              <a:gd name="connsiteY2644" fmla="*/ 570157 h 813800"/>
              <a:gd name="connsiteX2645" fmla="*/ 651328 w 724760"/>
              <a:gd name="connsiteY2645" fmla="*/ 569108 h 813800"/>
              <a:gd name="connsiteX2646" fmla="*/ 650410 w 724760"/>
              <a:gd name="connsiteY2646" fmla="*/ 569895 h 813800"/>
              <a:gd name="connsiteX2647" fmla="*/ 650017 w 724760"/>
              <a:gd name="connsiteY2647" fmla="*/ 568453 h 813800"/>
              <a:gd name="connsiteX2648" fmla="*/ 651066 w 724760"/>
              <a:gd name="connsiteY2648" fmla="*/ 568453 h 813800"/>
              <a:gd name="connsiteX2649" fmla="*/ 650672 w 724760"/>
              <a:gd name="connsiteY2649" fmla="*/ 567404 h 813800"/>
              <a:gd name="connsiteX2650" fmla="*/ 648574 w 724760"/>
              <a:gd name="connsiteY2650" fmla="*/ 567797 h 813800"/>
              <a:gd name="connsiteX2651" fmla="*/ 647525 w 724760"/>
              <a:gd name="connsiteY2651" fmla="*/ 567010 h 813800"/>
              <a:gd name="connsiteX2652" fmla="*/ 647918 w 724760"/>
              <a:gd name="connsiteY2652" fmla="*/ 568059 h 813800"/>
              <a:gd name="connsiteX2653" fmla="*/ 649623 w 724760"/>
              <a:gd name="connsiteY2653" fmla="*/ 569502 h 813800"/>
              <a:gd name="connsiteX2654" fmla="*/ 649623 w 724760"/>
              <a:gd name="connsiteY2654" fmla="*/ 570551 h 813800"/>
              <a:gd name="connsiteX2655" fmla="*/ 648574 w 724760"/>
              <a:gd name="connsiteY2655" fmla="*/ 570813 h 813800"/>
              <a:gd name="connsiteX2656" fmla="*/ 647918 w 724760"/>
              <a:gd name="connsiteY2656" fmla="*/ 572255 h 813800"/>
              <a:gd name="connsiteX2657" fmla="*/ 646476 w 724760"/>
              <a:gd name="connsiteY2657" fmla="*/ 571993 h 813800"/>
              <a:gd name="connsiteX2658" fmla="*/ 645427 w 724760"/>
              <a:gd name="connsiteY2658" fmla="*/ 570551 h 813800"/>
              <a:gd name="connsiteX2659" fmla="*/ 643985 w 724760"/>
              <a:gd name="connsiteY2659" fmla="*/ 570813 h 813800"/>
              <a:gd name="connsiteX2660" fmla="*/ 641493 w 724760"/>
              <a:gd name="connsiteY2660" fmla="*/ 570157 h 813800"/>
              <a:gd name="connsiteX2661" fmla="*/ 641231 w 724760"/>
              <a:gd name="connsiteY2661" fmla="*/ 569108 h 813800"/>
              <a:gd name="connsiteX2662" fmla="*/ 638608 w 724760"/>
              <a:gd name="connsiteY2662" fmla="*/ 572780 h 813800"/>
              <a:gd name="connsiteX2663" fmla="*/ 639395 w 724760"/>
              <a:gd name="connsiteY2663" fmla="*/ 573698 h 813800"/>
              <a:gd name="connsiteX2664" fmla="*/ 639133 w 724760"/>
              <a:gd name="connsiteY2664" fmla="*/ 574878 h 813800"/>
              <a:gd name="connsiteX2665" fmla="*/ 636510 w 724760"/>
              <a:gd name="connsiteY2665" fmla="*/ 577632 h 813800"/>
              <a:gd name="connsiteX2666" fmla="*/ 637953 w 724760"/>
              <a:gd name="connsiteY2666" fmla="*/ 580123 h 813800"/>
              <a:gd name="connsiteX2667" fmla="*/ 638346 w 724760"/>
              <a:gd name="connsiteY2667" fmla="*/ 581566 h 813800"/>
              <a:gd name="connsiteX2668" fmla="*/ 639133 w 724760"/>
              <a:gd name="connsiteY2668" fmla="*/ 584713 h 813800"/>
              <a:gd name="connsiteX2669" fmla="*/ 637953 w 724760"/>
              <a:gd name="connsiteY2669" fmla="*/ 586418 h 813800"/>
              <a:gd name="connsiteX2670" fmla="*/ 637953 w 724760"/>
              <a:gd name="connsiteY2670" fmla="*/ 587204 h 813800"/>
              <a:gd name="connsiteX2671" fmla="*/ 639395 w 724760"/>
              <a:gd name="connsiteY2671" fmla="*/ 588516 h 813800"/>
              <a:gd name="connsiteX2672" fmla="*/ 639395 w 724760"/>
              <a:gd name="connsiteY2672" fmla="*/ 589958 h 813800"/>
              <a:gd name="connsiteX2673" fmla="*/ 642935 w 724760"/>
              <a:gd name="connsiteY2673" fmla="*/ 595597 h 813800"/>
              <a:gd name="connsiteX2674" fmla="*/ 642935 w 724760"/>
              <a:gd name="connsiteY2674" fmla="*/ 596777 h 813800"/>
              <a:gd name="connsiteX2675" fmla="*/ 642542 w 724760"/>
              <a:gd name="connsiteY2675" fmla="*/ 597433 h 813800"/>
              <a:gd name="connsiteX2676" fmla="*/ 642935 w 724760"/>
              <a:gd name="connsiteY2676" fmla="*/ 598219 h 813800"/>
              <a:gd name="connsiteX2677" fmla="*/ 642935 w 724760"/>
              <a:gd name="connsiteY2677" fmla="*/ 599137 h 813800"/>
              <a:gd name="connsiteX2678" fmla="*/ 644247 w 724760"/>
              <a:gd name="connsiteY2678" fmla="*/ 599137 h 813800"/>
              <a:gd name="connsiteX2679" fmla="*/ 644247 w 724760"/>
              <a:gd name="connsiteY2679" fmla="*/ 599662 h 813800"/>
              <a:gd name="connsiteX2680" fmla="*/ 643591 w 724760"/>
              <a:gd name="connsiteY2680" fmla="*/ 600317 h 813800"/>
              <a:gd name="connsiteX2681" fmla="*/ 645427 w 724760"/>
              <a:gd name="connsiteY2681" fmla="*/ 602416 h 813800"/>
              <a:gd name="connsiteX2682" fmla="*/ 645689 w 724760"/>
              <a:gd name="connsiteY2682" fmla="*/ 603071 h 813800"/>
              <a:gd name="connsiteX2683" fmla="*/ 645427 w 724760"/>
              <a:gd name="connsiteY2683" fmla="*/ 603858 h 813800"/>
              <a:gd name="connsiteX2684" fmla="*/ 645427 w 724760"/>
              <a:gd name="connsiteY2684" fmla="*/ 606219 h 813800"/>
              <a:gd name="connsiteX2685" fmla="*/ 645034 w 724760"/>
              <a:gd name="connsiteY2685" fmla="*/ 606744 h 813800"/>
              <a:gd name="connsiteX2686" fmla="*/ 647132 w 724760"/>
              <a:gd name="connsiteY2686" fmla="*/ 607400 h 813800"/>
              <a:gd name="connsiteX2687" fmla="*/ 648967 w 724760"/>
              <a:gd name="connsiteY2687" fmla="*/ 607006 h 813800"/>
              <a:gd name="connsiteX2688" fmla="*/ 651852 w 724760"/>
              <a:gd name="connsiteY2688" fmla="*/ 609104 h 813800"/>
              <a:gd name="connsiteX2689" fmla="*/ 652508 w 724760"/>
              <a:gd name="connsiteY2689" fmla="*/ 608842 h 813800"/>
              <a:gd name="connsiteX2690" fmla="*/ 653295 w 724760"/>
              <a:gd name="connsiteY2690" fmla="*/ 609760 h 813800"/>
              <a:gd name="connsiteX2691" fmla="*/ 652770 w 724760"/>
              <a:gd name="connsiteY2691" fmla="*/ 609760 h 813800"/>
              <a:gd name="connsiteX2692" fmla="*/ 653557 w 724760"/>
              <a:gd name="connsiteY2692" fmla="*/ 610153 h 813800"/>
              <a:gd name="connsiteX2693" fmla="*/ 653295 w 724760"/>
              <a:gd name="connsiteY2693" fmla="*/ 611596 h 813800"/>
              <a:gd name="connsiteX2694" fmla="*/ 652508 w 724760"/>
              <a:gd name="connsiteY2694" fmla="*/ 611858 h 813800"/>
              <a:gd name="connsiteX2695" fmla="*/ 652508 w 724760"/>
              <a:gd name="connsiteY2695" fmla="*/ 613300 h 813800"/>
              <a:gd name="connsiteX2696" fmla="*/ 653951 w 724760"/>
              <a:gd name="connsiteY2696" fmla="*/ 613300 h 813800"/>
              <a:gd name="connsiteX2697" fmla="*/ 653557 w 724760"/>
              <a:gd name="connsiteY2697" fmla="*/ 614087 h 813800"/>
              <a:gd name="connsiteX2698" fmla="*/ 651852 w 724760"/>
              <a:gd name="connsiteY2698" fmla="*/ 614087 h 813800"/>
              <a:gd name="connsiteX2699" fmla="*/ 650672 w 724760"/>
              <a:gd name="connsiteY2699" fmla="*/ 616185 h 813800"/>
              <a:gd name="connsiteX2700" fmla="*/ 649623 w 724760"/>
              <a:gd name="connsiteY2700" fmla="*/ 617497 h 813800"/>
              <a:gd name="connsiteX2701" fmla="*/ 648574 w 724760"/>
              <a:gd name="connsiteY2701" fmla="*/ 616579 h 813800"/>
              <a:gd name="connsiteX2702" fmla="*/ 648574 w 724760"/>
              <a:gd name="connsiteY2702" fmla="*/ 617497 h 813800"/>
              <a:gd name="connsiteX2703" fmla="*/ 648967 w 724760"/>
              <a:gd name="connsiteY2703" fmla="*/ 618415 h 813800"/>
              <a:gd name="connsiteX2704" fmla="*/ 649230 w 724760"/>
              <a:gd name="connsiteY2704" fmla="*/ 618415 h 813800"/>
              <a:gd name="connsiteX2705" fmla="*/ 648574 w 724760"/>
              <a:gd name="connsiteY2705" fmla="*/ 619464 h 813800"/>
              <a:gd name="connsiteX2706" fmla="*/ 647525 w 724760"/>
              <a:gd name="connsiteY2706" fmla="*/ 618677 h 813800"/>
              <a:gd name="connsiteX2707" fmla="*/ 646214 w 724760"/>
              <a:gd name="connsiteY2707" fmla="*/ 619201 h 813800"/>
              <a:gd name="connsiteX2708" fmla="*/ 646869 w 724760"/>
              <a:gd name="connsiteY2708" fmla="*/ 620513 h 813800"/>
              <a:gd name="connsiteX2709" fmla="*/ 645689 w 724760"/>
              <a:gd name="connsiteY2709" fmla="*/ 620119 h 813800"/>
              <a:gd name="connsiteX2710" fmla="*/ 646214 w 724760"/>
              <a:gd name="connsiteY2710" fmla="*/ 620775 h 813800"/>
              <a:gd name="connsiteX2711" fmla="*/ 644247 w 724760"/>
              <a:gd name="connsiteY2711" fmla="*/ 621168 h 813800"/>
              <a:gd name="connsiteX2712" fmla="*/ 643591 w 724760"/>
              <a:gd name="connsiteY2712" fmla="*/ 618677 h 813800"/>
              <a:gd name="connsiteX2713" fmla="*/ 643329 w 724760"/>
              <a:gd name="connsiteY2713" fmla="*/ 618415 h 813800"/>
              <a:gd name="connsiteX2714" fmla="*/ 643329 w 724760"/>
              <a:gd name="connsiteY2714" fmla="*/ 618677 h 813800"/>
              <a:gd name="connsiteX2715" fmla="*/ 642935 w 724760"/>
              <a:gd name="connsiteY2715" fmla="*/ 619464 h 813800"/>
              <a:gd name="connsiteX2716" fmla="*/ 642149 w 724760"/>
              <a:gd name="connsiteY2716" fmla="*/ 620119 h 813800"/>
              <a:gd name="connsiteX2717" fmla="*/ 642542 w 724760"/>
              <a:gd name="connsiteY2717" fmla="*/ 620775 h 813800"/>
              <a:gd name="connsiteX2718" fmla="*/ 642149 w 724760"/>
              <a:gd name="connsiteY2718" fmla="*/ 621955 h 813800"/>
              <a:gd name="connsiteX2719" fmla="*/ 641231 w 724760"/>
              <a:gd name="connsiteY2719" fmla="*/ 622873 h 813800"/>
              <a:gd name="connsiteX2720" fmla="*/ 640051 w 724760"/>
              <a:gd name="connsiteY2720" fmla="*/ 624840 h 813800"/>
              <a:gd name="connsiteX2721" fmla="*/ 639395 w 724760"/>
              <a:gd name="connsiteY2721" fmla="*/ 625102 h 813800"/>
              <a:gd name="connsiteX2722" fmla="*/ 639395 w 724760"/>
              <a:gd name="connsiteY2722" fmla="*/ 625496 h 813800"/>
              <a:gd name="connsiteX2723" fmla="*/ 639133 w 724760"/>
              <a:gd name="connsiteY2723" fmla="*/ 625758 h 813800"/>
              <a:gd name="connsiteX2724" fmla="*/ 639133 w 724760"/>
              <a:gd name="connsiteY2724" fmla="*/ 626938 h 813800"/>
              <a:gd name="connsiteX2725" fmla="*/ 637953 w 724760"/>
              <a:gd name="connsiteY2725" fmla="*/ 627200 h 813800"/>
              <a:gd name="connsiteX2726" fmla="*/ 637953 w 724760"/>
              <a:gd name="connsiteY2726" fmla="*/ 627594 h 813800"/>
              <a:gd name="connsiteX2727" fmla="*/ 636903 w 724760"/>
              <a:gd name="connsiteY2727" fmla="*/ 627594 h 813800"/>
              <a:gd name="connsiteX2728" fmla="*/ 635068 w 724760"/>
              <a:gd name="connsiteY2728" fmla="*/ 626151 h 813800"/>
              <a:gd name="connsiteX2729" fmla="*/ 635461 w 724760"/>
              <a:gd name="connsiteY2729" fmla="*/ 632183 h 813800"/>
              <a:gd name="connsiteX2730" fmla="*/ 633756 w 724760"/>
              <a:gd name="connsiteY2730" fmla="*/ 634019 h 813800"/>
              <a:gd name="connsiteX2731" fmla="*/ 634019 w 724760"/>
              <a:gd name="connsiteY2731" fmla="*/ 635330 h 813800"/>
              <a:gd name="connsiteX2732" fmla="*/ 634412 w 724760"/>
              <a:gd name="connsiteY2732" fmla="*/ 635330 h 813800"/>
              <a:gd name="connsiteX2733" fmla="*/ 634805 w 724760"/>
              <a:gd name="connsiteY2733" fmla="*/ 636117 h 813800"/>
              <a:gd name="connsiteX2734" fmla="*/ 635461 w 724760"/>
              <a:gd name="connsiteY2734" fmla="*/ 635724 h 813800"/>
              <a:gd name="connsiteX2735" fmla="*/ 636248 w 724760"/>
              <a:gd name="connsiteY2735" fmla="*/ 636773 h 813800"/>
              <a:gd name="connsiteX2736" fmla="*/ 636510 w 724760"/>
              <a:gd name="connsiteY2736" fmla="*/ 636773 h 813800"/>
              <a:gd name="connsiteX2737" fmla="*/ 640837 w 724760"/>
              <a:gd name="connsiteY2737" fmla="*/ 639002 h 813800"/>
              <a:gd name="connsiteX2738" fmla="*/ 640837 w 724760"/>
              <a:gd name="connsiteY2738" fmla="*/ 638478 h 813800"/>
              <a:gd name="connsiteX2739" fmla="*/ 641886 w 724760"/>
              <a:gd name="connsiteY2739" fmla="*/ 639002 h 813800"/>
              <a:gd name="connsiteX2740" fmla="*/ 641886 w 724760"/>
              <a:gd name="connsiteY2740" fmla="*/ 639658 h 813800"/>
              <a:gd name="connsiteX2741" fmla="*/ 641493 w 724760"/>
              <a:gd name="connsiteY2741" fmla="*/ 639920 h 813800"/>
              <a:gd name="connsiteX2742" fmla="*/ 642149 w 724760"/>
              <a:gd name="connsiteY2742" fmla="*/ 641100 h 813800"/>
              <a:gd name="connsiteX2743" fmla="*/ 641886 w 724760"/>
              <a:gd name="connsiteY2743" fmla="*/ 641363 h 813800"/>
              <a:gd name="connsiteX2744" fmla="*/ 643329 w 724760"/>
              <a:gd name="connsiteY2744" fmla="*/ 642674 h 813800"/>
              <a:gd name="connsiteX2745" fmla="*/ 643591 w 724760"/>
              <a:gd name="connsiteY2745" fmla="*/ 643461 h 813800"/>
              <a:gd name="connsiteX2746" fmla="*/ 642149 w 724760"/>
              <a:gd name="connsiteY2746" fmla="*/ 644116 h 813800"/>
              <a:gd name="connsiteX2747" fmla="*/ 641886 w 724760"/>
              <a:gd name="connsiteY2747" fmla="*/ 646739 h 813800"/>
              <a:gd name="connsiteX2748" fmla="*/ 642149 w 724760"/>
              <a:gd name="connsiteY2748" fmla="*/ 648443 h 813800"/>
              <a:gd name="connsiteX2749" fmla="*/ 641493 w 724760"/>
              <a:gd name="connsiteY2749" fmla="*/ 649755 h 813800"/>
              <a:gd name="connsiteX2750" fmla="*/ 639788 w 724760"/>
              <a:gd name="connsiteY2750" fmla="*/ 651197 h 813800"/>
              <a:gd name="connsiteX2751" fmla="*/ 639395 w 724760"/>
              <a:gd name="connsiteY2751" fmla="*/ 653427 h 813800"/>
              <a:gd name="connsiteX2752" fmla="*/ 640051 w 724760"/>
              <a:gd name="connsiteY2752" fmla="*/ 656836 h 813800"/>
              <a:gd name="connsiteX2753" fmla="*/ 642542 w 724760"/>
              <a:gd name="connsiteY2753" fmla="*/ 658803 h 813800"/>
              <a:gd name="connsiteX2754" fmla="*/ 641231 w 724760"/>
              <a:gd name="connsiteY2754" fmla="*/ 662212 h 813800"/>
              <a:gd name="connsiteX2755" fmla="*/ 641886 w 724760"/>
              <a:gd name="connsiteY2755" fmla="*/ 662606 h 813800"/>
              <a:gd name="connsiteX2756" fmla="*/ 642149 w 724760"/>
              <a:gd name="connsiteY2756" fmla="*/ 661557 h 813800"/>
              <a:gd name="connsiteX2757" fmla="*/ 642542 w 724760"/>
              <a:gd name="connsiteY2757" fmla="*/ 660508 h 813800"/>
              <a:gd name="connsiteX2758" fmla="*/ 642935 w 724760"/>
              <a:gd name="connsiteY2758" fmla="*/ 660508 h 813800"/>
              <a:gd name="connsiteX2759" fmla="*/ 643329 w 724760"/>
              <a:gd name="connsiteY2759" fmla="*/ 659459 h 813800"/>
              <a:gd name="connsiteX2760" fmla="*/ 644247 w 724760"/>
              <a:gd name="connsiteY2760" fmla="*/ 659459 h 813800"/>
              <a:gd name="connsiteX2761" fmla="*/ 645034 w 724760"/>
              <a:gd name="connsiteY2761" fmla="*/ 659065 h 813800"/>
              <a:gd name="connsiteX2762" fmla="*/ 648574 w 724760"/>
              <a:gd name="connsiteY2762" fmla="*/ 659721 h 813800"/>
              <a:gd name="connsiteX2763" fmla="*/ 652508 w 724760"/>
              <a:gd name="connsiteY2763" fmla="*/ 656180 h 813800"/>
              <a:gd name="connsiteX2764" fmla="*/ 654606 w 724760"/>
              <a:gd name="connsiteY2764" fmla="*/ 656836 h 813800"/>
              <a:gd name="connsiteX2765" fmla="*/ 655655 w 724760"/>
              <a:gd name="connsiteY2765" fmla="*/ 656180 h 813800"/>
              <a:gd name="connsiteX2766" fmla="*/ 656049 w 724760"/>
              <a:gd name="connsiteY2766" fmla="*/ 656836 h 813800"/>
              <a:gd name="connsiteX2767" fmla="*/ 657753 w 724760"/>
              <a:gd name="connsiteY2767" fmla="*/ 656836 h 813800"/>
              <a:gd name="connsiteX2768" fmla="*/ 660507 w 724760"/>
              <a:gd name="connsiteY2768" fmla="*/ 658803 h 813800"/>
              <a:gd name="connsiteX2769" fmla="*/ 663130 w 724760"/>
              <a:gd name="connsiteY2769" fmla="*/ 659721 h 813800"/>
              <a:gd name="connsiteX2770" fmla="*/ 663392 w 724760"/>
              <a:gd name="connsiteY2770" fmla="*/ 660508 h 813800"/>
              <a:gd name="connsiteX2771" fmla="*/ 664179 w 724760"/>
              <a:gd name="connsiteY2771" fmla="*/ 660114 h 813800"/>
              <a:gd name="connsiteX2772" fmla="*/ 665883 w 724760"/>
              <a:gd name="connsiteY2772" fmla="*/ 660901 h 813800"/>
              <a:gd name="connsiteX2773" fmla="*/ 668506 w 724760"/>
              <a:gd name="connsiteY2773" fmla="*/ 660901 h 813800"/>
              <a:gd name="connsiteX2774" fmla="*/ 670604 w 724760"/>
              <a:gd name="connsiteY2774" fmla="*/ 661557 h 813800"/>
              <a:gd name="connsiteX2775" fmla="*/ 671522 w 724760"/>
              <a:gd name="connsiteY2775" fmla="*/ 664441 h 813800"/>
              <a:gd name="connsiteX2776" fmla="*/ 672964 w 724760"/>
              <a:gd name="connsiteY2776" fmla="*/ 664704 h 813800"/>
              <a:gd name="connsiteX2777" fmla="*/ 672702 w 724760"/>
              <a:gd name="connsiteY2777" fmla="*/ 666802 h 813800"/>
              <a:gd name="connsiteX2778" fmla="*/ 674931 w 724760"/>
              <a:gd name="connsiteY2778" fmla="*/ 666540 h 813800"/>
              <a:gd name="connsiteX2779" fmla="*/ 675194 w 724760"/>
              <a:gd name="connsiteY2779" fmla="*/ 667982 h 813800"/>
              <a:gd name="connsiteX2780" fmla="*/ 675849 w 724760"/>
              <a:gd name="connsiteY2780" fmla="*/ 669293 h 813800"/>
              <a:gd name="connsiteX2781" fmla="*/ 674407 w 724760"/>
              <a:gd name="connsiteY2781" fmla="*/ 669556 h 813800"/>
              <a:gd name="connsiteX2782" fmla="*/ 672702 w 724760"/>
              <a:gd name="connsiteY2782" fmla="*/ 671785 h 813800"/>
              <a:gd name="connsiteX2783" fmla="*/ 672047 w 724760"/>
              <a:gd name="connsiteY2783" fmla="*/ 670998 h 813800"/>
              <a:gd name="connsiteX2784" fmla="*/ 671260 w 724760"/>
              <a:gd name="connsiteY2784" fmla="*/ 671785 h 813800"/>
              <a:gd name="connsiteX2785" fmla="*/ 668113 w 724760"/>
              <a:gd name="connsiteY2785" fmla="*/ 672965 h 813800"/>
              <a:gd name="connsiteX2786" fmla="*/ 663392 w 724760"/>
              <a:gd name="connsiteY2786" fmla="*/ 674932 h 813800"/>
              <a:gd name="connsiteX2787" fmla="*/ 663392 w 724760"/>
              <a:gd name="connsiteY2787" fmla="*/ 675456 h 813800"/>
              <a:gd name="connsiteX2788" fmla="*/ 664179 w 724760"/>
              <a:gd name="connsiteY2788" fmla="*/ 675719 h 813800"/>
              <a:gd name="connsiteX2789" fmla="*/ 664572 w 724760"/>
              <a:gd name="connsiteY2789" fmla="*/ 676899 h 813800"/>
              <a:gd name="connsiteX2790" fmla="*/ 663392 w 724760"/>
              <a:gd name="connsiteY2790" fmla="*/ 677555 h 813800"/>
              <a:gd name="connsiteX2791" fmla="*/ 664965 w 724760"/>
              <a:gd name="connsiteY2791" fmla="*/ 678604 h 813800"/>
              <a:gd name="connsiteX2792" fmla="*/ 665228 w 724760"/>
              <a:gd name="connsiteY2792" fmla="*/ 679653 h 813800"/>
              <a:gd name="connsiteX2793" fmla="*/ 665228 w 724760"/>
              <a:gd name="connsiteY2793" fmla="*/ 680308 h 813800"/>
              <a:gd name="connsiteX2794" fmla="*/ 665883 w 724760"/>
              <a:gd name="connsiteY2794" fmla="*/ 681095 h 813800"/>
              <a:gd name="connsiteX2795" fmla="*/ 665883 w 724760"/>
              <a:gd name="connsiteY2795" fmla="*/ 681357 h 813800"/>
              <a:gd name="connsiteX2796" fmla="*/ 666408 w 724760"/>
              <a:gd name="connsiteY2796" fmla="*/ 681751 h 813800"/>
              <a:gd name="connsiteX2797" fmla="*/ 666408 w 724760"/>
              <a:gd name="connsiteY2797" fmla="*/ 682538 h 813800"/>
              <a:gd name="connsiteX2798" fmla="*/ 666670 w 724760"/>
              <a:gd name="connsiteY2798" fmla="*/ 683193 h 813800"/>
              <a:gd name="connsiteX2799" fmla="*/ 666408 w 724760"/>
              <a:gd name="connsiteY2799" fmla="*/ 683980 h 813800"/>
              <a:gd name="connsiteX2800" fmla="*/ 665883 w 724760"/>
              <a:gd name="connsiteY2800" fmla="*/ 684636 h 813800"/>
              <a:gd name="connsiteX2801" fmla="*/ 665621 w 724760"/>
              <a:gd name="connsiteY2801" fmla="*/ 684898 h 813800"/>
              <a:gd name="connsiteX2802" fmla="*/ 666408 w 724760"/>
              <a:gd name="connsiteY2802" fmla="*/ 684898 h 813800"/>
              <a:gd name="connsiteX2803" fmla="*/ 666670 w 724760"/>
              <a:gd name="connsiteY2803" fmla="*/ 684636 h 813800"/>
              <a:gd name="connsiteX2804" fmla="*/ 666670 w 724760"/>
              <a:gd name="connsiteY2804" fmla="*/ 683980 h 813800"/>
              <a:gd name="connsiteX2805" fmla="*/ 668113 w 724760"/>
              <a:gd name="connsiteY2805" fmla="*/ 682800 h 813800"/>
              <a:gd name="connsiteX2806" fmla="*/ 669555 w 724760"/>
              <a:gd name="connsiteY2806" fmla="*/ 684898 h 813800"/>
              <a:gd name="connsiteX2807" fmla="*/ 670866 w 724760"/>
              <a:gd name="connsiteY2807" fmla="*/ 683980 h 813800"/>
              <a:gd name="connsiteX2808" fmla="*/ 670604 w 724760"/>
              <a:gd name="connsiteY2808" fmla="*/ 688176 h 813800"/>
              <a:gd name="connsiteX2809" fmla="*/ 671522 w 724760"/>
              <a:gd name="connsiteY2809" fmla="*/ 688176 h 813800"/>
              <a:gd name="connsiteX2810" fmla="*/ 672309 w 724760"/>
              <a:gd name="connsiteY2810" fmla="*/ 689094 h 813800"/>
              <a:gd name="connsiteX2811" fmla="*/ 667326 w 724760"/>
              <a:gd name="connsiteY2811" fmla="*/ 691979 h 813800"/>
              <a:gd name="connsiteX2812" fmla="*/ 667064 w 724760"/>
              <a:gd name="connsiteY2812" fmla="*/ 692766 h 813800"/>
              <a:gd name="connsiteX2813" fmla="*/ 665621 w 724760"/>
              <a:gd name="connsiteY2813" fmla="*/ 693159 h 813800"/>
              <a:gd name="connsiteX2814" fmla="*/ 664965 w 724760"/>
              <a:gd name="connsiteY2814" fmla="*/ 693815 h 813800"/>
              <a:gd name="connsiteX2815" fmla="*/ 665883 w 724760"/>
              <a:gd name="connsiteY2815" fmla="*/ 693815 h 813800"/>
              <a:gd name="connsiteX2816" fmla="*/ 665228 w 724760"/>
              <a:gd name="connsiteY2816" fmla="*/ 695520 h 813800"/>
              <a:gd name="connsiteX2817" fmla="*/ 665228 w 724760"/>
              <a:gd name="connsiteY2817" fmla="*/ 695913 h 813800"/>
              <a:gd name="connsiteX2818" fmla="*/ 664572 w 724760"/>
              <a:gd name="connsiteY2818" fmla="*/ 697618 h 813800"/>
              <a:gd name="connsiteX2819" fmla="*/ 662474 w 724760"/>
              <a:gd name="connsiteY2819" fmla="*/ 698142 h 813800"/>
              <a:gd name="connsiteX2820" fmla="*/ 661294 w 724760"/>
              <a:gd name="connsiteY2820" fmla="*/ 696962 h 813800"/>
              <a:gd name="connsiteX2821" fmla="*/ 659589 w 724760"/>
              <a:gd name="connsiteY2821" fmla="*/ 697618 h 813800"/>
              <a:gd name="connsiteX2822" fmla="*/ 654606 w 724760"/>
              <a:gd name="connsiteY2822" fmla="*/ 697355 h 813800"/>
              <a:gd name="connsiteX2823" fmla="*/ 652770 w 724760"/>
              <a:gd name="connsiteY2823" fmla="*/ 696175 h 813800"/>
              <a:gd name="connsiteX2824" fmla="*/ 651066 w 724760"/>
              <a:gd name="connsiteY2824" fmla="*/ 695913 h 813800"/>
              <a:gd name="connsiteX2825" fmla="*/ 649230 w 724760"/>
              <a:gd name="connsiteY2825" fmla="*/ 694864 h 813800"/>
              <a:gd name="connsiteX2826" fmla="*/ 647918 w 724760"/>
              <a:gd name="connsiteY2826" fmla="*/ 694864 h 813800"/>
              <a:gd name="connsiteX2827" fmla="*/ 647132 w 724760"/>
              <a:gd name="connsiteY2827" fmla="*/ 695520 h 813800"/>
              <a:gd name="connsiteX2828" fmla="*/ 645034 w 724760"/>
              <a:gd name="connsiteY2828" fmla="*/ 695520 h 813800"/>
              <a:gd name="connsiteX2829" fmla="*/ 643985 w 724760"/>
              <a:gd name="connsiteY2829" fmla="*/ 697355 h 813800"/>
              <a:gd name="connsiteX2830" fmla="*/ 642149 w 724760"/>
              <a:gd name="connsiteY2830" fmla="*/ 698798 h 813800"/>
              <a:gd name="connsiteX2831" fmla="*/ 640444 w 724760"/>
              <a:gd name="connsiteY2831" fmla="*/ 698798 h 813800"/>
              <a:gd name="connsiteX2832" fmla="*/ 639133 w 724760"/>
              <a:gd name="connsiteY2832" fmla="*/ 697618 h 813800"/>
              <a:gd name="connsiteX2833" fmla="*/ 637690 w 724760"/>
              <a:gd name="connsiteY2833" fmla="*/ 695913 h 813800"/>
              <a:gd name="connsiteX2834" fmla="*/ 633756 w 724760"/>
              <a:gd name="connsiteY2834" fmla="*/ 695257 h 813800"/>
              <a:gd name="connsiteX2835" fmla="*/ 629036 w 724760"/>
              <a:gd name="connsiteY2835" fmla="*/ 693159 h 813800"/>
              <a:gd name="connsiteX2836" fmla="*/ 627987 w 724760"/>
              <a:gd name="connsiteY2836" fmla="*/ 693159 h 813800"/>
              <a:gd name="connsiteX2837" fmla="*/ 626937 w 724760"/>
              <a:gd name="connsiteY2837" fmla="*/ 689881 h 813800"/>
              <a:gd name="connsiteX2838" fmla="*/ 625889 w 724760"/>
              <a:gd name="connsiteY2838" fmla="*/ 689094 h 813800"/>
              <a:gd name="connsiteX2839" fmla="*/ 624053 w 724760"/>
              <a:gd name="connsiteY2839" fmla="*/ 686340 h 813800"/>
              <a:gd name="connsiteX2840" fmla="*/ 622348 w 724760"/>
              <a:gd name="connsiteY2840" fmla="*/ 688438 h 813800"/>
              <a:gd name="connsiteX2841" fmla="*/ 620512 w 724760"/>
              <a:gd name="connsiteY2841" fmla="*/ 688176 h 813800"/>
              <a:gd name="connsiteX2842" fmla="*/ 619594 w 724760"/>
              <a:gd name="connsiteY2842" fmla="*/ 688438 h 813800"/>
              <a:gd name="connsiteX2843" fmla="*/ 617365 w 724760"/>
              <a:gd name="connsiteY2843" fmla="*/ 689881 h 813800"/>
              <a:gd name="connsiteX2844" fmla="*/ 616972 w 724760"/>
              <a:gd name="connsiteY2844" fmla="*/ 692372 h 813800"/>
              <a:gd name="connsiteX2845" fmla="*/ 617627 w 724760"/>
              <a:gd name="connsiteY2845" fmla="*/ 693815 h 813800"/>
              <a:gd name="connsiteX2846" fmla="*/ 616972 w 724760"/>
              <a:gd name="connsiteY2846" fmla="*/ 694471 h 813800"/>
              <a:gd name="connsiteX2847" fmla="*/ 617365 w 724760"/>
              <a:gd name="connsiteY2847" fmla="*/ 695520 h 813800"/>
              <a:gd name="connsiteX2848" fmla="*/ 618807 w 724760"/>
              <a:gd name="connsiteY2848" fmla="*/ 696175 h 813800"/>
              <a:gd name="connsiteX2849" fmla="*/ 619594 w 724760"/>
              <a:gd name="connsiteY2849" fmla="*/ 699060 h 813800"/>
              <a:gd name="connsiteX2850" fmla="*/ 618807 w 724760"/>
              <a:gd name="connsiteY2850" fmla="*/ 699453 h 813800"/>
              <a:gd name="connsiteX2851" fmla="*/ 618414 w 724760"/>
              <a:gd name="connsiteY2851" fmla="*/ 699453 h 813800"/>
              <a:gd name="connsiteX2852" fmla="*/ 618152 w 724760"/>
              <a:gd name="connsiteY2852" fmla="*/ 699847 h 813800"/>
              <a:gd name="connsiteX2853" fmla="*/ 616972 w 724760"/>
              <a:gd name="connsiteY2853" fmla="*/ 700502 h 813800"/>
              <a:gd name="connsiteX2854" fmla="*/ 616709 w 724760"/>
              <a:gd name="connsiteY2854" fmla="*/ 700502 h 813800"/>
              <a:gd name="connsiteX2855" fmla="*/ 616316 w 724760"/>
              <a:gd name="connsiteY2855" fmla="*/ 701552 h 813800"/>
              <a:gd name="connsiteX2856" fmla="*/ 615529 w 724760"/>
              <a:gd name="connsiteY2856" fmla="*/ 702601 h 813800"/>
              <a:gd name="connsiteX2857" fmla="*/ 616316 w 724760"/>
              <a:gd name="connsiteY2857" fmla="*/ 702994 h 813800"/>
              <a:gd name="connsiteX2858" fmla="*/ 616709 w 724760"/>
              <a:gd name="connsiteY2858" fmla="*/ 705223 h 813800"/>
              <a:gd name="connsiteX2859" fmla="*/ 615267 w 724760"/>
              <a:gd name="connsiteY2859" fmla="*/ 705486 h 813800"/>
              <a:gd name="connsiteX2860" fmla="*/ 613169 w 724760"/>
              <a:gd name="connsiteY2860" fmla="*/ 706797 h 813800"/>
              <a:gd name="connsiteX2861" fmla="*/ 610284 w 724760"/>
              <a:gd name="connsiteY2861" fmla="*/ 708239 h 813800"/>
              <a:gd name="connsiteX2862" fmla="*/ 609235 w 724760"/>
              <a:gd name="connsiteY2862" fmla="*/ 708633 h 813800"/>
              <a:gd name="connsiteX2863" fmla="*/ 608841 w 724760"/>
              <a:gd name="connsiteY2863" fmla="*/ 708239 h 813800"/>
              <a:gd name="connsiteX2864" fmla="*/ 607530 w 724760"/>
              <a:gd name="connsiteY2864" fmla="*/ 708239 h 813800"/>
              <a:gd name="connsiteX2865" fmla="*/ 605694 w 724760"/>
              <a:gd name="connsiteY2865" fmla="*/ 707977 h 813800"/>
              <a:gd name="connsiteX2866" fmla="*/ 604514 w 724760"/>
              <a:gd name="connsiteY2866" fmla="*/ 706797 h 813800"/>
              <a:gd name="connsiteX2867" fmla="*/ 603465 w 724760"/>
              <a:gd name="connsiteY2867" fmla="*/ 706535 h 813800"/>
              <a:gd name="connsiteX2868" fmla="*/ 601760 w 724760"/>
              <a:gd name="connsiteY2868" fmla="*/ 705223 h 813800"/>
              <a:gd name="connsiteX2869" fmla="*/ 601760 w 724760"/>
              <a:gd name="connsiteY2869" fmla="*/ 704699 h 813800"/>
              <a:gd name="connsiteX2870" fmla="*/ 600056 w 724760"/>
              <a:gd name="connsiteY2870" fmla="*/ 704043 h 813800"/>
              <a:gd name="connsiteX2871" fmla="*/ 599269 w 724760"/>
              <a:gd name="connsiteY2871" fmla="*/ 704436 h 813800"/>
              <a:gd name="connsiteX2872" fmla="*/ 594679 w 724760"/>
              <a:gd name="connsiteY2872" fmla="*/ 704436 h 813800"/>
              <a:gd name="connsiteX2873" fmla="*/ 591794 w 724760"/>
              <a:gd name="connsiteY2873" fmla="*/ 705879 h 813800"/>
              <a:gd name="connsiteX2874" fmla="*/ 591139 w 724760"/>
              <a:gd name="connsiteY2874" fmla="*/ 705879 h 813800"/>
              <a:gd name="connsiteX2875" fmla="*/ 590090 w 724760"/>
              <a:gd name="connsiteY2875" fmla="*/ 704699 h 813800"/>
              <a:gd name="connsiteX2876" fmla="*/ 588647 w 724760"/>
              <a:gd name="connsiteY2876" fmla="*/ 703781 h 813800"/>
              <a:gd name="connsiteX2877" fmla="*/ 585500 w 724760"/>
              <a:gd name="connsiteY2877" fmla="*/ 704043 h 813800"/>
              <a:gd name="connsiteX2878" fmla="*/ 584713 w 724760"/>
              <a:gd name="connsiteY2878" fmla="*/ 703256 h 813800"/>
              <a:gd name="connsiteX2879" fmla="*/ 583271 w 724760"/>
              <a:gd name="connsiteY2879" fmla="*/ 704043 h 813800"/>
              <a:gd name="connsiteX2880" fmla="*/ 583009 w 724760"/>
              <a:gd name="connsiteY2880" fmla="*/ 703256 h 813800"/>
              <a:gd name="connsiteX2881" fmla="*/ 583009 w 724760"/>
              <a:gd name="connsiteY2881" fmla="*/ 702338 h 813800"/>
              <a:gd name="connsiteX2882" fmla="*/ 583796 w 724760"/>
              <a:gd name="connsiteY2882" fmla="*/ 701814 h 813800"/>
              <a:gd name="connsiteX2883" fmla="*/ 583009 w 724760"/>
              <a:gd name="connsiteY2883" fmla="*/ 700240 h 813800"/>
              <a:gd name="connsiteX2884" fmla="*/ 580517 w 724760"/>
              <a:gd name="connsiteY2884" fmla="*/ 698404 h 813800"/>
              <a:gd name="connsiteX2885" fmla="*/ 576977 w 724760"/>
              <a:gd name="connsiteY2885" fmla="*/ 693421 h 813800"/>
              <a:gd name="connsiteX2886" fmla="*/ 575928 w 724760"/>
              <a:gd name="connsiteY2886" fmla="*/ 693421 h 813800"/>
              <a:gd name="connsiteX2887" fmla="*/ 575141 w 724760"/>
              <a:gd name="connsiteY2887" fmla="*/ 691979 h 813800"/>
              <a:gd name="connsiteX2888" fmla="*/ 573436 w 724760"/>
              <a:gd name="connsiteY2888" fmla="*/ 691979 h 813800"/>
              <a:gd name="connsiteX2889" fmla="*/ 570158 w 724760"/>
              <a:gd name="connsiteY2889" fmla="*/ 693815 h 813800"/>
              <a:gd name="connsiteX2890" fmla="*/ 569371 w 724760"/>
              <a:gd name="connsiteY2890" fmla="*/ 693815 h 813800"/>
              <a:gd name="connsiteX2891" fmla="*/ 569109 w 724760"/>
              <a:gd name="connsiteY2891" fmla="*/ 695913 h 813800"/>
              <a:gd name="connsiteX2892" fmla="*/ 567011 w 724760"/>
              <a:gd name="connsiteY2892" fmla="*/ 697618 h 813800"/>
              <a:gd name="connsiteX2893" fmla="*/ 566617 w 724760"/>
              <a:gd name="connsiteY2893" fmla="*/ 699453 h 813800"/>
              <a:gd name="connsiteX2894" fmla="*/ 566355 w 724760"/>
              <a:gd name="connsiteY2894" fmla="*/ 701158 h 813800"/>
              <a:gd name="connsiteX2895" fmla="*/ 566617 w 724760"/>
              <a:gd name="connsiteY2895" fmla="*/ 701552 h 813800"/>
              <a:gd name="connsiteX2896" fmla="*/ 566617 w 724760"/>
              <a:gd name="connsiteY2896" fmla="*/ 704699 h 813800"/>
              <a:gd name="connsiteX2897" fmla="*/ 567273 w 724760"/>
              <a:gd name="connsiteY2897" fmla="*/ 706797 h 813800"/>
              <a:gd name="connsiteX2898" fmla="*/ 568715 w 724760"/>
              <a:gd name="connsiteY2898" fmla="*/ 709419 h 813800"/>
              <a:gd name="connsiteX2899" fmla="*/ 560979 w 724760"/>
              <a:gd name="connsiteY2899" fmla="*/ 715058 h 813800"/>
              <a:gd name="connsiteX2900" fmla="*/ 560192 w 724760"/>
              <a:gd name="connsiteY2900" fmla="*/ 718599 h 813800"/>
              <a:gd name="connsiteX2901" fmla="*/ 558881 w 724760"/>
              <a:gd name="connsiteY2901" fmla="*/ 721746 h 813800"/>
              <a:gd name="connsiteX2902" fmla="*/ 558618 w 724760"/>
              <a:gd name="connsiteY2902" fmla="*/ 725024 h 813800"/>
              <a:gd name="connsiteX2903" fmla="*/ 551800 w 724760"/>
              <a:gd name="connsiteY2903" fmla="*/ 724499 h 813800"/>
              <a:gd name="connsiteX2904" fmla="*/ 549308 w 724760"/>
              <a:gd name="connsiteY2904" fmla="*/ 731318 h 813800"/>
              <a:gd name="connsiteX2905" fmla="*/ 549570 w 724760"/>
              <a:gd name="connsiteY2905" fmla="*/ 733810 h 813800"/>
              <a:gd name="connsiteX2906" fmla="*/ 548652 w 724760"/>
              <a:gd name="connsiteY2906" fmla="*/ 734072 h 813800"/>
              <a:gd name="connsiteX2907" fmla="*/ 548128 w 724760"/>
              <a:gd name="connsiteY2907" fmla="*/ 737481 h 813800"/>
              <a:gd name="connsiteX2908" fmla="*/ 548915 w 724760"/>
              <a:gd name="connsiteY2908" fmla="*/ 738399 h 813800"/>
              <a:gd name="connsiteX2909" fmla="*/ 547472 w 724760"/>
              <a:gd name="connsiteY2909" fmla="*/ 740235 h 813800"/>
              <a:gd name="connsiteX2910" fmla="*/ 545374 w 724760"/>
              <a:gd name="connsiteY2910" fmla="*/ 740497 h 813800"/>
              <a:gd name="connsiteX2911" fmla="*/ 544981 w 724760"/>
              <a:gd name="connsiteY2911" fmla="*/ 743120 h 813800"/>
              <a:gd name="connsiteX2912" fmla="*/ 542883 w 724760"/>
              <a:gd name="connsiteY2912" fmla="*/ 742333 h 813800"/>
              <a:gd name="connsiteX2913" fmla="*/ 541440 w 724760"/>
              <a:gd name="connsiteY2913" fmla="*/ 743382 h 813800"/>
              <a:gd name="connsiteX2914" fmla="*/ 540653 w 724760"/>
              <a:gd name="connsiteY2914" fmla="*/ 740891 h 813800"/>
              <a:gd name="connsiteX2915" fmla="*/ 538293 w 724760"/>
              <a:gd name="connsiteY2915" fmla="*/ 738793 h 813800"/>
              <a:gd name="connsiteX2916" fmla="*/ 537637 w 724760"/>
              <a:gd name="connsiteY2916" fmla="*/ 736695 h 813800"/>
              <a:gd name="connsiteX2917" fmla="*/ 535015 w 724760"/>
              <a:gd name="connsiteY2917" fmla="*/ 735514 h 813800"/>
              <a:gd name="connsiteX2918" fmla="*/ 535015 w 724760"/>
              <a:gd name="connsiteY2918" fmla="*/ 736957 h 813800"/>
              <a:gd name="connsiteX2919" fmla="*/ 533703 w 724760"/>
              <a:gd name="connsiteY2919" fmla="*/ 737744 h 813800"/>
              <a:gd name="connsiteX2920" fmla="*/ 533310 w 724760"/>
              <a:gd name="connsiteY2920" fmla="*/ 736039 h 813800"/>
              <a:gd name="connsiteX2921" fmla="*/ 529901 w 724760"/>
              <a:gd name="connsiteY2921" fmla="*/ 733416 h 813800"/>
              <a:gd name="connsiteX2922" fmla="*/ 527934 w 724760"/>
              <a:gd name="connsiteY2922" fmla="*/ 728433 h 813800"/>
              <a:gd name="connsiteX2923" fmla="*/ 523082 w 724760"/>
              <a:gd name="connsiteY2923" fmla="*/ 726335 h 813800"/>
              <a:gd name="connsiteX2924" fmla="*/ 520853 w 724760"/>
              <a:gd name="connsiteY2924" fmla="*/ 727515 h 813800"/>
              <a:gd name="connsiteX2925" fmla="*/ 516001 w 724760"/>
              <a:gd name="connsiteY2925" fmla="*/ 728433 h 813800"/>
              <a:gd name="connsiteX2926" fmla="*/ 512067 w 724760"/>
              <a:gd name="connsiteY2926" fmla="*/ 726335 h 813800"/>
              <a:gd name="connsiteX2927" fmla="*/ 510624 w 724760"/>
              <a:gd name="connsiteY2927" fmla="*/ 729220 h 813800"/>
              <a:gd name="connsiteX2928" fmla="*/ 509838 w 724760"/>
              <a:gd name="connsiteY2928" fmla="*/ 734859 h 813800"/>
              <a:gd name="connsiteX2929" fmla="*/ 508920 w 724760"/>
              <a:gd name="connsiteY2929" fmla="*/ 736695 h 813800"/>
              <a:gd name="connsiteX2930" fmla="*/ 509575 w 724760"/>
              <a:gd name="connsiteY2930" fmla="*/ 741940 h 813800"/>
              <a:gd name="connsiteX2931" fmla="*/ 509182 w 724760"/>
              <a:gd name="connsiteY2931" fmla="*/ 743776 h 813800"/>
              <a:gd name="connsiteX2932" fmla="*/ 508395 w 724760"/>
              <a:gd name="connsiteY2932" fmla="*/ 744825 h 813800"/>
              <a:gd name="connsiteX2933" fmla="*/ 508133 w 724760"/>
              <a:gd name="connsiteY2933" fmla="*/ 744431 h 813800"/>
              <a:gd name="connsiteX2934" fmla="*/ 507740 w 724760"/>
              <a:gd name="connsiteY2934" fmla="*/ 744431 h 813800"/>
              <a:gd name="connsiteX2935" fmla="*/ 506297 w 724760"/>
              <a:gd name="connsiteY2935" fmla="*/ 745874 h 813800"/>
              <a:gd name="connsiteX2936" fmla="*/ 505379 w 724760"/>
              <a:gd name="connsiteY2936" fmla="*/ 746530 h 813800"/>
              <a:gd name="connsiteX2937" fmla="*/ 504592 w 724760"/>
              <a:gd name="connsiteY2937" fmla="*/ 746530 h 813800"/>
              <a:gd name="connsiteX2938" fmla="*/ 502494 w 724760"/>
              <a:gd name="connsiteY2938" fmla="*/ 744431 h 813800"/>
              <a:gd name="connsiteX2939" fmla="*/ 501839 w 724760"/>
              <a:gd name="connsiteY2939" fmla="*/ 744038 h 813800"/>
              <a:gd name="connsiteX2940" fmla="*/ 501052 w 724760"/>
              <a:gd name="connsiteY2940" fmla="*/ 744431 h 813800"/>
              <a:gd name="connsiteX2941" fmla="*/ 500396 w 724760"/>
              <a:gd name="connsiteY2941" fmla="*/ 745218 h 813800"/>
              <a:gd name="connsiteX2942" fmla="*/ 499609 w 724760"/>
              <a:gd name="connsiteY2942" fmla="*/ 746530 h 813800"/>
              <a:gd name="connsiteX2943" fmla="*/ 500003 w 724760"/>
              <a:gd name="connsiteY2943" fmla="*/ 747316 h 813800"/>
              <a:gd name="connsiteX2944" fmla="*/ 500396 w 724760"/>
              <a:gd name="connsiteY2944" fmla="*/ 748234 h 813800"/>
              <a:gd name="connsiteX2945" fmla="*/ 501314 w 724760"/>
              <a:gd name="connsiteY2945" fmla="*/ 749677 h 813800"/>
              <a:gd name="connsiteX2946" fmla="*/ 502101 w 724760"/>
              <a:gd name="connsiteY2946" fmla="*/ 750201 h 813800"/>
              <a:gd name="connsiteX2947" fmla="*/ 503281 w 724760"/>
              <a:gd name="connsiteY2947" fmla="*/ 749677 h 813800"/>
              <a:gd name="connsiteX2948" fmla="*/ 505379 w 724760"/>
              <a:gd name="connsiteY2948" fmla="*/ 749414 h 813800"/>
              <a:gd name="connsiteX2949" fmla="*/ 508133 w 724760"/>
              <a:gd name="connsiteY2949" fmla="*/ 749677 h 813800"/>
              <a:gd name="connsiteX2950" fmla="*/ 508920 w 724760"/>
              <a:gd name="connsiteY2950" fmla="*/ 750463 h 813800"/>
              <a:gd name="connsiteX2951" fmla="*/ 509182 w 724760"/>
              <a:gd name="connsiteY2951" fmla="*/ 751512 h 813800"/>
              <a:gd name="connsiteX2952" fmla="*/ 508920 w 724760"/>
              <a:gd name="connsiteY2952" fmla="*/ 753217 h 813800"/>
              <a:gd name="connsiteX2953" fmla="*/ 507477 w 724760"/>
              <a:gd name="connsiteY2953" fmla="*/ 757282 h 813800"/>
              <a:gd name="connsiteX2954" fmla="*/ 506297 w 724760"/>
              <a:gd name="connsiteY2954" fmla="*/ 756758 h 813800"/>
              <a:gd name="connsiteX2955" fmla="*/ 501839 w 724760"/>
              <a:gd name="connsiteY2955" fmla="*/ 757545 h 813800"/>
              <a:gd name="connsiteX2956" fmla="*/ 498298 w 724760"/>
              <a:gd name="connsiteY2956" fmla="*/ 757545 h 813800"/>
              <a:gd name="connsiteX2957" fmla="*/ 496856 w 724760"/>
              <a:gd name="connsiteY2957" fmla="*/ 758200 h 813800"/>
              <a:gd name="connsiteX2958" fmla="*/ 494233 w 724760"/>
              <a:gd name="connsiteY2958" fmla="*/ 757938 h 813800"/>
              <a:gd name="connsiteX2959" fmla="*/ 494233 w 724760"/>
              <a:gd name="connsiteY2959" fmla="*/ 755840 h 813800"/>
              <a:gd name="connsiteX2960" fmla="*/ 494758 w 724760"/>
              <a:gd name="connsiteY2960" fmla="*/ 755315 h 813800"/>
              <a:gd name="connsiteX2961" fmla="*/ 493971 w 724760"/>
              <a:gd name="connsiteY2961" fmla="*/ 755315 h 813800"/>
              <a:gd name="connsiteX2962" fmla="*/ 492135 w 724760"/>
              <a:gd name="connsiteY2962" fmla="*/ 755053 h 813800"/>
              <a:gd name="connsiteX2963" fmla="*/ 491217 w 724760"/>
              <a:gd name="connsiteY2963" fmla="*/ 754004 h 813800"/>
              <a:gd name="connsiteX2964" fmla="*/ 486759 w 724760"/>
              <a:gd name="connsiteY2964" fmla="*/ 754004 h 813800"/>
              <a:gd name="connsiteX2965" fmla="*/ 484005 w 724760"/>
              <a:gd name="connsiteY2965" fmla="*/ 753611 h 813800"/>
              <a:gd name="connsiteX2966" fmla="*/ 477973 w 724760"/>
              <a:gd name="connsiteY2966" fmla="*/ 754397 h 813800"/>
              <a:gd name="connsiteX2967" fmla="*/ 476661 w 724760"/>
              <a:gd name="connsiteY2967" fmla="*/ 754004 h 813800"/>
              <a:gd name="connsiteX2968" fmla="*/ 475481 w 724760"/>
              <a:gd name="connsiteY2968" fmla="*/ 751906 h 813800"/>
              <a:gd name="connsiteX2969" fmla="*/ 474826 w 724760"/>
              <a:gd name="connsiteY2969" fmla="*/ 751119 h 813800"/>
              <a:gd name="connsiteX2970" fmla="*/ 472596 w 724760"/>
              <a:gd name="connsiteY2970" fmla="*/ 750857 h 813800"/>
              <a:gd name="connsiteX2971" fmla="*/ 469843 w 724760"/>
              <a:gd name="connsiteY2971" fmla="*/ 749414 h 813800"/>
              <a:gd name="connsiteX2972" fmla="*/ 469580 w 724760"/>
              <a:gd name="connsiteY2972" fmla="*/ 747578 h 813800"/>
              <a:gd name="connsiteX2973" fmla="*/ 469843 w 724760"/>
              <a:gd name="connsiteY2973" fmla="*/ 746923 h 813800"/>
              <a:gd name="connsiteX2974" fmla="*/ 469843 w 724760"/>
              <a:gd name="connsiteY2974" fmla="*/ 746136 h 813800"/>
              <a:gd name="connsiteX2975" fmla="*/ 469580 w 724760"/>
              <a:gd name="connsiteY2975" fmla="*/ 746136 h 813800"/>
              <a:gd name="connsiteX2976" fmla="*/ 466040 w 724760"/>
              <a:gd name="connsiteY2976" fmla="*/ 745218 h 813800"/>
              <a:gd name="connsiteX2977" fmla="*/ 463811 w 724760"/>
              <a:gd name="connsiteY2977" fmla="*/ 744825 h 813800"/>
              <a:gd name="connsiteX2978" fmla="*/ 462106 w 724760"/>
              <a:gd name="connsiteY2978" fmla="*/ 743776 h 813800"/>
              <a:gd name="connsiteX2979" fmla="*/ 459877 w 724760"/>
              <a:gd name="connsiteY2979" fmla="*/ 742596 h 813800"/>
              <a:gd name="connsiteX2980" fmla="*/ 458959 w 724760"/>
              <a:gd name="connsiteY2980" fmla="*/ 743120 h 813800"/>
              <a:gd name="connsiteX2981" fmla="*/ 459221 w 724760"/>
              <a:gd name="connsiteY2981" fmla="*/ 744038 h 813800"/>
              <a:gd name="connsiteX2982" fmla="*/ 458959 w 724760"/>
              <a:gd name="connsiteY2982" fmla="*/ 745218 h 813800"/>
              <a:gd name="connsiteX2983" fmla="*/ 459615 w 724760"/>
              <a:gd name="connsiteY2983" fmla="*/ 745874 h 813800"/>
              <a:gd name="connsiteX2984" fmla="*/ 459877 w 724760"/>
              <a:gd name="connsiteY2984" fmla="*/ 747578 h 813800"/>
              <a:gd name="connsiteX2985" fmla="*/ 460401 w 724760"/>
              <a:gd name="connsiteY2985" fmla="*/ 746136 h 813800"/>
              <a:gd name="connsiteX2986" fmla="*/ 461319 w 724760"/>
              <a:gd name="connsiteY2986" fmla="*/ 746923 h 813800"/>
              <a:gd name="connsiteX2987" fmla="*/ 461844 w 724760"/>
              <a:gd name="connsiteY2987" fmla="*/ 747578 h 813800"/>
              <a:gd name="connsiteX2988" fmla="*/ 461319 w 724760"/>
              <a:gd name="connsiteY2988" fmla="*/ 749021 h 813800"/>
              <a:gd name="connsiteX2989" fmla="*/ 461319 w 724760"/>
              <a:gd name="connsiteY2989" fmla="*/ 750857 h 813800"/>
              <a:gd name="connsiteX2990" fmla="*/ 462106 w 724760"/>
              <a:gd name="connsiteY2990" fmla="*/ 750857 h 813800"/>
              <a:gd name="connsiteX2991" fmla="*/ 462499 w 724760"/>
              <a:gd name="connsiteY2991" fmla="*/ 749677 h 813800"/>
              <a:gd name="connsiteX2992" fmla="*/ 463417 w 724760"/>
              <a:gd name="connsiteY2992" fmla="*/ 750201 h 813800"/>
              <a:gd name="connsiteX2993" fmla="*/ 464204 w 724760"/>
              <a:gd name="connsiteY2993" fmla="*/ 749677 h 813800"/>
              <a:gd name="connsiteX2994" fmla="*/ 464860 w 724760"/>
              <a:gd name="connsiteY2994" fmla="*/ 750201 h 813800"/>
              <a:gd name="connsiteX2995" fmla="*/ 464860 w 724760"/>
              <a:gd name="connsiteY2995" fmla="*/ 751119 h 813800"/>
              <a:gd name="connsiteX2996" fmla="*/ 466302 w 724760"/>
              <a:gd name="connsiteY2996" fmla="*/ 751906 h 813800"/>
              <a:gd name="connsiteX2997" fmla="*/ 466696 w 724760"/>
              <a:gd name="connsiteY2997" fmla="*/ 752299 h 813800"/>
              <a:gd name="connsiteX2998" fmla="*/ 466958 w 724760"/>
              <a:gd name="connsiteY2998" fmla="*/ 754660 h 813800"/>
              <a:gd name="connsiteX2999" fmla="*/ 466040 w 724760"/>
              <a:gd name="connsiteY2999" fmla="*/ 754660 h 813800"/>
              <a:gd name="connsiteX3000" fmla="*/ 466040 w 724760"/>
              <a:gd name="connsiteY3000" fmla="*/ 755315 h 813800"/>
              <a:gd name="connsiteX3001" fmla="*/ 464204 w 724760"/>
              <a:gd name="connsiteY3001" fmla="*/ 755840 h 813800"/>
              <a:gd name="connsiteX3002" fmla="*/ 464204 w 724760"/>
              <a:gd name="connsiteY3002" fmla="*/ 756495 h 813800"/>
              <a:gd name="connsiteX3003" fmla="*/ 463417 w 724760"/>
              <a:gd name="connsiteY3003" fmla="*/ 756495 h 813800"/>
              <a:gd name="connsiteX3004" fmla="*/ 463155 w 724760"/>
              <a:gd name="connsiteY3004" fmla="*/ 757545 h 813800"/>
              <a:gd name="connsiteX3005" fmla="*/ 463155 w 724760"/>
              <a:gd name="connsiteY3005" fmla="*/ 758200 h 813800"/>
              <a:gd name="connsiteX3006" fmla="*/ 462499 w 724760"/>
              <a:gd name="connsiteY3006" fmla="*/ 758987 h 813800"/>
              <a:gd name="connsiteX3007" fmla="*/ 463155 w 724760"/>
              <a:gd name="connsiteY3007" fmla="*/ 759643 h 813800"/>
              <a:gd name="connsiteX3008" fmla="*/ 459221 w 724760"/>
              <a:gd name="connsiteY3008" fmla="*/ 761741 h 813800"/>
              <a:gd name="connsiteX3009" fmla="*/ 458434 w 724760"/>
              <a:gd name="connsiteY3009" fmla="*/ 761741 h 813800"/>
              <a:gd name="connsiteX3010" fmla="*/ 458172 w 724760"/>
              <a:gd name="connsiteY3010" fmla="*/ 761741 h 813800"/>
              <a:gd name="connsiteX3011" fmla="*/ 458172 w 724760"/>
              <a:gd name="connsiteY3011" fmla="*/ 762396 h 813800"/>
              <a:gd name="connsiteX3012" fmla="*/ 457385 w 724760"/>
              <a:gd name="connsiteY3012" fmla="*/ 763576 h 813800"/>
              <a:gd name="connsiteX3013" fmla="*/ 457123 w 724760"/>
              <a:gd name="connsiteY3013" fmla="*/ 764363 h 813800"/>
              <a:gd name="connsiteX3014" fmla="*/ 457779 w 724760"/>
              <a:gd name="connsiteY3014" fmla="*/ 765281 h 813800"/>
              <a:gd name="connsiteX3015" fmla="*/ 459221 w 724760"/>
              <a:gd name="connsiteY3015" fmla="*/ 765281 h 813800"/>
              <a:gd name="connsiteX3016" fmla="*/ 458959 w 724760"/>
              <a:gd name="connsiteY3016" fmla="*/ 766724 h 813800"/>
              <a:gd name="connsiteX3017" fmla="*/ 456730 w 724760"/>
              <a:gd name="connsiteY3017" fmla="*/ 767773 h 813800"/>
              <a:gd name="connsiteX3018" fmla="*/ 455025 w 724760"/>
              <a:gd name="connsiteY3018" fmla="*/ 764363 h 813800"/>
              <a:gd name="connsiteX3019" fmla="*/ 453583 w 724760"/>
              <a:gd name="connsiteY3019" fmla="*/ 763839 h 813800"/>
              <a:gd name="connsiteX3020" fmla="*/ 452140 w 724760"/>
              <a:gd name="connsiteY3020" fmla="*/ 762134 h 813800"/>
              <a:gd name="connsiteX3021" fmla="*/ 450304 w 724760"/>
              <a:gd name="connsiteY3021" fmla="*/ 761741 h 813800"/>
              <a:gd name="connsiteX3022" fmla="*/ 450304 w 724760"/>
              <a:gd name="connsiteY3022" fmla="*/ 762134 h 813800"/>
              <a:gd name="connsiteX3023" fmla="*/ 450698 w 724760"/>
              <a:gd name="connsiteY3023" fmla="*/ 763576 h 813800"/>
              <a:gd name="connsiteX3024" fmla="*/ 452140 w 724760"/>
              <a:gd name="connsiteY3024" fmla="*/ 765675 h 813800"/>
              <a:gd name="connsiteX3025" fmla="*/ 451353 w 724760"/>
              <a:gd name="connsiteY3025" fmla="*/ 767773 h 813800"/>
              <a:gd name="connsiteX3026" fmla="*/ 450042 w 724760"/>
              <a:gd name="connsiteY3026" fmla="*/ 768822 h 813800"/>
              <a:gd name="connsiteX3027" fmla="*/ 451353 w 724760"/>
              <a:gd name="connsiteY3027" fmla="*/ 769215 h 813800"/>
              <a:gd name="connsiteX3028" fmla="*/ 452140 w 724760"/>
              <a:gd name="connsiteY3028" fmla="*/ 770658 h 813800"/>
              <a:gd name="connsiteX3029" fmla="*/ 454500 w 724760"/>
              <a:gd name="connsiteY3029" fmla="*/ 770264 h 813800"/>
              <a:gd name="connsiteX3030" fmla="*/ 455025 w 724760"/>
              <a:gd name="connsiteY3030" fmla="*/ 770264 h 813800"/>
              <a:gd name="connsiteX3031" fmla="*/ 455025 w 724760"/>
              <a:gd name="connsiteY3031" fmla="*/ 771313 h 813800"/>
              <a:gd name="connsiteX3032" fmla="*/ 453845 w 724760"/>
              <a:gd name="connsiteY3032" fmla="*/ 773411 h 813800"/>
              <a:gd name="connsiteX3033" fmla="*/ 453583 w 724760"/>
              <a:gd name="connsiteY3033" fmla="*/ 775116 h 813800"/>
              <a:gd name="connsiteX3034" fmla="*/ 452796 w 724760"/>
              <a:gd name="connsiteY3034" fmla="*/ 775641 h 813800"/>
              <a:gd name="connsiteX3035" fmla="*/ 447157 w 724760"/>
              <a:gd name="connsiteY3035" fmla="*/ 775903 h 813800"/>
              <a:gd name="connsiteX3036" fmla="*/ 447419 w 724760"/>
              <a:gd name="connsiteY3036" fmla="*/ 777739 h 813800"/>
              <a:gd name="connsiteX3037" fmla="*/ 446501 w 724760"/>
              <a:gd name="connsiteY3037" fmla="*/ 777739 h 813800"/>
              <a:gd name="connsiteX3038" fmla="*/ 446764 w 724760"/>
              <a:gd name="connsiteY3038" fmla="*/ 778394 h 813800"/>
              <a:gd name="connsiteX3039" fmla="*/ 445977 w 724760"/>
              <a:gd name="connsiteY3039" fmla="*/ 778394 h 813800"/>
              <a:gd name="connsiteX3040" fmla="*/ 445715 w 724760"/>
              <a:gd name="connsiteY3040" fmla="*/ 779181 h 813800"/>
              <a:gd name="connsiteX3041" fmla="*/ 445321 w 724760"/>
              <a:gd name="connsiteY3041" fmla="*/ 779574 h 813800"/>
              <a:gd name="connsiteX3042" fmla="*/ 445059 w 724760"/>
              <a:gd name="connsiteY3042" fmla="*/ 781017 h 813800"/>
              <a:gd name="connsiteX3043" fmla="*/ 444272 w 724760"/>
              <a:gd name="connsiteY3043" fmla="*/ 781279 h 813800"/>
              <a:gd name="connsiteX3044" fmla="*/ 442567 w 724760"/>
              <a:gd name="connsiteY3044" fmla="*/ 782722 h 813800"/>
              <a:gd name="connsiteX3045" fmla="*/ 441781 w 724760"/>
              <a:gd name="connsiteY3045" fmla="*/ 783115 h 813800"/>
              <a:gd name="connsiteX3046" fmla="*/ 441518 w 724760"/>
              <a:gd name="connsiteY3046" fmla="*/ 782722 h 813800"/>
              <a:gd name="connsiteX3047" fmla="*/ 440863 w 724760"/>
              <a:gd name="connsiteY3047" fmla="*/ 783115 h 813800"/>
              <a:gd name="connsiteX3048" fmla="*/ 440863 w 724760"/>
              <a:gd name="connsiteY3048" fmla="*/ 784164 h 813800"/>
              <a:gd name="connsiteX3049" fmla="*/ 440076 w 724760"/>
              <a:gd name="connsiteY3049" fmla="*/ 784164 h 813800"/>
              <a:gd name="connsiteX3050" fmla="*/ 439683 w 724760"/>
              <a:gd name="connsiteY3050" fmla="*/ 783771 h 813800"/>
              <a:gd name="connsiteX3051" fmla="*/ 437978 w 724760"/>
              <a:gd name="connsiteY3051" fmla="*/ 783377 h 813800"/>
              <a:gd name="connsiteX3052" fmla="*/ 437978 w 724760"/>
              <a:gd name="connsiteY3052" fmla="*/ 783771 h 813800"/>
              <a:gd name="connsiteX3053" fmla="*/ 437585 w 724760"/>
              <a:gd name="connsiteY3053" fmla="*/ 784820 h 813800"/>
              <a:gd name="connsiteX3054" fmla="*/ 437322 w 724760"/>
              <a:gd name="connsiteY3054" fmla="*/ 786656 h 813800"/>
              <a:gd name="connsiteX3055" fmla="*/ 435486 w 724760"/>
              <a:gd name="connsiteY3055" fmla="*/ 786918 h 813800"/>
              <a:gd name="connsiteX3056" fmla="*/ 437322 w 724760"/>
              <a:gd name="connsiteY3056" fmla="*/ 789540 h 813800"/>
              <a:gd name="connsiteX3057" fmla="*/ 435224 w 724760"/>
              <a:gd name="connsiteY3057" fmla="*/ 791638 h 813800"/>
              <a:gd name="connsiteX3058" fmla="*/ 428799 w 724760"/>
              <a:gd name="connsiteY3058" fmla="*/ 792950 h 813800"/>
              <a:gd name="connsiteX3059" fmla="*/ 424865 w 724760"/>
              <a:gd name="connsiteY3059" fmla="*/ 793999 h 813800"/>
              <a:gd name="connsiteX3060" fmla="*/ 425127 w 724760"/>
              <a:gd name="connsiteY3060" fmla="*/ 794392 h 813800"/>
              <a:gd name="connsiteX3061" fmla="*/ 424340 w 724760"/>
              <a:gd name="connsiteY3061" fmla="*/ 794655 h 813800"/>
              <a:gd name="connsiteX3062" fmla="*/ 423685 w 724760"/>
              <a:gd name="connsiteY3062" fmla="*/ 794392 h 813800"/>
              <a:gd name="connsiteX3063" fmla="*/ 421324 w 724760"/>
              <a:gd name="connsiteY3063" fmla="*/ 795179 h 813800"/>
              <a:gd name="connsiteX3064" fmla="*/ 419225 w 724760"/>
              <a:gd name="connsiteY3064" fmla="*/ 796097 h 813800"/>
              <a:gd name="connsiteX3065" fmla="*/ 416603 w 724760"/>
              <a:gd name="connsiteY3065" fmla="*/ 795835 h 813800"/>
              <a:gd name="connsiteX3066" fmla="*/ 412800 w 724760"/>
              <a:gd name="connsiteY3066" fmla="*/ 797539 h 813800"/>
              <a:gd name="connsiteX3067" fmla="*/ 408604 w 724760"/>
              <a:gd name="connsiteY3067" fmla="*/ 797933 h 813800"/>
              <a:gd name="connsiteX3068" fmla="*/ 408866 w 724760"/>
              <a:gd name="connsiteY3068" fmla="*/ 799375 h 813800"/>
              <a:gd name="connsiteX3069" fmla="*/ 409259 w 724760"/>
              <a:gd name="connsiteY3069" fmla="*/ 800293 h 813800"/>
              <a:gd name="connsiteX3070" fmla="*/ 409522 w 724760"/>
              <a:gd name="connsiteY3070" fmla="*/ 801736 h 813800"/>
              <a:gd name="connsiteX3071" fmla="*/ 411357 w 724760"/>
              <a:gd name="connsiteY3071" fmla="*/ 802522 h 813800"/>
              <a:gd name="connsiteX3072" fmla="*/ 411620 w 724760"/>
              <a:gd name="connsiteY3072" fmla="*/ 803571 h 813800"/>
              <a:gd name="connsiteX3073" fmla="*/ 410702 w 724760"/>
              <a:gd name="connsiteY3073" fmla="*/ 805276 h 813800"/>
              <a:gd name="connsiteX3074" fmla="*/ 411357 w 724760"/>
              <a:gd name="connsiteY3074" fmla="*/ 807112 h 813800"/>
              <a:gd name="connsiteX3075" fmla="*/ 412406 w 724760"/>
              <a:gd name="connsiteY3075" fmla="*/ 809604 h 813800"/>
              <a:gd name="connsiteX3076" fmla="*/ 409259 w 724760"/>
              <a:gd name="connsiteY3076" fmla="*/ 809997 h 813800"/>
              <a:gd name="connsiteX3077" fmla="*/ 407817 w 724760"/>
              <a:gd name="connsiteY3077" fmla="*/ 810652 h 813800"/>
              <a:gd name="connsiteX3078" fmla="*/ 404276 w 724760"/>
              <a:gd name="connsiteY3078" fmla="*/ 811439 h 813800"/>
              <a:gd name="connsiteX3079" fmla="*/ 405325 w 724760"/>
              <a:gd name="connsiteY3079" fmla="*/ 811702 h 813800"/>
              <a:gd name="connsiteX3080" fmla="*/ 403883 w 724760"/>
              <a:gd name="connsiteY3080" fmla="*/ 813537 h 813800"/>
              <a:gd name="connsiteX3081" fmla="*/ 400736 w 724760"/>
              <a:gd name="connsiteY3081" fmla="*/ 813144 h 813800"/>
              <a:gd name="connsiteX3082" fmla="*/ 400080 w 724760"/>
              <a:gd name="connsiteY3082" fmla="*/ 813800 h 813800"/>
              <a:gd name="connsiteX3083" fmla="*/ 396802 w 724760"/>
              <a:gd name="connsiteY3083" fmla="*/ 811702 h 813800"/>
              <a:gd name="connsiteX3084" fmla="*/ 394966 w 724760"/>
              <a:gd name="connsiteY3084" fmla="*/ 809997 h 813800"/>
              <a:gd name="connsiteX3085" fmla="*/ 394310 w 724760"/>
              <a:gd name="connsiteY3085" fmla="*/ 809604 h 813800"/>
              <a:gd name="connsiteX3086" fmla="*/ 393524 w 724760"/>
              <a:gd name="connsiteY3086" fmla="*/ 808554 h 813800"/>
              <a:gd name="connsiteX3087" fmla="*/ 392606 w 724760"/>
              <a:gd name="connsiteY3087" fmla="*/ 808554 h 813800"/>
              <a:gd name="connsiteX3088" fmla="*/ 392081 w 724760"/>
              <a:gd name="connsiteY3088" fmla="*/ 807374 h 813800"/>
              <a:gd name="connsiteX3089" fmla="*/ 389983 w 724760"/>
              <a:gd name="connsiteY3089" fmla="*/ 805669 h 813800"/>
              <a:gd name="connsiteX3090" fmla="*/ 388278 w 724760"/>
              <a:gd name="connsiteY3090" fmla="*/ 806063 h 813800"/>
              <a:gd name="connsiteX3091" fmla="*/ 387229 w 724760"/>
              <a:gd name="connsiteY3091" fmla="*/ 803965 h 813800"/>
              <a:gd name="connsiteX3092" fmla="*/ 385787 w 724760"/>
              <a:gd name="connsiteY3092" fmla="*/ 803178 h 813800"/>
              <a:gd name="connsiteX3093" fmla="*/ 384738 w 724760"/>
              <a:gd name="connsiteY3093" fmla="*/ 802522 h 813800"/>
              <a:gd name="connsiteX3094" fmla="*/ 383689 w 724760"/>
              <a:gd name="connsiteY3094" fmla="*/ 802260 h 813800"/>
              <a:gd name="connsiteX3095" fmla="*/ 382902 w 724760"/>
              <a:gd name="connsiteY3095" fmla="*/ 802522 h 813800"/>
              <a:gd name="connsiteX3096" fmla="*/ 382640 w 724760"/>
              <a:gd name="connsiteY3096" fmla="*/ 801473 h 813800"/>
              <a:gd name="connsiteX3097" fmla="*/ 381984 w 724760"/>
              <a:gd name="connsiteY3097" fmla="*/ 801080 h 813800"/>
              <a:gd name="connsiteX3098" fmla="*/ 381984 w 724760"/>
              <a:gd name="connsiteY3098" fmla="*/ 798982 h 813800"/>
              <a:gd name="connsiteX3099" fmla="*/ 381197 w 724760"/>
              <a:gd name="connsiteY3099" fmla="*/ 798720 h 813800"/>
              <a:gd name="connsiteX3100" fmla="*/ 379099 w 724760"/>
              <a:gd name="connsiteY3100" fmla="*/ 800031 h 813800"/>
              <a:gd name="connsiteX3101" fmla="*/ 375821 w 724760"/>
              <a:gd name="connsiteY3101" fmla="*/ 800031 h 813800"/>
              <a:gd name="connsiteX3102" fmla="*/ 374116 w 724760"/>
              <a:gd name="connsiteY3102" fmla="*/ 798720 h 813800"/>
              <a:gd name="connsiteX3103" fmla="*/ 373067 w 724760"/>
              <a:gd name="connsiteY3103" fmla="*/ 799637 h 813800"/>
              <a:gd name="connsiteX3104" fmla="*/ 370182 w 724760"/>
              <a:gd name="connsiteY3104" fmla="*/ 800031 h 813800"/>
              <a:gd name="connsiteX3105" fmla="*/ 365986 w 724760"/>
              <a:gd name="connsiteY3105" fmla="*/ 797277 h 813800"/>
              <a:gd name="connsiteX3106" fmla="*/ 364806 w 724760"/>
              <a:gd name="connsiteY3106" fmla="*/ 797933 h 813800"/>
              <a:gd name="connsiteX3107" fmla="*/ 361659 w 724760"/>
              <a:gd name="connsiteY3107" fmla="*/ 797277 h 813800"/>
              <a:gd name="connsiteX3108" fmla="*/ 358512 w 724760"/>
              <a:gd name="connsiteY3108" fmla="*/ 795835 h 813800"/>
              <a:gd name="connsiteX3109" fmla="*/ 357069 w 724760"/>
              <a:gd name="connsiteY3109" fmla="*/ 789803 h 813800"/>
              <a:gd name="connsiteX3110" fmla="*/ 358249 w 724760"/>
              <a:gd name="connsiteY3110" fmla="*/ 788754 h 813800"/>
              <a:gd name="connsiteX3111" fmla="*/ 356020 w 724760"/>
              <a:gd name="connsiteY3111" fmla="*/ 784820 h 813800"/>
              <a:gd name="connsiteX3112" fmla="*/ 354578 w 724760"/>
              <a:gd name="connsiteY3112" fmla="*/ 784557 h 813800"/>
              <a:gd name="connsiteX3113" fmla="*/ 353529 w 724760"/>
              <a:gd name="connsiteY3113" fmla="*/ 784557 h 813800"/>
              <a:gd name="connsiteX3114" fmla="*/ 352480 w 724760"/>
              <a:gd name="connsiteY3114" fmla="*/ 781935 h 813800"/>
              <a:gd name="connsiteX3115" fmla="*/ 350644 w 724760"/>
              <a:gd name="connsiteY3115" fmla="*/ 782459 h 813800"/>
              <a:gd name="connsiteX3116" fmla="*/ 349988 w 724760"/>
              <a:gd name="connsiteY3116" fmla="*/ 783115 h 813800"/>
              <a:gd name="connsiteX3117" fmla="*/ 347497 w 724760"/>
              <a:gd name="connsiteY3117" fmla="*/ 777345 h 813800"/>
              <a:gd name="connsiteX3118" fmla="*/ 341858 w 724760"/>
              <a:gd name="connsiteY3118" fmla="*/ 781017 h 813800"/>
              <a:gd name="connsiteX3119" fmla="*/ 339760 w 724760"/>
              <a:gd name="connsiteY3119" fmla="*/ 783771 h 813800"/>
              <a:gd name="connsiteX3120" fmla="*/ 338186 w 724760"/>
              <a:gd name="connsiteY3120" fmla="*/ 782722 h 813800"/>
              <a:gd name="connsiteX3121" fmla="*/ 336744 w 724760"/>
              <a:gd name="connsiteY3121" fmla="*/ 781017 h 813800"/>
              <a:gd name="connsiteX3122" fmla="*/ 335433 w 724760"/>
              <a:gd name="connsiteY3122" fmla="*/ 782459 h 813800"/>
              <a:gd name="connsiteX3123" fmla="*/ 333990 w 724760"/>
              <a:gd name="connsiteY3123" fmla="*/ 782459 h 813800"/>
              <a:gd name="connsiteX3124" fmla="*/ 332941 w 724760"/>
              <a:gd name="connsiteY3124" fmla="*/ 782722 h 813800"/>
              <a:gd name="connsiteX3125" fmla="*/ 327565 w 724760"/>
              <a:gd name="connsiteY3125" fmla="*/ 781017 h 813800"/>
              <a:gd name="connsiteX3126" fmla="*/ 327565 w 724760"/>
              <a:gd name="connsiteY3126" fmla="*/ 780230 h 813800"/>
              <a:gd name="connsiteX3127" fmla="*/ 323762 w 724760"/>
              <a:gd name="connsiteY3127" fmla="*/ 779837 h 813800"/>
              <a:gd name="connsiteX3128" fmla="*/ 323369 w 724760"/>
              <a:gd name="connsiteY3128" fmla="*/ 777345 h 813800"/>
              <a:gd name="connsiteX3129" fmla="*/ 322582 w 724760"/>
              <a:gd name="connsiteY3129" fmla="*/ 777083 h 813800"/>
              <a:gd name="connsiteX3130" fmla="*/ 319172 w 724760"/>
              <a:gd name="connsiteY3130" fmla="*/ 775903 h 813800"/>
              <a:gd name="connsiteX3131" fmla="*/ 317468 w 724760"/>
              <a:gd name="connsiteY3131" fmla="*/ 778394 h 813800"/>
              <a:gd name="connsiteX3132" fmla="*/ 314583 w 724760"/>
              <a:gd name="connsiteY3132" fmla="*/ 775116 h 813800"/>
              <a:gd name="connsiteX3133" fmla="*/ 312485 w 724760"/>
              <a:gd name="connsiteY3133" fmla="*/ 774198 h 813800"/>
              <a:gd name="connsiteX3134" fmla="*/ 310649 w 724760"/>
              <a:gd name="connsiteY3134" fmla="*/ 774198 h 813800"/>
              <a:gd name="connsiteX3135" fmla="*/ 307108 w 724760"/>
              <a:gd name="connsiteY3135" fmla="*/ 775641 h 813800"/>
              <a:gd name="connsiteX3136" fmla="*/ 302125 w 724760"/>
              <a:gd name="connsiteY3136" fmla="*/ 772756 h 813800"/>
              <a:gd name="connsiteX3137" fmla="*/ 301076 w 724760"/>
              <a:gd name="connsiteY3137" fmla="*/ 772100 h 813800"/>
              <a:gd name="connsiteX3138" fmla="*/ 290848 w 724760"/>
              <a:gd name="connsiteY3138" fmla="*/ 767379 h 813800"/>
              <a:gd name="connsiteX3139" fmla="*/ 292291 w 724760"/>
              <a:gd name="connsiteY3139" fmla="*/ 762921 h 813800"/>
              <a:gd name="connsiteX3140" fmla="*/ 287308 w 724760"/>
              <a:gd name="connsiteY3140" fmla="*/ 760954 h 813800"/>
              <a:gd name="connsiteX3141" fmla="*/ 282325 w 724760"/>
              <a:gd name="connsiteY3141" fmla="*/ 758987 h 813800"/>
              <a:gd name="connsiteX3142" fmla="*/ 280489 w 724760"/>
              <a:gd name="connsiteY3142" fmla="*/ 762921 h 813800"/>
              <a:gd name="connsiteX3143" fmla="*/ 275112 w 724760"/>
              <a:gd name="connsiteY3143" fmla="*/ 760298 h 813800"/>
              <a:gd name="connsiteX3144" fmla="*/ 274063 w 724760"/>
              <a:gd name="connsiteY3144" fmla="*/ 760954 h 813800"/>
              <a:gd name="connsiteX3145" fmla="*/ 274063 w 724760"/>
              <a:gd name="connsiteY3145" fmla="*/ 759643 h 813800"/>
              <a:gd name="connsiteX3146" fmla="*/ 273014 w 724760"/>
              <a:gd name="connsiteY3146" fmla="*/ 754660 h 813800"/>
              <a:gd name="connsiteX3147" fmla="*/ 272359 w 724760"/>
              <a:gd name="connsiteY3147" fmla="*/ 754004 h 813800"/>
              <a:gd name="connsiteX3148" fmla="*/ 271965 w 724760"/>
              <a:gd name="connsiteY3148" fmla="*/ 753611 h 813800"/>
              <a:gd name="connsiteX3149" fmla="*/ 270916 w 724760"/>
              <a:gd name="connsiteY3149" fmla="*/ 754004 h 813800"/>
              <a:gd name="connsiteX3150" fmla="*/ 269211 w 724760"/>
              <a:gd name="connsiteY3150" fmla="*/ 753611 h 813800"/>
              <a:gd name="connsiteX3151" fmla="*/ 266327 w 724760"/>
              <a:gd name="connsiteY3151" fmla="*/ 751906 h 813800"/>
              <a:gd name="connsiteX3152" fmla="*/ 265933 w 724760"/>
              <a:gd name="connsiteY3152" fmla="*/ 750857 h 813800"/>
              <a:gd name="connsiteX3153" fmla="*/ 265278 w 724760"/>
              <a:gd name="connsiteY3153" fmla="*/ 750857 h 813800"/>
              <a:gd name="connsiteX3154" fmla="*/ 263573 w 724760"/>
              <a:gd name="connsiteY3154" fmla="*/ 749677 h 813800"/>
              <a:gd name="connsiteX3155" fmla="*/ 262786 w 724760"/>
              <a:gd name="connsiteY3155" fmla="*/ 748759 h 813800"/>
              <a:gd name="connsiteX3156" fmla="*/ 259508 w 724760"/>
              <a:gd name="connsiteY3156" fmla="*/ 747316 h 813800"/>
              <a:gd name="connsiteX3157" fmla="*/ 260295 w 724760"/>
              <a:gd name="connsiteY3157" fmla="*/ 745874 h 813800"/>
              <a:gd name="connsiteX3158" fmla="*/ 260688 w 724760"/>
              <a:gd name="connsiteY3158" fmla="*/ 743776 h 813800"/>
              <a:gd name="connsiteX3159" fmla="*/ 259901 w 724760"/>
              <a:gd name="connsiteY3159" fmla="*/ 741153 h 813800"/>
              <a:gd name="connsiteX3160" fmla="*/ 258852 w 724760"/>
              <a:gd name="connsiteY3160" fmla="*/ 739055 h 813800"/>
              <a:gd name="connsiteX3161" fmla="*/ 257410 w 724760"/>
              <a:gd name="connsiteY3161" fmla="*/ 737481 h 813800"/>
              <a:gd name="connsiteX3162" fmla="*/ 255312 w 724760"/>
              <a:gd name="connsiteY3162" fmla="*/ 736301 h 813800"/>
              <a:gd name="connsiteX3163" fmla="*/ 249280 w 724760"/>
              <a:gd name="connsiteY3163" fmla="*/ 734072 h 813800"/>
              <a:gd name="connsiteX3164" fmla="*/ 248231 w 724760"/>
              <a:gd name="connsiteY3164" fmla="*/ 733416 h 813800"/>
              <a:gd name="connsiteX3165" fmla="*/ 246788 w 724760"/>
              <a:gd name="connsiteY3165" fmla="*/ 732105 h 813800"/>
              <a:gd name="connsiteX3166" fmla="*/ 246132 w 724760"/>
              <a:gd name="connsiteY3166" fmla="*/ 730400 h 813800"/>
              <a:gd name="connsiteX3167" fmla="*/ 246132 w 724760"/>
              <a:gd name="connsiteY3167" fmla="*/ 727778 h 813800"/>
              <a:gd name="connsiteX3168" fmla="*/ 246395 w 724760"/>
              <a:gd name="connsiteY3168" fmla="*/ 726073 h 813800"/>
              <a:gd name="connsiteX3169" fmla="*/ 247050 w 724760"/>
              <a:gd name="connsiteY3169" fmla="*/ 724237 h 813800"/>
              <a:gd name="connsiteX3170" fmla="*/ 248231 w 724760"/>
              <a:gd name="connsiteY3170" fmla="*/ 723057 h 813800"/>
              <a:gd name="connsiteX3171" fmla="*/ 249673 w 724760"/>
              <a:gd name="connsiteY3171" fmla="*/ 721352 h 813800"/>
              <a:gd name="connsiteX3172" fmla="*/ 253607 w 724760"/>
              <a:gd name="connsiteY3172" fmla="*/ 718599 h 813800"/>
              <a:gd name="connsiteX3173" fmla="*/ 254656 w 724760"/>
              <a:gd name="connsiteY3173" fmla="*/ 717943 h 813800"/>
              <a:gd name="connsiteX3174" fmla="*/ 256754 w 724760"/>
              <a:gd name="connsiteY3174" fmla="*/ 715976 h 813800"/>
              <a:gd name="connsiteX3175" fmla="*/ 259901 w 724760"/>
              <a:gd name="connsiteY3175" fmla="*/ 711780 h 813800"/>
              <a:gd name="connsiteX3176" fmla="*/ 262130 w 724760"/>
              <a:gd name="connsiteY3176" fmla="*/ 708895 h 813800"/>
              <a:gd name="connsiteX3177" fmla="*/ 264229 w 724760"/>
              <a:gd name="connsiteY3177" fmla="*/ 704699 h 813800"/>
              <a:gd name="connsiteX3178" fmla="*/ 265278 w 724760"/>
              <a:gd name="connsiteY3178" fmla="*/ 698798 h 813800"/>
              <a:gd name="connsiteX3179" fmla="*/ 265278 w 724760"/>
              <a:gd name="connsiteY3179" fmla="*/ 691061 h 813800"/>
              <a:gd name="connsiteX3180" fmla="*/ 262786 w 724760"/>
              <a:gd name="connsiteY3180" fmla="*/ 691717 h 813800"/>
              <a:gd name="connsiteX3181" fmla="*/ 260950 w 724760"/>
              <a:gd name="connsiteY3181" fmla="*/ 693421 h 813800"/>
              <a:gd name="connsiteX3182" fmla="*/ 257803 w 724760"/>
              <a:gd name="connsiteY3182" fmla="*/ 697618 h 813800"/>
              <a:gd name="connsiteX3183" fmla="*/ 254656 w 724760"/>
              <a:gd name="connsiteY3183" fmla="*/ 699847 h 813800"/>
              <a:gd name="connsiteX3184" fmla="*/ 252165 w 724760"/>
              <a:gd name="connsiteY3184" fmla="*/ 698404 h 813800"/>
              <a:gd name="connsiteX3185" fmla="*/ 251115 w 724760"/>
              <a:gd name="connsiteY3185" fmla="*/ 696962 h 813800"/>
              <a:gd name="connsiteX3186" fmla="*/ 251509 w 724760"/>
              <a:gd name="connsiteY3186" fmla="*/ 692372 h 813800"/>
              <a:gd name="connsiteX3187" fmla="*/ 253607 w 724760"/>
              <a:gd name="connsiteY3187" fmla="*/ 690537 h 813800"/>
              <a:gd name="connsiteX3188" fmla="*/ 255705 w 724760"/>
              <a:gd name="connsiteY3188" fmla="*/ 689619 h 813800"/>
              <a:gd name="connsiteX3189" fmla="*/ 262130 w 724760"/>
              <a:gd name="connsiteY3189" fmla="*/ 685291 h 813800"/>
              <a:gd name="connsiteX3190" fmla="*/ 263573 w 724760"/>
              <a:gd name="connsiteY3190" fmla="*/ 683455 h 813800"/>
              <a:gd name="connsiteX3191" fmla="*/ 263573 w 724760"/>
              <a:gd name="connsiteY3191" fmla="*/ 682013 h 813800"/>
              <a:gd name="connsiteX3192" fmla="*/ 263573 w 724760"/>
              <a:gd name="connsiteY3192" fmla="*/ 681095 h 813800"/>
              <a:gd name="connsiteX3193" fmla="*/ 263573 w 724760"/>
              <a:gd name="connsiteY3193" fmla="*/ 679915 h 813800"/>
              <a:gd name="connsiteX3194" fmla="*/ 263835 w 724760"/>
              <a:gd name="connsiteY3194" fmla="*/ 678341 h 813800"/>
              <a:gd name="connsiteX3195" fmla="*/ 264884 w 724760"/>
              <a:gd name="connsiteY3195" fmla="*/ 674670 h 813800"/>
              <a:gd name="connsiteX3196" fmla="*/ 265671 w 724760"/>
              <a:gd name="connsiteY3196" fmla="*/ 673358 h 813800"/>
              <a:gd name="connsiteX3197" fmla="*/ 268031 w 724760"/>
              <a:gd name="connsiteY3197" fmla="*/ 666540 h 813800"/>
              <a:gd name="connsiteX3198" fmla="*/ 268031 w 724760"/>
              <a:gd name="connsiteY3198" fmla="*/ 664704 h 813800"/>
              <a:gd name="connsiteX3199" fmla="*/ 267376 w 724760"/>
              <a:gd name="connsiteY3199" fmla="*/ 662999 h 813800"/>
              <a:gd name="connsiteX3200" fmla="*/ 266589 w 724760"/>
              <a:gd name="connsiteY3200" fmla="*/ 661819 h 813800"/>
              <a:gd name="connsiteX3201" fmla="*/ 265671 w 724760"/>
              <a:gd name="connsiteY3201" fmla="*/ 660901 h 813800"/>
              <a:gd name="connsiteX3202" fmla="*/ 263573 w 724760"/>
              <a:gd name="connsiteY3202" fmla="*/ 660114 h 813800"/>
              <a:gd name="connsiteX3203" fmla="*/ 260295 w 724760"/>
              <a:gd name="connsiteY3203" fmla="*/ 659459 h 813800"/>
              <a:gd name="connsiteX3204" fmla="*/ 258852 w 724760"/>
              <a:gd name="connsiteY3204" fmla="*/ 659459 h 813800"/>
              <a:gd name="connsiteX3205" fmla="*/ 255049 w 724760"/>
              <a:gd name="connsiteY3205" fmla="*/ 659721 h 813800"/>
              <a:gd name="connsiteX3206" fmla="*/ 251115 w 724760"/>
              <a:gd name="connsiteY3206" fmla="*/ 660114 h 813800"/>
              <a:gd name="connsiteX3207" fmla="*/ 249017 w 724760"/>
              <a:gd name="connsiteY3207" fmla="*/ 659459 h 813800"/>
              <a:gd name="connsiteX3208" fmla="*/ 247575 w 724760"/>
              <a:gd name="connsiteY3208" fmla="*/ 659065 h 813800"/>
              <a:gd name="connsiteX3209" fmla="*/ 246132 w 724760"/>
              <a:gd name="connsiteY3209" fmla="*/ 658803 h 813800"/>
              <a:gd name="connsiteX3210" fmla="*/ 244690 w 724760"/>
              <a:gd name="connsiteY3210" fmla="*/ 657360 h 813800"/>
              <a:gd name="connsiteX3211" fmla="*/ 243641 w 724760"/>
              <a:gd name="connsiteY3211" fmla="*/ 655918 h 813800"/>
              <a:gd name="connsiteX3212" fmla="*/ 243641 w 724760"/>
              <a:gd name="connsiteY3212" fmla="*/ 654738 h 813800"/>
              <a:gd name="connsiteX3213" fmla="*/ 243248 w 724760"/>
              <a:gd name="connsiteY3213" fmla="*/ 653033 h 813800"/>
              <a:gd name="connsiteX3214" fmla="*/ 244034 w 724760"/>
              <a:gd name="connsiteY3214" fmla="*/ 651722 h 813800"/>
              <a:gd name="connsiteX3215" fmla="*/ 244690 w 724760"/>
              <a:gd name="connsiteY3215" fmla="*/ 650542 h 813800"/>
              <a:gd name="connsiteX3216" fmla="*/ 246132 w 724760"/>
              <a:gd name="connsiteY3216" fmla="*/ 649493 h 813800"/>
              <a:gd name="connsiteX3217" fmla="*/ 250722 w 724760"/>
              <a:gd name="connsiteY3217" fmla="*/ 647394 h 813800"/>
              <a:gd name="connsiteX3218" fmla="*/ 251509 w 724760"/>
              <a:gd name="connsiteY3218" fmla="*/ 646739 h 813800"/>
              <a:gd name="connsiteX3219" fmla="*/ 251771 w 724760"/>
              <a:gd name="connsiteY3219" fmla="*/ 645559 h 813800"/>
              <a:gd name="connsiteX3220" fmla="*/ 251771 w 724760"/>
              <a:gd name="connsiteY3220" fmla="*/ 644116 h 813800"/>
              <a:gd name="connsiteX3221" fmla="*/ 251509 w 724760"/>
              <a:gd name="connsiteY3221" fmla="*/ 643198 h 813800"/>
              <a:gd name="connsiteX3222" fmla="*/ 250722 w 724760"/>
              <a:gd name="connsiteY3222" fmla="*/ 641100 h 813800"/>
              <a:gd name="connsiteX3223" fmla="*/ 249935 w 724760"/>
              <a:gd name="connsiteY3223" fmla="*/ 639920 h 813800"/>
              <a:gd name="connsiteX3224" fmla="*/ 249017 w 724760"/>
              <a:gd name="connsiteY3224" fmla="*/ 638215 h 813800"/>
              <a:gd name="connsiteX3225" fmla="*/ 247575 w 724760"/>
              <a:gd name="connsiteY3225" fmla="*/ 636379 h 813800"/>
              <a:gd name="connsiteX3226" fmla="*/ 244952 w 724760"/>
              <a:gd name="connsiteY3226" fmla="*/ 633626 h 813800"/>
              <a:gd name="connsiteX3227" fmla="*/ 244297 w 724760"/>
              <a:gd name="connsiteY3227" fmla="*/ 632577 h 813800"/>
              <a:gd name="connsiteX3228" fmla="*/ 244034 w 724760"/>
              <a:gd name="connsiteY3228" fmla="*/ 631397 h 813800"/>
              <a:gd name="connsiteX3229" fmla="*/ 243248 w 724760"/>
              <a:gd name="connsiteY3229" fmla="*/ 627594 h 813800"/>
              <a:gd name="connsiteX3230" fmla="*/ 242854 w 724760"/>
              <a:gd name="connsiteY3230" fmla="*/ 626151 h 813800"/>
              <a:gd name="connsiteX3231" fmla="*/ 241412 w 724760"/>
              <a:gd name="connsiteY3231" fmla="*/ 620119 h 813800"/>
              <a:gd name="connsiteX3232" fmla="*/ 241149 w 724760"/>
              <a:gd name="connsiteY3232" fmla="*/ 618677 h 813800"/>
              <a:gd name="connsiteX3233" fmla="*/ 237216 w 724760"/>
              <a:gd name="connsiteY3233" fmla="*/ 604514 h 813800"/>
              <a:gd name="connsiteX3234" fmla="*/ 236953 w 724760"/>
              <a:gd name="connsiteY3234" fmla="*/ 603858 h 813800"/>
              <a:gd name="connsiteX3235" fmla="*/ 234855 w 724760"/>
              <a:gd name="connsiteY3235" fmla="*/ 599662 h 813800"/>
              <a:gd name="connsiteX3236" fmla="*/ 234331 w 724760"/>
              <a:gd name="connsiteY3236" fmla="*/ 598482 h 813800"/>
              <a:gd name="connsiteX3237" fmla="*/ 234068 w 724760"/>
              <a:gd name="connsiteY3237" fmla="*/ 597039 h 813800"/>
              <a:gd name="connsiteX3238" fmla="*/ 233675 w 724760"/>
              <a:gd name="connsiteY3238" fmla="*/ 594941 h 813800"/>
              <a:gd name="connsiteX3239" fmla="*/ 233675 w 724760"/>
              <a:gd name="connsiteY3239" fmla="*/ 592843 h 813800"/>
              <a:gd name="connsiteX3240" fmla="*/ 234331 w 724760"/>
              <a:gd name="connsiteY3240" fmla="*/ 589696 h 813800"/>
              <a:gd name="connsiteX3241" fmla="*/ 236560 w 724760"/>
              <a:gd name="connsiteY3241" fmla="*/ 586155 h 813800"/>
              <a:gd name="connsiteX3242" fmla="*/ 236953 w 724760"/>
              <a:gd name="connsiteY3242" fmla="*/ 585500 h 813800"/>
              <a:gd name="connsiteX3243" fmla="*/ 237609 w 724760"/>
              <a:gd name="connsiteY3243" fmla="*/ 583270 h 813800"/>
              <a:gd name="connsiteX3244" fmla="*/ 237609 w 724760"/>
              <a:gd name="connsiteY3244" fmla="*/ 582222 h 813800"/>
              <a:gd name="connsiteX3245" fmla="*/ 237216 w 724760"/>
              <a:gd name="connsiteY3245" fmla="*/ 581172 h 813800"/>
              <a:gd name="connsiteX3246" fmla="*/ 236953 w 724760"/>
              <a:gd name="connsiteY3246" fmla="*/ 579861 h 813800"/>
              <a:gd name="connsiteX3247" fmla="*/ 236954 w 724760"/>
              <a:gd name="connsiteY3247" fmla="*/ 579861 h 813800"/>
              <a:gd name="connsiteX3248" fmla="*/ 234069 w 724760"/>
              <a:gd name="connsiteY3248" fmla="*/ 573437 h 813800"/>
              <a:gd name="connsiteX3249" fmla="*/ 232889 w 724760"/>
              <a:gd name="connsiteY3249" fmla="*/ 568716 h 813800"/>
              <a:gd name="connsiteX3250" fmla="*/ 230791 w 724760"/>
              <a:gd name="connsiteY3250" fmla="*/ 565700 h 813800"/>
              <a:gd name="connsiteX3251" fmla="*/ 227250 w 724760"/>
              <a:gd name="connsiteY3251" fmla="*/ 562684 h 813800"/>
              <a:gd name="connsiteX3252" fmla="*/ 225545 w 724760"/>
              <a:gd name="connsiteY3252" fmla="*/ 560586 h 813800"/>
              <a:gd name="connsiteX3253" fmla="*/ 224103 w 724760"/>
              <a:gd name="connsiteY3253" fmla="*/ 558357 h 813800"/>
              <a:gd name="connsiteX3254" fmla="*/ 222136 w 724760"/>
              <a:gd name="connsiteY3254" fmla="*/ 554948 h 813800"/>
              <a:gd name="connsiteX3255" fmla="*/ 221218 w 724760"/>
              <a:gd name="connsiteY3255" fmla="*/ 552456 h 813800"/>
              <a:gd name="connsiteX3256" fmla="*/ 219513 w 724760"/>
              <a:gd name="connsiteY3256" fmla="*/ 546424 h 813800"/>
              <a:gd name="connsiteX3257" fmla="*/ 218727 w 724760"/>
              <a:gd name="connsiteY3257" fmla="*/ 541835 h 813800"/>
              <a:gd name="connsiteX3258" fmla="*/ 217677 w 724760"/>
              <a:gd name="connsiteY3258" fmla="*/ 536458 h 813800"/>
              <a:gd name="connsiteX3259" fmla="*/ 216628 w 724760"/>
              <a:gd name="connsiteY3259" fmla="*/ 534753 h 813800"/>
              <a:gd name="connsiteX3260" fmla="*/ 214793 w 724760"/>
              <a:gd name="connsiteY3260" fmla="*/ 532261 h 813800"/>
              <a:gd name="connsiteX3261" fmla="*/ 212432 w 724760"/>
              <a:gd name="connsiteY3261" fmla="*/ 525180 h 813800"/>
              <a:gd name="connsiteX3262" fmla="*/ 212039 w 724760"/>
              <a:gd name="connsiteY3262" fmla="*/ 523475 h 813800"/>
              <a:gd name="connsiteX3263" fmla="*/ 213088 w 724760"/>
              <a:gd name="connsiteY3263" fmla="*/ 518099 h 813800"/>
              <a:gd name="connsiteX3264" fmla="*/ 214530 w 724760"/>
              <a:gd name="connsiteY3264" fmla="*/ 515345 h 813800"/>
              <a:gd name="connsiteX3265" fmla="*/ 214793 w 724760"/>
              <a:gd name="connsiteY3265" fmla="*/ 514558 h 813800"/>
              <a:gd name="connsiteX3266" fmla="*/ 218071 w 724760"/>
              <a:gd name="connsiteY3266" fmla="*/ 512198 h 813800"/>
              <a:gd name="connsiteX3267" fmla="*/ 221218 w 724760"/>
              <a:gd name="connsiteY3267" fmla="*/ 509969 h 813800"/>
              <a:gd name="connsiteX3268" fmla="*/ 225152 w 724760"/>
              <a:gd name="connsiteY3268" fmla="*/ 507739 h 813800"/>
              <a:gd name="connsiteX3269" fmla="*/ 229479 w 724760"/>
              <a:gd name="connsiteY3269" fmla="*/ 506297 h 813800"/>
              <a:gd name="connsiteX3270" fmla="*/ 236167 w 724760"/>
              <a:gd name="connsiteY3270" fmla="*/ 504986 h 813800"/>
              <a:gd name="connsiteX3271" fmla="*/ 238658 w 724760"/>
              <a:gd name="connsiteY3271" fmla="*/ 503937 h 813800"/>
              <a:gd name="connsiteX3272" fmla="*/ 241150 w 724760"/>
              <a:gd name="connsiteY3272" fmla="*/ 502888 h 813800"/>
              <a:gd name="connsiteX3273" fmla="*/ 243641 w 724760"/>
              <a:gd name="connsiteY3273" fmla="*/ 500396 h 813800"/>
              <a:gd name="connsiteX3274" fmla="*/ 245739 w 724760"/>
              <a:gd name="connsiteY3274" fmla="*/ 497511 h 813800"/>
              <a:gd name="connsiteX3275" fmla="*/ 246133 w 724760"/>
              <a:gd name="connsiteY3275" fmla="*/ 496200 h 813800"/>
              <a:gd name="connsiteX3276" fmla="*/ 247051 w 724760"/>
              <a:gd name="connsiteY3276" fmla="*/ 494364 h 813800"/>
              <a:gd name="connsiteX3277" fmla="*/ 250329 w 724760"/>
              <a:gd name="connsiteY3277" fmla="*/ 488725 h 813800"/>
              <a:gd name="connsiteX3278" fmla="*/ 257804 w 724760"/>
              <a:gd name="connsiteY3278" fmla="*/ 480858 h 813800"/>
              <a:gd name="connsiteX3279" fmla="*/ 258853 w 724760"/>
              <a:gd name="connsiteY3279" fmla="*/ 478759 h 813800"/>
              <a:gd name="connsiteX3280" fmla="*/ 258590 w 724760"/>
              <a:gd name="connsiteY3280" fmla="*/ 477055 h 813800"/>
              <a:gd name="connsiteX3281" fmla="*/ 257804 w 724760"/>
              <a:gd name="connsiteY3281" fmla="*/ 475612 h 813800"/>
              <a:gd name="connsiteX3282" fmla="*/ 256492 w 724760"/>
              <a:gd name="connsiteY3282" fmla="*/ 474563 h 813800"/>
              <a:gd name="connsiteX3283" fmla="*/ 254394 w 724760"/>
              <a:gd name="connsiteY3283" fmla="*/ 474301 h 813800"/>
              <a:gd name="connsiteX3284" fmla="*/ 248231 w 724760"/>
              <a:gd name="connsiteY3284" fmla="*/ 475612 h 813800"/>
              <a:gd name="connsiteX3285" fmla="*/ 245346 w 724760"/>
              <a:gd name="connsiteY3285" fmla="*/ 476399 h 813800"/>
              <a:gd name="connsiteX3286" fmla="*/ 239970 w 724760"/>
              <a:gd name="connsiteY3286" fmla="*/ 475219 h 813800"/>
              <a:gd name="connsiteX3287" fmla="*/ 237872 w 724760"/>
              <a:gd name="connsiteY3287" fmla="*/ 474301 h 813800"/>
              <a:gd name="connsiteX3288" fmla="*/ 235774 w 724760"/>
              <a:gd name="connsiteY3288" fmla="*/ 472072 h 813800"/>
              <a:gd name="connsiteX3289" fmla="*/ 235118 w 724760"/>
              <a:gd name="connsiteY3289" fmla="*/ 468662 h 813800"/>
              <a:gd name="connsiteX3290" fmla="*/ 234331 w 724760"/>
              <a:gd name="connsiteY3290" fmla="*/ 465778 h 813800"/>
              <a:gd name="connsiteX3291" fmla="*/ 232233 w 724760"/>
              <a:gd name="connsiteY3291" fmla="*/ 459352 h 813800"/>
              <a:gd name="connsiteX3292" fmla="*/ 229479 w 724760"/>
              <a:gd name="connsiteY3292" fmla="*/ 454238 h 813800"/>
              <a:gd name="connsiteX3293" fmla="*/ 223709 w 724760"/>
              <a:gd name="connsiteY3293" fmla="*/ 446501 h 813800"/>
              <a:gd name="connsiteX3294" fmla="*/ 222136 w 724760"/>
              <a:gd name="connsiteY3294" fmla="*/ 443354 h 813800"/>
              <a:gd name="connsiteX3295" fmla="*/ 221218 w 724760"/>
              <a:gd name="connsiteY3295" fmla="*/ 440600 h 813800"/>
              <a:gd name="connsiteX3296" fmla="*/ 221611 w 724760"/>
              <a:gd name="connsiteY3296" fmla="*/ 437716 h 813800"/>
              <a:gd name="connsiteX3297" fmla="*/ 224496 w 724760"/>
              <a:gd name="connsiteY3297" fmla="*/ 427356 h 813800"/>
              <a:gd name="connsiteX3298" fmla="*/ 223447 w 724760"/>
              <a:gd name="connsiteY3298" fmla="*/ 423947 h 813800"/>
              <a:gd name="connsiteX3299" fmla="*/ 221218 w 724760"/>
              <a:gd name="connsiteY3299" fmla="*/ 421718 h 813800"/>
              <a:gd name="connsiteX3300" fmla="*/ 218727 w 724760"/>
              <a:gd name="connsiteY3300" fmla="*/ 420800 h 813800"/>
              <a:gd name="connsiteX3301" fmla="*/ 214530 w 724760"/>
              <a:gd name="connsiteY3301" fmla="*/ 420013 h 813800"/>
              <a:gd name="connsiteX3302" fmla="*/ 212695 w 724760"/>
              <a:gd name="connsiteY3302" fmla="*/ 418964 h 813800"/>
              <a:gd name="connsiteX3303" fmla="*/ 209678 w 724760"/>
              <a:gd name="connsiteY3303" fmla="*/ 413719 h 813800"/>
              <a:gd name="connsiteX3304" fmla="*/ 208236 w 724760"/>
              <a:gd name="connsiteY3304" fmla="*/ 408342 h 813800"/>
              <a:gd name="connsiteX3305" fmla="*/ 208236 w 724760"/>
              <a:gd name="connsiteY3305" fmla="*/ 405457 h 813800"/>
              <a:gd name="connsiteX3306" fmla="*/ 209154 w 724760"/>
              <a:gd name="connsiteY3306" fmla="*/ 401261 h 813800"/>
              <a:gd name="connsiteX3307" fmla="*/ 211252 w 724760"/>
              <a:gd name="connsiteY3307" fmla="*/ 397983 h 813800"/>
              <a:gd name="connsiteX3308" fmla="*/ 213088 w 724760"/>
              <a:gd name="connsiteY3308" fmla="*/ 394180 h 813800"/>
              <a:gd name="connsiteX3309" fmla="*/ 213350 w 724760"/>
              <a:gd name="connsiteY3309" fmla="*/ 389984 h 813800"/>
              <a:gd name="connsiteX3310" fmla="*/ 212695 w 724760"/>
              <a:gd name="connsiteY3310" fmla="*/ 386706 h 813800"/>
              <a:gd name="connsiteX3311" fmla="*/ 210596 w 724760"/>
              <a:gd name="connsiteY3311" fmla="*/ 382116 h 813800"/>
              <a:gd name="connsiteX3312" fmla="*/ 210334 w 724760"/>
              <a:gd name="connsiteY3312" fmla="*/ 380280 h 813800"/>
              <a:gd name="connsiteX3313" fmla="*/ 209154 w 724760"/>
              <a:gd name="connsiteY3313" fmla="*/ 376084 h 813800"/>
              <a:gd name="connsiteX3314" fmla="*/ 209154 w 724760"/>
              <a:gd name="connsiteY3314" fmla="*/ 375297 h 813800"/>
              <a:gd name="connsiteX3315" fmla="*/ 208892 w 724760"/>
              <a:gd name="connsiteY3315" fmla="*/ 371101 h 813800"/>
              <a:gd name="connsiteX3316" fmla="*/ 206794 w 724760"/>
              <a:gd name="connsiteY3316" fmla="*/ 365856 h 813800"/>
              <a:gd name="connsiteX3317" fmla="*/ 205613 w 724760"/>
              <a:gd name="connsiteY3317" fmla="*/ 363364 h 813800"/>
              <a:gd name="connsiteX3318" fmla="*/ 203253 w 724760"/>
              <a:gd name="connsiteY3318" fmla="*/ 359824 h 813800"/>
              <a:gd name="connsiteX3319" fmla="*/ 201417 w 724760"/>
              <a:gd name="connsiteY3319" fmla="*/ 356677 h 813800"/>
              <a:gd name="connsiteX3320" fmla="*/ 196434 w 724760"/>
              <a:gd name="connsiteY3320" fmla="*/ 351300 h 813800"/>
              <a:gd name="connsiteX3321" fmla="*/ 193418 w 724760"/>
              <a:gd name="connsiteY3321" fmla="*/ 348415 h 813800"/>
              <a:gd name="connsiteX3322" fmla="*/ 191058 w 724760"/>
              <a:gd name="connsiteY3322" fmla="*/ 346973 h 813800"/>
              <a:gd name="connsiteX3323" fmla="*/ 190140 w 724760"/>
              <a:gd name="connsiteY3323" fmla="*/ 345924 h 813800"/>
              <a:gd name="connsiteX3324" fmla="*/ 191058 w 724760"/>
              <a:gd name="connsiteY3324" fmla="*/ 345662 h 813800"/>
              <a:gd name="connsiteX3325" fmla="*/ 192632 w 724760"/>
              <a:gd name="connsiteY3325" fmla="*/ 345662 h 813800"/>
              <a:gd name="connsiteX3326" fmla="*/ 194074 w 724760"/>
              <a:gd name="connsiteY3326" fmla="*/ 345006 h 813800"/>
              <a:gd name="connsiteX3327" fmla="*/ 197090 w 724760"/>
              <a:gd name="connsiteY3327" fmla="*/ 342383 h 813800"/>
              <a:gd name="connsiteX3328" fmla="*/ 194074 w 724760"/>
              <a:gd name="connsiteY3328" fmla="*/ 345005 h 813800"/>
              <a:gd name="connsiteX3329" fmla="*/ 192631 w 724760"/>
              <a:gd name="connsiteY3329" fmla="*/ 345661 h 813800"/>
              <a:gd name="connsiteX3330" fmla="*/ 191058 w 724760"/>
              <a:gd name="connsiteY3330" fmla="*/ 345661 h 813800"/>
              <a:gd name="connsiteX3331" fmla="*/ 190140 w 724760"/>
              <a:gd name="connsiteY3331" fmla="*/ 345923 h 813800"/>
              <a:gd name="connsiteX3332" fmla="*/ 188960 w 724760"/>
              <a:gd name="connsiteY3332" fmla="*/ 344481 h 813800"/>
              <a:gd name="connsiteX3333" fmla="*/ 186599 w 724760"/>
              <a:gd name="connsiteY3333" fmla="*/ 340940 h 813800"/>
              <a:gd name="connsiteX3334" fmla="*/ 186075 w 724760"/>
              <a:gd name="connsiteY3334" fmla="*/ 340285 h 813800"/>
              <a:gd name="connsiteX3335" fmla="*/ 185419 w 724760"/>
              <a:gd name="connsiteY3335" fmla="*/ 339236 h 813800"/>
              <a:gd name="connsiteX3336" fmla="*/ 185157 w 724760"/>
              <a:gd name="connsiteY3336" fmla="*/ 338580 h 813800"/>
              <a:gd name="connsiteX3337" fmla="*/ 183059 w 724760"/>
              <a:gd name="connsiteY3337" fmla="*/ 335302 h 813800"/>
              <a:gd name="connsiteX3338" fmla="*/ 182272 w 724760"/>
              <a:gd name="connsiteY3338" fmla="*/ 335040 h 813800"/>
              <a:gd name="connsiteX3339" fmla="*/ 181223 w 724760"/>
              <a:gd name="connsiteY3339" fmla="*/ 333597 h 813800"/>
              <a:gd name="connsiteX3340" fmla="*/ 176633 w 724760"/>
              <a:gd name="connsiteY3340" fmla="*/ 329401 h 813800"/>
              <a:gd name="connsiteX3341" fmla="*/ 172699 w 724760"/>
              <a:gd name="connsiteY3341" fmla="*/ 325860 h 813800"/>
              <a:gd name="connsiteX3342" fmla="*/ 170208 w 724760"/>
              <a:gd name="connsiteY3342" fmla="*/ 324418 h 813800"/>
              <a:gd name="connsiteX3343" fmla="*/ 168503 w 724760"/>
              <a:gd name="connsiteY3343" fmla="*/ 324025 h 813800"/>
              <a:gd name="connsiteX3344" fmla="*/ 164832 w 724760"/>
              <a:gd name="connsiteY3344" fmla="*/ 323762 h 813800"/>
              <a:gd name="connsiteX3345" fmla="*/ 163520 w 724760"/>
              <a:gd name="connsiteY3345" fmla="*/ 323762 h 813800"/>
              <a:gd name="connsiteX3346" fmla="*/ 161422 w 724760"/>
              <a:gd name="connsiteY3346" fmla="*/ 322976 h 813800"/>
              <a:gd name="connsiteX3347" fmla="*/ 158800 w 724760"/>
              <a:gd name="connsiteY3347" fmla="*/ 322320 h 813800"/>
              <a:gd name="connsiteX3348" fmla="*/ 153161 w 724760"/>
              <a:gd name="connsiteY3348" fmla="*/ 321533 h 813800"/>
              <a:gd name="connsiteX3349" fmla="*/ 151718 w 724760"/>
              <a:gd name="connsiteY3349" fmla="*/ 321533 h 813800"/>
              <a:gd name="connsiteX3350" fmla="*/ 150276 w 724760"/>
              <a:gd name="connsiteY3350" fmla="*/ 321533 h 813800"/>
              <a:gd name="connsiteX3351" fmla="*/ 147916 w 724760"/>
              <a:gd name="connsiteY3351" fmla="*/ 322320 h 813800"/>
              <a:gd name="connsiteX3352" fmla="*/ 141884 w 724760"/>
              <a:gd name="connsiteY3352" fmla="*/ 324680 h 813800"/>
              <a:gd name="connsiteX3353" fmla="*/ 134409 w 724760"/>
              <a:gd name="connsiteY3353" fmla="*/ 326778 h 813800"/>
              <a:gd name="connsiteX3354" fmla="*/ 130082 w 724760"/>
              <a:gd name="connsiteY3354" fmla="*/ 327958 h 813800"/>
              <a:gd name="connsiteX3355" fmla="*/ 126541 w 724760"/>
              <a:gd name="connsiteY3355" fmla="*/ 329663 h 813800"/>
              <a:gd name="connsiteX3356" fmla="*/ 124181 w 724760"/>
              <a:gd name="connsiteY3356" fmla="*/ 330843 h 813800"/>
              <a:gd name="connsiteX3357" fmla="*/ 119460 w 724760"/>
              <a:gd name="connsiteY3357" fmla="*/ 334253 h 813800"/>
              <a:gd name="connsiteX3358" fmla="*/ 115657 w 724760"/>
              <a:gd name="connsiteY3358" fmla="*/ 335957 h 813800"/>
              <a:gd name="connsiteX3359" fmla="*/ 112117 w 724760"/>
              <a:gd name="connsiteY3359" fmla="*/ 337400 h 813800"/>
              <a:gd name="connsiteX3360" fmla="*/ 108839 w 724760"/>
              <a:gd name="connsiteY3360" fmla="*/ 337924 h 813800"/>
              <a:gd name="connsiteX3361" fmla="*/ 103200 w 724760"/>
              <a:gd name="connsiteY3361" fmla="*/ 338187 h 813800"/>
              <a:gd name="connsiteX3362" fmla="*/ 99922 w 724760"/>
              <a:gd name="connsiteY3362" fmla="*/ 338580 h 813800"/>
              <a:gd name="connsiteX3363" fmla="*/ 95726 w 724760"/>
              <a:gd name="connsiteY3363" fmla="*/ 340023 h 813800"/>
              <a:gd name="connsiteX3364" fmla="*/ 88251 w 724760"/>
              <a:gd name="connsiteY3364" fmla="*/ 344481 h 813800"/>
              <a:gd name="connsiteX3365" fmla="*/ 84186 w 724760"/>
              <a:gd name="connsiteY3365" fmla="*/ 346973 h 813800"/>
              <a:gd name="connsiteX3366" fmla="*/ 77761 w 724760"/>
              <a:gd name="connsiteY3366" fmla="*/ 350382 h 813800"/>
              <a:gd name="connsiteX3367" fmla="*/ 74482 w 724760"/>
              <a:gd name="connsiteY3367" fmla="*/ 351955 h 813800"/>
              <a:gd name="connsiteX3368" fmla="*/ 70942 w 724760"/>
              <a:gd name="connsiteY3368" fmla="*/ 353398 h 813800"/>
              <a:gd name="connsiteX3369" fmla="*/ 67401 w 724760"/>
              <a:gd name="connsiteY3369" fmla="*/ 353791 h 813800"/>
              <a:gd name="connsiteX3370" fmla="*/ 63205 w 724760"/>
              <a:gd name="connsiteY3370" fmla="*/ 354840 h 813800"/>
              <a:gd name="connsiteX3371" fmla="*/ 59665 w 724760"/>
              <a:gd name="connsiteY3371" fmla="*/ 355496 h 813800"/>
              <a:gd name="connsiteX3372" fmla="*/ 57566 w 724760"/>
              <a:gd name="connsiteY3372" fmla="*/ 355234 h 813800"/>
              <a:gd name="connsiteX3373" fmla="*/ 54288 w 724760"/>
              <a:gd name="connsiteY3373" fmla="*/ 355234 h 813800"/>
              <a:gd name="connsiteX3374" fmla="*/ 52846 w 724760"/>
              <a:gd name="connsiteY3374" fmla="*/ 355234 h 813800"/>
              <a:gd name="connsiteX3375" fmla="*/ 47207 w 724760"/>
              <a:gd name="connsiteY3375" fmla="*/ 356021 h 813800"/>
              <a:gd name="connsiteX3376" fmla="*/ 41831 w 724760"/>
              <a:gd name="connsiteY3376" fmla="*/ 356283 h 813800"/>
              <a:gd name="connsiteX3377" fmla="*/ 40782 w 724760"/>
              <a:gd name="connsiteY3377" fmla="*/ 356283 h 813800"/>
              <a:gd name="connsiteX3378" fmla="*/ 38290 w 724760"/>
              <a:gd name="connsiteY3378" fmla="*/ 356021 h 813800"/>
              <a:gd name="connsiteX3379" fmla="*/ 35143 w 724760"/>
              <a:gd name="connsiteY3379" fmla="*/ 353791 h 813800"/>
              <a:gd name="connsiteX3380" fmla="*/ 34356 w 724760"/>
              <a:gd name="connsiteY3380" fmla="*/ 352349 h 813800"/>
              <a:gd name="connsiteX3381" fmla="*/ 33307 w 724760"/>
              <a:gd name="connsiteY3381" fmla="*/ 351038 h 813800"/>
              <a:gd name="connsiteX3382" fmla="*/ 33045 w 724760"/>
              <a:gd name="connsiteY3382" fmla="*/ 350382 h 813800"/>
              <a:gd name="connsiteX3383" fmla="*/ 32652 w 724760"/>
              <a:gd name="connsiteY3383" fmla="*/ 346317 h 813800"/>
              <a:gd name="connsiteX3384" fmla="*/ 32258 w 724760"/>
              <a:gd name="connsiteY3384" fmla="*/ 342776 h 813800"/>
              <a:gd name="connsiteX3385" fmla="*/ 31603 w 724760"/>
              <a:gd name="connsiteY3385" fmla="*/ 339236 h 813800"/>
              <a:gd name="connsiteX3386" fmla="*/ 31209 w 724760"/>
              <a:gd name="connsiteY3386" fmla="*/ 336482 h 813800"/>
              <a:gd name="connsiteX3387" fmla="*/ 28324 w 724760"/>
              <a:gd name="connsiteY3387" fmla="*/ 332155 h 813800"/>
              <a:gd name="connsiteX3388" fmla="*/ 22423 w 724760"/>
              <a:gd name="connsiteY3388" fmla="*/ 328876 h 813800"/>
              <a:gd name="connsiteX3389" fmla="*/ 20981 w 724760"/>
              <a:gd name="connsiteY3389" fmla="*/ 327565 h 813800"/>
              <a:gd name="connsiteX3390" fmla="*/ 17440 w 724760"/>
              <a:gd name="connsiteY3390" fmla="*/ 323762 h 813800"/>
              <a:gd name="connsiteX3391" fmla="*/ 13506 w 724760"/>
              <a:gd name="connsiteY3391" fmla="*/ 318779 h 813800"/>
              <a:gd name="connsiteX3392" fmla="*/ 12720 w 724760"/>
              <a:gd name="connsiteY3392" fmla="*/ 317599 h 813800"/>
              <a:gd name="connsiteX3393" fmla="*/ 10622 w 724760"/>
              <a:gd name="connsiteY3393" fmla="*/ 316943 h 813800"/>
              <a:gd name="connsiteX3394" fmla="*/ 7081 w 724760"/>
              <a:gd name="connsiteY3394" fmla="*/ 314714 h 813800"/>
              <a:gd name="connsiteX3395" fmla="*/ 4590 w 724760"/>
              <a:gd name="connsiteY3395" fmla="*/ 312354 h 813800"/>
              <a:gd name="connsiteX3396" fmla="*/ 2885 w 724760"/>
              <a:gd name="connsiteY3396" fmla="*/ 311043 h 813800"/>
              <a:gd name="connsiteX3397" fmla="*/ 1049 w 724760"/>
              <a:gd name="connsiteY3397" fmla="*/ 308420 h 813800"/>
              <a:gd name="connsiteX3398" fmla="*/ 0 w 724760"/>
              <a:gd name="connsiteY3398" fmla="*/ 306715 h 813800"/>
              <a:gd name="connsiteX3399" fmla="*/ 262 w 724760"/>
              <a:gd name="connsiteY3399" fmla="*/ 301339 h 813800"/>
              <a:gd name="connsiteX3400" fmla="*/ 1705 w 724760"/>
              <a:gd name="connsiteY3400" fmla="*/ 301732 h 813800"/>
              <a:gd name="connsiteX3401" fmla="*/ 3934 w 724760"/>
              <a:gd name="connsiteY3401" fmla="*/ 301732 h 813800"/>
              <a:gd name="connsiteX3402" fmla="*/ 5639 w 724760"/>
              <a:gd name="connsiteY3402" fmla="*/ 300290 h 813800"/>
              <a:gd name="connsiteX3403" fmla="*/ 5639 w 724760"/>
              <a:gd name="connsiteY3403" fmla="*/ 299896 h 813800"/>
              <a:gd name="connsiteX3404" fmla="*/ 5245 w 724760"/>
              <a:gd name="connsiteY3404" fmla="*/ 299634 h 813800"/>
              <a:gd name="connsiteX3405" fmla="*/ 5245 w 724760"/>
              <a:gd name="connsiteY3405" fmla="*/ 299241 h 813800"/>
              <a:gd name="connsiteX3406" fmla="*/ 6032 w 724760"/>
              <a:gd name="connsiteY3406" fmla="*/ 298192 h 813800"/>
              <a:gd name="connsiteX3407" fmla="*/ 7343 w 724760"/>
              <a:gd name="connsiteY3407" fmla="*/ 297536 h 813800"/>
              <a:gd name="connsiteX3408" fmla="*/ 8786 w 724760"/>
              <a:gd name="connsiteY3408" fmla="*/ 296094 h 813800"/>
              <a:gd name="connsiteX3409" fmla="*/ 10228 w 724760"/>
              <a:gd name="connsiteY3409" fmla="*/ 293864 h 813800"/>
              <a:gd name="connsiteX3410" fmla="*/ 10228 w 724760"/>
              <a:gd name="connsiteY3410" fmla="*/ 292815 h 813800"/>
              <a:gd name="connsiteX3411" fmla="*/ 11671 w 724760"/>
              <a:gd name="connsiteY3411" fmla="*/ 291504 h 813800"/>
              <a:gd name="connsiteX3412" fmla="*/ 13113 w 724760"/>
              <a:gd name="connsiteY3412" fmla="*/ 292160 h 813800"/>
              <a:gd name="connsiteX3413" fmla="*/ 13769 w 724760"/>
              <a:gd name="connsiteY3413" fmla="*/ 291766 h 813800"/>
              <a:gd name="connsiteX3414" fmla="*/ 15998 w 724760"/>
              <a:gd name="connsiteY3414" fmla="*/ 292422 h 813800"/>
              <a:gd name="connsiteX3415" fmla="*/ 16391 w 724760"/>
              <a:gd name="connsiteY3415" fmla="*/ 293602 h 813800"/>
              <a:gd name="connsiteX3416" fmla="*/ 16785 w 724760"/>
              <a:gd name="connsiteY3416" fmla="*/ 293864 h 813800"/>
              <a:gd name="connsiteX3417" fmla="*/ 17440 w 724760"/>
              <a:gd name="connsiteY3417" fmla="*/ 293864 h 813800"/>
              <a:gd name="connsiteX3418" fmla="*/ 18096 w 724760"/>
              <a:gd name="connsiteY3418" fmla="*/ 293602 h 813800"/>
              <a:gd name="connsiteX3419" fmla="*/ 18096 w 724760"/>
              <a:gd name="connsiteY3419" fmla="*/ 291766 h 813800"/>
              <a:gd name="connsiteX3420" fmla="*/ 20325 w 724760"/>
              <a:gd name="connsiteY3420" fmla="*/ 293602 h 813800"/>
              <a:gd name="connsiteX3421" fmla="*/ 22030 w 724760"/>
              <a:gd name="connsiteY3421" fmla="*/ 293209 h 813800"/>
              <a:gd name="connsiteX3422" fmla="*/ 22686 w 724760"/>
              <a:gd name="connsiteY3422" fmla="*/ 292422 h 813800"/>
              <a:gd name="connsiteX3423" fmla="*/ 23079 w 724760"/>
              <a:gd name="connsiteY3423" fmla="*/ 292815 h 813800"/>
              <a:gd name="connsiteX3424" fmla="*/ 24128 w 724760"/>
              <a:gd name="connsiteY3424" fmla="*/ 292160 h 813800"/>
              <a:gd name="connsiteX3425" fmla="*/ 24521 w 724760"/>
              <a:gd name="connsiteY3425" fmla="*/ 291504 h 813800"/>
              <a:gd name="connsiteX3426" fmla="*/ 24128 w 724760"/>
              <a:gd name="connsiteY3426" fmla="*/ 291504 h 813800"/>
              <a:gd name="connsiteX3427" fmla="*/ 24784 w 724760"/>
              <a:gd name="connsiteY3427" fmla="*/ 290717 h 813800"/>
              <a:gd name="connsiteX3428" fmla="*/ 24521 w 724760"/>
              <a:gd name="connsiteY3428" fmla="*/ 290062 h 813800"/>
              <a:gd name="connsiteX3429" fmla="*/ 24521 w 724760"/>
              <a:gd name="connsiteY3429" fmla="*/ 290324 h 813800"/>
              <a:gd name="connsiteX3430" fmla="*/ 24521 w 724760"/>
              <a:gd name="connsiteY3430" fmla="*/ 290980 h 813800"/>
              <a:gd name="connsiteX3431" fmla="*/ 24128 w 724760"/>
              <a:gd name="connsiteY3431" fmla="*/ 290717 h 813800"/>
              <a:gd name="connsiteX3432" fmla="*/ 24128 w 724760"/>
              <a:gd name="connsiteY3432" fmla="*/ 290324 h 813800"/>
              <a:gd name="connsiteX3433" fmla="*/ 24128 w 724760"/>
              <a:gd name="connsiteY3433" fmla="*/ 289537 h 813800"/>
              <a:gd name="connsiteX3434" fmla="*/ 23472 w 724760"/>
              <a:gd name="connsiteY3434" fmla="*/ 289275 h 813800"/>
              <a:gd name="connsiteX3435" fmla="*/ 24128 w 724760"/>
              <a:gd name="connsiteY3435" fmla="*/ 288619 h 813800"/>
              <a:gd name="connsiteX3436" fmla="*/ 23472 w 724760"/>
              <a:gd name="connsiteY3436" fmla="*/ 288226 h 813800"/>
              <a:gd name="connsiteX3437" fmla="*/ 23472 w 724760"/>
              <a:gd name="connsiteY3437" fmla="*/ 287832 h 813800"/>
              <a:gd name="connsiteX3438" fmla="*/ 23472 w 724760"/>
              <a:gd name="connsiteY3438" fmla="*/ 287439 h 813800"/>
              <a:gd name="connsiteX3439" fmla="*/ 22686 w 724760"/>
              <a:gd name="connsiteY3439" fmla="*/ 287439 h 813800"/>
              <a:gd name="connsiteX3440" fmla="*/ 22686 w 724760"/>
              <a:gd name="connsiteY3440" fmla="*/ 287177 h 813800"/>
              <a:gd name="connsiteX3441" fmla="*/ 23472 w 724760"/>
              <a:gd name="connsiteY3441" fmla="*/ 287177 h 813800"/>
              <a:gd name="connsiteX3442" fmla="*/ 23866 w 724760"/>
              <a:gd name="connsiteY3442" fmla="*/ 286521 h 813800"/>
              <a:gd name="connsiteX3443" fmla="*/ 23472 w 724760"/>
              <a:gd name="connsiteY3443" fmla="*/ 286128 h 813800"/>
              <a:gd name="connsiteX3444" fmla="*/ 23472 w 724760"/>
              <a:gd name="connsiteY3444" fmla="*/ 285734 h 813800"/>
              <a:gd name="connsiteX3445" fmla="*/ 22686 w 724760"/>
              <a:gd name="connsiteY3445" fmla="*/ 286521 h 813800"/>
              <a:gd name="connsiteX3446" fmla="*/ 22423 w 724760"/>
              <a:gd name="connsiteY3446" fmla="*/ 286128 h 813800"/>
              <a:gd name="connsiteX3447" fmla="*/ 22030 w 724760"/>
              <a:gd name="connsiteY3447" fmla="*/ 286783 h 813800"/>
              <a:gd name="connsiteX3448" fmla="*/ 22030 w 724760"/>
              <a:gd name="connsiteY3448" fmla="*/ 287177 h 813800"/>
              <a:gd name="connsiteX3449" fmla="*/ 21768 w 724760"/>
              <a:gd name="connsiteY3449" fmla="*/ 286783 h 813800"/>
              <a:gd name="connsiteX3450" fmla="*/ 22423 w 724760"/>
              <a:gd name="connsiteY3450" fmla="*/ 285734 h 813800"/>
              <a:gd name="connsiteX3451" fmla="*/ 22030 w 724760"/>
              <a:gd name="connsiteY3451" fmla="*/ 284423 h 813800"/>
              <a:gd name="connsiteX3452" fmla="*/ 21243 w 724760"/>
              <a:gd name="connsiteY3452" fmla="*/ 284423 h 813800"/>
              <a:gd name="connsiteX3453" fmla="*/ 21768 w 724760"/>
              <a:gd name="connsiteY3453" fmla="*/ 283636 h 813800"/>
              <a:gd name="connsiteX3454" fmla="*/ 22423 w 724760"/>
              <a:gd name="connsiteY3454" fmla="*/ 283636 h 813800"/>
              <a:gd name="connsiteX3455" fmla="*/ 22423 w 724760"/>
              <a:gd name="connsiteY3455" fmla="*/ 283243 h 813800"/>
              <a:gd name="connsiteX3456" fmla="*/ 23079 w 724760"/>
              <a:gd name="connsiteY3456" fmla="*/ 283636 h 813800"/>
              <a:gd name="connsiteX3457" fmla="*/ 23866 w 724760"/>
              <a:gd name="connsiteY3457" fmla="*/ 283636 h 813800"/>
              <a:gd name="connsiteX3458" fmla="*/ 24128 w 724760"/>
              <a:gd name="connsiteY3458" fmla="*/ 283243 h 813800"/>
              <a:gd name="connsiteX3459" fmla="*/ 24521 w 724760"/>
              <a:gd name="connsiteY3459" fmla="*/ 282981 h 813800"/>
              <a:gd name="connsiteX3460" fmla="*/ 24128 w 724760"/>
              <a:gd name="connsiteY3460" fmla="*/ 282981 h 813800"/>
              <a:gd name="connsiteX3461" fmla="*/ 24784 w 724760"/>
              <a:gd name="connsiteY3461" fmla="*/ 282194 h 813800"/>
              <a:gd name="connsiteX3462" fmla="*/ 24521 w 724760"/>
              <a:gd name="connsiteY3462" fmla="*/ 281800 h 813800"/>
              <a:gd name="connsiteX3463" fmla="*/ 23866 w 724760"/>
              <a:gd name="connsiteY3463" fmla="*/ 281538 h 813800"/>
              <a:gd name="connsiteX3464" fmla="*/ 23866 w 724760"/>
              <a:gd name="connsiteY3464" fmla="*/ 281145 h 813800"/>
              <a:gd name="connsiteX3465" fmla="*/ 23472 w 724760"/>
              <a:gd name="connsiteY3465" fmla="*/ 281145 h 813800"/>
              <a:gd name="connsiteX3466" fmla="*/ 23079 w 724760"/>
              <a:gd name="connsiteY3466" fmla="*/ 280882 h 813800"/>
              <a:gd name="connsiteX3467" fmla="*/ 23472 w 724760"/>
              <a:gd name="connsiteY3467" fmla="*/ 280358 h 813800"/>
              <a:gd name="connsiteX3468" fmla="*/ 23079 w 724760"/>
              <a:gd name="connsiteY3468" fmla="*/ 279702 h 813800"/>
              <a:gd name="connsiteX3469" fmla="*/ 23472 w 724760"/>
              <a:gd name="connsiteY3469" fmla="*/ 279440 h 813800"/>
              <a:gd name="connsiteX3470" fmla="*/ 23866 w 724760"/>
              <a:gd name="connsiteY3470" fmla="*/ 279440 h 813800"/>
              <a:gd name="connsiteX3471" fmla="*/ 24128 w 724760"/>
              <a:gd name="connsiteY3471" fmla="*/ 279440 h 813800"/>
              <a:gd name="connsiteX3472" fmla="*/ 24128 w 724760"/>
              <a:gd name="connsiteY3472" fmla="*/ 279047 h 813800"/>
              <a:gd name="connsiteX3473" fmla="*/ 24521 w 724760"/>
              <a:gd name="connsiteY3473" fmla="*/ 278784 h 813800"/>
              <a:gd name="connsiteX3474" fmla="*/ 24128 w 724760"/>
              <a:gd name="connsiteY3474" fmla="*/ 277604 h 813800"/>
              <a:gd name="connsiteX3475" fmla="*/ 23866 w 724760"/>
              <a:gd name="connsiteY3475" fmla="*/ 277342 h 813800"/>
              <a:gd name="connsiteX3476" fmla="*/ 24784 w 724760"/>
              <a:gd name="connsiteY3476" fmla="*/ 277604 h 813800"/>
              <a:gd name="connsiteX3477" fmla="*/ 26882 w 724760"/>
              <a:gd name="connsiteY3477" fmla="*/ 276555 h 813800"/>
              <a:gd name="connsiteX3478" fmla="*/ 27669 w 724760"/>
              <a:gd name="connsiteY3478" fmla="*/ 274457 h 813800"/>
              <a:gd name="connsiteX3479" fmla="*/ 28062 w 724760"/>
              <a:gd name="connsiteY3479" fmla="*/ 269474 h 813800"/>
              <a:gd name="connsiteX3480" fmla="*/ 30947 w 724760"/>
              <a:gd name="connsiteY3480" fmla="*/ 266983 h 813800"/>
              <a:gd name="connsiteX3481" fmla="*/ 33045 w 724760"/>
              <a:gd name="connsiteY3481" fmla="*/ 267376 h 813800"/>
              <a:gd name="connsiteX3482" fmla="*/ 33963 w 724760"/>
              <a:gd name="connsiteY3482" fmla="*/ 268818 h 813800"/>
              <a:gd name="connsiteX3483" fmla="*/ 34750 w 724760"/>
              <a:gd name="connsiteY3483" fmla="*/ 268818 h 813800"/>
              <a:gd name="connsiteX3484" fmla="*/ 35143 w 724760"/>
              <a:gd name="connsiteY3484" fmla="*/ 269736 h 813800"/>
              <a:gd name="connsiteX3485" fmla="*/ 34750 w 724760"/>
              <a:gd name="connsiteY3485" fmla="*/ 271703 h 813800"/>
              <a:gd name="connsiteX3486" fmla="*/ 35799 w 724760"/>
              <a:gd name="connsiteY3486" fmla="*/ 271179 h 813800"/>
              <a:gd name="connsiteX3487" fmla="*/ 36061 w 724760"/>
              <a:gd name="connsiteY3487" fmla="*/ 271966 h 813800"/>
              <a:gd name="connsiteX3488" fmla="*/ 38290 w 724760"/>
              <a:gd name="connsiteY3488" fmla="*/ 272359 h 813800"/>
              <a:gd name="connsiteX3489" fmla="*/ 39339 w 724760"/>
              <a:gd name="connsiteY3489" fmla="*/ 274064 h 813800"/>
              <a:gd name="connsiteX3490" fmla="*/ 40782 w 724760"/>
              <a:gd name="connsiteY3490" fmla="*/ 273801 h 813800"/>
              <a:gd name="connsiteX3491" fmla="*/ 41831 w 724760"/>
              <a:gd name="connsiteY3491" fmla="*/ 275113 h 813800"/>
              <a:gd name="connsiteX3492" fmla="*/ 42224 w 724760"/>
              <a:gd name="connsiteY3492" fmla="*/ 275113 h 813800"/>
              <a:gd name="connsiteX3493" fmla="*/ 42486 w 724760"/>
              <a:gd name="connsiteY3493" fmla="*/ 274457 h 813800"/>
              <a:gd name="connsiteX3494" fmla="*/ 43929 w 724760"/>
              <a:gd name="connsiteY3494" fmla="*/ 273801 h 813800"/>
              <a:gd name="connsiteX3495" fmla="*/ 44322 w 724760"/>
              <a:gd name="connsiteY3495" fmla="*/ 273015 h 813800"/>
              <a:gd name="connsiteX3496" fmla="*/ 46158 w 724760"/>
              <a:gd name="connsiteY3496" fmla="*/ 271966 h 813800"/>
              <a:gd name="connsiteX3497" fmla="*/ 46420 w 724760"/>
              <a:gd name="connsiteY3497" fmla="*/ 270917 h 813800"/>
              <a:gd name="connsiteX3498" fmla="*/ 47863 w 724760"/>
              <a:gd name="connsiteY3498" fmla="*/ 270523 h 813800"/>
              <a:gd name="connsiteX3499" fmla="*/ 49043 w 724760"/>
              <a:gd name="connsiteY3499" fmla="*/ 270917 h 813800"/>
              <a:gd name="connsiteX3500" fmla="*/ 51797 w 724760"/>
              <a:gd name="connsiteY3500" fmla="*/ 274457 h 813800"/>
              <a:gd name="connsiteX3501" fmla="*/ 54682 w 724760"/>
              <a:gd name="connsiteY3501" fmla="*/ 279047 h 813800"/>
              <a:gd name="connsiteX3502" fmla="*/ 54682 w 724760"/>
              <a:gd name="connsiteY3502" fmla="*/ 281538 h 813800"/>
              <a:gd name="connsiteX3503" fmla="*/ 56386 w 724760"/>
              <a:gd name="connsiteY3503" fmla="*/ 282456 h 813800"/>
              <a:gd name="connsiteX3504" fmla="*/ 56124 w 724760"/>
              <a:gd name="connsiteY3504" fmla="*/ 281538 h 813800"/>
              <a:gd name="connsiteX3505" fmla="*/ 57829 w 724760"/>
              <a:gd name="connsiteY3505" fmla="*/ 281800 h 813800"/>
              <a:gd name="connsiteX3506" fmla="*/ 58222 w 724760"/>
              <a:gd name="connsiteY3506" fmla="*/ 281538 h 813800"/>
              <a:gd name="connsiteX3507" fmla="*/ 58222 w 724760"/>
              <a:gd name="connsiteY3507" fmla="*/ 281145 h 813800"/>
              <a:gd name="connsiteX3508" fmla="*/ 57042 w 724760"/>
              <a:gd name="connsiteY3508" fmla="*/ 280882 h 813800"/>
              <a:gd name="connsiteX3509" fmla="*/ 57042 w 724760"/>
              <a:gd name="connsiteY3509" fmla="*/ 279702 h 813800"/>
              <a:gd name="connsiteX3510" fmla="*/ 56780 w 724760"/>
              <a:gd name="connsiteY3510" fmla="*/ 278260 h 813800"/>
              <a:gd name="connsiteX3511" fmla="*/ 57042 w 724760"/>
              <a:gd name="connsiteY3511" fmla="*/ 277604 h 813800"/>
              <a:gd name="connsiteX3512" fmla="*/ 56386 w 724760"/>
              <a:gd name="connsiteY3512" fmla="*/ 276162 h 813800"/>
              <a:gd name="connsiteX3513" fmla="*/ 56386 w 724760"/>
              <a:gd name="connsiteY3513" fmla="*/ 274719 h 813800"/>
              <a:gd name="connsiteX3514" fmla="*/ 57566 w 724760"/>
              <a:gd name="connsiteY3514" fmla="*/ 272621 h 813800"/>
              <a:gd name="connsiteX3515" fmla="*/ 56386 w 724760"/>
              <a:gd name="connsiteY3515" fmla="*/ 271703 h 813800"/>
              <a:gd name="connsiteX3516" fmla="*/ 56386 w 724760"/>
              <a:gd name="connsiteY3516" fmla="*/ 270917 h 813800"/>
              <a:gd name="connsiteX3517" fmla="*/ 56780 w 724760"/>
              <a:gd name="connsiteY3517" fmla="*/ 269736 h 813800"/>
              <a:gd name="connsiteX3518" fmla="*/ 56124 w 724760"/>
              <a:gd name="connsiteY3518" fmla="*/ 269081 h 813800"/>
              <a:gd name="connsiteX3519" fmla="*/ 55600 w 724760"/>
              <a:gd name="connsiteY3519" fmla="*/ 263835 h 813800"/>
              <a:gd name="connsiteX3520" fmla="*/ 56780 w 724760"/>
              <a:gd name="connsiteY3520" fmla="*/ 262393 h 813800"/>
              <a:gd name="connsiteX3521" fmla="*/ 57042 w 724760"/>
              <a:gd name="connsiteY3521" fmla="*/ 260557 h 813800"/>
              <a:gd name="connsiteX3522" fmla="*/ 58484 w 724760"/>
              <a:gd name="connsiteY3522" fmla="*/ 259246 h 813800"/>
              <a:gd name="connsiteX3523" fmla="*/ 59271 w 724760"/>
              <a:gd name="connsiteY3523" fmla="*/ 259246 h 813800"/>
              <a:gd name="connsiteX3524" fmla="*/ 59665 w 724760"/>
              <a:gd name="connsiteY3524" fmla="*/ 258459 h 813800"/>
              <a:gd name="connsiteX3525" fmla="*/ 58878 w 724760"/>
              <a:gd name="connsiteY3525" fmla="*/ 257803 h 813800"/>
              <a:gd name="connsiteX3526" fmla="*/ 56124 w 724760"/>
              <a:gd name="connsiteY3526" fmla="*/ 256754 h 813800"/>
              <a:gd name="connsiteX3527" fmla="*/ 54682 w 724760"/>
              <a:gd name="connsiteY3527" fmla="*/ 256361 h 813800"/>
              <a:gd name="connsiteX3528" fmla="*/ 54682 w 724760"/>
              <a:gd name="connsiteY3528" fmla="*/ 255574 h 813800"/>
              <a:gd name="connsiteX3529" fmla="*/ 53895 w 724760"/>
              <a:gd name="connsiteY3529" fmla="*/ 255574 h 813800"/>
              <a:gd name="connsiteX3530" fmla="*/ 53895 w 724760"/>
              <a:gd name="connsiteY3530" fmla="*/ 254656 h 813800"/>
              <a:gd name="connsiteX3531" fmla="*/ 52846 w 724760"/>
              <a:gd name="connsiteY3531" fmla="*/ 254263 h 813800"/>
              <a:gd name="connsiteX3532" fmla="*/ 51797 w 724760"/>
              <a:gd name="connsiteY3532" fmla="*/ 253476 h 813800"/>
              <a:gd name="connsiteX3533" fmla="*/ 51797 w 724760"/>
              <a:gd name="connsiteY3533" fmla="*/ 252820 h 813800"/>
              <a:gd name="connsiteX3534" fmla="*/ 50748 w 724760"/>
              <a:gd name="connsiteY3534" fmla="*/ 251378 h 813800"/>
              <a:gd name="connsiteX3535" fmla="*/ 49961 w 724760"/>
              <a:gd name="connsiteY3535" fmla="*/ 250722 h 813800"/>
              <a:gd name="connsiteX3536" fmla="*/ 49699 w 724760"/>
              <a:gd name="connsiteY3536" fmla="*/ 251116 h 813800"/>
              <a:gd name="connsiteX3537" fmla="*/ 49305 w 724760"/>
              <a:gd name="connsiteY3537" fmla="*/ 249935 h 813800"/>
              <a:gd name="connsiteX3538" fmla="*/ 49043 w 724760"/>
              <a:gd name="connsiteY3538" fmla="*/ 249935 h 813800"/>
              <a:gd name="connsiteX3539" fmla="*/ 47207 w 724760"/>
              <a:gd name="connsiteY3539" fmla="*/ 249280 h 813800"/>
              <a:gd name="connsiteX3540" fmla="*/ 44716 w 724760"/>
              <a:gd name="connsiteY3540" fmla="*/ 247838 h 813800"/>
              <a:gd name="connsiteX3541" fmla="*/ 43142 w 724760"/>
              <a:gd name="connsiteY3541" fmla="*/ 245739 h 813800"/>
              <a:gd name="connsiteX3542" fmla="*/ 42880 w 724760"/>
              <a:gd name="connsiteY3542" fmla="*/ 245084 h 813800"/>
              <a:gd name="connsiteX3543" fmla="*/ 42224 w 724760"/>
              <a:gd name="connsiteY3543" fmla="*/ 245084 h 813800"/>
              <a:gd name="connsiteX3544" fmla="*/ 42224 w 724760"/>
              <a:gd name="connsiteY3544" fmla="*/ 244297 h 813800"/>
              <a:gd name="connsiteX3545" fmla="*/ 42880 w 724760"/>
              <a:gd name="connsiteY3545" fmla="*/ 243641 h 813800"/>
              <a:gd name="connsiteX3546" fmla="*/ 42224 w 724760"/>
              <a:gd name="connsiteY3546" fmla="*/ 243641 h 813800"/>
              <a:gd name="connsiteX3547" fmla="*/ 42486 w 724760"/>
              <a:gd name="connsiteY3547" fmla="*/ 242592 h 813800"/>
              <a:gd name="connsiteX3548" fmla="*/ 42880 w 724760"/>
              <a:gd name="connsiteY3548" fmla="*/ 242199 h 813800"/>
              <a:gd name="connsiteX3549" fmla="*/ 42880 w 724760"/>
              <a:gd name="connsiteY3549" fmla="*/ 241543 h 813800"/>
              <a:gd name="connsiteX3550" fmla="*/ 43929 w 724760"/>
              <a:gd name="connsiteY3550" fmla="*/ 241543 h 813800"/>
              <a:gd name="connsiteX3551" fmla="*/ 43142 w 724760"/>
              <a:gd name="connsiteY3551" fmla="*/ 239707 h 813800"/>
              <a:gd name="connsiteX3552" fmla="*/ 42224 w 724760"/>
              <a:gd name="connsiteY3552" fmla="*/ 239707 h 813800"/>
              <a:gd name="connsiteX3553" fmla="*/ 41831 w 724760"/>
              <a:gd name="connsiteY3553" fmla="*/ 238265 h 813800"/>
              <a:gd name="connsiteX3554" fmla="*/ 42224 w 724760"/>
              <a:gd name="connsiteY3554" fmla="*/ 238265 h 813800"/>
              <a:gd name="connsiteX3555" fmla="*/ 41831 w 724760"/>
              <a:gd name="connsiteY3555" fmla="*/ 237478 h 813800"/>
              <a:gd name="connsiteX3556" fmla="*/ 41831 w 724760"/>
              <a:gd name="connsiteY3556" fmla="*/ 236822 h 813800"/>
              <a:gd name="connsiteX3557" fmla="*/ 44322 w 724760"/>
              <a:gd name="connsiteY3557" fmla="*/ 235380 h 813800"/>
              <a:gd name="connsiteX3558" fmla="*/ 45109 w 724760"/>
              <a:gd name="connsiteY3558" fmla="*/ 234462 h 813800"/>
              <a:gd name="connsiteX3559" fmla="*/ 45765 w 724760"/>
              <a:gd name="connsiteY3559" fmla="*/ 234462 h 813800"/>
              <a:gd name="connsiteX3560" fmla="*/ 46158 w 724760"/>
              <a:gd name="connsiteY3560" fmla="*/ 233675 h 813800"/>
              <a:gd name="connsiteX3561" fmla="*/ 47207 w 724760"/>
              <a:gd name="connsiteY3561" fmla="*/ 232626 h 813800"/>
              <a:gd name="connsiteX3562" fmla="*/ 47863 w 724760"/>
              <a:gd name="connsiteY3562" fmla="*/ 232626 h 813800"/>
              <a:gd name="connsiteX3563" fmla="*/ 48518 w 724760"/>
              <a:gd name="connsiteY3563" fmla="*/ 232364 h 813800"/>
              <a:gd name="connsiteX3564" fmla="*/ 50748 w 724760"/>
              <a:gd name="connsiteY3564" fmla="*/ 231184 h 813800"/>
              <a:gd name="connsiteX3565" fmla="*/ 50748 w 724760"/>
              <a:gd name="connsiteY3565" fmla="*/ 230922 h 813800"/>
              <a:gd name="connsiteX3566" fmla="*/ 51797 w 724760"/>
              <a:gd name="connsiteY3566" fmla="*/ 230135 h 813800"/>
              <a:gd name="connsiteX3567" fmla="*/ 51797 w 724760"/>
              <a:gd name="connsiteY3567" fmla="*/ 229741 h 813800"/>
              <a:gd name="connsiteX3568" fmla="*/ 52584 w 724760"/>
              <a:gd name="connsiteY3568" fmla="*/ 229086 h 813800"/>
              <a:gd name="connsiteX3569" fmla="*/ 52846 w 724760"/>
              <a:gd name="connsiteY3569" fmla="*/ 228692 h 813800"/>
              <a:gd name="connsiteX3570" fmla="*/ 52190 w 724760"/>
              <a:gd name="connsiteY3570" fmla="*/ 227643 h 813800"/>
              <a:gd name="connsiteX3571" fmla="*/ 51403 w 724760"/>
              <a:gd name="connsiteY3571" fmla="*/ 226988 h 813800"/>
              <a:gd name="connsiteX3572" fmla="*/ 51141 w 724760"/>
              <a:gd name="connsiteY3572" fmla="*/ 226988 h 813800"/>
              <a:gd name="connsiteX3573" fmla="*/ 51141 w 724760"/>
              <a:gd name="connsiteY3573" fmla="*/ 225939 h 813800"/>
              <a:gd name="connsiteX3574" fmla="*/ 50748 w 724760"/>
              <a:gd name="connsiteY3574" fmla="*/ 225545 h 813800"/>
              <a:gd name="connsiteX3575" fmla="*/ 51797 w 724760"/>
              <a:gd name="connsiteY3575" fmla="*/ 224103 h 813800"/>
              <a:gd name="connsiteX3576" fmla="*/ 52846 w 724760"/>
              <a:gd name="connsiteY3576" fmla="*/ 224496 h 813800"/>
              <a:gd name="connsiteX3577" fmla="*/ 53501 w 724760"/>
              <a:gd name="connsiteY3577" fmla="*/ 223054 h 813800"/>
              <a:gd name="connsiteX3578" fmla="*/ 55600 w 724760"/>
              <a:gd name="connsiteY3578" fmla="*/ 222005 h 813800"/>
              <a:gd name="connsiteX3579" fmla="*/ 58222 w 724760"/>
              <a:gd name="connsiteY3579" fmla="*/ 222005 h 813800"/>
              <a:gd name="connsiteX3580" fmla="*/ 59927 w 724760"/>
              <a:gd name="connsiteY3580" fmla="*/ 221742 h 813800"/>
              <a:gd name="connsiteX3581" fmla="*/ 62681 w 724760"/>
              <a:gd name="connsiteY3581" fmla="*/ 220956 h 813800"/>
              <a:gd name="connsiteX3582" fmla="*/ 63861 w 724760"/>
              <a:gd name="connsiteY3582" fmla="*/ 221742 h 813800"/>
              <a:gd name="connsiteX3583" fmla="*/ 65565 w 724760"/>
              <a:gd name="connsiteY3583" fmla="*/ 220956 h 813800"/>
              <a:gd name="connsiteX3584" fmla="*/ 65303 w 724760"/>
              <a:gd name="connsiteY3584" fmla="*/ 219907 h 813800"/>
              <a:gd name="connsiteX3585" fmla="*/ 67008 w 724760"/>
              <a:gd name="connsiteY3585" fmla="*/ 218464 h 813800"/>
              <a:gd name="connsiteX3586" fmla="*/ 65959 w 724760"/>
              <a:gd name="connsiteY3586" fmla="*/ 216759 h 813800"/>
              <a:gd name="connsiteX3587" fmla="*/ 67664 w 724760"/>
              <a:gd name="connsiteY3587" fmla="*/ 214924 h 813800"/>
              <a:gd name="connsiteX3588" fmla="*/ 69762 w 724760"/>
              <a:gd name="connsiteY3588" fmla="*/ 215317 h 813800"/>
              <a:gd name="connsiteX3589" fmla="*/ 74220 w 724760"/>
              <a:gd name="connsiteY3589" fmla="*/ 214268 h 813800"/>
              <a:gd name="connsiteX3590" fmla="*/ 75138 w 724760"/>
              <a:gd name="connsiteY3590" fmla="*/ 212825 h 813800"/>
              <a:gd name="connsiteX3591" fmla="*/ 79465 w 724760"/>
              <a:gd name="connsiteY3591" fmla="*/ 211383 h 813800"/>
              <a:gd name="connsiteX3592" fmla="*/ 80777 w 724760"/>
              <a:gd name="connsiteY3592" fmla="*/ 208892 h 813800"/>
              <a:gd name="connsiteX3593" fmla="*/ 80121 w 724760"/>
              <a:gd name="connsiteY3593" fmla="*/ 207843 h 813800"/>
              <a:gd name="connsiteX3594" fmla="*/ 80777 w 724760"/>
              <a:gd name="connsiteY3594" fmla="*/ 207187 h 813800"/>
              <a:gd name="connsiteX3595" fmla="*/ 80514 w 724760"/>
              <a:gd name="connsiteY3595" fmla="*/ 205744 h 813800"/>
              <a:gd name="connsiteX3596" fmla="*/ 80777 w 724760"/>
              <a:gd name="connsiteY3596" fmla="*/ 204958 h 813800"/>
              <a:gd name="connsiteX3597" fmla="*/ 81301 w 724760"/>
              <a:gd name="connsiteY3597" fmla="*/ 204958 h 813800"/>
              <a:gd name="connsiteX3598" fmla="*/ 81957 w 724760"/>
              <a:gd name="connsiteY3598" fmla="*/ 206138 h 813800"/>
              <a:gd name="connsiteX3599" fmla="*/ 83399 w 724760"/>
              <a:gd name="connsiteY3599" fmla="*/ 206138 h 813800"/>
              <a:gd name="connsiteX3600" fmla="*/ 83662 w 724760"/>
              <a:gd name="connsiteY3600" fmla="*/ 206400 h 813800"/>
              <a:gd name="connsiteX3601" fmla="*/ 82744 w 724760"/>
              <a:gd name="connsiteY3601" fmla="*/ 208498 h 813800"/>
              <a:gd name="connsiteX3602" fmla="*/ 84842 w 724760"/>
              <a:gd name="connsiteY3602" fmla="*/ 209678 h 813800"/>
              <a:gd name="connsiteX3603" fmla="*/ 85104 w 724760"/>
              <a:gd name="connsiteY3603" fmla="*/ 210596 h 813800"/>
              <a:gd name="connsiteX3604" fmla="*/ 86940 w 724760"/>
              <a:gd name="connsiteY3604" fmla="*/ 210334 h 813800"/>
              <a:gd name="connsiteX3605" fmla="*/ 87202 w 724760"/>
              <a:gd name="connsiteY3605" fmla="*/ 210596 h 813800"/>
              <a:gd name="connsiteX3606" fmla="*/ 85760 w 724760"/>
              <a:gd name="connsiteY3606" fmla="*/ 213219 h 813800"/>
              <a:gd name="connsiteX3607" fmla="*/ 89038 w 724760"/>
              <a:gd name="connsiteY3607" fmla="*/ 214268 h 813800"/>
              <a:gd name="connsiteX3608" fmla="*/ 89694 w 724760"/>
              <a:gd name="connsiteY3608" fmla="*/ 215317 h 813800"/>
              <a:gd name="connsiteX3609" fmla="*/ 89300 w 724760"/>
              <a:gd name="connsiteY3609" fmla="*/ 217022 h 813800"/>
              <a:gd name="connsiteX3610" fmla="*/ 89694 w 724760"/>
              <a:gd name="connsiteY3610" fmla="*/ 217022 h 813800"/>
              <a:gd name="connsiteX3611" fmla="*/ 91398 w 724760"/>
              <a:gd name="connsiteY3611" fmla="*/ 217022 h 813800"/>
              <a:gd name="connsiteX3612" fmla="*/ 91923 w 724760"/>
              <a:gd name="connsiteY3612" fmla="*/ 217677 h 813800"/>
              <a:gd name="connsiteX3613" fmla="*/ 93234 w 724760"/>
              <a:gd name="connsiteY3613" fmla="*/ 217022 h 813800"/>
              <a:gd name="connsiteX3614" fmla="*/ 94021 w 724760"/>
              <a:gd name="connsiteY3614" fmla="*/ 217677 h 813800"/>
              <a:gd name="connsiteX3615" fmla="*/ 94939 w 724760"/>
              <a:gd name="connsiteY3615" fmla="*/ 217677 h 813800"/>
              <a:gd name="connsiteX3616" fmla="*/ 95726 w 724760"/>
              <a:gd name="connsiteY3616" fmla="*/ 218464 h 813800"/>
              <a:gd name="connsiteX3617" fmla="*/ 97561 w 724760"/>
              <a:gd name="connsiteY3617" fmla="*/ 218202 h 813800"/>
              <a:gd name="connsiteX3618" fmla="*/ 97561 w 724760"/>
              <a:gd name="connsiteY3618" fmla="*/ 217415 h 813800"/>
              <a:gd name="connsiteX3619" fmla="*/ 98479 w 724760"/>
              <a:gd name="connsiteY3619" fmla="*/ 216759 h 813800"/>
              <a:gd name="connsiteX3620" fmla="*/ 98479 w 724760"/>
              <a:gd name="connsiteY3620" fmla="*/ 216366 h 813800"/>
              <a:gd name="connsiteX3621" fmla="*/ 98479 w 724760"/>
              <a:gd name="connsiteY3621" fmla="*/ 215973 h 813800"/>
              <a:gd name="connsiteX3622" fmla="*/ 97561 w 724760"/>
              <a:gd name="connsiteY3622" fmla="*/ 215317 h 813800"/>
              <a:gd name="connsiteX3623" fmla="*/ 97561 w 724760"/>
              <a:gd name="connsiteY3623" fmla="*/ 214924 h 813800"/>
              <a:gd name="connsiteX3624" fmla="*/ 97561 w 724760"/>
              <a:gd name="connsiteY3624" fmla="*/ 214268 h 813800"/>
              <a:gd name="connsiteX3625" fmla="*/ 98217 w 724760"/>
              <a:gd name="connsiteY3625" fmla="*/ 213874 h 813800"/>
              <a:gd name="connsiteX3626" fmla="*/ 99004 w 724760"/>
              <a:gd name="connsiteY3626" fmla="*/ 213874 h 813800"/>
              <a:gd name="connsiteX3627" fmla="*/ 99266 w 724760"/>
              <a:gd name="connsiteY3627" fmla="*/ 213481 h 813800"/>
              <a:gd name="connsiteX3628" fmla="*/ 99922 w 724760"/>
              <a:gd name="connsiteY3628" fmla="*/ 212039 h 813800"/>
              <a:gd name="connsiteX3629" fmla="*/ 99659 w 724760"/>
              <a:gd name="connsiteY3629" fmla="*/ 211777 h 813800"/>
              <a:gd name="connsiteX3630" fmla="*/ 100315 w 724760"/>
              <a:gd name="connsiteY3630" fmla="*/ 211383 h 813800"/>
              <a:gd name="connsiteX3631" fmla="*/ 101364 w 724760"/>
              <a:gd name="connsiteY3631" fmla="*/ 211383 h 813800"/>
              <a:gd name="connsiteX3632" fmla="*/ 102020 w 724760"/>
              <a:gd name="connsiteY3632" fmla="*/ 211121 h 813800"/>
              <a:gd name="connsiteX3633" fmla="*/ 105036 w 724760"/>
              <a:gd name="connsiteY3633" fmla="*/ 208892 h 813800"/>
              <a:gd name="connsiteX3634" fmla="*/ 105036 w 724760"/>
              <a:gd name="connsiteY3634" fmla="*/ 208498 h 813800"/>
              <a:gd name="connsiteX3635" fmla="*/ 105823 w 724760"/>
              <a:gd name="connsiteY3635" fmla="*/ 207843 h 813800"/>
              <a:gd name="connsiteX3636" fmla="*/ 106478 w 724760"/>
              <a:gd name="connsiteY3636" fmla="*/ 207843 h 813800"/>
              <a:gd name="connsiteX3637" fmla="*/ 105823 w 724760"/>
              <a:gd name="connsiteY3637" fmla="*/ 207187 h 813800"/>
              <a:gd name="connsiteX3638" fmla="*/ 106085 w 724760"/>
              <a:gd name="connsiteY3638" fmla="*/ 206794 h 813800"/>
              <a:gd name="connsiteX3639" fmla="*/ 103856 w 724760"/>
              <a:gd name="connsiteY3639" fmla="*/ 205744 h 813800"/>
              <a:gd name="connsiteX3640" fmla="*/ 103856 w 724760"/>
              <a:gd name="connsiteY3640" fmla="*/ 204695 h 813800"/>
              <a:gd name="connsiteX3641" fmla="*/ 103593 w 724760"/>
              <a:gd name="connsiteY3641" fmla="*/ 204695 h 813800"/>
              <a:gd name="connsiteX3642" fmla="*/ 102807 w 724760"/>
              <a:gd name="connsiteY3642" fmla="*/ 204040 h 813800"/>
              <a:gd name="connsiteX3643" fmla="*/ 103200 w 724760"/>
              <a:gd name="connsiteY3643" fmla="*/ 201810 h 813800"/>
              <a:gd name="connsiteX3644" fmla="*/ 102413 w 724760"/>
              <a:gd name="connsiteY3644" fmla="*/ 202204 h 813800"/>
              <a:gd name="connsiteX3645" fmla="*/ 101102 w 724760"/>
              <a:gd name="connsiteY3645" fmla="*/ 202860 h 813800"/>
              <a:gd name="connsiteX3646" fmla="*/ 99266 w 724760"/>
              <a:gd name="connsiteY3646" fmla="*/ 201155 h 813800"/>
              <a:gd name="connsiteX3647" fmla="*/ 98479 w 724760"/>
              <a:gd name="connsiteY3647" fmla="*/ 201810 h 813800"/>
              <a:gd name="connsiteX3648" fmla="*/ 98217 w 724760"/>
              <a:gd name="connsiteY3648" fmla="*/ 201155 h 813800"/>
              <a:gd name="connsiteX3649" fmla="*/ 98217 w 724760"/>
              <a:gd name="connsiteY3649" fmla="*/ 200761 h 813800"/>
              <a:gd name="connsiteX3650" fmla="*/ 99266 w 724760"/>
              <a:gd name="connsiteY3650" fmla="*/ 199057 h 813800"/>
              <a:gd name="connsiteX3651" fmla="*/ 96775 w 724760"/>
              <a:gd name="connsiteY3651" fmla="*/ 195516 h 813800"/>
              <a:gd name="connsiteX3652" fmla="*/ 94283 w 724760"/>
              <a:gd name="connsiteY3652" fmla="*/ 196434 h 813800"/>
              <a:gd name="connsiteX3653" fmla="*/ 93234 w 724760"/>
              <a:gd name="connsiteY3653" fmla="*/ 194074 h 813800"/>
              <a:gd name="connsiteX3654" fmla="*/ 94283 w 724760"/>
              <a:gd name="connsiteY3654" fmla="*/ 193025 h 813800"/>
              <a:gd name="connsiteX3655" fmla="*/ 94677 w 724760"/>
              <a:gd name="connsiteY3655" fmla="*/ 191976 h 813800"/>
              <a:gd name="connsiteX3656" fmla="*/ 96119 w 724760"/>
              <a:gd name="connsiteY3656" fmla="*/ 191582 h 813800"/>
              <a:gd name="connsiteX3657" fmla="*/ 96119 w 724760"/>
              <a:gd name="connsiteY3657" fmla="*/ 190796 h 813800"/>
              <a:gd name="connsiteX3658" fmla="*/ 96775 w 724760"/>
              <a:gd name="connsiteY3658" fmla="*/ 190796 h 813800"/>
              <a:gd name="connsiteX3659" fmla="*/ 98217 w 724760"/>
              <a:gd name="connsiteY3659" fmla="*/ 190140 h 813800"/>
              <a:gd name="connsiteX3660" fmla="*/ 98217 w 724760"/>
              <a:gd name="connsiteY3660" fmla="*/ 189484 h 813800"/>
              <a:gd name="connsiteX3661" fmla="*/ 98217 w 724760"/>
              <a:gd name="connsiteY3661" fmla="*/ 188042 h 813800"/>
              <a:gd name="connsiteX3662" fmla="*/ 98479 w 724760"/>
              <a:gd name="connsiteY3662" fmla="*/ 187386 h 813800"/>
              <a:gd name="connsiteX3663" fmla="*/ 98479 w 724760"/>
              <a:gd name="connsiteY3663" fmla="*/ 186599 h 813800"/>
              <a:gd name="connsiteX3664" fmla="*/ 101102 w 724760"/>
              <a:gd name="connsiteY3664" fmla="*/ 185944 h 813800"/>
              <a:gd name="connsiteX3665" fmla="*/ 101758 w 724760"/>
              <a:gd name="connsiteY3665" fmla="*/ 185944 h 813800"/>
              <a:gd name="connsiteX3666" fmla="*/ 103593 w 724760"/>
              <a:gd name="connsiteY3666" fmla="*/ 185157 h 813800"/>
              <a:gd name="connsiteX3667" fmla="*/ 103593 w 724760"/>
              <a:gd name="connsiteY3667" fmla="*/ 185419 h 813800"/>
              <a:gd name="connsiteX3668" fmla="*/ 105298 w 724760"/>
              <a:gd name="connsiteY3668" fmla="*/ 185157 h 813800"/>
              <a:gd name="connsiteX3669" fmla="*/ 105298 w 724760"/>
              <a:gd name="connsiteY3669" fmla="*/ 185419 h 813800"/>
              <a:gd name="connsiteX3670" fmla="*/ 105823 w 724760"/>
              <a:gd name="connsiteY3670" fmla="*/ 185419 h 813800"/>
              <a:gd name="connsiteX3671" fmla="*/ 106085 w 724760"/>
              <a:gd name="connsiteY3671" fmla="*/ 185419 h 813800"/>
              <a:gd name="connsiteX3672" fmla="*/ 106478 w 724760"/>
              <a:gd name="connsiteY3672" fmla="*/ 185157 h 813800"/>
              <a:gd name="connsiteX3673" fmla="*/ 107134 w 724760"/>
              <a:gd name="connsiteY3673" fmla="*/ 185419 h 813800"/>
              <a:gd name="connsiteX3674" fmla="*/ 107396 w 724760"/>
              <a:gd name="connsiteY3674" fmla="*/ 185944 h 813800"/>
              <a:gd name="connsiteX3675" fmla="*/ 108839 w 724760"/>
              <a:gd name="connsiteY3675" fmla="*/ 185419 h 813800"/>
              <a:gd name="connsiteX3676" fmla="*/ 109232 w 724760"/>
              <a:gd name="connsiteY3676" fmla="*/ 186206 h 813800"/>
              <a:gd name="connsiteX3677" fmla="*/ 109494 w 724760"/>
              <a:gd name="connsiteY3677" fmla="*/ 185944 h 813800"/>
              <a:gd name="connsiteX3678" fmla="*/ 110019 w 724760"/>
              <a:gd name="connsiteY3678" fmla="*/ 186206 h 813800"/>
              <a:gd name="connsiteX3679" fmla="*/ 111724 w 724760"/>
              <a:gd name="connsiteY3679" fmla="*/ 185419 h 813800"/>
              <a:gd name="connsiteX3680" fmla="*/ 112379 w 724760"/>
              <a:gd name="connsiteY3680" fmla="*/ 186599 h 813800"/>
              <a:gd name="connsiteX3681" fmla="*/ 112117 w 724760"/>
              <a:gd name="connsiteY3681" fmla="*/ 187386 h 813800"/>
              <a:gd name="connsiteX3682" fmla="*/ 112379 w 724760"/>
              <a:gd name="connsiteY3682" fmla="*/ 189091 h 813800"/>
              <a:gd name="connsiteX3683" fmla="*/ 115264 w 724760"/>
              <a:gd name="connsiteY3683" fmla="*/ 189878 h 813800"/>
              <a:gd name="connsiteX3684" fmla="*/ 114215 w 724760"/>
              <a:gd name="connsiteY3684" fmla="*/ 192762 h 813800"/>
              <a:gd name="connsiteX3685" fmla="*/ 115264 w 724760"/>
              <a:gd name="connsiteY3685" fmla="*/ 192762 h 813800"/>
              <a:gd name="connsiteX3686" fmla="*/ 118805 w 724760"/>
              <a:gd name="connsiteY3686" fmla="*/ 190140 h 813800"/>
              <a:gd name="connsiteX3687" fmla="*/ 119854 w 724760"/>
              <a:gd name="connsiteY3687" fmla="*/ 190533 h 813800"/>
              <a:gd name="connsiteX3688" fmla="*/ 119460 w 724760"/>
              <a:gd name="connsiteY3688" fmla="*/ 191320 h 813800"/>
              <a:gd name="connsiteX3689" fmla="*/ 123001 w 724760"/>
              <a:gd name="connsiteY3689" fmla="*/ 193418 h 813800"/>
              <a:gd name="connsiteX3690" fmla="*/ 124443 w 724760"/>
              <a:gd name="connsiteY3690" fmla="*/ 192762 h 813800"/>
              <a:gd name="connsiteX3691" fmla="*/ 126279 w 724760"/>
              <a:gd name="connsiteY3691" fmla="*/ 188304 h 813800"/>
              <a:gd name="connsiteX3692" fmla="*/ 126279 w 724760"/>
              <a:gd name="connsiteY3692" fmla="*/ 187386 h 813800"/>
              <a:gd name="connsiteX3693" fmla="*/ 129820 w 724760"/>
              <a:gd name="connsiteY3693" fmla="*/ 183321 h 813800"/>
              <a:gd name="connsiteX3694" fmla="*/ 129033 w 724760"/>
              <a:gd name="connsiteY3694" fmla="*/ 180567 h 813800"/>
              <a:gd name="connsiteX3695" fmla="*/ 130082 w 724760"/>
              <a:gd name="connsiteY3695" fmla="*/ 178076 h 813800"/>
              <a:gd name="connsiteX3696" fmla="*/ 129820 w 724760"/>
              <a:gd name="connsiteY3696" fmla="*/ 176633 h 813800"/>
              <a:gd name="connsiteX3697" fmla="*/ 130475 w 724760"/>
              <a:gd name="connsiteY3697" fmla="*/ 175978 h 813800"/>
              <a:gd name="connsiteX3698" fmla="*/ 129426 w 724760"/>
              <a:gd name="connsiteY3698" fmla="*/ 174929 h 813800"/>
              <a:gd name="connsiteX3699" fmla="*/ 129033 w 724760"/>
              <a:gd name="connsiteY3699" fmla="*/ 170601 h 813800"/>
              <a:gd name="connsiteX3700" fmla="*/ 128639 w 724760"/>
              <a:gd name="connsiteY3700" fmla="*/ 170339 h 813800"/>
              <a:gd name="connsiteX3701" fmla="*/ 127328 w 724760"/>
              <a:gd name="connsiteY3701" fmla="*/ 170339 h 813800"/>
              <a:gd name="connsiteX3702" fmla="*/ 126935 w 724760"/>
              <a:gd name="connsiteY3702" fmla="*/ 168503 h 813800"/>
              <a:gd name="connsiteX3703" fmla="*/ 123656 w 724760"/>
              <a:gd name="connsiteY3703" fmla="*/ 166405 h 813800"/>
              <a:gd name="connsiteX3704" fmla="*/ 123394 w 724760"/>
              <a:gd name="connsiteY3704" fmla="*/ 166143 h 813800"/>
              <a:gd name="connsiteX3705" fmla="*/ 123656 w 724760"/>
              <a:gd name="connsiteY3705" fmla="*/ 165356 h 813800"/>
              <a:gd name="connsiteX3706" fmla="*/ 123001 w 724760"/>
              <a:gd name="connsiteY3706" fmla="*/ 164700 h 813800"/>
              <a:gd name="connsiteX3707" fmla="*/ 124181 w 724760"/>
              <a:gd name="connsiteY3707" fmla="*/ 162078 h 813800"/>
              <a:gd name="connsiteX3708" fmla="*/ 124443 w 724760"/>
              <a:gd name="connsiteY3708" fmla="*/ 159718 h 813800"/>
              <a:gd name="connsiteX3709" fmla="*/ 124443 w 724760"/>
              <a:gd name="connsiteY3709" fmla="*/ 159324 h 813800"/>
              <a:gd name="connsiteX3710" fmla="*/ 124837 w 724760"/>
              <a:gd name="connsiteY3710" fmla="*/ 158275 h 813800"/>
              <a:gd name="connsiteX3711" fmla="*/ 124443 w 724760"/>
              <a:gd name="connsiteY3711" fmla="*/ 157226 h 813800"/>
              <a:gd name="connsiteX3712" fmla="*/ 123394 w 724760"/>
              <a:gd name="connsiteY3712" fmla="*/ 156833 h 813800"/>
              <a:gd name="connsiteX3713" fmla="*/ 123001 w 724760"/>
              <a:gd name="connsiteY3713" fmla="*/ 155128 h 813800"/>
              <a:gd name="connsiteX3714" fmla="*/ 121296 w 724760"/>
              <a:gd name="connsiteY3714" fmla="*/ 155128 h 813800"/>
              <a:gd name="connsiteX3715" fmla="*/ 120903 w 724760"/>
              <a:gd name="connsiteY3715" fmla="*/ 154735 h 813800"/>
              <a:gd name="connsiteX3716" fmla="*/ 120247 w 724760"/>
              <a:gd name="connsiteY3716" fmla="*/ 154735 h 813800"/>
              <a:gd name="connsiteX3717" fmla="*/ 120247 w 724760"/>
              <a:gd name="connsiteY3717" fmla="*/ 152899 h 813800"/>
              <a:gd name="connsiteX3718" fmla="*/ 117362 w 724760"/>
              <a:gd name="connsiteY3718" fmla="*/ 153423 h 813800"/>
              <a:gd name="connsiteX3719" fmla="*/ 115264 w 724760"/>
              <a:gd name="connsiteY3719" fmla="*/ 152636 h 813800"/>
              <a:gd name="connsiteX3720" fmla="*/ 112773 w 724760"/>
              <a:gd name="connsiteY3720" fmla="*/ 152899 h 813800"/>
              <a:gd name="connsiteX3721" fmla="*/ 112773 w 724760"/>
              <a:gd name="connsiteY3721" fmla="*/ 152636 h 813800"/>
              <a:gd name="connsiteX3722" fmla="*/ 111724 w 724760"/>
              <a:gd name="connsiteY3722" fmla="*/ 152243 h 813800"/>
              <a:gd name="connsiteX3723" fmla="*/ 112117 w 724760"/>
              <a:gd name="connsiteY3723" fmla="*/ 151981 h 813800"/>
              <a:gd name="connsiteX3724" fmla="*/ 111724 w 724760"/>
              <a:gd name="connsiteY3724" fmla="*/ 151456 h 813800"/>
              <a:gd name="connsiteX3725" fmla="*/ 112379 w 724760"/>
              <a:gd name="connsiteY3725" fmla="*/ 150801 h 813800"/>
              <a:gd name="connsiteX3726" fmla="*/ 113822 w 724760"/>
              <a:gd name="connsiteY3726" fmla="*/ 149751 h 813800"/>
              <a:gd name="connsiteX3727" fmla="*/ 113559 w 724760"/>
              <a:gd name="connsiteY3727" fmla="*/ 143457 h 813800"/>
              <a:gd name="connsiteX3728" fmla="*/ 113822 w 724760"/>
              <a:gd name="connsiteY3728" fmla="*/ 142671 h 813800"/>
              <a:gd name="connsiteX3729" fmla="*/ 112379 w 724760"/>
              <a:gd name="connsiteY3729" fmla="*/ 139523 h 813800"/>
              <a:gd name="connsiteX3730" fmla="*/ 112117 w 724760"/>
              <a:gd name="connsiteY3730" fmla="*/ 139523 h 813800"/>
              <a:gd name="connsiteX3731" fmla="*/ 111724 w 724760"/>
              <a:gd name="connsiteY3731" fmla="*/ 138474 h 813800"/>
              <a:gd name="connsiteX3732" fmla="*/ 111461 w 724760"/>
              <a:gd name="connsiteY3732" fmla="*/ 137032 h 813800"/>
              <a:gd name="connsiteX3733" fmla="*/ 110281 w 724760"/>
              <a:gd name="connsiteY3733" fmla="*/ 137294 h 813800"/>
              <a:gd name="connsiteX3734" fmla="*/ 110281 w 724760"/>
              <a:gd name="connsiteY3734" fmla="*/ 134934 h 813800"/>
              <a:gd name="connsiteX3735" fmla="*/ 110281 w 724760"/>
              <a:gd name="connsiteY3735" fmla="*/ 132704 h 813800"/>
              <a:gd name="connsiteX3736" fmla="*/ 110019 w 724760"/>
              <a:gd name="connsiteY3736" fmla="*/ 131918 h 813800"/>
              <a:gd name="connsiteX3737" fmla="*/ 109494 w 724760"/>
              <a:gd name="connsiteY3737" fmla="*/ 131656 h 813800"/>
              <a:gd name="connsiteX3738" fmla="*/ 109232 w 724760"/>
              <a:gd name="connsiteY3738" fmla="*/ 131000 h 813800"/>
              <a:gd name="connsiteX3739" fmla="*/ 107790 w 724760"/>
              <a:gd name="connsiteY3739" fmla="*/ 127459 h 813800"/>
              <a:gd name="connsiteX3740" fmla="*/ 107790 w 724760"/>
              <a:gd name="connsiteY3740" fmla="*/ 127722 h 813800"/>
              <a:gd name="connsiteX3741" fmla="*/ 107396 w 724760"/>
              <a:gd name="connsiteY3741" fmla="*/ 128508 h 813800"/>
              <a:gd name="connsiteX3742" fmla="*/ 107134 w 724760"/>
              <a:gd name="connsiteY3742" fmla="*/ 128508 h 813800"/>
              <a:gd name="connsiteX3743" fmla="*/ 104642 w 724760"/>
              <a:gd name="connsiteY3743" fmla="*/ 126804 h 813800"/>
              <a:gd name="connsiteX3744" fmla="*/ 105823 w 724760"/>
              <a:gd name="connsiteY3744" fmla="*/ 125623 h 813800"/>
              <a:gd name="connsiteX3745" fmla="*/ 105823 w 724760"/>
              <a:gd name="connsiteY3745" fmla="*/ 125361 h 813800"/>
              <a:gd name="connsiteX3746" fmla="*/ 104642 w 724760"/>
              <a:gd name="connsiteY3746" fmla="*/ 124968 h 813800"/>
              <a:gd name="connsiteX3747" fmla="*/ 103856 w 724760"/>
              <a:gd name="connsiteY3747" fmla="*/ 127066 h 813800"/>
              <a:gd name="connsiteX3748" fmla="*/ 103593 w 724760"/>
              <a:gd name="connsiteY3748" fmla="*/ 127066 h 813800"/>
              <a:gd name="connsiteX3749" fmla="*/ 103200 w 724760"/>
              <a:gd name="connsiteY3749" fmla="*/ 127459 h 813800"/>
              <a:gd name="connsiteX3750" fmla="*/ 102807 w 724760"/>
              <a:gd name="connsiteY3750" fmla="*/ 127459 h 813800"/>
              <a:gd name="connsiteX3751" fmla="*/ 102413 w 724760"/>
              <a:gd name="connsiteY3751" fmla="*/ 127066 h 813800"/>
              <a:gd name="connsiteX3752" fmla="*/ 103593 w 724760"/>
              <a:gd name="connsiteY3752" fmla="*/ 126017 h 813800"/>
              <a:gd name="connsiteX3753" fmla="*/ 103856 w 724760"/>
              <a:gd name="connsiteY3753" fmla="*/ 125623 h 813800"/>
              <a:gd name="connsiteX3754" fmla="*/ 102807 w 724760"/>
              <a:gd name="connsiteY3754" fmla="*/ 124968 h 813800"/>
              <a:gd name="connsiteX3755" fmla="*/ 102807 w 724760"/>
              <a:gd name="connsiteY3755" fmla="*/ 124574 h 813800"/>
              <a:gd name="connsiteX3756" fmla="*/ 101758 w 724760"/>
              <a:gd name="connsiteY3756" fmla="*/ 121165 h 813800"/>
              <a:gd name="connsiteX3757" fmla="*/ 100709 w 724760"/>
              <a:gd name="connsiteY3757" fmla="*/ 121165 h 813800"/>
              <a:gd name="connsiteX3758" fmla="*/ 100709 w 724760"/>
              <a:gd name="connsiteY3758" fmla="*/ 121821 h 813800"/>
              <a:gd name="connsiteX3759" fmla="*/ 99922 w 724760"/>
              <a:gd name="connsiteY3759" fmla="*/ 121821 h 813800"/>
              <a:gd name="connsiteX3760" fmla="*/ 99659 w 724760"/>
              <a:gd name="connsiteY3760" fmla="*/ 123263 h 813800"/>
              <a:gd name="connsiteX3761" fmla="*/ 97561 w 724760"/>
              <a:gd name="connsiteY3761" fmla="*/ 123919 h 813800"/>
              <a:gd name="connsiteX3762" fmla="*/ 97037 w 724760"/>
              <a:gd name="connsiteY3762" fmla="*/ 122870 h 813800"/>
              <a:gd name="connsiteX3763" fmla="*/ 96119 w 724760"/>
              <a:gd name="connsiteY3763" fmla="*/ 123263 h 813800"/>
              <a:gd name="connsiteX3764" fmla="*/ 94283 w 724760"/>
              <a:gd name="connsiteY3764" fmla="*/ 123263 h 813800"/>
              <a:gd name="connsiteX3765" fmla="*/ 92578 w 724760"/>
              <a:gd name="connsiteY3765" fmla="*/ 122870 h 813800"/>
              <a:gd name="connsiteX3766" fmla="*/ 92185 w 724760"/>
              <a:gd name="connsiteY3766" fmla="*/ 122476 h 813800"/>
              <a:gd name="connsiteX3767" fmla="*/ 91136 w 724760"/>
              <a:gd name="connsiteY3767" fmla="*/ 121821 h 813800"/>
              <a:gd name="connsiteX3768" fmla="*/ 92185 w 724760"/>
              <a:gd name="connsiteY3768" fmla="*/ 121821 h 813800"/>
              <a:gd name="connsiteX3769" fmla="*/ 92841 w 724760"/>
              <a:gd name="connsiteY3769" fmla="*/ 121165 h 813800"/>
              <a:gd name="connsiteX3770" fmla="*/ 93627 w 724760"/>
              <a:gd name="connsiteY3770" fmla="*/ 121165 h 813800"/>
              <a:gd name="connsiteX3771" fmla="*/ 93627 w 724760"/>
              <a:gd name="connsiteY3771" fmla="*/ 119985 h 813800"/>
              <a:gd name="connsiteX3772" fmla="*/ 94021 w 724760"/>
              <a:gd name="connsiteY3772" fmla="*/ 118936 h 813800"/>
              <a:gd name="connsiteX3773" fmla="*/ 94021 w 724760"/>
              <a:gd name="connsiteY3773" fmla="*/ 116444 h 813800"/>
              <a:gd name="connsiteX3774" fmla="*/ 93627 w 724760"/>
              <a:gd name="connsiteY3774" fmla="*/ 115395 h 813800"/>
              <a:gd name="connsiteX3775" fmla="*/ 94021 w 724760"/>
              <a:gd name="connsiteY3775" fmla="*/ 114084 h 813800"/>
              <a:gd name="connsiteX3776" fmla="*/ 94677 w 724760"/>
              <a:gd name="connsiteY3776" fmla="*/ 114084 h 813800"/>
              <a:gd name="connsiteX3777" fmla="*/ 94939 w 724760"/>
              <a:gd name="connsiteY3777" fmla="*/ 112641 h 813800"/>
              <a:gd name="connsiteX3778" fmla="*/ 91398 w 724760"/>
              <a:gd name="connsiteY3778" fmla="*/ 112641 h 813800"/>
              <a:gd name="connsiteX3779" fmla="*/ 91136 w 724760"/>
              <a:gd name="connsiteY3779" fmla="*/ 113297 h 813800"/>
              <a:gd name="connsiteX3780" fmla="*/ 90743 w 724760"/>
              <a:gd name="connsiteY3780" fmla="*/ 113559 h 813800"/>
              <a:gd name="connsiteX3781" fmla="*/ 87858 w 724760"/>
              <a:gd name="connsiteY3781" fmla="*/ 112641 h 813800"/>
              <a:gd name="connsiteX3782" fmla="*/ 87858 w 724760"/>
              <a:gd name="connsiteY3782" fmla="*/ 112904 h 813800"/>
              <a:gd name="connsiteX3783" fmla="*/ 88251 w 724760"/>
              <a:gd name="connsiteY3783" fmla="*/ 113559 h 813800"/>
              <a:gd name="connsiteX3784" fmla="*/ 85497 w 724760"/>
              <a:gd name="connsiteY3784" fmla="*/ 114084 h 813800"/>
              <a:gd name="connsiteX3785" fmla="*/ 82744 w 724760"/>
              <a:gd name="connsiteY3785" fmla="*/ 113297 h 813800"/>
              <a:gd name="connsiteX3786" fmla="*/ 82219 w 724760"/>
              <a:gd name="connsiteY3786" fmla="*/ 114084 h 813800"/>
              <a:gd name="connsiteX3787" fmla="*/ 81301 w 724760"/>
              <a:gd name="connsiteY3787" fmla="*/ 114346 h 813800"/>
              <a:gd name="connsiteX3788" fmla="*/ 80121 w 724760"/>
              <a:gd name="connsiteY3788" fmla="*/ 113559 h 813800"/>
              <a:gd name="connsiteX3789" fmla="*/ 82219 w 724760"/>
              <a:gd name="connsiteY3789" fmla="*/ 112904 h 813800"/>
              <a:gd name="connsiteX3790" fmla="*/ 82744 w 724760"/>
              <a:gd name="connsiteY3790" fmla="*/ 112117 h 813800"/>
              <a:gd name="connsiteX3791" fmla="*/ 79859 w 724760"/>
              <a:gd name="connsiteY3791" fmla="*/ 107921 h 813800"/>
              <a:gd name="connsiteX3792" fmla="*/ 78416 w 724760"/>
              <a:gd name="connsiteY3792" fmla="*/ 109101 h 813800"/>
              <a:gd name="connsiteX3793" fmla="*/ 76318 w 724760"/>
              <a:gd name="connsiteY3793" fmla="*/ 109363 h 813800"/>
              <a:gd name="connsiteX3794" fmla="*/ 75663 w 724760"/>
              <a:gd name="connsiteY3794" fmla="*/ 108708 h 813800"/>
              <a:gd name="connsiteX3795" fmla="*/ 75138 w 724760"/>
              <a:gd name="connsiteY3795" fmla="*/ 107659 h 813800"/>
              <a:gd name="connsiteX3796" fmla="*/ 73302 w 724760"/>
              <a:gd name="connsiteY3796" fmla="*/ 107265 h 813800"/>
              <a:gd name="connsiteX3797" fmla="*/ 73040 w 724760"/>
              <a:gd name="connsiteY3797" fmla="*/ 105823 h 813800"/>
              <a:gd name="connsiteX3798" fmla="*/ 73302 w 724760"/>
              <a:gd name="connsiteY3798" fmla="*/ 105560 h 813800"/>
              <a:gd name="connsiteX3799" fmla="*/ 73827 w 724760"/>
              <a:gd name="connsiteY3799" fmla="*/ 105036 h 813800"/>
              <a:gd name="connsiteX3800" fmla="*/ 74876 w 724760"/>
              <a:gd name="connsiteY3800" fmla="*/ 105560 h 813800"/>
              <a:gd name="connsiteX3801" fmla="*/ 77367 w 724760"/>
              <a:gd name="connsiteY3801" fmla="*/ 104774 h 813800"/>
              <a:gd name="connsiteX3802" fmla="*/ 79859 w 724760"/>
              <a:gd name="connsiteY3802" fmla="*/ 102282 h 813800"/>
              <a:gd name="connsiteX3803" fmla="*/ 79859 w 724760"/>
              <a:gd name="connsiteY3803" fmla="*/ 100840 h 813800"/>
              <a:gd name="connsiteX3804" fmla="*/ 80121 w 724760"/>
              <a:gd name="connsiteY3804" fmla="*/ 100184 h 813800"/>
              <a:gd name="connsiteX3805" fmla="*/ 81301 w 724760"/>
              <a:gd name="connsiteY3805" fmla="*/ 100577 h 813800"/>
              <a:gd name="connsiteX3806" fmla="*/ 81563 w 724760"/>
              <a:gd name="connsiteY3806" fmla="*/ 100184 h 813800"/>
              <a:gd name="connsiteX3807" fmla="*/ 80514 w 724760"/>
              <a:gd name="connsiteY3807" fmla="*/ 99397 h 813800"/>
              <a:gd name="connsiteX3808" fmla="*/ 80514 w 724760"/>
              <a:gd name="connsiteY3808" fmla="*/ 98086 h 813800"/>
              <a:gd name="connsiteX3809" fmla="*/ 81563 w 724760"/>
              <a:gd name="connsiteY3809" fmla="*/ 97692 h 813800"/>
              <a:gd name="connsiteX3810" fmla="*/ 82219 w 724760"/>
              <a:gd name="connsiteY3810" fmla="*/ 97037 h 813800"/>
              <a:gd name="connsiteX3811" fmla="*/ 81957 w 724760"/>
              <a:gd name="connsiteY3811" fmla="*/ 95988 h 813800"/>
              <a:gd name="connsiteX3812" fmla="*/ 80777 w 724760"/>
              <a:gd name="connsiteY3812" fmla="*/ 94939 h 813800"/>
              <a:gd name="connsiteX3813" fmla="*/ 80777 w 724760"/>
              <a:gd name="connsiteY3813" fmla="*/ 93759 h 813800"/>
              <a:gd name="connsiteX3814" fmla="*/ 82744 w 724760"/>
              <a:gd name="connsiteY3814" fmla="*/ 93496 h 813800"/>
              <a:gd name="connsiteX3815" fmla="*/ 82219 w 724760"/>
              <a:gd name="connsiteY3815" fmla="*/ 92841 h 813800"/>
              <a:gd name="connsiteX3816" fmla="*/ 80121 w 724760"/>
              <a:gd name="connsiteY3816" fmla="*/ 92316 h 813800"/>
              <a:gd name="connsiteX3817" fmla="*/ 79203 w 724760"/>
              <a:gd name="connsiteY3817" fmla="*/ 92316 h 813800"/>
              <a:gd name="connsiteX3818" fmla="*/ 78810 w 724760"/>
              <a:gd name="connsiteY3818" fmla="*/ 93496 h 813800"/>
              <a:gd name="connsiteX3819" fmla="*/ 77761 w 724760"/>
              <a:gd name="connsiteY3819" fmla="*/ 92316 h 813800"/>
              <a:gd name="connsiteX3820" fmla="*/ 77761 w 724760"/>
              <a:gd name="connsiteY3820" fmla="*/ 91661 h 813800"/>
              <a:gd name="connsiteX3821" fmla="*/ 78810 w 724760"/>
              <a:gd name="connsiteY3821" fmla="*/ 91005 h 813800"/>
              <a:gd name="connsiteX3822" fmla="*/ 82744 w 724760"/>
              <a:gd name="connsiteY3822" fmla="*/ 90218 h 813800"/>
              <a:gd name="connsiteX3823" fmla="*/ 82744 w 724760"/>
              <a:gd name="connsiteY3823" fmla="*/ 88513 h 813800"/>
              <a:gd name="connsiteX3824" fmla="*/ 83006 w 724760"/>
              <a:gd name="connsiteY3824" fmla="*/ 87858 h 813800"/>
              <a:gd name="connsiteX3825" fmla="*/ 85497 w 724760"/>
              <a:gd name="connsiteY3825" fmla="*/ 87464 h 813800"/>
              <a:gd name="connsiteX3826" fmla="*/ 86940 w 724760"/>
              <a:gd name="connsiteY3826" fmla="*/ 87202 h 813800"/>
              <a:gd name="connsiteX3827" fmla="*/ 86940 w 724760"/>
              <a:gd name="connsiteY3827" fmla="*/ 86022 h 813800"/>
              <a:gd name="connsiteX3828" fmla="*/ 89300 w 724760"/>
              <a:gd name="connsiteY3828" fmla="*/ 85235 h 813800"/>
              <a:gd name="connsiteX3829" fmla="*/ 89300 w 724760"/>
              <a:gd name="connsiteY3829" fmla="*/ 83924 h 813800"/>
              <a:gd name="connsiteX3830" fmla="*/ 90743 w 724760"/>
              <a:gd name="connsiteY3830" fmla="*/ 82875 h 813800"/>
              <a:gd name="connsiteX3831" fmla="*/ 89956 w 724760"/>
              <a:gd name="connsiteY3831" fmla="*/ 79859 h 813800"/>
              <a:gd name="connsiteX3832" fmla="*/ 90480 w 724760"/>
              <a:gd name="connsiteY3832" fmla="*/ 78547 h 813800"/>
              <a:gd name="connsiteX3833" fmla="*/ 87202 w 724760"/>
              <a:gd name="connsiteY3833" fmla="*/ 77498 h 813800"/>
              <a:gd name="connsiteX3834" fmla="*/ 86546 w 724760"/>
              <a:gd name="connsiteY3834" fmla="*/ 76843 h 813800"/>
              <a:gd name="connsiteX3835" fmla="*/ 86546 w 724760"/>
              <a:gd name="connsiteY3835" fmla="*/ 75663 h 813800"/>
              <a:gd name="connsiteX3836" fmla="*/ 84842 w 724760"/>
              <a:gd name="connsiteY3836" fmla="*/ 73958 h 813800"/>
              <a:gd name="connsiteX3837" fmla="*/ 85104 w 724760"/>
              <a:gd name="connsiteY3837" fmla="*/ 73564 h 813800"/>
              <a:gd name="connsiteX3838" fmla="*/ 84842 w 724760"/>
              <a:gd name="connsiteY3838" fmla="*/ 72515 h 813800"/>
              <a:gd name="connsiteX3839" fmla="*/ 82744 w 724760"/>
              <a:gd name="connsiteY3839" fmla="*/ 71860 h 813800"/>
              <a:gd name="connsiteX3840" fmla="*/ 82219 w 724760"/>
              <a:gd name="connsiteY3840" fmla="*/ 70680 h 813800"/>
              <a:gd name="connsiteX3841" fmla="*/ 82744 w 724760"/>
              <a:gd name="connsiteY3841" fmla="*/ 70024 h 813800"/>
              <a:gd name="connsiteX3842" fmla="*/ 81957 w 724760"/>
              <a:gd name="connsiteY3842" fmla="*/ 70024 h 813800"/>
              <a:gd name="connsiteX3843" fmla="*/ 81957 w 724760"/>
              <a:gd name="connsiteY3843" fmla="*/ 69106 h 813800"/>
              <a:gd name="connsiteX3844" fmla="*/ 82219 w 724760"/>
              <a:gd name="connsiteY3844" fmla="*/ 67926 h 813800"/>
              <a:gd name="connsiteX3845" fmla="*/ 81563 w 724760"/>
              <a:gd name="connsiteY3845" fmla="*/ 66221 h 813800"/>
              <a:gd name="connsiteX3846" fmla="*/ 80121 w 724760"/>
              <a:gd name="connsiteY3846" fmla="*/ 65828 h 813800"/>
              <a:gd name="connsiteX3847" fmla="*/ 79465 w 724760"/>
              <a:gd name="connsiteY3847" fmla="*/ 64779 h 813800"/>
              <a:gd name="connsiteX3848" fmla="*/ 79203 w 724760"/>
              <a:gd name="connsiteY3848" fmla="*/ 62943 h 813800"/>
              <a:gd name="connsiteX3849" fmla="*/ 80121 w 724760"/>
              <a:gd name="connsiteY3849" fmla="*/ 61238 h 813800"/>
              <a:gd name="connsiteX3850" fmla="*/ 80121 w 724760"/>
              <a:gd name="connsiteY3850" fmla="*/ 59402 h 813800"/>
              <a:gd name="connsiteX3851" fmla="*/ 79465 w 724760"/>
              <a:gd name="connsiteY3851" fmla="*/ 58747 h 813800"/>
              <a:gd name="connsiteX3852" fmla="*/ 81301 w 724760"/>
              <a:gd name="connsiteY3852" fmla="*/ 58353 h 813800"/>
              <a:gd name="connsiteX3853" fmla="*/ 83662 w 724760"/>
              <a:gd name="connsiteY3853" fmla="*/ 57042 h 813800"/>
              <a:gd name="connsiteX3854" fmla="*/ 82219 w 724760"/>
              <a:gd name="connsiteY3854" fmla="*/ 55206 h 813800"/>
              <a:gd name="connsiteX3855" fmla="*/ 81301 w 724760"/>
              <a:gd name="connsiteY3855" fmla="*/ 49567 h 813800"/>
              <a:gd name="connsiteX3856" fmla="*/ 83399 w 724760"/>
              <a:gd name="connsiteY3856" fmla="*/ 48781 h 813800"/>
              <a:gd name="connsiteX3857" fmla="*/ 83662 w 724760"/>
              <a:gd name="connsiteY3857" fmla="*/ 47863 h 813800"/>
              <a:gd name="connsiteX3858" fmla="*/ 84448 w 724760"/>
              <a:gd name="connsiteY3858" fmla="*/ 47338 h 813800"/>
              <a:gd name="connsiteX3859" fmla="*/ 85760 w 724760"/>
              <a:gd name="connsiteY3859" fmla="*/ 45896 h 813800"/>
              <a:gd name="connsiteX3860" fmla="*/ 85497 w 724760"/>
              <a:gd name="connsiteY3860" fmla="*/ 44978 h 813800"/>
              <a:gd name="connsiteX3861" fmla="*/ 84842 w 724760"/>
              <a:gd name="connsiteY3861" fmla="*/ 43536 h 813800"/>
              <a:gd name="connsiteX3862" fmla="*/ 85760 w 724760"/>
              <a:gd name="connsiteY3862" fmla="*/ 42224 h 813800"/>
              <a:gd name="connsiteX3863" fmla="*/ 86940 w 724760"/>
              <a:gd name="connsiteY3863" fmla="*/ 40782 h 813800"/>
              <a:gd name="connsiteX3864" fmla="*/ 88251 w 724760"/>
              <a:gd name="connsiteY3864" fmla="*/ 39995 h 813800"/>
              <a:gd name="connsiteX3865" fmla="*/ 88251 w 724760"/>
              <a:gd name="connsiteY3865" fmla="*/ 39339 h 813800"/>
              <a:gd name="connsiteX3866" fmla="*/ 89038 w 724760"/>
              <a:gd name="connsiteY3866" fmla="*/ 38553 h 813800"/>
              <a:gd name="connsiteX3867" fmla="*/ 90480 w 724760"/>
              <a:gd name="connsiteY3867" fmla="*/ 39339 h 813800"/>
              <a:gd name="connsiteX3868" fmla="*/ 91136 w 724760"/>
              <a:gd name="connsiteY3868" fmla="*/ 38553 h 813800"/>
              <a:gd name="connsiteX3869" fmla="*/ 92185 w 724760"/>
              <a:gd name="connsiteY3869" fmla="*/ 37897 h 813800"/>
              <a:gd name="connsiteX3870" fmla="*/ 91923 w 724760"/>
              <a:gd name="connsiteY3870" fmla="*/ 37503 h 813800"/>
              <a:gd name="connsiteX3871" fmla="*/ 92185 w 724760"/>
              <a:gd name="connsiteY3871" fmla="*/ 37241 h 813800"/>
              <a:gd name="connsiteX3872" fmla="*/ 92578 w 724760"/>
              <a:gd name="connsiteY3872" fmla="*/ 36454 h 813800"/>
              <a:gd name="connsiteX3873" fmla="*/ 93627 w 724760"/>
              <a:gd name="connsiteY3873" fmla="*/ 35143 h 813800"/>
              <a:gd name="connsiteX3874" fmla="*/ 94021 w 724760"/>
              <a:gd name="connsiteY3874" fmla="*/ 35405 h 813800"/>
              <a:gd name="connsiteX3875" fmla="*/ 96381 w 724760"/>
              <a:gd name="connsiteY3875" fmla="*/ 32258 h 813800"/>
              <a:gd name="connsiteX3876" fmla="*/ 96119 w 724760"/>
              <a:gd name="connsiteY3876" fmla="*/ 31865 h 813800"/>
              <a:gd name="connsiteX3877" fmla="*/ 97824 w 724760"/>
              <a:gd name="connsiteY3877" fmla="*/ 30816 h 813800"/>
              <a:gd name="connsiteX3878" fmla="*/ 97561 w 724760"/>
              <a:gd name="connsiteY3878" fmla="*/ 29373 h 813800"/>
              <a:gd name="connsiteX3879" fmla="*/ 98217 w 724760"/>
              <a:gd name="connsiteY3879" fmla="*/ 28062 h 813800"/>
              <a:gd name="connsiteX3880" fmla="*/ 97824 w 724760"/>
              <a:gd name="connsiteY3880" fmla="*/ 27144 h 813800"/>
              <a:gd name="connsiteX3881" fmla="*/ 99266 w 724760"/>
              <a:gd name="connsiteY3881" fmla="*/ 26882 h 813800"/>
              <a:gd name="connsiteX3882" fmla="*/ 99659 w 724760"/>
              <a:gd name="connsiteY3882" fmla="*/ 26489 h 813800"/>
              <a:gd name="connsiteX3883" fmla="*/ 100709 w 724760"/>
              <a:gd name="connsiteY3883" fmla="*/ 26882 h 813800"/>
              <a:gd name="connsiteX3884" fmla="*/ 103200 w 724760"/>
              <a:gd name="connsiteY3884" fmla="*/ 25702 h 813800"/>
              <a:gd name="connsiteX3885" fmla="*/ 102413 w 724760"/>
              <a:gd name="connsiteY3885" fmla="*/ 23604 h 813800"/>
              <a:gd name="connsiteX3886" fmla="*/ 104380 w 724760"/>
              <a:gd name="connsiteY3886" fmla="*/ 23604 h 813800"/>
              <a:gd name="connsiteX3887" fmla="*/ 105036 w 724760"/>
              <a:gd name="connsiteY3887" fmla="*/ 26095 h 813800"/>
              <a:gd name="connsiteX3888" fmla="*/ 107134 w 724760"/>
              <a:gd name="connsiteY3888" fmla="*/ 26095 h 813800"/>
              <a:gd name="connsiteX3889" fmla="*/ 108576 w 724760"/>
              <a:gd name="connsiteY3889" fmla="*/ 27538 h 813800"/>
              <a:gd name="connsiteX3890" fmla="*/ 109232 w 724760"/>
              <a:gd name="connsiteY3890" fmla="*/ 28062 h 813800"/>
              <a:gd name="connsiteX3891" fmla="*/ 111724 w 724760"/>
              <a:gd name="connsiteY3891" fmla="*/ 28718 h 813800"/>
              <a:gd name="connsiteX3892" fmla="*/ 112117 w 724760"/>
              <a:gd name="connsiteY3892" fmla="*/ 29767 h 813800"/>
              <a:gd name="connsiteX3893" fmla="*/ 112379 w 724760"/>
              <a:gd name="connsiteY3893" fmla="*/ 30160 h 813800"/>
              <a:gd name="connsiteX3894" fmla="*/ 112379 w 724760"/>
              <a:gd name="connsiteY3894" fmla="*/ 31472 h 813800"/>
              <a:gd name="connsiteX3895" fmla="*/ 113166 w 724760"/>
              <a:gd name="connsiteY3895" fmla="*/ 34619 h 813800"/>
              <a:gd name="connsiteX3896" fmla="*/ 114215 w 724760"/>
              <a:gd name="connsiteY3896" fmla="*/ 33963 h 813800"/>
              <a:gd name="connsiteX3897" fmla="*/ 119198 w 724760"/>
              <a:gd name="connsiteY3897" fmla="*/ 34356 h 813800"/>
              <a:gd name="connsiteX3898" fmla="*/ 120247 w 724760"/>
              <a:gd name="connsiteY3898" fmla="*/ 36061 h 813800"/>
              <a:gd name="connsiteX3899" fmla="*/ 120640 w 724760"/>
              <a:gd name="connsiteY3899" fmla="*/ 35799 h 813800"/>
              <a:gd name="connsiteX3900" fmla="*/ 120903 w 724760"/>
              <a:gd name="connsiteY3900" fmla="*/ 35799 h 813800"/>
              <a:gd name="connsiteX3901" fmla="*/ 121952 w 724760"/>
              <a:gd name="connsiteY3901" fmla="*/ 36454 h 813800"/>
              <a:gd name="connsiteX3902" fmla="*/ 123001 w 724760"/>
              <a:gd name="connsiteY3902" fmla="*/ 36454 h 813800"/>
              <a:gd name="connsiteX3903" fmla="*/ 123394 w 724760"/>
              <a:gd name="connsiteY3903" fmla="*/ 36848 h 813800"/>
              <a:gd name="connsiteX3904" fmla="*/ 124443 w 724760"/>
              <a:gd name="connsiteY3904" fmla="*/ 36848 h 813800"/>
              <a:gd name="connsiteX3905" fmla="*/ 124443 w 724760"/>
              <a:gd name="connsiteY3905" fmla="*/ 37241 h 813800"/>
              <a:gd name="connsiteX3906" fmla="*/ 124837 w 724760"/>
              <a:gd name="connsiteY3906" fmla="*/ 37503 h 813800"/>
              <a:gd name="connsiteX3907" fmla="*/ 124837 w 724760"/>
              <a:gd name="connsiteY3907" fmla="*/ 37897 h 813800"/>
              <a:gd name="connsiteX3908" fmla="*/ 125623 w 724760"/>
              <a:gd name="connsiteY3908" fmla="*/ 37503 h 813800"/>
              <a:gd name="connsiteX3909" fmla="*/ 125623 w 724760"/>
              <a:gd name="connsiteY3909" fmla="*/ 37241 h 813800"/>
              <a:gd name="connsiteX3910" fmla="*/ 125886 w 724760"/>
              <a:gd name="connsiteY3910" fmla="*/ 37241 h 813800"/>
              <a:gd name="connsiteX3911" fmla="*/ 128639 w 724760"/>
              <a:gd name="connsiteY3911" fmla="*/ 36454 h 813800"/>
              <a:gd name="connsiteX3912" fmla="*/ 128639 w 724760"/>
              <a:gd name="connsiteY3912" fmla="*/ 36061 h 813800"/>
              <a:gd name="connsiteX3913" fmla="*/ 129426 w 724760"/>
              <a:gd name="connsiteY3913" fmla="*/ 36061 h 813800"/>
              <a:gd name="connsiteX3914" fmla="*/ 129820 w 724760"/>
              <a:gd name="connsiteY3914" fmla="*/ 35799 h 813800"/>
              <a:gd name="connsiteX3915" fmla="*/ 130475 w 724760"/>
              <a:gd name="connsiteY3915" fmla="*/ 36454 h 813800"/>
              <a:gd name="connsiteX3916" fmla="*/ 131524 w 724760"/>
              <a:gd name="connsiteY3916" fmla="*/ 33963 h 813800"/>
              <a:gd name="connsiteX3917" fmla="*/ 130475 w 724760"/>
              <a:gd name="connsiteY3917" fmla="*/ 33963 h 813800"/>
              <a:gd name="connsiteX3918" fmla="*/ 129820 w 724760"/>
              <a:gd name="connsiteY3918" fmla="*/ 34619 h 813800"/>
              <a:gd name="connsiteX3919" fmla="*/ 128377 w 724760"/>
              <a:gd name="connsiteY3919" fmla="*/ 34356 h 813800"/>
              <a:gd name="connsiteX3920" fmla="*/ 127721 w 724760"/>
              <a:gd name="connsiteY3920" fmla="*/ 33963 h 813800"/>
              <a:gd name="connsiteX3921" fmla="*/ 127328 w 724760"/>
              <a:gd name="connsiteY3921" fmla="*/ 32914 h 813800"/>
              <a:gd name="connsiteX3922" fmla="*/ 127721 w 724760"/>
              <a:gd name="connsiteY3922" fmla="*/ 32520 h 813800"/>
              <a:gd name="connsiteX3923" fmla="*/ 127721 w 724760"/>
              <a:gd name="connsiteY3923" fmla="*/ 31865 h 813800"/>
              <a:gd name="connsiteX3924" fmla="*/ 128377 w 724760"/>
              <a:gd name="connsiteY3924" fmla="*/ 31472 h 813800"/>
              <a:gd name="connsiteX3925" fmla="*/ 128639 w 724760"/>
              <a:gd name="connsiteY3925" fmla="*/ 31078 h 813800"/>
              <a:gd name="connsiteX3926" fmla="*/ 130082 w 724760"/>
              <a:gd name="connsiteY3926" fmla="*/ 30422 h 813800"/>
              <a:gd name="connsiteX3927" fmla="*/ 130738 w 724760"/>
              <a:gd name="connsiteY3927" fmla="*/ 28980 h 813800"/>
              <a:gd name="connsiteX3928" fmla="*/ 131918 w 724760"/>
              <a:gd name="connsiteY3928" fmla="*/ 28718 h 813800"/>
              <a:gd name="connsiteX3929" fmla="*/ 137294 w 724760"/>
              <a:gd name="connsiteY3929" fmla="*/ 26882 h 813800"/>
              <a:gd name="connsiteX3930" fmla="*/ 136638 w 724760"/>
              <a:gd name="connsiteY3930" fmla="*/ 24784 h 813800"/>
              <a:gd name="connsiteX3931" fmla="*/ 135196 w 724760"/>
              <a:gd name="connsiteY3931" fmla="*/ 23604 h 813800"/>
              <a:gd name="connsiteX3932" fmla="*/ 135852 w 724760"/>
              <a:gd name="connsiteY3932" fmla="*/ 23341 h 813800"/>
              <a:gd name="connsiteX3933" fmla="*/ 136901 w 724760"/>
              <a:gd name="connsiteY3933" fmla="*/ 19801 h 813800"/>
              <a:gd name="connsiteX3934" fmla="*/ 138343 w 724760"/>
              <a:gd name="connsiteY3934" fmla="*/ 18621 h 813800"/>
              <a:gd name="connsiteX3935" fmla="*/ 138736 w 724760"/>
              <a:gd name="connsiteY3935" fmla="*/ 15605 h 813800"/>
              <a:gd name="connsiteX3936" fmla="*/ 141097 w 724760"/>
              <a:gd name="connsiteY3936" fmla="*/ 9966 h 813800"/>
              <a:gd name="connsiteX3937" fmla="*/ 142933 w 724760"/>
              <a:gd name="connsiteY3937" fmla="*/ 4196 h 81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</a:cxnLst>
            <a:rect l="l" t="t" r="r" b="b"/>
            <a:pathLst>
              <a:path w="724760" h="813800">
                <a:moveTo>
                  <a:pt x="394214" y="687686"/>
                </a:moveTo>
                <a:lnTo>
                  <a:pt x="394310" y="687783"/>
                </a:lnTo>
                <a:lnTo>
                  <a:pt x="394311" y="687783"/>
                </a:lnTo>
                <a:close/>
                <a:moveTo>
                  <a:pt x="384952" y="687317"/>
                </a:moveTo>
                <a:lnTo>
                  <a:pt x="384738" y="687783"/>
                </a:lnTo>
                <a:lnTo>
                  <a:pt x="384738" y="687783"/>
                </a:lnTo>
                <a:close/>
                <a:moveTo>
                  <a:pt x="384083" y="686996"/>
                </a:moveTo>
                <a:lnTo>
                  <a:pt x="384224" y="687166"/>
                </a:lnTo>
                <a:lnTo>
                  <a:pt x="384083" y="686996"/>
                </a:lnTo>
                <a:close/>
                <a:moveTo>
                  <a:pt x="383296" y="686996"/>
                </a:moveTo>
                <a:lnTo>
                  <a:pt x="383444" y="687291"/>
                </a:lnTo>
                <a:lnTo>
                  <a:pt x="383296" y="686996"/>
                </a:lnTo>
                <a:close/>
                <a:moveTo>
                  <a:pt x="382167" y="686798"/>
                </a:moveTo>
                <a:lnTo>
                  <a:pt x="382246" y="686996"/>
                </a:lnTo>
                <a:lnTo>
                  <a:pt x="382247" y="686996"/>
                </a:lnTo>
                <a:close/>
                <a:moveTo>
                  <a:pt x="391163" y="682013"/>
                </a:moveTo>
                <a:lnTo>
                  <a:pt x="391425" y="683455"/>
                </a:lnTo>
                <a:lnTo>
                  <a:pt x="392081" y="685685"/>
                </a:lnTo>
                <a:lnTo>
                  <a:pt x="392092" y="685694"/>
                </a:lnTo>
                <a:lnTo>
                  <a:pt x="392082" y="685685"/>
                </a:lnTo>
                <a:lnTo>
                  <a:pt x="391426" y="683456"/>
                </a:lnTo>
                <a:lnTo>
                  <a:pt x="391164" y="682013"/>
                </a:lnTo>
                <a:close/>
                <a:moveTo>
                  <a:pt x="379885" y="681358"/>
                </a:moveTo>
                <a:lnTo>
                  <a:pt x="377919" y="682800"/>
                </a:lnTo>
                <a:lnTo>
                  <a:pt x="379886" y="681358"/>
                </a:lnTo>
                <a:close/>
                <a:moveTo>
                  <a:pt x="379885" y="678342"/>
                </a:moveTo>
                <a:lnTo>
                  <a:pt x="378706" y="679259"/>
                </a:lnTo>
                <a:lnTo>
                  <a:pt x="377263" y="678997"/>
                </a:lnTo>
                <a:lnTo>
                  <a:pt x="377497" y="679745"/>
                </a:lnTo>
                <a:lnTo>
                  <a:pt x="377264" y="678997"/>
                </a:lnTo>
                <a:lnTo>
                  <a:pt x="378706" y="679260"/>
                </a:lnTo>
                <a:lnTo>
                  <a:pt x="379886" y="678342"/>
                </a:lnTo>
                <a:close/>
                <a:moveTo>
                  <a:pt x="403883" y="677817"/>
                </a:moveTo>
                <a:lnTo>
                  <a:pt x="403604" y="678287"/>
                </a:lnTo>
                <a:lnTo>
                  <a:pt x="403883" y="677817"/>
                </a:lnTo>
                <a:close/>
                <a:moveTo>
                  <a:pt x="379183" y="677424"/>
                </a:moveTo>
                <a:lnTo>
                  <a:pt x="379361" y="677817"/>
                </a:lnTo>
                <a:lnTo>
                  <a:pt x="379393" y="677848"/>
                </a:lnTo>
                <a:lnTo>
                  <a:pt x="379362" y="677817"/>
                </a:lnTo>
                <a:close/>
                <a:moveTo>
                  <a:pt x="389721" y="669293"/>
                </a:moveTo>
                <a:lnTo>
                  <a:pt x="389065" y="669556"/>
                </a:lnTo>
                <a:lnTo>
                  <a:pt x="387885" y="672178"/>
                </a:lnTo>
                <a:lnTo>
                  <a:pt x="386180" y="672965"/>
                </a:lnTo>
                <a:lnTo>
                  <a:pt x="384082" y="671785"/>
                </a:lnTo>
                <a:lnTo>
                  <a:pt x="382902" y="671785"/>
                </a:lnTo>
                <a:lnTo>
                  <a:pt x="381984" y="672178"/>
                </a:lnTo>
                <a:lnTo>
                  <a:pt x="379099" y="674276"/>
                </a:lnTo>
                <a:lnTo>
                  <a:pt x="378741" y="676189"/>
                </a:lnTo>
                <a:lnTo>
                  <a:pt x="379100" y="674277"/>
                </a:lnTo>
                <a:lnTo>
                  <a:pt x="381984" y="672179"/>
                </a:lnTo>
                <a:lnTo>
                  <a:pt x="382902" y="671785"/>
                </a:lnTo>
                <a:lnTo>
                  <a:pt x="384083" y="671785"/>
                </a:lnTo>
                <a:lnTo>
                  <a:pt x="386181" y="672965"/>
                </a:lnTo>
                <a:lnTo>
                  <a:pt x="387885" y="672179"/>
                </a:lnTo>
                <a:lnTo>
                  <a:pt x="389066" y="669556"/>
                </a:lnTo>
                <a:lnTo>
                  <a:pt x="389721" y="669294"/>
                </a:lnTo>
                <a:close/>
                <a:moveTo>
                  <a:pt x="390376" y="666147"/>
                </a:moveTo>
                <a:lnTo>
                  <a:pt x="389763" y="669092"/>
                </a:lnTo>
                <a:lnTo>
                  <a:pt x="390377" y="666147"/>
                </a:lnTo>
                <a:close/>
                <a:moveTo>
                  <a:pt x="413965" y="662264"/>
                </a:moveTo>
                <a:lnTo>
                  <a:pt x="413849" y="662999"/>
                </a:lnTo>
                <a:lnTo>
                  <a:pt x="411620" y="671523"/>
                </a:lnTo>
                <a:lnTo>
                  <a:pt x="410964" y="672965"/>
                </a:lnTo>
                <a:lnTo>
                  <a:pt x="410964" y="672965"/>
                </a:lnTo>
                <a:lnTo>
                  <a:pt x="411620" y="671523"/>
                </a:lnTo>
                <a:lnTo>
                  <a:pt x="413849" y="662999"/>
                </a:lnTo>
                <a:close/>
                <a:moveTo>
                  <a:pt x="416056" y="661866"/>
                </a:moveTo>
                <a:lnTo>
                  <a:pt x="416340" y="662606"/>
                </a:lnTo>
                <a:lnTo>
                  <a:pt x="417389" y="663655"/>
                </a:lnTo>
                <a:lnTo>
                  <a:pt x="417390" y="663655"/>
                </a:lnTo>
                <a:lnTo>
                  <a:pt x="416341" y="662606"/>
                </a:lnTo>
                <a:close/>
                <a:moveTo>
                  <a:pt x="423140" y="661558"/>
                </a:moveTo>
                <a:lnTo>
                  <a:pt x="423028" y="661819"/>
                </a:lnTo>
                <a:lnTo>
                  <a:pt x="423029" y="661819"/>
                </a:lnTo>
                <a:close/>
                <a:moveTo>
                  <a:pt x="415292" y="659459"/>
                </a:moveTo>
                <a:lnTo>
                  <a:pt x="415292" y="659460"/>
                </a:lnTo>
                <a:lnTo>
                  <a:pt x="415485" y="660167"/>
                </a:lnTo>
                <a:close/>
                <a:moveTo>
                  <a:pt x="389572" y="657080"/>
                </a:moveTo>
                <a:lnTo>
                  <a:pt x="389065" y="658803"/>
                </a:lnTo>
                <a:lnTo>
                  <a:pt x="388804" y="662200"/>
                </a:lnTo>
                <a:lnTo>
                  <a:pt x="389066" y="658803"/>
                </a:lnTo>
                <a:close/>
                <a:moveTo>
                  <a:pt x="423684" y="656836"/>
                </a:moveTo>
                <a:lnTo>
                  <a:pt x="423684" y="657623"/>
                </a:lnTo>
                <a:lnTo>
                  <a:pt x="423657" y="657663"/>
                </a:lnTo>
                <a:lnTo>
                  <a:pt x="423685" y="657623"/>
                </a:lnTo>
                <a:lnTo>
                  <a:pt x="423685" y="656836"/>
                </a:lnTo>
                <a:close/>
                <a:moveTo>
                  <a:pt x="388903" y="654358"/>
                </a:moveTo>
                <a:lnTo>
                  <a:pt x="389065" y="654738"/>
                </a:lnTo>
                <a:lnTo>
                  <a:pt x="389360" y="655562"/>
                </a:lnTo>
                <a:lnTo>
                  <a:pt x="389066" y="654738"/>
                </a:lnTo>
                <a:close/>
                <a:moveTo>
                  <a:pt x="432519" y="652381"/>
                </a:moveTo>
                <a:lnTo>
                  <a:pt x="432994" y="653427"/>
                </a:lnTo>
                <a:lnTo>
                  <a:pt x="432995" y="653427"/>
                </a:lnTo>
                <a:close/>
                <a:moveTo>
                  <a:pt x="387229" y="650542"/>
                </a:moveTo>
                <a:lnTo>
                  <a:pt x="387816" y="651873"/>
                </a:lnTo>
                <a:lnTo>
                  <a:pt x="387230" y="650542"/>
                </a:lnTo>
                <a:close/>
                <a:moveTo>
                  <a:pt x="427225" y="647657"/>
                </a:moveTo>
                <a:lnTo>
                  <a:pt x="427225" y="647657"/>
                </a:lnTo>
                <a:lnTo>
                  <a:pt x="428011" y="648050"/>
                </a:lnTo>
                <a:lnTo>
                  <a:pt x="428405" y="648050"/>
                </a:lnTo>
                <a:lnTo>
                  <a:pt x="429060" y="648050"/>
                </a:lnTo>
                <a:lnTo>
                  <a:pt x="429847" y="648444"/>
                </a:lnTo>
                <a:lnTo>
                  <a:pt x="429847" y="649100"/>
                </a:lnTo>
                <a:lnTo>
                  <a:pt x="431552" y="651722"/>
                </a:lnTo>
                <a:lnTo>
                  <a:pt x="432339" y="651984"/>
                </a:lnTo>
                <a:lnTo>
                  <a:pt x="432339" y="651984"/>
                </a:lnTo>
                <a:lnTo>
                  <a:pt x="431553" y="651722"/>
                </a:lnTo>
                <a:lnTo>
                  <a:pt x="429848" y="649099"/>
                </a:lnTo>
                <a:lnTo>
                  <a:pt x="429848" y="648443"/>
                </a:lnTo>
                <a:lnTo>
                  <a:pt x="429061" y="648050"/>
                </a:lnTo>
                <a:lnTo>
                  <a:pt x="428405" y="648050"/>
                </a:lnTo>
                <a:lnTo>
                  <a:pt x="428012" y="648050"/>
                </a:lnTo>
                <a:close/>
                <a:moveTo>
                  <a:pt x="425783" y="644903"/>
                </a:moveTo>
                <a:lnTo>
                  <a:pt x="425782" y="644903"/>
                </a:lnTo>
                <a:lnTo>
                  <a:pt x="426307" y="646084"/>
                </a:lnTo>
                <a:lnTo>
                  <a:pt x="426895" y="647092"/>
                </a:lnTo>
                <a:lnTo>
                  <a:pt x="426307" y="646083"/>
                </a:lnTo>
                <a:close/>
                <a:moveTo>
                  <a:pt x="391163" y="642018"/>
                </a:moveTo>
                <a:lnTo>
                  <a:pt x="388672" y="644116"/>
                </a:lnTo>
                <a:lnTo>
                  <a:pt x="387229" y="644641"/>
                </a:lnTo>
                <a:lnTo>
                  <a:pt x="386442" y="646346"/>
                </a:lnTo>
                <a:lnTo>
                  <a:pt x="385966" y="648636"/>
                </a:lnTo>
                <a:lnTo>
                  <a:pt x="386443" y="646346"/>
                </a:lnTo>
                <a:lnTo>
                  <a:pt x="387230" y="644641"/>
                </a:lnTo>
                <a:lnTo>
                  <a:pt x="388672" y="644117"/>
                </a:lnTo>
                <a:lnTo>
                  <a:pt x="391164" y="642019"/>
                </a:lnTo>
                <a:lnTo>
                  <a:pt x="391311" y="642240"/>
                </a:lnTo>
                <a:close/>
                <a:moveTo>
                  <a:pt x="427285" y="641319"/>
                </a:moveTo>
                <a:lnTo>
                  <a:pt x="426962" y="641756"/>
                </a:lnTo>
                <a:lnTo>
                  <a:pt x="426962" y="643854"/>
                </a:lnTo>
                <a:lnTo>
                  <a:pt x="426905" y="643922"/>
                </a:lnTo>
                <a:lnTo>
                  <a:pt x="426963" y="643854"/>
                </a:lnTo>
                <a:lnTo>
                  <a:pt x="426963" y="641756"/>
                </a:lnTo>
                <a:close/>
                <a:moveTo>
                  <a:pt x="394966" y="639264"/>
                </a:moveTo>
                <a:lnTo>
                  <a:pt x="391426" y="642412"/>
                </a:lnTo>
                <a:lnTo>
                  <a:pt x="391426" y="642412"/>
                </a:lnTo>
                <a:lnTo>
                  <a:pt x="394966" y="639265"/>
                </a:lnTo>
                <a:close/>
                <a:moveTo>
                  <a:pt x="434188" y="638472"/>
                </a:moveTo>
                <a:lnTo>
                  <a:pt x="434043" y="639001"/>
                </a:lnTo>
                <a:lnTo>
                  <a:pt x="434044" y="639002"/>
                </a:lnTo>
                <a:close/>
                <a:moveTo>
                  <a:pt x="433257" y="637822"/>
                </a:moveTo>
                <a:lnTo>
                  <a:pt x="433389" y="638020"/>
                </a:lnTo>
                <a:lnTo>
                  <a:pt x="433257" y="637822"/>
                </a:lnTo>
                <a:close/>
                <a:moveTo>
                  <a:pt x="428799" y="637822"/>
                </a:moveTo>
                <a:lnTo>
                  <a:pt x="428798" y="637822"/>
                </a:lnTo>
                <a:lnTo>
                  <a:pt x="428798" y="639264"/>
                </a:lnTo>
                <a:lnTo>
                  <a:pt x="428799" y="639264"/>
                </a:lnTo>
                <a:close/>
                <a:moveTo>
                  <a:pt x="396146" y="637560"/>
                </a:moveTo>
                <a:lnTo>
                  <a:pt x="394966" y="638478"/>
                </a:lnTo>
                <a:lnTo>
                  <a:pt x="396147" y="637560"/>
                </a:lnTo>
                <a:lnTo>
                  <a:pt x="398900" y="639265"/>
                </a:lnTo>
                <a:lnTo>
                  <a:pt x="399687" y="640314"/>
                </a:lnTo>
                <a:lnTo>
                  <a:pt x="401523" y="642674"/>
                </a:lnTo>
                <a:lnTo>
                  <a:pt x="401321" y="643169"/>
                </a:lnTo>
                <a:lnTo>
                  <a:pt x="401523" y="642674"/>
                </a:lnTo>
                <a:lnTo>
                  <a:pt x="399687" y="640313"/>
                </a:lnTo>
                <a:lnTo>
                  <a:pt x="398900" y="639264"/>
                </a:lnTo>
                <a:close/>
                <a:moveTo>
                  <a:pt x="414056" y="635593"/>
                </a:moveTo>
                <a:lnTo>
                  <a:pt x="414242" y="636773"/>
                </a:lnTo>
                <a:lnTo>
                  <a:pt x="410308" y="639920"/>
                </a:lnTo>
                <a:lnTo>
                  <a:pt x="410308" y="642412"/>
                </a:lnTo>
                <a:lnTo>
                  <a:pt x="408604" y="643854"/>
                </a:lnTo>
                <a:lnTo>
                  <a:pt x="407161" y="644903"/>
                </a:lnTo>
                <a:lnTo>
                  <a:pt x="405325" y="647394"/>
                </a:lnTo>
                <a:lnTo>
                  <a:pt x="401523" y="648443"/>
                </a:lnTo>
                <a:lnTo>
                  <a:pt x="400081" y="647657"/>
                </a:lnTo>
                <a:lnTo>
                  <a:pt x="401523" y="648444"/>
                </a:lnTo>
                <a:lnTo>
                  <a:pt x="405326" y="647395"/>
                </a:lnTo>
                <a:lnTo>
                  <a:pt x="407162" y="644903"/>
                </a:lnTo>
                <a:lnTo>
                  <a:pt x="408604" y="643854"/>
                </a:lnTo>
                <a:lnTo>
                  <a:pt x="410309" y="642412"/>
                </a:lnTo>
                <a:lnTo>
                  <a:pt x="410309" y="639920"/>
                </a:lnTo>
                <a:lnTo>
                  <a:pt x="414243" y="636773"/>
                </a:lnTo>
                <a:close/>
                <a:moveTo>
                  <a:pt x="432602" y="635330"/>
                </a:moveTo>
                <a:lnTo>
                  <a:pt x="432601" y="635331"/>
                </a:lnTo>
                <a:lnTo>
                  <a:pt x="432994" y="636380"/>
                </a:lnTo>
                <a:lnTo>
                  <a:pt x="434437" y="637560"/>
                </a:lnTo>
                <a:lnTo>
                  <a:pt x="432995" y="636379"/>
                </a:lnTo>
                <a:close/>
                <a:moveTo>
                  <a:pt x="433085" y="634176"/>
                </a:moveTo>
                <a:lnTo>
                  <a:pt x="432994" y="634675"/>
                </a:lnTo>
                <a:lnTo>
                  <a:pt x="432864" y="634892"/>
                </a:lnTo>
                <a:lnTo>
                  <a:pt x="432995" y="634675"/>
                </a:lnTo>
                <a:close/>
                <a:moveTo>
                  <a:pt x="414097" y="631219"/>
                </a:moveTo>
                <a:lnTo>
                  <a:pt x="414242" y="631397"/>
                </a:lnTo>
                <a:lnTo>
                  <a:pt x="413927" y="633711"/>
                </a:lnTo>
                <a:lnTo>
                  <a:pt x="414243" y="631397"/>
                </a:lnTo>
                <a:close/>
                <a:moveTo>
                  <a:pt x="390804" y="630674"/>
                </a:moveTo>
                <a:lnTo>
                  <a:pt x="390770" y="630741"/>
                </a:lnTo>
                <a:lnTo>
                  <a:pt x="391034" y="631180"/>
                </a:lnTo>
                <a:lnTo>
                  <a:pt x="390770" y="630741"/>
                </a:lnTo>
                <a:close/>
                <a:moveTo>
                  <a:pt x="393328" y="628515"/>
                </a:moveTo>
                <a:lnTo>
                  <a:pt x="393524" y="629299"/>
                </a:lnTo>
                <a:lnTo>
                  <a:pt x="393524" y="629298"/>
                </a:lnTo>
                <a:close/>
                <a:moveTo>
                  <a:pt x="414218" y="626520"/>
                </a:moveTo>
                <a:lnTo>
                  <a:pt x="414242" y="626545"/>
                </a:lnTo>
                <a:lnTo>
                  <a:pt x="413062" y="629954"/>
                </a:lnTo>
                <a:lnTo>
                  <a:pt x="413063" y="629954"/>
                </a:lnTo>
                <a:lnTo>
                  <a:pt x="414243" y="626545"/>
                </a:lnTo>
                <a:close/>
                <a:moveTo>
                  <a:pt x="433093" y="626251"/>
                </a:moveTo>
                <a:lnTo>
                  <a:pt x="432994" y="626938"/>
                </a:lnTo>
                <a:lnTo>
                  <a:pt x="434330" y="628516"/>
                </a:lnTo>
                <a:lnTo>
                  <a:pt x="432995" y="626938"/>
                </a:lnTo>
                <a:close/>
                <a:moveTo>
                  <a:pt x="436535" y="626152"/>
                </a:moveTo>
                <a:lnTo>
                  <a:pt x="436535" y="626938"/>
                </a:lnTo>
                <a:lnTo>
                  <a:pt x="436535" y="626938"/>
                </a:lnTo>
                <a:lnTo>
                  <a:pt x="436535" y="626152"/>
                </a:lnTo>
                <a:close/>
                <a:moveTo>
                  <a:pt x="442616" y="625577"/>
                </a:moveTo>
                <a:lnTo>
                  <a:pt x="442960" y="626152"/>
                </a:lnTo>
                <a:lnTo>
                  <a:pt x="442961" y="626151"/>
                </a:lnTo>
                <a:close/>
                <a:moveTo>
                  <a:pt x="466696" y="624316"/>
                </a:moveTo>
                <a:lnTo>
                  <a:pt x="466695" y="624316"/>
                </a:lnTo>
                <a:lnTo>
                  <a:pt x="466695" y="626152"/>
                </a:lnTo>
                <a:lnTo>
                  <a:pt x="467367" y="627383"/>
                </a:lnTo>
                <a:lnTo>
                  <a:pt x="466696" y="626151"/>
                </a:lnTo>
                <a:close/>
                <a:moveTo>
                  <a:pt x="469284" y="621367"/>
                </a:moveTo>
                <a:lnTo>
                  <a:pt x="469186" y="621562"/>
                </a:lnTo>
                <a:lnTo>
                  <a:pt x="468793" y="622611"/>
                </a:lnTo>
                <a:lnTo>
                  <a:pt x="468137" y="623398"/>
                </a:lnTo>
                <a:lnTo>
                  <a:pt x="468138" y="623398"/>
                </a:lnTo>
                <a:lnTo>
                  <a:pt x="468794" y="622611"/>
                </a:lnTo>
                <a:lnTo>
                  <a:pt x="469187" y="621562"/>
                </a:lnTo>
                <a:close/>
                <a:moveTo>
                  <a:pt x="384738" y="620120"/>
                </a:moveTo>
                <a:lnTo>
                  <a:pt x="383295" y="624840"/>
                </a:lnTo>
                <a:lnTo>
                  <a:pt x="383579" y="625303"/>
                </a:lnTo>
                <a:lnTo>
                  <a:pt x="383296" y="624840"/>
                </a:lnTo>
                <a:close/>
                <a:moveTo>
                  <a:pt x="369265" y="618415"/>
                </a:moveTo>
                <a:lnTo>
                  <a:pt x="369623" y="618773"/>
                </a:lnTo>
                <a:lnTo>
                  <a:pt x="369265" y="618415"/>
                </a:lnTo>
                <a:close/>
                <a:moveTo>
                  <a:pt x="352055" y="617465"/>
                </a:moveTo>
                <a:lnTo>
                  <a:pt x="352086" y="617497"/>
                </a:lnTo>
                <a:lnTo>
                  <a:pt x="352087" y="617497"/>
                </a:lnTo>
                <a:close/>
                <a:moveTo>
                  <a:pt x="469842" y="616841"/>
                </a:moveTo>
                <a:lnTo>
                  <a:pt x="469186" y="619464"/>
                </a:lnTo>
                <a:lnTo>
                  <a:pt x="469443" y="620318"/>
                </a:lnTo>
                <a:lnTo>
                  <a:pt x="469187" y="619464"/>
                </a:lnTo>
                <a:lnTo>
                  <a:pt x="469843" y="616841"/>
                </a:lnTo>
                <a:close/>
                <a:moveTo>
                  <a:pt x="497118" y="616579"/>
                </a:moveTo>
                <a:lnTo>
                  <a:pt x="497117" y="616579"/>
                </a:lnTo>
                <a:lnTo>
                  <a:pt x="497117" y="618022"/>
                </a:lnTo>
                <a:lnTo>
                  <a:pt x="497904" y="618677"/>
                </a:lnTo>
                <a:lnTo>
                  <a:pt x="497905" y="618677"/>
                </a:lnTo>
                <a:lnTo>
                  <a:pt x="497118" y="618021"/>
                </a:lnTo>
                <a:close/>
                <a:moveTo>
                  <a:pt x="292553" y="615399"/>
                </a:moveTo>
                <a:lnTo>
                  <a:pt x="292553" y="615792"/>
                </a:lnTo>
                <a:lnTo>
                  <a:pt x="292553" y="615792"/>
                </a:lnTo>
                <a:lnTo>
                  <a:pt x="292553" y="615399"/>
                </a:lnTo>
                <a:close/>
                <a:moveTo>
                  <a:pt x="353922" y="615137"/>
                </a:moveTo>
                <a:lnTo>
                  <a:pt x="353922" y="615792"/>
                </a:lnTo>
                <a:lnTo>
                  <a:pt x="353758" y="616394"/>
                </a:lnTo>
                <a:lnTo>
                  <a:pt x="353922" y="615792"/>
                </a:lnTo>
                <a:lnTo>
                  <a:pt x="353922" y="615137"/>
                </a:lnTo>
                <a:close/>
                <a:moveTo>
                  <a:pt x="348939" y="615136"/>
                </a:moveTo>
                <a:lnTo>
                  <a:pt x="348546" y="615792"/>
                </a:lnTo>
                <a:lnTo>
                  <a:pt x="348940" y="615137"/>
                </a:lnTo>
                <a:lnTo>
                  <a:pt x="349989" y="615137"/>
                </a:lnTo>
                <a:lnTo>
                  <a:pt x="351169" y="615792"/>
                </a:lnTo>
                <a:lnTo>
                  <a:pt x="352087" y="616186"/>
                </a:lnTo>
                <a:lnTo>
                  <a:pt x="352480" y="615137"/>
                </a:lnTo>
                <a:lnTo>
                  <a:pt x="352480" y="615137"/>
                </a:lnTo>
                <a:lnTo>
                  <a:pt x="352086" y="616185"/>
                </a:lnTo>
                <a:lnTo>
                  <a:pt x="351168" y="615792"/>
                </a:lnTo>
                <a:lnTo>
                  <a:pt x="349988" y="615136"/>
                </a:lnTo>
                <a:close/>
                <a:moveTo>
                  <a:pt x="378444" y="614743"/>
                </a:moveTo>
                <a:lnTo>
                  <a:pt x="375821" y="618415"/>
                </a:lnTo>
                <a:lnTo>
                  <a:pt x="375821" y="621561"/>
                </a:lnTo>
                <a:lnTo>
                  <a:pt x="375821" y="621562"/>
                </a:lnTo>
                <a:lnTo>
                  <a:pt x="375821" y="618415"/>
                </a:lnTo>
                <a:close/>
                <a:moveTo>
                  <a:pt x="385000" y="614481"/>
                </a:moveTo>
                <a:lnTo>
                  <a:pt x="383689" y="615792"/>
                </a:lnTo>
                <a:lnTo>
                  <a:pt x="385000" y="614481"/>
                </a:lnTo>
                <a:close/>
                <a:moveTo>
                  <a:pt x="285062" y="614333"/>
                </a:moveTo>
                <a:lnTo>
                  <a:pt x="285209" y="614481"/>
                </a:lnTo>
                <a:lnTo>
                  <a:pt x="285322" y="614561"/>
                </a:lnTo>
                <a:lnTo>
                  <a:pt x="285210" y="614481"/>
                </a:lnTo>
                <a:close/>
                <a:moveTo>
                  <a:pt x="382902" y="613825"/>
                </a:moveTo>
                <a:lnTo>
                  <a:pt x="382902" y="614742"/>
                </a:lnTo>
                <a:lnTo>
                  <a:pt x="382902" y="614743"/>
                </a:lnTo>
                <a:lnTo>
                  <a:pt x="382902" y="613825"/>
                </a:lnTo>
                <a:close/>
                <a:moveTo>
                  <a:pt x="351967" y="613682"/>
                </a:moveTo>
                <a:lnTo>
                  <a:pt x="352086" y="613825"/>
                </a:lnTo>
                <a:lnTo>
                  <a:pt x="352268" y="614430"/>
                </a:lnTo>
                <a:lnTo>
                  <a:pt x="352087" y="613825"/>
                </a:lnTo>
                <a:close/>
                <a:moveTo>
                  <a:pt x="473643" y="613384"/>
                </a:moveTo>
                <a:lnTo>
                  <a:pt x="473120" y="614743"/>
                </a:lnTo>
                <a:lnTo>
                  <a:pt x="473120" y="615399"/>
                </a:lnTo>
                <a:lnTo>
                  <a:pt x="473121" y="615399"/>
                </a:lnTo>
                <a:lnTo>
                  <a:pt x="473121" y="614743"/>
                </a:lnTo>
                <a:close/>
                <a:moveTo>
                  <a:pt x="348942" y="613304"/>
                </a:moveTo>
                <a:lnTo>
                  <a:pt x="349201" y="613825"/>
                </a:lnTo>
                <a:lnTo>
                  <a:pt x="349202" y="613825"/>
                </a:lnTo>
                <a:close/>
                <a:moveTo>
                  <a:pt x="488332" y="613301"/>
                </a:moveTo>
                <a:lnTo>
                  <a:pt x="488506" y="614085"/>
                </a:lnTo>
                <a:lnTo>
                  <a:pt x="488332" y="613301"/>
                </a:lnTo>
                <a:close/>
                <a:moveTo>
                  <a:pt x="381198" y="612645"/>
                </a:moveTo>
                <a:lnTo>
                  <a:pt x="381566" y="613098"/>
                </a:lnTo>
                <a:lnTo>
                  <a:pt x="381198" y="612645"/>
                </a:lnTo>
                <a:close/>
                <a:moveTo>
                  <a:pt x="494233" y="611596"/>
                </a:moveTo>
                <a:lnTo>
                  <a:pt x="495675" y="612645"/>
                </a:lnTo>
                <a:lnTo>
                  <a:pt x="496462" y="614088"/>
                </a:lnTo>
                <a:lnTo>
                  <a:pt x="497903" y="616185"/>
                </a:lnTo>
                <a:lnTo>
                  <a:pt x="497905" y="616185"/>
                </a:lnTo>
                <a:lnTo>
                  <a:pt x="496462" y="614087"/>
                </a:lnTo>
                <a:lnTo>
                  <a:pt x="495676" y="612645"/>
                </a:lnTo>
                <a:close/>
                <a:moveTo>
                  <a:pt x="345399" y="611202"/>
                </a:moveTo>
                <a:lnTo>
                  <a:pt x="345399" y="611203"/>
                </a:lnTo>
                <a:lnTo>
                  <a:pt x="345792" y="611596"/>
                </a:lnTo>
                <a:lnTo>
                  <a:pt x="345792" y="611596"/>
                </a:lnTo>
                <a:close/>
                <a:moveTo>
                  <a:pt x="347890" y="610154"/>
                </a:moveTo>
                <a:lnTo>
                  <a:pt x="347497" y="611202"/>
                </a:lnTo>
                <a:lnTo>
                  <a:pt x="347498" y="611202"/>
                </a:lnTo>
                <a:lnTo>
                  <a:pt x="347890" y="610154"/>
                </a:lnTo>
                <a:close/>
                <a:moveTo>
                  <a:pt x="305021" y="609767"/>
                </a:moveTo>
                <a:lnTo>
                  <a:pt x="305666" y="610154"/>
                </a:lnTo>
                <a:lnTo>
                  <a:pt x="305666" y="610153"/>
                </a:lnTo>
                <a:close/>
                <a:moveTo>
                  <a:pt x="303175" y="609760"/>
                </a:moveTo>
                <a:lnTo>
                  <a:pt x="305272" y="611596"/>
                </a:lnTo>
                <a:lnTo>
                  <a:pt x="305272" y="611596"/>
                </a:lnTo>
                <a:lnTo>
                  <a:pt x="303175" y="609760"/>
                </a:lnTo>
                <a:close/>
                <a:moveTo>
                  <a:pt x="343300" y="608842"/>
                </a:moveTo>
                <a:lnTo>
                  <a:pt x="343300" y="609498"/>
                </a:lnTo>
                <a:lnTo>
                  <a:pt x="343301" y="609498"/>
                </a:lnTo>
                <a:lnTo>
                  <a:pt x="343301" y="608842"/>
                </a:lnTo>
                <a:close/>
                <a:moveTo>
                  <a:pt x="342121" y="607400"/>
                </a:moveTo>
                <a:lnTo>
                  <a:pt x="342383" y="607925"/>
                </a:lnTo>
                <a:lnTo>
                  <a:pt x="342121" y="607400"/>
                </a:lnTo>
                <a:close/>
                <a:moveTo>
                  <a:pt x="342120" y="604122"/>
                </a:moveTo>
                <a:lnTo>
                  <a:pt x="341866" y="604757"/>
                </a:lnTo>
                <a:lnTo>
                  <a:pt x="342121" y="604122"/>
                </a:lnTo>
                <a:close/>
                <a:moveTo>
                  <a:pt x="482562" y="603858"/>
                </a:moveTo>
                <a:lnTo>
                  <a:pt x="482562" y="603859"/>
                </a:lnTo>
                <a:lnTo>
                  <a:pt x="484398" y="604515"/>
                </a:lnTo>
                <a:lnTo>
                  <a:pt x="486496" y="604515"/>
                </a:lnTo>
                <a:lnTo>
                  <a:pt x="487938" y="606220"/>
                </a:lnTo>
                <a:lnTo>
                  <a:pt x="490036" y="606744"/>
                </a:lnTo>
                <a:lnTo>
                  <a:pt x="490036" y="607662"/>
                </a:lnTo>
                <a:lnTo>
                  <a:pt x="491479" y="607400"/>
                </a:lnTo>
                <a:lnTo>
                  <a:pt x="493970" y="609105"/>
                </a:lnTo>
                <a:lnTo>
                  <a:pt x="494127" y="610588"/>
                </a:lnTo>
                <a:lnTo>
                  <a:pt x="493971" y="609104"/>
                </a:lnTo>
                <a:lnTo>
                  <a:pt x="491479" y="607400"/>
                </a:lnTo>
                <a:lnTo>
                  <a:pt x="490037" y="607662"/>
                </a:lnTo>
                <a:lnTo>
                  <a:pt x="490037" y="606744"/>
                </a:lnTo>
                <a:lnTo>
                  <a:pt x="487939" y="606219"/>
                </a:lnTo>
                <a:lnTo>
                  <a:pt x="486496" y="604514"/>
                </a:lnTo>
                <a:lnTo>
                  <a:pt x="484398" y="604514"/>
                </a:lnTo>
                <a:close/>
                <a:moveTo>
                  <a:pt x="276106" y="602749"/>
                </a:moveTo>
                <a:lnTo>
                  <a:pt x="277210" y="606744"/>
                </a:lnTo>
                <a:lnTo>
                  <a:pt x="281144" y="611596"/>
                </a:lnTo>
                <a:lnTo>
                  <a:pt x="281482" y="611825"/>
                </a:lnTo>
                <a:lnTo>
                  <a:pt x="281145" y="611596"/>
                </a:lnTo>
                <a:lnTo>
                  <a:pt x="277211" y="606744"/>
                </a:lnTo>
                <a:close/>
                <a:moveTo>
                  <a:pt x="308813" y="602679"/>
                </a:moveTo>
                <a:lnTo>
                  <a:pt x="308813" y="604777"/>
                </a:lnTo>
                <a:lnTo>
                  <a:pt x="308813" y="604777"/>
                </a:lnTo>
                <a:lnTo>
                  <a:pt x="308813" y="602679"/>
                </a:lnTo>
                <a:close/>
                <a:moveTo>
                  <a:pt x="483041" y="602530"/>
                </a:moveTo>
                <a:lnTo>
                  <a:pt x="482955" y="603071"/>
                </a:lnTo>
                <a:lnTo>
                  <a:pt x="482956" y="603071"/>
                </a:lnTo>
                <a:close/>
                <a:moveTo>
                  <a:pt x="341858" y="600975"/>
                </a:moveTo>
                <a:lnTo>
                  <a:pt x="341202" y="602678"/>
                </a:lnTo>
                <a:lnTo>
                  <a:pt x="341202" y="603858"/>
                </a:lnTo>
                <a:lnTo>
                  <a:pt x="341203" y="603858"/>
                </a:lnTo>
                <a:lnTo>
                  <a:pt x="341203" y="602679"/>
                </a:lnTo>
                <a:lnTo>
                  <a:pt x="341858" y="600975"/>
                </a:lnTo>
                <a:close/>
                <a:moveTo>
                  <a:pt x="309362" y="600223"/>
                </a:moveTo>
                <a:lnTo>
                  <a:pt x="309469" y="600975"/>
                </a:lnTo>
                <a:lnTo>
                  <a:pt x="310386" y="601760"/>
                </a:lnTo>
                <a:lnTo>
                  <a:pt x="310387" y="601760"/>
                </a:lnTo>
                <a:lnTo>
                  <a:pt x="309469" y="600973"/>
                </a:lnTo>
                <a:close/>
                <a:moveTo>
                  <a:pt x="341203" y="599663"/>
                </a:moveTo>
                <a:lnTo>
                  <a:pt x="341269" y="599827"/>
                </a:lnTo>
                <a:lnTo>
                  <a:pt x="341203" y="599663"/>
                </a:lnTo>
                <a:close/>
                <a:moveTo>
                  <a:pt x="482562" y="599663"/>
                </a:moveTo>
                <a:lnTo>
                  <a:pt x="482562" y="599663"/>
                </a:lnTo>
                <a:lnTo>
                  <a:pt x="483349" y="600581"/>
                </a:lnTo>
                <a:lnTo>
                  <a:pt x="483349" y="600580"/>
                </a:lnTo>
                <a:close/>
                <a:moveTo>
                  <a:pt x="337182" y="597260"/>
                </a:moveTo>
                <a:lnTo>
                  <a:pt x="337268" y="597433"/>
                </a:lnTo>
                <a:lnTo>
                  <a:pt x="337269" y="597434"/>
                </a:lnTo>
                <a:close/>
                <a:moveTo>
                  <a:pt x="271965" y="595990"/>
                </a:moveTo>
                <a:lnTo>
                  <a:pt x="274850" y="599924"/>
                </a:lnTo>
                <a:lnTo>
                  <a:pt x="274851" y="599925"/>
                </a:lnTo>
                <a:lnTo>
                  <a:pt x="271966" y="595991"/>
                </a:lnTo>
                <a:close/>
                <a:moveTo>
                  <a:pt x="336482" y="595336"/>
                </a:moveTo>
                <a:lnTo>
                  <a:pt x="336088" y="595990"/>
                </a:lnTo>
                <a:lnTo>
                  <a:pt x="336089" y="595991"/>
                </a:lnTo>
                <a:lnTo>
                  <a:pt x="336482" y="595336"/>
                </a:lnTo>
                <a:close/>
                <a:moveTo>
                  <a:pt x="336482" y="594680"/>
                </a:moveTo>
                <a:lnTo>
                  <a:pt x="336088" y="594941"/>
                </a:lnTo>
                <a:lnTo>
                  <a:pt x="336089" y="594942"/>
                </a:lnTo>
                <a:lnTo>
                  <a:pt x="336482" y="594680"/>
                </a:lnTo>
                <a:close/>
                <a:moveTo>
                  <a:pt x="336744" y="592582"/>
                </a:moveTo>
                <a:lnTo>
                  <a:pt x="336482" y="592843"/>
                </a:lnTo>
                <a:lnTo>
                  <a:pt x="336088" y="593236"/>
                </a:lnTo>
                <a:lnTo>
                  <a:pt x="336088" y="593499"/>
                </a:lnTo>
                <a:lnTo>
                  <a:pt x="336252" y="593991"/>
                </a:lnTo>
                <a:lnTo>
                  <a:pt x="336089" y="593500"/>
                </a:lnTo>
                <a:lnTo>
                  <a:pt x="336089" y="593238"/>
                </a:lnTo>
                <a:lnTo>
                  <a:pt x="336482" y="592844"/>
                </a:lnTo>
                <a:lnTo>
                  <a:pt x="336744" y="592582"/>
                </a:lnTo>
                <a:close/>
                <a:moveTo>
                  <a:pt x="477317" y="591795"/>
                </a:moveTo>
                <a:lnTo>
                  <a:pt x="477317" y="591795"/>
                </a:lnTo>
                <a:lnTo>
                  <a:pt x="478759" y="592844"/>
                </a:lnTo>
                <a:lnTo>
                  <a:pt x="479021" y="593894"/>
                </a:lnTo>
                <a:lnTo>
                  <a:pt x="479677" y="594942"/>
                </a:lnTo>
                <a:lnTo>
                  <a:pt x="481119" y="596385"/>
                </a:lnTo>
                <a:lnTo>
                  <a:pt x="481119" y="597041"/>
                </a:lnTo>
                <a:lnTo>
                  <a:pt x="482562" y="597696"/>
                </a:lnTo>
                <a:lnTo>
                  <a:pt x="482562" y="597695"/>
                </a:lnTo>
                <a:lnTo>
                  <a:pt x="481120" y="597039"/>
                </a:lnTo>
                <a:lnTo>
                  <a:pt x="481120" y="596383"/>
                </a:lnTo>
                <a:lnTo>
                  <a:pt x="479678" y="594941"/>
                </a:lnTo>
                <a:lnTo>
                  <a:pt x="479022" y="593892"/>
                </a:lnTo>
                <a:lnTo>
                  <a:pt x="478760" y="592843"/>
                </a:lnTo>
                <a:close/>
                <a:moveTo>
                  <a:pt x="306442" y="589664"/>
                </a:moveTo>
                <a:lnTo>
                  <a:pt x="306715" y="591140"/>
                </a:lnTo>
                <a:lnTo>
                  <a:pt x="308455" y="595078"/>
                </a:lnTo>
                <a:lnTo>
                  <a:pt x="306715" y="591138"/>
                </a:lnTo>
                <a:close/>
                <a:moveTo>
                  <a:pt x="334927" y="589547"/>
                </a:moveTo>
                <a:lnTo>
                  <a:pt x="335039" y="589958"/>
                </a:lnTo>
                <a:lnTo>
                  <a:pt x="335040" y="589959"/>
                </a:lnTo>
                <a:close/>
                <a:moveTo>
                  <a:pt x="333990" y="587598"/>
                </a:moveTo>
                <a:lnTo>
                  <a:pt x="333990" y="587860"/>
                </a:lnTo>
                <a:lnTo>
                  <a:pt x="334051" y="587961"/>
                </a:lnTo>
                <a:lnTo>
                  <a:pt x="333991" y="587861"/>
                </a:lnTo>
                <a:lnTo>
                  <a:pt x="333991" y="587599"/>
                </a:lnTo>
                <a:lnTo>
                  <a:pt x="334384" y="587599"/>
                </a:lnTo>
                <a:lnTo>
                  <a:pt x="334383" y="587598"/>
                </a:lnTo>
                <a:close/>
                <a:moveTo>
                  <a:pt x="478489" y="586362"/>
                </a:moveTo>
                <a:lnTo>
                  <a:pt x="478759" y="588255"/>
                </a:lnTo>
                <a:lnTo>
                  <a:pt x="478744" y="588321"/>
                </a:lnTo>
                <a:lnTo>
                  <a:pt x="478760" y="588253"/>
                </a:lnTo>
                <a:close/>
                <a:moveTo>
                  <a:pt x="334384" y="585763"/>
                </a:moveTo>
                <a:lnTo>
                  <a:pt x="333728" y="586155"/>
                </a:lnTo>
                <a:lnTo>
                  <a:pt x="333728" y="586157"/>
                </a:lnTo>
                <a:lnTo>
                  <a:pt x="334384" y="585763"/>
                </a:lnTo>
                <a:close/>
                <a:moveTo>
                  <a:pt x="480202" y="585501"/>
                </a:moveTo>
                <a:lnTo>
                  <a:pt x="480381" y="586091"/>
                </a:lnTo>
                <a:lnTo>
                  <a:pt x="480202" y="585501"/>
                </a:lnTo>
                <a:close/>
                <a:moveTo>
                  <a:pt x="333728" y="584057"/>
                </a:moveTo>
                <a:lnTo>
                  <a:pt x="332941" y="584319"/>
                </a:lnTo>
                <a:lnTo>
                  <a:pt x="332941" y="584713"/>
                </a:lnTo>
                <a:lnTo>
                  <a:pt x="332548" y="584713"/>
                </a:lnTo>
                <a:lnTo>
                  <a:pt x="332548" y="584714"/>
                </a:lnTo>
                <a:lnTo>
                  <a:pt x="332942" y="584714"/>
                </a:lnTo>
                <a:lnTo>
                  <a:pt x="332942" y="584321"/>
                </a:lnTo>
                <a:lnTo>
                  <a:pt x="333728" y="584059"/>
                </a:lnTo>
                <a:close/>
                <a:moveTo>
                  <a:pt x="258852" y="583272"/>
                </a:moveTo>
                <a:lnTo>
                  <a:pt x="258852" y="585500"/>
                </a:lnTo>
                <a:lnTo>
                  <a:pt x="258853" y="585500"/>
                </a:lnTo>
                <a:lnTo>
                  <a:pt x="258853" y="583272"/>
                </a:lnTo>
                <a:close/>
                <a:moveTo>
                  <a:pt x="256754" y="579861"/>
                </a:moveTo>
                <a:lnTo>
                  <a:pt x="256098" y="580779"/>
                </a:lnTo>
                <a:lnTo>
                  <a:pt x="256296" y="581174"/>
                </a:lnTo>
                <a:lnTo>
                  <a:pt x="256099" y="580780"/>
                </a:lnTo>
                <a:lnTo>
                  <a:pt x="256755" y="579862"/>
                </a:lnTo>
                <a:close/>
                <a:moveTo>
                  <a:pt x="338711" y="575534"/>
                </a:moveTo>
                <a:lnTo>
                  <a:pt x="337268" y="575796"/>
                </a:lnTo>
                <a:lnTo>
                  <a:pt x="336744" y="576583"/>
                </a:lnTo>
                <a:lnTo>
                  <a:pt x="334646" y="576189"/>
                </a:lnTo>
                <a:lnTo>
                  <a:pt x="333728" y="576976"/>
                </a:lnTo>
                <a:lnTo>
                  <a:pt x="333334" y="577894"/>
                </a:lnTo>
                <a:lnTo>
                  <a:pt x="333335" y="577896"/>
                </a:lnTo>
                <a:lnTo>
                  <a:pt x="333728" y="576978"/>
                </a:lnTo>
                <a:lnTo>
                  <a:pt x="334646" y="576191"/>
                </a:lnTo>
                <a:lnTo>
                  <a:pt x="336744" y="576584"/>
                </a:lnTo>
                <a:lnTo>
                  <a:pt x="337269" y="575797"/>
                </a:lnTo>
                <a:lnTo>
                  <a:pt x="338711" y="575535"/>
                </a:lnTo>
                <a:close/>
                <a:moveTo>
                  <a:pt x="338973" y="573044"/>
                </a:moveTo>
                <a:lnTo>
                  <a:pt x="338721" y="573674"/>
                </a:lnTo>
                <a:lnTo>
                  <a:pt x="338974" y="573044"/>
                </a:lnTo>
                <a:close/>
                <a:moveTo>
                  <a:pt x="338879" y="570742"/>
                </a:moveTo>
                <a:lnTo>
                  <a:pt x="339366" y="571338"/>
                </a:lnTo>
                <a:lnTo>
                  <a:pt x="338711" y="573042"/>
                </a:lnTo>
                <a:lnTo>
                  <a:pt x="338712" y="573042"/>
                </a:lnTo>
                <a:lnTo>
                  <a:pt x="339367" y="571339"/>
                </a:lnTo>
                <a:close/>
                <a:moveTo>
                  <a:pt x="299287" y="570096"/>
                </a:moveTo>
                <a:lnTo>
                  <a:pt x="299372" y="570552"/>
                </a:lnTo>
                <a:lnTo>
                  <a:pt x="299372" y="573044"/>
                </a:lnTo>
                <a:lnTo>
                  <a:pt x="300290" y="575142"/>
                </a:lnTo>
                <a:lnTo>
                  <a:pt x="303830" y="574486"/>
                </a:lnTo>
                <a:lnTo>
                  <a:pt x="304617" y="577896"/>
                </a:lnTo>
                <a:lnTo>
                  <a:pt x="305268" y="580971"/>
                </a:lnTo>
                <a:lnTo>
                  <a:pt x="304617" y="577894"/>
                </a:lnTo>
                <a:lnTo>
                  <a:pt x="303830" y="574485"/>
                </a:lnTo>
                <a:lnTo>
                  <a:pt x="300290" y="575140"/>
                </a:lnTo>
                <a:lnTo>
                  <a:pt x="299372" y="573042"/>
                </a:lnTo>
                <a:lnTo>
                  <a:pt x="299372" y="570551"/>
                </a:lnTo>
                <a:close/>
                <a:moveTo>
                  <a:pt x="338711" y="569503"/>
                </a:moveTo>
                <a:lnTo>
                  <a:pt x="338186" y="569895"/>
                </a:lnTo>
                <a:lnTo>
                  <a:pt x="338187" y="569897"/>
                </a:lnTo>
                <a:lnTo>
                  <a:pt x="338711" y="569503"/>
                </a:lnTo>
                <a:close/>
                <a:moveTo>
                  <a:pt x="338186" y="568716"/>
                </a:moveTo>
                <a:lnTo>
                  <a:pt x="338186" y="569108"/>
                </a:lnTo>
                <a:lnTo>
                  <a:pt x="338187" y="569109"/>
                </a:lnTo>
                <a:lnTo>
                  <a:pt x="338187" y="568716"/>
                </a:lnTo>
                <a:close/>
                <a:moveTo>
                  <a:pt x="337084" y="568222"/>
                </a:moveTo>
                <a:lnTo>
                  <a:pt x="337268" y="568453"/>
                </a:lnTo>
                <a:lnTo>
                  <a:pt x="336744" y="569108"/>
                </a:lnTo>
                <a:lnTo>
                  <a:pt x="336746" y="569108"/>
                </a:lnTo>
                <a:lnTo>
                  <a:pt x="337269" y="568454"/>
                </a:lnTo>
                <a:close/>
                <a:moveTo>
                  <a:pt x="332521" y="567894"/>
                </a:moveTo>
                <a:lnTo>
                  <a:pt x="332285" y="568715"/>
                </a:lnTo>
                <a:lnTo>
                  <a:pt x="332286" y="568716"/>
                </a:lnTo>
                <a:close/>
                <a:moveTo>
                  <a:pt x="330136" y="566575"/>
                </a:moveTo>
                <a:lnTo>
                  <a:pt x="330187" y="566617"/>
                </a:lnTo>
                <a:lnTo>
                  <a:pt x="330253" y="566715"/>
                </a:lnTo>
                <a:lnTo>
                  <a:pt x="330188" y="566618"/>
                </a:lnTo>
                <a:close/>
                <a:moveTo>
                  <a:pt x="300683" y="565176"/>
                </a:moveTo>
                <a:lnTo>
                  <a:pt x="300860" y="565999"/>
                </a:lnTo>
                <a:lnTo>
                  <a:pt x="300683" y="565176"/>
                </a:lnTo>
                <a:close/>
                <a:moveTo>
                  <a:pt x="330186" y="562684"/>
                </a:moveTo>
                <a:lnTo>
                  <a:pt x="329007" y="563076"/>
                </a:lnTo>
                <a:lnTo>
                  <a:pt x="328354" y="563339"/>
                </a:lnTo>
                <a:lnTo>
                  <a:pt x="328352" y="563340"/>
                </a:lnTo>
                <a:lnTo>
                  <a:pt x="329008" y="563078"/>
                </a:lnTo>
                <a:lnTo>
                  <a:pt x="330188" y="562684"/>
                </a:lnTo>
                <a:close/>
                <a:moveTo>
                  <a:pt x="329663" y="560323"/>
                </a:moveTo>
                <a:lnTo>
                  <a:pt x="329007" y="561241"/>
                </a:lnTo>
                <a:lnTo>
                  <a:pt x="329007" y="562421"/>
                </a:lnTo>
                <a:lnTo>
                  <a:pt x="328352" y="562683"/>
                </a:lnTo>
                <a:lnTo>
                  <a:pt x="328352" y="562684"/>
                </a:lnTo>
                <a:lnTo>
                  <a:pt x="329008" y="562422"/>
                </a:lnTo>
                <a:lnTo>
                  <a:pt x="329008" y="561242"/>
                </a:lnTo>
                <a:lnTo>
                  <a:pt x="329663" y="560324"/>
                </a:lnTo>
                <a:close/>
                <a:moveTo>
                  <a:pt x="321775" y="560130"/>
                </a:moveTo>
                <a:lnTo>
                  <a:pt x="321926" y="560585"/>
                </a:lnTo>
                <a:lnTo>
                  <a:pt x="321927" y="560585"/>
                </a:lnTo>
                <a:close/>
                <a:moveTo>
                  <a:pt x="321355" y="559911"/>
                </a:moveTo>
                <a:lnTo>
                  <a:pt x="321663" y="560322"/>
                </a:lnTo>
                <a:lnTo>
                  <a:pt x="321664" y="560322"/>
                </a:lnTo>
                <a:close/>
                <a:moveTo>
                  <a:pt x="321009" y="559537"/>
                </a:moveTo>
                <a:lnTo>
                  <a:pt x="321270" y="560322"/>
                </a:lnTo>
                <a:lnTo>
                  <a:pt x="321271" y="560322"/>
                </a:lnTo>
                <a:lnTo>
                  <a:pt x="321009" y="559537"/>
                </a:lnTo>
                <a:close/>
                <a:moveTo>
                  <a:pt x="330450" y="559142"/>
                </a:moveTo>
                <a:lnTo>
                  <a:pt x="329663" y="559536"/>
                </a:lnTo>
                <a:lnTo>
                  <a:pt x="329663" y="559537"/>
                </a:lnTo>
                <a:lnTo>
                  <a:pt x="330450" y="559144"/>
                </a:lnTo>
                <a:close/>
                <a:moveTo>
                  <a:pt x="330187" y="557439"/>
                </a:moveTo>
                <a:lnTo>
                  <a:pt x="330341" y="558433"/>
                </a:lnTo>
                <a:lnTo>
                  <a:pt x="330188" y="557439"/>
                </a:lnTo>
                <a:close/>
                <a:moveTo>
                  <a:pt x="340022" y="371888"/>
                </a:moveTo>
                <a:lnTo>
                  <a:pt x="338711" y="372281"/>
                </a:lnTo>
                <a:lnTo>
                  <a:pt x="340022" y="371888"/>
                </a:lnTo>
                <a:close/>
                <a:moveTo>
                  <a:pt x="340808" y="371692"/>
                </a:moveTo>
                <a:lnTo>
                  <a:pt x="340415" y="371888"/>
                </a:lnTo>
                <a:lnTo>
                  <a:pt x="340415" y="372280"/>
                </a:lnTo>
                <a:lnTo>
                  <a:pt x="340416" y="372281"/>
                </a:lnTo>
                <a:lnTo>
                  <a:pt x="340416" y="371888"/>
                </a:lnTo>
                <a:close/>
                <a:moveTo>
                  <a:pt x="345005" y="371101"/>
                </a:moveTo>
                <a:lnTo>
                  <a:pt x="344616" y="371191"/>
                </a:lnTo>
                <a:lnTo>
                  <a:pt x="345006" y="371101"/>
                </a:lnTo>
                <a:close/>
                <a:moveTo>
                  <a:pt x="347497" y="370183"/>
                </a:moveTo>
                <a:lnTo>
                  <a:pt x="346185" y="371101"/>
                </a:lnTo>
                <a:lnTo>
                  <a:pt x="346186" y="371101"/>
                </a:lnTo>
                <a:close/>
                <a:moveTo>
                  <a:pt x="350644" y="368216"/>
                </a:moveTo>
                <a:lnTo>
                  <a:pt x="350381" y="369658"/>
                </a:lnTo>
                <a:lnTo>
                  <a:pt x="350382" y="369659"/>
                </a:lnTo>
                <a:close/>
                <a:moveTo>
                  <a:pt x="400080" y="364807"/>
                </a:moveTo>
                <a:lnTo>
                  <a:pt x="397457" y="365856"/>
                </a:lnTo>
                <a:lnTo>
                  <a:pt x="396809" y="366261"/>
                </a:lnTo>
                <a:lnTo>
                  <a:pt x="397458" y="365856"/>
                </a:lnTo>
                <a:lnTo>
                  <a:pt x="400081" y="364807"/>
                </a:lnTo>
                <a:close/>
                <a:moveTo>
                  <a:pt x="395950" y="364216"/>
                </a:moveTo>
                <a:lnTo>
                  <a:pt x="395753" y="364413"/>
                </a:lnTo>
                <a:lnTo>
                  <a:pt x="395753" y="364414"/>
                </a:lnTo>
                <a:close/>
                <a:moveTo>
                  <a:pt x="402440" y="363758"/>
                </a:moveTo>
                <a:lnTo>
                  <a:pt x="401523" y="364020"/>
                </a:lnTo>
                <a:lnTo>
                  <a:pt x="402441" y="363758"/>
                </a:lnTo>
                <a:close/>
                <a:moveTo>
                  <a:pt x="314190" y="363364"/>
                </a:moveTo>
                <a:lnTo>
                  <a:pt x="314189" y="363365"/>
                </a:lnTo>
                <a:lnTo>
                  <a:pt x="314189" y="364019"/>
                </a:lnTo>
                <a:lnTo>
                  <a:pt x="314190" y="364020"/>
                </a:lnTo>
                <a:close/>
                <a:moveTo>
                  <a:pt x="423421" y="352350"/>
                </a:moveTo>
                <a:lnTo>
                  <a:pt x="421323" y="355234"/>
                </a:lnTo>
                <a:lnTo>
                  <a:pt x="420668" y="356677"/>
                </a:lnTo>
                <a:lnTo>
                  <a:pt x="416340" y="359037"/>
                </a:lnTo>
                <a:lnTo>
                  <a:pt x="414242" y="362578"/>
                </a:lnTo>
                <a:lnTo>
                  <a:pt x="414243" y="362578"/>
                </a:lnTo>
                <a:lnTo>
                  <a:pt x="416341" y="359037"/>
                </a:lnTo>
                <a:lnTo>
                  <a:pt x="420668" y="356677"/>
                </a:lnTo>
                <a:lnTo>
                  <a:pt x="421324" y="355234"/>
                </a:lnTo>
                <a:lnTo>
                  <a:pt x="423421" y="352350"/>
                </a:lnTo>
                <a:close/>
                <a:moveTo>
                  <a:pt x="363575" y="351774"/>
                </a:moveTo>
                <a:lnTo>
                  <a:pt x="363101" y="351956"/>
                </a:lnTo>
                <a:lnTo>
                  <a:pt x="362708" y="353792"/>
                </a:lnTo>
                <a:lnTo>
                  <a:pt x="362445" y="356021"/>
                </a:lnTo>
                <a:lnTo>
                  <a:pt x="362052" y="358119"/>
                </a:lnTo>
                <a:lnTo>
                  <a:pt x="362445" y="360480"/>
                </a:lnTo>
                <a:lnTo>
                  <a:pt x="362445" y="361660"/>
                </a:lnTo>
                <a:lnTo>
                  <a:pt x="362052" y="363365"/>
                </a:lnTo>
                <a:lnTo>
                  <a:pt x="362445" y="365201"/>
                </a:lnTo>
                <a:lnTo>
                  <a:pt x="362708" y="366118"/>
                </a:lnTo>
                <a:lnTo>
                  <a:pt x="362446" y="365200"/>
                </a:lnTo>
                <a:lnTo>
                  <a:pt x="362053" y="363364"/>
                </a:lnTo>
                <a:lnTo>
                  <a:pt x="362446" y="361660"/>
                </a:lnTo>
                <a:lnTo>
                  <a:pt x="362446" y="360479"/>
                </a:lnTo>
                <a:lnTo>
                  <a:pt x="362053" y="358119"/>
                </a:lnTo>
                <a:lnTo>
                  <a:pt x="362446" y="356021"/>
                </a:lnTo>
                <a:lnTo>
                  <a:pt x="362708" y="353792"/>
                </a:lnTo>
                <a:lnTo>
                  <a:pt x="363102" y="351956"/>
                </a:lnTo>
                <a:close/>
                <a:moveTo>
                  <a:pt x="425126" y="350645"/>
                </a:moveTo>
                <a:lnTo>
                  <a:pt x="424339" y="351956"/>
                </a:lnTo>
                <a:lnTo>
                  <a:pt x="423943" y="352126"/>
                </a:lnTo>
                <a:lnTo>
                  <a:pt x="424340" y="351956"/>
                </a:lnTo>
                <a:lnTo>
                  <a:pt x="425127" y="350645"/>
                </a:lnTo>
                <a:close/>
                <a:moveTo>
                  <a:pt x="393261" y="350382"/>
                </a:moveTo>
                <a:lnTo>
                  <a:pt x="391819" y="350645"/>
                </a:lnTo>
                <a:lnTo>
                  <a:pt x="393261" y="350383"/>
                </a:lnTo>
                <a:close/>
                <a:moveTo>
                  <a:pt x="375821" y="348416"/>
                </a:moveTo>
                <a:lnTo>
                  <a:pt x="377001" y="349858"/>
                </a:lnTo>
                <a:lnTo>
                  <a:pt x="373451" y="351268"/>
                </a:lnTo>
                <a:lnTo>
                  <a:pt x="377002" y="349858"/>
                </a:lnTo>
                <a:lnTo>
                  <a:pt x="375822" y="348416"/>
                </a:lnTo>
                <a:close/>
                <a:moveTo>
                  <a:pt x="428842" y="347803"/>
                </a:moveTo>
                <a:lnTo>
                  <a:pt x="428404" y="348678"/>
                </a:lnTo>
                <a:lnTo>
                  <a:pt x="427224" y="349465"/>
                </a:lnTo>
                <a:lnTo>
                  <a:pt x="425782" y="350645"/>
                </a:lnTo>
                <a:lnTo>
                  <a:pt x="427225" y="349465"/>
                </a:lnTo>
                <a:lnTo>
                  <a:pt x="428405" y="348678"/>
                </a:lnTo>
                <a:close/>
                <a:moveTo>
                  <a:pt x="430896" y="344219"/>
                </a:moveTo>
                <a:lnTo>
                  <a:pt x="430240" y="346318"/>
                </a:lnTo>
                <a:lnTo>
                  <a:pt x="430241" y="346317"/>
                </a:lnTo>
                <a:close/>
                <a:moveTo>
                  <a:pt x="391645" y="344044"/>
                </a:moveTo>
                <a:lnTo>
                  <a:pt x="390770" y="344481"/>
                </a:lnTo>
                <a:lnTo>
                  <a:pt x="390770" y="344482"/>
                </a:lnTo>
                <a:close/>
                <a:moveTo>
                  <a:pt x="234333" y="343760"/>
                </a:moveTo>
                <a:lnTo>
                  <a:pt x="234068" y="343826"/>
                </a:lnTo>
                <a:lnTo>
                  <a:pt x="232626" y="344219"/>
                </a:lnTo>
                <a:lnTo>
                  <a:pt x="234069" y="343826"/>
                </a:lnTo>
                <a:close/>
                <a:moveTo>
                  <a:pt x="391819" y="342121"/>
                </a:moveTo>
                <a:lnTo>
                  <a:pt x="391426" y="342383"/>
                </a:lnTo>
                <a:lnTo>
                  <a:pt x="391426" y="342383"/>
                </a:lnTo>
                <a:close/>
                <a:moveTo>
                  <a:pt x="217021" y="340941"/>
                </a:moveTo>
                <a:lnTo>
                  <a:pt x="216625" y="341090"/>
                </a:lnTo>
                <a:lnTo>
                  <a:pt x="217022" y="340941"/>
                </a:lnTo>
                <a:close/>
                <a:moveTo>
                  <a:pt x="199712" y="340940"/>
                </a:moveTo>
                <a:lnTo>
                  <a:pt x="198532" y="341334"/>
                </a:lnTo>
                <a:lnTo>
                  <a:pt x="199713" y="340941"/>
                </a:lnTo>
                <a:lnTo>
                  <a:pt x="201155" y="340941"/>
                </a:lnTo>
                <a:lnTo>
                  <a:pt x="204695" y="341597"/>
                </a:lnTo>
                <a:lnTo>
                  <a:pt x="204957" y="341335"/>
                </a:lnTo>
                <a:lnTo>
                  <a:pt x="204957" y="341335"/>
                </a:lnTo>
                <a:lnTo>
                  <a:pt x="204695" y="341596"/>
                </a:lnTo>
                <a:lnTo>
                  <a:pt x="201155" y="340940"/>
                </a:lnTo>
                <a:close/>
                <a:moveTo>
                  <a:pt x="391037" y="340391"/>
                </a:moveTo>
                <a:lnTo>
                  <a:pt x="390377" y="340940"/>
                </a:lnTo>
                <a:lnTo>
                  <a:pt x="390377" y="340941"/>
                </a:lnTo>
                <a:close/>
                <a:moveTo>
                  <a:pt x="381197" y="340023"/>
                </a:moveTo>
                <a:lnTo>
                  <a:pt x="381197" y="340941"/>
                </a:lnTo>
                <a:lnTo>
                  <a:pt x="379491" y="344624"/>
                </a:lnTo>
                <a:lnTo>
                  <a:pt x="381198" y="340941"/>
                </a:lnTo>
                <a:lnTo>
                  <a:pt x="381198" y="340023"/>
                </a:lnTo>
                <a:close/>
                <a:moveTo>
                  <a:pt x="205613" y="338843"/>
                </a:moveTo>
                <a:lnTo>
                  <a:pt x="205438" y="339506"/>
                </a:lnTo>
                <a:lnTo>
                  <a:pt x="205613" y="338843"/>
                </a:lnTo>
                <a:close/>
                <a:moveTo>
                  <a:pt x="386442" y="338188"/>
                </a:moveTo>
                <a:lnTo>
                  <a:pt x="386442" y="338843"/>
                </a:lnTo>
                <a:lnTo>
                  <a:pt x="386443" y="338843"/>
                </a:lnTo>
                <a:lnTo>
                  <a:pt x="386443" y="338188"/>
                </a:lnTo>
                <a:close/>
                <a:moveTo>
                  <a:pt x="297273" y="332942"/>
                </a:moveTo>
                <a:lnTo>
                  <a:pt x="296093" y="333598"/>
                </a:lnTo>
                <a:lnTo>
                  <a:pt x="295735" y="333897"/>
                </a:lnTo>
                <a:lnTo>
                  <a:pt x="296094" y="333598"/>
                </a:lnTo>
                <a:lnTo>
                  <a:pt x="297274" y="332942"/>
                </a:lnTo>
                <a:close/>
                <a:moveTo>
                  <a:pt x="205351" y="332548"/>
                </a:moveTo>
                <a:lnTo>
                  <a:pt x="205351" y="332549"/>
                </a:lnTo>
                <a:lnTo>
                  <a:pt x="206269" y="332549"/>
                </a:lnTo>
                <a:lnTo>
                  <a:pt x="206269" y="332548"/>
                </a:lnTo>
                <a:close/>
                <a:moveTo>
                  <a:pt x="250329" y="331762"/>
                </a:moveTo>
                <a:lnTo>
                  <a:pt x="241149" y="337138"/>
                </a:lnTo>
                <a:lnTo>
                  <a:pt x="239314" y="338581"/>
                </a:lnTo>
                <a:lnTo>
                  <a:pt x="238264" y="339630"/>
                </a:lnTo>
                <a:lnTo>
                  <a:pt x="236560" y="342121"/>
                </a:lnTo>
                <a:lnTo>
                  <a:pt x="238265" y="339630"/>
                </a:lnTo>
                <a:lnTo>
                  <a:pt x="239314" y="338581"/>
                </a:lnTo>
                <a:lnTo>
                  <a:pt x="241150" y="337138"/>
                </a:lnTo>
                <a:close/>
                <a:moveTo>
                  <a:pt x="205847" y="331110"/>
                </a:moveTo>
                <a:lnTo>
                  <a:pt x="205613" y="331499"/>
                </a:lnTo>
                <a:lnTo>
                  <a:pt x="205613" y="331499"/>
                </a:lnTo>
                <a:close/>
                <a:moveTo>
                  <a:pt x="280479" y="330213"/>
                </a:moveTo>
                <a:lnTo>
                  <a:pt x="279046" y="330844"/>
                </a:lnTo>
                <a:lnTo>
                  <a:pt x="274851" y="331106"/>
                </a:lnTo>
                <a:lnTo>
                  <a:pt x="279047" y="330844"/>
                </a:lnTo>
                <a:close/>
                <a:moveTo>
                  <a:pt x="289466" y="328015"/>
                </a:moveTo>
                <a:lnTo>
                  <a:pt x="289012" y="328221"/>
                </a:lnTo>
                <a:lnTo>
                  <a:pt x="289013" y="328221"/>
                </a:lnTo>
                <a:close/>
                <a:moveTo>
                  <a:pt x="288225" y="327959"/>
                </a:moveTo>
                <a:lnTo>
                  <a:pt x="285209" y="328221"/>
                </a:lnTo>
                <a:lnTo>
                  <a:pt x="283374" y="328877"/>
                </a:lnTo>
                <a:lnTo>
                  <a:pt x="285210" y="328221"/>
                </a:lnTo>
                <a:lnTo>
                  <a:pt x="288225" y="327959"/>
                </a:lnTo>
                <a:close/>
                <a:moveTo>
                  <a:pt x="275112" y="323238"/>
                </a:moveTo>
                <a:lnTo>
                  <a:pt x="273408" y="324025"/>
                </a:lnTo>
                <a:lnTo>
                  <a:pt x="275112" y="323239"/>
                </a:lnTo>
                <a:close/>
                <a:moveTo>
                  <a:pt x="219119" y="320485"/>
                </a:moveTo>
                <a:lnTo>
                  <a:pt x="216235" y="322320"/>
                </a:lnTo>
                <a:lnTo>
                  <a:pt x="213088" y="323238"/>
                </a:lnTo>
                <a:lnTo>
                  <a:pt x="212694" y="322320"/>
                </a:lnTo>
                <a:lnTo>
                  <a:pt x="207056" y="325467"/>
                </a:lnTo>
                <a:lnTo>
                  <a:pt x="207056" y="325467"/>
                </a:lnTo>
                <a:lnTo>
                  <a:pt x="212694" y="322321"/>
                </a:lnTo>
                <a:lnTo>
                  <a:pt x="213087" y="323239"/>
                </a:lnTo>
                <a:lnTo>
                  <a:pt x="216235" y="322321"/>
                </a:lnTo>
                <a:lnTo>
                  <a:pt x="219119" y="320485"/>
                </a:lnTo>
                <a:close/>
                <a:moveTo>
                  <a:pt x="217677" y="319042"/>
                </a:moveTo>
                <a:lnTo>
                  <a:pt x="217415" y="319435"/>
                </a:lnTo>
                <a:lnTo>
                  <a:pt x="217415" y="319435"/>
                </a:lnTo>
                <a:close/>
                <a:moveTo>
                  <a:pt x="259508" y="318780"/>
                </a:moveTo>
                <a:lnTo>
                  <a:pt x="258196" y="319698"/>
                </a:lnTo>
                <a:lnTo>
                  <a:pt x="256754" y="322321"/>
                </a:lnTo>
                <a:lnTo>
                  <a:pt x="256492" y="323763"/>
                </a:lnTo>
                <a:lnTo>
                  <a:pt x="256755" y="322320"/>
                </a:lnTo>
                <a:lnTo>
                  <a:pt x="258197" y="319698"/>
                </a:lnTo>
                <a:close/>
                <a:moveTo>
                  <a:pt x="223708" y="315894"/>
                </a:moveTo>
                <a:lnTo>
                  <a:pt x="221218" y="316943"/>
                </a:lnTo>
                <a:lnTo>
                  <a:pt x="220431" y="317599"/>
                </a:lnTo>
                <a:lnTo>
                  <a:pt x="219775" y="318124"/>
                </a:lnTo>
                <a:lnTo>
                  <a:pt x="220431" y="317600"/>
                </a:lnTo>
                <a:lnTo>
                  <a:pt x="221218" y="316944"/>
                </a:lnTo>
                <a:lnTo>
                  <a:pt x="223709" y="315895"/>
                </a:lnTo>
                <a:close/>
                <a:moveTo>
                  <a:pt x="286914" y="315239"/>
                </a:moveTo>
                <a:lnTo>
                  <a:pt x="284423" y="315895"/>
                </a:lnTo>
                <a:lnTo>
                  <a:pt x="280096" y="318386"/>
                </a:lnTo>
                <a:lnTo>
                  <a:pt x="278286" y="319562"/>
                </a:lnTo>
                <a:lnTo>
                  <a:pt x="280095" y="318387"/>
                </a:lnTo>
                <a:lnTo>
                  <a:pt x="284423" y="315895"/>
                </a:lnTo>
                <a:lnTo>
                  <a:pt x="286914" y="315240"/>
                </a:lnTo>
                <a:close/>
                <a:moveTo>
                  <a:pt x="216628" y="313141"/>
                </a:moveTo>
                <a:lnTo>
                  <a:pt x="216235" y="313796"/>
                </a:lnTo>
                <a:lnTo>
                  <a:pt x="216236" y="313796"/>
                </a:lnTo>
                <a:lnTo>
                  <a:pt x="216628" y="313142"/>
                </a:lnTo>
                <a:close/>
                <a:moveTo>
                  <a:pt x="217020" y="311698"/>
                </a:moveTo>
                <a:lnTo>
                  <a:pt x="216238" y="311894"/>
                </a:lnTo>
                <a:lnTo>
                  <a:pt x="217021" y="311699"/>
                </a:lnTo>
                <a:close/>
                <a:moveTo>
                  <a:pt x="215973" y="310518"/>
                </a:moveTo>
                <a:lnTo>
                  <a:pt x="215974" y="310519"/>
                </a:lnTo>
                <a:lnTo>
                  <a:pt x="216235" y="310519"/>
                </a:lnTo>
                <a:lnTo>
                  <a:pt x="216235" y="310518"/>
                </a:lnTo>
                <a:close/>
                <a:moveTo>
                  <a:pt x="270917" y="310256"/>
                </a:moveTo>
                <a:lnTo>
                  <a:pt x="270916" y="310257"/>
                </a:lnTo>
                <a:lnTo>
                  <a:pt x="269867" y="312354"/>
                </a:lnTo>
                <a:lnTo>
                  <a:pt x="269868" y="312354"/>
                </a:lnTo>
                <a:close/>
                <a:moveTo>
                  <a:pt x="215677" y="308951"/>
                </a:moveTo>
                <a:lnTo>
                  <a:pt x="215317" y="309600"/>
                </a:lnTo>
                <a:lnTo>
                  <a:pt x="215317" y="309600"/>
                </a:lnTo>
                <a:close/>
                <a:moveTo>
                  <a:pt x="275837" y="307041"/>
                </a:moveTo>
                <a:lnTo>
                  <a:pt x="275112" y="307765"/>
                </a:lnTo>
                <a:lnTo>
                  <a:pt x="272614" y="309248"/>
                </a:lnTo>
                <a:lnTo>
                  <a:pt x="275113" y="307765"/>
                </a:lnTo>
                <a:close/>
                <a:moveTo>
                  <a:pt x="214530" y="306322"/>
                </a:moveTo>
                <a:lnTo>
                  <a:pt x="214381" y="306570"/>
                </a:lnTo>
                <a:lnTo>
                  <a:pt x="214530" y="306323"/>
                </a:lnTo>
                <a:close/>
                <a:moveTo>
                  <a:pt x="214530" y="305666"/>
                </a:moveTo>
                <a:lnTo>
                  <a:pt x="214332" y="305864"/>
                </a:lnTo>
                <a:lnTo>
                  <a:pt x="214530" y="305667"/>
                </a:lnTo>
                <a:close/>
                <a:moveTo>
                  <a:pt x="221218" y="304224"/>
                </a:moveTo>
                <a:lnTo>
                  <a:pt x="221218" y="304225"/>
                </a:lnTo>
                <a:lnTo>
                  <a:pt x="222135" y="304618"/>
                </a:lnTo>
                <a:lnTo>
                  <a:pt x="222135" y="304616"/>
                </a:lnTo>
                <a:close/>
                <a:moveTo>
                  <a:pt x="217677" y="301994"/>
                </a:moveTo>
                <a:lnTo>
                  <a:pt x="215317" y="303962"/>
                </a:lnTo>
                <a:lnTo>
                  <a:pt x="214530" y="304224"/>
                </a:lnTo>
                <a:lnTo>
                  <a:pt x="213874" y="304617"/>
                </a:lnTo>
                <a:lnTo>
                  <a:pt x="213874" y="304617"/>
                </a:lnTo>
                <a:lnTo>
                  <a:pt x="214530" y="304225"/>
                </a:lnTo>
                <a:lnTo>
                  <a:pt x="215317" y="303962"/>
                </a:lnTo>
                <a:lnTo>
                  <a:pt x="217677" y="301995"/>
                </a:lnTo>
                <a:lnTo>
                  <a:pt x="218070" y="302520"/>
                </a:lnTo>
                <a:lnTo>
                  <a:pt x="218726" y="302520"/>
                </a:lnTo>
                <a:lnTo>
                  <a:pt x="219119" y="303175"/>
                </a:lnTo>
                <a:lnTo>
                  <a:pt x="219513" y="303438"/>
                </a:lnTo>
                <a:lnTo>
                  <a:pt x="219775" y="304225"/>
                </a:lnTo>
                <a:lnTo>
                  <a:pt x="221218" y="303438"/>
                </a:lnTo>
                <a:lnTo>
                  <a:pt x="221218" y="303437"/>
                </a:lnTo>
                <a:lnTo>
                  <a:pt x="219775" y="304224"/>
                </a:lnTo>
                <a:lnTo>
                  <a:pt x="219513" y="303437"/>
                </a:lnTo>
                <a:lnTo>
                  <a:pt x="219120" y="303175"/>
                </a:lnTo>
                <a:lnTo>
                  <a:pt x="218726" y="302519"/>
                </a:lnTo>
                <a:lnTo>
                  <a:pt x="218071" y="302519"/>
                </a:lnTo>
                <a:close/>
                <a:moveTo>
                  <a:pt x="223443" y="301746"/>
                </a:moveTo>
                <a:lnTo>
                  <a:pt x="222398" y="303437"/>
                </a:lnTo>
                <a:lnTo>
                  <a:pt x="222310" y="303612"/>
                </a:lnTo>
                <a:lnTo>
                  <a:pt x="222398" y="303438"/>
                </a:lnTo>
                <a:close/>
                <a:moveTo>
                  <a:pt x="275768" y="299897"/>
                </a:moveTo>
                <a:lnTo>
                  <a:pt x="277210" y="303962"/>
                </a:lnTo>
                <a:lnTo>
                  <a:pt x="277210" y="305274"/>
                </a:lnTo>
                <a:lnTo>
                  <a:pt x="276962" y="305672"/>
                </a:lnTo>
                <a:lnTo>
                  <a:pt x="277211" y="305273"/>
                </a:lnTo>
                <a:lnTo>
                  <a:pt x="277211" y="303962"/>
                </a:lnTo>
                <a:close/>
                <a:moveTo>
                  <a:pt x="225545" y="296880"/>
                </a:moveTo>
                <a:lnTo>
                  <a:pt x="225483" y="297212"/>
                </a:lnTo>
                <a:lnTo>
                  <a:pt x="225545" y="296881"/>
                </a:lnTo>
                <a:close/>
                <a:moveTo>
                  <a:pt x="276948" y="294914"/>
                </a:moveTo>
                <a:lnTo>
                  <a:pt x="276292" y="296094"/>
                </a:lnTo>
                <a:lnTo>
                  <a:pt x="275768" y="296881"/>
                </a:lnTo>
                <a:lnTo>
                  <a:pt x="276293" y="296094"/>
                </a:lnTo>
                <a:lnTo>
                  <a:pt x="276949" y="294914"/>
                </a:lnTo>
                <a:close/>
                <a:moveTo>
                  <a:pt x="223709" y="289275"/>
                </a:moveTo>
                <a:lnTo>
                  <a:pt x="223411" y="289633"/>
                </a:lnTo>
                <a:lnTo>
                  <a:pt x="223709" y="289276"/>
                </a:lnTo>
                <a:close/>
                <a:moveTo>
                  <a:pt x="222857" y="286912"/>
                </a:moveTo>
                <a:lnTo>
                  <a:pt x="222791" y="287177"/>
                </a:lnTo>
                <a:lnTo>
                  <a:pt x="222791" y="287178"/>
                </a:lnTo>
                <a:close/>
                <a:moveTo>
                  <a:pt x="222135" y="283899"/>
                </a:moveTo>
                <a:lnTo>
                  <a:pt x="220957" y="285077"/>
                </a:lnTo>
                <a:lnTo>
                  <a:pt x="222136" y="283899"/>
                </a:lnTo>
                <a:close/>
                <a:moveTo>
                  <a:pt x="215317" y="281801"/>
                </a:moveTo>
                <a:lnTo>
                  <a:pt x="215317" y="281801"/>
                </a:lnTo>
                <a:lnTo>
                  <a:pt x="215579" y="282981"/>
                </a:lnTo>
                <a:close/>
                <a:moveTo>
                  <a:pt x="211645" y="277342"/>
                </a:moveTo>
                <a:lnTo>
                  <a:pt x="211645" y="277343"/>
                </a:lnTo>
                <a:lnTo>
                  <a:pt x="212038" y="277343"/>
                </a:lnTo>
                <a:lnTo>
                  <a:pt x="212038" y="277342"/>
                </a:lnTo>
                <a:close/>
                <a:moveTo>
                  <a:pt x="211022" y="272402"/>
                </a:moveTo>
                <a:lnTo>
                  <a:pt x="210334" y="273408"/>
                </a:lnTo>
                <a:lnTo>
                  <a:pt x="210334" y="273408"/>
                </a:lnTo>
                <a:close/>
                <a:moveTo>
                  <a:pt x="212694" y="269081"/>
                </a:moveTo>
                <a:lnTo>
                  <a:pt x="212521" y="269565"/>
                </a:lnTo>
                <a:lnTo>
                  <a:pt x="212694" y="269082"/>
                </a:lnTo>
                <a:close/>
                <a:moveTo>
                  <a:pt x="205203" y="267622"/>
                </a:moveTo>
                <a:lnTo>
                  <a:pt x="204957" y="268032"/>
                </a:lnTo>
                <a:lnTo>
                  <a:pt x="204958" y="268032"/>
                </a:lnTo>
                <a:close/>
                <a:moveTo>
                  <a:pt x="210989" y="267377"/>
                </a:moveTo>
                <a:lnTo>
                  <a:pt x="210585" y="268427"/>
                </a:lnTo>
                <a:lnTo>
                  <a:pt x="210989" y="267378"/>
                </a:lnTo>
                <a:close/>
                <a:moveTo>
                  <a:pt x="203253" y="265933"/>
                </a:moveTo>
                <a:lnTo>
                  <a:pt x="203253" y="265934"/>
                </a:lnTo>
                <a:lnTo>
                  <a:pt x="203515" y="265934"/>
                </a:lnTo>
                <a:lnTo>
                  <a:pt x="203514" y="265933"/>
                </a:lnTo>
                <a:close/>
                <a:moveTo>
                  <a:pt x="203252" y="263835"/>
                </a:moveTo>
                <a:lnTo>
                  <a:pt x="202859" y="264098"/>
                </a:lnTo>
                <a:lnTo>
                  <a:pt x="203253" y="263836"/>
                </a:lnTo>
                <a:close/>
                <a:moveTo>
                  <a:pt x="202480" y="261467"/>
                </a:moveTo>
                <a:lnTo>
                  <a:pt x="200630" y="263180"/>
                </a:lnTo>
                <a:lnTo>
                  <a:pt x="200630" y="263181"/>
                </a:lnTo>
                <a:close/>
                <a:moveTo>
                  <a:pt x="208498" y="255574"/>
                </a:moveTo>
                <a:lnTo>
                  <a:pt x="207439" y="255959"/>
                </a:lnTo>
                <a:lnTo>
                  <a:pt x="208498" y="255575"/>
                </a:lnTo>
                <a:close/>
                <a:moveTo>
                  <a:pt x="208236" y="253476"/>
                </a:moveTo>
                <a:lnTo>
                  <a:pt x="208236" y="253477"/>
                </a:lnTo>
                <a:lnTo>
                  <a:pt x="208498" y="253477"/>
                </a:lnTo>
                <a:lnTo>
                  <a:pt x="208498" y="253476"/>
                </a:lnTo>
                <a:close/>
                <a:moveTo>
                  <a:pt x="212694" y="250460"/>
                </a:moveTo>
                <a:lnTo>
                  <a:pt x="212432" y="250722"/>
                </a:lnTo>
                <a:lnTo>
                  <a:pt x="211645" y="250722"/>
                </a:lnTo>
                <a:lnTo>
                  <a:pt x="210596" y="252165"/>
                </a:lnTo>
                <a:lnTo>
                  <a:pt x="210334" y="252558"/>
                </a:lnTo>
                <a:lnTo>
                  <a:pt x="209678" y="252165"/>
                </a:lnTo>
                <a:lnTo>
                  <a:pt x="208498" y="252820"/>
                </a:lnTo>
                <a:lnTo>
                  <a:pt x="208498" y="252821"/>
                </a:lnTo>
                <a:lnTo>
                  <a:pt x="209678" y="252166"/>
                </a:lnTo>
                <a:lnTo>
                  <a:pt x="210334" y="252559"/>
                </a:lnTo>
                <a:lnTo>
                  <a:pt x="210596" y="252166"/>
                </a:lnTo>
                <a:lnTo>
                  <a:pt x="211645" y="250723"/>
                </a:lnTo>
                <a:lnTo>
                  <a:pt x="212432" y="250723"/>
                </a:lnTo>
                <a:lnTo>
                  <a:pt x="212694" y="250461"/>
                </a:lnTo>
                <a:lnTo>
                  <a:pt x="213350" y="251117"/>
                </a:lnTo>
                <a:lnTo>
                  <a:pt x="215579" y="251379"/>
                </a:lnTo>
                <a:lnTo>
                  <a:pt x="215972" y="253215"/>
                </a:lnTo>
                <a:lnTo>
                  <a:pt x="217415" y="253215"/>
                </a:lnTo>
                <a:lnTo>
                  <a:pt x="218070" y="253477"/>
                </a:lnTo>
                <a:lnTo>
                  <a:pt x="219775" y="253477"/>
                </a:lnTo>
                <a:lnTo>
                  <a:pt x="219853" y="253164"/>
                </a:lnTo>
                <a:lnTo>
                  <a:pt x="219775" y="253476"/>
                </a:lnTo>
                <a:lnTo>
                  <a:pt x="218071" y="253476"/>
                </a:lnTo>
                <a:lnTo>
                  <a:pt x="217415" y="253214"/>
                </a:lnTo>
                <a:lnTo>
                  <a:pt x="215973" y="253214"/>
                </a:lnTo>
                <a:lnTo>
                  <a:pt x="215579" y="251378"/>
                </a:lnTo>
                <a:lnTo>
                  <a:pt x="213350" y="251116"/>
                </a:lnTo>
                <a:close/>
                <a:moveTo>
                  <a:pt x="219512" y="249281"/>
                </a:moveTo>
                <a:lnTo>
                  <a:pt x="217677" y="250722"/>
                </a:lnTo>
                <a:lnTo>
                  <a:pt x="217677" y="250723"/>
                </a:lnTo>
                <a:lnTo>
                  <a:pt x="219513" y="249281"/>
                </a:lnTo>
                <a:close/>
                <a:moveTo>
                  <a:pt x="215972" y="238265"/>
                </a:moveTo>
                <a:lnTo>
                  <a:pt x="213874" y="238658"/>
                </a:lnTo>
                <a:lnTo>
                  <a:pt x="213350" y="240101"/>
                </a:lnTo>
                <a:lnTo>
                  <a:pt x="210990" y="241805"/>
                </a:lnTo>
                <a:lnTo>
                  <a:pt x="210990" y="241805"/>
                </a:lnTo>
                <a:lnTo>
                  <a:pt x="213350" y="240101"/>
                </a:lnTo>
                <a:lnTo>
                  <a:pt x="213874" y="238659"/>
                </a:lnTo>
                <a:lnTo>
                  <a:pt x="215972" y="238266"/>
                </a:lnTo>
                <a:close/>
                <a:moveTo>
                  <a:pt x="216235" y="237217"/>
                </a:moveTo>
                <a:lnTo>
                  <a:pt x="216170" y="237477"/>
                </a:lnTo>
                <a:lnTo>
                  <a:pt x="216235" y="237217"/>
                </a:lnTo>
                <a:close/>
                <a:moveTo>
                  <a:pt x="207711" y="233020"/>
                </a:moveTo>
                <a:lnTo>
                  <a:pt x="207712" y="233021"/>
                </a:lnTo>
                <a:lnTo>
                  <a:pt x="209940" y="233021"/>
                </a:lnTo>
                <a:lnTo>
                  <a:pt x="211645" y="233676"/>
                </a:lnTo>
                <a:lnTo>
                  <a:pt x="213087" y="234070"/>
                </a:lnTo>
                <a:lnTo>
                  <a:pt x="213874" y="233676"/>
                </a:lnTo>
                <a:lnTo>
                  <a:pt x="213927" y="233410"/>
                </a:lnTo>
                <a:lnTo>
                  <a:pt x="213874" y="233675"/>
                </a:lnTo>
                <a:lnTo>
                  <a:pt x="213088" y="234069"/>
                </a:lnTo>
                <a:lnTo>
                  <a:pt x="211645" y="233675"/>
                </a:lnTo>
                <a:lnTo>
                  <a:pt x="209941" y="233020"/>
                </a:lnTo>
                <a:close/>
                <a:moveTo>
                  <a:pt x="213874" y="231577"/>
                </a:moveTo>
                <a:lnTo>
                  <a:pt x="213874" y="231578"/>
                </a:lnTo>
                <a:lnTo>
                  <a:pt x="214530" y="231578"/>
                </a:lnTo>
                <a:lnTo>
                  <a:pt x="214530" y="231577"/>
                </a:lnTo>
                <a:close/>
                <a:moveTo>
                  <a:pt x="215972" y="222398"/>
                </a:moveTo>
                <a:lnTo>
                  <a:pt x="215317" y="222660"/>
                </a:lnTo>
                <a:lnTo>
                  <a:pt x="214792" y="224103"/>
                </a:lnTo>
                <a:lnTo>
                  <a:pt x="214530" y="224758"/>
                </a:lnTo>
                <a:lnTo>
                  <a:pt x="214232" y="225156"/>
                </a:lnTo>
                <a:lnTo>
                  <a:pt x="214530" y="224759"/>
                </a:lnTo>
                <a:lnTo>
                  <a:pt x="214792" y="224104"/>
                </a:lnTo>
                <a:lnTo>
                  <a:pt x="215317" y="222661"/>
                </a:lnTo>
                <a:lnTo>
                  <a:pt x="215972" y="222399"/>
                </a:lnTo>
                <a:close/>
                <a:moveTo>
                  <a:pt x="216628" y="221218"/>
                </a:moveTo>
                <a:lnTo>
                  <a:pt x="216267" y="221867"/>
                </a:lnTo>
                <a:lnTo>
                  <a:pt x="216628" y="221219"/>
                </a:lnTo>
                <a:close/>
                <a:moveTo>
                  <a:pt x="233675" y="215973"/>
                </a:moveTo>
                <a:lnTo>
                  <a:pt x="226594" y="218202"/>
                </a:lnTo>
                <a:lnTo>
                  <a:pt x="220169" y="219644"/>
                </a:lnTo>
                <a:lnTo>
                  <a:pt x="216628" y="219907"/>
                </a:lnTo>
                <a:lnTo>
                  <a:pt x="220168" y="219645"/>
                </a:lnTo>
                <a:lnTo>
                  <a:pt x="226594" y="218203"/>
                </a:lnTo>
                <a:close/>
                <a:moveTo>
                  <a:pt x="249673" y="211383"/>
                </a:moveTo>
                <a:lnTo>
                  <a:pt x="247575" y="213219"/>
                </a:lnTo>
                <a:lnTo>
                  <a:pt x="244690" y="213874"/>
                </a:lnTo>
                <a:lnTo>
                  <a:pt x="243248" y="212039"/>
                </a:lnTo>
                <a:lnTo>
                  <a:pt x="244690" y="213875"/>
                </a:lnTo>
                <a:lnTo>
                  <a:pt x="247575" y="213220"/>
                </a:lnTo>
                <a:lnTo>
                  <a:pt x="249673" y="211384"/>
                </a:lnTo>
                <a:lnTo>
                  <a:pt x="250329" y="213220"/>
                </a:lnTo>
                <a:lnTo>
                  <a:pt x="252951" y="211384"/>
                </a:lnTo>
                <a:lnTo>
                  <a:pt x="252951" y="211383"/>
                </a:lnTo>
                <a:lnTo>
                  <a:pt x="250329" y="213219"/>
                </a:lnTo>
                <a:close/>
                <a:moveTo>
                  <a:pt x="241412" y="211121"/>
                </a:moveTo>
                <a:lnTo>
                  <a:pt x="241412" y="211122"/>
                </a:lnTo>
                <a:lnTo>
                  <a:pt x="241936" y="211777"/>
                </a:lnTo>
                <a:close/>
                <a:moveTo>
                  <a:pt x="254394" y="209285"/>
                </a:moveTo>
                <a:lnTo>
                  <a:pt x="253869" y="210334"/>
                </a:lnTo>
                <a:lnTo>
                  <a:pt x="252951" y="211121"/>
                </a:lnTo>
                <a:lnTo>
                  <a:pt x="252951" y="211122"/>
                </a:lnTo>
                <a:lnTo>
                  <a:pt x="253869" y="210335"/>
                </a:lnTo>
                <a:lnTo>
                  <a:pt x="254394" y="209286"/>
                </a:lnTo>
                <a:close/>
                <a:moveTo>
                  <a:pt x="252165" y="208499"/>
                </a:moveTo>
                <a:lnTo>
                  <a:pt x="252164" y="208499"/>
                </a:lnTo>
                <a:lnTo>
                  <a:pt x="251966" y="208896"/>
                </a:lnTo>
                <a:close/>
                <a:moveTo>
                  <a:pt x="270130" y="200499"/>
                </a:moveTo>
                <a:lnTo>
                  <a:pt x="269212" y="201155"/>
                </a:lnTo>
                <a:lnTo>
                  <a:pt x="268687" y="201417"/>
                </a:lnTo>
                <a:lnTo>
                  <a:pt x="267376" y="202597"/>
                </a:lnTo>
                <a:lnTo>
                  <a:pt x="266589" y="202860"/>
                </a:lnTo>
                <a:lnTo>
                  <a:pt x="263049" y="203253"/>
                </a:lnTo>
                <a:lnTo>
                  <a:pt x="261344" y="203515"/>
                </a:lnTo>
                <a:lnTo>
                  <a:pt x="258197" y="205744"/>
                </a:lnTo>
                <a:lnTo>
                  <a:pt x="254394" y="206400"/>
                </a:lnTo>
                <a:lnTo>
                  <a:pt x="251116" y="207580"/>
                </a:lnTo>
                <a:lnTo>
                  <a:pt x="251116" y="207580"/>
                </a:lnTo>
                <a:lnTo>
                  <a:pt x="254394" y="206401"/>
                </a:lnTo>
                <a:lnTo>
                  <a:pt x="258196" y="205745"/>
                </a:lnTo>
                <a:lnTo>
                  <a:pt x="261344" y="203516"/>
                </a:lnTo>
                <a:lnTo>
                  <a:pt x="263048" y="203254"/>
                </a:lnTo>
                <a:lnTo>
                  <a:pt x="266589" y="202860"/>
                </a:lnTo>
                <a:lnTo>
                  <a:pt x="267376" y="202598"/>
                </a:lnTo>
                <a:lnTo>
                  <a:pt x="268687" y="201418"/>
                </a:lnTo>
                <a:lnTo>
                  <a:pt x="269211" y="201156"/>
                </a:lnTo>
                <a:lnTo>
                  <a:pt x="270129" y="200500"/>
                </a:lnTo>
                <a:close/>
                <a:moveTo>
                  <a:pt x="235511" y="200106"/>
                </a:moveTo>
                <a:lnTo>
                  <a:pt x="235511" y="200107"/>
                </a:lnTo>
                <a:lnTo>
                  <a:pt x="237609" y="202860"/>
                </a:lnTo>
                <a:lnTo>
                  <a:pt x="237871" y="204696"/>
                </a:lnTo>
                <a:lnTo>
                  <a:pt x="238658" y="205483"/>
                </a:lnTo>
                <a:lnTo>
                  <a:pt x="239314" y="207843"/>
                </a:lnTo>
                <a:lnTo>
                  <a:pt x="241149" y="208892"/>
                </a:lnTo>
                <a:lnTo>
                  <a:pt x="241412" y="210335"/>
                </a:lnTo>
                <a:lnTo>
                  <a:pt x="241412" y="210334"/>
                </a:lnTo>
                <a:lnTo>
                  <a:pt x="241150" y="208892"/>
                </a:lnTo>
                <a:lnTo>
                  <a:pt x="239314" y="207843"/>
                </a:lnTo>
                <a:lnTo>
                  <a:pt x="238658" y="205482"/>
                </a:lnTo>
                <a:lnTo>
                  <a:pt x="237871" y="204695"/>
                </a:lnTo>
                <a:lnTo>
                  <a:pt x="237609" y="202860"/>
                </a:lnTo>
                <a:close/>
                <a:moveTo>
                  <a:pt x="232888" y="199712"/>
                </a:moveTo>
                <a:lnTo>
                  <a:pt x="230790" y="200499"/>
                </a:lnTo>
                <a:lnTo>
                  <a:pt x="229872" y="201417"/>
                </a:lnTo>
                <a:lnTo>
                  <a:pt x="228692" y="201417"/>
                </a:lnTo>
                <a:lnTo>
                  <a:pt x="228430" y="201417"/>
                </a:lnTo>
                <a:lnTo>
                  <a:pt x="226332" y="202204"/>
                </a:lnTo>
                <a:lnTo>
                  <a:pt x="224889" y="202597"/>
                </a:lnTo>
                <a:lnTo>
                  <a:pt x="223709" y="203515"/>
                </a:lnTo>
                <a:lnTo>
                  <a:pt x="223447" y="204302"/>
                </a:lnTo>
                <a:lnTo>
                  <a:pt x="223447" y="204302"/>
                </a:lnTo>
                <a:lnTo>
                  <a:pt x="223709" y="203516"/>
                </a:lnTo>
                <a:lnTo>
                  <a:pt x="224889" y="202598"/>
                </a:lnTo>
                <a:lnTo>
                  <a:pt x="226332" y="202205"/>
                </a:lnTo>
                <a:lnTo>
                  <a:pt x="228430" y="201418"/>
                </a:lnTo>
                <a:lnTo>
                  <a:pt x="228692" y="201418"/>
                </a:lnTo>
                <a:lnTo>
                  <a:pt x="229872" y="201418"/>
                </a:lnTo>
                <a:lnTo>
                  <a:pt x="230790" y="200500"/>
                </a:lnTo>
                <a:lnTo>
                  <a:pt x="232888" y="199713"/>
                </a:lnTo>
                <a:lnTo>
                  <a:pt x="234068" y="199713"/>
                </a:lnTo>
                <a:lnTo>
                  <a:pt x="234069" y="199712"/>
                </a:lnTo>
                <a:close/>
                <a:moveTo>
                  <a:pt x="234855" y="198663"/>
                </a:moveTo>
                <a:lnTo>
                  <a:pt x="234269" y="199444"/>
                </a:lnTo>
                <a:lnTo>
                  <a:pt x="234855" y="198664"/>
                </a:lnTo>
                <a:close/>
                <a:moveTo>
                  <a:pt x="236412" y="196566"/>
                </a:moveTo>
                <a:lnTo>
                  <a:pt x="236166" y="197222"/>
                </a:lnTo>
                <a:lnTo>
                  <a:pt x="235876" y="197745"/>
                </a:lnTo>
                <a:lnTo>
                  <a:pt x="236167" y="197221"/>
                </a:lnTo>
                <a:close/>
                <a:moveTo>
                  <a:pt x="235773" y="195123"/>
                </a:moveTo>
                <a:lnTo>
                  <a:pt x="234331" y="195516"/>
                </a:lnTo>
                <a:lnTo>
                  <a:pt x="233675" y="196434"/>
                </a:lnTo>
                <a:lnTo>
                  <a:pt x="233675" y="196435"/>
                </a:lnTo>
                <a:lnTo>
                  <a:pt x="234331" y="195517"/>
                </a:lnTo>
                <a:lnTo>
                  <a:pt x="235773" y="195124"/>
                </a:lnTo>
                <a:lnTo>
                  <a:pt x="236560" y="196172"/>
                </a:lnTo>
                <a:lnTo>
                  <a:pt x="236560" y="196172"/>
                </a:lnTo>
                <a:close/>
                <a:moveTo>
                  <a:pt x="142933" y="0"/>
                </a:moveTo>
                <a:lnTo>
                  <a:pt x="143982" y="0"/>
                </a:lnTo>
                <a:lnTo>
                  <a:pt x="145293" y="9441"/>
                </a:lnTo>
                <a:lnTo>
                  <a:pt x="147916" y="13375"/>
                </a:lnTo>
                <a:lnTo>
                  <a:pt x="154997" y="15605"/>
                </a:lnTo>
                <a:lnTo>
                  <a:pt x="160635" y="20063"/>
                </a:lnTo>
                <a:lnTo>
                  <a:pt x="162078" y="20063"/>
                </a:lnTo>
                <a:lnTo>
                  <a:pt x="163520" y="17703"/>
                </a:lnTo>
                <a:lnTo>
                  <a:pt x="164832" y="15080"/>
                </a:lnTo>
                <a:lnTo>
                  <a:pt x="164832" y="14162"/>
                </a:lnTo>
                <a:lnTo>
                  <a:pt x="166798" y="12982"/>
                </a:lnTo>
                <a:lnTo>
                  <a:pt x="167716" y="10228"/>
                </a:lnTo>
                <a:lnTo>
                  <a:pt x="169159" y="10884"/>
                </a:lnTo>
                <a:lnTo>
                  <a:pt x="170601" y="7999"/>
                </a:lnTo>
                <a:lnTo>
                  <a:pt x="171650" y="7999"/>
                </a:lnTo>
                <a:lnTo>
                  <a:pt x="173355" y="10622"/>
                </a:lnTo>
                <a:lnTo>
                  <a:pt x="174142" y="12326"/>
                </a:lnTo>
                <a:lnTo>
                  <a:pt x="176896" y="12326"/>
                </a:lnTo>
                <a:lnTo>
                  <a:pt x="181616" y="14818"/>
                </a:lnTo>
                <a:lnTo>
                  <a:pt x="182665" y="18358"/>
                </a:lnTo>
                <a:lnTo>
                  <a:pt x="182272" y="19801"/>
                </a:lnTo>
                <a:lnTo>
                  <a:pt x="183059" y="22686"/>
                </a:lnTo>
                <a:lnTo>
                  <a:pt x="185419" y="26489"/>
                </a:lnTo>
                <a:lnTo>
                  <a:pt x="186599" y="29767"/>
                </a:lnTo>
                <a:lnTo>
                  <a:pt x="188697" y="30422"/>
                </a:lnTo>
                <a:lnTo>
                  <a:pt x="188960" y="30816"/>
                </a:lnTo>
                <a:lnTo>
                  <a:pt x="188960" y="33963"/>
                </a:lnTo>
                <a:lnTo>
                  <a:pt x="190402" y="34619"/>
                </a:lnTo>
                <a:lnTo>
                  <a:pt x="191058" y="35405"/>
                </a:lnTo>
                <a:lnTo>
                  <a:pt x="190140" y="36848"/>
                </a:lnTo>
                <a:lnTo>
                  <a:pt x="190795" y="38159"/>
                </a:lnTo>
                <a:lnTo>
                  <a:pt x="191713" y="38946"/>
                </a:lnTo>
                <a:lnTo>
                  <a:pt x="192238" y="39995"/>
                </a:lnTo>
                <a:lnTo>
                  <a:pt x="195778" y="41044"/>
                </a:lnTo>
                <a:lnTo>
                  <a:pt x="196434" y="41044"/>
                </a:lnTo>
                <a:lnTo>
                  <a:pt x="197090" y="41044"/>
                </a:lnTo>
                <a:lnTo>
                  <a:pt x="198270" y="42224"/>
                </a:lnTo>
                <a:lnTo>
                  <a:pt x="199712" y="42486"/>
                </a:lnTo>
                <a:lnTo>
                  <a:pt x="200368" y="45896"/>
                </a:lnTo>
                <a:lnTo>
                  <a:pt x="200630" y="46683"/>
                </a:lnTo>
                <a:lnTo>
                  <a:pt x="204958" y="48781"/>
                </a:lnTo>
                <a:lnTo>
                  <a:pt x="206793" y="49567"/>
                </a:lnTo>
                <a:lnTo>
                  <a:pt x="208236" y="50879"/>
                </a:lnTo>
                <a:lnTo>
                  <a:pt x="214530" y="51666"/>
                </a:lnTo>
                <a:lnTo>
                  <a:pt x="217022" y="52059"/>
                </a:lnTo>
                <a:lnTo>
                  <a:pt x="217415" y="53501"/>
                </a:lnTo>
                <a:lnTo>
                  <a:pt x="217022" y="54944"/>
                </a:lnTo>
                <a:lnTo>
                  <a:pt x="217677" y="57698"/>
                </a:lnTo>
                <a:lnTo>
                  <a:pt x="217415" y="60845"/>
                </a:lnTo>
                <a:lnTo>
                  <a:pt x="219513" y="61238"/>
                </a:lnTo>
                <a:lnTo>
                  <a:pt x="217415" y="64385"/>
                </a:lnTo>
                <a:lnTo>
                  <a:pt x="218071" y="65434"/>
                </a:lnTo>
                <a:lnTo>
                  <a:pt x="219120" y="66221"/>
                </a:lnTo>
                <a:lnTo>
                  <a:pt x="219120" y="66483"/>
                </a:lnTo>
                <a:lnTo>
                  <a:pt x="220956" y="66483"/>
                </a:lnTo>
                <a:lnTo>
                  <a:pt x="220956" y="67664"/>
                </a:lnTo>
                <a:lnTo>
                  <a:pt x="222136" y="67664"/>
                </a:lnTo>
                <a:lnTo>
                  <a:pt x="222791" y="68319"/>
                </a:lnTo>
                <a:lnTo>
                  <a:pt x="223054" y="71860"/>
                </a:lnTo>
                <a:lnTo>
                  <a:pt x="224496" y="73958"/>
                </a:lnTo>
                <a:lnTo>
                  <a:pt x="225152" y="74220"/>
                </a:lnTo>
                <a:lnTo>
                  <a:pt x="225807" y="75400"/>
                </a:lnTo>
                <a:lnTo>
                  <a:pt x="226332" y="76843"/>
                </a:lnTo>
                <a:lnTo>
                  <a:pt x="226988" y="77498"/>
                </a:lnTo>
                <a:lnTo>
                  <a:pt x="226988" y="78547"/>
                </a:lnTo>
                <a:lnTo>
                  <a:pt x="228037" y="79203"/>
                </a:lnTo>
                <a:lnTo>
                  <a:pt x="228430" y="80646"/>
                </a:lnTo>
                <a:lnTo>
                  <a:pt x="229086" y="80646"/>
                </a:lnTo>
                <a:lnTo>
                  <a:pt x="229872" y="82219"/>
                </a:lnTo>
                <a:lnTo>
                  <a:pt x="233413" y="80646"/>
                </a:lnTo>
                <a:lnTo>
                  <a:pt x="234069" y="81432"/>
                </a:lnTo>
                <a:lnTo>
                  <a:pt x="237871" y="82481"/>
                </a:lnTo>
                <a:lnTo>
                  <a:pt x="237609" y="80646"/>
                </a:lnTo>
                <a:lnTo>
                  <a:pt x="237871" y="79859"/>
                </a:lnTo>
                <a:lnTo>
                  <a:pt x="238658" y="77761"/>
                </a:lnTo>
                <a:lnTo>
                  <a:pt x="241412" y="74220"/>
                </a:lnTo>
                <a:lnTo>
                  <a:pt x="245346" y="72515"/>
                </a:lnTo>
                <a:lnTo>
                  <a:pt x="246395" y="73302"/>
                </a:lnTo>
                <a:lnTo>
                  <a:pt x="247051" y="74745"/>
                </a:lnTo>
                <a:lnTo>
                  <a:pt x="246133" y="76056"/>
                </a:lnTo>
                <a:lnTo>
                  <a:pt x="245739" y="76843"/>
                </a:lnTo>
                <a:lnTo>
                  <a:pt x="244297" y="79859"/>
                </a:lnTo>
                <a:lnTo>
                  <a:pt x="242199" y="82219"/>
                </a:lnTo>
                <a:lnTo>
                  <a:pt x="240756" y="84579"/>
                </a:lnTo>
                <a:lnTo>
                  <a:pt x="241412" y="88120"/>
                </a:lnTo>
                <a:lnTo>
                  <a:pt x="242199" y="88907"/>
                </a:lnTo>
                <a:lnTo>
                  <a:pt x="242854" y="89562"/>
                </a:lnTo>
                <a:lnTo>
                  <a:pt x="242854" y="91005"/>
                </a:lnTo>
                <a:lnTo>
                  <a:pt x="244035" y="92054"/>
                </a:lnTo>
                <a:lnTo>
                  <a:pt x="243641" y="93496"/>
                </a:lnTo>
                <a:lnTo>
                  <a:pt x="244297" y="95201"/>
                </a:lnTo>
                <a:lnTo>
                  <a:pt x="246788" y="97692"/>
                </a:lnTo>
                <a:lnTo>
                  <a:pt x="248493" y="99135"/>
                </a:lnTo>
                <a:lnTo>
                  <a:pt x="253214" y="101364"/>
                </a:lnTo>
                <a:lnTo>
                  <a:pt x="256492" y="102938"/>
                </a:lnTo>
                <a:lnTo>
                  <a:pt x="256492" y="104774"/>
                </a:lnTo>
                <a:lnTo>
                  <a:pt x="256754" y="106216"/>
                </a:lnTo>
                <a:lnTo>
                  <a:pt x="257803" y="107921"/>
                </a:lnTo>
                <a:lnTo>
                  <a:pt x="258590" y="108314"/>
                </a:lnTo>
                <a:lnTo>
                  <a:pt x="259508" y="107921"/>
                </a:lnTo>
                <a:lnTo>
                  <a:pt x="259901" y="107921"/>
                </a:lnTo>
                <a:lnTo>
                  <a:pt x="260688" y="107659"/>
                </a:lnTo>
                <a:lnTo>
                  <a:pt x="260688" y="109363"/>
                </a:lnTo>
                <a:lnTo>
                  <a:pt x="259246" y="110806"/>
                </a:lnTo>
                <a:lnTo>
                  <a:pt x="260295" y="111199"/>
                </a:lnTo>
                <a:lnTo>
                  <a:pt x="261344" y="111199"/>
                </a:lnTo>
                <a:lnTo>
                  <a:pt x="261606" y="111461"/>
                </a:lnTo>
                <a:lnTo>
                  <a:pt x="262131" y="113297"/>
                </a:lnTo>
                <a:lnTo>
                  <a:pt x="262131" y="113559"/>
                </a:lnTo>
                <a:lnTo>
                  <a:pt x="261344" y="113559"/>
                </a:lnTo>
                <a:lnTo>
                  <a:pt x="261606" y="114740"/>
                </a:lnTo>
                <a:lnTo>
                  <a:pt x="262393" y="115395"/>
                </a:lnTo>
                <a:lnTo>
                  <a:pt x="262786" y="114346"/>
                </a:lnTo>
                <a:lnTo>
                  <a:pt x="263049" y="114084"/>
                </a:lnTo>
                <a:lnTo>
                  <a:pt x="263049" y="113559"/>
                </a:lnTo>
                <a:lnTo>
                  <a:pt x="263049" y="113297"/>
                </a:lnTo>
                <a:lnTo>
                  <a:pt x="264229" y="112641"/>
                </a:lnTo>
                <a:lnTo>
                  <a:pt x="265671" y="112641"/>
                </a:lnTo>
                <a:lnTo>
                  <a:pt x="264884" y="114084"/>
                </a:lnTo>
                <a:lnTo>
                  <a:pt x="265933" y="115789"/>
                </a:lnTo>
                <a:lnTo>
                  <a:pt x="266327" y="115789"/>
                </a:lnTo>
                <a:lnTo>
                  <a:pt x="266327" y="117493"/>
                </a:lnTo>
                <a:lnTo>
                  <a:pt x="268032" y="117493"/>
                </a:lnTo>
                <a:lnTo>
                  <a:pt x="269212" y="116444"/>
                </a:lnTo>
                <a:lnTo>
                  <a:pt x="269474" y="116444"/>
                </a:lnTo>
                <a:lnTo>
                  <a:pt x="269474" y="117493"/>
                </a:lnTo>
                <a:lnTo>
                  <a:pt x="270130" y="116838"/>
                </a:lnTo>
                <a:lnTo>
                  <a:pt x="271572" y="116444"/>
                </a:lnTo>
                <a:lnTo>
                  <a:pt x="272359" y="115395"/>
                </a:lnTo>
                <a:lnTo>
                  <a:pt x="273670" y="115002"/>
                </a:lnTo>
                <a:lnTo>
                  <a:pt x="274064" y="116182"/>
                </a:lnTo>
                <a:lnTo>
                  <a:pt x="274457" y="115789"/>
                </a:lnTo>
                <a:lnTo>
                  <a:pt x="275768" y="116444"/>
                </a:lnTo>
                <a:lnTo>
                  <a:pt x="278391" y="117887"/>
                </a:lnTo>
                <a:lnTo>
                  <a:pt x="279046" y="118280"/>
                </a:lnTo>
                <a:lnTo>
                  <a:pt x="279833" y="118936"/>
                </a:lnTo>
                <a:lnTo>
                  <a:pt x="281931" y="119723"/>
                </a:lnTo>
                <a:lnTo>
                  <a:pt x="282325" y="121821"/>
                </a:lnTo>
                <a:lnTo>
                  <a:pt x="281931" y="124181"/>
                </a:lnTo>
                <a:lnTo>
                  <a:pt x="282325" y="125361"/>
                </a:lnTo>
                <a:lnTo>
                  <a:pt x="284816" y="126017"/>
                </a:lnTo>
                <a:lnTo>
                  <a:pt x="284816" y="126279"/>
                </a:lnTo>
                <a:lnTo>
                  <a:pt x="285472" y="127066"/>
                </a:lnTo>
                <a:lnTo>
                  <a:pt x="285210" y="127722"/>
                </a:lnTo>
                <a:lnTo>
                  <a:pt x="285472" y="128508"/>
                </a:lnTo>
                <a:lnTo>
                  <a:pt x="283767" y="131000"/>
                </a:lnTo>
                <a:lnTo>
                  <a:pt x="285210" y="132442"/>
                </a:lnTo>
                <a:lnTo>
                  <a:pt x="287308" y="131000"/>
                </a:lnTo>
                <a:lnTo>
                  <a:pt x="290193" y="129820"/>
                </a:lnTo>
                <a:lnTo>
                  <a:pt x="291111" y="128508"/>
                </a:lnTo>
                <a:lnTo>
                  <a:pt x="292553" y="130344"/>
                </a:lnTo>
                <a:lnTo>
                  <a:pt x="293995" y="131918"/>
                </a:lnTo>
                <a:lnTo>
                  <a:pt x="294651" y="133098"/>
                </a:lnTo>
                <a:lnTo>
                  <a:pt x="296749" y="132704"/>
                </a:lnTo>
                <a:lnTo>
                  <a:pt x="296749" y="130606"/>
                </a:lnTo>
                <a:lnTo>
                  <a:pt x="297929" y="129820"/>
                </a:lnTo>
                <a:lnTo>
                  <a:pt x="299372" y="129820"/>
                </a:lnTo>
                <a:lnTo>
                  <a:pt x="300027" y="131656"/>
                </a:lnTo>
                <a:lnTo>
                  <a:pt x="300290" y="132442"/>
                </a:lnTo>
                <a:lnTo>
                  <a:pt x="300683" y="132442"/>
                </a:lnTo>
                <a:lnTo>
                  <a:pt x="301076" y="131918"/>
                </a:lnTo>
                <a:lnTo>
                  <a:pt x="301732" y="131918"/>
                </a:lnTo>
                <a:lnTo>
                  <a:pt x="302126" y="133098"/>
                </a:lnTo>
                <a:lnTo>
                  <a:pt x="303175" y="132704"/>
                </a:lnTo>
                <a:lnTo>
                  <a:pt x="305010" y="132704"/>
                </a:lnTo>
                <a:lnTo>
                  <a:pt x="306453" y="131918"/>
                </a:lnTo>
                <a:lnTo>
                  <a:pt x="306060" y="131262"/>
                </a:lnTo>
                <a:lnTo>
                  <a:pt x="307764" y="130344"/>
                </a:lnTo>
                <a:lnTo>
                  <a:pt x="308813" y="130606"/>
                </a:lnTo>
                <a:lnTo>
                  <a:pt x="308026" y="131918"/>
                </a:lnTo>
                <a:lnTo>
                  <a:pt x="308813" y="133098"/>
                </a:lnTo>
                <a:lnTo>
                  <a:pt x="308551" y="133360"/>
                </a:lnTo>
                <a:lnTo>
                  <a:pt x="309207" y="134147"/>
                </a:lnTo>
                <a:lnTo>
                  <a:pt x="309469" y="134540"/>
                </a:lnTo>
                <a:lnTo>
                  <a:pt x="308026" y="136376"/>
                </a:lnTo>
                <a:lnTo>
                  <a:pt x="306453" y="137032"/>
                </a:lnTo>
                <a:lnTo>
                  <a:pt x="305273" y="138081"/>
                </a:lnTo>
                <a:lnTo>
                  <a:pt x="306060" y="138737"/>
                </a:lnTo>
                <a:lnTo>
                  <a:pt x="306060" y="139917"/>
                </a:lnTo>
                <a:lnTo>
                  <a:pt x="306715" y="140572"/>
                </a:lnTo>
                <a:lnTo>
                  <a:pt x="306715" y="140966"/>
                </a:lnTo>
                <a:lnTo>
                  <a:pt x="307764" y="142015"/>
                </a:lnTo>
                <a:lnTo>
                  <a:pt x="309993" y="142671"/>
                </a:lnTo>
                <a:lnTo>
                  <a:pt x="311042" y="143457"/>
                </a:lnTo>
                <a:lnTo>
                  <a:pt x="312485" y="143064"/>
                </a:lnTo>
                <a:lnTo>
                  <a:pt x="313141" y="144375"/>
                </a:lnTo>
                <a:lnTo>
                  <a:pt x="313927" y="145162"/>
                </a:lnTo>
                <a:lnTo>
                  <a:pt x="313927" y="145818"/>
                </a:lnTo>
                <a:lnTo>
                  <a:pt x="313534" y="147260"/>
                </a:lnTo>
                <a:lnTo>
                  <a:pt x="314583" y="147653"/>
                </a:lnTo>
                <a:lnTo>
                  <a:pt x="315501" y="147260"/>
                </a:lnTo>
                <a:lnTo>
                  <a:pt x="314583" y="148702"/>
                </a:lnTo>
                <a:lnTo>
                  <a:pt x="316288" y="149096"/>
                </a:lnTo>
                <a:lnTo>
                  <a:pt x="317468" y="150145"/>
                </a:lnTo>
                <a:lnTo>
                  <a:pt x="318124" y="150801"/>
                </a:lnTo>
                <a:lnTo>
                  <a:pt x="316943" y="151981"/>
                </a:lnTo>
                <a:lnTo>
                  <a:pt x="318124" y="154079"/>
                </a:lnTo>
                <a:lnTo>
                  <a:pt x="320222" y="152899"/>
                </a:lnTo>
                <a:lnTo>
                  <a:pt x="323369" y="158275"/>
                </a:lnTo>
                <a:lnTo>
                  <a:pt x="323106" y="158537"/>
                </a:lnTo>
                <a:lnTo>
                  <a:pt x="321926" y="159062"/>
                </a:lnTo>
                <a:lnTo>
                  <a:pt x="319566" y="158537"/>
                </a:lnTo>
                <a:lnTo>
                  <a:pt x="318386" y="160766"/>
                </a:lnTo>
                <a:lnTo>
                  <a:pt x="318386" y="161816"/>
                </a:lnTo>
                <a:lnTo>
                  <a:pt x="319566" y="162865"/>
                </a:lnTo>
                <a:lnTo>
                  <a:pt x="319173" y="163914"/>
                </a:lnTo>
                <a:lnTo>
                  <a:pt x="317468" y="163914"/>
                </a:lnTo>
                <a:lnTo>
                  <a:pt x="316943" y="166405"/>
                </a:lnTo>
                <a:lnTo>
                  <a:pt x="312747" y="169946"/>
                </a:lnTo>
                <a:lnTo>
                  <a:pt x="311829" y="171782"/>
                </a:lnTo>
                <a:lnTo>
                  <a:pt x="311436" y="172437"/>
                </a:lnTo>
                <a:lnTo>
                  <a:pt x="311042" y="173880"/>
                </a:lnTo>
                <a:lnTo>
                  <a:pt x="304355" y="177027"/>
                </a:lnTo>
                <a:lnTo>
                  <a:pt x="301732" y="177420"/>
                </a:lnTo>
                <a:lnTo>
                  <a:pt x="297929" y="184108"/>
                </a:lnTo>
                <a:lnTo>
                  <a:pt x="293995" y="186599"/>
                </a:lnTo>
                <a:lnTo>
                  <a:pt x="292553" y="186206"/>
                </a:lnTo>
                <a:lnTo>
                  <a:pt x="291504" y="186599"/>
                </a:lnTo>
                <a:lnTo>
                  <a:pt x="290455" y="188304"/>
                </a:lnTo>
                <a:lnTo>
                  <a:pt x="286521" y="190140"/>
                </a:lnTo>
                <a:lnTo>
                  <a:pt x="285865" y="191320"/>
                </a:lnTo>
                <a:lnTo>
                  <a:pt x="283767" y="192762"/>
                </a:lnTo>
                <a:lnTo>
                  <a:pt x="279440" y="196172"/>
                </a:lnTo>
                <a:lnTo>
                  <a:pt x="276293" y="196434"/>
                </a:lnTo>
                <a:lnTo>
                  <a:pt x="273670" y="197221"/>
                </a:lnTo>
                <a:lnTo>
                  <a:pt x="271965" y="198663"/>
                </a:lnTo>
                <a:lnTo>
                  <a:pt x="270148" y="200481"/>
                </a:lnTo>
                <a:lnTo>
                  <a:pt x="271965" y="198664"/>
                </a:lnTo>
                <a:lnTo>
                  <a:pt x="273670" y="197222"/>
                </a:lnTo>
                <a:lnTo>
                  <a:pt x="276292" y="196435"/>
                </a:lnTo>
                <a:lnTo>
                  <a:pt x="279440" y="196173"/>
                </a:lnTo>
                <a:lnTo>
                  <a:pt x="283767" y="192763"/>
                </a:lnTo>
                <a:lnTo>
                  <a:pt x="285865" y="191321"/>
                </a:lnTo>
                <a:lnTo>
                  <a:pt x="286521" y="190141"/>
                </a:lnTo>
                <a:lnTo>
                  <a:pt x="290455" y="188305"/>
                </a:lnTo>
                <a:lnTo>
                  <a:pt x="291504" y="186600"/>
                </a:lnTo>
                <a:lnTo>
                  <a:pt x="292553" y="186207"/>
                </a:lnTo>
                <a:lnTo>
                  <a:pt x="293995" y="186600"/>
                </a:lnTo>
                <a:lnTo>
                  <a:pt x="297929" y="184109"/>
                </a:lnTo>
                <a:lnTo>
                  <a:pt x="301732" y="177421"/>
                </a:lnTo>
                <a:lnTo>
                  <a:pt x="304354" y="177028"/>
                </a:lnTo>
                <a:lnTo>
                  <a:pt x="325204" y="182404"/>
                </a:lnTo>
                <a:lnTo>
                  <a:pt x="326909" y="181617"/>
                </a:lnTo>
                <a:lnTo>
                  <a:pt x="324549" y="179519"/>
                </a:lnTo>
                <a:lnTo>
                  <a:pt x="325467" y="178077"/>
                </a:lnTo>
                <a:lnTo>
                  <a:pt x="326647" y="178077"/>
                </a:lnTo>
                <a:lnTo>
                  <a:pt x="327302" y="177421"/>
                </a:lnTo>
                <a:lnTo>
                  <a:pt x="328745" y="178863"/>
                </a:lnTo>
                <a:lnTo>
                  <a:pt x="330449" y="179126"/>
                </a:lnTo>
                <a:lnTo>
                  <a:pt x="329663" y="181224"/>
                </a:lnTo>
                <a:lnTo>
                  <a:pt x="327958" y="181617"/>
                </a:lnTo>
                <a:lnTo>
                  <a:pt x="327302" y="183060"/>
                </a:lnTo>
                <a:lnTo>
                  <a:pt x="327565" y="183715"/>
                </a:lnTo>
                <a:lnTo>
                  <a:pt x="326909" y="188305"/>
                </a:lnTo>
                <a:lnTo>
                  <a:pt x="328351" y="189878"/>
                </a:lnTo>
                <a:lnTo>
                  <a:pt x="329007" y="191321"/>
                </a:lnTo>
                <a:lnTo>
                  <a:pt x="333334" y="193681"/>
                </a:lnTo>
                <a:lnTo>
                  <a:pt x="332941" y="194861"/>
                </a:lnTo>
                <a:lnTo>
                  <a:pt x="336482" y="197222"/>
                </a:lnTo>
                <a:lnTo>
                  <a:pt x="336088" y="198664"/>
                </a:lnTo>
                <a:lnTo>
                  <a:pt x="338186" y="199713"/>
                </a:lnTo>
                <a:lnTo>
                  <a:pt x="335433" y="207188"/>
                </a:lnTo>
                <a:lnTo>
                  <a:pt x="337268" y="208237"/>
                </a:lnTo>
                <a:lnTo>
                  <a:pt x="339760" y="210597"/>
                </a:lnTo>
                <a:lnTo>
                  <a:pt x="342120" y="212564"/>
                </a:lnTo>
                <a:lnTo>
                  <a:pt x="345792" y="212564"/>
                </a:lnTo>
                <a:lnTo>
                  <a:pt x="345792" y="213482"/>
                </a:lnTo>
                <a:lnTo>
                  <a:pt x="346185" y="214924"/>
                </a:lnTo>
                <a:lnTo>
                  <a:pt x="347103" y="214662"/>
                </a:lnTo>
                <a:lnTo>
                  <a:pt x="347103" y="215318"/>
                </a:lnTo>
                <a:lnTo>
                  <a:pt x="348546" y="214924"/>
                </a:lnTo>
                <a:lnTo>
                  <a:pt x="348939" y="216367"/>
                </a:lnTo>
                <a:lnTo>
                  <a:pt x="349201" y="216760"/>
                </a:lnTo>
                <a:lnTo>
                  <a:pt x="349201" y="217023"/>
                </a:lnTo>
                <a:lnTo>
                  <a:pt x="349988" y="217023"/>
                </a:lnTo>
                <a:lnTo>
                  <a:pt x="350381" y="218203"/>
                </a:lnTo>
                <a:lnTo>
                  <a:pt x="351431" y="218465"/>
                </a:lnTo>
                <a:lnTo>
                  <a:pt x="352873" y="219121"/>
                </a:lnTo>
                <a:lnTo>
                  <a:pt x="352873" y="219645"/>
                </a:lnTo>
                <a:lnTo>
                  <a:pt x="353266" y="220301"/>
                </a:lnTo>
                <a:lnTo>
                  <a:pt x="353922" y="220301"/>
                </a:lnTo>
                <a:lnTo>
                  <a:pt x="353922" y="220956"/>
                </a:lnTo>
                <a:lnTo>
                  <a:pt x="353529" y="220956"/>
                </a:lnTo>
                <a:lnTo>
                  <a:pt x="353922" y="222661"/>
                </a:lnTo>
                <a:lnTo>
                  <a:pt x="352479" y="223054"/>
                </a:lnTo>
                <a:lnTo>
                  <a:pt x="352873" y="225284"/>
                </a:lnTo>
                <a:lnTo>
                  <a:pt x="352873" y="225546"/>
                </a:lnTo>
                <a:lnTo>
                  <a:pt x="352479" y="226202"/>
                </a:lnTo>
                <a:lnTo>
                  <a:pt x="352479" y="227382"/>
                </a:lnTo>
                <a:lnTo>
                  <a:pt x="351824" y="227644"/>
                </a:lnTo>
                <a:lnTo>
                  <a:pt x="352086" y="227644"/>
                </a:lnTo>
                <a:lnTo>
                  <a:pt x="348546" y="229742"/>
                </a:lnTo>
                <a:lnTo>
                  <a:pt x="348283" y="231185"/>
                </a:lnTo>
                <a:lnTo>
                  <a:pt x="347103" y="231840"/>
                </a:lnTo>
                <a:lnTo>
                  <a:pt x="346841" y="231840"/>
                </a:lnTo>
                <a:lnTo>
                  <a:pt x="346447" y="232365"/>
                </a:lnTo>
                <a:lnTo>
                  <a:pt x="345792" y="232365"/>
                </a:lnTo>
                <a:lnTo>
                  <a:pt x="343300" y="234070"/>
                </a:lnTo>
                <a:lnTo>
                  <a:pt x="345399" y="235774"/>
                </a:lnTo>
                <a:lnTo>
                  <a:pt x="344087" y="238266"/>
                </a:lnTo>
                <a:lnTo>
                  <a:pt x="342645" y="238004"/>
                </a:lnTo>
                <a:lnTo>
                  <a:pt x="341858" y="240364"/>
                </a:lnTo>
                <a:lnTo>
                  <a:pt x="343300" y="241151"/>
                </a:lnTo>
                <a:lnTo>
                  <a:pt x="344087" y="241151"/>
                </a:lnTo>
                <a:lnTo>
                  <a:pt x="344349" y="241151"/>
                </a:lnTo>
                <a:lnTo>
                  <a:pt x="344743" y="241151"/>
                </a:lnTo>
                <a:lnTo>
                  <a:pt x="344743" y="241544"/>
                </a:lnTo>
                <a:lnTo>
                  <a:pt x="344349" y="241806"/>
                </a:lnTo>
                <a:lnTo>
                  <a:pt x="344743" y="241806"/>
                </a:lnTo>
                <a:lnTo>
                  <a:pt x="344349" y="242200"/>
                </a:lnTo>
                <a:lnTo>
                  <a:pt x="344743" y="242855"/>
                </a:lnTo>
                <a:lnTo>
                  <a:pt x="345792" y="245085"/>
                </a:lnTo>
                <a:lnTo>
                  <a:pt x="346185" y="245478"/>
                </a:lnTo>
                <a:lnTo>
                  <a:pt x="346447" y="245740"/>
                </a:lnTo>
                <a:lnTo>
                  <a:pt x="346447" y="246134"/>
                </a:lnTo>
                <a:lnTo>
                  <a:pt x="347497" y="246920"/>
                </a:lnTo>
                <a:lnTo>
                  <a:pt x="347890" y="247183"/>
                </a:lnTo>
                <a:lnTo>
                  <a:pt x="348283" y="248232"/>
                </a:lnTo>
                <a:lnTo>
                  <a:pt x="349201" y="249674"/>
                </a:lnTo>
                <a:lnTo>
                  <a:pt x="349726" y="249936"/>
                </a:lnTo>
                <a:lnTo>
                  <a:pt x="351824" y="250461"/>
                </a:lnTo>
                <a:lnTo>
                  <a:pt x="352479" y="250723"/>
                </a:lnTo>
                <a:lnTo>
                  <a:pt x="353266" y="250723"/>
                </a:lnTo>
                <a:lnTo>
                  <a:pt x="354184" y="250461"/>
                </a:lnTo>
                <a:lnTo>
                  <a:pt x="354578" y="250461"/>
                </a:lnTo>
                <a:lnTo>
                  <a:pt x="354578" y="250723"/>
                </a:lnTo>
                <a:lnTo>
                  <a:pt x="354971" y="250461"/>
                </a:lnTo>
                <a:lnTo>
                  <a:pt x="355627" y="249936"/>
                </a:lnTo>
                <a:lnTo>
                  <a:pt x="356807" y="249674"/>
                </a:lnTo>
                <a:lnTo>
                  <a:pt x="357069" y="249281"/>
                </a:lnTo>
                <a:lnTo>
                  <a:pt x="357463" y="249019"/>
                </a:lnTo>
                <a:lnTo>
                  <a:pt x="359167" y="247576"/>
                </a:lnTo>
                <a:lnTo>
                  <a:pt x="359167" y="247183"/>
                </a:lnTo>
                <a:lnTo>
                  <a:pt x="361003" y="246134"/>
                </a:lnTo>
                <a:lnTo>
                  <a:pt x="362445" y="245478"/>
                </a:lnTo>
                <a:lnTo>
                  <a:pt x="363101" y="244822"/>
                </a:lnTo>
                <a:lnTo>
                  <a:pt x="364150" y="244822"/>
                </a:lnTo>
                <a:lnTo>
                  <a:pt x="364150" y="244298"/>
                </a:lnTo>
                <a:lnTo>
                  <a:pt x="364150" y="241151"/>
                </a:lnTo>
                <a:lnTo>
                  <a:pt x="365330" y="241151"/>
                </a:lnTo>
                <a:lnTo>
                  <a:pt x="367035" y="240757"/>
                </a:lnTo>
                <a:lnTo>
                  <a:pt x="369527" y="240364"/>
                </a:lnTo>
                <a:lnTo>
                  <a:pt x="369920" y="240364"/>
                </a:lnTo>
                <a:lnTo>
                  <a:pt x="369527" y="241151"/>
                </a:lnTo>
                <a:lnTo>
                  <a:pt x="369527" y="241544"/>
                </a:lnTo>
                <a:lnTo>
                  <a:pt x="370182" y="241544"/>
                </a:lnTo>
                <a:lnTo>
                  <a:pt x="370182" y="242200"/>
                </a:lnTo>
                <a:lnTo>
                  <a:pt x="371362" y="242200"/>
                </a:lnTo>
                <a:lnTo>
                  <a:pt x="372280" y="242593"/>
                </a:lnTo>
                <a:lnTo>
                  <a:pt x="374116" y="242855"/>
                </a:lnTo>
                <a:lnTo>
                  <a:pt x="374116" y="240757"/>
                </a:lnTo>
                <a:lnTo>
                  <a:pt x="375165" y="238266"/>
                </a:lnTo>
                <a:lnTo>
                  <a:pt x="375165" y="236168"/>
                </a:lnTo>
                <a:lnTo>
                  <a:pt x="375165" y="234725"/>
                </a:lnTo>
                <a:lnTo>
                  <a:pt x="374903" y="234725"/>
                </a:lnTo>
                <a:lnTo>
                  <a:pt x="374903" y="233021"/>
                </a:lnTo>
                <a:lnTo>
                  <a:pt x="374509" y="232365"/>
                </a:lnTo>
                <a:lnTo>
                  <a:pt x="374903" y="231840"/>
                </a:lnTo>
                <a:lnTo>
                  <a:pt x="374509" y="231185"/>
                </a:lnTo>
                <a:lnTo>
                  <a:pt x="374903" y="230922"/>
                </a:lnTo>
                <a:lnTo>
                  <a:pt x="375165" y="230922"/>
                </a:lnTo>
                <a:lnTo>
                  <a:pt x="375559" y="230398"/>
                </a:lnTo>
                <a:lnTo>
                  <a:pt x="375821" y="230922"/>
                </a:lnTo>
                <a:lnTo>
                  <a:pt x="376214" y="230398"/>
                </a:lnTo>
                <a:lnTo>
                  <a:pt x="376608" y="229480"/>
                </a:lnTo>
                <a:lnTo>
                  <a:pt x="376608" y="230136"/>
                </a:lnTo>
                <a:lnTo>
                  <a:pt x="377657" y="229742"/>
                </a:lnTo>
                <a:lnTo>
                  <a:pt x="377919" y="230136"/>
                </a:lnTo>
                <a:lnTo>
                  <a:pt x="378706" y="230136"/>
                </a:lnTo>
                <a:lnTo>
                  <a:pt x="379886" y="230922"/>
                </a:lnTo>
                <a:lnTo>
                  <a:pt x="379886" y="230398"/>
                </a:lnTo>
                <a:lnTo>
                  <a:pt x="380542" y="230922"/>
                </a:lnTo>
                <a:lnTo>
                  <a:pt x="380542" y="231185"/>
                </a:lnTo>
                <a:lnTo>
                  <a:pt x="380804" y="231185"/>
                </a:lnTo>
                <a:lnTo>
                  <a:pt x="380804" y="230398"/>
                </a:lnTo>
                <a:lnTo>
                  <a:pt x="381197" y="230922"/>
                </a:lnTo>
                <a:lnTo>
                  <a:pt x="381591" y="230922"/>
                </a:lnTo>
                <a:lnTo>
                  <a:pt x="381197" y="231185"/>
                </a:lnTo>
                <a:lnTo>
                  <a:pt x="381984" y="231578"/>
                </a:lnTo>
                <a:lnTo>
                  <a:pt x="381984" y="231840"/>
                </a:lnTo>
                <a:lnTo>
                  <a:pt x="381984" y="232365"/>
                </a:lnTo>
                <a:lnTo>
                  <a:pt x="382246" y="232365"/>
                </a:lnTo>
                <a:lnTo>
                  <a:pt x="382246" y="231840"/>
                </a:lnTo>
                <a:lnTo>
                  <a:pt x="382902" y="231840"/>
                </a:lnTo>
                <a:lnTo>
                  <a:pt x="382902" y="231185"/>
                </a:lnTo>
                <a:lnTo>
                  <a:pt x="382640" y="231185"/>
                </a:lnTo>
                <a:lnTo>
                  <a:pt x="382640" y="230922"/>
                </a:lnTo>
                <a:lnTo>
                  <a:pt x="382640" y="230398"/>
                </a:lnTo>
                <a:lnTo>
                  <a:pt x="382902" y="230398"/>
                </a:lnTo>
                <a:lnTo>
                  <a:pt x="383295" y="230398"/>
                </a:lnTo>
                <a:lnTo>
                  <a:pt x="383689" y="229742"/>
                </a:lnTo>
                <a:lnTo>
                  <a:pt x="384344" y="229742"/>
                </a:lnTo>
                <a:lnTo>
                  <a:pt x="384344" y="230136"/>
                </a:lnTo>
                <a:lnTo>
                  <a:pt x="384738" y="230136"/>
                </a:lnTo>
                <a:lnTo>
                  <a:pt x="384738" y="229480"/>
                </a:lnTo>
                <a:lnTo>
                  <a:pt x="385525" y="229087"/>
                </a:lnTo>
                <a:lnTo>
                  <a:pt x="386442" y="229087"/>
                </a:lnTo>
                <a:lnTo>
                  <a:pt x="386967" y="228693"/>
                </a:lnTo>
                <a:lnTo>
                  <a:pt x="387229" y="228693"/>
                </a:lnTo>
                <a:lnTo>
                  <a:pt x="386967" y="228037"/>
                </a:lnTo>
                <a:lnTo>
                  <a:pt x="386967" y="227644"/>
                </a:lnTo>
                <a:lnTo>
                  <a:pt x="385525" y="225546"/>
                </a:lnTo>
                <a:lnTo>
                  <a:pt x="385000" y="223841"/>
                </a:lnTo>
                <a:lnTo>
                  <a:pt x="382902" y="217416"/>
                </a:lnTo>
                <a:lnTo>
                  <a:pt x="381984" y="213220"/>
                </a:lnTo>
                <a:lnTo>
                  <a:pt x="379886" y="212039"/>
                </a:lnTo>
                <a:lnTo>
                  <a:pt x="380148" y="210335"/>
                </a:lnTo>
                <a:lnTo>
                  <a:pt x="381591" y="208499"/>
                </a:lnTo>
                <a:lnTo>
                  <a:pt x="384082" y="208499"/>
                </a:lnTo>
                <a:lnTo>
                  <a:pt x="389721" y="208892"/>
                </a:lnTo>
                <a:lnTo>
                  <a:pt x="389721" y="207188"/>
                </a:lnTo>
                <a:lnTo>
                  <a:pt x="391425" y="207188"/>
                </a:lnTo>
                <a:lnTo>
                  <a:pt x="391819" y="205745"/>
                </a:lnTo>
                <a:lnTo>
                  <a:pt x="392868" y="205745"/>
                </a:lnTo>
                <a:lnTo>
                  <a:pt x="393524" y="203254"/>
                </a:lnTo>
                <a:lnTo>
                  <a:pt x="394048" y="202860"/>
                </a:lnTo>
                <a:lnTo>
                  <a:pt x="397064" y="201156"/>
                </a:lnTo>
                <a:lnTo>
                  <a:pt x="398244" y="201156"/>
                </a:lnTo>
                <a:lnTo>
                  <a:pt x="397851" y="200762"/>
                </a:lnTo>
                <a:lnTo>
                  <a:pt x="397457" y="200107"/>
                </a:lnTo>
                <a:lnTo>
                  <a:pt x="397457" y="199713"/>
                </a:lnTo>
                <a:lnTo>
                  <a:pt x="397064" y="199058"/>
                </a:lnTo>
                <a:lnTo>
                  <a:pt x="398244" y="198402"/>
                </a:lnTo>
                <a:lnTo>
                  <a:pt x="396802" y="196435"/>
                </a:lnTo>
                <a:lnTo>
                  <a:pt x="397064" y="196173"/>
                </a:lnTo>
                <a:lnTo>
                  <a:pt x="397064" y="195779"/>
                </a:lnTo>
                <a:lnTo>
                  <a:pt x="396408" y="195517"/>
                </a:lnTo>
                <a:lnTo>
                  <a:pt x="396408" y="194861"/>
                </a:lnTo>
                <a:lnTo>
                  <a:pt x="398506" y="193026"/>
                </a:lnTo>
                <a:lnTo>
                  <a:pt x="398244" y="192239"/>
                </a:lnTo>
                <a:lnTo>
                  <a:pt x="397064" y="191583"/>
                </a:lnTo>
                <a:lnTo>
                  <a:pt x="394966" y="190534"/>
                </a:lnTo>
                <a:lnTo>
                  <a:pt x="394966" y="189878"/>
                </a:lnTo>
                <a:lnTo>
                  <a:pt x="394310" y="189485"/>
                </a:lnTo>
                <a:lnTo>
                  <a:pt x="394048" y="189092"/>
                </a:lnTo>
                <a:lnTo>
                  <a:pt x="394310" y="187649"/>
                </a:lnTo>
                <a:lnTo>
                  <a:pt x="394310" y="186862"/>
                </a:lnTo>
                <a:lnTo>
                  <a:pt x="399424" y="184502"/>
                </a:lnTo>
                <a:lnTo>
                  <a:pt x="400736" y="184109"/>
                </a:lnTo>
                <a:lnTo>
                  <a:pt x="402834" y="183060"/>
                </a:lnTo>
                <a:lnTo>
                  <a:pt x="403883" y="184109"/>
                </a:lnTo>
                <a:lnTo>
                  <a:pt x="407817" y="187387"/>
                </a:lnTo>
                <a:lnTo>
                  <a:pt x="409521" y="188043"/>
                </a:lnTo>
                <a:lnTo>
                  <a:pt x="412144" y="186862"/>
                </a:lnTo>
                <a:lnTo>
                  <a:pt x="413062" y="187649"/>
                </a:lnTo>
                <a:lnTo>
                  <a:pt x="414504" y="186862"/>
                </a:lnTo>
                <a:lnTo>
                  <a:pt x="414898" y="185945"/>
                </a:lnTo>
                <a:lnTo>
                  <a:pt x="415947" y="185420"/>
                </a:lnTo>
                <a:lnTo>
                  <a:pt x="416996" y="185945"/>
                </a:lnTo>
                <a:lnTo>
                  <a:pt x="418438" y="185945"/>
                </a:lnTo>
                <a:lnTo>
                  <a:pt x="419881" y="186600"/>
                </a:lnTo>
                <a:lnTo>
                  <a:pt x="420143" y="186207"/>
                </a:lnTo>
                <a:lnTo>
                  <a:pt x="421979" y="186862"/>
                </a:lnTo>
                <a:lnTo>
                  <a:pt x="421586" y="187387"/>
                </a:lnTo>
                <a:lnTo>
                  <a:pt x="422372" y="188043"/>
                </a:lnTo>
                <a:lnTo>
                  <a:pt x="422766" y="188043"/>
                </a:lnTo>
                <a:lnTo>
                  <a:pt x="422372" y="188305"/>
                </a:lnTo>
                <a:lnTo>
                  <a:pt x="423421" y="190534"/>
                </a:lnTo>
                <a:lnTo>
                  <a:pt x="423684" y="190534"/>
                </a:lnTo>
                <a:lnTo>
                  <a:pt x="423028" y="192239"/>
                </a:lnTo>
                <a:lnTo>
                  <a:pt x="423684" y="192239"/>
                </a:lnTo>
                <a:lnTo>
                  <a:pt x="424077" y="192763"/>
                </a:lnTo>
                <a:lnTo>
                  <a:pt x="424077" y="193026"/>
                </a:lnTo>
                <a:lnTo>
                  <a:pt x="424864" y="193419"/>
                </a:lnTo>
                <a:lnTo>
                  <a:pt x="425126" y="193681"/>
                </a:lnTo>
                <a:lnTo>
                  <a:pt x="426568" y="194075"/>
                </a:lnTo>
                <a:lnTo>
                  <a:pt x="427749" y="194075"/>
                </a:lnTo>
                <a:lnTo>
                  <a:pt x="428404" y="193026"/>
                </a:lnTo>
                <a:lnTo>
                  <a:pt x="429060" y="192239"/>
                </a:lnTo>
                <a:lnTo>
                  <a:pt x="429453" y="192239"/>
                </a:lnTo>
                <a:lnTo>
                  <a:pt x="429847" y="191976"/>
                </a:lnTo>
                <a:lnTo>
                  <a:pt x="430502" y="191583"/>
                </a:lnTo>
                <a:lnTo>
                  <a:pt x="431814" y="192239"/>
                </a:lnTo>
                <a:lnTo>
                  <a:pt x="432600" y="193419"/>
                </a:lnTo>
                <a:lnTo>
                  <a:pt x="433781" y="193681"/>
                </a:lnTo>
                <a:lnTo>
                  <a:pt x="434043" y="194861"/>
                </a:lnTo>
                <a:lnTo>
                  <a:pt x="434043" y="196173"/>
                </a:lnTo>
                <a:lnTo>
                  <a:pt x="434699" y="196960"/>
                </a:lnTo>
                <a:lnTo>
                  <a:pt x="435485" y="197615"/>
                </a:lnTo>
                <a:lnTo>
                  <a:pt x="436797" y="197877"/>
                </a:lnTo>
                <a:lnTo>
                  <a:pt x="437583" y="199058"/>
                </a:lnTo>
                <a:lnTo>
                  <a:pt x="437321" y="199320"/>
                </a:lnTo>
                <a:lnTo>
                  <a:pt x="436797" y="199713"/>
                </a:lnTo>
                <a:lnTo>
                  <a:pt x="436534" y="200762"/>
                </a:lnTo>
                <a:lnTo>
                  <a:pt x="435879" y="201156"/>
                </a:lnTo>
                <a:lnTo>
                  <a:pt x="435485" y="202205"/>
                </a:lnTo>
                <a:lnTo>
                  <a:pt x="439419" y="204040"/>
                </a:lnTo>
                <a:lnTo>
                  <a:pt x="440862" y="202860"/>
                </a:lnTo>
                <a:lnTo>
                  <a:pt x="441517" y="204696"/>
                </a:lnTo>
                <a:lnTo>
                  <a:pt x="446500" y="203254"/>
                </a:lnTo>
                <a:lnTo>
                  <a:pt x="446500" y="200107"/>
                </a:lnTo>
                <a:lnTo>
                  <a:pt x="448205" y="199320"/>
                </a:lnTo>
                <a:lnTo>
                  <a:pt x="448861" y="199058"/>
                </a:lnTo>
                <a:lnTo>
                  <a:pt x="450303" y="201811"/>
                </a:lnTo>
                <a:lnTo>
                  <a:pt x="450959" y="201418"/>
                </a:lnTo>
                <a:lnTo>
                  <a:pt x="454237" y="204303"/>
                </a:lnTo>
                <a:lnTo>
                  <a:pt x="452795" y="204959"/>
                </a:lnTo>
                <a:lnTo>
                  <a:pt x="452139" y="206139"/>
                </a:lnTo>
                <a:lnTo>
                  <a:pt x="451352" y="206794"/>
                </a:lnTo>
                <a:lnTo>
                  <a:pt x="452139" y="208237"/>
                </a:lnTo>
                <a:lnTo>
                  <a:pt x="453581" y="208499"/>
                </a:lnTo>
                <a:lnTo>
                  <a:pt x="453844" y="208499"/>
                </a:lnTo>
                <a:lnTo>
                  <a:pt x="454499" y="208237"/>
                </a:lnTo>
                <a:lnTo>
                  <a:pt x="455024" y="206794"/>
                </a:lnTo>
                <a:lnTo>
                  <a:pt x="455286" y="206139"/>
                </a:lnTo>
                <a:lnTo>
                  <a:pt x="457384" y="207188"/>
                </a:lnTo>
                <a:lnTo>
                  <a:pt x="458171" y="206401"/>
                </a:lnTo>
                <a:lnTo>
                  <a:pt x="459220" y="207188"/>
                </a:lnTo>
                <a:lnTo>
                  <a:pt x="459613" y="207843"/>
                </a:lnTo>
                <a:lnTo>
                  <a:pt x="457122" y="209286"/>
                </a:lnTo>
                <a:lnTo>
                  <a:pt x="456729" y="209679"/>
                </a:lnTo>
                <a:lnTo>
                  <a:pt x="458171" y="211777"/>
                </a:lnTo>
                <a:lnTo>
                  <a:pt x="458433" y="211777"/>
                </a:lnTo>
                <a:lnTo>
                  <a:pt x="460400" y="212564"/>
                </a:lnTo>
                <a:lnTo>
                  <a:pt x="460662" y="212039"/>
                </a:lnTo>
                <a:lnTo>
                  <a:pt x="460662" y="211384"/>
                </a:lnTo>
                <a:lnTo>
                  <a:pt x="460400" y="210335"/>
                </a:lnTo>
                <a:lnTo>
                  <a:pt x="460662" y="208892"/>
                </a:lnTo>
                <a:lnTo>
                  <a:pt x="463810" y="207188"/>
                </a:lnTo>
                <a:lnTo>
                  <a:pt x="463810" y="205483"/>
                </a:lnTo>
                <a:lnTo>
                  <a:pt x="465252" y="204303"/>
                </a:lnTo>
                <a:lnTo>
                  <a:pt x="464596" y="203254"/>
                </a:lnTo>
                <a:lnTo>
                  <a:pt x="464859" y="202205"/>
                </a:lnTo>
                <a:lnTo>
                  <a:pt x="465514" y="201811"/>
                </a:lnTo>
                <a:lnTo>
                  <a:pt x="466695" y="201811"/>
                </a:lnTo>
                <a:lnTo>
                  <a:pt x="467481" y="202598"/>
                </a:lnTo>
                <a:lnTo>
                  <a:pt x="469186" y="202598"/>
                </a:lnTo>
                <a:lnTo>
                  <a:pt x="468793" y="201811"/>
                </a:lnTo>
                <a:lnTo>
                  <a:pt x="472333" y="200762"/>
                </a:lnTo>
                <a:lnTo>
                  <a:pt x="473120" y="201418"/>
                </a:lnTo>
                <a:lnTo>
                  <a:pt x="471678" y="202860"/>
                </a:lnTo>
                <a:lnTo>
                  <a:pt x="472595" y="204303"/>
                </a:lnTo>
                <a:lnTo>
                  <a:pt x="474562" y="203516"/>
                </a:lnTo>
                <a:lnTo>
                  <a:pt x="474562" y="204303"/>
                </a:lnTo>
                <a:lnTo>
                  <a:pt x="475218" y="204040"/>
                </a:lnTo>
                <a:lnTo>
                  <a:pt x="475480" y="204696"/>
                </a:lnTo>
                <a:lnTo>
                  <a:pt x="476267" y="204696"/>
                </a:lnTo>
                <a:lnTo>
                  <a:pt x="480463" y="203516"/>
                </a:lnTo>
                <a:lnTo>
                  <a:pt x="481119" y="202860"/>
                </a:lnTo>
                <a:lnTo>
                  <a:pt x="484659" y="203516"/>
                </a:lnTo>
                <a:lnTo>
                  <a:pt x="486102" y="203516"/>
                </a:lnTo>
                <a:lnTo>
                  <a:pt x="486495" y="203254"/>
                </a:lnTo>
                <a:lnTo>
                  <a:pt x="487675" y="203254"/>
                </a:lnTo>
                <a:lnTo>
                  <a:pt x="491216" y="201418"/>
                </a:lnTo>
                <a:lnTo>
                  <a:pt x="491872" y="201811"/>
                </a:lnTo>
                <a:lnTo>
                  <a:pt x="491872" y="202205"/>
                </a:lnTo>
                <a:lnTo>
                  <a:pt x="492134" y="202598"/>
                </a:lnTo>
                <a:lnTo>
                  <a:pt x="491872" y="203254"/>
                </a:lnTo>
                <a:lnTo>
                  <a:pt x="492921" y="203254"/>
                </a:lnTo>
                <a:lnTo>
                  <a:pt x="494232" y="201418"/>
                </a:lnTo>
                <a:lnTo>
                  <a:pt x="495019" y="201156"/>
                </a:lnTo>
                <a:lnTo>
                  <a:pt x="495412" y="201156"/>
                </a:lnTo>
                <a:lnTo>
                  <a:pt x="495019" y="200500"/>
                </a:lnTo>
                <a:lnTo>
                  <a:pt x="496199" y="200107"/>
                </a:lnTo>
                <a:lnTo>
                  <a:pt x="496855" y="200500"/>
                </a:lnTo>
                <a:lnTo>
                  <a:pt x="497117" y="200500"/>
                </a:lnTo>
                <a:lnTo>
                  <a:pt x="497510" y="200762"/>
                </a:lnTo>
                <a:lnTo>
                  <a:pt x="498559" y="200500"/>
                </a:lnTo>
                <a:lnTo>
                  <a:pt x="499215" y="200500"/>
                </a:lnTo>
                <a:lnTo>
                  <a:pt x="499608" y="200500"/>
                </a:lnTo>
                <a:lnTo>
                  <a:pt x="500395" y="200107"/>
                </a:lnTo>
                <a:lnTo>
                  <a:pt x="500657" y="200762"/>
                </a:lnTo>
                <a:lnTo>
                  <a:pt x="503936" y="200762"/>
                </a:lnTo>
                <a:lnTo>
                  <a:pt x="504198" y="201418"/>
                </a:lnTo>
                <a:lnTo>
                  <a:pt x="504985" y="201156"/>
                </a:lnTo>
                <a:lnTo>
                  <a:pt x="505378" y="202205"/>
                </a:lnTo>
                <a:lnTo>
                  <a:pt x="506034" y="202598"/>
                </a:lnTo>
                <a:lnTo>
                  <a:pt x="507083" y="202598"/>
                </a:lnTo>
                <a:lnTo>
                  <a:pt x="507476" y="201811"/>
                </a:lnTo>
                <a:lnTo>
                  <a:pt x="508394" y="201156"/>
                </a:lnTo>
                <a:lnTo>
                  <a:pt x="508919" y="201156"/>
                </a:lnTo>
                <a:lnTo>
                  <a:pt x="509181" y="200500"/>
                </a:lnTo>
                <a:lnTo>
                  <a:pt x="509837" y="199320"/>
                </a:lnTo>
                <a:lnTo>
                  <a:pt x="510623" y="199058"/>
                </a:lnTo>
                <a:lnTo>
                  <a:pt x="511017" y="198402"/>
                </a:lnTo>
                <a:lnTo>
                  <a:pt x="511017" y="196960"/>
                </a:lnTo>
                <a:lnTo>
                  <a:pt x="509837" y="195779"/>
                </a:lnTo>
                <a:lnTo>
                  <a:pt x="509837" y="194861"/>
                </a:lnTo>
                <a:lnTo>
                  <a:pt x="509574" y="192763"/>
                </a:lnTo>
                <a:lnTo>
                  <a:pt x="513115" y="188698"/>
                </a:lnTo>
                <a:lnTo>
                  <a:pt x="514557" y="188043"/>
                </a:lnTo>
                <a:lnTo>
                  <a:pt x="514820" y="186207"/>
                </a:lnTo>
                <a:lnTo>
                  <a:pt x="515213" y="184764"/>
                </a:lnTo>
                <a:lnTo>
                  <a:pt x="517442" y="182404"/>
                </a:lnTo>
                <a:lnTo>
                  <a:pt x="518491" y="182011"/>
                </a:lnTo>
                <a:lnTo>
                  <a:pt x="519147" y="183060"/>
                </a:lnTo>
                <a:lnTo>
                  <a:pt x="520589" y="184109"/>
                </a:lnTo>
                <a:lnTo>
                  <a:pt x="521638" y="183715"/>
                </a:lnTo>
                <a:lnTo>
                  <a:pt x="522294" y="183715"/>
                </a:lnTo>
                <a:lnTo>
                  <a:pt x="522819" y="183060"/>
                </a:lnTo>
                <a:lnTo>
                  <a:pt x="525179" y="182666"/>
                </a:lnTo>
                <a:lnTo>
                  <a:pt x="525835" y="182011"/>
                </a:lnTo>
                <a:lnTo>
                  <a:pt x="525835" y="181617"/>
                </a:lnTo>
                <a:lnTo>
                  <a:pt x="526621" y="180962"/>
                </a:lnTo>
                <a:lnTo>
                  <a:pt x="527277" y="180568"/>
                </a:lnTo>
                <a:lnTo>
                  <a:pt x="527670" y="180306"/>
                </a:lnTo>
                <a:lnTo>
                  <a:pt x="527277" y="178863"/>
                </a:lnTo>
                <a:lnTo>
                  <a:pt x="526621" y="177028"/>
                </a:lnTo>
                <a:lnTo>
                  <a:pt x="527933" y="174929"/>
                </a:lnTo>
                <a:lnTo>
                  <a:pt x="528457" y="174143"/>
                </a:lnTo>
                <a:lnTo>
                  <a:pt x="528457" y="170996"/>
                </a:lnTo>
                <a:lnTo>
                  <a:pt x="530555" y="167455"/>
                </a:lnTo>
                <a:lnTo>
                  <a:pt x="530555" y="166144"/>
                </a:lnTo>
                <a:lnTo>
                  <a:pt x="530162" y="164964"/>
                </a:lnTo>
                <a:lnTo>
                  <a:pt x="530555" y="163914"/>
                </a:lnTo>
                <a:lnTo>
                  <a:pt x="527277" y="163914"/>
                </a:lnTo>
                <a:lnTo>
                  <a:pt x="527015" y="163259"/>
                </a:lnTo>
                <a:lnTo>
                  <a:pt x="527015" y="162865"/>
                </a:lnTo>
                <a:lnTo>
                  <a:pt x="526228" y="162603"/>
                </a:lnTo>
                <a:lnTo>
                  <a:pt x="526228" y="161816"/>
                </a:lnTo>
                <a:lnTo>
                  <a:pt x="527670" y="161816"/>
                </a:lnTo>
                <a:lnTo>
                  <a:pt x="528719" y="161161"/>
                </a:lnTo>
                <a:lnTo>
                  <a:pt x="529375" y="160767"/>
                </a:lnTo>
                <a:lnTo>
                  <a:pt x="529113" y="159325"/>
                </a:lnTo>
                <a:lnTo>
                  <a:pt x="529113" y="159063"/>
                </a:lnTo>
                <a:lnTo>
                  <a:pt x="529375" y="159063"/>
                </a:lnTo>
                <a:lnTo>
                  <a:pt x="529900" y="159325"/>
                </a:lnTo>
                <a:lnTo>
                  <a:pt x="530162" y="158538"/>
                </a:lnTo>
                <a:lnTo>
                  <a:pt x="532260" y="156178"/>
                </a:lnTo>
                <a:lnTo>
                  <a:pt x="532653" y="155784"/>
                </a:lnTo>
                <a:lnTo>
                  <a:pt x="532916" y="155129"/>
                </a:lnTo>
                <a:lnTo>
                  <a:pt x="532916" y="154735"/>
                </a:lnTo>
                <a:lnTo>
                  <a:pt x="532916" y="154080"/>
                </a:lnTo>
                <a:lnTo>
                  <a:pt x="532916" y="153686"/>
                </a:lnTo>
                <a:lnTo>
                  <a:pt x="533702" y="154080"/>
                </a:lnTo>
                <a:lnTo>
                  <a:pt x="534096" y="153686"/>
                </a:lnTo>
                <a:lnTo>
                  <a:pt x="536194" y="152637"/>
                </a:lnTo>
                <a:lnTo>
                  <a:pt x="536194" y="153686"/>
                </a:lnTo>
                <a:lnTo>
                  <a:pt x="536981" y="154342"/>
                </a:lnTo>
                <a:lnTo>
                  <a:pt x="537636" y="154342"/>
                </a:lnTo>
                <a:lnTo>
                  <a:pt x="537636" y="155129"/>
                </a:lnTo>
                <a:lnTo>
                  <a:pt x="539079" y="155129"/>
                </a:lnTo>
                <a:lnTo>
                  <a:pt x="540390" y="154735"/>
                </a:lnTo>
                <a:lnTo>
                  <a:pt x="542619" y="154080"/>
                </a:lnTo>
                <a:lnTo>
                  <a:pt x="544717" y="153424"/>
                </a:lnTo>
                <a:lnTo>
                  <a:pt x="546553" y="153424"/>
                </a:lnTo>
                <a:lnTo>
                  <a:pt x="546815" y="154080"/>
                </a:lnTo>
                <a:lnTo>
                  <a:pt x="547471" y="154080"/>
                </a:lnTo>
                <a:lnTo>
                  <a:pt x="547865" y="155129"/>
                </a:lnTo>
                <a:lnTo>
                  <a:pt x="547865" y="155784"/>
                </a:lnTo>
                <a:lnTo>
                  <a:pt x="548127" y="155784"/>
                </a:lnTo>
                <a:lnTo>
                  <a:pt x="548127" y="156178"/>
                </a:lnTo>
                <a:lnTo>
                  <a:pt x="548914" y="156440"/>
                </a:lnTo>
                <a:lnTo>
                  <a:pt x="548914" y="154342"/>
                </a:lnTo>
                <a:lnTo>
                  <a:pt x="549569" y="154080"/>
                </a:lnTo>
                <a:lnTo>
                  <a:pt x="549569" y="153686"/>
                </a:lnTo>
                <a:lnTo>
                  <a:pt x="549307" y="153424"/>
                </a:lnTo>
                <a:lnTo>
                  <a:pt x="549307" y="152900"/>
                </a:lnTo>
                <a:lnTo>
                  <a:pt x="548914" y="152244"/>
                </a:lnTo>
                <a:lnTo>
                  <a:pt x="548914" y="151195"/>
                </a:lnTo>
                <a:lnTo>
                  <a:pt x="548914" y="150801"/>
                </a:lnTo>
                <a:lnTo>
                  <a:pt x="548914" y="150146"/>
                </a:lnTo>
                <a:lnTo>
                  <a:pt x="548914" y="149752"/>
                </a:lnTo>
                <a:lnTo>
                  <a:pt x="548127" y="149359"/>
                </a:lnTo>
                <a:lnTo>
                  <a:pt x="546553" y="148703"/>
                </a:lnTo>
                <a:lnTo>
                  <a:pt x="546160" y="148703"/>
                </a:lnTo>
                <a:lnTo>
                  <a:pt x="545635" y="148703"/>
                </a:lnTo>
                <a:lnTo>
                  <a:pt x="544062" y="147261"/>
                </a:lnTo>
                <a:lnTo>
                  <a:pt x="543537" y="146605"/>
                </a:lnTo>
                <a:lnTo>
                  <a:pt x="544324" y="145163"/>
                </a:lnTo>
                <a:lnTo>
                  <a:pt x="544062" y="144114"/>
                </a:lnTo>
                <a:lnTo>
                  <a:pt x="544717" y="143458"/>
                </a:lnTo>
                <a:lnTo>
                  <a:pt x="545373" y="143458"/>
                </a:lnTo>
                <a:lnTo>
                  <a:pt x="544980" y="142671"/>
                </a:lnTo>
                <a:lnTo>
                  <a:pt x="545373" y="142278"/>
                </a:lnTo>
                <a:lnTo>
                  <a:pt x="544980" y="141622"/>
                </a:lnTo>
                <a:lnTo>
                  <a:pt x="545635" y="140967"/>
                </a:lnTo>
                <a:lnTo>
                  <a:pt x="545373" y="138737"/>
                </a:lnTo>
                <a:lnTo>
                  <a:pt x="544980" y="137819"/>
                </a:lnTo>
                <a:lnTo>
                  <a:pt x="545635" y="137819"/>
                </a:lnTo>
                <a:lnTo>
                  <a:pt x="545635" y="137033"/>
                </a:lnTo>
                <a:lnTo>
                  <a:pt x="546553" y="137033"/>
                </a:lnTo>
                <a:lnTo>
                  <a:pt x="546815" y="137033"/>
                </a:lnTo>
                <a:lnTo>
                  <a:pt x="548127" y="136639"/>
                </a:lnTo>
                <a:lnTo>
                  <a:pt x="548127" y="136377"/>
                </a:lnTo>
                <a:lnTo>
                  <a:pt x="550749" y="137819"/>
                </a:lnTo>
                <a:lnTo>
                  <a:pt x="551536" y="137295"/>
                </a:lnTo>
                <a:lnTo>
                  <a:pt x="551798" y="137295"/>
                </a:lnTo>
                <a:lnTo>
                  <a:pt x="552454" y="137033"/>
                </a:lnTo>
                <a:lnTo>
                  <a:pt x="551798" y="136639"/>
                </a:lnTo>
                <a:lnTo>
                  <a:pt x="552192" y="136377"/>
                </a:lnTo>
                <a:lnTo>
                  <a:pt x="551536" y="136377"/>
                </a:lnTo>
                <a:lnTo>
                  <a:pt x="551536" y="135721"/>
                </a:lnTo>
                <a:lnTo>
                  <a:pt x="552454" y="135197"/>
                </a:lnTo>
                <a:lnTo>
                  <a:pt x="551012" y="135197"/>
                </a:lnTo>
                <a:lnTo>
                  <a:pt x="550094" y="133886"/>
                </a:lnTo>
                <a:lnTo>
                  <a:pt x="550094" y="133099"/>
                </a:lnTo>
                <a:lnTo>
                  <a:pt x="550356" y="133099"/>
                </a:lnTo>
                <a:lnTo>
                  <a:pt x="550356" y="132443"/>
                </a:lnTo>
                <a:lnTo>
                  <a:pt x="550356" y="131656"/>
                </a:lnTo>
                <a:lnTo>
                  <a:pt x="550749" y="131263"/>
                </a:lnTo>
                <a:lnTo>
                  <a:pt x="550094" y="131001"/>
                </a:lnTo>
                <a:lnTo>
                  <a:pt x="550094" y="130607"/>
                </a:lnTo>
                <a:lnTo>
                  <a:pt x="549307" y="130607"/>
                </a:lnTo>
                <a:lnTo>
                  <a:pt x="548127" y="130607"/>
                </a:lnTo>
                <a:lnTo>
                  <a:pt x="547209" y="130345"/>
                </a:lnTo>
                <a:lnTo>
                  <a:pt x="546160" y="131001"/>
                </a:lnTo>
                <a:lnTo>
                  <a:pt x="545635" y="130607"/>
                </a:lnTo>
                <a:lnTo>
                  <a:pt x="542882" y="129558"/>
                </a:lnTo>
                <a:lnTo>
                  <a:pt x="543537" y="128247"/>
                </a:lnTo>
                <a:lnTo>
                  <a:pt x="544324" y="126280"/>
                </a:lnTo>
                <a:lnTo>
                  <a:pt x="545635" y="123919"/>
                </a:lnTo>
                <a:lnTo>
                  <a:pt x="547471" y="124182"/>
                </a:lnTo>
                <a:lnTo>
                  <a:pt x="548651" y="122084"/>
                </a:lnTo>
                <a:lnTo>
                  <a:pt x="544324" y="119723"/>
                </a:lnTo>
                <a:lnTo>
                  <a:pt x="544980" y="119199"/>
                </a:lnTo>
                <a:lnTo>
                  <a:pt x="545635" y="118281"/>
                </a:lnTo>
                <a:lnTo>
                  <a:pt x="546815" y="117494"/>
                </a:lnTo>
                <a:lnTo>
                  <a:pt x="546160" y="116445"/>
                </a:lnTo>
                <a:lnTo>
                  <a:pt x="547865" y="112118"/>
                </a:lnTo>
                <a:lnTo>
                  <a:pt x="548127" y="110806"/>
                </a:lnTo>
                <a:lnTo>
                  <a:pt x="548127" y="109364"/>
                </a:lnTo>
                <a:lnTo>
                  <a:pt x="548914" y="108708"/>
                </a:lnTo>
                <a:lnTo>
                  <a:pt x="550356" y="108315"/>
                </a:lnTo>
                <a:lnTo>
                  <a:pt x="550749" y="107922"/>
                </a:lnTo>
                <a:lnTo>
                  <a:pt x="551012" y="107004"/>
                </a:lnTo>
                <a:lnTo>
                  <a:pt x="550749" y="106217"/>
                </a:lnTo>
                <a:lnTo>
                  <a:pt x="551536" y="105824"/>
                </a:lnTo>
                <a:lnTo>
                  <a:pt x="553897" y="105824"/>
                </a:lnTo>
                <a:lnTo>
                  <a:pt x="555208" y="102939"/>
                </a:lnTo>
                <a:lnTo>
                  <a:pt x="557175" y="102676"/>
                </a:lnTo>
                <a:lnTo>
                  <a:pt x="555208" y="98087"/>
                </a:lnTo>
                <a:lnTo>
                  <a:pt x="555732" y="94284"/>
                </a:lnTo>
                <a:lnTo>
                  <a:pt x="555732" y="92317"/>
                </a:lnTo>
                <a:lnTo>
                  <a:pt x="555995" y="91661"/>
                </a:lnTo>
                <a:lnTo>
                  <a:pt x="555995" y="90219"/>
                </a:lnTo>
                <a:lnTo>
                  <a:pt x="556388" y="88908"/>
                </a:lnTo>
                <a:lnTo>
                  <a:pt x="557175" y="87203"/>
                </a:lnTo>
                <a:lnTo>
                  <a:pt x="554946" y="84974"/>
                </a:lnTo>
                <a:lnTo>
                  <a:pt x="554946" y="83925"/>
                </a:lnTo>
                <a:lnTo>
                  <a:pt x="554552" y="83138"/>
                </a:lnTo>
                <a:lnTo>
                  <a:pt x="555732" y="81827"/>
                </a:lnTo>
                <a:lnTo>
                  <a:pt x="556388" y="81433"/>
                </a:lnTo>
                <a:lnTo>
                  <a:pt x="556388" y="80384"/>
                </a:lnTo>
                <a:lnTo>
                  <a:pt x="559535" y="79204"/>
                </a:lnTo>
                <a:lnTo>
                  <a:pt x="561633" y="81827"/>
                </a:lnTo>
                <a:lnTo>
                  <a:pt x="564912" y="83138"/>
                </a:lnTo>
                <a:lnTo>
                  <a:pt x="567010" y="84580"/>
                </a:lnTo>
                <a:lnTo>
                  <a:pt x="569895" y="84974"/>
                </a:lnTo>
                <a:lnTo>
                  <a:pt x="570812" y="85236"/>
                </a:lnTo>
                <a:lnTo>
                  <a:pt x="573697" y="85761"/>
                </a:lnTo>
                <a:lnTo>
                  <a:pt x="574091" y="86416"/>
                </a:lnTo>
                <a:lnTo>
                  <a:pt x="574746" y="86678"/>
                </a:lnTo>
                <a:lnTo>
                  <a:pt x="575140" y="87465"/>
                </a:lnTo>
                <a:lnTo>
                  <a:pt x="574746" y="87858"/>
                </a:lnTo>
                <a:lnTo>
                  <a:pt x="575140" y="89301"/>
                </a:lnTo>
                <a:lnTo>
                  <a:pt x="576189" y="90219"/>
                </a:lnTo>
                <a:lnTo>
                  <a:pt x="577369" y="91006"/>
                </a:lnTo>
                <a:lnTo>
                  <a:pt x="580123" y="94546"/>
                </a:lnTo>
                <a:lnTo>
                  <a:pt x="580516" y="96644"/>
                </a:lnTo>
                <a:lnTo>
                  <a:pt x="581172" y="99923"/>
                </a:lnTo>
                <a:lnTo>
                  <a:pt x="580516" y="103463"/>
                </a:lnTo>
                <a:lnTo>
                  <a:pt x="581827" y="102939"/>
                </a:lnTo>
                <a:lnTo>
                  <a:pt x="581827" y="104119"/>
                </a:lnTo>
                <a:lnTo>
                  <a:pt x="582614" y="104774"/>
                </a:lnTo>
                <a:lnTo>
                  <a:pt x="583270" y="105037"/>
                </a:lnTo>
                <a:lnTo>
                  <a:pt x="583008" y="105824"/>
                </a:lnTo>
                <a:lnTo>
                  <a:pt x="582352" y="105037"/>
                </a:lnTo>
                <a:lnTo>
                  <a:pt x="582352" y="104774"/>
                </a:lnTo>
                <a:lnTo>
                  <a:pt x="581827" y="104381"/>
                </a:lnTo>
                <a:lnTo>
                  <a:pt x="581827" y="104774"/>
                </a:lnTo>
                <a:lnTo>
                  <a:pt x="581172" y="104381"/>
                </a:lnTo>
                <a:lnTo>
                  <a:pt x="579729" y="103725"/>
                </a:lnTo>
                <a:lnTo>
                  <a:pt x="579467" y="103725"/>
                </a:lnTo>
                <a:lnTo>
                  <a:pt x="579074" y="103725"/>
                </a:lnTo>
                <a:lnTo>
                  <a:pt x="578156" y="102283"/>
                </a:lnTo>
                <a:lnTo>
                  <a:pt x="577631" y="102939"/>
                </a:lnTo>
                <a:lnTo>
                  <a:pt x="578418" y="104381"/>
                </a:lnTo>
                <a:lnTo>
                  <a:pt x="579074" y="105037"/>
                </a:lnTo>
                <a:lnTo>
                  <a:pt x="578811" y="105561"/>
                </a:lnTo>
                <a:lnTo>
                  <a:pt x="579729" y="107004"/>
                </a:lnTo>
                <a:lnTo>
                  <a:pt x="579074" y="108315"/>
                </a:lnTo>
                <a:lnTo>
                  <a:pt x="578811" y="110413"/>
                </a:lnTo>
                <a:lnTo>
                  <a:pt x="578811" y="110806"/>
                </a:lnTo>
                <a:lnTo>
                  <a:pt x="578418" y="111200"/>
                </a:lnTo>
                <a:lnTo>
                  <a:pt x="577631" y="110806"/>
                </a:lnTo>
                <a:lnTo>
                  <a:pt x="576976" y="111855"/>
                </a:lnTo>
                <a:lnTo>
                  <a:pt x="576976" y="112642"/>
                </a:lnTo>
                <a:lnTo>
                  <a:pt x="576189" y="112118"/>
                </a:lnTo>
                <a:lnTo>
                  <a:pt x="576713" y="113560"/>
                </a:lnTo>
                <a:lnTo>
                  <a:pt x="575140" y="114740"/>
                </a:lnTo>
                <a:lnTo>
                  <a:pt x="575927" y="115789"/>
                </a:lnTo>
                <a:lnTo>
                  <a:pt x="576713" y="116183"/>
                </a:lnTo>
                <a:lnTo>
                  <a:pt x="576976" y="116445"/>
                </a:lnTo>
                <a:lnTo>
                  <a:pt x="577369" y="116183"/>
                </a:lnTo>
                <a:lnTo>
                  <a:pt x="577631" y="116183"/>
                </a:lnTo>
                <a:lnTo>
                  <a:pt x="577369" y="117101"/>
                </a:lnTo>
                <a:lnTo>
                  <a:pt x="578418" y="117888"/>
                </a:lnTo>
                <a:lnTo>
                  <a:pt x="579729" y="119723"/>
                </a:lnTo>
                <a:lnTo>
                  <a:pt x="578418" y="121166"/>
                </a:lnTo>
                <a:lnTo>
                  <a:pt x="578811" y="123264"/>
                </a:lnTo>
                <a:lnTo>
                  <a:pt x="580516" y="123526"/>
                </a:lnTo>
                <a:lnTo>
                  <a:pt x="584057" y="122870"/>
                </a:lnTo>
                <a:lnTo>
                  <a:pt x="584057" y="121428"/>
                </a:lnTo>
                <a:lnTo>
                  <a:pt x="584450" y="121428"/>
                </a:lnTo>
                <a:lnTo>
                  <a:pt x="585106" y="120379"/>
                </a:lnTo>
                <a:lnTo>
                  <a:pt x="585106" y="119723"/>
                </a:lnTo>
                <a:lnTo>
                  <a:pt x="584450" y="119199"/>
                </a:lnTo>
                <a:lnTo>
                  <a:pt x="584450" y="118543"/>
                </a:lnTo>
                <a:lnTo>
                  <a:pt x="584057" y="118281"/>
                </a:lnTo>
                <a:lnTo>
                  <a:pt x="584712" y="117888"/>
                </a:lnTo>
                <a:lnTo>
                  <a:pt x="588646" y="117888"/>
                </a:lnTo>
                <a:lnTo>
                  <a:pt x="589433" y="118937"/>
                </a:lnTo>
                <a:lnTo>
                  <a:pt x="590875" y="119986"/>
                </a:lnTo>
                <a:lnTo>
                  <a:pt x="592974" y="120379"/>
                </a:lnTo>
                <a:lnTo>
                  <a:pt x="593891" y="119986"/>
                </a:lnTo>
                <a:lnTo>
                  <a:pt x="594285" y="120641"/>
                </a:lnTo>
                <a:lnTo>
                  <a:pt x="596514" y="120641"/>
                </a:lnTo>
                <a:lnTo>
                  <a:pt x="596776" y="119723"/>
                </a:lnTo>
                <a:lnTo>
                  <a:pt x="596776" y="118937"/>
                </a:lnTo>
                <a:lnTo>
                  <a:pt x="597432" y="117101"/>
                </a:lnTo>
                <a:lnTo>
                  <a:pt x="597957" y="117101"/>
                </a:lnTo>
                <a:lnTo>
                  <a:pt x="597957" y="116839"/>
                </a:lnTo>
                <a:lnTo>
                  <a:pt x="601366" y="112642"/>
                </a:lnTo>
                <a:lnTo>
                  <a:pt x="602153" y="112642"/>
                </a:lnTo>
                <a:lnTo>
                  <a:pt x="603071" y="113298"/>
                </a:lnTo>
                <a:lnTo>
                  <a:pt x="608185" y="110806"/>
                </a:lnTo>
                <a:lnTo>
                  <a:pt x="609627" y="110806"/>
                </a:lnTo>
                <a:lnTo>
                  <a:pt x="610545" y="109757"/>
                </a:lnTo>
                <a:lnTo>
                  <a:pt x="611070" y="109364"/>
                </a:lnTo>
                <a:lnTo>
                  <a:pt x="610283" y="107922"/>
                </a:lnTo>
                <a:lnTo>
                  <a:pt x="609889" y="107266"/>
                </a:lnTo>
                <a:lnTo>
                  <a:pt x="611332" y="104774"/>
                </a:lnTo>
                <a:lnTo>
                  <a:pt x="611988" y="102021"/>
                </a:lnTo>
                <a:lnTo>
                  <a:pt x="610283" y="98742"/>
                </a:lnTo>
                <a:lnTo>
                  <a:pt x="610283" y="97300"/>
                </a:lnTo>
                <a:lnTo>
                  <a:pt x="611725" y="98087"/>
                </a:lnTo>
                <a:lnTo>
                  <a:pt x="612512" y="97693"/>
                </a:lnTo>
                <a:lnTo>
                  <a:pt x="612774" y="98742"/>
                </a:lnTo>
                <a:lnTo>
                  <a:pt x="613430" y="98742"/>
                </a:lnTo>
                <a:lnTo>
                  <a:pt x="614217" y="100578"/>
                </a:lnTo>
                <a:lnTo>
                  <a:pt x="615528" y="99923"/>
                </a:lnTo>
                <a:lnTo>
                  <a:pt x="615921" y="98742"/>
                </a:lnTo>
                <a:lnTo>
                  <a:pt x="616708" y="98742"/>
                </a:lnTo>
                <a:lnTo>
                  <a:pt x="616971" y="97693"/>
                </a:lnTo>
                <a:lnTo>
                  <a:pt x="616708" y="97038"/>
                </a:lnTo>
                <a:lnTo>
                  <a:pt x="617364" y="95989"/>
                </a:lnTo>
                <a:lnTo>
                  <a:pt x="617626" y="96382"/>
                </a:lnTo>
                <a:lnTo>
                  <a:pt x="618413" y="96382"/>
                </a:lnTo>
                <a:lnTo>
                  <a:pt x="618806" y="95202"/>
                </a:lnTo>
                <a:lnTo>
                  <a:pt x="620249" y="94284"/>
                </a:lnTo>
                <a:lnTo>
                  <a:pt x="620249" y="93497"/>
                </a:lnTo>
                <a:lnTo>
                  <a:pt x="621298" y="92055"/>
                </a:lnTo>
                <a:lnTo>
                  <a:pt x="622347" y="92317"/>
                </a:lnTo>
                <a:lnTo>
                  <a:pt x="623003" y="92317"/>
                </a:lnTo>
                <a:lnTo>
                  <a:pt x="623003" y="91661"/>
                </a:lnTo>
                <a:lnTo>
                  <a:pt x="623789" y="90612"/>
                </a:lnTo>
                <a:lnTo>
                  <a:pt x="625494" y="91399"/>
                </a:lnTo>
                <a:lnTo>
                  <a:pt x="626674" y="92317"/>
                </a:lnTo>
                <a:lnTo>
                  <a:pt x="626674" y="93104"/>
                </a:lnTo>
                <a:lnTo>
                  <a:pt x="627985" y="94546"/>
                </a:lnTo>
                <a:lnTo>
                  <a:pt x="627592" y="96382"/>
                </a:lnTo>
                <a:lnTo>
                  <a:pt x="627985" y="97693"/>
                </a:lnTo>
                <a:lnTo>
                  <a:pt x="627592" y="98742"/>
                </a:lnTo>
                <a:lnTo>
                  <a:pt x="627985" y="101365"/>
                </a:lnTo>
                <a:lnTo>
                  <a:pt x="628772" y="104381"/>
                </a:lnTo>
                <a:lnTo>
                  <a:pt x="628772" y="105561"/>
                </a:lnTo>
                <a:lnTo>
                  <a:pt x="629035" y="106479"/>
                </a:lnTo>
                <a:lnTo>
                  <a:pt x="628772" y="107004"/>
                </a:lnTo>
                <a:lnTo>
                  <a:pt x="629035" y="107659"/>
                </a:lnTo>
                <a:lnTo>
                  <a:pt x="631526" y="107922"/>
                </a:lnTo>
                <a:lnTo>
                  <a:pt x="631526" y="108315"/>
                </a:lnTo>
                <a:lnTo>
                  <a:pt x="632969" y="109102"/>
                </a:lnTo>
                <a:lnTo>
                  <a:pt x="637689" y="112118"/>
                </a:lnTo>
                <a:lnTo>
                  <a:pt x="637951" y="113560"/>
                </a:lnTo>
                <a:lnTo>
                  <a:pt x="640049" y="114347"/>
                </a:lnTo>
                <a:lnTo>
                  <a:pt x="640836" y="116183"/>
                </a:lnTo>
                <a:lnTo>
                  <a:pt x="643983" y="117101"/>
                </a:lnTo>
                <a:lnTo>
                  <a:pt x="644770" y="117888"/>
                </a:lnTo>
                <a:lnTo>
                  <a:pt x="645688" y="117888"/>
                </a:lnTo>
                <a:lnTo>
                  <a:pt x="646475" y="119723"/>
                </a:lnTo>
                <a:lnTo>
                  <a:pt x="647131" y="119723"/>
                </a:lnTo>
                <a:lnTo>
                  <a:pt x="647524" y="119986"/>
                </a:lnTo>
                <a:lnTo>
                  <a:pt x="648966" y="121822"/>
                </a:lnTo>
                <a:lnTo>
                  <a:pt x="650671" y="122084"/>
                </a:lnTo>
                <a:lnTo>
                  <a:pt x="651327" y="123526"/>
                </a:lnTo>
                <a:lnTo>
                  <a:pt x="653556" y="124969"/>
                </a:lnTo>
                <a:lnTo>
                  <a:pt x="655654" y="125362"/>
                </a:lnTo>
                <a:lnTo>
                  <a:pt x="656310" y="124575"/>
                </a:lnTo>
                <a:lnTo>
                  <a:pt x="656047" y="124182"/>
                </a:lnTo>
                <a:lnTo>
                  <a:pt x="656310" y="123919"/>
                </a:lnTo>
                <a:lnTo>
                  <a:pt x="656703" y="123919"/>
                </a:lnTo>
                <a:lnTo>
                  <a:pt x="656047" y="123264"/>
                </a:lnTo>
                <a:lnTo>
                  <a:pt x="656310" y="122084"/>
                </a:lnTo>
                <a:lnTo>
                  <a:pt x="657490" y="122084"/>
                </a:lnTo>
                <a:lnTo>
                  <a:pt x="657752" y="122870"/>
                </a:lnTo>
                <a:lnTo>
                  <a:pt x="659588" y="122870"/>
                </a:lnTo>
                <a:lnTo>
                  <a:pt x="659850" y="122477"/>
                </a:lnTo>
                <a:lnTo>
                  <a:pt x="661031" y="122870"/>
                </a:lnTo>
                <a:lnTo>
                  <a:pt x="661293" y="122870"/>
                </a:lnTo>
                <a:lnTo>
                  <a:pt x="661293" y="122477"/>
                </a:lnTo>
                <a:lnTo>
                  <a:pt x="661686" y="121428"/>
                </a:lnTo>
                <a:lnTo>
                  <a:pt x="661948" y="122084"/>
                </a:lnTo>
                <a:lnTo>
                  <a:pt x="663391" y="122477"/>
                </a:lnTo>
                <a:lnTo>
                  <a:pt x="664964" y="121428"/>
                </a:lnTo>
                <a:lnTo>
                  <a:pt x="665620" y="121822"/>
                </a:lnTo>
                <a:lnTo>
                  <a:pt x="666407" y="121166"/>
                </a:lnTo>
                <a:lnTo>
                  <a:pt x="669554" y="120641"/>
                </a:lnTo>
                <a:lnTo>
                  <a:pt x="670865" y="119723"/>
                </a:lnTo>
                <a:lnTo>
                  <a:pt x="674406" y="118543"/>
                </a:lnTo>
                <a:lnTo>
                  <a:pt x="675193" y="117888"/>
                </a:lnTo>
                <a:lnTo>
                  <a:pt x="675848" y="118543"/>
                </a:lnTo>
                <a:lnTo>
                  <a:pt x="675193" y="119199"/>
                </a:lnTo>
                <a:lnTo>
                  <a:pt x="675848" y="120379"/>
                </a:lnTo>
                <a:lnTo>
                  <a:pt x="676242" y="119986"/>
                </a:lnTo>
                <a:lnTo>
                  <a:pt x="677291" y="119986"/>
                </a:lnTo>
                <a:lnTo>
                  <a:pt x="677684" y="118937"/>
                </a:lnTo>
                <a:lnTo>
                  <a:pt x="677946" y="118937"/>
                </a:lnTo>
                <a:lnTo>
                  <a:pt x="678340" y="120379"/>
                </a:lnTo>
                <a:lnTo>
                  <a:pt x="680569" y="122084"/>
                </a:lnTo>
                <a:lnTo>
                  <a:pt x="680044" y="122477"/>
                </a:lnTo>
                <a:lnTo>
                  <a:pt x="681487" y="124182"/>
                </a:lnTo>
                <a:lnTo>
                  <a:pt x="684765" y="126018"/>
                </a:lnTo>
                <a:lnTo>
                  <a:pt x="689355" y="127722"/>
                </a:lnTo>
                <a:lnTo>
                  <a:pt x="693551" y="128247"/>
                </a:lnTo>
                <a:lnTo>
                  <a:pt x="696042" y="129821"/>
                </a:lnTo>
                <a:lnTo>
                  <a:pt x="699583" y="129821"/>
                </a:lnTo>
                <a:lnTo>
                  <a:pt x="700107" y="128903"/>
                </a:lnTo>
                <a:lnTo>
                  <a:pt x="700370" y="128903"/>
                </a:lnTo>
                <a:lnTo>
                  <a:pt x="700763" y="131001"/>
                </a:lnTo>
                <a:lnTo>
                  <a:pt x="700370" y="131918"/>
                </a:lnTo>
                <a:lnTo>
                  <a:pt x="701025" y="131918"/>
                </a:lnTo>
                <a:lnTo>
                  <a:pt x="701025" y="132705"/>
                </a:lnTo>
                <a:lnTo>
                  <a:pt x="702468" y="134148"/>
                </a:lnTo>
                <a:lnTo>
                  <a:pt x="702861" y="135984"/>
                </a:lnTo>
                <a:lnTo>
                  <a:pt x="706402" y="137295"/>
                </a:lnTo>
                <a:lnTo>
                  <a:pt x="707451" y="136639"/>
                </a:lnTo>
                <a:lnTo>
                  <a:pt x="708500" y="136639"/>
                </a:lnTo>
                <a:lnTo>
                  <a:pt x="709287" y="137295"/>
                </a:lnTo>
                <a:lnTo>
                  <a:pt x="709549" y="137033"/>
                </a:lnTo>
                <a:lnTo>
                  <a:pt x="713089" y="136639"/>
                </a:lnTo>
                <a:lnTo>
                  <a:pt x="713745" y="137295"/>
                </a:lnTo>
                <a:lnTo>
                  <a:pt x="715974" y="137033"/>
                </a:lnTo>
                <a:lnTo>
                  <a:pt x="716368" y="137819"/>
                </a:lnTo>
                <a:lnTo>
                  <a:pt x="717023" y="137819"/>
                </a:lnTo>
                <a:lnTo>
                  <a:pt x="718728" y="139262"/>
                </a:lnTo>
                <a:lnTo>
                  <a:pt x="718728" y="142016"/>
                </a:lnTo>
                <a:lnTo>
                  <a:pt x="721220" y="142671"/>
                </a:lnTo>
                <a:lnTo>
                  <a:pt x="722662" y="144376"/>
                </a:lnTo>
                <a:lnTo>
                  <a:pt x="722924" y="145556"/>
                </a:lnTo>
                <a:lnTo>
                  <a:pt x="724104" y="147654"/>
                </a:lnTo>
                <a:lnTo>
                  <a:pt x="723842" y="149752"/>
                </a:lnTo>
                <a:lnTo>
                  <a:pt x="723842" y="151457"/>
                </a:lnTo>
                <a:lnTo>
                  <a:pt x="722924" y="153424"/>
                </a:lnTo>
                <a:lnTo>
                  <a:pt x="723449" y="155129"/>
                </a:lnTo>
                <a:lnTo>
                  <a:pt x="724498" y="156440"/>
                </a:lnTo>
                <a:lnTo>
                  <a:pt x="724760" y="156833"/>
                </a:lnTo>
                <a:lnTo>
                  <a:pt x="724104" y="158538"/>
                </a:lnTo>
                <a:lnTo>
                  <a:pt x="723449" y="158538"/>
                </a:lnTo>
                <a:lnTo>
                  <a:pt x="722924" y="159325"/>
                </a:lnTo>
                <a:lnTo>
                  <a:pt x="722924" y="161161"/>
                </a:lnTo>
                <a:lnTo>
                  <a:pt x="724104" y="161423"/>
                </a:lnTo>
                <a:lnTo>
                  <a:pt x="724104" y="162603"/>
                </a:lnTo>
                <a:lnTo>
                  <a:pt x="724498" y="162865"/>
                </a:lnTo>
                <a:lnTo>
                  <a:pt x="723842" y="164177"/>
                </a:lnTo>
                <a:lnTo>
                  <a:pt x="723842" y="164964"/>
                </a:lnTo>
                <a:lnTo>
                  <a:pt x="722924" y="165619"/>
                </a:lnTo>
                <a:lnTo>
                  <a:pt x="722924" y="166144"/>
                </a:lnTo>
                <a:lnTo>
                  <a:pt x="722269" y="167848"/>
                </a:lnTo>
                <a:lnTo>
                  <a:pt x="721220" y="168242"/>
                </a:lnTo>
                <a:lnTo>
                  <a:pt x="721220" y="169553"/>
                </a:lnTo>
                <a:lnTo>
                  <a:pt x="720170" y="170602"/>
                </a:lnTo>
                <a:lnTo>
                  <a:pt x="719777" y="171258"/>
                </a:lnTo>
                <a:lnTo>
                  <a:pt x="718072" y="172438"/>
                </a:lnTo>
                <a:lnTo>
                  <a:pt x="718072" y="173487"/>
                </a:lnTo>
                <a:lnTo>
                  <a:pt x="717286" y="173880"/>
                </a:lnTo>
                <a:lnTo>
                  <a:pt x="715974" y="174143"/>
                </a:lnTo>
                <a:lnTo>
                  <a:pt x="714270" y="173880"/>
                </a:lnTo>
                <a:lnTo>
                  <a:pt x="714270" y="174536"/>
                </a:lnTo>
                <a:lnTo>
                  <a:pt x="714532" y="175978"/>
                </a:lnTo>
                <a:lnTo>
                  <a:pt x="713745" y="175323"/>
                </a:lnTo>
                <a:lnTo>
                  <a:pt x="712303" y="175585"/>
                </a:lnTo>
                <a:lnTo>
                  <a:pt x="711385" y="176634"/>
                </a:lnTo>
                <a:lnTo>
                  <a:pt x="708500" y="182011"/>
                </a:lnTo>
                <a:lnTo>
                  <a:pt x="703517" y="183715"/>
                </a:lnTo>
                <a:lnTo>
                  <a:pt x="700763" y="183322"/>
                </a:lnTo>
                <a:lnTo>
                  <a:pt x="694469" y="187649"/>
                </a:lnTo>
                <a:lnTo>
                  <a:pt x="690666" y="187387"/>
                </a:lnTo>
                <a:lnTo>
                  <a:pt x="688306" y="190796"/>
                </a:lnTo>
                <a:lnTo>
                  <a:pt x="688306" y="193026"/>
                </a:lnTo>
                <a:lnTo>
                  <a:pt x="687126" y="194337"/>
                </a:lnTo>
                <a:lnTo>
                  <a:pt x="687650" y="195124"/>
                </a:lnTo>
                <a:lnTo>
                  <a:pt x="686470" y="195517"/>
                </a:lnTo>
                <a:lnTo>
                  <a:pt x="686208" y="195779"/>
                </a:lnTo>
                <a:lnTo>
                  <a:pt x="686470" y="196435"/>
                </a:lnTo>
                <a:lnTo>
                  <a:pt x="686470" y="196960"/>
                </a:lnTo>
                <a:lnTo>
                  <a:pt x="684372" y="198402"/>
                </a:lnTo>
                <a:lnTo>
                  <a:pt x="684372" y="199058"/>
                </a:lnTo>
                <a:lnTo>
                  <a:pt x="685027" y="201156"/>
                </a:lnTo>
                <a:lnTo>
                  <a:pt x="688961" y="202205"/>
                </a:lnTo>
                <a:lnTo>
                  <a:pt x="690010" y="203254"/>
                </a:lnTo>
                <a:lnTo>
                  <a:pt x="695780" y="205745"/>
                </a:lnTo>
                <a:lnTo>
                  <a:pt x="693944" y="208892"/>
                </a:lnTo>
                <a:lnTo>
                  <a:pt x="690666" y="209941"/>
                </a:lnTo>
                <a:lnTo>
                  <a:pt x="687912" y="208237"/>
                </a:lnTo>
                <a:lnTo>
                  <a:pt x="683585" y="208237"/>
                </a:lnTo>
                <a:lnTo>
                  <a:pt x="682011" y="210335"/>
                </a:lnTo>
                <a:lnTo>
                  <a:pt x="679389" y="211384"/>
                </a:lnTo>
                <a:lnTo>
                  <a:pt x="679389" y="212039"/>
                </a:lnTo>
                <a:lnTo>
                  <a:pt x="678340" y="213220"/>
                </a:lnTo>
                <a:lnTo>
                  <a:pt x="678602" y="214269"/>
                </a:lnTo>
                <a:lnTo>
                  <a:pt x="678340" y="214662"/>
                </a:lnTo>
                <a:lnTo>
                  <a:pt x="675193" y="214924"/>
                </a:lnTo>
                <a:lnTo>
                  <a:pt x="672963" y="215318"/>
                </a:lnTo>
                <a:lnTo>
                  <a:pt x="672701" y="215973"/>
                </a:lnTo>
                <a:lnTo>
                  <a:pt x="670210" y="215318"/>
                </a:lnTo>
                <a:lnTo>
                  <a:pt x="669554" y="215580"/>
                </a:lnTo>
                <a:lnTo>
                  <a:pt x="668767" y="214269"/>
                </a:lnTo>
                <a:lnTo>
                  <a:pt x="667849" y="215318"/>
                </a:lnTo>
                <a:lnTo>
                  <a:pt x="665620" y="215318"/>
                </a:lnTo>
                <a:lnTo>
                  <a:pt x="664571" y="216367"/>
                </a:lnTo>
                <a:lnTo>
                  <a:pt x="663391" y="214924"/>
                </a:lnTo>
                <a:lnTo>
                  <a:pt x="663391" y="213220"/>
                </a:lnTo>
                <a:lnTo>
                  <a:pt x="661948" y="210335"/>
                </a:lnTo>
                <a:lnTo>
                  <a:pt x="661686" y="209941"/>
                </a:lnTo>
                <a:lnTo>
                  <a:pt x="661031" y="210597"/>
                </a:lnTo>
                <a:lnTo>
                  <a:pt x="660506" y="210597"/>
                </a:lnTo>
                <a:lnTo>
                  <a:pt x="659588" y="210335"/>
                </a:lnTo>
                <a:lnTo>
                  <a:pt x="657097" y="211384"/>
                </a:lnTo>
                <a:lnTo>
                  <a:pt x="654605" y="212564"/>
                </a:lnTo>
                <a:lnTo>
                  <a:pt x="652769" y="212564"/>
                </a:lnTo>
                <a:lnTo>
                  <a:pt x="651065" y="214269"/>
                </a:lnTo>
                <a:lnTo>
                  <a:pt x="649622" y="214924"/>
                </a:lnTo>
                <a:lnTo>
                  <a:pt x="647917" y="213220"/>
                </a:lnTo>
                <a:lnTo>
                  <a:pt x="648311" y="211384"/>
                </a:lnTo>
                <a:lnTo>
                  <a:pt x="647917" y="209941"/>
                </a:lnTo>
                <a:lnTo>
                  <a:pt x="646475" y="208892"/>
                </a:lnTo>
                <a:lnTo>
                  <a:pt x="641492" y="209679"/>
                </a:lnTo>
                <a:lnTo>
                  <a:pt x="639787" y="209679"/>
                </a:lnTo>
                <a:lnTo>
                  <a:pt x="637689" y="208237"/>
                </a:lnTo>
                <a:lnTo>
                  <a:pt x="636902" y="206401"/>
                </a:lnTo>
                <a:lnTo>
                  <a:pt x="635067" y="204303"/>
                </a:lnTo>
                <a:lnTo>
                  <a:pt x="634804" y="204303"/>
                </a:lnTo>
                <a:lnTo>
                  <a:pt x="633755" y="206139"/>
                </a:lnTo>
                <a:lnTo>
                  <a:pt x="634804" y="206794"/>
                </a:lnTo>
                <a:lnTo>
                  <a:pt x="633231" y="209679"/>
                </a:lnTo>
                <a:lnTo>
                  <a:pt x="633231" y="210597"/>
                </a:lnTo>
                <a:lnTo>
                  <a:pt x="632313" y="213482"/>
                </a:lnTo>
                <a:lnTo>
                  <a:pt x="635067" y="216367"/>
                </a:lnTo>
                <a:lnTo>
                  <a:pt x="636247" y="220563"/>
                </a:lnTo>
                <a:lnTo>
                  <a:pt x="635067" y="221743"/>
                </a:lnTo>
                <a:lnTo>
                  <a:pt x="635460" y="224104"/>
                </a:lnTo>
                <a:lnTo>
                  <a:pt x="636902" y="224759"/>
                </a:lnTo>
                <a:lnTo>
                  <a:pt x="638345" y="227644"/>
                </a:lnTo>
                <a:lnTo>
                  <a:pt x="640049" y="229087"/>
                </a:lnTo>
                <a:lnTo>
                  <a:pt x="640049" y="230398"/>
                </a:lnTo>
                <a:lnTo>
                  <a:pt x="640049" y="231578"/>
                </a:lnTo>
                <a:lnTo>
                  <a:pt x="639787" y="232365"/>
                </a:lnTo>
                <a:lnTo>
                  <a:pt x="638345" y="232365"/>
                </a:lnTo>
                <a:lnTo>
                  <a:pt x="637165" y="231185"/>
                </a:lnTo>
                <a:lnTo>
                  <a:pt x="634804" y="232627"/>
                </a:lnTo>
                <a:lnTo>
                  <a:pt x="634804" y="234463"/>
                </a:lnTo>
                <a:lnTo>
                  <a:pt x="635067" y="234463"/>
                </a:lnTo>
                <a:lnTo>
                  <a:pt x="635460" y="235119"/>
                </a:lnTo>
                <a:lnTo>
                  <a:pt x="634804" y="235381"/>
                </a:lnTo>
                <a:lnTo>
                  <a:pt x="634804" y="238659"/>
                </a:lnTo>
                <a:lnTo>
                  <a:pt x="633755" y="241806"/>
                </a:lnTo>
                <a:lnTo>
                  <a:pt x="633755" y="242855"/>
                </a:lnTo>
                <a:lnTo>
                  <a:pt x="636247" y="246134"/>
                </a:lnTo>
                <a:lnTo>
                  <a:pt x="641230" y="247576"/>
                </a:lnTo>
                <a:lnTo>
                  <a:pt x="644770" y="246920"/>
                </a:lnTo>
                <a:lnTo>
                  <a:pt x="645688" y="251117"/>
                </a:lnTo>
                <a:lnTo>
                  <a:pt x="642541" y="257017"/>
                </a:lnTo>
                <a:lnTo>
                  <a:pt x="641230" y="258198"/>
                </a:lnTo>
                <a:lnTo>
                  <a:pt x="640049" y="257804"/>
                </a:lnTo>
                <a:lnTo>
                  <a:pt x="638345" y="258460"/>
                </a:lnTo>
                <a:lnTo>
                  <a:pt x="637165" y="259902"/>
                </a:lnTo>
                <a:lnTo>
                  <a:pt x="637951" y="265279"/>
                </a:lnTo>
                <a:lnTo>
                  <a:pt x="639394" y="272360"/>
                </a:lnTo>
                <a:lnTo>
                  <a:pt x="641885" y="278261"/>
                </a:lnTo>
                <a:lnTo>
                  <a:pt x="641492" y="281539"/>
                </a:lnTo>
                <a:lnTo>
                  <a:pt x="641885" y="282195"/>
                </a:lnTo>
                <a:lnTo>
                  <a:pt x="639394" y="286129"/>
                </a:lnTo>
                <a:lnTo>
                  <a:pt x="640049" y="287178"/>
                </a:lnTo>
                <a:lnTo>
                  <a:pt x="639394" y="288882"/>
                </a:lnTo>
                <a:lnTo>
                  <a:pt x="634804" y="287178"/>
                </a:lnTo>
                <a:lnTo>
                  <a:pt x="633231" y="288882"/>
                </a:lnTo>
                <a:lnTo>
                  <a:pt x="628772" y="288227"/>
                </a:lnTo>
                <a:lnTo>
                  <a:pt x="621691" y="290718"/>
                </a:lnTo>
                <a:lnTo>
                  <a:pt x="620904" y="290980"/>
                </a:lnTo>
                <a:lnTo>
                  <a:pt x="620249" y="291767"/>
                </a:lnTo>
                <a:lnTo>
                  <a:pt x="616708" y="291505"/>
                </a:lnTo>
                <a:lnTo>
                  <a:pt x="614872" y="291767"/>
                </a:lnTo>
                <a:lnTo>
                  <a:pt x="613430" y="293210"/>
                </a:lnTo>
                <a:lnTo>
                  <a:pt x="612512" y="293210"/>
                </a:lnTo>
                <a:lnTo>
                  <a:pt x="611332" y="294259"/>
                </a:lnTo>
                <a:lnTo>
                  <a:pt x="608840" y="294521"/>
                </a:lnTo>
                <a:lnTo>
                  <a:pt x="607136" y="294259"/>
                </a:lnTo>
                <a:lnTo>
                  <a:pt x="606087" y="294521"/>
                </a:lnTo>
                <a:lnTo>
                  <a:pt x="605693" y="294521"/>
                </a:lnTo>
                <a:lnTo>
                  <a:pt x="602808" y="295308"/>
                </a:lnTo>
                <a:lnTo>
                  <a:pt x="599661" y="293210"/>
                </a:lnTo>
                <a:lnTo>
                  <a:pt x="595990" y="287440"/>
                </a:lnTo>
                <a:lnTo>
                  <a:pt x="588646" y="268426"/>
                </a:lnTo>
                <a:lnTo>
                  <a:pt x="586810" y="268032"/>
                </a:lnTo>
                <a:lnTo>
                  <a:pt x="585106" y="268426"/>
                </a:lnTo>
                <a:lnTo>
                  <a:pt x="580123" y="268819"/>
                </a:lnTo>
                <a:lnTo>
                  <a:pt x="576189" y="268032"/>
                </a:lnTo>
                <a:lnTo>
                  <a:pt x="574353" y="264885"/>
                </a:lnTo>
                <a:lnTo>
                  <a:pt x="572648" y="263181"/>
                </a:lnTo>
                <a:lnTo>
                  <a:pt x="571337" y="262656"/>
                </a:lnTo>
                <a:lnTo>
                  <a:pt x="569108" y="263443"/>
                </a:lnTo>
                <a:lnTo>
                  <a:pt x="567010" y="265541"/>
                </a:lnTo>
                <a:lnTo>
                  <a:pt x="564256" y="267377"/>
                </a:lnTo>
                <a:lnTo>
                  <a:pt x="558880" y="263836"/>
                </a:lnTo>
                <a:lnTo>
                  <a:pt x="555995" y="262394"/>
                </a:lnTo>
                <a:lnTo>
                  <a:pt x="554552" y="262394"/>
                </a:lnTo>
                <a:lnTo>
                  <a:pt x="551798" y="261738"/>
                </a:lnTo>
                <a:lnTo>
                  <a:pt x="550094" y="262394"/>
                </a:lnTo>
                <a:lnTo>
                  <a:pt x="548914" y="263836"/>
                </a:lnTo>
                <a:lnTo>
                  <a:pt x="546815" y="264098"/>
                </a:lnTo>
                <a:lnTo>
                  <a:pt x="544062" y="263836"/>
                </a:lnTo>
                <a:lnTo>
                  <a:pt x="543275" y="263181"/>
                </a:lnTo>
                <a:lnTo>
                  <a:pt x="539734" y="261345"/>
                </a:lnTo>
                <a:lnTo>
                  <a:pt x="537636" y="259902"/>
                </a:lnTo>
                <a:lnTo>
                  <a:pt x="535538" y="259247"/>
                </a:lnTo>
                <a:lnTo>
                  <a:pt x="534358" y="259247"/>
                </a:lnTo>
                <a:lnTo>
                  <a:pt x="532260" y="258198"/>
                </a:lnTo>
                <a:lnTo>
                  <a:pt x="531211" y="259640"/>
                </a:lnTo>
                <a:lnTo>
                  <a:pt x="529375" y="259640"/>
                </a:lnTo>
                <a:lnTo>
                  <a:pt x="528719" y="259640"/>
                </a:lnTo>
                <a:lnTo>
                  <a:pt x="528719" y="260558"/>
                </a:lnTo>
                <a:lnTo>
                  <a:pt x="528719" y="261345"/>
                </a:lnTo>
                <a:lnTo>
                  <a:pt x="528457" y="261738"/>
                </a:lnTo>
                <a:lnTo>
                  <a:pt x="526621" y="262000"/>
                </a:lnTo>
                <a:lnTo>
                  <a:pt x="525572" y="262656"/>
                </a:lnTo>
                <a:lnTo>
                  <a:pt x="522819" y="263443"/>
                </a:lnTo>
                <a:lnTo>
                  <a:pt x="522294" y="264098"/>
                </a:lnTo>
                <a:lnTo>
                  <a:pt x="520852" y="264098"/>
                </a:lnTo>
                <a:lnTo>
                  <a:pt x="518491" y="264885"/>
                </a:lnTo>
                <a:lnTo>
                  <a:pt x="518491" y="265279"/>
                </a:lnTo>
                <a:lnTo>
                  <a:pt x="518491" y="265541"/>
                </a:lnTo>
                <a:lnTo>
                  <a:pt x="519147" y="266721"/>
                </a:lnTo>
                <a:lnTo>
                  <a:pt x="519147" y="267639"/>
                </a:lnTo>
                <a:lnTo>
                  <a:pt x="520196" y="268426"/>
                </a:lnTo>
                <a:lnTo>
                  <a:pt x="520852" y="270262"/>
                </a:lnTo>
                <a:lnTo>
                  <a:pt x="520852" y="271180"/>
                </a:lnTo>
                <a:lnTo>
                  <a:pt x="520196" y="272360"/>
                </a:lnTo>
                <a:lnTo>
                  <a:pt x="516262" y="274458"/>
                </a:lnTo>
                <a:lnTo>
                  <a:pt x="516000" y="275113"/>
                </a:lnTo>
                <a:lnTo>
                  <a:pt x="515213" y="275113"/>
                </a:lnTo>
                <a:lnTo>
                  <a:pt x="514557" y="277343"/>
                </a:lnTo>
                <a:lnTo>
                  <a:pt x="515213" y="278261"/>
                </a:lnTo>
                <a:lnTo>
                  <a:pt x="512721" y="280883"/>
                </a:lnTo>
                <a:lnTo>
                  <a:pt x="511672" y="282981"/>
                </a:lnTo>
                <a:lnTo>
                  <a:pt x="511017" y="283244"/>
                </a:lnTo>
                <a:lnTo>
                  <a:pt x="509574" y="286522"/>
                </a:lnTo>
                <a:lnTo>
                  <a:pt x="508919" y="287178"/>
                </a:lnTo>
                <a:lnTo>
                  <a:pt x="508919" y="287833"/>
                </a:lnTo>
                <a:lnTo>
                  <a:pt x="509837" y="288882"/>
                </a:lnTo>
                <a:lnTo>
                  <a:pt x="508132" y="289276"/>
                </a:lnTo>
                <a:lnTo>
                  <a:pt x="507738" y="290062"/>
                </a:lnTo>
                <a:lnTo>
                  <a:pt x="505378" y="292160"/>
                </a:lnTo>
                <a:lnTo>
                  <a:pt x="504591" y="291505"/>
                </a:lnTo>
                <a:lnTo>
                  <a:pt x="503542" y="291767"/>
                </a:lnTo>
                <a:lnTo>
                  <a:pt x="503280" y="290718"/>
                </a:lnTo>
                <a:lnTo>
                  <a:pt x="504198" y="290325"/>
                </a:lnTo>
                <a:lnTo>
                  <a:pt x="503936" y="290062"/>
                </a:lnTo>
                <a:lnTo>
                  <a:pt x="503936" y="289276"/>
                </a:lnTo>
                <a:lnTo>
                  <a:pt x="503280" y="288882"/>
                </a:lnTo>
                <a:lnTo>
                  <a:pt x="504591" y="286522"/>
                </a:lnTo>
                <a:lnTo>
                  <a:pt x="506296" y="283637"/>
                </a:lnTo>
                <a:lnTo>
                  <a:pt x="507738" y="282195"/>
                </a:lnTo>
                <a:lnTo>
                  <a:pt x="508132" y="280490"/>
                </a:lnTo>
                <a:lnTo>
                  <a:pt x="508394" y="280096"/>
                </a:lnTo>
                <a:lnTo>
                  <a:pt x="508394" y="279441"/>
                </a:lnTo>
                <a:lnTo>
                  <a:pt x="507476" y="277998"/>
                </a:lnTo>
                <a:lnTo>
                  <a:pt x="507476" y="276162"/>
                </a:lnTo>
                <a:lnTo>
                  <a:pt x="504198" y="278261"/>
                </a:lnTo>
                <a:lnTo>
                  <a:pt x="502493" y="277343"/>
                </a:lnTo>
                <a:lnTo>
                  <a:pt x="502100" y="276556"/>
                </a:lnTo>
                <a:lnTo>
                  <a:pt x="495019" y="271180"/>
                </a:lnTo>
                <a:lnTo>
                  <a:pt x="486758" y="272360"/>
                </a:lnTo>
                <a:lnTo>
                  <a:pt x="484004" y="276556"/>
                </a:lnTo>
                <a:lnTo>
                  <a:pt x="479676" y="277343"/>
                </a:lnTo>
                <a:lnTo>
                  <a:pt x="477316" y="275113"/>
                </a:lnTo>
                <a:lnTo>
                  <a:pt x="474825" y="276818"/>
                </a:lnTo>
                <a:lnTo>
                  <a:pt x="464596" y="277998"/>
                </a:lnTo>
                <a:lnTo>
                  <a:pt x="462105" y="279047"/>
                </a:lnTo>
                <a:lnTo>
                  <a:pt x="459876" y="279441"/>
                </a:lnTo>
                <a:lnTo>
                  <a:pt x="458171" y="279703"/>
                </a:lnTo>
                <a:lnTo>
                  <a:pt x="456335" y="280883"/>
                </a:lnTo>
                <a:lnTo>
                  <a:pt x="455024" y="282981"/>
                </a:lnTo>
                <a:lnTo>
                  <a:pt x="452139" y="287833"/>
                </a:lnTo>
                <a:lnTo>
                  <a:pt x="450959" y="289276"/>
                </a:lnTo>
                <a:lnTo>
                  <a:pt x="450697" y="290062"/>
                </a:lnTo>
                <a:lnTo>
                  <a:pt x="450303" y="290325"/>
                </a:lnTo>
                <a:lnTo>
                  <a:pt x="450697" y="292160"/>
                </a:lnTo>
                <a:lnTo>
                  <a:pt x="450697" y="297144"/>
                </a:lnTo>
                <a:lnTo>
                  <a:pt x="450697" y="299242"/>
                </a:lnTo>
                <a:lnTo>
                  <a:pt x="450959" y="303962"/>
                </a:lnTo>
                <a:lnTo>
                  <a:pt x="449648" y="304225"/>
                </a:lnTo>
                <a:lnTo>
                  <a:pt x="449648" y="304618"/>
                </a:lnTo>
                <a:lnTo>
                  <a:pt x="448861" y="304618"/>
                </a:lnTo>
                <a:lnTo>
                  <a:pt x="448861" y="304880"/>
                </a:lnTo>
                <a:lnTo>
                  <a:pt x="448598" y="305274"/>
                </a:lnTo>
                <a:lnTo>
                  <a:pt x="447943" y="304618"/>
                </a:lnTo>
                <a:lnTo>
                  <a:pt x="447418" y="305274"/>
                </a:lnTo>
                <a:lnTo>
                  <a:pt x="446763" y="307372"/>
                </a:lnTo>
                <a:lnTo>
                  <a:pt x="445058" y="310519"/>
                </a:lnTo>
                <a:lnTo>
                  <a:pt x="444271" y="311699"/>
                </a:lnTo>
                <a:lnTo>
                  <a:pt x="442960" y="313142"/>
                </a:lnTo>
                <a:lnTo>
                  <a:pt x="442304" y="314453"/>
                </a:lnTo>
                <a:lnTo>
                  <a:pt x="442566" y="316157"/>
                </a:lnTo>
                <a:lnTo>
                  <a:pt x="442960" y="317338"/>
                </a:lnTo>
                <a:lnTo>
                  <a:pt x="443878" y="318780"/>
                </a:lnTo>
                <a:lnTo>
                  <a:pt x="445320" y="319436"/>
                </a:lnTo>
                <a:lnTo>
                  <a:pt x="446500" y="319698"/>
                </a:lnTo>
                <a:lnTo>
                  <a:pt x="447418" y="319436"/>
                </a:lnTo>
                <a:lnTo>
                  <a:pt x="447943" y="319436"/>
                </a:lnTo>
                <a:lnTo>
                  <a:pt x="451352" y="318124"/>
                </a:lnTo>
                <a:lnTo>
                  <a:pt x="453844" y="317338"/>
                </a:lnTo>
                <a:lnTo>
                  <a:pt x="456335" y="317600"/>
                </a:lnTo>
                <a:lnTo>
                  <a:pt x="458433" y="318124"/>
                </a:lnTo>
                <a:lnTo>
                  <a:pt x="460400" y="318780"/>
                </a:lnTo>
                <a:lnTo>
                  <a:pt x="462105" y="320091"/>
                </a:lnTo>
                <a:lnTo>
                  <a:pt x="463154" y="321796"/>
                </a:lnTo>
                <a:lnTo>
                  <a:pt x="462105" y="328221"/>
                </a:lnTo>
                <a:lnTo>
                  <a:pt x="462498" y="330320"/>
                </a:lnTo>
                <a:lnTo>
                  <a:pt x="462761" y="332942"/>
                </a:lnTo>
                <a:lnTo>
                  <a:pt x="464203" y="335303"/>
                </a:lnTo>
                <a:lnTo>
                  <a:pt x="465514" y="337401"/>
                </a:lnTo>
                <a:lnTo>
                  <a:pt x="465514" y="337925"/>
                </a:lnTo>
                <a:lnTo>
                  <a:pt x="465514" y="338188"/>
                </a:lnTo>
                <a:lnTo>
                  <a:pt x="463810" y="339630"/>
                </a:lnTo>
                <a:lnTo>
                  <a:pt x="464203" y="340286"/>
                </a:lnTo>
                <a:lnTo>
                  <a:pt x="464203" y="340941"/>
                </a:lnTo>
                <a:lnTo>
                  <a:pt x="464859" y="343039"/>
                </a:lnTo>
                <a:lnTo>
                  <a:pt x="466039" y="343039"/>
                </a:lnTo>
                <a:lnTo>
                  <a:pt x="466301" y="343826"/>
                </a:lnTo>
                <a:lnTo>
                  <a:pt x="467744" y="344219"/>
                </a:lnTo>
                <a:lnTo>
                  <a:pt x="468137" y="344219"/>
                </a:lnTo>
                <a:lnTo>
                  <a:pt x="469842" y="345924"/>
                </a:lnTo>
                <a:lnTo>
                  <a:pt x="469842" y="347367"/>
                </a:lnTo>
                <a:lnTo>
                  <a:pt x="468399" y="349203"/>
                </a:lnTo>
                <a:lnTo>
                  <a:pt x="467744" y="350383"/>
                </a:lnTo>
                <a:lnTo>
                  <a:pt x="466301" y="350383"/>
                </a:lnTo>
                <a:lnTo>
                  <a:pt x="462498" y="349858"/>
                </a:lnTo>
                <a:lnTo>
                  <a:pt x="462105" y="347760"/>
                </a:lnTo>
                <a:lnTo>
                  <a:pt x="459613" y="345269"/>
                </a:lnTo>
                <a:lnTo>
                  <a:pt x="457122" y="347760"/>
                </a:lnTo>
                <a:lnTo>
                  <a:pt x="456336" y="348415"/>
                </a:lnTo>
                <a:lnTo>
                  <a:pt x="457385" y="350382"/>
                </a:lnTo>
                <a:lnTo>
                  <a:pt x="458434" y="351038"/>
                </a:lnTo>
                <a:lnTo>
                  <a:pt x="458958" y="355496"/>
                </a:lnTo>
                <a:lnTo>
                  <a:pt x="457778" y="356021"/>
                </a:lnTo>
                <a:lnTo>
                  <a:pt x="458172" y="357726"/>
                </a:lnTo>
                <a:lnTo>
                  <a:pt x="458958" y="358381"/>
                </a:lnTo>
                <a:lnTo>
                  <a:pt x="459876" y="366905"/>
                </a:lnTo>
                <a:lnTo>
                  <a:pt x="461056" y="369003"/>
                </a:lnTo>
                <a:lnTo>
                  <a:pt x="458958" y="372281"/>
                </a:lnTo>
                <a:lnTo>
                  <a:pt x="458172" y="373593"/>
                </a:lnTo>
                <a:lnTo>
                  <a:pt x="460663" y="374379"/>
                </a:lnTo>
                <a:lnTo>
                  <a:pt x="460663" y="377264"/>
                </a:lnTo>
                <a:lnTo>
                  <a:pt x="461056" y="380674"/>
                </a:lnTo>
                <a:lnTo>
                  <a:pt x="462105" y="382116"/>
                </a:lnTo>
                <a:lnTo>
                  <a:pt x="462105" y="384608"/>
                </a:lnTo>
                <a:lnTo>
                  <a:pt x="463154" y="386312"/>
                </a:lnTo>
                <a:lnTo>
                  <a:pt x="459614" y="394442"/>
                </a:lnTo>
                <a:lnTo>
                  <a:pt x="460401" y="394836"/>
                </a:lnTo>
                <a:lnTo>
                  <a:pt x="461056" y="394442"/>
                </a:lnTo>
                <a:lnTo>
                  <a:pt x="462105" y="395098"/>
                </a:lnTo>
                <a:lnTo>
                  <a:pt x="463154" y="394836"/>
                </a:lnTo>
                <a:lnTo>
                  <a:pt x="462761" y="396278"/>
                </a:lnTo>
                <a:lnTo>
                  <a:pt x="462105" y="397065"/>
                </a:lnTo>
                <a:lnTo>
                  <a:pt x="463154" y="397721"/>
                </a:lnTo>
                <a:lnTo>
                  <a:pt x="462761" y="397983"/>
                </a:lnTo>
                <a:lnTo>
                  <a:pt x="463154" y="399425"/>
                </a:lnTo>
                <a:lnTo>
                  <a:pt x="462761" y="399425"/>
                </a:lnTo>
                <a:lnTo>
                  <a:pt x="463417" y="400474"/>
                </a:lnTo>
                <a:lnTo>
                  <a:pt x="464204" y="400474"/>
                </a:lnTo>
                <a:lnTo>
                  <a:pt x="464204" y="401917"/>
                </a:lnTo>
                <a:lnTo>
                  <a:pt x="465253" y="404802"/>
                </a:lnTo>
                <a:lnTo>
                  <a:pt x="464859" y="405195"/>
                </a:lnTo>
                <a:lnTo>
                  <a:pt x="464859" y="405851"/>
                </a:lnTo>
                <a:lnTo>
                  <a:pt x="465253" y="405851"/>
                </a:lnTo>
                <a:lnTo>
                  <a:pt x="464859" y="406900"/>
                </a:lnTo>
                <a:lnTo>
                  <a:pt x="464859" y="412276"/>
                </a:lnTo>
                <a:lnTo>
                  <a:pt x="465253" y="413981"/>
                </a:lnTo>
                <a:lnTo>
                  <a:pt x="467482" y="416079"/>
                </a:lnTo>
                <a:lnTo>
                  <a:pt x="467744" y="417521"/>
                </a:lnTo>
                <a:lnTo>
                  <a:pt x="469186" y="417915"/>
                </a:lnTo>
                <a:lnTo>
                  <a:pt x="469186" y="418570"/>
                </a:lnTo>
                <a:lnTo>
                  <a:pt x="469842" y="418964"/>
                </a:lnTo>
                <a:lnTo>
                  <a:pt x="469580" y="419619"/>
                </a:lnTo>
                <a:lnTo>
                  <a:pt x="468400" y="419619"/>
                </a:lnTo>
                <a:lnTo>
                  <a:pt x="467482" y="418570"/>
                </a:lnTo>
                <a:lnTo>
                  <a:pt x="466695" y="419619"/>
                </a:lnTo>
                <a:lnTo>
                  <a:pt x="465253" y="420013"/>
                </a:lnTo>
                <a:lnTo>
                  <a:pt x="464597" y="418964"/>
                </a:lnTo>
                <a:lnTo>
                  <a:pt x="463417" y="419357"/>
                </a:lnTo>
                <a:lnTo>
                  <a:pt x="463810" y="421062"/>
                </a:lnTo>
                <a:lnTo>
                  <a:pt x="463810" y="422242"/>
                </a:lnTo>
                <a:lnTo>
                  <a:pt x="463417" y="422898"/>
                </a:lnTo>
                <a:lnTo>
                  <a:pt x="465253" y="424602"/>
                </a:lnTo>
                <a:lnTo>
                  <a:pt x="466302" y="424996"/>
                </a:lnTo>
                <a:lnTo>
                  <a:pt x="466957" y="425652"/>
                </a:lnTo>
                <a:lnTo>
                  <a:pt x="466957" y="426438"/>
                </a:lnTo>
                <a:lnTo>
                  <a:pt x="466957" y="427094"/>
                </a:lnTo>
                <a:lnTo>
                  <a:pt x="466957" y="428536"/>
                </a:lnTo>
                <a:lnTo>
                  <a:pt x="466695" y="428799"/>
                </a:lnTo>
                <a:lnTo>
                  <a:pt x="466302" y="429585"/>
                </a:lnTo>
                <a:lnTo>
                  <a:pt x="466302" y="430241"/>
                </a:lnTo>
                <a:lnTo>
                  <a:pt x="465253" y="430634"/>
                </a:lnTo>
                <a:lnTo>
                  <a:pt x="464597" y="431028"/>
                </a:lnTo>
                <a:lnTo>
                  <a:pt x="464859" y="431683"/>
                </a:lnTo>
                <a:lnTo>
                  <a:pt x="465253" y="432995"/>
                </a:lnTo>
                <a:lnTo>
                  <a:pt x="466302" y="434437"/>
                </a:lnTo>
                <a:lnTo>
                  <a:pt x="466695" y="434175"/>
                </a:lnTo>
                <a:lnTo>
                  <a:pt x="466695" y="433782"/>
                </a:lnTo>
                <a:lnTo>
                  <a:pt x="466695" y="432339"/>
                </a:lnTo>
                <a:lnTo>
                  <a:pt x="467482" y="432339"/>
                </a:lnTo>
                <a:lnTo>
                  <a:pt x="468137" y="433519"/>
                </a:lnTo>
                <a:lnTo>
                  <a:pt x="469842" y="432995"/>
                </a:lnTo>
                <a:lnTo>
                  <a:pt x="471285" y="431421"/>
                </a:lnTo>
                <a:lnTo>
                  <a:pt x="471940" y="431421"/>
                </a:lnTo>
                <a:lnTo>
                  <a:pt x="473383" y="431028"/>
                </a:lnTo>
                <a:lnTo>
                  <a:pt x="473383" y="431421"/>
                </a:lnTo>
                <a:lnTo>
                  <a:pt x="472596" y="431683"/>
                </a:lnTo>
                <a:lnTo>
                  <a:pt x="471940" y="432077"/>
                </a:lnTo>
                <a:lnTo>
                  <a:pt x="471940" y="432733"/>
                </a:lnTo>
                <a:lnTo>
                  <a:pt x="470891" y="432733"/>
                </a:lnTo>
                <a:lnTo>
                  <a:pt x="471285" y="433782"/>
                </a:lnTo>
                <a:lnTo>
                  <a:pt x="470891" y="433782"/>
                </a:lnTo>
                <a:lnTo>
                  <a:pt x="471285" y="434175"/>
                </a:lnTo>
                <a:lnTo>
                  <a:pt x="470891" y="434437"/>
                </a:lnTo>
                <a:lnTo>
                  <a:pt x="470891" y="434962"/>
                </a:lnTo>
                <a:lnTo>
                  <a:pt x="472596" y="433782"/>
                </a:lnTo>
                <a:lnTo>
                  <a:pt x="473120" y="434175"/>
                </a:lnTo>
                <a:lnTo>
                  <a:pt x="472596" y="434962"/>
                </a:lnTo>
                <a:lnTo>
                  <a:pt x="473120" y="435224"/>
                </a:lnTo>
                <a:lnTo>
                  <a:pt x="471940" y="437716"/>
                </a:lnTo>
                <a:lnTo>
                  <a:pt x="472596" y="438765"/>
                </a:lnTo>
                <a:lnTo>
                  <a:pt x="475219" y="439158"/>
                </a:lnTo>
                <a:lnTo>
                  <a:pt x="476923" y="438371"/>
                </a:lnTo>
                <a:lnTo>
                  <a:pt x="477317" y="436666"/>
                </a:lnTo>
                <a:lnTo>
                  <a:pt x="478759" y="435617"/>
                </a:lnTo>
                <a:lnTo>
                  <a:pt x="480202" y="432995"/>
                </a:lnTo>
                <a:lnTo>
                  <a:pt x="480857" y="432339"/>
                </a:lnTo>
                <a:lnTo>
                  <a:pt x="482562" y="430241"/>
                </a:lnTo>
                <a:lnTo>
                  <a:pt x="482955" y="431028"/>
                </a:lnTo>
                <a:lnTo>
                  <a:pt x="483349" y="432339"/>
                </a:lnTo>
                <a:lnTo>
                  <a:pt x="484398" y="433782"/>
                </a:lnTo>
                <a:lnTo>
                  <a:pt x="483349" y="434437"/>
                </a:lnTo>
                <a:lnTo>
                  <a:pt x="482562" y="434437"/>
                </a:lnTo>
                <a:lnTo>
                  <a:pt x="481119" y="435224"/>
                </a:lnTo>
                <a:lnTo>
                  <a:pt x="479677" y="437716"/>
                </a:lnTo>
                <a:lnTo>
                  <a:pt x="480857" y="437978"/>
                </a:lnTo>
                <a:lnTo>
                  <a:pt x="481906" y="439158"/>
                </a:lnTo>
                <a:lnTo>
                  <a:pt x="481906" y="440076"/>
                </a:lnTo>
                <a:lnTo>
                  <a:pt x="482562" y="440600"/>
                </a:lnTo>
                <a:lnTo>
                  <a:pt x="483349" y="442305"/>
                </a:lnTo>
                <a:lnTo>
                  <a:pt x="481119" y="443747"/>
                </a:lnTo>
                <a:lnTo>
                  <a:pt x="481119" y="444141"/>
                </a:lnTo>
                <a:lnTo>
                  <a:pt x="479677" y="445846"/>
                </a:lnTo>
                <a:lnTo>
                  <a:pt x="479677" y="446895"/>
                </a:lnTo>
                <a:lnTo>
                  <a:pt x="480202" y="448337"/>
                </a:lnTo>
                <a:lnTo>
                  <a:pt x="481119" y="449386"/>
                </a:lnTo>
                <a:lnTo>
                  <a:pt x="481644" y="451222"/>
                </a:lnTo>
                <a:lnTo>
                  <a:pt x="482300" y="451878"/>
                </a:lnTo>
                <a:lnTo>
                  <a:pt x="482955" y="453320"/>
                </a:lnTo>
                <a:lnTo>
                  <a:pt x="483742" y="456467"/>
                </a:lnTo>
                <a:lnTo>
                  <a:pt x="483349" y="457910"/>
                </a:lnTo>
                <a:lnTo>
                  <a:pt x="484398" y="459614"/>
                </a:lnTo>
                <a:lnTo>
                  <a:pt x="484398" y="462499"/>
                </a:lnTo>
                <a:lnTo>
                  <a:pt x="486102" y="462893"/>
                </a:lnTo>
                <a:lnTo>
                  <a:pt x="486758" y="461844"/>
                </a:lnTo>
                <a:lnTo>
                  <a:pt x="488594" y="461057"/>
                </a:lnTo>
                <a:lnTo>
                  <a:pt x="491216" y="458303"/>
                </a:lnTo>
                <a:lnTo>
                  <a:pt x="493315" y="458696"/>
                </a:lnTo>
                <a:lnTo>
                  <a:pt x="498560" y="459614"/>
                </a:lnTo>
                <a:lnTo>
                  <a:pt x="500002" y="460401"/>
                </a:lnTo>
                <a:lnTo>
                  <a:pt x="498953" y="461057"/>
                </a:lnTo>
                <a:lnTo>
                  <a:pt x="498953" y="464335"/>
                </a:lnTo>
                <a:lnTo>
                  <a:pt x="500658" y="467220"/>
                </a:lnTo>
                <a:lnTo>
                  <a:pt x="500658" y="467876"/>
                </a:lnTo>
                <a:lnTo>
                  <a:pt x="499215" y="468925"/>
                </a:lnTo>
                <a:lnTo>
                  <a:pt x="498298" y="470629"/>
                </a:lnTo>
                <a:lnTo>
                  <a:pt x="496855" y="470629"/>
                </a:lnTo>
                <a:lnTo>
                  <a:pt x="495413" y="471416"/>
                </a:lnTo>
                <a:lnTo>
                  <a:pt x="495019" y="472072"/>
                </a:lnTo>
                <a:lnTo>
                  <a:pt x="492921" y="472072"/>
                </a:lnTo>
                <a:lnTo>
                  <a:pt x="492528" y="474957"/>
                </a:lnTo>
                <a:lnTo>
                  <a:pt x="492921" y="476006"/>
                </a:lnTo>
                <a:lnTo>
                  <a:pt x="491872" y="476661"/>
                </a:lnTo>
                <a:lnTo>
                  <a:pt x="490823" y="480858"/>
                </a:lnTo>
                <a:lnTo>
                  <a:pt x="492528" y="482038"/>
                </a:lnTo>
                <a:lnTo>
                  <a:pt x="498298" y="482693"/>
                </a:lnTo>
                <a:lnTo>
                  <a:pt x="499609" y="483742"/>
                </a:lnTo>
                <a:lnTo>
                  <a:pt x="500002" y="485185"/>
                </a:lnTo>
                <a:lnTo>
                  <a:pt x="498953" y="487939"/>
                </a:lnTo>
                <a:lnTo>
                  <a:pt x="500396" y="490824"/>
                </a:lnTo>
                <a:lnTo>
                  <a:pt x="504592" y="492135"/>
                </a:lnTo>
                <a:lnTo>
                  <a:pt x="503936" y="494757"/>
                </a:lnTo>
                <a:lnTo>
                  <a:pt x="503936" y="495544"/>
                </a:lnTo>
                <a:lnTo>
                  <a:pt x="503543" y="495806"/>
                </a:lnTo>
                <a:lnTo>
                  <a:pt x="503281" y="497511"/>
                </a:lnTo>
                <a:lnTo>
                  <a:pt x="502494" y="498954"/>
                </a:lnTo>
                <a:lnTo>
                  <a:pt x="501838" y="500003"/>
                </a:lnTo>
                <a:lnTo>
                  <a:pt x="501051" y="503543"/>
                </a:lnTo>
                <a:lnTo>
                  <a:pt x="501051" y="504986"/>
                </a:lnTo>
                <a:lnTo>
                  <a:pt x="500002" y="506035"/>
                </a:lnTo>
                <a:lnTo>
                  <a:pt x="496200" y="506035"/>
                </a:lnTo>
                <a:lnTo>
                  <a:pt x="496200" y="506297"/>
                </a:lnTo>
                <a:lnTo>
                  <a:pt x="496200" y="507739"/>
                </a:lnTo>
                <a:lnTo>
                  <a:pt x="496462" y="508920"/>
                </a:lnTo>
                <a:lnTo>
                  <a:pt x="496855" y="509182"/>
                </a:lnTo>
                <a:lnTo>
                  <a:pt x="497117" y="510624"/>
                </a:lnTo>
                <a:lnTo>
                  <a:pt x="498298" y="510362"/>
                </a:lnTo>
                <a:lnTo>
                  <a:pt x="498560" y="513903"/>
                </a:lnTo>
                <a:lnTo>
                  <a:pt x="496462" y="514952"/>
                </a:lnTo>
                <a:lnTo>
                  <a:pt x="496200" y="515345"/>
                </a:lnTo>
                <a:lnTo>
                  <a:pt x="493970" y="515738"/>
                </a:lnTo>
                <a:lnTo>
                  <a:pt x="492528" y="515345"/>
                </a:lnTo>
                <a:lnTo>
                  <a:pt x="490430" y="516001"/>
                </a:lnTo>
                <a:lnTo>
                  <a:pt x="488332" y="516656"/>
                </a:lnTo>
                <a:lnTo>
                  <a:pt x="486496" y="516394"/>
                </a:lnTo>
                <a:lnTo>
                  <a:pt x="484660" y="517837"/>
                </a:lnTo>
                <a:lnTo>
                  <a:pt x="483742" y="520721"/>
                </a:lnTo>
                <a:lnTo>
                  <a:pt x="484398" y="527278"/>
                </a:lnTo>
                <a:lnTo>
                  <a:pt x="484004" y="528065"/>
                </a:lnTo>
                <a:lnTo>
                  <a:pt x="484004" y="531999"/>
                </a:lnTo>
                <a:lnTo>
                  <a:pt x="487938" y="535802"/>
                </a:lnTo>
                <a:lnTo>
                  <a:pt x="489381" y="536852"/>
                </a:lnTo>
                <a:lnTo>
                  <a:pt x="489118" y="539081"/>
                </a:lnTo>
                <a:lnTo>
                  <a:pt x="487938" y="540785"/>
                </a:lnTo>
                <a:lnTo>
                  <a:pt x="488594" y="543277"/>
                </a:lnTo>
                <a:lnTo>
                  <a:pt x="487676" y="544982"/>
                </a:lnTo>
                <a:lnTo>
                  <a:pt x="488594" y="546424"/>
                </a:lnTo>
                <a:lnTo>
                  <a:pt x="489118" y="547604"/>
                </a:lnTo>
                <a:lnTo>
                  <a:pt x="485053" y="551014"/>
                </a:lnTo>
                <a:lnTo>
                  <a:pt x="482955" y="550620"/>
                </a:lnTo>
                <a:lnTo>
                  <a:pt x="481119" y="552456"/>
                </a:lnTo>
                <a:lnTo>
                  <a:pt x="480857" y="554685"/>
                </a:lnTo>
                <a:lnTo>
                  <a:pt x="477972" y="557701"/>
                </a:lnTo>
                <a:lnTo>
                  <a:pt x="477317" y="557439"/>
                </a:lnTo>
                <a:lnTo>
                  <a:pt x="476661" y="558357"/>
                </a:lnTo>
                <a:lnTo>
                  <a:pt x="476661" y="559537"/>
                </a:lnTo>
                <a:lnTo>
                  <a:pt x="475481" y="560586"/>
                </a:lnTo>
                <a:lnTo>
                  <a:pt x="475219" y="562029"/>
                </a:lnTo>
                <a:lnTo>
                  <a:pt x="476661" y="564914"/>
                </a:lnTo>
                <a:lnTo>
                  <a:pt x="476661" y="566618"/>
                </a:lnTo>
                <a:lnTo>
                  <a:pt x="475874" y="568454"/>
                </a:lnTo>
                <a:lnTo>
                  <a:pt x="475874" y="569897"/>
                </a:lnTo>
                <a:lnTo>
                  <a:pt x="476661" y="569897"/>
                </a:lnTo>
                <a:lnTo>
                  <a:pt x="478366" y="570814"/>
                </a:lnTo>
                <a:lnTo>
                  <a:pt x="481906" y="570159"/>
                </a:lnTo>
                <a:lnTo>
                  <a:pt x="483742" y="572257"/>
                </a:lnTo>
                <a:lnTo>
                  <a:pt x="484004" y="573699"/>
                </a:lnTo>
                <a:lnTo>
                  <a:pt x="484004" y="575142"/>
                </a:lnTo>
                <a:lnTo>
                  <a:pt x="485840" y="578420"/>
                </a:lnTo>
                <a:lnTo>
                  <a:pt x="487283" y="579862"/>
                </a:lnTo>
                <a:lnTo>
                  <a:pt x="487938" y="581961"/>
                </a:lnTo>
                <a:lnTo>
                  <a:pt x="488594" y="582223"/>
                </a:lnTo>
                <a:lnTo>
                  <a:pt x="489381" y="582878"/>
                </a:lnTo>
                <a:lnTo>
                  <a:pt x="489381" y="584057"/>
                </a:lnTo>
                <a:lnTo>
                  <a:pt x="491479" y="583270"/>
                </a:lnTo>
                <a:lnTo>
                  <a:pt x="494233" y="586155"/>
                </a:lnTo>
                <a:lnTo>
                  <a:pt x="495676" y="586155"/>
                </a:lnTo>
                <a:lnTo>
                  <a:pt x="499609" y="584975"/>
                </a:lnTo>
                <a:lnTo>
                  <a:pt x="502101" y="584975"/>
                </a:lnTo>
                <a:lnTo>
                  <a:pt x="503937" y="584057"/>
                </a:lnTo>
                <a:lnTo>
                  <a:pt x="504199" y="584319"/>
                </a:lnTo>
                <a:lnTo>
                  <a:pt x="504592" y="583533"/>
                </a:lnTo>
                <a:lnTo>
                  <a:pt x="507740" y="583270"/>
                </a:lnTo>
                <a:lnTo>
                  <a:pt x="507740" y="582877"/>
                </a:lnTo>
                <a:lnTo>
                  <a:pt x="509838" y="582877"/>
                </a:lnTo>
                <a:lnTo>
                  <a:pt x="512460" y="584975"/>
                </a:lnTo>
                <a:lnTo>
                  <a:pt x="514165" y="584057"/>
                </a:lnTo>
                <a:lnTo>
                  <a:pt x="515476" y="584057"/>
                </a:lnTo>
                <a:lnTo>
                  <a:pt x="516263" y="584975"/>
                </a:lnTo>
                <a:lnTo>
                  <a:pt x="517443" y="584975"/>
                </a:lnTo>
                <a:lnTo>
                  <a:pt x="518492" y="586155"/>
                </a:lnTo>
                <a:lnTo>
                  <a:pt x="518755" y="585762"/>
                </a:lnTo>
                <a:lnTo>
                  <a:pt x="519541" y="584975"/>
                </a:lnTo>
                <a:lnTo>
                  <a:pt x="520590" y="584319"/>
                </a:lnTo>
                <a:lnTo>
                  <a:pt x="523475" y="586155"/>
                </a:lnTo>
                <a:lnTo>
                  <a:pt x="525573" y="584713"/>
                </a:lnTo>
                <a:lnTo>
                  <a:pt x="526622" y="584319"/>
                </a:lnTo>
                <a:lnTo>
                  <a:pt x="527278" y="584713"/>
                </a:lnTo>
                <a:lnTo>
                  <a:pt x="529376" y="583533"/>
                </a:lnTo>
                <a:lnTo>
                  <a:pt x="530556" y="584713"/>
                </a:lnTo>
                <a:lnTo>
                  <a:pt x="530819" y="584319"/>
                </a:lnTo>
                <a:lnTo>
                  <a:pt x="532917" y="583533"/>
                </a:lnTo>
                <a:lnTo>
                  <a:pt x="533703" y="583533"/>
                </a:lnTo>
                <a:lnTo>
                  <a:pt x="534359" y="583270"/>
                </a:lnTo>
                <a:lnTo>
                  <a:pt x="535015" y="583270"/>
                </a:lnTo>
                <a:lnTo>
                  <a:pt x="536982" y="582222"/>
                </a:lnTo>
                <a:lnTo>
                  <a:pt x="537244" y="582615"/>
                </a:lnTo>
                <a:lnTo>
                  <a:pt x="537637" y="582615"/>
                </a:lnTo>
                <a:lnTo>
                  <a:pt x="537900" y="581959"/>
                </a:lnTo>
                <a:lnTo>
                  <a:pt x="538293" y="581959"/>
                </a:lnTo>
                <a:lnTo>
                  <a:pt x="540391" y="581959"/>
                </a:lnTo>
                <a:lnTo>
                  <a:pt x="540391" y="581172"/>
                </a:lnTo>
                <a:lnTo>
                  <a:pt x="542096" y="580123"/>
                </a:lnTo>
                <a:lnTo>
                  <a:pt x="543538" y="579861"/>
                </a:lnTo>
                <a:lnTo>
                  <a:pt x="543538" y="578419"/>
                </a:lnTo>
                <a:lnTo>
                  <a:pt x="542620" y="576976"/>
                </a:lnTo>
                <a:lnTo>
                  <a:pt x="543276" y="575796"/>
                </a:lnTo>
                <a:lnTo>
                  <a:pt x="544063" y="574485"/>
                </a:lnTo>
                <a:lnTo>
                  <a:pt x="545636" y="574485"/>
                </a:lnTo>
                <a:lnTo>
                  <a:pt x="547210" y="574878"/>
                </a:lnTo>
                <a:lnTo>
                  <a:pt x="547472" y="574091"/>
                </a:lnTo>
                <a:lnTo>
                  <a:pt x="547472" y="572255"/>
                </a:lnTo>
                <a:lnTo>
                  <a:pt x="549308" y="569502"/>
                </a:lnTo>
                <a:lnTo>
                  <a:pt x="548915" y="567404"/>
                </a:lnTo>
                <a:lnTo>
                  <a:pt x="550750" y="565961"/>
                </a:lnTo>
                <a:lnTo>
                  <a:pt x="556651" y="562683"/>
                </a:lnTo>
                <a:lnTo>
                  <a:pt x="556389" y="561241"/>
                </a:lnTo>
                <a:lnTo>
                  <a:pt x="554291" y="559536"/>
                </a:lnTo>
                <a:lnTo>
                  <a:pt x="553898" y="558093"/>
                </a:lnTo>
                <a:lnTo>
                  <a:pt x="553242" y="556651"/>
                </a:lnTo>
                <a:lnTo>
                  <a:pt x="551537" y="555995"/>
                </a:lnTo>
                <a:lnTo>
                  <a:pt x="551537" y="555602"/>
                </a:lnTo>
                <a:lnTo>
                  <a:pt x="553242" y="553242"/>
                </a:lnTo>
                <a:lnTo>
                  <a:pt x="551800" y="551275"/>
                </a:lnTo>
                <a:lnTo>
                  <a:pt x="552193" y="551012"/>
                </a:lnTo>
                <a:lnTo>
                  <a:pt x="554291" y="549701"/>
                </a:lnTo>
                <a:lnTo>
                  <a:pt x="555733" y="549963"/>
                </a:lnTo>
                <a:lnTo>
                  <a:pt x="557176" y="550619"/>
                </a:lnTo>
                <a:lnTo>
                  <a:pt x="557832" y="549308"/>
                </a:lnTo>
                <a:lnTo>
                  <a:pt x="558618" y="547078"/>
                </a:lnTo>
                <a:lnTo>
                  <a:pt x="558618" y="546423"/>
                </a:lnTo>
                <a:lnTo>
                  <a:pt x="558881" y="546161"/>
                </a:lnTo>
                <a:lnTo>
                  <a:pt x="561372" y="544718"/>
                </a:lnTo>
                <a:lnTo>
                  <a:pt x="562028" y="543538"/>
                </a:lnTo>
                <a:lnTo>
                  <a:pt x="564257" y="542620"/>
                </a:lnTo>
                <a:lnTo>
                  <a:pt x="564519" y="542227"/>
                </a:lnTo>
                <a:lnTo>
                  <a:pt x="563732" y="539735"/>
                </a:lnTo>
                <a:lnTo>
                  <a:pt x="565962" y="540522"/>
                </a:lnTo>
                <a:lnTo>
                  <a:pt x="567273" y="540522"/>
                </a:lnTo>
                <a:lnTo>
                  <a:pt x="568715" y="542227"/>
                </a:lnTo>
                <a:lnTo>
                  <a:pt x="570813" y="543276"/>
                </a:lnTo>
                <a:lnTo>
                  <a:pt x="571600" y="543538"/>
                </a:lnTo>
                <a:lnTo>
                  <a:pt x="572256" y="543538"/>
                </a:lnTo>
                <a:lnTo>
                  <a:pt x="573436" y="543931"/>
                </a:lnTo>
                <a:lnTo>
                  <a:pt x="574747" y="544980"/>
                </a:lnTo>
                <a:lnTo>
                  <a:pt x="575534" y="543538"/>
                </a:lnTo>
                <a:lnTo>
                  <a:pt x="579730" y="543538"/>
                </a:lnTo>
                <a:lnTo>
                  <a:pt x="580124" y="542882"/>
                </a:lnTo>
                <a:lnTo>
                  <a:pt x="580517" y="542620"/>
                </a:lnTo>
                <a:lnTo>
                  <a:pt x="581173" y="542227"/>
                </a:lnTo>
                <a:lnTo>
                  <a:pt x="582353" y="542227"/>
                </a:lnTo>
                <a:lnTo>
                  <a:pt x="582353" y="541833"/>
                </a:lnTo>
                <a:lnTo>
                  <a:pt x="583009" y="541177"/>
                </a:lnTo>
                <a:lnTo>
                  <a:pt x="583271" y="541177"/>
                </a:lnTo>
                <a:lnTo>
                  <a:pt x="583796" y="540784"/>
                </a:lnTo>
                <a:lnTo>
                  <a:pt x="584058" y="540522"/>
                </a:lnTo>
                <a:lnTo>
                  <a:pt x="584451" y="540522"/>
                </a:lnTo>
                <a:lnTo>
                  <a:pt x="584713" y="539735"/>
                </a:lnTo>
                <a:lnTo>
                  <a:pt x="585894" y="539342"/>
                </a:lnTo>
                <a:lnTo>
                  <a:pt x="585894" y="539079"/>
                </a:lnTo>
                <a:lnTo>
                  <a:pt x="586549" y="539079"/>
                </a:lnTo>
                <a:lnTo>
                  <a:pt x="586156" y="538293"/>
                </a:lnTo>
                <a:lnTo>
                  <a:pt x="586811" y="538293"/>
                </a:lnTo>
                <a:lnTo>
                  <a:pt x="586811" y="537899"/>
                </a:lnTo>
                <a:lnTo>
                  <a:pt x="586811" y="537637"/>
                </a:lnTo>
                <a:lnTo>
                  <a:pt x="587205" y="538293"/>
                </a:lnTo>
                <a:lnTo>
                  <a:pt x="587205" y="539079"/>
                </a:lnTo>
                <a:lnTo>
                  <a:pt x="587205" y="539342"/>
                </a:lnTo>
                <a:lnTo>
                  <a:pt x="587992" y="539735"/>
                </a:lnTo>
                <a:lnTo>
                  <a:pt x="588254" y="541177"/>
                </a:lnTo>
                <a:lnTo>
                  <a:pt x="588647" y="541177"/>
                </a:lnTo>
                <a:lnTo>
                  <a:pt x="588647" y="541833"/>
                </a:lnTo>
                <a:lnTo>
                  <a:pt x="590090" y="542620"/>
                </a:lnTo>
                <a:lnTo>
                  <a:pt x="590876" y="543276"/>
                </a:lnTo>
                <a:lnTo>
                  <a:pt x="590876" y="543538"/>
                </a:lnTo>
                <a:lnTo>
                  <a:pt x="591532" y="544325"/>
                </a:lnTo>
                <a:lnTo>
                  <a:pt x="591794" y="544980"/>
                </a:lnTo>
                <a:lnTo>
                  <a:pt x="592188" y="545374"/>
                </a:lnTo>
                <a:lnTo>
                  <a:pt x="591794" y="545374"/>
                </a:lnTo>
                <a:lnTo>
                  <a:pt x="592188" y="545636"/>
                </a:lnTo>
                <a:lnTo>
                  <a:pt x="592188" y="546161"/>
                </a:lnTo>
                <a:lnTo>
                  <a:pt x="593630" y="546423"/>
                </a:lnTo>
                <a:lnTo>
                  <a:pt x="595335" y="545374"/>
                </a:lnTo>
                <a:lnTo>
                  <a:pt x="597433" y="544718"/>
                </a:lnTo>
                <a:lnTo>
                  <a:pt x="599269" y="544980"/>
                </a:lnTo>
                <a:lnTo>
                  <a:pt x="601760" y="544980"/>
                </a:lnTo>
                <a:lnTo>
                  <a:pt x="603072" y="542620"/>
                </a:lnTo>
                <a:lnTo>
                  <a:pt x="605432" y="539997"/>
                </a:lnTo>
                <a:lnTo>
                  <a:pt x="606350" y="537637"/>
                </a:lnTo>
                <a:lnTo>
                  <a:pt x="606743" y="537244"/>
                </a:lnTo>
                <a:lnTo>
                  <a:pt x="603859" y="536194"/>
                </a:lnTo>
                <a:lnTo>
                  <a:pt x="603859" y="534752"/>
                </a:lnTo>
                <a:lnTo>
                  <a:pt x="604514" y="534752"/>
                </a:lnTo>
                <a:lnTo>
                  <a:pt x="606743" y="534752"/>
                </a:lnTo>
                <a:lnTo>
                  <a:pt x="609235" y="535539"/>
                </a:lnTo>
                <a:lnTo>
                  <a:pt x="611071" y="537899"/>
                </a:lnTo>
                <a:lnTo>
                  <a:pt x="615267" y="537899"/>
                </a:lnTo>
                <a:lnTo>
                  <a:pt x="618152" y="539079"/>
                </a:lnTo>
                <a:lnTo>
                  <a:pt x="618414" y="541440"/>
                </a:lnTo>
                <a:lnTo>
                  <a:pt x="618152" y="542620"/>
                </a:lnTo>
                <a:lnTo>
                  <a:pt x="618807" y="542882"/>
                </a:lnTo>
                <a:lnTo>
                  <a:pt x="619856" y="543538"/>
                </a:lnTo>
                <a:lnTo>
                  <a:pt x="621299" y="543538"/>
                </a:lnTo>
                <a:lnTo>
                  <a:pt x="624708" y="544325"/>
                </a:lnTo>
                <a:lnTo>
                  <a:pt x="625889" y="545374"/>
                </a:lnTo>
                <a:lnTo>
                  <a:pt x="626937" y="545636"/>
                </a:lnTo>
                <a:lnTo>
                  <a:pt x="627593" y="546423"/>
                </a:lnTo>
                <a:lnTo>
                  <a:pt x="629691" y="546161"/>
                </a:lnTo>
                <a:lnTo>
                  <a:pt x="632314" y="544980"/>
                </a:lnTo>
                <a:lnTo>
                  <a:pt x="633232" y="545374"/>
                </a:lnTo>
                <a:lnTo>
                  <a:pt x="633232" y="546161"/>
                </a:lnTo>
                <a:lnTo>
                  <a:pt x="636248" y="547078"/>
                </a:lnTo>
                <a:lnTo>
                  <a:pt x="635461" y="548258"/>
                </a:lnTo>
                <a:lnTo>
                  <a:pt x="636903" y="549308"/>
                </a:lnTo>
                <a:lnTo>
                  <a:pt x="639133" y="547603"/>
                </a:lnTo>
                <a:lnTo>
                  <a:pt x="638608" y="546423"/>
                </a:lnTo>
                <a:lnTo>
                  <a:pt x="639133" y="546161"/>
                </a:lnTo>
                <a:lnTo>
                  <a:pt x="639395" y="547603"/>
                </a:lnTo>
                <a:lnTo>
                  <a:pt x="641886" y="546816"/>
                </a:lnTo>
                <a:lnTo>
                  <a:pt x="642935" y="546161"/>
                </a:lnTo>
                <a:lnTo>
                  <a:pt x="643591" y="546161"/>
                </a:lnTo>
                <a:lnTo>
                  <a:pt x="645689" y="549963"/>
                </a:lnTo>
                <a:lnTo>
                  <a:pt x="646476" y="550619"/>
                </a:lnTo>
                <a:lnTo>
                  <a:pt x="647525" y="550619"/>
                </a:lnTo>
                <a:lnTo>
                  <a:pt x="648312" y="549701"/>
                </a:lnTo>
                <a:lnTo>
                  <a:pt x="651066" y="547865"/>
                </a:lnTo>
                <a:lnTo>
                  <a:pt x="652508" y="548521"/>
                </a:lnTo>
                <a:lnTo>
                  <a:pt x="653295" y="550357"/>
                </a:lnTo>
                <a:lnTo>
                  <a:pt x="654213" y="551275"/>
                </a:lnTo>
                <a:lnTo>
                  <a:pt x="654213" y="551799"/>
                </a:lnTo>
                <a:lnTo>
                  <a:pt x="654999" y="553242"/>
                </a:lnTo>
                <a:lnTo>
                  <a:pt x="654606" y="556257"/>
                </a:lnTo>
                <a:lnTo>
                  <a:pt x="655655" y="558093"/>
                </a:lnTo>
                <a:lnTo>
                  <a:pt x="653951" y="559142"/>
                </a:lnTo>
                <a:lnTo>
                  <a:pt x="651066" y="559798"/>
                </a:lnTo>
                <a:lnTo>
                  <a:pt x="650410" y="561634"/>
                </a:lnTo>
                <a:lnTo>
                  <a:pt x="651066" y="564125"/>
                </a:lnTo>
                <a:lnTo>
                  <a:pt x="650672" y="566617"/>
                </a:lnTo>
                <a:lnTo>
                  <a:pt x="651852" y="567797"/>
                </a:lnTo>
                <a:lnTo>
                  <a:pt x="652115" y="568715"/>
                </a:lnTo>
                <a:lnTo>
                  <a:pt x="652770" y="569895"/>
                </a:lnTo>
                <a:lnTo>
                  <a:pt x="652508" y="570157"/>
                </a:lnTo>
                <a:lnTo>
                  <a:pt x="651328" y="569108"/>
                </a:lnTo>
                <a:lnTo>
                  <a:pt x="650410" y="569895"/>
                </a:lnTo>
                <a:lnTo>
                  <a:pt x="650017" y="568453"/>
                </a:lnTo>
                <a:lnTo>
                  <a:pt x="651066" y="568453"/>
                </a:lnTo>
                <a:lnTo>
                  <a:pt x="650672" y="567404"/>
                </a:lnTo>
                <a:lnTo>
                  <a:pt x="648574" y="567797"/>
                </a:lnTo>
                <a:lnTo>
                  <a:pt x="647525" y="567010"/>
                </a:lnTo>
                <a:lnTo>
                  <a:pt x="647918" y="568059"/>
                </a:lnTo>
                <a:lnTo>
                  <a:pt x="649623" y="569502"/>
                </a:lnTo>
                <a:lnTo>
                  <a:pt x="649623" y="570551"/>
                </a:lnTo>
                <a:lnTo>
                  <a:pt x="648574" y="570813"/>
                </a:lnTo>
                <a:lnTo>
                  <a:pt x="647918" y="572255"/>
                </a:lnTo>
                <a:lnTo>
                  <a:pt x="646476" y="571993"/>
                </a:lnTo>
                <a:lnTo>
                  <a:pt x="645427" y="570551"/>
                </a:lnTo>
                <a:lnTo>
                  <a:pt x="643985" y="570813"/>
                </a:lnTo>
                <a:lnTo>
                  <a:pt x="641493" y="570157"/>
                </a:lnTo>
                <a:lnTo>
                  <a:pt x="641231" y="569108"/>
                </a:lnTo>
                <a:lnTo>
                  <a:pt x="638608" y="572780"/>
                </a:lnTo>
                <a:lnTo>
                  <a:pt x="639395" y="573698"/>
                </a:lnTo>
                <a:lnTo>
                  <a:pt x="639133" y="574878"/>
                </a:lnTo>
                <a:lnTo>
                  <a:pt x="636510" y="577632"/>
                </a:lnTo>
                <a:lnTo>
                  <a:pt x="637953" y="580123"/>
                </a:lnTo>
                <a:lnTo>
                  <a:pt x="638346" y="581566"/>
                </a:lnTo>
                <a:lnTo>
                  <a:pt x="639133" y="584713"/>
                </a:lnTo>
                <a:lnTo>
                  <a:pt x="637953" y="586418"/>
                </a:lnTo>
                <a:lnTo>
                  <a:pt x="637953" y="587204"/>
                </a:lnTo>
                <a:lnTo>
                  <a:pt x="639395" y="588516"/>
                </a:lnTo>
                <a:lnTo>
                  <a:pt x="639395" y="589958"/>
                </a:lnTo>
                <a:lnTo>
                  <a:pt x="642935" y="595597"/>
                </a:lnTo>
                <a:lnTo>
                  <a:pt x="642935" y="596777"/>
                </a:lnTo>
                <a:lnTo>
                  <a:pt x="642542" y="597433"/>
                </a:lnTo>
                <a:lnTo>
                  <a:pt x="642935" y="598219"/>
                </a:lnTo>
                <a:lnTo>
                  <a:pt x="642935" y="599137"/>
                </a:lnTo>
                <a:lnTo>
                  <a:pt x="644247" y="599137"/>
                </a:lnTo>
                <a:lnTo>
                  <a:pt x="644247" y="599662"/>
                </a:lnTo>
                <a:lnTo>
                  <a:pt x="643591" y="600317"/>
                </a:lnTo>
                <a:lnTo>
                  <a:pt x="645427" y="602416"/>
                </a:lnTo>
                <a:lnTo>
                  <a:pt x="645689" y="603071"/>
                </a:lnTo>
                <a:lnTo>
                  <a:pt x="645427" y="603858"/>
                </a:lnTo>
                <a:lnTo>
                  <a:pt x="645427" y="606219"/>
                </a:lnTo>
                <a:lnTo>
                  <a:pt x="645034" y="606744"/>
                </a:lnTo>
                <a:lnTo>
                  <a:pt x="647132" y="607400"/>
                </a:lnTo>
                <a:lnTo>
                  <a:pt x="648967" y="607006"/>
                </a:lnTo>
                <a:lnTo>
                  <a:pt x="651852" y="609104"/>
                </a:lnTo>
                <a:lnTo>
                  <a:pt x="652508" y="608842"/>
                </a:lnTo>
                <a:lnTo>
                  <a:pt x="653295" y="609760"/>
                </a:lnTo>
                <a:lnTo>
                  <a:pt x="652770" y="609760"/>
                </a:lnTo>
                <a:lnTo>
                  <a:pt x="653557" y="610153"/>
                </a:lnTo>
                <a:lnTo>
                  <a:pt x="653295" y="611596"/>
                </a:lnTo>
                <a:lnTo>
                  <a:pt x="652508" y="611858"/>
                </a:lnTo>
                <a:lnTo>
                  <a:pt x="652508" y="613300"/>
                </a:lnTo>
                <a:lnTo>
                  <a:pt x="653951" y="613300"/>
                </a:lnTo>
                <a:lnTo>
                  <a:pt x="653557" y="614087"/>
                </a:lnTo>
                <a:lnTo>
                  <a:pt x="651852" y="614087"/>
                </a:lnTo>
                <a:lnTo>
                  <a:pt x="650672" y="616185"/>
                </a:lnTo>
                <a:lnTo>
                  <a:pt x="649623" y="617497"/>
                </a:lnTo>
                <a:lnTo>
                  <a:pt x="648574" y="616579"/>
                </a:lnTo>
                <a:lnTo>
                  <a:pt x="648574" y="617497"/>
                </a:lnTo>
                <a:lnTo>
                  <a:pt x="648967" y="618415"/>
                </a:lnTo>
                <a:lnTo>
                  <a:pt x="649230" y="618415"/>
                </a:lnTo>
                <a:lnTo>
                  <a:pt x="648574" y="619464"/>
                </a:lnTo>
                <a:lnTo>
                  <a:pt x="647525" y="618677"/>
                </a:lnTo>
                <a:lnTo>
                  <a:pt x="646214" y="619201"/>
                </a:lnTo>
                <a:lnTo>
                  <a:pt x="646869" y="620513"/>
                </a:lnTo>
                <a:lnTo>
                  <a:pt x="645689" y="620119"/>
                </a:lnTo>
                <a:lnTo>
                  <a:pt x="646214" y="620775"/>
                </a:lnTo>
                <a:lnTo>
                  <a:pt x="644247" y="621168"/>
                </a:lnTo>
                <a:lnTo>
                  <a:pt x="643591" y="618677"/>
                </a:lnTo>
                <a:lnTo>
                  <a:pt x="643329" y="618415"/>
                </a:lnTo>
                <a:lnTo>
                  <a:pt x="643329" y="618677"/>
                </a:lnTo>
                <a:lnTo>
                  <a:pt x="642935" y="619464"/>
                </a:lnTo>
                <a:lnTo>
                  <a:pt x="642149" y="620119"/>
                </a:lnTo>
                <a:lnTo>
                  <a:pt x="642542" y="620775"/>
                </a:lnTo>
                <a:lnTo>
                  <a:pt x="642149" y="621955"/>
                </a:lnTo>
                <a:lnTo>
                  <a:pt x="641231" y="622873"/>
                </a:lnTo>
                <a:lnTo>
                  <a:pt x="640051" y="624840"/>
                </a:lnTo>
                <a:lnTo>
                  <a:pt x="639395" y="625102"/>
                </a:lnTo>
                <a:lnTo>
                  <a:pt x="639395" y="625496"/>
                </a:lnTo>
                <a:lnTo>
                  <a:pt x="639133" y="625758"/>
                </a:lnTo>
                <a:lnTo>
                  <a:pt x="639133" y="626938"/>
                </a:lnTo>
                <a:lnTo>
                  <a:pt x="637953" y="627200"/>
                </a:lnTo>
                <a:lnTo>
                  <a:pt x="637953" y="627594"/>
                </a:lnTo>
                <a:lnTo>
                  <a:pt x="636903" y="627594"/>
                </a:lnTo>
                <a:lnTo>
                  <a:pt x="635068" y="626151"/>
                </a:lnTo>
                <a:lnTo>
                  <a:pt x="635461" y="632183"/>
                </a:lnTo>
                <a:lnTo>
                  <a:pt x="633756" y="634019"/>
                </a:lnTo>
                <a:lnTo>
                  <a:pt x="634019" y="635330"/>
                </a:lnTo>
                <a:lnTo>
                  <a:pt x="634412" y="635330"/>
                </a:lnTo>
                <a:lnTo>
                  <a:pt x="634805" y="636117"/>
                </a:lnTo>
                <a:lnTo>
                  <a:pt x="635461" y="635724"/>
                </a:lnTo>
                <a:lnTo>
                  <a:pt x="636248" y="636773"/>
                </a:lnTo>
                <a:lnTo>
                  <a:pt x="636510" y="636773"/>
                </a:lnTo>
                <a:lnTo>
                  <a:pt x="640837" y="639002"/>
                </a:lnTo>
                <a:lnTo>
                  <a:pt x="640837" y="638478"/>
                </a:lnTo>
                <a:lnTo>
                  <a:pt x="641886" y="639002"/>
                </a:lnTo>
                <a:lnTo>
                  <a:pt x="641886" y="639658"/>
                </a:lnTo>
                <a:lnTo>
                  <a:pt x="641493" y="639920"/>
                </a:lnTo>
                <a:lnTo>
                  <a:pt x="642149" y="641100"/>
                </a:lnTo>
                <a:lnTo>
                  <a:pt x="641886" y="641363"/>
                </a:lnTo>
                <a:lnTo>
                  <a:pt x="643329" y="642674"/>
                </a:lnTo>
                <a:lnTo>
                  <a:pt x="643591" y="643461"/>
                </a:lnTo>
                <a:lnTo>
                  <a:pt x="642149" y="644116"/>
                </a:lnTo>
                <a:lnTo>
                  <a:pt x="641886" y="646739"/>
                </a:lnTo>
                <a:lnTo>
                  <a:pt x="642149" y="648443"/>
                </a:lnTo>
                <a:lnTo>
                  <a:pt x="641493" y="649755"/>
                </a:lnTo>
                <a:lnTo>
                  <a:pt x="639788" y="651197"/>
                </a:lnTo>
                <a:lnTo>
                  <a:pt x="639395" y="653427"/>
                </a:lnTo>
                <a:lnTo>
                  <a:pt x="640051" y="656836"/>
                </a:lnTo>
                <a:lnTo>
                  <a:pt x="642542" y="658803"/>
                </a:lnTo>
                <a:lnTo>
                  <a:pt x="641231" y="662212"/>
                </a:lnTo>
                <a:lnTo>
                  <a:pt x="641886" y="662606"/>
                </a:lnTo>
                <a:lnTo>
                  <a:pt x="642149" y="661557"/>
                </a:lnTo>
                <a:lnTo>
                  <a:pt x="642542" y="660508"/>
                </a:lnTo>
                <a:lnTo>
                  <a:pt x="642935" y="660508"/>
                </a:lnTo>
                <a:lnTo>
                  <a:pt x="643329" y="659459"/>
                </a:lnTo>
                <a:lnTo>
                  <a:pt x="644247" y="659459"/>
                </a:lnTo>
                <a:lnTo>
                  <a:pt x="645034" y="659065"/>
                </a:lnTo>
                <a:lnTo>
                  <a:pt x="648574" y="659721"/>
                </a:lnTo>
                <a:lnTo>
                  <a:pt x="652508" y="656180"/>
                </a:lnTo>
                <a:lnTo>
                  <a:pt x="654606" y="656836"/>
                </a:lnTo>
                <a:lnTo>
                  <a:pt x="655655" y="656180"/>
                </a:lnTo>
                <a:lnTo>
                  <a:pt x="656049" y="656836"/>
                </a:lnTo>
                <a:lnTo>
                  <a:pt x="657753" y="656836"/>
                </a:lnTo>
                <a:lnTo>
                  <a:pt x="660507" y="658803"/>
                </a:lnTo>
                <a:lnTo>
                  <a:pt x="663130" y="659721"/>
                </a:lnTo>
                <a:lnTo>
                  <a:pt x="663392" y="660508"/>
                </a:lnTo>
                <a:lnTo>
                  <a:pt x="664179" y="660114"/>
                </a:lnTo>
                <a:lnTo>
                  <a:pt x="665883" y="660901"/>
                </a:lnTo>
                <a:lnTo>
                  <a:pt x="668506" y="660901"/>
                </a:lnTo>
                <a:lnTo>
                  <a:pt x="670604" y="661557"/>
                </a:lnTo>
                <a:lnTo>
                  <a:pt x="671522" y="664441"/>
                </a:lnTo>
                <a:lnTo>
                  <a:pt x="672964" y="664704"/>
                </a:lnTo>
                <a:lnTo>
                  <a:pt x="672702" y="666802"/>
                </a:lnTo>
                <a:lnTo>
                  <a:pt x="674931" y="666540"/>
                </a:lnTo>
                <a:lnTo>
                  <a:pt x="675194" y="667982"/>
                </a:lnTo>
                <a:lnTo>
                  <a:pt x="675849" y="669293"/>
                </a:lnTo>
                <a:lnTo>
                  <a:pt x="674407" y="669556"/>
                </a:lnTo>
                <a:lnTo>
                  <a:pt x="672702" y="671785"/>
                </a:lnTo>
                <a:lnTo>
                  <a:pt x="672047" y="670998"/>
                </a:lnTo>
                <a:lnTo>
                  <a:pt x="671260" y="671785"/>
                </a:lnTo>
                <a:lnTo>
                  <a:pt x="668113" y="672965"/>
                </a:lnTo>
                <a:lnTo>
                  <a:pt x="663392" y="674932"/>
                </a:lnTo>
                <a:lnTo>
                  <a:pt x="663392" y="675456"/>
                </a:lnTo>
                <a:lnTo>
                  <a:pt x="664179" y="675719"/>
                </a:lnTo>
                <a:lnTo>
                  <a:pt x="664572" y="676899"/>
                </a:lnTo>
                <a:lnTo>
                  <a:pt x="663392" y="677555"/>
                </a:lnTo>
                <a:lnTo>
                  <a:pt x="664965" y="678604"/>
                </a:lnTo>
                <a:lnTo>
                  <a:pt x="665228" y="679653"/>
                </a:lnTo>
                <a:lnTo>
                  <a:pt x="665228" y="680308"/>
                </a:lnTo>
                <a:lnTo>
                  <a:pt x="665883" y="681095"/>
                </a:lnTo>
                <a:lnTo>
                  <a:pt x="665883" y="681357"/>
                </a:lnTo>
                <a:lnTo>
                  <a:pt x="666408" y="681751"/>
                </a:lnTo>
                <a:lnTo>
                  <a:pt x="666408" y="682538"/>
                </a:lnTo>
                <a:lnTo>
                  <a:pt x="666670" y="683193"/>
                </a:lnTo>
                <a:lnTo>
                  <a:pt x="666408" y="683980"/>
                </a:lnTo>
                <a:lnTo>
                  <a:pt x="665883" y="684636"/>
                </a:lnTo>
                <a:lnTo>
                  <a:pt x="665621" y="684898"/>
                </a:lnTo>
                <a:lnTo>
                  <a:pt x="666408" y="684898"/>
                </a:lnTo>
                <a:lnTo>
                  <a:pt x="666670" y="684636"/>
                </a:lnTo>
                <a:lnTo>
                  <a:pt x="666670" y="683980"/>
                </a:lnTo>
                <a:lnTo>
                  <a:pt x="668113" y="682800"/>
                </a:lnTo>
                <a:lnTo>
                  <a:pt x="669555" y="684898"/>
                </a:lnTo>
                <a:lnTo>
                  <a:pt x="670866" y="683980"/>
                </a:lnTo>
                <a:lnTo>
                  <a:pt x="670604" y="688176"/>
                </a:lnTo>
                <a:lnTo>
                  <a:pt x="671522" y="688176"/>
                </a:lnTo>
                <a:lnTo>
                  <a:pt x="672309" y="689094"/>
                </a:lnTo>
                <a:lnTo>
                  <a:pt x="667326" y="691979"/>
                </a:lnTo>
                <a:lnTo>
                  <a:pt x="667064" y="692766"/>
                </a:lnTo>
                <a:lnTo>
                  <a:pt x="665621" y="693159"/>
                </a:lnTo>
                <a:lnTo>
                  <a:pt x="664965" y="693815"/>
                </a:lnTo>
                <a:lnTo>
                  <a:pt x="665883" y="693815"/>
                </a:lnTo>
                <a:lnTo>
                  <a:pt x="665228" y="695520"/>
                </a:lnTo>
                <a:lnTo>
                  <a:pt x="665228" y="695913"/>
                </a:lnTo>
                <a:lnTo>
                  <a:pt x="664572" y="697618"/>
                </a:lnTo>
                <a:lnTo>
                  <a:pt x="662474" y="698142"/>
                </a:lnTo>
                <a:lnTo>
                  <a:pt x="661294" y="696962"/>
                </a:lnTo>
                <a:lnTo>
                  <a:pt x="659589" y="697618"/>
                </a:lnTo>
                <a:lnTo>
                  <a:pt x="654606" y="697355"/>
                </a:lnTo>
                <a:lnTo>
                  <a:pt x="652770" y="696175"/>
                </a:lnTo>
                <a:lnTo>
                  <a:pt x="651066" y="695913"/>
                </a:lnTo>
                <a:lnTo>
                  <a:pt x="649230" y="694864"/>
                </a:lnTo>
                <a:lnTo>
                  <a:pt x="647918" y="694864"/>
                </a:lnTo>
                <a:lnTo>
                  <a:pt x="647132" y="695520"/>
                </a:lnTo>
                <a:lnTo>
                  <a:pt x="645034" y="695520"/>
                </a:lnTo>
                <a:lnTo>
                  <a:pt x="643985" y="697355"/>
                </a:lnTo>
                <a:lnTo>
                  <a:pt x="642149" y="698798"/>
                </a:lnTo>
                <a:lnTo>
                  <a:pt x="640444" y="698798"/>
                </a:lnTo>
                <a:lnTo>
                  <a:pt x="639133" y="697618"/>
                </a:lnTo>
                <a:lnTo>
                  <a:pt x="637690" y="695913"/>
                </a:lnTo>
                <a:lnTo>
                  <a:pt x="633756" y="695257"/>
                </a:lnTo>
                <a:lnTo>
                  <a:pt x="629036" y="693159"/>
                </a:lnTo>
                <a:lnTo>
                  <a:pt x="627987" y="693159"/>
                </a:lnTo>
                <a:lnTo>
                  <a:pt x="626937" y="689881"/>
                </a:lnTo>
                <a:lnTo>
                  <a:pt x="625889" y="689094"/>
                </a:lnTo>
                <a:lnTo>
                  <a:pt x="624053" y="686340"/>
                </a:lnTo>
                <a:lnTo>
                  <a:pt x="622348" y="688438"/>
                </a:lnTo>
                <a:lnTo>
                  <a:pt x="620512" y="688176"/>
                </a:lnTo>
                <a:lnTo>
                  <a:pt x="619594" y="688438"/>
                </a:lnTo>
                <a:lnTo>
                  <a:pt x="617365" y="689881"/>
                </a:lnTo>
                <a:lnTo>
                  <a:pt x="616972" y="692372"/>
                </a:lnTo>
                <a:lnTo>
                  <a:pt x="617627" y="693815"/>
                </a:lnTo>
                <a:lnTo>
                  <a:pt x="616972" y="694471"/>
                </a:lnTo>
                <a:lnTo>
                  <a:pt x="617365" y="695520"/>
                </a:lnTo>
                <a:lnTo>
                  <a:pt x="618807" y="696175"/>
                </a:lnTo>
                <a:lnTo>
                  <a:pt x="619594" y="699060"/>
                </a:lnTo>
                <a:lnTo>
                  <a:pt x="618807" y="699453"/>
                </a:lnTo>
                <a:lnTo>
                  <a:pt x="618414" y="699453"/>
                </a:lnTo>
                <a:lnTo>
                  <a:pt x="618152" y="699847"/>
                </a:lnTo>
                <a:lnTo>
                  <a:pt x="616972" y="700502"/>
                </a:lnTo>
                <a:lnTo>
                  <a:pt x="616709" y="700502"/>
                </a:lnTo>
                <a:lnTo>
                  <a:pt x="616316" y="701552"/>
                </a:lnTo>
                <a:lnTo>
                  <a:pt x="615529" y="702601"/>
                </a:lnTo>
                <a:lnTo>
                  <a:pt x="616316" y="702994"/>
                </a:lnTo>
                <a:lnTo>
                  <a:pt x="616709" y="705223"/>
                </a:lnTo>
                <a:lnTo>
                  <a:pt x="615267" y="705486"/>
                </a:lnTo>
                <a:lnTo>
                  <a:pt x="613169" y="706797"/>
                </a:lnTo>
                <a:lnTo>
                  <a:pt x="610284" y="708239"/>
                </a:lnTo>
                <a:lnTo>
                  <a:pt x="609235" y="708633"/>
                </a:lnTo>
                <a:lnTo>
                  <a:pt x="608841" y="708239"/>
                </a:lnTo>
                <a:lnTo>
                  <a:pt x="607530" y="708239"/>
                </a:lnTo>
                <a:lnTo>
                  <a:pt x="605694" y="707977"/>
                </a:lnTo>
                <a:lnTo>
                  <a:pt x="604514" y="706797"/>
                </a:lnTo>
                <a:lnTo>
                  <a:pt x="603465" y="706535"/>
                </a:lnTo>
                <a:lnTo>
                  <a:pt x="601760" y="705223"/>
                </a:lnTo>
                <a:lnTo>
                  <a:pt x="601760" y="704699"/>
                </a:lnTo>
                <a:lnTo>
                  <a:pt x="600056" y="704043"/>
                </a:lnTo>
                <a:lnTo>
                  <a:pt x="599269" y="704436"/>
                </a:lnTo>
                <a:lnTo>
                  <a:pt x="594679" y="704436"/>
                </a:lnTo>
                <a:lnTo>
                  <a:pt x="591794" y="705879"/>
                </a:lnTo>
                <a:lnTo>
                  <a:pt x="591139" y="705879"/>
                </a:lnTo>
                <a:lnTo>
                  <a:pt x="590090" y="704699"/>
                </a:lnTo>
                <a:lnTo>
                  <a:pt x="588647" y="703781"/>
                </a:lnTo>
                <a:lnTo>
                  <a:pt x="585500" y="704043"/>
                </a:lnTo>
                <a:lnTo>
                  <a:pt x="584713" y="703256"/>
                </a:lnTo>
                <a:lnTo>
                  <a:pt x="583271" y="704043"/>
                </a:lnTo>
                <a:lnTo>
                  <a:pt x="583009" y="703256"/>
                </a:lnTo>
                <a:lnTo>
                  <a:pt x="583009" y="702338"/>
                </a:lnTo>
                <a:lnTo>
                  <a:pt x="583796" y="701814"/>
                </a:lnTo>
                <a:lnTo>
                  <a:pt x="583009" y="700240"/>
                </a:lnTo>
                <a:lnTo>
                  <a:pt x="580517" y="698404"/>
                </a:lnTo>
                <a:lnTo>
                  <a:pt x="576977" y="693421"/>
                </a:lnTo>
                <a:lnTo>
                  <a:pt x="575928" y="693421"/>
                </a:lnTo>
                <a:lnTo>
                  <a:pt x="575141" y="691979"/>
                </a:lnTo>
                <a:lnTo>
                  <a:pt x="573436" y="691979"/>
                </a:lnTo>
                <a:lnTo>
                  <a:pt x="570158" y="693815"/>
                </a:lnTo>
                <a:lnTo>
                  <a:pt x="569371" y="693815"/>
                </a:lnTo>
                <a:lnTo>
                  <a:pt x="569109" y="695913"/>
                </a:lnTo>
                <a:lnTo>
                  <a:pt x="567011" y="697618"/>
                </a:lnTo>
                <a:lnTo>
                  <a:pt x="566617" y="699453"/>
                </a:lnTo>
                <a:lnTo>
                  <a:pt x="566355" y="701158"/>
                </a:lnTo>
                <a:lnTo>
                  <a:pt x="566617" y="701552"/>
                </a:lnTo>
                <a:lnTo>
                  <a:pt x="566617" y="704699"/>
                </a:lnTo>
                <a:lnTo>
                  <a:pt x="567273" y="706797"/>
                </a:lnTo>
                <a:lnTo>
                  <a:pt x="568715" y="709419"/>
                </a:lnTo>
                <a:lnTo>
                  <a:pt x="560979" y="715058"/>
                </a:lnTo>
                <a:lnTo>
                  <a:pt x="560192" y="718599"/>
                </a:lnTo>
                <a:lnTo>
                  <a:pt x="558881" y="721746"/>
                </a:lnTo>
                <a:lnTo>
                  <a:pt x="558618" y="725024"/>
                </a:lnTo>
                <a:lnTo>
                  <a:pt x="551800" y="724499"/>
                </a:lnTo>
                <a:lnTo>
                  <a:pt x="549308" y="731318"/>
                </a:lnTo>
                <a:lnTo>
                  <a:pt x="549570" y="733810"/>
                </a:lnTo>
                <a:lnTo>
                  <a:pt x="548652" y="734072"/>
                </a:lnTo>
                <a:lnTo>
                  <a:pt x="548128" y="737481"/>
                </a:lnTo>
                <a:lnTo>
                  <a:pt x="548915" y="738399"/>
                </a:lnTo>
                <a:lnTo>
                  <a:pt x="547472" y="740235"/>
                </a:lnTo>
                <a:lnTo>
                  <a:pt x="545374" y="740497"/>
                </a:lnTo>
                <a:lnTo>
                  <a:pt x="544981" y="743120"/>
                </a:lnTo>
                <a:lnTo>
                  <a:pt x="542883" y="742333"/>
                </a:lnTo>
                <a:lnTo>
                  <a:pt x="541440" y="743382"/>
                </a:lnTo>
                <a:lnTo>
                  <a:pt x="540653" y="740891"/>
                </a:lnTo>
                <a:lnTo>
                  <a:pt x="538293" y="738793"/>
                </a:lnTo>
                <a:lnTo>
                  <a:pt x="537637" y="736695"/>
                </a:lnTo>
                <a:lnTo>
                  <a:pt x="535015" y="735514"/>
                </a:lnTo>
                <a:lnTo>
                  <a:pt x="535015" y="736957"/>
                </a:lnTo>
                <a:lnTo>
                  <a:pt x="533703" y="737744"/>
                </a:lnTo>
                <a:lnTo>
                  <a:pt x="533310" y="736039"/>
                </a:lnTo>
                <a:lnTo>
                  <a:pt x="529901" y="733416"/>
                </a:lnTo>
                <a:lnTo>
                  <a:pt x="527934" y="728433"/>
                </a:lnTo>
                <a:lnTo>
                  <a:pt x="523082" y="726335"/>
                </a:lnTo>
                <a:lnTo>
                  <a:pt x="520853" y="727515"/>
                </a:lnTo>
                <a:lnTo>
                  <a:pt x="516001" y="728433"/>
                </a:lnTo>
                <a:lnTo>
                  <a:pt x="512067" y="726335"/>
                </a:lnTo>
                <a:lnTo>
                  <a:pt x="510624" y="729220"/>
                </a:lnTo>
                <a:lnTo>
                  <a:pt x="509838" y="734859"/>
                </a:lnTo>
                <a:lnTo>
                  <a:pt x="508920" y="736695"/>
                </a:lnTo>
                <a:lnTo>
                  <a:pt x="509575" y="741940"/>
                </a:lnTo>
                <a:lnTo>
                  <a:pt x="509182" y="743776"/>
                </a:lnTo>
                <a:lnTo>
                  <a:pt x="508395" y="744825"/>
                </a:lnTo>
                <a:lnTo>
                  <a:pt x="508133" y="744431"/>
                </a:lnTo>
                <a:lnTo>
                  <a:pt x="507740" y="744431"/>
                </a:lnTo>
                <a:lnTo>
                  <a:pt x="506297" y="745874"/>
                </a:lnTo>
                <a:lnTo>
                  <a:pt x="505379" y="746530"/>
                </a:lnTo>
                <a:lnTo>
                  <a:pt x="504592" y="746530"/>
                </a:lnTo>
                <a:lnTo>
                  <a:pt x="502494" y="744431"/>
                </a:lnTo>
                <a:lnTo>
                  <a:pt x="501839" y="744038"/>
                </a:lnTo>
                <a:lnTo>
                  <a:pt x="501052" y="744431"/>
                </a:lnTo>
                <a:lnTo>
                  <a:pt x="500396" y="745218"/>
                </a:lnTo>
                <a:lnTo>
                  <a:pt x="499609" y="746530"/>
                </a:lnTo>
                <a:lnTo>
                  <a:pt x="500003" y="747316"/>
                </a:lnTo>
                <a:lnTo>
                  <a:pt x="500396" y="748234"/>
                </a:lnTo>
                <a:lnTo>
                  <a:pt x="501314" y="749677"/>
                </a:lnTo>
                <a:lnTo>
                  <a:pt x="502101" y="750201"/>
                </a:lnTo>
                <a:lnTo>
                  <a:pt x="503281" y="749677"/>
                </a:lnTo>
                <a:lnTo>
                  <a:pt x="505379" y="749414"/>
                </a:lnTo>
                <a:lnTo>
                  <a:pt x="508133" y="749677"/>
                </a:lnTo>
                <a:lnTo>
                  <a:pt x="508920" y="750463"/>
                </a:lnTo>
                <a:lnTo>
                  <a:pt x="509182" y="751512"/>
                </a:lnTo>
                <a:lnTo>
                  <a:pt x="508920" y="753217"/>
                </a:lnTo>
                <a:lnTo>
                  <a:pt x="507477" y="757282"/>
                </a:lnTo>
                <a:lnTo>
                  <a:pt x="506297" y="756758"/>
                </a:lnTo>
                <a:lnTo>
                  <a:pt x="501839" y="757545"/>
                </a:lnTo>
                <a:lnTo>
                  <a:pt x="498298" y="757545"/>
                </a:lnTo>
                <a:lnTo>
                  <a:pt x="496856" y="758200"/>
                </a:lnTo>
                <a:lnTo>
                  <a:pt x="494233" y="757938"/>
                </a:lnTo>
                <a:lnTo>
                  <a:pt x="494233" y="755840"/>
                </a:lnTo>
                <a:lnTo>
                  <a:pt x="494758" y="755315"/>
                </a:lnTo>
                <a:lnTo>
                  <a:pt x="493971" y="755315"/>
                </a:lnTo>
                <a:lnTo>
                  <a:pt x="492135" y="755053"/>
                </a:lnTo>
                <a:lnTo>
                  <a:pt x="491217" y="754004"/>
                </a:lnTo>
                <a:lnTo>
                  <a:pt x="486759" y="754004"/>
                </a:lnTo>
                <a:lnTo>
                  <a:pt x="484005" y="753611"/>
                </a:lnTo>
                <a:lnTo>
                  <a:pt x="477973" y="754397"/>
                </a:lnTo>
                <a:lnTo>
                  <a:pt x="476661" y="754004"/>
                </a:lnTo>
                <a:lnTo>
                  <a:pt x="475481" y="751906"/>
                </a:lnTo>
                <a:lnTo>
                  <a:pt x="474826" y="751119"/>
                </a:lnTo>
                <a:lnTo>
                  <a:pt x="472596" y="750857"/>
                </a:lnTo>
                <a:lnTo>
                  <a:pt x="469843" y="749414"/>
                </a:lnTo>
                <a:lnTo>
                  <a:pt x="469580" y="747578"/>
                </a:lnTo>
                <a:lnTo>
                  <a:pt x="469843" y="746923"/>
                </a:lnTo>
                <a:lnTo>
                  <a:pt x="469843" y="746136"/>
                </a:lnTo>
                <a:lnTo>
                  <a:pt x="469580" y="746136"/>
                </a:lnTo>
                <a:lnTo>
                  <a:pt x="466040" y="745218"/>
                </a:lnTo>
                <a:lnTo>
                  <a:pt x="463811" y="744825"/>
                </a:lnTo>
                <a:lnTo>
                  <a:pt x="462106" y="743776"/>
                </a:lnTo>
                <a:lnTo>
                  <a:pt x="459877" y="742596"/>
                </a:lnTo>
                <a:lnTo>
                  <a:pt x="458959" y="743120"/>
                </a:lnTo>
                <a:lnTo>
                  <a:pt x="459221" y="744038"/>
                </a:lnTo>
                <a:lnTo>
                  <a:pt x="458959" y="745218"/>
                </a:lnTo>
                <a:lnTo>
                  <a:pt x="459615" y="745874"/>
                </a:lnTo>
                <a:lnTo>
                  <a:pt x="459877" y="747578"/>
                </a:lnTo>
                <a:lnTo>
                  <a:pt x="460401" y="746136"/>
                </a:lnTo>
                <a:lnTo>
                  <a:pt x="461319" y="746923"/>
                </a:lnTo>
                <a:lnTo>
                  <a:pt x="461844" y="747578"/>
                </a:lnTo>
                <a:lnTo>
                  <a:pt x="461319" y="749021"/>
                </a:lnTo>
                <a:lnTo>
                  <a:pt x="461319" y="750857"/>
                </a:lnTo>
                <a:lnTo>
                  <a:pt x="462106" y="750857"/>
                </a:lnTo>
                <a:lnTo>
                  <a:pt x="462499" y="749677"/>
                </a:lnTo>
                <a:lnTo>
                  <a:pt x="463417" y="750201"/>
                </a:lnTo>
                <a:lnTo>
                  <a:pt x="464204" y="749677"/>
                </a:lnTo>
                <a:lnTo>
                  <a:pt x="464860" y="750201"/>
                </a:lnTo>
                <a:lnTo>
                  <a:pt x="464860" y="751119"/>
                </a:lnTo>
                <a:lnTo>
                  <a:pt x="466302" y="751906"/>
                </a:lnTo>
                <a:lnTo>
                  <a:pt x="466696" y="752299"/>
                </a:lnTo>
                <a:lnTo>
                  <a:pt x="466958" y="754660"/>
                </a:lnTo>
                <a:lnTo>
                  <a:pt x="466040" y="754660"/>
                </a:lnTo>
                <a:lnTo>
                  <a:pt x="466040" y="755315"/>
                </a:lnTo>
                <a:lnTo>
                  <a:pt x="464204" y="755840"/>
                </a:lnTo>
                <a:lnTo>
                  <a:pt x="464204" y="756495"/>
                </a:lnTo>
                <a:lnTo>
                  <a:pt x="463417" y="756495"/>
                </a:lnTo>
                <a:lnTo>
                  <a:pt x="463155" y="757545"/>
                </a:lnTo>
                <a:lnTo>
                  <a:pt x="463155" y="758200"/>
                </a:lnTo>
                <a:lnTo>
                  <a:pt x="462499" y="758987"/>
                </a:lnTo>
                <a:lnTo>
                  <a:pt x="463155" y="759643"/>
                </a:lnTo>
                <a:lnTo>
                  <a:pt x="459221" y="761741"/>
                </a:lnTo>
                <a:lnTo>
                  <a:pt x="458434" y="761741"/>
                </a:lnTo>
                <a:lnTo>
                  <a:pt x="458172" y="761741"/>
                </a:lnTo>
                <a:lnTo>
                  <a:pt x="458172" y="762396"/>
                </a:lnTo>
                <a:lnTo>
                  <a:pt x="457385" y="763576"/>
                </a:lnTo>
                <a:lnTo>
                  <a:pt x="457123" y="764363"/>
                </a:lnTo>
                <a:lnTo>
                  <a:pt x="457779" y="765281"/>
                </a:lnTo>
                <a:lnTo>
                  <a:pt x="459221" y="765281"/>
                </a:lnTo>
                <a:lnTo>
                  <a:pt x="458959" y="766724"/>
                </a:lnTo>
                <a:lnTo>
                  <a:pt x="456730" y="767773"/>
                </a:lnTo>
                <a:lnTo>
                  <a:pt x="455025" y="764363"/>
                </a:lnTo>
                <a:lnTo>
                  <a:pt x="453583" y="763839"/>
                </a:lnTo>
                <a:lnTo>
                  <a:pt x="452140" y="762134"/>
                </a:lnTo>
                <a:lnTo>
                  <a:pt x="450304" y="761741"/>
                </a:lnTo>
                <a:lnTo>
                  <a:pt x="450304" y="762134"/>
                </a:lnTo>
                <a:lnTo>
                  <a:pt x="450698" y="763576"/>
                </a:lnTo>
                <a:lnTo>
                  <a:pt x="452140" y="765675"/>
                </a:lnTo>
                <a:lnTo>
                  <a:pt x="451353" y="767773"/>
                </a:lnTo>
                <a:lnTo>
                  <a:pt x="450042" y="768822"/>
                </a:lnTo>
                <a:lnTo>
                  <a:pt x="451353" y="769215"/>
                </a:lnTo>
                <a:lnTo>
                  <a:pt x="452140" y="770658"/>
                </a:lnTo>
                <a:lnTo>
                  <a:pt x="454500" y="770264"/>
                </a:lnTo>
                <a:lnTo>
                  <a:pt x="455025" y="770264"/>
                </a:lnTo>
                <a:lnTo>
                  <a:pt x="455025" y="771313"/>
                </a:lnTo>
                <a:lnTo>
                  <a:pt x="453845" y="773411"/>
                </a:lnTo>
                <a:lnTo>
                  <a:pt x="453583" y="775116"/>
                </a:lnTo>
                <a:lnTo>
                  <a:pt x="452796" y="775641"/>
                </a:lnTo>
                <a:lnTo>
                  <a:pt x="447157" y="775903"/>
                </a:lnTo>
                <a:lnTo>
                  <a:pt x="447419" y="777739"/>
                </a:lnTo>
                <a:lnTo>
                  <a:pt x="446501" y="777739"/>
                </a:lnTo>
                <a:lnTo>
                  <a:pt x="446764" y="778394"/>
                </a:lnTo>
                <a:lnTo>
                  <a:pt x="445977" y="778394"/>
                </a:lnTo>
                <a:lnTo>
                  <a:pt x="445715" y="779181"/>
                </a:lnTo>
                <a:lnTo>
                  <a:pt x="445321" y="779574"/>
                </a:lnTo>
                <a:lnTo>
                  <a:pt x="445059" y="781017"/>
                </a:lnTo>
                <a:lnTo>
                  <a:pt x="444272" y="781279"/>
                </a:lnTo>
                <a:lnTo>
                  <a:pt x="442567" y="782722"/>
                </a:lnTo>
                <a:lnTo>
                  <a:pt x="441781" y="783115"/>
                </a:lnTo>
                <a:lnTo>
                  <a:pt x="441518" y="782722"/>
                </a:lnTo>
                <a:lnTo>
                  <a:pt x="440863" y="783115"/>
                </a:lnTo>
                <a:lnTo>
                  <a:pt x="440863" y="784164"/>
                </a:lnTo>
                <a:lnTo>
                  <a:pt x="440076" y="784164"/>
                </a:lnTo>
                <a:lnTo>
                  <a:pt x="439683" y="783771"/>
                </a:lnTo>
                <a:lnTo>
                  <a:pt x="437978" y="783377"/>
                </a:lnTo>
                <a:lnTo>
                  <a:pt x="437978" y="783771"/>
                </a:lnTo>
                <a:lnTo>
                  <a:pt x="437585" y="784820"/>
                </a:lnTo>
                <a:lnTo>
                  <a:pt x="437322" y="786656"/>
                </a:lnTo>
                <a:lnTo>
                  <a:pt x="435486" y="786918"/>
                </a:lnTo>
                <a:lnTo>
                  <a:pt x="437322" y="789540"/>
                </a:lnTo>
                <a:lnTo>
                  <a:pt x="435224" y="791638"/>
                </a:lnTo>
                <a:lnTo>
                  <a:pt x="428799" y="792950"/>
                </a:lnTo>
                <a:lnTo>
                  <a:pt x="424865" y="793999"/>
                </a:lnTo>
                <a:lnTo>
                  <a:pt x="425127" y="794392"/>
                </a:lnTo>
                <a:lnTo>
                  <a:pt x="424340" y="794655"/>
                </a:lnTo>
                <a:lnTo>
                  <a:pt x="423685" y="794392"/>
                </a:lnTo>
                <a:lnTo>
                  <a:pt x="421324" y="795179"/>
                </a:lnTo>
                <a:lnTo>
                  <a:pt x="419225" y="796097"/>
                </a:lnTo>
                <a:lnTo>
                  <a:pt x="416603" y="795835"/>
                </a:lnTo>
                <a:lnTo>
                  <a:pt x="412800" y="797539"/>
                </a:lnTo>
                <a:lnTo>
                  <a:pt x="408604" y="797933"/>
                </a:lnTo>
                <a:lnTo>
                  <a:pt x="408866" y="799375"/>
                </a:lnTo>
                <a:lnTo>
                  <a:pt x="409259" y="800293"/>
                </a:lnTo>
                <a:lnTo>
                  <a:pt x="409522" y="801736"/>
                </a:lnTo>
                <a:lnTo>
                  <a:pt x="411357" y="802522"/>
                </a:lnTo>
                <a:lnTo>
                  <a:pt x="411620" y="803571"/>
                </a:lnTo>
                <a:lnTo>
                  <a:pt x="410702" y="805276"/>
                </a:lnTo>
                <a:lnTo>
                  <a:pt x="411357" y="807112"/>
                </a:lnTo>
                <a:lnTo>
                  <a:pt x="412406" y="809604"/>
                </a:lnTo>
                <a:lnTo>
                  <a:pt x="409259" y="809997"/>
                </a:lnTo>
                <a:lnTo>
                  <a:pt x="407817" y="810652"/>
                </a:lnTo>
                <a:lnTo>
                  <a:pt x="404276" y="811439"/>
                </a:lnTo>
                <a:lnTo>
                  <a:pt x="405325" y="811702"/>
                </a:lnTo>
                <a:lnTo>
                  <a:pt x="403883" y="813537"/>
                </a:lnTo>
                <a:lnTo>
                  <a:pt x="400736" y="813144"/>
                </a:lnTo>
                <a:lnTo>
                  <a:pt x="400080" y="813800"/>
                </a:lnTo>
                <a:lnTo>
                  <a:pt x="396802" y="811702"/>
                </a:lnTo>
                <a:lnTo>
                  <a:pt x="394966" y="809997"/>
                </a:lnTo>
                <a:lnTo>
                  <a:pt x="394310" y="809604"/>
                </a:lnTo>
                <a:lnTo>
                  <a:pt x="393524" y="808554"/>
                </a:lnTo>
                <a:lnTo>
                  <a:pt x="392606" y="808554"/>
                </a:lnTo>
                <a:lnTo>
                  <a:pt x="392081" y="807374"/>
                </a:lnTo>
                <a:lnTo>
                  <a:pt x="389983" y="805669"/>
                </a:lnTo>
                <a:lnTo>
                  <a:pt x="388278" y="806063"/>
                </a:lnTo>
                <a:lnTo>
                  <a:pt x="387229" y="803965"/>
                </a:lnTo>
                <a:lnTo>
                  <a:pt x="385787" y="803178"/>
                </a:lnTo>
                <a:lnTo>
                  <a:pt x="384738" y="802522"/>
                </a:lnTo>
                <a:lnTo>
                  <a:pt x="383689" y="802260"/>
                </a:lnTo>
                <a:lnTo>
                  <a:pt x="382902" y="802522"/>
                </a:lnTo>
                <a:lnTo>
                  <a:pt x="382640" y="801473"/>
                </a:lnTo>
                <a:lnTo>
                  <a:pt x="381984" y="801080"/>
                </a:lnTo>
                <a:lnTo>
                  <a:pt x="381984" y="798982"/>
                </a:lnTo>
                <a:lnTo>
                  <a:pt x="381197" y="798720"/>
                </a:lnTo>
                <a:lnTo>
                  <a:pt x="379099" y="800031"/>
                </a:lnTo>
                <a:lnTo>
                  <a:pt x="375821" y="800031"/>
                </a:lnTo>
                <a:lnTo>
                  <a:pt x="374116" y="798720"/>
                </a:lnTo>
                <a:lnTo>
                  <a:pt x="373067" y="799637"/>
                </a:lnTo>
                <a:lnTo>
                  <a:pt x="370182" y="800031"/>
                </a:lnTo>
                <a:lnTo>
                  <a:pt x="365986" y="797277"/>
                </a:lnTo>
                <a:lnTo>
                  <a:pt x="364806" y="797933"/>
                </a:lnTo>
                <a:lnTo>
                  <a:pt x="361659" y="797277"/>
                </a:lnTo>
                <a:lnTo>
                  <a:pt x="358512" y="795835"/>
                </a:lnTo>
                <a:lnTo>
                  <a:pt x="357069" y="789803"/>
                </a:lnTo>
                <a:lnTo>
                  <a:pt x="358249" y="788754"/>
                </a:lnTo>
                <a:lnTo>
                  <a:pt x="356020" y="784820"/>
                </a:lnTo>
                <a:lnTo>
                  <a:pt x="354578" y="784557"/>
                </a:lnTo>
                <a:lnTo>
                  <a:pt x="353529" y="784557"/>
                </a:lnTo>
                <a:lnTo>
                  <a:pt x="352480" y="781935"/>
                </a:lnTo>
                <a:lnTo>
                  <a:pt x="350644" y="782459"/>
                </a:lnTo>
                <a:lnTo>
                  <a:pt x="349988" y="783115"/>
                </a:lnTo>
                <a:lnTo>
                  <a:pt x="347497" y="777345"/>
                </a:lnTo>
                <a:lnTo>
                  <a:pt x="341858" y="781017"/>
                </a:lnTo>
                <a:lnTo>
                  <a:pt x="339760" y="783771"/>
                </a:lnTo>
                <a:lnTo>
                  <a:pt x="338186" y="782722"/>
                </a:lnTo>
                <a:lnTo>
                  <a:pt x="336744" y="781017"/>
                </a:lnTo>
                <a:lnTo>
                  <a:pt x="335433" y="782459"/>
                </a:lnTo>
                <a:lnTo>
                  <a:pt x="333990" y="782459"/>
                </a:lnTo>
                <a:lnTo>
                  <a:pt x="332941" y="782722"/>
                </a:lnTo>
                <a:lnTo>
                  <a:pt x="327565" y="781017"/>
                </a:lnTo>
                <a:lnTo>
                  <a:pt x="327565" y="780230"/>
                </a:lnTo>
                <a:lnTo>
                  <a:pt x="323762" y="779837"/>
                </a:lnTo>
                <a:lnTo>
                  <a:pt x="323369" y="777345"/>
                </a:lnTo>
                <a:lnTo>
                  <a:pt x="322582" y="777083"/>
                </a:lnTo>
                <a:lnTo>
                  <a:pt x="319172" y="775903"/>
                </a:lnTo>
                <a:lnTo>
                  <a:pt x="317468" y="778394"/>
                </a:lnTo>
                <a:lnTo>
                  <a:pt x="314583" y="775116"/>
                </a:lnTo>
                <a:lnTo>
                  <a:pt x="312485" y="774198"/>
                </a:lnTo>
                <a:lnTo>
                  <a:pt x="310649" y="774198"/>
                </a:lnTo>
                <a:lnTo>
                  <a:pt x="307108" y="775641"/>
                </a:lnTo>
                <a:lnTo>
                  <a:pt x="302125" y="772756"/>
                </a:lnTo>
                <a:lnTo>
                  <a:pt x="301076" y="772100"/>
                </a:lnTo>
                <a:lnTo>
                  <a:pt x="290848" y="767379"/>
                </a:lnTo>
                <a:lnTo>
                  <a:pt x="292291" y="762921"/>
                </a:lnTo>
                <a:lnTo>
                  <a:pt x="287308" y="760954"/>
                </a:lnTo>
                <a:lnTo>
                  <a:pt x="282325" y="758987"/>
                </a:lnTo>
                <a:lnTo>
                  <a:pt x="280489" y="762921"/>
                </a:lnTo>
                <a:lnTo>
                  <a:pt x="275112" y="760298"/>
                </a:lnTo>
                <a:lnTo>
                  <a:pt x="274063" y="760954"/>
                </a:lnTo>
                <a:lnTo>
                  <a:pt x="274063" y="759643"/>
                </a:lnTo>
                <a:lnTo>
                  <a:pt x="273014" y="754660"/>
                </a:lnTo>
                <a:lnTo>
                  <a:pt x="272359" y="754004"/>
                </a:lnTo>
                <a:lnTo>
                  <a:pt x="271965" y="753611"/>
                </a:lnTo>
                <a:lnTo>
                  <a:pt x="270916" y="754004"/>
                </a:lnTo>
                <a:lnTo>
                  <a:pt x="269211" y="753611"/>
                </a:lnTo>
                <a:lnTo>
                  <a:pt x="266327" y="751906"/>
                </a:lnTo>
                <a:lnTo>
                  <a:pt x="265933" y="750857"/>
                </a:lnTo>
                <a:lnTo>
                  <a:pt x="265278" y="750857"/>
                </a:lnTo>
                <a:lnTo>
                  <a:pt x="263573" y="749677"/>
                </a:lnTo>
                <a:lnTo>
                  <a:pt x="262786" y="748759"/>
                </a:lnTo>
                <a:lnTo>
                  <a:pt x="259508" y="747316"/>
                </a:lnTo>
                <a:lnTo>
                  <a:pt x="260295" y="745874"/>
                </a:lnTo>
                <a:lnTo>
                  <a:pt x="260688" y="743776"/>
                </a:lnTo>
                <a:lnTo>
                  <a:pt x="259901" y="741153"/>
                </a:lnTo>
                <a:lnTo>
                  <a:pt x="258852" y="739055"/>
                </a:lnTo>
                <a:lnTo>
                  <a:pt x="257410" y="737481"/>
                </a:lnTo>
                <a:lnTo>
                  <a:pt x="255312" y="736301"/>
                </a:lnTo>
                <a:lnTo>
                  <a:pt x="249280" y="734072"/>
                </a:lnTo>
                <a:lnTo>
                  <a:pt x="248231" y="733416"/>
                </a:lnTo>
                <a:lnTo>
                  <a:pt x="246788" y="732105"/>
                </a:lnTo>
                <a:lnTo>
                  <a:pt x="246132" y="730400"/>
                </a:lnTo>
                <a:lnTo>
                  <a:pt x="246132" y="727778"/>
                </a:lnTo>
                <a:lnTo>
                  <a:pt x="246395" y="726073"/>
                </a:lnTo>
                <a:lnTo>
                  <a:pt x="247050" y="724237"/>
                </a:lnTo>
                <a:lnTo>
                  <a:pt x="248231" y="723057"/>
                </a:lnTo>
                <a:lnTo>
                  <a:pt x="249673" y="721352"/>
                </a:lnTo>
                <a:lnTo>
                  <a:pt x="253607" y="718599"/>
                </a:lnTo>
                <a:lnTo>
                  <a:pt x="254656" y="717943"/>
                </a:lnTo>
                <a:lnTo>
                  <a:pt x="256754" y="715976"/>
                </a:lnTo>
                <a:lnTo>
                  <a:pt x="259901" y="711780"/>
                </a:lnTo>
                <a:lnTo>
                  <a:pt x="262130" y="708895"/>
                </a:lnTo>
                <a:lnTo>
                  <a:pt x="264229" y="704699"/>
                </a:lnTo>
                <a:lnTo>
                  <a:pt x="265278" y="698798"/>
                </a:lnTo>
                <a:lnTo>
                  <a:pt x="265278" y="691061"/>
                </a:lnTo>
                <a:lnTo>
                  <a:pt x="262786" y="691717"/>
                </a:lnTo>
                <a:lnTo>
                  <a:pt x="260950" y="693421"/>
                </a:lnTo>
                <a:lnTo>
                  <a:pt x="257803" y="697618"/>
                </a:lnTo>
                <a:lnTo>
                  <a:pt x="254656" y="699847"/>
                </a:lnTo>
                <a:lnTo>
                  <a:pt x="252165" y="698404"/>
                </a:lnTo>
                <a:lnTo>
                  <a:pt x="251115" y="696962"/>
                </a:lnTo>
                <a:lnTo>
                  <a:pt x="251509" y="692372"/>
                </a:lnTo>
                <a:lnTo>
                  <a:pt x="253607" y="690537"/>
                </a:lnTo>
                <a:lnTo>
                  <a:pt x="255705" y="689619"/>
                </a:lnTo>
                <a:lnTo>
                  <a:pt x="262130" y="685291"/>
                </a:lnTo>
                <a:lnTo>
                  <a:pt x="263573" y="683455"/>
                </a:lnTo>
                <a:lnTo>
                  <a:pt x="263573" y="682013"/>
                </a:lnTo>
                <a:lnTo>
                  <a:pt x="263573" y="681095"/>
                </a:lnTo>
                <a:lnTo>
                  <a:pt x="263573" y="679915"/>
                </a:lnTo>
                <a:lnTo>
                  <a:pt x="263835" y="678341"/>
                </a:lnTo>
                <a:lnTo>
                  <a:pt x="264884" y="674670"/>
                </a:lnTo>
                <a:lnTo>
                  <a:pt x="265671" y="673358"/>
                </a:lnTo>
                <a:lnTo>
                  <a:pt x="268031" y="666540"/>
                </a:lnTo>
                <a:lnTo>
                  <a:pt x="268031" y="664704"/>
                </a:lnTo>
                <a:lnTo>
                  <a:pt x="267376" y="662999"/>
                </a:lnTo>
                <a:lnTo>
                  <a:pt x="266589" y="661819"/>
                </a:lnTo>
                <a:lnTo>
                  <a:pt x="265671" y="660901"/>
                </a:lnTo>
                <a:lnTo>
                  <a:pt x="263573" y="660114"/>
                </a:lnTo>
                <a:lnTo>
                  <a:pt x="260295" y="659459"/>
                </a:lnTo>
                <a:lnTo>
                  <a:pt x="258852" y="659459"/>
                </a:lnTo>
                <a:lnTo>
                  <a:pt x="255049" y="659721"/>
                </a:lnTo>
                <a:lnTo>
                  <a:pt x="251115" y="660114"/>
                </a:lnTo>
                <a:lnTo>
                  <a:pt x="249017" y="659459"/>
                </a:lnTo>
                <a:lnTo>
                  <a:pt x="247575" y="659065"/>
                </a:lnTo>
                <a:lnTo>
                  <a:pt x="246132" y="658803"/>
                </a:lnTo>
                <a:lnTo>
                  <a:pt x="244690" y="657360"/>
                </a:lnTo>
                <a:lnTo>
                  <a:pt x="243641" y="655918"/>
                </a:lnTo>
                <a:lnTo>
                  <a:pt x="243641" y="654738"/>
                </a:lnTo>
                <a:lnTo>
                  <a:pt x="243248" y="653033"/>
                </a:lnTo>
                <a:lnTo>
                  <a:pt x="244034" y="651722"/>
                </a:lnTo>
                <a:lnTo>
                  <a:pt x="244690" y="650542"/>
                </a:lnTo>
                <a:lnTo>
                  <a:pt x="246132" y="649493"/>
                </a:lnTo>
                <a:lnTo>
                  <a:pt x="250722" y="647394"/>
                </a:lnTo>
                <a:lnTo>
                  <a:pt x="251509" y="646739"/>
                </a:lnTo>
                <a:lnTo>
                  <a:pt x="251771" y="645559"/>
                </a:lnTo>
                <a:lnTo>
                  <a:pt x="251771" y="644116"/>
                </a:lnTo>
                <a:lnTo>
                  <a:pt x="251509" y="643198"/>
                </a:lnTo>
                <a:lnTo>
                  <a:pt x="250722" y="641100"/>
                </a:lnTo>
                <a:lnTo>
                  <a:pt x="249935" y="639920"/>
                </a:lnTo>
                <a:lnTo>
                  <a:pt x="249017" y="638215"/>
                </a:lnTo>
                <a:lnTo>
                  <a:pt x="247575" y="636379"/>
                </a:lnTo>
                <a:lnTo>
                  <a:pt x="244952" y="633626"/>
                </a:lnTo>
                <a:lnTo>
                  <a:pt x="244297" y="632577"/>
                </a:lnTo>
                <a:lnTo>
                  <a:pt x="244034" y="631397"/>
                </a:lnTo>
                <a:lnTo>
                  <a:pt x="243248" y="627594"/>
                </a:lnTo>
                <a:lnTo>
                  <a:pt x="242854" y="626151"/>
                </a:lnTo>
                <a:lnTo>
                  <a:pt x="241412" y="620119"/>
                </a:lnTo>
                <a:lnTo>
                  <a:pt x="241149" y="618677"/>
                </a:lnTo>
                <a:lnTo>
                  <a:pt x="237216" y="604514"/>
                </a:lnTo>
                <a:lnTo>
                  <a:pt x="236953" y="603858"/>
                </a:lnTo>
                <a:lnTo>
                  <a:pt x="234855" y="599662"/>
                </a:lnTo>
                <a:lnTo>
                  <a:pt x="234331" y="598482"/>
                </a:lnTo>
                <a:lnTo>
                  <a:pt x="234068" y="597039"/>
                </a:lnTo>
                <a:lnTo>
                  <a:pt x="233675" y="594941"/>
                </a:lnTo>
                <a:lnTo>
                  <a:pt x="233675" y="592843"/>
                </a:lnTo>
                <a:lnTo>
                  <a:pt x="234331" y="589696"/>
                </a:lnTo>
                <a:lnTo>
                  <a:pt x="236560" y="586155"/>
                </a:lnTo>
                <a:lnTo>
                  <a:pt x="236953" y="585500"/>
                </a:lnTo>
                <a:lnTo>
                  <a:pt x="237609" y="583270"/>
                </a:lnTo>
                <a:lnTo>
                  <a:pt x="237609" y="582222"/>
                </a:lnTo>
                <a:lnTo>
                  <a:pt x="237216" y="581172"/>
                </a:lnTo>
                <a:lnTo>
                  <a:pt x="236953" y="579861"/>
                </a:lnTo>
                <a:lnTo>
                  <a:pt x="236954" y="579861"/>
                </a:lnTo>
                <a:lnTo>
                  <a:pt x="234069" y="573437"/>
                </a:lnTo>
                <a:lnTo>
                  <a:pt x="232889" y="568716"/>
                </a:lnTo>
                <a:lnTo>
                  <a:pt x="230791" y="565700"/>
                </a:lnTo>
                <a:lnTo>
                  <a:pt x="227250" y="562684"/>
                </a:lnTo>
                <a:lnTo>
                  <a:pt x="225545" y="560586"/>
                </a:lnTo>
                <a:lnTo>
                  <a:pt x="224103" y="558357"/>
                </a:lnTo>
                <a:lnTo>
                  <a:pt x="222136" y="554948"/>
                </a:lnTo>
                <a:lnTo>
                  <a:pt x="221218" y="552456"/>
                </a:lnTo>
                <a:lnTo>
                  <a:pt x="219513" y="546424"/>
                </a:lnTo>
                <a:lnTo>
                  <a:pt x="218727" y="541835"/>
                </a:lnTo>
                <a:lnTo>
                  <a:pt x="217677" y="536458"/>
                </a:lnTo>
                <a:lnTo>
                  <a:pt x="216628" y="534753"/>
                </a:lnTo>
                <a:lnTo>
                  <a:pt x="214793" y="532261"/>
                </a:lnTo>
                <a:lnTo>
                  <a:pt x="212432" y="525180"/>
                </a:lnTo>
                <a:lnTo>
                  <a:pt x="212039" y="523475"/>
                </a:lnTo>
                <a:lnTo>
                  <a:pt x="213088" y="518099"/>
                </a:lnTo>
                <a:lnTo>
                  <a:pt x="214530" y="515345"/>
                </a:lnTo>
                <a:lnTo>
                  <a:pt x="214793" y="514558"/>
                </a:lnTo>
                <a:lnTo>
                  <a:pt x="218071" y="512198"/>
                </a:lnTo>
                <a:lnTo>
                  <a:pt x="221218" y="509969"/>
                </a:lnTo>
                <a:lnTo>
                  <a:pt x="225152" y="507739"/>
                </a:lnTo>
                <a:lnTo>
                  <a:pt x="229479" y="506297"/>
                </a:lnTo>
                <a:lnTo>
                  <a:pt x="236167" y="504986"/>
                </a:lnTo>
                <a:lnTo>
                  <a:pt x="238658" y="503937"/>
                </a:lnTo>
                <a:lnTo>
                  <a:pt x="241150" y="502888"/>
                </a:lnTo>
                <a:lnTo>
                  <a:pt x="243641" y="500396"/>
                </a:lnTo>
                <a:lnTo>
                  <a:pt x="245739" y="497511"/>
                </a:lnTo>
                <a:lnTo>
                  <a:pt x="246133" y="496200"/>
                </a:lnTo>
                <a:lnTo>
                  <a:pt x="247051" y="494364"/>
                </a:lnTo>
                <a:lnTo>
                  <a:pt x="250329" y="488725"/>
                </a:lnTo>
                <a:lnTo>
                  <a:pt x="257804" y="480858"/>
                </a:lnTo>
                <a:lnTo>
                  <a:pt x="258853" y="478759"/>
                </a:lnTo>
                <a:lnTo>
                  <a:pt x="258590" y="477055"/>
                </a:lnTo>
                <a:lnTo>
                  <a:pt x="257804" y="475612"/>
                </a:lnTo>
                <a:lnTo>
                  <a:pt x="256492" y="474563"/>
                </a:lnTo>
                <a:lnTo>
                  <a:pt x="254394" y="474301"/>
                </a:lnTo>
                <a:lnTo>
                  <a:pt x="248231" y="475612"/>
                </a:lnTo>
                <a:lnTo>
                  <a:pt x="245346" y="476399"/>
                </a:lnTo>
                <a:lnTo>
                  <a:pt x="239970" y="475219"/>
                </a:lnTo>
                <a:lnTo>
                  <a:pt x="237872" y="474301"/>
                </a:lnTo>
                <a:lnTo>
                  <a:pt x="235774" y="472072"/>
                </a:lnTo>
                <a:lnTo>
                  <a:pt x="235118" y="468662"/>
                </a:lnTo>
                <a:lnTo>
                  <a:pt x="234331" y="465778"/>
                </a:lnTo>
                <a:lnTo>
                  <a:pt x="232233" y="459352"/>
                </a:lnTo>
                <a:lnTo>
                  <a:pt x="229479" y="454238"/>
                </a:lnTo>
                <a:lnTo>
                  <a:pt x="223709" y="446501"/>
                </a:lnTo>
                <a:lnTo>
                  <a:pt x="222136" y="443354"/>
                </a:lnTo>
                <a:lnTo>
                  <a:pt x="221218" y="440600"/>
                </a:lnTo>
                <a:lnTo>
                  <a:pt x="221611" y="437716"/>
                </a:lnTo>
                <a:lnTo>
                  <a:pt x="224496" y="427356"/>
                </a:lnTo>
                <a:lnTo>
                  <a:pt x="223447" y="423947"/>
                </a:lnTo>
                <a:lnTo>
                  <a:pt x="221218" y="421718"/>
                </a:lnTo>
                <a:lnTo>
                  <a:pt x="218727" y="420800"/>
                </a:lnTo>
                <a:lnTo>
                  <a:pt x="214530" y="420013"/>
                </a:lnTo>
                <a:lnTo>
                  <a:pt x="212695" y="418964"/>
                </a:lnTo>
                <a:lnTo>
                  <a:pt x="209678" y="413719"/>
                </a:lnTo>
                <a:lnTo>
                  <a:pt x="208236" y="408342"/>
                </a:lnTo>
                <a:lnTo>
                  <a:pt x="208236" y="405457"/>
                </a:lnTo>
                <a:lnTo>
                  <a:pt x="209154" y="401261"/>
                </a:lnTo>
                <a:lnTo>
                  <a:pt x="211252" y="397983"/>
                </a:lnTo>
                <a:lnTo>
                  <a:pt x="213088" y="394180"/>
                </a:lnTo>
                <a:lnTo>
                  <a:pt x="213350" y="389984"/>
                </a:lnTo>
                <a:lnTo>
                  <a:pt x="212695" y="386706"/>
                </a:lnTo>
                <a:lnTo>
                  <a:pt x="210596" y="382116"/>
                </a:lnTo>
                <a:lnTo>
                  <a:pt x="210334" y="380280"/>
                </a:lnTo>
                <a:lnTo>
                  <a:pt x="209154" y="376084"/>
                </a:lnTo>
                <a:lnTo>
                  <a:pt x="209154" y="375297"/>
                </a:lnTo>
                <a:lnTo>
                  <a:pt x="208892" y="371101"/>
                </a:lnTo>
                <a:lnTo>
                  <a:pt x="206794" y="365856"/>
                </a:lnTo>
                <a:lnTo>
                  <a:pt x="205613" y="363364"/>
                </a:lnTo>
                <a:lnTo>
                  <a:pt x="203253" y="359824"/>
                </a:lnTo>
                <a:lnTo>
                  <a:pt x="201417" y="356677"/>
                </a:lnTo>
                <a:lnTo>
                  <a:pt x="196434" y="351300"/>
                </a:lnTo>
                <a:lnTo>
                  <a:pt x="193418" y="348415"/>
                </a:lnTo>
                <a:lnTo>
                  <a:pt x="191058" y="346973"/>
                </a:lnTo>
                <a:lnTo>
                  <a:pt x="190140" y="345924"/>
                </a:lnTo>
                <a:lnTo>
                  <a:pt x="191058" y="345662"/>
                </a:lnTo>
                <a:lnTo>
                  <a:pt x="192632" y="345662"/>
                </a:lnTo>
                <a:lnTo>
                  <a:pt x="194074" y="345006"/>
                </a:lnTo>
                <a:lnTo>
                  <a:pt x="197090" y="342383"/>
                </a:lnTo>
                <a:lnTo>
                  <a:pt x="194074" y="345005"/>
                </a:lnTo>
                <a:lnTo>
                  <a:pt x="192631" y="345661"/>
                </a:lnTo>
                <a:lnTo>
                  <a:pt x="191058" y="345661"/>
                </a:lnTo>
                <a:lnTo>
                  <a:pt x="190140" y="345923"/>
                </a:lnTo>
                <a:lnTo>
                  <a:pt x="188960" y="344481"/>
                </a:lnTo>
                <a:lnTo>
                  <a:pt x="186599" y="340940"/>
                </a:lnTo>
                <a:lnTo>
                  <a:pt x="186075" y="340285"/>
                </a:lnTo>
                <a:lnTo>
                  <a:pt x="185419" y="339236"/>
                </a:lnTo>
                <a:lnTo>
                  <a:pt x="185157" y="338580"/>
                </a:lnTo>
                <a:lnTo>
                  <a:pt x="183059" y="335302"/>
                </a:lnTo>
                <a:lnTo>
                  <a:pt x="182272" y="335040"/>
                </a:lnTo>
                <a:lnTo>
                  <a:pt x="181223" y="333597"/>
                </a:lnTo>
                <a:lnTo>
                  <a:pt x="176633" y="329401"/>
                </a:lnTo>
                <a:lnTo>
                  <a:pt x="172699" y="325860"/>
                </a:lnTo>
                <a:lnTo>
                  <a:pt x="170208" y="324418"/>
                </a:lnTo>
                <a:lnTo>
                  <a:pt x="168503" y="324025"/>
                </a:lnTo>
                <a:lnTo>
                  <a:pt x="164832" y="323762"/>
                </a:lnTo>
                <a:lnTo>
                  <a:pt x="163520" y="323762"/>
                </a:lnTo>
                <a:lnTo>
                  <a:pt x="161422" y="322976"/>
                </a:lnTo>
                <a:lnTo>
                  <a:pt x="158800" y="322320"/>
                </a:lnTo>
                <a:lnTo>
                  <a:pt x="153161" y="321533"/>
                </a:lnTo>
                <a:lnTo>
                  <a:pt x="151718" y="321533"/>
                </a:lnTo>
                <a:lnTo>
                  <a:pt x="150276" y="321533"/>
                </a:lnTo>
                <a:lnTo>
                  <a:pt x="147916" y="322320"/>
                </a:lnTo>
                <a:lnTo>
                  <a:pt x="141884" y="324680"/>
                </a:lnTo>
                <a:lnTo>
                  <a:pt x="134409" y="326778"/>
                </a:lnTo>
                <a:lnTo>
                  <a:pt x="130082" y="327958"/>
                </a:lnTo>
                <a:lnTo>
                  <a:pt x="126541" y="329663"/>
                </a:lnTo>
                <a:lnTo>
                  <a:pt x="124181" y="330843"/>
                </a:lnTo>
                <a:lnTo>
                  <a:pt x="119460" y="334253"/>
                </a:lnTo>
                <a:lnTo>
                  <a:pt x="115657" y="335957"/>
                </a:lnTo>
                <a:lnTo>
                  <a:pt x="112117" y="337400"/>
                </a:lnTo>
                <a:lnTo>
                  <a:pt x="108839" y="337924"/>
                </a:lnTo>
                <a:lnTo>
                  <a:pt x="103200" y="338187"/>
                </a:lnTo>
                <a:lnTo>
                  <a:pt x="99922" y="338580"/>
                </a:lnTo>
                <a:lnTo>
                  <a:pt x="95726" y="340023"/>
                </a:lnTo>
                <a:lnTo>
                  <a:pt x="88251" y="344481"/>
                </a:lnTo>
                <a:lnTo>
                  <a:pt x="84186" y="346973"/>
                </a:lnTo>
                <a:lnTo>
                  <a:pt x="77761" y="350382"/>
                </a:lnTo>
                <a:lnTo>
                  <a:pt x="74482" y="351955"/>
                </a:lnTo>
                <a:lnTo>
                  <a:pt x="70942" y="353398"/>
                </a:lnTo>
                <a:lnTo>
                  <a:pt x="67401" y="353791"/>
                </a:lnTo>
                <a:lnTo>
                  <a:pt x="63205" y="354840"/>
                </a:lnTo>
                <a:lnTo>
                  <a:pt x="59665" y="355496"/>
                </a:lnTo>
                <a:lnTo>
                  <a:pt x="57566" y="355234"/>
                </a:lnTo>
                <a:lnTo>
                  <a:pt x="54288" y="355234"/>
                </a:lnTo>
                <a:lnTo>
                  <a:pt x="52846" y="355234"/>
                </a:lnTo>
                <a:lnTo>
                  <a:pt x="47207" y="356021"/>
                </a:lnTo>
                <a:lnTo>
                  <a:pt x="41831" y="356283"/>
                </a:lnTo>
                <a:lnTo>
                  <a:pt x="40782" y="356283"/>
                </a:lnTo>
                <a:lnTo>
                  <a:pt x="38290" y="356021"/>
                </a:lnTo>
                <a:lnTo>
                  <a:pt x="35143" y="353791"/>
                </a:lnTo>
                <a:lnTo>
                  <a:pt x="34356" y="352349"/>
                </a:lnTo>
                <a:lnTo>
                  <a:pt x="33307" y="351038"/>
                </a:lnTo>
                <a:lnTo>
                  <a:pt x="33045" y="350382"/>
                </a:lnTo>
                <a:lnTo>
                  <a:pt x="32652" y="346317"/>
                </a:lnTo>
                <a:lnTo>
                  <a:pt x="32258" y="342776"/>
                </a:lnTo>
                <a:lnTo>
                  <a:pt x="31603" y="339236"/>
                </a:lnTo>
                <a:lnTo>
                  <a:pt x="31209" y="336482"/>
                </a:lnTo>
                <a:lnTo>
                  <a:pt x="28324" y="332155"/>
                </a:lnTo>
                <a:lnTo>
                  <a:pt x="22423" y="328876"/>
                </a:lnTo>
                <a:lnTo>
                  <a:pt x="20981" y="327565"/>
                </a:lnTo>
                <a:lnTo>
                  <a:pt x="17440" y="323762"/>
                </a:lnTo>
                <a:lnTo>
                  <a:pt x="13506" y="318779"/>
                </a:lnTo>
                <a:lnTo>
                  <a:pt x="12720" y="317599"/>
                </a:lnTo>
                <a:lnTo>
                  <a:pt x="10622" y="316943"/>
                </a:lnTo>
                <a:lnTo>
                  <a:pt x="7081" y="314714"/>
                </a:lnTo>
                <a:lnTo>
                  <a:pt x="4590" y="312354"/>
                </a:lnTo>
                <a:lnTo>
                  <a:pt x="2885" y="311043"/>
                </a:lnTo>
                <a:lnTo>
                  <a:pt x="1049" y="308420"/>
                </a:lnTo>
                <a:lnTo>
                  <a:pt x="0" y="306715"/>
                </a:lnTo>
                <a:lnTo>
                  <a:pt x="262" y="301339"/>
                </a:lnTo>
                <a:lnTo>
                  <a:pt x="1705" y="301732"/>
                </a:lnTo>
                <a:lnTo>
                  <a:pt x="3934" y="301732"/>
                </a:lnTo>
                <a:lnTo>
                  <a:pt x="5639" y="300290"/>
                </a:lnTo>
                <a:lnTo>
                  <a:pt x="5639" y="299896"/>
                </a:lnTo>
                <a:lnTo>
                  <a:pt x="5245" y="299634"/>
                </a:lnTo>
                <a:lnTo>
                  <a:pt x="5245" y="299241"/>
                </a:lnTo>
                <a:lnTo>
                  <a:pt x="6032" y="298192"/>
                </a:lnTo>
                <a:lnTo>
                  <a:pt x="7343" y="297536"/>
                </a:lnTo>
                <a:lnTo>
                  <a:pt x="8786" y="296094"/>
                </a:lnTo>
                <a:lnTo>
                  <a:pt x="10228" y="293864"/>
                </a:lnTo>
                <a:lnTo>
                  <a:pt x="10228" y="292815"/>
                </a:lnTo>
                <a:lnTo>
                  <a:pt x="11671" y="291504"/>
                </a:lnTo>
                <a:lnTo>
                  <a:pt x="13113" y="292160"/>
                </a:lnTo>
                <a:lnTo>
                  <a:pt x="13769" y="291766"/>
                </a:lnTo>
                <a:lnTo>
                  <a:pt x="15998" y="292422"/>
                </a:lnTo>
                <a:lnTo>
                  <a:pt x="16391" y="293602"/>
                </a:lnTo>
                <a:lnTo>
                  <a:pt x="16785" y="293864"/>
                </a:lnTo>
                <a:lnTo>
                  <a:pt x="17440" y="293864"/>
                </a:lnTo>
                <a:lnTo>
                  <a:pt x="18096" y="293602"/>
                </a:lnTo>
                <a:lnTo>
                  <a:pt x="18096" y="291766"/>
                </a:lnTo>
                <a:lnTo>
                  <a:pt x="20325" y="293602"/>
                </a:lnTo>
                <a:lnTo>
                  <a:pt x="22030" y="293209"/>
                </a:lnTo>
                <a:lnTo>
                  <a:pt x="22686" y="292422"/>
                </a:lnTo>
                <a:lnTo>
                  <a:pt x="23079" y="292815"/>
                </a:lnTo>
                <a:lnTo>
                  <a:pt x="24128" y="292160"/>
                </a:lnTo>
                <a:lnTo>
                  <a:pt x="24521" y="291504"/>
                </a:lnTo>
                <a:lnTo>
                  <a:pt x="24128" y="291504"/>
                </a:lnTo>
                <a:lnTo>
                  <a:pt x="24784" y="290717"/>
                </a:lnTo>
                <a:lnTo>
                  <a:pt x="24521" y="290062"/>
                </a:lnTo>
                <a:lnTo>
                  <a:pt x="24521" y="290324"/>
                </a:lnTo>
                <a:lnTo>
                  <a:pt x="24521" y="290980"/>
                </a:lnTo>
                <a:lnTo>
                  <a:pt x="24128" y="290717"/>
                </a:lnTo>
                <a:lnTo>
                  <a:pt x="24128" y="290324"/>
                </a:lnTo>
                <a:lnTo>
                  <a:pt x="24128" y="289537"/>
                </a:lnTo>
                <a:lnTo>
                  <a:pt x="23472" y="289275"/>
                </a:lnTo>
                <a:lnTo>
                  <a:pt x="24128" y="288619"/>
                </a:lnTo>
                <a:lnTo>
                  <a:pt x="23472" y="288226"/>
                </a:lnTo>
                <a:lnTo>
                  <a:pt x="23472" y="287832"/>
                </a:lnTo>
                <a:lnTo>
                  <a:pt x="23472" y="287439"/>
                </a:lnTo>
                <a:lnTo>
                  <a:pt x="22686" y="287439"/>
                </a:lnTo>
                <a:lnTo>
                  <a:pt x="22686" y="287177"/>
                </a:lnTo>
                <a:lnTo>
                  <a:pt x="23472" y="287177"/>
                </a:lnTo>
                <a:lnTo>
                  <a:pt x="23866" y="286521"/>
                </a:lnTo>
                <a:lnTo>
                  <a:pt x="23472" y="286128"/>
                </a:lnTo>
                <a:lnTo>
                  <a:pt x="23472" y="285734"/>
                </a:lnTo>
                <a:lnTo>
                  <a:pt x="22686" y="286521"/>
                </a:lnTo>
                <a:lnTo>
                  <a:pt x="22423" y="286128"/>
                </a:lnTo>
                <a:lnTo>
                  <a:pt x="22030" y="286783"/>
                </a:lnTo>
                <a:lnTo>
                  <a:pt x="22030" y="287177"/>
                </a:lnTo>
                <a:lnTo>
                  <a:pt x="21768" y="286783"/>
                </a:lnTo>
                <a:lnTo>
                  <a:pt x="22423" y="285734"/>
                </a:lnTo>
                <a:lnTo>
                  <a:pt x="22030" y="284423"/>
                </a:lnTo>
                <a:lnTo>
                  <a:pt x="21243" y="284423"/>
                </a:lnTo>
                <a:lnTo>
                  <a:pt x="21768" y="283636"/>
                </a:lnTo>
                <a:lnTo>
                  <a:pt x="22423" y="283636"/>
                </a:lnTo>
                <a:lnTo>
                  <a:pt x="22423" y="283243"/>
                </a:lnTo>
                <a:lnTo>
                  <a:pt x="23079" y="283636"/>
                </a:lnTo>
                <a:lnTo>
                  <a:pt x="23866" y="283636"/>
                </a:lnTo>
                <a:lnTo>
                  <a:pt x="24128" y="283243"/>
                </a:lnTo>
                <a:lnTo>
                  <a:pt x="24521" y="282981"/>
                </a:lnTo>
                <a:lnTo>
                  <a:pt x="24128" y="282981"/>
                </a:lnTo>
                <a:lnTo>
                  <a:pt x="24784" y="282194"/>
                </a:lnTo>
                <a:lnTo>
                  <a:pt x="24521" y="281800"/>
                </a:lnTo>
                <a:lnTo>
                  <a:pt x="23866" y="281538"/>
                </a:lnTo>
                <a:lnTo>
                  <a:pt x="23866" y="281145"/>
                </a:lnTo>
                <a:lnTo>
                  <a:pt x="23472" y="281145"/>
                </a:lnTo>
                <a:lnTo>
                  <a:pt x="23079" y="280882"/>
                </a:lnTo>
                <a:lnTo>
                  <a:pt x="23472" y="280358"/>
                </a:lnTo>
                <a:lnTo>
                  <a:pt x="23079" y="279702"/>
                </a:lnTo>
                <a:lnTo>
                  <a:pt x="23472" y="279440"/>
                </a:lnTo>
                <a:lnTo>
                  <a:pt x="23866" y="279440"/>
                </a:lnTo>
                <a:lnTo>
                  <a:pt x="24128" y="279440"/>
                </a:lnTo>
                <a:lnTo>
                  <a:pt x="24128" y="279047"/>
                </a:lnTo>
                <a:lnTo>
                  <a:pt x="24521" y="278784"/>
                </a:lnTo>
                <a:lnTo>
                  <a:pt x="24128" y="277604"/>
                </a:lnTo>
                <a:lnTo>
                  <a:pt x="23866" y="277342"/>
                </a:lnTo>
                <a:lnTo>
                  <a:pt x="24784" y="277604"/>
                </a:lnTo>
                <a:lnTo>
                  <a:pt x="26882" y="276555"/>
                </a:lnTo>
                <a:lnTo>
                  <a:pt x="27669" y="274457"/>
                </a:lnTo>
                <a:lnTo>
                  <a:pt x="28062" y="269474"/>
                </a:lnTo>
                <a:lnTo>
                  <a:pt x="30947" y="266983"/>
                </a:lnTo>
                <a:lnTo>
                  <a:pt x="33045" y="267376"/>
                </a:lnTo>
                <a:lnTo>
                  <a:pt x="33963" y="268818"/>
                </a:lnTo>
                <a:lnTo>
                  <a:pt x="34750" y="268818"/>
                </a:lnTo>
                <a:lnTo>
                  <a:pt x="35143" y="269736"/>
                </a:lnTo>
                <a:lnTo>
                  <a:pt x="34750" y="271703"/>
                </a:lnTo>
                <a:lnTo>
                  <a:pt x="35799" y="271179"/>
                </a:lnTo>
                <a:lnTo>
                  <a:pt x="36061" y="271966"/>
                </a:lnTo>
                <a:lnTo>
                  <a:pt x="38290" y="272359"/>
                </a:lnTo>
                <a:lnTo>
                  <a:pt x="39339" y="274064"/>
                </a:lnTo>
                <a:lnTo>
                  <a:pt x="40782" y="273801"/>
                </a:lnTo>
                <a:lnTo>
                  <a:pt x="41831" y="275113"/>
                </a:lnTo>
                <a:lnTo>
                  <a:pt x="42224" y="275113"/>
                </a:lnTo>
                <a:lnTo>
                  <a:pt x="42486" y="274457"/>
                </a:lnTo>
                <a:lnTo>
                  <a:pt x="43929" y="273801"/>
                </a:lnTo>
                <a:lnTo>
                  <a:pt x="44322" y="273015"/>
                </a:lnTo>
                <a:lnTo>
                  <a:pt x="46158" y="271966"/>
                </a:lnTo>
                <a:lnTo>
                  <a:pt x="46420" y="270917"/>
                </a:lnTo>
                <a:lnTo>
                  <a:pt x="47863" y="270523"/>
                </a:lnTo>
                <a:lnTo>
                  <a:pt x="49043" y="270917"/>
                </a:lnTo>
                <a:lnTo>
                  <a:pt x="51797" y="274457"/>
                </a:lnTo>
                <a:lnTo>
                  <a:pt x="54682" y="279047"/>
                </a:lnTo>
                <a:lnTo>
                  <a:pt x="54682" y="281538"/>
                </a:lnTo>
                <a:lnTo>
                  <a:pt x="56386" y="282456"/>
                </a:lnTo>
                <a:lnTo>
                  <a:pt x="56124" y="281538"/>
                </a:lnTo>
                <a:lnTo>
                  <a:pt x="57829" y="281800"/>
                </a:lnTo>
                <a:lnTo>
                  <a:pt x="58222" y="281538"/>
                </a:lnTo>
                <a:lnTo>
                  <a:pt x="58222" y="281145"/>
                </a:lnTo>
                <a:lnTo>
                  <a:pt x="57042" y="280882"/>
                </a:lnTo>
                <a:lnTo>
                  <a:pt x="57042" y="279702"/>
                </a:lnTo>
                <a:lnTo>
                  <a:pt x="56780" y="278260"/>
                </a:lnTo>
                <a:lnTo>
                  <a:pt x="57042" y="277604"/>
                </a:lnTo>
                <a:lnTo>
                  <a:pt x="56386" y="276162"/>
                </a:lnTo>
                <a:lnTo>
                  <a:pt x="56386" y="274719"/>
                </a:lnTo>
                <a:lnTo>
                  <a:pt x="57566" y="272621"/>
                </a:lnTo>
                <a:lnTo>
                  <a:pt x="56386" y="271703"/>
                </a:lnTo>
                <a:lnTo>
                  <a:pt x="56386" y="270917"/>
                </a:lnTo>
                <a:lnTo>
                  <a:pt x="56780" y="269736"/>
                </a:lnTo>
                <a:lnTo>
                  <a:pt x="56124" y="269081"/>
                </a:lnTo>
                <a:lnTo>
                  <a:pt x="55600" y="263835"/>
                </a:lnTo>
                <a:lnTo>
                  <a:pt x="56780" y="262393"/>
                </a:lnTo>
                <a:lnTo>
                  <a:pt x="57042" y="260557"/>
                </a:lnTo>
                <a:lnTo>
                  <a:pt x="58484" y="259246"/>
                </a:lnTo>
                <a:lnTo>
                  <a:pt x="59271" y="259246"/>
                </a:lnTo>
                <a:lnTo>
                  <a:pt x="59665" y="258459"/>
                </a:lnTo>
                <a:lnTo>
                  <a:pt x="58878" y="257803"/>
                </a:lnTo>
                <a:lnTo>
                  <a:pt x="56124" y="256754"/>
                </a:lnTo>
                <a:lnTo>
                  <a:pt x="54682" y="256361"/>
                </a:lnTo>
                <a:lnTo>
                  <a:pt x="54682" y="255574"/>
                </a:lnTo>
                <a:lnTo>
                  <a:pt x="53895" y="255574"/>
                </a:lnTo>
                <a:lnTo>
                  <a:pt x="53895" y="254656"/>
                </a:lnTo>
                <a:lnTo>
                  <a:pt x="52846" y="254263"/>
                </a:lnTo>
                <a:lnTo>
                  <a:pt x="51797" y="253476"/>
                </a:lnTo>
                <a:lnTo>
                  <a:pt x="51797" y="252820"/>
                </a:lnTo>
                <a:lnTo>
                  <a:pt x="50748" y="251378"/>
                </a:lnTo>
                <a:lnTo>
                  <a:pt x="49961" y="250722"/>
                </a:lnTo>
                <a:lnTo>
                  <a:pt x="49699" y="251116"/>
                </a:lnTo>
                <a:lnTo>
                  <a:pt x="49305" y="249935"/>
                </a:lnTo>
                <a:lnTo>
                  <a:pt x="49043" y="249935"/>
                </a:lnTo>
                <a:lnTo>
                  <a:pt x="47207" y="249280"/>
                </a:lnTo>
                <a:lnTo>
                  <a:pt x="44716" y="247838"/>
                </a:lnTo>
                <a:lnTo>
                  <a:pt x="43142" y="245739"/>
                </a:lnTo>
                <a:lnTo>
                  <a:pt x="42880" y="245084"/>
                </a:lnTo>
                <a:lnTo>
                  <a:pt x="42224" y="245084"/>
                </a:lnTo>
                <a:lnTo>
                  <a:pt x="42224" y="244297"/>
                </a:lnTo>
                <a:lnTo>
                  <a:pt x="42880" y="243641"/>
                </a:lnTo>
                <a:lnTo>
                  <a:pt x="42224" y="243641"/>
                </a:lnTo>
                <a:lnTo>
                  <a:pt x="42486" y="242592"/>
                </a:lnTo>
                <a:lnTo>
                  <a:pt x="42880" y="242199"/>
                </a:lnTo>
                <a:lnTo>
                  <a:pt x="42880" y="241543"/>
                </a:lnTo>
                <a:lnTo>
                  <a:pt x="43929" y="241543"/>
                </a:lnTo>
                <a:lnTo>
                  <a:pt x="43142" y="239707"/>
                </a:lnTo>
                <a:lnTo>
                  <a:pt x="42224" y="239707"/>
                </a:lnTo>
                <a:lnTo>
                  <a:pt x="41831" y="238265"/>
                </a:lnTo>
                <a:lnTo>
                  <a:pt x="42224" y="238265"/>
                </a:lnTo>
                <a:lnTo>
                  <a:pt x="41831" y="237478"/>
                </a:lnTo>
                <a:lnTo>
                  <a:pt x="41831" y="236822"/>
                </a:lnTo>
                <a:lnTo>
                  <a:pt x="44322" y="235380"/>
                </a:lnTo>
                <a:lnTo>
                  <a:pt x="45109" y="234462"/>
                </a:lnTo>
                <a:lnTo>
                  <a:pt x="45765" y="234462"/>
                </a:lnTo>
                <a:lnTo>
                  <a:pt x="46158" y="233675"/>
                </a:lnTo>
                <a:lnTo>
                  <a:pt x="47207" y="232626"/>
                </a:lnTo>
                <a:lnTo>
                  <a:pt x="47863" y="232626"/>
                </a:lnTo>
                <a:lnTo>
                  <a:pt x="48518" y="232364"/>
                </a:lnTo>
                <a:lnTo>
                  <a:pt x="50748" y="231184"/>
                </a:lnTo>
                <a:lnTo>
                  <a:pt x="50748" y="230922"/>
                </a:lnTo>
                <a:lnTo>
                  <a:pt x="51797" y="230135"/>
                </a:lnTo>
                <a:lnTo>
                  <a:pt x="51797" y="229741"/>
                </a:lnTo>
                <a:lnTo>
                  <a:pt x="52584" y="229086"/>
                </a:lnTo>
                <a:lnTo>
                  <a:pt x="52846" y="228692"/>
                </a:lnTo>
                <a:lnTo>
                  <a:pt x="52190" y="227643"/>
                </a:lnTo>
                <a:lnTo>
                  <a:pt x="51403" y="226988"/>
                </a:lnTo>
                <a:lnTo>
                  <a:pt x="51141" y="226988"/>
                </a:lnTo>
                <a:lnTo>
                  <a:pt x="51141" y="225939"/>
                </a:lnTo>
                <a:lnTo>
                  <a:pt x="50748" y="225545"/>
                </a:lnTo>
                <a:lnTo>
                  <a:pt x="51797" y="224103"/>
                </a:lnTo>
                <a:lnTo>
                  <a:pt x="52846" y="224496"/>
                </a:lnTo>
                <a:lnTo>
                  <a:pt x="53501" y="223054"/>
                </a:lnTo>
                <a:lnTo>
                  <a:pt x="55600" y="222005"/>
                </a:lnTo>
                <a:lnTo>
                  <a:pt x="58222" y="222005"/>
                </a:lnTo>
                <a:lnTo>
                  <a:pt x="59927" y="221742"/>
                </a:lnTo>
                <a:lnTo>
                  <a:pt x="62681" y="220956"/>
                </a:lnTo>
                <a:lnTo>
                  <a:pt x="63861" y="221742"/>
                </a:lnTo>
                <a:lnTo>
                  <a:pt x="65565" y="220956"/>
                </a:lnTo>
                <a:lnTo>
                  <a:pt x="65303" y="219907"/>
                </a:lnTo>
                <a:lnTo>
                  <a:pt x="67008" y="218464"/>
                </a:lnTo>
                <a:lnTo>
                  <a:pt x="65959" y="216759"/>
                </a:lnTo>
                <a:lnTo>
                  <a:pt x="67664" y="214924"/>
                </a:lnTo>
                <a:lnTo>
                  <a:pt x="69762" y="215317"/>
                </a:lnTo>
                <a:lnTo>
                  <a:pt x="74220" y="214268"/>
                </a:lnTo>
                <a:lnTo>
                  <a:pt x="75138" y="212825"/>
                </a:lnTo>
                <a:lnTo>
                  <a:pt x="79465" y="211383"/>
                </a:lnTo>
                <a:lnTo>
                  <a:pt x="80777" y="208892"/>
                </a:lnTo>
                <a:lnTo>
                  <a:pt x="80121" y="207843"/>
                </a:lnTo>
                <a:lnTo>
                  <a:pt x="80777" y="207187"/>
                </a:lnTo>
                <a:lnTo>
                  <a:pt x="80514" y="205744"/>
                </a:lnTo>
                <a:lnTo>
                  <a:pt x="80777" y="204958"/>
                </a:lnTo>
                <a:lnTo>
                  <a:pt x="81301" y="204958"/>
                </a:lnTo>
                <a:lnTo>
                  <a:pt x="81957" y="206138"/>
                </a:lnTo>
                <a:lnTo>
                  <a:pt x="83399" y="206138"/>
                </a:lnTo>
                <a:lnTo>
                  <a:pt x="83662" y="206400"/>
                </a:lnTo>
                <a:lnTo>
                  <a:pt x="82744" y="208498"/>
                </a:lnTo>
                <a:lnTo>
                  <a:pt x="84842" y="209678"/>
                </a:lnTo>
                <a:lnTo>
                  <a:pt x="85104" y="210596"/>
                </a:lnTo>
                <a:lnTo>
                  <a:pt x="86940" y="210334"/>
                </a:lnTo>
                <a:lnTo>
                  <a:pt x="87202" y="210596"/>
                </a:lnTo>
                <a:lnTo>
                  <a:pt x="85760" y="213219"/>
                </a:lnTo>
                <a:lnTo>
                  <a:pt x="89038" y="214268"/>
                </a:lnTo>
                <a:lnTo>
                  <a:pt x="89694" y="215317"/>
                </a:lnTo>
                <a:lnTo>
                  <a:pt x="89300" y="217022"/>
                </a:lnTo>
                <a:lnTo>
                  <a:pt x="89694" y="217022"/>
                </a:lnTo>
                <a:lnTo>
                  <a:pt x="91398" y="217022"/>
                </a:lnTo>
                <a:lnTo>
                  <a:pt x="91923" y="217677"/>
                </a:lnTo>
                <a:lnTo>
                  <a:pt x="93234" y="217022"/>
                </a:lnTo>
                <a:lnTo>
                  <a:pt x="94021" y="217677"/>
                </a:lnTo>
                <a:lnTo>
                  <a:pt x="94939" y="217677"/>
                </a:lnTo>
                <a:lnTo>
                  <a:pt x="95726" y="218464"/>
                </a:lnTo>
                <a:lnTo>
                  <a:pt x="97561" y="218202"/>
                </a:lnTo>
                <a:lnTo>
                  <a:pt x="97561" y="217415"/>
                </a:lnTo>
                <a:lnTo>
                  <a:pt x="98479" y="216759"/>
                </a:lnTo>
                <a:lnTo>
                  <a:pt x="98479" y="216366"/>
                </a:lnTo>
                <a:lnTo>
                  <a:pt x="98479" y="215973"/>
                </a:lnTo>
                <a:lnTo>
                  <a:pt x="97561" y="215317"/>
                </a:lnTo>
                <a:lnTo>
                  <a:pt x="97561" y="214924"/>
                </a:lnTo>
                <a:lnTo>
                  <a:pt x="97561" y="214268"/>
                </a:lnTo>
                <a:lnTo>
                  <a:pt x="98217" y="213874"/>
                </a:lnTo>
                <a:lnTo>
                  <a:pt x="99004" y="213874"/>
                </a:lnTo>
                <a:lnTo>
                  <a:pt x="99266" y="213481"/>
                </a:lnTo>
                <a:lnTo>
                  <a:pt x="99922" y="212039"/>
                </a:lnTo>
                <a:lnTo>
                  <a:pt x="99659" y="211777"/>
                </a:lnTo>
                <a:lnTo>
                  <a:pt x="100315" y="211383"/>
                </a:lnTo>
                <a:lnTo>
                  <a:pt x="101364" y="211383"/>
                </a:lnTo>
                <a:lnTo>
                  <a:pt x="102020" y="211121"/>
                </a:lnTo>
                <a:lnTo>
                  <a:pt x="105036" y="208892"/>
                </a:lnTo>
                <a:lnTo>
                  <a:pt x="105036" y="208498"/>
                </a:lnTo>
                <a:lnTo>
                  <a:pt x="105823" y="207843"/>
                </a:lnTo>
                <a:lnTo>
                  <a:pt x="106478" y="207843"/>
                </a:lnTo>
                <a:lnTo>
                  <a:pt x="105823" y="207187"/>
                </a:lnTo>
                <a:lnTo>
                  <a:pt x="106085" y="206794"/>
                </a:lnTo>
                <a:lnTo>
                  <a:pt x="103856" y="205744"/>
                </a:lnTo>
                <a:lnTo>
                  <a:pt x="103856" y="204695"/>
                </a:lnTo>
                <a:lnTo>
                  <a:pt x="103593" y="204695"/>
                </a:lnTo>
                <a:lnTo>
                  <a:pt x="102807" y="204040"/>
                </a:lnTo>
                <a:lnTo>
                  <a:pt x="103200" y="201810"/>
                </a:lnTo>
                <a:lnTo>
                  <a:pt x="102413" y="202204"/>
                </a:lnTo>
                <a:lnTo>
                  <a:pt x="101102" y="202860"/>
                </a:lnTo>
                <a:lnTo>
                  <a:pt x="99266" y="201155"/>
                </a:lnTo>
                <a:lnTo>
                  <a:pt x="98479" y="201810"/>
                </a:lnTo>
                <a:lnTo>
                  <a:pt x="98217" y="201155"/>
                </a:lnTo>
                <a:lnTo>
                  <a:pt x="98217" y="200761"/>
                </a:lnTo>
                <a:lnTo>
                  <a:pt x="99266" y="199057"/>
                </a:lnTo>
                <a:lnTo>
                  <a:pt x="96775" y="195516"/>
                </a:lnTo>
                <a:lnTo>
                  <a:pt x="94283" y="196434"/>
                </a:lnTo>
                <a:lnTo>
                  <a:pt x="93234" y="194074"/>
                </a:lnTo>
                <a:lnTo>
                  <a:pt x="94283" y="193025"/>
                </a:lnTo>
                <a:lnTo>
                  <a:pt x="94677" y="191976"/>
                </a:lnTo>
                <a:lnTo>
                  <a:pt x="96119" y="191582"/>
                </a:lnTo>
                <a:lnTo>
                  <a:pt x="96119" y="190796"/>
                </a:lnTo>
                <a:lnTo>
                  <a:pt x="96775" y="190796"/>
                </a:lnTo>
                <a:lnTo>
                  <a:pt x="98217" y="190140"/>
                </a:lnTo>
                <a:lnTo>
                  <a:pt x="98217" y="189484"/>
                </a:lnTo>
                <a:lnTo>
                  <a:pt x="98217" y="188042"/>
                </a:lnTo>
                <a:lnTo>
                  <a:pt x="98479" y="187386"/>
                </a:lnTo>
                <a:lnTo>
                  <a:pt x="98479" y="186599"/>
                </a:lnTo>
                <a:lnTo>
                  <a:pt x="101102" y="185944"/>
                </a:lnTo>
                <a:lnTo>
                  <a:pt x="101758" y="185944"/>
                </a:lnTo>
                <a:lnTo>
                  <a:pt x="103593" y="185157"/>
                </a:lnTo>
                <a:lnTo>
                  <a:pt x="103593" y="185419"/>
                </a:lnTo>
                <a:lnTo>
                  <a:pt x="105298" y="185157"/>
                </a:lnTo>
                <a:lnTo>
                  <a:pt x="105298" y="185419"/>
                </a:lnTo>
                <a:lnTo>
                  <a:pt x="105823" y="185419"/>
                </a:lnTo>
                <a:lnTo>
                  <a:pt x="106085" y="185419"/>
                </a:lnTo>
                <a:lnTo>
                  <a:pt x="106478" y="185157"/>
                </a:lnTo>
                <a:lnTo>
                  <a:pt x="107134" y="185419"/>
                </a:lnTo>
                <a:lnTo>
                  <a:pt x="107396" y="185944"/>
                </a:lnTo>
                <a:lnTo>
                  <a:pt x="108839" y="185419"/>
                </a:lnTo>
                <a:lnTo>
                  <a:pt x="109232" y="186206"/>
                </a:lnTo>
                <a:lnTo>
                  <a:pt x="109494" y="185944"/>
                </a:lnTo>
                <a:lnTo>
                  <a:pt x="110019" y="186206"/>
                </a:lnTo>
                <a:lnTo>
                  <a:pt x="111724" y="185419"/>
                </a:lnTo>
                <a:lnTo>
                  <a:pt x="112379" y="186599"/>
                </a:lnTo>
                <a:lnTo>
                  <a:pt x="112117" y="187386"/>
                </a:lnTo>
                <a:lnTo>
                  <a:pt x="112379" y="189091"/>
                </a:lnTo>
                <a:lnTo>
                  <a:pt x="115264" y="189878"/>
                </a:lnTo>
                <a:lnTo>
                  <a:pt x="114215" y="192762"/>
                </a:lnTo>
                <a:lnTo>
                  <a:pt x="115264" y="192762"/>
                </a:lnTo>
                <a:lnTo>
                  <a:pt x="118805" y="190140"/>
                </a:lnTo>
                <a:lnTo>
                  <a:pt x="119854" y="190533"/>
                </a:lnTo>
                <a:lnTo>
                  <a:pt x="119460" y="191320"/>
                </a:lnTo>
                <a:lnTo>
                  <a:pt x="123001" y="193418"/>
                </a:lnTo>
                <a:lnTo>
                  <a:pt x="124443" y="192762"/>
                </a:lnTo>
                <a:lnTo>
                  <a:pt x="126279" y="188304"/>
                </a:lnTo>
                <a:lnTo>
                  <a:pt x="126279" y="187386"/>
                </a:lnTo>
                <a:lnTo>
                  <a:pt x="129820" y="183321"/>
                </a:lnTo>
                <a:lnTo>
                  <a:pt x="129033" y="180567"/>
                </a:lnTo>
                <a:lnTo>
                  <a:pt x="130082" y="178076"/>
                </a:lnTo>
                <a:lnTo>
                  <a:pt x="129820" y="176633"/>
                </a:lnTo>
                <a:lnTo>
                  <a:pt x="130475" y="175978"/>
                </a:lnTo>
                <a:lnTo>
                  <a:pt x="129426" y="174929"/>
                </a:lnTo>
                <a:lnTo>
                  <a:pt x="129033" y="170601"/>
                </a:lnTo>
                <a:lnTo>
                  <a:pt x="128639" y="170339"/>
                </a:lnTo>
                <a:lnTo>
                  <a:pt x="127328" y="170339"/>
                </a:lnTo>
                <a:lnTo>
                  <a:pt x="126935" y="168503"/>
                </a:lnTo>
                <a:lnTo>
                  <a:pt x="123656" y="166405"/>
                </a:lnTo>
                <a:lnTo>
                  <a:pt x="123394" y="166143"/>
                </a:lnTo>
                <a:lnTo>
                  <a:pt x="123656" y="165356"/>
                </a:lnTo>
                <a:lnTo>
                  <a:pt x="123001" y="164700"/>
                </a:lnTo>
                <a:lnTo>
                  <a:pt x="124181" y="162078"/>
                </a:lnTo>
                <a:lnTo>
                  <a:pt x="124443" y="159718"/>
                </a:lnTo>
                <a:lnTo>
                  <a:pt x="124443" y="159324"/>
                </a:lnTo>
                <a:lnTo>
                  <a:pt x="124837" y="158275"/>
                </a:lnTo>
                <a:lnTo>
                  <a:pt x="124443" y="157226"/>
                </a:lnTo>
                <a:lnTo>
                  <a:pt x="123394" y="156833"/>
                </a:lnTo>
                <a:lnTo>
                  <a:pt x="123001" y="155128"/>
                </a:lnTo>
                <a:lnTo>
                  <a:pt x="121296" y="155128"/>
                </a:lnTo>
                <a:lnTo>
                  <a:pt x="120903" y="154735"/>
                </a:lnTo>
                <a:lnTo>
                  <a:pt x="120247" y="154735"/>
                </a:lnTo>
                <a:lnTo>
                  <a:pt x="120247" y="152899"/>
                </a:lnTo>
                <a:lnTo>
                  <a:pt x="117362" y="153423"/>
                </a:lnTo>
                <a:lnTo>
                  <a:pt x="115264" y="152636"/>
                </a:lnTo>
                <a:lnTo>
                  <a:pt x="112773" y="152899"/>
                </a:lnTo>
                <a:lnTo>
                  <a:pt x="112773" y="152636"/>
                </a:lnTo>
                <a:lnTo>
                  <a:pt x="111724" y="152243"/>
                </a:lnTo>
                <a:lnTo>
                  <a:pt x="112117" y="151981"/>
                </a:lnTo>
                <a:lnTo>
                  <a:pt x="111724" y="151456"/>
                </a:lnTo>
                <a:lnTo>
                  <a:pt x="112379" y="150801"/>
                </a:lnTo>
                <a:lnTo>
                  <a:pt x="113822" y="149751"/>
                </a:lnTo>
                <a:lnTo>
                  <a:pt x="113559" y="143457"/>
                </a:lnTo>
                <a:lnTo>
                  <a:pt x="113822" y="142671"/>
                </a:lnTo>
                <a:lnTo>
                  <a:pt x="112379" y="139523"/>
                </a:lnTo>
                <a:lnTo>
                  <a:pt x="112117" y="139523"/>
                </a:lnTo>
                <a:lnTo>
                  <a:pt x="111724" y="138474"/>
                </a:lnTo>
                <a:lnTo>
                  <a:pt x="111461" y="137032"/>
                </a:lnTo>
                <a:lnTo>
                  <a:pt x="110281" y="137294"/>
                </a:lnTo>
                <a:lnTo>
                  <a:pt x="110281" y="134934"/>
                </a:lnTo>
                <a:lnTo>
                  <a:pt x="110281" y="132704"/>
                </a:lnTo>
                <a:lnTo>
                  <a:pt x="110019" y="131918"/>
                </a:lnTo>
                <a:lnTo>
                  <a:pt x="109494" y="131656"/>
                </a:lnTo>
                <a:lnTo>
                  <a:pt x="109232" y="131000"/>
                </a:lnTo>
                <a:lnTo>
                  <a:pt x="107790" y="127459"/>
                </a:lnTo>
                <a:lnTo>
                  <a:pt x="107790" y="127722"/>
                </a:lnTo>
                <a:lnTo>
                  <a:pt x="107396" y="128508"/>
                </a:lnTo>
                <a:lnTo>
                  <a:pt x="107134" y="128508"/>
                </a:lnTo>
                <a:lnTo>
                  <a:pt x="104642" y="126804"/>
                </a:lnTo>
                <a:lnTo>
                  <a:pt x="105823" y="125623"/>
                </a:lnTo>
                <a:lnTo>
                  <a:pt x="105823" y="125361"/>
                </a:lnTo>
                <a:lnTo>
                  <a:pt x="104642" y="124968"/>
                </a:lnTo>
                <a:lnTo>
                  <a:pt x="103856" y="127066"/>
                </a:lnTo>
                <a:lnTo>
                  <a:pt x="103593" y="127066"/>
                </a:lnTo>
                <a:lnTo>
                  <a:pt x="103200" y="127459"/>
                </a:lnTo>
                <a:lnTo>
                  <a:pt x="102807" y="127459"/>
                </a:lnTo>
                <a:lnTo>
                  <a:pt x="102413" y="127066"/>
                </a:lnTo>
                <a:lnTo>
                  <a:pt x="103593" y="126017"/>
                </a:lnTo>
                <a:lnTo>
                  <a:pt x="103856" y="125623"/>
                </a:lnTo>
                <a:lnTo>
                  <a:pt x="102807" y="124968"/>
                </a:lnTo>
                <a:lnTo>
                  <a:pt x="102807" y="124574"/>
                </a:lnTo>
                <a:lnTo>
                  <a:pt x="101758" y="121165"/>
                </a:lnTo>
                <a:lnTo>
                  <a:pt x="100709" y="121165"/>
                </a:lnTo>
                <a:lnTo>
                  <a:pt x="100709" y="121821"/>
                </a:lnTo>
                <a:lnTo>
                  <a:pt x="99922" y="121821"/>
                </a:lnTo>
                <a:lnTo>
                  <a:pt x="99659" y="123263"/>
                </a:lnTo>
                <a:lnTo>
                  <a:pt x="97561" y="123919"/>
                </a:lnTo>
                <a:lnTo>
                  <a:pt x="97037" y="122870"/>
                </a:lnTo>
                <a:lnTo>
                  <a:pt x="96119" y="123263"/>
                </a:lnTo>
                <a:lnTo>
                  <a:pt x="94283" y="123263"/>
                </a:lnTo>
                <a:lnTo>
                  <a:pt x="92578" y="122870"/>
                </a:lnTo>
                <a:lnTo>
                  <a:pt x="92185" y="122476"/>
                </a:lnTo>
                <a:lnTo>
                  <a:pt x="91136" y="121821"/>
                </a:lnTo>
                <a:lnTo>
                  <a:pt x="92185" y="121821"/>
                </a:lnTo>
                <a:lnTo>
                  <a:pt x="92841" y="121165"/>
                </a:lnTo>
                <a:lnTo>
                  <a:pt x="93627" y="121165"/>
                </a:lnTo>
                <a:lnTo>
                  <a:pt x="93627" y="119985"/>
                </a:lnTo>
                <a:lnTo>
                  <a:pt x="94021" y="118936"/>
                </a:lnTo>
                <a:lnTo>
                  <a:pt x="94021" y="116444"/>
                </a:lnTo>
                <a:lnTo>
                  <a:pt x="93627" y="115395"/>
                </a:lnTo>
                <a:lnTo>
                  <a:pt x="94021" y="114084"/>
                </a:lnTo>
                <a:lnTo>
                  <a:pt x="94677" y="114084"/>
                </a:lnTo>
                <a:lnTo>
                  <a:pt x="94939" y="112641"/>
                </a:lnTo>
                <a:lnTo>
                  <a:pt x="91398" y="112641"/>
                </a:lnTo>
                <a:lnTo>
                  <a:pt x="91136" y="113297"/>
                </a:lnTo>
                <a:lnTo>
                  <a:pt x="90743" y="113559"/>
                </a:lnTo>
                <a:lnTo>
                  <a:pt x="87858" y="112641"/>
                </a:lnTo>
                <a:lnTo>
                  <a:pt x="87858" y="112904"/>
                </a:lnTo>
                <a:lnTo>
                  <a:pt x="88251" y="113559"/>
                </a:lnTo>
                <a:lnTo>
                  <a:pt x="85497" y="114084"/>
                </a:lnTo>
                <a:lnTo>
                  <a:pt x="82744" y="113297"/>
                </a:lnTo>
                <a:lnTo>
                  <a:pt x="82219" y="114084"/>
                </a:lnTo>
                <a:lnTo>
                  <a:pt x="81301" y="114346"/>
                </a:lnTo>
                <a:lnTo>
                  <a:pt x="80121" y="113559"/>
                </a:lnTo>
                <a:lnTo>
                  <a:pt x="82219" y="112904"/>
                </a:lnTo>
                <a:lnTo>
                  <a:pt x="82744" y="112117"/>
                </a:lnTo>
                <a:lnTo>
                  <a:pt x="79859" y="107921"/>
                </a:lnTo>
                <a:lnTo>
                  <a:pt x="78416" y="109101"/>
                </a:lnTo>
                <a:lnTo>
                  <a:pt x="76318" y="109363"/>
                </a:lnTo>
                <a:lnTo>
                  <a:pt x="75663" y="108708"/>
                </a:lnTo>
                <a:lnTo>
                  <a:pt x="75138" y="107659"/>
                </a:lnTo>
                <a:lnTo>
                  <a:pt x="73302" y="107265"/>
                </a:lnTo>
                <a:lnTo>
                  <a:pt x="73040" y="105823"/>
                </a:lnTo>
                <a:lnTo>
                  <a:pt x="73302" y="105560"/>
                </a:lnTo>
                <a:lnTo>
                  <a:pt x="73827" y="105036"/>
                </a:lnTo>
                <a:lnTo>
                  <a:pt x="74876" y="105560"/>
                </a:lnTo>
                <a:lnTo>
                  <a:pt x="77367" y="104774"/>
                </a:lnTo>
                <a:lnTo>
                  <a:pt x="79859" y="102282"/>
                </a:lnTo>
                <a:lnTo>
                  <a:pt x="79859" y="100840"/>
                </a:lnTo>
                <a:lnTo>
                  <a:pt x="80121" y="100184"/>
                </a:lnTo>
                <a:lnTo>
                  <a:pt x="81301" y="100577"/>
                </a:lnTo>
                <a:lnTo>
                  <a:pt x="81563" y="100184"/>
                </a:lnTo>
                <a:lnTo>
                  <a:pt x="80514" y="99397"/>
                </a:lnTo>
                <a:lnTo>
                  <a:pt x="80514" y="98086"/>
                </a:lnTo>
                <a:lnTo>
                  <a:pt x="81563" y="97692"/>
                </a:lnTo>
                <a:lnTo>
                  <a:pt x="82219" y="97037"/>
                </a:lnTo>
                <a:lnTo>
                  <a:pt x="81957" y="95988"/>
                </a:lnTo>
                <a:lnTo>
                  <a:pt x="80777" y="94939"/>
                </a:lnTo>
                <a:lnTo>
                  <a:pt x="80777" y="93759"/>
                </a:lnTo>
                <a:lnTo>
                  <a:pt x="82744" y="93496"/>
                </a:lnTo>
                <a:lnTo>
                  <a:pt x="82219" y="92841"/>
                </a:lnTo>
                <a:lnTo>
                  <a:pt x="80121" y="92316"/>
                </a:lnTo>
                <a:lnTo>
                  <a:pt x="79203" y="92316"/>
                </a:lnTo>
                <a:lnTo>
                  <a:pt x="78810" y="93496"/>
                </a:lnTo>
                <a:lnTo>
                  <a:pt x="77761" y="92316"/>
                </a:lnTo>
                <a:lnTo>
                  <a:pt x="77761" y="91661"/>
                </a:lnTo>
                <a:lnTo>
                  <a:pt x="78810" y="91005"/>
                </a:lnTo>
                <a:lnTo>
                  <a:pt x="82744" y="90218"/>
                </a:lnTo>
                <a:lnTo>
                  <a:pt x="82744" y="88513"/>
                </a:lnTo>
                <a:lnTo>
                  <a:pt x="83006" y="87858"/>
                </a:lnTo>
                <a:lnTo>
                  <a:pt x="85497" y="87464"/>
                </a:lnTo>
                <a:lnTo>
                  <a:pt x="86940" y="87202"/>
                </a:lnTo>
                <a:lnTo>
                  <a:pt x="86940" y="86022"/>
                </a:lnTo>
                <a:lnTo>
                  <a:pt x="89300" y="85235"/>
                </a:lnTo>
                <a:lnTo>
                  <a:pt x="89300" y="83924"/>
                </a:lnTo>
                <a:lnTo>
                  <a:pt x="90743" y="82875"/>
                </a:lnTo>
                <a:lnTo>
                  <a:pt x="89956" y="79859"/>
                </a:lnTo>
                <a:lnTo>
                  <a:pt x="90480" y="78547"/>
                </a:lnTo>
                <a:lnTo>
                  <a:pt x="87202" y="77498"/>
                </a:lnTo>
                <a:lnTo>
                  <a:pt x="86546" y="76843"/>
                </a:lnTo>
                <a:lnTo>
                  <a:pt x="86546" y="75663"/>
                </a:lnTo>
                <a:lnTo>
                  <a:pt x="84842" y="73958"/>
                </a:lnTo>
                <a:lnTo>
                  <a:pt x="85104" y="73564"/>
                </a:lnTo>
                <a:lnTo>
                  <a:pt x="84842" y="72515"/>
                </a:lnTo>
                <a:lnTo>
                  <a:pt x="82744" y="71860"/>
                </a:lnTo>
                <a:lnTo>
                  <a:pt x="82219" y="70680"/>
                </a:lnTo>
                <a:lnTo>
                  <a:pt x="82744" y="70024"/>
                </a:lnTo>
                <a:lnTo>
                  <a:pt x="81957" y="70024"/>
                </a:lnTo>
                <a:lnTo>
                  <a:pt x="81957" y="69106"/>
                </a:lnTo>
                <a:lnTo>
                  <a:pt x="82219" y="67926"/>
                </a:lnTo>
                <a:lnTo>
                  <a:pt x="81563" y="66221"/>
                </a:lnTo>
                <a:lnTo>
                  <a:pt x="80121" y="65828"/>
                </a:lnTo>
                <a:lnTo>
                  <a:pt x="79465" y="64779"/>
                </a:lnTo>
                <a:lnTo>
                  <a:pt x="79203" y="62943"/>
                </a:lnTo>
                <a:lnTo>
                  <a:pt x="80121" y="61238"/>
                </a:lnTo>
                <a:lnTo>
                  <a:pt x="80121" y="59402"/>
                </a:lnTo>
                <a:lnTo>
                  <a:pt x="79465" y="58747"/>
                </a:lnTo>
                <a:lnTo>
                  <a:pt x="81301" y="58353"/>
                </a:lnTo>
                <a:lnTo>
                  <a:pt x="83662" y="57042"/>
                </a:lnTo>
                <a:lnTo>
                  <a:pt x="82219" y="55206"/>
                </a:lnTo>
                <a:lnTo>
                  <a:pt x="81301" y="49567"/>
                </a:lnTo>
                <a:lnTo>
                  <a:pt x="83399" y="48781"/>
                </a:lnTo>
                <a:lnTo>
                  <a:pt x="83662" y="47863"/>
                </a:lnTo>
                <a:lnTo>
                  <a:pt x="84448" y="47338"/>
                </a:lnTo>
                <a:lnTo>
                  <a:pt x="85760" y="45896"/>
                </a:lnTo>
                <a:lnTo>
                  <a:pt x="85497" y="44978"/>
                </a:lnTo>
                <a:lnTo>
                  <a:pt x="84842" y="43536"/>
                </a:lnTo>
                <a:lnTo>
                  <a:pt x="85760" y="42224"/>
                </a:lnTo>
                <a:lnTo>
                  <a:pt x="86940" y="40782"/>
                </a:lnTo>
                <a:lnTo>
                  <a:pt x="88251" y="39995"/>
                </a:lnTo>
                <a:lnTo>
                  <a:pt x="88251" y="39339"/>
                </a:lnTo>
                <a:lnTo>
                  <a:pt x="89038" y="38553"/>
                </a:lnTo>
                <a:lnTo>
                  <a:pt x="90480" y="39339"/>
                </a:lnTo>
                <a:lnTo>
                  <a:pt x="91136" y="38553"/>
                </a:lnTo>
                <a:lnTo>
                  <a:pt x="92185" y="37897"/>
                </a:lnTo>
                <a:lnTo>
                  <a:pt x="91923" y="37503"/>
                </a:lnTo>
                <a:lnTo>
                  <a:pt x="92185" y="37241"/>
                </a:lnTo>
                <a:lnTo>
                  <a:pt x="92578" y="36454"/>
                </a:lnTo>
                <a:lnTo>
                  <a:pt x="93627" y="35143"/>
                </a:lnTo>
                <a:lnTo>
                  <a:pt x="94021" y="35405"/>
                </a:lnTo>
                <a:lnTo>
                  <a:pt x="96381" y="32258"/>
                </a:lnTo>
                <a:lnTo>
                  <a:pt x="96119" y="31865"/>
                </a:lnTo>
                <a:lnTo>
                  <a:pt x="97824" y="30816"/>
                </a:lnTo>
                <a:lnTo>
                  <a:pt x="97561" y="29373"/>
                </a:lnTo>
                <a:lnTo>
                  <a:pt x="98217" y="28062"/>
                </a:lnTo>
                <a:lnTo>
                  <a:pt x="97824" y="27144"/>
                </a:lnTo>
                <a:lnTo>
                  <a:pt x="99266" y="26882"/>
                </a:lnTo>
                <a:lnTo>
                  <a:pt x="99659" y="26489"/>
                </a:lnTo>
                <a:lnTo>
                  <a:pt x="100709" y="26882"/>
                </a:lnTo>
                <a:lnTo>
                  <a:pt x="103200" y="25702"/>
                </a:lnTo>
                <a:lnTo>
                  <a:pt x="102413" y="23604"/>
                </a:lnTo>
                <a:lnTo>
                  <a:pt x="104380" y="23604"/>
                </a:lnTo>
                <a:lnTo>
                  <a:pt x="105036" y="26095"/>
                </a:lnTo>
                <a:lnTo>
                  <a:pt x="107134" y="26095"/>
                </a:lnTo>
                <a:lnTo>
                  <a:pt x="108576" y="27538"/>
                </a:lnTo>
                <a:lnTo>
                  <a:pt x="109232" y="28062"/>
                </a:lnTo>
                <a:lnTo>
                  <a:pt x="111724" y="28718"/>
                </a:lnTo>
                <a:lnTo>
                  <a:pt x="112117" y="29767"/>
                </a:lnTo>
                <a:lnTo>
                  <a:pt x="112379" y="30160"/>
                </a:lnTo>
                <a:lnTo>
                  <a:pt x="112379" y="31472"/>
                </a:lnTo>
                <a:lnTo>
                  <a:pt x="113166" y="34619"/>
                </a:lnTo>
                <a:lnTo>
                  <a:pt x="114215" y="33963"/>
                </a:lnTo>
                <a:lnTo>
                  <a:pt x="119198" y="34356"/>
                </a:lnTo>
                <a:lnTo>
                  <a:pt x="120247" y="36061"/>
                </a:lnTo>
                <a:lnTo>
                  <a:pt x="120640" y="35799"/>
                </a:lnTo>
                <a:lnTo>
                  <a:pt x="120903" y="35799"/>
                </a:lnTo>
                <a:lnTo>
                  <a:pt x="121952" y="36454"/>
                </a:lnTo>
                <a:lnTo>
                  <a:pt x="123001" y="36454"/>
                </a:lnTo>
                <a:lnTo>
                  <a:pt x="123394" y="36848"/>
                </a:lnTo>
                <a:lnTo>
                  <a:pt x="124443" y="36848"/>
                </a:lnTo>
                <a:lnTo>
                  <a:pt x="124443" y="37241"/>
                </a:lnTo>
                <a:lnTo>
                  <a:pt x="124837" y="37503"/>
                </a:lnTo>
                <a:lnTo>
                  <a:pt x="124837" y="37897"/>
                </a:lnTo>
                <a:lnTo>
                  <a:pt x="125623" y="37503"/>
                </a:lnTo>
                <a:lnTo>
                  <a:pt x="125623" y="37241"/>
                </a:lnTo>
                <a:lnTo>
                  <a:pt x="125886" y="37241"/>
                </a:lnTo>
                <a:lnTo>
                  <a:pt x="128639" y="36454"/>
                </a:lnTo>
                <a:lnTo>
                  <a:pt x="128639" y="36061"/>
                </a:lnTo>
                <a:lnTo>
                  <a:pt x="129426" y="36061"/>
                </a:lnTo>
                <a:lnTo>
                  <a:pt x="129820" y="35799"/>
                </a:lnTo>
                <a:lnTo>
                  <a:pt x="130475" y="36454"/>
                </a:lnTo>
                <a:lnTo>
                  <a:pt x="131524" y="33963"/>
                </a:lnTo>
                <a:lnTo>
                  <a:pt x="130475" y="33963"/>
                </a:lnTo>
                <a:lnTo>
                  <a:pt x="129820" y="34619"/>
                </a:lnTo>
                <a:lnTo>
                  <a:pt x="128377" y="34356"/>
                </a:lnTo>
                <a:lnTo>
                  <a:pt x="127721" y="33963"/>
                </a:lnTo>
                <a:lnTo>
                  <a:pt x="127328" y="32914"/>
                </a:lnTo>
                <a:lnTo>
                  <a:pt x="127721" y="32520"/>
                </a:lnTo>
                <a:lnTo>
                  <a:pt x="127721" y="31865"/>
                </a:lnTo>
                <a:lnTo>
                  <a:pt x="128377" y="31472"/>
                </a:lnTo>
                <a:lnTo>
                  <a:pt x="128639" y="31078"/>
                </a:lnTo>
                <a:lnTo>
                  <a:pt x="130082" y="30422"/>
                </a:lnTo>
                <a:lnTo>
                  <a:pt x="130738" y="28980"/>
                </a:lnTo>
                <a:lnTo>
                  <a:pt x="131918" y="28718"/>
                </a:lnTo>
                <a:lnTo>
                  <a:pt x="137294" y="26882"/>
                </a:lnTo>
                <a:lnTo>
                  <a:pt x="136638" y="24784"/>
                </a:lnTo>
                <a:lnTo>
                  <a:pt x="135196" y="23604"/>
                </a:lnTo>
                <a:lnTo>
                  <a:pt x="135852" y="23341"/>
                </a:lnTo>
                <a:lnTo>
                  <a:pt x="136901" y="19801"/>
                </a:lnTo>
                <a:lnTo>
                  <a:pt x="138343" y="18621"/>
                </a:lnTo>
                <a:lnTo>
                  <a:pt x="138736" y="15605"/>
                </a:lnTo>
                <a:lnTo>
                  <a:pt x="141097" y="9966"/>
                </a:lnTo>
                <a:lnTo>
                  <a:pt x="142933" y="4196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1EBBA7BB-2ED9-4F34-A120-144134F5790F}"/>
              </a:ext>
            </a:extLst>
          </p:cNvPr>
          <p:cNvSpPr/>
          <p:nvPr/>
        </p:nvSpPr>
        <p:spPr>
          <a:xfrm>
            <a:off x="7317978" y="4833568"/>
            <a:ext cx="197589" cy="263451"/>
          </a:xfrm>
          <a:custGeom>
            <a:avLst/>
            <a:gdLst>
              <a:gd name="connsiteX0" fmla="*/ 238003 w 236035"/>
              <a:gd name="connsiteY0" fmla="*/ 212038 h 314714"/>
              <a:gd name="connsiteX1" fmla="*/ 239445 w 236035"/>
              <a:gd name="connsiteY1" fmla="*/ 213088 h 314714"/>
              <a:gd name="connsiteX2" fmla="*/ 239445 w 236035"/>
              <a:gd name="connsiteY2" fmla="*/ 215973 h 314714"/>
              <a:gd name="connsiteX3" fmla="*/ 242199 w 236035"/>
              <a:gd name="connsiteY3" fmla="*/ 217415 h 314714"/>
              <a:gd name="connsiteX4" fmla="*/ 244821 w 236035"/>
              <a:gd name="connsiteY4" fmla="*/ 222660 h 314714"/>
              <a:gd name="connsiteX5" fmla="*/ 245084 w 236035"/>
              <a:gd name="connsiteY5" fmla="*/ 233019 h 314714"/>
              <a:gd name="connsiteX6" fmla="*/ 245739 w 236035"/>
              <a:gd name="connsiteY6" fmla="*/ 234593 h 314714"/>
              <a:gd name="connsiteX7" fmla="*/ 247182 w 236035"/>
              <a:gd name="connsiteY7" fmla="*/ 238003 h 314714"/>
              <a:gd name="connsiteX8" fmla="*/ 247575 w 236035"/>
              <a:gd name="connsiteY8" fmla="*/ 239969 h 314714"/>
              <a:gd name="connsiteX9" fmla="*/ 244821 w 236035"/>
              <a:gd name="connsiteY9" fmla="*/ 239969 h 314714"/>
              <a:gd name="connsiteX10" fmla="*/ 245477 w 236035"/>
              <a:gd name="connsiteY10" fmla="*/ 241412 h 314714"/>
              <a:gd name="connsiteX11" fmla="*/ 244821 w 236035"/>
              <a:gd name="connsiteY11" fmla="*/ 244297 h 314714"/>
              <a:gd name="connsiteX12" fmla="*/ 242199 w 236035"/>
              <a:gd name="connsiteY12" fmla="*/ 243904 h 314714"/>
              <a:gd name="connsiteX13" fmla="*/ 238265 w 236035"/>
              <a:gd name="connsiteY13" fmla="*/ 242854 h 314714"/>
              <a:gd name="connsiteX14" fmla="*/ 236560 w 236035"/>
              <a:gd name="connsiteY14" fmla="*/ 243904 h 314714"/>
              <a:gd name="connsiteX15" fmla="*/ 235773 w 236035"/>
              <a:gd name="connsiteY15" fmla="*/ 244297 h 314714"/>
              <a:gd name="connsiteX16" fmla="*/ 234069 w 236035"/>
              <a:gd name="connsiteY16" fmla="*/ 244559 h 314714"/>
              <a:gd name="connsiteX17" fmla="*/ 233282 w 236035"/>
              <a:gd name="connsiteY17" fmla="*/ 245739 h 314714"/>
              <a:gd name="connsiteX18" fmla="*/ 233020 w 236035"/>
              <a:gd name="connsiteY18" fmla="*/ 245739 h 314714"/>
              <a:gd name="connsiteX19" fmla="*/ 232626 w 236035"/>
              <a:gd name="connsiteY19" fmla="*/ 244952 h 314714"/>
              <a:gd name="connsiteX20" fmla="*/ 231839 w 236035"/>
              <a:gd name="connsiteY20" fmla="*/ 244559 h 314714"/>
              <a:gd name="connsiteX21" fmla="*/ 231184 w 236035"/>
              <a:gd name="connsiteY21" fmla="*/ 244952 h 314714"/>
              <a:gd name="connsiteX22" fmla="*/ 230921 w 236035"/>
              <a:gd name="connsiteY22" fmla="*/ 245739 h 314714"/>
              <a:gd name="connsiteX23" fmla="*/ 230135 w 236035"/>
              <a:gd name="connsiteY23" fmla="*/ 246395 h 314714"/>
              <a:gd name="connsiteX24" fmla="*/ 227643 w 236035"/>
              <a:gd name="connsiteY24" fmla="*/ 245739 h 314714"/>
              <a:gd name="connsiteX25" fmla="*/ 227381 w 236035"/>
              <a:gd name="connsiteY25" fmla="*/ 245346 h 314714"/>
              <a:gd name="connsiteX26" fmla="*/ 227381 w 236035"/>
              <a:gd name="connsiteY26" fmla="*/ 247837 h 314714"/>
              <a:gd name="connsiteX27" fmla="*/ 229086 w 236035"/>
              <a:gd name="connsiteY27" fmla="*/ 250722 h 314714"/>
              <a:gd name="connsiteX28" fmla="*/ 231184 w 236035"/>
              <a:gd name="connsiteY28" fmla="*/ 249280 h 314714"/>
              <a:gd name="connsiteX29" fmla="*/ 231184 w 236035"/>
              <a:gd name="connsiteY29" fmla="*/ 256099 h 314714"/>
              <a:gd name="connsiteX30" fmla="*/ 232626 w 236035"/>
              <a:gd name="connsiteY30" fmla="*/ 257017 h 314714"/>
              <a:gd name="connsiteX31" fmla="*/ 232626 w 236035"/>
              <a:gd name="connsiteY31" fmla="*/ 259508 h 314714"/>
              <a:gd name="connsiteX32" fmla="*/ 230921 w 236035"/>
              <a:gd name="connsiteY32" fmla="*/ 261999 h 314714"/>
              <a:gd name="connsiteX33" fmla="*/ 234724 w 236035"/>
              <a:gd name="connsiteY33" fmla="*/ 263442 h 314714"/>
              <a:gd name="connsiteX34" fmla="*/ 230921 w 236035"/>
              <a:gd name="connsiteY34" fmla="*/ 269474 h 314714"/>
              <a:gd name="connsiteX35" fmla="*/ 231577 w 236035"/>
              <a:gd name="connsiteY35" fmla="*/ 270261 h 314714"/>
              <a:gd name="connsiteX36" fmla="*/ 232364 w 236035"/>
              <a:gd name="connsiteY36" fmla="*/ 271572 h 314714"/>
              <a:gd name="connsiteX37" fmla="*/ 235118 w 236035"/>
              <a:gd name="connsiteY37" fmla="*/ 272621 h 314714"/>
              <a:gd name="connsiteX38" fmla="*/ 236036 w 236035"/>
              <a:gd name="connsiteY38" fmla="*/ 273277 h 314714"/>
              <a:gd name="connsiteX39" fmla="*/ 233282 w 236035"/>
              <a:gd name="connsiteY39" fmla="*/ 276817 h 314714"/>
              <a:gd name="connsiteX40" fmla="*/ 233020 w 236035"/>
              <a:gd name="connsiteY40" fmla="*/ 278260 h 314714"/>
              <a:gd name="connsiteX41" fmla="*/ 233282 w 236035"/>
              <a:gd name="connsiteY41" fmla="*/ 279309 h 314714"/>
              <a:gd name="connsiteX42" fmla="*/ 233675 w 236035"/>
              <a:gd name="connsiteY42" fmla="*/ 281013 h 314714"/>
              <a:gd name="connsiteX43" fmla="*/ 233020 w 236035"/>
              <a:gd name="connsiteY43" fmla="*/ 281538 h 314714"/>
              <a:gd name="connsiteX44" fmla="*/ 233020 w 236035"/>
              <a:gd name="connsiteY44" fmla="*/ 282194 h 314714"/>
              <a:gd name="connsiteX45" fmla="*/ 234069 w 236035"/>
              <a:gd name="connsiteY45" fmla="*/ 282456 h 314714"/>
              <a:gd name="connsiteX46" fmla="*/ 234462 w 236035"/>
              <a:gd name="connsiteY46" fmla="*/ 284292 h 314714"/>
              <a:gd name="connsiteX47" fmla="*/ 235118 w 236035"/>
              <a:gd name="connsiteY47" fmla="*/ 284292 h 314714"/>
              <a:gd name="connsiteX48" fmla="*/ 235380 w 236035"/>
              <a:gd name="connsiteY48" fmla="*/ 285078 h 314714"/>
              <a:gd name="connsiteX49" fmla="*/ 235118 w 236035"/>
              <a:gd name="connsiteY49" fmla="*/ 286390 h 314714"/>
              <a:gd name="connsiteX50" fmla="*/ 237216 w 236035"/>
              <a:gd name="connsiteY50" fmla="*/ 287832 h 314714"/>
              <a:gd name="connsiteX51" fmla="*/ 240363 w 236035"/>
              <a:gd name="connsiteY51" fmla="*/ 288881 h 314714"/>
              <a:gd name="connsiteX52" fmla="*/ 239707 w 236035"/>
              <a:gd name="connsiteY52" fmla="*/ 290980 h 314714"/>
              <a:gd name="connsiteX53" fmla="*/ 240363 w 236035"/>
              <a:gd name="connsiteY53" fmla="*/ 292815 h 314714"/>
              <a:gd name="connsiteX54" fmla="*/ 240101 w 236035"/>
              <a:gd name="connsiteY54" fmla="*/ 295175 h 314714"/>
              <a:gd name="connsiteX55" fmla="*/ 238920 w 236035"/>
              <a:gd name="connsiteY55" fmla="*/ 296618 h 314714"/>
              <a:gd name="connsiteX56" fmla="*/ 239707 w 236035"/>
              <a:gd name="connsiteY56" fmla="*/ 298716 h 314714"/>
              <a:gd name="connsiteX57" fmla="*/ 239445 w 236035"/>
              <a:gd name="connsiteY57" fmla="*/ 301339 h 314714"/>
              <a:gd name="connsiteX58" fmla="*/ 238658 w 236035"/>
              <a:gd name="connsiteY58" fmla="*/ 302781 h 314714"/>
              <a:gd name="connsiteX59" fmla="*/ 235118 w 236035"/>
              <a:gd name="connsiteY59" fmla="*/ 305928 h 314714"/>
              <a:gd name="connsiteX60" fmla="*/ 232626 w 236035"/>
              <a:gd name="connsiteY60" fmla="*/ 305928 h 314714"/>
              <a:gd name="connsiteX61" fmla="*/ 231577 w 236035"/>
              <a:gd name="connsiteY61" fmla="*/ 308420 h 314714"/>
              <a:gd name="connsiteX62" fmla="*/ 230397 w 236035"/>
              <a:gd name="connsiteY62" fmla="*/ 309469 h 314714"/>
              <a:gd name="connsiteX63" fmla="*/ 228299 w 236035"/>
              <a:gd name="connsiteY63" fmla="*/ 312616 h 314714"/>
              <a:gd name="connsiteX64" fmla="*/ 227643 w 236035"/>
              <a:gd name="connsiteY64" fmla="*/ 312616 h 314714"/>
              <a:gd name="connsiteX65" fmla="*/ 225283 w 236035"/>
              <a:gd name="connsiteY65" fmla="*/ 310911 h 314714"/>
              <a:gd name="connsiteX66" fmla="*/ 224758 w 236035"/>
              <a:gd name="connsiteY66" fmla="*/ 310256 h 314714"/>
              <a:gd name="connsiteX67" fmla="*/ 222398 w 236035"/>
              <a:gd name="connsiteY67" fmla="*/ 310256 h 314714"/>
              <a:gd name="connsiteX68" fmla="*/ 221611 w 236035"/>
              <a:gd name="connsiteY68" fmla="*/ 309076 h 314714"/>
              <a:gd name="connsiteX69" fmla="*/ 220562 w 236035"/>
              <a:gd name="connsiteY69" fmla="*/ 309076 h 314714"/>
              <a:gd name="connsiteX70" fmla="*/ 219906 w 236035"/>
              <a:gd name="connsiteY70" fmla="*/ 308420 h 314714"/>
              <a:gd name="connsiteX71" fmla="*/ 219513 w 236035"/>
              <a:gd name="connsiteY71" fmla="*/ 308158 h 314714"/>
              <a:gd name="connsiteX72" fmla="*/ 218857 w 236035"/>
              <a:gd name="connsiteY72" fmla="*/ 307633 h 314714"/>
              <a:gd name="connsiteX73" fmla="*/ 218857 w 236035"/>
              <a:gd name="connsiteY73" fmla="*/ 306978 h 314714"/>
              <a:gd name="connsiteX74" fmla="*/ 218202 w 236035"/>
              <a:gd name="connsiteY74" fmla="*/ 306978 h 314714"/>
              <a:gd name="connsiteX75" fmla="*/ 217415 w 236035"/>
              <a:gd name="connsiteY75" fmla="*/ 306715 h 314714"/>
              <a:gd name="connsiteX76" fmla="*/ 217415 w 236035"/>
              <a:gd name="connsiteY76" fmla="*/ 306191 h 314714"/>
              <a:gd name="connsiteX77" fmla="*/ 216759 w 236035"/>
              <a:gd name="connsiteY77" fmla="*/ 305535 h 314714"/>
              <a:gd name="connsiteX78" fmla="*/ 215317 w 236035"/>
              <a:gd name="connsiteY78" fmla="*/ 305273 h 314714"/>
              <a:gd name="connsiteX79" fmla="*/ 213088 w 236035"/>
              <a:gd name="connsiteY79" fmla="*/ 303437 h 314714"/>
              <a:gd name="connsiteX80" fmla="*/ 213743 w 236035"/>
              <a:gd name="connsiteY80" fmla="*/ 306978 h 314714"/>
              <a:gd name="connsiteX81" fmla="*/ 213481 w 236035"/>
              <a:gd name="connsiteY81" fmla="*/ 307371 h 314714"/>
              <a:gd name="connsiteX82" fmla="*/ 212039 w 236035"/>
              <a:gd name="connsiteY82" fmla="*/ 307371 h 314714"/>
              <a:gd name="connsiteX83" fmla="*/ 211383 w 236035"/>
              <a:gd name="connsiteY83" fmla="*/ 308158 h 314714"/>
              <a:gd name="connsiteX84" fmla="*/ 212039 w 236035"/>
              <a:gd name="connsiteY84" fmla="*/ 309076 h 314714"/>
              <a:gd name="connsiteX85" fmla="*/ 212301 w 236035"/>
              <a:gd name="connsiteY85" fmla="*/ 309862 h 314714"/>
              <a:gd name="connsiteX86" fmla="*/ 212039 w 236035"/>
              <a:gd name="connsiteY86" fmla="*/ 310256 h 314714"/>
              <a:gd name="connsiteX87" fmla="*/ 212301 w 236035"/>
              <a:gd name="connsiteY87" fmla="*/ 310911 h 314714"/>
              <a:gd name="connsiteX88" fmla="*/ 213481 w 236035"/>
              <a:gd name="connsiteY88" fmla="*/ 310518 h 314714"/>
              <a:gd name="connsiteX89" fmla="*/ 213481 w 236035"/>
              <a:gd name="connsiteY89" fmla="*/ 311567 h 314714"/>
              <a:gd name="connsiteX90" fmla="*/ 212301 w 236035"/>
              <a:gd name="connsiteY90" fmla="*/ 311567 h 314714"/>
              <a:gd name="connsiteX91" fmla="*/ 211645 w 236035"/>
              <a:gd name="connsiteY91" fmla="*/ 311961 h 314714"/>
              <a:gd name="connsiteX92" fmla="*/ 212039 w 236035"/>
              <a:gd name="connsiteY92" fmla="*/ 313272 h 314714"/>
              <a:gd name="connsiteX93" fmla="*/ 212039 w 236035"/>
              <a:gd name="connsiteY93" fmla="*/ 313796 h 314714"/>
              <a:gd name="connsiteX94" fmla="*/ 211645 w 236035"/>
              <a:gd name="connsiteY94" fmla="*/ 314058 h 314714"/>
              <a:gd name="connsiteX95" fmla="*/ 209941 w 236035"/>
              <a:gd name="connsiteY95" fmla="*/ 314058 h 314714"/>
              <a:gd name="connsiteX96" fmla="*/ 209154 w 236035"/>
              <a:gd name="connsiteY96" fmla="*/ 314058 h 314714"/>
              <a:gd name="connsiteX97" fmla="*/ 210203 w 236035"/>
              <a:gd name="connsiteY97" fmla="*/ 314452 h 314714"/>
              <a:gd name="connsiteX98" fmla="*/ 208760 w 236035"/>
              <a:gd name="connsiteY98" fmla="*/ 316550 h 314714"/>
              <a:gd name="connsiteX99" fmla="*/ 209154 w 236035"/>
              <a:gd name="connsiteY99" fmla="*/ 318648 h 314714"/>
              <a:gd name="connsiteX100" fmla="*/ 208105 w 236035"/>
              <a:gd name="connsiteY100" fmla="*/ 318648 h 314714"/>
              <a:gd name="connsiteX101" fmla="*/ 206662 w 236035"/>
              <a:gd name="connsiteY101" fmla="*/ 320091 h 314714"/>
              <a:gd name="connsiteX102" fmla="*/ 206007 w 236035"/>
              <a:gd name="connsiteY102" fmla="*/ 319697 h 314714"/>
              <a:gd name="connsiteX103" fmla="*/ 203515 w 236035"/>
              <a:gd name="connsiteY103" fmla="*/ 319435 h 314714"/>
              <a:gd name="connsiteX104" fmla="*/ 202073 w 236035"/>
              <a:gd name="connsiteY104" fmla="*/ 318648 h 314714"/>
              <a:gd name="connsiteX105" fmla="*/ 202466 w 236035"/>
              <a:gd name="connsiteY105" fmla="*/ 317599 h 314714"/>
              <a:gd name="connsiteX106" fmla="*/ 202859 w 236035"/>
              <a:gd name="connsiteY106" fmla="*/ 316550 h 314714"/>
              <a:gd name="connsiteX107" fmla="*/ 201679 w 236035"/>
              <a:gd name="connsiteY107" fmla="*/ 315239 h 314714"/>
              <a:gd name="connsiteX108" fmla="*/ 201024 w 236035"/>
              <a:gd name="connsiteY108" fmla="*/ 315501 h 314714"/>
              <a:gd name="connsiteX109" fmla="*/ 200761 w 236035"/>
              <a:gd name="connsiteY109" fmla="*/ 316156 h 314714"/>
              <a:gd name="connsiteX110" fmla="*/ 200368 w 236035"/>
              <a:gd name="connsiteY110" fmla="*/ 316156 h 314714"/>
              <a:gd name="connsiteX111" fmla="*/ 199975 w 236035"/>
              <a:gd name="connsiteY111" fmla="*/ 315501 h 314714"/>
              <a:gd name="connsiteX112" fmla="*/ 199581 w 236035"/>
              <a:gd name="connsiteY112" fmla="*/ 315501 h 314714"/>
              <a:gd name="connsiteX113" fmla="*/ 199319 w 236035"/>
              <a:gd name="connsiteY113" fmla="*/ 314452 h 314714"/>
              <a:gd name="connsiteX114" fmla="*/ 200368 w 236035"/>
              <a:gd name="connsiteY114" fmla="*/ 313796 h 314714"/>
              <a:gd name="connsiteX115" fmla="*/ 200368 w 236035"/>
              <a:gd name="connsiteY115" fmla="*/ 313009 h 314714"/>
              <a:gd name="connsiteX116" fmla="*/ 199581 w 236035"/>
              <a:gd name="connsiteY116" fmla="*/ 311961 h 314714"/>
              <a:gd name="connsiteX117" fmla="*/ 198663 w 236035"/>
              <a:gd name="connsiteY117" fmla="*/ 311567 h 314714"/>
              <a:gd name="connsiteX118" fmla="*/ 196434 w 236035"/>
              <a:gd name="connsiteY118" fmla="*/ 310518 h 314714"/>
              <a:gd name="connsiteX119" fmla="*/ 196434 w 236035"/>
              <a:gd name="connsiteY119" fmla="*/ 309469 h 314714"/>
              <a:gd name="connsiteX120" fmla="*/ 195778 w 236035"/>
              <a:gd name="connsiteY120" fmla="*/ 308813 h 314714"/>
              <a:gd name="connsiteX121" fmla="*/ 194992 w 236035"/>
              <a:gd name="connsiteY121" fmla="*/ 307633 h 314714"/>
              <a:gd name="connsiteX122" fmla="*/ 194336 w 236035"/>
              <a:gd name="connsiteY122" fmla="*/ 308813 h 314714"/>
              <a:gd name="connsiteX123" fmla="*/ 191844 w 236035"/>
              <a:gd name="connsiteY123" fmla="*/ 305928 h 314714"/>
              <a:gd name="connsiteX124" fmla="*/ 189746 w 236035"/>
              <a:gd name="connsiteY124" fmla="*/ 305273 h 314714"/>
              <a:gd name="connsiteX125" fmla="*/ 189746 w 236035"/>
              <a:gd name="connsiteY125" fmla="*/ 303830 h 314714"/>
              <a:gd name="connsiteX126" fmla="*/ 189484 w 236035"/>
              <a:gd name="connsiteY126" fmla="*/ 302781 h 314714"/>
              <a:gd name="connsiteX127" fmla="*/ 190140 w 236035"/>
              <a:gd name="connsiteY127" fmla="*/ 301732 h 314714"/>
              <a:gd name="connsiteX128" fmla="*/ 189746 w 236035"/>
              <a:gd name="connsiteY128" fmla="*/ 299896 h 314714"/>
              <a:gd name="connsiteX129" fmla="*/ 190140 w 236035"/>
              <a:gd name="connsiteY129" fmla="*/ 299896 h 314714"/>
              <a:gd name="connsiteX130" fmla="*/ 190140 w 236035"/>
              <a:gd name="connsiteY130" fmla="*/ 298454 h 314714"/>
              <a:gd name="connsiteX131" fmla="*/ 191582 w 236035"/>
              <a:gd name="connsiteY131" fmla="*/ 297798 h 314714"/>
              <a:gd name="connsiteX132" fmla="*/ 192238 w 236035"/>
              <a:gd name="connsiteY132" fmla="*/ 295963 h 314714"/>
              <a:gd name="connsiteX133" fmla="*/ 192500 w 236035"/>
              <a:gd name="connsiteY133" fmla="*/ 294913 h 314714"/>
              <a:gd name="connsiteX134" fmla="*/ 191582 w 236035"/>
              <a:gd name="connsiteY134" fmla="*/ 293471 h 314714"/>
              <a:gd name="connsiteX135" fmla="*/ 190402 w 236035"/>
              <a:gd name="connsiteY135" fmla="*/ 293078 h 314714"/>
              <a:gd name="connsiteX136" fmla="*/ 189746 w 236035"/>
              <a:gd name="connsiteY136" fmla="*/ 292160 h 314714"/>
              <a:gd name="connsiteX137" fmla="*/ 186599 w 236035"/>
              <a:gd name="connsiteY137" fmla="*/ 290324 h 314714"/>
              <a:gd name="connsiteX138" fmla="*/ 186206 w 236035"/>
              <a:gd name="connsiteY138" fmla="*/ 288619 h 314714"/>
              <a:gd name="connsiteX139" fmla="*/ 186862 w 236035"/>
              <a:gd name="connsiteY139" fmla="*/ 287439 h 314714"/>
              <a:gd name="connsiteX140" fmla="*/ 186206 w 236035"/>
              <a:gd name="connsiteY140" fmla="*/ 287177 h 314714"/>
              <a:gd name="connsiteX141" fmla="*/ 184763 w 236035"/>
              <a:gd name="connsiteY141" fmla="*/ 285078 h 314714"/>
              <a:gd name="connsiteX142" fmla="*/ 184763 w 236035"/>
              <a:gd name="connsiteY142" fmla="*/ 283898 h 314714"/>
              <a:gd name="connsiteX143" fmla="*/ 184370 w 236035"/>
              <a:gd name="connsiteY143" fmla="*/ 282980 h 314714"/>
              <a:gd name="connsiteX144" fmla="*/ 184370 w 236035"/>
              <a:gd name="connsiteY144" fmla="*/ 281538 h 314714"/>
              <a:gd name="connsiteX145" fmla="*/ 181485 w 236035"/>
              <a:gd name="connsiteY145" fmla="*/ 279702 h 314714"/>
              <a:gd name="connsiteX146" fmla="*/ 179780 w 236035"/>
              <a:gd name="connsiteY146" fmla="*/ 279702 h 314714"/>
              <a:gd name="connsiteX147" fmla="*/ 179125 w 236035"/>
              <a:gd name="connsiteY147" fmla="*/ 279309 h 314714"/>
              <a:gd name="connsiteX148" fmla="*/ 177945 w 236035"/>
              <a:gd name="connsiteY148" fmla="*/ 280751 h 314714"/>
              <a:gd name="connsiteX149" fmla="*/ 177289 w 236035"/>
              <a:gd name="connsiteY149" fmla="*/ 281013 h 314714"/>
              <a:gd name="connsiteX150" fmla="*/ 177027 w 236035"/>
              <a:gd name="connsiteY150" fmla="*/ 282194 h 314714"/>
              <a:gd name="connsiteX151" fmla="*/ 175584 w 236035"/>
              <a:gd name="connsiteY151" fmla="*/ 282456 h 314714"/>
              <a:gd name="connsiteX152" fmla="*/ 174404 w 236035"/>
              <a:gd name="connsiteY152" fmla="*/ 284685 h 314714"/>
              <a:gd name="connsiteX153" fmla="*/ 172306 w 236035"/>
              <a:gd name="connsiteY153" fmla="*/ 285078 h 314714"/>
              <a:gd name="connsiteX154" fmla="*/ 171650 w 236035"/>
              <a:gd name="connsiteY154" fmla="*/ 285734 h 314714"/>
              <a:gd name="connsiteX155" fmla="*/ 169421 w 236035"/>
              <a:gd name="connsiteY155" fmla="*/ 284292 h 314714"/>
              <a:gd name="connsiteX156" fmla="*/ 168503 w 236035"/>
              <a:gd name="connsiteY156" fmla="*/ 285341 h 314714"/>
              <a:gd name="connsiteX157" fmla="*/ 168765 w 236035"/>
              <a:gd name="connsiteY157" fmla="*/ 286390 h 314714"/>
              <a:gd name="connsiteX158" fmla="*/ 167716 w 236035"/>
              <a:gd name="connsiteY158" fmla="*/ 288619 h 314714"/>
              <a:gd name="connsiteX159" fmla="*/ 166274 w 236035"/>
              <a:gd name="connsiteY159" fmla="*/ 289275 h 314714"/>
              <a:gd name="connsiteX160" fmla="*/ 165225 w 236035"/>
              <a:gd name="connsiteY160" fmla="*/ 290062 h 314714"/>
              <a:gd name="connsiteX161" fmla="*/ 163782 w 236035"/>
              <a:gd name="connsiteY161" fmla="*/ 288881 h 314714"/>
              <a:gd name="connsiteX162" fmla="*/ 162340 w 236035"/>
              <a:gd name="connsiteY162" fmla="*/ 289537 h 314714"/>
              <a:gd name="connsiteX163" fmla="*/ 162078 w 236035"/>
              <a:gd name="connsiteY163" fmla="*/ 290324 h 314714"/>
              <a:gd name="connsiteX164" fmla="*/ 160898 w 236035"/>
              <a:gd name="connsiteY164" fmla="*/ 290980 h 314714"/>
              <a:gd name="connsiteX165" fmla="*/ 158800 w 236035"/>
              <a:gd name="connsiteY165" fmla="*/ 290717 h 314714"/>
              <a:gd name="connsiteX166" fmla="*/ 157488 w 236035"/>
              <a:gd name="connsiteY166" fmla="*/ 289275 h 314714"/>
              <a:gd name="connsiteX167" fmla="*/ 156046 w 236035"/>
              <a:gd name="connsiteY167" fmla="*/ 288619 h 314714"/>
              <a:gd name="connsiteX168" fmla="*/ 156046 w 236035"/>
              <a:gd name="connsiteY168" fmla="*/ 287832 h 314714"/>
              <a:gd name="connsiteX169" fmla="*/ 156046 w 236035"/>
              <a:gd name="connsiteY169" fmla="*/ 287177 h 314714"/>
              <a:gd name="connsiteX170" fmla="*/ 155259 w 236035"/>
              <a:gd name="connsiteY170" fmla="*/ 285997 h 314714"/>
              <a:gd name="connsiteX171" fmla="*/ 154603 w 236035"/>
              <a:gd name="connsiteY171" fmla="*/ 285734 h 314714"/>
              <a:gd name="connsiteX172" fmla="*/ 154603 w 236035"/>
              <a:gd name="connsiteY172" fmla="*/ 285078 h 314714"/>
              <a:gd name="connsiteX173" fmla="*/ 153817 w 236035"/>
              <a:gd name="connsiteY173" fmla="*/ 283898 h 314714"/>
              <a:gd name="connsiteX174" fmla="*/ 152767 w 236035"/>
              <a:gd name="connsiteY174" fmla="*/ 283898 h 314714"/>
              <a:gd name="connsiteX175" fmla="*/ 153161 w 236035"/>
              <a:gd name="connsiteY175" fmla="*/ 282980 h 314714"/>
              <a:gd name="connsiteX176" fmla="*/ 151718 w 236035"/>
              <a:gd name="connsiteY176" fmla="*/ 281800 h 314714"/>
              <a:gd name="connsiteX177" fmla="*/ 151325 w 236035"/>
              <a:gd name="connsiteY177" fmla="*/ 282980 h 314714"/>
              <a:gd name="connsiteX178" fmla="*/ 148440 w 236035"/>
              <a:gd name="connsiteY178" fmla="*/ 281800 h 314714"/>
              <a:gd name="connsiteX179" fmla="*/ 148965 w 236035"/>
              <a:gd name="connsiteY179" fmla="*/ 280751 h 314714"/>
              <a:gd name="connsiteX180" fmla="*/ 146735 w 236035"/>
              <a:gd name="connsiteY180" fmla="*/ 280095 h 314714"/>
              <a:gd name="connsiteX181" fmla="*/ 141884 w 236035"/>
              <a:gd name="connsiteY181" fmla="*/ 281538 h 314714"/>
              <a:gd name="connsiteX182" fmla="*/ 140703 w 236035"/>
              <a:gd name="connsiteY182" fmla="*/ 283243 h 314714"/>
              <a:gd name="connsiteX183" fmla="*/ 137687 w 236035"/>
              <a:gd name="connsiteY183" fmla="*/ 282194 h 314714"/>
              <a:gd name="connsiteX184" fmla="*/ 134409 w 236035"/>
              <a:gd name="connsiteY184" fmla="*/ 282456 h 314714"/>
              <a:gd name="connsiteX185" fmla="*/ 132180 w 236035"/>
              <a:gd name="connsiteY185" fmla="*/ 280358 h 314714"/>
              <a:gd name="connsiteX186" fmla="*/ 132967 w 236035"/>
              <a:gd name="connsiteY186" fmla="*/ 277604 h 314714"/>
              <a:gd name="connsiteX187" fmla="*/ 131918 w 236035"/>
              <a:gd name="connsiteY187" fmla="*/ 276817 h 314714"/>
              <a:gd name="connsiteX188" fmla="*/ 130213 w 236035"/>
              <a:gd name="connsiteY188" fmla="*/ 276817 h 314714"/>
              <a:gd name="connsiteX189" fmla="*/ 127984 w 236035"/>
              <a:gd name="connsiteY189" fmla="*/ 275900 h 314714"/>
              <a:gd name="connsiteX190" fmla="*/ 125623 w 236035"/>
              <a:gd name="connsiteY190" fmla="*/ 277997 h 314714"/>
              <a:gd name="connsiteX191" fmla="*/ 124050 w 236035"/>
              <a:gd name="connsiteY191" fmla="*/ 278915 h 314714"/>
              <a:gd name="connsiteX192" fmla="*/ 121689 w 236035"/>
              <a:gd name="connsiteY192" fmla="*/ 278915 h 314714"/>
              <a:gd name="connsiteX193" fmla="*/ 121165 w 236035"/>
              <a:gd name="connsiteY193" fmla="*/ 280358 h 314714"/>
              <a:gd name="connsiteX194" fmla="*/ 118805 w 236035"/>
              <a:gd name="connsiteY194" fmla="*/ 281800 h 314714"/>
              <a:gd name="connsiteX195" fmla="*/ 118805 w 236035"/>
              <a:gd name="connsiteY195" fmla="*/ 283243 h 314714"/>
              <a:gd name="connsiteX196" fmla="*/ 120247 w 236035"/>
              <a:gd name="connsiteY196" fmla="*/ 284685 h 314714"/>
              <a:gd name="connsiteX197" fmla="*/ 121689 w 236035"/>
              <a:gd name="connsiteY197" fmla="*/ 287832 h 314714"/>
              <a:gd name="connsiteX198" fmla="*/ 122345 w 236035"/>
              <a:gd name="connsiteY198" fmla="*/ 287832 h 314714"/>
              <a:gd name="connsiteX199" fmla="*/ 121689 w 236035"/>
              <a:gd name="connsiteY199" fmla="*/ 289537 h 314714"/>
              <a:gd name="connsiteX200" fmla="*/ 119460 w 236035"/>
              <a:gd name="connsiteY200" fmla="*/ 289537 h 314714"/>
              <a:gd name="connsiteX201" fmla="*/ 117362 w 236035"/>
              <a:gd name="connsiteY201" fmla="*/ 290324 h 314714"/>
              <a:gd name="connsiteX202" fmla="*/ 115264 w 236035"/>
              <a:gd name="connsiteY202" fmla="*/ 292815 h 314714"/>
              <a:gd name="connsiteX203" fmla="*/ 113822 w 236035"/>
              <a:gd name="connsiteY203" fmla="*/ 294258 h 314714"/>
              <a:gd name="connsiteX204" fmla="*/ 112773 w 236035"/>
              <a:gd name="connsiteY204" fmla="*/ 293733 h 314714"/>
              <a:gd name="connsiteX205" fmla="*/ 111724 w 236035"/>
              <a:gd name="connsiteY205" fmla="*/ 292815 h 314714"/>
              <a:gd name="connsiteX206" fmla="*/ 111068 w 236035"/>
              <a:gd name="connsiteY206" fmla="*/ 292815 h 314714"/>
              <a:gd name="connsiteX207" fmla="*/ 110281 w 236035"/>
              <a:gd name="connsiteY207" fmla="*/ 291766 h 314714"/>
              <a:gd name="connsiteX208" fmla="*/ 109232 w 236035"/>
              <a:gd name="connsiteY208" fmla="*/ 291766 h 314714"/>
              <a:gd name="connsiteX209" fmla="*/ 106741 w 236035"/>
              <a:gd name="connsiteY209" fmla="*/ 290980 h 314714"/>
              <a:gd name="connsiteX210" fmla="*/ 105298 w 236035"/>
              <a:gd name="connsiteY210" fmla="*/ 292160 h 314714"/>
              <a:gd name="connsiteX211" fmla="*/ 104642 w 236035"/>
              <a:gd name="connsiteY211" fmla="*/ 291766 h 314714"/>
              <a:gd name="connsiteX212" fmla="*/ 101364 w 236035"/>
              <a:gd name="connsiteY212" fmla="*/ 293733 h 314714"/>
              <a:gd name="connsiteX213" fmla="*/ 101102 w 236035"/>
              <a:gd name="connsiteY213" fmla="*/ 292815 h 314714"/>
              <a:gd name="connsiteX214" fmla="*/ 99004 w 236035"/>
              <a:gd name="connsiteY214" fmla="*/ 291373 h 314714"/>
              <a:gd name="connsiteX215" fmla="*/ 97824 w 236035"/>
              <a:gd name="connsiteY215" fmla="*/ 290717 h 314714"/>
              <a:gd name="connsiteX216" fmla="*/ 97824 w 236035"/>
              <a:gd name="connsiteY216" fmla="*/ 289537 h 314714"/>
              <a:gd name="connsiteX217" fmla="*/ 96119 w 236035"/>
              <a:gd name="connsiteY217" fmla="*/ 288881 h 314714"/>
              <a:gd name="connsiteX218" fmla="*/ 94283 w 236035"/>
              <a:gd name="connsiteY218" fmla="*/ 290062 h 314714"/>
              <a:gd name="connsiteX219" fmla="*/ 91792 w 236035"/>
              <a:gd name="connsiteY219" fmla="*/ 290062 h 314714"/>
              <a:gd name="connsiteX220" fmla="*/ 90349 w 236035"/>
              <a:gd name="connsiteY220" fmla="*/ 289275 h 314714"/>
              <a:gd name="connsiteX221" fmla="*/ 88907 w 236035"/>
              <a:gd name="connsiteY221" fmla="*/ 289275 h 314714"/>
              <a:gd name="connsiteX222" fmla="*/ 87464 w 236035"/>
              <a:gd name="connsiteY222" fmla="*/ 288619 h 314714"/>
              <a:gd name="connsiteX223" fmla="*/ 85366 w 236035"/>
              <a:gd name="connsiteY223" fmla="*/ 288095 h 314714"/>
              <a:gd name="connsiteX224" fmla="*/ 84711 w 236035"/>
              <a:gd name="connsiteY224" fmla="*/ 286783 h 314714"/>
              <a:gd name="connsiteX225" fmla="*/ 89431 w 236035"/>
              <a:gd name="connsiteY225" fmla="*/ 286390 h 314714"/>
              <a:gd name="connsiteX226" fmla="*/ 89431 w 236035"/>
              <a:gd name="connsiteY226" fmla="*/ 283898 h 314714"/>
              <a:gd name="connsiteX227" fmla="*/ 89431 w 236035"/>
              <a:gd name="connsiteY227" fmla="*/ 283636 h 314714"/>
              <a:gd name="connsiteX228" fmla="*/ 87989 w 236035"/>
              <a:gd name="connsiteY228" fmla="*/ 284292 h 314714"/>
              <a:gd name="connsiteX229" fmla="*/ 87202 w 236035"/>
              <a:gd name="connsiteY229" fmla="*/ 283898 h 314714"/>
              <a:gd name="connsiteX230" fmla="*/ 81563 w 236035"/>
              <a:gd name="connsiteY230" fmla="*/ 282980 h 314714"/>
              <a:gd name="connsiteX231" fmla="*/ 79072 w 236035"/>
              <a:gd name="connsiteY231" fmla="*/ 281538 h 314714"/>
              <a:gd name="connsiteX232" fmla="*/ 76974 w 236035"/>
              <a:gd name="connsiteY232" fmla="*/ 281800 h 314714"/>
              <a:gd name="connsiteX233" fmla="*/ 75269 w 236035"/>
              <a:gd name="connsiteY233" fmla="*/ 280095 h 314714"/>
              <a:gd name="connsiteX234" fmla="*/ 72646 w 236035"/>
              <a:gd name="connsiteY234" fmla="*/ 280751 h 314714"/>
              <a:gd name="connsiteX235" fmla="*/ 69106 w 236035"/>
              <a:gd name="connsiteY235" fmla="*/ 278260 h 314714"/>
              <a:gd name="connsiteX236" fmla="*/ 66352 w 236035"/>
              <a:gd name="connsiteY236" fmla="*/ 277997 h 314714"/>
              <a:gd name="connsiteX237" fmla="*/ 63730 w 236035"/>
              <a:gd name="connsiteY237" fmla="*/ 275112 h 314714"/>
              <a:gd name="connsiteX238" fmla="*/ 62812 w 236035"/>
              <a:gd name="connsiteY238" fmla="*/ 275900 h 314714"/>
              <a:gd name="connsiteX239" fmla="*/ 57042 w 236035"/>
              <a:gd name="connsiteY239" fmla="*/ 274719 h 314714"/>
              <a:gd name="connsiteX240" fmla="*/ 55337 w 236035"/>
              <a:gd name="connsiteY240" fmla="*/ 277211 h 314714"/>
              <a:gd name="connsiteX241" fmla="*/ 51010 w 236035"/>
              <a:gd name="connsiteY241" fmla="*/ 280358 h 314714"/>
              <a:gd name="connsiteX242" fmla="*/ 47207 w 236035"/>
              <a:gd name="connsiteY242" fmla="*/ 277604 h 314714"/>
              <a:gd name="connsiteX243" fmla="*/ 43273 w 236035"/>
              <a:gd name="connsiteY243" fmla="*/ 275900 h 314714"/>
              <a:gd name="connsiteX244" fmla="*/ 42224 w 236035"/>
              <a:gd name="connsiteY244" fmla="*/ 273670 h 314714"/>
              <a:gd name="connsiteX245" fmla="*/ 40126 w 236035"/>
              <a:gd name="connsiteY245" fmla="*/ 274457 h 314714"/>
              <a:gd name="connsiteX246" fmla="*/ 38290 w 236035"/>
              <a:gd name="connsiteY246" fmla="*/ 274719 h 314714"/>
              <a:gd name="connsiteX247" fmla="*/ 37503 w 236035"/>
              <a:gd name="connsiteY247" fmla="*/ 273277 h 314714"/>
              <a:gd name="connsiteX248" fmla="*/ 38028 w 236035"/>
              <a:gd name="connsiteY248" fmla="*/ 272228 h 314714"/>
              <a:gd name="connsiteX249" fmla="*/ 38290 w 236035"/>
              <a:gd name="connsiteY249" fmla="*/ 272228 h 314714"/>
              <a:gd name="connsiteX250" fmla="*/ 38290 w 236035"/>
              <a:gd name="connsiteY250" fmla="*/ 271179 h 314714"/>
              <a:gd name="connsiteX251" fmla="*/ 37241 w 236035"/>
              <a:gd name="connsiteY251" fmla="*/ 271179 h 314714"/>
              <a:gd name="connsiteX252" fmla="*/ 34750 w 236035"/>
              <a:gd name="connsiteY252" fmla="*/ 270261 h 314714"/>
              <a:gd name="connsiteX253" fmla="*/ 34356 w 236035"/>
              <a:gd name="connsiteY253" fmla="*/ 270523 h 314714"/>
              <a:gd name="connsiteX254" fmla="*/ 32914 w 236035"/>
              <a:gd name="connsiteY254" fmla="*/ 270261 h 314714"/>
              <a:gd name="connsiteX255" fmla="*/ 32914 w 236035"/>
              <a:gd name="connsiteY255" fmla="*/ 270917 h 314714"/>
              <a:gd name="connsiteX256" fmla="*/ 31471 w 236035"/>
              <a:gd name="connsiteY256" fmla="*/ 270523 h 314714"/>
              <a:gd name="connsiteX257" fmla="*/ 27669 w 236035"/>
              <a:gd name="connsiteY257" fmla="*/ 271179 h 314714"/>
              <a:gd name="connsiteX258" fmla="*/ 27275 w 236035"/>
              <a:gd name="connsiteY258" fmla="*/ 271572 h 314714"/>
              <a:gd name="connsiteX259" fmla="*/ 24390 w 236035"/>
              <a:gd name="connsiteY259" fmla="*/ 270917 h 314714"/>
              <a:gd name="connsiteX260" fmla="*/ 24128 w 236035"/>
              <a:gd name="connsiteY260" fmla="*/ 271179 h 314714"/>
              <a:gd name="connsiteX261" fmla="*/ 24128 w 236035"/>
              <a:gd name="connsiteY261" fmla="*/ 272228 h 314714"/>
              <a:gd name="connsiteX262" fmla="*/ 22686 w 236035"/>
              <a:gd name="connsiteY262" fmla="*/ 273015 h 314714"/>
              <a:gd name="connsiteX263" fmla="*/ 22292 w 236035"/>
              <a:gd name="connsiteY263" fmla="*/ 272228 h 314714"/>
              <a:gd name="connsiteX264" fmla="*/ 20194 w 236035"/>
              <a:gd name="connsiteY264" fmla="*/ 273015 h 314714"/>
              <a:gd name="connsiteX265" fmla="*/ 18752 w 236035"/>
              <a:gd name="connsiteY265" fmla="*/ 268294 h 314714"/>
              <a:gd name="connsiteX266" fmla="*/ 16391 w 236035"/>
              <a:gd name="connsiteY266" fmla="*/ 265933 h 314714"/>
              <a:gd name="connsiteX267" fmla="*/ 15605 w 236035"/>
              <a:gd name="connsiteY267" fmla="*/ 264491 h 314714"/>
              <a:gd name="connsiteX268" fmla="*/ 14293 w 236035"/>
              <a:gd name="connsiteY268" fmla="*/ 262393 h 314714"/>
              <a:gd name="connsiteX269" fmla="*/ 11671 w 236035"/>
              <a:gd name="connsiteY269" fmla="*/ 259508 h 314714"/>
              <a:gd name="connsiteX270" fmla="*/ 8523 w 236035"/>
              <a:gd name="connsiteY270" fmla="*/ 259508 h 314714"/>
              <a:gd name="connsiteX271" fmla="*/ 6294 w 236035"/>
              <a:gd name="connsiteY271" fmla="*/ 260295 h 314714"/>
              <a:gd name="connsiteX272" fmla="*/ 6032 w 236035"/>
              <a:gd name="connsiteY272" fmla="*/ 261213 h 314714"/>
              <a:gd name="connsiteX273" fmla="*/ 4196 w 236035"/>
              <a:gd name="connsiteY273" fmla="*/ 261737 h 314714"/>
              <a:gd name="connsiteX274" fmla="*/ 1311 w 236035"/>
              <a:gd name="connsiteY274" fmla="*/ 260950 h 314714"/>
              <a:gd name="connsiteX275" fmla="*/ 656 w 236035"/>
              <a:gd name="connsiteY275" fmla="*/ 260950 h 314714"/>
              <a:gd name="connsiteX276" fmla="*/ 0 w 236035"/>
              <a:gd name="connsiteY276" fmla="*/ 260950 h 314714"/>
              <a:gd name="connsiteX277" fmla="*/ 3147 w 236035"/>
              <a:gd name="connsiteY277" fmla="*/ 247837 h 314714"/>
              <a:gd name="connsiteX278" fmla="*/ 3409 w 236035"/>
              <a:gd name="connsiteY278" fmla="*/ 240363 h 314714"/>
              <a:gd name="connsiteX279" fmla="*/ 5376 w 236035"/>
              <a:gd name="connsiteY279" fmla="*/ 235118 h 314714"/>
              <a:gd name="connsiteX280" fmla="*/ 9573 w 236035"/>
              <a:gd name="connsiteY280" fmla="*/ 231184 h 314714"/>
              <a:gd name="connsiteX281" fmla="*/ 18752 w 236035"/>
              <a:gd name="connsiteY281" fmla="*/ 227643 h 314714"/>
              <a:gd name="connsiteX282" fmla="*/ 22030 w 236035"/>
              <a:gd name="connsiteY282" fmla="*/ 225545 h 314714"/>
              <a:gd name="connsiteX283" fmla="*/ 22948 w 236035"/>
              <a:gd name="connsiteY283" fmla="*/ 224496 h 314714"/>
              <a:gd name="connsiteX284" fmla="*/ 24784 w 236035"/>
              <a:gd name="connsiteY284" fmla="*/ 221218 h 314714"/>
              <a:gd name="connsiteX285" fmla="*/ 25046 w 236035"/>
              <a:gd name="connsiteY285" fmla="*/ 218464 h 314714"/>
              <a:gd name="connsiteX286" fmla="*/ 20850 w 236035"/>
              <a:gd name="connsiteY286" fmla="*/ 194992 h 314714"/>
              <a:gd name="connsiteX287" fmla="*/ 20194 w 236035"/>
              <a:gd name="connsiteY287" fmla="*/ 188304 h 314714"/>
              <a:gd name="connsiteX288" fmla="*/ 21374 w 236035"/>
              <a:gd name="connsiteY288" fmla="*/ 180830 h 314714"/>
              <a:gd name="connsiteX289" fmla="*/ 25833 w 236035"/>
              <a:gd name="connsiteY289" fmla="*/ 168897 h 314714"/>
              <a:gd name="connsiteX290" fmla="*/ 28718 w 236035"/>
              <a:gd name="connsiteY290" fmla="*/ 161422 h 314714"/>
              <a:gd name="connsiteX291" fmla="*/ 32914 w 236035"/>
              <a:gd name="connsiteY291" fmla="*/ 151981 h 314714"/>
              <a:gd name="connsiteX292" fmla="*/ 33569 w 236035"/>
              <a:gd name="connsiteY292" fmla="*/ 147916 h 314714"/>
              <a:gd name="connsiteX293" fmla="*/ 34356 w 236035"/>
              <a:gd name="connsiteY293" fmla="*/ 143457 h 314714"/>
              <a:gd name="connsiteX294" fmla="*/ 34750 w 236035"/>
              <a:gd name="connsiteY294" fmla="*/ 131262 h 314714"/>
              <a:gd name="connsiteX295" fmla="*/ 35405 w 236035"/>
              <a:gd name="connsiteY295" fmla="*/ 128771 h 314714"/>
              <a:gd name="connsiteX296" fmla="*/ 36848 w 236035"/>
              <a:gd name="connsiteY296" fmla="*/ 127459 h 314714"/>
              <a:gd name="connsiteX297" fmla="*/ 45109 w 236035"/>
              <a:gd name="connsiteY297" fmla="*/ 122738 h 314714"/>
              <a:gd name="connsiteX298" fmla="*/ 47207 w 236035"/>
              <a:gd name="connsiteY298" fmla="*/ 120640 h 314714"/>
              <a:gd name="connsiteX299" fmla="*/ 48650 w 236035"/>
              <a:gd name="connsiteY299" fmla="*/ 117755 h 314714"/>
              <a:gd name="connsiteX300" fmla="*/ 49567 w 236035"/>
              <a:gd name="connsiteY300" fmla="*/ 115658 h 314714"/>
              <a:gd name="connsiteX301" fmla="*/ 49961 w 236035"/>
              <a:gd name="connsiteY301" fmla="*/ 112904 h 314714"/>
              <a:gd name="connsiteX302" fmla="*/ 50354 w 236035"/>
              <a:gd name="connsiteY302" fmla="*/ 110019 h 314714"/>
              <a:gd name="connsiteX303" fmla="*/ 49305 w 236035"/>
              <a:gd name="connsiteY303" fmla="*/ 104118 h 314714"/>
              <a:gd name="connsiteX304" fmla="*/ 49305 w 236035"/>
              <a:gd name="connsiteY304" fmla="*/ 100184 h 314714"/>
              <a:gd name="connsiteX305" fmla="*/ 49961 w 236035"/>
              <a:gd name="connsiteY305" fmla="*/ 96512 h 314714"/>
              <a:gd name="connsiteX306" fmla="*/ 49961 w 236035"/>
              <a:gd name="connsiteY306" fmla="*/ 91398 h 314714"/>
              <a:gd name="connsiteX307" fmla="*/ 49567 w 236035"/>
              <a:gd name="connsiteY307" fmla="*/ 87071 h 314714"/>
              <a:gd name="connsiteX308" fmla="*/ 49567 w 236035"/>
              <a:gd name="connsiteY308" fmla="*/ 85760 h 314714"/>
              <a:gd name="connsiteX309" fmla="*/ 48912 w 236035"/>
              <a:gd name="connsiteY309" fmla="*/ 81301 h 314714"/>
              <a:gd name="connsiteX310" fmla="*/ 48256 w 236035"/>
              <a:gd name="connsiteY310" fmla="*/ 77761 h 314714"/>
              <a:gd name="connsiteX311" fmla="*/ 48650 w 236035"/>
              <a:gd name="connsiteY311" fmla="*/ 74614 h 314714"/>
              <a:gd name="connsiteX312" fmla="*/ 49567 w 236035"/>
              <a:gd name="connsiteY312" fmla="*/ 71335 h 314714"/>
              <a:gd name="connsiteX313" fmla="*/ 57829 w 236035"/>
              <a:gd name="connsiteY313" fmla="*/ 59140 h 314714"/>
              <a:gd name="connsiteX314" fmla="*/ 59533 w 236035"/>
              <a:gd name="connsiteY314" fmla="*/ 56255 h 314714"/>
              <a:gd name="connsiteX315" fmla="*/ 60976 w 236035"/>
              <a:gd name="connsiteY315" fmla="*/ 52714 h 314714"/>
              <a:gd name="connsiteX316" fmla="*/ 62418 w 236035"/>
              <a:gd name="connsiteY316" fmla="*/ 47076 h 314714"/>
              <a:gd name="connsiteX317" fmla="*/ 63074 w 236035"/>
              <a:gd name="connsiteY317" fmla="*/ 44453 h 314714"/>
              <a:gd name="connsiteX318" fmla="*/ 64910 w 236035"/>
              <a:gd name="connsiteY318" fmla="*/ 41044 h 314714"/>
              <a:gd name="connsiteX319" fmla="*/ 74482 w 236035"/>
              <a:gd name="connsiteY319" fmla="*/ 36716 h 314714"/>
              <a:gd name="connsiteX320" fmla="*/ 80383 w 236035"/>
              <a:gd name="connsiteY320" fmla="*/ 33176 h 314714"/>
              <a:gd name="connsiteX321" fmla="*/ 83661 w 236035"/>
              <a:gd name="connsiteY321" fmla="*/ 30816 h 314714"/>
              <a:gd name="connsiteX322" fmla="*/ 109625 w 236035"/>
              <a:gd name="connsiteY322" fmla="*/ 0 h 314714"/>
              <a:gd name="connsiteX323" fmla="*/ 111724 w 236035"/>
              <a:gd name="connsiteY323" fmla="*/ 655 h 314714"/>
              <a:gd name="connsiteX324" fmla="*/ 113428 w 236035"/>
              <a:gd name="connsiteY324" fmla="*/ 655 h 314714"/>
              <a:gd name="connsiteX325" fmla="*/ 116313 w 236035"/>
              <a:gd name="connsiteY325" fmla="*/ 2098 h 314714"/>
              <a:gd name="connsiteX326" fmla="*/ 116313 w 236035"/>
              <a:gd name="connsiteY326" fmla="*/ 3016 h 314714"/>
              <a:gd name="connsiteX327" fmla="*/ 117756 w 236035"/>
              <a:gd name="connsiteY327" fmla="*/ 3803 h 314714"/>
              <a:gd name="connsiteX328" fmla="*/ 117362 w 236035"/>
              <a:gd name="connsiteY328" fmla="*/ 5901 h 314714"/>
              <a:gd name="connsiteX329" fmla="*/ 119722 w 236035"/>
              <a:gd name="connsiteY329" fmla="*/ 6557 h 314714"/>
              <a:gd name="connsiteX330" fmla="*/ 120509 w 236035"/>
              <a:gd name="connsiteY330" fmla="*/ 7081 h 314714"/>
              <a:gd name="connsiteX331" fmla="*/ 120247 w 236035"/>
              <a:gd name="connsiteY331" fmla="*/ 7343 h 314714"/>
              <a:gd name="connsiteX332" fmla="*/ 119722 w 236035"/>
              <a:gd name="connsiteY332" fmla="*/ 7737 h 314714"/>
              <a:gd name="connsiteX333" fmla="*/ 121165 w 236035"/>
              <a:gd name="connsiteY333" fmla="*/ 9835 h 314714"/>
              <a:gd name="connsiteX334" fmla="*/ 119067 w 236035"/>
              <a:gd name="connsiteY334" fmla="*/ 10884 h 314714"/>
              <a:gd name="connsiteX335" fmla="*/ 118411 w 236035"/>
              <a:gd name="connsiteY335" fmla="*/ 10884 h 314714"/>
              <a:gd name="connsiteX336" fmla="*/ 117756 w 236035"/>
              <a:gd name="connsiteY336" fmla="*/ 10884 h 314714"/>
              <a:gd name="connsiteX337" fmla="*/ 117362 w 236035"/>
              <a:gd name="connsiteY337" fmla="*/ 11540 h 314714"/>
              <a:gd name="connsiteX338" fmla="*/ 116969 w 236035"/>
              <a:gd name="connsiteY338" fmla="*/ 11540 h 314714"/>
              <a:gd name="connsiteX339" fmla="*/ 116706 w 236035"/>
              <a:gd name="connsiteY339" fmla="*/ 11540 h 314714"/>
              <a:gd name="connsiteX340" fmla="*/ 114871 w 236035"/>
              <a:gd name="connsiteY340" fmla="*/ 15080 h 314714"/>
              <a:gd name="connsiteX341" fmla="*/ 114871 w 236035"/>
              <a:gd name="connsiteY341" fmla="*/ 16522 h 314714"/>
              <a:gd name="connsiteX342" fmla="*/ 115264 w 236035"/>
              <a:gd name="connsiteY342" fmla="*/ 16916 h 314714"/>
              <a:gd name="connsiteX343" fmla="*/ 117362 w 236035"/>
              <a:gd name="connsiteY343" fmla="*/ 17965 h 314714"/>
              <a:gd name="connsiteX344" fmla="*/ 120509 w 236035"/>
              <a:gd name="connsiteY344" fmla="*/ 16916 h 314714"/>
              <a:gd name="connsiteX345" fmla="*/ 123132 w 236035"/>
              <a:gd name="connsiteY345" fmla="*/ 17965 h 314714"/>
              <a:gd name="connsiteX346" fmla="*/ 125230 w 236035"/>
              <a:gd name="connsiteY346" fmla="*/ 17571 h 314714"/>
              <a:gd name="connsiteX347" fmla="*/ 127721 w 236035"/>
              <a:gd name="connsiteY347" fmla="*/ 19014 h 314714"/>
              <a:gd name="connsiteX348" fmla="*/ 128508 w 236035"/>
              <a:gd name="connsiteY348" fmla="*/ 19014 h 314714"/>
              <a:gd name="connsiteX349" fmla="*/ 130213 w 236035"/>
              <a:gd name="connsiteY349" fmla="*/ 21243 h 314714"/>
              <a:gd name="connsiteX350" fmla="*/ 130869 w 236035"/>
              <a:gd name="connsiteY350" fmla="*/ 20456 h 314714"/>
              <a:gd name="connsiteX351" fmla="*/ 130606 w 236035"/>
              <a:gd name="connsiteY351" fmla="*/ 19800 h 314714"/>
              <a:gd name="connsiteX352" fmla="*/ 130606 w 236035"/>
              <a:gd name="connsiteY352" fmla="*/ 19276 h 314714"/>
              <a:gd name="connsiteX353" fmla="*/ 130213 w 236035"/>
              <a:gd name="connsiteY353" fmla="*/ 17965 h 314714"/>
              <a:gd name="connsiteX354" fmla="*/ 130606 w 236035"/>
              <a:gd name="connsiteY354" fmla="*/ 17178 h 314714"/>
              <a:gd name="connsiteX355" fmla="*/ 131918 w 236035"/>
              <a:gd name="connsiteY355" fmla="*/ 17965 h 314714"/>
              <a:gd name="connsiteX356" fmla="*/ 132180 w 236035"/>
              <a:gd name="connsiteY356" fmla="*/ 18358 h 314714"/>
              <a:gd name="connsiteX357" fmla="*/ 131524 w 236035"/>
              <a:gd name="connsiteY357" fmla="*/ 20719 h 314714"/>
              <a:gd name="connsiteX358" fmla="*/ 131524 w 236035"/>
              <a:gd name="connsiteY358" fmla="*/ 21505 h 314714"/>
              <a:gd name="connsiteX359" fmla="*/ 131918 w 236035"/>
              <a:gd name="connsiteY359" fmla="*/ 22161 h 314714"/>
              <a:gd name="connsiteX360" fmla="*/ 135852 w 236035"/>
              <a:gd name="connsiteY360" fmla="*/ 21243 h 314714"/>
              <a:gd name="connsiteX361" fmla="*/ 135852 w 236035"/>
              <a:gd name="connsiteY361" fmla="*/ 20719 h 314714"/>
              <a:gd name="connsiteX362" fmla="*/ 136901 w 236035"/>
              <a:gd name="connsiteY362" fmla="*/ 20456 h 314714"/>
              <a:gd name="connsiteX363" fmla="*/ 138605 w 236035"/>
              <a:gd name="connsiteY363" fmla="*/ 21243 h 314714"/>
              <a:gd name="connsiteX364" fmla="*/ 138999 w 236035"/>
              <a:gd name="connsiteY364" fmla="*/ 22161 h 314714"/>
              <a:gd name="connsiteX365" fmla="*/ 137163 w 236035"/>
              <a:gd name="connsiteY365" fmla="*/ 22948 h 314714"/>
              <a:gd name="connsiteX366" fmla="*/ 137163 w 236035"/>
              <a:gd name="connsiteY366" fmla="*/ 24653 h 314714"/>
              <a:gd name="connsiteX367" fmla="*/ 138999 w 236035"/>
              <a:gd name="connsiteY367" fmla="*/ 24653 h 314714"/>
              <a:gd name="connsiteX368" fmla="*/ 139261 w 236035"/>
              <a:gd name="connsiteY368" fmla="*/ 24259 h 314714"/>
              <a:gd name="connsiteX369" fmla="*/ 141359 w 236035"/>
              <a:gd name="connsiteY369" fmla="*/ 23997 h 314714"/>
              <a:gd name="connsiteX370" fmla="*/ 141359 w 236035"/>
              <a:gd name="connsiteY370" fmla="*/ 24653 h 314714"/>
              <a:gd name="connsiteX371" fmla="*/ 142146 w 236035"/>
              <a:gd name="connsiteY371" fmla="*/ 24653 h 314714"/>
              <a:gd name="connsiteX372" fmla="*/ 142539 w 236035"/>
              <a:gd name="connsiteY372" fmla="*/ 24259 h 314714"/>
              <a:gd name="connsiteX373" fmla="*/ 145031 w 236035"/>
              <a:gd name="connsiteY373" fmla="*/ 25439 h 314714"/>
              <a:gd name="connsiteX374" fmla="*/ 145031 w 236035"/>
              <a:gd name="connsiteY374" fmla="*/ 24915 h 314714"/>
              <a:gd name="connsiteX375" fmla="*/ 145424 w 236035"/>
              <a:gd name="connsiteY375" fmla="*/ 24915 h 314714"/>
              <a:gd name="connsiteX376" fmla="*/ 146080 w 236035"/>
              <a:gd name="connsiteY376" fmla="*/ 24259 h 314714"/>
              <a:gd name="connsiteX377" fmla="*/ 146342 w 236035"/>
              <a:gd name="connsiteY377" fmla="*/ 25439 h 314714"/>
              <a:gd name="connsiteX378" fmla="*/ 147522 w 236035"/>
              <a:gd name="connsiteY378" fmla="*/ 24915 h 314714"/>
              <a:gd name="connsiteX379" fmla="*/ 148440 w 236035"/>
              <a:gd name="connsiteY379" fmla="*/ 25439 h 314714"/>
              <a:gd name="connsiteX380" fmla="*/ 148178 w 236035"/>
              <a:gd name="connsiteY380" fmla="*/ 26095 h 314714"/>
              <a:gd name="connsiteX381" fmla="*/ 148178 w 236035"/>
              <a:gd name="connsiteY381" fmla="*/ 26882 h 314714"/>
              <a:gd name="connsiteX382" fmla="*/ 148965 w 236035"/>
              <a:gd name="connsiteY382" fmla="*/ 27144 h 314714"/>
              <a:gd name="connsiteX383" fmla="*/ 149620 w 236035"/>
              <a:gd name="connsiteY383" fmla="*/ 26357 h 314714"/>
              <a:gd name="connsiteX384" fmla="*/ 149883 w 236035"/>
              <a:gd name="connsiteY384" fmla="*/ 25702 h 314714"/>
              <a:gd name="connsiteX385" fmla="*/ 152767 w 236035"/>
              <a:gd name="connsiteY385" fmla="*/ 25702 h 314714"/>
              <a:gd name="connsiteX386" fmla="*/ 152505 w 236035"/>
              <a:gd name="connsiteY386" fmla="*/ 26882 h 314714"/>
              <a:gd name="connsiteX387" fmla="*/ 152112 w 236035"/>
              <a:gd name="connsiteY387" fmla="*/ 26882 h 314714"/>
              <a:gd name="connsiteX388" fmla="*/ 155259 w 236035"/>
              <a:gd name="connsiteY388" fmla="*/ 30816 h 314714"/>
              <a:gd name="connsiteX389" fmla="*/ 155783 w 236035"/>
              <a:gd name="connsiteY389" fmla="*/ 29898 h 314714"/>
              <a:gd name="connsiteX390" fmla="*/ 156046 w 236035"/>
              <a:gd name="connsiteY390" fmla="*/ 30291 h 314714"/>
              <a:gd name="connsiteX391" fmla="*/ 156439 w 236035"/>
              <a:gd name="connsiteY391" fmla="*/ 32258 h 314714"/>
              <a:gd name="connsiteX392" fmla="*/ 157226 w 236035"/>
              <a:gd name="connsiteY392" fmla="*/ 32258 h 314714"/>
              <a:gd name="connsiteX393" fmla="*/ 157882 w 236035"/>
              <a:gd name="connsiteY393" fmla="*/ 31471 h 314714"/>
              <a:gd name="connsiteX394" fmla="*/ 158537 w 236035"/>
              <a:gd name="connsiteY394" fmla="*/ 33176 h 314714"/>
              <a:gd name="connsiteX395" fmla="*/ 159980 w 236035"/>
              <a:gd name="connsiteY395" fmla="*/ 33963 h 314714"/>
              <a:gd name="connsiteX396" fmla="*/ 160242 w 236035"/>
              <a:gd name="connsiteY396" fmla="*/ 35012 h 314714"/>
              <a:gd name="connsiteX397" fmla="*/ 160898 w 236035"/>
              <a:gd name="connsiteY397" fmla="*/ 36061 h 314714"/>
              <a:gd name="connsiteX398" fmla="*/ 161684 w 236035"/>
              <a:gd name="connsiteY398" fmla="*/ 36061 h 314714"/>
              <a:gd name="connsiteX399" fmla="*/ 162865 w 236035"/>
              <a:gd name="connsiteY399" fmla="*/ 36454 h 314714"/>
              <a:gd name="connsiteX400" fmla="*/ 163127 w 236035"/>
              <a:gd name="connsiteY400" fmla="*/ 36061 h 314714"/>
              <a:gd name="connsiteX401" fmla="*/ 163520 w 236035"/>
              <a:gd name="connsiteY401" fmla="*/ 36454 h 314714"/>
              <a:gd name="connsiteX402" fmla="*/ 165225 w 236035"/>
              <a:gd name="connsiteY402" fmla="*/ 38815 h 314714"/>
              <a:gd name="connsiteX403" fmla="*/ 167716 w 236035"/>
              <a:gd name="connsiteY403" fmla="*/ 39339 h 314714"/>
              <a:gd name="connsiteX404" fmla="*/ 170601 w 236035"/>
              <a:gd name="connsiteY404" fmla="*/ 40257 h 314714"/>
              <a:gd name="connsiteX405" fmla="*/ 171257 w 236035"/>
              <a:gd name="connsiteY405" fmla="*/ 38553 h 314714"/>
              <a:gd name="connsiteX406" fmla="*/ 171650 w 236035"/>
              <a:gd name="connsiteY406" fmla="*/ 37372 h 314714"/>
              <a:gd name="connsiteX407" fmla="*/ 172962 w 236035"/>
              <a:gd name="connsiteY407" fmla="*/ 37110 h 314714"/>
              <a:gd name="connsiteX408" fmla="*/ 172962 w 236035"/>
              <a:gd name="connsiteY408" fmla="*/ 36454 h 314714"/>
              <a:gd name="connsiteX409" fmla="*/ 173748 w 236035"/>
              <a:gd name="connsiteY409" fmla="*/ 37110 h 314714"/>
              <a:gd name="connsiteX410" fmla="*/ 175584 w 236035"/>
              <a:gd name="connsiteY410" fmla="*/ 36716 h 314714"/>
              <a:gd name="connsiteX411" fmla="*/ 176240 w 236035"/>
              <a:gd name="connsiteY411" fmla="*/ 35668 h 314714"/>
              <a:gd name="connsiteX412" fmla="*/ 177945 w 236035"/>
              <a:gd name="connsiteY412" fmla="*/ 35668 h 314714"/>
              <a:gd name="connsiteX413" fmla="*/ 176502 w 236035"/>
              <a:gd name="connsiteY413" fmla="*/ 37110 h 314714"/>
              <a:gd name="connsiteX414" fmla="*/ 177289 w 236035"/>
              <a:gd name="connsiteY414" fmla="*/ 37372 h 314714"/>
              <a:gd name="connsiteX415" fmla="*/ 178731 w 236035"/>
              <a:gd name="connsiteY415" fmla="*/ 37372 h 314714"/>
              <a:gd name="connsiteX416" fmla="*/ 180436 w 236035"/>
              <a:gd name="connsiteY416" fmla="*/ 37897 h 314714"/>
              <a:gd name="connsiteX417" fmla="*/ 180829 w 236035"/>
              <a:gd name="connsiteY417" fmla="*/ 38815 h 314714"/>
              <a:gd name="connsiteX418" fmla="*/ 181485 w 236035"/>
              <a:gd name="connsiteY418" fmla="*/ 39339 h 314714"/>
              <a:gd name="connsiteX419" fmla="*/ 182141 w 236035"/>
              <a:gd name="connsiteY419" fmla="*/ 39995 h 314714"/>
              <a:gd name="connsiteX420" fmla="*/ 183583 w 236035"/>
              <a:gd name="connsiteY420" fmla="*/ 39995 h 314714"/>
              <a:gd name="connsiteX421" fmla="*/ 185157 w 236035"/>
              <a:gd name="connsiteY421" fmla="*/ 41700 h 314714"/>
              <a:gd name="connsiteX422" fmla="*/ 185419 w 236035"/>
              <a:gd name="connsiteY422" fmla="*/ 42093 h 314714"/>
              <a:gd name="connsiteX423" fmla="*/ 186599 w 236035"/>
              <a:gd name="connsiteY423" fmla="*/ 42355 h 314714"/>
              <a:gd name="connsiteX424" fmla="*/ 185419 w 236035"/>
              <a:gd name="connsiteY424" fmla="*/ 45240 h 314714"/>
              <a:gd name="connsiteX425" fmla="*/ 188697 w 236035"/>
              <a:gd name="connsiteY425" fmla="*/ 46420 h 314714"/>
              <a:gd name="connsiteX426" fmla="*/ 190795 w 236035"/>
              <a:gd name="connsiteY426" fmla="*/ 45633 h 314714"/>
              <a:gd name="connsiteX427" fmla="*/ 191844 w 236035"/>
              <a:gd name="connsiteY427" fmla="*/ 46420 h 314714"/>
              <a:gd name="connsiteX428" fmla="*/ 192500 w 236035"/>
              <a:gd name="connsiteY428" fmla="*/ 45633 h 314714"/>
              <a:gd name="connsiteX429" fmla="*/ 197876 w 236035"/>
              <a:gd name="connsiteY429" fmla="*/ 50223 h 314714"/>
              <a:gd name="connsiteX430" fmla="*/ 199975 w 236035"/>
              <a:gd name="connsiteY430" fmla="*/ 52321 h 314714"/>
              <a:gd name="connsiteX431" fmla="*/ 200761 w 236035"/>
              <a:gd name="connsiteY431" fmla="*/ 52059 h 314714"/>
              <a:gd name="connsiteX432" fmla="*/ 201417 w 236035"/>
              <a:gd name="connsiteY432" fmla="*/ 52059 h 314714"/>
              <a:gd name="connsiteX433" fmla="*/ 202466 w 236035"/>
              <a:gd name="connsiteY433" fmla="*/ 51534 h 314714"/>
              <a:gd name="connsiteX434" fmla="*/ 203122 w 236035"/>
              <a:gd name="connsiteY434" fmla="*/ 51534 h 314714"/>
              <a:gd name="connsiteX435" fmla="*/ 203777 w 236035"/>
              <a:gd name="connsiteY435" fmla="*/ 52059 h 314714"/>
              <a:gd name="connsiteX436" fmla="*/ 207449 w 236035"/>
              <a:gd name="connsiteY436" fmla="*/ 51534 h 314714"/>
              <a:gd name="connsiteX437" fmla="*/ 210203 w 236035"/>
              <a:gd name="connsiteY437" fmla="*/ 52714 h 314714"/>
              <a:gd name="connsiteX438" fmla="*/ 210858 w 236035"/>
              <a:gd name="connsiteY438" fmla="*/ 50879 h 314714"/>
              <a:gd name="connsiteX439" fmla="*/ 215317 w 236035"/>
              <a:gd name="connsiteY439" fmla="*/ 52059 h 314714"/>
              <a:gd name="connsiteX440" fmla="*/ 215579 w 236035"/>
              <a:gd name="connsiteY440" fmla="*/ 55206 h 314714"/>
              <a:gd name="connsiteX441" fmla="*/ 215317 w 236035"/>
              <a:gd name="connsiteY441" fmla="*/ 58353 h 314714"/>
              <a:gd name="connsiteX442" fmla="*/ 214530 w 236035"/>
              <a:gd name="connsiteY442" fmla="*/ 59402 h 314714"/>
              <a:gd name="connsiteX443" fmla="*/ 212825 w 236035"/>
              <a:gd name="connsiteY443" fmla="*/ 59402 h 314714"/>
              <a:gd name="connsiteX444" fmla="*/ 212301 w 236035"/>
              <a:gd name="connsiteY444" fmla="*/ 62156 h 314714"/>
              <a:gd name="connsiteX445" fmla="*/ 215579 w 236035"/>
              <a:gd name="connsiteY445" fmla="*/ 62943 h 314714"/>
              <a:gd name="connsiteX446" fmla="*/ 216759 w 236035"/>
              <a:gd name="connsiteY446" fmla="*/ 63336 h 314714"/>
              <a:gd name="connsiteX447" fmla="*/ 218202 w 236035"/>
              <a:gd name="connsiteY447" fmla="*/ 63599 h 314714"/>
              <a:gd name="connsiteX448" fmla="*/ 217677 w 236035"/>
              <a:gd name="connsiteY448" fmla="*/ 66877 h 314714"/>
              <a:gd name="connsiteX449" fmla="*/ 214924 w 236035"/>
              <a:gd name="connsiteY449" fmla="*/ 66221 h 314714"/>
              <a:gd name="connsiteX450" fmla="*/ 213481 w 236035"/>
              <a:gd name="connsiteY450" fmla="*/ 65041 h 314714"/>
              <a:gd name="connsiteX451" fmla="*/ 211645 w 236035"/>
              <a:gd name="connsiteY451" fmla="*/ 65041 h 314714"/>
              <a:gd name="connsiteX452" fmla="*/ 208105 w 236035"/>
              <a:gd name="connsiteY452" fmla="*/ 66483 h 314714"/>
              <a:gd name="connsiteX453" fmla="*/ 206662 w 236035"/>
              <a:gd name="connsiteY453" fmla="*/ 65696 h 314714"/>
              <a:gd name="connsiteX454" fmla="*/ 205744 w 236035"/>
              <a:gd name="connsiteY454" fmla="*/ 65434 h 314714"/>
              <a:gd name="connsiteX455" fmla="*/ 203122 w 236035"/>
              <a:gd name="connsiteY455" fmla="*/ 65696 h 314714"/>
              <a:gd name="connsiteX456" fmla="*/ 202073 w 236035"/>
              <a:gd name="connsiteY456" fmla="*/ 67139 h 314714"/>
              <a:gd name="connsiteX457" fmla="*/ 202466 w 236035"/>
              <a:gd name="connsiteY457" fmla="*/ 67532 h 314714"/>
              <a:gd name="connsiteX458" fmla="*/ 203515 w 236035"/>
              <a:gd name="connsiteY458" fmla="*/ 68581 h 314714"/>
              <a:gd name="connsiteX459" fmla="*/ 206007 w 236035"/>
              <a:gd name="connsiteY459" fmla="*/ 70024 h 314714"/>
              <a:gd name="connsiteX460" fmla="*/ 207449 w 236035"/>
              <a:gd name="connsiteY460" fmla="*/ 72778 h 314714"/>
              <a:gd name="connsiteX461" fmla="*/ 207449 w 236035"/>
              <a:gd name="connsiteY461" fmla="*/ 75662 h 314714"/>
              <a:gd name="connsiteX462" fmla="*/ 208498 w 236035"/>
              <a:gd name="connsiteY462" fmla="*/ 77105 h 314714"/>
              <a:gd name="connsiteX463" fmla="*/ 209941 w 236035"/>
              <a:gd name="connsiteY463" fmla="*/ 78154 h 314714"/>
              <a:gd name="connsiteX464" fmla="*/ 210203 w 236035"/>
              <a:gd name="connsiteY464" fmla="*/ 78941 h 314714"/>
              <a:gd name="connsiteX465" fmla="*/ 210203 w 236035"/>
              <a:gd name="connsiteY465" fmla="*/ 79859 h 314714"/>
              <a:gd name="connsiteX466" fmla="*/ 213088 w 236035"/>
              <a:gd name="connsiteY466" fmla="*/ 79859 h 314714"/>
              <a:gd name="connsiteX467" fmla="*/ 213481 w 236035"/>
              <a:gd name="connsiteY467" fmla="*/ 81039 h 314714"/>
              <a:gd name="connsiteX468" fmla="*/ 213088 w 236035"/>
              <a:gd name="connsiteY468" fmla="*/ 84579 h 314714"/>
              <a:gd name="connsiteX469" fmla="*/ 212039 w 236035"/>
              <a:gd name="connsiteY469" fmla="*/ 85235 h 314714"/>
              <a:gd name="connsiteX470" fmla="*/ 210596 w 236035"/>
              <a:gd name="connsiteY470" fmla="*/ 86415 h 314714"/>
              <a:gd name="connsiteX471" fmla="*/ 210203 w 236035"/>
              <a:gd name="connsiteY471" fmla="*/ 88775 h 314714"/>
              <a:gd name="connsiteX472" fmla="*/ 207842 w 236035"/>
              <a:gd name="connsiteY472" fmla="*/ 90218 h 314714"/>
              <a:gd name="connsiteX473" fmla="*/ 207449 w 236035"/>
              <a:gd name="connsiteY473" fmla="*/ 90874 h 314714"/>
              <a:gd name="connsiteX474" fmla="*/ 205744 w 236035"/>
              <a:gd name="connsiteY474" fmla="*/ 91660 h 314714"/>
              <a:gd name="connsiteX475" fmla="*/ 204302 w 236035"/>
              <a:gd name="connsiteY475" fmla="*/ 92316 h 314714"/>
              <a:gd name="connsiteX476" fmla="*/ 204302 w 236035"/>
              <a:gd name="connsiteY476" fmla="*/ 92841 h 314714"/>
              <a:gd name="connsiteX477" fmla="*/ 204958 w 236035"/>
              <a:gd name="connsiteY477" fmla="*/ 94807 h 314714"/>
              <a:gd name="connsiteX478" fmla="*/ 205220 w 236035"/>
              <a:gd name="connsiteY478" fmla="*/ 95595 h 314714"/>
              <a:gd name="connsiteX479" fmla="*/ 205744 w 236035"/>
              <a:gd name="connsiteY479" fmla="*/ 95595 h 314714"/>
              <a:gd name="connsiteX480" fmla="*/ 206007 w 236035"/>
              <a:gd name="connsiteY480" fmla="*/ 96250 h 314714"/>
              <a:gd name="connsiteX481" fmla="*/ 206007 w 236035"/>
              <a:gd name="connsiteY481" fmla="*/ 97299 h 314714"/>
              <a:gd name="connsiteX482" fmla="*/ 206007 w 236035"/>
              <a:gd name="connsiteY482" fmla="*/ 98742 h 314714"/>
              <a:gd name="connsiteX483" fmla="*/ 205220 w 236035"/>
              <a:gd name="connsiteY483" fmla="*/ 100840 h 314714"/>
              <a:gd name="connsiteX484" fmla="*/ 207056 w 236035"/>
              <a:gd name="connsiteY484" fmla="*/ 104118 h 314714"/>
              <a:gd name="connsiteX485" fmla="*/ 206662 w 236035"/>
              <a:gd name="connsiteY485" fmla="*/ 104380 h 314714"/>
              <a:gd name="connsiteX486" fmla="*/ 205220 w 236035"/>
              <a:gd name="connsiteY486" fmla="*/ 105036 h 314714"/>
              <a:gd name="connsiteX487" fmla="*/ 205220 w 236035"/>
              <a:gd name="connsiteY487" fmla="*/ 106478 h 314714"/>
              <a:gd name="connsiteX488" fmla="*/ 204564 w 236035"/>
              <a:gd name="connsiteY488" fmla="*/ 108576 h 314714"/>
              <a:gd name="connsiteX489" fmla="*/ 204958 w 236035"/>
              <a:gd name="connsiteY489" fmla="*/ 109363 h 314714"/>
              <a:gd name="connsiteX490" fmla="*/ 204564 w 236035"/>
              <a:gd name="connsiteY490" fmla="*/ 112117 h 314714"/>
              <a:gd name="connsiteX491" fmla="*/ 203777 w 236035"/>
              <a:gd name="connsiteY491" fmla="*/ 112904 h 314714"/>
              <a:gd name="connsiteX492" fmla="*/ 206400 w 236035"/>
              <a:gd name="connsiteY492" fmla="*/ 113953 h 314714"/>
              <a:gd name="connsiteX493" fmla="*/ 207056 w 236035"/>
              <a:gd name="connsiteY493" fmla="*/ 114740 h 314714"/>
              <a:gd name="connsiteX494" fmla="*/ 207842 w 236035"/>
              <a:gd name="connsiteY494" fmla="*/ 116838 h 314714"/>
              <a:gd name="connsiteX495" fmla="*/ 207449 w 236035"/>
              <a:gd name="connsiteY495" fmla="*/ 118280 h 314714"/>
              <a:gd name="connsiteX496" fmla="*/ 206400 w 236035"/>
              <a:gd name="connsiteY496" fmla="*/ 118936 h 314714"/>
              <a:gd name="connsiteX497" fmla="*/ 206400 w 236035"/>
              <a:gd name="connsiteY497" fmla="*/ 121296 h 314714"/>
              <a:gd name="connsiteX498" fmla="*/ 209941 w 236035"/>
              <a:gd name="connsiteY498" fmla="*/ 126279 h 314714"/>
              <a:gd name="connsiteX499" fmla="*/ 212039 w 236035"/>
              <a:gd name="connsiteY499" fmla="*/ 126673 h 314714"/>
              <a:gd name="connsiteX500" fmla="*/ 212301 w 236035"/>
              <a:gd name="connsiteY500" fmla="*/ 127721 h 314714"/>
              <a:gd name="connsiteX501" fmla="*/ 214137 w 236035"/>
              <a:gd name="connsiteY501" fmla="*/ 128771 h 314714"/>
              <a:gd name="connsiteX502" fmla="*/ 214924 w 236035"/>
              <a:gd name="connsiteY502" fmla="*/ 130213 h 314714"/>
              <a:gd name="connsiteX503" fmla="*/ 215973 w 236035"/>
              <a:gd name="connsiteY503" fmla="*/ 129557 h 314714"/>
              <a:gd name="connsiteX504" fmla="*/ 217677 w 236035"/>
              <a:gd name="connsiteY504" fmla="*/ 129557 h 314714"/>
              <a:gd name="connsiteX505" fmla="*/ 218857 w 236035"/>
              <a:gd name="connsiteY505" fmla="*/ 128771 h 314714"/>
              <a:gd name="connsiteX506" fmla="*/ 220956 w 236035"/>
              <a:gd name="connsiteY506" fmla="*/ 129164 h 314714"/>
              <a:gd name="connsiteX507" fmla="*/ 224496 w 236035"/>
              <a:gd name="connsiteY507" fmla="*/ 130475 h 314714"/>
              <a:gd name="connsiteX508" fmla="*/ 225545 w 236035"/>
              <a:gd name="connsiteY508" fmla="*/ 132704 h 314714"/>
              <a:gd name="connsiteX509" fmla="*/ 226594 w 236035"/>
              <a:gd name="connsiteY509" fmla="*/ 133360 h 314714"/>
              <a:gd name="connsiteX510" fmla="*/ 226988 w 236035"/>
              <a:gd name="connsiteY510" fmla="*/ 135196 h 314714"/>
              <a:gd name="connsiteX511" fmla="*/ 226988 w 236035"/>
              <a:gd name="connsiteY511" fmla="*/ 136638 h 314714"/>
              <a:gd name="connsiteX512" fmla="*/ 227381 w 236035"/>
              <a:gd name="connsiteY512" fmla="*/ 137294 h 314714"/>
              <a:gd name="connsiteX513" fmla="*/ 225283 w 236035"/>
              <a:gd name="connsiteY513" fmla="*/ 139523 h 314714"/>
              <a:gd name="connsiteX514" fmla="*/ 224496 w 236035"/>
              <a:gd name="connsiteY514" fmla="*/ 140834 h 314714"/>
              <a:gd name="connsiteX515" fmla="*/ 224758 w 236035"/>
              <a:gd name="connsiteY515" fmla="*/ 142277 h 314714"/>
              <a:gd name="connsiteX516" fmla="*/ 224758 w 236035"/>
              <a:gd name="connsiteY516" fmla="*/ 143457 h 314714"/>
              <a:gd name="connsiteX517" fmla="*/ 224103 w 236035"/>
              <a:gd name="connsiteY517" fmla="*/ 146211 h 314714"/>
              <a:gd name="connsiteX518" fmla="*/ 223316 w 236035"/>
              <a:gd name="connsiteY518" fmla="*/ 146998 h 314714"/>
              <a:gd name="connsiteX519" fmla="*/ 223316 w 236035"/>
              <a:gd name="connsiteY519" fmla="*/ 150014 h 314714"/>
              <a:gd name="connsiteX520" fmla="*/ 224103 w 236035"/>
              <a:gd name="connsiteY520" fmla="*/ 150801 h 314714"/>
              <a:gd name="connsiteX521" fmla="*/ 224103 w 236035"/>
              <a:gd name="connsiteY521" fmla="*/ 152636 h 314714"/>
              <a:gd name="connsiteX522" fmla="*/ 225283 w 236035"/>
              <a:gd name="connsiteY522" fmla="*/ 154734 h 314714"/>
              <a:gd name="connsiteX523" fmla="*/ 222660 w 236035"/>
              <a:gd name="connsiteY523" fmla="*/ 159324 h 314714"/>
              <a:gd name="connsiteX524" fmla="*/ 223316 w 236035"/>
              <a:gd name="connsiteY524" fmla="*/ 161422 h 314714"/>
              <a:gd name="connsiteX525" fmla="*/ 222005 w 236035"/>
              <a:gd name="connsiteY525" fmla="*/ 163258 h 314714"/>
              <a:gd name="connsiteX526" fmla="*/ 220300 w 236035"/>
              <a:gd name="connsiteY526" fmla="*/ 162734 h 314714"/>
              <a:gd name="connsiteX527" fmla="*/ 219120 w 236035"/>
              <a:gd name="connsiteY527" fmla="*/ 163520 h 314714"/>
              <a:gd name="connsiteX528" fmla="*/ 219513 w 236035"/>
              <a:gd name="connsiteY528" fmla="*/ 167454 h 314714"/>
              <a:gd name="connsiteX529" fmla="*/ 220956 w 236035"/>
              <a:gd name="connsiteY529" fmla="*/ 168110 h 314714"/>
              <a:gd name="connsiteX530" fmla="*/ 221218 w 236035"/>
              <a:gd name="connsiteY530" fmla="*/ 169552 h 314714"/>
              <a:gd name="connsiteX531" fmla="*/ 219513 w 236035"/>
              <a:gd name="connsiteY531" fmla="*/ 172437 h 314714"/>
              <a:gd name="connsiteX532" fmla="*/ 219120 w 236035"/>
              <a:gd name="connsiteY532" fmla="*/ 174535 h 314714"/>
              <a:gd name="connsiteX533" fmla="*/ 216235 w 236035"/>
              <a:gd name="connsiteY533" fmla="*/ 174797 h 314714"/>
              <a:gd name="connsiteX534" fmla="*/ 214137 w 236035"/>
              <a:gd name="connsiteY534" fmla="*/ 176240 h 314714"/>
              <a:gd name="connsiteX535" fmla="*/ 214137 w 236035"/>
              <a:gd name="connsiteY535" fmla="*/ 179125 h 314714"/>
              <a:gd name="connsiteX536" fmla="*/ 210858 w 236035"/>
              <a:gd name="connsiteY536" fmla="*/ 181616 h 314714"/>
              <a:gd name="connsiteX537" fmla="*/ 213088 w 236035"/>
              <a:gd name="connsiteY537" fmla="*/ 183321 h 314714"/>
              <a:gd name="connsiteX538" fmla="*/ 216235 w 236035"/>
              <a:gd name="connsiteY538" fmla="*/ 185419 h 314714"/>
              <a:gd name="connsiteX539" fmla="*/ 216759 w 236035"/>
              <a:gd name="connsiteY539" fmla="*/ 190795 h 314714"/>
              <a:gd name="connsiteX540" fmla="*/ 219120 w 236035"/>
              <a:gd name="connsiteY540" fmla="*/ 192893 h 314714"/>
              <a:gd name="connsiteX541" fmla="*/ 219906 w 236035"/>
              <a:gd name="connsiteY541" fmla="*/ 194074 h 314714"/>
              <a:gd name="connsiteX542" fmla="*/ 222660 w 236035"/>
              <a:gd name="connsiteY542" fmla="*/ 194729 h 314714"/>
              <a:gd name="connsiteX543" fmla="*/ 218202 w 236035"/>
              <a:gd name="connsiteY543" fmla="*/ 199712 h 314714"/>
              <a:gd name="connsiteX544" fmla="*/ 218464 w 236035"/>
              <a:gd name="connsiteY544" fmla="*/ 200368 h 314714"/>
              <a:gd name="connsiteX545" fmla="*/ 218202 w 236035"/>
              <a:gd name="connsiteY545" fmla="*/ 202597 h 314714"/>
              <a:gd name="connsiteX546" fmla="*/ 218857 w 236035"/>
              <a:gd name="connsiteY546" fmla="*/ 204040 h 314714"/>
              <a:gd name="connsiteX547" fmla="*/ 220956 w 236035"/>
              <a:gd name="connsiteY547" fmla="*/ 201810 h 314714"/>
              <a:gd name="connsiteX548" fmla="*/ 223840 w 236035"/>
              <a:gd name="connsiteY548" fmla="*/ 202860 h 314714"/>
              <a:gd name="connsiteX549" fmla="*/ 224496 w 236035"/>
              <a:gd name="connsiteY549" fmla="*/ 205744 h 314714"/>
              <a:gd name="connsiteX550" fmla="*/ 226988 w 236035"/>
              <a:gd name="connsiteY550" fmla="*/ 204040 h 314714"/>
              <a:gd name="connsiteX551" fmla="*/ 229741 w 236035"/>
              <a:gd name="connsiteY551" fmla="*/ 204695 h 314714"/>
              <a:gd name="connsiteX552" fmla="*/ 231577 w 236035"/>
              <a:gd name="connsiteY552" fmla="*/ 206793 h 314714"/>
              <a:gd name="connsiteX553" fmla="*/ 233282 w 236035"/>
              <a:gd name="connsiteY553" fmla="*/ 206793 h 314714"/>
              <a:gd name="connsiteX554" fmla="*/ 236036 w 236035"/>
              <a:gd name="connsiteY554" fmla="*/ 211776 h 31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</a:cxnLst>
            <a:rect l="l" t="t" r="r" b="b"/>
            <a:pathLst>
              <a:path w="236035" h="314714">
                <a:moveTo>
                  <a:pt x="238003" y="212038"/>
                </a:moveTo>
                <a:lnTo>
                  <a:pt x="239445" y="213088"/>
                </a:lnTo>
                <a:lnTo>
                  <a:pt x="239445" y="215973"/>
                </a:lnTo>
                <a:lnTo>
                  <a:pt x="242199" y="217415"/>
                </a:lnTo>
                <a:lnTo>
                  <a:pt x="244821" y="222660"/>
                </a:lnTo>
                <a:lnTo>
                  <a:pt x="245084" y="233019"/>
                </a:lnTo>
                <a:lnTo>
                  <a:pt x="245739" y="234593"/>
                </a:lnTo>
                <a:lnTo>
                  <a:pt x="247182" y="238003"/>
                </a:lnTo>
                <a:lnTo>
                  <a:pt x="247575" y="239969"/>
                </a:lnTo>
                <a:lnTo>
                  <a:pt x="244821" y="239969"/>
                </a:lnTo>
                <a:lnTo>
                  <a:pt x="245477" y="241412"/>
                </a:lnTo>
                <a:lnTo>
                  <a:pt x="244821" y="244297"/>
                </a:lnTo>
                <a:lnTo>
                  <a:pt x="242199" y="243904"/>
                </a:lnTo>
                <a:lnTo>
                  <a:pt x="238265" y="242854"/>
                </a:lnTo>
                <a:lnTo>
                  <a:pt x="236560" y="243904"/>
                </a:lnTo>
                <a:lnTo>
                  <a:pt x="235773" y="244297"/>
                </a:lnTo>
                <a:lnTo>
                  <a:pt x="234069" y="244559"/>
                </a:lnTo>
                <a:lnTo>
                  <a:pt x="233282" y="245739"/>
                </a:lnTo>
                <a:lnTo>
                  <a:pt x="233020" y="245739"/>
                </a:lnTo>
                <a:lnTo>
                  <a:pt x="232626" y="244952"/>
                </a:lnTo>
                <a:lnTo>
                  <a:pt x="231839" y="244559"/>
                </a:lnTo>
                <a:lnTo>
                  <a:pt x="231184" y="244952"/>
                </a:lnTo>
                <a:lnTo>
                  <a:pt x="230921" y="245739"/>
                </a:lnTo>
                <a:lnTo>
                  <a:pt x="230135" y="246395"/>
                </a:lnTo>
                <a:lnTo>
                  <a:pt x="227643" y="245739"/>
                </a:lnTo>
                <a:lnTo>
                  <a:pt x="227381" y="245346"/>
                </a:lnTo>
                <a:lnTo>
                  <a:pt x="227381" y="247837"/>
                </a:lnTo>
                <a:lnTo>
                  <a:pt x="229086" y="250722"/>
                </a:lnTo>
                <a:lnTo>
                  <a:pt x="231184" y="249280"/>
                </a:lnTo>
                <a:lnTo>
                  <a:pt x="231184" y="256099"/>
                </a:lnTo>
                <a:lnTo>
                  <a:pt x="232626" y="257017"/>
                </a:lnTo>
                <a:lnTo>
                  <a:pt x="232626" y="259508"/>
                </a:lnTo>
                <a:lnTo>
                  <a:pt x="230921" y="261999"/>
                </a:lnTo>
                <a:lnTo>
                  <a:pt x="234724" y="263442"/>
                </a:lnTo>
                <a:lnTo>
                  <a:pt x="230921" y="269474"/>
                </a:lnTo>
                <a:lnTo>
                  <a:pt x="231577" y="270261"/>
                </a:lnTo>
                <a:lnTo>
                  <a:pt x="232364" y="271572"/>
                </a:lnTo>
                <a:lnTo>
                  <a:pt x="235118" y="272621"/>
                </a:lnTo>
                <a:lnTo>
                  <a:pt x="236036" y="273277"/>
                </a:lnTo>
                <a:lnTo>
                  <a:pt x="233282" y="276817"/>
                </a:lnTo>
                <a:lnTo>
                  <a:pt x="233020" y="278260"/>
                </a:lnTo>
                <a:lnTo>
                  <a:pt x="233282" y="279309"/>
                </a:lnTo>
                <a:lnTo>
                  <a:pt x="233675" y="281013"/>
                </a:lnTo>
                <a:lnTo>
                  <a:pt x="233020" y="281538"/>
                </a:lnTo>
                <a:lnTo>
                  <a:pt x="233020" y="282194"/>
                </a:lnTo>
                <a:lnTo>
                  <a:pt x="234069" y="282456"/>
                </a:lnTo>
                <a:lnTo>
                  <a:pt x="234462" y="284292"/>
                </a:lnTo>
                <a:lnTo>
                  <a:pt x="235118" y="284292"/>
                </a:lnTo>
                <a:lnTo>
                  <a:pt x="235380" y="285078"/>
                </a:lnTo>
                <a:lnTo>
                  <a:pt x="235118" y="286390"/>
                </a:lnTo>
                <a:lnTo>
                  <a:pt x="237216" y="287832"/>
                </a:lnTo>
                <a:lnTo>
                  <a:pt x="240363" y="288881"/>
                </a:lnTo>
                <a:lnTo>
                  <a:pt x="239707" y="290980"/>
                </a:lnTo>
                <a:lnTo>
                  <a:pt x="240363" y="292815"/>
                </a:lnTo>
                <a:lnTo>
                  <a:pt x="240101" y="295175"/>
                </a:lnTo>
                <a:lnTo>
                  <a:pt x="238920" y="296618"/>
                </a:lnTo>
                <a:lnTo>
                  <a:pt x="239707" y="298716"/>
                </a:lnTo>
                <a:lnTo>
                  <a:pt x="239445" y="301339"/>
                </a:lnTo>
                <a:lnTo>
                  <a:pt x="238658" y="302781"/>
                </a:lnTo>
                <a:lnTo>
                  <a:pt x="235118" y="305928"/>
                </a:lnTo>
                <a:lnTo>
                  <a:pt x="232626" y="305928"/>
                </a:lnTo>
                <a:lnTo>
                  <a:pt x="231577" y="308420"/>
                </a:lnTo>
                <a:lnTo>
                  <a:pt x="230397" y="309469"/>
                </a:lnTo>
                <a:lnTo>
                  <a:pt x="228299" y="312616"/>
                </a:lnTo>
                <a:lnTo>
                  <a:pt x="227643" y="312616"/>
                </a:lnTo>
                <a:lnTo>
                  <a:pt x="225283" y="310911"/>
                </a:lnTo>
                <a:lnTo>
                  <a:pt x="224758" y="310256"/>
                </a:lnTo>
                <a:lnTo>
                  <a:pt x="222398" y="310256"/>
                </a:lnTo>
                <a:lnTo>
                  <a:pt x="221611" y="309076"/>
                </a:lnTo>
                <a:lnTo>
                  <a:pt x="220562" y="309076"/>
                </a:lnTo>
                <a:lnTo>
                  <a:pt x="219906" y="308420"/>
                </a:lnTo>
                <a:lnTo>
                  <a:pt x="219513" y="308158"/>
                </a:lnTo>
                <a:lnTo>
                  <a:pt x="218857" y="307633"/>
                </a:lnTo>
                <a:lnTo>
                  <a:pt x="218857" y="306978"/>
                </a:lnTo>
                <a:lnTo>
                  <a:pt x="218202" y="306978"/>
                </a:lnTo>
                <a:lnTo>
                  <a:pt x="217415" y="306715"/>
                </a:lnTo>
                <a:lnTo>
                  <a:pt x="217415" y="306191"/>
                </a:lnTo>
                <a:lnTo>
                  <a:pt x="216759" y="305535"/>
                </a:lnTo>
                <a:lnTo>
                  <a:pt x="215317" y="305273"/>
                </a:lnTo>
                <a:lnTo>
                  <a:pt x="213088" y="303437"/>
                </a:lnTo>
                <a:lnTo>
                  <a:pt x="213743" y="306978"/>
                </a:lnTo>
                <a:lnTo>
                  <a:pt x="213481" y="307371"/>
                </a:lnTo>
                <a:lnTo>
                  <a:pt x="212039" y="307371"/>
                </a:lnTo>
                <a:lnTo>
                  <a:pt x="211383" y="308158"/>
                </a:lnTo>
                <a:lnTo>
                  <a:pt x="212039" y="309076"/>
                </a:lnTo>
                <a:lnTo>
                  <a:pt x="212301" y="309862"/>
                </a:lnTo>
                <a:lnTo>
                  <a:pt x="212039" y="310256"/>
                </a:lnTo>
                <a:lnTo>
                  <a:pt x="212301" y="310911"/>
                </a:lnTo>
                <a:lnTo>
                  <a:pt x="213481" y="310518"/>
                </a:lnTo>
                <a:lnTo>
                  <a:pt x="213481" y="311567"/>
                </a:lnTo>
                <a:lnTo>
                  <a:pt x="212301" y="311567"/>
                </a:lnTo>
                <a:lnTo>
                  <a:pt x="211645" y="311961"/>
                </a:lnTo>
                <a:lnTo>
                  <a:pt x="212039" y="313272"/>
                </a:lnTo>
                <a:lnTo>
                  <a:pt x="212039" y="313796"/>
                </a:lnTo>
                <a:lnTo>
                  <a:pt x="211645" y="314058"/>
                </a:lnTo>
                <a:lnTo>
                  <a:pt x="209941" y="314058"/>
                </a:lnTo>
                <a:lnTo>
                  <a:pt x="209154" y="314058"/>
                </a:lnTo>
                <a:lnTo>
                  <a:pt x="210203" y="314452"/>
                </a:lnTo>
                <a:lnTo>
                  <a:pt x="208760" y="316550"/>
                </a:lnTo>
                <a:lnTo>
                  <a:pt x="209154" y="318648"/>
                </a:lnTo>
                <a:lnTo>
                  <a:pt x="208105" y="318648"/>
                </a:lnTo>
                <a:lnTo>
                  <a:pt x="206662" y="320091"/>
                </a:lnTo>
                <a:lnTo>
                  <a:pt x="206007" y="319697"/>
                </a:lnTo>
                <a:lnTo>
                  <a:pt x="203515" y="319435"/>
                </a:lnTo>
                <a:lnTo>
                  <a:pt x="202073" y="318648"/>
                </a:lnTo>
                <a:lnTo>
                  <a:pt x="202466" y="317599"/>
                </a:lnTo>
                <a:lnTo>
                  <a:pt x="202859" y="316550"/>
                </a:lnTo>
                <a:lnTo>
                  <a:pt x="201679" y="315239"/>
                </a:lnTo>
                <a:lnTo>
                  <a:pt x="201024" y="315501"/>
                </a:lnTo>
                <a:lnTo>
                  <a:pt x="200761" y="316156"/>
                </a:lnTo>
                <a:lnTo>
                  <a:pt x="200368" y="316156"/>
                </a:lnTo>
                <a:lnTo>
                  <a:pt x="199975" y="315501"/>
                </a:lnTo>
                <a:lnTo>
                  <a:pt x="199581" y="315501"/>
                </a:lnTo>
                <a:lnTo>
                  <a:pt x="199319" y="314452"/>
                </a:lnTo>
                <a:lnTo>
                  <a:pt x="200368" y="313796"/>
                </a:lnTo>
                <a:lnTo>
                  <a:pt x="200368" y="313009"/>
                </a:lnTo>
                <a:lnTo>
                  <a:pt x="199581" y="311961"/>
                </a:lnTo>
                <a:lnTo>
                  <a:pt x="198663" y="311567"/>
                </a:lnTo>
                <a:lnTo>
                  <a:pt x="196434" y="310518"/>
                </a:lnTo>
                <a:lnTo>
                  <a:pt x="196434" y="309469"/>
                </a:lnTo>
                <a:lnTo>
                  <a:pt x="195778" y="308813"/>
                </a:lnTo>
                <a:lnTo>
                  <a:pt x="194992" y="307633"/>
                </a:lnTo>
                <a:lnTo>
                  <a:pt x="194336" y="308813"/>
                </a:lnTo>
                <a:lnTo>
                  <a:pt x="191844" y="305928"/>
                </a:lnTo>
                <a:lnTo>
                  <a:pt x="189746" y="305273"/>
                </a:lnTo>
                <a:lnTo>
                  <a:pt x="189746" y="303830"/>
                </a:lnTo>
                <a:lnTo>
                  <a:pt x="189484" y="302781"/>
                </a:lnTo>
                <a:lnTo>
                  <a:pt x="190140" y="301732"/>
                </a:lnTo>
                <a:lnTo>
                  <a:pt x="189746" y="299896"/>
                </a:lnTo>
                <a:lnTo>
                  <a:pt x="190140" y="299896"/>
                </a:lnTo>
                <a:lnTo>
                  <a:pt x="190140" y="298454"/>
                </a:lnTo>
                <a:lnTo>
                  <a:pt x="191582" y="297798"/>
                </a:lnTo>
                <a:lnTo>
                  <a:pt x="192238" y="295963"/>
                </a:lnTo>
                <a:lnTo>
                  <a:pt x="192500" y="294913"/>
                </a:lnTo>
                <a:lnTo>
                  <a:pt x="191582" y="293471"/>
                </a:lnTo>
                <a:lnTo>
                  <a:pt x="190402" y="293078"/>
                </a:lnTo>
                <a:lnTo>
                  <a:pt x="189746" y="292160"/>
                </a:lnTo>
                <a:lnTo>
                  <a:pt x="186599" y="290324"/>
                </a:lnTo>
                <a:lnTo>
                  <a:pt x="186206" y="288619"/>
                </a:lnTo>
                <a:lnTo>
                  <a:pt x="186862" y="287439"/>
                </a:lnTo>
                <a:lnTo>
                  <a:pt x="186206" y="287177"/>
                </a:lnTo>
                <a:lnTo>
                  <a:pt x="184763" y="285078"/>
                </a:lnTo>
                <a:lnTo>
                  <a:pt x="184763" y="283898"/>
                </a:lnTo>
                <a:lnTo>
                  <a:pt x="184370" y="282980"/>
                </a:lnTo>
                <a:lnTo>
                  <a:pt x="184370" y="281538"/>
                </a:lnTo>
                <a:lnTo>
                  <a:pt x="181485" y="279702"/>
                </a:lnTo>
                <a:lnTo>
                  <a:pt x="179780" y="279702"/>
                </a:lnTo>
                <a:lnTo>
                  <a:pt x="179125" y="279309"/>
                </a:lnTo>
                <a:lnTo>
                  <a:pt x="177945" y="280751"/>
                </a:lnTo>
                <a:lnTo>
                  <a:pt x="177289" y="281013"/>
                </a:lnTo>
                <a:lnTo>
                  <a:pt x="177027" y="282194"/>
                </a:lnTo>
                <a:lnTo>
                  <a:pt x="175584" y="282456"/>
                </a:lnTo>
                <a:lnTo>
                  <a:pt x="174404" y="284685"/>
                </a:lnTo>
                <a:lnTo>
                  <a:pt x="172306" y="285078"/>
                </a:lnTo>
                <a:lnTo>
                  <a:pt x="171650" y="285734"/>
                </a:lnTo>
                <a:lnTo>
                  <a:pt x="169421" y="284292"/>
                </a:lnTo>
                <a:lnTo>
                  <a:pt x="168503" y="285341"/>
                </a:lnTo>
                <a:lnTo>
                  <a:pt x="168765" y="286390"/>
                </a:lnTo>
                <a:lnTo>
                  <a:pt x="167716" y="288619"/>
                </a:lnTo>
                <a:lnTo>
                  <a:pt x="166274" y="289275"/>
                </a:lnTo>
                <a:lnTo>
                  <a:pt x="165225" y="290062"/>
                </a:lnTo>
                <a:lnTo>
                  <a:pt x="163782" y="288881"/>
                </a:lnTo>
                <a:lnTo>
                  <a:pt x="162340" y="289537"/>
                </a:lnTo>
                <a:lnTo>
                  <a:pt x="162078" y="290324"/>
                </a:lnTo>
                <a:lnTo>
                  <a:pt x="160898" y="290980"/>
                </a:lnTo>
                <a:lnTo>
                  <a:pt x="158800" y="290717"/>
                </a:lnTo>
                <a:lnTo>
                  <a:pt x="157488" y="289275"/>
                </a:lnTo>
                <a:lnTo>
                  <a:pt x="156046" y="288619"/>
                </a:lnTo>
                <a:lnTo>
                  <a:pt x="156046" y="287832"/>
                </a:lnTo>
                <a:lnTo>
                  <a:pt x="156046" y="287177"/>
                </a:lnTo>
                <a:lnTo>
                  <a:pt x="155259" y="285997"/>
                </a:lnTo>
                <a:lnTo>
                  <a:pt x="154603" y="285734"/>
                </a:lnTo>
                <a:lnTo>
                  <a:pt x="154603" y="285078"/>
                </a:lnTo>
                <a:lnTo>
                  <a:pt x="153817" y="283898"/>
                </a:lnTo>
                <a:lnTo>
                  <a:pt x="152767" y="283898"/>
                </a:lnTo>
                <a:lnTo>
                  <a:pt x="153161" y="282980"/>
                </a:lnTo>
                <a:lnTo>
                  <a:pt x="151718" y="281800"/>
                </a:lnTo>
                <a:lnTo>
                  <a:pt x="151325" y="282980"/>
                </a:lnTo>
                <a:lnTo>
                  <a:pt x="148440" y="281800"/>
                </a:lnTo>
                <a:lnTo>
                  <a:pt x="148965" y="280751"/>
                </a:lnTo>
                <a:lnTo>
                  <a:pt x="146735" y="280095"/>
                </a:lnTo>
                <a:lnTo>
                  <a:pt x="141884" y="281538"/>
                </a:lnTo>
                <a:lnTo>
                  <a:pt x="140703" y="283243"/>
                </a:lnTo>
                <a:lnTo>
                  <a:pt x="137687" y="282194"/>
                </a:lnTo>
                <a:lnTo>
                  <a:pt x="134409" y="282456"/>
                </a:lnTo>
                <a:lnTo>
                  <a:pt x="132180" y="280358"/>
                </a:lnTo>
                <a:lnTo>
                  <a:pt x="132967" y="277604"/>
                </a:lnTo>
                <a:lnTo>
                  <a:pt x="131918" y="276817"/>
                </a:lnTo>
                <a:lnTo>
                  <a:pt x="130213" y="276817"/>
                </a:lnTo>
                <a:lnTo>
                  <a:pt x="127984" y="275900"/>
                </a:lnTo>
                <a:lnTo>
                  <a:pt x="125623" y="277997"/>
                </a:lnTo>
                <a:lnTo>
                  <a:pt x="124050" y="278915"/>
                </a:lnTo>
                <a:lnTo>
                  <a:pt x="121689" y="278915"/>
                </a:lnTo>
                <a:lnTo>
                  <a:pt x="121165" y="280358"/>
                </a:lnTo>
                <a:lnTo>
                  <a:pt x="118805" y="281800"/>
                </a:lnTo>
                <a:lnTo>
                  <a:pt x="118805" y="283243"/>
                </a:lnTo>
                <a:lnTo>
                  <a:pt x="120247" y="284685"/>
                </a:lnTo>
                <a:lnTo>
                  <a:pt x="121689" y="287832"/>
                </a:lnTo>
                <a:lnTo>
                  <a:pt x="122345" y="287832"/>
                </a:lnTo>
                <a:lnTo>
                  <a:pt x="121689" y="289537"/>
                </a:lnTo>
                <a:lnTo>
                  <a:pt x="119460" y="289537"/>
                </a:lnTo>
                <a:lnTo>
                  <a:pt x="117362" y="290324"/>
                </a:lnTo>
                <a:lnTo>
                  <a:pt x="115264" y="292815"/>
                </a:lnTo>
                <a:lnTo>
                  <a:pt x="113822" y="294258"/>
                </a:lnTo>
                <a:lnTo>
                  <a:pt x="112773" y="293733"/>
                </a:lnTo>
                <a:lnTo>
                  <a:pt x="111724" y="292815"/>
                </a:lnTo>
                <a:lnTo>
                  <a:pt x="111068" y="292815"/>
                </a:lnTo>
                <a:lnTo>
                  <a:pt x="110281" y="291766"/>
                </a:lnTo>
                <a:lnTo>
                  <a:pt x="109232" y="291766"/>
                </a:lnTo>
                <a:lnTo>
                  <a:pt x="106741" y="290980"/>
                </a:lnTo>
                <a:lnTo>
                  <a:pt x="105298" y="292160"/>
                </a:lnTo>
                <a:lnTo>
                  <a:pt x="104642" y="291766"/>
                </a:lnTo>
                <a:lnTo>
                  <a:pt x="101364" y="293733"/>
                </a:lnTo>
                <a:lnTo>
                  <a:pt x="101102" y="292815"/>
                </a:lnTo>
                <a:lnTo>
                  <a:pt x="99004" y="291373"/>
                </a:lnTo>
                <a:lnTo>
                  <a:pt x="97824" y="290717"/>
                </a:lnTo>
                <a:lnTo>
                  <a:pt x="97824" y="289537"/>
                </a:lnTo>
                <a:lnTo>
                  <a:pt x="96119" y="288881"/>
                </a:lnTo>
                <a:lnTo>
                  <a:pt x="94283" y="290062"/>
                </a:lnTo>
                <a:lnTo>
                  <a:pt x="91792" y="290062"/>
                </a:lnTo>
                <a:lnTo>
                  <a:pt x="90349" y="289275"/>
                </a:lnTo>
                <a:lnTo>
                  <a:pt x="88907" y="289275"/>
                </a:lnTo>
                <a:lnTo>
                  <a:pt x="87464" y="288619"/>
                </a:lnTo>
                <a:lnTo>
                  <a:pt x="85366" y="288095"/>
                </a:lnTo>
                <a:lnTo>
                  <a:pt x="84711" y="286783"/>
                </a:lnTo>
                <a:lnTo>
                  <a:pt x="89431" y="286390"/>
                </a:lnTo>
                <a:lnTo>
                  <a:pt x="89431" y="283898"/>
                </a:lnTo>
                <a:lnTo>
                  <a:pt x="89431" y="283636"/>
                </a:lnTo>
                <a:lnTo>
                  <a:pt x="87989" y="284292"/>
                </a:lnTo>
                <a:lnTo>
                  <a:pt x="87202" y="283898"/>
                </a:lnTo>
                <a:lnTo>
                  <a:pt x="81563" y="282980"/>
                </a:lnTo>
                <a:lnTo>
                  <a:pt x="79072" y="281538"/>
                </a:lnTo>
                <a:lnTo>
                  <a:pt x="76974" y="281800"/>
                </a:lnTo>
                <a:lnTo>
                  <a:pt x="75269" y="280095"/>
                </a:lnTo>
                <a:lnTo>
                  <a:pt x="72646" y="280751"/>
                </a:lnTo>
                <a:lnTo>
                  <a:pt x="69106" y="278260"/>
                </a:lnTo>
                <a:lnTo>
                  <a:pt x="66352" y="277997"/>
                </a:lnTo>
                <a:lnTo>
                  <a:pt x="63730" y="275112"/>
                </a:lnTo>
                <a:lnTo>
                  <a:pt x="62812" y="275900"/>
                </a:lnTo>
                <a:lnTo>
                  <a:pt x="57042" y="274719"/>
                </a:lnTo>
                <a:lnTo>
                  <a:pt x="55337" y="277211"/>
                </a:lnTo>
                <a:lnTo>
                  <a:pt x="51010" y="280358"/>
                </a:lnTo>
                <a:lnTo>
                  <a:pt x="47207" y="277604"/>
                </a:lnTo>
                <a:lnTo>
                  <a:pt x="43273" y="275900"/>
                </a:lnTo>
                <a:lnTo>
                  <a:pt x="42224" y="273670"/>
                </a:lnTo>
                <a:lnTo>
                  <a:pt x="40126" y="274457"/>
                </a:lnTo>
                <a:lnTo>
                  <a:pt x="38290" y="274719"/>
                </a:lnTo>
                <a:lnTo>
                  <a:pt x="37503" y="273277"/>
                </a:lnTo>
                <a:lnTo>
                  <a:pt x="38028" y="272228"/>
                </a:lnTo>
                <a:lnTo>
                  <a:pt x="38290" y="272228"/>
                </a:lnTo>
                <a:lnTo>
                  <a:pt x="38290" y="271179"/>
                </a:lnTo>
                <a:lnTo>
                  <a:pt x="37241" y="271179"/>
                </a:lnTo>
                <a:lnTo>
                  <a:pt x="34750" y="270261"/>
                </a:lnTo>
                <a:lnTo>
                  <a:pt x="34356" y="270523"/>
                </a:lnTo>
                <a:lnTo>
                  <a:pt x="32914" y="270261"/>
                </a:lnTo>
                <a:lnTo>
                  <a:pt x="32914" y="270917"/>
                </a:lnTo>
                <a:lnTo>
                  <a:pt x="31471" y="270523"/>
                </a:lnTo>
                <a:lnTo>
                  <a:pt x="27669" y="271179"/>
                </a:lnTo>
                <a:lnTo>
                  <a:pt x="27275" y="271572"/>
                </a:lnTo>
                <a:lnTo>
                  <a:pt x="24390" y="270917"/>
                </a:lnTo>
                <a:lnTo>
                  <a:pt x="24128" y="271179"/>
                </a:lnTo>
                <a:lnTo>
                  <a:pt x="24128" y="272228"/>
                </a:lnTo>
                <a:lnTo>
                  <a:pt x="22686" y="273015"/>
                </a:lnTo>
                <a:lnTo>
                  <a:pt x="22292" y="272228"/>
                </a:lnTo>
                <a:lnTo>
                  <a:pt x="20194" y="273015"/>
                </a:lnTo>
                <a:lnTo>
                  <a:pt x="18752" y="268294"/>
                </a:lnTo>
                <a:lnTo>
                  <a:pt x="16391" y="265933"/>
                </a:lnTo>
                <a:lnTo>
                  <a:pt x="15605" y="264491"/>
                </a:lnTo>
                <a:lnTo>
                  <a:pt x="14293" y="262393"/>
                </a:lnTo>
                <a:lnTo>
                  <a:pt x="11671" y="259508"/>
                </a:lnTo>
                <a:lnTo>
                  <a:pt x="8523" y="259508"/>
                </a:lnTo>
                <a:lnTo>
                  <a:pt x="6294" y="260295"/>
                </a:lnTo>
                <a:lnTo>
                  <a:pt x="6032" y="261213"/>
                </a:lnTo>
                <a:lnTo>
                  <a:pt x="4196" y="261737"/>
                </a:lnTo>
                <a:lnTo>
                  <a:pt x="1311" y="260950"/>
                </a:lnTo>
                <a:lnTo>
                  <a:pt x="656" y="260950"/>
                </a:lnTo>
                <a:lnTo>
                  <a:pt x="0" y="260950"/>
                </a:lnTo>
                <a:lnTo>
                  <a:pt x="3147" y="247837"/>
                </a:lnTo>
                <a:lnTo>
                  <a:pt x="3409" y="240363"/>
                </a:lnTo>
                <a:lnTo>
                  <a:pt x="5376" y="235118"/>
                </a:lnTo>
                <a:lnTo>
                  <a:pt x="9573" y="231184"/>
                </a:lnTo>
                <a:lnTo>
                  <a:pt x="18752" y="227643"/>
                </a:lnTo>
                <a:lnTo>
                  <a:pt x="22030" y="225545"/>
                </a:lnTo>
                <a:lnTo>
                  <a:pt x="22948" y="224496"/>
                </a:lnTo>
                <a:lnTo>
                  <a:pt x="24784" y="221218"/>
                </a:lnTo>
                <a:lnTo>
                  <a:pt x="25046" y="218464"/>
                </a:lnTo>
                <a:lnTo>
                  <a:pt x="20850" y="194992"/>
                </a:lnTo>
                <a:lnTo>
                  <a:pt x="20194" y="188304"/>
                </a:lnTo>
                <a:lnTo>
                  <a:pt x="21374" y="180830"/>
                </a:lnTo>
                <a:lnTo>
                  <a:pt x="25833" y="168897"/>
                </a:lnTo>
                <a:lnTo>
                  <a:pt x="28718" y="161422"/>
                </a:lnTo>
                <a:lnTo>
                  <a:pt x="32914" y="151981"/>
                </a:lnTo>
                <a:lnTo>
                  <a:pt x="33569" y="147916"/>
                </a:lnTo>
                <a:lnTo>
                  <a:pt x="34356" y="143457"/>
                </a:lnTo>
                <a:lnTo>
                  <a:pt x="34750" y="131262"/>
                </a:lnTo>
                <a:lnTo>
                  <a:pt x="35405" y="128771"/>
                </a:lnTo>
                <a:lnTo>
                  <a:pt x="36848" y="127459"/>
                </a:lnTo>
                <a:lnTo>
                  <a:pt x="45109" y="122738"/>
                </a:lnTo>
                <a:lnTo>
                  <a:pt x="47207" y="120640"/>
                </a:lnTo>
                <a:lnTo>
                  <a:pt x="48650" y="117755"/>
                </a:lnTo>
                <a:lnTo>
                  <a:pt x="49567" y="115658"/>
                </a:lnTo>
                <a:lnTo>
                  <a:pt x="49961" y="112904"/>
                </a:lnTo>
                <a:lnTo>
                  <a:pt x="50354" y="110019"/>
                </a:lnTo>
                <a:lnTo>
                  <a:pt x="49305" y="104118"/>
                </a:lnTo>
                <a:lnTo>
                  <a:pt x="49305" y="100184"/>
                </a:lnTo>
                <a:lnTo>
                  <a:pt x="49961" y="96512"/>
                </a:lnTo>
                <a:lnTo>
                  <a:pt x="49961" y="91398"/>
                </a:lnTo>
                <a:lnTo>
                  <a:pt x="49567" y="87071"/>
                </a:lnTo>
                <a:lnTo>
                  <a:pt x="49567" y="85760"/>
                </a:lnTo>
                <a:lnTo>
                  <a:pt x="48912" y="81301"/>
                </a:lnTo>
                <a:lnTo>
                  <a:pt x="48256" y="77761"/>
                </a:lnTo>
                <a:lnTo>
                  <a:pt x="48650" y="74614"/>
                </a:lnTo>
                <a:lnTo>
                  <a:pt x="49567" y="71335"/>
                </a:lnTo>
                <a:lnTo>
                  <a:pt x="57829" y="59140"/>
                </a:lnTo>
                <a:lnTo>
                  <a:pt x="59533" y="56255"/>
                </a:lnTo>
                <a:lnTo>
                  <a:pt x="60976" y="52714"/>
                </a:lnTo>
                <a:lnTo>
                  <a:pt x="62418" y="47076"/>
                </a:lnTo>
                <a:lnTo>
                  <a:pt x="63074" y="44453"/>
                </a:lnTo>
                <a:lnTo>
                  <a:pt x="64910" y="41044"/>
                </a:lnTo>
                <a:lnTo>
                  <a:pt x="74482" y="36716"/>
                </a:lnTo>
                <a:lnTo>
                  <a:pt x="80383" y="33176"/>
                </a:lnTo>
                <a:lnTo>
                  <a:pt x="83661" y="30816"/>
                </a:lnTo>
                <a:lnTo>
                  <a:pt x="109625" y="0"/>
                </a:lnTo>
                <a:lnTo>
                  <a:pt x="111724" y="655"/>
                </a:lnTo>
                <a:lnTo>
                  <a:pt x="113428" y="655"/>
                </a:lnTo>
                <a:lnTo>
                  <a:pt x="116313" y="2098"/>
                </a:lnTo>
                <a:lnTo>
                  <a:pt x="116313" y="3016"/>
                </a:lnTo>
                <a:lnTo>
                  <a:pt x="117756" y="3803"/>
                </a:lnTo>
                <a:lnTo>
                  <a:pt x="117362" y="5901"/>
                </a:lnTo>
                <a:lnTo>
                  <a:pt x="119722" y="6557"/>
                </a:lnTo>
                <a:lnTo>
                  <a:pt x="120509" y="7081"/>
                </a:lnTo>
                <a:lnTo>
                  <a:pt x="120247" y="7343"/>
                </a:lnTo>
                <a:lnTo>
                  <a:pt x="119722" y="7737"/>
                </a:lnTo>
                <a:lnTo>
                  <a:pt x="121165" y="9835"/>
                </a:lnTo>
                <a:lnTo>
                  <a:pt x="119067" y="10884"/>
                </a:lnTo>
                <a:lnTo>
                  <a:pt x="118411" y="10884"/>
                </a:lnTo>
                <a:lnTo>
                  <a:pt x="117756" y="10884"/>
                </a:lnTo>
                <a:lnTo>
                  <a:pt x="117362" y="11540"/>
                </a:lnTo>
                <a:lnTo>
                  <a:pt x="116969" y="11540"/>
                </a:lnTo>
                <a:lnTo>
                  <a:pt x="116706" y="11540"/>
                </a:lnTo>
                <a:lnTo>
                  <a:pt x="114871" y="15080"/>
                </a:lnTo>
                <a:lnTo>
                  <a:pt x="114871" y="16522"/>
                </a:lnTo>
                <a:lnTo>
                  <a:pt x="115264" y="16916"/>
                </a:lnTo>
                <a:lnTo>
                  <a:pt x="117362" y="17965"/>
                </a:lnTo>
                <a:lnTo>
                  <a:pt x="120509" y="16916"/>
                </a:lnTo>
                <a:lnTo>
                  <a:pt x="123132" y="17965"/>
                </a:lnTo>
                <a:lnTo>
                  <a:pt x="125230" y="17571"/>
                </a:lnTo>
                <a:lnTo>
                  <a:pt x="127721" y="19014"/>
                </a:lnTo>
                <a:lnTo>
                  <a:pt x="128508" y="19014"/>
                </a:lnTo>
                <a:lnTo>
                  <a:pt x="130213" y="21243"/>
                </a:lnTo>
                <a:lnTo>
                  <a:pt x="130869" y="20456"/>
                </a:lnTo>
                <a:lnTo>
                  <a:pt x="130606" y="19800"/>
                </a:lnTo>
                <a:lnTo>
                  <a:pt x="130606" y="19276"/>
                </a:lnTo>
                <a:lnTo>
                  <a:pt x="130213" y="17965"/>
                </a:lnTo>
                <a:lnTo>
                  <a:pt x="130606" y="17178"/>
                </a:lnTo>
                <a:lnTo>
                  <a:pt x="131918" y="17965"/>
                </a:lnTo>
                <a:lnTo>
                  <a:pt x="132180" y="18358"/>
                </a:lnTo>
                <a:lnTo>
                  <a:pt x="131524" y="20719"/>
                </a:lnTo>
                <a:lnTo>
                  <a:pt x="131524" y="21505"/>
                </a:lnTo>
                <a:lnTo>
                  <a:pt x="131918" y="22161"/>
                </a:lnTo>
                <a:lnTo>
                  <a:pt x="135852" y="21243"/>
                </a:lnTo>
                <a:lnTo>
                  <a:pt x="135852" y="20719"/>
                </a:lnTo>
                <a:lnTo>
                  <a:pt x="136901" y="20456"/>
                </a:lnTo>
                <a:lnTo>
                  <a:pt x="138605" y="21243"/>
                </a:lnTo>
                <a:lnTo>
                  <a:pt x="138999" y="22161"/>
                </a:lnTo>
                <a:lnTo>
                  <a:pt x="137163" y="22948"/>
                </a:lnTo>
                <a:lnTo>
                  <a:pt x="137163" y="24653"/>
                </a:lnTo>
                <a:lnTo>
                  <a:pt x="138999" y="24653"/>
                </a:lnTo>
                <a:lnTo>
                  <a:pt x="139261" y="24259"/>
                </a:lnTo>
                <a:lnTo>
                  <a:pt x="141359" y="23997"/>
                </a:lnTo>
                <a:lnTo>
                  <a:pt x="141359" y="24653"/>
                </a:lnTo>
                <a:lnTo>
                  <a:pt x="142146" y="24653"/>
                </a:lnTo>
                <a:lnTo>
                  <a:pt x="142539" y="24259"/>
                </a:lnTo>
                <a:lnTo>
                  <a:pt x="145031" y="25439"/>
                </a:lnTo>
                <a:lnTo>
                  <a:pt x="145031" y="24915"/>
                </a:lnTo>
                <a:lnTo>
                  <a:pt x="145424" y="24915"/>
                </a:lnTo>
                <a:lnTo>
                  <a:pt x="146080" y="24259"/>
                </a:lnTo>
                <a:lnTo>
                  <a:pt x="146342" y="25439"/>
                </a:lnTo>
                <a:lnTo>
                  <a:pt x="147522" y="24915"/>
                </a:lnTo>
                <a:lnTo>
                  <a:pt x="148440" y="25439"/>
                </a:lnTo>
                <a:lnTo>
                  <a:pt x="148178" y="26095"/>
                </a:lnTo>
                <a:lnTo>
                  <a:pt x="148178" y="26882"/>
                </a:lnTo>
                <a:lnTo>
                  <a:pt x="148965" y="27144"/>
                </a:lnTo>
                <a:lnTo>
                  <a:pt x="149620" y="26357"/>
                </a:lnTo>
                <a:lnTo>
                  <a:pt x="149883" y="25702"/>
                </a:lnTo>
                <a:lnTo>
                  <a:pt x="152767" y="25702"/>
                </a:lnTo>
                <a:lnTo>
                  <a:pt x="152505" y="26882"/>
                </a:lnTo>
                <a:lnTo>
                  <a:pt x="152112" y="26882"/>
                </a:lnTo>
                <a:lnTo>
                  <a:pt x="155259" y="30816"/>
                </a:lnTo>
                <a:lnTo>
                  <a:pt x="155783" y="29898"/>
                </a:lnTo>
                <a:lnTo>
                  <a:pt x="156046" y="30291"/>
                </a:lnTo>
                <a:lnTo>
                  <a:pt x="156439" y="32258"/>
                </a:lnTo>
                <a:lnTo>
                  <a:pt x="157226" y="32258"/>
                </a:lnTo>
                <a:lnTo>
                  <a:pt x="157882" y="31471"/>
                </a:lnTo>
                <a:lnTo>
                  <a:pt x="158537" y="33176"/>
                </a:lnTo>
                <a:lnTo>
                  <a:pt x="159980" y="33963"/>
                </a:lnTo>
                <a:lnTo>
                  <a:pt x="160242" y="35012"/>
                </a:lnTo>
                <a:lnTo>
                  <a:pt x="160898" y="36061"/>
                </a:lnTo>
                <a:lnTo>
                  <a:pt x="161684" y="36061"/>
                </a:lnTo>
                <a:lnTo>
                  <a:pt x="162865" y="36454"/>
                </a:lnTo>
                <a:lnTo>
                  <a:pt x="163127" y="36061"/>
                </a:lnTo>
                <a:lnTo>
                  <a:pt x="163520" y="36454"/>
                </a:lnTo>
                <a:lnTo>
                  <a:pt x="165225" y="38815"/>
                </a:lnTo>
                <a:lnTo>
                  <a:pt x="167716" y="39339"/>
                </a:lnTo>
                <a:lnTo>
                  <a:pt x="170601" y="40257"/>
                </a:lnTo>
                <a:lnTo>
                  <a:pt x="171257" y="38553"/>
                </a:lnTo>
                <a:lnTo>
                  <a:pt x="171650" y="37372"/>
                </a:lnTo>
                <a:lnTo>
                  <a:pt x="172962" y="37110"/>
                </a:lnTo>
                <a:lnTo>
                  <a:pt x="172962" y="36454"/>
                </a:lnTo>
                <a:lnTo>
                  <a:pt x="173748" y="37110"/>
                </a:lnTo>
                <a:lnTo>
                  <a:pt x="175584" y="36716"/>
                </a:lnTo>
                <a:lnTo>
                  <a:pt x="176240" y="35668"/>
                </a:lnTo>
                <a:lnTo>
                  <a:pt x="177945" y="35668"/>
                </a:lnTo>
                <a:lnTo>
                  <a:pt x="176502" y="37110"/>
                </a:lnTo>
                <a:lnTo>
                  <a:pt x="177289" y="37372"/>
                </a:lnTo>
                <a:lnTo>
                  <a:pt x="178731" y="37372"/>
                </a:lnTo>
                <a:lnTo>
                  <a:pt x="180436" y="37897"/>
                </a:lnTo>
                <a:lnTo>
                  <a:pt x="180829" y="38815"/>
                </a:lnTo>
                <a:lnTo>
                  <a:pt x="181485" y="39339"/>
                </a:lnTo>
                <a:lnTo>
                  <a:pt x="182141" y="39995"/>
                </a:lnTo>
                <a:lnTo>
                  <a:pt x="183583" y="39995"/>
                </a:lnTo>
                <a:lnTo>
                  <a:pt x="185157" y="41700"/>
                </a:lnTo>
                <a:lnTo>
                  <a:pt x="185419" y="42093"/>
                </a:lnTo>
                <a:lnTo>
                  <a:pt x="186599" y="42355"/>
                </a:lnTo>
                <a:lnTo>
                  <a:pt x="185419" y="45240"/>
                </a:lnTo>
                <a:lnTo>
                  <a:pt x="188697" y="46420"/>
                </a:lnTo>
                <a:lnTo>
                  <a:pt x="190795" y="45633"/>
                </a:lnTo>
                <a:lnTo>
                  <a:pt x="191844" y="46420"/>
                </a:lnTo>
                <a:lnTo>
                  <a:pt x="192500" y="45633"/>
                </a:lnTo>
                <a:lnTo>
                  <a:pt x="197876" y="50223"/>
                </a:lnTo>
                <a:lnTo>
                  <a:pt x="199975" y="52321"/>
                </a:lnTo>
                <a:lnTo>
                  <a:pt x="200761" y="52059"/>
                </a:lnTo>
                <a:lnTo>
                  <a:pt x="201417" y="52059"/>
                </a:lnTo>
                <a:lnTo>
                  <a:pt x="202466" y="51534"/>
                </a:lnTo>
                <a:lnTo>
                  <a:pt x="203122" y="51534"/>
                </a:lnTo>
                <a:lnTo>
                  <a:pt x="203777" y="52059"/>
                </a:lnTo>
                <a:lnTo>
                  <a:pt x="207449" y="51534"/>
                </a:lnTo>
                <a:lnTo>
                  <a:pt x="210203" y="52714"/>
                </a:lnTo>
                <a:lnTo>
                  <a:pt x="210858" y="50879"/>
                </a:lnTo>
                <a:lnTo>
                  <a:pt x="215317" y="52059"/>
                </a:lnTo>
                <a:lnTo>
                  <a:pt x="215579" y="55206"/>
                </a:lnTo>
                <a:lnTo>
                  <a:pt x="215317" y="58353"/>
                </a:lnTo>
                <a:lnTo>
                  <a:pt x="214530" y="59402"/>
                </a:lnTo>
                <a:lnTo>
                  <a:pt x="212825" y="59402"/>
                </a:lnTo>
                <a:lnTo>
                  <a:pt x="212301" y="62156"/>
                </a:lnTo>
                <a:lnTo>
                  <a:pt x="215579" y="62943"/>
                </a:lnTo>
                <a:lnTo>
                  <a:pt x="216759" y="63336"/>
                </a:lnTo>
                <a:lnTo>
                  <a:pt x="218202" y="63599"/>
                </a:lnTo>
                <a:lnTo>
                  <a:pt x="217677" y="66877"/>
                </a:lnTo>
                <a:lnTo>
                  <a:pt x="214924" y="66221"/>
                </a:lnTo>
                <a:lnTo>
                  <a:pt x="213481" y="65041"/>
                </a:lnTo>
                <a:lnTo>
                  <a:pt x="211645" y="65041"/>
                </a:lnTo>
                <a:lnTo>
                  <a:pt x="208105" y="66483"/>
                </a:lnTo>
                <a:lnTo>
                  <a:pt x="206662" y="65696"/>
                </a:lnTo>
                <a:lnTo>
                  <a:pt x="205744" y="65434"/>
                </a:lnTo>
                <a:lnTo>
                  <a:pt x="203122" y="65696"/>
                </a:lnTo>
                <a:lnTo>
                  <a:pt x="202073" y="67139"/>
                </a:lnTo>
                <a:lnTo>
                  <a:pt x="202466" y="67532"/>
                </a:lnTo>
                <a:lnTo>
                  <a:pt x="203515" y="68581"/>
                </a:lnTo>
                <a:lnTo>
                  <a:pt x="206007" y="70024"/>
                </a:lnTo>
                <a:lnTo>
                  <a:pt x="207449" y="72778"/>
                </a:lnTo>
                <a:lnTo>
                  <a:pt x="207449" y="75662"/>
                </a:lnTo>
                <a:lnTo>
                  <a:pt x="208498" y="77105"/>
                </a:lnTo>
                <a:lnTo>
                  <a:pt x="209941" y="78154"/>
                </a:lnTo>
                <a:lnTo>
                  <a:pt x="210203" y="78941"/>
                </a:lnTo>
                <a:lnTo>
                  <a:pt x="210203" y="79859"/>
                </a:lnTo>
                <a:lnTo>
                  <a:pt x="213088" y="79859"/>
                </a:lnTo>
                <a:lnTo>
                  <a:pt x="213481" y="81039"/>
                </a:lnTo>
                <a:lnTo>
                  <a:pt x="213088" y="84579"/>
                </a:lnTo>
                <a:lnTo>
                  <a:pt x="212039" y="85235"/>
                </a:lnTo>
                <a:lnTo>
                  <a:pt x="210596" y="86415"/>
                </a:lnTo>
                <a:lnTo>
                  <a:pt x="210203" y="88775"/>
                </a:lnTo>
                <a:lnTo>
                  <a:pt x="207842" y="90218"/>
                </a:lnTo>
                <a:lnTo>
                  <a:pt x="207449" y="90874"/>
                </a:lnTo>
                <a:lnTo>
                  <a:pt x="205744" y="91660"/>
                </a:lnTo>
                <a:lnTo>
                  <a:pt x="204302" y="92316"/>
                </a:lnTo>
                <a:lnTo>
                  <a:pt x="204302" y="92841"/>
                </a:lnTo>
                <a:lnTo>
                  <a:pt x="204958" y="94807"/>
                </a:lnTo>
                <a:lnTo>
                  <a:pt x="205220" y="95595"/>
                </a:lnTo>
                <a:lnTo>
                  <a:pt x="205744" y="95595"/>
                </a:lnTo>
                <a:lnTo>
                  <a:pt x="206007" y="96250"/>
                </a:lnTo>
                <a:lnTo>
                  <a:pt x="206007" y="97299"/>
                </a:lnTo>
                <a:lnTo>
                  <a:pt x="206007" y="98742"/>
                </a:lnTo>
                <a:lnTo>
                  <a:pt x="205220" y="100840"/>
                </a:lnTo>
                <a:lnTo>
                  <a:pt x="207056" y="104118"/>
                </a:lnTo>
                <a:lnTo>
                  <a:pt x="206662" y="104380"/>
                </a:lnTo>
                <a:lnTo>
                  <a:pt x="205220" y="105036"/>
                </a:lnTo>
                <a:lnTo>
                  <a:pt x="205220" y="106478"/>
                </a:lnTo>
                <a:lnTo>
                  <a:pt x="204564" y="108576"/>
                </a:lnTo>
                <a:lnTo>
                  <a:pt x="204958" y="109363"/>
                </a:lnTo>
                <a:lnTo>
                  <a:pt x="204564" y="112117"/>
                </a:lnTo>
                <a:lnTo>
                  <a:pt x="203777" y="112904"/>
                </a:lnTo>
                <a:lnTo>
                  <a:pt x="206400" y="113953"/>
                </a:lnTo>
                <a:lnTo>
                  <a:pt x="207056" y="114740"/>
                </a:lnTo>
                <a:lnTo>
                  <a:pt x="207842" y="116838"/>
                </a:lnTo>
                <a:lnTo>
                  <a:pt x="207449" y="118280"/>
                </a:lnTo>
                <a:lnTo>
                  <a:pt x="206400" y="118936"/>
                </a:lnTo>
                <a:lnTo>
                  <a:pt x="206400" y="121296"/>
                </a:lnTo>
                <a:lnTo>
                  <a:pt x="209941" y="126279"/>
                </a:lnTo>
                <a:lnTo>
                  <a:pt x="212039" y="126673"/>
                </a:lnTo>
                <a:lnTo>
                  <a:pt x="212301" y="127721"/>
                </a:lnTo>
                <a:lnTo>
                  <a:pt x="214137" y="128771"/>
                </a:lnTo>
                <a:lnTo>
                  <a:pt x="214924" y="130213"/>
                </a:lnTo>
                <a:lnTo>
                  <a:pt x="215973" y="129557"/>
                </a:lnTo>
                <a:lnTo>
                  <a:pt x="217677" y="129557"/>
                </a:lnTo>
                <a:lnTo>
                  <a:pt x="218857" y="128771"/>
                </a:lnTo>
                <a:lnTo>
                  <a:pt x="220956" y="129164"/>
                </a:lnTo>
                <a:lnTo>
                  <a:pt x="224496" y="130475"/>
                </a:lnTo>
                <a:lnTo>
                  <a:pt x="225545" y="132704"/>
                </a:lnTo>
                <a:lnTo>
                  <a:pt x="226594" y="133360"/>
                </a:lnTo>
                <a:lnTo>
                  <a:pt x="226988" y="135196"/>
                </a:lnTo>
                <a:lnTo>
                  <a:pt x="226988" y="136638"/>
                </a:lnTo>
                <a:lnTo>
                  <a:pt x="227381" y="137294"/>
                </a:lnTo>
                <a:lnTo>
                  <a:pt x="225283" y="139523"/>
                </a:lnTo>
                <a:lnTo>
                  <a:pt x="224496" y="140834"/>
                </a:lnTo>
                <a:lnTo>
                  <a:pt x="224758" y="142277"/>
                </a:lnTo>
                <a:lnTo>
                  <a:pt x="224758" y="143457"/>
                </a:lnTo>
                <a:lnTo>
                  <a:pt x="224103" y="146211"/>
                </a:lnTo>
                <a:lnTo>
                  <a:pt x="223316" y="146998"/>
                </a:lnTo>
                <a:lnTo>
                  <a:pt x="223316" y="150014"/>
                </a:lnTo>
                <a:lnTo>
                  <a:pt x="224103" y="150801"/>
                </a:lnTo>
                <a:lnTo>
                  <a:pt x="224103" y="152636"/>
                </a:lnTo>
                <a:lnTo>
                  <a:pt x="225283" y="154734"/>
                </a:lnTo>
                <a:lnTo>
                  <a:pt x="222660" y="159324"/>
                </a:lnTo>
                <a:lnTo>
                  <a:pt x="223316" y="161422"/>
                </a:lnTo>
                <a:lnTo>
                  <a:pt x="222005" y="163258"/>
                </a:lnTo>
                <a:lnTo>
                  <a:pt x="220300" y="162734"/>
                </a:lnTo>
                <a:lnTo>
                  <a:pt x="219120" y="163520"/>
                </a:lnTo>
                <a:lnTo>
                  <a:pt x="219513" y="167454"/>
                </a:lnTo>
                <a:lnTo>
                  <a:pt x="220956" y="168110"/>
                </a:lnTo>
                <a:lnTo>
                  <a:pt x="221218" y="169552"/>
                </a:lnTo>
                <a:lnTo>
                  <a:pt x="219513" y="172437"/>
                </a:lnTo>
                <a:lnTo>
                  <a:pt x="219120" y="174535"/>
                </a:lnTo>
                <a:lnTo>
                  <a:pt x="216235" y="174797"/>
                </a:lnTo>
                <a:lnTo>
                  <a:pt x="214137" y="176240"/>
                </a:lnTo>
                <a:lnTo>
                  <a:pt x="214137" y="179125"/>
                </a:lnTo>
                <a:lnTo>
                  <a:pt x="210858" y="181616"/>
                </a:lnTo>
                <a:lnTo>
                  <a:pt x="213088" y="183321"/>
                </a:lnTo>
                <a:lnTo>
                  <a:pt x="216235" y="185419"/>
                </a:lnTo>
                <a:lnTo>
                  <a:pt x="216759" y="190795"/>
                </a:lnTo>
                <a:lnTo>
                  <a:pt x="219120" y="192893"/>
                </a:lnTo>
                <a:lnTo>
                  <a:pt x="219906" y="194074"/>
                </a:lnTo>
                <a:lnTo>
                  <a:pt x="222660" y="194729"/>
                </a:lnTo>
                <a:lnTo>
                  <a:pt x="218202" y="199712"/>
                </a:lnTo>
                <a:lnTo>
                  <a:pt x="218464" y="200368"/>
                </a:lnTo>
                <a:lnTo>
                  <a:pt x="218202" y="202597"/>
                </a:lnTo>
                <a:lnTo>
                  <a:pt x="218857" y="204040"/>
                </a:lnTo>
                <a:lnTo>
                  <a:pt x="220956" y="201810"/>
                </a:lnTo>
                <a:lnTo>
                  <a:pt x="223840" y="202860"/>
                </a:lnTo>
                <a:lnTo>
                  <a:pt x="224496" y="205744"/>
                </a:lnTo>
                <a:lnTo>
                  <a:pt x="226988" y="204040"/>
                </a:lnTo>
                <a:lnTo>
                  <a:pt x="229741" y="204695"/>
                </a:lnTo>
                <a:lnTo>
                  <a:pt x="231577" y="206793"/>
                </a:lnTo>
                <a:lnTo>
                  <a:pt x="233282" y="206793"/>
                </a:lnTo>
                <a:lnTo>
                  <a:pt x="236036" y="21177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03089358-D745-463B-B972-786B70441715}"/>
              </a:ext>
            </a:extLst>
          </p:cNvPr>
          <p:cNvSpPr/>
          <p:nvPr/>
        </p:nvSpPr>
        <p:spPr>
          <a:xfrm>
            <a:off x="7258921" y="4709306"/>
            <a:ext cx="874219" cy="688376"/>
          </a:xfrm>
          <a:custGeom>
            <a:avLst/>
            <a:gdLst>
              <a:gd name="connsiteX0" fmla="*/ 147523 w 1044327"/>
              <a:gd name="connsiteY0" fmla="*/ 791506 h 822322"/>
              <a:gd name="connsiteX1" fmla="*/ 147522 w 1044327"/>
              <a:gd name="connsiteY1" fmla="*/ 791507 h 822322"/>
              <a:gd name="connsiteX2" fmla="*/ 147522 w 1044327"/>
              <a:gd name="connsiteY2" fmla="*/ 792031 h 822322"/>
              <a:gd name="connsiteX3" fmla="*/ 147523 w 1044327"/>
              <a:gd name="connsiteY3" fmla="*/ 792030 h 822322"/>
              <a:gd name="connsiteX4" fmla="*/ 149477 w 1044327"/>
              <a:gd name="connsiteY4" fmla="*/ 787417 h 822322"/>
              <a:gd name="connsiteX5" fmla="*/ 148834 w 1044327"/>
              <a:gd name="connsiteY5" fmla="*/ 789671 h 822322"/>
              <a:gd name="connsiteX6" fmla="*/ 149192 w 1044327"/>
              <a:gd name="connsiteY6" fmla="*/ 790388 h 822322"/>
              <a:gd name="connsiteX7" fmla="*/ 149358 w 1044327"/>
              <a:gd name="connsiteY7" fmla="*/ 790325 h 822322"/>
              <a:gd name="connsiteX8" fmla="*/ 148965 w 1044327"/>
              <a:gd name="connsiteY8" fmla="*/ 789670 h 822322"/>
              <a:gd name="connsiteX9" fmla="*/ 147620 w 1044327"/>
              <a:gd name="connsiteY9" fmla="*/ 785125 h 822322"/>
              <a:gd name="connsiteX10" fmla="*/ 147522 w 1044327"/>
              <a:gd name="connsiteY10" fmla="*/ 785213 h 822322"/>
              <a:gd name="connsiteX11" fmla="*/ 148834 w 1044327"/>
              <a:gd name="connsiteY11" fmla="*/ 785868 h 822322"/>
              <a:gd name="connsiteX12" fmla="*/ 149598 w 1044327"/>
              <a:gd name="connsiteY12" fmla="*/ 786888 h 822322"/>
              <a:gd name="connsiteX13" fmla="*/ 149621 w 1044327"/>
              <a:gd name="connsiteY13" fmla="*/ 786785 h 822322"/>
              <a:gd name="connsiteX14" fmla="*/ 148965 w 1044327"/>
              <a:gd name="connsiteY14" fmla="*/ 785736 h 822322"/>
              <a:gd name="connsiteX15" fmla="*/ 620905 w 1044327"/>
              <a:gd name="connsiteY15" fmla="*/ 746134 h 822322"/>
              <a:gd name="connsiteX16" fmla="*/ 621167 w 1044327"/>
              <a:gd name="connsiteY16" fmla="*/ 746134 h 822322"/>
              <a:gd name="connsiteX17" fmla="*/ 621167 w 1044327"/>
              <a:gd name="connsiteY17" fmla="*/ 746790 h 822322"/>
              <a:gd name="connsiteX18" fmla="*/ 621561 w 1044327"/>
              <a:gd name="connsiteY18" fmla="*/ 747183 h 822322"/>
              <a:gd name="connsiteX19" fmla="*/ 621823 w 1044327"/>
              <a:gd name="connsiteY19" fmla="*/ 747839 h 822322"/>
              <a:gd name="connsiteX20" fmla="*/ 621561 w 1044327"/>
              <a:gd name="connsiteY20" fmla="*/ 747839 h 822322"/>
              <a:gd name="connsiteX21" fmla="*/ 621167 w 1044327"/>
              <a:gd name="connsiteY21" fmla="*/ 747445 h 822322"/>
              <a:gd name="connsiteX22" fmla="*/ 621167 w 1044327"/>
              <a:gd name="connsiteY22" fmla="*/ 747314 h 822322"/>
              <a:gd name="connsiteX23" fmla="*/ 619725 w 1044327"/>
              <a:gd name="connsiteY23" fmla="*/ 745610 h 822322"/>
              <a:gd name="connsiteX24" fmla="*/ 620118 w 1044327"/>
              <a:gd name="connsiteY24" fmla="*/ 745610 h 822322"/>
              <a:gd name="connsiteX25" fmla="*/ 620512 w 1044327"/>
              <a:gd name="connsiteY25" fmla="*/ 745872 h 822322"/>
              <a:gd name="connsiteX26" fmla="*/ 620905 w 1044327"/>
              <a:gd name="connsiteY26" fmla="*/ 746921 h 822322"/>
              <a:gd name="connsiteX27" fmla="*/ 621167 w 1044327"/>
              <a:gd name="connsiteY27" fmla="*/ 748101 h 822322"/>
              <a:gd name="connsiteX28" fmla="*/ 621561 w 1044327"/>
              <a:gd name="connsiteY28" fmla="*/ 748757 h 822322"/>
              <a:gd name="connsiteX29" fmla="*/ 621561 w 1044327"/>
              <a:gd name="connsiteY29" fmla="*/ 749019 h 822322"/>
              <a:gd name="connsiteX30" fmla="*/ 620905 w 1044327"/>
              <a:gd name="connsiteY30" fmla="*/ 749019 h 822322"/>
              <a:gd name="connsiteX31" fmla="*/ 620118 w 1044327"/>
              <a:gd name="connsiteY31" fmla="*/ 747970 h 822322"/>
              <a:gd name="connsiteX32" fmla="*/ 619725 w 1044327"/>
              <a:gd name="connsiteY32" fmla="*/ 747577 h 822322"/>
              <a:gd name="connsiteX33" fmla="*/ 619725 w 1044327"/>
              <a:gd name="connsiteY33" fmla="*/ 747314 h 822322"/>
              <a:gd name="connsiteX34" fmla="*/ 619463 w 1044327"/>
              <a:gd name="connsiteY34" fmla="*/ 746921 h 822322"/>
              <a:gd name="connsiteX35" fmla="*/ 619463 w 1044327"/>
              <a:gd name="connsiteY35" fmla="*/ 746265 h 822322"/>
              <a:gd name="connsiteX36" fmla="*/ 619725 w 1044327"/>
              <a:gd name="connsiteY36" fmla="*/ 746265 h 822322"/>
              <a:gd name="connsiteX37" fmla="*/ 619725 w 1044327"/>
              <a:gd name="connsiteY37" fmla="*/ 746003 h 822322"/>
              <a:gd name="connsiteX38" fmla="*/ 457909 w 1044327"/>
              <a:gd name="connsiteY38" fmla="*/ 722399 h 822322"/>
              <a:gd name="connsiteX39" fmla="*/ 459089 w 1044327"/>
              <a:gd name="connsiteY39" fmla="*/ 723055 h 822322"/>
              <a:gd name="connsiteX40" fmla="*/ 460007 w 1044327"/>
              <a:gd name="connsiteY40" fmla="*/ 725153 h 822322"/>
              <a:gd name="connsiteX41" fmla="*/ 459745 w 1044327"/>
              <a:gd name="connsiteY41" fmla="*/ 725546 h 822322"/>
              <a:gd name="connsiteX42" fmla="*/ 460007 w 1044327"/>
              <a:gd name="connsiteY42" fmla="*/ 725546 h 822322"/>
              <a:gd name="connsiteX43" fmla="*/ 460794 w 1044327"/>
              <a:gd name="connsiteY43" fmla="*/ 728694 h 822322"/>
              <a:gd name="connsiteX44" fmla="*/ 461974 w 1044327"/>
              <a:gd name="connsiteY44" fmla="*/ 730136 h 822322"/>
              <a:gd name="connsiteX45" fmla="*/ 461974 w 1044327"/>
              <a:gd name="connsiteY45" fmla="*/ 733021 h 822322"/>
              <a:gd name="connsiteX46" fmla="*/ 464073 w 1044327"/>
              <a:gd name="connsiteY46" fmla="*/ 734201 h 822322"/>
              <a:gd name="connsiteX47" fmla="*/ 464073 w 1044327"/>
              <a:gd name="connsiteY47" fmla="*/ 735250 h 822322"/>
              <a:gd name="connsiteX48" fmla="*/ 464073 w 1044327"/>
              <a:gd name="connsiteY48" fmla="*/ 735644 h 822322"/>
              <a:gd name="connsiteX49" fmla="*/ 464466 w 1044327"/>
              <a:gd name="connsiteY49" fmla="*/ 736693 h 822322"/>
              <a:gd name="connsiteX50" fmla="*/ 463023 w 1044327"/>
              <a:gd name="connsiteY50" fmla="*/ 737349 h 822322"/>
              <a:gd name="connsiteX51" fmla="*/ 460532 w 1044327"/>
              <a:gd name="connsiteY51" fmla="*/ 737349 h 822322"/>
              <a:gd name="connsiteX52" fmla="*/ 459089 w 1044327"/>
              <a:gd name="connsiteY52" fmla="*/ 736693 h 822322"/>
              <a:gd name="connsiteX53" fmla="*/ 458303 w 1044327"/>
              <a:gd name="connsiteY53" fmla="*/ 736037 h 822322"/>
              <a:gd name="connsiteX54" fmla="*/ 454107 w 1044327"/>
              <a:gd name="connsiteY54" fmla="*/ 733939 h 822322"/>
              <a:gd name="connsiteX55" fmla="*/ 452926 w 1044327"/>
              <a:gd name="connsiteY55" fmla="*/ 733939 h 822322"/>
              <a:gd name="connsiteX56" fmla="*/ 452008 w 1044327"/>
              <a:gd name="connsiteY56" fmla="*/ 735775 h 822322"/>
              <a:gd name="connsiteX57" fmla="*/ 449124 w 1044327"/>
              <a:gd name="connsiteY57" fmla="*/ 738660 h 822322"/>
              <a:gd name="connsiteX58" fmla="*/ 445845 w 1044327"/>
              <a:gd name="connsiteY58" fmla="*/ 740102 h 822322"/>
              <a:gd name="connsiteX59" fmla="*/ 443616 w 1044327"/>
              <a:gd name="connsiteY59" fmla="*/ 739053 h 822322"/>
              <a:gd name="connsiteX60" fmla="*/ 443616 w 1044327"/>
              <a:gd name="connsiteY60" fmla="*/ 737611 h 822322"/>
              <a:gd name="connsiteX61" fmla="*/ 442174 w 1044327"/>
              <a:gd name="connsiteY61" fmla="*/ 736955 h 822322"/>
              <a:gd name="connsiteX62" fmla="*/ 442174 w 1044327"/>
              <a:gd name="connsiteY62" fmla="*/ 736299 h 822322"/>
              <a:gd name="connsiteX63" fmla="*/ 441387 w 1044327"/>
              <a:gd name="connsiteY63" fmla="*/ 736037 h 822322"/>
              <a:gd name="connsiteX64" fmla="*/ 441649 w 1044327"/>
              <a:gd name="connsiteY64" fmla="*/ 735644 h 822322"/>
              <a:gd name="connsiteX65" fmla="*/ 445190 w 1044327"/>
              <a:gd name="connsiteY65" fmla="*/ 735381 h 822322"/>
              <a:gd name="connsiteX66" fmla="*/ 445190 w 1044327"/>
              <a:gd name="connsiteY66" fmla="*/ 734726 h 822322"/>
              <a:gd name="connsiteX67" fmla="*/ 446632 w 1044327"/>
              <a:gd name="connsiteY67" fmla="*/ 734070 h 822322"/>
              <a:gd name="connsiteX68" fmla="*/ 447288 w 1044327"/>
              <a:gd name="connsiteY68" fmla="*/ 733677 h 822322"/>
              <a:gd name="connsiteX69" fmla="*/ 447288 w 1044327"/>
              <a:gd name="connsiteY69" fmla="*/ 732234 h 822322"/>
              <a:gd name="connsiteX70" fmla="*/ 448468 w 1044327"/>
              <a:gd name="connsiteY70" fmla="*/ 732234 h 822322"/>
              <a:gd name="connsiteX71" fmla="*/ 447288 w 1044327"/>
              <a:gd name="connsiteY71" fmla="*/ 728431 h 822322"/>
              <a:gd name="connsiteX72" fmla="*/ 444141 w 1044327"/>
              <a:gd name="connsiteY72" fmla="*/ 726596 h 822322"/>
              <a:gd name="connsiteX73" fmla="*/ 443747 w 1044327"/>
              <a:gd name="connsiteY73" fmla="*/ 723449 h 822322"/>
              <a:gd name="connsiteX74" fmla="*/ 446239 w 1044327"/>
              <a:gd name="connsiteY74" fmla="*/ 724891 h 822322"/>
              <a:gd name="connsiteX75" fmla="*/ 447157 w 1044327"/>
              <a:gd name="connsiteY75" fmla="*/ 723711 h 822322"/>
              <a:gd name="connsiteX76" fmla="*/ 448599 w 1044327"/>
              <a:gd name="connsiteY76" fmla="*/ 723449 h 822322"/>
              <a:gd name="connsiteX77" fmla="*/ 450435 w 1044327"/>
              <a:gd name="connsiteY77" fmla="*/ 724104 h 822322"/>
              <a:gd name="connsiteX78" fmla="*/ 449648 w 1044327"/>
              <a:gd name="connsiteY78" fmla="*/ 725153 h 822322"/>
              <a:gd name="connsiteX79" fmla="*/ 451091 w 1044327"/>
              <a:gd name="connsiteY79" fmla="*/ 726334 h 822322"/>
              <a:gd name="connsiteX80" fmla="*/ 453582 w 1044327"/>
              <a:gd name="connsiteY80" fmla="*/ 725940 h 822322"/>
              <a:gd name="connsiteX81" fmla="*/ 453320 w 1044327"/>
              <a:gd name="connsiteY81" fmla="*/ 724498 h 822322"/>
              <a:gd name="connsiteX82" fmla="*/ 456467 w 1044327"/>
              <a:gd name="connsiteY82" fmla="*/ 723055 h 822322"/>
              <a:gd name="connsiteX83" fmla="*/ 456860 w 1044327"/>
              <a:gd name="connsiteY83" fmla="*/ 722793 h 822322"/>
              <a:gd name="connsiteX84" fmla="*/ 574747 w 1044327"/>
              <a:gd name="connsiteY84" fmla="*/ 717548 h 822322"/>
              <a:gd name="connsiteX85" fmla="*/ 575534 w 1044327"/>
              <a:gd name="connsiteY85" fmla="*/ 717548 h 822322"/>
              <a:gd name="connsiteX86" fmla="*/ 575796 w 1044327"/>
              <a:gd name="connsiteY86" fmla="*/ 717548 h 822322"/>
              <a:gd name="connsiteX87" fmla="*/ 575009 w 1044327"/>
              <a:gd name="connsiteY87" fmla="*/ 717941 h 822322"/>
              <a:gd name="connsiteX88" fmla="*/ 604252 w 1044327"/>
              <a:gd name="connsiteY88" fmla="*/ 663391 h 822322"/>
              <a:gd name="connsiteX89" fmla="*/ 603149 w 1044327"/>
              <a:gd name="connsiteY89" fmla="*/ 663592 h 822322"/>
              <a:gd name="connsiteX90" fmla="*/ 602678 w 1044327"/>
              <a:gd name="connsiteY90" fmla="*/ 664440 h 822322"/>
              <a:gd name="connsiteX91" fmla="*/ 603071 w 1044327"/>
              <a:gd name="connsiteY91" fmla="*/ 665489 h 822322"/>
              <a:gd name="connsiteX92" fmla="*/ 604514 w 1044327"/>
              <a:gd name="connsiteY92" fmla="*/ 665227 h 822322"/>
              <a:gd name="connsiteX93" fmla="*/ 604120 w 1044327"/>
              <a:gd name="connsiteY93" fmla="*/ 665882 h 822322"/>
              <a:gd name="connsiteX94" fmla="*/ 604622 w 1044327"/>
              <a:gd name="connsiteY94" fmla="*/ 666608 h 822322"/>
              <a:gd name="connsiteX95" fmla="*/ 604907 w 1044327"/>
              <a:gd name="connsiteY95" fmla="*/ 665751 h 822322"/>
              <a:gd name="connsiteX96" fmla="*/ 603858 w 1044327"/>
              <a:gd name="connsiteY96" fmla="*/ 664047 h 822322"/>
              <a:gd name="connsiteX97" fmla="*/ 600973 w 1044327"/>
              <a:gd name="connsiteY97" fmla="*/ 653386 h 822322"/>
              <a:gd name="connsiteX98" fmla="*/ 600351 w 1044327"/>
              <a:gd name="connsiteY98" fmla="*/ 653477 h 822322"/>
              <a:gd name="connsiteX99" fmla="*/ 600580 w 1044327"/>
              <a:gd name="connsiteY99" fmla="*/ 654736 h 822322"/>
              <a:gd name="connsiteX100" fmla="*/ 600973 w 1044327"/>
              <a:gd name="connsiteY100" fmla="*/ 654998 h 822322"/>
              <a:gd name="connsiteX101" fmla="*/ 600973 w 1044327"/>
              <a:gd name="connsiteY101" fmla="*/ 654342 h 822322"/>
              <a:gd name="connsiteX102" fmla="*/ 601235 w 1044327"/>
              <a:gd name="connsiteY102" fmla="*/ 654342 h 822322"/>
              <a:gd name="connsiteX103" fmla="*/ 601235 w 1044327"/>
              <a:gd name="connsiteY103" fmla="*/ 654736 h 822322"/>
              <a:gd name="connsiteX104" fmla="*/ 601235 w 1044327"/>
              <a:gd name="connsiteY104" fmla="*/ 655392 h 822322"/>
              <a:gd name="connsiteX105" fmla="*/ 601629 w 1044327"/>
              <a:gd name="connsiteY105" fmla="*/ 655654 h 822322"/>
              <a:gd name="connsiteX106" fmla="*/ 601629 w 1044327"/>
              <a:gd name="connsiteY106" fmla="*/ 656047 h 822322"/>
              <a:gd name="connsiteX107" fmla="*/ 601891 w 1044327"/>
              <a:gd name="connsiteY107" fmla="*/ 656047 h 822322"/>
              <a:gd name="connsiteX108" fmla="*/ 602678 w 1044327"/>
              <a:gd name="connsiteY108" fmla="*/ 657096 h 822322"/>
              <a:gd name="connsiteX109" fmla="*/ 603858 w 1044327"/>
              <a:gd name="connsiteY109" fmla="*/ 657096 h 822322"/>
              <a:gd name="connsiteX110" fmla="*/ 604409 w 1044327"/>
              <a:gd name="connsiteY110" fmla="*/ 659520 h 822322"/>
              <a:gd name="connsiteX111" fmla="*/ 604907 w 1044327"/>
              <a:gd name="connsiteY111" fmla="*/ 659719 h 822322"/>
              <a:gd name="connsiteX112" fmla="*/ 604514 w 1044327"/>
              <a:gd name="connsiteY112" fmla="*/ 658277 h 822322"/>
              <a:gd name="connsiteX113" fmla="*/ 604252 w 1044327"/>
              <a:gd name="connsiteY113" fmla="*/ 658277 h 822322"/>
              <a:gd name="connsiteX114" fmla="*/ 603596 w 1044327"/>
              <a:gd name="connsiteY114" fmla="*/ 655392 h 822322"/>
              <a:gd name="connsiteX115" fmla="*/ 602416 w 1044327"/>
              <a:gd name="connsiteY115" fmla="*/ 655392 h 822322"/>
              <a:gd name="connsiteX116" fmla="*/ 601629 w 1044327"/>
              <a:gd name="connsiteY116" fmla="*/ 654474 h 822322"/>
              <a:gd name="connsiteX117" fmla="*/ 601367 w 1044327"/>
              <a:gd name="connsiteY117" fmla="*/ 654474 h 822322"/>
              <a:gd name="connsiteX118" fmla="*/ 601367 w 1044327"/>
              <a:gd name="connsiteY118" fmla="*/ 654081 h 822322"/>
              <a:gd name="connsiteX119" fmla="*/ 600973 w 1044327"/>
              <a:gd name="connsiteY119" fmla="*/ 653818 h 822322"/>
              <a:gd name="connsiteX120" fmla="*/ 357841 w 1044327"/>
              <a:gd name="connsiteY120" fmla="*/ 642541 h 822322"/>
              <a:gd name="connsiteX121" fmla="*/ 357603 w 1044327"/>
              <a:gd name="connsiteY121" fmla="*/ 643983 h 822322"/>
              <a:gd name="connsiteX122" fmla="*/ 357725 w 1044327"/>
              <a:gd name="connsiteY122" fmla="*/ 643983 h 822322"/>
              <a:gd name="connsiteX123" fmla="*/ 357725 w 1044327"/>
              <a:gd name="connsiteY123" fmla="*/ 643590 h 822322"/>
              <a:gd name="connsiteX124" fmla="*/ 358643 w 1044327"/>
              <a:gd name="connsiteY124" fmla="*/ 642541 h 822322"/>
              <a:gd name="connsiteX125" fmla="*/ 243248 w 1044327"/>
              <a:gd name="connsiteY125" fmla="*/ 464596 h 822322"/>
              <a:gd name="connsiteX126" fmla="*/ 243248 w 1044327"/>
              <a:gd name="connsiteY126" fmla="*/ 466432 h 822322"/>
              <a:gd name="connsiteX127" fmla="*/ 242854 w 1044327"/>
              <a:gd name="connsiteY127" fmla="*/ 467875 h 822322"/>
              <a:gd name="connsiteX128" fmla="*/ 244690 w 1044327"/>
              <a:gd name="connsiteY128" fmla="*/ 469973 h 822322"/>
              <a:gd name="connsiteX129" fmla="*/ 244690 w 1044327"/>
              <a:gd name="connsiteY129" fmla="*/ 470235 h 822322"/>
              <a:gd name="connsiteX130" fmla="*/ 244690 w 1044327"/>
              <a:gd name="connsiteY130" fmla="*/ 471415 h 822322"/>
              <a:gd name="connsiteX131" fmla="*/ 244690 w 1044327"/>
              <a:gd name="connsiteY131" fmla="*/ 472071 h 822322"/>
              <a:gd name="connsiteX132" fmla="*/ 244297 w 1044327"/>
              <a:gd name="connsiteY132" fmla="*/ 472858 h 822322"/>
              <a:gd name="connsiteX133" fmla="*/ 245346 w 1044327"/>
              <a:gd name="connsiteY133" fmla="*/ 476398 h 822322"/>
              <a:gd name="connsiteX134" fmla="*/ 245608 w 1044327"/>
              <a:gd name="connsiteY134" fmla="*/ 477316 h 822322"/>
              <a:gd name="connsiteX135" fmla="*/ 245346 w 1044327"/>
              <a:gd name="connsiteY135" fmla="*/ 478496 h 822322"/>
              <a:gd name="connsiteX136" fmla="*/ 243510 w 1044327"/>
              <a:gd name="connsiteY136" fmla="*/ 479414 h 822322"/>
              <a:gd name="connsiteX137" fmla="*/ 242854 w 1044327"/>
              <a:gd name="connsiteY137" fmla="*/ 480594 h 822322"/>
              <a:gd name="connsiteX138" fmla="*/ 240494 w 1044327"/>
              <a:gd name="connsiteY138" fmla="*/ 481250 h 822322"/>
              <a:gd name="connsiteX139" fmla="*/ 239314 w 1044327"/>
              <a:gd name="connsiteY139" fmla="*/ 482037 h 822322"/>
              <a:gd name="connsiteX140" fmla="*/ 239052 w 1044327"/>
              <a:gd name="connsiteY140" fmla="*/ 483479 h 822322"/>
              <a:gd name="connsiteX141" fmla="*/ 239579 w 1044327"/>
              <a:gd name="connsiteY141" fmla="*/ 484007 h 822322"/>
              <a:gd name="connsiteX142" fmla="*/ 239580 w 1044327"/>
              <a:gd name="connsiteY142" fmla="*/ 484007 h 822322"/>
              <a:gd name="connsiteX143" fmla="*/ 239183 w 1044327"/>
              <a:gd name="connsiteY143" fmla="*/ 483610 h 822322"/>
              <a:gd name="connsiteX144" fmla="*/ 239445 w 1044327"/>
              <a:gd name="connsiteY144" fmla="*/ 482167 h 822322"/>
              <a:gd name="connsiteX145" fmla="*/ 240625 w 1044327"/>
              <a:gd name="connsiteY145" fmla="*/ 481381 h 822322"/>
              <a:gd name="connsiteX146" fmla="*/ 242986 w 1044327"/>
              <a:gd name="connsiteY146" fmla="*/ 480725 h 822322"/>
              <a:gd name="connsiteX147" fmla="*/ 243773 w 1044327"/>
              <a:gd name="connsiteY147" fmla="*/ 479545 h 822322"/>
              <a:gd name="connsiteX148" fmla="*/ 245608 w 1044327"/>
              <a:gd name="connsiteY148" fmla="*/ 478496 h 822322"/>
              <a:gd name="connsiteX149" fmla="*/ 245871 w 1044327"/>
              <a:gd name="connsiteY149" fmla="*/ 477316 h 822322"/>
              <a:gd name="connsiteX150" fmla="*/ 245608 w 1044327"/>
              <a:gd name="connsiteY150" fmla="*/ 476398 h 822322"/>
              <a:gd name="connsiteX151" fmla="*/ 244428 w 1044327"/>
              <a:gd name="connsiteY151" fmla="*/ 472857 h 822322"/>
              <a:gd name="connsiteX152" fmla="*/ 244822 w 1044327"/>
              <a:gd name="connsiteY152" fmla="*/ 472202 h 822322"/>
              <a:gd name="connsiteX153" fmla="*/ 244822 w 1044327"/>
              <a:gd name="connsiteY153" fmla="*/ 471415 h 822322"/>
              <a:gd name="connsiteX154" fmla="*/ 244822 w 1044327"/>
              <a:gd name="connsiteY154" fmla="*/ 470235 h 822322"/>
              <a:gd name="connsiteX155" fmla="*/ 244822 w 1044327"/>
              <a:gd name="connsiteY155" fmla="*/ 469972 h 822322"/>
              <a:gd name="connsiteX156" fmla="*/ 242986 w 1044327"/>
              <a:gd name="connsiteY156" fmla="*/ 467874 h 822322"/>
              <a:gd name="connsiteX157" fmla="*/ 243379 w 1044327"/>
              <a:gd name="connsiteY157" fmla="*/ 466432 h 822322"/>
              <a:gd name="connsiteX158" fmla="*/ 243379 w 1044327"/>
              <a:gd name="connsiteY158" fmla="*/ 464596 h 822322"/>
              <a:gd name="connsiteX159" fmla="*/ 251282 w 1044327"/>
              <a:gd name="connsiteY159" fmla="*/ 459517 h 822322"/>
              <a:gd name="connsiteX160" fmla="*/ 250591 w 1044327"/>
              <a:gd name="connsiteY160" fmla="*/ 459613 h 822322"/>
              <a:gd name="connsiteX161" fmla="*/ 247051 w 1044327"/>
              <a:gd name="connsiteY161" fmla="*/ 463154 h 822322"/>
              <a:gd name="connsiteX162" fmla="*/ 244952 w 1044327"/>
              <a:gd name="connsiteY162" fmla="*/ 464596 h 822322"/>
              <a:gd name="connsiteX163" fmla="*/ 245084 w 1044327"/>
              <a:gd name="connsiteY163" fmla="*/ 464596 h 822322"/>
              <a:gd name="connsiteX164" fmla="*/ 247182 w 1044327"/>
              <a:gd name="connsiteY164" fmla="*/ 463154 h 822322"/>
              <a:gd name="connsiteX165" fmla="*/ 250723 w 1044327"/>
              <a:gd name="connsiteY165" fmla="*/ 459613 h 822322"/>
              <a:gd name="connsiteX166" fmla="*/ 328713 w 1044327"/>
              <a:gd name="connsiteY166" fmla="*/ 351811 h 822322"/>
              <a:gd name="connsiteX167" fmla="*/ 328457 w 1044327"/>
              <a:gd name="connsiteY167" fmla="*/ 352748 h 822322"/>
              <a:gd name="connsiteX168" fmla="*/ 328745 w 1044327"/>
              <a:gd name="connsiteY168" fmla="*/ 351956 h 822322"/>
              <a:gd name="connsiteX169" fmla="*/ 312879 w 1044327"/>
              <a:gd name="connsiteY169" fmla="*/ 348363 h 822322"/>
              <a:gd name="connsiteX170" fmla="*/ 312747 w 1044327"/>
              <a:gd name="connsiteY170" fmla="*/ 348416 h 822322"/>
              <a:gd name="connsiteX171" fmla="*/ 312747 w 1044327"/>
              <a:gd name="connsiteY171" fmla="*/ 349596 h 822322"/>
              <a:gd name="connsiteX172" fmla="*/ 314547 w 1044327"/>
              <a:gd name="connsiteY172" fmla="*/ 354481 h 822322"/>
              <a:gd name="connsiteX173" fmla="*/ 314714 w 1044327"/>
              <a:gd name="connsiteY173" fmla="*/ 354184 h 822322"/>
              <a:gd name="connsiteX174" fmla="*/ 312879 w 1044327"/>
              <a:gd name="connsiteY174" fmla="*/ 349201 h 822322"/>
              <a:gd name="connsiteX175" fmla="*/ 329968 w 1044327"/>
              <a:gd name="connsiteY175" fmla="*/ 348294 h 822322"/>
              <a:gd name="connsiteX176" fmla="*/ 328352 w 1044327"/>
              <a:gd name="connsiteY176" fmla="*/ 349332 h 822322"/>
              <a:gd name="connsiteX177" fmla="*/ 328380 w 1044327"/>
              <a:gd name="connsiteY177" fmla="*/ 349501 h 822322"/>
              <a:gd name="connsiteX178" fmla="*/ 330188 w 1044327"/>
              <a:gd name="connsiteY178" fmla="*/ 348416 h 822322"/>
              <a:gd name="connsiteX179" fmla="*/ 313534 w 1044327"/>
              <a:gd name="connsiteY179" fmla="*/ 347338 h 822322"/>
              <a:gd name="connsiteX180" fmla="*/ 313403 w 1044327"/>
              <a:gd name="connsiteY180" fmla="*/ 347498 h 822322"/>
              <a:gd name="connsiteX181" fmla="*/ 313403 w 1044327"/>
              <a:gd name="connsiteY181" fmla="*/ 347811 h 822322"/>
              <a:gd name="connsiteX182" fmla="*/ 313534 w 1044327"/>
              <a:gd name="connsiteY182" fmla="*/ 347758 h 822322"/>
              <a:gd name="connsiteX183" fmla="*/ 314714 w 1044327"/>
              <a:gd name="connsiteY183" fmla="*/ 345269 h 822322"/>
              <a:gd name="connsiteX184" fmla="*/ 314583 w 1044327"/>
              <a:gd name="connsiteY184" fmla="*/ 345662 h 822322"/>
              <a:gd name="connsiteX185" fmla="*/ 314583 w 1044327"/>
              <a:gd name="connsiteY185" fmla="*/ 345689 h 822322"/>
              <a:gd name="connsiteX186" fmla="*/ 314714 w 1044327"/>
              <a:gd name="connsiteY186" fmla="*/ 345529 h 822322"/>
              <a:gd name="connsiteX187" fmla="*/ 329662 w 1044327"/>
              <a:gd name="connsiteY187" fmla="*/ 344219 h 822322"/>
              <a:gd name="connsiteX188" fmla="*/ 329008 w 1044327"/>
              <a:gd name="connsiteY188" fmla="*/ 345661 h 822322"/>
              <a:gd name="connsiteX189" fmla="*/ 328745 w 1044327"/>
              <a:gd name="connsiteY189" fmla="*/ 346709 h 822322"/>
              <a:gd name="connsiteX190" fmla="*/ 328806 w 1044327"/>
              <a:gd name="connsiteY190" fmla="*/ 346862 h 822322"/>
              <a:gd name="connsiteX191" fmla="*/ 329008 w 1044327"/>
              <a:gd name="connsiteY191" fmla="*/ 346056 h 822322"/>
              <a:gd name="connsiteX192" fmla="*/ 329663 w 1044327"/>
              <a:gd name="connsiteY192" fmla="*/ 344613 h 822322"/>
              <a:gd name="connsiteX193" fmla="*/ 329663 w 1044327"/>
              <a:gd name="connsiteY193" fmla="*/ 344220 h 822322"/>
              <a:gd name="connsiteX194" fmla="*/ 314977 w 1044327"/>
              <a:gd name="connsiteY194" fmla="*/ 343595 h 822322"/>
              <a:gd name="connsiteX195" fmla="*/ 314845 w 1044327"/>
              <a:gd name="connsiteY195" fmla="*/ 343958 h 822322"/>
              <a:gd name="connsiteX196" fmla="*/ 314845 w 1044327"/>
              <a:gd name="connsiteY196" fmla="*/ 344744 h 822322"/>
              <a:gd name="connsiteX197" fmla="*/ 314977 w 1044327"/>
              <a:gd name="connsiteY197" fmla="*/ 344349 h 822322"/>
              <a:gd name="connsiteX198" fmla="*/ 498953 w 1044327"/>
              <a:gd name="connsiteY198" fmla="*/ 300422 h 822322"/>
              <a:gd name="connsiteX199" fmla="*/ 499215 w 1044327"/>
              <a:gd name="connsiteY199" fmla="*/ 301077 h 822322"/>
              <a:gd name="connsiteX200" fmla="*/ 499216 w 1044327"/>
              <a:gd name="connsiteY200" fmla="*/ 301076 h 822322"/>
              <a:gd name="connsiteX201" fmla="*/ 498954 w 1044327"/>
              <a:gd name="connsiteY201" fmla="*/ 300422 h 822322"/>
              <a:gd name="connsiteX202" fmla="*/ 501051 w 1044327"/>
              <a:gd name="connsiteY202" fmla="*/ 298455 h 822322"/>
              <a:gd name="connsiteX203" fmla="*/ 501051 w 1044327"/>
              <a:gd name="connsiteY203" fmla="*/ 300421 h 822322"/>
              <a:gd name="connsiteX204" fmla="*/ 501052 w 1044327"/>
              <a:gd name="connsiteY204" fmla="*/ 300420 h 822322"/>
              <a:gd name="connsiteX205" fmla="*/ 501052 w 1044327"/>
              <a:gd name="connsiteY205" fmla="*/ 298455 h 822322"/>
              <a:gd name="connsiteX206" fmla="*/ 503936 w 1044327"/>
              <a:gd name="connsiteY206" fmla="*/ 296750 h 822322"/>
              <a:gd name="connsiteX207" fmla="*/ 504198 w 1044327"/>
              <a:gd name="connsiteY207" fmla="*/ 297537 h 822322"/>
              <a:gd name="connsiteX208" fmla="*/ 504199 w 1044327"/>
              <a:gd name="connsiteY208" fmla="*/ 297536 h 822322"/>
              <a:gd name="connsiteX209" fmla="*/ 504199 w 1044327"/>
              <a:gd name="connsiteY209" fmla="*/ 292159 h 822322"/>
              <a:gd name="connsiteX210" fmla="*/ 502756 w 1044327"/>
              <a:gd name="connsiteY210" fmla="*/ 292553 h 822322"/>
              <a:gd name="connsiteX211" fmla="*/ 502756 w 1044327"/>
              <a:gd name="connsiteY211" fmla="*/ 292554 h 822322"/>
              <a:gd name="connsiteX212" fmla="*/ 504198 w 1044327"/>
              <a:gd name="connsiteY212" fmla="*/ 292161 h 822322"/>
              <a:gd name="connsiteX213" fmla="*/ 504198 w 1044327"/>
              <a:gd name="connsiteY213" fmla="*/ 293341 h 822322"/>
              <a:gd name="connsiteX214" fmla="*/ 505247 w 1044327"/>
              <a:gd name="connsiteY214" fmla="*/ 292816 h 822322"/>
              <a:gd name="connsiteX215" fmla="*/ 505641 w 1044327"/>
              <a:gd name="connsiteY215" fmla="*/ 293603 h 822322"/>
              <a:gd name="connsiteX216" fmla="*/ 506296 w 1044327"/>
              <a:gd name="connsiteY216" fmla="*/ 293603 h 822322"/>
              <a:gd name="connsiteX217" fmla="*/ 506952 w 1044327"/>
              <a:gd name="connsiteY217" fmla="*/ 295046 h 822322"/>
              <a:gd name="connsiteX218" fmla="*/ 508393 w 1044327"/>
              <a:gd name="connsiteY218" fmla="*/ 296356 h 822322"/>
              <a:gd name="connsiteX219" fmla="*/ 508395 w 1044327"/>
              <a:gd name="connsiteY219" fmla="*/ 296355 h 822322"/>
              <a:gd name="connsiteX220" fmla="*/ 506952 w 1044327"/>
              <a:gd name="connsiteY220" fmla="*/ 295044 h 822322"/>
              <a:gd name="connsiteX221" fmla="*/ 506297 w 1044327"/>
              <a:gd name="connsiteY221" fmla="*/ 293602 h 822322"/>
              <a:gd name="connsiteX222" fmla="*/ 505641 w 1044327"/>
              <a:gd name="connsiteY222" fmla="*/ 293602 h 822322"/>
              <a:gd name="connsiteX223" fmla="*/ 505248 w 1044327"/>
              <a:gd name="connsiteY223" fmla="*/ 292815 h 822322"/>
              <a:gd name="connsiteX224" fmla="*/ 504199 w 1044327"/>
              <a:gd name="connsiteY224" fmla="*/ 293339 h 822322"/>
              <a:gd name="connsiteX225" fmla="*/ 501838 w 1044327"/>
              <a:gd name="connsiteY225" fmla="*/ 291110 h 822322"/>
              <a:gd name="connsiteX226" fmla="*/ 501838 w 1044327"/>
              <a:gd name="connsiteY226" fmla="*/ 291112 h 822322"/>
              <a:gd name="connsiteX227" fmla="*/ 502100 w 1044327"/>
              <a:gd name="connsiteY227" fmla="*/ 292161 h 822322"/>
              <a:gd name="connsiteX228" fmla="*/ 502100 w 1044327"/>
              <a:gd name="connsiteY228" fmla="*/ 292816 h 822322"/>
              <a:gd name="connsiteX229" fmla="*/ 502100 w 1044327"/>
              <a:gd name="connsiteY229" fmla="*/ 293341 h 822322"/>
              <a:gd name="connsiteX230" fmla="*/ 502756 w 1044327"/>
              <a:gd name="connsiteY230" fmla="*/ 293341 h 822322"/>
              <a:gd name="connsiteX231" fmla="*/ 502756 w 1044327"/>
              <a:gd name="connsiteY231" fmla="*/ 293339 h 822322"/>
              <a:gd name="connsiteX232" fmla="*/ 502101 w 1044327"/>
              <a:gd name="connsiteY232" fmla="*/ 293339 h 822322"/>
              <a:gd name="connsiteX233" fmla="*/ 502101 w 1044327"/>
              <a:gd name="connsiteY233" fmla="*/ 292815 h 822322"/>
              <a:gd name="connsiteX234" fmla="*/ 502101 w 1044327"/>
              <a:gd name="connsiteY234" fmla="*/ 292159 h 822322"/>
              <a:gd name="connsiteX235" fmla="*/ 499871 w 1044327"/>
              <a:gd name="connsiteY235" fmla="*/ 288619 h 822322"/>
              <a:gd name="connsiteX236" fmla="*/ 499871 w 1044327"/>
              <a:gd name="connsiteY236" fmla="*/ 288620 h 822322"/>
              <a:gd name="connsiteX237" fmla="*/ 500658 w 1044327"/>
              <a:gd name="connsiteY237" fmla="*/ 290718 h 822322"/>
              <a:gd name="connsiteX238" fmla="*/ 501838 w 1044327"/>
              <a:gd name="connsiteY238" fmla="*/ 290456 h 822322"/>
              <a:gd name="connsiteX239" fmla="*/ 501838 w 1044327"/>
              <a:gd name="connsiteY239" fmla="*/ 290454 h 822322"/>
              <a:gd name="connsiteX240" fmla="*/ 500658 w 1044327"/>
              <a:gd name="connsiteY240" fmla="*/ 290717 h 822322"/>
              <a:gd name="connsiteX241" fmla="*/ 499871 w 1044327"/>
              <a:gd name="connsiteY241" fmla="*/ 287176 h 822322"/>
              <a:gd name="connsiteX242" fmla="*/ 498560 w 1044327"/>
              <a:gd name="connsiteY242" fmla="*/ 287570 h 822322"/>
              <a:gd name="connsiteX243" fmla="*/ 498560 w 1044327"/>
              <a:gd name="connsiteY243" fmla="*/ 287571 h 822322"/>
              <a:gd name="connsiteX244" fmla="*/ 499871 w 1044327"/>
              <a:gd name="connsiteY244" fmla="*/ 287178 h 822322"/>
              <a:gd name="connsiteX245" fmla="*/ 496855 w 1044327"/>
              <a:gd name="connsiteY245" fmla="*/ 286522 h 822322"/>
              <a:gd name="connsiteX246" fmla="*/ 497117 w 1044327"/>
              <a:gd name="connsiteY246" fmla="*/ 286916 h 822322"/>
              <a:gd name="connsiteX247" fmla="*/ 497117 w 1044327"/>
              <a:gd name="connsiteY247" fmla="*/ 287178 h 822322"/>
              <a:gd name="connsiteX248" fmla="*/ 498560 w 1044327"/>
              <a:gd name="connsiteY248" fmla="*/ 286916 h 822322"/>
              <a:gd name="connsiteX249" fmla="*/ 498560 w 1044327"/>
              <a:gd name="connsiteY249" fmla="*/ 286914 h 822322"/>
              <a:gd name="connsiteX250" fmla="*/ 497118 w 1044327"/>
              <a:gd name="connsiteY250" fmla="*/ 287176 h 822322"/>
              <a:gd name="connsiteX251" fmla="*/ 497118 w 1044327"/>
              <a:gd name="connsiteY251" fmla="*/ 286914 h 822322"/>
              <a:gd name="connsiteX252" fmla="*/ 496856 w 1044327"/>
              <a:gd name="connsiteY252" fmla="*/ 286522 h 822322"/>
              <a:gd name="connsiteX253" fmla="*/ 494233 w 1044327"/>
              <a:gd name="connsiteY253" fmla="*/ 283242 h 822322"/>
              <a:gd name="connsiteX254" fmla="*/ 493577 w 1044327"/>
              <a:gd name="connsiteY254" fmla="*/ 283636 h 822322"/>
              <a:gd name="connsiteX255" fmla="*/ 493577 w 1044327"/>
              <a:gd name="connsiteY255" fmla="*/ 283637 h 822322"/>
              <a:gd name="connsiteX256" fmla="*/ 494232 w 1044327"/>
              <a:gd name="connsiteY256" fmla="*/ 283244 h 822322"/>
              <a:gd name="connsiteX257" fmla="*/ 494757 w 1044327"/>
              <a:gd name="connsiteY257" fmla="*/ 283899 h 822322"/>
              <a:gd name="connsiteX258" fmla="*/ 495413 w 1044327"/>
              <a:gd name="connsiteY258" fmla="*/ 283899 h 822322"/>
              <a:gd name="connsiteX259" fmla="*/ 495675 w 1044327"/>
              <a:gd name="connsiteY259" fmla="*/ 285735 h 822322"/>
              <a:gd name="connsiteX260" fmla="*/ 496462 w 1044327"/>
              <a:gd name="connsiteY260" fmla="*/ 285735 h 822322"/>
              <a:gd name="connsiteX261" fmla="*/ 497511 w 1044327"/>
              <a:gd name="connsiteY261" fmla="*/ 285342 h 822322"/>
              <a:gd name="connsiteX262" fmla="*/ 497772 w 1044327"/>
              <a:gd name="connsiteY262" fmla="*/ 285997 h 822322"/>
              <a:gd name="connsiteX263" fmla="*/ 497773 w 1044327"/>
              <a:gd name="connsiteY263" fmla="*/ 285996 h 822322"/>
              <a:gd name="connsiteX264" fmla="*/ 497511 w 1044327"/>
              <a:gd name="connsiteY264" fmla="*/ 285340 h 822322"/>
              <a:gd name="connsiteX265" fmla="*/ 496462 w 1044327"/>
              <a:gd name="connsiteY265" fmla="*/ 285734 h 822322"/>
              <a:gd name="connsiteX266" fmla="*/ 495675 w 1044327"/>
              <a:gd name="connsiteY266" fmla="*/ 285734 h 822322"/>
              <a:gd name="connsiteX267" fmla="*/ 495413 w 1044327"/>
              <a:gd name="connsiteY267" fmla="*/ 283898 h 822322"/>
              <a:gd name="connsiteX268" fmla="*/ 494757 w 1044327"/>
              <a:gd name="connsiteY268" fmla="*/ 283898 h 822322"/>
              <a:gd name="connsiteX269" fmla="*/ 492921 w 1044327"/>
              <a:gd name="connsiteY269" fmla="*/ 283242 h 822322"/>
              <a:gd name="connsiteX270" fmla="*/ 492921 w 1044327"/>
              <a:gd name="connsiteY270" fmla="*/ 283244 h 822322"/>
              <a:gd name="connsiteX271" fmla="*/ 493577 w 1044327"/>
              <a:gd name="connsiteY271" fmla="*/ 283244 h 822322"/>
              <a:gd name="connsiteX272" fmla="*/ 493577 w 1044327"/>
              <a:gd name="connsiteY272" fmla="*/ 283242 h 822322"/>
              <a:gd name="connsiteX273" fmla="*/ 492921 w 1044327"/>
              <a:gd name="connsiteY273" fmla="*/ 282980 h 822322"/>
              <a:gd name="connsiteX274" fmla="*/ 491479 w 1044327"/>
              <a:gd name="connsiteY274" fmla="*/ 283636 h 822322"/>
              <a:gd name="connsiteX275" fmla="*/ 489643 w 1044327"/>
              <a:gd name="connsiteY275" fmla="*/ 283898 h 822322"/>
              <a:gd name="connsiteX276" fmla="*/ 489643 w 1044327"/>
              <a:gd name="connsiteY276" fmla="*/ 283899 h 822322"/>
              <a:gd name="connsiteX277" fmla="*/ 491479 w 1044327"/>
              <a:gd name="connsiteY277" fmla="*/ 283637 h 822322"/>
              <a:gd name="connsiteX278" fmla="*/ 492921 w 1044327"/>
              <a:gd name="connsiteY278" fmla="*/ 282981 h 822322"/>
              <a:gd name="connsiteX279" fmla="*/ 486758 w 1044327"/>
              <a:gd name="connsiteY279" fmla="*/ 279702 h 822322"/>
              <a:gd name="connsiteX280" fmla="*/ 486758 w 1044327"/>
              <a:gd name="connsiteY280" fmla="*/ 279703 h 822322"/>
              <a:gd name="connsiteX281" fmla="*/ 487545 w 1044327"/>
              <a:gd name="connsiteY281" fmla="*/ 281146 h 822322"/>
              <a:gd name="connsiteX282" fmla="*/ 488200 w 1044327"/>
              <a:gd name="connsiteY282" fmla="*/ 282195 h 822322"/>
              <a:gd name="connsiteX283" fmla="*/ 488200 w 1044327"/>
              <a:gd name="connsiteY283" fmla="*/ 282981 h 822322"/>
              <a:gd name="connsiteX284" fmla="*/ 488987 w 1044327"/>
              <a:gd name="connsiteY284" fmla="*/ 282588 h 822322"/>
              <a:gd name="connsiteX285" fmla="*/ 489381 w 1044327"/>
              <a:gd name="connsiteY285" fmla="*/ 283244 h 822322"/>
              <a:gd name="connsiteX286" fmla="*/ 489643 w 1044327"/>
              <a:gd name="connsiteY286" fmla="*/ 283637 h 822322"/>
              <a:gd name="connsiteX287" fmla="*/ 489643 w 1044327"/>
              <a:gd name="connsiteY287" fmla="*/ 283636 h 822322"/>
              <a:gd name="connsiteX288" fmla="*/ 489381 w 1044327"/>
              <a:gd name="connsiteY288" fmla="*/ 283242 h 822322"/>
              <a:gd name="connsiteX289" fmla="*/ 488987 w 1044327"/>
              <a:gd name="connsiteY289" fmla="*/ 282586 h 822322"/>
              <a:gd name="connsiteX290" fmla="*/ 488201 w 1044327"/>
              <a:gd name="connsiteY290" fmla="*/ 282980 h 822322"/>
              <a:gd name="connsiteX291" fmla="*/ 488201 w 1044327"/>
              <a:gd name="connsiteY291" fmla="*/ 282193 h 822322"/>
              <a:gd name="connsiteX292" fmla="*/ 487545 w 1044327"/>
              <a:gd name="connsiteY292" fmla="*/ 281144 h 822322"/>
              <a:gd name="connsiteX293" fmla="*/ 485840 w 1044327"/>
              <a:gd name="connsiteY293" fmla="*/ 277211 h 822322"/>
              <a:gd name="connsiteX294" fmla="*/ 485840 w 1044327"/>
              <a:gd name="connsiteY294" fmla="*/ 277212 h 822322"/>
              <a:gd name="connsiteX295" fmla="*/ 486496 w 1044327"/>
              <a:gd name="connsiteY295" fmla="*/ 277999 h 822322"/>
              <a:gd name="connsiteX296" fmla="*/ 486758 w 1044327"/>
              <a:gd name="connsiteY296" fmla="*/ 277999 h 822322"/>
              <a:gd name="connsiteX297" fmla="*/ 486758 w 1044327"/>
              <a:gd name="connsiteY297" fmla="*/ 277997 h 822322"/>
              <a:gd name="connsiteX298" fmla="*/ 486496 w 1044327"/>
              <a:gd name="connsiteY298" fmla="*/ 277997 h 822322"/>
              <a:gd name="connsiteX299" fmla="*/ 485316 w 1044327"/>
              <a:gd name="connsiteY299" fmla="*/ 275506 h 822322"/>
              <a:gd name="connsiteX300" fmla="*/ 485316 w 1044327"/>
              <a:gd name="connsiteY300" fmla="*/ 275507 h 822322"/>
              <a:gd name="connsiteX301" fmla="*/ 485840 w 1044327"/>
              <a:gd name="connsiteY301" fmla="*/ 275901 h 822322"/>
              <a:gd name="connsiteX302" fmla="*/ 486102 w 1044327"/>
              <a:gd name="connsiteY302" fmla="*/ 275901 h 822322"/>
              <a:gd name="connsiteX303" fmla="*/ 485919 w 1044327"/>
              <a:gd name="connsiteY303" fmla="*/ 276816 h 822322"/>
              <a:gd name="connsiteX304" fmla="*/ 486103 w 1044327"/>
              <a:gd name="connsiteY304" fmla="*/ 275899 h 822322"/>
              <a:gd name="connsiteX305" fmla="*/ 485840 w 1044327"/>
              <a:gd name="connsiteY305" fmla="*/ 275899 h 822322"/>
              <a:gd name="connsiteX306" fmla="*/ 485119 w 1044327"/>
              <a:gd name="connsiteY306" fmla="*/ 274654 h 822322"/>
              <a:gd name="connsiteX307" fmla="*/ 485053 w 1044327"/>
              <a:gd name="connsiteY307" fmla="*/ 274720 h 822322"/>
              <a:gd name="connsiteX308" fmla="*/ 485316 w 1044327"/>
              <a:gd name="connsiteY308" fmla="*/ 274720 h 822322"/>
              <a:gd name="connsiteX309" fmla="*/ 485316 w 1044327"/>
              <a:gd name="connsiteY309" fmla="*/ 274719 h 822322"/>
              <a:gd name="connsiteX310" fmla="*/ 485054 w 1044327"/>
              <a:gd name="connsiteY310" fmla="*/ 274719 h 822322"/>
              <a:gd name="connsiteX311" fmla="*/ 557831 w 1044327"/>
              <a:gd name="connsiteY311" fmla="*/ 225151 h 822322"/>
              <a:gd name="connsiteX312" fmla="*/ 558093 w 1044327"/>
              <a:gd name="connsiteY312" fmla="*/ 225151 h 822322"/>
              <a:gd name="connsiteX313" fmla="*/ 558487 w 1044327"/>
              <a:gd name="connsiteY313" fmla="*/ 225151 h 822322"/>
              <a:gd name="connsiteX314" fmla="*/ 558487 w 1044327"/>
              <a:gd name="connsiteY314" fmla="*/ 225545 h 822322"/>
              <a:gd name="connsiteX315" fmla="*/ 557438 w 1044327"/>
              <a:gd name="connsiteY315" fmla="*/ 225545 h 822322"/>
              <a:gd name="connsiteX316" fmla="*/ 295831 w 1044327"/>
              <a:gd name="connsiteY316" fmla="*/ 0 h 822322"/>
              <a:gd name="connsiteX317" fmla="*/ 294651 w 1044327"/>
              <a:gd name="connsiteY317" fmla="*/ 6688 h 822322"/>
              <a:gd name="connsiteX318" fmla="*/ 295307 w 1044327"/>
              <a:gd name="connsiteY318" fmla="*/ 7999 h 822322"/>
              <a:gd name="connsiteX319" fmla="*/ 295045 w 1044327"/>
              <a:gd name="connsiteY319" fmla="*/ 10097 h 822322"/>
              <a:gd name="connsiteX320" fmla="*/ 294651 w 1044327"/>
              <a:gd name="connsiteY320" fmla="*/ 12326 h 822322"/>
              <a:gd name="connsiteX321" fmla="*/ 295831 w 1044327"/>
              <a:gd name="connsiteY321" fmla="*/ 13375 h 822322"/>
              <a:gd name="connsiteX322" fmla="*/ 297929 w 1044327"/>
              <a:gd name="connsiteY322" fmla="*/ 13375 h 822322"/>
              <a:gd name="connsiteX323" fmla="*/ 298847 w 1044327"/>
              <a:gd name="connsiteY323" fmla="*/ 14162 h 822322"/>
              <a:gd name="connsiteX324" fmla="*/ 299634 w 1044327"/>
              <a:gd name="connsiteY324" fmla="*/ 15867 h 822322"/>
              <a:gd name="connsiteX325" fmla="*/ 304617 w 1044327"/>
              <a:gd name="connsiteY325" fmla="*/ 16916 h 822322"/>
              <a:gd name="connsiteX326" fmla="*/ 305011 w 1044327"/>
              <a:gd name="connsiteY326" fmla="*/ 17703 h 822322"/>
              <a:gd name="connsiteX327" fmla="*/ 305928 w 1044327"/>
              <a:gd name="connsiteY327" fmla="*/ 16916 h 822322"/>
              <a:gd name="connsiteX328" fmla="*/ 306584 w 1044327"/>
              <a:gd name="connsiteY328" fmla="*/ 16916 h 822322"/>
              <a:gd name="connsiteX329" fmla="*/ 308027 w 1044327"/>
              <a:gd name="connsiteY329" fmla="*/ 17178 h 822322"/>
              <a:gd name="connsiteX330" fmla="*/ 308027 w 1044327"/>
              <a:gd name="connsiteY330" fmla="*/ 19538 h 822322"/>
              <a:gd name="connsiteX331" fmla="*/ 309469 w 1044327"/>
              <a:gd name="connsiteY331" fmla="*/ 19145 h 822322"/>
              <a:gd name="connsiteX332" fmla="*/ 310649 w 1044327"/>
              <a:gd name="connsiteY332" fmla="*/ 19538 h 822322"/>
              <a:gd name="connsiteX333" fmla="*/ 310649 w 1044327"/>
              <a:gd name="connsiteY333" fmla="*/ 18358 h 822322"/>
              <a:gd name="connsiteX334" fmla="*/ 312092 w 1044327"/>
              <a:gd name="connsiteY334" fmla="*/ 18096 h 822322"/>
              <a:gd name="connsiteX335" fmla="*/ 314845 w 1044327"/>
              <a:gd name="connsiteY335" fmla="*/ 18358 h 822322"/>
              <a:gd name="connsiteX336" fmla="*/ 321664 w 1044327"/>
              <a:gd name="connsiteY336" fmla="*/ 22555 h 822322"/>
              <a:gd name="connsiteX337" fmla="*/ 326909 w 1044327"/>
              <a:gd name="connsiteY337" fmla="*/ 25833 h 822322"/>
              <a:gd name="connsiteX338" fmla="*/ 330450 w 1044327"/>
              <a:gd name="connsiteY338" fmla="*/ 26882 h 822322"/>
              <a:gd name="connsiteX339" fmla="*/ 330188 w 1044327"/>
              <a:gd name="connsiteY339" fmla="*/ 28718 h 822322"/>
              <a:gd name="connsiteX340" fmla="*/ 328745 w 1044327"/>
              <a:gd name="connsiteY340" fmla="*/ 30816 h 822322"/>
              <a:gd name="connsiteX341" fmla="*/ 327958 w 1044327"/>
              <a:gd name="connsiteY341" fmla="*/ 32914 h 822322"/>
              <a:gd name="connsiteX342" fmla="*/ 317075 w 1044327"/>
              <a:gd name="connsiteY342" fmla="*/ 32914 h 822322"/>
              <a:gd name="connsiteX343" fmla="*/ 308551 w 1044327"/>
              <a:gd name="connsiteY343" fmla="*/ 38553 h 822322"/>
              <a:gd name="connsiteX344" fmla="*/ 309469 w 1044327"/>
              <a:gd name="connsiteY344" fmla="*/ 39995 h 822322"/>
              <a:gd name="connsiteX345" fmla="*/ 307371 w 1044327"/>
              <a:gd name="connsiteY345" fmla="*/ 43798 h 822322"/>
              <a:gd name="connsiteX346" fmla="*/ 308027 w 1044327"/>
              <a:gd name="connsiteY346" fmla="*/ 44584 h 822322"/>
              <a:gd name="connsiteX347" fmla="*/ 306584 w 1044327"/>
              <a:gd name="connsiteY347" fmla="*/ 46027 h 822322"/>
              <a:gd name="connsiteX348" fmla="*/ 308027 w 1044327"/>
              <a:gd name="connsiteY348" fmla="*/ 48781 h 822322"/>
              <a:gd name="connsiteX349" fmla="*/ 308027 w 1044327"/>
              <a:gd name="connsiteY349" fmla="*/ 50223 h 822322"/>
              <a:gd name="connsiteX350" fmla="*/ 306322 w 1044327"/>
              <a:gd name="connsiteY350" fmla="*/ 52321 h 822322"/>
              <a:gd name="connsiteX351" fmla="*/ 305273 w 1044327"/>
              <a:gd name="connsiteY351" fmla="*/ 53764 h 822322"/>
              <a:gd name="connsiteX352" fmla="*/ 308551 w 1044327"/>
              <a:gd name="connsiteY352" fmla="*/ 56517 h 822322"/>
              <a:gd name="connsiteX353" fmla="*/ 310256 w 1044327"/>
              <a:gd name="connsiteY353" fmla="*/ 59140 h 822322"/>
              <a:gd name="connsiteX354" fmla="*/ 311305 w 1044327"/>
              <a:gd name="connsiteY354" fmla="*/ 64123 h 822322"/>
              <a:gd name="connsiteX355" fmla="*/ 312747 w 1044327"/>
              <a:gd name="connsiteY355" fmla="*/ 66483 h 822322"/>
              <a:gd name="connsiteX356" fmla="*/ 311567 w 1044327"/>
              <a:gd name="connsiteY356" fmla="*/ 67532 h 822322"/>
              <a:gd name="connsiteX357" fmla="*/ 314190 w 1044327"/>
              <a:gd name="connsiteY357" fmla="*/ 70417 h 822322"/>
              <a:gd name="connsiteX358" fmla="*/ 316026 w 1044327"/>
              <a:gd name="connsiteY358" fmla="*/ 70680 h 822322"/>
              <a:gd name="connsiteX359" fmla="*/ 317730 w 1044327"/>
              <a:gd name="connsiteY359" fmla="*/ 72253 h 822322"/>
              <a:gd name="connsiteX360" fmla="*/ 319042 w 1044327"/>
              <a:gd name="connsiteY360" fmla="*/ 70417 h 822322"/>
              <a:gd name="connsiteX361" fmla="*/ 319828 w 1044327"/>
              <a:gd name="connsiteY361" fmla="*/ 71204 h 822322"/>
              <a:gd name="connsiteX362" fmla="*/ 321271 w 1044327"/>
              <a:gd name="connsiteY362" fmla="*/ 70417 h 822322"/>
              <a:gd name="connsiteX363" fmla="*/ 321926 w 1044327"/>
              <a:gd name="connsiteY363" fmla="*/ 71597 h 822322"/>
              <a:gd name="connsiteX364" fmla="*/ 322582 w 1044327"/>
              <a:gd name="connsiteY364" fmla="*/ 73302 h 822322"/>
              <a:gd name="connsiteX365" fmla="*/ 328221 w 1044327"/>
              <a:gd name="connsiteY365" fmla="*/ 76843 h 822322"/>
              <a:gd name="connsiteX366" fmla="*/ 328745 w 1044327"/>
              <a:gd name="connsiteY366" fmla="*/ 77236 h 822322"/>
              <a:gd name="connsiteX367" fmla="*/ 330188 w 1044327"/>
              <a:gd name="connsiteY367" fmla="*/ 78679 h 822322"/>
              <a:gd name="connsiteX368" fmla="*/ 330843 w 1044327"/>
              <a:gd name="connsiteY368" fmla="*/ 78679 h 822322"/>
              <a:gd name="connsiteX369" fmla="*/ 331106 w 1044327"/>
              <a:gd name="connsiteY369" fmla="*/ 79990 h 822322"/>
              <a:gd name="connsiteX370" fmla="*/ 331630 w 1044327"/>
              <a:gd name="connsiteY370" fmla="*/ 80383 h 822322"/>
              <a:gd name="connsiteX371" fmla="*/ 331892 w 1044327"/>
              <a:gd name="connsiteY371" fmla="*/ 80777 h 822322"/>
              <a:gd name="connsiteX372" fmla="*/ 332286 w 1044327"/>
              <a:gd name="connsiteY372" fmla="*/ 80383 h 822322"/>
              <a:gd name="connsiteX373" fmla="*/ 333597 w 1044327"/>
              <a:gd name="connsiteY373" fmla="*/ 80777 h 822322"/>
              <a:gd name="connsiteX374" fmla="*/ 331892 w 1044327"/>
              <a:gd name="connsiteY374" fmla="*/ 79334 h 822322"/>
              <a:gd name="connsiteX375" fmla="*/ 331630 w 1044327"/>
              <a:gd name="connsiteY375" fmla="*/ 79334 h 822322"/>
              <a:gd name="connsiteX376" fmla="*/ 330843 w 1044327"/>
              <a:gd name="connsiteY376" fmla="*/ 77892 h 822322"/>
              <a:gd name="connsiteX377" fmla="*/ 332548 w 1044327"/>
              <a:gd name="connsiteY377" fmla="*/ 73958 h 822322"/>
              <a:gd name="connsiteX378" fmla="*/ 333990 w 1044327"/>
              <a:gd name="connsiteY378" fmla="*/ 72909 h 822322"/>
              <a:gd name="connsiteX379" fmla="*/ 338187 w 1044327"/>
              <a:gd name="connsiteY379" fmla="*/ 71860 h 822322"/>
              <a:gd name="connsiteX380" fmla="*/ 340022 w 1044327"/>
              <a:gd name="connsiteY380" fmla="*/ 72909 h 822322"/>
              <a:gd name="connsiteX381" fmla="*/ 342121 w 1044327"/>
              <a:gd name="connsiteY381" fmla="*/ 74614 h 822322"/>
              <a:gd name="connsiteX382" fmla="*/ 343170 w 1044327"/>
              <a:gd name="connsiteY382" fmla="*/ 75138 h 822322"/>
              <a:gd name="connsiteX383" fmla="*/ 344088 w 1044327"/>
              <a:gd name="connsiteY383" fmla="*/ 73696 h 822322"/>
              <a:gd name="connsiteX384" fmla="*/ 345661 w 1044327"/>
              <a:gd name="connsiteY384" fmla="*/ 71860 h 822322"/>
              <a:gd name="connsiteX385" fmla="*/ 345661 w 1044327"/>
              <a:gd name="connsiteY385" fmla="*/ 71597 h 822322"/>
              <a:gd name="connsiteX386" fmla="*/ 347497 w 1044327"/>
              <a:gd name="connsiteY386" fmla="*/ 70680 h 822322"/>
              <a:gd name="connsiteX387" fmla="*/ 348939 w 1044327"/>
              <a:gd name="connsiteY387" fmla="*/ 70024 h 822322"/>
              <a:gd name="connsiteX388" fmla="*/ 351824 w 1044327"/>
              <a:gd name="connsiteY388" fmla="*/ 73302 h 822322"/>
              <a:gd name="connsiteX389" fmla="*/ 352742 w 1044327"/>
              <a:gd name="connsiteY389" fmla="*/ 76843 h 822322"/>
              <a:gd name="connsiteX390" fmla="*/ 353136 w 1044327"/>
              <a:gd name="connsiteY390" fmla="*/ 79334 h 822322"/>
              <a:gd name="connsiteX391" fmla="*/ 353529 w 1044327"/>
              <a:gd name="connsiteY391" fmla="*/ 79597 h 822322"/>
              <a:gd name="connsiteX392" fmla="*/ 353136 w 1044327"/>
              <a:gd name="connsiteY392" fmla="*/ 83137 h 822322"/>
              <a:gd name="connsiteX393" fmla="*/ 353529 w 1044327"/>
              <a:gd name="connsiteY393" fmla="*/ 86022 h 822322"/>
              <a:gd name="connsiteX394" fmla="*/ 351431 w 1044327"/>
              <a:gd name="connsiteY394" fmla="*/ 86415 h 822322"/>
              <a:gd name="connsiteX395" fmla="*/ 351038 w 1044327"/>
              <a:gd name="connsiteY395" fmla="*/ 85760 h 822322"/>
              <a:gd name="connsiteX396" fmla="*/ 350382 w 1044327"/>
              <a:gd name="connsiteY396" fmla="*/ 85760 h 822322"/>
              <a:gd name="connsiteX397" fmla="*/ 350382 w 1044327"/>
              <a:gd name="connsiteY397" fmla="*/ 86678 h 822322"/>
              <a:gd name="connsiteX398" fmla="*/ 348546 w 1044327"/>
              <a:gd name="connsiteY398" fmla="*/ 86415 h 822322"/>
              <a:gd name="connsiteX399" fmla="*/ 347497 w 1044327"/>
              <a:gd name="connsiteY399" fmla="*/ 85760 h 822322"/>
              <a:gd name="connsiteX400" fmla="*/ 346448 w 1044327"/>
              <a:gd name="connsiteY400" fmla="*/ 86022 h 822322"/>
              <a:gd name="connsiteX401" fmla="*/ 345661 w 1044327"/>
              <a:gd name="connsiteY401" fmla="*/ 85760 h 822322"/>
              <a:gd name="connsiteX402" fmla="*/ 345399 w 1044327"/>
              <a:gd name="connsiteY402" fmla="*/ 84973 h 822322"/>
              <a:gd name="connsiteX403" fmla="*/ 344350 w 1044327"/>
              <a:gd name="connsiteY403" fmla="*/ 83662 h 822322"/>
              <a:gd name="connsiteX404" fmla="*/ 343170 w 1044327"/>
              <a:gd name="connsiteY404" fmla="*/ 84580 h 822322"/>
              <a:gd name="connsiteX405" fmla="*/ 342383 w 1044327"/>
              <a:gd name="connsiteY405" fmla="*/ 83924 h 822322"/>
              <a:gd name="connsiteX406" fmla="*/ 340285 w 1044327"/>
              <a:gd name="connsiteY406" fmla="*/ 84973 h 822322"/>
              <a:gd name="connsiteX407" fmla="*/ 340022 w 1044327"/>
              <a:gd name="connsiteY407" fmla="*/ 84317 h 822322"/>
              <a:gd name="connsiteX408" fmla="*/ 341465 w 1044327"/>
              <a:gd name="connsiteY408" fmla="*/ 83137 h 822322"/>
              <a:gd name="connsiteX409" fmla="*/ 341072 w 1044327"/>
              <a:gd name="connsiteY409" fmla="*/ 81695 h 822322"/>
              <a:gd name="connsiteX410" fmla="*/ 340022 w 1044327"/>
              <a:gd name="connsiteY410" fmla="*/ 80777 h 822322"/>
              <a:gd name="connsiteX411" fmla="*/ 339629 w 1044327"/>
              <a:gd name="connsiteY411" fmla="*/ 79990 h 822322"/>
              <a:gd name="connsiteX412" fmla="*/ 337924 w 1044327"/>
              <a:gd name="connsiteY412" fmla="*/ 80777 h 822322"/>
              <a:gd name="connsiteX413" fmla="*/ 335826 w 1044327"/>
              <a:gd name="connsiteY413" fmla="*/ 80383 h 822322"/>
              <a:gd name="connsiteX414" fmla="*/ 334384 w 1044327"/>
              <a:gd name="connsiteY414" fmla="*/ 80777 h 822322"/>
              <a:gd name="connsiteX415" fmla="*/ 336744 w 1044327"/>
              <a:gd name="connsiteY415" fmla="*/ 81695 h 822322"/>
              <a:gd name="connsiteX416" fmla="*/ 338187 w 1044327"/>
              <a:gd name="connsiteY416" fmla="*/ 83137 h 822322"/>
              <a:gd name="connsiteX417" fmla="*/ 337924 w 1044327"/>
              <a:gd name="connsiteY417" fmla="*/ 84973 h 822322"/>
              <a:gd name="connsiteX418" fmla="*/ 337924 w 1044327"/>
              <a:gd name="connsiteY418" fmla="*/ 86022 h 822322"/>
              <a:gd name="connsiteX419" fmla="*/ 338580 w 1044327"/>
              <a:gd name="connsiteY419" fmla="*/ 85760 h 822322"/>
              <a:gd name="connsiteX420" fmla="*/ 338974 w 1044327"/>
              <a:gd name="connsiteY420" fmla="*/ 86022 h 822322"/>
              <a:gd name="connsiteX421" fmla="*/ 341072 w 1044327"/>
              <a:gd name="connsiteY421" fmla="*/ 86678 h 822322"/>
              <a:gd name="connsiteX422" fmla="*/ 343170 w 1044327"/>
              <a:gd name="connsiteY422" fmla="*/ 89300 h 822322"/>
              <a:gd name="connsiteX423" fmla="*/ 348546 w 1044327"/>
              <a:gd name="connsiteY423" fmla="*/ 90612 h 822322"/>
              <a:gd name="connsiteX424" fmla="*/ 348284 w 1044327"/>
              <a:gd name="connsiteY424" fmla="*/ 94152 h 822322"/>
              <a:gd name="connsiteX425" fmla="*/ 350382 w 1044327"/>
              <a:gd name="connsiteY425" fmla="*/ 96643 h 822322"/>
              <a:gd name="connsiteX426" fmla="*/ 349988 w 1044327"/>
              <a:gd name="connsiteY426" fmla="*/ 98479 h 822322"/>
              <a:gd name="connsiteX427" fmla="*/ 346841 w 1044327"/>
              <a:gd name="connsiteY427" fmla="*/ 98086 h 822322"/>
              <a:gd name="connsiteX428" fmla="*/ 345399 w 1044327"/>
              <a:gd name="connsiteY428" fmla="*/ 97299 h 822322"/>
              <a:gd name="connsiteX429" fmla="*/ 345006 w 1044327"/>
              <a:gd name="connsiteY429" fmla="*/ 100184 h 822322"/>
              <a:gd name="connsiteX430" fmla="*/ 343170 w 1044327"/>
              <a:gd name="connsiteY430" fmla="*/ 101495 h 822322"/>
              <a:gd name="connsiteX431" fmla="*/ 344743 w 1044327"/>
              <a:gd name="connsiteY431" fmla="*/ 101233 h 822322"/>
              <a:gd name="connsiteX432" fmla="*/ 346055 w 1044327"/>
              <a:gd name="connsiteY432" fmla="*/ 102020 h 822322"/>
              <a:gd name="connsiteX433" fmla="*/ 347104 w 1044327"/>
              <a:gd name="connsiteY433" fmla="*/ 102282 h 822322"/>
              <a:gd name="connsiteX434" fmla="*/ 348284 w 1044327"/>
              <a:gd name="connsiteY434" fmla="*/ 103462 h 822322"/>
              <a:gd name="connsiteX435" fmla="*/ 349726 w 1044327"/>
              <a:gd name="connsiteY435" fmla="*/ 104118 h 822322"/>
              <a:gd name="connsiteX436" fmla="*/ 351038 w 1044327"/>
              <a:gd name="connsiteY436" fmla="*/ 106478 h 822322"/>
              <a:gd name="connsiteX437" fmla="*/ 351824 w 1044327"/>
              <a:gd name="connsiteY437" fmla="*/ 106872 h 822322"/>
              <a:gd name="connsiteX438" fmla="*/ 352087 w 1044327"/>
              <a:gd name="connsiteY438" fmla="*/ 107265 h 822322"/>
              <a:gd name="connsiteX439" fmla="*/ 352087 w 1044327"/>
              <a:gd name="connsiteY439" fmla="*/ 107921 h 822322"/>
              <a:gd name="connsiteX440" fmla="*/ 352742 w 1044327"/>
              <a:gd name="connsiteY440" fmla="*/ 107265 h 822322"/>
              <a:gd name="connsiteX441" fmla="*/ 354578 w 1044327"/>
              <a:gd name="connsiteY441" fmla="*/ 107265 h 822322"/>
              <a:gd name="connsiteX442" fmla="*/ 355365 w 1044327"/>
              <a:gd name="connsiteY442" fmla="*/ 107921 h 822322"/>
              <a:gd name="connsiteX443" fmla="*/ 356807 w 1044327"/>
              <a:gd name="connsiteY443" fmla="*/ 108314 h 822322"/>
              <a:gd name="connsiteX444" fmla="*/ 356283 w 1044327"/>
              <a:gd name="connsiteY444" fmla="*/ 109363 h 822322"/>
              <a:gd name="connsiteX445" fmla="*/ 356020 w 1044327"/>
              <a:gd name="connsiteY445" fmla="*/ 109757 h 822322"/>
              <a:gd name="connsiteX446" fmla="*/ 356020 w 1044327"/>
              <a:gd name="connsiteY446" fmla="*/ 111199 h 822322"/>
              <a:gd name="connsiteX447" fmla="*/ 356807 w 1044327"/>
              <a:gd name="connsiteY447" fmla="*/ 112117 h 822322"/>
              <a:gd name="connsiteX448" fmla="*/ 356283 w 1044327"/>
              <a:gd name="connsiteY448" fmla="*/ 113559 h 822322"/>
              <a:gd name="connsiteX449" fmla="*/ 357463 w 1044327"/>
              <a:gd name="connsiteY449" fmla="*/ 114215 h 822322"/>
              <a:gd name="connsiteX450" fmla="*/ 357463 w 1044327"/>
              <a:gd name="connsiteY450" fmla="*/ 115395 h 822322"/>
              <a:gd name="connsiteX451" fmla="*/ 358905 w 1044327"/>
              <a:gd name="connsiteY451" fmla="*/ 116444 h 822322"/>
              <a:gd name="connsiteX452" fmla="*/ 358905 w 1044327"/>
              <a:gd name="connsiteY452" fmla="*/ 117493 h 822322"/>
              <a:gd name="connsiteX453" fmla="*/ 359168 w 1044327"/>
              <a:gd name="connsiteY453" fmla="*/ 117887 h 822322"/>
              <a:gd name="connsiteX454" fmla="*/ 359561 w 1044327"/>
              <a:gd name="connsiteY454" fmla="*/ 118280 h 822322"/>
              <a:gd name="connsiteX455" fmla="*/ 359561 w 1044327"/>
              <a:gd name="connsiteY455" fmla="*/ 118542 h 822322"/>
              <a:gd name="connsiteX456" fmla="*/ 358905 w 1044327"/>
              <a:gd name="connsiteY456" fmla="*/ 118936 h 822322"/>
              <a:gd name="connsiteX457" fmla="*/ 358905 w 1044327"/>
              <a:gd name="connsiteY457" fmla="*/ 119198 h 822322"/>
              <a:gd name="connsiteX458" fmla="*/ 359168 w 1044327"/>
              <a:gd name="connsiteY458" fmla="*/ 120378 h 822322"/>
              <a:gd name="connsiteX459" fmla="*/ 359561 w 1044327"/>
              <a:gd name="connsiteY459" fmla="*/ 119985 h 822322"/>
              <a:gd name="connsiteX460" fmla="*/ 359823 w 1044327"/>
              <a:gd name="connsiteY460" fmla="*/ 120378 h 822322"/>
              <a:gd name="connsiteX461" fmla="*/ 359823 w 1044327"/>
              <a:gd name="connsiteY461" fmla="*/ 121034 h 822322"/>
              <a:gd name="connsiteX462" fmla="*/ 358905 w 1044327"/>
              <a:gd name="connsiteY462" fmla="*/ 122083 h 822322"/>
              <a:gd name="connsiteX463" fmla="*/ 358512 w 1044327"/>
              <a:gd name="connsiteY463" fmla="*/ 122083 h 822322"/>
              <a:gd name="connsiteX464" fmla="*/ 358512 w 1044327"/>
              <a:gd name="connsiteY464" fmla="*/ 122476 h 822322"/>
              <a:gd name="connsiteX465" fmla="*/ 358119 w 1044327"/>
              <a:gd name="connsiteY465" fmla="*/ 122739 h 822322"/>
              <a:gd name="connsiteX466" fmla="*/ 358119 w 1044327"/>
              <a:gd name="connsiteY466" fmla="*/ 123526 h 822322"/>
              <a:gd name="connsiteX467" fmla="*/ 358119 w 1044327"/>
              <a:gd name="connsiteY467" fmla="*/ 124574 h 822322"/>
              <a:gd name="connsiteX468" fmla="*/ 357463 w 1044327"/>
              <a:gd name="connsiteY468" fmla="*/ 126673 h 822322"/>
              <a:gd name="connsiteX469" fmla="*/ 354578 w 1044327"/>
              <a:gd name="connsiteY469" fmla="*/ 129557 h 822322"/>
              <a:gd name="connsiteX470" fmla="*/ 354840 w 1044327"/>
              <a:gd name="connsiteY470" fmla="*/ 135721 h 822322"/>
              <a:gd name="connsiteX471" fmla="*/ 358119 w 1044327"/>
              <a:gd name="connsiteY471" fmla="*/ 134540 h 822322"/>
              <a:gd name="connsiteX472" fmla="*/ 362708 w 1044327"/>
              <a:gd name="connsiteY472" fmla="*/ 130738 h 822322"/>
              <a:gd name="connsiteX473" fmla="*/ 363102 w 1044327"/>
              <a:gd name="connsiteY473" fmla="*/ 128115 h 822322"/>
              <a:gd name="connsiteX474" fmla="*/ 364151 w 1044327"/>
              <a:gd name="connsiteY474" fmla="*/ 126673 h 822322"/>
              <a:gd name="connsiteX475" fmla="*/ 368085 w 1044327"/>
              <a:gd name="connsiteY475" fmla="*/ 126410 h 822322"/>
              <a:gd name="connsiteX476" fmla="*/ 369527 w 1044327"/>
              <a:gd name="connsiteY476" fmla="*/ 124574 h 822322"/>
              <a:gd name="connsiteX477" fmla="*/ 371625 w 1044327"/>
              <a:gd name="connsiteY477" fmla="*/ 123919 h 822322"/>
              <a:gd name="connsiteX478" fmla="*/ 373723 w 1044327"/>
              <a:gd name="connsiteY478" fmla="*/ 125361 h 822322"/>
              <a:gd name="connsiteX479" fmla="*/ 375559 w 1044327"/>
              <a:gd name="connsiteY479" fmla="*/ 125755 h 822322"/>
              <a:gd name="connsiteX480" fmla="*/ 376346 w 1044327"/>
              <a:gd name="connsiteY480" fmla="*/ 125755 h 822322"/>
              <a:gd name="connsiteX481" fmla="*/ 377657 w 1044327"/>
              <a:gd name="connsiteY481" fmla="*/ 127853 h 822322"/>
              <a:gd name="connsiteX482" fmla="*/ 378444 w 1044327"/>
              <a:gd name="connsiteY482" fmla="*/ 128639 h 822322"/>
              <a:gd name="connsiteX483" fmla="*/ 379100 w 1044327"/>
              <a:gd name="connsiteY483" fmla="*/ 128902 h 822322"/>
              <a:gd name="connsiteX484" fmla="*/ 379100 w 1044327"/>
              <a:gd name="connsiteY484" fmla="*/ 129557 h 822322"/>
              <a:gd name="connsiteX485" fmla="*/ 378444 w 1044327"/>
              <a:gd name="connsiteY485" fmla="*/ 130344 h 822322"/>
              <a:gd name="connsiteX486" fmla="*/ 378444 w 1044327"/>
              <a:gd name="connsiteY486" fmla="*/ 131656 h 822322"/>
              <a:gd name="connsiteX487" fmla="*/ 378444 w 1044327"/>
              <a:gd name="connsiteY487" fmla="*/ 132049 h 822322"/>
              <a:gd name="connsiteX488" fmla="*/ 378050 w 1044327"/>
              <a:gd name="connsiteY488" fmla="*/ 133491 h 822322"/>
              <a:gd name="connsiteX489" fmla="*/ 377657 w 1044327"/>
              <a:gd name="connsiteY489" fmla="*/ 134934 h 822322"/>
              <a:gd name="connsiteX490" fmla="*/ 377657 w 1044327"/>
              <a:gd name="connsiteY490" fmla="*/ 135721 h 822322"/>
              <a:gd name="connsiteX491" fmla="*/ 376608 w 1044327"/>
              <a:gd name="connsiteY491" fmla="*/ 136376 h 822322"/>
              <a:gd name="connsiteX492" fmla="*/ 376608 w 1044327"/>
              <a:gd name="connsiteY492" fmla="*/ 138081 h 822322"/>
              <a:gd name="connsiteX493" fmla="*/ 375821 w 1044327"/>
              <a:gd name="connsiteY493" fmla="*/ 139917 h 822322"/>
              <a:gd name="connsiteX494" fmla="*/ 374903 w 1044327"/>
              <a:gd name="connsiteY494" fmla="*/ 140179 h 822322"/>
              <a:gd name="connsiteX495" fmla="*/ 374379 w 1044327"/>
              <a:gd name="connsiteY495" fmla="*/ 140572 h 822322"/>
              <a:gd name="connsiteX496" fmla="*/ 374903 w 1044327"/>
              <a:gd name="connsiteY496" fmla="*/ 140834 h 822322"/>
              <a:gd name="connsiteX497" fmla="*/ 374903 w 1044327"/>
              <a:gd name="connsiteY497" fmla="*/ 142802 h 822322"/>
              <a:gd name="connsiteX498" fmla="*/ 375559 w 1044327"/>
              <a:gd name="connsiteY498" fmla="*/ 144113 h 822322"/>
              <a:gd name="connsiteX499" fmla="*/ 375166 w 1044327"/>
              <a:gd name="connsiteY499" fmla="*/ 146998 h 822322"/>
              <a:gd name="connsiteX500" fmla="*/ 373723 w 1044327"/>
              <a:gd name="connsiteY500" fmla="*/ 149358 h 822322"/>
              <a:gd name="connsiteX501" fmla="*/ 368740 w 1044327"/>
              <a:gd name="connsiteY501" fmla="*/ 149752 h 822322"/>
              <a:gd name="connsiteX502" fmla="*/ 368347 w 1044327"/>
              <a:gd name="connsiteY502" fmla="*/ 150801 h 822322"/>
              <a:gd name="connsiteX503" fmla="*/ 369002 w 1044327"/>
              <a:gd name="connsiteY503" fmla="*/ 156832 h 822322"/>
              <a:gd name="connsiteX504" fmla="*/ 371887 w 1044327"/>
              <a:gd name="connsiteY504" fmla="*/ 160373 h 822322"/>
              <a:gd name="connsiteX505" fmla="*/ 370445 w 1044327"/>
              <a:gd name="connsiteY505" fmla="*/ 161160 h 822322"/>
              <a:gd name="connsiteX506" fmla="*/ 369789 w 1044327"/>
              <a:gd name="connsiteY506" fmla="*/ 161816 h 822322"/>
              <a:gd name="connsiteX507" fmla="*/ 368740 w 1044327"/>
              <a:gd name="connsiteY507" fmla="*/ 162078 h 822322"/>
              <a:gd name="connsiteX508" fmla="*/ 365986 w 1044327"/>
              <a:gd name="connsiteY508" fmla="*/ 161816 h 822322"/>
              <a:gd name="connsiteX509" fmla="*/ 365200 w 1044327"/>
              <a:gd name="connsiteY509" fmla="*/ 160635 h 822322"/>
              <a:gd name="connsiteX510" fmla="*/ 364544 w 1044327"/>
              <a:gd name="connsiteY510" fmla="*/ 161160 h 822322"/>
              <a:gd name="connsiteX511" fmla="*/ 361266 w 1044327"/>
              <a:gd name="connsiteY511" fmla="*/ 163520 h 822322"/>
              <a:gd name="connsiteX512" fmla="*/ 362708 w 1044327"/>
              <a:gd name="connsiteY512" fmla="*/ 164963 h 822322"/>
              <a:gd name="connsiteX513" fmla="*/ 364544 w 1044327"/>
              <a:gd name="connsiteY513" fmla="*/ 168241 h 822322"/>
              <a:gd name="connsiteX514" fmla="*/ 364544 w 1044327"/>
              <a:gd name="connsiteY514" fmla="*/ 169159 h 822322"/>
              <a:gd name="connsiteX515" fmla="*/ 364544 w 1044327"/>
              <a:gd name="connsiteY515" fmla="*/ 172437 h 822322"/>
              <a:gd name="connsiteX516" fmla="*/ 363364 w 1044327"/>
              <a:gd name="connsiteY516" fmla="*/ 180174 h 822322"/>
              <a:gd name="connsiteX517" fmla="*/ 364544 w 1044327"/>
              <a:gd name="connsiteY517" fmla="*/ 181354 h 822322"/>
              <a:gd name="connsiteX518" fmla="*/ 363888 w 1044327"/>
              <a:gd name="connsiteY518" fmla="*/ 183452 h 822322"/>
              <a:gd name="connsiteX519" fmla="*/ 363102 w 1044327"/>
              <a:gd name="connsiteY519" fmla="*/ 184501 h 822322"/>
              <a:gd name="connsiteX520" fmla="*/ 361266 w 1044327"/>
              <a:gd name="connsiteY520" fmla="*/ 183452 h 822322"/>
              <a:gd name="connsiteX521" fmla="*/ 361003 w 1044327"/>
              <a:gd name="connsiteY521" fmla="*/ 182797 h 822322"/>
              <a:gd name="connsiteX522" fmla="*/ 357725 w 1044327"/>
              <a:gd name="connsiteY522" fmla="*/ 183452 h 822322"/>
              <a:gd name="connsiteX523" fmla="*/ 357725 w 1044327"/>
              <a:gd name="connsiteY523" fmla="*/ 184501 h 822322"/>
              <a:gd name="connsiteX524" fmla="*/ 359823 w 1044327"/>
              <a:gd name="connsiteY524" fmla="*/ 186337 h 822322"/>
              <a:gd name="connsiteX525" fmla="*/ 357725 w 1044327"/>
              <a:gd name="connsiteY525" fmla="*/ 191976 h 822322"/>
              <a:gd name="connsiteX526" fmla="*/ 354578 w 1044327"/>
              <a:gd name="connsiteY526" fmla="*/ 192238 h 822322"/>
              <a:gd name="connsiteX527" fmla="*/ 352742 w 1044327"/>
              <a:gd name="connsiteY527" fmla="*/ 191189 h 822322"/>
              <a:gd name="connsiteX528" fmla="*/ 351431 w 1044327"/>
              <a:gd name="connsiteY528" fmla="*/ 194336 h 822322"/>
              <a:gd name="connsiteX529" fmla="*/ 349726 w 1044327"/>
              <a:gd name="connsiteY529" fmla="*/ 195123 h 822322"/>
              <a:gd name="connsiteX530" fmla="*/ 351431 w 1044327"/>
              <a:gd name="connsiteY530" fmla="*/ 196958 h 822322"/>
              <a:gd name="connsiteX531" fmla="*/ 351038 w 1044327"/>
              <a:gd name="connsiteY531" fmla="*/ 197221 h 822322"/>
              <a:gd name="connsiteX532" fmla="*/ 348284 w 1044327"/>
              <a:gd name="connsiteY532" fmla="*/ 196172 h 822322"/>
              <a:gd name="connsiteX533" fmla="*/ 347759 w 1044327"/>
              <a:gd name="connsiteY533" fmla="*/ 196565 h 822322"/>
              <a:gd name="connsiteX534" fmla="*/ 349726 w 1044327"/>
              <a:gd name="connsiteY534" fmla="*/ 197878 h 822322"/>
              <a:gd name="connsiteX535" fmla="*/ 353136 w 1044327"/>
              <a:gd name="connsiteY535" fmla="*/ 197878 h 822322"/>
              <a:gd name="connsiteX536" fmla="*/ 353529 w 1044327"/>
              <a:gd name="connsiteY536" fmla="*/ 196958 h 822322"/>
              <a:gd name="connsiteX537" fmla="*/ 354578 w 1044327"/>
              <a:gd name="connsiteY537" fmla="*/ 197221 h 822322"/>
              <a:gd name="connsiteX538" fmla="*/ 357463 w 1044327"/>
              <a:gd name="connsiteY538" fmla="*/ 199714 h 822322"/>
              <a:gd name="connsiteX539" fmla="*/ 357725 w 1044327"/>
              <a:gd name="connsiteY539" fmla="*/ 200762 h 822322"/>
              <a:gd name="connsiteX540" fmla="*/ 358512 w 1044327"/>
              <a:gd name="connsiteY540" fmla="*/ 202861 h 822322"/>
              <a:gd name="connsiteX541" fmla="*/ 359561 w 1044327"/>
              <a:gd name="connsiteY541" fmla="*/ 202598 h 822322"/>
              <a:gd name="connsiteX542" fmla="*/ 361266 w 1044327"/>
              <a:gd name="connsiteY542" fmla="*/ 203254 h 822322"/>
              <a:gd name="connsiteX543" fmla="*/ 363102 w 1044327"/>
              <a:gd name="connsiteY543" fmla="*/ 203254 h 822322"/>
              <a:gd name="connsiteX544" fmla="*/ 363102 w 1044327"/>
              <a:gd name="connsiteY544" fmla="*/ 204041 h 822322"/>
              <a:gd name="connsiteX545" fmla="*/ 362708 w 1044327"/>
              <a:gd name="connsiteY545" fmla="*/ 204697 h 822322"/>
              <a:gd name="connsiteX546" fmla="*/ 362708 w 1044327"/>
              <a:gd name="connsiteY546" fmla="*/ 206139 h 822322"/>
              <a:gd name="connsiteX547" fmla="*/ 364151 w 1044327"/>
              <a:gd name="connsiteY547" fmla="*/ 207581 h 822322"/>
              <a:gd name="connsiteX548" fmla="*/ 366249 w 1044327"/>
              <a:gd name="connsiteY548" fmla="*/ 207581 h 822322"/>
              <a:gd name="connsiteX549" fmla="*/ 366642 w 1044327"/>
              <a:gd name="connsiteY549" fmla="*/ 208237 h 822322"/>
              <a:gd name="connsiteX550" fmla="*/ 366642 w 1044327"/>
              <a:gd name="connsiteY550" fmla="*/ 209024 h 822322"/>
              <a:gd name="connsiteX551" fmla="*/ 367691 w 1044327"/>
              <a:gd name="connsiteY551" fmla="*/ 209942 h 822322"/>
              <a:gd name="connsiteX552" fmla="*/ 368347 w 1044327"/>
              <a:gd name="connsiteY552" fmla="*/ 210335 h 822322"/>
              <a:gd name="connsiteX553" fmla="*/ 368740 w 1044327"/>
              <a:gd name="connsiteY553" fmla="*/ 210597 h 822322"/>
              <a:gd name="connsiteX554" fmla="*/ 370183 w 1044327"/>
              <a:gd name="connsiteY554" fmla="*/ 213220 h 822322"/>
              <a:gd name="connsiteX555" fmla="*/ 371625 w 1044327"/>
              <a:gd name="connsiteY555" fmla="*/ 214662 h 822322"/>
              <a:gd name="connsiteX556" fmla="*/ 373461 w 1044327"/>
              <a:gd name="connsiteY556" fmla="*/ 210597 h 822322"/>
              <a:gd name="connsiteX557" fmla="*/ 374379 w 1044327"/>
              <a:gd name="connsiteY557" fmla="*/ 210991 h 822322"/>
              <a:gd name="connsiteX558" fmla="*/ 375821 w 1044327"/>
              <a:gd name="connsiteY558" fmla="*/ 212040 h 822322"/>
              <a:gd name="connsiteX559" fmla="*/ 376608 w 1044327"/>
              <a:gd name="connsiteY559" fmla="*/ 212695 h 822322"/>
              <a:gd name="connsiteX560" fmla="*/ 380804 w 1044327"/>
              <a:gd name="connsiteY560" fmla="*/ 215318 h 822322"/>
              <a:gd name="connsiteX561" fmla="*/ 381460 w 1044327"/>
              <a:gd name="connsiteY561" fmla="*/ 215974 h 822322"/>
              <a:gd name="connsiteX562" fmla="*/ 381460 w 1044327"/>
              <a:gd name="connsiteY562" fmla="*/ 216760 h 822322"/>
              <a:gd name="connsiteX563" fmla="*/ 381198 w 1044327"/>
              <a:gd name="connsiteY563" fmla="*/ 218072 h 822322"/>
              <a:gd name="connsiteX564" fmla="*/ 381853 w 1044327"/>
              <a:gd name="connsiteY564" fmla="*/ 219121 h 822322"/>
              <a:gd name="connsiteX565" fmla="*/ 384082 w 1044327"/>
              <a:gd name="connsiteY565" fmla="*/ 220957 h 822322"/>
              <a:gd name="connsiteX566" fmla="*/ 386181 w 1044327"/>
              <a:gd name="connsiteY566" fmla="*/ 222006 h 822322"/>
              <a:gd name="connsiteX567" fmla="*/ 392081 w 1044327"/>
              <a:gd name="connsiteY567" fmla="*/ 222661 h 822322"/>
              <a:gd name="connsiteX568" fmla="*/ 394966 w 1044327"/>
              <a:gd name="connsiteY568" fmla="*/ 222399 h 822322"/>
              <a:gd name="connsiteX569" fmla="*/ 395622 w 1044327"/>
              <a:gd name="connsiteY569" fmla="*/ 223448 h 822322"/>
              <a:gd name="connsiteX570" fmla="*/ 397064 w 1044327"/>
              <a:gd name="connsiteY570" fmla="*/ 224104 h 822322"/>
              <a:gd name="connsiteX571" fmla="*/ 397720 w 1044327"/>
              <a:gd name="connsiteY571" fmla="*/ 224497 h 822322"/>
              <a:gd name="connsiteX572" fmla="*/ 398507 w 1044327"/>
              <a:gd name="connsiteY572" fmla="*/ 224497 h 822322"/>
              <a:gd name="connsiteX573" fmla="*/ 399163 w 1044327"/>
              <a:gd name="connsiteY573" fmla="*/ 224760 h 822322"/>
              <a:gd name="connsiteX574" fmla="*/ 400343 w 1044327"/>
              <a:gd name="connsiteY574" fmla="*/ 225940 h 822322"/>
              <a:gd name="connsiteX575" fmla="*/ 400343 w 1044327"/>
              <a:gd name="connsiteY575" fmla="*/ 227382 h 822322"/>
              <a:gd name="connsiteX576" fmla="*/ 401392 w 1044327"/>
              <a:gd name="connsiteY576" fmla="*/ 228038 h 822322"/>
              <a:gd name="connsiteX577" fmla="*/ 402441 w 1044327"/>
              <a:gd name="connsiteY577" fmla="*/ 230136 h 822322"/>
              <a:gd name="connsiteX578" fmla="*/ 403096 w 1044327"/>
              <a:gd name="connsiteY578" fmla="*/ 230923 h 822322"/>
              <a:gd name="connsiteX579" fmla="*/ 403883 w 1044327"/>
              <a:gd name="connsiteY579" fmla="*/ 231840 h 822322"/>
              <a:gd name="connsiteX580" fmla="*/ 404539 w 1044327"/>
              <a:gd name="connsiteY580" fmla="*/ 231840 h 822322"/>
              <a:gd name="connsiteX581" fmla="*/ 405719 w 1044327"/>
              <a:gd name="connsiteY581" fmla="*/ 234201 h 822322"/>
              <a:gd name="connsiteX582" fmla="*/ 407424 w 1044327"/>
              <a:gd name="connsiteY582" fmla="*/ 235512 h 822322"/>
              <a:gd name="connsiteX583" fmla="*/ 408866 w 1044327"/>
              <a:gd name="connsiteY583" fmla="*/ 233676 h 822322"/>
              <a:gd name="connsiteX584" fmla="*/ 410178 w 1044327"/>
              <a:gd name="connsiteY584" fmla="*/ 232234 h 822322"/>
              <a:gd name="connsiteX585" fmla="*/ 411620 w 1044327"/>
              <a:gd name="connsiteY585" fmla="*/ 231185 h 822322"/>
              <a:gd name="connsiteX586" fmla="*/ 412407 w 1044327"/>
              <a:gd name="connsiteY586" fmla="*/ 231185 h 822322"/>
              <a:gd name="connsiteX587" fmla="*/ 412800 w 1044327"/>
              <a:gd name="connsiteY587" fmla="*/ 232234 h 822322"/>
              <a:gd name="connsiteX588" fmla="*/ 413062 w 1044327"/>
              <a:gd name="connsiteY588" fmla="*/ 233414 h 822322"/>
              <a:gd name="connsiteX589" fmla="*/ 412800 w 1044327"/>
              <a:gd name="connsiteY589" fmla="*/ 234201 h 822322"/>
              <a:gd name="connsiteX590" fmla="*/ 413062 w 1044327"/>
              <a:gd name="connsiteY590" fmla="*/ 234857 h 822322"/>
              <a:gd name="connsiteX591" fmla="*/ 413062 w 1044327"/>
              <a:gd name="connsiteY591" fmla="*/ 236561 h 822322"/>
              <a:gd name="connsiteX592" fmla="*/ 413456 w 1044327"/>
              <a:gd name="connsiteY592" fmla="*/ 236561 h 822322"/>
              <a:gd name="connsiteX593" fmla="*/ 413456 w 1044327"/>
              <a:gd name="connsiteY593" fmla="*/ 237873 h 822322"/>
              <a:gd name="connsiteX594" fmla="*/ 413062 w 1044327"/>
              <a:gd name="connsiteY594" fmla="*/ 238659 h 822322"/>
              <a:gd name="connsiteX595" fmla="*/ 412800 w 1044327"/>
              <a:gd name="connsiteY595" fmla="*/ 239840 h 822322"/>
              <a:gd name="connsiteX596" fmla="*/ 412144 w 1044327"/>
              <a:gd name="connsiteY596" fmla="*/ 240102 h 822322"/>
              <a:gd name="connsiteX597" fmla="*/ 411620 w 1044327"/>
              <a:gd name="connsiteY597" fmla="*/ 240495 h 822322"/>
              <a:gd name="connsiteX598" fmla="*/ 409260 w 1044327"/>
              <a:gd name="connsiteY598" fmla="*/ 240758 h 822322"/>
              <a:gd name="connsiteX599" fmla="*/ 408866 w 1044327"/>
              <a:gd name="connsiteY599" fmla="*/ 241544 h 822322"/>
              <a:gd name="connsiteX600" fmla="*/ 407424 w 1044327"/>
              <a:gd name="connsiteY600" fmla="*/ 242200 h 822322"/>
              <a:gd name="connsiteX601" fmla="*/ 406375 w 1044327"/>
              <a:gd name="connsiteY601" fmla="*/ 243249 h 822322"/>
              <a:gd name="connsiteX602" fmla="*/ 406768 w 1044327"/>
              <a:gd name="connsiteY602" fmla="*/ 244036 h 822322"/>
              <a:gd name="connsiteX603" fmla="*/ 406375 w 1044327"/>
              <a:gd name="connsiteY603" fmla="*/ 245478 h 822322"/>
              <a:gd name="connsiteX604" fmla="*/ 406375 w 1044327"/>
              <a:gd name="connsiteY604" fmla="*/ 246920 h 822322"/>
              <a:gd name="connsiteX605" fmla="*/ 411620 w 1044327"/>
              <a:gd name="connsiteY605" fmla="*/ 249018 h 822322"/>
              <a:gd name="connsiteX606" fmla="*/ 412144 w 1044327"/>
              <a:gd name="connsiteY606" fmla="*/ 249018 h 822322"/>
              <a:gd name="connsiteX607" fmla="*/ 412800 w 1044327"/>
              <a:gd name="connsiteY607" fmla="*/ 247183 h 822322"/>
              <a:gd name="connsiteX608" fmla="*/ 413062 w 1044327"/>
              <a:gd name="connsiteY608" fmla="*/ 247576 h 822322"/>
              <a:gd name="connsiteX609" fmla="*/ 413849 w 1044327"/>
              <a:gd name="connsiteY609" fmla="*/ 248232 h 822322"/>
              <a:gd name="connsiteX610" fmla="*/ 415161 w 1044327"/>
              <a:gd name="connsiteY610" fmla="*/ 248625 h 822322"/>
              <a:gd name="connsiteX611" fmla="*/ 416341 w 1044327"/>
              <a:gd name="connsiteY611" fmla="*/ 249281 h 822322"/>
              <a:gd name="connsiteX612" fmla="*/ 417259 w 1044327"/>
              <a:gd name="connsiteY612" fmla="*/ 246920 h 822322"/>
              <a:gd name="connsiteX613" fmla="*/ 417259 w 1044327"/>
              <a:gd name="connsiteY613" fmla="*/ 245740 h 822322"/>
              <a:gd name="connsiteX614" fmla="*/ 418045 w 1044327"/>
              <a:gd name="connsiteY614" fmla="*/ 244691 h 822322"/>
              <a:gd name="connsiteX615" fmla="*/ 419881 w 1044327"/>
              <a:gd name="connsiteY615" fmla="*/ 243642 h 822322"/>
              <a:gd name="connsiteX616" fmla="*/ 420143 w 1044327"/>
              <a:gd name="connsiteY616" fmla="*/ 244298 h 822322"/>
              <a:gd name="connsiteX617" fmla="*/ 420537 w 1044327"/>
              <a:gd name="connsiteY617" fmla="*/ 244298 h 822322"/>
              <a:gd name="connsiteX618" fmla="*/ 420930 w 1044327"/>
              <a:gd name="connsiteY618" fmla="*/ 244691 h 822322"/>
              <a:gd name="connsiteX619" fmla="*/ 421324 w 1044327"/>
              <a:gd name="connsiteY619" fmla="*/ 244953 h 822322"/>
              <a:gd name="connsiteX620" fmla="*/ 421979 w 1044327"/>
              <a:gd name="connsiteY620" fmla="*/ 246134 h 822322"/>
              <a:gd name="connsiteX621" fmla="*/ 422242 w 1044327"/>
              <a:gd name="connsiteY621" fmla="*/ 246134 h 822322"/>
              <a:gd name="connsiteX622" fmla="*/ 422635 w 1044327"/>
              <a:gd name="connsiteY622" fmla="*/ 246920 h 822322"/>
              <a:gd name="connsiteX623" fmla="*/ 422635 w 1044327"/>
              <a:gd name="connsiteY623" fmla="*/ 247838 h 822322"/>
              <a:gd name="connsiteX624" fmla="*/ 424077 w 1044327"/>
              <a:gd name="connsiteY624" fmla="*/ 246920 h 822322"/>
              <a:gd name="connsiteX625" fmla="*/ 426962 w 1044327"/>
              <a:gd name="connsiteY625" fmla="*/ 249018 h 822322"/>
              <a:gd name="connsiteX626" fmla="*/ 426962 w 1044327"/>
              <a:gd name="connsiteY626" fmla="*/ 251117 h 822322"/>
              <a:gd name="connsiteX627" fmla="*/ 426569 w 1044327"/>
              <a:gd name="connsiteY627" fmla="*/ 251117 h 822322"/>
              <a:gd name="connsiteX628" fmla="*/ 426962 w 1044327"/>
              <a:gd name="connsiteY628" fmla="*/ 251379 h 822322"/>
              <a:gd name="connsiteX629" fmla="*/ 428405 w 1044327"/>
              <a:gd name="connsiteY629" fmla="*/ 251379 h 822322"/>
              <a:gd name="connsiteX630" fmla="*/ 429716 w 1044327"/>
              <a:gd name="connsiteY630" fmla="*/ 251773 h 822322"/>
              <a:gd name="connsiteX631" fmla="*/ 429978 w 1044327"/>
              <a:gd name="connsiteY631" fmla="*/ 252035 h 822322"/>
              <a:gd name="connsiteX632" fmla="*/ 432339 w 1044327"/>
              <a:gd name="connsiteY632" fmla="*/ 252821 h 822322"/>
              <a:gd name="connsiteX633" fmla="*/ 432339 w 1044327"/>
              <a:gd name="connsiteY633" fmla="*/ 253477 h 822322"/>
              <a:gd name="connsiteX634" fmla="*/ 431421 w 1044327"/>
              <a:gd name="connsiteY634" fmla="*/ 254002 h 822322"/>
              <a:gd name="connsiteX635" fmla="*/ 429978 w 1044327"/>
              <a:gd name="connsiteY635" fmla="*/ 254002 h 822322"/>
              <a:gd name="connsiteX636" fmla="*/ 429323 w 1044327"/>
              <a:gd name="connsiteY636" fmla="*/ 254657 h 822322"/>
              <a:gd name="connsiteX637" fmla="*/ 428405 w 1044327"/>
              <a:gd name="connsiteY637" fmla="*/ 257018 h 822322"/>
              <a:gd name="connsiteX638" fmla="*/ 427225 w 1044327"/>
              <a:gd name="connsiteY638" fmla="*/ 257804 h 822322"/>
              <a:gd name="connsiteX639" fmla="*/ 427618 w 1044327"/>
              <a:gd name="connsiteY639" fmla="*/ 257804 h 822322"/>
              <a:gd name="connsiteX640" fmla="*/ 425520 w 1044327"/>
              <a:gd name="connsiteY640" fmla="*/ 259640 h 822322"/>
              <a:gd name="connsiteX641" fmla="*/ 425520 w 1044327"/>
              <a:gd name="connsiteY641" fmla="*/ 259903 h 822322"/>
              <a:gd name="connsiteX642" fmla="*/ 425782 w 1044327"/>
              <a:gd name="connsiteY642" fmla="*/ 260296 h 822322"/>
              <a:gd name="connsiteX643" fmla="*/ 426307 w 1044327"/>
              <a:gd name="connsiteY643" fmla="*/ 260558 h 822322"/>
              <a:gd name="connsiteX644" fmla="*/ 425126 w 1044327"/>
              <a:gd name="connsiteY644" fmla="*/ 261345 h 822322"/>
              <a:gd name="connsiteX645" fmla="*/ 423422 w 1044327"/>
              <a:gd name="connsiteY645" fmla="*/ 260558 h 822322"/>
              <a:gd name="connsiteX646" fmla="*/ 422242 w 1044327"/>
              <a:gd name="connsiteY646" fmla="*/ 263836 h 822322"/>
              <a:gd name="connsiteX647" fmla="*/ 421324 w 1044327"/>
              <a:gd name="connsiteY647" fmla="*/ 265541 h 822322"/>
              <a:gd name="connsiteX648" fmla="*/ 420930 w 1044327"/>
              <a:gd name="connsiteY648" fmla="*/ 267377 h 822322"/>
              <a:gd name="connsiteX649" fmla="*/ 421586 w 1044327"/>
              <a:gd name="connsiteY649" fmla="*/ 269475 h 822322"/>
              <a:gd name="connsiteX650" fmla="*/ 422242 w 1044327"/>
              <a:gd name="connsiteY650" fmla="*/ 270524 h 822322"/>
              <a:gd name="connsiteX651" fmla="*/ 423028 w 1044327"/>
              <a:gd name="connsiteY651" fmla="*/ 270918 h 822322"/>
              <a:gd name="connsiteX652" fmla="*/ 423684 w 1044327"/>
              <a:gd name="connsiteY652" fmla="*/ 272360 h 822322"/>
              <a:gd name="connsiteX653" fmla="*/ 424864 w 1044327"/>
              <a:gd name="connsiteY653" fmla="*/ 272360 h 822322"/>
              <a:gd name="connsiteX654" fmla="*/ 426569 w 1044327"/>
              <a:gd name="connsiteY654" fmla="*/ 271180 h 822322"/>
              <a:gd name="connsiteX655" fmla="*/ 427618 w 1044327"/>
              <a:gd name="connsiteY655" fmla="*/ 270524 h 822322"/>
              <a:gd name="connsiteX656" fmla="*/ 428405 w 1044327"/>
              <a:gd name="connsiteY656" fmla="*/ 271180 h 822322"/>
              <a:gd name="connsiteX657" fmla="*/ 429323 w 1044327"/>
              <a:gd name="connsiteY657" fmla="*/ 273016 h 822322"/>
              <a:gd name="connsiteX658" fmla="*/ 429323 w 1044327"/>
              <a:gd name="connsiteY658" fmla="*/ 274065 h 822322"/>
              <a:gd name="connsiteX659" fmla="*/ 429978 w 1044327"/>
              <a:gd name="connsiteY659" fmla="*/ 274065 h 822322"/>
              <a:gd name="connsiteX660" fmla="*/ 434043 w 1044327"/>
              <a:gd name="connsiteY660" fmla="*/ 274458 h 822322"/>
              <a:gd name="connsiteX661" fmla="*/ 434699 w 1044327"/>
              <a:gd name="connsiteY661" fmla="*/ 275114 h 822322"/>
              <a:gd name="connsiteX662" fmla="*/ 436535 w 1044327"/>
              <a:gd name="connsiteY662" fmla="*/ 272622 h 822322"/>
              <a:gd name="connsiteX663" fmla="*/ 438240 w 1044327"/>
              <a:gd name="connsiteY663" fmla="*/ 273016 h 822322"/>
              <a:gd name="connsiteX664" fmla="*/ 442436 w 1044327"/>
              <a:gd name="connsiteY664" fmla="*/ 272360 h 822322"/>
              <a:gd name="connsiteX665" fmla="*/ 443616 w 1044327"/>
              <a:gd name="connsiteY665" fmla="*/ 270918 h 822322"/>
              <a:gd name="connsiteX666" fmla="*/ 444534 w 1044327"/>
              <a:gd name="connsiteY666" fmla="*/ 270131 h 822322"/>
              <a:gd name="connsiteX667" fmla="*/ 447156 w 1044327"/>
              <a:gd name="connsiteY667" fmla="*/ 269475 h 822322"/>
              <a:gd name="connsiteX668" fmla="*/ 448599 w 1044327"/>
              <a:gd name="connsiteY668" fmla="*/ 269082 h 822322"/>
              <a:gd name="connsiteX669" fmla="*/ 449517 w 1044327"/>
              <a:gd name="connsiteY669" fmla="*/ 269475 h 822322"/>
              <a:gd name="connsiteX670" fmla="*/ 449517 w 1044327"/>
              <a:gd name="connsiteY670" fmla="*/ 270524 h 822322"/>
              <a:gd name="connsiteX671" fmla="*/ 450304 w 1044327"/>
              <a:gd name="connsiteY671" fmla="*/ 273278 h 822322"/>
              <a:gd name="connsiteX672" fmla="*/ 452402 w 1044327"/>
              <a:gd name="connsiteY672" fmla="*/ 276163 h 822322"/>
              <a:gd name="connsiteX673" fmla="*/ 453582 w 1044327"/>
              <a:gd name="connsiteY673" fmla="*/ 277999 h 822322"/>
              <a:gd name="connsiteX674" fmla="*/ 454893 w 1044327"/>
              <a:gd name="connsiteY674" fmla="*/ 278916 h 822322"/>
              <a:gd name="connsiteX675" fmla="*/ 454893 w 1044327"/>
              <a:gd name="connsiteY675" fmla="*/ 279441 h 822322"/>
              <a:gd name="connsiteX676" fmla="*/ 456336 w 1044327"/>
              <a:gd name="connsiteY676" fmla="*/ 278654 h 822322"/>
              <a:gd name="connsiteX677" fmla="*/ 456598 w 1044327"/>
              <a:gd name="connsiteY677" fmla="*/ 279703 h 822322"/>
              <a:gd name="connsiteX678" fmla="*/ 456336 w 1044327"/>
              <a:gd name="connsiteY678" fmla="*/ 279703 h 822322"/>
              <a:gd name="connsiteX679" fmla="*/ 456991 w 1044327"/>
              <a:gd name="connsiteY679" fmla="*/ 281801 h 822322"/>
              <a:gd name="connsiteX680" fmla="*/ 456598 w 1044327"/>
              <a:gd name="connsiteY680" fmla="*/ 284293 h 822322"/>
              <a:gd name="connsiteX681" fmla="*/ 460138 w 1044327"/>
              <a:gd name="connsiteY681" fmla="*/ 284293 h 822322"/>
              <a:gd name="connsiteX682" fmla="*/ 460138 w 1044327"/>
              <a:gd name="connsiteY682" fmla="*/ 283637 h 822322"/>
              <a:gd name="connsiteX683" fmla="*/ 460138 w 1044327"/>
              <a:gd name="connsiteY683" fmla="*/ 282588 h 822322"/>
              <a:gd name="connsiteX684" fmla="*/ 463417 w 1044327"/>
              <a:gd name="connsiteY684" fmla="*/ 282981 h 822322"/>
              <a:gd name="connsiteX685" fmla="*/ 465515 w 1044327"/>
              <a:gd name="connsiteY685" fmla="*/ 283637 h 822322"/>
              <a:gd name="connsiteX686" fmla="*/ 465253 w 1044327"/>
              <a:gd name="connsiteY686" fmla="*/ 281801 h 822322"/>
              <a:gd name="connsiteX687" fmla="*/ 466695 w 1044327"/>
              <a:gd name="connsiteY687" fmla="*/ 281801 h 822322"/>
              <a:gd name="connsiteX688" fmla="*/ 469055 w 1044327"/>
              <a:gd name="connsiteY688" fmla="*/ 282195 h 822322"/>
              <a:gd name="connsiteX689" fmla="*/ 472596 w 1044327"/>
              <a:gd name="connsiteY689" fmla="*/ 282588 h 822322"/>
              <a:gd name="connsiteX690" fmla="*/ 472596 w 1044327"/>
              <a:gd name="connsiteY690" fmla="*/ 282195 h 822322"/>
              <a:gd name="connsiteX691" fmla="*/ 471940 w 1044327"/>
              <a:gd name="connsiteY691" fmla="*/ 281146 h 822322"/>
              <a:gd name="connsiteX692" fmla="*/ 472334 w 1044327"/>
              <a:gd name="connsiteY692" fmla="*/ 281146 h 822322"/>
              <a:gd name="connsiteX693" fmla="*/ 471940 w 1044327"/>
              <a:gd name="connsiteY693" fmla="*/ 280359 h 822322"/>
              <a:gd name="connsiteX694" fmla="*/ 472334 w 1044327"/>
              <a:gd name="connsiteY694" fmla="*/ 280359 h 822322"/>
              <a:gd name="connsiteX695" fmla="*/ 471940 w 1044327"/>
              <a:gd name="connsiteY695" fmla="*/ 279441 h 822322"/>
              <a:gd name="connsiteX696" fmla="*/ 473383 w 1044327"/>
              <a:gd name="connsiteY696" fmla="*/ 279441 h 822322"/>
              <a:gd name="connsiteX697" fmla="*/ 473383 w 1044327"/>
              <a:gd name="connsiteY697" fmla="*/ 278261 h 822322"/>
              <a:gd name="connsiteX698" fmla="*/ 474825 w 1044327"/>
              <a:gd name="connsiteY698" fmla="*/ 277999 h 822322"/>
              <a:gd name="connsiteX699" fmla="*/ 474825 w 1044327"/>
              <a:gd name="connsiteY699" fmla="*/ 277212 h 822322"/>
              <a:gd name="connsiteX700" fmla="*/ 474432 w 1044327"/>
              <a:gd name="connsiteY700" fmla="*/ 277212 h 822322"/>
              <a:gd name="connsiteX701" fmla="*/ 474432 w 1044327"/>
              <a:gd name="connsiteY701" fmla="*/ 275901 h 822322"/>
              <a:gd name="connsiteX702" fmla="*/ 474825 w 1044327"/>
              <a:gd name="connsiteY702" fmla="*/ 275507 h 822322"/>
              <a:gd name="connsiteX703" fmla="*/ 474038 w 1044327"/>
              <a:gd name="connsiteY703" fmla="*/ 274720 h 822322"/>
              <a:gd name="connsiteX704" fmla="*/ 474038 w 1044327"/>
              <a:gd name="connsiteY704" fmla="*/ 273278 h 822322"/>
              <a:gd name="connsiteX705" fmla="*/ 474432 w 1044327"/>
              <a:gd name="connsiteY705" fmla="*/ 272622 h 822322"/>
              <a:gd name="connsiteX706" fmla="*/ 476530 w 1044327"/>
              <a:gd name="connsiteY706" fmla="*/ 271836 h 822322"/>
              <a:gd name="connsiteX707" fmla="*/ 477579 w 1044327"/>
              <a:gd name="connsiteY707" fmla="*/ 272360 h 822322"/>
              <a:gd name="connsiteX708" fmla="*/ 477579 w 1044327"/>
              <a:gd name="connsiteY708" fmla="*/ 271573 h 822322"/>
              <a:gd name="connsiteX709" fmla="*/ 479021 w 1044327"/>
              <a:gd name="connsiteY709" fmla="*/ 271573 h 822322"/>
              <a:gd name="connsiteX710" fmla="*/ 479677 w 1044327"/>
              <a:gd name="connsiteY710" fmla="*/ 271836 h 822322"/>
              <a:gd name="connsiteX711" fmla="*/ 480464 w 1044327"/>
              <a:gd name="connsiteY711" fmla="*/ 273016 h 822322"/>
              <a:gd name="connsiteX712" fmla="*/ 481513 w 1044327"/>
              <a:gd name="connsiteY712" fmla="*/ 273016 h 822322"/>
              <a:gd name="connsiteX713" fmla="*/ 482955 w 1044327"/>
              <a:gd name="connsiteY713" fmla="*/ 273016 h 822322"/>
              <a:gd name="connsiteX714" fmla="*/ 484398 w 1044327"/>
              <a:gd name="connsiteY714" fmla="*/ 273278 h 822322"/>
              <a:gd name="connsiteX715" fmla="*/ 485315 w 1044327"/>
              <a:gd name="connsiteY715" fmla="*/ 274457 h 822322"/>
              <a:gd name="connsiteX716" fmla="*/ 485316 w 1044327"/>
              <a:gd name="connsiteY716" fmla="*/ 274456 h 822322"/>
              <a:gd name="connsiteX717" fmla="*/ 484398 w 1044327"/>
              <a:gd name="connsiteY717" fmla="*/ 273276 h 822322"/>
              <a:gd name="connsiteX718" fmla="*/ 482955 w 1044327"/>
              <a:gd name="connsiteY718" fmla="*/ 273014 h 822322"/>
              <a:gd name="connsiteX719" fmla="*/ 481513 w 1044327"/>
              <a:gd name="connsiteY719" fmla="*/ 273014 h 822322"/>
              <a:gd name="connsiteX720" fmla="*/ 480464 w 1044327"/>
              <a:gd name="connsiteY720" fmla="*/ 273014 h 822322"/>
              <a:gd name="connsiteX721" fmla="*/ 480857 w 1044327"/>
              <a:gd name="connsiteY721" fmla="*/ 271572 h 822322"/>
              <a:gd name="connsiteX722" fmla="*/ 482955 w 1044327"/>
              <a:gd name="connsiteY722" fmla="*/ 271834 h 822322"/>
              <a:gd name="connsiteX723" fmla="*/ 484005 w 1044327"/>
              <a:gd name="connsiteY723" fmla="*/ 268162 h 822322"/>
              <a:gd name="connsiteX724" fmla="*/ 484398 w 1044327"/>
              <a:gd name="connsiteY724" fmla="*/ 267638 h 822322"/>
              <a:gd name="connsiteX725" fmla="*/ 484005 w 1044327"/>
              <a:gd name="connsiteY725" fmla="*/ 265933 h 822322"/>
              <a:gd name="connsiteX726" fmla="*/ 483611 w 1044327"/>
              <a:gd name="connsiteY726" fmla="*/ 264753 h 822322"/>
              <a:gd name="connsiteX727" fmla="*/ 484398 w 1044327"/>
              <a:gd name="connsiteY727" fmla="*/ 264753 h 822322"/>
              <a:gd name="connsiteX728" fmla="*/ 484398 w 1044327"/>
              <a:gd name="connsiteY728" fmla="*/ 264491 h 822322"/>
              <a:gd name="connsiteX729" fmla="*/ 485054 w 1044327"/>
              <a:gd name="connsiteY729" fmla="*/ 264097 h 822322"/>
              <a:gd name="connsiteX730" fmla="*/ 485054 w 1044327"/>
              <a:gd name="connsiteY730" fmla="*/ 264491 h 822322"/>
              <a:gd name="connsiteX731" fmla="*/ 486496 w 1044327"/>
              <a:gd name="connsiteY731" fmla="*/ 264097 h 822322"/>
              <a:gd name="connsiteX732" fmla="*/ 486103 w 1044327"/>
              <a:gd name="connsiteY732" fmla="*/ 262786 h 822322"/>
              <a:gd name="connsiteX733" fmla="*/ 485316 w 1044327"/>
              <a:gd name="connsiteY733" fmla="*/ 262393 h 822322"/>
              <a:gd name="connsiteX734" fmla="*/ 485840 w 1044327"/>
              <a:gd name="connsiteY734" fmla="*/ 261999 h 822322"/>
              <a:gd name="connsiteX735" fmla="*/ 486103 w 1044327"/>
              <a:gd name="connsiteY735" fmla="*/ 262393 h 822322"/>
              <a:gd name="connsiteX736" fmla="*/ 486496 w 1044327"/>
              <a:gd name="connsiteY736" fmla="*/ 261343 h 822322"/>
              <a:gd name="connsiteX737" fmla="*/ 488594 w 1044327"/>
              <a:gd name="connsiteY737" fmla="*/ 262393 h 822322"/>
              <a:gd name="connsiteX738" fmla="*/ 490037 w 1044327"/>
              <a:gd name="connsiteY738" fmla="*/ 263179 h 822322"/>
              <a:gd name="connsiteX739" fmla="*/ 491479 w 1044327"/>
              <a:gd name="connsiteY739" fmla="*/ 263441 h 822322"/>
              <a:gd name="connsiteX740" fmla="*/ 493577 w 1044327"/>
              <a:gd name="connsiteY740" fmla="*/ 263835 h 822322"/>
              <a:gd name="connsiteX741" fmla="*/ 494233 w 1044327"/>
              <a:gd name="connsiteY741" fmla="*/ 266195 h 822322"/>
              <a:gd name="connsiteX742" fmla="*/ 494757 w 1044327"/>
              <a:gd name="connsiteY742" fmla="*/ 267638 h 822322"/>
              <a:gd name="connsiteX743" fmla="*/ 495675 w 1044327"/>
              <a:gd name="connsiteY743" fmla="*/ 268162 h 822322"/>
              <a:gd name="connsiteX744" fmla="*/ 496069 w 1044327"/>
              <a:gd name="connsiteY744" fmla="*/ 269080 h 822322"/>
              <a:gd name="connsiteX745" fmla="*/ 496462 w 1044327"/>
              <a:gd name="connsiteY745" fmla="*/ 269080 h 822322"/>
              <a:gd name="connsiteX746" fmla="*/ 497118 w 1044327"/>
              <a:gd name="connsiteY746" fmla="*/ 270129 h 822322"/>
              <a:gd name="connsiteX747" fmla="*/ 497511 w 1044327"/>
              <a:gd name="connsiteY747" fmla="*/ 269736 h 822322"/>
              <a:gd name="connsiteX748" fmla="*/ 498953 w 1044327"/>
              <a:gd name="connsiteY748" fmla="*/ 270129 h 822322"/>
              <a:gd name="connsiteX749" fmla="*/ 498560 w 1044327"/>
              <a:gd name="connsiteY749" fmla="*/ 271572 h 822322"/>
              <a:gd name="connsiteX750" fmla="*/ 501052 w 1044327"/>
              <a:gd name="connsiteY750" fmla="*/ 271178 h 822322"/>
              <a:gd name="connsiteX751" fmla="*/ 503936 w 1044327"/>
              <a:gd name="connsiteY751" fmla="*/ 270916 h 822322"/>
              <a:gd name="connsiteX752" fmla="*/ 503936 w 1044327"/>
              <a:gd name="connsiteY752" fmla="*/ 271178 h 822322"/>
              <a:gd name="connsiteX753" fmla="*/ 505641 w 1044327"/>
              <a:gd name="connsiteY753" fmla="*/ 271178 h 822322"/>
              <a:gd name="connsiteX754" fmla="*/ 508133 w 1044327"/>
              <a:gd name="connsiteY754" fmla="*/ 271834 h 822322"/>
              <a:gd name="connsiteX755" fmla="*/ 511017 w 1044327"/>
              <a:gd name="connsiteY755" fmla="*/ 273014 h 822322"/>
              <a:gd name="connsiteX756" fmla="*/ 510231 w 1044327"/>
              <a:gd name="connsiteY756" fmla="*/ 274719 h 822322"/>
              <a:gd name="connsiteX757" fmla="*/ 511673 w 1044327"/>
              <a:gd name="connsiteY757" fmla="*/ 275506 h 822322"/>
              <a:gd name="connsiteX758" fmla="*/ 511935 w 1044327"/>
              <a:gd name="connsiteY758" fmla="*/ 275899 h 822322"/>
              <a:gd name="connsiteX759" fmla="*/ 511280 w 1044327"/>
              <a:gd name="connsiteY759" fmla="*/ 276555 h 822322"/>
              <a:gd name="connsiteX760" fmla="*/ 511935 w 1044327"/>
              <a:gd name="connsiteY760" fmla="*/ 276555 h 822322"/>
              <a:gd name="connsiteX761" fmla="*/ 514034 w 1044327"/>
              <a:gd name="connsiteY761" fmla="*/ 276161 h 822322"/>
              <a:gd name="connsiteX762" fmla="*/ 514034 w 1044327"/>
              <a:gd name="connsiteY762" fmla="*/ 275112 h 822322"/>
              <a:gd name="connsiteX763" fmla="*/ 514820 w 1044327"/>
              <a:gd name="connsiteY763" fmla="*/ 274456 h 822322"/>
              <a:gd name="connsiteX764" fmla="*/ 514820 w 1044327"/>
              <a:gd name="connsiteY764" fmla="*/ 273276 h 822322"/>
              <a:gd name="connsiteX765" fmla="*/ 514820 w 1044327"/>
              <a:gd name="connsiteY765" fmla="*/ 272358 h 822322"/>
              <a:gd name="connsiteX766" fmla="*/ 514034 w 1044327"/>
              <a:gd name="connsiteY766" fmla="*/ 270916 h 822322"/>
              <a:gd name="connsiteX767" fmla="*/ 516000 w 1044327"/>
              <a:gd name="connsiteY767" fmla="*/ 269736 h 822322"/>
              <a:gd name="connsiteX768" fmla="*/ 517705 w 1044327"/>
              <a:gd name="connsiteY768" fmla="*/ 269736 h 822322"/>
              <a:gd name="connsiteX769" fmla="*/ 519410 w 1044327"/>
              <a:gd name="connsiteY769" fmla="*/ 268424 h 822322"/>
              <a:gd name="connsiteX770" fmla="*/ 522295 w 1044327"/>
              <a:gd name="connsiteY770" fmla="*/ 266982 h 822322"/>
              <a:gd name="connsiteX771" fmla="*/ 521639 w 1044327"/>
              <a:gd name="connsiteY771" fmla="*/ 265540 h 822322"/>
              <a:gd name="connsiteX772" fmla="*/ 519410 w 1044327"/>
              <a:gd name="connsiteY772" fmla="*/ 265540 h 822322"/>
              <a:gd name="connsiteX773" fmla="*/ 518361 w 1044327"/>
              <a:gd name="connsiteY773" fmla="*/ 264491 h 822322"/>
              <a:gd name="connsiteX774" fmla="*/ 519016 w 1044327"/>
              <a:gd name="connsiteY774" fmla="*/ 263835 h 822322"/>
              <a:gd name="connsiteX775" fmla="*/ 518099 w 1044327"/>
              <a:gd name="connsiteY775" fmla="*/ 262393 h 822322"/>
              <a:gd name="connsiteX776" fmla="*/ 520197 w 1044327"/>
              <a:gd name="connsiteY776" fmla="*/ 259639 h 822322"/>
              <a:gd name="connsiteX777" fmla="*/ 519803 w 1044327"/>
              <a:gd name="connsiteY777" fmla="*/ 259639 h 822322"/>
              <a:gd name="connsiteX778" fmla="*/ 519410 w 1044327"/>
              <a:gd name="connsiteY778" fmla="*/ 258458 h 822322"/>
              <a:gd name="connsiteX779" fmla="*/ 518754 w 1044327"/>
              <a:gd name="connsiteY779" fmla="*/ 258458 h 822322"/>
              <a:gd name="connsiteX780" fmla="*/ 516918 w 1044327"/>
              <a:gd name="connsiteY780" fmla="*/ 257016 h 822322"/>
              <a:gd name="connsiteX781" fmla="*/ 516656 w 1044327"/>
              <a:gd name="connsiteY781" fmla="*/ 257016 h 822322"/>
              <a:gd name="connsiteX782" fmla="*/ 516656 w 1044327"/>
              <a:gd name="connsiteY782" fmla="*/ 256360 h 822322"/>
              <a:gd name="connsiteX783" fmla="*/ 517312 w 1044327"/>
              <a:gd name="connsiteY783" fmla="*/ 256360 h 822322"/>
              <a:gd name="connsiteX784" fmla="*/ 516656 w 1044327"/>
              <a:gd name="connsiteY784" fmla="*/ 254000 h 822322"/>
              <a:gd name="connsiteX785" fmla="*/ 516918 w 1044327"/>
              <a:gd name="connsiteY785" fmla="*/ 254000 h 822322"/>
              <a:gd name="connsiteX786" fmla="*/ 520459 w 1044327"/>
              <a:gd name="connsiteY786" fmla="*/ 252820 h 822322"/>
              <a:gd name="connsiteX787" fmla="*/ 523475 w 1044327"/>
              <a:gd name="connsiteY787" fmla="*/ 252820 h 822322"/>
              <a:gd name="connsiteX788" fmla="*/ 525180 w 1044327"/>
              <a:gd name="connsiteY788" fmla="*/ 252558 h 822322"/>
              <a:gd name="connsiteX789" fmla="*/ 526491 w 1044327"/>
              <a:gd name="connsiteY789" fmla="*/ 252820 h 822322"/>
              <a:gd name="connsiteX790" fmla="*/ 527671 w 1044327"/>
              <a:gd name="connsiteY790" fmla="*/ 252558 h 822322"/>
              <a:gd name="connsiteX791" fmla="*/ 527671 w 1044327"/>
              <a:gd name="connsiteY791" fmla="*/ 251771 h 822322"/>
              <a:gd name="connsiteX792" fmla="*/ 527278 w 1044327"/>
              <a:gd name="connsiteY792" fmla="*/ 251378 h 822322"/>
              <a:gd name="connsiteX793" fmla="*/ 527933 w 1044327"/>
              <a:gd name="connsiteY793" fmla="*/ 251115 h 822322"/>
              <a:gd name="connsiteX794" fmla="*/ 528720 w 1044327"/>
              <a:gd name="connsiteY794" fmla="*/ 252033 h 822322"/>
              <a:gd name="connsiteX795" fmla="*/ 529114 w 1044327"/>
              <a:gd name="connsiteY795" fmla="*/ 251771 h 822322"/>
              <a:gd name="connsiteX796" fmla="*/ 530163 w 1044327"/>
              <a:gd name="connsiteY796" fmla="*/ 251378 h 822322"/>
              <a:gd name="connsiteX797" fmla="*/ 529769 w 1044327"/>
              <a:gd name="connsiteY797" fmla="*/ 250328 h 822322"/>
              <a:gd name="connsiteX798" fmla="*/ 531212 w 1044327"/>
              <a:gd name="connsiteY798" fmla="*/ 249673 h 822322"/>
              <a:gd name="connsiteX799" fmla="*/ 531212 w 1044327"/>
              <a:gd name="connsiteY799" fmla="*/ 248624 h 822322"/>
              <a:gd name="connsiteX800" fmla="*/ 531212 w 1044327"/>
              <a:gd name="connsiteY800" fmla="*/ 247575 h 822322"/>
              <a:gd name="connsiteX801" fmla="*/ 531212 w 1044327"/>
              <a:gd name="connsiteY801" fmla="*/ 246132 h 822322"/>
              <a:gd name="connsiteX802" fmla="*/ 531212 w 1044327"/>
              <a:gd name="connsiteY802" fmla="*/ 244690 h 822322"/>
              <a:gd name="connsiteX803" fmla="*/ 531474 w 1044327"/>
              <a:gd name="connsiteY803" fmla="*/ 243247 h 822322"/>
              <a:gd name="connsiteX804" fmla="*/ 531867 w 1044327"/>
              <a:gd name="connsiteY804" fmla="*/ 242198 h 822322"/>
              <a:gd name="connsiteX805" fmla="*/ 531212 w 1044327"/>
              <a:gd name="connsiteY805" fmla="*/ 241936 h 822322"/>
              <a:gd name="connsiteX806" fmla="*/ 531474 w 1044327"/>
              <a:gd name="connsiteY806" fmla="*/ 241280 h 822322"/>
              <a:gd name="connsiteX807" fmla="*/ 530818 w 1044327"/>
              <a:gd name="connsiteY807" fmla="*/ 240756 h 822322"/>
              <a:gd name="connsiteX808" fmla="*/ 531474 w 1044327"/>
              <a:gd name="connsiteY808" fmla="*/ 238658 h 822322"/>
              <a:gd name="connsiteX809" fmla="*/ 532916 w 1044327"/>
              <a:gd name="connsiteY809" fmla="*/ 239313 h 822322"/>
              <a:gd name="connsiteX810" fmla="*/ 533572 w 1044327"/>
              <a:gd name="connsiteY810" fmla="*/ 238658 h 822322"/>
              <a:gd name="connsiteX811" fmla="*/ 534359 w 1044327"/>
              <a:gd name="connsiteY811" fmla="*/ 239051 h 822322"/>
              <a:gd name="connsiteX812" fmla="*/ 534752 w 1044327"/>
              <a:gd name="connsiteY812" fmla="*/ 238395 h 822322"/>
              <a:gd name="connsiteX813" fmla="*/ 535014 w 1044327"/>
              <a:gd name="connsiteY813" fmla="*/ 238658 h 822322"/>
              <a:gd name="connsiteX814" fmla="*/ 535014 w 1044327"/>
              <a:gd name="connsiteY814" fmla="*/ 238395 h 822322"/>
              <a:gd name="connsiteX815" fmla="*/ 535539 w 1044327"/>
              <a:gd name="connsiteY815" fmla="*/ 238658 h 822322"/>
              <a:gd name="connsiteX816" fmla="*/ 535801 w 1044327"/>
              <a:gd name="connsiteY816" fmla="*/ 238395 h 822322"/>
              <a:gd name="connsiteX817" fmla="*/ 537899 w 1044327"/>
              <a:gd name="connsiteY817" fmla="*/ 236297 h 822322"/>
              <a:gd name="connsiteX818" fmla="*/ 538555 w 1044327"/>
              <a:gd name="connsiteY818" fmla="*/ 235511 h 822322"/>
              <a:gd name="connsiteX819" fmla="*/ 538555 w 1044327"/>
              <a:gd name="connsiteY819" fmla="*/ 235117 h 822322"/>
              <a:gd name="connsiteX820" fmla="*/ 538948 w 1044327"/>
              <a:gd name="connsiteY820" fmla="*/ 234855 h 822322"/>
              <a:gd name="connsiteX821" fmla="*/ 539342 w 1044327"/>
              <a:gd name="connsiteY821" fmla="*/ 234200 h 822322"/>
              <a:gd name="connsiteX822" fmla="*/ 540653 w 1044327"/>
              <a:gd name="connsiteY822" fmla="*/ 234855 h 822322"/>
              <a:gd name="connsiteX823" fmla="*/ 541833 w 1044327"/>
              <a:gd name="connsiteY823" fmla="*/ 234462 h 822322"/>
              <a:gd name="connsiteX824" fmla="*/ 542620 w 1044327"/>
              <a:gd name="connsiteY824" fmla="*/ 234855 h 822322"/>
              <a:gd name="connsiteX825" fmla="*/ 542620 w 1044327"/>
              <a:gd name="connsiteY825" fmla="*/ 235511 h 822322"/>
              <a:gd name="connsiteX826" fmla="*/ 544325 w 1044327"/>
              <a:gd name="connsiteY826" fmla="*/ 235117 h 822322"/>
              <a:gd name="connsiteX827" fmla="*/ 544718 w 1044327"/>
              <a:gd name="connsiteY827" fmla="*/ 235511 h 822322"/>
              <a:gd name="connsiteX828" fmla="*/ 544980 w 1044327"/>
              <a:gd name="connsiteY828" fmla="*/ 235511 h 822322"/>
              <a:gd name="connsiteX829" fmla="*/ 544980 w 1044327"/>
              <a:gd name="connsiteY829" fmla="*/ 235904 h 822322"/>
              <a:gd name="connsiteX830" fmla="*/ 546029 w 1044327"/>
              <a:gd name="connsiteY830" fmla="*/ 236297 h 822322"/>
              <a:gd name="connsiteX831" fmla="*/ 546292 w 1044327"/>
              <a:gd name="connsiteY831" fmla="*/ 236953 h 822322"/>
              <a:gd name="connsiteX832" fmla="*/ 547472 w 1044327"/>
              <a:gd name="connsiteY832" fmla="*/ 236953 h 822322"/>
              <a:gd name="connsiteX833" fmla="*/ 547078 w 1044327"/>
              <a:gd name="connsiteY833" fmla="*/ 237609 h 822322"/>
              <a:gd name="connsiteX834" fmla="*/ 547472 w 1044327"/>
              <a:gd name="connsiteY834" fmla="*/ 238658 h 822322"/>
              <a:gd name="connsiteX835" fmla="*/ 549963 w 1044327"/>
              <a:gd name="connsiteY835" fmla="*/ 237609 h 822322"/>
              <a:gd name="connsiteX836" fmla="*/ 552193 w 1044327"/>
              <a:gd name="connsiteY836" fmla="*/ 237215 h 822322"/>
              <a:gd name="connsiteX837" fmla="*/ 552193 w 1044327"/>
              <a:gd name="connsiteY837" fmla="*/ 236953 h 822322"/>
              <a:gd name="connsiteX838" fmla="*/ 551406 w 1044327"/>
              <a:gd name="connsiteY838" fmla="*/ 236297 h 822322"/>
              <a:gd name="connsiteX839" fmla="*/ 551799 w 1044327"/>
              <a:gd name="connsiteY839" fmla="*/ 236297 h 822322"/>
              <a:gd name="connsiteX840" fmla="*/ 549963 w 1044327"/>
              <a:gd name="connsiteY840" fmla="*/ 234462 h 822322"/>
              <a:gd name="connsiteX841" fmla="*/ 550357 w 1044327"/>
              <a:gd name="connsiteY841" fmla="*/ 233412 h 822322"/>
              <a:gd name="connsiteX842" fmla="*/ 549177 w 1044327"/>
              <a:gd name="connsiteY842" fmla="*/ 233019 h 822322"/>
              <a:gd name="connsiteX843" fmla="*/ 548914 w 1044327"/>
              <a:gd name="connsiteY843" fmla="*/ 231839 h 822322"/>
              <a:gd name="connsiteX844" fmla="*/ 549177 w 1044327"/>
              <a:gd name="connsiteY844" fmla="*/ 231577 h 822322"/>
              <a:gd name="connsiteX845" fmla="*/ 548914 w 1044327"/>
              <a:gd name="connsiteY845" fmla="*/ 230921 h 822322"/>
              <a:gd name="connsiteX846" fmla="*/ 549963 w 1044327"/>
              <a:gd name="connsiteY846" fmla="*/ 230134 h 822322"/>
              <a:gd name="connsiteX847" fmla="*/ 550750 w 1044327"/>
              <a:gd name="connsiteY847" fmla="*/ 230527 h 822322"/>
              <a:gd name="connsiteX848" fmla="*/ 551012 w 1044327"/>
              <a:gd name="connsiteY848" fmla="*/ 230921 h 822322"/>
              <a:gd name="connsiteX849" fmla="*/ 551406 w 1044327"/>
              <a:gd name="connsiteY849" fmla="*/ 230527 h 822322"/>
              <a:gd name="connsiteX850" fmla="*/ 551799 w 1044327"/>
              <a:gd name="connsiteY850" fmla="*/ 230921 h 822322"/>
              <a:gd name="connsiteX851" fmla="*/ 552193 w 1044327"/>
              <a:gd name="connsiteY851" fmla="*/ 230134 h 822322"/>
              <a:gd name="connsiteX852" fmla="*/ 552848 w 1044327"/>
              <a:gd name="connsiteY852" fmla="*/ 229479 h 822322"/>
              <a:gd name="connsiteX853" fmla="*/ 553766 w 1044327"/>
              <a:gd name="connsiteY853" fmla="*/ 229741 h 822322"/>
              <a:gd name="connsiteX854" fmla="*/ 553110 w 1044327"/>
              <a:gd name="connsiteY854" fmla="*/ 227643 h 822322"/>
              <a:gd name="connsiteX855" fmla="*/ 553504 w 1044327"/>
              <a:gd name="connsiteY855" fmla="*/ 226200 h 822322"/>
              <a:gd name="connsiteX856" fmla="*/ 554291 w 1044327"/>
              <a:gd name="connsiteY856" fmla="*/ 225545 h 822322"/>
              <a:gd name="connsiteX857" fmla="*/ 555733 w 1044327"/>
              <a:gd name="connsiteY857" fmla="*/ 225151 h 822322"/>
              <a:gd name="connsiteX858" fmla="*/ 557176 w 1044327"/>
              <a:gd name="connsiteY858" fmla="*/ 225151 h 822322"/>
              <a:gd name="connsiteX859" fmla="*/ 556389 w 1044327"/>
              <a:gd name="connsiteY859" fmla="*/ 225545 h 822322"/>
              <a:gd name="connsiteX860" fmla="*/ 555733 w 1044327"/>
              <a:gd name="connsiteY860" fmla="*/ 227380 h 822322"/>
              <a:gd name="connsiteX861" fmla="*/ 556389 w 1044327"/>
              <a:gd name="connsiteY861" fmla="*/ 226200 h 822322"/>
              <a:gd name="connsiteX862" fmla="*/ 557438 w 1044327"/>
              <a:gd name="connsiteY862" fmla="*/ 225545 h 822322"/>
              <a:gd name="connsiteX863" fmla="*/ 557438 w 1044327"/>
              <a:gd name="connsiteY863" fmla="*/ 225938 h 822322"/>
              <a:gd name="connsiteX864" fmla="*/ 558749 w 1044327"/>
              <a:gd name="connsiteY864" fmla="*/ 225545 h 822322"/>
              <a:gd name="connsiteX865" fmla="*/ 560585 w 1044327"/>
              <a:gd name="connsiteY865" fmla="*/ 225545 h 822322"/>
              <a:gd name="connsiteX866" fmla="*/ 562027 w 1044327"/>
              <a:gd name="connsiteY866" fmla="*/ 225151 h 822322"/>
              <a:gd name="connsiteX867" fmla="*/ 562814 w 1044327"/>
              <a:gd name="connsiteY867" fmla="*/ 224758 h 822322"/>
              <a:gd name="connsiteX868" fmla="*/ 563470 w 1044327"/>
              <a:gd name="connsiteY868" fmla="*/ 224496 h 822322"/>
              <a:gd name="connsiteX869" fmla="*/ 564519 w 1044327"/>
              <a:gd name="connsiteY869" fmla="*/ 223840 h 822322"/>
              <a:gd name="connsiteX870" fmla="*/ 565175 w 1044327"/>
              <a:gd name="connsiteY870" fmla="*/ 224102 h 822322"/>
              <a:gd name="connsiteX871" fmla="*/ 566617 w 1044327"/>
              <a:gd name="connsiteY871" fmla="*/ 225545 h 822322"/>
              <a:gd name="connsiteX872" fmla="*/ 566617 w 1044327"/>
              <a:gd name="connsiteY872" fmla="*/ 224102 h 822322"/>
              <a:gd name="connsiteX873" fmla="*/ 567010 w 1044327"/>
              <a:gd name="connsiteY873" fmla="*/ 223447 h 822322"/>
              <a:gd name="connsiteX874" fmla="*/ 567273 w 1044327"/>
              <a:gd name="connsiteY874" fmla="*/ 223053 h 822322"/>
              <a:gd name="connsiteX875" fmla="*/ 567010 w 1044327"/>
              <a:gd name="connsiteY875" fmla="*/ 224102 h 822322"/>
              <a:gd name="connsiteX876" fmla="*/ 567010 w 1044327"/>
              <a:gd name="connsiteY876" fmla="*/ 225545 h 822322"/>
              <a:gd name="connsiteX877" fmla="*/ 569895 w 1044327"/>
              <a:gd name="connsiteY877" fmla="*/ 226594 h 822322"/>
              <a:gd name="connsiteX878" fmla="*/ 570551 w 1044327"/>
              <a:gd name="connsiteY878" fmla="*/ 227380 h 822322"/>
              <a:gd name="connsiteX879" fmla="*/ 571207 w 1044327"/>
              <a:gd name="connsiteY879" fmla="*/ 227380 h 822322"/>
              <a:gd name="connsiteX880" fmla="*/ 571993 w 1044327"/>
              <a:gd name="connsiteY880" fmla="*/ 225938 h 822322"/>
              <a:gd name="connsiteX881" fmla="*/ 573305 w 1044327"/>
              <a:gd name="connsiteY881" fmla="*/ 225938 h 822322"/>
              <a:gd name="connsiteX882" fmla="*/ 574747 w 1044327"/>
              <a:gd name="connsiteY882" fmla="*/ 224758 h 822322"/>
              <a:gd name="connsiteX883" fmla="*/ 578288 w 1044327"/>
              <a:gd name="connsiteY883" fmla="*/ 226200 h 822322"/>
              <a:gd name="connsiteX884" fmla="*/ 581173 w 1044327"/>
              <a:gd name="connsiteY884" fmla="*/ 230134 h 822322"/>
              <a:gd name="connsiteX885" fmla="*/ 584713 w 1044327"/>
              <a:gd name="connsiteY885" fmla="*/ 230527 h 822322"/>
              <a:gd name="connsiteX886" fmla="*/ 586155 w 1044327"/>
              <a:gd name="connsiteY886" fmla="*/ 231839 h 822322"/>
              <a:gd name="connsiteX887" fmla="*/ 586549 w 1044327"/>
              <a:gd name="connsiteY887" fmla="*/ 229741 h 822322"/>
              <a:gd name="connsiteX888" fmla="*/ 587467 w 1044327"/>
              <a:gd name="connsiteY888" fmla="*/ 228823 h 822322"/>
              <a:gd name="connsiteX889" fmla="*/ 587467 w 1044327"/>
              <a:gd name="connsiteY889" fmla="*/ 226856 h 822322"/>
              <a:gd name="connsiteX890" fmla="*/ 588647 w 1044327"/>
              <a:gd name="connsiteY890" fmla="*/ 225545 h 822322"/>
              <a:gd name="connsiteX891" fmla="*/ 589434 w 1044327"/>
              <a:gd name="connsiteY891" fmla="*/ 225151 h 822322"/>
              <a:gd name="connsiteX892" fmla="*/ 590089 w 1044327"/>
              <a:gd name="connsiteY892" fmla="*/ 224758 h 822322"/>
              <a:gd name="connsiteX893" fmla="*/ 590089 w 1044327"/>
              <a:gd name="connsiteY893" fmla="*/ 223840 h 822322"/>
              <a:gd name="connsiteX894" fmla="*/ 591794 w 1044327"/>
              <a:gd name="connsiteY894" fmla="*/ 223053 h 822322"/>
              <a:gd name="connsiteX895" fmla="*/ 592843 w 1044327"/>
              <a:gd name="connsiteY895" fmla="*/ 222397 h 822322"/>
              <a:gd name="connsiteX896" fmla="*/ 594286 w 1044327"/>
              <a:gd name="connsiteY896" fmla="*/ 222004 h 822322"/>
              <a:gd name="connsiteX897" fmla="*/ 594548 w 1044327"/>
              <a:gd name="connsiteY897" fmla="*/ 223053 h 822322"/>
              <a:gd name="connsiteX898" fmla="*/ 596515 w 1044327"/>
              <a:gd name="connsiteY898" fmla="*/ 223053 h 822322"/>
              <a:gd name="connsiteX899" fmla="*/ 598613 w 1044327"/>
              <a:gd name="connsiteY899" fmla="*/ 222004 h 822322"/>
              <a:gd name="connsiteX900" fmla="*/ 599924 w 1044327"/>
              <a:gd name="connsiteY900" fmla="*/ 222004 h 822322"/>
              <a:gd name="connsiteX901" fmla="*/ 602153 w 1044327"/>
              <a:gd name="connsiteY901" fmla="*/ 224102 h 822322"/>
              <a:gd name="connsiteX902" fmla="*/ 602809 w 1044327"/>
              <a:gd name="connsiteY902" fmla="*/ 224102 h 822322"/>
              <a:gd name="connsiteX903" fmla="*/ 602809 w 1044327"/>
              <a:gd name="connsiteY903" fmla="*/ 223840 h 822322"/>
              <a:gd name="connsiteX904" fmla="*/ 602809 w 1044327"/>
              <a:gd name="connsiteY904" fmla="*/ 219775 h 822322"/>
              <a:gd name="connsiteX905" fmla="*/ 604514 w 1044327"/>
              <a:gd name="connsiteY905" fmla="*/ 219513 h 822322"/>
              <a:gd name="connsiteX906" fmla="*/ 605694 w 1044327"/>
              <a:gd name="connsiteY906" fmla="*/ 218464 h 822322"/>
              <a:gd name="connsiteX907" fmla="*/ 604514 w 1044327"/>
              <a:gd name="connsiteY907" fmla="*/ 218070 h 822322"/>
              <a:gd name="connsiteX908" fmla="*/ 605301 w 1044327"/>
              <a:gd name="connsiteY908" fmla="*/ 217021 h 822322"/>
              <a:gd name="connsiteX909" fmla="*/ 605956 w 1044327"/>
              <a:gd name="connsiteY909" fmla="*/ 217677 h 822322"/>
              <a:gd name="connsiteX910" fmla="*/ 607005 w 1044327"/>
              <a:gd name="connsiteY910" fmla="*/ 216366 h 822322"/>
              <a:gd name="connsiteX911" fmla="*/ 605956 w 1044327"/>
              <a:gd name="connsiteY911" fmla="*/ 214923 h 822322"/>
              <a:gd name="connsiteX912" fmla="*/ 605694 w 1044327"/>
              <a:gd name="connsiteY912" fmla="*/ 212694 h 822322"/>
              <a:gd name="connsiteX913" fmla="*/ 604907 w 1044327"/>
              <a:gd name="connsiteY913" fmla="*/ 212038 h 822322"/>
              <a:gd name="connsiteX914" fmla="*/ 603858 w 1044327"/>
              <a:gd name="connsiteY914" fmla="*/ 211776 h 822322"/>
              <a:gd name="connsiteX915" fmla="*/ 605694 w 1044327"/>
              <a:gd name="connsiteY915" fmla="*/ 211776 h 822322"/>
              <a:gd name="connsiteX916" fmla="*/ 606350 w 1044327"/>
              <a:gd name="connsiteY916" fmla="*/ 210989 h 822322"/>
              <a:gd name="connsiteX917" fmla="*/ 607399 w 1044327"/>
              <a:gd name="connsiteY917" fmla="*/ 211382 h 822322"/>
              <a:gd name="connsiteX918" fmla="*/ 609235 w 1044327"/>
              <a:gd name="connsiteY918" fmla="*/ 209022 h 822322"/>
              <a:gd name="connsiteX919" fmla="*/ 609628 w 1044327"/>
              <a:gd name="connsiteY919" fmla="*/ 208235 h 822322"/>
              <a:gd name="connsiteX920" fmla="*/ 609235 w 1044327"/>
              <a:gd name="connsiteY920" fmla="*/ 206137 h 822322"/>
              <a:gd name="connsiteX921" fmla="*/ 609628 w 1044327"/>
              <a:gd name="connsiteY921" fmla="*/ 206137 h 822322"/>
              <a:gd name="connsiteX922" fmla="*/ 613824 w 1044327"/>
              <a:gd name="connsiteY922" fmla="*/ 205351 h 822322"/>
              <a:gd name="connsiteX923" fmla="*/ 613824 w 1044327"/>
              <a:gd name="connsiteY923" fmla="*/ 207580 h 822322"/>
              <a:gd name="connsiteX924" fmla="*/ 613824 w 1044327"/>
              <a:gd name="connsiteY924" fmla="*/ 208498 h 822322"/>
              <a:gd name="connsiteX925" fmla="*/ 614086 w 1044327"/>
              <a:gd name="connsiteY925" fmla="*/ 209284 h 822322"/>
              <a:gd name="connsiteX926" fmla="*/ 616184 w 1044327"/>
              <a:gd name="connsiteY926" fmla="*/ 209022 h 822322"/>
              <a:gd name="connsiteX927" fmla="*/ 616971 w 1044327"/>
              <a:gd name="connsiteY927" fmla="*/ 209940 h 822322"/>
              <a:gd name="connsiteX928" fmla="*/ 616709 w 1044327"/>
              <a:gd name="connsiteY928" fmla="*/ 210334 h 822322"/>
              <a:gd name="connsiteX929" fmla="*/ 616971 w 1044327"/>
              <a:gd name="connsiteY929" fmla="*/ 210989 h 822322"/>
              <a:gd name="connsiteX930" fmla="*/ 616184 w 1044327"/>
              <a:gd name="connsiteY930" fmla="*/ 211776 h 822322"/>
              <a:gd name="connsiteX931" fmla="*/ 615529 w 1044327"/>
              <a:gd name="connsiteY931" fmla="*/ 213481 h 822322"/>
              <a:gd name="connsiteX932" fmla="*/ 615529 w 1044327"/>
              <a:gd name="connsiteY932" fmla="*/ 214136 h 822322"/>
              <a:gd name="connsiteX933" fmla="*/ 614873 w 1044327"/>
              <a:gd name="connsiteY933" fmla="*/ 214923 h 822322"/>
              <a:gd name="connsiteX934" fmla="*/ 614873 w 1044327"/>
              <a:gd name="connsiteY934" fmla="*/ 215317 h 822322"/>
              <a:gd name="connsiteX935" fmla="*/ 615529 w 1044327"/>
              <a:gd name="connsiteY935" fmla="*/ 216366 h 822322"/>
              <a:gd name="connsiteX936" fmla="*/ 617365 w 1044327"/>
              <a:gd name="connsiteY936" fmla="*/ 217021 h 822322"/>
              <a:gd name="connsiteX937" fmla="*/ 619069 w 1044327"/>
              <a:gd name="connsiteY937" fmla="*/ 218070 h 822322"/>
              <a:gd name="connsiteX938" fmla="*/ 620249 w 1044327"/>
              <a:gd name="connsiteY938" fmla="*/ 218070 h 822322"/>
              <a:gd name="connsiteX939" fmla="*/ 620905 w 1044327"/>
              <a:gd name="connsiteY939" fmla="*/ 217677 h 822322"/>
              <a:gd name="connsiteX940" fmla="*/ 621167 w 1044327"/>
              <a:gd name="connsiteY940" fmla="*/ 218070 h 822322"/>
              <a:gd name="connsiteX941" fmla="*/ 621954 w 1044327"/>
              <a:gd name="connsiteY941" fmla="*/ 217414 h 822322"/>
              <a:gd name="connsiteX942" fmla="*/ 623003 w 1044327"/>
              <a:gd name="connsiteY942" fmla="*/ 217414 h 822322"/>
              <a:gd name="connsiteX943" fmla="*/ 625232 w 1044327"/>
              <a:gd name="connsiteY943" fmla="*/ 217414 h 822322"/>
              <a:gd name="connsiteX944" fmla="*/ 626150 w 1044327"/>
              <a:gd name="connsiteY944" fmla="*/ 216759 h 822322"/>
              <a:gd name="connsiteX945" fmla="*/ 628248 w 1044327"/>
              <a:gd name="connsiteY945" fmla="*/ 216366 h 822322"/>
              <a:gd name="connsiteX946" fmla="*/ 630084 w 1044327"/>
              <a:gd name="connsiteY946" fmla="*/ 215579 h 822322"/>
              <a:gd name="connsiteX947" fmla="*/ 631789 w 1044327"/>
              <a:gd name="connsiteY947" fmla="*/ 214923 h 822322"/>
              <a:gd name="connsiteX948" fmla="*/ 634412 w 1044327"/>
              <a:gd name="connsiteY948" fmla="*/ 215317 h 822322"/>
              <a:gd name="connsiteX949" fmla="*/ 638608 w 1044327"/>
              <a:gd name="connsiteY949" fmla="*/ 215317 h 822322"/>
              <a:gd name="connsiteX950" fmla="*/ 641886 w 1044327"/>
              <a:gd name="connsiteY950" fmla="*/ 215579 h 822322"/>
              <a:gd name="connsiteX951" fmla="*/ 641099 w 1044327"/>
              <a:gd name="connsiteY951" fmla="*/ 216366 h 822322"/>
              <a:gd name="connsiteX952" fmla="*/ 642542 w 1044327"/>
              <a:gd name="connsiteY952" fmla="*/ 217677 h 822322"/>
              <a:gd name="connsiteX953" fmla="*/ 642148 w 1044327"/>
              <a:gd name="connsiteY953" fmla="*/ 217677 h 822322"/>
              <a:gd name="connsiteX954" fmla="*/ 642804 w 1044327"/>
              <a:gd name="connsiteY954" fmla="*/ 219119 h 822322"/>
              <a:gd name="connsiteX955" fmla="*/ 643591 w 1044327"/>
              <a:gd name="connsiteY955" fmla="*/ 219119 h 822322"/>
              <a:gd name="connsiteX956" fmla="*/ 647787 w 1044327"/>
              <a:gd name="connsiteY956" fmla="*/ 217414 h 822322"/>
              <a:gd name="connsiteX957" fmla="*/ 649885 w 1044327"/>
              <a:gd name="connsiteY957" fmla="*/ 215972 h 822322"/>
              <a:gd name="connsiteX958" fmla="*/ 650410 w 1044327"/>
              <a:gd name="connsiteY958" fmla="*/ 216366 h 822322"/>
              <a:gd name="connsiteX959" fmla="*/ 650672 w 1044327"/>
              <a:gd name="connsiteY959" fmla="*/ 216366 h 822322"/>
              <a:gd name="connsiteX960" fmla="*/ 651328 w 1044327"/>
              <a:gd name="connsiteY960" fmla="*/ 217677 h 822322"/>
              <a:gd name="connsiteX961" fmla="*/ 651328 w 1044327"/>
              <a:gd name="connsiteY961" fmla="*/ 218857 h 822322"/>
              <a:gd name="connsiteX962" fmla="*/ 651065 w 1044327"/>
              <a:gd name="connsiteY962" fmla="*/ 219119 h 822322"/>
              <a:gd name="connsiteX963" fmla="*/ 651328 w 1044327"/>
              <a:gd name="connsiteY963" fmla="*/ 219775 h 822322"/>
              <a:gd name="connsiteX964" fmla="*/ 650672 w 1044327"/>
              <a:gd name="connsiteY964" fmla="*/ 220299 h 822322"/>
              <a:gd name="connsiteX965" fmla="*/ 651065 w 1044327"/>
              <a:gd name="connsiteY965" fmla="*/ 222004 h 822322"/>
              <a:gd name="connsiteX966" fmla="*/ 649623 w 1044327"/>
              <a:gd name="connsiteY966" fmla="*/ 222004 h 822322"/>
              <a:gd name="connsiteX967" fmla="*/ 649885 w 1044327"/>
              <a:gd name="connsiteY967" fmla="*/ 222660 h 822322"/>
              <a:gd name="connsiteX968" fmla="*/ 648180 w 1044327"/>
              <a:gd name="connsiteY968" fmla="*/ 223053 h 822322"/>
              <a:gd name="connsiteX969" fmla="*/ 647787 w 1044327"/>
              <a:gd name="connsiteY969" fmla="*/ 224758 h 822322"/>
              <a:gd name="connsiteX970" fmla="*/ 649623 w 1044327"/>
              <a:gd name="connsiteY970" fmla="*/ 225938 h 822322"/>
              <a:gd name="connsiteX971" fmla="*/ 651065 w 1044327"/>
              <a:gd name="connsiteY971" fmla="*/ 227380 h 822322"/>
              <a:gd name="connsiteX972" fmla="*/ 651852 w 1044327"/>
              <a:gd name="connsiteY972" fmla="*/ 229085 h 822322"/>
              <a:gd name="connsiteX973" fmla="*/ 651852 w 1044327"/>
              <a:gd name="connsiteY973" fmla="*/ 229479 h 822322"/>
              <a:gd name="connsiteX974" fmla="*/ 651852 w 1044327"/>
              <a:gd name="connsiteY974" fmla="*/ 232757 h 822322"/>
              <a:gd name="connsiteX975" fmla="*/ 651852 w 1044327"/>
              <a:gd name="connsiteY975" fmla="*/ 233019 h 822322"/>
              <a:gd name="connsiteX976" fmla="*/ 653163 w 1044327"/>
              <a:gd name="connsiteY976" fmla="*/ 235117 h 822322"/>
              <a:gd name="connsiteX977" fmla="*/ 654868 w 1044327"/>
              <a:gd name="connsiteY977" fmla="*/ 236560 h 822322"/>
              <a:gd name="connsiteX978" fmla="*/ 656704 w 1044327"/>
              <a:gd name="connsiteY978" fmla="*/ 236560 h 822322"/>
              <a:gd name="connsiteX979" fmla="*/ 656966 w 1044327"/>
              <a:gd name="connsiteY979" fmla="*/ 237215 h 822322"/>
              <a:gd name="connsiteX980" fmla="*/ 657491 w 1044327"/>
              <a:gd name="connsiteY980" fmla="*/ 237215 h 822322"/>
              <a:gd name="connsiteX981" fmla="*/ 657753 w 1044327"/>
              <a:gd name="connsiteY981" fmla="*/ 236560 h 822322"/>
              <a:gd name="connsiteX982" fmla="*/ 658409 w 1044327"/>
              <a:gd name="connsiteY982" fmla="*/ 237215 h 822322"/>
              <a:gd name="connsiteX983" fmla="*/ 659851 w 1044327"/>
              <a:gd name="connsiteY983" fmla="*/ 236297 h 822322"/>
              <a:gd name="connsiteX984" fmla="*/ 659851 w 1044327"/>
              <a:gd name="connsiteY984" fmla="*/ 234855 h 822322"/>
              <a:gd name="connsiteX985" fmla="*/ 659851 w 1044327"/>
              <a:gd name="connsiteY985" fmla="*/ 234200 h 822322"/>
              <a:gd name="connsiteX986" fmla="*/ 661031 w 1044327"/>
              <a:gd name="connsiteY986" fmla="*/ 234462 h 822322"/>
              <a:gd name="connsiteX987" fmla="*/ 661949 w 1044327"/>
              <a:gd name="connsiteY987" fmla="*/ 232757 h 822322"/>
              <a:gd name="connsiteX988" fmla="*/ 662342 w 1044327"/>
              <a:gd name="connsiteY988" fmla="*/ 232757 h 822322"/>
              <a:gd name="connsiteX989" fmla="*/ 663129 w 1044327"/>
              <a:gd name="connsiteY989" fmla="*/ 230527 h 822322"/>
              <a:gd name="connsiteX990" fmla="*/ 664572 w 1044327"/>
              <a:gd name="connsiteY990" fmla="*/ 230527 h 822322"/>
              <a:gd name="connsiteX991" fmla="*/ 664572 w 1044327"/>
              <a:gd name="connsiteY991" fmla="*/ 231577 h 822322"/>
              <a:gd name="connsiteX992" fmla="*/ 666670 w 1044327"/>
              <a:gd name="connsiteY992" fmla="*/ 232757 h 822322"/>
              <a:gd name="connsiteX993" fmla="*/ 666932 w 1044327"/>
              <a:gd name="connsiteY993" fmla="*/ 232757 h 822322"/>
              <a:gd name="connsiteX994" fmla="*/ 667588 w 1044327"/>
              <a:gd name="connsiteY994" fmla="*/ 233412 h 822322"/>
              <a:gd name="connsiteX995" fmla="*/ 668768 w 1044327"/>
              <a:gd name="connsiteY995" fmla="*/ 234200 h 822322"/>
              <a:gd name="connsiteX996" fmla="*/ 669161 w 1044327"/>
              <a:gd name="connsiteY996" fmla="*/ 234200 h 822322"/>
              <a:gd name="connsiteX997" fmla="*/ 669424 w 1044327"/>
              <a:gd name="connsiteY997" fmla="*/ 234855 h 822322"/>
              <a:gd name="connsiteX998" fmla="*/ 668768 w 1044327"/>
              <a:gd name="connsiteY998" fmla="*/ 235117 h 822322"/>
              <a:gd name="connsiteX999" fmla="*/ 669424 w 1044327"/>
              <a:gd name="connsiteY999" fmla="*/ 236297 h 822322"/>
              <a:gd name="connsiteX1000" fmla="*/ 670604 w 1044327"/>
              <a:gd name="connsiteY1000" fmla="*/ 235511 h 822322"/>
              <a:gd name="connsiteX1001" fmla="*/ 670866 w 1044327"/>
              <a:gd name="connsiteY1001" fmla="*/ 235904 h 822322"/>
              <a:gd name="connsiteX1002" fmla="*/ 671522 w 1044327"/>
              <a:gd name="connsiteY1002" fmla="*/ 235904 h 822322"/>
              <a:gd name="connsiteX1003" fmla="*/ 672046 w 1044327"/>
              <a:gd name="connsiteY1003" fmla="*/ 237609 h 822322"/>
              <a:gd name="connsiteX1004" fmla="*/ 672308 w 1044327"/>
              <a:gd name="connsiteY1004" fmla="*/ 237215 h 822322"/>
              <a:gd name="connsiteX1005" fmla="*/ 673751 w 1044327"/>
              <a:gd name="connsiteY1005" fmla="*/ 237215 h 822322"/>
              <a:gd name="connsiteX1006" fmla="*/ 673751 w 1044327"/>
              <a:gd name="connsiteY1006" fmla="*/ 237871 h 822322"/>
              <a:gd name="connsiteX1007" fmla="*/ 674407 w 1044327"/>
              <a:gd name="connsiteY1007" fmla="*/ 237609 h 822322"/>
              <a:gd name="connsiteX1008" fmla="*/ 674800 w 1044327"/>
              <a:gd name="connsiteY1008" fmla="*/ 236953 h 822322"/>
              <a:gd name="connsiteX1009" fmla="*/ 675193 w 1044327"/>
              <a:gd name="connsiteY1009" fmla="*/ 237609 h 822322"/>
              <a:gd name="connsiteX1010" fmla="*/ 676505 w 1044327"/>
              <a:gd name="connsiteY1010" fmla="*/ 236953 h 822322"/>
              <a:gd name="connsiteX1011" fmla="*/ 677947 w 1044327"/>
              <a:gd name="connsiteY1011" fmla="*/ 236953 h 822322"/>
              <a:gd name="connsiteX1012" fmla="*/ 678603 w 1044327"/>
              <a:gd name="connsiteY1012" fmla="*/ 236297 h 822322"/>
              <a:gd name="connsiteX1013" fmla="*/ 679390 w 1044327"/>
              <a:gd name="connsiteY1013" fmla="*/ 236297 h 822322"/>
              <a:gd name="connsiteX1014" fmla="*/ 679783 w 1044327"/>
              <a:gd name="connsiteY1014" fmla="*/ 237215 h 822322"/>
              <a:gd name="connsiteX1015" fmla="*/ 680832 w 1044327"/>
              <a:gd name="connsiteY1015" fmla="*/ 237215 h 822322"/>
              <a:gd name="connsiteX1016" fmla="*/ 681225 w 1044327"/>
              <a:gd name="connsiteY1016" fmla="*/ 237871 h 822322"/>
              <a:gd name="connsiteX1017" fmla="*/ 682668 w 1044327"/>
              <a:gd name="connsiteY1017" fmla="*/ 237609 h 822322"/>
              <a:gd name="connsiteX1018" fmla="*/ 682930 w 1044327"/>
              <a:gd name="connsiteY1018" fmla="*/ 237871 h 822322"/>
              <a:gd name="connsiteX1019" fmla="*/ 683323 w 1044327"/>
              <a:gd name="connsiteY1019" fmla="*/ 237609 h 822322"/>
              <a:gd name="connsiteX1020" fmla="*/ 685028 w 1044327"/>
              <a:gd name="connsiteY1020" fmla="*/ 237871 h 822322"/>
              <a:gd name="connsiteX1021" fmla="*/ 685422 w 1044327"/>
              <a:gd name="connsiteY1021" fmla="*/ 236297 h 822322"/>
              <a:gd name="connsiteX1022" fmla="*/ 685422 w 1044327"/>
              <a:gd name="connsiteY1022" fmla="*/ 235511 h 822322"/>
              <a:gd name="connsiteX1023" fmla="*/ 685422 w 1044327"/>
              <a:gd name="connsiteY1023" fmla="*/ 234462 h 822322"/>
              <a:gd name="connsiteX1024" fmla="*/ 686208 w 1044327"/>
              <a:gd name="connsiteY1024" fmla="*/ 234200 h 822322"/>
              <a:gd name="connsiteX1025" fmla="*/ 686208 w 1044327"/>
              <a:gd name="connsiteY1025" fmla="*/ 233675 h 822322"/>
              <a:gd name="connsiteX1026" fmla="*/ 684766 w 1044327"/>
              <a:gd name="connsiteY1026" fmla="*/ 233675 h 822322"/>
              <a:gd name="connsiteX1027" fmla="*/ 684766 w 1044327"/>
              <a:gd name="connsiteY1027" fmla="*/ 233412 h 822322"/>
              <a:gd name="connsiteX1028" fmla="*/ 685422 w 1044327"/>
              <a:gd name="connsiteY1028" fmla="*/ 232757 h 822322"/>
              <a:gd name="connsiteX1029" fmla="*/ 686208 w 1044327"/>
              <a:gd name="connsiteY1029" fmla="*/ 233019 h 822322"/>
              <a:gd name="connsiteX1030" fmla="*/ 686471 w 1044327"/>
              <a:gd name="connsiteY1030" fmla="*/ 232757 h 822322"/>
              <a:gd name="connsiteX1031" fmla="*/ 686471 w 1044327"/>
              <a:gd name="connsiteY1031" fmla="*/ 231839 h 822322"/>
              <a:gd name="connsiteX1032" fmla="*/ 687651 w 1044327"/>
              <a:gd name="connsiteY1032" fmla="*/ 230921 h 822322"/>
              <a:gd name="connsiteX1033" fmla="*/ 687913 w 1044327"/>
              <a:gd name="connsiteY1033" fmla="*/ 231183 h 822322"/>
              <a:gd name="connsiteX1034" fmla="*/ 688962 w 1044327"/>
              <a:gd name="connsiteY1034" fmla="*/ 231183 h 822322"/>
              <a:gd name="connsiteX1035" fmla="*/ 688962 w 1044327"/>
              <a:gd name="connsiteY1035" fmla="*/ 231577 h 822322"/>
              <a:gd name="connsiteX1036" fmla="*/ 690011 w 1044327"/>
              <a:gd name="connsiteY1036" fmla="*/ 230527 h 822322"/>
              <a:gd name="connsiteX1037" fmla="*/ 690404 w 1044327"/>
              <a:gd name="connsiteY1037" fmla="*/ 229479 h 822322"/>
              <a:gd name="connsiteX1038" fmla="*/ 690667 w 1044327"/>
              <a:gd name="connsiteY1038" fmla="*/ 229741 h 822322"/>
              <a:gd name="connsiteX1039" fmla="*/ 690667 w 1044327"/>
              <a:gd name="connsiteY1039" fmla="*/ 229479 h 822322"/>
              <a:gd name="connsiteX1040" fmla="*/ 690667 w 1044327"/>
              <a:gd name="connsiteY1040" fmla="*/ 229085 h 822322"/>
              <a:gd name="connsiteX1041" fmla="*/ 691322 w 1044327"/>
              <a:gd name="connsiteY1041" fmla="*/ 229085 h 822322"/>
              <a:gd name="connsiteX1042" fmla="*/ 692109 w 1044327"/>
              <a:gd name="connsiteY1042" fmla="*/ 229479 h 822322"/>
              <a:gd name="connsiteX1043" fmla="*/ 692503 w 1044327"/>
              <a:gd name="connsiteY1043" fmla="*/ 229741 h 822322"/>
              <a:gd name="connsiteX1044" fmla="*/ 692503 w 1044327"/>
              <a:gd name="connsiteY1044" fmla="*/ 230527 h 822322"/>
              <a:gd name="connsiteX1045" fmla="*/ 692765 w 1044327"/>
              <a:gd name="connsiteY1045" fmla="*/ 230134 h 822322"/>
              <a:gd name="connsiteX1046" fmla="*/ 692765 w 1044327"/>
              <a:gd name="connsiteY1046" fmla="*/ 230527 h 822322"/>
              <a:gd name="connsiteX1047" fmla="*/ 693289 w 1044327"/>
              <a:gd name="connsiteY1047" fmla="*/ 230527 h 822322"/>
              <a:gd name="connsiteX1048" fmla="*/ 693945 w 1044327"/>
              <a:gd name="connsiteY1048" fmla="*/ 231183 h 822322"/>
              <a:gd name="connsiteX1049" fmla="*/ 694601 w 1044327"/>
              <a:gd name="connsiteY1049" fmla="*/ 231577 h 822322"/>
              <a:gd name="connsiteX1050" fmla="*/ 694994 w 1044327"/>
              <a:gd name="connsiteY1050" fmla="*/ 233019 h 822322"/>
              <a:gd name="connsiteX1051" fmla="*/ 694994 w 1044327"/>
              <a:gd name="connsiteY1051" fmla="*/ 234855 h 822322"/>
              <a:gd name="connsiteX1052" fmla="*/ 694994 w 1044327"/>
              <a:gd name="connsiteY1052" fmla="*/ 235904 h 822322"/>
              <a:gd name="connsiteX1053" fmla="*/ 693945 w 1044327"/>
              <a:gd name="connsiteY1053" fmla="*/ 236297 h 822322"/>
              <a:gd name="connsiteX1054" fmla="*/ 691060 w 1044327"/>
              <a:gd name="connsiteY1054" fmla="*/ 238658 h 822322"/>
              <a:gd name="connsiteX1055" fmla="*/ 691060 w 1044327"/>
              <a:gd name="connsiteY1055" fmla="*/ 239313 h 822322"/>
              <a:gd name="connsiteX1056" fmla="*/ 692109 w 1044327"/>
              <a:gd name="connsiteY1056" fmla="*/ 239838 h 822322"/>
              <a:gd name="connsiteX1057" fmla="*/ 693289 w 1044327"/>
              <a:gd name="connsiteY1057" fmla="*/ 240756 h 822322"/>
              <a:gd name="connsiteX1058" fmla="*/ 693552 w 1044327"/>
              <a:gd name="connsiteY1058" fmla="*/ 240756 h 822322"/>
              <a:gd name="connsiteX1059" fmla="*/ 694207 w 1044327"/>
              <a:gd name="connsiteY1059" fmla="*/ 241936 h 822322"/>
              <a:gd name="connsiteX1060" fmla="*/ 694601 w 1044327"/>
              <a:gd name="connsiteY1060" fmla="*/ 242854 h 822322"/>
              <a:gd name="connsiteX1061" fmla="*/ 693289 w 1044327"/>
              <a:gd name="connsiteY1061" fmla="*/ 244034 h 822322"/>
              <a:gd name="connsiteX1062" fmla="*/ 693552 w 1044327"/>
              <a:gd name="connsiteY1062" fmla="*/ 244296 h 822322"/>
              <a:gd name="connsiteX1063" fmla="*/ 693945 w 1044327"/>
              <a:gd name="connsiteY1063" fmla="*/ 244952 h 822322"/>
              <a:gd name="connsiteX1064" fmla="*/ 693289 w 1044327"/>
              <a:gd name="connsiteY1064" fmla="*/ 245739 h 822322"/>
              <a:gd name="connsiteX1065" fmla="*/ 692503 w 1044327"/>
              <a:gd name="connsiteY1065" fmla="*/ 245739 h 822322"/>
              <a:gd name="connsiteX1066" fmla="*/ 692109 w 1044327"/>
              <a:gd name="connsiteY1066" fmla="*/ 245477 h 822322"/>
              <a:gd name="connsiteX1067" fmla="*/ 692109 w 1044327"/>
              <a:gd name="connsiteY1067" fmla="*/ 245739 h 822322"/>
              <a:gd name="connsiteX1068" fmla="*/ 692765 w 1044327"/>
              <a:gd name="connsiteY1068" fmla="*/ 246132 h 822322"/>
              <a:gd name="connsiteX1069" fmla="*/ 693289 w 1044327"/>
              <a:gd name="connsiteY1069" fmla="*/ 246395 h 822322"/>
              <a:gd name="connsiteX1070" fmla="*/ 693945 w 1044327"/>
              <a:gd name="connsiteY1070" fmla="*/ 246395 h 822322"/>
              <a:gd name="connsiteX1071" fmla="*/ 694207 w 1044327"/>
              <a:gd name="connsiteY1071" fmla="*/ 247181 h 822322"/>
              <a:gd name="connsiteX1072" fmla="*/ 693552 w 1044327"/>
              <a:gd name="connsiteY1072" fmla="*/ 247575 h 822322"/>
              <a:gd name="connsiteX1073" fmla="*/ 693289 w 1044327"/>
              <a:gd name="connsiteY1073" fmla="*/ 246919 h 822322"/>
              <a:gd name="connsiteX1074" fmla="*/ 692109 w 1044327"/>
              <a:gd name="connsiteY1074" fmla="*/ 248230 h 822322"/>
              <a:gd name="connsiteX1075" fmla="*/ 692109 w 1044327"/>
              <a:gd name="connsiteY1075" fmla="*/ 248624 h 822322"/>
              <a:gd name="connsiteX1076" fmla="*/ 692109 w 1044327"/>
              <a:gd name="connsiteY1076" fmla="*/ 249017 h 822322"/>
              <a:gd name="connsiteX1077" fmla="*/ 693552 w 1044327"/>
              <a:gd name="connsiteY1077" fmla="*/ 248624 h 822322"/>
              <a:gd name="connsiteX1078" fmla="*/ 693945 w 1044327"/>
              <a:gd name="connsiteY1078" fmla="*/ 248230 h 822322"/>
              <a:gd name="connsiteX1079" fmla="*/ 694601 w 1044327"/>
              <a:gd name="connsiteY1079" fmla="*/ 247837 h 822322"/>
              <a:gd name="connsiteX1080" fmla="*/ 695388 w 1044327"/>
              <a:gd name="connsiteY1080" fmla="*/ 248230 h 822322"/>
              <a:gd name="connsiteX1081" fmla="*/ 695388 w 1044327"/>
              <a:gd name="connsiteY1081" fmla="*/ 249017 h 822322"/>
              <a:gd name="connsiteX1082" fmla="*/ 696043 w 1044327"/>
              <a:gd name="connsiteY1082" fmla="*/ 249017 h 822322"/>
              <a:gd name="connsiteX1083" fmla="*/ 696043 w 1044327"/>
              <a:gd name="connsiteY1083" fmla="*/ 249279 h 822322"/>
              <a:gd name="connsiteX1084" fmla="*/ 696305 w 1044327"/>
              <a:gd name="connsiteY1084" fmla="*/ 249673 h 822322"/>
              <a:gd name="connsiteX1085" fmla="*/ 695650 w 1044327"/>
              <a:gd name="connsiteY1085" fmla="*/ 251378 h 822322"/>
              <a:gd name="connsiteX1086" fmla="*/ 696699 w 1044327"/>
              <a:gd name="connsiteY1086" fmla="*/ 251378 h 822322"/>
              <a:gd name="connsiteX1087" fmla="*/ 697092 w 1044327"/>
              <a:gd name="connsiteY1087" fmla="*/ 251378 h 822322"/>
              <a:gd name="connsiteX1088" fmla="*/ 697092 w 1044327"/>
              <a:gd name="connsiteY1088" fmla="*/ 251771 h 822322"/>
              <a:gd name="connsiteX1089" fmla="*/ 698666 w 1044327"/>
              <a:gd name="connsiteY1089" fmla="*/ 252033 h 822322"/>
              <a:gd name="connsiteX1090" fmla="*/ 699584 w 1044327"/>
              <a:gd name="connsiteY1090" fmla="*/ 251115 h 822322"/>
              <a:gd name="connsiteX1091" fmla="*/ 700764 w 1044327"/>
              <a:gd name="connsiteY1091" fmla="*/ 250328 h 822322"/>
              <a:gd name="connsiteX1092" fmla="*/ 700764 w 1044327"/>
              <a:gd name="connsiteY1092" fmla="*/ 249017 h 822322"/>
              <a:gd name="connsiteX1093" fmla="*/ 701026 w 1044327"/>
              <a:gd name="connsiteY1093" fmla="*/ 248230 h 822322"/>
              <a:gd name="connsiteX1094" fmla="*/ 701682 w 1044327"/>
              <a:gd name="connsiteY1094" fmla="*/ 247181 h 822322"/>
              <a:gd name="connsiteX1095" fmla="*/ 703124 w 1044327"/>
              <a:gd name="connsiteY1095" fmla="*/ 248624 h 822322"/>
              <a:gd name="connsiteX1096" fmla="*/ 704960 w 1044327"/>
              <a:gd name="connsiteY1096" fmla="*/ 249279 h 822322"/>
              <a:gd name="connsiteX1097" fmla="*/ 705747 w 1044327"/>
              <a:gd name="connsiteY1097" fmla="*/ 249935 h 822322"/>
              <a:gd name="connsiteX1098" fmla="*/ 706665 w 1044327"/>
              <a:gd name="connsiteY1098" fmla="*/ 250328 h 822322"/>
              <a:gd name="connsiteX1099" fmla="*/ 708763 w 1044327"/>
              <a:gd name="connsiteY1099" fmla="*/ 249673 h 822322"/>
              <a:gd name="connsiteX1100" fmla="*/ 710205 w 1044327"/>
              <a:gd name="connsiteY1100" fmla="*/ 250328 h 822322"/>
              <a:gd name="connsiteX1101" fmla="*/ 712041 w 1044327"/>
              <a:gd name="connsiteY1101" fmla="*/ 253213 h 822322"/>
              <a:gd name="connsiteX1102" fmla="*/ 713090 w 1044327"/>
              <a:gd name="connsiteY1102" fmla="*/ 255311 h 822322"/>
              <a:gd name="connsiteX1103" fmla="*/ 714139 w 1044327"/>
              <a:gd name="connsiteY1103" fmla="*/ 255705 h 822322"/>
              <a:gd name="connsiteX1104" fmla="*/ 716631 w 1044327"/>
              <a:gd name="connsiteY1104" fmla="*/ 255311 h 822322"/>
              <a:gd name="connsiteX1105" fmla="*/ 717024 w 1044327"/>
              <a:gd name="connsiteY1105" fmla="*/ 254656 h 822322"/>
              <a:gd name="connsiteX1106" fmla="*/ 718729 w 1044327"/>
              <a:gd name="connsiteY1106" fmla="*/ 254656 h 822322"/>
              <a:gd name="connsiteX1107" fmla="*/ 719384 w 1044327"/>
              <a:gd name="connsiteY1107" fmla="*/ 255311 h 822322"/>
              <a:gd name="connsiteX1108" fmla="*/ 720565 w 1044327"/>
              <a:gd name="connsiteY1108" fmla="*/ 255311 h 822322"/>
              <a:gd name="connsiteX1109" fmla="*/ 721220 w 1044327"/>
              <a:gd name="connsiteY1109" fmla="*/ 256360 h 822322"/>
              <a:gd name="connsiteX1110" fmla="*/ 722269 w 1044327"/>
              <a:gd name="connsiteY1110" fmla="*/ 257410 h 822322"/>
              <a:gd name="connsiteX1111" fmla="*/ 724105 w 1044327"/>
              <a:gd name="connsiteY1111" fmla="*/ 255311 h 822322"/>
              <a:gd name="connsiteX1112" fmla="*/ 727383 w 1044327"/>
              <a:gd name="connsiteY1112" fmla="*/ 254656 h 822322"/>
              <a:gd name="connsiteX1113" fmla="*/ 726859 w 1044327"/>
              <a:gd name="connsiteY1113" fmla="*/ 253475 h 822322"/>
              <a:gd name="connsiteX1114" fmla="*/ 728039 w 1044327"/>
              <a:gd name="connsiteY1114" fmla="*/ 253213 h 822322"/>
              <a:gd name="connsiteX1115" fmla="*/ 728039 w 1044327"/>
              <a:gd name="connsiteY1115" fmla="*/ 252820 h 822322"/>
              <a:gd name="connsiteX1116" fmla="*/ 730137 w 1044327"/>
              <a:gd name="connsiteY1116" fmla="*/ 254656 h 822322"/>
              <a:gd name="connsiteX1117" fmla="*/ 730399 w 1044327"/>
              <a:gd name="connsiteY1117" fmla="*/ 254263 h 822322"/>
              <a:gd name="connsiteX1118" fmla="*/ 731580 w 1044327"/>
              <a:gd name="connsiteY1118" fmla="*/ 254263 h 822322"/>
              <a:gd name="connsiteX1119" fmla="*/ 732235 w 1044327"/>
              <a:gd name="connsiteY1119" fmla="*/ 253475 h 822322"/>
              <a:gd name="connsiteX1120" fmla="*/ 730793 w 1044327"/>
              <a:gd name="connsiteY1120" fmla="*/ 253475 h 822322"/>
              <a:gd name="connsiteX1121" fmla="*/ 731186 w 1044327"/>
              <a:gd name="connsiteY1121" fmla="*/ 252820 h 822322"/>
              <a:gd name="connsiteX1122" fmla="*/ 732235 w 1044327"/>
              <a:gd name="connsiteY1122" fmla="*/ 252033 h 822322"/>
              <a:gd name="connsiteX1123" fmla="*/ 732497 w 1044327"/>
              <a:gd name="connsiteY1123" fmla="*/ 251115 h 822322"/>
              <a:gd name="connsiteX1124" fmla="*/ 733940 w 1044327"/>
              <a:gd name="connsiteY1124" fmla="*/ 251771 h 822322"/>
              <a:gd name="connsiteX1125" fmla="*/ 734464 w 1044327"/>
              <a:gd name="connsiteY1125" fmla="*/ 250722 h 822322"/>
              <a:gd name="connsiteX1126" fmla="*/ 734727 w 1044327"/>
              <a:gd name="connsiteY1126" fmla="*/ 251115 h 822322"/>
              <a:gd name="connsiteX1127" fmla="*/ 735120 w 1044327"/>
              <a:gd name="connsiteY1127" fmla="*/ 250722 h 822322"/>
              <a:gd name="connsiteX1128" fmla="*/ 734727 w 1044327"/>
              <a:gd name="connsiteY1128" fmla="*/ 249935 h 822322"/>
              <a:gd name="connsiteX1129" fmla="*/ 735776 w 1044327"/>
              <a:gd name="connsiteY1129" fmla="*/ 249935 h 822322"/>
              <a:gd name="connsiteX1130" fmla="*/ 736169 w 1044327"/>
              <a:gd name="connsiteY1130" fmla="*/ 250328 h 822322"/>
              <a:gd name="connsiteX1131" fmla="*/ 736169 w 1044327"/>
              <a:gd name="connsiteY1131" fmla="*/ 249935 h 822322"/>
              <a:gd name="connsiteX1132" fmla="*/ 736563 w 1044327"/>
              <a:gd name="connsiteY1132" fmla="*/ 249935 h 822322"/>
              <a:gd name="connsiteX1133" fmla="*/ 736563 w 1044327"/>
              <a:gd name="connsiteY1133" fmla="*/ 250328 h 822322"/>
              <a:gd name="connsiteX1134" fmla="*/ 737218 w 1044327"/>
              <a:gd name="connsiteY1134" fmla="*/ 250722 h 822322"/>
              <a:gd name="connsiteX1135" fmla="*/ 737218 w 1044327"/>
              <a:gd name="connsiteY1135" fmla="*/ 251115 h 822322"/>
              <a:gd name="connsiteX1136" fmla="*/ 737481 w 1044327"/>
              <a:gd name="connsiteY1136" fmla="*/ 251115 h 822322"/>
              <a:gd name="connsiteX1137" fmla="*/ 738267 w 1044327"/>
              <a:gd name="connsiteY1137" fmla="*/ 251771 h 822322"/>
              <a:gd name="connsiteX1138" fmla="*/ 739579 w 1044327"/>
              <a:gd name="connsiteY1138" fmla="*/ 252033 h 822322"/>
              <a:gd name="connsiteX1139" fmla="*/ 739579 w 1044327"/>
              <a:gd name="connsiteY1139" fmla="*/ 251378 h 822322"/>
              <a:gd name="connsiteX1140" fmla="*/ 740103 w 1044327"/>
              <a:gd name="connsiteY1140" fmla="*/ 251378 h 822322"/>
              <a:gd name="connsiteX1141" fmla="*/ 740103 w 1044327"/>
              <a:gd name="connsiteY1141" fmla="*/ 250722 h 822322"/>
              <a:gd name="connsiteX1142" fmla="*/ 741808 w 1044327"/>
              <a:gd name="connsiteY1142" fmla="*/ 249673 h 822322"/>
              <a:gd name="connsiteX1143" fmla="*/ 743250 w 1044327"/>
              <a:gd name="connsiteY1143" fmla="*/ 249279 h 822322"/>
              <a:gd name="connsiteX1144" fmla="*/ 743906 w 1044327"/>
              <a:gd name="connsiteY1144" fmla="*/ 249673 h 822322"/>
              <a:gd name="connsiteX1145" fmla="*/ 743906 w 1044327"/>
              <a:gd name="connsiteY1145" fmla="*/ 248230 h 822322"/>
              <a:gd name="connsiteX1146" fmla="*/ 745348 w 1044327"/>
              <a:gd name="connsiteY1146" fmla="*/ 249279 h 822322"/>
              <a:gd name="connsiteX1147" fmla="*/ 748889 w 1044327"/>
              <a:gd name="connsiteY1147" fmla="*/ 249673 h 822322"/>
              <a:gd name="connsiteX1148" fmla="*/ 748889 w 1044327"/>
              <a:gd name="connsiteY1148" fmla="*/ 249935 h 822322"/>
              <a:gd name="connsiteX1149" fmla="*/ 748889 w 1044327"/>
              <a:gd name="connsiteY1149" fmla="*/ 250722 h 822322"/>
              <a:gd name="connsiteX1150" fmla="*/ 748889 w 1044327"/>
              <a:gd name="connsiteY1150" fmla="*/ 252033 h 822322"/>
              <a:gd name="connsiteX1151" fmla="*/ 749938 w 1044327"/>
              <a:gd name="connsiteY1151" fmla="*/ 252820 h 822322"/>
              <a:gd name="connsiteX1152" fmla="*/ 752036 w 1044327"/>
              <a:gd name="connsiteY1152" fmla="*/ 252820 h 822322"/>
              <a:gd name="connsiteX1153" fmla="*/ 752823 w 1044327"/>
              <a:gd name="connsiteY1153" fmla="*/ 253475 h 822322"/>
              <a:gd name="connsiteX1154" fmla="*/ 752823 w 1044327"/>
              <a:gd name="connsiteY1154" fmla="*/ 254000 h 822322"/>
              <a:gd name="connsiteX1155" fmla="*/ 754527 w 1044327"/>
              <a:gd name="connsiteY1155" fmla="*/ 254263 h 822322"/>
              <a:gd name="connsiteX1156" fmla="*/ 754265 w 1044327"/>
              <a:gd name="connsiteY1156" fmla="*/ 254656 h 822322"/>
              <a:gd name="connsiteX1157" fmla="*/ 755183 w 1044327"/>
              <a:gd name="connsiteY1157" fmla="*/ 254918 h 822322"/>
              <a:gd name="connsiteX1158" fmla="*/ 755970 w 1044327"/>
              <a:gd name="connsiteY1158" fmla="*/ 254656 h 822322"/>
              <a:gd name="connsiteX1159" fmla="*/ 758855 w 1044327"/>
              <a:gd name="connsiteY1159" fmla="*/ 257410 h 822322"/>
              <a:gd name="connsiteX1160" fmla="*/ 758461 w 1044327"/>
              <a:gd name="connsiteY1160" fmla="*/ 259114 h 822322"/>
              <a:gd name="connsiteX1161" fmla="*/ 755970 w 1044327"/>
              <a:gd name="connsiteY1161" fmla="*/ 258458 h 822322"/>
              <a:gd name="connsiteX1162" fmla="*/ 754527 w 1044327"/>
              <a:gd name="connsiteY1162" fmla="*/ 259114 h 822322"/>
              <a:gd name="connsiteX1163" fmla="*/ 754527 w 1044327"/>
              <a:gd name="connsiteY1163" fmla="*/ 259901 h 822322"/>
              <a:gd name="connsiteX1164" fmla="*/ 755183 w 1044327"/>
              <a:gd name="connsiteY1164" fmla="*/ 260294 h 822322"/>
              <a:gd name="connsiteX1165" fmla="*/ 754921 w 1044327"/>
              <a:gd name="connsiteY1165" fmla="*/ 261343 h 822322"/>
              <a:gd name="connsiteX1166" fmla="*/ 754527 w 1044327"/>
              <a:gd name="connsiteY1166" fmla="*/ 261737 h 822322"/>
              <a:gd name="connsiteX1167" fmla="*/ 753479 w 1044327"/>
              <a:gd name="connsiteY1167" fmla="*/ 261081 h 822322"/>
              <a:gd name="connsiteX1168" fmla="*/ 752429 w 1044327"/>
              <a:gd name="connsiteY1168" fmla="*/ 262393 h 822322"/>
              <a:gd name="connsiteX1169" fmla="*/ 753085 w 1044327"/>
              <a:gd name="connsiteY1169" fmla="*/ 262786 h 822322"/>
              <a:gd name="connsiteX1170" fmla="*/ 751380 w 1044327"/>
              <a:gd name="connsiteY1170" fmla="*/ 264097 h 822322"/>
              <a:gd name="connsiteX1171" fmla="*/ 750331 w 1044327"/>
              <a:gd name="connsiteY1171" fmla="*/ 264753 h 822322"/>
              <a:gd name="connsiteX1172" fmla="*/ 750331 w 1044327"/>
              <a:gd name="connsiteY1172" fmla="*/ 265277 h 822322"/>
              <a:gd name="connsiteX1173" fmla="*/ 749545 w 1044327"/>
              <a:gd name="connsiteY1173" fmla="*/ 265933 h 822322"/>
              <a:gd name="connsiteX1174" fmla="*/ 749545 w 1044327"/>
              <a:gd name="connsiteY1174" fmla="*/ 266195 h 822322"/>
              <a:gd name="connsiteX1175" fmla="*/ 749938 w 1044327"/>
              <a:gd name="connsiteY1175" fmla="*/ 265933 h 822322"/>
              <a:gd name="connsiteX1176" fmla="*/ 750331 w 1044327"/>
              <a:gd name="connsiteY1176" fmla="*/ 265933 h 822322"/>
              <a:gd name="connsiteX1177" fmla="*/ 750331 w 1044327"/>
              <a:gd name="connsiteY1177" fmla="*/ 266720 h 822322"/>
              <a:gd name="connsiteX1178" fmla="*/ 750987 w 1044327"/>
              <a:gd name="connsiteY1178" fmla="*/ 267376 h 822322"/>
              <a:gd name="connsiteX1179" fmla="*/ 752823 w 1044327"/>
              <a:gd name="connsiteY1179" fmla="*/ 267638 h 822322"/>
              <a:gd name="connsiteX1180" fmla="*/ 752823 w 1044327"/>
              <a:gd name="connsiteY1180" fmla="*/ 266982 h 822322"/>
              <a:gd name="connsiteX1181" fmla="*/ 752036 w 1044327"/>
              <a:gd name="connsiteY1181" fmla="*/ 266195 h 822322"/>
              <a:gd name="connsiteX1182" fmla="*/ 754527 w 1044327"/>
              <a:gd name="connsiteY1182" fmla="*/ 264491 h 822322"/>
              <a:gd name="connsiteX1183" fmla="*/ 759117 w 1044327"/>
              <a:gd name="connsiteY1183" fmla="*/ 264753 h 822322"/>
              <a:gd name="connsiteX1184" fmla="*/ 758461 w 1044327"/>
              <a:gd name="connsiteY1184" fmla="*/ 263179 h 822322"/>
              <a:gd name="connsiteX1185" fmla="*/ 758855 w 1044327"/>
              <a:gd name="connsiteY1185" fmla="*/ 263179 h 822322"/>
              <a:gd name="connsiteX1186" fmla="*/ 759117 w 1044327"/>
              <a:gd name="connsiteY1186" fmla="*/ 262786 h 822322"/>
              <a:gd name="connsiteX1187" fmla="*/ 760297 w 1044327"/>
              <a:gd name="connsiteY1187" fmla="*/ 262786 h 822322"/>
              <a:gd name="connsiteX1188" fmla="*/ 760559 w 1044327"/>
              <a:gd name="connsiteY1188" fmla="*/ 262786 h 822322"/>
              <a:gd name="connsiteX1189" fmla="*/ 761740 w 1044327"/>
              <a:gd name="connsiteY1189" fmla="*/ 262393 h 822322"/>
              <a:gd name="connsiteX1190" fmla="*/ 762395 w 1044327"/>
              <a:gd name="connsiteY1190" fmla="*/ 262786 h 822322"/>
              <a:gd name="connsiteX1191" fmla="*/ 761740 w 1044327"/>
              <a:gd name="connsiteY1191" fmla="*/ 263441 h 822322"/>
              <a:gd name="connsiteX1192" fmla="*/ 761740 w 1044327"/>
              <a:gd name="connsiteY1192" fmla="*/ 265277 h 822322"/>
              <a:gd name="connsiteX1193" fmla="*/ 762002 w 1044327"/>
              <a:gd name="connsiteY1193" fmla="*/ 266195 h 822322"/>
              <a:gd name="connsiteX1194" fmla="*/ 763444 w 1044327"/>
              <a:gd name="connsiteY1194" fmla="*/ 267376 h 822322"/>
              <a:gd name="connsiteX1195" fmla="*/ 764887 w 1044327"/>
              <a:gd name="connsiteY1195" fmla="*/ 266195 h 822322"/>
              <a:gd name="connsiteX1196" fmla="*/ 764887 w 1044327"/>
              <a:gd name="connsiteY1196" fmla="*/ 265540 h 822322"/>
              <a:gd name="connsiteX1197" fmla="*/ 763444 w 1044327"/>
              <a:gd name="connsiteY1197" fmla="*/ 265277 h 822322"/>
              <a:gd name="connsiteX1198" fmla="*/ 763838 w 1044327"/>
              <a:gd name="connsiteY1198" fmla="*/ 264753 h 822322"/>
              <a:gd name="connsiteX1199" fmla="*/ 765543 w 1044327"/>
              <a:gd name="connsiteY1199" fmla="*/ 264097 h 822322"/>
              <a:gd name="connsiteX1200" fmla="*/ 766198 w 1044327"/>
              <a:gd name="connsiteY1200" fmla="*/ 264097 h 822322"/>
              <a:gd name="connsiteX1201" fmla="*/ 765936 w 1044327"/>
              <a:gd name="connsiteY1201" fmla="*/ 263441 h 822322"/>
              <a:gd name="connsiteX1202" fmla="*/ 766198 w 1044327"/>
              <a:gd name="connsiteY1202" fmla="*/ 262786 h 822322"/>
              <a:gd name="connsiteX1203" fmla="*/ 765936 w 1044327"/>
              <a:gd name="connsiteY1203" fmla="*/ 261343 h 822322"/>
              <a:gd name="connsiteX1204" fmla="*/ 764493 w 1044327"/>
              <a:gd name="connsiteY1204" fmla="*/ 259639 h 822322"/>
              <a:gd name="connsiteX1205" fmla="*/ 766198 w 1044327"/>
              <a:gd name="connsiteY1205" fmla="*/ 259901 h 822322"/>
              <a:gd name="connsiteX1206" fmla="*/ 766723 w 1044327"/>
              <a:gd name="connsiteY1206" fmla="*/ 260557 h 822322"/>
              <a:gd name="connsiteX1207" fmla="*/ 766723 w 1044327"/>
              <a:gd name="connsiteY1207" fmla="*/ 261343 h 822322"/>
              <a:gd name="connsiteX1208" fmla="*/ 767378 w 1044327"/>
              <a:gd name="connsiteY1208" fmla="*/ 262393 h 822322"/>
              <a:gd name="connsiteX1209" fmla="*/ 768427 w 1044327"/>
              <a:gd name="connsiteY1209" fmla="*/ 262786 h 822322"/>
              <a:gd name="connsiteX1210" fmla="*/ 769476 w 1044327"/>
              <a:gd name="connsiteY1210" fmla="*/ 264097 h 822322"/>
              <a:gd name="connsiteX1211" fmla="*/ 770263 w 1044327"/>
              <a:gd name="connsiteY1211" fmla="*/ 264491 h 822322"/>
              <a:gd name="connsiteX1212" fmla="*/ 770525 w 1044327"/>
              <a:gd name="connsiteY1212" fmla="*/ 263441 h 822322"/>
              <a:gd name="connsiteX1213" fmla="*/ 770919 w 1044327"/>
              <a:gd name="connsiteY1213" fmla="*/ 263441 h 822322"/>
              <a:gd name="connsiteX1214" fmla="*/ 771968 w 1044327"/>
              <a:gd name="connsiteY1214" fmla="*/ 265540 h 822322"/>
              <a:gd name="connsiteX1215" fmla="*/ 772361 w 1044327"/>
              <a:gd name="connsiteY1215" fmla="*/ 265277 h 822322"/>
              <a:gd name="connsiteX1216" fmla="*/ 773279 w 1044327"/>
              <a:gd name="connsiteY1216" fmla="*/ 265933 h 822322"/>
              <a:gd name="connsiteX1217" fmla="*/ 773279 w 1044327"/>
              <a:gd name="connsiteY1217" fmla="*/ 266195 h 822322"/>
              <a:gd name="connsiteX1218" fmla="*/ 773804 w 1044327"/>
              <a:gd name="connsiteY1218" fmla="*/ 266720 h 822322"/>
              <a:gd name="connsiteX1219" fmla="*/ 774459 w 1044327"/>
              <a:gd name="connsiteY1219" fmla="*/ 266982 h 822322"/>
              <a:gd name="connsiteX1220" fmla="*/ 774722 w 1044327"/>
              <a:gd name="connsiteY1220" fmla="*/ 265933 h 822322"/>
              <a:gd name="connsiteX1221" fmla="*/ 774722 w 1044327"/>
              <a:gd name="connsiteY1221" fmla="*/ 265277 h 822322"/>
              <a:gd name="connsiteX1222" fmla="*/ 775246 w 1044327"/>
              <a:gd name="connsiteY1222" fmla="*/ 264753 h 822322"/>
              <a:gd name="connsiteX1223" fmla="*/ 774722 w 1044327"/>
              <a:gd name="connsiteY1223" fmla="*/ 264491 h 822322"/>
              <a:gd name="connsiteX1224" fmla="*/ 775509 w 1044327"/>
              <a:gd name="connsiteY1224" fmla="*/ 263441 h 822322"/>
              <a:gd name="connsiteX1225" fmla="*/ 776557 w 1044327"/>
              <a:gd name="connsiteY1225" fmla="*/ 263179 h 822322"/>
              <a:gd name="connsiteX1226" fmla="*/ 776164 w 1044327"/>
              <a:gd name="connsiteY1226" fmla="*/ 262393 h 822322"/>
              <a:gd name="connsiteX1227" fmla="*/ 775902 w 1044327"/>
              <a:gd name="connsiteY1227" fmla="*/ 262786 h 822322"/>
              <a:gd name="connsiteX1228" fmla="*/ 775246 w 1044327"/>
              <a:gd name="connsiteY1228" fmla="*/ 261999 h 822322"/>
              <a:gd name="connsiteX1229" fmla="*/ 774722 w 1044327"/>
              <a:gd name="connsiteY1229" fmla="*/ 259639 h 822322"/>
              <a:gd name="connsiteX1230" fmla="*/ 777607 w 1044327"/>
              <a:gd name="connsiteY1230" fmla="*/ 259114 h 822322"/>
              <a:gd name="connsiteX1231" fmla="*/ 778262 w 1044327"/>
              <a:gd name="connsiteY1231" fmla="*/ 259639 h 822322"/>
              <a:gd name="connsiteX1232" fmla="*/ 779442 w 1044327"/>
              <a:gd name="connsiteY1232" fmla="*/ 258852 h 822322"/>
              <a:gd name="connsiteX1233" fmla="*/ 781803 w 1044327"/>
              <a:gd name="connsiteY1233" fmla="*/ 258196 h 822322"/>
              <a:gd name="connsiteX1234" fmla="*/ 785081 w 1044327"/>
              <a:gd name="connsiteY1234" fmla="*/ 256360 h 822322"/>
              <a:gd name="connsiteX1235" fmla="*/ 787179 w 1044327"/>
              <a:gd name="connsiteY1235" fmla="*/ 254263 h 822322"/>
              <a:gd name="connsiteX1236" fmla="*/ 787179 w 1044327"/>
              <a:gd name="connsiteY1236" fmla="*/ 253475 h 822322"/>
              <a:gd name="connsiteX1237" fmla="*/ 787573 w 1044327"/>
              <a:gd name="connsiteY1237" fmla="*/ 252820 h 822322"/>
              <a:gd name="connsiteX1238" fmla="*/ 788359 w 1044327"/>
              <a:gd name="connsiteY1238" fmla="*/ 252820 h 822322"/>
              <a:gd name="connsiteX1239" fmla="*/ 788622 w 1044327"/>
              <a:gd name="connsiteY1239" fmla="*/ 252033 h 822322"/>
              <a:gd name="connsiteX1240" fmla="*/ 790457 w 1044327"/>
              <a:gd name="connsiteY1240" fmla="*/ 251771 h 822322"/>
              <a:gd name="connsiteX1241" fmla="*/ 792162 w 1044327"/>
              <a:gd name="connsiteY1241" fmla="*/ 252558 h 822322"/>
              <a:gd name="connsiteX1242" fmla="*/ 793998 w 1044327"/>
              <a:gd name="connsiteY1242" fmla="*/ 252033 h 822322"/>
              <a:gd name="connsiteX1243" fmla="*/ 794916 w 1044327"/>
              <a:gd name="connsiteY1243" fmla="*/ 253475 h 822322"/>
              <a:gd name="connsiteX1244" fmla="*/ 795703 w 1044327"/>
              <a:gd name="connsiteY1244" fmla="*/ 251771 h 822322"/>
              <a:gd name="connsiteX1245" fmla="*/ 798194 w 1044327"/>
              <a:gd name="connsiteY1245" fmla="*/ 251771 h 822322"/>
              <a:gd name="connsiteX1246" fmla="*/ 799899 w 1044327"/>
              <a:gd name="connsiteY1246" fmla="*/ 252558 h 822322"/>
              <a:gd name="connsiteX1247" fmla="*/ 800554 w 1044327"/>
              <a:gd name="connsiteY1247" fmla="*/ 252558 h 822322"/>
              <a:gd name="connsiteX1248" fmla="*/ 801341 w 1044327"/>
              <a:gd name="connsiteY1248" fmla="*/ 251378 h 822322"/>
              <a:gd name="connsiteX1249" fmla="*/ 801735 w 1044327"/>
              <a:gd name="connsiteY1249" fmla="*/ 252033 h 822322"/>
              <a:gd name="connsiteX1250" fmla="*/ 804882 w 1044327"/>
              <a:gd name="connsiteY1250" fmla="*/ 251115 h 822322"/>
              <a:gd name="connsiteX1251" fmla="*/ 805931 w 1044327"/>
              <a:gd name="connsiteY1251" fmla="*/ 252033 h 822322"/>
              <a:gd name="connsiteX1252" fmla="*/ 806324 w 1044327"/>
              <a:gd name="connsiteY1252" fmla="*/ 253475 h 822322"/>
              <a:gd name="connsiteX1253" fmla="*/ 807636 w 1044327"/>
              <a:gd name="connsiteY1253" fmla="*/ 253213 h 822322"/>
              <a:gd name="connsiteX1254" fmla="*/ 807636 w 1044327"/>
              <a:gd name="connsiteY1254" fmla="*/ 252558 h 822322"/>
              <a:gd name="connsiteX1255" fmla="*/ 808160 w 1044327"/>
              <a:gd name="connsiteY1255" fmla="*/ 252558 h 822322"/>
              <a:gd name="connsiteX1256" fmla="*/ 808422 w 1044327"/>
              <a:gd name="connsiteY1256" fmla="*/ 253475 h 822322"/>
              <a:gd name="connsiteX1257" fmla="*/ 812618 w 1044327"/>
              <a:gd name="connsiteY1257" fmla="*/ 253213 h 822322"/>
              <a:gd name="connsiteX1258" fmla="*/ 813012 w 1044327"/>
              <a:gd name="connsiteY1258" fmla="*/ 254656 h 822322"/>
              <a:gd name="connsiteX1259" fmla="*/ 813799 w 1044327"/>
              <a:gd name="connsiteY1259" fmla="*/ 255311 h 822322"/>
              <a:gd name="connsiteX1260" fmla="*/ 815241 w 1044327"/>
              <a:gd name="connsiteY1260" fmla="*/ 255705 h 822322"/>
              <a:gd name="connsiteX1261" fmla="*/ 815241 w 1044327"/>
              <a:gd name="connsiteY1261" fmla="*/ 256754 h 822322"/>
              <a:gd name="connsiteX1262" fmla="*/ 817733 w 1044327"/>
              <a:gd name="connsiteY1262" fmla="*/ 259114 h 822322"/>
              <a:gd name="connsiteX1263" fmla="*/ 818388 w 1044327"/>
              <a:gd name="connsiteY1263" fmla="*/ 260557 h 822322"/>
              <a:gd name="connsiteX1264" fmla="*/ 818782 w 1044327"/>
              <a:gd name="connsiteY1264" fmla="*/ 260294 h 822322"/>
              <a:gd name="connsiteX1265" fmla="*/ 820093 w 1044327"/>
              <a:gd name="connsiteY1265" fmla="*/ 261737 h 822322"/>
              <a:gd name="connsiteX1266" fmla="*/ 819437 w 1044327"/>
              <a:gd name="connsiteY1266" fmla="*/ 262393 h 822322"/>
              <a:gd name="connsiteX1267" fmla="*/ 820880 w 1044327"/>
              <a:gd name="connsiteY1267" fmla="*/ 262393 h 822322"/>
              <a:gd name="connsiteX1268" fmla="*/ 820880 w 1044327"/>
              <a:gd name="connsiteY1268" fmla="*/ 263179 h 822322"/>
              <a:gd name="connsiteX1269" fmla="*/ 822716 w 1044327"/>
              <a:gd name="connsiteY1269" fmla="*/ 263179 h 822322"/>
              <a:gd name="connsiteX1270" fmla="*/ 821535 w 1044327"/>
              <a:gd name="connsiteY1270" fmla="*/ 260557 h 822322"/>
              <a:gd name="connsiteX1271" fmla="*/ 826256 w 1044327"/>
              <a:gd name="connsiteY1271" fmla="*/ 259901 h 822322"/>
              <a:gd name="connsiteX1272" fmla="*/ 827961 w 1044327"/>
              <a:gd name="connsiteY1272" fmla="*/ 261999 h 822322"/>
              <a:gd name="connsiteX1273" fmla="*/ 828354 w 1044327"/>
              <a:gd name="connsiteY1273" fmla="*/ 261081 h 822322"/>
              <a:gd name="connsiteX1274" fmla="*/ 830059 w 1044327"/>
              <a:gd name="connsiteY1274" fmla="*/ 261081 h 822322"/>
              <a:gd name="connsiteX1275" fmla="*/ 833337 w 1044327"/>
              <a:gd name="connsiteY1275" fmla="*/ 264097 h 822322"/>
              <a:gd name="connsiteX1276" fmla="*/ 833993 w 1044327"/>
              <a:gd name="connsiteY1276" fmla="*/ 263835 h 822322"/>
              <a:gd name="connsiteX1277" fmla="*/ 833993 w 1044327"/>
              <a:gd name="connsiteY1277" fmla="*/ 262393 h 822322"/>
              <a:gd name="connsiteX1278" fmla="*/ 831895 w 1044327"/>
              <a:gd name="connsiteY1278" fmla="*/ 260294 h 822322"/>
              <a:gd name="connsiteX1279" fmla="*/ 834780 w 1044327"/>
              <a:gd name="connsiteY1279" fmla="*/ 257016 h 822322"/>
              <a:gd name="connsiteX1280" fmla="*/ 834780 w 1044327"/>
              <a:gd name="connsiteY1280" fmla="*/ 256360 h 822322"/>
              <a:gd name="connsiteX1281" fmla="*/ 835042 w 1044327"/>
              <a:gd name="connsiteY1281" fmla="*/ 254263 h 822322"/>
              <a:gd name="connsiteX1282" fmla="*/ 836222 w 1044327"/>
              <a:gd name="connsiteY1282" fmla="*/ 253475 h 822322"/>
              <a:gd name="connsiteX1283" fmla="*/ 837140 w 1044327"/>
              <a:gd name="connsiteY1283" fmla="*/ 252820 h 822322"/>
              <a:gd name="connsiteX1284" fmla="*/ 836222 w 1044327"/>
              <a:gd name="connsiteY1284" fmla="*/ 250722 h 822322"/>
              <a:gd name="connsiteX1285" fmla="*/ 837140 w 1044327"/>
              <a:gd name="connsiteY1285" fmla="*/ 250722 h 822322"/>
              <a:gd name="connsiteX1286" fmla="*/ 837533 w 1044327"/>
              <a:gd name="connsiteY1286" fmla="*/ 251115 h 822322"/>
              <a:gd name="connsiteX1287" fmla="*/ 841730 w 1044327"/>
              <a:gd name="connsiteY1287" fmla="*/ 250328 h 822322"/>
              <a:gd name="connsiteX1288" fmla="*/ 841336 w 1044327"/>
              <a:gd name="connsiteY1288" fmla="*/ 249673 h 822322"/>
              <a:gd name="connsiteX1289" fmla="*/ 842123 w 1044327"/>
              <a:gd name="connsiteY1289" fmla="*/ 249279 h 822322"/>
              <a:gd name="connsiteX1290" fmla="*/ 841336 w 1044327"/>
              <a:gd name="connsiteY1290" fmla="*/ 248230 h 822322"/>
              <a:gd name="connsiteX1291" fmla="*/ 843172 w 1044327"/>
              <a:gd name="connsiteY1291" fmla="*/ 248230 h 822322"/>
              <a:gd name="connsiteX1292" fmla="*/ 843434 w 1044327"/>
              <a:gd name="connsiteY1292" fmla="*/ 248624 h 822322"/>
              <a:gd name="connsiteX1293" fmla="*/ 845795 w 1044327"/>
              <a:gd name="connsiteY1293" fmla="*/ 248230 h 822322"/>
              <a:gd name="connsiteX1294" fmla="*/ 846713 w 1044327"/>
              <a:gd name="connsiteY1294" fmla="*/ 247575 h 822322"/>
              <a:gd name="connsiteX1295" fmla="*/ 846713 w 1044327"/>
              <a:gd name="connsiteY1295" fmla="*/ 245739 h 822322"/>
              <a:gd name="connsiteX1296" fmla="*/ 846713 w 1044327"/>
              <a:gd name="connsiteY1296" fmla="*/ 245477 h 822322"/>
              <a:gd name="connsiteX1297" fmla="*/ 847106 w 1044327"/>
              <a:gd name="connsiteY1297" fmla="*/ 244690 h 822322"/>
              <a:gd name="connsiteX1298" fmla="*/ 846450 w 1044327"/>
              <a:gd name="connsiteY1298" fmla="*/ 244034 h 822322"/>
              <a:gd name="connsiteX1299" fmla="*/ 845795 w 1044327"/>
              <a:gd name="connsiteY1299" fmla="*/ 241543 h 822322"/>
              <a:gd name="connsiteX1300" fmla="*/ 846450 w 1044327"/>
              <a:gd name="connsiteY1300" fmla="*/ 241280 h 822322"/>
              <a:gd name="connsiteX1301" fmla="*/ 846450 w 1044327"/>
              <a:gd name="connsiteY1301" fmla="*/ 240756 h 822322"/>
              <a:gd name="connsiteX1302" fmla="*/ 847893 w 1044327"/>
              <a:gd name="connsiteY1302" fmla="*/ 240494 h 822322"/>
              <a:gd name="connsiteX1303" fmla="*/ 848548 w 1044327"/>
              <a:gd name="connsiteY1303" fmla="*/ 239838 h 822322"/>
              <a:gd name="connsiteX1304" fmla="*/ 848155 w 1044327"/>
              <a:gd name="connsiteY1304" fmla="*/ 238658 h 822322"/>
              <a:gd name="connsiteX1305" fmla="*/ 849335 w 1044327"/>
              <a:gd name="connsiteY1305" fmla="*/ 237871 h 822322"/>
              <a:gd name="connsiteX1306" fmla="*/ 849597 w 1044327"/>
              <a:gd name="connsiteY1306" fmla="*/ 237871 h 822322"/>
              <a:gd name="connsiteX1307" fmla="*/ 850253 w 1044327"/>
              <a:gd name="connsiteY1307" fmla="*/ 239051 h 822322"/>
              <a:gd name="connsiteX1308" fmla="*/ 851040 w 1044327"/>
              <a:gd name="connsiteY1308" fmla="*/ 238395 h 822322"/>
              <a:gd name="connsiteX1309" fmla="*/ 851696 w 1044327"/>
              <a:gd name="connsiteY1309" fmla="*/ 238658 h 822322"/>
              <a:gd name="connsiteX1310" fmla="*/ 851696 w 1044327"/>
              <a:gd name="connsiteY1310" fmla="*/ 239313 h 822322"/>
              <a:gd name="connsiteX1311" fmla="*/ 852089 w 1044327"/>
              <a:gd name="connsiteY1311" fmla="*/ 239313 h 822322"/>
              <a:gd name="connsiteX1312" fmla="*/ 852482 w 1044327"/>
              <a:gd name="connsiteY1312" fmla="*/ 239838 h 822322"/>
              <a:gd name="connsiteX1313" fmla="*/ 852876 w 1044327"/>
              <a:gd name="connsiteY1313" fmla="*/ 239313 h 822322"/>
              <a:gd name="connsiteX1314" fmla="*/ 853531 w 1044327"/>
              <a:gd name="connsiteY1314" fmla="*/ 239313 h 822322"/>
              <a:gd name="connsiteX1315" fmla="*/ 853531 w 1044327"/>
              <a:gd name="connsiteY1315" fmla="*/ 238658 h 822322"/>
              <a:gd name="connsiteX1316" fmla="*/ 855236 w 1044327"/>
              <a:gd name="connsiteY1316" fmla="*/ 237609 h 822322"/>
              <a:gd name="connsiteX1317" fmla="*/ 855892 w 1044327"/>
              <a:gd name="connsiteY1317" fmla="*/ 238395 h 822322"/>
              <a:gd name="connsiteX1318" fmla="*/ 856416 w 1044327"/>
              <a:gd name="connsiteY1318" fmla="*/ 238395 h 822322"/>
              <a:gd name="connsiteX1319" fmla="*/ 856678 w 1044327"/>
              <a:gd name="connsiteY1319" fmla="*/ 237871 h 822322"/>
              <a:gd name="connsiteX1320" fmla="*/ 857334 w 1044327"/>
              <a:gd name="connsiteY1320" fmla="*/ 237871 h 822322"/>
              <a:gd name="connsiteX1321" fmla="*/ 858514 w 1044327"/>
              <a:gd name="connsiteY1321" fmla="*/ 238395 h 822322"/>
              <a:gd name="connsiteX1322" fmla="*/ 858777 w 1044327"/>
              <a:gd name="connsiteY1322" fmla="*/ 238395 h 822322"/>
              <a:gd name="connsiteX1323" fmla="*/ 860219 w 1044327"/>
              <a:gd name="connsiteY1323" fmla="*/ 239051 h 822322"/>
              <a:gd name="connsiteX1324" fmla="*/ 861268 w 1044327"/>
              <a:gd name="connsiteY1324" fmla="*/ 239313 h 822322"/>
              <a:gd name="connsiteX1325" fmla="*/ 862055 w 1044327"/>
              <a:gd name="connsiteY1325" fmla="*/ 239838 h 822322"/>
              <a:gd name="connsiteX1326" fmla="*/ 862973 w 1044327"/>
              <a:gd name="connsiteY1326" fmla="*/ 239838 h 822322"/>
              <a:gd name="connsiteX1327" fmla="*/ 864415 w 1044327"/>
              <a:gd name="connsiteY1327" fmla="*/ 239838 h 822322"/>
              <a:gd name="connsiteX1328" fmla="*/ 863760 w 1044327"/>
              <a:gd name="connsiteY1328" fmla="*/ 239313 h 822322"/>
              <a:gd name="connsiteX1329" fmla="*/ 862710 w 1044327"/>
              <a:gd name="connsiteY1329" fmla="*/ 239051 h 822322"/>
              <a:gd name="connsiteX1330" fmla="*/ 862710 w 1044327"/>
              <a:gd name="connsiteY1330" fmla="*/ 237215 h 822322"/>
              <a:gd name="connsiteX1331" fmla="*/ 863760 w 1044327"/>
              <a:gd name="connsiteY1331" fmla="*/ 237871 h 822322"/>
              <a:gd name="connsiteX1332" fmla="*/ 864153 w 1044327"/>
              <a:gd name="connsiteY1332" fmla="*/ 237871 h 822322"/>
              <a:gd name="connsiteX1333" fmla="*/ 863760 w 1044327"/>
              <a:gd name="connsiteY1333" fmla="*/ 236560 h 822322"/>
              <a:gd name="connsiteX1334" fmla="*/ 864415 w 1044327"/>
              <a:gd name="connsiteY1334" fmla="*/ 236297 h 822322"/>
              <a:gd name="connsiteX1335" fmla="*/ 865595 w 1044327"/>
              <a:gd name="connsiteY1335" fmla="*/ 237215 h 822322"/>
              <a:gd name="connsiteX1336" fmla="*/ 867038 w 1044327"/>
              <a:gd name="connsiteY1336" fmla="*/ 236560 h 822322"/>
              <a:gd name="connsiteX1337" fmla="*/ 867693 w 1044327"/>
              <a:gd name="connsiteY1337" fmla="*/ 237609 h 822322"/>
              <a:gd name="connsiteX1338" fmla="*/ 867693 w 1044327"/>
              <a:gd name="connsiteY1338" fmla="*/ 239051 h 822322"/>
              <a:gd name="connsiteX1339" fmla="*/ 867956 w 1044327"/>
              <a:gd name="connsiteY1339" fmla="*/ 239313 h 822322"/>
              <a:gd name="connsiteX1340" fmla="*/ 870841 w 1044327"/>
              <a:gd name="connsiteY1340" fmla="*/ 239838 h 822322"/>
              <a:gd name="connsiteX1341" fmla="*/ 872676 w 1044327"/>
              <a:gd name="connsiteY1341" fmla="*/ 240494 h 822322"/>
              <a:gd name="connsiteX1342" fmla="*/ 873726 w 1044327"/>
              <a:gd name="connsiteY1342" fmla="*/ 240100 h 822322"/>
              <a:gd name="connsiteX1343" fmla="*/ 874119 w 1044327"/>
              <a:gd name="connsiteY1343" fmla="*/ 240494 h 822322"/>
              <a:gd name="connsiteX1344" fmla="*/ 875168 w 1044327"/>
              <a:gd name="connsiteY1344" fmla="*/ 240100 h 822322"/>
              <a:gd name="connsiteX1345" fmla="*/ 875430 w 1044327"/>
              <a:gd name="connsiteY1345" fmla="*/ 241543 h 822322"/>
              <a:gd name="connsiteX1346" fmla="*/ 876217 w 1044327"/>
              <a:gd name="connsiteY1346" fmla="*/ 241280 h 822322"/>
              <a:gd name="connsiteX1347" fmla="*/ 879758 w 1044327"/>
              <a:gd name="connsiteY1347" fmla="*/ 241280 h 822322"/>
              <a:gd name="connsiteX1348" fmla="*/ 880807 w 1044327"/>
              <a:gd name="connsiteY1348" fmla="*/ 240494 h 822322"/>
              <a:gd name="connsiteX1349" fmla="*/ 881593 w 1044327"/>
              <a:gd name="connsiteY1349" fmla="*/ 240100 h 822322"/>
              <a:gd name="connsiteX1350" fmla="*/ 881856 w 1044327"/>
              <a:gd name="connsiteY1350" fmla="*/ 240494 h 822322"/>
              <a:gd name="connsiteX1351" fmla="*/ 882511 w 1044327"/>
              <a:gd name="connsiteY1351" fmla="*/ 239838 h 822322"/>
              <a:gd name="connsiteX1352" fmla="*/ 883691 w 1044327"/>
              <a:gd name="connsiteY1352" fmla="*/ 238658 h 822322"/>
              <a:gd name="connsiteX1353" fmla="*/ 883298 w 1044327"/>
              <a:gd name="connsiteY1353" fmla="*/ 238395 h 822322"/>
              <a:gd name="connsiteX1354" fmla="*/ 883691 w 1044327"/>
              <a:gd name="connsiteY1354" fmla="*/ 237871 h 822322"/>
              <a:gd name="connsiteX1355" fmla="*/ 882511 w 1044327"/>
              <a:gd name="connsiteY1355" fmla="*/ 237871 h 822322"/>
              <a:gd name="connsiteX1356" fmla="*/ 882511 w 1044327"/>
              <a:gd name="connsiteY1356" fmla="*/ 236560 h 822322"/>
              <a:gd name="connsiteX1357" fmla="*/ 884478 w 1044327"/>
              <a:gd name="connsiteY1357" fmla="*/ 236560 h 822322"/>
              <a:gd name="connsiteX1358" fmla="*/ 884740 w 1044327"/>
              <a:gd name="connsiteY1358" fmla="*/ 236953 h 822322"/>
              <a:gd name="connsiteX1359" fmla="*/ 885134 w 1044327"/>
              <a:gd name="connsiteY1359" fmla="*/ 237215 h 822322"/>
              <a:gd name="connsiteX1360" fmla="*/ 885396 w 1044327"/>
              <a:gd name="connsiteY1360" fmla="*/ 237215 h 822322"/>
              <a:gd name="connsiteX1361" fmla="*/ 886576 w 1044327"/>
              <a:gd name="connsiteY1361" fmla="*/ 236297 h 822322"/>
              <a:gd name="connsiteX1362" fmla="*/ 886839 w 1044327"/>
              <a:gd name="connsiteY1362" fmla="*/ 236297 h 822322"/>
              <a:gd name="connsiteX1363" fmla="*/ 886839 w 1044327"/>
              <a:gd name="connsiteY1363" fmla="*/ 235511 h 822322"/>
              <a:gd name="connsiteX1364" fmla="*/ 887494 w 1044327"/>
              <a:gd name="connsiteY1364" fmla="*/ 234855 h 822322"/>
              <a:gd name="connsiteX1365" fmla="*/ 887232 w 1044327"/>
              <a:gd name="connsiteY1365" fmla="*/ 234462 h 822322"/>
              <a:gd name="connsiteX1366" fmla="*/ 887888 w 1044327"/>
              <a:gd name="connsiteY1366" fmla="*/ 233675 h 822322"/>
              <a:gd name="connsiteX1367" fmla="*/ 887888 w 1044327"/>
              <a:gd name="connsiteY1367" fmla="*/ 233019 h 822322"/>
              <a:gd name="connsiteX1368" fmla="*/ 888937 w 1044327"/>
              <a:gd name="connsiteY1368" fmla="*/ 231183 h 822322"/>
              <a:gd name="connsiteX1369" fmla="*/ 889330 w 1044327"/>
              <a:gd name="connsiteY1369" fmla="*/ 230921 h 822322"/>
              <a:gd name="connsiteX1370" fmla="*/ 888937 w 1044327"/>
              <a:gd name="connsiteY1370" fmla="*/ 229479 h 822322"/>
              <a:gd name="connsiteX1371" fmla="*/ 888937 w 1044327"/>
              <a:gd name="connsiteY1371" fmla="*/ 229085 h 822322"/>
              <a:gd name="connsiteX1372" fmla="*/ 889330 w 1044327"/>
              <a:gd name="connsiteY1372" fmla="*/ 228823 h 822322"/>
              <a:gd name="connsiteX1373" fmla="*/ 888937 w 1044327"/>
              <a:gd name="connsiteY1373" fmla="*/ 228298 h 822322"/>
              <a:gd name="connsiteX1374" fmla="*/ 888281 w 1044327"/>
              <a:gd name="connsiteY1374" fmla="*/ 227643 h 822322"/>
              <a:gd name="connsiteX1375" fmla="*/ 888674 w 1044327"/>
              <a:gd name="connsiteY1375" fmla="*/ 227643 h 822322"/>
              <a:gd name="connsiteX1376" fmla="*/ 890117 w 1044327"/>
              <a:gd name="connsiteY1376" fmla="*/ 228298 h 822322"/>
              <a:gd name="connsiteX1377" fmla="*/ 890117 w 1044327"/>
              <a:gd name="connsiteY1377" fmla="*/ 228036 h 822322"/>
              <a:gd name="connsiteX1378" fmla="*/ 890379 w 1044327"/>
              <a:gd name="connsiteY1378" fmla="*/ 228036 h 822322"/>
              <a:gd name="connsiteX1379" fmla="*/ 890379 w 1044327"/>
              <a:gd name="connsiteY1379" fmla="*/ 227380 h 822322"/>
              <a:gd name="connsiteX1380" fmla="*/ 890772 w 1044327"/>
              <a:gd name="connsiteY1380" fmla="*/ 226594 h 822322"/>
              <a:gd name="connsiteX1381" fmla="*/ 891035 w 1044327"/>
              <a:gd name="connsiteY1381" fmla="*/ 225938 h 822322"/>
              <a:gd name="connsiteX1382" fmla="*/ 891035 w 1044327"/>
              <a:gd name="connsiteY1382" fmla="*/ 225545 h 822322"/>
              <a:gd name="connsiteX1383" fmla="*/ 890772 w 1044327"/>
              <a:gd name="connsiteY1383" fmla="*/ 225545 h 822322"/>
              <a:gd name="connsiteX1384" fmla="*/ 890772 w 1044327"/>
              <a:gd name="connsiteY1384" fmla="*/ 224758 h 822322"/>
              <a:gd name="connsiteX1385" fmla="*/ 891035 w 1044327"/>
              <a:gd name="connsiteY1385" fmla="*/ 224496 h 822322"/>
              <a:gd name="connsiteX1386" fmla="*/ 893657 w 1044327"/>
              <a:gd name="connsiteY1386" fmla="*/ 224758 h 822322"/>
              <a:gd name="connsiteX1387" fmla="*/ 893657 w 1044327"/>
              <a:gd name="connsiteY1387" fmla="*/ 225545 h 822322"/>
              <a:gd name="connsiteX1388" fmla="*/ 894969 w 1044327"/>
              <a:gd name="connsiteY1388" fmla="*/ 226200 h 822322"/>
              <a:gd name="connsiteX1389" fmla="*/ 895362 w 1044327"/>
              <a:gd name="connsiteY1389" fmla="*/ 226200 h 822322"/>
              <a:gd name="connsiteX1390" fmla="*/ 896018 w 1044327"/>
              <a:gd name="connsiteY1390" fmla="*/ 225938 h 822322"/>
              <a:gd name="connsiteX1391" fmla="*/ 896673 w 1044327"/>
              <a:gd name="connsiteY1391" fmla="*/ 225545 h 822322"/>
              <a:gd name="connsiteX1392" fmla="*/ 898116 w 1044327"/>
              <a:gd name="connsiteY1392" fmla="*/ 225545 h 822322"/>
              <a:gd name="connsiteX1393" fmla="*/ 898509 w 1044327"/>
              <a:gd name="connsiteY1393" fmla="*/ 225938 h 822322"/>
              <a:gd name="connsiteX1394" fmla="*/ 898771 w 1044327"/>
              <a:gd name="connsiteY1394" fmla="*/ 225151 h 822322"/>
              <a:gd name="connsiteX1395" fmla="*/ 899952 w 1044327"/>
              <a:gd name="connsiteY1395" fmla="*/ 224758 h 822322"/>
              <a:gd name="connsiteX1396" fmla="*/ 898116 w 1044327"/>
              <a:gd name="connsiteY1396" fmla="*/ 223447 h 822322"/>
              <a:gd name="connsiteX1397" fmla="*/ 898116 w 1044327"/>
              <a:gd name="connsiteY1397" fmla="*/ 223053 h 822322"/>
              <a:gd name="connsiteX1398" fmla="*/ 896673 w 1044327"/>
              <a:gd name="connsiteY1398" fmla="*/ 222004 h 822322"/>
              <a:gd name="connsiteX1399" fmla="*/ 898771 w 1044327"/>
              <a:gd name="connsiteY1399" fmla="*/ 223053 h 822322"/>
              <a:gd name="connsiteX1400" fmla="*/ 900738 w 1044327"/>
              <a:gd name="connsiteY1400" fmla="*/ 223053 h 822322"/>
              <a:gd name="connsiteX1401" fmla="*/ 901001 w 1044327"/>
              <a:gd name="connsiteY1401" fmla="*/ 223053 h 822322"/>
              <a:gd name="connsiteX1402" fmla="*/ 901394 w 1044327"/>
              <a:gd name="connsiteY1402" fmla="*/ 223840 h 822322"/>
              <a:gd name="connsiteX1403" fmla="*/ 902050 w 1044327"/>
              <a:gd name="connsiteY1403" fmla="*/ 223840 h 822322"/>
              <a:gd name="connsiteX1404" fmla="*/ 901394 w 1044327"/>
              <a:gd name="connsiteY1404" fmla="*/ 223447 h 822322"/>
              <a:gd name="connsiteX1405" fmla="*/ 901656 w 1044327"/>
              <a:gd name="connsiteY1405" fmla="*/ 223053 h 822322"/>
              <a:gd name="connsiteX1406" fmla="*/ 901656 w 1044327"/>
              <a:gd name="connsiteY1406" fmla="*/ 222660 h 822322"/>
              <a:gd name="connsiteX1407" fmla="*/ 901394 w 1044327"/>
              <a:gd name="connsiteY1407" fmla="*/ 222397 h 822322"/>
              <a:gd name="connsiteX1408" fmla="*/ 901001 w 1044327"/>
              <a:gd name="connsiteY1408" fmla="*/ 222660 h 822322"/>
              <a:gd name="connsiteX1409" fmla="*/ 901394 w 1044327"/>
              <a:gd name="connsiteY1409" fmla="*/ 221742 h 822322"/>
              <a:gd name="connsiteX1410" fmla="*/ 902837 w 1044327"/>
              <a:gd name="connsiteY1410" fmla="*/ 222660 h 822322"/>
              <a:gd name="connsiteX1411" fmla="*/ 907426 w 1044327"/>
              <a:gd name="connsiteY1411" fmla="*/ 213874 h 822322"/>
              <a:gd name="connsiteX1412" fmla="*/ 911229 w 1044327"/>
              <a:gd name="connsiteY1412" fmla="*/ 209940 h 822322"/>
              <a:gd name="connsiteX1413" fmla="*/ 911753 w 1044327"/>
              <a:gd name="connsiteY1413" fmla="*/ 209940 h 822322"/>
              <a:gd name="connsiteX1414" fmla="*/ 911753 w 1044327"/>
              <a:gd name="connsiteY1414" fmla="*/ 208498 h 822322"/>
              <a:gd name="connsiteX1415" fmla="*/ 912409 w 1044327"/>
              <a:gd name="connsiteY1415" fmla="*/ 209022 h 822322"/>
              <a:gd name="connsiteX1416" fmla="*/ 913196 w 1044327"/>
              <a:gd name="connsiteY1416" fmla="*/ 207842 h 822322"/>
              <a:gd name="connsiteX1417" fmla="*/ 908475 w 1044327"/>
              <a:gd name="connsiteY1417" fmla="*/ 207580 h 822322"/>
              <a:gd name="connsiteX1418" fmla="*/ 909131 w 1044327"/>
              <a:gd name="connsiteY1418" fmla="*/ 205351 h 822322"/>
              <a:gd name="connsiteX1419" fmla="*/ 909786 w 1044327"/>
              <a:gd name="connsiteY1419" fmla="*/ 204957 h 822322"/>
              <a:gd name="connsiteX1420" fmla="*/ 910311 w 1044327"/>
              <a:gd name="connsiteY1420" fmla="*/ 204039 h 822322"/>
              <a:gd name="connsiteX1421" fmla="*/ 912016 w 1044327"/>
              <a:gd name="connsiteY1421" fmla="*/ 204301 h 822322"/>
              <a:gd name="connsiteX1422" fmla="*/ 913458 w 1044327"/>
              <a:gd name="connsiteY1422" fmla="*/ 204039 h 822322"/>
              <a:gd name="connsiteX1423" fmla="*/ 913852 w 1044327"/>
              <a:gd name="connsiteY1423" fmla="*/ 203252 h 822322"/>
              <a:gd name="connsiteX1424" fmla="*/ 917392 w 1044327"/>
              <a:gd name="connsiteY1424" fmla="*/ 203252 h 822322"/>
              <a:gd name="connsiteX1425" fmla="*/ 917392 w 1044327"/>
              <a:gd name="connsiteY1425" fmla="*/ 203646 h 822322"/>
              <a:gd name="connsiteX1426" fmla="*/ 918310 w 1044327"/>
              <a:gd name="connsiteY1426" fmla="*/ 203646 h 822322"/>
              <a:gd name="connsiteX1427" fmla="*/ 918310 w 1044327"/>
              <a:gd name="connsiteY1427" fmla="*/ 201941 h 822322"/>
              <a:gd name="connsiteX1428" fmla="*/ 919097 w 1044327"/>
              <a:gd name="connsiteY1428" fmla="*/ 201417 h 822322"/>
              <a:gd name="connsiteX1429" fmla="*/ 921588 w 1044327"/>
              <a:gd name="connsiteY1429" fmla="*/ 201154 h 822322"/>
              <a:gd name="connsiteX1430" fmla="*/ 921588 w 1044327"/>
              <a:gd name="connsiteY1430" fmla="*/ 200499 h 822322"/>
              <a:gd name="connsiteX1431" fmla="*/ 922637 w 1044327"/>
              <a:gd name="connsiteY1431" fmla="*/ 199974 h 822322"/>
              <a:gd name="connsiteX1432" fmla="*/ 922637 w 1044327"/>
              <a:gd name="connsiteY1432" fmla="*/ 199319 h 822322"/>
              <a:gd name="connsiteX1433" fmla="*/ 925391 w 1044327"/>
              <a:gd name="connsiteY1433" fmla="*/ 199056 h 822322"/>
              <a:gd name="connsiteX1434" fmla="*/ 926178 w 1044327"/>
              <a:gd name="connsiteY1434" fmla="*/ 198663 h 822322"/>
              <a:gd name="connsiteX1435" fmla="*/ 926571 w 1044327"/>
              <a:gd name="connsiteY1435" fmla="*/ 198663 h 822322"/>
              <a:gd name="connsiteX1436" fmla="*/ 926833 w 1044327"/>
              <a:gd name="connsiteY1436" fmla="*/ 199056 h 822322"/>
              <a:gd name="connsiteX1437" fmla="*/ 927620 w 1044327"/>
              <a:gd name="connsiteY1437" fmla="*/ 199056 h 822322"/>
              <a:gd name="connsiteX1438" fmla="*/ 928932 w 1044327"/>
              <a:gd name="connsiteY1438" fmla="*/ 198663 h 822322"/>
              <a:gd name="connsiteX1439" fmla="*/ 928932 w 1044327"/>
              <a:gd name="connsiteY1439" fmla="*/ 198269 h 822322"/>
              <a:gd name="connsiteX1440" fmla="*/ 930374 w 1044327"/>
              <a:gd name="connsiteY1440" fmla="*/ 197876 h 822322"/>
              <a:gd name="connsiteX1441" fmla="*/ 931554 w 1044327"/>
              <a:gd name="connsiteY1441" fmla="*/ 198269 h 822322"/>
              <a:gd name="connsiteX1442" fmla="*/ 932997 w 1044327"/>
              <a:gd name="connsiteY1442" fmla="*/ 199056 h 822322"/>
              <a:gd name="connsiteX1443" fmla="*/ 933259 w 1044327"/>
              <a:gd name="connsiteY1443" fmla="*/ 199712 h 822322"/>
              <a:gd name="connsiteX1444" fmla="*/ 933652 w 1044327"/>
              <a:gd name="connsiteY1444" fmla="*/ 200499 h 822322"/>
              <a:gd name="connsiteX1445" fmla="*/ 931554 w 1044327"/>
              <a:gd name="connsiteY1445" fmla="*/ 199319 h 822322"/>
              <a:gd name="connsiteX1446" fmla="*/ 931554 w 1044327"/>
              <a:gd name="connsiteY1446" fmla="*/ 200499 h 822322"/>
              <a:gd name="connsiteX1447" fmla="*/ 931816 w 1044327"/>
              <a:gd name="connsiteY1447" fmla="*/ 201941 h 822322"/>
              <a:gd name="connsiteX1448" fmla="*/ 931030 w 1044327"/>
              <a:gd name="connsiteY1448" fmla="*/ 202204 h 822322"/>
              <a:gd name="connsiteX1449" fmla="*/ 932210 w 1044327"/>
              <a:gd name="connsiteY1449" fmla="*/ 202597 h 822322"/>
              <a:gd name="connsiteX1450" fmla="*/ 932210 w 1044327"/>
              <a:gd name="connsiteY1450" fmla="*/ 202859 h 822322"/>
              <a:gd name="connsiteX1451" fmla="*/ 933259 w 1044327"/>
              <a:gd name="connsiteY1451" fmla="*/ 202859 h 822322"/>
              <a:gd name="connsiteX1452" fmla="*/ 934832 w 1044327"/>
              <a:gd name="connsiteY1452" fmla="*/ 201941 h 822322"/>
              <a:gd name="connsiteX1453" fmla="*/ 935488 w 1044327"/>
              <a:gd name="connsiteY1453" fmla="*/ 202859 h 822322"/>
              <a:gd name="connsiteX1454" fmla="*/ 936144 w 1044327"/>
              <a:gd name="connsiteY1454" fmla="*/ 204039 h 822322"/>
              <a:gd name="connsiteX1455" fmla="*/ 935095 w 1044327"/>
              <a:gd name="connsiteY1455" fmla="*/ 204301 h 822322"/>
              <a:gd name="connsiteX1456" fmla="*/ 935488 w 1044327"/>
              <a:gd name="connsiteY1456" fmla="*/ 205351 h 822322"/>
              <a:gd name="connsiteX1457" fmla="*/ 936144 w 1044327"/>
              <a:gd name="connsiteY1457" fmla="*/ 205351 h 822322"/>
              <a:gd name="connsiteX1458" fmla="*/ 937193 w 1044327"/>
              <a:gd name="connsiteY1458" fmla="*/ 206137 h 822322"/>
              <a:gd name="connsiteX1459" fmla="*/ 938373 w 1044327"/>
              <a:gd name="connsiteY1459" fmla="*/ 206399 h 822322"/>
              <a:gd name="connsiteX1460" fmla="*/ 940078 w 1044327"/>
              <a:gd name="connsiteY1460" fmla="*/ 207580 h 822322"/>
              <a:gd name="connsiteX1461" fmla="*/ 939815 w 1044327"/>
              <a:gd name="connsiteY1461" fmla="*/ 207842 h 822322"/>
              <a:gd name="connsiteX1462" fmla="*/ 940471 w 1044327"/>
              <a:gd name="connsiteY1462" fmla="*/ 209284 h 822322"/>
              <a:gd name="connsiteX1463" fmla="*/ 939291 w 1044327"/>
              <a:gd name="connsiteY1463" fmla="*/ 209678 h 822322"/>
              <a:gd name="connsiteX1464" fmla="*/ 939291 w 1044327"/>
              <a:gd name="connsiteY1464" fmla="*/ 210334 h 822322"/>
              <a:gd name="connsiteX1465" fmla="*/ 940078 w 1044327"/>
              <a:gd name="connsiteY1465" fmla="*/ 211382 h 822322"/>
              <a:gd name="connsiteX1466" fmla="*/ 939815 w 1044327"/>
              <a:gd name="connsiteY1466" fmla="*/ 212038 h 822322"/>
              <a:gd name="connsiteX1467" fmla="*/ 939029 w 1044327"/>
              <a:gd name="connsiteY1467" fmla="*/ 212432 h 822322"/>
              <a:gd name="connsiteX1468" fmla="*/ 939029 w 1044327"/>
              <a:gd name="connsiteY1468" fmla="*/ 212694 h 822322"/>
              <a:gd name="connsiteX1469" fmla="*/ 936931 w 1044327"/>
              <a:gd name="connsiteY1469" fmla="*/ 213874 h 822322"/>
              <a:gd name="connsiteX1470" fmla="*/ 936931 w 1044327"/>
              <a:gd name="connsiteY1470" fmla="*/ 214661 h 822322"/>
              <a:gd name="connsiteX1471" fmla="*/ 937193 w 1044327"/>
              <a:gd name="connsiteY1471" fmla="*/ 214923 h 822322"/>
              <a:gd name="connsiteX1472" fmla="*/ 937193 w 1044327"/>
              <a:gd name="connsiteY1472" fmla="*/ 215579 h 822322"/>
              <a:gd name="connsiteX1473" fmla="*/ 937848 w 1044327"/>
              <a:gd name="connsiteY1473" fmla="*/ 215579 h 822322"/>
              <a:gd name="connsiteX1474" fmla="*/ 937586 w 1044327"/>
              <a:gd name="connsiteY1474" fmla="*/ 217414 h 822322"/>
              <a:gd name="connsiteX1475" fmla="*/ 938373 w 1044327"/>
              <a:gd name="connsiteY1475" fmla="*/ 217414 h 822322"/>
              <a:gd name="connsiteX1476" fmla="*/ 938373 w 1044327"/>
              <a:gd name="connsiteY1476" fmla="*/ 218464 h 822322"/>
              <a:gd name="connsiteX1477" fmla="*/ 938635 w 1044327"/>
              <a:gd name="connsiteY1477" fmla="*/ 218464 h 822322"/>
              <a:gd name="connsiteX1478" fmla="*/ 938373 w 1044327"/>
              <a:gd name="connsiteY1478" fmla="*/ 218857 h 822322"/>
              <a:gd name="connsiteX1479" fmla="*/ 939815 w 1044327"/>
              <a:gd name="connsiteY1479" fmla="*/ 218857 h 822322"/>
              <a:gd name="connsiteX1480" fmla="*/ 940078 w 1044327"/>
              <a:gd name="connsiteY1480" fmla="*/ 218464 h 822322"/>
              <a:gd name="connsiteX1481" fmla="*/ 941127 w 1044327"/>
              <a:gd name="connsiteY1481" fmla="*/ 218070 h 822322"/>
              <a:gd name="connsiteX1482" fmla="*/ 941389 w 1044327"/>
              <a:gd name="connsiteY1482" fmla="*/ 219119 h 822322"/>
              <a:gd name="connsiteX1483" fmla="*/ 941782 w 1044327"/>
              <a:gd name="connsiteY1483" fmla="*/ 218464 h 822322"/>
              <a:gd name="connsiteX1484" fmla="*/ 941782 w 1044327"/>
              <a:gd name="connsiteY1484" fmla="*/ 217414 h 822322"/>
              <a:gd name="connsiteX1485" fmla="*/ 942831 w 1044327"/>
              <a:gd name="connsiteY1485" fmla="*/ 217414 h 822322"/>
              <a:gd name="connsiteX1486" fmla="*/ 943487 w 1044327"/>
              <a:gd name="connsiteY1486" fmla="*/ 217677 h 822322"/>
              <a:gd name="connsiteX1487" fmla="*/ 944667 w 1044327"/>
              <a:gd name="connsiteY1487" fmla="*/ 217677 h 822322"/>
              <a:gd name="connsiteX1488" fmla="*/ 944930 w 1044327"/>
              <a:gd name="connsiteY1488" fmla="*/ 218464 h 822322"/>
              <a:gd name="connsiteX1489" fmla="*/ 947159 w 1044327"/>
              <a:gd name="connsiteY1489" fmla="*/ 217677 h 822322"/>
              <a:gd name="connsiteX1490" fmla="*/ 948208 w 1044327"/>
              <a:gd name="connsiteY1490" fmla="*/ 217677 h 822322"/>
              <a:gd name="connsiteX1491" fmla="*/ 948470 w 1044327"/>
              <a:gd name="connsiteY1491" fmla="*/ 217677 h 822322"/>
              <a:gd name="connsiteX1492" fmla="*/ 948863 w 1044327"/>
              <a:gd name="connsiteY1492" fmla="*/ 217677 h 822322"/>
              <a:gd name="connsiteX1493" fmla="*/ 949257 w 1044327"/>
              <a:gd name="connsiteY1493" fmla="*/ 217414 h 822322"/>
              <a:gd name="connsiteX1494" fmla="*/ 948863 w 1044327"/>
              <a:gd name="connsiteY1494" fmla="*/ 217414 h 822322"/>
              <a:gd name="connsiteX1495" fmla="*/ 948470 w 1044327"/>
              <a:gd name="connsiteY1495" fmla="*/ 216366 h 822322"/>
              <a:gd name="connsiteX1496" fmla="*/ 948208 w 1044327"/>
              <a:gd name="connsiteY1496" fmla="*/ 215317 h 822322"/>
              <a:gd name="connsiteX1497" fmla="*/ 949257 w 1044327"/>
              <a:gd name="connsiteY1497" fmla="*/ 214661 h 822322"/>
              <a:gd name="connsiteX1498" fmla="*/ 948863 w 1044327"/>
              <a:gd name="connsiteY1498" fmla="*/ 213874 h 822322"/>
              <a:gd name="connsiteX1499" fmla="*/ 948863 w 1044327"/>
              <a:gd name="connsiteY1499" fmla="*/ 213218 h 822322"/>
              <a:gd name="connsiteX1500" fmla="*/ 951093 w 1044327"/>
              <a:gd name="connsiteY1500" fmla="*/ 211776 h 822322"/>
              <a:gd name="connsiteX1501" fmla="*/ 951748 w 1044327"/>
              <a:gd name="connsiteY1501" fmla="*/ 212694 h 822322"/>
              <a:gd name="connsiteX1502" fmla="*/ 952535 w 1044327"/>
              <a:gd name="connsiteY1502" fmla="*/ 213481 h 822322"/>
              <a:gd name="connsiteX1503" fmla="*/ 953191 w 1044327"/>
              <a:gd name="connsiteY1503" fmla="*/ 213874 h 822322"/>
              <a:gd name="connsiteX1504" fmla="*/ 954633 w 1044327"/>
              <a:gd name="connsiteY1504" fmla="*/ 213874 h 822322"/>
              <a:gd name="connsiteX1505" fmla="*/ 957387 w 1044327"/>
              <a:gd name="connsiteY1505" fmla="*/ 213481 h 822322"/>
              <a:gd name="connsiteX1506" fmla="*/ 957387 w 1044327"/>
              <a:gd name="connsiteY1506" fmla="*/ 212432 h 822322"/>
              <a:gd name="connsiteX1507" fmla="*/ 959747 w 1044327"/>
              <a:gd name="connsiteY1507" fmla="*/ 212694 h 822322"/>
              <a:gd name="connsiteX1508" fmla="*/ 960478 w 1044327"/>
              <a:gd name="connsiteY1508" fmla="*/ 213790 h 822322"/>
              <a:gd name="connsiteX1509" fmla="*/ 960447 w 1044327"/>
              <a:gd name="connsiteY1509" fmla="*/ 213962 h 822322"/>
              <a:gd name="connsiteX1510" fmla="*/ 959747 w 1044327"/>
              <a:gd name="connsiteY1510" fmla="*/ 214661 h 822322"/>
              <a:gd name="connsiteX1511" fmla="*/ 960272 w 1044327"/>
              <a:gd name="connsiteY1511" fmla="*/ 216366 h 822322"/>
              <a:gd name="connsiteX1512" fmla="*/ 960534 w 1044327"/>
              <a:gd name="connsiteY1512" fmla="*/ 216759 h 822322"/>
              <a:gd name="connsiteX1513" fmla="*/ 960272 w 1044327"/>
              <a:gd name="connsiteY1513" fmla="*/ 215972 h 822322"/>
              <a:gd name="connsiteX1514" fmla="*/ 960272 w 1044327"/>
              <a:gd name="connsiteY1514" fmla="*/ 214923 h 822322"/>
              <a:gd name="connsiteX1515" fmla="*/ 960447 w 1044327"/>
              <a:gd name="connsiteY1515" fmla="*/ 213962 h 822322"/>
              <a:gd name="connsiteX1516" fmla="*/ 960534 w 1044327"/>
              <a:gd name="connsiteY1516" fmla="*/ 213874 h 822322"/>
              <a:gd name="connsiteX1517" fmla="*/ 960478 w 1044327"/>
              <a:gd name="connsiteY1517" fmla="*/ 213790 h 822322"/>
              <a:gd name="connsiteX1518" fmla="*/ 960534 w 1044327"/>
              <a:gd name="connsiteY1518" fmla="*/ 213481 h 822322"/>
              <a:gd name="connsiteX1519" fmla="*/ 961714 w 1044327"/>
              <a:gd name="connsiteY1519" fmla="*/ 212694 h 822322"/>
              <a:gd name="connsiteX1520" fmla="*/ 961977 w 1044327"/>
              <a:gd name="connsiteY1520" fmla="*/ 212038 h 822322"/>
              <a:gd name="connsiteX1521" fmla="*/ 964468 w 1044327"/>
              <a:gd name="connsiteY1521" fmla="*/ 212432 h 822322"/>
              <a:gd name="connsiteX1522" fmla="*/ 966566 w 1044327"/>
              <a:gd name="connsiteY1522" fmla="*/ 211776 h 822322"/>
              <a:gd name="connsiteX1523" fmla="*/ 967091 w 1044327"/>
              <a:gd name="connsiteY1523" fmla="*/ 213218 h 822322"/>
              <a:gd name="connsiteX1524" fmla="*/ 968402 w 1044327"/>
              <a:gd name="connsiteY1524" fmla="*/ 214136 h 822322"/>
              <a:gd name="connsiteX1525" fmla="*/ 969189 w 1044327"/>
              <a:gd name="connsiteY1525" fmla="*/ 214661 h 822322"/>
              <a:gd name="connsiteX1526" fmla="*/ 969189 w 1044327"/>
              <a:gd name="connsiteY1526" fmla="*/ 215317 h 822322"/>
              <a:gd name="connsiteX1527" fmla="*/ 968795 w 1044327"/>
              <a:gd name="connsiteY1527" fmla="*/ 215579 h 822322"/>
              <a:gd name="connsiteX1528" fmla="*/ 968795 w 1044327"/>
              <a:gd name="connsiteY1528" fmla="*/ 216366 h 822322"/>
              <a:gd name="connsiteX1529" fmla="*/ 969451 w 1044327"/>
              <a:gd name="connsiteY1529" fmla="*/ 218070 h 822322"/>
              <a:gd name="connsiteX1530" fmla="*/ 970107 w 1044327"/>
              <a:gd name="connsiteY1530" fmla="*/ 218464 h 822322"/>
              <a:gd name="connsiteX1531" fmla="*/ 970893 w 1044327"/>
              <a:gd name="connsiteY1531" fmla="*/ 218857 h 822322"/>
              <a:gd name="connsiteX1532" fmla="*/ 970893 w 1044327"/>
              <a:gd name="connsiteY1532" fmla="*/ 219775 h 822322"/>
              <a:gd name="connsiteX1533" fmla="*/ 974827 w 1044327"/>
              <a:gd name="connsiteY1533" fmla="*/ 221217 h 822322"/>
              <a:gd name="connsiteX1534" fmla="*/ 974434 w 1044327"/>
              <a:gd name="connsiteY1534" fmla="*/ 222004 h 822322"/>
              <a:gd name="connsiteX1535" fmla="*/ 974172 w 1044327"/>
              <a:gd name="connsiteY1535" fmla="*/ 222004 h 822322"/>
              <a:gd name="connsiteX1536" fmla="*/ 973385 w 1044327"/>
              <a:gd name="connsiteY1536" fmla="*/ 223053 h 822322"/>
              <a:gd name="connsiteX1537" fmla="*/ 973647 w 1044327"/>
              <a:gd name="connsiteY1537" fmla="*/ 224102 h 822322"/>
              <a:gd name="connsiteX1538" fmla="*/ 976270 w 1044327"/>
              <a:gd name="connsiteY1538" fmla="*/ 223053 h 822322"/>
              <a:gd name="connsiteX1539" fmla="*/ 979024 w 1044327"/>
              <a:gd name="connsiteY1539" fmla="*/ 224496 h 822322"/>
              <a:gd name="connsiteX1540" fmla="*/ 982171 w 1044327"/>
              <a:gd name="connsiteY1540" fmla="*/ 224758 h 822322"/>
              <a:gd name="connsiteX1541" fmla="*/ 984007 w 1044327"/>
              <a:gd name="connsiteY1541" fmla="*/ 226200 h 822322"/>
              <a:gd name="connsiteX1542" fmla="*/ 985711 w 1044327"/>
              <a:gd name="connsiteY1542" fmla="*/ 226594 h 822322"/>
              <a:gd name="connsiteX1543" fmla="*/ 986891 w 1044327"/>
              <a:gd name="connsiteY1543" fmla="*/ 227643 h 822322"/>
              <a:gd name="connsiteX1544" fmla="*/ 988990 w 1044327"/>
              <a:gd name="connsiteY1544" fmla="*/ 228036 h 822322"/>
              <a:gd name="connsiteX1545" fmla="*/ 989645 w 1044327"/>
              <a:gd name="connsiteY1545" fmla="*/ 230134 h 822322"/>
              <a:gd name="connsiteX1546" fmla="*/ 990432 w 1044327"/>
              <a:gd name="connsiteY1546" fmla="*/ 230527 h 822322"/>
              <a:gd name="connsiteX1547" fmla="*/ 990694 w 1044327"/>
              <a:gd name="connsiteY1547" fmla="*/ 231577 h 822322"/>
              <a:gd name="connsiteX1548" fmla="*/ 992137 w 1044327"/>
              <a:gd name="connsiteY1548" fmla="*/ 232232 h 822322"/>
              <a:gd name="connsiteX1549" fmla="*/ 993186 w 1044327"/>
              <a:gd name="connsiteY1549" fmla="*/ 232757 h 822322"/>
              <a:gd name="connsiteX1550" fmla="*/ 992923 w 1044327"/>
              <a:gd name="connsiteY1550" fmla="*/ 233412 h 822322"/>
              <a:gd name="connsiteX1551" fmla="*/ 993710 w 1044327"/>
              <a:gd name="connsiteY1551" fmla="*/ 235117 h 822322"/>
              <a:gd name="connsiteX1552" fmla="*/ 993710 w 1044327"/>
              <a:gd name="connsiteY1552" fmla="*/ 236297 h 822322"/>
              <a:gd name="connsiteX1553" fmla="*/ 993973 w 1044327"/>
              <a:gd name="connsiteY1553" fmla="*/ 236953 h 822322"/>
              <a:gd name="connsiteX1554" fmla="*/ 993973 w 1044327"/>
              <a:gd name="connsiteY1554" fmla="*/ 237871 h 822322"/>
              <a:gd name="connsiteX1555" fmla="*/ 995022 w 1044327"/>
              <a:gd name="connsiteY1555" fmla="*/ 240494 h 822322"/>
              <a:gd name="connsiteX1556" fmla="*/ 996464 w 1044327"/>
              <a:gd name="connsiteY1556" fmla="*/ 240100 h 822322"/>
              <a:gd name="connsiteX1557" fmla="*/ 998169 w 1044327"/>
              <a:gd name="connsiteY1557" fmla="*/ 238395 h 822322"/>
              <a:gd name="connsiteX1558" fmla="*/ 998824 w 1044327"/>
              <a:gd name="connsiteY1558" fmla="*/ 238658 h 822322"/>
              <a:gd name="connsiteX1559" fmla="*/ 999611 w 1044327"/>
              <a:gd name="connsiteY1559" fmla="*/ 239313 h 822322"/>
              <a:gd name="connsiteX1560" fmla="*/ 1001447 w 1044327"/>
              <a:gd name="connsiteY1560" fmla="*/ 239838 h 822322"/>
              <a:gd name="connsiteX1561" fmla="*/ 1001709 w 1044327"/>
              <a:gd name="connsiteY1561" fmla="*/ 240494 h 822322"/>
              <a:gd name="connsiteX1562" fmla="*/ 1002889 w 1044327"/>
              <a:gd name="connsiteY1562" fmla="*/ 239313 h 822322"/>
              <a:gd name="connsiteX1563" fmla="*/ 1003152 w 1044327"/>
              <a:gd name="connsiteY1563" fmla="*/ 240494 h 822322"/>
              <a:gd name="connsiteX1564" fmla="*/ 1004201 w 1044327"/>
              <a:gd name="connsiteY1564" fmla="*/ 240100 h 822322"/>
              <a:gd name="connsiteX1565" fmla="*/ 1006430 w 1044327"/>
              <a:gd name="connsiteY1565" fmla="*/ 241280 h 822322"/>
              <a:gd name="connsiteX1566" fmla="*/ 1008135 w 1044327"/>
              <a:gd name="connsiteY1566" fmla="*/ 241936 h 822322"/>
              <a:gd name="connsiteX1567" fmla="*/ 1009970 w 1044327"/>
              <a:gd name="connsiteY1567" fmla="*/ 242854 h 822322"/>
              <a:gd name="connsiteX1568" fmla="*/ 1009970 w 1044327"/>
              <a:gd name="connsiteY1568" fmla="*/ 240494 h 822322"/>
              <a:gd name="connsiteX1569" fmla="*/ 1012331 w 1044327"/>
              <a:gd name="connsiteY1569" fmla="*/ 239313 h 822322"/>
              <a:gd name="connsiteX1570" fmla="*/ 1015609 w 1044327"/>
              <a:gd name="connsiteY1570" fmla="*/ 241280 h 822322"/>
              <a:gd name="connsiteX1571" fmla="*/ 1015609 w 1044327"/>
              <a:gd name="connsiteY1571" fmla="*/ 243247 h 822322"/>
              <a:gd name="connsiteX1572" fmla="*/ 1017052 w 1044327"/>
              <a:gd name="connsiteY1572" fmla="*/ 244034 h 822322"/>
              <a:gd name="connsiteX1573" fmla="*/ 1019805 w 1044327"/>
              <a:gd name="connsiteY1573" fmla="*/ 243247 h 822322"/>
              <a:gd name="connsiteX1574" fmla="*/ 1021248 w 1044327"/>
              <a:gd name="connsiteY1574" fmla="*/ 239313 h 822322"/>
              <a:gd name="connsiteX1575" fmla="*/ 1022690 w 1044327"/>
              <a:gd name="connsiteY1575" fmla="*/ 238658 h 822322"/>
              <a:gd name="connsiteX1576" fmla="*/ 1023084 w 1044327"/>
              <a:gd name="connsiteY1576" fmla="*/ 240100 h 822322"/>
              <a:gd name="connsiteX1577" fmla="*/ 1021903 w 1044327"/>
              <a:gd name="connsiteY1577" fmla="*/ 243247 h 822322"/>
              <a:gd name="connsiteX1578" fmla="*/ 1024788 w 1044327"/>
              <a:gd name="connsiteY1578" fmla="*/ 242198 h 822322"/>
              <a:gd name="connsiteX1579" fmla="*/ 1025182 w 1044327"/>
              <a:gd name="connsiteY1579" fmla="*/ 243247 h 822322"/>
              <a:gd name="connsiteX1580" fmla="*/ 1022428 w 1044327"/>
              <a:gd name="connsiteY1580" fmla="*/ 244034 h 822322"/>
              <a:gd name="connsiteX1581" fmla="*/ 1022428 w 1044327"/>
              <a:gd name="connsiteY1581" fmla="*/ 244296 h 822322"/>
              <a:gd name="connsiteX1582" fmla="*/ 1023346 w 1044327"/>
              <a:gd name="connsiteY1582" fmla="*/ 244296 h 822322"/>
              <a:gd name="connsiteX1583" fmla="*/ 1024788 w 1044327"/>
              <a:gd name="connsiteY1583" fmla="*/ 244690 h 822322"/>
              <a:gd name="connsiteX1584" fmla="*/ 1025444 w 1044327"/>
              <a:gd name="connsiteY1584" fmla="*/ 246132 h 822322"/>
              <a:gd name="connsiteX1585" fmla="*/ 1023346 w 1044327"/>
              <a:gd name="connsiteY1585" fmla="*/ 246132 h 822322"/>
              <a:gd name="connsiteX1586" fmla="*/ 1024526 w 1044327"/>
              <a:gd name="connsiteY1586" fmla="*/ 247181 h 822322"/>
              <a:gd name="connsiteX1587" fmla="*/ 1024526 w 1044327"/>
              <a:gd name="connsiteY1587" fmla="*/ 248624 h 822322"/>
              <a:gd name="connsiteX1588" fmla="*/ 1028067 w 1044327"/>
              <a:gd name="connsiteY1588" fmla="*/ 247575 h 822322"/>
              <a:gd name="connsiteX1589" fmla="*/ 1028722 w 1044327"/>
              <a:gd name="connsiteY1589" fmla="*/ 248230 h 822322"/>
              <a:gd name="connsiteX1590" fmla="*/ 1028984 w 1044327"/>
              <a:gd name="connsiteY1590" fmla="*/ 250328 h 822322"/>
              <a:gd name="connsiteX1591" fmla="*/ 1030427 w 1044327"/>
              <a:gd name="connsiteY1591" fmla="*/ 252033 h 822322"/>
              <a:gd name="connsiteX1592" fmla="*/ 1032263 w 1044327"/>
              <a:gd name="connsiteY1592" fmla="*/ 251771 h 822322"/>
              <a:gd name="connsiteX1593" fmla="*/ 1032263 w 1044327"/>
              <a:gd name="connsiteY1593" fmla="*/ 252820 h 822322"/>
              <a:gd name="connsiteX1594" fmla="*/ 1033181 w 1044327"/>
              <a:gd name="connsiteY1594" fmla="*/ 252820 h 822322"/>
              <a:gd name="connsiteX1595" fmla="*/ 1033705 w 1044327"/>
              <a:gd name="connsiteY1595" fmla="*/ 254000 h 822322"/>
              <a:gd name="connsiteX1596" fmla="*/ 1031607 w 1044327"/>
              <a:gd name="connsiteY1596" fmla="*/ 253475 h 822322"/>
              <a:gd name="connsiteX1597" fmla="*/ 1033181 w 1044327"/>
              <a:gd name="connsiteY1597" fmla="*/ 257410 h 822322"/>
              <a:gd name="connsiteX1598" fmla="*/ 1033967 w 1044327"/>
              <a:gd name="connsiteY1598" fmla="*/ 257410 h 822322"/>
              <a:gd name="connsiteX1599" fmla="*/ 1034361 w 1044327"/>
              <a:gd name="connsiteY1599" fmla="*/ 258196 h 822322"/>
              <a:gd name="connsiteX1600" fmla="*/ 1033181 w 1044327"/>
              <a:gd name="connsiteY1600" fmla="*/ 259114 h 822322"/>
              <a:gd name="connsiteX1601" fmla="*/ 1033705 w 1044327"/>
              <a:gd name="connsiteY1601" fmla="*/ 260557 h 822322"/>
              <a:gd name="connsiteX1602" fmla="*/ 1032918 w 1044327"/>
              <a:gd name="connsiteY1602" fmla="*/ 261999 h 822322"/>
              <a:gd name="connsiteX1603" fmla="*/ 1034361 w 1044327"/>
              <a:gd name="connsiteY1603" fmla="*/ 263835 h 822322"/>
              <a:gd name="connsiteX1604" fmla="*/ 1035803 w 1044327"/>
              <a:gd name="connsiteY1604" fmla="*/ 264491 h 822322"/>
              <a:gd name="connsiteX1605" fmla="*/ 1037508 w 1044327"/>
              <a:gd name="connsiteY1605" fmla="*/ 263835 h 822322"/>
              <a:gd name="connsiteX1606" fmla="*/ 1038688 w 1044327"/>
              <a:gd name="connsiteY1606" fmla="*/ 265540 h 822322"/>
              <a:gd name="connsiteX1607" fmla="*/ 1039606 w 1044327"/>
              <a:gd name="connsiteY1607" fmla="*/ 265540 h 822322"/>
              <a:gd name="connsiteX1608" fmla="*/ 1042491 w 1044327"/>
              <a:gd name="connsiteY1608" fmla="*/ 266982 h 822322"/>
              <a:gd name="connsiteX1609" fmla="*/ 1042229 w 1044327"/>
              <a:gd name="connsiteY1609" fmla="*/ 267376 h 822322"/>
              <a:gd name="connsiteX1610" fmla="*/ 1040262 w 1044327"/>
              <a:gd name="connsiteY1610" fmla="*/ 266720 h 822322"/>
              <a:gd name="connsiteX1611" fmla="*/ 1038164 w 1044327"/>
              <a:gd name="connsiteY1611" fmla="*/ 267638 h 822322"/>
              <a:gd name="connsiteX1612" fmla="*/ 1038950 w 1044327"/>
              <a:gd name="connsiteY1612" fmla="*/ 268818 h 822322"/>
              <a:gd name="connsiteX1613" fmla="*/ 1040786 w 1044327"/>
              <a:gd name="connsiteY1613" fmla="*/ 268162 h 822322"/>
              <a:gd name="connsiteX1614" fmla="*/ 1043671 w 1044327"/>
              <a:gd name="connsiteY1614" fmla="*/ 268162 h 822322"/>
              <a:gd name="connsiteX1615" fmla="*/ 1044327 w 1044327"/>
              <a:gd name="connsiteY1615" fmla="*/ 271178 h 822322"/>
              <a:gd name="connsiteX1616" fmla="*/ 1042491 w 1044327"/>
              <a:gd name="connsiteY1616" fmla="*/ 271572 h 822322"/>
              <a:gd name="connsiteX1617" fmla="*/ 1043933 w 1044327"/>
              <a:gd name="connsiteY1617" fmla="*/ 276161 h 822322"/>
              <a:gd name="connsiteX1618" fmla="*/ 1041704 w 1044327"/>
              <a:gd name="connsiteY1618" fmla="*/ 277997 h 822322"/>
              <a:gd name="connsiteX1619" fmla="*/ 1037901 w 1044327"/>
              <a:gd name="connsiteY1619" fmla="*/ 278259 h 822322"/>
              <a:gd name="connsiteX1620" fmla="*/ 1035148 w 1044327"/>
              <a:gd name="connsiteY1620" fmla="*/ 278259 h 822322"/>
              <a:gd name="connsiteX1621" fmla="*/ 1029509 w 1044327"/>
              <a:gd name="connsiteY1621" fmla="*/ 281538 h 822322"/>
              <a:gd name="connsiteX1622" fmla="*/ 1021248 w 1044327"/>
              <a:gd name="connsiteY1622" fmla="*/ 285734 h 822322"/>
              <a:gd name="connsiteX1623" fmla="*/ 1021903 w 1044327"/>
              <a:gd name="connsiteY1623" fmla="*/ 286914 h 822322"/>
              <a:gd name="connsiteX1624" fmla="*/ 1019412 w 1044327"/>
              <a:gd name="connsiteY1624" fmla="*/ 288356 h 822322"/>
              <a:gd name="connsiteX1625" fmla="*/ 1019805 w 1044327"/>
              <a:gd name="connsiteY1625" fmla="*/ 288619 h 822322"/>
              <a:gd name="connsiteX1626" fmla="*/ 1022690 w 1044327"/>
              <a:gd name="connsiteY1626" fmla="*/ 287176 h 822322"/>
              <a:gd name="connsiteX1627" fmla="*/ 1023084 w 1044327"/>
              <a:gd name="connsiteY1627" fmla="*/ 288356 h 822322"/>
              <a:gd name="connsiteX1628" fmla="*/ 1021248 w 1044327"/>
              <a:gd name="connsiteY1628" fmla="*/ 289274 h 822322"/>
              <a:gd name="connsiteX1629" fmla="*/ 1022690 w 1044327"/>
              <a:gd name="connsiteY1629" fmla="*/ 290454 h 822322"/>
              <a:gd name="connsiteX1630" fmla="*/ 1022428 w 1044327"/>
              <a:gd name="connsiteY1630" fmla="*/ 290717 h 822322"/>
              <a:gd name="connsiteX1631" fmla="*/ 1019805 w 1044327"/>
              <a:gd name="connsiteY1631" fmla="*/ 289012 h 822322"/>
              <a:gd name="connsiteX1632" fmla="*/ 1019150 w 1044327"/>
              <a:gd name="connsiteY1632" fmla="*/ 289274 h 822322"/>
              <a:gd name="connsiteX1633" fmla="*/ 1019150 w 1044327"/>
              <a:gd name="connsiteY1633" fmla="*/ 290061 h 822322"/>
              <a:gd name="connsiteX1634" fmla="*/ 1018625 w 1044327"/>
              <a:gd name="connsiteY1634" fmla="*/ 290454 h 822322"/>
              <a:gd name="connsiteX1635" fmla="*/ 1019412 w 1044327"/>
              <a:gd name="connsiteY1635" fmla="*/ 290454 h 822322"/>
              <a:gd name="connsiteX1636" fmla="*/ 1020068 w 1044327"/>
              <a:gd name="connsiteY1636" fmla="*/ 292815 h 822322"/>
              <a:gd name="connsiteX1637" fmla="*/ 1017969 w 1044327"/>
              <a:gd name="connsiteY1637" fmla="*/ 293602 h 822322"/>
              <a:gd name="connsiteX1638" fmla="*/ 1018625 w 1044327"/>
              <a:gd name="connsiteY1638" fmla="*/ 294257 h 822322"/>
              <a:gd name="connsiteX1639" fmla="*/ 1018363 w 1044327"/>
              <a:gd name="connsiteY1639" fmla="*/ 294257 h 822322"/>
              <a:gd name="connsiteX1640" fmla="*/ 1017969 w 1044327"/>
              <a:gd name="connsiteY1640" fmla="*/ 295437 h 822322"/>
              <a:gd name="connsiteX1641" fmla="*/ 1016265 w 1044327"/>
              <a:gd name="connsiteY1641" fmla="*/ 295044 h 822322"/>
              <a:gd name="connsiteX1642" fmla="*/ 1003545 w 1044327"/>
              <a:gd name="connsiteY1642" fmla="*/ 297798 h 822322"/>
              <a:gd name="connsiteX1643" fmla="*/ 1002496 w 1044327"/>
              <a:gd name="connsiteY1643" fmla="*/ 296355 h 822322"/>
              <a:gd name="connsiteX1644" fmla="*/ 1001054 w 1044327"/>
              <a:gd name="connsiteY1644" fmla="*/ 296749 h 822322"/>
              <a:gd name="connsiteX1645" fmla="*/ 1000005 w 1044327"/>
              <a:gd name="connsiteY1645" fmla="*/ 294257 h 822322"/>
              <a:gd name="connsiteX1646" fmla="*/ 999349 w 1044327"/>
              <a:gd name="connsiteY1646" fmla="*/ 294651 h 822322"/>
              <a:gd name="connsiteX1647" fmla="*/ 998824 w 1044327"/>
              <a:gd name="connsiteY1647" fmla="*/ 292553 h 822322"/>
              <a:gd name="connsiteX1648" fmla="*/ 998562 w 1044327"/>
              <a:gd name="connsiteY1648" fmla="*/ 292553 h 822322"/>
              <a:gd name="connsiteX1649" fmla="*/ 998562 w 1044327"/>
              <a:gd name="connsiteY1649" fmla="*/ 292159 h 822322"/>
              <a:gd name="connsiteX1650" fmla="*/ 997906 w 1044327"/>
              <a:gd name="connsiteY1650" fmla="*/ 291897 h 822322"/>
              <a:gd name="connsiteX1651" fmla="*/ 997120 w 1044327"/>
              <a:gd name="connsiteY1651" fmla="*/ 290454 h 822322"/>
              <a:gd name="connsiteX1652" fmla="*/ 997906 w 1044327"/>
              <a:gd name="connsiteY1652" fmla="*/ 287570 h 822322"/>
              <a:gd name="connsiteX1653" fmla="*/ 996726 w 1044327"/>
              <a:gd name="connsiteY1653" fmla="*/ 287176 h 822322"/>
              <a:gd name="connsiteX1654" fmla="*/ 997120 w 1044327"/>
              <a:gd name="connsiteY1654" fmla="*/ 285996 h 822322"/>
              <a:gd name="connsiteX1655" fmla="*/ 993186 w 1044327"/>
              <a:gd name="connsiteY1655" fmla="*/ 285340 h 822322"/>
              <a:gd name="connsiteX1656" fmla="*/ 992530 w 1044327"/>
              <a:gd name="connsiteY1656" fmla="*/ 285078 h 822322"/>
              <a:gd name="connsiteX1657" fmla="*/ 991743 w 1044327"/>
              <a:gd name="connsiteY1657" fmla="*/ 286521 h 822322"/>
              <a:gd name="connsiteX1658" fmla="*/ 991743 w 1044327"/>
              <a:gd name="connsiteY1658" fmla="*/ 287963 h 822322"/>
              <a:gd name="connsiteX1659" fmla="*/ 991088 w 1044327"/>
              <a:gd name="connsiteY1659" fmla="*/ 287963 h 822322"/>
              <a:gd name="connsiteX1660" fmla="*/ 990694 w 1044327"/>
              <a:gd name="connsiteY1660" fmla="*/ 289274 h 822322"/>
              <a:gd name="connsiteX1661" fmla="*/ 989252 w 1044327"/>
              <a:gd name="connsiteY1661" fmla="*/ 289274 h 822322"/>
              <a:gd name="connsiteX1662" fmla="*/ 988990 w 1044327"/>
              <a:gd name="connsiteY1662" fmla="*/ 289668 h 822322"/>
              <a:gd name="connsiteX1663" fmla="*/ 987809 w 1044327"/>
              <a:gd name="connsiteY1663" fmla="*/ 290061 h 822322"/>
              <a:gd name="connsiteX1664" fmla="*/ 988334 w 1044327"/>
              <a:gd name="connsiteY1664" fmla="*/ 291110 h 822322"/>
              <a:gd name="connsiteX1665" fmla="*/ 986891 w 1044327"/>
              <a:gd name="connsiteY1665" fmla="*/ 291110 h 822322"/>
              <a:gd name="connsiteX1666" fmla="*/ 986891 w 1044327"/>
              <a:gd name="connsiteY1666" fmla="*/ 291372 h 822322"/>
              <a:gd name="connsiteX1667" fmla="*/ 985449 w 1044327"/>
              <a:gd name="connsiteY1667" fmla="*/ 291897 h 822322"/>
              <a:gd name="connsiteX1668" fmla="*/ 985711 w 1044327"/>
              <a:gd name="connsiteY1668" fmla="*/ 293339 h 822322"/>
              <a:gd name="connsiteX1669" fmla="*/ 984269 w 1044327"/>
              <a:gd name="connsiteY1669" fmla="*/ 293995 h 822322"/>
              <a:gd name="connsiteX1670" fmla="*/ 984269 w 1044327"/>
              <a:gd name="connsiteY1670" fmla="*/ 293602 h 822322"/>
              <a:gd name="connsiteX1671" fmla="*/ 980728 w 1044327"/>
              <a:gd name="connsiteY1671" fmla="*/ 295437 h 822322"/>
              <a:gd name="connsiteX1672" fmla="*/ 980728 w 1044327"/>
              <a:gd name="connsiteY1672" fmla="*/ 295700 h 822322"/>
              <a:gd name="connsiteX1673" fmla="*/ 979810 w 1044327"/>
              <a:gd name="connsiteY1673" fmla="*/ 296355 h 822322"/>
              <a:gd name="connsiteX1674" fmla="*/ 977188 w 1044327"/>
              <a:gd name="connsiteY1674" fmla="*/ 296749 h 822322"/>
              <a:gd name="connsiteX1675" fmla="*/ 976532 w 1044327"/>
              <a:gd name="connsiteY1675" fmla="*/ 298454 h 822322"/>
              <a:gd name="connsiteX1676" fmla="*/ 974172 w 1044327"/>
              <a:gd name="connsiteY1676" fmla="*/ 298978 h 822322"/>
              <a:gd name="connsiteX1677" fmla="*/ 974172 w 1044327"/>
              <a:gd name="connsiteY1677" fmla="*/ 298454 h 822322"/>
              <a:gd name="connsiteX1678" fmla="*/ 976532 w 1044327"/>
              <a:gd name="connsiteY1678" fmla="*/ 297011 h 822322"/>
              <a:gd name="connsiteX1679" fmla="*/ 976270 w 1044327"/>
              <a:gd name="connsiteY1679" fmla="*/ 296355 h 822322"/>
              <a:gd name="connsiteX1680" fmla="*/ 973385 w 1044327"/>
              <a:gd name="connsiteY1680" fmla="*/ 297011 h 822322"/>
              <a:gd name="connsiteX1681" fmla="*/ 971287 w 1044327"/>
              <a:gd name="connsiteY1681" fmla="*/ 296749 h 822322"/>
              <a:gd name="connsiteX1682" fmla="*/ 970107 w 1044327"/>
              <a:gd name="connsiteY1682" fmla="*/ 296749 h 822322"/>
              <a:gd name="connsiteX1683" fmla="*/ 970107 w 1044327"/>
              <a:gd name="connsiteY1683" fmla="*/ 296355 h 822322"/>
              <a:gd name="connsiteX1684" fmla="*/ 968795 w 1044327"/>
              <a:gd name="connsiteY1684" fmla="*/ 296355 h 822322"/>
              <a:gd name="connsiteX1685" fmla="*/ 968402 w 1044327"/>
              <a:gd name="connsiteY1685" fmla="*/ 295700 h 822322"/>
              <a:gd name="connsiteX1686" fmla="*/ 967746 w 1044327"/>
              <a:gd name="connsiteY1686" fmla="*/ 296355 h 822322"/>
              <a:gd name="connsiteX1687" fmla="*/ 967353 w 1044327"/>
              <a:gd name="connsiteY1687" fmla="*/ 295437 h 822322"/>
              <a:gd name="connsiteX1688" fmla="*/ 966566 w 1044327"/>
              <a:gd name="connsiteY1688" fmla="*/ 296093 h 822322"/>
              <a:gd name="connsiteX1689" fmla="*/ 964468 w 1044327"/>
              <a:gd name="connsiteY1689" fmla="*/ 297011 h 822322"/>
              <a:gd name="connsiteX1690" fmla="*/ 964468 w 1044327"/>
              <a:gd name="connsiteY1690" fmla="*/ 297798 h 822322"/>
              <a:gd name="connsiteX1691" fmla="*/ 964468 w 1044327"/>
              <a:gd name="connsiteY1691" fmla="*/ 298454 h 822322"/>
              <a:gd name="connsiteX1692" fmla="*/ 964206 w 1044327"/>
              <a:gd name="connsiteY1692" fmla="*/ 298978 h 822322"/>
              <a:gd name="connsiteX1693" fmla="*/ 966304 w 1044327"/>
              <a:gd name="connsiteY1693" fmla="*/ 300420 h 822322"/>
              <a:gd name="connsiteX1694" fmla="*/ 966304 w 1044327"/>
              <a:gd name="connsiteY1694" fmla="*/ 300683 h 822322"/>
              <a:gd name="connsiteX1695" fmla="*/ 966566 w 1044327"/>
              <a:gd name="connsiteY1695" fmla="*/ 301338 h 822322"/>
              <a:gd name="connsiteX1696" fmla="*/ 966304 w 1044327"/>
              <a:gd name="connsiteY1696" fmla="*/ 302387 h 822322"/>
              <a:gd name="connsiteX1697" fmla="*/ 967091 w 1044327"/>
              <a:gd name="connsiteY1697" fmla="*/ 302781 h 822322"/>
              <a:gd name="connsiteX1698" fmla="*/ 967091 w 1044327"/>
              <a:gd name="connsiteY1698" fmla="*/ 303830 h 822322"/>
              <a:gd name="connsiteX1699" fmla="*/ 967353 w 1044327"/>
              <a:gd name="connsiteY1699" fmla="*/ 304617 h 822322"/>
              <a:gd name="connsiteX1700" fmla="*/ 966304 w 1044327"/>
              <a:gd name="connsiteY1700" fmla="*/ 304879 h 822322"/>
              <a:gd name="connsiteX1701" fmla="*/ 965911 w 1044327"/>
              <a:gd name="connsiteY1701" fmla="*/ 304617 h 822322"/>
              <a:gd name="connsiteX1702" fmla="*/ 964861 w 1044327"/>
              <a:gd name="connsiteY1702" fmla="*/ 304879 h 822322"/>
              <a:gd name="connsiteX1703" fmla="*/ 963812 w 1044327"/>
              <a:gd name="connsiteY1703" fmla="*/ 306715 h 822322"/>
              <a:gd name="connsiteX1704" fmla="*/ 963419 w 1044327"/>
              <a:gd name="connsiteY1704" fmla="*/ 308813 h 822322"/>
              <a:gd name="connsiteX1705" fmla="*/ 964861 w 1044327"/>
              <a:gd name="connsiteY1705" fmla="*/ 308813 h 822322"/>
              <a:gd name="connsiteX1706" fmla="*/ 964206 w 1044327"/>
              <a:gd name="connsiteY1706" fmla="*/ 309862 h 822322"/>
              <a:gd name="connsiteX1707" fmla="*/ 965124 w 1044327"/>
              <a:gd name="connsiteY1707" fmla="*/ 310255 h 822322"/>
              <a:gd name="connsiteX1708" fmla="*/ 965911 w 1044327"/>
              <a:gd name="connsiteY1708" fmla="*/ 310255 h 822322"/>
              <a:gd name="connsiteX1709" fmla="*/ 966566 w 1044327"/>
              <a:gd name="connsiteY1709" fmla="*/ 309075 h 822322"/>
              <a:gd name="connsiteX1710" fmla="*/ 969189 w 1044327"/>
              <a:gd name="connsiteY1710" fmla="*/ 310517 h 822322"/>
              <a:gd name="connsiteX1711" fmla="*/ 968402 w 1044327"/>
              <a:gd name="connsiteY1711" fmla="*/ 311173 h 822322"/>
              <a:gd name="connsiteX1712" fmla="*/ 968009 w 1044327"/>
              <a:gd name="connsiteY1712" fmla="*/ 311173 h 822322"/>
              <a:gd name="connsiteX1713" fmla="*/ 968795 w 1044327"/>
              <a:gd name="connsiteY1713" fmla="*/ 312616 h 822322"/>
              <a:gd name="connsiteX1714" fmla="*/ 965911 w 1044327"/>
              <a:gd name="connsiteY1714" fmla="*/ 313796 h 822322"/>
              <a:gd name="connsiteX1715" fmla="*/ 963419 w 1044327"/>
              <a:gd name="connsiteY1715" fmla="*/ 315894 h 822322"/>
              <a:gd name="connsiteX1716" fmla="*/ 960534 w 1044327"/>
              <a:gd name="connsiteY1716" fmla="*/ 318779 h 822322"/>
              <a:gd name="connsiteX1717" fmla="*/ 959485 w 1044327"/>
              <a:gd name="connsiteY1717" fmla="*/ 319435 h 822322"/>
              <a:gd name="connsiteX1718" fmla="*/ 959092 w 1044327"/>
              <a:gd name="connsiteY1718" fmla="*/ 319697 h 822322"/>
              <a:gd name="connsiteX1719" fmla="*/ 959092 w 1044327"/>
              <a:gd name="connsiteY1719" fmla="*/ 320877 h 822322"/>
              <a:gd name="connsiteX1720" fmla="*/ 959485 w 1044327"/>
              <a:gd name="connsiteY1720" fmla="*/ 323893 h 822322"/>
              <a:gd name="connsiteX1721" fmla="*/ 959485 w 1044327"/>
              <a:gd name="connsiteY1721" fmla="*/ 325335 h 822322"/>
              <a:gd name="connsiteX1722" fmla="*/ 959092 w 1044327"/>
              <a:gd name="connsiteY1722" fmla="*/ 326515 h 822322"/>
              <a:gd name="connsiteX1723" fmla="*/ 958436 w 1044327"/>
              <a:gd name="connsiteY1723" fmla="*/ 327958 h 822322"/>
              <a:gd name="connsiteX1724" fmla="*/ 957649 w 1044327"/>
              <a:gd name="connsiteY1724" fmla="*/ 328220 h 822322"/>
              <a:gd name="connsiteX1725" fmla="*/ 956731 w 1044327"/>
              <a:gd name="connsiteY1725" fmla="*/ 328876 h 822322"/>
              <a:gd name="connsiteX1726" fmla="*/ 954240 w 1044327"/>
              <a:gd name="connsiteY1726" fmla="*/ 330712 h 822322"/>
              <a:gd name="connsiteX1727" fmla="*/ 952535 w 1044327"/>
              <a:gd name="connsiteY1727" fmla="*/ 331761 h 822322"/>
              <a:gd name="connsiteX1728" fmla="*/ 950306 w 1044327"/>
              <a:gd name="connsiteY1728" fmla="*/ 332941 h 822322"/>
              <a:gd name="connsiteX1729" fmla="*/ 949257 w 1044327"/>
              <a:gd name="connsiteY1729" fmla="*/ 333203 h 822322"/>
              <a:gd name="connsiteX1730" fmla="*/ 948863 w 1044327"/>
              <a:gd name="connsiteY1730" fmla="*/ 333597 h 822322"/>
              <a:gd name="connsiteX1731" fmla="*/ 948863 w 1044327"/>
              <a:gd name="connsiteY1731" fmla="*/ 333859 h 822322"/>
              <a:gd name="connsiteX1732" fmla="*/ 948208 w 1044327"/>
              <a:gd name="connsiteY1732" fmla="*/ 335695 h 822322"/>
              <a:gd name="connsiteX1733" fmla="*/ 947159 w 1044327"/>
              <a:gd name="connsiteY1733" fmla="*/ 337399 h 822322"/>
              <a:gd name="connsiteX1734" fmla="*/ 944274 w 1044327"/>
              <a:gd name="connsiteY1734" fmla="*/ 339498 h 822322"/>
              <a:gd name="connsiteX1735" fmla="*/ 944012 w 1044327"/>
              <a:gd name="connsiteY1735" fmla="*/ 340022 h 822322"/>
              <a:gd name="connsiteX1736" fmla="*/ 943225 w 1044327"/>
              <a:gd name="connsiteY1736" fmla="*/ 341071 h 822322"/>
              <a:gd name="connsiteX1737" fmla="*/ 942831 w 1044327"/>
              <a:gd name="connsiteY1737" fmla="*/ 341071 h 822322"/>
              <a:gd name="connsiteX1738" fmla="*/ 942176 w 1044327"/>
              <a:gd name="connsiteY1738" fmla="*/ 341071 h 822322"/>
              <a:gd name="connsiteX1739" fmla="*/ 941782 w 1044327"/>
              <a:gd name="connsiteY1739" fmla="*/ 341333 h 822322"/>
              <a:gd name="connsiteX1740" fmla="*/ 941782 w 1044327"/>
              <a:gd name="connsiteY1740" fmla="*/ 342120 h 822322"/>
              <a:gd name="connsiteX1741" fmla="*/ 942176 w 1044327"/>
              <a:gd name="connsiteY1741" fmla="*/ 343169 h 822322"/>
              <a:gd name="connsiteX1742" fmla="*/ 941127 w 1044327"/>
              <a:gd name="connsiteY1742" fmla="*/ 344612 h 822322"/>
              <a:gd name="connsiteX1743" fmla="*/ 940733 w 1044327"/>
              <a:gd name="connsiteY1743" fmla="*/ 344874 h 822322"/>
              <a:gd name="connsiteX1744" fmla="*/ 942176 w 1044327"/>
              <a:gd name="connsiteY1744" fmla="*/ 348152 h 822322"/>
              <a:gd name="connsiteX1745" fmla="*/ 944012 w 1044327"/>
              <a:gd name="connsiteY1745" fmla="*/ 350513 h 822322"/>
              <a:gd name="connsiteX1746" fmla="*/ 944667 w 1044327"/>
              <a:gd name="connsiteY1746" fmla="*/ 351037 h 822322"/>
              <a:gd name="connsiteX1747" fmla="*/ 945454 w 1044327"/>
              <a:gd name="connsiteY1747" fmla="*/ 351299 h 822322"/>
              <a:gd name="connsiteX1748" fmla="*/ 946372 w 1044327"/>
              <a:gd name="connsiteY1748" fmla="*/ 351299 h 822322"/>
              <a:gd name="connsiteX1749" fmla="*/ 947552 w 1044327"/>
              <a:gd name="connsiteY1749" fmla="*/ 351037 h 822322"/>
              <a:gd name="connsiteX1750" fmla="*/ 947159 w 1044327"/>
              <a:gd name="connsiteY1750" fmla="*/ 349857 h 822322"/>
              <a:gd name="connsiteX1751" fmla="*/ 946765 w 1044327"/>
              <a:gd name="connsiteY1751" fmla="*/ 349595 h 822322"/>
              <a:gd name="connsiteX1752" fmla="*/ 946765 w 1044327"/>
              <a:gd name="connsiteY1752" fmla="*/ 348152 h 822322"/>
              <a:gd name="connsiteX1753" fmla="*/ 947552 w 1044327"/>
              <a:gd name="connsiteY1753" fmla="*/ 347496 h 822322"/>
              <a:gd name="connsiteX1754" fmla="*/ 948863 w 1044327"/>
              <a:gd name="connsiteY1754" fmla="*/ 346710 h 822322"/>
              <a:gd name="connsiteX1755" fmla="*/ 949257 w 1044327"/>
              <a:gd name="connsiteY1755" fmla="*/ 346710 h 822322"/>
              <a:gd name="connsiteX1756" fmla="*/ 950306 w 1044327"/>
              <a:gd name="connsiteY1756" fmla="*/ 347496 h 822322"/>
              <a:gd name="connsiteX1757" fmla="*/ 950568 w 1044327"/>
              <a:gd name="connsiteY1757" fmla="*/ 347759 h 822322"/>
              <a:gd name="connsiteX1758" fmla="*/ 950568 w 1044327"/>
              <a:gd name="connsiteY1758" fmla="*/ 349201 h 822322"/>
              <a:gd name="connsiteX1759" fmla="*/ 950568 w 1044327"/>
              <a:gd name="connsiteY1759" fmla="*/ 350250 h 822322"/>
              <a:gd name="connsiteX1760" fmla="*/ 950568 w 1044327"/>
              <a:gd name="connsiteY1760" fmla="*/ 350513 h 822322"/>
              <a:gd name="connsiteX1761" fmla="*/ 952011 w 1044327"/>
              <a:gd name="connsiteY1761" fmla="*/ 350250 h 822322"/>
              <a:gd name="connsiteX1762" fmla="*/ 953191 w 1044327"/>
              <a:gd name="connsiteY1762" fmla="*/ 350513 h 822322"/>
              <a:gd name="connsiteX1763" fmla="*/ 953453 w 1044327"/>
              <a:gd name="connsiteY1763" fmla="*/ 351037 h 822322"/>
              <a:gd name="connsiteX1764" fmla="*/ 953453 w 1044327"/>
              <a:gd name="connsiteY1764" fmla="*/ 351955 h 822322"/>
              <a:gd name="connsiteX1765" fmla="*/ 952797 w 1044327"/>
              <a:gd name="connsiteY1765" fmla="*/ 352479 h 822322"/>
              <a:gd name="connsiteX1766" fmla="*/ 951355 w 1044327"/>
              <a:gd name="connsiteY1766" fmla="*/ 354578 h 822322"/>
              <a:gd name="connsiteX1767" fmla="*/ 951355 w 1044327"/>
              <a:gd name="connsiteY1767" fmla="*/ 355496 h 822322"/>
              <a:gd name="connsiteX1768" fmla="*/ 951355 w 1044327"/>
              <a:gd name="connsiteY1768" fmla="*/ 356151 h 822322"/>
              <a:gd name="connsiteX1769" fmla="*/ 952011 w 1044327"/>
              <a:gd name="connsiteY1769" fmla="*/ 356938 h 822322"/>
              <a:gd name="connsiteX1770" fmla="*/ 952797 w 1044327"/>
              <a:gd name="connsiteY1770" fmla="*/ 358118 h 822322"/>
              <a:gd name="connsiteX1771" fmla="*/ 952797 w 1044327"/>
              <a:gd name="connsiteY1771" fmla="*/ 358380 h 822322"/>
              <a:gd name="connsiteX1772" fmla="*/ 952797 w 1044327"/>
              <a:gd name="connsiteY1772" fmla="*/ 359561 h 822322"/>
              <a:gd name="connsiteX1773" fmla="*/ 953191 w 1044327"/>
              <a:gd name="connsiteY1773" fmla="*/ 360216 h 822322"/>
              <a:gd name="connsiteX1774" fmla="*/ 954240 w 1044327"/>
              <a:gd name="connsiteY1774" fmla="*/ 360216 h 822322"/>
              <a:gd name="connsiteX1775" fmla="*/ 954633 w 1044327"/>
              <a:gd name="connsiteY1775" fmla="*/ 361528 h 822322"/>
              <a:gd name="connsiteX1776" fmla="*/ 955945 w 1044327"/>
              <a:gd name="connsiteY1776" fmla="*/ 361528 h 822322"/>
              <a:gd name="connsiteX1777" fmla="*/ 956338 w 1044327"/>
              <a:gd name="connsiteY1777" fmla="*/ 361528 h 822322"/>
              <a:gd name="connsiteX1778" fmla="*/ 956994 w 1044327"/>
              <a:gd name="connsiteY1778" fmla="*/ 361921 h 822322"/>
              <a:gd name="connsiteX1779" fmla="*/ 957387 w 1044327"/>
              <a:gd name="connsiteY1779" fmla="*/ 362970 h 822322"/>
              <a:gd name="connsiteX1780" fmla="*/ 956994 w 1044327"/>
              <a:gd name="connsiteY1780" fmla="*/ 363232 h 822322"/>
              <a:gd name="connsiteX1781" fmla="*/ 956994 w 1044327"/>
              <a:gd name="connsiteY1781" fmla="*/ 363757 h 822322"/>
              <a:gd name="connsiteX1782" fmla="*/ 956994 w 1044327"/>
              <a:gd name="connsiteY1782" fmla="*/ 366904 h 822322"/>
              <a:gd name="connsiteX1783" fmla="*/ 957387 w 1044327"/>
              <a:gd name="connsiteY1783" fmla="*/ 367297 h 822322"/>
              <a:gd name="connsiteX1784" fmla="*/ 958043 w 1044327"/>
              <a:gd name="connsiteY1784" fmla="*/ 369395 h 822322"/>
              <a:gd name="connsiteX1785" fmla="*/ 959485 w 1044327"/>
              <a:gd name="connsiteY1785" fmla="*/ 370838 h 822322"/>
              <a:gd name="connsiteX1786" fmla="*/ 961714 w 1044327"/>
              <a:gd name="connsiteY1786" fmla="*/ 372936 h 822322"/>
              <a:gd name="connsiteX1787" fmla="*/ 962370 w 1044327"/>
              <a:gd name="connsiteY1787" fmla="*/ 372936 h 822322"/>
              <a:gd name="connsiteX1788" fmla="*/ 962632 w 1044327"/>
              <a:gd name="connsiteY1788" fmla="*/ 373198 h 822322"/>
              <a:gd name="connsiteX1789" fmla="*/ 963419 w 1044327"/>
              <a:gd name="connsiteY1789" fmla="*/ 374378 h 822322"/>
              <a:gd name="connsiteX1790" fmla="*/ 964206 w 1044327"/>
              <a:gd name="connsiteY1790" fmla="*/ 376476 h 822322"/>
              <a:gd name="connsiteX1791" fmla="*/ 964206 w 1044327"/>
              <a:gd name="connsiteY1791" fmla="*/ 377919 h 822322"/>
              <a:gd name="connsiteX1792" fmla="*/ 965911 w 1044327"/>
              <a:gd name="connsiteY1792" fmla="*/ 380673 h 822322"/>
              <a:gd name="connsiteX1793" fmla="*/ 967353 w 1044327"/>
              <a:gd name="connsiteY1793" fmla="*/ 382115 h 822322"/>
              <a:gd name="connsiteX1794" fmla="*/ 968402 w 1044327"/>
              <a:gd name="connsiteY1794" fmla="*/ 383557 h 822322"/>
              <a:gd name="connsiteX1795" fmla="*/ 968795 w 1044327"/>
              <a:gd name="connsiteY1795" fmla="*/ 383820 h 822322"/>
              <a:gd name="connsiteX1796" fmla="*/ 968795 w 1044327"/>
              <a:gd name="connsiteY1796" fmla="*/ 385656 h 822322"/>
              <a:gd name="connsiteX1797" fmla="*/ 969451 w 1044327"/>
              <a:gd name="connsiteY1797" fmla="*/ 385656 h 822322"/>
              <a:gd name="connsiteX1798" fmla="*/ 970107 w 1044327"/>
              <a:gd name="connsiteY1798" fmla="*/ 386442 h 822322"/>
              <a:gd name="connsiteX1799" fmla="*/ 969844 w 1044327"/>
              <a:gd name="connsiteY1799" fmla="*/ 388016 h 822322"/>
              <a:gd name="connsiteX1800" fmla="*/ 970107 w 1044327"/>
              <a:gd name="connsiteY1800" fmla="*/ 389852 h 822322"/>
              <a:gd name="connsiteX1801" fmla="*/ 971549 w 1044327"/>
              <a:gd name="connsiteY1801" fmla="*/ 391294 h 822322"/>
              <a:gd name="connsiteX1802" fmla="*/ 972992 w 1044327"/>
              <a:gd name="connsiteY1802" fmla="*/ 391294 h 822322"/>
              <a:gd name="connsiteX1803" fmla="*/ 976532 w 1044327"/>
              <a:gd name="connsiteY1803" fmla="*/ 395228 h 822322"/>
              <a:gd name="connsiteX1804" fmla="*/ 977581 w 1044327"/>
              <a:gd name="connsiteY1804" fmla="*/ 395490 h 822322"/>
              <a:gd name="connsiteX1805" fmla="*/ 979024 w 1044327"/>
              <a:gd name="connsiteY1805" fmla="*/ 396671 h 822322"/>
              <a:gd name="connsiteX1806" fmla="*/ 979024 w 1044327"/>
              <a:gd name="connsiteY1806" fmla="*/ 398113 h 822322"/>
              <a:gd name="connsiteX1807" fmla="*/ 979024 w 1044327"/>
              <a:gd name="connsiteY1807" fmla="*/ 398769 h 822322"/>
              <a:gd name="connsiteX1808" fmla="*/ 979024 w 1044327"/>
              <a:gd name="connsiteY1808" fmla="*/ 400211 h 822322"/>
              <a:gd name="connsiteX1809" fmla="*/ 979024 w 1044327"/>
              <a:gd name="connsiteY1809" fmla="*/ 400867 h 822322"/>
              <a:gd name="connsiteX1810" fmla="*/ 978630 w 1044327"/>
              <a:gd name="connsiteY1810" fmla="*/ 401260 h 822322"/>
              <a:gd name="connsiteX1811" fmla="*/ 977975 w 1044327"/>
              <a:gd name="connsiteY1811" fmla="*/ 401260 h 822322"/>
              <a:gd name="connsiteX1812" fmla="*/ 977975 w 1044327"/>
              <a:gd name="connsiteY1812" fmla="*/ 401916 h 822322"/>
              <a:gd name="connsiteX1813" fmla="*/ 977581 w 1044327"/>
              <a:gd name="connsiteY1813" fmla="*/ 402572 h 822322"/>
              <a:gd name="connsiteX1814" fmla="*/ 978368 w 1044327"/>
              <a:gd name="connsiteY1814" fmla="*/ 405194 h 822322"/>
              <a:gd name="connsiteX1815" fmla="*/ 978368 w 1044327"/>
              <a:gd name="connsiteY1815" fmla="*/ 405850 h 822322"/>
              <a:gd name="connsiteX1816" fmla="*/ 979024 w 1044327"/>
              <a:gd name="connsiteY1816" fmla="*/ 407948 h 822322"/>
              <a:gd name="connsiteX1817" fmla="*/ 977581 w 1044327"/>
              <a:gd name="connsiteY1817" fmla="*/ 410439 h 822322"/>
              <a:gd name="connsiteX1818" fmla="*/ 979810 w 1044327"/>
              <a:gd name="connsiteY1818" fmla="*/ 412275 h 822322"/>
              <a:gd name="connsiteX1819" fmla="*/ 980466 w 1044327"/>
              <a:gd name="connsiteY1819" fmla="*/ 412931 h 822322"/>
              <a:gd name="connsiteX1820" fmla="*/ 979286 w 1044327"/>
              <a:gd name="connsiteY1820" fmla="*/ 415029 h 822322"/>
              <a:gd name="connsiteX1821" fmla="*/ 979810 w 1044327"/>
              <a:gd name="connsiteY1821" fmla="*/ 415816 h 822322"/>
              <a:gd name="connsiteX1822" fmla="*/ 977975 w 1044327"/>
              <a:gd name="connsiteY1822" fmla="*/ 417914 h 822322"/>
              <a:gd name="connsiteX1823" fmla="*/ 977975 w 1044327"/>
              <a:gd name="connsiteY1823" fmla="*/ 420274 h 822322"/>
              <a:gd name="connsiteX1824" fmla="*/ 978630 w 1044327"/>
              <a:gd name="connsiteY1824" fmla="*/ 421061 h 822322"/>
              <a:gd name="connsiteX1825" fmla="*/ 978630 w 1044327"/>
              <a:gd name="connsiteY1825" fmla="*/ 423552 h 822322"/>
              <a:gd name="connsiteX1826" fmla="*/ 980728 w 1044327"/>
              <a:gd name="connsiteY1826" fmla="*/ 426044 h 822322"/>
              <a:gd name="connsiteX1827" fmla="*/ 980073 w 1044327"/>
              <a:gd name="connsiteY1827" fmla="*/ 427355 h 822322"/>
              <a:gd name="connsiteX1828" fmla="*/ 980728 w 1044327"/>
              <a:gd name="connsiteY1828" fmla="*/ 429978 h 822322"/>
              <a:gd name="connsiteX1829" fmla="*/ 983613 w 1044327"/>
              <a:gd name="connsiteY1829" fmla="*/ 430240 h 822322"/>
              <a:gd name="connsiteX1830" fmla="*/ 984007 w 1044327"/>
              <a:gd name="connsiteY1830" fmla="*/ 431683 h 822322"/>
              <a:gd name="connsiteX1831" fmla="*/ 984007 w 1044327"/>
              <a:gd name="connsiteY1831" fmla="*/ 434830 h 822322"/>
              <a:gd name="connsiteX1832" fmla="*/ 983613 w 1044327"/>
              <a:gd name="connsiteY1832" fmla="*/ 436534 h 822322"/>
              <a:gd name="connsiteX1833" fmla="*/ 984007 w 1044327"/>
              <a:gd name="connsiteY1833" fmla="*/ 437321 h 822322"/>
              <a:gd name="connsiteX1834" fmla="*/ 984269 w 1044327"/>
              <a:gd name="connsiteY1834" fmla="*/ 437715 h 822322"/>
              <a:gd name="connsiteX1835" fmla="*/ 985449 w 1044327"/>
              <a:gd name="connsiteY1835" fmla="*/ 437977 h 822322"/>
              <a:gd name="connsiteX1836" fmla="*/ 986105 w 1044327"/>
              <a:gd name="connsiteY1836" fmla="*/ 438501 h 822322"/>
              <a:gd name="connsiteX1837" fmla="*/ 986367 w 1044327"/>
              <a:gd name="connsiteY1837" fmla="*/ 438501 h 822322"/>
              <a:gd name="connsiteX1838" fmla="*/ 986367 w 1044327"/>
              <a:gd name="connsiteY1838" fmla="*/ 439419 h 822322"/>
              <a:gd name="connsiteX1839" fmla="*/ 986891 w 1044327"/>
              <a:gd name="connsiteY1839" fmla="*/ 440206 h 822322"/>
              <a:gd name="connsiteX1840" fmla="*/ 986891 w 1044327"/>
              <a:gd name="connsiteY1840" fmla="*/ 440862 h 822322"/>
              <a:gd name="connsiteX1841" fmla="*/ 986891 w 1044327"/>
              <a:gd name="connsiteY1841" fmla="*/ 443615 h 822322"/>
              <a:gd name="connsiteX1842" fmla="*/ 986891 w 1044327"/>
              <a:gd name="connsiteY1842" fmla="*/ 444402 h 822322"/>
              <a:gd name="connsiteX1843" fmla="*/ 986367 w 1044327"/>
              <a:gd name="connsiteY1843" fmla="*/ 445845 h 822322"/>
              <a:gd name="connsiteX1844" fmla="*/ 986891 w 1044327"/>
              <a:gd name="connsiteY1844" fmla="*/ 447156 h 822322"/>
              <a:gd name="connsiteX1845" fmla="*/ 987154 w 1044327"/>
              <a:gd name="connsiteY1845" fmla="*/ 448730 h 822322"/>
              <a:gd name="connsiteX1846" fmla="*/ 986891 w 1044327"/>
              <a:gd name="connsiteY1846" fmla="*/ 449778 h 822322"/>
              <a:gd name="connsiteX1847" fmla="*/ 987154 w 1044327"/>
              <a:gd name="connsiteY1847" fmla="*/ 450172 h 822322"/>
              <a:gd name="connsiteX1848" fmla="*/ 987154 w 1044327"/>
              <a:gd name="connsiteY1848" fmla="*/ 451877 h 822322"/>
              <a:gd name="connsiteX1849" fmla="*/ 987547 w 1044327"/>
              <a:gd name="connsiteY1849" fmla="*/ 453975 h 822322"/>
              <a:gd name="connsiteX1850" fmla="*/ 988596 w 1044327"/>
              <a:gd name="connsiteY1850" fmla="*/ 454631 h 822322"/>
              <a:gd name="connsiteX1851" fmla="*/ 989645 w 1044327"/>
              <a:gd name="connsiteY1851" fmla="*/ 456860 h 822322"/>
              <a:gd name="connsiteX1852" fmla="*/ 989252 w 1044327"/>
              <a:gd name="connsiteY1852" fmla="*/ 459613 h 822322"/>
              <a:gd name="connsiteX1853" fmla="*/ 991088 w 1044327"/>
              <a:gd name="connsiteY1853" fmla="*/ 463679 h 822322"/>
              <a:gd name="connsiteX1854" fmla="*/ 991350 w 1044327"/>
              <a:gd name="connsiteY1854" fmla="*/ 464334 h 822322"/>
              <a:gd name="connsiteX1855" fmla="*/ 991743 w 1044327"/>
              <a:gd name="connsiteY1855" fmla="*/ 465383 h 822322"/>
              <a:gd name="connsiteX1856" fmla="*/ 991088 w 1044327"/>
              <a:gd name="connsiteY1856" fmla="*/ 466039 h 822322"/>
              <a:gd name="connsiteX1857" fmla="*/ 991743 w 1044327"/>
              <a:gd name="connsiteY1857" fmla="*/ 467088 h 822322"/>
              <a:gd name="connsiteX1858" fmla="*/ 991743 w 1044327"/>
              <a:gd name="connsiteY1858" fmla="*/ 467875 h 822322"/>
              <a:gd name="connsiteX1859" fmla="*/ 992137 w 1044327"/>
              <a:gd name="connsiteY1859" fmla="*/ 468793 h 822322"/>
              <a:gd name="connsiteX1860" fmla="*/ 992923 w 1044327"/>
              <a:gd name="connsiteY1860" fmla="*/ 468793 h 822322"/>
              <a:gd name="connsiteX1861" fmla="*/ 993186 w 1044327"/>
              <a:gd name="connsiteY1861" fmla="*/ 469579 h 822322"/>
              <a:gd name="connsiteX1862" fmla="*/ 992923 w 1044327"/>
              <a:gd name="connsiteY1862" fmla="*/ 469973 h 822322"/>
              <a:gd name="connsiteX1863" fmla="*/ 993710 w 1044327"/>
              <a:gd name="connsiteY1863" fmla="*/ 472071 h 822322"/>
              <a:gd name="connsiteX1864" fmla="*/ 994366 w 1044327"/>
              <a:gd name="connsiteY1864" fmla="*/ 472071 h 822322"/>
              <a:gd name="connsiteX1865" fmla="*/ 993973 w 1044327"/>
              <a:gd name="connsiteY1865" fmla="*/ 473120 h 822322"/>
              <a:gd name="connsiteX1866" fmla="*/ 995022 w 1044327"/>
              <a:gd name="connsiteY1866" fmla="*/ 474956 h 822322"/>
              <a:gd name="connsiteX1867" fmla="*/ 995022 w 1044327"/>
              <a:gd name="connsiteY1867" fmla="*/ 475611 h 822322"/>
              <a:gd name="connsiteX1868" fmla="*/ 994628 w 1044327"/>
              <a:gd name="connsiteY1868" fmla="*/ 476398 h 822322"/>
              <a:gd name="connsiteX1869" fmla="*/ 995022 w 1044327"/>
              <a:gd name="connsiteY1869" fmla="*/ 477841 h 822322"/>
              <a:gd name="connsiteX1870" fmla="*/ 995808 w 1044327"/>
              <a:gd name="connsiteY1870" fmla="*/ 478496 h 822322"/>
              <a:gd name="connsiteX1871" fmla="*/ 996071 w 1044327"/>
              <a:gd name="connsiteY1871" fmla="*/ 479807 h 822322"/>
              <a:gd name="connsiteX1872" fmla="*/ 996071 w 1044327"/>
              <a:gd name="connsiteY1872" fmla="*/ 481512 h 822322"/>
              <a:gd name="connsiteX1873" fmla="*/ 996464 w 1044327"/>
              <a:gd name="connsiteY1873" fmla="*/ 482037 h 822322"/>
              <a:gd name="connsiteX1874" fmla="*/ 997120 w 1044327"/>
              <a:gd name="connsiteY1874" fmla="*/ 482692 h 822322"/>
              <a:gd name="connsiteX1875" fmla="*/ 997120 w 1044327"/>
              <a:gd name="connsiteY1875" fmla="*/ 483479 h 822322"/>
              <a:gd name="connsiteX1876" fmla="*/ 997513 w 1044327"/>
              <a:gd name="connsiteY1876" fmla="*/ 483742 h 822322"/>
              <a:gd name="connsiteX1877" fmla="*/ 997513 w 1044327"/>
              <a:gd name="connsiteY1877" fmla="*/ 485577 h 822322"/>
              <a:gd name="connsiteX1878" fmla="*/ 998562 w 1044327"/>
              <a:gd name="connsiteY1878" fmla="*/ 486233 h 822322"/>
              <a:gd name="connsiteX1879" fmla="*/ 1001447 w 1044327"/>
              <a:gd name="connsiteY1879" fmla="*/ 488331 h 822322"/>
              <a:gd name="connsiteX1880" fmla="*/ 1001447 w 1044327"/>
              <a:gd name="connsiteY1880" fmla="*/ 489118 h 822322"/>
              <a:gd name="connsiteX1881" fmla="*/ 1003152 w 1044327"/>
              <a:gd name="connsiteY1881" fmla="*/ 491216 h 822322"/>
              <a:gd name="connsiteX1882" fmla="*/ 1005643 w 1044327"/>
              <a:gd name="connsiteY1882" fmla="*/ 491872 h 822322"/>
              <a:gd name="connsiteX1883" fmla="*/ 1007086 w 1044327"/>
              <a:gd name="connsiteY1883" fmla="*/ 492921 h 822322"/>
              <a:gd name="connsiteX1884" fmla="*/ 1007348 w 1044327"/>
              <a:gd name="connsiteY1884" fmla="*/ 495019 h 822322"/>
              <a:gd name="connsiteX1885" fmla="*/ 1007872 w 1044327"/>
              <a:gd name="connsiteY1885" fmla="*/ 496461 h 822322"/>
              <a:gd name="connsiteX1886" fmla="*/ 1007086 w 1044327"/>
              <a:gd name="connsiteY1886" fmla="*/ 496855 h 822322"/>
              <a:gd name="connsiteX1887" fmla="*/ 1007348 w 1044327"/>
              <a:gd name="connsiteY1887" fmla="*/ 497904 h 822322"/>
              <a:gd name="connsiteX1888" fmla="*/ 1007348 w 1044327"/>
              <a:gd name="connsiteY1888" fmla="*/ 499740 h 822322"/>
              <a:gd name="connsiteX1889" fmla="*/ 1008790 w 1044327"/>
              <a:gd name="connsiteY1889" fmla="*/ 500395 h 822322"/>
              <a:gd name="connsiteX1890" fmla="*/ 1008790 w 1044327"/>
              <a:gd name="connsiteY1890" fmla="*/ 501051 h 822322"/>
              <a:gd name="connsiteX1891" fmla="*/ 1009184 w 1044327"/>
              <a:gd name="connsiteY1891" fmla="*/ 502493 h 822322"/>
              <a:gd name="connsiteX1892" fmla="*/ 1008135 w 1044327"/>
              <a:gd name="connsiteY1892" fmla="*/ 503018 h 822322"/>
              <a:gd name="connsiteX1893" fmla="*/ 1007872 w 1044327"/>
              <a:gd name="connsiteY1893" fmla="*/ 503673 h 822322"/>
              <a:gd name="connsiteX1894" fmla="*/ 1008790 w 1044327"/>
              <a:gd name="connsiteY1894" fmla="*/ 505772 h 822322"/>
              <a:gd name="connsiteX1895" fmla="*/ 1008528 w 1044327"/>
              <a:gd name="connsiteY1895" fmla="*/ 508132 h 822322"/>
              <a:gd name="connsiteX1896" fmla="*/ 1007872 w 1044327"/>
              <a:gd name="connsiteY1896" fmla="*/ 508656 h 822322"/>
              <a:gd name="connsiteX1897" fmla="*/ 1007086 w 1044327"/>
              <a:gd name="connsiteY1897" fmla="*/ 510099 h 822322"/>
              <a:gd name="connsiteX1898" fmla="*/ 1007348 w 1044327"/>
              <a:gd name="connsiteY1898" fmla="*/ 512066 h 822322"/>
              <a:gd name="connsiteX1899" fmla="*/ 1007348 w 1044327"/>
              <a:gd name="connsiteY1899" fmla="*/ 513115 h 822322"/>
              <a:gd name="connsiteX1900" fmla="*/ 1007872 w 1044327"/>
              <a:gd name="connsiteY1900" fmla="*/ 513508 h 822322"/>
              <a:gd name="connsiteX1901" fmla="*/ 1008135 w 1044327"/>
              <a:gd name="connsiteY1901" fmla="*/ 513770 h 822322"/>
              <a:gd name="connsiteX1902" fmla="*/ 1008528 w 1044327"/>
              <a:gd name="connsiteY1902" fmla="*/ 513770 h 822322"/>
              <a:gd name="connsiteX1903" fmla="*/ 1009970 w 1044327"/>
              <a:gd name="connsiteY1903" fmla="*/ 514295 h 822322"/>
              <a:gd name="connsiteX1904" fmla="*/ 1010233 w 1044327"/>
              <a:gd name="connsiteY1904" fmla="*/ 514295 h 822322"/>
              <a:gd name="connsiteX1905" fmla="*/ 1010626 w 1044327"/>
              <a:gd name="connsiteY1905" fmla="*/ 514557 h 822322"/>
              <a:gd name="connsiteX1906" fmla="*/ 1010233 w 1044327"/>
              <a:gd name="connsiteY1906" fmla="*/ 517049 h 822322"/>
              <a:gd name="connsiteX1907" fmla="*/ 1009970 w 1044327"/>
              <a:gd name="connsiteY1907" fmla="*/ 517835 h 822322"/>
              <a:gd name="connsiteX1908" fmla="*/ 1009970 w 1044327"/>
              <a:gd name="connsiteY1908" fmla="*/ 518491 h 822322"/>
              <a:gd name="connsiteX1909" fmla="*/ 1009577 w 1044327"/>
              <a:gd name="connsiteY1909" fmla="*/ 519147 h 822322"/>
              <a:gd name="connsiteX1910" fmla="*/ 1009577 w 1044327"/>
              <a:gd name="connsiteY1910" fmla="*/ 519934 h 822322"/>
              <a:gd name="connsiteX1911" fmla="*/ 1009970 w 1044327"/>
              <a:gd name="connsiteY1911" fmla="*/ 521638 h 822322"/>
              <a:gd name="connsiteX1912" fmla="*/ 1010626 w 1044327"/>
              <a:gd name="connsiteY1912" fmla="*/ 523081 h 822322"/>
              <a:gd name="connsiteX1913" fmla="*/ 1009970 w 1044327"/>
              <a:gd name="connsiteY1913" fmla="*/ 524917 h 822322"/>
              <a:gd name="connsiteX1914" fmla="*/ 1010233 w 1044327"/>
              <a:gd name="connsiteY1914" fmla="*/ 525572 h 822322"/>
              <a:gd name="connsiteX1915" fmla="*/ 1009577 w 1044327"/>
              <a:gd name="connsiteY1915" fmla="*/ 525835 h 822322"/>
              <a:gd name="connsiteX1916" fmla="*/ 1008790 w 1044327"/>
              <a:gd name="connsiteY1916" fmla="*/ 526621 h 822322"/>
              <a:gd name="connsiteX1917" fmla="*/ 1008790 w 1044327"/>
              <a:gd name="connsiteY1917" fmla="*/ 527670 h 822322"/>
              <a:gd name="connsiteX1918" fmla="*/ 1009577 w 1044327"/>
              <a:gd name="connsiteY1918" fmla="*/ 527933 h 822322"/>
              <a:gd name="connsiteX1919" fmla="*/ 1009577 w 1044327"/>
              <a:gd name="connsiteY1919" fmla="*/ 528719 h 822322"/>
              <a:gd name="connsiteX1920" fmla="*/ 1009577 w 1044327"/>
              <a:gd name="connsiteY1920" fmla="*/ 530555 h 822322"/>
              <a:gd name="connsiteX1921" fmla="*/ 1009184 w 1044327"/>
              <a:gd name="connsiteY1921" fmla="*/ 530555 h 822322"/>
              <a:gd name="connsiteX1922" fmla="*/ 1008790 w 1044327"/>
              <a:gd name="connsiteY1922" fmla="*/ 531211 h 822322"/>
              <a:gd name="connsiteX1923" fmla="*/ 1008528 w 1044327"/>
              <a:gd name="connsiteY1923" fmla="*/ 531604 h 822322"/>
              <a:gd name="connsiteX1924" fmla="*/ 1007872 w 1044327"/>
              <a:gd name="connsiteY1924" fmla="*/ 531998 h 822322"/>
              <a:gd name="connsiteX1925" fmla="*/ 1007872 w 1044327"/>
              <a:gd name="connsiteY1925" fmla="*/ 532916 h 822322"/>
              <a:gd name="connsiteX1926" fmla="*/ 1006430 w 1044327"/>
              <a:gd name="connsiteY1926" fmla="*/ 535801 h 822322"/>
              <a:gd name="connsiteX1927" fmla="*/ 1005250 w 1044327"/>
              <a:gd name="connsiteY1927" fmla="*/ 537243 h 822322"/>
              <a:gd name="connsiteX1928" fmla="*/ 1004988 w 1044327"/>
              <a:gd name="connsiteY1928" fmla="*/ 537636 h 822322"/>
              <a:gd name="connsiteX1929" fmla="*/ 1004988 w 1044327"/>
              <a:gd name="connsiteY1929" fmla="*/ 538292 h 822322"/>
              <a:gd name="connsiteX1930" fmla="*/ 1006430 w 1044327"/>
              <a:gd name="connsiteY1930" fmla="*/ 541833 h 822322"/>
              <a:gd name="connsiteX1931" fmla="*/ 1007348 w 1044327"/>
              <a:gd name="connsiteY1931" fmla="*/ 542881 h 822322"/>
              <a:gd name="connsiteX1932" fmla="*/ 1007872 w 1044327"/>
              <a:gd name="connsiteY1932" fmla="*/ 543537 h 822322"/>
              <a:gd name="connsiteX1933" fmla="*/ 1007872 w 1044327"/>
              <a:gd name="connsiteY1933" fmla="*/ 543931 h 822322"/>
              <a:gd name="connsiteX1934" fmla="*/ 1007348 w 1044327"/>
              <a:gd name="connsiteY1934" fmla="*/ 544717 h 822322"/>
              <a:gd name="connsiteX1935" fmla="*/ 1007348 w 1044327"/>
              <a:gd name="connsiteY1935" fmla="*/ 545635 h 822322"/>
              <a:gd name="connsiteX1936" fmla="*/ 1007872 w 1044327"/>
              <a:gd name="connsiteY1936" fmla="*/ 546816 h 822322"/>
              <a:gd name="connsiteX1937" fmla="*/ 1007348 w 1044327"/>
              <a:gd name="connsiteY1937" fmla="*/ 546816 h 822322"/>
              <a:gd name="connsiteX1938" fmla="*/ 1007086 w 1044327"/>
              <a:gd name="connsiteY1938" fmla="*/ 547733 h 822322"/>
              <a:gd name="connsiteX1939" fmla="*/ 1003807 w 1044327"/>
              <a:gd name="connsiteY1939" fmla="*/ 551011 h 822322"/>
              <a:gd name="connsiteX1940" fmla="*/ 1003807 w 1044327"/>
              <a:gd name="connsiteY1940" fmla="*/ 552061 h 822322"/>
              <a:gd name="connsiteX1941" fmla="*/ 1003545 w 1044327"/>
              <a:gd name="connsiteY1941" fmla="*/ 553110 h 822322"/>
              <a:gd name="connsiteX1942" fmla="*/ 1002103 w 1044327"/>
              <a:gd name="connsiteY1942" fmla="*/ 553896 h 822322"/>
              <a:gd name="connsiteX1943" fmla="*/ 1001709 w 1044327"/>
              <a:gd name="connsiteY1943" fmla="*/ 555339 h 822322"/>
              <a:gd name="connsiteX1944" fmla="*/ 1002496 w 1044327"/>
              <a:gd name="connsiteY1944" fmla="*/ 556388 h 822322"/>
              <a:gd name="connsiteX1945" fmla="*/ 1002496 w 1044327"/>
              <a:gd name="connsiteY1945" fmla="*/ 557437 h 822322"/>
              <a:gd name="connsiteX1946" fmla="*/ 1002496 w 1044327"/>
              <a:gd name="connsiteY1946" fmla="*/ 558093 h 822322"/>
              <a:gd name="connsiteX1947" fmla="*/ 1002103 w 1044327"/>
              <a:gd name="connsiteY1947" fmla="*/ 559535 h 822322"/>
              <a:gd name="connsiteX1948" fmla="*/ 1001709 w 1044327"/>
              <a:gd name="connsiteY1948" fmla="*/ 560191 h 822322"/>
              <a:gd name="connsiteX1949" fmla="*/ 1000267 w 1044327"/>
              <a:gd name="connsiteY1949" fmla="*/ 563469 h 822322"/>
              <a:gd name="connsiteX1950" fmla="*/ 1000791 w 1044327"/>
              <a:gd name="connsiteY1950" fmla="*/ 564911 h 822322"/>
              <a:gd name="connsiteX1951" fmla="*/ 1000267 w 1044327"/>
              <a:gd name="connsiteY1951" fmla="*/ 567796 h 822322"/>
              <a:gd name="connsiteX1952" fmla="*/ 1000005 w 1044327"/>
              <a:gd name="connsiteY1952" fmla="*/ 568714 h 822322"/>
              <a:gd name="connsiteX1953" fmla="*/ 1000267 w 1044327"/>
              <a:gd name="connsiteY1953" fmla="*/ 568714 h 822322"/>
              <a:gd name="connsiteX1954" fmla="*/ 1000791 w 1044327"/>
              <a:gd name="connsiteY1954" fmla="*/ 570550 h 822322"/>
              <a:gd name="connsiteX1955" fmla="*/ 1000791 w 1044327"/>
              <a:gd name="connsiteY1955" fmla="*/ 570812 h 822322"/>
              <a:gd name="connsiteX1956" fmla="*/ 997906 w 1044327"/>
              <a:gd name="connsiteY1956" fmla="*/ 571599 h 822322"/>
              <a:gd name="connsiteX1957" fmla="*/ 997120 w 1044327"/>
              <a:gd name="connsiteY1957" fmla="*/ 571992 h 822322"/>
              <a:gd name="connsiteX1958" fmla="*/ 996726 w 1044327"/>
              <a:gd name="connsiteY1958" fmla="*/ 571599 h 822322"/>
              <a:gd name="connsiteX1959" fmla="*/ 992923 w 1044327"/>
              <a:gd name="connsiteY1959" fmla="*/ 572648 h 822322"/>
              <a:gd name="connsiteX1960" fmla="*/ 991350 w 1044327"/>
              <a:gd name="connsiteY1960" fmla="*/ 573435 h 822322"/>
              <a:gd name="connsiteX1961" fmla="*/ 990432 w 1044327"/>
              <a:gd name="connsiteY1961" fmla="*/ 574353 h 822322"/>
              <a:gd name="connsiteX1962" fmla="*/ 989645 w 1044327"/>
              <a:gd name="connsiteY1962" fmla="*/ 575795 h 822322"/>
              <a:gd name="connsiteX1963" fmla="*/ 988990 w 1044327"/>
              <a:gd name="connsiteY1963" fmla="*/ 577631 h 822322"/>
              <a:gd name="connsiteX1964" fmla="*/ 988596 w 1044327"/>
              <a:gd name="connsiteY1964" fmla="*/ 580516 h 822322"/>
              <a:gd name="connsiteX1965" fmla="*/ 988990 w 1044327"/>
              <a:gd name="connsiteY1965" fmla="*/ 582614 h 822322"/>
              <a:gd name="connsiteX1966" fmla="*/ 989252 w 1044327"/>
              <a:gd name="connsiteY1966" fmla="*/ 583532 h 822322"/>
              <a:gd name="connsiteX1967" fmla="*/ 989252 w 1044327"/>
              <a:gd name="connsiteY1967" fmla="*/ 584057 h 822322"/>
              <a:gd name="connsiteX1968" fmla="*/ 990432 w 1044327"/>
              <a:gd name="connsiteY1968" fmla="*/ 586417 h 822322"/>
              <a:gd name="connsiteX1969" fmla="*/ 991743 w 1044327"/>
              <a:gd name="connsiteY1969" fmla="*/ 588253 h 822322"/>
              <a:gd name="connsiteX1970" fmla="*/ 993973 w 1044327"/>
              <a:gd name="connsiteY1970" fmla="*/ 589957 h 822322"/>
              <a:gd name="connsiteX1971" fmla="*/ 995022 w 1044327"/>
              <a:gd name="connsiteY1971" fmla="*/ 590351 h 822322"/>
              <a:gd name="connsiteX1972" fmla="*/ 997513 w 1044327"/>
              <a:gd name="connsiteY1972" fmla="*/ 591400 h 822322"/>
              <a:gd name="connsiteX1973" fmla="*/ 998169 w 1044327"/>
              <a:gd name="connsiteY1973" fmla="*/ 592056 h 822322"/>
              <a:gd name="connsiteX1974" fmla="*/ 998824 w 1044327"/>
              <a:gd name="connsiteY1974" fmla="*/ 592711 h 822322"/>
              <a:gd name="connsiteX1975" fmla="*/ 999349 w 1044327"/>
              <a:gd name="connsiteY1975" fmla="*/ 594154 h 822322"/>
              <a:gd name="connsiteX1976" fmla="*/ 998824 w 1044327"/>
              <a:gd name="connsiteY1976" fmla="*/ 594940 h 822322"/>
              <a:gd name="connsiteX1977" fmla="*/ 997906 w 1044327"/>
              <a:gd name="connsiteY1977" fmla="*/ 596252 h 822322"/>
              <a:gd name="connsiteX1978" fmla="*/ 998169 w 1044327"/>
              <a:gd name="connsiteY1978" fmla="*/ 597694 h 822322"/>
              <a:gd name="connsiteX1979" fmla="*/ 996726 w 1044327"/>
              <a:gd name="connsiteY1979" fmla="*/ 600317 h 822322"/>
              <a:gd name="connsiteX1980" fmla="*/ 996726 w 1044327"/>
              <a:gd name="connsiteY1980" fmla="*/ 600972 h 822322"/>
              <a:gd name="connsiteX1981" fmla="*/ 997120 w 1044327"/>
              <a:gd name="connsiteY1981" fmla="*/ 602022 h 822322"/>
              <a:gd name="connsiteX1982" fmla="*/ 997906 w 1044327"/>
              <a:gd name="connsiteY1982" fmla="*/ 603070 h 822322"/>
              <a:gd name="connsiteX1983" fmla="*/ 998562 w 1044327"/>
              <a:gd name="connsiteY1983" fmla="*/ 603070 h 822322"/>
              <a:gd name="connsiteX1984" fmla="*/ 999611 w 1044327"/>
              <a:gd name="connsiteY1984" fmla="*/ 604513 h 822322"/>
              <a:gd name="connsiteX1985" fmla="*/ 998169 w 1044327"/>
              <a:gd name="connsiteY1985" fmla="*/ 605169 h 822322"/>
              <a:gd name="connsiteX1986" fmla="*/ 999349 w 1044327"/>
              <a:gd name="connsiteY1986" fmla="*/ 608054 h 822322"/>
              <a:gd name="connsiteX1987" fmla="*/ 997513 w 1044327"/>
              <a:gd name="connsiteY1987" fmla="*/ 608316 h 822322"/>
              <a:gd name="connsiteX1988" fmla="*/ 996464 w 1044327"/>
              <a:gd name="connsiteY1988" fmla="*/ 609234 h 822322"/>
              <a:gd name="connsiteX1989" fmla="*/ 996726 w 1044327"/>
              <a:gd name="connsiteY1989" fmla="*/ 610545 h 822322"/>
              <a:gd name="connsiteX1990" fmla="*/ 995808 w 1044327"/>
              <a:gd name="connsiteY1990" fmla="*/ 610938 h 822322"/>
              <a:gd name="connsiteX1991" fmla="*/ 995808 w 1044327"/>
              <a:gd name="connsiteY1991" fmla="*/ 611594 h 822322"/>
              <a:gd name="connsiteX1992" fmla="*/ 995808 w 1044327"/>
              <a:gd name="connsiteY1992" fmla="*/ 612774 h 822322"/>
              <a:gd name="connsiteX1993" fmla="*/ 996071 w 1044327"/>
              <a:gd name="connsiteY1993" fmla="*/ 613692 h 822322"/>
              <a:gd name="connsiteX1994" fmla="*/ 995808 w 1044327"/>
              <a:gd name="connsiteY1994" fmla="*/ 614873 h 822322"/>
              <a:gd name="connsiteX1995" fmla="*/ 996071 w 1044327"/>
              <a:gd name="connsiteY1995" fmla="*/ 615790 h 822322"/>
              <a:gd name="connsiteX1996" fmla="*/ 996464 w 1044327"/>
              <a:gd name="connsiteY1996" fmla="*/ 616577 h 822322"/>
              <a:gd name="connsiteX1997" fmla="*/ 996726 w 1044327"/>
              <a:gd name="connsiteY1997" fmla="*/ 617626 h 822322"/>
              <a:gd name="connsiteX1998" fmla="*/ 996726 w 1044327"/>
              <a:gd name="connsiteY1998" fmla="*/ 618675 h 822322"/>
              <a:gd name="connsiteX1999" fmla="*/ 996464 w 1044327"/>
              <a:gd name="connsiteY1999" fmla="*/ 619331 h 822322"/>
              <a:gd name="connsiteX2000" fmla="*/ 996464 w 1044327"/>
              <a:gd name="connsiteY2000" fmla="*/ 620511 h 822322"/>
              <a:gd name="connsiteX2001" fmla="*/ 995808 w 1044327"/>
              <a:gd name="connsiteY2001" fmla="*/ 621560 h 822322"/>
              <a:gd name="connsiteX2002" fmla="*/ 995415 w 1044327"/>
              <a:gd name="connsiteY2002" fmla="*/ 621167 h 822322"/>
              <a:gd name="connsiteX2003" fmla="*/ 995022 w 1044327"/>
              <a:gd name="connsiteY2003" fmla="*/ 622216 h 822322"/>
              <a:gd name="connsiteX2004" fmla="*/ 993710 w 1044327"/>
              <a:gd name="connsiteY2004" fmla="*/ 622609 h 822322"/>
              <a:gd name="connsiteX2005" fmla="*/ 993710 w 1044327"/>
              <a:gd name="connsiteY2005" fmla="*/ 622871 h 822322"/>
              <a:gd name="connsiteX2006" fmla="*/ 995022 w 1044327"/>
              <a:gd name="connsiteY2006" fmla="*/ 622871 h 822322"/>
              <a:gd name="connsiteX2007" fmla="*/ 995022 w 1044327"/>
              <a:gd name="connsiteY2007" fmla="*/ 623658 h 822322"/>
              <a:gd name="connsiteX2008" fmla="*/ 996071 w 1044327"/>
              <a:gd name="connsiteY2008" fmla="*/ 622871 h 822322"/>
              <a:gd name="connsiteX2009" fmla="*/ 997120 w 1044327"/>
              <a:gd name="connsiteY2009" fmla="*/ 624051 h 822322"/>
              <a:gd name="connsiteX2010" fmla="*/ 997120 w 1044327"/>
              <a:gd name="connsiteY2010" fmla="*/ 623658 h 822322"/>
              <a:gd name="connsiteX2011" fmla="*/ 997906 w 1044327"/>
              <a:gd name="connsiteY2011" fmla="*/ 623658 h 822322"/>
              <a:gd name="connsiteX2012" fmla="*/ 997513 w 1044327"/>
              <a:gd name="connsiteY2012" fmla="*/ 624314 h 822322"/>
              <a:gd name="connsiteX2013" fmla="*/ 997906 w 1044327"/>
              <a:gd name="connsiteY2013" fmla="*/ 624707 h 822322"/>
              <a:gd name="connsiteX2014" fmla="*/ 998169 w 1044327"/>
              <a:gd name="connsiteY2014" fmla="*/ 626412 h 822322"/>
              <a:gd name="connsiteX2015" fmla="*/ 996464 w 1044327"/>
              <a:gd name="connsiteY2015" fmla="*/ 627199 h 822322"/>
              <a:gd name="connsiteX2016" fmla="*/ 994628 w 1044327"/>
              <a:gd name="connsiteY2016" fmla="*/ 627592 h 822322"/>
              <a:gd name="connsiteX2017" fmla="*/ 994628 w 1044327"/>
              <a:gd name="connsiteY2017" fmla="*/ 628248 h 822322"/>
              <a:gd name="connsiteX2018" fmla="*/ 995022 w 1044327"/>
              <a:gd name="connsiteY2018" fmla="*/ 628510 h 822322"/>
              <a:gd name="connsiteX2019" fmla="*/ 994366 w 1044327"/>
              <a:gd name="connsiteY2019" fmla="*/ 629297 h 822322"/>
              <a:gd name="connsiteX2020" fmla="*/ 994628 w 1044327"/>
              <a:gd name="connsiteY2020" fmla="*/ 629953 h 822322"/>
              <a:gd name="connsiteX2021" fmla="*/ 992137 w 1044327"/>
              <a:gd name="connsiteY2021" fmla="*/ 632837 h 822322"/>
              <a:gd name="connsiteX2022" fmla="*/ 991088 w 1044327"/>
              <a:gd name="connsiteY2022" fmla="*/ 632837 h 822322"/>
              <a:gd name="connsiteX2023" fmla="*/ 989645 w 1044327"/>
              <a:gd name="connsiteY2023" fmla="*/ 632575 h 822322"/>
              <a:gd name="connsiteX2024" fmla="*/ 989252 w 1044327"/>
              <a:gd name="connsiteY2024" fmla="*/ 631395 h 822322"/>
              <a:gd name="connsiteX2025" fmla="*/ 987809 w 1044327"/>
              <a:gd name="connsiteY2025" fmla="*/ 631395 h 822322"/>
              <a:gd name="connsiteX2026" fmla="*/ 987154 w 1044327"/>
              <a:gd name="connsiteY2026" fmla="*/ 632575 h 822322"/>
              <a:gd name="connsiteX2027" fmla="*/ 986367 w 1044327"/>
              <a:gd name="connsiteY2027" fmla="*/ 632575 h 822322"/>
              <a:gd name="connsiteX2028" fmla="*/ 986891 w 1044327"/>
              <a:gd name="connsiteY2028" fmla="*/ 633493 h 822322"/>
              <a:gd name="connsiteX2029" fmla="*/ 987809 w 1044327"/>
              <a:gd name="connsiteY2029" fmla="*/ 633886 h 822322"/>
              <a:gd name="connsiteX2030" fmla="*/ 987154 w 1044327"/>
              <a:gd name="connsiteY2030" fmla="*/ 634673 h 822322"/>
              <a:gd name="connsiteX2031" fmla="*/ 987547 w 1044327"/>
              <a:gd name="connsiteY2031" fmla="*/ 635329 h 822322"/>
              <a:gd name="connsiteX2032" fmla="*/ 988334 w 1044327"/>
              <a:gd name="connsiteY2032" fmla="*/ 636378 h 822322"/>
              <a:gd name="connsiteX2033" fmla="*/ 987809 w 1044327"/>
              <a:gd name="connsiteY2033" fmla="*/ 636771 h 822322"/>
              <a:gd name="connsiteX2034" fmla="*/ 988990 w 1044327"/>
              <a:gd name="connsiteY2034" fmla="*/ 639656 h 822322"/>
              <a:gd name="connsiteX2035" fmla="*/ 990039 w 1044327"/>
              <a:gd name="connsiteY2035" fmla="*/ 638476 h 822322"/>
              <a:gd name="connsiteX2036" fmla="*/ 991350 w 1044327"/>
              <a:gd name="connsiteY2036" fmla="*/ 638214 h 822322"/>
              <a:gd name="connsiteX2037" fmla="*/ 991743 w 1044327"/>
              <a:gd name="connsiteY2037" fmla="*/ 637427 h 822322"/>
              <a:gd name="connsiteX2038" fmla="*/ 992923 w 1044327"/>
              <a:gd name="connsiteY2038" fmla="*/ 637033 h 822322"/>
              <a:gd name="connsiteX2039" fmla="*/ 993186 w 1044327"/>
              <a:gd name="connsiteY2039" fmla="*/ 636378 h 822322"/>
              <a:gd name="connsiteX2040" fmla="*/ 996464 w 1044327"/>
              <a:gd name="connsiteY2040" fmla="*/ 633886 h 822322"/>
              <a:gd name="connsiteX2041" fmla="*/ 996726 w 1044327"/>
              <a:gd name="connsiteY2041" fmla="*/ 634280 h 822322"/>
              <a:gd name="connsiteX2042" fmla="*/ 997120 w 1044327"/>
              <a:gd name="connsiteY2042" fmla="*/ 634280 h 822322"/>
              <a:gd name="connsiteX2043" fmla="*/ 997513 w 1044327"/>
              <a:gd name="connsiteY2043" fmla="*/ 634673 h 822322"/>
              <a:gd name="connsiteX2044" fmla="*/ 997513 w 1044327"/>
              <a:gd name="connsiteY2044" fmla="*/ 636378 h 822322"/>
              <a:gd name="connsiteX2045" fmla="*/ 997120 w 1044327"/>
              <a:gd name="connsiteY2045" fmla="*/ 636771 h 822322"/>
              <a:gd name="connsiteX2046" fmla="*/ 997513 w 1044327"/>
              <a:gd name="connsiteY2046" fmla="*/ 637033 h 822322"/>
              <a:gd name="connsiteX2047" fmla="*/ 997513 w 1044327"/>
              <a:gd name="connsiteY2047" fmla="*/ 638214 h 822322"/>
              <a:gd name="connsiteX2048" fmla="*/ 997513 w 1044327"/>
              <a:gd name="connsiteY2048" fmla="*/ 638869 h 822322"/>
              <a:gd name="connsiteX2049" fmla="*/ 996071 w 1044327"/>
              <a:gd name="connsiteY2049" fmla="*/ 639656 h 822322"/>
              <a:gd name="connsiteX2050" fmla="*/ 996464 w 1044327"/>
              <a:gd name="connsiteY2050" fmla="*/ 640312 h 822322"/>
              <a:gd name="connsiteX2051" fmla="*/ 995808 w 1044327"/>
              <a:gd name="connsiteY2051" fmla="*/ 640574 h 822322"/>
              <a:gd name="connsiteX2052" fmla="*/ 994628 w 1044327"/>
              <a:gd name="connsiteY2052" fmla="*/ 639656 h 822322"/>
              <a:gd name="connsiteX2053" fmla="*/ 994366 w 1044327"/>
              <a:gd name="connsiteY2053" fmla="*/ 640574 h 822322"/>
              <a:gd name="connsiteX2054" fmla="*/ 995808 w 1044327"/>
              <a:gd name="connsiteY2054" fmla="*/ 640967 h 822322"/>
              <a:gd name="connsiteX2055" fmla="*/ 995415 w 1044327"/>
              <a:gd name="connsiteY2055" fmla="*/ 641361 h 822322"/>
              <a:gd name="connsiteX2056" fmla="*/ 995415 w 1044327"/>
              <a:gd name="connsiteY2056" fmla="*/ 641754 h 822322"/>
              <a:gd name="connsiteX2057" fmla="*/ 993710 w 1044327"/>
              <a:gd name="connsiteY2057" fmla="*/ 641754 h 822322"/>
              <a:gd name="connsiteX2058" fmla="*/ 993186 w 1044327"/>
              <a:gd name="connsiteY2058" fmla="*/ 642672 h 822322"/>
              <a:gd name="connsiteX2059" fmla="*/ 993710 w 1044327"/>
              <a:gd name="connsiteY2059" fmla="*/ 643459 h 822322"/>
              <a:gd name="connsiteX2060" fmla="*/ 993973 w 1044327"/>
              <a:gd name="connsiteY2060" fmla="*/ 643459 h 822322"/>
              <a:gd name="connsiteX2061" fmla="*/ 992530 w 1044327"/>
              <a:gd name="connsiteY2061" fmla="*/ 645295 h 822322"/>
              <a:gd name="connsiteX2062" fmla="*/ 992923 w 1044327"/>
              <a:gd name="connsiteY2062" fmla="*/ 645951 h 822322"/>
              <a:gd name="connsiteX2063" fmla="*/ 993186 w 1044327"/>
              <a:gd name="connsiteY2063" fmla="*/ 646213 h 822322"/>
              <a:gd name="connsiteX2064" fmla="*/ 993710 w 1044327"/>
              <a:gd name="connsiteY2064" fmla="*/ 644901 h 822322"/>
              <a:gd name="connsiteX2065" fmla="*/ 994366 w 1044327"/>
              <a:gd name="connsiteY2065" fmla="*/ 643459 h 822322"/>
              <a:gd name="connsiteX2066" fmla="*/ 995415 w 1044327"/>
              <a:gd name="connsiteY2066" fmla="*/ 644508 h 822322"/>
              <a:gd name="connsiteX2067" fmla="*/ 995022 w 1044327"/>
              <a:gd name="connsiteY2067" fmla="*/ 645295 h 822322"/>
              <a:gd name="connsiteX2068" fmla="*/ 995415 w 1044327"/>
              <a:gd name="connsiteY2068" fmla="*/ 645295 h 822322"/>
              <a:gd name="connsiteX2069" fmla="*/ 995415 w 1044327"/>
              <a:gd name="connsiteY2069" fmla="*/ 644508 h 822322"/>
              <a:gd name="connsiteX2070" fmla="*/ 997120 w 1044327"/>
              <a:gd name="connsiteY2070" fmla="*/ 641361 h 822322"/>
              <a:gd name="connsiteX2071" fmla="*/ 998169 w 1044327"/>
              <a:gd name="connsiteY2071" fmla="*/ 640574 h 822322"/>
              <a:gd name="connsiteX2072" fmla="*/ 998562 w 1044327"/>
              <a:gd name="connsiteY2072" fmla="*/ 641754 h 822322"/>
              <a:gd name="connsiteX2073" fmla="*/ 998562 w 1044327"/>
              <a:gd name="connsiteY2073" fmla="*/ 642672 h 822322"/>
              <a:gd name="connsiteX2074" fmla="*/ 999349 w 1044327"/>
              <a:gd name="connsiteY2074" fmla="*/ 644115 h 822322"/>
              <a:gd name="connsiteX2075" fmla="*/ 996464 w 1044327"/>
              <a:gd name="connsiteY2075" fmla="*/ 646213 h 822322"/>
              <a:gd name="connsiteX2076" fmla="*/ 996726 w 1044327"/>
              <a:gd name="connsiteY2076" fmla="*/ 646999 h 822322"/>
              <a:gd name="connsiteX2077" fmla="*/ 998169 w 1044327"/>
              <a:gd name="connsiteY2077" fmla="*/ 648049 h 822322"/>
              <a:gd name="connsiteX2078" fmla="*/ 998824 w 1044327"/>
              <a:gd name="connsiteY2078" fmla="*/ 648049 h 822322"/>
              <a:gd name="connsiteX2079" fmla="*/ 999611 w 1044327"/>
              <a:gd name="connsiteY2079" fmla="*/ 648442 h 822322"/>
              <a:gd name="connsiteX2080" fmla="*/ 1000791 w 1044327"/>
              <a:gd name="connsiteY2080" fmla="*/ 650278 h 822322"/>
              <a:gd name="connsiteX2081" fmla="*/ 1000791 w 1044327"/>
              <a:gd name="connsiteY2081" fmla="*/ 650934 h 822322"/>
              <a:gd name="connsiteX2082" fmla="*/ 1003545 w 1044327"/>
              <a:gd name="connsiteY2082" fmla="*/ 655129 h 822322"/>
              <a:gd name="connsiteX2083" fmla="*/ 1004988 w 1044327"/>
              <a:gd name="connsiteY2083" fmla="*/ 655392 h 822322"/>
              <a:gd name="connsiteX2084" fmla="*/ 1005643 w 1044327"/>
              <a:gd name="connsiteY2084" fmla="*/ 658014 h 822322"/>
              <a:gd name="connsiteX2085" fmla="*/ 1007872 w 1044327"/>
              <a:gd name="connsiteY2085" fmla="*/ 658014 h 822322"/>
              <a:gd name="connsiteX2086" fmla="*/ 1008135 w 1044327"/>
              <a:gd name="connsiteY2086" fmla="*/ 659457 h 822322"/>
              <a:gd name="connsiteX2087" fmla="*/ 1008528 w 1044327"/>
              <a:gd name="connsiteY2087" fmla="*/ 661817 h 822322"/>
              <a:gd name="connsiteX2088" fmla="*/ 1008135 w 1044327"/>
              <a:gd name="connsiteY2088" fmla="*/ 662211 h 822322"/>
              <a:gd name="connsiteX2089" fmla="*/ 1008790 w 1044327"/>
              <a:gd name="connsiteY2089" fmla="*/ 662211 h 822322"/>
              <a:gd name="connsiteX2090" fmla="*/ 1008528 w 1044327"/>
              <a:gd name="connsiteY2090" fmla="*/ 662997 h 822322"/>
              <a:gd name="connsiteX2091" fmla="*/ 1008790 w 1044327"/>
              <a:gd name="connsiteY2091" fmla="*/ 663391 h 822322"/>
              <a:gd name="connsiteX2092" fmla="*/ 1009184 w 1044327"/>
              <a:gd name="connsiteY2092" fmla="*/ 662997 h 822322"/>
              <a:gd name="connsiteX2093" fmla="*/ 1010626 w 1044327"/>
              <a:gd name="connsiteY2093" fmla="*/ 665489 h 822322"/>
              <a:gd name="connsiteX2094" fmla="*/ 1009184 w 1044327"/>
              <a:gd name="connsiteY2094" fmla="*/ 665489 h 822322"/>
              <a:gd name="connsiteX2095" fmla="*/ 1008790 w 1044327"/>
              <a:gd name="connsiteY2095" fmla="*/ 665096 h 822322"/>
              <a:gd name="connsiteX2096" fmla="*/ 1008528 w 1044327"/>
              <a:gd name="connsiteY2096" fmla="*/ 665489 h 822322"/>
              <a:gd name="connsiteX2097" fmla="*/ 1008135 w 1044327"/>
              <a:gd name="connsiteY2097" fmla="*/ 665489 h 822322"/>
              <a:gd name="connsiteX2098" fmla="*/ 1008135 w 1044327"/>
              <a:gd name="connsiteY2098" fmla="*/ 664309 h 822322"/>
              <a:gd name="connsiteX2099" fmla="*/ 1007086 w 1044327"/>
              <a:gd name="connsiteY2099" fmla="*/ 664047 h 822322"/>
              <a:gd name="connsiteX2100" fmla="*/ 1006692 w 1044327"/>
              <a:gd name="connsiteY2100" fmla="*/ 663391 h 822322"/>
              <a:gd name="connsiteX2101" fmla="*/ 1004988 w 1044327"/>
              <a:gd name="connsiteY2101" fmla="*/ 663653 h 822322"/>
              <a:gd name="connsiteX2102" fmla="*/ 1004201 w 1044327"/>
              <a:gd name="connsiteY2102" fmla="*/ 664047 h 822322"/>
              <a:gd name="connsiteX2103" fmla="*/ 1004201 w 1044327"/>
              <a:gd name="connsiteY2103" fmla="*/ 663653 h 822322"/>
              <a:gd name="connsiteX2104" fmla="*/ 1003545 w 1044327"/>
              <a:gd name="connsiteY2104" fmla="*/ 663653 h 822322"/>
              <a:gd name="connsiteX2105" fmla="*/ 1003545 w 1044327"/>
              <a:gd name="connsiteY2105" fmla="*/ 664309 h 822322"/>
              <a:gd name="connsiteX2106" fmla="*/ 1002103 w 1044327"/>
              <a:gd name="connsiteY2106" fmla="*/ 664833 h 822322"/>
              <a:gd name="connsiteX2107" fmla="*/ 1002103 w 1044327"/>
              <a:gd name="connsiteY2107" fmla="*/ 665096 h 822322"/>
              <a:gd name="connsiteX2108" fmla="*/ 1000791 w 1044327"/>
              <a:gd name="connsiteY2108" fmla="*/ 666144 h 822322"/>
              <a:gd name="connsiteX2109" fmla="*/ 1000005 w 1044327"/>
              <a:gd name="connsiteY2109" fmla="*/ 667194 h 822322"/>
              <a:gd name="connsiteX2110" fmla="*/ 1001447 w 1044327"/>
              <a:gd name="connsiteY2110" fmla="*/ 667194 h 822322"/>
              <a:gd name="connsiteX2111" fmla="*/ 1002103 w 1044327"/>
              <a:gd name="connsiteY2111" fmla="*/ 669292 h 822322"/>
              <a:gd name="connsiteX2112" fmla="*/ 1002889 w 1044327"/>
              <a:gd name="connsiteY2112" fmla="*/ 668636 h 822322"/>
              <a:gd name="connsiteX2113" fmla="*/ 1003545 w 1044327"/>
              <a:gd name="connsiteY2113" fmla="*/ 669029 h 822322"/>
              <a:gd name="connsiteX2114" fmla="*/ 1003152 w 1044327"/>
              <a:gd name="connsiteY2114" fmla="*/ 669685 h 822322"/>
              <a:gd name="connsiteX2115" fmla="*/ 1002889 w 1044327"/>
              <a:gd name="connsiteY2115" fmla="*/ 669685 h 822322"/>
              <a:gd name="connsiteX2116" fmla="*/ 1002496 w 1044327"/>
              <a:gd name="connsiteY2116" fmla="*/ 670472 h 822322"/>
              <a:gd name="connsiteX2117" fmla="*/ 1000005 w 1044327"/>
              <a:gd name="connsiteY2117" fmla="*/ 669685 h 822322"/>
              <a:gd name="connsiteX2118" fmla="*/ 999349 w 1044327"/>
              <a:gd name="connsiteY2118" fmla="*/ 670734 h 822322"/>
              <a:gd name="connsiteX2119" fmla="*/ 996726 w 1044327"/>
              <a:gd name="connsiteY2119" fmla="*/ 670472 h 822322"/>
              <a:gd name="connsiteX2120" fmla="*/ 996726 w 1044327"/>
              <a:gd name="connsiteY2120" fmla="*/ 670734 h 822322"/>
              <a:gd name="connsiteX2121" fmla="*/ 994366 w 1044327"/>
              <a:gd name="connsiteY2121" fmla="*/ 668636 h 822322"/>
              <a:gd name="connsiteX2122" fmla="*/ 993710 w 1044327"/>
              <a:gd name="connsiteY2122" fmla="*/ 669029 h 822322"/>
              <a:gd name="connsiteX2123" fmla="*/ 993710 w 1044327"/>
              <a:gd name="connsiteY2123" fmla="*/ 670079 h 822322"/>
              <a:gd name="connsiteX2124" fmla="*/ 992530 w 1044327"/>
              <a:gd name="connsiteY2124" fmla="*/ 668636 h 822322"/>
              <a:gd name="connsiteX2125" fmla="*/ 992137 w 1044327"/>
              <a:gd name="connsiteY2125" fmla="*/ 669029 h 822322"/>
              <a:gd name="connsiteX2126" fmla="*/ 992923 w 1044327"/>
              <a:gd name="connsiteY2126" fmla="*/ 670472 h 822322"/>
              <a:gd name="connsiteX2127" fmla="*/ 991743 w 1044327"/>
              <a:gd name="connsiteY2127" fmla="*/ 672177 h 822322"/>
              <a:gd name="connsiteX2128" fmla="*/ 990694 w 1044327"/>
              <a:gd name="connsiteY2128" fmla="*/ 672832 h 822322"/>
              <a:gd name="connsiteX2129" fmla="*/ 990432 w 1044327"/>
              <a:gd name="connsiteY2129" fmla="*/ 673619 h 822322"/>
              <a:gd name="connsiteX2130" fmla="*/ 988596 w 1044327"/>
              <a:gd name="connsiteY2130" fmla="*/ 674668 h 822322"/>
              <a:gd name="connsiteX2131" fmla="*/ 985711 w 1044327"/>
              <a:gd name="connsiteY2131" fmla="*/ 675717 h 822322"/>
              <a:gd name="connsiteX2132" fmla="*/ 986367 w 1044327"/>
              <a:gd name="connsiteY2132" fmla="*/ 676110 h 822322"/>
              <a:gd name="connsiteX2133" fmla="*/ 986367 w 1044327"/>
              <a:gd name="connsiteY2133" fmla="*/ 676766 h 822322"/>
              <a:gd name="connsiteX2134" fmla="*/ 985449 w 1044327"/>
              <a:gd name="connsiteY2134" fmla="*/ 677553 h 822322"/>
              <a:gd name="connsiteX2135" fmla="*/ 984007 w 1044327"/>
              <a:gd name="connsiteY2135" fmla="*/ 678209 h 822322"/>
              <a:gd name="connsiteX2136" fmla="*/ 984007 w 1044327"/>
              <a:gd name="connsiteY2136" fmla="*/ 678471 h 822322"/>
              <a:gd name="connsiteX2137" fmla="*/ 983351 w 1044327"/>
              <a:gd name="connsiteY2137" fmla="*/ 678471 h 822322"/>
              <a:gd name="connsiteX2138" fmla="*/ 984007 w 1044327"/>
              <a:gd name="connsiteY2138" fmla="*/ 679257 h 822322"/>
              <a:gd name="connsiteX2139" fmla="*/ 982564 w 1044327"/>
              <a:gd name="connsiteY2139" fmla="*/ 679257 h 822322"/>
              <a:gd name="connsiteX2140" fmla="*/ 982564 w 1044327"/>
              <a:gd name="connsiteY2140" fmla="*/ 679913 h 822322"/>
              <a:gd name="connsiteX2141" fmla="*/ 984007 w 1044327"/>
              <a:gd name="connsiteY2141" fmla="*/ 679913 h 822322"/>
              <a:gd name="connsiteX2142" fmla="*/ 984007 w 1044327"/>
              <a:gd name="connsiteY2142" fmla="*/ 680307 h 822322"/>
              <a:gd name="connsiteX2143" fmla="*/ 983351 w 1044327"/>
              <a:gd name="connsiteY2143" fmla="*/ 680700 h 822322"/>
              <a:gd name="connsiteX2144" fmla="*/ 983613 w 1044327"/>
              <a:gd name="connsiteY2144" fmla="*/ 681356 h 822322"/>
              <a:gd name="connsiteX2145" fmla="*/ 985056 w 1044327"/>
              <a:gd name="connsiteY2145" fmla="*/ 681356 h 822322"/>
              <a:gd name="connsiteX2146" fmla="*/ 986367 w 1044327"/>
              <a:gd name="connsiteY2146" fmla="*/ 682012 h 822322"/>
              <a:gd name="connsiteX2147" fmla="*/ 987154 w 1044327"/>
              <a:gd name="connsiteY2147" fmla="*/ 682536 h 822322"/>
              <a:gd name="connsiteX2148" fmla="*/ 988334 w 1044327"/>
              <a:gd name="connsiteY2148" fmla="*/ 681749 h 822322"/>
              <a:gd name="connsiteX2149" fmla="*/ 988990 w 1044327"/>
              <a:gd name="connsiteY2149" fmla="*/ 682798 h 822322"/>
              <a:gd name="connsiteX2150" fmla="*/ 990039 w 1044327"/>
              <a:gd name="connsiteY2150" fmla="*/ 684241 h 822322"/>
              <a:gd name="connsiteX2151" fmla="*/ 990432 w 1044327"/>
              <a:gd name="connsiteY2151" fmla="*/ 684634 h 822322"/>
              <a:gd name="connsiteX2152" fmla="*/ 990432 w 1044327"/>
              <a:gd name="connsiteY2152" fmla="*/ 684896 h 822322"/>
              <a:gd name="connsiteX2153" fmla="*/ 989645 w 1044327"/>
              <a:gd name="connsiteY2153" fmla="*/ 685552 h 822322"/>
              <a:gd name="connsiteX2154" fmla="*/ 989252 w 1044327"/>
              <a:gd name="connsiteY2154" fmla="*/ 687650 h 822322"/>
              <a:gd name="connsiteX2155" fmla="*/ 991088 w 1044327"/>
              <a:gd name="connsiteY2155" fmla="*/ 688175 h 822322"/>
              <a:gd name="connsiteX2156" fmla="*/ 991743 w 1044327"/>
              <a:gd name="connsiteY2156" fmla="*/ 688437 h 822322"/>
              <a:gd name="connsiteX2157" fmla="*/ 997120 w 1044327"/>
              <a:gd name="connsiteY2157" fmla="*/ 691190 h 822322"/>
              <a:gd name="connsiteX2158" fmla="*/ 998169 w 1044327"/>
              <a:gd name="connsiteY2158" fmla="*/ 690928 h 822322"/>
              <a:gd name="connsiteX2159" fmla="*/ 1000267 w 1044327"/>
              <a:gd name="connsiteY2159" fmla="*/ 692371 h 822322"/>
              <a:gd name="connsiteX2160" fmla="*/ 1001447 w 1044327"/>
              <a:gd name="connsiteY2160" fmla="*/ 692371 h 822322"/>
              <a:gd name="connsiteX2161" fmla="*/ 1003545 w 1044327"/>
              <a:gd name="connsiteY2161" fmla="*/ 693813 h 822322"/>
              <a:gd name="connsiteX2162" fmla="*/ 1002496 w 1044327"/>
              <a:gd name="connsiteY2162" fmla="*/ 694731 h 822322"/>
              <a:gd name="connsiteX2163" fmla="*/ 1002103 w 1044327"/>
              <a:gd name="connsiteY2163" fmla="*/ 695518 h 822322"/>
              <a:gd name="connsiteX2164" fmla="*/ 1002496 w 1044327"/>
              <a:gd name="connsiteY2164" fmla="*/ 696173 h 822322"/>
              <a:gd name="connsiteX2165" fmla="*/ 1002103 w 1044327"/>
              <a:gd name="connsiteY2165" fmla="*/ 696567 h 822322"/>
              <a:gd name="connsiteX2166" fmla="*/ 1002889 w 1044327"/>
              <a:gd name="connsiteY2166" fmla="*/ 697354 h 822322"/>
              <a:gd name="connsiteX2167" fmla="*/ 1002889 w 1044327"/>
              <a:gd name="connsiteY2167" fmla="*/ 698010 h 822322"/>
              <a:gd name="connsiteX2168" fmla="*/ 1003545 w 1044327"/>
              <a:gd name="connsiteY2168" fmla="*/ 699058 h 822322"/>
              <a:gd name="connsiteX2169" fmla="*/ 1003152 w 1044327"/>
              <a:gd name="connsiteY2169" fmla="*/ 700108 h 822322"/>
              <a:gd name="connsiteX2170" fmla="*/ 1002496 w 1044327"/>
              <a:gd name="connsiteY2170" fmla="*/ 700501 h 822322"/>
              <a:gd name="connsiteX2171" fmla="*/ 1002496 w 1044327"/>
              <a:gd name="connsiteY2171" fmla="*/ 701550 h 822322"/>
              <a:gd name="connsiteX2172" fmla="*/ 1002496 w 1044327"/>
              <a:gd name="connsiteY2172" fmla="*/ 701812 h 822322"/>
              <a:gd name="connsiteX2173" fmla="*/ 1002496 w 1044327"/>
              <a:gd name="connsiteY2173" fmla="*/ 703255 h 822322"/>
              <a:gd name="connsiteX2174" fmla="*/ 1001709 w 1044327"/>
              <a:gd name="connsiteY2174" fmla="*/ 703648 h 822322"/>
              <a:gd name="connsiteX2175" fmla="*/ 1001447 w 1044327"/>
              <a:gd name="connsiteY2175" fmla="*/ 703648 h 822322"/>
              <a:gd name="connsiteX2176" fmla="*/ 1001447 w 1044327"/>
              <a:gd name="connsiteY2176" fmla="*/ 704041 h 822322"/>
              <a:gd name="connsiteX2177" fmla="*/ 1001709 w 1044327"/>
              <a:gd name="connsiteY2177" fmla="*/ 706533 h 822322"/>
              <a:gd name="connsiteX2178" fmla="*/ 1002496 w 1044327"/>
              <a:gd name="connsiteY2178" fmla="*/ 707582 h 822322"/>
              <a:gd name="connsiteX2179" fmla="*/ 1003545 w 1044327"/>
              <a:gd name="connsiteY2179" fmla="*/ 708238 h 822322"/>
              <a:gd name="connsiteX2180" fmla="*/ 1003545 w 1044327"/>
              <a:gd name="connsiteY2180" fmla="*/ 710336 h 822322"/>
              <a:gd name="connsiteX2181" fmla="*/ 1002889 w 1044327"/>
              <a:gd name="connsiteY2181" fmla="*/ 713614 h 822322"/>
              <a:gd name="connsiteX2182" fmla="*/ 1002889 w 1044327"/>
              <a:gd name="connsiteY2182" fmla="*/ 715318 h 822322"/>
              <a:gd name="connsiteX2183" fmla="*/ 1002889 w 1044327"/>
              <a:gd name="connsiteY2183" fmla="*/ 717155 h 822322"/>
              <a:gd name="connsiteX2184" fmla="*/ 1005905 w 1044327"/>
              <a:gd name="connsiteY2184" fmla="*/ 721875 h 822322"/>
              <a:gd name="connsiteX2185" fmla="*/ 1009970 w 1044327"/>
              <a:gd name="connsiteY2185" fmla="*/ 724629 h 822322"/>
              <a:gd name="connsiteX2186" fmla="*/ 1010626 w 1044327"/>
              <a:gd name="connsiteY2186" fmla="*/ 724236 h 822322"/>
              <a:gd name="connsiteX2187" fmla="*/ 1011282 w 1044327"/>
              <a:gd name="connsiteY2187" fmla="*/ 725678 h 822322"/>
              <a:gd name="connsiteX2188" fmla="*/ 1012069 w 1044327"/>
              <a:gd name="connsiteY2188" fmla="*/ 725678 h 822322"/>
              <a:gd name="connsiteX2189" fmla="*/ 1012069 w 1044327"/>
              <a:gd name="connsiteY2189" fmla="*/ 728825 h 822322"/>
              <a:gd name="connsiteX2190" fmla="*/ 1009184 w 1044327"/>
              <a:gd name="connsiteY2190" fmla="*/ 731710 h 822322"/>
              <a:gd name="connsiteX2191" fmla="*/ 1009184 w 1044327"/>
              <a:gd name="connsiteY2191" fmla="*/ 732366 h 822322"/>
              <a:gd name="connsiteX2192" fmla="*/ 1007872 w 1044327"/>
              <a:gd name="connsiteY2192" fmla="*/ 733153 h 822322"/>
              <a:gd name="connsiteX2193" fmla="*/ 1008528 w 1044327"/>
              <a:gd name="connsiteY2193" fmla="*/ 734071 h 822322"/>
              <a:gd name="connsiteX2194" fmla="*/ 1008528 w 1044327"/>
              <a:gd name="connsiteY2194" fmla="*/ 734595 h 822322"/>
              <a:gd name="connsiteX2195" fmla="*/ 1008528 w 1044327"/>
              <a:gd name="connsiteY2195" fmla="*/ 735251 h 822322"/>
              <a:gd name="connsiteX2196" fmla="*/ 1009184 w 1044327"/>
              <a:gd name="connsiteY2196" fmla="*/ 735513 h 822322"/>
              <a:gd name="connsiteX2197" fmla="*/ 1009577 w 1044327"/>
              <a:gd name="connsiteY2197" fmla="*/ 736693 h 822322"/>
              <a:gd name="connsiteX2198" fmla="*/ 1008528 w 1044327"/>
              <a:gd name="connsiteY2198" fmla="*/ 738398 h 822322"/>
              <a:gd name="connsiteX2199" fmla="*/ 1008790 w 1044327"/>
              <a:gd name="connsiteY2199" fmla="*/ 739447 h 822322"/>
              <a:gd name="connsiteX2200" fmla="*/ 1008528 w 1044327"/>
              <a:gd name="connsiteY2200" fmla="*/ 740496 h 822322"/>
              <a:gd name="connsiteX2201" fmla="*/ 1008528 w 1044327"/>
              <a:gd name="connsiteY2201" fmla="*/ 741676 h 822322"/>
              <a:gd name="connsiteX2202" fmla="*/ 1007086 w 1044327"/>
              <a:gd name="connsiteY2202" fmla="*/ 741938 h 822322"/>
              <a:gd name="connsiteX2203" fmla="*/ 1005643 w 1044327"/>
              <a:gd name="connsiteY2203" fmla="*/ 743381 h 822322"/>
              <a:gd name="connsiteX2204" fmla="*/ 1003807 w 1044327"/>
              <a:gd name="connsiteY2204" fmla="*/ 744430 h 822322"/>
              <a:gd name="connsiteX2205" fmla="*/ 1003545 w 1044327"/>
              <a:gd name="connsiteY2205" fmla="*/ 745216 h 822322"/>
              <a:gd name="connsiteX2206" fmla="*/ 1002103 w 1044327"/>
              <a:gd name="connsiteY2206" fmla="*/ 745479 h 822322"/>
              <a:gd name="connsiteX2207" fmla="*/ 1002496 w 1044327"/>
              <a:gd name="connsiteY2207" fmla="*/ 747314 h 822322"/>
              <a:gd name="connsiteX2208" fmla="*/ 1001709 w 1044327"/>
              <a:gd name="connsiteY2208" fmla="*/ 746790 h 822322"/>
              <a:gd name="connsiteX2209" fmla="*/ 1001054 w 1044327"/>
              <a:gd name="connsiteY2209" fmla="*/ 747314 h 822322"/>
              <a:gd name="connsiteX2210" fmla="*/ 1000791 w 1044327"/>
              <a:gd name="connsiteY2210" fmla="*/ 746790 h 822322"/>
              <a:gd name="connsiteX2211" fmla="*/ 1000267 w 1044327"/>
              <a:gd name="connsiteY2211" fmla="*/ 746528 h 822322"/>
              <a:gd name="connsiteX2212" fmla="*/ 998562 w 1044327"/>
              <a:gd name="connsiteY2212" fmla="*/ 746528 h 822322"/>
              <a:gd name="connsiteX2213" fmla="*/ 997513 w 1044327"/>
              <a:gd name="connsiteY2213" fmla="*/ 746528 h 822322"/>
              <a:gd name="connsiteX2214" fmla="*/ 997120 w 1044327"/>
              <a:gd name="connsiteY2214" fmla="*/ 746134 h 822322"/>
              <a:gd name="connsiteX2215" fmla="*/ 996726 w 1044327"/>
              <a:gd name="connsiteY2215" fmla="*/ 746134 h 822322"/>
              <a:gd name="connsiteX2216" fmla="*/ 996726 w 1044327"/>
              <a:gd name="connsiteY2216" fmla="*/ 745872 h 822322"/>
              <a:gd name="connsiteX2217" fmla="*/ 996464 w 1044327"/>
              <a:gd name="connsiteY2217" fmla="*/ 745872 h 822322"/>
              <a:gd name="connsiteX2218" fmla="*/ 995022 w 1044327"/>
              <a:gd name="connsiteY2218" fmla="*/ 744430 h 822322"/>
              <a:gd name="connsiteX2219" fmla="*/ 993710 w 1044327"/>
              <a:gd name="connsiteY2219" fmla="*/ 742987 h 822322"/>
              <a:gd name="connsiteX2220" fmla="*/ 993186 w 1044327"/>
              <a:gd name="connsiteY2220" fmla="*/ 743381 h 822322"/>
              <a:gd name="connsiteX2221" fmla="*/ 993710 w 1044327"/>
              <a:gd name="connsiteY2221" fmla="*/ 743381 h 822322"/>
              <a:gd name="connsiteX2222" fmla="*/ 993710 w 1044327"/>
              <a:gd name="connsiteY2222" fmla="*/ 744430 h 822322"/>
              <a:gd name="connsiteX2223" fmla="*/ 994628 w 1044327"/>
              <a:gd name="connsiteY2223" fmla="*/ 745216 h 822322"/>
              <a:gd name="connsiteX2224" fmla="*/ 994366 w 1044327"/>
              <a:gd name="connsiteY2224" fmla="*/ 745872 h 822322"/>
              <a:gd name="connsiteX2225" fmla="*/ 995022 w 1044327"/>
              <a:gd name="connsiteY2225" fmla="*/ 747970 h 822322"/>
              <a:gd name="connsiteX2226" fmla="*/ 994628 w 1044327"/>
              <a:gd name="connsiteY2226" fmla="*/ 748232 h 822322"/>
              <a:gd name="connsiteX2227" fmla="*/ 994628 w 1044327"/>
              <a:gd name="connsiteY2227" fmla="*/ 748757 h 822322"/>
              <a:gd name="connsiteX2228" fmla="*/ 994366 w 1044327"/>
              <a:gd name="connsiteY2228" fmla="*/ 749413 h 822322"/>
              <a:gd name="connsiteX2229" fmla="*/ 993973 w 1044327"/>
              <a:gd name="connsiteY2229" fmla="*/ 749413 h 822322"/>
              <a:gd name="connsiteX2230" fmla="*/ 993973 w 1044327"/>
              <a:gd name="connsiteY2230" fmla="*/ 749019 h 822322"/>
              <a:gd name="connsiteX2231" fmla="*/ 993710 w 1044327"/>
              <a:gd name="connsiteY2231" fmla="*/ 749019 h 822322"/>
              <a:gd name="connsiteX2232" fmla="*/ 992923 w 1044327"/>
              <a:gd name="connsiteY2232" fmla="*/ 749019 h 822322"/>
              <a:gd name="connsiteX2233" fmla="*/ 992530 w 1044327"/>
              <a:gd name="connsiteY2233" fmla="*/ 749413 h 822322"/>
              <a:gd name="connsiteX2234" fmla="*/ 993186 w 1044327"/>
              <a:gd name="connsiteY2234" fmla="*/ 750855 h 822322"/>
              <a:gd name="connsiteX2235" fmla="*/ 992530 w 1044327"/>
              <a:gd name="connsiteY2235" fmla="*/ 751511 h 822322"/>
              <a:gd name="connsiteX2236" fmla="*/ 992137 w 1044327"/>
              <a:gd name="connsiteY2236" fmla="*/ 751773 h 822322"/>
              <a:gd name="connsiteX2237" fmla="*/ 991350 w 1044327"/>
              <a:gd name="connsiteY2237" fmla="*/ 752167 h 822322"/>
              <a:gd name="connsiteX2238" fmla="*/ 991350 w 1044327"/>
              <a:gd name="connsiteY2238" fmla="*/ 752953 h 822322"/>
              <a:gd name="connsiteX2239" fmla="*/ 990694 w 1044327"/>
              <a:gd name="connsiteY2239" fmla="*/ 753216 h 822322"/>
              <a:gd name="connsiteX2240" fmla="*/ 990694 w 1044327"/>
              <a:gd name="connsiteY2240" fmla="*/ 753871 h 822322"/>
              <a:gd name="connsiteX2241" fmla="*/ 990039 w 1044327"/>
              <a:gd name="connsiteY2241" fmla="*/ 753609 h 822322"/>
              <a:gd name="connsiteX2242" fmla="*/ 990039 w 1044327"/>
              <a:gd name="connsiteY2242" fmla="*/ 754396 h 822322"/>
              <a:gd name="connsiteX2243" fmla="*/ 990694 w 1044327"/>
              <a:gd name="connsiteY2243" fmla="*/ 754396 h 822322"/>
              <a:gd name="connsiteX2244" fmla="*/ 990432 w 1044327"/>
              <a:gd name="connsiteY2244" fmla="*/ 754658 h 822322"/>
              <a:gd name="connsiteX2245" fmla="*/ 990432 w 1044327"/>
              <a:gd name="connsiteY2245" fmla="*/ 755314 h 822322"/>
              <a:gd name="connsiteX2246" fmla="*/ 990039 w 1044327"/>
              <a:gd name="connsiteY2246" fmla="*/ 755707 h 822322"/>
              <a:gd name="connsiteX2247" fmla="*/ 990432 w 1044327"/>
              <a:gd name="connsiteY2247" fmla="*/ 755707 h 822322"/>
              <a:gd name="connsiteX2248" fmla="*/ 990694 w 1044327"/>
              <a:gd name="connsiteY2248" fmla="*/ 756100 h 822322"/>
              <a:gd name="connsiteX2249" fmla="*/ 990432 w 1044327"/>
              <a:gd name="connsiteY2249" fmla="*/ 756494 h 822322"/>
              <a:gd name="connsiteX2250" fmla="*/ 990694 w 1044327"/>
              <a:gd name="connsiteY2250" fmla="*/ 756756 h 822322"/>
              <a:gd name="connsiteX2251" fmla="*/ 990432 w 1044327"/>
              <a:gd name="connsiteY2251" fmla="*/ 756756 h 822322"/>
              <a:gd name="connsiteX2252" fmla="*/ 990432 w 1044327"/>
              <a:gd name="connsiteY2252" fmla="*/ 757149 h 822322"/>
              <a:gd name="connsiteX2253" fmla="*/ 990039 w 1044327"/>
              <a:gd name="connsiteY2253" fmla="*/ 756756 h 822322"/>
              <a:gd name="connsiteX2254" fmla="*/ 989645 w 1044327"/>
              <a:gd name="connsiteY2254" fmla="*/ 757149 h 822322"/>
              <a:gd name="connsiteX2255" fmla="*/ 989252 w 1044327"/>
              <a:gd name="connsiteY2255" fmla="*/ 758199 h 822322"/>
              <a:gd name="connsiteX2256" fmla="*/ 989645 w 1044327"/>
              <a:gd name="connsiteY2256" fmla="*/ 758592 h 822322"/>
              <a:gd name="connsiteX2257" fmla="*/ 990039 w 1044327"/>
              <a:gd name="connsiteY2257" fmla="*/ 757936 h 822322"/>
              <a:gd name="connsiteX2258" fmla="*/ 990432 w 1044327"/>
              <a:gd name="connsiteY2258" fmla="*/ 758199 h 822322"/>
              <a:gd name="connsiteX2259" fmla="*/ 990039 w 1044327"/>
              <a:gd name="connsiteY2259" fmla="*/ 758592 h 822322"/>
              <a:gd name="connsiteX2260" fmla="*/ 987809 w 1044327"/>
              <a:gd name="connsiteY2260" fmla="*/ 760952 h 822322"/>
              <a:gd name="connsiteX2261" fmla="*/ 987809 w 1044327"/>
              <a:gd name="connsiteY2261" fmla="*/ 761477 h 822322"/>
              <a:gd name="connsiteX2262" fmla="*/ 988596 w 1044327"/>
              <a:gd name="connsiteY2262" fmla="*/ 761739 h 822322"/>
              <a:gd name="connsiteX2263" fmla="*/ 988990 w 1044327"/>
              <a:gd name="connsiteY2263" fmla="*/ 762132 h 822322"/>
              <a:gd name="connsiteX2264" fmla="*/ 988596 w 1044327"/>
              <a:gd name="connsiteY2264" fmla="*/ 762788 h 822322"/>
              <a:gd name="connsiteX2265" fmla="*/ 988334 w 1044327"/>
              <a:gd name="connsiteY2265" fmla="*/ 762788 h 822322"/>
              <a:gd name="connsiteX2266" fmla="*/ 987154 w 1044327"/>
              <a:gd name="connsiteY2266" fmla="*/ 762132 h 822322"/>
              <a:gd name="connsiteX2267" fmla="*/ 986891 w 1044327"/>
              <a:gd name="connsiteY2267" fmla="*/ 760952 h 822322"/>
              <a:gd name="connsiteX2268" fmla="*/ 986367 w 1044327"/>
              <a:gd name="connsiteY2268" fmla="*/ 760297 h 822322"/>
              <a:gd name="connsiteX2269" fmla="*/ 987154 w 1044327"/>
              <a:gd name="connsiteY2269" fmla="*/ 759641 h 822322"/>
              <a:gd name="connsiteX2270" fmla="*/ 987154 w 1044327"/>
              <a:gd name="connsiteY2270" fmla="*/ 758592 h 822322"/>
              <a:gd name="connsiteX2271" fmla="*/ 987547 w 1044327"/>
              <a:gd name="connsiteY2271" fmla="*/ 757412 h 822322"/>
              <a:gd name="connsiteX2272" fmla="*/ 987154 w 1044327"/>
              <a:gd name="connsiteY2272" fmla="*/ 757149 h 822322"/>
              <a:gd name="connsiteX2273" fmla="*/ 986105 w 1044327"/>
              <a:gd name="connsiteY2273" fmla="*/ 756494 h 822322"/>
              <a:gd name="connsiteX2274" fmla="*/ 987547 w 1044327"/>
              <a:gd name="connsiteY2274" fmla="*/ 751773 h 822322"/>
              <a:gd name="connsiteX2275" fmla="*/ 986105 w 1044327"/>
              <a:gd name="connsiteY2275" fmla="*/ 750069 h 822322"/>
              <a:gd name="connsiteX2276" fmla="*/ 985711 w 1044327"/>
              <a:gd name="connsiteY2276" fmla="*/ 749675 h 822322"/>
              <a:gd name="connsiteX2277" fmla="*/ 985449 w 1044327"/>
              <a:gd name="connsiteY2277" fmla="*/ 749675 h 822322"/>
              <a:gd name="connsiteX2278" fmla="*/ 984662 w 1044327"/>
              <a:gd name="connsiteY2278" fmla="*/ 748757 h 822322"/>
              <a:gd name="connsiteX2279" fmla="*/ 984269 w 1044327"/>
              <a:gd name="connsiteY2279" fmla="*/ 747577 h 822322"/>
              <a:gd name="connsiteX2280" fmla="*/ 983351 w 1044327"/>
              <a:gd name="connsiteY2280" fmla="*/ 744036 h 822322"/>
              <a:gd name="connsiteX2281" fmla="*/ 983351 w 1044327"/>
              <a:gd name="connsiteY2281" fmla="*/ 742594 h 822322"/>
              <a:gd name="connsiteX2282" fmla="*/ 982564 w 1044327"/>
              <a:gd name="connsiteY2282" fmla="*/ 741938 h 822322"/>
              <a:gd name="connsiteX2283" fmla="*/ 981908 w 1044327"/>
              <a:gd name="connsiteY2283" fmla="*/ 740889 h 822322"/>
              <a:gd name="connsiteX2284" fmla="*/ 981253 w 1044327"/>
              <a:gd name="connsiteY2284" fmla="*/ 739054 h 822322"/>
              <a:gd name="connsiteX2285" fmla="*/ 979810 w 1044327"/>
              <a:gd name="connsiteY2285" fmla="*/ 739840 h 822322"/>
              <a:gd name="connsiteX2286" fmla="*/ 977975 w 1044327"/>
              <a:gd name="connsiteY2286" fmla="*/ 739840 h 822322"/>
              <a:gd name="connsiteX2287" fmla="*/ 977581 w 1044327"/>
              <a:gd name="connsiteY2287" fmla="*/ 739840 h 822322"/>
              <a:gd name="connsiteX2288" fmla="*/ 977581 w 1044327"/>
              <a:gd name="connsiteY2288" fmla="*/ 739054 h 822322"/>
              <a:gd name="connsiteX2289" fmla="*/ 977188 w 1044327"/>
              <a:gd name="connsiteY2289" fmla="*/ 739054 h 822322"/>
              <a:gd name="connsiteX2290" fmla="*/ 976925 w 1044327"/>
              <a:gd name="connsiteY2290" fmla="*/ 740234 h 822322"/>
              <a:gd name="connsiteX2291" fmla="*/ 976270 w 1044327"/>
              <a:gd name="connsiteY2291" fmla="*/ 741676 h 822322"/>
              <a:gd name="connsiteX2292" fmla="*/ 976270 w 1044327"/>
              <a:gd name="connsiteY2292" fmla="*/ 741938 h 822322"/>
              <a:gd name="connsiteX2293" fmla="*/ 975483 w 1044327"/>
              <a:gd name="connsiteY2293" fmla="*/ 742332 h 822322"/>
              <a:gd name="connsiteX2294" fmla="*/ 975090 w 1044327"/>
              <a:gd name="connsiteY2294" fmla="*/ 742332 h 822322"/>
              <a:gd name="connsiteX2295" fmla="*/ 975090 w 1044327"/>
              <a:gd name="connsiteY2295" fmla="*/ 742594 h 822322"/>
              <a:gd name="connsiteX2296" fmla="*/ 974827 w 1044327"/>
              <a:gd name="connsiteY2296" fmla="*/ 742594 h 822322"/>
              <a:gd name="connsiteX2297" fmla="*/ 974827 w 1044327"/>
              <a:gd name="connsiteY2297" fmla="*/ 741938 h 822322"/>
              <a:gd name="connsiteX2298" fmla="*/ 975090 w 1044327"/>
              <a:gd name="connsiteY2298" fmla="*/ 740889 h 822322"/>
              <a:gd name="connsiteX2299" fmla="*/ 973647 w 1044327"/>
              <a:gd name="connsiteY2299" fmla="*/ 741938 h 822322"/>
              <a:gd name="connsiteX2300" fmla="*/ 973647 w 1044327"/>
              <a:gd name="connsiteY2300" fmla="*/ 741676 h 822322"/>
              <a:gd name="connsiteX2301" fmla="*/ 973647 w 1044327"/>
              <a:gd name="connsiteY2301" fmla="*/ 740889 h 822322"/>
              <a:gd name="connsiteX2302" fmla="*/ 973385 w 1044327"/>
              <a:gd name="connsiteY2302" fmla="*/ 740889 h 822322"/>
              <a:gd name="connsiteX2303" fmla="*/ 972992 w 1044327"/>
              <a:gd name="connsiteY2303" fmla="*/ 740889 h 822322"/>
              <a:gd name="connsiteX2304" fmla="*/ 972729 w 1044327"/>
              <a:gd name="connsiteY2304" fmla="*/ 740496 h 822322"/>
              <a:gd name="connsiteX2305" fmla="*/ 972205 w 1044327"/>
              <a:gd name="connsiteY2305" fmla="*/ 740496 h 822322"/>
              <a:gd name="connsiteX2306" fmla="*/ 972205 w 1044327"/>
              <a:gd name="connsiteY2306" fmla="*/ 740889 h 822322"/>
              <a:gd name="connsiteX2307" fmla="*/ 971943 w 1044327"/>
              <a:gd name="connsiteY2307" fmla="*/ 741151 h 822322"/>
              <a:gd name="connsiteX2308" fmla="*/ 972205 w 1044327"/>
              <a:gd name="connsiteY2308" fmla="*/ 741151 h 822322"/>
              <a:gd name="connsiteX2309" fmla="*/ 972729 w 1044327"/>
              <a:gd name="connsiteY2309" fmla="*/ 741676 h 822322"/>
              <a:gd name="connsiteX2310" fmla="*/ 972992 w 1044327"/>
              <a:gd name="connsiteY2310" fmla="*/ 741938 h 822322"/>
              <a:gd name="connsiteX2311" fmla="*/ 972729 w 1044327"/>
              <a:gd name="connsiteY2311" fmla="*/ 741938 h 822322"/>
              <a:gd name="connsiteX2312" fmla="*/ 971943 w 1044327"/>
              <a:gd name="connsiteY2312" fmla="*/ 742332 h 822322"/>
              <a:gd name="connsiteX2313" fmla="*/ 971287 w 1044327"/>
              <a:gd name="connsiteY2313" fmla="*/ 742332 h 822322"/>
              <a:gd name="connsiteX2314" fmla="*/ 970107 w 1044327"/>
              <a:gd name="connsiteY2314" fmla="*/ 742987 h 822322"/>
              <a:gd name="connsiteX2315" fmla="*/ 969844 w 1044327"/>
              <a:gd name="connsiteY2315" fmla="*/ 742594 h 822322"/>
              <a:gd name="connsiteX2316" fmla="*/ 969844 w 1044327"/>
              <a:gd name="connsiteY2316" fmla="*/ 741938 h 822322"/>
              <a:gd name="connsiteX2317" fmla="*/ 969844 w 1044327"/>
              <a:gd name="connsiteY2317" fmla="*/ 740889 h 822322"/>
              <a:gd name="connsiteX2318" fmla="*/ 969189 w 1044327"/>
              <a:gd name="connsiteY2318" fmla="*/ 740889 h 822322"/>
              <a:gd name="connsiteX2319" fmla="*/ 969451 w 1044327"/>
              <a:gd name="connsiteY2319" fmla="*/ 740234 h 822322"/>
              <a:gd name="connsiteX2320" fmla="*/ 970107 w 1044327"/>
              <a:gd name="connsiteY2320" fmla="*/ 739447 h 822322"/>
              <a:gd name="connsiteX2321" fmla="*/ 970107 w 1044327"/>
              <a:gd name="connsiteY2321" fmla="*/ 739054 h 822322"/>
              <a:gd name="connsiteX2322" fmla="*/ 970107 w 1044327"/>
              <a:gd name="connsiteY2322" fmla="*/ 738398 h 822322"/>
              <a:gd name="connsiteX2323" fmla="*/ 970500 w 1044327"/>
              <a:gd name="connsiteY2323" fmla="*/ 738398 h 822322"/>
              <a:gd name="connsiteX2324" fmla="*/ 969844 w 1044327"/>
              <a:gd name="connsiteY2324" fmla="*/ 737349 h 822322"/>
              <a:gd name="connsiteX2325" fmla="*/ 969451 w 1044327"/>
              <a:gd name="connsiteY2325" fmla="*/ 737349 h 822322"/>
              <a:gd name="connsiteX2326" fmla="*/ 969451 w 1044327"/>
              <a:gd name="connsiteY2326" fmla="*/ 736955 h 822322"/>
              <a:gd name="connsiteX2327" fmla="*/ 969451 w 1044327"/>
              <a:gd name="connsiteY2327" fmla="*/ 736693 h 822322"/>
              <a:gd name="connsiteX2328" fmla="*/ 969189 w 1044327"/>
              <a:gd name="connsiteY2328" fmla="*/ 736693 h 822322"/>
              <a:gd name="connsiteX2329" fmla="*/ 969451 w 1044327"/>
              <a:gd name="connsiteY2329" fmla="*/ 736300 h 822322"/>
              <a:gd name="connsiteX2330" fmla="*/ 969189 w 1044327"/>
              <a:gd name="connsiteY2330" fmla="*/ 735513 h 822322"/>
              <a:gd name="connsiteX2331" fmla="*/ 967746 w 1044327"/>
              <a:gd name="connsiteY2331" fmla="*/ 735906 h 822322"/>
              <a:gd name="connsiteX2332" fmla="*/ 966304 w 1044327"/>
              <a:gd name="connsiteY2332" fmla="*/ 736693 h 822322"/>
              <a:gd name="connsiteX2333" fmla="*/ 965124 w 1044327"/>
              <a:gd name="connsiteY2333" fmla="*/ 736955 h 822322"/>
              <a:gd name="connsiteX2334" fmla="*/ 964206 w 1044327"/>
              <a:gd name="connsiteY2334" fmla="*/ 736955 h 822322"/>
              <a:gd name="connsiteX2335" fmla="*/ 963026 w 1044327"/>
              <a:gd name="connsiteY2335" fmla="*/ 737349 h 822322"/>
              <a:gd name="connsiteX2336" fmla="*/ 961714 w 1044327"/>
              <a:gd name="connsiteY2336" fmla="*/ 737611 h 822322"/>
              <a:gd name="connsiteX2337" fmla="*/ 959485 w 1044327"/>
              <a:gd name="connsiteY2337" fmla="*/ 737611 h 822322"/>
              <a:gd name="connsiteX2338" fmla="*/ 959092 w 1044327"/>
              <a:gd name="connsiteY2338" fmla="*/ 738136 h 822322"/>
              <a:gd name="connsiteX2339" fmla="*/ 958436 w 1044327"/>
              <a:gd name="connsiteY2339" fmla="*/ 738398 h 822322"/>
              <a:gd name="connsiteX2340" fmla="*/ 958043 w 1044327"/>
              <a:gd name="connsiteY2340" fmla="*/ 738791 h 822322"/>
              <a:gd name="connsiteX2341" fmla="*/ 956994 w 1044327"/>
              <a:gd name="connsiteY2341" fmla="*/ 739840 h 822322"/>
              <a:gd name="connsiteX2342" fmla="*/ 956731 w 1044327"/>
              <a:gd name="connsiteY2342" fmla="*/ 740234 h 822322"/>
              <a:gd name="connsiteX2343" fmla="*/ 956338 w 1044327"/>
              <a:gd name="connsiteY2343" fmla="*/ 741676 h 822322"/>
              <a:gd name="connsiteX2344" fmla="*/ 954896 w 1044327"/>
              <a:gd name="connsiteY2344" fmla="*/ 742332 h 822322"/>
              <a:gd name="connsiteX2345" fmla="*/ 951093 w 1044327"/>
              <a:gd name="connsiteY2345" fmla="*/ 747314 h 822322"/>
              <a:gd name="connsiteX2346" fmla="*/ 949257 w 1044327"/>
              <a:gd name="connsiteY2346" fmla="*/ 748232 h 822322"/>
              <a:gd name="connsiteX2347" fmla="*/ 948863 w 1044327"/>
              <a:gd name="connsiteY2347" fmla="*/ 749413 h 822322"/>
              <a:gd name="connsiteX2348" fmla="*/ 949913 w 1044327"/>
              <a:gd name="connsiteY2348" fmla="*/ 750069 h 822322"/>
              <a:gd name="connsiteX2349" fmla="*/ 949913 w 1044327"/>
              <a:gd name="connsiteY2349" fmla="*/ 751117 h 822322"/>
              <a:gd name="connsiteX2350" fmla="*/ 949650 w 1044327"/>
              <a:gd name="connsiteY2350" fmla="*/ 751511 h 822322"/>
              <a:gd name="connsiteX2351" fmla="*/ 948863 w 1044327"/>
              <a:gd name="connsiteY2351" fmla="*/ 753216 h 822322"/>
              <a:gd name="connsiteX2352" fmla="*/ 947552 w 1044327"/>
              <a:gd name="connsiteY2352" fmla="*/ 754396 h 822322"/>
              <a:gd name="connsiteX2353" fmla="*/ 947159 w 1044327"/>
              <a:gd name="connsiteY2353" fmla="*/ 754658 h 822322"/>
              <a:gd name="connsiteX2354" fmla="*/ 946765 w 1044327"/>
              <a:gd name="connsiteY2354" fmla="*/ 754658 h 822322"/>
              <a:gd name="connsiteX2355" fmla="*/ 946372 w 1044327"/>
              <a:gd name="connsiteY2355" fmla="*/ 755051 h 822322"/>
              <a:gd name="connsiteX2356" fmla="*/ 946110 w 1044327"/>
              <a:gd name="connsiteY2356" fmla="*/ 755051 h 822322"/>
              <a:gd name="connsiteX2357" fmla="*/ 944930 w 1044327"/>
              <a:gd name="connsiteY2357" fmla="*/ 755051 h 822322"/>
              <a:gd name="connsiteX2358" fmla="*/ 944274 w 1044327"/>
              <a:gd name="connsiteY2358" fmla="*/ 754658 h 822322"/>
              <a:gd name="connsiteX2359" fmla="*/ 944012 w 1044327"/>
              <a:gd name="connsiteY2359" fmla="*/ 754658 h 822322"/>
              <a:gd name="connsiteX2360" fmla="*/ 943487 w 1044327"/>
              <a:gd name="connsiteY2360" fmla="*/ 755051 h 822322"/>
              <a:gd name="connsiteX2361" fmla="*/ 943225 w 1044327"/>
              <a:gd name="connsiteY2361" fmla="*/ 756100 h 822322"/>
              <a:gd name="connsiteX2362" fmla="*/ 942831 w 1044327"/>
              <a:gd name="connsiteY2362" fmla="*/ 756100 h 822322"/>
              <a:gd name="connsiteX2363" fmla="*/ 942176 w 1044327"/>
              <a:gd name="connsiteY2363" fmla="*/ 755051 h 822322"/>
              <a:gd name="connsiteX2364" fmla="*/ 940733 w 1044327"/>
              <a:gd name="connsiteY2364" fmla="*/ 754396 h 822322"/>
              <a:gd name="connsiteX2365" fmla="*/ 940078 w 1044327"/>
              <a:gd name="connsiteY2365" fmla="*/ 753871 h 822322"/>
              <a:gd name="connsiteX2366" fmla="*/ 938373 w 1044327"/>
              <a:gd name="connsiteY2366" fmla="*/ 753871 h 822322"/>
              <a:gd name="connsiteX2367" fmla="*/ 937586 w 1044327"/>
              <a:gd name="connsiteY2367" fmla="*/ 754658 h 822322"/>
              <a:gd name="connsiteX2368" fmla="*/ 936144 w 1044327"/>
              <a:gd name="connsiteY2368" fmla="*/ 753609 h 822322"/>
              <a:gd name="connsiteX2369" fmla="*/ 936144 w 1044327"/>
              <a:gd name="connsiteY2369" fmla="*/ 752953 h 822322"/>
              <a:gd name="connsiteX2370" fmla="*/ 935488 w 1044327"/>
              <a:gd name="connsiteY2370" fmla="*/ 752953 h 822322"/>
              <a:gd name="connsiteX2371" fmla="*/ 935095 w 1044327"/>
              <a:gd name="connsiteY2371" fmla="*/ 753871 h 822322"/>
              <a:gd name="connsiteX2372" fmla="*/ 934308 w 1044327"/>
              <a:gd name="connsiteY2372" fmla="*/ 754396 h 822322"/>
              <a:gd name="connsiteX2373" fmla="*/ 933652 w 1044327"/>
              <a:gd name="connsiteY2373" fmla="*/ 754396 h 822322"/>
              <a:gd name="connsiteX2374" fmla="*/ 933259 w 1044327"/>
              <a:gd name="connsiteY2374" fmla="*/ 755051 h 822322"/>
              <a:gd name="connsiteX2375" fmla="*/ 932472 w 1044327"/>
              <a:gd name="connsiteY2375" fmla="*/ 755051 h 822322"/>
              <a:gd name="connsiteX2376" fmla="*/ 932210 w 1044327"/>
              <a:gd name="connsiteY2376" fmla="*/ 755051 h 822322"/>
              <a:gd name="connsiteX2377" fmla="*/ 931030 w 1044327"/>
              <a:gd name="connsiteY2377" fmla="*/ 754396 h 822322"/>
              <a:gd name="connsiteX2378" fmla="*/ 930374 w 1044327"/>
              <a:gd name="connsiteY2378" fmla="*/ 754396 h 822322"/>
              <a:gd name="connsiteX2379" fmla="*/ 929718 w 1044327"/>
              <a:gd name="connsiteY2379" fmla="*/ 754396 h 822322"/>
              <a:gd name="connsiteX2380" fmla="*/ 929325 w 1044327"/>
              <a:gd name="connsiteY2380" fmla="*/ 752953 h 822322"/>
              <a:gd name="connsiteX2381" fmla="*/ 928669 w 1044327"/>
              <a:gd name="connsiteY2381" fmla="*/ 752560 h 822322"/>
              <a:gd name="connsiteX2382" fmla="*/ 928014 w 1044327"/>
              <a:gd name="connsiteY2382" fmla="*/ 752953 h 822322"/>
              <a:gd name="connsiteX2383" fmla="*/ 928014 w 1044327"/>
              <a:gd name="connsiteY2383" fmla="*/ 752167 h 822322"/>
              <a:gd name="connsiteX2384" fmla="*/ 927620 w 1044327"/>
              <a:gd name="connsiteY2384" fmla="*/ 752167 h 822322"/>
              <a:gd name="connsiteX2385" fmla="*/ 927358 w 1044327"/>
              <a:gd name="connsiteY2385" fmla="*/ 751773 h 822322"/>
              <a:gd name="connsiteX2386" fmla="*/ 926178 w 1044327"/>
              <a:gd name="connsiteY2386" fmla="*/ 751117 h 822322"/>
              <a:gd name="connsiteX2387" fmla="*/ 925916 w 1044327"/>
              <a:gd name="connsiteY2387" fmla="*/ 751117 h 822322"/>
              <a:gd name="connsiteX2388" fmla="*/ 925391 w 1044327"/>
              <a:gd name="connsiteY2388" fmla="*/ 751511 h 822322"/>
              <a:gd name="connsiteX2389" fmla="*/ 924735 w 1044327"/>
              <a:gd name="connsiteY2389" fmla="*/ 751117 h 822322"/>
              <a:gd name="connsiteX2390" fmla="*/ 923293 w 1044327"/>
              <a:gd name="connsiteY2390" fmla="*/ 751117 h 822322"/>
              <a:gd name="connsiteX2391" fmla="*/ 922375 w 1044327"/>
              <a:gd name="connsiteY2391" fmla="*/ 750855 h 822322"/>
              <a:gd name="connsiteX2392" fmla="*/ 921195 w 1044327"/>
              <a:gd name="connsiteY2392" fmla="*/ 751511 h 822322"/>
              <a:gd name="connsiteX2393" fmla="*/ 920277 w 1044327"/>
              <a:gd name="connsiteY2393" fmla="*/ 750855 h 822322"/>
              <a:gd name="connsiteX2394" fmla="*/ 919490 w 1044327"/>
              <a:gd name="connsiteY2394" fmla="*/ 751117 h 822322"/>
              <a:gd name="connsiteX2395" fmla="*/ 916868 w 1044327"/>
              <a:gd name="connsiteY2395" fmla="*/ 749675 h 822322"/>
              <a:gd name="connsiteX2396" fmla="*/ 916605 w 1044327"/>
              <a:gd name="connsiteY2396" fmla="*/ 749019 h 822322"/>
              <a:gd name="connsiteX2397" fmla="*/ 915950 w 1044327"/>
              <a:gd name="connsiteY2397" fmla="*/ 749019 h 822322"/>
              <a:gd name="connsiteX2398" fmla="*/ 915294 w 1044327"/>
              <a:gd name="connsiteY2398" fmla="*/ 748757 h 822322"/>
              <a:gd name="connsiteX2399" fmla="*/ 914507 w 1044327"/>
              <a:gd name="connsiteY2399" fmla="*/ 747970 h 822322"/>
              <a:gd name="connsiteX2400" fmla="*/ 914114 w 1044327"/>
              <a:gd name="connsiteY2400" fmla="*/ 746790 h 822322"/>
              <a:gd name="connsiteX2401" fmla="*/ 912409 w 1044327"/>
              <a:gd name="connsiteY2401" fmla="*/ 745872 h 822322"/>
              <a:gd name="connsiteX2402" fmla="*/ 912671 w 1044327"/>
              <a:gd name="connsiteY2402" fmla="*/ 744692 h 822322"/>
              <a:gd name="connsiteX2403" fmla="*/ 912016 w 1044327"/>
              <a:gd name="connsiteY2403" fmla="*/ 744036 h 822322"/>
              <a:gd name="connsiteX2404" fmla="*/ 912016 w 1044327"/>
              <a:gd name="connsiteY2404" fmla="*/ 743774 h 822322"/>
              <a:gd name="connsiteX2405" fmla="*/ 910967 w 1044327"/>
              <a:gd name="connsiteY2405" fmla="*/ 744036 h 822322"/>
              <a:gd name="connsiteX2406" fmla="*/ 910573 w 1044327"/>
              <a:gd name="connsiteY2406" fmla="*/ 744036 h 822322"/>
              <a:gd name="connsiteX2407" fmla="*/ 910311 w 1044327"/>
              <a:gd name="connsiteY2407" fmla="*/ 742987 h 822322"/>
              <a:gd name="connsiteX2408" fmla="*/ 909786 w 1044327"/>
              <a:gd name="connsiteY2408" fmla="*/ 742594 h 822322"/>
              <a:gd name="connsiteX2409" fmla="*/ 907820 w 1044327"/>
              <a:gd name="connsiteY2409" fmla="*/ 742987 h 822322"/>
              <a:gd name="connsiteX2410" fmla="*/ 907033 w 1044327"/>
              <a:gd name="connsiteY2410" fmla="*/ 742594 h 822322"/>
              <a:gd name="connsiteX2411" fmla="*/ 906377 w 1044327"/>
              <a:gd name="connsiteY2411" fmla="*/ 742594 h 822322"/>
              <a:gd name="connsiteX2412" fmla="*/ 904672 w 1044327"/>
              <a:gd name="connsiteY2412" fmla="*/ 741938 h 822322"/>
              <a:gd name="connsiteX2413" fmla="*/ 904148 w 1044327"/>
              <a:gd name="connsiteY2413" fmla="*/ 742332 h 822322"/>
              <a:gd name="connsiteX2414" fmla="*/ 903492 w 1044327"/>
              <a:gd name="connsiteY2414" fmla="*/ 742332 h 822322"/>
              <a:gd name="connsiteX2415" fmla="*/ 903099 w 1044327"/>
              <a:gd name="connsiteY2415" fmla="*/ 741938 h 822322"/>
              <a:gd name="connsiteX2416" fmla="*/ 902837 w 1044327"/>
              <a:gd name="connsiteY2416" fmla="*/ 742987 h 822322"/>
              <a:gd name="connsiteX2417" fmla="*/ 902312 w 1044327"/>
              <a:gd name="connsiteY2417" fmla="*/ 742987 h 822322"/>
              <a:gd name="connsiteX2418" fmla="*/ 901656 w 1044327"/>
              <a:gd name="connsiteY2418" fmla="*/ 743381 h 822322"/>
              <a:gd name="connsiteX2419" fmla="*/ 901656 w 1044327"/>
              <a:gd name="connsiteY2419" fmla="*/ 742987 h 822322"/>
              <a:gd name="connsiteX2420" fmla="*/ 901656 w 1044327"/>
              <a:gd name="connsiteY2420" fmla="*/ 741938 h 822322"/>
              <a:gd name="connsiteX2421" fmla="*/ 901001 w 1044327"/>
              <a:gd name="connsiteY2421" fmla="*/ 741676 h 822322"/>
              <a:gd name="connsiteX2422" fmla="*/ 901001 w 1044327"/>
              <a:gd name="connsiteY2422" fmla="*/ 741938 h 822322"/>
              <a:gd name="connsiteX2423" fmla="*/ 900738 w 1044327"/>
              <a:gd name="connsiteY2423" fmla="*/ 742987 h 822322"/>
              <a:gd name="connsiteX2424" fmla="*/ 899558 w 1044327"/>
              <a:gd name="connsiteY2424" fmla="*/ 742987 h 822322"/>
              <a:gd name="connsiteX2425" fmla="*/ 898771 w 1044327"/>
              <a:gd name="connsiteY2425" fmla="*/ 742987 h 822322"/>
              <a:gd name="connsiteX2426" fmla="*/ 898771 w 1044327"/>
              <a:gd name="connsiteY2426" fmla="*/ 742594 h 822322"/>
              <a:gd name="connsiteX2427" fmla="*/ 898116 w 1044327"/>
              <a:gd name="connsiteY2427" fmla="*/ 742594 h 822322"/>
              <a:gd name="connsiteX2428" fmla="*/ 897854 w 1044327"/>
              <a:gd name="connsiteY2428" fmla="*/ 741938 h 822322"/>
              <a:gd name="connsiteX2429" fmla="*/ 897067 w 1044327"/>
              <a:gd name="connsiteY2429" fmla="*/ 741938 h 822322"/>
              <a:gd name="connsiteX2430" fmla="*/ 896673 w 1044327"/>
              <a:gd name="connsiteY2430" fmla="*/ 742594 h 822322"/>
              <a:gd name="connsiteX2431" fmla="*/ 897067 w 1044327"/>
              <a:gd name="connsiteY2431" fmla="*/ 743381 h 822322"/>
              <a:gd name="connsiteX2432" fmla="*/ 896673 w 1044327"/>
              <a:gd name="connsiteY2432" fmla="*/ 743774 h 822322"/>
              <a:gd name="connsiteX2433" fmla="*/ 896411 w 1044327"/>
              <a:gd name="connsiteY2433" fmla="*/ 744036 h 822322"/>
              <a:gd name="connsiteX2434" fmla="*/ 896673 w 1044327"/>
              <a:gd name="connsiteY2434" fmla="*/ 744430 h 822322"/>
              <a:gd name="connsiteX2435" fmla="*/ 896673 w 1044327"/>
              <a:gd name="connsiteY2435" fmla="*/ 745479 h 822322"/>
              <a:gd name="connsiteX2436" fmla="*/ 896018 w 1044327"/>
              <a:gd name="connsiteY2436" fmla="*/ 746790 h 822322"/>
              <a:gd name="connsiteX2437" fmla="*/ 895755 w 1044327"/>
              <a:gd name="connsiteY2437" fmla="*/ 746528 h 822322"/>
              <a:gd name="connsiteX2438" fmla="*/ 895755 w 1044327"/>
              <a:gd name="connsiteY2438" fmla="*/ 744692 h 822322"/>
              <a:gd name="connsiteX2439" fmla="*/ 894575 w 1044327"/>
              <a:gd name="connsiteY2439" fmla="*/ 744692 h 822322"/>
              <a:gd name="connsiteX2440" fmla="*/ 894313 w 1044327"/>
              <a:gd name="connsiteY2440" fmla="*/ 744430 h 822322"/>
              <a:gd name="connsiteX2441" fmla="*/ 893264 w 1044327"/>
              <a:gd name="connsiteY2441" fmla="*/ 745479 h 822322"/>
              <a:gd name="connsiteX2442" fmla="*/ 892871 w 1044327"/>
              <a:gd name="connsiteY2442" fmla="*/ 746134 h 822322"/>
              <a:gd name="connsiteX2443" fmla="*/ 893264 w 1044327"/>
              <a:gd name="connsiteY2443" fmla="*/ 747577 h 822322"/>
              <a:gd name="connsiteX2444" fmla="*/ 893657 w 1044327"/>
              <a:gd name="connsiteY2444" fmla="*/ 747314 h 822322"/>
              <a:gd name="connsiteX2445" fmla="*/ 893920 w 1044327"/>
              <a:gd name="connsiteY2445" fmla="*/ 747577 h 822322"/>
              <a:gd name="connsiteX2446" fmla="*/ 893657 w 1044327"/>
              <a:gd name="connsiteY2446" fmla="*/ 749019 h 822322"/>
              <a:gd name="connsiteX2447" fmla="*/ 893264 w 1044327"/>
              <a:gd name="connsiteY2447" fmla="*/ 750069 h 822322"/>
              <a:gd name="connsiteX2448" fmla="*/ 892871 w 1044327"/>
              <a:gd name="connsiteY2448" fmla="*/ 750331 h 822322"/>
              <a:gd name="connsiteX2449" fmla="*/ 892477 w 1044327"/>
              <a:gd name="connsiteY2449" fmla="*/ 750855 h 822322"/>
              <a:gd name="connsiteX2450" fmla="*/ 892215 w 1044327"/>
              <a:gd name="connsiteY2450" fmla="*/ 751773 h 822322"/>
              <a:gd name="connsiteX2451" fmla="*/ 892871 w 1044327"/>
              <a:gd name="connsiteY2451" fmla="*/ 751773 h 822322"/>
              <a:gd name="connsiteX2452" fmla="*/ 892871 w 1044327"/>
              <a:gd name="connsiteY2452" fmla="*/ 752560 h 822322"/>
              <a:gd name="connsiteX2453" fmla="*/ 891822 w 1044327"/>
              <a:gd name="connsiteY2453" fmla="*/ 753871 h 822322"/>
              <a:gd name="connsiteX2454" fmla="*/ 890772 w 1044327"/>
              <a:gd name="connsiteY2454" fmla="*/ 754396 h 822322"/>
              <a:gd name="connsiteX2455" fmla="*/ 890379 w 1044327"/>
              <a:gd name="connsiteY2455" fmla="*/ 754658 h 822322"/>
              <a:gd name="connsiteX2456" fmla="*/ 889592 w 1044327"/>
              <a:gd name="connsiteY2456" fmla="*/ 755314 h 822322"/>
              <a:gd name="connsiteX2457" fmla="*/ 888937 w 1044327"/>
              <a:gd name="connsiteY2457" fmla="*/ 755314 h 822322"/>
              <a:gd name="connsiteX2458" fmla="*/ 888674 w 1044327"/>
              <a:gd name="connsiteY2458" fmla="*/ 755707 h 822322"/>
              <a:gd name="connsiteX2459" fmla="*/ 887888 w 1044327"/>
              <a:gd name="connsiteY2459" fmla="*/ 757936 h 822322"/>
              <a:gd name="connsiteX2460" fmla="*/ 886839 w 1044327"/>
              <a:gd name="connsiteY2460" fmla="*/ 758199 h 822322"/>
              <a:gd name="connsiteX2461" fmla="*/ 884740 w 1044327"/>
              <a:gd name="connsiteY2461" fmla="*/ 757149 h 822322"/>
              <a:gd name="connsiteX2462" fmla="*/ 883298 w 1044327"/>
              <a:gd name="connsiteY2462" fmla="*/ 757412 h 822322"/>
              <a:gd name="connsiteX2463" fmla="*/ 881593 w 1044327"/>
              <a:gd name="connsiteY2463" fmla="*/ 757149 h 822322"/>
              <a:gd name="connsiteX2464" fmla="*/ 880807 w 1044327"/>
              <a:gd name="connsiteY2464" fmla="*/ 758592 h 822322"/>
              <a:gd name="connsiteX2465" fmla="*/ 879102 w 1044327"/>
              <a:gd name="connsiteY2465" fmla="*/ 759247 h 822322"/>
              <a:gd name="connsiteX2466" fmla="*/ 879495 w 1044327"/>
              <a:gd name="connsiteY2466" fmla="*/ 759641 h 822322"/>
              <a:gd name="connsiteX2467" fmla="*/ 881593 w 1044327"/>
              <a:gd name="connsiteY2467" fmla="*/ 760952 h 822322"/>
              <a:gd name="connsiteX2468" fmla="*/ 881200 w 1044327"/>
              <a:gd name="connsiteY2468" fmla="*/ 761739 h 822322"/>
              <a:gd name="connsiteX2469" fmla="*/ 879758 w 1044327"/>
              <a:gd name="connsiteY2469" fmla="*/ 765935 h 822322"/>
              <a:gd name="connsiteX2470" fmla="*/ 878315 w 1044327"/>
              <a:gd name="connsiteY2470" fmla="*/ 767115 h 822322"/>
              <a:gd name="connsiteX2471" fmla="*/ 877397 w 1044327"/>
              <a:gd name="connsiteY2471" fmla="*/ 767377 h 822322"/>
              <a:gd name="connsiteX2472" fmla="*/ 877397 w 1044327"/>
              <a:gd name="connsiteY2472" fmla="*/ 768033 h 822322"/>
              <a:gd name="connsiteX2473" fmla="*/ 875955 w 1044327"/>
              <a:gd name="connsiteY2473" fmla="*/ 768820 h 822322"/>
              <a:gd name="connsiteX2474" fmla="*/ 874119 w 1044327"/>
              <a:gd name="connsiteY2474" fmla="*/ 769214 h 822322"/>
              <a:gd name="connsiteX2475" fmla="*/ 873332 w 1044327"/>
              <a:gd name="connsiteY2475" fmla="*/ 768820 h 822322"/>
              <a:gd name="connsiteX2476" fmla="*/ 872939 w 1044327"/>
              <a:gd name="connsiteY2476" fmla="*/ 769214 h 822322"/>
              <a:gd name="connsiteX2477" fmla="*/ 873332 w 1044327"/>
              <a:gd name="connsiteY2477" fmla="*/ 769869 h 822322"/>
              <a:gd name="connsiteX2478" fmla="*/ 872283 w 1044327"/>
              <a:gd name="connsiteY2478" fmla="*/ 771312 h 822322"/>
              <a:gd name="connsiteX2479" fmla="*/ 872021 w 1044327"/>
              <a:gd name="connsiteY2479" fmla="*/ 771705 h 822322"/>
              <a:gd name="connsiteX2480" fmla="*/ 872021 w 1044327"/>
              <a:gd name="connsiteY2480" fmla="*/ 772098 h 822322"/>
              <a:gd name="connsiteX2481" fmla="*/ 870578 w 1044327"/>
              <a:gd name="connsiteY2481" fmla="*/ 772754 h 822322"/>
              <a:gd name="connsiteX2482" fmla="*/ 869136 w 1044327"/>
              <a:gd name="connsiteY2482" fmla="*/ 775245 h 822322"/>
              <a:gd name="connsiteX2483" fmla="*/ 868349 w 1044327"/>
              <a:gd name="connsiteY2483" fmla="*/ 775639 h 822322"/>
              <a:gd name="connsiteX2484" fmla="*/ 868349 w 1044327"/>
              <a:gd name="connsiteY2484" fmla="*/ 776032 h 822322"/>
              <a:gd name="connsiteX2485" fmla="*/ 867956 w 1044327"/>
              <a:gd name="connsiteY2485" fmla="*/ 776032 h 822322"/>
              <a:gd name="connsiteX2486" fmla="*/ 867693 w 1044327"/>
              <a:gd name="connsiteY2486" fmla="*/ 776295 h 822322"/>
              <a:gd name="connsiteX2487" fmla="*/ 867693 w 1044327"/>
              <a:gd name="connsiteY2487" fmla="*/ 776688 h 822322"/>
              <a:gd name="connsiteX2488" fmla="*/ 866644 w 1044327"/>
              <a:gd name="connsiteY2488" fmla="*/ 776688 h 822322"/>
              <a:gd name="connsiteX2489" fmla="*/ 865595 w 1044327"/>
              <a:gd name="connsiteY2489" fmla="*/ 777737 h 822322"/>
              <a:gd name="connsiteX2490" fmla="*/ 864940 w 1044327"/>
              <a:gd name="connsiteY2490" fmla="*/ 778393 h 822322"/>
              <a:gd name="connsiteX2491" fmla="*/ 864415 w 1044327"/>
              <a:gd name="connsiteY2491" fmla="*/ 778786 h 822322"/>
              <a:gd name="connsiteX2492" fmla="*/ 863760 w 1044327"/>
              <a:gd name="connsiteY2492" fmla="*/ 780228 h 822322"/>
              <a:gd name="connsiteX2493" fmla="*/ 864940 w 1044327"/>
              <a:gd name="connsiteY2493" fmla="*/ 781277 h 822322"/>
              <a:gd name="connsiteX2494" fmla="*/ 862055 w 1044327"/>
              <a:gd name="connsiteY2494" fmla="*/ 784818 h 822322"/>
              <a:gd name="connsiteX2495" fmla="*/ 860875 w 1044327"/>
              <a:gd name="connsiteY2495" fmla="*/ 784425 h 822322"/>
              <a:gd name="connsiteX2496" fmla="*/ 858514 w 1044327"/>
              <a:gd name="connsiteY2496" fmla="*/ 784031 h 822322"/>
              <a:gd name="connsiteX2497" fmla="*/ 858777 w 1044327"/>
              <a:gd name="connsiteY2497" fmla="*/ 783375 h 822322"/>
              <a:gd name="connsiteX2498" fmla="*/ 858777 w 1044327"/>
              <a:gd name="connsiteY2498" fmla="*/ 783113 h 822322"/>
              <a:gd name="connsiteX2499" fmla="*/ 859563 w 1044327"/>
              <a:gd name="connsiteY2499" fmla="*/ 783113 h 822322"/>
              <a:gd name="connsiteX2500" fmla="*/ 860219 w 1044327"/>
              <a:gd name="connsiteY2500" fmla="*/ 782327 h 822322"/>
              <a:gd name="connsiteX2501" fmla="*/ 859563 w 1044327"/>
              <a:gd name="connsiteY2501" fmla="*/ 780491 h 822322"/>
              <a:gd name="connsiteX2502" fmla="*/ 860875 w 1044327"/>
              <a:gd name="connsiteY2502" fmla="*/ 779048 h 822322"/>
              <a:gd name="connsiteX2503" fmla="*/ 860875 w 1044327"/>
              <a:gd name="connsiteY2503" fmla="*/ 778130 h 822322"/>
              <a:gd name="connsiteX2504" fmla="*/ 861268 w 1044327"/>
              <a:gd name="connsiteY2504" fmla="*/ 776950 h 822322"/>
              <a:gd name="connsiteX2505" fmla="*/ 860612 w 1044327"/>
              <a:gd name="connsiteY2505" fmla="*/ 776688 h 822322"/>
              <a:gd name="connsiteX2506" fmla="*/ 857859 w 1044327"/>
              <a:gd name="connsiteY2506" fmla="*/ 779835 h 822322"/>
              <a:gd name="connsiteX2507" fmla="*/ 857072 w 1044327"/>
              <a:gd name="connsiteY2507" fmla="*/ 778393 h 822322"/>
              <a:gd name="connsiteX2508" fmla="*/ 856678 w 1044327"/>
              <a:gd name="connsiteY2508" fmla="*/ 778130 h 822322"/>
              <a:gd name="connsiteX2509" fmla="*/ 856416 w 1044327"/>
              <a:gd name="connsiteY2509" fmla="*/ 777737 h 822322"/>
              <a:gd name="connsiteX2510" fmla="*/ 854187 w 1044327"/>
              <a:gd name="connsiteY2510" fmla="*/ 781277 h 822322"/>
              <a:gd name="connsiteX2511" fmla="*/ 854187 w 1044327"/>
              <a:gd name="connsiteY2511" fmla="*/ 782327 h 822322"/>
              <a:gd name="connsiteX2512" fmla="*/ 853531 w 1044327"/>
              <a:gd name="connsiteY2512" fmla="*/ 782589 h 822322"/>
              <a:gd name="connsiteX2513" fmla="*/ 853138 w 1044327"/>
              <a:gd name="connsiteY2513" fmla="*/ 782589 h 822322"/>
              <a:gd name="connsiteX2514" fmla="*/ 851696 w 1044327"/>
              <a:gd name="connsiteY2514" fmla="*/ 782327 h 822322"/>
              <a:gd name="connsiteX2515" fmla="*/ 849991 w 1044327"/>
              <a:gd name="connsiteY2515" fmla="*/ 782327 h 822322"/>
              <a:gd name="connsiteX2516" fmla="*/ 849335 w 1044327"/>
              <a:gd name="connsiteY2516" fmla="*/ 783375 h 822322"/>
              <a:gd name="connsiteX2517" fmla="*/ 847893 w 1044327"/>
              <a:gd name="connsiteY2517" fmla="*/ 783113 h 822322"/>
              <a:gd name="connsiteX2518" fmla="*/ 847499 w 1044327"/>
              <a:gd name="connsiteY2518" fmla="*/ 783375 h 822322"/>
              <a:gd name="connsiteX2519" fmla="*/ 847499 w 1044327"/>
              <a:gd name="connsiteY2519" fmla="*/ 783769 h 822322"/>
              <a:gd name="connsiteX2520" fmla="*/ 847499 w 1044327"/>
              <a:gd name="connsiteY2520" fmla="*/ 784425 h 822322"/>
              <a:gd name="connsiteX2521" fmla="*/ 846450 w 1044327"/>
              <a:gd name="connsiteY2521" fmla="*/ 785474 h 822322"/>
              <a:gd name="connsiteX2522" fmla="*/ 845401 w 1044327"/>
              <a:gd name="connsiteY2522" fmla="*/ 785867 h 822322"/>
              <a:gd name="connsiteX2523" fmla="*/ 844877 w 1044327"/>
              <a:gd name="connsiteY2523" fmla="*/ 785867 h 822322"/>
              <a:gd name="connsiteX2524" fmla="*/ 844221 w 1044327"/>
              <a:gd name="connsiteY2524" fmla="*/ 785474 h 822322"/>
              <a:gd name="connsiteX2525" fmla="*/ 843434 w 1044327"/>
              <a:gd name="connsiteY2525" fmla="*/ 785212 h 822322"/>
              <a:gd name="connsiteX2526" fmla="*/ 842516 w 1044327"/>
              <a:gd name="connsiteY2526" fmla="*/ 785212 h 822322"/>
              <a:gd name="connsiteX2527" fmla="*/ 841074 w 1044327"/>
              <a:gd name="connsiteY2527" fmla="*/ 784031 h 822322"/>
              <a:gd name="connsiteX2528" fmla="*/ 841074 w 1044327"/>
              <a:gd name="connsiteY2528" fmla="*/ 783769 h 822322"/>
              <a:gd name="connsiteX2529" fmla="*/ 840418 w 1044327"/>
              <a:gd name="connsiteY2529" fmla="*/ 783113 h 822322"/>
              <a:gd name="connsiteX2530" fmla="*/ 840025 w 1044327"/>
              <a:gd name="connsiteY2530" fmla="*/ 781015 h 822322"/>
              <a:gd name="connsiteX2531" fmla="*/ 839631 w 1044327"/>
              <a:gd name="connsiteY2531" fmla="*/ 781671 h 822322"/>
              <a:gd name="connsiteX2532" fmla="*/ 839238 w 1044327"/>
              <a:gd name="connsiteY2532" fmla="*/ 781671 h 822322"/>
              <a:gd name="connsiteX2533" fmla="*/ 837927 w 1044327"/>
              <a:gd name="connsiteY2533" fmla="*/ 783375 h 822322"/>
              <a:gd name="connsiteX2534" fmla="*/ 836878 w 1044327"/>
              <a:gd name="connsiteY2534" fmla="*/ 784031 h 822322"/>
              <a:gd name="connsiteX2535" fmla="*/ 835698 w 1044327"/>
              <a:gd name="connsiteY2535" fmla="*/ 784031 h 822322"/>
              <a:gd name="connsiteX2536" fmla="*/ 834780 w 1044327"/>
              <a:gd name="connsiteY2536" fmla="*/ 784031 h 822322"/>
              <a:gd name="connsiteX2537" fmla="*/ 834780 w 1044327"/>
              <a:gd name="connsiteY2537" fmla="*/ 783375 h 822322"/>
              <a:gd name="connsiteX2538" fmla="*/ 834780 w 1044327"/>
              <a:gd name="connsiteY2538" fmla="*/ 783113 h 822322"/>
              <a:gd name="connsiteX2539" fmla="*/ 834255 w 1044327"/>
              <a:gd name="connsiteY2539" fmla="*/ 782589 h 822322"/>
              <a:gd name="connsiteX2540" fmla="*/ 833993 w 1044327"/>
              <a:gd name="connsiteY2540" fmla="*/ 782327 h 822322"/>
              <a:gd name="connsiteX2541" fmla="*/ 833599 w 1044327"/>
              <a:gd name="connsiteY2541" fmla="*/ 781671 h 822322"/>
              <a:gd name="connsiteX2542" fmla="*/ 832157 w 1044327"/>
              <a:gd name="connsiteY2542" fmla="*/ 780491 h 822322"/>
              <a:gd name="connsiteX2543" fmla="*/ 826912 w 1044327"/>
              <a:gd name="connsiteY2543" fmla="*/ 780228 h 822322"/>
              <a:gd name="connsiteX2544" fmla="*/ 825469 w 1044327"/>
              <a:gd name="connsiteY2544" fmla="*/ 782327 h 822322"/>
              <a:gd name="connsiteX2545" fmla="*/ 825076 w 1044327"/>
              <a:gd name="connsiteY2545" fmla="*/ 782589 h 822322"/>
              <a:gd name="connsiteX2546" fmla="*/ 825076 w 1044327"/>
              <a:gd name="connsiteY2546" fmla="*/ 783769 h 822322"/>
              <a:gd name="connsiteX2547" fmla="*/ 822978 w 1044327"/>
              <a:gd name="connsiteY2547" fmla="*/ 784031 h 822322"/>
              <a:gd name="connsiteX2548" fmla="*/ 822716 w 1044327"/>
              <a:gd name="connsiteY2548" fmla="*/ 784818 h 822322"/>
              <a:gd name="connsiteX2549" fmla="*/ 820093 w 1044327"/>
              <a:gd name="connsiteY2549" fmla="*/ 784818 h 822322"/>
              <a:gd name="connsiteX2550" fmla="*/ 819437 w 1044327"/>
              <a:gd name="connsiteY2550" fmla="*/ 784818 h 822322"/>
              <a:gd name="connsiteX2551" fmla="*/ 818782 w 1044327"/>
              <a:gd name="connsiteY2551" fmla="*/ 785867 h 822322"/>
              <a:gd name="connsiteX2552" fmla="*/ 819437 w 1044327"/>
              <a:gd name="connsiteY2552" fmla="*/ 786654 h 822322"/>
              <a:gd name="connsiteX2553" fmla="*/ 820617 w 1044327"/>
              <a:gd name="connsiteY2553" fmla="*/ 787965 h 822322"/>
              <a:gd name="connsiteX2554" fmla="*/ 820617 w 1044327"/>
              <a:gd name="connsiteY2554" fmla="*/ 788359 h 822322"/>
              <a:gd name="connsiteX2555" fmla="*/ 820880 w 1044327"/>
              <a:gd name="connsiteY2555" fmla="*/ 788359 h 822322"/>
              <a:gd name="connsiteX2556" fmla="*/ 820880 w 1044327"/>
              <a:gd name="connsiteY2556" fmla="*/ 788752 h 822322"/>
              <a:gd name="connsiteX2557" fmla="*/ 820617 w 1044327"/>
              <a:gd name="connsiteY2557" fmla="*/ 788752 h 822322"/>
              <a:gd name="connsiteX2558" fmla="*/ 820617 w 1044327"/>
              <a:gd name="connsiteY2558" fmla="*/ 789014 h 822322"/>
              <a:gd name="connsiteX2559" fmla="*/ 821273 w 1044327"/>
              <a:gd name="connsiteY2559" fmla="*/ 789408 h 822322"/>
              <a:gd name="connsiteX2560" fmla="*/ 820880 w 1044327"/>
              <a:gd name="connsiteY2560" fmla="*/ 790195 h 822322"/>
              <a:gd name="connsiteX2561" fmla="*/ 821535 w 1044327"/>
              <a:gd name="connsiteY2561" fmla="*/ 790457 h 822322"/>
              <a:gd name="connsiteX2562" fmla="*/ 821273 w 1044327"/>
              <a:gd name="connsiteY2562" fmla="*/ 790850 h 822322"/>
              <a:gd name="connsiteX2563" fmla="*/ 822322 w 1044327"/>
              <a:gd name="connsiteY2563" fmla="*/ 791112 h 822322"/>
              <a:gd name="connsiteX2564" fmla="*/ 822060 w 1044327"/>
              <a:gd name="connsiteY2564" fmla="*/ 791899 h 822322"/>
              <a:gd name="connsiteX2565" fmla="*/ 821535 w 1044327"/>
              <a:gd name="connsiteY2565" fmla="*/ 792555 h 822322"/>
              <a:gd name="connsiteX2566" fmla="*/ 821273 w 1044327"/>
              <a:gd name="connsiteY2566" fmla="*/ 792948 h 822322"/>
              <a:gd name="connsiteX2567" fmla="*/ 820093 w 1044327"/>
              <a:gd name="connsiteY2567" fmla="*/ 792555 h 822322"/>
              <a:gd name="connsiteX2568" fmla="*/ 819437 w 1044327"/>
              <a:gd name="connsiteY2568" fmla="*/ 792293 h 822322"/>
              <a:gd name="connsiteX2569" fmla="*/ 819437 w 1044327"/>
              <a:gd name="connsiteY2569" fmla="*/ 791899 h 822322"/>
              <a:gd name="connsiteX2570" fmla="*/ 818782 w 1044327"/>
              <a:gd name="connsiteY2570" fmla="*/ 791506 h 822322"/>
              <a:gd name="connsiteX2571" fmla="*/ 818388 w 1044327"/>
              <a:gd name="connsiteY2571" fmla="*/ 790850 h 822322"/>
              <a:gd name="connsiteX2572" fmla="*/ 817339 w 1044327"/>
              <a:gd name="connsiteY2572" fmla="*/ 790457 h 822322"/>
              <a:gd name="connsiteX2573" fmla="*/ 817077 w 1044327"/>
              <a:gd name="connsiteY2573" fmla="*/ 791112 h 822322"/>
              <a:gd name="connsiteX2574" fmla="*/ 815897 w 1044327"/>
              <a:gd name="connsiteY2574" fmla="*/ 791112 h 822322"/>
              <a:gd name="connsiteX2575" fmla="*/ 814717 w 1044327"/>
              <a:gd name="connsiteY2575" fmla="*/ 791506 h 822322"/>
              <a:gd name="connsiteX2576" fmla="*/ 813012 w 1044327"/>
              <a:gd name="connsiteY2576" fmla="*/ 793997 h 822322"/>
              <a:gd name="connsiteX2577" fmla="*/ 813012 w 1044327"/>
              <a:gd name="connsiteY2577" fmla="*/ 795046 h 822322"/>
              <a:gd name="connsiteX2578" fmla="*/ 812356 w 1044327"/>
              <a:gd name="connsiteY2578" fmla="*/ 795833 h 822322"/>
              <a:gd name="connsiteX2579" fmla="*/ 812356 w 1044327"/>
              <a:gd name="connsiteY2579" fmla="*/ 796751 h 822322"/>
              <a:gd name="connsiteX2580" fmla="*/ 811963 w 1044327"/>
              <a:gd name="connsiteY2580" fmla="*/ 797538 h 822322"/>
              <a:gd name="connsiteX2581" fmla="*/ 811307 w 1044327"/>
              <a:gd name="connsiteY2581" fmla="*/ 797538 h 822322"/>
              <a:gd name="connsiteX2582" fmla="*/ 810258 w 1044327"/>
              <a:gd name="connsiteY2582" fmla="*/ 798587 h 822322"/>
              <a:gd name="connsiteX2583" fmla="*/ 808422 w 1044327"/>
              <a:gd name="connsiteY2583" fmla="*/ 796489 h 822322"/>
              <a:gd name="connsiteX2584" fmla="*/ 807636 w 1044327"/>
              <a:gd name="connsiteY2584" fmla="*/ 795046 h 822322"/>
              <a:gd name="connsiteX2585" fmla="*/ 805537 w 1044327"/>
              <a:gd name="connsiteY2585" fmla="*/ 796095 h 822322"/>
              <a:gd name="connsiteX2586" fmla="*/ 804882 w 1044327"/>
              <a:gd name="connsiteY2586" fmla="*/ 794653 h 822322"/>
              <a:gd name="connsiteX2587" fmla="*/ 803177 w 1044327"/>
              <a:gd name="connsiteY2587" fmla="*/ 793997 h 822322"/>
              <a:gd name="connsiteX2588" fmla="*/ 798456 w 1044327"/>
              <a:gd name="connsiteY2588" fmla="*/ 795440 h 822322"/>
              <a:gd name="connsiteX2589" fmla="*/ 795703 w 1044327"/>
              <a:gd name="connsiteY2589" fmla="*/ 795046 h 822322"/>
              <a:gd name="connsiteX2590" fmla="*/ 794260 w 1044327"/>
              <a:gd name="connsiteY2590" fmla="*/ 796489 h 822322"/>
              <a:gd name="connsiteX2591" fmla="*/ 791113 w 1044327"/>
              <a:gd name="connsiteY2591" fmla="*/ 795833 h 822322"/>
              <a:gd name="connsiteX2592" fmla="*/ 789015 w 1044327"/>
              <a:gd name="connsiteY2592" fmla="*/ 795833 h 822322"/>
              <a:gd name="connsiteX2593" fmla="*/ 787179 w 1044327"/>
              <a:gd name="connsiteY2593" fmla="*/ 794653 h 822322"/>
              <a:gd name="connsiteX2594" fmla="*/ 785737 w 1044327"/>
              <a:gd name="connsiteY2594" fmla="*/ 794390 h 822322"/>
              <a:gd name="connsiteX2595" fmla="*/ 782458 w 1044327"/>
              <a:gd name="connsiteY2595" fmla="*/ 790457 h 822322"/>
              <a:gd name="connsiteX2596" fmla="*/ 782196 w 1044327"/>
              <a:gd name="connsiteY2596" fmla="*/ 790195 h 822322"/>
              <a:gd name="connsiteX2597" fmla="*/ 781541 w 1044327"/>
              <a:gd name="connsiteY2597" fmla="*/ 790195 h 822322"/>
              <a:gd name="connsiteX2598" fmla="*/ 781541 w 1044327"/>
              <a:gd name="connsiteY2598" fmla="*/ 789670 h 822322"/>
              <a:gd name="connsiteX2599" fmla="*/ 781147 w 1044327"/>
              <a:gd name="connsiteY2599" fmla="*/ 789670 h 822322"/>
              <a:gd name="connsiteX2600" fmla="*/ 781147 w 1044327"/>
              <a:gd name="connsiteY2600" fmla="*/ 789408 h 822322"/>
              <a:gd name="connsiteX2601" fmla="*/ 780360 w 1044327"/>
              <a:gd name="connsiteY2601" fmla="*/ 789014 h 822322"/>
              <a:gd name="connsiteX2602" fmla="*/ 780098 w 1044327"/>
              <a:gd name="connsiteY2602" fmla="*/ 789014 h 822322"/>
              <a:gd name="connsiteX2603" fmla="*/ 779705 w 1044327"/>
              <a:gd name="connsiteY2603" fmla="*/ 789014 h 822322"/>
              <a:gd name="connsiteX2604" fmla="*/ 780098 w 1044327"/>
              <a:gd name="connsiteY2604" fmla="*/ 788359 h 822322"/>
              <a:gd name="connsiteX2605" fmla="*/ 778656 w 1044327"/>
              <a:gd name="connsiteY2605" fmla="*/ 786130 h 822322"/>
              <a:gd name="connsiteX2606" fmla="*/ 778000 w 1044327"/>
              <a:gd name="connsiteY2606" fmla="*/ 785867 h 822322"/>
              <a:gd name="connsiteX2607" fmla="*/ 777344 w 1044327"/>
              <a:gd name="connsiteY2607" fmla="*/ 785212 h 822322"/>
              <a:gd name="connsiteX2608" fmla="*/ 776557 w 1044327"/>
              <a:gd name="connsiteY2608" fmla="*/ 783375 h 822322"/>
              <a:gd name="connsiteX2609" fmla="*/ 776557 w 1044327"/>
              <a:gd name="connsiteY2609" fmla="*/ 781933 h 822322"/>
              <a:gd name="connsiteX2610" fmla="*/ 776557 w 1044327"/>
              <a:gd name="connsiteY2610" fmla="*/ 779835 h 822322"/>
              <a:gd name="connsiteX2611" fmla="*/ 776557 w 1044327"/>
              <a:gd name="connsiteY2611" fmla="*/ 778393 h 822322"/>
              <a:gd name="connsiteX2612" fmla="*/ 774722 w 1044327"/>
              <a:gd name="connsiteY2612" fmla="*/ 778393 h 822322"/>
              <a:gd name="connsiteX2613" fmla="*/ 774066 w 1044327"/>
              <a:gd name="connsiteY2613" fmla="*/ 776295 h 822322"/>
              <a:gd name="connsiteX2614" fmla="*/ 773017 w 1044327"/>
              <a:gd name="connsiteY2614" fmla="*/ 774852 h 822322"/>
              <a:gd name="connsiteX2615" fmla="*/ 772624 w 1044327"/>
              <a:gd name="connsiteY2615" fmla="*/ 772754 h 822322"/>
              <a:gd name="connsiteX2616" fmla="*/ 772361 w 1044327"/>
              <a:gd name="connsiteY2616" fmla="*/ 770656 h 822322"/>
              <a:gd name="connsiteX2617" fmla="*/ 772361 w 1044327"/>
              <a:gd name="connsiteY2617" fmla="*/ 769214 h 822322"/>
              <a:gd name="connsiteX2618" fmla="*/ 771575 w 1044327"/>
              <a:gd name="connsiteY2618" fmla="*/ 767377 h 822322"/>
              <a:gd name="connsiteX2619" fmla="*/ 770525 w 1044327"/>
              <a:gd name="connsiteY2619" fmla="*/ 767115 h 822322"/>
              <a:gd name="connsiteX2620" fmla="*/ 769870 w 1044327"/>
              <a:gd name="connsiteY2620" fmla="*/ 765935 h 822322"/>
              <a:gd name="connsiteX2621" fmla="*/ 769083 w 1044327"/>
              <a:gd name="connsiteY2621" fmla="*/ 765673 h 822322"/>
              <a:gd name="connsiteX2622" fmla="*/ 769083 w 1044327"/>
              <a:gd name="connsiteY2622" fmla="*/ 765017 h 822322"/>
              <a:gd name="connsiteX2623" fmla="*/ 768821 w 1044327"/>
              <a:gd name="connsiteY2623" fmla="*/ 764493 h 822322"/>
              <a:gd name="connsiteX2624" fmla="*/ 768427 w 1044327"/>
              <a:gd name="connsiteY2624" fmla="*/ 763837 h 822322"/>
              <a:gd name="connsiteX2625" fmla="*/ 768165 w 1044327"/>
              <a:gd name="connsiteY2625" fmla="*/ 763837 h 822322"/>
              <a:gd name="connsiteX2626" fmla="*/ 768165 w 1044327"/>
              <a:gd name="connsiteY2626" fmla="*/ 763575 h 822322"/>
              <a:gd name="connsiteX2627" fmla="*/ 767378 w 1044327"/>
              <a:gd name="connsiteY2627" fmla="*/ 763575 h 822322"/>
              <a:gd name="connsiteX2628" fmla="*/ 766985 w 1044327"/>
              <a:gd name="connsiteY2628" fmla="*/ 762788 h 822322"/>
              <a:gd name="connsiteX2629" fmla="*/ 766985 w 1044327"/>
              <a:gd name="connsiteY2629" fmla="*/ 762132 h 822322"/>
              <a:gd name="connsiteX2630" fmla="*/ 766198 w 1044327"/>
              <a:gd name="connsiteY2630" fmla="*/ 760952 h 822322"/>
              <a:gd name="connsiteX2631" fmla="*/ 764887 w 1044327"/>
              <a:gd name="connsiteY2631" fmla="*/ 760690 h 822322"/>
              <a:gd name="connsiteX2632" fmla="*/ 763838 w 1044327"/>
              <a:gd name="connsiteY2632" fmla="*/ 759641 h 822322"/>
              <a:gd name="connsiteX2633" fmla="*/ 762789 w 1044327"/>
              <a:gd name="connsiteY2633" fmla="*/ 758199 h 822322"/>
              <a:gd name="connsiteX2634" fmla="*/ 762789 w 1044327"/>
              <a:gd name="connsiteY2634" fmla="*/ 758592 h 822322"/>
              <a:gd name="connsiteX2635" fmla="*/ 762002 w 1044327"/>
              <a:gd name="connsiteY2635" fmla="*/ 758199 h 822322"/>
              <a:gd name="connsiteX2636" fmla="*/ 761346 w 1044327"/>
              <a:gd name="connsiteY2636" fmla="*/ 758199 h 822322"/>
              <a:gd name="connsiteX2637" fmla="*/ 761084 w 1044327"/>
              <a:gd name="connsiteY2637" fmla="*/ 758199 h 822322"/>
              <a:gd name="connsiteX2638" fmla="*/ 760559 w 1044327"/>
              <a:gd name="connsiteY2638" fmla="*/ 757936 h 822322"/>
              <a:gd name="connsiteX2639" fmla="*/ 759642 w 1044327"/>
              <a:gd name="connsiteY2639" fmla="*/ 758592 h 822322"/>
              <a:gd name="connsiteX2640" fmla="*/ 759642 w 1044327"/>
              <a:gd name="connsiteY2640" fmla="*/ 758854 h 822322"/>
              <a:gd name="connsiteX2641" fmla="*/ 759117 w 1044327"/>
              <a:gd name="connsiteY2641" fmla="*/ 758592 h 822322"/>
              <a:gd name="connsiteX2642" fmla="*/ 758855 w 1044327"/>
              <a:gd name="connsiteY2642" fmla="*/ 759247 h 822322"/>
              <a:gd name="connsiteX2643" fmla="*/ 759117 w 1044327"/>
              <a:gd name="connsiteY2643" fmla="*/ 759641 h 822322"/>
              <a:gd name="connsiteX2644" fmla="*/ 758461 w 1044327"/>
              <a:gd name="connsiteY2644" fmla="*/ 759247 h 822322"/>
              <a:gd name="connsiteX2645" fmla="*/ 758461 w 1044327"/>
              <a:gd name="connsiteY2645" fmla="*/ 759641 h 822322"/>
              <a:gd name="connsiteX2646" fmla="*/ 757806 w 1044327"/>
              <a:gd name="connsiteY2646" fmla="*/ 759247 h 822322"/>
              <a:gd name="connsiteX2647" fmla="*/ 757412 w 1044327"/>
              <a:gd name="connsiteY2647" fmla="*/ 759247 h 822322"/>
              <a:gd name="connsiteX2648" fmla="*/ 757019 w 1044327"/>
              <a:gd name="connsiteY2648" fmla="*/ 758592 h 822322"/>
              <a:gd name="connsiteX2649" fmla="*/ 756363 w 1044327"/>
              <a:gd name="connsiteY2649" fmla="*/ 758592 h 822322"/>
              <a:gd name="connsiteX2650" fmla="*/ 755183 w 1044327"/>
              <a:gd name="connsiteY2650" fmla="*/ 758199 h 822322"/>
              <a:gd name="connsiteX2651" fmla="*/ 754527 w 1044327"/>
              <a:gd name="connsiteY2651" fmla="*/ 758199 h 822322"/>
              <a:gd name="connsiteX2652" fmla="*/ 754527 w 1044327"/>
              <a:gd name="connsiteY2652" fmla="*/ 758592 h 822322"/>
              <a:gd name="connsiteX2653" fmla="*/ 753085 w 1044327"/>
              <a:gd name="connsiteY2653" fmla="*/ 759247 h 822322"/>
              <a:gd name="connsiteX2654" fmla="*/ 752823 w 1044327"/>
              <a:gd name="connsiteY2654" fmla="*/ 759247 h 822322"/>
              <a:gd name="connsiteX2655" fmla="*/ 752429 w 1044327"/>
              <a:gd name="connsiteY2655" fmla="*/ 759641 h 822322"/>
              <a:gd name="connsiteX2656" fmla="*/ 752429 w 1044327"/>
              <a:gd name="connsiteY2656" fmla="*/ 760034 h 822322"/>
              <a:gd name="connsiteX2657" fmla="*/ 751380 w 1044327"/>
              <a:gd name="connsiteY2657" fmla="*/ 759641 h 822322"/>
              <a:gd name="connsiteX2658" fmla="*/ 751380 w 1044327"/>
              <a:gd name="connsiteY2658" fmla="*/ 759247 h 822322"/>
              <a:gd name="connsiteX2659" fmla="*/ 750331 w 1044327"/>
              <a:gd name="connsiteY2659" fmla="*/ 757936 h 822322"/>
              <a:gd name="connsiteX2660" fmla="*/ 749545 w 1044327"/>
              <a:gd name="connsiteY2660" fmla="*/ 757936 h 822322"/>
              <a:gd name="connsiteX2661" fmla="*/ 748889 w 1044327"/>
              <a:gd name="connsiteY2661" fmla="*/ 757936 h 822322"/>
              <a:gd name="connsiteX2662" fmla="*/ 748627 w 1044327"/>
              <a:gd name="connsiteY2662" fmla="*/ 757149 h 822322"/>
              <a:gd name="connsiteX2663" fmla="*/ 747184 w 1044327"/>
              <a:gd name="connsiteY2663" fmla="*/ 756100 h 822322"/>
              <a:gd name="connsiteX2664" fmla="*/ 745742 w 1044327"/>
              <a:gd name="connsiteY2664" fmla="*/ 755707 h 822322"/>
              <a:gd name="connsiteX2665" fmla="*/ 744955 w 1044327"/>
              <a:gd name="connsiteY2665" fmla="*/ 755707 h 822322"/>
              <a:gd name="connsiteX2666" fmla="*/ 743906 w 1044327"/>
              <a:gd name="connsiteY2666" fmla="*/ 755051 h 822322"/>
              <a:gd name="connsiteX2667" fmla="*/ 741808 w 1044327"/>
              <a:gd name="connsiteY2667" fmla="*/ 755314 h 822322"/>
              <a:gd name="connsiteX2668" fmla="*/ 740365 w 1044327"/>
              <a:gd name="connsiteY2668" fmla="*/ 754658 h 822322"/>
              <a:gd name="connsiteX2669" fmla="*/ 739316 w 1044327"/>
              <a:gd name="connsiteY2669" fmla="*/ 753609 h 822322"/>
              <a:gd name="connsiteX2670" fmla="*/ 737874 w 1044327"/>
              <a:gd name="connsiteY2670" fmla="*/ 752167 h 822322"/>
              <a:gd name="connsiteX2671" fmla="*/ 737481 w 1044327"/>
              <a:gd name="connsiteY2671" fmla="*/ 752560 h 822322"/>
              <a:gd name="connsiteX2672" fmla="*/ 736169 w 1044327"/>
              <a:gd name="connsiteY2672" fmla="*/ 751117 h 822322"/>
              <a:gd name="connsiteX2673" fmla="*/ 735776 w 1044327"/>
              <a:gd name="connsiteY2673" fmla="*/ 750855 h 822322"/>
              <a:gd name="connsiteX2674" fmla="*/ 735120 w 1044327"/>
              <a:gd name="connsiteY2674" fmla="*/ 750069 h 822322"/>
              <a:gd name="connsiteX2675" fmla="*/ 734727 w 1044327"/>
              <a:gd name="connsiteY2675" fmla="*/ 750069 h 822322"/>
              <a:gd name="connsiteX2676" fmla="*/ 733940 w 1044327"/>
              <a:gd name="connsiteY2676" fmla="*/ 749675 h 822322"/>
              <a:gd name="connsiteX2677" fmla="*/ 730399 w 1044327"/>
              <a:gd name="connsiteY2677" fmla="*/ 749413 h 822322"/>
              <a:gd name="connsiteX2678" fmla="*/ 729744 w 1044327"/>
              <a:gd name="connsiteY2678" fmla="*/ 749019 h 822322"/>
              <a:gd name="connsiteX2679" fmla="*/ 728695 w 1044327"/>
              <a:gd name="connsiteY2679" fmla="*/ 748757 h 822322"/>
              <a:gd name="connsiteX2680" fmla="*/ 727646 w 1044327"/>
              <a:gd name="connsiteY2680" fmla="*/ 749019 h 822322"/>
              <a:gd name="connsiteX2681" fmla="*/ 726859 w 1044327"/>
              <a:gd name="connsiteY2681" fmla="*/ 748757 h 822322"/>
              <a:gd name="connsiteX2682" fmla="*/ 726465 w 1044327"/>
              <a:gd name="connsiteY2682" fmla="*/ 748757 h 822322"/>
              <a:gd name="connsiteX2683" fmla="*/ 726203 w 1044327"/>
              <a:gd name="connsiteY2683" fmla="*/ 748757 h 822322"/>
              <a:gd name="connsiteX2684" fmla="*/ 725810 w 1044327"/>
              <a:gd name="connsiteY2684" fmla="*/ 749019 h 822322"/>
              <a:gd name="connsiteX2685" fmla="*/ 725023 w 1044327"/>
              <a:gd name="connsiteY2685" fmla="*/ 749019 h 822322"/>
              <a:gd name="connsiteX2686" fmla="*/ 724367 w 1044327"/>
              <a:gd name="connsiteY2686" fmla="*/ 749019 h 822322"/>
              <a:gd name="connsiteX2687" fmla="*/ 722925 w 1044327"/>
              <a:gd name="connsiteY2687" fmla="*/ 749413 h 822322"/>
              <a:gd name="connsiteX2688" fmla="*/ 722269 w 1044327"/>
              <a:gd name="connsiteY2688" fmla="*/ 751117 h 822322"/>
              <a:gd name="connsiteX2689" fmla="*/ 722007 w 1044327"/>
              <a:gd name="connsiteY2689" fmla="*/ 750069 h 822322"/>
              <a:gd name="connsiteX2690" fmla="*/ 718729 w 1044327"/>
              <a:gd name="connsiteY2690" fmla="*/ 750855 h 822322"/>
              <a:gd name="connsiteX2691" fmla="*/ 717024 w 1044327"/>
              <a:gd name="connsiteY2691" fmla="*/ 750069 h 822322"/>
              <a:gd name="connsiteX2692" fmla="*/ 714926 w 1044327"/>
              <a:gd name="connsiteY2692" fmla="*/ 751117 h 822322"/>
              <a:gd name="connsiteX2693" fmla="*/ 714533 w 1044327"/>
              <a:gd name="connsiteY2693" fmla="*/ 752167 h 822322"/>
              <a:gd name="connsiteX2694" fmla="*/ 714139 w 1044327"/>
              <a:gd name="connsiteY2694" fmla="*/ 751511 h 822322"/>
              <a:gd name="connsiteX2695" fmla="*/ 710861 w 1044327"/>
              <a:gd name="connsiteY2695" fmla="*/ 753216 h 822322"/>
              <a:gd name="connsiteX2696" fmla="*/ 707845 w 1044327"/>
              <a:gd name="connsiteY2696" fmla="*/ 752953 h 822322"/>
              <a:gd name="connsiteX2697" fmla="*/ 702862 w 1044327"/>
              <a:gd name="connsiteY2697" fmla="*/ 749675 h 822322"/>
              <a:gd name="connsiteX2698" fmla="*/ 701420 w 1044327"/>
              <a:gd name="connsiteY2698" fmla="*/ 749675 h 822322"/>
              <a:gd name="connsiteX2699" fmla="*/ 700370 w 1044327"/>
              <a:gd name="connsiteY2699" fmla="*/ 748232 h 822322"/>
              <a:gd name="connsiteX2700" fmla="*/ 698666 w 1044327"/>
              <a:gd name="connsiteY2700" fmla="*/ 746790 h 822322"/>
              <a:gd name="connsiteX2701" fmla="*/ 697092 w 1044327"/>
              <a:gd name="connsiteY2701" fmla="*/ 746134 h 822322"/>
              <a:gd name="connsiteX2702" fmla="*/ 695650 w 1044327"/>
              <a:gd name="connsiteY2702" fmla="*/ 746134 h 822322"/>
              <a:gd name="connsiteX2703" fmla="*/ 694601 w 1044327"/>
              <a:gd name="connsiteY2703" fmla="*/ 745479 h 822322"/>
              <a:gd name="connsiteX2704" fmla="*/ 693945 w 1044327"/>
              <a:gd name="connsiteY2704" fmla="*/ 745872 h 822322"/>
              <a:gd name="connsiteX2705" fmla="*/ 692503 w 1044327"/>
              <a:gd name="connsiteY2705" fmla="*/ 745216 h 822322"/>
              <a:gd name="connsiteX2706" fmla="*/ 691322 w 1044327"/>
              <a:gd name="connsiteY2706" fmla="*/ 744430 h 822322"/>
              <a:gd name="connsiteX2707" fmla="*/ 690011 w 1044327"/>
              <a:gd name="connsiteY2707" fmla="*/ 743774 h 822322"/>
              <a:gd name="connsiteX2708" fmla="*/ 688962 w 1044327"/>
              <a:gd name="connsiteY2708" fmla="*/ 742594 h 822322"/>
              <a:gd name="connsiteX2709" fmla="*/ 687126 w 1044327"/>
              <a:gd name="connsiteY2709" fmla="*/ 741938 h 822322"/>
              <a:gd name="connsiteX2710" fmla="*/ 685422 w 1044327"/>
              <a:gd name="connsiteY2710" fmla="*/ 740889 h 822322"/>
              <a:gd name="connsiteX2711" fmla="*/ 677947 w 1044327"/>
              <a:gd name="connsiteY2711" fmla="*/ 735251 h 822322"/>
              <a:gd name="connsiteX2712" fmla="*/ 677685 w 1044327"/>
              <a:gd name="connsiteY2712" fmla="*/ 735251 h 822322"/>
              <a:gd name="connsiteX2713" fmla="*/ 675193 w 1044327"/>
              <a:gd name="connsiteY2713" fmla="*/ 734071 h 822322"/>
              <a:gd name="connsiteX2714" fmla="*/ 674800 w 1044327"/>
              <a:gd name="connsiteY2714" fmla="*/ 733808 h 822322"/>
              <a:gd name="connsiteX2715" fmla="*/ 675193 w 1044327"/>
              <a:gd name="connsiteY2715" fmla="*/ 733415 h 822322"/>
              <a:gd name="connsiteX2716" fmla="*/ 670079 w 1044327"/>
              <a:gd name="connsiteY2716" fmla="*/ 729612 h 822322"/>
              <a:gd name="connsiteX2717" fmla="*/ 664834 w 1044327"/>
              <a:gd name="connsiteY2717" fmla="*/ 724629 h 822322"/>
              <a:gd name="connsiteX2718" fmla="*/ 664047 w 1044327"/>
              <a:gd name="connsiteY2718" fmla="*/ 722793 h 822322"/>
              <a:gd name="connsiteX2719" fmla="*/ 661949 w 1044327"/>
              <a:gd name="connsiteY2719" fmla="*/ 719646 h 822322"/>
              <a:gd name="connsiteX2720" fmla="*/ 661687 w 1044327"/>
              <a:gd name="connsiteY2720" fmla="*/ 719646 h 822322"/>
              <a:gd name="connsiteX2721" fmla="*/ 661293 w 1044327"/>
              <a:gd name="connsiteY2721" fmla="*/ 718335 h 822322"/>
              <a:gd name="connsiteX2722" fmla="*/ 660638 w 1044327"/>
              <a:gd name="connsiteY2722" fmla="*/ 718597 h 822322"/>
              <a:gd name="connsiteX2723" fmla="*/ 660638 w 1044327"/>
              <a:gd name="connsiteY2723" fmla="*/ 718335 h 822322"/>
              <a:gd name="connsiteX2724" fmla="*/ 661293 w 1044327"/>
              <a:gd name="connsiteY2724" fmla="*/ 717810 h 822322"/>
              <a:gd name="connsiteX2725" fmla="*/ 661293 w 1044327"/>
              <a:gd name="connsiteY2725" fmla="*/ 717548 h 822322"/>
              <a:gd name="connsiteX2726" fmla="*/ 660638 w 1044327"/>
              <a:gd name="connsiteY2726" fmla="*/ 717810 h 822322"/>
              <a:gd name="connsiteX2727" fmla="*/ 660244 w 1044327"/>
              <a:gd name="connsiteY2727" fmla="*/ 717548 h 822322"/>
              <a:gd name="connsiteX2728" fmla="*/ 660638 w 1044327"/>
              <a:gd name="connsiteY2728" fmla="*/ 717548 h 822322"/>
              <a:gd name="connsiteX2729" fmla="*/ 661031 w 1044327"/>
              <a:gd name="connsiteY2729" fmla="*/ 716499 h 822322"/>
              <a:gd name="connsiteX2730" fmla="*/ 661031 w 1044327"/>
              <a:gd name="connsiteY2730" fmla="*/ 716106 h 822322"/>
              <a:gd name="connsiteX2731" fmla="*/ 661293 w 1044327"/>
              <a:gd name="connsiteY2731" fmla="*/ 716106 h 822322"/>
              <a:gd name="connsiteX2732" fmla="*/ 660244 w 1044327"/>
              <a:gd name="connsiteY2732" fmla="*/ 715056 h 822322"/>
              <a:gd name="connsiteX2733" fmla="*/ 659851 w 1044327"/>
              <a:gd name="connsiteY2733" fmla="*/ 712171 h 822322"/>
              <a:gd name="connsiteX2734" fmla="*/ 660244 w 1044327"/>
              <a:gd name="connsiteY2734" fmla="*/ 710729 h 822322"/>
              <a:gd name="connsiteX2735" fmla="*/ 659851 w 1044327"/>
              <a:gd name="connsiteY2735" fmla="*/ 708631 h 822322"/>
              <a:gd name="connsiteX2736" fmla="*/ 658146 w 1044327"/>
              <a:gd name="connsiteY2736" fmla="*/ 707188 h 822322"/>
              <a:gd name="connsiteX2737" fmla="*/ 656704 w 1044327"/>
              <a:gd name="connsiteY2737" fmla="*/ 705353 h 822322"/>
              <a:gd name="connsiteX2738" fmla="*/ 655655 w 1044327"/>
              <a:gd name="connsiteY2738" fmla="*/ 705090 h 822322"/>
              <a:gd name="connsiteX2739" fmla="*/ 653163 w 1044327"/>
              <a:gd name="connsiteY2739" fmla="*/ 703648 h 822322"/>
              <a:gd name="connsiteX2740" fmla="*/ 651065 w 1044327"/>
              <a:gd name="connsiteY2740" fmla="*/ 703255 h 822322"/>
              <a:gd name="connsiteX2741" fmla="*/ 648967 w 1044327"/>
              <a:gd name="connsiteY2741" fmla="*/ 702337 h 822322"/>
              <a:gd name="connsiteX2742" fmla="*/ 647525 w 1044327"/>
              <a:gd name="connsiteY2742" fmla="*/ 702337 h 822322"/>
              <a:gd name="connsiteX2743" fmla="*/ 646869 w 1044327"/>
              <a:gd name="connsiteY2743" fmla="*/ 701550 h 822322"/>
              <a:gd name="connsiteX2744" fmla="*/ 644246 w 1044327"/>
              <a:gd name="connsiteY2744" fmla="*/ 699714 h 822322"/>
              <a:gd name="connsiteX2745" fmla="*/ 644246 w 1044327"/>
              <a:gd name="connsiteY2745" fmla="*/ 699452 h 822322"/>
              <a:gd name="connsiteX2746" fmla="*/ 643591 w 1044327"/>
              <a:gd name="connsiteY2746" fmla="*/ 698796 h 822322"/>
              <a:gd name="connsiteX2747" fmla="*/ 642542 w 1044327"/>
              <a:gd name="connsiteY2747" fmla="*/ 698272 h 822322"/>
              <a:gd name="connsiteX2748" fmla="*/ 640444 w 1044327"/>
              <a:gd name="connsiteY2748" fmla="*/ 697354 h 822322"/>
              <a:gd name="connsiteX2749" fmla="*/ 632314 w 1044327"/>
              <a:gd name="connsiteY2749" fmla="*/ 692633 h 822322"/>
              <a:gd name="connsiteX2750" fmla="*/ 629035 w 1044327"/>
              <a:gd name="connsiteY2750" fmla="*/ 691977 h 822322"/>
              <a:gd name="connsiteX2751" fmla="*/ 627593 w 1044327"/>
              <a:gd name="connsiteY2751" fmla="*/ 691715 h 822322"/>
              <a:gd name="connsiteX2752" fmla="*/ 625232 w 1044327"/>
              <a:gd name="connsiteY2752" fmla="*/ 690273 h 822322"/>
              <a:gd name="connsiteX2753" fmla="*/ 624052 w 1044327"/>
              <a:gd name="connsiteY2753" fmla="*/ 689092 h 822322"/>
              <a:gd name="connsiteX2754" fmla="*/ 622610 w 1044327"/>
              <a:gd name="connsiteY2754" fmla="*/ 686339 h 822322"/>
              <a:gd name="connsiteX2755" fmla="*/ 621954 w 1044327"/>
              <a:gd name="connsiteY2755" fmla="*/ 685290 h 822322"/>
              <a:gd name="connsiteX2756" fmla="*/ 621167 w 1044327"/>
              <a:gd name="connsiteY2756" fmla="*/ 684241 h 822322"/>
              <a:gd name="connsiteX2757" fmla="*/ 620249 w 1044327"/>
              <a:gd name="connsiteY2757" fmla="*/ 683454 h 822322"/>
              <a:gd name="connsiteX2758" fmla="*/ 619069 w 1044327"/>
              <a:gd name="connsiteY2758" fmla="*/ 682798 h 822322"/>
              <a:gd name="connsiteX2759" fmla="*/ 618414 w 1044327"/>
              <a:gd name="connsiteY2759" fmla="*/ 682012 h 822322"/>
              <a:gd name="connsiteX2760" fmla="*/ 615922 w 1044327"/>
              <a:gd name="connsiteY2760" fmla="*/ 680307 h 822322"/>
              <a:gd name="connsiteX2761" fmla="*/ 615529 w 1044327"/>
              <a:gd name="connsiteY2761" fmla="*/ 679651 h 822322"/>
              <a:gd name="connsiteX2762" fmla="*/ 615529 w 1044327"/>
              <a:gd name="connsiteY2762" fmla="*/ 679257 h 822322"/>
              <a:gd name="connsiteX2763" fmla="*/ 614086 w 1044327"/>
              <a:gd name="connsiteY2763" fmla="*/ 678209 h 822322"/>
              <a:gd name="connsiteX2764" fmla="*/ 613431 w 1044327"/>
              <a:gd name="connsiteY2764" fmla="*/ 677815 h 822322"/>
              <a:gd name="connsiteX2765" fmla="*/ 611726 w 1044327"/>
              <a:gd name="connsiteY2765" fmla="*/ 677160 h 822322"/>
              <a:gd name="connsiteX2766" fmla="*/ 611070 w 1044327"/>
              <a:gd name="connsiteY2766" fmla="*/ 677160 h 822322"/>
              <a:gd name="connsiteX2767" fmla="*/ 610546 w 1044327"/>
              <a:gd name="connsiteY2767" fmla="*/ 677160 h 822322"/>
              <a:gd name="connsiteX2768" fmla="*/ 610284 w 1044327"/>
              <a:gd name="connsiteY2768" fmla="*/ 677160 h 822322"/>
              <a:gd name="connsiteX2769" fmla="*/ 608448 w 1044327"/>
              <a:gd name="connsiteY2769" fmla="*/ 676110 h 822322"/>
              <a:gd name="connsiteX2770" fmla="*/ 607399 w 1044327"/>
              <a:gd name="connsiteY2770" fmla="*/ 675717 h 822322"/>
              <a:gd name="connsiteX2771" fmla="*/ 606612 w 1044327"/>
              <a:gd name="connsiteY2771" fmla="*/ 675455 h 822322"/>
              <a:gd name="connsiteX2772" fmla="*/ 606612 w 1044327"/>
              <a:gd name="connsiteY2772" fmla="*/ 674930 h 822322"/>
              <a:gd name="connsiteX2773" fmla="*/ 605956 w 1044327"/>
              <a:gd name="connsiteY2773" fmla="*/ 674275 h 822322"/>
              <a:gd name="connsiteX2774" fmla="*/ 605694 w 1044327"/>
              <a:gd name="connsiteY2774" fmla="*/ 674275 h 822322"/>
              <a:gd name="connsiteX2775" fmla="*/ 605694 w 1044327"/>
              <a:gd name="connsiteY2775" fmla="*/ 674668 h 822322"/>
              <a:gd name="connsiteX2776" fmla="*/ 605301 w 1044327"/>
              <a:gd name="connsiteY2776" fmla="*/ 673619 h 822322"/>
              <a:gd name="connsiteX2777" fmla="*/ 602416 w 1044327"/>
              <a:gd name="connsiteY2777" fmla="*/ 671390 h 822322"/>
              <a:gd name="connsiteX2778" fmla="*/ 601629 w 1044327"/>
              <a:gd name="connsiteY2778" fmla="*/ 670472 h 822322"/>
              <a:gd name="connsiteX2779" fmla="*/ 600973 w 1044327"/>
              <a:gd name="connsiteY2779" fmla="*/ 670472 h 822322"/>
              <a:gd name="connsiteX2780" fmla="*/ 600711 w 1044327"/>
              <a:gd name="connsiteY2780" fmla="*/ 670079 h 822322"/>
              <a:gd name="connsiteX2781" fmla="*/ 600318 w 1044327"/>
              <a:gd name="connsiteY2781" fmla="*/ 670079 h 822322"/>
              <a:gd name="connsiteX2782" fmla="*/ 600318 w 1044327"/>
              <a:gd name="connsiteY2782" fmla="*/ 670078 h 822322"/>
              <a:gd name="connsiteX2783" fmla="*/ 598613 w 1044327"/>
              <a:gd name="connsiteY2783" fmla="*/ 666931 h 822322"/>
              <a:gd name="connsiteX2784" fmla="*/ 596515 w 1044327"/>
              <a:gd name="connsiteY2784" fmla="*/ 665489 h 822322"/>
              <a:gd name="connsiteX2785" fmla="*/ 594417 w 1044327"/>
              <a:gd name="connsiteY2785" fmla="*/ 666144 h 822322"/>
              <a:gd name="connsiteX2786" fmla="*/ 593236 w 1044327"/>
              <a:gd name="connsiteY2786" fmla="*/ 665489 h 822322"/>
              <a:gd name="connsiteX2787" fmla="*/ 588253 w 1044327"/>
              <a:gd name="connsiteY2787" fmla="*/ 664046 h 822322"/>
              <a:gd name="connsiteX2788" fmla="*/ 587991 w 1044327"/>
              <a:gd name="connsiteY2788" fmla="*/ 664702 h 822322"/>
              <a:gd name="connsiteX2789" fmla="*/ 587991 w 1044327"/>
              <a:gd name="connsiteY2789" fmla="*/ 664964 h 822322"/>
              <a:gd name="connsiteX2790" fmla="*/ 588253 w 1044327"/>
              <a:gd name="connsiteY2790" fmla="*/ 665620 h 822322"/>
              <a:gd name="connsiteX2791" fmla="*/ 588253 w 1044327"/>
              <a:gd name="connsiteY2791" fmla="*/ 666275 h 822322"/>
              <a:gd name="connsiteX2792" fmla="*/ 587204 w 1044327"/>
              <a:gd name="connsiteY2792" fmla="*/ 666013 h 822322"/>
              <a:gd name="connsiteX2793" fmla="*/ 586024 w 1044327"/>
              <a:gd name="connsiteY2793" fmla="*/ 667456 h 822322"/>
              <a:gd name="connsiteX2794" fmla="*/ 586024 w 1044327"/>
              <a:gd name="connsiteY2794" fmla="*/ 669160 h 822322"/>
              <a:gd name="connsiteX2795" fmla="*/ 585106 w 1044327"/>
              <a:gd name="connsiteY2795" fmla="*/ 669554 h 822322"/>
              <a:gd name="connsiteX2796" fmla="*/ 584713 w 1044327"/>
              <a:gd name="connsiteY2796" fmla="*/ 670603 h 822322"/>
              <a:gd name="connsiteX2797" fmla="*/ 585106 w 1044327"/>
              <a:gd name="connsiteY2797" fmla="*/ 671258 h 822322"/>
              <a:gd name="connsiteX2798" fmla="*/ 585369 w 1044327"/>
              <a:gd name="connsiteY2798" fmla="*/ 671914 h 822322"/>
              <a:gd name="connsiteX2799" fmla="*/ 586549 w 1044327"/>
              <a:gd name="connsiteY2799" fmla="*/ 673094 h 822322"/>
              <a:gd name="connsiteX2800" fmla="*/ 587991 w 1044327"/>
              <a:gd name="connsiteY2800" fmla="*/ 673357 h 822322"/>
              <a:gd name="connsiteX2801" fmla="*/ 590089 w 1044327"/>
              <a:gd name="connsiteY2801" fmla="*/ 675455 h 822322"/>
              <a:gd name="connsiteX2802" fmla="*/ 591532 w 1044327"/>
              <a:gd name="connsiteY2802" fmla="*/ 675848 h 822322"/>
              <a:gd name="connsiteX2803" fmla="*/ 592319 w 1044327"/>
              <a:gd name="connsiteY2803" fmla="*/ 678208 h 822322"/>
              <a:gd name="connsiteX2804" fmla="*/ 595203 w 1044327"/>
              <a:gd name="connsiteY2804" fmla="*/ 680306 h 822322"/>
              <a:gd name="connsiteX2805" fmla="*/ 596908 w 1044327"/>
              <a:gd name="connsiteY2805" fmla="*/ 682798 h 822322"/>
              <a:gd name="connsiteX2806" fmla="*/ 598088 w 1044327"/>
              <a:gd name="connsiteY2806" fmla="*/ 683847 h 822322"/>
              <a:gd name="connsiteX2807" fmla="*/ 598351 w 1044327"/>
              <a:gd name="connsiteY2807" fmla="*/ 684503 h 822322"/>
              <a:gd name="connsiteX2808" fmla="*/ 599793 w 1044327"/>
              <a:gd name="connsiteY2808" fmla="*/ 685945 h 822322"/>
              <a:gd name="connsiteX2809" fmla="*/ 601629 w 1044327"/>
              <a:gd name="connsiteY2809" fmla="*/ 687125 h 822322"/>
              <a:gd name="connsiteX2810" fmla="*/ 603333 w 1044327"/>
              <a:gd name="connsiteY2810" fmla="*/ 688830 h 822322"/>
              <a:gd name="connsiteX2811" fmla="*/ 607267 w 1044327"/>
              <a:gd name="connsiteY2811" fmla="*/ 691715 h 822322"/>
              <a:gd name="connsiteX2812" fmla="*/ 608972 w 1044327"/>
              <a:gd name="connsiteY2812" fmla="*/ 692895 h 822322"/>
              <a:gd name="connsiteX2813" fmla="*/ 613299 w 1044327"/>
              <a:gd name="connsiteY2813" fmla="*/ 694600 h 822322"/>
              <a:gd name="connsiteX2814" fmla="*/ 614742 w 1044327"/>
              <a:gd name="connsiteY2814" fmla="*/ 695255 h 822322"/>
              <a:gd name="connsiteX2815" fmla="*/ 614742 w 1044327"/>
              <a:gd name="connsiteY2815" fmla="*/ 694993 h 822322"/>
              <a:gd name="connsiteX2816" fmla="*/ 616184 w 1044327"/>
              <a:gd name="connsiteY2816" fmla="*/ 695255 h 822322"/>
              <a:gd name="connsiteX2817" fmla="*/ 617233 w 1044327"/>
              <a:gd name="connsiteY2817" fmla="*/ 696436 h 822322"/>
              <a:gd name="connsiteX2818" fmla="*/ 617889 w 1044327"/>
              <a:gd name="connsiteY2818" fmla="*/ 696698 h 822322"/>
              <a:gd name="connsiteX2819" fmla="*/ 618676 w 1044327"/>
              <a:gd name="connsiteY2819" fmla="*/ 697353 h 822322"/>
              <a:gd name="connsiteX2820" fmla="*/ 619069 w 1044327"/>
              <a:gd name="connsiteY2820" fmla="*/ 697747 h 822322"/>
              <a:gd name="connsiteX2821" fmla="*/ 619331 w 1044327"/>
              <a:gd name="connsiteY2821" fmla="*/ 697747 h 822322"/>
              <a:gd name="connsiteX2822" fmla="*/ 619331 w 1044327"/>
              <a:gd name="connsiteY2822" fmla="*/ 698009 h 822322"/>
              <a:gd name="connsiteX2823" fmla="*/ 620512 w 1044327"/>
              <a:gd name="connsiteY2823" fmla="*/ 698665 h 822322"/>
              <a:gd name="connsiteX2824" fmla="*/ 620774 w 1044327"/>
              <a:gd name="connsiteY2824" fmla="*/ 699058 h 822322"/>
              <a:gd name="connsiteX2825" fmla="*/ 621167 w 1044327"/>
              <a:gd name="connsiteY2825" fmla="*/ 699714 h 822322"/>
              <a:gd name="connsiteX2826" fmla="*/ 621823 w 1044327"/>
              <a:gd name="connsiteY2826" fmla="*/ 700763 h 822322"/>
              <a:gd name="connsiteX2827" fmla="*/ 622872 w 1044327"/>
              <a:gd name="connsiteY2827" fmla="*/ 701418 h 822322"/>
              <a:gd name="connsiteX2828" fmla="*/ 623265 w 1044327"/>
              <a:gd name="connsiteY2828" fmla="*/ 701812 h 822322"/>
              <a:gd name="connsiteX2829" fmla="*/ 623528 w 1044327"/>
              <a:gd name="connsiteY2829" fmla="*/ 702074 h 822322"/>
              <a:gd name="connsiteX2830" fmla="*/ 623921 w 1044327"/>
              <a:gd name="connsiteY2830" fmla="*/ 702074 h 822322"/>
              <a:gd name="connsiteX2831" fmla="*/ 623921 w 1044327"/>
              <a:gd name="connsiteY2831" fmla="*/ 702468 h 822322"/>
              <a:gd name="connsiteX2832" fmla="*/ 624183 w 1044327"/>
              <a:gd name="connsiteY2832" fmla="*/ 702468 h 822322"/>
              <a:gd name="connsiteX2833" fmla="*/ 624577 w 1044327"/>
              <a:gd name="connsiteY2833" fmla="*/ 702468 h 822322"/>
              <a:gd name="connsiteX2834" fmla="*/ 624577 w 1044327"/>
              <a:gd name="connsiteY2834" fmla="*/ 702730 h 822322"/>
              <a:gd name="connsiteX2835" fmla="*/ 625363 w 1044327"/>
              <a:gd name="connsiteY2835" fmla="*/ 703386 h 822322"/>
              <a:gd name="connsiteX2836" fmla="*/ 625626 w 1044327"/>
              <a:gd name="connsiteY2836" fmla="*/ 703386 h 822322"/>
              <a:gd name="connsiteX2837" fmla="*/ 626806 w 1044327"/>
              <a:gd name="connsiteY2837" fmla="*/ 703123 h 822322"/>
              <a:gd name="connsiteX2838" fmla="*/ 627068 w 1044327"/>
              <a:gd name="connsiteY2838" fmla="*/ 703123 h 822322"/>
              <a:gd name="connsiteX2839" fmla="*/ 627462 w 1044327"/>
              <a:gd name="connsiteY2839" fmla="*/ 703123 h 822322"/>
              <a:gd name="connsiteX2840" fmla="*/ 627724 w 1044327"/>
              <a:gd name="connsiteY2840" fmla="*/ 703123 h 822322"/>
              <a:gd name="connsiteX2841" fmla="*/ 629166 w 1044327"/>
              <a:gd name="connsiteY2841" fmla="*/ 703123 h 822322"/>
              <a:gd name="connsiteX2842" fmla="*/ 629560 w 1044327"/>
              <a:gd name="connsiteY2842" fmla="*/ 702730 h 822322"/>
              <a:gd name="connsiteX2843" fmla="*/ 630478 w 1044327"/>
              <a:gd name="connsiteY2843" fmla="*/ 702468 h 822322"/>
              <a:gd name="connsiteX2844" fmla="*/ 630871 w 1044327"/>
              <a:gd name="connsiteY2844" fmla="*/ 703517 h 822322"/>
              <a:gd name="connsiteX2845" fmla="*/ 631133 w 1044327"/>
              <a:gd name="connsiteY2845" fmla="*/ 704172 h 822322"/>
              <a:gd name="connsiteX2846" fmla="*/ 631789 w 1044327"/>
              <a:gd name="connsiteY2846" fmla="*/ 705353 h 822322"/>
              <a:gd name="connsiteX2847" fmla="*/ 633887 w 1044327"/>
              <a:gd name="connsiteY2847" fmla="*/ 707057 h 822322"/>
              <a:gd name="connsiteX2848" fmla="*/ 637427 w 1044327"/>
              <a:gd name="connsiteY2848" fmla="*/ 709942 h 822322"/>
              <a:gd name="connsiteX2849" fmla="*/ 639001 w 1044327"/>
              <a:gd name="connsiteY2849" fmla="*/ 710336 h 822322"/>
              <a:gd name="connsiteX2850" fmla="*/ 639919 w 1044327"/>
              <a:gd name="connsiteY2850" fmla="*/ 710991 h 822322"/>
              <a:gd name="connsiteX2851" fmla="*/ 640312 w 1044327"/>
              <a:gd name="connsiteY2851" fmla="*/ 711647 h 822322"/>
              <a:gd name="connsiteX2852" fmla="*/ 640312 w 1044327"/>
              <a:gd name="connsiteY2852" fmla="*/ 712302 h 822322"/>
              <a:gd name="connsiteX2853" fmla="*/ 640575 w 1044327"/>
              <a:gd name="connsiteY2853" fmla="*/ 713351 h 822322"/>
              <a:gd name="connsiteX2854" fmla="*/ 640575 w 1044327"/>
              <a:gd name="connsiteY2854" fmla="*/ 713745 h 822322"/>
              <a:gd name="connsiteX2855" fmla="*/ 641230 w 1044327"/>
              <a:gd name="connsiteY2855" fmla="*/ 715843 h 822322"/>
              <a:gd name="connsiteX2856" fmla="*/ 641230 w 1044327"/>
              <a:gd name="connsiteY2856" fmla="*/ 717023 h 822322"/>
              <a:gd name="connsiteX2857" fmla="*/ 641624 w 1044327"/>
              <a:gd name="connsiteY2857" fmla="*/ 719908 h 822322"/>
              <a:gd name="connsiteX2858" fmla="*/ 642279 w 1044327"/>
              <a:gd name="connsiteY2858" fmla="*/ 720957 h 822322"/>
              <a:gd name="connsiteX2859" fmla="*/ 642542 w 1044327"/>
              <a:gd name="connsiteY2859" fmla="*/ 723842 h 822322"/>
              <a:gd name="connsiteX2860" fmla="*/ 641886 w 1044327"/>
              <a:gd name="connsiteY2860" fmla="*/ 725678 h 822322"/>
              <a:gd name="connsiteX2861" fmla="*/ 641886 w 1044327"/>
              <a:gd name="connsiteY2861" fmla="*/ 726334 h 822322"/>
              <a:gd name="connsiteX2862" fmla="*/ 641886 w 1044327"/>
              <a:gd name="connsiteY2862" fmla="*/ 727382 h 822322"/>
              <a:gd name="connsiteX2863" fmla="*/ 642279 w 1044327"/>
              <a:gd name="connsiteY2863" fmla="*/ 728038 h 822322"/>
              <a:gd name="connsiteX2864" fmla="*/ 643328 w 1044327"/>
              <a:gd name="connsiteY2864" fmla="*/ 729218 h 822322"/>
              <a:gd name="connsiteX2865" fmla="*/ 643984 w 1044327"/>
              <a:gd name="connsiteY2865" fmla="*/ 729218 h 822322"/>
              <a:gd name="connsiteX2866" fmla="*/ 644771 w 1044327"/>
              <a:gd name="connsiteY2866" fmla="*/ 728563 h 822322"/>
              <a:gd name="connsiteX2867" fmla="*/ 645164 w 1044327"/>
              <a:gd name="connsiteY2867" fmla="*/ 728169 h 822322"/>
              <a:gd name="connsiteX2868" fmla="*/ 645164 w 1044327"/>
              <a:gd name="connsiteY2868" fmla="*/ 727120 h 822322"/>
              <a:gd name="connsiteX2869" fmla="*/ 645426 w 1044327"/>
              <a:gd name="connsiteY2869" fmla="*/ 727120 h 822322"/>
              <a:gd name="connsiteX2870" fmla="*/ 645820 w 1044327"/>
              <a:gd name="connsiteY2870" fmla="*/ 727382 h 822322"/>
              <a:gd name="connsiteX2871" fmla="*/ 646082 w 1044327"/>
              <a:gd name="connsiteY2871" fmla="*/ 727120 h 822322"/>
              <a:gd name="connsiteX2872" fmla="*/ 646082 w 1044327"/>
              <a:gd name="connsiteY2872" fmla="*/ 726727 h 822322"/>
              <a:gd name="connsiteX2873" fmla="*/ 646476 w 1044327"/>
              <a:gd name="connsiteY2873" fmla="*/ 726727 h 822322"/>
              <a:gd name="connsiteX2874" fmla="*/ 646476 w 1044327"/>
              <a:gd name="connsiteY2874" fmla="*/ 726464 h 822322"/>
              <a:gd name="connsiteX2875" fmla="*/ 647262 w 1044327"/>
              <a:gd name="connsiteY2875" fmla="*/ 726071 h 822322"/>
              <a:gd name="connsiteX2876" fmla="*/ 647525 w 1044327"/>
              <a:gd name="connsiteY2876" fmla="*/ 725809 h 822322"/>
              <a:gd name="connsiteX2877" fmla="*/ 648705 w 1044327"/>
              <a:gd name="connsiteY2877" fmla="*/ 725809 h 822322"/>
              <a:gd name="connsiteX2878" fmla="*/ 648705 w 1044327"/>
              <a:gd name="connsiteY2878" fmla="*/ 726071 h 822322"/>
              <a:gd name="connsiteX2879" fmla="*/ 649360 w 1044327"/>
              <a:gd name="connsiteY2879" fmla="*/ 726464 h 822322"/>
              <a:gd name="connsiteX2880" fmla="*/ 649623 w 1044327"/>
              <a:gd name="connsiteY2880" fmla="*/ 726727 h 822322"/>
              <a:gd name="connsiteX2881" fmla="*/ 650016 w 1044327"/>
              <a:gd name="connsiteY2881" fmla="*/ 727120 h 822322"/>
              <a:gd name="connsiteX2882" fmla="*/ 650672 w 1044327"/>
              <a:gd name="connsiteY2882" fmla="*/ 727382 h 822322"/>
              <a:gd name="connsiteX2883" fmla="*/ 650278 w 1044327"/>
              <a:gd name="connsiteY2883" fmla="*/ 727776 h 822322"/>
              <a:gd name="connsiteX2884" fmla="*/ 650278 w 1044327"/>
              <a:gd name="connsiteY2884" fmla="*/ 728038 h 822322"/>
              <a:gd name="connsiteX2885" fmla="*/ 650278 w 1044327"/>
              <a:gd name="connsiteY2885" fmla="*/ 728431 h 822322"/>
              <a:gd name="connsiteX2886" fmla="*/ 650016 w 1044327"/>
              <a:gd name="connsiteY2886" fmla="*/ 729087 h 822322"/>
              <a:gd name="connsiteX2887" fmla="*/ 648574 w 1044327"/>
              <a:gd name="connsiteY2887" fmla="*/ 729087 h 822322"/>
              <a:gd name="connsiteX2888" fmla="*/ 647918 w 1044327"/>
              <a:gd name="connsiteY2888" fmla="*/ 729087 h 822322"/>
              <a:gd name="connsiteX2889" fmla="*/ 647918 w 1044327"/>
              <a:gd name="connsiteY2889" fmla="*/ 728694 h 822322"/>
              <a:gd name="connsiteX2890" fmla="*/ 647131 w 1044327"/>
              <a:gd name="connsiteY2890" fmla="*/ 728431 h 822322"/>
              <a:gd name="connsiteX2891" fmla="*/ 646869 w 1044327"/>
              <a:gd name="connsiteY2891" fmla="*/ 728431 h 822322"/>
              <a:gd name="connsiteX2892" fmla="*/ 646213 w 1044327"/>
              <a:gd name="connsiteY2892" fmla="*/ 728038 h 822322"/>
              <a:gd name="connsiteX2893" fmla="*/ 645820 w 1044327"/>
              <a:gd name="connsiteY2893" fmla="*/ 728431 h 822322"/>
              <a:gd name="connsiteX2894" fmla="*/ 645558 w 1044327"/>
              <a:gd name="connsiteY2894" fmla="*/ 728694 h 822322"/>
              <a:gd name="connsiteX2895" fmla="*/ 645164 w 1044327"/>
              <a:gd name="connsiteY2895" fmla="*/ 729087 h 822322"/>
              <a:gd name="connsiteX2896" fmla="*/ 645164 w 1044327"/>
              <a:gd name="connsiteY2896" fmla="*/ 730136 h 822322"/>
              <a:gd name="connsiteX2897" fmla="*/ 645164 w 1044327"/>
              <a:gd name="connsiteY2897" fmla="*/ 730792 h 822322"/>
              <a:gd name="connsiteX2898" fmla="*/ 645558 w 1044327"/>
              <a:gd name="connsiteY2898" fmla="*/ 731972 h 822322"/>
              <a:gd name="connsiteX2899" fmla="*/ 648443 w 1044327"/>
              <a:gd name="connsiteY2899" fmla="*/ 733414 h 822322"/>
              <a:gd name="connsiteX2900" fmla="*/ 650541 w 1044327"/>
              <a:gd name="connsiteY2900" fmla="*/ 734857 h 822322"/>
              <a:gd name="connsiteX2901" fmla="*/ 651196 w 1044327"/>
              <a:gd name="connsiteY2901" fmla="*/ 735513 h 822322"/>
              <a:gd name="connsiteX2902" fmla="*/ 651983 w 1044327"/>
              <a:gd name="connsiteY2902" fmla="*/ 736168 h 822322"/>
              <a:gd name="connsiteX2903" fmla="*/ 652245 w 1044327"/>
              <a:gd name="connsiteY2903" fmla="*/ 736431 h 822322"/>
              <a:gd name="connsiteX2904" fmla="*/ 652901 w 1044327"/>
              <a:gd name="connsiteY2904" fmla="*/ 737611 h 822322"/>
              <a:gd name="connsiteX2905" fmla="*/ 653294 w 1044327"/>
              <a:gd name="connsiteY2905" fmla="*/ 737611 h 822322"/>
              <a:gd name="connsiteX2906" fmla="*/ 653294 w 1044327"/>
              <a:gd name="connsiteY2906" fmla="*/ 737873 h 822322"/>
              <a:gd name="connsiteX2907" fmla="*/ 653950 w 1044327"/>
              <a:gd name="connsiteY2907" fmla="*/ 739053 h 822322"/>
              <a:gd name="connsiteX2908" fmla="*/ 654212 w 1044327"/>
              <a:gd name="connsiteY2908" fmla="*/ 740102 h 822322"/>
              <a:gd name="connsiteX2909" fmla="*/ 654606 w 1044327"/>
              <a:gd name="connsiteY2909" fmla="*/ 740496 h 822322"/>
              <a:gd name="connsiteX2910" fmla="*/ 654868 w 1044327"/>
              <a:gd name="connsiteY2910" fmla="*/ 741151 h 822322"/>
              <a:gd name="connsiteX2911" fmla="*/ 654081 w 1044327"/>
              <a:gd name="connsiteY2911" fmla="*/ 742856 h 822322"/>
              <a:gd name="connsiteX2912" fmla="*/ 654081 w 1044327"/>
              <a:gd name="connsiteY2912" fmla="*/ 744036 h 822322"/>
              <a:gd name="connsiteX2913" fmla="*/ 655261 w 1044327"/>
              <a:gd name="connsiteY2913" fmla="*/ 746921 h 822322"/>
              <a:gd name="connsiteX2914" fmla="*/ 655524 w 1044327"/>
              <a:gd name="connsiteY2914" fmla="*/ 747577 h 822322"/>
              <a:gd name="connsiteX2915" fmla="*/ 655917 w 1044327"/>
              <a:gd name="connsiteY2915" fmla="*/ 747839 h 822322"/>
              <a:gd name="connsiteX2916" fmla="*/ 656573 w 1044327"/>
              <a:gd name="connsiteY2916" fmla="*/ 748494 h 822322"/>
              <a:gd name="connsiteX2917" fmla="*/ 656835 w 1044327"/>
              <a:gd name="connsiteY2917" fmla="*/ 749675 h 822322"/>
              <a:gd name="connsiteX2918" fmla="*/ 656179 w 1044327"/>
              <a:gd name="connsiteY2918" fmla="*/ 749937 h 822322"/>
              <a:gd name="connsiteX2919" fmla="*/ 655392 w 1044327"/>
              <a:gd name="connsiteY2919" fmla="*/ 749937 h 822322"/>
              <a:gd name="connsiteX2920" fmla="*/ 654475 w 1044327"/>
              <a:gd name="connsiteY2920" fmla="*/ 750330 h 822322"/>
              <a:gd name="connsiteX2921" fmla="*/ 653688 w 1044327"/>
              <a:gd name="connsiteY2921" fmla="*/ 750986 h 822322"/>
              <a:gd name="connsiteX2922" fmla="*/ 653294 w 1044327"/>
              <a:gd name="connsiteY2922" fmla="*/ 750986 h 822322"/>
              <a:gd name="connsiteX2923" fmla="*/ 653294 w 1044327"/>
              <a:gd name="connsiteY2923" fmla="*/ 751248 h 822322"/>
              <a:gd name="connsiteX2924" fmla="*/ 653032 w 1044327"/>
              <a:gd name="connsiteY2924" fmla="*/ 751248 h 822322"/>
              <a:gd name="connsiteX2925" fmla="*/ 653032 w 1044327"/>
              <a:gd name="connsiteY2925" fmla="*/ 751642 h 822322"/>
              <a:gd name="connsiteX2926" fmla="*/ 652508 w 1044327"/>
              <a:gd name="connsiteY2926" fmla="*/ 751642 h 822322"/>
              <a:gd name="connsiteX2927" fmla="*/ 652508 w 1044327"/>
              <a:gd name="connsiteY2927" fmla="*/ 751248 h 822322"/>
              <a:gd name="connsiteX2928" fmla="*/ 652114 w 1044327"/>
              <a:gd name="connsiteY2928" fmla="*/ 751248 h 822322"/>
              <a:gd name="connsiteX2929" fmla="*/ 651327 w 1044327"/>
              <a:gd name="connsiteY2929" fmla="*/ 750986 h 822322"/>
              <a:gd name="connsiteX2930" fmla="*/ 651065 w 1044327"/>
              <a:gd name="connsiteY2930" fmla="*/ 750592 h 822322"/>
              <a:gd name="connsiteX2931" fmla="*/ 650672 w 1044327"/>
              <a:gd name="connsiteY2931" fmla="*/ 750330 h 822322"/>
              <a:gd name="connsiteX2932" fmla="*/ 650409 w 1044327"/>
              <a:gd name="connsiteY2932" fmla="*/ 750330 h 822322"/>
              <a:gd name="connsiteX2933" fmla="*/ 649623 w 1044327"/>
              <a:gd name="connsiteY2933" fmla="*/ 750592 h 822322"/>
              <a:gd name="connsiteX2934" fmla="*/ 649623 w 1044327"/>
              <a:gd name="connsiteY2934" fmla="*/ 750330 h 822322"/>
              <a:gd name="connsiteX2935" fmla="*/ 649229 w 1044327"/>
              <a:gd name="connsiteY2935" fmla="*/ 750330 h 822322"/>
              <a:gd name="connsiteX2936" fmla="*/ 648443 w 1044327"/>
              <a:gd name="connsiteY2936" fmla="*/ 749937 h 822322"/>
              <a:gd name="connsiteX2937" fmla="*/ 648180 w 1044327"/>
              <a:gd name="connsiteY2937" fmla="*/ 749937 h 822322"/>
              <a:gd name="connsiteX2938" fmla="*/ 647787 w 1044327"/>
              <a:gd name="connsiteY2938" fmla="*/ 749937 h 822322"/>
              <a:gd name="connsiteX2939" fmla="*/ 646738 w 1044327"/>
              <a:gd name="connsiteY2939" fmla="*/ 749675 h 822322"/>
              <a:gd name="connsiteX2940" fmla="*/ 646344 w 1044327"/>
              <a:gd name="connsiteY2940" fmla="*/ 749675 h 822322"/>
              <a:gd name="connsiteX2941" fmla="*/ 646082 w 1044327"/>
              <a:gd name="connsiteY2941" fmla="*/ 749675 h 822322"/>
              <a:gd name="connsiteX2942" fmla="*/ 645295 w 1044327"/>
              <a:gd name="connsiteY2942" fmla="*/ 749675 h 822322"/>
              <a:gd name="connsiteX2943" fmla="*/ 644902 w 1044327"/>
              <a:gd name="connsiteY2943" fmla="*/ 749675 h 822322"/>
              <a:gd name="connsiteX2944" fmla="*/ 644640 w 1044327"/>
              <a:gd name="connsiteY2944" fmla="*/ 749281 h 822322"/>
              <a:gd name="connsiteX2945" fmla="*/ 644246 w 1044327"/>
              <a:gd name="connsiteY2945" fmla="*/ 749675 h 822322"/>
              <a:gd name="connsiteX2946" fmla="*/ 643591 w 1044327"/>
              <a:gd name="connsiteY2946" fmla="*/ 749675 h 822322"/>
              <a:gd name="connsiteX2947" fmla="*/ 643328 w 1044327"/>
              <a:gd name="connsiteY2947" fmla="*/ 749937 h 822322"/>
              <a:gd name="connsiteX2948" fmla="*/ 643328 w 1044327"/>
              <a:gd name="connsiteY2948" fmla="*/ 749675 h 822322"/>
              <a:gd name="connsiteX2949" fmla="*/ 642542 w 1044327"/>
              <a:gd name="connsiteY2949" fmla="*/ 749675 h 822322"/>
              <a:gd name="connsiteX2950" fmla="*/ 642148 w 1044327"/>
              <a:gd name="connsiteY2950" fmla="*/ 749675 h 822322"/>
              <a:gd name="connsiteX2951" fmla="*/ 641886 w 1044327"/>
              <a:gd name="connsiteY2951" fmla="*/ 749937 h 822322"/>
              <a:gd name="connsiteX2952" fmla="*/ 641886 w 1044327"/>
              <a:gd name="connsiteY2952" fmla="*/ 750330 h 822322"/>
              <a:gd name="connsiteX2953" fmla="*/ 642148 w 1044327"/>
              <a:gd name="connsiteY2953" fmla="*/ 750330 h 822322"/>
              <a:gd name="connsiteX2954" fmla="*/ 642148 w 1044327"/>
              <a:gd name="connsiteY2954" fmla="*/ 751379 h 822322"/>
              <a:gd name="connsiteX2955" fmla="*/ 642542 w 1044327"/>
              <a:gd name="connsiteY2955" fmla="*/ 751773 h 822322"/>
              <a:gd name="connsiteX2956" fmla="*/ 642542 w 1044327"/>
              <a:gd name="connsiteY2956" fmla="*/ 752035 h 822322"/>
              <a:gd name="connsiteX2957" fmla="*/ 642542 w 1044327"/>
              <a:gd name="connsiteY2957" fmla="*/ 752429 h 822322"/>
              <a:gd name="connsiteX2958" fmla="*/ 642542 w 1044327"/>
              <a:gd name="connsiteY2958" fmla="*/ 752691 h 822322"/>
              <a:gd name="connsiteX2959" fmla="*/ 642148 w 1044327"/>
              <a:gd name="connsiteY2959" fmla="*/ 752429 h 822322"/>
              <a:gd name="connsiteX2960" fmla="*/ 641886 w 1044327"/>
              <a:gd name="connsiteY2960" fmla="*/ 752429 h 822322"/>
              <a:gd name="connsiteX2961" fmla="*/ 641886 w 1044327"/>
              <a:gd name="connsiteY2961" fmla="*/ 752691 h 822322"/>
              <a:gd name="connsiteX2962" fmla="*/ 641886 w 1044327"/>
              <a:gd name="connsiteY2962" fmla="*/ 753347 h 822322"/>
              <a:gd name="connsiteX2963" fmla="*/ 642148 w 1044327"/>
              <a:gd name="connsiteY2963" fmla="*/ 753347 h 822322"/>
              <a:gd name="connsiteX2964" fmla="*/ 642542 w 1044327"/>
              <a:gd name="connsiteY2964" fmla="*/ 753084 h 822322"/>
              <a:gd name="connsiteX2965" fmla="*/ 642542 w 1044327"/>
              <a:gd name="connsiteY2965" fmla="*/ 753347 h 822322"/>
              <a:gd name="connsiteX2966" fmla="*/ 642148 w 1044327"/>
              <a:gd name="connsiteY2966" fmla="*/ 753740 h 822322"/>
              <a:gd name="connsiteX2967" fmla="*/ 642542 w 1044327"/>
              <a:gd name="connsiteY2967" fmla="*/ 754002 h 822322"/>
              <a:gd name="connsiteX2968" fmla="*/ 641886 w 1044327"/>
              <a:gd name="connsiteY2968" fmla="*/ 754002 h 822322"/>
              <a:gd name="connsiteX2969" fmla="*/ 641886 w 1044327"/>
              <a:gd name="connsiteY2969" fmla="*/ 754395 h 822322"/>
              <a:gd name="connsiteX2970" fmla="*/ 642542 w 1044327"/>
              <a:gd name="connsiteY2970" fmla="*/ 754002 h 822322"/>
              <a:gd name="connsiteX2971" fmla="*/ 642542 w 1044327"/>
              <a:gd name="connsiteY2971" fmla="*/ 754395 h 822322"/>
              <a:gd name="connsiteX2972" fmla="*/ 642148 w 1044327"/>
              <a:gd name="connsiteY2972" fmla="*/ 754395 h 822322"/>
              <a:gd name="connsiteX2973" fmla="*/ 642148 w 1044327"/>
              <a:gd name="connsiteY2973" fmla="*/ 754658 h 822322"/>
              <a:gd name="connsiteX2974" fmla="*/ 642542 w 1044327"/>
              <a:gd name="connsiteY2974" fmla="*/ 754395 h 822322"/>
              <a:gd name="connsiteX2975" fmla="*/ 642804 w 1044327"/>
              <a:gd name="connsiteY2975" fmla="*/ 754395 h 822322"/>
              <a:gd name="connsiteX2976" fmla="*/ 642804 w 1044327"/>
              <a:gd name="connsiteY2976" fmla="*/ 754658 h 822322"/>
              <a:gd name="connsiteX2977" fmla="*/ 643197 w 1044327"/>
              <a:gd name="connsiteY2977" fmla="*/ 755313 h 822322"/>
              <a:gd name="connsiteX2978" fmla="*/ 641755 w 1044327"/>
              <a:gd name="connsiteY2978" fmla="*/ 755969 h 822322"/>
              <a:gd name="connsiteX2979" fmla="*/ 641361 w 1044327"/>
              <a:gd name="connsiteY2979" fmla="*/ 755969 h 822322"/>
              <a:gd name="connsiteX2980" fmla="*/ 640706 w 1044327"/>
              <a:gd name="connsiteY2980" fmla="*/ 756362 h 822322"/>
              <a:gd name="connsiteX2981" fmla="*/ 640706 w 1044327"/>
              <a:gd name="connsiteY2981" fmla="*/ 755182 h 822322"/>
              <a:gd name="connsiteX2982" fmla="*/ 639657 w 1044327"/>
              <a:gd name="connsiteY2982" fmla="*/ 755576 h 822322"/>
              <a:gd name="connsiteX2983" fmla="*/ 639394 w 1044327"/>
              <a:gd name="connsiteY2983" fmla="*/ 755576 h 822322"/>
              <a:gd name="connsiteX2984" fmla="*/ 639132 w 1044327"/>
              <a:gd name="connsiteY2984" fmla="*/ 755838 h 822322"/>
              <a:gd name="connsiteX2985" fmla="*/ 638739 w 1044327"/>
              <a:gd name="connsiteY2985" fmla="*/ 755576 h 822322"/>
              <a:gd name="connsiteX2986" fmla="*/ 638345 w 1044327"/>
              <a:gd name="connsiteY2986" fmla="*/ 755182 h 822322"/>
              <a:gd name="connsiteX2987" fmla="*/ 636641 w 1044327"/>
              <a:gd name="connsiteY2987" fmla="*/ 753084 h 822322"/>
              <a:gd name="connsiteX2988" fmla="*/ 635198 w 1044327"/>
              <a:gd name="connsiteY2988" fmla="*/ 751642 h 822322"/>
              <a:gd name="connsiteX2989" fmla="*/ 634805 w 1044327"/>
              <a:gd name="connsiteY2989" fmla="*/ 751379 h 822322"/>
              <a:gd name="connsiteX2990" fmla="*/ 634805 w 1044327"/>
              <a:gd name="connsiteY2990" fmla="*/ 750986 h 822322"/>
              <a:gd name="connsiteX2991" fmla="*/ 634149 w 1044327"/>
              <a:gd name="connsiteY2991" fmla="*/ 749544 h 822322"/>
              <a:gd name="connsiteX2992" fmla="*/ 633887 w 1044327"/>
              <a:gd name="connsiteY2992" fmla="*/ 749544 h 822322"/>
              <a:gd name="connsiteX2993" fmla="*/ 634543 w 1044327"/>
              <a:gd name="connsiteY2993" fmla="*/ 748494 h 822322"/>
              <a:gd name="connsiteX2994" fmla="*/ 634543 w 1044327"/>
              <a:gd name="connsiteY2994" fmla="*/ 748101 h 822322"/>
              <a:gd name="connsiteX2995" fmla="*/ 634543 w 1044327"/>
              <a:gd name="connsiteY2995" fmla="*/ 747839 h 822322"/>
              <a:gd name="connsiteX2996" fmla="*/ 634805 w 1044327"/>
              <a:gd name="connsiteY2996" fmla="*/ 747839 h 822322"/>
              <a:gd name="connsiteX2997" fmla="*/ 635985 w 1044327"/>
              <a:gd name="connsiteY2997" fmla="*/ 747445 h 822322"/>
              <a:gd name="connsiteX2998" fmla="*/ 635985 w 1044327"/>
              <a:gd name="connsiteY2998" fmla="*/ 747577 h 822322"/>
              <a:gd name="connsiteX2999" fmla="*/ 636116 w 1044327"/>
              <a:gd name="connsiteY2999" fmla="*/ 747577 h 822322"/>
              <a:gd name="connsiteX3000" fmla="*/ 636116 w 1044327"/>
              <a:gd name="connsiteY3000" fmla="*/ 748232 h 822322"/>
              <a:gd name="connsiteX3001" fmla="*/ 637559 w 1044327"/>
              <a:gd name="connsiteY3001" fmla="*/ 748232 h 822322"/>
              <a:gd name="connsiteX3002" fmla="*/ 637952 w 1044327"/>
              <a:gd name="connsiteY3002" fmla="*/ 748626 h 822322"/>
              <a:gd name="connsiteX3003" fmla="*/ 638608 w 1044327"/>
              <a:gd name="connsiteY3003" fmla="*/ 748626 h 822322"/>
              <a:gd name="connsiteX3004" fmla="*/ 639001 w 1044327"/>
              <a:gd name="connsiteY3004" fmla="*/ 748888 h 822322"/>
              <a:gd name="connsiteX3005" fmla="*/ 640444 w 1044327"/>
              <a:gd name="connsiteY3005" fmla="*/ 749281 h 822322"/>
              <a:gd name="connsiteX3006" fmla="*/ 640706 w 1044327"/>
              <a:gd name="connsiteY3006" fmla="*/ 749544 h 822322"/>
              <a:gd name="connsiteX3007" fmla="*/ 641361 w 1044327"/>
              <a:gd name="connsiteY3007" fmla="*/ 749937 h 822322"/>
              <a:gd name="connsiteX3008" fmla="*/ 641755 w 1044327"/>
              <a:gd name="connsiteY3008" fmla="*/ 749937 h 822322"/>
              <a:gd name="connsiteX3009" fmla="*/ 641755 w 1044327"/>
              <a:gd name="connsiteY3009" fmla="*/ 749544 h 822322"/>
              <a:gd name="connsiteX3010" fmla="*/ 641361 w 1044327"/>
              <a:gd name="connsiteY3010" fmla="*/ 749281 h 822322"/>
              <a:gd name="connsiteX3011" fmla="*/ 640444 w 1044327"/>
              <a:gd name="connsiteY3011" fmla="*/ 748626 h 822322"/>
              <a:gd name="connsiteX3012" fmla="*/ 639657 w 1044327"/>
              <a:gd name="connsiteY3012" fmla="*/ 748232 h 822322"/>
              <a:gd name="connsiteX3013" fmla="*/ 638477 w 1044327"/>
              <a:gd name="connsiteY3013" fmla="*/ 747970 h 822322"/>
              <a:gd name="connsiteX3014" fmla="*/ 638083 w 1044327"/>
              <a:gd name="connsiteY3014" fmla="*/ 747577 h 822322"/>
              <a:gd name="connsiteX3015" fmla="*/ 637821 w 1044327"/>
              <a:gd name="connsiteY3015" fmla="*/ 747577 h 822322"/>
              <a:gd name="connsiteX3016" fmla="*/ 635985 w 1044327"/>
              <a:gd name="connsiteY3016" fmla="*/ 747314 h 822322"/>
              <a:gd name="connsiteX3017" fmla="*/ 635985 w 1044327"/>
              <a:gd name="connsiteY3017" fmla="*/ 746790 h 822322"/>
              <a:gd name="connsiteX3018" fmla="*/ 635985 w 1044327"/>
              <a:gd name="connsiteY3018" fmla="*/ 746527 h 822322"/>
              <a:gd name="connsiteX3019" fmla="*/ 635592 w 1044327"/>
              <a:gd name="connsiteY3019" fmla="*/ 746527 h 822322"/>
              <a:gd name="connsiteX3020" fmla="*/ 635329 w 1044327"/>
              <a:gd name="connsiteY3020" fmla="*/ 746527 h 822322"/>
              <a:gd name="connsiteX3021" fmla="*/ 634936 w 1044327"/>
              <a:gd name="connsiteY3021" fmla="*/ 746527 h 822322"/>
              <a:gd name="connsiteX3022" fmla="*/ 634674 w 1044327"/>
              <a:gd name="connsiteY3022" fmla="*/ 746790 h 822322"/>
              <a:gd name="connsiteX3023" fmla="*/ 634280 w 1044327"/>
              <a:gd name="connsiteY3023" fmla="*/ 747183 h 822322"/>
              <a:gd name="connsiteX3024" fmla="*/ 634018 w 1044327"/>
              <a:gd name="connsiteY3024" fmla="*/ 747445 h 822322"/>
              <a:gd name="connsiteX3025" fmla="*/ 632838 w 1044327"/>
              <a:gd name="connsiteY3025" fmla="*/ 747445 h 822322"/>
              <a:gd name="connsiteX3026" fmla="*/ 632051 w 1044327"/>
              <a:gd name="connsiteY3026" fmla="*/ 747445 h 822322"/>
              <a:gd name="connsiteX3027" fmla="*/ 631527 w 1044327"/>
              <a:gd name="connsiteY3027" fmla="*/ 747445 h 822322"/>
              <a:gd name="connsiteX3028" fmla="*/ 630346 w 1044327"/>
              <a:gd name="connsiteY3028" fmla="*/ 747839 h 822322"/>
              <a:gd name="connsiteX3029" fmla="*/ 629691 w 1044327"/>
              <a:gd name="connsiteY3029" fmla="*/ 748101 h 822322"/>
              <a:gd name="connsiteX3030" fmla="*/ 629428 w 1044327"/>
              <a:gd name="connsiteY3030" fmla="*/ 748494 h 822322"/>
              <a:gd name="connsiteX3031" fmla="*/ 628248 w 1044327"/>
              <a:gd name="connsiteY3031" fmla="*/ 749544 h 822322"/>
              <a:gd name="connsiteX3032" fmla="*/ 627462 w 1044327"/>
              <a:gd name="connsiteY3032" fmla="*/ 749937 h 822322"/>
              <a:gd name="connsiteX3033" fmla="*/ 626806 w 1044327"/>
              <a:gd name="connsiteY3033" fmla="*/ 750199 h 822322"/>
              <a:gd name="connsiteX3034" fmla="*/ 626544 w 1044327"/>
              <a:gd name="connsiteY3034" fmla="*/ 749937 h 822322"/>
              <a:gd name="connsiteX3035" fmla="*/ 626150 w 1044327"/>
              <a:gd name="connsiteY3035" fmla="*/ 749937 h 822322"/>
              <a:gd name="connsiteX3036" fmla="*/ 625888 w 1044327"/>
              <a:gd name="connsiteY3036" fmla="*/ 749937 h 822322"/>
              <a:gd name="connsiteX3037" fmla="*/ 625495 w 1044327"/>
              <a:gd name="connsiteY3037" fmla="*/ 749544 h 822322"/>
              <a:gd name="connsiteX3038" fmla="*/ 625232 w 1044327"/>
              <a:gd name="connsiteY3038" fmla="*/ 749544 h 822322"/>
              <a:gd name="connsiteX3039" fmla="*/ 624839 w 1044327"/>
              <a:gd name="connsiteY3039" fmla="*/ 749281 h 822322"/>
              <a:gd name="connsiteX3040" fmla="*/ 624183 w 1044327"/>
              <a:gd name="connsiteY3040" fmla="*/ 749281 h 822322"/>
              <a:gd name="connsiteX3041" fmla="*/ 622479 w 1044327"/>
              <a:gd name="connsiteY3041" fmla="*/ 748626 h 822322"/>
              <a:gd name="connsiteX3042" fmla="*/ 622085 w 1044327"/>
              <a:gd name="connsiteY3042" fmla="*/ 748232 h 822322"/>
              <a:gd name="connsiteX3043" fmla="*/ 622085 w 1044327"/>
              <a:gd name="connsiteY3043" fmla="*/ 747183 h 822322"/>
              <a:gd name="connsiteX3044" fmla="*/ 622479 w 1044327"/>
              <a:gd name="connsiteY3044" fmla="*/ 747445 h 822322"/>
              <a:gd name="connsiteX3045" fmla="*/ 621692 w 1044327"/>
              <a:gd name="connsiteY3045" fmla="*/ 746397 h 822322"/>
              <a:gd name="connsiteX3046" fmla="*/ 621692 w 1044327"/>
              <a:gd name="connsiteY3046" fmla="*/ 746003 h 822322"/>
              <a:gd name="connsiteX3047" fmla="*/ 621692 w 1044327"/>
              <a:gd name="connsiteY3047" fmla="*/ 745347 h 822322"/>
              <a:gd name="connsiteX3048" fmla="*/ 621692 w 1044327"/>
              <a:gd name="connsiteY3048" fmla="*/ 745085 h 822322"/>
              <a:gd name="connsiteX3049" fmla="*/ 621036 w 1044327"/>
              <a:gd name="connsiteY3049" fmla="*/ 744692 h 822322"/>
              <a:gd name="connsiteX3050" fmla="*/ 621036 w 1044327"/>
              <a:gd name="connsiteY3050" fmla="*/ 744036 h 822322"/>
              <a:gd name="connsiteX3051" fmla="*/ 620643 w 1044327"/>
              <a:gd name="connsiteY3051" fmla="*/ 744036 h 822322"/>
              <a:gd name="connsiteX3052" fmla="*/ 618938 w 1044327"/>
              <a:gd name="connsiteY3052" fmla="*/ 742332 h 822322"/>
              <a:gd name="connsiteX3053" fmla="*/ 617496 w 1044327"/>
              <a:gd name="connsiteY3053" fmla="*/ 740233 h 822322"/>
              <a:gd name="connsiteX3054" fmla="*/ 616315 w 1044327"/>
              <a:gd name="connsiteY3054" fmla="*/ 738397 h 822322"/>
              <a:gd name="connsiteX3055" fmla="*/ 608579 w 1044327"/>
              <a:gd name="connsiteY3055" fmla="*/ 738135 h 822322"/>
              <a:gd name="connsiteX3056" fmla="*/ 606087 w 1044327"/>
              <a:gd name="connsiteY3056" fmla="*/ 738791 h 822322"/>
              <a:gd name="connsiteX3057" fmla="*/ 606087 w 1044327"/>
              <a:gd name="connsiteY3057" fmla="*/ 739447 h 822322"/>
              <a:gd name="connsiteX3058" fmla="*/ 604645 w 1044327"/>
              <a:gd name="connsiteY3058" fmla="*/ 739709 h 822322"/>
              <a:gd name="connsiteX3059" fmla="*/ 603989 w 1044327"/>
              <a:gd name="connsiteY3059" fmla="*/ 739447 h 822322"/>
              <a:gd name="connsiteX3060" fmla="*/ 601104 w 1044327"/>
              <a:gd name="connsiteY3060" fmla="*/ 738791 h 822322"/>
              <a:gd name="connsiteX3061" fmla="*/ 600318 w 1044327"/>
              <a:gd name="connsiteY3061" fmla="*/ 738791 h 822322"/>
              <a:gd name="connsiteX3062" fmla="*/ 599662 w 1044327"/>
              <a:gd name="connsiteY3062" fmla="*/ 738135 h 822322"/>
              <a:gd name="connsiteX3063" fmla="*/ 594417 w 1044327"/>
              <a:gd name="connsiteY3063" fmla="*/ 736037 h 822322"/>
              <a:gd name="connsiteX3064" fmla="*/ 590220 w 1044327"/>
              <a:gd name="connsiteY3064" fmla="*/ 734201 h 822322"/>
              <a:gd name="connsiteX3065" fmla="*/ 589827 w 1044327"/>
              <a:gd name="connsiteY3065" fmla="*/ 733939 h 822322"/>
              <a:gd name="connsiteX3066" fmla="*/ 590220 w 1044327"/>
              <a:gd name="connsiteY3066" fmla="*/ 731841 h 822322"/>
              <a:gd name="connsiteX3067" fmla="*/ 588778 w 1044327"/>
              <a:gd name="connsiteY3067" fmla="*/ 729743 h 822322"/>
              <a:gd name="connsiteX3068" fmla="*/ 590220 w 1044327"/>
              <a:gd name="connsiteY3068" fmla="*/ 729349 h 822322"/>
              <a:gd name="connsiteX3069" fmla="*/ 589827 w 1044327"/>
              <a:gd name="connsiteY3069" fmla="*/ 728694 h 822322"/>
              <a:gd name="connsiteX3070" fmla="*/ 590483 w 1044327"/>
              <a:gd name="connsiteY3070" fmla="*/ 728431 h 822322"/>
              <a:gd name="connsiteX3071" fmla="*/ 589565 w 1044327"/>
              <a:gd name="connsiteY3071" fmla="*/ 727776 h 822322"/>
              <a:gd name="connsiteX3072" fmla="*/ 588778 w 1044327"/>
              <a:gd name="connsiteY3072" fmla="*/ 725940 h 822322"/>
              <a:gd name="connsiteX3073" fmla="*/ 590876 w 1044327"/>
              <a:gd name="connsiteY3073" fmla="*/ 726334 h 822322"/>
              <a:gd name="connsiteX3074" fmla="*/ 591794 w 1044327"/>
              <a:gd name="connsiteY3074" fmla="*/ 726596 h 822322"/>
              <a:gd name="connsiteX3075" fmla="*/ 592581 w 1044327"/>
              <a:gd name="connsiteY3075" fmla="*/ 728431 h 822322"/>
              <a:gd name="connsiteX3076" fmla="*/ 593761 w 1044327"/>
              <a:gd name="connsiteY3076" fmla="*/ 729481 h 822322"/>
              <a:gd name="connsiteX3077" fmla="*/ 595203 w 1044327"/>
              <a:gd name="connsiteY3077" fmla="*/ 729218 h 822322"/>
              <a:gd name="connsiteX3078" fmla="*/ 595203 w 1044327"/>
              <a:gd name="connsiteY3078" fmla="*/ 728038 h 822322"/>
              <a:gd name="connsiteX3079" fmla="*/ 596646 w 1044327"/>
              <a:gd name="connsiteY3079" fmla="*/ 728694 h 822322"/>
              <a:gd name="connsiteX3080" fmla="*/ 599006 w 1044327"/>
              <a:gd name="connsiteY3080" fmla="*/ 731185 h 822322"/>
              <a:gd name="connsiteX3081" fmla="*/ 599400 w 1044327"/>
              <a:gd name="connsiteY3081" fmla="*/ 731185 h 822322"/>
              <a:gd name="connsiteX3082" fmla="*/ 601498 w 1044327"/>
              <a:gd name="connsiteY3082" fmla="*/ 731841 h 822322"/>
              <a:gd name="connsiteX3083" fmla="*/ 602284 w 1044327"/>
              <a:gd name="connsiteY3083" fmla="*/ 732890 h 822322"/>
              <a:gd name="connsiteX3084" fmla="*/ 602940 w 1044327"/>
              <a:gd name="connsiteY3084" fmla="*/ 733546 h 822322"/>
              <a:gd name="connsiteX3085" fmla="*/ 604383 w 1044327"/>
              <a:gd name="connsiteY3085" fmla="*/ 735381 h 822322"/>
              <a:gd name="connsiteX3086" fmla="*/ 607267 w 1044327"/>
              <a:gd name="connsiteY3086" fmla="*/ 737479 h 822322"/>
              <a:gd name="connsiteX3087" fmla="*/ 608710 w 1044327"/>
              <a:gd name="connsiteY3087" fmla="*/ 737479 h 822322"/>
              <a:gd name="connsiteX3088" fmla="*/ 608710 w 1044327"/>
              <a:gd name="connsiteY3088" fmla="*/ 736299 h 822322"/>
              <a:gd name="connsiteX3089" fmla="*/ 609890 w 1044327"/>
              <a:gd name="connsiteY3089" fmla="*/ 736299 h 822322"/>
              <a:gd name="connsiteX3090" fmla="*/ 611332 w 1044327"/>
              <a:gd name="connsiteY3090" fmla="*/ 737742 h 822322"/>
              <a:gd name="connsiteX3091" fmla="*/ 612775 w 1044327"/>
              <a:gd name="connsiteY3091" fmla="*/ 737479 h 822322"/>
              <a:gd name="connsiteX3092" fmla="*/ 613431 w 1044327"/>
              <a:gd name="connsiteY3092" fmla="*/ 736037 h 822322"/>
              <a:gd name="connsiteX3093" fmla="*/ 613693 w 1044327"/>
              <a:gd name="connsiteY3093" fmla="*/ 737479 h 822322"/>
              <a:gd name="connsiteX3094" fmla="*/ 614873 w 1044327"/>
              <a:gd name="connsiteY3094" fmla="*/ 737479 h 822322"/>
              <a:gd name="connsiteX3095" fmla="*/ 615135 w 1044327"/>
              <a:gd name="connsiteY3095" fmla="*/ 736299 h 822322"/>
              <a:gd name="connsiteX3096" fmla="*/ 614217 w 1044327"/>
              <a:gd name="connsiteY3096" fmla="*/ 732759 h 822322"/>
              <a:gd name="connsiteX3097" fmla="*/ 613431 w 1044327"/>
              <a:gd name="connsiteY3097" fmla="*/ 731054 h 822322"/>
              <a:gd name="connsiteX3098" fmla="*/ 612250 w 1044327"/>
              <a:gd name="connsiteY3098" fmla="*/ 729218 h 822322"/>
              <a:gd name="connsiteX3099" fmla="*/ 608972 w 1044327"/>
              <a:gd name="connsiteY3099" fmla="*/ 726858 h 822322"/>
              <a:gd name="connsiteX3100" fmla="*/ 605169 w 1044327"/>
              <a:gd name="connsiteY3100" fmla="*/ 725416 h 822322"/>
              <a:gd name="connsiteX3101" fmla="*/ 604383 w 1044327"/>
              <a:gd name="connsiteY3101" fmla="*/ 725416 h 822322"/>
              <a:gd name="connsiteX3102" fmla="*/ 601104 w 1044327"/>
              <a:gd name="connsiteY3102" fmla="*/ 723580 h 822322"/>
              <a:gd name="connsiteX3103" fmla="*/ 599400 w 1044327"/>
              <a:gd name="connsiteY3103" fmla="*/ 723317 h 822322"/>
              <a:gd name="connsiteX3104" fmla="*/ 599006 w 1044327"/>
              <a:gd name="connsiteY3104" fmla="*/ 722137 h 822322"/>
              <a:gd name="connsiteX3105" fmla="*/ 598088 w 1044327"/>
              <a:gd name="connsiteY3105" fmla="*/ 721481 h 822322"/>
              <a:gd name="connsiteX3106" fmla="*/ 594154 w 1044327"/>
              <a:gd name="connsiteY3106" fmla="*/ 719777 h 822322"/>
              <a:gd name="connsiteX3107" fmla="*/ 593105 w 1044327"/>
              <a:gd name="connsiteY3107" fmla="*/ 719384 h 822322"/>
              <a:gd name="connsiteX3108" fmla="*/ 591007 w 1044327"/>
              <a:gd name="connsiteY3108" fmla="*/ 717941 h 822322"/>
              <a:gd name="connsiteX3109" fmla="*/ 587467 w 1044327"/>
              <a:gd name="connsiteY3109" fmla="*/ 716892 h 822322"/>
              <a:gd name="connsiteX3110" fmla="*/ 587467 w 1044327"/>
              <a:gd name="connsiteY3110" fmla="*/ 715712 h 822322"/>
              <a:gd name="connsiteX3111" fmla="*/ 586811 w 1044327"/>
              <a:gd name="connsiteY3111" fmla="*/ 715449 h 822322"/>
              <a:gd name="connsiteX3112" fmla="*/ 585631 w 1044327"/>
              <a:gd name="connsiteY3112" fmla="*/ 714663 h 822322"/>
              <a:gd name="connsiteX3113" fmla="*/ 584188 w 1044327"/>
              <a:gd name="connsiteY3113" fmla="*/ 715056 h 822322"/>
              <a:gd name="connsiteX3114" fmla="*/ 583402 w 1044327"/>
              <a:gd name="connsiteY3114" fmla="*/ 714401 h 822322"/>
              <a:gd name="connsiteX3115" fmla="*/ 581959 w 1044327"/>
              <a:gd name="connsiteY3115" fmla="*/ 714401 h 822322"/>
              <a:gd name="connsiteX3116" fmla="*/ 580517 w 1044327"/>
              <a:gd name="connsiteY3116" fmla="*/ 713220 h 822322"/>
              <a:gd name="connsiteX3117" fmla="*/ 580254 w 1044327"/>
              <a:gd name="connsiteY3117" fmla="*/ 712565 h 822322"/>
              <a:gd name="connsiteX3118" fmla="*/ 579861 w 1044327"/>
              <a:gd name="connsiteY3118" fmla="*/ 712565 h 822322"/>
              <a:gd name="connsiteX3119" fmla="*/ 578025 w 1044327"/>
              <a:gd name="connsiteY3119" fmla="*/ 711516 h 822322"/>
              <a:gd name="connsiteX3120" fmla="*/ 577370 w 1044327"/>
              <a:gd name="connsiteY3120" fmla="*/ 710860 h 822322"/>
              <a:gd name="connsiteX3121" fmla="*/ 575927 w 1044327"/>
              <a:gd name="connsiteY3121" fmla="*/ 709680 h 822322"/>
              <a:gd name="connsiteX3122" fmla="*/ 575665 w 1044327"/>
              <a:gd name="connsiteY3122" fmla="*/ 710073 h 822322"/>
              <a:gd name="connsiteX3123" fmla="*/ 573829 w 1044327"/>
              <a:gd name="connsiteY3123" fmla="*/ 708631 h 822322"/>
              <a:gd name="connsiteX3124" fmla="*/ 572387 w 1044327"/>
              <a:gd name="connsiteY3124" fmla="*/ 706533 h 822322"/>
              <a:gd name="connsiteX3125" fmla="*/ 570944 w 1044327"/>
              <a:gd name="connsiteY3125" fmla="*/ 705877 h 822322"/>
              <a:gd name="connsiteX3126" fmla="*/ 569895 w 1044327"/>
              <a:gd name="connsiteY3126" fmla="*/ 705877 h 822322"/>
              <a:gd name="connsiteX3127" fmla="*/ 569108 w 1044327"/>
              <a:gd name="connsiteY3127" fmla="*/ 705483 h 822322"/>
              <a:gd name="connsiteX3128" fmla="*/ 567928 w 1044327"/>
              <a:gd name="connsiteY3128" fmla="*/ 705877 h 822322"/>
              <a:gd name="connsiteX3129" fmla="*/ 567272 w 1044327"/>
              <a:gd name="connsiteY3129" fmla="*/ 706139 h 822322"/>
              <a:gd name="connsiteX3130" fmla="*/ 566486 w 1044327"/>
              <a:gd name="connsiteY3130" fmla="*/ 706795 h 822322"/>
              <a:gd name="connsiteX3131" fmla="*/ 566486 w 1044327"/>
              <a:gd name="connsiteY3131" fmla="*/ 707188 h 822322"/>
              <a:gd name="connsiteX3132" fmla="*/ 566879 w 1044327"/>
              <a:gd name="connsiteY3132" fmla="*/ 707844 h 822322"/>
              <a:gd name="connsiteX3133" fmla="*/ 567141 w 1044327"/>
              <a:gd name="connsiteY3133" fmla="*/ 708106 h 822322"/>
              <a:gd name="connsiteX3134" fmla="*/ 566879 w 1044327"/>
              <a:gd name="connsiteY3134" fmla="*/ 708500 h 822322"/>
              <a:gd name="connsiteX3135" fmla="*/ 567141 w 1044327"/>
              <a:gd name="connsiteY3135" fmla="*/ 708762 h 822322"/>
              <a:gd name="connsiteX3136" fmla="*/ 567535 w 1044327"/>
              <a:gd name="connsiteY3136" fmla="*/ 708762 h 822322"/>
              <a:gd name="connsiteX3137" fmla="*/ 567535 w 1044327"/>
              <a:gd name="connsiteY3137" fmla="*/ 709155 h 822322"/>
              <a:gd name="connsiteX3138" fmla="*/ 567797 w 1044327"/>
              <a:gd name="connsiteY3138" fmla="*/ 709811 h 822322"/>
              <a:gd name="connsiteX3139" fmla="*/ 569239 w 1044327"/>
              <a:gd name="connsiteY3139" fmla="*/ 710466 h 822322"/>
              <a:gd name="connsiteX3140" fmla="*/ 572518 w 1044327"/>
              <a:gd name="connsiteY3140" fmla="*/ 710729 h 822322"/>
              <a:gd name="connsiteX3141" fmla="*/ 573173 w 1044327"/>
              <a:gd name="connsiteY3141" fmla="*/ 710729 h 822322"/>
              <a:gd name="connsiteX3142" fmla="*/ 573173 w 1044327"/>
              <a:gd name="connsiteY3142" fmla="*/ 712171 h 822322"/>
              <a:gd name="connsiteX3143" fmla="*/ 573960 w 1044327"/>
              <a:gd name="connsiteY3143" fmla="*/ 712827 h 822322"/>
              <a:gd name="connsiteX3144" fmla="*/ 576058 w 1044327"/>
              <a:gd name="connsiteY3144" fmla="*/ 714269 h 822322"/>
              <a:gd name="connsiteX3145" fmla="*/ 577107 w 1044327"/>
              <a:gd name="connsiteY3145" fmla="*/ 715449 h 822322"/>
              <a:gd name="connsiteX3146" fmla="*/ 577501 w 1044327"/>
              <a:gd name="connsiteY3146" fmla="*/ 715843 h 822322"/>
              <a:gd name="connsiteX3147" fmla="*/ 577763 w 1044327"/>
              <a:gd name="connsiteY3147" fmla="*/ 716499 h 822322"/>
              <a:gd name="connsiteX3148" fmla="*/ 578550 w 1044327"/>
              <a:gd name="connsiteY3148" fmla="*/ 716761 h 822322"/>
              <a:gd name="connsiteX3149" fmla="*/ 578943 w 1044327"/>
              <a:gd name="connsiteY3149" fmla="*/ 717416 h 822322"/>
              <a:gd name="connsiteX3150" fmla="*/ 578550 w 1044327"/>
              <a:gd name="connsiteY3150" fmla="*/ 718859 h 822322"/>
              <a:gd name="connsiteX3151" fmla="*/ 576452 w 1044327"/>
              <a:gd name="connsiteY3151" fmla="*/ 718203 h 822322"/>
              <a:gd name="connsiteX3152" fmla="*/ 576452 w 1044327"/>
              <a:gd name="connsiteY3152" fmla="*/ 717548 h 822322"/>
              <a:gd name="connsiteX3153" fmla="*/ 576976 w 1044327"/>
              <a:gd name="connsiteY3153" fmla="*/ 717548 h 822322"/>
              <a:gd name="connsiteX3154" fmla="*/ 576976 w 1044327"/>
              <a:gd name="connsiteY3154" fmla="*/ 716499 h 822322"/>
              <a:gd name="connsiteX3155" fmla="*/ 576189 w 1044327"/>
              <a:gd name="connsiteY3155" fmla="*/ 716499 h 822322"/>
              <a:gd name="connsiteX3156" fmla="*/ 575534 w 1044327"/>
              <a:gd name="connsiteY3156" fmla="*/ 716499 h 822322"/>
              <a:gd name="connsiteX3157" fmla="*/ 575140 w 1044327"/>
              <a:gd name="connsiteY3157" fmla="*/ 716105 h 822322"/>
              <a:gd name="connsiteX3158" fmla="*/ 575927 w 1044327"/>
              <a:gd name="connsiteY3158" fmla="*/ 715843 h 822322"/>
              <a:gd name="connsiteX3159" fmla="*/ 575665 w 1044327"/>
              <a:gd name="connsiteY3159" fmla="*/ 715187 h 822322"/>
              <a:gd name="connsiteX3160" fmla="*/ 573829 w 1044327"/>
              <a:gd name="connsiteY3160" fmla="*/ 714794 h 822322"/>
              <a:gd name="connsiteX3161" fmla="*/ 572911 w 1044327"/>
              <a:gd name="connsiteY3161" fmla="*/ 715974 h 822322"/>
              <a:gd name="connsiteX3162" fmla="*/ 572518 w 1044327"/>
              <a:gd name="connsiteY3162" fmla="*/ 715581 h 822322"/>
              <a:gd name="connsiteX3163" fmla="*/ 572911 w 1044327"/>
              <a:gd name="connsiteY3163" fmla="*/ 714925 h 822322"/>
              <a:gd name="connsiteX3164" fmla="*/ 570813 w 1044327"/>
              <a:gd name="connsiteY3164" fmla="*/ 714531 h 822322"/>
              <a:gd name="connsiteX3165" fmla="*/ 570157 w 1044327"/>
              <a:gd name="connsiteY3165" fmla="*/ 713483 h 822322"/>
              <a:gd name="connsiteX3166" fmla="*/ 568715 w 1044327"/>
              <a:gd name="connsiteY3166" fmla="*/ 713089 h 822322"/>
              <a:gd name="connsiteX3167" fmla="*/ 567272 w 1044327"/>
              <a:gd name="connsiteY3167" fmla="*/ 712040 h 822322"/>
              <a:gd name="connsiteX3168" fmla="*/ 563339 w 1044327"/>
              <a:gd name="connsiteY3168" fmla="*/ 709942 h 822322"/>
              <a:gd name="connsiteX3169" fmla="*/ 562290 w 1044327"/>
              <a:gd name="connsiteY3169" fmla="*/ 710598 h 822322"/>
              <a:gd name="connsiteX3170" fmla="*/ 562290 w 1044327"/>
              <a:gd name="connsiteY3170" fmla="*/ 710204 h 822322"/>
              <a:gd name="connsiteX3171" fmla="*/ 561634 w 1044327"/>
              <a:gd name="connsiteY3171" fmla="*/ 709942 h 822322"/>
              <a:gd name="connsiteX3172" fmla="*/ 559536 w 1044327"/>
              <a:gd name="connsiteY3172" fmla="*/ 709286 h 822322"/>
              <a:gd name="connsiteX3173" fmla="*/ 559142 w 1044327"/>
              <a:gd name="connsiteY3173" fmla="*/ 709549 h 822322"/>
              <a:gd name="connsiteX3174" fmla="*/ 559142 w 1044327"/>
              <a:gd name="connsiteY3174" fmla="*/ 709286 h 822322"/>
              <a:gd name="connsiteX3175" fmla="*/ 558880 w 1044327"/>
              <a:gd name="connsiteY3175" fmla="*/ 708893 h 822322"/>
              <a:gd name="connsiteX3176" fmla="*/ 558880 w 1044327"/>
              <a:gd name="connsiteY3176" fmla="*/ 709286 h 822322"/>
              <a:gd name="connsiteX3177" fmla="*/ 558880 w 1044327"/>
              <a:gd name="connsiteY3177" fmla="*/ 709549 h 822322"/>
              <a:gd name="connsiteX3178" fmla="*/ 558093 w 1044327"/>
              <a:gd name="connsiteY3178" fmla="*/ 708893 h 822322"/>
              <a:gd name="connsiteX3179" fmla="*/ 556258 w 1044327"/>
              <a:gd name="connsiteY3179" fmla="*/ 709286 h 822322"/>
              <a:gd name="connsiteX3180" fmla="*/ 555471 w 1044327"/>
              <a:gd name="connsiteY3180" fmla="*/ 709286 h 822322"/>
              <a:gd name="connsiteX3181" fmla="*/ 554815 w 1044327"/>
              <a:gd name="connsiteY3181" fmla="*/ 709549 h 822322"/>
              <a:gd name="connsiteX3182" fmla="*/ 554028 w 1044327"/>
              <a:gd name="connsiteY3182" fmla="*/ 709549 h 822322"/>
              <a:gd name="connsiteX3183" fmla="*/ 553373 w 1044327"/>
              <a:gd name="connsiteY3183" fmla="*/ 709942 h 822322"/>
              <a:gd name="connsiteX3184" fmla="*/ 552848 w 1044327"/>
              <a:gd name="connsiteY3184" fmla="*/ 709942 h 822322"/>
              <a:gd name="connsiteX3185" fmla="*/ 551406 w 1044327"/>
              <a:gd name="connsiteY3185" fmla="*/ 710598 h 822322"/>
              <a:gd name="connsiteX3186" fmla="*/ 550226 w 1044327"/>
              <a:gd name="connsiteY3186" fmla="*/ 711647 h 822322"/>
              <a:gd name="connsiteX3187" fmla="*/ 549832 w 1044327"/>
              <a:gd name="connsiteY3187" fmla="*/ 712827 h 822322"/>
              <a:gd name="connsiteX3188" fmla="*/ 549832 w 1044327"/>
              <a:gd name="connsiteY3188" fmla="*/ 714269 h 822322"/>
              <a:gd name="connsiteX3189" fmla="*/ 550226 w 1044327"/>
              <a:gd name="connsiteY3189" fmla="*/ 715712 h 822322"/>
              <a:gd name="connsiteX3190" fmla="*/ 551012 w 1044327"/>
              <a:gd name="connsiteY3190" fmla="*/ 716892 h 822322"/>
              <a:gd name="connsiteX3191" fmla="*/ 551668 w 1044327"/>
              <a:gd name="connsiteY3191" fmla="*/ 717154 h 822322"/>
              <a:gd name="connsiteX3192" fmla="*/ 552848 w 1044327"/>
              <a:gd name="connsiteY3192" fmla="*/ 717548 h 822322"/>
              <a:gd name="connsiteX3193" fmla="*/ 554291 w 1044327"/>
              <a:gd name="connsiteY3193" fmla="*/ 718597 h 822322"/>
              <a:gd name="connsiteX3194" fmla="*/ 555208 w 1044327"/>
              <a:gd name="connsiteY3194" fmla="*/ 718597 h 822322"/>
              <a:gd name="connsiteX3195" fmla="*/ 558749 w 1044327"/>
              <a:gd name="connsiteY3195" fmla="*/ 720695 h 822322"/>
              <a:gd name="connsiteX3196" fmla="*/ 560847 w 1044327"/>
              <a:gd name="connsiteY3196" fmla="*/ 722137 h 822322"/>
              <a:gd name="connsiteX3197" fmla="*/ 562683 w 1044327"/>
              <a:gd name="connsiteY3197" fmla="*/ 723973 h 822322"/>
              <a:gd name="connsiteX3198" fmla="*/ 568584 w 1044327"/>
              <a:gd name="connsiteY3198" fmla="*/ 726071 h 822322"/>
              <a:gd name="connsiteX3199" fmla="*/ 570420 w 1044327"/>
              <a:gd name="connsiteY3199" fmla="*/ 726334 h 822322"/>
              <a:gd name="connsiteX3200" fmla="*/ 571862 w 1044327"/>
              <a:gd name="connsiteY3200" fmla="*/ 727514 h 822322"/>
              <a:gd name="connsiteX3201" fmla="*/ 575009 w 1044327"/>
              <a:gd name="connsiteY3201" fmla="*/ 731710 h 822322"/>
              <a:gd name="connsiteX3202" fmla="*/ 575403 w 1044327"/>
              <a:gd name="connsiteY3202" fmla="*/ 732759 h 822322"/>
              <a:gd name="connsiteX3203" fmla="*/ 574616 w 1044327"/>
              <a:gd name="connsiteY3203" fmla="*/ 734201 h 822322"/>
              <a:gd name="connsiteX3204" fmla="*/ 573436 w 1044327"/>
              <a:gd name="connsiteY3204" fmla="*/ 735381 h 822322"/>
              <a:gd name="connsiteX3205" fmla="*/ 573436 w 1044327"/>
              <a:gd name="connsiteY3205" fmla="*/ 736037 h 822322"/>
              <a:gd name="connsiteX3206" fmla="*/ 572518 w 1044327"/>
              <a:gd name="connsiteY3206" fmla="*/ 737086 h 822322"/>
              <a:gd name="connsiteX3207" fmla="*/ 572518 w 1044327"/>
              <a:gd name="connsiteY3207" fmla="*/ 737742 h 822322"/>
              <a:gd name="connsiteX3208" fmla="*/ 569633 w 1044327"/>
              <a:gd name="connsiteY3208" fmla="*/ 739840 h 822322"/>
              <a:gd name="connsiteX3209" fmla="*/ 569633 w 1044327"/>
              <a:gd name="connsiteY3209" fmla="*/ 740496 h 822322"/>
              <a:gd name="connsiteX3210" fmla="*/ 567535 w 1044327"/>
              <a:gd name="connsiteY3210" fmla="*/ 740889 h 822322"/>
              <a:gd name="connsiteX3211" fmla="*/ 566879 w 1044327"/>
              <a:gd name="connsiteY3211" fmla="*/ 741938 h 822322"/>
              <a:gd name="connsiteX3212" fmla="*/ 565437 w 1044327"/>
              <a:gd name="connsiteY3212" fmla="*/ 742594 h 822322"/>
              <a:gd name="connsiteX3213" fmla="*/ 564257 w 1044327"/>
              <a:gd name="connsiteY3213" fmla="*/ 742594 h 822322"/>
              <a:gd name="connsiteX3214" fmla="*/ 562552 w 1044327"/>
              <a:gd name="connsiteY3214" fmla="*/ 744036 h 822322"/>
              <a:gd name="connsiteX3215" fmla="*/ 561765 w 1044327"/>
              <a:gd name="connsiteY3215" fmla="*/ 746134 h 822322"/>
              <a:gd name="connsiteX3216" fmla="*/ 556389 w 1044327"/>
              <a:gd name="connsiteY3216" fmla="*/ 747314 h 822322"/>
              <a:gd name="connsiteX3217" fmla="*/ 554946 w 1044327"/>
              <a:gd name="connsiteY3217" fmla="*/ 748363 h 822322"/>
              <a:gd name="connsiteX3218" fmla="*/ 549308 w 1044327"/>
              <a:gd name="connsiteY3218" fmla="*/ 752297 h 822322"/>
              <a:gd name="connsiteX3219" fmla="*/ 548914 w 1044327"/>
              <a:gd name="connsiteY3219" fmla="*/ 753740 h 822322"/>
              <a:gd name="connsiteX3220" fmla="*/ 547996 w 1044327"/>
              <a:gd name="connsiteY3220" fmla="*/ 753347 h 822322"/>
              <a:gd name="connsiteX3221" fmla="*/ 545898 w 1044327"/>
              <a:gd name="connsiteY3221" fmla="*/ 753740 h 822322"/>
              <a:gd name="connsiteX3222" fmla="*/ 545242 w 1044327"/>
              <a:gd name="connsiteY3222" fmla="*/ 753084 h 822322"/>
              <a:gd name="connsiteX3223" fmla="*/ 540260 w 1044327"/>
              <a:gd name="connsiteY3223" fmla="*/ 754789 h 822322"/>
              <a:gd name="connsiteX3224" fmla="*/ 539079 w 1044327"/>
              <a:gd name="connsiteY3224" fmla="*/ 755969 h 822322"/>
              <a:gd name="connsiteX3225" fmla="*/ 538424 w 1044327"/>
              <a:gd name="connsiteY3225" fmla="*/ 755969 h 822322"/>
              <a:gd name="connsiteX3226" fmla="*/ 538161 w 1044327"/>
              <a:gd name="connsiteY3226" fmla="*/ 755969 h 822322"/>
              <a:gd name="connsiteX3227" fmla="*/ 535277 w 1044327"/>
              <a:gd name="connsiteY3227" fmla="*/ 756231 h 822322"/>
              <a:gd name="connsiteX3228" fmla="*/ 532785 w 1044327"/>
              <a:gd name="connsiteY3228" fmla="*/ 757674 h 822322"/>
              <a:gd name="connsiteX3229" fmla="*/ 531867 w 1044327"/>
              <a:gd name="connsiteY3229" fmla="*/ 757674 h 822322"/>
              <a:gd name="connsiteX3230" fmla="*/ 530425 w 1044327"/>
              <a:gd name="connsiteY3230" fmla="*/ 756625 h 822322"/>
              <a:gd name="connsiteX3231" fmla="*/ 530031 w 1044327"/>
              <a:gd name="connsiteY3231" fmla="*/ 756625 h 822322"/>
              <a:gd name="connsiteX3232" fmla="*/ 527933 w 1044327"/>
              <a:gd name="connsiteY3232" fmla="*/ 755445 h 822322"/>
              <a:gd name="connsiteX3233" fmla="*/ 526491 w 1044327"/>
              <a:gd name="connsiteY3233" fmla="*/ 755838 h 822322"/>
              <a:gd name="connsiteX3234" fmla="*/ 526491 w 1044327"/>
              <a:gd name="connsiteY3234" fmla="*/ 755182 h 822322"/>
              <a:gd name="connsiteX3235" fmla="*/ 525179 w 1044327"/>
              <a:gd name="connsiteY3235" fmla="*/ 756100 h 822322"/>
              <a:gd name="connsiteX3236" fmla="*/ 525179 w 1044327"/>
              <a:gd name="connsiteY3236" fmla="*/ 753740 h 822322"/>
              <a:gd name="connsiteX3237" fmla="*/ 525573 w 1044327"/>
              <a:gd name="connsiteY3237" fmla="*/ 753347 h 822322"/>
              <a:gd name="connsiteX3238" fmla="*/ 524393 w 1044327"/>
              <a:gd name="connsiteY3238" fmla="*/ 748101 h 822322"/>
              <a:gd name="connsiteX3239" fmla="*/ 523344 w 1044327"/>
              <a:gd name="connsiteY3239" fmla="*/ 747445 h 822322"/>
              <a:gd name="connsiteX3240" fmla="*/ 521901 w 1044327"/>
              <a:gd name="connsiteY3240" fmla="*/ 744954 h 822322"/>
              <a:gd name="connsiteX3241" fmla="*/ 519410 w 1044327"/>
              <a:gd name="connsiteY3241" fmla="*/ 742069 h 822322"/>
              <a:gd name="connsiteX3242" fmla="*/ 517574 w 1044327"/>
              <a:gd name="connsiteY3242" fmla="*/ 742462 h 822322"/>
              <a:gd name="connsiteX3243" fmla="*/ 515476 w 1044327"/>
              <a:gd name="connsiteY3243" fmla="*/ 741807 h 822322"/>
              <a:gd name="connsiteX3244" fmla="*/ 515476 w 1044327"/>
              <a:gd name="connsiteY3244" fmla="*/ 741151 h 822322"/>
              <a:gd name="connsiteX3245" fmla="*/ 515476 w 1044327"/>
              <a:gd name="connsiteY3245" fmla="*/ 740758 h 822322"/>
              <a:gd name="connsiteX3246" fmla="*/ 515476 w 1044327"/>
              <a:gd name="connsiteY3246" fmla="*/ 739315 h 822322"/>
              <a:gd name="connsiteX3247" fmla="*/ 516263 w 1044327"/>
              <a:gd name="connsiteY3247" fmla="*/ 739053 h 822322"/>
              <a:gd name="connsiteX3248" fmla="*/ 516656 w 1044327"/>
              <a:gd name="connsiteY3248" fmla="*/ 738397 h 822322"/>
              <a:gd name="connsiteX3249" fmla="*/ 517705 w 1044327"/>
              <a:gd name="connsiteY3249" fmla="*/ 737217 h 822322"/>
              <a:gd name="connsiteX3250" fmla="*/ 517705 w 1044327"/>
              <a:gd name="connsiteY3250" fmla="*/ 736955 h 822322"/>
              <a:gd name="connsiteX3251" fmla="*/ 518361 w 1044327"/>
              <a:gd name="connsiteY3251" fmla="*/ 735119 h 822322"/>
              <a:gd name="connsiteX3252" fmla="*/ 516918 w 1044327"/>
              <a:gd name="connsiteY3252" fmla="*/ 734464 h 822322"/>
              <a:gd name="connsiteX3253" fmla="*/ 516263 w 1044327"/>
              <a:gd name="connsiteY3253" fmla="*/ 734464 h 822322"/>
              <a:gd name="connsiteX3254" fmla="*/ 515476 w 1044327"/>
              <a:gd name="connsiteY3254" fmla="*/ 734464 h 822322"/>
              <a:gd name="connsiteX3255" fmla="*/ 515476 w 1044327"/>
              <a:gd name="connsiteY3255" fmla="*/ 733414 h 822322"/>
              <a:gd name="connsiteX3256" fmla="*/ 515869 w 1044327"/>
              <a:gd name="connsiteY3256" fmla="*/ 733021 h 822322"/>
              <a:gd name="connsiteX3257" fmla="*/ 515869 w 1044327"/>
              <a:gd name="connsiteY3257" fmla="*/ 732759 h 822322"/>
              <a:gd name="connsiteX3258" fmla="*/ 517312 w 1044327"/>
              <a:gd name="connsiteY3258" fmla="*/ 733021 h 822322"/>
              <a:gd name="connsiteX3259" fmla="*/ 518230 w 1044327"/>
              <a:gd name="connsiteY3259" fmla="*/ 731972 h 822322"/>
              <a:gd name="connsiteX3260" fmla="*/ 519016 w 1044327"/>
              <a:gd name="connsiteY3260" fmla="*/ 732234 h 822322"/>
              <a:gd name="connsiteX3261" fmla="*/ 519410 w 1044327"/>
              <a:gd name="connsiteY3261" fmla="*/ 733414 h 822322"/>
              <a:gd name="connsiteX3262" fmla="*/ 520459 w 1044327"/>
              <a:gd name="connsiteY3262" fmla="*/ 732234 h 822322"/>
              <a:gd name="connsiteX3263" fmla="*/ 521639 w 1044327"/>
              <a:gd name="connsiteY3263" fmla="*/ 733414 h 822322"/>
              <a:gd name="connsiteX3264" fmla="*/ 521377 w 1044327"/>
              <a:gd name="connsiteY3264" fmla="*/ 734070 h 822322"/>
              <a:gd name="connsiteX3265" fmla="*/ 520590 w 1044327"/>
              <a:gd name="connsiteY3265" fmla="*/ 734332 h 822322"/>
              <a:gd name="connsiteX3266" fmla="*/ 520328 w 1044327"/>
              <a:gd name="connsiteY3266" fmla="*/ 735513 h 822322"/>
              <a:gd name="connsiteX3267" fmla="*/ 520590 w 1044327"/>
              <a:gd name="connsiteY3267" fmla="*/ 735513 h 822322"/>
              <a:gd name="connsiteX3268" fmla="*/ 521770 w 1044327"/>
              <a:gd name="connsiteY3268" fmla="*/ 734857 h 822322"/>
              <a:gd name="connsiteX3269" fmla="*/ 523212 w 1044327"/>
              <a:gd name="connsiteY3269" fmla="*/ 734857 h 822322"/>
              <a:gd name="connsiteX3270" fmla="*/ 523868 w 1044327"/>
              <a:gd name="connsiteY3270" fmla="*/ 734857 h 822322"/>
              <a:gd name="connsiteX3271" fmla="*/ 525048 w 1044327"/>
              <a:gd name="connsiteY3271" fmla="*/ 734464 h 822322"/>
              <a:gd name="connsiteX3272" fmla="*/ 525311 w 1044327"/>
              <a:gd name="connsiteY3272" fmla="*/ 733414 h 822322"/>
              <a:gd name="connsiteX3273" fmla="*/ 525704 w 1044327"/>
              <a:gd name="connsiteY3273" fmla="*/ 733021 h 822322"/>
              <a:gd name="connsiteX3274" fmla="*/ 524262 w 1044327"/>
              <a:gd name="connsiteY3274" fmla="*/ 731972 h 822322"/>
              <a:gd name="connsiteX3275" fmla="*/ 523868 w 1044327"/>
              <a:gd name="connsiteY3275" fmla="*/ 731316 h 822322"/>
              <a:gd name="connsiteX3276" fmla="*/ 523606 w 1044327"/>
              <a:gd name="connsiteY3276" fmla="*/ 731316 h 822322"/>
              <a:gd name="connsiteX3277" fmla="*/ 523606 w 1044327"/>
              <a:gd name="connsiteY3277" fmla="*/ 730661 h 822322"/>
              <a:gd name="connsiteX3278" fmla="*/ 523212 w 1044327"/>
              <a:gd name="connsiteY3278" fmla="*/ 730267 h 822322"/>
              <a:gd name="connsiteX3279" fmla="*/ 524393 w 1044327"/>
              <a:gd name="connsiteY3279" fmla="*/ 729612 h 822322"/>
              <a:gd name="connsiteX3280" fmla="*/ 524393 w 1044327"/>
              <a:gd name="connsiteY3280" fmla="*/ 729349 h 822322"/>
              <a:gd name="connsiteX3281" fmla="*/ 523606 w 1044327"/>
              <a:gd name="connsiteY3281" fmla="*/ 728694 h 822322"/>
              <a:gd name="connsiteX3282" fmla="*/ 523212 w 1044327"/>
              <a:gd name="connsiteY3282" fmla="*/ 728956 h 822322"/>
              <a:gd name="connsiteX3283" fmla="*/ 522426 w 1044327"/>
              <a:gd name="connsiteY3283" fmla="*/ 728300 h 822322"/>
              <a:gd name="connsiteX3284" fmla="*/ 520983 w 1044327"/>
              <a:gd name="connsiteY3284" fmla="*/ 728694 h 822322"/>
              <a:gd name="connsiteX3285" fmla="*/ 519541 w 1044327"/>
              <a:gd name="connsiteY3285" fmla="*/ 728956 h 822322"/>
              <a:gd name="connsiteX3286" fmla="*/ 517049 w 1044327"/>
              <a:gd name="connsiteY3286" fmla="*/ 728694 h 822322"/>
              <a:gd name="connsiteX3287" fmla="*/ 514951 w 1044327"/>
              <a:gd name="connsiteY3287" fmla="*/ 729743 h 822322"/>
              <a:gd name="connsiteX3288" fmla="*/ 514165 w 1044327"/>
              <a:gd name="connsiteY3288" fmla="*/ 727645 h 822322"/>
              <a:gd name="connsiteX3289" fmla="*/ 513902 w 1044327"/>
              <a:gd name="connsiteY3289" fmla="*/ 727382 h 822322"/>
              <a:gd name="connsiteX3290" fmla="*/ 513902 w 1044327"/>
              <a:gd name="connsiteY3290" fmla="*/ 725284 h 822322"/>
              <a:gd name="connsiteX3291" fmla="*/ 512722 w 1044327"/>
              <a:gd name="connsiteY3291" fmla="*/ 724629 h 822322"/>
              <a:gd name="connsiteX3292" fmla="*/ 512066 w 1044327"/>
              <a:gd name="connsiteY3292" fmla="*/ 724891 h 822322"/>
              <a:gd name="connsiteX3293" fmla="*/ 511804 w 1044327"/>
              <a:gd name="connsiteY3293" fmla="*/ 724235 h 822322"/>
              <a:gd name="connsiteX3294" fmla="*/ 509968 w 1044327"/>
              <a:gd name="connsiteY3294" fmla="*/ 723973 h 822322"/>
              <a:gd name="connsiteX3295" fmla="*/ 509313 w 1044327"/>
              <a:gd name="connsiteY3295" fmla="*/ 723973 h 822322"/>
              <a:gd name="connsiteX3296" fmla="*/ 509050 w 1044327"/>
              <a:gd name="connsiteY3296" fmla="*/ 723580 h 822322"/>
              <a:gd name="connsiteX3297" fmla="*/ 507870 w 1044327"/>
              <a:gd name="connsiteY3297" fmla="*/ 724760 h 822322"/>
              <a:gd name="connsiteX3298" fmla="*/ 507870 w 1044327"/>
              <a:gd name="connsiteY3298" fmla="*/ 725022 h 822322"/>
              <a:gd name="connsiteX3299" fmla="*/ 505379 w 1044327"/>
              <a:gd name="connsiteY3299" fmla="*/ 725416 h 822322"/>
              <a:gd name="connsiteX3300" fmla="*/ 504985 w 1044327"/>
              <a:gd name="connsiteY3300" fmla="*/ 724760 h 822322"/>
              <a:gd name="connsiteX3301" fmla="*/ 503543 w 1044327"/>
              <a:gd name="connsiteY3301" fmla="*/ 724366 h 822322"/>
              <a:gd name="connsiteX3302" fmla="*/ 506428 w 1044327"/>
              <a:gd name="connsiteY3302" fmla="*/ 721481 h 822322"/>
              <a:gd name="connsiteX3303" fmla="*/ 505641 w 1044327"/>
              <a:gd name="connsiteY3303" fmla="*/ 721219 h 822322"/>
              <a:gd name="connsiteX3304" fmla="*/ 503281 w 1044327"/>
              <a:gd name="connsiteY3304" fmla="*/ 721481 h 822322"/>
              <a:gd name="connsiteX3305" fmla="*/ 501182 w 1044327"/>
              <a:gd name="connsiteY3305" fmla="*/ 718334 h 822322"/>
              <a:gd name="connsiteX3306" fmla="*/ 500002 w 1044327"/>
              <a:gd name="connsiteY3306" fmla="*/ 717941 h 822322"/>
              <a:gd name="connsiteX3307" fmla="*/ 497904 w 1044327"/>
              <a:gd name="connsiteY3307" fmla="*/ 717679 h 822322"/>
              <a:gd name="connsiteX3308" fmla="*/ 498298 w 1044327"/>
              <a:gd name="connsiteY3308" fmla="*/ 717286 h 822322"/>
              <a:gd name="connsiteX3309" fmla="*/ 500789 w 1044327"/>
              <a:gd name="connsiteY3309" fmla="*/ 715449 h 822322"/>
              <a:gd name="connsiteX3310" fmla="*/ 500527 w 1044327"/>
              <a:gd name="connsiteY3310" fmla="*/ 714794 h 822322"/>
              <a:gd name="connsiteX3311" fmla="*/ 500789 w 1044327"/>
              <a:gd name="connsiteY3311" fmla="*/ 714531 h 822322"/>
              <a:gd name="connsiteX3312" fmla="*/ 499740 w 1044327"/>
              <a:gd name="connsiteY3312" fmla="*/ 714138 h 822322"/>
              <a:gd name="connsiteX3313" fmla="*/ 499084 w 1044327"/>
              <a:gd name="connsiteY3313" fmla="*/ 712040 h 822322"/>
              <a:gd name="connsiteX3314" fmla="*/ 499084 w 1044327"/>
              <a:gd name="connsiteY3314" fmla="*/ 710598 h 822322"/>
              <a:gd name="connsiteX3315" fmla="*/ 498691 w 1044327"/>
              <a:gd name="connsiteY3315" fmla="*/ 709942 h 822322"/>
              <a:gd name="connsiteX3316" fmla="*/ 498429 w 1044327"/>
              <a:gd name="connsiteY3316" fmla="*/ 710336 h 822322"/>
              <a:gd name="connsiteX3317" fmla="*/ 498035 w 1044327"/>
              <a:gd name="connsiteY3317" fmla="*/ 710598 h 822322"/>
              <a:gd name="connsiteX3318" fmla="*/ 498035 w 1044327"/>
              <a:gd name="connsiteY3318" fmla="*/ 710991 h 822322"/>
              <a:gd name="connsiteX3319" fmla="*/ 496331 w 1044327"/>
              <a:gd name="connsiteY3319" fmla="*/ 711253 h 822322"/>
              <a:gd name="connsiteX3320" fmla="*/ 496331 w 1044327"/>
              <a:gd name="connsiteY3320" fmla="*/ 711647 h 822322"/>
              <a:gd name="connsiteX3321" fmla="*/ 494888 w 1044327"/>
              <a:gd name="connsiteY3321" fmla="*/ 711909 h 822322"/>
              <a:gd name="connsiteX3322" fmla="*/ 495806 w 1044327"/>
              <a:gd name="connsiteY3322" fmla="*/ 715449 h 822322"/>
              <a:gd name="connsiteX3323" fmla="*/ 495806 w 1044327"/>
              <a:gd name="connsiteY3323" fmla="*/ 716105 h 822322"/>
              <a:gd name="connsiteX3324" fmla="*/ 493052 w 1044327"/>
              <a:gd name="connsiteY3324" fmla="*/ 715449 h 822322"/>
              <a:gd name="connsiteX3325" fmla="*/ 492790 w 1044327"/>
              <a:gd name="connsiteY3325" fmla="*/ 716105 h 822322"/>
              <a:gd name="connsiteX3326" fmla="*/ 492003 w 1044327"/>
              <a:gd name="connsiteY3326" fmla="*/ 715843 h 822322"/>
              <a:gd name="connsiteX3327" fmla="*/ 491348 w 1044327"/>
              <a:gd name="connsiteY3327" fmla="*/ 716499 h 822322"/>
              <a:gd name="connsiteX3328" fmla="*/ 490168 w 1044327"/>
              <a:gd name="connsiteY3328" fmla="*/ 716105 h 822322"/>
              <a:gd name="connsiteX3329" fmla="*/ 489774 w 1044327"/>
              <a:gd name="connsiteY3329" fmla="*/ 716892 h 822322"/>
              <a:gd name="connsiteX3330" fmla="*/ 490168 w 1044327"/>
              <a:gd name="connsiteY3330" fmla="*/ 717548 h 822322"/>
              <a:gd name="connsiteX3331" fmla="*/ 489381 w 1044327"/>
              <a:gd name="connsiteY3331" fmla="*/ 717810 h 822322"/>
              <a:gd name="connsiteX3332" fmla="*/ 488725 w 1044327"/>
              <a:gd name="connsiteY3332" fmla="*/ 719252 h 822322"/>
              <a:gd name="connsiteX3333" fmla="*/ 486889 w 1044327"/>
              <a:gd name="connsiteY3333" fmla="*/ 718597 h 822322"/>
              <a:gd name="connsiteX3334" fmla="*/ 487283 w 1044327"/>
              <a:gd name="connsiteY3334" fmla="*/ 719777 h 822322"/>
              <a:gd name="connsiteX3335" fmla="*/ 486496 w 1044327"/>
              <a:gd name="connsiteY3335" fmla="*/ 720826 h 822322"/>
              <a:gd name="connsiteX3336" fmla="*/ 485316 w 1044327"/>
              <a:gd name="connsiteY3336" fmla="*/ 721219 h 822322"/>
              <a:gd name="connsiteX3337" fmla="*/ 484660 w 1044327"/>
              <a:gd name="connsiteY3337" fmla="*/ 720826 h 822322"/>
              <a:gd name="connsiteX3338" fmla="*/ 484398 w 1044327"/>
              <a:gd name="connsiteY3338" fmla="*/ 721481 h 822322"/>
              <a:gd name="connsiteX3339" fmla="*/ 484660 w 1044327"/>
              <a:gd name="connsiteY3339" fmla="*/ 722137 h 822322"/>
              <a:gd name="connsiteX3340" fmla="*/ 484660 w 1044327"/>
              <a:gd name="connsiteY3340" fmla="*/ 722531 h 822322"/>
              <a:gd name="connsiteX3341" fmla="*/ 485053 w 1044327"/>
              <a:gd name="connsiteY3341" fmla="*/ 722531 h 822322"/>
              <a:gd name="connsiteX3342" fmla="*/ 484660 w 1044327"/>
              <a:gd name="connsiteY3342" fmla="*/ 723186 h 822322"/>
              <a:gd name="connsiteX3343" fmla="*/ 485316 w 1044327"/>
              <a:gd name="connsiteY3343" fmla="*/ 723842 h 822322"/>
              <a:gd name="connsiteX3344" fmla="*/ 485053 w 1044327"/>
              <a:gd name="connsiteY3344" fmla="*/ 724891 h 822322"/>
              <a:gd name="connsiteX3345" fmla="*/ 485053 w 1044327"/>
              <a:gd name="connsiteY3345" fmla="*/ 726071 h 822322"/>
              <a:gd name="connsiteX3346" fmla="*/ 484398 w 1044327"/>
              <a:gd name="connsiteY3346" fmla="*/ 726334 h 822322"/>
              <a:gd name="connsiteX3347" fmla="*/ 484398 w 1044327"/>
              <a:gd name="connsiteY3347" fmla="*/ 727514 h 822322"/>
              <a:gd name="connsiteX3348" fmla="*/ 486496 w 1044327"/>
              <a:gd name="connsiteY3348" fmla="*/ 728169 h 822322"/>
              <a:gd name="connsiteX3349" fmla="*/ 491217 w 1044327"/>
              <a:gd name="connsiteY3349" fmla="*/ 729218 h 822322"/>
              <a:gd name="connsiteX3350" fmla="*/ 492659 w 1044327"/>
              <a:gd name="connsiteY3350" fmla="*/ 728956 h 822322"/>
              <a:gd name="connsiteX3351" fmla="*/ 495019 w 1044327"/>
              <a:gd name="connsiteY3351" fmla="*/ 730399 h 822322"/>
              <a:gd name="connsiteX3352" fmla="*/ 495675 w 1044327"/>
              <a:gd name="connsiteY3352" fmla="*/ 732103 h 822322"/>
              <a:gd name="connsiteX3353" fmla="*/ 495413 w 1044327"/>
              <a:gd name="connsiteY3353" fmla="*/ 733546 h 822322"/>
              <a:gd name="connsiteX3354" fmla="*/ 497511 w 1044327"/>
              <a:gd name="connsiteY3354" fmla="*/ 733939 h 822322"/>
              <a:gd name="connsiteX3355" fmla="*/ 498429 w 1044327"/>
              <a:gd name="connsiteY3355" fmla="*/ 733939 h 822322"/>
              <a:gd name="connsiteX3356" fmla="*/ 499871 w 1044327"/>
              <a:gd name="connsiteY3356" fmla="*/ 735644 h 822322"/>
              <a:gd name="connsiteX3357" fmla="*/ 498167 w 1044327"/>
              <a:gd name="connsiteY3357" fmla="*/ 736824 h 822322"/>
              <a:gd name="connsiteX3358" fmla="*/ 496986 w 1044327"/>
              <a:gd name="connsiteY3358" fmla="*/ 736168 h 822322"/>
              <a:gd name="connsiteX3359" fmla="*/ 496068 w 1044327"/>
              <a:gd name="connsiteY3359" fmla="*/ 736431 h 822322"/>
              <a:gd name="connsiteX3360" fmla="*/ 494888 w 1044327"/>
              <a:gd name="connsiteY3360" fmla="*/ 738529 h 822322"/>
              <a:gd name="connsiteX3361" fmla="*/ 494626 w 1044327"/>
              <a:gd name="connsiteY3361" fmla="*/ 740627 h 822322"/>
              <a:gd name="connsiteX3362" fmla="*/ 494233 w 1044327"/>
              <a:gd name="connsiteY3362" fmla="*/ 740627 h 822322"/>
              <a:gd name="connsiteX3363" fmla="*/ 493577 w 1044327"/>
              <a:gd name="connsiteY3363" fmla="*/ 743118 h 822322"/>
              <a:gd name="connsiteX3364" fmla="*/ 494757 w 1044327"/>
              <a:gd name="connsiteY3364" fmla="*/ 745479 h 822322"/>
              <a:gd name="connsiteX3365" fmla="*/ 492659 w 1044327"/>
              <a:gd name="connsiteY3365" fmla="*/ 745872 h 822322"/>
              <a:gd name="connsiteX3366" fmla="*/ 489643 w 1044327"/>
              <a:gd name="connsiteY3366" fmla="*/ 744692 h 822322"/>
              <a:gd name="connsiteX3367" fmla="*/ 486103 w 1044327"/>
              <a:gd name="connsiteY3367" fmla="*/ 742594 h 822322"/>
              <a:gd name="connsiteX3368" fmla="*/ 483218 w 1044327"/>
              <a:gd name="connsiteY3368" fmla="*/ 739447 h 822322"/>
              <a:gd name="connsiteX3369" fmla="*/ 480333 w 1044327"/>
              <a:gd name="connsiteY3369" fmla="*/ 737611 h 822322"/>
              <a:gd name="connsiteX3370" fmla="*/ 477448 w 1044327"/>
              <a:gd name="connsiteY3370" fmla="*/ 736955 h 822322"/>
              <a:gd name="connsiteX3371" fmla="*/ 473645 w 1044327"/>
              <a:gd name="connsiteY3371" fmla="*/ 736693 h 822322"/>
              <a:gd name="connsiteX3372" fmla="*/ 470760 w 1044327"/>
              <a:gd name="connsiteY3372" fmla="*/ 735513 h 822322"/>
              <a:gd name="connsiteX3373" fmla="*/ 468269 w 1044327"/>
              <a:gd name="connsiteY3373" fmla="*/ 735513 h 822322"/>
              <a:gd name="connsiteX3374" fmla="*/ 467613 w 1044327"/>
              <a:gd name="connsiteY3374" fmla="*/ 733414 h 822322"/>
              <a:gd name="connsiteX3375" fmla="*/ 468269 w 1044327"/>
              <a:gd name="connsiteY3375" fmla="*/ 729874 h 822322"/>
              <a:gd name="connsiteX3376" fmla="*/ 469449 w 1044327"/>
              <a:gd name="connsiteY3376" fmla="*/ 727514 h 822322"/>
              <a:gd name="connsiteX3377" fmla="*/ 469449 w 1044327"/>
              <a:gd name="connsiteY3377" fmla="*/ 726858 h 822322"/>
              <a:gd name="connsiteX3378" fmla="*/ 469711 w 1044327"/>
              <a:gd name="connsiteY3378" fmla="*/ 726202 h 822322"/>
              <a:gd name="connsiteX3379" fmla="*/ 469711 w 1044327"/>
              <a:gd name="connsiteY3379" fmla="*/ 725022 h 822322"/>
              <a:gd name="connsiteX3380" fmla="*/ 470891 w 1044327"/>
              <a:gd name="connsiteY3380" fmla="*/ 722924 h 822322"/>
              <a:gd name="connsiteX3381" fmla="*/ 471678 w 1044327"/>
              <a:gd name="connsiteY3381" fmla="*/ 722662 h 822322"/>
              <a:gd name="connsiteX3382" fmla="*/ 470498 w 1044327"/>
              <a:gd name="connsiteY3382" fmla="*/ 721219 h 822322"/>
              <a:gd name="connsiteX3383" fmla="*/ 466957 w 1044327"/>
              <a:gd name="connsiteY3383" fmla="*/ 720039 h 822322"/>
              <a:gd name="connsiteX3384" fmla="*/ 466957 w 1044327"/>
              <a:gd name="connsiteY3384" fmla="*/ 719384 h 822322"/>
              <a:gd name="connsiteX3385" fmla="*/ 466695 w 1044327"/>
              <a:gd name="connsiteY3385" fmla="*/ 719777 h 822322"/>
              <a:gd name="connsiteX3386" fmla="*/ 466039 w 1044327"/>
              <a:gd name="connsiteY3386" fmla="*/ 719384 h 822322"/>
              <a:gd name="connsiteX3387" fmla="*/ 464597 w 1044327"/>
              <a:gd name="connsiteY3387" fmla="*/ 719384 h 822322"/>
              <a:gd name="connsiteX3388" fmla="*/ 462761 w 1044327"/>
              <a:gd name="connsiteY3388" fmla="*/ 715843 h 822322"/>
              <a:gd name="connsiteX3389" fmla="*/ 462106 w 1044327"/>
              <a:gd name="connsiteY3389" fmla="*/ 715187 h 822322"/>
              <a:gd name="connsiteX3390" fmla="*/ 462106 w 1044327"/>
              <a:gd name="connsiteY3390" fmla="*/ 714531 h 822322"/>
              <a:gd name="connsiteX3391" fmla="*/ 463286 w 1044327"/>
              <a:gd name="connsiteY3391" fmla="*/ 710598 h 822322"/>
              <a:gd name="connsiteX3392" fmla="*/ 463548 w 1044327"/>
              <a:gd name="connsiteY3392" fmla="*/ 709942 h 822322"/>
              <a:gd name="connsiteX3393" fmla="*/ 464990 w 1044327"/>
              <a:gd name="connsiteY3393" fmla="*/ 708893 h 822322"/>
              <a:gd name="connsiteX3394" fmla="*/ 465384 w 1044327"/>
              <a:gd name="connsiteY3394" fmla="*/ 708500 h 822322"/>
              <a:gd name="connsiteX3395" fmla="*/ 466171 w 1044327"/>
              <a:gd name="connsiteY3395" fmla="*/ 706795 h 822322"/>
              <a:gd name="connsiteX3396" fmla="*/ 466826 w 1044327"/>
              <a:gd name="connsiteY3396" fmla="*/ 705615 h 822322"/>
              <a:gd name="connsiteX3397" fmla="*/ 467875 w 1044327"/>
              <a:gd name="connsiteY3397" fmla="*/ 706008 h 822322"/>
              <a:gd name="connsiteX3398" fmla="*/ 468531 w 1044327"/>
              <a:gd name="connsiteY3398" fmla="*/ 705615 h 822322"/>
              <a:gd name="connsiteX3399" fmla="*/ 469711 w 1044327"/>
              <a:gd name="connsiteY3399" fmla="*/ 705615 h 822322"/>
              <a:gd name="connsiteX3400" fmla="*/ 471154 w 1044327"/>
              <a:gd name="connsiteY3400" fmla="*/ 705353 h 822322"/>
              <a:gd name="connsiteX3401" fmla="*/ 472858 w 1044327"/>
              <a:gd name="connsiteY3401" fmla="*/ 705353 h 822322"/>
              <a:gd name="connsiteX3402" fmla="*/ 473645 w 1044327"/>
              <a:gd name="connsiteY3402" fmla="*/ 704172 h 822322"/>
              <a:gd name="connsiteX3403" fmla="*/ 473645 w 1044327"/>
              <a:gd name="connsiteY3403" fmla="*/ 703517 h 822322"/>
              <a:gd name="connsiteX3404" fmla="*/ 473645 w 1044327"/>
              <a:gd name="connsiteY3404" fmla="*/ 702074 h 822322"/>
              <a:gd name="connsiteX3405" fmla="*/ 473383 w 1044327"/>
              <a:gd name="connsiteY3405" fmla="*/ 701812 h 822322"/>
              <a:gd name="connsiteX3406" fmla="*/ 471940 w 1044327"/>
              <a:gd name="connsiteY3406" fmla="*/ 701156 h 822322"/>
              <a:gd name="connsiteX3407" fmla="*/ 471547 w 1044327"/>
              <a:gd name="connsiteY3407" fmla="*/ 700501 h 822322"/>
              <a:gd name="connsiteX3408" fmla="*/ 469187 w 1044327"/>
              <a:gd name="connsiteY3408" fmla="*/ 698665 h 822322"/>
              <a:gd name="connsiteX3409" fmla="*/ 469842 w 1044327"/>
              <a:gd name="connsiteY3409" fmla="*/ 698009 h 822322"/>
              <a:gd name="connsiteX3410" fmla="*/ 468662 w 1044327"/>
              <a:gd name="connsiteY3410" fmla="*/ 696567 h 822322"/>
              <a:gd name="connsiteX3411" fmla="*/ 466957 w 1044327"/>
              <a:gd name="connsiteY3411" fmla="*/ 696304 h 822322"/>
              <a:gd name="connsiteX3412" fmla="*/ 466957 w 1044327"/>
              <a:gd name="connsiteY3412" fmla="*/ 695649 h 822322"/>
              <a:gd name="connsiteX3413" fmla="*/ 466302 w 1044327"/>
              <a:gd name="connsiteY3413" fmla="*/ 695649 h 822322"/>
              <a:gd name="connsiteX3414" fmla="*/ 466039 w 1044327"/>
              <a:gd name="connsiteY3414" fmla="*/ 695911 h 822322"/>
              <a:gd name="connsiteX3415" fmla="*/ 464859 w 1044327"/>
              <a:gd name="connsiteY3415" fmla="*/ 695255 h 822322"/>
              <a:gd name="connsiteX3416" fmla="*/ 463155 w 1044327"/>
              <a:gd name="connsiteY3416" fmla="*/ 694993 h 822322"/>
              <a:gd name="connsiteX3417" fmla="*/ 461974 w 1044327"/>
              <a:gd name="connsiteY3417" fmla="*/ 694993 h 822322"/>
              <a:gd name="connsiteX3418" fmla="*/ 461188 w 1044327"/>
              <a:gd name="connsiteY3418" fmla="*/ 696042 h 822322"/>
              <a:gd name="connsiteX3419" fmla="*/ 460007 w 1044327"/>
              <a:gd name="connsiteY3419" fmla="*/ 695780 h 822322"/>
              <a:gd name="connsiteX3420" fmla="*/ 458303 w 1044327"/>
              <a:gd name="connsiteY3420" fmla="*/ 697878 h 822322"/>
              <a:gd name="connsiteX3421" fmla="*/ 457909 w 1044327"/>
              <a:gd name="connsiteY3421" fmla="*/ 697485 h 822322"/>
              <a:gd name="connsiteX3422" fmla="*/ 457123 w 1044327"/>
              <a:gd name="connsiteY3422" fmla="*/ 698140 h 822322"/>
              <a:gd name="connsiteX3423" fmla="*/ 456860 w 1044327"/>
              <a:gd name="connsiteY3423" fmla="*/ 698796 h 822322"/>
              <a:gd name="connsiteX3424" fmla="*/ 456467 w 1044327"/>
              <a:gd name="connsiteY3424" fmla="*/ 699976 h 822322"/>
              <a:gd name="connsiteX3425" fmla="*/ 455680 w 1044327"/>
              <a:gd name="connsiteY3425" fmla="*/ 699583 h 822322"/>
              <a:gd name="connsiteX3426" fmla="*/ 455680 w 1044327"/>
              <a:gd name="connsiteY3426" fmla="*/ 700238 h 822322"/>
              <a:gd name="connsiteX3427" fmla="*/ 454762 w 1044327"/>
              <a:gd name="connsiteY3427" fmla="*/ 699976 h 822322"/>
              <a:gd name="connsiteX3428" fmla="*/ 452926 w 1044327"/>
              <a:gd name="connsiteY3428" fmla="*/ 698533 h 822322"/>
              <a:gd name="connsiteX3429" fmla="*/ 452926 w 1044327"/>
              <a:gd name="connsiteY3429" fmla="*/ 697878 h 822322"/>
              <a:gd name="connsiteX3430" fmla="*/ 452926 w 1044327"/>
              <a:gd name="connsiteY3430" fmla="*/ 696698 h 822322"/>
              <a:gd name="connsiteX3431" fmla="*/ 452664 w 1044327"/>
              <a:gd name="connsiteY3431" fmla="*/ 696698 h 822322"/>
              <a:gd name="connsiteX3432" fmla="*/ 452271 w 1044327"/>
              <a:gd name="connsiteY3432" fmla="*/ 694338 h 822322"/>
              <a:gd name="connsiteX3433" fmla="*/ 451222 w 1044327"/>
              <a:gd name="connsiteY3433" fmla="*/ 691846 h 822322"/>
              <a:gd name="connsiteX3434" fmla="*/ 452926 w 1044327"/>
              <a:gd name="connsiteY3434" fmla="*/ 690141 h 822322"/>
              <a:gd name="connsiteX3435" fmla="*/ 451484 w 1044327"/>
              <a:gd name="connsiteY3435" fmla="*/ 688699 h 822322"/>
              <a:gd name="connsiteX3436" fmla="*/ 450828 w 1044327"/>
              <a:gd name="connsiteY3436" fmla="*/ 687256 h 822322"/>
              <a:gd name="connsiteX3437" fmla="*/ 451222 w 1044327"/>
              <a:gd name="connsiteY3437" fmla="*/ 686076 h 822322"/>
              <a:gd name="connsiteX3438" fmla="*/ 450566 w 1044327"/>
              <a:gd name="connsiteY3438" fmla="*/ 684634 h 822322"/>
              <a:gd name="connsiteX3439" fmla="*/ 450828 w 1044327"/>
              <a:gd name="connsiteY3439" fmla="*/ 684372 h 822322"/>
              <a:gd name="connsiteX3440" fmla="*/ 449779 w 1044327"/>
              <a:gd name="connsiteY3440" fmla="*/ 683191 h 822322"/>
              <a:gd name="connsiteX3441" fmla="*/ 450042 w 1044327"/>
              <a:gd name="connsiteY3441" fmla="*/ 682535 h 822322"/>
              <a:gd name="connsiteX3442" fmla="*/ 449386 w 1044327"/>
              <a:gd name="connsiteY3442" fmla="*/ 682535 h 822322"/>
              <a:gd name="connsiteX3443" fmla="*/ 448337 w 1044327"/>
              <a:gd name="connsiteY3443" fmla="*/ 683191 h 822322"/>
              <a:gd name="connsiteX3444" fmla="*/ 446501 w 1044327"/>
              <a:gd name="connsiteY3444" fmla="*/ 682142 h 822322"/>
              <a:gd name="connsiteX3445" fmla="*/ 445058 w 1044327"/>
              <a:gd name="connsiteY3445" fmla="*/ 681749 h 822322"/>
              <a:gd name="connsiteX3446" fmla="*/ 442960 w 1044327"/>
              <a:gd name="connsiteY3446" fmla="*/ 679651 h 822322"/>
              <a:gd name="connsiteX3447" fmla="*/ 441256 w 1044327"/>
              <a:gd name="connsiteY3447" fmla="*/ 679388 h 822322"/>
              <a:gd name="connsiteX3448" fmla="*/ 442305 w 1044327"/>
              <a:gd name="connsiteY3448" fmla="*/ 678208 h 822322"/>
              <a:gd name="connsiteX3449" fmla="*/ 442305 w 1044327"/>
              <a:gd name="connsiteY3449" fmla="*/ 676766 h 822322"/>
              <a:gd name="connsiteX3450" fmla="*/ 440862 w 1044327"/>
              <a:gd name="connsiteY3450" fmla="*/ 674668 h 822322"/>
              <a:gd name="connsiteX3451" fmla="*/ 437977 w 1044327"/>
              <a:gd name="connsiteY3451" fmla="*/ 675848 h 822322"/>
              <a:gd name="connsiteX3452" fmla="*/ 437715 w 1044327"/>
              <a:gd name="connsiteY3452" fmla="*/ 677946 h 822322"/>
              <a:gd name="connsiteX3453" fmla="*/ 436928 w 1044327"/>
              <a:gd name="connsiteY3453" fmla="*/ 677946 h 822322"/>
              <a:gd name="connsiteX3454" fmla="*/ 436535 w 1044327"/>
              <a:gd name="connsiteY3454" fmla="*/ 682142 h 822322"/>
              <a:gd name="connsiteX3455" fmla="*/ 437977 w 1044327"/>
              <a:gd name="connsiteY3455" fmla="*/ 683847 h 822322"/>
              <a:gd name="connsiteX3456" fmla="*/ 438371 w 1044327"/>
              <a:gd name="connsiteY3456" fmla="*/ 685683 h 822322"/>
              <a:gd name="connsiteX3457" fmla="*/ 437191 w 1044327"/>
              <a:gd name="connsiteY3457" fmla="*/ 689485 h 822322"/>
              <a:gd name="connsiteX3458" fmla="*/ 438633 w 1044327"/>
              <a:gd name="connsiteY3458" fmla="*/ 689485 h 822322"/>
              <a:gd name="connsiteX3459" fmla="*/ 439420 w 1044327"/>
              <a:gd name="connsiteY3459" fmla="*/ 689879 h 822322"/>
              <a:gd name="connsiteX3460" fmla="*/ 437977 w 1044327"/>
              <a:gd name="connsiteY3460" fmla="*/ 691584 h 822322"/>
              <a:gd name="connsiteX3461" fmla="*/ 436535 w 1044327"/>
              <a:gd name="connsiteY3461" fmla="*/ 692764 h 822322"/>
              <a:gd name="connsiteX3462" fmla="*/ 437191 w 1044327"/>
              <a:gd name="connsiteY3462" fmla="*/ 693813 h 822322"/>
              <a:gd name="connsiteX3463" fmla="*/ 436273 w 1044327"/>
              <a:gd name="connsiteY3463" fmla="*/ 695255 h 822322"/>
              <a:gd name="connsiteX3464" fmla="*/ 435093 w 1044327"/>
              <a:gd name="connsiteY3464" fmla="*/ 694600 h 822322"/>
              <a:gd name="connsiteX3465" fmla="*/ 430896 w 1044327"/>
              <a:gd name="connsiteY3465" fmla="*/ 698533 h 822322"/>
              <a:gd name="connsiteX3466" fmla="*/ 429454 w 1044327"/>
              <a:gd name="connsiteY3466" fmla="*/ 698140 h 822322"/>
              <a:gd name="connsiteX3467" fmla="*/ 428274 w 1044327"/>
              <a:gd name="connsiteY3467" fmla="*/ 695780 h 822322"/>
              <a:gd name="connsiteX3468" fmla="*/ 426176 w 1044327"/>
              <a:gd name="connsiteY3468" fmla="*/ 693288 h 822322"/>
              <a:gd name="connsiteX3469" fmla="*/ 426569 w 1044327"/>
              <a:gd name="connsiteY3469" fmla="*/ 691846 h 822322"/>
              <a:gd name="connsiteX3470" fmla="*/ 426831 w 1044327"/>
              <a:gd name="connsiteY3470" fmla="*/ 690797 h 822322"/>
              <a:gd name="connsiteX3471" fmla="*/ 428012 w 1044327"/>
              <a:gd name="connsiteY3471" fmla="*/ 687912 h 822322"/>
              <a:gd name="connsiteX3472" fmla="*/ 426176 w 1044327"/>
              <a:gd name="connsiteY3472" fmla="*/ 687256 h 822322"/>
              <a:gd name="connsiteX3473" fmla="*/ 426176 w 1044327"/>
              <a:gd name="connsiteY3473" fmla="*/ 686601 h 822322"/>
              <a:gd name="connsiteX3474" fmla="*/ 425389 w 1044327"/>
              <a:gd name="connsiteY3474" fmla="*/ 686207 h 822322"/>
              <a:gd name="connsiteX3475" fmla="*/ 424733 w 1044327"/>
              <a:gd name="connsiteY3475" fmla="*/ 684503 h 822322"/>
              <a:gd name="connsiteX3476" fmla="*/ 425127 w 1044327"/>
              <a:gd name="connsiteY3476" fmla="*/ 682405 h 822322"/>
              <a:gd name="connsiteX3477" fmla="*/ 426176 w 1044327"/>
              <a:gd name="connsiteY3477" fmla="*/ 682011 h 822322"/>
              <a:gd name="connsiteX3478" fmla="*/ 426831 w 1044327"/>
              <a:gd name="connsiteY3478" fmla="*/ 681355 h 822322"/>
              <a:gd name="connsiteX3479" fmla="*/ 426831 w 1044327"/>
              <a:gd name="connsiteY3479" fmla="*/ 680306 h 822322"/>
              <a:gd name="connsiteX3480" fmla="*/ 427618 w 1044327"/>
              <a:gd name="connsiteY3480" fmla="*/ 677815 h 822322"/>
              <a:gd name="connsiteX3481" fmla="*/ 425913 w 1044327"/>
              <a:gd name="connsiteY3481" fmla="*/ 677159 h 822322"/>
              <a:gd name="connsiteX3482" fmla="*/ 426176 w 1044327"/>
              <a:gd name="connsiteY3482" fmla="*/ 676897 h 822322"/>
              <a:gd name="connsiteX3483" fmla="*/ 426176 w 1044327"/>
              <a:gd name="connsiteY3483" fmla="*/ 676241 h 822322"/>
              <a:gd name="connsiteX3484" fmla="*/ 424471 w 1044327"/>
              <a:gd name="connsiteY3484" fmla="*/ 674405 h 822322"/>
              <a:gd name="connsiteX3485" fmla="*/ 423291 w 1044327"/>
              <a:gd name="connsiteY3485" fmla="*/ 674143 h 822322"/>
              <a:gd name="connsiteX3486" fmla="*/ 419488 w 1044327"/>
              <a:gd name="connsiteY3486" fmla="*/ 673488 h 822322"/>
              <a:gd name="connsiteX3487" fmla="*/ 418308 w 1044327"/>
              <a:gd name="connsiteY3487" fmla="*/ 673750 h 822322"/>
              <a:gd name="connsiteX3488" fmla="*/ 416210 w 1044327"/>
              <a:gd name="connsiteY3488" fmla="*/ 675848 h 822322"/>
              <a:gd name="connsiteX3489" fmla="*/ 415161 w 1044327"/>
              <a:gd name="connsiteY3489" fmla="*/ 674799 h 822322"/>
              <a:gd name="connsiteX3490" fmla="*/ 413981 w 1044327"/>
              <a:gd name="connsiteY3490" fmla="*/ 673619 h 822322"/>
              <a:gd name="connsiteX3491" fmla="*/ 411096 w 1044327"/>
              <a:gd name="connsiteY3491" fmla="*/ 675061 h 822322"/>
              <a:gd name="connsiteX3492" fmla="*/ 409391 w 1044327"/>
              <a:gd name="connsiteY3492" fmla="*/ 675455 h 822322"/>
              <a:gd name="connsiteX3493" fmla="*/ 409391 w 1044327"/>
              <a:gd name="connsiteY3493" fmla="*/ 674012 h 822322"/>
              <a:gd name="connsiteX3494" fmla="*/ 408211 w 1044327"/>
              <a:gd name="connsiteY3494" fmla="*/ 671521 h 822322"/>
              <a:gd name="connsiteX3495" fmla="*/ 407293 w 1044327"/>
              <a:gd name="connsiteY3495" fmla="*/ 671521 h 822322"/>
              <a:gd name="connsiteX3496" fmla="*/ 406506 w 1044327"/>
              <a:gd name="connsiteY3496" fmla="*/ 670472 h 822322"/>
              <a:gd name="connsiteX3497" fmla="*/ 404670 w 1044327"/>
              <a:gd name="connsiteY3497" fmla="*/ 672176 h 822322"/>
              <a:gd name="connsiteX3498" fmla="*/ 404408 w 1044327"/>
              <a:gd name="connsiteY3498" fmla="*/ 673357 h 822322"/>
              <a:gd name="connsiteX3499" fmla="*/ 404015 w 1044327"/>
              <a:gd name="connsiteY3499" fmla="*/ 679257 h 822322"/>
              <a:gd name="connsiteX3500" fmla="*/ 404408 w 1044327"/>
              <a:gd name="connsiteY3500" fmla="*/ 679651 h 822322"/>
              <a:gd name="connsiteX3501" fmla="*/ 404670 w 1044327"/>
              <a:gd name="connsiteY3501" fmla="*/ 679257 h 822322"/>
              <a:gd name="connsiteX3502" fmla="*/ 409260 w 1044327"/>
              <a:gd name="connsiteY3502" fmla="*/ 681093 h 822322"/>
              <a:gd name="connsiteX3503" fmla="*/ 408866 w 1044327"/>
              <a:gd name="connsiteY3503" fmla="*/ 682535 h 822322"/>
              <a:gd name="connsiteX3504" fmla="*/ 409260 w 1044327"/>
              <a:gd name="connsiteY3504" fmla="*/ 683585 h 822322"/>
              <a:gd name="connsiteX3505" fmla="*/ 410047 w 1044327"/>
              <a:gd name="connsiteY3505" fmla="*/ 685683 h 822322"/>
              <a:gd name="connsiteX3506" fmla="*/ 405850 w 1044327"/>
              <a:gd name="connsiteY3506" fmla="*/ 687519 h 822322"/>
              <a:gd name="connsiteX3507" fmla="*/ 404408 w 1044327"/>
              <a:gd name="connsiteY3507" fmla="*/ 687781 h 822322"/>
              <a:gd name="connsiteX3508" fmla="*/ 404670 w 1044327"/>
              <a:gd name="connsiteY3508" fmla="*/ 686076 h 822322"/>
              <a:gd name="connsiteX3509" fmla="*/ 403883 w 1044327"/>
              <a:gd name="connsiteY3509" fmla="*/ 686076 h 822322"/>
              <a:gd name="connsiteX3510" fmla="*/ 402179 w 1044327"/>
              <a:gd name="connsiteY3510" fmla="*/ 684240 h 822322"/>
              <a:gd name="connsiteX3511" fmla="*/ 400605 w 1044327"/>
              <a:gd name="connsiteY3511" fmla="*/ 683978 h 822322"/>
              <a:gd name="connsiteX3512" fmla="*/ 396802 w 1044327"/>
              <a:gd name="connsiteY3512" fmla="*/ 685420 h 822322"/>
              <a:gd name="connsiteX3513" fmla="*/ 396147 w 1044327"/>
              <a:gd name="connsiteY3513" fmla="*/ 685683 h 822322"/>
              <a:gd name="connsiteX3514" fmla="*/ 394049 w 1044327"/>
              <a:gd name="connsiteY3514" fmla="*/ 686338 h 822322"/>
              <a:gd name="connsiteX3515" fmla="*/ 392606 w 1044327"/>
              <a:gd name="connsiteY3515" fmla="*/ 687519 h 822322"/>
              <a:gd name="connsiteX3516" fmla="*/ 390508 w 1044327"/>
              <a:gd name="connsiteY3516" fmla="*/ 687519 h 822322"/>
              <a:gd name="connsiteX3517" fmla="*/ 389066 w 1044327"/>
              <a:gd name="connsiteY3517" fmla="*/ 689223 h 822322"/>
              <a:gd name="connsiteX3518" fmla="*/ 387885 w 1044327"/>
              <a:gd name="connsiteY3518" fmla="*/ 691715 h 822322"/>
              <a:gd name="connsiteX3519" fmla="*/ 387623 w 1044327"/>
              <a:gd name="connsiteY3519" fmla="*/ 691715 h 822322"/>
              <a:gd name="connsiteX3520" fmla="*/ 386443 w 1044327"/>
              <a:gd name="connsiteY3520" fmla="*/ 690273 h 822322"/>
              <a:gd name="connsiteX3521" fmla="*/ 383952 w 1044327"/>
              <a:gd name="connsiteY3521" fmla="*/ 688437 h 822322"/>
              <a:gd name="connsiteX3522" fmla="*/ 383558 w 1044327"/>
              <a:gd name="connsiteY3522" fmla="*/ 689617 h 822322"/>
              <a:gd name="connsiteX3523" fmla="*/ 378313 w 1044327"/>
              <a:gd name="connsiteY3523" fmla="*/ 691321 h 822322"/>
              <a:gd name="connsiteX3524" fmla="*/ 375428 w 1044327"/>
              <a:gd name="connsiteY3524" fmla="*/ 690273 h 822322"/>
              <a:gd name="connsiteX3525" fmla="*/ 369658 w 1044327"/>
              <a:gd name="connsiteY3525" fmla="*/ 695255 h 822322"/>
              <a:gd name="connsiteX3526" fmla="*/ 369003 w 1044327"/>
              <a:gd name="connsiteY3526" fmla="*/ 696304 h 822322"/>
              <a:gd name="connsiteX3527" fmla="*/ 367954 w 1044327"/>
              <a:gd name="connsiteY3527" fmla="*/ 698403 h 822322"/>
              <a:gd name="connsiteX3528" fmla="*/ 366773 w 1044327"/>
              <a:gd name="connsiteY3528" fmla="*/ 701288 h 822322"/>
              <a:gd name="connsiteX3529" fmla="*/ 363233 w 1044327"/>
              <a:gd name="connsiteY3529" fmla="*/ 703779 h 822322"/>
              <a:gd name="connsiteX3530" fmla="*/ 362446 w 1044327"/>
              <a:gd name="connsiteY3530" fmla="*/ 707319 h 822322"/>
              <a:gd name="connsiteX3531" fmla="*/ 360741 w 1044327"/>
              <a:gd name="connsiteY3531" fmla="*/ 708762 h 822322"/>
              <a:gd name="connsiteX3532" fmla="*/ 360348 w 1044327"/>
              <a:gd name="connsiteY3532" fmla="*/ 710204 h 822322"/>
              <a:gd name="connsiteX3533" fmla="*/ 361528 w 1044327"/>
              <a:gd name="connsiteY3533" fmla="*/ 714401 h 822322"/>
              <a:gd name="connsiteX3534" fmla="*/ 363233 w 1044327"/>
              <a:gd name="connsiteY3534" fmla="*/ 714401 h 822322"/>
              <a:gd name="connsiteX3535" fmla="*/ 363233 w 1044327"/>
              <a:gd name="connsiteY3535" fmla="*/ 715056 h 822322"/>
              <a:gd name="connsiteX3536" fmla="*/ 362184 w 1044327"/>
              <a:gd name="connsiteY3536" fmla="*/ 716499 h 822322"/>
              <a:gd name="connsiteX3537" fmla="*/ 362184 w 1044327"/>
              <a:gd name="connsiteY3537" fmla="*/ 718334 h 822322"/>
              <a:gd name="connsiteX3538" fmla="*/ 362446 w 1044327"/>
              <a:gd name="connsiteY3538" fmla="*/ 718597 h 822322"/>
              <a:gd name="connsiteX3539" fmla="*/ 362184 w 1044327"/>
              <a:gd name="connsiteY3539" fmla="*/ 718990 h 822322"/>
              <a:gd name="connsiteX3540" fmla="*/ 358643 w 1044327"/>
              <a:gd name="connsiteY3540" fmla="*/ 718597 h 822322"/>
              <a:gd name="connsiteX3541" fmla="*/ 356807 w 1044327"/>
              <a:gd name="connsiteY3541" fmla="*/ 720433 h 822322"/>
              <a:gd name="connsiteX3542" fmla="*/ 357201 w 1044327"/>
              <a:gd name="connsiteY3542" fmla="*/ 721088 h 822322"/>
              <a:gd name="connsiteX3543" fmla="*/ 357201 w 1044327"/>
              <a:gd name="connsiteY3543" fmla="*/ 721351 h 822322"/>
              <a:gd name="connsiteX3544" fmla="*/ 355365 w 1044327"/>
              <a:gd name="connsiteY3544" fmla="*/ 721088 h 822322"/>
              <a:gd name="connsiteX3545" fmla="*/ 351169 w 1044327"/>
              <a:gd name="connsiteY3545" fmla="*/ 725284 h 822322"/>
              <a:gd name="connsiteX3546" fmla="*/ 350907 w 1044327"/>
              <a:gd name="connsiteY3546" fmla="*/ 724891 h 822322"/>
              <a:gd name="connsiteX3547" fmla="*/ 349071 w 1044327"/>
              <a:gd name="connsiteY3547" fmla="*/ 726071 h 822322"/>
              <a:gd name="connsiteX3548" fmla="*/ 348284 w 1044327"/>
              <a:gd name="connsiteY3548" fmla="*/ 726071 h 822322"/>
              <a:gd name="connsiteX3549" fmla="*/ 347628 w 1044327"/>
              <a:gd name="connsiteY3549" fmla="*/ 726071 h 822322"/>
              <a:gd name="connsiteX3550" fmla="*/ 346579 w 1044327"/>
              <a:gd name="connsiteY3550" fmla="*/ 727776 h 822322"/>
              <a:gd name="connsiteX3551" fmla="*/ 344481 w 1044327"/>
              <a:gd name="connsiteY3551" fmla="*/ 730267 h 822322"/>
              <a:gd name="connsiteX3552" fmla="*/ 343039 w 1044327"/>
              <a:gd name="connsiteY3552" fmla="*/ 732628 h 822322"/>
              <a:gd name="connsiteX3553" fmla="*/ 343694 w 1044327"/>
              <a:gd name="connsiteY3553" fmla="*/ 734070 h 822322"/>
              <a:gd name="connsiteX3554" fmla="*/ 344481 w 1044327"/>
              <a:gd name="connsiteY3554" fmla="*/ 734070 h 822322"/>
              <a:gd name="connsiteX3555" fmla="*/ 345924 w 1044327"/>
              <a:gd name="connsiteY3555" fmla="*/ 734726 h 822322"/>
              <a:gd name="connsiteX3556" fmla="*/ 348022 w 1044327"/>
              <a:gd name="connsiteY3556" fmla="*/ 738266 h 822322"/>
              <a:gd name="connsiteX3557" fmla="*/ 348284 w 1044327"/>
              <a:gd name="connsiteY3557" fmla="*/ 739447 h 822322"/>
              <a:gd name="connsiteX3558" fmla="*/ 349071 w 1044327"/>
              <a:gd name="connsiteY3558" fmla="*/ 740496 h 822322"/>
              <a:gd name="connsiteX3559" fmla="*/ 348022 w 1044327"/>
              <a:gd name="connsiteY3559" fmla="*/ 741676 h 822322"/>
              <a:gd name="connsiteX3560" fmla="*/ 347366 w 1044327"/>
              <a:gd name="connsiteY3560" fmla="*/ 743118 h 822322"/>
              <a:gd name="connsiteX3561" fmla="*/ 344481 w 1044327"/>
              <a:gd name="connsiteY3561" fmla="*/ 743774 h 822322"/>
              <a:gd name="connsiteX3562" fmla="*/ 343301 w 1044327"/>
              <a:gd name="connsiteY3562" fmla="*/ 745216 h 822322"/>
              <a:gd name="connsiteX3563" fmla="*/ 343039 w 1044327"/>
              <a:gd name="connsiteY3563" fmla="*/ 746265 h 822322"/>
              <a:gd name="connsiteX3564" fmla="*/ 345924 w 1044327"/>
              <a:gd name="connsiteY3564" fmla="*/ 750986 h 822322"/>
              <a:gd name="connsiteX3565" fmla="*/ 350120 w 1044327"/>
              <a:gd name="connsiteY3565" fmla="*/ 750592 h 822322"/>
              <a:gd name="connsiteX3566" fmla="*/ 353267 w 1044327"/>
              <a:gd name="connsiteY3566" fmla="*/ 753477 h 822322"/>
              <a:gd name="connsiteX3567" fmla="*/ 354709 w 1044327"/>
              <a:gd name="connsiteY3567" fmla="*/ 754920 h 822322"/>
              <a:gd name="connsiteX3568" fmla="*/ 355103 w 1044327"/>
              <a:gd name="connsiteY3568" fmla="*/ 756100 h 822322"/>
              <a:gd name="connsiteX3569" fmla="*/ 355890 w 1044327"/>
              <a:gd name="connsiteY3569" fmla="*/ 756362 h 822322"/>
              <a:gd name="connsiteX3570" fmla="*/ 356152 w 1044327"/>
              <a:gd name="connsiteY3570" fmla="*/ 756756 h 822322"/>
              <a:gd name="connsiteX3571" fmla="*/ 356807 w 1044327"/>
              <a:gd name="connsiteY3571" fmla="*/ 757018 h 822322"/>
              <a:gd name="connsiteX3572" fmla="*/ 358250 w 1044327"/>
              <a:gd name="connsiteY3572" fmla="*/ 758198 h 822322"/>
              <a:gd name="connsiteX3573" fmla="*/ 360348 w 1044327"/>
              <a:gd name="connsiteY3573" fmla="*/ 757542 h 822322"/>
              <a:gd name="connsiteX3574" fmla="*/ 361528 w 1044327"/>
              <a:gd name="connsiteY3574" fmla="*/ 757805 h 822322"/>
              <a:gd name="connsiteX3575" fmla="*/ 363233 w 1044327"/>
              <a:gd name="connsiteY3575" fmla="*/ 758985 h 822322"/>
              <a:gd name="connsiteX3576" fmla="*/ 365331 w 1044327"/>
              <a:gd name="connsiteY3576" fmla="*/ 757149 h 822322"/>
              <a:gd name="connsiteX3577" fmla="*/ 365724 w 1044327"/>
              <a:gd name="connsiteY3577" fmla="*/ 757149 h 822322"/>
              <a:gd name="connsiteX3578" fmla="*/ 366380 w 1044327"/>
              <a:gd name="connsiteY3578" fmla="*/ 756494 h 822322"/>
              <a:gd name="connsiteX3579" fmla="*/ 366642 w 1044327"/>
              <a:gd name="connsiteY3579" fmla="*/ 757149 h 822322"/>
              <a:gd name="connsiteX3580" fmla="*/ 365200 w 1044327"/>
              <a:gd name="connsiteY3580" fmla="*/ 761345 h 822322"/>
              <a:gd name="connsiteX3581" fmla="*/ 366642 w 1044327"/>
              <a:gd name="connsiteY3581" fmla="*/ 765279 h 822322"/>
              <a:gd name="connsiteX3582" fmla="*/ 367822 w 1044327"/>
              <a:gd name="connsiteY3582" fmla="*/ 766722 h 822322"/>
              <a:gd name="connsiteX3583" fmla="*/ 369265 w 1044327"/>
              <a:gd name="connsiteY3583" fmla="*/ 767377 h 822322"/>
              <a:gd name="connsiteX3584" fmla="*/ 369265 w 1044327"/>
              <a:gd name="connsiteY3584" fmla="*/ 766722 h 822322"/>
              <a:gd name="connsiteX3585" fmla="*/ 370707 w 1044327"/>
              <a:gd name="connsiteY3585" fmla="*/ 766328 h 822322"/>
              <a:gd name="connsiteX3586" fmla="*/ 370052 w 1044327"/>
              <a:gd name="connsiteY3586" fmla="*/ 765673 h 822322"/>
              <a:gd name="connsiteX3587" fmla="*/ 368871 w 1044327"/>
              <a:gd name="connsiteY3587" fmla="*/ 765673 h 822322"/>
              <a:gd name="connsiteX3588" fmla="*/ 368085 w 1044327"/>
              <a:gd name="connsiteY3588" fmla="*/ 765017 h 822322"/>
              <a:gd name="connsiteX3589" fmla="*/ 370970 w 1044327"/>
              <a:gd name="connsiteY3589" fmla="*/ 763575 h 822322"/>
              <a:gd name="connsiteX3590" fmla="*/ 370707 w 1044327"/>
              <a:gd name="connsiteY3590" fmla="*/ 762919 h 822322"/>
              <a:gd name="connsiteX3591" fmla="*/ 369265 w 1044327"/>
              <a:gd name="connsiteY3591" fmla="*/ 762263 h 822322"/>
              <a:gd name="connsiteX3592" fmla="*/ 369265 w 1044327"/>
              <a:gd name="connsiteY3592" fmla="*/ 761214 h 822322"/>
              <a:gd name="connsiteX3593" fmla="*/ 370314 w 1044327"/>
              <a:gd name="connsiteY3593" fmla="*/ 760559 h 822322"/>
              <a:gd name="connsiteX3594" fmla="*/ 371494 w 1044327"/>
              <a:gd name="connsiteY3594" fmla="*/ 761214 h 822322"/>
              <a:gd name="connsiteX3595" fmla="*/ 372674 w 1044327"/>
              <a:gd name="connsiteY3595" fmla="*/ 762263 h 822322"/>
              <a:gd name="connsiteX3596" fmla="*/ 372281 w 1044327"/>
              <a:gd name="connsiteY3596" fmla="*/ 762919 h 822322"/>
              <a:gd name="connsiteX3597" fmla="*/ 373068 w 1044327"/>
              <a:gd name="connsiteY3597" fmla="*/ 764361 h 822322"/>
              <a:gd name="connsiteX3598" fmla="*/ 374903 w 1044327"/>
              <a:gd name="connsiteY3598" fmla="*/ 763706 h 822322"/>
              <a:gd name="connsiteX3599" fmla="*/ 375690 w 1044327"/>
              <a:gd name="connsiteY3599" fmla="*/ 765148 h 822322"/>
              <a:gd name="connsiteX3600" fmla="*/ 376608 w 1044327"/>
              <a:gd name="connsiteY3600" fmla="*/ 764886 h 822322"/>
              <a:gd name="connsiteX3601" fmla="*/ 376608 w 1044327"/>
              <a:gd name="connsiteY3601" fmla="*/ 765148 h 822322"/>
              <a:gd name="connsiteX3602" fmla="*/ 377395 w 1044327"/>
              <a:gd name="connsiteY3602" fmla="*/ 765542 h 822322"/>
              <a:gd name="connsiteX3603" fmla="*/ 377395 w 1044327"/>
              <a:gd name="connsiteY3603" fmla="*/ 762657 h 822322"/>
              <a:gd name="connsiteX3604" fmla="*/ 379493 w 1044327"/>
              <a:gd name="connsiteY3604" fmla="*/ 762919 h 822322"/>
              <a:gd name="connsiteX3605" fmla="*/ 379493 w 1044327"/>
              <a:gd name="connsiteY3605" fmla="*/ 762263 h 822322"/>
              <a:gd name="connsiteX3606" fmla="*/ 383034 w 1044327"/>
              <a:gd name="connsiteY3606" fmla="*/ 762657 h 822322"/>
              <a:gd name="connsiteX3607" fmla="*/ 384869 w 1044327"/>
              <a:gd name="connsiteY3607" fmla="*/ 762263 h 822322"/>
              <a:gd name="connsiteX3608" fmla="*/ 388410 w 1044327"/>
              <a:gd name="connsiteY3608" fmla="*/ 763706 h 822322"/>
              <a:gd name="connsiteX3609" fmla="*/ 390901 w 1044327"/>
              <a:gd name="connsiteY3609" fmla="*/ 763443 h 822322"/>
              <a:gd name="connsiteX3610" fmla="*/ 392082 w 1044327"/>
              <a:gd name="connsiteY3610" fmla="*/ 763443 h 822322"/>
              <a:gd name="connsiteX3611" fmla="*/ 393000 w 1044327"/>
              <a:gd name="connsiteY3611" fmla="*/ 760952 h 822322"/>
              <a:gd name="connsiteX3612" fmla="*/ 390901 w 1044327"/>
              <a:gd name="connsiteY3612" fmla="*/ 758067 h 822322"/>
              <a:gd name="connsiteX3613" fmla="*/ 391295 w 1044327"/>
              <a:gd name="connsiteY3613" fmla="*/ 756625 h 822322"/>
              <a:gd name="connsiteX3614" fmla="*/ 390639 w 1044327"/>
              <a:gd name="connsiteY3614" fmla="*/ 756362 h 822322"/>
              <a:gd name="connsiteX3615" fmla="*/ 390246 w 1044327"/>
              <a:gd name="connsiteY3615" fmla="*/ 754920 h 822322"/>
              <a:gd name="connsiteX3616" fmla="*/ 392737 w 1044327"/>
              <a:gd name="connsiteY3616" fmla="*/ 753477 h 822322"/>
              <a:gd name="connsiteX3617" fmla="*/ 393000 w 1044327"/>
              <a:gd name="connsiteY3617" fmla="*/ 755182 h 822322"/>
              <a:gd name="connsiteX3618" fmla="*/ 395884 w 1044327"/>
              <a:gd name="connsiteY3618" fmla="*/ 757018 h 822322"/>
              <a:gd name="connsiteX3619" fmla="*/ 395229 w 1044327"/>
              <a:gd name="connsiteY3619" fmla="*/ 754527 h 822322"/>
              <a:gd name="connsiteX3620" fmla="*/ 394966 w 1044327"/>
              <a:gd name="connsiteY3620" fmla="*/ 753477 h 822322"/>
              <a:gd name="connsiteX3621" fmla="*/ 395229 w 1044327"/>
              <a:gd name="connsiteY3621" fmla="*/ 752297 h 822322"/>
              <a:gd name="connsiteX3622" fmla="*/ 396409 w 1044327"/>
              <a:gd name="connsiteY3622" fmla="*/ 752035 h 822322"/>
              <a:gd name="connsiteX3623" fmla="*/ 398114 w 1044327"/>
              <a:gd name="connsiteY3623" fmla="*/ 750855 h 822322"/>
              <a:gd name="connsiteX3624" fmla="*/ 398769 w 1044327"/>
              <a:gd name="connsiteY3624" fmla="*/ 750855 h 822322"/>
              <a:gd name="connsiteX3625" fmla="*/ 400605 w 1044327"/>
              <a:gd name="connsiteY3625" fmla="*/ 750199 h 822322"/>
              <a:gd name="connsiteX3626" fmla="*/ 402048 w 1044327"/>
              <a:gd name="connsiteY3626" fmla="*/ 749937 h 822322"/>
              <a:gd name="connsiteX3627" fmla="*/ 403490 w 1044327"/>
              <a:gd name="connsiteY3627" fmla="*/ 749281 h 822322"/>
              <a:gd name="connsiteX3628" fmla="*/ 404670 w 1044327"/>
              <a:gd name="connsiteY3628" fmla="*/ 749544 h 822322"/>
              <a:gd name="connsiteX3629" fmla="*/ 404670 w 1044327"/>
              <a:gd name="connsiteY3629" fmla="*/ 750724 h 822322"/>
              <a:gd name="connsiteX3630" fmla="*/ 404932 w 1044327"/>
              <a:gd name="connsiteY3630" fmla="*/ 752429 h 822322"/>
              <a:gd name="connsiteX3631" fmla="*/ 405588 w 1044327"/>
              <a:gd name="connsiteY3631" fmla="*/ 752166 h 822322"/>
              <a:gd name="connsiteX3632" fmla="*/ 406768 w 1044327"/>
              <a:gd name="connsiteY3632" fmla="*/ 752822 h 822322"/>
              <a:gd name="connsiteX3633" fmla="*/ 407555 w 1044327"/>
              <a:gd name="connsiteY3633" fmla="*/ 752429 h 822322"/>
              <a:gd name="connsiteX3634" fmla="*/ 408473 w 1044327"/>
              <a:gd name="connsiteY3634" fmla="*/ 753871 h 822322"/>
              <a:gd name="connsiteX3635" fmla="*/ 409915 w 1044327"/>
              <a:gd name="connsiteY3635" fmla="*/ 754264 h 822322"/>
              <a:gd name="connsiteX3636" fmla="*/ 415292 w 1044327"/>
              <a:gd name="connsiteY3636" fmla="*/ 750986 h 822322"/>
              <a:gd name="connsiteX3637" fmla="*/ 416079 w 1044327"/>
              <a:gd name="connsiteY3637" fmla="*/ 751379 h 822322"/>
              <a:gd name="connsiteX3638" fmla="*/ 416996 w 1044327"/>
              <a:gd name="connsiteY3638" fmla="*/ 750199 h 822322"/>
              <a:gd name="connsiteX3639" fmla="*/ 418177 w 1044327"/>
              <a:gd name="connsiteY3639" fmla="*/ 748101 h 822322"/>
              <a:gd name="connsiteX3640" fmla="*/ 421324 w 1044327"/>
              <a:gd name="connsiteY3640" fmla="*/ 748494 h 822322"/>
              <a:gd name="connsiteX3641" fmla="*/ 421062 w 1044327"/>
              <a:gd name="connsiteY3641" fmla="*/ 749937 h 822322"/>
              <a:gd name="connsiteX3642" fmla="*/ 422111 w 1044327"/>
              <a:gd name="connsiteY3642" fmla="*/ 753477 h 822322"/>
              <a:gd name="connsiteX3643" fmla="*/ 423553 w 1044327"/>
              <a:gd name="connsiteY3643" fmla="*/ 754920 h 822322"/>
              <a:gd name="connsiteX3644" fmla="*/ 424733 w 1044327"/>
              <a:gd name="connsiteY3644" fmla="*/ 754920 h 822322"/>
              <a:gd name="connsiteX3645" fmla="*/ 429323 w 1044327"/>
              <a:gd name="connsiteY3645" fmla="*/ 758723 h 822322"/>
              <a:gd name="connsiteX3646" fmla="*/ 429978 w 1044327"/>
              <a:gd name="connsiteY3646" fmla="*/ 760559 h 822322"/>
              <a:gd name="connsiteX3647" fmla="*/ 428274 w 1044327"/>
              <a:gd name="connsiteY3647" fmla="*/ 765542 h 822322"/>
              <a:gd name="connsiteX3648" fmla="*/ 426438 w 1044327"/>
              <a:gd name="connsiteY3648" fmla="*/ 767246 h 822322"/>
              <a:gd name="connsiteX3649" fmla="*/ 424733 w 1044327"/>
              <a:gd name="connsiteY3649" fmla="*/ 767902 h 822322"/>
              <a:gd name="connsiteX3650" fmla="*/ 421193 w 1044327"/>
              <a:gd name="connsiteY3650" fmla="*/ 768558 h 822322"/>
              <a:gd name="connsiteX3651" fmla="*/ 420013 w 1044327"/>
              <a:gd name="connsiteY3651" fmla="*/ 767508 h 822322"/>
              <a:gd name="connsiteX3652" fmla="*/ 419750 w 1044327"/>
              <a:gd name="connsiteY3652" fmla="*/ 766328 h 822322"/>
              <a:gd name="connsiteX3653" fmla="*/ 420537 w 1044327"/>
              <a:gd name="connsiteY3653" fmla="*/ 765673 h 822322"/>
              <a:gd name="connsiteX3654" fmla="*/ 423422 w 1044327"/>
              <a:gd name="connsiteY3654" fmla="*/ 765410 h 822322"/>
              <a:gd name="connsiteX3655" fmla="*/ 424078 w 1044327"/>
              <a:gd name="connsiteY3655" fmla="*/ 764755 h 822322"/>
              <a:gd name="connsiteX3656" fmla="*/ 424340 w 1044327"/>
              <a:gd name="connsiteY3656" fmla="*/ 762657 h 822322"/>
              <a:gd name="connsiteX3657" fmla="*/ 423422 w 1044327"/>
              <a:gd name="connsiteY3657" fmla="*/ 760559 h 822322"/>
              <a:gd name="connsiteX3658" fmla="*/ 421586 w 1044327"/>
              <a:gd name="connsiteY3658" fmla="*/ 759378 h 822322"/>
              <a:gd name="connsiteX3659" fmla="*/ 420668 w 1044327"/>
              <a:gd name="connsiteY3659" fmla="*/ 760559 h 822322"/>
              <a:gd name="connsiteX3660" fmla="*/ 419881 w 1044327"/>
              <a:gd name="connsiteY3660" fmla="*/ 762919 h 822322"/>
              <a:gd name="connsiteX3661" fmla="*/ 416996 w 1044327"/>
              <a:gd name="connsiteY3661" fmla="*/ 765410 h 822322"/>
              <a:gd name="connsiteX3662" fmla="*/ 416996 w 1044327"/>
              <a:gd name="connsiteY3662" fmla="*/ 766853 h 822322"/>
              <a:gd name="connsiteX3663" fmla="*/ 417783 w 1044327"/>
              <a:gd name="connsiteY3663" fmla="*/ 768951 h 822322"/>
              <a:gd name="connsiteX3664" fmla="*/ 417390 w 1044327"/>
              <a:gd name="connsiteY3664" fmla="*/ 770655 h 822322"/>
              <a:gd name="connsiteX3665" fmla="*/ 418177 w 1044327"/>
              <a:gd name="connsiteY3665" fmla="*/ 774590 h 822322"/>
              <a:gd name="connsiteX3666" fmla="*/ 421062 w 1044327"/>
              <a:gd name="connsiteY3666" fmla="*/ 780228 h 822322"/>
              <a:gd name="connsiteX3667" fmla="*/ 420799 w 1044327"/>
              <a:gd name="connsiteY3667" fmla="*/ 782720 h 822322"/>
              <a:gd name="connsiteX3668" fmla="*/ 417259 w 1044327"/>
              <a:gd name="connsiteY3668" fmla="*/ 786260 h 822322"/>
              <a:gd name="connsiteX3669" fmla="*/ 416079 w 1044327"/>
              <a:gd name="connsiteY3669" fmla="*/ 785867 h 822322"/>
              <a:gd name="connsiteX3670" fmla="*/ 415161 w 1044327"/>
              <a:gd name="connsiteY3670" fmla="*/ 788752 h 822322"/>
              <a:gd name="connsiteX3671" fmla="*/ 414374 w 1044327"/>
              <a:gd name="connsiteY3671" fmla="*/ 788490 h 822322"/>
              <a:gd name="connsiteX3672" fmla="*/ 412931 w 1044327"/>
              <a:gd name="connsiteY3672" fmla="*/ 789538 h 822322"/>
              <a:gd name="connsiteX3673" fmla="*/ 412276 w 1044327"/>
              <a:gd name="connsiteY3673" fmla="*/ 791637 h 822322"/>
              <a:gd name="connsiteX3674" fmla="*/ 410178 w 1044327"/>
              <a:gd name="connsiteY3674" fmla="*/ 791374 h 822322"/>
              <a:gd name="connsiteX3675" fmla="*/ 408998 w 1044327"/>
              <a:gd name="connsiteY3675" fmla="*/ 792030 h 822322"/>
              <a:gd name="connsiteX3676" fmla="*/ 408080 w 1044327"/>
              <a:gd name="connsiteY3676" fmla="*/ 790588 h 822322"/>
              <a:gd name="connsiteX3677" fmla="*/ 406899 w 1044327"/>
              <a:gd name="connsiteY3677" fmla="*/ 790588 h 822322"/>
              <a:gd name="connsiteX3678" fmla="*/ 405850 w 1044327"/>
              <a:gd name="connsiteY3678" fmla="*/ 790850 h 822322"/>
              <a:gd name="connsiteX3679" fmla="*/ 405195 w 1044327"/>
              <a:gd name="connsiteY3679" fmla="*/ 790194 h 822322"/>
              <a:gd name="connsiteX3680" fmla="*/ 404015 w 1044327"/>
              <a:gd name="connsiteY3680" fmla="*/ 788752 h 822322"/>
              <a:gd name="connsiteX3681" fmla="*/ 405850 w 1044327"/>
              <a:gd name="connsiteY3681" fmla="*/ 785867 h 822322"/>
              <a:gd name="connsiteX3682" fmla="*/ 406113 w 1044327"/>
              <a:gd name="connsiteY3682" fmla="*/ 783769 h 822322"/>
              <a:gd name="connsiteX3683" fmla="*/ 407555 w 1044327"/>
              <a:gd name="connsiteY3683" fmla="*/ 783113 h 822322"/>
              <a:gd name="connsiteX3684" fmla="*/ 408342 w 1044327"/>
              <a:gd name="connsiteY3684" fmla="*/ 783113 h 822322"/>
              <a:gd name="connsiteX3685" fmla="*/ 408998 w 1044327"/>
              <a:gd name="connsiteY3685" fmla="*/ 782851 h 822322"/>
              <a:gd name="connsiteX3686" fmla="*/ 408998 w 1044327"/>
              <a:gd name="connsiteY3686" fmla="*/ 782458 h 822322"/>
              <a:gd name="connsiteX3687" fmla="*/ 407555 w 1044327"/>
              <a:gd name="connsiteY3687" fmla="*/ 782195 h 822322"/>
              <a:gd name="connsiteX3688" fmla="*/ 407948 w 1044327"/>
              <a:gd name="connsiteY3688" fmla="*/ 781540 h 822322"/>
              <a:gd name="connsiteX3689" fmla="*/ 407555 w 1044327"/>
              <a:gd name="connsiteY3689" fmla="*/ 781540 h 822322"/>
              <a:gd name="connsiteX3690" fmla="*/ 407555 w 1044327"/>
              <a:gd name="connsiteY3690" fmla="*/ 780884 h 822322"/>
              <a:gd name="connsiteX3691" fmla="*/ 407293 w 1044327"/>
              <a:gd name="connsiteY3691" fmla="*/ 779704 h 822322"/>
              <a:gd name="connsiteX3692" fmla="*/ 404801 w 1044327"/>
              <a:gd name="connsiteY3692" fmla="*/ 780097 h 822322"/>
              <a:gd name="connsiteX3693" fmla="*/ 404146 w 1044327"/>
              <a:gd name="connsiteY3693" fmla="*/ 777605 h 822322"/>
              <a:gd name="connsiteX3694" fmla="*/ 403359 w 1044327"/>
              <a:gd name="connsiteY3694" fmla="*/ 777343 h 822322"/>
              <a:gd name="connsiteX3695" fmla="*/ 402703 w 1044327"/>
              <a:gd name="connsiteY3695" fmla="*/ 775508 h 822322"/>
              <a:gd name="connsiteX3696" fmla="*/ 397327 w 1044327"/>
              <a:gd name="connsiteY3696" fmla="*/ 775245 h 822322"/>
              <a:gd name="connsiteX3697" fmla="*/ 397065 w 1044327"/>
              <a:gd name="connsiteY3697" fmla="*/ 774065 h 822322"/>
              <a:gd name="connsiteX3698" fmla="*/ 395229 w 1044327"/>
              <a:gd name="connsiteY3698" fmla="*/ 774458 h 822322"/>
              <a:gd name="connsiteX3699" fmla="*/ 395622 w 1044327"/>
              <a:gd name="connsiteY3699" fmla="*/ 773278 h 822322"/>
              <a:gd name="connsiteX3700" fmla="*/ 395622 w 1044327"/>
              <a:gd name="connsiteY3700" fmla="*/ 771836 h 822322"/>
              <a:gd name="connsiteX3701" fmla="*/ 390246 w 1044327"/>
              <a:gd name="connsiteY3701" fmla="*/ 771180 h 822322"/>
              <a:gd name="connsiteX3702" fmla="*/ 388541 w 1044327"/>
              <a:gd name="connsiteY3702" fmla="*/ 769738 h 822322"/>
              <a:gd name="connsiteX3703" fmla="*/ 386705 w 1044327"/>
              <a:gd name="connsiteY3703" fmla="*/ 770000 h 822322"/>
              <a:gd name="connsiteX3704" fmla="*/ 386705 w 1044327"/>
              <a:gd name="connsiteY3704" fmla="*/ 771180 h 822322"/>
              <a:gd name="connsiteX3705" fmla="*/ 386443 w 1044327"/>
              <a:gd name="connsiteY3705" fmla="*/ 772360 h 822322"/>
              <a:gd name="connsiteX3706" fmla="*/ 386443 w 1044327"/>
              <a:gd name="connsiteY3706" fmla="*/ 773016 h 822322"/>
              <a:gd name="connsiteX3707" fmla="*/ 386443 w 1044327"/>
              <a:gd name="connsiteY3707" fmla="*/ 773278 h 822322"/>
              <a:gd name="connsiteX3708" fmla="*/ 386443 w 1044327"/>
              <a:gd name="connsiteY3708" fmla="*/ 773934 h 822322"/>
              <a:gd name="connsiteX3709" fmla="*/ 385787 w 1044327"/>
              <a:gd name="connsiteY3709" fmla="*/ 774327 h 822322"/>
              <a:gd name="connsiteX3710" fmla="*/ 385394 w 1044327"/>
              <a:gd name="connsiteY3710" fmla="*/ 774983 h 822322"/>
              <a:gd name="connsiteX3711" fmla="*/ 386574 w 1044327"/>
              <a:gd name="connsiteY3711" fmla="*/ 775245 h 822322"/>
              <a:gd name="connsiteX3712" fmla="*/ 386574 w 1044327"/>
              <a:gd name="connsiteY3712" fmla="*/ 775901 h 822322"/>
              <a:gd name="connsiteX3713" fmla="*/ 383689 w 1044327"/>
              <a:gd name="connsiteY3713" fmla="*/ 775901 h 822322"/>
              <a:gd name="connsiteX3714" fmla="*/ 383689 w 1044327"/>
              <a:gd name="connsiteY3714" fmla="*/ 777999 h 822322"/>
              <a:gd name="connsiteX3715" fmla="*/ 383952 w 1044327"/>
              <a:gd name="connsiteY3715" fmla="*/ 778655 h 822322"/>
              <a:gd name="connsiteX3716" fmla="*/ 383296 w 1044327"/>
              <a:gd name="connsiteY3716" fmla="*/ 778655 h 822322"/>
              <a:gd name="connsiteX3717" fmla="*/ 383689 w 1044327"/>
              <a:gd name="connsiteY3717" fmla="*/ 779048 h 822322"/>
              <a:gd name="connsiteX3718" fmla="*/ 381853 w 1044327"/>
              <a:gd name="connsiteY3718" fmla="*/ 779310 h 822322"/>
              <a:gd name="connsiteX3719" fmla="*/ 378051 w 1044327"/>
              <a:gd name="connsiteY3719" fmla="*/ 780753 h 822322"/>
              <a:gd name="connsiteX3720" fmla="*/ 375821 w 1044327"/>
              <a:gd name="connsiteY3720" fmla="*/ 778786 h 822322"/>
              <a:gd name="connsiteX3721" fmla="*/ 375166 w 1044327"/>
              <a:gd name="connsiteY3721" fmla="*/ 779048 h 822322"/>
              <a:gd name="connsiteX3722" fmla="*/ 374379 w 1044327"/>
              <a:gd name="connsiteY3722" fmla="*/ 778786 h 822322"/>
              <a:gd name="connsiteX3723" fmla="*/ 373723 w 1044327"/>
              <a:gd name="connsiteY3723" fmla="*/ 779441 h 822322"/>
              <a:gd name="connsiteX3724" fmla="*/ 372281 w 1044327"/>
              <a:gd name="connsiteY3724" fmla="*/ 778786 h 822322"/>
              <a:gd name="connsiteX3725" fmla="*/ 371887 w 1044327"/>
              <a:gd name="connsiteY3725" fmla="*/ 779441 h 822322"/>
              <a:gd name="connsiteX3726" fmla="*/ 371887 w 1044327"/>
              <a:gd name="connsiteY3726" fmla="*/ 780097 h 822322"/>
              <a:gd name="connsiteX3727" fmla="*/ 370445 w 1044327"/>
              <a:gd name="connsiteY3727" fmla="*/ 782458 h 822322"/>
              <a:gd name="connsiteX3728" fmla="*/ 368740 w 1044327"/>
              <a:gd name="connsiteY3728" fmla="*/ 782195 h 822322"/>
              <a:gd name="connsiteX3729" fmla="*/ 369003 w 1044327"/>
              <a:gd name="connsiteY3729" fmla="*/ 783244 h 822322"/>
              <a:gd name="connsiteX3730" fmla="*/ 368740 w 1044327"/>
              <a:gd name="connsiteY3730" fmla="*/ 783900 h 822322"/>
              <a:gd name="connsiteX3731" fmla="*/ 368085 w 1044327"/>
              <a:gd name="connsiteY3731" fmla="*/ 784293 h 822322"/>
              <a:gd name="connsiteX3732" fmla="*/ 368085 w 1044327"/>
              <a:gd name="connsiteY3732" fmla="*/ 784949 h 822322"/>
              <a:gd name="connsiteX3733" fmla="*/ 365593 w 1044327"/>
              <a:gd name="connsiteY3733" fmla="*/ 785998 h 822322"/>
              <a:gd name="connsiteX3734" fmla="*/ 363495 w 1044327"/>
              <a:gd name="connsiteY3734" fmla="*/ 785736 h 822322"/>
              <a:gd name="connsiteX3735" fmla="*/ 363495 w 1044327"/>
              <a:gd name="connsiteY3735" fmla="*/ 788621 h 822322"/>
              <a:gd name="connsiteX3736" fmla="*/ 364675 w 1044327"/>
              <a:gd name="connsiteY3736" fmla="*/ 789670 h 822322"/>
              <a:gd name="connsiteX3737" fmla="*/ 365462 w 1044327"/>
              <a:gd name="connsiteY3737" fmla="*/ 791506 h 822322"/>
              <a:gd name="connsiteX3738" fmla="*/ 365069 w 1044327"/>
              <a:gd name="connsiteY3738" fmla="*/ 793603 h 822322"/>
              <a:gd name="connsiteX3739" fmla="*/ 366905 w 1044327"/>
              <a:gd name="connsiteY3739" fmla="*/ 793866 h 822322"/>
              <a:gd name="connsiteX3740" fmla="*/ 367560 w 1044327"/>
              <a:gd name="connsiteY3740" fmla="*/ 796357 h 822322"/>
              <a:gd name="connsiteX3741" fmla="*/ 373199 w 1044327"/>
              <a:gd name="connsiteY3741" fmla="*/ 795702 h 822322"/>
              <a:gd name="connsiteX3742" fmla="*/ 373986 w 1044327"/>
              <a:gd name="connsiteY3742" fmla="*/ 795046 h 822322"/>
              <a:gd name="connsiteX3743" fmla="*/ 376084 w 1044327"/>
              <a:gd name="connsiteY3743" fmla="*/ 794390 h 822322"/>
              <a:gd name="connsiteX3744" fmla="*/ 378182 w 1044327"/>
              <a:gd name="connsiteY3744" fmla="*/ 798193 h 822322"/>
              <a:gd name="connsiteX3745" fmla="*/ 374641 w 1044327"/>
              <a:gd name="connsiteY3745" fmla="*/ 800291 h 822322"/>
              <a:gd name="connsiteX3746" fmla="*/ 371363 w 1044327"/>
              <a:gd name="connsiteY3746" fmla="*/ 800029 h 822322"/>
              <a:gd name="connsiteX3747" fmla="*/ 366380 w 1044327"/>
              <a:gd name="connsiteY3747" fmla="*/ 803176 h 822322"/>
              <a:gd name="connsiteX3748" fmla="*/ 363233 w 1044327"/>
              <a:gd name="connsiteY3748" fmla="*/ 803176 h 822322"/>
              <a:gd name="connsiteX3749" fmla="*/ 357856 w 1044327"/>
              <a:gd name="connsiteY3749" fmla="*/ 805274 h 822322"/>
              <a:gd name="connsiteX3750" fmla="*/ 354316 w 1044327"/>
              <a:gd name="connsiteY3750" fmla="*/ 805930 h 822322"/>
              <a:gd name="connsiteX3751" fmla="*/ 351431 w 1044327"/>
              <a:gd name="connsiteY3751" fmla="*/ 805668 h 822322"/>
              <a:gd name="connsiteX3752" fmla="*/ 341465 w 1044327"/>
              <a:gd name="connsiteY3752" fmla="*/ 800029 h 822322"/>
              <a:gd name="connsiteX3753" fmla="*/ 339629 w 1044327"/>
              <a:gd name="connsiteY3753" fmla="*/ 800291 h 822322"/>
              <a:gd name="connsiteX3754" fmla="*/ 337269 w 1044327"/>
              <a:gd name="connsiteY3754" fmla="*/ 802389 h 822322"/>
              <a:gd name="connsiteX3755" fmla="*/ 336089 w 1044327"/>
              <a:gd name="connsiteY3755" fmla="*/ 805930 h 822322"/>
              <a:gd name="connsiteX3756" fmla="*/ 334646 w 1044327"/>
              <a:gd name="connsiteY3756" fmla="*/ 806586 h 822322"/>
              <a:gd name="connsiteX3757" fmla="*/ 331499 w 1044327"/>
              <a:gd name="connsiteY3757" fmla="*/ 805143 h 822322"/>
              <a:gd name="connsiteX3758" fmla="*/ 323631 w 1044327"/>
              <a:gd name="connsiteY3758" fmla="*/ 803701 h 822322"/>
              <a:gd name="connsiteX3759" fmla="*/ 314452 w 1044327"/>
              <a:gd name="connsiteY3759" fmla="*/ 803438 h 822322"/>
              <a:gd name="connsiteX3760" fmla="*/ 311961 w 1044327"/>
              <a:gd name="connsiteY3760" fmla="*/ 802258 h 822322"/>
              <a:gd name="connsiteX3761" fmla="*/ 306978 w 1044327"/>
              <a:gd name="connsiteY3761" fmla="*/ 795833 h 822322"/>
              <a:gd name="connsiteX3762" fmla="*/ 302782 w 1044327"/>
              <a:gd name="connsiteY3762" fmla="*/ 793735 h 822322"/>
              <a:gd name="connsiteX3763" fmla="*/ 300946 w 1044327"/>
              <a:gd name="connsiteY3763" fmla="*/ 790194 h 822322"/>
              <a:gd name="connsiteX3764" fmla="*/ 302126 w 1044327"/>
              <a:gd name="connsiteY3764" fmla="*/ 783113 h 822322"/>
              <a:gd name="connsiteX3765" fmla="*/ 297930 w 1044327"/>
              <a:gd name="connsiteY3765" fmla="*/ 780228 h 822322"/>
              <a:gd name="connsiteX3766" fmla="*/ 295045 w 1044327"/>
              <a:gd name="connsiteY3766" fmla="*/ 779966 h 822322"/>
              <a:gd name="connsiteX3767" fmla="*/ 291766 w 1044327"/>
              <a:gd name="connsiteY3767" fmla="*/ 781015 h 822322"/>
              <a:gd name="connsiteX3768" fmla="*/ 288882 w 1044327"/>
              <a:gd name="connsiteY3768" fmla="*/ 781015 h 822322"/>
              <a:gd name="connsiteX3769" fmla="*/ 287439 w 1044327"/>
              <a:gd name="connsiteY3769" fmla="*/ 777868 h 822322"/>
              <a:gd name="connsiteX3770" fmla="*/ 286652 w 1044327"/>
              <a:gd name="connsiteY3770" fmla="*/ 777475 h 822322"/>
              <a:gd name="connsiteX3771" fmla="*/ 285210 w 1044327"/>
              <a:gd name="connsiteY3771" fmla="*/ 777868 h 822322"/>
              <a:gd name="connsiteX3772" fmla="*/ 283374 w 1044327"/>
              <a:gd name="connsiteY3772" fmla="*/ 778523 h 822322"/>
              <a:gd name="connsiteX3773" fmla="*/ 281669 w 1044327"/>
              <a:gd name="connsiteY3773" fmla="*/ 779179 h 822322"/>
              <a:gd name="connsiteX3774" fmla="*/ 280227 w 1044327"/>
              <a:gd name="connsiteY3774" fmla="*/ 779179 h 822322"/>
              <a:gd name="connsiteX3775" fmla="*/ 279440 w 1044327"/>
              <a:gd name="connsiteY3775" fmla="*/ 778786 h 822322"/>
              <a:gd name="connsiteX3776" fmla="*/ 278785 w 1044327"/>
              <a:gd name="connsiteY3776" fmla="*/ 779179 h 822322"/>
              <a:gd name="connsiteX3777" fmla="*/ 276293 w 1044327"/>
              <a:gd name="connsiteY3777" fmla="*/ 782064 h 822322"/>
              <a:gd name="connsiteX3778" fmla="*/ 275244 w 1044327"/>
              <a:gd name="connsiteY3778" fmla="*/ 783113 h 822322"/>
              <a:gd name="connsiteX3779" fmla="*/ 274588 w 1044327"/>
              <a:gd name="connsiteY3779" fmla="*/ 783506 h 822322"/>
              <a:gd name="connsiteX3780" fmla="*/ 274195 w 1044327"/>
              <a:gd name="connsiteY3780" fmla="*/ 783113 h 822322"/>
              <a:gd name="connsiteX3781" fmla="*/ 273539 w 1044327"/>
              <a:gd name="connsiteY3781" fmla="*/ 782458 h 822322"/>
              <a:gd name="connsiteX3782" fmla="*/ 273277 w 1044327"/>
              <a:gd name="connsiteY3782" fmla="*/ 779310 h 822322"/>
              <a:gd name="connsiteX3783" fmla="*/ 272490 w 1044327"/>
              <a:gd name="connsiteY3783" fmla="*/ 777212 h 822322"/>
              <a:gd name="connsiteX3784" fmla="*/ 272097 w 1044327"/>
              <a:gd name="connsiteY3784" fmla="*/ 776557 h 822322"/>
              <a:gd name="connsiteX3785" fmla="*/ 271310 w 1044327"/>
              <a:gd name="connsiteY3785" fmla="*/ 775901 h 822322"/>
              <a:gd name="connsiteX3786" fmla="*/ 270392 w 1044327"/>
              <a:gd name="connsiteY3786" fmla="*/ 775245 h 822322"/>
              <a:gd name="connsiteX3787" fmla="*/ 268950 w 1044327"/>
              <a:gd name="connsiteY3787" fmla="*/ 774852 h 822322"/>
              <a:gd name="connsiteX3788" fmla="*/ 267114 w 1044327"/>
              <a:gd name="connsiteY3788" fmla="*/ 774590 h 822322"/>
              <a:gd name="connsiteX3789" fmla="*/ 266196 w 1044327"/>
              <a:gd name="connsiteY3789" fmla="*/ 774590 h 822322"/>
              <a:gd name="connsiteX3790" fmla="*/ 264754 w 1044327"/>
              <a:gd name="connsiteY3790" fmla="*/ 774852 h 822322"/>
              <a:gd name="connsiteX3791" fmla="*/ 263967 w 1044327"/>
              <a:gd name="connsiteY3791" fmla="*/ 775245 h 822322"/>
              <a:gd name="connsiteX3792" fmla="*/ 263311 w 1044327"/>
              <a:gd name="connsiteY3792" fmla="*/ 775901 h 822322"/>
              <a:gd name="connsiteX3793" fmla="*/ 261475 w 1044327"/>
              <a:gd name="connsiteY3793" fmla="*/ 777605 h 822322"/>
              <a:gd name="connsiteX3794" fmla="*/ 260689 w 1044327"/>
              <a:gd name="connsiteY3794" fmla="*/ 779048 h 822322"/>
              <a:gd name="connsiteX3795" fmla="*/ 258590 w 1044327"/>
              <a:gd name="connsiteY3795" fmla="*/ 783244 h 822322"/>
              <a:gd name="connsiteX3796" fmla="*/ 257804 w 1044327"/>
              <a:gd name="connsiteY3796" fmla="*/ 784031 h 822322"/>
              <a:gd name="connsiteX3797" fmla="*/ 254525 w 1044327"/>
              <a:gd name="connsiteY3797" fmla="*/ 785211 h 822322"/>
              <a:gd name="connsiteX3798" fmla="*/ 252034 w 1044327"/>
              <a:gd name="connsiteY3798" fmla="*/ 788752 h 822322"/>
              <a:gd name="connsiteX3799" fmla="*/ 249936 w 1044327"/>
              <a:gd name="connsiteY3799" fmla="*/ 789801 h 822322"/>
              <a:gd name="connsiteX3800" fmla="*/ 246133 w 1044327"/>
              <a:gd name="connsiteY3800" fmla="*/ 788752 h 822322"/>
              <a:gd name="connsiteX3801" fmla="*/ 244953 w 1044327"/>
              <a:gd name="connsiteY3801" fmla="*/ 788752 h 822322"/>
              <a:gd name="connsiteX3802" fmla="*/ 240363 w 1044327"/>
              <a:gd name="connsiteY3802" fmla="*/ 791637 h 822322"/>
              <a:gd name="connsiteX3803" fmla="*/ 239970 w 1044327"/>
              <a:gd name="connsiteY3803" fmla="*/ 792686 h 822322"/>
              <a:gd name="connsiteX3804" fmla="*/ 240363 w 1044327"/>
              <a:gd name="connsiteY3804" fmla="*/ 794521 h 822322"/>
              <a:gd name="connsiteX3805" fmla="*/ 239576 w 1044327"/>
              <a:gd name="connsiteY3805" fmla="*/ 795571 h 822322"/>
              <a:gd name="connsiteX3806" fmla="*/ 234987 w 1044327"/>
              <a:gd name="connsiteY3806" fmla="*/ 795571 h 822322"/>
              <a:gd name="connsiteX3807" fmla="*/ 231840 w 1044327"/>
              <a:gd name="connsiteY3807" fmla="*/ 795308 h 822322"/>
              <a:gd name="connsiteX3808" fmla="*/ 229742 w 1044327"/>
              <a:gd name="connsiteY3808" fmla="*/ 795964 h 822322"/>
              <a:gd name="connsiteX3809" fmla="*/ 227644 w 1044327"/>
              <a:gd name="connsiteY3809" fmla="*/ 798062 h 822322"/>
              <a:gd name="connsiteX3810" fmla="*/ 226463 w 1044327"/>
              <a:gd name="connsiteY3810" fmla="*/ 800160 h 822322"/>
              <a:gd name="connsiteX3811" fmla="*/ 226201 w 1044327"/>
              <a:gd name="connsiteY3811" fmla="*/ 804750 h 822322"/>
              <a:gd name="connsiteX3812" fmla="*/ 225808 w 1044327"/>
              <a:gd name="connsiteY3812" fmla="*/ 806586 h 822322"/>
              <a:gd name="connsiteX3813" fmla="*/ 225152 w 1044327"/>
              <a:gd name="connsiteY3813" fmla="*/ 807635 h 822322"/>
              <a:gd name="connsiteX3814" fmla="*/ 223972 w 1044327"/>
              <a:gd name="connsiteY3814" fmla="*/ 808815 h 822322"/>
              <a:gd name="connsiteX3815" fmla="*/ 221480 w 1044327"/>
              <a:gd name="connsiteY3815" fmla="*/ 810257 h 822322"/>
              <a:gd name="connsiteX3816" fmla="*/ 219382 w 1044327"/>
              <a:gd name="connsiteY3816" fmla="*/ 810519 h 822322"/>
              <a:gd name="connsiteX3817" fmla="*/ 217940 w 1044327"/>
              <a:gd name="connsiteY3817" fmla="*/ 809864 h 822322"/>
              <a:gd name="connsiteX3818" fmla="*/ 216497 w 1044327"/>
              <a:gd name="connsiteY3818" fmla="*/ 808815 h 822322"/>
              <a:gd name="connsiteX3819" fmla="*/ 214399 w 1044327"/>
              <a:gd name="connsiteY3819" fmla="*/ 806716 h 822322"/>
              <a:gd name="connsiteX3820" fmla="*/ 213219 w 1044327"/>
              <a:gd name="connsiteY3820" fmla="*/ 806323 h 822322"/>
              <a:gd name="connsiteX3821" fmla="*/ 212301 w 1044327"/>
              <a:gd name="connsiteY3821" fmla="*/ 806323 h 822322"/>
              <a:gd name="connsiteX3822" fmla="*/ 210859 w 1044327"/>
              <a:gd name="connsiteY3822" fmla="*/ 806979 h 822322"/>
              <a:gd name="connsiteX3823" fmla="*/ 209679 w 1044327"/>
              <a:gd name="connsiteY3823" fmla="*/ 806716 h 822322"/>
              <a:gd name="connsiteX3824" fmla="*/ 209416 w 1044327"/>
              <a:gd name="connsiteY3824" fmla="*/ 806979 h 822322"/>
              <a:gd name="connsiteX3825" fmla="*/ 209416 w 1044327"/>
              <a:gd name="connsiteY3825" fmla="*/ 807635 h 822322"/>
              <a:gd name="connsiteX3826" fmla="*/ 204827 w 1044327"/>
              <a:gd name="connsiteY3826" fmla="*/ 811569 h 822322"/>
              <a:gd name="connsiteX3827" fmla="*/ 201024 w 1044327"/>
              <a:gd name="connsiteY3827" fmla="*/ 812618 h 822322"/>
              <a:gd name="connsiteX3828" fmla="*/ 197090 w 1044327"/>
              <a:gd name="connsiteY3828" fmla="*/ 813273 h 822322"/>
              <a:gd name="connsiteX3829" fmla="*/ 195648 w 1044327"/>
              <a:gd name="connsiteY3829" fmla="*/ 813929 h 822322"/>
              <a:gd name="connsiteX3830" fmla="*/ 193812 w 1044327"/>
              <a:gd name="connsiteY3830" fmla="*/ 813929 h 822322"/>
              <a:gd name="connsiteX3831" fmla="*/ 192238 w 1044327"/>
              <a:gd name="connsiteY3831" fmla="*/ 813011 h 822322"/>
              <a:gd name="connsiteX3832" fmla="*/ 190140 w 1044327"/>
              <a:gd name="connsiteY3832" fmla="*/ 811306 h 822322"/>
              <a:gd name="connsiteX3833" fmla="*/ 186600 w 1044327"/>
              <a:gd name="connsiteY3833" fmla="*/ 810126 h 822322"/>
              <a:gd name="connsiteX3834" fmla="*/ 183321 w 1044327"/>
              <a:gd name="connsiteY3834" fmla="*/ 810519 h 822322"/>
              <a:gd name="connsiteX3835" fmla="*/ 180436 w 1044327"/>
              <a:gd name="connsiteY3835" fmla="*/ 810782 h 822322"/>
              <a:gd name="connsiteX3836" fmla="*/ 175847 w 1044327"/>
              <a:gd name="connsiteY3836" fmla="*/ 810519 h 822322"/>
              <a:gd name="connsiteX3837" fmla="*/ 171651 w 1044327"/>
              <a:gd name="connsiteY3837" fmla="*/ 808684 h 822322"/>
              <a:gd name="connsiteX3838" fmla="*/ 169815 w 1044327"/>
              <a:gd name="connsiteY3838" fmla="*/ 809339 h 822322"/>
              <a:gd name="connsiteX3839" fmla="*/ 168766 w 1044327"/>
              <a:gd name="connsiteY3839" fmla="*/ 809995 h 822322"/>
              <a:gd name="connsiteX3840" fmla="*/ 168372 w 1044327"/>
              <a:gd name="connsiteY3840" fmla="*/ 811175 h 822322"/>
              <a:gd name="connsiteX3841" fmla="*/ 168110 w 1044327"/>
              <a:gd name="connsiteY3841" fmla="*/ 812880 h 822322"/>
              <a:gd name="connsiteX3842" fmla="*/ 167323 w 1044327"/>
              <a:gd name="connsiteY3842" fmla="*/ 814978 h 822322"/>
              <a:gd name="connsiteX3843" fmla="*/ 167323 w 1044327"/>
              <a:gd name="connsiteY3843" fmla="*/ 815634 h 822322"/>
              <a:gd name="connsiteX3844" fmla="*/ 166668 w 1044327"/>
              <a:gd name="connsiteY3844" fmla="*/ 816289 h 822322"/>
              <a:gd name="connsiteX3845" fmla="*/ 165881 w 1044327"/>
              <a:gd name="connsiteY3845" fmla="*/ 816945 h 822322"/>
              <a:gd name="connsiteX3846" fmla="*/ 164438 w 1044327"/>
              <a:gd name="connsiteY3846" fmla="*/ 816683 h 822322"/>
              <a:gd name="connsiteX3847" fmla="*/ 160898 w 1044327"/>
              <a:gd name="connsiteY3847" fmla="*/ 814847 h 822322"/>
              <a:gd name="connsiteX3848" fmla="*/ 157751 w 1044327"/>
              <a:gd name="connsiteY3848" fmla="*/ 815240 h 822322"/>
              <a:gd name="connsiteX3849" fmla="*/ 155653 w 1044327"/>
              <a:gd name="connsiteY3849" fmla="*/ 814847 h 822322"/>
              <a:gd name="connsiteX3850" fmla="*/ 154210 w 1044327"/>
              <a:gd name="connsiteY3850" fmla="*/ 814191 h 822322"/>
              <a:gd name="connsiteX3851" fmla="*/ 152374 w 1044327"/>
              <a:gd name="connsiteY3851" fmla="*/ 812486 h 822322"/>
              <a:gd name="connsiteX3852" fmla="*/ 151456 w 1044327"/>
              <a:gd name="connsiteY3852" fmla="*/ 810388 h 822322"/>
              <a:gd name="connsiteX3853" fmla="*/ 151063 w 1044327"/>
              <a:gd name="connsiteY3853" fmla="*/ 807897 h 822322"/>
              <a:gd name="connsiteX3854" fmla="*/ 151063 w 1044327"/>
              <a:gd name="connsiteY3854" fmla="*/ 806848 h 822322"/>
              <a:gd name="connsiteX3855" fmla="*/ 152899 w 1044327"/>
              <a:gd name="connsiteY3855" fmla="*/ 803569 h 822322"/>
              <a:gd name="connsiteX3856" fmla="*/ 152506 w 1044327"/>
              <a:gd name="connsiteY3856" fmla="*/ 801209 h 822322"/>
              <a:gd name="connsiteX3857" fmla="*/ 151063 w 1044327"/>
              <a:gd name="connsiteY3857" fmla="*/ 797931 h 822322"/>
              <a:gd name="connsiteX3858" fmla="*/ 149621 w 1044327"/>
              <a:gd name="connsiteY3858" fmla="*/ 795833 h 822322"/>
              <a:gd name="connsiteX3859" fmla="*/ 146944 w 1044327"/>
              <a:gd name="connsiteY3859" fmla="*/ 792775 h 822322"/>
              <a:gd name="connsiteX3860" fmla="*/ 146735 w 1044327"/>
              <a:gd name="connsiteY3860" fmla="*/ 792949 h 822322"/>
              <a:gd name="connsiteX3861" fmla="*/ 145818 w 1044327"/>
              <a:gd name="connsiteY3861" fmla="*/ 792294 h 822322"/>
              <a:gd name="connsiteX3862" fmla="*/ 143982 w 1044327"/>
              <a:gd name="connsiteY3862" fmla="*/ 791507 h 822322"/>
              <a:gd name="connsiteX3863" fmla="*/ 142539 w 1044327"/>
              <a:gd name="connsiteY3863" fmla="*/ 791113 h 822322"/>
              <a:gd name="connsiteX3864" fmla="*/ 138999 w 1044327"/>
              <a:gd name="connsiteY3864" fmla="*/ 791507 h 822322"/>
              <a:gd name="connsiteX3865" fmla="*/ 136901 w 1044327"/>
              <a:gd name="connsiteY3865" fmla="*/ 791113 h 822322"/>
              <a:gd name="connsiteX3866" fmla="*/ 133622 w 1044327"/>
              <a:gd name="connsiteY3866" fmla="*/ 791900 h 822322"/>
              <a:gd name="connsiteX3867" fmla="*/ 129295 w 1044327"/>
              <a:gd name="connsiteY3867" fmla="*/ 794391 h 822322"/>
              <a:gd name="connsiteX3868" fmla="*/ 125886 w 1044327"/>
              <a:gd name="connsiteY3868" fmla="*/ 795047 h 822322"/>
              <a:gd name="connsiteX3869" fmla="*/ 124181 w 1044327"/>
              <a:gd name="connsiteY3869" fmla="*/ 793998 h 822322"/>
              <a:gd name="connsiteX3870" fmla="*/ 123001 w 1044327"/>
              <a:gd name="connsiteY3870" fmla="*/ 792556 h 822322"/>
              <a:gd name="connsiteX3871" fmla="*/ 122739 w 1044327"/>
              <a:gd name="connsiteY3871" fmla="*/ 792294 h 822322"/>
              <a:gd name="connsiteX3872" fmla="*/ 119198 w 1044327"/>
              <a:gd name="connsiteY3872" fmla="*/ 791507 h 822322"/>
              <a:gd name="connsiteX3873" fmla="*/ 117756 w 1044327"/>
              <a:gd name="connsiteY3873" fmla="*/ 791507 h 822322"/>
              <a:gd name="connsiteX3874" fmla="*/ 117100 w 1044327"/>
              <a:gd name="connsiteY3874" fmla="*/ 792294 h 822322"/>
              <a:gd name="connsiteX3875" fmla="*/ 115133 w 1044327"/>
              <a:gd name="connsiteY3875" fmla="*/ 796490 h 822322"/>
              <a:gd name="connsiteX3876" fmla="*/ 114477 w 1044327"/>
              <a:gd name="connsiteY3876" fmla="*/ 800292 h 822322"/>
              <a:gd name="connsiteX3877" fmla="*/ 113822 w 1044327"/>
              <a:gd name="connsiteY3877" fmla="*/ 802522 h 822322"/>
              <a:gd name="connsiteX3878" fmla="*/ 111330 w 1044327"/>
              <a:gd name="connsiteY3878" fmla="*/ 803833 h 822322"/>
              <a:gd name="connsiteX3879" fmla="*/ 109494 w 1044327"/>
              <a:gd name="connsiteY3879" fmla="*/ 805931 h 822322"/>
              <a:gd name="connsiteX3880" fmla="*/ 108052 w 1044327"/>
              <a:gd name="connsiteY3880" fmla="*/ 808554 h 822322"/>
              <a:gd name="connsiteX3881" fmla="*/ 105298 w 1044327"/>
              <a:gd name="connsiteY3881" fmla="*/ 810259 h 822322"/>
              <a:gd name="connsiteX3882" fmla="*/ 103856 w 1044327"/>
              <a:gd name="connsiteY3882" fmla="*/ 810652 h 822322"/>
              <a:gd name="connsiteX3883" fmla="*/ 99266 w 1044327"/>
              <a:gd name="connsiteY3883" fmla="*/ 811307 h 822322"/>
              <a:gd name="connsiteX3884" fmla="*/ 93496 w 1044327"/>
              <a:gd name="connsiteY3884" fmla="*/ 813537 h 822322"/>
              <a:gd name="connsiteX3885" fmla="*/ 91923 w 1044327"/>
              <a:gd name="connsiteY3885" fmla="*/ 815242 h 822322"/>
              <a:gd name="connsiteX3886" fmla="*/ 90743 w 1044327"/>
              <a:gd name="connsiteY3886" fmla="*/ 815897 h 822322"/>
              <a:gd name="connsiteX3887" fmla="*/ 89300 w 1044327"/>
              <a:gd name="connsiteY3887" fmla="*/ 816290 h 822322"/>
              <a:gd name="connsiteX3888" fmla="*/ 80121 w 1044327"/>
              <a:gd name="connsiteY3888" fmla="*/ 817077 h 822322"/>
              <a:gd name="connsiteX3889" fmla="*/ 78023 w 1044327"/>
              <a:gd name="connsiteY3889" fmla="*/ 817077 h 822322"/>
              <a:gd name="connsiteX3890" fmla="*/ 70286 w 1044327"/>
              <a:gd name="connsiteY3890" fmla="*/ 821536 h 822322"/>
              <a:gd name="connsiteX3891" fmla="*/ 68844 w 1044327"/>
              <a:gd name="connsiteY3891" fmla="*/ 822322 h 822322"/>
              <a:gd name="connsiteX3892" fmla="*/ 63861 w 1044327"/>
              <a:gd name="connsiteY3892" fmla="*/ 821929 h 822322"/>
              <a:gd name="connsiteX3893" fmla="*/ 62025 w 1044327"/>
              <a:gd name="connsiteY3893" fmla="*/ 821536 h 822322"/>
              <a:gd name="connsiteX3894" fmla="*/ 58484 w 1044327"/>
              <a:gd name="connsiteY3894" fmla="*/ 820093 h 822322"/>
              <a:gd name="connsiteX3895" fmla="*/ 57435 w 1044327"/>
              <a:gd name="connsiteY3895" fmla="*/ 818389 h 822322"/>
              <a:gd name="connsiteX3896" fmla="*/ 57042 w 1044327"/>
              <a:gd name="connsiteY3896" fmla="*/ 817733 h 822322"/>
              <a:gd name="connsiteX3897" fmla="*/ 56124 w 1044327"/>
              <a:gd name="connsiteY3897" fmla="*/ 814848 h 822322"/>
              <a:gd name="connsiteX3898" fmla="*/ 55337 w 1044327"/>
              <a:gd name="connsiteY3898" fmla="*/ 814455 h 822322"/>
              <a:gd name="connsiteX3899" fmla="*/ 52452 w 1044327"/>
              <a:gd name="connsiteY3899" fmla="*/ 813799 h 822322"/>
              <a:gd name="connsiteX3900" fmla="*/ 51141 w 1044327"/>
              <a:gd name="connsiteY3900" fmla="*/ 812357 h 822322"/>
              <a:gd name="connsiteX3901" fmla="*/ 49961 w 1044327"/>
              <a:gd name="connsiteY3901" fmla="*/ 810652 h 822322"/>
              <a:gd name="connsiteX3902" fmla="*/ 47469 w 1044327"/>
              <a:gd name="connsiteY3902" fmla="*/ 806456 h 822322"/>
              <a:gd name="connsiteX3903" fmla="*/ 45765 w 1044327"/>
              <a:gd name="connsiteY3903" fmla="*/ 805276 h 822322"/>
              <a:gd name="connsiteX3904" fmla="*/ 46027 w 1044327"/>
              <a:gd name="connsiteY3904" fmla="*/ 805013 h 822322"/>
              <a:gd name="connsiteX3905" fmla="*/ 46420 w 1044327"/>
              <a:gd name="connsiteY3905" fmla="*/ 803833 h 822322"/>
              <a:gd name="connsiteX3906" fmla="*/ 47469 w 1044327"/>
              <a:gd name="connsiteY3906" fmla="*/ 804358 h 822322"/>
              <a:gd name="connsiteX3907" fmla="*/ 48125 w 1044327"/>
              <a:gd name="connsiteY3907" fmla="*/ 805276 h 822322"/>
              <a:gd name="connsiteX3908" fmla="*/ 49699 w 1044327"/>
              <a:gd name="connsiteY3908" fmla="*/ 805276 h 822322"/>
              <a:gd name="connsiteX3909" fmla="*/ 51141 w 1044327"/>
              <a:gd name="connsiteY3909" fmla="*/ 806456 h 822322"/>
              <a:gd name="connsiteX3910" fmla="*/ 53501 w 1044327"/>
              <a:gd name="connsiteY3910" fmla="*/ 805013 h 822322"/>
              <a:gd name="connsiteX3911" fmla="*/ 54157 w 1044327"/>
              <a:gd name="connsiteY3911" fmla="*/ 805013 h 822322"/>
              <a:gd name="connsiteX3912" fmla="*/ 55337 w 1044327"/>
              <a:gd name="connsiteY3912" fmla="*/ 803833 h 822322"/>
              <a:gd name="connsiteX3913" fmla="*/ 57435 w 1044327"/>
              <a:gd name="connsiteY3913" fmla="*/ 803177 h 822322"/>
              <a:gd name="connsiteX3914" fmla="*/ 57829 w 1044327"/>
              <a:gd name="connsiteY3914" fmla="*/ 803571 h 822322"/>
              <a:gd name="connsiteX3915" fmla="*/ 59927 w 1044327"/>
              <a:gd name="connsiteY3915" fmla="*/ 802915 h 822322"/>
              <a:gd name="connsiteX3916" fmla="*/ 60582 w 1044327"/>
              <a:gd name="connsiteY3916" fmla="*/ 803177 h 822322"/>
              <a:gd name="connsiteX3917" fmla="*/ 60582 w 1044327"/>
              <a:gd name="connsiteY3917" fmla="*/ 804358 h 822322"/>
              <a:gd name="connsiteX3918" fmla="*/ 61763 w 1044327"/>
              <a:gd name="connsiteY3918" fmla="*/ 804358 h 822322"/>
              <a:gd name="connsiteX3919" fmla="*/ 62418 w 1044327"/>
              <a:gd name="connsiteY3919" fmla="*/ 804358 h 822322"/>
              <a:gd name="connsiteX3920" fmla="*/ 62418 w 1044327"/>
              <a:gd name="connsiteY3920" fmla="*/ 803571 h 822322"/>
              <a:gd name="connsiteX3921" fmla="*/ 61763 w 1044327"/>
              <a:gd name="connsiteY3921" fmla="*/ 803177 h 822322"/>
              <a:gd name="connsiteX3922" fmla="*/ 63205 w 1044327"/>
              <a:gd name="connsiteY3922" fmla="*/ 801079 h 822322"/>
              <a:gd name="connsiteX3923" fmla="*/ 64910 w 1044327"/>
              <a:gd name="connsiteY3923" fmla="*/ 800030 h 822322"/>
              <a:gd name="connsiteX3924" fmla="*/ 64910 w 1044327"/>
              <a:gd name="connsiteY3924" fmla="*/ 801473 h 822322"/>
              <a:gd name="connsiteX3925" fmla="*/ 65565 w 1044327"/>
              <a:gd name="connsiteY3925" fmla="*/ 803177 h 822322"/>
              <a:gd name="connsiteX3926" fmla="*/ 66221 w 1044327"/>
              <a:gd name="connsiteY3926" fmla="*/ 801735 h 822322"/>
              <a:gd name="connsiteX3927" fmla="*/ 67401 w 1044327"/>
              <a:gd name="connsiteY3927" fmla="*/ 800030 h 822322"/>
              <a:gd name="connsiteX3928" fmla="*/ 66877 w 1044327"/>
              <a:gd name="connsiteY3928" fmla="*/ 799374 h 822322"/>
              <a:gd name="connsiteX3929" fmla="*/ 64910 w 1044327"/>
              <a:gd name="connsiteY3929" fmla="*/ 798588 h 822322"/>
              <a:gd name="connsiteX3930" fmla="*/ 64910 w 1044327"/>
              <a:gd name="connsiteY3930" fmla="*/ 797276 h 822322"/>
              <a:gd name="connsiteX3931" fmla="*/ 64123 w 1044327"/>
              <a:gd name="connsiteY3931" fmla="*/ 796490 h 822322"/>
              <a:gd name="connsiteX3932" fmla="*/ 63861 w 1044327"/>
              <a:gd name="connsiteY3932" fmla="*/ 793736 h 822322"/>
              <a:gd name="connsiteX3933" fmla="*/ 60582 w 1044327"/>
              <a:gd name="connsiteY3933" fmla="*/ 791900 h 822322"/>
              <a:gd name="connsiteX3934" fmla="*/ 60320 w 1044327"/>
              <a:gd name="connsiteY3934" fmla="*/ 790851 h 822322"/>
              <a:gd name="connsiteX3935" fmla="*/ 62681 w 1044327"/>
              <a:gd name="connsiteY3935" fmla="*/ 788753 h 822322"/>
              <a:gd name="connsiteX3936" fmla="*/ 63467 w 1044327"/>
              <a:gd name="connsiteY3936" fmla="*/ 787966 h 822322"/>
              <a:gd name="connsiteX3937" fmla="*/ 65303 w 1044327"/>
              <a:gd name="connsiteY3937" fmla="*/ 785868 h 822322"/>
              <a:gd name="connsiteX3938" fmla="*/ 67664 w 1044327"/>
              <a:gd name="connsiteY3938" fmla="*/ 785213 h 822322"/>
              <a:gd name="connsiteX3939" fmla="*/ 69106 w 1044327"/>
              <a:gd name="connsiteY3939" fmla="*/ 783376 h 822322"/>
              <a:gd name="connsiteX3940" fmla="*/ 67401 w 1044327"/>
              <a:gd name="connsiteY3940" fmla="*/ 784426 h 822322"/>
              <a:gd name="connsiteX3941" fmla="*/ 64910 w 1044327"/>
              <a:gd name="connsiteY3941" fmla="*/ 784426 h 822322"/>
              <a:gd name="connsiteX3942" fmla="*/ 62025 w 1044327"/>
              <a:gd name="connsiteY3942" fmla="*/ 787311 h 822322"/>
              <a:gd name="connsiteX3943" fmla="*/ 61763 w 1044327"/>
              <a:gd name="connsiteY3943" fmla="*/ 787966 h 822322"/>
              <a:gd name="connsiteX3944" fmla="*/ 58878 w 1044327"/>
              <a:gd name="connsiteY3944" fmla="*/ 787966 h 822322"/>
              <a:gd name="connsiteX3945" fmla="*/ 54157 w 1044327"/>
              <a:gd name="connsiteY3945" fmla="*/ 786131 h 822322"/>
              <a:gd name="connsiteX3946" fmla="*/ 51797 w 1044327"/>
              <a:gd name="connsiteY3946" fmla="*/ 785475 h 822322"/>
              <a:gd name="connsiteX3947" fmla="*/ 50354 w 1044327"/>
              <a:gd name="connsiteY3947" fmla="*/ 785213 h 822322"/>
              <a:gd name="connsiteX3948" fmla="*/ 49043 w 1044327"/>
              <a:gd name="connsiteY3948" fmla="*/ 786655 h 822322"/>
              <a:gd name="connsiteX3949" fmla="*/ 49043 w 1044327"/>
              <a:gd name="connsiteY3949" fmla="*/ 787573 h 822322"/>
              <a:gd name="connsiteX3950" fmla="*/ 49305 w 1044327"/>
              <a:gd name="connsiteY3950" fmla="*/ 787966 h 822322"/>
              <a:gd name="connsiteX3951" fmla="*/ 49305 w 1044327"/>
              <a:gd name="connsiteY3951" fmla="*/ 788360 h 822322"/>
              <a:gd name="connsiteX3952" fmla="*/ 48125 w 1044327"/>
              <a:gd name="connsiteY3952" fmla="*/ 789015 h 822322"/>
              <a:gd name="connsiteX3953" fmla="*/ 46420 w 1044327"/>
              <a:gd name="connsiteY3953" fmla="*/ 790851 h 822322"/>
              <a:gd name="connsiteX3954" fmla="*/ 45371 w 1044327"/>
              <a:gd name="connsiteY3954" fmla="*/ 792294 h 822322"/>
              <a:gd name="connsiteX3955" fmla="*/ 42224 w 1044327"/>
              <a:gd name="connsiteY3955" fmla="*/ 795047 h 822322"/>
              <a:gd name="connsiteX3956" fmla="*/ 39995 w 1044327"/>
              <a:gd name="connsiteY3956" fmla="*/ 796490 h 822322"/>
              <a:gd name="connsiteX3957" fmla="*/ 38290 w 1044327"/>
              <a:gd name="connsiteY3957" fmla="*/ 795834 h 822322"/>
              <a:gd name="connsiteX3958" fmla="*/ 34356 w 1044327"/>
              <a:gd name="connsiteY3958" fmla="*/ 795834 h 822322"/>
              <a:gd name="connsiteX3959" fmla="*/ 34619 w 1044327"/>
              <a:gd name="connsiteY3959" fmla="*/ 794654 h 822322"/>
              <a:gd name="connsiteX3960" fmla="*/ 34356 w 1044327"/>
              <a:gd name="connsiteY3960" fmla="*/ 793998 h 822322"/>
              <a:gd name="connsiteX3961" fmla="*/ 34356 w 1044327"/>
              <a:gd name="connsiteY3961" fmla="*/ 793736 h 822322"/>
              <a:gd name="connsiteX3962" fmla="*/ 34356 w 1044327"/>
              <a:gd name="connsiteY3962" fmla="*/ 791900 h 822322"/>
              <a:gd name="connsiteX3963" fmla="*/ 33701 w 1044327"/>
              <a:gd name="connsiteY3963" fmla="*/ 791113 h 822322"/>
              <a:gd name="connsiteX3964" fmla="*/ 32258 w 1044327"/>
              <a:gd name="connsiteY3964" fmla="*/ 790196 h 822322"/>
              <a:gd name="connsiteX3965" fmla="*/ 28324 w 1044327"/>
              <a:gd name="connsiteY3965" fmla="*/ 788753 h 822322"/>
              <a:gd name="connsiteX3966" fmla="*/ 29767 w 1044327"/>
              <a:gd name="connsiteY3966" fmla="*/ 785213 h 822322"/>
              <a:gd name="connsiteX3967" fmla="*/ 30160 w 1044327"/>
              <a:gd name="connsiteY3967" fmla="*/ 782590 h 822322"/>
              <a:gd name="connsiteX3968" fmla="*/ 29504 w 1044327"/>
              <a:gd name="connsiteY3968" fmla="*/ 780229 h 822322"/>
              <a:gd name="connsiteX3969" fmla="*/ 28718 w 1044327"/>
              <a:gd name="connsiteY3969" fmla="*/ 779049 h 822322"/>
              <a:gd name="connsiteX3970" fmla="*/ 23341 w 1044327"/>
              <a:gd name="connsiteY3970" fmla="*/ 774853 h 822322"/>
              <a:gd name="connsiteX3971" fmla="*/ 22686 w 1044327"/>
              <a:gd name="connsiteY3971" fmla="*/ 773411 h 822322"/>
              <a:gd name="connsiteX3972" fmla="*/ 22030 w 1044327"/>
              <a:gd name="connsiteY3972" fmla="*/ 772099 h 822322"/>
              <a:gd name="connsiteX3973" fmla="*/ 21637 w 1044327"/>
              <a:gd name="connsiteY3973" fmla="*/ 767116 h 822322"/>
              <a:gd name="connsiteX3974" fmla="*/ 20981 w 1044327"/>
              <a:gd name="connsiteY3974" fmla="*/ 765281 h 822322"/>
              <a:gd name="connsiteX3975" fmla="*/ 20588 w 1044327"/>
              <a:gd name="connsiteY3975" fmla="*/ 764494 h 822322"/>
              <a:gd name="connsiteX3976" fmla="*/ 18752 w 1044327"/>
              <a:gd name="connsiteY3976" fmla="*/ 762133 h 822322"/>
              <a:gd name="connsiteX3977" fmla="*/ 9179 w 1044327"/>
              <a:gd name="connsiteY3977" fmla="*/ 754659 h 822322"/>
              <a:gd name="connsiteX3978" fmla="*/ 4590 w 1044327"/>
              <a:gd name="connsiteY3978" fmla="*/ 748233 h 822322"/>
              <a:gd name="connsiteX3979" fmla="*/ 2885 w 1044327"/>
              <a:gd name="connsiteY3979" fmla="*/ 745480 h 822322"/>
              <a:gd name="connsiteX3980" fmla="*/ 2491 w 1044327"/>
              <a:gd name="connsiteY3980" fmla="*/ 741677 h 822322"/>
              <a:gd name="connsiteX3981" fmla="*/ 2885 w 1044327"/>
              <a:gd name="connsiteY3981" fmla="*/ 736956 h 822322"/>
              <a:gd name="connsiteX3982" fmla="*/ 2491 w 1044327"/>
              <a:gd name="connsiteY3982" fmla="*/ 733809 h 822322"/>
              <a:gd name="connsiteX3983" fmla="*/ 0 w 1044327"/>
              <a:gd name="connsiteY3983" fmla="*/ 727777 h 822322"/>
              <a:gd name="connsiteX3984" fmla="*/ 0 w 1044327"/>
              <a:gd name="connsiteY3984" fmla="*/ 726072 h 822322"/>
              <a:gd name="connsiteX3985" fmla="*/ 1049 w 1044327"/>
              <a:gd name="connsiteY3985" fmla="*/ 723974 h 822322"/>
              <a:gd name="connsiteX3986" fmla="*/ 10228 w 1044327"/>
              <a:gd name="connsiteY3986" fmla="*/ 716500 h 822322"/>
              <a:gd name="connsiteX3987" fmla="*/ 12064 w 1044327"/>
              <a:gd name="connsiteY3987" fmla="*/ 713615 h 822322"/>
              <a:gd name="connsiteX3988" fmla="*/ 13506 w 1044327"/>
              <a:gd name="connsiteY3988" fmla="*/ 710337 h 822322"/>
              <a:gd name="connsiteX3989" fmla="*/ 14162 w 1044327"/>
              <a:gd name="connsiteY3989" fmla="*/ 707583 h 822322"/>
              <a:gd name="connsiteX3990" fmla="*/ 14424 w 1044327"/>
              <a:gd name="connsiteY3990" fmla="*/ 705091 h 822322"/>
              <a:gd name="connsiteX3991" fmla="*/ 14162 w 1044327"/>
              <a:gd name="connsiteY3991" fmla="*/ 703256 h 822322"/>
              <a:gd name="connsiteX3992" fmla="*/ 13506 w 1044327"/>
              <a:gd name="connsiteY3992" fmla="*/ 700895 h 822322"/>
              <a:gd name="connsiteX3993" fmla="*/ 8130 w 1044327"/>
              <a:gd name="connsiteY3993" fmla="*/ 685291 h 822322"/>
              <a:gd name="connsiteX3994" fmla="*/ 7868 w 1044327"/>
              <a:gd name="connsiteY3994" fmla="*/ 682799 h 822322"/>
              <a:gd name="connsiteX3995" fmla="*/ 7868 w 1044327"/>
              <a:gd name="connsiteY3995" fmla="*/ 678472 h 822322"/>
              <a:gd name="connsiteX3996" fmla="*/ 8524 w 1044327"/>
              <a:gd name="connsiteY3996" fmla="*/ 676111 h 822322"/>
              <a:gd name="connsiteX3997" fmla="*/ 12326 w 1044327"/>
              <a:gd name="connsiteY3997" fmla="*/ 666933 h 822322"/>
              <a:gd name="connsiteX3998" fmla="*/ 14424 w 1044327"/>
              <a:gd name="connsiteY3998" fmla="*/ 660376 h 822322"/>
              <a:gd name="connsiteX3999" fmla="*/ 15867 w 1044327"/>
              <a:gd name="connsiteY3999" fmla="*/ 655130 h 822322"/>
              <a:gd name="connsiteX4000" fmla="*/ 19539 w 1044327"/>
              <a:gd name="connsiteY4000" fmla="*/ 649099 h 822322"/>
              <a:gd name="connsiteX4001" fmla="*/ 20588 w 1044327"/>
              <a:gd name="connsiteY4001" fmla="*/ 647000 h 822322"/>
              <a:gd name="connsiteX4002" fmla="*/ 21243 w 1044327"/>
              <a:gd name="connsiteY4002" fmla="*/ 643460 h 822322"/>
              <a:gd name="connsiteX4003" fmla="*/ 21637 w 1044327"/>
              <a:gd name="connsiteY4003" fmla="*/ 640313 h 822322"/>
              <a:gd name="connsiteX4004" fmla="*/ 20588 w 1044327"/>
              <a:gd name="connsiteY4004" fmla="*/ 636772 h 822322"/>
              <a:gd name="connsiteX4005" fmla="*/ 18752 w 1044327"/>
              <a:gd name="connsiteY4005" fmla="*/ 632052 h 822322"/>
              <a:gd name="connsiteX4006" fmla="*/ 18358 w 1044327"/>
              <a:gd name="connsiteY4006" fmla="*/ 628511 h 822322"/>
              <a:gd name="connsiteX4007" fmla="*/ 18752 w 1044327"/>
              <a:gd name="connsiteY4007" fmla="*/ 624971 h 822322"/>
              <a:gd name="connsiteX4008" fmla="*/ 20325 w 1044327"/>
              <a:gd name="connsiteY4008" fmla="*/ 622217 h 822322"/>
              <a:gd name="connsiteX4009" fmla="*/ 22030 w 1044327"/>
              <a:gd name="connsiteY4009" fmla="*/ 620119 h 822322"/>
              <a:gd name="connsiteX4010" fmla="*/ 26226 w 1044327"/>
              <a:gd name="connsiteY4010" fmla="*/ 617234 h 822322"/>
              <a:gd name="connsiteX4011" fmla="*/ 28062 w 1044327"/>
              <a:gd name="connsiteY4011" fmla="*/ 615136 h 822322"/>
              <a:gd name="connsiteX4012" fmla="*/ 29111 w 1044327"/>
              <a:gd name="connsiteY4012" fmla="*/ 613038 h 822322"/>
              <a:gd name="connsiteX4013" fmla="*/ 29504 w 1044327"/>
              <a:gd name="connsiteY4013" fmla="*/ 610939 h 822322"/>
              <a:gd name="connsiteX4014" fmla="*/ 29504 w 1044327"/>
              <a:gd name="connsiteY4014" fmla="*/ 608710 h 822322"/>
              <a:gd name="connsiteX4015" fmla="*/ 28718 w 1044327"/>
              <a:gd name="connsiteY4015" fmla="*/ 600318 h 822322"/>
              <a:gd name="connsiteX4016" fmla="*/ 28718 w 1044327"/>
              <a:gd name="connsiteY4016" fmla="*/ 597695 h 822322"/>
              <a:gd name="connsiteX4017" fmla="*/ 29504 w 1044327"/>
              <a:gd name="connsiteY4017" fmla="*/ 595335 h 822322"/>
              <a:gd name="connsiteX4018" fmla="*/ 30160 w 1044327"/>
              <a:gd name="connsiteY4018" fmla="*/ 593237 h 822322"/>
              <a:gd name="connsiteX4019" fmla="*/ 31603 w 1044327"/>
              <a:gd name="connsiteY4019" fmla="*/ 591139 h 822322"/>
              <a:gd name="connsiteX4020" fmla="*/ 33307 w 1044327"/>
              <a:gd name="connsiteY4020" fmla="*/ 589303 h 822322"/>
              <a:gd name="connsiteX4021" fmla="*/ 39602 w 1044327"/>
              <a:gd name="connsiteY4021" fmla="*/ 582222 h 822322"/>
              <a:gd name="connsiteX4022" fmla="*/ 41437 w 1044327"/>
              <a:gd name="connsiteY4022" fmla="*/ 579075 h 822322"/>
              <a:gd name="connsiteX4023" fmla="*/ 44322 w 1044327"/>
              <a:gd name="connsiteY4023" fmla="*/ 574092 h 822322"/>
              <a:gd name="connsiteX4024" fmla="*/ 44978 w 1044327"/>
              <a:gd name="connsiteY4024" fmla="*/ 572256 h 822322"/>
              <a:gd name="connsiteX4025" fmla="*/ 45371 w 1044327"/>
              <a:gd name="connsiteY4025" fmla="*/ 570551 h 822322"/>
              <a:gd name="connsiteX4026" fmla="*/ 44978 w 1044327"/>
              <a:gd name="connsiteY4026" fmla="*/ 568715 h 822322"/>
              <a:gd name="connsiteX4027" fmla="*/ 44322 w 1044327"/>
              <a:gd name="connsiteY4027" fmla="*/ 564257 h 822322"/>
              <a:gd name="connsiteX4028" fmla="*/ 43142 w 1044327"/>
              <a:gd name="connsiteY4028" fmla="*/ 561372 h 822322"/>
              <a:gd name="connsiteX4029" fmla="*/ 41700 w 1044327"/>
              <a:gd name="connsiteY4029" fmla="*/ 558094 h 822322"/>
              <a:gd name="connsiteX4030" fmla="*/ 40782 w 1044327"/>
              <a:gd name="connsiteY4030" fmla="*/ 555996 h 822322"/>
              <a:gd name="connsiteX4031" fmla="*/ 37241 w 1044327"/>
              <a:gd name="connsiteY4031" fmla="*/ 551012 h 822322"/>
              <a:gd name="connsiteX4032" fmla="*/ 30422 w 1044327"/>
              <a:gd name="connsiteY4032" fmla="*/ 542620 h 822322"/>
              <a:gd name="connsiteX4033" fmla="*/ 25964 w 1044327"/>
              <a:gd name="connsiteY4033" fmla="*/ 537244 h 822322"/>
              <a:gd name="connsiteX4034" fmla="*/ 25439 w 1044327"/>
              <a:gd name="connsiteY4034" fmla="*/ 534752 h 822322"/>
              <a:gd name="connsiteX4035" fmla="*/ 25439 w 1044327"/>
              <a:gd name="connsiteY4035" fmla="*/ 532917 h 822322"/>
              <a:gd name="connsiteX4036" fmla="*/ 27406 w 1044327"/>
              <a:gd name="connsiteY4036" fmla="*/ 527671 h 822322"/>
              <a:gd name="connsiteX4037" fmla="*/ 27669 w 1044327"/>
              <a:gd name="connsiteY4037" fmla="*/ 524131 h 822322"/>
              <a:gd name="connsiteX4038" fmla="*/ 27669 w 1044327"/>
              <a:gd name="connsiteY4038" fmla="*/ 522033 h 822322"/>
              <a:gd name="connsiteX4039" fmla="*/ 26226 w 1044327"/>
              <a:gd name="connsiteY4039" fmla="*/ 509574 h 822322"/>
              <a:gd name="connsiteX4040" fmla="*/ 26226 w 1044327"/>
              <a:gd name="connsiteY4040" fmla="*/ 507214 h 822322"/>
              <a:gd name="connsiteX4041" fmla="*/ 27669 w 1044327"/>
              <a:gd name="connsiteY4041" fmla="*/ 503280 h 822322"/>
              <a:gd name="connsiteX4042" fmla="*/ 30160 w 1044327"/>
              <a:gd name="connsiteY4042" fmla="*/ 497642 h 822322"/>
              <a:gd name="connsiteX4043" fmla="*/ 30160 w 1044327"/>
              <a:gd name="connsiteY4043" fmla="*/ 493314 h 822322"/>
              <a:gd name="connsiteX4044" fmla="*/ 29504 w 1044327"/>
              <a:gd name="connsiteY4044" fmla="*/ 489380 h 822322"/>
              <a:gd name="connsiteX4045" fmla="*/ 29504 w 1044327"/>
              <a:gd name="connsiteY4045" fmla="*/ 487282 h 822322"/>
              <a:gd name="connsiteX4046" fmla="*/ 29767 w 1044327"/>
              <a:gd name="connsiteY4046" fmla="*/ 485839 h 822322"/>
              <a:gd name="connsiteX4047" fmla="*/ 31209 w 1044327"/>
              <a:gd name="connsiteY4047" fmla="*/ 483742 h 822322"/>
              <a:gd name="connsiteX4048" fmla="*/ 35799 w 1044327"/>
              <a:gd name="connsiteY4048" fmla="*/ 480857 h 822322"/>
              <a:gd name="connsiteX4049" fmla="*/ 37241 w 1044327"/>
              <a:gd name="connsiteY4049" fmla="*/ 479414 h 822322"/>
              <a:gd name="connsiteX4050" fmla="*/ 37897 w 1044327"/>
              <a:gd name="connsiteY4050" fmla="*/ 478103 h 822322"/>
              <a:gd name="connsiteX4051" fmla="*/ 38684 w 1044327"/>
              <a:gd name="connsiteY4051" fmla="*/ 474956 h 822322"/>
              <a:gd name="connsiteX4052" fmla="*/ 37897 w 1044327"/>
              <a:gd name="connsiteY4052" fmla="*/ 468793 h 822322"/>
              <a:gd name="connsiteX4053" fmla="*/ 38684 w 1044327"/>
              <a:gd name="connsiteY4053" fmla="*/ 466039 h 822322"/>
              <a:gd name="connsiteX4054" fmla="*/ 39995 w 1044327"/>
              <a:gd name="connsiteY4054" fmla="*/ 463679 h 822322"/>
              <a:gd name="connsiteX4055" fmla="*/ 44585 w 1044327"/>
              <a:gd name="connsiteY4055" fmla="*/ 457909 h 822322"/>
              <a:gd name="connsiteX4056" fmla="*/ 45371 w 1044327"/>
              <a:gd name="connsiteY4056" fmla="*/ 457253 h 822322"/>
              <a:gd name="connsiteX4057" fmla="*/ 47469 w 1044327"/>
              <a:gd name="connsiteY4057" fmla="*/ 454631 h 822322"/>
              <a:gd name="connsiteX4058" fmla="*/ 49305 w 1044327"/>
              <a:gd name="connsiteY4058" fmla="*/ 451877 h 822322"/>
              <a:gd name="connsiteX4059" fmla="*/ 51797 w 1044327"/>
              <a:gd name="connsiteY4059" fmla="*/ 448336 h 822322"/>
              <a:gd name="connsiteX4060" fmla="*/ 53239 w 1044327"/>
              <a:gd name="connsiteY4060" fmla="*/ 444140 h 822322"/>
              <a:gd name="connsiteX4061" fmla="*/ 54157 w 1044327"/>
              <a:gd name="connsiteY4061" fmla="*/ 441255 h 822322"/>
              <a:gd name="connsiteX4062" fmla="*/ 56124 w 1044327"/>
              <a:gd name="connsiteY4062" fmla="*/ 437977 h 822322"/>
              <a:gd name="connsiteX4063" fmla="*/ 58484 w 1044327"/>
              <a:gd name="connsiteY4063" fmla="*/ 434830 h 822322"/>
              <a:gd name="connsiteX4064" fmla="*/ 61238 w 1044327"/>
              <a:gd name="connsiteY4064" fmla="*/ 432076 h 822322"/>
              <a:gd name="connsiteX4065" fmla="*/ 63861 w 1044327"/>
              <a:gd name="connsiteY4065" fmla="*/ 429453 h 822322"/>
              <a:gd name="connsiteX4066" fmla="*/ 65565 w 1044327"/>
              <a:gd name="connsiteY4066" fmla="*/ 426044 h 822322"/>
              <a:gd name="connsiteX4067" fmla="*/ 66877 w 1044327"/>
              <a:gd name="connsiteY4067" fmla="*/ 422110 h 822322"/>
              <a:gd name="connsiteX4068" fmla="*/ 67401 w 1044327"/>
              <a:gd name="connsiteY4068" fmla="*/ 418963 h 822322"/>
              <a:gd name="connsiteX4069" fmla="*/ 68844 w 1044327"/>
              <a:gd name="connsiteY4069" fmla="*/ 414373 h 822322"/>
              <a:gd name="connsiteX4070" fmla="*/ 70286 w 1044327"/>
              <a:gd name="connsiteY4070" fmla="*/ 410439 h 822322"/>
              <a:gd name="connsiteX4071" fmla="*/ 70548 w 1044327"/>
              <a:gd name="connsiteY4071" fmla="*/ 409390 h 822322"/>
              <a:gd name="connsiteX4072" fmla="*/ 71204 w 1044327"/>
              <a:gd name="connsiteY4072" fmla="*/ 409390 h 822322"/>
              <a:gd name="connsiteX4073" fmla="*/ 71860 w 1044327"/>
              <a:gd name="connsiteY4073" fmla="*/ 409390 h 822322"/>
              <a:gd name="connsiteX4074" fmla="*/ 74745 w 1044327"/>
              <a:gd name="connsiteY4074" fmla="*/ 410177 h 822322"/>
              <a:gd name="connsiteX4075" fmla="*/ 76580 w 1044327"/>
              <a:gd name="connsiteY4075" fmla="*/ 409652 h 822322"/>
              <a:gd name="connsiteX4076" fmla="*/ 76843 w 1044327"/>
              <a:gd name="connsiteY4076" fmla="*/ 408735 h 822322"/>
              <a:gd name="connsiteX4077" fmla="*/ 79072 w 1044327"/>
              <a:gd name="connsiteY4077" fmla="*/ 407948 h 822322"/>
              <a:gd name="connsiteX4078" fmla="*/ 82219 w 1044327"/>
              <a:gd name="connsiteY4078" fmla="*/ 407948 h 822322"/>
              <a:gd name="connsiteX4079" fmla="*/ 84842 w 1044327"/>
              <a:gd name="connsiteY4079" fmla="*/ 410832 h 822322"/>
              <a:gd name="connsiteX4080" fmla="*/ 86153 w 1044327"/>
              <a:gd name="connsiteY4080" fmla="*/ 412931 h 822322"/>
              <a:gd name="connsiteX4081" fmla="*/ 86940 w 1044327"/>
              <a:gd name="connsiteY4081" fmla="*/ 414373 h 822322"/>
              <a:gd name="connsiteX4082" fmla="*/ 89300 w 1044327"/>
              <a:gd name="connsiteY4082" fmla="*/ 416734 h 822322"/>
              <a:gd name="connsiteX4083" fmla="*/ 90743 w 1044327"/>
              <a:gd name="connsiteY4083" fmla="*/ 421454 h 822322"/>
              <a:gd name="connsiteX4084" fmla="*/ 92841 w 1044327"/>
              <a:gd name="connsiteY4084" fmla="*/ 420667 h 822322"/>
              <a:gd name="connsiteX4085" fmla="*/ 93234 w 1044327"/>
              <a:gd name="connsiteY4085" fmla="*/ 421454 h 822322"/>
              <a:gd name="connsiteX4086" fmla="*/ 94677 w 1044327"/>
              <a:gd name="connsiteY4086" fmla="*/ 420667 h 822322"/>
              <a:gd name="connsiteX4087" fmla="*/ 94677 w 1044327"/>
              <a:gd name="connsiteY4087" fmla="*/ 419618 h 822322"/>
              <a:gd name="connsiteX4088" fmla="*/ 94939 w 1044327"/>
              <a:gd name="connsiteY4088" fmla="*/ 419356 h 822322"/>
              <a:gd name="connsiteX4089" fmla="*/ 97824 w 1044327"/>
              <a:gd name="connsiteY4089" fmla="*/ 420012 h 822322"/>
              <a:gd name="connsiteX4090" fmla="*/ 98217 w 1044327"/>
              <a:gd name="connsiteY4090" fmla="*/ 419618 h 822322"/>
              <a:gd name="connsiteX4091" fmla="*/ 102020 w 1044327"/>
              <a:gd name="connsiteY4091" fmla="*/ 418963 h 822322"/>
              <a:gd name="connsiteX4092" fmla="*/ 103462 w 1044327"/>
              <a:gd name="connsiteY4092" fmla="*/ 419356 h 822322"/>
              <a:gd name="connsiteX4093" fmla="*/ 103462 w 1044327"/>
              <a:gd name="connsiteY4093" fmla="*/ 418700 h 822322"/>
              <a:gd name="connsiteX4094" fmla="*/ 104905 w 1044327"/>
              <a:gd name="connsiteY4094" fmla="*/ 418963 h 822322"/>
              <a:gd name="connsiteX4095" fmla="*/ 105298 w 1044327"/>
              <a:gd name="connsiteY4095" fmla="*/ 418700 h 822322"/>
              <a:gd name="connsiteX4096" fmla="*/ 107790 w 1044327"/>
              <a:gd name="connsiteY4096" fmla="*/ 419618 h 822322"/>
              <a:gd name="connsiteX4097" fmla="*/ 108839 w 1044327"/>
              <a:gd name="connsiteY4097" fmla="*/ 419618 h 822322"/>
              <a:gd name="connsiteX4098" fmla="*/ 108839 w 1044327"/>
              <a:gd name="connsiteY4098" fmla="*/ 420667 h 822322"/>
              <a:gd name="connsiteX4099" fmla="*/ 108576 w 1044327"/>
              <a:gd name="connsiteY4099" fmla="*/ 420667 h 822322"/>
              <a:gd name="connsiteX4100" fmla="*/ 108052 w 1044327"/>
              <a:gd name="connsiteY4100" fmla="*/ 421717 h 822322"/>
              <a:gd name="connsiteX4101" fmla="*/ 108839 w 1044327"/>
              <a:gd name="connsiteY4101" fmla="*/ 423159 h 822322"/>
              <a:gd name="connsiteX4102" fmla="*/ 110674 w 1044327"/>
              <a:gd name="connsiteY4102" fmla="*/ 422897 h 822322"/>
              <a:gd name="connsiteX4103" fmla="*/ 112773 w 1044327"/>
              <a:gd name="connsiteY4103" fmla="*/ 422110 h 822322"/>
              <a:gd name="connsiteX4104" fmla="*/ 113822 w 1044327"/>
              <a:gd name="connsiteY4104" fmla="*/ 424339 h 822322"/>
              <a:gd name="connsiteX4105" fmla="*/ 117756 w 1044327"/>
              <a:gd name="connsiteY4105" fmla="*/ 426044 h 822322"/>
              <a:gd name="connsiteX4106" fmla="*/ 121558 w 1044327"/>
              <a:gd name="connsiteY4106" fmla="*/ 428798 h 822322"/>
              <a:gd name="connsiteX4107" fmla="*/ 125886 w 1044327"/>
              <a:gd name="connsiteY4107" fmla="*/ 425650 h 822322"/>
              <a:gd name="connsiteX4108" fmla="*/ 127590 w 1044327"/>
              <a:gd name="connsiteY4108" fmla="*/ 423159 h 822322"/>
              <a:gd name="connsiteX4109" fmla="*/ 133360 w 1044327"/>
              <a:gd name="connsiteY4109" fmla="*/ 424339 h 822322"/>
              <a:gd name="connsiteX4110" fmla="*/ 134278 w 1044327"/>
              <a:gd name="connsiteY4110" fmla="*/ 423552 h 822322"/>
              <a:gd name="connsiteX4111" fmla="*/ 136901 w 1044327"/>
              <a:gd name="connsiteY4111" fmla="*/ 426437 h 822322"/>
              <a:gd name="connsiteX4112" fmla="*/ 139654 w 1044327"/>
              <a:gd name="connsiteY4112" fmla="*/ 426700 h 822322"/>
              <a:gd name="connsiteX4113" fmla="*/ 143195 w 1044327"/>
              <a:gd name="connsiteY4113" fmla="*/ 429191 h 822322"/>
              <a:gd name="connsiteX4114" fmla="*/ 145818 w 1044327"/>
              <a:gd name="connsiteY4114" fmla="*/ 428535 h 822322"/>
              <a:gd name="connsiteX4115" fmla="*/ 147522 w 1044327"/>
              <a:gd name="connsiteY4115" fmla="*/ 430240 h 822322"/>
              <a:gd name="connsiteX4116" fmla="*/ 149620 w 1044327"/>
              <a:gd name="connsiteY4116" fmla="*/ 429978 h 822322"/>
              <a:gd name="connsiteX4117" fmla="*/ 152112 w 1044327"/>
              <a:gd name="connsiteY4117" fmla="*/ 431420 h 822322"/>
              <a:gd name="connsiteX4118" fmla="*/ 157750 w 1044327"/>
              <a:gd name="connsiteY4118" fmla="*/ 432338 h 822322"/>
              <a:gd name="connsiteX4119" fmla="*/ 158537 w 1044327"/>
              <a:gd name="connsiteY4119" fmla="*/ 432732 h 822322"/>
              <a:gd name="connsiteX4120" fmla="*/ 159980 w 1044327"/>
              <a:gd name="connsiteY4120" fmla="*/ 432076 h 822322"/>
              <a:gd name="connsiteX4121" fmla="*/ 159980 w 1044327"/>
              <a:gd name="connsiteY4121" fmla="*/ 432338 h 822322"/>
              <a:gd name="connsiteX4122" fmla="*/ 159980 w 1044327"/>
              <a:gd name="connsiteY4122" fmla="*/ 434830 h 822322"/>
              <a:gd name="connsiteX4123" fmla="*/ 155259 w 1044327"/>
              <a:gd name="connsiteY4123" fmla="*/ 435223 h 822322"/>
              <a:gd name="connsiteX4124" fmla="*/ 155915 w 1044327"/>
              <a:gd name="connsiteY4124" fmla="*/ 436534 h 822322"/>
              <a:gd name="connsiteX4125" fmla="*/ 158013 w 1044327"/>
              <a:gd name="connsiteY4125" fmla="*/ 437059 h 822322"/>
              <a:gd name="connsiteX4126" fmla="*/ 159455 w 1044327"/>
              <a:gd name="connsiteY4126" fmla="*/ 437715 h 822322"/>
              <a:gd name="connsiteX4127" fmla="*/ 160898 w 1044327"/>
              <a:gd name="connsiteY4127" fmla="*/ 437715 h 822322"/>
              <a:gd name="connsiteX4128" fmla="*/ 162340 w 1044327"/>
              <a:gd name="connsiteY4128" fmla="*/ 438501 h 822322"/>
              <a:gd name="connsiteX4129" fmla="*/ 164832 w 1044327"/>
              <a:gd name="connsiteY4129" fmla="*/ 438501 h 822322"/>
              <a:gd name="connsiteX4130" fmla="*/ 166667 w 1044327"/>
              <a:gd name="connsiteY4130" fmla="*/ 437321 h 822322"/>
              <a:gd name="connsiteX4131" fmla="*/ 168372 w 1044327"/>
              <a:gd name="connsiteY4131" fmla="*/ 437977 h 822322"/>
              <a:gd name="connsiteX4132" fmla="*/ 168372 w 1044327"/>
              <a:gd name="connsiteY4132" fmla="*/ 439157 h 822322"/>
              <a:gd name="connsiteX4133" fmla="*/ 169552 w 1044327"/>
              <a:gd name="connsiteY4133" fmla="*/ 439813 h 822322"/>
              <a:gd name="connsiteX4134" fmla="*/ 171650 w 1044327"/>
              <a:gd name="connsiteY4134" fmla="*/ 441255 h 822322"/>
              <a:gd name="connsiteX4135" fmla="*/ 171913 w 1044327"/>
              <a:gd name="connsiteY4135" fmla="*/ 442173 h 822322"/>
              <a:gd name="connsiteX4136" fmla="*/ 175191 w 1044327"/>
              <a:gd name="connsiteY4136" fmla="*/ 440206 h 822322"/>
              <a:gd name="connsiteX4137" fmla="*/ 175847 w 1044327"/>
              <a:gd name="connsiteY4137" fmla="*/ 440599 h 822322"/>
              <a:gd name="connsiteX4138" fmla="*/ 177289 w 1044327"/>
              <a:gd name="connsiteY4138" fmla="*/ 439419 h 822322"/>
              <a:gd name="connsiteX4139" fmla="*/ 179780 w 1044327"/>
              <a:gd name="connsiteY4139" fmla="*/ 440206 h 822322"/>
              <a:gd name="connsiteX4140" fmla="*/ 180829 w 1044327"/>
              <a:gd name="connsiteY4140" fmla="*/ 440206 h 822322"/>
              <a:gd name="connsiteX4141" fmla="*/ 181616 w 1044327"/>
              <a:gd name="connsiteY4141" fmla="*/ 441255 h 822322"/>
              <a:gd name="connsiteX4142" fmla="*/ 182272 w 1044327"/>
              <a:gd name="connsiteY4142" fmla="*/ 441255 h 822322"/>
              <a:gd name="connsiteX4143" fmla="*/ 183321 w 1044327"/>
              <a:gd name="connsiteY4143" fmla="*/ 442173 h 822322"/>
              <a:gd name="connsiteX4144" fmla="*/ 184370 w 1044327"/>
              <a:gd name="connsiteY4144" fmla="*/ 442698 h 822322"/>
              <a:gd name="connsiteX4145" fmla="*/ 185812 w 1044327"/>
              <a:gd name="connsiteY4145" fmla="*/ 441255 h 822322"/>
              <a:gd name="connsiteX4146" fmla="*/ 187911 w 1044327"/>
              <a:gd name="connsiteY4146" fmla="*/ 438763 h 822322"/>
              <a:gd name="connsiteX4147" fmla="*/ 190009 w 1044327"/>
              <a:gd name="connsiteY4147" fmla="*/ 437977 h 822322"/>
              <a:gd name="connsiteX4148" fmla="*/ 192238 w 1044327"/>
              <a:gd name="connsiteY4148" fmla="*/ 437977 h 822322"/>
              <a:gd name="connsiteX4149" fmla="*/ 192894 w 1044327"/>
              <a:gd name="connsiteY4149" fmla="*/ 436272 h 822322"/>
              <a:gd name="connsiteX4150" fmla="*/ 192238 w 1044327"/>
              <a:gd name="connsiteY4150" fmla="*/ 436272 h 822322"/>
              <a:gd name="connsiteX4151" fmla="*/ 190795 w 1044327"/>
              <a:gd name="connsiteY4151" fmla="*/ 433125 h 822322"/>
              <a:gd name="connsiteX4152" fmla="*/ 189353 w 1044327"/>
              <a:gd name="connsiteY4152" fmla="*/ 431683 h 822322"/>
              <a:gd name="connsiteX4153" fmla="*/ 189353 w 1044327"/>
              <a:gd name="connsiteY4153" fmla="*/ 430240 h 822322"/>
              <a:gd name="connsiteX4154" fmla="*/ 191713 w 1044327"/>
              <a:gd name="connsiteY4154" fmla="*/ 428798 h 822322"/>
              <a:gd name="connsiteX4155" fmla="*/ 192238 w 1044327"/>
              <a:gd name="connsiteY4155" fmla="*/ 427355 h 822322"/>
              <a:gd name="connsiteX4156" fmla="*/ 194598 w 1044327"/>
              <a:gd name="connsiteY4156" fmla="*/ 427355 h 822322"/>
              <a:gd name="connsiteX4157" fmla="*/ 196172 w 1044327"/>
              <a:gd name="connsiteY4157" fmla="*/ 426437 h 822322"/>
              <a:gd name="connsiteX4158" fmla="*/ 198532 w 1044327"/>
              <a:gd name="connsiteY4158" fmla="*/ 424339 h 822322"/>
              <a:gd name="connsiteX4159" fmla="*/ 200761 w 1044327"/>
              <a:gd name="connsiteY4159" fmla="*/ 425257 h 822322"/>
              <a:gd name="connsiteX4160" fmla="*/ 202466 w 1044327"/>
              <a:gd name="connsiteY4160" fmla="*/ 425257 h 822322"/>
              <a:gd name="connsiteX4161" fmla="*/ 203515 w 1044327"/>
              <a:gd name="connsiteY4161" fmla="*/ 426044 h 822322"/>
              <a:gd name="connsiteX4162" fmla="*/ 202728 w 1044327"/>
              <a:gd name="connsiteY4162" fmla="*/ 428798 h 822322"/>
              <a:gd name="connsiteX4163" fmla="*/ 204958 w 1044327"/>
              <a:gd name="connsiteY4163" fmla="*/ 430896 h 822322"/>
              <a:gd name="connsiteX4164" fmla="*/ 208236 w 1044327"/>
              <a:gd name="connsiteY4164" fmla="*/ 430633 h 822322"/>
              <a:gd name="connsiteX4165" fmla="*/ 211252 w 1044327"/>
              <a:gd name="connsiteY4165" fmla="*/ 431683 h 822322"/>
              <a:gd name="connsiteX4166" fmla="*/ 212432 w 1044327"/>
              <a:gd name="connsiteY4166" fmla="*/ 429978 h 822322"/>
              <a:gd name="connsiteX4167" fmla="*/ 217284 w 1044327"/>
              <a:gd name="connsiteY4167" fmla="*/ 428535 h 822322"/>
              <a:gd name="connsiteX4168" fmla="*/ 219513 w 1044327"/>
              <a:gd name="connsiteY4168" fmla="*/ 429191 h 822322"/>
              <a:gd name="connsiteX4169" fmla="*/ 218989 w 1044327"/>
              <a:gd name="connsiteY4169" fmla="*/ 430240 h 822322"/>
              <a:gd name="connsiteX4170" fmla="*/ 221873 w 1044327"/>
              <a:gd name="connsiteY4170" fmla="*/ 431420 h 822322"/>
              <a:gd name="connsiteX4171" fmla="*/ 222267 w 1044327"/>
              <a:gd name="connsiteY4171" fmla="*/ 430240 h 822322"/>
              <a:gd name="connsiteX4172" fmla="*/ 223709 w 1044327"/>
              <a:gd name="connsiteY4172" fmla="*/ 431420 h 822322"/>
              <a:gd name="connsiteX4173" fmla="*/ 223316 w 1044327"/>
              <a:gd name="connsiteY4173" fmla="*/ 432338 h 822322"/>
              <a:gd name="connsiteX4174" fmla="*/ 224365 w 1044327"/>
              <a:gd name="connsiteY4174" fmla="*/ 432338 h 822322"/>
              <a:gd name="connsiteX4175" fmla="*/ 225152 w 1044327"/>
              <a:gd name="connsiteY4175" fmla="*/ 433518 h 822322"/>
              <a:gd name="connsiteX4176" fmla="*/ 225152 w 1044327"/>
              <a:gd name="connsiteY4176" fmla="*/ 434174 h 822322"/>
              <a:gd name="connsiteX4177" fmla="*/ 225807 w 1044327"/>
              <a:gd name="connsiteY4177" fmla="*/ 434436 h 822322"/>
              <a:gd name="connsiteX4178" fmla="*/ 226594 w 1044327"/>
              <a:gd name="connsiteY4178" fmla="*/ 435616 h 822322"/>
              <a:gd name="connsiteX4179" fmla="*/ 226594 w 1044327"/>
              <a:gd name="connsiteY4179" fmla="*/ 436272 h 822322"/>
              <a:gd name="connsiteX4180" fmla="*/ 226594 w 1044327"/>
              <a:gd name="connsiteY4180" fmla="*/ 437059 h 822322"/>
              <a:gd name="connsiteX4181" fmla="*/ 228037 w 1044327"/>
              <a:gd name="connsiteY4181" fmla="*/ 437715 h 822322"/>
              <a:gd name="connsiteX4182" fmla="*/ 229348 w 1044327"/>
              <a:gd name="connsiteY4182" fmla="*/ 439157 h 822322"/>
              <a:gd name="connsiteX4183" fmla="*/ 231446 w 1044327"/>
              <a:gd name="connsiteY4183" fmla="*/ 439419 h 822322"/>
              <a:gd name="connsiteX4184" fmla="*/ 232626 w 1044327"/>
              <a:gd name="connsiteY4184" fmla="*/ 438763 h 822322"/>
              <a:gd name="connsiteX4185" fmla="*/ 232888 w 1044327"/>
              <a:gd name="connsiteY4185" fmla="*/ 437977 h 822322"/>
              <a:gd name="connsiteX4186" fmla="*/ 234331 w 1044327"/>
              <a:gd name="connsiteY4186" fmla="*/ 437321 h 822322"/>
              <a:gd name="connsiteX4187" fmla="*/ 235773 w 1044327"/>
              <a:gd name="connsiteY4187" fmla="*/ 438501 h 822322"/>
              <a:gd name="connsiteX4188" fmla="*/ 236822 w 1044327"/>
              <a:gd name="connsiteY4188" fmla="*/ 437715 h 822322"/>
              <a:gd name="connsiteX4189" fmla="*/ 238265 w 1044327"/>
              <a:gd name="connsiteY4189" fmla="*/ 437059 h 822322"/>
              <a:gd name="connsiteX4190" fmla="*/ 239314 w 1044327"/>
              <a:gd name="connsiteY4190" fmla="*/ 434830 h 822322"/>
              <a:gd name="connsiteX4191" fmla="*/ 239052 w 1044327"/>
              <a:gd name="connsiteY4191" fmla="*/ 433780 h 822322"/>
              <a:gd name="connsiteX4192" fmla="*/ 239969 w 1044327"/>
              <a:gd name="connsiteY4192" fmla="*/ 432732 h 822322"/>
              <a:gd name="connsiteX4193" fmla="*/ 242199 w 1044327"/>
              <a:gd name="connsiteY4193" fmla="*/ 434174 h 822322"/>
              <a:gd name="connsiteX4194" fmla="*/ 242854 w 1044327"/>
              <a:gd name="connsiteY4194" fmla="*/ 433518 h 822322"/>
              <a:gd name="connsiteX4195" fmla="*/ 244952 w 1044327"/>
              <a:gd name="connsiteY4195" fmla="*/ 433125 h 822322"/>
              <a:gd name="connsiteX4196" fmla="*/ 246133 w 1044327"/>
              <a:gd name="connsiteY4196" fmla="*/ 430896 h 822322"/>
              <a:gd name="connsiteX4197" fmla="*/ 247575 w 1044327"/>
              <a:gd name="connsiteY4197" fmla="*/ 430633 h 822322"/>
              <a:gd name="connsiteX4198" fmla="*/ 247837 w 1044327"/>
              <a:gd name="connsiteY4198" fmla="*/ 429453 h 822322"/>
              <a:gd name="connsiteX4199" fmla="*/ 248493 w 1044327"/>
              <a:gd name="connsiteY4199" fmla="*/ 429191 h 822322"/>
              <a:gd name="connsiteX4200" fmla="*/ 249673 w 1044327"/>
              <a:gd name="connsiteY4200" fmla="*/ 427748 h 822322"/>
              <a:gd name="connsiteX4201" fmla="*/ 250329 w 1044327"/>
              <a:gd name="connsiteY4201" fmla="*/ 428142 h 822322"/>
              <a:gd name="connsiteX4202" fmla="*/ 252034 w 1044327"/>
              <a:gd name="connsiteY4202" fmla="*/ 428142 h 822322"/>
              <a:gd name="connsiteX4203" fmla="*/ 254918 w 1044327"/>
              <a:gd name="connsiteY4203" fmla="*/ 429978 h 822322"/>
              <a:gd name="connsiteX4204" fmla="*/ 254918 w 1044327"/>
              <a:gd name="connsiteY4204" fmla="*/ 431420 h 822322"/>
              <a:gd name="connsiteX4205" fmla="*/ 255312 w 1044327"/>
              <a:gd name="connsiteY4205" fmla="*/ 432338 h 822322"/>
              <a:gd name="connsiteX4206" fmla="*/ 255312 w 1044327"/>
              <a:gd name="connsiteY4206" fmla="*/ 433518 h 822322"/>
              <a:gd name="connsiteX4207" fmla="*/ 256754 w 1044327"/>
              <a:gd name="connsiteY4207" fmla="*/ 435616 h 822322"/>
              <a:gd name="connsiteX4208" fmla="*/ 257410 w 1044327"/>
              <a:gd name="connsiteY4208" fmla="*/ 435879 h 822322"/>
              <a:gd name="connsiteX4209" fmla="*/ 256754 w 1044327"/>
              <a:gd name="connsiteY4209" fmla="*/ 437059 h 822322"/>
              <a:gd name="connsiteX4210" fmla="*/ 257148 w 1044327"/>
              <a:gd name="connsiteY4210" fmla="*/ 438763 h 822322"/>
              <a:gd name="connsiteX4211" fmla="*/ 260295 w 1044327"/>
              <a:gd name="connsiteY4211" fmla="*/ 440599 h 822322"/>
              <a:gd name="connsiteX4212" fmla="*/ 260950 w 1044327"/>
              <a:gd name="connsiteY4212" fmla="*/ 441517 h 822322"/>
              <a:gd name="connsiteX4213" fmla="*/ 262131 w 1044327"/>
              <a:gd name="connsiteY4213" fmla="*/ 441911 h 822322"/>
              <a:gd name="connsiteX4214" fmla="*/ 263049 w 1044327"/>
              <a:gd name="connsiteY4214" fmla="*/ 443353 h 822322"/>
              <a:gd name="connsiteX4215" fmla="*/ 262786 w 1044327"/>
              <a:gd name="connsiteY4215" fmla="*/ 444402 h 822322"/>
              <a:gd name="connsiteX4216" fmla="*/ 262131 w 1044327"/>
              <a:gd name="connsiteY4216" fmla="*/ 446238 h 822322"/>
              <a:gd name="connsiteX4217" fmla="*/ 260688 w 1044327"/>
              <a:gd name="connsiteY4217" fmla="*/ 446893 h 822322"/>
              <a:gd name="connsiteX4218" fmla="*/ 260688 w 1044327"/>
              <a:gd name="connsiteY4218" fmla="*/ 448336 h 822322"/>
              <a:gd name="connsiteX4219" fmla="*/ 260295 w 1044327"/>
              <a:gd name="connsiteY4219" fmla="*/ 448336 h 822322"/>
              <a:gd name="connsiteX4220" fmla="*/ 260688 w 1044327"/>
              <a:gd name="connsiteY4220" fmla="*/ 450172 h 822322"/>
              <a:gd name="connsiteX4221" fmla="*/ 260033 w 1044327"/>
              <a:gd name="connsiteY4221" fmla="*/ 451221 h 822322"/>
              <a:gd name="connsiteX4222" fmla="*/ 260295 w 1044327"/>
              <a:gd name="connsiteY4222" fmla="*/ 452270 h 822322"/>
              <a:gd name="connsiteX4223" fmla="*/ 260295 w 1044327"/>
              <a:gd name="connsiteY4223" fmla="*/ 453581 h 822322"/>
              <a:gd name="connsiteX4224" fmla="*/ 262393 w 1044327"/>
              <a:gd name="connsiteY4224" fmla="*/ 454237 h 822322"/>
              <a:gd name="connsiteX4225" fmla="*/ 264885 w 1044327"/>
              <a:gd name="connsiteY4225" fmla="*/ 457122 h 822322"/>
              <a:gd name="connsiteX4226" fmla="*/ 265540 w 1044327"/>
              <a:gd name="connsiteY4226" fmla="*/ 455941 h 822322"/>
              <a:gd name="connsiteX4227" fmla="*/ 266327 w 1044327"/>
              <a:gd name="connsiteY4227" fmla="*/ 457122 h 822322"/>
              <a:gd name="connsiteX4228" fmla="*/ 266983 w 1044327"/>
              <a:gd name="connsiteY4228" fmla="*/ 457909 h 822322"/>
              <a:gd name="connsiteX4229" fmla="*/ 266983 w 1044327"/>
              <a:gd name="connsiteY4229" fmla="*/ 458826 h 822322"/>
              <a:gd name="connsiteX4230" fmla="*/ 269081 w 1044327"/>
              <a:gd name="connsiteY4230" fmla="*/ 460006 h 822322"/>
              <a:gd name="connsiteX4231" fmla="*/ 269999 w 1044327"/>
              <a:gd name="connsiteY4231" fmla="*/ 460269 h 822322"/>
              <a:gd name="connsiteX4232" fmla="*/ 270786 w 1044327"/>
              <a:gd name="connsiteY4232" fmla="*/ 461449 h 822322"/>
              <a:gd name="connsiteX4233" fmla="*/ 270786 w 1044327"/>
              <a:gd name="connsiteY4233" fmla="*/ 462236 h 822322"/>
              <a:gd name="connsiteX4234" fmla="*/ 269737 w 1044327"/>
              <a:gd name="connsiteY4234" fmla="*/ 462891 h 822322"/>
              <a:gd name="connsiteX4235" fmla="*/ 269999 w 1044327"/>
              <a:gd name="connsiteY4235" fmla="*/ 463940 h 822322"/>
              <a:gd name="connsiteX4236" fmla="*/ 270392 w 1044327"/>
              <a:gd name="connsiteY4236" fmla="*/ 463940 h 822322"/>
              <a:gd name="connsiteX4237" fmla="*/ 270654 w 1044327"/>
              <a:gd name="connsiteY4237" fmla="*/ 464596 h 822322"/>
              <a:gd name="connsiteX4238" fmla="*/ 271048 w 1044327"/>
              <a:gd name="connsiteY4238" fmla="*/ 464596 h 822322"/>
              <a:gd name="connsiteX4239" fmla="*/ 271310 w 1044327"/>
              <a:gd name="connsiteY4239" fmla="*/ 463940 h 822322"/>
              <a:gd name="connsiteX4240" fmla="*/ 272097 w 1044327"/>
              <a:gd name="connsiteY4240" fmla="*/ 463678 h 822322"/>
              <a:gd name="connsiteX4241" fmla="*/ 273277 w 1044327"/>
              <a:gd name="connsiteY4241" fmla="*/ 465121 h 822322"/>
              <a:gd name="connsiteX4242" fmla="*/ 272884 w 1044327"/>
              <a:gd name="connsiteY4242" fmla="*/ 466039 h 822322"/>
              <a:gd name="connsiteX4243" fmla="*/ 272621 w 1044327"/>
              <a:gd name="connsiteY4243" fmla="*/ 467219 h 822322"/>
              <a:gd name="connsiteX4244" fmla="*/ 274064 w 1044327"/>
              <a:gd name="connsiteY4244" fmla="*/ 468006 h 822322"/>
              <a:gd name="connsiteX4245" fmla="*/ 276555 w 1044327"/>
              <a:gd name="connsiteY4245" fmla="*/ 468268 h 822322"/>
              <a:gd name="connsiteX4246" fmla="*/ 277211 w 1044327"/>
              <a:gd name="connsiteY4246" fmla="*/ 468661 h 822322"/>
              <a:gd name="connsiteX4247" fmla="*/ 278653 w 1044327"/>
              <a:gd name="connsiteY4247" fmla="*/ 467219 h 822322"/>
              <a:gd name="connsiteX4248" fmla="*/ 279834 w 1044327"/>
              <a:gd name="connsiteY4248" fmla="*/ 467219 h 822322"/>
              <a:gd name="connsiteX4249" fmla="*/ 279440 w 1044327"/>
              <a:gd name="connsiteY4249" fmla="*/ 465121 h 822322"/>
              <a:gd name="connsiteX4250" fmla="*/ 280883 w 1044327"/>
              <a:gd name="connsiteY4250" fmla="*/ 463022 h 822322"/>
              <a:gd name="connsiteX4251" fmla="*/ 279834 w 1044327"/>
              <a:gd name="connsiteY4251" fmla="*/ 462629 h 822322"/>
              <a:gd name="connsiteX4252" fmla="*/ 280620 w 1044327"/>
              <a:gd name="connsiteY4252" fmla="*/ 462629 h 822322"/>
              <a:gd name="connsiteX4253" fmla="*/ 282325 w 1044327"/>
              <a:gd name="connsiteY4253" fmla="*/ 462629 h 822322"/>
              <a:gd name="connsiteX4254" fmla="*/ 282719 w 1044327"/>
              <a:gd name="connsiteY4254" fmla="*/ 462367 h 822322"/>
              <a:gd name="connsiteX4255" fmla="*/ 282719 w 1044327"/>
              <a:gd name="connsiteY4255" fmla="*/ 461974 h 822322"/>
              <a:gd name="connsiteX4256" fmla="*/ 282325 w 1044327"/>
              <a:gd name="connsiteY4256" fmla="*/ 460531 h 822322"/>
              <a:gd name="connsiteX4257" fmla="*/ 282981 w 1044327"/>
              <a:gd name="connsiteY4257" fmla="*/ 460269 h 822322"/>
              <a:gd name="connsiteX4258" fmla="*/ 284030 w 1044327"/>
              <a:gd name="connsiteY4258" fmla="*/ 460269 h 822322"/>
              <a:gd name="connsiteX4259" fmla="*/ 284030 w 1044327"/>
              <a:gd name="connsiteY4259" fmla="*/ 459089 h 822322"/>
              <a:gd name="connsiteX4260" fmla="*/ 282850 w 1044327"/>
              <a:gd name="connsiteY4260" fmla="*/ 459482 h 822322"/>
              <a:gd name="connsiteX4261" fmla="*/ 282587 w 1044327"/>
              <a:gd name="connsiteY4261" fmla="*/ 458695 h 822322"/>
              <a:gd name="connsiteX4262" fmla="*/ 282850 w 1044327"/>
              <a:gd name="connsiteY4262" fmla="*/ 458302 h 822322"/>
              <a:gd name="connsiteX4263" fmla="*/ 282587 w 1044327"/>
              <a:gd name="connsiteY4263" fmla="*/ 457515 h 822322"/>
              <a:gd name="connsiteX4264" fmla="*/ 281932 w 1044327"/>
              <a:gd name="connsiteY4264" fmla="*/ 456597 h 822322"/>
              <a:gd name="connsiteX4265" fmla="*/ 282587 w 1044327"/>
              <a:gd name="connsiteY4265" fmla="*/ 455810 h 822322"/>
              <a:gd name="connsiteX4266" fmla="*/ 284030 w 1044327"/>
              <a:gd name="connsiteY4266" fmla="*/ 455810 h 822322"/>
              <a:gd name="connsiteX4267" fmla="*/ 284292 w 1044327"/>
              <a:gd name="connsiteY4267" fmla="*/ 455417 h 822322"/>
              <a:gd name="connsiteX4268" fmla="*/ 283636 w 1044327"/>
              <a:gd name="connsiteY4268" fmla="*/ 451876 h 822322"/>
              <a:gd name="connsiteX4269" fmla="*/ 285866 w 1044327"/>
              <a:gd name="connsiteY4269" fmla="*/ 453712 h 822322"/>
              <a:gd name="connsiteX4270" fmla="*/ 287308 w 1044327"/>
              <a:gd name="connsiteY4270" fmla="*/ 453974 h 822322"/>
              <a:gd name="connsiteX4271" fmla="*/ 287964 w 1044327"/>
              <a:gd name="connsiteY4271" fmla="*/ 454630 h 822322"/>
              <a:gd name="connsiteX4272" fmla="*/ 287964 w 1044327"/>
              <a:gd name="connsiteY4272" fmla="*/ 455024 h 822322"/>
              <a:gd name="connsiteX4273" fmla="*/ 288751 w 1044327"/>
              <a:gd name="connsiteY4273" fmla="*/ 455286 h 822322"/>
              <a:gd name="connsiteX4274" fmla="*/ 289406 w 1044327"/>
              <a:gd name="connsiteY4274" fmla="*/ 455286 h 822322"/>
              <a:gd name="connsiteX4275" fmla="*/ 289406 w 1044327"/>
              <a:gd name="connsiteY4275" fmla="*/ 455941 h 822322"/>
              <a:gd name="connsiteX4276" fmla="*/ 290193 w 1044327"/>
              <a:gd name="connsiteY4276" fmla="*/ 456335 h 822322"/>
              <a:gd name="connsiteX4277" fmla="*/ 290455 w 1044327"/>
              <a:gd name="connsiteY4277" fmla="*/ 456597 h 822322"/>
              <a:gd name="connsiteX4278" fmla="*/ 291111 w 1044327"/>
              <a:gd name="connsiteY4278" fmla="*/ 457253 h 822322"/>
              <a:gd name="connsiteX4279" fmla="*/ 292291 w 1044327"/>
              <a:gd name="connsiteY4279" fmla="*/ 457253 h 822322"/>
              <a:gd name="connsiteX4280" fmla="*/ 293078 w 1044327"/>
              <a:gd name="connsiteY4280" fmla="*/ 458433 h 822322"/>
              <a:gd name="connsiteX4281" fmla="*/ 295438 w 1044327"/>
              <a:gd name="connsiteY4281" fmla="*/ 458433 h 822322"/>
              <a:gd name="connsiteX4282" fmla="*/ 295832 w 1044327"/>
              <a:gd name="connsiteY4282" fmla="*/ 459220 h 822322"/>
              <a:gd name="connsiteX4283" fmla="*/ 298192 w 1044327"/>
              <a:gd name="connsiteY4283" fmla="*/ 460924 h 822322"/>
              <a:gd name="connsiteX4284" fmla="*/ 298979 w 1044327"/>
              <a:gd name="connsiteY4284" fmla="*/ 460924 h 822322"/>
              <a:gd name="connsiteX4285" fmla="*/ 301077 w 1044327"/>
              <a:gd name="connsiteY4285" fmla="*/ 457777 h 822322"/>
              <a:gd name="connsiteX4286" fmla="*/ 302257 w 1044327"/>
              <a:gd name="connsiteY4286" fmla="*/ 456597 h 822322"/>
              <a:gd name="connsiteX4287" fmla="*/ 303306 w 1044327"/>
              <a:gd name="connsiteY4287" fmla="*/ 454106 h 822322"/>
              <a:gd name="connsiteX4288" fmla="*/ 305798 w 1044327"/>
              <a:gd name="connsiteY4288" fmla="*/ 454106 h 822322"/>
              <a:gd name="connsiteX4289" fmla="*/ 309338 w 1044327"/>
              <a:gd name="connsiteY4289" fmla="*/ 450827 h 822322"/>
              <a:gd name="connsiteX4290" fmla="*/ 310125 w 1044327"/>
              <a:gd name="connsiteY4290" fmla="*/ 449385 h 822322"/>
              <a:gd name="connsiteX4291" fmla="*/ 310387 w 1044327"/>
              <a:gd name="connsiteY4291" fmla="*/ 446893 h 822322"/>
              <a:gd name="connsiteX4292" fmla="*/ 309600 w 1044327"/>
              <a:gd name="connsiteY4292" fmla="*/ 444795 h 822322"/>
              <a:gd name="connsiteX4293" fmla="*/ 310781 w 1044327"/>
              <a:gd name="connsiteY4293" fmla="*/ 443353 h 822322"/>
              <a:gd name="connsiteX4294" fmla="*/ 311043 w 1044327"/>
              <a:gd name="connsiteY4294" fmla="*/ 440993 h 822322"/>
              <a:gd name="connsiteX4295" fmla="*/ 310256 w 1044327"/>
              <a:gd name="connsiteY4295" fmla="*/ 439419 h 822322"/>
              <a:gd name="connsiteX4296" fmla="*/ 310912 w 1044327"/>
              <a:gd name="connsiteY4296" fmla="*/ 437321 h 822322"/>
              <a:gd name="connsiteX4297" fmla="*/ 307764 w 1044327"/>
              <a:gd name="connsiteY4297" fmla="*/ 436272 h 822322"/>
              <a:gd name="connsiteX4298" fmla="*/ 305666 w 1044327"/>
              <a:gd name="connsiteY4298" fmla="*/ 434829 h 822322"/>
              <a:gd name="connsiteX4299" fmla="*/ 305929 w 1044327"/>
              <a:gd name="connsiteY4299" fmla="*/ 433387 h 822322"/>
              <a:gd name="connsiteX4300" fmla="*/ 305666 w 1044327"/>
              <a:gd name="connsiteY4300" fmla="*/ 432731 h 822322"/>
              <a:gd name="connsiteX4301" fmla="*/ 305011 w 1044327"/>
              <a:gd name="connsiteY4301" fmla="*/ 432731 h 822322"/>
              <a:gd name="connsiteX4302" fmla="*/ 304617 w 1044327"/>
              <a:gd name="connsiteY4302" fmla="*/ 430896 h 822322"/>
              <a:gd name="connsiteX4303" fmla="*/ 303568 w 1044327"/>
              <a:gd name="connsiteY4303" fmla="*/ 430633 h 822322"/>
              <a:gd name="connsiteX4304" fmla="*/ 303568 w 1044327"/>
              <a:gd name="connsiteY4304" fmla="*/ 429978 h 822322"/>
              <a:gd name="connsiteX4305" fmla="*/ 304355 w 1044327"/>
              <a:gd name="connsiteY4305" fmla="*/ 429584 h 822322"/>
              <a:gd name="connsiteX4306" fmla="*/ 303962 w 1044327"/>
              <a:gd name="connsiteY4306" fmla="*/ 427879 h 822322"/>
              <a:gd name="connsiteX4307" fmla="*/ 303699 w 1044327"/>
              <a:gd name="connsiteY4307" fmla="*/ 426699 h 822322"/>
              <a:gd name="connsiteX4308" fmla="*/ 303962 w 1044327"/>
              <a:gd name="connsiteY4308" fmla="*/ 425257 h 822322"/>
              <a:gd name="connsiteX4309" fmla="*/ 306847 w 1044327"/>
              <a:gd name="connsiteY4309" fmla="*/ 421716 h 822322"/>
              <a:gd name="connsiteX4310" fmla="*/ 305929 w 1044327"/>
              <a:gd name="connsiteY4310" fmla="*/ 420930 h 822322"/>
              <a:gd name="connsiteX4311" fmla="*/ 303044 w 1044327"/>
              <a:gd name="connsiteY4311" fmla="*/ 420012 h 822322"/>
              <a:gd name="connsiteX4312" fmla="*/ 302257 w 1044327"/>
              <a:gd name="connsiteY4312" fmla="*/ 418569 h 822322"/>
              <a:gd name="connsiteX4313" fmla="*/ 301601 w 1044327"/>
              <a:gd name="connsiteY4313" fmla="*/ 417783 h 822322"/>
              <a:gd name="connsiteX4314" fmla="*/ 305404 w 1044327"/>
              <a:gd name="connsiteY4314" fmla="*/ 411750 h 822322"/>
              <a:gd name="connsiteX4315" fmla="*/ 301601 w 1044327"/>
              <a:gd name="connsiteY4315" fmla="*/ 410308 h 822322"/>
              <a:gd name="connsiteX4316" fmla="*/ 303306 w 1044327"/>
              <a:gd name="connsiteY4316" fmla="*/ 407816 h 822322"/>
              <a:gd name="connsiteX4317" fmla="*/ 303306 w 1044327"/>
              <a:gd name="connsiteY4317" fmla="*/ 405325 h 822322"/>
              <a:gd name="connsiteX4318" fmla="*/ 301864 w 1044327"/>
              <a:gd name="connsiteY4318" fmla="*/ 404407 h 822322"/>
              <a:gd name="connsiteX4319" fmla="*/ 301864 w 1044327"/>
              <a:gd name="connsiteY4319" fmla="*/ 397588 h 822322"/>
              <a:gd name="connsiteX4320" fmla="*/ 299765 w 1044327"/>
              <a:gd name="connsiteY4320" fmla="*/ 399031 h 822322"/>
              <a:gd name="connsiteX4321" fmla="*/ 298061 w 1044327"/>
              <a:gd name="connsiteY4321" fmla="*/ 396146 h 822322"/>
              <a:gd name="connsiteX4322" fmla="*/ 298061 w 1044327"/>
              <a:gd name="connsiteY4322" fmla="*/ 393654 h 822322"/>
              <a:gd name="connsiteX4323" fmla="*/ 298323 w 1044327"/>
              <a:gd name="connsiteY4323" fmla="*/ 393917 h 822322"/>
              <a:gd name="connsiteX4324" fmla="*/ 300815 w 1044327"/>
              <a:gd name="connsiteY4324" fmla="*/ 394703 h 822322"/>
              <a:gd name="connsiteX4325" fmla="*/ 301601 w 1044327"/>
              <a:gd name="connsiteY4325" fmla="*/ 393917 h 822322"/>
              <a:gd name="connsiteX4326" fmla="*/ 301864 w 1044327"/>
              <a:gd name="connsiteY4326" fmla="*/ 393261 h 822322"/>
              <a:gd name="connsiteX4327" fmla="*/ 302388 w 1044327"/>
              <a:gd name="connsiteY4327" fmla="*/ 392999 h 822322"/>
              <a:gd name="connsiteX4328" fmla="*/ 303175 w 1044327"/>
              <a:gd name="connsiteY4328" fmla="*/ 393392 h 822322"/>
              <a:gd name="connsiteX4329" fmla="*/ 303568 w 1044327"/>
              <a:gd name="connsiteY4329" fmla="*/ 394047 h 822322"/>
              <a:gd name="connsiteX4330" fmla="*/ 303831 w 1044327"/>
              <a:gd name="connsiteY4330" fmla="*/ 394047 h 822322"/>
              <a:gd name="connsiteX4331" fmla="*/ 304617 w 1044327"/>
              <a:gd name="connsiteY4331" fmla="*/ 392867 h 822322"/>
              <a:gd name="connsiteX4332" fmla="*/ 306453 w 1044327"/>
              <a:gd name="connsiteY4332" fmla="*/ 392605 h 822322"/>
              <a:gd name="connsiteX4333" fmla="*/ 307240 w 1044327"/>
              <a:gd name="connsiteY4333" fmla="*/ 392212 h 822322"/>
              <a:gd name="connsiteX4334" fmla="*/ 308945 w 1044327"/>
              <a:gd name="connsiteY4334" fmla="*/ 391163 h 822322"/>
              <a:gd name="connsiteX4335" fmla="*/ 312879 w 1044327"/>
              <a:gd name="connsiteY4335" fmla="*/ 392212 h 822322"/>
              <a:gd name="connsiteX4336" fmla="*/ 315370 w 1044327"/>
              <a:gd name="connsiteY4336" fmla="*/ 392605 h 822322"/>
              <a:gd name="connsiteX4337" fmla="*/ 316026 w 1044327"/>
              <a:gd name="connsiteY4337" fmla="*/ 389720 h 822322"/>
              <a:gd name="connsiteX4338" fmla="*/ 315370 w 1044327"/>
              <a:gd name="connsiteY4338" fmla="*/ 388278 h 822322"/>
              <a:gd name="connsiteX4339" fmla="*/ 318255 w 1044327"/>
              <a:gd name="connsiteY4339" fmla="*/ 388278 h 822322"/>
              <a:gd name="connsiteX4340" fmla="*/ 317862 w 1044327"/>
              <a:gd name="connsiteY4340" fmla="*/ 386180 h 822322"/>
              <a:gd name="connsiteX4341" fmla="*/ 316419 w 1044327"/>
              <a:gd name="connsiteY4341" fmla="*/ 382902 h 822322"/>
              <a:gd name="connsiteX4342" fmla="*/ 315763 w 1044327"/>
              <a:gd name="connsiteY4342" fmla="*/ 381197 h 822322"/>
              <a:gd name="connsiteX4343" fmla="*/ 315501 w 1044327"/>
              <a:gd name="connsiteY4343" fmla="*/ 370837 h 822322"/>
              <a:gd name="connsiteX4344" fmla="*/ 313010 w 1044327"/>
              <a:gd name="connsiteY4344" fmla="*/ 365592 h 822322"/>
              <a:gd name="connsiteX4345" fmla="*/ 310125 w 1044327"/>
              <a:gd name="connsiteY4345" fmla="*/ 364150 h 822322"/>
              <a:gd name="connsiteX4346" fmla="*/ 310125 w 1044327"/>
              <a:gd name="connsiteY4346" fmla="*/ 361265 h 822322"/>
              <a:gd name="connsiteX4347" fmla="*/ 308713 w 1044327"/>
              <a:gd name="connsiteY4347" fmla="*/ 360110 h 822322"/>
              <a:gd name="connsiteX4348" fmla="*/ 308551 w 1044327"/>
              <a:gd name="connsiteY4348" fmla="*/ 360480 h 822322"/>
              <a:gd name="connsiteX4349" fmla="*/ 306584 w 1044327"/>
              <a:gd name="connsiteY4349" fmla="*/ 360218 h 822322"/>
              <a:gd name="connsiteX4350" fmla="*/ 303830 w 1044327"/>
              <a:gd name="connsiteY4350" fmla="*/ 355235 h 822322"/>
              <a:gd name="connsiteX4351" fmla="*/ 302126 w 1044327"/>
              <a:gd name="connsiteY4351" fmla="*/ 355235 h 822322"/>
              <a:gd name="connsiteX4352" fmla="*/ 300290 w 1044327"/>
              <a:gd name="connsiteY4352" fmla="*/ 353136 h 822322"/>
              <a:gd name="connsiteX4353" fmla="*/ 297536 w 1044327"/>
              <a:gd name="connsiteY4353" fmla="*/ 352481 h 822322"/>
              <a:gd name="connsiteX4354" fmla="*/ 295045 w 1044327"/>
              <a:gd name="connsiteY4354" fmla="*/ 354186 h 822322"/>
              <a:gd name="connsiteX4355" fmla="*/ 294389 w 1044327"/>
              <a:gd name="connsiteY4355" fmla="*/ 351301 h 822322"/>
              <a:gd name="connsiteX4356" fmla="*/ 291504 w 1044327"/>
              <a:gd name="connsiteY4356" fmla="*/ 350252 h 822322"/>
              <a:gd name="connsiteX4357" fmla="*/ 289406 w 1044327"/>
              <a:gd name="connsiteY4357" fmla="*/ 352481 h 822322"/>
              <a:gd name="connsiteX4358" fmla="*/ 288750 w 1044327"/>
              <a:gd name="connsiteY4358" fmla="*/ 351038 h 822322"/>
              <a:gd name="connsiteX4359" fmla="*/ 289013 w 1044327"/>
              <a:gd name="connsiteY4359" fmla="*/ 348809 h 822322"/>
              <a:gd name="connsiteX4360" fmla="*/ 288750 w 1044327"/>
              <a:gd name="connsiteY4360" fmla="*/ 348153 h 822322"/>
              <a:gd name="connsiteX4361" fmla="*/ 293209 w 1044327"/>
              <a:gd name="connsiteY4361" fmla="*/ 343171 h 822322"/>
              <a:gd name="connsiteX4362" fmla="*/ 290455 w 1044327"/>
              <a:gd name="connsiteY4362" fmla="*/ 342515 h 822322"/>
              <a:gd name="connsiteX4363" fmla="*/ 289668 w 1044327"/>
              <a:gd name="connsiteY4363" fmla="*/ 341335 h 822322"/>
              <a:gd name="connsiteX4364" fmla="*/ 287308 w 1044327"/>
              <a:gd name="connsiteY4364" fmla="*/ 339237 h 822322"/>
              <a:gd name="connsiteX4365" fmla="*/ 286783 w 1044327"/>
              <a:gd name="connsiteY4365" fmla="*/ 333860 h 822322"/>
              <a:gd name="connsiteX4366" fmla="*/ 283636 w 1044327"/>
              <a:gd name="connsiteY4366" fmla="*/ 331762 h 822322"/>
              <a:gd name="connsiteX4367" fmla="*/ 281407 w 1044327"/>
              <a:gd name="connsiteY4367" fmla="*/ 330058 h 822322"/>
              <a:gd name="connsiteX4368" fmla="*/ 284685 w 1044327"/>
              <a:gd name="connsiteY4368" fmla="*/ 327566 h 822322"/>
              <a:gd name="connsiteX4369" fmla="*/ 284685 w 1044327"/>
              <a:gd name="connsiteY4369" fmla="*/ 324681 h 822322"/>
              <a:gd name="connsiteX4370" fmla="*/ 286783 w 1044327"/>
              <a:gd name="connsiteY4370" fmla="*/ 323239 h 822322"/>
              <a:gd name="connsiteX4371" fmla="*/ 289668 w 1044327"/>
              <a:gd name="connsiteY4371" fmla="*/ 322977 h 822322"/>
              <a:gd name="connsiteX4372" fmla="*/ 290062 w 1044327"/>
              <a:gd name="connsiteY4372" fmla="*/ 320878 h 822322"/>
              <a:gd name="connsiteX4373" fmla="*/ 291766 w 1044327"/>
              <a:gd name="connsiteY4373" fmla="*/ 317993 h 822322"/>
              <a:gd name="connsiteX4374" fmla="*/ 291504 w 1044327"/>
              <a:gd name="connsiteY4374" fmla="*/ 316551 h 822322"/>
              <a:gd name="connsiteX4375" fmla="*/ 290062 w 1044327"/>
              <a:gd name="connsiteY4375" fmla="*/ 315895 h 822322"/>
              <a:gd name="connsiteX4376" fmla="*/ 289668 w 1044327"/>
              <a:gd name="connsiteY4376" fmla="*/ 311962 h 822322"/>
              <a:gd name="connsiteX4377" fmla="*/ 290848 w 1044327"/>
              <a:gd name="connsiteY4377" fmla="*/ 311175 h 822322"/>
              <a:gd name="connsiteX4378" fmla="*/ 292553 w 1044327"/>
              <a:gd name="connsiteY4378" fmla="*/ 311699 h 822322"/>
              <a:gd name="connsiteX4379" fmla="*/ 293864 w 1044327"/>
              <a:gd name="connsiteY4379" fmla="*/ 309863 h 822322"/>
              <a:gd name="connsiteX4380" fmla="*/ 293209 w 1044327"/>
              <a:gd name="connsiteY4380" fmla="*/ 307765 h 822322"/>
              <a:gd name="connsiteX4381" fmla="*/ 295831 w 1044327"/>
              <a:gd name="connsiteY4381" fmla="*/ 303176 h 822322"/>
              <a:gd name="connsiteX4382" fmla="*/ 294651 w 1044327"/>
              <a:gd name="connsiteY4382" fmla="*/ 301077 h 822322"/>
              <a:gd name="connsiteX4383" fmla="*/ 294651 w 1044327"/>
              <a:gd name="connsiteY4383" fmla="*/ 299242 h 822322"/>
              <a:gd name="connsiteX4384" fmla="*/ 293864 w 1044327"/>
              <a:gd name="connsiteY4384" fmla="*/ 298455 h 822322"/>
              <a:gd name="connsiteX4385" fmla="*/ 293864 w 1044327"/>
              <a:gd name="connsiteY4385" fmla="*/ 295439 h 822322"/>
              <a:gd name="connsiteX4386" fmla="*/ 294651 w 1044327"/>
              <a:gd name="connsiteY4386" fmla="*/ 294652 h 822322"/>
              <a:gd name="connsiteX4387" fmla="*/ 295307 w 1044327"/>
              <a:gd name="connsiteY4387" fmla="*/ 291899 h 822322"/>
              <a:gd name="connsiteX4388" fmla="*/ 295307 w 1044327"/>
              <a:gd name="connsiteY4388" fmla="*/ 290718 h 822322"/>
              <a:gd name="connsiteX4389" fmla="*/ 295045 w 1044327"/>
              <a:gd name="connsiteY4389" fmla="*/ 289276 h 822322"/>
              <a:gd name="connsiteX4390" fmla="*/ 295831 w 1044327"/>
              <a:gd name="connsiteY4390" fmla="*/ 287964 h 822322"/>
              <a:gd name="connsiteX4391" fmla="*/ 297929 w 1044327"/>
              <a:gd name="connsiteY4391" fmla="*/ 285735 h 822322"/>
              <a:gd name="connsiteX4392" fmla="*/ 297536 w 1044327"/>
              <a:gd name="connsiteY4392" fmla="*/ 285079 h 822322"/>
              <a:gd name="connsiteX4393" fmla="*/ 297536 w 1044327"/>
              <a:gd name="connsiteY4393" fmla="*/ 283637 h 822322"/>
              <a:gd name="connsiteX4394" fmla="*/ 297143 w 1044327"/>
              <a:gd name="connsiteY4394" fmla="*/ 281801 h 822322"/>
              <a:gd name="connsiteX4395" fmla="*/ 296094 w 1044327"/>
              <a:gd name="connsiteY4395" fmla="*/ 281146 h 822322"/>
              <a:gd name="connsiteX4396" fmla="*/ 295045 w 1044327"/>
              <a:gd name="connsiteY4396" fmla="*/ 278916 h 822322"/>
              <a:gd name="connsiteX4397" fmla="*/ 291504 w 1044327"/>
              <a:gd name="connsiteY4397" fmla="*/ 277605 h 822322"/>
              <a:gd name="connsiteX4398" fmla="*/ 289406 w 1044327"/>
              <a:gd name="connsiteY4398" fmla="*/ 277212 h 822322"/>
              <a:gd name="connsiteX4399" fmla="*/ 288226 w 1044327"/>
              <a:gd name="connsiteY4399" fmla="*/ 277999 h 822322"/>
              <a:gd name="connsiteX4400" fmla="*/ 286521 w 1044327"/>
              <a:gd name="connsiteY4400" fmla="*/ 277999 h 822322"/>
              <a:gd name="connsiteX4401" fmla="*/ 285472 w 1044327"/>
              <a:gd name="connsiteY4401" fmla="*/ 278654 h 822322"/>
              <a:gd name="connsiteX4402" fmla="*/ 284685 w 1044327"/>
              <a:gd name="connsiteY4402" fmla="*/ 277212 h 822322"/>
              <a:gd name="connsiteX4403" fmla="*/ 282849 w 1044327"/>
              <a:gd name="connsiteY4403" fmla="*/ 276163 h 822322"/>
              <a:gd name="connsiteX4404" fmla="*/ 282587 w 1044327"/>
              <a:gd name="connsiteY4404" fmla="*/ 275114 h 822322"/>
              <a:gd name="connsiteX4405" fmla="*/ 280489 w 1044327"/>
              <a:gd name="connsiteY4405" fmla="*/ 274720 h 822322"/>
              <a:gd name="connsiteX4406" fmla="*/ 276949 w 1044327"/>
              <a:gd name="connsiteY4406" fmla="*/ 269737 h 822322"/>
              <a:gd name="connsiteX4407" fmla="*/ 276949 w 1044327"/>
              <a:gd name="connsiteY4407" fmla="*/ 267377 h 822322"/>
              <a:gd name="connsiteX4408" fmla="*/ 277998 w 1044327"/>
              <a:gd name="connsiteY4408" fmla="*/ 266721 h 822322"/>
              <a:gd name="connsiteX4409" fmla="*/ 278391 w 1044327"/>
              <a:gd name="connsiteY4409" fmla="*/ 265279 h 822322"/>
              <a:gd name="connsiteX4410" fmla="*/ 277604 w 1044327"/>
              <a:gd name="connsiteY4410" fmla="*/ 263181 h 822322"/>
              <a:gd name="connsiteX4411" fmla="*/ 276949 w 1044327"/>
              <a:gd name="connsiteY4411" fmla="*/ 262394 h 822322"/>
              <a:gd name="connsiteX4412" fmla="*/ 274326 w 1044327"/>
              <a:gd name="connsiteY4412" fmla="*/ 261345 h 822322"/>
              <a:gd name="connsiteX4413" fmla="*/ 275113 w 1044327"/>
              <a:gd name="connsiteY4413" fmla="*/ 260558 h 822322"/>
              <a:gd name="connsiteX4414" fmla="*/ 275506 w 1044327"/>
              <a:gd name="connsiteY4414" fmla="*/ 257804 h 822322"/>
              <a:gd name="connsiteX4415" fmla="*/ 275113 w 1044327"/>
              <a:gd name="connsiteY4415" fmla="*/ 257018 h 822322"/>
              <a:gd name="connsiteX4416" fmla="*/ 275768 w 1044327"/>
              <a:gd name="connsiteY4416" fmla="*/ 254920 h 822322"/>
              <a:gd name="connsiteX4417" fmla="*/ 275768 w 1044327"/>
              <a:gd name="connsiteY4417" fmla="*/ 253477 h 822322"/>
              <a:gd name="connsiteX4418" fmla="*/ 277211 w 1044327"/>
              <a:gd name="connsiteY4418" fmla="*/ 252821 h 822322"/>
              <a:gd name="connsiteX4419" fmla="*/ 277604 w 1044327"/>
              <a:gd name="connsiteY4419" fmla="*/ 252559 h 822322"/>
              <a:gd name="connsiteX4420" fmla="*/ 275768 w 1044327"/>
              <a:gd name="connsiteY4420" fmla="*/ 249281 h 822322"/>
              <a:gd name="connsiteX4421" fmla="*/ 276555 w 1044327"/>
              <a:gd name="connsiteY4421" fmla="*/ 247183 h 822322"/>
              <a:gd name="connsiteX4422" fmla="*/ 276555 w 1044327"/>
              <a:gd name="connsiteY4422" fmla="*/ 245740 h 822322"/>
              <a:gd name="connsiteX4423" fmla="*/ 276555 w 1044327"/>
              <a:gd name="connsiteY4423" fmla="*/ 244691 h 822322"/>
              <a:gd name="connsiteX4424" fmla="*/ 276293 w 1044327"/>
              <a:gd name="connsiteY4424" fmla="*/ 244036 h 822322"/>
              <a:gd name="connsiteX4425" fmla="*/ 275768 w 1044327"/>
              <a:gd name="connsiteY4425" fmla="*/ 244036 h 822322"/>
              <a:gd name="connsiteX4426" fmla="*/ 275506 w 1044327"/>
              <a:gd name="connsiteY4426" fmla="*/ 243249 h 822322"/>
              <a:gd name="connsiteX4427" fmla="*/ 274850 w 1044327"/>
              <a:gd name="connsiteY4427" fmla="*/ 241282 h 822322"/>
              <a:gd name="connsiteX4428" fmla="*/ 274850 w 1044327"/>
              <a:gd name="connsiteY4428" fmla="*/ 240758 h 822322"/>
              <a:gd name="connsiteX4429" fmla="*/ 276293 w 1044327"/>
              <a:gd name="connsiteY4429" fmla="*/ 240102 h 822322"/>
              <a:gd name="connsiteX4430" fmla="*/ 277998 w 1044327"/>
              <a:gd name="connsiteY4430" fmla="*/ 239315 h 822322"/>
              <a:gd name="connsiteX4431" fmla="*/ 278391 w 1044327"/>
              <a:gd name="connsiteY4431" fmla="*/ 238659 h 822322"/>
              <a:gd name="connsiteX4432" fmla="*/ 280751 w 1044327"/>
              <a:gd name="connsiteY4432" fmla="*/ 237217 h 822322"/>
              <a:gd name="connsiteX4433" fmla="*/ 281145 w 1044327"/>
              <a:gd name="connsiteY4433" fmla="*/ 234857 h 822322"/>
              <a:gd name="connsiteX4434" fmla="*/ 282587 w 1044327"/>
              <a:gd name="connsiteY4434" fmla="*/ 233676 h 822322"/>
              <a:gd name="connsiteX4435" fmla="*/ 283636 w 1044327"/>
              <a:gd name="connsiteY4435" fmla="*/ 233020 h 822322"/>
              <a:gd name="connsiteX4436" fmla="*/ 284030 w 1044327"/>
              <a:gd name="connsiteY4436" fmla="*/ 229480 h 822322"/>
              <a:gd name="connsiteX4437" fmla="*/ 283636 w 1044327"/>
              <a:gd name="connsiteY4437" fmla="*/ 228300 h 822322"/>
              <a:gd name="connsiteX4438" fmla="*/ 280751 w 1044327"/>
              <a:gd name="connsiteY4438" fmla="*/ 228300 h 822322"/>
              <a:gd name="connsiteX4439" fmla="*/ 280751 w 1044327"/>
              <a:gd name="connsiteY4439" fmla="*/ 227382 h 822322"/>
              <a:gd name="connsiteX4440" fmla="*/ 280489 w 1044327"/>
              <a:gd name="connsiteY4440" fmla="*/ 226595 h 822322"/>
              <a:gd name="connsiteX4441" fmla="*/ 279047 w 1044327"/>
              <a:gd name="connsiteY4441" fmla="*/ 225546 h 822322"/>
              <a:gd name="connsiteX4442" fmla="*/ 277998 w 1044327"/>
              <a:gd name="connsiteY4442" fmla="*/ 224104 h 822322"/>
              <a:gd name="connsiteX4443" fmla="*/ 277998 w 1044327"/>
              <a:gd name="connsiteY4443" fmla="*/ 221219 h 822322"/>
              <a:gd name="connsiteX4444" fmla="*/ 276555 w 1044327"/>
              <a:gd name="connsiteY4444" fmla="*/ 218465 h 822322"/>
              <a:gd name="connsiteX4445" fmla="*/ 274064 w 1044327"/>
              <a:gd name="connsiteY4445" fmla="*/ 217023 h 822322"/>
              <a:gd name="connsiteX4446" fmla="*/ 273015 w 1044327"/>
              <a:gd name="connsiteY4446" fmla="*/ 215974 h 822322"/>
              <a:gd name="connsiteX4447" fmla="*/ 272621 w 1044327"/>
              <a:gd name="connsiteY4447" fmla="*/ 215580 h 822322"/>
              <a:gd name="connsiteX4448" fmla="*/ 273670 w 1044327"/>
              <a:gd name="connsiteY4448" fmla="*/ 214138 h 822322"/>
              <a:gd name="connsiteX4449" fmla="*/ 276293 w 1044327"/>
              <a:gd name="connsiteY4449" fmla="*/ 213875 h 822322"/>
              <a:gd name="connsiteX4450" fmla="*/ 277211 w 1044327"/>
              <a:gd name="connsiteY4450" fmla="*/ 214138 h 822322"/>
              <a:gd name="connsiteX4451" fmla="*/ 278653 w 1044327"/>
              <a:gd name="connsiteY4451" fmla="*/ 214925 h 822322"/>
              <a:gd name="connsiteX4452" fmla="*/ 282194 w 1044327"/>
              <a:gd name="connsiteY4452" fmla="*/ 213482 h 822322"/>
              <a:gd name="connsiteX4453" fmla="*/ 284030 w 1044327"/>
              <a:gd name="connsiteY4453" fmla="*/ 213482 h 822322"/>
              <a:gd name="connsiteX4454" fmla="*/ 285472 w 1044327"/>
              <a:gd name="connsiteY4454" fmla="*/ 214662 h 822322"/>
              <a:gd name="connsiteX4455" fmla="*/ 288226 w 1044327"/>
              <a:gd name="connsiteY4455" fmla="*/ 215318 h 822322"/>
              <a:gd name="connsiteX4456" fmla="*/ 288750 w 1044327"/>
              <a:gd name="connsiteY4456" fmla="*/ 212040 h 822322"/>
              <a:gd name="connsiteX4457" fmla="*/ 287308 w 1044327"/>
              <a:gd name="connsiteY4457" fmla="*/ 211777 h 822322"/>
              <a:gd name="connsiteX4458" fmla="*/ 286128 w 1044327"/>
              <a:gd name="connsiteY4458" fmla="*/ 211384 h 822322"/>
              <a:gd name="connsiteX4459" fmla="*/ 282849 w 1044327"/>
              <a:gd name="connsiteY4459" fmla="*/ 210597 h 822322"/>
              <a:gd name="connsiteX4460" fmla="*/ 283374 w 1044327"/>
              <a:gd name="connsiteY4460" fmla="*/ 207844 h 822322"/>
              <a:gd name="connsiteX4461" fmla="*/ 285079 w 1044327"/>
              <a:gd name="connsiteY4461" fmla="*/ 207844 h 822322"/>
              <a:gd name="connsiteX4462" fmla="*/ 285865 w 1044327"/>
              <a:gd name="connsiteY4462" fmla="*/ 206794 h 822322"/>
              <a:gd name="connsiteX4463" fmla="*/ 286128 w 1044327"/>
              <a:gd name="connsiteY4463" fmla="*/ 203647 h 822322"/>
              <a:gd name="connsiteX4464" fmla="*/ 285865 w 1044327"/>
              <a:gd name="connsiteY4464" fmla="*/ 200500 h 822322"/>
              <a:gd name="connsiteX4465" fmla="*/ 281407 w 1044327"/>
              <a:gd name="connsiteY4465" fmla="*/ 199320 h 822322"/>
              <a:gd name="connsiteX4466" fmla="*/ 280751 w 1044327"/>
              <a:gd name="connsiteY4466" fmla="*/ 201156 h 822322"/>
              <a:gd name="connsiteX4467" fmla="*/ 277998 w 1044327"/>
              <a:gd name="connsiteY4467" fmla="*/ 199976 h 822322"/>
              <a:gd name="connsiteX4468" fmla="*/ 274326 w 1044327"/>
              <a:gd name="connsiteY4468" fmla="*/ 200500 h 822322"/>
              <a:gd name="connsiteX4469" fmla="*/ 273670 w 1044327"/>
              <a:gd name="connsiteY4469" fmla="*/ 199976 h 822322"/>
              <a:gd name="connsiteX4470" fmla="*/ 273015 w 1044327"/>
              <a:gd name="connsiteY4470" fmla="*/ 199976 h 822322"/>
              <a:gd name="connsiteX4471" fmla="*/ 271966 w 1044327"/>
              <a:gd name="connsiteY4471" fmla="*/ 200500 h 822322"/>
              <a:gd name="connsiteX4472" fmla="*/ 271310 w 1044327"/>
              <a:gd name="connsiteY4472" fmla="*/ 200500 h 822322"/>
              <a:gd name="connsiteX4473" fmla="*/ 270523 w 1044327"/>
              <a:gd name="connsiteY4473" fmla="*/ 200762 h 822322"/>
              <a:gd name="connsiteX4474" fmla="*/ 268425 w 1044327"/>
              <a:gd name="connsiteY4474" fmla="*/ 198664 h 822322"/>
              <a:gd name="connsiteX4475" fmla="*/ 263049 w 1044327"/>
              <a:gd name="connsiteY4475" fmla="*/ 194074 h 822322"/>
              <a:gd name="connsiteX4476" fmla="*/ 262393 w 1044327"/>
              <a:gd name="connsiteY4476" fmla="*/ 194861 h 822322"/>
              <a:gd name="connsiteX4477" fmla="*/ 261344 w 1044327"/>
              <a:gd name="connsiteY4477" fmla="*/ 194074 h 822322"/>
              <a:gd name="connsiteX4478" fmla="*/ 259246 w 1044327"/>
              <a:gd name="connsiteY4478" fmla="*/ 194861 h 822322"/>
              <a:gd name="connsiteX4479" fmla="*/ 255968 w 1044327"/>
              <a:gd name="connsiteY4479" fmla="*/ 193680 h 822322"/>
              <a:gd name="connsiteX4480" fmla="*/ 257148 w 1044327"/>
              <a:gd name="connsiteY4480" fmla="*/ 190795 h 822322"/>
              <a:gd name="connsiteX4481" fmla="*/ 255968 w 1044327"/>
              <a:gd name="connsiteY4481" fmla="*/ 190533 h 822322"/>
              <a:gd name="connsiteX4482" fmla="*/ 255705 w 1044327"/>
              <a:gd name="connsiteY4482" fmla="*/ 190140 h 822322"/>
              <a:gd name="connsiteX4483" fmla="*/ 254132 w 1044327"/>
              <a:gd name="connsiteY4483" fmla="*/ 188435 h 822322"/>
              <a:gd name="connsiteX4484" fmla="*/ 252689 w 1044327"/>
              <a:gd name="connsiteY4484" fmla="*/ 188435 h 822322"/>
              <a:gd name="connsiteX4485" fmla="*/ 252034 w 1044327"/>
              <a:gd name="connsiteY4485" fmla="*/ 187780 h 822322"/>
              <a:gd name="connsiteX4486" fmla="*/ 251378 w 1044327"/>
              <a:gd name="connsiteY4486" fmla="*/ 187255 h 822322"/>
              <a:gd name="connsiteX4487" fmla="*/ 250985 w 1044327"/>
              <a:gd name="connsiteY4487" fmla="*/ 186337 h 822322"/>
              <a:gd name="connsiteX4488" fmla="*/ 249280 w 1044327"/>
              <a:gd name="connsiteY4488" fmla="*/ 185813 h 822322"/>
              <a:gd name="connsiteX4489" fmla="*/ 247838 w 1044327"/>
              <a:gd name="connsiteY4489" fmla="*/ 185813 h 822322"/>
              <a:gd name="connsiteX4490" fmla="*/ 247051 w 1044327"/>
              <a:gd name="connsiteY4490" fmla="*/ 185550 h 822322"/>
              <a:gd name="connsiteX4491" fmla="*/ 248493 w 1044327"/>
              <a:gd name="connsiteY4491" fmla="*/ 184108 h 822322"/>
              <a:gd name="connsiteX4492" fmla="*/ 246788 w 1044327"/>
              <a:gd name="connsiteY4492" fmla="*/ 184108 h 822322"/>
              <a:gd name="connsiteX4493" fmla="*/ 246133 w 1044327"/>
              <a:gd name="connsiteY4493" fmla="*/ 185157 h 822322"/>
              <a:gd name="connsiteX4494" fmla="*/ 244297 w 1044327"/>
              <a:gd name="connsiteY4494" fmla="*/ 185550 h 822322"/>
              <a:gd name="connsiteX4495" fmla="*/ 243510 w 1044327"/>
              <a:gd name="connsiteY4495" fmla="*/ 184895 h 822322"/>
              <a:gd name="connsiteX4496" fmla="*/ 243510 w 1044327"/>
              <a:gd name="connsiteY4496" fmla="*/ 185550 h 822322"/>
              <a:gd name="connsiteX4497" fmla="*/ 242199 w 1044327"/>
              <a:gd name="connsiteY4497" fmla="*/ 185813 h 822322"/>
              <a:gd name="connsiteX4498" fmla="*/ 241805 w 1044327"/>
              <a:gd name="connsiteY4498" fmla="*/ 186993 h 822322"/>
              <a:gd name="connsiteX4499" fmla="*/ 241150 w 1044327"/>
              <a:gd name="connsiteY4499" fmla="*/ 188698 h 822322"/>
              <a:gd name="connsiteX4500" fmla="*/ 238265 w 1044327"/>
              <a:gd name="connsiteY4500" fmla="*/ 187780 h 822322"/>
              <a:gd name="connsiteX4501" fmla="*/ 235773 w 1044327"/>
              <a:gd name="connsiteY4501" fmla="*/ 187255 h 822322"/>
              <a:gd name="connsiteX4502" fmla="*/ 234069 w 1044327"/>
              <a:gd name="connsiteY4502" fmla="*/ 184895 h 822322"/>
              <a:gd name="connsiteX4503" fmla="*/ 233675 w 1044327"/>
              <a:gd name="connsiteY4503" fmla="*/ 184501 h 822322"/>
              <a:gd name="connsiteX4504" fmla="*/ 233413 w 1044327"/>
              <a:gd name="connsiteY4504" fmla="*/ 184895 h 822322"/>
              <a:gd name="connsiteX4505" fmla="*/ 232233 w 1044327"/>
              <a:gd name="connsiteY4505" fmla="*/ 184501 h 822322"/>
              <a:gd name="connsiteX4506" fmla="*/ 231446 w 1044327"/>
              <a:gd name="connsiteY4506" fmla="*/ 184501 h 822322"/>
              <a:gd name="connsiteX4507" fmla="*/ 230790 w 1044327"/>
              <a:gd name="connsiteY4507" fmla="*/ 183452 h 822322"/>
              <a:gd name="connsiteX4508" fmla="*/ 230528 w 1044327"/>
              <a:gd name="connsiteY4508" fmla="*/ 182403 h 822322"/>
              <a:gd name="connsiteX4509" fmla="*/ 229086 w 1044327"/>
              <a:gd name="connsiteY4509" fmla="*/ 181616 h 822322"/>
              <a:gd name="connsiteX4510" fmla="*/ 228430 w 1044327"/>
              <a:gd name="connsiteY4510" fmla="*/ 179912 h 822322"/>
              <a:gd name="connsiteX4511" fmla="*/ 227774 w 1044327"/>
              <a:gd name="connsiteY4511" fmla="*/ 180698 h 822322"/>
              <a:gd name="connsiteX4512" fmla="*/ 226988 w 1044327"/>
              <a:gd name="connsiteY4512" fmla="*/ 180698 h 822322"/>
              <a:gd name="connsiteX4513" fmla="*/ 226594 w 1044327"/>
              <a:gd name="connsiteY4513" fmla="*/ 178732 h 822322"/>
              <a:gd name="connsiteX4514" fmla="*/ 226332 w 1044327"/>
              <a:gd name="connsiteY4514" fmla="*/ 178338 h 822322"/>
              <a:gd name="connsiteX4515" fmla="*/ 225808 w 1044327"/>
              <a:gd name="connsiteY4515" fmla="*/ 179256 h 822322"/>
              <a:gd name="connsiteX4516" fmla="*/ 222660 w 1044327"/>
              <a:gd name="connsiteY4516" fmla="*/ 175322 h 822322"/>
              <a:gd name="connsiteX4517" fmla="*/ 223054 w 1044327"/>
              <a:gd name="connsiteY4517" fmla="*/ 175322 h 822322"/>
              <a:gd name="connsiteX4518" fmla="*/ 223316 w 1044327"/>
              <a:gd name="connsiteY4518" fmla="*/ 174142 h 822322"/>
              <a:gd name="connsiteX4519" fmla="*/ 220431 w 1044327"/>
              <a:gd name="connsiteY4519" fmla="*/ 174142 h 822322"/>
              <a:gd name="connsiteX4520" fmla="*/ 220169 w 1044327"/>
              <a:gd name="connsiteY4520" fmla="*/ 174797 h 822322"/>
              <a:gd name="connsiteX4521" fmla="*/ 219513 w 1044327"/>
              <a:gd name="connsiteY4521" fmla="*/ 175584 h 822322"/>
              <a:gd name="connsiteX4522" fmla="*/ 218726 w 1044327"/>
              <a:gd name="connsiteY4522" fmla="*/ 175322 h 822322"/>
              <a:gd name="connsiteX4523" fmla="*/ 218726 w 1044327"/>
              <a:gd name="connsiteY4523" fmla="*/ 174535 h 822322"/>
              <a:gd name="connsiteX4524" fmla="*/ 218989 w 1044327"/>
              <a:gd name="connsiteY4524" fmla="*/ 173880 h 822322"/>
              <a:gd name="connsiteX4525" fmla="*/ 218071 w 1044327"/>
              <a:gd name="connsiteY4525" fmla="*/ 173355 h 822322"/>
              <a:gd name="connsiteX4526" fmla="*/ 216891 w 1044327"/>
              <a:gd name="connsiteY4526" fmla="*/ 173880 h 822322"/>
              <a:gd name="connsiteX4527" fmla="*/ 216628 w 1044327"/>
              <a:gd name="connsiteY4527" fmla="*/ 172700 h 822322"/>
              <a:gd name="connsiteX4528" fmla="*/ 215973 w 1044327"/>
              <a:gd name="connsiteY4528" fmla="*/ 173355 h 822322"/>
              <a:gd name="connsiteX4529" fmla="*/ 215579 w 1044327"/>
              <a:gd name="connsiteY4529" fmla="*/ 173355 h 822322"/>
              <a:gd name="connsiteX4530" fmla="*/ 215579 w 1044327"/>
              <a:gd name="connsiteY4530" fmla="*/ 173880 h 822322"/>
              <a:gd name="connsiteX4531" fmla="*/ 213088 w 1044327"/>
              <a:gd name="connsiteY4531" fmla="*/ 172700 h 822322"/>
              <a:gd name="connsiteX4532" fmla="*/ 212694 w 1044327"/>
              <a:gd name="connsiteY4532" fmla="*/ 173093 h 822322"/>
              <a:gd name="connsiteX4533" fmla="*/ 211908 w 1044327"/>
              <a:gd name="connsiteY4533" fmla="*/ 173093 h 822322"/>
              <a:gd name="connsiteX4534" fmla="*/ 211908 w 1044327"/>
              <a:gd name="connsiteY4534" fmla="*/ 172437 h 822322"/>
              <a:gd name="connsiteX4535" fmla="*/ 209810 w 1044327"/>
              <a:gd name="connsiteY4535" fmla="*/ 172700 h 822322"/>
              <a:gd name="connsiteX4536" fmla="*/ 209547 w 1044327"/>
              <a:gd name="connsiteY4536" fmla="*/ 173093 h 822322"/>
              <a:gd name="connsiteX4537" fmla="*/ 207711 w 1044327"/>
              <a:gd name="connsiteY4537" fmla="*/ 173093 h 822322"/>
              <a:gd name="connsiteX4538" fmla="*/ 207711 w 1044327"/>
              <a:gd name="connsiteY4538" fmla="*/ 171388 h 822322"/>
              <a:gd name="connsiteX4539" fmla="*/ 209547 w 1044327"/>
              <a:gd name="connsiteY4539" fmla="*/ 170601 h 822322"/>
              <a:gd name="connsiteX4540" fmla="*/ 209154 w 1044327"/>
              <a:gd name="connsiteY4540" fmla="*/ 169683 h 822322"/>
              <a:gd name="connsiteX4541" fmla="*/ 207449 w 1044327"/>
              <a:gd name="connsiteY4541" fmla="*/ 168897 h 822322"/>
              <a:gd name="connsiteX4542" fmla="*/ 206400 w 1044327"/>
              <a:gd name="connsiteY4542" fmla="*/ 169159 h 822322"/>
              <a:gd name="connsiteX4543" fmla="*/ 206400 w 1044327"/>
              <a:gd name="connsiteY4543" fmla="*/ 169683 h 822322"/>
              <a:gd name="connsiteX4544" fmla="*/ 202466 w 1044327"/>
              <a:gd name="connsiteY4544" fmla="*/ 170601 h 822322"/>
              <a:gd name="connsiteX4545" fmla="*/ 202073 w 1044327"/>
              <a:gd name="connsiteY4545" fmla="*/ 169946 h 822322"/>
              <a:gd name="connsiteX4546" fmla="*/ 202073 w 1044327"/>
              <a:gd name="connsiteY4546" fmla="*/ 169159 h 822322"/>
              <a:gd name="connsiteX4547" fmla="*/ 202728 w 1044327"/>
              <a:gd name="connsiteY4547" fmla="*/ 166799 h 822322"/>
              <a:gd name="connsiteX4548" fmla="*/ 202466 w 1044327"/>
              <a:gd name="connsiteY4548" fmla="*/ 166405 h 822322"/>
              <a:gd name="connsiteX4549" fmla="*/ 201155 w 1044327"/>
              <a:gd name="connsiteY4549" fmla="*/ 165618 h 822322"/>
              <a:gd name="connsiteX4550" fmla="*/ 200762 w 1044327"/>
              <a:gd name="connsiteY4550" fmla="*/ 166405 h 822322"/>
              <a:gd name="connsiteX4551" fmla="*/ 201155 w 1044327"/>
              <a:gd name="connsiteY4551" fmla="*/ 167717 h 822322"/>
              <a:gd name="connsiteX4552" fmla="*/ 201155 w 1044327"/>
              <a:gd name="connsiteY4552" fmla="*/ 168241 h 822322"/>
              <a:gd name="connsiteX4553" fmla="*/ 201417 w 1044327"/>
              <a:gd name="connsiteY4553" fmla="*/ 168897 h 822322"/>
              <a:gd name="connsiteX4554" fmla="*/ 200762 w 1044327"/>
              <a:gd name="connsiteY4554" fmla="*/ 169683 h 822322"/>
              <a:gd name="connsiteX4555" fmla="*/ 199057 w 1044327"/>
              <a:gd name="connsiteY4555" fmla="*/ 167454 h 822322"/>
              <a:gd name="connsiteX4556" fmla="*/ 198270 w 1044327"/>
              <a:gd name="connsiteY4556" fmla="*/ 167454 h 822322"/>
              <a:gd name="connsiteX4557" fmla="*/ 195779 w 1044327"/>
              <a:gd name="connsiteY4557" fmla="*/ 166012 h 822322"/>
              <a:gd name="connsiteX4558" fmla="*/ 193680 w 1044327"/>
              <a:gd name="connsiteY4558" fmla="*/ 166405 h 822322"/>
              <a:gd name="connsiteX4559" fmla="*/ 191058 w 1044327"/>
              <a:gd name="connsiteY4559" fmla="*/ 165356 h 822322"/>
              <a:gd name="connsiteX4560" fmla="*/ 187911 w 1044327"/>
              <a:gd name="connsiteY4560" fmla="*/ 166405 h 822322"/>
              <a:gd name="connsiteX4561" fmla="*/ 185813 w 1044327"/>
              <a:gd name="connsiteY4561" fmla="*/ 165356 h 822322"/>
              <a:gd name="connsiteX4562" fmla="*/ 185419 w 1044327"/>
              <a:gd name="connsiteY4562" fmla="*/ 164963 h 822322"/>
              <a:gd name="connsiteX4563" fmla="*/ 185419 w 1044327"/>
              <a:gd name="connsiteY4563" fmla="*/ 163520 h 822322"/>
              <a:gd name="connsiteX4564" fmla="*/ 187255 w 1044327"/>
              <a:gd name="connsiteY4564" fmla="*/ 159980 h 822322"/>
              <a:gd name="connsiteX4565" fmla="*/ 187517 w 1044327"/>
              <a:gd name="connsiteY4565" fmla="*/ 159980 h 822322"/>
              <a:gd name="connsiteX4566" fmla="*/ 187911 w 1044327"/>
              <a:gd name="connsiteY4566" fmla="*/ 159980 h 822322"/>
              <a:gd name="connsiteX4567" fmla="*/ 188304 w 1044327"/>
              <a:gd name="connsiteY4567" fmla="*/ 159324 h 822322"/>
              <a:gd name="connsiteX4568" fmla="*/ 188960 w 1044327"/>
              <a:gd name="connsiteY4568" fmla="*/ 159324 h 822322"/>
              <a:gd name="connsiteX4569" fmla="*/ 189615 w 1044327"/>
              <a:gd name="connsiteY4569" fmla="*/ 159324 h 822322"/>
              <a:gd name="connsiteX4570" fmla="*/ 191713 w 1044327"/>
              <a:gd name="connsiteY4570" fmla="*/ 158275 h 822322"/>
              <a:gd name="connsiteX4571" fmla="*/ 190271 w 1044327"/>
              <a:gd name="connsiteY4571" fmla="*/ 156177 h 822322"/>
              <a:gd name="connsiteX4572" fmla="*/ 190796 w 1044327"/>
              <a:gd name="connsiteY4572" fmla="*/ 155784 h 822322"/>
              <a:gd name="connsiteX4573" fmla="*/ 191058 w 1044327"/>
              <a:gd name="connsiteY4573" fmla="*/ 155521 h 822322"/>
              <a:gd name="connsiteX4574" fmla="*/ 190271 w 1044327"/>
              <a:gd name="connsiteY4574" fmla="*/ 154997 h 822322"/>
              <a:gd name="connsiteX4575" fmla="*/ 187911 w 1044327"/>
              <a:gd name="connsiteY4575" fmla="*/ 154341 h 822322"/>
              <a:gd name="connsiteX4576" fmla="*/ 188304 w 1044327"/>
              <a:gd name="connsiteY4576" fmla="*/ 152243 h 822322"/>
              <a:gd name="connsiteX4577" fmla="*/ 186862 w 1044327"/>
              <a:gd name="connsiteY4577" fmla="*/ 151456 h 822322"/>
              <a:gd name="connsiteX4578" fmla="*/ 186862 w 1044327"/>
              <a:gd name="connsiteY4578" fmla="*/ 150538 h 822322"/>
              <a:gd name="connsiteX4579" fmla="*/ 183977 w 1044327"/>
              <a:gd name="connsiteY4579" fmla="*/ 149096 h 822322"/>
              <a:gd name="connsiteX4580" fmla="*/ 182272 w 1044327"/>
              <a:gd name="connsiteY4580" fmla="*/ 149096 h 822322"/>
              <a:gd name="connsiteX4581" fmla="*/ 180174 w 1044327"/>
              <a:gd name="connsiteY4581" fmla="*/ 148440 h 822322"/>
              <a:gd name="connsiteX4582" fmla="*/ 182928 w 1044327"/>
              <a:gd name="connsiteY4582" fmla="*/ 144506 h 822322"/>
              <a:gd name="connsiteX4583" fmla="*/ 183321 w 1044327"/>
              <a:gd name="connsiteY4583" fmla="*/ 142015 h 822322"/>
              <a:gd name="connsiteX4584" fmla="*/ 183321 w 1044327"/>
              <a:gd name="connsiteY4584" fmla="*/ 132836 h 822322"/>
              <a:gd name="connsiteX4585" fmla="*/ 183977 w 1044327"/>
              <a:gd name="connsiteY4585" fmla="*/ 128115 h 822322"/>
              <a:gd name="connsiteX4586" fmla="*/ 184632 w 1044327"/>
              <a:gd name="connsiteY4586" fmla="*/ 126017 h 822322"/>
              <a:gd name="connsiteX4587" fmla="*/ 186862 w 1044327"/>
              <a:gd name="connsiteY4587" fmla="*/ 124574 h 822322"/>
              <a:gd name="connsiteX4588" fmla="*/ 190271 w 1044327"/>
              <a:gd name="connsiteY4588" fmla="*/ 123919 h 822322"/>
              <a:gd name="connsiteX4589" fmla="*/ 196434 w 1044327"/>
              <a:gd name="connsiteY4589" fmla="*/ 125361 h 822322"/>
              <a:gd name="connsiteX4590" fmla="*/ 200762 w 1044327"/>
              <a:gd name="connsiteY4590" fmla="*/ 124574 h 822322"/>
              <a:gd name="connsiteX4591" fmla="*/ 203253 w 1044327"/>
              <a:gd name="connsiteY4591" fmla="*/ 122739 h 822322"/>
              <a:gd name="connsiteX4592" fmla="*/ 204958 w 1044327"/>
              <a:gd name="connsiteY4592" fmla="*/ 119591 h 822322"/>
              <a:gd name="connsiteX4593" fmla="*/ 205613 w 1044327"/>
              <a:gd name="connsiteY4593" fmla="*/ 112117 h 822322"/>
              <a:gd name="connsiteX4594" fmla="*/ 206794 w 1044327"/>
              <a:gd name="connsiteY4594" fmla="*/ 109757 h 822322"/>
              <a:gd name="connsiteX4595" fmla="*/ 209547 w 1044327"/>
              <a:gd name="connsiteY4595" fmla="*/ 107921 h 822322"/>
              <a:gd name="connsiteX4596" fmla="*/ 212694 w 1044327"/>
              <a:gd name="connsiteY4596" fmla="*/ 107265 h 822322"/>
              <a:gd name="connsiteX4597" fmla="*/ 216891 w 1044327"/>
              <a:gd name="connsiteY4597" fmla="*/ 108314 h 822322"/>
              <a:gd name="connsiteX4598" fmla="*/ 220431 w 1044327"/>
              <a:gd name="connsiteY4598" fmla="*/ 108314 h 822322"/>
              <a:gd name="connsiteX4599" fmla="*/ 223972 w 1044327"/>
              <a:gd name="connsiteY4599" fmla="*/ 106216 h 822322"/>
              <a:gd name="connsiteX4600" fmla="*/ 228037 w 1044327"/>
              <a:gd name="connsiteY4600" fmla="*/ 102282 h 822322"/>
              <a:gd name="connsiteX4601" fmla="*/ 232233 w 1044327"/>
              <a:gd name="connsiteY4601" fmla="*/ 97037 h 822322"/>
              <a:gd name="connsiteX4602" fmla="*/ 234724 w 1044327"/>
              <a:gd name="connsiteY4602" fmla="*/ 93103 h 822322"/>
              <a:gd name="connsiteX4603" fmla="*/ 235511 w 1044327"/>
              <a:gd name="connsiteY4603" fmla="*/ 90218 h 822322"/>
              <a:gd name="connsiteX4604" fmla="*/ 236167 w 1044327"/>
              <a:gd name="connsiteY4604" fmla="*/ 87071 h 822322"/>
              <a:gd name="connsiteX4605" fmla="*/ 236823 w 1044327"/>
              <a:gd name="connsiteY4605" fmla="*/ 83662 h 822322"/>
              <a:gd name="connsiteX4606" fmla="*/ 237609 w 1044327"/>
              <a:gd name="connsiteY4606" fmla="*/ 80383 h 822322"/>
              <a:gd name="connsiteX4607" fmla="*/ 239970 w 1044327"/>
              <a:gd name="connsiteY4607" fmla="*/ 72515 h 822322"/>
              <a:gd name="connsiteX4608" fmla="*/ 241150 w 1044327"/>
              <a:gd name="connsiteY4608" fmla="*/ 69762 h 822322"/>
              <a:gd name="connsiteX4609" fmla="*/ 244297 w 1044327"/>
              <a:gd name="connsiteY4609" fmla="*/ 60058 h 822322"/>
              <a:gd name="connsiteX4610" fmla="*/ 247838 w 1044327"/>
              <a:gd name="connsiteY4610" fmla="*/ 52321 h 822322"/>
              <a:gd name="connsiteX4611" fmla="*/ 250985 w 1044327"/>
              <a:gd name="connsiteY4611" fmla="*/ 45634 h 822322"/>
              <a:gd name="connsiteX4612" fmla="*/ 253870 w 1044327"/>
              <a:gd name="connsiteY4612" fmla="*/ 41437 h 822322"/>
              <a:gd name="connsiteX4613" fmla="*/ 258590 w 1044327"/>
              <a:gd name="connsiteY4613" fmla="*/ 34356 h 822322"/>
              <a:gd name="connsiteX4614" fmla="*/ 260951 w 1044327"/>
              <a:gd name="connsiteY4614" fmla="*/ 31078 h 822322"/>
              <a:gd name="connsiteX4615" fmla="*/ 264885 w 1044327"/>
              <a:gd name="connsiteY4615" fmla="*/ 25439 h 822322"/>
              <a:gd name="connsiteX4616" fmla="*/ 267769 w 1044327"/>
              <a:gd name="connsiteY4616" fmla="*/ 20194 h 822322"/>
              <a:gd name="connsiteX4617" fmla="*/ 270130 w 1044327"/>
              <a:gd name="connsiteY4617" fmla="*/ 14818 h 822322"/>
              <a:gd name="connsiteX4618" fmla="*/ 271966 w 1044327"/>
              <a:gd name="connsiteY4618" fmla="*/ 12982 h 822322"/>
              <a:gd name="connsiteX4619" fmla="*/ 273408 w 1044327"/>
              <a:gd name="connsiteY4619" fmla="*/ 12064 h 822322"/>
              <a:gd name="connsiteX4620" fmla="*/ 284685 w 1044327"/>
              <a:gd name="connsiteY4620" fmla="*/ 7999 h 82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</a:cxnLst>
            <a:rect l="l" t="t" r="r" b="b"/>
            <a:pathLst>
              <a:path w="1044327" h="822322">
                <a:moveTo>
                  <a:pt x="147523" y="791506"/>
                </a:moveTo>
                <a:lnTo>
                  <a:pt x="147522" y="791507"/>
                </a:lnTo>
                <a:lnTo>
                  <a:pt x="147522" y="792031"/>
                </a:lnTo>
                <a:lnTo>
                  <a:pt x="147523" y="792030"/>
                </a:lnTo>
                <a:close/>
                <a:moveTo>
                  <a:pt x="149477" y="787417"/>
                </a:moveTo>
                <a:lnTo>
                  <a:pt x="148834" y="789671"/>
                </a:lnTo>
                <a:lnTo>
                  <a:pt x="149192" y="790388"/>
                </a:lnTo>
                <a:lnTo>
                  <a:pt x="149358" y="790325"/>
                </a:lnTo>
                <a:lnTo>
                  <a:pt x="148965" y="789670"/>
                </a:lnTo>
                <a:close/>
                <a:moveTo>
                  <a:pt x="147620" y="785125"/>
                </a:moveTo>
                <a:lnTo>
                  <a:pt x="147522" y="785213"/>
                </a:lnTo>
                <a:lnTo>
                  <a:pt x="148834" y="785868"/>
                </a:lnTo>
                <a:lnTo>
                  <a:pt x="149598" y="786888"/>
                </a:lnTo>
                <a:lnTo>
                  <a:pt x="149621" y="786785"/>
                </a:lnTo>
                <a:lnTo>
                  <a:pt x="148965" y="785736"/>
                </a:lnTo>
                <a:close/>
                <a:moveTo>
                  <a:pt x="620905" y="746134"/>
                </a:moveTo>
                <a:lnTo>
                  <a:pt x="621167" y="746134"/>
                </a:lnTo>
                <a:lnTo>
                  <a:pt x="621167" y="746790"/>
                </a:lnTo>
                <a:lnTo>
                  <a:pt x="621561" y="747183"/>
                </a:lnTo>
                <a:lnTo>
                  <a:pt x="621823" y="747839"/>
                </a:lnTo>
                <a:lnTo>
                  <a:pt x="621561" y="747839"/>
                </a:lnTo>
                <a:lnTo>
                  <a:pt x="621167" y="747445"/>
                </a:lnTo>
                <a:lnTo>
                  <a:pt x="621167" y="747314"/>
                </a:lnTo>
                <a:close/>
                <a:moveTo>
                  <a:pt x="619725" y="745610"/>
                </a:moveTo>
                <a:lnTo>
                  <a:pt x="620118" y="745610"/>
                </a:lnTo>
                <a:lnTo>
                  <a:pt x="620512" y="745872"/>
                </a:lnTo>
                <a:lnTo>
                  <a:pt x="620905" y="746921"/>
                </a:lnTo>
                <a:lnTo>
                  <a:pt x="621167" y="748101"/>
                </a:lnTo>
                <a:lnTo>
                  <a:pt x="621561" y="748757"/>
                </a:lnTo>
                <a:lnTo>
                  <a:pt x="621561" y="749019"/>
                </a:lnTo>
                <a:lnTo>
                  <a:pt x="620905" y="749019"/>
                </a:lnTo>
                <a:lnTo>
                  <a:pt x="620118" y="747970"/>
                </a:lnTo>
                <a:lnTo>
                  <a:pt x="619725" y="747577"/>
                </a:lnTo>
                <a:lnTo>
                  <a:pt x="619725" y="747314"/>
                </a:lnTo>
                <a:lnTo>
                  <a:pt x="619463" y="746921"/>
                </a:lnTo>
                <a:lnTo>
                  <a:pt x="619463" y="746265"/>
                </a:lnTo>
                <a:lnTo>
                  <a:pt x="619725" y="746265"/>
                </a:lnTo>
                <a:lnTo>
                  <a:pt x="619725" y="746003"/>
                </a:lnTo>
                <a:close/>
                <a:moveTo>
                  <a:pt x="457909" y="722399"/>
                </a:moveTo>
                <a:lnTo>
                  <a:pt x="459089" y="723055"/>
                </a:lnTo>
                <a:lnTo>
                  <a:pt x="460007" y="725153"/>
                </a:lnTo>
                <a:lnTo>
                  <a:pt x="459745" y="725546"/>
                </a:lnTo>
                <a:lnTo>
                  <a:pt x="460007" y="725546"/>
                </a:lnTo>
                <a:lnTo>
                  <a:pt x="460794" y="728694"/>
                </a:lnTo>
                <a:lnTo>
                  <a:pt x="461974" y="730136"/>
                </a:lnTo>
                <a:lnTo>
                  <a:pt x="461974" y="733021"/>
                </a:lnTo>
                <a:lnTo>
                  <a:pt x="464073" y="734201"/>
                </a:lnTo>
                <a:lnTo>
                  <a:pt x="464073" y="735250"/>
                </a:lnTo>
                <a:lnTo>
                  <a:pt x="464073" y="735644"/>
                </a:lnTo>
                <a:lnTo>
                  <a:pt x="464466" y="736693"/>
                </a:lnTo>
                <a:lnTo>
                  <a:pt x="463023" y="737349"/>
                </a:lnTo>
                <a:lnTo>
                  <a:pt x="460532" y="737349"/>
                </a:lnTo>
                <a:lnTo>
                  <a:pt x="459089" y="736693"/>
                </a:lnTo>
                <a:lnTo>
                  <a:pt x="458303" y="736037"/>
                </a:lnTo>
                <a:lnTo>
                  <a:pt x="454107" y="733939"/>
                </a:lnTo>
                <a:lnTo>
                  <a:pt x="452926" y="733939"/>
                </a:lnTo>
                <a:lnTo>
                  <a:pt x="452008" y="735775"/>
                </a:lnTo>
                <a:lnTo>
                  <a:pt x="449124" y="738660"/>
                </a:lnTo>
                <a:lnTo>
                  <a:pt x="445845" y="740102"/>
                </a:lnTo>
                <a:lnTo>
                  <a:pt x="443616" y="739053"/>
                </a:lnTo>
                <a:lnTo>
                  <a:pt x="443616" y="737611"/>
                </a:lnTo>
                <a:lnTo>
                  <a:pt x="442174" y="736955"/>
                </a:lnTo>
                <a:lnTo>
                  <a:pt x="442174" y="736299"/>
                </a:lnTo>
                <a:lnTo>
                  <a:pt x="441387" y="736037"/>
                </a:lnTo>
                <a:lnTo>
                  <a:pt x="441649" y="735644"/>
                </a:lnTo>
                <a:lnTo>
                  <a:pt x="445190" y="735381"/>
                </a:lnTo>
                <a:lnTo>
                  <a:pt x="445190" y="734726"/>
                </a:lnTo>
                <a:lnTo>
                  <a:pt x="446632" y="734070"/>
                </a:lnTo>
                <a:lnTo>
                  <a:pt x="447288" y="733677"/>
                </a:lnTo>
                <a:lnTo>
                  <a:pt x="447288" y="732234"/>
                </a:lnTo>
                <a:lnTo>
                  <a:pt x="448468" y="732234"/>
                </a:lnTo>
                <a:lnTo>
                  <a:pt x="447288" y="728431"/>
                </a:lnTo>
                <a:lnTo>
                  <a:pt x="444141" y="726596"/>
                </a:lnTo>
                <a:lnTo>
                  <a:pt x="443747" y="723449"/>
                </a:lnTo>
                <a:lnTo>
                  <a:pt x="446239" y="724891"/>
                </a:lnTo>
                <a:lnTo>
                  <a:pt x="447157" y="723711"/>
                </a:lnTo>
                <a:lnTo>
                  <a:pt x="448599" y="723449"/>
                </a:lnTo>
                <a:lnTo>
                  <a:pt x="450435" y="724104"/>
                </a:lnTo>
                <a:lnTo>
                  <a:pt x="449648" y="725153"/>
                </a:lnTo>
                <a:lnTo>
                  <a:pt x="451091" y="726334"/>
                </a:lnTo>
                <a:lnTo>
                  <a:pt x="453582" y="725940"/>
                </a:lnTo>
                <a:lnTo>
                  <a:pt x="453320" y="724498"/>
                </a:lnTo>
                <a:lnTo>
                  <a:pt x="456467" y="723055"/>
                </a:lnTo>
                <a:lnTo>
                  <a:pt x="456860" y="722793"/>
                </a:lnTo>
                <a:close/>
                <a:moveTo>
                  <a:pt x="574747" y="717548"/>
                </a:moveTo>
                <a:lnTo>
                  <a:pt x="575534" y="717548"/>
                </a:lnTo>
                <a:lnTo>
                  <a:pt x="575796" y="717548"/>
                </a:lnTo>
                <a:lnTo>
                  <a:pt x="575009" y="717941"/>
                </a:lnTo>
                <a:close/>
                <a:moveTo>
                  <a:pt x="604252" y="663391"/>
                </a:moveTo>
                <a:lnTo>
                  <a:pt x="603149" y="663592"/>
                </a:lnTo>
                <a:lnTo>
                  <a:pt x="602678" y="664440"/>
                </a:lnTo>
                <a:lnTo>
                  <a:pt x="603071" y="665489"/>
                </a:lnTo>
                <a:lnTo>
                  <a:pt x="604514" y="665227"/>
                </a:lnTo>
                <a:lnTo>
                  <a:pt x="604120" y="665882"/>
                </a:lnTo>
                <a:lnTo>
                  <a:pt x="604622" y="666608"/>
                </a:lnTo>
                <a:lnTo>
                  <a:pt x="604907" y="665751"/>
                </a:lnTo>
                <a:lnTo>
                  <a:pt x="603858" y="664047"/>
                </a:lnTo>
                <a:close/>
                <a:moveTo>
                  <a:pt x="600973" y="653386"/>
                </a:moveTo>
                <a:lnTo>
                  <a:pt x="600351" y="653477"/>
                </a:lnTo>
                <a:lnTo>
                  <a:pt x="600580" y="654736"/>
                </a:lnTo>
                <a:lnTo>
                  <a:pt x="600973" y="654998"/>
                </a:lnTo>
                <a:lnTo>
                  <a:pt x="600973" y="654342"/>
                </a:lnTo>
                <a:lnTo>
                  <a:pt x="601235" y="654342"/>
                </a:lnTo>
                <a:lnTo>
                  <a:pt x="601235" y="654736"/>
                </a:lnTo>
                <a:lnTo>
                  <a:pt x="601235" y="655392"/>
                </a:lnTo>
                <a:lnTo>
                  <a:pt x="601629" y="655654"/>
                </a:lnTo>
                <a:lnTo>
                  <a:pt x="601629" y="656047"/>
                </a:lnTo>
                <a:lnTo>
                  <a:pt x="601891" y="656047"/>
                </a:lnTo>
                <a:lnTo>
                  <a:pt x="602678" y="657096"/>
                </a:lnTo>
                <a:lnTo>
                  <a:pt x="603858" y="657096"/>
                </a:lnTo>
                <a:lnTo>
                  <a:pt x="604409" y="659520"/>
                </a:lnTo>
                <a:lnTo>
                  <a:pt x="604907" y="659719"/>
                </a:lnTo>
                <a:lnTo>
                  <a:pt x="604514" y="658277"/>
                </a:lnTo>
                <a:lnTo>
                  <a:pt x="604252" y="658277"/>
                </a:lnTo>
                <a:lnTo>
                  <a:pt x="603596" y="655392"/>
                </a:lnTo>
                <a:lnTo>
                  <a:pt x="602416" y="655392"/>
                </a:lnTo>
                <a:lnTo>
                  <a:pt x="601629" y="654474"/>
                </a:lnTo>
                <a:lnTo>
                  <a:pt x="601367" y="654474"/>
                </a:lnTo>
                <a:lnTo>
                  <a:pt x="601367" y="654081"/>
                </a:lnTo>
                <a:lnTo>
                  <a:pt x="600973" y="653818"/>
                </a:lnTo>
                <a:close/>
                <a:moveTo>
                  <a:pt x="357841" y="642541"/>
                </a:moveTo>
                <a:lnTo>
                  <a:pt x="357603" y="643983"/>
                </a:lnTo>
                <a:lnTo>
                  <a:pt x="357725" y="643983"/>
                </a:lnTo>
                <a:lnTo>
                  <a:pt x="357725" y="643590"/>
                </a:lnTo>
                <a:lnTo>
                  <a:pt x="358643" y="642541"/>
                </a:lnTo>
                <a:close/>
                <a:moveTo>
                  <a:pt x="243248" y="464596"/>
                </a:moveTo>
                <a:lnTo>
                  <a:pt x="243248" y="466432"/>
                </a:lnTo>
                <a:lnTo>
                  <a:pt x="242854" y="467875"/>
                </a:lnTo>
                <a:lnTo>
                  <a:pt x="244690" y="469973"/>
                </a:lnTo>
                <a:lnTo>
                  <a:pt x="244690" y="470235"/>
                </a:lnTo>
                <a:lnTo>
                  <a:pt x="244690" y="471415"/>
                </a:lnTo>
                <a:lnTo>
                  <a:pt x="244690" y="472071"/>
                </a:lnTo>
                <a:lnTo>
                  <a:pt x="244297" y="472858"/>
                </a:lnTo>
                <a:lnTo>
                  <a:pt x="245346" y="476398"/>
                </a:lnTo>
                <a:lnTo>
                  <a:pt x="245608" y="477316"/>
                </a:lnTo>
                <a:lnTo>
                  <a:pt x="245346" y="478496"/>
                </a:lnTo>
                <a:lnTo>
                  <a:pt x="243510" y="479414"/>
                </a:lnTo>
                <a:lnTo>
                  <a:pt x="242854" y="480594"/>
                </a:lnTo>
                <a:lnTo>
                  <a:pt x="240494" y="481250"/>
                </a:lnTo>
                <a:lnTo>
                  <a:pt x="239314" y="482037"/>
                </a:lnTo>
                <a:lnTo>
                  <a:pt x="239052" y="483479"/>
                </a:lnTo>
                <a:lnTo>
                  <a:pt x="239579" y="484007"/>
                </a:lnTo>
                <a:lnTo>
                  <a:pt x="239580" y="484007"/>
                </a:lnTo>
                <a:lnTo>
                  <a:pt x="239183" y="483610"/>
                </a:lnTo>
                <a:lnTo>
                  <a:pt x="239445" y="482167"/>
                </a:lnTo>
                <a:lnTo>
                  <a:pt x="240625" y="481381"/>
                </a:lnTo>
                <a:lnTo>
                  <a:pt x="242986" y="480725"/>
                </a:lnTo>
                <a:lnTo>
                  <a:pt x="243773" y="479545"/>
                </a:lnTo>
                <a:lnTo>
                  <a:pt x="245608" y="478496"/>
                </a:lnTo>
                <a:lnTo>
                  <a:pt x="245871" y="477316"/>
                </a:lnTo>
                <a:lnTo>
                  <a:pt x="245608" y="476398"/>
                </a:lnTo>
                <a:lnTo>
                  <a:pt x="244428" y="472857"/>
                </a:lnTo>
                <a:lnTo>
                  <a:pt x="244822" y="472202"/>
                </a:lnTo>
                <a:lnTo>
                  <a:pt x="244822" y="471415"/>
                </a:lnTo>
                <a:lnTo>
                  <a:pt x="244822" y="470235"/>
                </a:lnTo>
                <a:lnTo>
                  <a:pt x="244822" y="469972"/>
                </a:lnTo>
                <a:lnTo>
                  <a:pt x="242986" y="467874"/>
                </a:lnTo>
                <a:lnTo>
                  <a:pt x="243379" y="466432"/>
                </a:lnTo>
                <a:lnTo>
                  <a:pt x="243379" y="464596"/>
                </a:lnTo>
                <a:close/>
                <a:moveTo>
                  <a:pt x="251282" y="459517"/>
                </a:moveTo>
                <a:lnTo>
                  <a:pt x="250591" y="459613"/>
                </a:lnTo>
                <a:lnTo>
                  <a:pt x="247051" y="463154"/>
                </a:lnTo>
                <a:lnTo>
                  <a:pt x="244952" y="464596"/>
                </a:lnTo>
                <a:lnTo>
                  <a:pt x="245084" y="464596"/>
                </a:lnTo>
                <a:lnTo>
                  <a:pt x="247182" y="463154"/>
                </a:lnTo>
                <a:lnTo>
                  <a:pt x="250723" y="459613"/>
                </a:lnTo>
                <a:close/>
                <a:moveTo>
                  <a:pt x="328713" y="351811"/>
                </a:moveTo>
                <a:lnTo>
                  <a:pt x="328457" y="352748"/>
                </a:lnTo>
                <a:lnTo>
                  <a:pt x="328745" y="351956"/>
                </a:lnTo>
                <a:close/>
                <a:moveTo>
                  <a:pt x="312879" y="348363"/>
                </a:moveTo>
                <a:lnTo>
                  <a:pt x="312747" y="348416"/>
                </a:lnTo>
                <a:lnTo>
                  <a:pt x="312747" y="349596"/>
                </a:lnTo>
                <a:lnTo>
                  <a:pt x="314547" y="354481"/>
                </a:lnTo>
                <a:lnTo>
                  <a:pt x="314714" y="354184"/>
                </a:lnTo>
                <a:lnTo>
                  <a:pt x="312879" y="349201"/>
                </a:lnTo>
                <a:close/>
                <a:moveTo>
                  <a:pt x="329968" y="348294"/>
                </a:moveTo>
                <a:lnTo>
                  <a:pt x="328352" y="349332"/>
                </a:lnTo>
                <a:lnTo>
                  <a:pt x="328380" y="349501"/>
                </a:lnTo>
                <a:lnTo>
                  <a:pt x="330188" y="348416"/>
                </a:lnTo>
                <a:close/>
                <a:moveTo>
                  <a:pt x="313534" y="347338"/>
                </a:moveTo>
                <a:lnTo>
                  <a:pt x="313403" y="347498"/>
                </a:lnTo>
                <a:lnTo>
                  <a:pt x="313403" y="347811"/>
                </a:lnTo>
                <a:lnTo>
                  <a:pt x="313534" y="347758"/>
                </a:lnTo>
                <a:close/>
                <a:moveTo>
                  <a:pt x="314714" y="345269"/>
                </a:moveTo>
                <a:lnTo>
                  <a:pt x="314583" y="345662"/>
                </a:lnTo>
                <a:lnTo>
                  <a:pt x="314583" y="345689"/>
                </a:lnTo>
                <a:lnTo>
                  <a:pt x="314714" y="345529"/>
                </a:lnTo>
                <a:close/>
                <a:moveTo>
                  <a:pt x="329662" y="344219"/>
                </a:moveTo>
                <a:lnTo>
                  <a:pt x="329008" y="345661"/>
                </a:lnTo>
                <a:lnTo>
                  <a:pt x="328745" y="346709"/>
                </a:lnTo>
                <a:lnTo>
                  <a:pt x="328806" y="346862"/>
                </a:lnTo>
                <a:lnTo>
                  <a:pt x="329008" y="346056"/>
                </a:lnTo>
                <a:lnTo>
                  <a:pt x="329663" y="344613"/>
                </a:lnTo>
                <a:lnTo>
                  <a:pt x="329663" y="344220"/>
                </a:lnTo>
                <a:close/>
                <a:moveTo>
                  <a:pt x="314977" y="343595"/>
                </a:moveTo>
                <a:lnTo>
                  <a:pt x="314845" y="343958"/>
                </a:lnTo>
                <a:lnTo>
                  <a:pt x="314845" y="344744"/>
                </a:lnTo>
                <a:lnTo>
                  <a:pt x="314977" y="344349"/>
                </a:lnTo>
                <a:close/>
                <a:moveTo>
                  <a:pt x="498953" y="300422"/>
                </a:moveTo>
                <a:lnTo>
                  <a:pt x="499215" y="301077"/>
                </a:lnTo>
                <a:lnTo>
                  <a:pt x="499216" y="301076"/>
                </a:lnTo>
                <a:lnTo>
                  <a:pt x="498954" y="300422"/>
                </a:lnTo>
                <a:close/>
                <a:moveTo>
                  <a:pt x="501051" y="298455"/>
                </a:moveTo>
                <a:lnTo>
                  <a:pt x="501051" y="300421"/>
                </a:lnTo>
                <a:lnTo>
                  <a:pt x="501052" y="300420"/>
                </a:lnTo>
                <a:lnTo>
                  <a:pt x="501052" y="298455"/>
                </a:lnTo>
                <a:close/>
                <a:moveTo>
                  <a:pt x="503936" y="296750"/>
                </a:moveTo>
                <a:lnTo>
                  <a:pt x="504198" y="297537"/>
                </a:lnTo>
                <a:lnTo>
                  <a:pt x="504199" y="297536"/>
                </a:lnTo>
                <a:close/>
                <a:moveTo>
                  <a:pt x="504199" y="292159"/>
                </a:moveTo>
                <a:lnTo>
                  <a:pt x="502756" y="292553"/>
                </a:lnTo>
                <a:lnTo>
                  <a:pt x="502756" y="292554"/>
                </a:lnTo>
                <a:lnTo>
                  <a:pt x="504198" y="292161"/>
                </a:lnTo>
                <a:lnTo>
                  <a:pt x="504198" y="293341"/>
                </a:lnTo>
                <a:lnTo>
                  <a:pt x="505247" y="292816"/>
                </a:lnTo>
                <a:lnTo>
                  <a:pt x="505641" y="293603"/>
                </a:lnTo>
                <a:lnTo>
                  <a:pt x="506296" y="293603"/>
                </a:lnTo>
                <a:lnTo>
                  <a:pt x="506952" y="295046"/>
                </a:lnTo>
                <a:lnTo>
                  <a:pt x="508393" y="296356"/>
                </a:lnTo>
                <a:lnTo>
                  <a:pt x="508395" y="296355"/>
                </a:lnTo>
                <a:lnTo>
                  <a:pt x="506952" y="295044"/>
                </a:lnTo>
                <a:lnTo>
                  <a:pt x="506297" y="293602"/>
                </a:lnTo>
                <a:lnTo>
                  <a:pt x="505641" y="293602"/>
                </a:lnTo>
                <a:lnTo>
                  <a:pt x="505248" y="292815"/>
                </a:lnTo>
                <a:lnTo>
                  <a:pt x="504199" y="293339"/>
                </a:lnTo>
                <a:close/>
                <a:moveTo>
                  <a:pt x="501838" y="291110"/>
                </a:moveTo>
                <a:lnTo>
                  <a:pt x="501838" y="291112"/>
                </a:lnTo>
                <a:lnTo>
                  <a:pt x="502100" y="292161"/>
                </a:lnTo>
                <a:lnTo>
                  <a:pt x="502100" y="292816"/>
                </a:lnTo>
                <a:lnTo>
                  <a:pt x="502100" y="293341"/>
                </a:lnTo>
                <a:lnTo>
                  <a:pt x="502756" y="293341"/>
                </a:lnTo>
                <a:lnTo>
                  <a:pt x="502756" y="293339"/>
                </a:lnTo>
                <a:lnTo>
                  <a:pt x="502101" y="293339"/>
                </a:lnTo>
                <a:lnTo>
                  <a:pt x="502101" y="292815"/>
                </a:lnTo>
                <a:lnTo>
                  <a:pt x="502101" y="292159"/>
                </a:lnTo>
                <a:close/>
                <a:moveTo>
                  <a:pt x="499871" y="288619"/>
                </a:moveTo>
                <a:lnTo>
                  <a:pt x="499871" y="288620"/>
                </a:lnTo>
                <a:lnTo>
                  <a:pt x="500658" y="290718"/>
                </a:lnTo>
                <a:lnTo>
                  <a:pt x="501838" y="290456"/>
                </a:lnTo>
                <a:lnTo>
                  <a:pt x="501838" y="290454"/>
                </a:lnTo>
                <a:lnTo>
                  <a:pt x="500658" y="290717"/>
                </a:lnTo>
                <a:close/>
                <a:moveTo>
                  <a:pt x="499871" y="287176"/>
                </a:moveTo>
                <a:lnTo>
                  <a:pt x="498560" y="287570"/>
                </a:lnTo>
                <a:lnTo>
                  <a:pt x="498560" y="287571"/>
                </a:lnTo>
                <a:lnTo>
                  <a:pt x="499871" y="287178"/>
                </a:lnTo>
                <a:close/>
                <a:moveTo>
                  <a:pt x="496855" y="286522"/>
                </a:moveTo>
                <a:lnTo>
                  <a:pt x="497117" y="286916"/>
                </a:lnTo>
                <a:lnTo>
                  <a:pt x="497117" y="287178"/>
                </a:lnTo>
                <a:lnTo>
                  <a:pt x="498560" y="286916"/>
                </a:lnTo>
                <a:lnTo>
                  <a:pt x="498560" y="286914"/>
                </a:lnTo>
                <a:lnTo>
                  <a:pt x="497118" y="287176"/>
                </a:lnTo>
                <a:lnTo>
                  <a:pt x="497118" y="286914"/>
                </a:lnTo>
                <a:lnTo>
                  <a:pt x="496856" y="286522"/>
                </a:lnTo>
                <a:close/>
                <a:moveTo>
                  <a:pt x="494233" y="283242"/>
                </a:moveTo>
                <a:lnTo>
                  <a:pt x="493577" y="283636"/>
                </a:lnTo>
                <a:lnTo>
                  <a:pt x="493577" y="283637"/>
                </a:lnTo>
                <a:lnTo>
                  <a:pt x="494232" y="283244"/>
                </a:lnTo>
                <a:lnTo>
                  <a:pt x="494757" y="283899"/>
                </a:lnTo>
                <a:lnTo>
                  <a:pt x="495413" y="283899"/>
                </a:lnTo>
                <a:lnTo>
                  <a:pt x="495675" y="285735"/>
                </a:lnTo>
                <a:lnTo>
                  <a:pt x="496462" y="285735"/>
                </a:lnTo>
                <a:lnTo>
                  <a:pt x="497511" y="285342"/>
                </a:lnTo>
                <a:lnTo>
                  <a:pt x="497772" y="285997"/>
                </a:lnTo>
                <a:lnTo>
                  <a:pt x="497773" y="285996"/>
                </a:lnTo>
                <a:lnTo>
                  <a:pt x="497511" y="285340"/>
                </a:lnTo>
                <a:lnTo>
                  <a:pt x="496462" y="285734"/>
                </a:lnTo>
                <a:lnTo>
                  <a:pt x="495675" y="285734"/>
                </a:lnTo>
                <a:lnTo>
                  <a:pt x="495413" y="283898"/>
                </a:lnTo>
                <a:lnTo>
                  <a:pt x="494757" y="283898"/>
                </a:lnTo>
                <a:close/>
                <a:moveTo>
                  <a:pt x="492921" y="283242"/>
                </a:moveTo>
                <a:lnTo>
                  <a:pt x="492921" y="283244"/>
                </a:lnTo>
                <a:lnTo>
                  <a:pt x="493577" y="283244"/>
                </a:lnTo>
                <a:lnTo>
                  <a:pt x="493577" y="283242"/>
                </a:lnTo>
                <a:close/>
                <a:moveTo>
                  <a:pt x="492921" y="282980"/>
                </a:moveTo>
                <a:lnTo>
                  <a:pt x="491479" y="283636"/>
                </a:lnTo>
                <a:lnTo>
                  <a:pt x="489643" y="283898"/>
                </a:lnTo>
                <a:lnTo>
                  <a:pt x="489643" y="283899"/>
                </a:lnTo>
                <a:lnTo>
                  <a:pt x="491479" y="283637"/>
                </a:lnTo>
                <a:lnTo>
                  <a:pt x="492921" y="282981"/>
                </a:lnTo>
                <a:close/>
                <a:moveTo>
                  <a:pt x="486758" y="279702"/>
                </a:moveTo>
                <a:lnTo>
                  <a:pt x="486758" y="279703"/>
                </a:lnTo>
                <a:lnTo>
                  <a:pt x="487545" y="281146"/>
                </a:lnTo>
                <a:lnTo>
                  <a:pt x="488200" y="282195"/>
                </a:lnTo>
                <a:lnTo>
                  <a:pt x="488200" y="282981"/>
                </a:lnTo>
                <a:lnTo>
                  <a:pt x="488987" y="282588"/>
                </a:lnTo>
                <a:lnTo>
                  <a:pt x="489381" y="283244"/>
                </a:lnTo>
                <a:lnTo>
                  <a:pt x="489643" y="283637"/>
                </a:lnTo>
                <a:lnTo>
                  <a:pt x="489643" y="283636"/>
                </a:lnTo>
                <a:lnTo>
                  <a:pt x="489381" y="283242"/>
                </a:lnTo>
                <a:lnTo>
                  <a:pt x="488987" y="282586"/>
                </a:lnTo>
                <a:lnTo>
                  <a:pt x="488201" y="282980"/>
                </a:lnTo>
                <a:lnTo>
                  <a:pt x="488201" y="282193"/>
                </a:lnTo>
                <a:lnTo>
                  <a:pt x="487545" y="281144"/>
                </a:lnTo>
                <a:close/>
                <a:moveTo>
                  <a:pt x="485840" y="277211"/>
                </a:moveTo>
                <a:lnTo>
                  <a:pt x="485840" y="277212"/>
                </a:lnTo>
                <a:lnTo>
                  <a:pt x="486496" y="277999"/>
                </a:lnTo>
                <a:lnTo>
                  <a:pt x="486758" y="277999"/>
                </a:lnTo>
                <a:lnTo>
                  <a:pt x="486758" y="277997"/>
                </a:lnTo>
                <a:lnTo>
                  <a:pt x="486496" y="277997"/>
                </a:lnTo>
                <a:close/>
                <a:moveTo>
                  <a:pt x="485316" y="275506"/>
                </a:moveTo>
                <a:lnTo>
                  <a:pt x="485316" y="275507"/>
                </a:lnTo>
                <a:lnTo>
                  <a:pt x="485840" y="275901"/>
                </a:lnTo>
                <a:lnTo>
                  <a:pt x="486102" y="275901"/>
                </a:lnTo>
                <a:lnTo>
                  <a:pt x="485919" y="276816"/>
                </a:lnTo>
                <a:lnTo>
                  <a:pt x="486103" y="275899"/>
                </a:lnTo>
                <a:lnTo>
                  <a:pt x="485840" y="275899"/>
                </a:lnTo>
                <a:close/>
                <a:moveTo>
                  <a:pt x="485119" y="274654"/>
                </a:moveTo>
                <a:lnTo>
                  <a:pt x="485053" y="274720"/>
                </a:lnTo>
                <a:lnTo>
                  <a:pt x="485316" y="274720"/>
                </a:lnTo>
                <a:lnTo>
                  <a:pt x="485316" y="274719"/>
                </a:lnTo>
                <a:lnTo>
                  <a:pt x="485054" y="274719"/>
                </a:lnTo>
                <a:close/>
                <a:moveTo>
                  <a:pt x="557831" y="225151"/>
                </a:moveTo>
                <a:lnTo>
                  <a:pt x="558093" y="225151"/>
                </a:lnTo>
                <a:lnTo>
                  <a:pt x="558487" y="225151"/>
                </a:lnTo>
                <a:lnTo>
                  <a:pt x="558487" y="225545"/>
                </a:lnTo>
                <a:lnTo>
                  <a:pt x="557438" y="225545"/>
                </a:lnTo>
                <a:close/>
                <a:moveTo>
                  <a:pt x="295831" y="0"/>
                </a:moveTo>
                <a:lnTo>
                  <a:pt x="294651" y="6688"/>
                </a:lnTo>
                <a:lnTo>
                  <a:pt x="295307" y="7999"/>
                </a:lnTo>
                <a:lnTo>
                  <a:pt x="295045" y="10097"/>
                </a:lnTo>
                <a:lnTo>
                  <a:pt x="294651" y="12326"/>
                </a:lnTo>
                <a:lnTo>
                  <a:pt x="295831" y="13375"/>
                </a:lnTo>
                <a:lnTo>
                  <a:pt x="297929" y="13375"/>
                </a:lnTo>
                <a:lnTo>
                  <a:pt x="298847" y="14162"/>
                </a:lnTo>
                <a:lnTo>
                  <a:pt x="299634" y="15867"/>
                </a:lnTo>
                <a:lnTo>
                  <a:pt x="304617" y="16916"/>
                </a:lnTo>
                <a:lnTo>
                  <a:pt x="305011" y="17703"/>
                </a:lnTo>
                <a:lnTo>
                  <a:pt x="305928" y="16916"/>
                </a:lnTo>
                <a:lnTo>
                  <a:pt x="306584" y="16916"/>
                </a:lnTo>
                <a:lnTo>
                  <a:pt x="308027" y="17178"/>
                </a:lnTo>
                <a:lnTo>
                  <a:pt x="308027" y="19538"/>
                </a:lnTo>
                <a:lnTo>
                  <a:pt x="309469" y="19145"/>
                </a:lnTo>
                <a:lnTo>
                  <a:pt x="310649" y="19538"/>
                </a:lnTo>
                <a:lnTo>
                  <a:pt x="310649" y="18358"/>
                </a:lnTo>
                <a:lnTo>
                  <a:pt x="312092" y="18096"/>
                </a:lnTo>
                <a:lnTo>
                  <a:pt x="314845" y="18358"/>
                </a:lnTo>
                <a:lnTo>
                  <a:pt x="321664" y="22555"/>
                </a:lnTo>
                <a:lnTo>
                  <a:pt x="326909" y="25833"/>
                </a:lnTo>
                <a:lnTo>
                  <a:pt x="330450" y="26882"/>
                </a:lnTo>
                <a:lnTo>
                  <a:pt x="330188" y="28718"/>
                </a:lnTo>
                <a:lnTo>
                  <a:pt x="328745" y="30816"/>
                </a:lnTo>
                <a:lnTo>
                  <a:pt x="327958" y="32914"/>
                </a:lnTo>
                <a:lnTo>
                  <a:pt x="317075" y="32914"/>
                </a:lnTo>
                <a:lnTo>
                  <a:pt x="308551" y="38553"/>
                </a:lnTo>
                <a:lnTo>
                  <a:pt x="309469" y="39995"/>
                </a:lnTo>
                <a:lnTo>
                  <a:pt x="307371" y="43798"/>
                </a:lnTo>
                <a:lnTo>
                  <a:pt x="308027" y="44584"/>
                </a:lnTo>
                <a:lnTo>
                  <a:pt x="306584" y="46027"/>
                </a:lnTo>
                <a:lnTo>
                  <a:pt x="308027" y="48781"/>
                </a:lnTo>
                <a:lnTo>
                  <a:pt x="308027" y="50223"/>
                </a:lnTo>
                <a:lnTo>
                  <a:pt x="306322" y="52321"/>
                </a:lnTo>
                <a:lnTo>
                  <a:pt x="305273" y="53764"/>
                </a:lnTo>
                <a:lnTo>
                  <a:pt x="308551" y="56517"/>
                </a:lnTo>
                <a:lnTo>
                  <a:pt x="310256" y="59140"/>
                </a:lnTo>
                <a:lnTo>
                  <a:pt x="311305" y="64123"/>
                </a:lnTo>
                <a:lnTo>
                  <a:pt x="312747" y="66483"/>
                </a:lnTo>
                <a:lnTo>
                  <a:pt x="311567" y="67532"/>
                </a:lnTo>
                <a:lnTo>
                  <a:pt x="314190" y="70417"/>
                </a:lnTo>
                <a:lnTo>
                  <a:pt x="316026" y="70680"/>
                </a:lnTo>
                <a:lnTo>
                  <a:pt x="317730" y="72253"/>
                </a:lnTo>
                <a:lnTo>
                  <a:pt x="319042" y="70417"/>
                </a:lnTo>
                <a:lnTo>
                  <a:pt x="319828" y="71204"/>
                </a:lnTo>
                <a:lnTo>
                  <a:pt x="321271" y="70417"/>
                </a:lnTo>
                <a:lnTo>
                  <a:pt x="321926" y="71597"/>
                </a:lnTo>
                <a:lnTo>
                  <a:pt x="322582" y="73302"/>
                </a:lnTo>
                <a:lnTo>
                  <a:pt x="328221" y="76843"/>
                </a:lnTo>
                <a:lnTo>
                  <a:pt x="328745" y="77236"/>
                </a:lnTo>
                <a:lnTo>
                  <a:pt x="330188" y="78679"/>
                </a:lnTo>
                <a:lnTo>
                  <a:pt x="330843" y="78679"/>
                </a:lnTo>
                <a:lnTo>
                  <a:pt x="331106" y="79990"/>
                </a:lnTo>
                <a:lnTo>
                  <a:pt x="331630" y="80383"/>
                </a:lnTo>
                <a:lnTo>
                  <a:pt x="331892" y="80777"/>
                </a:lnTo>
                <a:lnTo>
                  <a:pt x="332286" y="80383"/>
                </a:lnTo>
                <a:lnTo>
                  <a:pt x="333597" y="80777"/>
                </a:lnTo>
                <a:lnTo>
                  <a:pt x="331892" y="79334"/>
                </a:lnTo>
                <a:lnTo>
                  <a:pt x="331630" y="79334"/>
                </a:lnTo>
                <a:lnTo>
                  <a:pt x="330843" y="77892"/>
                </a:lnTo>
                <a:lnTo>
                  <a:pt x="332548" y="73958"/>
                </a:lnTo>
                <a:lnTo>
                  <a:pt x="333990" y="72909"/>
                </a:lnTo>
                <a:lnTo>
                  <a:pt x="338187" y="71860"/>
                </a:lnTo>
                <a:lnTo>
                  <a:pt x="340022" y="72909"/>
                </a:lnTo>
                <a:lnTo>
                  <a:pt x="342121" y="74614"/>
                </a:lnTo>
                <a:lnTo>
                  <a:pt x="343170" y="75138"/>
                </a:lnTo>
                <a:lnTo>
                  <a:pt x="344088" y="73696"/>
                </a:lnTo>
                <a:lnTo>
                  <a:pt x="345661" y="71860"/>
                </a:lnTo>
                <a:lnTo>
                  <a:pt x="345661" y="71597"/>
                </a:lnTo>
                <a:lnTo>
                  <a:pt x="347497" y="70680"/>
                </a:lnTo>
                <a:lnTo>
                  <a:pt x="348939" y="70024"/>
                </a:lnTo>
                <a:lnTo>
                  <a:pt x="351824" y="73302"/>
                </a:lnTo>
                <a:lnTo>
                  <a:pt x="352742" y="76843"/>
                </a:lnTo>
                <a:lnTo>
                  <a:pt x="353136" y="79334"/>
                </a:lnTo>
                <a:lnTo>
                  <a:pt x="353529" y="79597"/>
                </a:lnTo>
                <a:lnTo>
                  <a:pt x="353136" y="83137"/>
                </a:lnTo>
                <a:lnTo>
                  <a:pt x="353529" y="86022"/>
                </a:lnTo>
                <a:lnTo>
                  <a:pt x="351431" y="86415"/>
                </a:lnTo>
                <a:lnTo>
                  <a:pt x="351038" y="85760"/>
                </a:lnTo>
                <a:lnTo>
                  <a:pt x="350382" y="85760"/>
                </a:lnTo>
                <a:lnTo>
                  <a:pt x="350382" y="86678"/>
                </a:lnTo>
                <a:lnTo>
                  <a:pt x="348546" y="86415"/>
                </a:lnTo>
                <a:lnTo>
                  <a:pt x="347497" y="85760"/>
                </a:lnTo>
                <a:lnTo>
                  <a:pt x="346448" y="86022"/>
                </a:lnTo>
                <a:lnTo>
                  <a:pt x="345661" y="85760"/>
                </a:lnTo>
                <a:lnTo>
                  <a:pt x="345399" y="84973"/>
                </a:lnTo>
                <a:lnTo>
                  <a:pt x="344350" y="83662"/>
                </a:lnTo>
                <a:lnTo>
                  <a:pt x="343170" y="84580"/>
                </a:lnTo>
                <a:lnTo>
                  <a:pt x="342383" y="83924"/>
                </a:lnTo>
                <a:lnTo>
                  <a:pt x="340285" y="84973"/>
                </a:lnTo>
                <a:lnTo>
                  <a:pt x="340022" y="84317"/>
                </a:lnTo>
                <a:lnTo>
                  <a:pt x="341465" y="83137"/>
                </a:lnTo>
                <a:lnTo>
                  <a:pt x="341072" y="81695"/>
                </a:lnTo>
                <a:lnTo>
                  <a:pt x="340022" y="80777"/>
                </a:lnTo>
                <a:lnTo>
                  <a:pt x="339629" y="79990"/>
                </a:lnTo>
                <a:lnTo>
                  <a:pt x="337924" y="80777"/>
                </a:lnTo>
                <a:lnTo>
                  <a:pt x="335826" y="80383"/>
                </a:lnTo>
                <a:lnTo>
                  <a:pt x="334384" y="80777"/>
                </a:lnTo>
                <a:lnTo>
                  <a:pt x="336744" y="81695"/>
                </a:lnTo>
                <a:lnTo>
                  <a:pt x="338187" y="83137"/>
                </a:lnTo>
                <a:lnTo>
                  <a:pt x="337924" y="84973"/>
                </a:lnTo>
                <a:lnTo>
                  <a:pt x="337924" y="86022"/>
                </a:lnTo>
                <a:lnTo>
                  <a:pt x="338580" y="85760"/>
                </a:lnTo>
                <a:lnTo>
                  <a:pt x="338974" y="86022"/>
                </a:lnTo>
                <a:lnTo>
                  <a:pt x="341072" y="86678"/>
                </a:lnTo>
                <a:lnTo>
                  <a:pt x="343170" y="89300"/>
                </a:lnTo>
                <a:lnTo>
                  <a:pt x="348546" y="90612"/>
                </a:lnTo>
                <a:lnTo>
                  <a:pt x="348284" y="94152"/>
                </a:lnTo>
                <a:lnTo>
                  <a:pt x="350382" y="96643"/>
                </a:lnTo>
                <a:lnTo>
                  <a:pt x="349988" y="98479"/>
                </a:lnTo>
                <a:lnTo>
                  <a:pt x="346841" y="98086"/>
                </a:lnTo>
                <a:lnTo>
                  <a:pt x="345399" y="97299"/>
                </a:lnTo>
                <a:lnTo>
                  <a:pt x="345006" y="100184"/>
                </a:lnTo>
                <a:lnTo>
                  <a:pt x="343170" y="101495"/>
                </a:lnTo>
                <a:lnTo>
                  <a:pt x="344743" y="101233"/>
                </a:lnTo>
                <a:lnTo>
                  <a:pt x="346055" y="102020"/>
                </a:lnTo>
                <a:lnTo>
                  <a:pt x="347104" y="102282"/>
                </a:lnTo>
                <a:lnTo>
                  <a:pt x="348284" y="103462"/>
                </a:lnTo>
                <a:lnTo>
                  <a:pt x="349726" y="104118"/>
                </a:lnTo>
                <a:lnTo>
                  <a:pt x="351038" y="106478"/>
                </a:lnTo>
                <a:lnTo>
                  <a:pt x="351824" y="106872"/>
                </a:lnTo>
                <a:lnTo>
                  <a:pt x="352087" y="107265"/>
                </a:lnTo>
                <a:lnTo>
                  <a:pt x="352087" y="107921"/>
                </a:lnTo>
                <a:lnTo>
                  <a:pt x="352742" y="107265"/>
                </a:lnTo>
                <a:lnTo>
                  <a:pt x="354578" y="107265"/>
                </a:lnTo>
                <a:lnTo>
                  <a:pt x="355365" y="107921"/>
                </a:lnTo>
                <a:lnTo>
                  <a:pt x="356807" y="108314"/>
                </a:lnTo>
                <a:lnTo>
                  <a:pt x="356283" y="109363"/>
                </a:lnTo>
                <a:lnTo>
                  <a:pt x="356020" y="109757"/>
                </a:lnTo>
                <a:lnTo>
                  <a:pt x="356020" y="111199"/>
                </a:lnTo>
                <a:lnTo>
                  <a:pt x="356807" y="112117"/>
                </a:lnTo>
                <a:lnTo>
                  <a:pt x="356283" y="113559"/>
                </a:lnTo>
                <a:lnTo>
                  <a:pt x="357463" y="114215"/>
                </a:lnTo>
                <a:lnTo>
                  <a:pt x="357463" y="115395"/>
                </a:lnTo>
                <a:lnTo>
                  <a:pt x="358905" y="116444"/>
                </a:lnTo>
                <a:lnTo>
                  <a:pt x="358905" y="117493"/>
                </a:lnTo>
                <a:lnTo>
                  <a:pt x="359168" y="117887"/>
                </a:lnTo>
                <a:lnTo>
                  <a:pt x="359561" y="118280"/>
                </a:lnTo>
                <a:lnTo>
                  <a:pt x="359561" y="118542"/>
                </a:lnTo>
                <a:lnTo>
                  <a:pt x="358905" y="118936"/>
                </a:lnTo>
                <a:lnTo>
                  <a:pt x="358905" y="119198"/>
                </a:lnTo>
                <a:lnTo>
                  <a:pt x="359168" y="120378"/>
                </a:lnTo>
                <a:lnTo>
                  <a:pt x="359561" y="119985"/>
                </a:lnTo>
                <a:lnTo>
                  <a:pt x="359823" y="120378"/>
                </a:lnTo>
                <a:lnTo>
                  <a:pt x="359823" y="121034"/>
                </a:lnTo>
                <a:lnTo>
                  <a:pt x="358905" y="122083"/>
                </a:lnTo>
                <a:lnTo>
                  <a:pt x="358512" y="122083"/>
                </a:lnTo>
                <a:lnTo>
                  <a:pt x="358512" y="122476"/>
                </a:lnTo>
                <a:lnTo>
                  <a:pt x="358119" y="122739"/>
                </a:lnTo>
                <a:lnTo>
                  <a:pt x="358119" y="123526"/>
                </a:lnTo>
                <a:lnTo>
                  <a:pt x="358119" y="124574"/>
                </a:lnTo>
                <a:lnTo>
                  <a:pt x="357463" y="126673"/>
                </a:lnTo>
                <a:lnTo>
                  <a:pt x="354578" y="129557"/>
                </a:lnTo>
                <a:lnTo>
                  <a:pt x="354840" y="135721"/>
                </a:lnTo>
                <a:lnTo>
                  <a:pt x="358119" y="134540"/>
                </a:lnTo>
                <a:lnTo>
                  <a:pt x="362708" y="130738"/>
                </a:lnTo>
                <a:lnTo>
                  <a:pt x="363102" y="128115"/>
                </a:lnTo>
                <a:lnTo>
                  <a:pt x="364151" y="126673"/>
                </a:lnTo>
                <a:lnTo>
                  <a:pt x="368085" y="126410"/>
                </a:lnTo>
                <a:lnTo>
                  <a:pt x="369527" y="124574"/>
                </a:lnTo>
                <a:lnTo>
                  <a:pt x="371625" y="123919"/>
                </a:lnTo>
                <a:lnTo>
                  <a:pt x="373723" y="125361"/>
                </a:lnTo>
                <a:lnTo>
                  <a:pt x="375559" y="125755"/>
                </a:lnTo>
                <a:lnTo>
                  <a:pt x="376346" y="125755"/>
                </a:lnTo>
                <a:lnTo>
                  <a:pt x="377657" y="127853"/>
                </a:lnTo>
                <a:lnTo>
                  <a:pt x="378444" y="128639"/>
                </a:lnTo>
                <a:lnTo>
                  <a:pt x="379100" y="128902"/>
                </a:lnTo>
                <a:lnTo>
                  <a:pt x="379100" y="129557"/>
                </a:lnTo>
                <a:lnTo>
                  <a:pt x="378444" y="130344"/>
                </a:lnTo>
                <a:lnTo>
                  <a:pt x="378444" y="131656"/>
                </a:lnTo>
                <a:lnTo>
                  <a:pt x="378444" y="132049"/>
                </a:lnTo>
                <a:lnTo>
                  <a:pt x="378050" y="133491"/>
                </a:lnTo>
                <a:lnTo>
                  <a:pt x="377657" y="134934"/>
                </a:lnTo>
                <a:lnTo>
                  <a:pt x="377657" y="135721"/>
                </a:lnTo>
                <a:lnTo>
                  <a:pt x="376608" y="136376"/>
                </a:lnTo>
                <a:lnTo>
                  <a:pt x="376608" y="138081"/>
                </a:lnTo>
                <a:lnTo>
                  <a:pt x="375821" y="139917"/>
                </a:lnTo>
                <a:lnTo>
                  <a:pt x="374903" y="140179"/>
                </a:lnTo>
                <a:lnTo>
                  <a:pt x="374379" y="140572"/>
                </a:lnTo>
                <a:lnTo>
                  <a:pt x="374903" y="140834"/>
                </a:lnTo>
                <a:lnTo>
                  <a:pt x="374903" y="142802"/>
                </a:lnTo>
                <a:lnTo>
                  <a:pt x="375559" y="144113"/>
                </a:lnTo>
                <a:lnTo>
                  <a:pt x="375166" y="146998"/>
                </a:lnTo>
                <a:lnTo>
                  <a:pt x="373723" y="149358"/>
                </a:lnTo>
                <a:lnTo>
                  <a:pt x="368740" y="149752"/>
                </a:lnTo>
                <a:lnTo>
                  <a:pt x="368347" y="150801"/>
                </a:lnTo>
                <a:lnTo>
                  <a:pt x="369002" y="156832"/>
                </a:lnTo>
                <a:lnTo>
                  <a:pt x="371887" y="160373"/>
                </a:lnTo>
                <a:lnTo>
                  <a:pt x="370445" y="161160"/>
                </a:lnTo>
                <a:lnTo>
                  <a:pt x="369789" y="161816"/>
                </a:lnTo>
                <a:lnTo>
                  <a:pt x="368740" y="162078"/>
                </a:lnTo>
                <a:lnTo>
                  <a:pt x="365986" y="161816"/>
                </a:lnTo>
                <a:lnTo>
                  <a:pt x="365200" y="160635"/>
                </a:lnTo>
                <a:lnTo>
                  <a:pt x="364544" y="161160"/>
                </a:lnTo>
                <a:lnTo>
                  <a:pt x="361266" y="163520"/>
                </a:lnTo>
                <a:lnTo>
                  <a:pt x="362708" y="164963"/>
                </a:lnTo>
                <a:lnTo>
                  <a:pt x="364544" y="168241"/>
                </a:lnTo>
                <a:lnTo>
                  <a:pt x="364544" y="169159"/>
                </a:lnTo>
                <a:lnTo>
                  <a:pt x="364544" y="172437"/>
                </a:lnTo>
                <a:lnTo>
                  <a:pt x="363364" y="180174"/>
                </a:lnTo>
                <a:lnTo>
                  <a:pt x="364544" y="181354"/>
                </a:lnTo>
                <a:lnTo>
                  <a:pt x="363888" y="183452"/>
                </a:lnTo>
                <a:lnTo>
                  <a:pt x="363102" y="184501"/>
                </a:lnTo>
                <a:lnTo>
                  <a:pt x="361266" y="183452"/>
                </a:lnTo>
                <a:lnTo>
                  <a:pt x="361003" y="182797"/>
                </a:lnTo>
                <a:lnTo>
                  <a:pt x="357725" y="183452"/>
                </a:lnTo>
                <a:lnTo>
                  <a:pt x="357725" y="184501"/>
                </a:lnTo>
                <a:lnTo>
                  <a:pt x="359823" y="186337"/>
                </a:lnTo>
                <a:lnTo>
                  <a:pt x="357725" y="191976"/>
                </a:lnTo>
                <a:lnTo>
                  <a:pt x="354578" y="192238"/>
                </a:lnTo>
                <a:lnTo>
                  <a:pt x="352742" y="191189"/>
                </a:lnTo>
                <a:lnTo>
                  <a:pt x="351431" y="194336"/>
                </a:lnTo>
                <a:lnTo>
                  <a:pt x="349726" y="195123"/>
                </a:lnTo>
                <a:lnTo>
                  <a:pt x="351431" y="196958"/>
                </a:lnTo>
                <a:lnTo>
                  <a:pt x="351038" y="197221"/>
                </a:lnTo>
                <a:lnTo>
                  <a:pt x="348284" y="196172"/>
                </a:lnTo>
                <a:lnTo>
                  <a:pt x="347759" y="196565"/>
                </a:lnTo>
                <a:lnTo>
                  <a:pt x="349726" y="197878"/>
                </a:lnTo>
                <a:lnTo>
                  <a:pt x="353136" y="197878"/>
                </a:lnTo>
                <a:lnTo>
                  <a:pt x="353529" y="196958"/>
                </a:lnTo>
                <a:lnTo>
                  <a:pt x="354578" y="197221"/>
                </a:lnTo>
                <a:lnTo>
                  <a:pt x="357463" y="199714"/>
                </a:lnTo>
                <a:lnTo>
                  <a:pt x="357725" y="200762"/>
                </a:lnTo>
                <a:lnTo>
                  <a:pt x="358512" y="202861"/>
                </a:lnTo>
                <a:lnTo>
                  <a:pt x="359561" y="202598"/>
                </a:lnTo>
                <a:lnTo>
                  <a:pt x="361266" y="203254"/>
                </a:lnTo>
                <a:lnTo>
                  <a:pt x="363102" y="203254"/>
                </a:lnTo>
                <a:lnTo>
                  <a:pt x="363102" y="204041"/>
                </a:lnTo>
                <a:lnTo>
                  <a:pt x="362708" y="204697"/>
                </a:lnTo>
                <a:lnTo>
                  <a:pt x="362708" y="206139"/>
                </a:lnTo>
                <a:lnTo>
                  <a:pt x="364151" y="207581"/>
                </a:lnTo>
                <a:lnTo>
                  <a:pt x="366249" y="207581"/>
                </a:lnTo>
                <a:lnTo>
                  <a:pt x="366642" y="208237"/>
                </a:lnTo>
                <a:lnTo>
                  <a:pt x="366642" y="209024"/>
                </a:lnTo>
                <a:lnTo>
                  <a:pt x="367691" y="209942"/>
                </a:lnTo>
                <a:lnTo>
                  <a:pt x="368347" y="210335"/>
                </a:lnTo>
                <a:lnTo>
                  <a:pt x="368740" y="210597"/>
                </a:lnTo>
                <a:lnTo>
                  <a:pt x="370183" y="213220"/>
                </a:lnTo>
                <a:lnTo>
                  <a:pt x="371625" y="214662"/>
                </a:lnTo>
                <a:lnTo>
                  <a:pt x="373461" y="210597"/>
                </a:lnTo>
                <a:lnTo>
                  <a:pt x="374379" y="210991"/>
                </a:lnTo>
                <a:lnTo>
                  <a:pt x="375821" y="212040"/>
                </a:lnTo>
                <a:lnTo>
                  <a:pt x="376608" y="212695"/>
                </a:lnTo>
                <a:lnTo>
                  <a:pt x="380804" y="215318"/>
                </a:lnTo>
                <a:lnTo>
                  <a:pt x="381460" y="215974"/>
                </a:lnTo>
                <a:lnTo>
                  <a:pt x="381460" y="216760"/>
                </a:lnTo>
                <a:lnTo>
                  <a:pt x="381198" y="218072"/>
                </a:lnTo>
                <a:lnTo>
                  <a:pt x="381853" y="219121"/>
                </a:lnTo>
                <a:lnTo>
                  <a:pt x="384082" y="220957"/>
                </a:lnTo>
                <a:lnTo>
                  <a:pt x="386181" y="222006"/>
                </a:lnTo>
                <a:lnTo>
                  <a:pt x="392081" y="222661"/>
                </a:lnTo>
                <a:lnTo>
                  <a:pt x="394966" y="222399"/>
                </a:lnTo>
                <a:lnTo>
                  <a:pt x="395622" y="223448"/>
                </a:lnTo>
                <a:lnTo>
                  <a:pt x="397064" y="224104"/>
                </a:lnTo>
                <a:lnTo>
                  <a:pt x="397720" y="224497"/>
                </a:lnTo>
                <a:lnTo>
                  <a:pt x="398507" y="224497"/>
                </a:lnTo>
                <a:lnTo>
                  <a:pt x="399163" y="224760"/>
                </a:lnTo>
                <a:lnTo>
                  <a:pt x="400343" y="225940"/>
                </a:lnTo>
                <a:lnTo>
                  <a:pt x="400343" y="227382"/>
                </a:lnTo>
                <a:lnTo>
                  <a:pt x="401392" y="228038"/>
                </a:lnTo>
                <a:lnTo>
                  <a:pt x="402441" y="230136"/>
                </a:lnTo>
                <a:lnTo>
                  <a:pt x="403096" y="230923"/>
                </a:lnTo>
                <a:lnTo>
                  <a:pt x="403883" y="231840"/>
                </a:lnTo>
                <a:lnTo>
                  <a:pt x="404539" y="231840"/>
                </a:lnTo>
                <a:lnTo>
                  <a:pt x="405719" y="234201"/>
                </a:lnTo>
                <a:lnTo>
                  <a:pt x="407424" y="235512"/>
                </a:lnTo>
                <a:lnTo>
                  <a:pt x="408866" y="233676"/>
                </a:lnTo>
                <a:lnTo>
                  <a:pt x="410178" y="232234"/>
                </a:lnTo>
                <a:lnTo>
                  <a:pt x="411620" y="231185"/>
                </a:lnTo>
                <a:lnTo>
                  <a:pt x="412407" y="231185"/>
                </a:lnTo>
                <a:lnTo>
                  <a:pt x="412800" y="232234"/>
                </a:lnTo>
                <a:lnTo>
                  <a:pt x="413062" y="233414"/>
                </a:lnTo>
                <a:lnTo>
                  <a:pt x="412800" y="234201"/>
                </a:lnTo>
                <a:lnTo>
                  <a:pt x="413062" y="234857"/>
                </a:lnTo>
                <a:lnTo>
                  <a:pt x="413062" y="236561"/>
                </a:lnTo>
                <a:lnTo>
                  <a:pt x="413456" y="236561"/>
                </a:lnTo>
                <a:lnTo>
                  <a:pt x="413456" y="237873"/>
                </a:lnTo>
                <a:lnTo>
                  <a:pt x="413062" y="238659"/>
                </a:lnTo>
                <a:lnTo>
                  <a:pt x="412800" y="239840"/>
                </a:lnTo>
                <a:lnTo>
                  <a:pt x="412144" y="240102"/>
                </a:lnTo>
                <a:lnTo>
                  <a:pt x="411620" y="240495"/>
                </a:lnTo>
                <a:lnTo>
                  <a:pt x="409260" y="240758"/>
                </a:lnTo>
                <a:lnTo>
                  <a:pt x="408866" y="241544"/>
                </a:lnTo>
                <a:lnTo>
                  <a:pt x="407424" y="242200"/>
                </a:lnTo>
                <a:lnTo>
                  <a:pt x="406375" y="243249"/>
                </a:lnTo>
                <a:lnTo>
                  <a:pt x="406768" y="244036"/>
                </a:lnTo>
                <a:lnTo>
                  <a:pt x="406375" y="245478"/>
                </a:lnTo>
                <a:lnTo>
                  <a:pt x="406375" y="246920"/>
                </a:lnTo>
                <a:lnTo>
                  <a:pt x="411620" y="249018"/>
                </a:lnTo>
                <a:lnTo>
                  <a:pt x="412144" y="249018"/>
                </a:lnTo>
                <a:lnTo>
                  <a:pt x="412800" y="247183"/>
                </a:lnTo>
                <a:lnTo>
                  <a:pt x="413062" y="247576"/>
                </a:lnTo>
                <a:lnTo>
                  <a:pt x="413849" y="248232"/>
                </a:lnTo>
                <a:lnTo>
                  <a:pt x="415161" y="248625"/>
                </a:lnTo>
                <a:lnTo>
                  <a:pt x="416341" y="249281"/>
                </a:lnTo>
                <a:lnTo>
                  <a:pt x="417259" y="246920"/>
                </a:lnTo>
                <a:lnTo>
                  <a:pt x="417259" y="245740"/>
                </a:lnTo>
                <a:lnTo>
                  <a:pt x="418045" y="244691"/>
                </a:lnTo>
                <a:lnTo>
                  <a:pt x="419881" y="243642"/>
                </a:lnTo>
                <a:lnTo>
                  <a:pt x="420143" y="244298"/>
                </a:lnTo>
                <a:lnTo>
                  <a:pt x="420537" y="244298"/>
                </a:lnTo>
                <a:lnTo>
                  <a:pt x="420930" y="244691"/>
                </a:lnTo>
                <a:lnTo>
                  <a:pt x="421324" y="244953"/>
                </a:lnTo>
                <a:lnTo>
                  <a:pt x="421979" y="246134"/>
                </a:lnTo>
                <a:lnTo>
                  <a:pt x="422242" y="246134"/>
                </a:lnTo>
                <a:lnTo>
                  <a:pt x="422635" y="246920"/>
                </a:lnTo>
                <a:lnTo>
                  <a:pt x="422635" y="247838"/>
                </a:lnTo>
                <a:lnTo>
                  <a:pt x="424077" y="246920"/>
                </a:lnTo>
                <a:lnTo>
                  <a:pt x="426962" y="249018"/>
                </a:lnTo>
                <a:lnTo>
                  <a:pt x="426962" y="251117"/>
                </a:lnTo>
                <a:lnTo>
                  <a:pt x="426569" y="251117"/>
                </a:lnTo>
                <a:lnTo>
                  <a:pt x="426962" y="251379"/>
                </a:lnTo>
                <a:lnTo>
                  <a:pt x="428405" y="251379"/>
                </a:lnTo>
                <a:lnTo>
                  <a:pt x="429716" y="251773"/>
                </a:lnTo>
                <a:lnTo>
                  <a:pt x="429978" y="252035"/>
                </a:lnTo>
                <a:lnTo>
                  <a:pt x="432339" y="252821"/>
                </a:lnTo>
                <a:lnTo>
                  <a:pt x="432339" y="253477"/>
                </a:lnTo>
                <a:lnTo>
                  <a:pt x="431421" y="254002"/>
                </a:lnTo>
                <a:lnTo>
                  <a:pt x="429978" y="254002"/>
                </a:lnTo>
                <a:lnTo>
                  <a:pt x="429323" y="254657"/>
                </a:lnTo>
                <a:lnTo>
                  <a:pt x="428405" y="257018"/>
                </a:lnTo>
                <a:lnTo>
                  <a:pt x="427225" y="257804"/>
                </a:lnTo>
                <a:lnTo>
                  <a:pt x="427618" y="257804"/>
                </a:lnTo>
                <a:lnTo>
                  <a:pt x="425520" y="259640"/>
                </a:lnTo>
                <a:lnTo>
                  <a:pt x="425520" y="259903"/>
                </a:lnTo>
                <a:lnTo>
                  <a:pt x="425782" y="260296"/>
                </a:lnTo>
                <a:lnTo>
                  <a:pt x="426307" y="260558"/>
                </a:lnTo>
                <a:lnTo>
                  <a:pt x="425126" y="261345"/>
                </a:lnTo>
                <a:lnTo>
                  <a:pt x="423422" y="260558"/>
                </a:lnTo>
                <a:lnTo>
                  <a:pt x="422242" y="263836"/>
                </a:lnTo>
                <a:lnTo>
                  <a:pt x="421324" y="265541"/>
                </a:lnTo>
                <a:lnTo>
                  <a:pt x="420930" y="267377"/>
                </a:lnTo>
                <a:lnTo>
                  <a:pt x="421586" y="269475"/>
                </a:lnTo>
                <a:lnTo>
                  <a:pt x="422242" y="270524"/>
                </a:lnTo>
                <a:lnTo>
                  <a:pt x="423028" y="270918"/>
                </a:lnTo>
                <a:lnTo>
                  <a:pt x="423684" y="272360"/>
                </a:lnTo>
                <a:lnTo>
                  <a:pt x="424864" y="272360"/>
                </a:lnTo>
                <a:lnTo>
                  <a:pt x="426569" y="271180"/>
                </a:lnTo>
                <a:lnTo>
                  <a:pt x="427618" y="270524"/>
                </a:lnTo>
                <a:lnTo>
                  <a:pt x="428405" y="271180"/>
                </a:lnTo>
                <a:lnTo>
                  <a:pt x="429323" y="273016"/>
                </a:lnTo>
                <a:lnTo>
                  <a:pt x="429323" y="274065"/>
                </a:lnTo>
                <a:lnTo>
                  <a:pt x="429978" y="274065"/>
                </a:lnTo>
                <a:lnTo>
                  <a:pt x="434043" y="274458"/>
                </a:lnTo>
                <a:lnTo>
                  <a:pt x="434699" y="275114"/>
                </a:lnTo>
                <a:lnTo>
                  <a:pt x="436535" y="272622"/>
                </a:lnTo>
                <a:lnTo>
                  <a:pt x="438240" y="273016"/>
                </a:lnTo>
                <a:lnTo>
                  <a:pt x="442436" y="272360"/>
                </a:lnTo>
                <a:lnTo>
                  <a:pt x="443616" y="270918"/>
                </a:lnTo>
                <a:lnTo>
                  <a:pt x="444534" y="270131"/>
                </a:lnTo>
                <a:lnTo>
                  <a:pt x="447156" y="269475"/>
                </a:lnTo>
                <a:lnTo>
                  <a:pt x="448599" y="269082"/>
                </a:lnTo>
                <a:lnTo>
                  <a:pt x="449517" y="269475"/>
                </a:lnTo>
                <a:lnTo>
                  <a:pt x="449517" y="270524"/>
                </a:lnTo>
                <a:lnTo>
                  <a:pt x="450304" y="273278"/>
                </a:lnTo>
                <a:lnTo>
                  <a:pt x="452402" y="276163"/>
                </a:lnTo>
                <a:lnTo>
                  <a:pt x="453582" y="277999"/>
                </a:lnTo>
                <a:lnTo>
                  <a:pt x="454893" y="278916"/>
                </a:lnTo>
                <a:lnTo>
                  <a:pt x="454893" y="279441"/>
                </a:lnTo>
                <a:lnTo>
                  <a:pt x="456336" y="278654"/>
                </a:lnTo>
                <a:lnTo>
                  <a:pt x="456598" y="279703"/>
                </a:lnTo>
                <a:lnTo>
                  <a:pt x="456336" y="279703"/>
                </a:lnTo>
                <a:lnTo>
                  <a:pt x="456991" y="281801"/>
                </a:lnTo>
                <a:lnTo>
                  <a:pt x="456598" y="284293"/>
                </a:lnTo>
                <a:lnTo>
                  <a:pt x="460138" y="284293"/>
                </a:lnTo>
                <a:lnTo>
                  <a:pt x="460138" y="283637"/>
                </a:lnTo>
                <a:lnTo>
                  <a:pt x="460138" y="282588"/>
                </a:lnTo>
                <a:lnTo>
                  <a:pt x="463417" y="282981"/>
                </a:lnTo>
                <a:lnTo>
                  <a:pt x="465515" y="283637"/>
                </a:lnTo>
                <a:lnTo>
                  <a:pt x="465253" y="281801"/>
                </a:lnTo>
                <a:lnTo>
                  <a:pt x="466695" y="281801"/>
                </a:lnTo>
                <a:lnTo>
                  <a:pt x="469055" y="282195"/>
                </a:lnTo>
                <a:lnTo>
                  <a:pt x="472596" y="282588"/>
                </a:lnTo>
                <a:lnTo>
                  <a:pt x="472596" y="282195"/>
                </a:lnTo>
                <a:lnTo>
                  <a:pt x="471940" y="281146"/>
                </a:lnTo>
                <a:lnTo>
                  <a:pt x="472334" y="281146"/>
                </a:lnTo>
                <a:lnTo>
                  <a:pt x="471940" y="280359"/>
                </a:lnTo>
                <a:lnTo>
                  <a:pt x="472334" y="280359"/>
                </a:lnTo>
                <a:lnTo>
                  <a:pt x="471940" y="279441"/>
                </a:lnTo>
                <a:lnTo>
                  <a:pt x="473383" y="279441"/>
                </a:lnTo>
                <a:lnTo>
                  <a:pt x="473383" y="278261"/>
                </a:lnTo>
                <a:lnTo>
                  <a:pt x="474825" y="277999"/>
                </a:lnTo>
                <a:lnTo>
                  <a:pt x="474825" y="277212"/>
                </a:lnTo>
                <a:lnTo>
                  <a:pt x="474432" y="277212"/>
                </a:lnTo>
                <a:lnTo>
                  <a:pt x="474432" y="275901"/>
                </a:lnTo>
                <a:lnTo>
                  <a:pt x="474825" y="275507"/>
                </a:lnTo>
                <a:lnTo>
                  <a:pt x="474038" y="274720"/>
                </a:lnTo>
                <a:lnTo>
                  <a:pt x="474038" y="273278"/>
                </a:lnTo>
                <a:lnTo>
                  <a:pt x="474432" y="272622"/>
                </a:lnTo>
                <a:lnTo>
                  <a:pt x="476530" y="271836"/>
                </a:lnTo>
                <a:lnTo>
                  <a:pt x="477579" y="272360"/>
                </a:lnTo>
                <a:lnTo>
                  <a:pt x="477579" y="271573"/>
                </a:lnTo>
                <a:lnTo>
                  <a:pt x="479021" y="271573"/>
                </a:lnTo>
                <a:lnTo>
                  <a:pt x="479677" y="271836"/>
                </a:lnTo>
                <a:lnTo>
                  <a:pt x="480464" y="273016"/>
                </a:lnTo>
                <a:lnTo>
                  <a:pt x="481513" y="273016"/>
                </a:lnTo>
                <a:lnTo>
                  <a:pt x="482955" y="273016"/>
                </a:lnTo>
                <a:lnTo>
                  <a:pt x="484398" y="273278"/>
                </a:lnTo>
                <a:lnTo>
                  <a:pt x="485315" y="274457"/>
                </a:lnTo>
                <a:lnTo>
                  <a:pt x="485316" y="274456"/>
                </a:lnTo>
                <a:lnTo>
                  <a:pt x="484398" y="273276"/>
                </a:lnTo>
                <a:lnTo>
                  <a:pt x="482955" y="273014"/>
                </a:lnTo>
                <a:lnTo>
                  <a:pt x="481513" y="273014"/>
                </a:lnTo>
                <a:lnTo>
                  <a:pt x="480464" y="273014"/>
                </a:lnTo>
                <a:lnTo>
                  <a:pt x="480857" y="271572"/>
                </a:lnTo>
                <a:lnTo>
                  <a:pt x="482955" y="271834"/>
                </a:lnTo>
                <a:lnTo>
                  <a:pt x="484005" y="268162"/>
                </a:lnTo>
                <a:lnTo>
                  <a:pt x="484398" y="267638"/>
                </a:lnTo>
                <a:lnTo>
                  <a:pt x="484005" y="265933"/>
                </a:lnTo>
                <a:lnTo>
                  <a:pt x="483611" y="264753"/>
                </a:lnTo>
                <a:lnTo>
                  <a:pt x="484398" y="264753"/>
                </a:lnTo>
                <a:lnTo>
                  <a:pt x="484398" y="264491"/>
                </a:lnTo>
                <a:lnTo>
                  <a:pt x="485054" y="264097"/>
                </a:lnTo>
                <a:lnTo>
                  <a:pt x="485054" y="264491"/>
                </a:lnTo>
                <a:lnTo>
                  <a:pt x="486496" y="264097"/>
                </a:lnTo>
                <a:lnTo>
                  <a:pt x="486103" y="262786"/>
                </a:lnTo>
                <a:lnTo>
                  <a:pt x="485316" y="262393"/>
                </a:lnTo>
                <a:lnTo>
                  <a:pt x="485840" y="261999"/>
                </a:lnTo>
                <a:lnTo>
                  <a:pt x="486103" y="262393"/>
                </a:lnTo>
                <a:lnTo>
                  <a:pt x="486496" y="261343"/>
                </a:lnTo>
                <a:lnTo>
                  <a:pt x="488594" y="262393"/>
                </a:lnTo>
                <a:lnTo>
                  <a:pt x="490037" y="263179"/>
                </a:lnTo>
                <a:lnTo>
                  <a:pt x="491479" y="263441"/>
                </a:lnTo>
                <a:lnTo>
                  <a:pt x="493577" y="263835"/>
                </a:lnTo>
                <a:lnTo>
                  <a:pt x="494233" y="266195"/>
                </a:lnTo>
                <a:lnTo>
                  <a:pt x="494757" y="267638"/>
                </a:lnTo>
                <a:lnTo>
                  <a:pt x="495675" y="268162"/>
                </a:lnTo>
                <a:lnTo>
                  <a:pt x="496069" y="269080"/>
                </a:lnTo>
                <a:lnTo>
                  <a:pt x="496462" y="269080"/>
                </a:lnTo>
                <a:lnTo>
                  <a:pt x="497118" y="270129"/>
                </a:lnTo>
                <a:lnTo>
                  <a:pt x="497511" y="269736"/>
                </a:lnTo>
                <a:lnTo>
                  <a:pt x="498953" y="270129"/>
                </a:lnTo>
                <a:lnTo>
                  <a:pt x="498560" y="271572"/>
                </a:lnTo>
                <a:lnTo>
                  <a:pt x="501052" y="271178"/>
                </a:lnTo>
                <a:lnTo>
                  <a:pt x="503936" y="270916"/>
                </a:lnTo>
                <a:lnTo>
                  <a:pt x="503936" y="271178"/>
                </a:lnTo>
                <a:lnTo>
                  <a:pt x="505641" y="271178"/>
                </a:lnTo>
                <a:lnTo>
                  <a:pt x="508133" y="271834"/>
                </a:lnTo>
                <a:lnTo>
                  <a:pt x="511017" y="273014"/>
                </a:lnTo>
                <a:lnTo>
                  <a:pt x="510231" y="274719"/>
                </a:lnTo>
                <a:lnTo>
                  <a:pt x="511673" y="275506"/>
                </a:lnTo>
                <a:lnTo>
                  <a:pt x="511935" y="275899"/>
                </a:lnTo>
                <a:lnTo>
                  <a:pt x="511280" y="276555"/>
                </a:lnTo>
                <a:lnTo>
                  <a:pt x="511935" y="276555"/>
                </a:lnTo>
                <a:lnTo>
                  <a:pt x="514034" y="276161"/>
                </a:lnTo>
                <a:lnTo>
                  <a:pt x="514034" y="275112"/>
                </a:lnTo>
                <a:lnTo>
                  <a:pt x="514820" y="274456"/>
                </a:lnTo>
                <a:lnTo>
                  <a:pt x="514820" y="273276"/>
                </a:lnTo>
                <a:lnTo>
                  <a:pt x="514820" y="272358"/>
                </a:lnTo>
                <a:lnTo>
                  <a:pt x="514034" y="270916"/>
                </a:lnTo>
                <a:lnTo>
                  <a:pt x="516000" y="269736"/>
                </a:lnTo>
                <a:lnTo>
                  <a:pt x="517705" y="269736"/>
                </a:lnTo>
                <a:lnTo>
                  <a:pt x="519410" y="268424"/>
                </a:lnTo>
                <a:lnTo>
                  <a:pt x="522295" y="266982"/>
                </a:lnTo>
                <a:lnTo>
                  <a:pt x="521639" y="265540"/>
                </a:lnTo>
                <a:lnTo>
                  <a:pt x="519410" y="265540"/>
                </a:lnTo>
                <a:lnTo>
                  <a:pt x="518361" y="264491"/>
                </a:lnTo>
                <a:lnTo>
                  <a:pt x="519016" y="263835"/>
                </a:lnTo>
                <a:lnTo>
                  <a:pt x="518099" y="262393"/>
                </a:lnTo>
                <a:lnTo>
                  <a:pt x="520197" y="259639"/>
                </a:lnTo>
                <a:lnTo>
                  <a:pt x="519803" y="259639"/>
                </a:lnTo>
                <a:lnTo>
                  <a:pt x="519410" y="258458"/>
                </a:lnTo>
                <a:lnTo>
                  <a:pt x="518754" y="258458"/>
                </a:lnTo>
                <a:lnTo>
                  <a:pt x="516918" y="257016"/>
                </a:lnTo>
                <a:lnTo>
                  <a:pt x="516656" y="257016"/>
                </a:lnTo>
                <a:lnTo>
                  <a:pt x="516656" y="256360"/>
                </a:lnTo>
                <a:lnTo>
                  <a:pt x="517312" y="256360"/>
                </a:lnTo>
                <a:lnTo>
                  <a:pt x="516656" y="254000"/>
                </a:lnTo>
                <a:lnTo>
                  <a:pt x="516918" y="254000"/>
                </a:lnTo>
                <a:lnTo>
                  <a:pt x="520459" y="252820"/>
                </a:lnTo>
                <a:lnTo>
                  <a:pt x="523475" y="252820"/>
                </a:lnTo>
                <a:lnTo>
                  <a:pt x="525180" y="252558"/>
                </a:lnTo>
                <a:lnTo>
                  <a:pt x="526491" y="252820"/>
                </a:lnTo>
                <a:lnTo>
                  <a:pt x="527671" y="252558"/>
                </a:lnTo>
                <a:lnTo>
                  <a:pt x="527671" y="251771"/>
                </a:lnTo>
                <a:lnTo>
                  <a:pt x="527278" y="251378"/>
                </a:lnTo>
                <a:lnTo>
                  <a:pt x="527933" y="251115"/>
                </a:lnTo>
                <a:lnTo>
                  <a:pt x="528720" y="252033"/>
                </a:lnTo>
                <a:lnTo>
                  <a:pt x="529114" y="251771"/>
                </a:lnTo>
                <a:lnTo>
                  <a:pt x="530163" y="251378"/>
                </a:lnTo>
                <a:lnTo>
                  <a:pt x="529769" y="250328"/>
                </a:lnTo>
                <a:lnTo>
                  <a:pt x="531212" y="249673"/>
                </a:lnTo>
                <a:lnTo>
                  <a:pt x="531212" y="248624"/>
                </a:lnTo>
                <a:lnTo>
                  <a:pt x="531212" y="247575"/>
                </a:lnTo>
                <a:lnTo>
                  <a:pt x="531212" y="246132"/>
                </a:lnTo>
                <a:lnTo>
                  <a:pt x="531212" y="244690"/>
                </a:lnTo>
                <a:lnTo>
                  <a:pt x="531474" y="243247"/>
                </a:lnTo>
                <a:lnTo>
                  <a:pt x="531867" y="242198"/>
                </a:lnTo>
                <a:lnTo>
                  <a:pt x="531212" y="241936"/>
                </a:lnTo>
                <a:lnTo>
                  <a:pt x="531474" y="241280"/>
                </a:lnTo>
                <a:lnTo>
                  <a:pt x="530818" y="240756"/>
                </a:lnTo>
                <a:lnTo>
                  <a:pt x="531474" y="238658"/>
                </a:lnTo>
                <a:lnTo>
                  <a:pt x="532916" y="239313"/>
                </a:lnTo>
                <a:lnTo>
                  <a:pt x="533572" y="238658"/>
                </a:lnTo>
                <a:lnTo>
                  <a:pt x="534359" y="239051"/>
                </a:lnTo>
                <a:lnTo>
                  <a:pt x="534752" y="238395"/>
                </a:lnTo>
                <a:lnTo>
                  <a:pt x="535014" y="238658"/>
                </a:lnTo>
                <a:lnTo>
                  <a:pt x="535014" y="238395"/>
                </a:lnTo>
                <a:lnTo>
                  <a:pt x="535539" y="238658"/>
                </a:lnTo>
                <a:lnTo>
                  <a:pt x="535801" y="238395"/>
                </a:lnTo>
                <a:lnTo>
                  <a:pt x="537899" y="236297"/>
                </a:lnTo>
                <a:lnTo>
                  <a:pt x="538555" y="235511"/>
                </a:lnTo>
                <a:lnTo>
                  <a:pt x="538555" y="235117"/>
                </a:lnTo>
                <a:lnTo>
                  <a:pt x="538948" y="234855"/>
                </a:lnTo>
                <a:lnTo>
                  <a:pt x="539342" y="234200"/>
                </a:lnTo>
                <a:lnTo>
                  <a:pt x="540653" y="234855"/>
                </a:lnTo>
                <a:lnTo>
                  <a:pt x="541833" y="234462"/>
                </a:lnTo>
                <a:lnTo>
                  <a:pt x="542620" y="234855"/>
                </a:lnTo>
                <a:lnTo>
                  <a:pt x="542620" y="235511"/>
                </a:lnTo>
                <a:lnTo>
                  <a:pt x="544325" y="235117"/>
                </a:lnTo>
                <a:lnTo>
                  <a:pt x="544718" y="235511"/>
                </a:lnTo>
                <a:lnTo>
                  <a:pt x="544980" y="235511"/>
                </a:lnTo>
                <a:lnTo>
                  <a:pt x="544980" y="235904"/>
                </a:lnTo>
                <a:lnTo>
                  <a:pt x="546029" y="236297"/>
                </a:lnTo>
                <a:lnTo>
                  <a:pt x="546292" y="236953"/>
                </a:lnTo>
                <a:lnTo>
                  <a:pt x="547472" y="236953"/>
                </a:lnTo>
                <a:lnTo>
                  <a:pt x="547078" y="237609"/>
                </a:lnTo>
                <a:lnTo>
                  <a:pt x="547472" y="238658"/>
                </a:lnTo>
                <a:lnTo>
                  <a:pt x="549963" y="237609"/>
                </a:lnTo>
                <a:lnTo>
                  <a:pt x="552193" y="237215"/>
                </a:lnTo>
                <a:lnTo>
                  <a:pt x="552193" y="236953"/>
                </a:lnTo>
                <a:lnTo>
                  <a:pt x="551406" y="236297"/>
                </a:lnTo>
                <a:lnTo>
                  <a:pt x="551799" y="236297"/>
                </a:lnTo>
                <a:lnTo>
                  <a:pt x="549963" y="234462"/>
                </a:lnTo>
                <a:lnTo>
                  <a:pt x="550357" y="233412"/>
                </a:lnTo>
                <a:lnTo>
                  <a:pt x="549177" y="233019"/>
                </a:lnTo>
                <a:lnTo>
                  <a:pt x="548914" y="231839"/>
                </a:lnTo>
                <a:lnTo>
                  <a:pt x="549177" y="231577"/>
                </a:lnTo>
                <a:lnTo>
                  <a:pt x="548914" y="230921"/>
                </a:lnTo>
                <a:lnTo>
                  <a:pt x="549963" y="230134"/>
                </a:lnTo>
                <a:lnTo>
                  <a:pt x="550750" y="230527"/>
                </a:lnTo>
                <a:lnTo>
                  <a:pt x="551012" y="230921"/>
                </a:lnTo>
                <a:lnTo>
                  <a:pt x="551406" y="230527"/>
                </a:lnTo>
                <a:lnTo>
                  <a:pt x="551799" y="230921"/>
                </a:lnTo>
                <a:lnTo>
                  <a:pt x="552193" y="230134"/>
                </a:lnTo>
                <a:lnTo>
                  <a:pt x="552848" y="229479"/>
                </a:lnTo>
                <a:lnTo>
                  <a:pt x="553766" y="229741"/>
                </a:lnTo>
                <a:lnTo>
                  <a:pt x="553110" y="227643"/>
                </a:lnTo>
                <a:lnTo>
                  <a:pt x="553504" y="226200"/>
                </a:lnTo>
                <a:lnTo>
                  <a:pt x="554291" y="225545"/>
                </a:lnTo>
                <a:lnTo>
                  <a:pt x="555733" y="225151"/>
                </a:lnTo>
                <a:lnTo>
                  <a:pt x="557176" y="225151"/>
                </a:lnTo>
                <a:lnTo>
                  <a:pt x="556389" y="225545"/>
                </a:lnTo>
                <a:lnTo>
                  <a:pt x="555733" y="227380"/>
                </a:lnTo>
                <a:lnTo>
                  <a:pt x="556389" y="226200"/>
                </a:lnTo>
                <a:lnTo>
                  <a:pt x="557438" y="225545"/>
                </a:lnTo>
                <a:lnTo>
                  <a:pt x="557438" y="225938"/>
                </a:lnTo>
                <a:lnTo>
                  <a:pt x="558749" y="225545"/>
                </a:lnTo>
                <a:lnTo>
                  <a:pt x="560585" y="225545"/>
                </a:lnTo>
                <a:lnTo>
                  <a:pt x="562027" y="225151"/>
                </a:lnTo>
                <a:lnTo>
                  <a:pt x="562814" y="224758"/>
                </a:lnTo>
                <a:lnTo>
                  <a:pt x="563470" y="224496"/>
                </a:lnTo>
                <a:lnTo>
                  <a:pt x="564519" y="223840"/>
                </a:lnTo>
                <a:lnTo>
                  <a:pt x="565175" y="224102"/>
                </a:lnTo>
                <a:lnTo>
                  <a:pt x="566617" y="225545"/>
                </a:lnTo>
                <a:lnTo>
                  <a:pt x="566617" y="224102"/>
                </a:lnTo>
                <a:lnTo>
                  <a:pt x="567010" y="223447"/>
                </a:lnTo>
                <a:lnTo>
                  <a:pt x="567273" y="223053"/>
                </a:lnTo>
                <a:lnTo>
                  <a:pt x="567010" y="224102"/>
                </a:lnTo>
                <a:lnTo>
                  <a:pt x="567010" y="225545"/>
                </a:lnTo>
                <a:lnTo>
                  <a:pt x="569895" y="226594"/>
                </a:lnTo>
                <a:lnTo>
                  <a:pt x="570551" y="227380"/>
                </a:lnTo>
                <a:lnTo>
                  <a:pt x="571207" y="227380"/>
                </a:lnTo>
                <a:lnTo>
                  <a:pt x="571993" y="225938"/>
                </a:lnTo>
                <a:lnTo>
                  <a:pt x="573305" y="225938"/>
                </a:lnTo>
                <a:lnTo>
                  <a:pt x="574747" y="224758"/>
                </a:lnTo>
                <a:lnTo>
                  <a:pt x="578288" y="226200"/>
                </a:lnTo>
                <a:lnTo>
                  <a:pt x="581173" y="230134"/>
                </a:lnTo>
                <a:lnTo>
                  <a:pt x="584713" y="230527"/>
                </a:lnTo>
                <a:lnTo>
                  <a:pt x="586155" y="231839"/>
                </a:lnTo>
                <a:lnTo>
                  <a:pt x="586549" y="229741"/>
                </a:lnTo>
                <a:lnTo>
                  <a:pt x="587467" y="228823"/>
                </a:lnTo>
                <a:lnTo>
                  <a:pt x="587467" y="226856"/>
                </a:lnTo>
                <a:lnTo>
                  <a:pt x="588647" y="225545"/>
                </a:lnTo>
                <a:lnTo>
                  <a:pt x="589434" y="225151"/>
                </a:lnTo>
                <a:lnTo>
                  <a:pt x="590089" y="224758"/>
                </a:lnTo>
                <a:lnTo>
                  <a:pt x="590089" y="223840"/>
                </a:lnTo>
                <a:lnTo>
                  <a:pt x="591794" y="223053"/>
                </a:lnTo>
                <a:lnTo>
                  <a:pt x="592843" y="222397"/>
                </a:lnTo>
                <a:lnTo>
                  <a:pt x="594286" y="222004"/>
                </a:lnTo>
                <a:lnTo>
                  <a:pt x="594548" y="223053"/>
                </a:lnTo>
                <a:lnTo>
                  <a:pt x="596515" y="223053"/>
                </a:lnTo>
                <a:lnTo>
                  <a:pt x="598613" y="222004"/>
                </a:lnTo>
                <a:lnTo>
                  <a:pt x="599924" y="222004"/>
                </a:lnTo>
                <a:lnTo>
                  <a:pt x="602153" y="224102"/>
                </a:lnTo>
                <a:lnTo>
                  <a:pt x="602809" y="224102"/>
                </a:lnTo>
                <a:lnTo>
                  <a:pt x="602809" y="223840"/>
                </a:lnTo>
                <a:lnTo>
                  <a:pt x="602809" y="219775"/>
                </a:lnTo>
                <a:lnTo>
                  <a:pt x="604514" y="219513"/>
                </a:lnTo>
                <a:lnTo>
                  <a:pt x="605694" y="218464"/>
                </a:lnTo>
                <a:lnTo>
                  <a:pt x="604514" y="218070"/>
                </a:lnTo>
                <a:lnTo>
                  <a:pt x="605301" y="217021"/>
                </a:lnTo>
                <a:lnTo>
                  <a:pt x="605956" y="217677"/>
                </a:lnTo>
                <a:lnTo>
                  <a:pt x="607005" y="216366"/>
                </a:lnTo>
                <a:lnTo>
                  <a:pt x="605956" y="214923"/>
                </a:lnTo>
                <a:lnTo>
                  <a:pt x="605694" y="212694"/>
                </a:lnTo>
                <a:lnTo>
                  <a:pt x="604907" y="212038"/>
                </a:lnTo>
                <a:lnTo>
                  <a:pt x="603858" y="211776"/>
                </a:lnTo>
                <a:lnTo>
                  <a:pt x="605694" y="211776"/>
                </a:lnTo>
                <a:lnTo>
                  <a:pt x="606350" y="210989"/>
                </a:lnTo>
                <a:lnTo>
                  <a:pt x="607399" y="211382"/>
                </a:lnTo>
                <a:lnTo>
                  <a:pt x="609235" y="209022"/>
                </a:lnTo>
                <a:lnTo>
                  <a:pt x="609628" y="208235"/>
                </a:lnTo>
                <a:lnTo>
                  <a:pt x="609235" y="206137"/>
                </a:lnTo>
                <a:lnTo>
                  <a:pt x="609628" y="206137"/>
                </a:lnTo>
                <a:lnTo>
                  <a:pt x="613824" y="205351"/>
                </a:lnTo>
                <a:lnTo>
                  <a:pt x="613824" y="207580"/>
                </a:lnTo>
                <a:lnTo>
                  <a:pt x="613824" y="208498"/>
                </a:lnTo>
                <a:lnTo>
                  <a:pt x="614086" y="209284"/>
                </a:lnTo>
                <a:lnTo>
                  <a:pt x="616184" y="209022"/>
                </a:lnTo>
                <a:lnTo>
                  <a:pt x="616971" y="209940"/>
                </a:lnTo>
                <a:lnTo>
                  <a:pt x="616709" y="210334"/>
                </a:lnTo>
                <a:lnTo>
                  <a:pt x="616971" y="210989"/>
                </a:lnTo>
                <a:lnTo>
                  <a:pt x="616184" y="211776"/>
                </a:lnTo>
                <a:lnTo>
                  <a:pt x="615529" y="213481"/>
                </a:lnTo>
                <a:lnTo>
                  <a:pt x="615529" y="214136"/>
                </a:lnTo>
                <a:lnTo>
                  <a:pt x="614873" y="214923"/>
                </a:lnTo>
                <a:lnTo>
                  <a:pt x="614873" y="215317"/>
                </a:lnTo>
                <a:lnTo>
                  <a:pt x="615529" y="216366"/>
                </a:lnTo>
                <a:lnTo>
                  <a:pt x="617365" y="217021"/>
                </a:lnTo>
                <a:lnTo>
                  <a:pt x="619069" y="218070"/>
                </a:lnTo>
                <a:lnTo>
                  <a:pt x="620249" y="218070"/>
                </a:lnTo>
                <a:lnTo>
                  <a:pt x="620905" y="217677"/>
                </a:lnTo>
                <a:lnTo>
                  <a:pt x="621167" y="218070"/>
                </a:lnTo>
                <a:lnTo>
                  <a:pt x="621954" y="217414"/>
                </a:lnTo>
                <a:lnTo>
                  <a:pt x="623003" y="217414"/>
                </a:lnTo>
                <a:lnTo>
                  <a:pt x="625232" y="217414"/>
                </a:lnTo>
                <a:lnTo>
                  <a:pt x="626150" y="216759"/>
                </a:lnTo>
                <a:lnTo>
                  <a:pt x="628248" y="216366"/>
                </a:lnTo>
                <a:lnTo>
                  <a:pt x="630084" y="215579"/>
                </a:lnTo>
                <a:lnTo>
                  <a:pt x="631789" y="214923"/>
                </a:lnTo>
                <a:lnTo>
                  <a:pt x="634412" y="215317"/>
                </a:lnTo>
                <a:lnTo>
                  <a:pt x="638608" y="215317"/>
                </a:lnTo>
                <a:lnTo>
                  <a:pt x="641886" y="215579"/>
                </a:lnTo>
                <a:lnTo>
                  <a:pt x="641099" y="216366"/>
                </a:lnTo>
                <a:lnTo>
                  <a:pt x="642542" y="217677"/>
                </a:lnTo>
                <a:lnTo>
                  <a:pt x="642148" y="217677"/>
                </a:lnTo>
                <a:lnTo>
                  <a:pt x="642804" y="219119"/>
                </a:lnTo>
                <a:lnTo>
                  <a:pt x="643591" y="219119"/>
                </a:lnTo>
                <a:lnTo>
                  <a:pt x="647787" y="217414"/>
                </a:lnTo>
                <a:lnTo>
                  <a:pt x="649885" y="215972"/>
                </a:lnTo>
                <a:lnTo>
                  <a:pt x="650410" y="216366"/>
                </a:lnTo>
                <a:lnTo>
                  <a:pt x="650672" y="216366"/>
                </a:lnTo>
                <a:lnTo>
                  <a:pt x="651328" y="217677"/>
                </a:lnTo>
                <a:lnTo>
                  <a:pt x="651328" y="218857"/>
                </a:lnTo>
                <a:lnTo>
                  <a:pt x="651065" y="219119"/>
                </a:lnTo>
                <a:lnTo>
                  <a:pt x="651328" y="219775"/>
                </a:lnTo>
                <a:lnTo>
                  <a:pt x="650672" y="220299"/>
                </a:lnTo>
                <a:lnTo>
                  <a:pt x="651065" y="222004"/>
                </a:lnTo>
                <a:lnTo>
                  <a:pt x="649623" y="222004"/>
                </a:lnTo>
                <a:lnTo>
                  <a:pt x="649885" y="222660"/>
                </a:lnTo>
                <a:lnTo>
                  <a:pt x="648180" y="223053"/>
                </a:lnTo>
                <a:lnTo>
                  <a:pt x="647787" y="224758"/>
                </a:lnTo>
                <a:lnTo>
                  <a:pt x="649623" y="225938"/>
                </a:lnTo>
                <a:lnTo>
                  <a:pt x="651065" y="227380"/>
                </a:lnTo>
                <a:lnTo>
                  <a:pt x="651852" y="229085"/>
                </a:lnTo>
                <a:lnTo>
                  <a:pt x="651852" y="229479"/>
                </a:lnTo>
                <a:lnTo>
                  <a:pt x="651852" y="232757"/>
                </a:lnTo>
                <a:lnTo>
                  <a:pt x="651852" y="233019"/>
                </a:lnTo>
                <a:lnTo>
                  <a:pt x="653163" y="235117"/>
                </a:lnTo>
                <a:lnTo>
                  <a:pt x="654868" y="236560"/>
                </a:lnTo>
                <a:lnTo>
                  <a:pt x="656704" y="236560"/>
                </a:lnTo>
                <a:lnTo>
                  <a:pt x="656966" y="237215"/>
                </a:lnTo>
                <a:lnTo>
                  <a:pt x="657491" y="237215"/>
                </a:lnTo>
                <a:lnTo>
                  <a:pt x="657753" y="236560"/>
                </a:lnTo>
                <a:lnTo>
                  <a:pt x="658409" y="237215"/>
                </a:lnTo>
                <a:lnTo>
                  <a:pt x="659851" y="236297"/>
                </a:lnTo>
                <a:lnTo>
                  <a:pt x="659851" y="234855"/>
                </a:lnTo>
                <a:lnTo>
                  <a:pt x="659851" y="234200"/>
                </a:lnTo>
                <a:lnTo>
                  <a:pt x="661031" y="234462"/>
                </a:lnTo>
                <a:lnTo>
                  <a:pt x="661949" y="232757"/>
                </a:lnTo>
                <a:lnTo>
                  <a:pt x="662342" y="232757"/>
                </a:lnTo>
                <a:lnTo>
                  <a:pt x="663129" y="230527"/>
                </a:lnTo>
                <a:lnTo>
                  <a:pt x="664572" y="230527"/>
                </a:lnTo>
                <a:lnTo>
                  <a:pt x="664572" y="231577"/>
                </a:lnTo>
                <a:lnTo>
                  <a:pt x="666670" y="232757"/>
                </a:lnTo>
                <a:lnTo>
                  <a:pt x="666932" y="232757"/>
                </a:lnTo>
                <a:lnTo>
                  <a:pt x="667588" y="233412"/>
                </a:lnTo>
                <a:lnTo>
                  <a:pt x="668768" y="234200"/>
                </a:lnTo>
                <a:lnTo>
                  <a:pt x="669161" y="234200"/>
                </a:lnTo>
                <a:lnTo>
                  <a:pt x="669424" y="234855"/>
                </a:lnTo>
                <a:lnTo>
                  <a:pt x="668768" y="235117"/>
                </a:lnTo>
                <a:lnTo>
                  <a:pt x="669424" y="236297"/>
                </a:lnTo>
                <a:lnTo>
                  <a:pt x="670604" y="235511"/>
                </a:lnTo>
                <a:lnTo>
                  <a:pt x="670866" y="235904"/>
                </a:lnTo>
                <a:lnTo>
                  <a:pt x="671522" y="235904"/>
                </a:lnTo>
                <a:lnTo>
                  <a:pt x="672046" y="237609"/>
                </a:lnTo>
                <a:lnTo>
                  <a:pt x="672308" y="237215"/>
                </a:lnTo>
                <a:lnTo>
                  <a:pt x="673751" y="237215"/>
                </a:lnTo>
                <a:lnTo>
                  <a:pt x="673751" y="237871"/>
                </a:lnTo>
                <a:lnTo>
                  <a:pt x="674407" y="237609"/>
                </a:lnTo>
                <a:lnTo>
                  <a:pt x="674800" y="236953"/>
                </a:lnTo>
                <a:lnTo>
                  <a:pt x="675193" y="237609"/>
                </a:lnTo>
                <a:lnTo>
                  <a:pt x="676505" y="236953"/>
                </a:lnTo>
                <a:lnTo>
                  <a:pt x="677947" y="236953"/>
                </a:lnTo>
                <a:lnTo>
                  <a:pt x="678603" y="236297"/>
                </a:lnTo>
                <a:lnTo>
                  <a:pt x="679390" y="236297"/>
                </a:lnTo>
                <a:lnTo>
                  <a:pt x="679783" y="237215"/>
                </a:lnTo>
                <a:lnTo>
                  <a:pt x="680832" y="237215"/>
                </a:lnTo>
                <a:lnTo>
                  <a:pt x="681225" y="237871"/>
                </a:lnTo>
                <a:lnTo>
                  <a:pt x="682668" y="237609"/>
                </a:lnTo>
                <a:lnTo>
                  <a:pt x="682930" y="237871"/>
                </a:lnTo>
                <a:lnTo>
                  <a:pt x="683323" y="237609"/>
                </a:lnTo>
                <a:lnTo>
                  <a:pt x="685028" y="237871"/>
                </a:lnTo>
                <a:lnTo>
                  <a:pt x="685422" y="236297"/>
                </a:lnTo>
                <a:lnTo>
                  <a:pt x="685422" y="235511"/>
                </a:lnTo>
                <a:lnTo>
                  <a:pt x="685422" y="234462"/>
                </a:lnTo>
                <a:lnTo>
                  <a:pt x="686208" y="234200"/>
                </a:lnTo>
                <a:lnTo>
                  <a:pt x="686208" y="233675"/>
                </a:lnTo>
                <a:lnTo>
                  <a:pt x="684766" y="233675"/>
                </a:lnTo>
                <a:lnTo>
                  <a:pt x="684766" y="233412"/>
                </a:lnTo>
                <a:lnTo>
                  <a:pt x="685422" y="232757"/>
                </a:lnTo>
                <a:lnTo>
                  <a:pt x="686208" y="233019"/>
                </a:lnTo>
                <a:lnTo>
                  <a:pt x="686471" y="232757"/>
                </a:lnTo>
                <a:lnTo>
                  <a:pt x="686471" y="231839"/>
                </a:lnTo>
                <a:lnTo>
                  <a:pt x="687651" y="230921"/>
                </a:lnTo>
                <a:lnTo>
                  <a:pt x="687913" y="231183"/>
                </a:lnTo>
                <a:lnTo>
                  <a:pt x="688962" y="231183"/>
                </a:lnTo>
                <a:lnTo>
                  <a:pt x="688962" y="231577"/>
                </a:lnTo>
                <a:lnTo>
                  <a:pt x="690011" y="230527"/>
                </a:lnTo>
                <a:lnTo>
                  <a:pt x="690404" y="229479"/>
                </a:lnTo>
                <a:lnTo>
                  <a:pt x="690667" y="229741"/>
                </a:lnTo>
                <a:lnTo>
                  <a:pt x="690667" y="229479"/>
                </a:lnTo>
                <a:lnTo>
                  <a:pt x="690667" y="229085"/>
                </a:lnTo>
                <a:lnTo>
                  <a:pt x="691322" y="229085"/>
                </a:lnTo>
                <a:lnTo>
                  <a:pt x="692109" y="229479"/>
                </a:lnTo>
                <a:lnTo>
                  <a:pt x="692503" y="229741"/>
                </a:lnTo>
                <a:lnTo>
                  <a:pt x="692503" y="230527"/>
                </a:lnTo>
                <a:lnTo>
                  <a:pt x="692765" y="230134"/>
                </a:lnTo>
                <a:lnTo>
                  <a:pt x="692765" y="230527"/>
                </a:lnTo>
                <a:lnTo>
                  <a:pt x="693289" y="230527"/>
                </a:lnTo>
                <a:lnTo>
                  <a:pt x="693945" y="231183"/>
                </a:lnTo>
                <a:lnTo>
                  <a:pt x="694601" y="231577"/>
                </a:lnTo>
                <a:lnTo>
                  <a:pt x="694994" y="233019"/>
                </a:lnTo>
                <a:lnTo>
                  <a:pt x="694994" y="234855"/>
                </a:lnTo>
                <a:lnTo>
                  <a:pt x="694994" y="235904"/>
                </a:lnTo>
                <a:lnTo>
                  <a:pt x="693945" y="236297"/>
                </a:lnTo>
                <a:lnTo>
                  <a:pt x="691060" y="238658"/>
                </a:lnTo>
                <a:lnTo>
                  <a:pt x="691060" y="239313"/>
                </a:lnTo>
                <a:lnTo>
                  <a:pt x="692109" y="239838"/>
                </a:lnTo>
                <a:lnTo>
                  <a:pt x="693289" y="240756"/>
                </a:lnTo>
                <a:lnTo>
                  <a:pt x="693552" y="240756"/>
                </a:lnTo>
                <a:lnTo>
                  <a:pt x="694207" y="241936"/>
                </a:lnTo>
                <a:lnTo>
                  <a:pt x="694601" y="242854"/>
                </a:lnTo>
                <a:lnTo>
                  <a:pt x="693289" y="244034"/>
                </a:lnTo>
                <a:lnTo>
                  <a:pt x="693552" y="244296"/>
                </a:lnTo>
                <a:lnTo>
                  <a:pt x="693945" y="244952"/>
                </a:lnTo>
                <a:lnTo>
                  <a:pt x="693289" y="245739"/>
                </a:lnTo>
                <a:lnTo>
                  <a:pt x="692503" y="245739"/>
                </a:lnTo>
                <a:lnTo>
                  <a:pt x="692109" y="245477"/>
                </a:lnTo>
                <a:lnTo>
                  <a:pt x="692109" y="245739"/>
                </a:lnTo>
                <a:lnTo>
                  <a:pt x="692765" y="246132"/>
                </a:lnTo>
                <a:lnTo>
                  <a:pt x="693289" y="246395"/>
                </a:lnTo>
                <a:lnTo>
                  <a:pt x="693945" y="246395"/>
                </a:lnTo>
                <a:lnTo>
                  <a:pt x="694207" y="247181"/>
                </a:lnTo>
                <a:lnTo>
                  <a:pt x="693552" y="247575"/>
                </a:lnTo>
                <a:lnTo>
                  <a:pt x="693289" y="246919"/>
                </a:lnTo>
                <a:lnTo>
                  <a:pt x="692109" y="248230"/>
                </a:lnTo>
                <a:lnTo>
                  <a:pt x="692109" y="248624"/>
                </a:lnTo>
                <a:lnTo>
                  <a:pt x="692109" y="249017"/>
                </a:lnTo>
                <a:lnTo>
                  <a:pt x="693552" y="248624"/>
                </a:lnTo>
                <a:lnTo>
                  <a:pt x="693945" y="248230"/>
                </a:lnTo>
                <a:lnTo>
                  <a:pt x="694601" y="247837"/>
                </a:lnTo>
                <a:lnTo>
                  <a:pt x="695388" y="248230"/>
                </a:lnTo>
                <a:lnTo>
                  <a:pt x="695388" y="249017"/>
                </a:lnTo>
                <a:lnTo>
                  <a:pt x="696043" y="249017"/>
                </a:lnTo>
                <a:lnTo>
                  <a:pt x="696043" y="249279"/>
                </a:lnTo>
                <a:lnTo>
                  <a:pt x="696305" y="249673"/>
                </a:lnTo>
                <a:lnTo>
                  <a:pt x="695650" y="251378"/>
                </a:lnTo>
                <a:lnTo>
                  <a:pt x="696699" y="251378"/>
                </a:lnTo>
                <a:lnTo>
                  <a:pt x="697092" y="251378"/>
                </a:lnTo>
                <a:lnTo>
                  <a:pt x="697092" y="251771"/>
                </a:lnTo>
                <a:lnTo>
                  <a:pt x="698666" y="252033"/>
                </a:lnTo>
                <a:lnTo>
                  <a:pt x="699584" y="251115"/>
                </a:lnTo>
                <a:lnTo>
                  <a:pt x="700764" y="250328"/>
                </a:lnTo>
                <a:lnTo>
                  <a:pt x="700764" y="249017"/>
                </a:lnTo>
                <a:lnTo>
                  <a:pt x="701026" y="248230"/>
                </a:lnTo>
                <a:lnTo>
                  <a:pt x="701682" y="247181"/>
                </a:lnTo>
                <a:lnTo>
                  <a:pt x="703124" y="248624"/>
                </a:lnTo>
                <a:lnTo>
                  <a:pt x="704960" y="249279"/>
                </a:lnTo>
                <a:lnTo>
                  <a:pt x="705747" y="249935"/>
                </a:lnTo>
                <a:lnTo>
                  <a:pt x="706665" y="250328"/>
                </a:lnTo>
                <a:lnTo>
                  <a:pt x="708763" y="249673"/>
                </a:lnTo>
                <a:lnTo>
                  <a:pt x="710205" y="250328"/>
                </a:lnTo>
                <a:lnTo>
                  <a:pt x="712041" y="253213"/>
                </a:lnTo>
                <a:lnTo>
                  <a:pt x="713090" y="255311"/>
                </a:lnTo>
                <a:lnTo>
                  <a:pt x="714139" y="255705"/>
                </a:lnTo>
                <a:lnTo>
                  <a:pt x="716631" y="255311"/>
                </a:lnTo>
                <a:lnTo>
                  <a:pt x="717024" y="254656"/>
                </a:lnTo>
                <a:lnTo>
                  <a:pt x="718729" y="254656"/>
                </a:lnTo>
                <a:lnTo>
                  <a:pt x="719384" y="255311"/>
                </a:lnTo>
                <a:lnTo>
                  <a:pt x="720565" y="255311"/>
                </a:lnTo>
                <a:lnTo>
                  <a:pt x="721220" y="256360"/>
                </a:lnTo>
                <a:lnTo>
                  <a:pt x="722269" y="257410"/>
                </a:lnTo>
                <a:lnTo>
                  <a:pt x="724105" y="255311"/>
                </a:lnTo>
                <a:lnTo>
                  <a:pt x="727383" y="254656"/>
                </a:lnTo>
                <a:lnTo>
                  <a:pt x="726859" y="253475"/>
                </a:lnTo>
                <a:lnTo>
                  <a:pt x="728039" y="253213"/>
                </a:lnTo>
                <a:lnTo>
                  <a:pt x="728039" y="252820"/>
                </a:lnTo>
                <a:lnTo>
                  <a:pt x="730137" y="254656"/>
                </a:lnTo>
                <a:lnTo>
                  <a:pt x="730399" y="254263"/>
                </a:lnTo>
                <a:lnTo>
                  <a:pt x="731580" y="254263"/>
                </a:lnTo>
                <a:lnTo>
                  <a:pt x="732235" y="253475"/>
                </a:lnTo>
                <a:lnTo>
                  <a:pt x="730793" y="253475"/>
                </a:lnTo>
                <a:lnTo>
                  <a:pt x="731186" y="252820"/>
                </a:lnTo>
                <a:lnTo>
                  <a:pt x="732235" y="252033"/>
                </a:lnTo>
                <a:lnTo>
                  <a:pt x="732497" y="251115"/>
                </a:lnTo>
                <a:lnTo>
                  <a:pt x="733940" y="251771"/>
                </a:lnTo>
                <a:lnTo>
                  <a:pt x="734464" y="250722"/>
                </a:lnTo>
                <a:lnTo>
                  <a:pt x="734727" y="251115"/>
                </a:lnTo>
                <a:lnTo>
                  <a:pt x="735120" y="250722"/>
                </a:lnTo>
                <a:lnTo>
                  <a:pt x="734727" y="249935"/>
                </a:lnTo>
                <a:lnTo>
                  <a:pt x="735776" y="249935"/>
                </a:lnTo>
                <a:lnTo>
                  <a:pt x="736169" y="250328"/>
                </a:lnTo>
                <a:lnTo>
                  <a:pt x="736169" y="249935"/>
                </a:lnTo>
                <a:lnTo>
                  <a:pt x="736563" y="249935"/>
                </a:lnTo>
                <a:lnTo>
                  <a:pt x="736563" y="250328"/>
                </a:lnTo>
                <a:lnTo>
                  <a:pt x="737218" y="250722"/>
                </a:lnTo>
                <a:lnTo>
                  <a:pt x="737218" y="251115"/>
                </a:lnTo>
                <a:lnTo>
                  <a:pt x="737481" y="251115"/>
                </a:lnTo>
                <a:lnTo>
                  <a:pt x="738267" y="251771"/>
                </a:lnTo>
                <a:lnTo>
                  <a:pt x="739579" y="252033"/>
                </a:lnTo>
                <a:lnTo>
                  <a:pt x="739579" y="251378"/>
                </a:lnTo>
                <a:lnTo>
                  <a:pt x="740103" y="251378"/>
                </a:lnTo>
                <a:lnTo>
                  <a:pt x="740103" y="250722"/>
                </a:lnTo>
                <a:lnTo>
                  <a:pt x="741808" y="249673"/>
                </a:lnTo>
                <a:lnTo>
                  <a:pt x="743250" y="249279"/>
                </a:lnTo>
                <a:lnTo>
                  <a:pt x="743906" y="249673"/>
                </a:lnTo>
                <a:lnTo>
                  <a:pt x="743906" y="248230"/>
                </a:lnTo>
                <a:lnTo>
                  <a:pt x="745348" y="249279"/>
                </a:lnTo>
                <a:lnTo>
                  <a:pt x="748889" y="249673"/>
                </a:lnTo>
                <a:lnTo>
                  <a:pt x="748889" y="249935"/>
                </a:lnTo>
                <a:lnTo>
                  <a:pt x="748889" y="250722"/>
                </a:lnTo>
                <a:lnTo>
                  <a:pt x="748889" y="252033"/>
                </a:lnTo>
                <a:lnTo>
                  <a:pt x="749938" y="252820"/>
                </a:lnTo>
                <a:lnTo>
                  <a:pt x="752036" y="252820"/>
                </a:lnTo>
                <a:lnTo>
                  <a:pt x="752823" y="253475"/>
                </a:lnTo>
                <a:lnTo>
                  <a:pt x="752823" y="254000"/>
                </a:lnTo>
                <a:lnTo>
                  <a:pt x="754527" y="254263"/>
                </a:lnTo>
                <a:lnTo>
                  <a:pt x="754265" y="254656"/>
                </a:lnTo>
                <a:lnTo>
                  <a:pt x="755183" y="254918"/>
                </a:lnTo>
                <a:lnTo>
                  <a:pt x="755970" y="254656"/>
                </a:lnTo>
                <a:lnTo>
                  <a:pt x="758855" y="257410"/>
                </a:lnTo>
                <a:lnTo>
                  <a:pt x="758461" y="259114"/>
                </a:lnTo>
                <a:lnTo>
                  <a:pt x="755970" y="258458"/>
                </a:lnTo>
                <a:lnTo>
                  <a:pt x="754527" y="259114"/>
                </a:lnTo>
                <a:lnTo>
                  <a:pt x="754527" y="259901"/>
                </a:lnTo>
                <a:lnTo>
                  <a:pt x="755183" y="260294"/>
                </a:lnTo>
                <a:lnTo>
                  <a:pt x="754921" y="261343"/>
                </a:lnTo>
                <a:lnTo>
                  <a:pt x="754527" y="261737"/>
                </a:lnTo>
                <a:lnTo>
                  <a:pt x="753479" y="261081"/>
                </a:lnTo>
                <a:lnTo>
                  <a:pt x="752429" y="262393"/>
                </a:lnTo>
                <a:lnTo>
                  <a:pt x="753085" y="262786"/>
                </a:lnTo>
                <a:lnTo>
                  <a:pt x="751380" y="264097"/>
                </a:lnTo>
                <a:lnTo>
                  <a:pt x="750331" y="264753"/>
                </a:lnTo>
                <a:lnTo>
                  <a:pt x="750331" y="265277"/>
                </a:lnTo>
                <a:lnTo>
                  <a:pt x="749545" y="265933"/>
                </a:lnTo>
                <a:lnTo>
                  <a:pt x="749545" y="266195"/>
                </a:lnTo>
                <a:lnTo>
                  <a:pt x="749938" y="265933"/>
                </a:lnTo>
                <a:lnTo>
                  <a:pt x="750331" y="265933"/>
                </a:lnTo>
                <a:lnTo>
                  <a:pt x="750331" y="266720"/>
                </a:lnTo>
                <a:lnTo>
                  <a:pt x="750987" y="267376"/>
                </a:lnTo>
                <a:lnTo>
                  <a:pt x="752823" y="267638"/>
                </a:lnTo>
                <a:lnTo>
                  <a:pt x="752823" y="266982"/>
                </a:lnTo>
                <a:lnTo>
                  <a:pt x="752036" y="266195"/>
                </a:lnTo>
                <a:lnTo>
                  <a:pt x="754527" y="264491"/>
                </a:lnTo>
                <a:lnTo>
                  <a:pt x="759117" y="264753"/>
                </a:lnTo>
                <a:lnTo>
                  <a:pt x="758461" y="263179"/>
                </a:lnTo>
                <a:lnTo>
                  <a:pt x="758855" y="263179"/>
                </a:lnTo>
                <a:lnTo>
                  <a:pt x="759117" y="262786"/>
                </a:lnTo>
                <a:lnTo>
                  <a:pt x="760297" y="262786"/>
                </a:lnTo>
                <a:lnTo>
                  <a:pt x="760559" y="262786"/>
                </a:lnTo>
                <a:lnTo>
                  <a:pt x="761740" y="262393"/>
                </a:lnTo>
                <a:lnTo>
                  <a:pt x="762395" y="262786"/>
                </a:lnTo>
                <a:lnTo>
                  <a:pt x="761740" y="263441"/>
                </a:lnTo>
                <a:lnTo>
                  <a:pt x="761740" y="265277"/>
                </a:lnTo>
                <a:lnTo>
                  <a:pt x="762002" y="266195"/>
                </a:lnTo>
                <a:lnTo>
                  <a:pt x="763444" y="267376"/>
                </a:lnTo>
                <a:lnTo>
                  <a:pt x="764887" y="266195"/>
                </a:lnTo>
                <a:lnTo>
                  <a:pt x="764887" y="265540"/>
                </a:lnTo>
                <a:lnTo>
                  <a:pt x="763444" y="265277"/>
                </a:lnTo>
                <a:lnTo>
                  <a:pt x="763838" y="264753"/>
                </a:lnTo>
                <a:lnTo>
                  <a:pt x="765543" y="264097"/>
                </a:lnTo>
                <a:lnTo>
                  <a:pt x="766198" y="264097"/>
                </a:lnTo>
                <a:lnTo>
                  <a:pt x="765936" y="263441"/>
                </a:lnTo>
                <a:lnTo>
                  <a:pt x="766198" y="262786"/>
                </a:lnTo>
                <a:lnTo>
                  <a:pt x="765936" y="261343"/>
                </a:lnTo>
                <a:lnTo>
                  <a:pt x="764493" y="259639"/>
                </a:lnTo>
                <a:lnTo>
                  <a:pt x="766198" y="259901"/>
                </a:lnTo>
                <a:lnTo>
                  <a:pt x="766723" y="260557"/>
                </a:lnTo>
                <a:lnTo>
                  <a:pt x="766723" y="261343"/>
                </a:lnTo>
                <a:lnTo>
                  <a:pt x="767378" y="262393"/>
                </a:lnTo>
                <a:lnTo>
                  <a:pt x="768427" y="262786"/>
                </a:lnTo>
                <a:lnTo>
                  <a:pt x="769476" y="264097"/>
                </a:lnTo>
                <a:lnTo>
                  <a:pt x="770263" y="264491"/>
                </a:lnTo>
                <a:lnTo>
                  <a:pt x="770525" y="263441"/>
                </a:lnTo>
                <a:lnTo>
                  <a:pt x="770919" y="263441"/>
                </a:lnTo>
                <a:lnTo>
                  <a:pt x="771968" y="265540"/>
                </a:lnTo>
                <a:lnTo>
                  <a:pt x="772361" y="265277"/>
                </a:lnTo>
                <a:lnTo>
                  <a:pt x="773279" y="265933"/>
                </a:lnTo>
                <a:lnTo>
                  <a:pt x="773279" y="266195"/>
                </a:lnTo>
                <a:lnTo>
                  <a:pt x="773804" y="266720"/>
                </a:lnTo>
                <a:lnTo>
                  <a:pt x="774459" y="266982"/>
                </a:lnTo>
                <a:lnTo>
                  <a:pt x="774722" y="265933"/>
                </a:lnTo>
                <a:lnTo>
                  <a:pt x="774722" y="265277"/>
                </a:lnTo>
                <a:lnTo>
                  <a:pt x="775246" y="264753"/>
                </a:lnTo>
                <a:lnTo>
                  <a:pt x="774722" y="264491"/>
                </a:lnTo>
                <a:lnTo>
                  <a:pt x="775509" y="263441"/>
                </a:lnTo>
                <a:lnTo>
                  <a:pt x="776557" y="263179"/>
                </a:lnTo>
                <a:lnTo>
                  <a:pt x="776164" y="262393"/>
                </a:lnTo>
                <a:lnTo>
                  <a:pt x="775902" y="262786"/>
                </a:lnTo>
                <a:lnTo>
                  <a:pt x="775246" y="261999"/>
                </a:lnTo>
                <a:lnTo>
                  <a:pt x="774722" y="259639"/>
                </a:lnTo>
                <a:lnTo>
                  <a:pt x="777607" y="259114"/>
                </a:lnTo>
                <a:lnTo>
                  <a:pt x="778262" y="259639"/>
                </a:lnTo>
                <a:lnTo>
                  <a:pt x="779442" y="258852"/>
                </a:lnTo>
                <a:lnTo>
                  <a:pt x="781803" y="258196"/>
                </a:lnTo>
                <a:lnTo>
                  <a:pt x="785081" y="256360"/>
                </a:lnTo>
                <a:lnTo>
                  <a:pt x="787179" y="254263"/>
                </a:lnTo>
                <a:lnTo>
                  <a:pt x="787179" y="253475"/>
                </a:lnTo>
                <a:lnTo>
                  <a:pt x="787573" y="252820"/>
                </a:lnTo>
                <a:lnTo>
                  <a:pt x="788359" y="252820"/>
                </a:lnTo>
                <a:lnTo>
                  <a:pt x="788622" y="252033"/>
                </a:lnTo>
                <a:lnTo>
                  <a:pt x="790457" y="251771"/>
                </a:lnTo>
                <a:lnTo>
                  <a:pt x="792162" y="252558"/>
                </a:lnTo>
                <a:lnTo>
                  <a:pt x="793998" y="252033"/>
                </a:lnTo>
                <a:lnTo>
                  <a:pt x="794916" y="253475"/>
                </a:lnTo>
                <a:lnTo>
                  <a:pt x="795703" y="251771"/>
                </a:lnTo>
                <a:lnTo>
                  <a:pt x="798194" y="251771"/>
                </a:lnTo>
                <a:lnTo>
                  <a:pt x="799899" y="252558"/>
                </a:lnTo>
                <a:lnTo>
                  <a:pt x="800554" y="252558"/>
                </a:lnTo>
                <a:lnTo>
                  <a:pt x="801341" y="251378"/>
                </a:lnTo>
                <a:lnTo>
                  <a:pt x="801735" y="252033"/>
                </a:lnTo>
                <a:lnTo>
                  <a:pt x="804882" y="251115"/>
                </a:lnTo>
                <a:lnTo>
                  <a:pt x="805931" y="252033"/>
                </a:lnTo>
                <a:lnTo>
                  <a:pt x="806324" y="253475"/>
                </a:lnTo>
                <a:lnTo>
                  <a:pt x="807636" y="253213"/>
                </a:lnTo>
                <a:lnTo>
                  <a:pt x="807636" y="252558"/>
                </a:lnTo>
                <a:lnTo>
                  <a:pt x="808160" y="252558"/>
                </a:lnTo>
                <a:lnTo>
                  <a:pt x="808422" y="253475"/>
                </a:lnTo>
                <a:lnTo>
                  <a:pt x="812618" y="253213"/>
                </a:lnTo>
                <a:lnTo>
                  <a:pt x="813012" y="254656"/>
                </a:lnTo>
                <a:lnTo>
                  <a:pt x="813799" y="255311"/>
                </a:lnTo>
                <a:lnTo>
                  <a:pt x="815241" y="255705"/>
                </a:lnTo>
                <a:lnTo>
                  <a:pt x="815241" y="256754"/>
                </a:lnTo>
                <a:lnTo>
                  <a:pt x="817733" y="259114"/>
                </a:lnTo>
                <a:lnTo>
                  <a:pt x="818388" y="260557"/>
                </a:lnTo>
                <a:lnTo>
                  <a:pt x="818782" y="260294"/>
                </a:lnTo>
                <a:lnTo>
                  <a:pt x="820093" y="261737"/>
                </a:lnTo>
                <a:lnTo>
                  <a:pt x="819437" y="262393"/>
                </a:lnTo>
                <a:lnTo>
                  <a:pt x="820880" y="262393"/>
                </a:lnTo>
                <a:lnTo>
                  <a:pt x="820880" y="263179"/>
                </a:lnTo>
                <a:lnTo>
                  <a:pt x="822716" y="263179"/>
                </a:lnTo>
                <a:lnTo>
                  <a:pt x="821535" y="260557"/>
                </a:lnTo>
                <a:lnTo>
                  <a:pt x="826256" y="259901"/>
                </a:lnTo>
                <a:lnTo>
                  <a:pt x="827961" y="261999"/>
                </a:lnTo>
                <a:lnTo>
                  <a:pt x="828354" y="261081"/>
                </a:lnTo>
                <a:lnTo>
                  <a:pt x="830059" y="261081"/>
                </a:lnTo>
                <a:lnTo>
                  <a:pt x="833337" y="264097"/>
                </a:lnTo>
                <a:lnTo>
                  <a:pt x="833993" y="263835"/>
                </a:lnTo>
                <a:lnTo>
                  <a:pt x="833993" y="262393"/>
                </a:lnTo>
                <a:lnTo>
                  <a:pt x="831895" y="260294"/>
                </a:lnTo>
                <a:lnTo>
                  <a:pt x="834780" y="257016"/>
                </a:lnTo>
                <a:lnTo>
                  <a:pt x="834780" y="256360"/>
                </a:lnTo>
                <a:lnTo>
                  <a:pt x="835042" y="254263"/>
                </a:lnTo>
                <a:lnTo>
                  <a:pt x="836222" y="253475"/>
                </a:lnTo>
                <a:lnTo>
                  <a:pt x="837140" y="252820"/>
                </a:lnTo>
                <a:lnTo>
                  <a:pt x="836222" y="250722"/>
                </a:lnTo>
                <a:lnTo>
                  <a:pt x="837140" y="250722"/>
                </a:lnTo>
                <a:lnTo>
                  <a:pt x="837533" y="251115"/>
                </a:lnTo>
                <a:lnTo>
                  <a:pt x="841730" y="250328"/>
                </a:lnTo>
                <a:lnTo>
                  <a:pt x="841336" y="249673"/>
                </a:lnTo>
                <a:lnTo>
                  <a:pt x="842123" y="249279"/>
                </a:lnTo>
                <a:lnTo>
                  <a:pt x="841336" y="248230"/>
                </a:lnTo>
                <a:lnTo>
                  <a:pt x="843172" y="248230"/>
                </a:lnTo>
                <a:lnTo>
                  <a:pt x="843434" y="248624"/>
                </a:lnTo>
                <a:lnTo>
                  <a:pt x="845795" y="248230"/>
                </a:lnTo>
                <a:lnTo>
                  <a:pt x="846713" y="247575"/>
                </a:lnTo>
                <a:lnTo>
                  <a:pt x="846713" y="245739"/>
                </a:lnTo>
                <a:lnTo>
                  <a:pt x="846713" y="245477"/>
                </a:lnTo>
                <a:lnTo>
                  <a:pt x="847106" y="244690"/>
                </a:lnTo>
                <a:lnTo>
                  <a:pt x="846450" y="244034"/>
                </a:lnTo>
                <a:lnTo>
                  <a:pt x="845795" y="241543"/>
                </a:lnTo>
                <a:lnTo>
                  <a:pt x="846450" y="241280"/>
                </a:lnTo>
                <a:lnTo>
                  <a:pt x="846450" y="240756"/>
                </a:lnTo>
                <a:lnTo>
                  <a:pt x="847893" y="240494"/>
                </a:lnTo>
                <a:lnTo>
                  <a:pt x="848548" y="239838"/>
                </a:lnTo>
                <a:lnTo>
                  <a:pt x="848155" y="238658"/>
                </a:lnTo>
                <a:lnTo>
                  <a:pt x="849335" y="237871"/>
                </a:lnTo>
                <a:lnTo>
                  <a:pt x="849597" y="237871"/>
                </a:lnTo>
                <a:lnTo>
                  <a:pt x="850253" y="239051"/>
                </a:lnTo>
                <a:lnTo>
                  <a:pt x="851040" y="238395"/>
                </a:lnTo>
                <a:lnTo>
                  <a:pt x="851696" y="238658"/>
                </a:lnTo>
                <a:lnTo>
                  <a:pt x="851696" y="239313"/>
                </a:lnTo>
                <a:lnTo>
                  <a:pt x="852089" y="239313"/>
                </a:lnTo>
                <a:lnTo>
                  <a:pt x="852482" y="239838"/>
                </a:lnTo>
                <a:lnTo>
                  <a:pt x="852876" y="239313"/>
                </a:lnTo>
                <a:lnTo>
                  <a:pt x="853531" y="239313"/>
                </a:lnTo>
                <a:lnTo>
                  <a:pt x="853531" y="238658"/>
                </a:lnTo>
                <a:lnTo>
                  <a:pt x="855236" y="237609"/>
                </a:lnTo>
                <a:lnTo>
                  <a:pt x="855892" y="238395"/>
                </a:lnTo>
                <a:lnTo>
                  <a:pt x="856416" y="238395"/>
                </a:lnTo>
                <a:lnTo>
                  <a:pt x="856678" y="237871"/>
                </a:lnTo>
                <a:lnTo>
                  <a:pt x="857334" y="237871"/>
                </a:lnTo>
                <a:lnTo>
                  <a:pt x="858514" y="238395"/>
                </a:lnTo>
                <a:lnTo>
                  <a:pt x="858777" y="238395"/>
                </a:lnTo>
                <a:lnTo>
                  <a:pt x="860219" y="239051"/>
                </a:lnTo>
                <a:lnTo>
                  <a:pt x="861268" y="239313"/>
                </a:lnTo>
                <a:lnTo>
                  <a:pt x="862055" y="239838"/>
                </a:lnTo>
                <a:lnTo>
                  <a:pt x="862973" y="239838"/>
                </a:lnTo>
                <a:lnTo>
                  <a:pt x="864415" y="239838"/>
                </a:lnTo>
                <a:lnTo>
                  <a:pt x="863760" y="239313"/>
                </a:lnTo>
                <a:lnTo>
                  <a:pt x="862710" y="239051"/>
                </a:lnTo>
                <a:lnTo>
                  <a:pt x="862710" y="237215"/>
                </a:lnTo>
                <a:lnTo>
                  <a:pt x="863760" y="237871"/>
                </a:lnTo>
                <a:lnTo>
                  <a:pt x="864153" y="237871"/>
                </a:lnTo>
                <a:lnTo>
                  <a:pt x="863760" y="236560"/>
                </a:lnTo>
                <a:lnTo>
                  <a:pt x="864415" y="236297"/>
                </a:lnTo>
                <a:lnTo>
                  <a:pt x="865595" y="237215"/>
                </a:lnTo>
                <a:lnTo>
                  <a:pt x="867038" y="236560"/>
                </a:lnTo>
                <a:lnTo>
                  <a:pt x="867693" y="237609"/>
                </a:lnTo>
                <a:lnTo>
                  <a:pt x="867693" y="239051"/>
                </a:lnTo>
                <a:lnTo>
                  <a:pt x="867956" y="239313"/>
                </a:lnTo>
                <a:lnTo>
                  <a:pt x="870841" y="239838"/>
                </a:lnTo>
                <a:lnTo>
                  <a:pt x="872676" y="240494"/>
                </a:lnTo>
                <a:lnTo>
                  <a:pt x="873726" y="240100"/>
                </a:lnTo>
                <a:lnTo>
                  <a:pt x="874119" y="240494"/>
                </a:lnTo>
                <a:lnTo>
                  <a:pt x="875168" y="240100"/>
                </a:lnTo>
                <a:lnTo>
                  <a:pt x="875430" y="241543"/>
                </a:lnTo>
                <a:lnTo>
                  <a:pt x="876217" y="241280"/>
                </a:lnTo>
                <a:lnTo>
                  <a:pt x="879758" y="241280"/>
                </a:lnTo>
                <a:lnTo>
                  <a:pt x="880807" y="240494"/>
                </a:lnTo>
                <a:lnTo>
                  <a:pt x="881593" y="240100"/>
                </a:lnTo>
                <a:lnTo>
                  <a:pt x="881856" y="240494"/>
                </a:lnTo>
                <a:lnTo>
                  <a:pt x="882511" y="239838"/>
                </a:lnTo>
                <a:lnTo>
                  <a:pt x="883691" y="238658"/>
                </a:lnTo>
                <a:lnTo>
                  <a:pt x="883298" y="238395"/>
                </a:lnTo>
                <a:lnTo>
                  <a:pt x="883691" y="237871"/>
                </a:lnTo>
                <a:lnTo>
                  <a:pt x="882511" y="237871"/>
                </a:lnTo>
                <a:lnTo>
                  <a:pt x="882511" y="236560"/>
                </a:lnTo>
                <a:lnTo>
                  <a:pt x="884478" y="236560"/>
                </a:lnTo>
                <a:lnTo>
                  <a:pt x="884740" y="236953"/>
                </a:lnTo>
                <a:lnTo>
                  <a:pt x="885134" y="237215"/>
                </a:lnTo>
                <a:lnTo>
                  <a:pt x="885396" y="237215"/>
                </a:lnTo>
                <a:lnTo>
                  <a:pt x="886576" y="236297"/>
                </a:lnTo>
                <a:lnTo>
                  <a:pt x="886839" y="236297"/>
                </a:lnTo>
                <a:lnTo>
                  <a:pt x="886839" y="235511"/>
                </a:lnTo>
                <a:lnTo>
                  <a:pt x="887494" y="234855"/>
                </a:lnTo>
                <a:lnTo>
                  <a:pt x="887232" y="234462"/>
                </a:lnTo>
                <a:lnTo>
                  <a:pt x="887888" y="233675"/>
                </a:lnTo>
                <a:lnTo>
                  <a:pt x="887888" y="233019"/>
                </a:lnTo>
                <a:lnTo>
                  <a:pt x="888937" y="231183"/>
                </a:lnTo>
                <a:lnTo>
                  <a:pt x="889330" y="230921"/>
                </a:lnTo>
                <a:lnTo>
                  <a:pt x="888937" y="229479"/>
                </a:lnTo>
                <a:lnTo>
                  <a:pt x="888937" y="229085"/>
                </a:lnTo>
                <a:lnTo>
                  <a:pt x="889330" y="228823"/>
                </a:lnTo>
                <a:lnTo>
                  <a:pt x="888937" y="228298"/>
                </a:lnTo>
                <a:lnTo>
                  <a:pt x="888281" y="227643"/>
                </a:lnTo>
                <a:lnTo>
                  <a:pt x="888674" y="227643"/>
                </a:lnTo>
                <a:lnTo>
                  <a:pt x="890117" y="228298"/>
                </a:lnTo>
                <a:lnTo>
                  <a:pt x="890117" y="228036"/>
                </a:lnTo>
                <a:lnTo>
                  <a:pt x="890379" y="228036"/>
                </a:lnTo>
                <a:lnTo>
                  <a:pt x="890379" y="227380"/>
                </a:lnTo>
                <a:lnTo>
                  <a:pt x="890772" y="226594"/>
                </a:lnTo>
                <a:lnTo>
                  <a:pt x="891035" y="225938"/>
                </a:lnTo>
                <a:lnTo>
                  <a:pt x="891035" y="225545"/>
                </a:lnTo>
                <a:lnTo>
                  <a:pt x="890772" y="225545"/>
                </a:lnTo>
                <a:lnTo>
                  <a:pt x="890772" y="224758"/>
                </a:lnTo>
                <a:lnTo>
                  <a:pt x="891035" y="224496"/>
                </a:lnTo>
                <a:lnTo>
                  <a:pt x="893657" y="224758"/>
                </a:lnTo>
                <a:lnTo>
                  <a:pt x="893657" y="225545"/>
                </a:lnTo>
                <a:lnTo>
                  <a:pt x="894969" y="226200"/>
                </a:lnTo>
                <a:lnTo>
                  <a:pt x="895362" y="226200"/>
                </a:lnTo>
                <a:lnTo>
                  <a:pt x="896018" y="225938"/>
                </a:lnTo>
                <a:lnTo>
                  <a:pt x="896673" y="225545"/>
                </a:lnTo>
                <a:lnTo>
                  <a:pt x="898116" y="225545"/>
                </a:lnTo>
                <a:lnTo>
                  <a:pt x="898509" y="225938"/>
                </a:lnTo>
                <a:lnTo>
                  <a:pt x="898771" y="225151"/>
                </a:lnTo>
                <a:lnTo>
                  <a:pt x="899952" y="224758"/>
                </a:lnTo>
                <a:lnTo>
                  <a:pt x="898116" y="223447"/>
                </a:lnTo>
                <a:lnTo>
                  <a:pt x="898116" y="223053"/>
                </a:lnTo>
                <a:lnTo>
                  <a:pt x="896673" y="222004"/>
                </a:lnTo>
                <a:lnTo>
                  <a:pt x="898771" y="223053"/>
                </a:lnTo>
                <a:lnTo>
                  <a:pt x="900738" y="223053"/>
                </a:lnTo>
                <a:lnTo>
                  <a:pt x="901001" y="223053"/>
                </a:lnTo>
                <a:lnTo>
                  <a:pt x="901394" y="223840"/>
                </a:lnTo>
                <a:lnTo>
                  <a:pt x="902050" y="223840"/>
                </a:lnTo>
                <a:lnTo>
                  <a:pt x="901394" y="223447"/>
                </a:lnTo>
                <a:lnTo>
                  <a:pt x="901656" y="223053"/>
                </a:lnTo>
                <a:lnTo>
                  <a:pt x="901656" y="222660"/>
                </a:lnTo>
                <a:lnTo>
                  <a:pt x="901394" y="222397"/>
                </a:lnTo>
                <a:lnTo>
                  <a:pt x="901001" y="222660"/>
                </a:lnTo>
                <a:lnTo>
                  <a:pt x="901394" y="221742"/>
                </a:lnTo>
                <a:lnTo>
                  <a:pt x="902837" y="222660"/>
                </a:lnTo>
                <a:lnTo>
                  <a:pt x="907426" y="213874"/>
                </a:lnTo>
                <a:lnTo>
                  <a:pt x="911229" y="209940"/>
                </a:lnTo>
                <a:lnTo>
                  <a:pt x="911753" y="209940"/>
                </a:lnTo>
                <a:lnTo>
                  <a:pt x="911753" y="208498"/>
                </a:lnTo>
                <a:lnTo>
                  <a:pt x="912409" y="209022"/>
                </a:lnTo>
                <a:lnTo>
                  <a:pt x="913196" y="207842"/>
                </a:lnTo>
                <a:lnTo>
                  <a:pt x="908475" y="207580"/>
                </a:lnTo>
                <a:lnTo>
                  <a:pt x="909131" y="205351"/>
                </a:lnTo>
                <a:lnTo>
                  <a:pt x="909786" y="204957"/>
                </a:lnTo>
                <a:lnTo>
                  <a:pt x="910311" y="204039"/>
                </a:lnTo>
                <a:lnTo>
                  <a:pt x="912016" y="204301"/>
                </a:lnTo>
                <a:lnTo>
                  <a:pt x="913458" y="204039"/>
                </a:lnTo>
                <a:lnTo>
                  <a:pt x="913852" y="203252"/>
                </a:lnTo>
                <a:lnTo>
                  <a:pt x="917392" y="203252"/>
                </a:lnTo>
                <a:lnTo>
                  <a:pt x="917392" y="203646"/>
                </a:lnTo>
                <a:lnTo>
                  <a:pt x="918310" y="203646"/>
                </a:lnTo>
                <a:lnTo>
                  <a:pt x="918310" y="201941"/>
                </a:lnTo>
                <a:lnTo>
                  <a:pt x="919097" y="201417"/>
                </a:lnTo>
                <a:lnTo>
                  <a:pt x="921588" y="201154"/>
                </a:lnTo>
                <a:lnTo>
                  <a:pt x="921588" y="200499"/>
                </a:lnTo>
                <a:lnTo>
                  <a:pt x="922637" y="199974"/>
                </a:lnTo>
                <a:lnTo>
                  <a:pt x="922637" y="199319"/>
                </a:lnTo>
                <a:lnTo>
                  <a:pt x="925391" y="199056"/>
                </a:lnTo>
                <a:lnTo>
                  <a:pt x="926178" y="198663"/>
                </a:lnTo>
                <a:lnTo>
                  <a:pt x="926571" y="198663"/>
                </a:lnTo>
                <a:lnTo>
                  <a:pt x="926833" y="199056"/>
                </a:lnTo>
                <a:lnTo>
                  <a:pt x="927620" y="199056"/>
                </a:lnTo>
                <a:lnTo>
                  <a:pt x="928932" y="198663"/>
                </a:lnTo>
                <a:lnTo>
                  <a:pt x="928932" y="198269"/>
                </a:lnTo>
                <a:lnTo>
                  <a:pt x="930374" y="197876"/>
                </a:lnTo>
                <a:lnTo>
                  <a:pt x="931554" y="198269"/>
                </a:lnTo>
                <a:lnTo>
                  <a:pt x="932997" y="199056"/>
                </a:lnTo>
                <a:lnTo>
                  <a:pt x="933259" y="199712"/>
                </a:lnTo>
                <a:lnTo>
                  <a:pt x="933652" y="200499"/>
                </a:lnTo>
                <a:lnTo>
                  <a:pt x="931554" y="199319"/>
                </a:lnTo>
                <a:lnTo>
                  <a:pt x="931554" y="200499"/>
                </a:lnTo>
                <a:lnTo>
                  <a:pt x="931816" y="201941"/>
                </a:lnTo>
                <a:lnTo>
                  <a:pt x="931030" y="202204"/>
                </a:lnTo>
                <a:lnTo>
                  <a:pt x="932210" y="202597"/>
                </a:lnTo>
                <a:lnTo>
                  <a:pt x="932210" y="202859"/>
                </a:lnTo>
                <a:lnTo>
                  <a:pt x="933259" y="202859"/>
                </a:lnTo>
                <a:lnTo>
                  <a:pt x="934832" y="201941"/>
                </a:lnTo>
                <a:lnTo>
                  <a:pt x="935488" y="202859"/>
                </a:lnTo>
                <a:lnTo>
                  <a:pt x="936144" y="204039"/>
                </a:lnTo>
                <a:lnTo>
                  <a:pt x="935095" y="204301"/>
                </a:lnTo>
                <a:lnTo>
                  <a:pt x="935488" y="205351"/>
                </a:lnTo>
                <a:lnTo>
                  <a:pt x="936144" y="205351"/>
                </a:lnTo>
                <a:lnTo>
                  <a:pt x="937193" y="206137"/>
                </a:lnTo>
                <a:lnTo>
                  <a:pt x="938373" y="206399"/>
                </a:lnTo>
                <a:lnTo>
                  <a:pt x="940078" y="207580"/>
                </a:lnTo>
                <a:lnTo>
                  <a:pt x="939815" y="207842"/>
                </a:lnTo>
                <a:lnTo>
                  <a:pt x="940471" y="209284"/>
                </a:lnTo>
                <a:lnTo>
                  <a:pt x="939291" y="209678"/>
                </a:lnTo>
                <a:lnTo>
                  <a:pt x="939291" y="210334"/>
                </a:lnTo>
                <a:lnTo>
                  <a:pt x="940078" y="211382"/>
                </a:lnTo>
                <a:lnTo>
                  <a:pt x="939815" y="212038"/>
                </a:lnTo>
                <a:lnTo>
                  <a:pt x="939029" y="212432"/>
                </a:lnTo>
                <a:lnTo>
                  <a:pt x="939029" y="212694"/>
                </a:lnTo>
                <a:lnTo>
                  <a:pt x="936931" y="213874"/>
                </a:lnTo>
                <a:lnTo>
                  <a:pt x="936931" y="214661"/>
                </a:lnTo>
                <a:lnTo>
                  <a:pt x="937193" y="214923"/>
                </a:lnTo>
                <a:lnTo>
                  <a:pt x="937193" y="215579"/>
                </a:lnTo>
                <a:lnTo>
                  <a:pt x="937848" y="215579"/>
                </a:lnTo>
                <a:lnTo>
                  <a:pt x="937586" y="217414"/>
                </a:lnTo>
                <a:lnTo>
                  <a:pt x="938373" y="217414"/>
                </a:lnTo>
                <a:lnTo>
                  <a:pt x="938373" y="218464"/>
                </a:lnTo>
                <a:lnTo>
                  <a:pt x="938635" y="218464"/>
                </a:lnTo>
                <a:lnTo>
                  <a:pt x="938373" y="218857"/>
                </a:lnTo>
                <a:lnTo>
                  <a:pt x="939815" y="218857"/>
                </a:lnTo>
                <a:lnTo>
                  <a:pt x="940078" y="218464"/>
                </a:lnTo>
                <a:lnTo>
                  <a:pt x="941127" y="218070"/>
                </a:lnTo>
                <a:lnTo>
                  <a:pt x="941389" y="219119"/>
                </a:lnTo>
                <a:lnTo>
                  <a:pt x="941782" y="218464"/>
                </a:lnTo>
                <a:lnTo>
                  <a:pt x="941782" y="217414"/>
                </a:lnTo>
                <a:lnTo>
                  <a:pt x="942831" y="217414"/>
                </a:lnTo>
                <a:lnTo>
                  <a:pt x="943487" y="217677"/>
                </a:lnTo>
                <a:lnTo>
                  <a:pt x="944667" y="217677"/>
                </a:lnTo>
                <a:lnTo>
                  <a:pt x="944930" y="218464"/>
                </a:lnTo>
                <a:lnTo>
                  <a:pt x="947159" y="217677"/>
                </a:lnTo>
                <a:lnTo>
                  <a:pt x="948208" y="217677"/>
                </a:lnTo>
                <a:lnTo>
                  <a:pt x="948470" y="217677"/>
                </a:lnTo>
                <a:lnTo>
                  <a:pt x="948863" y="217677"/>
                </a:lnTo>
                <a:lnTo>
                  <a:pt x="949257" y="217414"/>
                </a:lnTo>
                <a:lnTo>
                  <a:pt x="948863" y="217414"/>
                </a:lnTo>
                <a:lnTo>
                  <a:pt x="948470" y="216366"/>
                </a:lnTo>
                <a:lnTo>
                  <a:pt x="948208" y="215317"/>
                </a:lnTo>
                <a:lnTo>
                  <a:pt x="949257" y="214661"/>
                </a:lnTo>
                <a:lnTo>
                  <a:pt x="948863" y="213874"/>
                </a:lnTo>
                <a:lnTo>
                  <a:pt x="948863" y="213218"/>
                </a:lnTo>
                <a:lnTo>
                  <a:pt x="951093" y="211776"/>
                </a:lnTo>
                <a:lnTo>
                  <a:pt x="951748" y="212694"/>
                </a:lnTo>
                <a:lnTo>
                  <a:pt x="952535" y="213481"/>
                </a:lnTo>
                <a:lnTo>
                  <a:pt x="953191" y="213874"/>
                </a:lnTo>
                <a:lnTo>
                  <a:pt x="954633" y="213874"/>
                </a:lnTo>
                <a:lnTo>
                  <a:pt x="957387" y="213481"/>
                </a:lnTo>
                <a:lnTo>
                  <a:pt x="957387" y="212432"/>
                </a:lnTo>
                <a:lnTo>
                  <a:pt x="959747" y="212694"/>
                </a:lnTo>
                <a:lnTo>
                  <a:pt x="960478" y="213790"/>
                </a:lnTo>
                <a:lnTo>
                  <a:pt x="960447" y="213962"/>
                </a:lnTo>
                <a:lnTo>
                  <a:pt x="959747" y="214661"/>
                </a:lnTo>
                <a:lnTo>
                  <a:pt x="960272" y="216366"/>
                </a:lnTo>
                <a:lnTo>
                  <a:pt x="960534" y="216759"/>
                </a:lnTo>
                <a:lnTo>
                  <a:pt x="960272" y="215972"/>
                </a:lnTo>
                <a:lnTo>
                  <a:pt x="960272" y="214923"/>
                </a:lnTo>
                <a:lnTo>
                  <a:pt x="960447" y="213962"/>
                </a:lnTo>
                <a:lnTo>
                  <a:pt x="960534" y="213874"/>
                </a:lnTo>
                <a:lnTo>
                  <a:pt x="960478" y="213790"/>
                </a:lnTo>
                <a:lnTo>
                  <a:pt x="960534" y="213481"/>
                </a:lnTo>
                <a:lnTo>
                  <a:pt x="961714" y="212694"/>
                </a:lnTo>
                <a:lnTo>
                  <a:pt x="961977" y="212038"/>
                </a:lnTo>
                <a:lnTo>
                  <a:pt x="964468" y="212432"/>
                </a:lnTo>
                <a:lnTo>
                  <a:pt x="966566" y="211776"/>
                </a:lnTo>
                <a:lnTo>
                  <a:pt x="967091" y="213218"/>
                </a:lnTo>
                <a:lnTo>
                  <a:pt x="968402" y="214136"/>
                </a:lnTo>
                <a:lnTo>
                  <a:pt x="969189" y="214661"/>
                </a:lnTo>
                <a:lnTo>
                  <a:pt x="969189" y="215317"/>
                </a:lnTo>
                <a:lnTo>
                  <a:pt x="968795" y="215579"/>
                </a:lnTo>
                <a:lnTo>
                  <a:pt x="968795" y="216366"/>
                </a:lnTo>
                <a:lnTo>
                  <a:pt x="969451" y="218070"/>
                </a:lnTo>
                <a:lnTo>
                  <a:pt x="970107" y="218464"/>
                </a:lnTo>
                <a:lnTo>
                  <a:pt x="970893" y="218857"/>
                </a:lnTo>
                <a:lnTo>
                  <a:pt x="970893" y="219775"/>
                </a:lnTo>
                <a:lnTo>
                  <a:pt x="974827" y="221217"/>
                </a:lnTo>
                <a:lnTo>
                  <a:pt x="974434" y="222004"/>
                </a:lnTo>
                <a:lnTo>
                  <a:pt x="974172" y="222004"/>
                </a:lnTo>
                <a:lnTo>
                  <a:pt x="973385" y="223053"/>
                </a:lnTo>
                <a:lnTo>
                  <a:pt x="973647" y="224102"/>
                </a:lnTo>
                <a:lnTo>
                  <a:pt x="976270" y="223053"/>
                </a:lnTo>
                <a:lnTo>
                  <a:pt x="979024" y="224496"/>
                </a:lnTo>
                <a:lnTo>
                  <a:pt x="982171" y="224758"/>
                </a:lnTo>
                <a:lnTo>
                  <a:pt x="984007" y="226200"/>
                </a:lnTo>
                <a:lnTo>
                  <a:pt x="985711" y="226594"/>
                </a:lnTo>
                <a:lnTo>
                  <a:pt x="986891" y="227643"/>
                </a:lnTo>
                <a:lnTo>
                  <a:pt x="988990" y="228036"/>
                </a:lnTo>
                <a:lnTo>
                  <a:pt x="989645" y="230134"/>
                </a:lnTo>
                <a:lnTo>
                  <a:pt x="990432" y="230527"/>
                </a:lnTo>
                <a:lnTo>
                  <a:pt x="990694" y="231577"/>
                </a:lnTo>
                <a:lnTo>
                  <a:pt x="992137" y="232232"/>
                </a:lnTo>
                <a:lnTo>
                  <a:pt x="993186" y="232757"/>
                </a:lnTo>
                <a:lnTo>
                  <a:pt x="992923" y="233412"/>
                </a:lnTo>
                <a:lnTo>
                  <a:pt x="993710" y="235117"/>
                </a:lnTo>
                <a:lnTo>
                  <a:pt x="993710" y="236297"/>
                </a:lnTo>
                <a:lnTo>
                  <a:pt x="993973" y="236953"/>
                </a:lnTo>
                <a:lnTo>
                  <a:pt x="993973" y="237871"/>
                </a:lnTo>
                <a:lnTo>
                  <a:pt x="995022" y="240494"/>
                </a:lnTo>
                <a:lnTo>
                  <a:pt x="996464" y="240100"/>
                </a:lnTo>
                <a:lnTo>
                  <a:pt x="998169" y="238395"/>
                </a:lnTo>
                <a:lnTo>
                  <a:pt x="998824" y="238658"/>
                </a:lnTo>
                <a:lnTo>
                  <a:pt x="999611" y="239313"/>
                </a:lnTo>
                <a:lnTo>
                  <a:pt x="1001447" y="239838"/>
                </a:lnTo>
                <a:lnTo>
                  <a:pt x="1001709" y="240494"/>
                </a:lnTo>
                <a:lnTo>
                  <a:pt x="1002889" y="239313"/>
                </a:lnTo>
                <a:lnTo>
                  <a:pt x="1003152" y="240494"/>
                </a:lnTo>
                <a:lnTo>
                  <a:pt x="1004201" y="240100"/>
                </a:lnTo>
                <a:lnTo>
                  <a:pt x="1006430" y="241280"/>
                </a:lnTo>
                <a:lnTo>
                  <a:pt x="1008135" y="241936"/>
                </a:lnTo>
                <a:lnTo>
                  <a:pt x="1009970" y="242854"/>
                </a:lnTo>
                <a:lnTo>
                  <a:pt x="1009970" y="240494"/>
                </a:lnTo>
                <a:lnTo>
                  <a:pt x="1012331" y="239313"/>
                </a:lnTo>
                <a:lnTo>
                  <a:pt x="1015609" y="241280"/>
                </a:lnTo>
                <a:lnTo>
                  <a:pt x="1015609" y="243247"/>
                </a:lnTo>
                <a:lnTo>
                  <a:pt x="1017052" y="244034"/>
                </a:lnTo>
                <a:lnTo>
                  <a:pt x="1019805" y="243247"/>
                </a:lnTo>
                <a:lnTo>
                  <a:pt x="1021248" y="239313"/>
                </a:lnTo>
                <a:lnTo>
                  <a:pt x="1022690" y="238658"/>
                </a:lnTo>
                <a:lnTo>
                  <a:pt x="1023084" y="240100"/>
                </a:lnTo>
                <a:lnTo>
                  <a:pt x="1021903" y="243247"/>
                </a:lnTo>
                <a:lnTo>
                  <a:pt x="1024788" y="242198"/>
                </a:lnTo>
                <a:lnTo>
                  <a:pt x="1025182" y="243247"/>
                </a:lnTo>
                <a:lnTo>
                  <a:pt x="1022428" y="244034"/>
                </a:lnTo>
                <a:lnTo>
                  <a:pt x="1022428" y="244296"/>
                </a:lnTo>
                <a:lnTo>
                  <a:pt x="1023346" y="244296"/>
                </a:lnTo>
                <a:lnTo>
                  <a:pt x="1024788" y="244690"/>
                </a:lnTo>
                <a:lnTo>
                  <a:pt x="1025444" y="246132"/>
                </a:lnTo>
                <a:lnTo>
                  <a:pt x="1023346" y="246132"/>
                </a:lnTo>
                <a:lnTo>
                  <a:pt x="1024526" y="247181"/>
                </a:lnTo>
                <a:lnTo>
                  <a:pt x="1024526" y="248624"/>
                </a:lnTo>
                <a:lnTo>
                  <a:pt x="1028067" y="247575"/>
                </a:lnTo>
                <a:lnTo>
                  <a:pt x="1028722" y="248230"/>
                </a:lnTo>
                <a:lnTo>
                  <a:pt x="1028984" y="250328"/>
                </a:lnTo>
                <a:lnTo>
                  <a:pt x="1030427" y="252033"/>
                </a:lnTo>
                <a:lnTo>
                  <a:pt x="1032263" y="251771"/>
                </a:lnTo>
                <a:lnTo>
                  <a:pt x="1032263" y="252820"/>
                </a:lnTo>
                <a:lnTo>
                  <a:pt x="1033181" y="252820"/>
                </a:lnTo>
                <a:lnTo>
                  <a:pt x="1033705" y="254000"/>
                </a:lnTo>
                <a:lnTo>
                  <a:pt x="1031607" y="253475"/>
                </a:lnTo>
                <a:lnTo>
                  <a:pt x="1033181" y="257410"/>
                </a:lnTo>
                <a:lnTo>
                  <a:pt x="1033967" y="257410"/>
                </a:lnTo>
                <a:lnTo>
                  <a:pt x="1034361" y="258196"/>
                </a:lnTo>
                <a:lnTo>
                  <a:pt x="1033181" y="259114"/>
                </a:lnTo>
                <a:lnTo>
                  <a:pt x="1033705" y="260557"/>
                </a:lnTo>
                <a:lnTo>
                  <a:pt x="1032918" y="261999"/>
                </a:lnTo>
                <a:lnTo>
                  <a:pt x="1034361" y="263835"/>
                </a:lnTo>
                <a:lnTo>
                  <a:pt x="1035803" y="264491"/>
                </a:lnTo>
                <a:lnTo>
                  <a:pt x="1037508" y="263835"/>
                </a:lnTo>
                <a:lnTo>
                  <a:pt x="1038688" y="265540"/>
                </a:lnTo>
                <a:lnTo>
                  <a:pt x="1039606" y="265540"/>
                </a:lnTo>
                <a:lnTo>
                  <a:pt x="1042491" y="266982"/>
                </a:lnTo>
                <a:lnTo>
                  <a:pt x="1042229" y="267376"/>
                </a:lnTo>
                <a:lnTo>
                  <a:pt x="1040262" y="266720"/>
                </a:lnTo>
                <a:lnTo>
                  <a:pt x="1038164" y="267638"/>
                </a:lnTo>
                <a:lnTo>
                  <a:pt x="1038950" y="268818"/>
                </a:lnTo>
                <a:lnTo>
                  <a:pt x="1040786" y="268162"/>
                </a:lnTo>
                <a:lnTo>
                  <a:pt x="1043671" y="268162"/>
                </a:lnTo>
                <a:lnTo>
                  <a:pt x="1044327" y="271178"/>
                </a:lnTo>
                <a:lnTo>
                  <a:pt x="1042491" y="271572"/>
                </a:lnTo>
                <a:lnTo>
                  <a:pt x="1043933" y="276161"/>
                </a:lnTo>
                <a:lnTo>
                  <a:pt x="1041704" y="277997"/>
                </a:lnTo>
                <a:lnTo>
                  <a:pt x="1037901" y="278259"/>
                </a:lnTo>
                <a:lnTo>
                  <a:pt x="1035148" y="278259"/>
                </a:lnTo>
                <a:lnTo>
                  <a:pt x="1029509" y="281538"/>
                </a:lnTo>
                <a:lnTo>
                  <a:pt x="1021248" y="285734"/>
                </a:lnTo>
                <a:lnTo>
                  <a:pt x="1021903" y="286914"/>
                </a:lnTo>
                <a:lnTo>
                  <a:pt x="1019412" y="288356"/>
                </a:lnTo>
                <a:lnTo>
                  <a:pt x="1019805" y="288619"/>
                </a:lnTo>
                <a:lnTo>
                  <a:pt x="1022690" y="287176"/>
                </a:lnTo>
                <a:lnTo>
                  <a:pt x="1023084" y="288356"/>
                </a:lnTo>
                <a:lnTo>
                  <a:pt x="1021248" y="289274"/>
                </a:lnTo>
                <a:lnTo>
                  <a:pt x="1022690" y="290454"/>
                </a:lnTo>
                <a:lnTo>
                  <a:pt x="1022428" y="290717"/>
                </a:lnTo>
                <a:lnTo>
                  <a:pt x="1019805" y="289012"/>
                </a:lnTo>
                <a:lnTo>
                  <a:pt x="1019150" y="289274"/>
                </a:lnTo>
                <a:lnTo>
                  <a:pt x="1019150" y="290061"/>
                </a:lnTo>
                <a:lnTo>
                  <a:pt x="1018625" y="290454"/>
                </a:lnTo>
                <a:lnTo>
                  <a:pt x="1019412" y="290454"/>
                </a:lnTo>
                <a:lnTo>
                  <a:pt x="1020068" y="292815"/>
                </a:lnTo>
                <a:lnTo>
                  <a:pt x="1017969" y="293602"/>
                </a:lnTo>
                <a:lnTo>
                  <a:pt x="1018625" y="294257"/>
                </a:lnTo>
                <a:lnTo>
                  <a:pt x="1018363" y="294257"/>
                </a:lnTo>
                <a:lnTo>
                  <a:pt x="1017969" y="295437"/>
                </a:lnTo>
                <a:lnTo>
                  <a:pt x="1016265" y="295044"/>
                </a:lnTo>
                <a:lnTo>
                  <a:pt x="1003545" y="297798"/>
                </a:lnTo>
                <a:lnTo>
                  <a:pt x="1002496" y="296355"/>
                </a:lnTo>
                <a:lnTo>
                  <a:pt x="1001054" y="296749"/>
                </a:lnTo>
                <a:lnTo>
                  <a:pt x="1000005" y="294257"/>
                </a:lnTo>
                <a:lnTo>
                  <a:pt x="999349" y="294651"/>
                </a:lnTo>
                <a:lnTo>
                  <a:pt x="998824" y="292553"/>
                </a:lnTo>
                <a:lnTo>
                  <a:pt x="998562" y="292553"/>
                </a:lnTo>
                <a:lnTo>
                  <a:pt x="998562" y="292159"/>
                </a:lnTo>
                <a:lnTo>
                  <a:pt x="997906" y="291897"/>
                </a:lnTo>
                <a:lnTo>
                  <a:pt x="997120" y="290454"/>
                </a:lnTo>
                <a:lnTo>
                  <a:pt x="997906" y="287570"/>
                </a:lnTo>
                <a:lnTo>
                  <a:pt x="996726" y="287176"/>
                </a:lnTo>
                <a:lnTo>
                  <a:pt x="997120" y="285996"/>
                </a:lnTo>
                <a:lnTo>
                  <a:pt x="993186" y="285340"/>
                </a:lnTo>
                <a:lnTo>
                  <a:pt x="992530" y="285078"/>
                </a:lnTo>
                <a:lnTo>
                  <a:pt x="991743" y="286521"/>
                </a:lnTo>
                <a:lnTo>
                  <a:pt x="991743" y="287963"/>
                </a:lnTo>
                <a:lnTo>
                  <a:pt x="991088" y="287963"/>
                </a:lnTo>
                <a:lnTo>
                  <a:pt x="990694" y="289274"/>
                </a:lnTo>
                <a:lnTo>
                  <a:pt x="989252" y="289274"/>
                </a:lnTo>
                <a:lnTo>
                  <a:pt x="988990" y="289668"/>
                </a:lnTo>
                <a:lnTo>
                  <a:pt x="987809" y="290061"/>
                </a:lnTo>
                <a:lnTo>
                  <a:pt x="988334" y="291110"/>
                </a:lnTo>
                <a:lnTo>
                  <a:pt x="986891" y="291110"/>
                </a:lnTo>
                <a:lnTo>
                  <a:pt x="986891" y="291372"/>
                </a:lnTo>
                <a:lnTo>
                  <a:pt x="985449" y="291897"/>
                </a:lnTo>
                <a:lnTo>
                  <a:pt x="985711" y="293339"/>
                </a:lnTo>
                <a:lnTo>
                  <a:pt x="984269" y="293995"/>
                </a:lnTo>
                <a:lnTo>
                  <a:pt x="984269" y="293602"/>
                </a:lnTo>
                <a:lnTo>
                  <a:pt x="980728" y="295437"/>
                </a:lnTo>
                <a:lnTo>
                  <a:pt x="980728" y="295700"/>
                </a:lnTo>
                <a:lnTo>
                  <a:pt x="979810" y="296355"/>
                </a:lnTo>
                <a:lnTo>
                  <a:pt x="977188" y="296749"/>
                </a:lnTo>
                <a:lnTo>
                  <a:pt x="976532" y="298454"/>
                </a:lnTo>
                <a:lnTo>
                  <a:pt x="974172" y="298978"/>
                </a:lnTo>
                <a:lnTo>
                  <a:pt x="974172" y="298454"/>
                </a:lnTo>
                <a:lnTo>
                  <a:pt x="976532" y="297011"/>
                </a:lnTo>
                <a:lnTo>
                  <a:pt x="976270" y="296355"/>
                </a:lnTo>
                <a:lnTo>
                  <a:pt x="973385" y="297011"/>
                </a:lnTo>
                <a:lnTo>
                  <a:pt x="971287" y="296749"/>
                </a:lnTo>
                <a:lnTo>
                  <a:pt x="970107" y="296749"/>
                </a:lnTo>
                <a:lnTo>
                  <a:pt x="970107" y="296355"/>
                </a:lnTo>
                <a:lnTo>
                  <a:pt x="968795" y="296355"/>
                </a:lnTo>
                <a:lnTo>
                  <a:pt x="968402" y="295700"/>
                </a:lnTo>
                <a:lnTo>
                  <a:pt x="967746" y="296355"/>
                </a:lnTo>
                <a:lnTo>
                  <a:pt x="967353" y="295437"/>
                </a:lnTo>
                <a:lnTo>
                  <a:pt x="966566" y="296093"/>
                </a:lnTo>
                <a:lnTo>
                  <a:pt x="964468" y="297011"/>
                </a:lnTo>
                <a:lnTo>
                  <a:pt x="964468" y="297798"/>
                </a:lnTo>
                <a:lnTo>
                  <a:pt x="964468" y="298454"/>
                </a:lnTo>
                <a:lnTo>
                  <a:pt x="964206" y="298978"/>
                </a:lnTo>
                <a:lnTo>
                  <a:pt x="966304" y="300420"/>
                </a:lnTo>
                <a:lnTo>
                  <a:pt x="966304" y="300683"/>
                </a:lnTo>
                <a:lnTo>
                  <a:pt x="966566" y="301338"/>
                </a:lnTo>
                <a:lnTo>
                  <a:pt x="966304" y="302387"/>
                </a:lnTo>
                <a:lnTo>
                  <a:pt x="967091" y="302781"/>
                </a:lnTo>
                <a:lnTo>
                  <a:pt x="967091" y="303830"/>
                </a:lnTo>
                <a:lnTo>
                  <a:pt x="967353" y="304617"/>
                </a:lnTo>
                <a:lnTo>
                  <a:pt x="966304" y="304879"/>
                </a:lnTo>
                <a:lnTo>
                  <a:pt x="965911" y="304617"/>
                </a:lnTo>
                <a:lnTo>
                  <a:pt x="964861" y="304879"/>
                </a:lnTo>
                <a:lnTo>
                  <a:pt x="963812" y="306715"/>
                </a:lnTo>
                <a:lnTo>
                  <a:pt x="963419" y="308813"/>
                </a:lnTo>
                <a:lnTo>
                  <a:pt x="964861" y="308813"/>
                </a:lnTo>
                <a:lnTo>
                  <a:pt x="964206" y="309862"/>
                </a:lnTo>
                <a:lnTo>
                  <a:pt x="965124" y="310255"/>
                </a:lnTo>
                <a:lnTo>
                  <a:pt x="965911" y="310255"/>
                </a:lnTo>
                <a:lnTo>
                  <a:pt x="966566" y="309075"/>
                </a:lnTo>
                <a:lnTo>
                  <a:pt x="969189" y="310517"/>
                </a:lnTo>
                <a:lnTo>
                  <a:pt x="968402" y="311173"/>
                </a:lnTo>
                <a:lnTo>
                  <a:pt x="968009" y="311173"/>
                </a:lnTo>
                <a:lnTo>
                  <a:pt x="968795" y="312616"/>
                </a:lnTo>
                <a:lnTo>
                  <a:pt x="965911" y="313796"/>
                </a:lnTo>
                <a:lnTo>
                  <a:pt x="963419" y="315894"/>
                </a:lnTo>
                <a:lnTo>
                  <a:pt x="960534" y="318779"/>
                </a:lnTo>
                <a:lnTo>
                  <a:pt x="959485" y="319435"/>
                </a:lnTo>
                <a:lnTo>
                  <a:pt x="959092" y="319697"/>
                </a:lnTo>
                <a:lnTo>
                  <a:pt x="959092" y="320877"/>
                </a:lnTo>
                <a:lnTo>
                  <a:pt x="959485" y="323893"/>
                </a:lnTo>
                <a:lnTo>
                  <a:pt x="959485" y="325335"/>
                </a:lnTo>
                <a:lnTo>
                  <a:pt x="959092" y="326515"/>
                </a:lnTo>
                <a:lnTo>
                  <a:pt x="958436" y="327958"/>
                </a:lnTo>
                <a:lnTo>
                  <a:pt x="957649" y="328220"/>
                </a:lnTo>
                <a:lnTo>
                  <a:pt x="956731" y="328876"/>
                </a:lnTo>
                <a:lnTo>
                  <a:pt x="954240" y="330712"/>
                </a:lnTo>
                <a:lnTo>
                  <a:pt x="952535" y="331761"/>
                </a:lnTo>
                <a:lnTo>
                  <a:pt x="950306" y="332941"/>
                </a:lnTo>
                <a:lnTo>
                  <a:pt x="949257" y="333203"/>
                </a:lnTo>
                <a:lnTo>
                  <a:pt x="948863" y="333597"/>
                </a:lnTo>
                <a:lnTo>
                  <a:pt x="948863" y="333859"/>
                </a:lnTo>
                <a:lnTo>
                  <a:pt x="948208" y="335695"/>
                </a:lnTo>
                <a:lnTo>
                  <a:pt x="947159" y="337399"/>
                </a:lnTo>
                <a:lnTo>
                  <a:pt x="944274" y="339498"/>
                </a:lnTo>
                <a:lnTo>
                  <a:pt x="944012" y="340022"/>
                </a:lnTo>
                <a:lnTo>
                  <a:pt x="943225" y="341071"/>
                </a:lnTo>
                <a:lnTo>
                  <a:pt x="942831" y="341071"/>
                </a:lnTo>
                <a:lnTo>
                  <a:pt x="942176" y="341071"/>
                </a:lnTo>
                <a:lnTo>
                  <a:pt x="941782" y="341333"/>
                </a:lnTo>
                <a:lnTo>
                  <a:pt x="941782" y="342120"/>
                </a:lnTo>
                <a:lnTo>
                  <a:pt x="942176" y="343169"/>
                </a:lnTo>
                <a:lnTo>
                  <a:pt x="941127" y="344612"/>
                </a:lnTo>
                <a:lnTo>
                  <a:pt x="940733" y="344874"/>
                </a:lnTo>
                <a:lnTo>
                  <a:pt x="942176" y="348152"/>
                </a:lnTo>
                <a:lnTo>
                  <a:pt x="944012" y="350513"/>
                </a:lnTo>
                <a:lnTo>
                  <a:pt x="944667" y="351037"/>
                </a:lnTo>
                <a:lnTo>
                  <a:pt x="945454" y="351299"/>
                </a:lnTo>
                <a:lnTo>
                  <a:pt x="946372" y="351299"/>
                </a:lnTo>
                <a:lnTo>
                  <a:pt x="947552" y="351037"/>
                </a:lnTo>
                <a:lnTo>
                  <a:pt x="947159" y="349857"/>
                </a:lnTo>
                <a:lnTo>
                  <a:pt x="946765" y="349595"/>
                </a:lnTo>
                <a:lnTo>
                  <a:pt x="946765" y="348152"/>
                </a:lnTo>
                <a:lnTo>
                  <a:pt x="947552" y="347496"/>
                </a:lnTo>
                <a:lnTo>
                  <a:pt x="948863" y="346710"/>
                </a:lnTo>
                <a:lnTo>
                  <a:pt x="949257" y="346710"/>
                </a:lnTo>
                <a:lnTo>
                  <a:pt x="950306" y="347496"/>
                </a:lnTo>
                <a:lnTo>
                  <a:pt x="950568" y="347759"/>
                </a:lnTo>
                <a:lnTo>
                  <a:pt x="950568" y="349201"/>
                </a:lnTo>
                <a:lnTo>
                  <a:pt x="950568" y="350250"/>
                </a:lnTo>
                <a:lnTo>
                  <a:pt x="950568" y="350513"/>
                </a:lnTo>
                <a:lnTo>
                  <a:pt x="952011" y="350250"/>
                </a:lnTo>
                <a:lnTo>
                  <a:pt x="953191" y="350513"/>
                </a:lnTo>
                <a:lnTo>
                  <a:pt x="953453" y="351037"/>
                </a:lnTo>
                <a:lnTo>
                  <a:pt x="953453" y="351955"/>
                </a:lnTo>
                <a:lnTo>
                  <a:pt x="952797" y="352479"/>
                </a:lnTo>
                <a:lnTo>
                  <a:pt x="951355" y="354578"/>
                </a:lnTo>
                <a:lnTo>
                  <a:pt x="951355" y="355496"/>
                </a:lnTo>
                <a:lnTo>
                  <a:pt x="951355" y="356151"/>
                </a:lnTo>
                <a:lnTo>
                  <a:pt x="952011" y="356938"/>
                </a:lnTo>
                <a:lnTo>
                  <a:pt x="952797" y="358118"/>
                </a:lnTo>
                <a:lnTo>
                  <a:pt x="952797" y="358380"/>
                </a:lnTo>
                <a:lnTo>
                  <a:pt x="952797" y="359561"/>
                </a:lnTo>
                <a:lnTo>
                  <a:pt x="953191" y="360216"/>
                </a:lnTo>
                <a:lnTo>
                  <a:pt x="954240" y="360216"/>
                </a:lnTo>
                <a:lnTo>
                  <a:pt x="954633" y="361528"/>
                </a:lnTo>
                <a:lnTo>
                  <a:pt x="955945" y="361528"/>
                </a:lnTo>
                <a:lnTo>
                  <a:pt x="956338" y="361528"/>
                </a:lnTo>
                <a:lnTo>
                  <a:pt x="956994" y="361921"/>
                </a:lnTo>
                <a:lnTo>
                  <a:pt x="957387" y="362970"/>
                </a:lnTo>
                <a:lnTo>
                  <a:pt x="956994" y="363232"/>
                </a:lnTo>
                <a:lnTo>
                  <a:pt x="956994" y="363757"/>
                </a:lnTo>
                <a:lnTo>
                  <a:pt x="956994" y="366904"/>
                </a:lnTo>
                <a:lnTo>
                  <a:pt x="957387" y="367297"/>
                </a:lnTo>
                <a:lnTo>
                  <a:pt x="958043" y="369395"/>
                </a:lnTo>
                <a:lnTo>
                  <a:pt x="959485" y="370838"/>
                </a:lnTo>
                <a:lnTo>
                  <a:pt x="961714" y="372936"/>
                </a:lnTo>
                <a:lnTo>
                  <a:pt x="962370" y="372936"/>
                </a:lnTo>
                <a:lnTo>
                  <a:pt x="962632" y="373198"/>
                </a:lnTo>
                <a:lnTo>
                  <a:pt x="963419" y="374378"/>
                </a:lnTo>
                <a:lnTo>
                  <a:pt x="964206" y="376476"/>
                </a:lnTo>
                <a:lnTo>
                  <a:pt x="964206" y="377919"/>
                </a:lnTo>
                <a:lnTo>
                  <a:pt x="965911" y="380673"/>
                </a:lnTo>
                <a:lnTo>
                  <a:pt x="967353" y="382115"/>
                </a:lnTo>
                <a:lnTo>
                  <a:pt x="968402" y="383557"/>
                </a:lnTo>
                <a:lnTo>
                  <a:pt x="968795" y="383820"/>
                </a:lnTo>
                <a:lnTo>
                  <a:pt x="968795" y="385656"/>
                </a:lnTo>
                <a:lnTo>
                  <a:pt x="969451" y="385656"/>
                </a:lnTo>
                <a:lnTo>
                  <a:pt x="970107" y="386442"/>
                </a:lnTo>
                <a:lnTo>
                  <a:pt x="969844" y="388016"/>
                </a:lnTo>
                <a:lnTo>
                  <a:pt x="970107" y="389852"/>
                </a:lnTo>
                <a:lnTo>
                  <a:pt x="971549" y="391294"/>
                </a:lnTo>
                <a:lnTo>
                  <a:pt x="972992" y="391294"/>
                </a:lnTo>
                <a:lnTo>
                  <a:pt x="976532" y="395228"/>
                </a:lnTo>
                <a:lnTo>
                  <a:pt x="977581" y="395490"/>
                </a:lnTo>
                <a:lnTo>
                  <a:pt x="979024" y="396671"/>
                </a:lnTo>
                <a:lnTo>
                  <a:pt x="979024" y="398113"/>
                </a:lnTo>
                <a:lnTo>
                  <a:pt x="979024" y="398769"/>
                </a:lnTo>
                <a:lnTo>
                  <a:pt x="979024" y="400211"/>
                </a:lnTo>
                <a:lnTo>
                  <a:pt x="979024" y="400867"/>
                </a:lnTo>
                <a:lnTo>
                  <a:pt x="978630" y="401260"/>
                </a:lnTo>
                <a:lnTo>
                  <a:pt x="977975" y="401260"/>
                </a:lnTo>
                <a:lnTo>
                  <a:pt x="977975" y="401916"/>
                </a:lnTo>
                <a:lnTo>
                  <a:pt x="977581" y="402572"/>
                </a:lnTo>
                <a:lnTo>
                  <a:pt x="978368" y="405194"/>
                </a:lnTo>
                <a:lnTo>
                  <a:pt x="978368" y="405850"/>
                </a:lnTo>
                <a:lnTo>
                  <a:pt x="979024" y="407948"/>
                </a:lnTo>
                <a:lnTo>
                  <a:pt x="977581" y="410439"/>
                </a:lnTo>
                <a:lnTo>
                  <a:pt x="979810" y="412275"/>
                </a:lnTo>
                <a:lnTo>
                  <a:pt x="980466" y="412931"/>
                </a:lnTo>
                <a:lnTo>
                  <a:pt x="979286" y="415029"/>
                </a:lnTo>
                <a:lnTo>
                  <a:pt x="979810" y="415816"/>
                </a:lnTo>
                <a:lnTo>
                  <a:pt x="977975" y="417914"/>
                </a:lnTo>
                <a:lnTo>
                  <a:pt x="977975" y="420274"/>
                </a:lnTo>
                <a:lnTo>
                  <a:pt x="978630" y="421061"/>
                </a:lnTo>
                <a:lnTo>
                  <a:pt x="978630" y="423552"/>
                </a:lnTo>
                <a:lnTo>
                  <a:pt x="980728" y="426044"/>
                </a:lnTo>
                <a:lnTo>
                  <a:pt x="980073" y="427355"/>
                </a:lnTo>
                <a:lnTo>
                  <a:pt x="980728" y="429978"/>
                </a:lnTo>
                <a:lnTo>
                  <a:pt x="983613" y="430240"/>
                </a:lnTo>
                <a:lnTo>
                  <a:pt x="984007" y="431683"/>
                </a:lnTo>
                <a:lnTo>
                  <a:pt x="984007" y="434830"/>
                </a:lnTo>
                <a:lnTo>
                  <a:pt x="983613" y="436534"/>
                </a:lnTo>
                <a:lnTo>
                  <a:pt x="984007" y="437321"/>
                </a:lnTo>
                <a:lnTo>
                  <a:pt x="984269" y="437715"/>
                </a:lnTo>
                <a:lnTo>
                  <a:pt x="985449" y="437977"/>
                </a:lnTo>
                <a:lnTo>
                  <a:pt x="986105" y="438501"/>
                </a:lnTo>
                <a:lnTo>
                  <a:pt x="986367" y="438501"/>
                </a:lnTo>
                <a:lnTo>
                  <a:pt x="986367" y="439419"/>
                </a:lnTo>
                <a:lnTo>
                  <a:pt x="986891" y="440206"/>
                </a:lnTo>
                <a:lnTo>
                  <a:pt x="986891" y="440862"/>
                </a:lnTo>
                <a:lnTo>
                  <a:pt x="986891" y="443615"/>
                </a:lnTo>
                <a:lnTo>
                  <a:pt x="986891" y="444402"/>
                </a:lnTo>
                <a:lnTo>
                  <a:pt x="986367" y="445845"/>
                </a:lnTo>
                <a:lnTo>
                  <a:pt x="986891" y="447156"/>
                </a:lnTo>
                <a:lnTo>
                  <a:pt x="987154" y="448730"/>
                </a:lnTo>
                <a:lnTo>
                  <a:pt x="986891" y="449778"/>
                </a:lnTo>
                <a:lnTo>
                  <a:pt x="987154" y="450172"/>
                </a:lnTo>
                <a:lnTo>
                  <a:pt x="987154" y="451877"/>
                </a:lnTo>
                <a:lnTo>
                  <a:pt x="987547" y="453975"/>
                </a:lnTo>
                <a:lnTo>
                  <a:pt x="988596" y="454631"/>
                </a:lnTo>
                <a:lnTo>
                  <a:pt x="989645" y="456860"/>
                </a:lnTo>
                <a:lnTo>
                  <a:pt x="989252" y="459613"/>
                </a:lnTo>
                <a:lnTo>
                  <a:pt x="991088" y="463679"/>
                </a:lnTo>
                <a:lnTo>
                  <a:pt x="991350" y="464334"/>
                </a:lnTo>
                <a:lnTo>
                  <a:pt x="991743" y="465383"/>
                </a:lnTo>
                <a:lnTo>
                  <a:pt x="991088" y="466039"/>
                </a:lnTo>
                <a:lnTo>
                  <a:pt x="991743" y="467088"/>
                </a:lnTo>
                <a:lnTo>
                  <a:pt x="991743" y="467875"/>
                </a:lnTo>
                <a:lnTo>
                  <a:pt x="992137" y="468793"/>
                </a:lnTo>
                <a:lnTo>
                  <a:pt x="992923" y="468793"/>
                </a:lnTo>
                <a:lnTo>
                  <a:pt x="993186" y="469579"/>
                </a:lnTo>
                <a:lnTo>
                  <a:pt x="992923" y="469973"/>
                </a:lnTo>
                <a:lnTo>
                  <a:pt x="993710" y="472071"/>
                </a:lnTo>
                <a:lnTo>
                  <a:pt x="994366" y="472071"/>
                </a:lnTo>
                <a:lnTo>
                  <a:pt x="993973" y="473120"/>
                </a:lnTo>
                <a:lnTo>
                  <a:pt x="995022" y="474956"/>
                </a:lnTo>
                <a:lnTo>
                  <a:pt x="995022" y="475611"/>
                </a:lnTo>
                <a:lnTo>
                  <a:pt x="994628" y="476398"/>
                </a:lnTo>
                <a:lnTo>
                  <a:pt x="995022" y="477841"/>
                </a:lnTo>
                <a:lnTo>
                  <a:pt x="995808" y="478496"/>
                </a:lnTo>
                <a:lnTo>
                  <a:pt x="996071" y="479807"/>
                </a:lnTo>
                <a:lnTo>
                  <a:pt x="996071" y="481512"/>
                </a:lnTo>
                <a:lnTo>
                  <a:pt x="996464" y="482037"/>
                </a:lnTo>
                <a:lnTo>
                  <a:pt x="997120" y="482692"/>
                </a:lnTo>
                <a:lnTo>
                  <a:pt x="997120" y="483479"/>
                </a:lnTo>
                <a:lnTo>
                  <a:pt x="997513" y="483742"/>
                </a:lnTo>
                <a:lnTo>
                  <a:pt x="997513" y="485577"/>
                </a:lnTo>
                <a:lnTo>
                  <a:pt x="998562" y="486233"/>
                </a:lnTo>
                <a:lnTo>
                  <a:pt x="1001447" y="488331"/>
                </a:lnTo>
                <a:lnTo>
                  <a:pt x="1001447" y="489118"/>
                </a:lnTo>
                <a:lnTo>
                  <a:pt x="1003152" y="491216"/>
                </a:lnTo>
                <a:lnTo>
                  <a:pt x="1005643" y="491872"/>
                </a:lnTo>
                <a:lnTo>
                  <a:pt x="1007086" y="492921"/>
                </a:lnTo>
                <a:lnTo>
                  <a:pt x="1007348" y="495019"/>
                </a:lnTo>
                <a:lnTo>
                  <a:pt x="1007872" y="496461"/>
                </a:lnTo>
                <a:lnTo>
                  <a:pt x="1007086" y="496855"/>
                </a:lnTo>
                <a:lnTo>
                  <a:pt x="1007348" y="497904"/>
                </a:lnTo>
                <a:lnTo>
                  <a:pt x="1007348" y="499740"/>
                </a:lnTo>
                <a:lnTo>
                  <a:pt x="1008790" y="500395"/>
                </a:lnTo>
                <a:lnTo>
                  <a:pt x="1008790" y="501051"/>
                </a:lnTo>
                <a:lnTo>
                  <a:pt x="1009184" y="502493"/>
                </a:lnTo>
                <a:lnTo>
                  <a:pt x="1008135" y="503018"/>
                </a:lnTo>
                <a:lnTo>
                  <a:pt x="1007872" y="503673"/>
                </a:lnTo>
                <a:lnTo>
                  <a:pt x="1008790" y="505772"/>
                </a:lnTo>
                <a:lnTo>
                  <a:pt x="1008528" y="508132"/>
                </a:lnTo>
                <a:lnTo>
                  <a:pt x="1007872" y="508656"/>
                </a:lnTo>
                <a:lnTo>
                  <a:pt x="1007086" y="510099"/>
                </a:lnTo>
                <a:lnTo>
                  <a:pt x="1007348" y="512066"/>
                </a:lnTo>
                <a:lnTo>
                  <a:pt x="1007348" y="513115"/>
                </a:lnTo>
                <a:lnTo>
                  <a:pt x="1007872" y="513508"/>
                </a:lnTo>
                <a:lnTo>
                  <a:pt x="1008135" y="513770"/>
                </a:lnTo>
                <a:lnTo>
                  <a:pt x="1008528" y="513770"/>
                </a:lnTo>
                <a:lnTo>
                  <a:pt x="1009970" y="514295"/>
                </a:lnTo>
                <a:lnTo>
                  <a:pt x="1010233" y="514295"/>
                </a:lnTo>
                <a:lnTo>
                  <a:pt x="1010626" y="514557"/>
                </a:lnTo>
                <a:lnTo>
                  <a:pt x="1010233" y="517049"/>
                </a:lnTo>
                <a:lnTo>
                  <a:pt x="1009970" y="517835"/>
                </a:lnTo>
                <a:lnTo>
                  <a:pt x="1009970" y="518491"/>
                </a:lnTo>
                <a:lnTo>
                  <a:pt x="1009577" y="519147"/>
                </a:lnTo>
                <a:lnTo>
                  <a:pt x="1009577" y="519934"/>
                </a:lnTo>
                <a:lnTo>
                  <a:pt x="1009970" y="521638"/>
                </a:lnTo>
                <a:lnTo>
                  <a:pt x="1010626" y="523081"/>
                </a:lnTo>
                <a:lnTo>
                  <a:pt x="1009970" y="524917"/>
                </a:lnTo>
                <a:lnTo>
                  <a:pt x="1010233" y="525572"/>
                </a:lnTo>
                <a:lnTo>
                  <a:pt x="1009577" y="525835"/>
                </a:lnTo>
                <a:lnTo>
                  <a:pt x="1008790" y="526621"/>
                </a:lnTo>
                <a:lnTo>
                  <a:pt x="1008790" y="527670"/>
                </a:lnTo>
                <a:lnTo>
                  <a:pt x="1009577" y="527933"/>
                </a:lnTo>
                <a:lnTo>
                  <a:pt x="1009577" y="528719"/>
                </a:lnTo>
                <a:lnTo>
                  <a:pt x="1009577" y="530555"/>
                </a:lnTo>
                <a:lnTo>
                  <a:pt x="1009184" y="530555"/>
                </a:lnTo>
                <a:lnTo>
                  <a:pt x="1008790" y="531211"/>
                </a:lnTo>
                <a:lnTo>
                  <a:pt x="1008528" y="531604"/>
                </a:lnTo>
                <a:lnTo>
                  <a:pt x="1007872" y="531998"/>
                </a:lnTo>
                <a:lnTo>
                  <a:pt x="1007872" y="532916"/>
                </a:lnTo>
                <a:lnTo>
                  <a:pt x="1006430" y="535801"/>
                </a:lnTo>
                <a:lnTo>
                  <a:pt x="1005250" y="537243"/>
                </a:lnTo>
                <a:lnTo>
                  <a:pt x="1004988" y="537636"/>
                </a:lnTo>
                <a:lnTo>
                  <a:pt x="1004988" y="538292"/>
                </a:lnTo>
                <a:lnTo>
                  <a:pt x="1006430" y="541833"/>
                </a:lnTo>
                <a:lnTo>
                  <a:pt x="1007348" y="542881"/>
                </a:lnTo>
                <a:lnTo>
                  <a:pt x="1007872" y="543537"/>
                </a:lnTo>
                <a:lnTo>
                  <a:pt x="1007872" y="543931"/>
                </a:lnTo>
                <a:lnTo>
                  <a:pt x="1007348" y="544717"/>
                </a:lnTo>
                <a:lnTo>
                  <a:pt x="1007348" y="545635"/>
                </a:lnTo>
                <a:lnTo>
                  <a:pt x="1007872" y="546816"/>
                </a:lnTo>
                <a:lnTo>
                  <a:pt x="1007348" y="546816"/>
                </a:lnTo>
                <a:lnTo>
                  <a:pt x="1007086" y="547733"/>
                </a:lnTo>
                <a:lnTo>
                  <a:pt x="1003807" y="551011"/>
                </a:lnTo>
                <a:lnTo>
                  <a:pt x="1003807" y="552061"/>
                </a:lnTo>
                <a:lnTo>
                  <a:pt x="1003545" y="553110"/>
                </a:lnTo>
                <a:lnTo>
                  <a:pt x="1002103" y="553896"/>
                </a:lnTo>
                <a:lnTo>
                  <a:pt x="1001709" y="555339"/>
                </a:lnTo>
                <a:lnTo>
                  <a:pt x="1002496" y="556388"/>
                </a:lnTo>
                <a:lnTo>
                  <a:pt x="1002496" y="557437"/>
                </a:lnTo>
                <a:lnTo>
                  <a:pt x="1002496" y="558093"/>
                </a:lnTo>
                <a:lnTo>
                  <a:pt x="1002103" y="559535"/>
                </a:lnTo>
                <a:lnTo>
                  <a:pt x="1001709" y="560191"/>
                </a:lnTo>
                <a:lnTo>
                  <a:pt x="1000267" y="563469"/>
                </a:lnTo>
                <a:lnTo>
                  <a:pt x="1000791" y="564911"/>
                </a:lnTo>
                <a:lnTo>
                  <a:pt x="1000267" y="567796"/>
                </a:lnTo>
                <a:lnTo>
                  <a:pt x="1000005" y="568714"/>
                </a:lnTo>
                <a:lnTo>
                  <a:pt x="1000267" y="568714"/>
                </a:lnTo>
                <a:lnTo>
                  <a:pt x="1000791" y="570550"/>
                </a:lnTo>
                <a:lnTo>
                  <a:pt x="1000791" y="570812"/>
                </a:lnTo>
                <a:lnTo>
                  <a:pt x="997906" y="571599"/>
                </a:lnTo>
                <a:lnTo>
                  <a:pt x="997120" y="571992"/>
                </a:lnTo>
                <a:lnTo>
                  <a:pt x="996726" y="571599"/>
                </a:lnTo>
                <a:lnTo>
                  <a:pt x="992923" y="572648"/>
                </a:lnTo>
                <a:lnTo>
                  <a:pt x="991350" y="573435"/>
                </a:lnTo>
                <a:lnTo>
                  <a:pt x="990432" y="574353"/>
                </a:lnTo>
                <a:lnTo>
                  <a:pt x="989645" y="575795"/>
                </a:lnTo>
                <a:lnTo>
                  <a:pt x="988990" y="577631"/>
                </a:lnTo>
                <a:lnTo>
                  <a:pt x="988596" y="580516"/>
                </a:lnTo>
                <a:lnTo>
                  <a:pt x="988990" y="582614"/>
                </a:lnTo>
                <a:lnTo>
                  <a:pt x="989252" y="583532"/>
                </a:lnTo>
                <a:lnTo>
                  <a:pt x="989252" y="584057"/>
                </a:lnTo>
                <a:lnTo>
                  <a:pt x="990432" y="586417"/>
                </a:lnTo>
                <a:lnTo>
                  <a:pt x="991743" y="588253"/>
                </a:lnTo>
                <a:lnTo>
                  <a:pt x="993973" y="589957"/>
                </a:lnTo>
                <a:lnTo>
                  <a:pt x="995022" y="590351"/>
                </a:lnTo>
                <a:lnTo>
                  <a:pt x="997513" y="591400"/>
                </a:lnTo>
                <a:lnTo>
                  <a:pt x="998169" y="592056"/>
                </a:lnTo>
                <a:lnTo>
                  <a:pt x="998824" y="592711"/>
                </a:lnTo>
                <a:lnTo>
                  <a:pt x="999349" y="594154"/>
                </a:lnTo>
                <a:lnTo>
                  <a:pt x="998824" y="594940"/>
                </a:lnTo>
                <a:lnTo>
                  <a:pt x="997906" y="596252"/>
                </a:lnTo>
                <a:lnTo>
                  <a:pt x="998169" y="597694"/>
                </a:lnTo>
                <a:lnTo>
                  <a:pt x="996726" y="600317"/>
                </a:lnTo>
                <a:lnTo>
                  <a:pt x="996726" y="600972"/>
                </a:lnTo>
                <a:lnTo>
                  <a:pt x="997120" y="602022"/>
                </a:lnTo>
                <a:lnTo>
                  <a:pt x="997906" y="603070"/>
                </a:lnTo>
                <a:lnTo>
                  <a:pt x="998562" y="603070"/>
                </a:lnTo>
                <a:lnTo>
                  <a:pt x="999611" y="604513"/>
                </a:lnTo>
                <a:lnTo>
                  <a:pt x="998169" y="605169"/>
                </a:lnTo>
                <a:lnTo>
                  <a:pt x="999349" y="608054"/>
                </a:lnTo>
                <a:lnTo>
                  <a:pt x="997513" y="608316"/>
                </a:lnTo>
                <a:lnTo>
                  <a:pt x="996464" y="609234"/>
                </a:lnTo>
                <a:lnTo>
                  <a:pt x="996726" y="610545"/>
                </a:lnTo>
                <a:lnTo>
                  <a:pt x="995808" y="610938"/>
                </a:lnTo>
                <a:lnTo>
                  <a:pt x="995808" y="611594"/>
                </a:lnTo>
                <a:lnTo>
                  <a:pt x="995808" y="612774"/>
                </a:lnTo>
                <a:lnTo>
                  <a:pt x="996071" y="613692"/>
                </a:lnTo>
                <a:lnTo>
                  <a:pt x="995808" y="614873"/>
                </a:lnTo>
                <a:lnTo>
                  <a:pt x="996071" y="615790"/>
                </a:lnTo>
                <a:lnTo>
                  <a:pt x="996464" y="616577"/>
                </a:lnTo>
                <a:lnTo>
                  <a:pt x="996726" y="617626"/>
                </a:lnTo>
                <a:lnTo>
                  <a:pt x="996726" y="618675"/>
                </a:lnTo>
                <a:lnTo>
                  <a:pt x="996464" y="619331"/>
                </a:lnTo>
                <a:lnTo>
                  <a:pt x="996464" y="620511"/>
                </a:lnTo>
                <a:lnTo>
                  <a:pt x="995808" y="621560"/>
                </a:lnTo>
                <a:lnTo>
                  <a:pt x="995415" y="621167"/>
                </a:lnTo>
                <a:lnTo>
                  <a:pt x="995022" y="622216"/>
                </a:lnTo>
                <a:lnTo>
                  <a:pt x="993710" y="622609"/>
                </a:lnTo>
                <a:lnTo>
                  <a:pt x="993710" y="622871"/>
                </a:lnTo>
                <a:lnTo>
                  <a:pt x="995022" y="622871"/>
                </a:lnTo>
                <a:lnTo>
                  <a:pt x="995022" y="623658"/>
                </a:lnTo>
                <a:lnTo>
                  <a:pt x="996071" y="622871"/>
                </a:lnTo>
                <a:lnTo>
                  <a:pt x="997120" y="624051"/>
                </a:lnTo>
                <a:lnTo>
                  <a:pt x="997120" y="623658"/>
                </a:lnTo>
                <a:lnTo>
                  <a:pt x="997906" y="623658"/>
                </a:lnTo>
                <a:lnTo>
                  <a:pt x="997513" y="624314"/>
                </a:lnTo>
                <a:lnTo>
                  <a:pt x="997906" y="624707"/>
                </a:lnTo>
                <a:lnTo>
                  <a:pt x="998169" y="626412"/>
                </a:lnTo>
                <a:lnTo>
                  <a:pt x="996464" y="627199"/>
                </a:lnTo>
                <a:lnTo>
                  <a:pt x="994628" y="627592"/>
                </a:lnTo>
                <a:lnTo>
                  <a:pt x="994628" y="628248"/>
                </a:lnTo>
                <a:lnTo>
                  <a:pt x="995022" y="628510"/>
                </a:lnTo>
                <a:lnTo>
                  <a:pt x="994366" y="629297"/>
                </a:lnTo>
                <a:lnTo>
                  <a:pt x="994628" y="629953"/>
                </a:lnTo>
                <a:lnTo>
                  <a:pt x="992137" y="632837"/>
                </a:lnTo>
                <a:lnTo>
                  <a:pt x="991088" y="632837"/>
                </a:lnTo>
                <a:lnTo>
                  <a:pt x="989645" y="632575"/>
                </a:lnTo>
                <a:lnTo>
                  <a:pt x="989252" y="631395"/>
                </a:lnTo>
                <a:lnTo>
                  <a:pt x="987809" y="631395"/>
                </a:lnTo>
                <a:lnTo>
                  <a:pt x="987154" y="632575"/>
                </a:lnTo>
                <a:lnTo>
                  <a:pt x="986367" y="632575"/>
                </a:lnTo>
                <a:lnTo>
                  <a:pt x="986891" y="633493"/>
                </a:lnTo>
                <a:lnTo>
                  <a:pt x="987809" y="633886"/>
                </a:lnTo>
                <a:lnTo>
                  <a:pt x="987154" y="634673"/>
                </a:lnTo>
                <a:lnTo>
                  <a:pt x="987547" y="635329"/>
                </a:lnTo>
                <a:lnTo>
                  <a:pt x="988334" y="636378"/>
                </a:lnTo>
                <a:lnTo>
                  <a:pt x="987809" y="636771"/>
                </a:lnTo>
                <a:lnTo>
                  <a:pt x="988990" y="639656"/>
                </a:lnTo>
                <a:lnTo>
                  <a:pt x="990039" y="638476"/>
                </a:lnTo>
                <a:lnTo>
                  <a:pt x="991350" y="638214"/>
                </a:lnTo>
                <a:lnTo>
                  <a:pt x="991743" y="637427"/>
                </a:lnTo>
                <a:lnTo>
                  <a:pt x="992923" y="637033"/>
                </a:lnTo>
                <a:lnTo>
                  <a:pt x="993186" y="636378"/>
                </a:lnTo>
                <a:lnTo>
                  <a:pt x="996464" y="633886"/>
                </a:lnTo>
                <a:lnTo>
                  <a:pt x="996726" y="634280"/>
                </a:lnTo>
                <a:lnTo>
                  <a:pt x="997120" y="634280"/>
                </a:lnTo>
                <a:lnTo>
                  <a:pt x="997513" y="634673"/>
                </a:lnTo>
                <a:lnTo>
                  <a:pt x="997513" y="636378"/>
                </a:lnTo>
                <a:lnTo>
                  <a:pt x="997120" y="636771"/>
                </a:lnTo>
                <a:lnTo>
                  <a:pt x="997513" y="637033"/>
                </a:lnTo>
                <a:lnTo>
                  <a:pt x="997513" y="638214"/>
                </a:lnTo>
                <a:lnTo>
                  <a:pt x="997513" y="638869"/>
                </a:lnTo>
                <a:lnTo>
                  <a:pt x="996071" y="639656"/>
                </a:lnTo>
                <a:lnTo>
                  <a:pt x="996464" y="640312"/>
                </a:lnTo>
                <a:lnTo>
                  <a:pt x="995808" y="640574"/>
                </a:lnTo>
                <a:lnTo>
                  <a:pt x="994628" y="639656"/>
                </a:lnTo>
                <a:lnTo>
                  <a:pt x="994366" y="640574"/>
                </a:lnTo>
                <a:lnTo>
                  <a:pt x="995808" y="640967"/>
                </a:lnTo>
                <a:lnTo>
                  <a:pt x="995415" y="641361"/>
                </a:lnTo>
                <a:lnTo>
                  <a:pt x="995415" y="641754"/>
                </a:lnTo>
                <a:lnTo>
                  <a:pt x="993710" y="641754"/>
                </a:lnTo>
                <a:lnTo>
                  <a:pt x="993186" y="642672"/>
                </a:lnTo>
                <a:lnTo>
                  <a:pt x="993710" y="643459"/>
                </a:lnTo>
                <a:lnTo>
                  <a:pt x="993973" y="643459"/>
                </a:lnTo>
                <a:lnTo>
                  <a:pt x="992530" y="645295"/>
                </a:lnTo>
                <a:lnTo>
                  <a:pt x="992923" y="645951"/>
                </a:lnTo>
                <a:lnTo>
                  <a:pt x="993186" y="646213"/>
                </a:lnTo>
                <a:lnTo>
                  <a:pt x="993710" y="644901"/>
                </a:lnTo>
                <a:lnTo>
                  <a:pt x="994366" y="643459"/>
                </a:lnTo>
                <a:lnTo>
                  <a:pt x="995415" y="644508"/>
                </a:lnTo>
                <a:lnTo>
                  <a:pt x="995022" y="645295"/>
                </a:lnTo>
                <a:lnTo>
                  <a:pt x="995415" y="645295"/>
                </a:lnTo>
                <a:lnTo>
                  <a:pt x="995415" y="644508"/>
                </a:lnTo>
                <a:lnTo>
                  <a:pt x="997120" y="641361"/>
                </a:lnTo>
                <a:lnTo>
                  <a:pt x="998169" y="640574"/>
                </a:lnTo>
                <a:lnTo>
                  <a:pt x="998562" y="641754"/>
                </a:lnTo>
                <a:lnTo>
                  <a:pt x="998562" y="642672"/>
                </a:lnTo>
                <a:lnTo>
                  <a:pt x="999349" y="644115"/>
                </a:lnTo>
                <a:lnTo>
                  <a:pt x="996464" y="646213"/>
                </a:lnTo>
                <a:lnTo>
                  <a:pt x="996726" y="646999"/>
                </a:lnTo>
                <a:lnTo>
                  <a:pt x="998169" y="648049"/>
                </a:lnTo>
                <a:lnTo>
                  <a:pt x="998824" y="648049"/>
                </a:lnTo>
                <a:lnTo>
                  <a:pt x="999611" y="648442"/>
                </a:lnTo>
                <a:lnTo>
                  <a:pt x="1000791" y="650278"/>
                </a:lnTo>
                <a:lnTo>
                  <a:pt x="1000791" y="650934"/>
                </a:lnTo>
                <a:lnTo>
                  <a:pt x="1003545" y="655129"/>
                </a:lnTo>
                <a:lnTo>
                  <a:pt x="1004988" y="655392"/>
                </a:lnTo>
                <a:lnTo>
                  <a:pt x="1005643" y="658014"/>
                </a:lnTo>
                <a:lnTo>
                  <a:pt x="1007872" y="658014"/>
                </a:lnTo>
                <a:lnTo>
                  <a:pt x="1008135" y="659457"/>
                </a:lnTo>
                <a:lnTo>
                  <a:pt x="1008528" y="661817"/>
                </a:lnTo>
                <a:lnTo>
                  <a:pt x="1008135" y="662211"/>
                </a:lnTo>
                <a:lnTo>
                  <a:pt x="1008790" y="662211"/>
                </a:lnTo>
                <a:lnTo>
                  <a:pt x="1008528" y="662997"/>
                </a:lnTo>
                <a:lnTo>
                  <a:pt x="1008790" y="663391"/>
                </a:lnTo>
                <a:lnTo>
                  <a:pt x="1009184" y="662997"/>
                </a:lnTo>
                <a:lnTo>
                  <a:pt x="1010626" y="665489"/>
                </a:lnTo>
                <a:lnTo>
                  <a:pt x="1009184" y="665489"/>
                </a:lnTo>
                <a:lnTo>
                  <a:pt x="1008790" y="665096"/>
                </a:lnTo>
                <a:lnTo>
                  <a:pt x="1008528" y="665489"/>
                </a:lnTo>
                <a:lnTo>
                  <a:pt x="1008135" y="665489"/>
                </a:lnTo>
                <a:lnTo>
                  <a:pt x="1008135" y="664309"/>
                </a:lnTo>
                <a:lnTo>
                  <a:pt x="1007086" y="664047"/>
                </a:lnTo>
                <a:lnTo>
                  <a:pt x="1006692" y="663391"/>
                </a:lnTo>
                <a:lnTo>
                  <a:pt x="1004988" y="663653"/>
                </a:lnTo>
                <a:lnTo>
                  <a:pt x="1004201" y="664047"/>
                </a:lnTo>
                <a:lnTo>
                  <a:pt x="1004201" y="663653"/>
                </a:lnTo>
                <a:lnTo>
                  <a:pt x="1003545" y="663653"/>
                </a:lnTo>
                <a:lnTo>
                  <a:pt x="1003545" y="664309"/>
                </a:lnTo>
                <a:lnTo>
                  <a:pt x="1002103" y="664833"/>
                </a:lnTo>
                <a:lnTo>
                  <a:pt x="1002103" y="665096"/>
                </a:lnTo>
                <a:lnTo>
                  <a:pt x="1000791" y="666144"/>
                </a:lnTo>
                <a:lnTo>
                  <a:pt x="1000005" y="667194"/>
                </a:lnTo>
                <a:lnTo>
                  <a:pt x="1001447" y="667194"/>
                </a:lnTo>
                <a:lnTo>
                  <a:pt x="1002103" y="669292"/>
                </a:lnTo>
                <a:lnTo>
                  <a:pt x="1002889" y="668636"/>
                </a:lnTo>
                <a:lnTo>
                  <a:pt x="1003545" y="669029"/>
                </a:lnTo>
                <a:lnTo>
                  <a:pt x="1003152" y="669685"/>
                </a:lnTo>
                <a:lnTo>
                  <a:pt x="1002889" y="669685"/>
                </a:lnTo>
                <a:lnTo>
                  <a:pt x="1002496" y="670472"/>
                </a:lnTo>
                <a:lnTo>
                  <a:pt x="1000005" y="669685"/>
                </a:lnTo>
                <a:lnTo>
                  <a:pt x="999349" y="670734"/>
                </a:lnTo>
                <a:lnTo>
                  <a:pt x="996726" y="670472"/>
                </a:lnTo>
                <a:lnTo>
                  <a:pt x="996726" y="670734"/>
                </a:lnTo>
                <a:lnTo>
                  <a:pt x="994366" y="668636"/>
                </a:lnTo>
                <a:lnTo>
                  <a:pt x="993710" y="669029"/>
                </a:lnTo>
                <a:lnTo>
                  <a:pt x="993710" y="670079"/>
                </a:lnTo>
                <a:lnTo>
                  <a:pt x="992530" y="668636"/>
                </a:lnTo>
                <a:lnTo>
                  <a:pt x="992137" y="669029"/>
                </a:lnTo>
                <a:lnTo>
                  <a:pt x="992923" y="670472"/>
                </a:lnTo>
                <a:lnTo>
                  <a:pt x="991743" y="672177"/>
                </a:lnTo>
                <a:lnTo>
                  <a:pt x="990694" y="672832"/>
                </a:lnTo>
                <a:lnTo>
                  <a:pt x="990432" y="673619"/>
                </a:lnTo>
                <a:lnTo>
                  <a:pt x="988596" y="674668"/>
                </a:lnTo>
                <a:lnTo>
                  <a:pt x="985711" y="675717"/>
                </a:lnTo>
                <a:lnTo>
                  <a:pt x="986367" y="676110"/>
                </a:lnTo>
                <a:lnTo>
                  <a:pt x="986367" y="676766"/>
                </a:lnTo>
                <a:lnTo>
                  <a:pt x="985449" y="677553"/>
                </a:lnTo>
                <a:lnTo>
                  <a:pt x="984007" y="678209"/>
                </a:lnTo>
                <a:lnTo>
                  <a:pt x="984007" y="678471"/>
                </a:lnTo>
                <a:lnTo>
                  <a:pt x="983351" y="678471"/>
                </a:lnTo>
                <a:lnTo>
                  <a:pt x="984007" y="679257"/>
                </a:lnTo>
                <a:lnTo>
                  <a:pt x="982564" y="679257"/>
                </a:lnTo>
                <a:lnTo>
                  <a:pt x="982564" y="679913"/>
                </a:lnTo>
                <a:lnTo>
                  <a:pt x="984007" y="679913"/>
                </a:lnTo>
                <a:lnTo>
                  <a:pt x="984007" y="680307"/>
                </a:lnTo>
                <a:lnTo>
                  <a:pt x="983351" y="680700"/>
                </a:lnTo>
                <a:lnTo>
                  <a:pt x="983613" y="681356"/>
                </a:lnTo>
                <a:lnTo>
                  <a:pt x="985056" y="681356"/>
                </a:lnTo>
                <a:lnTo>
                  <a:pt x="986367" y="682012"/>
                </a:lnTo>
                <a:lnTo>
                  <a:pt x="987154" y="682536"/>
                </a:lnTo>
                <a:lnTo>
                  <a:pt x="988334" y="681749"/>
                </a:lnTo>
                <a:lnTo>
                  <a:pt x="988990" y="682798"/>
                </a:lnTo>
                <a:lnTo>
                  <a:pt x="990039" y="684241"/>
                </a:lnTo>
                <a:lnTo>
                  <a:pt x="990432" y="684634"/>
                </a:lnTo>
                <a:lnTo>
                  <a:pt x="990432" y="684896"/>
                </a:lnTo>
                <a:lnTo>
                  <a:pt x="989645" y="685552"/>
                </a:lnTo>
                <a:lnTo>
                  <a:pt x="989252" y="687650"/>
                </a:lnTo>
                <a:lnTo>
                  <a:pt x="991088" y="688175"/>
                </a:lnTo>
                <a:lnTo>
                  <a:pt x="991743" y="688437"/>
                </a:lnTo>
                <a:lnTo>
                  <a:pt x="997120" y="691190"/>
                </a:lnTo>
                <a:lnTo>
                  <a:pt x="998169" y="690928"/>
                </a:lnTo>
                <a:lnTo>
                  <a:pt x="1000267" y="692371"/>
                </a:lnTo>
                <a:lnTo>
                  <a:pt x="1001447" y="692371"/>
                </a:lnTo>
                <a:lnTo>
                  <a:pt x="1003545" y="693813"/>
                </a:lnTo>
                <a:lnTo>
                  <a:pt x="1002496" y="694731"/>
                </a:lnTo>
                <a:lnTo>
                  <a:pt x="1002103" y="695518"/>
                </a:lnTo>
                <a:lnTo>
                  <a:pt x="1002496" y="696173"/>
                </a:lnTo>
                <a:lnTo>
                  <a:pt x="1002103" y="696567"/>
                </a:lnTo>
                <a:lnTo>
                  <a:pt x="1002889" y="697354"/>
                </a:lnTo>
                <a:lnTo>
                  <a:pt x="1002889" y="698010"/>
                </a:lnTo>
                <a:lnTo>
                  <a:pt x="1003545" y="699058"/>
                </a:lnTo>
                <a:lnTo>
                  <a:pt x="1003152" y="700108"/>
                </a:lnTo>
                <a:lnTo>
                  <a:pt x="1002496" y="700501"/>
                </a:lnTo>
                <a:lnTo>
                  <a:pt x="1002496" y="701550"/>
                </a:lnTo>
                <a:lnTo>
                  <a:pt x="1002496" y="701812"/>
                </a:lnTo>
                <a:lnTo>
                  <a:pt x="1002496" y="703255"/>
                </a:lnTo>
                <a:lnTo>
                  <a:pt x="1001709" y="703648"/>
                </a:lnTo>
                <a:lnTo>
                  <a:pt x="1001447" y="703648"/>
                </a:lnTo>
                <a:lnTo>
                  <a:pt x="1001447" y="704041"/>
                </a:lnTo>
                <a:lnTo>
                  <a:pt x="1001709" y="706533"/>
                </a:lnTo>
                <a:lnTo>
                  <a:pt x="1002496" y="707582"/>
                </a:lnTo>
                <a:lnTo>
                  <a:pt x="1003545" y="708238"/>
                </a:lnTo>
                <a:lnTo>
                  <a:pt x="1003545" y="710336"/>
                </a:lnTo>
                <a:lnTo>
                  <a:pt x="1002889" y="713614"/>
                </a:lnTo>
                <a:lnTo>
                  <a:pt x="1002889" y="715318"/>
                </a:lnTo>
                <a:lnTo>
                  <a:pt x="1002889" y="717155"/>
                </a:lnTo>
                <a:lnTo>
                  <a:pt x="1005905" y="721875"/>
                </a:lnTo>
                <a:lnTo>
                  <a:pt x="1009970" y="724629"/>
                </a:lnTo>
                <a:lnTo>
                  <a:pt x="1010626" y="724236"/>
                </a:lnTo>
                <a:lnTo>
                  <a:pt x="1011282" y="725678"/>
                </a:lnTo>
                <a:lnTo>
                  <a:pt x="1012069" y="725678"/>
                </a:lnTo>
                <a:lnTo>
                  <a:pt x="1012069" y="728825"/>
                </a:lnTo>
                <a:lnTo>
                  <a:pt x="1009184" y="731710"/>
                </a:lnTo>
                <a:lnTo>
                  <a:pt x="1009184" y="732366"/>
                </a:lnTo>
                <a:lnTo>
                  <a:pt x="1007872" y="733153"/>
                </a:lnTo>
                <a:lnTo>
                  <a:pt x="1008528" y="734071"/>
                </a:lnTo>
                <a:lnTo>
                  <a:pt x="1008528" y="734595"/>
                </a:lnTo>
                <a:lnTo>
                  <a:pt x="1008528" y="735251"/>
                </a:lnTo>
                <a:lnTo>
                  <a:pt x="1009184" y="735513"/>
                </a:lnTo>
                <a:lnTo>
                  <a:pt x="1009577" y="736693"/>
                </a:lnTo>
                <a:lnTo>
                  <a:pt x="1008528" y="738398"/>
                </a:lnTo>
                <a:lnTo>
                  <a:pt x="1008790" y="739447"/>
                </a:lnTo>
                <a:lnTo>
                  <a:pt x="1008528" y="740496"/>
                </a:lnTo>
                <a:lnTo>
                  <a:pt x="1008528" y="741676"/>
                </a:lnTo>
                <a:lnTo>
                  <a:pt x="1007086" y="741938"/>
                </a:lnTo>
                <a:lnTo>
                  <a:pt x="1005643" y="743381"/>
                </a:lnTo>
                <a:lnTo>
                  <a:pt x="1003807" y="744430"/>
                </a:lnTo>
                <a:lnTo>
                  <a:pt x="1003545" y="745216"/>
                </a:lnTo>
                <a:lnTo>
                  <a:pt x="1002103" y="745479"/>
                </a:lnTo>
                <a:lnTo>
                  <a:pt x="1002496" y="747314"/>
                </a:lnTo>
                <a:lnTo>
                  <a:pt x="1001709" y="746790"/>
                </a:lnTo>
                <a:lnTo>
                  <a:pt x="1001054" y="747314"/>
                </a:lnTo>
                <a:lnTo>
                  <a:pt x="1000791" y="746790"/>
                </a:lnTo>
                <a:lnTo>
                  <a:pt x="1000267" y="746528"/>
                </a:lnTo>
                <a:lnTo>
                  <a:pt x="998562" y="746528"/>
                </a:lnTo>
                <a:lnTo>
                  <a:pt x="997513" y="746528"/>
                </a:lnTo>
                <a:lnTo>
                  <a:pt x="997120" y="746134"/>
                </a:lnTo>
                <a:lnTo>
                  <a:pt x="996726" y="746134"/>
                </a:lnTo>
                <a:lnTo>
                  <a:pt x="996726" y="745872"/>
                </a:lnTo>
                <a:lnTo>
                  <a:pt x="996464" y="745872"/>
                </a:lnTo>
                <a:lnTo>
                  <a:pt x="995022" y="744430"/>
                </a:lnTo>
                <a:lnTo>
                  <a:pt x="993710" y="742987"/>
                </a:lnTo>
                <a:lnTo>
                  <a:pt x="993186" y="743381"/>
                </a:lnTo>
                <a:lnTo>
                  <a:pt x="993710" y="743381"/>
                </a:lnTo>
                <a:lnTo>
                  <a:pt x="993710" y="744430"/>
                </a:lnTo>
                <a:lnTo>
                  <a:pt x="994628" y="745216"/>
                </a:lnTo>
                <a:lnTo>
                  <a:pt x="994366" y="745872"/>
                </a:lnTo>
                <a:lnTo>
                  <a:pt x="995022" y="747970"/>
                </a:lnTo>
                <a:lnTo>
                  <a:pt x="994628" y="748232"/>
                </a:lnTo>
                <a:lnTo>
                  <a:pt x="994628" y="748757"/>
                </a:lnTo>
                <a:lnTo>
                  <a:pt x="994366" y="749413"/>
                </a:lnTo>
                <a:lnTo>
                  <a:pt x="993973" y="749413"/>
                </a:lnTo>
                <a:lnTo>
                  <a:pt x="993973" y="749019"/>
                </a:lnTo>
                <a:lnTo>
                  <a:pt x="993710" y="749019"/>
                </a:lnTo>
                <a:lnTo>
                  <a:pt x="992923" y="749019"/>
                </a:lnTo>
                <a:lnTo>
                  <a:pt x="992530" y="749413"/>
                </a:lnTo>
                <a:lnTo>
                  <a:pt x="993186" y="750855"/>
                </a:lnTo>
                <a:lnTo>
                  <a:pt x="992530" y="751511"/>
                </a:lnTo>
                <a:lnTo>
                  <a:pt x="992137" y="751773"/>
                </a:lnTo>
                <a:lnTo>
                  <a:pt x="991350" y="752167"/>
                </a:lnTo>
                <a:lnTo>
                  <a:pt x="991350" y="752953"/>
                </a:lnTo>
                <a:lnTo>
                  <a:pt x="990694" y="753216"/>
                </a:lnTo>
                <a:lnTo>
                  <a:pt x="990694" y="753871"/>
                </a:lnTo>
                <a:lnTo>
                  <a:pt x="990039" y="753609"/>
                </a:lnTo>
                <a:lnTo>
                  <a:pt x="990039" y="754396"/>
                </a:lnTo>
                <a:lnTo>
                  <a:pt x="990694" y="754396"/>
                </a:lnTo>
                <a:lnTo>
                  <a:pt x="990432" y="754658"/>
                </a:lnTo>
                <a:lnTo>
                  <a:pt x="990432" y="755314"/>
                </a:lnTo>
                <a:lnTo>
                  <a:pt x="990039" y="755707"/>
                </a:lnTo>
                <a:lnTo>
                  <a:pt x="990432" y="755707"/>
                </a:lnTo>
                <a:lnTo>
                  <a:pt x="990694" y="756100"/>
                </a:lnTo>
                <a:lnTo>
                  <a:pt x="990432" y="756494"/>
                </a:lnTo>
                <a:lnTo>
                  <a:pt x="990694" y="756756"/>
                </a:lnTo>
                <a:lnTo>
                  <a:pt x="990432" y="756756"/>
                </a:lnTo>
                <a:lnTo>
                  <a:pt x="990432" y="757149"/>
                </a:lnTo>
                <a:lnTo>
                  <a:pt x="990039" y="756756"/>
                </a:lnTo>
                <a:lnTo>
                  <a:pt x="989645" y="757149"/>
                </a:lnTo>
                <a:lnTo>
                  <a:pt x="989252" y="758199"/>
                </a:lnTo>
                <a:lnTo>
                  <a:pt x="989645" y="758592"/>
                </a:lnTo>
                <a:lnTo>
                  <a:pt x="990039" y="757936"/>
                </a:lnTo>
                <a:lnTo>
                  <a:pt x="990432" y="758199"/>
                </a:lnTo>
                <a:lnTo>
                  <a:pt x="990039" y="758592"/>
                </a:lnTo>
                <a:lnTo>
                  <a:pt x="987809" y="760952"/>
                </a:lnTo>
                <a:lnTo>
                  <a:pt x="987809" y="761477"/>
                </a:lnTo>
                <a:lnTo>
                  <a:pt x="988596" y="761739"/>
                </a:lnTo>
                <a:lnTo>
                  <a:pt x="988990" y="762132"/>
                </a:lnTo>
                <a:lnTo>
                  <a:pt x="988596" y="762788"/>
                </a:lnTo>
                <a:lnTo>
                  <a:pt x="988334" y="762788"/>
                </a:lnTo>
                <a:lnTo>
                  <a:pt x="987154" y="762132"/>
                </a:lnTo>
                <a:lnTo>
                  <a:pt x="986891" y="760952"/>
                </a:lnTo>
                <a:lnTo>
                  <a:pt x="986367" y="760297"/>
                </a:lnTo>
                <a:lnTo>
                  <a:pt x="987154" y="759641"/>
                </a:lnTo>
                <a:lnTo>
                  <a:pt x="987154" y="758592"/>
                </a:lnTo>
                <a:lnTo>
                  <a:pt x="987547" y="757412"/>
                </a:lnTo>
                <a:lnTo>
                  <a:pt x="987154" y="757149"/>
                </a:lnTo>
                <a:lnTo>
                  <a:pt x="986105" y="756494"/>
                </a:lnTo>
                <a:lnTo>
                  <a:pt x="987547" y="751773"/>
                </a:lnTo>
                <a:lnTo>
                  <a:pt x="986105" y="750069"/>
                </a:lnTo>
                <a:lnTo>
                  <a:pt x="985711" y="749675"/>
                </a:lnTo>
                <a:lnTo>
                  <a:pt x="985449" y="749675"/>
                </a:lnTo>
                <a:lnTo>
                  <a:pt x="984662" y="748757"/>
                </a:lnTo>
                <a:lnTo>
                  <a:pt x="984269" y="747577"/>
                </a:lnTo>
                <a:lnTo>
                  <a:pt x="983351" y="744036"/>
                </a:lnTo>
                <a:lnTo>
                  <a:pt x="983351" y="742594"/>
                </a:lnTo>
                <a:lnTo>
                  <a:pt x="982564" y="741938"/>
                </a:lnTo>
                <a:lnTo>
                  <a:pt x="981908" y="740889"/>
                </a:lnTo>
                <a:lnTo>
                  <a:pt x="981253" y="739054"/>
                </a:lnTo>
                <a:lnTo>
                  <a:pt x="979810" y="739840"/>
                </a:lnTo>
                <a:lnTo>
                  <a:pt x="977975" y="739840"/>
                </a:lnTo>
                <a:lnTo>
                  <a:pt x="977581" y="739840"/>
                </a:lnTo>
                <a:lnTo>
                  <a:pt x="977581" y="739054"/>
                </a:lnTo>
                <a:lnTo>
                  <a:pt x="977188" y="739054"/>
                </a:lnTo>
                <a:lnTo>
                  <a:pt x="976925" y="740234"/>
                </a:lnTo>
                <a:lnTo>
                  <a:pt x="976270" y="741676"/>
                </a:lnTo>
                <a:lnTo>
                  <a:pt x="976270" y="741938"/>
                </a:lnTo>
                <a:lnTo>
                  <a:pt x="975483" y="742332"/>
                </a:lnTo>
                <a:lnTo>
                  <a:pt x="975090" y="742332"/>
                </a:lnTo>
                <a:lnTo>
                  <a:pt x="975090" y="742594"/>
                </a:lnTo>
                <a:lnTo>
                  <a:pt x="974827" y="742594"/>
                </a:lnTo>
                <a:lnTo>
                  <a:pt x="974827" y="741938"/>
                </a:lnTo>
                <a:lnTo>
                  <a:pt x="975090" y="740889"/>
                </a:lnTo>
                <a:lnTo>
                  <a:pt x="973647" y="741938"/>
                </a:lnTo>
                <a:lnTo>
                  <a:pt x="973647" y="741676"/>
                </a:lnTo>
                <a:lnTo>
                  <a:pt x="973647" y="740889"/>
                </a:lnTo>
                <a:lnTo>
                  <a:pt x="973385" y="740889"/>
                </a:lnTo>
                <a:lnTo>
                  <a:pt x="972992" y="740889"/>
                </a:lnTo>
                <a:lnTo>
                  <a:pt x="972729" y="740496"/>
                </a:lnTo>
                <a:lnTo>
                  <a:pt x="972205" y="740496"/>
                </a:lnTo>
                <a:lnTo>
                  <a:pt x="972205" y="740889"/>
                </a:lnTo>
                <a:lnTo>
                  <a:pt x="971943" y="741151"/>
                </a:lnTo>
                <a:lnTo>
                  <a:pt x="972205" y="741151"/>
                </a:lnTo>
                <a:lnTo>
                  <a:pt x="972729" y="741676"/>
                </a:lnTo>
                <a:lnTo>
                  <a:pt x="972992" y="741938"/>
                </a:lnTo>
                <a:lnTo>
                  <a:pt x="972729" y="741938"/>
                </a:lnTo>
                <a:lnTo>
                  <a:pt x="971943" y="742332"/>
                </a:lnTo>
                <a:lnTo>
                  <a:pt x="971287" y="742332"/>
                </a:lnTo>
                <a:lnTo>
                  <a:pt x="970107" y="742987"/>
                </a:lnTo>
                <a:lnTo>
                  <a:pt x="969844" y="742594"/>
                </a:lnTo>
                <a:lnTo>
                  <a:pt x="969844" y="741938"/>
                </a:lnTo>
                <a:lnTo>
                  <a:pt x="969844" y="740889"/>
                </a:lnTo>
                <a:lnTo>
                  <a:pt x="969189" y="740889"/>
                </a:lnTo>
                <a:lnTo>
                  <a:pt x="969451" y="740234"/>
                </a:lnTo>
                <a:lnTo>
                  <a:pt x="970107" y="739447"/>
                </a:lnTo>
                <a:lnTo>
                  <a:pt x="970107" y="739054"/>
                </a:lnTo>
                <a:lnTo>
                  <a:pt x="970107" y="738398"/>
                </a:lnTo>
                <a:lnTo>
                  <a:pt x="970500" y="738398"/>
                </a:lnTo>
                <a:lnTo>
                  <a:pt x="969844" y="737349"/>
                </a:lnTo>
                <a:lnTo>
                  <a:pt x="969451" y="737349"/>
                </a:lnTo>
                <a:lnTo>
                  <a:pt x="969451" y="736955"/>
                </a:lnTo>
                <a:lnTo>
                  <a:pt x="969451" y="736693"/>
                </a:lnTo>
                <a:lnTo>
                  <a:pt x="969189" y="736693"/>
                </a:lnTo>
                <a:lnTo>
                  <a:pt x="969451" y="736300"/>
                </a:lnTo>
                <a:lnTo>
                  <a:pt x="969189" y="735513"/>
                </a:lnTo>
                <a:lnTo>
                  <a:pt x="967746" y="735906"/>
                </a:lnTo>
                <a:lnTo>
                  <a:pt x="966304" y="736693"/>
                </a:lnTo>
                <a:lnTo>
                  <a:pt x="965124" y="736955"/>
                </a:lnTo>
                <a:lnTo>
                  <a:pt x="964206" y="736955"/>
                </a:lnTo>
                <a:lnTo>
                  <a:pt x="963026" y="737349"/>
                </a:lnTo>
                <a:lnTo>
                  <a:pt x="961714" y="737611"/>
                </a:lnTo>
                <a:lnTo>
                  <a:pt x="959485" y="737611"/>
                </a:lnTo>
                <a:lnTo>
                  <a:pt x="959092" y="738136"/>
                </a:lnTo>
                <a:lnTo>
                  <a:pt x="958436" y="738398"/>
                </a:lnTo>
                <a:lnTo>
                  <a:pt x="958043" y="738791"/>
                </a:lnTo>
                <a:lnTo>
                  <a:pt x="956994" y="739840"/>
                </a:lnTo>
                <a:lnTo>
                  <a:pt x="956731" y="740234"/>
                </a:lnTo>
                <a:lnTo>
                  <a:pt x="956338" y="741676"/>
                </a:lnTo>
                <a:lnTo>
                  <a:pt x="954896" y="742332"/>
                </a:lnTo>
                <a:lnTo>
                  <a:pt x="951093" y="747314"/>
                </a:lnTo>
                <a:lnTo>
                  <a:pt x="949257" y="748232"/>
                </a:lnTo>
                <a:lnTo>
                  <a:pt x="948863" y="749413"/>
                </a:lnTo>
                <a:lnTo>
                  <a:pt x="949913" y="750069"/>
                </a:lnTo>
                <a:lnTo>
                  <a:pt x="949913" y="751117"/>
                </a:lnTo>
                <a:lnTo>
                  <a:pt x="949650" y="751511"/>
                </a:lnTo>
                <a:lnTo>
                  <a:pt x="948863" y="753216"/>
                </a:lnTo>
                <a:lnTo>
                  <a:pt x="947552" y="754396"/>
                </a:lnTo>
                <a:lnTo>
                  <a:pt x="947159" y="754658"/>
                </a:lnTo>
                <a:lnTo>
                  <a:pt x="946765" y="754658"/>
                </a:lnTo>
                <a:lnTo>
                  <a:pt x="946372" y="755051"/>
                </a:lnTo>
                <a:lnTo>
                  <a:pt x="946110" y="755051"/>
                </a:lnTo>
                <a:lnTo>
                  <a:pt x="944930" y="755051"/>
                </a:lnTo>
                <a:lnTo>
                  <a:pt x="944274" y="754658"/>
                </a:lnTo>
                <a:lnTo>
                  <a:pt x="944012" y="754658"/>
                </a:lnTo>
                <a:lnTo>
                  <a:pt x="943487" y="755051"/>
                </a:lnTo>
                <a:lnTo>
                  <a:pt x="943225" y="756100"/>
                </a:lnTo>
                <a:lnTo>
                  <a:pt x="942831" y="756100"/>
                </a:lnTo>
                <a:lnTo>
                  <a:pt x="942176" y="755051"/>
                </a:lnTo>
                <a:lnTo>
                  <a:pt x="940733" y="754396"/>
                </a:lnTo>
                <a:lnTo>
                  <a:pt x="940078" y="753871"/>
                </a:lnTo>
                <a:lnTo>
                  <a:pt x="938373" y="753871"/>
                </a:lnTo>
                <a:lnTo>
                  <a:pt x="937586" y="754658"/>
                </a:lnTo>
                <a:lnTo>
                  <a:pt x="936144" y="753609"/>
                </a:lnTo>
                <a:lnTo>
                  <a:pt x="936144" y="752953"/>
                </a:lnTo>
                <a:lnTo>
                  <a:pt x="935488" y="752953"/>
                </a:lnTo>
                <a:lnTo>
                  <a:pt x="935095" y="753871"/>
                </a:lnTo>
                <a:lnTo>
                  <a:pt x="934308" y="754396"/>
                </a:lnTo>
                <a:lnTo>
                  <a:pt x="933652" y="754396"/>
                </a:lnTo>
                <a:lnTo>
                  <a:pt x="933259" y="755051"/>
                </a:lnTo>
                <a:lnTo>
                  <a:pt x="932472" y="755051"/>
                </a:lnTo>
                <a:lnTo>
                  <a:pt x="932210" y="755051"/>
                </a:lnTo>
                <a:lnTo>
                  <a:pt x="931030" y="754396"/>
                </a:lnTo>
                <a:lnTo>
                  <a:pt x="930374" y="754396"/>
                </a:lnTo>
                <a:lnTo>
                  <a:pt x="929718" y="754396"/>
                </a:lnTo>
                <a:lnTo>
                  <a:pt x="929325" y="752953"/>
                </a:lnTo>
                <a:lnTo>
                  <a:pt x="928669" y="752560"/>
                </a:lnTo>
                <a:lnTo>
                  <a:pt x="928014" y="752953"/>
                </a:lnTo>
                <a:lnTo>
                  <a:pt x="928014" y="752167"/>
                </a:lnTo>
                <a:lnTo>
                  <a:pt x="927620" y="752167"/>
                </a:lnTo>
                <a:lnTo>
                  <a:pt x="927358" y="751773"/>
                </a:lnTo>
                <a:lnTo>
                  <a:pt x="926178" y="751117"/>
                </a:lnTo>
                <a:lnTo>
                  <a:pt x="925916" y="751117"/>
                </a:lnTo>
                <a:lnTo>
                  <a:pt x="925391" y="751511"/>
                </a:lnTo>
                <a:lnTo>
                  <a:pt x="924735" y="751117"/>
                </a:lnTo>
                <a:lnTo>
                  <a:pt x="923293" y="751117"/>
                </a:lnTo>
                <a:lnTo>
                  <a:pt x="922375" y="750855"/>
                </a:lnTo>
                <a:lnTo>
                  <a:pt x="921195" y="751511"/>
                </a:lnTo>
                <a:lnTo>
                  <a:pt x="920277" y="750855"/>
                </a:lnTo>
                <a:lnTo>
                  <a:pt x="919490" y="751117"/>
                </a:lnTo>
                <a:lnTo>
                  <a:pt x="916868" y="749675"/>
                </a:lnTo>
                <a:lnTo>
                  <a:pt x="916605" y="749019"/>
                </a:lnTo>
                <a:lnTo>
                  <a:pt x="915950" y="749019"/>
                </a:lnTo>
                <a:lnTo>
                  <a:pt x="915294" y="748757"/>
                </a:lnTo>
                <a:lnTo>
                  <a:pt x="914507" y="747970"/>
                </a:lnTo>
                <a:lnTo>
                  <a:pt x="914114" y="746790"/>
                </a:lnTo>
                <a:lnTo>
                  <a:pt x="912409" y="745872"/>
                </a:lnTo>
                <a:lnTo>
                  <a:pt x="912671" y="744692"/>
                </a:lnTo>
                <a:lnTo>
                  <a:pt x="912016" y="744036"/>
                </a:lnTo>
                <a:lnTo>
                  <a:pt x="912016" y="743774"/>
                </a:lnTo>
                <a:lnTo>
                  <a:pt x="910967" y="744036"/>
                </a:lnTo>
                <a:lnTo>
                  <a:pt x="910573" y="744036"/>
                </a:lnTo>
                <a:lnTo>
                  <a:pt x="910311" y="742987"/>
                </a:lnTo>
                <a:lnTo>
                  <a:pt x="909786" y="742594"/>
                </a:lnTo>
                <a:lnTo>
                  <a:pt x="907820" y="742987"/>
                </a:lnTo>
                <a:lnTo>
                  <a:pt x="907033" y="742594"/>
                </a:lnTo>
                <a:lnTo>
                  <a:pt x="906377" y="742594"/>
                </a:lnTo>
                <a:lnTo>
                  <a:pt x="904672" y="741938"/>
                </a:lnTo>
                <a:lnTo>
                  <a:pt x="904148" y="742332"/>
                </a:lnTo>
                <a:lnTo>
                  <a:pt x="903492" y="742332"/>
                </a:lnTo>
                <a:lnTo>
                  <a:pt x="903099" y="741938"/>
                </a:lnTo>
                <a:lnTo>
                  <a:pt x="902837" y="742987"/>
                </a:lnTo>
                <a:lnTo>
                  <a:pt x="902312" y="742987"/>
                </a:lnTo>
                <a:lnTo>
                  <a:pt x="901656" y="743381"/>
                </a:lnTo>
                <a:lnTo>
                  <a:pt x="901656" y="742987"/>
                </a:lnTo>
                <a:lnTo>
                  <a:pt x="901656" y="741938"/>
                </a:lnTo>
                <a:lnTo>
                  <a:pt x="901001" y="741676"/>
                </a:lnTo>
                <a:lnTo>
                  <a:pt x="901001" y="741938"/>
                </a:lnTo>
                <a:lnTo>
                  <a:pt x="900738" y="742987"/>
                </a:lnTo>
                <a:lnTo>
                  <a:pt x="899558" y="742987"/>
                </a:lnTo>
                <a:lnTo>
                  <a:pt x="898771" y="742987"/>
                </a:lnTo>
                <a:lnTo>
                  <a:pt x="898771" y="742594"/>
                </a:lnTo>
                <a:lnTo>
                  <a:pt x="898116" y="742594"/>
                </a:lnTo>
                <a:lnTo>
                  <a:pt x="897854" y="741938"/>
                </a:lnTo>
                <a:lnTo>
                  <a:pt x="897067" y="741938"/>
                </a:lnTo>
                <a:lnTo>
                  <a:pt x="896673" y="742594"/>
                </a:lnTo>
                <a:lnTo>
                  <a:pt x="897067" y="743381"/>
                </a:lnTo>
                <a:lnTo>
                  <a:pt x="896673" y="743774"/>
                </a:lnTo>
                <a:lnTo>
                  <a:pt x="896411" y="744036"/>
                </a:lnTo>
                <a:lnTo>
                  <a:pt x="896673" y="744430"/>
                </a:lnTo>
                <a:lnTo>
                  <a:pt x="896673" y="745479"/>
                </a:lnTo>
                <a:lnTo>
                  <a:pt x="896018" y="746790"/>
                </a:lnTo>
                <a:lnTo>
                  <a:pt x="895755" y="746528"/>
                </a:lnTo>
                <a:lnTo>
                  <a:pt x="895755" y="744692"/>
                </a:lnTo>
                <a:lnTo>
                  <a:pt x="894575" y="744692"/>
                </a:lnTo>
                <a:lnTo>
                  <a:pt x="894313" y="744430"/>
                </a:lnTo>
                <a:lnTo>
                  <a:pt x="893264" y="745479"/>
                </a:lnTo>
                <a:lnTo>
                  <a:pt x="892871" y="746134"/>
                </a:lnTo>
                <a:lnTo>
                  <a:pt x="893264" y="747577"/>
                </a:lnTo>
                <a:lnTo>
                  <a:pt x="893657" y="747314"/>
                </a:lnTo>
                <a:lnTo>
                  <a:pt x="893920" y="747577"/>
                </a:lnTo>
                <a:lnTo>
                  <a:pt x="893657" y="749019"/>
                </a:lnTo>
                <a:lnTo>
                  <a:pt x="893264" y="750069"/>
                </a:lnTo>
                <a:lnTo>
                  <a:pt x="892871" y="750331"/>
                </a:lnTo>
                <a:lnTo>
                  <a:pt x="892477" y="750855"/>
                </a:lnTo>
                <a:lnTo>
                  <a:pt x="892215" y="751773"/>
                </a:lnTo>
                <a:lnTo>
                  <a:pt x="892871" y="751773"/>
                </a:lnTo>
                <a:lnTo>
                  <a:pt x="892871" y="752560"/>
                </a:lnTo>
                <a:lnTo>
                  <a:pt x="891822" y="753871"/>
                </a:lnTo>
                <a:lnTo>
                  <a:pt x="890772" y="754396"/>
                </a:lnTo>
                <a:lnTo>
                  <a:pt x="890379" y="754658"/>
                </a:lnTo>
                <a:lnTo>
                  <a:pt x="889592" y="755314"/>
                </a:lnTo>
                <a:lnTo>
                  <a:pt x="888937" y="755314"/>
                </a:lnTo>
                <a:lnTo>
                  <a:pt x="888674" y="755707"/>
                </a:lnTo>
                <a:lnTo>
                  <a:pt x="887888" y="757936"/>
                </a:lnTo>
                <a:lnTo>
                  <a:pt x="886839" y="758199"/>
                </a:lnTo>
                <a:lnTo>
                  <a:pt x="884740" y="757149"/>
                </a:lnTo>
                <a:lnTo>
                  <a:pt x="883298" y="757412"/>
                </a:lnTo>
                <a:lnTo>
                  <a:pt x="881593" y="757149"/>
                </a:lnTo>
                <a:lnTo>
                  <a:pt x="880807" y="758592"/>
                </a:lnTo>
                <a:lnTo>
                  <a:pt x="879102" y="759247"/>
                </a:lnTo>
                <a:lnTo>
                  <a:pt x="879495" y="759641"/>
                </a:lnTo>
                <a:lnTo>
                  <a:pt x="881593" y="760952"/>
                </a:lnTo>
                <a:lnTo>
                  <a:pt x="881200" y="761739"/>
                </a:lnTo>
                <a:lnTo>
                  <a:pt x="879758" y="765935"/>
                </a:lnTo>
                <a:lnTo>
                  <a:pt x="878315" y="767115"/>
                </a:lnTo>
                <a:lnTo>
                  <a:pt x="877397" y="767377"/>
                </a:lnTo>
                <a:lnTo>
                  <a:pt x="877397" y="768033"/>
                </a:lnTo>
                <a:lnTo>
                  <a:pt x="875955" y="768820"/>
                </a:lnTo>
                <a:lnTo>
                  <a:pt x="874119" y="769214"/>
                </a:lnTo>
                <a:lnTo>
                  <a:pt x="873332" y="768820"/>
                </a:lnTo>
                <a:lnTo>
                  <a:pt x="872939" y="769214"/>
                </a:lnTo>
                <a:lnTo>
                  <a:pt x="873332" y="769869"/>
                </a:lnTo>
                <a:lnTo>
                  <a:pt x="872283" y="771312"/>
                </a:lnTo>
                <a:lnTo>
                  <a:pt x="872021" y="771705"/>
                </a:lnTo>
                <a:lnTo>
                  <a:pt x="872021" y="772098"/>
                </a:lnTo>
                <a:lnTo>
                  <a:pt x="870578" y="772754"/>
                </a:lnTo>
                <a:lnTo>
                  <a:pt x="869136" y="775245"/>
                </a:lnTo>
                <a:lnTo>
                  <a:pt x="868349" y="775639"/>
                </a:lnTo>
                <a:lnTo>
                  <a:pt x="868349" y="776032"/>
                </a:lnTo>
                <a:lnTo>
                  <a:pt x="867956" y="776032"/>
                </a:lnTo>
                <a:lnTo>
                  <a:pt x="867693" y="776295"/>
                </a:lnTo>
                <a:lnTo>
                  <a:pt x="867693" y="776688"/>
                </a:lnTo>
                <a:lnTo>
                  <a:pt x="866644" y="776688"/>
                </a:lnTo>
                <a:lnTo>
                  <a:pt x="865595" y="777737"/>
                </a:lnTo>
                <a:lnTo>
                  <a:pt x="864940" y="778393"/>
                </a:lnTo>
                <a:lnTo>
                  <a:pt x="864415" y="778786"/>
                </a:lnTo>
                <a:lnTo>
                  <a:pt x="863760" y="780228"/>
                </a:lnTo>
                <a:lnTo>
                  <a:pt x="864940" y="781277"/>
                </a:lnTo>
                <a:lnTo>
                  <a:pt x="862055" y="784818"/>
                </a:lnTo>
                <a:lnTo>
                  <a:pt x="860875" y="784425"/>
                </a:lnTo>
                <a:lnTo>
                  <a:pt x="858514" y="784031"/>
                </a:lnTo>
                <a:lnTo>
                  <a:pt x="858777" y="783375"/>
                </a:lnTo>
                <a:lnTo>
                  <a:pt x="858777" y="783113"/>
                </a:lnTo>
                <a:lnTo>
                  <a:pt x="859563" y="783113"/>
                </a:lnTo>
                <a:lnTo>
                  <a:pt x="860219" y="782327"/>
                </a:lnTo>
                <a:lnTo>
                  <a:pt x="859563" y="780491"/>
                </a:lnTo>
                <a:lnTo>
                  <a:pt x="860875" y="779048"/>
                </a:lnTo>
                <a:lnTo>
                  <a:pt x="860875" y="778130"/>
                </a:lnTo>
                <a:lnTo>
                  <a:pt x="861268" y="776950"/>
                </a:lnTo>
                <a:lnTo>
                  <a:pt x="860612" y="776688"/>
                </a:lnTo>
                <a:lnTo>
                  <a:pt x="857859" y="779835"/>
                </a:lnTo>
                <a:lnTo>
                  <a:pt x="857072" y="778393"/>
                </a:lnTo>
                <a:lnTo>
                  <a:pt x="856678" y="778130"/>
                </a:lnTo>
                <a:lnTo>
                  <a:pt x="856416" y="777737"/>
                </a:lnTo>
                <a:lnTo>
                  <a:pt x="854187" y="781277"/>
                </a:lnTo>
                <a:lnTo>
                  <a:pt x="854187" y="782327"/>
                </a:lnTo>
                <a:lnTo>
                  <a:pt x="853531" y="782589"/>
                </a:lnTo>
                <a:lnTo>
                  <a:pt x="853138" y="782589"/>
                </a:lnTo>
                <a:lnTo>
                  <a:pt x="851696" y="782327"/>
                </a:lnTo>
                <a:lnTo>
                  <a:pt x="849991" y="782327"/>
                </a:lnTo>
                <a:lnTo>
                  <a:pt x="849335" y="783375"/>
                </a:lnTo>
                <a:lnTo>
                  <a:pt x="847893" y="783113"/>
                </a:lnTo>
                <a:lnTo>
                  <a:pt x="847499" y="783375"/>
                </a:lnTo>
                <a:lnTo>
                  <a:pt x="847499" y="783769"/>
                </a:lnTo>
                <a:lnTo>
                  <a:pt x="847499" y="784425"/>
                </a:lnTo>
                <a:lnTo>
                  <a:pt x="846450" y="785474"/>
                </a:lnTo>
                <a:lnTo>
                  <a:pt x="845401" y="785867"/>
                </a:lnTo>
                <a:lnTo>
                  <a:pt x="844877" y="785867"/>
                </a:lnTo>
                <a:lnTo>
                  <a:pt x="844221" y="785474"/>
                </a:lnTo>
                <a:lnTo>
                  <a:pt x="843434" y="785212"/>
                </a:lnTo>
                <a:lnTo>
                  <a:pt x="842516" y="785212"/>
                </a:lnTo>
                <a:lnTo>
                  <a:pt x="841074" y="784031"/>
                </a:lnTo>
                <a:lnTo>
                  <a:pt x="841074" y="783769"/>
                </a:lnTo>
                <a:lnTo>
                  <a:pt x="840418" y="783113"/>
                </a:lnTo>
                <a:lnTo>
                  <a:pt x="840025" y="781015"/>
                </a:lnTo>
                <a:lnTo>
                  <a:pt x="839631" y="781671"/>
                </a:lnTo>
                <a:lnTo>
                  <a:pt x="839238" y="781671"/>
                </a:lnTo>
                <a:lnTo>
                  <a:pt x="837927" y="783375"/>
                </a:lnTo>
                <a:lnTo>
                  <a:pt x="836878" y="784031"/>
                </a:lnTo>
                <a:lnTo>
                  <a:pt x="835698" y="784031"/>
                </a:lnTo>
                <a:lnTo>
                  <a:pt x="834780" y="784031"/>
                </a:lnTo>
                <a:lnTo>
                  <a:pt x="834780" y="783375"/>
                </a:lnTo>
                <a:lnTo>
                  <a:pt x="834780" y="783113"/>
                </a:lnTo>
                <a:lnTo>
                  <a:pt x="834255" y="782589"/>
                </a:lnTo>
                <a:lnTo>
                  <a:pt x="833993" y="782327"/>
                </a:lnTo>
                <a:lnTo>
                  <a:pt x="833599" y="781671"/>
                </a:lnTo>
                <a:lnTo>
                  <a:pt x="832157" y="780491"/>
                </a:lnTo>
                <a:lnTo>
                  <a:pt x="826912" y="780228"/>
                </a:lnTo>
                <a:lnTo>
                  <a:pt x="825469" y="782327"/>
                </a:lnTo>
                <a:lnTo>
                  <a:pt x="825076" y="782589"/>
                </a:lnTo>
                <a:lnTo>
                  <a:pt x="825076" y="783769"/>
                </a:lnTo>
                <a:lnTo>
                  <a:pt x="822978" y="784031"/>
                </a:lnTo>
                <a:lnTo>
                  <a:pt x="822716" y="784818"/>
                </a:lnTo>
                <a:lnTo>
                  <a:pt x="820093" y="784818"/>
                </a:lnTo>
                <a:lnTo>
                  <a:pt x="819437" y="784818"/>
                </a:lnTo>
                <a:lnTo>
                  <a:pt x="818782" y="785867"/>
                </a:lnTo>
                <a:lnTo>
                  <a:pt x="819437" y="786654"/>
                </a:lnTo>
                <a:lnTo>
                  <a:pt x="820617" y="787965"/>
                </a:lnTo>
                <a:lnTo>
                  <a:pt x="820617" y="788359"/>
                </a:lnTo>
                <a:lnTo>
                  <a:pt x="820880" y="788359"/>
                </a:lnTo>
                <a:lnTo>
                  <a:pt x="820880" y="788752"/>
                </a:lnTo>
                <a:lnTo>
                  <a:pt x="820617" y="788752"/>
                </a:lnTo>
                <a:lnTo>
                  <a:pt x="820617" y="789014"/>
                </a:lnTo>
                <a:lnTo>
                  <a:pt x="821273" y="789408"/>
                </a:lnTo>
                <a:lnTo>
                  <a:pt x="820880" y="790195"/>
                </a:lnTo>
                <a:lnTo>
                  <a:pt x="821535" y="790457"/>
                </a:lnTo>
                <a:lnTo>
                  <a:pt x="821273" y="790850"/>
                </a:lnTo>
                <a:lnTo>
                  <a:pt x="822322" y="791112"/>
                </a:lnTo>
                <a:lnTo>
                  <a:pt x="822060" y="791899"/>
                </a:lnTo>
                <a:lnTo>
                  <a:pt x="821535" y="792555"/>
                </a:lnTo>
                <a:lnTo>
                  <a:pt x="821273" y="792948"/>
                </a:lnTo>
                <a:lnTo>
                  <a:pt x="820093" y="792555"/>
                </a:lnTo>
                <a:lnTo>
                  <a:pt x="819437" y="792293"/>
                </a:lnTo>
                <a:lnTo>
                  <a:pt x="819437" y="791899"/>
                </a:lnTo>
                <a:lnTo>
                  <a:pt x="818782" y="791506"/>
                </a:lnTo>
                <a:lnTo>
                  <a:pt x="818388" y="790850"/>
                </a:lnTo>
                <a:lnTo>
                  <a:pt x="817339" y="790457"/>
                </a:lnTo>
                <a:lnTo>
                  <a:pt x="817077" y="791112"/>
                </a:lnTo>
                <a:lnTo>
                  <a:pt x="815897" y="791112"/>
                </a:lnTo>
                <a:lnTo>
                  <a:pt x="814717" y="791506"/>
                </a:lnTo>
                <a:lnTo>
                  <a:pt x="813012" y="793997"/>
                </a:lnTo>
                <a:lnTo>
                  <a:pt x="813012" y="795046"/>
                </a:lnTo>
                <a:lnTo>
                  <a:pt x="812356" y="795833"/>
                </a:lnTo>
                <a:lnTo>
                  <a:pt x="812356" y="796751"/>
                </a:lnTo>
                <a:lnTo>
                  <a:pt x="811963" y="797538"/>
                </a:lnTo>
                <a:lnTo>
                  <a:pt x="811307" y="797538"/>
                </a:lnTo>
                <a:lnTo>
                  <a:pt x="810258" y="798587"/>
                </a:lnTo>
                <a:lnTo>
                  <a:pt x="808422" y="796489"/>
                </a:lnTo>
                <a:lnTo>
                  <a:pt x="807636" y="795046"/>
                </a:lnTo>
                <a:lnTo>
                  <a:pt x="805537" y="796095"/>
                </a:lnTo>
                <a:lnTo>
                  <a:pt x="804882" y="794653"/>
                </a:lnTo>
                <a:lnTo>
                  <a:pt x="803177" y="793997"/>
                </a:lnTo>
                <a:lnTo>
                  <a:pt x="798456" y="795440"/>
                </a:lnTo>
                <a:lnTo>
                  <a:pt x="795703" y="795046"/>
                </a:lnTo>
                <a:lnTo>
                  <a:pt x="794260" y="796489"/>
                </a:lnTo>
                <a:lnTo>
                  <a:pt x="791113" y="795833"/>
                </a:lnTo>
                <a:lnTo>
                  <a:pt x="789015" y="795833"/>
                </a:lnTo>
                <a:lnTo>
                  <a:pt x="787179" y="794653"/>
                </a:lnTo>
                <a:lnTo>
                  <a:pt x="785737" y="794390"/>
                </a:lnTo>
                <a:lnTo>
                  <a:pt x="782458" y="790457"/>
                </a:lnTo>
                <a:lnTo>
                  <a:pt x="782196" y="790195"/>
                </a:lnTo>
                <a:lnTo>
                  <a:pt x="781541" y="790195"/>
                </a:lnTo>
                <a:lnTo>
                  <a:pt x="781541" y="789670"/>
                </a:lnTo>
                <a:lnTo>
                  <a:pt x="781147" y="789670"/>
                </a:lnTo>
                <a:lnTo>
                  <a:pt x="781147" y="789408"/>
                </a:lnTo>
                <a:lnTo>
                  <a:pt x="780360" y="789014"/>
                </a:lnTo>
                <a:lnTo>
                  <a:pt x="780098" y="789014"/>
                </a:lnTo>
                <a:lnTo>
                  <a:pt x="779705" y="789014"/>
                </a:lnTo>
                <a:lnTo>
                  <a:pt x="780098" y="788359"/>
                </a:lnTo>
                <a:lnTo>
                  <a:pt x="778656" y="786130"/>
                </a:lnTo>
                <a:lnTo>
                  <a:pt x="778000" y="785867"/>
                </a:lnTo>
                <a:lnTo>
                  <a:pt x="777344" y="785212"/>
                </a:lnTo>
                <a:lnTo>
                  <a:pt x="776557" y="783375"/>
                </a:lnTo>
                <a:lnTo>
                  <a:pt x="776557" y="781933"/>
                </a:lnTo>
                <a:lnTo>
                  <a:pt x="776557" y="779835"/>
                </a:lnTo>
                <a:lnTo>
                  <a:pt x="776557" y="778393"/>
                </a:lnTo>
                <a:lnTo>
                  <a:pt x="774722" y="778393"/>
                </a:lnTo>
                <a:lnTo>
                  <a:pt x="774066" y="776295"/>
                </a:lnTo>
                <a:lnTo>
                  <a:pt x="773017" y="774852"/>
                </a:lnTo>
                <a:lnTo>
                  <a:pt x="772624" y="772754"/>
                </a:lnTo>
                <a:lnTo>
                  <a:pt x="772361" y="770656"/>
                </a:lnTo>
                <a:lnTo>
                  <a:pt x="772361" y="769214"/>
                </a:lnTo>
                <a:lnTo>
                  <a:pt x="771575" y="767377"/>
                </a:lnTo>
                <a:lnTo>
                  <a:pt x="770525" y="767115"/>
                </a:lnTo>
                <a:lnTo>
                  <a:pt x="769870" y="765935"/>
                </a:lnTo>
                <a:lnTo>
                  <a:pt x="769083" y="765673"/>
                </a:lnTo>
                <a:lnTo>
                  <a:pt x="769083" y="765017"/>
                </a:lnTo>
                <a:lnTo>
                  <a:pt x="768821" y="764493"/>
                </a:lnTo>
                <a:lnTo>
                  <a:pt x="768427" y="763837"/>
                </a:lnTo>
                <a:lnTo>
                  <a:pt x="768165" y="763837"/>
                </a:lnTo>
                <a:lnTo>
                  <a:pt x="768165" y="763575"/>
                </a:lnTo>
                <a:lnTo>
                  <a:pt x="767378" y="763575"/>
                </a:lnTo>
                <a:lnTo>
                  <a:pt x="766985" y="762788"/>
                </a:lnTo>
                <a:lnTo>
                  <a:pt x="766985" y="762132"/>
                </a:lnTo>
                <a:lnTo>
                  <a:pt x="766198" y="760952"/>
                </a:lnTo>
                <a:lnTo>
                  <a:pt x="764887" y="760690"/>
                </a:lnTo>
                <a:lnTo>
                  <a:pt x="763838" y="759641"/>
                </a:lnTo>
                <a:lnTo>
                  <a:pt x="762789" y="758199"/>
                </a:lnTo>
                <a:lnTo>
                  <a:pt x="762789" y="758592"/>
                </a:lnTo>
                <a:lnTo>
                  <a:pt x="762002" y="758199"/>
                </a:lnTo>
                <a:lnTo>
                  <a:pt x="761346" y="758199"/>
                </a:lnTo>
                <a:lnTo>
                  <a:pt x="761084" y="758199"/>
                </a:lnTo>
                <a:lnTo>
                  <a:pt x="760559" y="757936"/>
                </a:lnTo>
                <a:lnTo>
                  <a:pt x="759642" y="758592"/>
                </a:lnTo>
                <a:lnTo>
                  <a:pt x="759642" y="758854"/>
                </a:lnTo>
                <a:lnTo>
                  <a:pt x="759117" y="758592"/>
                </a:lnTo>
                <a:lnTo>
                  <a:pt x="758855" y="759247"/>
                </a:lnTo>
                <a:lnTo>
                  <a:pt x="759117" y="759641"/>
                </a:lnTo>
                <a:lnTo>
                  <a:pt x="758461" y="759247"/>
                </a:lnTo>
                <a:lnTo>
                  <a:pt x="758461" y="759641"/>
                </a:lnTo>
                <a:lnTo>
                  <a:pt x="757806" y="759247"/>
                </a:lnTo>
                <a:lnTo>
                  <a:pt x="757412" y="759247"/>
                </a:lnTo>
                <a:lnTo>
                  <a:pt x="757019" y="758592"/>
                </a:lnTo>
                <a:lnTo>
                  <a:pt x="756363" y="758592"/>
                </a:lnTo>
                <a:lnTo>
                  <a:pt x="755183" y="758199"/>
                </a:lnTo>
                <a:lnTo>
                  <a:pt x="754527" y="758199"/>
                </a:lnTo>
                <a:lnTo>
                  <a:pt x="754527" y="758592"/>
                </a:lnTo>
                <a:lnTo>
                  <a:pt x="753085" y="759247"/>
                </a:lnTo>
                <a:lnTo>
                  <a:pt x="752823" y="759247"/>
                </a:lnTo>
                <a:lnTo>
                  <a:pt x="752429" y="759641"/>
                </a:lnTo>
                <a:lnTo>
                  <a:pt x="752429" y="760034"/>
                </a:lnTo>
                <a:lnTo>
                  <a:pt x="751380" y="759641"/>
                </a:lnTo>
                <a:lnTo>
                  <a:pt x="751380" y="759247"/>
                </a:lnTo>
                <a:lnTo>
                  <a:pt x="750331" y="757936"/>
                </a:lnTo>
                <a:lnTo>
                  <a:pt x="749545" y="757936"/>
                </a:lnTo>
                <a:lnTo>
                  <a:pt x="748889" y="757936"/>
                </a:lnTo>
                <a:lnTo>
                  <a:pt x="748627" y="757149"/>
                </a:lnTo>
                <a:lnTo>
                  <a:pt x="747184" y="756100"/>
                </a:lnTo>
                <a:lnTo>
                  <a:pt x="745742" y="755707"/>
                </a:lnTo>
                <a:lnTo>
                  <a:pt x="744955" y="755707"/>
                </a:lnTo>
                <a:lnTo>
                  <a:pt x="743906" y="755051"/>
                </a:lnTo>
                <a:lnTo>
                  <a:pt x="741808" y="755314"/>
                </a:lnTo>
                <a:lnTo>
                  <a:pt x="740365" y="754658"/>
                </a:lnTo>
                <a:lnTo>
                  <a:pt x="739316" y="753609"/>
                </a:lnTo>
                <a:lnTo>
                  <a:pt x="737874" y="752167"/>
                </a:lnTo>
                <a:lnTo>
                  <a:pt x="737481" y="752560"/>
                </a:lnTo>
                <a:lnTo>
                  <a:pt x="736169" y="751117"/>
                </a:lnTo>
                <a:lnTo>
                  <a:pt x="735776" y="750855"/>
                </a:lnTo>
                <a:lnTo>
                  <a:pt x="735120" y="750069"/>
                </a:lnTo>
                <a:lnTo>
                  <a:pt x="734727" y="750069"/>
                </a:lnTo>
                <a:lnTo>
                  <a:pt x="733940" y="749675"/>
                </a:lnTo>
                <a:lnTo>
                  <a:pt x="730399" y="749413"/>
                </a:lnTo>
                <a:lnTo>
                  <a:pt x="729744" y="749019"/>
                </a:lnTo>
                <a:lnTo>
                  <a:pt x="728695" y="748757"/>
                </a:lnTo>
                <a:lnTo>
                  <a:pt x="727646" y="749019"/>
                </a:lnTo>
                <a:lnTo>
                  <a:pt x="726859" y="748757"/>
                </a:lnTo>
                <a:lnTo>
                  <a:pt x="726465" y="748757"/>
                </a:lnTo>
                <a:lnTo>
                  <a:pt x="726203" y="748757"/>
                </a:lnTo>
                <a:lnTo>
                  <a:pt x="725810" y="749019"/>
                </a:lnTo>
                <a:lnTo>
                  <a:pt x="725023" y="749019"/>
                </a:lnTo>
                <a:lnTo>
                  <a:pt x="724367" y="749019"/>
                </a:lnTo>
                <a:lnTo>
                  <a:pt x="722925" y="749413"/>
                </a:lnTo>
                <a:lnTo>
                  <a:pt x="722269" y="751117"/>
                </a:lnTo>
                <a:lnTo>
                  <a:pt x="722007" y="750069"/>
                </a:lnTo>
                <a:lnTo>
                  <a:pt x="718729" y="750855"/>
                </a:lnTo>
                <a:lnTo>
                  <a:pt x="717024" y="750069"/>
                </a:lnTo>
                <a:lnTo>
                  <a:pt x="714926" y="751117"/>
                </a:lnTo>
                <a:lnTo>
                  <a:pt x="714533" y="752167"/>
                </a:lnTo>
                <a:lnTo>
                  <a:pt x="714139" y="751511"/>
                </a:lnTo>
                <a:lnTo>
                  <a:pt x="710861" y="753216"/>
                </a:lnTo>
                <a:lnTo>
                  <a:pt x="707845" y="752953"/>
                </a:lnTo>
                <a:lnTo>
                  <a:pt x="702862" y="749675"/>
                </a:lnTo>
                <a:lnTo>
                  <a:pt x="701420" y="749675"/>
                </a:lnTo>
                <a:lnTo>
                  <a:pt x="700370" y="748232"/>
                </a:lnTo>
                <a:lnTo>
                  <a:pt x="698666" y="746790"/>
                </a:lnTo>
                <a:lnTo>
                  <a:pt x="697092" y="746134"/>
                </a:lnTo>
                <a:lnTo>
                  <a:pt x="695650" y="746134"/>
                </a:lnTo>
                <a:lnTo>
                  <a:pt x="694601" y="745479"/>
                </a:lnTo>
                <a:lnTo>
                  <a:pt x="693945" y="745872"/>
                </a:lnTo>
                <a:lnTo>
                  <a:pt x="692503" y="745216"/>
                </a:lnTo>
                <a:lnTo>
                  <a:pt x="691322" y="744430"/>
                </a:lnTo>
                <a:lnTo>
                  <a:pt x="690011" y="743774"/>
                </a:lnTo>
                <a:lnTo>
                  <a:pt x="688962" y="742594"/>
                </a:lnTo>
                <a:lnTo>
                  <a:pt x="687126" y="741938"/>
                </a:lnTo>
                <a:lnTo>
                  <a:pt x="685422" y="740889"/>
                </a:lnTo>
                <a:lnTo>
                  <a:pt x="677947" y="735251"/>
                </a:lnTo>
                <a:lnTo>
                  <a:pt x="677685" y="735251"/>
                </a:lnTo>
                <a:lnTo>
                  <a:pt x="675193" y="734071"/>
                </a:lnTo>
                <a:lnTo>
                  <a:pt x="674800" y="733808"/>
                </a:lnTo>
                <a:lnTo>
                  <a:pt x="675193" y="733415"/>
                </a:lnTo>
                <a:lnTo>
                  <a:pt x="670079" y="729612"/>
                </a:lnTo>
                <a:lnTo>
                  <a:pt x="664834" y="724629"/>
                </a:lnTo>
                <a:lnTo>
                  <a:pt x="664047" y="722793"/>
                </a:lnTo>
                <a:lnTo>
                  <a:pt x="661949" y="719646"/>
                </a:lnTo>
                <a:lnTo>
                  <a:pt x="661687" y="719646"/>
                </a:lnTo>
                <a:lnTo>
                  <a:pt x="661293" y="718335"/>
                </a:lnTo>
                <a:lnTo>
                  <a:pt x="660638" y="718597"/>
                </a:lnTo>
                <a:lnTo>
                  <a:pt x="660638" y="718335"/>
                </a:lnTo>
                <a:lnTo>
                  <a:pt x="661293" y="717810"/>
                </a:lnTo>
                <a:lnTo>
                  <a:pt x="661293" y="717548"/>
                </a:lnTo>
                <a:lnTo>
                  <a:pt x="660638" y="717810"/>
                </a:lnTo>
                <a:lnTo>
                  <a:pt x="660244" y="717548"/>
                </a:lnTo>
                <a:lnTo>
                  <a:pt x="660638" y="717548"/>
                </a:lnTo>
                <a:lnTo>
                  <a:pt x="661031" y="716499"/>
                </a:lnTo>
                <a:lnTo>
                  <a:pt x="661031" y="716106"/>
                </a:lnTo>
                <a:lnTo>
                  <a:pt x="661293" y="716106"/>
                </a:lnTo>
                <a:lnTo>
                  <a:pt x="660244" y="715056"/>
                </a:lnTo>
                <a:lnTo>
                  <a:pt x="659851" y="712171"/>
                </a:lnTo>
                <a:lnTo>
                  <a:pt x="660244" y="710729"/>
                </a:lnTo>
                <a:lnTo>
                  <a:pt x="659851" y="708631"/>
                </a:lnTo>
                <a:lnTo>
                  <a:pt x="658146" y="707188"/>
                </a:lnTo>
                <a:lnTo>
                  <a:pt x="656704" y="705353"/>
                </a:lnTo>
                <a:lnTo>
                  <a:pt x="655655" y="705090"/>
                </a:lnTo>
                <a:lnTo>
                  <a:pt x="653163" y="703648"/>
                </a:lnTo>
                <a:lnTo>
                  <a:pt x="651065" y="703255"/>
                </a:lnTo>
                <a:lnTo>
                  <a:pt x="648967" y="702337"/>
                </a:lnTo>
                <a:lnTo>
                  <a:pt x="647525" y="702337"/>
                </a:lnTo>
                <a:lnTo>
                  <a:pt x="646869" y="701550"/>
                </a:lnTo>
                <a:lnTo>
                  <a:pt x="644246" y="699714"/>
                </a:lnTo>
                <a:lnTo>
                  <a:pt x="644246" y="699452"/>
                </a:lnTo>
                <a:lnTo>
                  <a:pt x="643591" y="698796"/>
                </a:lnTo>
                <a:lnTo>
                  <a:pt x="642542" y="698272"/>
                </a:lnTo>
                <a:lnTo>
                  <a:pt x="640444" y="697354"/>
                </a:lnTo>
                <a:lnTo>
                  <a:pt x="632314" y="692633"/>
                </a:lnTo>
                <a:lnTo>
                  <a:pt x="629035" y="691977"/>
                </a:lnTo>
                <a:lnTo>
                  <a:pt x="627593" y="691715"/>
                </a:lnTo>
                <a:lnTo>
                  <a:pt x="625232" y="690273"/>
                </a:lnTo>
                <a:lnTo>
                  <a:pt x="624052" y="689092"/>
                </a:lnTo>
                <a:lnTo>
                  <a:pt x="622610" y="686339"/>
                </a:lnTo>
                <a:lnTo>
                  <a:pt x="621954" y="685290"/>
                </a:lnTo>
                <a:lnTo>
                  <a:pt x="621167" y="684241"/>
                </a:lnTo>
                <a:lnTo>
                  <a:pt x="620249" y="683454"/>
                </a:lnTo>
                <a:lnTo>
                  <a:pt x="619069" y="682798"/>
                </a:lnTo>
                <a:lnTo>
                  <a:pt x="618414" y="682012"/>
                </a:lnTo>
                <a:lnTo>
                  <a:pt x="615922" y="680307"/>
                </a:lnTo>
                <a:lnTo>
                  <a:pt x="615529" y="679651"/>
                </a:lnTo>
                <a:lnTo>
                  <a:pt x="615529" y="679257"/>
                </a:lnTo>
                <a:lnTo>
                  <a:pt x="614086" y="678209"/>
                </a:lnTo>
                <a:lnTo>
                  <a:pt x="613431" y="677815"/>
                </a:lnTo>
                <a:lnTo>
                  <a:pt x="611726" y="677160"/>
                </a:lnTo>
                <a:lnTo>
                  <a:pt x="611070" y="677160"/>
                </a:lnTo>
                <a:lnTo>
                  <a:pt x="610546" y="677160"/>
                </a:lnTo>
                <a:lnTo>
                  <a:pt x="610284" y="677160"/>
                </a:lnTo>
                <a:lnTo>
                  <a:pt x="608448" y="676110"/>
                </a:lnTo>
                <a:lnTo>
                  <a:pt x="607399" y="675717"/>
                </a:lnTo>
                <a:lnTo>
                  <a:pt x="606612" y="675455"/>
                </a:lnTo>
                <a:lnTo>
                  <a:pt x="606612" y="674930"/>
                </a:lnTo>
                <a:lnTo>
                  <a:pt x="605956" y="674275"/>
                </a:lnTo>
                <a:lnTo>
                  <a:pt x="605694" y="674275"/>
                </a:lnTo>
                <a:lnTo>
                  <a:pt x="605694" y="674668"/>
                </a:lnTo>
                <a:lnTo>
                  <a:pt x="605301" y="673619"/>
                </a:lnTo>
                <a:lnTo>
                  <a:pt x="602416" y="671390"/>
                </a:lnTo>
                <a:lnTo>
                  <a:pt x="601629" y="670472"/>
                </a:lnTo>
                <a:lnTo>
                  <a:pt x="600973" y="670472"/>
                </a:lnTo>
                <a:lnTo>
                  <a:pt x="600711" y="670079"/>
                </a:lnTo>
                <a:lnTo>
                  <a:pt x="600318" y="670079"/>
                </a:lnTo>
                <a:lnTo>
                  <a:pt x="600318" y="670078"/>
                </a:lnTo>
                <a:lnTo>
                  <a:pt x="598613" y="666931"/>
                </a:lnTo>
                <a:lnTo>
                  <a:pt x="596515" y="665489"/>
                </a:lnTo>
                <a:lnTo>
                  <a:pt x="594417" y="666144"/>
                </a:lnTo>
                <a:lnTo>
                  <a:pt x="593236" y="665489"/>
                </a:lnTo>
                <a:lnTo>
                  <a:pt x="588253" y="664046"/>
                </a:lnTo>
                <a:lnTo>
                  <a:pt x="587991" y="664702"/>
                </a:lnTo>
                <a:lnTo>
                  <a:pt x="587991" y="664964"/>
                </a:lnTo>
                <a:lnTo>
                  <a:pt x="588253" y="665620"/>
                </a:lnTo>
                <a:lnTo>
                  <a:pt x="588253" y="666275"/>
                </a:lnTo>
                <a:lnTo>
                  <a:pt x="587204" y="666013"/>
                </a:lnTo>
                <a:lnTo>
                  <a:pt x="586024" y="667456"/>
                </a:lnTo>
                <a:lnTo>
                  <a:pt x="586024" y="669160"/>
                </a:lnTo>
                <a:lnTo>
                  <a:pt x="585106" y="669554"/>
                </a:lnTo>
                <a:lnTo>
                  <a:pt x="584713" y="670603"/>
                </a:lnTo>
                <a:lnTo>
                  <a:pt x="585106" y="671258"/>
                </a:lnTo>
                <a:lnTo>
                  <a:pt x="585369" y="671914"/>
                </a:lnTo>
                <a:lnTo>
                  <a:pt x="586549" y="673094"/>
                </a:lnTo>
                <a:lnTo>
                  <a:pt x="587991" y="673357"/>
                </a:lnTo>
                <a:lnTo>
                  <a:pt x="590089" y="675455"/>
                </a:lnTo>
                <a:lnTo>
                  <a:pt x="591532" y="675848"/>
                </a:lnTo>
                <a:lnTo>
                  <a:pt x="592319" y="678208"/>
                </a:lnTo>
                <a:lnTo>
                  <a:pt x="595203" y="680306"/>
                </a:lnTo>
                <a:lnTo>
                  <a:pt x="596908" y="682798"/>
                </a:lnTo>
                <a:lnTo>
                  <a:pt x="598088" y="683847"/>
                </a:lnTo>
                <a:lnTo>
                  <a:pt x="598351" y="684503"/>
                </a:lnTo>
                <a:lnTo>
                  <a:pt x="599793" y="685945"/>
                </a:lnTo>
                <a:lnTo>
                  <a:pt x="601629" y="687125"/>
                </a:lnTo>
                <a:lnTo>
                  <a:pt x="603333" y="688830"/>
                </a:lnTo>
                <a:lnTo>
                  <a:pt x="607267" y="691715"/>
                </a:lnTo>
                <a:lnTo>
                  <a:pt x="608972" y="692895"/>
                </a:lnTo>
                <a:lnTo>
                  <a:pt x="613299" y="694600"/>
                </a:lnTo>
                <a:lnTo>
                  <a:pt x="614742" y="695255"/>
                </a:lnTo>
                <a:lnTo>
                  <a:pt x="614742" y="694993"/>
                </a:lnTo>
                <a:lnTo>
                  <a:pt x="616184" y="695255"/>
                </a:lnTo>
                <a:lnTo>
                  <a:pt x="617233" y="696436"/>
                </a:lnTo>
                <a:lnTo>
                  <a:pt x="617889" y="696698"/>
                </a:lnTo>
                <a:lnTo>
                  <a:pt x="618676" y="697353"/>
                </a:lnTo>
                <a:lnTo>
                  <a:pt x="619069" y="697747"/>
                </a:lnTo>
                <a:lnTo>
                  <a:pt x="619331" y="697747"/>
                </a:lnTo>
                <a:lnTo>
                  <a:pt x="619331" y="698009"/>
                </a:lnTo>
                <a:lnTo>
                  <a:pt x="620512" y="698665"/>
                </a:lnTo>
                <a:lnTo>
                  <a:pt x="620774" y="699058"/>
                </a:lnTo>
                <a:lnTo>
                  <a:pt x="621167" y="699714"/>
                </a:lnTo>
                <a:lnTo>
                  <a:pt x="621823" y="700763"/>
                </a:lnTo>
                <a:lnTo>
                  <a:pt x="622872" y="701418"/>
                </a:lnTo>
                <a:lnTo>
                  <a:pt x="623265" y="701812"/>
                </a:lnTo>
                <a:lnTo>
                  <a:pt x="623528" y="702074"/>
                </a:lnTo>
                <a:lnTo>
                  <a:pt x="623921" y="702074"/>
                </a:lnTo>
                <a:lnTo>
                  <a:pt x="623921" y="702468"/>
                </a:lnTo>
                <a:lnTo>
                  <a:pt x="624183" y="702468"/>
                </a:lnTo>
                <a:lnTo>
                  <a:pt x="624577" y="702468"/>
                </a:lnTo>
                <a:lnTo>
                  <a:pt x="624577" y="702730"/>
                </a:lnTo>
                <a:lnTo>
                  <a:pt x="625363" y="703386"/>
                </a:lnTo>
                <a:lnTo>
                  <a:pt x="625626" y="703386"/>
                </a:lnTo>
                <a:lnTo>
                  <a:pt x="626806" y="703123"/>
                </a:lnTo>
                <a:lnTo>
                  <a:pt x="627068" y="703123"/>
                </a:lnTo>
                <a:lnTo>
                  <a:pt x="627462" y="703123"/>
                </a:lnTo>
                <a:lnTo>
                  <a:pt x="627724" y="703123"/>
                </a:lnTo>
                <a:lnTo>
                  <a:pt x="629166" y="703123"/>
                </a:lnTo>
                <a:lnTo>
                  <a:pt x="629560" y="702730"/>
                </a:lnTo>
                <a:lnTo>
                  <a:pt x="630478" y="702468"/>
                </a:lnTo>
                <a:lnTo>
                  <a:pt x="630871" y="703517"/>
                </a:lnTo>
                <a:lnTo>
                  <a:pt x="631133" y="704172"/>
                </a:lnTo>
                <a:lnTo>
                  <a:pt x="631789" y="705353"/>
                </a:lnTo>
                <a:lnTo>
                  <a:pt x="633887" y="707057"/>
                </a:lnTo>
                <a:lnTo>
                  <a:pt x="637427" y="709942"/>
                </a:lnTo>
                <a:lnTo>
                  <a:pt x="639001" y="710336"/>
                </a:lnTo>
                <a:lnTo>
                  <a:pt x="639919" y="710991"/>
                </a:lnTo>
                <a:lnTo>
                  <a:pt x="640312" y="711647"/>
                </a:lnTo>
                <a:lnTo>
                  <a:pt x="640312" y="712302"/>
                </a:lnTo>
                <a:lnTo>
                  <a:pt x="640575" y="713351"/>
                </a:lnTo>
                <a:lnTo>
                  <a:pt x="640575" y="713745"/>
                </a:lnTo>
                <a:lnTo>
                  <a:pt x="641230" y="715843"/>
                </a:lnTo>
                <a:lnTo>
                  <a:pt x="641230" y="717023"/>
                </a:lnTo>
                <a:lnTo>
                  <a:pt x="641624" y="719908"/>
                </a:lnTo>
                <a:lnTo>
                  <a:pt x="642279" y="720957"/>
                </a:lnTo>
                <a:lnTo>
                  <a:pt x="642542" y="723842"/>
                </a:lnTo>
                <a:lnTo>
                  <a:pt x="641886" y="725678"/>
                </a:lnTo>
                <a:lnTo>
                  <a:pt x="641886" y="726334"/>
                </a:lnTo>
                <a:lnTo>
                  <a:pt x="641886" y="727382"/>
                </a:lnTo>
                <a:lnTo>
                  <a:pt x="642279" y="728038"/>
                </a:lnTo>
                <a:lnTo>
                  <a:pt x="643328" y="729218"/>
                </a:lnTo>
                <a:lnTo>
                  <a:pt x="643984" y="729218"/>
                </a:lnTo>
                <a:lnTo>
                  <a:pt x="644771" y="728563"/>
                </a:lnTo>
                <a:lnTo>
                  <a:pt x="645164" y="728169"/>
                </a:lnTo>
                <a:lnTo>
                  <a:pt x="645164" y="727120"/>
                </a:lnTo>
                <a:lnTo>
                  <a:pt x="645426" y="727120"/>
                </a:lnTo>
                <a:lnTo>
                  <a:pt x="645820" y="727382"/>
                </a:lnTo>
                <a:lnTo>
                  <a:pt x="646082" y="727120"/>
                </a:lnTo>
                <a:lnTo>
                  <a:pt x="646082" y="726727"/>
                </a:lnTo>
                <a:lnTo>
                  <a:pt x="646476" y="726727"/>
                </a:lnTo>
                <a:lnTo>
                  <a:pt x="646476" y="726464"/>
                </a:lnTo>
                <a:lnTo>
                  <a:pt x="647262" y="726071"/>
                </a:lnTo>
                <a:lnTo>
                  <a:pt x="647525" y="725809"/>
                </a:lnTo>
                <a:lnTo>
                  <a:pt x="648705" y="725809"/>
                </a:lnTo>
                <a:lnTo>
                  <a:pt x="648705" y="726071"/>
                </a:lnTo>
                <a:lnTo>
                  <a:pt x="649360" y="726464"/>
                </a:lnTo>
                <a:lnTo>
                  <a:pt x="649623" y="726727"/>
                </a:lnTo>
                <a:lnTo>
                  <a:pt x="650016" y="727120"/>
                </a:lnTo>
                <a:lnTo>
                  <a:pt x="650672" y="727382"/>
                </a:lnTo>
                <a:lnTo>
                  <a:pt x="650278" y="727776"/>
                </a:lnTo>
                <a:lnTo>
                  <a:pt x="650278" y="728038"/>
                </a:lnTo>
                <a:lnTo>
                  <a:pt x="650278" y="728431"/>
                </a:lnTo>
                <a:lnTo>
                  <a:pt x="650016" y="729087"/>
                </a:lnTo>
                <a:lnTo>
                  <a:pt x="648574" y="729087"/>
                </a:lnTo>
                <a:lnTo>
                  <a:pt x="647918" y="729087"/>
                </a:lnTo>
                <a:lnTo>
                  <a:pt x="647918" y="728694"/>
                </a:lnTo>
                <a:lnTo>
                  <a:pt x="647131" y="728431"/>
                </a:lnTo>
                <a:lnTo>
                  <a:pt x="646869" y="728431"/>
                </a:lnTo>
                <a:lnTo>
                  <a:pt x="646213" y="728038"/>
                </a:lnTo>
                <a:lnTo>
                  <a:pt x="645820" y="728431"/>
                </a:lnTo>
                <a:lnTo>
                  <a:pt x="645558" y="728694"/>
                </a:lnTo>
                <a:lnTo>
                  <a:pt x="645164" y="729087"/>
                </a:lnTo>
                <a:lnTo>
                  <a:pt x="645164" y="730136"/>
                </a:lnTo>
                <a:lnTo>
                  <a:pt x="645164" y="730792"/>
                </a:lnTo>
                <a:lnTo>
                  <a:pt x="645558" y="731972"/>
                </a:lnTo>
                <a:lnTo>
                  <a:pt x="648443" y="733414"/>
                </a:lnTo>
                <a:lnTo>
                  <a:pt x="650541" y="734857"/>
                </a:lnTo>
                <a:lnTo>
                  <a:pt x="651196" y="735513"/>
                </a:lnTo>
                <a:lnTo>
                  <a:pt x="651983" y="736168"/>
                </a:lnTo>
                <a:lnTo>
                  <a:pt x="652245" y="736431"/>
                </a:lnTo>
                <a:lnTo>
                  <a:pt x="652901" y="737611"/>
                </a:lnTo>
                <a:lnTo>
                  <a:pt x="653294" y="737611"/>
                </a:lnTo>
                <a:lnTo>
                  <a:pt x="653294" y="737873"/>
                </a:lnTo>
                <a:lnTo>
                  <a:pt x="653950" y="739053"/>
                </a:lnTo>
                <a:lnTo>
                  <a:pt x="654212" y="740102"/>
                </a:lnTo>
                <a:lnTo>
                  <a:pt x="654606" y="740496"/>
                </a:lnTo>
                <a:lnTo>
                  <a:pt x="654868" y="741151"/>
                </a:lnTo>
                <a:lnTo>
                  <a:pt x="654081" y="742856"/>
                </a:lnTo>
                <a:lnTo>
                  <a:pt x="654081" y="744036"/>
                </a:lnTo>
                <a:lnTo>
                  <a:pt x="655261" y="746921"/>
                </a:lnTo>
                <a:lnTo>
                  <a:pt x="655524" y="747577"/>
                </a:lnTo>
                <a:lnTo>
                  <a:pt x="655917" y="747839"/>
                </a:lnTo>
                <a:lnTo>
                  <a:pt x="656573" y="748494"/>
                </a:lnTo>
                <a:lnTo>
                  <a:pt x="656835" y="749675"/>
                </a:lnTo>
                <a:lnTo>
                  <a:pt x="656179" y="749937"/>
                </a:lnTo>
                <a:lnTo>
                  <a:pt x="655392" y="749937"/>
                </a:lnTo>
                <a:lnTo>
                  <a:pt x="654475" y="750330"/>
                </a:lnTo>
                <a:lnTo>
                  <a:pt x="653688" y="750986"/>
                </a:lnTo>
                <a:lnTo>
                  <a:pt x="653294" y="750986"/>
                </a:lnTo>
                <a:lnTo>
                  <a:pt x="653294" y="751248"/>
                </a:lnTo>
                <a:lnTo>
                  <a:pt x="653032" y="751248"/>
                </a:lnTo>
                <a:lnTo>
                  <a:pt x="653032" y="751642"/>
                </a:lnTo>
                <a:lnTo>
                  <a:pt x="652508" y="751642"/>
                </a:lnTo>
                <a:lnTo>
                  <a:pt x="652508" y="751248"/>
                </a:lnTo>
                <a:lnTo>
                  <a:pt x="652114" y="751248"/>
                </a:lnTo>
                <a:lnTo>
                  <a:pt x="651327" y="750986"/>
                </a:lnTo>
                <a:lnTo>
                  <a:pt x="651065" y="750592"/>
                </a:lnTo>
                <a:lnTo>
                  <a:pt x="650672" y="750330"/>
                </a:lnTo>
                <a:lnTo>
                  <a:pt x="650409" y="750330"/>
                </a:lnTo>
                <a:lnTo>
                  <a:pt x="649623" y="750592"/>
                </a:lnTo>
                <a:lnTo>
                  <a:pt x="649623" y="750330"/>
                </a:lnTo>
                <a:lnTo>
                  <a:pt x="649229" y="750330"/>
                </a:lnTo>
                <a:lnTo>
                  <a:pt x="648443" y="749937"/>
                </a:lnTo>
                <a:lnTo>
                  <a:pt x="648180" y="749937"/>
                </a:lnTo>
                <a:lnTo>
                  <a:pt x="647787" y="749937"/>
                </a:lnTo>
                <a:lnTo>
                  <a:pt x="646738" y="749675"/>
                </a:lnTo>
                <a:lnTo>
                  <a:pt x="646344" y="749675"/>
                </a:lnTo>
                <a:lnTo>
                  <a:pt x="646082" y="749675"/>
                </a:lnTo>
                <a:lnTo>
                  <a:pt x="645295" y="749675"/>
                </a:lnTo>
                <a:lnTo>
                  <a:pt x="644902" y="749675"/>
                </a:lnTo>
                <a:lnTo>
                  <a:pt x="644640" y="749281"/>
                </a:lnTo>
                <a:lnTo>
                  <a:pt x="644246" y="749675"/>
                </a:lnTo>
                <a:lnTo>
                  <a:pt x="643591" y="749675"/>
                </a:lnTo>
                <a:lnTo>
                  <a:pt x="643328" y="749937"/>
                </a:lnTo>
                <a:lnTo>
                  <a:pt x="643328" y="749675"/>
                </a:lnTo>
                <a:lnTo>
                  <a:pt x="642542" y="749675"/>
                </a:lnTo>
                <a:lnTo>
                  <a:pt x="642148" y="749675"/>
                </a:lnTo>
                <a:lnTo>
                  <a:pt x="641886" y="749937"/>
                </a:lnTo>
                <a:lnTo>
                  <a:pt x="641886" y="750330"/>
                </a:lnTo>
                <a:lnTo>
                  <a:pt x="642148" y="750330"/>
                </a:lnTo>
                <a:lnTo>
                  <a:pt x="642148" y="751379"/>
                </a:lnTo>
                <a:lnTo>
                  <a:pt x="642542" y="751773"/>
                </a:lnTo>
                <a:lnTo>
                  <a:pt x="642542" y="752035"/>
                </a:lnTo>
                <a:lnTo>
                  <a:pt x="642542" y="752429"/>
                </a:lnTo>
                <a:lnTo>
                  <a:pt x="642542" y="752691"/>
                </a:lnTo>
                <a:lnTo>
                  <a:pt x="642148" y="752429"/>
                </a:lnTo>
                <a:lnTo>
                  <a:pt x="641886" y="752429"/>
                </a:lnTo>
                <a:lnTo>
                  <a:pt x="641886" y="752691"/>
                </a:lnTo>
                <a:lnTo>
                  <a:pt x="641886" y="753347"/>
                </a:lnTo>
                <a:lnTo>
                  <a:pt x="642148" y="753347"/>
                </a:lnTo>
                <a:lnTo>
                  <a:pt x="642542" y="753084"/>
                </a:lnTo>
                <a:lnTo>
                  <a:pt x="642542" y="753347"/>
                </a:lnTo>
                <a:lnTo>
                  <a:pt x="642148" y="753740"/>
                </a:lnTo>
                <a:lnTo>
                  <a:pt x="642542" y="754002"/>
                </a:lnTo>
                <a:lnTo>
                  <a:pt x="641886" y="754002"/>
                </a:lnTo>
                <a:lnTo>
                  <a:pt x="641886" y="754395"/>
                </a:lnTo>
                <a:lnTo>
                  <a:pt x="642542" y="754002"/>
                </a:lnTo>
                <a:lnTo>
                  <a:pt x="642542" y="754395"/>
                </a:lnTo>
                <a:lnTo>
                  <a:pt x="642148" y="754395"/>
                </a:lnTo>
                <a:lnTo>
                  <a:pt x="642148" y="754658"/>
                </a:lnTo>
                <a:lnTo>
                  <a:pt x="642542" y="754395"/>
                </a:lnTo>
                <a:lnTo>
                  <a:pt x="642804" y="754395"/>
                </a:lnTo>
                <a:lnTo>
                  <a:pt x="642804" y="754658"/>
                </a:lnTo>
                <a:lnTo>
                  <a:pt x="643197" y="755313"/>
                </a:lnTo>
                <a:lnTo>
                  <a:pt x="641755" y="755969"/>
                </a:lnTo>
                <a:lnTo>
                  <a:pt x="641361" y="755969"/>
                </a:lnTo>
                <a:lnTo>
                  <a:pt x="640706" y="756362"/>
                </a:lnTo>
                <a:lnTo>
                  <a:pt x="640706" y="755182"/>
                </a:lnTo>
                <a:lnTo>
                  <a:pt x="639657" y="755576"/>
                </a:lnTo>
                <a:lnTo>
                  <a:pt x="639394" y="755576"/>
                </a:lnTo>
                <a:lnTo>
                  <a:pt x="639132" y="755838"/>
                </a:lnTo>
                <a:lnTo>
                  <a:pt x="638739" y="755576"/>
                </a:lnTo>
                <a:lnTo>
                  <a:pt x="638345" y="755182"/>
                </a:lnTo>
                <a:lnTo>
                  <a:pt x="636641" y="753084"/>
                </a:lnTo>
                <a:lnTo>
                  <a:pt x="635198" y="751642"/>
                </a:lnTo>
                <a:lnTo>
                  <a:pt x="634805" y="751379"/>
                </a:lnTo>
                <a:lnTo>
                  <a:pt x="634805" y="750986"/>
                </a:lnTo>
                <a:lnTo>
                  <a:pt x="634149" y="749544"/>
                </a:lnTo>
                <a:lnTo>
                  <a:pt x="633887" y="749544"/>
                </a:lnTo>
                <a:lnTo>
                  <a:pt x="634543" y="748494"/>
                </a:lnTo>
                <a:lnTo>
                  <a:pt x="634543" y="748101"/>
                </a:lnTo>
                <a:lnTo>
                  <a:pt x="634543" y="747839"/>
                </a:lnTo>
                <a:lnTo>
                  <a:pt x="634805" y="747839"/>
                </a:lnTo>
                <a:lnTo>
                  <a:pt x="635985" y="747445"/>
                </a:lnTo>
                <a:lnTo>
                  <a:pt x="635985" y="747577"/>
                </a:lnTo>
                <a:lnTo>
                  <a:pt x="636116" y="747577"/>
                </a:lnTo>
                <a:lnTo>
                  <a:pt x="636116" y="748232"/>
                </a:lnTo>
                <a:lnTo>
                  <a:pt x="637559" y="748232"/>
                </a:lnTo>
                <a:lnTo>
                  <a:pt x="637952" y="748626"/>
                </a:lnTo>
                <a:lnTo>
                  <a:pt x="638608" y="748626"/>
                </a:lnTo>
                <a:lnTo>
                  <a:pt x="639001" y="748888"/>
                </a:lnTo>
                <a:lnTo>
                  <a:pt x="640444" y="749281"/>
                </a:lnTo>
                <a:lnTo>
                  <a:pt x="640706" y="749544"/>
                </a:lnTo>
                <a:lnTo>
                  <a:pt x="641361" y="749937"/>
                </a:lnTo>
                <a:lnTo>
                  <a:pt x="641755" y="749937"/>
                </a:lnTo>
                <a:lnTo>
                  <a:pt x="641755" y="749544"/>
                </a:lnTo>
                <a:lnTo>
                  <a:pt x="641361" y="749281"/>
                </a:lnTo>
                <a:lnTo>
                  <a:pt x="640444" y="748626"/>
                </a:lnTo>
                <a:lnTo>
                  <a:pt x="639657" y="748232"/>
                </a:lnTo>
                <a:lnTo>
                  <a:pt x="638477" y="747970"/>
                </a:lnTo>
                <a:lnTo>
                  <a:pt x="638083" y="747577"/>
                </a:lnTo>
                <a:lnTo>
                  <a:pt x="637821" y="747577"/>
                </a:lnTo>
                <a:lnTo>
                  <a:pt x="635985" y="747314"/>
                </a:lnTo>
                <a:lnTo>
                  <a:pt x="635985" y="746790"/>
                </a:lnTo>
                <a:lnTo>
                  <a:pt x="635985" y="746527"/>
                </a:lnTo>
                <a:lnTo>
                  <a:pt x="635592" y="746527"/>
                </a:lnTo>
                <a:lnTo>
                  <a:pt x="635329" y="746527"/>
                </a:lnTo>
                <a:lnTo>
                  <a:pt x="634936" y="746527"/>
                </a:lnTo>
                <a:lnTo>
                  <a:pt x="634674" y="746790"/>
                </a:lnTo>
                <a:lnTo>
                  <a:pt x="634280" y="747183"/>
                </a:lnTo>
                <a:lnTo>
                  <a:pt x="634018" y="747445"/>
                </a:lnTo>
                <a:lnTo>
                  <a:pt x="632838" y="747445"/>
                </a:lnTo>
                <a:lnTo>
                  <a:pt x="632051" y="747445"/>
                </a:lnTo>
                <a:lnTo>
                  <a:pt x="631527" y="747445"/>
                </a:lnTo>
                <a:lnTo>
                  <a:pt x="630346" y="747839"/>
                </a:lnTo>
                <a:lnTo>
                  <a:pt x="629691" y="748101"/>
                </a:lnTo>
                <a:lnTo>
                  <a:pt x="629428" y="748494"/>
                </a:lnTo>
                <a:lnTo>
                  <a:pt x="628248" y="749544"/>
                </a:lnTo>
                <a:lnTo>
                  <a:pt x="627462" y="749937"/>
                </a:lnTo>
                <a:lnTo>
                  <a:pt x="626806" y="750199"/>
                </a:lnTo>
                <a:lnTo>
                  <a:pt x="626544" y="749937"/>
                </a:lnTo>
                <a:lnTo>
                  <a:pt x="626150" y="749937"/>
                </a:lnTo>
                <a:lnTo>
                  <a:pt x="625888" y="749937"/>
                </a:lnTo>
                <a:lnTo>
                  <a:pt x="625495" y="749544"/>
                </a:lnTo>
                <a:lnTo>
                  <a:pt x="625232" y="749544"/>
                </a:lnTo>
                <a:lnTo>
                  <a:pt x="624839" y="749281"/>
                </a:lnTo>
                <a:lnTo>
                  <a:pt x="624183" y="749281"/>
                </a:lnTo>
                <a:lnTo>
                  <a:pt x="622479" y="748626"/>
                </a:lnTo>
                <a:lnTo>
                  <a:pt x="622085" y="748232"/>
                </a:lnTo>
                <a:lnTo>
                  <a:pt x="622085" y="747183"/>
                </a:lnTo>
                <a:lnTo>
                  <a:pt x="622479" y="747445"/>
                </a:lnTo>
                <a:lnTo>
                  <a:pt x="621692" y="746397"/>
                </a:lnTo>
                <a:lnTo>
                  <a:pt x="621692" y="746003"/>
                </a:lnTo>
                <a:lnTo>
                  <a:pt x="621692" y="745347"/>
                </a:lnTo>
                <a:lnTo>
                  <a:pt x="621692" y="745085"/>
                </a:lnTo>
                <a:lnTo>
                  <a:pt x="621036" y="744692"/>
                </a:lnTo>
                <a:lnTo>
                  <a:pt x="621036" y="744036"/>
                </a:lnTo>
                <a:lnTo>
                  <a:pt x="620643" y="744036"/>
                </a:lnTo>
                <a:lnTo>
                  <a:pt x="618938" y="742332"/>
                </a:lnTo>
                <a:lnTo>
                  <a:pt x="617496" y="740233"/>
                </a:lnTo>
                <a:lnTo>
                  <a:pt x="616315" y="738397"/>
                </a:lnTo>
                <a:lnTo>
                  <a:pt x="608579" y="738135"/>
                </a:lnTo>
                <a:lnTo>
                  <a:pt x="606087" y="738791"/>
                </a:lnTo>
                <a:lnTo>
                  <a:pt x="606087" y="739447"/>
                </a:lnTo>
                <a:lnTo>
                  <a:pt x="604645" y="739709"/>
                </a:lnTo>
                <a:lnTo>
                  <a:pt x="603989" y="739447"/>
                </a:lnTo>
                <a:lnTo>
                  <a:pt x="601104" y="738791"/>
                </a:lnTo>
                <a:lnTo>
                  <a:pt x="600318" y="738791"/>
                </a:lnTo>
                <a:lnTo>
                  <a:pt x="599662" y="738135"/>
                </a:lnTo>
                <a:lnTo>
                  <a:pt x="594417" y="736037"/>
                </a:lnTo>
                <a:lnTo>
                  <a:pt x="590220" y="734201"/>
                </a:lnTo>
                <a:lnTo>
                  <a:pt x="589827" y="733939"/>
                </a:lnTo>
                <a:lnTo>
                  <a:pt x="590220" y="731841"/>
                </a:lnTo>
                <a:lnTo>
                  <a:pt x="588778" y="729743"/>
                </a:lnTo>
                <a:lnTo>
                  <a:pt x="590220" y="729349"/>
                </a:lnTo>
                <a:lnTo>
                  <a:pt x="589827" y="728694"/>
                </a:lnTo>
                <a:lnTo>
                  <a:pt x="590483" y="728431"/>
                </a:lnTo>
                <a:lnTo>
                  <a:pt x="589565" y="727776"/>
                </a:lnTo>
                <a:lnTo>
                  <a:pt x="588778" y="725940"/>
                </a:lnTo>
                <a:lnTo>
                  <a:pt x="590876" y="726334"/>
                </a:lnTo>
                <a:lnTo>
                  <a:pt x="591794" y="726596"/>
                </a:lnTo>
                <a:lnTo>
                  <a:pt x="592581" y="728431"/>
                </a:lnTo>
                <a:lnTo>
                  <a:pt x="593761" y="729481"/>
                </a:lnTo>
                <a:lnTo>
                  <a:pt x="595203" y="729218"/>
                </a:lnTo>
                <a:lnTo>
                  <a:pt x="595203" y="728038"/>
                </a:lnTo>
                <a:lnTo>
                  <a:pt x="596646" y="728694"/>
                </a:lnTo>
                <a:lnTo>
                  <a:pt x="599006" y="731185"/>
                </a:lnTo>
                <a:lnTo>
                  <a:pt x="599400" y="731185"/>
                </a:lnTo>
                <a:lnTo>
                  <a:pt x="601498" y="731841"/>
                </a:lnTo>
                <a:lnTo>
                  <a:pt x="602284" y="732890"/>
                </a:lnTo>
                <a:lnTo>
                  <a:pt x="602940" y="733546"/>
                </a:lnTo>
                <a:lnTo>
                  <a:pt x="604383" y="735381"/>
                </a:lnTo>
                <a:lnTo>
                  <a:pt x="607267" y="737479"/>
                </a:lnTo>
                <a:lnTo>
                  <a:pt x="608710" y="737479"/>
                </a:lnTo>
                <a:lnTo>
                  <a:pt x="608710" y="736299"/>
                </a:lnTo>
                <a:lnTo>
                  <a:pt x="609890" y="736299"/>
                </a:lnTo>
                <a:lnTo>
                  <a:pt x="611332" y="737742"/>
                </a:lnTo>
                <a:lnTo>
                  <a:pt x="612775" y="737479"/>
                </a:lnTo>
                <a:lnTo>
                  <a:pt x="613431" y="736037"/>
                </a:lnTo>
                <a:lnTo>
                  <a:pt x="613693" y="737479"/>
                </a:lnTo>
                <a:lnTo>
                  <a:pt x="614873" y="737479"/>
                </a:lnTo>
                <a:lnTo>
                  <a:pt x="615135" y="736299"/>
                </a:lnTo>
                <a:lnTo>
                  <a:pt x="614217" y="732759"/>
                </a:lnTo>
                <a:lnTo>
                  <a:pt x="613431" y="731054"/>
                </a:lnTo>
                <a:lnTo>
                  <a:pt x="612250" y="729218"/>
                </a:lnTo>
                <a:lnTo>
                  <a:pt x="608972" y="726858"/>
                </a:lnTo>
                <a:lnTo>
                  <a:pt x="605169" y="725416"/>
                </a:lnTo>
                <a:lnTo>
                  <a:pt x="604383" y="725416"/>
                </a:lnTo>
                <a:lnTo>
                  <a:pt x="601104" y="723580"/>
                </a:lnTo>
                <a:lnTo>
                  <a:pt x="599400" y="723317"/>
                </a:lnTo>
                <a:lnTo>
                  <a:pt x="599006" y="722137"/>
                </a:lnTo>
                <a:lnTo>
                  <a:pt x="598088" y="721481"/>
                </a:lnTo>
                <a:lnTo>
                  <a:pt x="594154" y="719777"/>
                </a:lnTo>
                <a:lnTo>
                  <a:pt x="593105" y="719384"/>
                </a:lnTo>
                <a:lnTo>
                  <a:pt x="591007" y="717941"/>
                </a:lnTo>
                <a:lnTo>
                  <a:pt x="587467" y="716892"/>
                </a:lnTo>
                <a:lnTo>
                  <a:pt x="587467" y="715712"/>
                </a:lnTo>
                <a:lnTo>
                  <a:pt x="586811" y="715449"/>
                </a:lnTo>
                <a:lnTo>
                  <a:pt x="585631" y="714663"/>
                </a:lnTo>
                <a:lnTo>
                  <a:pt x="584188" y="715056"/>
                </a:lnTo>
                <a:lnTo>
                  <a:pt x="583402" y="714401"/>
                </a:lnTo>
                <a:lnTo>
                  <a:pt x="581959" y="714401"/>
                </a:lnTo>
                <a:lnTo>
                  <a:pt x="580517" y="713220"/>
                </a:lnTo>
                <a:lnTo>
                  <a:pt x="580254" y="712565"/>
                </a:lnTo>
                <a:lnTo>
                  <a:pt x="579861" y="712565"/>
                </a:lnTo>
                <a:lnTo>
                  <a:pt x="578025" y="711516"/>
                </a:lnTo>
                <a:lnTo>
                  <a:pt x="577370" y="710860"/>
                </a:lnTo>
                <a:lnTo>
                  <a:pt x="575927" y="709680"/>
                </a:lnTo>
                <a:lnTo>
                  <a:pt x="575665" y="710073"/>
                </a:lnTo>
                <a:lnTo>
                  <a:pt x="573829" y="708631"/>
                </a:lnTo>
                <a:lnTo>
                  <a:pt x="572387" y="706533"/>
                </a:lnTo>
                <a:lnTo>
                  <a:pt x="570944" y="705877"/>
                </a:lnTo>
                <a:lnTo>
                  <a:pt x="569895" y="705877"/>
                </a:lnTo>
                <a:lnTo>
                  <a:pt x="569108" y="705483"/>
                </a:lnTo>
                <a:lnTo>
                  <a:pt x="567928" y="705877"/>
                </a:lnTo>
                <a:lnTo>
                  <a:pt x="567272" y="706139"/>
                </a:lnTo>
                <a:lnTo>
                  <a:pt x="566486" y="706795"/>
                </a:lnTo>
                <a:lnTo>
                  <a:pt x="566486" y="707188"/>
                </a:lnTo>
                <a:lnTo>
                  <a:pt x="566879" y="707844"/>
                </a:lnTo>
                <a:lnTo>
                  <a:pt x="567141" y="708106"/>
                </a:lnTo>
                <a:lnTo>
                  <a:pt x="566879" y="708500"/>
                </a:lnTo>
                <a:lnTo>
                  <a:pt x="567141" y="708762"/>
                </a:lnTo>
                <a:lnTo>
                  <a:pt x="567535" y="708762"/>
                </a:lnTo>
                <a:lnTo>
                  <a:pt x="567535" y="709155"/>
                </a:lnTo>
                <a:lnTo>
                  <a:pt x="567797" y="709811"/>
                </a:lnTo>
                <a:lnTo>
                  <a:pt x="569239" y="710466"/>
                </a:lnTo>
                <a:lnTo>
                  <a:pt x="572518" y="710729"/>
                </a:lnTo>
                <a:lnTo>
                  <a:pt x="573173" y="710729"/>
                </a:lnTo>
                <a:lnTo>
                  <a:pt x="573173" y="712171"/>
                </a:lnTo>
                <a:lnTo>
                  <a:pt x="573960" y="712827"/>
                </a:lnTo>
                <a:lnTo>
                  <a:pt x="576058" y="714269"/>
                </a:lnTo>
                <a:lnTo>
                  <a:pt x="577107" y="715449"/>
                </a:lnTo>
                <a:lnTo>
                  <a:pt x="577501" y="715843"/>
                </a:lnTo>
                <a:lnTo>
                  <a:pt x="577763" y="716499"/>
                </a:lnTo>
                <a:lnTo>
                  <a:pt x="578550" y="716761"/>
                </a:lnTo>
                <a:lnTo>
                  <a:pt x="578943" y="717416"/>
                </a:lnTo>
                <a:lnTo>
                  <a:pt x="578550" y="718859"/>
                </a:lnTo>
                <a:lnTo>
                  <a:pt x="576452" y="718203"/>
                </a:lnTo>
                <a:lnTo>
                  <a:pt x="576452" y="717548"/>
                </a:lnTo>
                <a:lnTo>
                  <a:pt x="576976" y="717548"/>
                </a:lnTo>
                <a:lnTo>
                  <a:pt x="576976" y="716499"/>
                </a:lnTo>
                <a:lnTo>
                  <a:pt x="576189" y="716499"/>
                </a:lnTo>
                <a:lnTo>
                  <a:pt x="575534" y="716499"/>
                </a:lnTo>
                <a:lnTo>
                  <a:pt x="575140" y="716105"/>
                </a:lnTo>
                <a:lnTo>
                  <a:pt x="575927" y="715843"/>
                </a:lnTo>
                <a:lnTo>
                  <a:pt x="575665" y="715187"/>
                </a:lnTo>
                <a:lnTo>
                  <a:pt x="573829" y="714794"/>
                </a:lnTo>
                <a:lnTo>
                  <a:pt x="572911" y="715974"/>
                </a:lnTo>
                <a:lnTo>
                  <a:pt x="572518" y="715581"/>
                </a:lnTo>
                <a:lnTo>
                  <a:pt x="572911" y="714925"/>
                </a:lnTo>
                <a:lnTo>
                  <a:pt x="570813" y="714531"/>
                </a:lnTo>
                <a:lnTo>
                  <a:pt x="570157" y="713483"/>
                </a:lnTo>
                <a:lnTo>
                  <a:pt x="568715" y="713089"/>
                </a:lnTo>
                <a:lnTo>
                  <a:pt x="567272" y="712040"/>
                </a:lnTo>
                <a:lnTo>
                  <a:pt x="563339" y="709942"/>
                </a:lnTo>
                <a:lnTo>
                  <a:pt x="562290" y="710598"/>
                </a:lnTo>
                <a:lnTo>
                  <a:pt x="562290" y="710204"/>
                </a:lnTo>
                <a:lnTo>
                  <a:pt x="561634" y="709942"/>
                </a:lnTo>
                <a:lnTo>
                  <a:pt x="559536" y="709286"/>
                </a:lnTo>
                <a:lnTo>
                  <a:pt x="559142" y="709549"/>
                </a:lnTo>
                <a:lnTo>
                  <a:pt x="559142" y="709286"/>
                </a:lnTo>
                <a:lnTo>
                  <a:pt x="558880" y="708893"/>
                </a:lnTo>
                <a:lnTo>
                  <a:pt x="558880" y="709286"/>
                </a:lnTo>
                <a:lnTo>
                  <a:pt x="558880" y="709549"/>
                </a:lnTo>
                <a:lnTo>
                  <a:pt x="558093" y="708893"/>
                </a:lnTo>
                <a:lnTo>
                  <a:pt x="556258" y="709286"/>
                </a:lnTo>
                <a:lnTo>
                  <a:pt x="555471" y="709286"/>
                </a:lnTo>
                <a:lnTo>
                  <a:pt x="554815" y="709549"/>
                </a:lnTo>
                <a:lnTo>
                  <a:pt x="554028" y="709549"/>
                </a:lnTo>
                <a:lnTo>
                  <a:pt x="553373" y="709942"/>
                </a:lnTo>
                <a:lnTo>
                  <a:pt x="552848" y="709942"/>
                </a:lnTo>
                <a:lnTo>
                  <a:pt x="551406" y="710598"/>
                </a:lnTo>
                <a:lnTo>
                  <a:pt x="550226" y="711647"/>
                </a:lnTo>
                <a:lnTo>
                  <a:pt x="549832" y="712827"/>
                </a:lnTo>
                <a:lnTo>
                  <a:pt x="549832" y="714269"/>
                </a:lnTo>
                <a:lnTo>
                  <a:pt x="550226" y="715712"/>
                </a:lnTo>
                <a:lnTo>
                  <a:pt x="551012" y="716892"/>
                </a:lnTo>
                <a:lnTo>
                  <a:pt x="551668" y="717154"/>
                </a:lnTo>
                <a:lnTo>
                  <a:pt x="552848" y="717548"/>
                </a:lnTo>
                <a:lnTo>
                  <a:pt x="554291" y="718597"/>
                </a:lnTo>
                <a:lnTo>
                  <a:pt x="555208" y="718597"/>
                </a:lnTo>
                <a:lnTo>
                  <a:pt x="558749" y="720695"/>
                </a:lnTo>
                <a:lnTo>
                  <a:pt x="560847" y="722137"/>
                </a:lnTo>
                <a:lnTo>
                  <a:pt x="562683" y="723973"/>
                </a:lnTo>
                <a:lnTo>
                  <a:pt x="568584" y="726071"/>
                </a:lnTo>
                <a:lnTo>
                  <a:pt x="570420" y="726334"/>
                </a:lnTo>
                <a:lnTo>
                  <a:pt x="571862" y="727514"/>
                </a:lnTo>
                <a:lnTo>
                  <a:pt x="575009" y="731710"/>
                </a:lnTo>
                <a:lnTo>
                  <a:pt x="575403" y="732759"/>
                </a:lnTo>
                <a:lnTo>
                  <a:pt x="574616" y="734201"/>
                </a:lnTo>
                <a:lnTo>
                  <a:pt x="573436" y="735381"/>
                </a:lnTo>
                <a:lnTo>
                  <a:pt x="573436" y="736037"/>
                </a:lnTo>
                <a:lnTo>
                  <a:pt x="572518" y="737086"/>
                </a:lnTo>
                <a:lnTo>
                  <a:pt x="572518" y="737742"/>
                </a:lnTo>
                <a:lnTo>
                  <a:pt x="569633" y="739840"/>
                </a:lnTo>
                <a:lnTo>
                  <a:pt x="569633" y="740496"/>
                </a:lnTo>
                <a:lnTo>
                  <a:pt x="567535" y="740889"/>
                </a:lnTo>
                <a:lnTo>
                  <a:pt x="566879" y="741938"/>
                </a:lnTo>
                <a:lnTo>
                  <a:pt x="565437" y="742594"/>
                </a:lnTo>
                <a:lnTo>
                  <a:pt x="564257" y="742594"/>
                </a:lnTo>
                <a:lnTo>
                  <a:pt x="562552" y="744036"/>
                </a:lnTo>
                <a:lnTo>
                  <a:pt x="561765" y="746134"/>
                </a:lnTo>
                <a:lnTo>
                  <a:pt x="556389" y="747314"/>
                </a:lnTo>
                <a:lnTo>
                  <a:pt x="554946" y="748363"/>
                </a:lnTo>
                <a:lnTo>
                  <a:pt x="549308" y="752297"/>
                </a:lnTo>
                <a:lnTo>
                  <a:pt x="548914" y="753740"/>
                </a:lnTo>
                <a:lnTo>
                  <a:pt x="547996" y="753347"/>
                </a:lnTo>
                <a:lnTo>
                  <a:pt x="545898" y="753740"/>
                </a:lnTo>
                <a:lnTo>
                  <a:pt x="545242" y="753084"/>
                </a:lnTo>
                <a:lnTo>
                  <a:pt x="540260" y="754789"/>
                </a:lnTo>
                <a:lnTo>
                  <a:pt x="539079" y="755969"/>
                </a:lnTo>
                <a:lnTo>
                  <a:pt x="538424" y="755969"/>
                </a:lnTo>
                <a:lnTo>
                  <a:pt x="538161" y="755969"/>
                </a:lnTo>
                <a:lnTo>
                  <a:pt x="535277" y="756231"/>
                </a:lnTo>
                <a:lnTo>
                  <a:pt x="532785" y="757674"/>
                </a:lnTo>
                <a:lnTo>
                  <a:pt x="531867" y="757674"/>
                </a:lnTo>
                <a:lnTo>
                  <a:pt x="530425" y="756625"/>
                </a:lnTo>
                <a:lnTo>
                  <a:pt x="530031" y="756625"/>
                </a:lnTo>
                <a:lnTo>
                  <a:pt x="527933" y="755445"/>
                </a:lnTo>
                <a:lnTo>
                  <a:pt x="526491" y="755838"/>
                </a:lnTo>
                <a:lnTo>
                  <a:pt x="526491" y="755182"/>
                </a:lnTo>
                <a:lnTo>
                  <a:pt x="525179" y="756100"/>
                </a:lnTo>
                <a:lnTo>
                  <a:pt x="525179" y="753740"/>
                </a:lnTo>
                <a:lnTo>
                  <a:pt x="525573" y="753347"/>
                </a:lnTo>
                <a:lnTo>
                  <a:pt x="524393" y="748101"/>
                </a:lnTo>
                <a:lnTo>
                  <a:pt x="523344" y="747445"/>
                </a:lnTo>
                <a:lnTo>
                  <a:pt x="521901" y="744954"/>
                </a:lnTo>
                <a:lnTo>
                  <a:pt x="519410" y="742069"/>
                </a:lnTo>
                <a:lnTo>
                  <a:pt x="517574" y="742462"/>
                </a:lnTo>
                <a:lnTo>
                  <a:pt x="515476" y="741807"/>
                </a:lnTo>
                <a:lnTo>
                  <a:pt x="515476" y="741151"/>
                </a:lnTo>
                <a:lnTo>
                  <a:pt x="515476" y="740758"/>
                </a:lnTo>
                <a:lnTo>
                  <a:pt x="515476" y="739315"/>
                </a:lnTo>
                <a:lnTo>
                  <a:pt x="516263" y="739053"/>
                </a:lnTo>
                <a:lnTo>
                  <a:pt x="516656" y="738397"/>
                </a:lnTo>
                <a:lnTo>
                  <a:pt x="517705" y="737217"/>
                </a:lnTo>
                <a:lnTo>
                  <a:pt x="517705" y="736955"/>
                </a:lnTo>
                <a:lnTo>
                  <a:pt x="518361" y="735119"/>
                </a:lnTo>
                <a:lnTo>
                  <a:pt x="516918" y="734464"/>
                </a:lnTo>
                <a:lnTo>
                  <a:pt x="516263" y="734464"/>
                </a:lnTo>
                <a:lnTo>
                  <a:pt x="515476" y="734464"/>
                </a:lnTo>
                <a:lnTo>
                  <a:pt x="515476" y="733414"/>
                </a:lnTo>
                <a:lnTo>
                  <a:pt x="515869" y="733021"/>
                </a:lnTo>
                <a:lnTo>
                  <a:pt x="515869" y="732759"/>
                </a:lnTo>
                <a:lnTo>
                  <a:pt x="517312" y="733021"/>
                </a:lnTo>
                <a:lnTo>
                  <a:pt x="518230" y="731972"/>
                </a:lnTo>
                <a:lnTo>
                  <a:pt x="519016" y="732234"/>
                </a:lnTo>
                <a:lnTo>
                  <a:pt x="519410" y="733414"/>
                </a:lnTo>
                <a:lnTo>
                  <a:pt x="520459" y="732234"/>
                </a:lnTo>
                <a:lnTo>
                  <a:pt x="521639" y="733414"/>
                </a:lnTo>
                <a:lnTo>
                  <a:pt x="521377" y="734070"/>
                </a:lnTo>
                <a:lnTo>
                  <a:pt x="520590" y="734332"/>
                </a:lnTo>
                <a:lnTo>
                  <a:pt x="520328" y="735513"/>
                </a:lnTo>
                <a:lnTo>
                  <a:pt x="520590" y="735513"/>
                </a:lnTo>
                <a:lnTo>
                  <a:pt x="521770" y="734857"/>
                </a:lnTo>
                <a:lnTo>
                  <a:pt x="523212" y="734857"/>
                </a:lnTo>
                <a:lnTo>
                  <a:pt x="523868" y="734857"/>
                </a:lnTo>
                <a:lnTo>
                  <a:pt x="525048" y="734464"/>
                </a:lnTo>
                <a:lnTo>
                  <a:pt x="525311" y="733414"/>
                </a:lnTo>
                <a:lnTo>
                  <a:pt x="525704" y="733021"/>
                </a:lnTo>
                <a:lnTo>
                  <a:pt x="524262" y="731972"/>
                </a:lnTo>
                <a:lnTo>
                  <a:pt x="523868" y="731316"/>
                </a:lnTo>
                <a:lnTo>
                  <a:pt x="523606" y="731316"/>
                </a:lnTo>
                <a:lnTo>
                  <a:pt x="523606" y="730661"/>
                </a:lnTo>
                <a:lnTo>
                  <a:pt x="523212" y="730267"/>
                </a:lnTo>
                <a:lnTo>
                  <a:pt x="524393" y="729612"/>
                </a:lnTo>
                <a:lnTo>
                  <a:pt x="524393" y="729349"/>
                </a:lnTo>
                <a:lnTo>
                  <a:pt x="523606" y="728694"/>
                </a:lnTo>
                <a:lnTo>
                  <a:pt x="523212" y="728956"/>
                </a:lnTo>
                <a:lnTo>
                  <a:pt x="522426" y="728300"/>
                </a:lnTo>
                <a:lnTo>
                  <a:pt x="520983" y="728694"/>
                </a:lnTo>
                <a:lnTo>
                  <a:pt x="519541" y="728956"/>
                </a:lnTo>
                <a:lnTo>
                  <a:pt x="517049" y="728694"/>
                </a:lnTo>
                <a:lnTo>
                  <a:pt x="514951" y="729743"/>
                </a:lnTo>
                <a:lnTo>
                  <a:pt x="514165" y="727645"/>
                </a:lnTo>
                <a:lnTo>
                  <a:pt x="513902" y="727382"/>
                </a:lnTo>
                <a:lnTo>
                  <a:pt x="513902" y="725284"/>
                </a:lnTo>
                <a:lnTo>
                  <a:pt x="512722" y="724629"/>
                </a:lnTo>
                <a:lnTo>
                  <a:pt x="512066" y="724891"/>
                </a:lnTo>
                <a:lnTo>
                  <a:pt x="511804" y="724235"/>
                </a:lnTo>
                <a:lnTo>
                  <a:pt x="509968" y="723973"/>
                </a:lnTo>
                <a:lnTo>
                  <a:pt x="509313" y="723973"/>
                </a:lnTo>
                <a:lnTo>
                  <a:pt x="509050" y="723580"/>
                </a:lnTo>
                <a:lnTo>
                  <a:pt x="507870" y="724760"/>
                </a:lnTo>
                <a:lnTo>
                  <a:pt x="507870" y="725022"/>
                </a:lnTo>
                <a:lnTo>
                  <a:pt x="505379" y="725416"/>
                </a:lnTo>
                <a:lnTo>
                  <a:pt x="504985" y="724760"/>
                </a:lnTo>
                <a:lnTo>
                  <a:pt x="503543" y="724366"/>
                </a:lnTo>
                <a:lnTo>
                  <a:pt x="506428" y="721481"/>
                </a:lnTo>
                <a:lnTo>
                  <a:pt x="505641" y="721219"/>
                </a:lnTo>
                <a:lnTo>
                  <a:pt x="503281" y="721481"/>
                </a:lnTo>
                <a:lnTo>
                  <a:pt x="501182" y="718334"/>
                </a:lnTo>
                <a:lnTo>
                  <a:pt x="500002" y="717941"/>
                </a:lnTo>
                <a:lnTo>
                  <a:pt x="497904" y="717679"/>
                </a:lnTo>
                <a:lnTo>
                  <a:pt x="498298" y="717286"/>
                </a:lnTo>
                <a:lnTo>
                  <a:pt x="500789" y="715449"/>
                </a:lnTo>
                <a:lnTo>
                  <a:pt x="500527" y="714794"/>
                </a:lnTo>
                <a:lnTo>
                  <a:pt x="500789" y="714531"/>
                </a:lnTo>
                <a:lnTo>
                  <a:pt x="499740" y="714138"/>
                </a:lnTo>
                <a:lnTo>
                  <a:pt x="499084" y="712040"/>
                </a:lnTo>
                <a:lnTo>
                  <a:pt x="499084" y="710598"/>
                </a:lnTo>
                <a:lnTo>
                  <a:pt x="498691" y="709942"/>
                </a:lnTo>
                <a:lnTo>
                  <a:pt x="498429" y="710336"/>
                </a:lnTo>
                <a:lnTo>
                  <a:pt x="498035" y="710598"/>
                </a:lnTo>
                <a:lnTo>
                  <a:pt x="498035" y="710991"/>
                </a:lnTo>
                <a:lnTo>
                  <a:pt x="496331" y="711253"/>
                </a:lnTo>
                <a:lnTo>
                  <a:pt x="496331" y="711647"/>
                </a:lnTo>
                <a:lnTo>
                  <a:pt x="494888" y="711909"/>
                </a:lnTo>
                <a:lnTo>
                  <a:pt x="495806" y="715449"/>
                </a:lnTo>
                <a:lnTo>
                  <a:pt x="495806" y="716105"/>
                </a:lnTo>
                <a:lnTo>
                  <a:pt x="493052" y="715449"/>
                </a:lnTo>
                <a:lnTo>
                  <a:pt x="492790" y="716105"/>
                </a:lnTo>
                <a:lnTo>
                  <a:pt x="492003" y="715843"/>
                </a:lnTo>
                <a:lnTo>
                  <a:pt x="491348" y="716499"/>
                </a:lnTo>
                <a:lnTo>
                  <a:pt x="490168" y="716105"/>
                </a:lnTo>
                <a:lnTo>
                  <a:pt x="489774" y="716892"/>
                </a:lnTo>
                <a:lnTo>
                  <a:pt x="490168" y="717548"/>
                </a:lnTo>
                <a:lnTo>
                  <a:pt x="489381" y="717810"/>
                </a:lnTo>
                <a:lnTo>
                  <a:pt x="488725" y="719252"/>
                </a:lnTo>
                <a:lnTo>
                  <a:pt x="486889" y="718597"/>
                </a:lnTo>
                <a:lnTo>
                  <a:pt x="487283" y="719777"/>
                </a:lnTo>
                <a:lnTo>
                  <a:pt x="486496" y="720826"/>
                </a:lnTo>
                <a:lnTo>
                  <a:pt x="485316" y="721219"/>
                </a:lnTo>
                <a:lnTo>
                  <a:pt x="484660" y="720826"/>
                </a:lnTo>
                <a:lnTo>
                  <a:pt x="484398" y="721481"/>
                </a:lnTo>
                <a:lnTo>
                  <a:pt x="484660" y="722137"/>
                </a:lnTo>
                <a:lnTo>
                  <a:pt x="484660" y="722531"/>
                </a:lnTo>
                <a:lnTo>
                  <a:pt x="485053" y="722531"/>
                </a:lnTo>
                <a:lnTo>
                  <a:pt x="484660" y="723186"/>
                </a:lnTo>
                <a:lnTo>
                  <a:pt x="485316" y="723842"/>
                </a:lnTo>
                <a:lnTo>
                  <a:pt x="485053" y="724891"/>
                </a:lnTo>
                <a:lnTo>
                  <a:pt x="485053" y="726071"/>
                </a:lnTo>
                <a:lnTo>
                  <a:pt x="484398" y="726334"/>
                </a:lnTo>
                <a:lnTo>
                  <a:pt x="484398" y="727514"/>
                </a:lnTo>
                <a:lnTo>
                  <a:pt x="486496" y="728169"/>
                </a:lnTo>
                <a:lnTo>
                  <a:pt x="491217" y="729218"/>
                </a:lnTo>
                <a:lnTo>
                  <a:pt x="492659" y="728956"/>
                </a:lnTo>
                <a:lnTo>
                  <a:pt x="495019" y="730399"/>
                </a:lnTo>
                <a:lnTo>
                  <a:pt x="495675" y="732103"/>
                </a:lnTo>
                <a:lnTo>
                  <a:pt x="495413" y="733546"/>
                </a:lnTo>
                <a:lnTo>
                  <a:pt x="497511" y="733939"/>
                </a:lnTo>
                <a:lnTo>
                  <a:pt x="498429" y="733939"/>
                </a:lnTo>
                <a:lnTo>
                  <a:pt x="499871" y="735644"/>
                </a:lnTo>
                <a:lnTo>
                  <a:pt x="498167" y="736824"/>
                </a:lnTo>
                <a:lnTo>
                  <a:pt x="496986" y="736168"/>
                </a:lnTo>
                <a:lnTo>
                  <a:pt x="496068" y="736431"/>
                </a:lnTo>
                <a:lnTo>
                  <a:pt x="494888" y="738529"/>
                </a:lnTo>
                <a:lnTo>
                  <a:pt x="494626" y="740627"/>
                </a:lnTo>
                <a:lnTo>
                  <a:pt x="494233" y="740627"/>
                </a:lnTo>
                <a:lnTo>
                  <a:pt x="493577" y="743118"/>
                </a:lnTo>
                <a:lnTo>
                  <a:pt x="494757" y="745479"/>
                </a:lnTo>
                <a:lnTo>
                  <a:pt x="492659" y="745872"/>
                </a:lnTo>
                <a:lnTo>
                  <a:pt x="489643" y="744692"/>
                </a:lnTo>
                <a:lnTo>
                  <a:pt x="486103" y="742594"/>
                </a:lnTo>
                <a:lnTo>
                  <a:pt x="483218" y="739447"/>
                </a:lnTo>
                <a:lnTo>
                  <a:pt x="480333" y="737611"/>
                </a:lnTo>
                <a:lnTo>
                  <a:pt x="477448" y="736955"/>
                </a:lnTo>
                <a:lnTo>
                  <a:pt x="473645" y="736693"/>
                </a:lnTo>
                <a:lnTo>
                  <a:pt x="470760" y="735513"/>
                </a:lnTo>
                <a:lnTo>
                  <a:pt x="468269" y="735513"/>
                </a:lnTo>
                <a:lnTo>
                  <a:pt x="467613" y="733414"/>
                </a:lnTo>
                <a:lnTo>
                  <a:pt x="468269" y="729874"/>
                </a:lnTo>
                <a:lnTo>
                  <a:pt x="469449" y="727514"/>
                </a:lnTo>
                <a:lnTo>
                  <a:pt x="469449" y="726858"/>
                </a:lnTo>
                <a:lnTo>
                  <a:pt x="469711" y="726202"/>
                </a:lnTo>
                <a:lnTo>
                  <a:pt x="469711" y="725022"/>
                </a:lnTo>
                <a:lnTo>
                  <a:pt x="470891" y="722924"/>
                </a:lnTo>
                <a:lnTo>
                  <a:pt x="471678" y="722662"/>
                </a:lnTo>
                <a:lnTo>
                  <a:pt x="470498" y="721219"/>
                </a:lnTo>
                <a:lnTo>
                  <a:pt x="466957" y="720039"/>
                </a:lnTo>
                <a:lnTo>
                  <a:pt x="466957" y="719384"/>
                </a:lnTo>
                <a:lnTo>
                  <a:pt x="466695" y="719777"/>
                </a:lnTo>
                <a:lnTo>
                  <a:pt x="466039" y="719384"/>
                </a:lnTo>
                <a:lnTo>
                  <a:pt x="464597" y="719384"/>
                </a:lnTo>
                <a:lnTo>
                  <a:pt x="462761" y="715843"/>
                </a:lnTo>
                <a:lnTo>
                  <a:pt x="462106" y="715187"/>
                </a:lnTo>
                <a:lnTo>
                  <a:pt x="462106" y="714531"/>
                </a:lnTo>
                <a:lnTo>
                  <a:pt x="463286" y="710598"/>
                </a:lnTo>
                <a:lnTo>
                  <a:pt x="463548" y="709942"/>
                </a:lnTo>
                <a:lnTo>
                  <a:pt x="464990" y="708893"/>
                </a:lnTo>
                <a:lnTo>
                  <a:pt x="465384" y="708500"/>
                </a:lnTo>
                <a:lnTo>
                  <a:pt x="466171" y="706795"/>
                </a:lnTo>
                <a:lnTo>
                  <a:pt x="466826" y="705615"/>
                </a:lnTo>
                <a:lnTo>
                  <a:pt x="467875" y="706008"/>
                </a:lnTo>
                <a:lnTo>
                  <a:pt x="468531" y="705615"/>
                </a:lnTo>
                <a:lnTo>
                  <a:pt x="469711" y="705615"/>
                </a:lnTo>
                <a:lnTo>
                  <a:pt x="471154" y="705353"/>
                </a:lnTo>
                <a:lnTo>
                  <a:pt x="472858" y="705353"/>
                </a:lnTo>
                <a:lnTo>
                  <a:pt x="473645" y="704172"/>
                </a:lnTo>
                <a:lnTo>
                  <a:pt x="473645" y="703517"/>
                </a:lnTo>
                <a:lnTo>
                  <a:pt x="473645" y="702074"/>
                </a:lnTo>
                <a:lnTo>
                  <a:pt x="473383" y="701812"/>
                </a:lnTo>
                <a:lnTo>
                  <a:pt x="471940" y="701156"/>
                </a:lnTo>
                <a:lnTo>
                  <a:pt x="471547" y="700501"/>
                </a:lnTo>
                <a:lnTo>
                  <a:pt x="469187" y="698665"/>
                </a:lnTo>
                <a:lnTo>
                  <a:pt x="469842" y="698009"/>
                </a:lnTo>
                <a:lnTo>
                  <a:pt x="468662" y="696567"/>
                </a:lnTo>
                <a:lnTo>
                  <a:pt x="466957" y="696304"/>
                </a:lnTo>
                <a:lnTo>
                  <a:pt x="466957" y="695649"/>
                </a:lnTo>
                <a:lnTo>
                  <a:pt x="466302" y="695649"/>
                </a:lnTo>
                <a:lnTo>
                  <a:pt x="466039" y="695911"/>
                </a:lnTo>
                <a:lnTo>
                  <a:pt x="464859" y="695255"/>
                </a:lnTo>
                <a:lnTo>
                  <a:pt x="463155" y="694993"/>
                </a:lnTo>
                <a:lnTo>
                  <a:pt x="461974" y="694993"/>
                </a:lnTo>
                <a:lnTo>
                  <a:pt x="461188" y="696042"/>
                </a:lnTo>
                <a:lnTo>
                  <a:pt x="460007" y="695780"/>
                </a:lnTo>
                <a:lnTo>
                  <a:pt x="458303" y="697878"/>
                </a:lnTo>
                <a:lnTo>
                  <a:pt x="457909" y="697485"/>
                </a:lnTo>
                <a:lnTo>
                  <a:pt x="457123" y="698140"/>
                </a:lnTo>
                <a:lnTo>
                  <a:pt x="456860" y="698796"/>
                </a:lnTo>
                <a:lnTo>
                  <a:pt x="456467" y="699976"/>
                </a:lnTo>
                <a:lnTo>
                  <a:pt x="455680" y="699583"/>
                </a:lnTo>
                <a:lnTo>
                  <a:pt x="455680" y="700238"/>
                </a:lnTo>
                <a:lnTo>
                  <a:pt x="454762" y="699976"/>
                </a:lnTo>
                <a:lnTo>
                  <a:pt x="452926" y="698533"/>
                </a:lnTo>
                <a:lnTo>
                  <a:pt x="452926" y="697878"/>
                </a:lnTo>
                <a:lnTo>
                  <a:pt x="452926" y="696698"/>
                </a:lnTo>
                <a:lnTo>
                  <a:pt x="452664" y="696698"/>
                </a:lnTo>
                <a:lnTo>
                  <a:pt x="452271" y="694338"/>
                </a:lnTo>
                <a:lnTo>
                  <a:pt x="451222" y="691846"/>
                </a:lnTo>
                <a:lnTo>
                  <a:pt x="452926" y="690141"/>
                </a:lnTo>
                <a:lnTo>
                  <a:pt x="451484" y="688699"/>
                </a:lnTo>
                <a:lnTo>
                  <a:pt x="450828" y="687256"/>
                </a:lnTo>
                <a:lnTo>
                  <a:pt x="451222" y="686076"/>
                </a:lnTo>
                <a:lnTo>
                  <a:pt x="450566" y="684634"/>
                </a:lnTo>
                <a:lnTo>
                  <a:pt x="450828" y="684372"/>
                </a:lnTo>
                <a:lnTo>
                  <a:pt x="449779" y="683191"/>
                </a:lnTo>
                <a:lnTo>
                  <a:pt x="450042" y="682535"/>
                </a:lnTo>
                <a:lnTo>
                  <a:pt x="449386" y="682535"/>
                </a:lnTo>
                <a:lnTo>
                  <a:pt x="448337" y="683191"/>
                </a:lnTo>
                <a:lnTo>
                  <a:pt x="446501" y="682142"/>
                </a:lnTo>
                <a:lnTo>
                  <a:pt x="445058" y="681749"/>
                </a:lnTo>
                <a:lnTo>
                  <a:pt x="442960" y="679651"/>
                </a:lnTo>
                <a:lnTo>
                  <a:pt x="441256" y="679388"/>
                </a:lnTo>
                <a:lnTo>
                  <a:pt x="442305" y="678208"/>
                </a:lnTo>
                <a:lnTo>
                  <a:pt x="442305" y="676766"/>
                </a:lnTo>
                <a:lnTo>
                  <a:pt x="440862" y="674668"/>
                </a:lnTo>
                <a:lnTo>
                  <a:pt x="437977" y="675848"/>
                </a:lnTo>
                <a:lnTo>
                  <a:pt x="437715" y="677946"/>
                </a:lnTo>
                <a:lnTo>
                  <a:pt x="436928" y="677946"/>
                </a:lnTo>
                <a:lnTo>
                  <a:pt x="436535" y="682142"/>
                </a:lnTo>
                <a:lnTo>
                  <a:pt x="437977" y="683847"/>
                </a:lnTo>
                <a:lnTo>
                  <a:pt x="438371" y="685683"/>
                </a:lnTo>
                <a:lnTo>
                  <a:pt x="437191" y="689485"/>
                </a:lnTo>
                <a:lnTo>
                  <a:pt x="438633" y="689485"/>
                </a:lnTo>
                <a:lnTo>
                  <a:pt x="439420" y="689879"/>
                </a:lnTo>
                <a:lnTo>
                  <a:pt x="437977" y="691584"/>
                </a:lnTo>
                <a:lnTo>
                  <a:pt x="436535" y="692764"/>
                </a:lnTo>
                <a:lnTo>
                  <a:pt x="437191" y="693813"/>
                </a:lnTo>
                <a:lnTo>
                  <a:pt x="436273" y="695255"/>
                </a:lnTo>
                <a:lnTo>
                  <a:pt x="435093" y="694600"/>
                </a:lnTo>
                <a:lnTo>
                  <a:pt x="430896" y="698533"/>
                </a:lnTo>
                <a:lnTo>
                  <a:pt x="429454" y="698140"/>
                </a:lnTo>
                <a:lnTo>
                  <a:pt x="428274" y="695780"/>
                </a:lnTo>
                <a:lnTo>
                  <a:pt x="426176" y="693288"/>
                </a:lnTo>
                <a:lnTo>
                  <a:pt x="426569" y="691846"/>
                </a:lnTo>
                <a:lnTo>
                  <a:pt x="426831" y="690797"/>
                </a:lnTo>
                <a:lnTo>
                  <a:pt x="428012" y="687912"/>
                </a:lnTo>
                <a:lnTo>
                  <a:pt x="426176" y="687256"/>
                </a:lnTo>
                <a:lnTo>
                  <a:pt x="426176" y="686601"/>
                </a:lnTo>
                <a:lnTo>
                  <a:pt x="425389" y="686207"/>
                </a:lnTo>
                <a:lnTo>
                  <a:pt x="424733" y="684503"/>
                </a:lnTo>
                <a:lnTo>
                  <a:pt x="425127" y="682405"/>
                </a:lnTo>
                <a:lnTo>
                  <a:pt x="426176" y="682011"/>
                </a:lnTo>
                <a:lnTo>
                  <a:pt x="426831" y="681355"/>
                </a:lnTo>
                <a:lnTo>
                  <a:pt x="426831" y="680306"/>
                </a:lnTo>
                <a:lnTo>
                  <a:pt x="427618" y="677815"/>
                </a:lnTo>
                <a:lnTo>
                  <a:pt x="425913" y="677159"/>
                </a:lnTo>
                <a:lnTo>
                  <a:pt x="426176" y="676897"/>
                </a:lnTo>
                <a:lnTo>
                  <a:pt x="426176" y="676241"/>
                </a:lnTo>
                <a:lnTo>
                  <a:pt x="424471" y="674405"/>
                </a:lnTo>
                <a:lnTo>
                  <a:pt x="423291" y="674143"/>
                </a:lnTo>
                <a:lnTo>
                  <a:pt x="419488" y="673488"/>
                </a:lnTo>
                <a:lnTo>
                  <a:pt x="418308" y="673750"/>
                </a:lnTo>
                <a:lnTo>
                  <a:pt x="416210" y="675848"/>
                </a:lnTo>
                <a:lnTo>
                  <a:pt x="415161" y="674799"/>
                </a:lnTo>
                <a:lnTo>
                  <a:pt x="413981" y="673619"/>
                </a:lnTo>
                <a:lnTo>
                  <a:pt x="411096" y="675061"/>
                </a:lnTo>
                <a:lnTo>
                  <a:pt x="409391" y="675455"/>
                </a:lnTo>
                <a:lnTo>
                  <a:pt x="409391" y="674012"/>
                </a:lnTo>
                <a:lnTo>
                  <a:pt x="408211" y="671521"/>
                </a:lnTo>
                <a:lnTo>
                  <a:pt x="407293" y="671521"/>
                </a:lnTo>
                <a:lnTo>
                  <a:pt x="406506" y="670472"/>
                </a:lnTo>
                <a:lnTo>
                  <a:pt x="404670" y="672176"/>
                </a:lnTo>
                <a:lnTo>
                  <a:pt x="404408" y="673357"/>
                </a:lnTo>
                <a:lnTo>
                  <a:pt x="404015" y="679257"/>
                </a:lnTo>
                <a:lnTo>
                  <a:pt x="404408" y="679651"/>
                </a:lnTo>
                <a:lnTo>
                  <a:pt x="404670" y="679257"/>
                </a:lnTo>
                <a:lnTo>
                  <a:pt x="409260" y="681093"/>
                </a:lnTo>
                <a:lnTo>
                  <a:pt x="408866" y="682535"/>
                </a:lnTo>
                <a:lnTo>
                  <a:pt x="409260" y="683585"/>
                </a:lnTo>
                <a:lnTo>
                  <a:pt x="410047" y="685683"/>
                </a:lnTo>
                <a:lnTo>
                  <a:pt x="405850" y="687519"/>
                </a:lnTo>
                <a:lnTo>
                  <a:pt x="404408" y="687781"/>
                </a:lnTo>
                <a:lnTo>
                  <a:pt x="404670" y="686076"/>
                </a:lnTo>
                <a:lnTo>
                  <a:pt x="403883" y="686076"/>
                </a:lnTo>
                <a:lnTo>
                  <a:pt x="402179" y="684240"/>
                </a:lnTo>
                <a:lnTo>
                  <a:pt x="400605" y="683978"/>
                </a:lnTo>
                <a:lnTo>
                  <a:pt x="396802" y="685420"/>
                </a:lnTo>
                <a:lnTo>
                  <a:pt x="396147" y="685683"/>
                </a:lnTo>
                <a:lnTo>
                  <a:pt x="394049" y="686338"/>
                </a:lnTo>
                <a:lnTo>
                  <a:pt x="392606" y="687519"/>
                </a:lnTo>
                <a:lnTo>
                  <a:pt x="390508" y="687519"/>
                </a:lnTo>
                <a:lnTo>
                  <a:pt x="389066" y="689223"/>
                </a:lnTo>
                <a:lnTo>
                  <a:pt x="387885" y="691715"/>
                </a:lnTo>
                <a:lnTo>
                  <a:pt x="387623" y="691715"/>
                </a:lnTo>
                <a:lnTo>
                  <a:pt x="386443" y="690273"/>
                </a:lnTo>
                <a:lnTo>
                  <a:pt x="383952" y="688437"/>
                </a:lnTo>
                <a:lnTo>
                  <a:pt x="383558" y="689617"/>
                </a:lnTo>
                <a:lnTo>
                  <a:pt x="378313" y="691321"/>
                </a:lnTo>
                <a:lnTo>
                  <a:pt x="375428" y="690273"/>
                </a:lnTo>
                <a:lnTo>
                  <a:pt x="369658" y="695255"/>
                </a:lnTo>
                <a:lnTo>
                  <a:pt x="369003" y="696304"/>
                </a:lnTo>
                <a:lnTo>
                  <a:pt x="367954" y="698403"/>
                </a:lnTo>
                <a:lnTo>
                  <a:pt x="366773" y="701288"/>
                </a:lnTo>
                <a:lnTo>
                  <a:pt x="363233" y="703779"/>
                </a:lnTo>
                <a:lnTo>
                  <a:pt x="362446" y="707319"/>
                </a:lnTo>
                <a:lnTo>
                  <a:pt x="360741" y="708762"/>
                </a:lnTo>
                <a:lnTo>
                  <a:pt x="360348" y="710204"/>
                </a:lnTo>
                <a:lnTo>
                  <a:pt x="361528" y="714401"/>
                </a:lnTo>
                <a:lnTo>
                  <a:pt x="363233" y="714401"/>
                </a:lnTo>
                <a:lnTo>
                  <a:pt x="363233" y="715056"/>
                </a:lnTo>
                <a:lnTo>
                  <a:pt x="362184" y="716499"/>
                </a:lnTo>
                <a:lnTo>
                  <a:pt x="362184" y="718334"/>
                </a:lnTo>
                <a:lnTo>
                  <a:pt x="362446" y="718597"/>
                </a:lnTo>
                <a:lnTo>
                  <a:pt x="362184" y="718990"/>
                </a:lnTo>
                <a:lnTo>
                  <a:pt x="358643" y="718597"/>
                </a:lnTo>
                <a:lnTo>
                  <a:pt x="356807" y="720433"/>
                </a:lnTo>
                <a:lnTo>
                  <a:pt x="357201" y="721088"/>
                </a:lnTo>
                <a:lnTo>
                  <a:pt x="357201" y="721351"/>
                </a:lnTo>
                <a:lnTo>
                  <a:pt x="355365" y="721088"/>
                </a:lnTo>
                <a:lnTo>
                  <a:pt x="351169" y="725284"/>
                </a:lnTo>
                <a:lnTo>
                  <a:pt x="350907" y="724891"/>
                </a:lnTo>
                <a:lnTo>
                  <a:pt x="349071" y="726071"/>
                </a:lnTo>
                <a:lnTo>
                  <a:pt x="348284" y="726071"/>
                </a:lnTo>
                <a:lnTo>
                  <a:pt x="347628" y="726071"/>
                </a:lnTo>
                <a:lnTo>
                  <a:pt x="346579" y="727776"/>
                </a:lnTo>
                <a:lnTo>
                  <a:pt x="344481" y="730267"/>
                </a:lnTo>
                <a:lnTo>
                  <a:pt x="343039" y="732628"/>
                </a:lnTo>
                <a:lnTo>
                  <a:pt x="343694" y="734070"/>
                </a:lnTo>
                <a:lnTo>
                  <a:pt x="344481" y="734070"/>
                </a:lnTo>
                <a:lnTo>
                  <a:pt x="345924" y="734726"/>
                </a:lnTo>
                <a:lnTo>
                  <a:pt x="348022" y="738266"/>
                </a:lnTo>
                <a:lnTo>
                  <a:pt x="348284" y="739447"/>
                </a:lnTo>
                <a:lnTo>
                  <a:pt x="349071" y="740496"/>
                </a:lnTo>
                <a:lnTo>
                  <a:pt x="348022" y="741676"/>
                </a:lnTo>
                <a:lnTo>
                  <a:pt x="347366" y="743118"/>
                </a:lnTo>
                <a:lnTo>
                  <a:pt x="344481" y="743774"/>
                </a:lnTo>
                <a:lnTo>
                  <a:pt x="343301" y="745216"/>
                </a:lnTo>
                <a:lnTo>
                  <a:pt x="343039" y="746265"/>
                </a:lnTo>
                <a:lnTo>
                  <a:pt x="345924" y="750986"/>
                </a:lnTo>
                <a:lnTo>
                  <a:pt x="350120" y="750592"/>
                </a:lnTo>
                <a:lnTo>
                  <a:pt x="353267" y="753477"/>
                </a:lnTo>
                <a:lnTo>
                  <a:pt x="354709" y="754920"/>
                </a:lnTo>
                <a:lnTo>
                  <a:pt x="355103" y="756100"/>
                </a:lnTo>
                <a:lnTo>
                  <a:pt x="355890" y="756362"/>
                </a:lnTo>
                <a:lnTo>
                  <a:pt x="356152" y="756756"/>
                </a:lnTo>
                <a:lnTo>
                  <a:pt x="356807" y="757018"/>
                </a:lnTo>
                <a:lnTo>
                  <a:pt x="358250" y="758198"/>
                </a:lnTo>
                <a:lnTo>
                  <a:pt x="360348" y="757542"/>
                </a:lnTo>
                <a:lnTo>
                  <a:pt x="361528" y="757805"/>
                </a:lnTo>
                <a:lnTo>
                  <a:pt x="363233" y="758985"/>
                </a:lnTo>
                <a:lnTo>
                  <a:pt x="365331" y="757149"/>
                </a:lnTo>
                <a:lnTo>
                  <a:pt x="365724" y="757149"/>
                </a:lnTo>
                <a:lnTo>
                  <a:pt x="366380" y="756494"/>
                </a:lnTo>
                <a:lnTo>
                  <a:pt x="366642" y="757149"/>
                </a:lnTo>
                <a:lnTo>
                  <a:pt x="365200" y="761345"/>
                </a:lnTo>
                <a:lnTo>
                  <a:pt x="366642" y="765279"/>
                </a:lnTo>
                <a:lnTo>
                  <a:pt x="367822" y="766722"/>
                </a:lnTo>
                <a:lnTo>
                  <a:pt x="369265" y="767377"/>
                </a:lnTo>
                <a:lnTo>
                  <a:pt x="369265" y="766722"/>
                </a:lnTo>
                <a:lnTo>
                  <a:pt x="370707" y="766328"/>
                </a:lnTo>
                <a:lnTo>
                  <a:pt x="370052" y="765673"/>
                </a:lnTo>
                <a:lnTo>
                  <a:pt x="368871" y="765673"/>
                </a:lnTo>
                <a:lnTo>
                  <a:pt x="368085" y="765017"/>
                </a:lnTo>
                <a:lnTo>
                  <a:pt x="370970" y="763575"/>
                </a:lnTo>
                <a:lnTo>
                  <a:pt x="370707" y="762919"/>
                </a:lnTo>
                <a:lnTo>
                  <a:pt x="369265" y="762263"/>
                </a:lnTo>
                <a:lnTo>
                  <a:pt x="369265" y="761214"/>
                </a:lnTo>
                <a:lnTo>
                  <a:pt x="370314" y="760559"/>
                </a:lnTo>
                <a:lnTo>
                  <a:pt x="371494" y="761214"/>
                </a:lnTo>
                <a:lnTo>
                  <a:pt x="372674" y="762263"/>
                </a:lnTo>
                <a:lnTo>
                  <a:pt x="372281" y="762919"/>
                </a:lnTo>
                <a:lnTo>
                  <a:pt x="373068" y="764361"/>
                </a:lnTo>
                <a:lnTo>
                  <a:pt x="374903" y="763706"/>
                </a:lnTo>
                <a:lnTo>
                  <a:pt x="375690" y="765148"/>
                </a:lnTo>
                <a:lnTo>
                  <a:pt x="376608" y="764886"/>
                </a:lnTo>
                <a:lnTo>
                  <a:pt x="376608" y="765148"/>
                </a:lnTo>
                <a:lnTo>
                  <a:pt x="377395" y="765542"/>
                </a:lnTo>
                <a:lnTo>
                  <a:pt x="377395" y="762657"/>
                </a:lnTo>
                <a:lnTo>
                  <a:pt x="379493" y="762919"/>
                </a:lnTo>
                <a:lnTo>
                  <a:pt x="379493" y="762263"/>
                </a:lnTo>
                <a:lnTo>
                  <a:pt x="383034" y="762657"/>
                </a:lnTo>
                <a:lnTo>
                  <a:pt x="384869" y="762263"/>
                </a:lnTo>
                <a:lnTo>
                  <a:pt x="388410" y="763706"/>
                </a:lnTo>
                <a:lnTo>
                  <a:pt x="390901" y="763443"/>
                </a:lnTo>
                <a:lnTo>
                  <a:pt x="392082" y="763443"/>
                </a:lnTo>
                <a:lnTo>
                  <a:pt x="393000" y="760952"/>
                </a:lnTo>
                <a:lnTo>
                  <a:pt x="390901" y="758067"/>
                </a:lnTo>
                <a:lnTo>
                  <a:pt x="391295" y="756625"/>
                </a:lnTo>
                <a:lnTo>
                  <a:pt x="390639" y="756362"/>
                </a:lnTo>
                <a:lnTo>
                  <a:pt x="390246" y="754920"/>
                </a:lnTo>
                <a:lnTo>
                  <a:pt x="392737" y="753477"/>
                </a:lnTo>
                <a:lnTo>
                  <a:pt x="393000" y="755182"/>
                </a:lnTo>
                <a:lnTo>
                  <a:pt x="395884" y="757018"/>
                </a:lnTo>
                <a:lnTo>
                  <a:pt x="395229" y="754527"/>
                </a:lnTo>
                <a:lnTo>
                  <a:pt x="394966" y="753477"/>
                </a:lnTo>
                <a:lnTo>
                  <a:pt x="395229" y="752297"/>
                </a:lnTo>
                <a:lnTo>
                  <a:pt x="396409" y="752035"/>
                </a:lnTo>
                <a:lnTo>
                  <a:pt x="398114" y="750855"/>
                </a:lnTo>
                <a:lnTo>
                  <a:pt x="398769" y="750855"/>
                </a:lnTo>
                <a:lnTo>
                  <a:pt x="400605" y="750199"/>
                </a:lnTo>
                <a:lnTo>
                  <a:pt x="402048" y="749937"/>
                </a:lnTo>
                <a:lnTo>
                  <a:pt x="403490" y="749281"/>
                </a:lnTo>
                <a:lnTo>
                  <a:pt x="404670" y="749544"/>
                </a:lnTo>
                <a:lnTo>
                  <a:pt x="404670" y="750724"/>
                </a:lnTo>
                <a:lnTo>
                  <a:pt x="404932" y="752429"/>
                </a:lnTo>
                <a:lnTo>
                  <a:pt x="405588" y="752166"/>
                </a:lnTo>
                <a:lnTo>
                  <a:pt x="406768" y="752822"/>
                </a:lnTo>
                <a:lnTo>
                  <a:pt x="407555" y="752429"/>
                </a:lnTo>
                <a:lnTo>
                  <a:pt x="408473" y="753871"/>
                </a:lnTo>
                <a:lnTo>
                  <a:pt x="409915" y="754264"/>
                </a:lnTo>
                <a:lnTo>
                  <a:pt x="415292" y="750986"/>
                </a:lnTo>
                <a:lnTo>
                  <a:pt x="416079" y="751379"/>
                </a:lnTo>
                <a:lnTo>
                  <a:pt x="416996" y="750199"/>
                </a:lnTo>
                <a:lnTo>
                  <a:pt x="418177" y="748101"/>
                </a:lnTo>
                <a:lnTo>
                  <a:pt x="421324" y="748494"/>
                </a:lnTo>
                <a:lnTo>
                  <a:pt x="421062" y="749937"/>
                </a:lnTo>
                <a:lnTo>
                  <a:pt x="422111" y="753477"/>
                </a:lnTo>
                <a:lnTo>
                  <a:pt x="423553" y="754920"/>
                </a:lnTo>
                <a:lnTo>
                  <a:pt x="424733" y="754920"/>
                </a:lnTo>
                <a:lnTo>
                  <a:pt x="429323" y="758723"/>
                </a:lnTo>
                <a:lnTo>
                  <a:pt x="429978" y="760559"/>
                </a:lnTo>
                <a:lnTo>
                  <a:pt x="428274" y="765542"/>
                </a:lnTo>
                <a:lnTo>
                  <a:pt x="426438" y="767246"/>
                </a:lnTo>
                <a:lnTo>
                  <a:pt x="424733" y="767902"/>
                </a:lnTo>
                <a:lnTo>
                  <a:pt x="421193" y="768558"/>
                </a:lnTo>
                <a:lnTo>
                  <a:pt x="420013" y="767508"/>
                </a:lnTo>
                <a:lnTo>
                  <a:pt x="419750" y="766328"/>
                </a:lnTo>
                <a:lnTo>
                  <a:pt x="420537" y="765673"/>
                </a:lnTo>
                <a:lnTo>
                  <a:pt x="423422" y="765410"/>
                </a:lnTo>
                <a:lnTo>
                  <a:pt x="424078" y="764755"/>
                </a:lnTo>
                <a:lnTo>
                  <a:pt x="424340" y="762657"/>
                </a:lnTo>
                <a:lnTo>
                  <a:pt x="423422" y="760559"/>
                </a:lnTo>
                <a:lnTo>
                  <a:pt x="421586" y="759378"/>
                </a:lnTo>
                <a:lnTo>
                  <a:pt x="420668" y="760559"/>
                </a:lnTo>
                <a:lnTo>
                  <a:pt x="419881" y="762919"/>
                </a:lnTo>
                <a:lnTo>
                  <a:pt x="416996" y="765410"/>
                </a:lnTo>
                <a:lnTo>
                  <a:pt x="416996" y="766853"/>
                </a:lnTo>
                <a:lnTo>
                  <a:pt x="417783" y="768951"/>
                </a:lnTo>
                <a:lnTo>
                  <a:pt x="417390" y="770655"/>
                </a:lnTo>
                <a:lnTo>
                  <a:pt x="418177" y="774590"/>
                </a:lnTo>
                <a:lnTo>
                  <a:pt x="421062" y="780228"/>
                </a:lnTo>
                <a:lnTo>
                  <a:pt x="420799" y="782720"/>
                </a:lnTo>
                <a:lnTo>
                  <a:pt x="417259" y="786260"/>
                </a:lnTo>
                <a:lnTo>
                  <a:pt x="416079" y="785867"/>
                </a:lnTo>
                <a:lnTo>
                  <a:pt x="415161" y="788752"/>
                </a:lnTo>
                <a:lnTo>
                  <a:pt x="414374" y="788490"/>
                </a:lnTo>
                <a:lnTo>
                  <a:pt x="412931" y="789538"/>
                </a:lnTo>
                <a:lnTo>
                  <a:pt x="412276" y="791637"/>
                </a:lnTo>
                <a:lnTo>
                  <a:pt x="410178" y="791374"/>
                </a:lnTo>
                <a:lnTo>
                  <a:pt x="408998" y="792030"/>
                </a:lnTo>
                <a:lnTo>
                  <a:pt x="408080" y="790588"/>
                </a:lnTo>
                <a:lnTo>
                  <a:pt x="406899" y="790588"/>
                </a:lnTo>
                <a:lnTo>
                  <a:pt x="405850" y="790850"/>
                </a:lnTo>
                <a:lnTo>
                  <a:pt x="405195" y="790194"/>
                </a:lnTo>
                <a:lnTo>
                  <a:pt x="404015" y="788752"/>
                </a:lnTo>
                <a:lnTo>
                  <a:pt x="405850" y="785867"/>
                </a:lnTo>
                <a:lnTo>
                  <a:pt x="406113" y="783769"/>
                </a:lnTo>
                <a:lnTo>
                  <a:pt x="407555" y="783113"/>
                </a:lnTo>
                <a:lnTo>
                  <a:pt x="408342" y="783113"/>
                </a:lnTo>
                <a:lnTo>
                  <a:pt x="408998" y="782851"/>
                </a:lnTo>
                <a:lnTo>
                  <a:pt x="408998" y="782458"/>
                </a:lnTo>
                <a:lnTo>
                  <a:pt x="407555" y="782195"/>
                </a:lnTo>
                <a:lnTo>
                  <a:pt x="407948" y="781540"/>
                </a:lnTo>
                <a:lnTo>
                  <a:pt x="407555" y="781540"/>
                </a:lnTo>
                <a:lnTo>
                  <a:pt x="407555" y="780884"/>
                </a:lnTo>
                <a:lnTo>
                  <a:pt x="407293" y="779704"/>
                </a:lnTo>
                <a:lnTo>
                  <a:pt x="404801" y="780097"/>
                </a:lnTo>
                <a:lnTo>
                  <a:pt x="404146" y="777605"/>
                </a:lnTo>
                <a:lnTo>
                  <a:pt x="403359" y="777343"/>
                </a:lnTo>
                <a:lnTo>
                  <a:pt x="402703" y="775508"/>
                </a:lnTo>
                <a:lnTo>
                  <a:pt x="397327" y="775245"/>
                </a:lnTo>
                <a:lnTo>
                  <a:pt x="397065" y="774065"/>
                </a:lnTo>
                <a:lnTo>
                  <a:pt x="395229" y="774458"/>
                </a:lnTo>
                <a:lnTo>
                  <a:pt x="395622" y="773278"/>
                </a:lnTo>
                <a:lnTo>
                  <a:pt x="395622" y="771836"/>
                </a:lnTo>
                <a:lnTo>
                  <a:pt x="390246" y="771180"/>
                </a:lnTo>
                <a:lnTo>
                  <a:pt x="388541" y="769738"/>
                </a:lnTo>
                <a:lnTo>
                  <a:pt x="386705" y="770000"/>
                </a:lnTo>
                <a:lnTo>
                  <a:pt x="386705" y="771180"/>
                </a:lnTo>
                <a:lnTo>
                  <a:pt x="386443" y="772360"/>
                </a:lnTo>
                <a:lnTo>
                  <a:pt x="386443" y="773016"/>
                </a:lnTo>
                <a:lnTo>
                  <a:pt x="386443" y="773278"/>
                </a:lnTo>
                <a:lnTo>
                  <a:pt x="386443" y="773934"/>
                </a:lnTo>
                <a:lnTo>
                  <a:pt x="385787" y="774327"/>
                </a:lnTo>
                <a:lnTo>
                  <a:pt x="385394" y="774983"/>
                </a:lnTo>
                <a:lnTo>
                  <a:pt x="386574" y="775245"/>
                </a:lnTo>
                <a:lnTo>
                  <a:pt x="386574" y="775901"/>
                </a:lnTo>
                <a:lnTo>
                  <a:pt x="383689" y="775901"/>
                </a:lnTo>
                <a:lnTo>
                  <a:pt x="383689" y="777999"/>
                </a:lnTo>
                <a:lnTo>
                  <a:pt x="383952" y="778655"/>
                </a:lnTo>
                <a:lnTo>
                  <a:pt x="383296" y="778655"/>
                </a:lnTo>
                <a:lnTo>
                  <a:pt x="383689" y="779048"/>
                </a:lnTo>
                <a:lnTo>
                  <a:pt x="381853" y="779310"/>
                </a:lnTo>
                <a:lnTo>
                  <a:pt x="378051" y="780753"/>
                </a:lnTo>
                <a:lnTo>
                  <a:pt x="375821" y="778786"/>
                </a:lnTo>
                <a:lnTo>
                  <a:pt x="375166" y="779048"/>
                </a:lnTo>
                <a:lnTo>
                  <a:pt x="374379" y="778786"/>
                </a:lnTo>
                <a:lnTo>
                  <a:pt x="373723" y="779441"/>
                </a:lnTo>
                <a:lnTo>
                  <a:pt x="372281" y="778786"/>
                </a:lnTo>
                <a:lnTo>
                  <a:pt x="371887" y="779441"/>
                </a:lnTo>
                <a:lnTo>
                  <a:pt x="371887" y="780097"/>
                </a:lnTo>
                <a:lnTo>
                  <a:pt x="370445" y="782458"/>
                </a:lnTo>
                <a:lnTo>
                  <a:pt x="368740" y="782195"/>
                </a:lnTo>
                <a:lnTo>
                  <a:pt x="369003" y="783244"/>
                </a:lnTo>
                <a:lnTo>
                  <a:pt x="368740" y="783900"/>
                </a:lnTo>
                <a:lnTo>
                  <a:pt x="368085" y="784293"/>
                </a:lnTo>
                <a:lnTo>
                  <a:pt x="368085" y="784949"/>
                </a:lnTo>
                <a:lnTo>
                  <a:pt x="365593" y="785998"/>
                </a:lnTo>
                <a:lnTo>
                  <a:pt x="363495" y="785736"/>
                </a:lnTo>
                <a:lnTo>
                  <a:pt x="363495" y="788621"/>
                </a:lnTo>
                <a:lnTo>
                  <a:pt x="364675" y="789670"/>
                </a:lnTo>
                <a:lnTo>
                  <a:pt x="365462" y="791506"/>
                </a:lnTo>
                <a:lnTo>
                  <a:pt x="365069" y="793603"/>
                </a:lnTo>
                <a:lnTo>
                  <a:pt x="366905" y="793866"/>
                </a:lnTo>
                <a:lnTo>
                  <a:pt x="367560" y="796357"/>
                </a:lnTo>
                <a:lnTo>
                  <a:pt x="373199" y="795702"/>
                </a:lnTo>
                <a:lnTo>
                  <a:pt x="373986" y="795046"/>
                </a:lnTo>
                <a:lnTo>
                  <a:pt x="376084" y="794390"/>
                </a:lnTo>
                <a:lnTo>
                  <a:pt x="378182" y="798193"/>
                </a:lnTo>
                <a:lnTo>
                  <a:pt x="374641" y="800291"/>
                </a:lnTo>
                <a:lnTo>
                  <a:pt x="371363" y="800029"/>
                </a:lnTo>
                <a:lnTo>
                  <a:pt x="366380" y="803176"/>
                </a:lnTo>
                <a:lnTo>
                  <a:pt x="363233" y="803176"/>
                </a:lnTo>
                <a:lnTo>
                  <a:pt x="357856" y="805274"/>
                </a:lnTo>
                <a:lnTo>
                  <a:pt x="354316" y="805930"/>
                </a:lnTo>
                <a:lnTo>
                  <a:pt x="351431" y="805668"/>
                </a:lnTo>
                <a:lnTo>
                  <a:pt x="341465" y="800029"/>
                </a:lnTo>
                <a:lnTo>
                  <a:pt x="339629" y="800291"/>
                </a:lnTo>
                <a:lnTo>
                  <a:pt x="337269" y="802389"/>
                </a:lnTo>
                <a:lnTo>
                  <a:pt x="336089" y="805930"/>
                </a:lnTo>
                <a:lnTo>
                  <a:pt x="334646" y="806586"/>
                </a:lnTo>
                <a:lnTo>
                  <a:pt x="331499" y="805143"/>
                </a:lnTo>
                <a:lnTo>
                  <a:pt x="323631" y="803701"/>
                </a:lnTo>
                <a:lnTo>
                  <a:pt x="314452" y="803438"/>
                </a:lnTo>
                <a:lnTo>
                  <a:pt x="311961" y="802258"/>
                </a:lnTo>
                <a:lnTo>
                  <a:pt x="306978" y="795833"/>
                </a:lnTo>
                <a:lnTo>
                  <a:pt x="302782" y="793735"/>
                </a:lnTo>
                <a:lnTo>
                  <a:pt x="300946" y="790194"/>
                </a:lnTo>
                <a:lnTo>
                  <a:pt x="302126" y="783113"/>
                </a:lnTo>
                <a:lnTo>
                  <a:pt x="297930" y="780228"/>
                </a:lnTo>
                <a:lnTo>
                  <a:pt x="295045" y="779966"/>
                </a:lnTo>
                <a:lnTo>
                  <a:pt x="291766" y="781015"/>
                </a:lnTo>
                <a:lnTo>
                  <a:pt x="288882" y="781015"/>
                </a:lnTo>
                <a:lnTo>
                  <a:pt x="287439" y="777868"/>
                </a:lnTo>
                <a:lnTo>
                  <a:pt x="286652" y="777475"/>
                </a:lnTo>
                <a:lnTo>
                  <a:pt x="285210" y="777868"/>
                </a:lnTo>
                <a:lnTo>
                  <a:pt x="283374" y="778523"/>
                </a:lnTo>
                <a:lnTo>
                  <a:pt x="281669" y="779179"/>
                </a:lnTo>
                <a:lnTo>
                  <a:pt x="280227" y="779179"/>
                </a:lnTo>
                <a:lnTo>
                  <a:pt x="279440" y="778786"/>
                </a:lnTo>
                <a:lnTo>
                  <a:pt x="278785" y="779179"/>
                </a:lnTo>
                <a:lnTo>
                  <a:pt x="276293" y="782064"/>
                </a:lnTo>
                <a:lnTo>
                  <a:pt x="275244" y="783113"/>
                </a:lnTo>
                <a:lnTo>
                  <a:pt x="274588" y="783506"/>
                </a:lnTo>
                <a:lnTo>
                  <a:pt x="274195" y="783113"/>
                </a:lnTo>
                <a:lnTo>
                  <a:pt x="273539" y="782458"/>
                </a:lnTo>
                <a:lnTo>
                  <a:pt x="273277" y="779310"/>
                </a:lnTo>
                <a:lnTo>
                  <a:pt x="272490" y="777212"/>
                </a:lnTo>
                <a:lnTo>
                  <a:pt x="272097" y="776557"/>
                </a:lnTo>
                <a:lnTo>
                  <a:pt x="271310" y="775901"/>
                </a:lnTo>
                <a:lnTo>
                  <a:pt x="270392" y="775245"/>
                </a:lnTo>
                <a:lnTo>
                  <a:pt x="268950" y="774852"/>
                </a:lnTo>
                <a:lnTo>
                  <a:pt x="267114" y="774590"/>
                </a:lnTo>
                <a:lnTo>
                  <a:pt x="266196" y="774590"/>
                </a:lnTo>
                <a:lnTo>
                  <a:pt x="264754" y="774852"/>
                </a:lnTo>
                <a:lnTo>
                  <a:pt x="263967" y="775245"/>
                </a:lnTo>
                <a:lnTo>
                  <a:pt x="263311" y="775901"/>
                </a:lnTo>
                <a:lnTo>
                  <a:pt x="261475" y="777605"/>
                </a:lnTo>
                <a:lnTo>
                  <a:pt x="260689" y="779048"/>
                </a:lnTo>
                <a:lnTo>
                  <a:pt x="258590" y="783244"/>
                </a:lnTo>
                <a:lnTo>
                  <a:pt x="257804" y="784031"/>
                </a:lnTo>
                <a:lnTo>
                  <a:pt x="254525" y="785211"/>
                </a:lnTo>
                <a:lnTo>
                  <a:pt x="252034" y="788752"/>
                </a:lnTo>
                <a:lnTo>
                  <a:pt x="249936" y="789801"/>
                </a:lnTo>
                <a:lnTo>
                  <a:pt x="246133" y="788752"/>
                </a:lnTo>
                <a:lnTo>
                  <a:pt x="244953" y="788752"/>
                </a:lnTo>
                <a:lnTo>
                  <a:pt x="240363" y="791637"/>
                </a:lnTo>
                <a:lnTo>
                  <a:pt x="239970" y="792686"/>
                </a:lnTo>
                <a:lnTo>
                  <a:pt x="240363" y="794521"/>
                </a:lnTo>
                <a:lnTo>
                  <a:pt x="239576" y="795571"/>
                </a:lnTo>
                <a:lnTo>
                  <a:pt x="234987" y="795571"/>
                </a:lnTo>
                <a:lnTo>
                  <a:pt x="231840" y="795308"/>
                </a:lnTo>
                <a:lnTo>
                  <a:pt x="229742" y="795964"/>
                </a:lnTo>
                <a:lnTo>
                  <a:pt x="227644" y="798062"/>
                </a:lnTo>
                <a:lnTo>
                  <a:pt x="226463" y="800160"/>
                </a:lnTo>
                <a:lnTo>
                  <a:pt x="226201" y="804750"/>
                </a:lnTo>
                <a:lnTo>
                  <a:pt x="225808" y="806586"/>
                </a:lnTo>
                <a:lnTo>
                  <a:pt x="225152" y="807635"/>
                </a:lnTo>
                <a:lnTo>
                  <a:pt x="223972" y="808815"/>
                </a:lnTo>
                <a:lnTo>
                  <a:pt x="221480" y="810257"/>
                </a:lnTo>
                <a:lnTo>
                  <a:pt x="219382" y="810519"/>
                </a:lnTo>
                <a:lnTo>
                  <a:pt x="217940" y="809864"/>
                </a:lnTo>
                <a:lnTo>
                  <a:pt x="216497" y="808815"/>
                </a:lnTo>
                <a:lnTo>
                  <a:pt x="214399" y="806716"/>
                </a:lnTo>
                <a:lnTo>
                  <a:pt x="213219" y="806323"/>
                </a:lnTo>
                <a:lnTo>
                  <a:pt x="212301" y="806323"/>
                </a:lnTo>
                <a:lnTo>
                  <a:pt x="210859" y="806979"/>
                </a:lnTo>
                <a:lnTo>
                  <a:pt x="209679" y="806716"/>
                </a:lnTo>
                <a:lnTo>
                  <a:pt x="209416" y="806979"/>
                </a:lnTo>
                <a:lnTo>
                  <a:pt x="209416" y="807635"/>
                </a:lnTo>
                <a:lnTo>
                  <a:pt x="204827" y="811569"/>
                </a:lnTo>
                <a:lnTo>
                  <a:pt x="201024" y="812618"/>
                </a:lnTo>
                <a:lnTo>
                  <a:pt x="197090" y="813273"/>
                </a:lnTo>
                <a:lnTo>
                  <a:pt x="195648" y="813929"/>
                </a:lnTo>
                <a:lnTo>
                  <a:pt x="193812" y="813929"/>
                </a:lnTo>
                <a:lnTo>
                  <a:pt x="192238" y="813011"/>
                </a:lnTo>
                <a:lnTo>
                  <a:pt x="190140" y="811306"/>
                </a:lnTo>
                <a:lnTo>
                  <a:pt x="186600" y="810126"/>
                </a:lnTo>
                <a:lnTo>
                  <a:pt x="183321" y="810519"/>
                </a:lnTo>
                <a:lnTo>
                  <a:pt x="180436" y="810782"/>
                </a:lnTo>
                <a:lnTo>
                  <a:pt x="175847" y="810519"/>
                </a:lnTo>
                <a:lnTo>
                  <a:pt x="171651" y="808684"/>
                </a:lnTo>
                <a:lnTo>
                  <a:pt x="169815" y="809339"/>
                </a:lnTo>
                <a:lnTo>
                  <a:pt x="168766" y="809995"/>
                </a:lnTo>
                <a:lnTo>
                  <a:pt x="168372" y="811175"/>
                </a:lnTo>
                <a:lnTo>
                  <a:pt x="168110" y="812880"/>
                </a:lnTo>
                <a:lnTo>
                  <a:pt x="167323" y="814978"/>
                </a:lnTo>
                <a:lnTo>
                  <a:pt x="167323" y="815634"/>
                </a:lnTo>
                <a:lnTo>
                  <a:pt x="166668" y="816289"/>
                </a:lnTo>
                <a:lnTo>
                  <a:pt x="165881" y="816945"/>
                </a:lnTo>
                <a:lnTo>
                  <a:pt x="164438" y="816683"/>
                </a:lnTo>
                <a:lnTo>
                  <a:pt x="160898" y="814847"/>
                </a:lnTo>
                <a:lnTo>
                  <a:pt x="157751" y="815240"/>
                </a:lnTo>
                <a:lnTo>
                  <a:pt x="155653" y="814847"/>
                </a:lnTo>
                <a:lnTo>
                  <a:pt x="154210" y="814191"/>
                </a:lnTo>
                <a:lnTo>
                  <a:pt x="152374" y="812486"/>
                </a:lnTo>
                <a:lnTo>
                  <a:pt x="151456" y="810388"/>
                </a:lnTo>
                <a:lnTo>
                  <a:pt x="151063" y="807897"/>
                </a:lnTo>
                <a:lnTo>
                  <a:pt x="151063" y="806848"/>
                </a:lnTo>
                <a:lnTo>
                  <a:pt x="152899" y="803569"/>
                </a:lnTo>
                <a:lnTo>
                  <a:pt x="152506" y="801209"/>
                </a:lnTo>
                <a:lnTo>
                  <a:pt x="151063" y="797931"/>
                </a:lnTo>
                <a:lnTo>
                  <a:pt x="149621" y="795833"/>
                </a:lnTo>
                <a:lnTo>
                  <a:pt x="146944" y="792775"/>
                </a:lnTo>
                <a:lnTo>
                  <a:pt x="146735" y="792949"/>
                </a:lnTo>
                <a:lnTo>
                  <a:pt x="145818" y="792294"/>
                </a:lnTo>
                <a:lnTo>
                  <a:pt x="143982" y="791507"/>
                </a:lnTo>
                <a:lnTo>
                  <a:pt x="142539" y="791113"/>
                </a:lnTo>
                <a:lnTo>
                  <a:pt x="138999" y="791507"/>
                </a:lnTo>
                <a:lnTo>
                  <a:pt x="136901" y="791113"/>
                </a:lnTo>
                <a:lnTo>
                  <a:pt x="133622" y="791900"/>
                </a:lnTo>
                <a:lnTo>
                  <a:pt x="129295" y="794391"/>
                </a:lnTo>
                <a:lnTo>
                  <a:pt x="125886" y="795047"/>
                </a:lnTo>
                <a:lnTo>
                  <a:pt x="124181" y="793998"/>
                </a:lnTo>
                <a:lnTo>
                  <a:pt x="123001" y="792556"/>
                </a:lnTo>
                <a:lnTo>
                  <a:pt x="122739" y="792294"/>
                </a:lnTo>
                <a:lnTo>
                  <a:pt x="119198" y="791507"/>
                </a:lnTo>
                <a:lnTo>
                  <a:pt x="117756" y="791507"/>
                </a:lnTo>
                <a:lnTo>
                  <a:pt x="117100" y="792294"/>
                </a:lnTo>
                <a:lnTo>
                  <a:pt x="115133" y="796490"/>
                </a:lnTo>
                <a:lnTo>
                  <a:pt x="114477" y="800292"/>
                </a:lnTo>
                <a:lnTo>
                  <a:pt x="113822" y="802522"/>
                </a:lnTo>
                <a:lnTo>
                  <a:pt x="111330" y="803833"/>
                </a:lnTo>
                <a:lnTo>
                  <a:pt x="109494" y="805931"/>
                </a:lnTo>
                <a:lnTo>
                  <a:pt x="108052" y="808554"/>
                </a:lnTo>
                <a:lnTo>
                  <a:pt x="105298" y="810259"/>
                </a:lnTo>
                <a:lnTo>
                  <a:pt x="103856" y="810652"/>
                </a:lnTo>
                <a:lnTo>
                  <a:pt x="99266" y="811307"/>
                </a:lnTo>
                <a:lnTo>
                  <a:pt x="93496" y="813537"/>
                </a:lnTo>
                <a:lnTo>
                  <a:pt x="91923" y="815242"/>
                </a:lnTo>
                <a:lnTo>
                  <a:pt x="90743" y="815897"/>
                </a:lnTo>
                <a:lnTo>
                  <a:pt x="89300" y="816290"/>
                </a:lnTo>
                <a:lnTo>
                  <a:pt x="80121" y="817077"/>
                </a:lnTo>
                <a:lnTo>
                  <a:pt x="78023" y="817077"/>
                </a:lnTo>
                <a:lnTo>
                  <a:pt x="70286" y="821536"/>
                </a:lnTo>
                <a:lnTo>
                  <a:pt x="68844" y="822322"/>
                </a:lnTo>
                <a:lnTo>
                  <a:pt x="63861" y="821929"/>
                </a:lnTo>
                <a:lnTo>
                  <a:pt x="62025" y="821536"/>
                </a:lnTo>
                <a:lnTo>
                  <a:pt x="58484" y="820093"/>
                </a:lnTo>
                <a:lnTo>
                  <a:pt x="57435" y="818389"/>
                </a:lnTo>
                <a:lnTo>
                  <a:pt x="57042" y="817733"/>
                </a:lnTo>
                <a:lnTo>
                  <a:pt x="56124" y="814848"/>
                </a:lnTo>
                <a:lnTo>
                  <a:pt x="55337" y="814455"/>
                </a:lnTo>
                <a:lnTo>
                  <a:pt x="52452" y="813799"/>
                </a:lnTo>
                <a:lnTo>
                  <a:pt x="51141" y="812357"/>
                </a:lnTo>
                <a:lnTo>
                  <a:pt x="49961" y="810652"/>
                </a:lnTo>
                <a:lnTo>
                  <a:pt x="47469" y="806456"/>
                </a:lnTo>
                <a:lnTo>
                  <a:pt x="45765" y="805276"/>
                </a:lnTo>
                <a:lnTo>
                  <a:pt x="46027" y="805013"/>
                </a:lnTo>
                <a:lnTo>
                  <a:pt x="46420" y="803833"/>
                </a:lnTo>
                <a:lnTo>
                  <a:pt x="47469" y="804358"/>
                </a:lnTo>
                <a:lnTo>
                  <a:pt x="48125" y="805276"/>
                </a:lnTo>
                <a:lnTo>
                  <a:pt x="49699" y="805276"/>
                </a:lnTo>
                <a:lnTo>
                  <a:pt x="51141" y="806456"/>
                </a:lnTo>
                <a:lnTo>
                  <a:pt x="53501" y="805013"/>
                </a:lnTo>
                <a:lnTo>
                  <a:pt x="54157" y="805013"/>
                </a:lnTo>
                <a:lnTo>
                  <a:pt x="55337" y="803833"/>
                </a:lnTo>
                <a:lnTo>
                  <a:pt x="57435" y="803177"/>
                </a:lnTo>
                <a:lnTo>
                  <a:pt x="57829" y="803571"/>
                </a:lnTo>
                <a:lnTo>
                  <a:pt x="59927" y="802915"/>
                </a:lnTo>
                <a:lnTo>
                  <a:pt x="60582" y="803177"/>
                </a:lnTo>
                <a:lnTo>
                  <a:pt x="60582" y="804358"/>
                </a:lnTo>
                <a:lnTo>
                  <a:pt x="61763" y="804358"/>
                </a:lnTo>
                <a:lnTo>
                  <a:pt x="62418" y="804358"/>
                </a:lnTo>
                <a:lnTo>
                  <a:pt x="62418" y="803571"/>
                </a:lnTo>
                <a:lnTo>
                  <a:pt x="61763" y="803177"/>
                </a:lnTo>
                <a:lnTo>
                  <a:pt x="63205" y="801079"/>
                </a:lnTo>
                <a:lnTo>
                  <a:pt x="64910" y="800030"/>
                </a:lnTo>
                <a:lnTo>
                  <a:pt x="64910" y="801473"/>
                </a:lnTo>
                <a:lnTo>
                  <a:pt x="65565" y="803177"/>
                </a:lnTo>
                <a:lnTo>
                  <a:pt x="66221" y="801735"/>
                </a:lnTo>
                <a:lnTo>
                  <a:pt x="67401" y="800030"/>
                </a:lnTo>
                <a:lnTo>
                  <a:pt x="66877" y="799374"/>
                </a:lnTo>
                <a:lnTo>
                  <a:pt x="64910" y="798588"/>
                </a:lnTo>
                <a:lnTo>
                  <a:pt x="64910" y="797276"/>
                </a:lnTo>
                <a:lnTo>
                  <a:pt x="64123" y="796490"/>
                </a:lnTo>
                <a:lnTo>
                  <a:pt x="63861" y="793736"/>
                </a:lnTo>
                <a:lnTo>
                  <a:pt x="60582" y="791900"/>
                </a:lnTo>
                <a:lnTo>
                  <a:pt x="60320" y="790851"/>
                </a:lnTo>
                <a:lnTo>
                  <a:pt x="62681" y="788753"/>
                </a:lnTo>
                <a:lnTo>
                  <a:pt x="63467" y="787966"/>
                </a:lnTo>
                <a:lnTo>
                  <a:pt x="65303" y="785868"/>
                </a:lnTo>
                <a:lnTo>
                  <a:pt x="67664" y="785213"/>
                </a:lnTo>
                <a:lnTo>
                  <a:pt x="69106" y="783376"/>
                </a:lnTo>
                <a:lnTo>
                  <a:pt x="67401" y="784426"/>
                </a:lnTo>
                <a:lnTo>
                  <a:pt x="64910" y="784426"/>
                </a:lnTo>
                <a:lnTo>
                  <a:pt x="62025" y="787311"/>
                </a:lnTo>
                <a:lnTo>
                  <a:pt x="61763" y="787966"/>
                </a:lnTo>
                <a:lnTo>
                  <a:pt x="58878" y="787966"/>
                </a:lnTo>
                <a:lnTo>
                  <a:pt x="54157" y="786131"/>
                </a:lnTo>
                <a:lnTo>
                  <a:pt x="51797" y="785475"/>
                </a:lnTo>
                <a:lnTo>
                  <a:pt x="50354" y="785213"/>
                </a:lnTo>
                <a:lnTo>
                  <a:pt x="49043" y="786655"/>
                </a:lnTo>
                <a:lnTo>
                  <a:pt x="49043" y="787573"/>
                </a:lnTo>
                <a:lnTo>
                  <a:pt x="49305" y="787966"/>
                </a:lnTo>
                <a:lnTo>
                  <a:pt x="49305" y="788360"/>
                </a:lnTo>
                <a:lnTo>
                  <a:pt x="48125" y="789015"/>
                </a:lnTo>
                <a:lnTo>
                  <a:pt x="46420" y="790851"/>
                </a:lnTo>
                <a:lnTo>
                  <a:pt x="45371" y="792294"/>
                </a:lnTo>
                <a:lnTo>
                  <a:pt x="42224" y="795047"/>
                </a:lnTo>
                <a:lnTo>
                  <a:pt x="39995" y="796490"/>
                </a:lnTo>
                <a:lnTo>
                  <a:pt x="38290" y="795834"/>
                </a:lnTo>
                <a:lnTo>
                  <a:pt x="34356" y="795834"/>
                </a:lnTo>
                <a:lnTo>
                  <a:pt x="34619" y="794654"/>
                </a:lnTo>
                <a:lnTo>
                  <a:pt x="34356" y="793998"/>
                </a:lnTo>
                <a:lnTo>
                  <a:pt x="34356" y="793736"/>
                </a:lnTo>
                <a:lnTo>
                  <a:pt x="34356" y="791900"/>
                </a:lnTo>
                <a:lnTo>
                  <a:pt x="33701" y="791113"/>
                </a:lnTo>
                <a:lnTo>
                  <a:pt x="32258" y="790196"/>
                </a:lnTo>
                <a:lnTo>
                  <a:pt x="28324" y="788753"/>
                </a:lnTo>
                <a:lnTo>
                  <a:pt x="29767" y="785213"/>
                </a:lnTo>
                <a:lnTo>
                  <a:pt x="30160" y="782590"/>
                </a:lnTo>
                <a:lnTo>
                  <a:pt x="29504" y="780229"/>
                </a:lnTo>
                <a:lnTo>
                  <a:pt x="28718" y="779049"/>
                </a:lnTo>
                <a:lnTo>
                  <a:pt x="23341" y="774853"/>
                </a:lnTo>
                <a:lnTo>
                  <a:pt x="22686" y="773411"/>
                </a:lnTo>
                <a:lnTo>
                  <a:pt x="22030" y="772099"/>
                </a:lnTo>
                <a:lnTo>
                  <a:pt x="21637" y="767116"/>
                </a:lnTo>
                <a:lnTo>
                  <a:pt x="20981" y="765281"/>
                </a:lnTo>
                <a:lnTo>
                  <a:pt x="20588" y="764494"/>
                </a:lnTo>
                <a:lnTo>
                  <a:pt x="18752" y="762133"/>
                </a:lnTo>
                <a:lnTo>
                  <a:pt x="9179" y="754659"/>
                </a:lnTo>
                <a:lnTo>
                  <a:pt x="4590" y="748233"/>
                </a:lnTo>
                <a:lnTo>
                  <a:pt x="2885" y="745480"/>
                </a:lnTo>
                <a:lnTo>
                  <a:pt x="2491" y="741677"/>
                </a:lnTo>
                <a:lnTo>
                  <a:pt x="2885" y="736956"/>
                </a:lnTo>
                <a:lnTo>
                  <a:pt x="2491" y="733809"/>
                </a:lnTo>
                <a:lnTo>
                  <a:pt x="0" y="727777"/>
                </a:lnTo>
                <a:lnTo>
                  <a:pt x="0" y="726072"/>
                </a:lnTo>
                <a:lnTo>
                  <a:pt x="1049" y="723974"/>
                </a:lnTo>
                <a:lnTo>
                  <a:pt x="10228" y="716500"/>
                </a:lnTo>
                <a:lnTo>
                  <a:pt x="12064" y="713615"/>
                </a:lnTo>
                <a:lnTo>
                  <a:pt x="13506" y="710337"/>
                </a:lnTo>
                <a:lnTo>
                  <a:pt x="14162" y="707583"/>
                </a:lnTo>
                <a:lnTo>
                  <a:pt x="14424" y="705091"/>
                </a:lnTo>
                <a:lnTo>
                  <a:pt x="14162" y="703256"/>
                </a:lnTo>
                <a:lnTo>
                  <a:pt x="13506" y="700895"/>
                </a:lnTo>
                <a:lnTo>
                  <a:pt x="8130" y="685291"/>
                </a:lnTo>
                <a:lnTo>
                  <a:pt x="7868" y="682799"/>
                </a:lnTo>
                <a:lnTo>
                  <a:pt x="7868" y="678472"/>
                </a:lnTo>
                <a:lnTo>
                  <a:pt x="8524" y="676111"/>
                </a:lnTo>
                <a:lnTo>
                  <a:pt x="12326" y="666933"/>
                </a:lnTo>
                <a:lnTo>
                  <a:pt x="14424" y="660376"/>
                </a:lnTo>
                <a:lnTo>
                  <a:pt x="15867" y="655130"/>
                </a:lnTo>
                <a:lnTo>
                  <a:pt x="19539" y="649099"/>
                </a:lnTo>
                <a:lnTo>
                  <a:pt x="20588" y="647000"/>
                </a:lnTo>
                <a:lnTo>
                  <a:pt x="21243" y="643460"/>
                </a:lnTo>
                <a:lnTo>
                  <a:pt x="21637" y="640313"/>
                </a:lnTo>
                <a:lnTo>
                  <a:pt x="20588" y="636772"/>
                </a:lnTo>
                <a:lnTo>
                  <a:pt x="18752" y="632052"/>
                </a:lnTo>
                <a:lnTo>
                  <a:pt x="18358" y="628511"/>
                </a:lnTo>
                <a:lnTo>
                  <a:pt x="18752" y="624971"/>
                </a:lnTo>
                <a:lnTo>
                  <a:pt x="20325" y="622217"/>
                </a:lnTo>
                <a:lnTo>
                  <a:pt x="22030" y="620119"/>
                </a:lnTo>
                <a:lnTo>
                  <a:pt x="26226" y="617234"/>
                </a:lnTo>
                <a:lnTo>
                  <a:pt x="28062" y="615136"/>
                </a:lnTo>
                <a:lnTo>
                  <a:pt x="29111" y="613038"/>
                </a:lnTo>
                <a:lnTo>
                  <a:pt x="29504" y="610939"/>
                </a:lnTo>
                <a:lnTo>
                  <a:pt x="29504" y="608710"/>
                </a:lnTo>
                <a:lnTo>
                  <a:pt x="28718" y="600318"/>
                </a:lnTo>
                <a:lnTo>
                  <a:pt x="28718" y="597695"/>
                </a:lnTo>
                <a:lnTo>
                  <a:pt x="29504" y="595335"/>
                </a:lnTo>
                <a:lnTo>
                  <a:pt x="30160" y="593237"/>
                </a:lnTo>
                <a:lnTo>
                  <a:pt x="31603" y="591139"/>
                </a:lnTo>
                <a:lnTo>
                  <a:pt x="33307" y="589303"/>
                </a:lnTo>
                <a:lnTo>
                  <a:pt x="39602" y="582222"/>
                </a:lnTo>
                <a:lnTo>
                  <a:pt x="41437" y="579075"/>
                </a:lnTo>
                <a:lnTo>
                  <a:pt x="44322" y="574092"/>
                </a:lnTo>
                <a:lnTo>
                  <a:pt x="44978" y="572256"/>
                </a:lnTo>
                <a:lnTo>
                  <a:pt x="45371" y="570551"/>
                </a:lnTo>
                <a:lnTo>
                  <a:pt x="44978" y="568715"/>
                </a:lnTo>
                <a:lnTo>
                  <a:pt x="44322" y="564257"/>
                </a:lnTo>
                <a:lnTo>
                  <a:pt x="43142" y="561372"/>
                </a:lnTo>
                <a:lnTo>
                  <a:pt x="41700" y="558094"/>
                </a:lnTo>
                <a:lnTo>
                  <a:pt x="40782" y="555996"/>
                </a:lnTo>
                <a:lnTo>
                  <a:pt x="37241" y="551012"/>
                </a:lnTo>
                <a:lnTo>
                  <a:pt x="30422" y="542620"/>
                </a:lnTo>
                <a:lnTo>
                  <a:pt x="25964" y="537244"/>
                </a:lnTo>
                <a:lnTo>
                  <a:pt x="25439" y="534752"/>
                </a:lnTo>
                <a:lnTo>
                  <a:pt x="25439" y="532917"/>
                </a:lnTo>
                <a:lnTo>
                  <a:pt x="27406" y="527671"/>
                </a:lnTo>
                <a:lnTo>
                  <a:pt x="27669" y="524131"/>
                </a:lnTo>
                <a:lnTo>
                  <a:pt x="27669" y="522033"/>
                </a:lnTo>
                <a:lnTo>
                  <a:pt x="26226" y="509574"/>
                </a:lnTo>
                <a:lnTo>
                  <a:pt x="26226" y="507214"/>
                </a:lnTo>
                <a:lnTo>
                  <a:pt x="27669" y="503280"/>
                </a:lnTo>
                <a:lnTo>
                  <a:pt x="30160" y="497642"/>
                </a:lnTo>
                <a:lnTo>
                  <a:pt x="30160" y="493314"/>
                </a:lnTo>
                <a:lnTo>
                  <a:pt x="29504" y="489380"/>
                </a:lnTo>
                <a:lnTo>
                  <a:pt x="29504" y="487282"/>
                </a:lnTo>
                <a:lnTo>
                  <a:pt x="29767" y="485839"/>
                </a:lnTo>
                <a:lnTo>
                  <a:pt x="31209" y="483742"/>
                </a:lnTo>
                <a:lnTo>
                  <a:pt x="35799" y="480857"/>
                </a:lnTo>
                <a:lnTo>
                  <a:pt x="37241" y="479414"/>
                </a:lnTo>
                <a:lnTo>
                  <a:pt x="37897" y="478103"/>
                </a:lnTo>
                <a:lnTo>
                  <a:pt x="38684" y="474956"/>
                </a:lnTo>
                <a:lnTo>
                  <a:pt x="37897" y="468793"/>
                </a:lnTo>
                <a:lnTo>
                  <a:pt x="38684" y="466039"/>
                </a:lnTo>
                <a:lnTo>
                  <a:pt x="39995" y="463679"/>
                </a:lnTo>
                <a:lnTo>
                  <a:pt x="44585" y="457909"/>
                </a:lnTo>
                <a:lnTo>
                  <a:pt x="45371" y="457253"/>
                </a:lnTo>
                <a:lnTo>
                  <a:pt x="47469" y="454631"/>
                </a:lnTo>
                <a:lnTo>
                  <a:pt x="49305" y="451877"/>
                </a:lnTo>
                <a:lnTo>
                  <a:pt x="51797" y="448336"/>
                </a:lnTo>
                <a:lnTo>
                  <a:pt x="53239" y="444140"/>
                </a:lnTo>
                <a:lnTo>
                  <a:pt x="54157" y="441255"/>
                </a:lnTo>
                <a:lnTo>
                  <a:pt x="56124" y="437977"/>
                </a:lnTo>
                <a:lnTo>
                  <a:pt x="58484" y="434830"/>
                </a:lnTo>
                <a:lnTo>
                  <a:pt x="61238" y="432076"/>
                </a:lnTo>
                <a:lnTo>
                  <a:pt x="63861" y="429453"/>
                </a:lnTo>
                <a:lnTo>
                  <a:pt x="65565" y="426044"/>
                </a:lnTo>
                <a:lnTo>
                  <a:pt x="66877" y="422110"/>
                </a:lnTo>
                <a:lnTo>
                  <a:pt x="67401" y="418963"/>
                </a:lnTo>
                <a:lnTo>
                  <a:pt x="68844" y="414373"/>
                </a:lnTo>
                <a:lnTo>
                  <a:pt x="70286" y="410439"/>
                </a:lnTo>
                <a:lnTo>
                  <a:pt x="70548" y="409390"/>
                </a:lnTo>
                <a:lnTo>
                  <a:pt x="71204" y="409390"/>
                </a:lnTo>
                <a:lnTo>
                  <a:pt x="71860" y="409390"/>
                </a:lnTo>
                <a:lnTo>
                  <a:pt x="74745" y="410177"/>
                </a:lnTo>
                <a:lnTo>
                  <a:pt x="76580" y="409652"/>
                </a:lnTo>
                <a:lnTo>
                  <a:pt x="76843" y="408735"/>
                </a:lnTo>
                <a:lnTo>
                  <a:pt x="79072" y="407948"/>
                </a:lnTo>
                <a:lnTo>
                  <a:pt x="82219" y="407948"/>
                </a:lnTo>
                <a:lnTo>
                  <a:pt x="84842" y="410832"/>
                </a:lnTo>
                <a:lnTo>
                  <a:pt x="86153" y="412931"/>
                </a:lnTo>
                <a:lnTo>
                  <a:pt x="86940" y="414373"/>
                </a:lnTo>
                <a:lnTo>
                  <a:pt x="89300" y="416734"/>
                </a:lnTo>
                <a:lnTo>
                  <a:pt x="90743" y="421454"/>
                </a:lnTo>
                <a:lnTo>
                  <a:pt x="92841" y="420667"/>
                </a:lnTo>
                <a:lnTo>
                  <a:pt x="93234" y="421454"/>
                </a:lnTo>
                <a:lnTo>
                  <a:pt x="94677" y="420667"/>
                </a:lnTo>
                <a:lnTo>
                  <a:pt x="94677" y="419618"/>
                </a:lnTo>
                <a:lnTo>
                  <a:pt x="94939" y="419356"/>
                </a:lnTo>
                <a:lnTo>
                  <a:pt x="97824" y="420012"/>
                </a:lnTo>
                <a:lnTo>
                  <a:pt x="98217" y="419618"/>
                </a:lnTo>
                <a:lnTo>
                  <a:pt x="102020" y="418963"/>
                </a:lnTo>
                <a:lnTo>
                  <a:pt x="103462" y="419356"/>
                </a:lnTo>
                <a:lnTo>
                  <a:pt x="103462" y="418700"/>
                </a:lnTo>
                <a:lnTo>
                  <a:pt x="104905" y="418963"/>
                </a:lnTo>
                <a:lnTo>
                  <a:pt x="105298" y="418700"/>
                </a:lnTo>
                <a:lnTo>
                  <a:pt x="107790" y="419618"/>
                </a:lnTo>
                <a:lnTo>
                  <a:pt x="108839" y="419618"/>
                </a:lnTo>
                <a:lnTo>
                  <a:pt x="108839" y="420667"/>
                </a:lnTo>
                <a:lnTo>
                  <a:pt x="108576" y="420667"/>
                </a:lnTo>
                <a:lnTo>
                  <a:pt x="108052" y="421717"/>
                </a:lnTo>
                <a:lnTo>
                  <a:pt x="108839" y="423159"/>
                </a:lnTo>
                <a:lnTo>
                  <a:pt x="110674" y="422897"/>
                </a:lnTo>
                <a:lnTo>
                  <a:pt x="112773" y="422110"/>
                </a:lnTo>
                <a:lnTo>
                  <a:pt x="113822" y="424339"/>
                </a:lnTo>
                <a:lnTo>
                  <a:pt x="117756" y="426044"/>
                </a:lnTo>
                <a:lnTo>
                  <a:pt x="121558" y="428798"/>
                </a:lnTo>
                <a:lnTo>
                  <a:pt x="125886" y="425650"/>
                </a:lnTo>
                <a:lnTo>
                  <a:pt x="127590" y="423159"/>
                </a:lnTo>
                <a:lnTo>
                  <a:pt x="133360" y="424339"/>
                </a:lnTo>
                <a:lnTo>
                  <a:pt x="134278" y="423552"/>
                </a:lnTo>
                <a:lnTo>
                  <a:pt x="136901" y="426437"/>
                </a:lnTo>
                <a:lnTo>
                  <a:pt x="139654" y="426700"/>
                </a:lnTo>
                <a:lnTo>
                  <a:pt x="143195" y="429191"/>
                </a:lnTo>
                <a:lnTo>
                  <a:pt x="145818" y="428535"/>
                </a:lnTo>
                <a:lnTo>
                  <a:pt x="147522" y="430240"/>
                </a:lnTo>
                <a:lnTo>
                  <a:pt x="149620" y="429978"/>
                </a:lnTo>
                <a:lnTo>
                  <a:pt x="152112" y="431420"/>
                </a:lnTo>
                <a:lnTo>
                  <a:pt x="157750" y="432338"/>
                </a:lnTo>
                <a:lnTo>
                  <a:pt x="158537" y="432732"/>
                </a:lnTo>
                <a:lnTo>
                  <a:pt x="159980" y="432076"/>
                </a:lnTo>
                <a:lnTo>
                  <a:pt x="159980" y="432338"/>
                </a:lnTo>
                <a:lnTo>
                  <a:pt x="159980" y="434830"/>
                </a:lnTo>
                <a:lnTo>
                  <a:pt x="155259" y="435223"/>
                </a:lnTo>
                <a:lnTo>
                  <a:pt x="155915" y="436534"/>
                </a:lnTo>
                <a:lnTo>
                  <a:pt x="158013" y="437059"/>
                </a:lnTo>
                <a:lnTo>
                  <a:pt x="159455" y="437715"/>
                </a:lnTo>
                <a:lnTo>
                  <a:pt x="160898" y="437715"/>
                </a:lnTo>
                <a:lnTo>
                  <a:pt x="162340" y="438501"/>
                </a:lnTo>
                <a:lnTo>
                  <a:pt x="164832" y="438501"/>
                </a:lnTo>
                <a:lnTo>
                  <a:pt x="166667" y="437321"/>
                </a:lnTo>
                <a:lnTo>
                  <a:pt x="168372" y="437977"/>
                </a:lnTo>
                <a:lnTo>
                  <a:pt x="168372" y="439157"/>
                </a:lnTo>
                <a:lnTo>
                  <a:pt x="169552" y="439813"/>
                </a:lnTo>
                <a:lnTo>
                  <a:pt x="171650" y="441255"/>
                </a:lnTo>
                <a:lnTo>
                  <a:pt x="171913" y="442173"/>
                </a:lnTo>
                <a:lnTo>
                  <a:pt x="175191" y="440206"/>
                </a:lnTo>
                <a:lnTo>
                  <a:pt x="175847" y="440599"/>
                </a:lnTo>
                <a:lnTo>
                  <a:pt x="177289" y="439419"/>
                </a:lnTo>
                <a:lnTo>
                  <a:pt x="179780" y="440206"/>
                </a:lnTo>
                <a:lnTo>
                  <a:pt x="180829" y="440206"/>
                </a:lnTo>
                <a:lnTo>
                  <a:pt x="181616" y="441255"/>
                </a:lnTo>
                <a:lnTo>
                  <a:pt x="182272" y="441255"/>
                </a:lnTo>
                <a:lnTo>
                  <a:pt x="183321" y="442173"/>
                </a:lnTo>
                <a:lnTo>
                  <a:pt x="184370" y="442698"/>
                </a:lnTo>
                <a:lnTo>
                  <a:pt x="185812" y="441255"/>
                </a:lnTo>
                <a:lnTo>
                  <a:pt x="187911" y="438763"/>
                </a:lnTo>
                <a:lnTo>
                  <a:pt x="190009" y="437977"/>
                </a:lnTo>
                <a:lnTo>
                  <a:pt x="192238" y="437977"/>
                </a:lnTo>
                <a:lnTo>
                  <a:pt x="192894" y="436272"/>
                </a:lnTo>
                <a:lnTo>
                  <a:pt x="192238" y="436272"/>
                </a:lnTo>
                <a:lnTo>
                  <a:pt x="190795" y="433125"/>
                </a:lnTo>
                <a:lnTo>
                  <a:pt x="189353" y="431683"/>
                </a:lnTo>
                <a:lnTo>
                  <a:pt x="189353" y="430240"/>
                </a:lnTo>
                <a:lnTo>
                  <a:pt x="191713" y="428798"/>
                </a:lnTo>
                <a:lnTo>
                  <a:pt x="192238" y="427355"/>
                </a:lnTo>
                <a:lnTo>
                  <a:pt x="194598" y="427355"/>
                </a:lnTo>
                <a:lnTo>
                  <a:pt x="196172" y="426437"/>
                </a:lnTo>
                <a:lnTo>
                  <a:pt x="198532" y="424339"/>
                </a:lnTo>
                <a:lnTo>
                  <a:pt x="200761" y="425257"/>
                </a:lnTo>
                <a:lnTo>
                  <a:pt x="202466" y="425257"/>
                </a:lnTo>
                <a:lnTo>
                  <a:pt x="203515" y="426044"/>
                </a:lnTo>
                <a:lnTo>
                  <a:pt x="202728" y="428798"/>
                </a:lnTo>
                <a:lnTo>
                  <a:pt x="204958" y="430896"/>
                </a:lnTo>
                <a:lnTo>
                  <a:pt x="208236" y="430633"/>
                </a:lnTo>
                <a:lnTo>
                  <a:pt x="211252" y="431683"/>
                </a:lnTo>
                <a:lnTo>
                  <a:pt x="212432" y="429978"/>
                </a:lnTo>
                <a:lnTo>
                  <a:pt x="217284" y="428535"/>
                </a:lnTo>
                <a:lnTo>
                  <a:pt x="219513" y="429191"/>
                </a:lnTo>
                <a:lnTo>
                  <a:pt x="218989" y="430240"/>
                </a:lnTo>
                <a:lnTo>
                  <a:pt x="221873" y="431420"/>
                </a:lnTo>
                <a:lnTo>
                  <a:pt x="222267" y="430240"/>
                </a:lnTo>
                <a:lnTo>
                  <a:pt x="223709" y="431420"/>
                </a:lnTo>
                <a:lnTo>
                  <a:pt x="223316" y="432338"/>
                </a:lnTo>
                <a:lnTo>
                  <a:pt x="224365" y="432338"/>
                </a:lnTo>
                <a:lnTo>
                  <a:pt x="225152" y="433518"/>
                </a:lnTo>
                <a:lnTo>
                  <a:pt x="225152" y="434174"/>
                </a:lnTo>
                <a:lnTo>
                  <a:pt x="225807" y="434436"/>
                </a:lnTo>
                <a:lnTo>
                  <a:pt x="226594" y="435616"/>
                </a:lnTo>
                <a:lnTo>
                  <a:pt x="226594" y="436272"/>
                </a:lnTo>
                <a:lnTo>
                  <a:pt x="226594" y="437059"/>
                </a:lnTo>
                <a:lnTo>
                  <a:pt x="228037" y="437715"/>
                </a:lnTo>
                <a:lnTo>
                  <a:pt x="229348" y="439157"/>
                </a:lnTo>
                <a:lnTo>
                  <a:pt x="231446" y="439419"/>
                </a:lnTo>
                <a:lnTo>
                  <a:pt x="232626" y="438763"/>
                </a:lnTo>
                <a:lnTo>
                  <a:pt x="232888" y="437977"/>
                </a:lnTo>
                <a:lnTo>
                  <a:pt x="234331" y="437321"/>
                </a:lnTo>
                <a:lnTo>
                  <a:pt x="235773" y="438501"/>
                </a:lnTo>
                <a:lnTo>
                  <a:pt x="236822" y="437715"/>
                </a:lnTo>
                <a:lnTo>
                  <a:pt x="238265" y="437059"/>
                </a:lnTo>
                <a:lnTo>
                  <a:pt x="239314" y="434830"/>
                </a:lnTo>
                <a:lnTo>
                  <a:pt x="239052" y="433780"/>
                </a:lnTo>
                <a:lnTo>
                  <a:pt x="239969" y="432732"/>
                </a:lnTo>
                <a:lnTo>
                  <a:pt x="242199" y="434174"/>
                </a:lnTo>
                <a:lnTo>
                  <a:pt x="242854" y="433518"/>
                </a:lnTo>
                <a:lnTo>
                  <a:pt x="244952" y="433125"/>
                </a:lnTo>
                <a:lnTo>
                  <a:pt x="246133" y="430896"/>
                </a:lnTo>
                <a:lnTo>
                  <a:pt x="247575" y="430633"/>
                </a:lnTo>
                <a:lnTo>
                  <a:pt x="247837" y="429453"/>
                </a:lnTo>
                <a:lnTo>
                  <a:pt x="248493" y="429191"/>
                </a:lnTo>
                <a:lnTo>
                  <a:pt x="249673" y="427748"/>
                </a:lnTo>
                <a:lnTo>
                  <a:pt x="250329" y="428142"/>
                </a:lnTo>
                <a:lnTo>
                  <a:pt x="252034" y="428142"/>
                </a:lnTo>
                <a:lnTo>
                  <a:pt x="254918" y="429978"/>
                </a:lnTo>
                <a:lnTo>
                  <a:pt x="254918" y="431420"/>
                </a:lnTo>
                <a:lnTo>
                  <a:pt x="255312" y="432338"/>
                </a:lnTo>
                <a:lnTo>
                  <a:pt x="255312" y="433518"/>
                </a:lnTo>
                <a:lnTo>
                  <a:pt x="256754" y="435616"/>
                </a:lnTo>
                <a:lnTo>
                  <a:pt x="257410" y="435879"/>
                </a:lnTo>
                <a:lnTo>
                  <a:pt x="256754" y="437059"/>
                </a:lnTo>
                <a:lnTo>
                  <a:pt x="257148" y="438763"/>
                </a:lnTo>
                <a:lnTo>
                  <a:pt x="260295" y="440599"/>
                </a:lnTo>
                <a:lnTo>
                  <a:pt x="260950" y="441517"/>
                </a:lnTo>
                <a:lnTo>
                  <a:pt x="262131" y="441911"/>
                </a:lnTo>
                <a:lnTo>
                  <a:pt x="263049" y="443353"/>
                </a:lnTo>
                <a:lnTo>
                  <a:pt x="262786" y="444402"/>
                </a:lnTo>
                <a:lnTo>
                  <a:pt x="262131" y="446238"/>
                </a:lnTo>
                <a:lnTo>
                  <a:pt x="260688" y="446893"/>
                </a:lnTo>
                <a:lnTo>
                  <a:pt x="260688" y="448336"/>
                </a:lnTo>
                <a:lnTo>
                  <a:pt x="260295" y="448336"/>
                </a:lnTo>
                <a:lnTo>
                  <a:pt x="260688" y="450172"/>
                </a:lnTo>
                <a:lnTo>
                  <a:pt x="260033" y="451221"/>
                </a:lnTo>
                <a:lnTo>
                  <a:pt x="260295" y="452270"/>
                </a:lnTo>
                <a:lnTo>
                  <a:pt x="260295" y="453581"/>
                </a:lnTo>
                <a:lnTo>
                  <a:pt x="262393" y="454237"/>
                </a:lnTo>
                <a:lnTo>
                  <a:pt x="264885" y="457122"/>
                </a:lnTo>
                <a:lnTo>
                  <a:pt x="265540" y="455941"/>
                </a:lnTo>
                <a:lnTo>
                  <a:pt x="266327" y="457122"/>
                </a:lnTo>
                <a:lnTo>
                  <a:pt x="266983" y="457909"/>
                </a:lnTo>
                <a:lnTo>
                  <a:pt x="266983" y="458826"/>
                </a:lnTo>
                <a:lnTo>
                  <a:pt x="269081" y="460006"/>
                </a:lnTo>
                <a:lnTo>
                  <a:pt x="269999" y="460269"/>
                </a:lnTo>
                <a:lnTo>
                  <a:pt x="270786" y="461449"/>
                </a:lnTo>
                <a:lnTo>
                  <a:pt x="270786" y="462236"/>
                </a:lnTo>
                <a:lnTo>
                  <a:pt x="269737" y="462891"/>
                </a:lnTo>
                <a:lnTo>
                  <a:pt x="269999" y="463940"/>
                </a:lnTo>
                <a:lnTo>
                  <a:pt x="270392" y="463940"/>
                </a:lnTo>
                <a:lnTo>
                  <a:pt x="270654" y="464596"/>
                </a:lnTo>
                <a:lnTo>
                  <a:pt x="271048" y="464596"/>
                </a:lnTo>
                <a:lnTo>
                  <a:pt x="271310" y="463940"/>
                </a:lnTo>
                <a:lnTo>
                  <a:pt x="272097" y="463678"/>
                </a:lnTo>
                <a:lnTo>
                  <a:pt x="273277" y="465121"/>
                </a:lnTo>
                <a:lnTo>
                  <a:pt x="272884" y="466039"/>
                </a:lnTo>
                <a:lnTo>
                  <a:pt x="272621" y="467219"/>
                </a:lnTo>
                <a:lnTo>
                  <a:pt x="274064" y="468006"/>
                </a:lnTo>
                <a:lnTo>
                  <a:pt x="276555" y="468268"/>
                </a:lnTo>
                <a:lnTo>
                  <a:pt x="277211" y="468661"/>
                </a:lnTo>
                <a:lnTo>
                  <a:pt x="278653" y="467219"/>
                </a:lnTo>
                <a:lnTo>
                  <a:pt x="279834" y="467219"/>
                </a:lnTo>
                <a:lnTo>
                  <a:pt x="279440" y="465121"/>
                </a:lnTo>
                <a:lnTo>
                  <a:pt x="280883" y="463022"/>
                </a:lnTo>
                <a:lnTo>
                  <a:pt x="279834" y="462629"/>
                </a:lnTo>
                <a:lnTo>
                  <a:pt x="280620" y="462629"/>
                </a:lnTo>
                <a:lnTo>
                  <a:pt x="282325" y="462629"/>
                </a:lnTo>
                <a:lnTo>
                  <a:pt x="282719" y="462367"/>
                </a:lnTo>
                <a:lnTo>
                  <a:pt x="282719" y="461974"/>
                </a:lnTo>
                <a:lnTo>
                  <a:pt x="282325" y="460531"/>
                </a:lnTo>
                <a:lnTo>
                  <a:pt x="282981" y="460269"/>
                </a:lnTo>
                <a:lnTo>
                  <a:pt x="284030" y="460269"/>
                </a:lnTo>
                <a:lnTo>
                  <a:pt x="284030" y="459089"/>
                </a:lnTo>
                <a:lnTo>
                  <a:pt x="282850" y="459482"/>
                </a:lnTo>
                <a:lnTo>
                  <a:pt x="282587" y="458695"/>
                </a:lnTo>
                <a:lnTo>
                  <a:pt x="282850" y="458302"/>
                </a:lnTo>
                <a:lnTo>
                  <a:pt x="282587" y="457515"/>
                </a:lnTo>
                <a:lnTo>
                  <a:pt x="281932" y="456597"/>
                </a:lnTo>
                <a:lnTo>
                  <a:pt x="282587" y="455810"/>
                </a:lnTo>
                <a:lnTo>
                  <a:pt x="284030" y="455810"/>
                </a:lnTo>
                <a:lnTo>
                  <a:pt x="284292" y="455417"/>
                </a:lnTo>
                <a:lnTo>
                  <a:pt x="283636" y="451876"/>
                </a:lnTo>
                <a:lnTo>
                  <a:pt x="285866" y="453712"/>
                </a:lnTo>
                <a:lnTo>
                  <a:pt x="287308" y="453974"/>
                </a:lnTo>
                <a:lnTo>
                  <a:pt x="287964" y="454630"/>
                </a:lnTo>
                <a:lnTo>
                  <a:pt x="287964" y="455024"/>
                </a:lnTo>
                <a:lnTo>
                  <a:pt x="288751" y="455286"/>
                </a:lnTo>
                <a:lnTo>
                  <a:pt x="289406" y="455286"/>
                </a:lnTo>
                <a:lnTo>
                  <a:pt x="289406" y="455941"/>
                </a:lnTo>
                <a:lnTo>
                  <a:pt x="290193" y="456335"/>
                </a:lnTo>
                <a:lnTo>
                  <a:pt x="290455" y="456597"/>
                </a:lnTo>
                <a:lnTo>
                  <a:pt x="291111" y="457253"/>
                </a:lnTo>
                <a:lnTo>
                  <a:pt x="292291" y="457253"/>
                </a:lnTo>
                <a:lnTo>
                  <a:pt x="293078" y="458433"/>
                </a:lnTo>
                <a:lnTo>
                  <a:pt x="295438" y="458433"/>
                </a:lnTo>
                <a:lnTo>
                  <a:pt x="295832" y="459220"/>
                </a:lnTo>
                <a:lnTo>
                  <a:pt x="298192" y="460924"/>
                </a:lnTo>
                <a:lnTo>
                  <a:pt x="298979" y="460924"/>
                </a:lnTo>
                <a:lnTo>
                  <a:pt x="301077" y="457777"/>
                </a:lnTo>
                <a:lnTo>
                  <a:pt x="302257" y="456597"/>
                </a:lnTo>
                <a:lnTo>
                  <a:pt x="303306" y="454106"/>
                </a:lnTo>
                <a:lnTo>
                  <a:pt x="305798" y="454106"/>
                </a:lnTo>
                <a:lnTo>
                  <a:pt x="309338" y="450827"/>
                </a:lnTo>
                <a:lnTo>
                  <a:pt x="310125" y="449385"/>
                </a:lnTo>
                <a:lnTo>
                  <a:pt x="310387" y="446893"/>
                </a:lnTo>
                <a:lnTo>
                  <a:pt x="309600" y="444795"/>
                </a:lnTo>
                <a:lnTo>
                  <a:pt x="310781" y="443353"/>
                </a:lnTo>
                <a:lnTo>
                  <a:pt x="311043" y="440993"/>
                </a:lnTo>
                <a:lnTo>
                  <a:pt x="310256" y="439419"/>
                </a:lnTo>
                <a:lnTo>
                  <a:pt x="310912" y="437321"/>
                </a:lnTo>
                <a:lnTo>
                  <a:pt x="307764" y="436272"/>
                </a:lnTo>
                <a:lnTo>
                  <a:pt x="305666" y="434829"/>
                </a:lnTo>
                <a:lnTo>
                  <a:pt x="305929" y="433387"/>
                </a:lnTo>
                <a:lnTo>
                  <a:pt x="305666" y="432731"/>
                </a:lnTo>
                <a:lnTo>
                  <a:pt x="305011" y="432731"/>
                </a:lnTo>
                <a:lnTo>
                  <a:pt x="304617" y="430896"/>
                </a:lnTo>
                <a:lnTo>
                  <a:pt x="303568" y="430633"/>
                </a:lnTo>
                <a:lnTo>
                  <a:pt x="303568" y="429978"/>
                </a:lnTo>
                <a:lnTo>
                  <a:pt x="304355" y="429584"/>
                </a:lnTo>
                <a:lnTo>
                  <a:pt x="303962" y="427879"/>
                </a:lnTo>
                <a:lnTo>
                  <a:pt x="303699" y="426699"/>
                </a:lnTo>
                <a:lnTo>
                  <a:pt x="303962" y="425257"/>
                </a:lnTo>
                <a:lnTo>
                  <a:pt x="306847" y="421716"/>
                </a:lnTo>
                <a:lnTo>
                  <a:pt x="305929" y="420930"/>
                </a:lnTo>
                <a:lnTo>
                  <a:pt x="303044" y="420012"/>
                </a:lnTo>
                <a:lnTo>
                  <a:pt x="302257" y="418569"/>
                </a:lnTo>
                <a:lnTo>
                  <a:pt x="301601" y="417783"/>
                </a:lnTo>
                <a:lnTo>
                  <a:pt x="305404" y="411750"/>
                </a:lnTo>
                <a:lnTo>
                  <a:pt x="301601" y="410308"/>
                </a:lnTo>
                <a:lnTo>
                  <a:pt x="303306" y="407816"/>
                </a:lnTo>
                <a:lnTo>
                  <a:pt x="303306" y="405325"/>
                </a:lnTo>
                <a:lnTo>
                  <a:pt x="301864" y="404407"/>
                </a:lnTo>
                <a:lnTo>
                  <a:pt x="301864" y="397588"/>
                </a:lnTo>
                <a:lnTo>
                  <a:pt x="299765" y="399031"/>
                </a:lnTo>
                <a:lnTo>
                  <a:pt x="298061" y="396146"/>
                </a:lnTo>
                <a:lnTo>
                  <a:pt x="298061" y="393654"/>
                </a:lnTo>
                <a:lnTo>
                  <a:pt x="298323" y="393917"/>
                </a:lnTo>
                <a:lnTo>
                  <a:pt x="300815" y="394703"/>
                </a:lnTo>
                <a:lnTo>
                  <a:pt x="301601" y="393917"/>
                </a:lnTo>
                <a:lnTo>
                  <a:pt x="301864" y="393261"/>
                </a:lnTo>
                <a:lnTo>
                  <a:pt x="302388" y="392999"/>
                </a:lnTo>
                <a:lnTo>
                  <a:pt x="303175" y="393392"/>
                </a:lnTo>
                <a:lnTo>
                  <a:pt x="303568" y="394047"/>
                </a:lnTo>
                <a:lnTo>
                  <a:pt x="303831" y="394047"/>
                </a:lnTo>
                <a:lnTo>
                  <a:pt x="304617" y="392867"/>
                </a:lnTo>
                <a:lnTo>
                  <a:pt x="306453" y="392605"/>
                </a:lnTo>
                <a:lnTo>
                  <a:pt x="307240" y="392212"/>
                </a:lnTo>
                <a:lnTo>
                  <a:pt x="308945" y="391163"/>
                </a:lnTo>
                <a:lnTo>
                  <a:pt x="312879" y="392212"/>
                </a:lnTo>
                <a:lnTo>
                  <a:pt x="315370" y="392605"/>
                </a:lnTo>
                <a:lnTo>
                  <a:pt x="316026" y="389720"/>
                </a:lnTo>
                <a:lnTo>
                  <a:pt x="315370" y="388278"/>
                </a:lnTo>
                <a:lnTo>
                  <a:pt x="318255" y="388278"/>
                </a:lnTo>
                <a:lnTo>
                  <a:pt x="317862" y="386180"/>
                </a:lnTo>
                <a:lnTo>
                  <a:pt x="316419" y="382902"/>
                </a:lnTo>
                <a:lnTo>
                  <a:pt x="315763" y="381197"/>
                </a:lnTo>
                <a:lnTo>
                  <a:pt x="315501" y="370837"/>
                </a:lnTo>
                <a:lnTo>
                  <a:pt x="313010" y="365592"/>
                </a:lnTo>
                <a:lnTo>
                  <a:pt x="310125" y="364150"/>
                </a:lnTo>
                <a:lnTo>
                  <a:pt x="310125" y="361265"/>
                </a:lnTo>
                <a:lnTo>
                  <a:pt x="308713" y="360110"/>
                </a:lnTo>
                <a:lnTo>
                  <a:pt x="308551" y="360480"/>
                </a:lnTo>
                <a:lnTo>
                  <a:pt x="306584" y="360218"/>
                </a:lnTo>
                <a:lnTo>
                  <a:pt x="303830" y="355235"/>
                </a:lnTo>
                <a:lnTo>
                  <a:pt x="302126" y="355235"/>
                </a:lnTo>
                <a:lnTo>
                  <a:pt x="300290" y="353136"/>
                </a:lnTo>
                <a:lnTo>
                  <a:pt x="297536" y="352481"/>
                </a:lnTo>
                <a:lnTo>
                  <a:pt x="295045" y="354186"/>
                </a:lnTo>
                <a:lnTo>
                  <a:pt x="294389" y="351301"/>
                </a:lnTo>
                <a:lnTo>
                  <a:pt x="291504" y="350252"/>
                </a:lnTo>
                <a:lnTo>
                  <a:pt x="289406" y="352481"/>
                </a:lnTo>
                <a:lnTo>
                  <a:pt x="288750" y="351038"/>
                </a:lnTo>
                <a:lnTo>
                  <a:pt x="289013" y="348809"/>
                </a:lnTo>
                <a:lnTo>
                  <a:pt x="288750" y="348153"/>
                </a:lnTo>
                <a:lnTo>
                  <a:pt x="293209" y="343171"/>
                </a:lnTo>
                <a:lnTo>
                  <a:pt x="290455" y="342515"/>
                </a:lnTo>
                <a:lnTo>
                  <a:pt x="289668" y="341335"/>
                </a:lnTo>
                <a:lnTo>
                  <a:pt x="287308" y="339237"/>
                </a:lnTo>
                <a:lnTo>
                  <a:pt x="286783" y="333860"/>
                </a:lnTo>
                <a:lnTo>
                  <a:pt x="283636" y="331762"/>
                </a:lnTo>
                <a:lnTo>
                  <a:pt x="281407" y="330058"/>
                </a:lnTo>
                <a:lnTo>
                  <a:pt x="284685" y="327566"/>
                </a:lnTo>
                <a:lnTo>
                  <a:pt x="284685" y="324681"/>
                </a:lnTo>
                <a:lnTo>
                  <a:pt x="286783" y="323239"/>
                </a:lnTo>
                <a:lnTo>
                  <a:pt x="289668" y="322977"/>
                </a:lnTo>
                <a:lnTo>
                  <a:pt x="290062" y="320878"/>
                </a:lnTo>
                <a:lnTo>
                  <a:pt x="291766" y="317993"/>
                </a:lnTo>
                <a:lnTo>
                  <a:pt x="291504" y="316551"/>
                </a:lnTo>
                <a:lnTo>
                  <a:pt x="290062" y="315895"/>
                </a:lnTo>
                <a:lnTo>
                  <a:pt x="289668" y="311962"/>
                </a:lnTo>
                <a:lnTo>
                  <a:pt x="290848" y="311175"/>
                </a:lnTo>
                <a:lnTo>
                  <a:pt x="292553" y="311699"/>
                </a:lnTo>
                <a:lnTo>
                  <a:pt x="293864" y="309863"/>
                </a:lnTo>
                <a:lnTo>
                  <a:pt x="293209" y="307765"/>
                </a:lnTo>
                <a:lnTo>
                  <a:pt x="295831" y="303176"/>
                </a:lnTo>
                <a:lnTo>
                  <a:pt x="294651" y="301077"/>
                </a:lnTo>
                <a:lnTo>
                  <a:pt x="294651" y="299242"/>
                </a:lnTo>
                <a:lnTo>
                  <a:pt x="293864" y="298455"/>
                </a:lnTo>
                <a:lnTo>
                  <a:pt x="293864" y="295439"/>
                </a:lnTo>
                <a:lnTo>
                  <a:pt x="294651" y="294652"/>
                </a:lnTo>
                <a:lnTo>
                  <a:pt x="295307" y="291899"/>
                </a:lnTo>
                <a:lnTo>
                  <a:pt x="295307" y="290718"/>
                </a:lnTo>
                <a:lnTo>
                  <a:pt x="295045" y="289276"/>
                </a:lnTo>
                <a:lnTo>
                  <a:pt x="295831" y="287964"/>
                </a:lnTo>
                <a:lnTo>
                  <a:pt x="297929" y="285735"/>
                </a:lnTo>
                <a:lnTo>
                  <a:pt x="297536" y="285079"/>
                </a:lnTo>
                <a:lnTo>
                  <a:pt x="297536" y="283637"/>
                </a:lnTo>
                <a:lnTo>
                  <a:pt x="297143" y="281801"/>
                </a:lnTo>
                <a:lnTo>
                  <a:pt x="296094" y="281146"/>
                </a:lnTo>
                <a:lnTo>
                  <a:pt x="295045" y="278916"/>
                </a:lnTo>
                <a:lnTo>
                  <a:pt x="291504" y="277605"/>
                </a:lnTo>
                <a:lnTo>
                  <a:pt x="289406" y="277212"/>
                </a:lnTo>
                <a:lnTo>
                  <a:pt x="288226" y="277999"/>
                </a:lnTo>
                <a:lnTo>
                  <a:pt x="286521" y="277999"/>
                </a:lnTo>
                <a:lnTo>
                  <a:pt x="285472" y="278654"/>
                </a:lnTo>
                <a:lnTo>
                  <a:pt x="284685" y="277212"/>
                </a:lnTo>
                <a:lnTo>
                  <a:pt x="282849" y="276163"/>
                </a:lnTo>
                <a:lnTo>
                  <a:pt x="282587" y="275114"/>
                </a:lnTo>
                <a:lnTo>
                  <a:pt x="280489" y="274720"/>
                </a:lnTo>
                <a:lnTo>
                  <a:pt x="276949" y="269737"/>
                </a:lnTo>
                <a:lnTo>
                  <a:pt x="276949" y="267377"/>
                </a:lnTo>
                <a:lnTo>
                  <a:pt x="277998" y="266721"/>
                </a:lnTo>
                <a:lnTo>
                  <a:pt x="278391" y="265279"/>
                </a:lnTo>
                <a:lnTo>
                  <a:pt x="277604" y="263181"/>
                </a:lnTo>
                <a:lnTo>
                  <a:pt x="276949" y="262394"/>
                </a:lnTo>
                <a:lnTo>
                  <a:pt x="274326" y="261345"/>
                </a:lnTo>
                <a:lnTo>
                  <a:pt x="275113" y="260558"/>
                </a:lnTo>
                <a:lnTo>
                  <a:pt x="275506" y="257804"/>
                </a:lnTo>
                <a:lnTo>
                  <a:pt x="275113" y="257018"/>
                </a:lnTo>
                <a:lnTo>
                  <a:pt x="275768" y="254920"/>
                </a:lnTo>
                <a:lnTo>
                  <a:pt x="275768" y="253477"/>
                </a:lnTo>
                <a:lnTo>
                  <a:pt x="277211" y="252821"/>
                </a:lnTo>
                <a:lnTo>
                  <a:pt x="277604" y="252559"/>
                </a:lnTo>
                <a:lnTo>
                  <a:pt x="275768" y="249281"/>
                </a:lnTo>
                <a:lnTo>
                  <a:pt x="276555" y="247183"/>
                </a:lnTo>
                <a:lnTo>
                  <a:pt x="276555" y="245740"/>
                </a:lnTo>
                <a:lnTo>
                  <a:pt x="276555" y="244691"/>
                </a:lnTo>
                <a:lnTo>
                  <a:pt x="276293" y="244036"/>
                </a:lnTo>
                <a:lnTo>
                  <a:pt x="275768" y="244036"/>
                </a:lnTo>
                <a:lnTo>
                  <a:pt x="275506" y="243249"/>
                </a:lnTo>
                <a:lnTo>
                  <a:pt x="274850" y="241282"/>
                </a:lnTo>
                <a:lnTo>
                  <a:pt x="274850" y="240758"/>
                </a:lnTo>
                <a:lnTo>
                  <a:pt x="276293" y="240102"/>
                </a:lnTo>
                <a:lnTo>
                  <a:pt x="277998" y="239315"/>
                </a:lnTo>
                <a:lnTo>
                  <a:pt x="278391" y="238659"/>
                </a:lnTo>
                <a:lnTo>
                  <a:pt x="280751" y="237217"/>
                </a:lnTo>
                <a:lnTo>
                  <a:pt x="281145" y="234857"/>
                </a:lnTo>
                <a:lnTo>
                  <a:pt x="282587" y="233676"/>
                </a:lnTo>
                <a:lnTo>
                  <a:pt x="283636" y="233020"/>
                </a:lnTo>
                <a:lnTo>
                  <a:pt x="284030" y="229480"/>
                </a:lnTo>
                <a:lnTo>
                  <a:pt x="283636" y="228300"/>
                </a:lnTo>
                <a:lnTo>
                  <a:pt x="280751" y="228300"/>
                </a:lnTo>
                <a:lnTo>
                  <a:pt x="280751" y="227382"/>
                </a:lnTo>
                <a:lnTo>
                  <a:pt x="280489" y="226595"/>
                </a:lnTo>
                <a:lnTo>
                  <a:pt x="279047" y="225546"/>
                </a:lnTo>
                <a:lnTo>
                  <a:pt x="277998" y="224104"/>
                </a:lnTo>
                <a:lnTo>
                  <a:pt x="277998" y="221219"/>
                </a:lnTo>
                <a:lnTo>
                  <a:pt x="276555" y="218465"/>
                </a:lnTo>
                <a:lnTo>
                  <a:pt x="274064" y="217023"/>
                </a:lnTo>
                <a:lnTo>
                  <a:pt x="273015" y="215974"/>
                </a:lnTo>
                <a:lnTo>
                  <a:pt x="272621" y="215580"/>
                </a:lnTo>
                <a:lnTo>
                  <a:pt x="273670" y="214138"/>
                </a:lnTo>
                <a:lnTo>
                  <a:pt x="276293" y="213875"/>
                </a:lnTo>
                <a:lnTo>
                  <a:pt x="277211" y="214138"/>
                </a:lnTo>
                <a:lnTo>
                  <a:pt x="278653" y="214925"/>
                </a:lnTo>
                <a:lnTo>
                  <a:pt x="282194" y="213482"/>
                </a:lnTo>
                <a:lnTo>
                  <a:pt x="284030" y="213482"/>
                </a:lnTo>
                <a:lnTo>
                  <a:pt x="285472" y="214662"/>
                </a:lnTo>
                <a:lnTo>
                  <a:pt x="288226" y="215318"/>
                </a:lnTo>
                <a:lnTo>
                  <a:pt x="288750" y="212040"/>
                </a:lnTo>
                <a:lnTo>
                  <a:pt x="287308" y="211777"/>
                </a:lnTo>
                <a:lnTo>
                  <a:pt x="286128" y="211384"/>
                </a:lnTo>
                <a:lnTo>
                  <a:pt x="282849" y="210597"/>
                </a:lnTo>
                <a:lnTo>
                  <a:pt x="283374" y="207844"/>
                </a:lnTo>
                <a:lnTo>
                  <a:pt x="285079" y="207844"/>
                </a:lnTo>
                <a:lnTo>
                  <a:pt x="285865" y="206794"/>
                </a:lnTo>
                <a:lnTo>
                  <a:pt x="286128" y="203647"/>
                </a:lnTo>
                <a:lnTo>
                  <a:pt x="285865" y="200500"/>
                </a:lnTo>
                <a:lnTo>
                  <a:pt x="281407" y="199320"/>
                </a:lnTo>
                <a:lnTo>
                  <a:pt x="280751" y="201156"/>
                </a:lnTo>
                <a:lnTo>
                  <a:pt x="277998" y="199976"/>
                </a:lnTo>
                <a:lnTo>
                  <a:pt x="274326" y="200500"/>
                </a:lnTo>
                <a:lnTo>
                  <a:pt x="273670" y="199976"/>
                </a:lnTo>
                <a:lnTo>
                  <a:pt x="273015" y="199976"/>
                </a:lnTo>
                <a:lnTo>
                  <a:pt x="271966" y="200500"/>
                </a:lnTo>
                <a:lnTo>
                  <a:pt x="271310" y="200500"/>
                </a:lnTo>
                <a:lnTo>
                  <a:pt x="270523" y="200762"/>
                </a:lnTo>
                <a:lnTo>
                  <a:pt x="268425" y="198664"/>
                </a:lnTo>
                <a:lnTo>
                  <a:pt x="263049" y="194074"/>
                </a:lnTo>
                <a:lnTo>
                  <a:pt x="262393" y="194861"/>
                </a:lnTo>
                <a:lnTo>
                  <a:pt x="261344" y="194074"/>
                </a:lnTo>
                <a:lnTo>
                  <a:pt x="259246" y="194861"/>
                </a:lnTo>
                <a:lnTo>
                  <a:pt x="255968" y="193680"/>
                </a:lnTo>
                <a:lnTo>
                  <a:pt x="257148" y="190795"/>
                </a:lnTo>
                <a:lnTo>
                  <a:pt x="255968" y="190533"/>
                </a:lnTo>
                <a:lnTo>
                  <a:pt x="255705" y="190140"/>
                </a:lnTo>
                <a:lnTo>
                  <a:pt x="254132" y="188435"/>
                </a:lnTo>
                <a:lnTo>
                  <a:pt x="252689" y="188435"/>
                </a:lnTo>
                <a:lnTo>
                  <a:pt x="252034" y="187780"/>
                </a:lnTo>
                <a:lnTo>
                  <a:pt x="251378" y="187255"/>
                </a:lnTo>
                <a:lnTo>
                  <a:pt x="250985" y="186337"/>
                </a:lnTo>
                <a:lnTo>
                  <a:pt x="249280" y="185813"/>
                </a:lnTo>
                <a:lnTo>
                  <a:pt x="247838" y="185813"/>
                </a:lnTo>
                <a:lnTo>
                  <a:pt x="247051" y="185550"/>
                </a:lnTo>
                <a:lnTo>
                  <a:pt x="248493" y="184108"/>
                </a:lnTo>
                <a:lnTo>
                  <a:pt x="246788" y="184108"/>
                </a:lnTo>
                <a:lnTo>
                  <a:pt x="246133" y="185157"/>
                </a:lnTo>
                <a:lnTo>
                  <a:pt x="244297" y="185550"/>
                </a:lnTo>
                <a:lnTo>
                  <a:pt x="243510" y="184895"/>
                </a:lnTo>
                <a:lnTo>
                  <a:pt x="243510" y="185550"/>
                </a:lnTo>
                <a:lnTo>
                  <a:pt x="242199" y="185813"/>
                </a:lnTo>
                <a:lnTo>
                  <a:pt x="241805" y="186993"/>
                </a:lnTo>
                <a:lnTo>
                  <a:pt x="241150" y="188698"/>
                </a:lnTo>
                <a:lnTo>
                  <a:pt x="238265" y="187780"/>
                </a:lnTo>
                <a:lnTo>
                  <a:pt x="235773" y="187255"/>
                </a:lnTo>
                <a:lnTo>
                  <a:pt x="234069" y="184895"/>
                </a:lnTo>
                <a:lnTo>
                  <a:pt x="233675" y="184501"/>
                </a:lnTo>
                <a:lnTo>
                  <a:pt x="233413" y="184895"/>
                </a:lnTo>
                <a:lnTo>
                  <a:pt x="232233" y="184501"/>
                </a:lnTo>
                <a:lnTo>
                  <a:pt x="231446" y="184501"/>
                </a:lnTo>
                <a:lnTo>
                  <a:pt x="230790" y="183452"/>
                </a:lnTo>
                <a:lnTo>
                  <a:pt x="230528" y="182403"/>
                </a:lnTo>
                <a:lnTo>
                  <a:pt x="229086" y="181616"/>
                </a:lnTo>
                <a:lnTo>
                  <a:pt x="228430" y="179912"/>
                </a:lnTo>
                <a:lnTo>
                  <a:pt x="227774" y="180698"/>
                </a:lnTo>
                <a:lnTo>
                  <a:pt x="226988" y="180698"/>
                </a:lnTo>
                <a:lnTo>
                  <a:pt x="226594" y="178732"/>
                </a:lnTo>
                <a:lnTo>
                  <a:pt x="226332" y="178338"/>
                </a:lnTo>
                <a:lnTo>
                  <a:pt x="225808" y="179256"/>
                </a:lnTo>
                <a:lnTo>
                  <a:pt x="222660" y="175322"/>
                </a:lnTo>
                <a:lnTo>
                  <a:pt x="223054" y="175322"/>
                </a:lnTo>
                <a:lnTo>
                  <a:pt x="223316" y="174142"/>
                </a:lnTo>
                <a:lnTo>
                  <a:pt x="220431" y="174142"/>
                </a:lnTo>
                <a:lnTo>
                  <a:pt x="220169" y="174797"/>
                </a:lnTo>
                <a:lnTo>
                  <a:pt x="219513" y="175584"/>
                </a:lnTo>
                <a:lnTo>
                  <a:pt x="218726" y="175322"/>
                </a:lnTo>
                <a:lnTo>
                  <a:pt x="218726" y="174535"/>
                </a:lnTo>
                <a:lnTo>
                  <a:pt x="218989" y="173880"/>
                </a:lnTo>
                <a:lnTo>
                  <a:pt x="218071" y="173355"/>
                </a:lnTo>
                <a:lnTo>
                  <a:pt x="216891" y="173880"/>
                </a:lnTo>
                <a:lnTo>
                  <a:pt x="216628" y="172700"/>
                </a:lnTo>
                <a:lnTo>
                  <a:pt x="215973" y="173355"/>
                </a:lnTo>
                <a:lnTo>
                  <a:pt x="215579" y="173355"/>
                </a:lnTo>
                <a:lnTo>
                  <a:pt x="215579" y="173880"/>
                </a:lnTo>
                <a:lnTo>
                  <a:pt x="213088" y="172700"/>
                </a:lnTo>
                <a:lnTo>
                  <a:pt x="212694" y="173093"/>
                </a:lnTo>
                <a:lnTo>
                  <a:pt x="211908" y="173093"/>
                </a:lnTo>
                <a:lnTo>
                  <a:pt x="211908" y="172437"/>
                </a:lnTo>
                <a:lnTo>
                  <a:pt x="209810" y="172700"/>
                </a:lnTo>
                <a:lnTo>
                  <a:pt x="209547" y="173093"/>
                </a:lnTo>
                <a:lnTo>
                  <a:pt x="207711" y="173093"/>
                </a:lnTo>
                <a:lnTo>
                  <a:pt x="207711" y="171388"/>
                </a:lnTo>
                <a:lnTo>
                  <a:pt x="209547" y="170601"/>
                </a:lnTo>
                <a:lnTo>
                  <a:pt x="209154" y="169683"/>
                </a:lnTo>
                <a:lnTo>
                  <a:pt x="207449" y="168897"/>
                </a:lnTo>
                <a:lnTo>
                  <a:pt x="206400" y="169159"/>
                </a:lnTo>
                <a:lnTo>
                  <a:pt x="206400" y="169683"/>
                </a:lnTo>
                <a:lnTo>
                  <a:pt x="202466" y="170601"/>
                </a:lnTo>
                <a:lnTo>
                  <a:pt x="202073" y="169946"/>
                </a:lnTo>
                <a:lnTo>
                  <a:pt x="202073" y="169159"/>
                </a:lnTo>
                <a:lnTo>
                  <a:pt x="202728" y="166799"/>
                </a:lnTo>
                <a:lnTo>
                  <a:pt x="202466" y="166405"/>
                </a:lnTo>
                <a:lnTo>
                  <a:pt x="201155" y="165618"/>
                </a:lnTo>
                <a:lnTo>
                  <a:pt x="200762" y="166405"/>
                </a:lnTo>
                <a:lnTo>
                  <a:pt x="201155" y="167717"/>
                </a:lnTo>
                <a:lnTo>
                  <a:pt x="201155" y="168241"/>
                </a:lnTo>
                <a:lnTo>
                  <a:pt x="201417" y="168897"/>
                </a:lnTo>
                <a:lnTo>
                  <a:pt x="200762" y="169683"/>
                </a:lnTo>
                <a:lnTo>
                  <a:pt x="199057" y="167454"/>
                </a:lnTo>
                <a:lnTo>
                  <a:pt x="198270" y="167454"/>
                </a:lnTo>
                <a:lnTo>
                  <a:pt x="195779" y="166012"/>
                </a:lnTo>
                <a:lnTo>
                  <a:pt x="193680" y="166405"/>
                </a:lnTo>
                <a:lnTo>
                  <a:pt x="191058" y="165356"/>
                </a:lnTo>
                <a:lnTo>
                  <a:pt x="187911" y="166405"/>
                </a:lnTo>
                <a:lnTo>
                  <a:pt x="185813" y="165356"/>
                </a:lnTo>
                <a:lnTo>
                  <a:pt x="185419" y="164963"/>
                </a:lnTo>
                <a:lnTo>
                  <a:pt x="185419" y="163520"/>
                </a:lnTo>
                <a:lnTo>
                  <a:pt x="187255" y="159980"/>
                </a:lnTo>
                <a:lnTo>
                  <a:pt x="187517" y="159980"/>
                </a:lnTo>
                <a:lnTo>
                  <a:pt x="187911" y="159980"/>
                </a:lnTo>
                <a:lnTo>
                  <a:pt x="188304" y="159324"/>
                </a:lnTo>
                <a:lnTo>
                  <a:pt x="188960" y="159324"/>
                </a:lnTo>
                <a:lnTo>
                  <a:pt x="189615" y="159324"/>
                </a:lnTo>
                <a:lnTo>
                  <a:pt x="191713" y="158275"/>
                </a:lnTo>
                <a:lnTo>
                  <a:pt x="190271" y="156177"/>
                </a:lnTo>
                <a:lnTo>
                  <a:pt x="190796" y="155784"/>
                </a:lnTo>
                <a:lnTo>
                  <a:pt x="191058" y="155521"/>
                </a:lnTo>
                <a:lnTo>
                  <a:pt x="190271" y="154997"/>
                </a:lnTo>
                <a:lnTo>
                  <a:pt x="187911" y="154341"/>
                </a:lnTo>
                <a:lnTo>
                  <a:pt x="188304" y="152243"/>
                </a:lnTo>
                <a:lnTo>
                  <a:pt x="186862" y="151456"/>
                </a:lnTo>
                <a:lnTo>
                  <a:pt x="186862" y="150538"/>
                </a:lnTo>
                <a:lnTo>
                  <a:pt x="183977" y="149096"/>
                </a:lnTo>
                <a:lnTo>
                  <a:pt x="182272" y="149096"/>
                </a:lnTo>
                <a:lnTo>
                  <a:pt x="180174" y="148440"/>
                </a:lnTo>
                <a:lnTo>
                  <a:pt x="182928" y="144506"/>
                </a:lnTo>
                <a:lnTo>
                  <a:pt x="183321" y="142015"/>
                </a:lnTo>
                <a:lnTo>
                  <a:pt x="183321" y="132836"/>
                </a:lnTo>
                <a:lnTo>
                  <a:pt x="183977" y="128115"/>
                </a:lnTo>
                <a:lnTo>
                  <a:pt x="184632" y="126017"/>
                </a:lnTo>
                <a:lnTo>
                  <a:pt x="186862" y="124574"/>
                </a:lnTo>
                <a:lnTo>
                  <a:pt x="190271" y="123919"/>
                </a:lnTo>
                <a:lnTo>
                  <a:pt x="196434" y="125361"/>
                </a:lnTo>
                <a:lnTo>
                  <a:pt x="200762" y="124574"/>
                </a:lnTo>
                <a:lnTo>
                  <a:pt x="203253" y="122739"/>
                </a:lnTo>
                <a:lnTo>
                  <a:pt x="204958" y="119591"/>
                </a:lnTo>
                <a:lnTo>
                  <a:pt x="205613" y="112117"/>
                </a:lnTo>
                <a:lnTo>
                  <a:pt x="206794" y="109757"/>
                </a:lnTo>
                <a:lnTo>
                  <a:pt x="209547" y="107921"/>
                </a:lnTo>
                <a:lnTo>
                  <a:pt x="212694" y="107265"/>
                </a:lnTo>
                <a:lnTo>
                  <a:pt x="216891" y="108314"/>
                </a:lnTo>
                <a:lnTo>
                  <a:pt x="220431" y="108314"/>
                </a:lnTo>
                <a:lnTo>
                  <a:pt x="223972" y="106216"/>
                </a:lnTo>
                <a:lnTo>
                  <a:pt x="228037" y="102282"/>
                </a:lnTo>
                <a:lnTo>
                  <a:pt x="232233" y="97037"/>
                </a:lnTo>
                <a:lnTo>
                  <a:pt x="234724" y="93103"/>
                </a:lnTo>
                <a:lnTo>
                  <a:pt x="235511" y="90218"/>
                </a:lnTo>
                <a:lnTo>
                  <a:pt x="236167" y="87071"/>
                </a:lnTo>
                <a:lnTo>
                  <a:pt x="236823" y="83662"/>
                </a:lnTo>
                <a:lnTo>
                  <a:pt x="237609" y="80383"/>
                </a:lnTo>
                <a:lnTo>
                  <a:pt x="239970" y="72515"/>
                </a:lnTo>
                <a:lnTo>
                  <a:pt x="241150" y="69762"/>
                </a:lnTo>
                <a:lnTo>
                  <a:pt x="244297" y="60058"/>
                </a:lnTo>
                <a:lnTo>
                  <a:pt x="247838" y="52321"/>
                </a:lnTo>
                <a:lnTo>
                  <a:pt x="250985" y="45634"/>
                </a:lnTo>
                <a:lnTo>
                  <a:pt x="253870" y="41437"/>
                </a:lnTo>
                <a:lnTo>
                  <a:pt x="258590" y="34356"/>
                </a:lnTo>
                <a:lnTo>
                  <a:pt x="260951" y="31078"/>
                </a:lnTo>
                <a:lnTo>
                  <a:pt x="264885" y="25439"/>
                </a:lnTo>
                <a:lnTo>
                  <a:pt x="267769" y="20194"/>
                </a:lnTo>
                <a:lnTo>
                  <a:pt x="270130" y="14818"/>
                </a:lnTo>
                <a:lnTo>
                  <a:pt x="271966" y="12982"/>
                </a:lnTo>
                <a:lnTo>
                  <a:pt x="273408" y="12064"/>
                </a:lnTo>
                <a:lnTo>
                  <a:pt x="284685" y="7999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FD81F908-8BBB-4FA7-9442-2B3EDDDAB9B7}"/>
              </a:ext>
            </a:extLst>
          </p:cNvPr>
          <p:cNvSpPr/>
          <p:nvPr/>
        </p:nvSpPr>
        <p:spPr>
          <a:xfrm>
            <a:off x="8493189" y="5021716"/>
            <a:ext cx="153680" cy="175634"/>
          </a:xfrm>
          <a:custGeom>
            <a:avLst/>
            <a:gdLst>
              <a:gd name="connsiteX0" fmla="*/ 4983 w 183583"/>
              <a:gd name="connsiteY0" fmla="*/ 71204 h 209809"/>
              <a:gd name="connsiteX1" fmla="*/ 5639 w 183583"/>
              <a:gd name="connsiteY1" fmla="*/ 71204 h 209809"/>
              <a:gd name="connsiteX2" fmla="*/ 6425 w 183583"/>
              <a:gd name="connsiteY2" fmla="*/ 70942 h 209809"/>
              <a:gd name="connsiteX3" fmla="*/ 7343 w 183583"/>
              <a:gd name="connsiteY3" fmla="*/ 70942 h 209809"/>
              <a:gd name="connsiteX4" fmla="*/ 8130 w 183583"/>
              <a:gd name="connsiteY4" fmla="*/ 71598 h 209809"/>
              <a:gd name="connsiteX5" fmla="*/ 8786 w 183583"/>
              <a:gd name="connsiteY5" fmla="*/ 71598 h 209809"/>
              <a:gd name="connsiteX6" fmla="*/ 9966 w 183583"/>
              <a:gd name="connsiteY6" fmla="*/ 70942 h 209809"/>
              <a:gd name="connsiteX7" fmla="*/ 9966 w 183583"/>
              <a:gd name="connsiteY7" fmla="*/ 70155 h 209809"/>
              <a:gd name="connsiteX8" fmla="*/ 10884 w 183583"/>
              <a:gd name="connsiteY8" fmla="*/ 69500 h 209809"/>
              <a:gd name="connsiteX9" fmla="*/ 11671 w 183583"/>
              <a:gd name="connsiteY9" fmla="*/ 67664 h 209809"/>
              <a:gd name="connsiteX10" fmla="*/ 10884 w 183583"/>
              <a:gd name="connsiteY10" fmla="*/ 67008 h 209809"/>
              <a:gd name="connsiteX11" fmla="*/ 11277 w 183583"/>
              <a:gd name="connsiteY11" fmla="*/ 67008 h 209809"/>
              <a:gd name="connsiteX12" fmla="*/ 11277 w 183583"/>
              <a:gd name="connsiteY12" fmla="*/ 66615 h 209809"/>
              <a:gd name="connsiteX13" fmla="*/ 11277 w 183583"/>
              <a:gd name="connsiteY13" fmla="*/ 64779 h 209809"/>
              <a:gd name="connsiteX14" fmla="*/ 10622 w 183583"/>
              <a:gd name="connsiteY14" fmla="*/ 64517 h 209809"/>
              <a:gd name="connsiteX15" fmla="*/ 10622 w 183583"/>
              <a:gd name="connsiteY15" fmla="*/ 64123 h 209809"/>
              <a:gd name="connsiteX16" fmla="*/ 9966 w 183583"/>
              <a:gd name="connsiteY16" fmla="*/ 64123 h 209809"/>
              <a:gd name="connsiteX17" fmla="*/ 9966 w 183583"/>
              <a:gd name="connsiteY17" fmla="*/ 63074 h 209809"/>
              <a:gd name="connsiteX18" fmla="*/ 10622 w 183583"/>
              <a:gd name="connsiteY18" fmla="*/ 58485 h 209809"/>
              <a:gd name="connsiteX19" fmla="*/ 11277 w 183583"/>
              <a:gd name="connsiteY19" fmla="*/ 58485 h 209809"/>
              <a:gd name="connsiteX20" fmla="*/ 14949 w 183583"/>
              <a:gd name="connsiteY20" fmla="*/ 58222 h 209809"/>
              <a:gd name="connsiteX21" fmla="*/ 15211 w 183583"/>
              <a:gd name="connsiteY21" fmla="*/ 57698 h 209809"/>
              <a:gd name="connsiteX22" fmla="*/ 15211 w 183583"/>
              <a:gd name="connsiteY22" fmla="*/ 58222 h 209809"/>
              <a:gd name="connsiteX23" fmla="*/ 15867 w 183583"/>
              <a:gd name="connsiteY23" fmla="*/ 57698 h 209809"/>
              <a:gd name="connsiteX24" fmla="*/ 15867 w 183583"/>
              <a:gd name="connsiteY24" fmla="*/ 58222 h 209809"/>
              <a:gd name="connsiteX25" fmla="*/ 20325 w 183583"/>
              <a:gd name="connsiteY25" fmla="*/ 56780 h 209809"/>
              <a:gd name="connsiteX26" fmla="*/ 21243 w 183583"/>
              <a:gd name="connsiteY26" fmla="*/ 57042 h 209809"/>
              <a:gd name="connsiteX27" fmla="*/ 21637 w 183583"/>
              <a:gd name="connsiteY27" fmla="*/ 56255 h 209809"/>
              <a:gd name="connsiteX28" fmla="*/ 24128 w 183583"/>
              <a:gd name="connsiteY28" fmla="*/ 55993 h 209809"/>
              <a:gd name="connsiteX29" fmla="*/ 24784 w 183583"/>
              <a:gd name="connsiteY29" fmla="*/ 55600 h 209809"/>
              <a:gd name="connsiteX30" fmla="*/ 26226 w 183583"/>
              <a:gd name="connsiteY30" fmla="*/ 55337 h 209809"/>
              <a:gd name="connsiteX31" fmla="*/ 26620 w 183583"/>
              <a:gd name="connsiteY31" fmla="*/ 55337 h 209809"/>
              <a:gd name="connsiteX32" fmla="*/ 26620 w 183583"/>
              <a:gd name="connsiteY32" fmla="*/ 54944 h 209809"/>
              <a:gd name="connsiteX33" fmla="*/ 28718 w 183583"/>
              <a:gd name="connsiteY33" fmla="*/ 54944 h 209809"/>
              <a:gd name="connsiteX34" fmla="*/ 30816 w 183583"/>
              <a:gd name="connsiteY34" fmla="*/ 54551 h 209809"/>
              <a:gd name="connsiteX35" fmla="*/ 30816 w 183583"/>
              <a:gd name="connsiteY35" fmla="*/ 54157 h 209809"/>
              <a:gd name="connsiteX36" fmla="*/ 36061 w 183583"/>
              <a:gd name="connsiteY36" fmla="*/ 52846 h 209809"/>
              <a:gd name="connsiteX37" fmla="*/ 36586 w 183583"/>
              <a:gd name="connsiteY37" fmla="*/ 51403 h 209809"/>
              <a:gd name="connsiteX38" fmla="*/ 36848 w 183583"/>
              <a:gd name="connsiteY38" fmla="*/ 51403 h 209809"/>
              <a:gd name="connsiteX39" fmla="*/ 36848 w 183583"/>
              <a:gd name="connsiteY39" fmla="*/ 51141 h 209809"/>
              <a:gd name="connsiteX40" fmla="*/ 36848 w 183583"/>
              <a:gd name="connsiteY40" fmla="*/ 50617 h 209809"/>
              <a:gd name="connsiteX41" fmla="*/ 37503 w 183583"/>
              <a:gd name="connsiteY41" fmla="*/ 49699 h 209809"/>
              <a:gd name="connsiteX42" fmla="*/ 37897 w 183583"/>
              <a:gd name="connsiteY42" fmla="*/ 49174 h 209809"/>
              <a:gd name="connsiteX43" fmla="*/ 41044 w 183583"/>
              <a:gd name="connsiteY43" fmla="*/ 47076 h 209809"/>
              <a:gd name="connsiteX44" fmla="*/ 41568 w 183583"/>
              <a:gd name="connsiteY44" fmla="*/ 46814 h 209809"/>
              <a:gd name="connsiteX45" fmla="*/ 43142 w 183583"/>
              <a:gd name="connsiteY45" fmla="*/ 46420 h 209809"/>
              <a:gd name="connsiteX46" fmla="*/ 44978 w 183583"/>
              <a:gd name="connsiteY46" fmla="*/ 45765 h 209809"/>
              <a:gd name="connsiteX47" fmla="*/ 48650 w 183583"/>
              <a:gd name="connsiteY47" fmla="*/ 44716 h 209809"/>
              <a:gd name="connsiteX48" fmla="*/ 47469 w 183583"/>
              <a:gd name="connsiteY48" fmla="*/ 44322 h 209809"/>
              <a:gd name="connsiteX49" fmla="*/ 47469 w 183583"/>
              <a:gd name="connsiteY49" fmla="*/ 44060 h 209809"/>
              <a:gd name="connsiteX50" fmla="*/ 47207 w 183583"/>
              <a:gd name="connsiteY50" fmla="*/ 42880 h 209809"/>
              <a:gd name="connsiteX51" fmla="*/ 47469 w 183583"/>
              <a:gd name="connsiteY51" fmla="*/ 40782 h 209809"/>
              <a:gd name="connsiteX52" fmla="*/ 46683 w 183583"/>
              <a:gd name="connsiteY52" fmla="*/ 39339 h 209809"/>
              <a:gd name="connsiteX53" fmla="*/ 47469 w 183583"/>
              <a:gd name="connsiteY53" fmla="*/ 37897 h 209809"/>
              <a:gd name="connsiteX54" fmla="*/ 47863 w 183583"/>
              <a:gd name="connsiteY54" fmla="*/ 37635 h 209809"/>
              <a:gd name="connsiteX55" fmla="*/ 47863 w 183583"/>
              <a:gd name="connsiteY55" fmla="*/ 37241 h 209809"/>
              <a:gd name="connsiteX56" fmla="*/ 47469 w 183583"/>
              <a:gd name="connsiteY56" fmla="*/ 36192 h 209809"/>
              <a:gd name="connsiteX57" fmla="*/ 48125 w 183583"/>
              <a:gd name="connsiteY57" fmla="*/ 35799 h 209809"/>
              <a:gd name="connsiteX58" fmla="*/ 48125 w 183583"/>
              <a:gd name="connsiteY58" fmla="*/ 35143 h 209809"/>
              <a:gd name="connsiteX59" fmla="*/ 47863 w 183583"/>
              <a:gd name="connsiteY59" fmla="*/ 34356 h 209809"/>
              <a:gd name="connsiteX60" fmla="*/ 48125 w 183583"/>
              <a:gd name="connsiteY60" fmla="*/ 33701 h 209809"/>
              <a:gd name="connsiteX61" fmla="*/ 47863 w 183583"/>
              <a:gd name="connsiteY61" fmla="*/ 32652 h 209809"/>
              <a:gd name="connsiteX62" fmla="*/ 47863 w 183583"/>
              <a:gd name="connsiteY62" fmla="*/ 32258 h 209809"/>
              <a:gd name="connsiteX63" fmla="*/ 47863 w 183583"/>
              <a:gd name="connsiteY63" fmla="*/ 31603 h 209809"/>
              <a:gd name="connsiteX64" fmla="*/ 50617 w 183583"/>
              <a:gd name="connsiteY64" fmla="*/ 30816 h 209809"/>
              <a:gd name="connsiteX65" fmla="*/ 51403 w 183583"/>
              <a:gd name="connsiteY65" fmla="*/ 30554 h 209809"/>
              <a:gd name="connsiteX66" fmla="*/ 51403 w 183583"/>
              <a:gd name="connsiteY66" fmla="*/ 30160 h 209809"/>
              <a:gd name="connsiteX67" fmla="*/ 51403 w 183583"/>
              <a:gd name="connsiteY67" fmla="*/ 28062 h 209809"/>
              <a:gd name="connsiteX68" fmla="*/ 51403 w 183583"/>
              <a:gd name="connsiteY68" fmla="*/ 26620 h 209809"/>
              <a:gd name="connsiteX69" fmla="*/ 51797 w 183583"/>
              <a:gd name="connsiteY69" fmla="*/ 26357 h 209809"/>
              <a:gd name="connsiteX70" fmla="*/ 52059 w 183583"/>
              <a:gd name="connsiteY70" fmla="*/ 25571 h 209809"/>
              <a:gd name="connsiteX71" fmla="*/ 51797 w 183583"/>
              <a:gd name="connsiteY71" fmla="*/ 23473 h 209809"/>
              <a:gd name="connsiteX72" fmla="*/ 51141 w 183583"/>
              <a:gd name="connsiteY72" fmla="*/ 22030 h 209809"/>
              <a:gd name="connsiteX73" fmla="*/ 56124 w 183583"/>
              <a:gd name="connsiteY73" fmla="*/ 19801 h 209809"/>
              <a:gd name="connsiteX74" fmla="*/ 56386 w 183583"/>
              <a:gd name="connsiteY74" fmla="*/ 18096 h 209809"/>
              <a:gd name="connsiteX75" fmla="*/ 57435 w 183583"/>
              <a:gd name="connsiteY75" fmla="*/ 12720 h 209809"/>
              <a:gd name="connsiteX76" fmla="*/ 58878 w 183583"/>
              <a:gd name="connsiteY76" fmla="*/ 12064 h 209809"/>
              <a:gd name="connsiteX77" fmla="*/ 59796 w 183583"/>
              <a:gd name="connsiteY77" fmla="*/ 11802 h 209809"/>
              <a:gd name="connsiteX78" fmla="*/ 60976 w 183583"/>
              <a:gd name="connsiteY78" fmla="*/ 11015 h 209809"/>
              <a:gd name="connsiteX79" fmla="*/ 62418 w 183583"/>
              <a:gd name="connsiteY79" fmla="*/ 10359 h 209809"/>
              <a:gd name="connsiteX80" fmla="*/ 63074 w 183583"/>
              <a:gd name="connsiteY80" fmla="*/ 9835 h 209809"/>
              <a:gd name="connsiteX81" fmla="*/ 66615 w 183583"/>
              <a:gd name="connsiteY81" fmla="*/ 7475 h 209809"/>
              <a:gd name="connsiteX82" fmla="*/ 69106 w 183583"/>
              <a:gd name="connsiteY82" fmla="*/ 5639 h 209809"/>
              <a:gd name="connsiteX83" fmla="*/ 72253 w 183583"/>
              <a:gd name="connsiteY83" fmla="*/ 3541 h 209809"/>
              <a:gd name="connsiteX84" fmla="*/ 73040 w 183583"/>
              <a:gd name="connsiteY84" fmla="*/ 4196 h 209809"/>
              <a:gd name="connsiteX85" fmla="*/ 74482 w 183583"/>
              <a:gd name="connsiteY85" fmla="*/ 5376 h 209809"/>
              <a:gd name="connsiteX86" fmla="*/ 74482 w 183583"/>
              <a:gd name="connsiteY86" fmla="*/ 4983 h 209809"/>
              <a:gd name="connsiteX87" fmla="*/ 75400 w 183583"/>
              <a:gd name="connsiteY87" fmla="*/ 5376 h 209809"/>
              <a:gd name="connsiteX88" fmla="*/ 76580 w 183583"/>
              <a:gd name="connsiteY88" fmla="*/ 4721 h 209809"/>
              <a:gd name="connsiteX89" fmla="*/ 78285 w 183583"/>
              <a:gd name="connsiteY89" fmla="*/ 787 h 209809"/>
              <a:gd name="connsiteX90" fmla="*/ 79334 w 183583"/>
              <a:gd name="connsiteY90" fmla="*/ 0 h 209809"/>
              <a:gd name="connsiteX91" fmla="*/ 79859 w 183583"/>
              <a:gd name="connsiteY91" fmla="*/ 0 h 209809"/>
              <a:gd name="connsiteX92" fmla="*/ 80514 w 183583"/>
              <a:gd name="connsiteY92" fmla="*/ 1836 h 209809"/>
              <a:gd name="connsiteX93" fmla="*/ 80514 w 183583"/>
              <a:gd name="connsiteY93" fmla="*/ 2492 h 209809"/>
              <a:gd name="connsiteX94" fmla="*/ 81301 w 183583"/>
              <a:gd name="connsiteY94" fmla="*/ 3278 h 209809"/>
              <a:gd name="connsiteX95" fmla="*/ 83399 w 183583"/>
              <a:gd name="connsiteY95" fmla="*/ 4983 h 209809"/>
              <a:gd name="connsiteX96" fmla="*/ 83662 w 183583"/>
              <a:gd name="connsiteY96" fmla="*/ 6163 h 209809"/>
              <a:gd name="connsiteX97" fmla="*/ 84711 w 183583"/>
              <a:gd name="connsiteY97" fmla="*/ 7475 h 209809"/>
              <a:gd name="connsiteX98" fmla="*/ 85497 w 183583"/>
              <a:gd name="connsiteY98" fmla="*/ 9573 h 209809"/>
              <a:gd name="connsiteX99" fmla="*/ 85497 w 183583"/>
              <a:gd name="connsiteY99" fmla="*/ 12458 h 209809"/>
              <a:gd name="connsiteX100" fmla="*/ 85760 w 183583"/>
              <a:gd name="connsiteY100" fmla="*/ 15605 h 209809"/>
              <a:gd name="connsiteX101" fmla="*/ 86153 w 183583"/>
              <a:gd name="connsiteY101" fmla="*/ 14818 h 209809"/>
              <a:gd name="connsiteX102" fmla="*/ 89038 w 183583"/>
              <a:gd name="connsiteY102" fmla="*/ 10359 h 209809"/>
              <a:gd name="connsiteX103" fmla="*/ 94677 w 183583"/>
              <a:gd name="connsiteY103" fmla="*/ 14162 h 209809"/>
              <a:gd name="connsiteX104" fmla="*/ 94939 w 183583"/>
              <a:gd name="connsiteY104" fmla="*/ 15998 h 209809"/>
              <a:gd name="connsiteX105" fmla="*/ 103200 w 183583"/>
              <a:gd name="connsiteY105" fmla="*/ 15998 h 209809"/>
              <a:gd name="connsiteX106" fmla="*/ 104249 w 183583"/>
              <a:gd name="connsiteY106" fmla="*/ 18096 h 209809"/>
              <a:gd name="connsiteX107" fmla="*/ 105298 w 183583"/>
              <a:gd name="connsiteY107" fmla="*/ 17703 h 209809"/>
              <a:gd name="connsiteX108" fmla="*/ 104642 w 183583"/>
              <a:gd name="connsiteY108" fmla="*/ 15211 h 209809"/>
              <a:gd name="connsiteX109" fmla="*/ 105560 w 183583"/>
              <a:gd name="connsiteY109" fmla="*/ 14818 h 209809"/>
              <a:gd name="connsiteX110" fmla="*/ 105560 w 183583"/>
              <a:gd name="connsiteY110" fmla="*/ 14162 h 209809"/>
              <a:gd name="connsiteX111" fmla="*/ 109232 w 183583"/>
              <a:gd name="connsiteY111" fmla="*/ 14162 h 209809"/>
              <a:gd name="connsiteX112" fmla="*/ 114215 w 183583"/>
              <a:gd name="connsiteY112" fmla="*/ 14818 h 209809"/>
              <a:gd name="connsiteX113" fmla="*/ 118411 w 183583"/>
              <a:gd name="connsiteY113" fmla="*/ 15211 h 209809"/>
              <a:gd name="connsiteX114" fmla="*/ 121558 w 183583"/>
              <a:gd name="connsiteY114" fmla="*/ 14818 h 209809"/>
              <a:gd name="connsiteX115" fmla="*/ 122739 w 183583"/>
              <a:gd name="connsiteY115" fmla="*/ 13900 h 209809"/>
              <a:gd name="connsiteX116" fmla="*/ 123001 w 183583"/>
              <a:gd name="connsiteY116" fmla="*/ 13900 h 209809"/>
              <a:gd name="connsiteX117" fmla="*/ 126935 w 183583"/>
              <a:gd name="connsiteY117" fmla="*/ 15211 h 209809"/>
              <a:gd name="connsiteX118" fmla="*/ 127590 w 183583"/>
              <a:gd name="connsiteY118" fmla="*/ 14556 h 209809"/>
              <a:gd name="connsiteX119" fmla="*/ 127197 w 183583"/>
              <a:gd name="connsiteY119" fmla="*/ 13506 h 209809"/>
              <a:gd name="connsiteX120" fmla="*/ 127984 w 183583"/>
              <a:gd name="connsiteY120" fmla="*/ 13506 h 209809"/>
              <a:gd name="connsiteX121" fmla="*/ 128377 w 183583"/>
              <a:gd name="connsiteY121" fmla="*/ 11277 h 209809"/>
              <a:gd name="connsiteX122" fmla="*/ 131262 w 183583"/>
              <a:gd name="connsiteY122" fmla="*/ 11015 h 209809"/>
              <a:gd name="connsiteX123" fmla="*/ 134671 w 183583"/>
              <a:gd name="connsiteY123" fmla="*/ 10359 h 209809"/>
              <a:gd name="connsiteX124" fmla="*/ 134934 w 183583"/>
              <a:gd name="connsiteY124" fmla="*/ 11277 h 209809"/>
              <a:gd name="connsiteX125" fmla="*/ 140441 w 183583"/>
              <a:gd name="connsiteY125" fmla="*/ 9573 h 209809"/>
              <a:gd name="connsiteX126" fmla="*/ 141097 w 183583"/>
              <a:gd name="connsiteY126" fmla="*/ 11015 h 209809"/>
              <a:gd name="connsiteX127" fmla="*/ 141752 w 183583"/>
              <a:gd name="connsiteY127" fmla="*/ 11015 h 209809"/>
              <a:gd name="connsiteX128" fmla="*/ 142933 w 183583"/>
              <a:gd name="connsiteY128" fmla="*/ 13900 h 209809"/>
              <a:gd name="connsiteX129" fmla="*/ 143720 w 183583"/>
              <a:gd name="connsiteY129" fmla="*/ 13506 h 209809"/>
              <a:gd name="connsiteX130" fmla="*/ 144375 w 183583"/>
              <a:gd name="connsiteY130" fmla="*/ 14556 h 209809"/>
              <a:gd name="connsiteX131" fmla="*/ 145031 w 183583"/>
              <a:gd name="connsiteY131" fmla="*/ 16654 h 209809"/>
              <a:gd name="connsiteX132" fmla="*/ 145817 w 183583"/>
              <a:gd name="connsiteY132" fmla="*/ 17441 h 209809"/>
              <a:gd name="connsiteX133" fmla="*/ 146080 w 183583"/>
              <a:gd name="connsiteY133" fmla="*/ 17703 h 209809"/>
              <a:gd name="connsiteX134" fmla="*/ 147129 w 183583"/>
              <a:gd name="connsiteY134" fmla="*/ 18096 h 209809"/>
              <a:gd name="connsiteX135" fmla="*/ 148571 w 183583"/>
              <a:gd name="connsiteY135" fmla="*/ 20194 h 209809"/>
              <a:gd name="connsiteX136" fmla="*/ 148834 w 183583"/>
              <a:gd name="connsiteY136" fmla="*/ 21374 h 209809"/>
              <a:gd name="connsiteX137" fmla="*/ 149358 w 183583"/>
              <a:gd name="connsiteY137" fmla="*/ 21374 h 209809"/>
              <a:gd name="connsiteX138" fmla="*/ 150276 w 183583"/>
              <a:gd name="connsiteY138" fmla="*/ 23473 h 209809"/>
              <a:gd name="connsiteX139" fmla="*/ 150014 w 183583"/>
              <a:gd name="connsiteY139" fmla="*/ 25177 h 209809"/>
              <a:gd name="connsiteX140" fmla="*/ 148571 w 183583"/>
              <a:gd name="connsiteY140" fmla="*/ 27275 h 209809"/>
              <a:gd name="connsiteX141" fmla="*/ 147916 w 183583"/>
              <a:gd name="connsiteY141" fmla="*/ 30554 h 209809"/>
              <a:gd name="connsiteX142" fmla="*/ 146735 w 183583"/>
              <a:gd name="connsiteY142" fmla="*/ 30816 h 209809"/>
              <a:gd name="connsiteX143" fmla="*/ 146080 w 183583"/>
              <a:gd name="connsiteY143" fmla="*/ 33439 h 209809"/>
              <a:gd name="connsiteX144" fmla="*/ 148834 w 183583"/>
              <a:gd name="connsiteY144" fmla="*/ 40126 h 209809"/>
              <a:gd name="connsiteX145" fmla="*/ 149358 w 183583"/>
              <a:gd name="connsiteY145" fmla="*/ 40782 h 209809"/>
              <a:gd name="connsiteX146" fmla="*/ 149358 w 183583"/>
              <a:gd name="connsiteY146" fmla="*/ 41831 h 209809"/>
              <a:gd name="connsiteX147" fmla="*/ 149620 w 183583"/>
              <a:gd name="connsiteY147" fmla="*/ 42093 h 209809"/>
              <a:gd name="connsiteX148" fmla="*/ 150014 w 183583"/>
              <a:gd name="connsiteY148" fmla="*/ 42880 h 209809"/>
              <a:gd name="connsiteX149" fmla="*/ 150801 w 183583"/>
              <a:gd name="connsiteY149" fmla="*/ 42880 h 209809"/>
              <a:gd name="connsiteX150" fmla="*/ 151063 w 183583"/>
              <a:gd name="connsiteY150" fmla="*/ 44322 h 209809"/>
              <a:gd name="connsiteX151" fmla="*/ 151456 w 183583"/>
              <a:gd name="connsiteY151" fmla="*/ 45502 h 209809"/>
              <a:gd name="connsiteX152" fmla="*/ 151719 w 183583"/>
              <a:gd name="connsiteY152" fmla="*/ 45502 h 209809"/>
              <a:gd name="connsiteX153" fmla="*/ 151456 w 183583"/>
              <a:gd name="connsiteY153" fmla="*/ 46158 h 209809"/>
              <a:gd name="connsiteX154" fmla="*/ 152505 w 183583"/>
              <a:gd name="connsiteY154" fmla="*/ 48912 h 209809"/>
              <a:gd name="connsiteX155" fmla="*/ 151063 w 183583"/>
              <a:gd name="connsiteY155" fmla="*/ 50617 h 209809"/>
              <a:gd name="connsiteX156" fmla="*/ 152112 w 183583"/>
              <a:gd name="connsiteY156" fmla="*/ 51797 h 209809"/>
              <a:gd name="connsiteX157" fmla="*/ 152505 w 183583"/>
              <a:gd name="connsiteY157" fmla="*/ 53502 h 209809"/>
              <a:gd name="connsiteX158" fmla="*/ 150801 w 183583"/>
              <a:gd name="connsiteY158" fmla="*/ 55337 h 209809"/>
              <a:gd name="connsiteX159" fmla="*/ 150276 w 183583"/>
              <a:gd name="connsiteY159" fmla="*/ 57698 h 209809"/>
              <a:gd name="connsiteX160" fmla="*/ 151456 w 183583"/>
              <a:gd name="connsiteY160" fmla="*/ 59927 h 209809"/>
              <a:gd name="connsiteX161" fmla="*/ 149620 w 183583"/>
              <a:gd name="connsiteY161" fmla="*/ 60320 h 209809"/>
              <a:gd name="connsiteX162" fmla="*/ 152112 w 183583"/>
              <a:gd name="connsiteY162" fmla="*/ 64123 h 209809"/>
              <a:gd name="connsiteX163" fmla="*/ 153161 w 183583"/>
              <a:gd name="connsiteY163" fmla="*/ 63336 h 209809"/>
              <a:gd name="connsiteX164" fmla="*/ 153554 w 183583"/>
              <a:gd name="connsiteY164" fmla="*/ 64517 h 209809"/>
              <a:gd name="connsiteX165" fmla="*/ 154210 w 183583"/>
              <a:gd name="connsiteY165" fmla="*/ 64123 h 209809"/>
              <a:gd name="connsiteX166" fmla="*/ 155915 w 183583"/>
              <a:gd name="connsiteY166" fmla="*/ 68713 h 209809"/>
              <a:gd name="connsiteX167" fmla="*/ 155652 w 183583"/>
              <a:gd name="connsiteY167" fmla="*/ 69762 h 209809"/>
              <a:gd name="connsiteX168" fmla="*/ 158144 w 183583"/>
              <a:gd name="connsiteY168" fmla="*/ 75138 h 209809"/>
              <a:gd name="connsiteX169" fmla="*/ 155915 w 183583"/>
              <a:gd name="connsiteY169" fmla="*/ 76318 h 209809"/>
              <a:gd name="connsiteX170" fmla="*/ 156439 w 183583"/>
              <a:gd name="connsiteY170" fmla="*/ 77761 h 209809"/>
              <a:gd name="connsiteX171" fmla="*/ 155915 w 183583"/>
              <a:gd name="connsiteY171" fmla="*/ 78679 h 209809"/>
              <a:gd name="connsiteX172" fmla="*/ 156701 w 183583"/>
              <a:gd name="connsiteY172" fmla="*/ 79728 h 209809"/>
              <a:gd name="connsiteX173" fmla="*/ 156439 w 183583"/>
              <a:gd name="connsiteY173" fmla="*/ 80515 h 209809"/>
              <a:gd name="connsiteX174" fmla="*/ 152112 w 183583"/>
              <a:gd name="connsiteY174" fmla="*/ 82875 h 209809"/>
              <a:gd name="connsiteX175" fmla="*/ 151719 w 183583"/>
              <a:gd name="connsiteY175" fmla="*/ 83399 h 209809"/>
              <a:gd name="connsiteX176" fmla="*/ 151063 w 183583"/>
              <a:gd name="connsiteY176" fmla="*/ 84317 h 209809"/>
              <a:gd name="connsiteX177" fmla="*/ 150276 w 183583"/>
              <a:gd name="connsiteY177" fmla="*/ 85498 h 209809"/>
              <a:gd name="connsiteX178" fmla="*/ 149620 w 183583"/>
              <a:gd name="connsiteY178" fmla="*/ 86153 h 209809"/>
              <a:gd name="connsiteX179" fmla="*/ 150014 w 183583"/>
              <a:gd name="connsiteY179" fmla="*/ 86809 h 209809"/>
              <a:gd name="connsiteX180" fmla="*/ 150276 w 183583"/>
              <a:gd name="connsiteY180" fmla="*/ 87202 h 209809"/>
              <a:gd name="connsiteX181" fmla="*/ 148834 w 183583"/>
              <a:gd name="connsiteY181" fmla="*/ 89300 h 209809"/>
              <a:gd name="connsiteX182" fmla="*/ 148178 w 183583"/>
              <a:gd name="connsiteY182" fmla="*/ 89956 h 209809"/>
              <a:gd name="connsiteX183" fmla="*/ 151719 w 183583"/>
              <a:gd name="connsiteY183" fmla="*/ 96381 h 209809"/>
              <a:gd name="connsiteX184" fmla="*/ 151719 w 183583"/>
              <a:gd name="connsiteY184" fmla="*/ 97561 h 209809"/>
              <a:gd name="connsiteX185" fmla="*/ 150801 w 183583"/>
              <a:gd name="connsiteY185" fmla="*/ 97561 h 209809"/>
              <a:gd name="connsiteX186" fmla="*/ 150801 w 183583"/>
              <a:gd name="connsiteY186" fmla="*/ 98479 h 209809"/>
              <a:gd name="connsiteX187" fmla="*/ 151719 w 183583"/>
              <a:gd name="connsiteY187" fmla="*/ 98479 h 209809"/>
              <a:gd name="connsiteX188" fmla="*/ 152505 w 183583"/>
              <a:gd name="connsiteY188" fmla="*/ 99922 h 209809"/>
              <a:gd name="connsiteX189" fmla="*/ 152899 w 183583"/>
              <a:gd name="connsiteY189" fmla="*/ 100315 h 209809"/>
              <a:gd name="connsiteX190" fmla="*/ 153161 w 183583"/>
              <a:gd name="connsiteY190" fmla="*/ 104905 h 209809"/>
              <a:gd name="connsiteX191" fmla="*/ 153161 w 183583"/>
              <a:gd name="connsiteY191" fmla="*/ 106216 h 209809"/>
              <a:gd name="connsiteX192" fmla="*/ 154472 w 183583"/>
              <a:gd name="connsiteY192" fmla="*/ 109101 h 209809"/>
              <a:gd name="connsiteX193" fmla="*/ 156701 w 183583"/>
              <a:gd name="connsiteY193" fmla="*/ 112379 h 209809"/>
              <a:gd name="connsiteX194" fmla="*/ 156701 w 183583"/>
              <a:gd name="connsiteY194" fmla="*/ 112641 h 209809"/>
              <a:gd name="connsiteX195" fmla="*/ 157357 w 183583"/>
              <a:gd name="connsiteY195" fmla="*/ 113035 h 209809"/>
              <a:gd name="connsiteX196" fmla="*/ 157882 w 183583"/>
              <a:gd name="connsiteY196" fmla="*/ 113691 h 209809"/>
              <a:gd name="connsiteX197" fmla="*/ 157882 w 183583"/>
              <a:gd name="connsiteY197" fmla="*/ 114740 h 209809"/>
              <a:gd name="connsiteX198" fmla="*/ 161291 w 183583"/>
              <a:gd name="connsiteY198" fmla="*/ 115395 h 209809"/>
              <a:gd name="connsiteX199" fmla="*/ 162078 w 183583"/>
              <a:gd name="connsiteY199" fmla="*/ 115395 h 209809"/>
              <a:gd name="connsiteX200" fmla="*/ 161553 w 183583"/>
              <a:gd name="connsiteY200" fmla="*/ 117624 h 209809"/>
              <a:gd name="connsiteX201" fmla="*/ 162340 w 183583"/>
              <a:gd name="connsiteY201" fmla="*/ 117624 h 209809"/>
              <a:gd name="connsiteX202" fmla="*/ 162078 w 183583"/>
              <a:gd name="connsiteY202" fmla="*/ 118280 h 209809"/>
              <a:gd name="connsiteX203" fmla="*/ 163783 w 183583"/>
              <a:gd name="connsiteY203" fmla="*/ 126542 h 209809"/>
              <a:gd name="connsiteX204" fmla="*/ 163783 w 183583"/>
              <a:gd name="connsiteY204" fmla="*/ 128377 h 209809"/>
              <a:gd name="connsiteX205" fmla="*/ 166274 w 183583"/>
              <a:gd name="connsiteY205" fmla="*/ 129295 h 209809"/>
              <a:gd name="connsiteX206" fmla="*/ 166930 w 183583"/>
              <a:gd name="connsiteY206" fmla="*/ 129033 h 209809"/>
              <a:gd name="connsiteX207" fmla="*/ 170470 w 183583"/>
              <a:gd name="connsiteY207" fmla="*/ 130082 h 209809"/>
              <a:gd name="connsiteX208" fmla="*/ 173093 w 183583"/>
              <a:gd name="connsiteY208" fmla="*/ 132574 h 209809"/>
              <a:gd name="connsiteX209" fmla="*/ 172437 w 183583"/>
              <a:gd name="connsiteY209" fmla="*/ 135721 h 209809"/>
              <a:gd name="connsiteX210" fmla="*/ 169159 w 183583"/>
              <a:gd name="connsiteY210" fmla="*/ 134278 h 209809"/>
              <a:gd name="connsiteX211" fmla="*/ 168897 w 183583"/>
              <a:gd name="connsiteY211" fmla="*/ 135721 h 209809"/>
              <a:gd name="connsiteX212" fmla="*/ 164963 w 183583"/>
              <a:gd name="connsiteY212" fmla="*/ 134934 h 209809"/>
              <a:gd name="connsiteX213" fmla="*/ 164438 w 183583"/>
              <a:gd name="connsiteY213" fmla="*/ 140572 h 209809"/>
              <a:gd name="connsiteX214" fmla="*/ 164176 w 183583"/>
              <a:gd name="connsiteY214" fmla="*/ 141359 h 209809"/>
              <a:gd name="connsiteX215" fmla="*/ 164176 w 183583"/>
              <a:gd name="connsiteY215" fmla="*/ 143851 h 209809"/>
              <a:gd name="connsiteX216" fmla="*/ 163783 w 183583"/>
              <a:gd name="connsiteY216" fmla="*/ 145293 h 209809"/>
              <a:gd name="connsiteX217" fmla="*/ 164176 w 183583"/>
              <a:gd name="connsiteY217" fmla="*/ 146998 h 209809"/>
              <a:gd name="connsiteX218" fmla="*/ 164176 w 183583"/>
              <a:gd name="connsiteY218" fmla="*/ 148178 h 209809"/>
              <a:gd name="connsiteX219" fmla="*/ 165618 w 183583"/>
              <a:gd name="connsiteY219" fmla="*/ 152637 h 209809"/>
              <a:gd name="connsiteX220" fmla="*/ 165880 w 183583"/>
              <a:gd name="connsiteY220" fmla="*/ 155521 h 209809"/>
              <a:gd name="connsiteX221" fmla="*/ 157882 w 183583"/>
              <a:gd name="connsiteY221" fmla="*/ 155521 h 209809"/>
              <a:gd name="connsiteX222" fmla="*/ 158144 w 183583"/>
              <a:gd name="connsiteY222" fmla="*/ 162996 h 209809"/>
              <a:gd name="connsiteX223" fmla="*/ 158537 w 183583"/>
              <a:gd name="connsiteY223" fmla="*/ 164438 h 209809"/>
              <a:gd name="connsiteX224" fmla="*/ 158537 w 183583"/>
              <a:gd name="connsiteY224" fmla="*/ 165094 h 209809"/>
              <a:gd name="connsiteX225" fmla="*/ 158800 w 183583"/>
              <a:gd name="connsiteY225" fmla="*/ 166143 h 209809"/>
              <a:gd name="connsiteX226" fmla="*/ 158537 w 183583"/>
              <a:gd name="connsiteY226" fmla="*/ 166536 h 209809"/>
              <a:gd name="connsiteX227" fmla="*/ 159193 w 183583"/>
              <a:gd name="connsiteY227" fmla="*/ 167979 h 209809"/>
              <a:gd name="connsiteX228" fmla="*/ 155652 w 183583"/>
              <a:gd name="connsiteY228" fmla="*/ 170077 h 209809"/>
              <a:gd name="connsiteX229" fmla="*/ 156439 w 183583"/>
              <a:gd name="connsiteY229" fmla="*/ 172437 h 209809"/>
              <a:gd name="connsiteX230" fmla="*/ 158144 w 183583"/>
              <a:gd name="connsiteY230" fmla="*/ 172437 h 209809"/>
              <a:gd name="connsiteX231" fmla="*/ 159193 w 183583"/>
              <a:gd name="connsiteY231" fmla="*/ 172437 h 209809"/>
              <a:gd name="connsiteX232" fmla="*/ 160898 w 183583"/>
              <a:gd name="connsiteY232" fmla="*/ 172437 h 209809"/>
              <a:gd name="connsiteX233" fmla="*/ 161553 w 183583"/>
              <a:gd name="connsiteY233" fmla="*/ 172831 h 209809"/>
              <a:gd name="connsiteX234" fmla="*/ 165225 w 183583"/>
              <a:gd name="connsiteY234" fmla="*/ 173224 h 209809"/>
              <a:gd name="connsiteX235" fmla="*/ 167323 w 183583"/>
              <a:gd name="connsiteY235" fmla="*/ 175716 h 209809"/>
              <a:gd name="connsiteX236" fmla="*/ 170995 w 183583"/>
              <a:gd name="connsiteY236" fmla="*/ 176503 h 209809"/>
              <a:gd name="connsiteX237" fmla="*/ 171650 w 183583"/>
              <a:gd name="connsiteY237" fmla="*/ 176765 h 209809"/>
              <a:gd name="connsiteX238" fmla="*/ 173355 w 183583"/>
              <a:gd name="connsiteY238" fmla="*/ 176765 h 209809"/>
              <a:gd name="connsiteX239" fmla="*/ 171913 w 183583"/>
              <a:gd name="connsiteY239" fmla="*/ 179256 h 209809"/>
              <a:gd name="connsiteX240" fmla="*/ 175453 w 183583"/>
              <a:gd name="connsiteY240" fmla="*/ 181354 h 209809"/>
              <a:gd name="connsiteX241" fmla="*/ 175847 w 183583"/>
              <a:gd name="connsiteY241" fmla="*/ 180698 h 209809"/>
              <a:gd name="connsiteX242" fmla="*/ 176633 w 183583"/>
              <a:gd name="connsiteY242" fmla="*/ 181354 h 209809"/>
              <a:gd name="connsiteX243" fmla="*/ 177289 w 183583"/>
              <a:gd name="connsiteY243" fmla="*/ 181879 h 209809"/>
              <a:gd name="connsiteX244" fmla="*/ 176896 w 183583"/>
              <a:gd name="connsiteY244" fmla="*/ 182141 h 209809"/>
              <a:gd name="connsiteX245" fmla="*/ 178338 w 183583"/>
              <a:gd name="connsiteY245" fmla="*/ 182534 h 209809"/>
              <a:gd name="connsiteX246" fmla="*/ 178731 w 183583"/>
              <a:gd name="connsiteY246" fmla="*/ 182141 h 209809"/>
              <a:gd name="connsiteX247" fmla="*/ 178994 w 183583"/>
              <a:gd name="connsiteY247" fmla="*/ 182534 h 209809"/>
              <a:gd name="connsiteX248" fmla="*/ 178731 w 183583"/>
              <a:gd name="connsiteY248" fmla="*/ 184633 h 209809"/>
              <a:gd name="connsiteX249" fmla="*/ 179387 w 183583"/>
              <a:gd name="connsiteY249" fmla="*/ 184633 h 209809"/>
              <a:gd name="connsiteX250" fmla="*/ 179781 w 183583"/>
              <a:gd name="connsiteY250" fmla="*/ 184895 h 209809"/>
              <a:gd name="connsiteX251" fmla="*/ 181485 w 183583"/>
              <a:gd name="connsiteY251" fmla="*/ 186337 h 209809"/>
              <a:gd name="connsiteX252" fmla="*/ 180830 w 183583"/>
              <a:gd name="connsiteY252" fmla="*/ 187780 h 209809"/>
              <a:gd name="connsiteX253" fmla="*/ 181485 w 183583"/>
              <a:gd name="connsiteY253" fmla="*/ 188173 h 209809"/>
              <a:gd name="connsiteX254" fmla="*/ 181878 w 183583"/>
              <a:gd name="connsiteY254" fmla="*/ 187780 h 209809"/>
              <a:gd name="connsiteX255" fmla="*/ 182272 w 183583"/>
              <a:gd name="connsiteY255" fmla="*/ 188960 h 209809"/>
              <a:gd name="connsiteX256" fmla="*/ 182928 w 183583"/>
              <a:gd name="connsiteY256" fmla="*/ 188960 h 209809"/>
              <a:gd name="connsiteX257" fmla="*/ 182928 w 183583"/>
              <a:gd name="connsiteY257" fmla="*/ 188435 h 209809"/>
              <a:gd name="connsiteX258" fmla="*/ 184370 w 183583"/>
              <a:gd name="connsiteY258" fmla="*/ 188960 h 209809"/>
              <a:gd name="connsiteX259" fmla="*/ 186075 w 183583"/>
              <a:gd name="connsiteY259" fmla="*/ 188173 h 209809"/>
              <a:gd name="connsiteX260" fmla="*/ 186862 w 183583"/>
              <a:gd name="connsiteY260" fmla="*/ 187780 h 209809"/>
              <a:gd name="connsiteX261" fmla="*/ 186862 w 183583"/>
              <a:gd name="connsiteY261" fmla="*/ 186993 h 209809"/>
              <a:gd name="connsiteX262" fmla="*/ 187255 w 183583"/>
              <a:gd name="connsiteY262" fmla="*/ 187517 h 209809"/>
              <a:gd name="connsiteX263" fmla="*/ 187911 w 183583"/>
              <a:gd name="connsiteY263" fmla="*/ 187517 h 209809"/>
              <a:gd name="connsiteX264" fmla="*/ 187911 w 183583"/>
              <a:gd name="connsiteY264" fmla="*/ 187780 h 209809"/>
              <a:gd name="connsiteX265" fmla="*/ 188960 w 183583"/>
              <a:gd name="connsiteY265" fmla="*/ 188173 h 209809"/>
              <a:gd name="connsiteX266" fmla="*/ 188960 w 183583"/>
              <a:gd name="connsiteY266" fmla="*/ 188435 h 209809"/>
              <a:gd name="connsiteX267" fmla="*/ 188960 w 183583"/>
              <a:gd name="connsiteY267" fmla="*/ 188960 h 209809"/>
              <a:gd name="connsiteX268" fmla="*/ 190009 w 183583"/>
              <a:gd name="connsiteY268" fmla="*/ 188960 h 209809"/>
              <a:gd name="connsiteX269" fmla="*/ 189615 w 183583"/>
              <a:gd name="connsiteY269" fmla="*/ 189878 h 209809"/>
              <a:gd name="connsiteX270" fmla="*/ 190795 w 183583"/>
              <a:gd name="connsiteY270" fmla="*/ 191320 h 209809"/>
              <a:gd name="connsiteX271" fmla="*/ 190795 w 183583"/>
              <a:gd name="connsiteY271" fmla="*/ 192369 h 209809"/>
              <a:gd name="connsiteX272" fmla="*/ 191713 w 183583"/>
              <a:gd name="connsiteY272" fmla="*/ 192631 h 209809"/>
              <a:gd name="connsiteX273" fmla="*/ 191451 w 183583"/>
              <a:gd name="connsiteY273" fmla="*/ 193156 h 209809"/>
              <a:gd name="connsiteX274" fmla="*/ 191713 w 183583"/>
              <a:gd name="connsiteY274" fmla="*/ 193811 h 209809"/>
              <a:gd name="connsiteX275" fmla="*/ 191451 w 183583"/>
              <a:gd name="connsiteY275" fmla="*/ 194074 h 209809"/>
              <a:gd name="connsiteX276" fmla="*/ 191451 w 183583"/>
              <a:gd name="connsiteY276" fmla="*/ 194598 h 209809"/>
              <a:gd name="connsiteX277" fmla="*/ 191058 w 183583"/>
              <a:gd name="connsiteY277" fmla="*/ 195516 h 209809"/>
              <a:gd name="connsiteX278" fmla="*/ 190271 w 183583"/>
              <a:gd name="connsiteY278" fmla="*/ 196303 h 209809"/>
              <a:gd name="connsiteX279" fmla="*/ 189353 w 183583"/>
              <a:gd name="connsiteY279" fmla="*/ 196303 h 209809"/>
              <a:gd name="connsiteX280" fmla="*/ 188960 w 183583"/>
              <a:gd name="connsiteY280" fmla="*/ 196696 h 209809"/>
              <a:gd name="connsiteX281" fmla="*/ 187255 w 183583"/>
              <a:gd name="connsiteY281" fmla="*/ 196041 h 209809"/>
              <a:gd name="connsiteX282" fmla="*/ 186862 w 183583"/>
              <a:gd name="connsiteY282" fmla="*/ 196696 h 209809"/>
              <a:gd name="connsiteX283" fmla="*/ 186862 w 183583"/>
              <a:gd name="connsiteY283" fmla="*/ 197614 h 209809"/>
              <a:gd name="connsiteX284" fmla="*/ 187255 w 183583"/>
              <a:gd name="connsiteY284" fmla="*/ 197614 h 209809"/>
              <a:gd name="connsiteX285" fmla="*/ 187517 w 183583"/>
              <a:gd name="connsiteY285" fmla="*/ 199057 h 209809"/>
              <a:gd name="connsiteX286" fmla="*/ 186862 w 183583"/>
              <a:gd name="connsiteY286" fmla="*/ 198795 h 209809"/>
              <a:gd name="connsiteX287" fmla="*/ 186862 w 183583"/>
              <a:gd name="connsiteY287" fmla="*/ 201155 h 209809"/>
              <a:gd name="connsiteX288" fmla="*/ 185419 w 183583"/>
              <a:gd name="connsiteY288" fmla="*/ 201548 h 209809"/>
              <a:gd name="connsiteX289" fmla="*/ 183714 w 183583"/>
              <a:gd name="connsiteY289" fmla="*/ 201548 h 209809"/>
              <a:gd name="connsiteX290" fmla="*/ 183714 w 183583"/>
              <a:gd name="connsiteY290" fmla="*/ 201942 h 209809"/>
              <a:gd name="connsiteX291" fmla="*/ 183714 w 183583"/>
              <a:gd name="connsiteY291" fmla="*/ 204433 h 209809"/>
              <a:gd name="connsiteX292" fmla="*/ 184370 w 183583"/>
              <a:gd name="connsiteY292" fmla="*/ 204696 h 209809"/>
              <a:gd name="connsiteX293" fmla="*/ 184370 w 183583"/>
              <a:gd name="connsiteY293" fmla="*/ 205089 h 209809"/>
              <a:gd name="connsiteX294" fmla="*/ 183714 w 183583"/>
              <a:gd name="connsiteY294" fmla="*/ 205089 h 209809"/>
              <a:gd name="connsiteX295" fmla="*/ 183190 w 183583"/>
              <a:gd name="connsiteY295" fmla="*/ 206138 h 209809"/>
              <a:gd name="connsiteX296" fmla="*/ 183714 w 183583"/>
              <a:gd name="connsiteY296" fmla="*/ 206794 h 209809"/>
              <a:gd name="connsiteX297" fmla="*/ 182534 w 183583"/>
              <a:gd name="connsiteY297" fmla="*/ 207580 h 209809"/>
              <a:gd name="connsiteX298" fmla="*/ 182928 w 183583"/>
              <a:gd name="connsiteY298" fmla="*/ 209679 h 209809"/>
              <a:gd name="connsiteX299" fmla="*/ 181878 w 183583"/>
              <a:gd name="connsiteY299" fmla="*/ 210859 h 209809"/>
              <a:gd name="connsiteX300" fmla="*/ 181092 w 183583"/>
              <a:gd name="connsiteY300" fmla="*/ 211121 h 209809"/>
              <a:gd name="connsiteX301" fmla="*/ 180830 w 183583"/>
              <a:gd name="connsiteY301" fmla="*/ 210334 h 209809"/>
              <a:gd name="connsiteX302" fmla="*/ 180436 w 183583"/>
              <a:gd name="connsiteY302" fmla="*/ 210334 h 209809"/>
              <a:gd name="connsiteX303" fmla="*/ 180174 w 183583"/>
              <a:gd name="connsiteY303" fmla="*/ 210072 h 209809"/>
              <a:gd name="connsiteX304" fmla="*/ 175847 w 183583"/>
              <a:gd name="connsiteY304" fmla="*/ 210072 h 209809"/>
              <a:gd name="connsiteX305" fmla="*/ 174797 w 183583"/>
              <a:gd name="connsiteY305" fmla="*/ 209679 h 209809"/>
              <a:gd name="connsiteX306" fmla="*/ 174797 w 183583"/>
              <a:gd name="connsiteY306" fmla="*/ 209416 h 209809"/>
              <a:gd name="connsiteX307" fmla="*/ 172699 w 183583"/>
              <a:gd name="connsiteY307" fmla="*/ 208236 h 209809"/>
              <a:gd name="connsiteX308" fmla="*/ 170208 w 183583"/>
              <a:gd name="connsiteY308" fmla="*/ 208629 h 209809"/>
              <a:gd name="connsiteX309" fmla="*/ 167717 w 183583"/>
              <a:gd name="connsiteY309" fmla="*/ 207974 h 209809"/>
              <a:gd name="connsiteX310" fmla="*/ 167717 w 183583"/>
              <a:gd name="connsiteY310" fmla="*/ 206794 h 209809"/>
              <a:gd name="connsiteX311" fmla="*/ 167323 w 183583"/>
              <a:gd name="connsiteY311" fmla="*/ 205482 h 209809"/>
              <a:gd name="connsiteX312" fmla="*/ 166930 w 183583"/>
              <a:gd name="connsiteY312" fmla="*/ 205876 h 209809"/>
              <a:gd name="connsiteX313" fmla="*/ 166536 w 183583"/>
              <a:gd name="connsiteY313" fmla="*/ 206138 h 209809"/>
              <a:gd name="connsiteX314" fmla="*/ 165618 w 183583"/>
              <a:gd name="connsiteY314" fmla="*/ 206138 h 209809"/>
              <a:gd name="connsiteX315" fmla="*/ 165618 w 183583"/>
              <a:gd name="connsiteY315" fmla="*/ 205089 h 209809"/>
              <a:gd name="connsiteX316" fmla="*/ 165225 w 183583"/>
              <a:gd name="connsiteY316" fmla="*/ 203253 h 209809"/>
              <a:gd name="connsiteX317" fmla="*/ 162996 w 183583"/>
              <a:gd name="connsiteY317" fmla="*/ 200237 h 209809"/>
              <a:gd name="connsiteX318" fmla="*/ 157095 w 183583"/>
              <a:gd name="connsiteY318" fmla="*/ 202335 h 209809"/>
              <a:gd name="connsiteX319" fmla="*/ 157357 w 183583"/>
              <a:gd name="connsiteY319" fmla="*/ 202597 h 209809"/>
              <a:gd name="connsiteX320" fmla="*/ 155652 w 183583"/>
              <a:gd name="connsiteY320" fmla="*/ 203253 h 209809"/>
              <a:gd name="connsiteX321" fmla="*/ 155915 w 183583"/>
              <a:gd name="connsiteY321" fmla="*/ 205482 h 209809"/>
              <a:gd name="connsiteX322" fmla="*/ 155915 w 183583"/>
              <a:gd name="connsiteY322" fmla="*/ 212564 h 209809"/>
              <a:gd name="connsiteX323" fmla="*/ 153816 w 183583"/>
              <a:gd name="connsiteY323" fmla="*/ 212957 h 209809"/>
              <a:gd name="connsiteX324" fmla="*/ 153816 w 183583"/>
              <a:gd name="connsiteY324" fmla="*/ 213612 h 209809"/>
              <a:gd name="connsiteX325" fmla="*/ 147129 w 183583"/>
              <a:gd name="connsiteY325" fmla="*/ 215055 h 209809"/>
              <a:gd name="connsiteX326" fmla="*/ 142539 w 183583"/>
              <a:gd name="connsiteY326" fmla="*/ 215711 h 209809"/>
              <a:gd name="connsiteX327" fmla="*/ 140048 w 183583"/>
              <a:gd name="connsiteY327" fmla="*/ 216497 h 209809"/>
              <a:gd name="connsiteX328" fmla="*/ 137950 w 183583"/>
              <a:gd name="connsiteY328" fmla="*/ 209416 h 209809"/>
              <a:gd name="connsiteX329" fmla="*/ 135721 w 183583"/>
              <a:gd name="connsiteY329" fmla="*/ 204696 h 209809"/>
              <a:gd name="connsiteX330" fmla="*/ 135458 w 183583"/>
              <a:gd name="connsiteY330" fmla="*/ 204696 h 209809"/>
              <a:gd name="connsiteX331" fmla="*/ 135458 w 183583"/>
              <a:gd name="connsiteY331" fmla="*/ 205089 h 209809"/>
              <a:gd name="connsiteX332" fmla="*/ 134671 w 183583"/>
              <a:gd name="connsiteY332" fmla="*/ 203253 h 209809"/>
              <a:gd name="connsiteX333" fmla="*/ 129033 w 183583"/>
              <a:gd name="connsiteY333" fmla="*/ 205089 h 209809"/>
              <a:gd name="connsiteX334" fmla="*/ 128639 w 183583"/>
              <a:gd name="connsiteY334" fmla="*/ 204696 h 209809"/>
              <a:gd name="connsiteX335" fmla="*/ 128377 w 183583"/>
              <a:gd name="connsiteY335" fmla="*/ 204696 h 209809"/>
              <a:gd name="connsiteX336" fmla="*/ 127984 w 183583"/>
              <a:gd name="connsiteY336" fmla="*/ 204433 h 209809"/>
              <a:gd name="connsiteX337" fmla="*/ 126541 w 183583"/>
              <a:gd name="connsiteY337" fmla="*/ 205089 h 209809"/>
              <a:gd name="connsiteX338" fmla="*/ 126541 w 183583"/>
              <a:gd name="connsiteY338" fmla="*/ 205482 h 209809"/>
              <a:gd name="connsiteX339" fmla="*/ 125492 w 183583"/>
              <a:gd name="connsiteY339" fmla="*/ 207318 h 209809"/>
              <a:gd name="connsiteX340" fmla="*/ 124837 w 183583"/>
              <a:gd name="connsiteY340" fmla="*/ 207318 h 209809"/>
              <a:gd name="connsiteX341" fmla="*/ 124837 w 183583"/>
              <a:gd name="connsiteY341" fmla="*/ 207974 h 209809"/>
              <a:gd name="connsiteX342" fmla="*/ 124443 w 183583"/>
              <a:gd name="connsiteY342" fmla="*/ 208629 h 209809"/>
              <a:gd name="connsiteX343" fmla="*/ 123001 w 183583"/>
              <a:gd name="connsiteY343" fmla="*/ 208236 h 209809"/>
              <a:gd name="connsiteX344" fmla="*/ 122214 w 183583"/>
              <a:gd name="connsiteY344" fmla="*/ 208629 h 209809"/>
              <a:gd name="connsiteX345" fmla="*/ 122214 w 183583"/>
              <a:gd name="connsiteY345" fmla="*/ 209416 h 209809"/>
              <a:gd name="connsiteX346" fmla="*/ 121558 w 183583"/>
              <a:gd name="connsiteY346" fmla="*/ 209679 h 209809"/>
              <a:gd name="connsiteX347" fmla="*/ 120903 w 183583"/>
              <a:gd name="connsiteY347" fmla="*/ 210334 h 209809"/>
              <a:gd name="connsiteX348" fmla="*/ 120116 w 183583"/>
              <a:gd name="connsiteY348" fmla="*/ 211777 h 209809"/>
              <a:gd name="connsiteX349" fmla="*/ 119460 w 183583"/>
              <a:gd name="connsiteY349" fmla="*/ 212170 h 209809"/>
              <a:gd name="connsiteX350" fmla="*/ 119460 w 183583"/>
              <a:gd name="connsiteY350" fmla="*/ 212564 h 209809"/>
              <a:gd name="connsiteX351" fmla="*/ 118411 w 183583"/>
              <a:gd name="connsiteY351" fmla="*/ 213612 h 209809"/>
              <a:gd name="connsiteX352" fmla="*/ 118018 w 183583"/>
              <a:gd name="connsiteY352" fmla="*/ 213612 h 209809"/>
              <a:gd name="connsiteX353" fmla="*/ 117100 w 183583"/>
              <a:gd name="connsiteY353" fmla="*/ 212170 h 209809"/>
              <a:gd name="connsiteX354" fmla="*/ 117100 w 183583"/>
              <a:gd name="connsiteY354" fmla="*/ 210859 h 209809"/>
              <a:gd name="connsiteX355" fmla="*/ 116575 w 183583"/>
              <a:gd name="connsiteY355" fmla="*/ 210334 h 209809"/>
              <a:gd name="connsiteX356" fmla="*/ 115920 w 183583"/>
              <a:gd name="connsiteY356" fmla="*/ 211121 h 209809"/>
              <a:gd name="connsiteX357" fmla="*/ 113822 w 183583"/>
              <a:gd name="connsiteY357" fmla="*/ 211121 h 209809"/>
              <a:gd name="connsiteX358" fmla="*/ 113822 w 183583"/>
              <a:gd name="connsiteY358" fmla="*/ 211514 h 209809"/>
              <a:gd name="connsiteX359" fmla="*/ 113428 w 183583"/>
              <a:gd name="connsiteY359" fmla="*/ 211514 h 209809"/>
              <a:gd name="connsiteX360" fmla="*/ 113428 w 183583"/>
              <a:gd name="connsiteY360" fmla="*/ 212170 h 209809"/>
              <a:gd name="connsiteX361" fmla="*/ 112379 w 183583"/>
              <a:gd name="connsiteY361" fmla="*/ 212564 h 209809"/>
              <a:gd name="connsiteX362" fmla="*/ 112379 w 183583"/>
              <a:gd name="connsiteY362" fmla="*/ 213874 h 209809"/>
              <a:gd name="connsiteX363" fmla="*/ 111330 w 183583"/>
              <a:gd name="connsiteY363" fmla="*/ 213874 h 209809"/>
              <a:gd name="connsiteX364" fmla="*/ 110937 w 183583"/>
              <a:gd name="connsiteY364" fmla="*/ 212170 h 209809"/>
              <a:gd name="connsiteX365" fmla="*/ 110674 w 183583"/>
              <a:gd name="connsiteY365" fmla="*/ 211777 h 209809"/>
              <a:gd name="connsiteX366" fmla="*/ 110019 w 183583"/>
              <a:gd name="connsiteY366" fmla="*/ 212957 h 209809"/>
              <a:gd name="connsiteX367" fmla="*/ 109232 w 183583"/>
              <a:gd name="connsiteY367" fmla="*/ 212170 h 209809"/>
              <a:gd name="connsiteX368" fmla="*/ 108576 w 183583"/>
              <a:gd name="connsiteY368" fmla="*/ 212957 h 209809"/>
              <a:gd name="connsiteX369" fmla="*/ 108183 w 183583"/>
              <a:gd name="connsiteY369" fmla="*/ 213219 h 209809"/>
              <a:gd name="connsiteX370" fmla="*/ 107659 w 183583"/>
              <a:gd name="connsiteY370" fmla="*/ 213219 h 209809"/>
              <a:gd name="connsiteX371" fmla="*/ 106741 w 183583"/>
              <a:gd name="connsiteY371" fmla="*/ 213612 h 209809"/>
              <a:gd name="connsiteX372" fmla="*/ 105954 w 183583"/>
              <a:gd name="connsiteY372" fmla="*/ 215055 h 209809"/>
              <a:gd name="connsiteX373" fmla="*/ 105560 w 183583"/>
              <a:gd name="connsiteY373" fmla="*/ 215055 h 209809"/>
              <a:gd name="connsiteX374" fmla="*/ 104905 w 183583"/>
              <a:gd name="connsiteY374" fmla="*/ 215317 h 209809"/>
              <a:gd name="connsiteX375" fmla="*/ 102544 w 183583"/>
              <a:gd name="connsiteY375" fmla="*/ 215317 h 209809"/>
              <a:gd name="connsiteX376" fmla="*/ 101364 w 183583"/>
              <a:gd name="connsiteY376" fmla="*/ 215317 h 209809"/>
              <a:gd name="connsiteX377" fmla="*/ 100577 w 183583"/>
              <a:gd name="connsiteY377" fmla="*/ 215317 h 209809"/>
              <a:gd name="connsiteX378" fmla="*/ 100577 w 183583"/>
              <a:gd name="connsiteY378" fmla="*/ 214399 h 209809"/>
              <a:gd name="connsiteX379" fmla="*/ 98873 w 183583"/>
              <a:gd name="connsiteY379" fmla="*/ 213219 h 209809"/>
              <a:gd name="connsiteX380" fmla="*/ 97824 w 183583"/>
              <a:gd name="connsiteY380" fmla="*/ 213612 h 209809"/>
              <a:gd name="connsiteX381" fmla="*/ 97168 w 183583"/>
              <a:gd name="connsiteY381" fmla="*/ 213219 h 209809"/>
              <a:gd name="connsiteX382" fmla="*/ 96775 w 183583"/>
              <a:gd name="connsiteY382" fmla="*/ 210859 h 209809"/>
              <a:gd name="connsiteX383" fmla="*/ 96775 w 183583"/>
              <a:gd name="connsiteY383" fmla="*/ 210072 h 209809"/>
              <a:gd name="connsiteX384" fmla="*/ 97561 w 183583"/>
              <a:gd name="connsiteY384" fmla="*/ 208236 h 209809"/>
              <a:gd name="connsiteX385" fmla="*/ 97824 w 183583"/>
              <a:gd name="connsiteY385" fmla="*/ 207580 h 209809"/>
              <a:gd name="connsiteX386" fmla="*/ 96775 w 183583"/>
              <a:gd name="connsiteY386" fmla="*/ 207318 h 209809"/>
              <a:gd name="connsiteX387" fmla="*/ 96119 w 183583"/>
              <a:gd name="connsiteY387" fmla="*/ 206138 h 209809"/>
              <a:gd name="connsiteX388" fmla="*/ 96119 w 183583"/>
              <a:gd name="connsiteY388" fmla="*/ 205482 h 209809"/>
              <a:gd name="connsiteX389" fmla="*/ 94021 w 183583"/>
              <a:gd name="connsiteY389" fmla="*/ 205876 h 209809"/>
              <a:gd name="connsiteX390" fmla="*/ 93234 w 183583"/>
              <a:gd name="connsiteY390" fmla="*/ 205089 h 209809"/>
              <a:gd name="connsiteX391" fmla="*/ 93496 w 183583"/>
              <a:gd name="connsiteY391" fmla="*/ 204696 h 209809"/>
              <a:gd name="connsiteX392" fmla="*/ 93234 w 183583"/>
              <a:gd name="connsiteY392" fmla="*/ 203778 h 209809"/>
              <a:gd name="connsiteX393" fmla="*/ 92841 w 183583"/>
              <a:gd name="connsiteY393" fmla="*/ 203778 h 209809"/>
              <a:gd name="connsiteX394" fmla="*/ 92578 w 183583"/>
              <a:gd name="connsiteY394" fmla="*/ 203253 h 209809"/>
              <a:gd name="connsiteX395" fmla="*/ 92185 w 183583"/>
              <a:gd name="connsiteY395" fmla="*/ 203778 h 209809"/>
              <a:gd name="connsiteX396" fmla="*/ 91792 w 183583"/>
              <a:gd name="connsiteY396" fmla="*/ 203253 h 209809"/>
              <a:gd name="connsiteX397" fmla="*/ 91398 w 183583"/>
              <a:gd name="connsiteY397" fmla="*/ 203253 h 209809"/>
              <a:gd name="connsiteX398" fmla="*/ 90743 w 183583"/>
              <a:gd name="connsiteY398" fmla="*/ 204040 h 209809"/>
              <a:gd name="connsiteX399" fmla="*/ 90087 w 183583"/>
              <a:gd name="connsiteY399" fmla="*/ 204040 h 209809"/>
              <a:gd name="connsiteX400" fmla="*/ 89300 w 183583"/>
              <a:gd name="connsiteY400" fmla="*/ 203253 h 209809"/>
              <a:gd name="connsiteX401" fmla="*/ 90480 w 183583"/>
              <a:gd name="connsiteY401" fmla="*/ 202991 h 209809"/>
              <a:gd name="connsiteX402" fmla="*/ 90480 w 183583"/>
              <a:gd name="connsiteY402" fmla="*/ 202335 h 209809"/>
              <a:gd name="connsiteX403" fmla="*/ 90480 w 183583"/>
              <a:gd name="connsiteY403" fmla="*/ 201942 h 209809"/>
              <a:gd name="connsiteX404" fmla="*/ 90480 w 183583"/>
              <a:gd name="connsiteY404" fmla="*/ 201155 h 209809"/>
              <a:gd name="connsiteX405" fmla="*/ 89038 w 183583"/>
              <a:gd name="connsiteY405" fmla="*/ 201155 h 209809"/>
              <a:gd name="connsiteX406" fmla="*/ 88382 w 183583"/>
              <a:gd name="connsiteY406" fmla="*/ 199450 h 209809"/>
              <a:gd name="connsiteX407" fmla="*/ 88382 w 183583"/>
              <a:gd name="connsiteY407" fmla="*/ 198795 h 209809"/>
              <a:gd name="connsiteX408" fmla="*/ 85760 w 183583"/>
              <a:gd name="connsiteY408" fmla="*/ 198401 h 209809"/>
              <a:gd name="connsiteX409" fmla="*/ 85497 w 183583"/>
              <a:gd name="connsiteY409" fmla="*/ 198008 h 209809"/>
              <a:gd name="connsiteX410" fmla="*/ 84711 w 183583"/>
              <a:gd name="connsiteY410" fmla="*/ 198008 h 209809"/>
              <a:gd name="connsiteX411" fmla="*/ 83399 w 183583"/>
              <a:gd name="connsiteY411" fmla="*/ 195516 h 209809"/>
              <a:gd name="connsiteX412" fmla="*/ 82612 w 183583"/>
              <a:gd name="connsiteY412" fmla="*/ 196041 h 209809"/>
              <a:gd name="connsiteX413" fmla="*/ 82219 w 183583"/>
              <a:gd name="connsiteY413" fmla="*/ 195254 h 209809"/>
              <a:gd name="connsiteX414" fmla="*/ 82219 w 183583"/>
              <a:gd name="connsiteY414" fmla="*/ 194598 h 209809"/>
              <a:gd name="connsiteX415" fmla="*/ 80514 w 183583"/>
              <a:gd name="connsiteY415" fmla="*/ 194598 h 209809"/>
              <a:gd name="connsiteX416" fmla="*/ 80514 w 183583"/>
              <a:gd name="connsiteY416" fmla="*/ 195516 h 209809"/>
              <a:gd name="connsiteX417" fmla="*/ 78679 w 183583"/>
              <a:gd name="connsiteY417" fmla="*/ 195254 h 209809"/>
              <a:gd name="connsiteX418" fmla="*/ 78285 w 183583"/>
              <a:gd name="connsiteY418" fmla="*/ 196303 h 209809"/>
              <a:gd name="connsiteX419" fmla="*/ 76187 w 183583"/>
              <a:gd name="connsiteY419" fmla="*/ 196696 h 209809"/>
              <a:gd name="connsiteX420" fmla="*/ 76187 w 183583"/>
              <a:gd name="connsiteY420" fmla="*/ 196959 h 209809"/>
              <a:gd name="connsiteX421" fmla="*/ 75925 w 183583"/>
              <a:gd name="connsiteY421" fmla="*/ 197352 h 209809"/>
              <a:gd name="connsiteX422" fmla="*/ 74482 w 183583"/>
              <a:gd name="connsiteY422" fmla="*/ 197614 h 209809"/>
              <a:gd name="connsiteX423" fmla="*/ 74745 w 183583"/>
              <a:gd name="connsiteY423" fmla="*/ 198008 h 209809"/>
              <a:gd name="connsiteX424" fmla="*/ 74745 w 183583"/>
              <a:gd name="connsiteY424" fmla="*/ 198401 h 209809"/>
              <a:gd name="connsiteX425" fmla="*/ 75138 w 183583"/>
              <a:gd name="connsiteY425" fmla="*/ 199057 h 209809"/>
              <a:gd name="connsiteX426" fmla="*/ 74745 w 183583"/>
              <a:gd name="connsiteY426" fmla="*/ 199713 h 209809"/>
              <a:gd name="connsiteX427" fmla="*/ 71860 w 183583"/>
              <a:gd name="connsiteY427" fmla="*/ 199057 h 209809"/>
              <a:gd name="connsiteX428" fmla="*/ 70548 w 183583"/>
              <a:gd name="connsiteY428" fmla="*/ 199450 h 209809"/>
              <a:gd name="connsiteX429" fmla="*/ 66877 w 183583"/>
              <a:gd name="connsiteY429" fmla="*/ 199057 h 209809"/>
              <a:gd name="connsiteX430" fmla="*/ 65959 w 183583"/>
              <a:gd name="connsiteY430" fmla="*/ 198795 h 209809"/>
              <a:gd name="connsiteX431" fmla="*/ 64779 w 183583"/>
              <a:gd name="connsiteY431" fmla="*/ 199450 h 209809"/>
              <a:gd name="connsiteX432" fmla="*/ 64516 w 183583"/>
              <a:gd name="connsiteY432" fmla="*/ 200237 h 209809"/>
              <a:gd name="connsiteX433" fmla="*/ 60582 w 183583"/>
              <a:gd name="connsiteY433" fmla="*/ 198401 h 209809"/>
              <a:gd name="connsiteX434" fmla="*/ 62681 w 183583"/>
              <a:gd name="connsiteY434" fmla="*/ 195254 h 209809"/>
              <a:gd name="connsiteX435" fmla="*/ 62025 w 183583"/>
              <a:gd name="connsiteY435" fmla="*/ 194861 h 209809"/>
              <a:gd name="connsiteX436" fmla="*/ 63467 w 183583"/>
              <a:gd name="connsiteY436" fmla="*/ 192631 h 209809"/>
              <a:gd name="connsiteX437" fmla="*/ 62025 w 183583"/>
              <a:gd name="connsiteY437" fmla="*/ 191976 h 209809"/>
              <a:gd name="connsiteX438" fmla="*/ 62418 w 183583"/>
              <a:gd name="connsiteY438" fmla="*/ 191320 h 209809"/>
              <a:gd name="connsiteX439" fmla="*/ 62025 w 183583"/>
              <a:gd name="connsiteY439" fmla="*/ 191058 h 209809"/>
              <a:gd name="connsiteX440" fmla="*/ 62025 w 183583"/>
              <a:gd name="connsiteY440" fmla="*/ 191976 h 209809"/>
              <a:gd name="connsiteX441" fmla="*/ 61763 w 183583"/>
              <a:gd name="connsiteY441" fmla="*/ 191976 h 209809"/>
              <a:gd name="connsiteX442" fmla="*/ 61763 w 183583"/>
              <a:gd name="connsiteY442" fmla="*/ 191058 h 209809"/>
              <a:gd name="connsiteX443" fmla="*/ 59140 w 183583"/>
              <a:gd name="connsiteY443" fmla="*/ 191320 h 209809"/>
              <a:gd name="connsiteX444" fmla="*/ 59140 w 183583"/>
              <a:gd name="connsiteY444" fmla="*/ 190664 h 209809"/>
              <a:gd name="connsiteX445" fmla="*/ 58091 w 183583"/>
              <a:gd name="connsiteY445" fmla="*/ 190664 h 209809"/>
              <a:gd name="connsiteX446" fmla="*/ 57435 w 183583"/>
              <a:gd name="connsiteY446" fmla="*/ 189878 h 209809"/>
              <a:gd name="connsiteX447" fmla="*/ 55600 w 183583"/>
              <a:gd name="connsiteY447" fmla="*/ 189878 h 209809"/>
              <a:gd name="connsiteX448" fmla="*/ 56780 w 183583"/>
              <a:gd name="connsiteY448" fmla="*/ 188173 h 209809"/>
              <a:gd name="connsiteX449" fmla="*/ 54682 w 183583"/>
              <a:gd name="connsiteY449" fmla="*/ 186731 h 209809"/>
              <a:gd name="connsiteX450" fmla="*/ 53239 w 183583"/>
              <a:gd name="connsiteY450" fmla="*/ 186993 h 209809"/>
              <a:gd name="connsiteX451" fmla="*/ 49699 w 183583"/>
              <a:gd name="connsiteY451" fmla="*/ 188960 h 209809"/>
              <a:gd name="connsiteX452" fmla="*/ 49305 w 183583"/>
              <a:gd name="connsiteY452" fmla="*/ 188173 h 209809"/>
              <a:gd name="connsiteX453" fmla="*/ 49699 w 183583"/>
              <a:gd name="connsiteY453" fmla="*/ 188173 h 209809"/>
              <a:gd name="connsiteX454" fmla="*/ 49699 w 183583"/>
              <a:gd name="connsiteY454" fmla="*/ 187780 h 209809"/>
              <a:gd name="connsiteX455" fmla="*/ 48912 w 183583"/>
              <a:gd name="connsiteY455" fmla="*/ 187780 h 209809"/>
              <a:gd name="connsiteX456" fmla="*/ 48912 w 183583"/>
              <a:gd name="connsiteY456" fmla="*/ 186993 h 209809"/>
              <a:gd name="connsiteX457" fmla="*/ 49305 w 183583"/>
              <a:gd name="connsiteY457" fmla="*/ 186337 h 209809"/>
              <a:gd name="connsiteX458" fmla="*/ 48650 w 183583"/>
              <a:gd name="connsiteY458" fmla="*/ 186075 h 209809"/>
              <a:gd name="connsiteX459" fmla="*/ 48125 w 183583"/>
              <a:gd name="connsiteY459" fmla="*/ 186731 h 209809"/>
              <a:gd name="connsiteX460" fmla="*/ 47469 w 183583"/>
              <a:gd name="connsiteY460" fmla="*/ 186731 h 209809"/>
              <a:gd name="connsiteX461" fmla="*/ 47469 w 183583"/>
              <a:gd name="connsiteY461" fmla="*/ 187517 h 209809"/>
              <a:gd name="connsiteX462" fmla="*/ 47207 w 183583"/>
              <a:gd name="connsiteY462" fmla="*/ 187517 h 209809"/>
              <a:gd name="connsiteX463" fmla="*/ 46683 w 183583"/>
              <a:gd name="connsiteY463" fmla="*/ 187517 h 209809"/>
              <a:gd name="connsiteX464" fmla="*/ 46683 w 183583"/>
              <a:gd name="connsiteY464" fmla="*/ 189222 h 209809"/>
              <a:gd name="connsiteX465" fmla="*/ 46420 w 183583"/>
              <a:gd name="connsiteY465" fmla="*/ 190664 h 209809"/>
              <a:gd name="connsiteX466" fmla="*/ 45765 w 183583"/>
              <a:gd name="connsiteY466" fmla="*/ 191058 h 209809"/>
              <a:gd name="connsiteX467" fmla="*/ 45240 w 183583"/>
              <a:gd name="connsiteY467" fmla="*/ 191976 h 209809"/>
              <a:gd name="connsiteX468" fmla="*/ 43536 w 183583"/>
              <a:gd name="connsiteY468" fmla="*/ 193811 h 209809"/>
              <a:gd name="connsiteX469" fmla="*/ 41831 w 183583"/>
              <a:gd name="connsiteY469" fmla="*/ 195254 h 209809"/>
              <a:gd name="connsiteX470" fmla="*/ 41044 w 183583"/>
              <a:gd name="connsiteY470" fmla="*/ 195516 h 209809"/>
              <a:gd name="connsiteX471" fmla="*/ 38684 w 183583"/>
              <a:gd name="connsiteY471" fmla="*/ 196696 h 209809"/>
              <a:gd name="connsiteX472" fmla="*/ 38684 w 183583"/>
              <a:gd name="connsiteY472" fmla="*/ 196303 h 209809"/>
              <a:gd name="connsiteX473" fmla="*/ 39339 w 183583"/>
              <a:gd name="connsiteY473" fmla="*/ 194861 h 209809"/>
              <a:gd name="connsiteX474" fmla="*/ 38946 w 183583"/>
              <a:gd name="connsiteY474" fmla="*/ 193811 h 209809"/>
              <a:gd name="connsiteX475" fmla="*/ 40388 w 183583"/>
              <a:gd name="connsiteY475" fmla="*/ 193418 h 209809"/>
              <a:gd name="connsiteX476" fmla="*/ 42486 w 183583"/>
              <a:gd name="connsiteY476" fmla="*/ 191713 h 209809"/>
              <a:gd name="connsiteX477" fmla="*/ 40126 w 183583"/>
              <a:gd name="connsiteY477" fmla="*/ 189878 h 209809"/>
              <a:gd name="connsiteX478" fmla="*/ 39339 w 183583"/>
              <a:gd name="connsiteY478" fmla="*/ 189878 h 209809"/>
              <a:gd name="connsiteX479" fmla="*/ 38159 w 183583"/>
              <a:gd name="connsiteY479" fmla="*/ 187517 h 209809"/>
              <a:gd name="connsiteX480" fmla="*/ 37503 w 183583"/>
              <a:gd name="connsiteY480" fmla="*/ 187517 h 209809"/>
              <a:gd name="connsiteX481" fmla="*/ 37241 w 183583"/>
              <a:gd name="connsiteY481" fmla="*/ 186993 h 209809"/>
              <a:gd name="connsiteX482" fmla="*/ 36061 w 183583"/>
              <a:gd name="connsiteY482" fmla="*/ 186993 h 209809"/>
              <a:gd name="connsiteX483" fmla="*/ 33307 w 183583"/>
              <a:gd name="connsiteY483" fmla="*/ 185681 h 209809"/>
              <a:gd name="connsiteX484" fmla="*/ 33045 w 183583"/>
              <a:gd name="connsiteY484" fmla="*/ 186337 h 209809"/>
              <a:gd name="connsiteX485" fmla="*/ 32258 w 183583"/>
              <a:gd name="connsiteY485" fmla="*/ 186731 h 209809"/>
              <a:gd name="connsiteX486" fmla="*/ 32258 w 183583"/>
              <a:gd name="connsiteY486" fmla="*/ 186075 h 209809"/>
              <a:gd name="connsiteX487" fmla="*/ 31078 w 183583"/>
              <a:gd name="connsiteY487" fmla="*/ 185681 h 209809"/>
              <a:gd name="connsiteX488" fmla="*/ 30816 w 183583"/>
              <a:gd name="connsiteY488" fmla="*/ 184633 h 209809"/>
              <a:gd name="connsiteX489" fmla="*/ 30422 w 183583"/>
              <a:gd name="connsiteY489" fmla="*/ 184239 h 209809"/>
              <a:gd name="connsiteX490" fmla="*/ 29767 w 183583"/>
              <a:gd name="connsiteY490" fmla="*/ 184239 h 209809"/>
              <a:gd name="connsiteX491" fmla="*/ 29504 w 183583"/>
              <a:gd name="connsiteY491" fmla="*/ 183583 h 209809"/>
              <a:gd name="connsiteX492" fmla="*/ 29111 w 183583"/>
              <a:gd name="connsiteY492" fmla="*/ 184633 h 209809"/>
              <a:gd name="connsiteX493" fmla="*/ 28718 w 183583"/>
              <a:gd name="connsiteY493" fmla="*/ 184239 h 209809"/>
              <a:gd name="connsiteX494" fmla="*/ 26882 w 183583"/>
              <a:gd name="connsiteY494" fmla="*/ 184239 h 209809"/>
              <a:gd name="connsiteX495" fmla="*/ 26620 w 183583"/>
              <a:gd name="connsiteY495" fmla="*/ 184239 h 209809"/>
              <a:gd name="connsiteX496" fmla="*/ 26882 w 183583"/>
              <a:gd name="connsiteY496" fmla="*/ 183583 h 209809"/>
              <a:gd name="connsiteX497" fmla="*/ 26620 w 183583"/>
              <a:gd name="connsiteY497" fmla="*/ 182141 h 209809"/>
              <a:gd name="connsiteX498" fmla="*/ 25439 w 183583"/>
              <a:gd name="connsiteY498" fmla="*/ 180305 h 209809"/>
              <a:gd name="connsiteX499" fmla="*/ 24784 w 183583"/>
              <a:gd name="connsiteY499" fmla="*/ 180305 h 209809"/>
              <a:gd name="connsiteX500" fmla="*/ 24521 w 183583"/>
              <a:gd name="connsiteY500" fmla="*/ 180961 h 209809"/>
              <a:gd name="connsiteX501" fmla="*/ 23079 w 183583"/>
              <a:gd name="connsiteY501" fmla="*/ 180305 h 209809"/>
              <a:gd name="connsiteX502" fmla="*/ 22686 w 183583"/>
              <a:gd name="connsiteY502" fmla="*/ 179518 h 209809"/>
              <a:gd name="connsiteX503" fmla="*/ 20325 w 183583"/>
              <a:gd name="connsiteY503" fmla="*/ 178600 h 209809"/>
              <a:gd name="connsiteX504" fmla="*/ 19407 w 183583"/>
              <a:gd name="connsiteY504" fmla="*/ 175322 h 209809"/>
              <a:gd name="connsiteX505" fmla="*/ 20325 w 183583"/>
              <a:gd name="connsiteY505" fmla="*/ 173880 h 209809"/>
              <a:gd name="connsiteX506" fmla="*/ 20981 w 183583"/>
              <a:gd name="connsiteY506" fmla="*/ 173618 h 209809"/>
              <a:gd name="connsiteX507" fmla="*/ 20981 w 183583"/>
              <a:gd name="connsiteY507" fmla="*/ 173224 h 209809"/>
              <a:gd name="connsiteX508" fmla="*/ 21637 w 183583"/>
              <a:gd name="connsiteY508" fmla="*/ 173224 h 209809"/>
              <a:gd name="connsiteX509" fmla="*/ 22423 w 183583"/>
              <a:gd name="connsiteY509" fmla="*/ 173618 h 209809"/>
              <a:gd name="connsiteX510" fmla="*/ 23735 w 183583"/>
              <a:gd name="connsiteY510" fmla="*/ 173224 h 209809"/>
              <a:gd name="connsiteX511" fmla="*/ 24521 w 183583"/>
              <a:gd name="connsiteY511" fmla="*/ 172831 h 209809"/>
              <a:gd name="connsiteX512" fmla="*/ 24784 w 183583"/>
              <a:gd name="connsiteY512" fmla="*/ 172437 h 209809"/>
              <a:gd name="connsiteX513" fmla="*/ 24521 w 183583"/>
              <a:gd name="connsiteY513" fmla="*/ 172437 h 209809"/>
              <a:gd name="connsiteX514" fmla="*/ 25439 w 183583"/>
              <a:gd name="connsiteY514" fmla="*/ 171782 h 209809"/>
              <a:gd name="connsiteX515" fmla="*/ 25964 w 183583"/>
              <a:gd name="connsiteY515" fmla="*/ 171782 h 209809"/>
              <a:gd name="connsiteX516" fmla="*/ 26620 w 183583"/>
              <a:gd name="connsiteY516" fmla="*/ 170339 h 209809"/>
              <a:gd name="connsiteX517" fmla="*/ 26882 w 183583"/>
              <a:gd name="connsiteY517" fmla="*/ 168241 h 209809"/>
              <a:gd name="connsiteX518" fmla="*/ 26620 w 183583"/>
              <a:gd name="connsiteY518" fmla="*/ 167979 h 209809"/>
              <a:gd name="connsiteX519" fmla="*/ 27669 w 183583"/>
              <a:gd name="connsiteY519" fmla="*/ 166799 h 209809"/>
              <a:gd name="connsiteX520" fmla="*/ 29111 w 183583"/>
              <a:gd name="connsiteY520" fmla="*/ 164700 h 209809"/>
              <a:gd name="connsiteX521" fmla="*/ 30160 w 183583"/>
              <a:gd name="connsiteY521" fmla="*/ 165094 h 209809"/>
              <a:gd name="connsiteX522" fmla="*/ 30160 w 183583"/>
              <a:gd name="connsiteY522" fmla="*/ 164438 h 209809"/>
              <a:gd name="connsiteX523" fmla="*/ 30160 w 183583"/>
              <a:gd name="connsiteY523" fmla="*/ 164045 h 209809"/>
              <a:gd name="connsiteX524" fmla="*/ 30160 w 183583"/>
              <a:gd name="connsiteY524" fmla="*/ 163258 h 209809"/>
              <a:gd name="connsiteX525" fmla="*/ 29504 w 183583"/>
              <a:gd name="connsiteY525" fmla="*/ 162603 h 209809"/>
              <a:gd name="connsiteX526" fmla="*/ 28718 w 183583"/>
              <a:gd name="connsiteY526" fmla="*/ 162340 h 209809"/>
              <a:gd name="connsiteX527" fmla="*/ 28324 w 183583"/>
              <a:gd name="connsiteY527" fmla="*/ 161553 h 209809"/>
              <a:gd name="connsiteX528" fmla="*/ 27406 w 183583"/>
              <a:gd name="connsiteY528" fmla="*/ 161160 h 209809"/>
              <a:gd name="connsiteX529" fmla="*/ 27669 w 183583"/>
              <a:gd name="connsiteY529" fmla="*/ 160373 h 209809"/>
              <a:gd name="connsiteX530" fmla="*/ 28324 w 183583"/>
              <a:gd name="connsiteY530" fmla="*/ 159455 h 209809"/>
              <a:gd name="connsiteX531" fmla="*/ 28324 w 183583"/>
              <a:gd name="connsiteY531" fmla="*/ 156702 h 209809"/>
              <a:gd name="connsiteX532" fmla="*/ 28324 w 183583"/>
              <a:gd name="connsiteY532" fmla="*/ 155915 h 209809"/>
              <a:gd name="connsiteX533" fmla="*/ 28324 w 183583"/>
              <a:gd name="connsiteY533" fmla="*/ 155521 h 209809"/>
              <a:gd name="connsiteX534" fmla="*/ 28718 w 183583"/>
              <a:gd name="connsiteY534" fmla="*/ 154472 h 209809"/>
              <a:gd name="connsiteX535" fmla="*/ 28324 w 183583"/>
              <a:gd name="connsiteY535" fmla="*/ 154079 h 209809"/>
              <a:gd name="connsiteX536" fmla="*/ 28062 w 183583"/>
              <a:gd name="connsiteY536" fmla="*/ 155521 h 209809"/>
              <a:gd name="connsiteX537" fmla="*/ 27406 w 183583"/>
              <a:gd name="connsiteY537" fmla="*/ 155521 h 209809"/>
              <a:gd name="connsiteX538" fmla="*/ 26882 w 183583"/>
              <a:gd name="connsiteY538" fmla="*/ 155521 h 209809"/>
              <a:gd name="connsiteX539" fmla="*/ 24784 w 183583"/>
              <a:gd name="connsiteY539" fmla="*/ 154735 h 209809"/>
              <a:gd name="connsiteX540" fmla="*/ 24128 w 183583"/>
              <a:gd name="connsiteY540" fmla="*/ 154079 h 209809"/>
              <a:gd name="connsiteX541" fmla="*/ 18358 w 183583"/>
              <a:gd name="connsiteY541" fmla="*/ 154079 h 209809"/>
              <a:gd name="connsiteX542" fmla="*/ 19407 w 183583"/>
              <a:gd name="connsiteY542" fmla="*/ 153030 h 209809"/>
              <a:gd name="connsiteX543" fmla="*/ 20981 w 183583"/>
              <a:gd name="connsiteY543" fmla="*/ 152374 h 209809"/>
              <a:gd name="connsiteX544" fmla="*/ 22686 w 183583"/>
              <a:gd name="connsiteY544" fmla="*/ 149883 h 209809"/>
              <a:gd name="connsiteX545" fmla="*/ 24784 w 183583"/>
              <a:gd name="connsiteY545" fmla="*/ 148834 h 209809"/>
              <a:gd name="connsiteX546" fmla="*/ 23735 w 183583"/>
              <a:gd name="connsiteY546" fmla="*/ 142539 h 209809"/>
              <a:gd name="connsiteX547" fmla="*/ 23735 w 183583"/>
              <a:gd name="connsiteY547" fmla="*/ 141359 h 209809"/>
              <a:gd name="connsiteX548" fmla="*/ 22686 w 183583"/>
              <a:gd name="connsiteY548" fmla="*/ 136901 h 209809"/>
              <a:gd name="connsiteX549" fmla="*/ 21637 w 183583"/>
              <a:gd name="connsiteY549" fmla="*/ 133492 h 209809"/>
              <a:gd name="connsiteX550" fmla="*/ 20981 w 183583"/>
              <a:gd name="connsiteY550" fmla="*/ 133492 h 209809"/>
              <a:gd name="connsiteX551" fmla="*/ 19801 w 183583"/>
              <a:gd name="connsiteY551" fmla="*/ 132574 h 209809"/>
              <a:gd name="connsiteX552" fmla="*/ 19801 w 183583"/>
              <a:gd name="connsiteY552" fmla="*/ 132180 h 209809"/>
              <a:gd name="connsiteX553" fmla="*/ 18621 w 183583"/>
              <a:gd name="connsiteY553" fmla="*/ 131524 h 209809"/>
              <a:gd name="connsiteX554" fmla="*/ 17309 w 183583"/>
              <a:gd name="connsiteY554" fmla="*/ 131524 h 209809"/>
              <a:gd name="connsiteX555" fmla="*/ 17309 w 183583"/>
              <a:gd name="connsiteY555" fmla="*/ 131131 h 209809"/>
              <a:gd name="connsiteX556" fmla="*/ 18621 w 183583"/>
              <a:gd name="connsiteY556" fmla="*/ 129820 h 209809"/>
              <a:gd name="connsiteX557" fmla="*/ 19145 w 183583"/>
              <a:gd name="connsiteY557" fmla="*/ 128639 h 209809"/>
              <a:gd name="connsiteX558" fmla="*/ 20588 w 183583"/>
              <a:gd name="connsiteY558" fmla="*/ 126148 h 209809"/>
              <a:gd name="connsiteX559" fmla="*/ 20588 w 183583"/>
              <a:gd name="connsiteY559" fmla="*/ 125099 h 209809"/>
              <a:gd name="connsiteX560" fmla="*/ 20588 w 183583"/>
              <a:gd name="connsiteY560" fmla="*/ 124706 h 209809"/>
              <a:gd name="connsiteX561" fmla="*/ 21637 w 183583"/>
              <a:gd name="connsiteY561" fmla="*/ 124706 h 209809"/>
              <a:gd name="connsiteX562" fmla="*/ 21243 w 183583"/>
              <a:gd name="connsiteY562" fmla="*/ 123919 h 209809"/>
              <a:gd name="connsiteX563" fmla="*/ 22030 w 183583"/>
              <a:gd name="connsiteY563" fmla="*/ 123919 h 209809"/>
              <a:gd name="connsiteX564" fmla="*/ 22423 w 183583"/>
              <a:gd name="connsiteY564" fmla="*/ 123657 h 209809"/>
              <a:gd name="connsiteX565" fmla="*/ 22030 w 183583"/>
              <a:gd name="connsiteY565" fmla="*/ 123263 h 209809"/>
              <a:gd name="connsiteX566" fmla="*/ 22686 w 183583"/>
              <a:gd name="connsiteY566" fmla="*/ 123263 h 209809"/>
              <a:gd name="connsiteX567" fmla="*/ 24521 w 183583"/>
              <a:gd name="connsiteY567" fmla="*/ 119460 h 209809"/>
              <a:gd name="connsiteX568" fmla="*/ 24784 w 183583"/>
              <a:gd name="connsiteY568" fmla="*/ 119067 h 209809"/>
              <a:gd name="connsiteX569" fmla="*/ 25177 w 183583"/>
              <a:gd name="connsiteY569" fmla="*/ 117624 h 209809"/>
              <a:gd name="connsiteX570" fmla="*/ 24784 w 183583"/>
              <a:gd name="connsiteY570" fmla="*/ 117362 h 209809"/>
              <a:gd name="connsiteX571" fmla="*/ 25177 w 183583"/>
              <a:gd name="connsiteY571" fmla="*/ 116838 h 209809"/>
              <a:gd name="connsiteX572" fmla="*/ 23341 w 183583"/>
              <a:gd name="connsiteY572" fmla="*/ 115920 h 209809"/>
              <a:gd name="connsiteX573" fmla="*/ 24128 w 183583"/>
              <a:gd name="connsiteY573" fmla="*/ 115133 h 209809"/>
              <a:gd name="connsiteX574" fmla="*/ 24128 w 183583"/>
              <a:gd name="connsiteY574" fmla="*/ 114477 h 209809"/>
              <a:gd name="connsiteX575" fmla="*/ 20981 w 183583"/>
              <a:gd name="connsiteY575" fmla="*/ 113035 h 209809"/>
              <a:gd name="connsiteX576" fmla="*/ 17965 w 183583"/>
              <a:gd name="connsiteY576" fmla="*/ 112379 h 209809"/>
              <a:gd name="connsiteX577" fmla="*/ 17703 w 183583"/>
              <a:gd name="connsiteY577" fmla="*/ 112641 h 209809"/>
              <a:gd name="connsiteX578" fmla="*/ 14424 w 183583"/>
              <a:gd name="connsiteY578" fmla="*/ 110937 h 209809"/>
              <a:gd name="connsiteX579" fmla="*/ 14424 w 183583"/>
              <a:gd name="connsiteY579" fmla="*/ 111199 h 209809"/>
              <a:gd name="connsiteX580" fmla="*/ 14162 w 183583"/>
              <a:gd name="connsiteY580" fmla="*/ 110937 h 209809"/>
              <a:gd name="connsiteX581" fmla="*/ 13506 w 183583"/>
              <a:gd name="connsiteY581" fmla="*/ 110544 h 209809"/>
              <a:gd name="connsiteX582" fmla="*/ 13506 w 183583"/>
              <a:gd name="connsiteY582" fmla="*/ 110281 h 209809"/>
              <a:gd name="connsiteX583" fmla="*/ 10228 w 183583"/>
              <a:gd name="connsiteY583" fmla="*/ 109101 h 209809"/>
              <a:gd name="connsiteX584" fmla="*/ 10622 w 183583"/>
              <a:gd name="connsiteY584" fmla="*/ 108314 h 209809"/>
              <a:gd name="connsiteX585" fmla="*/ 10228 w 183583"/>
              <a:gd name="connsiteY585" fmla="*/ 108052 h 209809"/>
              <a:gd name="connsiteX586" fmla="*/ 11277 w 183583"/>
              <a:gd name="connsiteY586" fmla="*/ 105561 h 209809"/>
              <a:gd name="connsiteX587" fmla="*/ 11671 w 183583"/>
              <a:gd name="connsiteY587" fmla="*/ 105298 h 209809"/>
              <a:gd name="connsiteX588" fmla="*/ 12326 w 183583"/>
              <a:gd name="connsiteY588" fmla="*/ 105298 h 209809"/>
              <a:gd name="connsiteX589" fmla="*/ 12982 w 183583"/>
              <a:gd name="connsiteY589" fmla="*/ 105561 h 209809"/>
              <a:gd name="connsiteX590" fmla="*/ 13506 w 183583"/>
              <a:gd name="connsiteY590" fmla="*/ 105298 h 209809"/>
              <a:gd name="connsiteX591" fmla="*/ 15605 w 183583"/>
              <a:gd name="connsiteY591" fmla="*/ 106216 h 209809"/>
              <a:gd name="connsiteX592" fmla="*/ 20588 w 183583"/>
              <a:gd name="connsiteY592" fmla="*/ 99922 h 209809"/>
              <a:gd name="connsiteX593" fmla="*/ 20325 w 183583"/>
              <a:gd name="connsiteY593" fmla="*/ 99922 h 209809"/>
              <a:gd name="connsiteX594" fmla="*/ 18621 w 183583"/>
              <a:gd name="connsiteY594" fmla="*/ 100578 h 209809"/>
              <a:gd name="connsiteX595" fmla="*/ 16654 w 183583"/>
              <a:gd name="connsiteY595" fmla="*/ 100971 h 209809"/>
              <a:gd name="connsiteX596" fmla="*/ 16260 w 183583"/>
              <a:gd name="connsiteY596" fmla="*/ 101233 h 209809"/>
              <a:gd name="connsiteX597" fmla="*/ 13506 w 183583"/>
              <a:gd name="connsiteY597" fmla="*/ 101233 h 209809"/>
              <a:gd name="connsiteX598" fmla="*/ 13506 w 183583"/>
              <a:gd name="connsiteY598" fmla="*/ 100971 h 209809"/>
              <a:gd name="connsiteX599" fmla="*/ 12720 w 183583"/>
              <a:gd name="connsiteY599" fmla="*/ 99660 h 209809"/>
              <a:gd name="connsiteX600" fmla="*/ 11671 w 183583"/>
              <a:gd name="connsiteY600" fmla="*/ 99922 h 209809"/>
              <a:gd name="connsiteX601" fmla="*/ 11277 w 183583"/>
              <a:gd name="connsiteY601" fmla="*/ 99922 h 209809"/>
              <a:gd name="connsiteX602" fmla="*/ 10884 w 183583"/>
              <a:gd name="connsiteY602" fmla="*/ 98873 h 209809"/>
              <a:gd name="connsiteX603" fmla="*/ 11277 w 183583"/>
              <a:gd name="connsiteY603" fmla="*/ 97824 h 209809"/>
              <a:gd name="connsiteX604" fmla="*/ 11277 w 183583"/>
              <a:gd name="connsiteY604" fmla="*/ 97037 h 209809"/>
              <a:gd name="connsiteX605" fmla="*/ 10884 w 183583"/>
              <a:gd name="connsiteY605" fmla="*/ 97037 h 209809"/>
              <a:gd name="connsiteX606" fmla="*/ 10884 w 183583"/>
              <a:gd name="connsiteY606" fmla="*/ 96775 h 209809"/>
              <a:gd name="connsiteX607" fmla="*/ 10884 w 183583"/>
              <a:gd name="connsiteY607" fmla="*/ 96119 h 209809"/>
              <a:gd name="connsiteX608" fmla="*/ 11671 w 183583"/>
              <a:gd name="connsiteY608" fmla="*/ 95595 h 209809"/>
              <a:gd name="connsiteX609" fmla="*/ 11671 w 183583"/>
              <a:gd name="connsiteY609" fmla="*/ 95332 h 209809"/>
              <a:gd name="connsiteX610" fmla="*/ 12326 w 183583"/>
              <a:gd name="connsiteY610" fmla="*/ 94939 h 209809"/>
              <a:gd name="connsiteX611" fmla="*/ 11277 w 183583"/>
              <a:gd name="connsiteY611" fmla="*/ 92578 h 209809"/>
              <a:gd name="connsiteX612" fmla="*/ 12064 w 183583"/>
              <a:gd name="connsiteY612" fmla="*/ 92185 h 209809"/>
              <a:gd name="connsiteX613" fmla="*/ 11277 w 183583"/>
              <a:gd name="connsiteY613" fmla="*/ 91136 h 209809"/>
              <a:gd name="connsiteX614" fmla="*/ 11671 w 183583"/>
              <a:gd name="connsiteY614" fmla="*/ 90743 h 209809"/>
              <a:gd name="connsiteX615" fmla="*/ 11277 w 183583"/>
              <a:gd name="connsiteY615" fmla="*/ 89956 h 209809"/>
              <a:gd name="connsiteX616" fmla="*/ 11277 w 183583"/>
              <a:gd name="connsiteY616" fmla="*/ 89694 h 209809"/>
              <a:gd name="connsiteX617" fmla="*/ 10884 w 183583"/>
              <a:gd name="connsiteY617" fmla="*/ 88513 h 209809"/>
              <a:gd name="connsiteX618" fmla="*/ 10228 w 183583"/>
              <a:gd name="connsiteY618" fmla="*/ 89038 h 209809"/>
              <a:gd name="connsiteX619" fmla="*/ 9572 w 183583"/>
              <a:gd name="connsiteY619" fmla="*/ 87596 h 209809"/>
              <a:gd name="connsiteX620" fmla="*/ 8786 w 183583"/>
              <a:gd name="connsiteY620" fmla="*/ 87858 h 209809"/>
              <a:gd name="connsiteX621" fmla="*/ 8786 w 183583"/>
              <a:gd name="connsiteY621" fmla="*/ 87596 h 209809"/>
              <a:gd name="connsiteX622" fmla="*/ 8523 w 183583"/>
              <a:gd name="connsiteY622" fmla="*/ 87596 h 209809"/>
              <a:gd name="connsiteX623" fmla="*/ 8523 w 183583"/>
              <a:gd name="connsiteY623" fmla="*/ 85760 h 209809"/>
              <a:gd name="connsiteX624" fmla="*/ 7343 w 183583"/>
              <a:gd name="connsiteY624" fmla="*/ 85498 h 209809"/>
              <a:gd name="connsiteX625" fmla="*/ 7081 w 183583"/>
              <a:gd name="connsiteY625" fmla="*/ 85498 h 209809"/>
              <a:gd name="connsiteX626" fmla="*/ 6688 w 183583"/>
              <a:gd name="connsiteY626" fmla="*/ 85498 h 209809"/>
              <a:gd name="connsiteX627" fmla="*/ 6688 w 183583"/>
              <a:gd name="connsiteY627" fmla="*/ 85760 h 209809"/>
              <a:gd name="connsiteX628" fmla="*/ 4983 w 183583"/>
              <a:gd name="connsiteY628" fmla="*/ 85498 h 209809"/>
              <a:gd name="connsiteX629" fmla="*/ 4983 w 183583"/>
              <a:gd name="connsiteY629" fmla="*/ 85104 h 209809"/>
              <a:gd name="connsiteX630" fmla="*/ 5245 w 183583"/>
              <a:gd name="connsiteY630" fmla="*/ 85104 h 209809"/>
              <a:gd name="connsiteX631" fmla="*/ 4983 w 183583"/>
              <a:gd name="connsiteY631" fmla="*/ 84317 h 209809"/>
              <a:gd name="connsiteX632" fmla="*/ 5245 w 183583"/>
              <a:gd name="connsiteY632" fmla="*/ 84317 h 209809"/>
              <a:gd name="connsiteX633" fmla="*/ 5245 w 183583"/>
              <a:gd name="connsiteY633" fmla="*/ 84055 h 209809"/>
              <a:gd name="connsiteX634" fmla="*/ 4590 w 183583"/>
              <a:gd name="connsiteY634" fmla="*/ 84055 h 209809"/>
              <a:gd name="connsiteX635" fmla="*/ 3541 w 183583"/>
              <a:gd name="connsiteY635" fmla="*/ 83662 h 209809"/>
              <a:gd name="connsiteX636" fmla="*/ 3803 w 183583"/>
              <a:gd name="connsiteY636" fmla="*/ 82875 h 209809"/>
              <a:gd name="connsiteX637" fmla="*/ 2098 w 183583"/>
              <a:gd name="connsiteY637" fmla="*/ 82613 h 209809"/>
              <a:gd name="connsiteX638" fmla="*/ 0 w 183583"/>
              <a:gd name="connsiteY638" fmla="*/ 82875 h 209809"/>
              <a:gd name="connsiteX639" fmla="*/ 787 w 183583"/>
              <a:gd name="connsiteY639" fmla="*/ 80121 h 209809"/>
              <a:gd name="connsiteX640" fmla="*/ 1442 w 183583"/>
              <a:gd name="connsiteY640" fmla="*/ 79728 h 209809"/>
              <a:gd name="connsiteX641" fmla="*/ 2492 w 183583"/>
              <a:gd name="connsiteY641" fmla="*/ 77236 h 209809"/>
              <a:gd name="connsiteX642" fmla="*/ 2885 w 183583"/>
              <a:gd name="connsiteY642" fmla="*/ 76318 h 209809"/>
              <a:gd name="connsiteX643" fmla="*/ 2885 w 183583"/>
              <a:gd name="connsiteY643" fmla="*/ 74876 h 209809"/>
              <a:gd name="connsiteX644" fmla="*/ 3147 w 183583"/>
              <a:gd name="connsiteY644" fmla="*/ 73696 h 209809"/>
              <a:gd name="connsiteX645" fmla="*/ 2885 w 183583"/>
              <a:gd name="connsiteY645" fmla="*/ 72647 h 209809"/>
              <a:gd name="connsiteX646" fmla="*/ 3541 w 183583"/>
              <a:gd name="connsiteY646" fmla="*/ 71204 h 209809"/>
              <a:gd name="connsiteX647" fmla="*/ 4590 w 183583"/>
              <a:gd name="connsiteY647" fmla="*/ 71204 h 209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</a:cxnLst>
            <a:rect l="l" t="t" r="r" b="b"/>
            <a:pathLst>
              <a:path w="183583" h="209809">
                <a:moveTo>
                  <a:pt x="4983" y="71204"/>
                </a:moveTo>
                <a:lnTo>
                  <a:pt x="5639" y="71204"/>
                </a:lnTo>
                <a:lnTo>
                  <a:pt x="6425" y="70942"/>
                </a:lnTo>
                <a:lnTo>
                  <a:pt x="7343" y="70942"/>
                </a:lnTo>
                <a:lnTo>
                  <a:pt x="8130" y="71598"/>
                </a:lnTo>
                <a:lnTo>
                  <a:pt x="8786" y="71598"/>
                </a:lnTo>
                <a:lnTo>
                  <a:pt x="9966" y="70942"/>
                </a:lnTo>
                <a:lnTo>
                  <a:pt x="9966" y="70155"/>
                </a:lnTo>
                <a:lnTo>
                  <a:pt x="10884" y="69500"/>
                </a:lnTo>
                <a:lnTo>
                  <a:pt x="11671" y="67664"/>
                </a:lnTo>
                <a:lnTo>
                  <a:pt x="10884" y="67008"/>
                </a:lnTo>
                <a:lnTo>
                  <a:pt x="11277" y="67008"/>
                </a:lnTo>
                <a:lnTo>
                  <a:pt x="11277" y="66615"/>
                </a:lnTo>
                <a:lnTo>
                  <a:pt x="11277" y="64779"/>
                </a:lnTo>
                <a:lnTo>
                  <a:pt x="10622" y="64517"/>
                </a:lnTo>
                <a:lnTo>
                  <a:pt x="10622" y="64123"/>
                </a:lnTo>
                <a:lnTo>
                  <a:pt x="9966" y="64123"/>
                </a:lnTo>
                <a:lnTo>
                  <a:pt x="9966" y="63074"/>
                </a:lnTo>
                <a:lnTo>
                  <a:pt x="10622" y="58485"/>
                </a:lnTo>
                <a:lnTo>
                  <a:pt x="11277" y="58485"/>
                </a:lnTo>
                <a:lnTo>
                  <a:pt x="14949" y="58222"/>
                </a:lnTo>
                <a:lnTo>
                  <a:pt x="15211" y="57698"/>
                </a:lnTo>
                <a:lnTo>
                  <a:pt x="15211" y="58222"/>
                </a:lnTo>
                <a:lnTo>
                  <a:pt x="15867" y="57698"/>
                </a:lnTo>
                <a:lnTo>
                  <a:pt x="15867" y="58222"/>
                </a:lnTo>
                <a:lnTo>
                  <a:pt x="20325" y="56780"/>
                </a:lnTo>
                <a:lnTo>
                  <a:pt x="21243" y="57042"/>
                </a:lnTo>
                <a:lnTo>
                  <a:pt x="21637" y="56255"/>
                </a:lnTo>
                <a:lnTo>
                  <a:pt x="24128" y="55993"/>
                </a:lnTo>
                <a:lnTo>
                  <a:pt x="24784" y="55600"/>
                </a:lnTo>
                <a:lnTo>
                  <a:pt x="26226" y="55337"/>
                </a:lnTo>
                <a:lnTo>
                  <a:pt x="26620" y="55337"/>
                </a:lnTo>
                <a:lnTo>
                  <a:pt x="26620" y="54944"/>
                </a:lnTo>
                <a:lnTo>
                  <a:pt x="28718" y="54944"/>
                </a:lnTo>
                <a:lnTo>
                  <a:pt x="30816" y="54551"/>
                </a:lnTo>
                <a:lnTo>
                  <a:pt x="30816" y="54157"/>
                </a:lnTo>
                <a:lnTo>
                  <a:pt x="36061" y="52846"/>
                </a:lnTo>
                <a:lnTo>
                  <a:pt x="36586" y="51403"/>
                </a:lnTo>
                <a:lnTo>
                  <a:pt x="36848" y="51403"/>
                </a:lnTo>
                <a:lnTo>
                  <a:pt x="36848" y="51141"/>
                </a:lnTo>
                <a:lnTo>
                  <a:pt x="36848" y="50617"/>
                </a:lnTo>
                <a:lnTo>
                  <a:pt x="37503" y="49699"/>
                </a:lnTo>
                <a:lnTo>
                  <a:pt x="37897" y="49174"/>
                </a:lnTo>
                <a:lnTo>
                  <a:pt x="41044" y="47076"/>
                </a:lnTo>
                <a:lnTo>
                  <a:pt x="41568" y="46814"/>
                </a:lnTo>
                <a:lnTo>
                  <a:pt x="43142" y="46420"/>
                </a:lnTo>
                <a:lnTo>
                  <a:pt x="44978" y="45765"/>
                </a:lnTo>
                <a:lnTo>
                  <a:pt x="48650" y="44716"/>
                </a:lnTo>
                <a:lnTo>
                  <a:pt x="47469" y="44322"/>
                </a:lnTo>
                <a:lnTo>
                  <a:pt x="47469" y="44060"/>
                </a:lnTo>
                <a:lnTo>
                  <a:pt x="47207" y="42880"/>
                </a:lnTo>
                <a:lnTo>
                  <a:pt x="47469" y="40782"/>
                </a:lnTo>
                <a:lnTo>
                  <a:pt x="46683" y="39339"/>
                </a:lnTo>
                <a:lnTo>
                  <a:pt x="47469" y="37897"/>
                </a:lnTo>
                <a:lnTo>
                  <a:pt x="47863" y="37635"/>
                </a:lnTo>
                <a:lnTo>
                  <a:pt x="47863" y="37241"/>
                </a:lnTo>
                <a:lnTo>
                  <a:pt x="47469" y="36192"/>
                </a:lnTo>
                <a:lnTo>
                  <a:pt x="48125" y="35799"/>
                </a:lnTo>
                <a:lnTo>
                  <a:pt x="48125" y="35143"/>
                </a:lnTo>
                <a:lnTo>
                  <a:pt x="47863" y="34356"/>
                </a:lnTo>
                <a:lnTo>
                  <a:pt x="48125" y="33701"/>
                </a:lnTo>
                <a:lnTo>
                  <a:pt x="47863" y="32652"/>
                </a:lnTo>
                <a:lnTo>
                  <a:pt x="47863" y="32258"/>
                </a:lnTo>
                <a:lnTo>
                  <a:pt x="47863" y="31603"/>
                </a:lnTo>
                <a:lnTo>
                  <a:pt x="50617" y="30816"/>
                </a:lnTo>
                <a:lnTo>
                  <a:pt x="51403" y="30554"/>
                </a:lnTo>
                <a:lnTo>
                  <a:pt x="51403" y="30160"/>
                </a:lnTo>
                <a:lnTo>
                  <a:pt x="51403" y="28062"/>
                </a:lnTo>
                <a:lnTo>
                  <a:pt x="51403" y="26620"/>
                </a:lnTo>
                <a:lnTo>
                  <a:pt x="51797" y="26357"/>
                </a:lnTo>
                <a:lnTo>
                  <a:pt x="52059" y="25571"/>
                </a:lnTo>
                <a:lnTo>
                  <a:pt x="51797" y="23473"/>
                </a:lnTo>
                <a:lnTo>
                  <a:pt x="51141" y="22030"/>
                </a:lnTo>
                <a:lnTo>
                  <a:pt x="56124" y="19801"/>
                </a:lnTo>
                <a:lnTo>
                  <a:pt x="56386" y="18096"/>
                </a:lnTo>
                <a:lnTo>
                  <a:pt x="57435" y="12720"/>
                </a:lnTo>
                <a:lnTo>
                  <a:pt x="58878" y="12064"/>
                </a:lnTo>
                <a:lnTo>
                  <a:pt x="59796" y="11802"/>
                </a:lnTo>
                <a:lnTo>
                  <a:pt x="60976" y="11015"/>
                </a:lnTo>
                <a:lnTo>
                  <a:pt x="62418" y="10359"/>
                </a:lnTo>
                <a:lnTo>
                  <a:pt x="63074" y="9835"/>
                </a:lnTo>
                <a:lnTo>
                  <a:pt x="66615" y="7475"/>
                </a:lnTo>
                <a:lnTo>
                  <a:pt x="69106" y="5639"/>
                </a:lnTo>
                <a:lnTo>
                  <a:pt x="72253" y="3541"/>
                </a:lnTo>
                <a:lnTo>
                  <a:pt x="73040" y="4196"/>
                </a:lnTo>
                <a:lnTo>
                  <a:pt x="74482" y="5376"/>
                </a:lnTo>
                <a:lnTo>
                  <a:pt x="74482" y="4983"/>
                </a:lnTo>
                <a:lnTo>
                  <a:pt x="75400" y="5376"/>
                </a:lnTo>
                <a:lnTo>
                  <a:pt x="76580" y="4721"/>
                </a:lnTo>
                <a:lnTo>
                  <a:pt x="78285" y="787"/>
                </a:lnTo>
                <a:lnTo>
                  <a:pt x="79334" y="0"/>
                </a:lnTo>
                <a:lnTo>
                  <a:pt x="79859" y="0"/>
                </a:lnTo>
                <a:lnTo>
                  <a:pt x="80514" y="1836"/>
                </a:lnTo>
                <a:lnTo>
                  <a:pt x="80514" y="2492"/>
                </a:lnTo>
                <a:lnTo>
                  <a:pt x="81301" y="3278"/>
                </a:lnTo>
                <a:lnTo>
                  <a:pt x="83399" y="4983"/>
                </a:lnTo>
                <a:lnTo>
                  <a:pt x="83662" y="6163"/>
                </a:lnTo>
                <a:lnTo>
                  <a:pt x="84711" y="7475"/>
                </a:lnTo>
                <a:lnTo>
                  <a:pt x="85497" y="9573"/>
                </a:lnTo>
                <a:lnTo>
                  <a:pt x="85497" y="12458"/>
                </a:lnTo>
                <a:lnTo>
                  <a:pt x="85760" y="15605"/>
                </a:lnTo>
                <a:lnTo>
                  <a:pt x="86153" y="14818"/>
                </a:lnTo>
                <a:lnTo>
                  <a:pt x="89038" y="10359"/>
                </a:lnTo>
                <a:lnTo>
                  <a:pt x="94677" y="14162"/>
                </a:lnTo>
                <a:lnTo>
                  <a:pt x="94939" y="15998"/>
                </a:lnTo>
                <a:lnTo>
                  <a:pt x="103200" y="15998"/>
                </a:lnTo>
                <a:lnTo>
                  <a:pt x="104249" y="18096"/>
                </a:lnTo>
                <a:lnTo>
                  <a:pt x="105298" y="17703"/>
                </a:lnTo>
                <a:lnTo>
                  <a:pt x="104642" y="15211"/>
                </a:lnTo>
                <a:lnTo>
                  <a:pt x="105560" y="14818"/>
                </a:lnTo>
                <a:lnTo>
                  <a:pt x="105560" y="14162"/>
                </a:lnTo>
                <a:lnTo>
                  <a:pt x="109232" y="14162"/>
                </a:lnTo>
                <a:lnTo>
                  <a:pt x="114215" y="14818"/>
                </a:lnTo>
                <a:lnTo>
                  <a:pt x="118411" y="15211"/>
                </a:lnTo>
                <a:lnTo>
                  <a:pt x="121558" y="14818"/>
                </a:lnTo>
                <a:lnTo>
                  <a:pt x="122739" y="13900"/>
                </a:lnTo>
                <a:lnTo>
                  <a:pt x="123001" y="13900"/>
                </a:lnTo>
                <a:lnTo>
                  <a:pt x="126935" y="15211"/>
                </a:lnTo>
                <a:lnTo>
                  <a:pt x="127590" y="14556"/>
                </a:lnTo>
                <a:lnTo>
                  <a:pt x="127197" y="13506"/>
                </a:lnTo>
                <a:lnTo>
                  <a:pt x="127984" y="13506"/>
                </a:lnTo>
                <a:lnTo>
                  <a:pt x="128377" y="11277"/>
                </a:lnTo>
                <a:lnTo>
                  <a:pt x="131262" y="11015"/>
                </a:lnTo>
                <a:lnTo>
                  <a:pt x="134671" y="10359"/>
                </a:lnTo>
                <a:lnTo>
                  <a:pt x="134934" y="11277"/>
                </a:lnTo>
                <a:lnTo>
                  <a:pt x="140441" y="9573"/>
                </a:lnTo>
                <a:lnTo>
                  <a:pt x="141097" y="11015"/>
                </a:lnTo>
                <a:lnTo>
                  <a:pt x="141752" y="11015"/>
                </a:lnTo>
                <a:lnTo>
                  <a:pt x="142933" y="13900"/>
                </a:lnTo>
                <a:lnTo>
                  <a:pt x="143720" y="13506"/>
                </a:lnTo>
                <a:lnTo>
                  <a:pt x="144375" y="14556"/>
                </a:lnTo>
                <a:lnTo>
                  <a:pt x="145031" y="16654"/>
                </a:lnTo>
                <a:lnTo>
                  <a:pt x="145817" y="17441"/>
                </a:lnTo>
                <a:lnTo>
                  <a:pt x="146080" y="17703"/>
                </a:lnTo>
                <a:lnTo>
                  <a:pt x="147129" y="18096"/>
                </a:lnTo>
                <a:lnTo>
                  <a:pt x="148571" y="20194"/>
                </a:lnTo>
                <a:lnTo>
                  <a:pt x="148834" y="21374"/>
                </a:lnTo>
                <a:lnTo>
                  <a:pt x="149358" y="21374"/>
                </a:lnTo>
                <a:lnTo>
                  <a:pt x="150276" y="23473"/>
                </a:lnTo>
                <a:lnTo>
                  <a:pt x="150014" y="25177"/>
                </a:lnTo>
                <a:lnTo>
                  <a:pt x="148571" y="27275"/>
                </a:lnTo>
                <a:lnTo>
                  <a:pt x="147916" y="30554"/>
                </a:lnTo>
                <a:lnTo>
                  <a:pt x="146735" y="30816"/>
                </a:lnTo>
                <a:lnTo>
                  <a:pt x="146080" y="33439"/>
                </a:lnTo>
                <a:lnTo>
                  <a:pt x="148834" y="40126"/>
                </a:lnTo>
                <a:lnTo>
                  <a:pt x="149358" y="40782"/>
                </a:lnTo>
                <a:lnTo>
                  <a:pt x="149358" y="41831"/>
                </a:lnTo>
                <a:lnTo>
                  <a:pt x="149620" y="42093"/>
                </a:lnTo>
                <a:lnTo>
                  <a:pt x="150014" y="42880"/>
                </a:lnTo>
                <a:lnTo>
                  <a:pt x="150801" y="42880"/>
                </a:lnTo>
                <a:lnTo>
                  <a:pt x="151063" y="44322"/>
                </a:lnTo>
                <a:lnTo>
                  <a:pt x="151456" y="45502"/>
                </a:lnTo>
                <a:lnTo>
                  <a:pt x="151719" y="45502"/>
                </a:lnTo>
                <a:lnTo>
                  <a:pt x="151456" y="46158"/>
                </a:lnTo>
                <a:lnTo>
                  <a:pt x="152505" y="48912"/>
                </a:lnTo>
                <a:lnTo>
                  <a:pt x="151063" y="50617"/>
                </a:lnTo>
                <a:lnTo>
                  <a:pt x="152112" y="51797"/>
                </a:lnTo>
                <a:lnTo>
                  <a:pt x="152505" y="53502"/>
                </a:lnTo>
                <a:lnTo>
                  <a:pt x="150801" y="55337"/>
                </a:lnTo>
                <a:lnTo>
                  <a:pt x="150276" y="57698"/>
                </a:lnTo>
                <a:lnTo>
                  <a:pt x="151456" y="59927"/>
                </a:lnTo>
                <a:lnTo>
                  <a:pt x="149620" y="60320"/>
                </a:lnTo>
                <a:lnTo>
                  <a:pt x="152112" y="64123"/>
                </a:lnTo>
                <a:lnTo>
                  <a:pt x="153161" y="63336"/>
                </a:lnTo>
                <a:lnTo>
                  <a:pt x="153554" y="64517"/>
                </a:lnTo>
                <a:lnTo>
                  <a:pt x="154210" y="64123"/>
                </a:lnTo>
                <a:lnTo>
                  <a:pt x="155915" y="68713"/>
                </a:lnTo>
                <a:lnTo>
                  <a:pt x="155652" y="69762"/>
                </a:lnTo>
                <a:lnTo>
                  <a:pt x="158144" y="75138"/>
                </a:lnTo>
                <a:lnTo>
                  <a:pt x="155915" y="76318"/>
                </a:lnTo>
                <a:lnTo>
                  <a:pt x="156439" y="77761"/>
                </a:lnTo>
                <a:lnTo>
                  <a:pt x="155915" y="78679"/>
                </a:lnTo>
                <a:lnTo>
                  <a:pt x="156701" y="79728"/>
                </a:lnTo>
                <a:lnTo>
                  <a:pt x="156439" y="80515"/>
                </a:lnTo>
                <a:lnTo>
                  <a:pt x="152112" y="82875"/>
                </a:lnTo>
                <a:lnTo>
                  <a:pt x="151719" y="83399"/>
                </a:lnTo>
                <a:lnTo>
                  <a:pt x="151063" y="84317"/>
                </a:lnTo>
                <a:lnTo>
                  <a:pt x="150276" y="85498"/>
                </a:lnTo>
                <a:lnTo>
                  <a:pt x="149620" y="86153"/>
                </a:lnTo>
                <a:lnTo>
                  <a:pt x="150014" y="86809"/>
                </a:lnTo>
                <a:lnTo>
                  <a:pt x="150276" y="87202"/>
                </a:lnTo>
                <a:lnTo>
                  <a:pt x="148834" y="89300"/>
                </a:lnTo>
                <a:lnTo>
                  <a:pt x="148178" y="89956"/>
                </a:lnTo>
                <a:lnTo>
                  <a:pt x="151719" y="96381"/>
                </a:lnTo>
                <a:lnTo>
                  <a:pt x="151719" y="97561"/>
                </a:lnTo>
                <a:lnTo>
                  <a:pt x="150801" y="97561"/>
                </a:lnTo>
                <a:lnTo>
                  <a:pt x="150801" y="98479"/>
                </a:lnTo>
                <a:lnTo>
                  <a:pt x="151719" y="98479"/>
                </a:lnTo>
                <a:lnTo>
                  <a:pt x="152505" y="99922"/>
                </a:lnTo>
                <a:lnTo>
                  <a:pt x="152899" y="100315"/>
                </a:lnTo>
                <a:lnTo>
                  <a:pt x="153161" y="104905"/>
                </a:lnTo>
                <a:lnTo>
                  <a:pt x="153161" y="106216"/>
                </a:lnTo>
                <a:lnTo>
                  <a:pt x="154472" y="109101"/>
                </a:lnTo>
                <a:lnTo>
                  <a:pt x="156701" y="112379"/>
                </a:lnTo>
                <a:lnTo>
                  <a:pt x="156701" y="112641"/>
                </a:lnTo>
                <a:lnTo>
                  <a:pt x="157357" y="113035"/>
                </a:lnTo>
                <a:lnTo>
                  <a:pt x="157882" y="113691"/>
                </a:lnTo>
                <a:lnTo>
                  <a:pt x="157882" y="114740"/>
                </a:lnTo>
                <a:lnTo>
                  <a:pt x="161291" y="115395"/>
                </a:lnTo>
                <a:lnTo>
                  <a:pt x="162078" y="115395"/>
                </a:lnTo>
                <a:lnTo>
                  <a:pt x="161553" y="117624"/>
                </a:lnTo>
                <a:lnTo>
                  <a:pt x="162340" y="117624"/>
                </a:lnTo>
                <a:lnTo>
                  <a:pt x="162078" y="118280"/>
                </a:lnTo>
                <a:lnTo>
                  <a:pt x="163783" y="126542"/>
                </a:lnTo>
                <a:lnTo>
                  <a:pt x="163783" y="128377"/>
                </a:lnTo>
                <a:lnTo>
                  <a:pt x="166274" y="129295"/>
                </a:lnTo>
                <a:lnTo>
                  <a:pt x="166930" y="129033"/>
                </a:lnTo>
                <a:lnTo>
                  <a:pt x="170470" y="130082"/>
                </a:lnTo>
                <a:lnTo>
                  <a:pt x="173093" y="132574"/>
                </a:lnTo>
                <a:lnTo>
                  <a:pt x="172437" y="135721"/>
                </a:lnTo>
                <a:lnTo>
                  <a:pt x="169159" y="134278"/>
                </a:lnTo>
                <a:lnTo>
                  <a:pt x="168897" y="135721"/>
                </a:lnTo>
                <a:lnTo>
                  <a:pt x="164963" y="134934"/>
                </a:lnTo>
                <a:lnTo>
                  <a:pt x="164438" y="140572"/>
                </a:lnTo>
                <a:lnTo>
                  <a:pt x="164176" y="141359"/>
                </a:lnTo>
                <a:lnTo>
                  <a:pt x="164176" y="143851"/>
                </a:lnTo>
                <a:lnTo>
                  <a:pt x="163783" y="145293"/>
                </a:lnTo>
                <a:lnTo>
                  <a:pt x="164176" y="146998"/>
                </a:lnTo>
                <a:lnTo>
                  <a:pt x="164176" y="148178"/>
                </a:lnTo>
                <a:lnTo>
                  <a:pt x="165618" y="152637"/>
                </a:lnTo>
                <a:lnTo>
                  <a:pt x="165880" y="155521"/>
                </a:lnTo>
                <a:lnTo>
                  <a:pt x="157882" y="155521"/>
                </a:lnTo>
                <a:lnTo>
                  <a:pt x="158144" y="162996"/>
                </a:lnTo>
                <a:lnTo>
                  <a:pt x="158537" y="164438"/>
                </a:lnTo>
                <a:lnTo>
                  <a:pt x="158537" y="165094"/>
                </a:lnTo>
                <a:lnTo>
                  <a:pt x="158800" y="166143"/>
                </a:lnTo>
                <a:lnTo>
                  <a:pt x="158537" y="166536"/>
                </a:lnTo>
                <a:lnTo>
                  <a:pt x="159193" y="167979"/>
                </a:lnTo>
                <a:lnTo>
                  <a:pt x="155652" y="170077"/>
                </a:lnTo>
                <a:lnTo>
                  <a:pt x="156439" y="172437"/>
                </a:lnTo>
                <a:lnTo>
                  <a:pt x="158144" y="172437"/>
                </a:lnTo>
                <a:lnTo>
                  <a:pt x="159193" y="172437"/>
                </a:lnTo>
                <a:lnTo>
                  <a:pt x="160898" y="172437"/>
                </a:lnTo>
                <a:lnTo>
                  <a:pt x="161553" y="172831"/>
                </a:lnTo>
                <a:lnTo>
                  <a:pt x="165225" y="173224"/>
                </a:lnTo>
                <a:lnTo>
                  <a:pt x="167323" y="175716"/>
                </a:lnTo>
                <a:lnTo>
                  <a:pt x="170995" y="176503"/>
                </a:lnTo>
                <a:lnTo>
                  <a:pt x="171650" y="176765"/>
                </a:lnTo>
                <a:lnTo>
                  <a:pt x="173355" y="176765"/>
                </a:lnTo>
                <a:lnTo>
                  <a:pt x="171913" y="179256"/>
                </a:lnTo>
                <a:lnTo>
                  <a:pt x="175453" y="181354"/>
                </a:lnTo>
                <a:lnTo>
                  <a:pt x="175847" y="180698"/>
                </a:lnTo>
                <a:lnTo>
                  <a:pt x="176633" y="181354"/>
                </a:lnTo>
                <a:lnTo>
                  <a:pt x="177289" y="181879"/>
                </a:lnTo>
                <a:lnTo>
                  <a:pt x="176896" y="182141"/>
                </a:lnTo>
                <a:lnTo>
                  <a:pt x="178338" y="182534"/>
                </a:lnTo>
                <a:lnTo>
                  <a:pt x="178731" y="182141"/>
                </a:lnTo>
                <a:lnTo>
                  <a:pt x="178994" y="182534"/>
                </a:lnTo>
                <a:lnTo>
                  <a:pt x="178731" y="184633"/>
                </a:lnTo>
                <a:lnTo>
                  <a:pt x="179387" y="184633"/>
                </a:lnTo>
                <a:lnTo>
                  <a:pt x="179781" y="184895"/>
                </a:lnTo>
                <a:lnTo>
                  <a:pt x="181485" y="186337"/>
                </a:lnTo>
                <a:lnTo>
                  <a:pt x="180830" y="187780"/>
                </a:lnTo>
                <a:lnTo>
                  <a:pt x="181485" y="188173"/>
                </a:lnTo>
                <a:lnTo>
                  <a:pt x="181878" y="187780"/>
                </a:lnTo>
                <a:lnTo>
                  <a:pt x="182272" y="188960"/>
                </a:lnTo>
                <a:lnTo>
                  <a:pt x="182928" y="188960"/>
                </a:lnTo>
                <a:lnTo>
                  <a:pt x="182928" y="188435"/>
                </a:lnTo>
                <a:lnTo>
                  <a:pt x="184370" y="188960"/>
                </a:lnTo>
                <a:lnTo>
                  <a:pt x="186075" y="188173"/>
                </a:lnTo>
                <a:lnTo>
                  <a:pt x="186862" y="187780"/>
                </a:lnTo>
                <a:lnTo>
                  <a:pt x="186862" y="186993"/>
                </a:lnTo>
                <a:lnTo>
                  <a:pt x="187255" y="187517"/>
                </a:lnTo>
                <a:lnTo>
                  <a:pt x="187911" y="187517"/>
                </a:lnTo>
                <a:lnTo>
                  <a:pt x="187911" y="187780"/>
                </a:lnTo>
                <a:lnTo>
                  <a:pt x="188960" y="188173"/>
                </a:lnTo>
                <a:lnTo>
                  <a:pt x="188960" y="188435"/>
                </a:lnTo>
                <a:lnTo>
                  <a:pt x="188960" y="188960"/>
                </a:lnTo>
                <a:lnTo>
                  <a:pt x="190009" y="188960"/>
                </a:lnTo>
                <a:lnTo>
                  <a:pt x="189615" y="189878"/>
                </a:lnTo>
                <a:lnTo>
                  <a:pt x="190795" y="191320"/>
                </a:lnTo>
                <a:lnTo>
                  <a:pt x="190795" y="192369"/>
                </a:lnTo>
                <a:lnTo>
                  <a:pt x="191713" y="192631"/>
                </a:lnTo>
                <a:lnTo>
                  <a:pt x="191451" y="193156"/>
                </a:lnTo>
                <a:lnTo>
                  <a:pt x="191713" y="193811"/>
                </a:lnTo>
                <a:lnTo>
                  <a:pt x="191451" y="194074"/>
                </a:lnTo>
                <a:lnTo>
                  <a:pt x="191451" y="194598"/>
                </a:lnTo>
                <a:lnTo>
                  <a:pt x="191058" y="195516"/>
                </a:lnTo>
                <a:lnTo>
                  <a:pt x="190271" y="196303"/>
                </a:lnTo>
                <a:lnTo>
                  <a:pt x="189353" y="196303"/>
                </a:lnTo>
                <a:lnTo>
                  <a:pt x="188960" y="196696"/>
                </a:lnTo>
                <a:lnTo>
                  <a:pt x="187255" y="196041"/>
                </a:lnTo>
                <a:lnTo>
                  <a:pt x="186862" y="196696"/>
                </a:lnTo>
                <a:lnTo>
                  <a:pt x="186862" y="197614"/>
                </a:lnTo>
                <a:lnTo>
                  <a:pt x="187255" y="197614"/>
                </a:lnTo>
                <a:lnTo>
                  <a:pt x="187517" y="199057"/>
                </a:lnTo>
                <a:lnTo>
                  <a:pt x="186862" y="198795"/>
                </a:lnTo>
                <a:lnTo>
                  <a:pt x="186862" y="201155"/>
                </a:lnTo>
                <a:lnTo>
                  <a:pt x="185419" y="201548"/>
                </a:lnTo>
                <a:lnTo>
                  <a:pt x="183714" y="201548"/>
                </a:lnTo>
                <a:lnTo>
                  <a:pt x="183714" y="201942"/>
                </a:lnTo>
                <a:lnTo>
                  <a:pt x="183714" y="204433"/>
                </a:lnTo>
                <a:lnTo>
                  <a:pt x="184370" y="204696"/>
                </a:lnTo>
                <a:lnTo>
                  <a:pt x="184370" y="205089"/>
                </a:lnTo>
                <a:lnTo>
                  <a:pt x="183714" y="205089"/>
                </a:lnTo>
                <a:lnTo>
                  <a:pt x="183190" y="206138"/>
                </a:lnTo>
                <a:lnTo>
                  <a:pt x="183714" y="206794"/>
                </a:lnTo>
                <a:lnTo>
                  <a:pt x="182534" y="207580"/>
                </a:lnTo>
                <a:lnTo>
                  <a:pt x="182928" y="209679"/>
                </a:lnTo>
                <a:lnTo>
                  <a:pt x="181878" y="210859"/>
                </a:lnTo>
                <a:lnTo>
                  <a:pt x="181092" y="211121"/>
                </a:lnTo>
                <a:lnTo>
                  <a:pt x="180830" y="210334"/>
                </a:lnTo>
                <a:lnTo>
                  <a:pt x="180436" y="210334"/>
                </a:lnTo>
                <a:lnTo>
                  <a:pt x="180174" y="210072"/>
                </a:lnTo>
                <a:lnTo>
                  <a:pt x="175847" y="210072"/>
                </a:lnTo>
                <a:lnTo>
                  <a:pt x="174797" y="209679"/>
                </a:lnTo>
                <a:lnTo>
                  <a:pt x="174797" y="209416"/>
                </a:lnTo>
                <a:lnTo>
                  <a:pt x="172699" y="208236"/>
                </a:lnTo>
                <a:lnTo>
                  <a:pt x="170208" y="208629"/>
                </a:lnTo>
                <a:lnTo>
                  <a:pt x="167717" y="207974"/>
                </a:lnTo>
                <a:lnTo>
                  <a:pt x="167717" y="206794"/>
                </a:lnTo>
                <a:lnTo>
                  <a:pt x="167323" y="205482"/>
                </a:lnTo>
                <a:lnTo>
                  <a:pt x="166930" y="205876"/>
                </a:lnTo>
                <a:lnTo>
                  <a:pt x="166536" y="206138"/>
                </a:lnTo>
                <a:lnTo>
                  <a:pt x="165618" y="206138"/>
                </a:lnTo>
                <a:lnTo>
                  <a:pt x="165618" y="205089"/>
                </a:lnTo>
                <a:lnTo>
                  <a:pt x="165225" y="203253"/>
                </a:lnTo>
                <a:lnTo>
                  <a:pt x="162996" y="200237"/>
                </a:lnTo>
                <a:lnTo>
                  <a:pt x="157095" y="202335"/>
                </a:lnTo>
                <a:lnTo>
                  <a:pt x="157357" y="202597"/>
                </a:lnTo>
                <a:lnTo>
                  <a:pt x="155652" y="203253"/>
                </a:lnTo>
                <a:lnTo>
                  <a:pt x="155915" y="205482"/>
                </a:lnTo>
                <a:lnTo>
                  <a:pt x="155915" y="212564"/>
                </a:lnTo>
                <a:lnTo>
                  <a:pt x="153816" y="212957"/>
                </a:lnTo>
                <a:lnTo>
                  <a:pt x="153816" y="213612"/>
                </a:lnTo>
                <a:lnTo>
                  <a:pt x="147129" y="215055"/>
                </a:lnTo>
                <a:lnTo>
                  <a:pt x="142539" y="215711"/>
                </a:lnTo>
                <a:lnTo>
                  <a:pt x="140048" y="216497"/>
                </a:lnTo>
                <a:lnTo>
                  <a:pt x="137950" y="209416"/>
                </a:lnTo>
                <a:lnTo>
                  <a:pt x="135721" y="204696"/>
                </a:lnTo>
                <a:lnTo>
                  <a:pt x="135458" y="204696"/>
                </a:lnTo>
                <a:lnTo>
                  <a:pt x="135458" y="205089"/>
                </a:lnTo>
                <a:lnTo>
                  <a:pt x="134671" y="203253"/>
                </a:lnTo>
                <a:lnTo>
                  <a:pt x="129033" y="205089"/>
                </a:lnTo>
                <a:lnTo>
                  <a:pt x="128639" y="204696"/>
                </a:lnTo>
                <a:lnTo>
                  <a:pt x="128377" y="204696"/>
                </a:lnTo>
                <a:lnTo>
                  <a:pt x="127984" y="204433"/>
                </a:lnTo>
                <a:lnTo>
                  <a:pt x="126541" y="205089"/>
                </a:lnTo>
                <a:lnTo>
                  <a:pt x="126541" y="205482"/>
                </a:lnTo>
                <a:lnTo>
                  <a:pt x="125492" y="207318"/>
                </a:lnTo>
                <a:lnTo>
                  <a:pt x="124837" y="207318"/>
                </a:lnTo>
                <a:lnTo>
                  <a:pt x="124837" y="207974"/>
                </a:lnTo>
                <a:lnTo>
                  <a:pt x="124443" y="208629"/>
                </a:lnTo>
                <a:lnTo>
                  <a:pt x="123001" y="208236"/>
                </a:lnTo>
                <a:lnTo>
                  <a:pt x="122214" y="208629"/>
                </a:lnTo>
                <a:lnTo>
                  <a:pt x="122214" y="209416"/>
                </a:lnTo>
                <a:lnTo>
                  <a:pt x="121558" y="209679"/>
                </a:lnTo>
                <a:lnTo>
                  <a:pt x="120903" y="210334"/>
                </a:lnTo>
                <a:lnTo>
                  <a:pt x="120116" y="211777"/>
                </a:lnTo>
                <a:lnTo>
                  <a:pt x="119460" y="212170"/>
                </a:lnTo>
                <a:lnTo>
                  <a:pt x="119460" y="212564"/>
                </a:lnTo>
                <a:lnTo>
                  <a:pt x="118411" y="213612"/>
                </a:lnTo>
                <a:lnTo>
                  <a:pt x="118018" y="213612"/>
                </a:lnTo>
                <a:lnTo>
                  <a:pt x="117100" y="212170"/>
                </a:lnTo>
                <a:lnTo>
                  <a:pt x="117100" y="210859"/>
                </a:lnTo>
                <a:lnTo>
                  <a:pt x="116575" y="210334"/>
                </a:lnTo>
                <a:lnTo>
                  <a:pt x="115920" y="211121"/>
                </a:lnTo>
                <a:lnTo>
                  <a:pt x="113822" y="211121"/>
                </a:lnTo>
                <a:lnTo>
                  <a:pt x="113822" y="211514"/>
                </a:lnTo>
                <a:lnTo>
                  <a:pt x="113428" y="211514"/>
                </a:lnTo>
                <a:lnTo>
                  <a:pt x="113428" y="212170"/>
                </a:lnTo>
                <a:lnTo>
                  <a:pt x="112379" y="212564"/>
                </a:lnTo>
                <a:lnTo>
                  <a:pt x="112379" y="213874"/>
                </a:lnTo>
                <a:lnTo>
                  <a:pt x="111330" y="213874"/>
                </a:lnTo>
                <a:lnTo>
                  <a:pt x="110937" y="212170"/>
                </a:lnTo>
                <a:lnTo>
                  <a:pt x="110674" y="211777"/>
                </a:lnTo>
                <a:lnTo>
                  <a:pt x="110019" y="212957"/>
                </a:lnTo>
                <a:lnTo>
                  <a:pt x="109232" y="212170"/>
                </a:lnTo>
                <a:lnTo>
                  <a:pt x="108576" y="212957"/>
                </a:lnTo>
                <a:lnTo>
                  <a:pt x="108183" y="213219"/>
                </a:lnTo>
                <a:lnTo>
                  <a:pt x="107659" y="213219"/>
                </a:lnTo>
                <a:lnTo>
                  <a:pt x="106741" y="213612"/>
                </a:lnTo>
                <a:lnTo>
                  <a:pt x="105954" y="215055"/>
                </a:lnTo>
                <a:lnTo>
                  <a:pt x="105560" y="215055"/>
                </a:lnTo>
                <a:lnTo>
                  <a:pt x="104905" y="215317"/>
                </a:lnTo>
                <a:lnTo>
                  <a:pt x="102544" y="215317"/>
                </a:lnTo>
                <a:lnTo>
                  <a:pt x="101364" y="215317"/>
                </a:lnTo>
                <a:lnTo>
                  <a:pt x="100577" y="215317"/>
                </a:lnTo>
                <a:lnTo>
                  <a:pt x="100577" y="214399"/>
                </a:lnTo>
                <a:lnTo>
                  <a:pt x="98873" y="213219"/>
                </a:lnTo>
                <a:lnTo>
                  <a:pt x="97824" y="213612"/>
                </a:lnTo>
                <a:lnTo>
                  <a:pt x="97168" y="213219"/>
                </a:lnTo>
                <a:lnTo>
                  <a:pt x="96775" y="210859"/>
                </a:lnTo>
                <a:lnTo>
                  <a:pt x="96775" y="210072"/>
                </a:lnTo>
                <a:lnTo>
                  <a:pt x="97561" y="208236"/>
                </a:lnTo>
                <a:lnTo>
                  <a:pt x="97824" y="207580"/>
                </a:lnTo>
                <a:lnTo>
                  <a:pt x="96775" y="207318"/>
                </a:lnTo>
                <a:lnTo>
                  <a:pt x="96119" y="206138"/>
                </a:lnTo>
                <a:lnTo>
                  <a:pt x="96119" y="205482"/>
                </a:lnTo>
                <a:lnTo>
                  <a:pt x="94021" y="205876"/>
                </a:lnTo>
                <a:lnTo>
                  <a:pt x="93234" y="205089"/>
                </a:lnTo>
                <a:lnTo>
                  <a:pt x="93496" y="204696"/>
                </a:lnTo>
                <a:lnTo>
                  <a:pt x="93234" y="203778"/>
                </a:lnTo>
                <a:lnTo>
                  <a:pt x="92841" y="203778"/>
                </a:lnTo>
                <a:lnTo>
                  <a:pt x="92578" y="203253"/>
                </a:lnTo>
                <a:lnTo>
                  <a:pt x="92185" y="203778"/>
                </a:lnTo>
                <a:lnTo>
                  <a:pt x="91792" y="203253"/>
                </a:lnTo>
                <a:lnTo>
                  <a:pt x="91398" y="203253"/>
                </a:lnTo>
                <a:lnTo>
                  <a:pt x="90743" y="204040"/>
                </a:lnTo>
                <a:lnTo>
                  <a:pt x="90087" y="204040"/>
                </a:lnTo>
                <a:lnTo>
                  <a:pt x="89300" y="203253"/>
                </a:lnTo>
                <a:lnTo>
                  <a:pt x="90480" y="202991"/>
                </a:lnTo>
                <a:lnTo>
                  <a:pt x="90480" y="202335"/>
                </a:lnTo>
                <a:lnTo>
                  <a:pt x="90480" y="201942"/>
                </a:lnTo>
                <a:lnTo>
                  <a:pt x="90480" y="201155"/>
                </a:lnTo>
                <a:lnTo>
                  <a:pt x="89038" y="201155"/>
                </a:lnTo>
                <a:lnTo>
                  <a:pt x="88382" y="199450"/>
                </a:lnTo>
                <a:lnTo>
                  <a:pt x="88382" y="198795"/>
                </a:lnTo>
                <a:lnTo>
                  <a:pt x="85760" y="198401"/>
                </a:lnTo>
                <a:lnTo>
                  <a:pt x="85497" y="198008"/>
                </a:lnTo>
                <a:lnTo>
                  <a:pt x="84711" y="198008"/>
                </a:lnTo>
                <a:lnTo>
                  <a:pt x="83399" y="195516"/>
                </a:lnTo>
                <a:lnTo>
                  <a:pt x="82612" y="196041"/>
                </a:lnTo>
                <a:lnTo>
                  <a:pt x="82219" y="195254"/>
                </a:lnTo>
                <a:lnTo>
                  <a:pt x="82219" y="194598"/>
                </a:lnTo>
                <a:lnTo>
                  <a:pt x="80514" y="194598"/>
                </a:lnTo>
                <a:lnTo>
                  <a:pt x="80514" y="195516"/>
                </a:lnTo>
                <a:lnTo>
                  <a:pt x="78679" y="195254"/>
                </a:lnTo>
                <a:lnTo>
                  <a:pt x="78285" y="196303"/>
                </a:lnTo>
                <a:lnTo>
                  <a:pt x="76187" y="196696"/>
                </a:lnTo>
                <a:lnTo>
                  <a:pt x="76187" y="196959"/>
                </a:lnTo>
                <a:lnTo>
                  <a:pt x="75925" y="197352"/>
                </a:lnTo>
                <a:lnTo>
                  <a:pt x="74482" y="197614"/>
                </a:lnTo>
                <a:lnTo>
                  <a:pt x="74745" y="198008"/>
                </a:lnTo>
                <a:lnTo>
                  <a:pt x="74745" y="198401"/>
                </a:lnTo>
                <a:lnTo>
                  <a:pt x="75138" y="199057"/>
                </a:lnTo>
                <a:lnTo>
                  <a:pt x="74745" y="199713"/>
                </a:lnTo>
                <a:lnTo>
                  <a:pt x="71860" y="199057"/>
                </a:lnTo>
                <a:lnTo>
                  <a:pt x="70548" y="199450"/>
                </a:lnTo>
                <a:lnTo>
                  <a:pt x="66877" y="199057"/>
                </a:lnTo>
                <a:lnTo>
                  <a:pt x="65959" y="198795"/>
                </a:lnTo>
                <a:lnTo>
                  <a:pt x="64779" y="199450"/>
                </a:lnTo>
                <a:lnTo>
                  <a:pt x="64516" y="200237"/>
                </a:lnTo>
                <a:lnTo>
                  <a:pt x="60582" y="198401"/>
                </a:lnTo>
                <a:lnTo>
                  <a:pt x="62681" y="195254"/>
                </a:lnTo>
                <a:lnTo>
                  <a:pt x="62025" y="194861"/>
                </a:lnTo>
                <a:lnTo>
                  <a:pt x="63467" y="192631"/>
                </a:lnTo>
                <a:lnTo>
                  <a:pt x="62025" y="191976"/>
                </a:lnTo>
                <a:lnTo>
                  <a:pt x="62418" y="191320"/>
                </a:lnTo>
                <a:lnTo>
                  <a:pt x="62025" y="191058"/>
                </a:lnTo>
                <a:lnTo>
                  <a:pt x="62025" y="191976"/>
                </a:lnTo>
                <a:lnTo>
                  <a:pt x="61763" y="191976"/>
                </a:lnTo>
                <a:lnTo>
                  <a:pt x="61763" y="191058"/>
                </a:lnTo>
                <a:lnTo>
                  <a:pt x="59140" y="191320"/>
                </a:lnTo>
                <a:lnTo>
                  <a:pt x="59140" y="190664"/>
                </a:lnTo>
                <a:lnTo>
                  <a:pt x="58091" y="190664"/>
                </a:lnTo>
                <a:lnTo>
                  <a:pt x="57435" y="189878"/>
                </a:lnTo>
                <a:lnTo>
                  <a:pt x="55600" y="189878"/>
                </a:lnTo>
                <a:lnTo>
                  <a:pt x="56780" y="188173"/>
                </a:lnTo>
                <a:lnTo>
                  <a:pt x="54682" y="186731"/>
                </a:lnTo>
                <a:lnTo>
                  <a:pt x="53239" y="186993"/>
                </a:lnTo>
                <a:lnTo>
                  <a:pt x="49699" y="188960"/>
                </a:lnTo>
                <a:lnTo>
                  <a:pt x="49305" y="188173"/>
                </a:lnTo>
                <a:lnTo>
                  <a:pt x="49699" y="188173"/>
                </a:lnTo>
                <a:lnTo>
                  <a:pt x="49699" y="187780"/>
                </a:lnTo>
                <a:lnTo>
                  <a:pt x="48912" y="187780"/>
                </a:lnTo>
                <a:lnTo>
                  <a:pt x="48912" y="186993"/>
                </a:lnTo>
                <a:lnTo>
                  <a:pt x="49305" y="186337"/>
                </a:lnTo>
                <a:lnTo>
                  <a:pt x="48650" y="186075"/>
                </a:lnTo>
                <a:lnTo>
                  <a:pt x="48125" y="186731"/>
                </a:lnTo>
                <a:lnTo>
                  <a:pt x="47469" y="186731"/>
                </a:lnTo>
                <a:lnTo>
                  <a:pt x="47469" y="187517"/>
                </a:lnTo>
                <a:lnTo>
                  <a:pt x="47207" y="187517"/>
                </a:lnTo>
                <a:lnTo>
                  <a:pt x="46683" y="187517"/>
                </a:lnTo>
                <a:lnTo>
                  <a:pt x="46683" y="189222"/>
                </a:lnTo>
                <a:lnTo>
                  <a:pt x="46420" y="190664"/>
                </a:lnTo>
                <a:lnTo>
                  <a:pt x="45765" y="191058"/>
                </a:lnTo>
                <a:lnTo>
                  <a:pt x="45240" y="191976"/>
                </a:lnTo>
                <a:lnTo>
                  <a:pt x="43536" y="193811"/>
                </a:lnTo>
                <a:lnTo>
                  <a:pt x="41831" y="195254"/>
                </a:lnTo>
                <a:lnTo>
                  <a:pt x="41044" y="195516"/>
                </a:lnTo>
                <a:lnTo>
                  <a:pt x="38684" y="196696"/>
                </a:lnTo>
                <a:lnTo>
                  <a:pt x="38684" y="196303"/>
                </a:lnTo>
                <a:lnTo>
                  <a:pt x="39339" y="194861"/>
                </a:lnTo>
                <a:lnTo>
                  <a:pt x="38946" y="193811"/>
                </a:lnTo>
                <a:lnTo>
                  <a:pt x="40388" y="193418"/>
                </a:lnTo>
                <a:lnTo>
                  <a:pt x="42486" y="191713"/>
                </a:lnTo>
                <a:lnTo>
                  <a:pt x="40126" y="189878"/>
                </a:lnTo>
                <a:lnTo>
                  <a:pt x="39339" y="189878"/>
                </a:lnTo>
                <a:lnTo>
                  <a:pt x="38159" y="187517"/>
                </a:lnTo>
                <a:lnTo>
                  <a:pt x="37503" y="187517"/>
                </a:lnTo>
                <a:lnTo>
                  <a:pt x="37241" y="186993"/>
                </a:lnTo>
                <a:lnTo>
                  <a:pt x="36061" y="186993"/>
                </a:lnTo>
                <a:lnTo>
                  <a:pt x="33307" y="185681"/>
                </a:lnTo>
                <a:lnTo>
                  <a:pt x="33045" y="186337"/>
                </a:lnTo>
                <a:lnTo>
                  <a:pt x="32258" y="186731"/>
                </a:lnTo>
                <a:lnTo>
                  <a:pt x="32258" y="186075"/>
                </a:lnTo>
                <a:lnTo>
                  <a:pt x="31078" y="185681"/>
                </a:lnTo>
                <a:lnTo>
                  <a:pt x="30816" y="184633"/>
                </a:lnTo>
                <a:lnTo>
                  <a:pt x="30422" y="184239"/>
                </a:lnTo>
                <a:lnTo>
                  <a:pt x="29767" y="184239"/>
                </a:lnTo>
                <a:lnTo>
                  <a:pt x="29504" y="183583"/>
                </a:lnTo>
                <a:lnTo>
                  <a:pt x="29111" y="184633"/>
                </a:lnTo>
                <a:lnTo>
                  <a:pt x="28718" y="184239"/>
                </a:lnTo>
                <a:lnTo>
                  <a:pt x="26882" y="184239"/>
                </a:lnTo>
                <a:lnTo>
                  <a:pt x="26620" y="184239"/>
                </a:lnTo>
                <a:lnTo>
                  <a:pt x="26882" y="183583"/>
                </a:lnTo>
                <a:lnTo>
                  <a:pt x="26620" y="182141"/>
                </a:lnTo>
                <a:lnTo>
                  <a:pt x="25439" y="180305"/>
                </a:lnTo>
                <a:lnTo>
                  <a:pt x="24784" y="180305"/>
                </a:lnTo>
                <a:lnTo>
                  <a:pt x="24521" y="180961"/>
                </a:lnTo>
                <a:lnTo>
                  <a:pt x="23079" y="180305"/>
                </a:lnTo>
                <a:lnTo>
                  <a:pt x="22686" y="179518"/>
                </a:lnTo>
                <a:lnTo>
                  <a:pt x="20325" y="178600"/>
                </a:lnTo>
                <a:lnTo>
                  <a:pt x="19407" y="175322"/>
                </a:lnTo>
                <a:lnTo>
                  <a:pt x="20325" y="173880"/>
                </a:lnTo>
                <a:lnTo>
                  <a:pt x="20981" y="173618"/>
                </a:lnTo>
                <a:lnTo>
                  <a:pt x="20981" y="173224"/>
                </a:lnTo>
                <a:lnTo>
                  <a:pt x="21637" y="173224"/>
                </a:lnTo>
                <a:lnTo>
                  <a:pt x="22423" y="173618"/>
                </a:lnTo>
                <a:lnTo>
                  <a:pt x="23735" y="173224"/>
                </a:lnTo>
                <a:lnTo>
                  <a:pt x="24521" y="172831"/>
                </a:lnTo>
                <a:lnTo>
                  <a:pt x="24784" y="172437"/>
                </a:lnTo>
                <a:lnTo>
                  <a:pt x="24521" y="172437"/>
                </a:lnTo>
                <a:lnTo>
                  <a:pt x="25439" y="171782"/>
                </a:lnTo>
                <a:lnTo>
                  <a:pt x="25964" y="171782"/>
                </a:lnTo>
                <a:lnTo>
                  <a:pt x="26620" y="170339"/>
                </a:lnTo>
                <a:lnTo>
                  <a:pt x="26882" y="168241"/>
                </a:lnTo>
                <a:lnTo>
                  <a:pt x="26620" y="167979"/>
                </a:lnTo>
                <a:lnTo>
                  <a:pt x="27669" y="166799"/>
                </a:lnTo>
                <a:lnTo>
                  <a:pt x="29111" y="164700"/>
                </a:lnTo>
                <a:lnTo>
                  <a:pt x="30160" y="165094"/>
                </a:lnTo>
                <a:lnTo>
                  <a:pt x="30160" y="164438"/>
                </a:lnTo>
                <a:lnTo>
                  <a:pt x="30160" y="164045"/>
                </a:lnTo>
                <a:lnTo>
                  <a:pt x="30160" y="163258"/>
                </a:lnTo>
                <a:lnTo>
                  <a:pt x="29504" y="162603"/>
                </a:lnTo>
                <a:lnTo>
                  <a:pt x="28718" y="162340"/>
                </a:lnTo>
                <a:lnTo>
                  <a:pt x="28324" y="161553"/>
                </a:lnTo>
                <a:lnTo>
                  <a:pt x="27406" y="161160"/>
                </a:lnTo>
                <a:lnTo>
                  <a:pt x="27669" y="160373"/>
                </a:lnTo>
                <a:lnTo>
                  <a:pt x="28324" y="159455"/>
                </a:lnTo>
                <a:lnTo>
                  <a:pt x="28324" y="156702"/>
                </a:lnTo>
                <a:lnTo>
                  <a:pt x="28324" y="155915"/>
                </a:lnTo>
                <a:lnTo>
                  <a:pt x="28324" y="155521"/>
                </a:lnTo>
                <a:lnTo>
                  <a:pt x="28718" y="154472"/>
                </a:lnTo>
                <a:lnTo>
                  <a:pt x="28324" y="154079"/>
                </a:lnTo>
                <a:lnTo>
                  <a:pt x="28062" y="155521"/>
                </a:lnTo>
                <a:lnTo>
                  <a:pt x="27406" y="155521"/>
                </a:lnTo>
                <a:lnTo>
                  <a:pt x="26882" y="155521"/>
                </a:lnTo>
                <a:lnTo>
                  <a:pt x="24784" y="154735"/>
                </a:lnTo>
                <a:lnTo>
                  <a:pt x="24128" y="154079"/>
                </a:lnTo>
                <a:lnTo>
                  <a:pt x="18358" y="154079"/>
                </a:lnTo>
                <a:lnTo>
                  <a:pt x="19407" y="153030"/>
                </a:lnTo>
                <a:lnTo>
                  <a:pt x="20981" y="152374"/>
                </a:lnTo>
                <a:lnTo>
                  <a:pt x="22686" y="149883"/>
                </a:lnTo>
                <a:lnTo>
                  <a:pt x="24784" y="148834"/>
                </a:lnTo>
                <a:lnTo>
                  <a:pt x="23735" y="142539"/>
                </a:lnTo>
                <a:lnTo>
                  <a:pt x="23735" y="141359"/>
                </a:lnTo>
                <a:lnTo>
                  <a:pt x="22686" y="136901"/>
                </a:lnTo>
                <a:lnTo>
                  <a:pt x="21637" y="133492"/>
                </a:lnTo>
                <a:lnTo>
                  <a:pt x="20981" y="133492"/>
                </a:lnTo>
                <a:lnTo>
                  <a:pt x="19801" y="132574"/>
                </a:lnTo>
                <a:lnTo>
                  <a:pt x="19801" y="132180"/>
                </a:lnTo>
                <a:lnTo>
                  <a:pt x="18621" y="131524"/>
                </a:lnTo>
                <a:lnTo>
                  <a:pt x="17309" y="131524"/>
                </a:lnTo>
                <a:lnTo>
                  <a:pt x="17309" y="131131"/>
                </a:lnTo>
                <a:lnTo>
                  <a:pt x="18621" y="129820"/>
                </a:lnTo>
                <a:lnTo>
                  <a:pt x="19145" y="128639"/>
                </a:lnTo>
                <a:lnTo>
                  <a:pt x="20588" y="126148"/>
                </a:lnTo>
                <a:lnTo>
                  <a:pt x="20588" y="125099"/>
                </a:lnTo>
                <a:lnTo>
                  <a:pt x="20588" y="124706"/>
                </a:lnTo>
                <a:lnTo>
                  <a:pt x="21637" y="124706"/>
                </a:lnTo>
                <a:lnTo>
                  <a:pt x="21243" y="123919"/>
                </a:lnTo>
                <a:lnTo>
                  <a:pt x="22030" y="123919"/>
                </a:lnTo>
                <a:lnTo>
                  <a:pt x="22423" y="123657"/>
                </a:lnTo>
                <a:lnTo>
                  <a:pt x="22030" y="123263"/>
                </a:lnTo>
                <a:lnTo>
                  <a:pt x="22686" y="123263"/>
                </a:lnTo>
                <a:lnTo>
                  <a:pt x="24521" y="119460"/>
                </a:lnTo>
                <a:lnTo>
                  <a:pt x="24784" y="119067"/>
                </a:lnTo>
                <a:lnTo>
                  <a:pt x="25177" y="117624"/>
                </a:lnTo>
                <a:lnTo>
                  <a:pt x="24784" y="117362"/>
                </a:lnTo>
                <a:lnTo>
                  <a:pt x="25177" y="116838"/>
                </a:lnTo>
                <a:lnTo>
                  <a:pt x="23341" y="115920"/>
                </a:lnTo>
                <a:lnTo>
                  <a:pt x="24128" y="115133"/>
                </a:lnTo>
                <a:lnTo>
                  <a:pt x="24128" y="114477"/>
                </a:lnTo>
                <a:lnTo>
                  <a:pt x="20981" y="113035"/>
                </a:lnTo>
                <a:lnTo>
                  <a:pt x="17965" y="112379"/>
                </a:lnTo>
                <a:lnTo>
                  <a:pt x="17703" y="112641"/>
                </a:lnTo>
                <a:lnTo>
                  <a:pt x="14424" y="110937"/>
                </a:lnTo>
                <a:lnTo>
                  <a:pt x="14424" y="111199"/>
                </a:lnTo>
                <a:lnTo>
                  <a:pt x="14162" y="110937"/>
                </a:lnTo>
                <a:lnTo>
                  <a:pt x="13506" y="110544"/>
                </a:lnTo>
                <a:lnTo>
                  <a:pt x="13506" y="110281"/>
                </a:lnTo>
                <a:lnTo>
                  <a:pt x="10228" y="109101"/>
                </a:lnTo>
                <a:lnTo>
                  <a:pt x="10622" y="108314"/>
                </a:lnTo>
                <a:lnTo>
                  <a:pt x="10228" y="108052"/>
                </a:lnTo>
                <a:lnTo>
                  <a:pt x="11277" y="105561"/>
                </a:lnTo>
                <a:lnTo>
                  <a:pt x="11671" y="105298"/>
                </a:lnTo>
                <a:lnTo>
                  <a:pt x="12326" y="105298"/>
                </a:lnTo>
                <a:lnTo>
                  <a:pt x="12982" y="105561"/>
                </a:lnTo>
                <a:lnTo>
                  <a:pt x="13506" y="105298"/>
                </a:lnTo>
                <a:lnTo>
                  <a:pt x="15605" y="106216"/>
                </a:lnTo>
                <a:lnTo>
                  <a:pt x="20588" y="99922"/>
                </a:lnTo>
                <a:lnTo>
                  <a:pt x="20325" y="99922"/>
                </a:lnTo>
                <a:lnTo>
                  <a:pt x="18621" y="100578"/>
                </a:lnTo>
                <a:lnTo>
                  <a:pt x="16654" y="100971"/>
                </a:lnTo>
                <a:lnTo>
                  <a:pt x="16260" y="101233"/>
                </a:lnTo>
                <a:lnTo>
                  <a:pt x="13506" y="101233"/>
                </a:lnTo>
                <a:lnTo>
                  <a:pt x="13506" y="100971"/>
                </a:lnTo>
                <a:lnTo>
                  <a:pt x="12720" y="99660"/>
                </a:lnTo>
                <a:lnTo>
                  <a:pt x="11671" y="99922"/>
                </a:lnTo>
                <a:lnTo>
                  <a:pt x="11277" y="99922"/>
                </a:lnTo>
                <a:lnTo>
                  <a:pt x="10884" y="98873"/>
                </a:lnTo>
                <a:lnTo>
                  <a:pt x="11277" y="97824"/>
                </a:lnTo>
                <a:lnTo>
                  <a:pt x="11277" y="97037"/>
                </a:lnTo>
                <a:lnTo>
                  <a:pt x="10884" y="97037"/>
                </a:lnTo>
                <a:lnTo>
                  <a:pt x="10884" y="96775"/>
                </a:lnTo>
                <a:lnTo>
                  <a:pt x="10884" y="96119"/>
                </a:lnTo>
                <a:lnTo>
                  <a:pt x="11671" y="95595"/>
                </a:lnTo>
                <a:lnTo>
                  <a:pt x="11671" y="95332"/>
                </a:lnTo>
                <a:lnTo>
                  <a:pt x="12326" y="94939"/>
                </a:lnTo>
                <a:lnTo>
                  <a:pt x="11277" y="92578"/>
                </a:lnTo>
                <a:lnTo>
                  <a:pt x="12064" y="92185"/>
                </a:lnTo>
                <a:lnTo>
                  <a:pt x="11277" y="91136"/>
                </a:lnTo>
                <a:lnTo>
                  <a:pt x="11671" y="90743"/>
                </a:lnTo>
                <a:lnTo>
                  <a:pt x="11277" y="89956"/>
                </a:lnTo>
                <a:lnTo>
                  <a:pt x="11277" y="89694"/>
                </a:lnTo>
                <a:lnTo>
                  <a:pt x="10884" y="88513"/>
                </a:lnTo>
                <a:lnTo>
                  <a:pt x="10228" y="89038"/>
                </a:lnTo>
                <a:lnTo>
                  <a:pt x="9572" y="87596"/>
                </a:lnTo>
                <a:lnTo>
                  <a:pt x="8786" y="87858"/>
                </a:lnTo>
                <a:lnTo>
                  <a:pt x="8786" y="87596"/>
                </a:lnTo>
                <a:lnTo>
                  <a:pt x="8523" y="87596"/>
                </a:lnTo>
                <a:lnTo>
                  <a:pt x="8523" y="85760"/>
                </a:lnTo>
                <a:lnTo>
                  <a:pt x="7343" y="85498"/>
                </a:lnTo>
                <a:lnTo>
                  <a:pt x="7081" y="85498"/>
                </a:lnTo>
                <a:lnTo>
                  <a:pt x="6688" y="85498"/>
                </a:lnTo>
                <a:lnTo>
                  <a:pt x="6688" y="85760"/>
                </a:lnTo>
                <a:lnTo>
                  <a:pt x="4983" y="85498"/>
                </a:lnTo>
                <a:lnTo>
                  <a:pt x="4983" y="85104"/>
                </a:lnTo>
                <a:lnTo>
                  <a:pt x="5245" y="85104"/>
                </a:lnTo>
                <a:lnTo>
                  <a:pt x="4983" y="84317"/>
                </a:lnTo>
                <a:lnTo>
                  <a:pt x="5245" y="84317"/>
                </a:lnTo>
                <a:lnTo>
                  <a:pt x="5245" y="84055"/>
                </a:lnTo>
                <a:lnTo>
                  <a:pt x="4590" y="84055"/>
                </a:lnTo>
                <a:lnTo>
                  <a:pt x="3541" y="83662"/>
                </a:lnTo>
                <a:lnTo>
                  <a:pt x="3803" y="82875"/>
                </a:lnTo>
                <a:lnTo>
                  <a:pt x="2098" y="82613"/>
                </a:lnTo>
                <a:lnTo>
                  <a:pt x="0" y="82875"/>
                </a:lnTo>
                <a:lnTo>
                  <a:pt x="787" y="80121"/>
                </a:lnTo>
                <a:lnTo>
                  <a:pt x="1442" y="79728"/>
                </a:lnTo>
                <a:lnTo>
                  <a:pt x="2492" y="77236"/>
                </a:lnTo>
                <a:lnTo>
                  <a:pt x="2885" y="76318"/>
                </a:lnTo>
                <a:lnTo>
                  <a:pt x="2885" y="74876"/>
                </a:lnTo>
                <a:lnTo>
                  <a:pt x="3147" y="73696"/>
                </a:lnTo>
                <a:lnTo>
                  <a:pt x="2885" y="72647"/>
                </a:lnTo>
                <a:lnTo>
                  <a:pt x="3541" y="71204"/>
                </a:lnTo>
                <a:lnTo>
                  <a:pt x="4590" y="71204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8E46EFDA-EFB8-47D2-8DE2-9D8DFE5D40E1}"/>
              </a:ext>
            </a:extLst>
          </p:cNvPr>
          <p:cNvSpPr/>
          <p:nvPr/>
        </p:nvSpPr>
        <p:spPr>
          <a:xfrm>
            <a:off x="8287329" y="4647506"/>
            <a:ext cx="778457" cy="801331"/>
          </a:xfrm>
          <a:custGeom>
            <a:avLst/>
            <a:gdLst>
              <a:gd name="connsiteX0" fmla="*/ 245608 w 917916"/>
              <a:gd name="connsiteY0" fmla="*/ 518230 h 957255"/>
              <a:gd name="connsiteX1" fmla="*/ 246264 w 917916"/>
              <a:gd name="connsiteY1" fmla="*/ 518230 h 957255"/>
              <a:gd name="connsiteX2" fmla="*/ 247051 w 917916"/>
              <a:gd name="connsiteY2" fmla="*/ 517967 h 957255"/>
              <a:gd name="connsiteX3" fmla="*/ 247969 w 917916"/>
              <a:gd name="connsiteY3" fmla="*/ 517967 h 957255"/>
              <a:gd name="connsiteX4" fmla="*/ 248755 w 917916"/>
              <a:gd name="connsiteY4" fmla="*/ 518623 h 957255"/>
              <a:gd name="connsiteX5" fmla="*/ 249411 w 917916"/>
              <a:gd name="connsiteY5" fmla="*/ 518623 h 957255"/>
              <a:gd name="connsiteX6" fmla="*/ 250591 w 917916"/>
              <a:gd name="connsiteY6" fmla="*/ 517967 h 957255"/>
              <a:gd name="connsiteX7" fmla="*/ 250591 w 917916"/>
              <a:gd name="connsiteY7" fmla="*/ 517180 h 957255"/>
              <a:gd name="connsiteX8" fmla="*/ 251640 w 917916"/>
              <a:gd name="connsiteY8" fmla="*/ 516525 h 957255"/>
              <a:gd name="connsiteX9" fmla="*/ 252296 w 917916"/>
              <a:gd name="connsiteY9" fmla="*/ 514689 h 957255"/>
              <a:gd name="connsiteX10" fmla="*/ 251640 w 917916"/>
              <a:gd name="connsiteY10" fmla="*/ 514033 h 957255"/>
              <a:gd name="connsiteX11" fmla="*/ 252034 w 917916"/>
              <a:gd name="connsiteY11" fmla="*/ 514033 h 957255"/>
              <a:gd name="connsiteX12" fmla="*/ 252034 w 917916"/>
              <a:gd name="connsiteY12" fmla="*/ 513771 h 957255"/>
              <a:gd name="connsiteX13" fmla="*/ 252034 w 917916"/>
              <a:gd name="connsiteY13" fmla="*/ 511935 h 957255"/>
              <a:gd name="connsiteX14" fmla="*/ 251378 w 917916"/>
              <a:gd name="connsiteY14" fmla="*/ 511673 h 957255"/>
              <a:gd name="connsiteX15" fmla="*/ 251378 w 917916"/>
              <a:gd name="connsiteY15" fmla="*/ 511280 h 957255"/>
              <a:gd name="connsiteX16" fmla="*/ 250591 w 917916"/>
              <a:gd name="connsiteY16" fmla="*/ 511280 h 957255"/>
              <a:gd name="connsiteX17" fmla="*/ 250591 w 917916"/>
              <a:gd name="connsiteY17" fmla="*/ 510230 h 957255"/>
              <a:gd name="connsiteX18" fmla="*/ 251378 w 917916"/>
              <a:gd name="connsiteY18" fmla="*/ 505641 h 957255"/>
              <a:gd name="connsiteX19" fmla="*/ 252034 w 917916"/>
              <a:gd name="connsiteY19" fmla="*/ 505641 h 957255"/>
              <a:gd name="connsiteX20" fmla="*/ 255574 w 917916"/>
              <a:gd name="connsiteY20" fmla="*/ 505379 h 957255"/>
              <a:gd name="connsiteX21" fmla="*/ 255836 w 917916"/>
              <a:gd name="connsiteY21" fmla="*/ 504985 h 957255"/>
              <a:gd name="connsiteX22" fmla="*/ 255836 w 917916"/>
              <a:gd name="connsiteY22" fmla="*/ 505379 h 957255"/>
              <a:gd name="connsiteX23" fmla="*/ 256492 w 917916"/>
              <a:gd name="connsiteY23" fmla="*/ 504985 h 957255"/>
              <a:gd name="connsiteX24" fmla="*/ 256492 w 917916"/>
              <a:gd name="connsiteY24" fmla="*/ 505379 h 957255"/>
              <a:gd name="connsiteX25" fmla="*/ 260951 w 917916"/>
              <a:gd name="connsiteY25" fmla="*/ 503936 h 957255"/>
              <a:gd name="connsiteX26" fmla="*/ 261868 w 917916"/>
              <a:gd name="connsiteY26" fmla="*/ 504199 h 957255"/>
              <a:gd name="connsiteX27" fmla="*/ 262262 w 917916"/>
              <a:gd name="connsiteY27" fmla="*/ 503412 h 957255"/>
              <a:gd name="connsiteX28" fmla="*/ 264622 w 917916"/>
              <a:gd name="connsiteY28" fmla="*/ 503149 h 957255"/>
              <a:gd name="connsiteX29" fmla="*/ 265409 w 917916"/>
              <a:gd name="connsiteY29" fmla="*/ 502756 h 957255"/>
              <a:gd name="connsiteX30" fmla="*/ 266851 w 917916"/>
              <a:gd name="connsiteY30" fmla="*/ 502494 h 957255"/>
              <a:gd name="connsiteX31" fmla="*/ 267245 w 917916"/>
              <a:gd name="connsiteY31" fmla="*/ 502494 h 957255"/>
              <a:gd name="connsiteX32" fmla="*/ 267245 w 917916"/>
              <a:gd name="connsiteY32" fmla="*/ 502100 h 957255"/>
              <a:gd name="connsiteX33" fmla="*/ 269343 w 917916"/>
              <a:gd name="connsiteY33" fmla="*/ 502100 h 957255"/>
              <a:gd name="connsiteX34" fmla="*/ 271441 w 917916"/>
              <a:gd name="connsiteY34" fmla="*/ 501838 h 957255"/>
              <a:gd name="connsiteX35" fmla="*/ 271441 w 917916"/>
              <a:gd name="connsiteY35" fmla="*/ 501445 h 957255"/>
              <a:gd name="connsiteX36" fmla="*/ 276686 w 917916"/>
              <a:gd name="connsiteY36" fmla="*/ 500002 h 957255"/>
              <a:gd name="connsiteX37" fmla="*/ 277080 w 917916"/>
              <a:gd name="connsiteY37" fmla="*/ 498560 h 957255"/>
              <a:gd name="connsiteX38" fmla="*/ 277342 w 917916"/>
              <a:gd name="connsiteY38" fmla="*/ 498560 h 957255"/>
              <a:gd name="connsiteX39" fmla="*/ 277342 w 917916"/>
              <a:gd name="connsiteY39" fmla="*/ 498297 h 957255"/>
              <a:gd name="connsiteX40" fmla="*/ 277342 w 917916"/>
              <a:gd name="connsiteY40" fmla="*/ 497904 h 957255"/>
              <a:gd name="connsiteX41" fmla="*/ 278129 w 917916"/>
              <a:gd name="connsiteY41" fmla="*/ 496986 h 957255"/>
              <a:gd name="connsiteX42" fmla="*/ 278522 w 917916"/>
              <a:gd name="connsiteY42" fmla="*/ 496593 h 957255"/>
              <a:gd name="connsiteX43" fmla="*/ 281669 w 917916"/>
              <a:gd name="connsiteY43" fmla="*/ 494495 h 957255"/>
              <a:gd name="connsiteX44" fmla="*/ 282063 w 917916"/>
              <a:gd name="connsiteY44" fmla="*/ 494232 h 957255"/>
              <a:gd name="connsiteX45" fmla="*/ 283767 w 917916"/>
              <a:gd name="connsiteY45" fmla="*/ 493839 h 957255"/>
              <a:gd name="connsiteX46" fmla="*/ 285603 w 917916"/>
              <a:gd name="connsiteY46" fmla="*/ 493184 h 957255"/>
              <a:gd name="connsiteX47" fmla="*/ 289144 w 917916"/>
              <a:gd name="connsiteY47" fmla="*/ 492134 h 957255"/>
              <a:gd name="connsiteX48" fmla="*/ 287964 w 917916"/>
              <a:gd name="connsiteY48" fmla="*/ 491741 h 957255"/>
              <a:gd name="connsiteX49" fmla="*/ 287964 w 917916"/>
              <a:gd name="connsiteY49" fmla="*/ 491479 h 957255"/>
              <a:gd name="connsiteX50" fmla="*/ 287701 w 917916"/>
              <a:gd name="connsiteY50" fmla="*/ 490299 h 957255"/>
              <a:gd name="connsiteX51" fmla="*/ 287964 w 917916"/>
              <a:gd name="connsiteY51" fmla="*/ 488201 h 957255"/>
              <a:gd name="connsiteX52" fmla="*/ 287177 w 917916"/>
              <a:gd name="connsiteY52" fmla="*/ 486758 h 957255"/>
              <a:gd name="connsiteX53" fmla="*/ 287964 w 917916"/>
              <a:gd name="connsiteY53" fmla="*/ 485316 h 957255"/>
              <a:gd name="connsiteX54" fmla="*/ 288357 w 917916"/>
              <a:gd name="connsiteY54" fmla="*/ 485054 h 957255"/>
              <a:gd name="connsiteX55" fmla="*/ 288357 w 917916"/>
              <a:gd name="connsiteY55" fmla="*/ 484660 h 957255"/>
              <a:gd name="connsiteX56" fmla="*/ 287964 w 917916"/>
              <a:gd name="connsiteY56" fmla="*/ 483611 h 957255"/>
              <a:gd name="connsiteX57" fmla="*/ 288619 w 917916"/>
              <a:gd name="connsiteY57" fmla="*/ 483218 h 957255"/>
              <a:gd name="connsiteX58" fmla="*/ 288619 w 917916"/>
              <a:gd name="connsiteY58" fmla="*/ 482431 h 957255"/>
              <a:gd name="connsiteX59" fmla="*/ 288357 w 917916"/>
              <a:gd name="connsiteY59" fmla="*/ 481775 h 957255"/>
              <a:gd name="connsiteX60" fmla="*/ 288619 w 917916"/>
              <a:gd name="connsiteY60" fmla="*/ 480988 h 957255"/>
              <a:gd name="connsiteX61" fmla="*/ 288357 w 917916"/>
              <a:gd name="connsiteY61" fmla="*/ 480071 h 957255"/>
              <a:gd name="connsiteX62" fmla="*/ 288357 w 917916"/>
              <a:gd name="connsiteY62" fmla="*/ 479677 h 957255"/>
              <a:gd name="connsiteX63" fmla="*/ 288357 w 917916"/>
              <a:gd name="connsiteY63" fmla="*/ 479021 h 957255"/>
              <a:gd name="connsiteX64" fmla="*/ 291242 w 917916"/>
              <a:gd name="connsiteY64" fmla="*/ 478234 h 957255"/>
              <a:gd name="connsiteX65" fmla="*/ 292029 w 917916"/>
              <a:gd name="connsiteY65" fmla="*/ 477972 h 957255"/>
              <a:gd name="connsiteX66" fmla="*/ 292029 w 917916"/>
              <a:gd name="connsiteY66" fmla="*/ 477579 h 957255"/>
              <a:gd name="connsiteX67" fmla="*/ 292029 w 917916"/>
              <a:gd name="connsiteY67" fmla="*/ 475481 h 957255"/>
              <a:gd name="connsiteX68" fmla="*/ 292029 w 917916"/>
              <a:gd name="connsiteY68" fmla="*/ 474038 h 957255"/>
              <a:gd name="connsiteX69" fmla="*/ 292422 w 917916"/>
              <a:gd name="connsiteY69" fmla="*/ 473776 h 957255"/>
              <a:gd name="connsiteX70" fmla="*/ 292684 w 917916"/>
              <a:gd name="connsiteY70" fmla="*/ 473121 h 957255"/>
              <a:gd name="connsiteX71" fmla="*/ 292422 w 917916"/>
              <a:gd name="connsiteY71" fmla="*/ 471022 h 957255"/>
              <a:gd name="connsiteX72" fmla="*/ 291766 w 917916"/>
              <a:gd name="connsiteY72" fmla="*/ 469580 h 957255"/>
              <a:gd name="connsiteX73" fmla="*/ 296749 w 917916"/>
              <a:gd name="connsiteY73" fmla="*/ 467351 h 957255"/>
              <a:gd name="connsiteX74" fmla="*/ 297012 w 917916"/>
              <a:gd name="connsiteY74" fmla="*/ 465646 h 957255"/>
              <a:gd name="connsiteX75" fmla="*/ 298192 w 917916"/>
              <a:gd name="connsiteY75" fmla="*/ 460270 h 957255"/>
              <a:gd name="connsiteX76" fmla="*/ 299634 w 917916"/>
              <a:gd name="connsiteY76" fmla="*/ 459614 h 957255"/>
              <a:gd name="connsiteX77" fmla="*/ 300552 w 917916"/>
              <a:gd name="connsiteY77" fmla="*/ 459352 h 957255"/>
              <a:gd name="connsiteX78" fmla="*/ 301732 w 917916"/>
              <a:gd name="connsiteY78" fmla="*/ 458565 h 957255"/>
              <a:gd name="connsiteX79" fmla="*/ 303175 w 917916"/>
              <a:gd name="connsiteY79" fmla="*/ 457909 h 957255"/>
              <a:gd name="connsiteX80" fmla="*/ 303961 w 917916"/>
              <a:gd name="connsiteY80" fmla="*/ 457516 h 957255"/>
              <a:gd name="connsiteX81" fmla="*/ 307502 w 917916"/>
              <a:gd name="connsiteY81" fmla="*/ 455155 h 957255"/>
              <a:gd name="connsiteX82" fmla="*/ 309994 w 917916"/>
              <a:gd name="connsiteY82" fmla="*/ 453320 h 957255"/>
              <a:gd name="connsiteX83" fmla="*/ 313272 w 917916"/>
              <a:gd name="connsiteY83" fmla="*/ 451222 h 957255"/>
              <a:gd name="connsiteX84" fmla="*/ 314059 w 917916"/>
              <a:gd name="connsiteY84" fmla="*/ 451877 h 957255"/>
              <a:gd name="connsiteX85" fmla="*/ 315501 w 917916"/>
              <a:gd name="connsiteY85" fmla="*/ 453058 h 957255"/>
              <a:gd name="connsiteX86" fmla="*/ 315501 w 917916"/>
              <a:gd name="connsiteY86" fmla="*/ 452664 h 957255"/>
              <a:gd name="connsiteX87" fmla="*/ 316419 w 917916"/>
              <a:gd name="connsiteY87" fmla="*/ 453058 h 957255"/>
              <a:gd name="connsiteX88" fmla="*/ 317599 w 917916"/>
              <a:gd name="connsiteY88" fmla="*/ 452402 h 957255"/>
              <a:gd name="connsiteX89" fmla="*/ 319304 w 917916"/>
              <a:gd name="connsiteY89" fmla="*/ 448468 h 957255"/>
              <a:gd name="connsiteX90" fmla="*/ 320484 w 917916"/>
              <a:gd name="connsiteY90" fmla="*/ 447681 h 957255"/>
              <a:gd name="connsiteX91" fmla="*/ 320877 w 917916"/>
              <a:gd name="connsiteY91" fmla="*/ 447681 h 957255"/>
              <a:gd name="connsiteX92" fmla="*/ 321533 w 917916"/>
              <a:gd name="connsiteY92" fmla="*/ 449517 h 957255"/>
              <a:gd name="connsiteX93" fmla="*/ 321533 w 917916"/>
              <a:gd name="connsiteY93" fmla="*/ 450173 h 957255"/>
              <a:gd name="connsiteX94" fmla="*/ 322320 w 917916"/>
              <a:gd name="connsiteY94" fmla="*/ 450959 h 957255"/>
              <a:gd name="connsiteX95" fmla="*/ 324418 w 917916"/>
              <a:gd name="connsiteY95" fmla="*/ 452664 h 957255"/>
              <a:gd name="connsiteX96" fmla="*/ 324680 w 917916"/>
              <a:gd name="connsiteY96" fmla="*/ 453844 h 957255"/>
              <a:gd name="connsiteX97" fmla="*/ 325860 w 917916"/>
              <a:gd name="connsiteY97" fmla="*/ 455287 h 957255"/>
              <a:gd name="connsiteX98" fmla="*/ 326647 w 917916"/>
              <a:gd name="connsiteY98" fmla="*/ 457385 h 957255"/>
              <a:gd name="connsiteX99" fmla="*/ 326647 w 917916"/>
              <a:gd name="connsiteY99" fmla="*/ 460270 h 957255"/>
              <a:gd name="connsiteX100" fmla="*/ 326909 w 917916"/>
              <a:gd name="connsiteY100" fmla="*/ 463417 h 957255"/>
              <a:gd name="connsiteX101" fmla="*/ 327303 w 917916"/>
              <a:gd name="connsiteY101" fmla="*/ 462761 h 957255"/>
              <a:gd name="connsiteX102" fmla="*/ 330188 w 917916"/>
              <a:gd name="connsiteY102" fmla="*/ 458171 h 957255"/>
              <a:gd name="connsiteX103" fmla="*/ 335826 w 917916"/>
              <a:gd name="connsiteY103" fmla="*/ 461974 h 957255"/>
              <a:gd name="connsiteX104" fmla="*/ 336089 w 917916"/>
              <a:gd name="connsiteY104" fmla="*/ 463810 h 957255"/>
              <a:gd name="connsiteX105" fmla="*/ 344350 w 917916"/>
              <a:gd name="connsiteY105" fmla="*/ 463810 h 957255"/>
              <a:gd name="connsiteX106" fmla="*/ 345399 w 917916"/>
              <a:gd name="connsiteY106" fmla="*/ 465908 h 957255"/>
              <a:gd name="connsiteX107" fmla="*/ 346579 w 917916"/>
              <a:gd name="connsiteY107" fmla="*/ 465515 h 957255"/>
              <a:gd name="connsiteX108" fmla="*/ 345792 w 917916"/>
              <a:gd name="connsiteY108" fmla="*/ 463023 h 957255"/>
              <a:gd name="connsiteX109" fmla="*/ 346841 w 917916"/>
              <a:gd name="connsiteY109" fmla="*/ 462630 h 957255"/>
              <a:gd name="connsiteX110" fmla="*/ 346841 w 917916"/>
              <a:gd name="connsiteY110" fmla="*/ 461843 h 957255"/>
              <a:gd name="connsiteX111" fmla="*/ 350513 w 917916"/>
              <a:gd name="connsiteY111" fmla="*/ 461843 h 957255"/>
              <a:gd name="connsiteX112" fmla="*/ 355496 w 917916"/>
              <a:gd name="connsiteY112" fmla="*/ 462630 h 957255"/>
              <a:gd name="connsiteX113" fmla="*/ 359692 w 917916"/>
              <a:gd name="connsiteY113" fmla="*/ 463023 h 957255"/>
              <a:gd name="connsiteX114" fmla="*/ 362839 w 917916"/>
              <a:gd name="connsiteY114" fmla="*/ 462630 h 957255"/>
              <a:gd name="connsiteX115" fmla="*/ 364019 w 917916"/>
              <a:gd name="connsiteY115" fmla="*/ 461581 h 957255"/>
              <a:gd name="connsiteX116" fmla="*/ 364282 w 917916"/>
              <a:gd name="connsiteY116" fmla="*/ 461581 h 957255"/>
              <a:gd name="connsiteX117" fmla="*/ 368216 w 917916"/>
              <a:gd name="connsiteY117" fmla="*/ 463023 h 957255"/>
              <a:gd name="connsiteX118" fmla="*/ 368871 w 917916"/>
              <a:gd name="connsiteY118" fmla="*/ 462368 h 957255"/>
              <a:gd name="connsiteX119" fmla="*/ 368478 w 917916"/>
              <a:gd name="connsiteY119" fmla="*/ 461188 h 957255"/>
              <a:gd name="connsiteX120" fmla="*/ 369134 w 917916"/>
              <a:gd name="connsiteY120" fmla="*/ 461188 h 957255"/>
              <a:gd name="connsiteX121" fmla="*/ 369527 w 917916"/>
              <a:gd name="connsiteY121" fmla="*/ 459089 h 957255"/>
              <a:gd name="connsiteX122" fmla="*/ 372412 w 917916"/>
              <a:gd name="connsiteY122" fmla="*/ 458827 h 957255"/>
              <a:gd name="connsiteX123" fmla="*/ 375952 w 917916"/>
              <a:gd name="connsiteY123" fmla="*/ 458171 h 957255"/>
              <a:gd name="connsiteX124" fmla="*/ 376215 w 917916"/>
              <a:gd name="connsiteY124" fmla="*/ 459089 h 957255"/>
              <a:gd name="connsiteX125" fmla="*/ 381591 w 917916"/>
              <a:gd name="connsiteY125" fmla="*/ 457385 h 957255"/>
              <a:gd name="connsiteX126" fmla="*/ 382378 w 917916"/>
              <a:gd name="connsiteY126" fmla="*/ 458827 h 957255"/>
              <a:gd name="connsiteX127" fmla="*/ 383033 w 917916"/>
              <a:gd name="connsiteY127" fmla="*/ 458827 h 957255"/>
              <a:gd name="connsiteX128" fmla="*/ 384214 w 917916"/>
              <a:gd name="connsiteY128" fmla="*/ 461712 h 957255"/>
              <a:gd name="connsiteX129" fmla="*/ 385000 w 917916"/>
              <a:gd name="connsiteY129" fmla="*/ 461318 h 957255"/>
              <a:gd name="connsiteX130" fmla="*/ 385656 w 917916"/>
              <a:gd name="connsiteY130" fmla="*/ 462499 h 957255"/>
              <a:gd name="connsiteX131" fmla="*/ 386443 w 917916"/>
              <a:gd name="connsiteY131" fmla="*/ 464597 h 957255"/>
              <a:gd name="connsiteX132" fmla="*/ 387098 w 917916"/>
              <a:gd name="connsiteY132" fmla="*/ 465384 h 957255"/>
              <a:gd name="connsiteX133" fmla="*/ 387361 w 917916"/>
              <a:gd name="connsiteY133" fmla="*/ 465646 h 957255"/>
              <a:gd name="connsiteX134" fmla="*/ 388541 w 917916"/>
              <a:gd name="connsiteY134" fmla="*/ 466039 h 957255"/>
              <a:gd name="connsiteX135" fmla="*/ 389983 w 917916"/>
              <a:gd name="connsiteY135" fmla="*/ 468138 h 957255"/>
              <a:gd name="connsiteX136" fmla="*/ 390246 w 917916"/>
              <a:gd name="connsiteY136" fmla="*/ 469318 h 957255"/>
              <a:gd name="connsiteX137" fmla="*/ 390639 w 917916"/>
              <a:gd name="connsiteY137" fmla="*/ 469318 h 957255"/>
              <a:gd name="connsiteX138" fmla="*/ 391557 w 917916"/>
              <a:gd name="connsiteY138" fmla="*/ 471416 h 957255"/>
              <a:gd name="connsiteX139" fmla="*/ 391295 w 917916"/>
              <a:gd name="connsiteY139" fmla="*/ 473121 h 957255"/>
              <a:gd name="connsiteX140" fmla="*/ 389852 w 917916"/>
              <a:gd name="connsiteY140" fmla="*/ 475219 h 957255"/>
              <a:gd name="connsiteX141" fmla="*/ 389197 w 917916"/>
              <a:gd name="connsiteY141" fmla="*/ 478497 h 957255"/>
              <a:gd name="connsiteX142" fmla="*/ 388016 w 917916"/>
              <a:gd name="connsiteY142" fmla="*/ 478759 h 957255"/>
              <a:gd name="connsiteX143" fmla="*/ 387230 w 917916"/>
              <a:gd name="connsiteY143" fmla="*/ 481251 h 957255"/>
              <a:gd name="connsiteX144" fmla="*/ 390114 w 917916"/>
              <a:gd name="connsiteY144" fmla="*/ 487938 h 957255"/>
              <a:gd name="connsiteX145" fmla="*/ 390508 w 917916"/>
              <a:gd name="connsiteY145" fmla="*/ 488594 h 957255"/>
              <a:gd name="connsiteX146" fmla="*/ 390508 w 917916"/>
              <a:gd name="connsiteY146" fmla="*/ 489774 h 957255"/>
              <a:gd name="connsiteX147" fmla="*/ 390770 w 917916"/>
              <a:gd name="connsiteY147" fmla="*/ 490036 h 957255"/>
              <a:gd name="connsiteX148" fmla="*/ 391163 w 917916"/>
              <a:gd name="connsiteY148" fmla="*/ 490823 h 957255"/>
              <a:gd name="connsiteX149" fmla="*/ 391950 w 917916"/>
              <a:gd name="connsiteY149" fmla="*/ 490823 h 957255"/>
              <a:gd name="connsiteX150" fmla="*/ 392213 w 917916"/>
              <a:gd name="connsiteY150" fmla="*/ 492266 h 957255"/>
              <a:gd name="connsiteX151" fmla="*/ 392606 w 917916"/>
              <a:gd name="connsiteY151" fmla="*/ 493446 h 957255"/>
              <a:gd name="connsiteX152" fmla="*/ 392868 w 917916"/>
              <a:gd name="connsiteY152" fmla="*/ 493446 h 957255"/>
              <a:gd name="connsiteX153" fmla="*/ 392606 w 917916"/>
              <a:gd name="connsiteY153" fmla="*/ 494101 h 957255"/>
              <a:gd name="connsiteX154" fmla="*/ 393655 w 917916"/>
              <a:gd name="connsiteY154" fmla="*/ 496986 h 957255"/>
              <a:gd name="connsiteX155" fmla="*/ 392213 w 917916"/>
              <a:gd name="connsiteY155" fmla="*/ 498691 h 957255"/>
              <a:gd name="connsiteX156" fmla="*/ 393393 w 917916"/>
              <a:gd name="connsiteY156" fmla="*/ 499871 h 957255"/>
              <a:gd name="connsiteX157" fmla="*/ 393655 w 917916"/>
              <a:gd name="connsiteY157" fmla="*/ 501576 h 957255"/>
              <a:gd name="connsiteX158" fmla="*/ 391950 w 917916"/>
              <a:gd name="connsiteY158" fmla="*/ 503412 h 957255"/>
              <a:gd name="connsiteX159" fmla="*/ 391557 w 917916"/>
              <a:gd name="connsiteY159" fmla="*/ 505772 h 957255"/>
              <a:gd name="connsiteX160" fmla="*/ 392737 w 917916"/>
              <a:gd name="connsiteY160" fmla="*/ 507870 h 957255"/>
              <a:gd name="connsiteX161" fmla="*/ 390901 w 917916"/>
              <a:gd name="connsiteY161" fmla="*/ 508264 h 957255"/>
              <a:gd name="connsiteX162" fmla="*/ 393393 w 917916"/>
              <a:gd name="connsiteY162" fmla="*/ 512066 h 957255"/>
              <a:gd name="connsiteX163" fmla="*/ 394311 w 917916"/>
              <a:gd name="connsiteY163" fmla="*/ 511280 h 957255"/>
              <a:gd name="connsiteX164" fmla="*/ 394704 w 917916"/>
              <a:gd name="connsiteY164" fmla="*/ 512460 h 957255"/>
              <a:gd name="connsiteX165" fmla="*/ 395360 w 917916"/>
              <a:gd name="connsiteY165" fmla="*/ 512066 h 957255"/>
              <a:gd name="connsiteX166" fmla="*/ 397064 w 917916"/>
              <a:gd name="connsiteY166" fmla="*/ 516656 h 957255"/>
              <a:gd name="connsiteX167" fmla="*/ 396802 w 917916"/>
              <a:gd name="connsiteY167" fmla="*/ 517705 h 957255"/>
              <a:gd name="connsiteX168" fmla="*/ 399294 w 917916"/>
              <a:gd name="connsiteY168" fmla="*/ 523081 h 957255"/>
              <a:gd name="connsiteX169" fmla="*/ 397196 w 917916"/>
              <a:gd name="connsiteY169" fmla="*/ 524262 h 957255"/>
              <a:gd name="connsiteX170" fmla="*/ 397589 w 917916"/>
              <a:gd name="connsiteY170" fmla="*/ 525704 h 957255"/>
              <a:gd name="connsiteX171" fmla="*/ 397196 w 917916"/>
              <a:gd name="connsiteY171" fmla="*/ 526622 h 957255"/>
              <a:gd name="connsiteX172" fmla="*/ 397982 w 917916"/>
              <a:gd name="connsiteY172" fmla="*/ 527802 h 957255"/>
              <a:gd name="connsiteX173" fmla="*/ 397720 w 917916"/>
              <a:gd name="connsiteY173" fmla="*/ 528589 h 957255"/>
              <a:gd name="connsiteX174" fmla="*/ 393524 w 917916"/>
              <a:gd name="connsiteY174" fmla="*/ 530949 h 957255"/>
              <a:gd name="connsiteX175" fmla="*/ 393131 w 917916"/>
              <a:gd name="connsiteY175" fmla="*/ 531343 h 957255"/>
              <a:gd name="connsiteX176" fmla="*/ 392475 w 917916"/>
              <a:gd name="connsiteY176" fmla="*/ 532260 h 957255"/>
              <a:gd name="connsiteX177" fmla="*/ 391688 w 917916"/>
              <a:gd name="connsiteY177" fmla="*/ 533440 h 957255"/>
              <a:gd name="connsiteX178" fmla="*/ 391032 w 917916"/>
              <a:gd name="connsiteY178" fmla="*/ 534228 h 957255"/>
              <a:gd name="connsiteX179" fmla="*/ 391426 w 917916"/>
              <a:gd name="connsiteY179" fmla="*/ 534883 h 957255"/>
              <a:gd name="connsiteX180" fmla="*/ 391688 w 917916"/>
              <a:gd name="connsiteY180" fmla="*/ 535145 h 957255"/>
              <a:gd name="connsiteX181" fmla="*/ 390246 w 917916"/>
              <a:gd name="connsiteY181" fmla="*/ 537243 h 957255"/>
              <a:gd name="connsiteX182" fmla="*/ 389590 w 917916"/>
              <a:gd name="connsiteY182" fmla="*/ 537899 h 957255"/>
              <a:gd name="connsiteX183" fmla="*/ 393131 w 917916"/>
              <a:gd name="connsiteY183" fmla="*/ 544325 h 957255"/>
              <a:gd name="connsiteX184" fmla="*/ 393131 w 917916"/>
              <a:gd name="connsiteY184" fmla="*/ 545505 h 957255"/>
              <a:gd name="connsiteX185" fmla="*/ 392213 w 917916"/>
              <a:gd name="connsiteY185" fmla="*/ 545505 h 957255"/>
              <a:gd name="connsiteX186" fmla="*/ 392213 w 917916"/>
              <a:gd name="connsiteY186" fmla="*/ 545505 h 957255"/>
              <a:gd name="connsiteX187" fmla="*/ 393131 w 917916"/>
              <a:gd name="connsiteY187" fmla="*/ 545505 h 957255"/>
              <a:gd name="connsiteX188" fmla="*/ 393917 w 917916"/>
              <a:gd name="connsiteY188" fmla="*/ 546947 h 957255"/>
              <a:gd name="connsiteX189" fmla="*/ 394311 w 917916"/>
              <a:gd name="connsiteY189" fmla="*/ 547341 h 957255"/>
              <a:gd name="connsiteX190" fmla="*/ 394573 w 917916"/>
              <a:gd name="connsiteY190" fmla="*/ 551930 h 957255"/>
              <a:gd name="connsiteX191" fmla="*/ 394573 w 917916"/>
              <a:gd name="connsiteY191" fmla="*/ 553373 h 957255"/>
              <a:gd name="connsiteX192" fmla="*/ 396015 w 917916"/>
              <a:gd name="connsiteY192" fmla="*/ 556258 h 957255"/>
              <a:gd name="connsiteX193" fmla="*/ 398113 w 917916"/>
              <a:gd name="connsiteY193" fmla="*/ 559536 h 957255"/>
              <a:gd name="connsiteX194" fmla="*/ 398113 w 917916"/>
              <a:gd name="connsiteY194" fmla="*/ 559798 h 957255"/>
              <a:gd name="connsiteX195" fmla="*/ 398769 w 917916"/>
              <a:gd name="connsiteY195" fmla="*/ 560191 h 957255"/>
              <a:gd name="connsiteX196" fmla="*/ 399162 w 917916"/>
              <a:gd name="connsiteY196" fmla="*/ 560847 h 957255"/>
              <a:gd name="connsiteX197" fmla="*/ 399162 w 917916"/>
              <a:gd name="connsiteY197" fmla="*/ 561896 h 957255"/>
              <a:gd name="connsiteX198" fmla="*/ 402703 w 917916"/>
              <a:gd name="connsiteY198" fmla="*/ 562552 h 957255"/>
              <a:gd name="connsiteX199" fmla="*/ 403490 w 917916"/>
              <a:gd name="connsiteY199" fmla="*/ 562552 h 957255"/>
              <a:gd name="connsiteX200" fmla="*/ 403096 w 917916"/>
              <a:gd name="connsiteY200" fmla="*/ 564650 h 957255"/>
              <a:gd name="connsiteX201" fmla="*/ 403883 w 917916"/>
              <a:gd name="connsiteY201" fmla="*/ 564650 h 957255"/>
              <a:gd name="connsiteX202" fmla="*/ 403621 w 917916"/>
              <a:gd name="connsiteY202" fmla="*/ 565306 h 957255"/>
              <a:gd name="connsiteX203" fmla="*/ 405326 w 917916"/>
              <a:gd name="connsiteY203" fmla="*/ 573567 h 957255"/>
              <a:gd name="connsiteX204" fmla="*/ 405326 w 917916"/>
              <a:gd name="connsiteY204" fmla="*/ 575403 h 957255"/>
              <a:gd name="connsiteX205" fmla="*/ 407817 w 917916"/>
              <a:gd name="connsiteY205" fmla="*/ 576321 h 957255"/>
              <a:gd name="connsiteX206" fmla="*/ 408473 w 917916"/>
              <a:gd name="connsiteY206" fmla="*/ 576058 h 957255"/>
              <a:gd name="connsiteX207" fmla="*/ 412013 w 917916"/>
              <a:gd name="connsiteY207" fmla="*/ 577107 h 957255"/>
              <a:gd name="connsiteX208" fmla="*/ 414505 w 917916"/>
              <a:gd name="connsiteY208" fmla="*/ 579599 h 957255"/>
              <a:gd name="connsiteX209" fmla="*/ 413849 w 917916"/>
              <a:gd name="connsiteY209" fmla="*/ 582746 h 957255"/>
              <a:gd name="connsiteX210" fmla="*/ 410571 w 917916"/>
              <a:gd name="connsiteY210" fmla="*/ 581304 h 957255"/>
              <a:gd name="connsiteX211" fmla="*/ 410309 w 917916"/>
              <a:gd name="connsiteY211" fmla="*/ 582746 h 957255"/>
              <a:gd name="connsiteX212" fmla="*/ 406375 w 917916"/>
              <a:gd name="connsiteY212" fmla="*/ 581959 h 957255"/>
              <a:gd name="connsiteX213" fmla="*/ 405981 w 917916"/>
              <a:gd name="connsiteY213" fmla="*/ 587598 h 957255"/>
              <a:gd name="connsiteX214" fmla="*/ 405719 w 917916"/>
              <a:gd name="connsiteY214" fmla="*/ 588384 h 957255"/>
              <a:gd name="connsiteX215" fmla="*/ 405719 w 917916"/>
              <a:gd name="connsiteY215" fmla="*/ 590876 h 957255"/>
              <a:gd name="connsiteX216" fmla="*/ 405326 w 917916"/>
              <a:gd name="connsiteY216" fmla="*/ 592319 h 957255"/>
              <a:gd name="connsiteX217" fmla="*/ 405719 w 917916"/>
              <a:gd name="connsiteY217" fmla="*/ 594023 h 957255"/>
              <a:gd name="connsiteX218" fmla="*/ 405719 w 917916"/>
              <a:gd name="connsiteY218" fmla="*/ 595203 h 957255"/>
              <a:gd name="connsiteX219" fmla="*/ 407161 w 917916"/>
              <a:gd name="connsiteY219" fmla="*/ 599793 h 957255"/>
              <a:gd name="connsiteX220" fmla="*/ 407424 w 917916"/>
              <a:gd name="connsiteY220" fmla="*/ 602678 h 957255"/>
              <a:gd name="connsiteX221" fmla="*/ 399425 w 917916"/>
              <a:gd name="connsiteY221" fmla="*/ 602678 h 957255"/>
              <a:gd name="connsiteX222" fmla="*/ 399687 w 917916"/>
              <a:gd name="connsiteY222" fmla="*/ 610152 h 957255"/>
              <a:gd name="connsiteX223" fmla="*/ 400080 w 917916"/>
              <a:gd name="connsiteY223" fmla="*/ 611595 h 957255"/>
              <a:gd name="connsiteX224" fmla="*/ 400080 w 917916"/>
              <a:gd name="connsiteY224" fmla="*/ 612382 h 957255"/>
              <a:gd name="connsiteX225" fmla="*/ 400343 w 917916"/>
              <a:gd name="connsiteY225" fmla="*/ 613300 h 957255"/>
              <a:gd name="connsiteX226" fmla="*/ 400080 w 917916"/>
              <a:gd name="connsiteY226" fmla="*/ 613693 h 957255"/>
              <a:gd name="connsiteX227" fmla="*/ 400867 w 917916"/>
              <a:gd name="connsiteY227" fmla="*/ 615135 h 957255"/>
              <a:gd name="connsiteX228" fmla="*/ 397327 w 917916"/>
              <a:gd name="connsiteY228" fmla="*/ 617233 h 957255"/>
              <a:gd name="connsiteX229" fmla="*/ 398113 w 917916"/>
              <a:gd name="connsiteY229" fmla="*/ 619725 h 957255"/>
              <a:gd name="connsiteX230" fmla="*/ 399818 w 917916"/>
              <a:gd name="connsiteY230" fmla="*/ 619725 h 957255"/>
              <a:gd name="connsiteX231" fmla="*/ 400998 w 917916"/>
              <a:gd name="connsiteY231" fmla="*/ 619725 h 957255"/>
              <a:gd name="connsiteX232" fmla="*/ 402703 w 917916"/>
              <a:gd name="connsiteY232" fmla="*/ 619725 h 957255"/>
              <a:gd name="connsiteX233" fmla="*/ 403359 w 917916"/>
              <a:gd name="connsiteY233" fmla="*/ 620118 h 957255"/>
              <a:gd name="connsiteX234" fmla="*/ 406899 w 917916"/>
              <a:gd name="connsiteY234" fmla="*/ 620380 h 957255"/>
              <a:gd name="connsiteX235" fmla="*/ 408997 w 917916"/>
              <a:gd name="connsiteY235" fmla="*/ 622872 h 957255"/>
              <a:gd name="connsiteX236" fmla="*/ 412669 w 917916"/>
              <a:gd name="connsiteY236" fmla="*/ 623659 h 957255"/>
              <a:gd name="connsiteX237" fmla="*/ 413325 w 917916"/>
              <a:gd name="connsiteY237" fmla="*/ 623921 h 957255"/>
              <a:gd name="connsiteX238" fmla="*/ 413980 w 917916"/>
              <a:gd name="connsiteY238" fmla="*/ 623921 h 957255"/>
              <a:gd name="connsiteX239" fmla="*/ 412538 w 917916"/>
              <a:gd name="connsiteY239" fmla="*/ 626413 h 957255"/>
              <a:gd name="connsiteX240" fmla="*/ 416078 w 917916"/>
              <a:gd name="connsiteY240" fmla="*/ 628510 h 957255"/>
              <a:gd name="connsiteX241" fmla="*/ 416472 w 917916"/>
              <a:gd name="connsiteY241" fmla="*/ 627855 h 957255"/>
              <a:gd name="connsiteX242" fmla="*/ 417259 w 917916"/>
              <a:gd name="connsiteY242" fmla="*/ 628510 h 957255"/>
              <a:gd name="connsiteX243" fmla="*/ 417914 w 917916"/>
              <a:gd name="connsiteY243" fmla="*/ 628904 h 957255"/>
              <a:gd name="connsiteX244" fmla="*/ 417521 w 917916"/>
              <a:gd name="connsiteY244" fmla="*/ 629166 h 957255"/>
              <a:gd name="connsiteX245" fmla="*/ 418963 w 917916"/>
              <a:gd name="connsiteY245" fmla="*/ 629560 h 957255"/>
              <a:gd name="connsiteX246" fmla="*/ 419357 w 917916"/>
              <a:gd name="connsiteY246" fmla="*/ 629166 h 957255"/>
              <a:gd name="connsiteX247" fmla="*/ 419619 w 917916"/>
              <a:gd name="connsiteY247" fmla="*/ 629560 h 957255"/>
              <a:gd name="connsiteX248" fmla="*/ 419357 w 917916"/>
              <a:gd name="connsiteY248" fmla="*/ 631658 h 957255"/>
              <a:gd name="connsiteX249" fmla="*/ 420143 w 917916"/>
              <a:gd name="connsiteY249" fmla="*/ 631658 h 957255"/>
              <a:gd name="connsiteX250" fmla="*/ 420406 w 917916"/>
              <a:gd name="connsiteY250" fmla="*/ 631920 h 957255"/>
              <a:gd name="connsiteX251" fmla="*/ 422242 w 917916"/>
              <a:gd name="connsiteY251" fmla="*/ 633363 h 957255"/>
              <a:gd name="connsiteX252" fmla="*/ 421586 w 917916"/>
              <a:gd name="connsiteY252" fmla="*/ 634805 h 957255"/>
              <a:gd name="connsiteX253" fmla="*/ 422242 w 917916"/>
              <a:gd name="connsiteY253" fmla="*/ 635198 h 957255"/>
              <a:gd name="connsiteX254" fmla="*/ 422504 w 917916"/>
              <a:gd name="connsiteY254" fmla="*/ 634805 h 957255"/>
              <a:gd name="connsiteX255" fmla="*/ 422897 w 917916"/>
              <a:gd name="connsiteY255" fmla="*/ 635985 h 957255"/>
              <a:gd name="connsiteX256" fmla="*/ 423553 w 917916"/>
              <a:gd name="connsiteY256" fmla="*/ 635985 h 957255"/>
              <a:gd name="connsiteX257" fmla="*/ 423553 w 917916"/>
              <a:gd name="connsiteY257" fmla="*/ 635592 h 957255"/>
              <a:gd name="connsiteX258" fmla="*/ 424995 w 917916"/>
              <a:gd name="connsiteY258" fmla="*/ 635985 h 957255"/>
              <a:gd name="connsiteX259" fmla="*/ 426700 w 917916"/>
              <a:gd name="connsiteY259" fmla="*/ 635198 h 957255"/>
              <a:gd name="connsiteX260" fmla="*/ 427487 w 917916"/>
              <a:gd name="connsiteY260" fmla="*/ 634805 h 957255"/>
              <a:gd name="connsiteX261" fmla="*/ 427487 w 917916"/>
              <a:gd name="connsiteY261" fmla="*/ 634018 h 957255"/>
              <a:gd name="connsiteX262" fmla="*/ 427880 w 917916"/>
              <a:gd name="connsiteY262" fmla="*/ 634411 h 957255"/>
              <a:gd name="connsiteX263" fmla="*/ 428667 w 917916"/>
              <a:gd name="connsiteY263" fmla="*/ 634411 h 957255"/>
              <a:gd name="connsiteX264" fmla="*/ 428667 w 917916"/>
              <a:gd name="connsiteY264" fmla="*/ 634674 h 957255"/>
              <a:gd name="connsiteX265" fmla="*/ 429585 w 917916"/>
              <a:gd name="connsiteY265" fmla="*/ 635067 h 957255"/>
              <a:gd name="connsiteX266" fmla="*/ 429585 w 917916"/>
              <a:gd name="connsiteY266" fmla="*/ 635329 h 957255"/>
              <a:gd name="connsiteX267" fmla="*/ 429585 w 917916"/>
              <a:gd name="connsiteY267" fmla="*/ 635723 h 957255"/>
              <a:gd name="connsiteX268" fmla="*/ 430765 w 917916"/>
              <a:gd name="connsiteY268" fmla="*/ 635723 h 957255"/>
              <a:gd name="connsiteX269" fmla="*/ 430372 w 917916"/>
              <a:gd name="connsiteY269" fmla="*/ 636641 h 957255"/>
              <a:gd name="connsiteX270" fmla="*/ 431552 w 917916"/>
              <a:gd name="connsiteY270" fmla="*/ 638083 h 957255"/>
              <a:gd name="connsiteX271" fmla="*/ 431552 w 917916"/>
              <a:gd name="connsiteY271" fmla="*/ 639263 h 957255"/>
              <a:gd name="connsiteX272" fmla="*/ 432470 w 917916"/>
              <a:gd name="connsiteY272" fmla="*/ 639526 h 957255"/>
              <a:gd name="connsiteX273" fmla="*/ 432207 w 917916"/>
              <a:gd name="connsiteY273" fmla="*/ 639919 h 957255"/>
              <a:gd name="connsiteX274" fmla="*/ 432470 w 917916"/>
              <a:gd name="connsiteY274" fmla="*/ 640575 h 957255"/>
              <a:gd name="connsiteX275" fmla="*/ 432207 w 917916"/>
              <a:gd name="connsiteY275" fmla="*/ 640837 h 957255"/>
              <a:gd name="connsiteX276" fmla="*/ 432207 w 917916"/>
              <a:gd name="connsiteY276" fmla="*/ 641230 h 957255"/>
              <a:gd name="connsiteX277" fmla="*/ 431814 w 917916"/>
              <a:gd name="connsiteY277" fmla="*/ 642148 h 957255"/>
              <a:gd name="connsiteX278" fmla="*/ 431027 w 917916"/>
              <a:gd name="connsiteY278" fmla="*/ 642935 h 957255"/>
              <a:gd name="connsiteX279" fmla="*/ 430109 w 917916"/>
              <a:gd name="connsiteY279" fmla="*/ 642935 h 957255"/>
              <a:gd name="connsiteX280" fmla="*/ 429716 w 917916"/>
              <a:gd name="connsiteY280" fmla="*/ 643328 h 957255"/>
              <a:gd name="connsiteX281" fmla="*/ 428011 w 917916"/>
              <a:gd name="connsiteY281" fmla="*/ 642673 h 957255"/>
              <a:gd name="connsiteX282" fmla="*/ 427618 w 917916"/>
              <a:gd name="connsiteY282" fmla="*/ 643328 h 957255"/>
              <a:gd name="connsiteX283" fmla="*/ 427618 w 917916"/>
              <a:gd name="connsiteY283" fmla="*/ 644378 h 957255"/>
              <a:gd name="connsiteX284" fmla="*/ 428011 w 917916"/>
              <a:gd name="connsiteY284" fmla="*/ 644378 h 957255"/>
              <a:gd name="connsiteX285" fmla="*/ 428273 w 917916"/>
              <a:gd name="connsiteY285" fmla="*/ 645820 h 957255"/>
              <a:gd name="connsiteX286" fmla="*/ 427618 w 917916"/>
              <a:gd name="connsiteY286" fmla="*/ 645558 h 957255"/>
              <a:gd name="connsiteX287" fmla="*/ 427618 w 917916"/>
              <a:gd name="connsiteY287" fmla="*/ 647918 h 957255"/>
              <a:gd name="connsiteX288" fmla="*/ 426175 w 917916"/>
              <a:gd name="connsiteY288" fmla="*/ 648311 h 957255"/>
              <a:gd name="connsiteX289" fmla="*/ 424471 w 917916"/>
              <a:gd name="connsiteY289" fmla="*/ 648311 h 957255"/>
              <a:gd name="connsiteX290" fmla="*/ 424471 w 917916"/>
              <a:gd name="connsiteY290" fmla="*/ 648573 h 957255"/>
              <a:gd name="connsiteX291" fmla="*/ 424471 w 917916"/>
              <a:gd name="connsiteY291" fmla="*/ 651065 h 957255"/>
              <a:gd name="connsiteX292" fmla="*/ 425126 w 917916"/>
              <a:gd name="connsiteY292" fmla="*/ 651327 h 957255"/>
              <a:gd name="connsiteX293" fmla="*/ 425126 w 917916"/>
              <a:gd name="connsiteY293" fmla="*/ 651721 h 957255"/>
              <a:gd name="connsiteX294" fmla="*/ 424471 w 917916"/>
              <a:gd name="connsiteY294" fmla="*/ 651721 h 957255"/>
              <a:gd name="connsiteX295" fmla="*/ 424077 w 917916"/>
              <a:gd name="connsiteY295" fmla="*/ 652770 h 957255"/>
              <a:gd name="connsiteX296" fmla="*/ 424471 w 917916"/>
              <a:gd name="connsiteY296" fmla="*/ 653426 h 957255"/>
              <a:gd name="connsiteX297" fmla="*/ 423291 w 917916"/>
              <a:gd name="connsiteY297" fmla="*/ 654081 h 957255"/>
              <a:gd name="connsiteX298" fmla="*/ 423684 w 917916"/>
              <a:gd name="connsiteY298" fmla="*/ 656179 h 957255"/>
              <a:gd name="connsiteX299" fmla="*/ 422504 w 917916"/>
              <a:gd name="connsiteY299" fmla="*/ 657359 h 957255"/>
              <a:gd name="connsiteX300" fmla="*/ 421848 w 917916"/>
              <a:gd name="connsiteY300" fmla="*/ 657621 h 957255"/>
              <a:gd name="connsiteX301" fmla="*/ 421586 w 917916"/>
              <a:gd name="connsiteY301" fmla="*/ 656966 h 957255"/>
              <a:gd name="connsiteX302" fmla="*/ 421193 w 917916"/>
              <a:gd name="connsiteY302" fmla="*/ 656966 h 957255"/>
              <a:gd name="connsiteX303" fmla="*/ 420930 w 917916"/>
              <a:gd name="connsiteY303" fmla="*/ 656704 h 957255"/>
              <a:gd name="connsiteX304" fmla="*/ 416734 w 917916"/>
              <a:gd name="connsiteY304" fmla="*/ 656704 h 957255"/>
              <a:gd name="connsiteX305" fmla="*/ 415554 w 917916"/>
              <a:gd name="connsiteY305" fmla="*/ 656310 h 957255"/>
              <a:gd name="connsiteX306" fmla="*/ 415554 w 917916"/>
              <a:gd name="connsiteY306" fmla="*/ 656048 h 957255"/>
              <a:gd name="connsiteX307" fmla="*/ 413456 w 917916"/>
              <a:gd name="connsiteY307" fmla="*/ 654868 h 957255"/>
              <a:gd name="connsiteX308" fmla="*/ 410964 w 917916"/>
              <a:gd name="connsiteY308" fmla="*/ 655261 h 957255"/>
              <a:gd name="connsiteX309" fmla="*/ 408473 w 917916"/>
              <a:gd name="connsiteY309" fmla="*/ 654606 h 957255"/>
              <a:gd name="connsiteX310" fmla="*/ 408473 w 917916"/>
              <a:gd name="connsiteY310" fmla="*/ 653426 h 957255"/>
              <a:gd name="connsiteX311" fmla="*/ 408079 w 917916"/>
              <a:gd name="connsiteY311" fmla="*/ 651983 h 957255"/>
              <a:gd name="connsiteX312" fmla="*/ 407817 w 917916"/>
              <a:gd name="connsiteY312" fmla="*/ 652376 h 957255"/>
              <a:gd name="connsiteX313" fmla="*/ 407424 w 917916"/>
              <a:gd name="connsiteY313" fmla="*/ 652639 h 957255"/>
              <a:gd name="connsiteX314" fmla="*/ 406375 w 917916"/>
              <a:gd name="connsiteY314" fmla="*/ 652639 h 957255"/>
              <a:gd name="connsiteX315" fmla="*/ 406375 w 917916"/>
              <a:gd name="connsiteY315" fmla="*/ 651590 h 957255"/>
              <a:gd name="connsiteX316" fmla="*/ 405981 w 917916"/>
              <a:gd name="connsiteY316" fmla="*/ 649754 h 957255"/>
              <a:gd name="connsiteX317" fmla="*/ 403883 w 917916"/>
              <a:gd name="connsiteY317" fmla="*/ 646607 h 957255"/>
              <a:gd name="connsiteX318" fmla="*/ 397982 w 917916"/>
              <a:gd name="connsiteY318" fmla="*/ 648705 h 957255"/>
              <a:gd name="connsiteX319" fmla="*/ 398245 w 917916"/>
              <a:gd name="connsiteY319" fmla="*/ 648967 h 957255"/>
              <a:gd name="connsiteX320" fmla="*/ 396540 w 917916"/>
              <a:gd name="connsiteY320" fmla="*/ 649623 h 957255"/>
              <a:gd name="connsiteX321" fmla="*/ 396802 w 917916"/>
              <a:gd name="connsiteY321" fmla="*/ 651721 h 957255"/>
              <a:gd name="connsiteX322" fmla="*/ 396802 w 917916"/>
              <a:gd name="connsiteY322" fmla="*/ 658802 h 957255"/>
              <a:gd name="connsiteX323" fmla="*/ 394704 w 917916"/>
              <a:gd name="connsiteY323" fmla="*/ 659195 h 957255"/>
              <a:gd name="connsiteX324" fmla="*/ 394704 w 917916"/>
              <a:gd name="connsiteY324" fmla="*/ 659851 h 957255"/>
              <a:gd name="connsiteX325" fmla="*/ 388016 w 917916"/>
              <a:gd name="connsiteY325" fmla="*/ 661293 h 957255"/>
              <a:gd name="connsiteX326" fmla="*/ 383427 w 917916"/>
              <a:gd name="connsiteY326" fmla="*/ 661949 h 957255"/>
              <a:gd name="connsiteX327" fmla="*/ 380935 w 917916"/>
              <a:gd name="connsiteY327" fmla="*/ 662605 h 957255"/>
              <a:gd name="connsiteX328" fmla="*/ 378837 w 917916"/>
              <a:gd name="connsiteY328" fmla="*/ 655524 h 957255"/>
              <a:gd name="connsiteX329" fmla="*/ 376608 w 917916"/>
              <a:gd name="connsiteY329" fmla="*/ 650803 h 957255"/>
              <a:gd name="connsiteX330" fmla="*/ 376346 w 917916"/>
              <a:gd name="connsiteY330" fmla="*/ 650803 h 957255"/>
              <a:gd name="connsiteX331" fmla="*/ 376346 w 917916"/>
              <a:gd name="connsiteY331" fmla="*/ 651196 h 957255"/>
              <a:gd name="connsiteX332" fmla="*/ 375559 w 917916"/>
              <a:gd name="connsiteY332" fmla="*/ 649361 h 957255"/>
              <a:gd name="connsiteX333" fmla="*/ 369920 w 917916"/>
              <a:gd name="connsiteY333" fmla="*/ 651196 h 957255"/>
              <a:gd name="connsiteX334" fmla="*/ 369527 w 917916"/>
              <a:gd name="connsiteY334" fmla="*/ 650803 h 957255"/>
              <a:gd name="connsiteX335" fmla="*/ 369265 w 917916"/>
              <a:gd name="connsiteY335" fmla="*/ 650803 h 957255"/>
              <a:gd name="connsiteX336" fmla="*/ 368871 w 917916"/>
              <a:gd name="connsiteY336" fmla="*/ 650541 h 957255"/>
              <a:gd name="connsiteX337" fmla="*/ 367429 w 917916"/>
              <a:gd name="connsiteY337" fmla="*/ 651196 h 957255"/>
              <a:gd name="connsiteX338" fmla="*/ 367429 w 917916"/>
              <a:gd name="connsiteY338" fmla="*/ 651458 h 957255"/>
              <a:gd name="connsiteX339" fmla="*/ 366511 w 917916"/>
              <a:gd name="connsiteY339" fmla="*/ 653294 h 957255"/>
              <a:gd name="connsiteX340" fmla="*/ 365724 w 917916"/>
              <a:gd name="connsiteY340" fmla="*/ 653294 h 957255"/>
              <a:gd name="connsiteX341" fmla="*/ 365724 w 917916"/>
              <a:gd name="connsiteY341" fmla="*/ 653950 h 957255"/>
              <a:gd name="connsiteX342" fmla="*/ 365331 w 917916"/>
              <a:gd name="connsiteY342" fmla="*/ 654606 h 957255"/>
              <a:gd name="connsiteX343" fmla="*/ 363888 w 917916"/>
              <a:gd name="connsiteY343" fmla="*/ 654212 h 957255"/>
              <a:gd name="connsiteX344" fmla="*/ 363101 w 917916"/>
              <a:gd name="connsiteY344" fmla="*/ 654606 h 957255"/>
              <a:gd name="connsiteX345" fmla="*/ 363101 w 917916"/>
              <a:gd name="connsiteY345" fmla="*/ 655261 h 957255"/>
              <a:gd name="connsiteX346" fmla="*/ 362446 w 917916"/>
              <a:gd name="connsiteY346" fmla="*/ 655524 h 957255"/>
              <a:gd name="connsiteX347" fmla="*/ 361659 w 917916"/>
              <a:gd name="connsiteY347" fmla="*/ 656179 h 957255"/>
              <a:gd name="connsiteX348" fmla="*/ 361003 w 917916"/>
              <a:gd name="connsiteY348" fmla="*/ 657621 h 957255"/>
              <a:gd name="connsiteX349" fmla="*/ 360217 w 917916"/>
              <a:gd name="connsiteY349" fmla="*/ 658015 h 957255"/>
              <a:gd name="connsiteX350" fmla="*/ 360217 w 917916"/>
              <a:gd name="connsiteY350" fmla="*/ 658277 h 957255"/>
              <a:gd name="connsiteX351" fmla="*/ 359299 w 917916"/>
              <a:gd name="connsiteY351" fmla="*/ 659458 h 957255"/>
              <a:gd name="connsiteX352" fmla="*/ 358905 w 917916"/>
              <a:gd name="connsiteY352" fmla="*/ 659458 h 957255"/>
              <a:gd name="connsiteX353" fmla="*/ 357987 w 917916"/>
              <a:gd name="connsiteY353" fmla="*/ 658015 h 957255"/>
              <a:gd name="connsiteX354" fmla="*/ 357987 w 917916"/>
              <a:gd name="connsiteY354" fmla="*/ 656573 h 957255"/>
              <a:gd name="connsiteX355" fmla="*/ 357594 w 917916"/>
              <a:gd name="connsiteY355" fmla="*/ 656179 h 957255"/>
              <a:gd name="connsiteX356" fmla="*/ 356938 w 917916"/>
              <a:gd name="connsiteY356" fmla="*/ 656835 h 957255"/>
              <a:gd name="connsiteX357" fmla="*/ 354840 w 917916"/>
              <a:gd name="connsiteY357" fmla="*/ 656835 h 957255"/>
              <a:gd name="connsiteX358" fmla="*/ 354840 w 917916"/>
              <a:gd name="connsiteY358" fmla="*/ 657228 h 957255"/>
              <a:gd name="connsiteX359" fmla="*/ 354578 w 917916"/>
              <a:gd name="connsiteY359" fmla="*/ 657228 h 957255"/>
              <a:gd name="connsiteX360" fmla="*/ 354578 w 917916"/>
              <a:gd name="connsiteY360" fmla="*/ 657884 h 957255"/>
              <a:gd name="connsiteX361" fmla="*/ 353529 w 917916"/>
              <a:gd name="connsiteY361" fmla="*/ 658146 h 957255"/>
              <a:gd name="connsiteX362" fmla="*/ 353529 w 917916"/>
              <a:gd name="connsiteY362" fmla="*/ 659589 h 957255"/>
              <a:gd name="connsiteX363" fmla="*/ 352480 w 917916"/>
              <a:gd name="connsiteY363" fmla="*/ 659589 h 957255"/>
              <a:gd name="connsiteX364" fmla="*/ 352086 w 917916"/>
              <a:gd name="connsiteY364" fmla="*/ 657884 h 957255"/>
              <a:gd name="connsiteX365" fmla="*/ 351824 w 917916"/>
              <a:gd name="connsiteY365" fmla="*/ 657491 h 957255"/>
              <a:gd name="connsiteX366" fmla="*/ 351037 w 917916"/>
              <a:gd name="connsiteY366" fmla="*/ 658671 h 957255"/>
              <a:gd name="connsiteX367" fmla="*/ 350382 w 917916"/>
              <a:gd name="connsiteY367" fmla="*/ 658015 h 957255"/>
              <a:gd name="connsiteX368" fmla="*/ 349595 w 917916"/>
              <a:gd name="connsiteY368" fmla="*/ 658671 h 957255"/>
              <a:gd name="connsiteX369" fmla="*/ 349202 w 917916"/>
              <a:gd name="connsiteY369" fmla="*/ 658933 h 957255"/>
              <a:gd name="connsiteX370" fmla="*/ 348808 w 917916"/>
              <a:gd name="connsiteY370" fmla="*/ 658933 h 957255"/>
              <a:gd name="connsiteX371" fmla="*/ 347890 w 917916"/>
              <a:gd name="connsiteY371" fmla="*/ 659326 h 957255"/>
              <a:gd name="connsiteX372" fmla="*/ 347103 w 917916"/>
              <a:gd name="connsiteY372" fmla="*/ 660769 h 957255"/>
              <a:gd name="connsiteX373" fmla="*/ 346710 w 917916"/>
              <a:gd name="connsiteY373" fmla="*/ 660769 h 957255"/>
              <a:gd name="connsiteX374" fmla="*/ 345923 w 917916"/>
              <a:gd name="connsiteY374" fmla="*/ 661031 h 957255"/>
              <a:gd name="connsiteX375" fmla="*/ 343563 w 917916"/>
              <a:gd name="connsiteY375" fmla="*/ 661031 h 957255"/>
              <a:gd name="connsiteX376" fmla="*/ 342383 w 917916"/>
              <a:gd name="connsiteY376" fmla="*/ 661031 h 957255"/>
              <a:gd name="connsiteX377" fmla="*/ 341596 w 917916"/>
              <a:gd name="connsiteY377" fmla="*/ 661031 h 957255"/>
              <a:gd name="connsiteX378" fmla="*/ 341596 w 917916"/>
              <a:gd name="connsiteY378" fmla="*/ 659982 h 957255"/>
              <a:gd name="connsiteX379" fmla="*/ 339891 w 917916"/>
              <a:gd name="connsiteY379" fmla="*/ 658802 h 957255"/>
              <a:gd name="connsiteX380" fmla="*/ 338711 w 917916"/>
              <a:gd name="connsiteY380" fmla="*/ 659195 h 957255"/>
              <a:gd name="connsiteX381" fmla="*/ 338056 w 917916"/>
              <a:gd name="connsiteY381" fmla="*/ 658802 h 957255"/>
              <a:gd name="connsiteX382" fmla="*/ 337793 w 917916"/>
              <a:gd name="connsiteY382" fmla="*/ 656441 h 957255"/>
              <a:gd name="connsiteX383" fmla="*/ 337793 w 917916"/>
              <a:gd name="connsiteY383" fmla="*/ 655786 h 957255"/>
              <a:gd name="connsiteX384" fmla="*/ 338449 w 917916"/>
              <a:gd name="connsiteY384" fmla="*/ 653950 h 957255"/>
              <a:gd name="connsiteX385" fmla="*/ 338711 w 917916"/>
              <a:gd name="connsiteY385" fmla="*/ 653294 h 957255"/>
              <a:gd name="connsiteX386" fmla="*/ 337793 w 917916"/>
              <a:gd name="connsiteY386" fmla="*/ 653032 h 957255"/>
              <a:gd name="connsiteX387" fmla="*/ 337007 w 917916"/>
              <a:gd name="connsiteY387" fmla="*/ 651852 h 957255"/>
              <a:gd name="connsiteX388" fmla="*/ 337007 w 917916"/>
              <a:gd name="connsiteY388" fmla="*/ 651196 h 957255"/>
              <a:gd name="connsiteX389" fmla="*/ 334908 w 917916"/>
              <a:gd name="connsiteY389" fmla="*/ 651590 h 957255"/>
              <a:gd name="connsiteX390" fmla="*/ 334122 w 917916"/>
              <a:gd name="connsiteY390" fmla="*/ 650934 h 957255"/>
              <a:gd name="connsiteX391" fmla="*/ 334384 w 917916"/>
              <a:gd name="connsiteY391" fmla="*/ 650541 h 957255"/>
              <a:gd name="connsiteX392" fmla="*/ 334122 w 917916"/>
              <a:gd name="connsiteY392" fmla="*/ 649491 h 957255"/>
              <a:gd name="connsiteX393" fmla="*/ 333728 w 917916"/>
              <a:gd name="connsiteY393" fmla="*/ 649491 h 957255"/>
              <a:gd name="connsiteX394" fmla="*/ 333466 w 917916"/>
              <a:gd name="connsiteY394" fmla="*/ 649098 h 957255"/>
              <a:gd name="connsiteX395" fmla="*/ 333073 w 917916"/>
              <a:gd name="connsiteY395" fmla="*/ 649491 h 957255"/>
              <a:gd name="connsiteX396" fmla="*/ 332810 w 917916"/>
              <a:gd name="connsiteY396" fmla="*/ 649098 h 957255"/>
              <a:gd name="connsiteX397" fmla="*/ 332417 w 917916"/>
              <a:gd name="connsiteY397" fmla="*/ 649098 h 957255"/>
              <a:gd name="connsiteX398" fmla="*/ 331630 w 917916"/>
              <a:gd name="connsiteY398" fmla="*/ 649754 h 957255"/>
              <a:gd name="connsiteX399" fmla="*/ 330974 w 917916"/>
              <a:gd name="connsiteY399" fmla="*/ 649754 h 957255"/>
              <a:gd name="connsiteX400" fmla="*/ 330188 w 917916"/>
              <a:gd name="connsiteY400" fmla="*/ 649098 h 957255"/>
              <a:gd name="connsiteX401" fmla="*/ 331368 w 917916"/>
              <a:gd name="connsiteY401" fmla="*/ 648836 h 957255"/>
              <a:gd name="connsiteX402" fmla="*/ 331368 w 917916"/>
              <a:gd name="connsiteY402" fmla="*/ 648180 h 957255"/>
              <a:gd name="connsiteX403" fmla="*/ 331368 w 917916"/>
              <a:gd name="connsiteY403" fmla="*/ 647787 h 957255"/>
              <a:gd name="connsiteX404" fmla="*/ 331368 w 917916"/>
              <a:gd name="connsiteY404" fmla="*/ 647131 h 957255"/>
              <a:gd name="connsiteX405" fmla="*/ 329925 w 917916"/>
              <a:gd name="connsiteY405" fmla="*/ 647131 h 957255"/>
              <a:gd name="connsiteX406" fmla="*/ 329270 w 917916"/>
              <a:gd name="connsiteY406" fmla="*/ 645426 h 957255"/>
              <a:gd name="connsiteX407" fmla="*/ 329270 w 917916"/>
              <a:gd name="connsiteY407" fmla="*/ 644771 h 957255"/>
              <a:gd name="connsiteX408" fmla="*/ 326778 w 917916"/>
              <a:gd name="connsiteY408" fmla="*/ 644378 h 957255"/>
              <a:gd name="connsiteX409" fmla="*/ 326516 w 917916"/>
              <a:gd name="connsiteY409" fmla="*/ 644115 h 957255"/>
              <a:gd name="connsiteX410" fmla="*/ 325729 w 917916"/>
              <a:gd name="connsiteY410" fmla="*/ 644115 h 957255"/>
              <a:gd name="connsiteX411" fmla="*/ 324287 w 917916"/>
              <a:gd name="connsiteY411" fmla="*/ 641623 h 957255"/>
              <a:gd name="connsiteX412" fmla="*/ 323631 w 917916"/>
              <a:gd name="connsiteY412" fmla="*/ 642017 h 957255"/>
              <a:gd name="connsiteX413" fmla="*/ 323238 w 917916"/>
              <a:gd name="connsiteY413" fmla="*/ 641230 h 957255"/>
              <a:gd name="connsiteX414" fmla="*/ 323238 w 917916"/>
              <a:gd name="connsiteY414" fmla="*/ 640575 h 957255"/>
              <a:gd name="connsiteX415" fmla="*/ 321533 w 917916"/>
              <a:gd name="connsiteY415" fmla="*/ 640575 h 957255"/>
              <a:gd name="connsiteX416" fmla="*/ 321533 w 917916"/>
              <a:gd name="connsiteY416" fmla="*/ 641493 h 957255"/>
              <a:gd name="connsiteX417" fmla="*/ 319697 w 917916"/>
              <a:gd name="connsiteY417" fmla="*/ 641230 h 957255"/>
              <a:gd name="connsiteX418" fmla="*/ 319304 w 917916"/>
              <a:gd name="connsiteY418" fmla="*/ 642279 h 957255"/>
              <a:gd name="connsiteX419" fmla="*/ 317206 w 917916"/>
              <a:gd name="connsiteY419" fmla="*/ 642673 h 957255"/>
              <a:gd name="connsiteX420" fmla="*/ 317206 w 917916"/>
              <a:gd name="connsiteY420" fmla="*/ 642935 h 957255"/>
              <a:gd name="connsiteX421" fmla="*/ 316944 w 917916"/>
              <a:gd name="connsiteY421" fmla="*/ 643328 h 957255"/>
              <a:gd name="connsiteX422" fmla="*/ 315501 w 917916"/>
              <a:gd name="connsiteY422" fmla="*/ 643591 h 957255"/>
              <a:gd name="connsiteX423" fmla="*/ 315763 w 917916"/>
              <a:gd name="connsiteY423" fmla="*/ 643984 h 957255"/>
              <a:gd name="connsiteX424" fmla="*/ 315763 w 917916"/>
              <a:gd name="connsiteY424" fmla="*/ 644246 h 957255"/>
              <a:gd name="connsiteX425" fmla="*/ 316157 w 917916"/>
              <a:gd name="connsiteY425" fmla="*/ 645033 h 957255"/>
              <a:gd name="connsiteX426" fmla="*/ 315763 w 917916"/>
              <a:gd name="connsiteY426" fmla="*/ 645689 h 957255"/>
              <a:gd name="connsiteX427" fmla="*/ 312878 w 917916"/>
              <a:gd name="connsiteY427" fmla="*/ 645033 h 957255"/>
              <a:gd name="connsiteX428" fmla="*/ 311436 w 917916"/>
              <a:gd name="connsiteY428" fmla="*/ 645426 h 957255"/>
              <a:gd name="connsiteX429" fmla="*/ 307895 w 917916"/>
              <a:gd name="connsiteY429" fmla="*/ 645033 h 957255"/>
              <a:gd name="connsiteX430" fmla="*/ 306977 w 917916"/>
              <a:gd name="connsiteY430" fmla="*/ 644771 h 957255"/>
              <a:gd name="connsiteX431" fmla="*/ 305797 w 917916"/>
              <a:gd name="connsiteY431" fmla="*/ 645426 h 957255"/>
              <a:gd name="connsiteX432" fmla="*/ 305535 w 917916"/>
              <a:gd name="connsiteY432" fmla="*/ 646082 h 957255"/>
              <a:gd name="connsiteX433" fmla="*/ 301601 w 917916"/>
              <a:gd name="connsiteY433" fmla="*/ 644246 h 957255"/>
              <a:gd name="connsiteX434" fmla="*/ 303699 w 917916"/>
              <a:gd name="connsiteY434" fmla="*/ 641099 h 957255"/>
              <a:gd name="connsiteX435" fmla="*/ 303043 w 917916"/>
              <a:gd name="connsiteY435" fmla="*/ 640706 h 957255"/>
              <a:gd name="connsiteX436" fmla="*/ 304486 w 917916"/>
              <a:gd name="connsiteY436" fmla="*/ 638608 h 957255"/>
              <a:gd name="connsiteX437" fmla="*/ 303043 w 917916"/>
              <a:gd name="connsiteY437" fmla="*/ 637952 h 957255"/>
              <a:gd name="connsiteX438" fmla="*/ 303437 w 917916"/>
              <a:gd name="connsiteY438" fmla="*/ 637165 h 957255"/>
              <a:gd name="connsiteX439" fmla="*/ 303043 w 917916"/>
              <a:gd name="connsiteY439" fmla="*/ 636903 h 957255"/>
              <a:gd name="connsiteX440" fmla="*/ 303043 w 917916"/>
              <a:gd name="connsiteY440" fmla="*/ 637952 h 957255"/>
              <a:gd name="connsiteX441" fmla="*/ 302781 w 917916"/>
              <a:gd name="connsiteY441" fmla="*/ 637952 h 957255"/>
              <a:gd name="connsiteX442" fmla="*/ 302781 w 917916"/>
              <a:gd name="connsiteY442" fmla="*/ 636903 h 957255"/>
              <a:gd name="connsiteX443" fmla="*/ 300290 w 917916"/>
              <a:gd name="connsiteY443" fmla="*/ 637165 h 957255"/>
              <a:gd name="connsiteX444" fmla="*/ 300290 w 917916"/>
              <a:gd name="connsiteY444" fmla="*/ 636510 h 957255"/>
              <a:gd name="connsiteX445" fmla="*/ 299241 w 917916"/>
              <a:gd name="connsiteY445" fmla="*/ 636510 h 957255"/>
              <a:gd name="connsiteX446" fmla="*/ 298585 w 917916"/>
              <a:gd name="connsiteY446" fmla="*/ 635723 h 957255"/>
              <a:gd name="connsiteX447" fmla="*/ 296749 w 917916"/>
              <a:gd name="connsiteY447" fmla="*/ 635723 h 957255"/>
              <a:gd name="connsiteX448" fmla="*/ 297929 w 917916"/>
              <a:gd name="connsiteY448" fmla="*/ 634018 h 957255"/>
              <a:gd name="connsiteX449" fmla="*/ 295831 w 917916"/>
              <a:gd name="connsiteY449" fmla="*/ 632576 h 957255"/>
              <a:gd name="connsiteX450" fmla="*/ 294389 w 917916"/>
              <a:gd name="connsiteY450" fmla="*/ 632838 h 957255"/>
              <a:gd name="connsiteX451" fmla="*/ 290848 w 917916"/>
              <a:gd name="connsiteY451" fmla="*/ 634674 h 957255"/>
              <a:gd name="connsiteX452" fmla="*/ 290455 w 917916"/>
              <a:gd name="connsiteY452" fmla="*/ 633887 h 957255"/>
              <a:gd name="connsiteX453" fmla="*/ 290848 w 917916"/>
              <a:gd name="connsiteY453" fmla="*/ 633887 h 957255"/>
              <a:gd name="connsiteX454" fmla="*/ 290848 w 917916"/>
              <a:gd name="connsiteY454" fmla="*/ 633493 h 957255"/>
              <a:gd name="connsiteX455" fmla="*/ 290062 w 917916"/>
              <a:gd name="connsiteY455" fmla="*/ 633493 h 957255"/>
              <a:gd name="connsiteX456" fmla="*/ 290062 w 917916"/>
              <a:gd name="connsiteY456" fmla="*/ 632707 h 957255"/>
              <a:gd name="connsiteX457" fmla="*/ 290455 w 917916"/>
              <a:gd name="connsiteY457" fmla="*/ 632051 h 957255"/>
              <a:gd name="connsiteX458" fmla="*/ 289799 w 917916"/>
              <a:gd name="connsiteY458" fmla="*/ 631789 h 957255"/>
              <a:gd name="connsiteX459" fmla="*/ 289406 w 917916"/>
              <a:gd name="connsiteY459" fmla="*/ 632445 h 957255"/>
              <a:gd name="connsiteX460" fmla="*/ 288750 w 917916"/>
              <a:gd name="connsiteY460" fmla="*/ 632445 h 957255"/>
              <a:gd name="connsiteX461" fmla="*/ 288750 w 917916"/>
              <a:gd name="connsiteY461" fmla="*/ 633231 h 957255"/>
              <a:gd name="connsiteX462" fmla="*/ 288488 w 917916"/>
              <a:gd name="connsiteY462" fmla="*/ 633231 h 957255"/>
              <a:gd name="connsiteX463" fmla="*/ 288095 w 917916"/>
              <a:gd name="connsiteY463" fmla="*/ 633231 h 957255"/>
              <a:gd name="connsiteX464" fmla="*/ 288095 w 917916"/>
              <a:gd name="connsiteY464" fmla="*/ 634936 h 957255"/>
              <a:gd name="connsiteX465" fmla="*/ 287832 w 917916"/>
              <a:gd name="connsiteY465" fmla="*/ 636378 h 957255"/>
              <a:gd name="connsiteX466" fmla="*/ 287177 w 917916"/>
              <a:gd name="connsiteY466" fmla="*/ 636772 h 957255"/>
              <a:gd name="connsiteX467" fmla="*/ 286783 w 917916"/>
              <a:gd name="connsiteY467" fmla="*/ 637821 h 957255"/>
              <a:gd name="connsiteX468" fmla="*/ 285079 w 917916"/>
              <a:gd name="connsiteY468" fmla="*/ 639657 h 957255"/>
              <a:gd name="connsiteX469" fmla="*/ 283243 w 917916"/>
              <a:gd name="connsiteY469" fmla="*/ 641099 h 957255"/>
              <a:gd name="connsiteX470" fmla="*/ 282456 w 917916"/>
              <a:gd name="connsiteY470" fmla="*/ 641361 h 957255"/>
              <a:gd name="connsiteX471" fmla="*/ 280096 w 917916"/>
              <a:gd name="connsiteY471" fmla="*/ 642542 h 957255"/>
              <a:gd name="connsiteX472" fmla="*/ 280096 w 917916"/>
              <a:gd name="connsiteY472" fmla="*/ 642148 h 957255"/>
              <a:gd name="connsiteX473" fmla="*/ 280751 w 917916"/>
              <a:gd name="connsiteY473" fmla="*/ 640706 h 957255"/>
              <a:gd name="connsiteX474" fmla="*/ 280358 w 917916"/>
              <a:gd name="connsiteY474" fmla="*/ 639657 h 957255"/>
              <a:gd name="connsiteX475" fmla="*/ 281800 w 917916"/>
              <a:gd name="connsiteY475" fmla="*/ 639263 h 957255"/>
              <a:gd name="connsiteX476" fmla="*/ 283898 w 917916"/>
              <a:gd name="connsiteY476" fmla="*/ 637558 h 957255"/>
              <a:gd name="connsiteX477" fmla="*/ 281538 w 917916"/>
              <a:gd name="connsiteY477" fmla="*/ 635723 h 957255"/>
              <a:gd name="connsiteX478" fmla="*/ 280751 w 917916"/>
              <a:gd name="connsiteY478" fmla="*/ 635723 h 957255"/>
              <a:gd name="connsiteX479" fmla="*/ 279571 w 917916"/>
              <a:gd name="connsiteY479" fmla="*/ 633363 h 957255"/>
              <a:gd name="connsiteX480" fmla="*/ 278915 w 917916"/>
              <a:gd name="connsiteY480" fmla="*/ 633363 h 957255"/>
              <a:gd name="connsiteX481" fmla="*/ 278653 w 917916"/>
              <a:gd name="connsiteY481" fmla="*/ 632969 h 957255"/>
              <a:gd name="connsiteX482" fmla="*/ 277473 w 917916"/>
              <a:gd name="connsiteY482" fmla="*/ 632969 h 957255"/>
              <a:gd name="connsiteX483" fmla="*/ 274588 w 917916"/>
              <a:gd name="connsiteY483" fmla="*/ 631527 h 957255"/>
              <a:gd name="connsiteX484" fmla="*/ 274326 w 917916"/>
              <a:gd name="connsiteY484" fmla="*/ 632313 h 957255"/>
              <a:gd name="connsiteX485" fmla="*/ 273539 w 917916"/>
              <a:gd name="connsiteY485" fmla="*/ 632707 h 957255"/>
              <a:gd name="connsiteX486" fmla="*/ 273539 w 917916"/>
              <a:gd name="connsiteY486" fmla="*/ 632051 h 957255"/>
              <a:gd name="connsiteX487" fmla="*/ 272359 w 917916"/>
              <a:gd name="connsiteY487" fmla="*/ 631658 h 957255"/>
              <a:gd name="connsiteX488" fmla="*/ 272097 w 917916"/>
              <a:gd name="connsiteY488" fmla="*/ 630740 h 957255"/>
              <a:gd name="connsiteX489" fmla="*/ 271703 w 917916"/>
              <a:gd name="connsiteY489" fmla="*/ 630346 h 957255"/>
              <a:gd name="connsiteX490" fmla="*/ 270916 w 917916"/>
              <a:gd name="connsiteY490" fmla="*/ 630346 h 957255"/>
              <a:gd name="connsiteX491" fmla="*/ 270654 w 917916"/>
              <a:gd name="connsiteY491" fmla="*/ 629691 h 957255"/>
              <a:gd name="connsiteX492" fmla="*/ 270261 w 917916"/>
              <a:gd name="connsiteY492" fmla="*/ 630871 h 957255"/>
              <a:gd name="connsiteX493" fmla="*/ 269999 w 917916"/>
              <a:gd name="connsiteY493" fmla="*/ 630478 h 957255"/>
              <a:gd name="connsiteX494" fmla="*/ 268163 w 917916"/>
              <a:gd name="connsiteY494" fmla="*/ 630478 h 957255"/>
              <a:gd name="connsiteX495" fmla="*/ 267900 w 917916"/>
              <a:gd name="connsiteY495" fmla="*/ 630478 h 957255"/>
              <a:gd name="connsiteX496" fmla="*/ 268163 w 917916"/>
              <a:gd name="connsiteY496" fmla="*/ 629822 h 957255"/>
              <a:gd name="connsiteX497" fmla="*/ 267900 w 917916"/>
              <a:gd name="connsiteY497" fmla="*/ 628380 h 957255"/>
              <a:gd name="connsiteX498" fmla="*/ 266720 w 917916"/>
              <a:gd name="connsiteY498" fmla="*/ 626544 h 957255"/>
              <a:gd name="connsiteX499" fmla="*/ 266065 w 917916"/>
              <a:gd name="connsiteY499" fmla="*/ 626544 h 957255"/>
              <a:gd name="connsiteX500" fmla="*/ 265802 w 917916"/>
              <a:gd name="connsiteY500" fmla="*/ 627330 h 957255"/>
              <a:gd name="connsiteX501" fmla="*/ 264360 w 917916"/>
              <a:gd name="connsiteY501" fmla="*/ 626544 h 957255"/>
              <a:gd name="connsiteX502" fmla="*/ 263967 w 917916"/>
              <a:gd name="connsiteY502" fmla="*/ 625888 h 957255"/>
              <a:gd name="connsiteX503" fmla="*/ 261606 w 917916"/>
              <a:gd name="connsiteY503" fmla="*/ 624839 h 957255"/>
              <a:gd name="connsiteX504" fmla="*/ 260820 w 917916"/>
              <a:gd name="connsiteY504" fmla="*/ 621560 h 957255"/>
              <a:gd name="connsiteX505" fmla="*/ 261606 w 917916"/>
              <a:gd name="connsiteY505" fmla="*/ 620118 h 957255"/>
              <a:gd name="connsiteX506" fmla="*/ 262262 w 917916"/>
              <a:gd name="connsiteY506" fmla="*/ 619856 h 957255"/>
              <a:gd name="connsiteX507" fmla="*/ 262262 w 917916"/>
              <a:gd name="connsiteY507" fmla="*/ 619463 h 957255"/>
              <a:gd name="connsiteX508" fmla="*/ 263049 w 917916"/>
              <a:gd name="connsiteY508" fmla="*/ 619463 h 957255"/>
              <a:gd name="connsiteX509" fmla="*/ 263704 w 917916"/>
              <a:gd name="connsiteY509" fmla="*/ 619856 h 957255"/>
              <a:gd name="connsiteX510" fmla="*/ 265147 w 917916"/>
              <a:gd name="connsiteY510" fmla="*/ 619463 h 957255"/>
              <a:gd name="connsiteX511" fmla="*/ 265934 w 917916"/>
              <a:gd name="connsiteY511" fmla="*/ 619200 h 957255"/>
              <a:gd name="connsiteX512" fmla="*/ 266196 w 917916"/>
              <a:gd name="connsiteY512" fmla="*/ 618807 h 957255"/>
              <a:gd name="connsiteX513" fmla="*/ 265934 w 917916"/>
              <a:gd name="connsiteY513" fmla="*/ 618807 h 957255"/>
              <a:gd name="connsiteX514" fmla="*/ 266851 w 917916"/>
              <a:gd name="connsiteY514" fmla="*/ 618020 h 957255"/>
              <a:gd name="connsiteX515" fmla="*/ 267245 w 917916"/>
              <a:gd name="connsiteY515" fmla="*/ 618020 h 957255"/>
              <a:gd name="connsiteX516" fmla="*/ 267900 w 917916"/>
              <a:gd name="connsiteY516" fmla="*/ 616578 h 957255"/>
              <a:gd name="connsiteX517" fmla="*/ 268163 w 917916"/>
              <a:gd name="connsiteY517" fmla="*/ 614480 h 957255"/>
              <a:gd name="connsiteX518" fmla="*/ 267900 w 917916"/>
              <a:gd name="connsiteY518" fmla="*/ 614217 h 957255"/>
              <a:gd name="connsiteX519" fmla="*/ 268950 w 917916"/>
              <a:gd name="connsiteY519" fmla="*/ 613037 h 957255"/>
              <a:gd name="connsiteX520" fmla="*/ 270392 w 917916"/>
              <a:gd name="connsiteY520" fmla="*/ 610939 h 957255"/>
              <a:gd name="connsiteX521" fmla="*/ 271572 w 917916"/>
              <a:gd name="connsiteY521" fmla="*/ 611332 h 957255"/>
              <a:gd name="connsiteX522" fmla="*/ 271572 w 917916"/>
              <a:gd name="connsiteY522" fmla="*/ 610546 h 957255"/>
              <a:gd name="connsiteX523" fmla="*/ 271572 w 917916"/>
              <a:gd name="connsiteY523" fmla="*/ 611070 h 957255"/>
              <a:gd name="connsiteX524" fmla="*/ 271572 w 917916"/>
              <a:gd name="connsiteY524" fmla="*/ 610283 h 957255"/>
              <a:gd name="connsiteX525" fmla="*/ 270785 w 917916"/>
              <a:gd name="connsiteY525" fmla="*/ 609628 h 957255"/>
              <a:gd name="connsiteX526" fmla="*/ 270130 w 917916"/>
              <a:gd name="connsiteY526" fmla="*/ 609365 h 957255"/>
              <a:gd name="connsiteX527" fmla="*/ 269736 w 917916"/>
              <a:gd name="connsiteY527" fmla="*/ 608579 h 957255"/>
              <a:gd name="connsiteX528" fmla="*/ 268818 w 917916"/>
              <a:gd name="connsiteY528" fmla="*/ 608185 h 957255"/>
              <a:gd name="connsiteX529" fmla="*/ 269081 w 917916"/>
              <a:gd name="connsiteY529" fmla="*/ 607399 h 957255"/>
              <a:gd name="connsiteX530" fmla="*/ 269736 w 917916"/>
              <a:gd name="connsiteY530" fmla="*/ 606481 h 957255"/>
              <a:gd name="connsiteX531" fmla="*/ 269736 w 917916"/>
              <a:gd name="connsiteY531" fmla="*/ 603596 h 957255"/>
              <a:gd name="connsiteX532" fmla="*/ 269736 w 917916"/>
              <a:gd name="connsiteY532" fmla="*/ 602809 h 957255"/>
              <a:gd name="connsiteX533" fmla="*/ 269736 w 917916"/>
              <a:gd name="connsiteY533" fmla="*/ 602415 h 957255"/>
              <a:gd name="connsiteX534" fmla="*/ 270130 w 917916"/>
              <a:gd name="connsiteY534" fmla="*/ 601367 h 957255"/>
              <a:gd name="connsiteX535" fmla="*/ 269736 w 917916"/>
              <a:gd name="connsiteY535" fmla="*/ 600973 h 957255"/>
              <a:gd name="connsiteX536" fmla="*/ 269474 w 917916"/>
              <a:gd name="connsiteY536" fmla="*/ 602415 h 957255"/>
              <a:gd name="connsiteX537" fmla="*/ 268818 w 917916"/>
              <a:gd name="connsiteY537" fmla="*/ 602415 h 957255"/>
              <a:gd name="connsiteX538" fmla="*/ 268425 w 917916"/>
              <a:gd name="connsiteY538" fmla="*/ 602415 h 957255"/>
              <a:gd name="connsiteX539" fmla="*/ 266327 w 917916"/>
              <a:gd name="connsiteY539" fmla="*/ 601629 h 957255"/>
              <a:gd name="connsiteX540" fmla="*/ 265540 w 917916"/>
              <a:gd name="connsiteY540" fmla="*/ 600973 h 957255"/>
              <a:gd name="connsiteX541" fmla="*/ 259901 w 917916"/>
              <a:gd name="connsiteY541" fmla="*/ 600973 h 957255"/>
              <a:gd name="connsiteX542" fmla="*/ 260951 w 917916"/>
              <a:gd name="connsiteY542" fmla="*/ 599924 h 957255"/>
              <a:gd name="connsiteX543" fmla="*/ 262524 w 917916"/>
              <a:gd name="connsiteY543" fmla="*/ 599268 h 957255"/>
              <a:gd name="connsiteX544" fmla="*/ 264229 w 917916"/>
              <a:gd name="connsiteY544" fmla="*/ 596777 h 957255"/>
              <a:gd name="connsiteX545" fmla="*/ 266327 w 917916"/>
              <a:gd name="connsiteY545" fmla="*/ 595728 h 957255"/>
              <a:gd name="connsiteX546" fmla="*/ 265278 w 917916"/>
              <a:gd name="connsiteY546" fmla="*/ 589434 h 957255"/>
              <a:gd name="connsiteX547" fmla="*/ 265278 w 917916"/>
              <a:gd name="connsiteY547" fmla="*/ 588254 h 957255"/>
              <a:gd name="connsiteX548" fmla="*/ 264098 w 917916"/>
              <a:gd name="connsiteY548" fmla="*/ 583664 h 957255"/>
              <a:gd name="connsiteX549" fmla="*/ 263180 w 917916"/>
              <a:gd name="connsiteY549" fmla="*/ 580386 h 957255"/>
              <a:gd name="connsiteX550" fmla="*/ 262393 w 917916"/>
              <a:gd name="connsiteY550" fmla="*/ 580386 h 957255"/>
              <a:gd name="connsiteX551" fmla="*/ 261213 w 917916"/>
              <a:gd name="connsiteY551" fmla="*/ 579468 h 957255"/>
              <a:gd name="connsiteX552" fmla="*/ 261213 w 917916"/>
              <a:gd name="connsiteY552" fmla="*/ 579074 h 957255"/>
              <a:gd name="connsiteX553" fmla="*/ 260033 w 917916"/>
              <a:gd name="connsiteY553" fmla="*/ 578419 h 957255"/>
              <a:gd name="connsiteX554" fmla="*/ 258590 w 917916"/>
              <a:gd name="connsiteY554" fmla="*/ 578419 h 957255"/>
              <a:gd name="connsiteX555" fmla="*/ 258590 w 917916"/>
              <a:gd name="connsiteY555" fmla="*/ 578156 h 957255"/>
              <a:gd name="connsiteX556" fmla="*/ 260033 w 917916"/>
              <a:gd name="connsiteY556" fmla="*/ 576714 h 957255"/>
              <a:gd name="connsiteX557" fmla="*/ 260426 w 917916"/>
              <a:gd name="connsiteY557" fmla="*/ 575534 h 957255"/>
              <a:gd name="connsiteX558" fmla="*/ 261868 w 917916"/>
              <a:gd name="connsiteY558" fmla="*/ 573042 h 957255"/>
              <a:gd name="connsiteX559" fmla="*/ 261868 w 917916"/>
              <a:gd name="connsiteY559" fmla="*/ 571993 h 957255"/>
              <a:gd name="connsiteX560" fmla="*/ 261868 w 917916"/>
              <a:gd name="connsiteY560" fmla="*/ 571731 h 957255"/>
              <a:gd name="connsiteX561" fmla="*/ 263049 w 917916"/>
              <a:gd name="connsiteY561" fmla="*/ 571731 h 957255"/>
              <a:gd name="connsiteX562" fmla="*/ 262655 w 917916"/>
              <a:gd name="connsiteY562" fmla="*/ 570944 h 957255"/>
              <a:gd name="connsiteX563" fmla="*/ 263442 w 917916"/>
              <a:gd name="connsiteY563" fmla="*/ 570944 h 957255"/>
              <a:gd name="connsiteX564" fmla="*/ 263835 w 917916"/>
              <a:gd name="connsiteY564" fmla="*/ 570682 h 957255"/>
              <a:gd name="connsiteX565" fmla="*/ 263442 w 917916"/>
              <a:gd name="connsiteY565" fmla="*/ 570289 h 957255"/>
              <a:gd name="connsiteX566" fmla="*/ 264098 w 917916"/>
              <a:gd name="connsiteY566" fmla="*/ 570289 h 957255"/>
              <a:gd name="connsiteX567" fmla="*/ 265934 w 917916"/>
              <a:gd name="connsiteY567" fmla="*/ 566486 h 957255"/>
              <a:gd name="connsiteX568" fmla="*/ 266196 w 917916"/>
              <a:gd name="connsiteY568" fmla="*/ 566092 h 957255"/>
              <a:gd name="connsiteX569" fmla="*/ 266589 w 917916"/>
              <a:gd name="connsiteY569" fmla="*/ 564650 h 957255"/>
              <a:gd name="connsiteX570" fmla="*/ 266196 w 917916"/>
              <a:gd name="connsiteY570" fmla="*/ 564388 h 957255"/>
              <a:gd name="connsiteX571" fmla="*/ 266589 w 917916"/>
              <a:gd name="connsiteY571" fmla="*/ 563994 h 957255"/>
              <a:gd name="connsiteX572" fmla="*/ 264753 w 917916"/>
              <a:gd name="connsiteY572" fmla="*/ 563076 h 957255"/>
              <a:gd name="connsiteX573" fmla="*/ 265409 w 917916"/>
              <a:gd name="connsiteY573" fmla="*/ 562289 h 957255"/>
              <a:gd name="connsiteX574" fmla="*/ 265409 w 917916"/>
              <a:gd name="connsiteY574" fmla="*/ 561634 h 957255"/>
              <a:gd name="connsiteX575" fmla="*/ 262262 w 917916"/>
              <a:gd name="connsiteY575" fmla="*/ 560191 h 957255"/>
              <a:gd name="connsiteX576" fmla="*/ 259377 w 917916"/>
              <a:gd name="connsiteY576" fmla="*/ 559405 h 957255"/>
              <a:gd name="connsiteX577" fmla="*/ 259115 w 917916"/>
              <a:gd name="connsiteY577" fmla="*/ 559667 h 957255"/>
              <a:gd name="connsiteX578" fmla="*/ 255836 w 917916"/>
              <a:gd name="connsiteY578" fmla="*/ 557962 h 957255"/>
              <a:gd name="connsiteX579" fmla="*/ 255836 w 917916"/>
              <a:gd name="connsiteY579" fmla="*/ 558224 h 957255"/>
              <a:gd name="connsiteX580" fmla="*/ 255574 w 917916"/>
              <a:gd name="connsiteY580" fmla="*/ 557962 h 957255"/>
              <a:gd name="connsiteX581" fmla="*/ 254918 w 917916"/>
              <a:gd name="connsiteY581" fmla="*/ 557569 h 957255"/>
              <a:gd name="connsiteX582" fmla="*/ 254918 w 917916"/>
              <a:gd name="connsiteY582" fmla="*/ 557306 h 957255"/>
              <a:gd name="connsiteX583" fmla="*/ 251640 w 917916"/>
              <a:gd name="connsiteY583" fmla="*/ 556126 h 957255"/>
              <a:gd name="connsiteX584" fmla="*/ 252034 w 917916"/>
              <a:gd name="connsiteY584" fmla="*/ 555340 h 957255"/>
              <a:gd name="connsiteX585" fmla="*/ 251640 w 917916"/>
              <a:gd name="connsiteY585" fmla="*/ 555077 h 957255"/>
              <a:gd name="connsiteX586" fmla="*/ 252821 w 917916"/>
              <a:gd name="connsiteY586" fmla="*/ 552586 h 957255"/>
              <a:gd name="connsiteX587" fmla="*/ 253083 w 917916"/>
              <a:gd name="connsiteY587" fmla="*/ 552323 h 957255"/>
              <a:gd name="connsiteX588" fmla="*/ 253869 w 917916"/>
              <a:gd name="connsiteY588" fmla="*/ 552323 h 957255"/>
              <a:gd name="connsiteX589" fmla="*/ 254525 w 917916"/>
              <a:gd name="connsiteY589" fmla="*/ 552586 h 957255"/>
              <a:gd name="connsiteX590" fmla="*/ 254918 w 917916"/>
              <a:gd name="connsiteY590" fmla="*/ 552323 h 957255"/>
              <a:gd name="connsiteX591" fmla="*/ 257017 w 917916"/>
              <a:gd name="connsiteY591" fmla="*/ 553373 h 957255"/>
              <a:gd name="connsiteX592" fmla="*/ 262000 w 917916"/>
              <a:gd name="connsiteY592" fmla="*/ 546947 h 957255"/>
              <a:gd name="connsiteX593" fmla="*/ 261737 w 917916"/>
              <a:gd name="connsiteY593" fmla="*/ 546947 h 957255"/>
              <a:gd name="connsiteX594" fmla="*/ 260164 w 917916"/>
              <a:gd name="connsiteY594" fmla="*/ 547734 h 957255"/>
              <a:gd name="connsiteX595" fmla="*/ 258066 w 917916"/>
              <a:gd name="connsiteY595" fmla="*/ 548127 h 957255"/>
              <a:gd name="connsiteX596" fmla="*/ 257803 w 917916"/>
              <a:gd name="connsiteY596" fmla="*/ 548390 h 957255"/>
              <a:gd name="connsiteX597" fmla="*/ 254918 w 917916"/>
              <a:gd name="connsiteY597" fmla="*/ 548390 h 957255"/>
              <a:gd name="connsiteX598" fmla="*/ 254918 w 917916"/>
              <a:gd name="connsiteY598" fmla="*/ 548127 h 957255"/>
              <a:gd name="connsiteX599" fmla="*/ 254132 w 917916"/>
              <a:gd name="connsiteY599" fmla="*/ 546685 h 957255"/>
              <a:gd name="connsiteX600" fmla="*/ 252952 w 917916"/>
              <a:gd name="connsiteY600" fmla="*/ 546947 h 957255"/>
              <a:gd name="connsiteX601" fmla="*/ 252689 w 917916"/>
              <a:gd name="connsiteY601" fmla="*/ 546947 h 957255"/>
              <a:gd name="connsiteX602" fmla="*/ 252296 w 917916"/>
              <a:gd name="connsiteY602" fmla="*/ 546029 h 957255"/>
              <a:gd name="connsiteX603" fmla="*/ 252689 w 917916"/>
              <a:gd name="connsiteY603" fmla="*/ 544849 h 957255"/>
              <a:gd name="connsiteX604" fmla="*/ 252689 w 917916"/>
              <a:gd name="connsiteY604" fmla="*/ 544062 h 957255"/>
              <a:gd name="connsiteX605" fmla="*/ 252296 w 917916"/>
              <a:gd name="connsiteY605" fmla="*/ 544062 h 957255"/>
              <a:gd name="connsiteX606" fmla="*/ 252296 w 917916"/>
              <a:gd name="connsiteY606" fmla="*/ 543800 h 957255"/>
              <a:gd name="connsiteX607" fmla="*/ 252296 w 917916"/>
              <a:gd name="connsiteY607" fmla="*/ 543144 h 957255"/>
              <a:gd name="connsiteX608" fmla="*/ 252952 w 917916"/>
              <a:gd name="connsiteY608" fmla="*/ 542751 h 957255"/>
              <a:gd name="connsiteX609" fmla="*/ 252952 w 917916"/>
              <a:gd name="connsiteY609" fmla="*/ 542489 h 957255"/>
              <a:gd name="connsiteX610" fmla="*/ 253738 w 917916"/>
              <a:gd name="connsiteY610" fmla="*/ 542095 h 957255"/>
              <a:gd name="connsiteX611" fmla="*/ 252689 w 917916"/>
              <a:gd name="connsiteY611" fmla="*/ 539604 h 957255"/>
              <a:gd name="connsiteX612" fmla="*/ 253476 w 917916"/>
              <a:gd name="connsiteY612" fmla="*/ 539210 h 957255"/>
              <a:gd name="connsiteX613" fmla="*/ 252689 w 917916"/>
              <a:gd name="connsiteY613" fmla="*/ 538161 h 957255"/>
              <a:gd name="connsiteX614" fmla="*/ 252952 w 917916"/>
              <a:gd name="connsiteY614" fmla="*/ 537768 h 957255"/>
              <a:gd name="connsiteX615" fmla="*/ 252689 w 917916"/>
              <a:gd name="connsiteY615" fmla="*/ 536981 h 957255"/>
              <a:gd name="connsiteX616" fmla="*/ 252689 w 917916"/>
              <a:gd name="connsiteY616" fmla="*/ 536719 h 957255"/>
              <a:gd name="connsiteX617" fmla="*/ 252296 w 917916"/>
              <a:gd name="connsiteY617" fmla="*/ 535539 h 957255"/>
              <a:gd name="connsiteX618" fmla="*/ 251509 w 917916"/>
              <a:gd name="connsiteY618" fmla="*/ 535932 h 957255"/>
              <a:gd name="connsiteX619" fmla="*/ 250853 w 917916"/>
              <a:gd name="connsiteY619" fmla="*/ 534490 h 957255"/>
              <a:gd name="connsiteX620" fmla="*/ 250067 w 917916"/>
              <a:gd name="connsiteY620" fmla="*/ 534752 h 957255"/>
              <a:gd name="connsiteX621" fmla="*/ 250067 w 917916"/>
              <a:gd name="connsiteY621" fmla="*/ 534490 h 957255"/>
              <a:gd name="connsiteX622" fmla="*/ 249804 w 917916"/>
              <a:gd name="connsiteY622" fmla="*/ 534490 h 957255"/>
              <a:gd name="connsiteX623" fmla="*/ 249804 w 917916"/>
              <a:gd name="connsiteY623" fmla="*/ 532654 h 957255"/>
              <a:gd name="connsiteX624" fmla="*/ 248624 w 917916"/>
              <a:gd name="connsiteY624" fmla="*/ 532392 h 957255"/>
              <a:gd name="connsiteX625" fmla="*/ 248362 w 917916"/>
              <a:gd name="connsiteY625" fmla="*/ 532392 h 957255"/>
              <a:gd name="connsiteX626" fmla="*/ 247969 w 917916"/>
              <a:gd name="connsiteY626" fmla="*/ 532392 h 957255"/>
              <a:gd name="connsiteX627" fmla="*/ 247969 w 917916"/>
              <a:gd name="connsiteY627" fmla="*/ 532654 h 957255"/>
              <a:gd name="connsiteX628" fmla="*/ 246264 w 917916"/>
              <a:gd name="connsiteY628" fmla="*/ 532392 h 957255"/>
              <a:gd name="connsiteX629" fmla="*/ 246264 w 917916"/>
              <a:gd name="connsiteY629" fmla="*/ 531998 h 957255"/>
              <a:gd name="connsiteX630" fmla="*/ 246526 w 917916"/>
              <a:gd name="connsiteY630" fmla="*/ 531998 h 957255"/>
              <a:gd name="connsiteX631" fmla="*/ 246264 w 917916"/>
              <a:gd name="connsiteY631" fmla="*/ 531211 h 957255"/>
              <a:gd name="connsiteX632" fmla="*/ 246526 w 917916"/>
              <a:gd name="connsiteY632" fmla="*/ 531211 h 957255"/>
              <a:gd name="connsiteX633" fmla="*/ 246526 w 917916"/>
              <a:gd name="connsiteY633" fmla="*/ 530949 h 957255"/>
              <a:gd name="connsiteX634" fmla="*/ 245739 w 917916"/>
              <a:gd name="connsiteY634" fmla="*/ 530949 h 957255"/>
              <a:gd name="connsiteX635" fmla="*/ 244822 w 917916"/>
              <a:gd name="connsiteY635" fmla="*/ 530556 h 957255"/>
              <a:gd name="connsiteX636" fmla="*/ 245084 w 917916"/>
              <a:gd name="connsiteY636" fmla="*/ 529769 h 957255"/>
              <a:gd name="connsiteX637" fmla="*/ 243379 w 917916"/>
              <a:gd name="connsiteY637" fmla="*/ 529507 h 957255"/>
              <a:gd name="connsiteX638" fmla="*/ 241281 w 917916"/>
              <a:gd name="connsiteY638" fmla="*/ 529769 h 957255"/>
              <a:gd name="connsiteX639" fmla="*/ 242068 w 917916"/>
              <a:gd name="connsiteY639" fmla="*/ 526884 h 957255"/>
              <a:gd name="connsiteX640" fmla="*/ 242723 w 917916"/>
              <a:gd name="connsiteY640" fmla="*/ 526622 h 957255"/>
              <a:gd name="connsiteX641" fmla="*/ 243772 w 917916"/>
              <a:gd name="connsiteY641" fmla="*/ 524130 h 957255"/>
              <a:gd name="connsiteX642" fmla="*/ 244166 w 917916"/>
              <a:gd name="connsiteY642" fmla="*/ 523212 h 957255"/>
              <a:gd name="connsiteX643" fmla="*/ 244166 w 917916"/>
              <a:gd name="connsiteY643" fmla="*/ 521770 h 957255"/>
              <a:gd name="connsiteX644" fmla="*/ 244428 w 917916"/>
              <a:gd name="connsiteY644" fmla="*/ 520590 h 957255"/>
              <a:gd name="connsiteX645" fmla="*/ 244166 w 917916"/>
              <a:gd name="connsiteY645" fmla="*/ 519410 h 957255"/>
              <a:gd name="connsiteX646" fmla="*/ 244953 w 917916"/>
              <a:gd name="connsiteY646" fmla="*/ 517967 h 957255"/>
              <a:gd name="connsiteX647" fmla="*/ 245870 w 917916"/>
              <a:gd name="connsiteY647" fmla="*/ 517967 h 957255"/>
              <a:gd name="connsiteX648" fmla="*/ 245608 w 917916"/>
              <a:gd name="connsiteY648" fmla="*/ 517967 h 957255"/>
              <a:gd name="connsiteX649" fmla="*/ 843696 w 917916"/>
              <a:gd name="connsiteY649" fmla="*/ 477579 h 957255"/>
              <a:gd name="connsiteX650" fmla="*/ 832812 w 917916"/>
              <a:gd name="connsiteY650" fmla="*/ 478366 h 957255"/>
              <a:gd name="connsiteX651" fmla="*/ 828092 w 917916"/>
              <a:gd name="connsiteY651" fmla="*/ 479808 h 957255"/>
              <a:gd name="connsiteX652" fmla="*/ 818519 w 917916"/>
              <a:gd name="connsiteY652" fmla="*/ 481251 h 957255"/>
              <a:gd name="connsiteX653" fmla="*/ 816159 w 917916"/>
              <a:gd name="connsiteY653" fmla="*/ 481513 h 957255"/>
              <a:gd name="connsiteX654" fmla="*/ 814061 w 917916"/>
              <a:gd name="connsiteY654" fmla="*/ 483611 h 957255"/>
              <a:gd name="connsiteX655" fmla="*/ 813405 w 917916"/>
              <a:gd name="connsiteY655" fmla="*/ 485447 h 957255"/>
              <a:gd name="connsiteX656" fmla="*/ 813011 w 917916"/>
              <a:gd name="connsiteY656" fmla="*/ 488594 h 957255"/>
              <a:gd name="connsiteX657" fmla="*/ 812225 w 917916"/>
              <a:gd name="connsiteY657" fmla="*/ 492528 h 957255"/>
              <a:gd name="connsiteX658" fmla="*/ 810127 w 917916"/>
              <a:gd name="connsiteY658" fmla="*/ 494888 h 957255"/>
              <a:gd name="connsiteX659" fmla="*/ 809078 w 917916"/>
              <a:gd name="connsiteY659" fmla="*/ 496724 h 957255"/>
              <a:gd name="connsiteX660" fmla="*/ 808422 w 917916"/>
              <a:gd name="connsiteY660" fmla="*/ 499084 h 957255"/>
              <a:gd name="connsiteX661" fmla="*/ 808029 w 917916"/>
              <a:gd name="connsiteY661" fmla="*/ 501182 h 957255"/>
              <a:gd name="connsiteX662" fmla="*/ 808029 w 917916"/>
              <a:gd name="connsiteY662" fmla="*/ 501838 h 957255"/>
              <a:gd name="connsiteX663" fmla="*/ 807111 w 917916"/>
              <a:gd name="connsiteY663" fmla="*/ 502625 h 957255"/>
              <a:gd name="connsiteX664" fmla="*/ 806324 w 917916"/>
              <a:gd name="connsiteY664" fmla="*/ 503018 h 957255"/>
              <a:gd name="connsiteX665" fmla="*/ 804881 w 917916"/>
              <a:gd name="connsiteY665" fmla="*/ 502625 h 957255"/>
              <a:gd name="connsiteX666" fmla="*/ 803701 w 917916"/>
              <a:gd name="connsiteY666" fmla="*/ 503018 h 957255"/>
              <a:gd name="connsiteX667" fmla="*/ 803439 w 917916"/>
              <a:gd name="connsiteY667" fmla="*/ 503281 h 957255"/>
              <a:gd name="connsiteX668" fmla="*/ 803046 w 917916"/>
              <a:gd name="connsiteY668" fmla="*/ 504067 h 957255"/>
              <a:gd name="connsiteX669" fmla="*/ 803046 w 917916"/>
              <a:gd name="connsiteY669" fmla="*/ 504723 h 957255"/>
              <a:gd name="connsiteX670" fmla="*/ 803439 w 917916"/>
              <a:gd name="connsiteY670" fmla="*/ 506165 h 957255"/>
              <a:gd name="connsiteX671" fmla="*/ 803439 w 917916"/>
              <a:gd name="connsiteY671" fmla="*/ 507346 h 957255"/>
              <a:gd name="connsiteX672" fmla="*/ 802259 w 917916"/>
              <a:gd name="connsiteY672" fmla="*/ 508788 h 957255"/>
              <a:gd name="connsiteX673" fmla="*/ 800554 w 917916"/>
              <a:gd name="connsiteY673" fmla="*/ 510886 h 957255"/>
              <a:gd name="connsiteX674" fmla="*/ 799898 w 917916"/>
              <a:gd name="connsiteY674" fmla="*/ 510886 h 957255"/>
              <a:gd name="connsiteX675" fmla="*/ 797407 w 917916"/>
              <a:gd name="connsiteY675" fmla="*/ 511148 h 957255"/>
              <a:gd name="connsiteX676" fmla="*/ 795702 w 917916"/>
              <a:gd name="connsiteY676" fmla="*/ 511148 h 957255"/>
              <a:gd name="connsiteX677" fmla="*/ 793211 w 917916"/>
              <a:gd name="connsiteY677" fmla="*/ 512591 h 957255"/>
              <a:gd name="connsiteX678" fmla="*/ 789932 w 917916"/>
              <a:gd name="connsiteY678" fmla="*/ 514689 h 957255"/>
              <a:gd name="connsiteX679" fmla="*/ 789670 w 917916"/>
              <a:gd name="connsiteY679" fmla="*/ 515476 h 957255"/>
              <a:gd name="connsiteX680" fmla="*/ 789670 w 917916"/>
              <a:gd name="connsiteY680" fmla="*/ 515869 h 957255"/>
              <a:gd name="connsiteX681" fmla="*/ 789670 w 917916"/>
              <a:gd name="connsiteY681" fmla="*/ 517312 h 957255"/>
              <a:gd name="connsiteX682" fmla="*/ 789670 w 917916"/>
              <a:gd name="connsiteY682" fmla="*/ 518098 h 957255"/>
              <a:gd name="connsiteX683" fmla="*/ 789670 w 917916"/>
              <a:gd name="connsiteY683" fmla="*/ 519016 h 957255"/>
              <a:gd name="connsiteX684" fmla="*/ 787834 w 917916"/>
              <a:gd name="connsiteY684" fmla="*/ 523475 h 957255"/>
              <a:gd name="connsiteX685" fmla="*/ 786130 w 917916"/>
              <a:gd name="connsiteY685" fmla="*/ 527671 h 957255"/>
              <a:gd name="connsiteX686" fmla="*/ 785736 w 917916"/>
              <a:gd name="connsiteY686" fmla="*/ 528327 h 957255"/>
              <a:gd name="connsiteX687" fmla="*/ 784818 w 917916"/>
              <a:gd name="connsiteY687" fmla="*/ 528589 h 957255"/>
              <a:gd name="connsiteX688" fmla="*/ 784032 w 917916"/>
              <a:gd name="connsiteY688" fmla="*/ 528327 h 957255"/>
              <a:gd name="connsiteX689" fmla="*/ 782196 w 917916"/>
              <a:gd name="connsiteY689" fmla="*/ 526884 h 957255"/>
              <a:gd name="connsiteX690" fmla="*/ 780491 w 917916"/>
              <a:gd name="connsiteY690" fmla="*/ 525704 h 957255"/>
              <a:gd name="connsiteX691" fmla="*/ 778393 w 917916"/>
              <a:gd name="connsiteY691" fmla="*/ 525442 h 957255"/>
              <a:gd name="connsiteX692" fmla="*/ 777213 w 917916"/>
              <a:gd name="connsiteY692" fmla="*/ 525442 h 957255"/>
              <a:gd name="connsiteX693" fmla="*/ 775508 w 917916"/>
              <a:gd name="connsiteY693" fmla="*/ 526491 h 957255"/>
              <a:gd name="connsiteX694" fmla="*/ 774853 w 917916"/>
              <a:gd name="connsiteY694" fmla="*/ 527146 h 957255"/>
              <a:gd name="connsiteX695" fmla="*/ 774853 w 917916"/>
              <a:gd name="connsiteY695" fmla="*/ 527933 h 957255"/>
              <a:gd name="connsiteX696" fmla="*/ 775508 w 917916"/>
              <a:gd name="connsiteY696" fmla="*/ 530031 h 957255"/>
              <a:gd name="connsiteX697" fmla="*/ 775508 w 917916"/>
              <a:gd name="connsiteY697" fmla="*/ 531211 h 957255"/>
              <a:gd name="connsiteX698" fmla="*/ 775115 w 917916"/>
              <a:gd name="connsiteY698" fmla="*/ 531998 h 957255"/>
              <a:gd name="connsiteX699" fmla="*/ 773017 w 917916"/>
              <a:gd name="connsiteY699" fmla="*/ 534883 h 957255"/>
              <a:gd name="connsiteX700" fmla="*/ 772361 w 917916"/>
              <a:gd name="connsiteY700" fmla="*/ 536325 h 957255"/>
              <a:gd name="connsiteX701" fmla="*/ 772099 w 917916"/>
              <a:gd name="connsiteY701" fmla="*/ 538030 h 957255"/>
              <a:gd name="connsiteX702" fmla="*/ 773803 w 917916"/>
              <a:gd name="connsiteY702" fmla="*/ 547996 h 957255"/>
              <a:gd name="connsiteX703" fmla="*/ 774984 w 917916"/>
              <a:gd name="connsiteY703" fmla="*/ 551930 h 957255"/>
              <a:gd name="connsiteX704" fmla="*/ 777082 w 917916"/>
              <a:gd name="connsiteY704" fmla="*/ 556126 h 957255"/>
              <a:gd name="connsiteX705" fmla="*/ 781278 w 917916"/>
              <a:gd name="connsiteY705" fmla="*/ 561109 h 957255"/>
              <a:gd name="connsiteX706" fmla="*/ 787179 w 917916"/>
              <a:gd name="connsiteY706" fmla="*/ 566354 h 957255"/>
              <a:gd name="connsiteX707" fmla="*/ 796489 w 917916"/>
              <a:gd name="connsiteY707" fmla="*/ 573436 h 957255"/>
              <a:gd name="connsiteX708" fmla="*/ 809209 w 917916"/>
              <a:gd name="connsiteY708" fmla="*/ 583795 h 957255"/>
              <a:gd name="connsiteX709" fmla="*/ 814192 w 917916"/>
              <a:gd name="connsiteY709" fmla="*/ 589171 h 957255"/>
              <a:gd name="connsiteX710" fmla="*/ 816290 w 917916"/>
              <a:gd name="connsiteY710" fmla="*/ 592974 h 957255"/>
              <a:gd name="connsiteX711" fmla="*/ 821928 w 917916"/>
              <a:gd name="connsiteY711" fmla="*/ 614217 h 957255"/>
              <a:gd name="connsiteX712" fmla="*/ 823109 w 917916"/>
              <a:gd name="connsiteY712" fmla="*/ 616709 h 957255"/>
              <a:gd name="connsiteX713" fmla="*/ 824813 w 917916"/>
              <a:gd name="connsiteY713" fmla="*/ 618413 h 957255"/>
              <a:gd name="connsiteX714" fmla="*/ 826911 w 917916"/>
              <a:gd name="connsiteY714" fmla="*/ 619594 h 957255"/>
              <a:gd name="connsiteX715" fmla="*/ 829403 w 917916"/>
              <a:gd name="connsiteY715" fmla="*/ 620249 h 957255"/>
              <a:gd name="connsiteX716" fmla="*/ 837533 w 917916"/>
              <a:gd name="connsiteY716" fmla="*/ 620512 h 957255"/>
              <a:gd name="connsiteX717" fmla="*/ 839631 w 917916"/>
              <a:gd name="connsiteY717" fmla="*/ 621298 h 957255"/>
              <a:gd name="connsiteX718" fmla="*/ 841729 w 917916"/>
              <a:gd name="connsiteY718" fmla="*/ 622478 h 957255"/>
              <a:gd name="connsiteX719" fmla="*/ 842123 w 917916"/>
              <a:gd name="connsiteY719" fmla="*/ 623921 h 957255"/>
              <a:gd name="connsiteX720" fmla="*/ 841729 w 917916"/>
              <a:gd name="connsiteY720" fmla="*/ 627724 h 957255"/>
              <a:gd name="connsiteX721" fmla="*/ 841729 w 917916"/>
              <a:gd name="connsiteY721" fmla="*/ 629298 h 957255"/>
              <a:gd name="connsiteX722" fmla="*/ 842385 w 917916"/>
              <a:gd name="connsiteY722" fmla="*/ 630215 h 957255"/>
              <a:gd name="connsiteX723" fmla="*/ 843172 w 917916"/>
              <a:gd name="connsiteY723" fmla="*/ 631002 h 957255"/>
              <a:gd name="connsiteX724" fmla="*/ 845270 w 917916"/>
              <a:gd name="connsiteY724" fmla="*/ 631002 h 957255"/>
              <a:gd name="connsiteX725" fmla="*/ 847368 w 917916"/>
              <a:gd name="connsiteY725" fmla="*/ 629953 h 957255"/>
              <a:gd name="connsiteX726" fmla="*/ 848024 w 917916"/>
              <a:gd name="connsiteY726" fmla="*/ 627724 h 957255"/>
              <a:gd name="connsiteX727" fmla="*/ 848417 w 917916"/>
              <a:gd name="connsiteY727" fmla="*/ 627724 h 957255"/>
              <a:gd name="connsiteX728" fmla="*/ 849072 w 917916"/>
              <a:gd name="connsiteY728" fmla="*/ 628510 h 957255"/>
              <a:gd name="connsiteX729" fmla="*/ 849335 w 917916"/>
              <a:gd name="connsiteY729" fmla="*/ 632445 h 957255"/>
              <a:gd name="connsiteX730" fmla="*/ 851171 w 917916"/>
              <a:gd name="connsiteY730" fmla="*/ 637034 h 957255"/>
              <a:gd name="connsiteX731" fmla="*/ 854055 w 917916"/>
              <a:gd name="connsiteY731" fmla="*/ 642279 h 957255"/>
              <a:gd name="connsiteX732" fmla="*/ 861137 w 917916"/>
              <a:gd name="connsiteY732" fmla="*/ 652114 h 957255"/>
              <a:gd name="connsiteX733" fmla="*/ 867169 w 917916"/>
              <a:gd name="connsiteY733" fmla="*/ 664834 h 957255"/>
              <a:gd name="connsiteX734" fmla="*/ 870316 w 917916"/>
              <a:gd name="connsiteY734" fmla="*/ 669554 h 957255"/>
              <a:gd name="connsiteX735" fmla="*/ 875692 w 917916"/>
              <a:gd name="connsiteY735" fmla="*/ 677291 h 957255"/>
              <a:gd name="connsiteX736" fmla="*/ 877135 w 917916"/>
              <a:gd name="connsiteY736" fmla="*/ 681881 h 957255"/>
              <a:gd name="connsiteX737" fmla="*/ 876741 w 917916"/>
              <a:gd name="connsiteY737" fmla="*/ 684110 h 957255"/>
              <a:gd name="connsiteX738" fmla="*/ 875823 w 917916"/>
              <a:gd name="connsiteY738" fmla="*/ 686208 h 957255"/>
              <a:gd name="connsiteX739" fmla="*/ 873987 w 917916"/>
              <a:gd name="connsiteY739" fmla="*/ 688306 h 957255"/>
              <a:gd name="connsiteX740" fmla="*/ 871627 w 917916"/>
              <a:gd name="connsiteY740" fmla="*/ 690667 h 957255"/>
              <a:gd name="connsiteX741" fmla="*/ 870185 w 917916"/>
              <a:gd name="connsiteY741" fmla="*/ 692765 h 957255"/>
              <a:gd name="connsiteX742" fmla="*/ 868349 w 917916"/>
              <a:gd name="connsiteY742" fmla="*/ 698141 h 957255"/>
              <a:gd name="connsiteX743" fmla="*/ 867562 w 917916"/>
              <a:gd name="connsiteY743" fmla="*/ 700239 h 957255"/>
              <a:gd name="connsiteX744" fmla="*/ 862972 w 917916"/>
              <a:gd name="connsiteY744" fmla="*/ 709418 h 957255"/>
              <a:gd name="connsiteX745" fmla="*/ 858776 w 917916"/>
              <a:gd name="connsiteY745" fmla="*/ 714401 h 957255"/>
              <a:gd name="connsiteX746" fmla="*/ 856940 w 917916"/>
              <a:gd name="connsiteY746" fmla="*/ 717286 h 957255"/>
              <a:gd name="connsiteX747" fmla="*/ 855498 w 917916"/>
              <a:gd name="connsiteY747" fmla="*/ 717286 h 957255"/>
              <a:gd name="connsiteX748" fmla="*/ 854055 w 917916"/>
              <a:gd name="connsiteY748" fmla="*/ 717942 h 957255"/>
              <a:gd name="connsiteX749" fmla="*/ 853793 w 917916"/>
              <a:gd name="connsiteY749" fmla="*/ 718991 h 957255"/>
              <a:gd name="connsiteX750" fmla="*/ 854449 w 917916"/>
              <a:gd name="connsiteY750" fmla="*/ 721089 h 957255"/>
              <a:gd name="connsiteX751" fmla="*/ 854055 w 917916"/>
              <a:gd name="connsiteY751" fmla="*/ 722269 h 957255"/>
              <a:gd name="connsiteX752" fmla="*/ 851171 w 917916"/>
              <a:gd name="connsiteY752" fmla="*/ 723974 h 957255"/>
              <a:gd name="connsiteX753" fmla="*/ 849990 w 917916"/>
              <a:gd name="connsiteY753" fmla="*/ 726859 h 957255"/>
              <a:gd name="connsiteX754" fmla="*/ 850384 w 917916"/>
              <a:gd name="connsiteY754" fmla="*/ 727252 h 957255"/>
              <a:gd name="connsiteX755" fmla="*/ 850777 w 917916"/>
              <a:gd name="connsiteY755" fmla="*/ 726859 h 957255"/>
              <a:gd name="connsiteX756" fmla="*/ 851040 w 917916"/>
              <a:gd name="connsiteY756" fmla="*/ 726596 h 957255"/>
              <a:gd name="connsiteX757" fmla="*/ 851695 w 917916"/>
              <a:gd name="connsiteY757" fmla="*/ 726596 h 957255"/>
              <a:gd name="connsiteX758" fmla="*/ 851695 w 917916"/>
              <a:gd name="connsiteY758" fmla="*/ 726203 h 957255"/>
              <a:gd name="connsiteX759" fmla="*/ 852482 w 917916"/>
              <a:gd name="connsiteY759" fmla="*/ 725548 h 957255"/>
              <a:gd name="connsiteX760" fmla="*/ 852875 w 917916"/>
              <a:gd name="connsiteY760" fmla="*/ 725941 h 957255"/>
              <a:gd name="connsiteX761" fmla="*/ 852875 w 917916"/>
              <a:gd name="connsiteY761" fmla="*/ 726203 h 957255"/>
              <a:gd name="connsiteX762" fmla="*/ 852482 w 917916"/>
              <a:gd name="connsiteY762" fmla="*/ 726596 h 957255"/>
              <a:gd name="connsiteX763" fmla="*/ 855367 w 917916"/>
              <a:gd name="connsiteY763" fmla="*/ 726203 h 957255"/>
              <a:gd name="connsiteX764" fmla="*/ 855760 w 917916"/>
              <a:gd name="connsiteY764" fmla="*/ 727646 h 957255"/>
              <a:gd name="connsiteX765" fmla="*/ 856547 w 917916"/>
              <a:gd name="connsiteY765" fmla="*/ 729743 h 957255"/>
              <a:gd name="connsiteX766" fmla="*/ 855367 w 917916"/>
              <a:gd name="connsiteY766" fmla="*/ 732628 h 957255"/>
              <a:gd name="connsiteX767" fmla="*/ 855105 w 917916"/>
              <a:gd name="connsiteY767" fmla="*/ 732628 h 957255"/>
              <a:gd name="connsiteX768" fmla="*/ 855105 w 917916"/>
              <a:gd name="connsiteY768" fmla="*/ 733022 h 957255"/>
              <a:gd name="connsiteX769" fmla="*/ 854711 w 917916"/>
              <a:gd name="connsiteY769" fmla="*/ 733022 h 957255"/>
              <a:gd name="connsiteX770" fmla="*/ 853793 w 917916"/>
              <a:gd name="connsiteY770" fmla="*/ 733284 h 957255"/>
              <a:gd name="connsiteX771" fmla="*/ 853400 w 917916"/>
              <a:gd name="connsiteY771" fmla="*/ 733678 h 957255"/>
              <a:gd name="connsiteX772" fmla="*/ 853400 w 917916"/>
              <a:gd name="connsiteY772" fmla="*/ 734333 h 957255"/>
              <a:gd name="connsiteX773" fmla="*/ 853793 w 917916"/>
              <a:gd name="connsiteY773" fmla="*/ 733940 h 957255"/>
              <a:gd name="connsiteX774" fmla="*/ 853793 w 917916"/>
              <a:gd name="connsiteY774" fmla="*/ 733678 h 957255"/>
              <a:gd name="connsiteX775" fmla="*/ 854055 w 917916"/>
              <a:gd name="connsiteY775" fmla="*/ 733678 h 957255"/>
              <a:gd name="connsiteX776" fmla="*/ 854449 w 917916"/>
              <a:gd name="connsiteY776" fmla="*/ 733678 h 957255"/>
              <a:gd name="connsiteX777" fmla="*/ 854055 w 917916"/>
              <a:gd name="connsiteY777" fmla="*/ 734333 h 957255"/>
              <a:gd name="connsiteX778" fmla="*/ 853793 w 917916"/>
              <a:gd name="connsiteY778" fmla="*/ 736038 h 957255"/>
              <a:gd name="connsiteX779" fmla="*/ 854055 w 917916"/>
              <a:gd name="connsiteY779" fmla="*/ 739054 h 957255"/>
              <a:gd name="connsiteX780" fmla="*/ 853269 w 917916"/>
              <a:gd name="connsiteY780" fmla="*/ 739710 h 957255"/>
              <a:gd name="connsiteX781" fmla="*/ 853006 w 917916"/>
              <a:gd name="connsiteY781" fmla="*/ 739710 h 957255"/>
              <a:gd name="connsiteX782" fmla="*/ 852613 w 917916"/>
              <a:gd name="connsiteY782" fmla="*/ 739972 h 957255"/>
              <a:gd name="connsiteX783" fmla="*/ 851826 w 917916"/>
              <a:gd name="connsiteY783" fmla="*/ 741414 h 957255"/>
              <a:gd name="connsiteX784" fmla="*/ 848286 w 917916"/>
              <a:gd name="connsiteY784" fmla="*/ 741808 h 957255"/>
              <a:gd name="connsiteX785" fmla="*/ 847892 w 917916"/>
              <a:gd name="connsiteY785" fmla="*/ 742070 h 957255"/>
              <a:gd name="connsiteX786" fmla="*/ 846974 w 917916"/>
              <a:gd name="connsiteY786" fmla="*/ 743250 h 957255"/>
              <a:gd name="connsiteX787" fmla="*/ 846581 w 917916"/>
              <a:gd name="connsiteY787" fmla="*/ 744693 h 957255"/>
              <a:gd name="connsiteX788" fmla="*/ 845925 w 917916"/>
              <a:gd name="connsiteY788" fmla="*/ 744955 h 957255"/>
              <a:gd name="connsiteX789" fmla="*/ 845925 w 917916"/>
              <a:gd name="connsiteY789" fmla="*/ 745611 h 957255"/>
              <a:gd name="connsiteX790" fmla="*/ 845663 w 917916"/>
              <a:gd name="connsiteY790" fmla="*/ 746004 h 957255"/>
              <a:gd name="connsiteX791" fmla="*/ 845270 w 917916"/>
              <a:gd name="connsiteY791" fmla="*/ 746004 h 957255"/>
              <a:gd name="connsiteX792" fmla="*/ 845270 w 917916"/>
              <a:gd name="connsiteY792" fmla="*/ 746659 h 957255"/>
              <a:gd name="connsiteX793" fmla="*/ 845007 w 917916"/>
              <a:gd name="connsiteY793" fmla="*/ 746922 h 957255"/>
              <a:gd name="connsiteX794" fmla="*/ 845007 w 917916"/>
              <a:gd name="connsiteY794" fmla="*/ 747578 h 957255"/>
              <a:gd name="connsiteX795" fmla="*/ 845007 w 917916"/>
              <a:gd name="connsiteY795" fmla="*/ 747971 h 957255"/>
              <a:gd name="connsiteX796" fmla="*/ 844614 w 917916"/>
              <a:gd name="connsiteY796" fmla="*/ 749020 h 957255"/>
              <a:gd name="connsiteX797" fmla="*/ 843565 w 917916"/>
              <a:gd name="connsiteY797" fmla="*/ 750200 h 957255"/>
              <a:gd name="connsiteX798" fmla="*/ 843565 w 917916"/>
              <a:gd name="connsiteY798" fmla="*/ 750462 h 957255"/>
              <a:gd name="connsiteX799" fmla="*/ 842909 w 917916"/>
              <a:gd name="connsiteY799" fmla="*/ 751118 h 957255"/>
              <a:gd name="connsiteX800" fmla="*/ 842516 w 917916"/>
              <a:gd name="connsiteY800" fmla="*/ 751511 h 957255"/>
              <a:gd name="connsiteX801" fmla="*/ 842516 w 917916"/>
              <a:gd name="connsiteY801" fmla="*/ 751774 h 957255"/>
              <a:gd name="connsiteX802" fmla="*/ 842516 w 917916"/>
              <a:gd name="connsiteY802" fmla="*/ 752429 h 957255"/>
              <a:gd name="connsiteX803" fmla="*/ 842909 w 917916"/>
              <a:gd name="connsiteY803" fmla="*/ 753872 h 957255"/>
              <a:gd name="connsiteX804" fmla="*/ 843827 w 917916"/>
              <a:gd name="connsiteY804" fmla="*/ 754265 h 957255"/>
              <a:gd name="connsiteX805" fmla="*/ 845270 w 917916"/>
              <a:gd name="connsiteY805" fmla="*/ 755708 h 957255"/>
              <a:gd name="connsiteX806" fmla="*/ 845270 w 917916"/>
              <a:gd name="connsiteY806" fmla="*/ 755970 h 957255"/>
              <a:gd name="connsiteX807" fmla="*/ 845663 w 917916"/>
              <a:gd name="connsiteY807" fmla="*/ 756363 h 957255"/>
              <a:gd name="connsiteX808" fmla="*/ 845925 w 917916"/>
              <a:gd name="connsiteY808" fmla="*/ 757019 h 957255"/>
              <a:gd name="connsiteX809" fmla="*/ 847368 w 917916"/>
              <a:gd name="connsiteY809" fmla="*/ 757019 h 957255"/>
              <a:gd name="connsiteX810" fmla="*/ 847761 w 917916"/>
              <a:gd name="connsiteY810" fmla="*/ 757674 h 957255"/>
              <a:gd name="connsiteX811" fmla="*/ 848024 w 917916"/>
              <a:gd name="connsiteY811" fmla="*/ 757937 h 957255"/>
              <a:gd name="connsiteX812" fmla="*/ 849859 w 917916"/>
              <a:gd name="connsiteY812" fmla="*/ 758592 h 957255"/>
              <a:gd name="connsiteX813" fmla="*/ 850122 w 917916"/>
              <a:gd name="connsiteY813" fmla="*/ 759248 h 957255"/>
              <a:gd name="connsiteX814" fmla="*/ 850122 w 917916"/>
              <a:gd name="connsiteY814" fmla="*/ 759904 h 957255"/>
              <a:gd name="connsiteX815" fmla="*/ 850515 w 917916"/>
              <a:gd name="connsiteY815" fmla="*/ 759904 h 957255"/>
              <a:gd name="connsiteX816" fmla="*/ 850515 w 917916"/>
              <a:gd name="connsiteY816" fmla="*/ 760559 h 957255"/>
              <a:gd name="connsiteX817" fmla="*/ 851302 w 917916"/>
              <a:gd name="connsiteY817" fmla="*/ 760297 h 957255"/>
              <a:gd name="connsiteX818" fmla="*/ 851957 w 917916"/>
              <a:gd name="connsiteY818" fmla="*/ 760559 h 957255"/>
              <a:gd name="connsiteX819" fmla="*/ 852744 w 917916"/>
              <a:gd name="connsiteY819" fmla="*/ 760559 h 957255"/>
              <a:gd name="connsiteX820" fmla="*/ 854187 w 917916"/>
              <a:gd name="connsiteY820" fmla="*/ 760559 h 957255"/>
              <a:gd name="connsiteX821" fmla="*/ 856023 w 917916"/>
              <a:gd name="connsiteY821" fmla="*/ 759117 h 957255"/>
              <a:gd name="connsiteX822" fmla="*/ 859170 w 917916"/>
              <a:gd name="connsiteY822" fmla="*/ 759117 h 957255"/>
              <a:gd name="connsiteX823" fmla="*/ 860612 w 917916"/>
              <a:gd name="connsiteY823" fmla="*/ 759510 h 957255"/>
              <a:gd name="connsiteX824" fmla="*/ 862710 w 917916"/>
              <a:gd name="connsiteY824" fmla="*/ 761215 h 957255"/>
              <a:gd name="connsiteX825" fmla="*/ 864153 w 917916"/>
              <a:gd name="connsiteY825" fmla="*/ 760166 h 957255"/>
              <a:gd name="connsiteX826" fmla="*/ 865333 w 917916"/>
              <a:gd name="connsiteY826" fmla="*/ 760166 h 957255"/>
              <a:gd name="connsiteX827" fmla="*/ 867037 w 917916"/>
              <a:gd name="connsiteY827" fmla="*/ 760822 h 957255"/>
              <a:gd name="connsiteX828" fmla="*/ 869922 w 917916"/>
              <a:gd name="connsiteY828" fmla="*/ 761084 h 957255"/>
              <a:gd name="connsiteX829" fmla="*/ 870578 w 917916"/>
              <a:gd name="connsiteY829" fmla="*/ 760822 h 957255"/>
              <a:gd name="connsiteX830" fmla="*/ 874774 w 917916"/>
              <a:gd name="connsiteY830" fmla="*/ 760822 h 957255"/>
              <a:gd name="connsiteX831" fmla="*/ 876610 w 917916"/>
              <a:gd name="connsiteY831" fmla="*/ 760166 h 957255"/>
              <a:gd name="connsiteX832" fmla="*/ 876217 w 917916"/>
              <a:gd name="connsiteY832" fmla="*/ 759510 h 957255"/>
              <a:gd name="connsiteX833" fmla="*/ 876610 w 917916"/>
              <a:gd name="connsiteY833" fmla="*/ 758330 h 957255"/>
              <a:gd name="connsiteX834" fmla="*/ 877659 w 917916"/>
              <a:gd name="connsiteY834" fmla="*/ 757281 h 957255"/>
              <a:gd name="connsiteX835" fmla="*/ 879102 w 917916"/>
              <a:gd name="connsiteY835" fmla="*/ 757281 h 957255"/>
              <a:gd name="connsiteX836" fmla="*/ 880675 w 917916"/>
              <a:gd name="connsiteY836" fmla="*/ 756888 h 957255"/>
              <a:gd name="connsiteX837" fmla="*/ 881724 w 917916"/>
              <a:gd name="connsiteY837" fmla="*/ 755183 h 957255"/>
              <a:gd name="connsiteX838" fmla="*/ 881462 w 917916"/>
              <a:gd name="connsiteY838" fmla="*/ 754527 h 957255"/>
              <a:gd name="connsiteX839" fmla="*/ 882904 w 917916"/>
              <a:gd name="connsiteY839" fmla="*/ 751643 h 957255"/>
              <a:gd name="connsiteX840" fmla="*/ 886707 w 917916"/>
              <a:gd name="connsiteY840" fmla="*/ 751249 h 957255"/>
              <a:gd name="connsiteX841" fmla="*/ 887101 w 917916"/>
              <a:gd name="connsiteY841" fmla="*/ 751905 h 957255"/>
              <a:gd name="connsiteX842" fmla="*/ 888543 w 917916"/>
              <a:gd name="connsiteY842" fmla="*/ 752298 h 957255"/>
              <a:gd name="connsiteX843" fmla="*/ 890641 w 917916"/>
              <a:gd name="connsiteY843" fmla="*/ 755183 h 957255"/>
              <a:gd name="connsiteX844" fmla="*/ 892084 w 917916"/>
              <a:gd name="connsiteY844" fmla="*/ 754527 h 957255"/>
              <a:gd name="connsiteX845" fmla="*/ 896280 w 917916"/>
              <a:gd name="connsiteY845" fmla="*/ 755970 h 957255"/>
              <a:gd name="connsiteX846" fmla="*/ 896280 w 917916"/>
              <a:gd name="connsiteY846" fmla="*/ 756626 h 957255"/>
              <a:gd name="connsiteX847" fmla="*/ 897329 w 917916"/>
              <a:gd name="connsiteY847" fmla="*/ 756626 h 957255"/>
              <a:gd name="connsiteX848" fmla="*/ 898771 w 917916"/>
              <a:gd name="connsiteY848" fmla="*/ 757674 h 957255"/>
              <a:gd name="connsiteX849" fmla="*/ 898509 w 917916"/>
              <a:gd name="connsiteY849" fmla="*/ 758330 h 957255"/>
              <a:gd name="connsiteX850" fmla="*/ 901656 w 917916"/>
              <a:gd name="connsiteY850" fmla="*/ 761609 h 957255"/>
              <a:gd name="connsiteX851" fmla="*/ 904148 w 917916"/>
              <a:gd name="connsiteY851" fmla="*/ 765411 h 957255"/>
              <a:gd name="connsiteX852" fmla="*/ 905065 w 917916"/>
              <a:gd name="connsiteY852" fmla="*/ 765804 h 957255"/>
              <a:gd name="connsiteX853" fmla="*/ 907164 w 917916"/>
              <a:gd name="connsiteY853" fmla="*/ 767903 h 957255"/>
              <a:gd name="connsiteX854" fmla="*/ 908999 w 917916"/>
              <a:gd name="connsiteY854" fmla="*/ 767903 h 957255"/>
              <a:gd name="connsiteX855" fmla="*/ 910835 w 917916"/>
              <a:gd name="connsiteY855" fmla="*/ 770001 h 957255"/>
              <a:gd name="connsiteX856" fmla="*/ 911491 w 917916"/>
              <a:gd name="connsiteY856" fmla="*/ 770263 h 957255"/>
              <a:gd name="connsiteX857" fmla="*/ 911097 w 917916"/>
              <a:gd name="connsiteY857" fmla="*/ 771443 h 957255"/>
              <a:gd name="connsiteX858" fmla="*/ 911491 w 917916"/>
              <a:gd name="connsiteY858" fmla="*/ 773542 h 957255"/>
              <a:gd name="connsiteX859" fmla="*/ 911097 w 917916"/>
              <a:gd name="connsiteY859" fmla="*/ 773804 h 957255"/>
              <a:gd name="connsiteX860" fmla="*/ 910835 w 917916"/>
              <a:gd name="connsiteY860" fmla="*/ 775902 h 957255"/>
              <a:gd name="connsiteX861" fmla="*/ 910835 w 917916"/>
              <a:gd name="connsiteY861" fmla="*/ 777737 h 957255"/>
              <a:gd name="connsiteX862" fmla="*/ 910835 w 917916"/>
              <a:gd name="connsiteY862" fmla="*/ 778393 h 957255"/>
              <a:gd name="connsiteX863" fmla="*/ 910835 w 917916"/>
              <a:gd name="connsiteY863" fmla="*/ 779836 h 957255"/>
              <a:gd name="connsiteX864" fmla="*/ 912278 w 917916"/>
              <a:gd name="connsiteY864" fmla="*/ 784425 h 957255"/>
              <a:gd name="connsiteX865" fmla="*/ 913982 w 917916"/>
              <a:gd name="connsiteY865" fmla="*/ 785605 h 957255"/>
              <a:gd name="connsiteX866" fmla="*/ 914376 w 917916"/>
              <a:gd name="connsiteY866" fmla="*/ 786655 h 957255"/>
              <a:gd name="connsiteX867" fmla="*/ 916080 w 917916"/>
              <a:gd name="connsiteY867" fmla="*/ 789146 h 957255"/>
              <a:gd name="connsiteX868" fmla="*/ 915818 w 917916"/>
              <a:gd name="connsiteY868" fmla="*/ 791244 h 957255"/>
              <a:gd name="connsiteX869" fmla="*/ 915818 w 917916"/>
              <a:gd name="connsiteY869" fmla="*/ 791900 h 957255"/>
              <a:gd name="connsiteX870" fmla="*/ 917261 w 917916"/>
              <a:gd name="connsiteY870" fmla="*/ 794391 h 957255"/>
              <a:gd name="connsiteX871" fmla="*/ 918703 w 917916"/>
              <a:gd name="connsiteY871" fmla="*/ 795440 h 957255"/>
              <a:gd name="connsiteX872" fmla="*/ 919490 w 917916"/>
              <a:gd name="connsiteY872" fmla="*/ 796620 h 957255"/>
              <a:gd name="connsiteX873" fmla="*/ 920408 w 917916"/>
              <a:gd name="connsiteY873" fmla="*/ 799768 h 957255"/>
              <a:gd name="connsiteX874" fmla="*/ 920146 w 917916"/>
              <a:gd name="connsiteY874" fmla="*/ 800161 h 957255"/>
              <a:gd name="connsiteX875" fmla="*/ 919490 w 917916"/>
              <a:gd name="connsiteY875" fmla="*/ 803702 h 957255"/>
              <a:gd name="connsiteX876" fmla="*/ 918047 w 917916"/>
              <a:gd name="connsiteY876" fmla="*/ 804750 h 957255"/>
              <a:gd name="connsiteX877" fmla="*/ 917654 w 917916"/>
              <a:gd name="connsiteY877" fmla="*/ 805406 h 957255"/>
              <a:gd name="connsiteX878" fmla="*/ 914507 w 917916"/>
              <a:gd name="connsiteY878" fmla="*/ 808947 h 957255"/>
              <a:gd name="connsiteX879" fmla="*/ 914113 w 917916"/>
              <a:gd name="connsiteY879" fmla="*/ 808947 h 957255"/>
              <a:gd name="connsiteX880" fmla="*/ 912671 w 917916"/>
              <a:gd name="connsiteY880" fmla="*/ 811832 h 957255"/>
              <a:gd name="connsiteX881" fmla="*/ 910573 w 917916"/>
              <a:gd name="connsiteY881" fmla="*/ 813930 h 957255"/>
              <a:gd name="connsiteX882" fmla="*/ 910573 w 917916"/>
              <a:gd name="connsiteY882" fmla="*/ 816028 h 957255"/>
              <a:gd name="connsiteX883" fmla="*/ 909917 w 917916"/>
              <a:gd name="connsiteY883" fmla="*/ 817470 h 957255"/>
              <a:gd name="connsiteX884" fmla="*/ 907426 w 917916"/>
              <a:gd name="connsiteY884" fmla="*/ 818913 h 957255"/>
              <a:gd name="connsiteX885" fmla="*/ 907819 w 917916"/>
              <a:gd name="connsiteY885" fmla="*/ 819306 h 957255"/>
              <a:gd name="connsiteX886" fmla="*/ 907426 w 917916"/>
              <a:gd name="connsiteY886" fmla="*/ 819568 h 957255"/>
              <a:gd name="connsiteX887" fmla="*/ 908081 w 917916"/>
              <a:gd name="connsiteY887" fmla="*/ 822453 h 957255"/>
              <a:gd name="connsiteX888" fmla="*/ 909524 w 917916"/>
              <a:gd name="connsiteY888" fmla="*/ 823896 h 957255"/>
              <a:gd name="connsiteX889" fmla="*/ 909917 w 917916"/>
              <a:gd name="connsiteY889" fmla="*/ 825076 h 957255"/>
              <a:gd name="connsiteX890" fmla="*/ 911097 w 917916"/>
              <a:gd name="connsiteY890" fmla="*/ 825076 h 957255"/>
              <a:gd name="connsiteX891" fmla="*/ 911360 w 917916"/>
              <a:gd name="connsiteY891" fmla="*/ 826781 h 957255"/>
              <a:gd name="connsiteX892" fmla="*/ 910311 w 917916"/>
              <a:gd name="connsiteY892" fmla="*/ 828616 h 957255"/>
              <a:gd name="connsiteX893" fmla="*/ 908475 w 917916"/>
              <a:gd name="connsiteY893" fmla="*/ 828223 h 957255"/>
              <a:gd name="connsiteX894" fmla="*/ 900607 w 917916"/>
              <a:gd name="connsiteY894" fmla="*/ 830321 h 957255"/>
              <a:gd name="connsiteX895" fmla="*/ 901394 w 917916"/>
              <a:gd name="connsiteY895" fmla="*/ 832813 h 957255"/>
              <a:gd name="connsiteX896" fmla="*/ 901000 w 917916"/>
              <a:gd name="connsiteY896" fmla="*/ 833468 h 957255"/>
              <a:gd name="connsiteX897" fmla="*/ 900083 w 917916"/>
              <a:gd name="connsiteY897" fmla="*/ 834124 h 957255"/>
              <a:gd name="connsiteX898" fmla="*/ 900738 w 917916"/>
              <a:gd name="connsiteY898" fmla="*/ 835566 h 957255"/>
              <a:gd name="connsiteX899" fmla="*/ 902443 w 917916"/>
              <a:gd name="connsiteY899" fmla="*/ 837926 h 957255"/>
              <a:gd name="connsiteX900" fmla="*/ 902180 w 917916"/>
              <a:gd name="connsiteY900" fmla="*/ 838582 h 957255"/>
              <a:gd name="connsiteX901" fmla="*/ 903230 w 917916"/>
              <a:gd name="connsiteY901" fmla="*/ 839238 h 957255"/>
              <a:gd name="connsiteX902" fmla="*/ 904410 w 917916"/>
              <a:gd name="connsiteY902" fmla="*/ 841336 h 957255"/>
              <a:gd name="connsiteX903" fmla="*/ 906508 w 917916"/>
              <a:gd name="connsiteY903" fmla="*/ 841729 h 957255"/>
              <a:gd name="connsiteX904" fmla="*/ 906114 w 917916"/>
              <a:gd name="connsiteY904" fmla="*/ 844614 h 957255"/>
              <a:gd name="connsiteX905" fmla="*/ 903623 w 917916"/>
              <a:gd name="connsiteY905" fmla="*/ 847893 h 957255"/>
              <a:gd name="connsiteX906" fmla="*/ 902180 w 917916"/>
              <a:gd name="connsiteY906" fmla="*/ 848942 h 957255"/>
              <a:gd name="connsiteX907" fmla="*/ 902180 w 917916"/>
              <a:gd name="connsiteY907" fmla="*/ 850777 h 957255"/>
              <a:gd name="connsiteX908" fmla="*/ 899689 w 917916"/>
              <a:gd name="connsiteY908" fmla="*/ 853662 h 957255"/>
              <a:gd name="connsiteX909" fmla="*/ 899689 w 917916"/>
              <a:gd name="connsiteY909" fmla="*/ 854711 h 957255"/>
              <a:gd name="connsiteX910" fmla="*/ 898771 w 917916"/>
              <a:gd name="connsiteY910" fmla="*/ 856154 h 957255"/>
              <a:gd name="connsiteX911" fmla="*/ 897329 w 917916"/>
              <a:gd name="connsiteY911" fmla="*/ 858252 h 957255"/>
              <a:gd name="connsiteX912" fmla="*/ 897329 w 917916"/>
              <a:gd name="connsiteY912" fmla="*/ 859694 h 957255"/>
              <a:gd name="connsiteX913" fmla="*/ 900214 w 917916"/>
              <a:gd name="connsiteY913" fmla="*/ 862186 h 957255"/>
              <a:gd name="connsiteX914" fmla="*/ 901656 w 917916"/>
              <a:gd name="connsiteY914" fmla="*/ 862448 h 957255"/>
              <a:gd name="connsiteX915" fmla="*/ 903361 w 917916"/>
              <a:gd name="connsiteY915" fmla="*/ 863891 h 957255"/>
              <a:gd name="connsiteX916" fmla="*/ 904016 w 917916"/>
              <a:gd name="connsiteY916" fmla="*/ 865333 h 957255"/>
              <a:gd name="connsiteX917" fmla="*/ 902574 w 917916"/>
              <a:gd name="connsiteY917" fmla="*/ 866513 h 957255"/>
              <a:gd name="connsiteX918" fmla="*/ 902967 w 917916"/>
              <a:gd name="connsiteY918" fmla="*/ 868218 h 957255"/>
              <a:gd name="connsiteX919" fmla="*/ 903623 w 917916"/>
              <a:gd name="connsiteY919" fmla="*/ 868874 h 957255"/>
              <a:gd name="connsiteX920" fmla="*/ 904410 w 917916"/>
              <a:gd name="connsiteY920" fmla="*/ 875692 h 957255"/>
              <a:gd name="connsiteX921" fmla="*/ 905065 w 917916"/>
              <a:gd name="connsiteY921" fmla="*/ 879233 h 957255"/>
              <a:gd name="connsiteX922" fmla="*/ 904410 w 917916"/>
              <a:gd name="connsiteY922" fmla="*/ 880675 h 957255"/>
              <a:gd name="connsiteX923" fmla="*/ 905065 w 917916"/>
              <a:gd name="connsiteY923" fmla="*/ 882118 h 957255"/>
              <a:gd name="connsiteX924" fmla="*/ 902574 w 917916"/>
              <a:gd name="connsiteY924" fmla="*/ 883822 h 957255"/>
              <a:gd name="connsiteX925" fmla="*/ 896935 w 917916"/>
              <a:gd name="connsiteY925" fmla="*/ 885920 h 957255"/>
              <a:gd name="connsiteX926" fmla="*/ 896935 w 917916"/>
              <a:gd name="connsiteY926" fmla="*/ 887756 h 957255"/>
              <a:gd name="connsiteX927" fmla="*/ 895493 w 917916"/>
              <a:gd name="connsiteY927" fmla="*/ 890903 h 957255"/>
              <a:gd name="connsiteX928" fmla="*/ 894575 w 917916"/>
              <a:gd name="connsiteY928" fmla="*/ 891297 h 957255"/>
              <a:gd name="connsiteX929" fmla="*/ 893132 w 917916"/>
              <a:gd name="connsiteY929" fmla="*/ 894444 h 957255"/>
              <a:gd name="connsiteX930" fmla="*/ 889854 w 917916"/>
              <a:gd name="connsiteY930" fmla="*/ 899165 h 957255"/>
              <a:gd name="connsiteX931" fmla="*/ 888150 w 917916"/>
              <a:gd name="connsiteY931" fmla="*/ 899558 h 957255"/>
              <a:gd name="connsiteX932" fmla="*/ 884871 w 917916"/>
              <a:gd name="connsiteY932" fmla="*/ 895231 h 957255"/>
              <a:gd name="connsiteX933" fmla="*/ 884871 w 917916"/>
              <a:gd name="connsiteY933" fmla="*/ 891035 h 957255"/>
              <a:gd name="connsiteX934" fmla="*/ 883167 w 917916"/>
              <a:gd name="connsiteY934" fmla="*/ 891690 h 957255"/>
              <a:gd name="connsiteX935" fmla="*/ 881068 w 917916"/>
              <a:gd name="connsiteY935" fmla="*/ 889592 h 957255"/>
              <a:gd name="connsiteX936" fmla="*/ 878577 w 917916"/>
              <a:gd name="connsiteY936" fmla="*/ 888937 h 957255"/>
              <a:gd name="connsiteX937" fmla="*/ 878184 w 917916"/>
              <a:gd name="connsiteY937" fmla="*/ 887887 h 957255"/>
              <a:gd name="connsiteX938" fmla="*/ 876741 w 917916"/>
              <a:gd name="connsiteY938" fmla="*/ 887887 h 957255"/>
              <a:gd name="connsiteX939" fmla="*/ 876741 w 917916"/>
              <a:gd name="connsiteY939" fmla="*/ 893788 h 957255"/>
              <a:gd name="connsiteX940" fmla="*/ 872938 w 917916"/>
              <a:gd name="connsiteY940" fmla="*/ 893788 h 957255"/>
              <a:gd name="connsiteX941" fmla="*/ 850515 w 917916"/>
              <a:gd name="connsiteY941" fmla="*/ 882511 h 957255"/>
              <a:gd name="connsiteX942" fmla="*/ 840942 w 917916"/>
              <a:gd name="connsiteY942" fmla="*/ 873725 h 957255"/>
              <a:gd name="connsiteX943" fmla="*/ 840680 w 917916"/>
              <a:gd name="connsiteY943" fmla="*/ 869792 h 957255"/>
              <a:gd name="connsiteX944" fmla="*/ 838844 w 917916"/>
              <a:gd name="connsiteY944" fmla="*/ 868742 h 957255"/>
              <a:gd name="connsiteX945" fmla="*/ 833599 w 917916"/>
              <a:gd name="connsiteY945" fmla="*/ 867562 h 957255"/>
              <a:gd name="connsiteX946" fmla="*/ 832157 w 917916"/>
              <a:gd name="connsiteY946" fmla="*/ 865857 h 957255"/>
              <a:gd name="connsiteX947" fmla="*/ 830058 w 917916"/>
              <a:gd name="connsiteY947" fmla="*/ 866120 h 957255"/>
              <a:gd name="connsiteX948" fmla="*/ 827567 w 917916"/>
              <a:gd name="connsiteY948" fmla="*/ 864022 h 957255"/>
              <a:gd name="connsiteX949" fmla="*/ 826780 w 917916"/>
              <a:gd name="connsiteY949" fmla="*/ 861924 h 957255"/>
              <a:gd name="connsiteX950" fmla="*/ 826518 w 917916"/>
              <a:gd name="connsiteY950" fmla="*/ 858777 h 957255"/>
              <a:gd name="connsiteX951" fmla="*/ 825338 w 917916"/>
              <a:gd name="connsiteY951" fmla="*/ 855236 h 957255"/>
              <a:gd name="connsiteX952" fmla="*/ 819044 w 917916"/>
              <a:gd name="connsiteY952" fmla="*/ 856679 h 957255"/>
              <a:gd name="connsiteX953" fmla="*/ 814323 w 917916"/>
              <a:gd name="connsiteY953" fmla="*/ 856679 h 957255"/>
              <a:gd name="connsiteX954" fmla="*/ 810782 w 917916"/>
              <a:gd name="connsiteY954" fmla="*/ 856023 h 957255"/>
              <a:gd name="connsiteX955" fmla="*/ 804488 w 917916"/>
              <a:gd name="connsiteY955" fmla="*/ 850384 h 957255"/>
              <a:gd name="connsiteX956" fmla="*/ 803701 w 917916"/>
              <a:gd name="connsiteY956" fmla="*/ 846188 h 957255"/>
              <a:gd name="connsiteX957" fmla="*/ 800554 w 917916"/>
              <a:gd name="connsiteY957" fmla="*/ 844352 h 957255"/>
              <a:gd name="connsiteX958" fmla="*/ 799112 w 917916"/>
              <a:gd name="connsiteY958" fmla="*/ 840811 h 957255"/>
              <a:gd name="connsiteX959" fmla="*/ 798456 w 917916"/>
              <a:gd name="connsiteY959" fmla="*/ 838320 h 957255"/>
              <a:gd name="connsiteX960" fmla="*/ 799374 w 917916"/>
              <a:gd name="connsiteY960" fmla="*/ 835173 h 957255"/>
              <a:gd name="connsiteX961" fmla="*/ 803570 w 917916"/>
              <a:gd name="connsiteY961" fmla="*/ 829796 h 957255"/>
              <a:gd name="connsiteX962" fmla="*/ 802128 w 917916"/>
              <a:gd name="connsiteY962" fmla="*/ 826649 h 957255"/>
              <a:gd name="connsiteX963" fmla="*/ 807504 w 917916"/>
              <a:gd name="connsiteY963" fmla="*/ 820224 h 957255"/>
              <a:gd name="connsiteX964" fmla="*/ 809602 w 917916"/>
              <a:gd name="connsiteY964" fmla="*/ 818781 h 957255"/>
              <a:gd name="connsiteX965" fmla="*/ 814061 w 917916"/>
              <a:gd name="connsiteY965" fmla="*/ 819831 h 957255"/>
              <a:gd name="connsiteX966" fmla="*/ 814454 w 917916"/>
              <a:gd name="connsiteY966" fmla="*/ 818388 h 957255"/>
              <a:gd name="connsiteX967" fmla="*/ 804488 w 917916"/>
              <a:gd name="connsiteY967" fmla="*/ 810389 h 957255"/>
              <a:gd name="connsiteX968" fmla="*/ 800292 w 917916"/>
              <a:gd name="connsiteY968" fmla="*/ 807111 h 957255"/>
              <a:gd name="connsiteX969" fmla="*/ 797014 w 917916"/>
              <a:gd name="connsiteY969" fmla="*/ 807767 h 957255"/>
              <a:gd name="connsiteX970" fmla="*/ 787834 w 917916"/>
              <a:gd name="connsiteY970" fmla="*/ 797145 h 957255"/>
              <a:gd name="connsiteX971" fmla="*/ 788097 w 917916"/>
              <a:gd name="connsiteY971" fmla="*/ 795440 h 957255"/>
              <a:gd name="connsiteX972" fmla="*/ 791768 w 917916"/>
              <a:gd name="connsiteY972" fmla="*/ 794260 h 957255"/>
              <a:gd name="connsiteX973" fmla="*/ 795309 w 917916"/>
              <a:gd name="connsiteY973" fmla="*/ 791375 h 957255"/>
              <a:gd name="connsiteX974" fmla="*/ 794916 w 917916"/>
              <a:gd name="connsiteY974" fmla="*/ 790326 h 957255"/>
              <a:gd name="connsiteX975" fmla="*/ 796358 w 917916"/>
              <a:gd name="connsiteY975" fmla="*/ 788097 h 957255"/>
              <a:gd name="connsiteX976" fmla="*/ 796358 w 917916"/>
              <a:gd name="connsiteY976" fmla="*/ 787441 h 957255"/>
              <a:gd name="connsiteX977" fmla="*/ 796751 w 917916"/>
              <a:gd name="connsiteY977" fmla="*/ 786392 h 957255"/>
              <a:gd name="connsiteX978" fmla="*/ 796751 w 917916"/>
              <a:gd name="connsiteY978" fmla="*/ 785999 h 957255"/>
              <a:gd name="connsiteX979" fmla="*/ 797014 w 917916"/>
              <a:gd name="connsiteY979" fmla="*/ 785343 h 957255"/>
              <a:gd name="connsiteX980" fmla="*/ 796227 w 917916"/>
              <a:gd name="connsiteY980" fmla="*/ 784687 h 957255"/>
              <a:gd name="connsiteX981" fmla="*/ 795965 w 917916"/>
              <a:gd name="connsiteY981" fmla="*/ 784425 h 957255"/>
              <a:gd name="connsiteX982" fmla="*/ 795309 w 917916"/>
              <a:gd name="connsiteY982" fmla="*/ 785081 h 957255"/>
              <a:gd name="connsiteX983" fmla="*/ 793211 w 917916"/>
              <a:gd name="connsiteY983" fmla="*/ 788622 h 957255"/>
              <a:gd name="connsiteX984" fmla="*/ 792555 w 917916"/>
              <a:gd name="connsiteY984" fmla="*/ 788884 h 957255"/>
              <a:gd name="connsiteX985" fmla="*/ 790719 w 917916"/>
              <a:gd name="connsiteY985" fmla="*/ 788228 h 957255"/>
              <a:gd name="connsiteX986" fmla="*/ 789277 w 917916"/>
              <a:gd name="connsiteY986" fmla="*/ 788228 h 957255"/>
              <a:gd name="connsiteX987" fmla="*/ 788621 w 917916"/>
              <a:gd name="connsiteY987" fmla="*/ 789408 h 957255"/>
              <a:gd name="connsiteX988" fmla="*/ 787834 w 917916"/>
              <a:gd name="connsiteY988" fmla="*/ 790588 h 957255"/>
              <a:gd name="connsiteX989" fmla="*/ 787179 w 917916"/>
              <a:gd name="connsiteY989" fmla="*/ 790851 h 957255"/>
              <a:gd name="connsiteX990" fmla="*/ 786785 w 917916"/>
              <a:gd name="connsiteY990" fmla="*/ 790195 h 957255"/>
              <a:gd name="connsiteX991" fmla="*/ 786523 w 917916"/>
              <a:gd name="connsiteY991" fmla="*/ 790195 h 957255"/>
              <a:gd name="connsiteX992" fmla="*/ 786523 w 917916"/>
              <a:gd name="connsiteY992" fmla="*/ 789539 h 957255"/>
              <a:gd name="connsiteX993" fmla="*/ 786523 w 917916"/>
              <a:gd name="connsiteY993" fmla="*/ 789146 h 957255"/>
              <a:gd name="connsiteX994" fmla="*/ 786130 w 917916"/>
              <a:gd name="connsiteY994" fmla="*/ 788884 h 957255"/>
              <a:gd name="connsiteX995" fmla="*/ 785867 w 917916"/>
              <a:gd name="connsiteY995" fmla="*/ 788884 h 957255"/>
              <a:gd name="connsiteX996" fmla="*/ 786130 w 917916"/>
              <a:gd name="connsiteY996" fmla="*/ 788228 h 957255"/>
              <a:gd name="connsiteX997" fmla="*/ 784687 w 917916"/>
              <a:gd name="connsiteY997" fmla="*/ 787572 h 957255"/>
              <a:gd name="connsiteX998" fmla="*/ 784425 w 917916"/>
              <a:gd name="connsiteY998" fmla="*/ 786917 h 957255"/>
              <a:gd name="connsiteX999" fmla="*/ 784425 w 917916"/>
              <a:gd name="connsiteY999" fmla="*/ 786261 h 957255"/>
              <a:gd name="connsiteX1000" fmla="*/ 782327 w 917916"/>
              <a:gd name="connsiteY1000" fmla="*/ 784163 h 957255"/>
              <a:gd name="connsiteX1001" fmla="*/ 781671 w 917916"/>
              <a:gd name="connsiteY1001" fmla="*/ 784163 h 957255"/>
              <a:gd name="connsiteX1002" fmla="*/ 779835 w 917916"/>
              <a:gd name="connsiteY1002" fmla="*/ 784163 h 957255"/>
              <a:gd name="connsiteX1003" fmla="*/ 779573 w 917916"/>
              <a:gd name="connsiteY1003" fmla="*/ 783507 h 957255"/>
              <a:gd name="connsiteX1004" fmla="*/ 778393 w 917916"/>
              <a:gd name="connsiteY1004" fmla="*/ 783114 h 957255"/>
              <a:gd name="connsiteX1005" fmla="*/ 776950 w 917916"/>
              <a:gd name="connsiteY1005" fmla="*/ 782065 h 957255"/>
              <a:gd name="connsiteX1006" fmla="*/ 776688 w 917916"/>
              <a:gd name="connsiteY1006" fmla="*/ 782720 h 957255"/>
              <a:gd name="connsiteX1007" fmla="*/ 776033 w 917916"/>
              <a:gd name="connsiteY1007" fmla="*/ 782327 h 957255"/>
              <a:gd name="connsiteX1008" fmla="*/ 774590 w 917916"/>
              <a:gd name="connsiteY1008" fmla="*/ 782983 h 957255"/>
              <a:gd name="connsiteX1009" fmla="*/ 773148 w 917916"/>
              <a:gd name="connsiteY1009" fmla="*/ 783376 h 957255"/>
              <a:gd name="connsiteX1010" fmla="*/ 771705 w 917916"/>
              <a:gd name="connsiteY1010" fmla="*/ 784032 h 957255"/>
              <a:gd name="connsiteX1011" fmla="*/ 770525 w 917916"/>
              <a:gd name="connsiteY1011" fmla="*/ 784032 h 957255"/>
              <a:gd name="connsiteX1012" fmla="*/ 768427 w 917916"/>
              <a:gd name="connsiteY1012" fmla="*/ 783376 h 957255"/>
              <a:gd name="connsiteX1013" fmla="*/ 766722 w 917916"/>
              <a:gd name="connsiteY1013" fmla="*/ 781540 h 957255"/>
              <a:gd name="connsiteX1014" fmla="*/ 764886 w 917916"/>
              <a:gd name="connsiteY1014" fmla="*/ 782720 h 957255"/>
              <a:gd name="connsiteX1015" fmla="*/ 763182 w 917916"/>
              <a:gd name="connsiteY1015" fmla="*/ 781278 h 957255"/>
              <a:gd name="connsiteX1016" fmla="*/ 758723 w 917916"/>
              <a:gd name="connsiteY1016" fmla="*/ 781934 h 957255"/>
              <a:gd name="connsiteX1017" fmla="*/ 758461 w 917916"/>
              <a:gd name="connsiteY1017" fmla="*/ 781278 h 957255"/>
              <a:gd name="connsiteX1018" fmla="*/ 751773 w 917916"/>
              <a:gd name="connsiteY1018" fmla="*/ 782720 h 957255"/>
              <a:gd name="connsiteX1019" fmla="*/ 748626 w 917916"/>
              <a:gd name="connsiteY1019" fmla="*/ 785081 h 957255"/>
              <a:gd name="connsiteX1020" fmla="*/ 748233 w 917916"/>
              <a:gd name="connsiteY1020" fmla="*/ 786523 h 957255"/>
              <a:gd name="connsiteX1021" fmla="*/ 745086 w 917916"/>
              <a:gd name="connsiteY1021" fmla="*/ 788622 h 957255"/>
              <a:gd name="connsiteX1022" fmla="*/ 743906 w 917916"/>
              <a:gd name="connsiteY1022" fmla="*/ 787179 h 957255"/>
              <a:gd name="connsiteX1023" fmla="*/ 741021 w 917916"/>
              <a:gd name="connsiteY1023" fmla="*/ 788359 h 957255"/>
              <a:gd name="connsiteX1024" fmla="*/ 737874 w 917916"/>
              <a:gd name="connsiteY1024" fmla="*/ 785868 h 957255"/>
              <a:gd name="connsiteX1025" fmla="*/ 733284 w 917916"/>
              <a:gd name="connsiteY1025" fmla="*/ 788359 h 957255"/>
              <a:gd name="connsiteX1026" fmla="*/ 729743 w 917916"/>
              <a:gd name="connsiteY1026" fmla="*/ 787704 h 957255"/>
              <a:gd name="connsiteX1027" fmla="*/ 727908 w 917916"/>
              <a:gd name="connsiteY1027" fmla="*/ 787966 h 957255"/>
              <a:gd name="connsiteX1028" fmla="*/ 727121 w 917916"/>
              <a:gd name="connsiteY1028" fmla="*/ 788622 h 957255"/>
              <a:gd name="connsiteX1029" fmla="*/ 727121 w 917916"/>
              <a:gd name="connsiteY1029" fmla="*/ 790457 h 957255"/>
              <a:gd name="connsiteX1030" fmla="*/ 725416 w 917916"/>
              <a:gd name="connsiteY1030" fmla="*/ 791900 h 957255"/>
              <a:gd name="connsiteX1031" fmla="*/ 720433 w 917916"/>
              <a:gd name="connsiteY1031" fmla="*/ 802521 h 957255"/>
              <a:gd name="connsiteX1032" fmla="*/ 718597 w 917916"/>
              <a:gd name="connsiteY1032" fmla="*/ 810783 h 957255"/>
              <a:gd name="connsiteX1033" fmla="*/ 717679 w 917916"/>
              <a:gd name="connsiteY1033" fmla="*/ 811832 h 957255"/>
              <a:gd name="connsiteX1034" fmla="*/ 702731 w 917916"/>
              <a:gd name="connsiteY1034" fmla="*/ 810389 h 957255"/>
              <a:gd name="connsiteX1035" fmla="*/ 693945 w 917916"/>
              <a:gd name="connsiteY1035" fmla="*/ 817208 h 957255"/>
              <a:gd name="connsiteX1036" fmla="*/ 688568 w 917916"/>
              <a:gd name="connsiteY1036" fmla="*/ 817470 h 957255"/>
              <a:gd name="connsiteX1037" fmla="*/ 685028 w 917916"/>
              <a:gd name="connsiteY1037" fmla="*/ 811832 h 957255"/>
              <a:gd name="connsiteX1038" fmla="*/ 685421 w 917916"/>
              <a:gd name="connsiteY1038" fmla="*/ 810783 h 957255"/>
              <a:gd name="connsiteX1039" fmla="*/ 674800 w 917916"/>
              <a:gd name="connsiteY1039" fmla="*/ 803964 h 957255"/>
              <a:gd name="connsiteX1040" fmla="*/ 671128 w 917916"/>
              <a:gd name="connsiteY1040" fmla="*/ 798063 h 957255"/>
              <a:gd name="connsiteX1041" fmla="*/ 670866 w 917916"/>
              <a:gd name="connsiteY1041" fmla="*/ 796883 h 957255"/>
              <a:gd name="connsiteX1042" fmla="*/ 670079 w 917916"/>
              <a:gd name="connsiteY1042" fmla="*/ 796227 h 957255"/>
              <a:gd name="connsiteX1043" fmla="*/ 669423 w 917916"/>
              <a:gd name="connsiteY1043" fmla="*/ 793867 h 957255"/>
              <a:gd name="connsiteX1044" fmla="*/ 666145 w 917916"/>
              <a:gd name="connsiteY1044" fmla="*/ 792031 h 957255"/>
              <a:gd name="connsiteX1045" fmla="*/ 666932 w 917916"/>
              <a:gd name="connsiteY1045" fmla="*/ 791375 h 957255"/>
              <a:gd name="connsiteX1046" fmla="*/ 666145 w 917916"/>
              <a:gd name="connsiteY1046" fmla="*/ 790720 h 957255"/>
              <a:gd name="connsiteX1047" fmla="*/ 664702 w 917916"/>
              <a:gd name="connsiteY1047" fmla="*/ 790720 h 957255"/>
              <a:gd name="connsiteX1048" fmla="*/ 664047 w 917916"/>
              <a:gd name="connsiteY1048" fmla="*/ 789277 h 957255"/>
              <a:gd name="connsiteX1049" fmla="*/ 664702 w 917916"/>
              <a:gd name="connsiteY1049" fmla="*/ 788884 h 957255"/>
              <a:gd name="connsiteX1050" fmla="*/ 664702 w 917916"/>
              <a:gd name="connsiteY1050" fmla="*/ 787835 h 957255"/>
              <a:gd name="connsiteX1051" fmla="*/ 664047 w 917916"/>
              <a:gd name="connsiteY1051" fmla="*/ 787441 h 957255"/>
              <a:gd name="connsiteX1052" fmla="*/ 664702 w 917916"/>
              <a:gd name="connsiteY1052" fmla="*/ 785081 h 957255"/>
              <a:gd name="connsiteX1053" fmla="*/ 664440 w 917916"/>
              <a:gd name="connsiteY1053" fmla="*/ 784425 h 957255"/>
              <a:gd name="connsiteX1054" fmla="*/ 664702 w 917916"/>
              <a:gd name="connsiteY1054" fmla="*/ 782983 h 957255"/>
              <a:gd name="connsiteX1055" fmla="*/ 665096 w 917916"/>
              <a:gd name="connsiteY1055" fmla="*/ 782327 h 957255"/>
              <a:gd name="connsiteX1056" fmla="*/ 665096 w 917916"/>
              <a:gd name="connsiteY1056" fmla="*/ 781672 h 957255"/>
              <a:gd name="connsiteX1057" fmla="*/ 664702 w 917916"/>
              <a:gd name="connsiteY1057" fmla="*/ 781278 h 957255"/>
              <a:gd name="connsiteX1058" fmla="*/ 665096 w 917916"/>
              <a:gd name="connsiteY1058" fmla="*/ 780622 h 957255"/>
              <a:gd name="connsiteX1059" fmla="*/ 663916 w 917916"/>
              <a:gd name="connsiteY1059" fmla="*/ 779573 h 957255"/>
              <a:gd name="connsiteX1060" fmla="*/ 663916 w 917916"/>
              <a:gd name="connsiteY1060" fmla="*/ 778918 h 957255"/>
              <a:gd name="connsiteX1061" fmla="*/ 661031 w 917916"/>
              <a:gd name="connsiteY1061" fmla="*/ 779573 h 957255"/>
              <a:gd name="connsiteX1062" fmla="*/ 659588 w 917916"/>
              <a:gd name="connsiteY1062" fmla="*/ 778393 h 957255"/>
              <a:gd name="connsiteX1063" fmla="*/ 653163 w 917916"/>
              <a:gd name="connsiteY1063" fmla="*/ 780229 h 957255"/>
              <a:gd name="connsiteX1064" fmla="*/ 648573 w 917916"/>
              <a:gd name="connsiteY1064" fmla="*/ 781278 h 957255"/>
              <a:gd name="connsiteX1065" fmla="*/ 646475 w 917916"/>
              <a:gd name="connsiteY1065" fmla="*/ 782458 h 957255"/>
              <a:gd name="connsiteX1066" fmla="*/ 641361 w 917916"/>
              <a:gd name="connsiteY1066" fmla="*/ 784557 h 957255"/>
              <a:gd name="connsiteX1067" fmla="*/ 634674 w 917916"/>
              <a:gd name="connsiteY1067" fmla="*/ 786655 h 957255"/>
              <a:gd name="connsiteX1068" fmla="*/ 632182 w 917916"/>
              <a:gd name="connsiteY1068" fmla="*/ 783114 h 957255"/>
              <a:gd name="connsiteX1069" fmla="*/ 627986 w 917916"/>
              <a:gd name="connsiteY1069" fmla="*/ 781672 h 957255"/>
              <a:gd name="connsiteX1070" fmla="*/ 625494 w 917916"/>
              <a:gd name="connsiteY1070" fmla="*/ 783376 h 957255"/>
              <a:gd name="connsiteX1071" fmla="*/ 623659 w 917916"/>
              <a:gd name="connsiteY1071" fmla="*/ 781934 h 957255"/>
              <a:gd name="connsiteX1072" fmla="*/ 624052 w 917916"/>
              <a:gd name="connsiteY1072" fmla="*/ 779573 h 957255"/>
              <a:gd name="connsiteX1073" fmla="*/ 601629 w 917916"/>
              <a:gd name="connsiteY1073" fmla="*/ 785474 h 957255"/>
              <a:gd name="connsiteX1074" fmla="*/ 595990 w 917916"/>
              <a:gd name="connsiteY1074" fmla="*/ 791244 h 957255"/>
              <a:gd name="connsiteX1075" fmla="*/ 592712 w 917916"/>
              <a:gd name="connsiteY1075" fmla="*/ 790851 h 957255"/>
              <a:gd name="connsiteX1076" fmla="*/ 591925 w 917916"/>
              <a:gd name="connsiteY1076" fmla="*/ 788359 h 957255"/>
              <a:gd name="connsiteX1077" fmla="*/ 588778 w 917916"/>
              <a:gd name="connsiteY1077" fmla="*/ 786261 h 957255"/>
              <a:gd name="connsiteX1078" fmla="*/ 586942 w 917916"/>
              <a:gd name="connsiteY1078" fmla="*/ 782720 h 957255"/>
              <a:gd name="connsiteX1079" fmla="*/ 588778 w 917916"/>
              <a:gd name="connsiteY1079" fmla="*/ 772754 h 957255"/>
              <a:gd name="connsiteX1080" fmla="*/ 589827 w 917916"/>
              <a:gd name="connsiteY1080" fmla="*/ 772099 h 957255"/>
              <a:gd name="connsiteX1081" fmla="*/ 595203 w 917916"/>
              <a:gd name="connsiteY1081" fmla="*/ 760822 h 957255"/>
              <a:gd name="connsiteX1082" fmla="*/ 594416 w 917916"/>
              <a:gd name="connsiteY1082" fmla="*/ 757674 h 957255"/>
              <a:gd name="connsiteX1083" fmla="*/ 591925 w 917916"/>
              <a:gd name="connsiteY1083" fmla="*/ 754790 h 957255"/>
              <a:gd name="connsiteX1084" fmla="*/ 589040 w 917916"/>
              <a:gd name="connsiteY1084" fmla="*/ 755839 h 957255"/>
              <a:gd name="connsiteX1085" fmla="*/ 584844 w 917916"/>
              <a:gd name="connsiteY1085" fmla="*/ 761477 h 957255"/>
              <a:gd name="connsiteX1086" fmla="*/ 580648 w 917916"/>
              <a:gd name="connsiteY1086" fmla="*/ 769214 h 957255"/>
              <a:gd name="connsiteX1087" fmla="*/ 573829 w 917916"/>
              <a:gd name="connsiteY1087" fmla="*/ 774197 h 957255"/>
              <a:gd name="connsiteX1088" fmla="*/ 573567 w 917916"/>
              <a:gd name="connsiteY1088" fmla="*/ 773935 h 957255"/>
              <a:gd name="connsiteX1089" fmla="*/ 572780 w 917916"/>
              <a:gd name="connsiteY1089" fmla="*/ 773935 h 957255"/>
              <a:gd name="connsiteX1090" fmla="*/ 572124 w 917916"/>
              <a:gd name="connsiteY1090" fmla="*/ 775639 h 957255"/>
              <a:gd name="connsiteX1091" fmla="*/ 570682 w 917916"/>
              <a:gd name="connsiteY1091" fmla="*/ 775639 h 957255"/>
              <a:gd name="connsiteX1092" fmla="*/ 569895 w 917916"/>
              <a:gd name="connsiteY1092" fmla="*/ 775377 h 957255"/>
              <a:gd name="connsiteX1093" fmla="*/ 569502 w 917916"/>
              <a:gd name="connsiteY1093" fmla="*/ 775377 h 957255"/>
              <a:gd name="connsiteX1094" fmla="*/ 565699 w 917916"/>
              <a:gd name="connsiteY1094" fmla="*/ 778262 h 957255"/>
              <a:gd name="connsiteX1095" fmla="*/ 565305 w 917916"/>
              <a:gd name="connsiteY1095" fmla="*/ 779311 h 957255"/>
              <a:gd name="connsiteX1096" fmla="*/ 564518 w 917916"/>
              <a:gd name="connsiteY1096" fmla="*/ 779967 h 957255"/>
              <a:gd name="connsiteX1097" fmla="*/ 556519 w 917916"/>
              <a:gd name="connsiteY1097" fmla="*/ 779967 h 957255"/>
              <a:gd name="connsiteX1098" fmla="*/ 557438 w 917916"/>
              <a:gd name="connsiteY1098" fmla="*/ 786392 h 957255"/>
              <a:gd name="connsiteX1099" fmla="*/ 558880 w 917916"/>
              <a:gd name="connsiteY1099" fmla="*/ 791506 h 957255"/>
              <a:gd name="connsiteX1100" fmla="*/ 559667 w 917916"/>
              <a:gd name="connsiteY1100" fmla="*/ 792555 h 957255"/>
              <a:gd name="connsiteX1101" fmla="*/ 560847 w 917916"/>
              <a:gd name="connsiteY1101" fmla="*/ 794391 h 957255"/>
              <a:gd name="connsiteX1102" fmla="*/ 564387 w 917916"/>
              <a:gd name="connsiteY1102" fmla="*/ 797932 h 957255"/>
              <a:gd name="connsiteX1103" fmla="*/ 565436 w 917916"/>
              <a:gd name="connsiteY1103" fmla="*/ 799636 h 957255"/>
              <a:gd name="connsiteX1104" fmla="*/ 565830 w 917916"/>
              <a:gd name="connsiteY1104" fmla="*/ 801079 h 957255"/>
              <a:gd name="connsiteX1105" fmla="*/ 566092 w 917916"/>
              <a:gd name="connsiteY1105" fmla="*/ 803177 h 957255"/>
              <a:gd name="connsiteX1106" fmla="*/ 571731 w 917916"/>
              <a:gd name="connsiteY1106" fmla="*/ 813536 h 957255"/>
              <a:gd name="connsiteX1107" fmla="*/ 573173 w 917916"/>
              <a:gd name="connsiteY1107" fmla="*/ 818519 h 957255"/>
              <a:gd name="connsiteX1108" fmla="*/ 573567 w 917916"/>
              <a:gd name="connsiteY1108" fmla="*/ 820224 h 957255"/>
              <a:gd name="connsiteX1109" fmla="*/ 574222 w 917916"/>
              <a:gd name="connsiteY1109" fmla="*/ 823765 h 957255"/>
              <a:gd name="connsiteX1110" fmla="*/ 575927 w 917916"/>
              <a:gd name="connsiteY1110" fmla="*/ 828748 h 957255"/>
              <a:gd name="connsiteX1111" fmla="*/ 576320 w 917916"/>
              <a:gd name="connsiteY1111" fmla="*/ 830583 h 957255"/>
              <a:gd name="connsiteX1112" fmla="*/ 575927 w 917916"/>
              <a:gd name="connsiteY1112" fmla="*/ 832026 h 957255"/>
              <a:gd name="connsiteX1113" fmla="*/ 575271 w 917916"/>
              <a:gd name="connsiteY1113" fmla="*/ 833075 h 957255"/>
              <a:gd name="connsiteX1114" fmla="*/ 574222 w 917916"/>
              <a:gd name="connsiteY1114" fmla="*/ 833731 h 957255"/>
              <a:gd name="connsiteX1115" fmla="*/ 570682 w 917916"/>
              <a:gd name="connsiteY1115" fmla="*/ 834911 h 957255"/>
              <a:gd name="connsiteX1116" fmla="*/ 567403 w 917916"/>
              <a:gd name="connsiteY1116" fmla="*/ 834911 h 957255"/>
              <a:gd name="connsiteX1117" fmla="*/ 565961 w 917916"/>
              <a:gd name="connsiteY1117" fmla="*/ 835960 h 957255"/>
              <a:gd name="connsiteX1118" fmla="*/ 564518 w 917916"/>
              <a:gd name="connsiteY1118" fmla="*/ 837402 h 957255"/>
              <a:gd name="connsiteX1119" fmla="*/ 564518 w 917916"/>
              <a:gd name="connsiteY1119" fmla="*/ 837140 h 957255"/>
              <a:gd name="connsiteX1120" fmla="*/ 565305 w 917916"/>
              <a:gd name="connsiteY1120" fmla="*/ 835042 h 957255"/>
              <a:gd name="connsiteX1121" fmla="*/ 565305 w 917916"/>
              <a:gd name="connsiteY1121" fmla="*/ 833206 h 957255"/>
              <a:gd name="connsiteX1122" fmla="*/ 565699 w 917916"/>
              <a:gd name="connsiteY1122" fmla="*/ 832157 h 957255"/>
              <a:gd name="connsiteX1123" fmla="*/ 565043 w 917916"/>
              <a:gd name="connsiteY1123" fmla="*/ 829666 h 957255"/>
              <a:gd name="connsiteX1124" fmla="*/ 563601 w 917916"/>
              <a:gd name="connsiteY1124" fmla="*/ 829666 h 957255"/>
              <a:gd name="connsiteX1125" fmla="*/ 562421 w 917916"/>
              <a:gd name="connsiteY1125" fmla="*/ 830059 h 957255"/>
              <a:gd name="connsiteX1126" fmla="*/ 561634 w 917916"/>
              <a:gd name="connsiteY1126" fmla="*/ 829666 h 957255"/>
              <a:gd name="connsiteX1127" fmla="*/ 558093 w 917916"/>
              <a:gd name="connsiteY1127" fmla="*/ 830846 h 957255"/>
              <a:gd name="connsiteX1128" fmla="*/ 555602 w 917916"/>
              <a:gd name="connsiteY1128" fmla="*/ 832944 h 957255"/>
              <a:gd name="connsiteX1129" fmla="*/ 554422 w 917916"/>
              <a:gd name="connsiteY1129" fmla="*/ 832944 h 957255"/>
              <a:gd name="connsiteX1130" fmla="*/ 552586 w 917916"/>
              <a:gd name="connsiteY1130" fmla="*/ 833993 h 957255"/>
              <a:gd name="connsiteX1131" fmla="*/ 551799 w 917916"/>
              <a:gd name="connsiteY1131" fmla="*/ 833993 h 957255"/>
              <a:gd name="connsiteX1132" fmla="*/ 549701 w 917916"/>
              <a:gd name="connsiteY1132" fmla="*/ 835435 h 957255"/>
              <a:gd name="connsiteX1133" fmla="*/ 548652 w 917916"/>
              <a:gd name="connsiteY1133" fmla="*/ 835435 h 957255"/>
              <a:gd name="connsiteX1134" fmla="*/ 545767 w 917916"/>
              <a:gd name="connsiteY1134" fmla="*/ 835173 h 957255"/>
              <a:gd name="connsiteX1135" fmla="*/ 545373 w 917916"/>
              <a:gd name="connsiteY1135" fmla="*/ 835435 h 957255"/>
              <a:gd name="connsiteX1136" fmla="*/ 543931 w 917916"/>
              <a:gd name="connsiteY1136" fmla="*/ 835173 h 957255"/>
              <a:gd name="connsiteX1137" fmla="*/ 542882 w 917916"/>
              <a:gd name="connsiteY1137" fmla="*/ 833993 h 957255"/>
              <a:gd name="connsiteX1138" fmla="*/ 541702 w 917916"/>
              <a:gd name="connsiteY1138" fmla="*/ 833993 h 957255"/>
              <a:gd name="connsiteX1139" fmla="*/ 541440 w 917916"/>
              <a:gd name="connsiteY1139" fmla="*/ 833337 h 957255"/>
              <a:gd name="connsiteX1140" fmla="*/ 539997 w 917916"/>
              <a:gd name="connsiteY1140" fmla="*/ 832681 h 957255"/>
              <a:gd name="connsiteX1141" fmla="*/ 539341 w 917916"/>
              <a:gd name="connsiteY1141" fmla="*/ 832681 h 957255"/>
              <a:gd name="connsiteX1142" fmla="*/ 537899 w 917916"/>
              <a:gd name="connsiteY1142" fmla="*/ 832681 h 957255"/>
              <a:gd name="connsiteX1143" fmla="*/ 537506 w 917916"/>
              <a:gd name="connsiteY1143" fmla="*/ 832419 h 957255"/>
              <a:gd name="connsiteX1144" fmla="*/ 534358 w 917916"/>
              <a:gd name="connsiteY1144" fmla="*/ 833075 h 957255"/>
              <a:gd name="connsiteX1145" fmla="*/ 532916 w 917916"/>
              <a:gd name="connsiteY1145" fmla="*/ 833731 h 957255"/>
              <a:gd name="connsiteX1146" fmla="*/ 531474 w 917916"/>
              <a:gd name="connsiteY1146" fmla="*/ 833337 h 957255"/>
              <a:gd name="connsiteX1147" fmla="*/ 528589 w 917916"/>
              <a:gd name="connsiteY1147" fmla="*/ 833993 h 957255"/>
              <a:gd name="connsiteX1148" fmla="*/ 527146 w 917916"/>
              <a:gd name="connsiteY1148" fmla="*/ 833993 h 957255"/>
              <a:gd name="connsiteX1149" fmla="*/ 525966 w 917916"/>
              <a:gd name="connsiteY1149" fmla="*/ 833337 h 957255"/>
              <a:gd name="connsiteX1150" fmla="*/ 525310 w 917916"/>
              <a:gd name="connsiteY1150" fmla="*/ 831895 h 957255"/>
              <a:gd name="connsiteX1151" fmla="*/ 522426 w 917916"/>
              <a:gd name="connsiteY1151" fmla="*/ 831239 h 957255"/>
              <a:gd name="connsiteX1152" fmla="*/ 522032 w 917916"/>
              <a:gd name="connsiteY1152" fmla="*/ 830977 h 957255"/>
              <a:gd name="connsiteX1153" fmla="*/ 520327 w 917916"/>
              <a:gd name="connsiteY1153" fmla="*/ 830321 h 957255"/>
              <a:gd name="connsiteX1154" fmla="*/ 519934 w 917916"/>
              <a:gd name="connsiteY1154" fmla="*/ 829141 h 957255"/>
              <a:gd name="connsiteX1155" fmla="*/ 518492 w 917916"/>
              <a:gd name="connsiteY1155" fmla="*/ 829141 h 957255"/>
              <a:gd name="connsiteX1156" fmla="*/ 518229 w 917916"/>
              <a:gd name="connsiteY1156" fmla="*/ 829796 h 957255"/>
              <a:gd name="connsiteX1157" fmla="*/ 516131 w 917916"/>
              <a:gd name="connsiteY1157" fmla="*/ 831239 h 957255"/>
              <a:gd name="connsiteX1158" fmla="*/ 515738 w 917916"/>
              <a:gd name="connsiteY1158" fmla="*/ 831239 h 957255"/>
              <a:gd name="connsiteX1159" fmla="*/ 515082 w 917916"/>
              <a:gd name="connsiteY1159" fmla="*/ 831632 h 957255"/>
              <a:gd name="connsiteX1160" fmla="*/ 514295 w 917916"/>
              <a:gd name="connsiteY1160" fmla="*/ 831632 h 957255"/>
              <a:gd name="connsiteX1161" fmla="*/ 512853 w 917916"/>
              <a:gd name="connsiteY1161" fmla="*/ 830977 h 957255"/>
              <a:gd name="connsiteX1162" fmla="*/ 511410 w 917916"/>
              <a:gd name="connsiteY1162" fmla="*/ 830583 h 957255"/>
              <a:gd name="connsiteX1163" fmla="*/ 509968 w 917916"/>
              <a:gd name="connsiteY1163" fmla="*/ 830321 h 957255"/>
              <a:gd name="connsiteX1164" fmla="*/ 508263 w 917916"/>
              <a:gd name="connsiteY1164" fmla="*/ 830583 h 957255"/>
              <a:gd name="connsiteX1165" fmla="*/ 507870 w 917916"/>
              <a:gd name="connsiteY1165" fmla="*/ 831763 h 957255"/>
              <a:gd name="connsiteX1166" fmla="*/ 507083 w 917916"/>
              <a:gd name="connsiteY1166" fmla="*/ 832026 h 957255"/>
              <a:gd name="connsiteX1167" fmla="*/ 507083 w 917916"/>
              <a:gd name="connsiteY1167" fmla="*/ 833206 h 957255"/>
              <a:gd name="connsiteX1168" fmla="*/ 506428 w 917916"/>
              <a:gd name="connsiteY1168" fmla="*/ 833861 h 957255"/>
              <a:gd name="connsiteX1169" fmla="*/ 505641 w 917916"/>
              <a:gd name="connsiteY1169" fmla="*/ 834124 h 957255"/>
              <a:gd name="connsiteX1170" fmla="*/ 505772 w 917916"/>
              <a:gd name="connsiteY1170" fmla="*/ 834124 h 957255"/>
              <a:gd name="connsiteX1171" fmla="*/ 505116 w 917916"/>
              <a:gd name="connsiteY1171" fmla="*/ 834124 h 957255"/>
              <a:gd name="connsiteX1172" fmla="*/ 504329 w 917916"/>
              <a:gd name="connsiteY1172" fmla="*/ 833861 h 957255"/>
              <a:gd name="connsiteX1173" fmla="*/ 502887 w 917916"/>
              <a:gd name="connsiteY1173" fmla="*/ 830977 h 957255"/>
              <a:gd name="connsiteX1174" fmla="*/ 502625 w 917916"/>
              <a:gd name="connsiteY1174" fmla="*/ 830583 h 957255"/>
              <a:gd name="connsiteX1175" fmla="*/ 502625 w 917916"/>
              <a:gd name="connsiteY1175" fmla="*/ 829928 h 957255"/>
              <a:gd name="connsiteX1176" fmla="*/ 501182 w 917916"/>
              <a:gd name="connsiteY1176" fmla="*/ 828223 h 957255"/>
              <a:gd name="connsiteX1177" fmla="*/ 501182 w 917916"/>
              <a:gd name="connsiteY1177" fmla="*/ 827567 h 957255"/>
              <a:gd name="connsiteX1178" fmla="*/ 499346 w 917916"/>
              <a:gd name="connsiteY1178" fmla="*/ 826387 h 957255"/>
              <a:gd name="connsiteX1179" fmla="*/ 499084 w 917916"/>
              <a:gd name="connsiteY1179" fmla="*/ 827567 h 957255"/>
              <a:gd name="connsiteX1180" fmla="*/ 496986 w 917916"/>
              <a:gd name="connsiteY1180" fmla="*/ 828223 h 957255"/>
              <a:gd name="connsiteX1181" fmla="*/ 496199 w 917916"/>
              <a:gd name="connsiteY1181" fmla="*/ 828485 h 957255"/>
              <a:gd name="connsiteX1182" fmla="*/ 493052 w 917916"/>
              <a:gd name="connsiteY1182" fmla="*/ 829141 h 957255"/>
              <a:gd name="connsiteX1183" fmla="*/ 489118 w 917916"/>
              <a:gd name="connsiteY1183" fmla="*/ 830321 h 957255"/>
              <a:gd name="connsiteX1184" fmla="*/ 487676 w 917916"/>
              <a:gd name="connsiteY1184" fmla="*/ 832681 h 957255"/>
              <a:gd name="connsiteX1185" fmla="*/ 487414 w 917916"/>
              <a:gd name="connsiteY1185" fmla="*/ 833861 h 957255"/>
              <a:gd name="connsiteX1186" fmla="*/ 487020 w 917916"/>
              <a:gd name="connsiteY1186" fmla="*/ 832681 h 957255"/>
              <a:gd name="connsiteX1187" fmla="*/ 486758 w 917916"/>
              <a:gd name="connsiteY1187" fmla="*/ 832419 h 957255"/>
              <a:gd name="connsiteX1188" fmla="*/ 485316 w 917916"/>
              <a:gd name="connsiteY1188" fmla="*/ 832026 h 957255"/>
              <a:gd name="connsiteX1189" fmla="*/ 484922 w 917916"/>
              <a:gd name="connsiteY1189" fmla="*/ 832026 h 957255"/>
              <a:gd name="connsiteX1190" fmla="*/ 484266 w 917916"/>
              <a:gd name="connsiteY1190" fmla="*/ 831763 h 957255"/>
              <a:gd name="connsiteX1191" fmla="*/ 478628 w 917916"/>
              <a:gd name="connsiteY1191" fmla="*/ 832419 h 957255"/>
              <a:gd name="connsiteX1192" fmla="*/ 471284 w 917916"/>
              <a:gd name="connsiteY1192" fmla="*/ 834517 h 957255"/>
              <a:gd name="connsiteX1193" fmla="*/ 463417 w 917916"/>
              <a:gd name="connsiteY1193" fmla="*/ 834124 h 957255"/>
              <a:gd name="connsiteX1194" fmla="*/ 460532 w 917916"/>
              <a:gd name="connsiteY1194" fmla="*/ 837009 h 957255"/>
              <a:gd name="connsiteX1195" fmla="*/ 459614 w 917916"/>
              <a:gd name="connsiteY1195" fmla="*/ 837009 h 957255"/>
              <a:gd name="connsiteX1196" fmla="*/ 458171 w 917916"/>
              <a:gd name="connsiteY1196" fmla="*/ 837402 h 957255"/>
              <a:gd name="connsiteX1197" fmla="*/ 456729 w 917916"/>
              <a:gd name="connsiteY1197" fmla="*/ 837402 h 957255"/>
              <a:gd name="connsiteX1198" fmla="*/ 456335 w 917916"/>
              <a:gd name="connsiteY1198" fmla="*/ 837402 h 957255"/>
              <a:gd name="connsiteX1199" fmla="*/ 456073 w 917916"/>
              <a:gd name="connsiteY1199" fmla="*/ 837664 h 957255"/>
              <a:gd name="connsiteX1200" fmla="*/ 445058 w 917916"/>
              <a:gd name="connsiteY1200" fmla="*/ 841598 h 957255"/>
              <a:gd name="connsiteX1201" fmla="*/ 444796 w 917916"/>
              <a:gd name="connsiteY1201" fmla="*/ 842254 h 957255"/>
              <a:gd name="connsiteX1202" fmla="*/ 443354 w 917916"/>
              <a:gd name="connsiteY1202" fmla="*/ 842254 h 957255"/>
              <a:gd name="connsiteX1203" fmla="*/ 442698 w 917916"/>
              <a:gd name="connsiteY1203" fmla="*/ 841861 h 957255"/>
              <a:gd name="connsiteX1204" fmla="*/ 441911 w 917916"/>
              <a:gd name="connsiteY1204" fmla="*/ 841861 h 957255"/>
              <a:gd name="connsiteX1205" fmla="*/ 441518 w 917916"/>
              <a:gd name="connsiteY1205" fmla="*/ 841861 h 957255"/>
              <a:gd name="connsiteX1206" fmla="*/ 441256 w 917916"/>
              <a:gd name="connsiteY1206" fmla="*/ 841598 h 957255"/>
              <a:gd name="connsiteX1207" fmla="*/ 438764 w 917916"/>
              <a:gd name="connsiteY1207" fmla="*/ 852613 h 957255"/>
              <a:gd name="connsiteX1208" fmla="*/ 437584 w 917916"/>
              <a:gd name="connsiteY1208" fmla="*/ 852876 h 957255"/>
              <a:gd name="connsiteX1209" fmla="*/ 437322 w 917916"/>
              <a:gd name="connsiteY1209" fmla="*/ 853269 h 957255"/>
              <a:gd name="connsiteX1210" fmla="*/ 434830 w 917916"/>
              <a:gd name="connsiteY1210" fmla="*/ 853269 h 957255"/>
              <a:gd name="connsiteX1211" fmla="*/ 431945 w 917916"/>
              <a:gd name="connsiteY1211" fmla="*/ 853269 h 957255"/>
              <a:gd name="connsiteX1212" fmla="*/ 431158 w 917916"/>
              <a:gd name="connsiteY1212" fmla="*/ 851433 h 957255"/>
              <a:gd name="connsiteX1213" fmla="*/ 426569 w 917916"/>
              <a:gd name="connsiteY1213" fmla="*/ 852089 h 957255"/>
              <a:gd name="connsiteX1214" fmla="*/ 415947 w 917916"/>
              <a:gd name="connsiteY1214" fmla="*/ 850646 h 957255"/>
              <a:gd name="connsiteX1215" fmla="*/ 412669 w 917916"/>
              <a:gd name="connsiteY1215" fmla="*/ 848942 h 957255"/>
              <a:gd name="connsiteX1216" fmla="*/ 399294 w 917916"/>
              <a:gd name="connsiteY1216" fmla="*/ 851302 h 957255"/>
              <a:gd name="connsiteX1217" fmla="*/ 390114 w 917916"/>
              <a:gd name="connsiteY1217" fmla="*/ 850646 h 957255"/>
              <a:gd name="connsiteX1218" fmla="*/ 380935 w 917916"/>
              <a:gd name="connsiteY1218" fmla="*/ 851302 h 957255"/>
              <a:gd name="connsiteX1219" fmla="*/ 374379 w 917916"/>
              <a:gd name="connsiteY1219" fmla="*/ 854187 h 957255"/>
              <a:gd name="connsiteX1220" fmla="*/ 371232 w 917916"/>
              <a:gd name="connsiteY1220" fmla="*/ 853531 h 957255"/>
              <a:gd name="connsiteX1221" fmla="*/ 365855 w 917916"/>
              <a:gd name="connsiteY1221" fmla="*/ 854711 h 957255"/>
              <a:gd name="connsiteX1222" fmla="*/ 362052 w 917916"/>
              <a:gd name="connsiteY1222" fmla="*/ 851433 h 957255"/>
              <a:gd name="connsiteX1223" fmla="*/ 359561 w 917916"/>
              <a:gd name="connsiteY1223" fmla="*/ 851826 h 957255"/>
              <a:gd name="connsiteX1224" fmla="*/ 359561 w 917916"/>
              <a:gd name="connsiteY1224" fmla="*/ 851171 h 957255"/>
              <a:gd name="connsiteX1225" fmla="*/ 358774 w 917916"/>
              <a:gd name="connsiteY1225" fmla="*/ 849729 h 957255"/>
              <a:gd name="connsiteX1226" fmla="*/ 357332 w 917916"/>
              <a:gd name="connsiteY1226" fmla="*/ 849729 h 957255"/>
              <a:gd name="connsiteX1227" fmla="*/ 356676 w 917916"/>
              <a:gd name="connsiteY1227" fmla="*/ 849073 h 957255"/>
              <a:gd name="connsiteX1228" fmla="*/ 355889 w 917916"/>
              <a:gd name="connsiteY1228" fmla="*/ 850122 h 957255"/>
              <a:gd name="connsiteX1229" fmla="*/ 355627 w 917916"/>
              <a:gd name="connsiteY1229" fmla="*/ 850122 h 957255"/>
              <a:gd name="connsiteX1230" fmla="*/ 354971 w 917916"/>
              <a:gd name="connsiteY1230" fmla="*/ 854842 h 957255"/>
              <a:gd name="connsiteX1231" fmla="*/ 355627 w 917916"/>
              <a:gd name="connsiteY1231" fmla="*/ 855105 h 957255"/>
              <a:gd name="connsiteX1232" fmla="*/ 355889 w 917916"/>
              <a:gd name="connsiteY1232" fmla="*/ 856285 h 957255"/>
              <a:gd name="connsiteX1233" fmla="*/ 356283 w 917916"/>
              <a:gd name="connsiteY1233" fmla="*/ 856285 h 957255"/>
              <a:gd name="connsiteX1234" fmla="*/ 356283 w 917916"/>
              <a:gd name="connsiteY1234" fmla="*/ 856941 h 957255"/>
              <a:gd name="connsiteX1235" fmla="*/ 354447 w 917916"/>
              <a:gd name="connsiteY1235" fmla="*/ 857203 h 957255"/>
              <a:gd name="connsiteX1236" fmla="*/ 352086 w 917916"/>
              <a:gd name="connsiteY1236" fmla="*/ 855105 h 957255"/>
              <a:gd name="connsiteX1237" fmla="*/ 350644 w 917916"/>
              <a:gd name="connsiteY1237" fmla="*/ 855105 h 957255"/>
              <a:gd name="connsiteX1238" fmla="*/ 349988 w 917916"/>
              <a:gd name="connsiteY1238" fmla="*/ 855105 h 957255"/>
              <a:gd name="connsiteX1239" fmla="*/ 349202 w 917916"/>
              <a:gd name="connsiteY1239" fmla="*/ 856941 h 957255"/>
              <a:gd name="connsiteX1240" fmla="*/ 347628 w 917916"/>
              <a:gd name="connsiteY1240" fmla="*/ 857990 h 957255"/>
              <a:gd name="connsiteX1241" fmla="*/ 345137 w 917916"/>
              <a:gd name="connsiteY1241" fmla="*/ 856941 h 957255"/>
              <a:gd name="connsiteX1242" fmla="*/ 343694 w 917916"/>
              <a:gd name="connsiteY1242" fmla="*/ 861924 h 957255"/>
              <a:gd name="connsiteX1243" fmla="*/ 343956 w 917916"/>
              <a:gd name="connsiteY1243" fmla="*/ 862973 h 957255"/>
              <a:gd name="connsiteX1244" fmla="*/ 342252 w 917916"/>
              <a:gd name="connsiteY1244" fmla="*/ 867169 h 957255"/>
              <a:gd name="connsiteX1245" fmla="*/ 339367 w 917916"/>
              <a:gd name="connsiteY1245" fmla="*/ 869660 h 957255"/>
              <a:gd name="connsiteX1246" fmla="*/ 338187 w 917916"/>
              <a:gd name="connsiteY1246" fmla="*/ 872545 h 957255"/>
              <a:gd name="connsiteX1247" fmla="*/ 339367 w 917916"/>
              <a:gd name="connsiteY1247" fmla="*/ 874250 h 957255"/>
              <a:gd name="connsiteX1248" fmla="*/ 338973 w 917916"/>
              <a:gd name="connsiteY1248" fmla="*/ 875430 h 957255"/>
              <a:gd name="connsiteX1249" fmla="*/ 337924 w 917916"/>
              <a:gd name="connsiteY1249" fmla="*/ 877790 h 957255"/>
              <a:gd name="connsiteX1250" fmla="*/ 338187 w 917916"/>
              <a:gd name="connsiteY1250" fmla="*/ 880282 h 957255"/>
              <a:gd name="connsiteX1251" fmla="*/ 338580 w 917916"/>
              <a:gd name="connsiteY1251" fmla="*/ 881331 h 957255"/>
              <a:gd name="connsiteX1252" fmla="*/ 339236 w 917916"/>
              <a:gd name="connsiteY1252" fmla="*/ 889068 h 957255"/>
              <a:gd name="connsiteX1253" fmla="*/ 335302 w 917916"/>
              <a:gd name="connsiteY1253" fmla="*/ 892346 h 957255"/>
              <a:gd name="connsiteX1254" fmla="*/ 334384 w 917916"/>
              <a:gd name="connsiteY1254" fmla="*/ 894444 h 957255"/>
              <a:gd name="connsiteX1255" fmla="*/ 332941 w 917916"/>
              <a:gd name="connsiteY1255" fmla="*/ 895887 h 957255"/>
              <a:gd name="connsiteX1256" fmla="*/ 329401 w 917916"/>
              <a:gd name="connsiteY1256" fmla="*/ 895887 h 957255"/>
              <a:gd name="connsiteX1257" fmla="*/ 325860 w 917916"/>
              <a:gd name="connsiteY1257" fmla="*/ 897329 h 957255"/>
              <a:gd name="connsiteX1258" fmla="*/ 325467 w 917916"/>
              <a:gd name="connsiteY1258" fmla="*/ 896673 h 957255"/>
              <a:gd name="connsiteX1259" fmla="*/ 322582 w 917916"/>
              <a:gd name="connsiteY1259" fmla="*/ 897722 h 957255"/>
              <a:gd name="connsiteX1260" fmla="*/ 320877 w 917916"/>
              <a:gd name="connsiteY1260" fmla="*/ 898903 h 957255"/>
              <a:gd name="connsiteX1261" fmla="*/ 315501 w 917916"/>
              <a:gd name="connsiteY1261" fmla="*/ 899296 h 957255"/>
              <a:gd name="connsiteX1262" fmla="*/ 312223 w 917916"/>
              <a:gd name="connsiteY1262" fmla="*/ 898509 h 957255"/>
              <a:gd name="connsiteX1263" fmla="*/ 310125 w 917916"/>
              <a:gd name="connsiteY1263" fmla="*/ 901000 h 957255"/>
              <a:gd name="connsiteX1264" fmla="*/ 307240 w 917916"/>
              <a:gd name="connsiteY1264" fmla="*/ 902181 h 957255"/>
              <a:gd name="connsiteX1265" fmla="*/ 306322 w 917916"/>
              <a:gd name="connsiteY1265" fmla="*/ 901000 h 957255"/>
              <a:gd name="connsiteX1266" fmla="*/ 303437 w 917916"/>
              <a:gd name="connsiteY1266" fmla="*/ 900738 h 957255"/>
              <a:gd name="connsiteX1267" fmla="*/ 301601 w 917916"/>
              <a:gd name="connsiteY1267" fmla="*/ 901394 h 957255"/>
              <a:gd name="connsiteX1268" fmla="*/ 300683 w 917916"/>
              <a:gd name="connsiteY1268" fmla="*/ 899952 h 957255"/>
              <a:gd name="connsiteX1269" fmla="*/ 288226 w 917916"/>
              <a:gd name="connsiteY1269" fmla="*/ 900214 h 957255"/>
              <a:gd name="connsiteX1270" fmla="*/ 286128 w 917916"/>
              <a:gd name="connsiteY1270" fmla="*/ 901394 h 957255"/>
              <a:gd name="connsiteX1271" fmla="*/ 284948 w 917916"/>
              <a:gd name="connsiteY1271" fmla="*/ 899558 h 957255"/>
              <a:gd name="connsiteX1272" fmla="*/ 283243 w 917916"/>
              <a:gd name="connsiteY1272" fmla="*/ 897460 h 957255"/>
              <a:gd name="connsiteX1273" fmla="*/ 282849 w 917916"/>
              <a:gd name="connsiteY1273" fmla="*/ 895624 h 957255"/>
              <a:gd name="connsiteX1274" fmla="*/ 279309 w 917916"/>
              <a:gd name="connsiteY1274" fmla="*/ 897722 h 957255"/>
              <a:gd name="connsiteX1275" fmla="*/ 279309 w 917916"/>
              <a:gd name="connsiteY1275" fmla="*/ 898903 h 957255"/>
              <a:gd name="connsiteX1276" fmla="*/ 275113 w 917916"/>
              <a:gd name="connsiteY1276" fmla="*/ 902181 h 957255"/>
              <a:gd name="connsiteX1277" fmla="*/ 275113 w 917916"/>
              <a:gd name="connsiteY1277" fmla="*/ 903230 h 957255"/>
              <a:gd name="connsiteX1278" fmla="*/ 274850 w 917916"/>
              <a:gd name="connsiteY1278" fmla="*/ 903230 h 957255"/>
              <a:gd name="connsiteX1279" fmla="*/ 274850 w 917916"/>
              <a:gd name="connsiteY1279" fmla="*/ 903885 h 957255"/>
              <a:gd name="connsiteX1280" fmla="*/ 273408 w 917916"/>
              <a:gd name="connsiteY1280" fmla="*/ 904541 h 957255"/>
              <a:gd name="connsiteX1281" fmla="*/ 273408 w 917916"/>
              <a:gd name="connsiteY1281" fmla="*/ 905197 h 957255"/>
              <a:gd name="connsiteX1282" fmla="*/ 271966 w 917916"/>
              <a:gd name="connsiteY1282" fmla="*/ 906639 h 957255"/>
              <a:gd name="connsiteX1283" fmla="*/ 271179 w 917916"/>
              <a:gd name="connsiteY1283" fmla="*/ 908738 h 957255"/>
              <a:gd name="connsiteX1284" fmla="*/ 270523 w 917916"/>
              <a:gd name="connsiteY1284" fmla="*/ 909393 h 957255"/>
              <a:gd name="connsiteX1285" fmla="*/ 270130 w 917916"/>
              <a:gd name="connsiteY1285" fmla="*/ 911229 h 957255"/>
              <a:gd name="connsiteX1286" fmla="*/ 269736 w 917916"/>
              <a:gd name="connsiteY1286" fmla="*/ 911229 h 957255"/>
              <a:gd name="connsiteX1287" fmla="*/ 269736 w 917916"/>
              <a:gd name="connsiteY1287" fmla="*/ 911885 h 957255"/>
              <a:gd name="connsiteX1288" fmla="*/ 268687 w 917916"/>
              <a:gd name="connsiteY1288" fmla="*/ 912540 h 957255"/>
              <a:gd name="connsiteX1289" fmla="*/ 268687 w 917916"/>
              <a:gd name="connsiteY1289" fmla="*/ 912803 h 957255"/>
              <a:gd name="connsiteX1290" fmla="*/ 268032 w 917916"/>
              <a:gd name="connsiteY1290" fmla="*/ 912803 h 957255"/>
              <a:gd name="connsiteX1291" fmla="*/ 266851 w 917916"/>
              <a:gd name="connsiteY1291" fmla="*/ 913983 h 957255"/>
              <a:gd name="connsiteX1292" fmla="*/ 266851 w 917916"/>
              <a:gd name="connsiteY1292" fmla="*/ 914245 h 957255"/>
              <a:gd name="connsiteX1293" fmla="*/ 266851 w 917916"/>
              <a:gd name="connsiteY1293" fmla="*/ 914901 h 957255"/>
              <a:gd name="connsiteX1294" fmla="*/ 265802 w 917916"/>
              <a:gd name="connsiteY1294" fmla="*/ 914901 h 957255"/>
              <a:gd name="connsiteX1295" fmla="*/ 265802 w 917916"/>
              <a:gd name="connsiteY1295" fmla="*/ 915294 h 957255"/>
              <a:gd name="connsiteX1296" fmla="*/ 265409 w 917916"/>
              <a:gd name="connsiteY1296" fmla="*/ 915950 h 957255"/>
              <a:gd name="connsiteX1297" fmla="*/ 263967 w 917916"/>
              <a:gd name="connsiteY1297" fmla="*/ 915950 h 957255"/>
              <a:gd name="connsiteX1298" fmla="*/ 263967 w 917916"/>
              <a:gd name="connsiteY1298" fmla="*/ 916605 h 957255"/>
              <a:gd name="connsiteX1299" fmla="*/ 263180 w 917916"/>
              <a:gd name="connsiteY1299" fmla="*/ 916868 h 957255"/>
              <a:gd name="connsiteX1300" fmla="*/ 263180 w 917916"/>
              <a:gd name="connsiteY1300" fmla="*/ 917523 h 957255"/>
              <a:gd name="connsiteX1301" fmla="*/ 262524 w 917916"/>
              <a:gd name="connsiteY1301" fmla="*/ 918179 h 957255"/>
              <a:gd name="connsiteX1302" fmla="*/ 262524 w 917916"/>
              <a:gd name="connsiteY1302" fmla="*/ 918834 h 957255"/>
              <a:gd name="connsiteX1303" fmla="*/ 261737 w 917916"/>
              <a:gd name="connsiteY1303" fmla="*/ 919490 h 957255"/>
              <a:gd name="connsiteX1304" fmla="*/ 261737 w 917916"/>
              <a:gd name="connsiteY1304" fmla="*/ 920146 h 957255"/>
              <a:gd name="connsiteX1305" fmla="*/ 261475 w 917916"/>
              <a:gd name="connsiteY1305" fmla="*/ 921588 h 957255"/>
              <a:gd name="connsiteX1306" fmla="*/ 261737 w 917916"/>
              <a:gd name="connsiteY1306" fmla="*/ 921981 h 957255"/>
              <a:gd name="connsiteX1307" fmla="*/ 262524 w 917916"/>
              <a:gd name="connsiteY1307" fmla="*/ 922637 h 957255"/>
              <a:gd name="connsiteX1308" fmla="*/ 263180 w 917916"/>
              <a:gd name="connsiteY1308" fmla="*/ 923293 h 957255"/>
              <a:gd name="connsiteX1309" fmla="*/ 263967 w 917916"/>
              <a:gd name="connsiteY1309" fmla="*/ 924342 h 957255"/>
              <a:gd name="connsiteX1310" fmla="*/ 266458 w 917916"/>
              <a:gd name="connsiteY1310" fmla="*/ 924735 h 957255"/>
              <a:gd name="connsiteX1311" fmla="*/ 267114 w 917916"/>
              <a:gd name="connsiteY1311" fmla="*/ 924080 h 957255"/>
              <a:gd name="connsiteX1312" fmla="*/ 269999 w 917916"/>
              <a:gd name="connsiteY1312" fmla="*/ 924080 h 957255"/>
              <a:gd name="connsiteX1313" fmla="*/ 271441 w 917916"/>
              <a:gd name="connsiteY1313" fmla="*/ 924342 h 957255"/>
              <a:gd name="connsiteX1314" fmla="*/ 271441 w 917916"/>
              <a:gd name="connsiteY1314" fmla="*/ 924735 h 957255"/>
              <a:gd name="connsiteX1315" fmla="*/ 271048 w 917916"/>
              <a:gd name="connsiteY1315" fmla="*/ 924998 h 957255"/>
              <a:gd name="connsiteX1316" fmla="*/ 271048 w 917916"/>
              <a:gd name="connsiteY1316" fmla="*/ 925653 h 957255"/>
              <a:gd name="connsiteX1317" fmla="*/ 271703 w 917916"/>
              <a:gd name="connsiteY1317" fmla="*/ 926046 h 957255"/>
              <a:gd name="connsiteX1318" fmla="*/ 272097 w 917916"/>
              <a:gd name="connsiteY1318" fmla="*/ 927751 h 957255"/>
              <a:gd name="connsiteX1319" fmla="*/ 272752 w 917916"/>
              <a:gd name="connsiteY1319" fmla="*/ 929194 h 957255"/>
              <a:gd name="connsiteX1320" fmla="*/ 272359 w 917916"/>
              <a:gd name="connsiteY1320" fmla="*/ 929849 h 957255"/>
              <a:gd name="connsiteX1321" fmla="*/ 272752 w 917916"/>
              <a:gd name="connsiteY1321" fmla="*/ 930505 h 957255"/>
              <a:gd name="connsiteX1322" fmla="*/ 276293 w 917916"/>
              <a:gd name="connsiteY1322" fmla="*/ 936537 h 957255"/>
              <a:gd name="connsiteX1323" fmla="*/ 275899 w 917916"/>
              <a:gd name="connsiteY1323" fmla="*/ 936537 h 957255"/>
              <a:gd name="connsiteX1324" fmla="*/ 275637 w 917916"/>
              <a:gd name="connsiteY1324" fmla="*/ 936144 h 957255"/>
              <a:gd name="connsiteX1325" fmla="*/ 275244 w 917916"/>
              <a:gd name="connsiteY1325" fmla="*/ 936144 h 957255"/>
              <a:gd name="connsiteX1326" fmla="*/ 274981 w 917916"/>
              <a:gd name="connsiteY1326" fmla="*/ 935881 h 957255"/>
              <a:gd name="connsiteX1327" fmla="*/ 274195 w 917916"/>
              <a:gd name="connsiteY1327" fmla="*/ 935226 h 957255"/>
              <a:gd name="connsiteX1328" fmla="*/ 272097 w 917916"/>
              <a:gd name="connsiteY1328" fmla="*/ 935488 h 957255"/>
              <a:gd name="connsiteX1329" fmla="*/ 271310 w 917916"/>
              <a:gd name="connsiteY1329" fmla="*/ 935226 h 957255"/>
              <a:gd name="connsiteX1330" fmla="*/ 270916 w 917916"/>
              <a:gd name="connsiteY1330" fmla="*/ 935881 h 957255"/>
              <a:gd name="connsiteX1331" fmla="*/ 268818 w 917916"/>
              <a:gd name="connsiteY1331" fmla="*/ 934701 h 957255"/>
              <a:gd name="connsiteX1332" fmla="*/ 267114 w 917916"/>
              <a:gd name="connsiteY1332" fmla="*/ 935095 h 957255"/>
              <a:gd name="connsiteX1333" fmla="*/ 266458 w 917916"/>
              <a:gd name="connsiteY1333" fmla="*/ 935095 h 957255"/>
              <a:gd name="connsiteX1334" fmla="*/ 263573 w 917916"/>
              <a:gd name="connsiteY1334" fmla="*/ 935750 h 957255"/>
              <a:gd name="connsiteX1335" fmla="*/ 262393 w 917916"/>
              <a:gd name="connsiteY1335" fmla="*/ 934570 h 957255"/>
              <a:gd name="connsiteX1336" fmla="*/ 258459 w 917916"/>
              <a:gd name="connsiteY1336" fmla="*/ 934308 h 957255"/>
              <a:gd name="connsiteX1337" fmla="*/ 257672 w 917916"/>
              <a:gd name="connsiteY1337" fmla="*/ 934570 h 957255"/>
              <a:gd name="connsiteX1338" fmla="*/ 256754 w 917916"/>
              <a:gd name="connsiteY1338" fmla="*/ 936406 h 957255"/>
              <a:gd name="connsiteX1339" fmla="*/ 254263 w 917916"/>
              <a:gd name="connsiteY1339" fmla="*/ 936668 h 957255"/>
              <a:gd name="connsiteX1340" fmla="*/ 253214 w 917916"/>
              <a:gd name="connsiteY1340" fmla="*/ 935619 h 957255"/>
              <a:gd name="connsiteX1341" fmla="*/ 251378 w 917916"/>
              <a:gd name="connsiteY1341" fmla="*/ 934439 h 957255"/>
              <a:gd name="connsiteX1342" fmla="*/ 250329 w 917916"/>
              <a:gd name="connsiteY1342" fmla="*/ 935095 h 957255"/>
              <a:gd name="connsiteX1343" fmla="*/ 248231 w 917916"/>
              <a:gd name="connsiteY1343" fmla="*/ 935095 h 957255"/>
              <a:gd name="connsiteX1344" fmla="*/ 247837 w 917916"/>
              <a:gd name="connsiteY1344" fmla="*/ 934832 h 957255"/>
              <a:gd name="connsiteX1345" fmla="*/ 247182 w 917916"/>
              <a:gd name="connsiteY1345" fmla="*/ 934832 h 957255"/>
              <a:gd name="connsiteX1346" fmla="*/ 246395 w 917916"/>
              <a:gd name="connsiteY1346" fmla="*/ 934177 h 957255"/>
              <a:gd name="connsiteX1347" fmla="*/ 244035 w 917916"/>
              <a:gd name="connsiteY1347" fmla="*/ 934177 h 957255"/>
              <a:gd name="connsiteX1348" fmla="*/ 242854 w 917916"/>
              <a:gd name="connsiteY1348" fmla="*/ 935226 h 957255"/>
              <a:gd name="connsiteX1349" fmla="*/ 241805 w 917916"/>
              <a:gd name="connsiteY1349" fmla="*/ 937061 h 957255"/>
              <a:gd name="connsiteX1350" fmla="*/ 241412 w 917916"/>
              <a:gd name="connsiteY1350" fmla="*/ 937324 h 957255"/>
              <a:gd name="connsiteX1351" fmla="*/ 241150 w 917916"/>
              <a:gd name="connsiteY1351" fmla="*/ 938766 h 957255"/>
              <a:gd name="connsiteX1352" fmla="*/ 241412 w 917916"/>
              <a:gd name="connsiteY1352" fmla="*/ 940602 h 957255"/>
              <a:gd name="connsiteX1353" fmla="*/ 240625 w 917916"/>
              <a:gd name="connsiteY1353" fmla="*/ 940864 h 957255"/>
              <a:gd name="connsiteX1354" fmla="*/ 238920 w 917916"/>
              <a:gd name="connsiteY1354" fmla="*/ 941520 h 957255"/>
              <a:gd name="connsiteX1355" fmla="*/ 238527 w 917916"/>
              <a:gd name="connsiteY1355" fmla="*/ 941258 h 957255"/>
              <a:gd name="connsiteX1356" fmla="*/ 237609 w 917916"/>
              <a:gd name="connsiteY1356" fmla="*/ 941520 h 957255"/>
              <a:gd name="connsiteX1357" fmla="*/ 237609 w 917916"/>
              <a:gd name="connsiteY1357" fmla="*/ 941914 h 957255"/>
              <a:gd name="connsiteX1358" fmla="*/ 237216 w 917916"/>
              <a:gd name="connsiteY1358" fmla="*/ 942569 h 957255"/>
              <a:gd name="connsiteX1359" fmla="*/ 236954 w 917916"/>
              <a:gd name="connsiteY1359" fmla="*/ 942831 h 957255"/>
              <a:gd name="connsiteX1360" fmla="*/ 236298 w 917916"/>
              <a:gd name="connsiteY1360" fmla="*/ 944274 h 957255"/>
              <a:gd name="connsiteX1361" fmla="*/ 234855 w 917916"/>
              <a:gd name="connsiteY1361" fmla="*/ 944929 h 957255"/>
              <a:gd name="connsiteX1362" fmla="*/ 233675 w 917916"/>
              <a:gd name="connsiteY1362" fmla="*/ 945585 h 957255"/>
              <a:gd name="connsiteX1363" fmla="*/ 231971 w 917916"/>
              <a:gd name="connsiteY1363" fmla="*/ 945585 h 957255"/>
              <a:gd name="connsiteX1364" fmla="*/ 230790 w 917916"/>
              <a:gd name="connsiteY1364" fmla="*/ 945323 h 957255"/>
              <a:gd name="connsiteX1365" fmla="*/ 228955 w 917916"/>
              <a:gd name="connsiteY1365" fmla="*/ 945323 h 957255"/>
              <a:gd name="connsiteX1366" fmla="*/ 228692 w 917916"/>
              <a:gd name="connsiteY1366" fmla="*/ 946765 h 957255"/>
              <a:gd name="connsiteX1367" fmla="*/ 227512 w 917916"/>
              <a:gd name="connsiteY1367" fmla="*/ 947028 h 957255"/>
              <a:gd name="connsiteX1368" fmla="*/ 226856 w 917916"/>
              <a:gd name="connsiteY1368" fmla="*/ 947028 h 957255"/>
              <a:gd name="connsiteX1369" fmla="*/ 225807 w 917916"/>
              <a:gd name="connsiteY1369" fmla="*/ 947421 h 957255"/>
              <a:gd name="connsiteX1370" fmla="*/ 225807 w 917916"/>
              <a:gd name="connsiteY1370" fmla="*/ 948864 h 957255"/>
              <a:gd name="connsiteX1371" fmla="*/ 225807 w 917916"/>
              <a:gd name="connsiteY1371" fmla="*/ 950306 h 957255"/>
              <a:gd name="connsiteX1372" fmla="*/ 226594 w 917916"/>
              <a:gd name="connsiteY1372" fmla="*/ 950962 h 957255"/>
              <a:gd name="connsiteX1373" fmla="*/ 226856 w 917916"/>
              <a:gd name="connsiteY1373" fmla="*/ 952142 h 957255"/>
              <a:gd name="connsiteX1374" fmla="*/ 226594 w 917916"/>
              <a:gd name="connsiteY1374" fmla="*/ 952797 h 957255"/>
              <a:gd name="connsiteX1375" fmla="*/ 226856 w 917916"/>
              <a:gd name="connsiteY1375" fmla="*/ 953453 h 957255"/>
              <a:gd name="connsiteX1376" fmla="*/ 226856 w 917916"/>
              <a:gd name="connsiteY1376" fmla="*/ 954109 h 957255"/>
              <a:gd name="connsiteX1377" fmla="*/ 226070 w 917916"/>
              <a:gd name="connsiteY1377" fmla="*/ 955158 h 957255"/>
              <a:gd name="connsiteX1378" fmla="*/ 226070 w 917916"/>
              <a:gd name="connsiteY1378" fmla="*/ 955813 h 957255"/>
              <a:gd name="connsiteX1379" fmla="*/ 225807 w 917916"/>
              <a:gd name="connsiteY1379" fmla="*/ 956207 h 957255"/>
              <a:gd name="connsiteX1380" fmla="*/ 226070 w 917916"/>
              <a:gd name="connsiteY1380" fmla="*/ 958567 h 957255"/>
              <a:gd name="connsiteX1381" fmla="*/ 225414 w 917916"/>
              <a:gd name="connsiteY1381" fmla="*/ 958960 h 957255"/>
              <a:gd name="connsiteX1382" fmla="*/ 223972 w 917916"/>
              <a:gd name="connsiteY1382" fmla="*/ 961059 h 957255"/>
              <a:gd name="connsiteX1383" fmla="*/ 222529 w 917916"/>
              <a:gd name="connsiteY1383" fmla="*/ 962501 h 957255"/>
              <a:gd name="connsiteX1384" fmla="*/ 219382 w 917916"/>
              <a:gd name="connsiteY1384" fmla="*/ 964206 h 957255"/>
              <a:gd name="connsiteX1385" fmla="*/ 218202 w 917916"/>
              <a:gd name="connsiteY1385" fmla="*/ 964206 h 957255"/>
              <a:gd name="connsiteX1386" fmla="*/ 218202 w 917916"/>
              <a:gd name="connsiteY1386" fmla="*/ 964599 h 957255"/>
              <a:gd name="connsiteX1387" fmla="*/ 217415 w 917916"/>
              <a:gd name="connsiteY1387" fmla="*/ 964206 h 957255"/>
              <a:gd name="connsiteX1388" fmla="*/ 216760 w 917916"/>
              <a:gd name="connsiteY1388" fmla="*/ 964206 h 957255"/>
              <a:gd name="connsiteX1389" fmla="*/ 215317 w 917916"/>
              <a:gd name="connsiteY1389" fmla="*/ 963550 h 957255"/>
              <a:gd name="connsiteX1390" fmla="*/ 213875 w 917916"/>
              <a:gd name="connsiteY1390" fmla="*/ 964206 h 957255"/>
              <a:gd name="connsiteX1391" fmla="*/ 211776 w 917916"/>
              <a:gd name="connsiteY1391" fmla="*/ 963944 h 957255"/>
              <a:gd name="connsiteX1392" fmla="*/ 207187 w 917916"/>
              <a:gd name="connsiteY1392" fmla="*/ 964206 h 957255"/>
              <a:gd name="connsiteX1393" fmla="*/ 205089 w 917916"/>
              <a:gd name="connsiteY1393" fmla="*/ 964599 h 957255"/>
              <a:gd name="connsiteX1394" fmla="*/ 203646 w 917916"/>
              <a:gd name="connsiteY1394" fmla="*/ 964862 h 957255"/>
              <a:gd name="connsiteX1395" fmla="*/ 202204 w 917916"/>
              <a:gd name="connsiteY1395" fmla="*/ 966304 h 957255"/>
              <a:gd name="connsiteX1396" fmla="*/ 200630 w 917916"/>
              <a:gd name="connsiteY1396" fmla="*/ 966304 h 957255"/>
              <a:gd name="connsiteX1397" fmla="*/ 199712 w 917916"/>
              <a:gd name="connsiteY1397" fmla="*/ 965255 h 957255"/>
              <a:gd name="connsiteX1398" fmla="*/ 200368 w 917916"/>
              <a:gd name="connsiteY1398" fmla="*/ 962763 h 957255"/>
              <a:gd name="connsiteX1399" fmla="*/ 201811 w 917916"/>
              <a:gd name="connsiteY1399" fmla="*/ 961321 h 957255"/>
              <a:gd name="connsiteX1400" fmla="*/ 201811 w 917916"/>
              <a:gd name="connsiteY1400" fmla="*/ 960665 h 957255"/>
              <a:gd name="connsiteX1401" fmla="*/ 202991 w 917916"/>
              <a:gd name="connsiteY1401" fmla="*/ 960403 h 957255"/>
              <a:gd name="connsiteX1402" fmla="*/ 202991 w 917916"/>
              <a:gd name="connsiteY1402" fmla="*/ 958960 h 957255"/>
              <a:gd name="connsiteX1403" fmla="*/ 203253 w 917916"/>
              <a:gd name="connsiteY1403" fmla="*/ 958567 h 957255"/>
              <a:gd name="connsiteX1404" fmla="*/ 203253 w 917916"/>
              <a:gd name="connsiteY1404" fmla="*/ 957518 h 957255"/>
              <a:gd name="connsiteX1405" fmla="*/ 204433 w 917916"/>
              <a:gd name="connsiteY1405" fmla="*/ 956076 h 957255"/>
              <a:gd name="connsiteX1406" fmla="*/ 206138 w 917916"/>
              <a:gd name="connsiteY1406" fmla="*/ 954240 h 957255"/>
              <a:gd name="connsiteX1407" fmla="*/ 206138 w 917916"/>
              <a:gd name="connsiteY1407" fmla="*/ 952142 h 957255"/>
              <a:gd name="connsiteX1408" fmla="*/ 207974 w 917916"/>
              <a:gd name="connsiteY1408" fmla="*/ 951093 h 957255"/>
              <a:gd name="connsiteX1409" fmla="*/ 207974 w 917916"/>
              <a:gd name="connsiteY1409" fmla="*/ 950306 h 957255"/>
              <a:gd name="connsiteX1410" fmla="*/ 211514 w 917916"/>
              <a:gd name="connsiteY1410" fmla="*/ 947159 h 957255"/>
              <a:gd name="connsiteX1411" fmla="*/ 210858 w 917916"/>
              <a:gd name="connsiteY1411" fmla="*/ 946503 h 957255"/>
              <a:gd name="connsiteX1412" fmla="*/ 210465 w 917916"/>
              <a:gd name="connsiteY1412" fmla="*/ 945323 h 957255"/>
              <a:gd name="connsiteX1413" fmla="*/ 209809 w 917916"/>
              <a:gd name="connsiteY1413" fmla="*/ 944667 h 957255"/>
              <a:gd name="connsiteX1414" fmla="*/ 208761 w 917916"/>
              <a:gd name="connsiteY1414" fmla="*/ 945061 h 957255"/>
              <a:gd name="connsiteX1415" fmla="*/ 208105 w 917916"/>
              <a:gd name="connsiteY1415" fmla="*/ 944667 h 957255"/>
              <a:gd name="connsiteX1416" fmla="*/ 207318 w 917916"/>
              <a:gd name="connsiteY1416" fmla="*/ 945061 h 957255"/>
              <a:gd name="connsiteX1417" fmla="*/ 206925 w 917916"/>
              <a:gd name="connsiteY1417" fmla="*/ 944667 h 957255"/>
              <a:gd name="connsiteX1418" fmla="*/ 206138 w 917916"/>
              <a:gd name="connsiteY1418" fmla="*/ 945323 h 957255"/>
              <a:gd name="connsiteX1419" fmla="*/ 205482 w 917916"/>
              <a:gd name="connsiteY1419" fmla="*/ 945061 h 957255"/>
              <a:gd name="connsiteX1420" fmla="*/ 200762 w 917916"/>
              <a:gd name="connsiteY1420" fmla="*/ 945716 h 957255"/>
              <a:gd name="connsiteX1421" fmla="*/ 199057 w 917916"/>
              <a:gd name="connsiteY1421" fmla="*/ 945716 h 957255"/>
              <a:gd name="connsiteX1422" fmla="*/ 198663 w 917916"/>
              <a:gd name="connsiteY1422" fmla="*/ 945979 h 957255"/>
              <a:gd name="connsiteX1423" fmla="*/ 197614 w 917916"/>
              <a:gd name="connsiteY1423" fmla="*/ 945323 h 957255"/>
              <a:gd name="connsiteX1424" fmla="*/ 192631 w 917916"/>
              <a:gd name="connsiteY1424" fmla="*/ 944274 h 957255"/>
              <a:gd name="connsiteX1425" fmla="*/ 190140 w 917916"/>
              <a:gd name="connsiteY1425" fmla="*/ 947814 h 957255"/>
              <a:gd name="connsiteX1426" fmla="*/ 182796 w 917916"/>
              <a:gd name="connsiteY1426" fmla="*/ 948864 h 957255"/>
              <a:gd name="connsiteX1427" fmla="*/ 182010 w 917916"/>
              <a:gd name="connsiteY1427" fmla="*/ 949257 h 957255"/>
              <a:gd name="connsiteX1428" fmla="*/ 181616 w 917916"/>
              <a:gd name="connsiteY1428" fmla="*/ 950306 h 957255"/>
              <a:gd name="connsiteX1429" fmla="*/ 179518 w 917916"/>
              <a:gd name="connsiteY1429" fmla="*/ 950699 h 957255"/>
              <a:gd name="connsiteX1430" fmla="*/ 178469 w 917916"/>
              <a:gd name="connsiteY1430" fmla="*/ 951355 h 957255"/>
              <a:gd name="connsiteX1431" fmla="*/ 175978 w 917916"/>
              <a:gd name="connsiteY1431" fmla="*/ 951748 h 957255"/>
              <a:gd name="connsiteX1432" fmla="*/ 174535 w 917916"/>
              <a:gd name="connsiteY1432" fmla="*/ 951748 h 957255"/>
              <a:gd name="connsiteX1433" fmla="*/ 173617 w 917916"/>
              <a:gd name="connsiteY1433" fmla="*/ 952011 h 957255"/>
              <a:gd name="connsiteX1434" fmla="*/ 171388 w 917916"/>
              <a:gd name="connsiteY1434" fmla="*/ 953191 h 957255"/>
              <a:gd name="connsiteX1435" fmla="*/ 171126 w 917916"/>
              <a:gd name="connsiteY1435" fmla="*/ 953847 h 957255"/>
              <a:gd name="connsiteX1436" fmla="*/ 169290 w 917916"/>
              <a:gd name="connsiteY1436" fmla="*/ 955289 h 957255"/>
              <a:gd name="connsiteX1437" fmla="*/ 168634 w 917916"/>
              <a:gd name="connsiteY1437" fmla="*/ 955289 h 957255"/>
              <a:gd name="connsiteX1438" fmla="*/ 168372 w 917916"/>
              <a:gd name="connsiteY1438" fmla="*/ 956338 h 957255"/>
              <a:gd name="connsiteX1439" fmla="*/ 165094 w 917916"/>
              <a:gd name="connsiteY1439" fmla="*/ 957518 h 957255"/>
              <a:gd name="connsiteX1440" fmla="*/ 163651 w 917916"/>
              <a:gd name="connsiteY1440" fmla="*/ 957125 h 957255"/>
              <a:gd name="connsiteX1441" fmla="*/ 162733 w 917916"/>
              <a:gd name="connsiteY1441" fmla="*/ 958305 h 957255"/>
              <a:gd name="connsiteX1442" fmla="*/ 162340 w 917916"/>
              <a:gd name="connsiteY1442" fmla="*/ 959354 h 957255"/>
              <a:gd name="connsiteX1443" fmla="*/ 161684 w 917916"/>
              <a:gd name="connsiteY1443" fmla="*/ 960009 h 957255"/>
              <a:gd name="connsiteX1444" fmla="*/ 161684 w 917916"/>
              <a:gd name="connsiteY1444" fmla="*/ 960403 h 957255"/>
              <a:gd name="connsiteX1445" fmla="*/ 161422 w 917916"/>
              <a:gd name="connsiteY1445" fmla="*/ 961059 h 957255"/>
              <a:gd name="connsiteX1446" fmla="*/ 161422 w 917916"/>
              <a:gd name="connsiteY1446" fmla="*/ 961321 h 957255"/>
              <a:gd name="connsiteX1447" fmla="*/ 161422 w 917916"/>
              <a:gd name="connsiteY1447" fmla="*/ 961977 h 957255"/>
              <a:gd name="connsiteX1448" fmla="*/ 161029 w 917916"/>
              <a:gd name="connsiteY1448" fmla="*/ 962632 h 957255"/>
              <a:gd name="connsiteX1449" fmla="*/ 161422 w 917916"/>
              <a:gd name="connsiteY1449" fmla="*/ 963288 h 957255"/>
              <a:gd name="connsiteX1450" fmla="*/ 161422 w 917916"/>
              <a:gd name="connsiteY1450" fmla="*/ 963944 h 957255"/>
              <a:gd name="connsiteX1451" fmla="*/ 162078 w 917916"/>
              <a:gd name="connsiteY1451" fmla="*/ 964337 h 957255"/>
              <a:gd name="connsiteX1452" fmla="*/ 160898 w 917916"/>
              <a:gd name="connsiteY1452" fmla="*/ 965386 h 957255"/>
              <a:gd name="connsiteX1453" fmla="*/ 160242 w 917916"/>
              <a:gd name="connsiteY1453" fmla="*/ 966042 h 957255"/>
              <a:gd name="connsiteX1454" fmla="*/ 158537 w 917916"/>
              <a:gd name="connsiteY1454" fmla="*/ 967222 h 957255"/>
              <a:gd name="connsiteX1455" fmla="*/ 157357 w 917916"/>
              <a:gd name="connsiteY1455" fmla="*/ 966828 h 957255"/>
              <a:gd name="connsiteX1456" fmla="*/ 155259 w 917916"/>
              <a:gd name="connsiteY1456" fmla="*/ 967222 h 957255"/>
              <a:gd name="connsiteX1457" fmla="*/ 154341 w 917916"/>
              <a:gd name="connsiteY1457" fmla="*/ 966828 h 957255"/>
              <a:gd name="connsiteX1458" fmla="*/ 152899 w 917916"/>
              <a:gd name="connsiteY1458" fmla="*/ 968009 h 957255"/>
              <a:gd name="connsiteX1459" fmla="*/ 151063 w 917916"/>
              <a:gd name="connsiteY1459" fmla="*/ 967615 h 957255"/>
              <a:gd name="connsiteX1460" fmla="*/ 150407 w 917916"/>
              <a:gd name="connsiteY1460" fmla="*/ 966960 h 957255"/>
              <a:gd name="connsiteX1461" fmla="*/ 149358 w 917916"/>
              <a:gd name="connsiteY1461" fmla="*/ 967353 h 957255"/>
              <a:gd name="connsiteX1462" fmla="*/ 146080 w 917916"/>
              <a:gd name="connsiteY1462" fmla="*/ 966960 h 957255"/>
              <a:gd name="connsiteX1463" fmla="*/ 144375 w 917916"/>
              <a:gd name="connsiteY1463" fmla="*/ 967353 h 957255"/>
              <a:gd name="connsiteX1464" fmla="*/ 143195 w 917916"/>
              <a:gd name="connsiteY1464" fmla="*/ 967353 h 957255"/>
              <a:gd name="connsiteX1465" fmla="*/ 142933 w 917916"/>
              <a:gd name="connsiteY1465" fmla="*/ 967353 h 957255"/>
              <a:gd name="connsiteX1466" fmla="*/ 139655 w 917916"/>
              <a:gd name="connsiteY1466" fmla="*/ 967615 h 957255"/>
              <a:gd name="connsiteX1467" fmla="*/ 137556 w 917916"/>
              <a:gd name="connsiteY1467" fmla="*/ 966960 h 957255"/>
              <a:gd name="connsiteX1468" fmla="*/ 136114 w 917916"/>
              <a:gd name="connsiteY1468" fmla="*/ 967615 h 957255"/>
              <a:gd name="connsiteX1469" fmla="*/ 134671 w 917916"/>
              <a:gd name="connsiteY1469" fmla="*/ 967353 h 957255"/>
              <a:gd name="connsiteX1470" fmla="*/ 132573 w 917916"/>
              <a:gd name="connsiteY1470" fmla="*/ 968795 h 957255"/>
              <a:gd name="connsiteX1471" fmla="*/ 130738 w 917916"/>
              <a:gd name="connsiteY1471" fmla="*/ 968402 h 957255"/>
              <a:gd name="connsiteX1472" fmla="*/ 128640 w 917916"/>
              <a:gd name="connsiteY1472" fmla="*/ 967353 h 957255"/>
              <a:gd name="connsiteX1473" fmla="*/ 127984 w 917916"/>
              <a:gd name="connsiteY1473" fmla="*/ 967353 h 957255"/>
              <a:gd name="connsiteX1474" fmla="*/ 126279 w 917916"/>
              <a:gd name="connsiteY1474" fmla="*/ 969057 h 957255"/>
              <a:gd name="connsiteX1475" fmla="*/ 124837 w 917916"/>
              <a:gd name="connsiteY1475" fmla="*/ 969057 h 957255"/>
              <a:gd name="connsiteX1476" fmla="*/ 123657 w 917916"/>
              <a:gd name="connsiteY1476" fmla="*/ 967615 h 957255"/>
              <a:gd name="connsiteX1477" fmla="*/ 123001 w 917916"/>
              <a:gd name="connsiteY1477" fmla="*/ 967353 h 957255"/>
              <a:gd name="connsiteX1478" fmla="*/ 119854 w 917916"/>
              <a:gd name="connsiteY1478" fmla="*/ 967615 h 957255"/>
              <a:gd name="connsiteX1479" fmla="*/ 118673 w 917916"/>
              <a:gd name="connsiteY1479" fmla="*/ 968271 h 957255"/>
              <a:gd name="connsiteX1480" fmla="*/ 116182 w 917916"/>
              <a:gd name="connsiteY1480" fmla="*/ 968927 h 957255"/>
              <a:gd name="connsiteX1481" fmla="*/ 114740 w 917916"/>
              <a:gd name="connsiteY1481" fmla="*/ 968664 h 957255"/>
              <a:gd name="connsiteX1482" fmla="*/ 112510 w 917916"/>
              <a:gd name="connsiteY1482" fmla="*/ 968664 h 957255"/>
              <a:gd name="connsiteX1483" fmla="*/ 111068 w 917916"/>
              <a:gd name="connsiteY1483" fmla="*/ 968271 h 957255"/>
              <a:gd name="connsiteX1484" fmla="*/ 110806 w 917916"/>
              <a:gd name="connsiteY1484" fmla="*/ 968009 h 957255"/>
              <a:gd name="connsiteX1485" fmla="*/ 108970 w 917916"/>
              <a:gd name="connsiteY1485" fmla="*/ 968271 h 957255"/>
              <a:gd name="connsiteX1486" fmla="*/ 106872 w 917916"/>
              <a:gd name="connsiteY1486" fmla="*/ 967615 h 957255"/>
              <a:gd name="connsiteX1487" fmla="*/ 105429 w 917916"/>
              <a:gd name="connsiteY1487" fmla="*/ 967615 h 957255"/>
              <a:gd name="connsiteX1488" fmla="*/ 104774 w 917916"/>
              <a:gd name="connsiteY1488" fmla="*/ 966960 h 957255"/>
              <a:gd name="connsiteX1489" fmla="*/ 103987 w 917916"/>
              <a:gd name="connsiteY1489" fmla="*/ 966960 h 957255"/>
              <a:gd name="connsiteX1490" fmla="*/ 102544 w 917916"/>
              <a:gd name="connsiteY1490" fmla="*/ 966304 h 957255"/>
              <a:gd name="connsiteX1491" fmla="*/ 102282 w 917916"/>
              <a:gd name="connsiteY1491" fmla="*/ 966042 h 957255"/>
              <a:gd name="connsiteX1492" fmla="*/ 102282 w 917916"/>
              <a:gd name="connsiteY1492" fmla="*/ 964862 h 957255"/>
              <a:gd name="connsiteX1493" fmla="*/ 101889 w 917916"/>
              <a:gd name="connsiteY1493" fmla="*/ 963419 h 957255"/>
              <a:gd name="connsiteX1494" fmla="*/ 102282 w 917916"/>
              <a:gd name="connsiteY1494" fmla="*/ 961321 h 957255"/>
              <a:gd name="connsiteX1495" fmla="*/ 101889 w 917916"/>
              <a:gd name="connsiteY1495" fmla="*/ 961059 h 957255"/>
              <a:gd name="connsiteX1496" fmla="*/ 101102 w 917916"/>
              <a:gd name="connsiteY1496" fmla="*/ 959223 h 957255"/>
              <a:gd name="connsiteX1497" fmla="*/ 101889 w 917916"/>
              <a:gd name="connsiteY1497" fmla="*/ 958567 h 957255"/>
              <a:gd name="connsiteX1498" fmla="*/ 102282 w 917916"/>
              <a:gd name="connsiteY1498" fmla="*/ 956862 h 957255"/>
              <a:gd name="connsiteX1499" fmla="*/ 102544 w 917916"/>
              <a:gd name="connsiteY1499" fmla="*/ 956207 h 957255"/>
              <a:gd name="connsiteX1500" fmla="*/ 105823 w 917916"/>
              <a:gd name="connsiteY1500" fmla="*/ 955551 h 957255"/>
              <a:gd name="connsiteX1501" fmla="*/ 107527 w 917916"/>
              <a:gd name="connsiteY1501" fmla="*/ 954109 h 957255"/>
              <a:gd name="connsiteX1502" fmla="*/ 106741 w 917916"/>
              <a:gd name="connsiteY1502" fmla="*/ 948994 h 957255"/>
              <a:gd name="connsiteX1503" fmla="*/ 101758 w 917916"/>
              <a:gd name="connsiteY1503" fmla="*/ 944012 h 957255"/>
              <a:gd name="connsiteX1504" fmla="*/ 97955 w 917916"/>
              <a:gd name="connsiteY1504" fmla="*/ 939422 h 957255"/>
              <a:gd name="connsiteX1505" fmla="*/ 96512 w 917916"/>
              <a:gd name="connsiteY1505" fmla="*/ 936931 h 957255"/>
              <a:gd name="connsiteX1506" fmla="*/ 93628 w 917916"/>
              <a:gd name="connsiteY1506" fmla="*/ 934046 h 957255"/>
              <a:gd name="connsiteX1507" fmla="*/ 89038 w 917916"/>
              <a:gd name="connsiteY1507" fmla="*/ 930899 h 957255"/>
              <a:gd name="connsiteX1508" fmla="*/ 87333 w 917916"/>
              <a:gd name="connsiteY1508" fmla="*/ 928014 h 957255"/>
              <a:gd name="connsiteX1509" fmla="*/ 86546 w 917916"/>
              <a:gd name="connsiteY1509" fmla="*/ 927620 h 957255"/>
              <a:gd name="connsiteX1510" fmla="*/ 85366 w 917916"/>
              <a:gd name="connsiteY1510" fmla="*/ 926571 h 957255"/>
              <a:gd name="connsiteX1511" fmla="*/ 84711 w 917916"/>
              <a:gd name="connsiteY1511" fmla="*/ 925391 h 957255"/>
              <a:gd name="connsiteX1512" fmla="*/ 84711 w 917916"/>
              <a:gd name="connsiteY1512" fmla="*/ 924735 h 957255"/>
              <a:gd name="connsiteX1513" fmla="*/ 88645 w 917916"/>
              <a:gd name="connsiteY1513" fmla="*/ 920933 h 957255"/>
              <a:gd name="connsiteX1514" fmla="*/ 86809 w 917916"/>
              <a:gd name="connsiteY1514" fmla="*/ 919097 h 957255"/>
              <a:gd name="connsiteX1515" fmla="*/ 86153 w 917916"/>
              <a:gd name="connsiteY1515" fmla="*/ 919097 h 957255"/>
              <a:gd name="connsiteX1516" fmla="*/ 84448 w 917916"/>
              <a:gd name="connsiteY1516" fmla="*/ 919490 h 957255"/>
              <a:gd name="connsiteX1517" fmla="*/ 80777 w 917916"/>
              <a:gd name="connsiteY1517" fmla="*/ 918310 h 957255"/>
              <a:gd name="connsiteX1518" fmla="*/ 79728 w 917916"/>
              <a:gd name="connsiteY1518" fmla="*/ 918703 h 957255"/>
              <a:gd name="connsiteX1519" fmla="*/ 76449 w 917916"/>
              <a:gd name="connsiteY1519" fmla="*/ 917523 h 957255"/>
              <a:gd name="connsiteX1520" fmla="*/ 71860 w 917916"/>
              <a:gd name="connsiteY1520" fmla="*/ 918966 h 957255"/>
              <a:gd name="connsiteX1521" fmla="*/ 70417 w 917916"/>
              <a:gd name="connsiteY1521" fmla="*/ 920408 h 957255"/>
              <a:gd name="connsiteX1522" fmla="*/ 68582 w 917916"/>
              <a:gd name="connsiteY1522" fmla="*/ 920408 h 957255"/>
              <a:gd name="connsiteX1523" fmla="*/ 67926 w 917916"/>
              <a:gd name="connsiteY1523" fmla="*/ 921588 h 957255"/>
              <a:gd name="connsiteX1524" fmla="*/ 65828 w 917916"/>
              <a:gd name="connsiteY1524" fmla="*/ 921588 h 957255"/>
              <a:gd name="connsiteX1525" fmla="*/ 62287 w 917916"/>
              <a:gd name="connsiteY1525" fmla="*/ 920146 h 957255"/>
              <a:gd name="connsiteX1526" fmla="*/ 62025 w 917916"/>
              <a:gd name="connsiteY1526" fmla="*/ 918703 h 957255"/>
              <a:gd name="connsiteX1527" fmla="*/ 61632 w 917916"/>
              <a:gd name="connsiteY1527" fmla="*/ 916868 h 957255"/>
              <a:gd name="connsiteX1528" fmla="*/ 62812 w 917916"/>
              <a:gd name="connsiteY1528" fmla="*/ 913983 h 957255"/>
              <a:gd name="connsiteX1529" fmla="*/ 62418 w 917916"/>
              <a:gd name="connsiteY1529" fmla="*/ 912933 h 957255"/>
              <a:gd name="connsiteX1530" fmla="*/ 62418 w 917916"/>
              <a:gd name="connsiteY1530" fmla="*/ 911753 h 957255"/>
              <a:gd name="connsiteX1531" fmla="*/ 62156 w 917916"/>
              <a:gd name="connsiteY1531" fmla="*/ 911098 h 957255"/>
              <a:gd name="connsiteX1532" fmla="*/ 61763 w 917916"/>
              <a:gd name="connsiteY1532" fmla="*/ 910442 h 957255"/>
              <a:gd name="connsiteX1533" fmla="*/ 62418 w 917916"/>
              <a:gd name="connsiteY1533" fmla="*/ 910180 h 957255"/>
              <a:gd name="connsiteX1534" fmla="*/ 62418 w 917916"/>
              <a:gd name="connsiteY1534" fmla="*/ 909524 h 957255"/>
              <a:gd name="connsiteX1535" fmla="*/ 63205 w 917916"/>
              <a:gd name="connsiteY1535" fmla="*/ 909524 h 957255"/>
              <a:gd name="connsiteX1536" fmla="*/ 63861 w 917916"/>
              <a:gd name="connsiteY1536" fmla="*/ 908344 h 957255"/>
              <a:gd name="connsiteX1537" fmla="*/ 65697 w 917916"/>
              <a:gd name="connsiteY1537" fmla="*/ 907295 h 957255"/>
              <a:gd name="connsiteX1538" fmla="*/ 66483 w 917916"/>
              <a:gd name="connsiteY1538" fmla="*/ 907557 h 957255"/>
              <a:gd name="connsiteX1539" fmla="*/ 70024 w 917916"/>
              <a:gd name="connsiteY1539" fmla="*/ 905197 h 957255"/>
              <a:gd name="connsiteX1540" fmla="*/ 72516 w 917916"/>
              <a:gd name="connsiteY1540" fmla="*/ 905197 h 957255"/>
              <a:gd name="connsiteX1541" fmla="*/ 74614 w 917916"/>
              <a:gd name="connsiteY1541" fmla="*/ 904017 h 957255"/>
              <a:gd name="connsiteX1542" fmla="*/ 75400 w 917916"/>
              <a:gd name="connsiteY1542" fmla="*/ 903361 h 957255"/>
              <a:gd name="connsiteX1543" fmla="*/ 80383 w 917916"/>
              <a:gd name="connsiteY1543" fmla="*/ 901656 h 957255"/>
              <a:gd name="connsiteX1544" fmla="*/ 80121 w 917916"/>
              <a:gd name="connsiteY1544" fmla="*/ 901000 h 957255"/>
              <a:gd name="connsiteX1545" fmla="*/ 80383 w 917916"/>
              <a:gd name="connsiteY1545" fmla="*/ 899558 h 957255"/>
              <a:gd name="connsiteX1546" fmla="*/ 79465 w 917916"/>
              <a:gd name="connsiteY1546" fmla="*/ 898378 h 957255"/>
              <a:gd name="connsiteX1547" fmla="*/ 75532 w 917916"/>
              <a:gd name="connsiteY1547" fmla="*/ 899820 h 957255"/>
              <a:gd name="connsiteX1548" fmla="*/ 74745 w 917916"/>
              <a:gd name="connsiteY1548" fmla="*/ 898116 h 957255"/>
              <a:gd name="connsiteX1549" fmla="*/ 73827 w 917916"/>
              <a:gd name="connsiteY1549" fmla="*/ 897722 h 957255"/>
              <a:gd name="connsiteX1550" fmla="*/ 71729 w 917916"/>
              <a:gd name="connsiteY1550" fmla="*/ 893788 h 957255"/>
              <a:gd name="connsiteX1551" fmla="*/ 70548 w 917916"/>
              <a:gd name="connsiteY1551" fmla="*/ 892740 h 957255"/>
              <a:gd name="connsiteX1552" fmla="*/ 69631 w 917916"/>
              <a:gd name="connsiteY1552" fmla="*/ 888543 h 957255"/>
              <a:gd name="connsiteX1553" fmla="*/ 67795 w 917916"/>
              <a:gd name="connsiteY1553" fmla="*/ 888805 h 957255"/>
              <a:gd name="connsiteX1554" fmla="*/ 65434 w 917916"/>
              <a:gd name="connsiteY1554" fmla="*/ 885658 h 957255"/>
              <a:gd name="connsiteX1555" fmla="*/ 64779 w 917916"/>
              <a:gd name="connsiteY1555" fmla="*/ 880675 h 957255"/>
              <a:gd name="connsiteX1556" fmla="*/ 66483 w 917916"/>
              <a:gd name="connsiteY1556" fmla="*/ 877397 h 957255"/>
              <a:gd name="connsiteX1557" fmla="*/ 63730 w 917916"/>
              <a:gd name="connsiteY1557" fmla="*/ 877135 h 957255"/>
              <a:gd name="connsiteX1558" fmla="*/ 62943 w 917916"/>
              <a:gd name="connsiteY1558" fmla="*/ 875692 h 957255"/>
              <a:gd name="connsiteX1559" fmla="*/ 62025 w 917916"/>
              <a:gd name="connsiteY1559" fmla="*/ 873857 h 957255"/>
              <a:gd name="connsiteX1560" fmla="*/ 63467 w 917916"/>
              <a:gd name="connsiteY1560" fmla="*/ 873857 h 957255"/>
              <a:gd name="connsiteX1561" fmla="*/ 63730 w 917916"/>
              <a:gd name="connsiteY1561" fmla="*/ 872807 h 957255"/>
              <a:gd name="connsiteX1562" fmla="*/ 63467 w 917916"/>
              <a:gd name="connsiteY1562" fmla="*/ 871627 h 957255"/>
              <a:gd name="connsiteX1563" fmla="*/ 64385 w 917916"/>
              <a:gd name="connsiteY1563" fmla="*/ 871365 h 957255"/>
              <a:gd name="connsiteX1564" fmla="*/ 62681 w 917916"/>
              <a:gd name="connsiteY1564" fmla="*/ 868480 h 957255"/>
              <a:gd name="connsiteX1565" fmla="*/ 68975 w 917916"/>
              <a:gd name="connsiteY1565" fmla="*/ 863759 h 957255"/>
              <a:gd name="connsiteX1566" fmla="*/ 70024 w 917916"/>
              <a:gd name="connsiteY1566" fmla="*/ 864415 h 957255"/>
              <a:gd name="connsiteX1567" fmla="*/ 71204 w 917916"/>
              <a:gd name="connsiteY1567" fmla="*/ 864153 h 957255"/>
              <a:gd name="connsiteX1568" fmla="*/ 71860 w 917916"/>
              <a:gd name="connsiteY1568" fmla="*/ 864153 h 957255"/>
              <a:gd name="connsiteX1569" fmla="*/ 74745 w 917916"/>
              <a:gd name="connsiteY1569" fmla="*/ 863497 h 957255"/>
              <a:gd name="connsiteX1570" fmla="*/ 76449 w 917916"/>
              <a:gd name="connsiteY1570" fmla="*/ 863497 h 957255"/>
              <a:gd name="connsiteX1571" fmla="*/ 76843 w 917916"/>
              <a:gd name="connsiteY1571" fmla="*/ 862317 h 957255"/>
              <a:gd name="connsiteX1572" fmla="*/ 78285 w 917916"/>
              <a:gd name="connsiteY1572" fmla="*/ 861268 h 957255"/>
              <a:gd name="connsiteX1573" fmla="*/ 78941 w 917916"/>
              <a:gd name="connsiteY1573" fmla="*/ 861530 h 957255"/>
              <a:gd name="connsiteX1574" fmla="*/ 82744 w 917916"/>
              <a:gd name="connsiteY1574" fmla="*/ 859432 h 957255"/>
              <a:gd name="connsiteX1575" fmla="*/ 82744 w 917916"/>
              <a:gd name="connsiteY1575" fmla="*/ 858777 h 957255"/>
              <a:gd name="connsiteX1576" fmla="*/ 83137 w 917916"/>
              <a:gd name="connsiteY1576" fmla="*/ 858121 h 957255"/>
              <a:gd name="connsiteX1577" fmla="*/ 84317 w 917916"/>
              <a:gd name="connsiteY1577" fmla="*/ 858121 h 957255"/>
              <a:gd name="connsiteX1578" fmla="*/ 85366 w 917916"/>
              <a:gd name="connsiteY1578" fmla="*/ 856416 h 957255"/>
              <a:gd name="connsiteX1579" fmla="*/ 89300 w 917916"/>
              <a:gd name="connsiteY1579" fmla="*/ 853924 h 957255"/>
              <a:gd name="connsiteX1580" fmla="*/ 89956 w 917916"/>
              <a:gd name="connsiteY1580" fmla="*/ 850122 h 957255"/>
              <a:gd name="connsiteX1581" fmla="*/ 88776 w 917916"/>
              <a:gd name="connsiteY1581" fmla="*/ 848679 h 957255"/>
              <a:gd name="connsiteX1582" fmla="*/ 88513 w 917916"/>
              <a:gd name="connsiteY1582" fmla="*/ 846581 h 957255"/>
              <a:gd name="connsiteX1583" fmla="*/ 91005 w 917916"/>
              <a:gd name="connsiteY1583" fmla="*/ 844746 h 957255"/>
              <a:gd name="connsiteX1584" fmla="*/ 91398 w 917916"/>
              <a:gd name="connsiteY1584" fmla="*/ 843696 h 957255"/>
              <a:gd name="connsiteX1585" fmla="*/ 92185 w 917916"/>
              <a:gd name="connsiteY1585" fmla="*/ 843696 h 957255"/>
              <a:gd name="connsiteX1586" fmla="*/ 92185 w 917916"/>
              <a:gd name="connsiteY1586" fmla="*/ 843303 h 957255"/>
              <a:gd name="connsiteX1587" fmla="*/ 93103 w 917916"/>
              <a:gd name="connsiteY1587" fmla="*/ 842647 h 957255"/>
              <a:gd name="connsiteX1588" fmla="*/ 93103 w 917916"/>
              <a:gd name="connsiteY1588" fmla="*/ 842254 h 957255"/>
              <a:gd name="connsiteX1589" fmla="*/ 92841 w 917916"/>
              <a:gd name="connsiteY1589" fmla="*/ 842254 h 957255"/>
              <a:gd name="connsiteX1590" fmla="*/ 89956 w 917916"/>
              <a:gd name="connsiteY1590" fmla="*/ 842910 h 957255"/>
              <a:gd name="connsiteX1591" fmla="*/ 87464 w 917916"/>
              <a:gd name="connsiteY1591" fmla="*/ 842254 h 957255"/>
              <a:gd name="connsiteX1592" fmla="*/ 86546 w 917916"/>
              <a:gd name="connsiteY1592" fmla="*/ 842647 h 957255"/>
              <a:gd name="connsiteX1593" fmla="*/ 86153 w 917916"/>
              <a:gd name="connsiteY1593" fmla="*/ 842254 h 957255"/>
              <a:gd name="connsiteX1594" fmla="*/ 86153 w 917916"/>
              <a:gd name="connsiteY1594" fmla="*/ 841205 h 957255"/>
              <a:gd name="connsiteX1595" fmla="*/ 85891 w 917916"/>
              <a:gd name="connsiteY1595" fmla="*/ 840811 h 957255"/>
              <a:gd name="connsiteX1596" fmla="*/ 84055 w 917916"/>
              <a:gd name="connsiteY1596" fmla="*/ 837009 h 957255"/>
              <a:gd name="connsiteX1597" fmla="*/ 82612 w 917916"/>
              <a:gd name="connsiteY1597" fmla="*/ 836353 h 957255"/>
              <a:gd name="connsiteX1598" fmla="*/ 82219 w 917916"/>
              <a:gd name="connsiteY1598" fmla="*/ 835173 h 957255"/>
              <a:gd name="connsiteX1599" fmla="*/ 73433 w 917916"/>
              <a:gd name="connsiteY1599" fmla="*/ 830977 h 957255"/>
              <a:gd name="connsiteX1600" fmla="*/ 78679 w 917916"/>
              <a:gd name="connsiteY1600" fmla="*/ 820748 h 957255"/>
              <a:gd name="connsiteX1601" fmla="*/ 77892 w 917916"/>
              <a:gd name="connsiteY1601" fmla="*/ 820355 h 957255"/>
              <a:gd name="connsiteX1602" fmla="*/ 77630 w 917916"/>
              <a:gd name="connsiteY1602" fmla="*/ 819306 h 957255"/>
              <a:gd name="connsiteX1603" fmla="*/ 77892 w 917916"/>
              <a:gd name="connsiteY1603" fmla="*/ 818650 h 957255"/>
              <a:gd name="connsiteX1604" fmla="*/ 77892 w 917916"/>
              <a:gd name="connsiteY1604" fmla="*/ 817995 h 957255"/>
              <a:gd name="connsiteX1605" fmla="*/ 76449 w 917916"/>
              <a:gd name="connsiteY1605" fmla="*/ 817995 h 957255"/>
              <a:gd name="connsiteX1606" fmla="*/ 75532 w 917916"/>
              <a:gd name="connsiteY1606" fmla="*/ 819044 h 957255"/>
              <a:gd name="connsiteX1607" fmla="*/ 72253 w 917916"/>
              <a:gd name="connsiteY1607" fmla="*/ 819437 h 957255"/>
              <a:gd name="connsiteX1608" fmla="*/ 70548 w 917916"/>
              <a:gd name="connsiteY1608" fmla="*/ 819437 h 957255"/>
              <a:gd name="connsiteX1609" fmla="*/ 69368 w 917916"/>
              <a:gd name="connsiteY1609" fmla="*/ 820486 h 957255"/>
              <a:gd name="connsiteX1610" fmla="*/ 68713 w 917916"/>
              <a:gd name="connsiteY1610" fmla="*/ 820224 h 957255"/>
              <a:gd name="connsiteX1611" fmla="*/ 67664 w 917916"/>
              <a:gd name="connsiteY1611" fmla="*/ 820880 h 957255"/>
              <a:gd name="connsiteX1612" fmla="*/ 66483 w 917916"/>
              <a:gd name="connsiteY1612" fmla="*/ 820880 h 957255"/>
              <a:gd name="connsiteX1613" fmla="*/ 64123 w 917916"/>
              <a:gd name="connsiteY1613" fmla="*/ 821142 h 957255"/>
              <a:gd name="connsiteX1614" fmla="*/ 63730 w 917916"/>
              <a:gd name="connsiteY1614" fmla="*/ 820880 h 957255"/>
              <a:gd name="connsiteX1615" fmla="*/ 62943 w 917916"/>
              <a:gd name="connsiteY1615" fmla="*/ 820880 h 957255"/>
              <a:gd name="connsiteX1616" fmla="*/ 62681 w 917916"/>
              <a:gd name="connsiteY1616" fmla="*/ 821142 h 957255"/>
              <a:gd name="connsiteX1617" fmla="*/ 62287 w 917916"/>
              <a:gd name="connsiteY1617" fmla="*/ 818781 h 957255"/>
              <a:gd name="connsiteX1618" fmla="*/ 60583 w 917916"/>
              <a:gd name="connsiteY1618" fmla="*/ 818388 h 957255"/>
              <a:gd name="connsiteX1619" fmla="*/ 59140 w 917916"/>
              <a:gd name="connsiteY1619" fmla="*/ 818781 h 957255"/>
              <a:gd name="connsiteX1620" fmla="*/ 58353 w 917916"/>
              <a:gd name="connsiteY1620" fmla="*/ 818126 h 957255"/>
              <a:gd name="connsiteX1621" fmla="*/ 56518 w 917916"/>
              <a:gd name="connsiteY1621" fmla="*/ 818388 h 957255"/>
              <a:gd name="connsiteX1622" fmla="*/ 55731 w 917916"/>
              <a:gd name="connsiteY1622" fmla="*/ 817339 h 957255"/>
              <a:gd name="connsiteX1623" fmla="*/ 54813 w 917916"/>
              <a:gd name="connsiteY1623" fmla="*/ 817601 h 957255"/>
              <a:gd name="connsiteX1624" fmla="*/ 54813 w 917916"/>
              <a:gd name="connsiteY1624" fmla="*/ 816946 h 957255"/>
              <a:gd name="connsiteX1625" fmla="*/ 54419 w 917916"/>
              <a:gd name="connsiteY1625" fmla="*/ 816946 h 957255"/>
              <a:gd name="connsiteX1626" fmla="*/ 54419 w 917916"/>
              <a:gd name="connsiteY1626" fmla="*/ 816290 h 957255"/>
              <a:gd name="connsiteX1627" fmla="*/ 54157 w 917916"/>
              <a:gd name="connsiteY1627" fmla="*/ 816290 h 957255"/>
              <a:gd name="connsiteX1628" fmla="*/ 54157 w 917916"/>
              <a:gd name="connsiteY1628" fmla="*/ 815241 h 957255"/>
              <a:gd name="connsiteX1629" fmla="*/ 53370 w 917916"/>
              <a:gd name="connsiteY1629" fmla="*/ 815503 h 957255"/>
              <a:gd name="connsiteX1630" fmla="*/ 52715 w 917916"/>
              <a:gd name="connsiteY1630" fmla="*/ 814848 h 957255"/>
              <a:gd name="connsiteX1631" fmla="*/ 51928 w 917916"/>
              <a:gd name="connsiteY1631" fmla="*/ 814585 h 957255"/>
              <a:gd name="connsiteX1632" fmla="*/ 51272 w 917916"/>
              <a:gd name="connsiteY1632" fmla="*/ 816290 h 957255"/>
              <a:gd name="connsiteX1633" fmla="*/ 49568 w 917916"/>
              <a:gd name="connsiteY1633" fmla="*/ 816946 h 957255"/>
              <a:gd name="connsiteX1634" fmla="*/ 48125 w 917916"/>
              <a:gd name="connsiteY1634" fmla="*/ 816946 h 957255"/>
              <a:gd name="connsiteX1635" fmla="*/ 48387 w 917916"/>
              <a:gd name="connsiteY1635" fmla="*/ 816290 h 957255"/>
              <a:gd name="connsiteX1636" fmla="*/ 49043 w 917916"/>
              <a:gd name="connsiteY1636" fmla="*/ 816028 h 957255"/>
              <a:gd name="connsiteX1637" fmla="*/ 49436 w 917916"/>
              <a:gd name="connsiteY1637" fmla="*/ 815372 h 957255"/>
              <a:gd name="connsiteX1638" fmla="*/ 49043 w 917916"/>
              <a:gd name="connsiteY1638" fmla="*/ 815372 h 957255"/>
              <a:gd name="connsiteX1639" fmla="*/ 47601 w 917916"/>
              <a:gd name="connsiteY1639" fmla="*/ 816028 h 957255"/>
              <a:gd name="connsiteX1640" fmla="*/ 46945 w 917916"/>
              <a:gd name="connsiteY1640" fmla="*/ 817470 h 957255"/>
              <a:gd name="connsiteX1641" fmla="*/ 46683 w 917916"/>
              <a:gd name="connsiteY1641" fmla="*/ 818913 h 957255"/>
              <a:gd name="connsiteX1642" fmla="*/ 44585 w 917916"/>
              <a:gd name="connsiteY1642" fmla="*/ 819175 h 957255"/>
              <a:gd name="connsiteX1643" fmla="*/ 43404 w 917916"/>
              <a:gd name="connsiteY1643" fmla="*/ 819175 h 957255"/>
              <a:gd name="connsiteX1644" fmla="*/ 43142 w 917916"/>
              <a:gd name="connsiteY1644" fmla="*/ 820355 h 957255"/>
              <a:gd name="connsiteX1645" fmla="*/ 42486 w 917916"/>
              <a:gd name="connsiteY1645" fmla="*/ 821011 h 957255"/>
              <a:gd name="connsiteX1646" fmla="*/ 40388 w 917916"/>
              <a:gd name="connsiteY1646" fmla="*/ 821011 h 957255"/>
              <a:gd name="connsiteX1647" fmla="*/ 39733 w 917916"/>
              <a:gd name="connsiteY1647" fmla="*/ 821011 h 957255"/>
              <a:gd name="connsiteX1648" fmla="*/ 38290 w 917916"/>
              <a:gd name="connsiteY1648" fmla="*/ 820618 h 957255"/>
              <a:gd name="connsiteX1649" fmla="*/ 37897 w 917916"/>
              <a:gd name="connsiteY1649" fmla="*/ 821011 h 957255"/>
              <a:gd name="connsiteX1650" fmla="*/ 37241 w 917916"/>
              <a:gd name="connsiteY1650" fmla="*/ 820618 h 957255"/>
              <a:gd name="connsiteX1651" fmla="*/ 36455 w 917916"/>
              <a:gd name="connsiteY1651" fmla="*/ 821011 h 957255"/>
              <a:gd name="connsiteX1652" fmla="*/ 36192 w 917916"/>
              <a:gd name="connsiteY1652" fmla="*/ 820618 h 957255"/>
              <a:gd name="connsiteX1653" fmla="*/ 34356 w 917916"/>
              <a:gd name="connsiteY1653" fmla="*/ 821011 h 957255"/>
              <a:gd name="connsiteX1654" fmla="*/ 32652 w 917916"/>
              <a:gd name="connsiteY1654" fmla="*/ 821666 h 957255"/>
              <a:gd name="connsiteX1655" fmla="*/ 31209 w 917916"/>
              <a:gd name="connsiteY1655" fmla="*/ 821273 h 957255"/>
              <a:gd name="connsiteX1656" fmla="*/ 30422 w 917916"/>
              <a:gd name="connsiteY1656" fmla="*/ 820618 h 957255"/>
              <a:gd name="connsiteX1657" fmla="*/ 29767 w 917916"/>
              <a:gd name="connsiteY1657" fmla="*/ 821011 h 957255"/>
              <a:gd name="connsiteX1658" fmla="*/ 29767 w 917916"/>
              <a:gd name="connsiteY1658" fmla="*/ 820618 h 957255"/>
              <a:gd name="connsiteX1659" fmla="*/ 29373 w 917916"/>
              <a:gd name="connsiteY1659" fmla="*/ 820618 h 957255"/>
              <a:gd name="connsiteX1660" fmla="*/ 27275 w 917916"/>
              <a:gd name="connsiteY1660" fmla="*/ 818519 h 957255"/>
              <a:gd name="connsiteX1661" fmla="*/ 26226 w 917916"/>
              <a:gd name="connsiteY1661" fmla="*/ 818519 h 957255"/>
              <a:gd name="connsiteX1662" fmla="*/ 25833 w 917916"/>
              <a:gd name="connsiteY1662" fmla="*/ 818913 h 957255"/>
              <a:gd name="connsiteX1663" fmla="*/ 24784 w 917916"/>
              <a:gd name="connsiteY1663" fmla="*/ 818519 h 957255"/>
              <a:gd name="connsiteX1664" fmla="*/ 25571 w 917916"/>
              <a:gd name="connsiteY1664" fmla="*/ 814323 h 957255"/>
              <a:gd name="connsiteX1665" fmla="*/ 26226 w 917916"/>
              <a:gd name="connsiteY1665" fmla="*/ 813668 h 957255"/>
              <a:gd name="connsiteX1666" fmla="*/ 27669 w 917916"/>
              <a:gd name="connsiteY1666" fmla="*/ 812618 h 957255"/>
              <a:gd name="connsiteX1667" fmla="*/ 29767 w 917916"/>
              <a:gd name="connsiteY1667" fmla="*/ 811176 h 957255"/>
              <a:gd name="connsiteX1668" fmla="*/ 29767 w 917916"/>
              <a:gd name="connsiteY1668" fmla="*/ 809996 h 957255"/>
              <a:gd name="connsiteX1669" fmla="*/ 29767 w 917916"/>
              <a:gd name="connsiteY1669" fmla="*/ 808947 h 957255"/>
              <a:gd name="connsiteX1670" fmla="*/ 30422 w 917916"/>
              <a:gd name="connsiteY1670" fmla="*/ 808553 h 957255"/>
              <a:gd name="connsiteX1671" fmla="*/ 29767 w 917916"/>
              <a:gd name="connsiteY1671" fmla="*/ 807504 h 957255"/>
              <a:gd name="connsiteX1672" fmla="*/ 29767 w 917916"/>
              <a:gd name="connsiteY1672" fmla="*/ 806849 h 957255"/>
              <a:gd name="connsiteX1673" fmla="*/ 32127 w 917916"/>
              <a:gd name="connsiteY1673" fmla="*/ 803964 h 957255"/>
              <a:gd name="connsiteX1674" fmla="*/ 32127 w 917916"/>
              <a:gd name="connsiteY1674" fmla="*/ 803308 h 957255"/>
              <a:gd name="connsiteX1675" fmla="*/ 32127 w 917916"/>
              <a:gd name="connsiteY1675" fmla="*/ 802915 h 957255"/>
              <a:gd name="connsiteX1676" fmla="*/ 32521 w 917916"/>
              <a:gd name="connsiteY1676" fmla="*/ 801472 h 957255"/>
              <a:gd name="connsiteX1677" fmla="*/ 32783 w 917916"/>
              <a:gd name="connsiteY1677" fmla="*/ 800423 h 957255"/>
              <a:gd name="connsiteX1678" fmla="*/ 32783 w 917916"/>
              <a:gd name="connsiteY1678" fmla="*/ 799768 h 957255"/>
              <a:gd name="connsiteX1679" fmla="*/ 32521 w 917916"/>
              <a:gd name="connsiteY1679" fmla="*/ 799374 h 957255"/>
              <a:gd name="connsiteX1680" fmla="*/ 31734 w 917916"/>
              <a:gd name="connsiteY1680" fmla="*/ 797670 h 957255"/>
              <a:gd name="connsiteX1681" fmla="*/ 31734 w 917916"/>
              <a:gd name="connsiteY1681" fmla="*/ 795834 h 957255"/>
              <a:gd name="connsiteX1682" fmla="*/ 31996 w 917916"/>
              <a:gd name="connsiteY1682" fmla="*/ 795571 h 957255"/>
              <a:gd name="connsiteX1683" fmla="*/ 33176 w 917916"/>
              <a:gd name="connsiteY1683" fmla="*/ 793735 h 957255"/>
              <a:gd name="connsiteX1684" fmla="*/ 32783 w 917916"/>
              <a:gd name="connsiteY1684" fmla="*/ 793735 h 957255"/>
              <a:gd name="connsiteX1685" fmla="*/ 33176 w 917916"/>
              <a:gd name="connsiteY1685" fmla="*/ 793473 h 957255"/>
              <a:gd name="connsiteX1686" fmla="*/ 32783 w 917916"/>
              <a:gd name="connsiteY1686" fmla="*/ 793473 h 957255"/>
              <a:gd name="connsiteX1687" fmla="*/ 33963 w 917916"/>
              <a:gd name="connsiteY1687" fmla="*/ 792293 h 957255"/>
              <a:gd name="connsiteX1688" fmla="*/ 34619 w 917916"/>
              <a:gd name="connsiteY1688" fmla="*/ 791637 h 957255"/>
              <a:gd name="connsiteX1689" fmla="*/ 35668 w 917916"/>
              <a:gd name="connsiteY1689" fmla="*/ 790982 h 957255"/>
              <a:gd name="connsiteX1690" fmla="*/ 36061 w 917916"/>
              <a:gd name="connsiteY1690" fmla="*/ 791375 h 957255"/>
              <a:gd name="connsiteX1691" fmla="*/ 37110 w 917916"/>
              <a:gd name="connsiteY1691" fmla="*/ 791375 h 957255"/>
              <a:gd name="connsiteX1692" fmla="*/ 37766 w 917916"/>
              <a:gd name="connsiteY1692" fmla="*/ 791637 h 957255"/>
              <a:gd name="connsiteX1693" fmla="*/ 38946 w 917916"/>
              <a:gd name="connsiteY1693" fmla="*/ 791375 h 957255"/>
              <a:gd name="connsiteX1694" fmla="*/ 39995 w 917916"/>
              <a:gd name="connsiteY1694" fmla="*/ 790195 h 957255"/>
              <a:gd name="connsiteX1695" fmla="*/ 39995 w 917916"/>
              <a:gd name="connsiteY1695" fmla="*/ 789933 h 957255"/>
              <a:gd name="connsiteX1696" fmla="*/ 40651 w 917916"/>
              <a:gd name="connsiteY1696" fmla="*/ 789146 h 957255"/>
              <a:gd name="connsiteX1697" fmla="*/ 41044 w 917916"/>
              <a:gd name="connsiteY1697" fmla="*/ 788490 h 957255"/>
              <a:gd name="connsiteX1698" fmla="*/ 41962 w 917916"/>
              <a:gd name="connsiteY1698" fmla="*/ 787441 h 957255"/>
              <a:gd name="connsiteX1699" fmla="*/ 42355 w 917916"/>
              <a:gd name="connsiteY1699" fmla="*/ 786786 h 957255"/>
              <a:gd name="connsiteX1700" fmla="*/ 43273 w 917916"/>
              <a:gd name="connsiteY1700" fmla="*/ 785605 h 957255"/>
              <a:gd name="connsiteX1701" fmla="*/ 43273 w 917916"/>
              <a:gd name="connsiteY1701" fmla="*/ 782065 h 957255"/>
              <a:gd name="connsiteX1702" fmla="*/ 43273 w 917916"/>
              <a:gd name="connsiteY1702" fmla="*/ 780622 h 957255"/>
              <a:gd name="connsiteX1703" fmla="*/ 43011 w 917916"/>
              <a:gd name="connsiteY1703" fmla="*/ 780622 h 957255"/>
              <a:gd name="connsiteX1704" fmla="*/ 42618 w 917916"/>
              <a:gd name="connsiteY1704" fmla="*/ 781278 h 957255"/>
              <a:gd name="connsiteX1705" fmla="*/ 42355 w 917916"/>
              <a:gd name="connsiteY1705" fmla="*/ 781278 h 957255"/>
              <a:gd name="connsiteX1706" fmla="*/ 41962 w 917916"/>
              <a:gd name="connsiteY1706" fmla="*/ 781672 h 957255"/>
              <a:gd name="connsiteX1707" fmla="*/ 41306 w 917916"/>
              <a:gd name="connsiteY1707" fmla="*/ 781934 h 957255"/>
              <a:gd name="connsiteX1708" fmla="*/ 41306 w 917916"/>
              <a:gd name="connsiteY1708" fmla="*/ 781672 h 957255"/>
              <a:gd name="connsiteX1709" fmla="*/ 38815 w 917916"/>
              <a:gd name="connsiteY1709" fmla="*/ 782720 h 957255"/>
              <a:gd name="connsiteX1710" fmla="*/ 38421 w 917916"/>
              <a:gd name="connsiteY1710" fmla="*/ 781672 h 957255"/>
              <a:gd name="connsiteX1711" fmla="*/ 37635 w 917916"/>
              <a:gd name="connsiteY1711" fmla="*/ 782327 h 957255"/>
              <a:gd name="connsiteX1712" fmla="*/ 35274 w 917916"/>
              <a:gd name="connsiteY1712" fmla="*/ 782327 h 957255"/>
              <a:gd name="connsiteX1713" fmla="*/ 34487 w 917916"/>
              <a:gd name="connsiteY1713" fmla="*/ 783376 h 957255"/>
              <a:gd name="connsiteX1714" fmla="*/ 31996 w 917916"/>
              <a:gd name="connsiteY1714" fmla="*/ 784557 h 957255"/>
              <a:gd name="connsiteX1715" fmla="*/ 31340 w 917916"/>
              <a:gd name="connsiteY1715" fmla="*/ 785605 h 957255"/>
              <a:gd name="connsiteX1716" fmla="*/ 29636 w 917916"/>
              <a:gd name="connsiteY1716" fmla="*/ 786261 h 957255"/>
              <a:gd name="connsiteX1717" fmla="*/ 29636 w 917916"/>
              <a:gd name="connsiteY1717" fmla="*/ 787441 h 957255"/>
              <a:gd name="connsiteX1718" fmla="*/ 29242 w 917916"/>
              <a:gd name="connsiteY1718" fmla="*/ 787441 h 957255"/>
              <a:gd name="connsiteX1719" fmla="*/ 28980 w 917916"/>
              <a:gd name="connsiteY1719" fmla="*/ 788097 h 957255"/>
              <a:gd name="connsiteX1720" fmla="*/ 29242 w 917916"/>
              <a:gd name="connsiteY1720" fmla="*/ 788359 h 957255"/>
              <a:gd name="connsiteX1721" fmla="*/ 29636 w 917916"/>
              <a:gd name="connsiteY1721" fmla="*/ 788752 h 957255"/>
              <a:gd name="connsiteX1722" fmla="*/ 29242 w 917916"/>
              <a:gd name="connsiteY1722" fmla="*/ 789015 h 957255"/>
              <a:gd name="connsiteX1723" fmla="*/ 28980 w 917916"/>
              <a:gd name="connsiteY1723" fmla="*/ 788359 h 957255"/>
              <a:gd name="connsiteX1724" fmla="*/ 28587 w 917916"/>
              <a:gd name="connsiteY1724" fmla="*/ 789015 h 957255"/>
              <a:gd name="connsiteX1725" fmla="*/ 28324 w 917916"/>
              <a:gd name="connsiteY1725" fmla="*/ 790195 h 957255"/>
              <a:gd name="connsiteX1726" fmla="*/ 27931 w 917916"/>
              <a:gd name="connsiteY1726" fmla="*/ 790195 h 957255"/>
              <a:gd name="connsiteX1727" fmla="*/ 27931 w 917916"/>
              <a:gd name="connsiteY1727" fmla="*/ 791637 h 957255"/>
              <a:gd name="connsiteX1728" fmla="*/ 28324 w 917916"/>
              <a:gd name="connsiteY1728" fmla="*/ 792817 h 957255"/>
              <a:gd name="connsiteX1729" fmla="*/ 27931 w 917916"/>
              <a:gd name="connsiteY1729" fmla="*/ 793473 h 957255"/>
              <a:gd name="connsiteX1730" fmla="*/ 26488 w 917916"/>
              <a:gd name="connsiteY1730" fmla="*/ 793080 h 957255"/>
              <a:gd name="connsiteX1731" fmla="*/ 26226 w 917916"/>
              <a:gd name="connsiteY1731" fmla="*/ 792817 h 957255"/>
              <a:gd name="connsiteX1732" fmla="*/ 22948 w 917916"/>
              <a:gd name="connsiteY1732" fmla="*/ 796358 h 957255"/>
              <a:gd name="connsiteX1733" fmla="*/ 22555 w 917916"/>
              <a:gd name="connsiteY1733" fmla="*/ 797014 h 957255"/>
              <a:gd name="connsiteX1734" fmla="*/ 20457 w 917916"/>
              <a:gd name="connsiteY1734" fmla="*/ 797670 h 957255"/>
              <a:gd name="connsiteX1735" fmla="*/ 19670 w 917916"/>
              <a:gd name="connsiteY1735" fmla="*/ 797670 h 957255"/>
              <a:gd name="connsiteX1736" fmla="*/ 19408 w 917916"/>
              <a:gd name="connsiteY1736" fmla="*/ 797670 h 957255"/>
              <a:gd name="connsiteX1737" fmla="*/ 18752 w 917916"/>
              <a:gd name="connsiteY1737" fmla="*/ 797670 h 957255"/>
              <a:gd name="connsiteX1738" fmla="*/ 17965 w 917916"/>
              <a:gd name="connsiteY1738" fmla="*/ 799112 h 957255"/>
              <a:gd name="connsiteX1739" fmla="*/ 16785 w 917916"/>
              <a:gd name="connsiteY1739" fmla="*/ 799112 h 957255"/>
              <a:gd name="connsiteX1740" fmla="*/ 15342 w 917916"/>
              <a:gd name="connsiteY1740" fmla="*/ 799768 h 957255"/>
              <a:gd name="connsiteX1741" fmla="*/ 15342 w 917916"/>
              <a:gd name="connsiteY1741" fmla="*/ 800423 h 957255"/>
              <a:gd name="connsiteX1742" fmla="*/ 16129 w 917916"/>
              <a:gd name="connsiteY1742" fmla="*/ 800423 h 957255"/>
              <a:gd name="connsiteX1743" fmla="*/ 15342 w 917916"/>
              <a:gd name="connsiteY1743" fmla="*/ 801472 h 957255"/>
              <a:gd name="connsiteX1744" fmla="*/ 15342 w 917916"/>
              <a:gd name="connsiteY1744" fmla="*/ 803308 h 957255"/>
              <a:gd name="connsiteX1745" fmla="*/ 15342 w 917916"/>
              <a:gd name="connsiteY1745" fmla="*/ 803570 h 957255"/>
              <a:gd name="connsiteX1746" fmla="*/ 13638 w 917916"/>
              <a:gd name="connsiteY1746" fmla="*/ 803964 h 957255"/>
              <a:gd name="connsiteX1747" fmla="*/ 12458 w 917916"/>
              <a:gd name="connsiteY1747" fmla="*/ 804620 h 957255"/>
              <a:gd name="connsiteX1748" fmla="*/ 11015 w 917916"/>
              <a:gd name="connsiteY1748" fmla="*/ 803964 h 957255"/>
              <a:gd name="connsiteX1749" fmla="*/ 10097 w 917916"/>
              <a:gd name="connsiteY1749" fmla="*/ 803964 h 957255"/>
              <a:gd name="connsiteX1750" fmla="*/ 9704 w 917916"/>
              <a:gd name="connsiteY1750" fmla="*/ 804226 h 957255"/>
              <a:gd name="connsiteX1751" fmla="*/ 9704 w 917916"/>
              <a:gd name="connsiteY1751" fmla="*/ 804882 h 957255"/>
              <a:gd name="connsiteX1752" fmla="*/ 9441 w 917916"/>
              <a:gd name="connsiteY1752" fmla="*/ 804882 h 957255"/>
              <a:gd name="connsiteX1753" fmla="*/ 8786 w 917916"/>
              <a:gd name="connsiteY1753" fmla="*/ 804882 h 957255"/>
              <a:gd name="connsiteX1754" fmla="*/ 8786 w 917916"/>
              <a:gd name="connsiteY1754" fmla="*/ 806324 h 957255"/>
              <a:gd name="connsiteX1755" fmla="*/ 8130 w 917916"/>
              <a:gd name="connsiteY1755" fmla="*/ 806062 h 957255"/>
              <a:gd name="connsiteX1756" fmla="*/ 6688 w 917916"/>
              <a:gd name="connsiteY1756" fmla="*/ 807111 h 957255"/>
              <a:gd name="connsiteX1757" fmla="*/ 6688 w 917916"/>
              <a:gd name="connsiteY1757" fmla="*/ 807504 h 957255"/>
              <a:gd name="connsiteX1758" fmla="*/ 5901 w 917916"/>
              <a:gd name="connsiteY1758" fmla="*/ 807767 h 957255"/>
              <a:gd name="connsiteX1759" fmla="*/ 5508 w 917916"/>
              <a:gd name="connsiteY1759" fmla="*/ 807504 h 957255"/>
              <a:gd name="connsiteX1760" fmla="*/ 6163 w 917916"/>
              <a:gd name="connsiteY1760" fmla="*/ 806849 h 957255"/>
              <a:gd name="connsiteX1761" fmla="*/ 7606 w 917916"/>
              <a:gd name="connsiteY1761" fmla="*/ 805406 h 957255"/>
              <a:gd name="connsiteX1762" fmla="*/ 7999 w 917916"/>
              <a:gd name="connsiteY1762" fmla="*/ 804226 h 957255"/>
              <a:gd name="connsiteX1763" fmla="*/ 6557 w 917916"/>
              <a:gd name="connsiteY1763" fmla="*/ 803964 h 957255"/>
              <a:gd name="connsiteX1764" fmla="*/ 6557 w 917916"/>
              <a:gd name="connsiteY1764" fmla="*/ 803308 h 957255"/>
              <a:gd name="connsiteX1765" fmla="*/ 7212 w 917916"/>
              <a:gd name="connsiteY1765" fmla="*/ 802652 h 957255"/>
              <a:gd name="connsiteX1766" fmla="*/ 8655 w 917916"/>
              <a:gd name="connsiteY1766" fmla="*/ 801472 h 957255"/>
              <a:gd name="connsiteX1767" fmla="*/ 8655 w 917916"/>
              <a:gd name="connsiteY1767" fmla="*/ 799374 h 957255"/>
              <a:gd name="connsiteX1768" fmla="*/ 7999 w 917916"/>
              <a:gd name="connsiteY1768" fmla="*/ 799374 h 957255"/>
              <a:gd name="connsiteX1769" fmla="*/ 7212 w 917916"/>
              <a:gd name="connsiteY1769" fmla="*/ 799112 h 957255"/>
              <a:gd name="connsiteX1770" fmla="*/ 5376 w 917916"/>
              <a:gd name="connsiteY1770" fmla="*/ 799112 h 957255"/>
              <a:gd name="connsiteX1771" fmla="*/ 5376 w 917916"/>
              <a:gd name="connsiteY1771" fmla="*/ 799768 h 957255"/>
              <a:gd name="connsiteX1772" fmla="*/ 4590 w 917916"/>
              <a:gd name="connsiteY1772" fmla="*/ 799768 h 957255"/>
              <a:gd name="connsiteX1773" fmla="*/ 3934 w 917916"/>
              <a:gd name="connsiteY1773" fmla="*/ 799112 h 957255"/>
              <a:gd name="connsiteX1774" fmla="*/ 3147 w 917916"/>
              <a:gd name="connsiteY1774" fmla="*/ 798456 h 957255"/>
              <a:gd name="connsiteX1775" fmla="*/ 1705 w 917916"/>
              <a:gd name="connsiteY1775" fmla="*/ 798063 h 957255"/>
              <a:gd name="connsiteX1776" fmla="*/ 1705 w 917916"/>
              <a:gd name="connsiteY1776" fmla="*/ 797407 h 957255"/>
              <a:gd name="connsiteX1777" fmla="*/ 2492 w 917916"/>
              <a:gd name="connsiteY1777" fmla="*/ 797407 h 957255"/>
              <a:gd name="connsiteX1778" fmla="*/ 2885 w 917916"/>
              <a:gd name="connsiteY1778" fmla="*/ 797145 h 957255"/>
              <a:gd name="connsiteX1779" fmla="*/ 2229 w 917916"/>
              <a:gd name="connsiteY1779" fmla="*/ 796752 h 957255"/>
              <a:gd name="connsiteX1780" fmla="*/ 2229 w 917916"/>
              <a:gd name="connsiteY1780" fmla="*/ 796096 h 957255"/>
              <a:gd name="connsiteX1781" fmla="*/ 1442 w 917916"/>
              <a:gd name="connsiteY1781" fmla="*/ 795834 h 957255"/>
              <a:gd name="connsiteX1782" fmla="*/ 0 w 917916"/>
              <a:gd name="connsiteY1782" fmla="*/ 794653 h 957255"/>
              <a:gd name="connsiteX1783" fmla="*/ 0 w 917916"/>
              <a:gd name="connsiteY1783" fmla="*/ 793998 h 957255"/>
              <a:gd name="connsiteX1784" fmla="*/ 787 w 917916"/>
              <a:gd name="connsiteY1784" fmla="*/ 793342 h 957255"/>
              <a:gd name="connsiteX1785" fmla="*/ 1049 w 917916"/>
              <a:gd name="connsiteY1785" fmla="*/ 790195 h 957255"/>
              <a:gd name="connsiteX1786" fmla="*/ 4327 w 917916"/>
              <a:gd name="connsiteY1786" fmla="*/ 790195 h 957255"/>
              <a:gd name="connsiteX1787" fmla="*/ 4590 w 917916"/>
              <a:gd name="connsiteY1787" fmla="*/ 790195 h 957255"/>
              <a:gd name="connsiteX1788" fmla="*/ 6032 w 917916"/>
              <a:gd name="connsiteY1788" fmla="*/ 790195 h 957255"/>
              <a:gd name="connsiteX1789" fmla="*/ 6819 w 917916"/>
              <a:gd name="connsiteY1789" fmla="*/ 787704 h 957255"/>
              <a:gd name="connsiteX1790" fmla="*/ 7475 w 917916"/>
              <a:gd name="connsiteY1790" fmla="*/ 787704 h 957255"/>
              <a:gd name="connsiteX1791" fmla="*/ 7868 w 917916"/>
              <a:gd name="connsiteY1791" fmla="*/ 786261 h 957255"/>
              <a:gd name="connsiteX1792" fmla="*/ 6425 w 917916"/>
              <a:gd name="connsiteY1792" fmla="*/ 786523 h 957255"/>
              <a:gd name="connsiteX1793" fmla="*/ 5639 w 917916"/>
              <a:gd name="connsiteY1793" fmla="*/ 786261 h 957255"/>
              <a:gd name="connsiteX1794" fmla="*/ 5901 w 917916"/>
              <a:gd name="connsiteY1794" fmla="*/ 784425 h 957255"/>
              <a:gd name="connsiteX1795" fmla="*/ 5901 w 917916"/>
              <a:gd name="connsiteY1795" fmla="*/ 783376 h 957255"/>
              <a:gd name="connsiteX1796" fmla="*/ 6688 w 917916"/>
              <a:gd name="connsiteY1796" fmla="*/ 780885 h 957255"/>
              <a:gd name="connsiteX1797" fmla="*/ 6425 w 917916"/>
              <a:gd name="connsiteY1797" fmla="*/ 780622 h 957255"/>
              <a:gd name="connsiteX1798" fmla="*/ 6425 w 917916"/>
              <a:gd name="connsiteY1798" fmla="*/ 779180 h 957255"/>
              <a:gd name="connsiteX1799" fmla="*/ 5245 w 917916"/>
              <a:gd name="connsiteY1799" fmla="*/ 778524 h 957255"/>
              <a:gd name="connsiteX1800" fmla="*/ 6425 w 917916"/>
              <a:gd name="connsiteY1800" fmla="*/ 777869 h 957255"/>
              <a:gd name="connsiteX1801" fmla="*/ 5639 w 917916"/>
              <a:gd name="connsiteY1801" fmla="*/ 778131 h 957255"/>
              <a:gd name="connsiteX1802" fmla="*/ 5639 w 917916"/>
              <a:gd name="connsiteY1802" fmla="*/ 777869 h 957255"/>
              <a:gd name="connsiteX1803" fmla="*/ 7081 w 917916"/>
              <a:gd name="connsiteY1803" fmla="*/ 776689 h 957255"/>
              <a:gd name="connsiteX1804" fmla="*/ 5901 w 917916"/>
              <a:gd name="connsiteY1804" fmla="*/ 772492 h 957255"/>
              <a:gd name="connsiteX1805" fmla="*/ 7081 w 917916"/>
              <a:gd name="connsiteY1805" fmla="*/ 770788 h 957255"/>
              <a:gd name="connsiteX1806" fmla="*/ 7999 w 917916"/>
              <a:gd name="connsiteY1806" fmla="*/ 767247 h 957255"/>
              <a:gd name="connsiteX1807" fmla="*/ 8786 w 917916"/>
              <a:gd name="connsiteY1807" fmla="*/ 766591 h 957255"/>
              <a:gd name="connsiteX1808" fmla="*/ 9179 w 917916"/>
              <a:gd name="connsiteY1808" fmla="*/ 766854 h 957255"/>
              <a:gd name="connsiteX1809" fmla="*/ 10228 w 917916"/>
              <a:gd name="connsiteY1809" fmla="*/ 765411 h 957255"/>
              <a:gd name="connsiteX1810" fmla="*/ 12064 w 917916"/>
              <a:gd name="connsiteY1810" fmla="*/ 763969 h 957255"/>
              <a:gd name="connsiteX1811" fmla="*/ 11409 w 917916"/>
              <a:gd name="connsiteY1811" fmla="*/ 763707 h 957255"/>
              <a:gd name="connsiteX1812" fmla="*/ 9966 w 917916"/>
              <a:gd name="connsiteY1812" fmla="*/ 763707 h 957255"/>
              <a:gd name="connsiteX1813" fmla="*/ 9966 w 917916"/>
              <a:gd name="connsiteY1813" fmla="*/ 764362 h 957255"/>
              <a:gd name="connsiteX1814" fmla="*/ 8524 w 917916"/>
              <a:gd name="connsiteY1814" fmla="*/ 764362 h 957255"/>
              <a:gd name="connsiteX1815" fmla="*/ 7343 w 917916"/>
              <a:gd name="connsiteY1815" fmla="*/ 761871 h 957255"/>
              <a:gd name="connsiteX1816" fmla="*/ 7343 w 917916"/>
              <a:gd name="connsiteY1816" fmla="*/ 761609 h 957255"/>
              <a:gd name="connsiteX1817" fmla="*/ 7343 w 917916"/>
              <a:gd name="connsiteY1817" fmla="*/ 761215 h 957255"/>
              <a:gd name="connsiteX1818" fmla="*/ 7343 w 917916"/>
              <a:gd name="connsiteY1818" fmla="*/ 760559 h 957255"/>
              <a:gd name="connsiteX1819" fmla="*/ 7999 w 917916"/>
              <a:gd name="connsiteY1819" fmla="*/ 758855 h 957255"/>
              <a:gd name="connsiteX1820" fmla="*/ 10491 w 917916"/>
              <a:gd name="connsiteY1820" fmla="*/ 759904 h 957255"/>
              <a:gd name="connsiteX1821" fmla="*/ 11277 w 917916"/>
              <a:gd name="connsiteY1821" fmla="*/ 759248 h 957255"/>
              <a:gd name="connsiteX1822" fmla="*/ 11540 w 917916"/>
              <a:gd name="connsiteY1822" fmla="*/ 760691 h 957255"/>
              <a:gd name="connsiteX1823" fmla="*/ 14818 w 917916"/>
              <a:gd name="connsiteY1823" fmla="*/ 758330 h 957255"/>
              <a:gd name="connsiteX1824" fmla="*/ 16916 w 917916"/>
              <a:gd name="connsiteY1824" fmla="*/ 759773 h 957255"/>
              <a:gd name="connsiteX1825" fmla="*/ 19276 w 917916"/>
              <a:gd name="connsiteY1825" fmla="*/ 760035 h 957255"/>
              <a:gd name="connsiteX1826" fmla="*/ 19276 w 917916"/>
              <a:gd name="connsiteY1826" fmla="*/ 759379 h 957255"/>
              <a:gd name="connsiteX1827" fmla="*/ 20457 w 917916"/>
              <a:gd name="connsiteY1827" fmla="*/ 759379 h 957255"/>
              <a:gd name="connsiteX1828" fmla="*/ 20457 w 917916"/>
              <a:gd name="connsiteY1828" fmla="*/ 760559 h 957255"/>
              <a:gd name="connsiteX1829" fmla="*/ 21243 w 917916"/>
              <a:gd name="connsiteY1829" fmla="*/ 760559 h 957255"/>
              <a:gd name="connsiteX1830" fmla="*/ 22686 w 917916"/>
              <a:gd name="connsiteY1830" fmla="*/ 759904 h 957255"/>
              <a:gd name="connsiteX1831" fmla="*/ 22948 w 917916"/>
              <a:gd name="connsiteY1831" fmla="*/ 758461 h 957255"/>
              <a:gd name="connsiteX1832" fmla="*/ 22948 w 917916"/>
              <a:gd name="connsiteY1832" fmla="*/ 757019 h 957255"/>
              <a:gd name="connsiteX1833" fmla="*/ 24522 w 917916"/>
              <a:gd name="connsiteY1833" fmla="*/ 755839 h 957255"/>
              <a:gd name="connsiteX1834" fmla="*/ 24784 w 917916"/>
              <a:gd name="connsiteY1834" fmla="*/ 754790 h 957255"/>
              <a:gd name="connsiteX1835" fmla="*/ 23341 w 917916"/>
              <a:gd name="connsiteY1835" fmla="*/ 754134 h 957255"/>
              <a:gd name="connsiteX1836" fmla="*/ 24128 w 917916"/>
              <a:gd name="connsiteY1836" fmla="*/ 751643 h 957255"/>
              <a:gd name="connsiteX1837" fmla="*/ 22686 w 917916"/>
              <a:gd name="connsiteY1837" fmla="*/ 750987 h 957255"/>
              <a:gd name="connsiteX1838" fmla="*/ 17965 w 917916"/>
              <a:gd name="connsiteY1838" fmla="*/ 749282 h 957255"/>
              <a:gd name="connsiteX1839" fmla="*/ 15867 w 917916"/>
              <a:gd name="connsiteY1839" fmla="*/ 745086 h 957255"/>
              <a:gd name="connsiteX1840" fmla="*/ 13375 w 917916"/>
              <a:gd name="connsiteY1840" fmla="*/ 746135 h 957255"/>
              <a:gd name="connsiteX1841" fmla="*/ 12720 w 917916"/>
              <a:gd name="connsiteY1841" fmla="*/ 745873 h 957255"/>
              <a:gd name="connsiteX1842" fmla="*/ 11277 w 917916"/>
              <a:gd name="connsiteY1842" fmla="*/ 742594 h 957255"/>
              <a:gd name="connsiteX1843" fmla="*/ 12982 w 917916"/>
              <a:gd name="connsiteY1843" fmla="*/ 740234 h 957255"/>
              <a:gd name="connsiteX1844" fmla="*/ 11933 w 917916"/>
              <a:gd name="connsiteY1844" fmla="*/ 739578 h 957255"/>
              <a:gd name="connsiteX1845" fmla="*/ 12195 w 917916"/>
              <a:gd name="connsiteY1845" fmla="*/ 738136 h 957255"/>
              <a:gd name="connsiteX1846" fmla="*/ 12589 w 917916"/>
              <a:gd name="connsiteY1846" fmla="*/ 736956 h 957255"/>
              <a:gd name="connsiteX1847" fmla="*/ 10491 w 917916"/>
              <a:gd name="connsiteY1847" fmla="*/ 736300 h 957255"/>
              <a:gd name="connsiteX1848" fmla="*/ 10753 w 917916"/>
              <a:gd name="connsiteY1848" fmla="*/ 735645 h 957255"/>
              <a:gd name="connsiteX1849" fmla="*/ 10491 w 917916"/>
              <a:gd name="connsiteY1849" fmla="*/ 734989 h 957255"/>
              <a:gd name="connsiteX1850" fmla="*/ 13638 w 917916"/>
              <a:gd name="connsiteY1850" fmla="*/ 734596 h 957255"/>
              <a:gd name="connsiteX1851" fmla="*/ 13638 w 917916"/>
              <a:gd name="connsiteY1851" fmla="*/ 733546 h 957255"/>
              <a:gd name="connsiteX1852" fmla="*/ 12720 w 917916"/>
              <a:gd name="connsiteY1852" fmla="*/ 733153 h 957255"/>
              <a:gd name="connsiteX1853" fmla="*/ 12720 w 917916"/>
              <a:gd name="connsiteY1853" fmla="*/ 731448 h 957255"/>
              <a:gd name="connsiteX1854" fmla="*/ 13375 w 917916"/>
              <a:gd name="connsiteY1854" fmla="*/ 731448 h 957255"/>
              <a:gd name="connsiteX1855" fmla="*/ 14162 w 917916"/>
              <a:gd name="connsiteY1855" fmla="*/ 730006 h 957255"/>
              <a:gd name="connsiteX1856" fmla="*/ 13375 w 917916"/>
              <a:gd name="connsiteY1856" fmla="*/ 729350 h 957255"/>
              <a:gd name="connsiteX1857" fmla="*/ 13638 w 917916"/>
              <a:gd name="connsiteY1857" fmla="*/ 728170 h 957255"/>
              <a:gd name="connsiteX1858" fmla="*/ 14818 w 917916"/>
              <a:gd name="connsiteY1858" fmla="*/ 728170 h 957255"/>
              <a:gd name="connsiteX1859" fmla="*/ 16260 w 917916"/>
              <a:gd name="connsiteY1859" fmla="*/ 724367 h 957255"/>
              <a:gd name="connsiteX1860" fmla="*/ 17047 w 917916"/>
              <a:gd name="connsiteY1860" fmla="*/ 723712 h 957255"/>
              <a:gd name="connsiteX1861" fmla="*/ 16654 w 917916"/>
              <a:gd name="connsiteY1861" fmla="*/ 721613 h 957255"/>
              <a:gd name="connsiteX1862" fmla="*/ 15211 w 917916"/>
              <a:gd name="connsiteY1862" fmla="*/ 721876 h 957255"/>
              <a:gd name="connsiteX1863" fmla="*/ 14556 w 917916"/>
              <a:gd name="connsiteY1863" fmla="*/ 719515 h 957255"/>
              <a:gd name="connsiteX1864" fmla="*/ 15211 w 917916"/>
              <a:gd name="connsiteY1864" fmla="*/ 718860 h 957255"/>
              <a:gd name="connsiteX1865" fmla="*/ 17703 w 917916"/>
              <a:gd name="connsiteY1865" fmla="*/ 718860 h 957255"/>
              <a:gd name="connsiteX1866" fmla="*/ 17309 w 917916"/>
              <a:gd name="connsiteY1866" fmla="*/ 717680 h 957255"/>
              <a:gd name="connsiteX1867" fmla="*/ 17703 w 917916"/>
              <a:gd name="connsiteY1867" fmla="*/ 716237 h 957255"/>
              <a:gd name="connsiteX1868" fmla="*/ 19145 w 917916"/>
              <a:gd name="connsiteY1868" fmla="*/ 714139 h 957255"/>
              <a:gd name="connsiteX1869" fmla="*/ 16654 w 917916"/>
              <a:gd name="connsiteY1869" fmla="*/ 713877 h 957255"/>
              <a:gd name="connsiteX1870" fmla="*/ 17834 w 917916"/>
              <a:gd name="connsiteY1870" fmla="*/ 713221 h 957255"/>
              <a:gd name="connsiteX1871" fmla="*/ 17834 w 917916"/>
              <a:gd name="connsiteY1871" fmla="*/ 710730 h 957255"/>
              <a:gd name="connsiteX1872" fmla="*/ 16654 w 917916"/>
              <a:gd name="connsiteY1872" fmla="*/ 711385 h 957255"/>
              <a:gd name="connsiteX1873" fmla="*/ 15211 w 917916"/>
              <a:gd name="connsiteY1873" fmla="*/ 711123 h 957255"/>
              <a:gd name="connsiteX1874" fmla="*/ 10622 w 917916"/>
              <a:gd name="connsiteY1874" fmla="*/ 710730 h 957255"/>
              <a:gd name="connsiteX1875" fmla="*/ 10622 w 917916"/>
              <a:gd name="connsiteY1875" fmla="*/ 710074 h 957255"/>
              <a:gd name="connsiteX1876" fmla="*/ 12326 w 917916"/>
              <a:gd name="connsiteY1876" fmla="*/ 709025 h 957255"/>
              <a:gd name="connsiteX1877" fmla="*/ 11671 w 917916"/>
              <a:gd name="connsiteY1877" fmla="*/ 708632 h 957255"/>
              <a:gd name="connsiteX1878" fmla="*/ 12064 w 917916"/>
              <a:gd name="connsiteY1878" fmla="*/ 707582 h 957255"/>
              <a:gd name="connsiteX1879" fmla="*/ 12064 w 917916"/>
              <a:gd name="connsiteY1879" fmla="*/ 706402 h 957255"/>
              <a:gd name="connsiteX1880" fmla="*/ 13769 w 917916"/>
              <a:gd name="connsiteY1880" fmla="*/ 706140 h 957255"/>
              <a:gd name="connsiteX1881" fmla="*/ 13507 w 917916"/>
              <a:gd name="connsiteY1881" fmla="*/ 705485 h 957255"/>
              <a:gd name="connsiteX1882" fmla="*/ 16391 w 917916"/>
              <a:gd name="connsiteY1882" fmla="*/ 704042 h 957255"/>
              <a:gd name="connsiteX1883" fmla="*/ 18096 w 917916"/>
              <a:gd name="connsiteY1883" fmla="*/ 704304 h 957255"/>
              <a:gd name="connsiteX1884" fmla="*/ 18883 w 917916"/>
              <a:gd name="connsiteY1884" fmla="*/ 702600 h 957255"/>
              <a:gd name="connsiteX1885" fmla="*/ 20325 w 917916"/>
              <a:gd name="connsiteY1885" fmla="*/ 700764 h 957255"/>
              <a:gd name="connsiteX1886" fmla="*/ 19539 w 917916"/>
              <a:gd name="connsiteY1886" fmla="*/ 700764 h 957255"/>
              <a:gd name="connsiteX1887" fmla="*/ 20325 w 917916"/>
              <a:gd name="connsiteY1887" fmla="*/ 699059 h 957255"/>
              <a:gd name="connsiteX1888" fmla="*/ 21506 w 917916"/>
              <a:gd name="connsiteY1888" fmla="*/ 697879 h 957255"/>
              <a:gd name="connsiteX1889" fmla="*/ 22161 w 917916"/>
              <a:gd name="connsiteY1889" fmla="*/ 698535 h 957255"/>
              <a:gd name="connsiteX1890" fmla="*/ 23210 w 917916"/>
              <a:gd name="connsiteY1890" fmla="*/ 697485 h 957255"/>
              <a:gd name="connsiteX1891" fmla="*/ 23210 w 917916"/>
              <a:gd name="connsiteY1891" fmla="*/ 698535 h 957255"/>
              <a:gd name="connsiteX1892" fmla="*/ 23866 w 917916"/>
              <a:gd name="connsiteY1892" fmla="*/ 697092 h 957255"/>
              <a:gd name="connsiteX1893" fmla="*/ 24259 w 917916"/>
              <a:gd name="connsiteY1893" fmla="*/ 697485 h 957255"/>
              <a:gd name="connsiteX1894" fmla="*/ 24259 w 917916"/>
              <a:gd name="connsiteY1894" fmla="*/ 696305 h 957255"/>
              <a:gd name="connsiteX1895" fmla="*/ 26095 w 917916"/>
              <a:gd name="connsiteY1895" fmla="*/ 692765 h 957255"/>
              <a:gd name="connsiteX1896" fmla="*/ 26095 w 917916"/>
              <a:gd name="connsiteY1896" fmla="*/ 691060 h 957255"/>
              <a:gd name="connsiteX1897" fmla="*/ 24915 w 917916"/>
              <a:gd name="connsiteY1897" fmla="*/ 691060 h 957255"/>
              <a:gd name="connsiteX1898" fmla="*/ 24653 w 917916"/>
              <a:gd name="connsiteY1898" fmla="*/ 692502 h 957255"/>
              <a:gd name="connsiteX1899" fmla="*/ 21374 w 917916"/>
              <a:gd name="connsiteY1899" fmla="*/ 693945 h 957255"/>
              <a:gd name="connsiteX1900" fmla="*/ 19276 w 917916"/>
              <a:gd name="connsiteY1900" fmla="*/ 693552 h 957255"/>
              <a:gd name="connsiteX1901" fmla="*/ 19276 w 917916"/>
              <a:gd name="connsiteY1901" fmla="*/ 692502 h 957255"/>
              <a:gd name="connsiteX1902" fmla="*/ 18883 w 917916"/>
              <a:gd name="connsiteY1902" fmla="*/ 691060 h 957255"/>
              <a:gd name="connsiteX1903" fmla="*/ 20063 w 917916"/>
              <a:gd name="connsiteY1903" fmla="*/ 688569 h 957255"/>
              <a:gd name="connsiteX1904" fmla="*/ 19276 w 917916"/>
              <a:gd name="connsiteY1904" fmla="*/ 686470 h 957255"/>
              <a:gd name="connsiteX1905" fmla="*/ 20325 w 917916"/>
              <a:gd name="connsiteY1905" fmla="*/ 685422 h 957255"/>
              <a:gd name="connsiteX1906" fmla="*/ 22161 w 917916"/>
              <a:gd name="connsiteY1906" fmla="*/ 686864 h 957255"/>
              <a:gd name="connsiteX1907" fmla="*/ 24259 w 917916"/>
              <a:gd name="connsiteY1907" fmla="*/ 682143 h 957255"/>
              <a:gd name="connsiteX1908" fmla="*/ 25702 w 917916"/>
              <a:gd name="connsiteY1908" fmla="*/ 680963 h 957255"/>
              <a:gd name="connsiteX1909" fmla="*/ 26357 w 917916"/>
              <a:gd name="connsiteY1909" fmla="*/ 679521 h 957255"/>
              <a:gd name="connsiteX1910" fmla="*/ 26095 w 917916"/>
              <a:gd name="connsiteY1910" fmla="*/ 679258 h 957255"/>
              <a:gd name="connsiteX1911" fmla="*/ 25439 w 917916"/>
              <a:gd name="connsiteY1911" fmla="*/ 680963 h 957255"/>
              <a:gd name="connsiteX1912" fmla="*/ 24259 w 917916"/>
              <a:gd name="connsiteY1912" fmla="*/ 681356 h 957255"/>
              <a:gd name="connsiteX1913" fmla="*/ 23473 w 917916"/>
              <a:gd name="connsiteY1913" fmla="*/ 680701 h 957255"/>
              <a:gd name="connsiteX1914" fmla="*/ 21637 w 917916"/>
              <a:gd name="connsiteY1914" fmla="*/ 680701 h 957255"/>
              <a:gd name="connsiteX1915" fmla="*/ 21374 w 917916"/>
              <a:gd name="connsiteY1915" fmla="*/ 679258 h 957255"/>
              <a:gd name="connsiteX1916" fmla="*/ 22292 w 917916"/>
              <a:gd name="connsiteY1916" fmla="*/ 678603 h 957255"/>
              <a:gd name="connsiteX1917" fmla="*/ 22030 w 917916"/>
              <a:gd name="connsiteY1917" fmla="*/ 676111 h 957255"/>
              <a:gd name="connsiteX1918" fmla="*/ 21374 w 917916"/>
              <a:gd name="connsiteY1918" fmla="*/ 676111 h 957255"/>
              <a:gd name="connsiteX1919" fmla="*/ 21374 w 917916"/>
              <a:gd name="connsiteY1919" fmla="*/ 675455 h 957255"/>
              <a:gd name="connsiteX1920" fmla="*/ 22292 w 917916"/>
              <a:gd name="connsiteY1920" fmla="*/ 674800 h 957255"/>
              <a:gd name="connsiteX1921" fmla="*/ 23079 w 917916"/>
              <a:gd name="connsiteY1921" fmla="*/ 671653 h 957255"/>
              <a:gd name="connsiteX1922" fmla="*/ 21637 w 917916"/>
              <a:gd name="connsiteY1922" fmla="*/ 671653 h 957255"/>
              <a:gd name="connsiteX1923" fmla="*/ 20588 w 917916"/>
              <a:gd name="connsiteY1923" fmla="*/ 670472 h 957255"/>
              <a:gd name="connsiteX1924" fmla="*/ 19408 w 917916"/>
              <a:gd name="connsiteY1924" fmla="*/ 671653 h 957255"/>
              <a:gd name="connsiteX1925" fmla="*/ 19145 w 917916"/>
              <a:gd name="connsiteY1925" fmla="*/ 670210 h 957255"/>
              <a:gd name="connsiteX1926" fmla="*/ 19932 w 917916"/>
              <a:gd name="connsiteY1926" fmla="*/ 670210 h 957255"/>
              <a:gd name="connsiteX1927" fmla="*/ 19539 w 917916"/>
              <a:gd name="connsiteY1927" fmla="*/ 669554 h 957255"/>
              <a:gd name="connsiteX1928" fmla="*/ 20325 w 917916"/>
              <a:gd name="connsiteY1928" fmla="*/ 667719 h 957255"/>
              <a:gd name="connsiteX1929" fmla="*/ 19276 w 917916"/>
              <a:gd name="connsiteY1929" fmla="*/ 667456 h 957255"/>
              <a:gd name="connsiteX1930" fmla="*/ 19276 w 917916"/>
              <a:gd name="connsiteY1930" fmla="*/ 666276 h 957255"/>
              <a:gd name="connsiteX1931" fmla="*/ 22817 w 917916"/>
              <a:gd name="connsiteY1931" fmla="*/ 664834 h 957255"/>
              <a:gd name="connsiteX1932" fmla="*/ 23473 w 917916"/>
              <a:gd name="connsiteY1932" fmla="*/ 663785 h 957255"/>
              <a:gd name="connsiteX1933" fmla="*/ 24653 w 917916"/>
              <a:gd name="connsiteY1933" fmla="*/ 663391 h 957255"/>
              <a:gd name="connsiteX1934" fmla="*/ 23866 w 917916"/>
              <a:gd name="connsiteY1934" fmla="*/ 662736 h 957255"/>
              <a:gd name="connsiteX1935" fmla="*/ 24259 w 917916"/>
              <a:gd name="connsiteY1935" fmla="*/ 662080 h 957255"/>
              <a:gd name="connsiteX1936" fmla="*/ 27538 w 917916"/>
              <a:gd name="connsiteY1936" fmla="*/ 664178 h 957255"/>
              <a:gd name="connsiteX1937" fmla="*/ 29242 w 917916"/>
              <a:gd name="connsiteY1937" fmla="*/ 663129 h 957255"/>
              <a:gd name="connsiteX1938" fmla="*/ 28980 w 917916"/>
              <a:gd name="connsiteY1938" fmla="*/ 661293 h 957255"/>
              <a:gd name="connsiteX1939" fmla="*/ 27800 w 917916"/>
              <a:gd name="connsiteY1939" fmla="*/ 660638 h 957255"/>
              <a:gd name="connsiteX1940" fmla="*/ 28193 w 917916"/>
              <a:gd name="connsiteY1940" fmla="*/ 659982 h 957255"/>
              <a:gd name="connsiteX1941" fmla="*/ 29636 w 917916"/>
              <a:gd name="connsiteY1941" fmla="*/ 659982 h 957255"/>
              <a:gd name="connsiteX1942" fmla="*/ 29242 w 917916"/>
              <a:gd name="connsiteY1942" fmla="*/ 657621 h 957255"/>
              <a:gd name="connsiteX1943" fmla="*/ 27800 w 917916"/>
              <a:gd name="connsiteY1943" fmla="*/ 657228 h 957255"/>
              <a:gd name="connsiteX1944" fmla="*/ 28193 w 917916"/>
              <a:gd name="connsiteY1944" fmla="*/ 655524 h 957255"/>
              <a:gd name="connsiteX1945" fmla="*/ 27013 w 917916"/>
              <a:gd name="connsiteY1945" fmla="*/ 653426 h 957255"/>
              <a:gd name="connsiteX1946" fmla="*/ 27013 w 917916"/>
              <a:gd name="connsiteY1946" fmla="*/ 651983 h 957255"/>
              <a:gd name="connsiteX1947" fmla="*/ 29504 w 917916"/>
              <a:gd name="connsiteY1947" fmla="*/ 654081 h 957255"/>
              <a:gd name="connsiteX1948" fmla="*/ 30160 w 917916"/>
              <a:gd name="connsiteY1948" fmla="*/ 651590 h 957255"/>
              <a:gd name="connsiteX1949" fmla="*/ 31603 w 917916"/>
              <a:gd name="connsiteY1949" fmla="*/ 650541 h 957255"/>
              <a:gd name="connsiteX1950" fmla="*/ 30947 w 917916"/>
              <a:gd name="connsiteY1950" fmla="*/ 648705 h 957255"/>
              <a:gd name="connsiteX1951" fmla="*/ 32652 w 917916"/>
              <a:gd name="connsiteY1951" fmla="*/ 647656 h 957255"/>
              <a:gd name="connsiteX1952" fmla="*/ 31865 w 917916"/>
              <a:gd name="connsiteY1952" fmla="*/ 646213 h 957255"/>
              <a:gd name="connsiteX1953" fmla="*/ 31865 w 917916"/>
              <a:gd name="connsiteY1953" fmla="*/ 642935 h 957255"/>
              <a:gd name="connsiteX1954" fmla="*/ 33963 w 917916"/>
              <a:gd name="connsiteY1954" fmla="*/ 642935 h 957255"/>
              <a:gd name="connsiteX1955" fmla="*/ 34619 w 917916"/>
              <a:gd name="connsiteY1955" fmla="*/ 641493 h 957255"/>
              <a:gd name="connsiteX1956" fmla="*/ 32914 w 917916"/>
              <a:gd name="connsiteY1956" fmla="*/ 642148 h 957255"/>
              <a:gd name="connsiteX1957" fmla="*/ 34619 w 917916"/>
              <a:gd name="connsiteY1957" fmla="*/ 640443 h 957255"/>
              <a:gd name="connsiteX1958" fmla="*/ 35012 w 917916"/>
              <a:gd name="connsiteY1958" fmla="*/ 638345 h 957255"/>
              <a:gd name="connsiteX1959" fmla="*/ 35668 w 917916"/>
              <a:gd name="connsiteY1959" fmla="*/ 637165 h 957255"/>
              <a:gd name="connsiteX1960" fmla="*/ 34487 w 917916"/>
              <a:gd name="connsiteY1960" fmla="*/ 635723 h 957255"/>
              <a:gd name="connsiteX1961" fmla="*/ 36586 w 917916"/>
              <a:gd name="connsiteY1961" fmla="*/ 633231 h 957255"/>
              <a:gd name="connsiteX1962" fmla="*/ 36979 w 917916"/>
              <a:gd name="connsiteY1962" fmla="*/ 632051 h 957255"/>
              <a:gd name="connsiteX1963" fmla="*/ 38028 w 917916"/>
              <a:gd name="connsiteY1963" fmla="*/ 631789 h 957255"/>
              <a:gd name="connsiteX1964" fmla="*/ 38421 w 917916"/>
              <a:gd name="connsiteY1964" fmla="*/ 629298 h 957255"/>
              <a:gd name="connsiteX1965" fmla="*/ 37766 w 917916"/>
              <a:gd name="connsiteY1965" fmla="*/ 628904 h 957255"/>
              <a:gd name="connsiteX1966" fmla="*/ 37372 w 917916"/>
              <a:gd name="connsiteY1966" fmla="*/ 629298 h 957255"/>
              <a:gd name="connsiteX1967" fmla="*/ 35930 w 917916"/>
              <a:gd name="connsiteY1967" fmla="*/ 629691 h 957255"/>
              <a:gd name="connsiteX1968" fmla="*/ 35930 w 917916"/>
              <a:gd name="connsiteY1968" fmla="*/ 628904 h 957255"/>
              <a:gd name="connsiteX1969" fmla="*/ 35930 w 917916"/>
              <a:gd name="connsiteY1969" fmla="*/ 628117 h 957255"/>
              <a:gd name="connsiteX1970" fmla="*/ 36717 w 917916"/>
              <a:gd name="connsiteY1970" fmla="*/ 627855 h 957255"/>
              <a:gd name="connsiteX1971" fmla="*/ 37897 w 917916"/>
              <a:gd name="connsiteY1971" fmla="*/ 627855 h 957255"/>
              <a:gd name="connsiteX1972" fmla="*/ 38159 w 917916"/>
              <a:gd name="connsiteY1972" fmla="*/ 627199 h 957255"/>
              <a:gd name="connsiteX1973" fmla="*/ 37372 w 917916"/>
              <a:gd name="connsiteY1973" fmla="*/ 627199 h 957255"/>
              <a:gd name="connsiteX1974" fmla="*/ 37110 w 917916"/>
              <a:gd name="connsiteY1974" fmla="*/ 627462 h 957255"/>
              <a:gd name="connsiteX1975" fmla="*/ 37897 w 917916"/>
              <a:gd name="connsiteY1975" fmla="*/ 626413 h 957255"/>
              <a:gd name="connsiteX1976" fmla="*/ 37897 w 917916"/>
              <a:gd name="connsiteY1976" fmla="*/ 625232 h 957255"/>
              <a:gd name="connsiteX1977" fmla="*/ 37503 w 917916"/>
              <a:gd name="connsiteY1977" fmla="*/ 625232 h 957255"/>
              <a:gd name="connsiteX1978" fmla="*/ 37503 w 917916"/>
              <a:gd name="connsiteY1978" fmla="*/ 626019 h 957255"/>
              <a:gd name="connsiteX1979" fmla="*/ 37241 w 917916"/>
              <a:gd name="connsiteY1979" fmla="*/ 625757 h 957255"/>
              <a:gd name="connsiteX1980" fmla="*/ 37503 w 917916"/>
              <a:gd name="connsiteY1980" fmla="*/ 624315 h 957255"/>
              <a:gd name="connsiteX1981" fmla="*/ 36061 w 917916"/>
              <a:gd name="connsiteY1981" fmla="*/ 624577 h 957255"/>
              <a:gd name="connsiteX1982" fmla="*/ 36061 w 917916"/>
              <a:gd name="connsiteY1982" fmla="*/ 625757 h 957255"/>
              <a:gd name="connsiteX1983" fmla="*/ 32914 w 917916"/>
              <a:gd name="connsiteY1983" fmla="*/ 624970 h 957255"/>
              <a:gd name="connsiteX1984" fmla="*/ 33176 w 917916"/>
              <a:gd name="connsiteY1984" fmla="*/ 624577 h 957255"/>
              <a:gd name="connsiteX1985" fmla="*/ 32914 w 917916"/>
              <a:gd name="connsiteY1985" fmla="*/ 624315 h 957255"/>
              <a:gd name="connsiteX1986" fmla="*/ 33176 w 917916"/>
              <a:gd name="connsiteY1986" fmla="*/ 622478 h 957255"/>
              <a:gd name="connsiteX1987" fmla="*/ 33176 w 917916"/>
              <a:gd name="connsiteY1987" fmla="*/ 622216 h 957255"/>
              <a:gd name="connsiteX1988" fmla="*/ 32258 w 917916"/>
              <a:gd name="connsiteY1988" fmla="*/ 621823 h 957255"/>
              <a:gd name="connsiteX1989" fmla="*/ 31472 w 917916"/>
              <a:gd name="connsiteY1989" fmla="*/ 619725 h 957255"/>
              <a:gd name="connsiteX1990" fmla="*/ 32521 w 917916"/>
              <a:gd name="connsiteY1990" fmla="*/ 618020 h 957255"/>
              <a:gd name="connsiteX1991" fmla="*/ 31734 w 917916"/>
              <a:gd name="connsiteY1991" fmla="*/ 618020 h 957255"/>
              <a:gd name="connsiteX1992" fmla="*/ 31734 w 917916"/>
              <a:gd name="connsiteY1992" fmla="*/ 616840 h 957255"/>
              <a:gd name="connsiteX1993" fmla="*/ 31472 w 917916"/>
              <a:gd name="connsiteY1993" fmla="*/ 616840 h 957255"/>
              <a:gd name="connsiteX1994" fmla="*/ 31472 w 917916"/>
              <a:gd name="connsiteY1994" fmla="*/ 616578 h 957255"/>
              <a:gd name="connsiteX1995" fmla="*/ 31078 w 917916"/>
              <a:gd name="connsiteY1995" fmla="*/ 616578 h 957255"/>
              <a:gd name="connsiteX1996" fmla="*/ 30816 w 917916"/>
              <a:gd name="connsiteY1996" fmla="*/ 616184 h 957255"/>
              <a:gd name="connsiteX1997" fmla="*/ 31078 w 917916"/>
              <a:gd name="connsiteY1997" fmla="*/ 615135 h 957255"/>
              <a:gd name="connsiteX1998" fmla="*/ 32521 w 917916"/>
              <a:gd name="connsiteY1998" fmla="*/ 614742 h 957255"/>
              <a:gd name="connsiteX1999" fmla="*/ 32258 w 917916"/>
              <a:gd name="connsiteY1999" fmla="*/ 614480 h 957255"/>
              <a:gd name="connsiteX2000" fmla="*/ 33963 w 917916"/>
              <a:gd name="connsiteY2000" fmla="*/ 613693 h 957255"/>
              <a:gd name="connsiteX2001" fmla="*/ 33963 w 917916"/>
              <a:gd name="connsiteY2001" fmla="*/ 612512 h 957255"/>
              <a:gd name="connsiteX2002" fmla="*/ 34356 w 917916"/>
              <a:gd name="connsiteY2002" fmla="*/ 612512 h 957255"/>
              <a:gd name="connsiteX2003" fmla="*/ 33701 w 917916"/>
              <a:gd name="connsiteY2003" fmla="*/ 608972 h 957255"/>
              <a:gd name="connsiteX2004" fmla="*/ 32914 w 917916"/>
              <a:gd name="connsiteY2004" fmla="*/ 609365 h 957255"/>
              <a:gd name="connsiteX2005" fmla="*/ 32521 w 917916"/>
              <a:gd name="connsiteY2005" fmla="*/ 609365 h 957255"/>
              <a:gd name="connsiteX2006" fmla="*/ 31472 w 917916"/>
              <a:gd name="connsiteY2006" fmla="*/ 606874 h 957255"/>
              <a:gd name="connsiteX2007" fmla="*/ 30029 w 917916"/>
              <a:gd name="connsiteY2007" fmla="*/ 607661 h 957255"/>
              <a:gd name="connsiteX2008" fmla="*/ 29636 w 917916"/>
              <a:gd name="connsiteY2008" fmla="*/ 606874 h 957255"/>
              <a:gd name="connsiteX2009" fmla="*/ 30291 w 917916"/>
              <a:gd name="connsiteY2009" fmla="*/ 606612 h 957255"/>
              <a:gd name="connsiteX2010" fmla="*/ 30029 w 917916"/>
              <a:gd name="connsiteY2010" fmla="*/ 605956 h 957255"/>
              <a:gd name="connsiteX2011" fmla="*/ 29373 w 917916"/>
              <a:gd name="connsiteY2011" fmla="*/ 606218 h 957255"/>
              <a:gd name="connsiteX2012" fmla="*/ 28980 w 917916"/>
              <a:gd name="connsiteY2012" fmla="*/ 605169 h 957255"/>
              <a:gd name="connsiteX2013" fmla="*/ 27275 w 917916"/>
              <a:gd name="connsiteY2013" fmla="*/ 605432 h 957255"/>
              <a:gd name="connsiteX2014" fmla="*/ 26882 w 917916"/>
              <a:gd name="connsiteY2014" fmla="*/ 604514 h 957255"/>
              <a:gd name="connsiteX2015" fmla="*/ 26095 w 917916"/>
              <a:gd name="connsiteY2015" fmla="*/ 604776 h 957255"/>
              <a:gd name="connsiteX2016" fmla="*/ 26095 w 917916"/>
              <a:gd name="connsiteY2016" fmla="*/ 603989 h 957255"/>
              <a:gd name="connsiteX2017" fmla="*/ 23210 w 917916"/>
              <a:gd name="connsiteY2017" fmla="*/ 603727 h 957255"/>
              <a:gd name="connsiteX2018" fmla="*/ 22030 w 917916"/>
              <a:gd name="connsiteY2018" fmla="*/ 603989 h 957255"/>
              <a:gd name="connsiteX2019" fmla="*/ 21112 w 917916"/>
              <a:gd name="connsiteY2019" fmla="*/ 605432 h 957255"/>
              <a:gd name="connsiteX2020" fmla="*/ 18621 w 917916"/>
              <a:gd name="connsiteY2020" fmla="*/ 605169 h 957255"/>
              <a:gd name="connsiteX2021" fmla="*/ 18358 w 917916"/>
              <a:gd name="connsiteY2021" fmla="*/ 607267 h 957255"/>
              <a:gd name="connsiteX2022" fmla="*/ 14424 w 917916"/>
              <a:gd name="connsiteY2022" fmla="*/ 607267 h 957255"/>
              <a:gd name="connsiteX2023" fmla="*/ 13638 w 917916"/>
              <a:gd name="connsiteY2023" fmla="*/ 606087 h 957255"/>
              <a:gd name="connsiteX2024" fmla="*/ 12720 w 917916"/>
              <a:gd name="connsiteY2024" fmla="*/ 606087 h 957255"/>
              <a:gd name="connsiteX2025" fmla="*/ 12720 w 917916"/>
              <a:gd name="connsiteY2025" fmla="*/ 605825 h 957255"/>
              <a:gd name="connsiteX2026" fmla="*/ 12326 w 917916"/>
              <a:gd name="connsiteY2026" fmla="*/ 605432 h 957255"/>
              <a:gd name="connsiteX2027" fmla="*/ 13113 w 917916"/>
              <a:gd name="connsiteY2027" fmla="*/ 604514 h 957255"/>
              <a:gd name="connsiteX2028" fmla="*/ 11409 w 917916"/>
              <a:gd name="connsiteY2028" fmla="*/ 604120 h 957255"/>
              <a:gd name="connsiteX2029" fmla="*/ 12326 w 917916"/>
              <a:gd name="connsiteY2029" fmla="*/ 601235 h 957255"/>
              <a:gd name="connsiteX2030" fmla="*/ 10884 w 917916"/>
              <a:gd name="connsiteY2030" fmla="*/ 600973 h 957255"/>
              <a:gd name="connsiteX2031" fmla="*/ 10884 w 917916"/>
              <a:gd name="connsiteY2031" fmla="*/ 600580 h 957255"/>
              <a:gd name="connsiteX2032" fmla="*/ 12982 w 917916"/>
              <a:gd name="connsiteY2032" fmla="*/ 600580 h 957255"/>
              <a:gd name="connsiteX2033" fmla="*/ 13375 w 917916"/>
              <a:gd name="connsiteY2033" fmla="*/ 599793 h 957255"/>
              <a:gd name="connsiteX2034" fmla="*/ 14424 w 917916"/>
              <a:gd name="connsiteY2034" fmla="*/ 599531 h 957255"/>
              <a:gd name="connsiteX2035" fmla="*/ 15605 w 917916"/>
              <a:gd name="connsiteY2035" fmla="*/ 595597 h 957255"/>
              <a:gd name="connsiteX2036" fmla="*/ 17965 w 917916"/>
              <a:gd name="connsiteY2036" fmla="*/ 590352 h 957255"/>
              <a:gd name="connsiteX2037" fmla="*/ 19801 w 917916"/>
              <a:gd name="connsiteY2037" fmla="*/ 589958 h 957255"/>
              <a:gd name="connsiteX2038" fmla="*/ 20063 w 917916"/>
              <a:gd name="connsiteY2038" fmla="*/ 591794 h 957255"/>
              <a:gd name="connsiteX2039" fmla="*/ 21243 w 917916"/>
              <a:gd name="connsiteY2039" fmla="*/ 591401 h 957255"/>
              <a:gd name="connsiteX2040" fmla="*/ 21243 w 917916"/>
              <a:gd name="connsiteY2040" fmla="*/ 592581 h 957255"/>
              <a:gd name="connsiteX2041" fmla="*/ 21899 w 917916"/>
              <a:gd name="connsiteY2041" fmla="*/ 592187 h 957255"/>
              <a:gd name="connsiteX2042" fmla="*/ 21243 w 917916"/>
              <a:gd name="connsiteY2042" fmla="*/ 589302 h 957255"/>
              <a:gd name="connsiteX2043" fmla="*/ 21506 w 917916"/>
              <a:gd name="connsiteY2043" fmla="*/ 583402 h 957255"/>
              <a:gd name="connsiteX2044" fmla="*/ 26620 w 917916"/>
              <a:gd name="connsiteY2044" fmla="*/ 580517 h 957255"/>
              <a:gd name="connsiteX2045" fmla="*/ 26226 w 917916"/>
              <a:gd name="connsiteY2045" fmla="*/ 579074 h 957255"/>
              <a:gd name="connsiteX2046" fmla="*/ 27407 w 917916"/>
              <a:gd name="connsiteY2046" fmla="*/ 579336 h 957255"/>
              <a:gd name="connsiteX2047" fmla="*/ 28193 w 917916"/>
              <a:gd name="connsiteY2047" fmla="*/ 578550 h 957255"/>
              <a:gd name="connsiteX2048" fmla="*/ 28193 w 917916"/>
              <a:gd name="connsiteY2048" fmla="*/ 577894 h 957255"/>
              <a:gd name="connsiteX2049" fmla="*/ 30291 w 917916"/>
              <a:gd name="connsiteY2049" fmla="*/ 577107 h 957255"/>
              <a:gd name="connsiteX2050" fmla="*/ 31078 w 917916"/>
              <a:gd name="connsiteY2050" fmla="*/ 573567 h 957255"/>
              <a:gd name="connsiteX2051" fmla="*/ 33438 w 917916"/>
              <a:gd name="connsiteY2051" fmla="*/ 568584 h 957255"/>
              <a:gd name="connsiteX2052" fmla="*/ 33832 w 917916"/>
              <a:gd name="connsiteY2052" fmla="*/ 566748 h 957255"/>
              <a:gd name="connsiteX2053" fmla="*/ 27669 w 917916"/>
              <a:gd name="connsiteY2053" fmla="*/ 567141 h 957255"/>
              <a:gd name="connsiteX2054" fmla="*/ 26226 w 917916"/>
              <a:gd name="connsiteY2054" fmla="*/ 561503 h 957255"/>
              <a:gd name="connsiteX2055" fmla="*/ 25308 w 917916"/>
              <a:gd name="connsiteY2055" fmla="*/ 561503 h 957255"/>
              <a:gd name="connsiteX2056" fmla="*/ 24128 w 917916"/>
              <a:gd name="connsiteY2056" fmla="*/ 557962 h 957255"/>
              <a:gd name="connsiteX2057" fmla="*/ 22686 w 917916"/>
              <a:gd name="connsiteY2057" fmla="*/ 557962 h 957255"/>
              <a:gd name="connsiteX2058" fmla="*/ 22292 w 917916"/>
              <a:gd name="connsiteY2058" fmla="*/ 555864 h 957255"/>
              <a:gd name="connsiteX2059" fmla="*/ 22030 w 917916"/>
              <a:gd name="connsiteY2059" fmla="*/ 555208 h 957255"/>
              <a:gd name="connsiteX2060" fmla="*/ 24522 w 917916"/>
              <a:gd name="connsiteY2060" fmla="*/ 553766 h 957255"/>
              <a:gd name="connsiteX2061" fmla="*/ 23735 w 917916"/>
              <a:gd name="connsiteY2061" fmla="*/ 551275 h 957255"/>
              <a:gd name="connsiteX2062" fmla="*/ 21637 w 917916"/>
              <a:gd name="connsiteY2062" fmla="*/ 546029 h 957255"/>
              <a:gd name="connsiteX2063" fmla="*/ 21374 w 917916"/>
              <a:gd name="connsiteY2063" fmla="*/ 541440 h 957255"/>
              <a:gd name="connsiteX2064" fmla="*/ 31340 w 917916"/>
              <a:gd name="connsiteY2064" fmla="*/ 539997 h 957255"/>
              <a:gd name="connsiteX2065" fmla="*/ 36323 w 917916"/>
              <a:gd name="connsiteY2065" fmla="*/ 541178 h 957255"/>
              <a:gd name="connsiteX2066" fmla="*/ 38159 w 917916"/>
              <a:gd name="connsiteY2066" fmla="*/ 541833 h 957255"/>
              <a:gd name="connsiteX2067" fmla="*/ 38159 w 917916"/>
              <a:gd name="connsiteY2067" fmla="*/ 542620 h 957255"/>
              <a:gd name="connsiteX2068" fmla="*/ 39077 w 917916"/>
              <a:gd name="connsiteY2068" fmla="*/ 542882 h 957255"/>
              <a:gd name="connsiteX2069" fmla="*/ 39471 w 917916"/>
              <a:gd name="connsiteY2069" fmla="*/ 542882 h 957255"/>
              <a:gd name="connsiteX2070" fmla="*/ 39471 w 917916"/>
              <a:gd name="connsiteY2070" fmla="*/ 542620 h 957255"/>
              <a:gd name="connsiteX2071" fmla="*/ 43011 w 917916"/>
              <a:gd name="connsiteY2071" fmla="*/ 542882 h 957255"/>
              <a:gd name="connsiteX2072" fmla="*/ 43273 w 917916"/>
              <a:gd name="connsiteY2072" fmla="*/ 541833 h 957255"/>
              <a:gd name="connsiteX2073" fmla="*/ 45109 w 917916"/>
              <a:gd name="connsiteY2073" fmla="*/ 542095 h 957255"/>
              <a:gd name="connsiteX2074" fmla="*/ 44716 w 917916"/>
              <a:gd name="connsiteY2074" fmla="*/ 540653 h 957255"/>
              <a:gd name="connsiteX2075" fmla="*/ 42618 w 917916"/>
              <a:gd name="connsiteY2075" fmla="*/ 540390 h 957255"/>
              <a:gd name="connsiteX2076" fmla="*/ 43011 w 917916"/>
              <a:gd name="connsiteY2076" fmla="*/ 539210 h 957255"/>
              <a:gd name="connsiteX2077" fmla="*/ 43798 w 917916"/>
              <a:gd name="connsiteY2077" fmla="*/ 538948 h 957255"/>
              <a:gd name="connsiteX2078" fmla="*/ 44060 w 917916"/>
              <a:gd name="connsiteY2078" fmla="*/ 538555 h 957255"/>
              <a:gd name="connsiteX2079" fmla="*/ 45240 w 917916"/>
              <a:gd name="connsiteY2079" fmla="*/ 538555 h 957255"/>
              <a:gd name="connsiteX2080" fmla="*/ 45896 w 917916"/>
              <a:gd name="connsiteY2080" fmla="*/ 537112 h 957255"/>
              <a:gd name="connsiteX2081" fmla="*/ 44454 w 917916"/>
              <a:gd name="connsiteY2081" fmla="*/ 536850 h 957255"/>
              <a:gd name="connsiteX2082" fmla="*/ 44716 w 917916"/>
              <a:gd name="connsiteY2082" fmla="*/ 536063 h 957255"/>
              <a:gd name="connsiteX2083" fmla="*/ 49436 w 917916"/>
              <a:gd name="connsiteY2083" fmla="*/ 536850 h 957255"/>
              <a:gd name="connsiteX2084" fmla="*/ 50879 w 917916"/>
              <a:gd name="connsiteY2084" fmla="*/ 531474 h 957255"/>
              <a:gd name="connsiteX2085" fmla="*/ 51797 w 917916"/>
              <a:gd name="connsiteY2085" fmla="*/ 532654 h 957255"/>
              <a:gd name="connsiteX2086" fmla="*/ 53633 w 917916"/>
              <a:gd name="connsiteY2086" fmla="*/ 529375 h 957255"/>
              <a:gd name="connsiteX2087" fmla="*/ 54813 w 917916"/>
              <a:gd name="connsiteY2087" fmla="*/ 524393 h 957255"/>
              <a:gd name="connsiteX2088" fmla="*/ 55469 w 917916"/>
              <a:gd name="connsiteY2088" fmla="*/ 521901 h 957255"/>
              <a:gd name="connsiteX2089" fmla="*/ 55469 w 917916"/>
              <a:gd name="connsiteY2089" fmla="*/ 517705 h 957255"/>
              <a:gd name="connsiteX2090" fmla="*/ 56255 w 917916"/>
              <a:gd name="connsiteY2090" fmla="*/ 516918 h 957255"/>
              <a:gd name="connsiteX2091" fmla="*/ 57698 w 917916"/>
              <a:gd name="connsiteY2091" fmla="*/ 519410 h 957255"/>
              <a:gd name="connsiteX2092" fmla="*/ 58616 w 917916"/>
              <a:gd name="connsiteY2092" fmla="*/ 518230 h 957255"/>
              <a:gd name="connsiteX2093" fmla="*/ 60451 w 917916"/>
              <a:gd name="connsiteY2093" fmla="*/ 516787 h 957255"/>
              <a:gd name="connsiteX2094" fmla="*/ 60714 w 917916"/>
              <a:gd name="connsiteY2094" fmla="*/ 514689 h 957255"/>
              <a:gd name="connsiteX2095" fmla="*/ 61369 w 917916"/>
              <a:gd name="connsiteY2095" fmla="*/ 511804 h 957255"/>
              <a:gd name="connsiteX2096" fmla="*/ 63205 w 917916"/>
              <a:gd name="connsiteY2096" fmla="*/ 505117 h 957255"/>
              <a:gd name="connsiteX2097" fmla="*/ 64123 w 917916"/>
              <a:gd name="connsiteY2097" fmla="*/ 497642 h 957255"/>
              <a:gd name="connsiteX2098" fmla="*/ 64123 w 917916"/>
              <a:gd name="connsiteY2098" fmla="*/ 494101 h 957255"/>
              <a:gd name="connsiteX2099" fmla="*/ 64910 w 917916"/>
              <a:gd name="connsiteY2099" fmla="*/ 490299 h 957255"/>
              <a:gd name="connsiteX2100" fmla="*/ 73040 w 917916"/>
              <a:gd name="connsiteY2100" fmla="*/ 491216 h 957255"/>
              <a:gd name="connsiteX2101" fmla="*/ 74482 w 917916"/>
              <a:gd name="connsiteY2101" fmla="*/ 491216 h 957255"/>
              <a:gd name="connsiteX2102" fmla="*/ 73827 w 917916"/>
              <a:gd name="connsiteY2102" fmla="*/ 492659 h 957255"/>
              <a:gd name="connsiteX2103" fmla="*/ 75532 w 917916"/>
              <a:gd name="connsiteY2103" fmla="*/ 493446 h 957255"/>
              <a:gd name="connsiteX2104" fmla="*/ 75532 w 917916"/>
              <a:gd name="connsiteY2104" fmla="*/ 493839 h 957255"/>
              <a:gd name="connsiteX2105" fmla="*/ 75532 w 917916"/>
              <a:gd name="connsiteY2105" fmla="*/ 494101 h 957255"/>
              <a:gd name="connsiteX2106" fmla="*/ 75925 w 917916"/>
              <a:gd name="connsiteY2106" fmla="*/ 495937 h 957255"/>
              <a:gd name="connsiteX2107" fmla="*/ 76187 w 917916"/>
              <a:gd name="connsiteY2107" fmla="*/ 497379 h 957255"/>
              <a:gd name="connsiteX2108" fmla="*/ 77367 w 917916"/>
              <a:gd name="connsiteY2108" fmla="*/ 496199 h 957255"/>
              <a:gd name="connsiteX2109" fmla="*/ 78416 w 917916"/>
              <a:gd name="connsiteY2109" fmla="*/ 496593 h 957255"/>
              <a:gd name="connsiteX2110" fmla="*/ 78154 w 917916"/>
              <a:gd name="connsiteY2110" fmla="*/ 498035 h 957255"/>
              <a:gd name="connsiteX2111" fmla="*/ 79072 w 917916"/>
              <a:gd name="connsiteY2111" fmla="*/ 498822 h 957255"/>
              <a:gd name="connsiteX2112" fmla="*/ 79465 w 917916"/>
              <a:gd name="connsiteY2112" fmla="*/ 500527 h 957255"/>
              <a:gd name="connsiteX2113" fmla="*/ 81563 w 917916"/>
              <a:gd name="connsiteY2113" fmla="*/ 500264 h 957255"/>
              <a:gd name="connsiteX2114" fmla="*/ 81563 w 917916"/>
              <a:gd name="connsiteY2114" fmla="*/ 502625 h 957255"/>
              <a:gd name="connsiteX2115" fmla="*/ 80908 w 917916"/>
              <a:gd name="connsiteY2115" fmla="*/ 504067 h 957255"/>
              <a:gd name="connsiteX2116" fmla="*/ 81826 w 917916"/>
              <a:gd name="connsiteY2116" fmla="*/ 504461 h 957255"/>
              <a:gd name="connsiteX2117" fmla="*/ 80908 w 917916"/>
              <a:gd name="connsiteY2117" fmla="*/ 506559 h 957255"/>
              <a:gd name="connsiteX2118" fmla="*/ 80908 w 917916"/>
              <a:gd name="connsiteY2118" fmla="*/ 507608 h 957255"/>
              <a:gd name="connsiteX2119" fmla="*/ 81170 w 917916"/>
              <a:gd name="connsiteY2119" fmla="*/ 508264 h 957255"/>
              <a:gd name="connsiteX2120" fmla="*/ 84055 w 917916"/>
              <a:gd name="connsiteY2120" fmla="*/ 509444 h 957255"/>
              <a:gd name="connsiteX2121" fmla="*/ 83662 w 917916"/>
              <a:gd name="connsiteY2121" fmla="*/ 510230 h 957255"/>
              <a:gd name="connsiteX2122" fmla="*/ 87202 w 917916"/>
              <a:gd name="connsiteY2122" fmla="*/ 511935 h 957255"/>
              <a:gd name="connsiteX2123" fmla="*/ 89038 w 917916"/>
              <a:gd name="connsiteY2123" fmla="*/ 511935 h 957255"/>
              <a:gd name="connsiteX2124" fmla="*/ 89038 w 917916"/>
              <a:gd name="connsiteY2124" fmla="*/ 511148 h 957255"/>
              <a:gd name="connsiteX2125" fmla="*/ 89694 w 917916"/>
              <a:gd name="connsiteY2125" fmla="*/ 511148 h 957255"/>
              <a:gd name="connsiteX2126" fmla="*/ 89038 w 917916"/>
              <a:gd name="connsiteY2126" fmla="*/ 509706 h 957255"/>
              <a:gd name="connsiteX2127" fmla="*/ 92185 w 917916"/>
              <a:gd name="connsiteY2127" fmla="*/ 508788 h 957255"/>
              <a:gd name="connsiteX2128" fmla="*/ 91398 w 917916"/>
              <a:gd name="connsiteY2128" fmla="*/ 507608 h 957255"/>
              <a:gd name="connsiteX2129" fmla="*/ 92579 w 917916"/>
              <a:gd name="connsiteY2129" fmla="*/ 506821 h 957255"/>
              <a:gd name="connsiteX2130" fmla="*/ 92185 w 917916"/>
              <a:gd name="connsiteY2130" fmla="*/ 506559 h 957255"/>
              <a:gd name="connsiteX2131" fmla="*/ 95070 w 917916"/>
              <a:gd name="connsiteY2131" fmla="*/ 505379 h 957255"/>
              <a:gd name="connsiteX2132" fmla="*/ 96512 w 917916"/>
              <a:gd name="connsiteY2132" fmla="*/ 505379 h 957255"/>
              <a:gd name="connsiteX2133" fmla="*/ 97693 w 917916"/>
              <a:gd name="connsiteY2133" fmla="*/ 505117 h 957255"/>
              <a:gd name="connsiteX2134" fmla="*/ 97693 w 917916"/>
              <a:gd name="connsiteY2134" fmla="*/ 506165 h 957255"/>
              <a:gd name="connsiteX2135" fmla="*/ 97955 w 917916"/>
              <a:gd name="connsiteY2135" fmla="*/ 505903 h 957255"/>
              <a:gd name="connsiteX2136" fmla="*/ 99135 w 917916"/>
              <a:gd name="connsiteY2136" fmla="*/ 505903 h 957255"/>
              <a:gd name="connsiteX2137" fmla="*/ 98742 w 917916"/>
              <a:gd name="connsiteY2137" fmla="*/ 506690 h 957255"/>
              <a:gd name="connsiteX2138" fmla="*/ 99922 w 917916"/>
              <a:gd name="connsiteY2138" fmla="*/ 506690 h 957255"/>
              <a:gd name="connsiteX2139" fmla="*/ 99922 w 917916"/>
              <a:gd name="connsiteY2139" fmla="*/ 506952 h 957255"/>
              <a:gd name="connsiteX2140" fmla="*/ 102807 w 917916"/>
              <a:gd name="connsiteY2140" fmla="*/ 506952 h 957255"/>
              <a:gd name="connsiteX2141" fmla="*/ 102413 w 917916"/>
              <a:gd name="connsiteY2141" fmla="*/ 508395 h 957255"/>
              <a:gd name="connsiteX2142" fmla="*/ 107003 w 917916"/>
              <a:gd name="connsiteY2142" fmla="*/ 508788 h 957255"/>
              <a:gd name="connsiteX2143" fmla="*/ 107003 w 917916"/>
              <a:gd name="connsiteY2143" fmla="*/ 509837 h 957255"/>
              <a:gd name="connsiteX2144" fmla="*/ 107790 w 917916"/>
              <a:gd name="connsiteY2144" fmla="*/ 510230 h 957255"/>
              <a:gd name="connsiteX2145" fmla="*/ 108708 w 917916"/>
              <a:gd name="connsiteY2145" fmla="*/ 510230 h 957255"/>
              <a:gd name="connsiteX2146" fmla="*/ 109888 w 917916"/>
              <a:gd name="connsiteY2146" fmla="*/ 510230 h 957255"/>
              <a:gd name="connsiteX2147" fmla="*/ 109888 w 917916"/>
              <a:gd name="connsiteY2147" fmla="*/ 510493 h 957255"/>
              <a:gd name="connsiteX2148" fmla="*/ 111986 w 917916"/>
              <a:gd name="connsiteY2148" fmla="*/ 510493 h 957255"/>
              <a:gd name="connsiteX2149" fmla="*/ 111986 w 917916"/>
              <a:gd name="connsiteY2149" fmla="*/ 511280 h 957255"/>
              <a:gd name="connsiteX2150" fmla="*/ 112904 w 917916"/>
              <a:gd name="connsiteY2150" fmla="*/ 511673 h 957255"/>
              <a:gd name="connsiteX2151" fmla="*/ 112904 w 917916"/>
              <a:gd name="connsiteY2151" fmla="*/ 512460 h 957255"/>
              <a:gd name="connsiteX2152" fmla="*/ 114084 w 917916"/>
              <a:gd name="connsiteY2152" fmla="*/ 512722 h 957255"/>
              <a:gd name="connsiteX2153" fmla="*/ 114871 w 917916"/>
              <a:gd name="connsiteY2153" fmla="*/ 512460 h 957255"/>
              <a:gd name="connsiteX2154" fmla="*/ 116051 w 917916"/>
              <a:gd name="connsiteY2154" fmla="*/ 512722 h 957255"/>
              <a:gd name="connsiteX2155" fmla="*/ 115658 w 917916"/>
              <a:gd name="connsiteY2155" fmla="*/ 513115 h 957255"/>
              <a:gd name="connsiteX2156" fmla="*/ 115658 w 917916"/>
              <a:gd name="connsiteY2156" fmla="*/ 513902 h 957255"/>
              <a:gd name="connsiteX2157" fmla="*/ 116444 w 917916"/>
              <a:gd name="connsiteY2157" fmla="*/ 513902 h 957255"/>
              <a:gd name="connsiteX2158" fmla="*/ 116444 w 917916"/>
              <a:gd name="connsiteY2158" fmla="*/ 514558 h 957255"/>
              <a:gd name="connsiteX2159" fmla="*/ 116838 w 917916"/>
              <a:gd name="connsiteY2159" fmla="*/ 514558 h 957255"/>
              <a:gd name="connsiteX2160" fmla="*/ 117100 w 917916"/>
              <a:gd name="connsiteY2160" fmla="*/ 513377 h 957255"/>
              <a:gd name="connsiteX2161" fmla="*/ 117100 w 917916"/>
              <a:gd name="connsiteY2161" fmla="*/ 512460 h 957255"/>
              <a:gd name="connsiteX2162" fmla="*/ 118280 w 917916"/>
              <a:gd name="connsiteY2162" fmla="*/ 511673 h 957255"/>
              <a:gd name="connsiteX2163" fmla="*/ 119723 w 917916"/>
              <a:gd name="connsiteY2163" fmla="*/ 512722 h 957255"/>
              <a:gd name="connsiteX2164" fmla="*/ 119985 w 917916"/>
              <a:gd name="connsiteY2164" fmla="*/ 512460 h 957255"/>
              <a:gd name="connsiteX2165" fmla="*/ 119985 w 917916"/>
              <a:gd name="connsiteY2165" fmla="*/ 511280 h 957255"/>
              <a:gd name="connsiteX2166" fmla="*/ 121427 w 917916"/>
              <a:gd name="connsiteY2166" fmla="*/ 511280 h 957255"/>
              <a:gd name="connsiteX2167" fmla="*/ 121821 w 917916"/>
              <a:gd name="connsiteY2167" fmla="*/ 511673 h 957255"/>
              <a:gd name="connsiteX2168" fmla="*/ 122083 w 917916"/>
              <a:gd name="connsiteY2168" fmla="*/ 511280 h 957255"/>
              <a:gd name="connsiteX2169" fmla="*/ 123525 w 917916"/>
              <a:gd name="connsiteY2169" fmla="*/ 511673 h 957255"/>
              <a:gd name="connsiteX2170" fmla="*/ 123525 w 917916"/>
              <a:gd name="connsiteY2170" fmla="*/ 511935 h 957255"/>
              <a:gd name="connsiteX2171" fmla="*/ 125361 w 917916"/>
              <a:gd name="connsiteY2171" fmla="*/ 511673 h 957255"/>
              <a:gd name="connsiteX2172" fmla="*/ 124968 w 917916"/>
              <a:gd name="connsiteY2172" fmla="*/ 510493 h 957255"/>
              <a:gd name="connsiteX2173" fmla="*/ 125755 w 917916"/>
              <a:gd name="connsiteY2173" fmla="*/ 509837 h 957255"/>
              <a:gd name="connsiteX2174" fmla="*/ 125755 w 917916"/>
              <a:gd name="connsiteY2174" fmla="*/ 509050 h 957255"/>
              <a:gd name="connsiteX2175" fmla="*/ 124706 w 917916"/>
              <a:gd name="connsiteY2175" fmla="*/ 509837 h 957255"/>
              <a:gd name="connsiteX2176" fmla="*/ 123657 w 917916"/>
              <a:gd name="connsiteY2176" fmla="*/ 509575 h 957255"/>
              <a:gd name="connsiteX2177" fmla="*/ 124968 w 917916"/>
              <a:gd name="connsiteY2177" fmla="*/ 508788 h 957255"/>
              <a:gd name="connsiteX2178" fmla="*/ 124706 w 917916"/>
              <a:gd name="connsiteY2178" fmla="*/ 508395 h 957255"/>
              <a:gd name="connsiteX2179" fmla="*/ 125755 w 917916"/>
              <a:gd name="connsiteY2179" fmla="*/ 507346 h 957255"/>
              <a:gd name="connsiteX2180" fmla="*/ 125492 w 917916"/>
              <a:gd name="connsiteY2180" fmla="*/ 506690 h 957255"/>
              <a:gd name="connsiteX2181" fmla="*/ 125492 w 917916"/>
              <a:gd name="connsiteY2181" fmla="*/ 505903 h 957255"/>
              <a:gd name="connsiteX2182" fmla="*/ 124706 w 917916"/>
              <a:gd name="connsiteY2182" fmla="*/ 504067 h 957255"/>
              <a:gd name="connsiteX2183" fmla="*/ 124706 w 917916"/>
              <a:gd name="connsiteY2183" fmla="*/ 503805 h 957255"/>
              <a:gd name="connsiteX2184" fmla="*/ 125492 w 917916"/>
              <a:gd name="connsiteY2184" fmla="*/ 503805 h 957255"/>
              <a:gd name="connsiteX2185" fmla="*/ 125099 w 917916"/>
              <a:gd name="connsiteY2185" fmla="*/ 502363 h 957255"/>
              <a:gd name="connsiteX2186" fmla="*/ 125492 w 917916"/>
              <a:gd name="connsiteY2186" fmla="*/ 501969 h 957255"/>
              <a:gd name="connsiteX2187" fmla="*/ 125099 w 917916"/>
              <a:gd name="connsiteY2187" fmla="*/ 501707 h 957255"/>
              <a:gd name="connsiteX2188" fmla="*/ 124443 w 917916"/>
              <a:gd name="connsiteY2188" fmla="*/ 501969 h 957255"/>
              <a:gd name="connsiteX2189" fmla="*/ 124443 w 917916"/>
              <a:gd name="connsiteY2189" fmla="*/ 502363 h 957255"/>
              <a:gd name="connsiteX2190" fmla="*/ 123525 w 917916"/>
              <a:gd name="connsiteY2190" fmla="*/ 502625 h 957255"/>
              <a:gd name="connsiteX2191" fmla="*/ 122345 w 917916"/>
              <a:gd name="connsiteY2191" fmla="*/ 501838 h 957255"/>
              <a:gd name="connsiteX2192" fmla="*/ 121296 w 917916"/>
              <a:gd name="connsiteY2192" fmla="*/ 499740 h 957255"/>
              <a:gd name="connsiteX2193" fmla="*/ 119854 w 917916"/>
              <a:gd name="connsiteY2193" fmla="*/ 498953 h 957255"/>
              <a:gd name="connsiteX2194" fmla="*/ 120116 w 917916"/>
              <a:gd name="connsiteY2194" fmla="*/ 498691 h 957255"/>
              <a:gd name="connsiteX2195" fmla="*/ 120903 w 917916"/>
              <a:gd name="connsiteY2195" fmla="*/ 498691 h 957255"/>
              <a:gd name="connsiteX2196" fmla="*/ 120641 w 917916"/>
              <a:gd name="connsiteY2196" fmla="*/ 498297 h 957255"/>
              <a:gd name="connsiteX2197" fmla="*/ 118542 w 917916"/>
              <a:gd name="connsiteY2197" fmla="*/ 498035 h 957255"/>
              <a:gd name="connsiteX2198" fmla="*/ 117362 w 917916"/>
              <a:gd name="connsiteY2198" fmla="*/ 497642 h 957255"/>
              <a:gd name="connsiteX2199" fmla="*/ 117100 w 917916"/>
              <a:gd name="connsiteY2199" fmla="*/ 496986 h 957255"/>
              <a:gd name="connsiteX2200" fmla="*/ 118805 w 917916"/>
              <a:gd name="connsiteY2200" fmla="*/ 496986 h 957255"/>
              <a:gd name="connsiteX2201" fmla="*/ 120903 w 917916"/>
              <a:gd name="connsiteY2201" fmla="*/ 495937 h 957255"/>
              <a:gd name="connsiteX2202" fmla="*/ 119198 w 917916"/>
              <a:gd name="connsiteY2202" fmla="*/ 494757 h 957255"/>
              <a:gd name="connsiteX2203" fmla="*/ 117362 w 917916"/>
              <a:gd name="connsiteY2203" fmla="*/ 493314 h 957255"/>
              <a:gd name="connsiteX2204" fmla="*/ 116707 w 917916"/>
              <a:gd name="connsiteY2204" fmla="*/ 493314 h 957255"/>
              <a:gd name="connsiteX2205" fmla="*/ 116707 w 917916"/>
              <a:gd name="connsiteY2205" fmla="*/ 493052 h 957255"/>
              <a:gd name="connsiteX2206" fmla="*/ 118149 w 917916"/>
              <a:gd name="connsiteY2206" fmla="*/ 492659 h 957255"/>
              <a:gd name="connsiteX2207" fmla="*/ 117887 w 917916"/>
              <a:gd name="connsiteY2207" fmla="*/ 491872 h 957255"/>
              <a:gd name="connsiteX2208" fmla="*/ 117100 w 917916"/>
              <a:gd name="connsiteY2208" fmla="*/ 491872 h 957255"/>
              <a:gd name="connsiteX2209" fmla="*/ 117100 w 917916"/>
              <a:gd name="connsiteY2209" fmla="*/ 490954 h 957255"/>
              <a:gd name="connsiteX2210" fmla="*/ 117362 w 917916"/>
              <a:gd name="connsiteY2210" fmla="*/ 490561 h 957255"/>
              <a:gd name="connsiteX2211" fmla="*/ 117756 w 917916"/>
              <a:gd name="connsiteY2211" fmla="*/ 489119 h 957255"/>
              <a:gd name="connsiteX2212" fmla="*/ 118018 w 917916"/>
              <a:gd name="connsiteY2212" fmla="*/ 489119 h 957255"/>
              <a:gd name="connsiteX2213" fmla="*/ 118018 w 917916"/>
              <a:gd name="connsiteY2213" fmla="*/ 488463 h 957255"/>
              <a:gd name="connsiteX2214" fmla="*/ 119460 w 917916"/>
              <a:gd name="connsiteY2214" fmla="*/ 488463 h 957255"/>
              <a:gd name="connsiteX2215" fmla="*/ 119460 w 917916"/>
              <a:gd name="connsiteY2215" fmla="*/ 485578 h 957255"/>
              <a:gd name="connsiteX2216" fmla="*/ 120903 w 917916"/>
              <a:gd name="connsiteY2216" fmla="*/ 485971 h 957255"/>
              <a:gd name="connsiteX2217" fmla="*/ 122345 w 917916"/>
              <a:gd name="connsiteY2217" fmla="*/ 485971 h 957255"/>
              <a:gd name="connsiteX2218" fmla="*/ 123788 w 917916"/>
              <a:gd name="connsiteY2218" fmla="*/ 485971 h 957255"/>
              <a:gd name="connsiteX2219" fmla="*/ 123788 w 917916"/>
              <a:gd name="connsiteY2219" fmla="*/ 484529 h 957255"/>
              <a:gd name="connsiteX2220" fmla="*/ 124443 w 917916"/>
              <a:gd name="connsiteY2220" fmla="*/ 483086 h 957255"/>
              <a:gd name="connsiteX2221" fmla="*/ 124181 w 917916"/>
              <a:gd name="connsiteY2221" fmla="*/ 481644 h 957255"/>
              <a:gd name="connsiteX2222" fmla="*/ 123788 w 917916"/>
              <a:gd name="connsiteY2222" fmla="*/ 481644 h 957255"/>
              <a:gd name="connsiteX2223" fmla="*/ 123788 w 917916"/>
              <a:gd name="connsiteY2223" fmla="*/ 480464 h 957255"/>
              <a:gd name="connsiteX2224" fmla="*/ 119198 w 917916"/>
              <a:gd name="connsiteY2224" fmla="*/ 480857 h 957255"/>
              <a:gd name="connsiteX2225" fmla="*/ 118805 w 917916"/>
              <a:gd name="connsiteY2225" fmla="*/ 478366 h 957255"/>
              <a:gd name="connsiteX2226" fmla="*/ 118805 w 917916"/>
              <a:gd name="connsiteY2226" fmla="*/ 477579 h 957255"/>
              <a:gd name="connsiteX2227" fmla="*/ 119985 w 917916"/>
              <a:gd name="connsiteY2227" fmla="*/ 477316 h 957255"/>
              <a:gd name="connsiteX2228" fmla="*/ 122476 w 917916"/>
              <a:gd name="connsiteY2228" fmla="*/ 476923 h 957255"/>
              <a:gd name="connsiteX2229" fmla="*/ 122870 w 917916"/>
              <a:gd name="connsiteY2229" fmla="*/ 476661 h 957255"/>
              <a:gd name="connsiteX2230" fmla="*/ 123657 w 917916"/>
              <a:gd name="connsiteY2230" fmla="*/ 476661 h 957255"/>
              <a:gd name="connsiteX2231" fmla="*/ 124312 w 917916"/>
              <a:gd name="connsiteY2231" fmla="*/ 477316 h 957255"/>
              <a:gd name="connsiteX2232" fmla="*/ 124968 w 917916"/>
              <a:gd name="connsiteY2232" fmla="*/ 476923 h 957255"/>
              <a:gd name="connsiteX2233" fmla="*/ 126410 w 917916"/>
              <a:gd name="connsiteY2233" fmla="*/ 478103 h 957255"/>
              <a:gd name="connsiteX2234" fmla="*/ 127459 w 917916"/>
              <a:gd name="connsiteY2234" fmla="*/ 477710 h 957255"/>
              <a:gd name="connsiteX2235" fmla="*/ 127459 w 917916"/>
              <a:gd name="connsiteY2235" fmla="*/ 474169 h 957255"/>
              <a:gd name="connsiteX2236" fmla="*/ 126410 w 917916"/>
              <a:gd name="connsiteY2236" fmla="*/ 474169 h 957255"/>
              <a:gd name="connsiteX2237" fmla="*/ 126672 w 917916"/>
              <a:gd name="connsiteY2237" fmla="*/ 471285 h 957255"/>
              <a:gd name="connsiteX2238" fmla="*/ 126017 w 917916"/>
              <a:gd name="connsiteY2238" fmla="*/ 471678 h 957255"/>
              <a:gd name="connsiteX2239" fmla="*/ 126410 w 917916"/>
              <a:gd name="connsiteY2239" fmla="*/ 471285 h 957255"/>
              <a:gd name="connsiteX2240" fmla="*/ 126017 w 917916"/>
              <a:gd name="connsiteY2240" fmla="*/ 470498 h 957255"/>
              <a:gd name="connsiteX2241" fmla="*/ 125230 w 917916"/>
              <a:gd name="connsiteY2241" fmla="*/ 470498 h 957255"/>
              <a:gd name="connsiteX2242" fmla="*/ 124574 w 917916"/>
              <a:gd name="connsiteY2242" fmla="*/ 468400 h 957255"/>
              <a:gd name="connsiteX2243" fmla="*/ 124574 w 917916"/>
              <a:gd name="connsiteY2243" fmla="*/ 467613 h 957255"/>
              <a:gd name="connsiteX2244" fmla="*/ 124968 w 917916"/>
              <a:gd name="connsiteY2244" fmla="*/ 468006 h 957255"/>
              <a:gd name="connsiteX2245" fmla="*/ 125230 w 917916"/>
              <a:gd name="connsiteY2245" fmla="*/ 466826 h 957255"/>
              <a:gd name="connsiteX2246" fmla="*/ 126017 w 917916"/>
              <a:gd name="connsiteY2246" fmla="*/ 466826 h 957255"/>
              <a:gd name="connsiteX2247" fmla="*/ 126017 w 917916"/>
              <a:gd name="connsiteY2247" fmla="*/ 466826 h 957255"/>
              <a:gd name="connsiteX2248" fmla="*/ 126017 w 917916"/>
              <a:gd name="connsiteY2248" fmla="*/ 465908 h 957255"/>
              <a:gd name="connsiteX2249" fmla="*/ 127197 w 917916"/>
              <a:gd name="connsiteY2249" fmla="*/ 465121 h 957255"/>
              <a:gd name="connsiteX2250" fmla="*/ 128115 w 917916"/>
              <a:gd name="connsiteY2250" fmla="*/ 465121 h 957255"/>
              <a:gd name="connsiteX2251" fmla="*/ 128508 w 917916"/>
              <a:gd name="connsiteY2251" fmla="*/ 464466 h 957255"/>
              <a:gd name="connsiteX2252" fmla="*/ 128115 w 917916"/>
              <a:gd name="connsiteY2252" fmla="*/ 463023 h 957255"/>
              <a:gd name="connsiteX2253" fmla="*/ 129295 w 917916"/>
              <a:gd name="connsiteY2253" fmla="*/ 463023 h 957255"/>
              <a:gd name="connsiteX2254" fmla="*/ 129295 w 917916"/>
              <a:gd name="connsiteY2254" fmla="*/ 463941 h 957255"/>
              <a:gd name="connsiteX2255" fmla="*/ 131000 w 917916"/>
              <a:gd name="connsiteY2255" fmla="*/ 463941 h 957255"/>
              <a:gd name="connsiteX2256" fmla="*/ 131393 w 917916"/>
              <a:gd name="connsiteY2256" fmla="*/ 464728 h 957255"/>
              <a:gd name="connsiteX2257" fmla="*/ 131393 w 917916"/>
              <a:gd name="connsiteY2257" fmla="*/ 465384 h 957255"/>
              <a:gd name="connsiteX2258" fmla="*/ 130606 w 917916"/>
              <a:gd name="connsiteY2258" fmla="*/ 465384 h 957255"/>
              <a:gd name="connsiteX2259" fmla="*/ 130869 w 917916"/>
              <a:gd name="connsiteY2259" fmla="*/ 465777 h 957255"/>
              <a:gd name="connsiteX2260" fmla="*/ 131262 w 917916"/>
              <a:gd name="connsiteY2260" fmla="*/ 465777 h 957255"/>
              <a:gd name="connsiteX2261" fmla="*/ 131262 w 917916"/>
              <a:gd name="connsiteY2261" fmla="*/ 467220 h 957255"/>
              <a:gd name="connsiteX2262" fmla="*/ 132967 w 917916"/>
              <a:gd name="connsiteY2262" fmla="*/ 466826 h 957255"/>
              <a:gd name="connsiteX2263" fmla="*/ 132967 w 917916"/>
              <a:gd name="connsiteY2263" fmla="*/ 467220 h 957255"/>
              <a:gd name="connsiteX2264" fmla="*/ 133360 w 917916"/>
              <a:gd name="connsiteY2264" fmla="*/ 467220 h 957255"/>
              <a:gd name="connsiteX2265" fmla="*/ 133622 w 917916"/>
              <a:gd name="connsiteY2265" fmla="*/ 467875 h 957255"/>
              <a:gd name="connsiteX2266" fmla="*/ 135065 w 917916"/>
              <a:gd name="connsiteY2266" fmla="*/ 468268 h 957255"/>
              <a:gd name="connsiteX2267" fmla="*/ 134803 w 917916"/>
              <a:gd name="connsiteY2267" fmla="*/ 469186 h 957255"/>
              <a:gd name="connsiteX2268" fmla="*/ 135589 w 917916"/>
              <a:gd name="connsiteY2268" fmla="*/ 469580 h 957255"/>
              <a:gd name="connsiteX2269" fmla="*/ 136245 w 917916"/>
              <a:gd name="connsiteY2269" fmla="*/ 471022 h 957255"/>
              <a:gd name="connsiteX2270" fmla="*/ 137032 w 917916"/>
              <a:gd name="connsiteY2270" fmla="*/ 471285 h 957255"/>
              <a:gd name="connsiteX2271" fmla="*/ 137032 w 917916"/>
              <a:gd name="connsiteY2271" fmla="*/ 471678 h 957255"/>
              <a:gd name="connsiteX2272" fmla="*/ 137950 w 917916"/>
              <a:gd name="connsiteY2272" fmla="*/ 471285 h 957255"/>
              <a:gd name="connsiteX2273" fmla="*/ 137950 w 917916"/>
              <a:gd name="connsiteY2273" fmla="*/ 471022 h 957255"/>
              <a:gd name="connsiteX2274" fmla="*/ 138736 w 917916"/>
              <a:gd name="connsiteY2274" fmla="*/ 470629 h 957255"/>
              <a:gd name="connsiteX2275" fmla="*/ 138474 w 917916"/>
              <a:gd name="connsiteY2275" fmla="*/ 472071 h 957255"/>
              <a:gd name="connsiteX2276" fmla="*/ 138081 w 917916"/>
              <a:gd name="connsiteY2276" fmla="*/ 472071 h 957255"/>
              <a:gd name="connsiteX2277" fmla="*/ 137425 w 917916"/>
              <a:gd name="connsiteY2277" fmla="*/ 472858 h 957255"/>
              <a:gd name="connsiteX2278" fmla="*/ 138605 w 917916"/>
              <a:gd name="connsiteY2278" fmla="*/ 474694 h 957255"/>
              <a:gd name="connsiteX2279" fmla="*/ 138868 w 917916"/>
              <a:gd name="connsiteY2279" fmla="*/ 474694 h 957255"/>
              <a:gd name="connsiteX2280" fmla="*/ 139523 w 917916"/>
              <a:gd name="connsiteY2280" fmla="*/ 474694 h 957255"/>
              <a:gd name="connsiteX2281" fmla="*/ 140310 w 917916"/>
              <a:gd name="connsiteY2281" fmla="*/ 474956 h 957255"/>
              <a:gd name="connsiteX2282" fmla="*/ 142408 w 917916"/>
              <a:gd name="connsiteY2282" fmla="*/ 474038 h 957255"/>
              <a:gd name="connsiteX2283" fmla="*/ 143982 w 917916"/>
              <a:gd name="connsiteY2283" fmla="*/ 472596 h 957255"/>
              <a:gd name="connsiteX2284" fmla="*/ 144638 w 917916"/>
              <a:gd name="connsiteY2284" fmla="*/ 471153 h 957255"/>
              <a:gd name="connsiteX2285" fmla="*/ 146342 w 917916"/>
              <a:gd name="connsiteY2285" fmla="*/ 470367 h 957255"/>
              <a:gd name="connsiteX2286" fmla="*/ 146342 w 917916"/>
              <a:gd name="connsiteY2286" fmla="*/ 469973 h 957255"/>
              <a:gd name="connsiteX2287" fmla="*/ 146080 w 917916"/>
              <a:gd name="connsiteY2287" fmla="*/ 469973 h 957255"/>
              <a:gd name="connsiteX2288" fmla="*/ 145424 w 917916"/>
              <a:gd name="connsiteY2288" fmla="*/ 469186 h 957255"/>
              <a:gd name="connsiteX2289" fmla="*/ 146867 w 917916"/>
              <a:gd name="connsiteY2289" fmla="*/ 468531 h 957255"/>
              <a:gd name="connsiteX2290" fmla="*/ 146867 w 917916"/>
              <a:gd name="connsiteY2290" fmla="*/ 468268 h 957255"/>
              <a:gd name="connsiteX2291" fmla="*/ 147522 w 917916"/>
              <a:gd name="connsiteY2291" fmla="*/ 468268 h 957255"/>
              <a:gd name="connsiteX2292" fmla="*/ 147522 w 917916"/>
              <a:gd name="connsiteY2292" fmla="*/ 466826 h 957255"/>
              <a:gd name="connsiteX2293" fmla="*/ 147785 w 917916"/>
              <a:gd name="connsiteY2293" fmla="*/ 465384 h 957255"/>
              <a:gd name="connsiteX2294" fmla="*/ 146342 w 917916"/>
              <a:gd name="connsiteY2294" fmla="*/ 464466 h 957255"/>
              <a:gd name="connsiteX2295" fmla="*/ 146735 w 917916"/>
              <a:gd name="connsiteY2295" fmla="*/ 461581 h 957255"/>
              <a:gd name="connsiteX2296" fmla="*/ 145555 w 917916"/>
              <a:gd name="connsiteY2296" fmla="*/ 460401 h 957255"/>
              <a:gd name="connsiteX2297" fmla="*/ 145949 w 917916"/>
              <a:gd name="connsiteY2297" fmla="*/ 459352 h 957255"/>
              <a:gd name="connsiteX2298" fmla="*/ 145949 w 917916"/>
              <a:gd name="connsiteY2298" fmla="*/ 458696 h 957255"/>
              <a:gd name="connsiteX2299" fmla="*/ 146211 w 917916"/>
              <a:gd name="connsiteY2299" fmla="*/ 457909 h 957255"/>
              <a:gd name="connsiteX2300" fmla="*/ 144769 w 917916"/>
              <a:gd name="connsiteY2300" fmla="*/ 457253 h 957255"/>
              <a:gd name="connsiteX2301" fmla="*/ 144506 w 917916"/>
              <a:gd name="connsiteY2301" fmla="*/ 455418 h 957255"/>
              <a:gd name="connsiteX2302" fmla="*/ 144506 w 917916"/>
              <a:gd name="connsiteY2302" fmla="*/ 455155 h 957255"/>
              <a:gd name="connsiteX2303" fmla="*/ 144113 w 917916"/>
              <a:gd name="connsiteY2303" fmla="*/ 454500 h 957255"/>
              <a:gd name="connsiteX2304" fmla="*/ 144506 w 917916"/>
              <a:gd name="connsiteY2304" fmla="*/ 454106 h 957255"/>
              <a:gd name="connsiteX2305" fmla="*/ 143326 w 917916"/>
              <a:gd name="connsiteY2305" fmla="*/ 453451 h 957255"/>
              <a:gd name="connsiteX2306" fmla="*/ 143720 w 917916"/>
              <a:gd name="connsiteY2306" fmla="*/ 453451 h 957255"/>
              <a:gd name="connsiteX2307" fmla="*/ 143982 w 917916"/>
              <a:gd name="connsiteY2307" fmla="*/ 452402 h 957255"/>
              <a:gd name="connsiteX2308" fmla="*/ 145162 w 917916"/>
              <a:gd name="connsiteY2308" fmla="*/ 452008 h 957255"/>
              <a:gd name="connsiteX2309" fmla="*/ 145162 w 917916"/>
              <a:gd name="connsiteY2309" fmla="*/ 452402 h 957255"/>
              <a:gd name="connsiteX2310" fmla="*/ 144769 w 917916"/>
              <a:gd name="connsiteY2310" fmla="*/ 452664 h 957255"/>
              <a:gd name="connsiteX2311" fmla="*/ 144769 w 917916"/>
              <a:gd name="connsiteY2311" fmla="*/ 453451 h 957255"/>
              <a:gd name="connsiteX2312" fmla="*/ 146867 w 917916"/>
              <a:gd name="connsiteY2312" fmla="*/ 453188 h 957255"/>
              <a:gd name="connsiteX2313" fmla="*/ 146867 w 917916"/>
              <a:gd name="connsiteY2313" fmla="*/ 452795 h 957255"/>
              <a:gd name="connsiteX2314" fmla="*/ 148309 w 917916"/>
              <a:gd name="connsiteY2314" fmla="*/ 452533 h 957255"/>
              <a:gd name="connsiteX2315" fmla="*/ 149489 w 917916"/>
              <a:gd name="connsiteY2315" fmla="*/ 451090 h 957255"/>
              <a:gd name="connsiteX2316" fmla="*/ 149489 w 917916"/>
              <a:gd name="connsiteY2316" fmla="*/ 449910 h 957255"/>
              <a:gd name="connsiteX2317" fmla="*/ 149096 w 917916"/>
              <a:gd name="connsiteY2317" fmla="*/ 448993 h 957255"/>
              <a:gd name="connsiteX2318" fmla="*/ 148440 w 917916"/>
              <a:gd name="connsiteY2318" fmla="*/ 448993 h 957255"/>
              <a:gd name="connsiteX2319" fmla="*/ 148178 w 917916"/>
              <a:gd name="connsiteY2319" fmla="*/ 447550 h 957255"/>
              <a:gd name="connsiteX2320" fmla="*/ 147785 w 917916"/>
              <a:gd name="connsiteY2320" fmla="*/ 447550 h 957255"/>
              <a:gd name="connsiteX2321" fmla="*/ 147522 w 917916"/>
              <a:gd name="connsiteY2321" fmla="*/ 448205 h 957255"/>
              <a:gd name="connsiteX2322" fmla="*/ 147129 w 917916"/>
              <a:gd name="connsiteY2322" fmla="*/ 447550 h 957255"/>
              <a:gd name="connsiteX2323" fmla="*/ 146342 w 917916"/>
              <a:gd name="connsiteY2323" fmla="*/ 447157 h 957255"/>
              <a:gd name="connsiteX2324" fmla="*/ 146080 w 917916"/>
              <a:gd name="connsiteY2324" fmla="*/ 446501 h 957255"/>
              <a:gd name="connsiteX2325" fmla="*/ 147785 w 917916"/>
              <a:gd name="connsiteY2325" fmla="*/ 445058 h 957255"/>
              <a:gd name="connsiteX2326" fmla="*/ 147785 w 917916"/>
              <a:gd name="connsiteY2326" fmla="*/ 444010 h 957255"/>
              <a:gd name="connsiteX2327" fmla="*/ 147522 w 917916"/>
              <a:gd name="connsiteY2327" fmla="*/ 443616 h 957255"/>
              <a:gd name="connsiteX2328" fmla="*/ 147785 w 917916"/>
              <a:gd name="connsiteY2328" fmla="*/ 442567 h 957255"/>
              <a:gd name="connsiteX2329" fmla="*/ 148178 w 917916"/>
              <a:gd name="connsiteY2329" fmla="*/ 442173 h 957255"/>
              <a:gd name="connsiteX2330" fmla="*/ 148440 w 917916"/>
              <a:gd name="connsiteY2330" fmla="*/ 441125 h 957255"/>
              <a:gd name="connsiteX2331" fmla="*/ 148834 w 917916"/>
              <a:gd name="connsiteY2331" fmla="*/ 441125 h 957255"/>
              <a:gd name="connsiteX2332" fmla="*/ 149620 w 917916"/>
              <a:gd name="connsiteY2332" fmla="*/ 440469 h 957255"/>
              <a:gd name="connsiteX2333" fmla="*/ 150276 w 917916"/>
              <a:gd name="connsiteY2333" fmla="*/ 440731 h 957255"/>
              <a:gd name="connsiteX2334" fmla="*/ 151063 w 917916"/>
              <a:gd name="connsiteY2334" fmla="*/ 440469 h 957255"/>
              <a:gd name="connsiteX2335" fmla="*/ 150669 w 917916"/>
              <a:gd name="connsiteY2335" fmla="*/ 439682 h 957255"/>
              <a:gd name="connsiteX2336" fmla="*/ 150669 w 917916"/>
              <a:gd name="connsiteY2336" fmla="*/ 439289 h 957255"/>
              <a:gd name="connsiteX2337" fmla="*/ 150014 w 917916"/>
              <a:gd name="connsiteY2337" fmla="*/ 438502 h 957255"/>
              <a:gd name="connsiteX2338" fmla="*/ 150669 w 917916"/>
              <a:gd name="connsiteY2338" fmla="*/ 438240 h 957255"/>
              <a:gd name="connsiteX2339" fmla="*/ 153161 w 917916"/>
              <a:gd name="connsiteY2339" fmla="*/ 438502 h 957255"/>
              <a:gd name="connsiteX2340" fmla="*/ 154210 w 917916"/>
              <a:gd name="connsiteY2340" fmla="*/ 436797 h 957255"/>
              <a:gd name="connsiteX2341" fmla="*/ 155390 w 917916"/>
              <a:gd name="connsiteY2341" fmla="*/ 437060 h 957255"/>
              <a:gd name="connsiteX2342" fmla="*/ 156308 w 917916"/>
              <a:gd name="connsiteY2342" fmla="*/ 438895 h 957255"/>
              <a:gd name="connsiteX2343" fmla="*/ 161029 w 917916"/>
              <a:gd name="connsiteY2343" fmla="*/ 438895 h 957255"/>
              <a:gd name="connsiteX2344" fmla="*/ 161291 w 917916"/>
              <a:gd name="connsiteY2344" fmla="*/ 438108 h 957255"/>
              <a:gd name="connsiteX2345" fmla="*/ 161029 w 917916"/>
              <a:gd name="connsiteY2345" fmla="*/ 437453 h 957255"/>
              <a:gd name="connsiteX2346" fmla="*/ 160635 w 917916"/>
              <a:gd name="connsiteY2346" fmla="*/ 437453 h 957255"/>
              <a:gd name="connsiteX2347" fmla="*/ 160635 w 917916"/>
              <a:gd name="connsiteY2347" fmla="*/ 436666 h 957255"/>
              <a:gd name="connsiteX2348" fmla="*/ 162078 w 917916"/>
              <a:gd name="connsiteY2348" fmla="*/ 436273 h 957255"/>
              <a:gd name="connsiteX2349" fmla="*/ 163520 w 917916"/>
              <a:gd name="connsiteY2349" fmla="*/ 436273 h 957255"/>
              <a:gd name="connsiteX2350" fmla="*/ 163520 w 917916"/>
              <a:gd name="connsiteY2350" fmla="*/ 436010 h 957255"/>
              <a:gd name="connsiteX2351" fmla="*/ 163520 w 917916"/>
              <a:gd name="connsiteY2351" fmla="*/ 435224 h 957255"/>
              <a:gd name="connsiteX2352" fmla="*/ 163914 w 917916"/>
              <a:gd name="connsiteY2352" fmla="*/ 434043 h 957255"/>
              <a:gd name="connsiteX2353" fmla="*/ 164176 w 917916"/>
              <a:gd name="connsiteY2353" fmla="*/ 434043 h 957255"/>
              <a:gd name="connsiteX2354" fmla="*/ 164569 w 917916"/>
              <a:gd name="connsiteY2354" fmla="*/ 433781 h 957255"/>
              <a:gd name="connsiteX2355" fmla="*/ 167061 w 917916"/>
              <a:gd name="connsiteY2355" fmla="*/ 430503 h 957255"/>
              <a:gd name="connsiteX2356" fmla="*/ 165356 w 917916"/>
              <a:gd name="connsiteY2356" fmla="*/ 430896 h 957255"/>
              <a:gd name="connsiteX2357" fmla="*/ 164569 w 917916"/>
              <a:gd name="connsiteY2357" fmla="*/ 429716 h 957255"/>
              <a:gd name="connsiteX2358" fmla="*/ 164176 w 917916"/>
              <a:gd name="connsiteY2358" fmla="*/ 428012 h 957255"/>
              <a:gd name="connsiteX2359" fmla="*/ 164176 w 917916"/>
              <a:gd name="connsiteY2359" fmla="*/ 426569 h 957255"/>
              <a:gd name="connsiteX2360" fmla="*/ 163389 w 917916"/>
              <a:gd name="connsiteY2360" fmla="*/ 426175 h 957255"/>
              <a:gd name="connsiteX2361" fmla="*/ 164176 w 917916"/>
              <a:gd name="connsiteY2361" fmla="*/ 425913 h 957255"/>
              <a:gd name="connsiteX2362" fmla="*/ 164569 w 917916"/>
              <a:gd name="connsiteY2362" fmla="*/ 425127 h 957255"/>
              <a:gd name="connsiteX2363" fmla="*/ 164176 w 917916"/>
              <a:gd name="connsiteY2363" fmla="*/ 424471 h 957255"/>
              <a:gd name="connsiteX2364" fmla="*/ 163914 w 917916"/>
              <a:gd name="connsiteY2364" fmla="*/ 424077 h 957255"/>
              <a:gd name="connsiteX2365" fmla="*/ 162471 w 917916"/>
              <a:gd name="connsiteY2365" fmla="*/ 424077 h 957255"/>
              <a:gd name="connsiteX2366" fmla="*/ 162471 w 917916"/>
              <a:gd name="connsiteY2366" fmla="*/ 423815 h 957255"/>
              <a:gd name="connsiteX2367" fmla="*/ 163389 w 917916"/>
              <a:gd name="connsiteY2367" fmla="*/ 423422 h 957255"/>
              <a:gd name="connsiteX2368" fmla="*/ 164569 w 917916"/>
              <a:gd name="connsiteY2368" fmla="*/ 421979 h 957255"/>
              <a:gd name="connsiteX2369" fmla="*/ 165356 w 917916"/>
              <a:gd name="connsiteY2369" fmla="*/ 421979 h 957255"/>
              <a:gd name="connsiteX2370" fmla="*/ 164963 w 917916"/>
              <a:gd name="connsiteY2370" fmla="*/ 421192 h 957255"/>
              <a:gd name="connsiteX2371" fmla="*/ 165356 w 917916"/>
              <a:gd name="connsiteY2371" fmla="*/ 420930 h 957255"/>
              <a:gd name="connsiteX2372" fmla="*/ 165356 w 917916"/>
              <a:gd name="connsiteY2372" fmla="*/ 420537 h 957255"/>
              <a:gd name="connsiteX2373" fmla="*/ 166012 w 917916"/>
              <a:gd name="connsiteY2373" fmla="*/ 419750 h 957255"/>
              <a:gd name="connsiteX2374" fmla="*/ 166012 w 917916"/>
              <a:gd name="connsiteY2374" fmla="*/ 419094 h 957255"/>
              <a:gd name="connsiteX2375" fmla="*/ 166798 w 917916"/>
              <a:gd name="connsiteY2375" fmla="*/ 419094 h 957255"/>
              <a:gd name="connsiteX2376" fmla="*/ 166798 w 917916"/>
              <a:gd name="connsiteY2376" fmla="*/ 418308 h 957255"/>
              <a:gd name="connsiteX2377" fmla="*/ 163914 w 917916"/>
              <a:gd name="connsiteY2377" fmla="*/ 418045 h 957255"/>
              <a:gd name="connsiteX2378" fmla="*/ 164176 w 917916"/>
              <a:gd name="connsiteY2378" fmla="*/ 417390 h 957255"/>
              <a:gd name="connsiteX2379" fmla="*/ 163914 w 917916"/>
              <a:gd name="connsiteY2379" fmla="*/ 416997 h 957255"/>
              <a:gd name="connsiteX2380" fmla="*/ 163520 w 917916"/>
              <a:gd name="connsiteY2380" fmla="*/ 416997 h 957255"/>
              <a:gd name="connsiteX2381" fmla="*/ 163520 w 917916"/>
              <a:gd name="connsiteY2381" fmla="*/ 416734 h 957255"/>
              <a:gd name="connsiteX2382" fmla="*/ 164701 w 917916"/>
              <a:gd name="connsiteY2382" fmla="*/ 415554 h 957255"/>
              <a:gd name="connsiteX2383" fmla="*/ 164963 w 917916"/>
              <a:gd name="connsiteY2383" fmla="*/ 415554 h 957255"/>
              <a:gd name="connsiteX2384" fmla="*/ 164701 w 917916"/>
              <a:gd name="connsiteY2384" fmla="*/ 413062 h 957255"/>
              <a:gd name="connsiteX2385" fmla="*/ 164045 w 917916"/>
              <a:gd name="connsiteY2385" fmla="*/ 412407 h 957255"/>
              <a:gd name="connsiteX2386" fmla="*/ 163651 w 917916"/>
              <a:gd name="connsiteY2386" fmla="*/ 412144 h 957255"/>
              <a:gd name="connsiteX2387" fmla="*/ 167192 w 917916"/>
              <a:gd name="connsiteY2387" fmla="*/ 412800 h 957255"/>
              <a:gd name="connsiteX2388" fmla="*/ 168634 w 917916"/>
              <a:gd name="connsiteY2388" fmla="*/ 414243 h 957255"/>
              <a:gd name="connsiteX2389" fmla="*/ 170732 w 917916"/>
              <a:gd name="connsiteY2389" fmla="*/ 413587 h 957255"/>
              <a:gd name="connsiteX2390" fmla="*/ 170470 w 917916"/>
              <a:gd name="connsiteY2390" fmla="*/ 412144 h 957255"/>
              <a:gd name="connsiteX2391" fmla="*/ 169290 w 917916"/>
              <a:gd name="connsiteY2391" fmla="*/ 411751 h 957255"/>
              <a:gd name="connsiteX2392" fmla="*/ 169028 w 917916"/>
              <a:gd name="connsiteY2392" fmla="*/ 410309 h 957255"/>
              <a:gd name="connsiteX2393" fmla="*/ 167585 w 917916"/>
              <a:gd name="connsiteY2393" fmla="*/ 410309 h 957255"/>
              <a:gd name="connsiteX2394" fmla="*/ 167585 w 917916"/>
              <a:gd name="connsiteY2394" fmla="*/ 409391 h 957255"/>
              <a:gd name="connsiteX2395" fmla="*/ 166930 w 917916"/>
              <a:gd name="connsiteY2395" fmla="*/ 408997 h 957255"/>
              <a:gd name="connsiteX2396" fmla="*/ 166930 w 917916"/>
              <a:gd name="connsiteY2396" fmla="*/ 408735 h 957255"/>
              <a:gd name="connsiteX2397" fmla="*/ 167192 w 917916"/>
              <a:gd name="connsiteY2397" fmla="*/ 408342 h 957255"/>
              <a:gd name="connsiteX2398" fmla="*/ 167192 w 917916"/>
              <a:gd name="connsiteY2398" fmla="*/ 407555 h 957255"/>
              <a:gd name="connsiteX2399" fmla="*/ 168372 w 917916"/>
              <a:gd name="connsiteY2399" fmla="*/ 407293 h 957255"/>
              <a:gd name="connsiteX2400" fmla="*/ 169028 w 917916"/>
              <a:gd name="connsiteY2400" fmla="*/ 407555 h 957255"/>
              <a:gd name="connsiteX2401" fmla="*/ 169290 w 917916"/>
              <a:gd name="connsiteY2401" fmla="*/ 407293 h 957255"/>
              <a:gd name="connsiteX2402" fmla="*/ 170077 w 917916"/>
              <a:gd name="connsiteY2402" fmla="*/ 406637 h 957255"/>
              <a:gd name="connsiteX2403" fmla="*/ 170077 w 917916"/>
              <a:gd name="connsiteY2403" fmla="*/ 408342 h 957255"/>
              <a:gd name="connsiteX2404" fmla="*/ 170470 w 917916"/>
              <a:gd name="connsiteY2404" fmla="*/ 408342 h 957255"/>
              <a:gd name="connsiteX2405" fmla="*/ 170732 w 917916"/>
              <a:gd name="connsiteY2405" fmla="*/ 408079 h 957255"/>
              <a:gd name="connsiteX2406" fmla="*/ 172175 w 917916"/>
              <a:gd name="connsiteY2406" fmla="*/ 407686 h 957255"/>
              <a:gd name="connsiteX2407" fmla="*/ 172568 w 917916"/>
              <a:gd name="connsiteY2407" fmla="*/ 407424 h 957255"/>
              <a:gd name="connsiteX2408" fmla="*/ 172175 w 917916"/>
              <a:gd name="connsiteY2408" fmla="*/ 406244 h 957255"/>
              <a:gd name="connsiteX2409" fmla="*/ 174011 w 917916"/>
              <a:gd name="connsiteY2409" fmla="*/ 405588 h 957255"/>
              <a:gd name="connsiteX2410" fmla="*/ 174011 w 917916"/>
              <a:gd name="connsiteY2410" fmla="*/ 404539 h 957255"/>
              <a:gd name="connsiteX2411" fmla="*/ 173224 w 917916"/>
              <a:gd name="connsiteY2411" fmla="*/ 404539 h 957255"/>
              <a:gd name="connsiteX2412" fmla="*/ 173224 w 917916"/>
              <a:gd name="connsiteY2412" fmla="*/ 403883 h 957255"/>
              <a:gd name="connsiteX2413" fmla="*/ 175322 w 917916"/>
              <a:gd name="connsiteY2413" fmla="*/ 402703 h 957255"/>
              <a:gd name="connsiteX2414" fmla="*/ 175060 w 917916"/>
              <a:gd name="connsiteY2414" fmla="*/ 401916 h 957255"/>
              <a:gd name="connsiteX2415" fmla="*/ 175715 w 917916"/>
              <a:gd name="connsiteY2415" fmla="*/ 401654 h 957255"/>
              <a:gd name="connsiteX2416" fmla="*/ 175715 w 917916"/>
              <a:gd name="connsiteY2416" fmla="*/ 400999 h 957255"/>
              <a:gd name="connsiteX2417" fmla="*/ 175715 w 917916"/>
              <a:gd name="connsiteY2417" fmla="*/ 400605 h 957255"/>
              <a:gd name="connsiteX2418" fmla="*/ 175715 w 917916"/>
              <a:gd name="connsiteY2418" fmla="*/ 399949 h 957255"/>
              <a:gd name="connsiteX2419" fmla="*/ 175322 w 917916"/>
              <a:gd name="connsiteY2419" fmla="*/ 399687 h 957255"/>
              <a:gd name="connsiteX2420" fmla="*/ 175060 w 917916"/>
              <a:gd name="connsiteY2420" fmla="*/ 398900 h 957255"/>
              <a:gd name="connsiteX2421" fmla="*/ 175322 w 917916"/>
              <a:gd name="connsiteY2421" fmla="*/ 398900 h 957255"/>
              <a:gd name="connsiteX2422" fmla="*/ 175322 w 917916"/>
              <a:gd name="connsiteY2422" fmla="*/ 398507 h 957255"/>
              <a:gd name="connsiteX2423" fmla="*/ 175322 w 917916"/>
              <a:gd name="connsiteY2423" fmla="*/ 397458 h 957255"/>
              <a:gd name="connsiteX2424" fmla="*/ 175978 w 917916"/>
              <a:gd name="connsiteY2424" fmla="*/ 396802 h 957255"/>
              <a:gd name="connsiteX2425" fmla="*/ 175060 w 917916"/>
              <a:gd name="connsiteY2425" fmla="*/ 396802 h 957255"/>
              <a:gd name="connsiteX2426" fmla="*/ 173617 w 917916"/>
              <a:gd name="connsiteY2426" fmla="*/ 396409 h 957255"/>
              <a:gd name="connsiteX2427" fmla="*/ 172831 w 917916"/>
              <a:gd name="connsiteY2427" fmla="*/ 395491 h 957255"/>
              <a:gd name="connsiteX2428" fmla="*/ 172044 w 917916"/>
              <a:gd name="connsiteY2428" fmla="*/ 395491 h 957255"/>
              <a:gd name="connsiteX2429" fmla="*/ 171388 w 917916"/>
              <a:gd name="connsiteY2429" fmla="*/ 393393 h 957255"/>
              <a:gd name="connsiteX2430" fmla="*/ 171782 w 917916"/>
              <a:gd name="connsiteY2430" fmla="*/ 392737 h 957255"/>
              <a:gd name="connsiteX2431" fmla="*/ 171782 w 917916"/>
              <a:gd name="connsiteY2431" fmla="*/ 391295 h 957255"/>
              <a:gd name="connsiteX2432" fmla="*/ 171126 w 917916"/>
              <a:gd name="connsiteY2432" fmla="*/ 390901 h 957255"/>
              <a:gd name="connsiteX2433" fmla="*/ 171126 w 917916"/>
              <a:gd name="connsiteY2433" fmla="*/ 389984 h 957255"/>
              <a:gd name="connsiteX2434" fmla="*/ 170339 w 917916"/>
              <a:gd name="connsiteY2434" fmla="*/ 389984 h 957255"/>
              <a:gd name="connsiteX2435" fmla="*/ 169946 w 917916"/>
              <a:gd name="connsiteY2435" fmla="*/ 387099 h 957255"/>
              <a:gd name="connsiteX2436" fmla="*/ 169159 w 917916"/>
              <a:gd name="connsiteY2436" fmla="*/ 387099 h 957255"/>
              <a:gd name="connsiteX2437" fmla="*/ 169552 w 917916"/>
              <a:gd name="connsiteY2437" fmla="*/ 386705 h 957255"/>
              <a:gd name="connsiteX2438" fmla="*/ 168766 w 917916"/>
              <a:gd name="connsiteY2438" fmla="*/ 385787 h 957255"/>
              <a:gd name="connsiteX2439" fmla="*/ 168110 w 917916"/>
              <a:gd name="connsiteY2439" fmla="*/ 385787 h 957255"/>
              <a:gd name="connsiteX2440" fmla="*/ 167717 w 917916"/>
              <a:gd name="connsiteY2440" fmla="*/ 384607 h 957255"/>
              <a:gd name="connsiteX2441" fmla="*/ 168503 w 917916"/>
              <a:gd name="connsiteY2441" fmla="*/ 384345 h 957255"/>
              <a:gd name="connsiteX2442" fmla="*/ 169159 w 917916"/>
              <a:gd name="connsiteY2442" fmla="*/ 384345 h 957255"/>
              <a:gd name="connsiteX2443" fmla="*/ 169946 w 917916"/>
              <a:gd name="connsiteY2443" fmla="*/ 383951 h 957255"/>
              <a:gd name="connsiteX2444" fmla="*/ 171126 w 917916"/>
              <a:gd name="connsiteY2444" fmla="*/ 384345 h 957255"/>
              <a:gd name="connsiteX2445" fmla="*/ 171126 w 917916"/>
              <a:gd name="connsiteY2445" fmla="*/ 383558 h 957255"/>
              <a:gd name="connsiteX2446" fmla="*/ 171388 w 917916"/>
              <a:gd name="connsiteY2446" fmla="*/ 383165 h 957255"/>
              <a:gd name="connsiteX2447" fmla="*/ 172568 w 917916"/>
              <a:gd name="connsiteY2447" fmla="*/ 383820 h 957255"/>
              <a:gd name="connsiteX2448" fmla="*/ 172831 w 917916"/>
              <a:gd name="connsiteY2448" fmla="*/ 383558 h 957255"/>
              <a:gd name="connsiteX2449" fmla="*/ 173224 w 917916"/>
              <a:gd name="connsiteY2449" fmla="*/ 383165 h 957255"/>
              <a:gd name="connsiteX2450" fmla="*/ 173224 w 917916"/>
              <a:gd name="connsiteY2450" fmla="*/ 382116 h 957255"/>
              <a:gd name="connsiteX2451" fmla="*/ 175322 w 917916"/>
              <a:gd name="connsiteY2451" fmla="*/ 382902 h 957255"/>
              <a:gd name="connsiteX2452" fmla="*/ 175978 w 917916"/>
              <a:gd name="connsiteY2452" fmla="*/ 382509 h 957255"/>
              <a:gd name="connsiteX2453" fmla="*/ 176371 w 917916"/>
              <a:gd name="connsiteY2453" fmla="*/ 381066 h 957255"/>
              <a:gd name="connsiteX2454" fmla="*/ 177289 w 917916"/>
              <a:gd name="connsiteY2454" fmla="*/ 381066 h 957255"/>
              <a:gd name="connsiteX2455" fmla="*/ 177289 w 917916"/>
              <a:gd name="connsiteY2455" fmla="*/ 380411 h 957255"/>
              <a:gd name="connsiteX2456" fmla="*/ 177682 w 917916"/>
              <a:gd name="connsiteY2456" fmla="*/ 379362 h 957255"/>
              <a:gd name="connsiteX2457" fmla="*/ 177945 w 917916"/>
              <a:gd name="connsiteY2457" fmla="*/ 379362 h 957255"/>
              <a:gd name="connsiteX2458" fmla="*/ 177945 w 917916"/>
              <a:gd name="connsiteY2458" fmla="*/ 378706 h 957255"/>
              <a:gd name="connsiteX2459" fmla="*/ 178600 w 917916"/>
              <a:gd name="connsiteY2459" fmla="*/ 378706 h 957255"/>
              <a:gd name="connsiteX2460" fmla="*/ 179387 w 917916"/>
              <a:gd name="connsiteY2460" fmla="*/ 377919 h 957255"/>
              <a:gd name="connsiteX2461" fmla="*/ 180043 w 917916"/>
              <a:gd name="connsiteY2461" fmla="*/ 377526 h 957255"/>
              <a:gd name="connsiteX2462" fmla="*/ 180436 w 917916"/>
              <a:gd name="connsiteY2462" fmla="*/ 376739 h 957255"/>
              <a:gd name="connsiteX2463" fmla="*/ 180699 w 917916"/>
              <a:gd name="connsiteY2463" fmla="*/ 377133 h 957255"/>
              <a:gd name="connsiteX2464" fmla="*/ 181092 w 917916"/>
              <a:gd name="connsiteY2464" fmla="*/ 376739 h 957255"/>
              <a:gd name="connsiteX2465" fmla="*/ 181747 w 917916"/>
              <a:gd name="connsiteY2465" fmla="*/ 376739 h 957255"/>
              <a:gd name="connsiteX2466" fmla="*/ 182010 w 917916"/>
              <a:gd name="connsiteY2466" fmla="*/ 377133 h 957255"/>
              <a:gd name="connsiteX2467" fmla="*/ 185288 w 917916"/>
              <a:gd name="connsiteY2467" fmla="*/ 377395 h 957255"/>
              <a:gd name="connsiteX2468" fmla="*/ 185944 w 917916"/>
              <a:gd name="connsiteY2468" fmla="*/ 376346 h 957255"/>
              <a:gd name="connsiteX2469" fmla="*/ 187386 w 917916"/>
              <a:gd name="connsiteY2469" fmla="*/ 375690 h 957255"/>
              <a:gd name="connsiteX2470" fmla="*/ 190533 w 917916"/>
              <a:gd name="connsiteY2470" fmla="*/ 376346 h 957255"/>
              <a:gd name="connsiteX2471" fmla="*/ 190927 w 917916"/>
              <a:gd name="connsiteY2471" fmla="*/ 375166 h 957255"/>
              <a:gd name="connsiteX2472" fmla="*/ 190533 w 917916"/>
              <a:gd name="connsiteY2472" fmla="*/ 374510 h 957255"/>
              <a:gd name="connsiteX2473" fmla="*/ 191713 w 917916"/>
              <a:gd name="connsiteY2473" fmla="*/ 374248 h 957255"/>
              <a:gd name="connsiteX2474" fmla="*/ 191713 w 917916"/>
              <a:gd name="connsiteY2474" fmla="*/ 373461 h 957255"/>
              <a:gd name="connsiteX2475" fmla="*/ 193156 w 917916"/>
              <a:gd name="connsiteY2475" fmla="*/ 370969 h 957255"/>
              <a:gd name="connsiteX2476" fmla="*/ 193156 w 917916"/>
              <a:gd name="connsiteY2476" fmla="*/ 369527 h 957255"/>
              <a:gd name="connsiteX2477" fmla="*/ 193943 w 917916"/>
              <a:gd name="connsiteY2477" fmla="*/ 370707 h 957255"/>
              <a:gd name="connsiteX2478" fmla="*/ 195647 w 917916"/>
              <a:gd name="connsiteY2478" fmla="*/ 370051 h 957255"/>
              <a:gd name="connsiteX2479" fmla="*/ 196828 w 917916"/>
              <a:gd name="connsiteY2479" fmla="*/ 370707 h 957255"/>
              <a:gd name="connsiteX2480" fmla="*/ 198926 w 917916"/>
              <a:gd name="connsiteY2480" fmla="*/ 369265 h 957255"/>
              <a:gd name="connsiteX2481" fmla="*/ 198532 w 917916"/>
              <a:gd name="connsiteY2481" fmla="*/ 368871 h 957255"/>
              <a:gd name="connsiteX2482" fmla="*/ 199975 w 917916"/>
              <a:gd name="connsiteY2482" fmla="*/ 368085 h 957255"/>
              <a:gd name="connsiteX2483" fmla="*/ 199975 w 917916"/>
              <a:gd name="connsiteY2483" fmla="*/ 366642 h 957255"/>
              <a:gd name="connsiteX2484" fmla="*/ 198270 w 917916"/>
              <a:gd name="connsiteY2484" fmla="*/ 367036 h 957255"/>
              <a:gd name="connsiteX2485" fmla="*/ 199712 w 917916"/>
              <a:gd name="connsiteY2485" fmla="*/ 366249 h 957255"/>
              <a:gd name="connsiteX2486" fmla="*/ 200630 w 917916"/>
              <a:gd name="connsiteY2486" fmla="*/ 366511 h 957255"/>
              <a:gd name="connsiteX2487" fmla="*/ 201417 w 917916"/>
              <a:gd name="connsiteY2487" fmla="*/ 367691 h 957255"/>
              <a:gd name="connsiteX2488" fmla="*/ 203253 w 917916"/>
              <a:gd name="connsiteY2488" fmla="*/ 367953 h 957255"/>
              <a:gd name="connsiteX2489" fmla="*/ 205744 w 917916"/>
              <a:gd name="connsiteY2489" fmla="*/ 366511 h 957255"/>
              <a:gd name="connsiteX2490" fmla="*/ 206007 w 917916"/>
              <a:gd name="connsiteY2490" fmla="*/ 367298 h 957255"/>
              <a:gd name="connsiteX2491" fmla="*/ 206793 w 917916"/>
              <a:gd name="connsiteY2491" fmla="*/ 367036 h 957255"/>
              <a:gd name="connsiteX2492" fmla="*/ 208892 w 917916"/>
              <a:gd name="connsiteY2492" fmla="*/ 366642 h 957255"/>
              <a:gd name="connsiteX2493" fmla="*/ 210072 w 917916"/>
              <a:gd name="connsiteY2493" fmla="*/ 367429 h 957255"/>
              <a:gd name="connsiteX2494" fmla="*/ 210858 w 917916"/>
              <a:gd name="connsiteY2494" fmla="*/ 368609 h 957255"/>
              <a:gd name="connsiteX2495" fmla="*/ 211776 w 917916"/>
              <a:gd name="connsiteY2495" fmla="*/ 368216 h 957255"/>
              <a:gd name="connsiteX2496" fmla="*/ 212957 w 917916"/>
              <a:gd name="connsiteY2496" fmla="*/ 366511 h 957255"/>
              <a:gd name="connsiteX2497" fmla="*/ 214006 w 917916"/>
              <a:gd name="connsiteY2497" fmla="*/ 367298 h 957255"/>
              <a:gd name="connsiteX2498" fmla="*/ 215186 w 917916"/>
              <a:gd name="connsiteY2498" fmla="*/ 365855 h 957255"/>
              <a:gd name="connsiteX2499" fmla="*/ 214006 w 917916"/>
              <a:gd name="connsiteY2499" fmla="*/ 365462 h 957255"/>
              <a:gd name="connsiteX2500" fmla="*/ 213743 w 917916"/>
              <a:gd name="connsiteY2500" fmla="*/ 365200 h 957255"/>
              <a:gd name="connsiteX2501" fmla="*/ 216104 w 917916"/>
              <a:gd name="connsiteY2501" fmla="*/ 363757 h 957255"/>
              <a:gd name="connsiteX2502" fmla="*/ 217546 w 917916"/>
              <a:gd name="connsiteY2502" fmla="*/ 363364 h 957255"/>
              <a:gd name="connsiteX2503" fmla="*/ 217940 w 917916"/>
              <a:gd name="connsiteY2503" fmla="*/ 363364 h 957255"/>
              <a:gd name="connsiteX2504" fmla="*/ 215842 w 917916"/>
              <a:gd name="connsiteY2504" fmla="*/ 363757 h 957255"/>
              <a:gd name="connsiteX2505" fmla="*/ 215186 w 917916"/>
              <a:gd name="connsiteY2505" fmla="*/ 363102 h 957255"/>
              <a:gd name="connsiteX2506" fmla="*/ 214006 w 917916"/>
              <a:gd name="connsiteY2506" fmla="*/ 363364 h 957255"/>
              <a:gd name="connsiteX2507" fmla="*/ 213219 w 917916"/>
              <a:gd name="connsiteY2507" fmla="*/ 361659 h 957255"/>
              <a:gd name="connsiteX2508" fmla="*/ 213219 w 917916"/>
              <a:gd name="connsiteY2508" fmla="*/ 359430 h 957255"/>
              <a:gd name="connsiteX2509" fmla="*/ 212957 w 917916"/>
              <a:gd name="connsiteY2509" fmla="*/ 359430 h 957255"/>
              <a:gd name="connsiteX2510" fmla="*/ 212957 w 917916"/>
              <a:gd name="connsiteY2510" fmla="*/ 358381 h 957255"/>
              <a:gd name="connsiteX2511" fmla="*/ 212563 w 917916"/>
              <a:gd name="connsiteY2511" fmla="*/ 358381 h 957255"/>
              <a:gd name="connsiteX2512" fmla="*/ 212563 w 917916"/>
              <a:gd name="connsiteY2512" fmla="*/ 355496 h 957255"/>
              <a:gd name="connsiteX2513" fmla="*/ 213219 w 917916"/>
              <a:gd name="connsiteY2513" fmla="*/ 355103 h 957255"/>
              <a:gd name="connsiteX2514" fmla="*/ 212957 w 917916"/>
              <a:gd name="connsiteY2514" fmla="*/ 354053 h 957255"/>
              <a:gd name="connsiteX2515" fmla="*/ 214399 w 917916"/>
              <a:gd name="connsiteY2515" fmla="*/ 353398 h 957255"/>
              <a:gd name="connsiteX2516" fmla="*/ 214006 w 917916"/>
              <a:gd name="connsiteY2516" fmla="*/ 353005 h 957255"/>
              <a:gd name="connsiteX2517" fmla="*/ 215186 w 917916"/>
              <a:gd name="connsiteY2517" fmla="*/ 352087 h 957255"/>
              <a:gd name="connsiteX2518" fmla="*/ 214399 w 917916"/>
              <a:gd name="connsiteY2518" fmla="*/ 350906 h 957255"/>
              <a:gd name="connsiteX2519" fmla="*/ 211121 w 917916"/>
              <a:gd name="connsiteY2519" fmla="*/ 350906 h 957255"/>
              <a:gd name="connsiteX2520" fmla="*/ 210072 w 917916"/>
              <a:gd name="connsiteY2520" fmla="*/ 351300 h 957255"/>
              <a:gd name="connsiteX2521" fmla="*/ 208629 w 917916"/>
              <a:gd name="connsiteY2521" fmla="*/ 350906 h 957255"/>
              <a:gd name="connsiteX2522" fmla="*/ 208236 w 917916"/>
              <a:gd name="connsiteY2522" fmla="*/ 352742 h 957255"/>
              <a:gd name="connsiteX2523" fmla="*/ 207449 w 917916"/>
              <a:gd name="connsiteY2523" fmla="*/ 352742 h 957255"/>
              <a:gd name="connsiteX2524" fmla="*/ 207187 w 917916"/>
              <a:gd name="connsiteY2524" fmla="*/ 352087 h 957255"/>
              <a:gd name="connsiteX2525" fmla="*/ 205351 w 917916"/>
              <a:gd name="connsiteY2525" fmla="*/ 350906 h 957255"/>
              <a:gd name="connsiteX2526" fmla="*/ 205351 w 917916"/>
              <a:gd name="connsiteY2526" fmla="*/ 352087 h 957255"/>
              <a:gd name="connsiteX2527" fmla="*/ 204171 w 917916"/>
              <a:gd name="connsiteY2527" fmla="*/ 352087 h 957255"/>
              <a:gd name="connsiteX2528" fmla="*/ 203777 w 917916"/>
              <a:gd name="connsiteY2528" fmla="*/ 351300 h 957255"/>
              <a:gd name="connsiteX2529" fmla="*/ 203122 w 917916"/>
              <a:gd name="connsiteY2529" fmla="*/ 351300 h 957255"/>
              <a:gd name="connsiteX2530" fmla="*/ 202335 w 917916"/>
              <a:gd name="connsiteY2530" fmla="*/ 352349 h 957255"/>
              <a:gd name="connsiteX2531" fmla="*/ 202335 w 917916"/>
              <a:gd name="connsiteY2531" fmla="*/ 353529 h 957255"/>
              <a:gd name="connsiteX2532" fmla="*/ 202073 w 917916"/>
              <a:gd name="connsiteY2532" fmla="*/ 355627 h 957255"/>
              <a:gd name="connsiteX2533" fmla="*/ 200893 w 917916"/>
              <a:gd name="connsiteY2533" fmla="*/ 355890 h 957255"/>
              <a:gd name="connsiteX2534" fmla="*/ 200237 w 917916"/>
              <a:gd name="connsiteY2534" fmla="*/ 357332 h 957255"/>
              <a:gd name="connsiteX2535" fmla="*/ 199450 w 917916"/>
              <a:gd name="connsiteY2535" fmla="*/ 357332 h 957255"/>
              <a:gd name="connsiteX2536" fmla="*/ 198270 w 917916"/>
              <a:gd name="connsiteY2536" fmla="*/ 356414 h 957255"/>
              <a:gd name="connsiteX2537" fmla="*/ 198663 w 917916"/>
              <a:gd name="connsiteY2537" fmla="*/ 355234 h 957255"/>
              <a:gd name="connsiteX2538" fmla="*/ 197483 w 917916"/>
              <a:gd name="connsiteY2538" fmla="*/ 355234 h 957255"/>
              <a:gd name="connsiteX2539" fmla="*/ 197221 w 917916"/>
              <a:gd name="connsiteY2539" fmla="*/ 354447 h 957255"/>
              <a:gd name="connsiteX2540" fmla="*/ 196434 w 917916"/>
              <a:gd name="connsiteY2540" fmla="*/ 355627 h 957255"/>
              <a:gd name="connsiteX2541" fmla="*/ 195254 w 917916"/>
              <a:gd name="connsiteY2541" fmla="*/ 355234 h 957255"/>
              <a:gd name="connsiteX2542" fmla="*/ 195254 w 917916"/>
              <a:gd name="connsiteY2542" fmla="*/ 354185 h 957255"/>
              <a:gd name="connsiteX2543" fmla="*/ 194992 w 917916"/>
              <a:gd name="connsiteY2543" fmla="*/ 353791 h 957255"/>
              <a:gd name="connsiteX2544" fmla="*/ 195779 w 917916"/>
              <a:gd name="connsiteY2544" fmla="*/ 352742 h 957255"/>
              <a:gd name="connsiteX2545" fmla="*/ 196041 w 917916"/>
              <a:gd name="connsiteY2545" fmla="*/ 352087 h 957255"/>
              <a:gd name="connsiteX2546" fmla="*/ 195254 w 917916"/>
              <a:gd name="connsiteY2546" fmla="*/ 351300 h 957255"/>
              <a:gd name="connsiteX2547" fmla="*/ 195254 w 917916"/>
              <a:gd name="connsiteY2547" fmla="*/ 351562 h 957255"/>
              <a:gd name="connsiteX2548" fmla="*/ 194598 w 917916"/>
              <a:gd name="connsiteY2548" fmla="*/ 351300 h 957255"/>
              <a:gd name="connsiteX2549" fmla="*/ 194992 w 917916"/>
              <a:gd name="connsiteY2549" fmla="*/ 350906 h 957255"/>
              <a:gd name="connsiteX2550" fmla="*/ 193812 w 917916"/>
              <a:gd name="connsiteY2550" fmla="*/ 350120 h 957255"/>
              <a:gd name="connsiteX2551" fmla="*/ 193812 w 917916"/>
              <a:gd name="connsiteY2551" fmla="*/ 350513 h 957255"/>
              <a:gd name="connsiteX2552" fmla="*/ 192894 w 917916"/>
              <a:gd name="connsiteY2552" fmla="*/ 350513 h 957255"/>
              <a:gd name="connsiteX2553" fmla="*/ 192894 w 917916"/>
              <a:gd name="connsiteY2553" fmla="*/ 349726 h 957255"/>
              <a:gd name="connsiteX2554" fmla="*/ 192107 w 917916"/>
              <a:gd name="connsiteY2554" fmla="*/ 349726 h 957255"/>
              <a:gd name="connsiteX2555" fmla="*/ 192107 w 917916"/>
              <a:gd name="connsiteY2555" fmla="*/ 347890 h 957255"/>
              <a:gd name="connsiteX2556" fmla="*/ 192894 w 917916"/>
              <a:gd name="connsiteY2556" fmla="*/ 347890 h 957255"/>
              <a:gd name="connsiteX2557" fmla="*/ 192894 w 917916"/>
              <a:gd name="connsiteY2557" fmla="*/ 346841 h 957255"/>
              <a:gd name="connsiteX2558" fmla="*/ 192107 w 917916"/>
              <a:gd name="connsiteY2558" fmla="*/ 346448 h 957255"/>
              <a:gd name="connsiteX2559" fmla="*/ 192107 w 917916"/>
              <a:gd name="connsiteY2559" fmla="*/ 344350 h 957255"/>
              <a:gd name="connsiteX2560" fmla="*/ 188566 w 917916"/>
              <a:gd name="connsiteY2560" fmla="*/ 344350 h 957255"/>
              <a:gd name="connsiteX2561" fmla="*/ 187124 w 917916"/>
              <a:gd name="connsiteY2561" fmla="*/ 342907 h 957255"/>
              <a:gd name="connsiteX2562" fmla="*/ 185288 w 917916"/>
              <a:gd name="connsiteY2562" fmla="*/ 342907 h 957255"/>
              <a:gd name="connsiteX2563" fmla="*/ 184632 w 917916"/>
              <a:gd name="connsiteY2563" fmla="*/ 342252 h 957255"/>
              <a:gd name="connsiteX2564" fmla="*/ 183190 w 917916"/>
              <a:gd name="connsiteY2564" fmla="*/ 342252 h 957255"/>
              <a:gd name="connsiteX2565" fmla="*/ 183190 w 917916"/>
              <a:gd name="connsiteY2565" fmla="*/ 341465 h 957255"/>
              <a:gd name="connsiteX2566" fmla="*/ 181092 w 917916"/>
              <a:gd name="connsiteY2566" fmla="*/ 341858 h 957255"/>
              <a:gd name="connsiteX2567" fmla="*/ 181092 w 917916"/>
              <a:gd name="connsiteY2567" fmla="*/ 340022 h 957255"/>
              <a:gd name="connsiteX2568" fmla="*/ 180436 w 917916"/>
              <a:gd name="connsiteY2568" fmla="*/ 340022 h 957255"/>
              <a:gd name="connsiteX2569" fmla="*/ 180174 w 917916"/>
              <a:gd name="connsiteY2569" fmla="*/ 339367 h 957255"/>
              <a:gd name="connsiteX2570" fmla="*/ 178994 w 917916"/>
              <a:gd name="connsiteY2570" fmla="*/ 339760 h 957255"/>
              <a:gd name="connsiteX2571" fmla="*/ 178731 w 917916"/>
              <a:gd name="connsiteY2571" fmla="*/ 339760 h 957255"/>
              <a:gd name="connsiteX2572" fmla="*/ 178731 w 917916"/>
              <a:gd name="connsiteY2572" fmla="*/ 339105 h 957255"/>
              <a:gd name="connsiteX2573" fmla="*/ 177551 w 917916"/>
              <a:gd name="connsiteY2573" fmla="*/ 337662 h 957255"/>
              <a:gd name="connsiteX2574" fmla="*/ 177551 w 917916"/>
              <a:gd name="connsiteY2574" fmla="*/ 336875 h 957255"/>
              <a:gd name="connsiteX2575" fmla="*/ 177289 w 917916"/>
              <a:gd name="connsiteY2575" fmla="*/ 336875 h 957255"/>
              <a:gd name="connsiteX2576" fmla="*/ 177289 w 917916"/>
              <a:gd name="connsiteY2576" fmla="*/ 335695 h 957255"/>
              <a:gd name="connsiteX2577" fmla="*/ 177289 w 917916"/>
              <a:gd name="connsiteY2577" fmla="*/ 335433 h 957255"/>
              <a:gd name="connsiteX2578" fmla="*/ 177289 w 917916"/>
              <a:gd name="connsiteY2578" fmla="*/ 335040 h 957255"/>
              <a:gd name="connsiteX2579" fmla="*/ 176896 w 917916"/>
              <a:gd name="connsiteY2579" fmla="*/ 334777 h 957255"/>
              <a:gd name="connsiteX2580" fmla="*/ 177551 w 917916"/>
              <a:gd name="connsiteY2580" fmla="*/ 334384 h 957255"/>
              <a:gd name="connsiteX2581" fmla="*/ 177551 w 917916"/>
              <a:gd name="connsiteY2581" fmla="*/ 334122 h 957255"/>
              <a:gd name="connsiteX2582" fmla="*/ 178338 w 917916"/>
              <a:gd name="connsiteY2582" fmla="*/ 333728 h 957255"/>
              <a:gd name="connsiteX2583" fmla="*/ 180174 w 917916"/>
              <a:gd name="connsiteY2583" fmla="*/ 332286 h 957255"/>
              <a:gd name="connsiteX2584" fmla="*/ 180436 w 917916"/>
              <a:gd name="connsiteY2584" fmla="*/ 331499 h 957255"/>
              <a:gd name="connsiteX2585" fmla="*/ 179518 w 917916"/>
              <a:gd name="connsiteY2585" fmla="*/ 331892 h 957255"/>
              <a:gd name="connsiteX2586" fmla="*/ 179518 w 917916"/>
              <a:gd name="connsiteY2586" fmla="*/ 331499 h 957255"/>
              <a:gd name="connsiteX2587" fmla="*/ 179125 w 917916"/>
              <a:gd name="connsiteY2587" fmla="*/ 331237 h 957255"/>
              <a:gd name="connsiteX2588" fmla="*/ 179518 w 917916"/>
              <a:gd name="connsiteY2588" fmla="*/ 330843 h 957255"/>
              <a:gd name="connsiteX2589" fmla="*/ 178731 w 917916"/>
              <a:gd name="connsiteY2589" fmla="*/ 330843 h 957255"/>
              <a:gd name="connsiteX2590" fmla="*/ 178731 w 917916"/>
              <a:gd name="connsiteY2590" fmla="*/ 329794 h 957255"/>
              <a:gd name="connsiteX2591" fmla="*/ 178076 w 917916"/>
              <a:gd name="connsiteY2591" fmla="*/ 329401 h 957255"/>
              <a:gd name="connsiteX2592" fmla="*/ 177289 w 917916"/>
              <a:gd name="connsiteY2592" fmla="*/ 329139 h 957255"/>
              <a:gd name="connsiteX2593" fmla="*/ 176633 w 917916"/>
              <a:gd name="connsiteY2593" fmla="*/ 325598 h 957255"/>
              <a:gd name="connsiteX2594" fmla="*/ 176633 w 917916"/>
              <a:gd name="connsiteY2594" fmla="*/ 325205 h 957255"/>
              <a:gd name="connsiteX2595" fmla="*/ 175847 w 917916"/>
              <a:gd name="connsiteY2595" fmla="*/ 324156 h 957255"/>
              <a:gd name="connsiteX2596" fmla="*/ 176109 w 917916"/>
              <a:gd name="connsiteY2596" fmla="*/ 323762 h 957255"/>
              <a:gd name="connsiteX2597" fmla="*/ 175847 w 917916"/>
              <a:gd name="connsiteY2597" fmla="*/ 322713 h 957255"/>
              <a:gd name="connsiteX2598" fmla="*/ 176109 w 917916"/>
              <a:gd name="connsiteY2598" fmla="*/ 322713 h 957255"/>
              <a:gd name="connsiteX2599" fmla="*/ 176109 w 917916"/>
              <a:gd name="connsiteY2599" fmla="*/ 321271 h 957255"/>
              <a:gd name="connsiteX2600" fmla="*/ 174666 w 917916"/>
              <a:gd name="connsiteY2600" fmla="*/ 321533 h 957255"/>
              <a:gd name="connsiteX2601" fmla="*/ 174011 w 917916"/>
              <a:gd name="connsiteY2601" fmla="*/ 320615 h 957255"/>
              <a:gd name="connsiteX2602" fmla="*/ 174011 w 917916"/>
              <a:gd name="connsiteY2602" fmla="*/ 320222 h 957255"/>
              <a:gd name="connsiteX2603" fmla="*/ 174011 w 917916"/>
              <a:gd name="connsiteY2603" fmla="*/ 319959 h 957255"/>
              <a:gd name="connsiteX2604" fmla="*/ 172568 w 917916"/>
              <a:gd name="connsiteY2604" fmla="*/ 320746 h 957255"/>
              <a:gd name="connsiteX2605" fmla="*/ 171782 w 917916"/>
              <a:gd name="connsiteY2605" fmla="*/ 319304 h 957255"/>
              <a:gd name="connsiteX2606" fmla="*/ 169290 w 917916"/>
              <a:gd name="connsiteY2606" fmla="*/ 319959 h 957255"/>
              <a:gd name="connsiteX2607" fmla="*/ 169290 w 917916"/>
              <a:gd name="connsiteY2607" fmla="*/ 319304 h 957255"/>
              <a:gd name="connsiteX2608" fmla="*/ 169028 w 917916"/>
              <a:gd name="connsiteY2608" fmla="*/ 318517 h 957255"/>
              <a:gd name="connsiteX2609" fmla="*/ 169290 w 917916"/>
              <a:gd name="connsiteY2609" fmla="*/ 318124 h 957255"/>
              <a:gd name="connsiteX2610" fmla="*/ 169290 w 917916"/>
              <a:gd name="connsiteY2610" fmla="*/ 317862 h 957255"/>
              <a:gd name="connsiteX2611" fmla="*/ 169028 w 917916"/>
              <a:gd name="connsiteY2611" fmla="*/ 317862 h 957255"/>
              <a:gd name="connsiteX2612" fmla="*/ 168634 w 917916"/>
              <a:gd name="connsiteY2612" fmla="*/ 317074 h 957255"/>
              <a:gd name="connsiteX2613" fmla="*/ 166930 w 917916"/>
              <a:gd name="connsiteY2613" fmla="*/ 316419 h 957255"/>
              <a:gd name="connsiteX2614" fmla="*/ 166143 w 917916"/>
              <a:gd name="connsiteY2614" fmla="*/ 315239 h 957255"/>
              <a:gd name="connsiteX2615" fmla="*/ 164045 w 917916"/>
              <a:gd name="connsiteY2615" fmla="*/ 314977 h 957255"/>
              <a:gd name="connsiteX2616" fmla="*/ 160504 w 917916"/>
              <a:gd name="connsiteY2616" fmla="*/ 313534 h 957255"/>
              <a:gd name="connsiteX2617" fmla="*/ 159062 w 917916"/>
              <a:gd name="connsiteY2617" fmla="*/ 312092 h 957255"/>
              <a:gd name="connsiteX2618" fmla="*/ 156570 w 917916"/>
              <a:gd name="connsiteY2618" fmla="*/ 311698 h 957255"/>
              <a:gd name="connsiteX2619" fmla="*/ 154472 w 917916"/>
              <a:gd name="connsiteY2619" fmla="*/ 309338 h 957255"/>
              <a:gd name="connsiteX2620" fmla="*/ 154210 w 917916"/>
              <a:gd name="connsiteY2620" fmla="*/ 310256 h 957255"/>
              <a:gd name="connsiteX2621" fmla="*/ 150014 w 917916"/>
              <a:gd name="connsiteY2621" fmla="*/ 309338 h 957255"/>
              <a:gd name="connsiteX2622" fmla="*/ 147522 w 917916"/>
              <a:gd name="connsiteY2622" fmla="*/ 309600 h 957255"/>
              <a:gd name="connsiteX2623" fmla="*/ 147916 w 917916"/>
              <a:gd name="connsiteY2623" fmla="*/ 308551 h 957255"/>
              <a:gd name="connsiteX2624" fmla="*/ 147260 w 917916"/>
              <a:gd name="connsiteY2624" fmla="*/ 308551 h 957255"/>
              <a:gd name="connsiteX2625" fmla="*/ 147260 w 917916"/>
              <a:gd name="connsiteY2625" fmla="*/ 307371 h 957255"/>
              <a:gd name="connsiteX2626" fmla="*/ 145162 w 917916"/>
              <a:gd name="connsiteY2626" fmla="*/ 307371 h 957255"/>
              <a:gd name="connsiteX2627" fmla="*/ 144769 w 917916"/>
              <a:gd name="connsiteY2627" fmla="*/ 307109 h 957255"/>
              <a:gd name="connsiteX2628" fmla="*/ 144769 w 917916"/>
              <a:gd name="connsiteY2628" fmla="*/ 306453 h 957255"/>
              <a:gd name="connsiteX2629" fmla="*/ 145424 w 917916"/>
              <a:gd name="connsiteY2629" fmla="*/ 306715 h 957255"/>
              <a:gd name="connsiteX2630" fmla="*/ 145424 w 917916"/>
              <a:gd name="connsiteY2630" fmla="*/ 305535 h 957255"/>
              <a:gd name="connsiteX2631" fmla="*/ 145818 w 917916"/>
              <a:gd name="connsiteY2631" fmla="*/ 304749 h 957255"/>
              <a:gd name="connsiteX2632" fmla="*/ 145424 w 917916"/>
              <a:gd name="connsiteY2632" fmla="*/ 302650 h 957255"/>
              <a:gd name="connsiteX2633" fmla="*/ 146211 w 917916"/>
              <a:gd name="connsiteY2633" fmla="*/ 301601 h 957255"/>
              <a:gd name="connsiteX2634" fmla="*/ 147391 w 917916"/>
              <a:gd name="connsiteY2634" fmla="*/ 301864 h 957255"/>
              <a:gd name="connsiteX2635" fmla="*/ 146998 w 917916"/>
              <a:gd name="connsiteY2635" fmla="*/ 302257 h 957255"/>
              <a:gd name="connsiteX2636" fmla="*/ 148834 w 917916"/>
              <a:gd name="connsiteY2636" fmla="*/ 302519 h 957255"/>
              <a:gd name="connsiteX2637" fmla="*/ 150276 w 917916"/>
              <a:gd name="connsiteY2637" fmla="*/ 302519 h 957255"/>
              <a:gd name="connsiteX2638" fmla="*/ 151194 w 917916"/>
              <a:gd name="connsiteY2638" fmla="*/ 301732 h 957255"/>
              <a:gd name="connsiteX2639" fmla="*/ 151587 w 917916"/>
              <a:gd name="connsiteY2639" fmla="*/ 301076 h 957255"/>
              <a:gd name="connsiteX2640" fmla="*/ 152505 w 917916"/>
              <a:gd name="connsiteY2640" fmla="*/ 300814 h 957255"/>
              <a:gd name="connsiteX2641" fmla="*/ 152505 w 917916"/>
              <a:gd name="connsiteY2641" fmla="*/ 301470 h 957255"/>
              <a:gd name="connsiteX2642" fmla="*/ 155390 w 917916"/>
              <a:gd name="connsiteY2642" fmla="*/ 302257 h 957255"/>
              <a:gd name="connsiteX2643" fmla="*/ 156570 w 917916"/>
              <a:gd name="connsiteY2643" fmla="*/ 301470 h 957255"/>
              <a:gd name="connsiteX2644" fmla="*/ 156570 w 917916"/>
              <a:gd name="connsiteY2644" fmla="*/ 298979 h 957255"/>
              <a:gd name="connsiteX2645" fmla="*/ 155915 w 917916"/>
              <a:gd name="connsiteY2645" fmla="*/ 298979 h 957255"/>
              <a:gd name="connsiteX2646" fmla="*/ 156177 w 917916"/>
              <a:gd name="connsiteY2646" fmla="*/ 298061 h 957255"/>
              <a:gd name="connsiteX2647" fmla="*/ 156570 w 917916"/>
              <a:gd name="connsiteY2647" fmla="*/ 298061 h 957255"/>
              <a:gd name="connsiteX2648" fmla="*/ 157357 w 917916"/>
              <a:gd name="connsiteY2648" fmla="*/ 297667 h 957255"/>
              <a:gd name="connsiteX2649" fmla="*/ 157357 w 917916"/>
              <a:gd name="connsiteY2649" fmla="*/ 296225 h 957255"/>
              <a:gd name="connsiteX2650" fmla="*/ 159062 w 917916"/>
              <a:gd name="connsiteY2650" fmla="*/ 296225 h 957255"/>
              <a:gd name="connsiteX2651" fmla="*/ 158275 w 917916"/>
              <a:gd name="connsiteY2651" fmla="*/ 295307 h 957255"/>
              <a:gd name="connsiteX2652" fmla="*/ 158013 w 917916"/>
              <a:gd name="connsiteY2652" fmla="*/ 293864 h 957255"/>
              <a:gd name="connsiteX2653" fmla="*/ 158800 w 917916"/>
              <a:gd name="connsiteY2653" fmla="*/ 293864 h 957255"/>
              <a:gd name="connsiteX2654" fmla="*/ 158406 w 917916"/>
              <a:gd name="connsiteY2654" fmla="*/ 292422 h 957255"/>
              <a:gd name="connsiteX2655" fmla="*/ 159586 w 917916"/>
              <a:gd name="connsiteY2655" fmla="*/ 291635 h 957255"/>
              <a:gd name="connsiteX2656" fmla="*/ 159193 w 917916"/>
              <a:gd name="connsiteY2656" fmla="*/ 291242 h 957255"/>
              <a:gd name="connsiteX2657" fmla="*/ 158406 w 917916"/>
              <a:gd name="connsiteY2657" fmla="*/ 290980 h 957255"/>
              <a:gd name="connsiteX2658" fmla="*/ 158144 w 917916"/>
              <a:gd name="connsiteY2658" fmla="*/ 290193 h 957255"/>
              <a:gd name="connsiteX2659" fmla="*/ 158406 w 917916"/>
              <a:gd name="connsiteY2659" fmla="*/ 289537 h 957255"/>
              <a:gd name="connsiteX2660" fmla="*/ 158144 w 917916"/>
              <a:gd name="connsiteY2660" fmla="*/ 288751 h 957255"/>
              <a:gd name="connsiteX2661" fmla="*/ 157751 w 917916"/>
              <a:gd name="connsiteY2661" fmla="*/ 286915 h 957255"/>
              <a:gd name="connsiteX2662" fmla="*/ 156308 w 917916"/>
              <a:gd name="connsiteY2662" fmla="*/ 286915 h 957255"/>
              <a:gd name="connsiteX2663" fmla="*/ 156046 w 917916"/>
              <a:gd name="connsiteY2663" fmla="*/ 285210 h 957255"/>
              <a:gd name="connsiteX2664" fmla="*/ 155259 w 917916"/>
              <a:gd name="connsiteY2664" fmla="*/ 283768 h 957255"/>
              <a:gd name="connsiteX2665" fmla="*/ 155521 w 917916"/>
              <a:gd name="connsiteY2665" fmla="*/ 283374 h 957255"/>
              <a:gd name="connsiteX2666" fmla="*/ 155259 w 917916"/>
              <a:gd name="connsiteY2666" fmla="*/ 282718 h 957255"/>
              <a:gd name="connsiteX2667" fmla="*/ 151719 w 917916"/>
              <a:gd name="connsiteY2667" fmla="*/ 284816 h 957255"/>
              <a:gd name="connsiteX2668" fmla="*/ 151719 w 917916"/>
              <a:gd name="connsiteY2668" fmla="*/ 285210 h 957255"/>
              <a:gd name="connsiteX2669" fmla="*/ 150932 w 917916"/>
              <a:gd name="connsiteY2669" fmla="*/ 285472 h 957255"/>
              <a:gd name="connsiteX2670" fmla="*/ 150932 w 917916"/>
              <a:gd name="connsiteY2670" fmla="*/ 286128 h 957255"/>
              <a:gd name="connsiteX2671" fmla="*/ 150276 w 917916"/>
              <a:gd name="connsiteY2671" fmla="*/ 286521 h 957255"/>
              <a:gd name="connsiteX2672" fmla="*/ 149883 w 917916"/>
              <a:gd name="connsiteY2672" fmla="*/ 285734 h 957255"/>
              <a:gd name="connsiteX2673" fmla="*/ 149620 w 917916"/>
              <a:gd name="connsiteY2673" fmla="*/ 283898 h 957255"/>
              <a:gd name="connsiteX2674" fmla="*/ 147522 w 917916"/>
              <a:gd name="connsiteY2674" fmla="*/ 285341 h 957255"/>
              <a:gd name="connsiteX2675" fmla="*/ 146342 w 917916"/>
              <a:gd name="connsiteY2675" fmla="*/ 285079 h 957255"/>
              <a:gd name="connsiteX2676" fmla="*/ 145555 w 917916"/>
              <a:gd name="connsiteY2676" fmla="*/ 285341 h 957255"/>
              <a:gd name="connsiteX2677" fmla="*/ 145293 w 917916"/>
              <a:gd name="connsiteY2677" fmla="*/ 284554 h 957255"/>
              <a:gd name="connsiteX2678" fmla="*/ 144900 w 917916"/>
              <a:gd name="connsiteY2678" fmla="*/ 284948 h 957255"/>
              <a:gd name="connsiteX2679" fmla="*/ 144638 w 917916"/>
              <a:gd name="connsiteY2679" fmla="*/ 284554 h 957255"/>
              <a:gd name="connsiteX2680" fmla="*/ 143851 w 917916"/>
              <a:gd name="connsiteY2680" fmla="*/ 284948 h 957255"/>
              <a:gd name="connsiteX2681" fmla="*/ 143195 w 917916"/>
              <a:gd name="connsiteY2681" fmla="*/ 283768 h 957255"/>
              <a:gd name="connsiteX2682" fmla="*/ 142408 w 917916"/>
              <a:gd name="connsiteY2682" fmla="*/ 283505 h 957255"/>
              <a:gd name="connsiteX2683" fmla="*/ 141621 w 917916"/>
              <a:gd name="connsiteY2683" fmla="*/ 283112 h 957255"/>
              <a:gd name="connsiteX2684" fmla="*/ 142408 w 917916"/>
              <a:gd name="connsiteY2684" fmla="*/ 282194 h 957255"/>
              <a:gd name="connsiteX2685" fmla="*/ 142146 w 917916"/>
              <a:gd name="connsiteY2685" fmla="*/ 280358 h 957255"/>
              <a:gd name="connsiteX2686" fmla="*/ 141753 w 917916"/>
              <a:gd name="connsiteY2686" fmla="*/ 279702 h 957255"/>
              <a:gd name="connsiteX2687" fmla="*/ 141490 w 917916"/>
              <a:gd name="connsiteY2687" fmla="*/ 276162 h 957255"/>
              <a:gd name="connsiteX2688" fmla="*/ 139655 w 917916"/>
              <a:gd name="connsiteY2688" fmla="*/ 276555 h 957255"/>
              <a:gd name="connsiteX2689" fmla="*/ 139655 w 917916"/>
              <a:gd name="connsiteY2689" fmla="*/ 275768 h 957255"/>
              <a:gd name="connsiteX2690" fmla="*/ 138605 w 917916"/>
              <a:gd name="connsiteY2690" fmla="*/ 276031 h 957255"/>
              <a:gd name="connsiteX2691" fmla="*/ 136507 w 917916"/>
              <a:gd name="connsiteY2691" fmla="*/ 275768 h 957255"/>
              <a:gd name="connsiteX2692" fmla="*/ 136507 w 917916"/>
              <a:gd name="connsiteY2692" fmla="*/ 276818 h 957255"/>
              <a:gd name="connsiteX2693" fmla="*/ 137163 w 917916"/>
              <a:gd name="connsiteY2693" fmla="*/ 276818 h 957255"/>
              <a:gd name="connsiteX2694" fmla="*/ 137425 w 917916"/>
              <a:gd name="connsiteY2694" fmla="*/ 278916 h 957255"/>
              <a:gd name="connsiteX2695" fmla="*/ 133229 w 917916"/>
              <a:gd name="connsiteY2695" fmla="*/ 278260 h 957255"/>
              <a:gd name="connsiteX2696" fmla="*/ 130869 w 917916"/>
              <a:gd name="connsiteY2696" fmla="*/ 278653 h 957255"/>
              <a:gd name="connsiteX2697" fmla="*/ 130475 w 917916"/>
              <a:gd name="connsiteY2697" fmla="*/ 278916 h 957255"/>
              <a:gd name="connsiteX2698" fmla="*/ 129820 w 917916"/>
              <a:gd name="connsiteY2698" fmla="*/ 278916 h 957255"/>
              <a:gd name="connsiteX2699" fmla="*/ 129820 w 917916"/>
              <a:gd name="connsiteY2699" fmla="*/ 279702 h 957255"/>
              <a:gd name="connsiteX2700" fmla="*/ 129557 w 917916"/>
              <a:gd name="connsiteY2700" fmla="*/ 279702 h 957255"/>
              <a:gd name="connsiteX2701" fmla="*/ 127066 w 917916"/>
              <a:gd name="connsiteY2701" fmla="*/ 280358 h 957255"/>
              <a:gd name="connsiteX2702" fmla="*/ 126279 w 917916"/>
              <a:gd name="connsiteY2702" fmla="*/ 280096 h 957255"/>
              <a:gd name="connsiteX2703" fmla="*/ 126017 w 917916"/>
              <a:gd name="connsiteY2703" fmla="*/ 279702 h 957255"/>
              <a:gd name="connsiteX2704" fmla="*/ 126279 w 917916"/>
              <a:gd name="connsiteY2704" fmla="*/ 278653 h 957255"/>
              <a:gd name="connsiteX2705" fmla="*/ 126017 w 917916"/>
              <a:gd name="connsiteY2705" fmla="*/ 278653 h 957255"/>
              <a:gd name="connsiteX2706" fmla="*/ 126017 w 917916"/>
              <a:gd name="connsiteY2706" fmla="*/ 277998 h 957255"/>
              <a:gd name="connsiteX2707" fmla="*/ 125361 w 917916"/>
              <a:gd name="connsiteY2707" fmla="*/ 277998 h 957255"/>
              <a:gd name="connsiteX2708" fmla="*/ 123263 w 917916"/>
              <a:gd name="connsiteY2708" fmla="*/ 278916 h 957255"/>
              <a:gd name="connsiteX2709" fmla="*/ 123263 w 917916"/>
              <a:gd name="connsiteY2709" fmla="*/ 278260 h 957255"/>
              <a:gd name="connsiteX2710" fmla="*/ 121821 w 917916"/>
              <a:gd name="connsiteY2710" fmla="*/ 278260 h 957255"/>
              <a:gd name="connsiteX2711" fmla="*/ 121821 w 917916"/>
              <a:gd name="connsiteY2711" fmla="*/ 278916 h 957255"/>
              <a:gd name="connsiteX2712" fmla="*/ 120641 w 917916"/>
              <a:gd name="connsiteY2712" fmla="*/ 279309 h 957255"/>
              <a:gd name="connsiteX2713" fmla="*/ 120641 w 917916"/>
              <a:gd name="connsiteY2713" fmla="*/ 279965 h 957255"/>
              <a:gd name="connsiteX2714" fmla="*/ 118149 w 917916"/>
              <a:gd name="connsiteY2714" fmla="*/ 279965 h 957255"/>
              <a:gd name="connsiteX2715" fmla="*/ 117756 w 917916"/>
              <a:gd name="connsiteY2715" fmla="*/ 280227 h 957255"/>
              <a:gd name="connsiteX2716" fmla="*/ 117493 w 917916"/>
              <a:gd name="connsiteY2716" fmla="*/ 279965 h 957255"/>
              <a:gd name="connsiteX2717" fmla="*/ 117100 w 917916"/>
              <a:gd name="connsiteY2717" fmla="*/ 280227 h 957255"/>
              <a:gd name="connsiteX2718" fmla="*/ 116444 w 917916"/>
              <a:gd name="connsiteY2718" fmla="*/ 279965 h 957255"/>
              <a:gd name="connsiteX2719" fmla="*/ 116182 w 917916"/>
              <a:gd name="connsiteY2719" fmla="*/ 280227 h 957255"/>
              <a:gd name="connsiteX2720" fmla="*/ 114084 w 917916"/>
              <a:gd name="connsiteY2720" fmla="*/ 279309 h 957255"/>
              <a:gd name="connsiteX2721" fmla="*/ 114084 w 917916"/>
              <a:gd name="connsiteY2721" fmla="*/ 277866 h 957255"/>
              <a:gd name="connsiteX2722" fmla="*/ 113691 w 917916"/>
              <a:gd name="connsiteY2722" fmla="*/ 277473 h 957255"/>
              <a:gd name="connsiteX2723" fmla="*/ 111855 w 917916"/>
              <a:gd name="connsiteY2723" fmla="*/ 277866 h 957255"/>
              <a:gd name="connsiteX2724" fmla="*/ 110937 w 917916"/>
              <a:gd name="connsiteY2724" fmla="*/ 277080 h 957255"/>
              <a:gd name="connsiteX2725" fmla="*/ 108052 w 917916"/>
              <a:gd name="connsiteY2725" fmla="*/ 272883 h 957255"/>
              <a:gd name="connsiteX2726" fmla="*/ 108708 w 917916"/>
              <a:gd name="connsiteY2726" fmla="*/ 272490 h 957255"/>
              <a:gd name="connsiteX2727" fmla="*/ 108314 w 917916"/>
              <a:gd name="connsiteY2727" fmla="*/ 272228 h 957255"/>
              <a:gd name="connsiteX2728" fmla="*/ 104774 w 917916"/>
              <a:gd name="connsiteY2728" fmla="*/ 269736 h 957255"/>
              <a:gd name="connsiteX2729" fmla="*/ 104511 w 917916"/>
              <a:gd name="connsiteY2729" fmla="*/ 268032 h 957255"/>
              <a:gd name="connsiteX2730" fmla="*/ 106216 w 917916"/>
              <a:gd name="connsiteY2730" fmla="*/ 266196 h 957255"/>
              <a:gd name="connsiteX2731" fmla="*/ 110937 w 917916"/>
              <a:gd name="connsiteY2731" fmla="*/ 266196 h 957255"/>
              <a:gd name="connsiteX2732" fmla="*/ 110543 w 917916"/>
              <a:gd name="connsiteY2732" fmla="*/ 265933 h 957255"/>
              <a:gd name="connsiteX2733" fmla="*/ 111724 w 917916"/>
              <a:gd name="connsiteY2733" fmla="*/ 265933 h 957255"/>
              <a:gd name="connsiteX2734" fmla="*/ 111986 w 917916"/>
              <a:gd name="connsiteY2734" fmla="*/ 265278 h 957255"/>
              <a:gd name="connsiteX2735" fmla="*/ 111068 w 917916"/>
              <a:gd name="connsiteY2735" fmla="*/ 264885 h 957255"/>
              <a:gd name="connsiteX2736" fmla="*/ 111724 w 917916"/>
              <a:gd name="connsiteY2736" fmla="*/ 264622 h 957255"/>
              <a:gd name="connsiteX2737" fmla="*/ 111330 w 917916"/>
              <a:gd name="connsiteY2737" fmla="*/ 264229 h 957255"/>
              <a:gd name="connsiteX2738" fmla="*/ 109625 w 917916"/>
              <a:gd name="connsiteY2738" fmla="*/ 260688 h 957255"/>
              <a:gd name="connsiteX2739" fmla="*/ 108839 w 917916"/>
              <a:gd name="connsiteY2739" fmla="*/ 260426 h 957255"/>
              <a:gd name="connsiteX2740" fmla="*/ 108183 w 917916"/>
              <a:gd name="connsiteY2740" fmla="*/ 259246 h 957255"/>
              <a:gd name="connsiteX2741" fmla="*/ 109625 w 917916"/>
              <a:gd name="connsiteY2741" fmla="*/ 257148 h 957255"/>
              <a:gd name="connsiteX2742" fmla="*/ 108445 w 917916"/>
              <a:gd name="connsiteY2742" fmla="*/ 256361 h 957255"/>
              <a:gd name="connsiteX2743" fmla="*/ 109101 w 917916"/>
              <a:gd name="connsiteY2743" fmla="*/ 255443 h 957255"/>
              <a:gd name="connsiteX2744" fmla="*/ 109888 w 917916"/>
              <a:gd name="connsiteY2744" fmla="*/ 256361 h 957255"/>
              <a:gd name="connsiteX2745" fmla="*/ 111068 w 917916"/>
              <a:gd name="connsiteY2745" fmla="*/ 255443 h 957255"/>
              <a:gd name="connsiteX2746" fmla="*/ 110281 w 917916"/>
              <a:gd name="connsiteY2746" fmla="*/ 254656 h 957255"/>
              <a:gd name="connsiteX2747" fmla="*/ 108183 w 917916"/>
              <a:gd name="connsiteY2747" fmla="*/ 254263 h 957255"/>
              <a:gd name="connsiteX2748" fmla="*/ 108183 w 917916"/>
              <a:gd name="connsiteY2748" fmla="*/ 253476 h 957255"/>
              <a:gd name="connsiteX2749" fmla="*/ 106347 w 917916"/>
              <a:gd name="connsiteY2749" fmla="*/ 253214 h 957255"/>
              <a:gd name="connsiteX2750" fmla="*/ 105429 w 917916"/>
              <a:gd name="connsiteY2750" fmla="*/ 252558 h 957255"/>
              <a:gd name="connsiteX2751" fmla="*/ 104643 w 917916"/>
              <a:gd name="connsiteY2751" fmla="*/ 252820 h 957255"/>
              <a:gd name="connsiteX2752" fmla="*/ 104249 w 917916"/>
              <a:gd name="connsiteY2752" fmla="*/ 252820 h 957255"/>
              <a:gd name="connsiteX2753" fmla="*/ 104249 w 917916"/>
              <a:gd name="connsiteY2753" fmla="*/ 252558 h 957255"/>
              <a:gd name="connsiteX2754" fmla="*/ 103987 w 917916"/>
              <a:gd name="connsiteY2754" fmla="*/ 252165 h 957255"/>
              <a:gd name="connsiteX2755" fmla="*/ 103594 w 917916"/>
              <a:gd name="connsiteY2755" fmla="*/ 252165 h 957255"/>
              <a:gd name="connsiteX2756" fmla="*/ 101889 w 917916"/>
              <a:gd name="connsiteY2756" fmla="*/ 251772 h 957255"/>
              <a:gd name="connsiteX2757" fmla="*/ 101495 w 917916"/>
              <a:gd name="connsiteY2757" fmla="*/ 251509 h 957255"/>
              <a:gd name="connsiteX2758" fmla="*/ 102676 w 917916"/>
              <a:gd name="connsiteY2758" fmla="*/ 250722 h 957255"/>
              <a:gd name="connsiteX2759" fmla="*/ 102938 w 917916"/>
              <a:gd name="connsiteY2759" fmla="*/ 250985 h 957255"/>
              <a:gd name="connsiteX2760" fmla="*/ 103594 w 917916"/>
              <a:gd name="connsiteY2760" fmla="*/ 250067 h 957255"/>
              <a:gd name="connsiteX2761" fmla="*/ 103331 w 917916"/>
              <a:gd name="connsiteY2761" fmla="*/ 249673 h 957255"/>
              <a:gd name="connsiteX2762" fmla="*/ 103331 w 917916"/>
              <a:gd name="connsiteY2762" fmla="*/ 249411 h 957255"/>
              <a:gd name="connsiteX2763" fmla="*/ 102938 w 917916"/>
              <a:gd name="connsiteY2763" fmla="*/ 248231 h 957255"/>
              <a:gd name="connsiteX2764" fmla="*/ 102151 w 917916"/>
              <a:gd name="connsiteY2764" fmla="*/ 248624 h 957255"/>
              <a:gd name="connsiteX2765" fmla="*/ 101889 w 917916"/>
              <a:gd name="connsiteY2765" fmla="*/ 248887 h 957255"/>
              <a:gd name="connsiteX2766" fmla="*/ 101889 w 917916"/>
              <a:gd name="connsiteY2766" fmla="*/ 249542 h 957255"/>
              <a:gd name="connsiteX2767" fmla="*/ 101495 w 917916"/>
              <a:gd name="connsiteY2767" fmla="*/ 249280 h 957255"/>
              <a:gd name="connsiteX2768" fmla="*/ 101233 w 917916"/>
              <a:gd name="connsiteY2768" fmla="*/ 248887 h 957255"/>
              <a:gd name="connsiteX2769" fmla="*/ 100446 w 917916"/>
              <a:gd name="connsiteY2769" fmla="*/ 247837 h 957255"/>
              <a:gd name="connsiteX2770" fmla="*/ 99266 w 917916"/>
              <a:gd name="connsiteY2770" fmla="*/ 247444 h 957255"/>
              <a:gd name="connsiteX2771" fmla="*/ 99266 w 917916"/>
              <a:gd name="connsiteY2771" fmla="*/ 246395 h 957255"/>
              <a:gd name="connsiteX2772" fmla="*/ 99660 w 917916"/>
              <a:gd name="connsiteY2772" fmla="*/ 246395 h 957255"/>
              <a:gd name="connsiteX2773" fmla="*/ 99660 w 917916"/>
              <a:gd name="connsiteY2773" fmla="*/ 245740 h 957255"/>
              <a:gd name="connsiteX2774" fmla="*/ 98479 w 917916"/>
              <a:gd name="connsiteY2774" fmla="*/ 244952 h 957255"/>
              <a:gd name="connsiteX2775" fmla="*/ 99135 w 917916"/>
              <a:gd name="connsiteY2775" fmla="*/ 244952 h 957255"/>
              <a:gd name="connsiteX2776" fmla="*/ 99135 w 917916"/>
              <a:gd name="connsiteY2776" fmla="*/ 243772 h 957255"/>
              <a:gd name="connsiteX2777" fmla="*/ 97693 w 917916"/>
              <a:gd name="connsiteY2777" fmla="*/ 244166 h 957255"/>
              <a:gd name="connsiteX2778" fmla="*/ 97693 w 917916"/>
              <a:gd name="connsiteY2778" fmla="*/ 243772 h 957255"/>
              <a:gd name="connsiteX2779" fmla="*/ 97430 w 917916"/>
              <a:gd name="connsiteY2779" fmla="*/ 244166 h 957255"/>
              <a:gd name="connsiteX2780" fmla="*/ 96250 w 917916"/>
              <a:gd name="connsiteY2780" fmla="*/ 244166 h 957255"/>
              <a:gd name="connsiteX2781" fmla="*/ 95988 w 917916"/>
              <a:gd name="connsiteY2781" fmla="*/ 243379 h 957255"/>
              <a:gd name="connsiteX2782" fmla="*/ 95595 w 917916"/>
              <a:gd name="connsiteY2782" fmla="*/ 243379 h 957255"/>
              <a:gd name="connsiteX2783" fmla="*/ 95988 w 917916"/>
              <a:gd name="connsiteY2783" fmla="*/ 242723 h 957255"/>
              <a:gd name="connsiteX2784" fmla="*/ 95595 w 917916"/>
              <a:gd name="connsiteY2784" fmla="*/ 242330 h 957255"/>
              <a:gd name="connsiteX2785" fmla="*/ 95595 w 917916"/>
              <a:gd name="connsiteY2785" fmla="*/ 242068 h 957255"/>
              <a:gd name="connsiteX2786" fmla="*/ 95988 w 917916"/>
              <a:gd name="connsiteY2786" fmla="*/ 242068 h 957255"/>
              <a:gd name="connsiteX2787" fmla="*/ 96250 w 917916"/>
              <a:gd name="connsiteY2787" fmla="*/ 240625 h 957255"/>
              <a:gd name="connsiteX2788" fmla="*/ 96250 w 917916"/>
              <a:gd name="connsiteY2788" fmla="*/ 239970 h 957255"/>
              <a:gd name="connsiteX2789" fmla="*/ 95332 w 917916"/>
              <a:gd name="connsiteY2789" fmla="*/ 239970 h 957255"/>
              <a:gd name="connsiteX2790" fmla="*/ 95332 w 917916"/>
              <a:gd name="connsiteY2790" fmla="*/ 238134 h 957255"/>
              <a:gd name="connsiteX2791" fmla="*/ 94545 w 917916"/>
              <a:gd name="connsiteY2791" fmla="*/ 237478 h 957255"/>
              <a:gd name="connsiteX2792" fmla="*/ 93890 w 917916"/>
              <a:gd name="connsiteY2792" fmla="*/ 237872 h 957255"/>
              <a:gd name="connsiteX2793" fmla="*/ 93496 w 917916"/>
              <a:gd name="connsiteY2793" fmla="*/ 237478 h 957255"/>
              <a:gd name="connsiteX2794" fmla="*/ 94283 w 917916"/>
              <a:gd name="connsiteY2794" fmla="*/ 237216 h 957255"/>
              <a:gd name="connsiteX2795" fmla="*/ 94283 w 917916"/>
              <a:gd name="connsiteY2795" fmla="*/ 236429 h 957255"/>
              <a:gd name="connsiteX2796" fmla="*/ 93496 w 917916"/>
              <a:gd name="connsiteY2796" fmla="*/ 236429 h 957255"/>
              <a:gd name="connsiteX2797" fmla="*/ 93890 w 917916"/>
              <a:gd name="connsiteY2797" fmla="*/ 235249 h 957255"/>
              <a:gd name="connsiteX2798" fmla="*/ 94152 w 917916"/>
              <a:gd name="connsiteY2798" fmla="*/ 235249 h 957255"/>
              <a:gd name="connsiteX2799" fmla="*/ 94545 w 917916"/>
              <a:gd name="connsiteY2799" fmla="*/ 234987 h 957255"/>
              <a:gd name="connsiteX2800" fmla="*/ 93365 w 917916"/>
              <a:gd name="connsiteY2800" fmla="*/ 234331 h 957255"/>
              <a:gd name="connsiteX2801" fmla="*/ 93103 w 917916"/>
              <a:gd name="connsiteY2801" fmla="*/ 232889 h 957255"/>
              <a:gd name="connsiteX2802" fmla="*/ 89825 w 917916"/>
              <a:gd name="connsiteY2802" fmla="*/ 230790 h 957255"/>
              <a:gd name="connsiteX2803" fmla="*/ 89825 w 917916"/>
              <a:gd name="connsiteY2803" fmla="*/ 230397 h 957255"/>
              <a:gd name="connsiteX2804" fmla="*/ 89562 w 917916"/>
              <a:gd name="connsiteY2804" fmla="*/ 230135 h 957255"/>
              <a:gd name="connsiteX2805" fmla="*/ 89562 w 917916"/>
              <a:gd name="connsiteY2805" fmla="*/ 229742 h 957255"/>
              <a:gd name="connsiteX2806" fmla="*/ 88776 w 917916"/>
              <a:gd name="connsiteY2806" fmla="*/ 228824 h 957255"/>
              <a:gd name="connsiteX2807" fmla="*/ 90218 w 917916"/>
              <a:gd name="connsiteY2807" fmla="*/ 226988 h 957255"/>
              <a:gd name="connsiteX2808" fmla="*/ 89825 w 917916"/>
              <a:gd name="connsiteY2808" fmla="*/ 226725 h 957255"/>
              <a:gd name="connsiteX2809" fmla="*/ 91267 w 917916"/>
              <a:gd name="connsiteY2809" fmla="*/ 226070 h 957255"/>
              <a:gd name="connsiteX2810" fmla="*/ 91005 w 917916"/>
              <a:gd name="connsiteY2810" fmla="*/ 225676 h 957255"/>
              <a:gd name="connsiteX2811" fmla="*/ 91005 w 917916"/>
              <a:gd name="connsiteY2811" fmla="*/ 224759 h 957255"/>
              <a:gd name="connsiteX2812" fmla="*/ 91005 w 917916"/>
              <a:gd name="connsiteY2812" fmla="*/ 224365 h 957255"/>
              <a:gd name="connsiteX2813" fmla="*/ 90611 w 917916"/>
              <a:gd name="connsiteY2813" fmla="*/ 224365 h 957255"/>
              <a:gd name="connsiteX2814" fmla="*/ 90611 w 917916"/>
              <a:gd name="connsiteY2814" fmla="*/ 222923 h 957255"/>
              <a:gd name="connsiteX2815" fmla="*/ 90611 w 917916"/>
              <a:gd name="connsiteY2815" fmla="*/ 222005 h 957255"/>
              <a:gd name="connsiteX2816" fmla="*/ 90349 w 917916"/>
              <a:gd name="connsiteY2816" fmla="*/ 222005 h 957255"/>
              <a:gd name="connsiteX2817" fmla="*/ 89956 w 917916"/>
              <a:gd name="connsiteY2817" fmla="*/ 219907 h 957255"/>
              <a:gd name="connsiteX2818" fmla="*/ 88907 w 917916"/>
              <a:gd name="connsiteY2818" fmla="*/ 214530 h 957255"/>
              <a:gd name="connsiteX2819" fmla="*/ 88513 w 917916"/>
              <a:gd name="connsiteY2819" fmla="*/ 214924 h 957255"/>
              <a:gd name="connsiteX2820" fmla="*/ 87727 w 917916"/>
              <a:gd name="connsiteY2820" fmla="*/ 214530 h 957255"/>
              <a:gd name="connsiteX2821" fmla="*/ 87464 w 917916"/>
              <a:gd name="connsiteY2821" fmla="*/ 213874 h 957255"/>
              <a:gd name="connsiteX2822" fmla="*/ 87464 w 917916"/>
              <a:gd name="connsiteY2822" fmla="*/ 213612 h 957255"/>
              <a:gd name="connsiteX2823" fmla="*/ 87071 w 917916"/>
              <a:gd name="connsiteY2823" fmla="*/ 212826 h 957255"/>
              <a:gd name="connsiteX2824" fmla="*/ 87071 w 917916"/>
              <a:gd name="connsiteY2824" fmla="*/ 211383 h 957255"/>
              <a:gd name="connsiteX2825" fmla="*/ 87727 w 917916"/>
              <a:gd name="connsiteY2825" fmla="*/ 211645 h 957255"/>
              <a:gd name="connsiteX2826" fmla="*/ 88513 w 917916"/>
              <a:gd name="connsiteY2826" fmla="*/ 211645 h 957255"/>
              <a:gd name="connsiteX2827" fmla="*/ 89169 w 917916"/>
              <a:gd name="connsiteY2827" fmla="*/ 211383 h 957255"/>
              <a:gd name="connsiteX2828" fmla="*/ 88513 w 917916"/>
              <a:gd name="connsiteY2828" fmla="*/ 213874 h 957255"/>
              <a:gd name="connsiteX2829" fmla="*/ 88513 w 917916"/>
              <a:gd name="connsiteY2829" fmla="*/ 214268 h 957255"/>
              <a:gd name="connsiteX2830" fmla="*/ 89169 w 917916"/>
              <a:gd name="connsiteY2830" fmla="*/ 214530 h 957255"/>
              <a:gd name="connsiteX2831" fmla="*/ 90611 w 917916"/>
              <a:gd name="connsiteY2831" fmla="*/ 214530 h 957255"/>
              <a:gd name="connsiteX2832" fmla="*/ 90349 w 917916"/>
              <a:gd name="connsiteY2832" fmla="*/ 213874 h 957255"/>
              <a:gd name="connsiteX2833" fmla="*/ 90611 w 917916"/>
              <a:gd name="connsiteY2833" fmla="*/ 212826 h 957255"/>
              <a:gd name="connsiteX2834" fmla="*/ 91005 w 917916"/>
              <a:gd name="connsiteY2834" fmla="*/ 212170 h 957255"/>
              <a:gd name="connsiteX2835" fmla="*/ 91005 w 917916"/>
              <a:gd name="connsiteY2835" fmla="*/ 210727 h 957255"/>
              <a:gd name="connsiteX2836" fmla="*/ 91923 w 917916"/>
              <a:gd name="connsiteY2836" fmla="*/ 210334 h 957255"/>
              <a:gd name="connsiteX2837" fmla="*/ 92710 w 917916"/>
              <a:gd name="connsiteY2837" fmla="*/ 211514 h 957255"/>
              <a:gd name="connsiteX2838" fmla="*/ 92710 w 917916"/>
              <a:gd name="connsiteY2838" fmla="*/ 212301 h 957255"/>
              <a:gd name="connsiteX2839" fmla="*/ 93890 w 917916"/>
              <a:gd name="connsiteY2839" fmla="*/ 212563 h 957255"/>
              <a:gd name="connsiteX2840" fmla="*/ 94152 w 917916"/>
              <a:gd name="connsiteY2840" fmla="*/ 213219 h 957255"/>
              <a:gd name="connsiteX2841" fmla="*/ 95332 w 917916"/>
              <a:gd name="connsiteY2841" fmla="*/ 212563 h 957255"/>
              <a:gd name="connsiteX2842" fmla="*/ 95332 w 917916"/>
              <a:gd name="connsiteY2842" fmla="*/ 211776 h 957255"/>
              <a:gd name="connsiteX2843" fmla="*/ 94545 w 917916"/>
              <a:gd name="connsiteY2843" fmla="*/ 211514 h 957255"/>
              <a:gd name="connsiteX2844" fmla="*/ 93103 w 917916"/>
              <a:gd name="connsiteY2844" fmla="*/ 209416 h 957255"/>
              <a:gd name="connsiteX2845" fmla="*/ 93890 w 917916"/>
              <a:gd name="connsiteY2845" fmla="*/ 208629 h 957255"/>
              <a:gd name="connsiteX2846" fmla="*/ 93890 w 917916"/>
              <a:gd name="connsiteY2846" fmla="*/ 207187 h 957255"/>
              <a:gd name="connsiteX2847" fmla="*/ 96250 w 917916"/>
              <a:gd name="connsiteY2847" fmla="*/ 207449 h 957255"/>
              <a:gd name="connsiteX2848" fmla="*/ 94808 w 917916"/>
              <a:gd name="connsiteY2848" fmla="*/ 205351 h 957255"/>
              <a:gd name="connsiteX2849" fmla="*/ 91267 w 917916"/>
              <a:gd name="connsiteY2849" fmla="*/ 205351 h 957255"/>
              <a:gd name="connsiteX2850" fmla="*/ 91005 w 917916"/>
              <a:gd name="connsiteY2850" fmla="*/ 204564 h 957255"/>
              <a:gd name="connsiteX2851" fmla="*/ 90611 w 917916"/>
              <a:gd name="connsiteY2851" fmla="*/ 204564 h 957255"/>
              <a:gd name="connsiteX2852" fmla="*/ 88907 w 917916"/>
              <a:gd name="connsiteY2852" fmla="*/ 205744 h 957255"/>
              <a:gd name="connsiteX2853" fmla="*/ 87727 w 917916"/>
              <a:gd name="connsiteY2853" fmla="*/ 205351 h 957255"/>
              <a:gd name="connsiteX2854" fmla="*/ 87727 w 917916"/>
              <a:gd name="connsiteY2854" fmla="*/ 205089 h 957255"/>
              <a:gd name="connsiteX2855" fmla="*/ 89825 w 917916"/>
              <a:gd name="connsiteY2855" fmla="*/ 203646 h 957255"/>
              <a:gd name="connsiteX2856" fmla="*/ 89825 w 917916"/>
              <a:gd name="connsiteY2856" fmla="*/ 203253 h 957255"/>
              <a:gd name="connsiteX2857" fmla="*/ 89038 w 917916"/>
              <a:gd name="connsiteY2857" fmla="*/ 203646 h 957255"/>
              <a:gd name="connsiteX2858" fmla="*/ 89038 w 917916"/>
              <a:gd name="connsiteY2858" fmla="*/ 202860 h 957255"/>
              <a:gd name="connsiteX2859" fmla="*/ 88382 w 917916"/>
              <a:gd name="connsiteY2859" fmla="*/ 203122 h 957255"/>
              <a:gd name="connsiteX2860" fmla="*/ 88382 w 917916"/>
              <a:gd name="connsiteY2860" fmla="*/ 202204 h 957255"/>
              <a:gd name="connsiteX2861" fmla="*/ 89562 w 917916"/>
              <a:gd name="connsiteY2861" fmla="*/ 201811 h 957255"/>
              <a:gd name="connsiteX2862" fmla="*/ 89169 w 917916"/>
              <a:gd name="connsiteY2862" fmla="*/ 200106 h 957255"/>
              <a:gd name="connsiteX2863" fmla="*/ 88907 w 917916"/>
              <a:gd name="connsiteY2863" fmla="*/ 200106 h 957255"/>
              <a:gd name="connsiteX2864" fmla="*/ 88907 w 917916"/>
              <a:gd name="connsiteY2864" fmla="*/ 199713 h 957255"/>
              <a:gd name="connsiteX2865" fmla="*/ 88907 w 917916"/>
              <a:gd name="connsiteY2865" fmla="*/ 199450 h 957255"/>
              <a:gd name="connsiteX2866" fmla="*/ 88907 w 917916"/>
              <a:gd name="connsiteY2866" fmla="*/ 199057 h 957255"/>
              <a:gd name="connsiteX2867" fmla="*/ 90349 w 917916"/>
              <a:gd name="connsiteY2867" fmla="*/ 199057 h 957255"/>
              <a:gd name="connsiteX2868" fmla="*/ 90349 w 917916"/>
              <a:gd name="connsiteY2868" fmla="*/ 198401 h 957255"/>
              <a:gd name="connsiteX2869" fmla="*/ 91398 w 917916"/>
              <a:gd name="connsiteY2869" fmla="*/ 198401 h 957255"/>
              <a:gd name="connsiteX2870" fmla="*/ 91136 w 917916"/>
              <a:gd name="connsiteY2870" fmla="*/ 197614 h 957255"/>
              <a:gd name="connsiteX2871" fmla="*/ 92579 w 917916"/>
              <a:gd name="connsiteY2871" fmla="*/ 196959 h 957255"/>
              <a:gd name="connsiteX2872" fmla="*/ 92579 w 917916"/>
              <a:gd name="connsiteY2872" fmla="*/ 196172 h 957255"/>
              <a:gd name="connsiteX2873" fmla="*/ 93234 w 917916"/>
              <a:gd name="connsiteY2873" fmla="*/ 196434 h 957255"/>
              <a:gd name="connsiteX2874" fmla="*/ 93234 w 917916"/>
              <a:gd name="connsiteY2874" fmla="*/ 195516 h 957255"/>
              <a:gd name="connsiteX2875" fmla="*/ 92841 w 917916"/>
              <a:gd name="connsiteY2875" fmla="*/ 193681 h 957255"/>
              <a:gd name="connsiteX2876" fmla="*/ 93234 w 917916"/>
              <a:gd name="connsiteY2876" fmla="*/ 193418 h 957255"/>
              <a:gd name="connsiteX2877" fmla="*/ 93234 w 917916"/>
              <a:gd name="connsiteY2877" fmla="*/ 193025 h 957255"/>
              <a:gd name="connsiteX2878" fmla="*/ 92054 w 917916"/>
              <a:gd name="connsiteY2878" fmla="*/ 192238 h 957255"/>
              <a:gd name="connsiteX2879" fmla="*/ 92054 w 917916"/>
              <a:gd name="connsiteY2879" fmla="*/ 191976 h 957255"/>
              <a:gd name="connsiteX2880" fmla="*/ 91792 w 917916"/>
              <a:gd name="connsiteY2880" fmla="*/ 191976 h 957255"/>
              <a:gd name="connsiteX2881" fmla="*/ 91792 w 917916"/>
              <a:gd name="connsiteY2881" fmla="*/ 191320 h 957255"/>
              <a:gd name="connsiteX2882" fmla="*/ 92054 w 917916"/>
              <a:gd name="connsiteY2882" fmla="*/ 190927 h 957255"/>
              <a:gd name="connsiteX2883" fmla="*/ 92841 w 917916"/>
              <a:gd name="connsiteY2883" fmla="*/ 191320 h 957255"/>
              <a:gd name="connsiteX2884" fmla="*/ 93234 w 917916"/>
              <a:gd name="connsiteY2884" fmla="*/ 190140 h 957255"/>
              <a:gd name="connsiteX2885" fmla="*/ 92841 w 917916"/>
              <a:gd name="connsiteY2885" fmla="*/ 189091 h 957255"/>
              <a:gd name="connsiteX2886" fmla="*/ 93234 w 917916"/>
              <a:gd name="connsiteY2886" fmla="*/ 189091 h 957255"/>
              <a:gd name="connsiteX2887" fmla="*/ 93496 w 917916"/>
              <a:gd name="connsiteY2887" fmla="*/ 190140 h 957255"/>
              <a:gd name="connsiteX2888" fmla="*/ 93890 w 917916"/>
              <a:gd name="connsiteY2888" fmla="*/ 190533 h 957255"/>
              <a:gd name="connsiteX2889" fmla="*/ 93890 w 917916"/>
              <a:gd name="connsiteY2889" fmla="*/ 189091 h 957255"/>
              <a:gd name="connsiteX2890" fmla="*/ 93496 w 917916"/>
              <a:gd name="connsiteY2890" fmla="*/ 188435 h 957255"/>
              <a:gd name="connsiteX2891" fmla="*/ 89694 w 917916"/>
              <a:gd name="connsiteY2891" fmla="*/ 187648 h 957255"/>
              <a:gd name="connsiteX2892" fmla="*/ 88907 w 917916"/>
              <a:gd name="connsiteY2892" fmla="*/ 186993 h 957255"/>
              <a:gd name="connsiteX2893" fmla="*/ 87727 w 917916"/>
              <a:gd name="connsiteY2893" fmla="*/ 186993 h 957255"/>
              <a:gd name="connsiteX2894" fmla="*/ 87464 w 917916"/>
              <a:gd name="connsiteY2894" fmla="*/ 186993 h 957255"/>
              <a:gd name="connsiteX2895" fmla="*/ 87464 w 917916"/>
              <a:gd name="connsiteY2895" fmla="*/ 186206 h 957255"/>
              <a:gd name="connsiteX2896" fmla="*/ 86809 w 917916"/>
              <a:gd name="connsiteY2896" fmla="*/ 186206 h 957255"/>
              <a:gd name="connsiteX2897" fmla="*/ 85366 w 917916"/>
              <a:gd name="connsiteY2897" fmla="*/ 185026 h 957255"/>
              <a:gd name="connsiteX2898" fmla="*/ 82875 w 917916"/>
              <a:gd name="connsiteY2898" fmla="*/ 186206 h 957255"/>
              <a:gd name="connsiteX2899" fmla="*/ 83137 w 917916"/>
              <a:gd name="connsiteY2899" fmla="*/ 185550 h 957255"/>
              <a:gd name="connsiteX2900" fmla="*/ 82350 w 917916"/>
              <a:gd name="connsiteY2900" fmla="*/ 185157 h 957255"/>
              <a:gd name="connsiteX2901" fmla="*/ 84186 w 917916"/>
              <a:gd name="connsiteY2901" fmla="*/ 182797 h 957255"/>
              <a:gd name="connsiteX2902" fmla="*/ 83399 w 917916"/>
              <a:gd name="connsiteY2902" fmla="*/ 182403 h 957255"/>
              <a:gd name="connsiteX2903" fmla="*/ 82219 w 917916"/>
              <a:gd name="connsiteY2903" fmla="*/ 182797 h 957255"/>
              <a:gd name="connsiteX2904" fmla="*/ 82219 w 917916"/>
              <a:gd name="connsiteY2904" fmla="*/ 183715 h 957255"/>
              <a:gd name="connsiteX2905" fmla="*/ 80515 w 917916"/>
              <a:gd name="connsiteY2905" fmla="*/ 183452 h 957255"/>
              <a:gd name="connsiteX2906" fmla="*/ 80777 w 917916"/>
              <a:gd name="connsiteY2906" fmla="*/ 182797 h 957255"/>
              <a:gd name="connsiteX2907" fmla="*/ 81957 w 917916"/>
              <a:gd name="connsiteY2907" fmla="*/ 182010 h 957255"/>
              <a:gd name="connsiteX2908" fmla="*/ 82744 w 917916"/>
              <a:gd name="connsiteY2908" fmla="*/ 182010 h 957255"/>
              <a:gd name="connsiteX2909" fmla="*/ 82744 w 917916"/>
              <a:gd name="connsiteY2909" fmla="*/ 181354 h 957255"/>
              <a:gd name="connsiteX2910" fmla="*/ 84186 w 917916"/>
              <a:gd name="connsiteY2910" fmla="*/ 181354 h 957255"/>
              <a:gd name="connsiteX2911" fmla="*/ 84186 w 917916"/>
              <a:gd name="connsiteY2911" fmla="*/ 180961 h 957255"/>
              <a:gd name="connsiteX2912" fmla="*/ 85366 w 917916"/>
              <a:gd name="connsiteY2912" fmla="*/ 179518 h 957255"/>
              <a:gd name="connsiteX2913" fmla="*/ 85629 w 917916"/>
              <a:gd name="connsiteY2913" fmla="*/ 178076 h 957255"/>
              <a:gd name="connsiteX2914" fmla="*/ 86284 w 917916"/>
              <a:gd name="connsiteY2914" fmla="*/ 178076 h 957255"/>
              <a:gd name="connsiteX2915" fmla="*/ 86678 w 917916"/>
              <a:gd name="connsiteY2915" fmla="*/ 177158 h 957255"/>
              <a:gd name="connsiteX2916" fmla="*/ 88382 w 917916"/>
              <a:gd name="connsiteY2916" fmla="*/ 175060 h 957255"/>
              <a:gd name="connsiteX2917" fmla="*/ 88382 w 917916"/>
              <a:gd name="connsiteY2917" fmla="*/ 174404 h 957255"/>
              <a:gd name="connsiteX2918" fmla="*/ 86940 w 917916"/>
              <a:gd name="connsiteY2918" fmla="*/ 174011 h 957255"/>
              <a:gd name="connsiteX2919" fmla="*/ 86678 w 917916"/>
              <a:gd name="connsiteY2919" fmla="*/ 173748 h 957255"/>
              <a:gd name="connsiteX2920" fmla="*/ 85891 w 917916"/>
              <a:gd name="connsiteY2920" fmla="*/ 173355 h 957255"/>
              <a:gd name="connsiteX2921" fmla="*/ 85891 w 917916"/>
              <a:gd name="connsiteY2921" fmla="*/ 173093 h 957255"/>
              <a:gd name="connsiteX2922" fmla="*/ 85497 w 917916"/>
              <a:gd name="connsiteY2922" fmla="*/ 172306 h 957255"/>
              <a:gd name="connsiteX2923" fmla="*/ 85891 w 917916"/>
              <a:gd name="connsiteY2923" fmla="*/ 171650 h 957255"/>
              <a:gd name="connsiteX2924" fmla="*/ 84711 w 917916"/>
              <a:gd name="connsiteY2924" fmla="*/ 170864 h 957255"/>
              <a:gd name="connsiteX2925" fmla="*/ 84711 w 917916"/>
              <a:gd name="connsiteY2925" fmla="*/ 170208 h 957255"/>
              <a:gd name="connsiteX2926" fmla="*/ 85104 w 917916"/>
              <a:gd name="connsiteY2926" fmla="*/ 170208 h 957255"/>
              <a:gd name="connsiteX2927" fmla="*/ 85366 w 917916"/>
              <a:gd name="connsiteY2927" fmla="*/ 169421 h 957255"/>
              <a:gd name="connsiteX2928" fmla="*/ 85104 w 917916"/>
              <a:gd name="connsiteY2928" fmla="*/ 169028 h 957255"/>
              <a:gd name="connsiteX2929" fmla="*/ 82612 w 917916"/>
              <a:gd name="connsiteY2929" fmla="*/ 169028 h 957255"/>
              <a:gd name="connsiteX2930" fmla="*/ 81826 w 917916"/>
              <a:gd name="connsiteY2930" fmla="*/ 170470 h 957255"/>
              <a:gd name="connsiteX2931" fmla="*/ 78285 w 917916"/>
              <a:gd name="connsiteY2931" fmla="*/ 171126 h 957255"/>
              <a:gd name="connsiteX2932" fmla="*/ 77892 w 917916"/>
              <a:gd name="connsiteY2932" fmla="*/ 169028 h 957255"/>
              <a:gd name="connsiteX2933" fmla="*/ 79072 w 917916"/>
              <a:gd name="connsiteY2933" fmla="*/ 168765 h 957255"/>
              <a:gd name="connsiteX2934" fmla="*/ 78679 w 917916"/>
              <a:gd name="connsiteY2934" fmla="*/ 167323 h 957255"/>
              <a:gd name="connsiteX2935" fmla="*/ 76974 w 917916"/>
              <a:gd name="connsiteY2935" fmla="*/ 167585 h 957255"/>
              <a:gd name="connsiteX2936" fmla="*/ 76581 w 917916"/>
              <a:gd name="connsiteY2936" fmla="*/ 166799 h 957255"/>
              <a:gd name="connsiteX2937" fmla="*/ 77367 w 917916"/>
              <a:gd name="connsiteY2937" fmla="*/ 166799 h 957255"/>
              <a:gd name="connsiteX2938" fmla="*/ 77105 w 917916"/>
              <a:gd name="connsiteY2938" fmla="*/ 165881 h 957255"/>
              <a:gd name="connsiteX2939" fmla="*/ 76712 w 917916"/>
              <a:gd name="connsiteY2939" fmla="*/ 165487 h 957255"/>
              <a:gd name="connsiteX2940" fmla="*/ 77105 w 917916"/>
              <a:gd name="connsiteY2940" fmla="*/ 164570 h 957255"/>
              <a:gd name="connsiteX2941" fmla="*/ 75269 w 917916"/>
              <a:gd name="connsiteY2941" fmla="*/ 164570 h 957255"/>
              <a:gd name="connsiteX2942" fmla="*/ 75269 w 917916"/>
              <a:gd name="connsiteY2942" fmla="*/ 163127 h 957255"/>
              <a:gd name="connsiteX2943" fmla="*/ 73564 w 917916"/>
              <a:gd name="connsiteY2943" fmla="*/ 162734 h 957255"/>
              <a:gd name="connsiteX2944" fmla="*/ 73827 w 917916"/>
              <a:gd name="connsiteY2944" fmla="*/ 162078 h 957255"/>
              <a:gd name="connsiteX2945" fmla="*/ 74220 w 917916"/>
              <a:gd name="connsiteY2945" fmla="*/ 162078 h 957255"/>
              <a:gd name="connsiteX2946" fmla="*/ 74482 w 917916"/>
              <a:gd name="connsiteY2946" fmla="*/ 161029 h 957255"/>
              <a:gd name="connsiteX2947" fmla="*/ 77761 w 917916"/>
              <a:gd name="connsiteY2947" fmla="*/ 162734 h 957255"/>
              <a:gd name="connsiteX2948" fmla="*/ 81301 w 917916"/>
              <a:gd name="connsiteY2948" fmla="*/ 163914 h 957255"/>
              <a:gd name="connsiteX2949" fmla="*/ 85235 w 917916"/>
              <a:gd name="connsiteY2949" fmla="*/ 163520 h 957255"/>
              <a:gd name="connsiteX2950" fmla="*/ 85235 w 917916"/>
              <a:gd name="connsiteY2950" fmla="*/ 162734 h 957255"/>
              <a:gd name="connsiteX2951" fmla="*/ 87596 w 917916"/>
              <a:gd name="connsiteY2951" fmla="*/ 162078 h 957255"/>
              <a:gd name="connsiteX2952" fmla="*/ 87596 w 917916"/>
              <a:gd name="connsiteY2952" fmla="*/ 160373 h 957255"/>
              <a:gd name="connsiteX2953" fmla="*/ 92316 w 917916"/>
              <a:gd name="connsiteY2953" fmla="*/ 158275 h 957255"/>
              <a:gd name="connsiteX2954" fmla="*/ 94021 w 917916"/>
              <a:gd name="connsiteY2954" fmla="*/ 156177 h 957255"/>
              <a:gd name="connsiteX2955" fmla="*/ 95201 w 917916"/>
              <a:gd name="connsiteY2955" fmla="*/ 155390 h 957255"/>
              <a:gd name="connsiteX2956" fmla="*/ 94414 w 917916"/>
              <a:gd name="connsiteY2956" fmla="*/ 153948 h 957255"/>
              <a:gd name="connsiteX2957" fmla="*/ 94414 w 917916"/>
              <a:gd name="connsiteY2957" fmla="*/ 152505 h 957255"/>
              <a:gd name="connsiteX2958" fmla="*/ 93234 w 917916"/>
              <a:gd name="connsiteY2958" fmla="*/ 152112 h 957255"/>
              <a:gd name="connsiteX2959" fmla="*/ 92579 w 917916"/>
              <a:gd name="connsiteY2959" fmla="*/ 150014 h 957255"/>
              <a:gd name="connsiteX2960" fmla="*/ 91792 w 917916"/>
              <a:gd name="connsiteY2960" fmla="*/ 149096 h 957255"/>
              <a:gd name="connsiteX2961" fmla="*/ 91529 w 917916"/>
              <a:gd name="connsiteY2961" fmla="*/ 149096 h 957255"/>
              <a:gd name="connsiteX2962" fmla="*/ 91136 w 917916"/>
              <a:gd name="connsiteY2962" fmla="*/ 148309 h 957255"/>
              <a:gd name="connsiteX2963" fmla="*/ 91136 w 917916"/>
              <a:gd name="connsiteY2963" fmla="*/ 147654 h 957255"/>
              <a:gd name="connsiteX2964" fmla="*/ 92316 w 917916"/>
              <a:gd name="connsiteY2964" fmla="*/ 145162 h 957255"/>
              <a:gd name="connsiteX2965" fmla="*/ 92316 w 917916"/>
              <a:gd name="connsiteY2965" fmla="*/ 144375 h 957255"/>
              <a:gd name="connsiteX2966" fmla="*/ 92316 w 917916"/>
              <a:gd name="connsiteY2966" fmla="*/ 143719 h 957255"/>
              <a:gd name="connsiteX2967" fmla="*/ 89431 w 917916"/>
              <a:gd name="connsiteY2967" fmla="*/ 144375 h 957255"/>
              <a:gd name="connsiteX2968" fmla="*/ 88251 w 917916"/>
              <a:gd name="connsiteY2968" fmla="*/ 145162 h 957255"/>
              <a:gd name="connsiteX2969" fmla="*/ 87464 w 917916"/>
              <a:gd name="connsiteY2969" fmla="*/ 145162 h 957255"/>
              <a:gd name="connsiteX2970" fmla="*/ 86809 w 917916"/>
              <a:gd name="connsiteY2970" fmla="*/ 145162 h 957255"/>
              <a:gd name="connsiteX2971" fmla="*/ 81432 w 917916"/>
              <a:gd name="connsiteY2971" fmla="*/ 145162 h 957255"/>
              <a:gd name="connsiteX2972" fmla="*/ 81432 w 917916"/>
              <a:gd name="connsiteY2972" fmla="*/ 144769 h 957255"/>
              <a:gd name="connsiteX2973" fmla="*/ 81432 w 917916"/>
              <a:gd name="connsiteY2973" fmla="*/ 144507 h 957255"/>
              <a:gd name="connsiteX2974" fmla="*/ 81170 w 917916"/>
              <a:gd name="connsiteY2974" fmla="*/ 143851 h 957255"/>
              <a:gd name="connsiteX2975" fmla="*/ 81170 w 917916"/>
              <a:gd name="connsiteY2975" fmla="*/ 143064 h 957255"/>
              <a:gd name="connsiteX2976" fmla="*/ 80777 w 917916"/>
              <a:gd name="connsiteY2976" fmla="*/ 142671 h 957255"/>
              <a:gd name="connsiteX2977" fmla="*/ 80777 w 917916"/>
              <a:gd name="connsiteY2977" fmla="*/ 141884 h 957255"/>
              <a:gd name="connsiteX2978" fmla="*/ 80515 w 917916"/>
              <a:gd name="connsiteY2978" fmla="*/ 140966 h 957255"/>
              <a:gd name="connsiteX2979" fmla="*/ 81301 w 917916"/>
              <a:gd name="connsiteY2979" fmla="*/ 139130 h 957255"/>
              <a:gd name="connsiteX2980" fmla="*/ 80908 w 917916"/>
              <a:gd name="connsiteY2980" fmla="*/ 138868 h 957255"/>
              <a:gd name="connsiteX2981" fmla="*/ 81301 w 917916"/>
              <a:gd name="connsiteY2981" fmla="*/ 138212 h 957255"/>
              <a:gd name="connsiteX2982" fmla="*/ 81563 w 917916"/>
              <a:gd name="connsiteY2982" fmla="*/ 138212 h 957255"/>
              <a:gd name="connsiteX2983" fmla="*/ 81957 w 917916"/>
              <a:gd name="connsiteY2983" fmla="*/ 137819 h 957255"/>
              <a:gd name="connsiteX2984" fmla="*/ 81957 w 917916"/>
              <a:gd name="connsiteY2984" fmla="*/ 137163 h 957255"/>
              <a:gd name="connsiteX2985" fmla="*/ 82744 w 917916"/>
              <a:gd name="connsiteY2985" fmla="*/ 136114 h 957255"/>
              <a:gd name="connsiteX2986" fmla="*/ 83924 w 917916"/>
              <a:gd name="connsiteY2986" fmla="*/ 135458 h 957255"/>
              <a:gd name="connsiteX2987" fmla="*/ 84580 w 917916"/>
              <a:gd name="connsiteY2987" fmla="*/ 135458 h 957255"/>
              <a:gd name="connsiteX2988" fmla="*/ 86284 w 917916"/>
              <a:gd name="connsiteY2988" fmla="*/ 136114 h 957255"/>
              <a:gd name="connsiteX2989" fmla="*/ 87071 w 917916"/>
              <a:gd name="connsiteY2989" fmla="*/ 134278 h 957255"/>
              <a:gd name="connsiteX2990" fmla="*/ 85629 w 917916"/>
              <a:gd name="connsiteY2990" fmla="*/ 133491 h 957255"/>
              <a:gd name="connsiteX2991" fmla="*/ 86022 w 917916"/>
              <a:gd name="connsiteY2991" fmla="*/ 133229 h 957255"/>
              <a:gd name="connsiteX2992" fmla="*/ 84580 w 917916"/>
              <a:gd name="connsiteY2992" fmla="*/ 133229 h 957255"/>
              <a:gd name="connsiteX2993" fmla="*/ 84186 w 917916"/>
              <a:gd name="connsiteY2993" fmla="*/ 133491 h 957255"/>
              <a:gd name="connsiteX2994" fmla="*/ 83924 w 917916"/>
              <a:gd name="connsiteY2994" fmla="*/ 133491 h 957255"/>
              <a:gd name="connsiteX2995" fmla="*/ 83924 w 917916"/>
              <a:gd name="connsiteY2995" fmla="*/ 132836 h 957255"/>
              <a:gd name="connsiteX2996" fmla="*/ 84186 w 917916"/>
              <a:gd name="connsiteY2996" fmla="*/ 132574 h 957255"/>
              <a:gd name="connsiteX2997" fmla="*/ 84186 w 917916"/>
              <a:gd name="connsiteY2997" fmla="*/ 131787 h 957255"/>
              <a:gd name="connsiteX2998" fmla="*/ 82744 w 917916"/>
              <a:gd name="connsiteY2998" fmla="*/ 132574 h 957255"/>
              <a:gd name="connsiteX2999" fmla="*/ 81563 w 917916"/>
              <a:gd name="connsiteY2999" fmla="*/ 133491 h 957255"/>
              <a:gd name="connsiteX3000" fmla="*/ 80515 w 917916"/>
              <a:gd name="connsiteY3000" fmla="*/ 133885 h 957255"/>
              <a:gd name="connsiteX3001" fmla="*/ 80121 w 917916"/>
              <a:gd name="connsiteY3001" fmla="*/ 134803 h 957255"/>
              <a:gd name="connsiteX3002" fmla="*/ 79859 w 917916"/>
              <a:gd name="connsiteY3002" fmla="*/ 134803 h 957255"/>
              <a:gd name="connsiteX3003" fmla="*/ 79072 w 917916"/>
              <a:gd name="connsiteY3003" fmla="*/ 135983 h 957255"/>
              <a:gd name="connsiteX3004" fmla="*/ 79334 w 917916"/>
              <a:gd name="connsiteY3004" fmla="*/ 136245 h 957255"/>
              <a:gd name="connsiteX3005" fmla="*/ 78679 w 917916"/>
              <a:gd name="connsiteY3005" fmla="*/ 136245 h 957255"/>
              <a:gd name="connsiteX3006" fmla="*/ 79072 w 917916"/>
              <a:gd name="connsiteY3006" fmla="*/ 137032 h 957255"/>
              <a:gd name="connsiteX3007" fmla="*/ 79334 w 917916"/>
              <a:gd name="connsiteY3007" fmla="*/ 137425 h 957255"/>
              <a:gd name="connsiteX3008" fmla="*/ 79072 w 917916"/>
              <a:gd name="connsiteY3008" fmla="*/ 137425 h 957255"/>
              <a:gd name="connsiteX3009" fmla="*/ 78679 w 917916"/>
              <a:gd name="connsiteY3009" fmla="*/ 137032 h 957255"/>
              <a:gd name="connsiteX3010" fmla="*/ 78679 w 917916"/>
              <a:gd name="connsiteY3010" fmla="*/ 136245 h 957255"/>
              <a:gd name="connsiteX3011" fmla="*/ 77892 w 917916"/>
              <a:gd name="connsiteY3011" fmla="*/ 135983 h 957255"/>
              <a:gd name="connsiteX3012" fmla="*/ 77892 w 917916"/>
              <a:gd name="connsiteY3012" fmla="*/ 135589 h 957255"/>
              <a:gd name="connsiteX3013" fmla="*/ 77236 w 917916"/>
              <a:gd name="connsiteY3013" fmla="*/ 135327 h 957255"/>
              <a:gd name="connsiteX3014" fmla="*/ 76187 w 917916"/>
              <a:gd name="connsiteY3014" fmla="*/ 135327 h 957255"/>
              <a:gd name="connsiteX3015" fmla="*/ 76187 w 917916"/>
              <a:gd name="connsiteY3015" fmla="*/ 134934 h 957255"/>
              <a:gd name="connsiteX3016" fmla="*/ 73302 w 917916"/>
              <a:gd name="connsiteY3016" fmla="*/ 133229 h 957255"/>
              <a:gd name="connsiteX3017" fmla="*/ 69762 w 917916"/>
              <a:gd name="connsiteY3017" fmla="*/ 133229 h 957255"/>
              <a:gd name="connsiteX3018" fmla="*/ 68582 w 917916"/>
              <a:gd name="connsiteY3018" fmla="*/ 133491 h 957255"/>
              <a:gd name="connsiteX3019" fmla="*/ 69762 w 917916"/>
              <a:gd name="connsiteY3019" fmla="*/ 132836 h 957255"/>
              <a:gd name="connsiteX3020" fmla="*/ 72122 w 917916"/>
              <a:gd name="connsiteY3020" fmla="*/ 132836 h 957255"/>
              <a:gd name="connsiteX3021" fmla="*/ 72122 w 917916"/>
              <a:gd name="connsiteY3021" fmla="*/ 132574 h 957255"/>
              <a:gd name="connsiteX3022" fmla="*/ 73302 w 917916"/>
              <a:gd name="connsiteY3022" fmla="*/ 132574 h 957255"/>
              <a:gd name="connsiteX3023" fmla="*/ 76449 w 917916"/>
              <a:gd name="connsiteY3023" fmla="*/ 134934 h 957255"/>
              <a:gd name="connsiteX3024" fmla="*/ 77630 w 917916"/>
              <a:gd name="connsiteY3024" fmla="*/ 134934 h 957255"/>
              <a:gd name="connsiteX3025" fmla="*/ 78679 w 917916"/>
              <a:gd name="connsiteY3025" fmla="*/ 135721 h 957255"/>
              <a:gd name="connsiteX3026" fmla="*/ 79072 w 917916"/>
              <a:gd name="connsiteY3026" fmla="*/ 135721 h 957255"/>
              <a:gd name="connsiteX3027" fmla="*/ 79859 w 917916"/>
              <a:gd name="connsiteY3027" fmla="*/ 134672 h 957255"/>
              <a:gd name="connsiteX3028" fmla="*/ 78416 w 917916"/>
              <a:gd name="connsiteY3028" fmla="*/ 134016 h 957255"/>
              <a:gd name="connsiteX3029" fmla="*/ 78679 w 917916"/>
              <a:gd name="connsiteY3029" fmla="*/ 132836 h 957255"/>
              <a:gd name="connsiteX3030" fmla="*/ 79859 w 917916"/>
              <a:gd name="connsiteY3030" fmla="*/ 133229 h 957255"/>
              <a:gd name="connsiteX3031" fmla="*/ 78679 w 917916"/>
              <a:gd name="connsiteY3031" fmla="*/ 132574 h 957255"/>
              <a:gd name="connsiteX3032" fmla="*/ 78416 w 917916"/>
              <a:gd name="connsiteY3032" fmla="*/ 131787 h 957255"/>
              <a:gd name="connsiteX3033" fmla="*/ 78416 w 917916"/>
              <a:gd name="connsiteY3033" fmla="*/ 130344 h 957255"/>
              <a:gd name="connsiteX3034" fmla="*/ 79072 w 917916"/>
              <a:gd name="connsiteY3034" fmla="*/ 128902 h 957255"/>
              <a:gd name="connsiteX3035" fmla="*/ 80515 w 917916"/>
              <a:gd name="connsiteY3035" fmla="*/ 128246 h 957255"/>
              <a:gd name="connsiteX3036" fmla="*/ 81301 w 917916"/>
              <a:gd name="connsiteY3036" fmla="*/ 127459 h 957255"/>
              <a:gd name="connsiteX3037" fmla="*/ 81301 w 917916"/>
              <a:gd name="connsiteY3037" fmla="*/ 127066 h 957255"/>
              <a:gd name="connsiteX3038" fmla="*/ 81957 w 917916"/>
              <a:gd name="connsiteY3038" fmla="*/ 126279 h 957255"/>
              <a:gd name="connsiteX3039" fmla="*/ 82744 w 917916"/>
              <a:gd name="connsiteY3039" fmla="*/ 124181 h 957255"/>
              <a:gd name="connsiteX3040" fmla="*/ 82744 w 917916"/>
              <a:gd name="connsiteY3040" fmla="*/ 123919 h 957255"/>
              <a:gd name="connsiteX3041" fmla="*/ 86678 w 917916"/>
              <a:gd name="connsiteY3041" fmla="*/ 122083 h 957255"/>
              <a:gd name="connsiteX3042" fmla="*/ 90218 w 917916"/>
              <a:gd name="connsiteY3042" fmla="*/ 120641 h 957255"/>
              <a:gd name="connsiteX3043" fmla="*/ 91267 w 917916"/>
              <a:gd name="connsiteY3043" fmla="*/ 120641 h 957255"/>
              <a:gd name="connsiteX3044" fmla="*/ 93103 w 917916"/>
              <a:gd name="connsiteY3044" fmla="*/ 120378 h 957255"/>
              <a:gd name="connsiteX3045" fmla="*/ 94545 w 917916"/>
              <a:gd name="connsiteY3045" fmla="*/ 119723 h 957255"/>
              <a:gd name="connsiteX3046" fmla="*/ 95595 w 917916"/>
              <a:gd name="connsiteY3046" fmla="*/ 119329 h 957255"/>
              <a:gd name="connsiteX3047" fmla="*/ 96250 w 917916"/>
              <a:gd name="connsiteY3047" fmla="*/ 119723 h 957255"/>
              <a:gd name="connsiteX3048" fmla="*/ 96644 w 917916"/>
              <a:gd name="connsiteY3048" fmla="*/ 119723 h 957255"/>
              <a:gd name="connsiteX3049" fmla="*/ 96906 w 917916"/>
              <a:gd name="connsiteY3049" fmla="*/ 118936 h 957255"/>
              <a:gd name="connsiteX3050" fmla="*/ 97561 w 917916"/>
              <a:gd name="connsiteY3050" fmla="*/ 118936 h 957255"/>
              <a:gd name="connsiteX3051" fmla="*/ 98348 w 917916"/>
              <a:gd name="connsiteY3051" fmla="*/ 119985 h 957255"/>
              <a:gd name="connsiteX3052" fmla="*/ 99528 w 917916"/>
              <a:gd name="connsiteY3052" fmla="*/ 120378 h 957255"/>
              <a:gd name="connsiteX3053" fmla="*/ 99791 w 917916"/>
              <a:gd name="connsiteY3053" fmla="*/ 119723 h 957255"/>
              <a:gd name="connsiteX3054" fmla="*/ 100184 w 917916"/>
              <a:gd name="connsiteY3054" fmla="*/ 119985 h 957255"/>
              <a:gd name="connsiteX3055" fmla="*/ 101233 w 917916"/>
              <a:gd name="connsiteY3055" fmla="*/ 119723 h 957255"/>
              <a:gd name="connsiteX3056" fmla="*/ 102676 w 917916"/>
              <a:gd name="connsiteY3056" fmla="*/ 118936 h 957255"/>
              <a:gd name="connsiteX3057" fmla="*/ 102676 w 917916"/>
              <a:gd name="connsiteY3057" fmla="*/ 118542 h 957255"/>
              <a:gd name="connsiteX3058" fmla="*/ 103331 w 917916"/>
              <a:gd name="connsiteY3058" fmla="*/ 118542 h 957255"/>
              <a:gd name="connsiteX3059" fmla="*/ 104511 w 917916"/>
              <a:gd name="connsiteY3059" fmla="*/ 118542 h 957255"/>
              <a:gd name="connsiteX3060" fmla="*/ 104118 w 917916"/>
              <a:gd name="connsiteY3060" fmla="*/ 118280 h 957255"/>
              <a:gd name="connsiteX3061" fmla="*/ 103069 w 917916"/>
              <a:gd name="connsiteY3061" fmla="*/ 117887 h 957255"/>
              <a:gd name="connsiteX3062" fmla="*/ 102413 w 917916"/>
              <a:gd name="connsiteY3062" fmla="*/ 117231 h 957255"/>
              <a:gd name="connsiteX3063" fmla="*/ 102676 w 917916"/>
              <a:gd name="connsiteY3063" fmla="*/ 115789 h 957255"/>
              <a:gd name="connsiteX3064" fmla="*/ 103331 w 917916"/>
              <a:gd name="connsiteY3064" fmla="*/ 114084 h 957255"/>
              <a:gd name="connsiteX3065" fmla="*/ 104774 w 917916"/>
              <a:gd name="connsiteY3065" fmla="*/ 112904 h 957255"/>
              <a:gd name="connsiteX3066" fmla="*/ 106872 w 917916"/>
              <a:gd name="connsiteY3066" fmla="*/ 112641 h 957255"/>
              <a:gd name="connsiteX3067" fmla="*/ 108052 w 917916"/>
              <a:gd name="connsiteY3067" fmla="*/ 111461 h 957255"/>
              <a:gd name="connsiteX3068" fmla="*/ 108970 w 917916"/>
              <a:gd name="connsiteY3068" fmla="*/ 110675 h 957255"/>
              <a:gd name="connsiteX3069" fmla="*/ 108052 w 917916"/>
              <a:gd name="connsiteY3069" fmla="*/ 110019 h 957255"/>
              <a:gd name="connsiteX3070" fmla="*/ 107659 w 917916"/>
              <a:gd name="connsiteY3070" fmla="*/ 110019 h 957255"/>
              <a:gd name="connsiteX3071" fmla="*/ 106741 w 917916"/>
              <a:gd name="connsiteY3071" fmla="*/ 108970 h 957255"/>
              <a:gd name="connsiteX3072" fmla="*/ 103856 w 917916"/>
              <a:gd name="connsiteY3072" fmla="*/ 107790 h 957255"/>
              <a:gd name="connsiteX3073" fmla="*/ 104118 w 917916"/>
              <a:gd name="connsiteY3073" fmla="*/ 106347 h 957255"/>
              <a:gd name="connsiteX3074" fmla="*/ 104511 w 917916"/>
              <a:gd name="connsiteY3074" fmla="*/ 105691 h 957255"/>
              <a:gd name="connsiteX3075" fmla="*/ 105954 w 917916"/>
              <a:gd name="connsiteY3075" fmla="*/ 105691 h 957255"/>
              <a:gd name="connsiteX3076" fmla="*/ 106216 w 917916"/>
              <a:gd name="connsiteY3076" fmla="*/ 106347 h 957255"/>
              <a:gd name="connsiteX3077" fmla="*/ 106216 w 917916"/>
              <a:gd name="connsiteY3077" fmla="*/ 107528 h 957255"/>
              <a:gd name="connsiteX3078" fmla="*/ 108052 w 917916"/>
              <a:gd name="connsiteY3078" fmla="*/ 108576 h 957255"/>
              <a:gd name="connsiteX3079" fmla="*/ 108314 w 917916"/>
              <a:gd name="connsiteY3079" fmla="*/ 109232 h 957255"/>
              <a:gd name="connsiteX3080" fmla="*/ 108970 w 917916"/>
              <a:gd name="connsiteY3080" fmla="*/ 110019 h 957255"/>
              <a:gd name="connsiteX3081" fmla="*/ 109363 w 917916"/>
              <a:gd name="connsiteY3081" fmla="*/ 109232 h 957255"/>
              <a:gd name="connsiteX3082" fmla="*/ 109363 w 917916"/>
              <a:gd name="connsiteY3082" fmla="*/ 107790 h 957255"/>
              <a:gd name="connsiteX3083" fmla="*/ 110281 w 917916"/>
              <a:gd name="connsiteY3083" fmla="*/ 107134 h 957255"/>
              <a:gd name="connsiteX3084" fmla="*/ 110674 w 917916"/>
              <a:gd name="connsiteY3084" fmla="*/ 106085 h 957255"/>
              <a:gd name="connsiteX3085" fmla="*/ 111593 w 917916"/>
              <a:gd name="connsiteY3085" fmla="*/ 105691 h 957255"/>
              <a:gd name="connsiteX3086" fmla="*/ 113428 w 917916"/>
              <a:gd name="connsiteY3086" fmla="*/ 105691 h 957255"/>
              <a:gd name="connsiteX3087" fmla="*/ 113822 w 917916"/>
              <a:gd name="connsiteY3087" fmla="*/ 105429 h 957255"/>
              <a:gd name="connsiteX3088" fmla="*/ 113822 w 917916"/>
              <a:gd name="connsiteY3088" fmla="*/ 104643 h 957255"/>
              <a:gd name="connsiteX3089" fmla="*/ 113428 w 917916"/>
              <a:gd name="connsiteY3089" fmla="*/ 103987 h 957255"/>
              <a:gd name="connsiteX3090" fmla="*/ 113822 w 917916"/>
              <a:gd name="connsiteY3090" fmla="*/ 103200 h 957255"/>
              <a:gd name="connsiteX3091" fmla="*/ 116707 w 917916"/>
              <a:gd name="connsiteY3091" fmla="*/ 103462 h 957255"/>
              <a:gd name="connsiteX3092" fmla="*/ 118805 w 917916"/>
              <a:gd name="connsiteY3092" fmla="*/ 104249 h 957255"/>
              <a:gd name="connsiteX3093" fmla="*/ 119460 w 917916"/>
              <a:gd name="connsiteY3093" fmla="*/ 102151 h 957255"/>
              <a:gd name="connsiteX3094" fmla="*/ 115526 w 917916"/>
              <a:gd name="connsiteY3094" fmla="*/ 95857 h 957255"/>
              <a:gd name="connsiteX3095" fmla="*/ 110543 w 917916"/>
              <a:gd name="connsiteY3095" fmla="*/ 92710 h 957255"/>
              <a:gd name="connsiteX3096" fmla="*/ 110543 w 917916"/>
              <a:gd name="connsiteY3096" fmla="*/ 91923 h 957255"/>
              <a:gd name="connsiteX3097" fmla="*/ 111461 w 917916"/>
              <a:gd name="connsiteY3097" fmla="*/ 91923 h 957255"/>
              <a:gd name="connsiteX3098" fmla="*/ 111461 w 917916"/>
              <a:gd name="connsiteY3098" fmla="*/ 90743 h 957255"/>
              <a:gd name="connsiteX3099" fmla="*/ 112904 w 917916"/>
              <a:gd name="connsiteY3099" fmla="*/ 89300 h 957255"/>
              <a:gd name="connsiteX3100" fmla="*/ 117624 w 917916"/>
              <a:gd name="connsiteY3100" fmla="*/ 82219 h 957255"/>
              <a:gd name="connsiteX3101" fmla="*/ 117362 w 917916"/>
              <a:gd name="connsiteY3101" fmla="*/ 81826 h 957255"/>
              <a:gd name="connsiteX3102" fmla="*/ 118018 w 917916"/>
              <a:gd name="connsiteY3102" fmla="*/ 81039 h 957255"/>
              <a:gd name="connsiteX3103" fmla="*/ 117362 w 917916"/>
              <a:gd name="connsiteY3103" fmla="*/ 80121 h 957255"/>
              <a:gd name="connsiteX3104" fmla="*/ 120247 w 917916"/>
              <a:gd name="connsiteY3104" fmla="*/ 78285 h 957255"/>
              <a:gd name="connsiteX3105" fmla="*/ 121690 w 917916"/>
              <a:gd name="connsiteY3105" fmla="*/ 77367 h 957255"/>
              <a:gd name="connsiteX3106" fmla="*/ 122345 w 917916"/>
              <a:gd name="connsiteY3106" fmla="*/ 76187 h 957255"/>
              <a:gd name="connsiteX3107" fmla="*/ 123132 w 917916"/>
              <a:gd name="connsiteY3107" fmla="*/ 75400 h 957255"/>
              <a:gd name="connsiteX3108" fmla="*/ 124050 w 917916"/>
              <a:gd name="connsiteY3108" fmla="*/ 75138 h 957255"/>
              <a:gd name="connsiteX3109" fmla="*/ 126541 w 917916"/>
              <a:gd name="connsiteY3109" fmla="*/ 75138 h 957255"/>
              <a:gd name="connsiteX3110" fmla="*/ 128902 w 917916"/>
              <a:gd name="connsiteY3110" fmla="*/ 72253 h 957255"/>
              <a:gd name="connsiteX3111" fmla="*/ 137819 w 917916"/>
              <a:gd name="connsiteY3111" fmla="*/ 72515 h 957255"/>
              <a:gd name="connsiteX3112" fmla="*/ 144113 w 917916"/>
              <a:gd name="connsiteY3112" fmla="*/ 72515 h 957255"/>
              <a:gd name="connsiteX3113" fmla="*/ 143195 w 917916"/>
              <a:gd name="connsiteY3113" fmla="*/ 71073 h 957255"/>
              <a:gd name="connsiteX3114" fmla="*/ 144900 w 917916"/>
              <a:gd name="connsiteY3114" fmla="*/ 68188 h 957255"/>
              <a:gd name="connsiteX3115" fmla="*/ 143851 w 917916"/>
              <a:gd name="connsiteY3115" fmla="*/ 67926 h 957255"/>
              <a:gd name="connsiteX3116" fmla="*/ 146342 w 917916"/>
              <a:gd name="connsiteY3116" fmla="*/ 61632 h 957255"/>
              <a:gd name="connsiteX3117" fmla="*/ 144244 w 917916"/>
              <a:gd name="connsiteY3117" fmla="*/ 59140 h 957255"/>
              <a:gd name="connsiteX3118" fmla="*/ 145031 w 917916"/>
              <a:gd name="connsiteY3118" fmla="*/ 58353 h 957255"/>
              <a:gd name="connsiteX3119" fmla="*/ 144244 w 917916"/>
              <a:gd name="connsiteY3119" fmla="*/ 57698 h 957255"/>
              <a:gd name="connsiteX3120" fmla="*/ 151325 w 917916"/>
              <a:gd name="connsiteY3120" fmla="*/ 54813 h 957255"/>
              <a:gd name="connsiteX3121" fmla="*/ 151719 w 917916"/>
              <a:gd name="connsiteY3121" fmla="*/ 53108 h 957255"/>
              <a:gd name="connsiteX3122" fmla="*/ 149227 w 917916"/>
              <a:gd name="connsiteY3122" fmla="*/ 52715 h 957255"/>
              <a:gd name="connsiteX3123" fmla="*/ 148965 w 917916"/>
              <a:gd name="connsiteY3123" fmla="*/ 51272 h 957255"/>
              <a:gd name="connsiteX3124" fmla="*/ 152112 w 917916"/>
              <a:gd name="connsiteY3124" fmla="*/ 49567 h 957255"/>
              <a:gd name="connsiteX3125" fmla="*/ 150407 w 917916"/>
              <a:gd name="connsiteY3125" fmla="*/ 48125 h 957255"/>
              <a:gd name="connsiteX3126" fmla="*/ 150014 w 917916"/>
              <a:gd name="connsiteY3126" fmla="*/ 46027 h 957255"/>
              <a:gd name="connsiteX3127" fmla="*/ 151850 w 917916"/>
              <a:gd name="connsiteY3127" fmla="*/ 45240 h 957255"/>
              <a:gd name="connsiteX3128" fmla="*/ 151456 w 917916"/>
              <a:gd name="connsiteY3128" fmla="*/ 44584 h 957255"/>
              <a:gd name="connsiteX3129" fmla="*/ 156177 w 917916"/>
              <a:gd name="connsiteY3129" fmla="*/ 43142 h 957255"/>
              <a:gd name="connsiteX3130" fmla="*/ 156177 w 917916"/>
              <a:gd name="connsiteY3130" fmla="*/ 42355 h 957255"/>
              <a:gd name="connsiteX3131" fmla="*/ 157095 w 917916"/>
              <a:gd name="connsiteY3131" fmla="*/ 42355 h 957255"/>
              <a:gd name="connsiteX3132" fmla="*/ 157095 w 917916"/>
              <a:gd name="connsiteY3132" fmla="*/ 43798 h 957255"/>
              <a:gd name="connsiteX3133" fmla="*/ 159586 w 917916"/>
              <a:gd name="connsiteY3133" fmla="*/ 44584 h 957255"/>
              <a:gd name="connsiteX3134" fmla="*/ 158406 w 917916"/>
              <a:gd name="connsiteY3134" fmla="*/ 43142 h 957255"/>
              <a:gd name="connsiteX3135" fmla="*/ 158800 w 917916"/>
              <a:gd name="connsiteY3135" fmla="*/ 41962 h 957255"/>
              <a:gd name="connsiteX3136" fmla="*/ 161160 w 917916"/>
              <a:gd name="connsiteY3136" fmla="*/ 41700 h 957255"/>
              <a:gd name="connsiteX3137" fmla="*/ 161160 w 917916"/>
              <a:gd name="connsiteY3137" fmla="*/ 39208 h 957255"/>
              <a:gd name="connsiteX3138" fmla="*/ 159062 w 917916"/>
              <a:gd name="connsiteY3138" fmla="*/ 38946 h 957255"/>
              <a:gd name="connsiteX3139" fmla="*/ 159455 w 917916"/>
              <a:gd name="connsiteY3139" fmla="*/ 37110 h 957255"/>
              <a:gd name="connsiteX3140" fmla="*/ 157357 w 917916"/>
              <a:gd name="connsiteY3140" fmla="*/ 37372 h 957255"/>
              <a:gd name="connsiteX3141" fmla="*/ 157357 w 917916"/>
              <a:gd name="connsiteY3141" fmla="*/ 37110 h 957255"/>
              <a:gd name="connsiteX3142" fmla="*/ 158800 w 917916"/>
              <a:gd name="connsiteY3142" fmla="*/ 32914 h 957255"/>
              <a:gd name="connsiteX3143" fmla="*/ 165094 w 917916"/>
              <a:gd name="connsiteY3143" fmla="*/ 25439 h 957255"/>
              <a:gd name="connsiteX3144" fmla="*/ 165356 w 917916"/>
              <a:gd name="connsiteY3144" fmla="*/ 25177 h 957255"/>
              <a:gd name="connsiteX3145" fmla="*/ 166143 w 917916"/>
              <a:gd name="connsiteY3145" fmla="*/ 25439 h 957255"/>
              <a:gd name="connsiteX3146" fmla="*/ 166536 w 917916"/>
              <a:gd name="connsiteY3146" fmla="*/ 25177 h 957255"/>
              <a:gd name="connsiteX3147" fmla="*/ 167979 w 917916"/>
              <a:gd name="connsiteY3147" fmla="*/ 25833 h 957255"/>
              <a:gd name="connsiteX3148" fmla="*/ 168241 w 917916"/>
              <a:gd name="connsiteY3148" fmla="*/ 25177 h 957255"/>
              <a:gd name="connsiteX3149" fmla="*/ 169421 w 917916"/>
              <a:gd name="connsiteY3149" fmla="*/ 25177 h 957255"/>
              <a:gd name="connsiteX3150" fmla="*/ 169683 w 917916"/>
              <a:gd name="connsiteY3150" fmla="*/ 24391 h 957255"/>
              <a:gd name="connsiteX3151" fmla="*/ 170470 w 917916"/>
              <a:gd name="connsiteY3151" fmla="*/ 24391 h 957255"/>
              <a:gd name="connsiteX3152" fmla="*/ 170864 w 917916"/>
              <a:gd name="connsiteY3152" fmla="*/ 22948 h 957255"/>
              <a:gd name="connsiteX3153" fmla="*/ 174142 w 917916"/>
              <a:gd name="connsiteY3153" fmla="*/ 23997 h 957255"/>
              <a:gd name="connsiteX3154" fmla="*/ 174142 w 917916"/>
              <a:gd name="connsiteY3154" fmla="*/ 22555 h 957255"/>
              <a:gd name="connsiteX3155" fmla="*/ 176240 w 917916"/>
              <a:gd name="connsiteY3155" fmla="*/ 23210 h 957255"/>
              <a:gd name="connsiteX3156" fmla="*/ 179781 w 917916"/>
              <a:gd name="connsiteY3156" fmla="*/ 23997 h 957255"/>
              <a:gd name="connsiteX3157" fmla="*/ 182141 w 917916"/>
              <a:gd name="connsiteY3157" fmla="*/ 24653 h 957255"/>
              <a:gd name="connsiteX3158" fmla="*/ 183977 w 917916"/>
              <a:gd name="connsiteY3158" fmla="*/ 23997 h 957255"/>
              <a:gd name="connsiteX3159" fmla="*/ 184239 w 917916"/>
              <a:gd name="connsiteY3159" fmla="*/ 21506 h 957255"/>
              <a:gd name="connsiteX3160" fmla="*/ 185419 w 917916"/>
              <a:gd name="connsiteY3160" fmla="*/ 21506 h 957255"/>
              <a:gd name="connsiteX3161" fmla="*/ 183977 w 917916"/>
              <a:gd name="connsiteY3161" fmla="*/ 25046 h 957255"/>
              <a:gd name="connsiteX3162" fmla="*/ 182796 w 917916"/>
              <a:gd name="connsiteY3162" fmla="*/ 25702 h 957255"/>
              <a:gd name="connsiteX3163" fmla="*/ 183977 w 917916"/>
              <a:gd name="connsiteY3163" fmla="*/ 26751 h 957255"/>
              <a:gd name="connsiteX3164" fmla="*/ 183977 w 917916"/>
              <a:gd name="connsiteY3164" fmla="*/ 25702 h 957255"/>
              <a:gd name="connsiteX3165" fmla="*/ 184764 w 917916"/>
              <a:gd name="connsiteY3165" fmla="*/ 25964 h 957255"/>
              <a:gd name="connsiteX3166" fmla="*/ 185026 w 917916"/>
              <a:gd name="connsiteY3166" fmla="*/ 27406 h 957255"/>
              <a:gd name="connsiteX3167" fmla="*/ 184239 w 917916"/>
              <a:gd name="connsiteY3167" fmla="*/ 28586 h 957255"/>
              <a:gd name="connsiteX3168" fmla="*/ 184239 w 917916"/>
              <a:gd name="connsiteY3168" fmla="*/ 29374 h 957255"/>
              <a:gd name="connsiteX3169" fmla="*/ 185681 w 917916"/>
              <a:gd name="connsiteY3169" fmla="*/ 30291 h 957255"/>
              <a:gd name="connsiteX3170" fmla="*/ 185681 w 917916"/>
              <a:gd name="connsiteY3170" fmla="*/ 31734 h 957255"/>
              <a:gd name="connsiteX3171" fmla="*/ 187124 w 917916"/>
              <a:gd name="connsiteY3171" fmla="*/ 32127 h 957255"/>
              <a:gd name="connsiteX3172" fmla="*/ 187911 w 917916"/>
              <a:gd name="connsiteY3172" fmla="*/ 33045 h 957255"/>
              <a:gd name="connsiteX3173" fmla="*/ 188566 w 917916"/>
              <a:gd name="connsiteY3173" fmla="*/ 33439 h 957255"/>
              <a:gd name="connsiteX3174" fmla="*/ 189353 w 917916"/>
              <a:gd name="connsiteY3174" fmla="*/ 35143 h 957255"/>
              <a:gd name="connsiteX3175" fmla="*/ 191451 w 917916"/>
              <a:gd name="connsiteY3175" fmla="*/ 35143 h 957255"/>
              <a:gd name="connsiteX3176" fmla="*/ 189746 w 917916"/>
              <a:gd name="connsiteY3176" fmla="*/ 35799 h 957255"/>
              <a:gd name="connsiteX3177" fmla="*/ 189746 w 917916"/>
              <a:gd name="connsiteY3177" fmla="*/ 36979 h 957255"/>
              <a:gd name="connsiteX3178" fmla="*/ 189353 w 917916"/>
              <a:gd name="connsiteY3178" fmla="*/ 37241 h 957255"/>
              <a:gd name="connsiteX3179" fmla="*/ 190009 w 917916"/>
              <a:gd name="connsiteY3179" fmla="*/ 38421 h 957255"/>
              <a:gd name="connsiteX3180" fmla="*/ 190402 w 917916"/>
              <a:gd name="connsiteY3180" fmla="*/ 41306 h 957255"/>
              <a:gd name="connsiteX3181" fmla="*/ 188960 w 917916"/>
              <a:gd name="connsiteY3181" fmla="*/ 41306 h 957255"/>
              <a:gd name="connsiteX3182" fmla="*/ 188960 w 917916"/>
              <a:gd name="connsiteY3182" fmla="*/ 43142 h 957255"/>
              <a:gd name="connsiteX3183" fmla="*/ 190402 w 917916"/>
              <a:gd name="connsiteY3183" fmla="*/ 43798 h 957255"/>
              <a:gd name="connsiteX3184" fmla="*/ 190009 w 917916"/>
              <a:gd name="connsiteY3184" fmla="*/ 44584 h 957255"/>
              <a:gd name="connsiteX3185" fmla="*/ 190402 w 917916"/>
              <a:gd name="connsiteY3185" fmla="*/ 44847 h 957255"/>
              <a:gd name="connsiteX3186" fmla="*/ 191320 w 917916"/>
              <a:gd name="connsiteY3186" fmla="*/ 44847 h 957255"/>
              <a:gd name="connsiteX3187" fmla="*/ 191320 w 917916"/>
              <a:gd name="connsiteY3187" fmla="*/ 45502 h 957255"/>
              <a:gd name="connsiteX3188" fmla="*/ 192107 w 917916"/>
              <a:gd name="connsiteY3188" fmla="*/ 46289 h 957255"/>
              <a:gd name="connsiteX3189" fmla="*/ 193549 w 917916"/>
              <a:gd name="connsiteY3189" fmla="*/ 46027 h 957255"/>
              <a:gd name="connsiteX3190" fmla="*/ 193943 w 917916"/>
              <a:gd name="connsiteY3190" fmla="*/ 47469 h 957255"/>
              <a:gd name="connsiteX3191" fmla="*/ 196434 w 917916"/>
              <a:gd name="connsiteY3191" fmla="*/ 47076 h 957255"/>
              <a:gd name="connsiteX3192" fmla="*/ 197614 w 917916"/>
              <a:gd name="connsiteY3192" fmla="*/ 48912 h 957255"/>
              <a:gd name="connsiteX3193" fmla="*/ 198270 w 917916"/>
              <a:gd name="connsiteY3193" fmla="*/ 48912 h 957255"/>
              <a:gd name="connsiteX3194" fmla="*/ 200368 w 917916"/>
              <a:gd name="connsiteY3194" fmla="*/ 48125 h 957255"/>
              <a:gd name="connsiteX3195" fmla="*/ 200630 w 917916"/>
              <a:gd name="connsiteY3195" fmla="*/ 47732 h 957255"/>
              <a:gd name="connsiteX3196" fmla="*/ 201024 w 917916"/>
              <a:gd name="connsiteY3196" fmla="*/ 48125 h 957255"/>
              <a:gd name="connsiteX3197" fmla="*/ 201811 w 917916"/>
              <a:gd name="connsiteY3197" fmla="*/ 47732 h 957255"/>
              <a:gd name="connsiteX3198" fmla="*/ 200630 w 917916"/>
              <a:gd name="connsiteY3198" fmla="*/ 46945 h 957255"/>
              <a:gd name="connsiteX3199" fmla="*/ 201286 w 917916"/>
              <a:gd name="connsiteY3199" fmla="*/ 45502 h 957255"/>
              <a:gd name="connsiteX3200" fmla="*/ 202073 w 917916"/>
              <a:gd name="connsiteY3200" fmla="*/ 45240 h 957255"/>
              <a:gd name="connsiteX3201" fmla="*/ 202073 w 917916"/>
              <a:gd name="connsiteY3201" fmla="*/ 44584 h 957255"/>
              <a:gd name="connsiteX3202" fmla="*/ 200499 w 917916"/>
              <a:gd name="connsiteY3202" fmla="*/ 44847 h 957255"/>
              <a:gd name="connsiteX3203" fmla="*/ 200499 w 917916"/>
              <a:gd name="connsiteY3203" fmla="*/ 43404 h 957255"/>
              <a:gd name="connsiteX3204" fmla="*/ 200237 w 917916"/>
              <a:gd name="connsiteY3204" fmla="*/ 41962 h 957255"/>
              <a:gd name="connsiteX3205" fmla="*/ 201679 w 917916"/>
              <a:gd name="connsiteY3205" fmla="*/ 41700 h 957255"/>
              <a:gd name="connsiteX3206" fmla="*/ 202073 w 917916"/>
              <a:gd name="connsiteY3206" fmla="*/ 43404 h 957255"/>
              <a:gd name="connsiteX3207" fmla="*/ 202335 w 917916"/>
              <a:gd name="connsiteY3207" fmla="*/ 43798 h 957255"/>
              <a:gd name="connsiteX3208" fmla="*/ 202728 w 917916"/>
              <a:gd name="connsiteY3208" fmla="*/ 45502 h 957255"/>
              <a:gd name="connsiteX3209" fmla="*/ 203384 w 917916"/>
              <a:gd name="connsiteY3209" fmla="*/ 45502 h 957255"/>
              <a:gd name="connsiteX3210" fmla="*/ 203384 w 917916"/>
              <a:gd name="connsiteY3210" fmla="*/ 46683 h 957255"/>
              <a:gd name="connsiteX3211" fmla="*/ 204433 w 917916"/>
              <a:gd name="connsiteY3211" fmla="*/ 46683 h 957255"/>
              <a:gd name="connsiteX3212" fmla="*/ 204433 w 917916"/>
              <a:gd name="connsiteY3212" fmla="*/ 47732 h 957255"/>
              <a:gd name="connsiteX3213" fmla="*/ 205089 w 917916"/>
              <a:gd name="connsiteY3213" fmla="*/ 48125 h 957255"/>
              <a:gd name="connsiteX3214" fmla="*/ 205089 w 917916"/>
              <a:gd name="connsiteY3214" fmla="*/ 48912 h 957255"/>
              <a:gd name="connsiteX3215" fmla="*/ 210072 w 917916"/>
              <a:gd name="connsiteY3215" fmla="*/ 49567 h 957255"/>
              <a:gd name="connsiteX3216" fmla="*/ 212957 w 917916"/>
              <a:gd name="connsiteY3216" fmla="*/ 52059 h 957255"/>
              <a:gd name="connsiteX3217" fmla="*/ 215055 w 917916"/>
              <a:gd name="connsiteY3217" fmla="*/ 51272 h 957255"/>
              <a:gd name="connsiteX3218" fmla="*/ 215055 w 917916"/>
              <a:gd name="connsiteY3218" fmla="*/ 48387 h 957255"/>
              <a:gd name="connsiteX3219" fmla="*/ 215842 w 917916"/>
              <a:gd name="connsiteY3219" fmla="*/ 48125 h 957255"/>
              <a:gd name="connsiteX3220" fmla="*/ 216235 w 917916"/>
              <a:gd name="connsiteY3220" fmla="*/ 46027 h 957255"/>
              <a:gd name="connsiteX3221" fmla="*/ 218726 w 917916"/>
              <a:gd name="connsiteY3221" fmla="*/ 46683 h 957255"/>
              <a:gd name="connsiteX3222" fmla="*/ 219120 w 917916"/>
              <a:gd name="connsiteY3222" fmla="*/ 46027 h 957255"/>
              <a:gd name="connsiteX3223" fmla="*/ 218726 w 917916"/>
              <a:gd name="connsiteY3223" fmla="*/ 44191 h 957255"/>
              <a:gd name="connsiteX3224" fmla="*/ 218726 w 917916"/>
              <a:gd name="connsiteY3224" fmla="*/ 42749 h 957255"/>
              <a:gd name="connsiteX3225" fmla="*/ 220169 w 917916"/>
              <a:gd name="connsiteY3225" fmla="*/ 42487 h 957255"/>
              <a:gd name="connsiteX3226" fmla="*/ 220562 w 917916"/>
              <a:gd name="connsiteY3226" fmla="*/ 41044 h 957255"/>
              <a:gd name="connsiteX3227" fmla="*/ 222005 w 917916"/>
              <a:gd name="connsiteY3227" fmla="*/ 41044 h 957255"/>
              <a:gd name="connsiteX3228" fmla="*/ 222005 w 917916"/>
              <a:gd name="connsiteY3228" fmla="*/ 40389 h 957255"/>
              <a:gd name="connsiteX3229" fmla="*/ 220169 w 917916"/>
              <a:gd name="connsiteY3229" fmla="*/ 39995 h 957255"/>
              <a:gd name="connsiteX3230" fmla="*/ 219907 w 917916"/>
              <a:gd name="connsiteY3230" fmla="*/ 39339 h 957255"/>
              <a:gd name="connsiteX3231" fmla="*/ 221611 w 917916"/>
              <a:gd name="connsiteY3231" fmla="*/ 38553 h 957255"/>
              <a:gd name="connsiteX3232" fmla="*/ 223709 w 917916"/>
              <a:gd name="connsiteY3232" fmla="*/ 41044 h 957255"/>
              <a:gd name="connsiteX3233" fmla="*/ 223709 w 917916"/>
              <a:gd name="connsiteY3233" fmla="*/ 40651 h 957255"/>
              <a:gd name="connsiteX3234" fmla="*/ 225545 w 917916"/>
              <a:gd name="connsiteY3234" fmla="*/ 41044 h 957255"/>
              <a:gd name="connsiteX3235" fmla="*/ 226201 w 917916"/>
              <a:gd name="connsiteY3235" fmla="*/ 41044 h 957255"/>
              <a:gd name="connsiteX3236" fmla="*/ 227643 w 917916"/>
              <a:gd name="connsiteY3236" fmla="*/ 42093 h 957255"/>
              <a:gd name="connsiteX3237" fmla="*/ 228692 w 917916"/>
              <a:gd name="connsiteY3237" fmla="*/ 41831 h 957255"/>
              <a:gd name="connsiteX3238" fmla="*/ 229873 w 917916"/>
              <a:gd name="connsiteY3238" fmla="*/ 40651 h 957255"/>
              <a:gd name="connsiteX3239" fmla="*/ 233413 w 917916"/>
              <a:gd name="connsiteY3239" fmla="*/ 40389 h 957255"/>
              <a:gd name="connsiteX3240" fmla="*/ 232757 w 917916"/>
              <a:gd name="connsiteY3240" fmla="*/ 38553 h 957255"/>
              <a:gd name="connsiteX3241" fmla="*/ 232495 w 917916"/>
              <a:gd name="connsiteY3241" fmla="*/ 37897 h 957255"/>
              <a:gd name="connsiteX3242" fmla="*/ 233413 w 917916"/>
              <a:gd name="connsiteY3242" fmla="*/ 36061 h 957255"/>
              <a:gd name="connsiteX3243" fmla="*/ 234593 w 917916"/>
              <a:gd name="connsiteY3243" fmla="*/ 36848 h 957255"/>
              <a:gd name="connsiteX3244" fmla="*/ 235380 w 917916"/>
              <a:gd name="connsiteY3244" fmla="*/ 32652 h 957255"/>
              <a:gd name="connsiteX3245" fmla="*/ 240625 w 917916"/>
              <a:gd name="connsiteY3245" fmla="*/ 32652 h 957255"/>
              <a:gd name="connsiteX3246" fmla="*/ 241805 w 917916"/>
              <a:gd name="connsiteY3246" fmla="*/ 31603 h 957255"/>
              <a:gd name="connsiteX3247" fmla="*/ 242723 w 917916"/>
              <a:gd name="connsiteY3247" fmla="*/ 31603 h 957255"/>
              <a:gd name="connsiteX3248" fmla="*/ 242461 w 917916"/>
              <a:gd name="connsiteY3248" fmla="*/ 30947 h 957255"/>
              <a:gd name="connsiteX3249" fmla="*/ 244166 w 917916"/>
              <a:gd name="connsiteY3249" fmla="*/ 30160 h 957255"/>
              <a:gd name="connsiteX3250" fmla="*/ 244953 w 917916"/>
              <a:gd name="connsiteY3250" fmla="*/ 29504 h 957255"/>
              <a:gd name="connsiteX3251" fmla="*/ 244953 w 917916"/>
              <a:gd name="connsiteY3251" fmla="*/ 30160 h 957255"/>
              <a:gd name="connsiteX3252" fmla="*/ 245608 w 917916"/>
              <a:gd name="connsiteY3252" fmla="*/ 29767 h 957255"/>
              <a:gd name="connsiteX3253" fmla="*/ 245346 w 917916"/>
              <a:gd name="connsiteY3253" fmla="*/ 28718 h 957255"/>
              <a:gd name="connsiteX3254" fmla="*/ 244690 w 917916"/>
              <a:gd name="connsiteY3254" fmla="*/ 28324 h 957255"/>
              <a:gd name="connsiteX3255" fmla="*/ 242854 w 917916"/>
              <a:gd name="connsiteY3255" fmla="*/ 28324 h 957255"/>
              <a:gd name="connsiteX3256" fmla="*/ 241937 w 917916"/>
              <a:gd name="connsiteY3256" fmla="*/ 21243 h 957255"/>
              <a:gd name="connsiteX3257" fmla="*/ 240494 w 917916"/>
              <a:gd name="connsiteY3257" fmla="*/ 21637 h 957255"/>
              <a:gd name="connsiteX3258" fmla="*/ 240101 w 917916"/>
              <a:gd name="connsiteY3258" fmla="*/ 19539 h 957255"/>
              <a:gd name="connsiteX3259" fmla="*/ 242986 w 917916"/>
              <a:gd name="connsiteY3259" fmla="*/ 19145 h 957255"/>
              <a:gd name="connsiteX3260" fmla="*/ 243772 w 917916"/>
              <a:gd name="connsiteY3260" fmla="*/ 20981 h 957255"/>
              <a:gd name="connsiteX3261" fmla="*/ 250067 w 917916"/>
              <a:gd name="connsiteY3261" fmla="*/ 20194 h 957255"/>
              <a:gd name="connsiteX3262" fmla="*/ 249804 w 917916"/>
              <a:gd name="connsiteY3262" fmla="*/ 18358 h 957255"/>
              <a:gd name="connsiteX3263" fmla="*/ 247969 w 917916"/>
              <a:gd name="connsiteY3263" fmla="*/ 16654 h 957255"/>
              <a:gd name="connsiteX3264" fmla="*/ 246526 w 917916"/>
              <a:gd name="connsiteY3264" fmla="*/ 14556 h 957255"/>
              <a:gd name="connsiteX3265" fmla="*/ 244428 w 917916"/>
              <a:gd name="connsiteY3265" fmla="*/ 13900 h 957255"/>
              <a:gd name="connsiteX3266" fmla="*/ 245215 w 917916"/>
              <a:gd name="connsiteY3266" fmla="*/ 14818 h 957255"/>
              <a:gd name="connsiteX3267" fmla="*/ 244953 w 917916"/>
              <a:gd name="connsiteY3267" fmla="*/ 15998 h 957255"/>
              <a:gd name="connsiteX3268" fmla="*/ 243117 w 917916"/>
              <a:gd name="connsiteY3268" fmla="*/ 15998 h 957255"/>
              <a:gd name="connsiteX3269" fmla="*/ 243117 w 917916"/>
              <a:gd name="connsiteY3269" fmla="*/ 16261 h 957255"/>
              <a:gd name="connsiteX3270" fmla="*/ 241674 w 917916"/>
              <a:gd name="connsiteY3270" fmla="*/ 16654 h 957255"/>
              <a:gd name="connsiteX3271" fmla="*/ 241412 w 917916"/>
              <a:gd name="connsiteY3271" fmla="*/ 14818 h 957255"/>
              <a:gd name="connsiteX3272" fmla="*/ 239970 w 917916"/>
              <a:gd name="connsiteY3272" fmla="*/ 14818 h 957255"/>
              <a:gd name="connsiteX3273" fmla="*/ 239576 w 917916"/>
              <a:gd name="connsiteY3273" fmla="*/ 12720 h 957255"/>
              <a:gd name="connsiteX3274" fmla="*/ 240232 w 917916"/>
              <a:gd name="connsiteY3274" fmla="*/ 11933 h 957255"/>
              <a:gd name="connsiteX3275" fmla="*/ 238527 w 917916"/>
              <a:gd name="connsiteY3275" fmla="*/ 11671 h 957255"/>
              <a:gd name="connsiteX3276" fmla="*/ 238789 w 917916"/>
              <a:gd name="connsiteY3276" fmla="*/ 9179 h 957255"/>
              <a:gd name="connsiteX3277" fmla="*/ 237347 w 917916"/>
              <a:gd name="connsiteY3277" fmla="*/ 8917 h 957255"/>
              <a:gd name="connsiteX3278" fmla="*/ 237085 w 917916"/>
              <a:gd name="connsiteY3278" fmla="*/ 8523 h 957255"/>
              <a:gd name="connsiteX3279" fmla="*/ 236691 w 917916"/>
              <a:gd name="connsiteY3279" fmla="*/ 8523 h 957255"/>
              <a:gd name="connsiteX3280" fmla="*/ 236691 w 917916"/>
              <a:gd name="connsiteY3280" fmla="*/ 7868 h 957255"/>
              <a:gd name="connsiteX3281" fmla="*/ 234987 w 917916"/>
              <a:gd name="connsiteY3281" fmla="*/ 7606 h 957255"/>
              <a:gd name="connsiteX3282" fmla="*/ 235773 w 917916"/>
              <a:gd name="connsiteY3282" fmla="*/ 5508 h 957255"/>
              <a:gd name="connsiteX3283" fmla="*/ 234331 w 917916"/>
              <a:gd name="connsiteY3283" fmla="*/ 5508 h 957255"/>
              <a:gd name="connsiteX3284" fmla="*/ 234593 w 917916"/>
              <a:gd name="connsiteY3284" fmla="*/ 4721 h 957255"/>
              <a:gd name="connsiteX3285" fmla="*/ 234987 w 917916"/>
              <a:gd name="connsiteY3285" fmla="*/ 4065 h 957255"/>
              <a:gd name="connsiteX3286" fmla="*/ 236429 w 917916"/>
              <a:gd name="connsiteY3286" fmla="*/ 4721 h 957255"/>
              <a:gd name="connsiteX3287" fmla="*/ 237478 w 917916"/>
              <a:gd name="connsiteY3287" fmla="*/ 2885 h 957255"/>
              <a:gd name="connsiteX3288" fmla="*/ 236036 w 917916"/>
              <a:gd name="connsiteY3288" fmla="*/ 1180 h 957255"/>
              <a:gd name="connsiteX3289" fmla="*/ 236691 w 917916"/>
              <a:gd name="connsiteY3289" fmla="*/ 0 h 957255"/>
              <a:gd name="connsiteX3290" fmla="*/ 238134 w 917916"/>
              <a:gd name="connsiteY3290" fmla="*/ 0 h 957255"/>
              <a:gd name="connsiteX3291" fmla="*/ 238134 w 917916"/>
              <a:gd name="connsiteY3291" fmla="*/ 1180 h 957255"/>
              <a:gd name="connsiteX3292" fmla="*/ 238920 w 917916"/>
              <a:gd name="connsiteY3292" fmla="*/ 1443 h 957255"/>
              <a:gd name="connsiteX3293" fmla="*/ 238658 w 917916"/>
              <a:gd name="connsiteY3293" fmla="*/ 2098 h 957255"/>
              <a:gd name="connsiteX3294" fmla="*/ 237872 w 917916"/>
              <a:gd name="connsiteY3294" fmla="*/ 2492 h 957255"/>
              <a:gd name="connsiteX3295" fmla="*/ 237872 w 917916"/>
              <a:gd name="connsiteY3295" fmla="*/ 2754 h 957255"/>
              <a:gd name="connsiteX3296" fmla="*/ 242461 w 917916"/>
              <a:gd name="connsiteY3296" fmla="*/ 6294 h 957255"/>
              <a:gd name="connsiteX3297" fmla="*/ 243904 w 917916"/>
              <a:gd name="connsiteY3297" fmla="*/ 6688 h 957255"/>
              <a:gd name="connsiteX3298" fmla="*/ 245739 w 917916"/>
              <a:gd name="connsiteY3298" fmla="*/ 7343 h 957255"/>
              <a:gd name="connsiteX3299" fmla="*/ 246526 w 917916"/>
              <a:gd name="connsiteY3299" fmla="*/ 8393 h 957255"/>
              <a:gd name="connsiteX3300" fmla="*/ 247444 w 917916"/>
              <a:gd name="connsiteY3300" fmla="*/ 8786 h 957255"/>
              <a:gd name="connsiteX3301" fmla="*/ 247837 w 917916"/>
              <a:gd name="connsiteY3301" fmla="*/ 8393 h 957255"/>
              <a:gd name="connsiteX3302" fmla="*/ 248100 w 917916"/>
              <a:gd name="connsiteY3302" fmla="*/ 8393 h 957255"/>
              <a:gd name="connsiteX3303" fmla="*/ 248493 w 917916"/>
              <a:gd name="connsiteY3303" fmla="*/ 9573 h 957255"/>
              <a:gd name="connsiteX3304" fmla="*/ 248755 w 917916"/>
              <a:gd name="connsiteY3304" fmla="*/ 9573 h 957255"/>
              <a:gd name="connsiteX3305" fmla="*/ 249149 w 917916"/>
              <a:gd name="connsiteY3305" fmla="*/ 10228 h 957255"/>
              <a:gd name="connsiteX3306" fmla="*/ 249411 w 917916"/>
              <a:gd name="connsiteY3306" fmla="*/ 11015 h 957255"/>
              <a:gd name="connsiteX3307" fmla="*/ 250067 w 917916"/>
              <a:gd name="connsiteY3307" fmla="*/ 11671 h 957255"/>
              <a:gd name="connsiteX3308" fmla="*/ 250853 w 917916"/>
              <a:gd name="connsiteY3308" fmla="*/ 11277 h 957255"/>
              <a:gd name="connsiteX3309" fmla="*/ 253738 w 917916"/>
              <a:gd name="connsiteY3309" fmla="*/ 12458 h 957255"/>
              <a:gd name="connsiteX3310" fmla="*/ 255181 w 917916"/>
              <a:gd name="connsiteY3310" fmla="*/ 12458 h 957255"/>
              <a:gd name="connsiteX3311" fmla="*/ 256361 w 917916"/>
              <a:gd name="connsiteY3311" fmla="*/ 12720 h 957255"/>
              <a:gd name="connsiteX3312" fmla="*/ 257279 w 917916"/>
              <a:gd name="connsiteY3312" fmla="*/ 12720 h 957255"/>
              <a:gd name="connsiteX3313" fmla="*/ 259115 w 917916"/>
              <a:gd name="connsiteY3313" fmla="*/ 12720 h 957255"/>
              <a:gd name="connsiteX3314" fmla="*/ 259115 w 917916"/>
              <a:gd name="connsiteY3314" fmla="*/ 13113 h 957255"/>
              <a:gd name="connsiteX3315" fmla="*/ 260557 w 917916"/>
              <a:gd name="connsiteY3315" fmla="*/ 12720 h 957255"/>
              <a:gd name="connsiteX3316" fmla="*/ 260557 w 917916"/>
              <a:gd name="connsiteY3316" fmla="*/ 12458 h 957255"/>
              <a:gd name="connsiteX3317" fmla="*/ 261213 w 917916"/>
              <a:gd name="connsiteY3317" fmla="*/ 12458 h 957255"/>
              <a:gd name="connsiteX3318" fmla="*/ 261213 w 917916"/>
              <a:gd name="connsiteY3318" fmla="*/ 12720 h 957255"/>
              <a:gd name="connsiteX3319" fmla="*/ 261606 w 917916"/>
              <a:gd name="connsiteY3319" fmla="*/ 12720 h 957255"/>
              <a:gd name="connsiteX3320" fmla="*/ 261213 w 917916"/>
              <a:gd name="connsiteY3320" fmla="*/ 12458 h 957255"/>
              <a:gd name="connsiteX3321" fmla="*/ 261213 w 917916"/>
              <a:gd name="connsiteY3321" fmla="*/ 11671 h 957255"/>
              <a:gd name="connsiteX3322" fmla="*/ 262393 w 917916"/>
              <a:gd name="connsiteY3322" fmla="*/ 11933 h 957255"/>
              <a:gd name="connsiteX3323" fmla="*/ 262655 w 917916"/>
              <a:gd name="connsiteY3323" fmla="*/ 11933 h 957255"/>
              <a:gd name="connsiteX3324" fmla="*/ 262655 w 917916"/>
              <a:gd name="connsiteY3324" fmla="*/ 12720 h 957255"/>
              <a:gd name="connsiteX3325" fmla="*/ 263049 w 917916"/>
              <a:gd name="connsiteY3325" fmla="*/ 13900 h 957255"/>
              <a:gd name="connsiteX3326" fmla="*/ 263704 w 917916"/>
              <a:gd name="connsiteY3326" fmla="*/ 13900 h 957255"/>
              <a:gd name="connsiteX3327" fmla="*/ 263704 w 917916"/>
              <a:gd name="connsiteY3327" fmla="*/ 13113 h 957255"/>
              <a:gd name="connsiteX3328" fmla="*/ 264491 w 917916"/>
              <a:gd name="connsiteY3328" fmla="*/ 13376 h 957255"/>
              <a:gd name="connsiteX3329" fmla="*/ 264491 w 917916"/>
              <a:gd name="connsiteY3329" fmla="*/ 13113 h 957255"/>
              <a:gd name="connsiteX3330" fmla="*/ 264753 w 917916"/>
              <a:gd name="connsiteY3330" fmla="*/ 13376 h 957255"/>
              <a:gd name="connsiteX3331" fmla="*/ 264753 w 917916"/>
              <a:gd name="connsiteY3331" fmla="*/ 12720 h 957255"/>
              <a:gd name="connsiteX3332" fmla="*/ 264753 w 917916"/>
              <a:gd name="connsiteY3332" fmla="*/ 11671 h 957255"/>
              <a:gd name="connsiteX3333" fmla="*/ 268294 w 917916"/>
              <a:gd name="connsiteY3333" fmla="*/ 11671 h 957255"/>
              <a:gd name="connsiteX3334" fmla="*/ 270130 w 917916"/>
              <a:gd name="connsiteY3334" fmla="*/ 12458 h 957255"/>
              <a:gd name="connsiteX3335" fmla="*/ 272490 w 917916"/>
              <a:gd name="connsiteY3335" fmla="*/ 12720 h 957255"/>
              <a:gd name="connsiteX3336" fmla="*/ 273277 w 917916"/>
              <a:gd name="connsiteY3336" fmla="*/ 12458 h 957255"/>
              <a:gd name="connsiteX3337" fmla="*/ 273277 w 917916"/>
              <a:gd name="connsiteY3337" fmla="*/ 11671 h 957255"/>
              <a:gd name="connsiteX3338" fmla="*/ 273933 w 917916"/>
              <a:gd name="connsiteY3338" fmla="*/ 11671 h 957255"/>
              <a:gd name="connsiteX3339" fmla="*/ 274326 w 917916"/>
              <a:gd name="connsiteY3339" fmla="*/ 10491 h 957255"/>
              <a:gd name="connsiteX3340" fmla="*/ 274588 w 917916"/>
              <a:gd name="connsiteY3340" fmla="*/ 10491 h 957255"/>
              <a:gd name="connsiteX3341" fmla="*/ 274981 w 917916"/>
              <a:gd name="connsiteY3341" fmla="*/ 9573 h 957255"/>
              <a:gd name="connsiteX3342" fmla="*/ 275244 w 917916"/>
              <a:gd name="connsiteY3342" fmla="*/ 9573 h 957255"/>
              <a:gd name="connsiteX3343" fmla="*/ 275637 w 917916"/>
              <a:gd name="connsiteY3343" fmla="*/ 8786 h 957255"/>
              <a:gd name="connsiteX3344" fmla="*/ 275244 w 917916"/>
              <a:gd name="connsiteY3344" fmla="*/ 8393 h 957255"/>
              <a:gd name="connsiteX3345" fmla="*/ 276031 w 917916"/>
              <a:gd name="connsiteY3345" fmla="*/ 7343 h 957255"/>
              <a:gd name="connsiteX3346" fmla="*/ 277211 w 917916"/>
              <a:gd name="connsiteY3346" fmla="*/ 6688 h 957255"/>
              <a:gd name="connsiteX3347" fmla="*/ 276817 w 917916"/>
              <a:gd name="connsiteY3347" fmla="*/ 5508 h 957255"/>
              <a:gd name="connsiteX3348" fmla="*/ 278915 w 917916"/>
              <a:gd name="connsiteY3348" fmla="*/ 4721 h 957255"/>
              <a:gd name="connsiteX3349" fmla="*/ 278915 w 917916"/>
              <a:gd name="connsiteY3349" fmla="*/ 5508 h 957255"/>
              <a:gd name="connsiteX3350" fmla="*/ 280358 w 917916"/>
              <a:gd name="connsiteY3350" fmla="*/ 5245 h 957255"/>
              <a:gd name="connsiteX3351" fmla="*/ 280358 w 917916"/>
              <a:gd name="connsiteY3351" fmla="*/ 5508 h 957255"/>
              <a:gd name="connsiteX3352" fmla="*/ 281014 w 917916"/>
              <a:gd name="connsiteY3352" fmla="*/ 5901 h 957255"/>
              <a:gd name="connsiteX3353" fmla="*/ 281014 w 917916"/>
              <a:gd name="connsiteY3353" fmla="*/ 6163 h 957255"/>
              <a:gd name="connsiteX3354" fmla="*/ 281800 w 917916"/>
              <a:gd name="connsiteY3354" fmla="*/ 6163 h 957255"/>
              <a:gd name="connsiteX3355" fmla="*/ 281538 w 917916"/>
              <a:gd name="connsiteY3355" fmla="*/ 7343 h 957255"/>
              <a:gd name="connsiteX3356" fmla="*/ 282456 w 917916"/>
              <a:gd name="connsiteY3356" fmla="*/ 7606 h 957255"/>
              <a:gd name="connsiteX3357" fmla="*/ 284554 w 917916"/>
              <a:gd name="connsiteY3357" fmla="*/ 6950 h 957255"/>
              <a:gd name="connsiteX3358" fmla="*/ 284948 w 917916"/>
              <a:gd name="connsiteY3358" fmla="*/ 7343 h 957255"/>
              <a:gd name="connsiteX3359" fmla="*/ 285997 w 917916"/>
              <a:gd name="connsiteY3359" fmla="*/ 6688 h 957255"/>
              <a:gd name="connsiteX3360" fmla="*/ 286390 w 917916"/>
              <a:gd name="connsiteY3360" fmla="*/ 7343 h 957255"/>
              <a:gd name="connsiteX3361" fmla="*/ 287832 w 917916"/>
              <a:gd name="connsiteY3361" fmla="*/ 6950 h 957255"/>
              <a:gd name="connsiteX3362" fmla="*/ 287439 w 917916"/>
              <a:gd name="connsiteY3362" fmla="*/ 8130 h 957255"/>
              <a:gd name="connsiteX3363" fmla="*/ 288619 w 917916"/>
              <a:gd name="connsiteY3363" fmla="*/ 7737 h 957255"/>
              <a:gd name="connsiteX3364" fmla="*/ 288882 w 917916"/>
              <a:gd name="connsiteY3364" fmla="*/ 8917 h 957255"/>
              <a:gd name="connsiteX3365" fmla="*/ 291766 w 917916"/>
              <a:gd name="connsiteY3365" fmla="*/ 8523 h 957255"/>
              <a:gd name="connsiteX3366" fmla="*/ 292029 w 917916"/>
              <a:gd name="connsiteY3366" fmla="*/ 10622 h 957255"/>
              <a:gd name="connsiteX3367" fmla="*/ 293864 w 917916"/>
              <a:gd name="connsiteY3367" fmla="*/ 10622 h 957255"/>
              <a:gd name="connsiteX3368" fmla="*/ 294520 w 917916"/>
              <a:gd name="connsiteY3368" fmla="*/ 11802 h 957255"/>
              <a:gd name="connsiteX3369" fmla="*/ 290979 w 917916"/>
              <a:gd name="connsiteY3369" fmla="*/ 13506 h 957255"/>
              <a:gd name="connsiteX3370" fmla="*/ 292684 w 917916"/>
              <a:gd name="connsiteY3370" fmla="*/ 13900 h 957255"/>
              <a:gd name="connsiteX3371" fmla="*/ 292422 w 917916"/>
              <a:gd name="connsiteY3371" fmla="*/ 15342 h 957255"/>
              <a:gd name="connsiteX3372" fmla="*/ 291635 w 917916"/>
              <a:gd name="connsiteY3372" fmla="*/ 15342 h 957255"/>
              <a:gd name="connsiteX3373" fmla="*/ 291242 w 917916"/>
              <a:gd name="connsiteY3373" fmla="*/ 15998 h 957255"/>
              <a:gd name="connsiteX3374" fmla="*/ 290455 w 917916"/>
              <a:gd name="connsiteY3374" fmla="*/ 17441 h 957255"/>
              <a:gd name="connsiteX3375" fmla="*/ 290848 w 917916"/>
              <a:gd name="connsiteY3375" fmla="*/ 17703 h 957255"/>
              <a:gd name="connsiteX3376" fmla="*/ 290455 w 917916"/>
              <a:gd name="connsiteY3376" fmla="*/ 18883 h 957255"/>
              <a:gd name="connsiteX3377" fmla="*/ 289799 w 917916"/>
              <a:gd name="connsiteY3377" fmla="*/ 18883 h 957255"/>
              <a:gd name="connsiteX3378" fmla="*/ 289799 w 917916"/>
              <a:gd name="connsiteY3378" fmla="*/ 19670 h 957255"/>
              <a:gd name="connsiteX3379" fmla="*/ 290455 w 917916"/>
              <a:gd name="connsiteY3379" fmla="*/ 19670 h 957255"/>
              <a:gd name="connsiteX3380" fmla="*/ 290062 w 917916"/>
              <a:gd name="connsiteY3380" fmla="*/ 20588 h 957255"/>
              <a:gd name="connsiteX3381" fmla="*/ 289013 w 917916"/>
              <a:gd name="connsiteY3381" fmla="*/ 22423 h 957255"/>
              <a:gd name="connsiteX3382" fmla="*/ 289013 w 917916"/>
              <a:gd name="connsiteY3382" fmla="*/ 23079 h 957255"/>
              <a:gd name="connsiteX3383" fmla="*/ 290062 w 917916"/>
              <a:gd name="connsiteY3383" fmla="*/ 23866 h 957255"/>
              <a:gd name="connsiteX3384" fmla="*/ 290455 w 917916"/>
              <a:gd name="connsiteY3384" fmla="*/ 24784 h 957255"/>
              <a:gd name="connsiteX3385" fmla="*/ 287570 w 917916"/>
              <a:gd name="connsiteY3385" fmla="*/ 24521 h 957255"/>
              <a:gd name="connsiteX3386" fmla="*/ 286914 w 917916"/>
              <a:gd name="connsiteY3386" fmla="*/ 24128 h 957255"/>
              <a:gd name="connsiteX3387" fmla="*/ 287177 w 917916"/>
              <a:gd name="connsiteY3387" fmla="*/ 23866 h 957255"/>
              <a:gd name="connsiteX3388" fmla="*/ 287177 w 917916"/>
              <a:gd name="connsiteY3388" fmla="*/ 23473 h 957255"/>
              <a:gd name="connsiteX3389" fmla="*/ 285734 w 917916"/>
              <a:gd name="connsiteY3389" fmla="*/ 23210 h 957255"/>
              <a:gd name="connsiteX3390" fmla="*/ 284292 w 917916"/>
              <a:gd name="connsiteY3390" fmla="*/ 23997 h 957255"/>
              <a:gd name="connsiteX3391" fmla="*/ 283243 w 917916"/>
              <a:gd name="connsiteY3391" fmla="*/ 24259 h 957255"/>
              <a:gd name="connsiteX3392" fmla="*/ 283243 w 917916"/>
              <a:gd name="connsiteY3392" fmla="*/ 24653 h 957255"/>
              <a:gd name="connsiteX3393" fmla="*/ 285341 w 917916"/>
              <a:gd name="connsiteY3393" fmla="*/ 26095 h 957255"/>
              <a:gd name="connsiteX3394" fmla="*/ 285997 w 917916"/>
              <a:gd name="connsiteY3394" fmla="*/ 27144 h 957255"/>
              <a:gd name="connsiteX3395" fmla="*/ 285341 w 917916"/>
              <a:gd name="connsiteY3395" fmla="*/ 28324 h 957255"/>
              <a:gd name="connsiteX3396" fmla="*/ 285341 w 917916"/>
              <a:gd name="connsiteY3396" fmla="*/ 28586 h 957255"/>
              <a:gd name="connsiteX3397" fmla="*/ 284554 w 917916"/>
              <a:gd name="connsiteY3397" fmla="*/ 28324 h 957255"/>
              <a:gd name="connsiteX3398" fmla="*/ 285341 w 917916"/>
              <a:gd name="connsiteY3398" fmla="*/ 28980 h 957255"/>
              <a:gd name="connsiteX3399" fmla="*/ 283898 w 917916"/>
              <a:gd name="connsiteY3399" fmla="*/ 30029 h 957255"/>
              <a:gd name="connsiteX3400" fmla="*/ 283898 w 917916"/>
              <a:gd name="connsiteY3400" fmla="*/ 30685 h 957255"/>
              <a:gd name="connsiteX3401" fmla="*/ 285341 w 917916"/>
              <a:gd name="connsiteY3401" fmla="*/ 31078 h 957255"/>
              <a:gd name="connsiteX3402" fmla="*/ 285341 w 917916"/>
              <a:gd name="connsiteY3402" fmla="*/ 31340 h 957255"/>
              <a:gd name="connsiteX3403" fmla="*/ 285997 w 917916"/>
              <a:gd name="connsiteY3403" fmla="*/ 31996 h 957255"/>
              <a:gd name="connsiteX3404" fmla="*/ 288882 w 917916"/>
              <a:gd name="connsiteY3404" fmla="*/ 31734 h 957255"/>
              <a:gd name="connsiteX3405" fmla="*/ 289144 w 917916"/>
              <a:gd name="connsiteY3405" fmla="*/ 32521 h 957255"/>
              <a:gd name="connsiteX3406" fmla="*/ 291373 w 917916"/>
              <a:gd name="connsiteY3406" fmla="*/ 32521 h 957255"/>
              <a:gd name="connsiteX3407" fmla="*/ 291373 w 917916"/>
              <a:gd name="connsiteY3407" fmla="*/ 33176 h 957255"/>
              <a:gd name="connsiteX3408" fmla="*/ 293078 w 917916"/>
              <a:gd name="connsiteY3408" fmla="*/ 33439 h 957255"/>
              <a:gd name="connsiteX3409" fmla="*/ 292815 w 917916"/>
              <a:gd name="connsiteY3409" fmla="*/ 34225 h 957255"/>
              <a:gd name="connsiteX3410" fmla="*/ 293864 w 917916"/>
              <a:gd name="connsiteY3410" fmla="*/ 34619 h 957255"/>
              <a:gd name="connsiteX3411" fmla="*/ 293864 w 917916"/>
              <a:gd name="connsiteY3411" fmla="*/ 38553 h 957255"/>
              <a:gd name="connsiteX3412" fmla="*/ 295044 w 917916"/>
              <a:gd name="connsiteY3412" fmla="*/ 38815 h 957255"/>
              <a:gd name="connsiteX3413" fmla="*/ 294651 w 917916"/>
              <a:gd name="connsiteY3413" fmla="*/ 39208 h 957255"/>
              <a:gd name="connsiteX3414" fmla="*/ 293996 w 917916"/>
              <a:gd name="connsiteY3414" fmla="*/ 39208 h 957255"/>
              <a:gd name="connsiteX3415" fmla="*/ 293996 w 917916"/>
              <a:gd name="connsiteY3415" fmla="*/ 39471 h 957255"/>
              <a:gd name="connsiteX3416" fmla="*/ 293996 w 917916"/>
              <a:gd name="connsiteY3416" fmla="*/ 39864 h 957255"/>
              <a:gd name="connsiteX3417" fmla="*/ 294389 w 917916"/>
              <a:gd name="connsiteY3417" fmla="*/ 40126 h 957255"/>
              <a:gd name="connsiteX3418" fmla="*/ 293733 w 917916"/>
              <a:gd name="connsiteY3418" fmla="*/ 43011 h 957255"/>
              <a:gd name="connsiteX3419" fmla="*/ 291242 w 917916"/>
              <a:gd name="connsiteY3419" fmla="*/ 42355 h 957255"/>
              <a:gd name="connsiteX3420" fmla="*/ 291242 w 917916"/>
              <a:gd name="connsiteY3420" fmla="*/ 42749 h 957255"/>
              <a:gd name="connsiteX3421" fmla="*/ 292422 w 917916"/>
              <a:gd name="connsiteY3421" fmla="*/ 43798 h 957255"/>
              <a:gd name="connsiteX3422" fmla="*/ 292029 w 917916"/>
              <a:gd name="connsiteY3422" fmla="*/ 44454 h 957255"/>
              <a:gd name="connsiteX3423" fmla="*/ 294913 w 917916"/>
              <a:gd name="connsiteY3423" fmla="*/ 45240 h 957255"/>
              <a:gd name="connsiteX3424" fmla="*/ 295700 w 917916"/>
              <a:gd name="connsiteY3424" fmla="*/ 46420 h 957255"/>
              <a:gd name="connsiteX3425" fmla="*/ 296094 w 917916"/>
              <a:gd name="connsiteY3425" fmla="*/ 46683 h 957255"/>
              <a:gd name="connsiteX3426" fmla="*/ 297012 w 917916"/>
              <a:gd name="connsiteY3426" fmla="*/ 46420 h 957255"/>
              <a:gd name="connsiteX3427" fmla="*/ 298454 w 917916"/>
              <a:gd name="connsiteY3427" fmla="*/ 45634 h 957255"/>
              <a:gd name="connsiteX3428" fmla="*/ 298454 w 917916"/>
              <a:gd name="connsiteY3428" fmla="*/ 46683 h 957255"/>
              <a:gd name="connsiteX3429" fmla="*/ 298192 w 917916"/>
              <a:gd name="connsiteY3429" fmla="*/ 47338 h 957255"/>
              <a:gd name="connsiteX3430" fmla="*/ 298454 w 917916"/>
              <a:gd name="connsiteY3430" fmla="*/ 48781 h 957255"/>
              <a:gd name="connsiteX3431" fmla="*/ 298192 w 917916"/>
              <a:gd name="connsiteY3431" fmla="*/ 49961 h 957255"/>
              <a:gd name="connsiteX3432" fmla="*/ 298978 w 917916"/>
              <a:gd name="connsiteY3432" fmla="*/ 51010 h 957255"/>
              <a:gd name="connsiteX3433" fmla="*/ 299241 w 917916"/>
              <a:gd name="connsiteY3433" fmla="*/ 51010 h 957255"/>
              <a:gd name="connsiteX3434" fmla="*/ 299241 w 917916"/>
              <a:gd name="connsiteY3434" fmla="*/ 51403 h 957255"/>
              <a:gd name="connsiteX3435" fmla="*/ 299896 w 917916"/>
              <a:gd name="connsiteY3435" fmla="*/ 51010 h 957255"/>
              <a:gd name="connsiteX3436" fmla="*/ 300290 w 917916"/>
              <a:gd name="connsiteY3436" fmla="*/ 51403 h 957255"/>
              <a:gd name="connsiteX3437" fmla="*/ 299896 w 917916"/>
              <a:gd name="connsiteY3437" fmla="*/ 51666 h 957255"/>
              <a:gd name="connsiteX3438" fmla="*/ 298978 w 917916"/>
              <a:gd name="connsiteY3438" fmla="*/ 52059 h 957255"/>
              <a:gd name="connsiteX3439" fmla="*/ 298978 w 917916"/>
              <a:gd name="connsiteY3439" fmla="*/ 52977 h 957255"/>
              <a:gd name="connsiteX3440" fmla="*/ 299896 w 917916"/>
              <a:gd name="connsiteY3440" fmla="*/ 52715 h 957255"/>
              <a:gd name="connsiteX3441" fmla="*/ 302388 w 917916"/>
              <a:gd name="connsiteY3441" fmla="*/ 54157 h 957255"/>
              <a:gd name="connsiteX3442" fmla="*/ 302650 w 917916"/>
              <a:gd name="connsiteY3442" fmla="*/ 54944 h 957255"/>
              <a:gd name="connsiteX3443" fmla="*/ 305142 w 917916"/>
              <a:gd name="connsiteY3443" fmla="*/ 54944 h 957255"/>
              <a:gd name="connsiteX3444" fmla="*/ 306191 w 917916"/>
              <a:gd name="connsiteY3444" fmla="*/ 53502 h 957255"/>
              <a:gd name="connsiteX3445" fmla="*/ 306846 w 917916"/>
              <a:gd name="connsiteY3445" fmla="*/ 54157 h 957255"/>
              <a:gd name="connsiteX3446" fmla="*/ 307633 w 917916"/>
              <a:gd name="connsiteY3446" fmla="*/ 54157 h 957255"/>
              <a:gd name="connsiteX3447" fmla="*/ 308027 w 917916"/>
              <a:gd name="connsiteY3447" fmla="*/ 55862 h 957255"/>
              <a:gd name="connsiteX3448" fmla="*/ 308289 w 917916"/>
              <a:gd name="connsiteY3448" fmla="*/ 55862 h 957255"/>
              <a:gd name="connsiteX3449" fmla="*/ 308682 w 917916"/>
              <a:gd name="connsiteY3449" fmla="*/ 57304 h 957255"/>
              <a:gd name="connsiteX3450" fmla="*/ 308289 w 917916"/>
              <a:gd name="connsiteY3450" fmla="*/ 57304 h 957255"/>
              <a:gd name="connsiteX3451" fmla="*/ 308682 w 917916"/>
              <a:gd name="connsiteY3451" fmla="*/ 58747 h 957255"/>
              <a:gd name="connsiteX3452" fmla="*/ 308289 w 917916"/>
              <a:gd name="connsiteY3452" fmla="*/ 58747 h 957255"/>
              <a:gd name="connsiteX3453" fmla="*/ 308682 w 917916"/>
              <a:gd name="connsiteY3453" fmla="*/ 61238 h 957255"/>
              <a:gd name="connsiteX3454" fmla="*/ 308682 w 917916"/>
              <a:gd name="connsiteY3454" fmla="*/ 62681 h 957255"/>
              <a:gd name="connsiteX3455" fmla="*/ 308945 w 917916"/>
              <a:gd name="connsiteY3455" fmla="*/ 63467 h 957255"/>
              <a:gd name="connsiteX3456" fmla="*/ 310125 w 917916"/>
              <a:gd name="connsiteY3456" fmla="*/ 63730 h 957255"/>
              <a:gd name="connsiteX3457" fmla="*/ 310780 w 917916"/>
              <a:gd name="connsiteY3457" fmla="*/ 65565 h 957255"/>
              <a:gd name="connsiteX3458" fmla="*/ 310387 w 917916"/>
              <a:gd name="connsiteY3458" fmla="*/ 65828 h 957255"/>
              <a:gd name="connsiteX3459" fmla="*/ 311829 w 917916"/>
              <a:gd name="connsiteY3459" fmla="*/ 68319 h 957255"/>
              <a:gd name="connsiteX3460" fmla="*/ 313665 w 917916"/>
              <a:gd name="connsiteY3460" fmla="*/ 69106 h 957255"/>
              <a:gd name="connsiteX3461" fmla="*/ 313927 w 917916"/>
              <a:gd name="connsiteY3461" fmla="*/ 69368 h 957255"/>
              <a:gd name="connsiteX3462" fmla="*/ 313272 w 917916"/>
              <a:gd name="connsiteY3462" fmla="*/ 70811 h 957255"/>
              <a:gd name="connsiteX3463" fmla="*/ 313927 w 917916"/>
              <a:gd name="connsiteY3463" fmla="*/ 71204 h 957255"/>
              <a:gd name="connsiteX3464" fmla="*/ 314714 w 917916"/>
              <a:gd name="connsiteY3464" fmla="*/ 70548 h 957255"/>
              <a:gd name="connsiteX3465" fmla="*/ 315108 w 917916"/>
              <a:gd name="connsiteY3465" fmla="*/ 70811 h 957255"/>
              <a:gd name="connsiteX3466" fmla="*/ 314714 w 917916"/>
              <a:gd name="connsiteY3466" fmla="*/ 71467 h 957255"/>
              <a:gd name="connsiteX3467" fmla="*/ 314714 w 917916"/>
              <a:gd name="connsiteY3467" fmla="*/ 72253 h 957255"/>
              <a:gd name="connsiteX3468" fmla="*/ 315108 w 917916"/>
              <a:gd name="connsiteY3468" fmla="*/ 74351 h 957255"/>
              <a:gd name="connsiteX3469" fmla="*/ 315894 w 917916"/>
              <a:gd name="connsiteY3469" fmla="*/ 74351 h 957255"/>
              <a:gd name="connsiteX3470" fmla="*/ 316157 w 917916"/>
              <a:gd name="connsiteY3470" fmla="*/ 75532 h 957255"/>
              <a:gd name="connsiteX3471" fmla="*/ 316812 w 917916"/>
              <a:gd name="connsiteY3471" fmla="*/ 75532 h 957255"/>
              <a:gd name="connsiteX3472" fmla="*/ 318648 w 917916"/>
              <a:gd name="connsiteY3472" fmla="*/ 76318 h 957255"/>
              <a:gd name="connsiteX3473" fmla="*/ 318255 w 917916"/>
              <a:gd name="connsiteY3473" fmla="*/ 76974 h 957255"/>
              <a:gd name="connsiteX3474" fmla="*/ 318255 w 917916"/>
              <a:gd name="connsiteY3474" fmla="*/ 77236 h 957255"/>
              <a:gd name="connsiteX3475" fmla="*/ 319435 w 917916"/>
              <a:gd name="connsiteY3475" fmla="*/ 77236 h 957255"/>
              <a:gd name="connsiteX3476" fmla="*/ 321271 w 917916"/>
              <a:gd name="connsiteY3476" fmla="*/ 78023 h 957255"/>
              <a:gd name="connsiteX3477" fmla="*/ 321533 w 917916"/>
              <a:gd name="connsiteY3477" fmla="*/ 78023 h 957255"/>
              <a:gd name="connsiteX3478" fmla="*/ 325729 w 917916"/>
              <a:gd name="connsiteY3478" fmla="*/ 79859 h 957255"/>
              <a:gd name="connsiteX3479" fmla="*/ 327565 w 917916"/>
              <a:gd name="connsiteY3479" fmla="*/ 79203 h 957255"/>
              <a:gd name="connsiteX3480" fmla="*/ 328614 w 917916"/>
              <a:gd name="connsiteY3480" fmla="*/ 79203 h 957255"/>
              <a:gd name="connsiteX3481" fmla="*/ 329270 w 917916"/>
              <a:gd name="connsiteY3481" fmla="*/ 78810 h 957255"/>
              <a:gd name="connsiteX3482" fmla="*/ 330450 w 917916"/>
              <a:gd name="connsiteY3482" fmla="*/ 78810 h 957255"/>
              <a:gd name="connsiteX3483" fmla="*/ 330057 w 917916"/>
              <a:gd name="connsiteY3483" fmla="*/ 80252 h 957255"/>
              <a:gd name="connsiteX3484" fmla="*/ 329794 w 917916"/>
              <a:gd name="connsiteY3484" fmla="*/ 80252 h 957255"/>
              <a:gd name="connsiteX3485" fmla="*/ 329008 w 917916"/>
              <a:gd name="connsiteY3485" fmla="*/ 80645 h 957255"/>
              <a:gd name="connsiteX3486" fmla="*/ 329794 w 917916"/>
              <a:gd name="connsiteY3486" fmla="*/ 82088 h 957255"/>
              <a:gd name="connsiteX3487" fmla="*/ 330057 w 917916"/>
              <a:gd name="connsiteY3487" fmla="*/ 83793 h 957255"/>
              <a:gd name="connsiteX3488" fmla="*/ 330450 w 917916"/>
              <a:gd name="connsiteY3488" fmla="*/ 83793 h 957255"/>
              <a:gd name="connsiteX3489" fmla="*/ 330450 w 917916"/>
              <a:gd name="connsiteY3489" fmla="*/ 85891 h 957255"/>
              <a:gd name="connsiteX3490" fmla="*/ 332155 w 917916"/>
              <a:gd name="connsiteY3490" fmla="*/ 86284 h 957255"/>
              <a:gd name="connsiteX3491" fmla="*/ 332155 w 917916"/>
              <a:gd name="connsiteY3491" fmla="*/ 86546 h 957255"/>
              <a:gd name="connsiteX3492" fmla="*/ 333597 w 917916"/>
              <a:gd name="connsiteY3492" fmla="*/ 86546 h 957255"/>
              <a:gd name="connsiteX3493" fmla="*/ 334777 w 917916"/>
              <a:gd name="connsiteY3493" fmla="*/ 87202 h 957255"/>
              <a:gd name="connsiteX3494" fmla="*/ 335826 w 917916"/>
              <a:gd name="connsiteY3494" fmla="*/ 87595 h 957255"/>
              <a:gd name="connsiteX3495" fmla="*/ 339104 w 917916"/>
              <a:gd name="connsiteY3495" fmla="*/ 87202 h 957255"/>
              <a:gd name="connsiteX3496" fmla="*/ 338449 w 917916"/>
              <a:gd name="connsiteY3496" fmla="*/ 86546 h 957255"/>
              <a:gd name="connsiteX3497" fmla="*/ 337662 w 917916"/>
              <a:gd name="connsiteY3497" fmla="*/ 84055 h 957255"/>
              <a:gd name="connsiteX3498" fmla="*/ 338711 w 917916"/>
              <a:gd name="connsiteY3498" fmla="*/ 84055 h 957255"/>
              <a:gd name="connsiteX3499" fmla="*/ 339104 w 917916"/>
              <a:gd name="connsiteY3499" fmla="*/ 84317 h 957255"/>
              <a:gd name="connsiteX3500" fmla="*/ 342252 w 917916"/>
              <a:gd name="connsiteY3500" fmla="*/ 84317 h 957255"/>
              <a:gd name="connsiteX3501" fmla="*/ 343038 w 917916"/>
              <a:gd name="connsiteY3501" fmla="*/ 85104 h 957255"/>
              <a:gd name="connsiteX3502" fmla="*/ 342776 w 917916"/>
              <a:gd name="connsiteY3502" fmla="*/ 85498 h 957255"/>
              <a:gd name="connsiteX3503" fmla="*/ 341989 w 917916"/>
              <a:gd name="connsiteY3503" fmla="*/ 85760 h 957255"/>
              <a:gd name="connsiteX3504" fmla="*/ 340809 w 917916"/>
              <a:gd name="connsiteY3504" fmla="*/ 86546 h 957255"/>
              <a:gd name="connsiteX3505" fmla="*/ 340547 w 917916"/>
              <a:gd name="connsiteY3505" fmla="*/ 87727 h 957255"/>
              <a:gd name="connsiteX3506" fmla="*/ 343694 w 917916"/>
              <a:gd name="connsiteY3506" fmla="*/ 89431 h 957255"/>
              <a:gd name="connsiteX3507" fmla="*/ 346186 w 917916"/>
              <a:gd name="connsiteY3507" fmla="*/ 88645 h 957255"/>
              <a:gd name="connsiteX3508" fmla="*/ 345792 w 917916"/>
              <a:gd name="connsiteY3508" fmla="*/ 87202 h 957255"/>
              <a:gd name="connsiteX3509" fmla="*/ 348284 w 917916"/>
              <a:gd name="connsiteY3509" fmla="*/ 87202 h 957255"/>
              <a:gd name="connsiteX3510" fmla="*/ 349726 w 917916"/>
              <a:gd name="connsiteY3510" fmla="*/ 86940 h 957255"/>
              <a:gd name="connsiteX3511" fmla="*/ 350120 w 917916"/>
              <a:gd name="connsiteY3511" fmla="*/ 86546 h 957255"/>
              <a:gd name="connsiteX3512" fmla="*/ 350382 w 917916"/>
              <a:gd name="connsiteY3512" fmla="*/ 86546 h 957255"/>
              <a:gd name="connsiteX3513" fmla="*/ 351169 w 917916"/>
              <a:gd name="connsiteY3513" fmla="*/ 85760 h 957255"/>
              <a:gd name="connsiteX3514" fmla="*/ 350120 w 917916"/>
              <a:gd name="connsiteY3514" fmla="*/ 85104 h 957255"/>
              <a:gd name="connsiteX3515" fmla="*/ 350382 w 917916"/>
              <a:gd name="connsiteY3515" fmla="*/ 84842 h 957255"/>
              <a:gd name="connsiteX3516" fmla="*/ 351169 w 917916"/>
              <a:gd name="connsiteY3516" fmla="*/ 85498 h 957255"/>
              <a:gd name="connsiteX3517" fmla="*/ 351562 w 917916"/>
              <a:gd name="connsiteY3517" fmla="*/ 85760 h 957255"/>
              <a:gd name="connsiteX3518" fmla="*/ 351824 w 917916"/>
              <a:gd name="connsiteY3518" fmla="*/ 85760 h 957255"/>
              <a:gd name="connsiteX3519" fmla="*/ 351562 w 917916"/>
              <a:gd name="connsiteY3519" fmla="*/ 86940 h 957255"/>
              <a:gd name="connsiteX3520" fmla="*/ 352611 w 917916"/>
              <a:gd name="connsiteY3520" fmla="*/ 87727 h 957255"/>
              <a:gd name="connsiteX3521" fmla="*/ 352349 w 917916"/>
              <a:gd name="connsiteY3521" fmla="*/ 88383 h 957255"/>
              <a:gd name="connsiteX3522" fmla="*/ 351562 w 917916"/>
              <a:gd name="connsiteY3522" fmla="*/ 89431 h 957255"/>
              <a:gd name="connsiteX3523" fmla="*/ 351824 w 917916"/>
              <a:gd name="connsiteY3523" fmla="*/ 89825 h 957255"/>
              <a:gd name="connsiteX3524" fmla="*/ 355102 w 917916"/>
              <a:gd name="connsiteY3524" fmla="*/ 91267 h 957255"/>
              <a:gd name="connsiteX3525" fmla="*/ 356152 w 917916"/>
              <a:gd name="connsiteY3525" fmla="*/ 92448 h 957255"/>
              <a:gd name="connsiteX3526" fmla="*/ 357594 w 917916"/>
              <a:gd name="connsiteY3526" fmla="*/ 93496 h 957255"/>
              <a:gd name="connsiteX3527" fmla="*/ 361135 w 917916"/>
              <a:gd name="connsiteY3527" fmla="*/ 92710 h 957255"/>
              <a:gd name="connsiteX3528" fmla="*/ 361135 w 917916"/>
              <a:gd name="connsiteY3528" fmla="*/ 91267 h 957255"/>
              <a:gd name="connsiteX3529" fmla="*/ 361921 w 917916"/>
              <a:gd name="connsiteY3529" fmla="*/ 90612 h 957255"/>
              <a:gd name="connsiteX3530" fmla="*/ 361528 w 917916"/>
              <a:gd name="connsiteY3530" fmla="*/ 90612 h 957255"/>
              <a:gd name="connsiteX3531" fmla="*/ 362315 w 917916"/>
              <a:gd name="connsiteY3531" fmla="*/ 88513 h 957255"/>
              <a:gd name="connsiteX3532" fmla="*/ 362052 w 917916"/>
              <a:gd name="connsiteY3532" fmla="*/ 86022 h 957255"/>
              <a:gd name="connsiteX3533" fmla="*/ 362052 w 917916"/>
              <a:gd name="connsiteY3533" fmla="*/ 85366 h 957255"/>
              <a:gd name="connsiteX3534" fmla="*/ 365200 w 917916"/>
              <a:gd name="connsiteY3534" fmla="*/ 86546 h 957255"/>
              <a:gd name="connsiteX3535" fmla="*/ 365200 w 917916"/>
              <a:gd name="connsiteY3535" fmla="*/ 86809 h 957255"/>
              <a:gd name="connsiteX3536" fmla="*/ 364937 w 917916"/>
              <a:gd name="connsiteY3536" fmla="*/ 87202 h 957255"/>
              <a:gd name="connsiteX3537" fmla="*/ 364937 w 917916"/>
              <a:gd name="connsiteY3537" fmla="*/ 87989 h 957255"/>
              <a:gd name="connsiteX3538" fmla="*/ 364151 w 917916"/>
              <a:gd name="connsiteY3538" fmla="*/ 89694 h 957255"/>
              <a:gd name="connsiteX3539" fmla="*/ 363495 w 917916"/>
              <a:gd name="connsiteY3539" fmla="*/ 94808 h 957255"/>
              <a:gd name="connsiteX3540" fmla="*/ 362708 w 917916"/>
              <a:gd name="connsiteY3540" fmla="*/ 96906 h 957255"/>
              <a:gd name="connsiteX3541" fmla="*/ 362052 w 917916"/>
              <a:gd name="connsiteY3541" fmla="*/ 100446 h 957255"/>
              <a:gd name="connsiteX3542" fmla="*/ 362315 w 917916"/>
              <a:gd name="connsiteY3542" fmla="*/ 101364 h 957255"/>
              <a:gd name="connsiteX3543" fmla="*/ 362052 w 917916"/>
              <a:gd name="connsiteY3543" fmla="*/ 102544 h 957255"/>
              <a:gd name="connsiteX3544" fmla="*/ 361659 w 917916"/>
              <a:gd name="connsiteY3544" fmla="*/ 105036 h 957255"/>
              <a:gd name="connsiteX3545" fmla="*/ 362839 w 917916"/>
              <a:gd name="connsiteY3545" fmla="*/ 106216 h 957255"/>
              <a:gd name="connsiteX3546" fmla="*/ 362839 w 917916"/>
              <a:gd name="connsiteY3546" fmla="*/ 107134 h 957255"/>
              <a:gd name="connsiteX3547" fmla="*/ 363888 w 917916"/>
              <a:gd name="connsiteY3547" fmla="*/ 108576 h 957255"/>
              <a:gd name="connsiteX3548" fmla="*/ 366380 w 917916"/>
              <a:gd name="connsiteY3548" fmla="*/ 107921 h 957255"/>
              <a:gd name="connsiteX3549" fmla="*/ 367298 w 917916"/>
              <a:gd name="connsiteY3549" fmla="*/ 109101 h 957255"/>
              <a:gd name="connsiteX3550" fmla="*/ 370183 w 917916"/>
              <a:gd name="connsiteY3550" fmla="*/ 109363 h 957255"/>
              <a:gd name="connsiteX3551" fmla="*/ 369527 w 917916"/>
              <a:gd name="connsiteY3551" fmla="*/ 112248 h 957255"/>
              <a:gd name="connsiteX3552" fmla="*/ 369265 w 917916"/>
              <a:gd name="connsiteY3552" fmla="*/ 112904 h 957255"/>
              <a:gd name="connsiteX3553" fmla="*/ 369920 w 917916"/>
              <a:gd name="connsiteY3553" fmla="*/ 114346 h 957255"/>
              <a:gd name="connsiteX3554" fmla="*/ 372412 w 917916"/>
              <a:gd name="connsiteY3554" fmla="*/ 115789 h 957255"/>
              <a:gd name="connsiteX3555" fmla="*/ 372412 w 917916"/>
              <a:gd name="connsiteY3555" fmla="*/ 116969 h 957255"/>
              <a:gd name="connsiteX3556" fmla="*/ 372149 w 917916"/>
              <a:gd name="connsiteY3556" fmla="*/ 118411 h 957255"/>
              <a:gd name="connsiteX3557" fmla="*/ 370314 w 917916"/>
              <a:gd name="connsiteY3557" fmla="*/ 118674 h 957255"/>
              <a:gd name="connsiteX3558" fmla="*/ 370051 w 917916"/>
              <a:gd name="connsiteY3558" fmla="*/ 119460 h 957255"/>
              <a:gd name="connsiteX3559" fmla="*/ 368609 w 917916"/>
              <a:gd name="connsiteY3559" fmla="*/ 119460 h 957255"/>
              <a:gd name="connsiteX3560" fmla="*/ 368609 w 917916"/>
              <a:gd name="connsiteY3560" fmla="*/ 121559 h 957255"/>
              <a:gd name="connsiteX3561" fmla="*/ 366773 w 917916"/>
              <a:gd name="connsiteY3561" fmla="*/ 121296 h 957255"/>
              <a:gd name="connsiteX3562" fmla="*/ 366773 w 917916"/>
              <a:gd name="connsiteY3562" fmla="*/ 121559 h 957255"/>
              <a:gd name="connsiteX3563" fmla="*/ 365724 w 917916"/>
              <a:gd name="connsiteY3563" fmla="*/ 121296 h 957255"/>
              <a:gd name="connsiteX3564" fmla="*/ 364282 w 917916"/>
              <a:gd name="connsiteY3564" fmla="*/ 121296 h 957255"/>
              <a:gd name="connsiteX3565" fmla="*/ 362839 w 917916"/>
              <a:gd name="connsiteY3565" fmla="*/ 123788 h 957255"/>
              <a:gd name="connsiteX3566" fmla="*/ 363101 w 917916"/>
              <a:gd name="connsiteY3566" fmla="*/ 125886 h 957255"/>
              <a:gd name="connsiteX3567" fmla="*/ 362184 w 917916"/>
              <a:gd name="connsiteY3567" fmla="*/ 129426 h 957255"/>
              <a:gd name="connsiteX3568" fmla="*/ 362839 w 917916"/>
              <a:gd name="connsiteY3568" fmla="*/ 129820 h 957255"/>
              <a:gd name="connsiteX3569" fmla="*/ 362839 w 917916"/>
              <a:gd name="connsiteY3569" fmla="*/ 130606 h 957255"/>
              <a:gd name="connsiteX3570" fmla="*/ 364282 w 917916"/>
              <a:gd name="connsiteY3570" fmla="*/ 130869 h 957255"/>
              <a:gd name="connsiteX3571" fmla="*/ 363888 w 917916"/>
              <a:gd name="connsiteY3571" fmla="*/ 132311 h 957255"/>
              <a:gd name="connsiteX3572" fmla="*/ 364282 w 917916"/>
              <a:gd name="connsiteY3572" fmla="*/ 132311 h 957255"/>
              <a:gd name="connsiteX3573" fmla="*/ 363888 w 917916"/>
              <a:gd name="connsiteY3573" fmla="*/ 135852 h 957255"/>
              <a:gd name="connsiteX3574" fmla="*/ 365069 w 917916"/>
              <a:gd name="connsiteY3574" fmla="*/ 136245 h 957255"/>
              <a:gd name="connsiteX3575" fmla="*/ 364282 w 917916"/>
              <a:gd name="connsiteY3575" fmla="*/ 138343 h 957255"/>
              <a:gd name="connsiteX3576" fmla="*/ 363626 w 917916"/>
              <a:gd name="connsiteY3576" fmla="*/ 138343 h 957255"/>
              <a:gd name="connsiteX3577" fmla="*/ 363888 w 917916"/>
              <a:gd name="connsiteY3577" fmla="*/ 138605 h 957255"/>
              <a:gd name="connsiteX3578" fmla="*/ 363626 w 917916"/>
              <a:gd name="connsiteY3578" fmla="*/ 139392 h 957255"/>
              <a:gd name="connsiteX3579" fmla="*/ 364282 w 917916"/>
              <a:gd name="connsiteY3579" fmla="*/ 140048 h 957255"/>
              <a:gd name="connsiteX3580" fmla="*/ 363888 w 917916"/>
              <a:gd name="connsiteY3580" fmla="*/ 140441 h 957255"/>
              <a:gd name="connsiteX3581" fmla="*/ 362446 w 917916"/>
              <a:gd name="connsiteY3581" fmla="*/ 140048 h 957255"/>
              <a:gd name="connsiteX3582" fmla="*/ 361003 w 917916"/>
              <a:gd name="connsiteY3582" fmla="*/ 140835 h 957255"/>
              <a:gd name="connsiteX3583" fmla="*/ 359299 w 917916"/>
              <a:gd name="connsiteY3583" fmla="*/ 138343 h 957255"/>
              <a:gd name="connsiteX3584" fmla="*/ 357856 w 917916"/>
              <a:gd name="connsiteY3584" fmla="*/ 137687 h 957255"/>
              <a:gd name="connsiteX3585" fmla="*/ 357070 w 917916"/>
              <a:gd name="connsiteY3585" fmla="*/ 137950 h 957255"/>
              <a:gd name="connsiteX3586" fmla="*/ 356414 w 917916"/>
              <a:gd name="connsiteY3586" fmla="*/ 139392 h 957255"/>
              <a:gd name="connsiteX3587" fmla="*/ 356676 w 917916"/>
              <a:gd name="connsiteY3587" fmla="*/ 140835 h 957255"/>
              <a:gd name="connsiteX3588" fmla="*/ 358119 w 917916"/>
              <a:gd name="connsiteY3588" fmla="*/ 140835 h 957255"/>
              <a:gd name="connsiteX3589" fmla="*/ 358512 w 917916"/>
              <a:gd name="connsiteY3589" fmla="*/ 142277 h 957255"/>
              <a:gd name="connsiteX3590" fmla="*/ 358119 w 917916"/>
              <a:gd name="connsiteY3590" fmla="*/ 142671 h 957255"/>
              <a:gd name="connsiteX3591" fmla="*/ 357856 w 917916"/>
              <a:gd name="connsiteY3591" fmla="*/ 144113 h 957255"/>
              <a:gd name="connsiteX3592" fmla="*/ 358512 w 917916"/>
              <a:gd name="connsiteY3592" fmla="*/ 146604 h 957255"/>
              <a:gd name="connsiteX3593" fmla="*/ 358119 w 917916"/>
              <a:gd name="connsiteY3593" fmla="*/ 148047 h 957255"/>
              <a:gd name="connsiteX3594" fmla="*/ 357856 w 917916"/>
              <a:gd name="connsiteY3594" fmla="*/ 148047 h 957255"/>
              <a:gd name="connsiteX3595" fmla="*/ 357463 w 917916"/>
              <a:gd name="connsiteY3595" fmla="*/ 148834 h 957255"/>
              <a:gd name="connsiteX3596" fmla="*/ 357856 w 917916"/>
              <a:gd name="connsiteY3596" fmla="*/ 149752 h 957255"/>
              <a:gd name="connsiteX3597" fmla="*/ 359299 w 917916"/>
              <a:gd name="connsiteY3597" fmla="*/ 149489 h 957255"/>
              <a:gd name="connsiteX3598" fmla="*/ 359561 w 917916"/>
              <a:gd name="connsiteY3598" fmla="*/ 150538 h 957255"/>
              <a:gd name="connsiteX3599" fmla="*/ 359954 w 917916"/>
              <a:gd name="connsiteY3599" fmla="*/ 150538 h 957255"/>
              <a:gd name="connsiteX3600" fmla="*/ 359954 w 917916"/>
              <a:gd name="connsiteY3600" fmla="*/ 151719 h 957255"/>
              <a:gd name="connsiteX3601" fmla="*/ 359954 w 917916"/>
              <a:gd name="connsiteY3601" fmla="*/ 151981 h 957255"/>
              <a:gd name="connsiteX3602" fmla="*/ 359299 w 917916"/>
              <a:gd name="connsiteY3602" fmla="*/ 151981 h 957255"/>
              <a:gd name="connsiteX3603" fmla="*/ 359299 w 917916"/>
              <a:gd name="connsiteY3603" fmla="*/ 153161 h 957255"/>
              <a:gd name="connsiteX3604" fmla="*/ 359954 w 917916"/>
              <a:gd name="connsiteY3604" fmla="*/ 154603 h 957255"/>
              <a:gd name="connsiteX3605" fmla="*/ 362839 w 917916"/>
              <a:gd name="connsiteY3605" fmla="*/ 154603 h 957255"/>
              <a:gd name="connsiteX3606" fmla="*/ 364282 w 917916"/>
              <a:gd name="connsiteY3606" fmla="*/ 153161 h 957255"/>
              <a:gd name="connsiteX3607" fmla="*/ 366773 w 917916"/>
              <a:gd name="connsiteY3607" fmla="*/ 152374 h 957255"/>
              <a:gd name="connsiteX3608" fmla="*/ 367166 w 917916"/>
              <a:gd name="connsiteY3608" fmla="*/ 151981 h 957255"/>
              <a:gd name="connsiteX3609" fmla="*/ 367166 w 917916"/>
              <a:gd name="connsiteY3609" fmla="*/ 150932 h 957255"/>
              <a:gd name="connsiteX3610" fmla="*/ 367429 w 917916"/>
              <a:gd name="connsiteY3610" fmla="*/ 150932 h 957255"/>
              <a:gd name="connsiteX3611" fmla="*/ 370314 w 917916"/>
              <a:gd name="connsiteY3611" fmla="*/ 151981 h 957255"/>
              <a:gd name="connsiteX3612" fmla="*/ 371494 w 917916"/>
              <a:gd name="connsiteY3612" fmla="*/ 151981 h 957255"/>
              <a:gd name="connsiteX3613" fmla="*/ 372281 w 917916"/>
              <a:gd name="connsiteY3613" fmla="*/ 151981 h 957255"/>
              <a:gd name="connsiteX3614" fmla="*/ 371494 w 917916"/>
              <a:gd name="connsiteY3614" fmla="*/ 153161 h 957255"/>
              <a:gd name="connsiteX3615" fmla="*/ 371100 w 917916"/>
              <a:gd name="connsiteY3615" fmla="*/ 153817 h 957255"/>
              <a:gd name="connsiteX3616" fmla="*/ 370314 w 917916"/>
              <a:gd name="connsiteY3616" fmla="*/ 154603 h 957255"/>
              <a:gd name="connsiteX3617" fmla="*/ 368871 w 917916"/>
              <a:gd name="connsiteY3617" fmla="*/ 153817 h 957255"/>
              <a:gd name="connsiteX3618" fmla="*/ 366773 w 917916"/>
              <a:gd name="connsiteY3618" fmla="*/ 155259 h 957255"/>
              <a:gd name="connsiteX3619" fmla="*/ 368216 w 917916"/>
              <a:gd name="connsiteY3619" fmla="*/ 156308 h 957255"/>
              <a:gd name="connsiteX3620" fmla="*/ 367953 w 917916"/>
              <a:gd name="connsiteY3620" fmla="*/ 156964 h 957255"/>
              <a:gd name="connsiteX3621" fmla="*/ 368609 w 917916"/>
              <a:gd name="connsiteY3621" fmla="*/ 156964 h 957255"/>
              <a:gd name="connsiteX3622" fmla="*/ 368871 w 917916"/>
              <a:gd name="connsiteY3622" fmla="*/ 156308 h 957255"/>
              <a:gd name="connsiteX3623" fmla="*/ 369658 w 917916"/>
              <a:gd name="connsiteY3623" fmla="*/ 156964 h 957255"/>
              <a:gd name="connsiteX3624" fmla="*/ 369396 w 917916"/>
              <a:gd name="connsiteY3624" fmla="*/ 157357 h 957255"/>
              <a:gd name="connsiteX3625" fmla="*/ 369658 w 917916"/>
              <a:gd name="connsiteY3625" fmla="*/ 159062 h 957255"/>
              <a:gd name="connsiteX3626" fmla="*/ 370314 w 917916"/>
              <a:gd name="connsiteY3626" fmla="*/ 160242 h 957255"/>
              <a:gd name="connsiteX3627" fmla="*/ 372149 w 917916"/>
              <a:gd name="connsiteY3627" fmla="*/ 160898 h 957255"/>
              <a:gd name="connsiteX3628" fmla="*/ 371363 w 917916"/>
              <a:gd name="connsiteY3628" fmla="*/ 161685 h 957255"/>
              <a:gd name="connsiteX3629" fmla="*/ 371625 w 917916"/>
              <a:gd name="connsiteY3629" fmla="*/ 162602 h 957255"/>
              <a:gd name="connsiteX3630" fmla="*/ 371363 w 917916"/>
              <a:gd name="connsiteY3630" fmla="*/ 162996 h 957255"/>
              <a:gd name="connsiteX3631" fmla="*/ 371363 w 917916"/>
              <a:gd name="connsiteY3631" fmla="*/ 163652 h 957255"/>
              <a:gd name="connsiteX3632" fmla="*/ 371363 w 917916"/>
              <a:gd name="connsiteY3632" fmla="*/ 163914 h 957255"/>
              <a:gd name="connsiteX3633" fmla="*/ 371363 w 917916"/>
              <a:gd name="connsiteY3633" fmla="*/ 164700 h 957255"/>
              <a:gd name="connsiteX3634" fmla="*/ 371363 w 917916"/>
              <a:gd name="connsiteY3634" fmla="*/ 165225 h 957255"/>
              <a:gd name="connsiteX3635" fmla="*/ 369920 w 917916"/>
              <a:gd name="connsiteY3635" fmla="*/ 166667 h 957255"/>
              <a:gd name="connsiteX3636" fmla="*/ 369265 w 917916"/>
              <a:gd name="connsiteY3636" fmla="*/ 166667 h 957255"/>
              <a:gd name="connsiteX3637" fmla="*/ 368084 w 917916"/>
              <a:gd name="connsiteY3637" fmla="*/ 168110 h 957255"/>
              <a:gd name="connsiteX3638" fmla="*/ 367822 w 917916"/>
              <a:gd name="connsiteY3638" fmla="*/ 167717 h 957255"/>
              <a:gd name="connsiteX3639" fmla="*/ 367822 w 917916"/>
              <a:gd name="connsiteY3639" fmla="*/ 168110 h 957255"/>
              <a:gd name="connsiteX3640" fmla="*/ 367822 w 917916"/>
              <a:gd name="connsiteY3640" fmla="*/ 168372 h 957255"/>
              <a:gd name="connsiteX3641" fmla="*/ 367035 w 917916"/>
              <a:gd name="connsiteY3641" fmla="*/ 169159 h 957255"/>
              <a:gd name="connsiteX3642" fmla="*/ 366642 w 917916"/>
              <a:gd name="connsiteY3642" fmla="*/ 170601 h 957255"/>
              <a:gd name="connsiteX3643" fmla="*/ 365855 w 917916"/>
              <a:gd name="connsiteY3643" fmla="*/ 170995 h 957255"/>
              <a:gd name="connsiteX3644" fmla="*/ 365593 w 917916"/>
              <a:gd name="connsiteY3644" fmla="*/ 171782 h 957255"/>
              <a:gd name="connsiteX3645" fmla="*/ 365200 w 917916"/>
              <a:gd name="connsiteY3645" fmla="*/ 171782 h 957255"/>
              <a:gd name="connsiteX3646" fmla="*/ 365593 w 917916"/>
              <a:gd name="connsiteY3646" fmla="*/ 170601 h 957255"/>
              <a:gd name="connsiteX3647" fmla="*/ 365200 w 917916"/>
              <a:gd name="connsiteY3647" fmla="*/ 169552 h 957255"/>
              <a:gd name="connsiteX3648" fmla="*/ 364937 w 917916"/>
              <a:gd name="connsiteY3648" fmla="*/ 169552 h 957255"/>
              <a:gd name="connsiteX3649" fmla="*/ 365200 w 917916"/>
              <a:gd name="connsiteY3649" fmla="*/ 170339 h 957255"/>
              <a:gd name="connsiteX3650" fmla="*/ 365200 w 917916"/>
              <a:gd name="connsiteY3650" fmla="*/ 171257 h 957255"/>
              <a:gd name="connsiteX3651" fmla="*/ 364937 w 917916"/>
              <a:gd name="connsiteY3651" fmla="*/ 172044 h 957255"/>
              <a:gd name="connsiteX3652" fmla="*/ 364544 w 917916"/>
              <a:gd name="connsiteY3652" fmla="*/ 172700 h 957255"/>
              <a:gd name="connsiteX3653" fmla="*/ 363888 w 917916"/>
              <a:gd name="connsiteY3653" fmla="*/ 173093 h 957255"/>
              <a:gd name="connsiteX3654" fmla="*/ 363101 w 917916"/>
              <a:gd name="connsiteY3654" fmla="*/ 171913 h 957255"/>
              <a:gd name="connsiteX3655" fmla="*/ 362839 w 917916"/>
              <a:gd name="connsiteY3655" fmla="*/ 171913 h 957255"/>
              <a:gd name="connsiteX3656" fmla="*/ 362184 w 917916"/>
              <a:gd name="connsiteY3656" fmla="*/ 171126 h 957255"/>
              <a:gd name="connsiteX3657" fmla="*/ 362184 w 917916"/>
              <a:gd name="connsiteY3657" fmla="*/ 170864 h 957255"/>
              <a:gd name="connsiteX3658" fmla="*/ 362446 w 917916"/>
              <a:gd name="connsiteY3658" fmla="*/ 170470 h 957255"/>
              <a:gd name="connsiteX3659" fmla="*/ 361659 w 917916"/>
              <a:gd name="connsiteY3659" fmla="*/ 168765 h 957255"/>
              <a:gd name="connsiteX3660" fmla="*/ 361003 w 917916"/>
              <a:gd name="connsiteY3660" fmla="*/ 169028 h 957255"/>
              <a:gd name="connsiteX3661" fmla="*/ 360741 w 917916"/>
              <a:gd name="connsiteY3661" fmla="*/ 168765 h 957255"/>
              <a:gd name="connsiteX3662" fmla="*/ 359299 w 917916"/>
              <a:gd name="connsiteY3662" fmla="*/ 168372 h 957255"/>
              <a:gd name="connsiteX3663" fmla="*/ 358905 w 917916"/>
              <a:gd name="connsiteY3663" fmla="*/ 169552 h 957255"/>
              <a:gd name="connsiteX3664" fmla="*/ 358643 w 917916"/>
              <a:gd name="connsiteY3664" fmla="*/ 169552 h 957255"/>
              <a:gd name="connsiteX3665" fmla="*/ 358643 w 917916"/>
              <a:gd name="connsiteY3665" fmla="*/ 168897 h 957255"/>
              <a:gd name="connsiteX3666" fmla="*/ 357201 w 917916"/>
              <a:gd name="connsiteY3666" fmla="*/ 169159 h 957255"/>
              <a:gd name="connsiteX3667" fmla="*/ 356020 w 917916"/>
              <a:gd name="connsiteY3667" fmla="*/ 168372 h 957255"/>
              <a:gd name="connsiteX3668" fmla="*/ 355365 w 917916"/>
              <a:gd name="connsiteY3668" fmla="*/ 169552 h 957255"/>
              <a:gd name="connsiteX3669" fmla="*/ 355365 w 917916"/>
              <a:gd name="connsiteY3669" fmla="*/ 170339 h 957255"/>
              <a:gd name="connsiteX3670" fmla="*/ 355365 w 917916"/>
              <a:gd name="connsiteY3670" fmla="*/ 170601 h 957255"/>
              <a:gd name="connsiteX3671" fmla="*/ 355758 w 917916"/>
              <a:gd name="connsiteY3671" fmla="*/ 171782 h 957255"/>
              <a:gd name="connsiteX3672" fmla="*/ 357463 w 917916"/>
              <a:gd name="connsiteY3672" fmla="*/ 172700 h 957255"/>
              <a:gd name="connsiteX3673" fmla="*/ 357463 w 917916"/>
              <a:gd name="connsiteY3673" fmla="*/ 174535 h 957255"/>
              <a:gd name="connsiteX3674" fmla="*/ 357463 w 917916"/>
              <a:gd name="connsiteY3674" fmla="*/ 174798 h 957255"/>
              <a:gd name="connsiteX3675" fmla="*/ 357201 w 917916"/>
              <a:gd name="connsiteY3675" fmla="*/ 175453 h 957255"/>
              <a:gd name="connsiteX3676" fmla="*/ 357463 w 917916"/>
              <a:gd name="connsiteY3676" fmla="*/ 175847 h 957255"/>
              <a:gd name="connsiteX3677" fmla="*/ 358643 w 917916"/>
              <a:gd name="connsiteY3677" fmla="*/ 177289 h 957255"/>
              <a:gd name="connsiteX3678" fmla="*/ 358905 w 917916"/>
              <a:gd name="connsiteY3678" fmla="*/ 178207 h 957255"/>
              <a:gd name="connsiteX3679" fmla="*/ 358905 w 917916"/>
              <a:gd name="connsiteY3679" fmla="*/ 180043 h 957255"/>
              <a:gd name="connsiteX3680" fmla="*/ 357987 w 917916"/>
              <a:gd name="connsiteY3680" fmla="*/ 180961 h 957255"/>
              <a:gd name="connsiteX3681" fmla="*/ 358250 w 917916"/>
              <a:gd name="connsiteY3681" fmla="*/ 181354 h 957255"/>
              <a:gd name="connsiteX3682" fmla="*/ 358643 w 917916"/>
              <a:gd name="connsiteY3682" fmla="*/ 181354 h 957255"/>
              <a:gd name="connsiteX3683" fmla="*/ 358905 w 917916"/>
              <a:gd name="connsiteY3683" fmla="*/ 181354 h 957255"/>
              <a:gd name="connsiteX3684" fmla="*/ 358643 w 917916"/>
              <a:gd name="connsiteY3684" fmla="*/ 181616 h 957255"/>
              <a:gd name="connsiteX3685" fmla="*/ 358905 w 917916"/>
              <a:gd name="connsiteY3685" fmla="*/ 182010 h 957255"/>
              <a:gd name="connsiteX3686" fmla="*/ 360085 w 917916"/>
              <a:gd name="connsiteY3686" fmla="*/ 181354 h 957255"/>
              <a:gd name="connsiteX3687" fmla="*/ 361135 w 917916"/>
              <a:gd name="connsiteY3687" fmla="*/ 181354 h 957255"/>
              <a:gd name="connsiteX3688" fmla="*/ 362577 w 917916"/>
              <a:gd name="connsiteY3688" fmla="*/ 182010 h 957255"/>
              <a:gd name="connsiteX3689" fmla="*/ 362970 w 917916"/>
              <a:gd name="connsiteY3689" fmla="*/ 182272 h 957255"/>
              <a:gd name="connsiteX3690" fmla="*/ 363757 w 917916"/>
              <a:gd name="connsiteY3690" fmla="*/ 183452 h 957255"/>
              <a:gd name="connsiteX3691" fmla="*/ 363757 w 917916"/>
              <a:gd name="connsiteY3691" fmla="*/ 184501 h 957255"/>
              <a:gd name="connsiteX3692" fmla="*/ 364413 w 917916"/>
              <a:gd name="connsiteY3692" fmla="*/ 184895 h 957255"/>
              <a:gd name="connsiteX3693" fmla="*/ 359036 w 917916"/>
              <a:gd name="connsiteY3693" fmla="*/ 187386 h 957255"/>
              <a:gd name="connsiteX3694" fmla="*/ 357332 w 917916"/>
              <a:gd name="connsiteY3694" fmla="*/ 187386 h 957255"/>
              <a:gd name="connsiteX3695" fmla="*/ 356938 w 917916"/>
              <a:gd name="connsiteY3695" fmla="*/ 187386 h 957255"/>
              <a:gd name="connsiteX3696" fmla="*/ 355234 w 917916"/>
              <a:gd name="connsiteY3696" fmla="*/ 187386 h 957255"/>
              <a:gd name="connsiteX3697" fmla="*/ 352349 w 917916"/>
              <a:gd name="connsiteY3697" fmla="*/ 188042 h 957255"/>
              <a:gd name="connsiteX3698" fmla="*/ 349857 w 917916"/>
              <a:gd name="connsiteY3698" fmla="*/ 188435 h 957255"/>
              <a:gd name="connsiteX3699" fmla="*/ 346579 w 917916"/>
              <a:gd name="connsiteY3699" fmla="*/ 189353 h 957255"/>
              <a:gd name="connsiteX3700" fmla="*/ 341596 w 917916"/>
              <a:gd name="connsiteY3700" fmla="*/ 192631 h 957255"/>
              <a:gd name="connsiteX3701" fmla="*/ 341596 w 917916"/>
              <a:gd name="connsiteY3701" fmla="*/ 193287 h 957255"/>
              <a:gd name="connsiteX3702" fmla="*/ 342776 w 917916"/>
              <a:gd name="connsiteY3702" fmla="*/ 200761 h 957255"/>
              <a:gd name="connsiteX3703" fmla="*/ 347759 w 917916"/>
              <a:gd name="connsiteY3703" fmla="*/ 203909 h 957255"/>
              <a:gd name="connsiteX3704" fmla="*/ 347366 w 917916"/>
              <a:gd name="connsiteY3704" fmla="*/ 205744 h 957255"/>
              <a:gd name="connsiteX3705" fmla="*/ 347366 w 917916"/>
              <a:gd name="connsiteY3705" fmla="*/ 207187 h 957255"/>
              <a:gd name="connsiteX3706" fmla="*/ 344219 w 917916"/>
              <a:gd name="connsiteY3706" fmla="*/ 210072 h 957255"/>
              <a:gd name="connsiteX3707" fmla="*/ 344219 w 917916"/>
              <a:gd name="connsiteY3707" fmla="*/ 210859 h 957255"/>
              <a:gd name="connsiteX3708" fmla="*/ 343038 w 917916"/>
              <a:gd name="connsiteY3708" fmla="*/ 211776 h 957255"/>
              <a:gd name="connsiteX3709" fmla="*/ 342121 w 917916"/>
              <a:gd name="connsiteY3709" fmla="*/ 213874 h 957255"/>
              <a:gd name="connsiteX3710" fmla="*/ 343038 w 917916"/>
              <a:gd name="connsiteY3710" fmla="*/ 215317 h 957255"/>
              <a:gd name="connsiteX3711" fmla="*/ 342383 w 917916"/>
              <a:gd name="connsiteY3711" fmla="*/ 216497 h 957255"/>
              <a:gd name="connsiteX3712" fmla="*/ 343038 w 917916"/>
              <a:gd name="connsiteY3712" fmla="*/ 216759 h 957255"/>
              <a:gd name="connsiteX3713" fmla="*/ 342121 w 917916"/>
              <a:gd name="connsiteY3713" fmla="*/ 217415 h 957255"/>
              <a:gd name="connsiteX3714" fmla="*/ 350644 w 917916"/>
              <a:gd name="connsiteY3714" fmla="*/ 224234 h 957255"/>
              <a:gd name="connsiteX3715" fmla="*/ 351300 w 917916"/>
              <a:gd name="connsiteY3715" fmla="*/ 223054 h 957255"/>
              <a:gd name="connsiteX3716" fmla="*/ 352086 w 917916"/>
              <a:gd name="connsiteY3716" fmla="*/ 223054 h 957255"/>
              <a:gd name="connsiteX3717" fmla="*/ 352480 w 917916"/>
              <a:gd name="connsiteY3717" fmla="*/ 222136 h 957255"/>
              <a:gd name="connsiteX3718" fmla="*/ 354185 w 917916"/>
              <a:gd name="connsiteY3718" fmla="*/ 224496 h 957255"/>
              <a:gd name="connsiteX3719" fmla="*/ 358381 w 917916"/>
              <a:gd name="connsiteY3719" fmla="*/ 226332 h 957255"/>
              <a:gd name="connsiteX3720" fmla="*/ 355889 w 917916"/>
              <a:gd name="connsiteY3720" fmla="*/ 228692 h 957255"/>
              <a:gd name="connsiteX3721" fmla="*/ 355496 w 917916"/>
              <a:gd name="connsiteY3721" fmla="*/ 229872 h 957255"/>
              <a:gd name="connsiteX3722" fmla="*/ 356152 w 917916"/>
              <a:gd name="connsiteY3722" fmla="*/ 230135 h 957255"/>
              <a:gd name="connsiteX3723" fmla="*/ 357594 w 917916"/>
              <a:gd name="connsiteY3723" fmla="*/ 228692 h 957255"/>
              <a:gd name="connsiteX3724" fmla="*/ 357594 w 917916"/>
              <a:gd name="connsiteY3724" fmla="*/ 229086 h 957255"/>
              <a:gd name="connsiteX3725" fmla="*/ 356938 w 917916"/>
              <a:gd name="connsiteY3725" fmla="*/ 231446 h 957255"/>
              <a:gd name="connsiteX3726" fmla="*/ 356152 w 917916"/>
              <a:gd name="connsiteY3726" fmla="*/ 231446 h 957255"/>
              <a:gd name="connsiteX3727" fmla="*/ 356152 w 917916"/>
              <a:gd name="connsiteY3727" fmla="*/ 232233 h 957255"/>
              <a:gd name="connsiteX3728" fmla="*/ 355889 w 917916"/>
              <a:gd name="connsiteY3728" fmla="*/ 231971 h 957255"/>
              <a:gd name="connsiteX3729" fmla="*/ 355889 w 917916"/>
              <a:gd name="connsiteY3729" fmla="*/ 232627 h 957255"/>
              <a:gd name="connsiteX3730" fmla="*/ 356152 w 917916"/>
              <a:gd name="connsiteY3730" fmla="*/ 232889 h 957255"/>
              <a:gd name="connsiteX3731" fmla="*/ 356545 w 917916"/>
              <a:gd name="connsiteY3731" fmla="*/ 234987 h 957255"/>
              <a:gd name="connsiteX3732" fmla="*/ 355102 w 917916"/>
              <a:gd name="connsiteY3732" fmla="*/ 236822 h 957255"/>
              <a:gd name="connsiteX3733" fmla="*/ 354709 w 917916"/>
              <a:gd name="connsiteY3733" fmla="*/ 237872 h 957255"/>
              <a:gd name="connsiteX3734" fmla="*/ 356545 w 917916"/>
              <a:gd name="connsiteY3734" fmla="*/ 238265 h 957255"/>
              <a:gd name="connsiteX3735" fmla="*/ 359430 w 917916"/>
              <a:gd name="connsiteY3735" fmla="*/ 239970 h 957255"/>
              <a:gd name="connsiteX3736" fmla="*/ 360348 w 917916"/>
              <a:gd name="connsiteY3736" fmla="*/ 239970 h 957255"/>
              <a:gd name="connsiteX3737" fmla="*/ 361135 w 917916"/>
              <a:gd name="connsiteY3737" fmla="*/ 240363 h 957255"/>
              <a:gd name="connsiteX3738" fmla="*/ 360872 w 917916"/>
              <a:gd name="connsiteY3738" fmla="*/ 241019 h 957255"/>
              <a:gd name="connsiteX3739" fmla="*/ 362577 w 917916"/>
              <a:gd name="connsiteY3739" fmla="*/ 242461 h 957255"/>
              <a:gd name="connsiteX3740" fmla="*/ 361790 w 917916"/>
              <a:gd name="connsiteY3740" fmla="*/ 244166 h 957255"/>
              <a:gd name="connsiteX3741" fmla="*/ 363233 w 917916"/>
              <a:gd name="connsiteY3741" fmla="*/ 245608 h 957255"/>
              <a:gd name="connsiteX3742" fmla="*/ 364675 w 917916"/>
              <a:gd name="connsiteY3742" fmla="*/ 245346 h 957255"/>
              <a:gd name="connsiteX3743" fmla="*/ 365462 w 917916"/>
              <a:gd name="connsiteY3743" fmla="*/ 246395 h 957255"/>
              <a:gd name="connsiteX3744" fmla="*/ 365855 w 917916"/>
              <a:gd name="connsiteY3744" fmla="*/ 247575 h 957255"/>
              <a:gd name="connsiteX3745" fmla="*/ 365200 w 917916"/>
              <a:gd name="connsiteY3745" fmla="*/ 249673 h 957255"/>
              <a:gd name="connsiteX3746" fmla="*/ 362315 w 917916"/>
              <a:gd name="connsiteY3746" fmla="*/ 250722 h 957255"/>
              <a:gd name="connsiteX3747" fmla="*/ 363757 w 917916"/>
              <a:gd name="connsiteY3747" fmla="*/ 251378 h 957255"/>
              <a:gd name="connsiteX3748" fmla="*/ 362970 w 917916"/>
              <a:gd name="connsiteY3748" fmla="*/ 252952 h 957255"/>
              <a:gd name="connsiteX3749" fmla="*/ 362315 w 917916"/>
              <a:gd name="connsiteY3749" fmla="*/ 253214 h 957255"/>
              <a:gd name="connsiteX3750" fmla="*/ 361921 w 917916"/>
              <a:gd name="connsiteY3750" fmla="*/ 254656 h 957255"/>
              <a:gd name="connsiteX3751" fmla="*/ 360479 w 917916"/>
              <a:gd name="connsiteY3751" fmla="*/ 254394 h 957255"/>
              <a:gd name="connsiteX3752" fmla="*/ 359823 w 917916"/>
              <a:gd name="connsiteY3752" fmla="*/ 255050 h 957255"/>
              <a:gd name="connsiteX3753" fmla="*/ 358381 w 917916"/>
              <a:gd name="connsiteY3753" fmla="*/ 255050 h 957255"/>
              <a:gd name="connsiteX3754" fmla="*/ 358119 w 917916"/>
              <a:gd name="connsiteY3754" fmla="*/ 256755 h 957255"/>
              <a:gd name="connsiteX3755" fmla="*/ 359823 w 917916"/>
              <a:gd name="connsiteY3755" fmla="*/ 259246 h 957255"/>
              <a:gd name="connsiteX3756" fmla="*/ 358774 w 917916"/>
              <a:gd name="connsiteY3756" fmla="*/ 260688 h 957255"/>
              <a:gd name="connsiteX3757" fmla="*/ 360217 w 917916"/>
              <a:gd name="connsiteY3757" fmla="*/ 262393 h 957255"/>
              <a:gd name="connsiteX3758" fmla="*/ 359823 w 917916"/>
              <a:gd name="connsiteY3758" fmla="*/ 262786 h 957255"/>
              <a:gd name="connsiteX3759" fmla="*/ 358381 w 917916"/>
              <a:gd name="connsiteY3759" fmla="*/ 262786 h 957255"/>
              <a:gd name="connsiteX3760" fmla="*/ 358774 w 917916"/>
              <a:gd name="connsiteY3760" fmla="*/ 264229 h 957255"/>
              <a:gd name="connsiteX3761" fmla="*/ 363757 w 917916"/>
              <a:gd name="connsiteY3761" fmla="*/ 264491 h 957255"/>
              <a:gd name="connsiteX3762" fmla="*/ 364019 w 917916"/>
              <a:gd name="connsiteY3762" fmla="*/ 265147 h 957255"/>
              <a:gd name="connsiteX3763" fmla="*/ 365855 w 917916"/>
              <a:gd name="connsiteY3763" fmla="*/ 264885 h 957255"/>
              <a:gd name="connsiteX3764" fmla="*/ 365855 w 917916"/>
              <a:gd name="connsiteY3764" fmla="*/ 266327 h 957255"/>
              <a:gd name="connsiteX3765" fmla="*/ 367560 w 917916"/>
              <a:gd name="connsiteY3765" fmla="*/ 267376 h 957255"/>
              <a:gd name="connsiteX3766" fmla="*/ 368347 w 917916"/>
              <a:gd name="connsiteY3766" fmla="*/ 266589 h 957255"/>
              <a:gd name="connsiteX3767" fmla="*/ 370445 w 917916"/>
              <a:gd name="connsiteY3767" fmla="*/ 266983 h 957255"/>
              <a:gd name="connsiteX3768" fmla="*/ 372543 w 917916"/>
              <a:gd name="connsiteY3768" fmla="*/ 268688 h 957255"/>
              <a:gd name="connsiteX3769" fmla="*/ 374379 w 917916"/>
              <a:gd name="connsiteY3769" fmla="*/ 269081 h 957255"/>
              <a:gd name="connsiteX3770" fmla="*/ 374379 w 917916"/>
              <a:gd name="connsiteY3770" fmla="*/ 269868 h 957255"/>
              <a:gd name="connsiteX3771" fmla="*/ 378182 w 917916"/>
              <a:gd name="connsiteY3771" fmla="*/ 270130 h 957255"/>
              <a:gd name="connsiteX3772" fmla="*/ 380673 w 917916"/>
              <a:gd name="connsiteY3772" fmla="*/ 272621 h 957255"/>
              <a:gd name="connsiteX3773" fmla="*/ 388147 w 917916"/>
              <a:gd name="connsiteY3773" fmla="*/ 272883 h 957255"/>
              <a:gd name="connsiteX3774" fmla="*/ 388934 w 917916"/>
              <a:gd name="connsiteY3774" fmla="*/ 272621 h 957255"/>
              <a:gd name="connsiteX3775" fmla="*/ 389852 w 917916"/>
              <a:gd name="connsiteY3775" fmla="*/ 272621 h 957255"/>
              <a:gd name="connsiteX3776" fmla="*/ 391295 w 917916"/>
              <a:gd name="connsiteY3776" fmla="*/ 270785 h 957255"/>
              <a:gd name="connsiteX3777" fmla="*/ 392081 w 917916"/>
              <a:gd name="connsiteY3777" fmla="*/ 268425 h 957255"/>
              <a:gd name="connsiteX3778" fmla="*/ 391295 w 917916"/>
              <a:gd name="connsiteY3778" fmla="*/ 267638 h 957255"/>
              <a:gd name="connsiteX3779" fmla="*/ 391295 w 917916"/>
              <a:gd name="connsiteY3779" fmla="*/ 266196 h 957255"/>
              <a:gd name="connsiteX3780" fmla="*/ 392081 w 917916"/>
              <a:gd name="connsiteY3780" fmla="*/ 265015 h 957255"/>
              <a:gd name="connsiteX3781" fmla="*/ 392081 w 917916"/>
              <a:gd name="connsiteY3781" fmla="*/ 266196 h 957255"/>
              <a:gd name="connsiteX3782" fmla="*/ 394573 w 917916"/>
              <a:gd name="connsiteY3782" fmla="*/ 266196 h 957255"/>
              <a:gd name="connsiteX3783" fmla="*/ 395229 w 917916"/>
              <a:gd name="connsiteY3783" fmla="*/ 264753 h 957255"/>
              <a:gd name="connsiteX3784" fmla="*/ 396015 w 917916"/>
              <a:gd name="connsiteY3784" fmla="*/ 264753 h 957255"/>
              <a:gd name="connsiteX3785" fmla="*/ 396015 w 917916"/>
              <a:gd name="connsiteY3785" fmla="*/ 265540 h 957255"/>
              <a:gd name="connsiteX3786" fmla="*/ 398900 w 917916"/>
              <a:gd name="connsiteY3786" fmla="*/ 265147 h 957255"/>
              <a:gd name="connsiteX3787" fmla="*/ 399818 w 917916"/>
              <a:gd name="connsiteY3787" fmla="*/ 267245 h 957255"/>
              <a:gd name="connsiteX3788" fmla="*/ 402703 w 917916"/>
              <a:gd name="connsiteY3788" fmla="*/ 266983 h 957255"/>
              <a:gd name="connsiteX3789" fmla="*/ 403490 w 917916"/>
              <a:gd name="connsiteY3789" fmla="*/ 269081 h 957255"/>
              <a:gd name="connsiteX3790" fmla="*/ 404670 w 917916"/>
              <a:gd name="connsiteY3790" fmla="*/ 269081 h 957255"/>
              <a:gd name="connsiteX3791" fmla="*/ 404670 w 917916"/>
              <a:gd name="connsiteY3791" fmla="*/ 270523 h 957255"/>
              <a:gd name="connsiteX3792" fmla="*/ 406112 w 917916"/>
              <a:gd name="connsiteY3792" fmla="*/ 270785 h 957255"/>
              <a:gd name="connsiteX3793" fmla="*/ 403621 w 917916"/>
              <a:gd name="connsiteY3793" fmla="*/ 272883 h 957255"/>
              <a:gd name="connsiteX3794" fmla="*/ 404014 w 917916"/>
              <a:gd name="connsiteY3794" fmla="*/ 273277 h 957255"/>
              <a:gd name="connsiteX3795" fmla="*/ 407817 w 917916"/>
              <a:gd name="connsiteY3795" fmla="*/ 272883 h 957255"/>
              <a:gd name="connsiteX3796" fmla="*/ 411489 w 917916"/>
              <a:gd name="connsiteY3796" fmla="*/ 275375 h 957255"/>
              <a:gd name="connsiteX3797" fmla="*/ 415292 w 917916"/>
              <a:gd name="connsiteY3797" fmla="*/ 275637 h 957255"/>
              <a:gd name="connsiteX3798" fmla="*/ 420275 w 917916"/>
              <a:gd name="connsiteY3798" fmla="*/ 278129 h 957255"/>
              <a:gd name="connsiteX3799" fmla="*/ 420668 w 917916"/>
              <a:gd name="connsiteY3799" fmla="*/ 279833 h 957255"/>
              <a:gd name="connsiteX3800" fmla="*/ 422373 w 917916"/>
              <a:gd name="connsiteY3800" fmla="*/ 280227 h 957255"/>
              <a:gd name="connsiteX3801" fmla="*/ 423815 w 917916"/>
              <a:gd name="connsiteY3801" fmla="*/ 280489 h 957255"/>
              <a:gd name="connsiteX3802" fmla="*/ 424471 w 917916"/>
              <a:gd name="connsiteY3802" fmla="*/ 281276 h 957255"/>
              <a:gd name="connsiteX3803" fmla="*/ 424471 w 917916"/>
              <a:gd name="connsiteY3803" fmla="*/ 281931 h 957255"/>
              <a:gd name="connsiteX3804" fmla="*/ 425258 w 917916"/>
              <a:gd name="connsiteY3804" fmla="*/ 281669 h 957255"/>
              <a:gd name="connsiteX3805" fmla="*/ 425258 w 917916"/>
              <a:gd name="connsiteY3805" fmla="*/ 283374 h 957255"/>
              <a:gd name="connsiteX3806" fmla="*/ 426700 w 917916"/>
              <a:gd name="connsiteY3806" fmla="*/ 283374 h 957255"/>
              <a:gd name="connsiteX3807" fmla="*/ 427093 w 917916"/>
              <a:gd name="connsiteY3807" fmla="*/ 282456 h 957255"/>
              <a:gd name="connsiteX3808" fmla="*/ 427880 w 917916"/>
              <a:gd name="connsiteY3808" fmla="*/ 283112 h 957255"/>
              <a:gd name="connsiteX3809" fmla="*/ 428142 w 917916"/>
              <a:gd name="connsiteY3809" fmla="*/ 281931 h 957255"/>
              <a:gd name="connsiteX3810" fmla="*/ 429978 w 917916"/>
              <a:gd name="connsiteY3810" fmla="*/ 281669 h 957255"/>
              <a:gd name="connsiteX3811" fmla="*/ 431027 w 917916"/>
              <a:gd name="connsiteY3811" fmla="*/ 281931 h 957255"/>
              <a:gd name="connsiteX3812" fmla="*/ 431027 w 917916"/>
              <a:gd name="connsiteY3812" fmla="*/ 281669 h 957255"/>
              <a:gd name="connsiteX3813" fmla="*/ 431683 w 917916"/>
              <a:gd name="connsiteY3813" fmla="*/ 280227 h 957255"/>
              <a:gd name="connsiteX3814" fmla="*/ 432863 w 917916"/>
              <a:gd name="connsiteY3814" fmla="*/ 279833 h 957255"/>
              <a:gd name="connsiteX3815" fmla="*/ 432207 w 917916"/>
              <a:gd name="connsiteY3815" fmla="*/ 279571 h 957255"/>
              <a:gd name="connsiteX3816" fmla="*/ 432207 w 917916"/>
              <a:gd name="connsiteY3816" fmla="*/ 278784 h 957255"/>
              <a:gd name="connsiteX3817" fmla="*/ 432470 w 917916"/>
              <a:gd name="connsiteY3817" fmla="*/ 278129 h 957255"/>
              <a:gd name="connsiteX3818" fmla="*/ 433912 w 917916"/>
              <a:gd name="connsiteY3818" fmla="*/ 279833 h 957255"/>
              <a:gd name="connsiteX3819" fmla="*/ 436404 w 917916"/>
              <a:gd name="connsiteY3819" fmla="*/ 280489 h 957255"/>
              <a:gd name="connsiteX3820" fmla="*/ 437059 w 917916"/>
              <a:gd name="connsiteY3820" fmla="*/ 279833 h 957255"/>
              <a:gd name="connsiteX3821" fmla="*/ 437322 w 917916"/>
              <a:gd name="connsiteY3821" fmla="*/ 278391 h 957255"/>
              <a:gd name="connsiteX3822" fmla="*/ 441780 w 917916"/>
              <a:gd name="connsiteY3822" fmla="*/ 279047 h 957255"/>
              <a:gd name="connsiteX3823" fmla="*/ 442698 w 917916"/>
              <a:gd name="connsiteY3823" fmla="*/ 279833 h 957255"/>
              <a:gd name="connsiteX3824" fmla="*/ 443878 w 917916"/>
              <a:gd name="connsiteY3824" fmla="*/ 281931 h 957255"/>
              <a:gd name="connsiteX3825" fmla="*/ 447025 w 917916"/>
              <a:gd name="connsiteY3825" fmla="*/ 281013 h 957255"/>
              <a:gd name="connsiteX3826" fmla="*/ 447812 w 917916"/>
              <a:gd name="connsiteY3826" fmla="*/ 282718 h 957255"/>
              <a:gd name="connsiteX3827" fmla="*/ 449910 w 917916"/>
              <a:gd name="connsiteY3827" fmla="*/ 283898 h 957255"/>
              <a:gd name="connsiteX3828" fmla="*/ 450304 w 917916"/>
              <a:gd name="connsiteY3828" fmla="*/ 283505 h 957255"/>
              <a:gd name="connsiteX3829" fmla="*/ 451746 w 917916"/>
              <a:gd name="connsiteY3829" fmla="*/ 283505 h 957255"/>
              <a:gd name="connsiteX3830" fmla="*/ 452008 w 917916"/>
              <a:gd name="connsiteY3830" fmla="*/ 284292 h 957255"/>
              <a:gd name="connsiteX3831" fmla="*/ 452402 w 917916"/>
              <a:gd name="connsiteY3831" fmla="*/ 284292 h 957255"/>
              <a:gd name="connsiteX3832" fmla="*/ 452664 w 917916"/>
              <a:gd name="connsiteY3832" fmla="*/ 284685 h 957255"/>
              <a:gd name="connsiteX3833" fmla="*/ 453844 w 917916"/>
              <a:gd name="connsiteY3833" fmla="*/ 284948 h 957255"/>
              <a:gd name="connsiteX3834" fmla="*/ 453451 w 917916"/>
              <a:gd name="connsiteY3834" fmla="*/ 285341 h 957255"/>
              <a:gd name="connsiteX3835" fmla="*/ 454106 w 917916"/>
              <a:gd name="connsiteY3835" fmla="*/ 285603 h 957255"/>
              <a:gd name="connsiteX3836" fmla="*/ 454500 w 917916"/>
              <a:gd name="connsiteY3836" fmla="*/ 285997 h 957255"/>
              <a:gd name="connsiteX3837" fmla="*/ 454762 w 917916"/>
              <a:gd name="connsiteY3837" fmla="*/ 285603 h 957255"/>
              <a:gd name="connsiteX3838" fmla="*/ 454762 w 917916"/>
              <a:gd name="connsiteY3838" fmla="*/ 284816 h 957255"/>
              <a:gd name="connsiteX3839" fmla="*/ 455155 w 917916"/>
              <a:gd name="connsiteY3839" fmla="*/ 284554 h 957255"/>
              <a:gd name="connsiteX3840" fmla="*/ 456860 w 917916"/>
              <a:gd name="connsiteY3840" fmla="*/ 284554 h 957255"/>
              <a:gd name="connsiteX3841" fmla="*/ 458696 w 917916"/>
              <a:gd name="connsiteY3841" fmla="*/ 282718 h 957255"/>
              <a:gd name="connsiteX3842" fmla="*/ 460794 w 917916"/>
              <a:gd name="connsiteY3842" fmla="*/ 282456 h 957255"/>
              <a:gd name="connsiteX3843" fmla="*/ 461581 w 917916"/>
              <a:gd name="connsiteY3843" fmla="*/ 283374 h 957255"/>
              <a:gd name="connsiteX3844" fmla="*/ 462499 w 917916"/>
              <a:gd name="connsiteY3844" fmla="*/ 288357 h 957255"/>
              <a:gd name="connsiteX3845" fmla="*/ 460138 w 917916"/>
              <a:gd name="connsiteY3845" fmla="*/ 289537 h 957255"/>
              <a:gd name="connsiteX3846" fmla="*/ 460794 w 917916"/>
              <a:gd name="connsiteY3846" fmla="*/ 290980 h 957255"/>
              <a:gd name="connsiteX3847" fmla="*/ 461056 w 917916"/>
              <a:gd name="connsiteY3847" fmla="*/ 291242 h 957255"/>
              <a:gd name="connsiteX3848" fmla="*/ 461843 w 917916"/>
              <a:gd name="connsiteY3848" fmla="*/ 294520 h 957255"/>
              <a:gd name="connsiteX3849" fmla="*/ 465121 w 917916"/>
              <a:gd name="connsiteY3849" fmla="*/ 294782 h 957255"/>
              <a:gd name="connsiteX3850" fmla="*/ 465384 w 917916"/>
              <a:gd name="connsiteY3850" fmla="*/ 296225 h 957255"/>
              <a:gd name="connsiteX3851" fmla="*/ 465121 w 917916"/>
              <a:gd name="connsiteY3851" fmla="*/ 296618 h 957255"/>
              <a:gd name="connsiteX3852" fmla="*/ 464728 w 917916"/>
              <a:gd name="connsiteY3852" fmla="*/ 296618 h 957255"/>
              <a:gd name="connsiteX3853" fmla="*/ 464728 w 917916"/>
              <a:gd name="connsiteY3853" fmla="*/ 296881 h 957255"/>
              <a:gd name="connsiteX3854" fmla="*/ 465908 w 917916"/>
              <a:gd name="connsiteY3854" fmla="*/ 297274 h 957255"/>
              <a:gd name="connsiteX3855" fmla="*/ 466170 w 917916"/>
              <a:gd name="connsiteY3855" fmla="*/ 298061 h 957255"/>
              <a:gd name="connsiteX3856" fmla="*/ 465384 w 917916"/>
              <a:gd name="connsiteY3856" fmla="*/ 298323 h 957255"/>
              <a:gd name="connsiteX3857" fmla="*/ 463023 w 917916"/>
              <a:gd name="connsiteY3857" fmla="*/ 300159 h 957255"/>
              <a:gd name="connsiteX3858" fmla="*/ 462630 w 917916"/>
              <a:gd name="connsiteY3858" fmla="*/ 300159 h 957255"/>
              <a:gd name="connsiteX3859" fmla="*/ 462630 w 917916"/>
              <a:gd name="connsiteY3859" fmla="*/ 301864 h 957255"/>
              <a:gd name="connsiteX3860" fmla="*/ 463810 w 917916"/>
              <a:gd name="connsiteY3860" fmla="*/ 301601 h 957255"/>
              <a:gd name="connsiteX3861" fmla="*/ 464597 w 917916"/>
              <a:gd name="connsiteY3861" fmla="*/ 302650 h 957255"/>
              <a:gd name="connsiteX3862" fmla="*/ 464597 w 917916"/>
              <a:gd name="connsiteY3862" fmla="*/ 303831 h 957255"/>
              <a:gd name="connsiteX3863" fmla="*/ 465252 w 917916"/>
              <a:gd name="connsiteY3863" fmla="*/ 304749 h 957255"/>
              <a:gd name="connsiteX3864" fmla="*/ 465515 w 917916"/>
              <a:gd name="connsiteY3864" fmla="*/ 305142 h 957255"/>
              <a:gd name="connsiteX3865" fmla="*/ 465908 w 917916"/>
              <a:gd name="connsiteY3865" fmla="*/ 305797 h 957255"/>
              <a:gd name="connsiteX3866" fmla="*/ 465908 w 917916"/>
              <a:gd name="connsiteY3866" fmla="*/ 306191 h 957255"/>
              <a:gd name="connsiteX3867" fmla="*/ 464072 w 917916"/>
              <a:gd name="connsiteY3867" fmla="*/ 305797 h 957255"/>
              <a:gd name="connsiteX3868" fmla="*/ 463154 w 917916"/>
              <a:gd name="connsiteY3868" fmla="*/ 306584 h 957255"/>
              <a:gd name="connsiteX3869" fmla="*/ 463417 w 917916"/>
              <a:gd name="connsiteY3869" fmla="*/ 308682 h 957255"/>
              <a:gd name="connsiteX3870" fmla="*/ 462368 w 917916"/>
              <a:gd name="connsiteY3870" fmla="*/ 308682 h 957255"/>
              <a:gd name="connsiteX3871" fmla="*/ 463417 w 917916"/>
              <a:gd name="connsiteY3871" fmla="*/ 310518 h 957255"/>
              <a:gd name="connsiteX3872" fmla="*/ 463810 w 917916"/>
              <a:gd name="connsiteY3872" fmla="*/ 311961 h 957255"/>
              <a:gd name="connsiteX3873" fmla="*/ 463417 w 917916"/>
              <a:gd name="connsiteY3873" fmla="*/ 312879 h 957255"/>
              <a:gd name="connsiteX3874" fmla="*/ 463810 w 917916"/>
              <a:gd name="connsiteY3874" fmla="*/ 313665 h 957255"/>
              <a:gd name="connsiteX3875" fmla="*/ 464597 w 917916"/>
              <a:gd name="connsiteY3875" fmla="*/ 314059 h 957255"/>
              <a:gd name="connsiteX3876" fmla="*/ 466039 w 917916"/>
              <a:gd name="connsiteY3876" fmla="*/ 316944 h 957255"/>
              <a:gd name="connsiteX3877" fmla="*/ 466039 w 917916"/>
              <a:gd name="connsiteY3877" fmla="*/ 317992 h 957255"/>
              <a:gd name="connsiteX3878" fmla="*/ 466302 w 917916"/>
              <a:gd name="connsiteY3878" fmla="*/ 319435 h 957255"/>
              <a:gd name="connsiteX3879" fmla="*/ 467482 w 917916"/>
              <a:gd name="connsiteY3879" fmla="*/ 318648 h 957255"/>
              <a:gd name="connsiteX3880" fmla="*/ 467744 w 917916"/>
              <a:gd name="connsiteY3880" fmla="*/ 319435 h 957255"/>
              <a:gd name="connsiteX3881" fmla="*/ 468137 w 917916"/>
              <a:gd name="connsiteY3881" fmla="*/ 319435 h 957255"/>
              <a:gd name="connsiteX3882" fmla="*/ 468531 w 917916"/>
              <a:gd name="connsiteY3882" fmla="*/ 320615 h 957255"/>
              <a:gd name="connsiteX3883" fmla="*/ 467744 w 917916"/>
              <a:gd name="connsiteY3883" fmla="*/ 321271 h 957255"/>
              <a:gd name="connsiteX3884" fmla="*/ 466695 w 917916"/>
              <a:gd name="connsiteY3884" fmla="*/ 321533 h 957255"/>
              <a:gd name="connsiteX3885" fmla="*/ 466302 w 917916"/>
              <a:gd name="connsiteY3885" fmla="*/ 321927 h 957255"/>
              <a:gd name="connsiteX3886" fmla="*/ 466039 w 917916"/>
              <a:gd name="connsiteY3886" fmla="*/ 322189 h 957255"/>
              <a:gd name="connsiteX3887" fmla="*/ 466039 w 917916"/>
              <a:gd name="connsiteY3887" fmla="*/ 322844 h 957255"/>
              <a:gd name="connsiteX3888" fmla="*/ 464597 w 917916"/>
              <a:gd name="connsiteY3888" fmla="*/ 324024 h 957255"/>
              <a:gd name="connsiteX3889" fmla="*/ 464597 w 917916"/>
              <a:gd name="connsiteY3889" fmla="*/ 324287 h 957255"/>
              <a:gd name="connsiteX3890" fmla="*/ 463417 w 917916"/>
              <a:gd name="connsiteY3890" fmla="*/ 325729 h 957255"/>
              <a:gd name="connsiteX3891" fmla="*/ 462368 w 917916"/>
              <a:gd name="connsiteY3891" fmla="*/ 325729 h 957255"/>
              <a:gd name="connsiteX3892" fmla="*/ 461712 w 917916"/>
              <a:gd name="connsiteY3892" fmla="*/ 326516 h 957255"/>
              <a:gd name="connsiteX3893" fmla="*/ 461712 w 917916"/>
              <a:gd name="connsiteY3893" fmla="*/ 327172 h 957255"/>
              <a:gd name="connsiteX3894" fmla="*/ 461974 w 917916"/>
              <a:gd name="connsiteY3894" fmla="*/ 327959 h 957255"/>
              <a:gd name="connsiteX3895" fmla="*/ 464859 w 917916"/>
              <a:gd name="connsiteY3895" fmla="*/ 329401 h 957255"/>
              <a:gd name="connsiteX3896" fmla="*/ 465515 w 917916"/>
              <a:gd name="connsiteY3896" fmla="*/ 329139 h 957255"/>
              <a:gd name="connsiteX3897" fmla="*/ 467351 w 917916"/>
              <a:gd name="connsiteY3897" fmla="*/ 331499 h 957255"/>
              <a:gd name="connsiteX3898" fmla="*/ 468531 w 917916"/>
              <a:gd name="connsiteY3898" fmla="*/ 331892 h 957255"/>
              <a:gd name="connsiteX3899" fmla="*/ 470891 w 917916"/>
              <a:gd name="connsiteY3899" fmla="*/ 331499 h 957255"/>
              <a:gd name="connsiteX3900" fmla="*/ 472989 w 917916"/>
              <a:gd name="connsiteY3900" fmla="*/ 331892 h 957255"/>
              <a:gd name="connsiteX3901" fmla="*/ 477972 w 917916"/>
              <a:gd name="connsiteY3901" fmla="*/ 329794 h 957255"/>
              <a:gd name="connsiteX3902" fmla="*/ 479415 w 917916"/>
              <a:gd name="connsiteY3902" fmla="*/ 329401 h 957255"/>
              <a:gd name="connsiteX3903" fmla="*/ 480857 w 917916"/>
              <a:gd name="connsiteY3903" fmla="*/ 328614 h 957255"/>
              <a:gd name="connsiteX3904" fmla="*/ 482037 w 917916"/>
              <a:gd name="connsiteY3904" fmla="*/ 329007 h 957255"/>
              <a:gd name="connsiteX3905" fmla="*/ 481644 w 917916"/>
              <a:gd name="connsiteY3905" fmla="*/ 329925 h 957255"/>
              <a:gd name="connsiteX3906" fmla="*/ 480201 w 917916"/>
              <a:gd name="connsiteY3906" fmla="*/ 331106 h 957255"/>
              <a:gd name="connsiteX3907" fmla="*/ 480595 w 917916"/>
              <a:gd name="connsiteY3907" fmla="*/ 331892 h 957255"/>
              <a:gd name="connsiteX3908" fmla="*/ 480857 w 917916"/>
              <a:gd name="connsiteY3908" fmla="*/ 331892 h 957255"/>
              <a:gd name="connsiteX3909" fmla="*/ 480595 w 917916"/>
              <a:gd name="connsiteY3909" fmla="*/ 332548 h 957255"/>
              <a:gd name="connsiteX3910" fmla="*/ 481513 w 917916"/>
              <a:gd name="connsiteY3910" fmla="*/ 332810 h 957255"/>
              <a:gd name="connsiteX3911" fmla="*/ 480857 w 917916"/>
              <a:gd name="connsiteY3911" fmla="*/ 333597 h 957255"/>
              <a:gd name="connsiteX3912" fmla="*/ 480857 w 917916"/>
              <a:gd name="connsiteY3912" fmla="*/ 334253 h 957255"/>
              <a:gd name="connsiteX3913" fmla="*/ 480857 w 917916"/>
              <a:gd name="connsiteY3913" fmla="*/ 334646 h 957255"/>
              <a:gd name="connsiteX3914" fmla="*/ 481250 w 917916"/>
              <a:gd name="connsiteY3914" fmla="*/ 335302 h 957255"/>
              <a:gd name="connsiteX3915" fmla="*/ 480857 w 917916"/>
              <a:gd name="connsiteY3915" fmla="*/ 336089 h 957255"/>
              <a:gd name="connsiteX3916" fmla="*/ 480857 w 917916"/>
              <a:gd name="connsiteY3916" fmla="*/ 336351 h 957255"/>
              <a:gd name="connsiteX3917" fmla="*/ 480595 w 917916"/>
              <a:gd name="connsiteY3917" fmla="*/ 337007 h 957255"/>
              <a:gd name="connsiteX3918" fmla="*/ 479415 w 917916"/>
              <a:gd name="connsiteY3918" fmla="*/ 339105 h 957255"/>
              <a:gd name="connsiteX3919" fmla="*/ 479808 w 917916"/>
              <a:gd name="connsiteY3919" fmla="*/ 340285 h 957255"/>
              <a:gd name="connsiteX3920" fmla="*/ 479152 w 917916"/>
              <a:gd name="connsiteY3920" fmla="*/ 340285 h 957255"/>
              <a:gd name="connsiteX3921" fmla="*/ 478759 w 917916"/>
              <a:gd name="connsiteY3921" fmla="*/ 340940 h 957255"/>
              <a:gd name="connsiteX3922" fmla="*/ 479152 w 917916"/>
              <a:gd name="connsiteY3922" fmla="*/ 341203 h 957255"/>
              <a:gd name="connsiteX3923" fmla="*/ 479152 w 917916"/>
              <a:gd name="connsiteY3923" fmla="*/ 342383 h 957255"/>
              <a:gd name="connsiteX3924" fmla="*/ 478366 w 917916"/>
              <a:gd name="connsiteY3924" fmla="*/ 342383 h 957255"/>
              <a:gd name="connsiteX3925" fmla="*/ 478366 w 917916"/>
              <a:gd name="connsiteY3925" fmla="*/ 343170 h 957255"/>
              <a:gd name="connsiteX3926" fmla="*/ 479152 w 917916"/>
              <a:gd name="connsiteY3926" fmla="*/ 343170 h 957255"/>
              <a:gd name="connsiteX3927" fmla="*/ 479152 w 917916"/>
              <a:gd name="connsiteY3927" fmla="*/ 343432 h 957255"/>
              <a:gd name="connsiteX3928" fmla="*/ 478366 w 917916"/>
              <a:gd name="connsiteY3928" fmla="*/ 343432 h 957255"/>
              <a:gd name="connsiteX3929" fmla="*/ 478366 w 917916"/>
              <a:gd name="connsiteY3929" fmla="*/ 344088 h 957255"/>
              <a:gd name="connsiteX3930" fmla="*/ 477710 w 917916"/>
              <a:gd name="connsiteY3930" fmla="*/ 344875 h 957255"/>
              <a:gd name="connsiteX3931" fmla="*/ 478628 w 917916"/>
              <a:gd name="connsiteY3931" fmla="*/ 345268 h 957255"/>
              <a:gd name="connsiteX3932" fmla="*/ 478628 w 917916"/>
              <a:gd name="connsiteY3932" fmla="*/ 345530 h 957255"/>
              <a:gd name="connsiteX3933" fmla="*/ 479021 w 917916"/>
              <a:gd name="connsiteY3933" fmla="*/ 345923 h 957255"/>
              <a:gd name="connsiteX3934" fmla="*/ 479939 w 917916"/>
              <a:gd name="connsiteY3934" fmla="*/ 345137 h 957255"/>
              <a:gd name="connsiteX3935" fmla="*/ 479677 w 917916"/>
              <a:gd name="connsiteY3935" fmla="*/ 346186 h 957255"/>
              <a:gd name="connsiteX3936" fmla="*/ 479283 w 917916"/>
              <a:gd name="connsiteY3936" fmla="*/ 347366 h 957255"/>
              <a:gd name="connsiteX3937" fmla="*/ 478234 w 917916"/>
              <a:gd name="connsiteY3937" fmla="*/ 347628 h 957255"/>
              <a:gd name="connsiteX3938" fmla="*/ 477579 w 917916"/>
              <a:gd name="connsiteY3938" fmla="*/ 349070 h 957255"/>
              <a:gd name="connsiteX3939" fmla="*/ 477579 w 917916"/>
              <a:gd name="connsiteY3939" fmla="*/ 349464 h 957255"/>
              <a:gd name="connsiteX3940" fmla="*/ 476792 w 917916"/>
              <a:gd name="connsiteY3940" fmla="*/ 350513 h 957255"/>
              <a:gd name="connsiteX3941" fmla="*/ 476792 w 917916"/>
              <a:gd name="connsiteY3941" fmla="*/ 353791 h 957255"/>
              <a:gd name="connsiteX3942" fmla="*/ 475612 w 917916"/>
              <a:gd name="connsiteY3942" fmla="*/ 355496 h 957255"/>
              <a:gd name="connsiteX3943" fmla="*/ 477448 w 917916"/>
              <a:gd name="connsiteY3943" fmla="*/ 356676 h 957255"/>
              <a:gd name="connsiteX3944" fmla="*/ 478366 w 917916"/>
              <a:gd name="connsiteY3944" fmla="*/ 354840 h 957255"/>
              <a:gd name="connsiteX3945" fmla="*/ 479152 w 917916"/>
              <a:gd name="connsiteY3945" fmla="*/ 354840 h 957255"/>
              <a:gd name="connsiteX3946" fmla="*/ 479808 w 917916"/>
              <a:gd name="connsiteY3946" fmla="*/ 353398 h 957255"/>
              <a:gd name="connsiteX3947" fmla="*/ 481250 w 917916"/>
              <a:gd name="connsiteY3947" fmla="*/ 354053 h 957255"/>
              <a:gd name="connsiteX3948" fmla="*/ 481644 w 917916"/>
              <a:gd name="connsiteY3948" fmla="*/ 354053 h 957255"/>
              <a:gd name="connsiteX3949" fmla="*/ 481906 w 917916"/>
              <a:gd name="connsiteY3949" fmla="*/ 354447 h 957255"/>
              <a:gd name="connsiteX3950" fmla="*/ 481906 w 917916"/>
              <a:gd name="connsiteY3950" fmla="*/ 354709 h 957255"/>
              <a:gd name="connsiteX3951" fmla="*/ 481644 w 917916"/>
              <a:gd name="connsiteY3951" fmla="*/ 355365 h 957255"/>
              <a:gd name="connsiteX3952" fmla="*/ 481644 w 917916"/>
              <a:gd name="connsiteY3952" fmla="*/ 355758 h 957255"/>
              <a:gd name="connsiteX3953" fmla="*/ 481644 w 917916"/>
              <a:gd name="connsiteY3953" fmla="*/ 356020 h 957255"/>
              <a:gd name="connsiteX3954" fmla="*/ 481906 w 917916"/>
              <a:gd name="connsiteY3954" fmla="*/ 356414 h 957255"/>
              <a:gd name="connsiteX3955" fmla="*/ 482300 w 917916"/>
              <a:gd name="connsiteY3955" fmla="*/ 355758 h 957255"/>
              <a:gd name="connsiteX3956" fmla="*/ 483086 w 917916"/>
              <a:gd name="connsiteY3956" fmla="*/ 356414 h 957255"/>
              <a:gd name="connsiteX3957" fmla="*/ 482693 w 917916"/>
              <a:gd name="connsiteY3957" fmla="*/ 357201 h 957255"/>
              <a:gd name="connsiteX3958" fmla="*/ 483480 w 917916"/>
              <a:gd name="connsiteY3958" fmla="*/ 357201 h 957255"/>
              <a:gd name="connsiteX3959" fmla="*/ 483480 w 917916"/>
              <a:gd name="connsiteY3959" fmla="*/ 357856 h 957255"/>
              <a:gd name="connsiteX3960" fmla="*/ 484660 w 917916"/>
              <a:gd name="connsiteY3960" fmla="*/ 358119 h 957255"/>
              <a:gd name="connsiteX3961" fmla="*/ 483480 w 917916"/>
              <a:gd name="connsiteY3961" fmla="*/ 358905 h 957255"/>
              <a:gd name="connsiteX3962" fmla="*/ 483480 w 917916"/>
              <a:gd name="connsiteY3962" fmla="*/ 359561 h 957255"/>
              <a:gd name="connsiteX3963" fmla="*/ 483217 w 917916"/>
              <a:gd name="connsiteY3963" fmla="*/ 359561 h 957255"/>
              <a:gd name="connsiteX3964" fmla="*/ 483873 w 917916"/>
              <a:gd name="connsiteY3964" fmla="*/ 361135 h 957255"/>
              <a:gd name="connsiteX3965" fmla="*/ 484135 w 917916"/>
              <a:gd name="connsiteY3965" fmla="*/ 361397 h 957255"/>
              <a:gd name="connsiteX3966" fmla="*/ 482693 w 917916"/>
              <a:gd name="connsiteY3966" fmla="*/ 361397 h 957255"/>
              <a:gd name="connsiteX3967" fmla="*/ 483480 w 917916"/>
              <a:gd name="connsiteY3967" fmla="*/ 361790 h 957255"/>
              <a:gd name="connsiteX3968" fmla="*/ 486365 w 917916"/>
              <a:gd name="connsiteY3968" fmla="*/ 362053 h 957255"/>
              <a:gd name="connsiteX3969" fmla="*/ 486365 w 917916"/>
              <a:gd name="connsiteY3969" fmla="*/ 362446 h 957255"/>
              <a:gd name="connsiteX3970" fmla="*/ 486102 w 917916"/>
              <a:gd name="connsiteY3970" fmla="*/ 362446 h 957255"/>
              <a:gd name="connsiteX3971" fmla="*/ 486102 w 917916"/>
              <a:gd name="connsiteY3971" fmla="*/ 362708 h 957255"/>
              <a:gd name="connsiteX3972" fmla="*/ 485316 w 917916"/>
              <a:gd name="connsiteY3972" fmla="*/ 363102 h 957255"/>
              <a:gd name="connsiteX3973" fmla="*/ 485578 w 917916"/>
              <a:gd name="connsiteY3973" fmla="*/ 363102 h 957255"/>
              <a:gd name="connsiteX3974" fmla="*/ 485971 w 917916"/>
              <a:gd name="connsiteY3974" fmla="*/ 363102 h 957255"/>
              <a:gd name="connsiteX3975" fmla="*/ 485578 w 917916"/>
              <a:gd name="connsiteY3975" fmla="*/ 364151 h 957255"/>
              <a:gd name="connsiteX3976" fmla="*/ 486365 w 917916"/>
              <a:gd name="connsiteY3976" fmla="*/ 364151 h 957255"/>
              <a:gd name="connsiteX3977" fmla="*/ 486365 w 917916"/>
              <a:gd name="connsiteY3977" fmla="*/ 365593 h 957255"/>
              <a:gd name="connsiteX3978" fmla="*/ 485578 w 917916"/>
              <a:gd name="connsiteY3978" fmla="*/ 365593 h 957255"/>
              <a:gd name="connsiteX3979" fmla="*/ 486365 w 917916"/>
              <a:gd name="connsiteY3979" fmla="*/ 366249 h 957255"/>
              <a:gd name="connsiteX3980" fmla="*/ 486102 w 917916"/>
              <a:gd name="connsiteY3980" fmla="*/ 366249 h 957255"/>
              <a:gd name="connsiteX3981" fmla="*/ 487020 w 917916"/>
              <a:gd name="connsiteY3981" fmla="*/ 366642 h 957255"/>
              <a:gd name="connsiteX3982" fmla="*/ 487807 w 917916"/>
              <a:gd name="connsiteY3982" fmla="*/ 367560 h 957255"/>
              <a:gd name="connsiteX3983" fmla="*/ 487807 w 917916"/>
              <a:gd name="connsiteY3983" fmla="*/ 368740 h 957255"/>
              <a:gd name="connsiteX3984" fmla="*/ 487807 w 917916"/>
              <a:gd name="connsiteY3984" fmla="*/ 370183 h 957255"/>
              <a:gd name="connsiteX3985" fmla="*/ 487545 w 917916"/>
              <a:gd name="connsiteY3985" fmla="*/ 370445 h 957255"/>
              <a:gd name="connsiteX3986" fmla="*/ 487807 w 917916"/>
              <a:gd name="connsiteY3986" fmla="*/ 371625 h 957255"/>
              <a:gd name="connsiteX3987" fmla="*/ 487020 w 917916"/>
              <a:gd name="connsiteY3987" fmla="*/ 372412 h 957255"/>
              <a:gd name="connsiteX3988" fmla="*/ 487414 w 917916"/>
              <a:gd name="connsiteY3988" fmla="*/ 372674 h 957255"/>
              <a:gd name="connsiteX3989" fmla="*/ 487020 w 917916"/>
              <a:gd name="connsiteY3989" fmla="*/ 373068 h 957255"/>
              <a:gd name="connsiteX3990" fmla="*/ 487414 w 917916"/>
              <a:gd name="connsiteY3990" fmla="*/ 373854 h 957255"/>
              <a:gd name="connsiteX3991" fmla="*/ 488331 w 917916"/>
              <a:gd name="connsiteY3991" fmla="*/ 373461 h 957255"/>
              <a:gd name="connsiteX3992" fmla="*/ 489774 w 917916"/>
              <a:gd name="connsiteY3992" fmla="*/ 373854 h 957255"/>
              <a:gd name="connsiteX3993" fmla="*/ 490167 w 917916"/>
              <a:gd name="connsiteY3993" fmla="*/ 373068 h 957255"/>
              <a:gd name="connsiteX3994" fmla="*/ 491085 w 917916"/>
              <a:gd name="connsiteY3994" fmla="*/ 372674 h 957255"/>
              <a:gd name="connsiteX3995" fmla="*/ 491085 w 917916"/>
              <a:gd name="connsiteY3995" fmla="*/ 373068 h 957255"/>
              <a:gd name="connsiteX3996" fmla="*/ 493183 w 917916"/>
              <a:gd name="connsiteY3996" fmla="*/ 371887 h 957255"/>
              <a:gd name="connsiteX3997" fmla="*/ 492921 w 917916"/>
              <a:gd name="connsiteY3997" fmla="*/ 373723 h 957255"/>
              <a:gd name="connsiteX3998" fmla="*/ 494626 w 917916"/>
              <a:gd name="connsiteY3998" fmla="*/ 373723 h 957255"/>
              <a:gd name="connsiteX3999" fmla="*/ 495019 w 917916"/>
              <a:gd name="connsiteY3999" fmla="*/ 370838 h 957255"/>
              <a:gd name="connsiteX4000" fmla="*/ 497117 w 917916"/>
              <a:gd name="connsiteY4000" fmla="*/ 370838 h 957255"/>
              <a:gd name="connsiteX4001" fmla="*/ 496724 w 917916"/>
              <a:gd name="connsiteY4001" fmla="*/ 370051 h 957255"/>
              <a:gd name="connsiteX4002" fmla="*/ 501182 w 917916"/>
              <a:gd name="connsiteY4002" fmla="*/ 368871 h 957255"/>
              <a:gd name="connsiteX4003" fmla="*/ 502887 w 917916"/>
              <a:gd name="connsiteY4003" fmla="*/ 370051 h 957255"/>
              <a:gd name="connsiteX4004" fmla="*/ 504985 w 917916"/>
              <a:gd name="connsiteY4004" fmla="*/ 367560 h 957255"/>
              <a:gd name="connsiteX4005" fmla="*/ 507477 w 917916"/>
              <a:gd name="connsiteY4005" fmla="*/ 365855 h 957255"/>
              <a:gd name="connsiteX4006" fmla="*/ 510624 w 917916"/>
              <a:gd name="connsiteY4006" fmla="*/ 365855 h 957255"/>
              <a:gd name="connsiteX4007" fmla="*/ 511410 w 917916"/>
              <a:gd name="connsiteY4007" fmla="*/ 368347 h 957255"/>
              <a:gd name="connsiteX4008" fmla="*/ 512853 w 917916"/>
              <a:gd name="connsiteY4008" fmla="*/ 368347 h 957255"/>
              <a:gd name="connsiteX4009" fmla="*/ 512591 w 917916"/>
              <a:gd name="connsiteY4009" fmla="*/ 368085 h 957255"/>
              <a:gd name="connsiteX4010" fmla="*/ 513509 w 917916"/>
              <a:gd name="connsiteY4010" fmla="*/ 368085 h 957255"/>
              <a:gd name="connsiteX4011" fmla="*/ 513509 w 917916"/>
              <a:gd name="connsiteY4011" fmla="*/ 367691 h 957255"/>
              <a:gd name="connsiteX4012" fmla="*/ 515607 w 917916"/>
              <a:gd name="connsiteY4012" fmla="*/ 367429 h 957255"/>
              <a:gd name="connsiteX4013" fmla="*/ 515607 w 917916"/>
              <a:gd name="connsiteY4013" fmla="*/ 368216 h 957255"/>
              <a:gd name="connsiteX4014" fmla="*/ 516787 w 917916"/>
              <a:gd name="connsiteY4014" fmla="*/ 367822 h 957255"/>
              <a:gd name="connsiteX4015" fmla="*/ 518229 w 917916"/>
              <a:gd name="connsiteY4015" fmla="*/ 368609 h 957255"/>
              <a:gd name="connsiteX4016" fmla="*/ 518492 w 917916"/>
              <a:gd name="connsiteY4016" fmla="*/ 368347 h 957255"/>
              <a:gd name="connsiteX4017" fmla="*/ 520590 w 917916"/>
              <a:gd name="connsiteY4017" fmla="*/ 368347 h 957255"/>
              <a:gd name="connsiteX4018" fmla="*/ 522032 w 917916"/>
              <a:gd name="connsiteY4018" fmla="*/ 367560 h 957255"/>
              <a:gd name="connsiteX4019" fmla="*/ 522032 w 917916"/>
              <a:gd name="connsiteY4019" fmla="*/ 368347 h 957255"/>
              <a:gd name="connsiteX4020" fmla="*/ 522819 w 917916"/>
              <a:gd name="connsiteY4020" fmla="*/ 368609 h 957255"/>
              <a:gd name="connsiteX4021" fmla="*/ 522819 w 917916"/>
              <a:gd name="connsiteY4021" fmla="*/ 368347 h 957255"/>
              <a:gd name="connsiteX4022" fmla="*/ 523999 w 917916"/>
              <a:gd name="connsiteY4022" fmla="*/ 367953 h 957255"/>
              <a:gd name="connsiteX4023" fmla="*/ 524261 w 917916"/>
              <a:gd name="connsiteY4023" fmla="*/ 369133 h 957255"/>
              <a:gd name="connsiteX4024" fmla="*/ 525704 w 917916"/>
              <a:gd name="connsiteY4024" fmla="*/ 369396 h 957255"/>
              <a:gd name="connsiteX4025" fmla="*/ 524917 w 917916"/>
              <a:gd name="connsiteY4025" fmla="*/ 369789 h 957255"/>
              <a:gd name="connsiteX4026" fmla="*/ 526097 w 917916"/>
              <a:gd name="connsiteY4026" fmla="*/ 370445 h 957255"/>
              <a:gd name="connsiteX4027" fmla="*/ 526753 w 917916"/>
              <a:gd name="connsiteY4027" fmla="*/ 370051 h 957255"/>
              <a:gd name="connsiteX4028" fmla="*/ 526753 w 917916"/>
              <a:gd name="connsiteY4028" fmla="*/ 369265 h 957255"/>
              <a:gd name="connsiteX4029" fmla="*/ 527146 w 917916"/>
              <a:gd name="connsiteY4029" fmla="*/ 368609 h 957255"/>
              <a:gd name="connsiteX4030" fmla="*/ 528064 w 917916"/>
              <a:gd name="connsiteY4030" fmla="*/ 369003 h 957255"/>
              <a:gd name="connsiteX4031" fmla="*/ 527802 w 917916"/>
              <a:gd name="connsiteY4031" fmla="*/ 370707 h 957255"/>
              <a:gd name="connsiteX4032" fmla="*/ 527802 w 917916"/>
              <a:gd name="connsiteY4032" fmla="*/ 372150 h 957255"/>
              <a:gd name="connsiteX4033" fmla="*/ 528851 w 917916"/>
              <a:gd name="connsiteY4033" fmla="*/ 372543 h 957255"/>
              <a:gd name="connsiteX4034" fmla="*/ 529244 w 917916"/>
              <a:gd name="connsiteY4034" fmla="*/ 370707 h 957255"/>
              <a:gd name="connsiteX4035" fmla="*/ 529507 w 917916"/>
              <a:gd name="connsiteY4035" fmla="*/ 370445 h 957255"/>
              <a:gd name="connsiteX4036" fmla="*/ 529507 w 917916"/>
              <a:gd name="connsiteY4036" fmla="*/ 369789 h 957255"/>
              <a:gd name="connsiteX4037" fmla="*/ 528851 w 917916"/>
              <a:gd name="connsiteY4037" fmla="*/ 369003 h 957255"/>
              <a:gd name="connsiteX4038" fmla="*/ 531342 w 917916"/>
              <a:gd name="connsiteY4038" fmla="*/ 366511 h 957255"/>
              <a:gd name="connsiteX4039" fmla="*/ 531998 w 917916"/>
              <a:gd name="connsiteY4039" fmla="*/ 369003 h 957255"/>
              <a:gd name="connsiteX4040" fmla="*/ 533047 w 917916"/>
              <a:gd name="connsiteY4040" fmla="*/ 369003 h 957255"/>
              <a:gd name="connsiteX4041" fmla="*/ 533441 w 917916"/>
              <a:gd name="connsiteY4041" fmla="*/ 369789 h 957255"/>
              <a:gd name="connsiteX4042" fmla="*/ 533047 w 917916"/>
              <a:gd name="connsiteY4042" fmla="*/ 367691 h 957255"/>
              <a:gd name="connsiteX4043" fmla="*/ 535539 w 917916"/>
              <a:gd name="connsiteY4043" fmla="*/ 367036 h 957255"/>
              <a:gd name="connsiteX4044" fmla="*/ 536194 w 917916"/>
              <a:gd name="connsiteY4044" fmla="*/ 368478 h 957255"/>
              <a:gd name="connsiteX4045" fmla="*/ 537899 w 917916"/>
              <a:gd name="connsiteY4045" fmla="*/ 369133 h 957255"/>
              <a:gd name="connsiteX4046" fmla="*/ 538292 w 917916"/>
              <a:gd name="connsiteY4046" fmla="*/ 369396 h 957255"/>
              <a:gd name="connsiteX4047" fmla="*/ 539997 w 917916"/>
              <a:gd name="connsiteY4047" fmla="*/ 368478 h 957255"/>
              <a:gd name="connsiteX4048" fmla="*/ 541177 w 917916"/>
              <a:gd name="connsiteY4048" fmla="*/ 368478 h 957255"/>
              <a:gd name="connsiteX4049" fmla="*/ 541833 w 917916"/>
              <a:gd name="connsiteY4049" fmla="*/ 371625 h 957255"/>
              <a:gd name="connsiteX4050" fmla="*/ 542095 w 917916"/>
              <a:gd name="connsiteY4050" fmla="*/ 371625 h 957255"/>
              <a:gd name="connsiteX4051" fmla="*/ 542095 w 917916"/>
              <a:gd name="connsiteY4051" fmla="*/ 372805 h 957255"/>
              <a:gd name="connsiteX4052" fmla="*/ 543931 w 917916"/>
              <a:gd name="connsiteY4052" fmla="*/ 373461 h 957255"/>
              <a:gd name="connsiteX4053" fmla="*/ 543144 w 917916"/>
              <a:gd name="connsiteY4053" fmla="*/ 374903 h 957255"/>
              <a:gd name="connsiteX4054" fmla="*/ 543406 w 917916"/>
              <a:gd name="connsiteY4054" fmla="*/ 376346 h 957255"/>
              <a:gd name="connsiteX4055" fmla="*/ 544587 w 917916"/>
              <a:gd name="connsiteY4055" fmla="*/ 376608 h 957255"/>
              <a:gd name="connsiteX4056" fmla="*/ 544193 w 917916"/>
              <a:gd name="connsiteY4056" fmla="*/ 379493 h 957255"/>
              <a:gd name="connsiteX4057" fmla="*/ 543144 w 917916"/>
              <a:gd name="connsiteY4057" fmla="*/ 379493 h 957255"/>
              <a:gd name="connsiteX4058" fmla="*/ 542751 w 917916"/>
              <a:gd name="connsiteY4058" fmla="*/ 380936 h 957255"/>
              <a:gd name="connsiteX4059" fmla="*/ 544587 w 917916"/>
              <a:gd name="connsiteY4059" fmla="*/ 381722 h 957255"/>
              <a:gd name="connsiteX4060" fmla="*/ 544193 w 917916"/>
              <a:gd name="connsiteY4060" fmla="*/ 382378 h 957255"/>
              <a:gd name="connsiteX4061" fmla="*/ 545373 w 917916"/>
              <a:gd name="connsiteY4061" fmla="*/ 382771 h 957255"/>
              <a:gd name="connsiteX4062" fmla="*/ 545636 w 917916"/>
              <a:gd name="connsiteY4062" fmla="*/ 383689 h 957255"/>
              <a:gd name="connsiteX4063" fmla="*/ 547734 w 917916"/>
              <a:gd name="connsiteY4063" fmla="*/ 383033 h 957255"/>
              <a:gd name="connsiteX4064" fmla="*/ 548127 w 917916"/>
              <a:gd name="connsiteY4064" fmla="*/ 384214 h 957255"/>
              <a:gd name="connsiteX4065" fmla="*/ 548783 w 917916"/>
              <a:gd name="connsiteY4065" fmla="*/ 383820 h 957255"/>
              <a:gd name="connsiteX4066" fmla="*/ 549045 w 917916"/>
              <a:gd name="connsiteY4066" fmla="*/ 385918 h 957255"/>
              <a:gd name="connsiteX4067" fmla="*/ 550225 w 917916"/>
              <a:gd name="connsiteY4067" fmla="*/ 385918 h 957255"/>
              <a:gd name="connsiteX4068" fmla="*/ 550488 w 917916"/>
              <a:gd name="connsiteY4068" fmla="*/ 387099 h 957255"/>
              <a:gd name="connsiteX4069" fmla="*/ 551668 w 917916"/>
              <a:gd name="connsiteY4069" fmla="*/ 387361 h 957255"/>
              <a:gd name="connsiteX4070" fmla="*/ 551668 w 917916"/>
              <a:gd name="connsiteY4070" fmla="*/ 388541 h 957255"/>
              <a:gd name="connsiteX4071" fmla="*/ 551274 w 917916"/>
              <a:gd name="connsiteY4071" fmla="*/ 388803 h 957255"/>
              <a:gd name="connsiteX4072" fmla="*/ 551274 w 917916"/>
              <a:gd name="connsiteY4072" fmla="*/ 389459 h 957255"/>
              <a:gd name="connsiteX4073" fmla="*/ 550488 w 917916"/>
              <a:gd name="connsiteY4073" fmla="*/ 390639 h 957255"/>
              <a:gd name="connsiteX4074" fmla="*/ 552979 w 917916"/>
              <a:gd name="connsiteY4074" fmla="*/ 390639 h 957255"/>
              <a:gd name="connsiteX4075" fmla="*/ 554422 w 917916"/>
              <a:gd name="connsiteY4075" fmla="*/ 391688 h 957255"/>
              <a:gd name="connsiteX4076" fmla="*/ 554028 w 917916"/>
              <a:gd name="connsiteY4076" fmla="*/ 392868 h 957255"/>
              <a:gd name="connsiteX4077" fmla="*/ 552979 w 917916"/>
              <a:gd name="connsiteY4077" fmla="*/ 392868 h 957255"/>
              <a:gd name="connsiteX4078" fmla="*/ 552586 w 917916"/>
              <a:gd name="connsiteY4078" fmla="*/ 393131 h 957255"/>
              <a:gd name="connsiteX4079" fmla="*/ 554028 w 917916"/>
              <a:gd name="connsiteY4079" fmla="*/ 394311 h 957255"/>
              <a:gd name="connsiteX4080" fmla="*/ 552979 w 917916"/>
              <a:gd name="connsiteY4080" fmla="*/ 395229 h 957255"/>
              <a:gd name="connsiteX4081" fmla="*/ 552979 w 917916"/>
              <a:gd name="connsiteY4081" fmla="*/ 396016 h 957255"/>
              <a:gd name="connsiteX4082" fmla="*/ 551143 w 917916"/>
              <a:gd name="connsiteY4082" fmla="*/ 397196 h 957255"/>
              <a:gd name="connsiteX4083" fmla="*/ 551143 w 917916"/>
              <a:gd name="connsiteY4083" fmla="*/ 397851 h 957255"/>
              <a:gd name="connsiteX4084" fmla="*/ 552979 w 917916"/>
              <a:gd name="connsiteY4084" fmla="*/ 398638 h 957255"/>
              <a:gd name="connsiteX4085" fmla="*/ 554422 w 917916"/>
              <a:gd name="connsiteY4085" fmla="*/ 398900 h 957255"/>
              <a:gd name="connsiteX4086" fmla="*/ 554028 w 917916"/>
              <a:gd name="connsiteY4086" fmla="*/ 399556 h 957255"/>
              <a:gd name="connsiteX4087" fmla="*/ 554684 w 917916"/>
              <a:gd name="connsiteY4087" fmla="*/ 400343 h 957255"/>
              <a:gd name="connsiteX4088" fmla="*/ 555077 w 917916"/>
              <a:gd name="connsiteY4088" fmla="*/ 400999 h 957255"/>
              <a:gd name="connsiteX4089" fmla="*/ 554684 w 917916"/>
              <a:gd name="connsiteY4089" fmla="*/ 401392 h 957255"/>
              <a:gd name="connsiteX4090" fmla="*/ 555077 w 917916"/>
              <a:gd name="connsiteY4090" fmla="*/ 402047 h 957255"/>
              <a:gd name="connsiteX4091" fmla="*/ 555339 w 917916"/>
              <a:gd name="connsiteY4091" fmla="*/ 402310 h 957255"/>
              <a:gd name="connsiteX4092" fmla="*/ 556913 w 917916"/>
              <a:gd name="connsiteY4092" fmla="*/ 402047 h 957255"/>
              <a:gd name="connsiteX4093" fmla="*/ 557175 w 917916"/>
              <a:gd name="connsiteY4093" fmla="*/ 401654 h 957255"/>
              <a:gd name="connsiteX4094" fmla="*/ 558618 w 917916"/>
              <a:gd name="connsiteY4094" fmla="*/ 402310 h 957255"/>
              <a:gd name="connsiteX4095" fmla="*/ 560060 w 917916"/>
              <a:gd name="connsiteY4095" fmla="*/ 403097 h 957255"/>
              <a:gd name="connsiteX4096" fmla="*/ 560453 w 917916"/>
              <a:gd name="connsiteY4096" fmla="*/ 404277 h 957255"/>
              <a:gd name="connsiteX4097" fmla="*/ 561371 w 917916"/>
              <a:gd name="connsiteY4097" fmla="*/ 405981 h 957255"/>
              <a:gd name="connsiteX4098" fmla="*/ 563207 w 917916"/>
              <a:gd name="connsiteY4098" fmla="*/ 406637 h 957255"/>
              <a:gd name="connsiteX4099" fmla="*/ 562421 w 917916"/>
              <a:gd name="connsiteY4099" fmla="*/ 407424 h 957255"/>
              <a:gd name="connsiteX4100" fmla="*/ 562683 w 917916"/>
              <a:gd name="connsiteY4100" fmla="*/ 407424 h 957255"/>
              <a:gd name="connsiteX4101" fmla="*/ 562683 w 917916"/>
              <a:gd name="connsiteY4101" fmla="*/ 407817 h 957255"/>
              <a:gd name="connsiteX4102" fmla="*/ 562421 w 917916"/>
              <a:gd name="connsiteY4102" fmla="*/ 408079 h 957255"/>
              <a:gd name="connsiteX4103" fmla="*/ 562421 w 917916"/>
              <a:gd name="connsiteY4103" fmla="*/ 408473 h 957255"/>
              <a:gd name="connsiteX4104" fmla="*/ 563469 w 917916"/>
              <a:gd name="connsiteY4104" fmla="*/ 408473 h 957255"/>
              <a:gd name="connsiteX4105" fmla="*/ 563863 w 917916"/>
              <a:gd name="connsiteY4105" fmla="*/ 409129 h 957255"/>
              <a:gd name="connsiteX4106" fmla="*/ 564912 w 917916"/>
              <a:gd name="connsiteY4106" fmla="*/ 408735 h 957255"/>
              <a:gd name="connsiteX4107" fmla="*/ 564912 w 917916"/>
              <a:gd name="connsiteY4107" fmla="*/ 407948 h 957255"/>
              <a:gd name="connsiteX4108" fmla="*/ 566354 w 917916"/>
              <a:gd name="connsiteY4108" fmla="*/ 407948 h 957255"/>
              <a:gd name="connsiteX4109" fmla="*/ 566748 w 917916"/>
              <a:gd name="connsiteY4109" fmla="*/ 407293 h 957255"/>
              <a:gd name="connsiteX4110" fmla="*/ 567797 w 917916"/>
              <a:gd name="connsiteY4110" fmla="*/ 408473 h 957255"/>
              <a:gd name="connsiteX4111" fmla="*/ 568190 w 917916"/>
              <a:gd name="connsiteY4111" fmla="*/ 408735 h 957255"/>
              <a:gd name="connsiteX4112" fmla="*/ 569239 w 917916"/>
              <a:gd name="connsiteY4112" fmla="*/ 409391 h 957255"/>
              <a:gd name="connsiteX4113" fmla="*/ 568977 w 917916"/>
              <a:gd name="connsiteY4113" fmla="*/ 409784 h 957255"/>
              <a:gd name="connsiteX4114" fmla="*/ 568977 w 917916"/>
              <a:gd name="connsiteY4114" fmla="*/ 410047 h 957255"/>
              <a:gd name="connsiteX4115" fmla="*/ 568977 w 917916"/>
              <a:gd name="connsiteY4115" fmla="*/ 410440 h 957255"/>
              <a:gd name="connsiteX4116" fmla="*/ 568977 w 917916"/>
              <a:gd name="connsiteY4116" fmla="*/ 410702 h 957255"/>
              <a:gd name="connsiteX4117" fmla="*/ 569239 w 917916"/>
              <a:gd name="connsiteY4117" fmla="*/ 411096 h 957255"/>
              <a:gd name="connsiteX4118" fmla="*/ 568977 w 917916"/>
              <a:gd name="connsiteY4118" fmla="*/ 411358 h 957255"/>
              <a:gd name="connsiteX4119" fmla="*/ 569633 w 917916"/>
              <a:gd name="connsiteY4119" fmla="*/ 412014 h 957255"/>
              <a:gd name="connsiteX4120" fmla="*/ 569239 w 917916"/>
              <a:gd name="connsiteY4120" fmla="*/ 412800 h 957255"/>
              <a:gd name="connsiteX4121" fmla="*/ 569895 w 917916"/>
              <a:gd name="connsiteY4121" fmla="*/ 412800 h 957255"/>
              <a:gd name="connsiteX4122" fmla="*/ 569633 w 917916"/>
              <a:gd name="connsiteY4122" fmla="*/ 413194 h 957255"/>
              <a:gd name="connsiteX4123" fmla="*/ 569239 w 917916"/>
              <a:gd name="connsiteY4123" fmla="*/ 413456 h 957255"/>
              <a:gd name="connsiteX4124" fmla="*/ 568977 w 917916"/>
              <a:gd name="connsiteY4124" fmla="*/ 413849 h 957255"/>
              <a:gd name="connsiteX4125" fmla="*/ 568190 w 917916"/>
              <a:gd name="connsiteY4125" fmla="*/ 413456 h 957255"/>
              <a:gd name="connsiteX4126" fmla="*/ 568452 w 917916"/>
              <a:gd name="connsiteY4126" fmla="*/ 414243 h 957255"/>
              <a:gd name="connsiteX4127" fmla="*/ 568846 w 917916"/>
              <a:gd name="connsiteY4127" fmla="*/ 414243 h 957255"/>
              <a:gd name="connsiteX4128" fmla="*/ 569502 w 917916"/>
              <a:gd name="connsiteY4128" fmla="*/ 414505 h 957255"/>
              <a:gd name="connsiteX4129" fmla="*/ 569108 w 917916"/>
              <a:gd name="connsiteY4129" fmla="*/ 414898 h 957255"/>
              <a:gd name="connsiteX4130" fmla="*/ 569502 w 917916"/>
              <a:gd name="connsiteY4130" fmla="*/ 415161 h 957255"/>
              <a:gd name="connsiteX4131" fmla="*/ 569108 w 917916"/>
              <a:gd name="connsiteY4131" fmla="*/ 416341 h 957255"/>
              <a:gd name="connsiteX4132" fmla="*/ 569502 w 917916"/>
              <a:gd name="connsiteY4132" fmla="*/ 416341 h 957255"/>
              <a:gd name="connsiteX4133" fmla="*/ 570944 w 917916"/>
              <a:gd name="connsiteY4133" fmla="*/ 416341 h 957255"/>
              <a:gd name="connsiteX4134" fmla="*/ 570944 w 917916"/>
              <a:gd name="connsiteY4134" fmla="*/ 416997 h 957255"/>
              <a:gd name="connsiteX4135" fmla="*/ 570288 w 917916"/>
              <a:gd name="connsiteY4135" fmla="*/ 416997 h 957255"/>
              <a:gd name="connsiteX4136" fmla="*/ 570288 w 917916"/>
              <a:gd name="connsiteY4136" fmla="*/ 417259 h 957255"/>
              <a:gd name="connsiteX4137" fmla="*/ 570288 w 917916"/>
              <a:gd name="connsiteY4137" fmla="*/ 417652 h 957255"/>
              <a:gd name="connsiteX4138" fmla="*/ 569502 w 917916"/>
              <a:gd name="connsiteY4138" fmla="*/ 419357 h 957255"/>
              <a:gd name="connsiteX4139" fmla="*/ 569764 w 917916"/>
              <a:gd name="connsiteY4139" fmla="*/ 419750 h 957255"/>
              <a:gd name="connsiteX4140" fmla="*/ 570551 w 917916"/>
              <a:gd name="connsiteY4140" fmla="*/ 420012 h 957255"/>
              <a:gd name="connsiteX4141" fmla="*/ 571206 w 917916"/>
              <a:gd name="connsiteY4141" fmla="*/ 419750 h 957255"/>
              <a:gd name="connsiteX4142" fmla="*/ 571206 w 917916"/>
              <a:gd name="connsiteY4142" fmla="*/ 420799 h 957255"/>
              <a:gd name="connsiteX4143" fmla="*/ 571993 w 917916"/>
              <a:gd name="connsiteY4143" fmla="*/ 421192 h 957255"/>
              <a:gd name="connsiteX4144" fmla="*/ 571993 w 917916"/>
              <a:gd name="connsiteY4144" fmla="*/ 421455 h 957255"/>
              <a:gd name="connsiteX4145" fmla="*/ 572386 w 917916"/>
              <a:gd name="connsiteY4145" fmla="*/ 421848 h 957255"/>
              <a:gd name="connsiteX4146" fmla="*/ 572386 w 917916"/>
              <a:gd name="connsiteY4146" fmla="*/ 422110 h 957255"/>
              <a:gd name="connsiteX4147" fmla="*/ 572649 w 917916"/>
              <a:gd name="connsiteY4147" fmla="*/ 422110 h 957255"/>
              <a:gd name="connsiteX4148" fmla="*/ 573042 w 917916"/>
              <a:gd name="connsiteY4148" fmla="*/ 422766 h 957255"/>
              <a:gd name="connsiteX4149" fmla="*/ 574747 w 917916"/>
              <a:gd name="connsiteY4149" fmla="*/ 422766 h 957255"/>
              <a:gd name="connsiteX4150" fmla="*/ 574747 w 917916"/>
              <a:gd name="connsiteY4150" fmla="*/ 423160 h 957255"/>
              <a:gd name="connsiteX4151" fmla="*/ 575140 w 917916"/>
              <a:gd name="connsiteY4151" fmla="*/ 423422 h 957255"/>
              <a:gd name="connsiteX4152" fmla="*/ 576189 w 917916"/>
              <a:gd name="connsiteY4152" fmla="*/ 423422 h 957255"/>
              <a:gd name="connsiteX4153" fmla="*/ 576189 w 917916"/>
              <a:gd name="connsiteY4153" fmla="*/ 424077 h 957255"/>
              <a:gd name="connsiteX4154" fmla="*/ 577369 w 917916"/>
              <a:gd name="connsiteY4154" fmla="*/ 423815 h 957255"/>
              <a:gd name="connsiteX4155" fmla="*/ 578025 w 917916"/>
              <a:gd name="connsiteY4155" fmla="*/ 424077 h 957255"/>
              <a:gd name="connsiteX4156" fmla="*/ 578025 w 917916"/>
              <a:gd name="connsiteY4156" fmla="*/ 423160 h 957255"/>
              <a:gd name="connsiteX4157" fmla="*/ 577632 w 917916"/>
              <a:gd name="connsiteY4157" fmla="*/ 423160 h 957255"/>
              <a:gd name="connsiteX4158" fmla="*/ 577632 w 917916"/>
              <a:gd name="connsiteY4158" fmla="*/ 422766 h 957255"/>
              <a:gd name="connsiteX4159" fmla="*/ 578025 w 917916"/>
              <a:gd name="connsiteY4159" fmla="*/ 422504 h 957255"/>
              <a:gd name="connsiteX4160" fmla="*/ 578287 w 917916"/>
              <a:gd name="connsiteY4160" fmla="*/ 421324 h 957255"/>
              <a:gd name="connsiteX4161" fmla="*/ 579467 w 917916"/>
              <a:gd name="connsiteY4161" fmla="*/ 421324 h 957255"/>
              <a:gd name="connsiteX4162" fmla="*/ 579467 w 917916"/>
              <a:gd name="connsiteY4162" fmla="*/ 421062 h 957255"/>
              <a:gd name="connsiteX4163" fmla="*/ 579730 w 917916"/>
              <a:gd name="connsiteY4163" fmla="*/ 421062 h 957255"/>
              <a:gd name="connsiteX4164" fmla="*/ 579730 w 917916"/>
              <a:gd name="connsiteY4164" fmla="*/ 421324 h 957255"/>
              <a:gd name="connsiteX4165" fmla="*/ 580910 w 917916"/>
              <a:gd name="connsiteY4165" fmla="*/ 421324 h 957255"/>
              <a:gd name="connsiteX4166" fmla="*/ 580910 w 917916"/>
              <a:gd name="connsiteY4166" fmla="*/ 420406 h 957255"/>
              <a:gd name="connsiteX4167" fmla="*/ 582352 w 917916"/>
              <a:gd name="connsiteY4167" fmla="*/ 420406 h 957255"/>
              <a:gd name="connsiteX4168" fmla="*/ 581959 w 917916"/>
              <a:gd name="connsiteY4168" fmla="*/ 419619 h 957255"/>
              <a:gd name="connsiteX4169" fmla="*/ 583401 w 917916"/>
              <a:gd name="connsiteY4169" fmla="*/ 419619 h 957255"/>
              <a:gd name="connsiteX4170" fmla="*/ 584057 w 917916"/>
              <a:gd name="connsiteY4170" fmla="*/ 419881 h 957255"/>
              <a:gd name="connsiteX4171" fmla="*/ 584450 w 917916"/>
              <a:gd name="connsiteY4171" fmla="*/ 420668 h 957255"/>
              <a:gd name="connsiteX4172" fmla="*/ 586286 w 917916"/>
              <a:gd name="connsiteY4172" fmla="*/ 419619 h 957255"/>
              <a:gd name="connsiteX4173" fmla="*/ 586286 w 917916"/>
              <a:gd name="connsiteY4173" fmla="*/ 420406 h 957255"/>
              <a:gd name="connsiteX4174" fmla="*/ 586942 w 917916"/>
              <a:gd name="connsiteY4174" fmla="*/ 420012 h 957255"/>
              <a:gd name="connsiteX4175" fmla="*/ 586942 w 917916"/>
              <a:gd name="connsiteY4175" fmla="*/ 421192 h 957255"/>
              <a:gd name="connsiteX4176" fmla="*/ 586286 w 917916"/>
              <a:gd name="connsiteY4176" fmla="*/ 421455 h 957255"/>
              <a:gd name="connsiteX4177" fmla="*/ 586286 w 917916"/>
              <a:gd name="connsiteY4177" fmla="*/ 422897 h 957255"/>
              <a:gd name="connsiteX4178" fmla="*/ 586549 w 917916"/>
              <a:gd name="connsiteY4178" fmla="*/ 424077 h 957255"/>
              <a:gd name="connsiteX4179" fmla="*/ 586549 w 917916"/>
              <a:gd name="connsiteY4179" fmla="*/ 424864 h 957255"/>
              <a:gd name="connsiteX4180" fmla="*/ 587991 w 917916"/>
              <a:gd name="connsiteY4180" fmla="*/ 424471 h 957255"/>
              <a:gd name="connsiteX4181" fmla="*/ 587991 w 917916"/>
              <a:gd name="connsiteY4181" fmla="*/ 424864 h 957255"/>
              <a:gd name="connsiteX4182" fmla="*/ 588647 w 917916"/>
              <a:gd name="connsiteY4182" fmla="*/ 424471 h 957255"/>
              <a:gd name="connsiteX4183" fmla="*/ 588647 w 917916"/>
              <a:gd name="connsiteY4183" fmla="*/ 424209 h 957255"/>
              <a:gd name="connsiteX4184" fmla="*/ 590089 w 917916"/>
              <a:gd name="connsiteY4184" fmla="*/ 423815 h 957255"/>
              <a:gd name="connsiteX4185" fmla="*/ 589827 w 917916"/>
              <a:gd name="connsiteY4185" fmla="*/ 423553 h 957255"/>
              <a:gd name="connsiteX4186" fmla="*/ 589827 w 917916"/>
              <a:gd name="connsiteY4186" fmla="*/ 422373 h 957255"/>
              <a:gd name="connsiteX4187" fmla="*/ 590614 w 917916"/>
              <a:gd name="connsiteY4187" fmla="*/ 422373 h 957255"/>
              <a:gd name="connsiteX4188" fmla="*/ 590614 w 917916"/>
              <a:gd name="connsiteY4188" fmla="*/ 422110 h 957255"/>
              <a:gd name="connsiteX4189" fmla="*/ 589827 w 917916"/>
              <a:gd name="connsiteY4189" fmla="*/ 420930 h 957255"/>
              <a:gd name="connsiteX4190" fmla="*/ 590614 w 917916"/>
              <a:gd name="connsiteY4190" fmla="*/ 420668 h 957255"/>
              <a:gd name="connsiteX4191" fmla="*/ 590614 w 917916"/>
              <a:gd name="connsiteY4191" fmla="*/ 420275 h 957255"/>
              <a:gd name="connsiteX4192" fmla="*/ 590614 w 917916"/>
              <a:gd name="connsiteY4192" fmla="*/ 420012 h 957255"/>
              <a:gd name="connsiteX4193" fmla="*/ 590614 w 917916"/>
              <a:gd name="connsiteY4193" fmla="*/ 419357 h 957255"/>
              <a:gd name="connsiteX4194" fmla="*/ 592318 w 917916"/>
              <a:gd name="connsiteY4194" fmla="*/ 418570 h 957255"/>
              <a:gd name="connsiteX4195" fmla="*/ 592712 w 917916"/>
              <a:gd name="connsiteY4195" fmla="*/ 418177 h 957255"/>
              <a:gd name="connsiteX4196" fmla="*/ 592974 w 917916"/>
              <a:gd name="connsiteY4196" fmla="*/ 418177 h 957255"/>
              <a:gd name="connsiteX4197" fmla="*/ 593367 w 917916"/>
              <a:gd name="connsiteY4197" fmla="*/ 419357 h 957255"/>
              <a:gd name="connsiteX4198" fmla="*/ 594023 w 917916"/>
              <a:gd name="connsiteY4198" fmla="*/ 419357 h 957255"/>
              <a:gd name="connsiteX4199" fmla="*/ 595072 w 917916"/>
              <a:gd name="connsiteY4199" fmla="*/ 419357 h 957255"/>
              <a:gd name="connsiteX4200" fmla="*/ 595728 w 917916"/>
              <a:gd name="connsiteY4200" fmla="*/ 418963 h 957255"/>
              <a:gd name="connsiteX4201" fmla="*/ 596514 w 917916"/>
              <a:gd name="connsiteY4201" fmla="*/ 419357 h 957255"/>
              <a:gd name="connsiteX4202" fmla="*/ 596514 w 917916"/>
              <a:gd name="connsiteY4202" fmla="*/ 420012 h 957255"/>
              <a:gd name="connsiteX4203" fmla="*/ 596514 w 917916"/>
              <a:gd name="connsiteY4203" fmla="*/ 420799 h 957255"/>
              <a:gd name="connsiteX4204" fmla="*/ 596908 w 917916"/>
              <a:gd name="connsiteY4204" fmla="*/ 421062 h 957255"/>
              <a:gd name="connsiteX4205" fmla="*/ 597170 w 917916"/>
              <a:gd name="connsiteY4205" fmla="*/ 421062 h 957255"/>
              <a:gd name="connsiteX4206" fmla="*/ 597170 w 917916"/>
              <a:gd name="connsiteY4206" fmla="*/ 421455 h 957255"/>
              <a:gd name="connsiteX4207" fmla="*/ 596514 w 917916"/>
              <a:gd name="connsiteY4207" fmla="*/ 422242 h 957255"/>
              <a:gd name="connsiteX4208" fmla="*/ 595728 w 917916"/>
              <a:gd name="connsiteY4208" fmla="*/ 422897 h 957255"/>
              <a:gd name="connsiteX4209" fmla="*/ 595728 w 917916"/>
              <a:gd name="connsiteY4209" fmla="*/ 423160 h 957255"/>
              <a:gd name="connsiteX4210" fmla="*/ 596121 w 917916"/>
              <a:gd name="connsiteY4210" fmla="*/ 423553 h 957255"/>
              <a:gd name="connsiteX4211" fmla="*/ 596777 w 917916"/>
              <a:gd name="connsiteY4211" fmla="*/ 423815 h 957255"/>
              <a:gd name="connsiteX4212" fmla="*/ 596383 w 917916"/>
              <a:gd name="connsiteY4212" fmla="*/ 423815 h 957255"/>
              <a:gd name="connsiteX4213" fmla="*/ 596777 w 917916"/>
              <a:gd name="connsiteY4213" fmla="*/ 424209 h 957255"/>
              <a:gd name="connsiteX4214" fmla="*/ 596383 w 917916"/>
              <a:gd name="connsiteY4214" fmla="*/ 424471 h 957255"/>
              <a:gd name="connsiteX4215" fmla="*/ 596777 w 917916"/>
              <a:gd name="connsiteY4215" fmla="*/ 424864 h 957255"/>
              <a:gd name="connsiteX4216" fmla="*/ 596121 w 917916"/>
              <a:gd name="connsiteY4216" fmla="*/ 425520 h 957255"/>
              <a:gd name="connsiteX4217" fmla="*/ 596383 w 917916"/>
              <a:gd name="connsiteY4217" fmla="*/ 426569 h 957255"/>
              <a:gd name="connsiteX4218" fmla="*/ 598482 w 917916"/>
              <a:gd name="connsiteY4218" fmla="*/ 426307 h 957255"/>
              <a:gd name="connsiteX4219" fmla="*/ 598482 w 917916"/>
              <a:gd name="connsiteY4219" fmla="*/ 426569 h 957255"/>
              <a:gd name="connsiteX4220" fmla="*/ 599662 w 917916"/>
              <a:gd name="connsiteY4220" fmla="*/ 426569 h 957255"/>
              <a:gd name="connsiteX4221" fmla="*/ 599662 w 917916"/>
              <a:gd name="connsiteY4221" fmla="*/ 425782 h 957255"/>
              <a:gd name="connsiteX4222" fmla="*/ 600711 w 917916"/>
              <a:gd name="connsiteY4222" fmla="*/ 425520 h 957255"/>
              <a:gd name="connsiteX4223" fmla="*/ 600448 w 917916"/>
              <a:gd name="connsiteY4223" fmla="*/ 424864 h 957255"/>
              <a:gd name="connsiteX4224" fmla="*/ 601366 w 917916"/>
              <a:gd name="connsiteY4224" fmla="*/ 424471 h 957255"/>
              <a:gd name="connsiteX4225" fmla="*/ 601760 w 917916"/>
              <a:gd name="connsiteY4225" fmla="*/ 424471 h 957255"/>
              <a:gd name="connsiteX4226" fmla="*/ 603464 w 917916"/>
              <a:gd name="connsiteY4226" fmla="*/ 424471 h 957255"/>
              <a:gd name="connsiteX4227" fmla="*/ 603464 w 917916"/>
              <a:gd name="connsiteY4227" fmla="*/ 424209 h 957255"/>
              <a:gd name="connsiteX4228" fmla="*/ 603858 w 917916"/>
              <a:gd name="connsiteY4228" fmla="*/ 424209 h 957255"/>
              <a:gd name="connsiteX4229" fmla="*/ 603858 w 917916"/>
              <a:gd name="connsiteY4229" fmla="*/ 423815 h 957255"/>
              <a:gd name="connsiteX4230" fmla="*/ 604907 w 917916"/>
              <a:gd name="connsiteY4230" fmla="*/ 423815 h 957255"/>
              <a:gd name="connsiteX4231" fmla="*/ 604644 w 917916"/>
              <a:gd name="connsiteY4231" fmla="*/ 423815 h 957255"/>
              <a:gd name="connsiteX4232" fmla="*/ 602809 w 917916"/>
              <a:gd name="connsiteY4232" fmla="*/ 423028 h 957255"/>
              <a:gd name="connsiteX4233" fmla="*/ 602809 w 917916"/>
              <a:gd name="connsiteY4233" fmla="*/ 422110 h 957255"/>
              <a:gd name="connsiteX4234" fmla="*/ 601891 w 917916"/>
              <a:gd name="connsiteY4234" fmla="*/ 422110 h 957255"/>
              <a:gd name="connsiteX4235" fmla="*/ 601891 w 917916"/>
              <a:gd name="connsiteY4235" fmla="*/ 421717 h 957255"/>
              <a:gd name="connsiteX4236" fmla="*/ 601104 w 917916"/>
              <a:gd name="connsiteY4236" fmla="*/ 421717 h 957255"/>
              <a:gd name="connsiteX4237" fmla="*/ 601891 w 917916"/>
              <a:gd name="connsiteY4237" fmla="*/ 421062 h 957255"/>
              <a:gd name="connsiteX4238" fmla="*/ 602547 w 917916"/>
              <a:gd name="connsiteY4238" fmla="*/ 421062 h 957255"/>
              <a:gd name="connsiteX4239" fmla="*/ 602547 w 917916"/>
              <a:gd name="connsiteY4239" fmla="*/ 420799 h 957255"/>
              <a:gd name="connsiteX4240" fmla="*/ 603596 w 917916"/>
              <a:gd name="connsiteY4240" fmla="*/ 420799 h 957255"/>
              <a:gd name="connsiteX4241" fmla="*/ 603333 w 917916"/>
              <a:gd name="connsiteY4241" fmla="*/ 419619 h 957255"/>
              <a:gd name="connsiteX4242" fmla="*/ 604251 w 917916"/>
              <a:gd name="connsiteY4242" fmla="*/ 419619 h 957255"/>
              <a:gd name="connsiteX4243" fmla="*/ 605038 w 917916"/>
              <a:gd name="connsiteY4243" fmla="*/ 421455 h 957255"/>
              <a:gd name="connsiteX4244" fmla="*/ 605694 w 917916"/>
              <a:gd name="connsiteY4244" fmla="*/ 421455 h 957255"/>
              <a:gd name="connsiteX4245" fmla="*/ 605694 w 917916"/>
              <a:gd name="connsiteY4245" fmla="*/ 420275 h 957255"/>
              <a:gd name="connsiteX4246" fmla="*/ 606087 w 917916"/>
              <a:gd name="connsiteY4246" fmla="*/ 420275 h 957255"/>
              <a:gd name="connsiteX4247" fmla="*/ 606087 w 917916"/>
              <a:gd name="connsiteY4247" fmla="*/ 419357 h 957255"/>
              <a:gd name="connsiteX4248" fmla="*/ 606087 w 917916"/>
              <a:gd name="connsiteY4248" fmla="*/ 417259 h 957255"/>
              <a:gd name="connsiteX4249" fmla="*/ 605300 w 917916"/>
              <a:gd name="connsiteY4249" fmla="*/ 417259 h 957255"/>
              <a:gd name="connsiteX4250" fmla="*/ 605300 w 917916"/>
              <a:gd name="connsiteY4250" fmla="*/ 417521 h 957255"/>
              <a:gd name="connsiteX4251" fmla="*/ 604907 w 917916"/>
              <a:gd name="connsiteY4251" fmla="*/ 416865 h 957255"/>
              <a:gd name="connsiteX4252" fmla="*/ 604120 w 917916"/>
              <a:gd name="connsiteY4252" fmla="*/ 416603 h 957255"/>
              <a:gd name="connsiteX4253" fmla="*/ 603858 w 917916"/>
              <a:gd name="connsiteY4253" fmla="*/ 416210 h 957255"/>
              <a:gd name="connsiteX4254" fmla="*/ 603202 w 917916"/>
              <a:gd name="connsiteY4254" fmla="*/ 416210 h 957255"/>
              <a:gd name="connsiteX4255" fmla="*/ 603202 w 917916"/>
              <a:gd name="connsiteY4255" fmla="*/ 415947 h 957255"/>
              <a:gd name="connsiteX4256" fmla="*/ 603464 w 917916"/>
              <a:gd name="connsiteY4256" fmla="*/ 415554 h 957255"/>
              <a:gd name="connsiteX4257" fmla="*/ 603464 w 917916"/>
              <a:gd name="connsiteY4257" fmla="*/ 415292 h 957255"/>
              <a:gd name="connsiteX4258" fmla="*/ 603202 w 917916"/>
              <a:gd name="connsiteY4258" fmla="*/ 415292 h 957255"/>
              <a:gd name="connsiteX4259" fmla="*/ 602809 w 917916"/>
              <a:gd name="connsiteY4259" fmla="*/ 414112 h 957255"/>
              <a:gd name="connsiteX4260" fmla="*/ 603596 w 917916"/>
              <a:gd name="connsiteY4260" fmla="*/ 413325 h 957255"/>
              <a:gd name="connsiteX4261" fmla="*/ 604776 w 917916"/>
              <a:gd name="connsiteY4261" fmla="*/ 412932 h 957255"/>
              <a:gd name="connsiteX4262" fmla="*/ 605694 w 917916"/>
              <a:gd name="connsiteY4262" fmla="*/ 412932 h 957255"/>
              <a:gd name="connsiteX4263" fmla="*/ 606087 w 917916"/>
              <a:gd name="connsiteY4263" fmla="*/ 413325 h 957255"/>
              <a:gd name="connsiteX4264" fmla="*/ 606087 w 917916"/>
              <a:gd name="connsiteY4264" fmla="*/ 412932 h 957255"/>
              <a:gd name="connsiteX4265" fmla="*/ 606087 w 917916"/>
              <a:gd name="connsiteY4265" fmla="*/ 412669 h 957255"/>
              <a:gd name="connsiteX4266" fmla="*/ 606349 w 917916"/>
              <a:gd name="connsiteY4266" fmla="*/ 413325 h 957255"/>
              <a:gd name="connsiteX4267" fmla="*/ 607005 w 917916"/>
              <a:gd name="connsiteY4267" fmla="*/ 413325 h 957255"/>
              <a:gd name="connsiteX4268" fmla="*/ 608447 w 917916"/>
              <a:gd name="connsiteY4268" fmla="*/ 414112 h 957255"/>
              <a:gd name="connsiteX4269" fmla="*/ 609234 w 917916"/>
              <a:gd name="connsiteY4269" fmla="*/ 416603 h 957255"/>
              <a:gd name="connsiteX4270" fmla="*/ 611070 w 917916"/>
              <a:gd name="connsiteY4270" fmla="*/ 416603 h 957255"/>
              <a:gd name="connsiteX4271" fmla="*/ 611070 w 917916"/>
              <a:gd name="connsiteY4271" fmla="*/ 416865 h 957255"/>
              <a:gd name="connsiteX4272" fmla="*/ 611332 w 917916"/>
              <a:gd name="connsiteY4272" fmla="*/ 416865 h 957255"/>
              <a:gd name="connsiteX4273" fmla="*/ 611332 w 917916"/>
              <a:gd name="connsiteY4273" fmla="*/ 417521 h 957255"/>
              <a:gd name="connsiteX4274" fmla="*/ 612512 w 917916"/>
              <a:gd name="connsiteY4274" fmla="*/ 417521 h 957255"/>
              <a:gd name="connsiteX4275" fmla="*/ 612512 w 917916"/>
              <a:gd name="connsiteY4275" fmla="*/ 418701 h 957255"/>
              <a:gd name="connsiteX4276" fmla="*/ 612775 w 917916"/>
              <a:gd name="connsiteY4276" fmla="*/ 418701 h 957255"/>
              <a:gd name="connsiteX4277" fmla="*/ 612775 w 917916"/>
              <a:gd name="connsiteY4277" fmla="*/ 418045 h 957255"/>
              <a:gd name="connsiteX4278" fmla="*/ 613561 w 917916"/>
              <a:gd name="connsiteY4278" fmla="*/ 418045 h 957255"/>
              <a:gd name="connsiteX4279" fmla="*/ 613561 w 917916"/>
              <a:gd name="connsiteY4279" fmla="*/ 418701 h 957255"/>
              <a:gd name="connsiteX4280" fmla="*/ 616446 w 917916"/>
              <a:gd name="connsiteY4280" fmla="*/ 418308 h 957255"/>
              <a:gd name="connsiteX4281" fmla="*/ 616709 w 917916"/>
              <a:gd name="connsiteY4281" fmla="*/ 416865 h 957255"/>
              <a:gd name="connsiteX4282" fmla="*/ 617495 w 917916"/>
              <a:gd name="connsiteY4282" fmla="*/ 417521 h 957255"/>
              <a:gd name="connsiteX4283" fmla="*/ 617889 w 917916"/>
              <a:gd name="connsiteY4283" fmla="*/ 417521 h 957255"/>
              <a:gd name="connsiteX4284" fmla="*/ 617233 w 917916"/>
              <a:gd name="connsiteY4284" fmla="*/ 416603 h 957255"/>
              <a:gd name="connsiteX4285" fmla="*/ 618151 w 917916"/>
              <a:gd name="connsiteY4285" fmla="*/ 414505 h 957255"/>
              <a:gd name="connsiteX4286" fmla="*/ 617889 w 917916"/>
              <a:gd name="connsiteY4286" fmla="*/ 414505 h 957255"/>
              <a:gd name="connsiteX4287" fmla="*/ 617889 w 917916"/>
              <a:gd name="connsiteY4287" fmla="*/ 412932 h 957255"/>
              <a:gd name="connsiteX4288" fmla="*/ 617889 w 917916"/>
              <a:gd name="connsiteY4288" fmla="*/ 412669 h 957255"/>
              <a:gd name="connsiteX4289" fmla="*/ 617889 w 917916"/>
              <a:gd name="connsiteY4289" fmla="*/ 411489 h 957255"/>
              <a:gd name="connsiteX4290" fmla="*/ 618151 w 917916"/>
              <a:gd name="connsiteY4290" fmla="*/ 410440 h 957255"/>
              <a:gd name="connsiteX4291" fmla="*/ 618151 w 917916"/>
              <a:gd name="connsiteY4291" fmla="*/ 409784 h 957255"/>
              <a:gd name="connsiteX4292" fmla="*/ 618938 w 917916"/>
              <a:gd name="connsiteY4292" fmla="*/ 409391 h 957255"/>
              <a:gd name="connsiteX4293" fmla="*/ 621036 w 917916"/>
              <a:gd name="connsiteY4293" fmla="*/ 409784 h 957255"/>
              <a:gd name="connsiteX4294" fmla="*/ 622872 w 917916"/>
              <a:gd name="connsiteY4294" fmla="*/ 408342 h 957255"/>
              <a:gd name="connsiteX4295" fmla="*/ 623134 w 917916"/>
              <a:gd name="connsiteY4295" fmla="*/ 409784 h 957255"/>
              <a:gd name="connsiteX4296" fmla="*/ 623527 w 917916"/>
              <a:gd name="connsiteY4296" fmla="*/ 409784 h 957255"/>
              <a:gd name="connsiteX4297" fmla="*/ 623134 w 917916"/>
              <a:gd name="connsiteY4297" fmla="*/ 407686 h 957255"/>
              <a:gd name="connsiteX4298" fmla="*/ 623527 w 917916"/>
              <a:gd name="connsiteY4298" fmla="*/ 407293 h 957255"/>
              <a:gd name="connsiteX4299" fmla="*/ 623527 w 917916"/>
              <a:gd name="connsiteY4299" fmla="*/ 407030 h 957255"/>
              <a:gd name="connsiteX4300" fmla="*/ 624314 w 917916"/>
              <a:gd name="connsiteY4300" fmla="*/ 406637 h 957255"/>
              <a:gd name="connsiteX4301" fmla="*/ 624576 w 917916"/>
              <a:gd name="connsiteY4301" fmla="*/ 407030 h 957255"/>
              <a:gd name="connsiteX4302" fmla="*/ 625232 w 917916"/>
              <a:gd name="connsiteY4302" fmla="*/ 407293 h 957255"/>
              <a:gd name="connsiteX4303" fmla="*/ 626019 w 917916"/>
              <a:gd name="connsiteY4303" fmla="*/ 405850 h 957255"/>
              <a:gd name="connsiteX4304" fmla="*/ 626019 w 917916"/>
              <a:gd name="connsiteY4304" fmla="*/ 404801 h 957255"/>
              <a:gd name="connsiteX4305" fmla="*/ 626675 w 917916"/>
              <a:gd name="connsiteY4305" fmla="*/ 404146 h 957255"/>
              <a:gd name="connsiteX4306" fmla="*/ 626412 w 917916"/>
              <a:gd name="connsiteY4306" fmla="*/ 402047 h 957255"/>
              <a:gd name="connsiteX4307" fmla="*/ 627461 w 917916"/>
              <a:gd name="connsiteY4307" fmla="*/ 402047 h 957255"/>
              <a:gd name="connsiteX4308" fmla="*/ 627855 w 917916"/>
              <a:gd name="connsiteY4308" fmla="*/ 401654 h 957255"/>
              <a:gd name="connsiteX4309" fmla="*/ 628117 w 917916"/>
              <a:gd name="connsiteY4309" fmla="*/ 401654 h 957255"/>
              <a:gd name="connsiteX4310" fmla="*/ 628117 w 917916"/>
              <a:gd name="connsiteY4310" fmla="*/ 400605 h 957255"/>
              <a:gd name="connsiteX4311" fmla="*/ 629297 w 917916"/>
              <a:gd name="connsiteY4311" fmla="*/ 400212 h 957255"/>
              <a:gd name="connsiteX4312" fmla="*/ 629559 w 917916"/>
              <a:gd name="connsiteY4312" fmla="*/ 401654 h 957255"/>
              <a:gd name="connsiteX4313" fmla="*/ 631658 w 917916"/>
              <a:gd name="connsiteY4313" fmla="*/ 400867 h 957255"/>
              <a:gd name="connsiteX4314" fmla="*/ 631395 w 917916"/>
              <a:gd name="connsiteY4314" fmla="*/ 399425 h 957255"/>
              <a:gd name="connsiteX4315" fmla="*/ 632051 w 917916"/>
              <a:gd name="connsiteY4315" fmla="*/ 399425 h 957255"/>
              <a:gd name="connsiteX4316" fmla="*/ 632051 w 917916"/>
              <a:gd name="connsiteY4316" fmla="*/ 398507 h 957255"/>
              <a:gd name="connsiteX4317" fmla="*/ 634149 w 917916"/>
              <a:gd name="connsiteY4317" fmla="*/ 398769 h 957255"/>
              <a:gd name="connsiteX4318" fmla="*/ 634149 w 917916"/>
              <a:gd name="connsiteY4318" fmla="*/ 399425 h 957255"/>
              <a:gd name="connsiteX4319" fmla="*/ 635854 w 917916"/>
              <a:gd name="connsiteY4319" fmla="*/ 399818 h 957255"/>
              <a:gd name="connsiteX4320" fmla="*/ 637690 w 917916"/>
              <a:gd name="connsiteY4320" fmla="*/ 399425 h 957255"/>
              <a:gd name="connsiteX4321" fmla="*/ 638739 w 917916"/>
              <a:gd name="connsiteY4321" fmla="*/ 395229 h 957255"/>
              <a:gd name="connsiteX4322" fmla="*/ 638739 w 917916"/>
              <a:gd name="connsiteY4322" fmla="*/ 392868 h 957255"/>
              <a:gd name="connsiteX4323" fmla="*/ 640181 w 917916"/>
              <a:gd name="connsiteY4323" fmla="*/ 392475 h 957255"/>
              <a:gd name="connsiteX4324" fmla="*/ 641492 w 917916"/>
              <a:gd name="connsiteY4324" fmla="*/ 393262 h 957255"/>
              <a:gd name="connsiteX4325" fmla="*/ 642279 w 917916"/>
              <a:gd name="connsiteY4325" fmla="*/ 393262 h 957255"/>
              <a:gd name="connsiteX4326" fmla="*/ 642279 w 917916"/>
              <a:gd name="connsiteY4326" fmla="*/ 392213 h 957255"/>
              <a:gd name="connsiteX4327" fmla="*/ 642935 w 917916"/>
              <a:gd name="connsiteY4327" fmla="*/ 391557 h 957255"/>
              <a:gd name="connsiteX4328" fmla="*/ 643328 w 917916"/>
              <a:gd name="connsiteY4328" fmla="*/ 389721 h 957255"/>
              <a:gd name="connsiteX4329" fmla="*/ 642935 w 917916"/>
              <a:gd name="connsiteY4329" fmla="*/ 387623 h 957255"/>
              <a:gd name="connsiteX4330" fmla="*/ 642017 w 917916"/>
              <a:gd name="connsiteY4330" fmla="*/ 388279 h 957255"/>
              <a:gd name="connsiteX4331" fmla="*/ 641623 w 917916"/>
              <a:gd name="connsiteY4331" fmla="*/ 386836 h 957255"/>
              <a:gd name="connsiteX4332" fmla="*/ 642017 w 917916"/>
              <a:gd name="connsiteY4332" fmla="*/ 386836 h 957255"/>
              <a:gd name="connsiteX4333" fmla="*/ 642017 w 917916"/>
              <a:gd name="connsiteY4333" fmla="*/ 385394 h 957255"/>
              <a:gd name="connsiteX4334" fmla="*/ 644115 w 917916"/>
              <a:gd name="connsiteY4334" fmla="*/ 386181 h 957255"/>
              <a:gd name="connsiteX4335" fmla="*/ 646213 w 917916"/>
              <a:gd name="connsiteY4335" fmla="*/ 385394 h 957255"/>
              <a:gd name="connsiteX4336" fmla="*/ 646869 w 917916"/>
              <a:gd name="connsiteY4336" fmla="*/ 384738 h 957255"/>
              <a:gd name="connsiteX4337" fmla="*/ 646213 w 917916"/>
              <a:gd name="connsiteY4337" fmla="*/ 383951 h 957255"/>
              <a:gd name="connsiteX4338" fmla="*/ 647393 w 917916"/>
              <a:gd name="connsiteY4338" fmla="*/ 383689 h 957255"/>
              <a:gd name="connsiteX4339" fmla="*/ 647000 w 917916"/>
              <a:gd name="connsiteY4339" fmla="*/ 383033 h 957255"/>
              <a:gd name="connsiteX4340" fmla="*/ 645557 w 917916"/>
              <a:gd name="connsiteY4340" fmla="*/ 383033 h 957255"/>
              <a:gd name="connsiteX4341" fmla="*/ 645295 w 917916"/>
              <a:gd name="connsiteY4341" fmla="*/ 380936 h 957255"/>
              <a:gd name="connsiteX4342" fmla="*/ 646344 w 917916"/>
              <a:gd name="connsiteY4342" fmla="*/ 380280 h 957255"/>
              <a:gd name="connsiteX4343" fmla="*/ 646738 w 917916"/>
              <a:gd name="connsiteY4343" fmla="*/ 379100 h 957255"/>
              <a:gd name="connsiteX4344" fmla="*/ 647000 w 917916"/>
              <a:gd name="connsiteY4344" fmla="*/ 378837 h 957255"/>
              <a:gd name="connsiteX4345" fmla="*/ 645557 w 917916"/>
              <a:gd name="connsiteY4345" fmla="*/ 378444 h 957255"/>
              <a:gd name="connsiteX4346" fmla="*/ 645951 w 917916"/>
              <a:gd name="connsiteY4346" fmla="*/ 376346 h 957255"/>
              <a:gd name="connsiteX4347" fmla="*/ 646869 w 917916"/>
              <a:gd name="connsiteY4347" fmla="*/ 376083 h 957255"/>
              <a:gd name="connsiteX4348" fmla="*/ 645951 w 917916"/>
              <a:gd name="connsiteY4348" fmla="*/ 375690 h 957255"/>
              <a:gd name="connsiteX4349" fmla="*/ 645951 w 917916"/>
              <a:gd name="connsiteY4349" fmla="*/ 374772 h 957255"/>
              <a:gd name="connsiteX4350" fmla="*/ 644771 w 917916"/>
              <a:gd name="connsiteY4350" fmla="*/ 372936 h 957255"/>
              <a:gd name="connsiteX4351" fmla="*/ 643590 w 917916"/>
              <a:gd name="connsiteY4351" fmla="*/ 372674 h 957255"/>
              <a:gd name="connsiteX4352" fmla="*/ 641492 w 917916"/>
              <a:gd name="connsiteY4352" fmla="*/ 369789 h 957255"/>
              <a:gd name="connsiteX4353" fmla="*/ 641492 w 917916"/>
              <a:gd name="connsiteY4353" fmla="*/ 369133 h 957255"/>
              <a:gd name="connsiteX4354" fmla="*/ 643328 w 917916"/>
              <a:gd name="connsiteY4354" fmla="*/ 369396 h 957255"/>
              <a:gd name="connsiteX4355" fmla="*/ 644771 w 917916"/>
              <a:gd name="connsiteY4355" fmla="*/ 370576 h 957255"/>
              <a:gd name="connsiteX4356" fmla="*/ 644771 w 917916"/>
              <a:gd name="connsiteY4356" fmla="*/ 369396 h 957255"/>
              <a:gd name="connsiteX4357" fmla="*/ 645951 w 917916"/>
              <a:gd name="connsiteY4357" fmla="*/ 369396 h 957255"/>
              <a:gd name="connsiteX4358" fmla="*/ 645951 w 917916"/>
              <a:gd name="connsiteY4358" fmla="*/ 370051 h 957255"/>
              <a:gd name="connsiteX4359" fmla="*/ 651589 w 917916"/>
              <a:gd name="connsiteY4359" fmla="*/ 371232 h 957255"/>
              <a:gd name="connsiteX4360" fmla="*/ 651589 w 917916"/>
              <a:gd name="connsiteY4360" fmla="*/ 370576 h 957255"/>
              <a:gd name="connsiteX4361" fmla="*/ 652245 w 917916"/>
              <a:gd name="connsiteY4361" fmla="*/ 369789 h 957255"/>
              <a:gd name="connsiteX4362" fmla="*/ 652245 w 917916"/>
              <a:gd name="connsiteY4362" fmla="*/ 367691 h 957255"/>
              <a:gd name="connsiteX4363" fmla="*/ 653294 w 917916"/>
              <a:gd name="connsiteY4363" fmla="*/ 367691 h 957255"/>
              <a:gd name="connsiteX4364" fmla="*/ 653294 w 917916"/>
              <a:gd name="connsiteY4364" fmla="*/ 367298 h 957255"/>
              <a:gd name="connsiteX4365" fmla="*/ 655392 w 917916"/>
              <a:gd name="connsiteY4365" fmla="*/ 368085 h 957255"/>
              <a:gd name="connsiteX4366" fmla="*/ 655392 w 917916"/>
              <a:gd name="connsiteY4366" fmla="*/ 367298 h 957255"/>
              <a:gd name="connsiteX4367" fmla="*/ 656179 w 917916"/>
              <a:gd name="connsiteY4367" fmla="*/ 367036 h 957255"/>
              <a:gd name="connsiteX4368" fmla="*/ 656179 w 917916"/>
              <a:gd name="connsiteY4368" fmla="*/ 367822 h 957255"/>
              <a:gd name="connsiteX4369" fmla="*/ 657359 w 917916"/>
              <a:gd name="connsiteY4369" fmla="*/ 367036 h 957255"/>
              <a:gd name="connsiteX4370" fmla="*/ 658015 w 917916"/>
              <a:gd name="connsiteY4370" fmla="*/ 368085 h 957255"/>
              <a:gd name="connsiteX4371" fmla="*/ 658802 w 917916"/>
              <a:gd name="connsiteY4371" fmla="*/ 367822 h 957255"/>
              <a:gd name="connsiteX4372" fmla="*/ 658015 w 917916"/>
              <a:gd name="connsiteY4372" fmla="*/ 366642 h 957255"/>
              <a:gd name="connsiteX4373" fmla="*/ 658802 w 917916"/>
              <a:gd name="connsiteY4373" fmla="*/ 366380 h 957255"/>
              <a:gd name="connsiteX4374" fmla="*/ 658802 w 917916"/>
              <a:gd name="connsiteY4374" fmla="*/ 364938 h 957255"/>
              <a:gd name="connsiteX4375" fmla="*/ 660244 w 917916"/>
              <a:gd name="connsiteY4375" fmla="*/ 364151 h 957255"/>
              <a:gd name="connsiteX4376" fmla="*/ 659851 w 917916"/>
              <a:gd name="connsiteY4376" fmla="*/ 363495 h 957255"/>
              <a:gd name="connsiteX4377" fmla="*/ 661293 w 917916"/>
              <a:gd name="connsiteY4377" fmla="*/ 363102 h 957255"/>
              <a:gd name="connsiteX4378" fmla="*/ 662080 w 917916"/>
              <a:gd name="connsiteY4378" fmla="*/ 363495 h 957255"/>
              <a:gd name="connsiteX4379" fmla="*/ 662736 w 917916"/>
              <a:gd name="connsiteY4379" fmla="*/ 362315 h 957255"/>
              <a:gd name="connsiteX4380" fmla="*/ 662473 w 917916"/>
              <a:gd name="connsiteY4380" fmla="*/ 361528 h 957255"/>
              <a:gd name="connsiteX4381" fmla="*/ 662080 w 917916"/>
              <a:gd name="connsiteY4381" fmla="*/ 361266 h 957255"/>
              <a:gd name="connsiteX4382" fmla="*/ 662080 w 917916"/>
              <a:gd name="connsiteY4382" fmla="*/ 360085 h 957255"/>
              <a:gd name="connsiteX4383" fmla="*/ 662736 w 917916"/>
              <a:gd name="connsiteY4383" fmla="*/ 359692 h 957255"/>
              <a:gd name="connsiteX4384" fmla="*/ 664571 w 917916"/>
              <a:gd name="connsiteY4384" fmla="*/ 360348 h 957255"/>
              <a:gd name="connsiteX4385" fmla="*/ 665227 w 917916"/>
              <a:gd name="connsiteY4385" fmla="*/ 361135 h 957255"/>
              <a:gd name="connsiteX4386" fmla="*/ 665489 w 917916"/>
              <a:gd name="connsiteY4386" fmla="*/ 361135 h 957255"/>
              <a:gd name="connsiteX4387" fmla="*/ 665489 w 917916"/>
              <a:gd name="connsiteY4387" fmla="*/ 360741 h 957255"/>
              <a:gd name="connsiteX4388" fmla="*/ 666276 w 917916"/>
              <a:gd name="connsiteY4388" fmla="*/ 360348 h 957255"/>
              <a:gd name="connsiteX4389" fmla="*/ 666670 w 917916"/>
              <a:gd name="connsiteY4389" fmla="*/ 361528 h 957255"/>
              <a:gd name="connsiteX4390" fmla="*/ 668767 w 917916"/>
              <a:gd name="connsiteY4390" fmla="*/ 361266 h 957255"/>
              <a:gd name="connsiteX4391" fmla="*/ 669030 w 917916"/>
              <a:gd name="connsiteY4391" fmla="*/ 362315 h 957255"/>
              <a:gd name="connsiteX4392" fmla="*/ 670866 w 917916"/>
              <a:gd name="connsiteY4392" fmla="*/ 361528 h 957255"/>
              <a:gd name="connsiteX4393" fmla="*/ 670866 w 917916"/>
              <a:gd name="connsiteY4393" fmla="*/ 362708 h 957255"/>
              <a:gd name="connsiteX4394" fmla="*/ 672308 w 917916"/>
              <a:gd name="connsiteY4394" fmla="*/ 362708 h 957255"/>
              <a:gd name="connsiteX4395" fmla="*/ 674013 w 917916"/>
              <a:gd name="connsiteY4395" fmla="*/ 362708 h 957255"/>
              <a:gd name="connsiteX4396" fmla="*/ 674406 w 917916"/>
              <a:gd name="connsiteY4396" fmla="*/ 363495 h 957255"/>
              <a:gd name="connsiteX4397" fmla="*/ 674800 w 917916"/>
              <a:gd name="connsiteY4397" fmla="*/ 363102 h 957255"/>
              <a:gd name="connsiteX4398" fmla="*/ 674800 w 917916"/>
              <a:gd name="connsiteY4398" fmla="*/ 363495 h 957255"/>
              <a:gd name="connsiteX4399" fmla="*/ 675062 w 917916"/>
              <a:gd name="connsiteY4399" fmla="*/ 362315 h 957255"/>
              <a:gd name="connsiteX4400" fmla="*/ 675062 w 917916"/>
              <a:gd name="connsiteY4400" fmla="*/ 363495 h 957255"/>
              <a:gd name="connsiteX4401" fmla="*/ 676242 w 917916"/>
              <a:gd name="connsiteY4401" fmla="*/ 363757 h 957255"/>
              <a:gd name="connsiteX4402" fmla="*/ 676504 w 917916"/>
              <a:gd name="connsiteY4402" fmla="*/ 365200 h 957255"/>
              <a:gd name="connsiteX4403" fmla="*/ 675586 w 917916"/>
              <a:gd name="connsiteY4403" fmla="*/ 365200 h 957255"/>
              <a:gd name="connsiteX4404" fmla="*/ 675586 w 917916"/>
              <a:gd name="connsiteY4404" fmla="*/ 365593 h 957255"/>
              <a:gd name="connsiteX4405" fmla="*/ 677029 w 917916"/>
              <a:gd name="connsiteY4405" fmla="*/ 365200 h 957255"/>
              <a:gd name="connsiteX4406" fmla="*/ 676635 w 917916"/>
              <a:gd name="connsiteY4406" fmla="*/ 366380 h 957255"/>
              <a:gd name="connsiteX4407" fmla="*/ 678078 w 917916"/>
              <a:gd name="connsiteY4407" fmla="*/ 367036 h 957255"/>
              <a:gd name="connsiteX4408" fmla="*/ 678078 w 917916"/>
              <a:gd name="connsiteY4408" fmla="*/ 366380 h 957255"/>
              <a:gd name="connsiteX4409" fmla="*/ 678865 w 917916"/>
              <a:gd name="connsiteY4409" fmla="*/ 365593 h 957255"/>
              <a:gd name="connsiteX4410" fmla="*/ 679258 w 917916"/>
              <a:gd name="connsiteY4410" fmla="*/ 365855 h 957255"/>
              <a:gd name="connsiteX4411" fmla="*/ 679520 w 917916"/>
              <a:gd name="connsiteY4411" fmla="*/ 365593 h 957255"/>
              <a:gd name="connsiteX4412" fmla="*/ 679520 w 917916"/>
              <a:gd name="connsiteY4412" fmla="*/ 364938 h 957255"/>
              <a:gd name="connsiteX4413" fmla="*/ 678865 w 917916"/>
              <a:gd name="connsiteY4413" fmla="*/ 364938 h 957255"/>
              <a:gd name="connsiteX4414" fmla="*/ 678865 w 917916"/>
              <a:gd name="connsiteY4414" fmla="*/ 364544 h 957255"/>
              <a:gd name="connsiteX4415" fmla="*/ 679520 w 917916"/>
              <a:gd name="connsiteY4415" fmla="*/ 364282 h 957255"/>
              <a:gd name="connsiteX4416" fmla="*/ 680700 w 917916"/>
              <a:gd name="connsiteY4416" fmla="*/ 364282 h 957255"/>
              <a:gd name="connsiteX4417" fmla="*/ 681487 w 917916"/>
              <a:gd name="connsiteY4417" fmla="*/ 365724 h 957255"/>
              <a:gd name="connsiteX4418" fmla="*/ 682143 w 917916"/>
              <a:gd name="connsiteY4418" fmla="*/ 365724 h 957255"/>
              <a:gd name="connsiteX4419" fmla="*/ 681487 w 917916"/>
              <a:gd name="connsiteY4419" fmla="*/ 365068 h 957255"/>
              <a:gd name="connsiteX4420" fmla="*/ 681487 w 917916"/>
              <a:gd name="connsiteY4420" fmla="*/ 364282 h 957255"/>
              <a:gd name="connsiteX4421" fmla="*/ 681750 w 917916"/>
              <a:gd name="connsiteY4421" fmla="*/ 364544 h 957255"/>
              <a:gd name="connsiteX4422" fmla="*/ 682405 w 917916"/>
              <a:gd name="connsiteY4422" fmla="*/ 364938 h 957255"/>
              <a:gd name="connsiteX4423" fmla="*/ 682405 w 917916"/>
              <a:gd name="connsiteY4423" fmla="*/ 363757 h 957255"/>
              <a:gd name="connsiteX4424" fmla="*/ 684241 w 917916"/>
              <a:gd name="connsiteY4424" fmla="*/ 363757 h 957255"/>
              <a:gd name="connsiteX4425" fmla="*/ 684503 w 917916"/>
              <a:gd name="connsiteY4425" fmla="*/ 362970 h 957255"/>
              <a:gd name="connsiteX4426" fmla="*/ 684897 w 917916"/>
              <a:gd name="connsiteY4426" fmla="*/ 362970 h 957255"/>
              <a:gd name="connsiteX4427" fmla="*/ 685159 w 917916"/>
              <a:gd name="connsiteY4427" fmla="*/ 363757 h 957255"/>
              <a:gd name="connsiteX4428" fmla="*/ 685946 w 917916"/>
              <a:gd name="connsiteY4428" fmla="*/ 364413 h 957255"/>
              <a:gd name="connsiteX4429" fmla="*/ 685159 w 917916"/>
              <a:gd name="connsiteY4429" fmla="*/ 366249 h 957255"/>
              <a:gd name="connsiteX4430" fmla="*/ 683717 w 917916"/>
              <a:gd name="connsiteY4430" fmla="*/ 365855 h 957255"/>
              <a:gd name="connsiteX4431" fmla="*/ 683717 w 917916"/>
              <a:gd name="connsiteY4431" fmla="*/ 366642 h 957255"/>
              <a:gd name="connsiteX4432" fmla="*/ 682799 w 917916"/>
              <a:gd name="connsiteY4432" fmla="*/ 366642 h 957255"/>
              <a:gd name="connsiteX4433" fmla="*/ 682405 w 917916"/>
              <a:gd name="connsiteY4433" fmla="*/ 366380 h 957255"/>
              <a:gd name="connsiteX4434" fmla="*/ 681750 w 917916"/>
              <a:gd name="connsiteY4434" fmla="*/ 367036 h 957255"/>
              <a:gd name="connsiteX4435" fmla="*/ 682143 w 917916"/>
              <a:gd name="connsiteY4435" fmla="*/ 367298 h 957255"/>
              <a:gd name="connsiteX4436" fmla="*/ 681750 w 917916"/>
              <a:gd name="connsiteY4436" fmla="*/ 367691 h 957255"/>
              <a:gd name="connsiteX4437" fmla="*/ 682930 w 917916"/>
              <a:gd name="connsiteY4437" fmla="*/ 367298 h 957255"/>
              <a:gd name="connsiteX4438" fmla="*/ 683585 w 917916"/>
              <a:gd name="connsiteY4438" fmla="*/ 368085 h 957255"/>
              <a:gd name="connsiteX4439" fmla="*/ 685028 w 917916"/>
              <a:gd name="connsiteY4439" fmla="*/ 368085 h 957255"/>
              <a:gd name="connsiteX4440" fmla="*/ 683585 w 917916"/>
              <a:gd name="connsiteY4440" fmla="*/ 368740 h 957255"/>
              <a:gd name="connsiteX4441" fmla="*/ 683848 w 917916"/>
              <a:gd name="connsiteY4441" fmla="*/ 369133 h 957255"/>
              <a:gd name="connsiteX4442" fmla="*/ 683192 w 917916"/>
              <a:gd name="connsiteY4442" fmla="*/ 369396 h 957255"/>
              <a:gd name="connsiteX4443" fmla="*/ 682930 w 917916"/>
              <a:gd name="connsiteY4443" fmla="*/ 370576 h 957255"/>
              <a:gd name="connsiteX4444" fmla="*/ 683585 w 917916"/>
              <a:gd name="connsiteY4444" fmla="*/ 370838 h 957255"/>
              <a:gd name="connsiteX4445" fmla="*/ 684372 w 917916"/>
              <a:gd name="connsiteY4445" fmla="*/ 372018 h 957255"/>
              <a:gd name="connsiteX4446" fmla="*/ 683585 w 917916"/>
              <a:gd name="connsiteY4446" fmla="*/ 372281 h 957255"/>
              <a:gd name="connsiteX4447" fmla="*/ 684372 w 917916"/>
              <a:gd name="connsiteY4447" fmla="*/ 372674 h 957255"/>
              <a:gd name="connsiteX4448" fmla="*/ 684372 w 917916"/>
              <a:gd name="connsiteY4448" fmla="*/ 373461 h 957255"/>
              <a:gd name="connsiteX4449" fmla="*/ 686470 w 917916"/>
              <a:gd name="connsiteY4449" fmla="*/ 375821 h 957255"/>
              <a:gd name="connsiteX4450" fmla="*/ 688962 w 917916"/>
              <a:gd name="connsiteY4450" fmla="*/ 374903 h 957255"/>
              <a:gd name="connsiteX4451" fmla="*/ 688699 w 917916"/>
              <a:gd name="connsiteY4451" fmla="*/ 373723 h 957255"/>
              <a:gd name="connsiteX4452" fmla="*/ 688962 w 917916"/>
              <a:gd name="connsiteY4452" fmla="*/ 373461 h 957255"/>
              <a:gd name="connsiteX4453" fmla="*/ 688699 w 917916"/>
              <a:gd name="connsiteY4453" fmla="*/ 372674 h 957255"/>
              <a:gd name="connsiteX4454" fmla="*/ 689617 w 917916"/>
              <a:gd name="connsiteY4454" fmla="*/ 372281 h 957255"/>
              <a:gd name="connsiteX4455" fmla="*/ 689617 w 917916"/>
              <a:gd name="connsiteY4455" fmla="*/ 371232 h 957255"/>
              <a:gd name="connsiteX4456" fmla="*/ 690404 w 917916"/>
              <a:gd name="connsiteY4456" fmla="*/ 371232 h 957255"/>
              <a:gd name="connsiteX4457" fmla="*/ 691584 w 917916"/>
              <a:gd name="connsiteY4457" fmla="*/ 372936 h 957255"/>
              <a:gd name="connsiteX4458" fmla="*/ 693289 w 917916"/>
              <a:gd name="connsiteY4458" fmla="*/ 374772 h 957255"/>
              <a:gd name="connsiteX4459" fmla="*/ 693027 w 917916"/>
              <a:gd name="connsiteY4459" fmla="*/ 373330 h 957255"/>
              <a:gd name="connsiteX4460" fmla="*/ 695125 w 917916"/>
              <a:gd name="connsiteY4460" fmla="*/ 373330 h 957255"/>
              <a:gd name="connsiteX4461" fmla="*/ 694732 w 917916"/>
              <a:gd name="connsiteY4461" fmla="*/ 374772 h 957255"/>
              <a:gd name="connsiteX4462" fmla="*/ 695387 w 917916"/>
              <a:gd name="connsiteY4462" fmla="*/ 377657 h 957255"/>
              <a:gd name="connsiteX4463" fmla="*/ 697223 w 917916"/>
              <a:gd name="connsiteY4463" fmla="*/ 377264 h 957255"/>
              <a:gd name="connsiteX4464" fmla="*/ 697485 w 917916"/>
              <a:gd name="connsiteY4464" fmla="*/ 378706 h 957255"/>
              <a:gd name="connsiteX4465" fmla="*/ 697879 w 917916"/>
              <a:gd name="connsiteY4465" fmla="*/ 378706 h 957255"/>
              <a:gd name="connsiteX4466" fmla="*/ 698928 w 917916"/>
              <a:gd name="connsiteY4466" fmla="*/ 383427 h 957255"/>
              <a:gd name="connsiteX4467" fmla="*/ 698666 w 917916"/>
              <a:gd name="connsiteY4467" fmla="*/ 383689 h 957255"/>
              <a:gd name="connsiteX4468" fmla="*/ 700370 w 917916"/>
              <a:gd name="connsiteY4468" fmla="*/ 386967 h 957255"/>
              <a:gd name="connsiteX4469" fmla="*/ 701157 w 917916"/>
              <a:gd name="connsiteY4469" fmla="*/ 388672 h 957255"/>
              <a:gd name="connsiteX4470" fmla="*/ 702337 w 917916"/>
              <a:gd name="connsiteY4470" fmla="*/ 389066 h 957255"/>
              <a:gd name="connsiteX4471" fmla="*/ 702337 w 917916"/>
              <a:gd name="connsiteY4471" fmla="*/ 388279 h 957255"/>
              <a:gd name="connsiteX4472" fmla="*/ 700895 w 917916"/>
              <a:gd name="connsiteY4472" fmla="*/ 384345 h 957255"/>
              <a:gd name="connsiteX4473" fmla="*/ 700895 w 917916"/>
              <a:gd name="connsiteY4473" fmla="*/ 382902 h 957255"/>
              <a:gd name="connsiteX4474" fmla="*/ 700501 w 917916"/>
              <a:gd name="connsiteY4474" fmla="*/ 382640 h 957255"/>
              <a:gd name="connsiteX4475" fmla="*/ 702599 w 917916"/>
              <a:gd name="connsiteY4475" fmla="*/ 381460 h 957255"/>
              <a:gd name="connsiteX4476" fmla="*/ 702993 w 917916"/>
              <a:gd name="connsiteY4476" fmla="*/ 382640 h 957255"/>
              <a:gd name="connsiteX4477" fmla="*/ 705091 w 917916"/>
              <a:gd name="connsiteY4477" fmla="*/ 382640 h 957255"/>
              <a:gd name="connsiteX4478" fmla="*/ 706533 w 917916"/>
              <a:gd name="connsiteY4478" fmla="*/ 386443 h 957255"/>
              <a:gd name="connsiteX4479" fmla="*/ 706927 w 917916"/>
              <a:gd name="connsiteY4479" fmla="*/ 386836 h 957255"/>
              <a:gd name="connsiteX4480" fmla="*/ 706927 w 917916"/>
              <a:gd name="connsiteY4480" fmla="*/ 386181 h 957255"/>
              <a:gd name="connsiteX4481" fmla="*/ 707713 w 917916"/>
              <a:gd name="connsiteY4481" fmla="*/ 385787 h 957255"/>
              <a:gd name="connsiteX4482" fmla="*/ 707713 w 917916"/>
              <a:gd name="connsiteY4482" fmla="*/ 387230 h 957255"/>
              <a:gd name="connsiteX4483" fmla="*/ 706271 w 917916"/>
              <a:gd name="connsiteY4483" fmla="*/ 387230 h 957255"/>
              <a:gd name="connsiteX4484" fmla="*/ 706271 w 917916"/>
              <a:gd name="connsiteY4484" fmla="*/ 389721 h 957255"/>
              <a:gd name="connsiteX4485" fmla="*/ 709156 w 917916"/>
              <a:gd name="connsiteY4485" fmla="*/ 390508 h 957255"/>
              <a:gd name="connsiteX4486" fmla="*/ 709418 w 917916"/>
              <a:gd name="connsiteY4486" fmla="*/ 392606 h 957255"/>
              <a:gd name="connsiteX4487" fmla="*/ 710861 w 917916"/>
              <a:gd name="connsiteY4487" fmla="*/ 391951 h 957255"/>
              <a:gd name="connsiteX4488" fmla="*/ 710861 w 917916"/>
              <a:gd name="connsiteY4488" fmla="*/ 392868 h 957255"/>
              <a:gd name="connsiteX4489" fmla="*/ 710598 w 917916"/>
              <a:gd name="connsiteY4489" fmla="*/ 393262 h 957255"/>
              <a:gd name="connsiteX4490" fmla="*/ 710598 w 917916"/>
              <a:gd name="connsiteY4490" fmla="*/ 395360 h 957255"/>
              <a:gd name="connsiteX4491" fmla="*/ 711254 w 917916"/>
              <a:gd name="connsiteY4491" fmla="*/ 395360 h 957255"/>
              <a:gd name="connsiteX4492" fmla="*/ 710861 w 917916"/>
              <a:gd name="connsiteY4492" fmla="*/ 397064 h 957255"/>
              <a:gd name="connsiteX4493" fmla="*/ 712959 w 917916"/>
              <a:gd name="connsiteY4493" fmla="*/ 397458 h 957255"/>
              <a:gd name="connsiteX4494" fmla="*/ 712041 w 917916"/>
              <a:gd name="connsiteY4494" fmla="*/ 399818 h 957255"/>
              <a:gd name="connsiteX4495" fmla="*/ 712303 w 917916"/>
              <a:gd name="connsiteY4495" fmla="*/ 400999 h 957255"/>
              <a:gd name="connsiteX4496" fmla="*/ 712696 w 917916"/>
              <a:gd name="connsiteY4496" fmla="*/ 401785 h 957255"/>
              <a:gd name="connsiteX4497" fmla="*/ 713483 w 917916"/>
              <a:gd name="connsiteY4497" fmla="*/ 402441 h 957255"/>
              <a:gd name="connsiteX4498" fmla="*/ 714401 w 917916"/>
              <a:gd name="connsiteY4498" fmla="*/ 404932 h 957255"/>
              <a:gd name="connsiteX4499" fmla="*/ 715188 w 917916"/>
              <a:gd name="connsiteY4499" fmla="*/ 404146 h 957255"/>
              <a:gd name="connsiteX4500" fmla="*/ 715581 w 917916"/>
              <a:gd name="connsiteY4500" fmla="*/ 405588 h 957255"/>
              <a:gd name="connsiteX4501" fmla="*/ 715844 w 917916"/>
              <a:gd name="connsiteY4501" fmla="*/ 408079 h 957255"/>
              <a:gd name="connsiteX4502" fmla="*/ 716630 w 917916"/>
              <a:gd name="connsiteY4502" fmla="*/ 407686 h 957255"/>
              <a:gd name="connsiteX4503" fmla="*/ 716630 w 917916"/>
              <a:gd name="connsiteY4503" fmla="*/ 406244 h 957255"/>
              <a:gd name="connsiteX4504" fmla="*/ 715844 w 917916"/>
              <a:gd name="connsiteY4504" fmla="*/ 403752 h 957255"/>
              <a:gd name="connsiteX4505" fmla="*/ 715844 w 917916"/>
              <a:gd name="connsiteY4505" fmla="*/ 403359 h 957255"/>
              <a:gd name="connsiteX4506" fmla="*/ 715581 w 917916"/>
              <a:gd name="connsiteY4506" fmla="*/ 401916 h 957255"/>
              <a:gd name="connsiteX4507" fmla="*/ 715188 w 917916"/>
              <a:gd name="connsiteY4507" fmla="*/ 401916 h 957255"/>
              <a:gd name="connsiteX4508" fmla="*/ 715188 w 917916"/>
              <a:gd name="connsiteY4508" fmla="*/ 400474 h 957255"/>
              <a:gd name="connsiteX4509" fmla="*/ 715581 w 917916"/>
              <a:gd name="connsiteY4509" fmla="*/ 400474 h 957255"/>
              <a:gd name="connsiteX4510" fmla="*/ 716368 w 917916"/>
              <a:gd name="connsiteY4510" fmla="*/ 399031 h 957255"/>
              <a:gd name="connsiteX4511" fmla="*/ 716368 w 917916"/>
              <a:gd name="connsiteY4511" fmla="*/ 397982 h 957255"/>
              <a:gd name="connsiteX4512" fmla="*/ 716630 w 917916"/>
              <a:gd name="connsiteY4512" fmla="*/ 397982 h 957255"/>
              <a:gd name="connsiteX4513" fmla="*/ 717024 w 917916"/>
              <a:gd name="connsiteY4513" fmla="*/ 399425 h 957255"/>
              <a:gd name="connsiteX4514" fmla="*/ 717024 w 917916"/>
              <a:gd name="connsiteY4514" fmla="*/ 400212 h 957255"/>
              <a:gd name="connsiteX4515" fmla="*/ 717024 w 917916"/>
              <a:gd name="connsiteY4515" fmla="*/ 401916 h 957255"/>
              <a:gd name="connsiteX4516" fmla="*/ 717811 w 917916"/>
              <a:gd name="connsiteY4516" fmla="*/ 402572 h 957255"/>
              <a:gd name="connsiteX4517" fmla="*/ 717811 w 917916"/>
              <a:gd name="connsiteY4517" fmla="*/ 402965 h 957255"/>
              <a:gd name="connsiteX4518" fmla="*/ 718466 w 917916"/>
              <a:gd name="connsiteY4518" fmla="*/ 403228 h 957255"/>
              <a:gd name="connsiteX4519" fmla="*/ 718466 w 917916"/>
              <a:gd name="connsiteY4519" fmla="*/ 403883 h 957255"/>
              <a:gd name="connsiteX4520" fmla="*/ 719253 w 917916"/>
              <a:gd name="connsiteY4520" fmla="*/ 403621 h 957255"/>
              <a:gd name="connsiteX4521" fmla="*/ 720958 w 917916"/>
              <a:gd name="connsiteY4521" fmla="*/ 404670 h 957255"/>
              <a:gd name="connsiteX4522" fmla="*/ 720958 w 917916"/>
              <a:gd name="connsiteY4522" fmla="*/ 403228 h 957255"/>
              <a:gd name="connsiteX4523" fmla="*/ 722794 w 917916"/>
              <a:gd name="connsiteY4523" fmla="*/ 403228 h 957255"/>
              <a:gd name="connsiteX4524" fmla="*/ 724236 w 917916"/>
              <a:gd name="connsiteY4524" fmla="*/ 403621 h 957255"/>
              <a:gd name="connsiteX4525" fmla="*/ 724236 w 917916"/>
              <a:gd name="connsiteY4525" fmla="*/ 403228 h 957255"/>
              <a:gd name="connsiteX4526" fmla="*/ 725285 w 917916"/>
              <a:gd name="connsiteY4526" fmla="*/ 403228 h 957255"/>
              <a:gd name="connsiteX4527" fmla="*/ 725023 w 917916"/>
              <a:gd name="connsiteY4527" fmla="*/ 405719 h 957255"/>
              <a:gd name="connsiteX4528" fmla="*/ 725285 w 917916"/>
              <a:gd name="connsiteY4528" fmla="*/ 405981 h 957255"/>
              <a:gd name="connsiteX4529" fmla="*/ 726465 w 917916"/>
              <a:gd name="connsiteY4529" fmla="*/ 405981 h 957255"/>
              <a:gd name="connsiteX4530" fmla="*/ 725678 w 917916"/>
              <a:gd name="connsiteY4530" fmla="*/ 406375 h 957255"/>
              <a:gd name="connsiteX4531" fmla="*/ 725285 w 917916"/>
              <a:gd name="connsiteY4531" fmla="*/ 408866 h 957255"/>
              <a:gd name="connsiteX4532" fmla="*/ 728170 w 917916"/>
              <a:gd name="connsiteY4532" fmla="*/ 409522 h 957255"/>
              <a:gd name="connsiteX4533" fmla="*/ 728563 w 917916"/>
              <a:gd name="connsiteY4533" fmla="*/ 408604 h 957255"/>
              <a:gd name="connsiteX4534" fmla="*/ 729612 w 917916"/>
              <a:gd name="connsiteY4534" fmla="*/ 407817 h 957255"/>
              <a:gd name="connsiteX4535" fmla="*/ 730006 w 917916"/>
              <a:gd name="connsiteY4535" fmla="*/ 408079 h 957255"/>
              <a:gd name="connsiteX4536" fmla="*/ 729612 w 917916"/>
              <a:gd name="connsiteY4536" fmla="*/ 408866 h 957255"/>
              <a:gd name="connsiteX4537" fmla="*/ 730268 w 917916"/>
              <a:gd name="connsiteY4537" fmla="*/ 409259 h 957255"/>
              <a:gd name="connsiteX4538" fmla="*/ 732366 w 917916"/>
              <a:gd name="connsiteY4538" fmla="*/ 408866 h 957255"/>
              <a:gd name="connsiteX4539" fmla="*/ 732104 w 917916"/>
              <a:gd name="connsiteY4539" fmla="*/ 409522 h 957255"/>
              <a:gd name="connsiteX4540" fmla="*/ 732366 w 917916"/>
              <a:gd name="connsiteY4540" fmla="*/ 409522 h 957255"/>
              <a:gd name="connsiteX4541" fmla="*/ 732366 w 917916"/>
              <a:gd name="connsiteY4541" fmla="*/ 410309 h 957255"/>
              <a:gd name="connsiteX4542" fmla="*/ 732366 w 917916"/>
              <a:gd name="connsiteY4542" fmla="*/ 410702 h 957255"/>
              <a:gd name="connsiteX4543" fmla="*/ 733808 w 917916"/>
              <a:gd name="connsiteY4543" fmla="*/ 410702 h 957255"/>
              <a:gd name="connsiteX4544" fmla="*/ 733808 w 917916"/>
              <a:gd name="connsiteY4544" fmla="*/ 411489 h 957255"/>
              <a:gd name="connsiteX4545" fmla="*/ 735644 w 917916"/>
              <a:gd name="connsiteY4545" fmla="*/ 411751 h 957255"/>
              <a:gd name="connsiteX4546" fmla="*/ 735644 w 917916"/>
              <a:gd name="connsiteY4546" fmla="*/ 412144 h 957255"/>
              <a:gd name="connsiteX4547" fmla="*/ 736038 w 917916"/>
              <a:gd name="connsiteY4547" fmla="*/ 412144 h 957255"/>
              <a:gd name="connsiteX4548" fmla="*/ 736300 w 917916"/>
              <a:gd name="connsiteY4548" fmla="*/ 411751 h 957255"/>
              <a:gd name="connsiteX4549" fmla="*/ 736693 w 917916"/>
              <a:gd name="connsiteY4549" fmla="*/ 411489 h 957255"/>
              <a:gd name="connsiteX4550" fmla="*/ 736693 w 917916"/>
              <a:gd name="connsiteY4550" fmla="*/ 411096 h 957255"/>
              <a:gd name="connsiteX4551" fmla="*/ 736038 w 917916"/>
              <a:gd name="connsiteY4551" fmla="*/ 410833 h 957255"/>
              <a:gd name="connsiteX4552" fmla="*/ 735644 w 917916"/>
              <a:gd name="connsiteY4552" fmla="*/ 410178 h 957255"/>
              <a:gd name="connsiteX4553" fmla="*/ 736038 w 917916"/>
              <a:gd name="connsiteY4553" fmla="*/ 410178 h 957255"/>
              <a:gd name="connsiteX4554" fmla="*/ 736038 w 917916"/>
              <a:gd name="connsiteY4554" fmla="*/ 407686 h 957255"/>
              <a:gd name="connsiteX4555" fmla="*/ 735644 w 917916"/>
              <a:gd name="connsiteY4555" fmla="*/ 405588 h 957255"/>
              <a:gd name="connsiteX4556" fmla="*/ 736824 w 917916"/>
              <a:gd name="connsiteY4556" fmla="*/ 407424 h 957255"/>
              <a:gd name="connsiteX4557" fmla="*/ 737611 w 917916"/>
              <a:gd name="connsiteY4557" fmla="*/ 407424 h 957255"/>
              <a:gd name="connsiteX4558" fmla="*/ 737611 w 917916"/>
              <a:gd name="connsiteY4558" fmla="*/ 407030 h 957255"/>
              <a:gd name="connsiteX4559" fmla="*/ 739054 w 917916"/>
              <a:gd name="connsiteY4559" fmla="*/ 406375 h 957255"/>
              <a:gd name="connsiteX4560" fmla="*/ 739709 w 917916"/>
              <a:gd name="connsiteY4560" fmla="*/ 407030 h 957255"/>
              <a:gd name="connsiteX4561" fmla="*/ 740758 w 917916"/>
              <a:gd name="connsiteY4561" fmla="*/ 406768 h 957255"/>
              <a:gd name="connsiteX4562" fmla="*/ 740496 w 917916"/>
              <a:gd name="connsiteY4562" fmla="*/ 405588 h 957255"/>
              <a:gd name="connsiteX4563" fmla="*/ 740496 w 917916"/>
              <a:gd name="connsiteY4563" fmla="*/ 404932 h 957255"/>
              <a:gd name="connsiteX4564" fmla="*/ 741414 w 917916"/>
              <a:gd name="connsiteY4564" fmla="*/ 404670 h 957255"/>
              <a:gd name="connsiteX4565" fmla="*/ 743250 w 917916"/>
              <a:gd name="connsiteY4565" fmla="*/ 406112 h 957255"/>
              <a:gd name="connsiteX4566" fmla="*/ 744168 w 917916"/>
              <a:gd name="connsiteY4566" fmla="*/ 405719 h 957255"/>
              <a:gd name="connsiteX4567" fmla="*/ 744168 w 917916"/>
              <a:gd name="connsiteY4567" fmla="*/ 405064 h 957255"/>
              <a:gd name="connsiteX4568" fmla="*/ 744561 w 917916"/>
              <a:gd name="connsiteY4568" fmla="*/ 405064 h 957255"/>
              <a:gd name="connsiteX4569" fmla="*/ 746266 w 917916"/>
              <a:gd name="connsiteY4569" fmla="*/ 407948 h 957255"/>
              <a:gd name="connsiteX4570" fmla="*/ 748102 w 917916"/>
              <a:gd name="connsiteY4570" fmla="*/ 411227 h 957255"/>
              <a:gd name="connsiteX4571" fmla="*/ 749151 w 917916"/>
              <a:gd name="connsiteY4571" fmla="*/ 411489 h 957255"/>
              <a:gd name="connsiteX4572" fmla="*/ 749151 w 917916"/>
              <a:gd name="connsiteY4572" fmla="*/ 412276 h 957255"/>
              <a:gd name="connsiteX4573" fmla="*/ 752036 w 917916"/>
              <a:gd name="connsiteY4573" fmla="*/ 412014 h 957255"/>
              <a:gd name="connsiteX4574" fmla="*/ 753216 w 917916"/>
              <a:gd name="connsiteY4574" fmla="*/ 413718 h 957255"/>
              <a:gd name="connsiteX4575" fmla="*/ 754134 w 917916"/>
              <a:gd name="connsiteY4575" fmla="*/ 412276 h 957255"/>
              <a:gd name="connsiteX4576" fmla="*/ 755576 w 917916"/>
              <a:gd name="connsiteY4576" fmla="*/ 412932 h 957255"/>
              <a:gd name="connsiteX4577" fmla="*/ 755970 w 917916"/>
              <a:gd name="connsiteY4577" fmla="*/ 412276 h 957255"/>
              <a:gd name="connsiteX4578" fmla="*/ 756625 w 917916"/>
              <a:gd name="connsiteY4578" fmla="*/ 414112 h 957255"/>
              <a:gd name="connsiteX4579" fmla="*/ 760428 w 917916"/>
              <a:gd name="connsiteY4579" fmla="*/ 414898 h 957255"/>
              <a:gd name="connsiteX4580" fmla="*/ 762264 w 917916"/>
              <a:gd name="connsiteY4580" fmla="*/ 417390 h 957255"/>
              <a:gd name="connsiteX4581" fmla="*/ 764100 w 917916"/>
              <a:gd name="connsiteY4581" fmla="*/ 416603 h 957255"/>
              <a:gd name="connsiteX4582" fmla="*/ 764362 w 917916"/>
              <a:gd name="connsiteY4582" fmla="*/ 416603 h 957255"/>
              <a:gd name="connsiteX4583" fmla="*/ 765804 w 917916"/>
              <a:gd name="connsiteY4583" fmla="*/ 417390 h 957255"/>
              <a:gd name="connsiteX4584" fmla="*/ 767640 w 917916"/>
              <a:gd name="connsiteY4584" fmla="*/ 416997 h 957255"/>
              <a:gd name="connsiteX4585" fmla="*/ 767247 w 917916"/>
              <a:gd name="connsiteY4585" fmla="*/ 416341 h 957255"/>
              <a:gd name="connsiteX4586" fmla="*/ 768689 w 917916"/>
              <a:gd name="connsiteY4586" fmla="*/ 415292 h 957255"/>
              <a:gd name="connsiteX4587" fmla="*/ 773672 w 917916"/>
              <a:gd name="connsiteY4587" fmla="*/ 414505 h 957255"/>
              <a:gd name="connsiteX4588" fmla="*/ 774328 w 917916"/>
              <a:gd name="connsiteY4588" fmla="*/ 416734 h 957255"/>
              <a:gd name="connsiteX4589" fmla="*/ 776819 w 917916"/>
              <a:gd name="connsiteY4589" fmla="*/ 415554 h 957255"/>
              <a:gd name="connsiteX4590" fmla="*/ 776426 w 917916"/>
              <a:gd name="connsiteY4590" fmla="*/ 414374 h 957255"/>
              <a:gd name="connsiteX4591" fmla="*/ 777082 w 917916"/>
              <a:gd name="connsiteY4591" fmla="*/ 412932 h 957255"/>
              <a:gd name="connsiteX4592" fmla="*/ 778524 w 917916"/>
              <a:gd name="connsiteY4592" fmla="*/ 412932 h 957255"/>
              <a:gd name="connsiteX4593" fmla="*/ 785605 w 917916"/>
              <a:gd name="connsiteY4593" fmla="*/ 415423 h 957255"/>
              <a:gd name="connsiteX4594" fmla="*/ 787048 w 917916"/>
              <a:gd name="connsiteY4594" fmla="*/ 415161 h 957255"/>
              <a:gd name="connsiteX4595" fmla="*/ 789932 w 917916"/>
              <a:gd name="connsiteY4595" fmla="*/ 416865 h 957255"/>
              <a:gd name="connsiteX4596" fmla="*/ 789015 w 917916"/>
              <a:gd name="connsiteY4596" fmla="*/ 418963 h 957255"/>
              <a:gd name="connsiteX4597" fmla="*/ 790457 w 917916"/>
              <a:gd name="connsiteY4597" fmla="*/ 418963 h 957255"/>
              <a:gd name="connsiteX4598" fmla="*/ 791113 w 917916"/>
              <a:gd name="connsiteY4598" fmla="*/ 420799 h 957255"/>
              <a:gd name="connsiteX4599" fmla="*/ 793211 w 917916"/>
              <a:gd name="connsiteY4599" fmla="*/ 418701 h 957255"/>
              <a:gd name="connsiteX4600" fmla="*/ 795702 w 917916"/>
              <a:gd name="connsiteY4600" fmla="*/ 419357 h 957255"/>
              <a:gd name="connsiteX4601" fmla="*/ 795965 w 917916"/>
              <a:gd name="connsiteY4601" fmla="*/ 419619 h 957255"/>
              <a:gd name="connsiteX4602" fmla="*/ 795702 w 917916"/>
              <a:gd name="connsiteY4602" fmla="*/ 420406 h 957255"/>
              <a:gd name="connsiteX4603" fmla="*/ 797800 w 917916"/>
              <a:gd name="connsiteY4603" fmla="*/ 422504 h 957255"/>
              <a:gd name="connsiteX4604" fmla="*/ 798063 w 917916"/>
              <a:gd name="connsiteY4604" fmla="*/ 423946 h 957255"/>
              <a:gd name="connsiteX4605" fmla="*/ 797407 w 917916"/>
              <a:gd name="connsiteY4605" fmla="*/ 423946 h 957255"/>
              <a:gd name="connsiteX4606" fmla="*/ 796358 w 917916"/>
              <a:gd name="connsiteY4606" fmla="*/ 425127 h 957255"/>
              <a:gd name="connsiteX4607" fmla="*/ 796620 w 917916"/>
              <a:gd name="connsiteY4607" fmla="*/ 425389 h 957255"/>
              <a:gd name="connsiteX4608" fmla="*/ 795965 w 917916"/>
              <a:gd name="connsiteY4608" fmla="*/ 426569 h 957255"/>
              <a:gd name="connsiteX4609" fmla="*/ 796620 w 917916"/>
              <a:gd name="connsiteY4609" fmla="*/ 427618 h 957255"/>
              <a:gd name="connsiteX4610" fmla="*/ 798456 w 917916"/>
              <a:gd name="connsiteY4610" fmla="*/ 427618 h 957255"/>
              <a:gd name="connsiteX4611" fmla="*/ 798718 w 917916"/>
              <a:gd name="connsiteY4611" fmla="*/ 428274 h 957255"/>
              <a:gd name="connsiteX4612" fmla="*/ 800161 w 917916"/>
              <a:gd name="connsiteY4612" fmla="*/ 428274 h 957255"/>
              <a:gd name="connsiteX4613" fmla="*/ 802259 w 917916"/>
              <a:gd name="connsiteY4613" fmla="*/ 430372 h 957255"/>
              <a:gd name="connsiteX4614" fmla="*/ 804095 w 917916"/>
              <a:gd name="connsiteY4614" fmla="*/ 429585 h 957255"/>
              <a:gd name="connsiteX4615" fmla="*/ 805013 w 917916"/>
              <a:gd name="connsiteY4615" fmla="*/ 430372 h 957255"/>
              <a:gd name="connsiteX4616" fmla="*/ 805406 w 917916"/>
              <a:gd name="connsiteY4616" fmla="*/ 431552 h 957255"/>
              <a:gd name="connsiteX4617" fmla="*/ 806324 w 917916"/>
              <a:gd name="connsiteY4617" fmla="*/ 432470 h 957255"/>
              <a:gd name="connsiteX4618" fmla="*/ 806062 w 917916"/>
              <a:gd name="connsiteY4618" fmla="*/ 433257 h 957255"/>
              <a:gd name="connsiteX4619" fmla="*/ 806848 w 917916"/>
              <a:gd name="connsiteY4619" fmla="*/ 433650 h 957255"/>
              <a:gd name="connsiteX4620" fmla="*/ 807504 w 917916"/>
              <a:gd name="connsiteY4620" fmla="*/ 433257 h 957255"/>
              <a:gd name="connsiteX4621" fmla="*/ 808553 w 917916"/>
              <a:gd name="connsiteY4621" fmla="*/ 434699 h 957255"/>
              <a:gd name="connsiteX4622" fmla="*/ 809209 w 917916"/>
              <a:gd name="connsiteY4622" fmla="*/ 435092 h 957255"/>
              <a:gd name="connsiteX4623" fmla="*/ 808946 w 917916"/>
              <a:gd name="connsiteY4623" fmla="*/ 435355 h 957255"/>
              <a:gd name="connsiteX4624" fmla="*/ 808946 w 917916"/>
              <a:gd name="connsiteY4624" fmla="*/ 435748 h 957255"/>
              <a:gd name="connsiteX4625" fmla="*/ 809995 w 917916"/>
              <a:gd name="connsiteY4625" fmla="*/ 435748 h 957255"/>
              <a:gd name="connsiteX4626" fmla="*/ 808946 w 917916"/>
              <a:gd name="connsiteY4626" fmla="*/ 436404 h 957255"/>
              <a:gd name="connsiteX4627" fmla="*/ 808553 w 917916"/>
              <a:gd name="connsiteY4627" fmla="*/ 437846 h 957255"/>
              <a:gd name="connsiteX4628" fmla="*/ 808946 w 917916"/>
              <a:gd name="connsiteY4628" fmla="*/ 438633 h 957255"/>
              <a:gd name="connsiteX4629" fmla="*/ 808291 w 917916"/>
              <a:gd name="connsiteY4629" fmla="*/ 439551 h 957255"/>
              <a:gd name="connsiteX4630" fmla="*/ 808946 w 917916"/>
              <a:gd name="connsiteY4630" fmla="*/ 439944 h 957255"/>
              <a:gd name="connsiteX4631" fmla="*/ 809209 w 917916"/>
              <a:gd name="connsiteY4631" fmla="*/ 439158 h 957255"/>
              <a:gd name="connsiteX4632" fmla="*/ 810651 w 917916"/>
              <a:gd name="connsiteY4632" fmla="*/ 438764 h 957255"/>
              <a:gd name="connsiteX4633" fmla="*/ 810651 w 917916"/>
              <a:gd name="connsiteY4633" fmla="*/ 439420 h 957255"/>
              <a:gd name="connsiteX4634" fmla="*/ 811831 w 917916"/>
              <a:gd name="connsiteY4634" fmla="*/ 439813 h 957255"/>
              <a:gd name="connsiteX4635" fmla="*/ 812094 w 917916"/>
              <a:gd name="connsiteY4635" fmla="*/ 439420 h 957255"/>
              <a:gd name="connsiteX4636" fmla="*/ 812094 w 917916"/>
              <a:gd name="connsiteY4636" fmla="*/ 440862 h 957255"/>
              <a:gd name="connsiteX4637" fmla="*/ 812880 w 917916"/>
              <a:gd name="connsiteY4637" fmla="*/ 442042 h 957255"/>
              <a:gd name="connsiteX4638" fmla="*/ 813536 w 917916"/>
              <a:gd name="connsiteY4638" fmla="*/ 442305 h 957255"/>
              <a:gd name="connsiteX4639" fmla="*/ 814323 w 917916"/>
              <a:gd name="connsiteY4639" fmla="*/ 442042 h 957255"/>
              <a:gd name="connsiteX4640" fmla="*/ 814323 w 917916"/>
              <a:gd name="connsiteY4640" fmla="*/ 442829 h 957255"/>
              <a:gd name="connsiteX4641" fmla="*/ 816159 w 917916"/>
              <a:gd name="connsiteY4641" fmla="*/ 443485 h 957255"/>
              <a:gd name="connsiteX4642" fmla="*/ 816421 w 917916"/>
              <a:gd name="connsiteY4642" fmla="*/ 442305 h 957255"/>
              <a:gd name="connsiteX4643" fmla="*/ 816814 w 917916"/>
              <a:gd name="connsiteY4643" fmla="*/ 443485 h 957255"/>
              <a:gd name="connsiteX4644" fmla="*/ 817601 w 917916"/>
              <a:gd name="connsiteY4644" fmla="*/ 442305 h 957255"/>
              <a:gd name="connsiteX4645" fmla="*/ 819044 w 917916"/>
              <a:gd name="connsiteY4645" fmla="*/ 442698 h 957255"/>
              <a:gd name="connsiteX4646" fmla="*/ 818650 w 917916"/>
              <a:gd name="connsiteY4646" fmla="*/ 443354 h 957255"/>
              <a:gd name="connsiteX4647" fmla="*/ 818650 w 917916"/>
              <a:gd name="connsiteY4647" fmla="*/ 444796 h 957255"/>
              <a:gd name="connsiteX4648" fmla="*/ 817732 w 917916"/>
              <a:gd name="connsiteY4648" fmla="*/ 445845 h 957255"/>
              <a:gd name="connsiteX4649" fmla="*/ 817339 w 917916"/>
              <a:gd name="connsiteY4649" fmla="*/ 446239 h 957255"/>
              <a:gd name="connsiteX4650" fmla="*/ 818126 w 917916"/>
              <a:gd name="connsiteY4650" fmla="*/ 447025 h 957255"/>
              <a:gd name="connsiteX4651" fmla="*/ 820617 w 917916"/>
              <a:gd name="connsiteY4651" fmla="*/ 446632 h 957255"/>
              <a:gd name="connsiteX4652" fmla="*/ 821273 w 917916"/>
              <a:gd name="connsiteY4652" fmla="*/ 446632 h 957255"/>
              <a:gd name="connsiteX4653" fmla="*/ 821535 w 917916"/>
              <a:gd name="connsiteY4653" fmla="*/ 446632 h 957255"/>
              <a:gd name="connsiteX4654" fmla="*/ 821273 w 917916"/>
              <a:gd name="connsiteY4654" fmla="*/ 447025 h 957255"/>
              <a:gd name="connsiteX4655" fmla="*/ 820617 w 917916"/>
              <a:gd name="connsiteY4655" fmla="*/ 448468 h 957255"/>
              <a:gd name="connsiteX4656" fmla="*/ 821273 w 917916"/>
              <a:gd name="connsiteY4656" fmla="*/ 448730 h 957255"/>
              <a:gd name="connsiteX4657" fmla="*/ 821535 w 917916"/>
              <a:gd name="connsiteY4657" fmla="*/ 448730 h 957255"/>
              <a:gd name="connsiteX4658" fmla="*/ 821928 w 917916"/>
              <a:gd name="connsiteY4658" fmla="*/ 447681 h 957255"/>
              <a:gd name="connsiteX4659" fmla="*/ 821535 w 917916"/>
              <a:gd name="connsiteY4659" fmla="*/ 447288 h 957255"/>
              <a:gd name="connsiteX4660" fmla="*/ 822715 w 917916"/>
              <a:gd name="connsiteY4660" fmla="*/ 446239 h 957255"/>
              <a:gd name="connsiteX4661" fmla="*/ 823109 w 917916"/>
              <a:gd name="connsiteY4661" fmla="*/ 447025 h 957255"/>
              <a:gd name="connsiteX4662" fmla="*/ 823764 w 917916"/>
              <a:gd name="connsiteY4662" fmla="*/ 446239 h 957255"/>
              <a:gd name="connsiteX4663" fmla="*/ 824027 w 917916"/>
              <a:gd name="connsiteY4663" fmla="*/ 445845 h 957255"/>
              <a:gd name="connsiteX4664" fmla="*/ 825469 w 917916"/>
              <a:gd name="connsiteY4664" fmla="*/ 447288 h 957255"/>
              <a:gd name="connsiteX4665" fmla="*/ 826256 w 917916"/>
              <a:gd name="connsiteY4665" fmla="*/ 448468 h 957255"/>
              <a:gd name="connsiteX4666" fmla="*/ 825993 w 917916"/>
              <a:gd name="connsiteY4666" fmla="*/ 449123 h 957255"/>
              <a:gd name="connsiteX4667" fmla="*/ 825600 w 917916"/>
              <a:gd name="connsiteY4667" fmla="*/ 448730 h 957255"/>
              <a:gd name="connsiteX4668" fmla="*/ 826387 w 917916"/>
              <a:gd name="connsiteY4668" fmla="*/ 449386 h 957255"/>
              <a:gd name="connsiteX4669" fmla="*/ 827567 w 917916"/>
              <a:gd name="connsiteY4669" fmla="*/ 449779 h 957255"/>
              <a:gd name="connsiteX4670" fmla="*/ 826387 w 917916"/>
              <a:gd name="connsiteY4670" fmla="*/ 451877 h 957255"/>
              <a:gd name="connsiteX4671" fmla="*/ 826780 w 917916"/>
              <a:gd name="connsiteY4671" fmla="*/ 452926 h 957255"/>
              <a:gd name="connsiteX4672" fmla="*/ 828223 w 917916"/>
              <a:gd name="connsiteY4672" fmla="*/ 452926 h 957255"/>
              <a:gd name="connsiteX4673" fmla="*/ 828223 w 917916"/>
              <a:gd name="connsiteY4673" fmla="*/ 454369 h 957255"/>
              <a:gd name="connsiteX4674" fmla="*/ 828485 w 917916"/>
              <a:gd name="connsiteY4674" fmla="*/ 454369 h 957255"/>
              <a:gd name="connsiteX4675" fmla="*/ 828485 w 917916"/>
              <a:gd name="connsiteY4675" fmla="*/ 454762 h 957255"/>
              <a:gd name="connsiteX4676" fmla="*/ 827829 w 917916"/>
              <a:gd name="connsiteY4676" fmla="*/ 455549 h 957255"/>
              <a:gd name="connsiteX4677" fmla="*/ 828223 w 917916"/>
              <a:gd name="connsiteY4677" fmla="*/ 456205 h 957255"/>
              <a:gd name="connsiteX4678" fmla="*/ 828223 w 917916"/>
              <a:gd name="connsiteY4678" fmla="*/ 456991 h 957255"/>
              <a:gd name="connsiteX4679" fmla="*/ 827567 w 917916"/>
              <a:gd name="connsiteY4679" fmla="*/ 456991 h 957255"/>
              <a:gd name="connsiteX4680" fmla="*/ 826387 w 917916"/>
              <a:gd name="connsiteY4680" fmla="*/ 456598 h 957255"/>
              <a:gd name="connsiteX4681" fmla="*/ 824944 w 917916"/>
              <a:gd name="connsiteY4681" fmla="*/ 457385 h 957255"/>
              <a:gd name="connsiteX4682" fmla="*/ 825600 w 917916"/>
              <a:gd name="connsiteY4682" fmla="*/ 458040 h 957255"/>
              <a:gd name="connsiteX4683" fmla="*/ 824944 w 917916"/>
              <a:gd name="connsiteY4683" fmla="*/ 459221 h 957255"/>
              <a:gd name="connsiteX4684" fmla="*/ 825338 w 917916"/>
              <a:gd name="connsiteY4684" fmla="*/ 460007 h 957255"/>
              <a:gd name="connsiteX4685" fmla="*/ 825338 w 917916"/>
              <a:gd name="connsiteY4685" fmla="*/ 460925 h 957255"/>
              <a:gd name="connsiteX4686" fmla="*/ 825600 w 917916"/>
              <a:gd name="connsiteY4686" fmla="*/ 461318 h 957255"/>
              <a:gd name="connsiteX4687" fmla="*/ 824158 w 917916"/>
              <a:gd name="connsiteY4687" fmla="*/ 462761 h 957255"/>
              <a:gd name="connsiteX4688" fmla="*/ 826256 w 917916"/>
              <a:gd name="connsiteY4688" fmla="*/ 463417 h 957255"/>
              <a:gd name="connsiteX4689" fmla="*/ 827436 w 917916"/>
              <a:gd name="connsiteY4689" fmla="*/ 464466 h 957255"/>
              <a:gd name="connsiteX4690" fmla="*/ 828354 w 917916"/>
              <a:gd name="connsiteY4690" fmla="*/ 465646 h 957255"/>
              <a:gd name="connsiteX4691" fmla="*/ 830190 w 917916"/>
              <a:gd name="connsiteY4691" fmla="*/ 469186 h 957255"/>
              <a:gd name="connsiteX4692" fmla="*/ 831894 w 917916"/>
              <a:gd name="connsiteY4692" fmla="*/ 471022 h 957255"/>
              <a:gd name="connsiteX4693" fmla="*/ 833992 w 917916"/>
              <a:gd name="connsiteY4693" fmla="*/ 473121 h 957255"/>
              <a:gd name="connsiteX4694" fmla="*/ 837271 w 917916"/>
              <a:gd name="connsiteY4694" fmla="*/ 476268 h 957255"/>
              <a:gd name="connsiteX4695" fmla="*/ 840156 w 917916"/>
              <a:gd name="connsiteY4695" fmla="*/ 477710 h 957255"/>
              <a:gd name="connsiteX4696" fmla="*/ 843041 w 917916"/>
              <a:gd name="connsiteY4696" fmla="*/ 478890 h 957255"/>
              <a:gd name="connsiteX4697" fmla="*/ 843696 w 917916"/>
              <a:gd name="connsiteY4697" fmla="*/ 478890 h 957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</a:cxnLst>
            <a:rect l="l" t="t" r="r" b="b"/>
            <a:pathLst>
              <a:path w="917916" h="957255">
                <a:moveTo>
                  <a:pt x="245608" y="518230"/>
                </a:moveTo>
                <a:lnTo>
                  <a:pt x="246264" y="518230"/>
                </a:lnTo>
                <a:lnTo>
                  <a:pt x="247051" y="517967"/>
                </a:lnTo>
                <a:lnTo>
                  <a:pt x="247969" y="517967"/>
                </a:lnTo>
                <a:lnTo>
                  <a:pt x="248755" y="518623"/>
                </a:lnTo>
                <a:lnTo>
                  <a:pt x="249411" y="518623"/>
                </a:lnTo>
                <a:lnTo>
                  <a:pt x="250591" y="517967"/>
                </a:lnTo>
                <a:lnTo>
                  <a:pt x="250591" y="517180"/>
                </a:lnTo>
                <a:lnTo>
                  <a:pt x="251640" y="516525"/>
                </a:lnTo>
                <a:lnTo>
                  <a:pt x="252296" y="514689"/>
                </a:lnTo>
                <a:lnTo>
                  <a:pt x="251640" y="514033"/>
                </a:lnTo>
                <a:lnTo>
                  <a:pt x="252034" y="514033"/>
                </a:lnTo>
                <a:lnTo>
                  <a:pt x="252034" y="513771"/>
                </a:lnTo>
                <a:lnTo>
                  <a:pt x="252034" y="511935"/>
                </a:lnTo>
                <a:lnTo>
                  <a:pt x="251378" y="511673"/>
                </a:lnTo>
                <a:lnTo>
                  <a:pt x="251378" y="511280"/>
                </a:lnTo>
                <a:lnTo>
                  <a:pt x="250591" y="511280"/>
                </a:lnTo>
                <a:lnTo>
                  <a:pt x="250591" y="510230"/>
                </a:lnTo>
                <a:lnTo>
                  <a:pt x="251378" y="505641"/>
                </a:lnTo>
                <a:lnTo>
                  <a:pt x="252034" y="505641"/>
                </a:lnTo>
                <a:lnTo>
                  <a:pt x="255574" y="505379"/>
                </a:lnTo>
                <a:lnTo>
                  <a:pt x="255836" y="504985"/>
                </a:lnTo>
                <a:lnTo>
                  <a:pt x="255836" y="505379"/>
                </a:lnTo>
                <a:lnTo>
                  <a:pt x="256492" y="504985"/>
                </a:lnTo>
                <a:lnTo>
                  <a:pt x="256492" y="505379"/>
                </a:lnTo>
                <a:lnTo>
                  <a:pt x="260951" y="503936"/>
                </a:lnTo>
                <a:lnTo>
                  <a:pt x="261868" y="504199"/>
                </a:lnTo>
                <a:lnTo>
                  <a:pt x="262262" y="503412"/>
                </a:lnTo>
                <a:lnTo>
                  <a:pt x="264622" y="503149"/>
                </a:lnTo>
                <a:lnTo>
                  <a:pt x="265409" y="502756"/>
                </a:lnTo>
                <a:lnTo>
                  <a:pt x="266851" y="502494"/>
                </a:lnTo>
                <a:lnTo>
                  <a:pt x="267245" y="502494"/>
                </a:lnTo>
                <a:lnTo>
                  <a:pt x="267245" y="502100"/>
                </a:lnTo>
                <a:lnTo>
                  <a:pt x="269343" y="502100"/>
                </a:lnTo>
                <a:lnTo>
                  <a:pt x="271441" y="501838"/>
                </a:lnTo>
                <a:lnTo>
                  <a:pt x="271441" y="501445"/>
                </a:lnTo>
                <a:lnTo>
                  <a:pt x="276686" y="500002"/>
                </a:lnTo>
                <a:lnTo>
                  <a:pt x="277080" y="498560"/>
                </a:lnTo>
                <a:lnTo>
                  <a:pt x="277342" y="498560"/>
                </a:lnTo>
                <a:lnTo>
                  <a:pt x="277342" y="498297"/>
                </a:lnTo>
                <a:lnTo>
                  <a:pt x="277342" y="497904"/>
                </a:lnTo>
                <a:lnTo>
                  <a:pt x="278129" y="496986"/>
                </a:lnTo>
                <a:lnTo>
                  <a:pt x="278522" y="496593"/>
                </a:lnTo>
                <a:lnTo>
                  <a:pt x="281669" y="494495"/>
                </a:lnTo>
                <a:lnTo>
                  <a:pt x="282063" y="494232"/>
                </a:lnTo>
                <a:lnTo>
                  <a:pt x="283767" y="493839"/>
                </a:lnTo>
                <a:lnTo>
                  <a:pt x="285603" y="493184"/>
                </a:lnTo>
                <a:lnTo>
                  <a:pt x="289144" y="492134"/>
                </a:lnTo>
                <a:lnTo>
                  <a:pt x="287964" y="491741"/>
                </a:lnTo>
                <a:lnTo>
                  <a:pt x="287964" y="491479"/>
                </a:lnTo>
                <a:lnTo>
                  <a:pt x="287701" y="490299"/>
                </a:lnTo>
                <a:lnTo>
                  <a:pt x="287964" y="488201"/>
                </a:lnTo>
                <a:lnTo>
                  <a:pt x="287177" y="486758"/>
                </a:lnTo>
                <a:lnTo>
                  <a:pt x="287964" y="485316"/>
                </a:lnTo>
                <a:lnTo>
                  <a:pt x="288357" y="485054"/>
                </a:lnTo>
                <a:lnTo>
                  <a:pt x="288357" y="484660"/>
                </a:lnTo>
                <a:lnTo>
                  <a:pt x="287964" y="483611"/>
                </a:lnTo>
                <a:lnTo>
                  <a:pt x="288619" y="483218"/>
                </a:lnTo>
                <a:lnTo>
                  <a:pt x="288619" y="482431"/>
                </a:lnTo>
                <a:lnTo>
                  <a:pt x="288357" y="481775"/>
                </a:lnTo>
                <a:lnTo>
                  <a:pt x="288619" y="480988"/>
                </a:lnTo>
                <a:lnTo>
                  <a:pt x="288357" y="480071"/>
                </a:lnTo>
                <a:lnTo>
                  <a:pt x="288357" y="479677"/>
                </a:lnTo>
                <a:lnTo>
                  <a:pt x="288357" y="479021"/>
                </a:lnTo>
                <a:lnTo>
                  <a:pt x="291242" y="478234"/>
                </a:lnTo>
                <a:lnTo>
                  <a:pt x="292029" y="477972"/>
                </a:lnTo>
                <a:lnTo>
                  <a:pt x="292029" y="477579"/>
                </a:lnTo>
                <a:lnTo>
                  <a:pt x="292029" y="475481"/>
                </a:lnTo>
                <a:lnTo>
                  <a:pt x="292029" y="474038"/>
                </a:lnTo>
                <a:lnTo>
                  <a:pt x="292422" y="473776"/>
                </a:lnTo>
                <a:lnTo>
                  <a:pt x="292684" y="473121"/>
                </a:lnTo>
                <a:lnTo>
                  <a:pt x="292422" y="471022"/>
                </a:lnTo>
                <a:lnTo>
                  <a:pt x="291766" y="469580"/>
                </a:lnTo>
                <a:lnTo>
                  <a:pt x="296749" y="467351"/>
                </a:lnTo>
                <a:lnTo>
                  <a:pt x="297012" y="465646"/>
                </a:lnTo>
                <a:lnTo>
                  <a:pt x="298192" y="460270"/>
                </a:lnTo>
                <a:lnTo>
                  <a:pt x="299634" y="459614"/>
                </a:lnTo>
                <a:lnTo>
                  <a:pt x="300552" y="459352"/>
                </a:lnTo>
                <a:lnTo>
                  <a:pt x="301732" y="458565"/>
                </a:lnTo>
                <a:lnTo>
                  <a:pt x="303175" y="457909"/>
                </a:lnTo>
                <a:lnTo>
                  <a:pt x="303961" y="457516"/>
                </a:lnTo>
                <a:lnTo>
                  <a:pt x="307502" y="455155"/>
                </a:lnTo>
                <a:lnTo>
                  <a:pt x="309994" y="453320"/>
                </a:lnTo>
                <a:lnTo>
                  <a:pt x="313272" y="451222"/>
                </a:lnTo>
                <a:lnTo>
                  <a:pt x="314059" y="451877"/>
                </a:lnTo>
                <a:lnTo>
                  <a:pt x="315501" y="453058"/>
                </a:lnTo>
                <a:lnTo>
                  <a:pt x="315501" y="452664"/>
                </a:lnTo>
                <a:lnTo>
                  <a:pt x="316419" y="453058"/>
                </a:lnTo>
                <a:lnTo>
                  <a:pt x="317599" y="452402"/>
                </a:lnTo>
                <a:lnTo>
                  <a:pt x="319304" y="448468"/>
                </a:lnTo>
                <a:lnTo>
                  <a:pt x="320484" y="447681"/>
                </a:lnTo>
                <a:lnTo>
                  <a:pt x="320877" y="447681"/>
                </a:lnTo>
                <a:lnTo>
                  <a:pt x="321533" y="449517"/>
                </a:lnTo>
                <a:lnTo>
                  <a:pt x="321533" y="450173"/>
                </a:lnTo>
                <a:lnTo>
                  <a:pt x="322320" y="450959"/>
                </a:lnTo>
                <a:lnTo>
                  <a:pt x="324418" y="452664"/>
                </a:lnTo>
                <a:lnTo>
                  <a:pt x="324680" y="453844"/>
                </a:lnTo>
                <a:lnTo>
                  <a:pt x="325860" y="455287"/>
                </a:lnTo>
                <a:lnTo>
                  <a:pt x="326647" y="457385"/>
                </a:lnTo>
                <a:lnTo>
                  <a:pt x="326647" y="460270"/>
                </a:lnTo>
                <a:lnTo>
                  <a:pt x="326909" y="463417"/>
                </a:lnTo>
                <a:lnTo>
                  <a:pt x="327303" y="462761"/>
                </a:lnTo>
                <a:lnTo>
                  <a:pt x="330188" y="458171"/>
                </a:lnTo>
                <a:lnTo>
                  <a:pt x="335826" y="461974"/>
                </a:lnTo>
                <a:lnTo>
                  <a:pt x="336089" y="463810"/>
                </a:lnTo>
                <a:lnTo>
                  <a:pt x="344350" y="463810"/>
                </a:lnTo>
                <a:lnTo>
                  <a:pt x="345399" y="465908"/>
                </a:lnTo>
                <a:lnTo>
                  <a:pt x="346579" y="465515"/>
                </a:lnTo>
                <a:lnTo>
                  <a:pt x="345792" y="463023"/>
                </a:lnTo>
                <a:lnTo>
                  <a:pt x="346841" y="462630"/>
                </a:lnTo>
                <a:lnTo>
                  <a:pt x="346841" y="461843"/>
                </a:lnTo>
                <a:lnTo>
                  <a:pt x="350513" y="461843"/>
                </a:lnTo>
                <a:lnTo>
                  <a:pt x="355496" y="462630"/>
                </a:lnTo>
                <a:lnTo>
                  <a:pt x="359692" y="463023"/>
                </a:lnTo>
                <a:lnTo>
                  <a:pt x="362839" y="462630"/>
                </a:lnTo>
                <a:lnTo>
                  <a:pt x="364019" y="461581"/>
                </a:lnTo>
                <a:lnTo>
                  <a:pt x="364282" y="461581"/>
                </a:lnTo>
                <a:lnTo>
                  <a:pt x="368216" y="463023"/>
                </a:lnTo>
                <a:lnTo>
                  <a:pt x="368871" y="462368"/>
                </a:lnTo>
                <a:lnTo>
                  <a:pt x="368478" y="461188"/>
                </a:lnTo>
                <a:lnTo>
                  <a:pt x="369134" y="461188"/>
                </a:lnTo>
                <a:lnTo>
                  <a:pt x="369527" y="459089"/>
                </a:lnTo>
                <a:lnTo>
                  <a:pt x="372412" y="458827"/>
                </a:lnTo>
                <a:lnTo>
                  <a:pt x="375952" y="458171"/>
                </a:lnTo>
                <a:lnTo>
                  <a:pt x="376215" y="459089"/>
                </a:lnTo>
                <a:lnTo>
                  <a:pt x="381591" y="457385"/>
                </a:lnTo>
                <a:lnTo>
                  <a:pt x="382378" y="458827"/>
                </a:lnTo>
                <a:lnTo>
                  <a:pt x="383033" y="458827"/>
                </a:lnTo>
                <a:lnTo>
                  <a:pt x="384214" y="461712"/>
                </a:lnTo>
                <a:lnTo>
                  <a:pt x="385000" y="461318"/>
                </a:lnTo>
                <a:lnTo>
                  <a:pt x="385656" y="462499"/>
                </a:lnTo>
                <a:lnTo>
                  <a:pt x="386443" y="464597"/>
                </a:lnTo>
                <a:lnTo>
                  <a:pt x="387098" y="465384"/>
                </a:lnTo>
                <a:lnTo>
                  <a:pt x="387361" y="465646"/>
                </a:lnTo>
                <a:lnTo>
                  <a:pt x="388541" y="466039"/>
                </a:lnTo>
                <a:lnTo>
                  <a:pt x="389983" y="468138"/>
                </a:lnTo>
                <a:lnTo>
                  <a:pt x="390246" y="469318"/>
                </a:lnTo>
                <a:lnTo>
                  <a:pt x="390639" y="469318"/>
                </a:lnTo>
                <a:lnTo>
                  <a:pt x="391557" y="471416"/>
                </a:lnTo>
                <a:lnTo>
                  <a:pt x="391295" y="473121"/>
                </a:lnTo>
                <a:lnTo>
                  <a:pt x="389852" y="475219"/>
                </a:lnTo>
                <a:lnTo>
                  <a:pt x="389197" y="478497"/>
                </a:lnTo>
                <a:lnTo>
                  <a:pt x="388016" y="478759"/>
                </a:lnTo>
                <a:lnTo>
                  <a:pt x="387230" y="481251"/>
                </a:lnTo>
                <a:lnTo>
                  <a:pt x="390114" y="487938"/>
                </a:lnTo>
                <a:lnTo>
                  <a:pt x="390508" y="488594"/>
                </a:lnTo>
                <a:lnTo>
                  <a:pt x="390508" y="489774"/>
                </a:lnTo>
                <a:lnTo>
                  <a:pt x="390770" y="490036"/>
                </a:lnTo>
                <a:lnTo>
                  <a:pt x="391163" y="490823"/>
                </a:lnTo>
                <a:lnTo>
                  <a:pt x="391950" y="490823"/>
                </a:lnTo>
                <a:lnTo>
                  <a:pt x="392213" y="492266"/>
                </a:lnTo>
                <a:lnTo>
                  <a:pt x="392606" y="493446"/>
                </a:lnTo>
                <a:lnTo>
                  <a:pt x="392868" y="493446"/>
                </a:lnTo>
                <a:lnTo>
                  <a:pt x="392606" y="494101"/>
                </a:lnTo>
                <a:lnTo>
                  <a:pt x="393655" y="496986"/>
                </a:lnTo>
                <a:lnTo>
                  <a:pt x="392213" y="498691"/>
                </a:lnTo>
                <a:lnTo>
                  <a:pt x="393393" y="499871"/>
                </a:lnTo>
                <a:lnTo>
                  <a:pt x="393655" y="501576"/>
                </a:lnTo>
                <a:lnTo>
                  <a:pt x="391950" y="503412"/>
                </a:lnTo>
                <a:lnTo>
                  <a:pt x="391557" y="505772"/>
                </a:lnTo>
                <a:lnTo>
                  <a:pt x="392737" y="507870"/>
                </a:lnTo>
                <a:lnTo>
                  <a:pt x="390901" y="508264"/>
                </a:lnTo>
                <a:lnTo>
                  <a:pt x="393393" y="512066"/>
                </a:lnTo>
                <a:lnTo>
                  <a:pt x="394311" y="511280"/>
                </a:lnTo>
                <a:lnTo>
                  <a:pt x="394704" y="512460"/>
                </a:lnTo>
                <a:lnTo>
                  <a:pt x="395360" y="512066"/>
                </a:lnTo>
                <a:lnTo>
                  <a:pt x="397064" y="516656"/>
                </a:lnTo>
                <a:lnTo>
                  <a:pt x="396802" y="517705"/>
                </a:lnTo>
                <a:lnTo>
                  <a:pt x="399294" y="523081"/>
                </a:lnTo>
                <a:lnTo>
                  <a:pt x="397196" y="524262"/>
                </a:lnTo>
                <a:lnTo>
                  <a:pt x="397589" y="525704"/>
                </a:lnTo>
                <a:lnTo>
                  <a:pt x="397196" y="526622"/>
                </a:lnTo>
                <a:lnTo>
                  <a:pt x="397982" y="527802"/>
                </a:lnTo>
                <a:lnTo>
                  <a:pt x="397720" y="528589"/>
                </a:lnTo>
                <a:lnTo>
                  <a:pt x="393524" y="530949"/>
                </a:lnTo>
                <a:lnTo>
                  <a:pt x="393131" y="531343"/>
                </a:lnTo>
                <a:lnTo>
                  <a:pt x="392475" y="532260"/>
                </a:lnTo>
                <a:lnTo>
                  <a:pt x="391688" y="533440"/>
                </a:lnTo>
                <a:lnTo>
                  <a:pt x="391032" y="534228"/>
                </a:lnTo>
                <a:lnTo>
                  <a:pt x="391426" y="534883"/>
                </a:lnTo>
                <a:lnTo>
                  <a:pt x="391688" y="535145"/>
                </a:lnTo>
                <a:lnTo>
                  <a:pt x="390246" y="537243"/>
                </a:lnTo>
                <a:lnTo>
                  <a:pt x="389590" y="537899"/>
                </a:lnTo>
                <a:lnTo>
                  <a:pt x="393131" y="544325"/>
                </a:lnTo>
                <a:lnTo>
                  <a:pt x="393131" y="545505"/>
                </a:lnTo>
                <a:lnTo>
                  <a:pt x="392213" y="545505"/>
                </a:lnTo>
                <a:lnTo>
                  <a:pt x="392213" y="545505"/>
                </a:lnTo>
                <a:lnTo>
                  <a:pt x="393131" y="545505"/>
                </a:lnTo>
                <a:lnTo>
                  <a:pt x="393917" y="546947"/>
                </a:lnTo>
                <a:lnTo>
                  <a:pt x="394311" y="547341"/>
                </a:lnTo>
                <a:lnTo>
                  <a:pt x="394573" y="551930"/>
                </a:lnTo>
                <a:lnTo>
                  <a:pt x="394573" y="553373"/>
                </a:lnTo>
                <a:lnTo>
                  <a:pt x="396015" y="556258"/>
                </a:lnTo>
                <a:lnTo>
                  <a:pt x="398113" y="559536"/>
                </a:lnTo>
                <a:lnTo>
                  <a:pt x="398113" y="559798"/>
                </a:lnTo>
                <a:lnTo>
                  <a:pt x="398769" y="560191"/>
                </a:lnTo>
                <a:lnTo>
                  <a:pt x="399162" y="560847"/>
                </a:lnTo>
                <a:lnTo>
                  <a:pt x="399162" y="561896"/>
                </a:lnTo>
                <a:lnTo>
                  <a:pt x="402703" y="562552"/>
                </a:lnTo>
                <a:lnTo>
                  <a:pt x="403490" y="562552"/>
                </a:lnTo>
                <a:lnTo>
                  <a:pt x="403096" y="564650"/>
                </a:lnTo>
                <a:lnTo>
                  <a:pt x="403883" y="564650"/>
                </a:lnTo>
                <a:lnTo>
                  <a:pt x="403621" y="565306"/>
                </a:lnTo>
                <a:lnTo>
                  <a:pt x="405326" y="573567"/>
                </a:lnTo>
                <a:lnTo>
                  <a:pt x="405326" y="575403"/>
                </a:lnTo>
                <a:lnTo>
                  <a:pt x="407817" y="576321"/>
                </a:lnTo>
                <a:lnTo>
                  <a:pt x="408473" y="576058"/>
                </a:lnTo>
                <a:lnTo>
                  <a:pt x="412013" y="577107"/>
                </a:lnTo>
                <a:lnTo>
                  <a:pt x="414505" y="579599"/>
                </a:lnTo>
                <a:lnTo>
                  <a:pt x="413849" y="582746"/>
                </a:lnTo>
                <a:lnTo>
                  <a:pt x="410571" y="581304"/>
                </a:lnTo>
                <a:lnTo>
                  <a:pt x="410309" y="582746"/>
                </a:lnTo>
                <a:lnTo>
                  <a:pt x="406375" y="581959"/>
                </a:lnTo>
                <a:lnTo>
                  <a:pt x="405981" y="587598"/>
                </a:lnTo>
                <a:lnTo>
                  <a:pt x="405719" y="588384"/>
                </a:lnTo>
                <a:lnTo>
                  <a:pt x="405719" y="590876"/>
                </a:lnTo>
                <a:lnTo>
                  <a:pt x="405326" y="592319"/>
                </a:lnTo>
                <a:lnTo>
                  <a:pt x="405719" y="594023"/>
                </a:lnTo>
                <a:lnTo>
                  <a:pt x="405719" y="595203"/>
                </a:lnTo>
                <a:lnTo>
                  <a:pt x="407161" y="599793"/>
                </a:lnTo>
                <a:lnTo>
                  <a:pt x="407424" y="602678"/>
                </a:lnTo>
                <a:lnTo>
                  <a:pt x="399425" y="602678"/>
                </a:lnTo>
                <a:lnTo>
                  <a:pt x="399687" y="610152"/>
                </a:lnTo>
                <a:lnTo>
                  <a:pt x="400080" y="611595"/>
                </a:lnTo>
                <a:lnTo>
                  <a:pt x="400080" y="612382"/>
                </a:lnTo>
                <a:lnTo>
                  <a:pt x="400343" y="613300"/>
                </a:lnTo>
                <a:lnTo>
                  <a:pt x="400080" y="613693"/>
                </a:lnTo>
                <a:lnTo>
                  <a:pt x="400867" y="615135"/>
                </a:lnTo>
                <a:lnTo>
                  <a:pt x="397327" y="617233"/>
                </a:lnTo>
                <a:lnTo>
                  <a:pt x="398113" y="619725"/>
                </a:lnTo>
                <a:lnTo>
                  <a:pt x="399818" y="619725"/>
                </a:lnTo>
                <a:lnTo>
                  <a:pt x="400998" y="619725"/>
                </a:lnTo>
                <a:lnTo>
                  <a:pt x="402703" y="619725"/>
                </a:lnTo>
                <a:lnTo>
                  <a:pt x="403359" y="620118"/>
                </a:lnTo>
                <a:lnTo>
                  <a:pt x="406899" y="620380"/>
                </a:lnTo>
                <a:lnTo>
                  <a:pt x="408997" y="622872"/>
                </a:lnTo>
                <a:lnTo>
                  <a:pt x="412669" y="623659"/>
                </a:lnTo>
                <a:lnTo>
                  <a:pt x="413325" y="623921"/>
                </a:lnTo>
                <a:lnTo>
                  <a:pt x="413980" y="623921"/>
                </a:lnTo>
                <a:lnTo>
                  <a:pt x="412538" y="626413"/>
                </a:lnTo>
                <a:lnTo>
                  <a:pt x="416078" y="628510"/>
                </a:lnTo>
                <a:lnTo>
                  <a:pt x="416472" y="627855"/>
                </a:lnTo>
                <a:lnTo>
                  <a:pt x="417259" y="628510"/>
                </a:lnTo>
                <a:lnTo>
                  <a:pt x="417914" y="628904"/>
                </a:lnTo>
                <a:lnTo>
                  <a:pt x="417521" y="629166"/>
                </a:lnTo>
                <a:lnTo>
                  <a:pt x="418963" y="629560"/>
                </a:lnTo>
                <a:lnTo>
                  <a:pt x="419357" y="629166"/>
                </a:lnTo>
                <a:lnTo>
                  <a:pt x="419619" y="629560"/>
                </a:lnTo>
                <a:lnTo>
                  <a:pt x="419357" y="631658"/>
                </a:lnTo>
                <a:lnTo>
                  <a:pt x="420143" y="631658"/>
                </a:lnTo>
                <a:lnTo>
                  <a:pt x="420406" y="631920"/>
                </a:lnTo>
                <a:lnTo>
                  <a:pt x="422242" y="633363"/>
                </a:lnTo>
                <a:lnTo>
                  <a:pt x="421586" y="634805"/>
                </a:lnTo>
                <a:lnTo>
                  <a:pt x="422242" y="635198"/>
                </a:lnTo>
                <a:lnTo>
                  <a:pt x="422504" y="634805"/>
                </a:lnTo>
                <a:lnTo>
                  <a:pt x="422897" y="635985"/>
                </a:lnTo>
                <a:lnTo>
                  <a:pt x="423553" y="635985"/>
                </a:lnTo>
                <a:lnTo>
                  <a:pt x="423553" y="635592"/>
                </a:lnTo>
                <a:lnTo>
                  <a:pt x="424995" y="635985"/>
                </a:lnTo>
                <a:lnTo>
                  <a:pt x="426700" y="635198"/>
                </a:lnTo>
                <a:lnTo>
                  <a:pt x="427487" y="634805"/>
                </a:lnTo>
                <a:lnTo>
                  <a:pt x="427487" y="634018"/>
                </a:lnTo>
                <a:lnTo>
                  <a:pt x="427880" y="634411"/>
                </a:lnTo>
                <a:lnTo>
                  <a:pt x="428667" y="634411"/>
                </a:lnTo>
                <a:lnTo>
                  <a:pt x="428667" y="634674"/>
                </a:lnTo>
                <a:lnTo>
                  <a:pt x="429585" y="635067"/>
                </a:lnTo>
                <a:lnTo>
                  <a:pt x="429585" y="635329"/>
                </a:lnTo>
                <a:lnTo>
                  <a:pt x="429585" y="635723"/>
                </a:lnTo>
                <a:lnTo>
                  <a:pt x="430765" y="635723"/>
                </a:lnTo>
                <a:lnTo>
                  <a:pt x="430372" y="636641"/>
                </a:lnTo>
                <a:lnTo>
                  <a:pt x="431552" y="638083"/>
                </a:lnTo>
                <a:lnTo>
                  <a:pt x="431552" y="639263"/>
                </a:lnTo>
                <a:lnTo>
                  <a:pt x="432470" y="639526"/>
                </a:lnTo>
                <a:lnTo>
                  <a:pt x="432207" y="639919"/>
                </a:lnTo>
                <a:lnTo>
                  <a:pt x="432470" y="640575"/>
                </a:lnTo>
                <a:lnTo>
                  <a:pt x="432207" y="640837"/>
                </a:lnTo>
                <a:lnTo>
                  <a:pt x="432207" y="641230"/>
                </a:lnTo>
                <a:lnTo>
                  <a:pt x="431814" y="642148"/>
                </a:lnTo>
                <a:lnTo>
                  <a:pt x="431027" y="642935"/>
                </a:lnTo>
                <a:lnTo>
                  <a:pt x="430109" y="642935"/>
                </a:lnTo>
                <a:lnTo>
                  <a:pt x="429716" y="643328"/>
                </a:lnTo>
                <a:lnTo>
                  <a:pt x="428011" y="642673"/>
                </a:lnTo>
                <a:lnTo>
                  <a:pt x="427618" y="643328"/>
                </a:lnTo>
                <a:lnTo>
                  <a:pt x="427618" y="644378"/>
                </a:lnTo>
                <a:lnTo>
                  <a:pt x="428011" y="644378"/>
                </a:lnTo>
                <a:lnTo>
                  <a:pt x="428273" y="645820"/>
                </a:lnTo>
                <a:lnTo>
                  <a:pt x="427618" y="645558"/>
                </a:lnTo>
                <a:lnTo>
                  <a:pt x="427618" y="647918"/>
                </a:lnTo>
                <a:lnTo>
                  <a:pt x="426175" y="648311"/>
                </a:lnTo>
                <a:lnTo>
                  <a:pt x="424471" y="648311"/>
                </a:lnTo>
                <a:lnTo>
                  <a:pt x="424471" y="648573"/>
                </a:lnTo>
                <a:lnTo>
                  <a:pt x="424471" y="651065"/>
                </a:lnTo>
                <a:lnTo>
                  <a:pt x="425126" y="651327"/>
                </a:lnTo>
                <a:lnTo>
                  <a:pt x="425126" y="651721"/>
                </a:lnTo>
                <a:lnTo>
                  <a:pt x="424471" y="651721"/>
                </a:lnTo>
                <a:lnTo>
                  <a:pt x="424077" y="652770"/>
                </a:lnTo>
                <a:lnTo>
                  <a:pt x="424471" y="653426"/>
                </a:lnTo>
                <a:lnTo>
                  <a:pt x="423291" y="654081"/>
                </a:lnTo>
                <a:lnTo>
                  <a:pt x="423684" y="656179"/>
                </a:lnTo>
                <a:lnTo>
                  <a:pt x="422504" y="657359"/>
                </a:lnTo>
                <a:lnTo>
                  <a:pt x="421848" y="657621"/>
                </a:lnTo>
                <a:lnTo>
                  <a:pt x="421586" y="656966"/>
                </a:lnTo>
                <a:lnTo>
                  <a:pt x="421193" y="656966"/>
                </a:lnTo>
                <a:lnTo>
                  <a:pt x="420930" y="656704"/>
                </a:lnTo>
                <a:lnTo>
                  <a:pt x="416734" y="656704"/>
                </a:lnTo>
                <a:lnTo>
                  <a:pt x="415554" y="656310"/>
                </a:lnTo>
                <a:lnTo>
                  <a:pt x="415554" y="656048"/>
                </a:lnTo>
                <a:lnTo>
                  <a:pt x="413456" y="654868"/>
                </a:lnTo>
                <a:lnTo>
                  <a:pt x="410964" y="655261"/>
                </a:lnTo>
                <a:lnTo>
                  <a:pt x="408473" y="654606"/>
                </a:lnTo>
                <a:lnTo>
                  <a:pt x="408473" y="653426"/>
                </a:lnTo>
                <a:lnTo>
                  <a:pt x="408079" y="651983"/>
                </a:lnTo>
                <a:lnTo>
                  <a:pt x="407817" y="652376"/>
                </a:lnTo>
                <a:lnTo>
                  <a:pt x="407424" y="652639"/>
                </a:lnTo>
                <a:lnTo>
                  <a:pt x="406375" y="652639"/>
                </a:lnTo>
                <a:lnTo>
                  <a:pt x="406375" y="651590"/>
                </a:lnTo>
                <a:lnTo>
                  <a:pt x="405981" y="649754"/>
                </a:lnTo>
                <a:lnTo>
                  <a:pt x="403883" y="646607"/>
                </a:lnTo>
                <a:lnTo>
                  <a:pt x="397982" y="648705"/>
                </a:lnTo>
                <a:lnTo>
                  <a:pt x="398245" y="648967"/>
                </a:lnTo>
                <a:lnTo>
                  <a:pt x="396540" y="649623"/>
                </a:lnTo>
                <a:lnTo>
                  <a:pt x="396802" y="651721"/>
                </a:lnTo>
                <a:lnTo>
                  <a:pt x="396802" y="658802"/>
                </a:lnTo>
                <a:lnTo>
                  <a:pt x="394704" y="659195"/>
                </a:lnTo>
                <a:lnTo>
                  <a:pt x="394704" y="659851"/>
                </a:lnTo>
                <a:lnTo>
                  <a:pt x="388016" y="661293"/>
                </a:lnTo>
                <a:lnTo>
                  <a:pt x="383427" y="661949"/>
                </a:lnTo>
                <a:lnTo>
                  <a:pt x="380935" y="662605"/>
                </a:lnTo>
                <a:lnTo>
                  <a:pt x="378837" y="655524"/>
                </a:lnTo>
                <a:lnTo>
                  <a:pt x="376608" y="650803"/>
                </a:lnTo>
                <a:lnTo>
                  <a:pt x="376346" y="650803"/>
                </a:lnTo>
                <a:lnTo>
                  <a:pt x="376346" y="651196"/>
                </a:lnTo>
                <a:lnTo>
                  <a:pt x="375559" y="649361"/>
                </a:lnTo>
                <a:lnTo>
                  <a:pt x="369920" y="651196"/>
                </a:lnTo>
                <a:lnTo>
                  <a:pt x="369527" y="650803"/>
                </a:lnTo>
                <a:lnTo>
                  <a:pt x="369265" y="650803"/>
                </a:lnTo>
                <a:lnTo>
                  <a:pt x="368871" y="650541"/>
                </a:lnTo>
                <a:lnTo>
                  <a:pt x="367429" y="651196"/>
                </a:lnTo>
                <a:lnTo>
                  <a:pt x="367429" y="651458"/>
                </a:lnTo>
                <a:lnTo>
                  <a:pt x="366511" y="653294"/>
                </a:lnTo>
                <a:lnTo>
                  <a:pt x="365724" y="653294"/>
                </a:lnTo>
                <a:lnTo>
                  <a:pt x="365724" y="653950"/>
                </a:lnTo>
                <a:lnTo>
                  <a:pt x="365331" y="654606"/>
                </a:lnTo>
                <a:lnTo>
                  <a:pt x="363888" y="654212"/>
                </a:lnTo>
                <a:lnTo>
                  <a:pt x="363101" y="654606"/>
                </a:lnTo>
                <a:lnTo>
                  <a:pt x="363101" y="655261"/>
                </a:lnTo>
                <a:lnTo>
                  <a:pt x="362446" y="655524"/>
                </a:lnTo>
                <a:lnTo>
                  <a:pt x="361659" y="656179"/>
                </a:lnTo>
                <a:lnTo>
                  <a:pt x="361003" y="657621"/>
                </a:lnTo>
                <a:lnTo>
                  <a:pt x="360217" y="658015"/>
                </a:lnTo>
                <a:lnTo>
                  <a:pt x="360217" y="658277"/>
                </a:lnTo>
                <a:lnTo>
                  <a:pt x="359299" y="659458"/>
                </a:lnTo>
                <a:lnTo>
                  <a:pt x="358905" y="659458"/>
                </a:lnTo>
                <a:lnTo>
                  <a:pt x="357987" y="658015"/>
                </a:lnTo>
                <a:lnTo>
                  <a:pt x="357987" y="656573"/>
                </a:lnTo>
                <a:lnTo>
                  <a:pt x="357594" y="656179"/>
                </a:lnTo>
                <a:lnTo>
                  <a:pt x="356938" y="656835"/>
                </a:lnTo>
                <a:lnTo>
                  <a:pt x="354840" y="656835"/>
                </a:lnTo>
                <a:lnTo>
                  <a:pt x="354840" y="657228"/>
                </a:lnTo>
                <a:lnTo>
                  <a:pt x="354578" y="657228"/>
                </a:lnTo>
                <a:lnTo>
                  <a:pt x="354578" y="657884"/>
                </a:lnTo>
                <a:lnTo>
                  <a:pt x="353529" y="658146"/>
                </a:lnTo>
                <a:lnTo>
                  <a:pt x="353529" y="659589"/>
                </a:lnTo>
                <a:lnTo>
                  <a:pt x="352480" y="659589"/>
                </a:lnTo>
                <a:lnTo>
                  <a:pt x="352086" y="657884"/>
                </a:lnTo>
                <a:lnTo>
                  <a:pt x="351824" y="657491"/>
                </a:lnTo>
                <a:lnTo>
                  <a:pt x="351037" y="658671"/>
                </a:lnTo>
                <a:lnTo>
                  <a:pt x="350382" y="658015"/>
                </a:lnTo>
                <a:lnTo>
                  <a:pt x="349595" y="658671"/>
                </a:lnTo>
                <a:lnTo>
                  <a:pt x="349202" y="658933"/>
                </a:lnTo>
                <a:lnTo>
                  <a:pt x="348808" y="658933"/>
                </a:lnTo>
                <a:lnTo>
                  <a:pt x="347890" y="659326"/>
                </a:lnTo>
                <a:lnTo>
                  <a:pt x="347103" y="660769"/>
                </a:lnTo>
                <a:lnTo>
                  <a:pt x="346710" y="660769"/>
                </a:lnTo>
                <a:lnTo>
                  <a:pt x="345923" y="661031"/>
                </a:lnTo>
                <a:lnTo>
                  <a:pt x="343563" y="661031"/>
                </a:lnTo>
                <a:lnTo>
                  <a:pt x="342383" y="661031"/>
                </a:lnTo>
                <a:lnTo>
                  <a:pt x="341596" y="661031"/>
                </a:lnTo>
                <a:lnTo>
                  <a:pt x="341596" y="659982"/>
                </a:lnTo>
                <a:lnTo>
                  <a:pt x="339891" y="658802"/>
                </a:lnTo>
                <a:lnTo>
                  <a:pt x="338711" y="659195"/>
                </a:lnTo>
                <a:lnTo>
                  <a:pt x="338056" y="658802"/>
                </a:lnTo>
                <a:lnTo>
                  <a:pt x="337793" y="656441"/>
                </a:lnTo>
                <a:lnTo>
                  <a:pt x="337793" y="655786"/>
                </a:lnTo>
                <a:lnTo>
                  <a:pt x="338449" y="653950"/>
                </a:lnTo>
                <a:lnTo>
                  <a:pt x="338711" y="653294"/>
                </a:lnTo>
                <a:lnTo>
                  <a:pt x="337793" y="653032"/>
                </a:lnTo>
                <a:lnTo>
                  <a:pt x="337007" y="651852"/>
                </a:lnTo>
                <a:lnTo>
                  <a:pt x="337007" y="651196"/>
                </a:lnTo>
                <a:lnTo>
                  <a:pt x="334908" y="651590"/>
                </a:lnTo>
                <a:lnTo>
                  <a:pt x="334122" y="650934"/>
                </a:lnTo>
                <a:lnTo>
                  <a:pt x="334384" y="650541"/>
                </a:lnTo>
                <a:lnTo>
                  <a:pt x="334122" y="649491"/>
                </a:lnTo>
                <a:lnTo>
                  <a:pt x="333728" y="649491"/>
                </a:lnTo>
                <a:lnTo>
                  <a:pt x="333466" y="649098"/>
                </a:lnTo>
                <a:lnTo>
                  <a:pt x="333073" y="649491"/>
                </a:lnTo>
                <a:lnTo>
                  <a:pt x="332810" y="649098"/>
                </a:lnTo>
                <a:lnTo>
                  <a:pt x="332417" y="649098"/>
                </a:lnTo>
                <a:lnTo>
                  <a:pt x="331630" y="649754"/>
                </a:lnTo>
                <a:lnTo>
                  <a:pt x="330974" y="649754"/>
                </a:lnTo>
                <a:lnTo>
                  <a:pt x="330188" y="649098"/>
                </a:lnTo>
                <a:lnTo>
                  <a:pt x="331368" y="648836"/>
                </a:lnTo>
                <a:lnTo>
                  <a:pt x="331368" y="648180"/>
                </a:lnTo>
                <a:lnTo>
                  <a:pt x="331368" y="647787"/>
                </a:lnTo>
                <a:lnTo>
                  <a:pt x="331368" y="647131"/>
                </a:lnTo>
                <a:lnTo>
                  <a:pt x="329925" y="647131"/>
                </a:lnTo>
                <a:lnTo>
                  <a:pt x="329270" y="645426"/>
                </a:lnTo>
                <a:lnTo>
                  <a:pt x="329270" y="644771"/>
                </a:lnTo>
                <a:lnTo>
                  <a:pt x="326778" y="644378"/>
                </a:lnTo>
                <a:lnTo>
                  <a:pt x="326516" y="644115"/>
                </a:lnTo>
                <a:lnTo>
                  <a:pt x="325729" y="644115"/>
                </a:lnTo>
                <a:lnTo>
                  <a:pt x="324287" y="641623"/>
                </a:lnTo>
                <a:lnTo>
                  <a:pt x="323631" y="642017"/>
                </a:lnTo>
                <a:lnTo>
                  <a:pt x="323238" y="641230"/>
                </a:lnTo>
                <a:lnTo>
                  <a:pt x="323238" y="640575"/>
                </a:lnTo>
                <a:lnTo>
                  <a:pt x="321533" y="640575"/>
                </a:lnTo>
                <a:lnTo>
                  <a:pt x="321533" y="641493"/>
                </a:lnTo>
                <a:lnTo>
                  <a:pt x="319697" y="641230"/>
                </a:lnTo>
                <a:lnTo>
                  <a:pt x="319304" y="642279"/>
                </a:lnTo>
                <a:lnTo>
                  <a:pt x="317206" y="642673"/>
                </a:lnTo>
                <a:lnTo>
                  <a:pt x="317206" y="642935"/>
                </a:lnTo>
                <a:lnTo>
                  <a:pt x="316944" y="643328"/>
                </a:lnTo>
                <a:lnTo>
                  <a:pt x="315501" y="643591"/>
                </a:lnTo>
                <a:lnTo>
                  <a:pt x="315763" y="643984"/>
                </a:lnTo>
                <a:lnTo>
                  <a:pt x="315763" y="644246"/>
                </a:lnTo>
                <a:lnTo>
                  <a:pt x="316157" y="645033"/>
                </a:lnTo>
                <a:lnTo>
                  <a:pt x="315763" y="645689"/>
                </a:lnTo>
                <a:lnTo>
                  <a:pt x="312878" y="645033"/>
                </a:lnTo>
                <a:lnTo>
                  <a:pt x="311436" y="645426"/>
                </a:lnTo>
                <a:lnTo>
                  <a:pt x="307895" y="645033"/>
                </a:lnTo>
                <a:lnTo>
                  <a:pt x="306977" y="644771"/>
                </a:lnTo>
                <a:lnTo>
                  <a:pt x="305797" y="645426"/>
                </a:lnTo>
                <a:lnTo>
                  <a:pt x="305535" y="646082"/>
                </a:lnTo>
                <a:lnTo>
                  <a:pt x="301601" y="644246"/>
                </a:lnTo>
                <a:lnTo>
                  <a:pt x="303699" y="641099"/>
                </a:lnTo>
                <a:lnTo>
                  <a:pt x="303043" y="640706"/>
                </a:lnTo>
                <a:lnTo>
                  <a:pt x="304486" y="638608"/>
                </a:lnTo>
                <a:lnTo>
                  <a:pt x="303043" y="637952"/>
                </a:lnTo>
                <a:lnTo>
                  <a:pt x="303437" y="637165"/>
                </a:lnTo>
                <a:lnTo>
                  <a:pt x="303043" y="636903"/>
                </a:lnTo>
                <a:lnTo>
                  <a:pt x="303043" y="637952"/>
                </a:lnTo>
                <a:lnTo>
                  <a:pt x="302781" y="637952"/>
                </a:lnTo>
                <a:lnTo>
                  <a:pt x="302781" y="636903"/>
                </a:lnTo>
                <a:lnTo>
                  <a:pt x="300290" y="637165"/>
                </a:lnTo>
                <a:lnTo>
                  <a:pt x="300290" y="636510"/>
                </a:lnTo>
                <a:lnTo>
                  <a:pt x="299241" y="636510"/>
                </a:lnTo>
                <a:lnTo>
                  <a:pt x="298585" y="635723"/>
                </a:lnTo>
                <a:lnTo>
                  <a:pt x="296749" y="635723"/>
                </a:lnTo>
                <a:lnTo>
                  <a:pt x="297929" y="634018"/>
                </a:lnTo>
                <a:lnTo>
                  <a:pt x="295831" y="632576"/>
                </a:lnTo>
                <a:lnTo>
                  <a:pt x="294389" y="632838"/>
                </a:lnTo>
                <a:lnTo>
                  <a:pt x="290848" y="634674"/>
                </a:lnTo>
                <a:lnTo>
                  <a:pt x="290455" y="633887"/>
                </a:lnTo>
                <a:lnTo>
                  <a:pt x="290848" y="633887"/>
                </a:lnTo>
                <a:lnTo>
                  <a:pt x="290848" y="633493"/>
                </a:lnTo>
                <a:lnTo>
                  <a:pt x="290062" y="633493"/>
                </a:lnTo>
                <a:lnTo>
                  <a:pt x="290062" y="632707"/>
                </a:lnTo>
                <a:lnTo>
                  <a:pt x="290455" y="632051"/>
                </a:lnTo>
                <a:lnTo>
                  <a:pt x="289799" y="631789"/>
                </a:lnTo>
                <a:lnTo>
                  <a:pt x="289406" y="632445"/>
                </a:lnTo>
                <a:lnTo>
                  <a:pt x="288750" y="632445"/>
                </a:lnTo>
                <a:lnTo>
                  <a:pt x="288750" y="633231"/>
                </a:lnTo>
                <a:lnTo>
                  <a:pt x="288488" y="633231"/>
                </a:lnTo>
                <a:lnTo>
                  <a:pt x="288095" y="633231"/>
                </a:lnTo>
                <a:lnTo>
                  <a:pt x="288095" y="634936"/>
                </a:lnTo>
                <a:lnTo>
                  <a:pt x="287832" y="636378"/>
                </a:lnTo>
                <a:lnTo>
                  <a:pt x="287177" y="636772"/>
                </a:lnTo>
                <a:lnTo>
                  <a:pt x="286783" y="637821"/>
                </a:lnTo>
                <a:lnTo>
                  <a:pt x="285079" y="639657"/>
                </a:lnTo>
                <a:lnTo>
                  <a:pt x="283243" y="641099"/>
                </a:lnTo>
                <a:lnTo>
                  <a:pt x="282456" y="641361"/>
                </a:lnTo>
                <a:lnTo>
                  <a:pt x="280096" y="642542"/>
                </a:lnTo>
                <a:lnTo>
                  <a:pt x="280096" y="642148"/>
                </a:lnTo>
                <a:lnTo>
                  <a:pt x="280751" y="640706"/>
                </a:lnTo>
                <a:lnTo>
                  <a:pt x="280358" y="639657"/>
                </a:lnTo>
                <a:lnTo>
                  <a:pt x="281800" y="639263"/>
                </a:lnTo>
                <a:lnTo>
                  <a:pt x="283898" y="637558"/>
                </a:lnTo>
                <a:lnTo>
                  <a:pt x="281538" y="635723"/>
                </a:lnTo>
                <a:lnTo>
                  <a:pt x="280751" y="635723"/>
                </a:lnTo>
                <a:lnTo>
                  <a:pt x="279571" y="633363"/>
                </a:lnTo>
                <a:lnTo>
                  <a:pt x="278915" y="633363"/>
                </a:lnTo>
                <a:lnTo>
                  <a:pt x="278653" y="632969"/>
                </a:lnTo>
                <a:lnTo>
                  <a:pt x="277473" y="632969"/>
                </a:lnTo>
                <a:lnTo>
                  <a:pt x="274588" y="631527"/>
                </a:lnTo>
                <a:lnTo>
                  <a:pt x="274326" y="632313"/>
                </a:lnTo>
                <a:lnTo>
                  <a:pt x="273539" y="632707"/>
                </a:lnTo>
                <a:lnTo>
                  <a:pt x="273539" y="632051"/>
                </a:lnTo>
                <a:lnTo>
                  <a:pt x="272359" y="631658"/>
                </a:lnTo>
                <a:lnTo>
                  <a:pt x="272097" y="630740"/>
                </a:lnTo>
                <a:lnTo>
                  <a:pt x="271703" y="630346"/>
                </a:lnTo>
                <a:lnTo>
                  <a:pt x="270916" y="630346"/>
                </a:lnTo>
                <a:lnTo>
                  <a:pt x="270654" y="629691"/>
                </a:lnTo>
                <a:lnTo>
                  <a:pt x="270261" y="630871"/>
                </a:lnTo>
                <a:lnTo>
                  <a:pt x="269999" y="630478"/>
                </a:lnTo>
                <a:lnTo>
                  <a:pt x="268163" y="630478"/>
                </a:lnTo>
                <a:lnTo>
                  <a:pt x="267900" y="630478"/>
                </a:lnTo>
                <a:lnTo>
                  <a:pt x="268163" y="629822"/>
                </a:lnTo>
                <a:lnTo>
                  <a:pt x="267900" y="628380"/>
                </a:lnTo>
                <a:lnTo>
                  <a:pt x="266720" y="626544"/>
                </a:lnTo>
                <a:lnTo>
                  <a:pt x="266065" y="626544"/>
                </a:lnTo>
                <a:lnTo>
                  <a:pt x="265802" y="627330"/>
                </a:lnTo>
                <a:lnTo>
                  <a:pt x="264360" y="626544"/>
                </a:lnTo>
                <a:lnTo>
                  <a:pt x="263967" y="625888"/>
                </a:lnTo>
                <a:lnTo>
                  <a:pt x="261606" y="624839"/>
                </a:lnTo>
                <a:lnTo>
                  <a:pt x="260820" y="621560"/>
                </a:lnTo>
                <a:lnTo>
                  <a:pt x="261606" y="620118"/>
                </a:lnTo>
                <a:lnTo>
                  <a:pt x="262262" y="619856"/>
                </a:lnTo>
                <a:lnTo>
                  <a:pt x="262262" y="619463"/>
                </a:lnTo>
                <a:lnTo>
                  <a:pt x="263049" y="619463"/>
                </a:lnTo>
                <a:lnTo>
                  <a:pt x="263704" y="619856"/>
                </a:lnTo>
                <a:lnTo>
                  <a:pt x="265147" y="619463"/>
                </a:lnTo>
                <a:lnTo>
                  <a:pt x="265934" y="619200"/>
                </a:lnTo>
                <a:lnTo>
                  <a:pt x="266196" y="618807"/>
                </a:lnTo>
                <a:lnTo>
                  <a:pt x="265934" y="618807"/>
                </a:lnTo>
                <a:lnTo>
                  <a:pt x="266851" y="618020"/>
                </a:lnTo>
                <a:lnTo>
                  <a:pt x="267245" y="618020"/>
                </a:lnTo>
                <a:lnTo>
                  <a:pt x="267900" y="616578"/>
                </a:lnTo>
                <a:lnTo>
                  <a:pt x="268163" y="614480"/>
                </a:lnTo>
                <a:lnTo>
                  <a:pt x="267900" y="614217"/>
                </a:lnTo>
                <a:lnTo>
                  <a:pt x="268950" y="613037"/>
                </a:lnTo>
                <a:lnTo>
                  <a:pt x="270392" y="610939"/>
                </a:lnTo>
                <a:lnTo>
                  <a:pt x="271572" y="611332"/>
                </a:lnTo>
                <a:lnTo>
                  <a:pt x="271572" y="610546"/>
                </a:lnTo>
                <a:lnTo>
                  <a:pt x="271572" y="611070"/>
                </a:lnTo>
                <a:lnTo>
                  <a:pt x="271572" y="610283"/>
                </a:lnTo>
                <a:lnTo>
                  <a:pt x="270785" y="609628"/>
                </a:lnTo>
                <a:lnTo>
                  <a:pt x="270130" y="609365"/>
                </a:lnTo>
                <a:lnTo>
                  <a:pt x="269736" y="608579"/>
                </a:lnTo>
                <a:lnTo>
                  <a:pt x="268818" y="608185"/>
                </a:lnTo>
                <a:lnTo>
                  <a:pt x="269081" y="607399"/>
                </a:lnTo>
                <a:lnTo>
                  <a:pt x="269736" y="606481"/>
                </a:lnTo>
                <a:lnTo>
                  <a:pt x="269736" y="603596"/>
                </a:lnTo>
                <a:lnTo>
                  <a:pt x="269736" y="602809"/>
                </a:lnTo>
                <a:lnTo>
                  <a:pt x="269736" y="602415"/>
                </a:lnTo>
                <a:lnTo>
                  <a:pt x="270130" y="601367"/>
                </a:lnTo>
                <a:lnTo>
                  <a:pt x="269736" y="600973"/>
                </a:lnTo>
                <a:lnTo>
                  <a:pt x="269474" y="602415"/>
                </a:lnTo>
                <a:lnTo>
                  <a:pt x="268818" y="602415"/>
                </a:lnTo>
                <a:lnTo>
                  <a:pt x="268425" y="602415"/>
                </a:lnTo>
                <a:lnTo>
                  <a:pt x="266327" y="601629"/>
                </a:lnTo>
                <a:lnTo>
                  <a:pt x="265540" y="600973"/>
                </a:lnTo>
                <a:lnTo>
                  <a:pt x="259901" y="600973"/>
                </a:lnTo>
                <a:lnTo>
                  <a:pt x="260951" y="599924"/>
                </a:lnTo>
                <a:lnTo>
                  <a:pt x="262524" y="599268"/>
                </a:lnTo>
                <a:lnTo>
                  <a:pt x="264229" y="596777"/>
                </a:lnTo>
                <a:lnTo>
                  <a:pt x="266327" y="595728"/>
                </a:lnTo>
                <a:lnTo>
                  <a:pt x="265278" y="589434"/>
                </a:lnTo>
                <a:lnTo>
                  <a:pt x="265278" y="588254"/>
                </a:lnTo>
                <a:lnTo>
                  <a:pt x="264098" y="583664"/>
                </a:lnTo>
                <a:lnTo>
                  <a:pt x="263180" y="580386"/>
                </a:lnTo>
                <a:lnTo>
                  <a:pt x="262393" y="580386"/>
                </a:lnTo>
                <a:lnTo>
                  <a:pt x="261213" y="579468"/>
                </a:lnTo>
                <a:lnTo>
                  <a:pt x="261213" y="579074"/>
                </a:lnTo>
                <a:lnTo>
                  <a:pt x="260033" y="578419"/>
                </a:lnTo>
                <a:lnTo>
                  <a:pt x="258590" y="578419"/>
                </a:lnTo>
                <a:lnTo>
                  <a:pt x="258590" y="578156"/>
                </a:lnTo>
                <a:lnTo>
                  <a:pt x="260033" y="576714"/>
                </a:lnTo>
                <a:lnTo>
                  <a:pt x="260426" y="575534"/>
                </a:lnTo>
                <a:lnTo>
                  <a:pt x="261868" y="573042"/>
                </a:lnTo>
                <a:lnTo>
                  <a:pt x="261868" y="571993"/>
                </a:lnTo>
                <a:lnTo>
                  <a:pt x="261868" y="571731"/>
                </a:lnTo>
                <a:lnTo>
                  <a:pt x="263049" y="571731"/>
                </a:lnTo>
                <a:lnTo>
                  <a:pt x="262655" y="570944"/>
                </a:lnTo>
                <a:lnTo>
                  <a:pt x="263442" y="570944"/>
                </a:lnTo>
                <a:lnTo>
                  <a:pt x="263835" y="570682"/>
                </a:lnTo>
                <a:lnTo>
                  <a:pt x="263442" y="570289"/>
                </a:lnTo>
                <a:lnTo>
                  <a:pt x="264098" y="570289"/>
                </a:lnTo>
                <a:lnTo>
                  <a:pt x="265934" y="566486"/>
                </a:lnTo>
                <a:lnTo>
                  <a:pt x="266196" y="566092"/>
                </a:lnTo>
                <a:lnTo>
                  <a:pt x="266589" y="564650"/>
                </a:lnTo>
                <a:lnTo>
                  <a:pt x="266196" y="564388"/>
                </a:lnTo>
                <a:lnTo>
                  <a:pt x="266589" y="563994"/>
                </a:lnTo>
                <a:lnTo>
                  <a:pt x="264753" y="563076"/>
                </a:lnTo>
                <a:lnTo>
                  <a:pt x="265409" y="562289"/>
                </a:lnTo>
                <a:lnTo>
                  <a:pt x="265409" y="561634"/>
                </a:lnTo>
                <a:lnTo>
                  <a:pt x="262262" y="560191"/>
                </a:lnTo>
                <a:lnTo>
                  <a:pt x="259377" y="559405"/>
                </a:lnTo>
                <a:lnTo>
                  <a:pt x="259115" y="559667"/>
                </a:lnTo>
                <a:lnTo>
                  <a:pt x="255836" y="557962"/>
                </a:lnTo>
                <a:lnTo>
                  <a:pt x="255836" y="558224"/>
                </a:lnTo>
                <a:lnTo>
                  <a:pt x="255574" y="557962"/>
                </a:lnTo>
                <a:lnTo>
                  <a:pt x="254918" y="557569"/>
                </a:lnTo>
                <a:lnTo>
                  <a:pt x="254918" y="557306"/>
                </a:lnTo>
                <a:lnTo>
                  <a:pt x="251640" y="556126"/>
                </a:lnTo>
                <a:lnTo>
                  <a:pt x="252034" y="555340"/>
                </a:lnTo>
                <a:lnTo>
                  <a:pt x="251640" y="555077"/>
                </a:lnTo>
                <a:lnTo>
                  <a:pt x="252821" y="552586"/>
                </a:lnTo>
                <a:lnTo>
                  <a:pt x="253083" y="552323"/>
                </a:lnTo>
                <a:lnTo>
                  <a:pt x="253869" y="552323"/>
                </a:lnTo>
                <a:lnTo>
                  <a:pt x="254525" y="552586"/>
                </a:lnTo>
                <a:lnTo>
                  <a:pt x="254918" y="552323"/>
                </a:lnTo>
                <a:lnTo>
                  <a:pt x="257017" y="553373"/>
                </a:lnTo>
                <a:lnTo>
                  <a:pt x="262000" y="546947"/>
                </a:lnTo>
                <a:lnTo>
                  <a:pt x="261737" y="546947"/>
                </a:lnTo>
                <a:lnTo>
                  <a:pt x="260164" y="547734"/>
                </a:lnTo>
                <a:lnTo>
                  <a:pt x="258066" y="548127"/>
                </a:lnTo>
                <a:lnTo>
                  <a:pt x="257803" y="548390"/>
                </a:lnTo>
                <a:lnTo>
                  <a:pt x="254918" y="548390"/>
                </a:lnTo>
                <a:lnTo>
                  <a:pt x="254918" y="548127"/>
                </a:lnTo>
                <a:lnTo>
                  <a:pt x="254132" y="546685"/>
                </a:lnTo>
                <a:lnTo>
                  <a:pt x="252952" y="546947"/>
                </a:lnTo>
                <a:lnTo>
                  <a:pt x="252689" y="546947"/>
                </a:lnTo>
                <a:lnTo>
                  <a:pt x="252296" y="546029"/>
                </a:lnTo>
                <a:lnTo>
                  <a:pt x="252689" y="544849"/>
                </a:lnTo>
                <a:lnTo>
                  <a:pt x="252689" y="544062"/>
                </a:lnTo>
                <a:lnTo>
                  <a:pt x="252296" y="544062"/>
                </a:lnTo>
                <a:lnTo>
                  <a:pt x="252296" y="543800"/>
                </a:lnTo>
                <a:lnTo>
                  <a:pt x="252296" y="543144"/>
                </a:lnTo>
                <a:lnTo>
                  <a:pt x="252952" y="542751"/>
                </a:lnTo>
                <a:lnTo>
                  <a:pt x="252952" y="542489"/>
                </a:lnTo>
                <a:lnTo>
                  <a:pt x="253738" y="542095"/>
                </a:lnTo>
                <a:lnTo>
                  <a:pt x="252689" y="539604"/>
                </a:lnTo>
                <a:lnTo>
                  <a:pt x="253476" y="539210"/>
                </a:lnTo>
                <a:lnTo>
                  <a:pt x="252689" y="538161"/>
                </a:lnTo>
                <a:lnTo>
                  <a:pt x="252952" y="537768"/>
                </a:lnTo>
                <a:lnTo>
                  <a:pt x="252689" y="536981"/>
                </a:lnTo>
                <a:lnTo>
                  <a:pt x="252689" y="536719"/>
                </a:lnTo>
                <a:lnTo>
                  <a:pt x="252296" y="535539"/>
                </a:lnTo>
                <a:lnTo>
                  <a:pt x="251509" y="535932"/>
                </a:lnTo>
                <a:lnTo>
                  <a:pt x="250853" y="534490"/>
                </a:lnTo>
                <a:lnTo>
                  <a:pt x="250067" y="534752"/>
                </a:lnTo>
                <a:lnTo>
                  <a:pt x="250067" y="534490"/>
                </a:lnTo>
                <a:lnTo>
                  <a:pt x="249804" y="534490"/>
                </a:lnTo>
                <a:lnTo>
                  <a:pt x="249804" y="532654"/>
                </a:lnTo>
                <a:lnTo>
                  <a:pt x="248624" y="532392"/>
                </a:lnTo>
                <a:lnTo>
                  <a:pt x="248362" y="532392"/>
                </a:lnTo>
                <a:lnTo>
                  <a:pt x="247969" y="532392"/>
                </a:lnTo>
                <a:lnTo>
                  <a:pt x="247969" y="532654"/>
                </a:lnTo>
                <a:lnTo>
                  <a:pt x="246264" y="532392"/>
                </a:lnTo>
                <a:lnTo>
                  <a:pt x="246264" y="531998"/>
                </a:lnTo>
                <a:lnTo>
                  <a:pt x="246526" y="531998"/>
                </a:lnTo>
                <a:lnTo>
                  <a:pt x="246264" y="531211"/>
                </a:lnTo>
                <a:lnTo>
                  <a:pt x="246526" y="531211"/>
                </a:lnTo>
                <a:lnTo>
                  <a:pt x="246526" y="530949"/>
                </a:lnTo>
                <a:lnTo>
                  <a:pt x="245739" y="530949"/>
                </a:lnTo>
                <a:lnTo>
                  <a:pt x="244822" y="530556"/>
                </a:lnTo>
                <a:lnTo>
                  <a:pt x="245084" y="529769"/>
                </a:lnTo>
                <a:lnTo>
                  <a:pt x="243379" y="529507"/>
                </a:lnTo>
                <a:lnTo>
                  <a:pt x="241281" y="529769"/>
                </a:lnTo>
                <a:lnTo>
                  <a:pt x="242068" y="526884"/>
                </a:lnTo>
                <a:lnTo>
                  <a:pt x="242723" y="526622"/>
                </a:lnTo>
                <a:lnTo>
                  <a:pt x="243772" y="524130"/>
                </a:lnTo>
                <a:lnTo>
                  <a:pt x="244166" y="523212"/>
                </a:lnTo>
                <a:lnTo>
                  <a:pt x="244166" y="521770"/>
                </a:lnTo>
                <a:lnTo>
                  <a:pt x="244428" y="520590"/>
                </a:lnTo>
                <a:lnTo>
                  <a:pt x="244166" y="519410"/>
                </a:lnTo>
                <a:lnTo>
                  <a:pt x="244953" y="517967"/>
                </a:lnTo>
                <a:lnTo>
                  <a:pt x="245870" y="517967"/>
                </a:lnTo>
                <a:lnTo>
                  <a:pt x="245608" y="517967"/>
                </a:lnTo>
                <a:close/>
                <a:moveTo>
                  <a:pt x="843696" y="477579"/>
                </a:moveTo>
                <a:lnTo>
                  <a:pt x="832812" y="478366"/>
                </a:lnTo>
                <a:lnTo>
                  <a:pt x="828092" y="479808"/>
                </a:lnTo>
                <a:lnTo>
                  <a:pt x="818519" y="481251"/>
                </a:lnTo>
                <a:lnTo>
                  <a:pt x="816159" y="481513"/>
                </a:lnTo>
                <a:lnTo>
                  <a:pt x="814061" y="483611"/>
                </a:lnTo>
                <a:lnTo>
                  <a:pt x="813405" y="485447"/>
                </a:lnTo>
                <a:lnTo>
                  <a:pt x="813011" y="488594"/>
                </a:lnTo>
                <a:lnTo>
                  <a:pt x="812225" y="492528"/>
                </a:lnTo>
                <a:lnTo>
                  <a:pt x="810127" y="494888"/>
                </a:lnTo>
                <a:lnTo>
                  <a:pt x="809078" y="496724"/>
                </a:lnTo>
                <a:lnTo>
                  <a:pt x="808422" y="499084"/>
                </a:lnTo>
                <a:lnTo>
                  <a:pt x="808029" y="501182"/>
                </a:lnTo>
                <a:lnTo>
                  <a:pt x="808029" y="501838"/>
                </a:lnTo>
                <a:lnTo>
                  <a:pt x="807111" y="502625"/>
                </a:lnTo>
                <a:lnTo>
                  <a:pt x="806324" y="503018"/>
                </a:lnTo>
                <a:lnTo>
                  <a:pt x="804881" y="502625"/>
                </a:lnTo>
                <a:lnTo>
                  <a:pt x="803701" y="503018"/>
                </a:lnTo>
                <a:lnTo>
                  <a:pt x="803439" y="503281"/>
                </a:lnTo>
                <a:lnTo>
                  <a:pt x="803046" y="504067"/>
                </a:lnTo>
                <a:lnTo>
                  <a:pt x="803046" y="504723"/>
                </a:lnTo>
                <a:lnTo>
                  <a:pt x="803439" y="506165"/>
                </a:lnTo>
                <a:lnTo>
                  <a:pt x="803439" y="507346"/>
                </a:lnTo>
                <a:lnTo>
                  <a:pt x="802259" y="508788"/>
                </a:lnTo>
                <a:lnTo>
                  <a:pt x="800554" y="510886"/>
                </a:lnTo>
                <a:lnTo>
                  <a:pt x="799898" y="510886"/>
                </a:lnTo>
                <a:lnTo>
                  <a:pt x="797407" y="511148"/>
                </a:lnTo>
                <a:lnTo>
                  <a:pt x="795702" y="511148"/>
                </a:lnTo>
                <a:lnTo>
                  <a:pt x="793211" y="512591"/>
                </a:lnTo>
                <a:lnTo>
                  <a:pt x="789932" y="514689"/>
                </a:lnTo>
                <a:lnTo>
                  <a:pt x="789670" y="515476"/>
                </a:lnTo>
                <a:lnTo>
                  <a:pt x="789670" y="515869"/>
                </a:lnTo>
                <a:lnTo>
                  <a:pt x="789670" y="517312"/>
                </a:lnTo>
                <a:lnTo>
                  <a:pt x="789670" y="518098"/>
                </a:lnTo>
                <a:lnTo>
                  <a:pt x="789670" y="519016"/>
                </a:lnTo>
                <a:lnTo>
                  <a:pt x="787834" y="523475"/>
                </a:lnTo>
                <a:lnTo>
                  <a:pt x="786130" y="527671"/>
                </a:lnTo>
                <a:lnTo>
                  <a:pt x="785736" y="528327"/>
                </a:lnTo>
                <a:lnTo>
                  <a:pt x="784818" y="528589"/>
                </a:lnTo>
                <a:lnTo>
                  <a:pt x="784032" y="528327"/>
                </a:lnTo>
                <a:lnTo>
                  <a:pt x="782196" y="526884"/>
                </a:lnTo>
                <a:lnTo>
                  <a:pt x="780491" y="525704"/>
                </a:lnTo>
                <a:lnTo>
                  <a:pt x="778393" y="525442"/>
                </a:lnTo>
                <a:lnTo>
                  <a:pt x="777213" y="525442"/>
                </a:lnTo>
                <a:lnTo>
                  <a:pt x="775508" y="526491"/>
                </a:lnTo>
                <a:lnTo>
                  <a:pt x="774853" y="527146"/>
                </a:lnTo>
                <a:lnTo>
                  <a:pt x="774853" y="527933"/>
                </a:lnTo>
                <a:lnTo>
                  <a:pt x="775508" y="530031"/>
                </a:lnTo>
                <a:lnTo>
                  <a:pt x="775508" y="531211"/>
                </a:lnTo>
                <a:lnTo>
                  <a:pt x="775115" y="531998"/>
                </a:lnTo>
                <a:lnTo>
                  <a:pt x="773017" y="534883"/>
                </a:lnTo>
                <a:lnTo>
                  <a:pt x="772361" y="536325"/>
                </a:lnTo>
                <a:lnTo>
                  <a:pt x="772099" y="538030"/>
                </a:lnTo>
                <a:lnTo>
                  <a:pt x="773803" y="547996"/>
                </a:lnTo>
                <a:lnTo>
                  <a:pt x="774984" y="551930"/>
                </a:lnTo>
                <a:lnTo>
                  <a:pt x="777082" y="556126"/>
                </a:lnTo>
                <a:lnTo>
                  <a:pt x="781278" y="561109"/>
                </a:lnTo>
                <a:lnTo>
                  <a:pt x="787179" y="566354"/>
                </a:lnTo>
                <a:lnTo>
                  <a:pt x="796489" y="573436"/>
                </a:lnTo>
                <a:lnTo>
                  <a:pt x="809209" y="583795"/>
                </a:lnTo>
                <a:lnTo>
                  <a:pt x="814192" y="589171"/>
                </a:lnTo>
                <a:lnTo>
                  <a:pt x="816290" y="592974"/>
                </a:lnTo>
                <a:lnTo>
                  <a:pt x="821928" y="614217"/>
                </a:lnTo>
                <a:lnTo>
                  <a:pt x="823109" y="616709"/>
                </a:lnTo>
                <a:lnTo>
                  <a:pt x="824813" y="618413"/>
                </a:lnTo>
                <a:lnTo>
                  <a:pt x="826911" y="619594"/>
                </a:lnTo>
                <a:lnTo>
                  <a:pt x="829403" y="620249"/>
                </a:lnTo>
                <a:lnTo>
                  <a:pt x="837533" y="620512"/>
                </a:lnTo>
                <a:lnTo>
                  <a:pt x="839631" y="621298"/>
                </a:lnTo>
                <a:lnTo>
                  <a:pt x="841729" y="622478"/>
                </a:lnTo>
                <a:lnTo>
                  <a:pt x="842123" y="623921"/>
                </a:lnTo>
                <a:lnTo>
                  <a:pt x="841729" y="627724"/>
                </a:lnTo>
                <a:lnTo>
                  <a:pt x="841729" y="629298"/>
                </a:lnTo>
                <a:lnTo>
                  <a:pt x="842385" y="630215"/>
                </a:lnTo>
                <a:lnTo>
                  <a:pt x="843172" y="631002"/>
                </a:lnTo>
                <a:lnTo>
                  <a:pt x="845270" y="631002"/>
                </a:lnTo>
                <a:lnTo>
                  <a:pt x="847368" y="629953"/>
                </a:lnTo>
                <a:lnTo>
                  <a:pt x="848024" y="627724"/>
                </a:lnTo>
                <a:lnTo>
                  <a:pt x="848417" y="627724"/>
                </a:lnTo>
                <a:lnTo>
                  <a:pt x="849072" y="628510"/>
                </a:lnTo>
                <a:lnTo>
                  <a:pt x="849335" y="632445"/>
                </a:lnTo>
                <a:lnTo>
                  <a:pt x="851171" y="637034"/>
                </a:lnTo>
                <a:lnTo>
                  <a:pt x="854055" y="642279"/>
                </a:lnTo>
                <a:lnTo>
                  <a:pt x="861137" y="652114"/>
                </a:lnTo>
                <a:lnTo>
                  <a:pt x="867169" y="664834"/>
                </a:lnTo>
                <a:lnTo>
                  <a:pt x="870316" y="669554"/>
                </a:lnTo>
                <a:lnTo>
                  <a:pt x="875692" y="677291"/>
                </a:lnTo>
                <a:lnTo>
                  <a:pt x="877135" y="681881"/>
                </a:lnTo>
                <a:lnTo>
                  <a:pt x="876741" y="684110"/>
                </a:lnTo>
                <a:lnTo>
                  <a:pt x="875823" y="686208"/>
                </a:lnTo>
                <a:lnTo>
                  <a:pt x="873987" y="688306"/>
                </a:lnTo>
                <a:lnTo>
                  <a:pt x="871627" y="690667"/>
                </a:lnTo>
                <a:lnTo>
                  <a:pt x="870185" y="692765"/>
                </a:lnTo>
                <a:lnTo>
                  <a:pt x="868349" y="698141"/>
                </a:lnTo>
                <a:lnTo>
                  <a:pt x="867562" y="700239"/>
                </a:lnTo>
                <a:lnTo>
                  <a:pt x="862972" y="709418"/>
                </a:lnTo>
                <a:lnTo>
                  <a:pt x="858776" y="714401"/>
                </a:lnTo>
                <a:lnTo>
                  <a:pt x="856940" y="717286"/>
                </a:lnTo>
                <a:lnTo>
                  <a:pt x="855498" y="717286"/>
                </a:lnTo>
                <a:lnTo>
                  <a:pt x="854055" y="717942"/>
                </a:lnTo>
                <a:lnTo>
                  <a:pt x="853793" y="718991"/>
                </a:lnTo>
                <a:lnTo>
                  <a:pt x="854449" y="721089"/>
                </a:lnTo>
                <a:lnTo>
                  <a:pt x="854055" y="722269"/>
                </a:lnTo>
                <a:lnTo>
                  <a:pt x="851171" y="723974"/>
                </a:lnTo>
                <a:lnTo>
                  <a:pt x="849990" y="726859"/>
                </a:lnTo>
                <a:lnTo>
                  <a:pt x="850384" y="727252"/>
                </a:lnTo>
                <a:lnTo>
                  <a:pt x="850777" y="726859"/>
                </a:lnTo>
                <a:lnTo>
                  <a:pt x="851040" y="726596"/>
                </a:lnTo>
                <a:lnTo>
                  <a:pt x="851695" y="726596"/>
                </a:lnTo>
                <a:lnTo>
                  <a:pt x="851695" y="726203"/>
                </a:lnTo>
                <a:lnTo>
                  <a:pt x="852482" y="725548"/>
                </a:lnTo>
                <a:lnTo>
                  <a:pt x="852875" y="725941"/>
                </a:lnTo>
                <a:lnTo>
                  <a:pt x="852875" y="726203"/>
                </a:lnTo>
                <a:lnTo>
                  <a:pt x="852482" y="726596"/>
                </a:lnTo>
                <a:lnTo>
                  <a:pt x="855367" y="726203"/>
                </a:lnTo>
                <a:lnTo>
                  <a:pt x="855760" y="727646"/>
                </a:lnTo>
                <a:lnTo>
                  <a:pt x="856547" y="729743"/>
                </a:lnTo>
                <a:lnTo>
                  <a:pt x="855367" y="732628"/>
                </a:lnTo>
                <a:lnTo>
                  <a:pt x="855105" y="732628"/>
                </a:lnTo>
                <a:lnTo>
                  <a:pt x="855105" y="733022"/>
                </a:lnTo>
                <a:lnTo>
                  <a:pt x="854711" y="733022"/>
                </a:lnTo>
                <a:lnTo>
                  <a:pt x="853793" y="733284"/>
                </a:lnTo>
                <a:lnTo>
                  <a:pt x="853400" y="733678"/>
                </a:lnTo>
                <a:lnTo>
                  <a:pt x="853400" y="734333"/>
                </a:lnTo>
                <a:lnTo>
                  <a:pt x="853793" y="733940"/>
                </a:lnTo>
                <a:lnTo>
                  <a:pt x="853793" y="733678"/>
                </a:lnTo>
                <a:lnTo>
                  <a:pt x="854055" y="733678"/>
                </a:lnTo>
                <a:lnTo>
                  <a:pt x="854449" y="733678"/>
                </a:lnTo>
                <a:lnTo>
                  <a:pt x="854055" y="734333"/>
                </a:lnTo>
                <a:lnTo>
                  <a:pt x="853793" y="736038"/>
                </a:lnTo>
                <a:lnTo>
                  <a:pt x="854055" y="739054"/>
                </a:lnTo>
                <a:lnTo>
                  <a:pt x="853269" y="739710"/>
                </a:lnTo>
                <a:lnTo>
                  <a:pt x="853006" y="739710"/>
                </a:lnTo>
                <a:lnTo>
                  <a:pt x="852613" y="739972"/>
                </a:lnTo>
                <a:lnTo>
                  <a:pt x="851826" y="741414"/>
                </a:lnTo>
                <a:lnTo>
                  <a:pt x="848286" y="741808"/>
                </a:lnTo>
                <a:lnTo>
                  <a:pt x="847892" y="742070"/>
                </a:lnTo>
                <a:lnTo>
                  <a:pt x="846974" y="743250"/>
                </a:lnTo>
                <a:lnTo>
                  <a:pt x="846581" y="744693"/>
                </a:lnTo>
                <a:lnTo>
                  <a:pt x="845925" y="744955"/>
                </a:lnTo>
                <a:lnTo>
                  <a:pt x="845925" y="745611"/>
                </a:lnTo>
                <a:lnTo>
                  <a:pt x="845663" y="746004"/>
                </a:lnTo>
                <a:lnTo>
                  <a:pt x="845270" y="746004"/>
                </a:lnTo>
                <a:lnTo>
                  <a:pt x="845270" y="746659"/>
                </a:lnTo>
                <a:lnTo>
                  <a:pt x="845007" y="746922"/>
                </a:lnTo>
                <a:lnTo>
                  <a:pt x="845007" y="747578"/>
                </a:lnTo>
                <a:lnTo>
                  <a:pt x="845007" y="747971"/>
                </a:lnTo>
                <a:lnTo>
                  <a:pt x="844614" y="749020"/>
                </a:lnTo>
                <a:lnTo>
                  <a:pt x="843565" y="750200"/>
                </a:lnTo>
                <a:lnTo>
                  <a:pt x="843565" y="750462"/>
                </a:lnTo>
                <a:lnTo>
                  <a:pt x="842909" y="751118"/>
                </a:lnTo>
                <a:lnTo>
                  <a:pt x="842516" y="751511"/>
                </a:lnTo>
                <a:lnTo>
                  <a:pt x="842516" y="751774"/>
                </a:lnTo>
                <a:lnTo>
                  <a:pt x="842516" y="752429"/>
                </a:lnTo>
                <a:lnTo>
                  <a:pt x="842909" y="753872"/>
                </a:lnTo>
                <a:lnTo>
                  <a:pt x="843827" y="754265"/>
                </a:lnTo>
                <a:lnTo>
                  <a:pt x="845270" y="755708"/>
                </a:lnTo>
                <a:lnTo>
                  <a:pt x="845270" y="755970"/>
                </a:lnTo>
                <a:lnTo>
                  <a:pt x="845663" y="756363"/>
                </a:lnTo>
                <a:lnTo>
                  <a:pt x="845925" y="757019"/>
                </a:lnTo>
                <a:lnTo>
                  <a:pt x="847368" y="757019"/>
                </a:lnTo>
                <a:lnTo>
                  <a:pt x="847761" y="757674"/>
                </a:lnTo>
                <a:lnTo>
                  <a:pt x="848024" y="757937"/>
                </a:lnTo>
                <a:lnTo>
                  <a:pt x="849859" y="758592"/>
                </a:lnTo>
                <a:lnTo>
                  <a:pt x="850122" y="759248"/>
                </a:lnTo>
                <a:lnTo>
                  <a:pt x="850122" y="759904"/>
                </a:lnTo>
                <a:lnTo>
                  <a:pt x="850515" y="759904"/>
                </a:lnTo>
                <a:lnTo>
                  <a:pt x="850515" y="760559"/>
                </a:lnTo>
                <a:lnTo>
                  <a:pt x="851302" y="760297"/>
                </a:lnTo>
                <a:lnTo>
                  <a:pt x="851957" y="760559"/>
                </a:lnTo>
                <a:lnTo>
                  <a:pt x="852744" y="760559"/>
                </a:lnTo>
                <a:lnTo>
                  <a:pt x="854187" y="760559"/>
                </a:lnTo>
                <a:lnTo>
                  <a:pt x="856023" y="759117"/>
                </a:lnTo>
                <a:lnTo>
                  <a:pt x="859170" y="759117"/>
                </a:lnTo>
                <a:lnTo>
                  <a:pt x="860612" y="759510"/>
                </a:lnTo>
                <a:lnTo>
                  <a:pt x="862710" y="761215"/>
                </a:lnTo>
                <a:lnTo>
                  <a:pt x="864153" y="760166"/>
                </a:lnTo>
                <a:lnTo>
                  <a:pt x="865333" y="760166"/>
                </a:lnTo>
                <a:lnTo>
                  <a:pt x="867037" y="760822"/>
                </a:lnTo>
                <a:lnTo>
                  <a:pt x="869922" y="761084"/>
                </a:lnTo>
                <a:lnTo>
                  <a:pt x="870578" y="760822"/>
                </a:lnTo>
                <a:lnTo>
                  <a:pt x="874774" y="760822"/>
                </a:lnTo>
                <a:lnTo>
                  <a:pt x="876610" y="760166"/>
                </a:lnTo>
                <a:lnTo>
                  <a:pt x="876217" y="759510"/>
                </a:lnTo>
                <a:lnTo>
                  <a:pt x="876610" y="758330"/>
                </a:lnTo>
                <a:lnTo>
                  <a:pt x="877659" y="757281"/>
                </a:lnTo>
                <a:lnTo>
                  <a:pt x="879102" y="757281"/>
                </a:lnTo>
                <a:lnTo>
                  <a:pt x="880675" y="756888"/>
                </a:lnTo>
                <a:lnTo>
                  <a:pt x="881724" y="755183"/>
                </a:lnTo>
                <a:lnTo>
                  <a:pt x="881462" y="754527"/>
                </a:lnTo>
                <a:lnTo>
                  <a:pt x="882904" y="751643"/>
                </a:lnTo>
                <a:lnTo>
                  <a:pt x="886707" y="751249"/>
                </a:lnTo>
                <a:lnTo>
                  <a:pt x="887101" y="751905"/>
                </a:lnTo>
                <a:lnTo>
                  <a:pt x="888543" y="752298"/>
                </a:lnTo>
                <a:lnTo>
                  <a:pt x="890641" y="755183"/>
                </a:lnTo>
                <a:lnTo>
                  <a:pt x="892084" y="754527"/>
                </a:lnTo>
                <a:lnTo>
                  <a:pt x="896280" y="755970"/>
                </a:lnTo>
                <a:lnTo>
                  <a:pt x="896280" y="756626"/>
                </a:lnTo>
                <a:lnTo>
                  <a:pt x="897329" y="756626"/>
                </a:lnTo>
                <a:lnTo>
                  <a:pt x="898771" y="757674"/>
                </a:lnTo>
                <a:lnTo>
                  <a:pt x="898509" y="758330"/>
                </a:lnTo>
                <a:lnTo>
                  <a:pt x="901656" y="761609"/>
                </a:lnTo>
                <a:lnTo>
                  <a:pt x="904148" y="765411"/>
                </a:lnTo>
                <a:lnTo>
                  <a:pt x="905065" y="765804"/>
                </a:lnTo>
                <a:lnTo>
                  <a:pt x="907164" y="767903"/>
                </a:lnTo>
                <a:lnTo>
                  <a:pt x="908999" y="767903"/>
                </a:lnTo>
                <a:lnTo>
                  <a:pt x="910835" y="770001"/>
                </a:lnTo>
                <a:lnTo>
                  <a:pt x="911491" y="770263"/>
                </a:lnTo>
                <a:lnTo>
                  <a:pt x="911097" y="771443"/>
                </a:lnTo>
                <a:lnTo>
                  <a:pt x="911491" y="773542"/>
                </a:lnTo>
                <a:lnTo>
                  <a:pt x="911097" y="773804"/>
                </a:lnTo>
                <a:lnTo>
                  <a:pt x="910835" y="775902"/>
                </a:lnTo>
                <a:lnTo>
                  <a:pt x="910835" y="777737"/>
                </a:lnTo>
                <a:lnTo>
                  <a:pt x="910835" y="778393"/>
                </a:lnTo>
                <a:lnTo>
                  <a:pt x="910835" y="779836"/>
                </a:lnTo>
                <a:lnTo>
                  <a:pt x="912278" y="784425"/>
                </a:lnTo>
                <a:lnTo>
                  <a:pt x="913982" y="785605"/>
                </a:lnTo>
                <a:lnTo>
                  <a:pt x="914376" y="786655"/>
                </a:lnTo>
                <a:lnTo>
                  <a:pt x="916080" y="789146"/>
                </a:lnTo>
                <a:lnTo>
                  <a:pt x="915818" y="791244"/>
                </a:lnTo>
                <a:lnTo>
                  <a:pt x="915818" y="791900"/>
                </a:lnTo>
                <a:lnTo>
                  <a:pt x="917261" y="794391"/>
                </a:lnTo>
                <a:lnTo>
                  <a:pt x="918703" y="795440"/>
                </a:lnTo>
                <a:lnTo>
                  <a:pt x="919490" y="796620"/>
                </a:lnTo>
                <a:lnTo>
                  <a:pt x="920408" y="799768"/>
                </a:lnTo>
                <a:lnTo>
                  <a:pt x="920146" y="800161"/>
                </a:lnTo>
                <a:lnTo>
                  <a:pt x="919490" y="803702"/>
                </a:lnTo>
                <a:lnTo>
                  <a:pt x="918047" y="804750"/>
                </a:lnTo>
                <a:lnTo>
                  <a:pt x="917654" y="805406"/>
                </a:lnTo>
                <a:lnTo>
                  <a:pt x="914507" y="808947"/>
                </a:lnTo>
                <a:lnTo>
                  <a:pt x="914113" y="808947"/>
                </a:lnTo>
                <a:lnTo>
                  <a:pt x="912671" y="811832"/>
                </a:lnTo>
                <a:lnTo>
                  <a:pt x="910573" y="813930"/>
                </a:lnTo>
                <a:lnTo>
                  <a:pt x="910573" y="816028"/>
                </a:lnTo>
                <a:lnTo>
                  <a:pt x="909917" y="817470"/>
                </a:lnTo>
                <a:lnTo>
                  <a:pt x="907426" y="818913"/>
                </a:lnTo>
                <a:lnTo>
                  <a:pt x="907819" y="819306"/>
                </a:lnTo>
                <a:lnTo>
                  <a:pt x="907426" y="819568"/>
                </a:lnTo>
                <a:lnTo>
                  <a:pt x="908081" y="822453"/>
                </a:lnTo>
                <a:lnTo>
                  <a:pt x="909524" y="823896"/>
                </a:lnTo>
                <a:lnTo>
                  <a:pt x="909917" y="825076"/>
                </a:lnTo>
                <a:lnTo>
                  <a:pt x="911097" y="825076"/>
                </a:lnTo>
                <a:lnTo>
                  <a:pt x="911360" y="826781"/>
                </a:lnTo>
                <a:lnTo>
                  <a:pt x="910311" y="828616"/>
                </a:lnTo>
                <a:lnTo>
                  <a:pt x="908475" y="828223"/>
                </a:lnTo>
                <a:lnTo>
                  <a:pt x="900607" y="830321"/>
                </a:lnTo>
                <a:lnTo>
                  <a:pt x="901394" y="832813"/>
                </a:lnTo>
                <a:lnTo>
                  <a:pt x="901000" y="833468"/>
                </a:lnTo>
                <a:lnTo>
                  <a:pt x="900083" y="834124"/>
                </a:lnTo>
                <a:lnTo>
                  <a:pt x="900738" y="835566"/>
                </a:lnTo>
                <a:lnTo>
                  <a:pt x="902443" y="837926"/>
                </a:lnTo>
                <a:lnTo>
                  <a:pt x="902180" y="838582"/>
                </a:lnTo>
                <a:lnTo>
                  <a:pt x="903230" y="839238"/>
                </a:lnTo>
                <a:lnTo>
                  <a:pt x="904410" y="841336"/>
                </a:lnTo>
                <a:lnTo>
                  <a:pt x="906508" y="841729"/>
                </a:lnTo>
                <a:lnTo>
                  <a:pt x="906114" y="844614"/>
                </a:lnTo>
                <a:lnTo>
                  <a:pt x="903623" y="847893"/>
                </a:lnTo>
                <a:lnTo>
                  <a:pt x="902180" y="848942"/>
                </a:lnTo>
                <a:lnTo>
                  <a:pt x="902180" y="850777"/>
                </a:lnTo>
                <a:lnTo>
                  <a:pt x="899689" y="853662"/>
                </a:lnTo>
                <a:lnTo>
                  <a:pt x="899689" y="854711"/>
                </a:lnTo>
                <a:lnTo>
                  <a:pt x="898771" y="856154"/>
                </a:lnTo>
                <a:lnTo>
                  <a:pt x="897329" y="858252"/>
                </a:lnTo>
                <a:lnTo>
                  <a:pt x="897329" y="859694"/>
                </a:lnTo>
                <a:lnTo>
                  <a:pt x="900214" y="862186"/>
                </a:lnTo>
                <a:lnTo>
                  <a:pt x="901656" y="862448"/>
                </a:lnTo>
                <a:lnTo>
                  <a:pt x="903361" y="863891"/>
                </a:lnTo>
                <a:lnTo>
                  <a:pt x="904016" y="865333"/>
                </a:lnTo>
                <a:lnTo>
                  <a:pt x="902574" y="866513"/>
                </a:lnTo>
                <a:lnTo>
                  <a:pt x="902967" y="868218"/>
                </a:lnTo>
                <a:lnTo>
                  <a:pt x="903623" y="868874"/>
                </a:lnTo>
                <a:lnTo>
                  <a:pt x="904410" y="875692"/>
                </a:lnTo>
                <a:lnTo>
                  <a:pt x="905065" y="879233"/>
                </a:lnTo>
                <a:lnTo>
                  <a:pt x="904410" y="880675"/>
                </a:lnTo>
                <a:lnTo>
                  <a:pt x="905065" y="882118"/>
                </a:lnTo>
                <a:lnTo>
                  <a:pt x="902574" y="883822"/>
                </a:lnTo>
                <a:lnTo>
                  <a:pt x="896935" y="885920"/>
                </a:lnTo>
                <a:lnTo>
                  <a:pt x="896935" y="887756"/>
                </a:lnTo>
                <a:lnTo>
                  <a:pt x="895493" y="890903"/>
                </a:lnTo>
                <a:lnTo>
                  <a:pt x="894575" y="891297"/>
                </a:lnTo>
                <a:lnTo>
                  <a:pt x="893132" y="894444"/>
                </a:lnTo>
                <a:lnTo>
                  <a:pt x="889854" y="899165"/>
                </a:lnTo>
                <a:lnTo>
                  <a:pt x="888150" y="899558"/>
                </a:lnTo>
                <a:lnTo>
                  <a:pt x="884871" y="895231"/>
                </a:lnTo>
                <a:lnTo>
                  <a:pt x="884871" y="891035"/>
                </a:lnTo>
                <a:lnTo>
                  <a:pt x="883167" y="891690"/>
                </a:lnTo>
                <a:lnTo>
                  <a:pt x="881068" y="889592"/>
                </a:lnTo>
                <a:lnTo>
                  <a:pt x="878577" y="888937"/>
                </a:lnTo>
                <a:lnTo>
                  <a:pt x="878184" y="887887"/>
                </a:lnTo>
                <a:lnTo>
                  <a:pt x="876741" y="887887"/>
                </a:lnTo>
                <a:lnTo>
                  <a:pt x="876741" y="893788"/>
                </a:lnTo>
                <a:lnTo>
                  <a:pt x="872938" y="893788"/>
                </a:lnTo>
                <a:lnTo>
                  <a:pt x="850515" y="882511"/>
                </a:lnTo>
                <a:lnTo>
                  <a:pt x="840942" y="873725"/>
                </a:lnTo>
                <a:lnTo>
                  <a:pt x="840680" y="869792"/>
                </a:lnTo>
                <a:lnTo>
                  <a:pt x="838844" y="868742"/>
                </a:lnTo>
                <a:lnTo>
                  <a:pt x="833599" y="867562"/>
                </a:lnTo>
                <a:lnTo>
                  <a:pt x="832157" y="865857"/>
                </a:lnTo>
                <a:lnTo>
                  <a:pt x="830058" y="866120"/>
                </a:lnTo>
                <a:lnTo>
                  <a:pt x="827567" y="864022"/>
                </a:lnTo>
                <a:lnTo>
                  <a:pt x="826780" y="861924"/>
                </a:lnTo>
                <a:lnTo>
                  <a:pt x="826518" y="858777"/>
                </a:lnTo>
                <a:lnTo>
                  <a:pt x="825338" y="855236"/>
                </a:lnTo>
                <a:lnTo>
                  <a:pt x="819044" y="856679"/>
                </a:lnTo>
                <a:lnTo>
                  <a:pt x="814323" y="856679"/>
                </a:lnTo>
                <a:lnTo>
                  <a:pt x="810782" y="856023"/>
                </a:lnTo>
                <a:lnTo>
                  <a:pt x="804488" y="850384"/>
                </a:lnTo>
                <a:lnTo>
                  <a:pt x="803701" y="846188"/>
                </a:lnTo>
                <a:lnTo>
                  <a:pt x="800554" y="844352"/>
                </a:lnTo>
                <a:lnTo>
                  <a:pt x="799112" y="840811"/>
                </a:lnTo>
                <a:lnTo>
                  <a:pt x="798456" y="838320"/>
                </a:lnTo>
                <a:lnTo>
                  <a:pt x="799374" y="835173"/>
                </a:lnTo>
                <a:lnTo>
                  <a:pt x="803570" y="829796"/>
                </a:lnTo>
                <a:lnTo>
                  <a:pt x="802128" y="826649"/>
                </a:lnTo>
                <a:lnTo>
                  <a:pt x="807504" y="820224"/>
                </a:lnTo>
                <a:lnTo>
                  <a:pt x="809602" y="818781"/>
                </a:lnTo>
                <a:lnTo>
                  <a:pt x="814061" y="819831"/>
                </a:lnTo>
                <a:lnTo>
                  <a:pt x="814454" y="818388"/>
                </a:lnTo>
                <a:lnTo>
                  <a:pt x="804488" y="810389"/>
                </a:lnTo>
                <a:lnTo>
                  <a:pt x="800292" y="807111"/>
                </a:lnTo>
                <a:lnTo>
                  <a:pt x="797014" y="807767"/>
                </a:lnTo>
                <a:lnTo>
                  <a:pt x="787834" y="797145"/>
                </a:lnTo>
                <a:lnTo>
                  <a:pt x="788097" y="795440"/>
                </a:lnTo>
                <a:lnTo>
                  <a:pt x="791768" y="794260"/>
                </a:lnTo>
                <a:lnTo>
                  <a:pt x="795309" y="791375"/>
                </a:lnTo>
                <a:lnTo>
                  <a:pt x="794916" y="790326"/>
                </a:lnTo>
                <a:lnTo>
                  <a:pt x="796358" y="788097"/>
                </a:lnTo>
                <a:lnTo>
                  <a:pt x="796358" y="787441"/>
                </a:lnTo>
                <a:lnTo>
                  <a:pt x="796751" y="786392"/>
                </a:lnTo>
                <a:lnTo>
                  <a:pt x="796751" y="785999"/>
                </a:lnTo>
                <a:lnTo>
                  <a:pt x="797014" y="785343"/>
                </a:lnTo>
                <a:lnTo>
                  <a:pt x="796227" y="784687"/>
                </a:lnTo>
                <a:lnTo>
                  <a:pt x="795965" y="784425"/>
                </a:lnTo>
                <a:lnTo>
                  <a:pt x="795309" y="785081"/>
                </a:lnTo>
                <a:lnTo>
                  <a:pt x="793211" y="788622"/>
                </a:lnTo>
                <a:lnTo>
                  <a:pt x="792555" y="788884"/>
                </a:lnTo>
                <a:lnTo>
                  <a:pt x="790719" y="788228"/>
                </a:lnTo>
                <a:lnTo>
                  <a:pt x="789277" y="788228"/>
                </a:lnTo>
                <a:lnTo>
                  <a:pt x="788621" y="789408"/>
                </a:lnTo>
                <a:lnTo>
                  <a:pt x="787834" y="790588"/>
                </a:lnTo>
                <a:lnTo>
                  <a:pt x="787179" y="790851"/>
                </a:lnTo>
                <a:lnTo>
                  <a:pt x="786785" y="790195"/>
                </a:lnTo>
                <a:lnTo>
                  <a:pt x="786523" y="790195"/>
                </a:lnTo>
                <a:lnTo>
                  <a:pt x="786523" y="789539"/>
                </a:lnTo>
                <a:lnTo>
                  <a:pt x="786523" y="789146"/>
                </a:lnTo>
                <a:lnTo>
                  <a:pt x="786130" y="788884"/>
                </a:lnTo>
                <a:lnTo>
                  <a:pt x="785867" y="788884"/>
                </a:lnTo>
                <a:lnTo>
                  <a:pt x="786130" y="788228"/>
                </a:lnTo>
                <a:lnTo>
                  <a:pt x="784687" y="787572"/>
                </a:lnTo>
                <a:lnTo>
                  <a:pt x="784425" y="786917"/>
                </a:lnTo>
                <a:lnTo>
                  <a:pt x="784425" y="786261"/>
                </a:lnTo>
                <a:lnTo>
                  <a:pt x="782327" y="784163"/>
                </a:lnTo>
                <a:lnTo>
                  <a:pt x="781671" y="784163"/>
                </a:lnTo>
                <a:lnTo>
                  <a:pt x="779835" y="784163"/>
                </a:lnTo>
                <a:lnTo>
                  <a:pt x="779573" y="783507"/>
                </a:lnTo>
                <a:lnTo>
                  <a:pt x="778393" y="783114"/>
                </a:lnTo>
                <a:lnTo>
                  <a:pt x="776950" y="782065"/>
                </a:lnTo>
                <a:lnTo>
                  <a:pt x="776688" y="782720"/>
                </a:lnTo>
                <a:lnTo>
                  <a:pt x="776033" y="782327"/>
                </a:lnTo>
                <a:lnTo>
                  <a:pt x="774590" y="782983"/>
                </a:lnTo>
                <a:lnTo>
                  <a:pt x="773148" y="783376"/>
                </a:lnTo>
                <a:lnTo>
                  <a:pt x="771705" y="784032"/>
                </a:lnTo>
                <a:lnTo>
                  <a:pt x="770525" y="784032"/>
                </a:lnTo>
                <a:lnTo>
                  <a:pt x="768427" y="783376"/>
                </a:lnTo>
                <a:lnTo>
                  <a:pt x="766722" y="781540"/>
                </a:lnTo>
                <a:lnTo>
                  <a:pt x="764886" y="782720"/>
                </a:lnTo>
                <a:lnTo>
                  <a:pt x="763182" y="781278"/>
                </a:lnTo>
                <a:lnTo>
                  <a:pt x="758723" y="781934"/>
                </a:lnTo>
                <a:lnTo>
                  <a:pt x="758461" y="781278"/>
                </a:lnTo>
                <a:lnTo>
                  <a:pt x="751773" y="782720"/>
                </a:lnTo>
                <a:lnTo>
                  <a:pt x="748626" y="785081"/>
                </a:lnTo>
                <a:lnTo>
                  <a:pt x="748233" y="786523"/>
                </a:lnTo>
                <a:lnTo>
                  <a:pt x="745086" y="788622"/>
                </a:lnTo>
                <a:lnTo>
                  <a:pt x="743906" y="787179"/>
                </a:lnTo>
                <a:lnTo>
                  <a:pt x="741021" y="788359"/>
                </a:lnTo>
                <a:lnTo>
                  <a:pt x="737874" y="785868"/>
                </a:lnTo>
                <a:lnTo>
                  <a:pt x="733284" y="788359"/>
                </a:lnTo>
                <a:lnTo>
                  <a:pt x="729743" y="787704"/>
                </a:lnTo>
                <a:lnTo>
                  <a:pt x="727908" y="787966"/>
                </a:lnTo>
                <a:lnTo>
                  <a:pt x="727121" y="788622"/>
                </a:lnTo>
                <a:lnTo>
                  <a:pt x="727121" y="790457"/>
                </a:lnTo>
                <a:lnTo>
                  <a:pt x="725416" y="791900"/>
                </a:lnTo>
                <a:lnTo>
                  <a:pt x="720433" y="802521"/>
                </a:lnTo>
                <a:lnTo>
                  <a:pt x="718597" y="810783"/>
                </a:lnTo>
                <a:lnTo>
                  <a:pt x="717679" y="811832"/>
                </a:lnTo>
                <a:lnTo>
                  <a:pt x="702731" y="810389"/>
                </a:lnTo>
                <a:lnTo>
                  <a:pt x="693945" y="817208"/>
                </a:lnTo>
                <a:lnTo>
                  <a:pt x="688568" y="817470"/>
                </a:lnTo>
                <a:lnTo>
                  <a:pt x="685028" y="811832"/>
                </a:lnTo>
                <a:lnTo>
                  <a:pt x="685421" y="810783"/>
                </a:lnTo>
                <a:lnTo>
                  <a:pt x="674800" y="803964"/>
                </a:lnTo>
                <a:lnTo>
                  <a:pt x="671128" y="798063"/>
                </a:lnTo>
                <a:lnTo>
                  <a:pt x="670866" y="796883"/>
                </a:lnTo>
                <a:lnTo>
                  <a:pt x="670079" y="796227"/>
                </a:lnTo>
                <a:lnTo>
                  <a:pt x="669423" y="793867"/>
                </a:lnTo>
                <a:lnTo>
                  <a:pt x="666145" y="792031"/>
                </a:lnTo>
                <a:lnTo>
                  <a:pt x="666932" y="791375"/>
                </a:lnTo>
                <a:lnTo>
                  <a:pt x="666145" y="790720"/>
                </a:lnTo>
                <a:lnTo>
                  <a:pt x="664702" y="790720"/>
                </a:lnTo>
                <a:lnTo>
                  <a:pt x="664047" y="789277"/>
                </a:lnTo>
                <a:lnTo>
                  <a:pt x="664702" y="788884"/>
                </a:lnTo>
                <a:lnTo>
                  <a:pt x="664702" y="787835"/>
                </a:lnTo>
                <a:lnTo>
                  <a:pt x="664047" y="787441"/>
                </a:lnTo>
                <a:lnTo>
                  <a:pt x="664702" y="785081"/>
                </a:lnTo>
                <a:lnTo>
                  <a:pt x="664440" y="784425"/>
                </a:lnTo>
                <a:lnTo>
                  <a:pt x="664702" y="782983"/>
                </a:lnTo>
                <a:lnTo>
                  <a:pt x="665096" y="782327"/>
                </a:lnTo>
                <a:lnTo>
                  <a:pt x="665096" y="781672"/>
                </a:lnTo>
                <a:lnTo>
                  <a:pt x="664702" y="781278"/>
                </a:lnTo>
                <a:lnTo>
                  <a:pt x="665096" y="780622"/>
                </a:lnTo>
                <a:lnTo>
                  <a:pt x="663916" y="779573"/>
                </a:lnTo>
                <a:lnTo>
                  <a:pt x="663916" y="778918"/>
                </a:lnTo>
                <a:lnTo>
                  <a:pt x="661031" y="779573"/>
                </a:lnTo>
                <a:lnTo>
                  <a:pt x="659588" y="778393"/>
                </a:lnTo>
                <a:lnTo>
                  <a:pt x="653163" y="780229"/>
                </a:lnTo>
                <a:lnTo>
                  <a:pt x="648573" y="781278"/>
                </a:lnTo>
                <a:lnTo>
                  <a:pt x="646475" y="782458"/>
                </a:lnTo>
                <a:lnTo>
                  <a:pt x="641361" y="784557"/>
                </a:lnTo>
                <a:lnTo>
                  <a:pt x="634674" y="786655"/>
                </a:lnTo>
                <a:lnTo>
                  <a:pt x="632182" y="783114"/>
                </a:lnTo>
                <a:lnTo>
                  <a:pt x="627986" y="781672"/>
                </a:lnTo>
                <a:lnTo>
                  <a:pt x="625494" y="783376"/>
                </a:lnTo>
                <a:lnTo>
                  <a:pt x="623659" y="781934"/>
                </a:lnTo>
                <a:lnTo>
                  <a:pt x="624052" y="779573"/>
                </a:lnTo>
                <a:lnTo>
                  <a:pt x="601629" y="785474"/>
                </a:lnTo>
                <a:lnTo>
                  <a:pt x="595990" y="791244"/>
                </a:lnTo>
                <a:lnTo>
                  <a:pt x="592712" y="790851"/>
                </a:lnTo>
                <a:lnTo>
                  <a:pt x="591925" y="788359"/>
                </a:lnTo>
                <a:lnTo>
                  <a:pt x="588778" y="786261"/>
                </a:lnTo>
                <a:lnTo>
                  <a:pt x="586942" y="782720"/>
                </a:lnTo>
                <a:lnTo>
                  <a:pt x="588778" y="772754"/>
                </a:lnTo>
                <a:lnTo>
                  <a:pt x="589827" y="772099"/>
                </a:lnTo>
                <a:lnTo>
                  <a:pt x="595203" y="760822"/>
                </a:lnTo>
                <a:lnTo>
                  <a:pt x="594416" y="757674"/>
                </a:lnTo>
                <a:lnTo>
                  <a:pt x="591925" y="754790"/>
                </a:lnTo>
                <a:lnTo>
                  <a:pt x="589040" y="755839"/>
                </a:lnTo>
                <a:lnTo>
                  <a:pt x="584844" y="761477"/>
                </a:lnTo>
                <a:lnTo>
                  <a:pt x="580648" y="769214"/>
                </a:lnTo>
                <a:lnTo>
                  <a:pt x="573829" y="774197"/>
                </a:lnTo>
                <a:lnTo>
                  <a:pt x="573567" y="773935"/>
                </a:lnTo>
                <a:lnTo>
                  <a:pt x="572780" y="773935"/>
                </a:lnTo>
                <a:lnTo>
                  <a:pt x="572124" y="775639"/>
                </a:lnTo>
                <a:lnTo>
                  <a:pt x="570682" y="775639"/>
                </a:lnTo>
                <a:lnTo>
                  <a:pt x="569895" y="775377"/>
                </a:lnTo>
                <a:lnTo>
                  <a:pt x="569502" y="775377"/>
                </a:lnTo>
                <a:lnTo>
                  <a:pt x="565699" y="778262"/>
                </a:lnTo>
                <a:lnTo>
                  <a:pt x="565305" y="779311"/>
                </a:lnTo>
                <a:lnTo>
                  <a:pt x="564518" y="779967"/>
                </a:lnTo>
                <a:lnTo>
                  <a:pt x="556519" y="779967"/>
                </a:lnTo>
                <a:lnTo>
                  <a:pt x="557438" y="786392"/>
                </a:lnTo>
                <a:lnTo>
                  <a:pt x="558880" y="791506"/>
                </a:lnTo>
                <a:lnTo>
                  <a:pt x="559667" y="792555"/>
                </a:lnTo>
                <a:lnTo>
                  <a:pt x="560847" y="794391"/>
                </a:lnTo>
                <a:lnTo>
                  <a:pt x="564387" y="797932"/>
                </a:lnTo>
                <a:lnTo>
                  <a:pt x="565436" y="799636"/>
                </a:lnTo>
                <a:lnTo>
                  <a:pt x="565830" y="801079"/>
                </a:lnTo>
                <a:lnTo>
                  <a:pt x="566092" y="803177"/>
                </a:lnTo>
                <a:lnTo>
                  <a:pt x="571731" y="813536"/>
                </a:lnTo>
                <a:lnTo>
                  <a:pt x="573173" y="818519"/>
                </a:lnTo>
                <a:lnTo>
                  <a:pt x="573567" y="820224"/>
                </a:lnTo>
                <a:lnTo>
                  <a:pt x="574222" y="823765"/>
                </a:lnTo>
                <a:lnTo>
                  <a:pt x="575927" y="828748"/>
                </a:lnTo>
                <a:lnTo>
                  <a:pt x="576320" y="830583"/>
                </a:lnTo>
                <a:lnTo>
                  <a:pt x="575927" y="832026"/>
                </a:lnTo>
                <a:lnTo>
                  <a:pt x="575271" y="833075"/>
                </a:lnTo>
                <a:lnTo>
                  <a:pt x="574222" y="833731"/>
                </a:lnTo>
                <a:lnTo>
                  <a:pt x="570682" y="834911"/>
                </a:lnTo>
                <a:lnTo>
                  <a:pt x="567403" y="834911"/>
                </a:lnTo>
                <a:lnTo>
                  <a:pt x="565961" y="835960"/>
                </a:lnTo>
                <a:lnTo>
                  <a:pt x="564518" y="837402"/>
                </a:lnTo>
                <a:lnTo>
                  <a:pt x="564518" y="837140"/>
                </a:lnTo>
                <a:lnTo>
                  <a:pt x="565305" y="835042"/>
                </a:lnTo>
                <a:lnTo>
                  <a:pt x="565305" y="833206"/>
                </a:lnTo>
                <a:lnTo>
                  <a:pt x="565699" y="832157"/>
                </a:lnTo>
                <a:lnTo>
                  <a:pt x="565043" y="829666"/>
                </a:lnTo>
                <a:lnTo>
                  <a:pt x="563601" y="829666"/>
                </a:lnTo>
                <a:lnTo>
                  <a:pt x="562421" y="830059"/>
                </a:lnTo>
                <a:lnTo>
                  <a:pt x="561634" y="829666"/>
                </a:lnTo>
                <a:lnTo>
                  <a:pt x="558093" y="830846"/>
                </a:lnTo>
                <a:lnTo>
                  <a:pt x="555602" y="832944"/>
                </a:lnTo>
                <a:lnTo>
                  <a:pt x="554422" y="832944"/>
                </a:lnTo>
                <a:lnTo>
                  <a:pt x="552586" y="833993"/>
                </a:lnTo>
                <a:lnTo>
                  <a:pt x="551799" y="833993"/>
                </a:lnTo>
                <a:lnTo>
                  <a:pt x="549701" y="835435"/>
                </a:lnTo>
                <a:lnTo>
                  <a:pt x="548652" y="835435"/>
                </a:lnTo>
                <a:lnTo>
                  <a:pt x="545767" y="835173"/>
                </a:lnTo>
                <a:lnTo>
                  <a:pt x="545373" y="835435"/>
                </a:lnTo>
                <a:lnTo>
                  <a:pt x="543931" y="835173"/>
                </a:lnTo>
                <a:lnTo>
                  <a:pt x="542882" y="833993"/>
                </a:lnTo>
                <a:lnTo>
                  <a:pt x="541702" y="833993"/>
                </a:lnTo>
                <a:lnTo>
                  <a:pt x="541440" y="833337"/>
                </a:lnTo>
                <a:lnTo>
                  <a:pt x="539997" y="832681"/>
                </a:lnTo>
                <a:lnTo>
                  <a:pt x="539341" y="832681"/>
                </a:lnTo>
                <a:lnTo>
                  <a:pt x="537899" y="832681"/>
                </a:lnTo>
                <a:lnTo>
                  <a:pt x="537506" y="832419"/>
                </a:lnTo>
                <a:lnTo>
                  <a:pt x="534358" y="833075"/>
                </a:lnTo>
                <a:lnTo>
                  <a:pt x="532916" y="833731"/>
                </a:lnTo>
                <a:lnTo>
                  <a:pt x="531474" y="833337"/>
                </a:lnTo>
                <a:lnTo>
                  <a:pt x="528589" y="833993"/>
                </a:lnTo>
                <a:lnTo>
                  <a:pt x="527146" y="833993"/>
                </a:lnTo>
                <a:lnTo>
                  <a:pt x="525966" y="833337"/>
                </a:lnTo>
                <a:lnTo>
                  <a:pt x="525310" y="831895"/>
                </a:lnTo>
                <a:lnTo>
                  <a:pt x="522426" y="831239"/>
                </a:lnTo>
                <a:lnTo>
                  <a:pt x="522032" y="830977"/>
                </a:lnTo>
                <a:lnTo>
                  <a:pt x="520327" y="830321"/>
                </a:lnTo>
                <a:lnTo>
                  <a:pt x="519934" y="829141"/>
                </a:lnTo>
                <a:lnTo>
                  <a:pt x="518492" y="829141"/>
                </a:lnTo>
                <a:lnTo>
                  <a:pt x="518229" y="829796"/>
                </a:lnTo>
                <a:lnTo>
                  <a:pt x="516131" y="831239"/>
                </a:lnTo>
                <a:lnTo>
                  <a:pt x="515738" y="831239"/>
                </a:lnTo>
                <a:lnTo>
                  <a:pt x="515082" y="831632"/>
                </a:lnTo>
                <a:lnTo>
                  <a:pt x="514295" y="831632"/>
                </a:lnTo>
                <a:lnTo>
                  <a:pt x="512853" y="830977"/>
                </a:lnTo>
                <a:lnTo>
                  <a:pt x="511410" y="830583"/>
                </a:lnTo>
                <a:lnTo>
                  <a:pt x="509968" y="830321"/>
                </a:lnTo>
                <a:lnTo>
                  <a:pt x="508263" y="830583"/>
                </a:lnTo>
                <a:lnTo>
                  <a:pt x="507870" y="831763"/>
                </a:lnTo>
                <a:lnTo>
                  <a:pt x="507083" y="832026"/>
                </a:lnTo>
                <a:lnTo>
                  <a:pt x="507083" y="833206"/>
                </a:lnTo>
                <a:lnTo>
                  <a:pt x="506428" y="833861"/>
                </a:lnTo>
                <a:lnTo>
                  <a:pt x="505641" y="834124"/>
                </a:lnTo>
                <a:lnTo>
                  <a:pt x="505772" y="834124"/>
                </a:lnTo>
                <a:lnTo>
                  <a:pt x="505116" y="834124"/>
                </a:lnTo>
                <a:lnTo>
                  <a:pt x="504329" y="833861"/>
                </a:lnTo>
                <a:lnTo>
                  <a:pt x="502887" y="830977"/>
                </a:lnTo>
                <a:lnTo>
                  <a:pt x="502625" y="830583"/>
                </a:lnTo>
                <a:lnTo>
                  <a:pt x="502625" y="829928"/>
                </a:lnTo>
                <a:lnTo>
                  <a:pt x="501182" y="828223"/>
                </a:lnTo>
                <a:lnTo>
                  <a:pt x="501182" y="827567"/>
                </a:lnTo>
                <a:lnTo>
                  <a:pt x="499346" y="826387"/>
                </a:lnTo>
                <a:lnTo>
                  <a:pt x="499084" y="827567"/>
                </a:lnTo>
                <a:lnTo>
                  <a:pt x="496986" y="828223"/>
                </a:lnTo>
                <a:lnTo>
                  <a:pt x="496199" y="828485"/>
                </a:lnTo>
                <a:lnTo>
                  <a:pt x="493052" y="829141"/>
                </a:lnTo>
                <a:lnTo>
                  <a:pt x="489118" y="830321"/>
                </a:lnTo>
                <a:lnTo>
                  <a:pt x="487676" y="832681"/>
                </a:lnTo>
                <a:lnTo>
                  <a:pt x="487414" y="833861"/>
                </a:lnTo>
                <a:lnTo>
                  <a:pt x="487020" y="832681"/>
                </a:lnTo>
                <a:lnTo>
                  <a:pt x="486758" y="832419"/>
                </a:lnTo>
                <a:lnTo>
                  <a:pt x="485316" y="832026"/>
                </a:lnTo>
                <a:lnTo>
                  <a:pt x="484922" y="832026"/>
                </a:lnTo>
                <a:lnTo>
                  <a:pt x="484266" y="831763"/>
                </a:lnTo>
                <a:lnTo>
                  <a:pt x="478628" y="832419"/>
                </a:lnTo>
                <a:lnTo>
                  <a:pt x="471284" y="834517"/>
                </a:lnTo>
                <a:lnTo>
                  <a:pt x="463417" y="834124"/>
                </a:lnTo>
                <a:lnTo>
                  <a:pt x="460532" y="837009"/>
                </a:lnTo>
                <a:lnTo>
                  <a:pt x="459614" y="837009"/>
                </a:lnTo>
                <a:lnTo>
                  <a:pt x="458171" y="837402"/>
                </a:lnTo>
                <a:lnTo>
                  <a:pt x="456729" y="837402"/>
                </a:lnTo>
                <a:lnTo>
                  <a:pt x="456335" y="837402"/>
                </a:lnTo>
                <a:lnTo>
                  <a:pt x="456073" y="837664"/>
                </a:lnTo>
                <a:lnTo>
                  <a:pt x="445058" y="841598"/>
                </a:lnTo>
                <a:lnTo>
                  <a:pt x="444796" y="842254"/>
                </a:lnTo>
                <a:lnTo>
                  <a:pt x="443354" y="842254"/>
                </a:lnTo>
                <a:lnTo>
                  <a:pt x="442698" y="841861"/>
                </a:lnTo>
                <a:lnTo>
                  <a:pt x="441911" y="841861"/>
                </a:lnTo>
                <a:lnTo>
                  <a:pt x="441518" y="841861"/>
                </a:lnTo>
                <a:lnTo>
                  <a:pt x="441256" y="841598"/>
                </a:lnTo>
                <a:lnTo>
                  <a:pt x="438764" y="852613"/>
                </a:lnTo>
                <a:lnTo>
                  <a:pt x="437584" y="852876"/>
                </a:lnTo>
                <a:lnTo>
                  <a:pt x="437322" y="853269"/>
                </a:lnTo>
                <a:lnTo>
                  <a:pt x="434830" y="853269"/>
                </a:lnTo>
                <a:lnTo>
                  <a:pt x="431945" y="853269"/>
                </a:lnTo>
                <a:lnTo>
                  <a:pt x="431158" y="851433"/>
                </a:lnTo>
                <a:lnTo>
                  <a:pt x="426569" y="852089"/>
                </a:lnTo>
                <a:lnTo>
                  <a:pt x="415947" y="850646"/>
                </a:lnTo>
                <a:lnTo>
                  <a:pt x="412669" y="848942"/>
                </a:lnTo>
                <a:lnTo>
                  <a:pt x="399294" y="851302"/>
                </a:lnTo>
                <a:lnTo>
                  <a:pt x="390114" y="850646"/>
                </a:lnTo>
                <a:lnTo>
                  <a:pt x="380935" y="851302"/>
                </a:lnTo>
                <a:lnTo>
                  <a:pt x="374379" y="854187"/>
                </a:lnTo>
                <a:lnTo>
                  <a:pt x="371232" y="853531"/>
                </a:lnTo>
                <a:lnTo>
                  <a:pt x="365855" y="854711"/>
                </a:lnTo>
                <a:lnTo>
                  <a:pt x="362052" y="851433"/>
                </a:lnTo>
                <a:lnTo>
                  <a:pt x="359561" y="851826"/>
                </a:lnTo>
                <a:lnTo>
                  <a:pt x="359561" y="851171"/>
                </a:lnTo>
                <a:lnTo>
                  <a:pt x="358774" y="849729"/>
                </a:lnTo>
                <a:lnTo>
                  <a:pt x="357332" y="849729"/>
                </a:lnTo>
                <a:lnTo>
                  <a:pt x="356676" y="849073"/>
                </a:lnTo>
                <a:lnTo>
                  <a:pt x="355889" y="850122"/>
                </a:lnTo>
                <a:lnTo>
                  <a:pt x="355627" y="850122"/>
                </a:lnTo>
                <a:lnTo>
                  <a:pt x="354971" y="854842"/>
                </a:lnTo>
                <a:lnTo>
                  <a:pt x="355627" y="855105"/>
                </a:lnTo>
                <a:lnTo>
                  <a:pt x="355889" y="856285"/>
                </a:lnTo>
                <a:lnTo>
                  <a:pt x="356283" y="856285"/>
                </a:lnTo>
                <a:lnTo>
                  <a:pt x="356283" y="856941"/>
                </a:lnTo>
                <a:lnTo>
                  <a:pt x="354447" y="857203"/>
                </a:lnTo>
                <a:lnTo>
                  <a:pt x="352086" y="855105"/>
                </a:lnTo>
                <a:lnTo>
                  <a:pt x="350644" y="855105"/>
                </a:lnTo>
                <a:lnTo>
                  <a:pt x="349988" y="855105"/>
                </a:lnTo>
                <a:lnTo>
                  <a:pt x="349202" y="856941"/>
                </a:lnTo>
                <a:lnTo>
                  <a:pt x="347628" y="857990"/>
                </a:lnTo>
                <a:lnTo>
                  <a:pt x="345137" y="856941"/>
                </a:lnTo>
                <a:lnTo>
                  <a:pt x="343694" y="861924"/>
                </a:lnTo>
                <a:lnTo>
                  <a:pt x="343956" y="862973"/>
                </a:lnTo>
                <a:lnTo>
                  <a:pt x="342252" y="867169"/>
                </a:lnTo>
                <a:lnTo>
                  <a:pt x="339367" y="869660"/>
                </a:lnTo>
                <a:lnTo>
                  <a:pt x="338187" y="872545"/>
                </a:lnTo>
                <a:lnTo>
                  <a:pt x="339367" y="874250"/>
                </a:lnTo>
                <a:lnTo>
                  <a:pt x="338973" y="875430"/>
                </a:lnTo>
                <a:lnTo>
                  <a:pt x="337924" y="877790"/>
                </a:lnTo>
                <a:lnTo>
                  <a:pt x="338187" y="880282"/>
                </a:lnTo>
                <a:lnTo>
                  <a:pt x="338580" y="881331"/>
                </a:lnTo>
                <a:lnTo>
                  <a:pt x="339236" y="889068"/>
                </a:lnTo>
                <a:lnTo>
                  <a:pt x="335302" y="892346"/>
                </a:lnTo>
                <a:lnTo>
                  <a:pt x="334384" y="894444"/>
                </a:lnTo>
                <a:lnTo>
                  <a:pt x="332941" y="895887"/>
                </a:lnTo>
                <a:lnTo>
                  <a:pt x="329401" y="895887"/>
                </a:lnTo>
                <a:lnTo>
                  <a:pt x="325860" y="897329"/>
                </a:lnTo>
                <a:lnTo>
                  <a:pt x="325467" y="896673"/>
                </a:lnTo>
                <a:lnTo>
                  <a:pt x="322582" y="897722"/>
                </a:lnTo>
                <a:lnTo>
                  <a:pt x="320877" y="898903"/>
                </a:lnTo>
                <a:lnTo>
                  <a:pt x="315501" y="899296"/>
                </a:lnTo>
                <a:lnTo>
                  <a:pt x="312223" y="898509"/>
                </a:lnTo>
                <a:lnTo>
                  <a:pt x="310125" y="901000"/>
                </a:lnTo>
                <a:lnTo>
                  <a:pt x="307240" y="902181"/>
                </a:lnTo>
                <a:lnTo>
                  <a:pt x="306322" y="901000"/>
                </a:lnTo>
                <a:lnTo>
                  <a:pt x="303437" y="900738"/>
                </a:lnTo>
                <a:lnTo>
                  <a:pt x="301601" y="901394"/>
                </a:lnTo>
                <a:lnTo>
                  <a:pt x="300683" y="899952"/>
                </a:lnTo>
                <a:lnTo>
                  <a:pt x="288226" y="900214"/>
                </a:lnTo>
                <a:lnTo>
                  <a:pt x="286128" y="901394"/>
                </a:lnTo>
                <a:lnTo>
                  <a:pt x="284948" y="899558"/>
                </a:lnTo>
                <a:lnTo>
                  <a:pt x="283243" y="897460"/>
                </a:lnTo>
                <a:lnTo>
                  <a:pt x="282849" y="895624"/>
                </a:lnTo>
                <a:lnTo>
                  <a:pt x="279309" y="897722"/>
                </a:lnTo>
                <a:lnTo>
                  <a:pt x="279309" y="898903"/>
                </a:lnTo>
                <a:lnTo>
                  <a:pt x="275113" y="902181"/>
                </a:lnTo>
                <a:lnTo>
                  <a:pt x="275113" y="903230"/>
                </a:lnTo>
                <a:lnTo>
                  <a:pt x="274850" y="903230"/>
                </a:lnTo>
                <a:lnTo>
                  <a:pt x="274850" y="903885"/>
                </a:lnTo>
                <a:lnTo>
                  <a:pt x="273408" y="904541"/>
                </a:lnTo>
                <a:lnTo>
                  <a:pt x="273408" y="905197"/>
                </a:lnTo>
                <a:lnTo>
                  <a:pt x="271966" y="906639"/>
                </a:lnTo>
                <a:lnTo>
                  <a:pt x="271179" y="908738"/>
                </a:lnTo>
                <a:lnTo>
                  <a:pt x="270523" y="909393"/>
                </a:lnTo>
                <a:lnTo>
                  <a:pt x="270130" y="911229"/>
                </a:lnTo>
                <a:lnTo>
                  <a:pt x="269736" y="911229"/>
                </a:lnTo>
                <a:lnTo>
                  <a:pt x="269736" y="911885"/>
                </a:lnTo>
                <a:lnTo>
                  <a:pt x="268687" y="912540"/>
                </a:lnTo>
                <a:lnTo>
                  <a:pt x="268687" y="912803"/>
                </a:lnTo>
                <a:lnTo>
                  <a:pt x="268032" y="912803"/>
                </a:lnTo>
                <a:lnTo>
                  <a:pt x="266851" y="913983"/>
                </a:lnTo>
                <a:lnTo>
                  <a:pt x="266851" y="914245"/>
                </a:lnTo>
                <a:lnTo>
                  <a:pt x="266851" y="914901"/>
                </a:lnTo>
                <a:lnTo>
                  <a:pt x="265802" y="914901"/>
                </a:lnTo>
                <a:lnTo>
                  <a:pt x="265802" y="915294"/>
                </a:lnTo>
                <a:lnTo>
                  <a:pt x="265409" y="915950"/>
                </a:lnTo>
                <a:lnTo>
                  <a:pt x="263967" y="915950"/>
                </a:lnTo>
                <a:lnTo>
                  <a:pt x="263967" y="916605"/>
                </a:lnTo>
                <a:lnTo>
                  <a:pt x="263180" y="916868"/>
                </a:lnTo>
                <a:lnTo>
                  <a:pt x="263180" y="917523"/>
                </a:lnTo>
                <a:lnTo>
                  <a:pt x="262524" y="918179"/>
                </a:lnTo>
                <a:lnTo>
                  <a:pt x="262524" y="918834"/>
                </a:lnTo>
                <a:lnTo>
                  <a:pt x="261737" y="919490"/>
                </a:lnTo>
                <a:lnTo>
                  <a:pt x="261737" y="920146"/>
                </a:lnTo>
                <a:lnTo>
                  <a:pt x="261475" y="921588"/>
                </a:lnTo>
                <a:lnTo>
                  <a:pt x="261737" y="921981"/>
                </a:lnTo>
                <a:lnTo>
                  <a:pt x="262524" y="922637"/>
                </a:lnTo>
                <a:lnTo>
                  <a:pt x="263180" y="923293"/>
                </a:lnTo>
                <a:lnTo>
                  <a:pt x="263967" y="924342"/>
                </a:lnTo>
                <a:lnTo>
                  <a:pt x="266458" y="924735"/>
                </a:lnTo>
                <a:lnTo>
                  <a:pt x="267114" y="924080"/>
                </a:lnTo>
                <a:lnTo>
                  <a:pt x="269999" y="924080"/>
                </a:lnTo>
                <a:lnTo>
                  <a:pt x="271441" y="924342"/>
                </a:lnTo>
                <a:lnTo>
                  <a:pt x="271441" y="924735"/>
                </a:lnTo>
                <a:lnTo>
                  <a:pt x="271048" y="924998"/>
                </a:lnTo>
                <a:lnTo>
                  <a:pt x="271048" y="925653"/>
                </a:lnTo>
                <a:lnTo>
                  <a:pt x="271703" y="926046"/>
                </a:lnTo>
                <a:lnTo>
                  <a:pt x="272097" y="927751"/>
                </a:lnTo>
                <a:lnTo>
                  <a:pt x="272752" y="929194"/>
                </a:lnTo>
                <a:lnTo>
                  <a:pt x="272359" y="929849"/>
                </a:lnTo>
                <a:lnTo>
                  <a:pt x="272752" y="930505"/>
                </a:lnTo>
                <a:lnTo>
                  <a:pt x="276293" y="936537"/>
                </a:lnTo>
                <a:lnTo>
                  <a:pt x="275899" y="936537"/>
                </a:lnTo>
                <a:lnTo>
                  <a:pt x="275637" y="936144"/>
                </a:lnTo>
                <a:lnTo>
                  <a:pt x="275244" y="936144"/>
                </a:lnTo>
                <a:lnTo>
                  <a:pt x="274981" y="935881"/>
                </a:lnTo>
                <a:lnTo>
                  <a:pt x="274195" y="935226"/>
                </a:lnTo>
                <a:lnTo>
                  <a:pt x="272097" y="935488"/>
                </a:lnTo>
                <a:lnTo>
                  <a:pt x="271310" y="935226"/>
                </a:lnTo>
                <a:lnTo>
                  <a:pt x="270916" y="935881"/>
                </a:lnTo>
                <a:lnTo>
                  <a:pt x="268818" y="934701"/>
                </a:lnTo>
                <a:lnTo>
                  <a:pt x="267114" y="935095"/>
                </a:lnTo>
                <a:lnTo>
                  <a:pt x="266458" y="935095"/>
                </a:lnTo>
                <a:lnTo>
                  <a:pt x="263573" y="935750"/>
                </a:lnTo>
                <a:lnTo>
                  <a:pt x="262393" y="934570"/>
                </a:lnTo>
                <a:lnTo>
                  <a:pt x="258459" y="934308"/>
                </a:lnTo>
                <a:lnTo>
                  <a:pt x="257672" y="934570"/>
                </a:lnTo>
                <a:lnTo>
                  <a:pt x="256754" y="936406"/>
                </a:lnTo>
                <a:lnTo>
                  <a:pt x="254263" y="936668"/>
                </a:lnTo>
                <a:lnTo>
                  <a:pt x="253214" y="935619"/>
                </a:lnTo>
                <a:lnTo>
                  <a:pt x="251378" y="934439"/>
                </a:lnTo>
                <a:lnTo>
                  <a:pt x="250329" y="935095"/>
                </a:lnTo>
                <a:lnTo>
                  <a:pt x="248231" y="935095"/>
                </a:lnTo>
                <a:lnTo>
                  <a:pt x="247837" y="934832"/>
                </a:lnTo>
                <a:lnTo>
                  <a:pt x="247182" y="934832"/>
                </a:lnTo>
                <a:lnTo>
                  <a:pt x="246395" y="934177"/>
                </a:lnTo>
                <a:lnTo>
                  <a:pt x="244035" y="934177"/>
                </a:lnTo>
                <a:lnTo>
                  <a:pt x="242854" y="935226"/>
                </a:lnTo>
                <a:lnTo>
                  <a:pt x="241805" y="937061"/>
                </a:lnTo>
                <a:lnTo>
                  <a:pt x="241412" y="937324"/>
                </a:lnTo>
                <a:lnTo>
                  <a:pt x="241150" y="938766"/>
                </a:lnTo>
                <a:lnTo>
                  <a:pt x="241412" y="940602"/>
                </a:lnTo>
                <a:lnTo>
                  <a:pt x="240625" y="940864"/>
                </a:lnTo>
                <a:lnTo>
                  <a:pt x="238920" y="941520"/>
                </a:lnTo>
                <a:lnTo>
                  <a:pt x="238527" y="941258"/>
                </a:lnTo>
                <a:lnTo>
                  <a:pt x="237609" y="941520"/>
                </a:lnTo>
                <a:lnTo>
                  <a:pt x="237609" y="941914"/>
                </a:lnTo>
                <a:lnTo>
                  <a:pt x="237216" y="942569"/>
                </a:lnTo>
                <a:lnTo>
                  <a:pt x="236954" y="942831"/>
                </a:lnTo>
                <a:lnTo>
                  <a:pt x="236298" y="944274"/>
                </a:lnTo>
                <a:lnTo>
                  <a:pt x="234855" y="944929"/>
                </a:lnTo>
                <a:lnTo>
                  <a:pt x="233675" y="945585"/>
                </a:lnTo>
                <a:lnTo>
                  <a:pt x="231971" y="945585"/>
                </a:lnTo>
                <a:lnTo>
                  <a:pt x="230790" y="945323"/>
                </a:lnTo>
                <a:lnTo>
                  <a:pt x="228955" y="945323"/>
                </a:lnTo>
                <a:lnTo>
                  <a:pt x="228692" y="946765"/>
                </a:lnTo>
                <a:lnTo>
                  <a:pt x="227512" y="947028"/>
                </a:lnTo>
                <a:lnTo>
                  <a:pt x="226856" y="947028"/>
                </a:lnTo>
                <a:lnTo>
                  <a:pt x="225807" y="947421"/>
                </a:lnTo>
                <a:lnTo>
                  <a:pt x="225807" y="948864"/>
                </a:lnTo>
                <a:lnTo>
                  <a:pt x="225807" y="950306"/>
                </a:lnTo>
                <a:lnTo>
                  <a:pt x="226594" y="950962"/>
                </a:lnTo>
                <a:lnTo>
                  <a:pt x="226856" y="952142"/>
                </a:lnTo>
                <a:lnTo>
                  <a:pt x="226594" y="952797"/>
                </a:lnTo>
                <a:lnTo>
                  <a:pt x="226856" y="953453"/>
                </a:lnTo>
                <a:lnTo>
                  <a:pt x="226856" y="954109"/>
                </a:lnTo>
                <a:lnTo>
                  <a:pt x="226070" y="955158"/>
                </a:lnTo>
                <a:lnTo>
                  <a:pt x="226070" y="955813"/>
                </a:lnTo>
                <a:lnTo>
                  <a:pt x="225807" y="956207"/>
                </a:lnTo>
                <a:lnTo>
                  <a:pt x="226070" y="958567"/>
                </a:lnTo>
                <a:lnTo>
                  <a:pt x="225414" y="958960"/>
                </a:lnTo>
                <a:lnTo>
                  <a:pt x="223972" y="961059"/>
                </a:lnTo>
                <a:lnTo>
                  <a:pt x="222529" y="962501"/>
                </a:lnTo>
                <a:lnTo>
                  <a:pt x="219382" y="964206"/>
                </a:lnTo>
                <a:lnTo>
                  <a:pt x="218202" y="964206"/>
                </a:lnTo>
                <a:lnTo>
                  <a:pt x="218202" y="964599"/>
                </a:lnTo>
                <a:lnTo>
                  <a:pt x="217415" y="964206"/>
                </a:lnTo>
                <a:lnTo>
                  <a:pt x="216760" y="964206"/>
                </a:lnTo>
                <a:lnTo>
                  <a:pt x="215317" y="963550"/>
                </a:lnTo>
                <a:lnTo>
                  <a:pt x="213875" y="964206"/>
                </a:lnTo>
                <a:lnTo>
                  <a:pt x="211776" y="963944"/>
                </a:lnTo>
                <a:lnTo>
                  <a:pt x="207187" y="964206"/>
                </a:lnTo>
                <a:lnTo>
                  <a:pt x="205089" y="964599"/>
                </a:lnTo>
                <a:lnTo>
                  <a:pt x="203646" y="964862"/>
                </a:lnTo>
                <a:lnTo>
                  <a:pt x="202204" y="966304"/>
                </a:lnTo>
                <a:lnTo>
                  <a:pt x="200630" y="966304"/>
                </a:lnTo>
                <a:lnTo>
                  <a:pt x="199712" y="965255"/>
                </a:lnTo>
                <a:lnTo>
                  <a:pt x="200368" y="962763"/>
                </a:lnTo>
                <a:lnTo>
                  <a:pt x="201811" y="961321"/>
                </a:lnTo>
                <a:lnTo>
                  <a:pt x="201811" y="960665"/>
                </a:lnTo>
                <a:lnTo>
                  <a:pt x="202991" y="960403"/>
                </a:lnTo>
                <a:lnTo>
                  <a:pt x="202991" y="958960"/>
                </a:lnTo>
                <a:lnTo>
                  <a:pt x="203253" y="958567"/>
                </a:lnTo>
                <a:lnTo>
                  <a:pt x="203253" y="957518"/>
                </a:lnTo>
                <a:lnTo>
                  <a:pt x="204433" y="956076"/>
                </a:lnTo>
                <a:lnTo>
                  <a:pt x="206138" y="954240"/>
                </a:lnTo>
                <a:lnTo>
                  <a:pt x="206138" y="952142"/>
                </a:lnTo>
                <a:lnTo>
                  <a:pt x="207974" y="951093"/>
                </a:lnTo>
                <a:lnTo>
                  <a:pt x="207974" y="950306"/>
                </a:lnTo>
                <a:lnTo>
                  <a:pt x="211514" y="947159"/>
                </a:lnTo>
                <a:lnTo>
                  <a:pt x="210858" y="946503"/>
                </a:lnTo>
                <a:lnTo>
                  <a:pt x="210465" y="945323"/>
                </a:lnTo>
                <a:lnTo>
                  <a:pt x="209809" y="944667"/>
                </a:lnTo>
                <a:lnTo>
                  <a:pt x="208761" y="945061"/>
                </a:lnTo>
                <a:lnTo>
                  <a:pt x="208105" y="944667"/>
                </a:lnTo>
                <a:lnTo>
                  <a:pt x="207318" y="945061"/>
                </a:lnTo>
                <a:lnTo>
                  <a:pt x="206925" y="944667"/>
                </a:lnTo>
                <a:lnTo>
                  <a:pt x="206138" y="945323"/>
                </a:lnTo>
                <a:lnTo>
                  <a:pt x="205482" y="945061"/>
                </a:lnTo>
                <a:lnTo>
                  <a:pt x="200762" y="945716"/>
                </a:lnTo>
                <a:lnTo>
                  <a:pt x="199057" y="945716"/>
                </a:lnTo>
                <a:lnTo>
                  <a:pt x="198663" y="945979"/>
                </a:lnTo>
                <a:lnTo>
                  <a:pt x="197614" y="945323"/>
                </a:lnTo>
                <a:lnTo>
                  <a:pt x="192631" y="944274"/>
                </a:lnTo>
                <a:lnTo>
                  <a:pt x="190140" y="947814"/>
                </a:lnTo>
                <a:lnTo>
                  <a:pt x="182796" y="948864"/>
                </a:lnTo>
                <a:lnTo>
                  <a:pt x="182010" y="949257"/>
                </a:lnTo>
                <a:lnTo>
                  <a:pt x="181616" y="950306"/>
                </a:lnTo>
                <a:lnTo>
                  <a:pt x="179518" y="950699"/>
                </a:lnTo>
                <a:lnTo>
                  <a:pt x="178469" y="951355"/>
                </a:lnTo>
                <a:lnTo>
                  <a:pt x="175978" y="951748"/>
                </a:lnTo>
                <a:lnTo>
                  <a:pt x="174535" y="951748"/>
                </a:lnTo>
                <a:lnTo>
                  <a:pt x="173617" y="952011"/>
                </a:lnTo>
                <a:lnTo>
                  <a:pt x="171388" y="953191"/>
                </a:lnTo>
                <a:lnTo>
                  <a:pt x="171126" y="953847"/>
                </a:lnTo>
                <a:lnTo>
                  <a:pt x="169290" y="955289"/>
                </a:lnTo>
                <a:lnTo>
                  <a:pt x="168634" y="955289"/>
                </a:lnTo>
                <a:lnTo>
                  <a:pt x="168372" y="956338"/>
                </a:lnTo>
                <a:lnTo>
                  <a:pt x="165094" y="957518"/>
                </a:lnTo>
                <a:lnTo>
                  <a:pt x="163651" y="957125"/>
                </a:lnTo>
                <a:lnTo>
                  <a:pt x="162733" y="958305"/>
                </a:lnTo>
                <a:lnTo>
                  <a:pt x="162340" y="959354"/>
                </a:lnTo>
                <a:lnTo>
                  <a:pt x="161684" y="960009"/>
                </a:lnTo>
                <a:lnTo>
                  <a:pt x="161684" y="960403"/>
                </a:lnTo>
                <a:lnTo>
                  <a:pt x="161422" y="961059"/>
                </a:lnTo>
                <a:lnTo>
                  <a:pt x="161422" y="961321"/>
                </a:lnTo>
                <a:lnTo>
                  <a:pt x="161422" y="961977"/>
                </a:lnTo>
                <a:lnTo>
                  <a:pt x="161029" y="962632"/>
                </a:lnTo>
                <a:lnTo>
                  <a:pt x="161422" y="963288"/>
                </a:lnTo>
                <a:lnTo>
                  <a:pt x="161422" y="963944"/>
                </a:lnTo>
                <a:lnTo>
                  <a:pt x="162078" y="964337"/>
                </a:lnTo>
                <a:lnTo>
                  <a:pt x="160898" y="965386"/>
                </a:lnTo>
                <a:lnTo>
                  <a:pt x="160242" y="966042"/>
                </a:lnTo>
                <a:lnTo>
                  <a:pt x="158537" y="967222"/>
                </a:lnTo>
                <a:lnTo>
                  <a:pt x="157357" y="966828"/>
                </a:lnTo>
                <a:lnTo>
                  <a:pt x="155259" y="967222"/>
                </a:lnTo>
                <a:lnTo>
                  <a:pt x="154341" y="966828"/>
                </a:lnTo>
                <a:lnTo>
                  <a:pt x="152899" y="968009"/>
                </a:lnTo>
                <a:lnTo>
                  <a:pt x="151063" y="967615"/>
                </a:lnTo>
                <a:lnTo>
                  <a:pt x="150407" y="966960"/>
                </a:lnTo>
                <a:lnTo>
                  <a:pt x="149358" y="967353"/>
                </a:lnTo>
                <a:lnTo>
                  <a:pt x="146080" y="966960"/>
                </a:lnTo>
                <a:lnTo>
                  <a:pt x="144375" y="967353"/>
                </a:lnTo>
                <a:lnTo>
                  <a:pt x="143195" y="967353"/>
                </a:lnTo>
                <a:lnTo>
                  <a:pt x="142933" y="967353"/>
                </a:lnTo>
                <a:lnTo>
                  <a:pt x="139655" y="967615"/>
                </a:lnTo>
                <a:lnTo>
                  <a:pt x="137556" y="966960"/>
                </a:lnTo>
                <a:lnTo>
                  <a:pt x="136114" y="967615"/>
                </a:lnTo>
                <a:lnTo>
                  <a:pt x="134671" y="967353"/>
                </a:lnTo>
                <a:lnTo>
                  <a:pt x="132573" y="968795"/>
                </a:lnTo>
                <a:lnTo>
                  <a:pt x="130738" y="968402"/>
                </a:lnTo>
                <a:lnTo>
                  <a:pt x="128640" y="967353"/>
                </a:lnTo>
                <a:lnTo>
                  <a:pt x="127984" y="967353"/>
                </a:lnTo>
                <a:lnTo>
                  <a:pt x="126279" y="969057"/>
                </a:lnTo>
                <a:lnTo>
                  <a:pt x="124837" y="969057"/>
                </a:lnTo>
                <a:lnTo>
                  <a:pt x="123657" y="967615"/>
                </a:lnTo>
                <a:lnTo>
                  <a:pt x="123001" y="967353"/>
                </a:lnTo>
                <a:lnTo>
                  <a:pt x="119854" y="967615"/>
                </a:lnTo>
                <a:lnTo>
                  <a:pt x="118673" y="968271"/>
                </a:lnTo>
                <a:lnTo>
                  <a:pt x="116182" y="968927"/>
                </a:lnTo>
                <a:lnTo>
                  <a:pt x="114740" y="968664"/>
                </a:lnTo>
                <a:lnTo>
                  <a:pt x="112510" y="968664"/>
                </a:lnTo>
                <a:lnTo>
                  <a:pt x="111068" y="968271"/>
                </a:lnTo>
                <a:lnTo>
                  <a:pt x="110806" y="968009"/>
                </a:lnTo>
                <a:lnTo>
                  <a:pt x="108970" y="968271"/>
                </a:lnTo>
                <a:lnTo>
                  <a:pt x="106872" y="967615"/>
                </a:lnTo>
                <a:lnTo>
                  <a:pt x="105429" y="967615"/>
                </a:lnTo>
                <a:lnTo>
                  <a:pt x="104774" y="966960"/>
                </a:lnTo>
                <a:lnTo>
                  <a:pt x="103987" y="966960"/>
                </a:lnTo>
                <a:lnTo>
                  <a:pt x="102544" y="966304"/>
                </a:lnTo>
                <a:lnTo>
                  <a:pt x="102282" y="966042"/>
                </a:lnTo>
                <a:lnTo>
                  <a:pt x="102282" y="964862"/>
                </a:lnTo>
                <a:lnTo>
                  <a:pt x="101889" y="963419"/>
                </a:lnTo>
                <a:lnTo>
                  <a:pt x="102282" y="961321"/>
                </a:lnTo>
                <a:lnTo>
                  <a:pt x="101889" y="961059"/>
                </a:lnTo>
                <a:lnTo>
                  <a:pt x="101102" y="959223"/>
                </a:lnTo>
                <a:lnTo>
                  <a:pt x="101889" y="958567"/>
                </a:lnTo>
                <a:lnTo>
                  <a:pt x="102282" y="956862"/>
                </a:lnTo>
                <a:lnTo>
                  <a:pt x="102544" y="956207"/>
                </a:lnTo>
                <a:lnTo>
                  <a:pt x="105823" y="955551"/>
                </a:lnTo>
                <a:lnTo>
                  <a:pt x="107527" y="954109"/>
                </a:lnTo>
                <a:lnTo>
                  <a:pt x="106741" y="948994"/>
                </a:lnTo>
                <a:lnTo>
                  <a:pt x="101758" y="944012"/>
                </a:lnTo>
                <a:lnTo>
                  <a:pt x="97955" y="939422"/>
                </a:lnTo>
                <a:lnTo>
                  <a:pt x="96512" y="936931"/>
                </a:lnTo>
                <a:lnTo>
                  <a:pt x="93628" y="934046"/>
                </a:lnTo>
                <a:lnTo>
                  <a:pt x="89038" y="930899"/>
                </a:lnTo>
                <a:lnTo>
                  <a:pt x="87333" y="928014"/>
                </a:lnTo>
                <a:lnTo>
                  <a:pt x="86546" y="927620"/>
                </a:lnTo>
                <a:lnTo>
                  <a:pt x="85366" y="926571"/>
                </a:lnTo>
                <a:lnTo>
                  <a:pt x="84711" y="925391"/>
                </a:lnTo>
                <a:lnTo>
                  <a:pt x="84711" y="924735"/>
                </a:lnTo>
                <a:lnTo>
                  <a:pt x="88645" y="920933"/>
                </a:lnTo>
                <a:lnTo>
                  <a:pt x="86809" y="919097"/>
                </a:lnTo>
                <a:lnTo>
                  <a:pt x="86153" y="919097"/>
                </a:lnTo>
                <a:lnTo>
                  <a:pt x="84448" y="919490"/>
                </a:lnTo>
                <a:lnTo>
                  <a:pt x="80777" y="918310"/>
                </a:lnTo>
                <a:lnTo>
                  <a:pt x="79728" y="918703"/>
                </a:lnTo>
                <a:lnTo>
                  <a:pt x="76449" y="917523"/>
                </a:lnTo>
                <a:lnTo>
                  <a:pt x="71860" y="918966"/>
                </a:lnTo>
                <a:lnTo>
                  <a:pt x="70417" y="920408"/>
                </a:lnTo>
                <a:lnTo>
                  <a:pt x="68582" y="920408"/>
                </a:lnTo>
                <a:lnTo>
                  <a:pt x="67926" y="921588"/>
                </a:lnTo>
                <a:lnTo>
                  <a:pt x="65828" y="921588"/>
                </a:lnTo>
                <a:lnTo>
                  <a:pt x="62287" y="920146"/>
                </a:lnTo>
                <a:lnTo>
                  <a:pt x="62025" y="918703"/>
                </a:lnTo>
                <a:lnTo>
                  <a:pt x="61632" y="916868"/>
                </a:lnTo>
                <a:lnTo>
                  <a:pt x="62812" y="913983"/>
                </a:lnTo>
                <a:lnTo>
                  <a:pt x="62418" y="912933"/>
                </a:lnTo>
                <a:lnTo>
                  <a:pt x="62418" y="911753"/>
                </a:lnTo>
                <a:lnTo>
                  <a:pt x="62156" y="911098"/>
                </a:lnTo>
                <a:lnTo>
                  <a:pt x="61763" y="910442"/>
                </a:lnTo>
                <a:lnTo>
                  <a:pt x="62418" y="910180"/>
                </a:lnTo>
                <a:lnTo>
                  <a:pt x="62418" y="909524"/>
                </a:lnTo>
                <a:lnTo>
                  <a:pt x="63205" y="909524"/>
                </a:lnTo>
                <a:lnTo>
                  <a:pt x="63861" y="908344"/>
                </a:lnTo>
                <a:lnTo>
                  <a:pt x="65697" y="907295"/>
                </a:lnTo>
                <a:lnTo>
                  <a:pt x="66483" y="907557"/>
                </a:lnTo>
                <a:lnTo>
                  <a:pt x="70024" y="905197"/>
                </a:lnTo>
                <a:lnTo>
                  <a:pt x="72516" y="905197"/>
                </a:lnTo>
                <a:lnTo>
                  <a:pt x="74614" y="904017"/>
                </a:lnTo>
                <a:lnTo>
                  <a:pt x="75400" y="903361"/>
                </a:lnTo>
                <a:lnTo>
                  <a:pt x="80383" y="901656"/>
                </a:lnTo>
                <a:lnTo>
                  <a:pt x="80121" y="901000"/>
                </a:lnTo>
                <a:lnTo>
                  <a:pt x="80383" y="899558"/>
                </a:lnTo>
                <a:lnTo>
                  <a:pt x="79465" y="898378"/>
                </a:lnTo>
                <a:lnTo>
                  <a:pt x="75532" y="899820"/>
                </a:lnTo>
                <a:lnTo>
                  <a:pt x="74745" y="898116"/>
                </a:lnTo>
                <a:lnTo>
                  <a:pt x="73827" y="897722"/>
                </a:lnTo>
                <a:lnTo>
                  <a:pt x="71729" y="893788"/>
                </a:lnTo>
                <a:lnTo>
                  <a:pt x="70548" y="892740"/>
                </a:lnTo>
                <a:lnTo>
                  <a:pt x="69631" y="888543"/>
                </a:lnTo>
                <a:lnTo>
                  <a:pt x="67795" y="888805"/>
                </a:lnTo>
                <a:lnTo>
                  <a:pt x="65434" y="885658"/>
                </a:lnTo>
                <a:lnTo>
                  <a:pt x="64779" y="880675"/>
                </a:lnTo>
                <a:lnTo>
                  <a:pt x="66483" y="877397"/>
                </a:lnTo>
                <a:lnTo>
                  <a:pt x="63730" y="877135"/>
                </a:lnTo>
                <a:lnTo>
                  <a:pt x="62943" y="875692"/>
                </a:lnTo>
                <a:lnTo>
                  <a:pt x="62025" y="873857"/>
                </a:lnTo>
                <a:lnTo>
                  <a:pt x="63467" y="873857"/>
                </a:lnTo>
                <a:lnTo>
                  <a:pt x="63730" y="872807"/>
                </a:lnTo>
                <a:lnTo>
                  <a:pt x="63467" y="871627"/>
                </a:lnTo>
                <a:lnTo>
                  <a:pt x="64385" y="871365"/>
                </a:lnTo>
                <a:lnTo>
                  <a:pt x="62681" y="868480"/>
                </a:lnTo>
                <a:lnTo>
                  <a:pt x="68975" y="863759"/>
                </a:lnTo>
                <a:lnTo>
                  <a:pt x="70024" y="864415"/>
                </a:lnTo>
                <a:lnTo>
                  <a:pt x="71204" y="864153"/>
                </a:lnTo>
                <a:lnTo>
                  <a:pt x="71860" y="864153"/>
                </a:lnTo>
                <a:lnTo>
                  <a:pt x="74745" y="863497"/>
                </a:lnTo>
                <a:lnTo>
                  <a:pt x="76449" y="863497"/>
                </a:lnTo>
                <a:lnTo>
                  <a:pt x="76843" y="862317"/>
                </a:lnTo>
                <a:lnTo>
                  <a:pt x="78285" y="861268"/>
                </a:lnTo>
                <a:lnTo>
                  <a:pt x="78941" y="861530"/>
                </a:lnTo>
                <a:lnTo>
                  <a:pt x="82744" y="859432"/>
                </a:lnTo>
                <a:lnTo>
                  <a:pt x="82744" y="858777"/>
                </a:lnTo>
                <a:lnTo>
                  <a:pt x="83137" y="858121"/>
                </a:lnTo>
                <a:lnTo>
                  <a:pt x="84317" y="858121"/>
                </a:lnTo>
                <a:lnTo>
                  <a:pt x="85366" y="856416"/>
                </a:lnTo>
                <a:lnTo>
                  <a:pt x="89300" y="853924"/>
                </a:lnTo>
                <a:lnTo>
                  <a:pt x="89956" y="850122"/>
                </a:lnTo>
                <a:lnTo>
                  <a:pt x="88776" y="848679"/>
                </a:lnTo>
                <a:lnTo>
                  <a:pt x="88513" y="846581"/>
                </a:lnTo>
                <a:lnTo>
                  <a:pt x="91005" y="844746"/>
                </a:lnTo>
                <a:lnTo>
                  <a:pt x="91398" y="843696"/>
                </a:lnTo>
                <a:lnTo>
                  <a:pt x="92185" y="843696"/>
                </a:lnTo>
                <a:lnTo>
                  <a:pt x="92185" y="843303"/>
                </a:lnTo>
                <a:lnTo>
                  <a:pt x="93103" y="842647"/>
                </a:lnTo>
                <a:lnTo>
                  <a:pt x="93103" y="842254"/>
                </a:lnTo>
                <a:lnTo>
                  <a:pt x="92841" y="842254"/>
                </a:lnTo>
                <a:lnTo>
                  <a:pt x="89956" y="842910"/>
                </a:lnTo>
                <a:lnTo>
                  <a:pt x="87464" y="842254"/>
                </a:lnTo>
                <a:lnTo>
                  <a:pt x="86546" y="842647"/>
                </a:lnTo>
                <a:lnTo>
                  <a:pt x="86153" y="842254"/>
                </a:lnTo>
                <a:lnTo>
                  <a:pt x="86153" y="841205"/>
                </a:lnTo>
                <a:lnTo>
                  <a:pt x="85891" y="840811"/>
                </a:lnTo>
                <a:lnTo>
                  <a:pt x="84055" y="837009"/>
                </a:lnTo>
                <a:lnTo>
                  <a:pt x="82612" y="836353"/>
                </a:lnTo>
                <a:lnTo>
                  <a:pt x="82219" y="835173"/>
                </a:lnTo>
                <a:lnTo>
                  <a:pt x="73433" y="830977"/>
                </a:lnTo>
                <a:lnTo>
                  <a:pt x="78679" y="820748"/>
                </a:lnTo>
                <a:lnTo>
                  <a:pt x="77892" y="820355"/>
                </a:lnTo>
                <a:lnTo>
                  <a:pt x="77630" y="819306"/>
                </a:lnTo>
                <a:lnTo>
                  <a:pt x="77892" y="818650"/>
                </a:lnTo>
                <a:lnTo>
                  <a:pt x="77892" y="817995"/>
                </a:lnTo>
                <a:lnTo>
                  <a:pt x="76449" y="817995"/>
                </a:lnTo>
                <a:lnTo>
                  <a:pt x="75532" y="819044"/>
                </a:lnTo>
                <a:lnTo>
                  <a:pt x="72253" y="819437"/>
                </a:lnTo>
                <a:lnTo>
                  <a:pt x="70548" y="819437"/>
                </a:lnTo>
                <a:lnTo>
                  <a:pt x="69368" y="820486"/>
                </a:lnTo>
                <a:lnTo>
                  <a:pt x="68713" y="820224"/>
                </a:lnTo>
                <a:lnTo>
                  <a:pt x="67664" y="820880"/>
                </a:lnTo>
                <a:lnTo>
                  <a:pt x="66483" y="820880"/>
                </a:lnTo>
                <a:lnTo>
                  <a:pt x="64123" y="821142"/>
                </a:lnTo>
                <a:lnTo>
                  <a:pt x="63730" y="820880"/>
                </a:lnTo>
                <a:lnTo>
                  <a:pt x="62943" y="820880"/>
                </a:lnTo>
                <a:lnTo>
                  <a:pt x="62681" y="821142"/>
                </a:lnTo>
                <a:lnTo>
                  <a:pt x="62287" y="818781"/>
                </a:lnTo>
                <a:lnTo>
                  <a:pt x="60583" y="818388"/>
                </a:lnTo>
                <a:lnTo>
                  <a:pt x="59140" y="818781"/>
                </a:lnTo>
                <a:lnTo>
                  <a:pt x="58353" y="818126"/>
                </a:lnTo>
                <a:lnTo>
                  <a:pt x="56518" y="818388"/>
                </a:lnTo>
                <a:lnTo>
                  <a:pt x="55731" y="817339"/>
                </a:lnTo>
                <a:lnTo>
                  <a:pt x="54813" y="817601"/>
                </a:lnTo>
                <a:lnTo>
                  <a:pt x="54813" y="816946"/>
                </a:lnTo>
                <a:lnTo>
                  <a:pt x="54419" y="816946"/>
                </a:lnTo>
                <a:lnTo>
                  <a:pt x="54419" y="816290"/>
                </a:lnTo>
                <a:lnTo>
                  <a:pt x="54157" y="816290"/>
                </a:lnTo>
                <a:lnTo>
                  <a:pt x="54157" y="815241"/>
                </a:lnTo>
                <a:lnTo>
                  <a:pt x="53370" y="815503"/>
                </a:lnTo>
                <a:lnTo>
                  <a:pt x="52715" y="814848"/>
                </a:lnTo>
                <a:lnTo>
                  <a:pt x="51928" y="814585"/>
                </a:lnTo>
                <a:lnTo>
                  <a:pt x="51272" y="816290"/>
                </a:lnTo>
                <a:lnTo>
                  <a:pt x="49568" y="816946"/>
                </a:lnTo>
                <a:lnTo>
                  <a:pt x="48125" y="816946"/>
                </a:lnTo>
                <a:lnTo>
                  <a:pt x="48387" y="816290"/>
                </a:lnTo>
                <a:lnTo>
                  <a:pt x="49043" y="816028"/>
                </a:lnTo>
                <a:lnTo>
                  <a:pt x="49436" y="815372"/>
                </a:lnTo>
                <a:lnTo>
                  <a:pt x="49043" y="815372"/>
                </a:lnTo>
                <a:lnTo>
                  <a:pt x="47601" y="816028"/>
                </a:lnTo>
                <a:lnTo>
                  <a:pt x="46945" y="817470"/>
                </a:lnTo>
                <a:lnTo>
                  <a:pt x="46683" y="818913"/>
                </a:lnTo>
                <a:lnTo>
                  <a:pt x="44585" y="819175"/>
                </a:lnTo>
                <a:lnTo>
                  <a:pt x="43404" y="819175"/>
                </a:lnTo>
                <a:lnTo>
                  <a:pt x="43142" y="820355"/>
                </a:lnTo>
                <a:lnTo>
                  <a:pt x="42486" y="821011"/>
                </a:lnTo>
                <a:lnTo>
                  <a:pt x="40388" y="821011"/>
                </a:lnTo>
                <a:lnTo>
                  <a:pt x="39733" y="821011"/>
                </a:lnTo>
                <a:lnTo>
                  <a:pt x="38290" y="820618"/>
                </a:lnTo>
                <a:lnTo>
                  <a:pt x="37897" y="821011"/>
                </a:lnTo>
                <a:lnTo>
                  <a:pt x="37241" y="820618"/>
                </a:lnTo>
                <a:lnTo>
                  <a:pt x="36455" y="821011"/>
                </a:lnTo>
                <a:lnTo>
                  <a:pt x="36192" y="820618"/>
                </a:lnTo>
                <a:lnTo>
                  <a:pt x="34356" y="821011"/>
                </a:lnTo>
                <a:lnTo>
                  <a:pt x="32652" y="821666"/>
                </a:lnTo>
                <a:lnTo>
                  <a:pt x="31209" y="821273"/>
                </a:lnTo>
                <a:lnTo>
                  <a:pt x="30422" y="820618"/>
                </a:lnTo>
                <a:lnTo>
                  <a:pt x="29767" y="821011"/>
                </a:lnTo>
                <a:lnTo>
                  <a:pt x="29767" y="820618"/>
                </a:lnTo>
                <a:lnTo>
                  <a:pt x="29373" y="820618"/>
                </a:lnTo>
                <a:lnTo>
                  <a:pt x="27275" y="818519"/>
                </a:lnTo>
                <a:lnTo>
                  <a:pt x="26226" y="818519"/>
                </a:lnTo>
                <a:lnTo>
                  <a:pt x="25833" y="818913"/>
                </a:lnTo>
                <a:lnTo>
                  <a:pt x="24784" y="818519"/>
                </a:lnTo>
                <a:lnTo>
                  <a:pt x="25571" y="814323"/>
                </a:lnTo>
                <a:lnTo>
                  <a:pt x="26226" y="813668"/>
                </a:lnTo>
                <a:lnTo>
                  <a:pt x="27669" y="812618"/>
                </a:lnTo>
                <a:lnTo>
                  <a:pt x="29767" y="811176"/>
                </a:lnTo>
                <a:lnTo>
                  <a:pt x="29767" y="809996"/>
                </a:lnTo>
                <a:lnTo>
                  <a:pt x="29767" y="808947"/>
                </a:lnTo>
                <a:lnTo>
                  <a:pt x="30422" y="808553"/>
                </a:lnTo>
                <a:lnTo>
                  <a:pt x="29767" y="807504"/>
                </a:lnTo>
                <a:lnTo>
                  <a:pt x="29767" y="806849"/>
                </a:lnTo>
                <a:lnTo>
                  <a:pt x="32127" y="803964"/>
                </a:lnTo>
                <a:lnTo>
                  <a:pt x="32127" y="803308"/>
                </a:lnTo>
                <a:lnTo>
                  <a:pt x="32127" y="802915"/>
                </a:lnTo>
                <a:lnTo>
                  <a:pt x="32521" y="801472"/>
                </a:lnTo>
                <a:lnTo>
                  <a:pt x="32783" y="800423"/>
                </a:lnTo>
                <a:lnTo>
                  <a:pt x="32783" y="799768"/>
                </a:lnTo>
                <a:lnTo>
                  <a:pt x="32521" y="799374"/>
                </a:lnTo>
                <a:lnTo>
                  <a:pt x="31734" y="797670"/>
                </a:lnTo>
                <a:lnTo>
                  <a:pt x="31734" y="795834"/>
                </a:lnTo>
                <a:lnTo>
                  <a:pt x="31996" y="795571"/>
                </a:lnTo>
                <a:lnTo>
                  <a:pt x="33176" y="793735"/>
                </a:lnTo>
                <a:lnTo>
                  <a:pt x="32783" y="793735"/>
                </a:lnTo>
                <a:lnTo>
                  <a:pt x="33176" y="793473"/>
                </a:lnTo>
                <a:lnTo>
                  <a:pt x="32783" y="793473"/>
                </a:lnTo>
                <a:lnTo>
                  <a:pt x="33963" y="792293"/>
                </a:lnTo>
                <a:lnTo>
                  <a:pt x="34619" y="791637"/>
                </a:lnTo>
                <a:lnTo>
                  <a:pt x="35668" y="790982"/>
                </a:lnTo>
                <a:lnTo>
                  <a:pt x="36061" y="791375"/>
                </a:lnTo>
                <a:lnTo>
                  <a:pt x="37110" y="791375"/>
                </a:lnTo>
                <a:lnTo>
                  <a:pt x="37766" y="791637"/>
                </a:lnTo>
                <a:lnTo>
                  <a:pt x="38946" y="791375"/>
                </a:lnTo>
                <a:lnTo>
                  <a:pt x="39995" y="790195"/>
                </a:lnTo>
                <a:lnTo>
                  <a:pt x="39995" y="789933"/>
                </a:lnTo>
                <a:lnTo>
                  <a:pt x="40651" y="789146"/>
                </a:lnTo>
                <a:lnTo>
                  <a:pt x="41044" y="788490"/>
                </a:lnTo>
                <a:lnTo>
                  <a:pt x="41962" y="787441"/>
                </a:lnTo>
                <a:lnTo>
                  <a:pt x="42355" y="786786"/>
                </a:lnTo>
                <a:lnTo>
                  <a:pt x="43273" y="785605"/>
                </a:lnTo>
                <a:lnTo>
                  <a:pt x="43273" y="782065"/>
                </a:lnTo>
                <a:lnTo>
                  <a:pt x="43273" y="780622"/>
                </a:lnTo>
                <a:lnTo>
                  <a:pt x="43011" y="780622"/>
                </a:lnTo>
                <a:lnTo>
                  <a:pt x="42618" y="781278"/>
                </a:lnTo>
                <a:lnTo>
                  <a:pt x="42355" y="781278"/>
                </a:lnTo>
                <a:lnTo>
                  <a:pt x="41962" y="781672"/>
                </a:lnTo>
                <a:lnTo>
                  <a:pt x="41306" y="781934"/>
                </a:lnTo>
                <a:lnTo>
                  <a:pt x="41306" y="781672"/>
                </a:lnTo>
                <a:lnTo>
                  <a:pt x="38815" y="782720"/>
                </a:lnTo>
                <a:lnTo>
                  <a:pt x="38421" y="781672"/>
                </a:lnTo>
                <a:lnTo>
                  <a:pt x="37635" y="782327"/>
                </a:lnTo>
                <a:lnTo>
                  <a:pt x="35274" y="782327"/>
                </a:lnTo>
                <a:lnTo>
                  <a:pt x="34487" y="783376"/>
                </a:lnTo>
                <a:lnTo>
                  <a:pt x="31996" y="784557"/>
                </a:lnTo>
                <a:lnTo>
                  <a:pt x="31340" y="785605"/>
                </a:lnTo>
                <a:lnTo>
                  <a:pt x="29636" y="786261"/>
                </a:lnTo>
                <a:lnTo>
                  <a:pt x="29636" y="787441"/>
                </a:lnTo>
                <a:lnTo>
                  <a:pt x="29242" y="787441"/>
                </a:lnTo>
                <a:lnTo>
                  <a:pt x="28980" y="788097"/>
                </a:lnTo>
                <a:lnTo>
                  <a:pt x="29242" y="788359"/>
                </a:lnTo>
                <a:lnTo>
                  <a:pt x="29636" y="788752"/>
                </a:lnTo>
                <a:lnTo>
                  <a:pt x="29242" y="789015"/>
                </a:lnTo>
                <a:lnTo>
                  <a:pt x="28980" y="788359"/>
                </a:lnTo>
                <a:lnTo>
                  <a:pt x="28587" y="789015"/>
                </a:lnTo>
                <a:lnTo>
                  <a:pt x="28324" y="790195"/>
                </a:lnTo>
                <a:lnTo>
                  <a:pt x="27931" y="790195"/>
                </a:lnTo>
                <a:lnTo>
                  <a:pt x="27931" y="791637"/>
                </a:lnTo>
                <a:lnTo>
                  <a:pt x="28324" y="792817"/>
                </a:lnTo>
                <a:lnTo>
                  <a:pt x="27931" y="793473"/>
                </a:lnTo>
                <a:lnTo>
                  <a:pt x="26488" y="793080"/>
                </a:lnTo>
                <a:lnTo>
                  <a:pt x="26226" y="792817"/>
                </a:lnTo>
                <a:lnTo>
                  <a:pt x="22948" y="796358"/>
                </a:lnTo>
                <a:lnTo>
                  <a:pt x="22555" y="797014"/>
                </a:lnTo>
                <a:lnTo>
                  <a:pt x="20457" y="797670"/>
                </a:lnTo>
                <a:lnTo>
                  <a:pt x="19670" y="797670"/>
                </a:lnTo>
                <a:lnTo>
                  <a:pt x="19408" y="797670"/>
                </a:lnTo>
                <a:lnTo>
                  <a:pt x="18752" y="797670"/>
                </a:lnTo>
                <a:lnTo>
                  <a:pt x="17965" y="799112"/>
                </a:lnTo>
                <a:lnTo>
                  <a:pt x="16785" y="799112"/>
                </a:lnTo>
                <a:lnTo>
                  <a:pt x="15342" y="799768"/>
                </a:lnTo>
                <a:lnTo>
                  <a:pt x="15342" y="800423"/>
                </a:lnTo>
                <a:lnTo>
                  <a:pt x="16129" y="800423"/>
                </a:lnTo>
                <a:lnTo>
                  <a:pt x="15342" y="801472"/>
                </a:lnTo>
                <a:lnTo>
                  <a:pt x="15342" y="803308"/>
                </a:lnTo>
                <a:lnTo>
                  <a:pt x="15342" y="803570"/>
                </a:lnTo>
                <a:lnTo>
                  <a:pt x="13638" y="803964"/>
                </a:lnTo>
                <a:lnTo>
                  <a:pt x="12458" y="804620"/>
                </a:lnTo>
                <a:lnTo>
                  <a:pt x="11015" y="803964"/>
                </a:lnTo>
                <a:lnTo>
                  <a:pt x="10097" y="803964"/>
                </a:lnTo>
                <a:lnTo>
                  <a:pt x="9704" y="804226"/>
                </a:lnTo>
                <a:lnTo>
                  <a:pt x="9704" y="804882"/>
                </a:lnTo>
                <a:lnTo>
                  <a:pt x="9441" y="804882"/>
                </a:lnTo>
                <a:lnTo>
                  <a:pt x="8786" y="804882"/>
                </a:lnTo>
                <a:lnTo>
                  <a:pt x="8786" y="806324"/>
                </a:lnTo>
                <a:lnTo>
                  <a:pt x="8130" y="806062"/>
                </a:lnTo>
                <a:lnTo>
                  <a:pt x="6688" y="807111"/>
                </a:lnTo>
                <a:lnTo>
                  <a:pt x="6688" y="807504"/>
                </a:lnTo>
                <a:lnTo>
                  <a:pt x="5901" y="807767"/>
                </a:lnTo>
                <a:lnTo>
                  <a:pt x="5508" y="807504"/>
                </a:lnTo>
                <a:lnTo>
                  <a:pt x="6163" y="806849"/>
                </a:lnTo>
                <a:lnTo>
                  <a:pt x="7606" y="805406"/>
                </a:lnTo>
                <a:lnTo>
                  <a:pt x="7999" y="804226"/>
                </a:lnTo>
                <a:lnTo>
                  <a:pt x="6557" y="803964"/>
                </a:lnTo>
                <a:lnTo>
                  <a:pt x="6557" y="803308"/>
                </a:lnTo>
                <a:lnTo>
                  <a:pt x="7212" y="802652"/>
                </a:lnTo>
                <a:lnTo>
                  <a:pt x="8655" y="801472"/>
                </a:lnTo>
                <a:lnTo>
                  <a:pt x="8655" y="799374"/>
                </a:lnTo>
                <a:lnTo>
                  <a:pt x="7999" y="799374"/>
                </a:lnTo>
                <a:lnTo>
                  <a:pt x="7212" y="799112"/>
                </a:lnTo>
                <a:lnTo>
                  <a:pt x="5376" y="799112"/>
                </a:lnTo>
                <a:lnTo>
                  <a:pt x="5376" y="799768"/>
                </a:lnTo>
                <a:lnTo>
                  <a:pt x="4590" y="799768"/>
                </a:lnTo>
                <a:lnTo>
                  <a:pt x="3934" y="799112"/>
                </a:lnTo>
                <a:lnTo>
                  <a:pt x="3147" y="798456"/>
                </a:lnTo>
                <a:lnTo>
                  <a:pt x="1705" y="798063"/>
                </a:lnTo>
                <a:lnTo>
                  <a:pt x="1705" y="797407"/>
                </a:lnTo>
                <a:lnTo>
                  <a:pt x="2492" y="797407"/>
                </a:lnTo>
                <a:lnTo>
                  <a:pt x="2885" y="797145"/>
                </a:lnTo>
                <a:lnTo>
                  <a:pt x="2229" y="796752"/>
                </a:lnTo>
                <a:lnTo>
                  <a:pt x="2229" y="796096"/>
                </a:lnTo>
                <a:lnTo>
                  <a:pt x="1442" y="795834"/>
                </a:lnTo>
                <a:lnTo>
                  <a:pt x="0" y="794653"/>
                </a:lnTo>
                <a:lnTo>
                  <a:pt x="0" y="793998"/>
                </a:lnTo>
                <a:lnTo>
                  <a:pt x="787" y="793342"/>
                </a:lnTo>
                <a:lnTo>
                  <a:pt x="1049" y="790195"/>
                </a:lnTo>
                <a:lnTo>
                  <a:pt x="4327" y="790195"/>
                </a:lnTo>
                <a:lnTo>
                  <a:pt x="4590" y="790195"/>
                </a:lnTo>
                <a:lnTo>
                  <a:pt x="6032" y="790195"/>
                </a:lnTo>
                <a:lnTo>
                  <a:pt x="6819" y="787704"/>
                </a:lnTo>
                <a:lnTo>
                  <a:pt x="7475" y="787704"/>
                </a:lnTo>
                <a:lnTo>
                  <a:pt x="7868" y="786261"/>
                </a:lnTo>
                <a:lnTo>
                  <a:pt x="6425" y="786523"/>
                </a:lnTo>
                <a:lnTo>
                  <a:pt x="5639" y="786261"/>
                </a:lnTo>
                <a:lnTo>
                  <a:pt x="5901" y="784425"/>
                </a:lnTo>
                <a:lnTo>
                  <a:pt x="5901" y="783376"/>
                </a:lnTo>
                <a:lnTo>
                  <a:pt x="6688" y="780885"/>
                </a:lnTo>
                <a:lnTo>
                  <a:pt x="6425" y="780622"/>
                </a:lnTo>
                <a:lnTo>
                  <a:pt x="6425" y="779180"/>
                </a:lnTo>
                <a:lnTo>
                  <a:pt x="5245" y="778524"/>
                </a:lnTo>
                <a:lnTo>
                  <a:pt x="6425" y="777869"/>
                </a:lnTo>
                <a:lnTo>
                  <a:pt x="5639" y="778131"/>
                </a:lnTo>
                <a:lnTo>
                  <a:pt x="5639" y="777869"/>
                </a:lnTo>
                <a:lnTo>
                  <a:pt x="7081" y="776689"/>
                </a:lnTo>
                <a:lnTo>
                  <a:pt x="5901" y="772492"/>
                </a:lnTo>
                <a:lnTo>
                  <a:pt x="7081" y="770788"/>
                </a:lnTo>
                <a:lnTo>
                  <a:pt x="7999" y="767247"/>
                </a:lnTo>
                <a:lnTo>
                  <a:pt x="8786" y="766591"/>
                </a:lnTo>
                <a:lnTo>
                  <a:pt x="9179" y="766854"/>
                </a:lnTo>
                <a:lnTo>
                  <a:pt x="10228" y="765411"/>
                </a:lnTo>
                <a:lnTo>
                  <a:pt x="12064" y="763969"/>
                </a:lnTo>
                <a:lnTo>
                  <a:pt x="11409" y="763707"/>
                </a:lnTo>
                <a:lnTo>
                  <a:pt x="9966" y="763707"/>
                </a:lnTo>
                <a:lnTo>
                  <a:pt x="9966" y="764362"/>
                </a:lnTo>
                <a:lnTo>
                  <a:pt x="8524" y="764362"/>
                </a:lnTo>
                <a:lnTo>
                  <a:pt x="7343" y="761871"/>
                </a:lnTo>
                <a:lnTo>
                  <a:pt x="7343" y="761609"/>
                </a:lnTo>
                <a:lnTo>
                  <a:pt x="7343" y="761215"/>
                </a:lnTo>
                <a:lnTo>
                  <a:pt x="7343" y="760559"/>
                </a:lnTo>
                <a:lnTo>
                  <a:pt x="7999" y="758855"/>
                </a:lnTo>
                <a:lnTo>
                  <a:pt x="10491" y="759904"/>
                </a:lnTo>
                <a:lnTo>
                  <a:pt x="11277" y="759248"/>
                </a:lnTo>
                <a:lnTo>
                  <a:pt x="11540" y="760691"/>
                </a:lnTo>
                <a:lnTo>
                  <a:pt x="14818" y="758330"/>
                </a:lnTo>
                <a:lnTo>
                  <a:pt x="16916" y="759773"/>
                </a:lnTo>
                <a:lnTo>
                  <a:pt x="19276" y="760035"/>
                </a:lnTo>
                <a:lnTo>
                  <a:pt x="19276" y="759379"/>
                </a:lnTo>
                <a:lnTo>
                  <a:pt x="20457" y="759379"/>
                </a:lnTo>
                <a:lnTo>
                  <a:pt x="20457" y="760559"/>
                </a:lnTo>
                <a:lnTo>
                  <a:pt x="21243" y="760559"/>
                </a:lnTo>
                <a:lnTo>
                  <a:pt x="22686" y="759904"/>
                </a:lnTo>
                <a:lnTo>
                  <a:pt x="22948" y="758461"/>
                </a:lnTo>
                <a:lnTo>
                  <a:pt x="22948" y="757019"/>
                </a:lnTo>
                <a:lnTo>
                  <a:pt x="24522" y="755839"/>
                </a:lnTo>
                <a:lnTo>
                  <a:pt x="24784" y="754790"/>
                </a:lnTo>
                <a:lnTo>
                  <a:pt x="23341" y="754134"/>
                </a:lnTo>
                <a:lnTo>
                  <a:pt x="24128" y="751643"/>
                </a:lnTo>
                <a:lnTo>
                  <a:pt x="22686" y="750987"/>
                </a:lnTo>
                <a:lnTo>
                  <a:pt x="17965" y="749282"/>
                </a:lnTo>
                <a:lnTo>
                  <a:pt x="15867" y="745086"/>
                </a:lnTo>
                <a:lnTo>
                  <a:pt x="13375" y="746135"/>
                </a:lnTo>
                <a:lnTo>
                  <a:pt x="12720" y="745873"/>
                </a:lnTo>
                <a:lnTo>
                  <a:pt x="11277" y="742594"/>
                </a:lnTo>
                <a:lnTo>
                  <a:pt x="12982" y="740234"/>
                </a:lnTo>
                <a:lnTo>
                  <a:pt x="11933" y="739578"/>
                </a:lnTo>
                <a:lnTo>
                  <a:pt x="12195" y="738136"/>
                </a:lnTo>
                <a:lnTo>
                  <a:pt x="12589" y="736956"/>
                </a:lnTo>
                <a:lnTo>
                  <a:pt x="10491" y="736300"/>
                </a:lnTo>
                <a:lnTo>
                  <a:pt x="10753" y="735645"/>
                </a:lnTo>
                <a:lnTo>
                  <a:pt x="10491" y="734989"/>
                </a:lnTo>
                <a:lnTo>
                  <a:pt x="13638" y="734596"/>
                </a:lnTo>
                <a:lnTo>
                  <a:pt x="13638" y="733546"/>
                </a:lnTo>
                <a:lnTo>
                  <a:pt x="12720" y="733153"/>
                </a:lnTo>
                <a:lnTo>
                  <a:pt x="12720" y="731448"/>
                </a:lnTo>
                <a:lnTo>
                  <a:pt x="13375" y="731448"/>
                </a:lnTo>
                <a:lnTo>
                  <a:pt x="14162" y="730006"/>
                </a:lnTo>
                <a:lnTo>
                  <a:pt x="13375" y="729350"/>
                </a:lnTo>
                <a:lnTo>
                  <a:pt x="13638" y="728170"/>
                </a:lnTo>
                <a:lnTo>
                  <a:pt x="14818" y="728170"/>
                </a:lnTo>
                <a:lnTo>
                  <a:pt x="16260" y="724367"/>
                </a:lnTo>
                <a:lnTo>
                  <a:pt x="17047" y="723712"/>
                </a:lnTo>
                <a:lnTo>
                  <a:pt x="16654" y="721613"/>
                </a:lnTo>
                <a:lnTo>
                  <a:pt x="15211" y="721876"/>
                </a:lnTo>
                <a:lnTo>
                  <a:pt x="14556" y="719515"/>
                </a:lnTo>
                <a:lnTo>
                  <a:pt x="15211" y="718860"/>
                </a:lnTo>
                <a:lnTo>
                  <a:pt x="17703" y="718860"/>
                </a:lnTo>
                <a:lnTo>
                  <a:pt x="17309" y="717680"/>
                </a:lnTo>
                <a:lnTo>
                  <a:pt x="17703" y="716237"/>
                </a:lnTo>
                <a:lnTo>
                  <a:pt x="19145" y="714139"/>
                </a:lnTo>
                <a:lnTo>
                  <a:pt x="16654" y="713877"/>
                </a:lnTo>
                <a:lnTo>
                  <a:pt x="17834" y="713221"/>
                </a:lnTo>
                <a:lnTo>
                  <a:pt x="17834" y="710730"/>
                </a:lnTo>
                <a:lnTo>
                  <a:pt x="16654" y="711385"/>
                </a:lnTo>
                <a:lnTo>
                  <a:pt x="15211" y="711123"/>
                </a:lnTo>
                <a:lnTo>
                  <a:pt x="10622" y="710730"/>
                </a:lnTo>
                <a:lnTo>
                  <a:pt x="10622" y="710074"/>
                </a:lnTo>
                <a:lnTo>
                  <a:pt x="12326" y="709025"/>
                </a:lnTo>
                <a:lnTo>
                  <a:pt x="11671" y="708632"/>
                </a:lnTo>
                <a:lnTo>
                  <a:pt x="12064" y="707582"/>
                </a:lnTo>
                <a:lnTo>
                  <a:pt x="12064" y="706402"/>
                </a:lnTo>
                <a:lnTo>
                  <a:pt x="13769" y="706140"/>
                </a:lnTo>
                <a:lnTo>
                  <a:pt x="13507" y="705485"/>
                </a:lnTo>
                <a:lnTo>
                  <a:pt x="16391" y="704042"/>
                </a:lnTo>
                <a:lnTo>
                  <a:pt x="18096" y="704304"/>
                </a:lnTo>
                <a:lnTo>
                  <a:pt x="18883" y="702600"/>
                </a:lnTo>
                <a:lnTo>
                  <a:pt x="20325" y="700764"/>
                </a:lnTo>
                <a:lnTo>
                  <a:pt x="19539" y="700764"/>
                </a:lnTo>
                <a:lnTo>
                  <a:pt x="20325" y="699059"/>
                </a:lnTo>
                <a:lnTo>
                  <a:pt x="21506" y="697879"/>
                </a:lnTo>
                <a:lnTo>
                  <a:pt x="22161" y="698535"/>
                </a:lnTo>
                <a:lnTo>
                  <a:pt x="23210" y="697485"/>
                </a:lnTo>
                <a:lnTo>
                  <a:pt x="23210" y="698535"/>
                </a:lnTo>
                <a:lnTo>
                  <a:pt x="23866" y="697092"/>
                </a:lnTo>
                <a:lnTo>
                  <a:pt x="24259" y="697485"/>
                </a:lnTo>
                <a:lnTo>
                  <a:pt x="24259" y="696305"/>
                </a:lnTo>
                <a:lnTo>
                  <a:pt x="26095" y="692765"/>
                </a:lnTo>
                <a:lnTo>
                  <a:pt x="26095" y="691060"/>
                </a:lnTo>
                <a:lnTo>
                  <a:pt x="24915" y="691060"/>
                </a:lnTo>
                <a:lnTo>
                  <a:pt x="24653" y="692502"/>
                </a:lnTo>
                <a:lnTo>
                  <a:pt x="21374" y="693945"/>
                </a:lnTo>
                <a:lnTo>
                  <a:pt x="19276" y="693552"/>
                </a:lnTo>
                <a:lnTo>
                  <a:pt x="19276" y="692502"/>
                </a:lnTo>
                <a:lnTo>
                  <a:pt x="18883" y="691060"/>
                </a:lnTo>
                <a:lnTo>
                  <a:pt x="20063" y="688569"/>
                </a:lnTo>
                <a:lnTo>
                  <a:pt x="19276" y="686470"/>
                </a:lnTo>
                <a:lnTo>
                  <a:pt x="20325" y="685422"/>
                </a:lnTo>
                <a:lnTo>
                  <a:pt x="22161" y="686864"/>
                </a:lnTo>
                <a:lnTo>
                  <a:pt x="24259" y="682143"/>
                </a:lnTo>
                <a:lnTo>
                  <a:pt x="25702" y="680963"/>
                </a:lnTo>
                <a:lnTo>
                  <a:pt x="26357" y="679521"/>
                </a:lnTo>
                <a:lnTo>
                  <a:pt x="26095" y="679258"/>
                </a:lnTo>
                <a:lnTo>
                  <a:pt x="25439" y="680963"/>
                </a:lnTo>
                <a:lnTo>
                  <a:pt x="24259" y="681356"/>
                </a:lnTo>
                <a:lnTo>
                  <a:pt x="23473" y="680701"/>
                </a:lnTo>
                <a:lnTo>
                  <a:pt x="21637" y="680701"/>
                </a:lnTo>
                <a:lnTo>
                  <a:pt x="21374" y="679258"/>
                </a:lnTo>
                <a:lnTo>
                  <a:pt x="22292" y="678603"/>
                </a:lnTo>
                <a:lnTo>
                  <a:pt x="22030" y="676111"/>
                </a:lnTo>
                <a:lnTo>
                  <a:pt x="21374" y="676111"/>
                </a:lnTo>
                <a:lnTo>
                  <a:pt x="21374" y="675455"/>
                </a:lnTo>
                <a:lnTo>
                  <a:pt x="22292" y="674800"/>
                </a:lnTo>
                <a:lnTo>
                  <a:pt x="23079" y="671653"/>
                </a:lnTo>
                <a:lnTo>
                  <a:pt x="21637" y="671653"/>
                </a:lnTo>
                <a:lnTo>
                  <a:pt x="20588" y="670472"/>
                </a:lnTo>
                <a:lnTo>
                  <a:pt x="19408" y="671653"/>
                </a:lnTo>
                <a:lnTo>
                  <a:pt x="19145" y="670210"/>
                </a:lnTo>
                <a:lnTo>
                  <a:pt x="19932" y="670210"/>
                </a:lnTo>
                <a:lnTo>
                  <a:pt x="19539" y="669554"/>
                </a:lnTo>
                <a:lnTo>
                  <a:pt x="20325" y="667719"/>
                </a:lnTo>
                <a:lnTo>
                  <a:pt x="19276" y="667456"/>
                </a:lnTo>
                <a:lnTo>
                  <a:pt x="19276" y="666276"/>
                </a:lnTo>
                <a:lnTo>
                  <a:pt x="22817" y="664834"/>
                </a:lnTo>
                <a:lnTo>
                  <a:pt x="23473" y="663785"/>
                </a:lnTo>
                <a:lnTo>
                  <a:pt x="24653" y="663391"/>
                </a:lnTo>
                <a:lnTo>
                  <a:pt x="23866" y="662736"/>
                </a:lnTo>
                <a:lnTo>
                  <a:pt x="24259" y="662080"/>
                </a:lnTo>
                <a:lnTo>
                  <a:pt x="27538" y="664178"/>
                </a:lnTo>
                <a:lnTo>
                  <a:pt x="29242" y="663129"/>
                </a:lnTo>
                <a:lnTo>
                  <a:pt x="28980" y="661293"/>
                </a:lnTo>
                <a:lnTo>
                  <a:pt x="27800" y="660638"/>
                </a:lnTo>
                <a:lnTo>
                  <a:pt x="28193" y="659982"/>
                </a:lnTo>
                <a:lnTo>
                  <a:pt x="29636" y="659982"/>
                </a:lnTo>
                <a:lnTo>
                  <a:pt x="29242" y="657621"/>
                </a:lnTo>
                <a:lnTo>
                  <a:pt x="27800" y="657228"/>
                </a:lnTo>
                <a:lnTo>
                  <a:pt x="28193" y="655524"/>
                </a:lnTo>
                <a:lnTo>
                  <a:pt x="27013" y="653426"/>
                </a:lnTo>
                <a:lnTo>
                  <a:pt x="27013" y="651983"/>
                </a:lnTo>
                <a:lnTo>
                  <a:pt x="29504" y="654081"/>
                </a:lnTo>
                <a:lnTo>
                  <a:pt x="30160" y="651590"/>
                </a:lnTo>
                <a:lnTo>
                  <a:pt x="31603" y="650541"/>
                </a:lnTo>
                <a:lnTo>
                  <a:pt x="30947" y="648705"/>
                </a:lnTo>
                <a:lnTo>
                  <a:pt x="32652" y="647656"/>
                </a:lnTo>
                <a:lnTo>
                  <a:pt x="31865" y="646213"/>
                </a:lnTo>
                <a:lnTo>
                  <a:pt x="31865" y="642935"/>
                </a:lnTo>
                <a:lnTo>
                  <a:pt x="33963" y="642935"/>
                </a:lnTo>
                <a:lnTo>
                  <a:pt x="34619" y="641493"/>
                </a:lnTo>
                <a:lnTo>
                  <a:pt x="32914" y="642148"/>
                </a:lnTo>
                <a:lnTo>
                  <a:pt x="34619" y="640443"/>
                </a:lnTo>
                <a:lnTo>
                  <a:pt x="35012" y="638345"/>
                </a:lnTo>
                <a:lnTo>
                  <a:pt x="35668" y="637165"/>
                </a:lnTo>
                <a:lnTo>
                  <a:pt x="34487" y="635723"/>
                </a:lnTo>
                <a:lnTo>
                  <a:pt x="36586" y="633231"/>
                </a:lnTo>
                <a:lnTo>
                  <a:pt x="36979" y="632051"/>
                </a:lnTo>
                <a:lnTo>
                  <a:pt x="38028" y="631789"/>
                </a:lnTo>
                <a:lnTo>
                  <a:pt x="38421" y="629298"/>
                </a:lnTo>
                <a:lnTo>
                  <a:pt x="37766" y="628904"/>
                </a:lnTo>
                <a:lnTo>
                  <a:pt x="37372" y="629298"/>
                </a:lnTo>
                <a:lnTo>
                  <a:pt x="35930" y="629691"/>
                </a:lnTo>
                <a:lnTo>
                  <a:pt x="35930" y="628904"/>
                </a:lnTo>
                <a:lnTo>
                  <a:pt x="35930" y="628117"/>
                </a:lnTo>
                <a:lnTo>
                  <a:pt x="36717" y="627855"/>
                </a:lnTo>
                <a:lnTo>
                  <a:pt x="37897" y="627855"/>
                </a:lnTo>
                <a:lnTo>
                  <a:pt x="38159" y="627199"/>
                </a:lnTo>
                <a:lnTo>
                  <a:pt x="37372" y="627199"/>
                </a:lnTo>
                <a:lnTo>
                  <a:pt x="37110" y="627462"/>
                </a:lnTo>
                <a:lnTo>
                  <a:pt x="37897" y="626413"/>
                </a:lnTo>
                <a:lnTo>
                  <a:pt x="37897" y="625232"/>
                </a:lnTo>
                <a:lnTo>
                  <a:pt x="37503" y="625232"/>
                </a:lnTo>
                <a:lnTo>
                  <a:pt x="37503" y="626019"/>
                </a:lnTo>
                <a:lnTo>
                  <a:pt x="37241" y="625757"/>
                </a:lnTo>
                <a:lnTo>
                  <a:pt x="37503" y="624315"/>
                </a:lnTo>
                <a:lnTo>
                  <a:pt x="36061" y="624577"/>
                </a:lnTo>
                <a:lnTo>
                  <a:pt x="36061" y="625757"/>
                </a:lnTo>
                <a:lnTo>
                  <a:pt x="32914" y="624970"/>
                </a:lnTo>
                <a:lnTo>
                  <a:pt x="33176" y="624577"/>
                </a:lnTo>
                <a:lnTo>
                  <a:pt x="32914" y="624315"/>
                </a:lnTo>
                <a:lnTo>
                  <a:pt x="33176" y="622478"/>
                </a:lnTo>
                <a:lnTo>
                  <a:pt x="33176" y="622216"/>
                </a:lnTo>
                <a:lnTo>
                  <a:pt x="32258" y="621823"/>
                </a:lnTo>
                <a:lnTo>
                  <a:pt x="31472" y="619725"/>
                </a:lnTo>
                <a:lnTo>
                  <a:pt x="32521" y="618020"/>
                </a:lnTo>
                <a:lnTo>
                  <a:pt x="31734" y="618020"/>
                </a:lnTo>
                <a:lnTo>
                  <a:pt x="31734" y="616840"/>
                </a:lnTo>
                <a:lnTo>
                  <a:pt x="31472" y="616840"/>
                </a:lnTo>
                <a:lnTo>
                  <a:pt x="31472" y="616578"/>
                </a:lnTo>
                <a:lnTo>
                  <a:pt x="31078" y="616578"/>
                </a:lnTo>
                <a:lnTo>
                  <a:pt x="30816" y="616184"/>
                </a:lnTo>
                <a:lnTo>
                  <a:pt x="31078" y="615135"/>
                </a:lnTo>
                <a:lnTo>
                  <a:pt x="32521" y="614742"/>
                </a:lnTo>
                <a:lnTo>
                  <a:pt x="32258" y="614480"/>
                </a:lnTo>
                <a:lnTo>
                  <a:pt x="33963" y="613693"/>
                </a:lnTo>
                <a:lnTo>
                  <a:pt x="33963" y="612512"/>
                </a:lnTo>
                <a:lnTo>
                  <a:pt x="34356" y="612512"/>
                </a:lnTo>
                <a:lnTo>
                  <a:pt x="33701" y="608972"/>
                </a:lnTo>
                <a:lnTo>
                  <a:pt x="32914" y="609365"/>
                </a:lnTo>
                <a:lnTo>
                  <a:pt x="32521" y="609365"/>
                </a:lnTo>
                <a:lnTo>
                  <a:pt x="31472" y="606874"/>
                </a:lnTo>
                <a:lnTo>
                  <a:pt x="30029" y="607661"/>
                </a:lnTo>
                <a:lnTo>
                  <a:pt x="29636" y="606874"/>
                </a:lnTo>
                <a:lnTo>
                  <a:pt x="30291" y="606612"/>
                </a:lnTo>
                <a:lnTo>
                  <a:pt x="30029" y="605956"/>
                </a:lnTo>
                <a:lnTo>
                  <a:pt x="29373" y="606218"/>
                </a:lnTo>
                <a:lnTo>
                  <a:pt x="28980" y="605169"/>
                </a:lnTo>
                <a:lnTo>
                  <a:pt x="27275" y="605432"/>
                </a:lnTo>
                <a:lnTo>
                  <a:pt x="26882" y="604514"/>
                </a:lnTo>
                <a:lnTo>
                  <a:pt x="26095" y="604776"/>
                </a:lnTo>
                <a:lnTo>
                  <a:pt x="26095" y="603989"/>
                </a:lnTo>
                <a:lnTo>
                  <a:pt x="23210" y="603727"/>
                </a:lnTo>
                <a:lnTo>
                  <a:pt x="22030" y="603989"/>
                </a:lnTo>
                <a:lnTo>
                  <a:pt x="21112" y="605432"/>
                </a:lnTo>
                <a:lnTo>
                  <a:pt x="18621" y="605169"/>
                </a:lnTo>
                <a:lnTo>
                  <a:pt x="18358" y="607267"/>
                </a:lnTo>
                <a:lnTo>
                  <a:pt x="14424" y="607267"/>
                </a:lnTo>
                <a:lnTo>
                  <a:pt x="13638" y="606087"/>
                </a:lnTo>
                <a:lnTo>
                  <a:pt x="12720" y="606087"/>
                </a:lnTo>
                <a:lnTo>
                  <a:pt x="12720" y="605825"/>
                </a:lnTo>
                <a:lnTo>
                  <a:pt x="12326" y="605432"/>
                </a:lnTo>
                <a:lnTo>
                  <a:pt x="13113" y="604514"/>
                </a:lnTo>
                <a:lnTo>
                  <a:pt x="11409" y="604120"/>
                </a:lnTo>
                <a:lnTo>
                  <a:pt x="12326" y="601235"/>
                </a:lnTo>
                <a:lnTo>
                  <a:pt x="10884" y="600973"/>
                </a:lnTo>
                <a:lnTo>
                  <a:pt x="10884" y="600580"/>
                </a:lnTo>
                <a:lnTo>
                  <a:pt x="12982" y="600580"/>
                </a:lnTo>
                <a:lnTo>
                  <a:pt x="13375" y="599793"/>
                </a:lnTo>
                <a:lnTo>
                  <a:pt x="14424" y="599531"/>
                </a:lnTo>
                <a:lnTo>
                  <a:pt x="15605" y="595597"/>
                </a:lnTo>
                <a:lnTo>
                  <a:pt x="17965" y="590352"/>
                </a:lnTo>
                <a:lnTo>
                  <a:pt x="19801" y="589958"/>
                </a:lnTo>
                <a:lnTo>
                  <a:pt x="20063" y="591794"/>
                </a:lnTo>
                <a:lnTo>
                  <a:pt x="21243" y="591401"/>
                </a:lnTo>
                <a:lnTo>
                  <a:pt x="21243" y="592581"/>
                </a:lnTo>
                <a:lnTo>
                  <a:pt x="21899" y="592187"/>
                </a:lnTo>
                <a:lnTo>
                  <a:pt x="21243" y="589302"/>
                </a:lnTo>
                <a:lnTo>
                  <a:pt x="21506" y="583402"/>
                </a:lnTo>
                <a:lnTo>
                  <a:pt x="26620" y="580517"/>
                </a:lnTo>
                <a:lnTo>
                  <a:pt x="26226" y="579074"/>
                </a:lnTo>
                <a:lnTo>
                  <a:pt x="27407" y="579336"/>
                </a:lnTo>
                <a:lnTo>
                  <a:pt x="28193" y="578550"/>
                </a:lnTo>
                <a:lnTo>
                  <a:pt x="28193" y="577894"/>
                </a:lnTo>
                <a:lnTo>
                  <a:pt x="30291" y="577107"/>
                </a:lnTo>
                <a:lnTo>
                  <a:pt x="31078" y="573567"/>
                </a:lnTo>
                <a:lnTo>
                  <a:pt x="33438" y="568584"/>
                </a:lnTo>
                <a:lnTo>
                  <a:pt x="33832" y="566748"/>
                </a:lnTo>
                <a:lnTo>
                  <a:pt x="27669" y="567141"/>
                </a:lnTo>
                <a:lnTo>
                  <a:pt x="26226" y="561503"/>
                </a:lnTo>
                <a:lnTo>
                  <a:pt x="25308" y="561503"/>
                </a:lnTo>
                <a:lnTo>
                  <a:pt x="24128" y="557962"/>
                </a:lnTo>
                <a:lnTo>
                  <a:pt x="22686" y="557962"/>
                </a:lnTo>
                <a:lnTo>
                  <a:pt x="22292" y="555864"/>
                </a:lnTo>
                <a:lnTo>
                  <a:pt x="22030" y="555208"/>
                </a:lnTo>
                <a:lnTo>
                  <a:pt x="24522" y="553766"/>
                </a:lnTo>
                <a:lnTo>
                  <a:pt x="23735" y="551275"/>
                </a:lnTo>
                <a:lnTo>
                  <a:pt x="21637" y="546029"/>
                </a:lnTo>
                <a:lnTo>
                  <a:pt x="21374" y="541440"/>
                </a:lnTo>
                <a:lnTo>
                  <a:pt x="31340" y="539997"/>
                </a:lnTo>
                <a:lnTo>
                  <a:pt x="36323" y="541178"/>
                </a:lnTo>
                <a:lnTo>
                  <a:pt x="38159" y="541833"/>
                </a:lnTo>
                <a:lnTo>
                  <a:pt x="38159" y="542620"/>
                </a:lnTo>
                <a:lnTo>
                  <a:pt x="39077" y="542882"/>
                </a:lnTo>
                <a:lnTo>
                  <a:pt x="39471" y="542882"/>
                </a:lnTo>
                <a:lnTo>
                  <a:pt x="39471" y="542620"/>
                </a:lnTo>
                <a:lnTo>
                  <a:pt x="43011" y="542882"/>
                </a:lnTo>
                <a:lnTo>
                  <a:pt x="43273" y="541833"/>
                </a:lnTo>
                <a:lnTo>
                  <a:pt x="45109" y="542095"/>
                </a:lnTo>
                <a:lnTo>
                  <a:pt x="44716" y="540653"/>
                </a:lnTo>
                <a:lnTo>
                  <a:pt x="42618" y="540390"/>
                </a:lnTo>
                <a:lnTo>
                  <a:pt x="43011" y="539210"/>
                </a:lnTo>
                <a:lnTo>
                  <a:pt x="43798" y="538948"/>
                </a:lnTo>
                <a:lnTo>
                  <a:pt x="44060" y="538555"/>
                </a:lnTo>
                <a:lnTo>
                  <a:pt x="45240" y="538555"/>
                </a:lnTo>
                <a:lnTo>
                  <a:pt x="45896" y="537112"/>
                </a:lnTo>
                <a:lnTo>
                  <a:pt x="44454" y="536850"/>
                </a:lnTo>
                <a:lnTo>
                  <a:pt x="44716" y="536063"/>
                </a:lnTo>
                <a:lnTo>
                  <a:pt x="49436" y="536850"/>
                </a:lnTo>
                <a:lnTo>
                  <a:pt x="50879" y="531474"/>
                </a:lnTo>
                <a:lnTo>
                  <a:pt x="51797" y="532654"/>
                </a:lnTo>
                <a:lnTo>
                  <a:pt x="53633" y="529375"/>
                </a:lnTo>
                <a:lnTo>
                  <a:pt x="54813" y="524393"/>
                </a:lnTo>
                <a:lnTo>
                  <a:pt x="55469" y="521901"/>
                </a:lnTo>
                <a:lnTo>
                  <a:pt x="55469" y="517705"/>
                </a:lnTo>
                <a:lnTo>
                  <a:pt x="56255" y="516918"/>
                </a:lnTo>
                <a:lnTo>
                  <a:pt x="57698" y="519410"/>
                </a:lnTo>
                <a:lnTo>
                  <a:pt x="58616" y="518230"/>
                </a:lnTo>
                <a:lnTo>
                  <a:pt x="60451" y="516787"/>
                </a:lnTo>
                <a:lnTo>
                  <a:pt x="60714" y="514689"/>
                </a:lnTo>
                <a:lnTo>
                  <a:pt x="61369" y="511804"/>
                </a:lnTo>
                <a:lnTo>
                  <a:pt x="63205" y="505117"/>
                </a:lnTo>
                <a:lnTo>
                  <a:pt x="64123" y="497642"/>
                </a:lnTo>
                <a:lnTo>
                  <a:pt x="64123" y="494101"/>
                </a:lnTo>
                <a:lnTo>
                  <a:pt x="64910" y="490299"/>
                </a:lnTo>
                <a:lnTo>
                  <a:pt x="73040" y="491216"/>
                </a:lnTo>
                <a:lnTo>
                  <a:pt x="74482" y="491216"/>
                </a:lnTo>
                <a:lnTo>
                  <a:pt x="73827" y="492659"/>
                </a:lnTo>
                <a:lnTo>
                  <a:pt x="75532" y="493446"/>
                </a:lnTo>
                <a:lnTo>
                  <a:pt x="75532" y="493839"/>
                </a:lnTo>
                <a:lnTo>
                  <a:pt x="75532" y="494101"/>
                </a:lnTo>
                <a:lnTo>
                  <a:pt x="75925" y="495937"/>
                </a:lnTo>
                <a:lnTo>
                  <a:pt x="76187" y="497379"/>
                </a:lnTo>
                <a:lnTo>
                  <a:pt x="77367" y="496199"/>
                </a:lnTo>
                <a:lnTo>
                  <a:pt x="78416" y="496593"/>
                </a:lnTo>
                <a:lnTo>
                  <a:pt x="78154" y="498035"/>
                </a:lnTo>
                <a:lnTo>
                  <a:pt x="79072" y="498822"/>
                </a:lnTo>
                <a:lnTo>
                  <a:pt x="79465" y="500527"/>
                </a:lnTo>
                <a:lnTo>
                  <a:pt x="81563" y="500264"/>
                </a:lnTo>
                <a:lnTo>
                  <a:pt x="81563" y="502625"/>
                </a:lnTo>
                <a:lnTo>
                  <a:pt x="80908" y="504067"/>
                </a:lnTo>
                <a:lnTo>
                  <a:pt x="81826" y="504461"/>
                </a:lnTo>
                <a:lnTo>
                  <a:pt x="80908" y="506559"/>
                </a:lnTo>
                <a:lnTo>
                  <a:pt x="80908" y="507608"/>
                </a:lnTo>
                <a:lnTo>
                  <a:pt x="81170" y="508264"/>
                </a:lnTo>
                <a:lnTo>
                  <a:pt x="84055" y="509444"/>
                </a:lnTo>
                <a:lnTo>
                  <a:pt x="83662" y="510230"/>
                </a:lnTo>
                <a:lnTo>
                  <a:pt x="87202" y="511935"/>
                </a:lnTo>
                <a:lnTo>
                  <a:pt x="89038" y="511935"/>
                </a:lnTo>
                <a:lnTo>
                  <a:pt x="89038" y="511148"/>
                </a:lnTo>
                <a:lnTo>
                  <a:pt x="89694" y="511148"/>
                </a:lnTo>
                <a:lnTo>
                  <a:pt x="89038" y="509706"/>
                </a:lnTo>
                <a:lnTo>
                  <a:pt x="92185" y="508788"/>
                </a:lnTo>
                <a:lnTo>
                  <a:pt x="91398" y="507608"/>
                </a:lnTo>
                <a:lnTo>
                  <a:pt x="92579" y="506821"/>
                </a:lnTo>
                <a:lnTo>
                  <a:pt x="92185" y="506559"/>
                </a:lnTo>
                <a:lnTo>
                  <a:pt x="95070" y="505379"/>
                </a:lnTo>
                <a:lnTo>
                  <a:pt x="96512" y="505379"/>
                </a:lnTo>
                <a:lnTo>
                  <a:pt x="97693" y="505117"/>
                </a:lnTo>
                <a:lnTo>
                  <a:pt x="97693" y="506165"/>
                </a:lnTo>
                <a:lnTo>
                  <a:pt x="97955" y="505903"/>
                </a:lnTo>
                <a:lnTo>
                  <a:pt x="99135" y="505903"/>
                </a:lnTo>
                <a:lnTo>
                  <a:pt x="98742" y="506690"/>
                </a:lnTo>
                <a:lnTo>
                  <a:pt x="99922" y="506690"/>
                </a:lnTo>
                <a:lnTo>
                  <a:pt x="99922" y="506952"/>
                </a:lnTo>
                <a:lnTo>
                  <a:pt x="102807" y="506952"/>
                </a:lnTo>
                <a:lnTo>
                  <a:pt x="102413" y="508395"/>
                </a:lnTo>
                <a:lnTo>
                  <a:pt x="107003" y="508788"/>
                </a:lnTo>
                <a:lnTo>
                  <a:pt x="107003" y="509837"/>
                </a:lnTo>
                <a:lnTo>
                  <a:pt x="107790" y="510230"/>
                </a:lnTo>
                <a:lnTo>
                  <a:pt x="108708" y="510230"/>
                </a:lnTo>
                <a:lnTo>
                  <a:pt x="109888" y="510230"/>
                </a:lnTo>
                <a:lnTo>
                  <a:pt x="109888" y="510493"/>
                </a:lnTo>
                <a:lnTo>
                  <a:pt x="111986" y="510493"/>
                </a:lnTo>
                <a:lnTo>
                  <a:pt x="111986" y="511280"/>
                </a:lnTo>
                <a:lnTo>
                  <a:pt x="112904" y="511673"/>
                </a:lnTo>
                <a:lnTo>
                  <a:pt x="112904" y="512460"/>
                </a:lnTo>
                <a:lnTo>
                  <a:pt x="114084" y="512722"/>
                </a:lnTo>
                <a:lnTo>
                  <a:pt x="114871" y="512460"/>
                </a:lnTo>
                <a:lnTo>
                  <a:pt x="116051" y="512722"/>
                </a:lnTo>
                <a:lnTo>
                  <a:pt x="115658" y="513115"/>
                </a:lnTo>
                <a:lnTo>
                  <a:pt x="115658" y="513902"/>
                </a:lnTo>
                <a:lnTo>
                  <a:pt x="116444" y="513902"/>
                </a:lnTo>
                <a:lnTo>
                  <a:pt x="116444" y="514558"/>
                </a:lnTo>
                <a:lnTo>
                  <a:pt x="116838" y="514558"/>
                </a:lnTo>
                <a:lnTo>
                  <a:pt x="117100" y="513377"/>
                </a:lnTo>
                <a:lnTo>
                  <a:pt x="117100" y="512460"/>
                </a:lnTo>
                <a:lnTo>
                  <a:pt x="118280" y="511673"/>
                </a:lnTo>
                <a:lnTo>
                  <a:pt x="119723" y="512722"/>
                </a:lnTo>
                <a:lnTo>
                  <a:pt x="119985" y="512460"/>
                </a:lnTo>
                <a:lnTo>
                  <a:pt x="119985" y="511280"/>
                </a:lnTo>
                <a:lnTo>
                  <a:pt x="121427" y="511280"/>
                </a:lnTo>
                <a:lnTo>
                  <a:pt x="121821" y="511673"/>
                </a:lnTo>
                <a:lnTo>
                  <a:pt x="122083" y="511280"/>
                </a:lnTo>
                <a:lnTo>
                  <a:pt x="123525" y="511673"/>
                </a:lnTo>
                <a:lnTo>
                  <a:pt x="123525" y="511935"/>
                </a:lnTo>
                <a:lnTo>
                  <a:pt x="125361" y="511673"/>
                </a:lnTo>
                <a:lnTo>
                  <a:pt x="124968" y="510493"/>
                </a:lnTo>
                <a:lnTo>
                  <a:pt x="125755" y="509837"/>
                </a:lnTo>
                <a:lnTo>
                  <a:pt x="125755" y="509050"/>
                </a:lnTo>
                <a:lnTo>
                  <a:pt x="124706" y="509837"/>
                </a:lnTo>
                <a:lnTo>
                  <a:pt x="123657" y="509575"/>
                </a:lnTo>
                <a:lnTo>
                  <a:pt x="124968" y="508788"/>
                </a:lnTo>
                <a:lnTo>
                  <a:pt x="124706" y="508395"/>
                </a:lnTo>
                <a:lnTo>
                  <a:pt x="125755" y="507346"/>
                </a:lnTo>
                <a:lnTo>
                  <a:pt x="125492" y="506690"/>
                </a:lnTo>
                <a:lnTo>
                  <a:pt x="125492" y="505903"/>
                </a:lnTo>
                <a:lnTo>
                  <a:pt x="124706" y="504067"/>
                </a:lnTo>
                <a:lnTo>
                  <a:pt x="124706" y="503805"/>
                </a:lnTo>
                <a:lnTo>
                  <a:pt x="125492" y="503805"/>
                </a:lnTo>
                <a:lnTo>
                  <a:pt x="125099" y="502363"/>
                </a:lnTo>
                <a:lnTo>
                  <a:pt x="125492" y="501969"/>
                </a:lnTo>
                <a:lnTo>
                  <a:pt x="125099" y="501707"/>
                </a:lnTo>
                <a:lnTo>
                  <a:pt x="124443" y="501969"/>
                </a:lnTo>
                <a:lnTo>
                  <a:pt x="124443" y="502363"/>
                </a:lnTo>
                <a:lnTo>
                  <a:pt x="123525" y="502625"/>
                </a:lnTo>
                <a:lnTo>
                  <a:pt x="122345" y="501838"/>
                </a:lnTo>
                <a:lnTo>
                  <a:pt x="121296" y="499740"/>
                </a:lnTo>
                <a:lnTo>
                  <a:pt x="119854" y="498953"/>
                </a:lnTo>
                <a:lnTo>
                  <a:pt x="120116" y="498691"/>
                </a:lnTo>
                <a:lnTo>
                  <a:pt x="120903" y="498691"/>
                </a:lnTo>
                <a:lnTo>
                  <a:pt x="120641" y="498297"/>
                </a:lnTo>
                <a:lnTo>
                  <a:pt x="118542" y="498035"/>
                </a:lnTo>
                <a:lnTo>
                  <a:pt x="117362" y="497642"/>
                </a:lnTo>
                <a:lnTo>
                  <a:pt x="117100" y="496986"/>
                </a:lnTo>
                <a:lnTo>
                  <a:pt x="118805" y="496986"/>
                </a:lnTo>
                <a:lnTo>
                  <a:pt x="120903" y="495937"/>
                </a:lnTo>
                <a:lnTo>
                  <a:pt x="119198" y="494757"/>
                </a:lnTo>
                <a:lnTo>
                  <a:pt x="117362" y="493314"/>
                </a:lnTo>
                <a:lnTo>
                  <a:pt x="116707" y="493314"/>
                </a:lnTo>
                <a:lnTo>
                  <a:pt x="116707" y="493052"/>
                </a:lnTo>
                <a:lnTo>
                  <a:pt x="118149" y="492659"/>
                </a:lnTo>
                <a:lnTo>
                  <a:pt x="117887" y="491872"/>
                </a:lnTo>
                <a:lnTo>
                  <a:pt x="117100" y="491872"/>
                </a:lnTo>
                <a:lnTo>
                  <a:pt x="117100" y="490954"/>
                </a:lnTo>
                <a:lnTo>
                  <a:pt x="117362" y="490561"/>
                </a:lnTo>
                <a:lnTo>
                  <a:pt x="117756" y="489119"/>
                </a:lnTo>
                <a:lnTo>
                  <a:pt x="118018" y="489119"/>
                </a:lnTo>
                <a:lnTo>
                  <a:pt x="118018" y="488463"/>
                </a:lnTo>
                <a:lnTo>
                  <a:pt x="119460" y="488463"/>
                </a:lnTo>
                <a:lnTo>
                  <a:pt x="119460" y="485578"/>
                </a:lnTo>
                <a:lnTo>
                  <a:pt x="120903" y="485971"/>
                </a:lnTo>
                <a:lnTo>
                  <a:pt x="122345" y="485971"/>
                </a:lnTo>
                <a:lnTo>
                  <a:pt x="123788" y="485971"/>
                </a:lnTo>
                <a:lnTo>
                  <a:pt x="123788" y="484529"/>
                </a:lnTo>
                <a:lnTo>
                  <a:pt x="124443" y="483086"/>
                </a:lnTo>
                <a:lnTo>
                  <a:pt x="124181" y="481644"/>
                </a:lnTo>
                <a:lnTo>
                  <a:pt x="123788" y="481644"/>
                </a:lnTo>
                <a:lnTo>
                  <a:pt x="123788" y="480464"/>
                </a:lnTo>
                <a:lnTo>
                  <a:pt x="119198" y="480857"/>
                </a:lnTo>
                <a:lnTo>
                  <a:pt x="118805" y="478366"/>
                </a:lnTo>
                <a:lnTo>
                  <a:pt x="118805" y="477579"/>
                </a:lnTo>
                <a:lnTo>
                  <a:pt x="119985" y="477316"/>
                </a:lnTo>
                <a:lnTo>
                  <a:pt x="122476" y="476923"/>
                </a:lnTo>
                <a:lnTo>
                  <a:pt x="122870" y="476661"/>
                </a:lnTo>
                <a:lnTo>
                  <a:pt x="123657" y="476661"/>
                </a:lnTo>
                <a:lnTo>
                  <a:pt x="124312" y="477316"/>
                </a:lnTo>
                <a:lnTo>
                  <a:pt x="124968" y="476923"/>
                </a:lnTo>
                <a:lnTo>
                  <a:pt x="126410" y="478103"/>
                </a:lnTo>
                <a:lnTo>
                  <a:pt x="127459" y="477710"/>
                </a:lnTo>
                <a:lnTo>
                  <a:pt x="127459" y="474169"/>
                </a:lnTo>
                <a:lnTo>
                  <a:pt x="126410" y="474169"/>
                </a:lnTo>
                <a:lnTo>
                  <a:pt x="126672" y="471285"/>
                </a:lnTo>
                <a:lnTo>
                  <a:pt x="126017" y="471678"/>
                </a:lnTo>
                <a:lnTo>
                  <a:pt x="126410" y="471285"/>
                </a:lnTo>
                <a:lnTo>
                  <a:pt x="126017" y="470498"/>
                </a:lnTo>
                <a:lnTo>
                  <a:pt x="125230" y="470498"/>
                </a:lnTo>
                <a:lnTo>
                  <a:pt x="124574" y="468400"/>
                </a:lnTo>
                <a:lnTo>
                  <a:pt x="124574" y="467613"/>
                </a:lnTo>
                <a:lnTo>
                  <a:pt x="124968" y="468006"/>
                </a:lnTo>
                <a:lnTo>
                  <a:pt x="125230" y="466826"/>
                </a:lnTo>
                <a:lnTo>
                  <a:pt x="126017" y="466826"/>
                </a:lnTo>
                <a:lnTo>
                  <a:pt x="126017" y="466826"/>
                </a:lnTo>
                <a:lnTo>
                  <a:pt x="126017" y="465908"/>
                </a:lnTo>
                <a:lnTo>
                  <a:pt x="127197" y="465121"/>
                </a:lnTo>
                <a:lnTo>
                  <a:pt x="128115" y="465121"/>
                </a:lnTo>
                <a:lnTo>
                  <a:pt x="128508" y="464466"/>
                </a:lnTo>
                <a:lnTo>
                  <a:pt x="128115" y="463023"/>
                </a:lnTo>
                <a:lnTo>
                  <a:pt x="129295" y="463023"/>
                </a:lnTo>
                <a:lnTo>
                  <a:pt x="129295" y="463941"/>
                </a:lnTo>
                <a:lnTo>
                  <a:pt x="131000" y="463941"/>
                </a:lnTo>
                <a:lnTo>
                  <a:pt x="131393" y="464728"/>
                </a:lnTo>
                <a:lnTo>
                  <a:pt x="131393" y="465384"/>
                </a:lnTo>
                <a:lnTo>
                  <a:pt x="130606" y="465384"/>
                </a:lnTo>
                <a:lnTo>
                  <a:pt x="130869" y="465777"/>
                </a:lnTo>
                <a:lnTo>
                  <a:pt x="131262" y="465777"/>
                </a:lnTo>
                <a:lnTo>
                  <a:pt x="131262" y="467220"/>
                </a:lnTo>
                <a:lnTo>
                  <a:pt x="132967" y="466826"/>
                </a:lnTo>
                <a:lnTo>
                  <a:pt x="132967" y="467220"/>
                </a:lnTo>
                <a:lnTo>
                  <a:pt x="133360" y="467220"/>
                </a:lnTo>
                <a:lnTo>
                  <a:pt x="133622" y="467875"/>
                </a:lnTo>
                <a:lnTo>
                  <a:pt x="135065" y="468268"/>
                </a:lnTo>
                <a:lnTo>
                  <a:pt x="134803" y="469186"/>
                </a:lnTo>
                <a:lnTo>
                  <a:pt x="135589" y="469580"/>
                </a:lnTo>
                <a:lnTo>
                  <a:pt x="136245" y="471022"/>
                </a:lnTo>
                <a:lnTo>
                  <a:pt x="137032" y="471285"/>
                </a:lnTo>
                <a:lnTo>
                  <a:pt x="137032" y="471678"/>
                </a:lnTo>
                <a:lnTo>
                  <a:pt x="137950" y="471285"/>
                </a:lnTo>
                <a:lnTo>
                  <a:pt x="137950" y="471022"/>
                </a:lnTo>
                <a:lnTo>
                  <a:pt x="138736" y="470629"/>
                </a:lnTo>
                <a:lnTo>
                  <a:pt x="138474" y="472071"/>
                </a:lnTo>
                <a:lnTo>
                  <a:pt x="138081" y="472071"/>
                </a:lnTo>
                <a:lnTo>
                  <a:pt x="137425" y="472858"/>
                </a:lnTo>
                <a:lnTo>
                  <a:pt x="138605" y="474694"/>
                </a:lnTo>
                <a:lnTo>
                  <a:pt x="138868" y="474694"/>
                </a:lnTo>
                <a:lnTo>
                  <a:pt x="139523" y="474694"/>
                </a:lnTo>
                <a:lnTo>
                  <a:pt x="140310" y="474956"/>
                </a:lnTo>
                <a:lnTo>
                  <a:pt x="142408" y="474038"/>
                </a:lnTo>
                <a:lnTo>
                  <a:pt x="143982" y="472596"/>
                </a:lnTo>
                <a:lnTo>
                  <a:pt x="144638" y="471153"/>
                </a:lnTo>
                <a:lnTo>
                  <a:pt x="146342" y="470367"/>
                </a:lnTo>
                <a:lnTo>
                  <a:pt x="146342" y="469973"/>
                </a:lnTo>
                <a:lnTo>
                  <a:pt x="146080" y="469973"/>
                </a:lnTo>
                <a:lnTo>
                  <a:pt x="145424" y="469186"/>
                </a:lnTo>
                <a:lnTo>
                  <a:pt x="146867" y="468531"/>
                </a:lnTo>
                <a:lnTo>
                  <a:pt x="146867" y="468268"/>
                </a:lnTo>
                <a:lnTo>
                  <a:pt x="147522" y="468268"/>
                </a:lnTo>
                <a:lnTo>
                  <a:pt x="147522" y="466826"/>
                </a:lnTo>
                <a:lnTo>
                  <a:pt x="147785" y="465384"/>
                </a:lnTo>
                <a:lnTo>
                  <a:pt x="146342" y="464466"/>
                </a:lnTo>
                <a:lnTo>
                  <a:pt x="146735" y="461581"/>
                </a:lnTo>
                <a:lnTo>
                  <a:pt x="145555" y="460401"/>
                </a:lnTo>
                <a:lnTo>
                  <a:pt x="145949" y="459352"/>
                </a:lnTo>
                <a:lnTo>
                  <a:pt x="145949" y="458696"/>
                </a:lnTo>
                <a:lnTo>
                  <a:pt x="146211" y="457909"/>
                </a:lnTo>
                <a:lnTo>
                  <a:pt x="144769" y="457253"/>
                </a:lnTo>
                <a:lnTo>
                  <a:pt x="144506" y="455418"/>
                </a:lnTo>
                <a:lnTo>
                  <a:pt x="144506" y="455155"/>
                </a:lnTo>
                <a:lnTo>
                  <a:pt x="144113" y="454500"/>
                </a:lnTo>
                <a:lnTo>
                  <a:pt x="144506" y="454106"/>
                </a:lnTo>
                <a:lnTo>
                  <a:pt x="143326" y="453451"/>
                </a:lnTo>
                <a:lnTo>
                  <a:pt x="143720" y="453451"/>
                </a:lnTo>
                <a:lnTo>
                  <a:pt x="143982" y="452402"/>
                </a:lnTo>
                <a:lnTo>
                  <a:pt x="145162" y="452008"/>
                </a:lnTo>
                <a:lnTo>
                  <a:pt x="145162" y="452402"/>
                </a:lnTo>
                <a:lnTo>
                  <a:pt x="144769" y="452664"/>
                </a:lnTo>
                <a:lnTo>
                  <a:pt x="144769" y="453451"/>
                </a:lnTo>
                <a:lnTo>
                  <a:pt x="146867" y="453188"/>
                </a:lnTo>
                <a:lnTo>
                  <a:pt x="146867" y="452795"/>
                </a:lnTo>
                <a:lnTo>
                  <a:pt x="148309" y="452533"/>
                </a:lnTo>
                <a:lnTo>
                  <a:pt x="149489" y="451090"/>
                </a:lnTo>
                <a:lnTo>
                  <a:pt x="149489" y="449910"/>
                </a:lnTo>
                <a:lnTo>
                  <a:pt x="149096" y="448993"/>
                </a:lnTo>
                <a:lnTo>
                  <a:pt x="148440" y="448993"/>
                </a:lnTo>
                <a:lnTo>
                  <a:pt x="148178" y="447550"/>
                </a:lnTo>
                <a:lnTo>
                  <a:pt x="147785" y="447550"/>
                </a:lnTo>
                <a:lnTo>
                  <a:pt x="147522" y="448205"/>
                </a:lnTo>
                <a:lnTo>
                  <a:pt x="147129" y="447550"/>
                </a:lnTo>
                <a:lnTo>
                  <a:pt x="146342" y="447157"/>
                </a:lnTo>
                <a:lnTo>
                  <a:pt x="146080" y="446501"/>
                </a:lnTo>
                <a:lnTo>
                  <a:pt x="147785" y="445058"/>
                </a:lnTo>
                <a:lnTo>
                  <a:pt x="147785" y="444010"/>
                </a:lnTo>
                <a:lnTo>
                  <a:pt x="147522" y="443616"/>
                </a:lnTo>
                <a:lnTo>
                  <a:pt x="147785" y="442567"/>
                </a:lnTo>
                <a:lnTo>
                  <a:pt x="148178" y="442173"/>
                </a:lnTo>
                <a:lnTo>
                  <a:pt x="148440" y="441125"/>
                </a:lnTo>
                <a:lnTo>
                  <a:pt x="148834" y="441125"/>
                </a:lnTo>
                <a:lnTo>
                  <a:pt x="149620" y="440469"/>
                </a:lnTo>
                <a:lnTo>
                  <a:pt x="150276" y="440731"/>
                </a:lnTo>
                <a:lnTo>
                  <a:pt x="151063" y="440469"/>
                </a:lnTo>
                <a:lnTo>
                  <a:pt x="150669" y="439682"/>
                </a:lnTo>
                <a:lnTo>
                  <a:pt x="150669" y="439289"/>
                </a:lnTo>
                <a:lnTo>
                  <a:pt x="150014" y="438502"/>
                </a:lnTo>
                <a:lnTo>
                  <a:pt x="150669" y="438240"/>
                </a:lnTo>
                <a:lnTo>
                  <a:pt x="153161" y="438502"/>
                </a:lnTo>
                <a:lnTo>
                  <a:pt x="154210" y="436797"/>
                </a:lnTo>
                <a:lnTo>
                  <a:pt x="155390" y="437060"/>
                </a:lnTo>
                <a:lnTo>
                  <a:pt x="156308" y="438895"/>
                </a:lnTo>
                <a:lnTo>
                  <a:pt x="161029" y="438895"/>
                </a:lnTo>
                <a:lnTo>
                  <a:pt x="161291" y="438108"/>
                </a:lnTo>
                <a:lnTo>
                  <a:pt x="161029" y="437453"/>
                </a:lnTo>
                <a:lnTo>
                  <a:pt x="160635" y="437453"/>
                </a:lnTo>
                <a:lnTo>
                  <a:pt x="160635" y="436666"/>
                </a:lnTo>
                <a:lnTo>
                  <a:pt x="162078" y="436273"/>
                </a:lnTo>
                <a:lnTo>
                  <a:pt x="163520" y="436273"/>
                </a:lnTo>
                <a:lnTo>
                  <a:pt x="163520" y="436010"/>
                </a:lnTo>
                <a:lnTo>
                  <a:pt x="163520" y="435224"/>
                </a:lnTo>
                <a:lnTo>
                  <a:pt x="163914" y="434043"/>
                </a:lnTo>
                <a:lnTo>
                  <a:pt x="164176" y="434043"/>
                </a:lnTo>
                <a:lnTo>
                  <a:pt x="164569" y="433781"/>
                </a:lnTo>
                <a:lnTo>
                  <a:pt x="167061" y="430503"/>
                </a:lnTo>
                <a:lnTo>
                  <a:pt x="165356" y="430896"/>
                </a:lnTo>
                <a:lnTo>
                  <a:pt x="164569" y="429716"/>
                </a:lnTo>
                <a:lnTo>
                  <a:pt x="164176" y="428012"/>
                </a:lnTo>
                <a:lnTo>
                  <a:pt x="164176" y="426569"/>
                </a:lnTo>
                <a:lnTo>
                  <a:pt x="163389" y="426175"/>
                </a:lnTo>
                <a:lnTo>
                  <a:pt x="164176" y="425913"/>
                </a:lnTo>
                <a:lnTo>
                  <a:pt x="164569" y="425127"/>
                </a:lnTo>
                <a:lnTo>
                  <a:pt x="164176" y="424471"/>
                </a:lnTo>
                <a:lnTo>
                  <a:pt x="163914" y="424077"/>
                </a:lnTo>
                <a:lnTo>
                  <a:pt x="162471" y="424077"/>
                </a:lnTo>
                <a:lnTo>
                  <a:pt x="162471" y="423815"/>
                </a:lnTo>
                <a:lnTo>
                  <a:pt x="163389" y="423422"/>
                </a:lnTo>
                <a:lnTo>
                  <a:pt x="164569" y="421979"/>
                </a:lnTo>
                <a:lnTo>
                  <a:pt x="165356" y="421979"/>
                </a:lnTo>
                <a:lnTo>
                  <a:pt x="164963" y="421192"/>
                </a:lnTo>
                <a:lnTo>
                  <a:pt x="165356" y="420930"/>
                </a:lnTo>
                <a:lnTo>
                  <a:pt x="165356" y="420537"/>
                </a:lnTo>
                <a:lnTo>
                  <a:pt x="166012" y="419750"/>
                </a:lnTo>
                <a:lnTo>
                  <a:pt x="166012" y="419094"/>
                </a:lnTo>
                <a:lnTo>
                  <a:pt x="166798" y="419094"/>
                </a:lnTo>
                <a:lnTo>
                  <a:pt x="166798" y="418308"/>
                </a:lnTo>
                <a:lnTo>
                  <a:pt x="163914" y="418045"/>
                </a:lnTo>
                <a:lnTo>
                  <a:pt x="164176" y="417390"/>
                </a:lnTo>
                <a:lnTo>
                  <a:pt x="163914" y="416997"/>
                </a:lnTo>
                <a:lnTo>
                  <a:pt x="163520" y="416997"/>
                </a:lnTo>
                <a:lnTo>
                  <a:pt x="163520" y="416734"/>
                </a:lnTo>
                <a:lnTo>
                  <a:pt x="164701" y="415554"/>
                </a:lnTo>
                <a:lnTo>
                  <a:pt x="164963" y="415554"/>
                </a:lnTo>
                <a:lnTo>
                  <a:pt x="164701" y="413062"/>
                </a:lnTo>
                <a:lnTo>
                  <a:pt x="164045" y="412407"/>
                </a:lnTo>
                <a:lnTo>
                  <a:pt x="163651" y="412144"/>
                </a:lnTo>
                <a:lnTo>
                  <a:pt x="167192" y="412800"/>
                </a:lnTo>
                <a:lnTo>
                  <a:pt x="168634" y="414243"/>
                </a:lnTo>
                <a:lnTo>
                  <a:pt x="170732" y="413587"/>
                </a:lnTo>
                <a:lnTo>
                  <a:pt x="170470" y="412144"/>
                </a:lnTo>
                <a:lnTo>
                  <a:pt x="169290" y="411751"/>
                </a:lnTo>
                <a:lnTo>
                  <a:pt x="169028" y="410309"/>
                </a:lnTo>
                <a:lnTo>
                  <a:pt x="167585" y="410309"/>
                </a:lnTo>
                <a:lnTo>
                  <a:pt x="167585" y="409391"/>
                </a:lnTo>
                <a:lnTo>
                  <a:pt x="166930" y="408997"/>
                </a:lnTo>
                <a:lnTo>
                  <a:pt x="166930" y="408735"/>
                </a:lnTo>
                <a:lnTo>
                  <a:pt x="167192" y="408342"/>
                </a:lnTo>
                <a:lnTo>
                  <a:pt x="167192" y="407555"/>
                </a:lnTo>
                <a:lnTo>
                  <a:pt x="168372" y="407293"/>
                </a:lnTo>
                <a:lnTo>
                  <a:pt x="169028" y="407555"/>
                </a:lnTo>
                <a:lnTo>
                  <a:pt x="169290" y="407293"/>
                </a:lnTo>
                <a:lnTo>
                  <a:pt x="170077" y="406637"/>
                </a:lnTo>
                <a:lnTo>
                  <a:pt x="170077" y="408342"/>
                </a:lnTo>
                <a:lnTo>
                  <a:pt x="170470" y="408342"/>
                </a:lnTo>
                <a:lnTo>
                  <a:pt x="170732" y="408079"/>
                </a:lnTo>
                <a:lnTo>
                  <a:pt x="172175" y="407686"/>
                </a:lnTo>
                <a:lnTo>
                  <a:pt x="172568" y="407424"/>
                </a:lnTo>
                <a:lnTo>
                  <a:pt x="172175" y="406244"/>
                </a:lnTo>
                <a:lnTo>
                  <a:pt x="174011" y="405588"/>
                </a:lnTo>
                <a:lnTo>
                  <a:pt x="174011" y="404539"/>
                </a:lnTo>
                <a:lnTo>
                  <a:pt x="173224" y="404539"/>
                </a:lnTo>
                <a:lnTo>
                  <a:pt x="173224" y="403883"/>
                </a:lnTo>
                <a:lnTo>
                  <a:pt x="175322" y="402703"/>
                </a:lnTo>
                <a:lnTo>
                  <a:pt x="175060" y="401916"/>
                </a:lnTo>
                <a:lnTo>
                  <a:pt x="175715" y="401654"/>
                </a:lnTo>
                <a:lnTo>
                  <a:pt x="175715" y="400999"/>
                </a:lnTo>
                <a:lnTo>
                  <a:pt x="175715" y="400605"/>
                </a:lnTo>
                <a:lnTo>
                  <a:pt x="175715" y="399949"/>
                </a:lnTo>
                <a:lnTo>
                  <a:pt x="175322" y="399687"/>
                </a:lnTo>
                <a:lnTo>
                  <a:pt x="175060" y="398900"/>
                </a:lnTo>
                <a:lnTo>
                  <a:pt x="175322" y="398900"/>
                </a:lnTo>
                <a:lnTo>
                  <a:pt x="175322" y="398507"/>
                </a:lnTo>
                <a:lnTo>
                  <a:pt x="175322" y="397458"/>
                </a:lnTo>
                <a:lnTo>
                  <a:pt x="175978" y="396802"/>
                </a:lnTo>
                <a:lnTo>
                  <a:pt x="175060" y="396802"/>
                </a:lnTo>
                <a:lnTo>
                  <a:pt x="173617" y="396409"/>
                </a:lnTo>
                <a:lnTo>
                  <a:pt x="172831" y="395491"/>
                </a:lnTo>
                <a:lnTo>
                  <a:pt x="172044" y="395491"/>
                </a:lnTo>
                <a:lnTo>
                  <a:pt x="171388" y="393393"/>
                </a:lnTo>
                <a:lnTo>
                  <a:pt x="171782" y="392737"/>
                </a:lnTo>
                <a:lnTo>
                  <a:pt x="171782" y="391295"/>
                </a:lnTo>
                <a:lnTo>
                  <a:pt x="171126" y="390901"/>
                </a:lnTo>
                <a:lnTo>
                  <a:pt x="171126" y="389984"/>
                </a:lnTo>
                <a:lnTo>
                  <a:pt x="170339" y="389984"/>
                </a:lnTo>
                <a:lnTo>
                  <a:pt x="169946" y="387099"/>
                </a:lnTo>
                <a:lnTo>
                  <a:pt x="169159" y="387099"/>
                </a:lnTo>
                <a:lnTo>
                  <a:pt x="169552" y="386705"/>
                </a:lnTo>
                <a:lnTo>
                  <a:pt x="168766" y="385787"/>
                </a:lnTo>
                <a:lnTo>
                  <a:pt x="168110" y="385787"/>
                </a:lnTo>
                <a:lnTo>
                  <a:pt x="167717" y="384607"/>
                </a:lnTo>
                <a:lnTo>
                  <a:pt x="168503" y="384345"/>
                </a:lnTo>
                <a:lnTo>
                  <a:pt x="169159" y="384345"/>
                </a:lnTo>
                <a:lnTo>
                  <a:pt x="169946" y="383951"/>
                </a:lnTo>
                <a:lnTo>
                  <a:pt x="171126" y="384345"/>
                </a:lnTo>
                <a:lnTo>
                  <a:pt x="171126" y="383558"/>
                </a:lnTo>
                <a:lnTo>
                  <a:pt x="171388" y="383165"/>
                </a:lnTo>
                <a:lnTo>
                  <a:pt x="172568" y="383820"/>
                </a:lnTo>
                <a:lnTo>
                  <a:pt x="172831" y="383558"/>
                </a:lnTo>
                <a:lnTo>
                  <a:pt x="173224" y="383165"/>
                </a:lnTo>
                <a:lnTo>
                  <a:pt x="173224" y="382116"/>
                </a:lnTo>
                <a:lnTo>
                  <a:pt x="175322" y="382902"/>
                </a:lnTo>
                <a:lnTo>
                  <a:pt x="175978" y="382509"/>
                </a:lnTo>
                <a:lnTo>
                  <a:pt x="176371" y="381066"/>
                </a:lnTo>
                <a:lnTo>
                  <a:pt x="177289" y="381066"/>
                </a:lnTo>
                <a:lnTo>
                  <a:pt x="177289" y="380411"/>
                </a:lnTo>
                <a:lnTo>
                  <a:pt x="177682" y="379362"/>
                </a:lnTo>
                <a:lnTo>
                  <a:pt x="177945" y="379362"/>
                </a:lnTo>
                <a:lnTo>
                  <a:pt x="177945" y="378706"/>
                </a:lnTo>
                <a:lnTo>
                  <a:pt x="178600" y="378706"/>
                </a:lnTo>
                <a:lnTo>
                  <a:pt x="179387" y="377919"/>
                </a:lnTo>
                <a:lnTo>
                  <a:pt x="180043" y="377526"/>
                </a:lnTo>
                <a:lnTo>
                  <a:pt x="180436" y="376739"/>
                </a:lnTo>
                <a:lnTo>
                  <a:pt x="180699" y="377133"/>
                </a:lnTo>
                <a:lnTo>
                  <a:pt x="181092" y="376739"/>
                </a:lnTo>
                <a:lnTo>
                  <a:pt x="181747" y="376739"/>
                </a:lnTo>
                <a:lnTo>
                  <a:pt x="182010" y="377133"/>
                </a:lnTo>
                <a:lnTo>
                  <a:pt x="185288" y="377395"/>
                </a:lnTo>
                <a:lnTo>
                  <a:pt x="185944" y="376346"/>
                </a:lnTo>
                <a:lnTo>
                  <a:pt x="187386" y="375690"/>
                </a:lnTo>
                <a:lnTo>
                  <a:pt x="190533" y="376346"/>
                </a:lnTo>
                <a:lnTo>
                  <a:pt x="190927" y="375166"/>
                </a:lnTo>
                <a:lnTo>
                  <a:pt x="190533" y="374510"/>
                </a:lnTo>
                <a:lnTo>
                  <a:pt x="191713" y="374248"/>
                </a:lnTo>
                <a:lnTo>
                  <a:pt x="191713" y="373461"/>
                </a:lnTo>
                <a:lnTo>
                  <a:pt x="193156" y="370969"/>
                </a:lnTo>
                <a:lnTo>
                  <a:pt x="193156" y="369527"/>
                </a:lnTo>
                <a:lnTo>
                  <a:pt x="193943" y="370707"/>
                </a:lnTo>
                <a:lnTo>
                  <a:pt x="195647" y="370051"/>
                </a:lnTo>
                <a:lnTo>
                  <a:pt x="196828" y="370707"/>
                </a:lnTo>
                <a:lnTo>
                  <a:pt x="198926" y="369265"/>
                </a:lnTo>
                <a:lnTo>
                  <a:pt x="198532" y="368871"/>
                </a:lnTo>
                <a:lnTo>
                  <a:pt x="199975" y="368085"/>
                </a:lnTo>
                <a:lnTo>
                  <a:pt x="199975" y="366642"/>
                </a:lnTo>
                <a:lnTo>
                  <a:pt x="198270" y="367036"/>
                </a:lnTo>
                <a:lnTo>
                  <a:pt x="199712" y="366249"/>
                </a:lnTo>
                <a:lnTo>
                  <a:pt x="200630" y="366511"/>
                </a:lnTo>
                <a:lnTo>
                  <a:pt x="201417" y="367691"/>
                </a:lnTo>
                <a:lnTo>
                  <a:pt x="203253" y="367953"/>
                </a:lnTo>
                <a:lnTo>
                  <a:pt x="205744" y="366511"/>
                </a:lnTo>
                <a:lnTo>
                  <a:pt x="206007" y="367298"/>
                </a:lnTo>
                <a:lnTo>
                  <a:pt x="206793" y="367036"/>
                </a:lnTo>
                <a:lnTo>
                  <a:pt x="208892" y="366642"/>
                </a:lnTo>
                <a:lnTo>
                  <a:pt x="210072" y="367429"/>
                </a:lnTo>
                <a:lnTo>
                  <a:pt x="210858" y="368609"/>
                </a:lnTo>
                <a:lnTo>
                  <a:pt x="211776" y="368216"/>
                </a:lnTo>
                <a:lnTo>
                  <a:pt x="212957" y="366511"/>
                </a:lnTo>
                <a:lnTo>
                  <a:pt x="214006" y="367298"/>
                </a:lnTo>
                <a:lnTo>
                  <a:pt x="215186" y="365855"/>
                </a:lnTo>
                <a:lnTo>
                  <a:pt x="214006" y="365462"/>
                </a:lnTo>
                <a:lnTo>
                  <a:pt x="213743" y="365200"/>
                </a:lnTo>
                <a:lnTo>
                  <a:pt x="216104" y="363757"/>
                </a:lnTo>
                <a:lnTo>
                  <a:pt x="217546" y="363364"/>
                </a:lnTo>
                <a:lnTo>
                  <a:pt x="217940" y="363364"/>
                </a:lnTo>
                <a:lnTo>
                  <a:pt x="215842" y="363757"/>
                </a:lnTo>
                <a:lnTo>
                  <a:pt x="215186" y="363102"/>
                </a:lnTo>
                <a:lnTo>
                  <a:pt x="214006" y="363364"/>
                </a:lnTo>
                <a:lnTo>
                  <a:pt x="213219" y="361659"/>
                </a:lnTo>
                <a:lnTo>
                  <a:pt x="213219" y="359430"/>
                </a:lnTo>
                <a:lnTo>
                  <a:pt x="212957" y="359430"/>
                </a:lnTo>
                <a:lnTo>
                  <a:pt x="212957" y="358381"/>
                </a:lnTo>
                <a:lnTo>
                  <a:pt x="212563" y="358381"/>
                </a:lnTo>
                <a:lnTo>
                  <a:pt x="212563" y="355496"/>
                </a:lnTo>
                <a:lnTo>
                  <a:pt x="213219" y="355103"/>
                </a:lnTo>
                <a:lnTo>
                  <a:pt x="212957" y="354053"/>
                </a:lnTo>
                <a:lnTo>
                  <a:pt x="214399" y="353398"/>
                </a:lnTo>
                <a:lnTo>
                  <a:pt x="214006" y="353005"/>
                </a:lnTo>
                <a:lnTo>
                  <a:pt x="215186" y="352087"/>
                </a:lnTo>
                <a:lnTo>
                  <a:pt x="214399" y="350906"/>
                </a:lnTo>
                <a:lnTo>
                  <a:pt x="211121" y="350906"/>
                </a:lnTo>
                <a:lnTo>
                  <a:pt x="210072" y="351300"/>
                </a:lnTo>
                <a:lnTo>
                  <a:pt x="208629" y="350906"/>
                </a:lnTo>
                <a:lnTo>
                  <a:pt x="208236" y="352742"/>
                </a:lnTo>
                <a:lnTo>
                  <a:pt x="207449" y="352742"/>
                </a:lnTo>
                <a:lnTo>
                  <a:pt x="207187" y="352087"/>
                </a:lnTo>
                <a:lnTo>
                  <a:pt x="205351" y="350906"/>
                </a:lnTo>
                <a:lnTo>
                  <a:pt x="205351" y="352087"/>
                </a:lnTo>
                <a:lnTo>
                  <a:pt x="204171" y="352087"/>
                </a:lnTo>
                <a:lnTo>
                  <a:pt x="203777" y="351300"/>
                </a:lnTo>
                <a:lnTo>
                  <a:pt x="203122" y="351300"/>
                </a:lnTo>
                <a:lnTo>
                  <a:pt x="202335" y="352349"/>
                </a:lnTo>
                <a:lnTo>
                  <a:pt x="202335" y="353529"/>
                </a:lnTo>
                <a:lnTo>
                  <a:pt x="202073" y="355627"/>
                </a:lnTo>
                <a:lnTo>
                  <a:pt x="200893" y="355890"/>
                </a:lnTo>
                <a:lnTo>
                  <a:pt x="200237" y="357332"/>
                </a:lnTo>
                <a:lnTo>
                  <a:pt x="199450" y="357332"/>
                </a:lnTo>
                <a:lnTo>
                  <a:pt x="198270" y="356414"/>
                </a:lnTo>
                <a:lnTo>
                  <a:pt x="198663" y="355234"/>
                </a:lnTo>
                <a:lnTo>
                  <a:pt x="197483" y="355234"/>
                </a:lnTo>
                <a:lnTo>
                  <a:pt x="197221" y="354447"/>
                </a:lnTo>
                <a:lnTo>
                  <a:pt x="196434" y="355627"/>
                </a:lnTo>
                <a:lnTo>
                  <a:pt x="195254" y="355234"/>
                </a:lnTo>
                <a:lnTo>
                  <a:pt x="195254" y="354185"/>
                </a:lnTo>
                <a:lnTo>
                  <a:pt x="194992" y="353791"/>
                </a:lnTo>
                <a:lnTo>
                  <a:pt x="195779" y="352742"/>
                </a:lnTo>
                <a:lnTo>
                  <a:pt x="196041" y="352087"/>
                </a:lnTo>
                <a:lnTo>
                  <a:pt x="195254" y="351300"/>
                </a:lnTo>
                <a:lnTo>
                  <a:pt x="195254" y="351562"/>
                </a:lnTo>
                <a:lnTo>
                  <a:pt x="194598" y="351300"/>
                </a:lnTo>
                <a:lnTo>
                  <a:pt x="194992" y="350906"/>
                </a:lnTo>
                <a:lnTo>
                  <a:pt x="193812" y="350120"/>
                </a:lnTo>
                <a:lnTo>
                  <a:pt x="193812" y="350513"/>
                </a:lnTo>
                <a:lnTo>
                  <a:pt x="192894" y="350513"/>
                </a:lnTo>
                <a:lnTo>
                  <a:pt x="192894" y="349726"/>
                </a:lnTo>
                <a:lnTo>
                  <a:pt x="192107" y="349726"/>
                </a:lnTo>
                <a:lnTo>
                  <a:pt x="192107" y="347890"/>
                </a:lnTo>
                <a:lnTo>
                  <a:pt x="192894" y="347890"/>
                </a:lnTo>
                <a:lnTo>
                  <a:pt x="192894" y="346841"/>
                </a:lnTo>
                <a:lnTo>
                  <a:pt x="192107" y="346448"/>
                </a:lnTo>
                <a:lnTo>
                  <a:pt x="192107" y="344350"/>
                </a:lnTo>
                <a:lnTo>
                  <a:pt x="188566" y="344350"/>
                </a:lnTo>
                <a:lnTo>
                  <a:pt x="187124" y="342907"/>
                </a:lnTo>
                <a:lnTo>
                  <a:pt x="185288" y="342907"/>
                </a:lnTo>
                <a:lnTo>
                  <a:pt x="184632" y="342252"/>
                </a:lnTo>
                <a:lnTo>
                  <a:pt x="183190" y="342252"/>
                </a:lnTo>
                <a:lnTo>
                  <a:pt x="183190" y="341465"/>
                </a:lnTo>
                <a:lnTo>
                  <a:pt x="181092" y="341858"/>
                </a:lnTo>
                <a:lnTo>
                  <a:pt x="181092" y="340022"/>
                </a:lnTo>
                <a:lnTo>
                  <a:pt x="180436" y="340022"/>
                </a:lnTo>
                <a:lnTo>
                  <a:pt x="180174" y="339367"/>
                </a:lnTo>
                <a:lnTo>
                  <a:pt x="178994" y="339760"/>
                </a:lnTo>
                <a:lnTo>
                  <a:pt x="178731" y="339760"/>
                </a:lnTo>
                <a:lnTo>
                  <a:pt x="178731" y="339105"/>
                </a:lnTo>
                <a:lnTo>
                  <a:pt x="177551" y="337662"/>
                </a:lnTo>
                <a:lnTo>
                  <a:pt x="177551" y="336875"/>
                </a:lnTo>
                <a:lnTo>
                  <a:pt x="177289" y="336875"/>
                </a:lnTo>
                <a:lnTo>
                  <a:pt x="177289" y="335695"/>
                </a:lnTo>
                <a:lnTo>
                  <a:pt x="177289" y="335433"/>
                </a:lnTo>
                <a:lnTo>
                  <a:pt x="177289" y="335040"/>
                </a:lnTo>
                <a:lnTo>
                  <a:pt x="176896" y="334777"/>
                </a:lnTo>
                <a:lnTo>
                  <a:pt x="177551" y="334384"/>
                </a:lnTo>
                <a:lnTo>
                  <a:pt x="177551" y="334122"/>
                </a:lnTo>
                <a:lnTo>
                  <a:pt x="178338" y="333728"/>
                </a:lnTo>
                <a:lnTo>
                  <a:pt x="180174" y="332286"/>
                </a:lnTo>
                <a:lnTo>
                  <a:pt x="180436" y="331499"/>
                </a:lnTo>
                <a:lnTo>
                  <a:pt x="179518" y="331892"/>
                </a:lnTo>
                <a:lnTo>
                  <a:pt x="179518" y="331499"/>
                </a:lnTo>
                <a:lnTo>
                  <a:pt x="179125" y="331237"/>
                </a:lnTo>
                <a:lnTo>
                  <a:pt x="179518" y="330843"/>
                </a:lnTo>
                <a:lnTo>
                  <a:pt x="178731" y="330843"/>
                </a:lnTo>
                <a:lnTo>
                  <a:pt x="178731" y="329794"/>
                </a:lnTo>
                <a:lnTo>
                  <a:pt x="178076" y="329401"/>
                </a:lnTo>
                <a:lnTo>
                  <a:pt x="177289" y="329139"/>
                </a:lnTo>
                <a:lnTo>
                  <a:pt x="176633" y="325598"/>
                </a:lnTo>
                <a:lnTo>
                  <a:pt x="176633" y="325205"/>
                </a:lnTo>
                <a:lnTo>
                  <a:pt x="175847" y="324156"/>
                </a:lnTo>
                <a:lnTo>
                  <a:pt x="176109" y="323762"/>
                </a:lnTo>
                <a:lnTo>
                  <a:pt x="175847" y="322713"/>
                </a:lnTo>
                <a:lnTo>
                  <a:pt x="176109" y="322713"/>
                </a:lnTo>
                <a:lnTo>
                  <a:pt x="176109" y="321271"/>
                </a:lnTo>
                <a:lnTo>
                  <a:pt x="174666" y="321533"/>
                </a:lnTo>
                <a:lnTo>
                  <a:pt x="174011" y="320615"/>
                </a:lnTo>
                <a:lnTo>
                  <a:pt x="174011" y="320222"/>
                </a:lnTo>
                <a:lnTo>
                  <a:pt x="174011" y="319959"/>
                </a:lnTo>
                <a:lnTo>
                  <a:pt x="172568" y="320746"/>
                </a:lnTo>
                <a:lnTo>
                  <a:pt x="171782" y="319304"/>
                </a:lnTo>
                <a:lnTo>
                  <a:pt x="169290" y="319959"/>
                </a:lnTo>
                <a:lnTo>
                  <a:pt x="169290" y="319304"/>
                </a:lnTo>
                <a:lnTo>
                  <a:pt x="169028" y="318517"/>
                </a:lnTo>
                <a:lnTo>
                  <a:pt x="169290" y="318124"/>
                </a:lnTo>
                <a:lnTo>
                  <a:pt x="169290" y="317862"/>
                </a:lnTo>
                <a:lnTo>
                  <a:pt x="169028" y="317862"/>
                </a:lnTo>
                <a:lnTo>
                  <a:pt x="168634" y="317074"/>
                </a:lnTo>
                <a:lnTo>
                  <a:pt x="166930" y="316419"/>
                </a:lnTo>
                <a:lnTo>
                  <a:pt x="166143" y="315239"/>
                </a:lnTo>
                <a:lnTo>
                  <a:pt x="164045" y="314977"/>
                </a:lnTo>
                <a:lnTo>
                  <a:pt x="160504" y="313534"/>
                </a:lnTo>
                <a:lnTo>
                  <a:pt x="159062" y="312092"/>
                </a:lnTo>
                <a:lnTo>
                  <a:pt x="156570" y="311698"/>
                </a:lnTo>
                <a:lnTo>
                  <a:pt x="154472" y="309338"/>
                </a:lnTo>
                <a:lnTo>
                  <a:pt x="154210" y="310256"/>
                </a:lnTo>
                <a:lnTo>
                  <a:pt x="150014" y="309338"/>
                </a:lnTo>
                <a:lnTo>
                  <a:pt x="147522" y="309600"/>
                </a:lnTo>
                <a:lnTo>
                  <a:pt x="147916" y="308551"/>
                </a:lnTo>
                <a:lnTo>
                  <a:pt x="147260" y="308551"/>
                </a:lnTo>
                <a:lnTo>
                  <a:pt x="147260" y="307371"/>
                </a:lnTo>
                <a:lnTo>
                  <a:pt x="145162" y="307371"/>
                </a:lnTo>
                <a:lnTo>
                  <a:pt x="144769" y="307109"/>
                </a:lnTo>
                <a:lnTo>
                  <a:pt x="144769" y="306453"/>
                </a:lnTo>
                <a:lnTo>
                  <a:pt x="145424" y="306715"/>
                </a:lnTo>
                <a:lnTo>
                  <a:pt x="145424" y="305535"/>
                </a:lnTo>
                <a:lnTo>
                  <a:pt x="145818" y="304749"/>
                </a:lnTo>
                <a:lnTo>
                  <a:pt x="145424" y="302650"/>
                </a:lnTo>
                <a:lnTo>
                  <a:pt x="146211" y="301601"/>
                </a:lnTo>
                <a:lnTo>
                  <a:pt x="147391" y="301864"/>
                </a:lnTo>
                <a:lnTo>
                  <a:pt x="146998" y="302257"/>
                </a:lnTo>
                <a:lnTo>
                  <a:pt x="148834" y="302519"/>
                </a:lnTo>
                <a:lnTo>
                  <a:pt x="150276" y="302519"/>
                </a:lnTo>
                <a:lnTo>
                  <a:pt x="151194" y="301732"/>
                </a:lnTo>
                <a:lnTo>
                  <a:pt x="151587" y="301076"/>
                </a:lnTo>
                <a:lnTo>
                  <a:pt x="152505" y="300814"/>
                </a:lnTo>
                <a:lnTo>
                  <a:pt x="152505" y="301470"/>
                </a:lnTo>
                <a:lnTo>
                  <a:pt x="155390" y="302257"/>
                </a:lnTo>
                <a:lnTo>
                  <a:pt x="156570" y="301470"/>
                </a:lnTo>
                <a:lnTo>
                  <a:pt x="156570" y="298979"/>
                </a:lnTo>
                <a:lnTo>
                  <a:pt x="155915" y="298979"/>
                </a:lnTo>
                <a:lnTo>
                  <a:pt x="156177" y="298061"/>
                </a:lnTo>
                <a:lnTo>
                  <a:pt x="156570" y="298061"/>
                </a:lnTo>
                <a:lnTo>
                  <a:pt x="157357" y="297667"/>
                </a:lnTo>
                <a:lnTo>
                  <a:pt x="157357" y="296225"/>
                </a:lnTo>
                <a:lnTo>
                  <a:pt x="159062" y="296225"/>
                </a:lnTo>
                <a:lnTo>
                  <a:pt x="158275" y="295307"/>
                </a:lnTo>
                <a:lnTo>
                  <a:pt x="158013" y="293864"/>
                </a:lnTo>
                <a:lnTo>
                  <a:pt x="158800" y="293864"/>
                </a:lnTo>
                <a:lnTo>
                  <a:pt x="158406" y="292422"/>
                </a:lnTo>
                <a:lnTo>
                  <a:pt x="159586" y="291635"/>
                </a:lnTo>
                <a:lnTo>
                  <a:pt x="159193" y="291242"/>
                </a:lnTo>
                <a:lnTo>
                  <a:pt x="158406" y="290980"/>
                </a:lnTo>
                <a:lnTo>
                  <a:pt x="158144" y="290193"/>
                </a:lnTo>
                <a:lnTo>
                  <a:pt x="158406" y="289537"/>
                </a:lnTo>
                <a:lnTo>
                  <a:pt x="158144" y="288751"/>
                </a:lnTo>
                <a:lnTo>
                  <a:pt x="157751" y="286915"/>
                </a:lnTo>
                <a:lnTo>
                  <a:pt x="156308" y="286915"/>
                </a:lnTo>
                <a:lnTo>
                  <a:pt x="156046" y="285210"/>
                </a:lnTo>
                <a:lnTo>
                  <a:pt x="155259" y="283768"/>
                </a:lnTo>
                <a:lnTo>
                  <a:pt x="155521" y="283374"/>
                </a:lnTo>
                <a:lnTo>
                  <a:pt x="155259" y="282718"/>
                </a:lnTo>
                <a:lnTo>
                  <a:pt x="151719" y="284816"/>
                </a:lnTo>
                <a:lnTo>
                  <a:pt x="151719" y="285210"/>
                </a:lnTo>
                <a:lnTo>
                  <a:pt x="150932" y="285472"/>
                </a:lnTo>
                <a:lnTo>
                  <a:pt x="150932" y="286128"/>
                </a:lnTo>
                <a:lnTo>
                  <a:pt x="150276" y="286521"/>
                </a:lnTo>
                <a:lnTo>
                  <a:pt x="149883" y="285734"/>
                </a:lnTo>
                <a:lnTo>
                  <a:pt x="149620" y="283898"/>
                </a:lnTo>
                <a:lnTo>
                  <a:pt x="147522" y="285341"/>
                </a:lnTo>
                <a:lnTo>
                  <a:pt x="146342" y="285079"/>
                </a:lnTo>
                <a:lnTo>
                  <a:pt x="145555" y="285341"/>
                </a:lnTo>
                <a:lnTo>
                  <a:pt x="145293" y="284554"/>
                </a:lnTo>
                <a:lnTo>
                  <a:pt x="144900" y="284948"/>
                </a:lnTo>
                <a:lnTo>
                  <a:pt x="144638" y="284554"/>
                </a:lnTo>
                <a:lnTo>
                  <a:pt x="143851" y="284948"/>
                </a:lnTo>
                <a:lnTo>
                  <a:pt x="143195" y="283768"/>
                </a:lnTo>
                <a:lnTo>
                  <a:pt x="142408" y="283505"/>
                </a:lnTo>
                <a:lnTo>
                  <a:pt x="141621" y="283112"/>
                </a:lnTo>
                <a:lnTo>
                  <a:pt x="142408" y="282194"/>
                </a:lnTo>
                <a:lnTo>
                  <a:pt x="142146" y="280358"/>
                </a:lnTo>
                <a:lnTo>
                  <a:pt x="141753" y="279702"/>
                </a:lnTo>
                <a:lnTo>
                  <a:pt x="141490" y="276162"/>
                </a:lnTo>
                <a:lnTo>
                  <a:pt x="139655" y="276555"/>
                </a:lnTo>
                <a:lnTo>
                  <a:pt x="139655" y="275768"/>
                </a:lnTo>
                <a:lnTo>
                  <a:pt x="138605" y="276031"/>
                </a:lnTo>
                <a:lnTo>
                  <a:pt x="136507" y="275768"/>
                </a:lnTo>
                <a:lnTo>
                  <a:pt x="136507" y="276818"/>
                </a:lnTo>
                <a:lnTo>
                  <a:pt x="137163" y="276818"/>
                </a:lnTo>
                <a:lnTo>
                  <a:pt x="137425" y="278916"/>
                </a:lnTo>
                <a:lnTo>
                  <a:pt x="133229" y="278260"/>
                </a:lnTo>
                <a:lnTo>
                  <a:pt x="130869" y="278653"/>
                </a:lnTo>
                <a:lnTo>
                  <a:pt x="130475" y="278916"/>
                </a:lnTo>
                <a:lnTo>
                  <a:pt x="129820" y="278916"/>
                </a:lnTo>
                <a:lnTo>
                  <a:pt x="129820" y="279702"/>
                </a:lnTo>
                <a:lnTo>
                  <a:pt x="129557" y="279702"/>
                </a:lnTo>
                <a:lnTo>
                  <a:pt x="127066" y="280358"/>
                </a:lnTo>
                <a:lnTo>
                  <a:pt x="126279" y="280096"/>
                </a:lnTo>
                <a:lnTo>
                  <a:pt x="126017" y="279702"/>
                </a:lnTo>
                <a:lnTo>
                  <a:pt x="126279" y="278653"/>
                </a:lnTo>
                <a:lnTo>
                  <a:pt x="126017" y="278653"/>
                </a:lnTo>
                <a:lnTo>
                  <a:pt x="126017" y="277998"/>
                </a:lnTo>
                <a:lnTo>
                  <a:pt x="125361" y="277998"/>
                </a:lnTo>
                <a:lnTo>
                  <a:pt x="123263" y="278916"/>
                </a:lnTo>
                <a:lnTo>
                  <a:pt x="123263" y="278260"/>
                </a:lnTo>
                <a:lnTo>
                  <a:pt x="121821" y="278260"/>
                </a:lnTo>
                <a:lnTo>
                  <a:pt x="121821" y="278916"/>
                </a:lnTo>
                <a:lnTo>
                  <a:pt x="120641" y="279309"/>
                </a:lnTo>
                <a:lnTo>
                  <a:pt x="120641" y="279965"/>
                </a:lnTo>
                <a:lnTo>
                  <a:pt x="118149" y="279965"/>
                </a:lnTo>
                <a:lnTo>
                  <a:pt x="117756" y="280227"/>
                </a:lnTo>
                <a:lnTo>
                  <a:pt x="117493" y="279965"/>
                </a:lnTo>
                <a:lnTo>
                  <a:pt x="117100" y="280227"/>
                </a:lnTo>
                <a:lnTo>
                  <a:pt x="116444" y="279965"/>
                </a:lnTo>
                <a:lnTo>
                  <a:pt x="116182" y="280227"/>
                </a:lnTo>
                <a:lnTo>
                  <a:pt x="114084" y="279309"/>
                </a:lnTo>
                <a:lnTo>
                  <a:pt x="114084" y="277866"/>
                </a:lnTo>
                <a:lnTo>
                  <a:pt x="113691" y="277473"/>
                </a:lnTo>
                <a:lnTo>
                  <a:pt x="111855" y="277866"/>
                </a:lnTo>
                <a:lnTo>
                  <a:pt x="110937" y="277080"/>
                </a:lnTo>
                <a:lnTo>
                  <a:pt x="108052" y="272883"/>
                </a:lnTo>
                <a:lnTo>
                  <a:pt x="108708" y="272490"/>
                </a:lnTo>
                <a:lnTo>
                  <a:pt x="108314" y="272228"/>
                </a:lnTo>
                <a:lnTo>
                  <a:pt x="104774" y="269736"/>
                </a:lnTo>
                <a:lnTo>
                  <a:pt x="104511" y="268032"/>
                </a:lnTo>
                <a:lnTo>
                  <a:pt x="106216" y="266196"/>
                </a:lnTo>
                <a:lnTo>
                  <a:pt x="110937" y="266196"/>
                </a:lnTo>
                <a:lnTo>
                  <a:pt x="110543" y="265933"/>
                </a:lnTo>
                <a:lnTo>
                  <a:pt x="111724" y="265933"/>
                </a:lnTo>
                <a:lnTo>
                  <a:pt x="111986" y="265278"/>
                </a:lnTo>
                <a:lnTo>
                  <a:pt x="111068" y="264885"/>
                </a:lnTo>
                <a:lnTo>
                  <a:pt x="111724" y="264622"/>
                </a:lnTo>
                <a:lnTo>
                  <a:pt x="111330" y="264229"/>
                </a:lnTo>
                <a:lnTo>
                  <a:pt x="109625" y="260688"/>
                </a:lnTo>
                <a:lnTo>
                  <a:pt x="108839" y="260426"/>
                </a:lnTo>
                <a:lnTo>
                  <a:pt x="108183" y="259246"/>
                </a:lnTo>
                <a:lnTo>
                  <a:pt x="109625" y="257148"/>
                </a:lnTo>
                <a:lnTo>
                  <a:pt x="108445" y="256361"/>
                </a:lnTo>
                <a:lnTo>
                  <a:pt x="109101" y="255443"/>
                </a:lnTo>
                <a:lnTo>
                  <a:pt x="109888" y="256361"/>
                </a:lnTo>
                <a:lnTo>
                  <a:pt x="111068" y="255443"/>
                </a:lnTo>
                <a:lnTo>
                  <a:pt x="110281" y="254656"/>
                </a:lnTo>
                <a:lnTo>
                  <a:pt x="108183" y="254263"/>
                </a:lnTo>
                <a:lnTo>
                  <a:pt x="108183" y="253476"/>
                </a:lnTo>
                <a:lnTo>
                  <a:pt x="106347" y="253214"/>
                </a:lnTo>
                <a:lnTo>
                  <a:pt x="105429" y="252558"/>
                </a:lnTo>
                <a:lnTo>
                  <a:pt x="104643" y="252820"/>
                </a:lnTo>
                <a:lnTo>
                  <a:pt x="104249" y="252820"/>
                </a:lnTo>
                <a:lnTo>
                  <a:pt x="104249" y="252558"/>
                </a:lnTo>
                <a:lnTo>
                  <a:pt x="103987" y="252165"/>
                </a:lnTo>
                <a:lnTo>
                  <a:pt x="103594" y="252165"/>
                </a:lnTo>
                <a:lnTo>
                  <a:pt x="101889" y="251772"/>
                </a:lnTo>
                <a:lnTo>
                  <a:pt x="101495" y="251509"/>
                </a:lnTo>
                <a:lnTo>
                  <a:pt x="102676" y="250722"/>
                </a:lnTo>
                <a:lnTo>
                  <a:pt x="102938" y="250985"/>
                </a:lnTo>
                <a:lnTo>
                  <a:pt x="103594" y="250067"/>
                </a:lnTo>
                <a:lnTo>
                  <a:pt x="103331" y="249673"/>
                </a:lnTo>
                <a:lnTo>
                  <a:pt x="103331" y="249411"/>
                </a:lnTo>
                <a:lnTo>
                  <a:pt x="102938" y="248231"/>
                </a:lnTo>
                <a:lnTo>
                  <a:pt x="102151" y="248624"/>
                </a:lnTo>
                <a:lnTo>
                  <a:pt x="101889" y="248887"/>
                </a:lnTo>
                <a:lnTo>
                  <a:pt x="101889" y="249542"/>
                </a:lnTo>
                <a:lnTo>
                  <a:pt x="101495" y="249280"/>
                </a:lnTo>
                <a:lnTo>
                  <a:pt x="101233" y="248887"/>
                </a:lnTo>
                <a:lnTo>
                  <a:pt x="100446" y="247837"/>
                </a:lnTo>
                <a:lnTo>
                  <a:pt x="99266" y="247444"/>
                </a:lnTo>
                <a:lnTo>
                  <a:pt x="99266" y="246395"/>
                </a:lnTo>
                <a:lnTo>
                  <a:pt x="99660" y="246395"/>
                </a:lnTo>
                <a:lnTo>
                  <a:pt x="99660" y="245740"/>
                </a:lnTo>
                <a:lnTo>
                  <a:pt x="98479" y="244952"/>
                </a:lnTo>
                <a:lnTo>
                  <a:pt x="99135" y="244952"/>
                </a:lnTo>
                <a:lnTo>
                  <a:pt x="99135" y="243772"/>
                </a:lnTo>
                <a:lnTo>
                  <a:pt x="97693" y="244166"/>
                </a:lnTo>
                <a:lnTo>
                  <a:pt x="97693" y="243772"/>
                </a:lnTo>
                <a:lnTo>
                  <a:pt x="97430" y="244166"/>
                </a:lnTo>
                <a:lnTo>
                  <a:pt x="96250" y="244166"/>
                </a:lnTo>
                <a:lnTo>
                  <a:pt x="95988" y="243379"/>
                </a:lnTo>
                <a:lnTo>
                  <a:pt x="95595" y="243379"/>
                </a:lnTo>
                <a:lnTo>
                  <a:pt x="95988" y="242723"/>
                </a:lnTo>
                <a:lnTo>
                  <a:pt x="95595" y="242330"/>
                </a:lnTo>
                <a:lnTo>
                  <a:pt x="95595" y="242068"/>
                </a:lnTo>
                <a:lnTo>
                  <a:pt x="95988" y="242068"/>
                </a:lnTo>
                <a:lnTo>
                  <a:pt x="96250" y="240625"/>
                </a:lnTo>
                <a:lnTo>
                  <a:pt x="96250" y="239970"/>
                </a:lnTo>
                <a:lnTo>
                  <a:pt x="95332" y="239970"/>
                </a:lnTo>
                <a:lnTo>
                  <a:pt x="95332" y="238134"/>
                </a:lnTo>
                <a:lnTo>
                  <a:pt x="94545" y="237478"/>
                </a:lnTo>
                <a:lnTo>
                  <a:pt x="93890" y="237872"/>
                </a:lnTo>
                <a:lnTo>
                  <a:pt x="93496" y="237478"/>
                </a:lnTo>
                <a:lnTo>
                  <a:pt x="94283" y="237216"/>
                </a:lnTo>
                <a:lnTo>
                  <a:pt x="94283" y="236429"/>
                </a:lnTo>
                <a:lnTo>
                  <a:pt x="93496" y="236429"/>
                </a:lnTo>
                <a:lnTo>
                  <a:pt x="93890" y="235249"/>
                </a:lnTo>
                <a:lnTo>
                  <a:pt x="94152" y="235249"/>
                </a:lnTo>
                <a:lnTo>
                  <a:pt x="94545" y="234987"/>
                </a:lnTo>
                <a:lnTo>
                  <a:pt x="93365" y="234331"/>
                </a:lnTo>
                <a:lnTo>
                  <a:pt x="93103" y="232889"/>
                </a:lnTo>
                <a:lnTo>
                  <a:pt x="89825" y="230790"/>
                </a:lnTo>
                <a:lnTo>
                  <a:pt x="89825" y="230397"/>
                </a:lnTo>
                <a:lnTo>
                  <a:pt x="89562" y="230135"/>
                </a:lnTo>
                <a:lnTo>
                  <a:pt x="89562" y="229742"/>
                </a:lnTo>
                <a:lnTo>
                  <a:pt x="88776" y="228824"/>
                </a:lnTo>
                <a:lnTo>
                  <a:pt x="90218" y="226988"/>
                </a:lnTo>
                <a:lnTo>
                  <a:pt x="89825" y="226725"/>
                </a:lnTo>
                <a:lnTo>
                  <a:pt x="91267" y="226070"/>
                </a:lnTo>
                <a:lnTo>
                  <a:pt x="91005" y="225676"/>
                </a:lnTo>
                <a:lnTo>
                  <a:pt x="91005" y="224759"/>
                </a:lnTo>
                <a:lnTo>
                  <a:pt x="91005" y="224365"/>
                </a:lnTo>
                <a:lnTo>
                  <a:pt x="90611" y="224365"/>
                </a:lnTo>
                <a:lnTo>
                  <a:pt x="90611" y="222923"/>
                </a:lnTo>
                <a:lnTo>
                  <a:pt x="90611" y="222005"/>
                </a:lnTo>
                <a:lnTo>
                  <a:pt x="90349" y="222005"/>
                </a:lnTo>
                <a:lnTo>
                  <a:pt x="89956" y="219907"/>
                </a:lnTo>
                <a:lnTo>
                  <a:pt x="88907" y="214530"/>
                </a:lnTo>
                <a:lnTo>
                  <a:pt x="88513" y="214924"/>
                </a:lnTo>
                <a:lnTo>
                  <a:pt x="87727" y="214530"/>
                </a:lnTo>
                <a:lnTo>
                  <a:pt x="87464" y="213874"/>
                </a:lnTo>
                <a:lnTo>
                  <a:pt x="87464" y="213612"/>
                </a:lnTo>
                <a:lnTo>
                  <a:pt x="87071" y="212826"/>
                </a:lnTo>
                <a:lnTo>
                  <a:pt x="87071" y="211383"/>
                </a:lnTo>
                <a:lnTo>
                  <a:pt x="87727" y="211645"/>
                </a:lnTo>
                <a:lnTo>
                  <a:pt x="88513" y="211645"/>
                </a:lnTo>
                <a:lnTo>
                  <a:pt x="89169" y="211383"/>
                </a:lnTo>
                <a:lnTo>
                  <a:pt x="88513" y="213874"/>
                </a:lnTo>
                <a:lnTo>
                  <a:pt x="88513" y="214268"/>
                </a:lnTo>
                <a:lnTo>
                  <a:pt x="89169" y="214530"/>
                </a:lnTo>
                <a:lnTo>
                  <a:pt x="90611" y="214530"/>
                </a:lnTo>
                <a:lnTo>
                  <a:pt x="90349" y="213874"/>
                </a:lnTo>
                <a:lnTo>
                  <a:pt x="90611" y="212826"/>
                </a:lnTo>
                <a:lnTo>
                  <a:pt x="91005" y="212170"/>
                </a:lnTo>
                <a:lnTo>
                  <a:pt x="91005" y="210727"/>
                </a:lnTo>
                <a:lnTo>
                  <a:pt x="91923" y="210334"/>
                </a:lnTo>
                <a:lnTo>
                  <a:pt x="92710" y="211514"/>
                </a:lnTo>
                <a:lnTo>
                  <a:pt x="92710" y="212301"/>
                </a:lnTo>
                <a:lnTo>
                  <a:pt x="93890" y="212563"/>
                </a:lnTo>
                <a:lnTo>
                  <a:pt x="94152" y="213219"/>
                </a:lnTo>
                <a:lnTo>
                  <a:pt x="95332" y="212563"/>
                </a:lnTo>
                <a:lnTo>
                  <a:pt x="95332" y="211776"/>
                </a:lnTo>
                <a:lnTo>
                  <a:pt x="94545" y="211514"/>
                </a:lnTo>
                <a:lnTo>
                  <a:pt x="93103" y="209416"/>
                </a:lnTo>
                <a:lnTo>
                  <a:pt x="93890" y="208629"/>
                </a:lnTo>
                <a:lnTo>
                  <a:pt x="93890" y="207187"/>
                </a:lnTo>
                <a:lnTo>
                  <a:pt x="96250" y="207449"/>
                </a:lnTo>
                <a:lnTo>
                  <a:pt x="94808" y="205351"/>
                </a:lnTo>
                <a:lnTo>
                  <a:pt x="91267" y="205351"/>
                </a:lnTo>
                <a:lnTo>
                  <a:pt x="91005" y="204564"/>
                </a:lnTo>
                <a:lnTo>
                  <a:pt x="90611" y="204564"/>
                </a:lnTo>
                <a:lnTo>
                  <a:pt x="88907" y="205744"/>
                </a:lnTo>
                <a:lnTo>
                  <a:pt x="87727" y="205351"/>
                </a:lnTo>
                <a:lnTo>
                  <a:pt x="87727" y="205089"/>
                </a:lnTo>
                <a:lnTo>
                  <a:pt x="89825" y="203646"/>
                </a:lnTo>
                <a:lnTo>
                  <a:pt x="89825" y="203253"/>
                </a:lnTo>
                <a:lnTo>
                  <a:pt x="89038" y="203646"/>
                </a:lnTo>
                <a:lnTo>
                  <a:pt x="89038" y="202860"/>
                </a:lnTo>
                <a:lnTo>
                  <a:pt x="88382" y="203122"/>
                </a:lnTo>
                <a:lnTo>
                  <a:pt x="88382" y="202204"/>
                </a:lnTo>
                <a:lnTo>
                  <a:pt x="89562" y="201811"/>
                </a:lnTo>
                <a:lnTo>
                  <a:pt x="89169" y="200106"/>
                </a:lnTo>
                <a:lnTo>
                  <a:pt x="88907" y="200106"/>
                </a:lnTo>
                <a:lnTo>
                  <a:pt x="88907" y="199713"/>
                </a:lnTo>
                <a:lnTo>
                  <a:pt x="88907" y="199450"/>
                </a:lnTo>
                <a:lnTo>
                  <a:pt x="88907" y="199057"/>
                </a:lnTo>
                <a:lnTo>
                  <a:pt x="90349" y="199057"/>
                </a:lnTo>
                <a:lnTo>
                  <a:pt x="90349" y="198401"/>
                </a:lnTo>
                <a:lnTo>
                  <a:pt x="91398" y="198401"/>
                </a:lnTo>
                <a:lnTo>
                  <a:pt x="91136" y="197614"/>
                </a:lnTo>
                <a:lnTo>
                  <a:pt x="92579" y="196959"/>
                </a:lnTo>
                <a:lnTo>
                  <a:pt x="92579" y="196172"/>
                </a:lnTo>
                <a:lnTo>
                  <a:pt x="93234" y="196434"/>
                </a:lnTo>
                <a:lnTo>
                  <a:pt x="93234" y="195516"/>
                </a:lnTo>
                <a:lnTo>
                  <a:pt x="92841" y="193681"/>
                </a:lnTo>
                <a:lnTo>
                  <a:pt x="93234" y="193418"/>
                </a:lnTo>
                <a:lnTo>
                  <a:pt x="93234" y="193025"/>
                </a:lnTo>
                <a:lnTo>
                  <a:pt x="92054" y="192238"/>
                </a:lnTo>
                <a:lnTo>
                  <a:pt x="92054" y="191976"/>
                </a:lnTo>
                <a:lnTo>
                  <a:pt x="91792" y="191976"/>
                </a:lnTo>
                <a:lnTo>
                  <a:pt x="91792" y="191320"/>
                </a:lnTo>
                <a:lnTo>
                  <a:pt x="92054" y="190927"/>
                </a:lnTo>
                <a:lnTo>
                  <a:pt x="92841" y="191320"/>
                </a:lnTo>
                <a:lnTo>
                  <a:pt x="93234" y="190140"/>
                </a:lnTo>
                <a:lnTo>
                  <a:pt x="92841" y="189091"/>
                </a:lnTo>
                <a:lnTo>
                  <a:pt x="93234" y="189091"/>
                </a:lnTo>
                <a:lnTo>
                  <a:pt x="93496" y="190140"/>
                </a:lnTo>
                <a:lnTo>
                  <a:pt x="93890" y="190533"/>
                </a:lnTo>
                <a:lnTo>
                  <a:pt x="93890" y="189091"/>
                </a:lnTo>
                <a:lnTo>
                  <a:pt x="93496" y="188435"/>
                </a:lnTo>
                <a:lnTo>
                  <a:pt x="89694" y="187648"/>
                </a:lnTo>
                <a:lnTo>
                  <a:pt x="88907" y="186993"/>
                </a:lnTo>
                <a:lnTo>
                  <a:pt x="87727" y="186993"/>
                </a:lnTo>
                <a:lnTo>
                  <a:pt x="87464" y="186993"/>
                </a:lnTo>
                <a:lnTo>
                  <a:pt x="87464" y="186206"/>
                </a:lnTo>
                <a:lnTo>
                  <a:pt x="86809" y="186206"/>
                </a:lnTo>
                <a:lnTo>
                  <a:pt x="85366" y="185026"/>
                </a:lnTo>
                <a:lnTo>
                  <a:pt x="82875" y="186206"/>
                </a:lnTo>
                <a:lnTo>
                  <a:pt x="83137" y="185550"/>
                </a:lnTo>
                <a:lnTo>
                  <a:pt x="82350" y="185157"/>
                </a:lnTo>
                <a:lnTo>
                  <a:pt x="84186" y="182797"/>
                </a:lnTo>
                <a:lnTo>
                  <a:pt x="83399" y="182403"/>
                </a:lnTo>
                <a:lnTo>
                  <a:pt x="82219" y="182797"/>
                </a:lnTo>
                <a:lnTo>
                  <a:pt x="82219" y="183715"/>
                </a:lnTo>
                <a:lnTo>
                  <a:pt x="80515" y="183452"/>
                </a:lnTo>
                <a:lnTo>
                  <a:pt x="80777" y="182797"/>
                </a:lnTo>
                <a:lnTo>
                  <a:pt x="81957" y="182010"/>
                </a:lnTo>
                <a:lnTo>
                  <a:pt x="82744" y="182010"/>
                </a:lnTo>
                <a:lnTo>
                  <a:pt x="82744" y="181354"/>
                </a:lnTo>
                <a:lnTo>
                  <a:pt x="84186" y="181354"/>
                </a:lnTo>
                <a:lnTo>
                  <a:pt x="84186" y="180961"/>
                </a:lnTo>
                <a:lnTo>
                  <a:pt x="85366" y="179518"/>
                </a:lnTo>
                <a:lnTo>
                  <a:pt x="85629" y="178076"/>
                </a:lnTo>
                <a:lnTo>
                  <a:pt x="86284" y="178076"/>
                </a:lnTo>
                <a:lnTo>
                  <a:pt x="86678" y="177158"/>
                </a:lnTo>
                <a:lnTo>
                  <a:pt x="88382" y="175060"/>
                </a:lnTo>
                <a:lnTo>
                  <a:pt x="88382" y="174404"/>
                </a:lnTo>
                <a:lnTo>
                  <a:pt x="86940" y="174011"/>
                </a:lnTo>
                <a:lnTo>
                  <a:pt x="86678" y="173748"/>
                </a:lnTo>
                <a:lnTo>
                  <a:pt x="85891" y="173355"/>
                </a:lnTo>
                <a:lnTo>
                  <a:pt x="85891" y="173093"/>
                </a:lnTo>
                <a:lnTo>
                  <a:pt x="85497" y="172306"/>
                </a:lnTo>
                <a:lnTo>
                  <a:pt x="85891" y="171650"/>
                </a:lnTo>
                <a:lnTo>
                  <a:pt x="84711" y="170864"/>
                </a:lnTo>
                <a:lnTo>
                  <a:pt x="84711" y="170208"/>
                </a:lnTo>
                <a:lnTo>
                  <a:pt x="85104" y="170208"/>
                </a:lnTo>
                <a:lnTo>
                  <a:pt x="85366" y="169421"/>
                </a:lnTo>
                <a:lnTo>
                  <a:pt x="85104" y="169028"/>
                </a:lnTo>
                <a:lnTo>
                  <a:pt x="82612" y="169028"/>
                </a:lnTo>
                <a:lnTo>
                  <a:pt x="81826" y="170470"/>
                </a:lnTo>
                <a:lnTo>
                  <a:pt x="78285" y="171126"/>
                </a:lnTo>
                <a:lnTo>
                  <a:pt x="77892" y="169028"/>
                </a:lnTo>
                <a:lnTo>
                  <a:pt x="79072" y="168765"/>
                </a:lnTo>
                <a:lnTo>
                  <a:pt x="78679" y="167323"/>
                </a:lnTo>
                <a:lnTo>
                  <a:pt x="76974" y="167585"/>
                </a:lnTo>
                <a:lnTo>
                  <a:pt x="76581" y="166799"/>
                </a:lnTo>
                <a:lnTo>
                  <a:pt x="77367" y="166799"/>
                </a:lnTo>
                <a:lnTo>
                  <a:pt x="77105" y="165881"/>
                </a:lnTo>
                <a:lnTo>
                  <a:pt x="76712" y="165487"/>
                </a:lnTo>
                <a:lnTo>
                  <a:pt x="77105" y="164570"/>
                </a:lnTo>
                <a:lnTo>
                  <a:pt x="75269" y="164570"/>
                </a:lnTo>
                <a:lnTo>
                  <a:pt x="75269" y="163127"/>
                </a:lnTo>
                <a:lnTo>
                  <a:pt x="73564" y="162734"/>
                </a:lnTo>
                <a:lnTo>
                  <a:pt x="73827" y="162078"/>
                </a:lnTo>
                <a:lnTo>
                  <a:pt x="74220" y="162078"/>
                </a:lnTo>
                <a:lnTo>
                  <a:pt x="74482" y="161029"/>
                </a:lnTo>
                <a:lnTo>
                  <a:pt x="77761" y="162734"/>
                </a:lnTo>
                <a:lnTo>
                  <a:pt x="81301" y="163914"/>
                </a:lnTo>
                <a:lnTo>
                  <a:pt x="85235" y="163520"/>
                </a:lnTo>
                <a:lnTo>
                  <a:pt x="85235" y="162734"/>
                </a:lnTo>
                <a:lnTo>
                  <a:pt x="87596" y="162078"/>
                </a:lnTo>
                <a:lnTo>
                  <a:pt x="87596" y="160373"/>
                </a:lnTo>
                <a:lnTo>
                  <a:pt x="92316" y="158275"/>
                </a:lnTo>
                <a:lnTo>
                  <a:pt x="94021" y="156177"/>
                </a:lnTo>
                <a:lnTo>
                  <a:pt x="95201" y="155390"/>
                </a:lnTo>
                <a:lnTo>
                  <a:pt x="94414" y="153948"/>
                </a:lnTo>
                <a:lnTo>
                  <a:pt x="94414" y="152505"/>
                </a:lnTo>
                <a:lnTo>
                  <a:pt x="93234" y="152112"/>
                </a:lnTo>
                <a:lnTo>
                  <a:pt x="92579" y="150014"/>
                </a:lnTo>
                <a:lnTo>
                  <a:pt x="91792" y="149096"/>
                </a:lnTo>
                <a:lnTo>
                  <a:pt x="91529" y="149096"/>
                </a:lnTo>
                <a:lnTo>
                  <a:pt x="91136" y="148309"/>
                </a:lnTo>
                <a:lnTo>
                  <a:pt x="91136" y="147654"/>
                </a:lnTo>
                <a:lnTo>
                  <a:pt x="92316" y="145162"/>
                </a:lnTo>
                <a:lnTo>
                  <a:pt x="92316" y="144375"/>
                </a:lnTo>
                <a:lnTo>
                  <a:pt x="92316" y="143719"/>
                </a:lnTo>
                <a:lnTo>
                  <a:pt x="89431" y="144375"/>
                </a:lnTo>
                <a:lnTo>
                  <a:pt x="88251" y="145162"/>
                </a:lnTo>
                <a:lnTo>
                  <a:pt x="87464" y="145162"/>
                </a:lnTo>
                <a:lnTo>
                  <a:pt x="86809" y="145162"/>
                </a:lnTo>
                <a:lnTo>
                  <a:pt x="81432" y="145162"/>
                </a:lnTo>
                <a:lnTo>
                  <a:pt x="81432" y="144769"/>
                </a:lnTo>
                <a:lnTo>
                  <a:pt x="81432" y="144507"/>
                </a:lnTo>
                <a:lnTo>
                  <a:pt x="81170" y="143851"/>
                </a:lnTo>
                <a:lnTo>
                  <a:pt x="81170" y="143064"/>
                </a:lnTo>
                <a:lnTo>
                  <a:pt x="80777" y="142671"/>
                </a:lnTo>
                <a:lnTo>
                  <a:pt x="80777" y="141884"/>
                </a:lnTo>
                <a:lnTo>
                  <a:pt x="80515" y="140966"/>
                </a:lnTo>
                <a:lnTo>
                  <a:pt x="81301" y="139130"/>
                </a:lnTo>
                <a:lnTo>
                  <a:pt x="80908" y="138868"/>
                </a:lnTo>
                <a:lnTo>
                  <a:pt x="81301" y="138212"/>
                </a:lnTo>
                <a:lnTo>
                  <a:pt x="81563" y="138212"/>
                </a:lnTo>
                <a:lnTo>
                  <a:pt x="81957" y="137819"/>
                </a:lnTo>
                <a:lnTo>
                  <a:pt x="81957" y="137163"/>
                </a:lnTo>
                <a:lnTo>
                  <a:pt x="82744" y="136114"/>
                </a:lnTo>
                <a:lnTo>
                  <a:pt x="83924" y="135458"/>
                </a:lnTo>
                <a:lnTo>
                  <a:pt x="84580" y="135458"/>
                </a:lnTo>
                <a:lnTo>
                  <a:pt x="86284" y="136114"/>
                </a:lnTo>
                <a:lnTo>
                  <a:pt x="87071" y="134278"/>
                </a:lnTo>
                <a:lnTo>
                  <a:pt x="85629" y="133491"/>
                </a:lnTo>
                <a:lnTo>
                  <a:pt x="86022" y="133229"/>
                </a:lnTo>
                <a:lnTo>
                  <a:pt x="84580" y="133229"/>
                </a:lnTo>
                <a:lnTo>
                  <a:pt x="84186" y="133491"/>
                </a:lnTo>
                <a:lnTo>
                  <a:pt x="83924" y="133491"/>
                </a:lnTo>
                <a:lnTo>
                  <a:pt x="83924" y="132836"/>
                </a:lnTo>
                <a:lnTo>
                  <a:pt x="84186" y="132574"/>
                </a:lnTo>
                <a:lnTo>
                  <a:pt x="84186" y="131787"/>
                </a:lnTo>
                <a:lnTo>
                  <a:pt x="82744" y="132574"/>
                </a:lnTo>
                <a:lnTo>
                  <a:pt x="81563" y="133491"/>
                </a:lnTo>
                <a:lnTo>
                  <a:pt x="80515" y="133885"/>
                </a:lnTo>
                <a:lnTo>
                  <a:pt x="80121" y="134803"/>
                </a:lnTo>
                <a:lnTo>
                  <a:pt x="79859" y="134803"/>
                </a:lnTo>
                <a:lnTo>
                  <a:pt x="79072" y="135983"/>
                </a:lnTo>
                <a:lnTo>
                  <a:pt x="79334" y="136245"/>
                </a:lnTo>
                <a:lnTo>
                  <a:pt x="78679" y="136245"/>
                </a:lnTo>
                <a:lnTo>
                  <a:pt x="79072" y="137032"/>
                </a:lnTo>
                <a:lnTo>
                  <a:pt x="79334" y="137425"/>
                </a:lnTo>
                <a:lnTo>
                  <a:pt x="79072" y="137425"/>
                </a:lnTo>
                <a:lnTo>
                  <a:pt x="78679" y="137032"/>
                </a:lnTo>
                <a:lnTo>
                  <a:pt x="78679" y="136245"/>
                </a:lnTo>
                <a:lnTo>
                  <a:pt x="77892" y="135983"/>
                </a:lnTo>
                <a:lnTo>
                  <a:pt x="77892" y="135589"/>
                </a:lnTo>
                <a:lnTo>
                  <a:pt x="77236" y="135327"/>
                </a:lnTo>
                <a:lnTo>
                  <a:pt x="76187" y="135327"/>
                </a:lnTo>
                <a:lnTo>
                  <a:pt x="76187" y="134934"/>
                </a:lnTo>
                <a:lnTo>
                  <a:pt x="73302" y="133229"/>
                </a:lnTo>
                <a:lnTo>
                  <a:pt x="69762" y="133229"/>
                </a:lnTo>
                <a:lnTo>
                  <a:pt x="68582" y="133491"/>
                </a:lnTo>
                <a:lnTo>
                  <a:pt x="69762" y="132836"/>
                </a:lnTo>
                <a:lnTo>
                  <a:pt x="72122" y="132836"/>
                </a:lnTo>
                <a:lnTo>
                  <a:pt x="72122" y="132574"/>
                </a:lnTo>
                <a:lnTo>
                  <a:pt x="73302" y="132574"/>
                </a:lnTo>
                <a:lnTo>
                  <a:pt x="76449" y="134934"/>
                </a:lnTo>
                <a:lnTo>
                  <a:pt x="77630" y="134934"/>
                </a:lnTo>
                <a:lnTo>
                  <a:pt x="78679" y="135721"/>
                </a:lnTo>
                <a:lnTo>
                  <a:pt x="79072" y="135721"/>
                </a:lnTo>
                <a:lnTo>
                  <a:pt x="79859" y="134672"/>
                </a:lnTo>
                <a:lnTo>
                  <a:pt x="78416" y="134016"/>
                </a:lnTo>
                <a:lnTo>
                  <a:pt x="78679" y="132836"/>
                </a:lnTo>
                <a:lnTo>
                  <a:pt x="79859" y="133229"/>
                </a:lnTo>
                <a:lnTo>
                  <a:pt x="78679" y="132574"/>
                </a:lnTo>
                <a:lnTo>
                  <a:pt x="78416" y="131787"/>
                </a:lnTo>
                <a:lnTo>
                  <a:pt x="78416" y="130344"/>
                </a:lnTo>
                <a:lnTo>
                  <a:pt x="79072" y="128902"/>
                </a:lnTo>
                <a:lnTo>
                  <a:pt x="80515" y="128246"/>
                </a:lnTo>
                <a:lnTo>
                  <a:pt x="81301" y="127459"/>
                </a:lnTo>
                <a:lnTo>
                  <a:pt x="81301" y="127066"/>
                </a:lnTo>
                <a:lnTo>
                  <a:pt x="81957" y="126279"/>
                </a:lnTo>
                <a:lnTo>
                  <a:pt x="82744" y="124181"/>
                </a:lnTo>
                <a:lnTo>
                  <a:pt x="82744" y="123919"/>
                </a:lnTo>
                <a:lnTo>
                  <a:pt x="86678" y="122083"/>
                </a:lnTo>
                <a:lnTo>
                  <a:pt x="90218" y="120641"/>
                </a:lnTo>
                <a:lnTo>
                  <a:pt x="91267" y="120641"/>
                </a:lnTo>
                <a:lnTo>
                  <a:pt x="93103" y="120378"/>
                </a:lnTo>
                <a:lnTo>
                  <a:pt x="94545" y="119723"/>
                </a:lnTo>
                <a:lnTo>
                  <a:pt x="95595" y="119329"/>
                </a:lnTo>
                <a:lnTo>
                  <a:pt x="96250" y="119723"/>
                </a:lnTo>
                <a:lnTo>
                  <a:pt x="96644" y="119723"/>
                </a:lnTo>
                <a:lnTo>
                  <a:pt x="96906" y="118936"/>
                </a:lnTo>
                <a:lnTo>
                  <a:pt x="97561" y="118936"/>
                </a:lnTo>
                <a:lnTo>
                  <a:pt x="98348" y="119985"/>
                </a:lnTo>
                <a:lnTo>
                  <a:pt x="99528" y="120378"/>
                </a:lnTo>
                <a:lnTo>
                  <a:pt x="99791" y="119723"/>
                </a:lnTo>
                <a:lnTo>
                  <a:pt x="100184" y="119985"/>
                </a:lnTo>
                <a:lnTo>
                  <a:pt x="101233" y="119723"/>
                </a:lnTo>
                <a:lnTo>
                  <a:pt x="102676" y="118936"/>
                </a:lnTo>
                <a:lnTo>
                  <a:pt x="102676" y="118542"/>
                </a:lnTo>
                <a:lnTo>
                  <a:pt x="103331" y="118542"/>
                </a:lnTo>
                <a:lnTo>
                  <a:pt x="104511" y="118542"/>
                </a:lnTo>
                <a:lnTo>
                  <a:pt x="104118" y="118280"/>
                </a:lnTo>
                <a:lnTo>
                  <a:pt x="103069" y="117887"/>
                </a:lnTo>
                <a:lnTo>
                  <a:pt x="102413" y="117231"/>
                </a:lnTo>
                <a:lnTo>
                  <a:pt x="102676" y="115789"/>
                </a:lnTo>
                <a:lnTo>
                  <a:pt x="103331" y="114084"/>
                </a:lnTo>
                <a:lnTo>
                  <a:pt x="104774" y="112904"/>
                </a:lnTo>
                <a:lnTo>
                  <a:pt x="106872" y="112641"/>
                </a:lnTo>
                <a:lnTo>
                  <a:pt x="108052" y="111461"/>
                </a:lnTo>
                <a:lnTo>
                  <a:pt x="108970" y="110675"/>
                </a:lnTo>
                <a:lnTo>
                  <a:pt x="108052" y="110019"/>
                </a:lnTo>
                <a:lnTo>
                  <a:pt x="107659" y="110019"/>
                </a:lnTo>
                <a:lnTo>
                  <a:pt x="106741" y="108970"/>
                </a:lnTo>
                <a:lnTo>
                  <a:pt x="103856" y="107790"/>
                </a:lnTo>
                <a:lnTo>
                  <a:pt x="104118" y="106347"/>
                </a:lnTo>
                <a:lnTo>
                  <a:pt x="104511" y="105691"/>
                </a:lnTo>
                <a:lnTo>
                  <a:pt x="105954" y="105691"/>
                </a:lnTo>
                <a:lnTo>
                  <a:pt x="106216" y="106347"/>
                </a:lnTo>
                <a:lnTo>
                  <a:pt x="106216" y="107528"/>
                </a:lnTo>
                <a:lnTo>
                  <a:pt x="108052" y="108576"/>
                </a:lnTo>
                <a:lnTo>
                  <a:pt x="108314" y="109232"/>
                </a:lnTo>
                <a:lnTo>
                  <a:pt x="108970" y="110019"/>
                </a:lnTo>
                <a:lnTo>
                  <a:pt x="109363" y="109232"/>
                </a:lnTo>
                <a:lnTo>
                  <a:pt x="109363" y="107790"/>
                </a:lnTo>
                <a:lnTo>
                  <a:pt x="110281" y="107134"/>
                </a:lnTo>
                <a:lnTo>
                  <a:pt x="110674" y="106085"/>
                </a:lnTo>
                <a:lnTo>
                  <a:pt x="111593" y="105691"/>
                </a:lnTo>
                <a:lnTo>
                  <a:pt x="113428" y="105691"/>
                </a:lnTo>
                <a:lnTo>
                  <a:pt x="113822" y="105429"/>
                </a:lnTo>
                <a:lnTo>
                  <a:pt x="113822" y="104643"/>
                </a:lnTo>
                <a:lnTo>
                  <a:pt x="113428" y="103987"/>
                </a:lnTo>
                <a:lnTo>
                  <a:pt x="113822" y="103200"/>
                </a:lnTo>
                <a:lnTo>
                  <a:pt x="116707" y="103462"/>
                </a:lnTo>
                <a:lnTo>
                  <a:pt x="118805" y="104249"/>
                </a:lnTo>
                <a:lnTo>
                  <a:pt x="119460" y="102151"/>
                </a:lnTo>
                <a:lnTo>
                  <a:pt x="115526" y="95857"/>
                </a:lnTo>
                <a:lnTo>
                  <a:pt x="110543" y="92710"/>
                </a:lnTo>
                <a:lnTo>
                  <a:pt x="110543" y="91923"/>
                </a:lnTo>
                <a:lnTo>
                  <a:pt x="111461" y="91923"/>
                </a:lnTo>
                <a:lnTo>
                  <a:pt x="111461" y="90743"/>
                </a:lnTo>
                <a:lnTo>
                  <a:pt x="112904" y="89300"/>
                </a:lnTo>
                <a:lnTo>
                  <a:pt x="117624" y="82219"/>
                </a:lnTo>
                <a:lnTo>
                  <a:pt x="117362" y="81826"/>
                </a:lnTo>
                <a:lnTo>
                  <a:pt x="118018" y="81039"/>
                </a:lnTo>
                <a:lnTo>
                  <a:pt x="117362" y="80121"/>
                </a:lnTo>
                <a:lnTo>
                  <a:pt x="120247" y="78285"/>
                </a:lnTo>
                <a:lnTo>
                  <a:pt x="121690" y="77367"/>
                </a:lnTo>
                <a:lnTo>
                  <a:pt x="122345" y="76187"/>
                </a:lnTo>
                <a:lnTo>
                  <a:pt x="123132" y="75400"/>
                </a:lnTo>
                <a:lnTo>
                  <a:pt x="124050" y="75138"/>
                </a:lnTo>
                <a:lnTo>
                  <a:pt x="126541" y="75138"/>
                </a:lnTo>
                <a:lnTo>
                  <a:pt x="128902" y="72253"/>
                </a:lnTo>
                <a:lnTo>
                  <a:pt x="137819" y="72515"/>
                </a:lnTo>
                <a:lnTo>
                  <a:pt x="144113" y="72515"/>
                </a:lnTo>
                <a:lnTo>
                  <a:pt x="143195" y="71073"/>
                </a:lnTo>
                <a:lnTo>
                  <a:pt x="144900" y="68188"/>
                </a:lnTo>
                <a:lnTo>
                  <a:pt x="143851" y="67926"/>
                </a:lnTo>
                <a:lnTo>
                  <a:pt x="146342" y="61632"/>
                </a:lnTo>
                <a:lnTo>
                  <a:pt x="144244" y="59140"/>
                </a:lnTo>
                <a:lnTo>
                  <a:pt x="145031" y="58353"/>
                </a:lnTo>
                <a:lnTo>
                  <a:pt x="144244" y="57698"/>
                </a:lnTo>
                <a:lnTo>
                  <a:pt x="151325" y="54813"/>
                </a:lnTo>
                <a:lnTo>
                  <a:pt x="151719" y="53108"/>
                </a:lnTo>
                <a:lnTo>
                  <a:pt x="149227" y="52715"/>
                </a:lnTo>
                <a:lnTo>
                  <a:pt x="148965" y="51272"/>
                </a:lnTo>
                <a:lnTo>
                  <a:pt x="152112" y="49567"/>
                </a:lnTo>
                <a:lnTo>
                  <a:pt x="150407" y="48125"/>
                </a:lnTo>
                <a:lnTo>
                  <a:pt x="150014" y="46027"/>
                </a:lnTo>
                <a:lnTo>
                  <a:pt x="151850" y="45240"/>
                </a:lnTo>
                <a:lnTo>
                  <a:pt x="151456" y="44584"/>
                </a:lnTo>
                <a:lnTo>
                  <a:pt x="156177" y="43142"/>
                </a:lnTo>
                <a:lnTo>
                  <a:pt x="156177" y="42355"/>
                </a:lnTo>
                <a:lnTo>
                  <a:pt x="157095" y="42355"/>
                </a:lnTo>
                <a:lnTo>
                  <a:pt x="157095" y="43798"/>
                </a:lnTo>
                <a:lnTo>
                  <a:pt x="159586" y="44584"/>
                </a:lnTo>
                <a:lnTo>
                  <a:pt x="158406" y="43142"/>
                </a:lnTo>
                <a:lnTo>
                  <a:pt x="158800" y="41962"/>
                </a:lnTo>
                <a:lnTo>
                  <a:pt x="161160" y="41700"/>
                </a:lnTo>
                <a:lnTo>
                  <a:pt x="161160" y="39208"/>
                </a:lnTo>
                <a:lnTo>
                  <a:pt x="159062" y="38946"/>
                </a:lnTo>
                <a:lnTo>
                  <a:pt x="159455" y="37110"/>
                </a:lnTo>
                <a:lnTo>
                  <a:pt x="157357" y="37372"/>
                </a:lnTo>
                <a:lnTo>
                  <a:pt x="157357" y="37110"/>
                </a:lnTo>
                <a:lnTo>
                  <a:pt x="158800" y="32914"/>
                </a:lnTo>
                <a:lnTo>
                  <a:pt x="165094" y="25439"/>
                </a:lnTo>
                <a:lnTo>
                  <a:pt x="165356" y="25177"/>
                </a:lnTo>
                <a:lnTo>
                  <a:pt x="166143" y="25439"/>
                </a:lnTo>
                <a:lnTo>
                  <a:pt x="166536" y="25177"/>
                </a:lnTo>
                <a:lnTo>
                  <a:pt x="167979" y="25833"/>
                </a:lnTo>
                <a:lnTo>
                  <a:pt x="168241" y="25177"/>
                </a:lnTo>
                <a:lnTo>
                  <a:pt x="169421" y="25177"/>
                </a:lnTo>
                <a:lnTo>
                  <a:pt x="169683" y="24391"/>
                </a:lnTo>
                <a:lnTo>
                  <a:pt x="170470" y="24391"/>
                </a:lnTo>
                <a:lnTo>
                  <a:pt x="170864" y="22948"/>
                </a:lnTo>
                <a:lnTo>
                  <a:pt x="174142" y="23997"/>
                </a:lnTo>
                <a:lnTo>
                  <a:pt x="174142" y="22555"/>
                </a:lnTo>
                <a:lnTo>
                  <a:pt x="176240" y="23210"/>
                </a:lnTo>
                <a:lnTo>
                  <a:pt x="179781" y="23997"/>
                </a:lnTo>
                <a:lnTo>
                  <a:pt x="182141" y="24653"/>
                </a:lnTo>
                <a:lnTo>
                  <a:pt x="183977" y="23997"/>
                </a:lnTo>
                <a:lnTo>
                  <a:pt x="184239" y="21506"/>
                </a:lnTo>
                <a:lnTo>
                  <a:pt x="185419" y="21506"/>
                </a:lnTo>
                <a:lnTo>
                  <a:pt x="183977" y="25046"/>
                </a:lnTo>
                <a:lnTo>
                  <a:pt x="182796" y="25702"/>
                </a:lnTo>
                <a:lnTo>
                  <a:pt x="183977" y="26751"/>
                </a:lnTo>
                <a:lnTo>
                  <a:pt x="183977" y="25702"/>
                </a:lnTo>
                <a:lnTo>
                  <a:pt x="184764" y="25964"/>
                </a:lnTo>
                <a:lnTo>
                  <a:pt x="185026" y="27406"/>
                </a:lnTo>
                <a:lnTo>
                  <a:pt x="184239" y="28586"/>
                </a:lnTo>
                <a:lnTo>
                  <a:pt x="184239" y="29374"/>
                </a:lnTo>
                <a:lnTo>
                  <a:pt x="185681" y="30291"/>
                </a:lnTo>
                <a:lnTo>
                  <a:pt x="185681" y="31734"/>
                </a:lnTo>
                <a:lnTo>
                  <a:pt x="187124" y="32127"/>
                </a:lnTo>
                <a:lnTo>
                  <a:pt x="187911" y="33045"/>
                </a:lnTo>
                <a:lnTo>
                  <a:pt x="188566" y="33439"/>
                </a:lnTo>
                <a:lnTo>
                  <a:pt x="189353" y="35143"/>
                </a:lnTo>
                <a:lnTo>
                  <a:pt x="191451" y="35143"/>
                </a:lnTo>
                <a:lnTo>
                  <a:pt x="189746" y="35799"/>
                </a:lnTo>
                <a:lnTo>
                  <a:pt x="189746" y="36979"/>
                </a:lnTo>
                <a:lnTo>
                  <a:pt x="189353" y="37241"/>
                </a:lnTo>
                <a:lnTo>
                  <a:pt x="190009" y="38421"/>
                </a:lnTo>
                <a:lnTo>
                  <a:pt x="190402" y="41306"/>
                </a:lnTo>
                <a:lnTo>
                  <a:pt x="188960" y="41306"/>
                </a:lnTo>
                <a:lnTo>
                  <a:pt x="188960" y="43142"/>
                </a:lnTo>
                <a:lnTo>
                  <a:pt x="190402" y="43798"/>
                </a:lnTo>
                <a:lnTo>
                  <a:pt x="190009" y="44584"/>
                </a:lnTo>
                <a:lnTo>
                  <a:pt x="190402" y="44847"/>
                </a:lnTo>
                <a:lnTo>
                  <a:pt x="191320" y="44847"/>
                </a:lnTo>
                <a:lnTo>
                  <a:pt x="191320" y="45502"/>
                </a:lnTo>
                <a:lnTo>
                  <a:pt x="192107" y="46289"/>
                </a:lnTo>
                <a:lnTo>
                  <a:pt x="193549" y="46027"/>
                </a:lnTo>
                <a:lnTo>
                  <a:pt x="193943" y="47469"/>
                </a:lnTo>
                <a:lnTo>
                  <a:pt x="196434" y="47076"/>
                </a:lnTo>
                <a:lnTo>
                  <a:pt x="197614" y="48912"/>
                </a:lnTo>
                <a:lnTo>
                  <a:pt x="198270" y="48912"/>
                </a:lnTo>
                <a:lnTo>
                  <a:pt x="200368" y="48125"/>
                </a:lnTo>
                <a:lnTo>
                  <a:pt x="200630" y="47732"/>
                </a:lnTo>
                <a:lnTo>
                  <a:pt x="201024" y="48125"/>
                </a:lnTo>
                <a:lnTo>
                  <a:pt x="201811" y="47732"/>
                </a:lnTo>
                <a:lnTo>
                  <a:pt x="200630" y="46945"/>
                </a:lnTo>
                <a:lnTo>
                  <a:pt x="201286" y="45502"/>
                </a:lnTo>
                <a:lnTo>
                  <a:pt x="202073" y="45240"/>
                </a:lnTo>
                <a:lnTo>
                  <a:pt x="202073" y="44584"/>
                </a:lnTo>
                <a:lnTo>
                  <a:pt x="200499" y="44847"/>
                </a:lnTo>
                <a:lnTo>
                  <a:pt x="200499" y="43404"/>
                </a:lnTo>
                <a:lnTo>
                  <a:pt x="200237" y="41962"/>
                </a:lnTo>
                <a:lnTo>
                  <a:pt x="201679" y="41700"/>
                </a:lnTo>
                <a:lnTo>
                  <a:pt x="202073" y="43404"/>
                </a:lnTo>
                <a:lnTo>
                  <a:pt x="202335" y="43798"/>
                </a:lnTo>
                <a:lnTo>
                  <a:pt x="202728" y="45502"/>
                </a:lnTo>
                <a:lnTo>
                  <a:pt x="203384" y="45502"/>
                </a:lnTo>
                <a:lnTo>
                  <a:pt x="203384" y="46683"/>
                </a:lnTo>
                <a:lnTo>
                  <a:pt x="204433" y="46683"/>
                </a:lnTo>
                <a:lnTo>
                  <a:pt x="204433" y="47732"/>
                </a:lnTo>
                <a:lnTo>
                  <a:pt x="205089" y="48125"/>
                </a:lnTo>
                <a:lnTo>
                  <a:pt x="205089" y="48912"/>
                </a:lnTo>
                <a:lnTo>
                  <a:pt x="210072" y="49567"/>
                </a:lnTo>
                <a:lnTo>
                  <a:pt x="212957" y="52059"/>
                </a:lnTo>
                <a:lnTo>
                  <a:pt x="215055" y="51272"/>
                </a:lnTo>
                <a:lnTo>
                  <a:pt x="215055" y="48387"/>
                </a:lnTo>
                <a:lnTo>
                  <a:pt x="215842" y="48125"/>
                </a:lnTo>
                <a:lnTo>
                  <a:pt x="216235" y="46027"/>
                </a:lnTo>
                <a:lnTo>
                  <a:pt x="218726" y="46683"/>
                </a:lnTo>
                <a:lnTo>
                  <a:pt x="219120" y="46027"/>
                </a:lnTo>
                <a:lnTo>
                  <a:pt x="218726" y="44191"/>
                </a:lnTo>
                <a:lnTo>
                  <a:pt x="218726" y="42749"/>
                </a:lnTo>
                <a:lnTo>
                  <a:pt x="220169" y="42487"/>
                </a:lnTo>
                <a:lnTo>
                  <a:pt x="220562" y="41044"/>
                </a:lnTo>
                <a:lnTo>
                  <a:pt x="222005" y="41044"/>
                </a:lnTo>
                <a:lnTo>
                  <a:pt x="222005" y="40389"/>
                </a:lnTo>
                <a:lnTo>
                  <a:pt x="220169" y="39995"/>
                </a:lnTo>
                <a:lnTo>
                  <a:pt x="219907" y="39339"/>
                </a:lnTo>
                <a:lnTo>
                  <a:pt x="221611" y="38553"/>
                </a:lnTo>
                <a:lnTo>
                  <a:pt x="223709" y="41044"/>
                </a:lnTo>
                <a:lnTo>
                  <a:pt x="223709" y="40651"/>
                </a:lnTo>
                <a:lnTo>
                  <a:pt x="225545" y="41044"/>
                </a:lnTo>
                <a:lnTo>
                  <a:pt x="226201" y="41044"/>
                </a:lnTo>
                <a:lnTo>
                  <a:pt x="227643" y="42093"/>
                </a:lnTo>
                <a:lnTo>
                  <a:pt x="228692" y="41831"/>
                </a:lnTo>
                <a:lnTo>
                  <a:pt x="229873" y="40651"/>
                </a:lnTo>
                <a:lnTo>
                  <a:pt x="233413" y="40389"/>
                </a:lnTo>
                <a:lnTo>
                  <a:pt x="232757" y="38553"/>
                </a:lnTo>
                <a:lnTo>
                  <a:pt x="232495" y="37897"/>
                </a:lnTo>
                <a:lnTo>
                  <a:pt x="233413" y="36061"/>
                </a:lnTo>
                <a:lnTo>
                  <a:pt x="234593" y="36848"/>
                </a:lnTo>
                <a:lnTo>
                  <a:pt x="235380" y="32652"/>
                </a:lnTo>
                <a:lnTo>
                  <a:pt x="240625" y="32652"/>
                </a:lnTo>
                <a:lnTo>
                  <a:pt x="241805" y="31603"/>
                </a:lnTo>
                <a:lnTo>
                  <a:pt x="242723" y="31603"/>
                </a:lnTo>
                <a:lnTo>
                  <a:pt x="242461" y="30947"/>
                </a:lnTo>
                <a:lnTo>
                  <a:pt x="244166" y="30160"/>
                </a:lnTo>
                <a:lnTo>
                  <a:pt x="244953" y="29504"/>
                </a:lnTo>
                <a:lnTo>
                  <a:pt x="244953" y="30160"/>
                </a:lnTo>
                <a:lnTo>
                  <a:pt x="245608" y="29767"/>
                </a:lnTo>
                <a:lnTo>
                  <a:pt x="245346" y="28718"/>
                </a:lnTo>
                <a:lnTo>
                  <a:pt x="244690" y="28324"/>
                </a:lnTo>
                <a:lnTo>
                  <a:pt x="242854" y="28324"/>
                </a:lnTo>
                <a:lnTo>
                  <a:pt x="241937" y="21243"/>
                </a:lnTo>
                <a:lnTo>
                  <a:pt x="240494" y="21637"/>
                </a:lnTo>
                <a:lnTo>
                  <a:pt x="240101" y="19539"/>
                </a:lnTo>
                <a:lnTo>
                  <a:pt x="242986" y="19145"/>
                </a:lnTo>
                <a:lnTo>
                  <a:pt x="243772" y="20981"/>
                </a:lnTo>
                <a:lnTo>
                  <a:pt x="250067" y="20194"/>
                </a:lnTo>
                <a:lnTo>
                  <a:pt x="249804" y="18358"/>
                </a:lnTo>
                <a:lnTo>
                  <a:pt x="247969" y="16654"/>
                </a:lnTo>
                <a:lnTo>
                  <a:pt x="246526" y="14556"/>
                </a:lnTo>
                <a:lnTo>
                  <a:pt x="244428" y="13900"/>
                </a:lnTo>
                <a:lnTo>
                  <a:pt x="245215" y="14818"/>
                </a:lnTo>
                <a:lnTo>
                  <a:pt x="244953" y="15998"/>
                </a:lnTo>
                <a:lnTo>
                  <a:pt x="243117" y="15998"/>
                </a:lnTo>
                <a:lnTo>
                  <a:pt x="243117" y="16261"/>
                </a:lnTo>
                <a:lnTo>
                  <a:pt x="241674" y="16654"/>
                </a:lnTo>
                <a:lnTo>
                  <a:pt x="241412" y="14818"/>
                </a:lnTo>
                <a:lnTo>
                  <a:pt x="239970" y="14818"/>
                </a:lnTo>
                <a:lnTo>
                  <a:pt x="239576" y="12720"/>
                </a:lnTo>
                <a:lnTo>
                  <a:pt x="240232" y="11933"/>
                </a:lnTo>
                <a:lnTo>
                  <a:pt x="238527" y="11671"/>
                </a:lnTo>
                <a:lnTo>
                  <a:pt x="238789" y="9179"/>
                </a:lnTo>
                <a:lnTo>
                  <a:pt x="237347" y="8917"/>
                </a:lnTo>
                <a:lnTo>
                  <a:pt x="237085" y="8523"/>
                </a:lnTo>
                <a:lnTo>
                  <a:pt x="236691" y="8523"/>
                </a:lnTo>
                <a:lnTo>
                  <a:pt x="236691" y="7868"/>
                </a:lnTo>
                <a:lnTo>
                  <a:pt x="234987" y="7606"/>
                </a:lnTo>
                <a:lnTo>
                  <a:pt x="235773" y="5508"/>
                </a:lnTo>
                <a:lnTo>
                  <a:pt x="234331" y="5508"/>
                </a:lnTo>
                <a:lnTo>
                  <a:pt x="234593" y="4721"/>
                </a:lnTo>
                <a:lnTo>
                  <a:pt x="234987" y="4065"/>
                </a:lnTo>
                <a:lnTo>
                  <a:pt x="236429" y="4721"/>
                </a:lnTo>
                <a:lnTo>
                  <a:pt x="237478" y="2885"/>
                </a:lnTo>
                <a:lnTo>
                  <a:pt x="236036" y="1180"/>
                </a:lnTo>
                <a:lnTo>
                  <a:pt x="236691" y="0"/>
                </a:lnTo>
                <a:lnTo>
                  <a:pt x="238134" y="0"/>
                </a:lnTo>
                <a:lnTo>
                  <a:pt x="238134" y="1180"/>
                </a:lnTo>
                <a:lnTo>
                  <a:pt x="238920" y="1443"/>
                </a:lnTo>
                <a:lnTo>
                  <a:pt x="238658" y="2098"/>
                </a:lnTo>
                <a:lnTo>
                  <a:pt x="237872" y="2492"/>
                </a:lnTo>
                <a:lnTo>
                  <a:pt x="237872" y="2754"/>
                </a:lnTo>
                <a:lnTo>
                  <a:pt x="242461" y="6294"/>
                </a:lnTo>
                <a:lnTo>
                  <a:pt x="243904" y="6688"/>
                </a:lnTo>
                <a:lnTo>
                  <a:pt x="245739" y="7343"/>
                </a:lnTo>
                <a:lnTo>
                  <a:pt x="246526" y="8393"/>
                </a:lnTo>
                <a:lnTo>
                  <a:pt x="247444" y="8786"/>
                </a:lnTo>
                <a:lnTo>
                  <a:pt x="247837" y="8393"/>
                </a:lnTo>
                <a:lnTo>
                  <a:pt x="248100" y="8393"/>
                </a:lnTo>
                <a:lnTo>
                  <a:pt x="248493" y="9573"/>
                </a:lnTo>
                <a:lnTo>
                  <a:pt x="248755" y="9573"/>
                </a:lnTo>
                <a:lnTo>
                  <a:pt x="249149" y="10228"/>
                </a:lnTo>
                <a:lnTo>
                  <a:pt x="249411" y="11015"/>
                </a:lnTo>
                <a:lnTo>
                  <a:pt x="250067" y="11671"/>
                </a:lnTo>
                <a:lnTo>
                  <a:pt x="250853" y="11277"/>
                </a:lnTo>
                <a:lnTo>
                  <a:pt x="253738" y="12458"/>
                </a:lnTo>
                <a:lnTo>
                  <a:pt x="255181" y="12458"/>
                </a:lnTo>
                <a:lnTo>
                  <a:pt x="256361" y="12720"/>
                </a:lnTo>
                <a:lnTo>
                  <a:pt x="257279" y="12720"/>
                </a:lnTo>
                <a:lnTo>
                  <a:pt x="259115" y="12720"/>
                </a:lnTo>
                <a:lnTo>
                  <a:pt x="259115" y="13113"/>
                </a:lnTo>
                <a:lnTo>
                  <a:pt x="260557" y="12720"/>
                </a:lnTo>
                <a:lnTo>
                  <a:pt x="260557" y="12458"/>
                </a:lnTo>
                <a:lnTo>
                  <a:pt x="261213" y="12458"/>
                </a:lnTo>
                <a:lnTo>
                  <a:pt x="261213" y="12720"/>
                </a:lnTo>
                <a:lnTo>
                  <a:pt x="261606" y="12720"/>
                </a:lnTo>
                <a:lnTo>
                  <a:pt x="261213" y="12458"/>
                </a:lnTo>
                <a:lnTo>
                  <a:pt x="261213" y="11671"/>
                </a:lnTo>
                <a:lnTo>
                  <a:pt x="262393" y="11933"/>
                </a:lnTo>
                <a:lnTo>
                  <a:pt x="262655" y="11933"/>
                </a:lnTo>
                <a:lnTo>
                  <a:pt x="262655" y="12720"/>
                </a:lnTo>
                <a:lnTo>
                  <a:pt x="263049" y="13900"/>
                </a:lnTo>
                <a:lnTo>
                  <a:pt x="263704" y="13900"/>
                </a:lnTo>
                <a:lnTo>
                  <a:pt x="263704" y="13113"/>
                </a:lnTo>
                <a:lnTo>
                  <a:pt x="264491" y="13376"/>
                </a:lnTo>
                <a:lnTo>
                  <a:pt x="264491" y="13113"/>
                </a:lnTo>
                <a:lnTo>
                  <a:pt x="264753" y="13376"/>
                </a:lnTo>
                <a:lnTo>
                  <a:pt x="264753" y="12720"/>
                </a:lnTo>
                <a:lnTo>
                  <a:pt x="264753" y="11671"/>
                </a:lnTo>
                <a:lnTo>
                  <a:pt x="268294" y="11671"/>
                </a:lnTo>
                <a:lnTo>
                  <a:pt x="270130" y="12458"/>
                </a:lnTo>
                <a:lnTo>
                  <a:pt x="272490" y="12720"/>
                </a:lnTo>
                <a:lnTo>
                  <a:pt x="273277" y="12458"/>
                </a:lnTo>
                <a:lnTo>
                  <a:pt x="273277" y="11671"/>
                </a:lnTo>
                <a:lnTo>
                  <a:pt x="273933" y="11671"/>
                </a:lnTo>
                <a:lnTo>
                  <a:pt x="274326" y="10491"/>
                </a:lnTo>
                <a:lnTo>
                  <a:pt x="274588" y="10491"/>
                </a:lnTo>
                <a:lnTo>
                  <a:pt x="274981" y="9573"/>
                </a:lnTo>
                <a:lnTo>
                  <a:pt x="275244" y="9573"/>
                </a:lnTo>
                <a:lnTo>
                  <a:pt x="275637" y="8786"/>
                </a:lnTo>
                <a:lnTo>
                  <a:pt x="275244" y="8393"/>
                </a:lnTo>
                <a:lnTo>
                  <a:pt x="276031" y="7343"/>
                </a:lnTo>
                <a:lnTo>
                  <a:pt x="277211" y="6688"/>
                </a:lnTo>
                <a:lnTo>
                  <a:pt x="276817" y="5508"/>
                </a:lnTo>
                <a:lnTo>
                  <a:pt x="278915" y="4721"/>
                </a:lnTo>
                <a:lnTo>
                  <a:pt x="278915" y="5508"/>
                </a:lnTo>
                <a:lnTo>
                  <a:pt x="280358" y="5245"/>
                </a:lnTo>
                <a:lnTo>
                  <a:pt x="280358" y="5508"/>
                </a:lnTo>
                <a:lnTo>
                  <a:pt x="281014" y="5901"/>
                </a:lnTo>
                <a:lnTo>
                  <a:pt x="281014" y="6163"/>
                </a:lnTo>
                <a:lnTo>
                  <a:pt x="281800" y="6163"/>
                </a:lnTo>
                <a:lnTo>
                  <a:pt x="281538" y="7343"/>
                </a:lnTo>
                <a:lnTo>
                  <a:pt x="282456" y="7606"/>
                </a:lnTo>
                <a:lnTo>
                  <a:pt x="284554" y="6950"/>
                </a:lnTo>
                <a:lnTo>
                  <a:pt x="284948" y="7343"/>
                </a:lnTo>
                <a:lnTo>
                  <a:pt x="285997" y="6688"/>
                </a:lnTo>
                <a:lnTo>
                  <a:pt x="286390" y="7343"/>
                </a:lnTo>
                <a:lnTo>
                  <a:pt x="287832" y="6950"/>
                </a:lnTo>
                <a:lnTo>
                  <a:pt x="287439" y="8130"/>
                </a:lnTo>
                <a:lnTo>
                  <a:pt x="288619" y="7737"/>
                </a:lnTo>
                <a:lnTo>
                  <a:pt x="288882" y="8917"/>
                </a:lnTo>
                <a:lnTo>
                  <a:pt x="291766" y="8523"/>
                </a:lnTo>
                <a:lnTo>
                  <a:pt x="292029" y="10622"/>
                </a:lnTo>
                <a:lnTo>
                  <a:pt x="293864" y="10622"/>
                </a:lnTo>
                <a:lnTo>
                  <a:pt x="294520" y="11802"/>
                </a:lnTo>
                <a:lnTo>
                  <a:pt x="290979" y="13506"/>
                </a:lnTo>
                <a:lnTo>
                  <a:pt x="292684" y="13900"/>
                </a:lnTo>
                <a:lnTo>
                  <a:pt x="292422" y="15342"/>
                </a:lnTo>
                <a:lnTo>
                  <a:pt x="291635" y="15342"/>
                </a:lnTo>
                <a:lnTo>
                  <a:pt x="291242" y="15998"/>
                </a:lnTo>
                <a:lnTo>
                  <a:pt x="290455" y="17441"/>
                </a:lnTo>
                <a:lnTo>
                  <a:pt x="290848" y="17703"/>
                </a:lnTo>
                <a:lnTo>
                  <a:pt x="290455" y="18883"/>
                </a:lnTo>
                <a:lnTo>
                  <a:pt x="289799" y="18883"/>
                </a:lnTo>
                <a:lnTo>
                  <a:pt x="289799" y="19670"/>
                </a:lnTo>
                <a:lnTo>
                  <a:pt x="290455" y="19670"/>
                </a:lnTo>
                <a:lnTo>
                  <a:pt x="290062" y="20588"/>
                </a:lnTo>
                <a:lnTo>
                  <a:pt x="289013" y="22423"/>
                </a:lnTo>
                <a:lnTo>
                  <a:pt x="289013" y="23079"/>
                </a:lnTo>
                <a:lnTo>
                  <a:pt x="290062" y="23866"/>
                </a:lnTo>
                <a:lnTo>
                  <a:pt x="290455" y="24784"/>
                </a:lnTo>
                <a:lnTo>
                  <a:pt x="287570" y="24521"/>
                </a:lnTo>
                <a:lnTo>
                  <a:pt x="286914" y="24128"/>
                </a:lnTo>
                <a:lnTo>
                  <a:pt x="287177" y="23866"/>
                </a:lnTo>
                <a:lnTo>
                  <a:pt x="287177" y="23473"/>
                </a:lnTo>
                <a:lnTo>
                  <a:pt x="285734" y="23210"/>
                </a:lnTo>
                <a:lnTo>
                  <a:pt x="284292" y="23997"/>
                </a:lnTo>
                <a:lnTo>
                  <a:pt x="283243" y="24259"/>
                </a:lnTo>
                <a:lnTo>
                  <a:pt x="283243" y="24653"/>
                </a:lnTo>
                <a:lnTo>
                  <a:pt x="285341" y="26095"/>
                </a:lnTo>
                <a:lnTo>
                  <a:pt x="285997" y="27144"/>
                </a:lnTo>
                <a:lnTo>
                  <a:pt x="285341" y="28324"/>
                </a:lnTo>
                <a:lnTo>
                  <a:pt x="285341" y="28586"/>
                </a:lnTo>
                <a:lnTo>
                  <a:pt x="284554" y="28324"/>
                </a:lnTo>
                <a:lnTo>
                  <a:pt x="285341" y="28980"/>
                </a:lnTo>
                <a:lnTo>
                  <a:pt x="283898" y="30029"/>
                </a:lnTo>
                <a:lnTo>
                  <a:pt x="283898" y="30685"/>
                </a:lnTo>
                <a:lnTo>
                  <a:pt x="285341" y="31078"/>
                </a:lnTo>
                <a:lnTo>
                  <a:pt x="285341" y="31340"/>
                </a:lnTo>
                <a:lnTo>
                  <a:pt x="285997" y="31996"/>
                </a:lnTo>
                <a:lnTo>
                  <a:pt x="288882" y="31734"/>
                </a:lnTo>
                <a:lnTo>
                  <a:pt x="289144" y="32521"/>
                </a:lnTo>
                <a:lnTo>
                  <a:pt x="291373" y="32521"/>
                </a:lnTo>
                <a:lnTo>
                  <a:pt x="291373" y="33176"/>
                </a:lnTo>
                <a:lnTo>
                  <a:pt x="293078" y="33439"/>
                </a:lnTo>
                <a:lnTo>
                  <a:pt x="292815" y="34225"/>
                </a:lnTo>
                <a:lnTo>
                  <a:pt x="293864" y="34619"/>
                </a:lnTo>
                <a:lnTo>
                  <a:pt x="293864" y="38553"/>
                </a:lnTo>
                <a:lnTo>
                  <a:pt x="295044" y="38815"/>
                </a:lnTo>
                <a:lnTo>
                  <a:pt x="294651" y="39208"/>
                </a:lnTo>
                <a:lnTo>
                  <a:pt x="293996" y="39208"/>
                </a:lnTo>
                <a:lnTo>
                  <a:pt x="293996" y="39471"/>
                </a:lnTo>
                <a:lnTo>
                  <a:pt x="293996" y="39864"/>
                </a:lnTo>
                <a:lnTo>
                  <a:pt x="294389" y="40126"/>
                </a:lnTo>
                <a:lnTo>
                  <a:pt x="293733" y="43011"/>
                </a:lnTo>
                <a:lnTo>
                  <a:pt x="291242" y="42355"/>
                </a:lnTo>
                <a:lnTo>
                  <a:pt x="291242" y="42749"/>
                </a:lnTo>
                <a:lnTo>
                  <a:pt x="292422" y="43798"/>
                </a:lnTo>
                <a:lnTo>
                  <a:pt x="292029" y="44454"/>
                </a:lnTo>
                <a:lnTo>
                  <a:pt x="294913" y="45240"/>
                </a:lnTo>
                <a:lnTo>
                  <a:pt x="295700" y="46420"/>
                </a:lnTo>
                <a:lnTo>
                  <a:pt x="296094" y="46683"/>
                </a:lnTo>
                <a:lnTo>
                  <a:pt x="297012" y="46420"/>
                </a:lnTo>
                <a:lnTo>
                  <a:pt x="298454" y="45634"/>
                </a:lnTo>
                <a:lnTo>
                  <a:pt x="298454" y="46683"/>
                </a:lnTo>
                <a:lnTo>
                  <a:pt x="298192" y="47338"/>
                </a:lnTo>
                <a:lnTo>
                  <a:pt x="298454" y="48781"/>
                </a:lnTo>
                <a:lnTo>
                  <a:pt x="298192" y="49961"/>
                </a:lnTo>
                <a:lnTo>
                  <a:pt x="298978" y="51010"/>
                </a:lnTo>
                <a:lnTo>
                  <a:pt x="299241" y="51010"/>
                </a:lnTo>
                <a:lnTo>
                  <a:pt x="299241" y="51403"/>
                </a:lnTo>
                <a:lnTo>
                  <a:pt x="299896" y="51010"/>
                </a:lnTo>
                <a:lnTo>
                  <a:pt x="300290" y="51403"/>
                </a:lnTo>
                <a:lnTo>
                  <a:pt x="299896" y="51666"/>
                </a:lnTo>
                <a:lnTo>
                  <a:pt x="298978" y="52059"/>
                </a:lnTo>
                <a:lnTo>
                  <a:pt x="298978" y="52977"/>
                </a:lnTo>
                <a:lnTo>
                  <a:pt x="299896" y="52715"/>
                </a:lnTo>
                <a:lnTo>
                  <a:pt x="302388" y="54157"/>
                </a:lnTo>
                <a:lnTo>
                  <a:pt x="302650" y="54944"/>
                </a:lnTo>
                <a:lnTo>
                  <a:pt x="305142" y="54944"/>
                </a:lnTo>
                <a:lnTo>
                  <a:pt x="306191" y="53502"/>
                </a:lnTo>
                <a:lnTo>
                  <a:pt x="306846" y="54157"/>
                </a:lnTo>
                <a:lnTo>
                  <a:pt x="307633" y="54157"/>
                </a:lnTo>
                <a:lnTo>
                  <a:pt x="308027" y="55862"/>
                </a:lnTo>
                <a:lnTo>
                  <a:pt x="308289" y="55862"/>
                </a:lnTo>
                <a:lnTo>
                  <a:pt x="308682" y="57304"/>
                </a:lnTo>
                <a:lnTo>
                  <a:pt x="308289" y="57304"/>
                </a:lnTo>
                <a:lnTo>
                  <a:pt x="308682" y="58747"/>
                </a:lnTo>
                <a:lnTo>
                  <a:pt x="308289" y="58747"/>
                </a:lnTo>
                <a:lnTo>
                  <a:pt x="308682" y="61238"/>
                </a:lnTo>
                <a:lnTo>
                  <a:pt x="308682" y="62681"/>
                </a:lnTo>
                <a:lnTo>
                  <a:pt x="308945" y="63467"/>
                </a:lnTo>
                <a:lnTo>
                  <a:pt x="310125" y="63730"/>
                </a:lnTo>
                <a:lnTo>
                  <a:pt x="310780" y="65565"/>
                </a:lnTo>
                <a:lnTo>
                  <a:pt x="310387" y="65828"/>
                </a:lnTo>
                <a:lnTo>
                  <a:pt x="311829" y="68319"/>
                </a:lnTo>
                <a:lnTo>
                  <a:pt x="313665" y="69106"/>
                </a:lnTo>
                <a:lnTo>
                  <a:pt x="313927" y="69368"/>
                </a:lnTo>
                <a:lnTo>
                  <a:pt x="313272" y="70811"/>
                </a:lnTo>
                <a:lnTo>
                  <a:pt x="313927" y="71204"/>
                </a:lnTo>
                <a:lnTo>
                  <a:pt x="314714" y="70548"/>
                </a:lnTo>
                <a:lnTo>
                  <a:pt x="315108" y="70811"/>
                </a:lnTo>
                <a:lnTo>
                  <a:pt x="314714" y="71467"/>
                </a:lnTo>
                <a:lnTo>
                  <a:pt x="314714" y="72253"/>
                </a:lnTo>
                <a:lnTo>
                  <a:pt x="315108" y="74351"/>
                </a:lnTo>
                <a:lnTo>
                  <a:pt x="315894" y="74351"/>
                </a:lnTo>
                <a:lnTo>
                  <a:pt x="316157" y="75532"/>
                </a:lnTo>
                <a:lnTo>
                  <a:pt x="316812" y="75532"/>
                </a:lnTo>
                <a:lnTo>
                  <a:pt x="318648" y="76318"/>
                </a:lnTo>
                <a:lnTo>
                  <a:pt x="318255" y="76974"/>
                </a:lnTo>
                <a:lnTo>
                  <a:pt x="318255" y="77236"/>
                </a:lnTo>
                <a:lnTo>
                  <a:pt x="319435" y="77236"/>
                </a:lnTo>
                <a:lnTo>
                  <a:pt x="321271" y="78023"/>
                </a:lnTo>
                <a:lnTo>
                  <a:pt x="321533" y="78023"/>
                </a:lnTo>
                <a:lnTo>
                  <a:pt x="325729" y="79859"/>
                </a:lnTo>
                <a:lnTo>
                  <a:pt x="327565" y="79203"/>
                </a:lnTo>
                <a:lnTo>
                  <a:pt x="328614" y="79203"/>
                </a:lnTo>
                <a:lnTo>
                  <a:pt x="329270" y="78810"/>
                </a:lnTo>
                <a:lnTo>
                  <a:pt x="330450" y="78810"/>
                </a:lnTo>
                <a:lnTo>
                  <a:pt x="330057" y="80252"/>
                </a:lnTo>
                <a:lnTo>
                  <a:pt x="329794" y="80252"/>
                </a:lnTo>
                <a:lnTo>
                  <a:pt x="329008" y="80645"/>
                </a:lnTo>
                <a:lnTo>
                  <a:pt x="329794" y="82088"/>
                </a:lnTo>
                <a:lnTo>
                  <a:pt x="330057" y="83793"/>
                </a:lnTo>
                <a:lnTo>
                  <a:pt x="330450" y="83793"/>
                </a:lnTo>
                <a:lnTo>
                  <a:pt x="330450" y="85891"/>
                </a:lnTo>
                <a:lnTo>
                  <a:pt x="332155" y="86284"/>
                </a:lnTo>
                <a:lnTo>
                  <a:pt x="332155" y="86546"/>
                </a:lnTo>
                <a:lnTo>
                  <a:pt x="333597" y="86546"/>
                </a:lnTo>
                <a:lnTo>
                  <a:pt x="334777" y="87202"/>
                </a:lnTo>
                <a:lnTo>
                  <a:pt x="335826" y="87595"/>
                </a:lnTo>
                <a:lnTo>
                  <a:pt x="339104" y="87202"/>
                </a:lnTo>
                <a:lnTo>
                  <a:pt x="338449" y="86546"/>
                </a:lnTo>
                <a:lnTo>
                  <a:pt x="337662" y="84055"/>
                </a:lnTo>
                <a:lnTo>
                  <a:pt x="338711" y="84055"/>
                </a:lnTo>
                <a:lnTo>
                  <a:pt x="339104" y="84317"/>
                </a:lnTo>
                <a:lnTo>
                  <a:pt x="342252" y="84317"/>
                </a:lnTo>
                <a:lnTo>
                  <a:pt x="343038" y="85104"/>
                </a:lnTo>
                <a:lnTo>
                  <a:pt x="342776" y="85498"/>
                </a:lnTo>
                <a:lnTo>
                  <a:pt x="341989" y="85760"/>
                </a:lnTo>
                <a:lnTo>
                  <a:pt x="340809" y="86546"/>
                </a:lnTo>
                <a:lnTo>
                  <a:pt x="340547" y="87727"/>
                </a:lnTo>
                <a:lnTo>
                  <a:pt x="343694" y="89431"/>
                </a:lnTo>
                <a:lnTo>
                  <a:pt x="346186" y="88645"/>
                </a:lnTo>
                <a:lnTo>
                  <a:pt x="345792" y="87202"/>
                </a:lnTo>
                <a:lnTo>
                  <a:pt x="348284" y="87202"/>
                </a:lnTo>
                <a:lnTo>
                  <a:pt x="349726" y="86940"/>
                </a:lnTo>
                <a:lnTo>
                  <a:pt x="350120" y="86546"/>
                </a:lnTo>
                <a:lnTo>
                  <a:pt x="350382" y="86546"/>
                </a:lnTo>
                <a:lnTo>
                  <a:pt x="351169" y="85760"/>
                </a:lnTo>
                <a:lnTo>
                  <a:pt x="350120" y="85104"/>
                </a:lnTo>
                <a:lnTo>
                  <a:pt x="350382" y="84842"/>
                </a:lnTo>
                <a:lnTo>
                  <a:pt x="351169" y="85498"/>
                </a:lnTo>
                <a:lnTo>
                  <a:pt x="351562" y="85760"/>
                </a:lnTo>
                <a:lnTo>
                  <a:pt x="351824" y="85760"/>
                </a:lnTo>
                <a:lnTo>
                  <a:pt x="351562" y="86940"/>
                </a:lnTo>
                <a:lnTo>
                  <a:pt x="352611" y="87727"/>
                </a:lnTo>
                <a:lnTo>
                  <a:pt x="352349" y="88383"/>
                </a:lnTo>
                <a:lnTo>
                  <a:pt x="351562" y="89431"/>
                </a:lnTo>
                <a:lnTo>
                  <a:pt x="351824" y="89825"/>
                </a:lnTo>
                <a:lnTo>
                  <a:pt x="355102" y="91267"/>
                </a:lnTo>
                <a:lnTo>
                  <a:pt x="356152" y="92448"/>
                </a:lnTo>
                <a:lnTo>
                  <a:pt x="357594" y="93496"/>
                </a:lnTo>
                <a:lnTo>
                  <a:pt x="361135" y="92710"/>
                </a:lnTo>
                <a:lnTo>
                  <a:pt x="361135" y="91267"/>
                </a:lnTo>
                <a:lnTo>
                  <a:pt x="361921" y="90612"/>
                </a:lnTo>
                <a:lnTo>
                  <a:pt x="361528" y="90612"/>
                </a:lnTo>
                <a:lnTo>
                  <a:pt x="362315" y="88513"/>
                </a:lnTo>
                <a:lnTo>
                  <a:pt x="362052" y="86022"/>
                </a:lnTo>
                <a:lnTo>
                  <a:pt x="362052" y="85366"/>
                </a:lnTo>
                <a:lnTo>
                  <a:pt x="365200" y="86546"/>
                </a:lnTo>
                <a:lnTo>
                  <a:pt x="365200" y="86809"/>
                </a:lnTo>
                <a:lnTo>
                  <a:pt x="364937" y="87202"/>
                </a:lnTo>
                <a:lnTo>
                  <a:pt x="364937" y="87989"/>
                </a:lnTo>
                <a:lnTo>
                  <a:pt x="364151" y="89694"/>
                </a:lnTo>
                <a:lnTo>
                  <a:pt x="363495" y="94808"/>
                </a:lnTo>
                <a:lnTo>
                  <a:pt x="362708" y="96906"/>
                </a:lnTo>
                <a:lnTo>
                  <a:pt x="362052" y="100446"/>
                </a:lnTo>
                <a:lnTo>
                  <a:pt x="362315" y="101364"/>
                </a:lnTo>
                <a:lnTo>
                  <a:pt x="362052" y="102544"/>
                </a:lnTo>
                <a:lnTo>
                  <a:pt x="361659" y="105036"/>
                </a:lnTo>
                <a:lnTo>
                  <a:pt x="362839" y="106216"/>
                </a:lnTo>
                <a:lnTo>
                  <a:pt x="362839" y="107134"/>
                </a:lnTo>
                <a:lnTo>
                  <a:pt x="363888" y="108576"/>
                </a:lnTo>
                <a:lnTo>
                  <a:pt x="366380" y="107921"/>
                </a:lnTo>
                <a:lnTo>
                  <a:pt x="367298" y="109101"/>
                </a:lnTo>
                <a:lnTo>
                  <a:pt x="370183" y="109363"/>
                </a:lnTo>
                <a:lnTo>
                  <a:pt x="369527" y="112248"/>
                </a:lnTo>
                <a:lnTo>
                  <a:pt x="369265" y="112904"/>
                </a:lnTo>
                <a:lnTo>
                  <a:pt x="369920" y="114346"/>
                </a:lnTo>
                <a:lnTo>
                  <a:pt x="372412" y="115789"/>
                </a:lnTo>
                <a:lnTo>
                  <a:pt x="372412" y="116969"/>
                </a:lnTo>
                <a:lnTo>
                  <a:pt x="372149" y="118411"/>
                </a:lnTo>
                <a:lnTo>
                  <a:pt x="370314" y="118674"/>
                </a:lnTo>
                <a:lnTo>
                  <a:pt x="370051" y="119460"/>
                </a:lnTo>
                <a:lnTo>
                  <a:pt x="368609" y="119460"/>
                </a:lnTo>
                <a:lnTo>
                  <a:pt x="368609" y="121559"/>
                </a:lnTo>
                <a:lnTo>
                  <a:pt x="366773" y="121296"/>
                </a:lnTo>
                <a:lnTo>
                  <a:pt x="366773" y="121559"/>
                </a:lnTo>
                <a:lnTo>
                  <a:pt x="365724" y="121296"/>
                </a:lnTo>
                <a:lnTo>
                  <a:pt x="364282" y="121296"/>
                </a:lnTo>
                <a:lnTo>
                  <a:pt x="362839" y="123788"/>
                </a:lnTo>
                <a:lnTo>
                  <a:pt x="363101" y="125886"/>
                </a:lnTo>
                <a:lnTo>
                  <a:pt x="362184" y="129426"/>
                </a:lnTo>
                <a:lnTo>
                  <a:pt x="362839" y="129820"/>
                </a:lnTo>
                <a:lnTo>
                  <a:pt x="362839" y="130606"/>
                </a:lnTo>
                <a:lnTo>
                  <a:pt x="364282" y="130869"/>
                </a:lnTo>
                <a:lnTo>
                  <a:pt x="363888" y="132311"/>
                </a:lnTo>
                <a:lnTo>
                  <a:pt x="364282" y="132311"/>
                </a:lnTo>
                <a:lnTo>
                  <a:pt x="363888" y="135852"/>
                </a:lnTo>
                <a:lnTo>
                  <a:pt x="365069" y="136245"/>
                </a:lnTo>
                <a:lnTo>
                  <a:pt x="364282" y="138343"/>
                </a:lnTo>
                <a:lnTo>
                  <a:pt x="363626" y="138343"/>
                </a:lnTo>
                <a:lnTo>
                  <a:pt x="363888" y="138605"/>
                </a:lnTo>
                <a:lnTo>
                  <a:pt x="363626" y="139392"/>
                </a:lnTo>
                <a:lnTo>
                  <a:pt x="364282" y="140048"/>
                </a:lnTo>
                <a:lnTo>
                  <a:pt x="363888" y="140441"/>
                </a:lnTo>
                <a:lnTo>
                  <a:pt x="362446" y="140048"/>
                </a:lnTo>
                <a:lnTo>
                  <a:pt x="361003" y="140835"/>
                </a:lnTo>
                <a:lnTo>
                  <a:pt x="359299" y="138343"/>
                </a:lnTo>
                <a:lnTo>
                  <a:pt x="357856" y="137687"/>
                </a:lnTo>
                <a:lnTo>
                  <a:pt x="357070" y="137950"/>
                </a:lnTo>
                <a:lnTo>
                  <a:pt x="356414" y="139392"/>
                </a:lnTo>
                <a:lnTo>
                  <a:pt x="356676" y="140835"/>
                </a:lnTo>
                <a:lnTo>
                  <a:pt x="358119" y="140835"/>
                </a:lnTo>
                <a:lnTo>
                  <a:pt x="358512" y="142277"/>
                </a:lnTo>
                <a:lnTo>
                  <a:pt x="358119" y="142671"/>
                </a:lnTo>
                <a:lnTo>
                  <a:pt x="357856" y="144113"/>
                </a:lnTo>
                <a:lnTo>
                  <a:pt x="358512" y="146604"/>
                </a:lnTo>
                <a:lnTo>
                  <a:pt x="358119" y="148047"/>
                </a:lnTo>
                <a:lnTo>
                  <a:pt x="357856" y="148047"/>
                </a:lnTo>
                <a:lnTo>
                  <a:pt x="357463" y="148834"/>
                </a:lnTo>
                <a:lnTo>
                  <a:pt x="357856" y="149752"/>
                </a:lnTo>
                <a:lnTo>
                  <a:pt x="359299" y="149489"/>
                </a:lnTo>
                <a:lnTo>
                  <a:pt x="359561" y="150538"/>
                </a:lnTo>
                <a:lnTo>
                  <a:pt x="359954" y="150538"/>
                </a:lnTo>
                <a:lnTo>
                  <a:pt x="359954" y="151719"/>
                </a:lnTo>
                <a:lnTo>
                  <a:pt x="359954" y="151981"/>
                </a:lnTo>
                <a:lnTo>
                  <a:pt x="359299" y="151981"/>
                </a:lnTo>
                <a:lnTo>
                  <a:pt x="359299" y="153161"/>
                </a:lnTo>
                <a:lnTo>
                  <a:pt x="359954" y="154603"/>
                </a:lnTo>
                <a:lnTo>
                  <a:pt x="362839" y="154603"/>
                </a:lnTo>
                <a:lnTo>
                  <a:pt x="364282" y="153161"/>
                </a:lnTo>
                <a:lnTo>
                  <a:pt x="366773" y="152374"/>
                </a:lnTo>
                <a:lnTo>
                  <a:pt x="367166" y="151981"/>
                </a:lnTo>
                <a:lnTo>
                  <a:pt x="367166" y="150932"/>
                </a:lnTo>
                <a:lnTo>
                  <a:pt x="367429" y="150932"/>
                </a:lnTo>
                <a:lnTo>
                  <a:pt x="370314" y="151981"/>
                </a:lnTo>
                <a:lnTo>
                  <a:pt x="371494" y="151981"/>
                </a:lnTo>
                <a:lnTo>
                  <a:pt x="372281" y="151981"/>
                </a:lnTo>
                <a:lnTo>
                  <a:pt x="371494" y="153161"/>
                </a:lnTo>
                <a:lnTo>
                  <a:pt x="371100" y="153817"/>
                </a:lnTo>
                <a:lnTo>
                  <a:pt x="370314" y="154603"/>
                </a:lnTo>
                <a:lnTo>
                  <a:pt x="368871" y="153817"/>
                </a:lnTo>
                <a:lnTo>
                  <a:pt x="366773" y="155259"/>
                </a:lnTo>
                <a:lnTo>
                  <a:pt x="368216" y="156308"/>
                </a:lnTo>
                <a:lnTo>
                  <a:pt x="367953" y="156964"/>
                </a:lnTo>
                <a:lnTo>
                  <a:pt x="368609" y="156964"/>
                </a:lnTo>
                <a:lnTo>
                  <a:pt x="368871" y="156308"/>
                </a:lnTo>
                <a:lnTo>
                  <a:pt x="369658" y="156964"/>
                </a:lnTo>
                <a:lnTo>
                  <a:pt x="369396" y="157357"/>
                </a:lnTo>
                <a:lnTo>
                  <a:pt x="369658" y="159062"/>
                </a:lnTo>
                <a:lnTo>
                  <a:pt x="370314" y="160242"/>
                </a:lnTo>
                <a:lnTo>
                  <a:pt x="372149" y="160898"/>
                </a:lnTo>
                <a:lnTo>
                  <a:pt x="371363" y="161685"/>
                </a:lnTo>
                <a:lnTo>
                  <a:pt x="371625" y="162602"/>
                </a:lnTo>
                <a:lnTo>
                  <a:pt x="371363" y="162996"/>
                </a:lnTo>
                <a:lnTo>
                  <a:pt x="371363" y="163652"/>
                </a:lnTo>
                <a:lnTo>
                  <a:pt x="371363" y="163914"/>
                </a:lnTo>
                <a:lnTo>
                  <a:pt x="371363" y="164700"/>
                </a:lnTo>
                <a:lnTo>
                  <a:pt x="371363" y="165225"/>
                </a:lnTo>
                <a:lnTo>
                  <a:pt x="369920" y="166667"/>
                </a:lnTo>
                <a:lnTo>
                  <a:pt x="369265" y="166667"/>
                </a:lnTo>
                <a:lnTo>
                  <a:pt x="368084" y="168110"/>
                </a:lnTo>
                <a:lnTo>
                  <a:pt x="367822" y="167717"/>
                </a:lnTo>
                <a:lnTo>
                  <a:pt x="367822" y="168110"/>
                </a:lnTo>
                <a:lnTo>
                  <a:pt x="367822" y="168372"/>
                </a:lnTo>
                <a:lnTo>
                  <a:pt x="367035" y="169159"/>
                </a:lnTo>
                <a:lnTo>
                  <a:pt x="366642" y="170601"/>
                </a:lnTo>
                <a:lnTo>
                  <a:pt x="365855" y="170995"/>
                </a:lnTo>
                <a:lnTo>
                  <a:pt x="365593" y="171782"/>
                </a:lnTo>
                <a:lnTo>
                  <a:pt x="365200" y="171782"/>
                </a:lnTo>
                <a:lnTo>
                  <a:pt x="365593" y="170601"/>
                </a:lnTo>
                <a:lnTo>
                  <a:pt x="365200" y="169552"/>
                </a:lnTo>
                <a:lnTo>
                  <a:pt x="364937" y="169552"/>
                </a:lnTo>
                <a:lnTo>
                  <a:pt x="365200" y="170339"/>
                </a:lnTo>
                <a:lnTo>
                  <a:pt x="365200" y="171257"/>
                </a:lnTo>
                <a:lnTo>
                  <a:pt x="364937" y="172044"/>
                </a:lnTo>
                <a:lnTo>
                  <a:pt x="364544" y="172700"/>
                </a:lnTo>
                <a:lnTo>
                  <a:pt x="363888" y="173093"/>
                </a:lnTo>
                <a:lnTo>
                  <a:pt x="363101" y="171913"/>
                </a:lnTo>
                <a:lnTo>
                  <a:pt x="362839" y="171913"/>
                </a:lnTo>
                <a:lnTo>
                  <a:pt x="362184" y="171126"/>
                </a:lnTo>
                <a:lnTo>
                  <a:pt x="362184" y="170864"/>
                </a:lnTo>
                <a:lnTo>
                  <a:pt x="362446" y="170470"/>
                </a:lnTo>
                <a:lnTo>
                  <a:pt x="361659" y="168765"/>
                </a:lnTo>
                <a:lnTo>
                  <a:pt x="361003" y="169028"/>
                </a:lnTo>
                <a:lnTo>
                  <a:pt x="360741" y="168765"/>
                </a:lnTo>
                <a:lnTo>
                  <a:pt x="359299" y="168372"/>
                </a:lnTo>
                <a:lnTo>
                  <a:pt x="358905" y="169552"/>
                </a:lnTo>
                <a:lnTo>
                  <a:pt x="358643" y="169552"/>
                </a:lnTo>
                <a:lnTo>
                  <a:pt x="358643" y="168897"/>
                </a:lnTo>
                <a:lnTo>
                  <a:pt x="357201" y="169159"/>
                </a:lnTo>
                <a:lnTo>
                  <a:pt x="356020" y="168372"/>
                </a:lnTo>
                <a:lnTo>
                  <a:pt x="355365" y="169552"/>
                </a:lnTo>
                <a:lnTo>
                  <a:pt x="355365" y="170339"/>
                </a:lnTo>
                <a:lnTo>
                  <a:pt x="355365" y="170601"/>
                </a:lnTo>
                <a:lnTo>
                  <a:pt x="355758" y="171782"/>
                </a:lnTo>
                <a:lnTo>
                  <a:pt x="357463" y="172700"/>
                </a:lnTo>
                <a:lnTo>
                  <a:pt x="357463" y="174535"/>
                </a:lnTo>
                <a:lnTo>
                  <a:pt x="357463" y="174798"/>
                </a:lnTo>
                <a:lnTo>
                  <a:pt x="357201" y="175453"/>
                </a:lnTo>
                <a:lnTo>
                  <a:pt x="357463" y="175847"/>
                </a:lnTo>
                <a:lnTo>
                  <a:pt x="358643" y="177289"/>
                </a:lnTo>
                <a:lnTo>
                  <a:pt x="358905" y="178207"/>
                </a:lnTo>
                <a:lnTo>
                  <a:pt x="358905" y="180043"/>
                </a:lnTo>
                <a:lnTo>
                  <a:pt x="357987" y="180961"/>
                </a:lnTo>
                <a:lnTo>
                  <a:pt x="358250" y="181354"/>
                </a:lnTo>
                <a:lnTo>
                  <a:pt x="358643" y="181354"/>
                </a:lnTo>
                <a:lnTo>
                  <a:pt x="358905" y="181354"/>
                </a:lnTo>
                <a:lnTo>
                  <a:pt x="358643" y="181616"/>
                </a:lnTo>
                <a:lnTo>
                  <a:pt x="358905" y="182010"/>
                </a:lnTo>
                <a:lnTo>
                  <a:pt x="360085" y="181354"/>
                </a:lnTo>
                <a:lnTo>
                  <a:pt x="361135" y="181354"/>
                </a:lnTo>
                <a:lnTo>
                  <a:pt x="362577" y="182010"/>
                </a:lnTo>
                <a:lnTo>
                  <a:pt x="362970" y="182272"/>
                </a:lnTo>
                <a:lnTo>
                  <a:pt x="363757" y="183452"/>
                </a:lnTo>
                <a:lnTo>
                  <a:pt x="363757" y="184501"/>
                </a:lnTo>
                <a:lnTo>
                  <a:pt x="364413" y="184895"/>
                </a:lnTo>
                <a:lnTo>
                  <a:pt x="359036" y="187386"/>
                </a:lnTo>
                <a:lnTo>
                  <a:pt x="357332" y="187386"/>
                </a:lnTo>
                <a:lnTo>
                  <a:pt x="356938" y="187386"/>
                </a:lnTo>
                <a:lnTo>
                  <a:pt x="355234" y="187386"/>
                </a:lnTo>
                <a:lnTo>
                  <a:pt x="352349" y="188042"/>
                </a:lnTo>
                <a:lnTo>
                  <a:pt x="349857" y="188435"/>
                </a:lnTo>
                <a:lnTo>
                  <a:pt x="346579" y="189353"/>
                </a:lnTo>
                <a:lnTo>
                  <a:pt x="341596" y="192631"/>
                </a:lnTo>
                <a:lnTo>
                  <a:pt x="341596" y="193287"/>
                </a:lnTo>
                <a:lnTo>
                  <a:pt x="342776" y="200761"/>
                </a:lnTo>
                <a:lnTo>
                  <a:pt x="347759" y="203909"/>
                </a:lnTo>
                <a:lnTo>
                  <a:pt x="347366" y="205744"/>
                </a:lnTo>
                <a:lnTo>
                  <a:pt x="347366" y="207187"/>
                </a:lnTo>
                <a:lnTo>
                  <a:pt x="344219" y="210072"/>
                </a:lnTo>
                <a:lnTo>
                  <a:pt x="344219" y="210859"/>
                </a:lnTo>
                <a:lnTo>
                  <a:pt x="343038" y="211776"/>
                </a:lnTo>
                <a:lnTo>
                  <a:pt x="342121" y="213874"/>
                </a:lnTo>
                <a:lnTo>
                  <a:pt x="343038" y="215317"/>
                </a:lnTo>
                <a:lnTo>
                  <a:pt x="342383" y="216497"/>
                </a:lnTo>
                <a:lnTo>
                  <a:pt x="343038" y="216759"/>
                </a:lnTo>
                <a:lnTo>
                  <a:pt x="342121" y="217415"/>
                </a:lnTo>
                <a:lnTo>
                  <a:pt x="350644" y="224234"/>
                </a:lnTo>
                <a:lnTo>
                  <a:pt x="351300" y="223054"/>
                </a:lnTo>
                <a:lnTo>
                  <a:pt x="352086" y="223054"/>
                </a:lnTo>
                <a:lnTo>
                  <a:pt x="352480" y="222136"/>
                </a:lnTo>
                <a:lnTo>
                  <a:pt x="354185" y="224496"/>
                </a:lnTo>
                <a:lnTo>
                  <a:pt x="358381" y="226332"/>
                </a:lnTo>
                <a:lnTo>
                  <a:pt x="355889" y="228692"/>
                </a:lnTo>
                <a:lnTo>
                  <a:pt x="355496" y="229872"/>
                </a:lnTo>
                <a:lnTo>
                  <a:pt x="356152" y="230135"/>
                </a:lnTo>
                <a:lnTo>
                  <a:pt x="357594" y="228692"/>
                </a:lnTo>
                <a:lnTo>
                  <a:pt x="357594" y="229086"/>
                </a:lnTo>
                <a:lnTo>
                  <a:pt x="356938" y="231446"/>
                </a:lnTo>
                <a:lnTo>
                  <a:pt x="356152" y="231446"/>
                </a:lnTo>
                <a:lnTo>
                  <a:pt x="356152" y="232233"/>
                </a:lnTo>
                <a:lnTo>
                  <a:pt x="355889" y="231971"/>
                </a:lnTo>
                <a:lnTo>
                  <a:pt x="355889" y="232627"/>
                </a:lnTo>
                <a:lnTo>
                  <a:pt x="356152" y="232889"/>
                </a:lnTo>
                <a:lnTo>
                  <a:pt x="356545" y="234987"/>
                </a:lnTo>
                <a:lnTo>
                  <a:pt x="355102" y="236822"/>
                </a:lnTo>
                <a:lnTo>
                  <a:pt x="354709" y="237872"/>
                </a:lnTo>
                <a:lnTo>
                  <a:pt x="356545" y="238265"/>
                </a:lnTo>
                <a:lnTo>
                  <a:pt x="359430" y="239970"/>
                </a:lnTo>
                <a:lnTo>
                  <a:pt x="360348" y="239970"/>
                </a:lnTo>
                <a:lnTo>
                  <a:pt x="361135" y="240363"/>
                </a:lnTo>
                <a:lnTo>
                  <a:pt x="360872" y="241019"/>
                </a:lnTo>
                <a:lnTo>
                  <a:pt x="362577" y="242461"/>
                </a:lnTo>
                <a:lnTo>
                  <a:pt x="361790" y="244166"/>
                </a:lnTo>
                <a:lnTo>
                  <a:pt x="363233" y="245608"/>
                </a:lnTo>
                <a:lnTo>
                  <a:pt x="364675" y="245346"/>
                </a:lnTo>
                <a:lnTo>
                  <a:pt x="365462" y="246395"/>
                </a:lnTo>
                <a:lnTo>
                  <a:pt x="365855" y="247575"/>
                </a:lnTo>
                <a:lnTo>
                  <a:pt x="365200" y="249673"/>
                </a:lnTo>
                <a:lnTo>
                  <a:pt x="362315" y="250722"/>
                </a:lnTo>
                <a:lnTo>
                  <a:pt x="363757" y="251378"/>
                </a:lnTo>
                <a:lnTo>
                  <a:pt x="362970" y="252952"/>
                </a:lnTo>
                <a:lnTo>
                  <a:pt x="362315" y="253214"/>
                </a:lnTo>
                <a:lnTo>
                  <a:pt x="361921" y="254656"/>
                </a:lnTo>
                <a:lnTo>
                  <a:pt x="360479" y="254394"/>
                </a:lnTo>
                <a:lnTo>
                  <a:pt x="359823" y="255050"/>
                </a:lnTo>
                <a:lnTo>
                  <a:pt x="358381" y="255050"/>
                </a:lnTo>
                <a:lnTo>
                  <a:pt x="358119" y="256755"/>
                </a:lnTo>
                <a:lnTo>
                  <a:pt x="359823" y="259246"/>
                </a:lnTo>
                <a:lnTo>
                  <a:pt x="358774" y="260688"/>
                </a:lnTo>
                <a:lnTo>
                  <a:pt x="360217" y="262393"/>
                </a:lnTo>
                <a:lnTo>
                  <a:pt x="359823" y="262786"/>
                </a:lnTo>
                <a:lnTo>
                  <a:pt x="358381" y="262786"/>
                </a:lnTo>
                <a:lnTo>
                  <a:pt x="358774" y="264229"/>
                </a:lnTo>
                <a:lnTo>
                  <a:pt x="363757" y="264491"/>
                </a:lnTo>
                <a:lnTo>
                  <a:pt x="364019" y="265147"/>
                </a:lnTo>
                <a:lnTo>
                  <a:pt x="365855" y="264885"/>
                </a:lnTo>
                <a:lnTo>
                  <a:pt x="365855" y="266327"/>
                </a:lnTo>
                <a:lnTo>
                  <a:pt x="367560" y="267376"/>
                </a:lnTo>
                <a:lnTo>
                  <a:pt x="368347" y="266589"/>
                </a:lnTo>
                <a:lnTo>
                  <a:pt x="370445" y="266983"/>
                </a:lnTo>
                <a:lnTo>
                  <a:pt x="372543" y="268688"/>
                </a:lnTo>
                <a:lnTo>
                  <a:pt x="374379" y="269081"/>
                </a:lnTo>
                <a:lnTo>
                  <a:pt x="374379" y="269868"/>
                </a:lnTo>
                <a:lnTo>
                  <a:pt x="378182" y="270130"/>
                </a:lnTo>
                <a:lnTo>
                  <a:pt x="380673" y="272621"/>
                </a:lnTo>
                <a:lnTo>
                  <a:pt x="388147" y="272883"/>
                </a:lnTo>
                <a:lnTo>
                  <a:pt x="388934" y="272621"/>
                </a:lnTo>
                <a:lnTo>
                  <a:pt x="389852" y="272621"/>
                </a:lnTo>
                <a:lnTo>
                  <a:pt x="391295" y="270785"/>
                </a:lnTo>
                <a:lnTo>
                  <a:pt x="392081" y="268425"/>
                </a:lnTo>
                <a:lnTo>
                  <a:pt x="391295" y="267638"/>
                </a:lnTo>
                <a:lnTo>
                  <a:pt x="391295" y="266196"/>
                </a:lnTo>
                <a:lnTo>
                  <a:pt x="392081" y="265015"/>
                </a:lnTo>
                <a:lnTo>
                  <a:pt x="392081" y="266196"/>
                </a:lnTo>
                <a:lnTo>
                  <a:pt x="394573" y="266196"/>
                </a:lnTo>
                <a:lnTo>
                  <a:pt x="395229" y="264753"/>
                </a:lnTo>
                <a:lnTo>
                  <a:pt x="396015" y="264753"/>
                </a:lnTo>
                <a:lnTo>
                  <a:pt x="396015" y="265540"/>
                </a:lnTo>
                <a:lnTo>
                  <a:pt x="398900" y="265147"/>
                </a:lnTo>
                <a:lnTo>
                  <a:pt x="399818" y="267245"/>
                </a:lnTo>
                <a:lnTo>
                  <a:pt x="402703" y="266983"/>
                </a:lnTo>
                <a:lnTo>
                  <a:pt x="403490" y="269081"/>
                </a:lnTo>
                <a:lnTo>
                  <a:pt x="404670" y="269081"/>
                </a:lnTo>
                <a:lnTo>
                  <a:pt x="404670" y="270523"/>
                </a:lnTo>
                <a:lnTo>
                  <a:pt x="406112" y="270785"/>
                </a:lnTo>
                <a:lnTo>
                  <a:pt x="403621" y="272883"/>
                </a:lnTo>
                <a:lnTo>
                  <a:pt x="404014" y="273277"/>
                </a:lnTo>
                <a:lnTo>
                  <a:pt x="407817" y="272883"/>
                </a:lnTo>
                <a:lnTo>
                  <a:pt x="411489" y="275375"/>
                </a:lnTo>
                <a:lnTo>
                  <a:pt x="415292" y="275637"/>
                </a:lnTo>
                <a:lnTo>
                  <a:pt x="420275" y="278129"/>
                </a:lnTo>
                <a:lnTo>
                  <a:pt x="420668" y="279833"/>
                </a:lnTo>
                <a:lnTo>
                  <a:pt x="422373" y="280227"/>
                </a:lnTo>
                <a:lnTo>
                  <a:pt x="423815" y="280489"/>
                </a:lnTo>
                <a:lnTo>
                  <a:pt x="424471" y="281276"/>
                </a:lnTo>
                <a:lnTo>
                  <a:pt x="424471" y="281931"/>
                </a:lnTo>
                <a:lnTo>
                  <a:pt x="425258" y="281669"/>
                </a:lnTo>
                <a:lnTo>
                  <a:pt x="425258" y="283374"/>
                </a:lnTo>
                <a:lnTo>
                  <a:pt x="426700" y="283374"/>
                </a:lnTo>
                <a:lnTo>
                  <a:pt x="427093" y="282456"/>
                </a:lnTo>
                <a:lnTo>
                  <a:pt x="427880" y="283112"/>
                </a:lnTo>
                <a:lnTo>
                  <a:pt x="428142" y="281931"/>
                </a:lnTo>
                <a:lnTo>
                  <a:pt x="429978" y="281669"/>
                </a:lnTo>
                <a:lnTo>
                  <a:pt x="431027" y="281931"/>
                </a:lnTo>
                <a:lnTo>
                  <a:pt x="431027" y="281669"/>
                </a:lnTo>
                <a:lnTo>
                  <a:pt x="431683" y="280227"/>
                </a:lnTo>
                <a:lnTo>
                  <a:pt x="432863" y="279833"/>
                </a:lnTo>
                <a:lnTo>
                  <a:pt x="432207" y="279571"/>
                </a:lnTo>
                <a:lnTo>
                  <a:pt x="432207" y="278784"/>
                </a:lnTo>
                <a:lnTo>
                  <a:pt x="432470" y="278129"/>
                </a:lnTo>
                <a:lnTo>
                  <a:pt x="433912" y="279833"/>
                </a:lnTo>
                <a:lnTo>
                  <a:pt x="436404" y="280489"/>
                </a:lnTo>
                <a:lnTo>
                  <a:pt x="437059" y="279833"/>
                </a:lnTo>
                <a:lnTo>
                  <a:pt x="437322" y="278391"/>
                </a:lnTo>
                <a:lnTo>
                  <a:pt x="441780" y="279047"/>
                </a:lnTo>
                <a:lnTo>
                  <a:pt x="442698" y="279833"/>
                </a:lnTo>
                <a:lnTo>
                  <a:pt x="443878" y="281931"/>
                </a:lnTo>
                <a:lnTo>
                  <a:pt x="447025" y="281013"/>
                </a:lnTo>
                <a:lnTo>
                  <a:pt x="447812" y="282718"/>
                </a:lnTo>
                <a:lnTo>
                  <a:pt x="449910" y="283898"/>
                </a:lnTo>
                <a:lnTo>
                  <a:pt x="450304" y="283505"/>
                </a:lnTo>
                <a:lnTo>
                  <a:pt x="451746" y="283505"/>
                </a:lnTo>
                <a:lnTo>
                  <a:pt x="452008" y="284292"/>
                </a:lnTo>
                <a:lnTo>
                  <a:pt x="452402" y="284292"/>
                </a:lnTo>
                <a:lnTo>
                  <a:pt x="452664" y="284685"/>
                </a:lnTo>
                <a:lnTo>
                  <a:pt x="453844" y="284948"/>
                </a:lnTo>
                <a:lnTo>
                  <a:pt x="453451" y="285341"/>
                </a:lnTo>
                <a:lnTo>
                  <a:pt x="454106" y="285603"/>
                </a:lnTo>
                <a:lnTo>
                  <a:pt x="454500" y="285997"/>
                </a:lnTo>
                <a:lnTo>
                  <a:pt x="454762" y="285603"/>
                </a:lnTo>
                <a:lnTo>
                  <a:pt x="454762" y="284816"/>
                </a:lnTo>
                <a:lnTo>
                  <a:pt x="455155" y="284554"/>
                </a:lnTo>
                <a:lnTo>
                  <a:pt x="456860" y="284554"/>
                </a:lnTo>
                <a:lnTo>
                  <a:pt x="458696" y="282718"/>
                </a:lnTo>
                <a:lnTo>
                  <a:pt x="460794" y="282456"/>
                </a:lnTo>
                <a:lnTo>
                  <a:pt x="461581" y="283374"/>
                </a:lnTo>
                <a:lnTo>
                  <a:pt x="462499" y="288357"/>
                </a:lnTo>
                <a:lnTo>
                  <a:pt x="460138" y="289537"/>
                </a:lnTo>
                <a:lnTo>
                  <a:pt x="460794" y="290980"/>
                </a:lnTo>
                <a:lnTo>
                  <a:pt x="461056" y="291242"/>
                </a:lnTo>
                <a:lnTo>
                  <a:pt x="461843" y="294520"/>
                </a:lnTo>
                <a:lnTo>
                  <a:pt x="465121" y="294782"/>
                </a:lnTo>
                <a:lnTo>
                  <a:pt x="465384" y="296225"/>
                </a:lnTo>
                <a:lnTo>
                  <a:pt x="465121" y="296618"/>
                </a:lnTo>
                <a:lnTo>
                  <a:pt x="464728" y="296618"/>
                </a:lnTo>
                <a:lnTo>
                  <a:pt x="464728" y="296881"/>
                </a:lnTo>
                <a:lnTo>
                  <a:pt x="465908" y="297274"/>
                </a:lnTo>
                <a:lnTo>
                  <a:pt x="466170" y="298061"/>
                </a:lnTo>
                <a:lnTo>
                  <a:pt x="465384" y="298323"/>
                </a:lnTo>
                <a:lnTo>
                  <a:pt x="463023" y="300159"/>
                </a:lnTo>
                <a:lnTo>
                  <a:pt x="462630" y="300159"/>
                </a:lnTo>
                <a:lnTo>
                  <a:pt x="462630" y="301864"/>
                </a:lnTo>
                <a:lnTo>
                  <a:pt x="463810" y="301601"/>
                </a:lnTo>
                <a:lnTo>
                  <a:pt x="464597" y="302650"/>
                </a:lnTo>
                <a:lnTo>
                  <a:pt x="464597" y="303831"/>
                </a:lnTo>
                <a:lnTo>
                  <a:pt x="465252" y="304749"/>
                </a:lnTo>
                <a:lnTo>
                  <a:pt x="465515" y="305142"/>
                </a:lnTo>
                <a:lnTo>
                  <a:pt x="465908" y="305797"/>
                </a:lnTo>
                <a:lnTo>
                  <a:pt x="465908" y="306191"/>
                </a:lnTo>
                <a:lnTo>
                  <a:pt x="464072" y="305797"/>
                </a:lnTo>
                <a:lnTo>
                  <a:pt x="463154" y="306584"/>
                </a:lnTo>
                <a:lnTo>
                  <a:pt x="463417" y="308682"/>
                </a:lnTo>
                <a:lnTo>
                  <a:pt x="462368" y="308682"/>
                </a:lnTo>
                <a:lnTo>
                  <a:pt x="463417" y="310518"/>
                </a:lnTo>
                <a:lnTo>
                  <a:pt x="463810" y="311961"/>
                </a:lnTo>
                <a:lnTo>
                  <a:pt x="463417" y="312879"/>
                </a:lnTo>
                <a:lnTo>
                  <a:pt x="463810" y="313665"/>
                </a:lnTo>
                <a:lnTo>
                  <a:pt x="464597" y="314059"/>
                </a:lnTo>
                <a:lnTo>
                  <a:pt x="466039" y="316944"/>
                </a:lnTo>
                <a:lnTo>
                  <a:pt x="466039" y="317992"/>
                </a:lnTo>
                <a:lnTo>
                  <a:pt x="466302" y="319435"/>
                </a:lnTo>
                <a:lnTo>
                  <a:pt x="467482" y="318648"/>
                </a:lnTo>
                <a:lnTo>
                  <a:pt x="467744" y="319435"/>
                </a:lnTo>
                <a:lnTo>
                  <a:pt x="468137" y="319435"/>
                </a:lnTo>
                <a:lnTo>
                  <a:pt x="468531" y="320615"/>
                </a:lnTo>
                <a:lnTo>
                  <a:pt x="467744" y="321271"/>
                </a:lnTo>
                <a:lnTo>
                  <a:pt x="466695" y="321533"/>
                </a:lnTo>
                <a:lnTo>
                  <a:pt x="466302" y="321927"/>
                </a:lnTo>
                <a:lnTo>
                  <a:pt x="466039" y="322189"/>
                </a:lnTo>
                <a:lnTo>
                  <a:pt x="466039" y="322844"/>
                </a:lnTo>
                <a:lnTo>
                  <a:pt x="464597" y="324024"/>
                </a:lnTo>
                <a:lnTo>
                  <a:pt x="464597" y="324287"/>
                </a:lnTo>
                <a:lnTo>
                  <a:pt x="463417" y="325729"/>
                </a:lnTo>
                <a:lnTo>
                  <a:pt x="462368" y="325729"/>
                </a:lnTo>
                <a:lnTo>
                  <a:pt x="461712" y="326516"/>
                </a:lnTo>
                <a:lnTo>
                  <a:pt x="461712" y="327172"/>
                </a:lnTo>
                <a:lnTo>
                  <a:pt x="461974" y="327959"/>
                </a:lnTo>
                <a:lnTo>
                  <a:pt x="464859" y="329401"/>
                </a:lnTo>
                <a:lnTo>
                  <a:pt x="465515" y="329139"/>
                </a:lnTo>
                <a:lnTo>
                  <a:pt x="467351" y="331499"/>
                </a:lnTo>
                <a:lnTo>
                  <a:pt x="468531" y="331892"/>
                </a:lnTo>
                <a:lnTo>
                  <a:pt x="470891" y="331499"/>
                </a:lnTo>
                <a:lnTo>
                  <a:pt x="472989" y="331892"/>
                </a:lnTo>
                <a:lnTo>
                  <a:pt x="477972" y="329794"/>
                </a:lnTo>
                <a:lnTo>
                  <a:pt x="479415" y="329401"/>
                </a:lnTo>
                <a:lnTo>
                  <a:pt x="480857" y="328614"/>
                </a:lnTo>
                <a:lnTo>
                  <a:pt x="482037" y="329007"/>
                </a:lnTo>
                <a:lnTo>
                  <a:pt x="481644" y="329925"/>
                </a:lnTo>
                <a:lnTo>
                  <a:pt x="480201" y="331106"/>
                </a:lnTo>
                <a:lnTo>
                  <a:pt x="480595" y="331892"/>
                </a:lnTo>
                <a:lnTo>
                  <a:pt x="480857" y="331892"/>
                </a:lnTo>
                <a:lnTo>
                  <a:pt x="480595" y="332548"/>
                </a:lnTo>
                <a:lnTo>
                  <a:pt x="481513" y="332810"/>
                </a:lnTo>
                <a:lnTo>
                  <a:pt x="480857" y="333597"/>
                </a:lnTo>
                <a:lnTo>
                  <a:pt x="480857" y="334253"/>
                </a:lnTo>
                <a:lnTo>
                  <a:pt x="480857" y="334646"/>
                </a:lnTo>
                <a:lnTo>
                  <a:pt x="481250" y="335302"/>
                </a:lnTo>
                <a:lnTo>
                  <a:pt x="480857" y="336089"/>
                </a:lnTo>
                <a:lnTo>
                  <a:pt x="480857" y="336351"/>
                </a:lnTo>
                <a:lnTo>
                  <a:pt x="480595" y="337007"/>
                </a:lnTo>
                <a:lnTo>
                  <a:pt x="479415" y="339105"/>
                </a:lnTo>
                <a:lnTo>
                  <a:pt x="479808" y="340285"/>
                </a:lnTo>
                <a:lnTo>
                  <a:pt x="479152" y="340285"/>
                </a:lnTo>
                <a:lnTo>
                  <a:pt x="478759" y="340940"/>
                </a:lnTo>
                <a:lnTo>
                  <a:pt x="479152" y="341203"/>
                </a:lnTo>
                <a:lnTo>
                  <a:pt x="479152" y="342383"/>
                </a:lnTo>
                <a:lnTo>
                  <a:pt x="478366" y="342383"/>
                </a:lnTo>
                <a:lnTo>
                  <a:pt x="478366" y="343170"/>
                </a:lnTo>
                <a:lnTo>
                  <a:pt x="479152" y="343170"/>
                </a:lnTo>
                <a:lnTo>
                  <a:pt x="479152" y="343432"/>
                </a:lnTo>
                <a:lnTo>
                  <a:pt x="478366" y="343432"/>
                </a:lnTo>
                <a:lnTo>
                  <a:pt x="478366" y="344088"/>
                </a:lnTo>
                <a:lnTo>
                  <a:pt x="477710" y="344875"/>
                </a:lnTo>
                <a:lnTo>
                  <a:pt x="478628" y="345268"/>
                </a:lnTo>
                <a:lnTo>
                  <a:pt x="478628" y="345530"/>
                </a:lnTo>
                <a:lnTo>
                  <a:pt x="479021" y="345923"/>
                </a:lnTo>
                <a:lnTo>
                  <a:pt x="479939" y="345137"/>
                </a:lnTo>
                <a:lnTo>
                  <a:pt x="479677" y="346186"/>
                </a:lnTo>
                <a:lnTo>
                  <a:pt x="479283" y="347366"/>
                </a:lnTo>
                <a:lnTo>
                  <a:pt x="478234" y="347628"/>
                </a:lnTo>
                <a:lnTo>
                  <a:pt x="477579" y="349070"/>
                </a:lnTo>
                <a:lnTo>
                  <a:pt x="477579" y="349464"/>
                </a:lnTo>
                <a:lnTo>
                  <a:pt x="476792" y="350513"/>
                </a:lnTo>
                <a:lnTo>
                  <a:pt x="476792" y="353791"/>
                </a:lnTo>
                <a:lnTo>
                  <a:pt x="475612" y="355496"/>
                </a:lnTo>
                <a:lnTo>
                  <a:pt x="477448" y="356676"/>
                </a:lnTo>
                <a:lnTo>
                  <a:pt x="478366" y="354840"/>
                </a:lnTo>
                <a:lnTo>
                  <a:pt x="479152" y="354840"/>
                </a:lnTo>
                <a:lnTo>
                  <a:pt x="479808" y="353398"/>
                </a:lnTo>
                <a:lnTo>
                  <a:pt x="481250" y="354053"/>
                </a:lnTo>
                <a:lnTo>
                  <a:pt x="481644" y="354053"/>
                </a:lnTo>
                <a:lnTo>
                  <a:pt x="481906" y="354447"/>
                </a:lnTo>
                <a:lnTo>
                  <a:pt x="481906" y="354709"/>
                </a:lnTo>
                <a:lnTo>
                  <a:pt x="481644" y="355365"/>
                </a:lnTo>
                <a:lnTo>
                  <a:pt x="481644" y="355758"/>
                </a:lnTo>
                <a:lnTo>
                  <a:pt x="481644" y="356020"/>
                </a:lnTo>
                <a:lnTo>
                  <a:pt x="481906" y="356414"/>
                </a:lnTo>
                <a:lnTo>
                  <a:pt x="482300" y="355758"/>
                </a:lnTo>
                <a:lnTo>
                  <a:pt x="483086" y="356414"/>
                </a:lnTo>
                <a:lnTo>
                  <a:pt x="482693" y="357201"/>
                </a:lnTo>
                <a:lnTo>
                  <a:pt x="483480" y="357201"/>
                </a:lnTo>
                <a:lnTo>
                  <a:pt x="483480" y="357856"/>
                </a:lnTo>
                <a:lnTo>
                  <a:pt x="484660" y="358119"/>
                </a:lnTo>
                <a:lnTo>
                  <a:pt x="483480" y="358905"/>
                </a:lnTo>
                <a:lnTo>
                  <a:pt x="483480" y="359561"/>
                </a:lnTo>
                <a:lnTo>
                  <a:pt x="483217" y="359561"/>
                </a:lnTo>
                <a:lnTo>
                  <a:pt x="483873" y="361135"/>
                </a:lnTo>
                <a:lnTo>
                  <a:pt x="484135" y="361397"/>
                </a:lnTo>
                <a:lnTo>
                  <a:pt x="482693" y="361397"/>
                </a:lnTo>
                <a:lnTo>
                  <a:pt x="483480" y="361790"/>
                </a:lnTo>
                <a:lnTo>
                  <a:pt x="486365" y="362053"/>
                </a:lnTo>
                <a:lnTo>
                  <a:pt x="486365" y="362446"/>
                </a:lnTo>
                <a:lnTo>
                  <a:pt x="486102" y="362446"/>
                </a:lnTo>
                <a:lnTo>
                  <a:pt x="486102" y="362708"/>
                </a:lnTo>
                <a:lnTo>
                  <a:pt x="485316" y="363102"/>
                </a:lnTo>
                <a:lnTo>
                  <a:pt x="485578" y="363102"/>
                </a:lnTo>
                <a:lnTo>
                  <a:pt x="485971" y="363102"/>
                </a:lnTo>
                <a:lnTo>
                  <a:pt x="485578" y="364151"/>
                </a:lnTo>
                <a:lnTo>
                  <a:pt x="486365" y="364151"/>
                </a:lnTo>
                <a:lnTo>
                  <a:pt x="486365" y="365593"/>
                </a:lnTo>
                <a:lnTo>
                  <a:pt x="485578" y="365593"/>
                </a:lnTo>
                <a:lnTo>
                  <a:pt x="486365" y="366249"/>
                </a:lnTo>
                <a:lnTo>
                  <a:pt x="486102" y="366249"/>
                </a:lnTo>
                <a:lnTo>
                  <a:pt x="487020" y="366642"/>
                </a:lnTo>
                <a:lnTo>
                  <a:pt x="487807" y="367560"/>
                </a:lnTo>
                <a:lnTo>
                  <a:pt x="487807" y="368740"/>
                </a:lnTo>
                <a:lnTo>
                  <a:pt x="487807" y="370183"/>
                </a:lnTo>
                <a:lnTo>
                  <a:pt x="487545" y="370445"/>
                </a:lnTo>
                <a:lnTo>
                  <a:pt x="487807" y="371625"/>
                </a:lnTo>
                <a:lnTo>
                  <a:pt x="487020" y="372412"/>
                </a:lnTo>
                <a:lnTo>
                  <a:pt x="487414" y="372674"/>
                </a:lnTo>
                <a:lnTo>
                  <a:pt x="487020" y="373068"/>
                </a:lnTo>
                <a:lnTo>
                  <a:pt x="487414" y="373854"/>
                </a:lnTo>
                <a:lnTo>
                  <a:pt x="488331" y="373461"/>
                </a:lnTo>
                <a:lnTo>
                  <a:pt x="489774" y="373854"/>
                </a:lnTo>
                <a:lnTo>
                  <a:pt x="490167" y="373068"/>
                </a:lnTo>
                <a:lnTo>
                  <a:pt x="491085" y="372674"/>
                </a:lnTo>
                <a:lnTo>
                  <a:pt x="491085" y="373068"/>
                </a:lnTo>
                <a:lnTo>
                  <a:pt x="493183" y="371887"/>
                </a:lnTo>
                <a:lnTo>
                  <a:pt x="492921" y="373723"/>
                </a:lnTo>
                <a:lnTo>
                  <a:pt x="494626" y="373723"/>
                </a:lnTo>
                <a:lnTo>
                  <a:pt x="495019" y="370838"/>
                </a:lnTo>
                <a:lnTo>
                  <a:pt x="497117" y="370838"/>
                </a:lnTo>
                <a:lnTo>
                  <a:pt x="496724" y="370051"/>
                </a:lnTo>
                <a:lnTo>
                  <a:pt x="501182" y="368871"/>
                </a:lnTo>
                <a:lnTo>
                  <a:pt x="502887" y="370051"/>
                </a:lnTo>
                <a:lnTo>
                  <a:pt x="504985" y="367560"/>
                </a:lnTo>
                <a:lnTo>
                  <a:pt x="507477" y="365855"/>
                </a:lnTo>
                <a:lnTo>
                  <a:pt x="510624" y="365855"/>
                </a:lnTo>
                <a:lnTo>
                  <a:pt x="511410" y="368347"/>
                </a:lnTo>
                <a:lnTo>
                  <a:pt x="512853" y="368347"/>
                </a:lnTo>
                <a:lnTo>
                  <a:pt x="512591" y="368085"/>
                </a:lnTo>
                <a:lnTo>
                  <a:pt x="513509" y="368085"/>
                </a:lnTo>
                <a:lnTo>
                  <a:pt x="513509" y="367691"/>
                </a:lnTo>
                <a:lnTo>
                  <a:pt x="515607" y="367429"/>
                </a:lnTo>
                <a:lnTo>
                  <a:pt x="515607" y="368216"/>
                </a:lnTo>
                <a:lnTo>
                  <a:pt x="516787" y="367822"/>
                </a:lnTo>
                <a:lnTo>
                  <a:pt x="518229" y="368609"/>
                </a:lnTo>
                <a:lnTo>
                  <a:pt x="518492" y="368347"/>
                </a:lnTo>
                <a:lnTo>
                  <a:pt x="520590" y="368347"/>
                </a:lnTo>
                <a:lnTo>
                  <a:pt x="522032" y="367560"/>
                </a:lnTo>
                <a:lnTo>
                  <a:pt x="522032" y="368347"/>
                </a:lnTo>
                <a:lnTo>
                  <a:pt x="522819" y="368609"/>
                </a:lnTo>
                <a:lnTo>
                  <a:pt x="522819" y="368347"/>
                </a:lnTo>
                <a:lnTo>
                  <a:pt x="523999" y="367953"/>
                </a:lnTo>
                <a:lnTo>
                  <a:pt x="524261" y="369133"/>
                </a:lnTo>
                <a:lnTo>
                  <a:pt x="525704" y="369396"/>
                </a:lnTo>
                <a:lnTo>
                  <a:pt x="524917" y="369789"/>
                </a:lnTo>
                <a:lnTo>
                  <a:pt x="526097" y="370445"/>
                </a:lnTo>
                <a:lnTo>
                  <a:pt x="526753" y="370051"/>
                </a:lnTo>
                <a:lnTo>
                  <a:pt x="526753" y="369265"/>
                </a:lnTo>
                <a:lnTo>
                  <a:pt x="527146" y="368609"/>
                </a:lnTo>
                <a:lnTo>
                  <a:pt x="528064" y="369003"/>
                </a:lnTo>
                <a:lnTo>
                  <a:pt x="527802" y="370707"/>
                </a:lnTo>
                <a:lnTo>
                  <a:pt x="527802" y="372150"/>
                </a:lnTo>
                <a:lnTo>
                  <a:pt x="528851" y="372543"/>
                </a:lnTo>
                <a:lnTo>
                  <a:pt x="529244" y="370707"/>
                </a:lnTo>
                <a:lnTo>
                  <a:pt x="529507" y="370445"/>
                </a:lnTo>
                <a:lnTo>
                  <a:pt x="529507" y="369789"/>
                </a:lnTo>
                <a:lnTo>
                  <a:pt x="528851" y="369003"/>
                </a:lnTo>
                <a:lnTo>
                  <a:pt x="531342" y="366511"/>
                </a:lnTo>
                <a:lnTo>
                  <a:pt x="531998" y="369003"/>
                </a:lnTo>
                <a:lnTo>
                  <a:pt x="533047" y="369003"/>
                </a:lnTo>
                <a:lnTo>
                  <a:pt x="533441" y="369789"/>
                </a:lnTo>
                <a:lnTo>
                  <a:pt x="533047" y="367691"/>
                </a:lnTo>
                <a:lnTo>
                  <a:pt x="535539" y="367036"/>
                </a:lnTo>
                <a:lnTo>
                  <a:pt x="536194" y="368478"/>
                </a:lnTo>
                <a:lnTo>
                  <a:pt x="537899" y="369133"/>
                </a:lnTo>
                <a:lnTo>
                  <a:pt x="538292" y="369396"/>
                </a:lnTo>
                <a:lnTo>
                  <a:pt x="539997" y="368478"/>
                </a:lnTo>
                <a:lnTo>
                  <a:pt x="541177" y="368478"/>
                </a:lnTo>
                <a:lnTo>
                  <a:pt x="541833" y="371625"/>
                </a:lnTo>
                <a:lnTo>
                  <a:pt x="542095" y="371625"/>
                </a:lnTo>
                <a:lnTo>
                  <a:pt x="542095" y="372805"/>
                </a:lnTo>
                <a:lnTo>
                  <a:pt x="543931" y="373461"/>
                </a:lnTo>
                <a:lnTo>
                  <a:pt x="543144" y="374903"/>
                </a:lnTo>
                <a:lnTo>
                  <a:pt x="543406" y="376346"/>
                </a:lnTo>
                <a:lnTo>
                  <a:pt x="544587" y="376608"/>
                </a:lnTo>
                <a:lnTo>
                  <a:pt x="544193" y="379493"/>
                </a:lnTo>
                <a:lnTo>
                  <a:pt x="543144" y="379493"/>
                </a:lnTo>
                <a:lnTo>
                  <a:pt x="542751" y="380936"/>
                </a:lnTo>
                <a:lnTo>
                  <a:pt x="544587" y="381722"/>
                </a:lnTo>
                <a:lnTo>
                  <a:pt x="544193" y="382378"/>
                </a:lnTo>
                <a:lnTo>
                  <a:pt x="545373" y="382771"/>
                </a:lnTo>
                <a:lnTo>
                  <a:pt x="545636" y="383689"/>
                </a:lnTo>
                <a:lnTo>
                  <a:pt x="547734" y="383033"/>
                </a:lnTo>
                <a:lnTo>
                  <a:pt x="548127" y="384214"/>
                </a:lnTo>
                <a:lnTo>
                  <a:pt x="548783" y="383820"/>
                </a:lnTo>
                <a:lnTo>
                  <a:pt x="549045" y="385918"/>
                </a:lnTo>
                <a:lnTo>
                  <a:pt x="550225" y="385918"/>
                </a:lnTo>
                <a:lnTo>
                  <a:pt x="550488" y="387099"/>
                </a:lnTo>
                <a:lnTo>
                  <a:pt x="551668" y="387361"/>
                </a:lnTo>
                <a:lnTo>
                  <a:pt x="551668" y="388541"/>
                </a:lnTo>
                <a:lnTo>
                  <a:pt x="551274" y="388803"/>
                </a:lnTo>
                <a:lnTo>
                  <a:pt x="551274" y="389459"/>
                </a:lnTo>
                <a:lnTo>
                  <a:pt x="550488" y="390639"/>
                </a:lnTo>
                <a:lnTo>
                  <a:pt x="552979" y="390639"/>
                </a:lnTo>
                <a:lnTo>
                  <a:pt x="554422" y="391688"/>
                </a:lnTo>
                <a:lnTo>
                  <a:pt x="554028" y="392868"/>
                </a:lnTo>
                <a:lnTo>
                  <a:pt x="552979" y="392868"/>
                </a:lnTo>
                <a:lnTo>
                  <a:pt x="552586" y="393131"/>
                </a:lnTo>
                <a:lnTo>
                  <a:pt x="554028" y="394311"/>
                </a:lnTo>
                <a:lnTo>
                  <a:pt x="552979" y="395229"/>
                </a:lnTo>
                <a:lnTo>
                  <a:pt x="552979" y="396016"/>
                </a:lnTo>
                <a:lnTo>
                  <a:pt x="551143" y="397196"/>
                </a:lnTo>
                <a:lnTo>
                  <a:pt x="551143" y="397851"/>
                </a:lnTo>
                <a:lnTo>
                  <a:pt x="552979" y="398638"/>
                </a:lnTo>
                <a:lnTo>
                  <a:pt x="554422" y="398900"/>
                </a:lnTo>
                <a:lnTo>
                  <a:pt x="554028" y="399556"/>
                </a:lnTo>
                <a:lnTo>
                  <a:pt x="554684" y="400343"/>
                </a:lnTo>
                <a:lnTo>
                  <a:pt x="555077" y="400999"/>
                </a:lnTo>
                <a:lnTo>
                  <a:pt x="554684" y="401392"/>
                </a:lnTo>
                <a:lnTo>
                  <a:pt x="555077" y="402047"/>
                </a:lnTo>
                <a:lnTo>
                  <a:pt x="555339" y="402310"/>
                </a:lnTo>
                <a:lnTo>
                  <a:pt x="556913" y="402047"/>
                </a:lnTo>
                <a:lnTo>
                  <a:pt x="557175" y="401654"/>
                </a:lnTo>
                <a:lnTo>
                  <a:pt x="558618" y="402310"/>
                </a:lnTo>
                <a:lnTo>
                  <a:pt x="560060" y="403097"/>
                </a:lnTo>
                <a:lnTo>
                  <a:pt x="560453" y="404277"/>
                </a:lnTo>
                <a:lnTo>
                  <a:pt x="561371" y="405981"/>
                </a:lnTo>
                <a:lnTo>
                  <a:pt x="563207" y="406637"/>
                </a:lnTo>
                <a:lnTo>
                  <a:pt x="562421" y="407424"/>
                </a:lnTo>
                <a:lnTo>
                  <a:pt x="562683" y="407424"/>
                </a:lnTo>
                <a:lnTo>
                  <a:pt x="562683" y="407817"/>
                </a:lnTo>
                <a:lnTo>
                  <a:pt x="562421" y="408079"/>
                </a:lnTo>
                <a:lnTo>
                  <a:pt x="562421" y="408473"/>
                </a:lnTo>
                <a:lnTo>
                  <a:pt x="563469" y="408473"/>
                </a:lnTo>
                <a:lnTo>
                  <a:pt x="563863" y="409129"/>
                </a:lnTo>
                <a:lnTo>
                  <a:pt x="564912" y="408735"/>
                </a:lnTo>
                <a:lnTo>
                  <a:pt x="564912" y="407948"/>
                </a:lnTo>
                <a:lnTo>
                  <a:pt x="566354" y="407948"/>
                </a:lnTo>
                <a:lnTo>
                  <a:pt x="566748" y="407293"/>
                </a:lnTo>
                <a:lnTo>
                  <a:pt x="567797" y="408473"/>
                </a:lnTo>
                <a:lnTo>
                  <a:pt x="568190" y="408735"/>
                </a:lnTo>
                <a:lnTo>
                  <a:pt x="569239" y="409391"/>
                </a:lnTo>
                <a:lnTo>
                  <a:pt x="568977" y="409784"/>
                </a:lnTo>
                <a:lnTo>
                  <a:pt x="568977" y="410047"/>
                </a:lnTo>
                <a:lnTo>
                  <a:pt x="568977" y="410440"/>
                </a:lnTo>
                <a:lnTo>
                  <a:pt x="568977" y="410702"/>
                </a:lnTo>
                <a:lnTo>
                  <a:pt x="569239" y="411096"/>
                </a:lnTo>
                <a:lnTo>
                  <a:pt x="568977" y="411358"/>
                </a:lnTo>
                <a:lnTo>
                  <a:pt x="569633" y="412014"/>
                </a:lnTo>
                <a:lnTo>
                  <a:pt x="569239" y="412800"/>
                </a:lnTo>
                <a:lnTo>
                  <a:pt x="569895" y="412800"/>
                </a:lnTo>
                <a:lnTo>
                  <a:pt x="569633" y="413194"/>
                </a:lnTo>
                <a:lnTo>
                  <a:pt x="569239" y="413456"/>
                </a:lnTo>
                <a:lnTo>
                  <a:pt x="568977" y="413849"/>
                </a:lnTo>
                <a:lnTo>
                  <a:pt x="568190" y="413456"/>
                </a:lnTo>
                <a:lnTo>
                  <a:pt x="568452" y="414243"/>
                </a:lnTo>
                <a:lnTo>
                  <a:pt x="568846" y="414243"/>
                </a:lnTo>
                <a:lnTo>
                  <a:pt x="569502" y="414505"/>
                </a:lnTo>
                <a:lnTo>
                  <a:pt x="569108" y="414898"/>
                </a:lnTo>
                <a:lnTo>
                  <a:pt x="569502" y="415161"/>
                </a:lnTo>
                <a:lnTo>
                  <a:pt x="569108" y="416341"/>
                </a:lnTo>
                <a:lnTo>
                  <a:pt x="569502" y="416341"/>
                </a:lnTo>
                <a:lnTo>
                  <a:pt x="570944" y="416341"/>
                </a:lnTo>
                <a:lnTo>
                  <a:pt x="570944" y="416997"/>
                </a:lnTo>
                <a:lnTo>
                  <a:pt x="570288" y="416997"/>
                </a:lnTo>
                <a:lnTo>
                  <a:pt x="570288" y="417259"/>
                </a:lnTo>
                <a:lnTo>
                  <a:pt x="570288" y="417652"/>
                </a:lnTo>
                <a:lnTo>
                  <a:pt x="569502" y="419357"/>
                </a:lnTo>
                <a:lnTo>
                  <a:pt x="569764" y="419750"/>
                </a:lnTo>
                <a:lnTo>
                  <a:pt x="570551" y="420012"/>
                </a:lnTo>
                <a:lnTo>
                  <a:pt x="571206" y="419750"/>
                </a:lnTo>
                <a:lnTo>
                  <a:pt x="571206" y="420799"/>
                </a:lnTo>
                <a:lnTo>
                  <a:pt x="571993" y="421192"/>
                </a:lnTo>
                <a:lnTo>
                  <a:pt x="571993" y="421455"/>
                </a:lnTo>
                <a:lnTo>
                  <a:pt x="572386" y="421848"/>
                </a:lnTo>
                <a:lnTo>
                  <a:pt x="572386" y="422110"/>
                </a:lnTo>
                <a:lnTo>
                  <a:pt x="572649" y="422110"/>
                </a:lnTo>
                <a:lnTo>
                  <a:pt x="573042" y="422766"/>
                </a:lnTo>
                <a:lnTo>
                  <a:pt x="574747" y="422766"/>
                </a:lnTo>
                <a:lnTo>
                  <a:pt x="574747" y="423160"/>
                </a:lnTo>
                <a:lnTo>
                  <a:pt x="575140" y="423422"/>
                </a:lnTo>
                <a:lnTo>
                  <a:pt x="576189" y="423422"/>
                </a:lnTo>
                <a:lnTo>
                  <a:pt x="576189" y="424077"/>
                </a:lnTo>
                <a:lnTo>
                  <a:pt x="577369" y="423815"/>
                </a:lnTo>
                <a:lnTo>
                  <a:pt x="578025" y="424077"/>
                </a:lnTo>
                <a:lnTo>
                  <a:pt x="578025" y="423160"/>
                </a:lnTo>
                <a:lnTo>
                  <a:pt x="577632" y="423160"/>
                </a:lnTo>
                <a:lnTo>
                  <a:pt x="577632" y="422766"/>
                </a:lnTo>
                <a:lnTo>
                  <a:pt x="578025" y="422504"/>
                </a:lnTo>
                <a:lnTo>
                  <a:pt x="578287" y="421324"/>
                </a:lnTo>
                <a:lnTo>
                  <a:pt x="579467" y="421324"/>
                </a:lnTo>
                <a:lnTo>
                  <a:pt x="579467" y="421062"/>
                </a:lnTo>
                <a:lnTo>
                  <a:pt x="579730" y="421062"/>
                </a:lnTo>
                <a:lnTo>
                  <a:pt x="579730" y="421324"/>
                </a:lnTo>
                <a:lnTo>
                  <a:pt x="580910" y="421324"/>
                </a:lnTo>
                <a:lnTo>
                  <a:pt x="580910" y="420406"/>
                </a:lnTo>
                <a:lnTo>
                  <a:pt x="582352" y="420406"/>
                </a:lnTo>
                <a:lnTo>
                  <a:pt x="581959" y="419619"/>
                </a:lnTo>
                <a:lnTo>
                  <a:pt x="583401" y="419619"/>
                </a:lnTo>
                <a:lnTo>
                  <a:pt x="584057" y="419881"/>
                </a:lnTo>
                <a:lnTo>
                  <a:pt x="584450" y="420668"/>
                </a:lnTo>
                <a:lnTo>
                  <a:pt x="586286" y="419619"/>
                </a:lnTo>
                <a:lnTo>
                  <a:pt x="586286" y="420406"/>
                </a:lnTo>
                <a:lnTo>
                  <a:pt x="586942" y="420012"/>
                </a:lnTo>
                <a:lnTo>
                  <a:pt x="586942" y="421192"/>
                </a:lnTo>
                <a:lnTo>
                  <a:pt x="586286" y="421455"/>
                </a:lnTo>
                <a:lnTo>
                  <a:pt x="586286" y="422897"/>
                </a:lnTo>
                <a:lnTo>
                  <a:pt x="586549" y="424077"/>
                </a:lnTo>
                <a:lnTo>
                  <a:pt x="586549" y="424864"/>
                </a:lnTo>
                <a:lnTo>
                  <a:pt x="587991" y="424471"/>
                </a:lnTo>
                <a:lnTo>
                  <a:pt x="587991" y="424864"/>
                </a:lnTo>
                <a:lnTo>
                  <a:pt x="588647" y="424471"/>
                </a:lnTo>
                <a:lnTo>
                  <a:pt x="588647" y="424209"/>
                </a:lnTo>
                <a:lnTo>
                  <a:pt x="590089" y="423815"/>
                </a:lnTo>
                <a:lnTo>
                  <a:pt x="589827" y="423553"/>
                </a:lnTo>
                <a:lnTo>
                  <a:pt x="589827" y="422373"/>
                </a:lnTo>
                <a:lnTo>
                  <a:pt x="590614" y="422373"/>
                </a:lnTo>
                <a:lnTo>
                  <a:pt x="590614" y="422110"/>
                </a:lnTo>
                <a:lnTo>
                  <a:pt x="589827" y="420930"/>
                </a:lnTo>
                <a:lnTo>
                  <a:pt x="590614" y="420668"/>
                </a:lnTo>
                <a:lnTo>
                  <a:pt x="590614" y="420275"/>
                </a:lnTo>
                <a:lnTo>
                  <a:pt x="590614" y="420012"/>
                </a:lnTo>
                <a:lnTo>
                  <a:pt x="590614" y="419357"/>
                </a:lnTo>
                <a:lnTo>
                  <a:pt x="592318" y="418570"/>
                </a:lnTo>
                <a:lnTo>
                  <a:pt x="592712" y="418177"/>
                </a:lnTo>
                <a:lnTo>
                  <a:pt x="592974" y="418177"/>
                </a:lnTo>
                <a:lnTo>
                  <a:pt x="593367" y="419357"/>
                </a:lnTo>
                <a:lnTo>
                  <a:pt x="594023" y="419357"/>
                </a:lnTo>
                <a:lnTo>
                  <a:pt x="595072" y="419357"/>
                </a:lnTo>
                <a:lnTo>
                  <a:pt x="595728" y="418963"/>
                </a:lnTo>
                <a:lnTo>
                  <a:pt x="596514" y="419357"/>
                </a:lnTo>
                <a:lnTo>
                  <a:pt x="596514" y="420012"/>
                </a:lnTo>
                <a:lnTo>
                  <a:pt x="596514" y="420799"/>
                </a:lnTo>
                <a:lnTo>
                  <a:pt x="596908" y="421062"/>
                </a:lnTo>
                <a:lnTo>
                  <a:pt x="597170" y="421062"/>
                </a:lnTo>
                <a:lnTo>
                  <a:pt x="597170" y="421455"/>
                </a:lnTo>
                <a:lnTo>
                  <a:pt x="596514" y="422242"/>
                </a:lnTo>
                <a:lnTo>
                  <a:pt x="595728" y="422897"/>
                </a:lnTo>
                <a:lnTo>
                  <a:pt x="595728" y="423160"/>
                </a:lnTo>
                <a:lnTo>
                  <a:pt x="596121" y="423553"/>
                </a:lnTo>
                <a:lnTo>
                  <a:pt x="596777" y="423815"/>
                </a:lnTo>
                <a:lnTo>
                  <a:pt x="596383" y="423815"/>
                </a:lnTo>
                <a:lnTo>
                  <a:pt x="596777" y="424209"/>
                </a:lnTo>
                <a:lnTo>
                  <a:pt x="596383" y="424471"/>
                </a:lnTo>
                <a:lnTo>
                  <a:pt x="596777" y="424864"/>
                </a:lnTo>
                <a:lnTo>
                  <a:pt x="596121" y="425520"/>
                </a:lnTo>
                <a:lnTo>
                  <a:pt x="596383" y="426569"/>
                </a:lnTo>
                <a:lnTo>
                  <a:pt x="598482" y="426307"/>
                </a:lnTo>
                <a:lnTo>
                  <a:pt x="598482" y="426569"/>
                </a:lnTo>
                <a:lnTo>
                  <a:pt x="599662" y="426569"/>
                </a:lnTo>
                <a:lnTo>
                  <a:pt x="599662" y="425782"/>
                </a:lnTo>
                <a:lnTo>
                  <a:pt x="600711" y="425520"/>
                </a:lnTo>
                <a:lnTo>
                  <a:pt x="600448" y="424864"/>
                </a:lnTo>
                <a:lnTo>
                  <a:pt x="601366" y="424471"/>
                </a:lnTo>
                <a:lnTo>
                  <a:pt x="601760" y="424471"/>
                </a:lnTo>
                <a:lnTo>
                  <a:pt x="603464" y="424471"/>
                </a:lnTo>
                <a:lnTo>
                  <a:pt x="603464" y="424209"/>
                </a:lnTo>
                <a:lnTo>
                  <a:pt x="603858" y="424209"/>
                </a:lnTo>
                <a:lnTo>
                  <a:pt x="603858" y="423815"/>
                </a:lnTo>
                <a:lnTo>
                  <a:pt x="604907" y="423815"/>
                </a:lnTo>
                <a:lnTo>
                  <a:pt x="604644" y="423815"/>
                </a:lnTo>
                <a:lnTo>
                  <a:pt x="602809" y="423028"/>
                </a:lnTo>
                <a:lnTo>
                  <a:pt x="602809" y="422110"/>
                </a:lnTo>
                <a:lnTo>
                  <a:pt x="601891" y="422110"/>
                </a:lnTo>
                <a:lnTo>
                  <a:pt x="601891" y="421717"/>
                </a:lnTo>
                <a:lnTo>
                  <a:pt x="601104" y="421717"/>
                </a:lnTo>
                <a:lnTo>
                  <a:pt x="601891" y="421062"/>
                </a:lnTo>
                <a:lnTo>
                  <a:pt x="602547" y="421062"/>
                </a:lnTo>
                <a:lnTo>
                  <a:pt x="602547" y="420799"/>
                </a:lnTo>
                <a:lnTo>
                  <a:pt x="603596" y="420799"/>
                </a:lnTo>
                <a:lnTo>
                  <a:pt x="603333" y="419619"/>
                </a:lnTo>
                <a:lnTo>
                  <a:pt x="604251" y="419619"/>
                </a:lnTo>
                <a:lnTo>
                  <a:pt x="605038" y="421455"/>
                </a:lnTo>
                <a:lnTo>
                  <a:pt x="605694" y="421455"/>
                </a:lnTo>
                <a:lnTo>
                  <a:pt x="605694" y="420275"/>
                </a:lnTo>
                <a:lnTo>
                  <a:pt x="606087" y="420275"/>
                </a:lnTo>
                <a:lnTo>
                  <a:pt x="606087" y="419357"/>
                </a:lnTo>
                <a:lnTo>
                  <a:pt x="606087" y="417259"/>
                </a:lnTo>
                <a:lnTo>
                  <a:pt x="605300" y="417259"/>
                </a:lnTo>
                <a:lnTo>
                  <a:pt x="605300" y="417521"/>
                </a:lnTo>
                <a:lnTo>
                  <a:pt x="604907" y="416865"/>
                </a:lnTo>
                <a:lnTo>
                  <a:pt x="604120" y="416603"/>
                </a:lnTo>
                <a:lnTo>
                  <a:pt x="603858" y="416210"/>
                </a:lnTo>
                <a:lnTo>
                  <a:pt x="603202" y="416210"/>
                </a:lnTo>
                <a:lnTo>
                  <a:pt x="603202" y="415947"/>
                </a:lnTo>
                <a:lnTo>
                  <a:pt x="603464" y="415554"/>
                </a:lnTo>
                <a:lnTo>
                  <a:pt x="603464" y="415292"/>
                </a:lnTo>
                <a:lnTo>
                  <a:pt x="603202" y="415292"/>
                </a:lnTo>
                <a:lnTo>
                  <a:pt x="602809" y="414112"/>
                </a:lnTo>
                <a:lnTo>
                  <a:pt x="603596" y="413325"/>
                </a:lnTo>
                <a:lnTo>
                  <a:pt x="604776" y="412932"/>
                </a:lnTo>
                <a:lnTo>
                  <a:pt x="605694" y="412932"/>
                </a:lnTo>
                <a:lnTo>
                  <a:pt x="606087" y="413325"/>
                </a:lnTo>
                <a:lnTo>
                  <a:pt x="606087" y="412932"/>
                </a:lnTo>
                <a:lnTo>
                  <a:pt x="606087" y="412669"/>
                </a:lnTo>
                <a:lnTo>
                  <a:pt x="606349" y="413325"/>
                </a:lnTo>
                <a:lnTo>
                  <a:pt x="607005" y="413325"/>
                </a:lnTo>
                <a:lnTo>
                  <a:pt x="608447" y="414112"/>
                </a:lnTo>
                <a:lnTo>
                  <a:pt x="609234" y="416603"/>
                </a:lnTo>
                <a:lnTo>
                  <a:pt x="611070" y="416603"/>
                </a:lnTo>
                <a:lnTo>
                  <a:pt x="611070" y="416865"/>
                </a:lnTo>
                <a:lnTo>
                  <a:pt x="611332" y="416865"/>
                </a:lnTo>
                <a:lnTo>
                  <a:pt x="611332" y="417521"/>
                </a:lnTo>
                <a:lnTo>
                  <a:pt x="612512" y="417521"/>
                </a:lnTo>
                <a:lnTo>
                  <a:pt x="612512" y="418701"/>
                </a:lnTo>
                <a:lnTo>
                  <a:pt x="612775" y="418701"/>
                </a:lnTo>
                <a:lnTo>
                  <a:pt x="612775" y="418045"/>
                </a:lnTo>
                <a:lnTo>
                  <a:pt x="613561" y="418045"/>
                </a:lnTo>
                <a:lnTo>
                  <a:pt x="613561" y="418701"/>
                </a:lnTo>
                <a:lnTo>
                  <a:pt x="616446" y="418308"/>
                </a:lnTo>
                <a:lnTo>
                  <a:pt x="616709" y="416865"/>
                </a:lnTo>
                <a:lnTo>
                  <a:pt x="617495" y="417521"/>
                </a:lnTo>
                <a:lnTo>
                  <a:pt x="617889" y="417521"/>
                </a:lnTo>
                <a:lnTo>
                  <a:pt x="617233" y="416603"/>
                </a:lnTo>
                <a:lnTo>
                  <a:pt x="618151" y="414505"/>
                </a:lnTo>
                <a:lnTo>
                  <a:pt x="617889" y="414505"/>
                </a:lnTo>
                <a:lnTo>
                  <a:pt x="617889" y="412932"/>
                </a:lnTo>
                <a:lnTo>
                  <a:pt x="617889" y="412669"/>
                </a:lnTo>
                <a:lnTo>
                  <a:pt x="617889" y="411489"/>
                </a:lnTo>
                <a:lnTo>
                  <a:pt x="618151" y="410440"/>
                </a:lnTo>
                <a:lnTo>
                  <a:pt x="618151" y="409784"/>
                </a:lnTo>
                <a:lnTo>
                  <a:pt x="618938" y="409391"/>
                </a:lnTo>
                <a:lnTo>
                  <a:pt x="621036" y="409784"/>
                </a:lnTo>
                <a:lnTo>
                  <a:pt x="622872" y="408342"/>
                </a:lnTo>
                <a:lnTo>
                  <a:pt x="623134" y="409784"/>
                </a:lnTo>
                <a:lnTo>
                  <a:pt x="623527" y="409784"/>
                </a:lnTo>
                <a:lnTo>
                  <a:pt x="623134" y="407686"/>
                </a:lnTo>
                <a:lnTo>
                  <a:pt x="623527" y="407293"/>
                </a:lnTo>
                <a:lnTo>
                  <a:pt x="623527" y="407030"/>
                </a:lnTo>
                <a:lnTo>
                  <a:pt x="624314" y="406637"/>
                </a:lnTo>
                <a:lnTo>
                  <a:pt x="624576" y="407030"/>
                </a:lnTo>
                <a:lnTo>
                  <a:pt x="625232" y="407293"/>
                </a:lnTo>
                <a:lnTo>
                  <a:pt x="626019" y="405850"/>
                </a:lnTo>
                <a:lnTo>
                  <a:pt x="626019" y="404801"/>
                </a:lnTo>
                <a:lnTo>
                  <a:pt x="626675" y="404146"/>
                </a:lnTo>
                <a:lnTo>
                  <a:pt x="626412" y="402047"/>
                </a:lnTo>
                <a:lnTo>
                  <a:pt x="627461" y="402047"/>
                </a:lnTo>
                <a:lnTo>
                  <a:pt x="627855" y="401654"/>
                </a:lnTo>
                <a:lnTo>
                  <a:pt x="628117" y="401654"/>
                </a:lnTo>
                <a:lnTo>
                  <a:pt x="628117" y="400605"/>
                </a:lnTo>
                <a:lnTo>
                  <a:pt x="629297" y="400212"/>
                </a:lnTo>
                <a:lnTo>
                  <a:pt x="629559" y="401654"/>
                </a:lnTo>
                <a:lnTo>
                  <a:pt x="631658" y="400867"/>
                </a:lnTo>
                <a:lnTo>
                  <a:pt x="631395" y="399425"/>
                </a:lnTo>
                <a:lnTo>
                  <a:pt x="632051" y="399425"/>
                </a:lnTo>
                <a:lnTo>
                  <a:pt x="632051" y="398507"/>
                </a:lnTo>
                <a:lnTo>
                  <a:pt x="634149" y="398769"/>
                </a:lnTo>
                <a:lnTo>
                  <a:pt x="634149" y="399425"/>
                </a:lnTo>
                <a:lnTo>
                  <a:pt x="635854" y="399818"/>
                </a:lnTo>
                <a:lnTo>
                  <a:pt x="637690" y="399425"/>
                </a:lnTo>
                <a:lnTo>
                  <a:pt x="638739" y="395229"/>
                </a:lnTo>
                <a:lnTo>
                  <a:pt x="638739" y="392868"/>
                </a:lnTo>
                <a:lnTo>
                  <a:pt x="640181" y="392475"/>
                </a:lnTo>
                <a:lnTo>
                  <a:pt x="641492" y="393262"/>
                </a:lnTo>
                <a:lnTo>
                  <a:pt x="642279" y="393262"/>
                </a:lnTo>
                <a:lnTo>
                  <a:pt x="642279" y="392213"/>
                </a:lnTo>
                <a:lnTo>
                  <a:pt x="642935" y="391557"/>
                </a:lnTo>
                <a:lnTo>
                  <a:pt x="643328" y="389721"/>
                </a:lnTo>
                <a:lnTo>
                  <a:pt x="642935" y="387623"/>
                </a:lnTo>
                <a:lnTo>
                  <a:pt x="642017" y="388279"/>
                </a:lnTo>
                <a:lnTo>
                  <a:pt x="641623" y="386836"/>
                </a:lnTo>
                <a:lnTo>
                  <a:pt x="642017" y="386836"/>
                </a:lnTo>
                <a:lnTo>
                  <a:pt x="642017" y="385394"/>
                </a:lnTo>
                <a:lnTo>
                  <a:pt x="644115" y="386181"/>
                </a:lnTo>
                <a:lnTo>
                  <a:pt x="646213" y="385394"/>
                </a:lnTo>
                <a:lnTo>
                  <a:pt x="646869" y="384738"/>
                </a:lnTo>
                <a:lnTo>
                  <a:pt x="646213" y="383951"/>
                </a:lnTo>
                <a:lnTo>
                  <a:pt x="647393" y="383689"/>
                </a:lnTo>
                <a:lnTo>
                  <a:pt x="647000" y="383033"/>
                </a:lnTo>
                <a:lnTo>
                  <a:pt x="645557" y="383033"/>
                </a:lnTo>
                <a:lnTo>
                  <a:pt x="645295" y="380936"/>
                </a:lnTo>
                <a:lnTo>
                  <a:pt x="646344" y="380280"/>
                </a:lnTo>
                <a:lnTo>
                  <a:pt x="646738" y="379100"/>
                </a:lnTo>
                <a:lnTo>
                  <a:pt x="647000" y="378837"/>
                </a:lnTo>
                <a:lnTo>
                  <a:pt x="645557" y="378444"/>
                </a:lnTo>
                <a:lnTo>
                  <a:pt x="645951" y="376346"/>
                </a:lnTo>
                <a:lnTo>
                  <a:pt x="646869" y="376083"/>
                </a:lnTo>
                <a:lnTo>
                  <a:pt x="645951" y="375690"/>
                </a:lnTo>
                <a:lnTo>
                  <a:pt x="645951" y="374772"/>
                </a:lnTo>
                <a:lnTo>
                  <a:pt x="644771" y="372936"/>
                </a:lnTo>
                <a:lnTo>
                  <a:pt x="643590" y="372674"/>
                </a:lnTo>
                <a:lnTo>
                  <a:pt x="641492" y="369789"/>
                </a:lnTo>
                <a:lnTo>
                  <a:pt x="641492" y="369133"/>
                </a:lnTo>
                <a:lnTo>
                  <a:pt x="643328" y="369396"/>
                </a:lnTo>
                <a:lnTo>
                  <a:pt x="644771" y="370576"/>
                </a:lnTo>
                <a:lnTo>
                  <a:pt x="644771" y="369396"/>
                </a:lnTo>
                <a:lnTo>
                  <a:pt x="645951" y="369396"/>
                </a:lnTo>
                <a:lnTo>
                  <a:pt x="645951" y="370051"/>
                </a:lnTo>
                <a:lnTo>
                  <a:pt x="651589" y="371232"/>
                </a:lnTo>
                <a:lnTo>
                  <a:pt x="651589" y="370576"/>
                </a:lnTo>
                <a:lnTo>
                  <a:pt x="652245" y="369789"/>
                </a:lnTo>
                <a:lnTo>
                  <a:pt x="652245" y="367691"/>
                </a:lnTo>
                <a:lnTo>
                  <a:pt x="653294" y="367691"/>
                </a:lnTo>
                <a:lnTo>
                  <a:pt x="653294" y="367298"/>
                </a:lnTo>
                <a:lnTo>
                  <a:pt x="655392" y="368085"/>
                </a:lnTo>
                <a:lnTo>
                  <a:pt x="655392" y="367298"/>
                </a:lnTo>
                <a:lnTo>
                  <a:pt x="656179" y="367036"/>
                </a:lnTo>
                <a:lnTo>
                  <a:pt x="656179" y="367822"/>
                </a:lnTo>
                <a:lnTo>
                  <a:pt x="657359" y="367036"/>
                </a:lnTo>
                <a:lnTo>
                  <a:pt x="658015" y="368085"/>
                </a:lnTo>
                <a:lnTo>
                  <a:pt x="658802" y="367822"/>
                </a:lnTo>
                <a:lnTo>
                  <a:pt x="658015" y="366642"/>
                </a:lnTo>
                <a:lnTo>
                  <a:pt x="658802" y="366380"/>
                </a:lnTo>
                <a:lnTo>
                  <a:pt x="658802" y="364938"/>
                </a:lnTo>
                <a:lnTo>
                  <a:pt x="660244" y="364151"/>
                </a:lnTo>
                <a:lnTo>
                  <a:pt x="659851" y="363495"/>
                </a:lnTo>
                <a:lnTo>
                  <a:pt x="661293" y="363102"/>
                </a:lnTo>
                <a:lnTo>
                  <a:pt x="662080" y="363495"/>
                </a:lnTo>
                <a:lnTo>
                  <a:pt x="662736" y="362315"/>
                </a:lnTo>
                <a:lnTo>
                  <a:pt x="662473" y="361528"/>
                </a:lnTo>
                <a:lnTo>
                  <a:pt x="662080" y="361266"/>
                </a:lnTo>
                <a:lnTo>
                  <a:pt x="662080" y="360085"/>
                </a:lnTo>
                <a:lnTo>
                  <a:pt x="662736" y="359692"/>
                </a:lnTo>
                <a:lnTo>
                  <a:pt x="664571" y="360348"/>
                </a:lnTo>
                <a:lnTo>
                  <a:pt x="665227" y="361135"/>
                </a:lnTo>
                <a:lnTo>
                  <a:pt x="665489" y="361135"/>
                </a:lnTo>
                <a:lnTo>
                  <a:pt x="665489" y="360741"/>
                </a:lnTo>
                <a:lnTo>
                  <a:pt x="666276" y="360348"/>
                </a:lnTo>
                <a:lnTo>
                  <a:pt x="666670" y="361528"/>
                </a:lnTo>
                <a:lnTo>
                  <a:pt x="668767" y="361266"/>
                </a:lnTo>
                <a:lnTo>
                  <a:pt x="669030" y="362315"/>
                </a:lnTo>
                <a:lnTo>
                  <a:pt x="670866" y="361528"/>
                </a:lnTo>
                <a:lnTo>
                  <a:pt x="670866" y="362708"/>
                </a:lnTo>
                <a:lnTo>
                  <a:pt x="672308" y="362708"/>
                </a:lnTo>
                <a:lnTo>
                  <a:pt x="674013" y="362708"/>
                </a:lnTo>
                <a:lnTo>
                  <a:pt x="674406" y="363495"/>
                </a:lnTo>
                <a:lnTo>
                  <a:pt x="674800" y="363102"/>
                </a:lnTo>
                <a:lnTo>
                  <a:pt x="674800" y="363495"/>
                </a:lnTo>
                <a:lnTo>
                  <a:pt x="675062" y="362315"/>
                </a:lnTo>
                <a:lnTo>
                  <a:pt x="675062" y="363495"/>
                </a:lnTo>
                <a:lnTo>
                  <a:pt x="676242" y="363757"/>
                </a:lnTo>
                <a:lnTo>
                  <a:pt x="676504" y="365200"/>
                </a:lnTo>
                <a:lnTo>
                  <a:pt x="675586" y="365200"/>
                </a:lnTo>
                <a:lnTo>
                  <a:pt x="675586" y="365593"/>
                </a:lnTo>
                <a:lnTo>
                  <a:pt x="677029" y="365200"/>
                </a:lnTo>
                <a:lnTo>
                  <a:pt x="676635" y="366380"/>
                </a:lnTo>
                <a:lnTo>
                  <a:pt x="678078" y="367036"/>
                </a:lnTo>
                <a:lnTo>
                  <a:pt x="678078" y="366380"/>
                </a:lnTo>
                <a:lnTo>
                  <a:pt x="678865" y="365593"/>
                </a:lnTo>
                <a:lnTo>
                  <a:pt x="679258" y="365855"/>
                </a:lnTo>
                <a:lnTo>
                  <a:pt x="679520" y="365593"/>
                </a:lnTo>
                <a:lnTo>
                  <a:pt x="679520" y="364938"/>
                </a:lnTo>
                <a:lnTo>
                  <a:pt x="678865" y="364938"/>
                </a:lnTo>
                <a:lnTo>
                  <a:pt x="678865" y="364544"/>
                </a:lnTo>
                <a:lnTo>
                  <a:pt x="679520" y="364282"/>
                </a:lnTo>
                <a:lnTo>
                  <a:pt x="680700" y="364282"/>
                </a:lnTo>
                <a:lnTo>
                  <a:pt x="681487" y="365724"/>
                </a:lnTo>
                <a:lnTo>
                  <a:pt x="682143" y="365724"/>
                </a:lnTo>
                <a:lnTo>
                  <a:pt x="681487" y="365068"/>
                </a:lnTo>
                <a:lnTo>
                  <a:pt x="681487" y="364282"/>
                </a:lnTo>
                <a:lnTo>
                  <a:pt x="681750" y="364544"/>
                </a:lnTo>
                <a:lnTo>
                  <a:pt x="682405" y="364938"/>
                </a:lnTo>
                <a:lnTo>
                  <a:pt x="682405" y="363757"/>
                </a:lnTo>
                <a:lnTo>
                  <a:pt x="684241" y="363757"/>
                </a:lnTo>
                <a:lnTo>
                  <a:pt x="684503" y="362970"/>
                </a:lnTo>
                <a:lnTo>
                  <a:pt x="684897" y="362970"/>
                </a:lnTo>
                <a:lnTo>
                  <a:pt x="685159" y="363757"/>
                </a:lnTo>
                <a:lnTo>
                  <a:pt x="685946" y="364413"/>
                </a:lnTo>
                <a:lnTo>
                  <a:pt x="685159" y="366249"/>
                </a:lnTo>
                <a:lnTo>
                  <a:pt x="683717" y="365855"/>
                </a:lnTo>
                <a:lnTo>
                  <a:pt x="683717" y="366642"/>
                </a:lnTo>
                <a:lnTo>
                  <a:pt x="682799" y="366642"/>
                </a:lnTo>
                <a:lnTo>
                  <a:pt x="682405" y="366380"/>
                </a:lnTo>
                <a:lnTo>
                  <a:pt x="681750" y="367036"/>
                </a:lnTo>
                <a:lnTo>
                  <a:pt x="682143" y="367298"/>
                </a:lnTo>
                <a:lnTo>
                  <a:pt x="681750" y="367691"/>
                </a:lnTo>
                <a:lnTo>
                  <a:pt x="682930" y="367298"/>
                </a:lnTo>
                <a:lnTo>
                  <a:pt x="683585" y="368085"/>
                </a:lnTo>
                <a:lnTo>
                  <a:pt x="685028" y="368085"/>
                </a:lnTo>
                <a:lnTo>
                  <a:pt x="683585" y="368740"/>
                </a:lnTo>
                <a:lnTo>
                  <a:pt x="683848" y="369133"/>
                </a:lnTo>
                <a:lnTo>
                  <a:pt x="683192" y="369396"/>
                </a:lnTo>
                <a:lnTo>
                  <a:pt x="682930" y="370576"/>
                </a:lnTo>
                <a:lnTo>
                  <a:pt x="683585" y="370838"/>
                </a:lnTo>
                <a:lnTo>
                  <a:pt x="684372" y="372018"/>
                </a:lnTo>
                <a:lnTo>
                  <a:pt x="683585" y="372281"/>
                </a:lnTo>
                <a:lnTo>
                  <a:pt x="684372" y="372674"/>
                </a:lnTo>
                <a:lnTo>
                  <a:pt x="684372" y="373461"/>
                </a:lnTo>
                <a:lnTo>
                  <a:pt x="686470" y="375821"/>
                </a:lnTo>
                <a:lnTo>
                  <a:pt x="688962" y="374903"/>
                </a:lnTo>
                <a:lnTo>
                  <a:pt x="688699" y="373723"/>
                </a:lnTo>
                <a:lnTo>
                  <a:pt x="688962" y="373461"/>
                </a:lnTo>
                <a:lnTo>
                  <a:pt x="688699" y="372674"/>
                </a:lnTo>
                <a:lnTo>
                  <a:pt x="689617" y="372281"/>
                </a:lnTo>
                <a:lnTo>
                  <a:pt x="689617" y="371232"/>
                </a:lnTo>
                <a:lnTo>
                  <a:pt x="690404" y="371232"/>
                </a:lnTo>
                <a:lnTo>
                  <a:pt x="691584" y="372936"/>
                </a:lnTo>
                <a:lnTo>
                  <a:pt x="693289" y="374772"/>
                </a:lnTo>
                <a:lnTo>
                  <a:pt x="693027" y="373330"/>
                </a:lnTo>
                <a:lnTo>
                  <a:pt x="695125" y="373330"/>
                </a:lnTo>
                <a:lnTo>
                  <a:pt x="694732" y="374772"/>
                </a:lnTo>
                <a:lnTo>
                  <a:pt x="695387" y="377657"/>
                </a:lnTo>
                <a:lnTo>
                  <a:pt x="697223" y="377264"/>
                </a:lnTo>
                <a:lnTo>
                  <a:pt x="697485" y="378706"/>
                </a:lnTo>
                <a:lnTo>
                  <a:pt x="697879" y="378706"/>
                </a:lnTo>
                <a:lnTo>
                  <a:pt x="698928" y="383427"/>
                </a:lnTo>
                <a:lnTo>
                  <a:pt x="698666" y="383689"/>
                </a:lnTo>
                <a:lnTo>
                  <a:pt x="700370" y="386967"/>
                </a:lnTo>
                <a:lnTo>
                  <a:pt x="701157" y="388672"/>
                </a:lnTo>
                <a:lnTo>
                  <a:pt x="702337" y="389066"/>
                </a:lnTo>
                <a:lnTo>
                  <a:pt x="702337" y="388279"/>
                </a:lnTo>
                <a:lnTo>
                  <a:pt x="700895" y="384345"/>
                </a:lnTo>
                <a:lnTo>
                  <a:pt x="700895" y="382902"/>
                </a:lnTo>
                <a:lnTo>
                  <a:pt x="700501" y="382640"/>
                </a:lnTo>
                <a:lnTo>
                  <a:pt x="702599" y="381460"/>
                </a:lnTo>
                <a:lnTo>
                  <a:pt x="702993" y="382640"/>
                </a:lnTo>
                <a:lnTo>
                  <a:pt x="705091" y="382640"/>
                </a:lnTo>
                <a:lnTo>
                  <a:pt x="706533" y="386443"/>
                </a:lnTo>
                <a:lnTo>
                  <a:pt x="706927" y="386836"/>
                </a:lnTo>
                <a:lnTo>
                  <a:pt x="706927" y="386181"/>
                </a:lnTo>
                <a:lnTo>
                  <a:pt x="707713" y="385787"/>
                </a:lnTo>
                <a:lnTo>
                  <a:pt x="707713" y="387230"/>
                </a:lnTo>
                <a:lnTo>
                  <a:pt x="706271" y="387230"/>
                </a:lnTo>
                <a:lnTo>
                  <a:pt x="706271" y="389721"/>
                </a:lnTo>
                <a:lnTo>
                  <a:pt x="709156" y="390508"/>
                </a:lnTo>
                <a:lnTo>
                  <a:pt x="709418" y="392606"/>
                </a:lnTo>
                <a:lnTo>
                  <a:pt x="710861" y="391951"/>
                </a:lnTo>
                <a:lnTo>
                  <a:pt x="710861" y="392868"/>
                </a:lnTo>
                <a:lnTo>
                  <a:pt x="710598" y="393262"/>
                </a:lnTo>
                <a:lnTo>
                  <a:pt x="710598" y="395360"/>
                </a:lnTo>
                <a:lnTo>
                  <a:pt x="711254" y="395360"/>
                </a:lnTo>
                <a:lnTo>
                  <a:pt x="710861" y="397064"/>
                </a:lnTo>
                <a:lnTo>
                  <a:pt x="712959" y="397458"/>
                </a:lnTo>
                <a:lnTo>
                  <a:pt x="712041" y="399818"/>
                </a:lnTo>
                <a:lnTo>
                  <a:pt x="712303" y="400999"/>
                </a:lnTo>
                <a:lnTo>
                  <a:pt x="712696" y="401785"/>
                </a:lnTo>
                <a:lnTo>
                  <a:pt x="713483" y="402441"/>
                </a:lnTo>
                <a:lnTo>
                  <a:pt x="714401" y="404932"/>
                </a:lnTo>
                <a:lnTo>
                  <a:pt x="715188" y="404146"/>
                </a:lnTo>
                <a:lnTo>
                  <a:pt x="715581" y="405588"/>
                </a:lnTo>
                <a:lnTo>
                  <a:pt x="715844" y="408079"/>
                </a:lnTo>
                <a:lnTo>
                  <a:pt x="716630" y="407686"/>
                </a:lnTo>
                <a:lnTo>
                  <a:pt x="716630" y="406244"/>
                </a:lnTo>
                <a:lnTo>
                  <a:pt x="715844" y="403752"/>
                </a:lnTo>
                <a:lnTo>
                  <a:pt x="715844" y="403359"/>
                </a:lnTo>
                <a:lnTo>
                  <a:pt x="715581" y="401916"/>
                </a:lnTo>
                <a:lnTo>
                  <a:pt x="715188" y="401916"/>
                </a:lnTo>
                <a:lnTo>
                  <a:pt x="715188" y="400474"/>
                </a:lnTo>
                <a:lnTo>
                  <a:pt x="715581" y="400474"/>
                </a:lnTo>
                <a:lnTo>
                  <a:pt x="716368" y="399031"/>
                </a:lnTo>
                <a:lnTo>
                  <a:pt x="716368" y="397982"/>
                </a:lnTo>
                <a:lnTo>
                  <a:pt x="716630" y="397982"/>
                </a:lnTo>
                <a:lnTo>
                  <a:pt x="717024" y="399425"/>
                </a:lnTo>
                <a:lnTo>
                  <a:pt x="717024" y="400212"/>
                </a:lnTo>
                <a:lnTo>
                  <a:pt x="717024" y="401916"/>
                </a:lnTo>
                <a:lnTo>
                  <a:pt x="717811" y="402572"/>
                </a:lnTo>
                <a:lnTo>
                  <a:pt x="717811" y="402965"/>
                </a:lnTo>
                <a:lnTo>
                  <a:pt x="718466" y="403228"/>
                </a:lnTo>
                <a:lnTo>
                  <a:pt x="718466" y="403883"/>
                </a:lnTo>
                <a:lnTo>
                  <a:pt x="719253" y="403621"/>
                </a:lnTo>
                <a:lnTo>
                  <a:pt x="720958" y="404670"/>
                </a:lnTo>
                <a:lnTo>
                  <a:pt x="720958" y="403228"/>
                </a:lnTo>
                <a:lnTo>
                  <a:pt x="722794" y="403228"/>
                </a:lnTo>
                <a:lnTo>
                  <a:pt x="724236" y="403621"/>
                </a:lnTo>
                <a:lnTo>
                  <a:pt x="724236" y="403228"/>
                </a:lnTo>
                <a:lnTo>
                  <a:pt x="725285" y="403228"/>
                </a:lnTo>
                <a:lnTo>
                  <a:pt x="725023" y="405719"/>
                </a:lnTo>
                <a:lnTo>
                  <a:pt x="725285" y="405981"/>
                </a:lnTo>
                <a:lnTo>
                  <a:pt x="726465" y="405981"/>
                </a:lnTo>
                <a:lnTo>
                  <a:pt x="725678" y="406375"/>
                </a:lnTo>
                <a:lnTo>
                  <a:pt x="725285" y="408866"/>
                </a:lnTo>
                <a:lnTo>
                  <a:pt x="728170" y="409522"/>
                </a:lnTo>
                <a:lnTo>
                  <a:pt x="728563" y="408604"/>
                </a:lnTo>
                <a:lnTo>
                  <a:pt x="729612" y="407817"/>
                </a:lnTo>
                <a:lnTo>
                  <a:pt x="730006" y="408079"/>
                </a:lnTo>
                <a:lnTo>
                  <a:pt x="729612" y="408866"/>
                </a:lnTo>
                <a:lnTo>
                  <a:pt x="730268" y="409259"/>
                </a:lnTo>
                <a:lnTo>
                  <a:pt x="732366" y="408866"/>
                </a:lnTo>
                <a:lnTo>
                  <a:pt x="732104" y="409522"/>
                </a:lnTo>
                <a:lnTo>
                  <a:pt x="732366" y="409522"/>
                </a:lnTo>
                <a:lnTo>
                  <a:pt x="732366" y="410309"/>
                </a:lnTo>
                <a:lnTo>
                  <a:pt x="732366" y="410702"/>
                </a:lnTo>
                <a:lnTo>
                  <a:pt x="733808" y="410702"/>
                </a:lnTo>
                <a:lnTo>
                  <a:pt x="733808" y="411489"/>
                </a:lnTo>
                <a:lnTo>
                  <a:pt x="735644" y="411751"/>
                </a:lnTo>
                <a:lnTo>
                  <a:pt x="735644" y="412144"/>
                </a:lnTo>
                <a:lnTo>
                  <a:pt x="736038" y="412144"/>
                </a:lnTo>
                <a:lnTo>
                  <a:pt x="736300" y="411751"/>
                </a:lnTo>
                <a:lnTo>
                  <a:pt x="736693" y="411489"/>
                </a:lnTo>
                <a:lnTo>
                  <a:pt x="736693" y="411096"/>
                </a:lnTo>
                <a:lnTo>
                  <a:pt x="736038" y="410833"/>
                </a:lnTo>
                <a:lnTo>
                  <a:pt x="735644" y="410178"/>
                </a:lnTo>
                <a:lnTo>
                  <a:pt x="736038" y="410178"/>
                </a:lnTo>
                <a:lnTo>
                  <a:pt x="736038" y="407686"/>
                </a:lnTo>
                <a:lnTo>
                  <a:pt x="735644" y="405588"/>
                </a:lnTo>
                <a:lnTo>
                  <a:pt x="736824" y="407424"/>
                </a:lnTo>
                <a:lnTo>
                  <a:pt x="737611" y="407424"/>
                </a:lnTo>
                <a:lnTo>
                  <a:pt x="737611" y="407030"/>
                </a:lnTo>
                <a:lnTo>
                  <a:pt x="739054" y="406375"/>
                </a:lnTo>
                <a:lnTo>
                  <a:pt x="739709" y="407030"/>
                </a:lnTo>
                <a:lnTo>
                  <a:pt x="740758" y="406768"/>
                </a:lnTo>
                <a:lnTo>
                  <a:pt x="740496" y="405588"/>
                </a:lnTo>
                <a:lnTo>
                  <a:pt x="740496" y="404932"/>
                </a:lnTo>
                <a:lnTo>
                  <a:pt x="741414" y="404670"/>
                </a:lnTo>
                <a:lnTo>
                  <a:pt x="743250" y="406112"/>
                </a:lnTo>
                <a:lnTo>
                  <a:pt x="744168" y="405719"/>
                </a:lnTo>
                <a:lnTo>
                  <a:pt x="744168" y="405064"/>
                </a:lnTo>
                <a:lnTo>
                  <a:pt x="744561" y="405064"/>
                </a:lnTo>
                <a:lnTo>
                  <a:pt x="746266" y="407948"/>
                </a:lnTo>
                <a:lnTo>
                  <a:pt x="748102" y="411227"/>
                </a:lnTo>
                <a:lnTo>
                  <a:pt x="749151" y="411489"/>
                </a:lnTo>
                <a:lnTo>
                  <a:pt x="749151" y="412276"/>
                </a:lnTo>
                <a:lnTo>
                  <a:pt x="752036" y="412014"/>
                </a:lnTo>
                <a:lnTo>
                  <a:pt x="753216" y="413718"/>
                </a:lnTo>
                <a:lnTo>
                  <a:pt x="754134" y="412276"/>
                </a:lnTo>
                <a:lnTo>
                  <a:pt x="755576" y="412932"/>
                </a:lnTo>
                <a:lnTo>
                  <a:pt x="755970" y="412276"/>
                </a:lnTo>
                <a:lnTo>
                  <a:pt x="756625" y="414112"/>
                </a:lnTo>
                <a:lnTo>
                  <a:pt x="760428" y="414898"/>
                </a:lnTo>
                <a:lnTo>
                  <a:pt x="762264" y="417390"/>
                </a:lnTo>
                <a:lnTo>
                  <a:pt x="764100" y="416603"/>
                </a:lnTo>
                <a:lnTo>
                  <a:pt x="764362" y="416603"/>
                </a:lnTo>
                <a:lnTo>
                  <a:pt x="765804" y="417390"/>
                </a:lnTo>
                <a:lnTo>
                  <a:pt x="767640" y="416997"/>
                </a:lnTo>
                <a:lnTo>
                  <a:pt x="767247" y="416341"/>
                </a:lnTo>
                <a:lnTo>
                  <a:pt x="768689" y="415292"/>
                </a:lnTo>
                <a:lnTo>
                  <a:pt x="773672" y="414505"/>
                </a:lnTo>
                <a:lnTo>
                  <a:pt x="774328" y="416734"/>
                </a:lnTo>
                <a:lnTo>
                  <a:pt x="776819" y="415554"/>
                </a:lnTo>
                <a:lnTo>
                  <a:pt x="776426" y="414374"/>
                </a:lnTo>
                <a:lnTo>
                  <a:pt x="777082" y="412932"/>
                </a:lnTo>
                <a:lnTo>
                  <a:pt x="778524" y="412932"/>
                </a:lnTo>
                <a:lnTo>
                  <a:pt x="785605" y="415423"/>
                </a:lnTo>
                <a:lnTo>
                  <a:pt x="787048" y="415161"/>
                </a:lnTo>
                <a:lnTo>
                  <a:pt x="789932" y="416865"/>
                </a:lnTo>
                <a:lnTo>
                  <a:pt x="789015" y="418963"/>
                </a:lnTo>
                <a:lnTo>
                  <a:pt x="790457" y="418963"/>
                </a:lnTo>
                <a:lnTo>
                  <a:pt x="791113" y="420799"/>
                </a:lnTo>
                <a:lnTo>
                  <a:pt x="793211" y="418701"/>
                </a:lnTo>
                <a:lnTo>
                  <a:pt x="795702" y="419357"/>
                </a:lnTo>
                <a:lnTo>
                  <a:pt x="795965" y="419619"/>
                </a:lnTo>
                <a:lnTo>
                  <a:pt x="795702" y="420406"/>
                </a:lnTo>
                <a:lnTo>
                  <a:pt x="797800" y="422504"/>
                </a:lnTo>
                <a:lnTo>
                  <a:pt x="798063" y="423946"/>
                </a:lnTo>
                <a:lnTo>
                  <a:pt x="797407" y="423946"/>
                </a:lnTo>
                <a:lnTo>
                  <a:pt x="796358" y="425127"/>
                </a:lnTo>
                <a:lnTo>
                  <a:pt x="796620" y="425389"/>
                </a:lnTo>
                <a:lnTo>
                  <a:pt x="795965" y="426569"/>
                </a:lnTo>
                <a:lnTo>
                  <a:pt x="796620" y="427618"/>
                </a:lnTo>
                <a:lnTo>
                  <a:pt x="798456" y="427618"/>
                </a:lnTo>
                <a:lnTo>
                  <a:pt x="798718" y="428274"/>
                </a:lnTo>
                <a:lnTo>
                  <a:pt x="800161" y="428274"/>
                </a:lnTo>
                <a:lnTo>
                  <a:pt x="802259" y="430372"/>
                </a:lnTo>
                <a:lnTo>
                  <a:pt x="804095" y="429585"/>
                </a:lnTo>
                <a:lnTo>
                  <a:pt x="805013" y="430372"/>
                </a:lnTo>
                <a:lnTo>
                  <a:pt x="805406" y="431552"/>
                </a:lnTo>
                <a:lnTo>
                  <a:pt x="806324" y="432470"/>
                </a:lnTo>
                <a:lnTo>
                  <a:pt x="806062" y="433257"/>
                </a:lnTo>
                <a:lnTo>
                  <a:pt x="806848" y="433650"/>
                </a:lnTo>
                <a:lnTo>
                  <a:pt x="807504" y="433257"/>
                </a:lnTo>
                <a:lnTo>
                  <a:pt x="808553" y="434699"/>
                </a:lnTo>
                <a:lnTo>
                  <a:pt x="809209" y="435092"/>
                </a:lnTo>
                <a:lnTo>
                  <a:pt x="808946" y="435355"/>
                </a:lnTo>
                <a:lnTo>
                  <a:pt x="808946" y="435748"/>
                </a:lnTo>
                <a:lnTo>
                  <a:pt x="809995" y="435748"/>
                </a:lnTo>
                <a:lnTo>
                  <a:pt x="808946" y="436404"/>
                </a:lnTo>
                <a:lnTo>
                  <a:pt x="808553" y="437846"/>
                </a:lnTo>
                <a:lnTo>
                  <a:pt x="808946" y="438633"/>
                </a:lnTo>
                <a:lnTo>
                  <a:pt x="808291" y="439551"/>
                </a:lnTo>
                <a:lnTo>
                  <a:pt x="808946" y="439944"/>
                </a:lnTo>
                <a:lnTo>
                  <a:pt x="809209" y="439158"/>
                </a:lnTo>
                <a:lnTo>
                  <a:pt x="810651" y="438764"/>
                </a:lnTo>
                <a:lnTo>
                  <a:pt x="810651" y="439420"/>
                </a:lnTo>
                <a:lnTo>
                  <a:pt x="811831" y="439813"/>
                </a:lnTo>
                <a:lnTo>
                  <a:pt x="812094" y="439420"/>
                </a:lnTo>
                <a:lnTo>
                  <a:pt x="812094" y="440862"/>
                </a:lnTo>
                <a:lnTo>
                  <a:pt x="812880" y="442042"/>
                </a:lnTo>
                <a:lnTo>
                  <a:pt x="813536" y="442305"/>
                </a:lnTo>
                <a:lnTo>
                  <a:pt x="814323" y="442042"/>
                </a:lnTo>
                <a:lnTo>
                  <a:pt x="814323" y="442829"/>
                </a:lnTo>
                <a:lnTo>
                  <a:pt x="816159" y="443485"/>
                </a:lnTo>
                <a:lnTo>
                  <a:pt x="816421" y="442305"/>
                </a:lnTo>
                <a:lnTo>
                  <a:pt x="816814" y="443485"/>
                </a:lnTo>
                <a:lnTo>
                  <a:pt x="817601" y="442305"/>
                </a:lnTo>
                <a:lnTo>
                  <a:pt x="819044" y="442698"/>
                </a:lnTo>
                <a:lnTo>
                  <a:pt x="818650" y="443354"/>
                </a:lnTo>
                <a:lnTo>
                  <a:pt x="818650" y="444796"/>
                </a:lnTo>
                <a:lnTo>
                  <a:pt x="817732" y="445845"/>
                </a:lnTo>
                <a:lnTo>
                  <a:pt x="817339" y="446239"/>
                </a:lnTo>
                <a:lnTo>
                  <a:pt x="818126" y="447025"/>
                </a:lnTo>
                <a:lnTo>
                  <a:pt x="820617" y="446632"/>
                </a:lnTo>
                <a:lnTo>
                  <a:pt x="821273" y="446632"/>
                </a:lnTo>
                <a:lnTo>
                  <a:pt x="821535" y="446632"/>
                </a:lnTo>
                <a:lnTo>
                  <a:pt x="821273" y="447025"/>
                </a:lnTo>
                <a:lnTo>
                  <a:pt x="820617" y="448468"/>
                </a:lnTo>
                <a:lnTo>
                  <a:pt x="821273" y="448730"/>
                </a:lnTo>
                <a:lnTo>
                  <a:pt x="821535" y="448730"/>
                </a:lnTo>
                <a:lnTo>
                  <a:pt x="821928" y="447681"/>
                </a:lnTo>
                <a:lnTo>
                  <a:pt x="821535" y="447288"/>
                </a:lnTo>
                <a:lnTo>
                  <a:pt x="822715" y="446239"/>
                </a:lnTo>
                <a:lnTo>
                  <a:pt x="823109" y="447025"/>
                </a:lnTo>
                <a:lnTo>
                  <a:pt x="823764" y="446239"/>
                </a:lnTo>
                <a:lnTo>
                  <a:pt x="824027" y="445845"/>
                </a:lnTo>
                <a:lnTo>
                  <a:pt x="825469" y="447288"/>
                </a:lnTo>
                <a:lnTo>
                  <a:pt x="826256" y="448468"/>
                </a:lnTo>
                <a:lnTo>
                  <a:pt x="825993" y="449123"/>
                </a:lnTo>
                <a:lnTo>
                  <a:pt x="825600" y="448730"/>
                </a:lnTo>
                <a:lnTo>
                  <a:pt x="826387" y="449386"/>
                </a:lnTo>
                <a:lnTo>
                  <a:pt x="827567" y="449779"/>
                </a:lnTo>
                <a:lnTo>
                  <a:pt x="826387" y="451877"/>
                </a:lnTo>
                <a:lnTo>
                  <a:pt x="826780" y="452926"/>
                </a:lnTo>
                <a:lnTo>
                  <a:pt x="828223" y="452926"/>
                </a:lnTo>
                <a:lnTo>
                  <a:pt x="828223" y="454369"/>
                </a:lnTo>
                <a:lnTo>
                  <a:pt x="828485" y="454369"/>
                </a:lnTo>
                <a:lnTo>
                  <a:pt x="828485" y="454762"/>
                </a:lnTo>
                <a:lnTo>
                  <a:pt x="827829" y="455549"/>
                </a:lnTo>
                <a:lnTo>
                  <a:pt x="828223" y="456205"/>
                </a:lnTo>
                <a:lnTo>
                  <a:pt x="828223" y="456991"/>
                </a:lnTo>
                <a:lnTo>
                  <a:pt x="827567" y="456991"/>
                </a:lnTo>
                <a:lnTo>
                  <a:pt x="826387" y="456598"/>
                </a:lnTo>
                <a:lnTo>
                  <a:pt x="824944" y="457385"/>
                </a:lnTo>
                <a:lnTo>
                  <a:pt x="825600" y="458040"/>
                </a:lnTo>
                <a:lnTo>
                  <a:pt x="824944" y="459221"/>
                </a:lnTo>
                <a:lnTo>
                  <a:pt x="825338" y="460007"/>
                </a:lnTo>
                <a:lnTo>
                  <a:pt x="825338" y="460925"/>
                </a:lnTo>
                <a:lnTo>
                  <a:pt x="825600" y="461318"/>
                </a:lnTo>
                <a:lnTo>
                  <a:pt x="824158" y="462761"/>
                </a:lnTo>
                <a:lnTo>
                  <a:pt x="826256" y="463417"/>
                </a:lnTo>
                <a:lnTo>
                  <a:pt x="827436" y="464466"/>
                </a:lnTo>
                <a:lnTo>
                  <a:pt x="828354" y="465646"/>
                </a:lnTo>
                <a:lnTo>
                  <a:pt x="830190" y="469186"/>
                </a:lnTo>
                <a:lnTo>
                  <a:pt x="831894" y="471022"/>
                </a:lnTo>
                <a:lnTo>
                  <a:pt x="833992" y="473121"/>
                </a:lnTo>
                <a:lnTo>
                  <a:pt x="837271" y="476268"/>
                </a:lnTo>
                <a:lnTo>
                  <a:pt x="840156" y="477710"/>
                </a:lnTo>
                <a:lnTo>
                  <a:pt x="843041" y="478890"/>
                </a:lnTo>
                <a:lnTo>
                  <a:pt x="843696" y="47889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BCEA3DDD-5288-44D8-BB89-CD5DA54531AD}"/>
              </a:ext>
            </a:extLst>
          </p:cNvPr>
          <p:cNvSpPr/>
          <p:nvPr/>
        </p:nvSpPr>
        <p:spPr>
          <a:xfrm>
            <a:off x="7538837" y="4318850"/>
            <a:ext cx="1008030" cy="628441"/>
          </a:xfrm>
          <a:custGeom>
            <a:avLst/>
            <a:gdLst>
              <a:gd name="connsiteX0" fmla="*/ 148834 w 1204176"/>
              <a:gd name="connsiteY0" fmla="*/ 728432 h 750725"/>
              <a:gd name="connsiteX1" fmla="*/ 148834 w 1204176"/>
              <a:gd name="connsiteY1" fmla="*/ 728433 h 750725"/>
              <a:gd name="connsiteX2" fmla="*/ 149620 w 1204176"/>
              <a:gd name="connsiteY2" fmla="*/ 728433 h 750725"/>
              <a:gd name="connsiteX3" fmla="*/ 149620 w 1204176"/>
              <a:gd name="connsiteY3" fmla="*/ 728432 h 750725"/>
              <a:gd name="connsiteX4" fmla="*/ 147915 w 1204176"/>
              <a:gd name="connsiteY4" fmla="*/ 726989 h 750725"/>
              <a:gd name="connsiteX5" fmla="*/ 146080 w 1204176"/>
              <a:gd name="connsiteY5" fmla="*/ 727514 h 750725"/>
              <a:gd name="connsiteX6" fmla="*/ 146080 w 1204176"/>
              <a:gd name="connsiteY6" fmla="*/ 727515 h 750725"/>
              <a:gd name="connsiteX7" fmla="*/ 147916 w 1204176"/>
              <a:gd name="connsiteY7" fmla="*/ 726990 h 750725"/>
              <a:gd name="connsiteX8" fmla="*/ 149226 w 1204176"/>
              <a:gd name="connsiteY8" fmla="*/ 727515 h 750725"/>
              <a:gd name="connsiteX9" fmla="*/ 149227 w 1204176"/>
              <a:gd name="connsiteY9" fmla="*/ 727514 h 750725"/>
              <a:gd name="connsiteX10" fmla="*/ 147129 w 1204176"/>
              <a:gd name="connsiteY10" fmla="*/ 723843 h 750725"/>
              <a:gd name="connsiteX11" fmla="*/ 147129 w 1204176"/>
              <a:gd name="connsiteY11" fmla="*/ 723843 h 750725"/>
              <a:gd name="connsiteX12" fmla="*/ 147316 w 1204176"/>
              <a:gd name="connsiteY12" fmla="*/ 724436 h 750725"/>
              <a:gd name="connsiteX13" fmla="*/ 146735 w 1204176"/>
              <a:gd name="connsiteY13" fmla="*/ 719908 h 750725"/>
              <a:gd name="connsiteX14" fmla="*/ 146735 w 1204176"/>
              <a:gd name="connsiteY14" fmla="*/ 719909 h 750725"/>
              <a:gd name="connsiteX15" fmla="*/ 148571 w 1204176"/>
              <a:gd name="connsiteY15" fmla="*/ 719909 h 750725"/>
              <a:gd name="connsiteX16" fmla="*/ 149227 w 1204176"/>
              <a:gd name="connsiteY16" fmla="*/ 722531 h 750725"/>
              <a:gd name="connsiteX17" fmla="*/ 148571 w 1204176"/>
              <a:gd name="connsiteY17" fmla="*/ 719908 h 750725"/>
              <a:gd name="connsiteX18" fmla="*/ 152898 w 1204176"/>
              <a:gd name="connsiteY18" fmla="*/ 713352 h 750725"/>
              <a:gd name="connsiteX19" fmla="*/ 151718 w 1204176"/>
              <a:gd name="connsiteY19" fmla="*/ 714008 h 750725"/>
              <a:gd name="connsiteX20" fmla="*/ 151719 w 1204176"/>
              <a:gd name="connsiteY20" fmla="*/ 714008 h 750725"/>
              <a:gd name="connsiteX21" fmla="*/ 152898 w 1204176"/>
              <a:gd name="connsiteY21" fmla="*/ 713353 h 750725"/>
              <a:gd name="connsiteX22" fmla="*/ 146735 w 1204176"/>
              <a:gd name="connsiteY22" fmla="*/ 708369 h 750725"/>
              <a:gd name="connsiteX23" fmla="*/ 146735 w 1204176"/>
              <a:gd name="connsiteY23" fmla="*/ 708370 h 750725"/>
              <a:gd name="connsiteX24" fmla="*/ 147129 w 1204176"/>
              <a:gd name="connsiteY24" fmla="*/ 709681 h 750725"/>
              <a:gd name="connsiteX25" fmla="*/ 148178 w 1204176"/>
              <a:gd name="connsiteY25" fmla="*/ 710074 h 750725"/>
              <a:gd name="connsiteX26" fmla="*/ 149620 w 1204176"/>
              <a:gd name="connsiteY26" fmla="*/ 709681 h 750725"/>
              <a:gd name="connsiteX27" fmla="*/ 150276 w 1204176"/>
              <a:gd name="connsiteY27" fmla="*/ 710468 h 750725"/>
              <a:gd name="connsiteX28" fmla="*/ 150276 w 1204176"/>
              <a:gd name="connsiteY28" fmla="*/ 710467 h 750725"/>
              <a:gd name="connsiteX29" fmla="*/ 149620 w 1204176"/>
              <a:gd name="connsiteY29" fmla="*/ 709680 h 750725"/>
              <a:gd name="connsiteX30" fmla="*/ 148178 w 1204176"/>
              <a:gd name="connsiteY30" fmla="*/ 710073 h 750725"/>
              <a:gd name="connsiteX31" fmla="*/ 147129 w 1204176"/>
              <a:gd name="connsiteY31" fmla="*/ 709680 h 750725"/>
              <a:gd name="connsiteX32" fmla="*/ 146473 w 1204176"/>
              <a:gd name="connsiteY32" fmla="*/ 703648 h 750725"/>
              <a:gd name="connsiteX33" fmla="*/ 146473 w 1204176"/>
              <a:gd name="connsiteY33" fmla="*/ 703649 h 750725"/>
              <a:gd name="connsiteX34" fmla="*/ 147129 w 1204176"/>
              <a:gd name="connsiteY34" fmla="*/ 704829 h 750725"/>
              <a:gd name="connsiteX35" fmla="*/ 147129 w 1204176"/>
              <a:gd name="connsiteY35" fmla="*/ 704828 h 750725"/>
              <a:gd name="connsiteX36" fmla="*/ 146473 w 1204176"/>
              <a:gd name="connsiteY36" fmla="*/ 701288 h 750725"/>
              <a:gd name="connsiteX37" fmla="*/ 143851 w 1204176"/>
              <a:gd name="connsiteY37" fmla="*/ 701550 h 750725"/>
              <a:gd name="connsiteX38" fmla="*/ 143851 w 1204176"/>
              <a:gd name="connsiteY38" fmla="*/ 701550 h 750725"/>
              <a:gd name="connsiteX39" fmla="*/ 146047 w 1204176"/>
              <a:gd name="connsiteY39" fmla="*/ 693586 h 750725"/>
              <a:gd name="connsiteX40" fmla="*/ 146080 w 1204176"/>
              <a:gd name="connsiteY40" fmla="*/ 693814 h 750725"/>
              <a:gd name="connsiteX41" fmla="*/ 146080 w 1204176"/>
              <a:gd name="connsiteY41" fmla="*/ 693813 h 750725"/>
              <a:gd name="connsiteX42" fmla="*/ 142539 w 1204176"/>
              <a:gd name="connsiteY42" fmla="*/ 686732 h 750725"/>
              <a:gd name="connsiteX43" fmla="*/ 142539 w 1204176"/>
              <a:gd name="connsiteY43" fmla="*/ 686733 h 750725"/>
              <a:gd name="connsiteX44" fmla="*/ 143195 w 1204176"/>
              <a:gd name="connsiteY44" fmla="*/ 686995 h 750725"/>
              <a:gd name="connsiteX45" fmla="*/ 143851 w 1204176"/>
              <a:gd name="connsiteY45" fmla="*/ 687651 h 750725"/>
              <a:gd name="connsiteX46" fmla="*/ 144637 w 1204176"/>
              <a:gd name="connsiteY46" fmla="*/ 688437 h 750725"/>
              <a:gd name="connsiteX47" fmla="*/ 143850 w 1204176"/>
              <a:gd name="connsiteY47" fmla="*/ 687650 h 750725"/>
              <a:gd name="connsiteX48" fmla="*/ 143195 w 1204176"/>
              <a:gd name="connsiteY48" fmla="*/ 686995 h 750725"/>
              <a:gd name="connsiteX49" fmla="*/ 160635 w 1204176"/>
              <a:gd name="connsiteY49" fmla="*/ 686208 h 750725"/>
              <a:gd name="connsiteX50" fmla="*/ 161029 w 1204176"/>
              <a:gd name="connsiteY50" fmla="*/ 686733 h 750725"/>
              <a:gd name="connsiteX51" fmla="*/ 161029 w 1204176"/>
              <a:gd name="connsiteY51" fmla="*/ 686732 h 750725"/>
              <a:gd name="connsiteX52" fmla="*/ 154210 w 1204176"/>
              <a:gd name="connsiteY52" fmla="*/ 685290 h 750725"/>
              <a:gd name="connsiteX53" fmla="*/ 158930 w 1204176"/>
              <a:gd name="connsiteY53" fmla="*/ 686208 h 750725"/>
              <a:gd name="connsiteX54" fmla="*/ 161029 w 1204176"/>
              <a:gd name="connsiteY54" fmla="*/ 688175 h 750725"/>
              <a:gd name="connsiteX55" fmla="*/ 158931 w 1204176"/>
              <a:gd name="connsiteY55" fmla="*/ 686208 h 750725"/>
              <a:gd name="connsiteX56" fmla="*/ 626062 w 1204176"/>
              <a:gd name="connsiteY56" fmla="*/ 680395 h 750725"/>
              <a:gd name="connsiteX57" fmla="*/ 625887 w 1204176"/>
              <a:gd name="connsiteY57" fmla="*/ 681356 h 750725"/>
              <a:gd name="connsiteX58" fmla="*/ 625887 w 1204176"/>
              <a:gd name="connsiteY58" fmla="*/ 682405 h 750725"/>
              <a:gd name="connsiteX59" fmla="*/ 626150 w 1204176"/>
              <a:gd name="connsiteY59" fmla="*/ 683192 h 750725"/>
              <a:gd name="connsiteX60" fmla="*/ 625887 w 1204176"/>
              <a:gd name="connsiteY60" fmla="*/ 682798 h 750725"/>
              <a:gd name="connsiteX61" fmla="*/ 625363 w 1204176"/>
              <a:gd name="connsiteY61" fmla="*/ 681094 h 750725"/>
              <a:gd name="connsiteX62" fmla="*/ 626093 w 1204176"/>
              <a:gd name="connsiteY62" fmla="*/ 680223 h 750725"/>
              <a:gd name="connsiteX63" fmla="*/ 626150 w 1204176"/>
              <a:gd name="connsiteY63" fmla="*/ 680307 h 750725"/>
              <a:gd name="connsiteX64" fmla="*/ 626062 w 1204176"/>
              <a:gd name="connsiteY64" fmla="*/ 680395 h 750725"/>
              <a:gd name="connsiteX65" fmla="*/ 162528 w 1204176"/>
              <a:gd name="connsiteY65" fmla="*/ 674217 h 750725"/>
              <a:gd name="connsiteX66" fmla="*/ 162733 w 1204176"/>
              <a:gd name="connsiteY66" fmla="*/ 674669 h 750725"/>
              <a:gd name="connsiteX67" fmla="*/ 163127 w 1204176"/>
              <a:gd name="connsiteY67" fmla="*/ 676374 h 750725"/>
              <a:gd name="connsiteX68" fmla="*/ 163389 w 1204176"/>
              <a:gd name="connsiteY68" fmla="*/ 677816 h 750725"/>
              <a:gd name="connsiteX69" fmla="*/ 163389 w 1204176"/>
              <a:gd name="connsiteY69" fmla="*/ 677815 h 750725"/>
              <a:gd name="connsiteX70" fmla="*/ 163127 w 1204176"/>
              <a:gd name="connsiteY70" fmla="*/ 676373 h 750725"/>
              <a:gd name="connsiteX71" fmla="*/ 162733 w 1204176"/>
              <a:gd name="connsiteY71" fmla="*/ 674668 h 750725"/>
              <a:gd name="connsiteX72" fmla="*/ 159586 w 1204176"/>
              <a:gd name="connsiteY72" fmla="*/ 662998 h 750725"/>
              <a:gd name="connsiteX73" fmla="*/ 159586 w 1204176"/>
              <a:gd name="connsiteY73" fmla="*/ 662998 h 750725"/>
              <a:gd name="connsiteX74" fmla="*/ 161291 w 1204176"/>
              <a:gd name="connsiteY74" fmla="*/ 664703 h 750725"/>
              <a:gd name="connsiteX75" fmla="*/ 161291 w 1204176"/>
              <a:gd name="connsiteY75" fmla="*/ 664702 h 750725"/>
              <a:gd name="connsiteX76" fmla="*/ 163389 w 1204176"/>
              <a:gd name="connsiteY76" fmla="*/ 659850 h 750725"/>
              <a:gd name="connsiteX77" fmla="*/ 163389 w 1204176"/>
              <a:gd name="connsiteY77" fmla="*/ 659851 h 750725"/>
              <a:gd name="connsiteX78" fmla="*/ 163777 w 1204176"/>
              <a:gd name="connsiteY78" fmla="*/ 659851 h 750725"/>
              <a:gd name="connsiteX79" fmla="*/ 163782 w 1204176"/>
              <a:gd name="connsiteY79" fmla="*/ 659850 h 750725"/>
              <a:gd name="connsiteX80" fmla="*/ 162324 w 1204176"/>
              <a:gd name="connsiteY80" fmla="*/ 658426 h 750725"/>
              <a:gd name="connsiteX81" fmla="*/ 162471 w 1204176"/>
              <a:gd name="connsiteY81" fmla="*/ 658671 h 750725"/>
              <a:gd name="connsiteX82" fmla="*/ 163389 w 1204176"/>
              <a:gd name="connsiteY82" fmla="*/ 659064 h 750725"/>
              <a:gd name="connsiteX83" fmla="*/ 162471 w 1204176"/>
              <a:gd name="connsiteY83" fmla="*/ 658670 h 750725"/>
              <a:gd name="connsiteX84" fmla="*/ 178994 w 1204176"/>
              <a:gd name="connsiteY84" fmla="*/ 636378 h 750725"/>
              <a:gd name="connsiteX85" fmla="*/ 178994 w 1204176"/>
              <a:gd name="connsiteY85" fmla="*/ 636379 h 750725"/>
              <a:gd name="connsiteX86" fmla="*/ 179238 w 1204176"/>
              <a:gd name="connsiteY86" fmla="*/ 636525 h 750725"/>
              <a:gd name="connsiteX87" fmla="*/ 186468 w 1204176"/>
              <a:gd name="connsiteY87" fmla="*/ 627854 h 750725"/>
              <a:gd name="connsiteX88" fmla="*/ 186468 w 1204176"/>
              <a:gd name="connsiteY88" fmla="*/ 627855 h 750725"/>
              <a:gd name="connsiteX89" fmla="*/ 186657 w 1204176"/>
              <a:gd name="connsiteY89" fmla="*/ 628374 h 750725"/>
              <a:gd name="connsiteX90" fmla="*/ 186383 w 1204176"/>
              <a:gd name="connsiteY90" fmla="*/ 627195 h 750725"/>
              <a:gd name="connsiteX91" fmla="*/ 186468 w 1204176"/>
              <a:gd name="connsiteY91" fmla="*/ 627593 h 750725"/>
              <a:gd name="connsiteX92" fmla="*/ 186468 w 1204176"/>
              <a:gd name="connsiteY92" fmla="*/ 627592 h 750725"/>
              <a:gd name="connsiteX93" fmla="*/ 184632 w 1204176"/>
              <a:gd name="connsiteY93" fmla="*/ 624970 h 750725"/>
              <a:gd name="connsiteX94" fmla="*/ 185419 w 1204176"/>
              <a:gd name="connsiteY94" fmla="*/ 625757 h 750725"/>
              <a:gd name="connsiteX95" fmla="*/ 186074 w 1204176"/>
              <a:gd name="connsiteY95" fmla="*/ 625757 h 750725"/>
              <a:gd name="connsiteX96" fmla="*/ 186074 w 1204176"/>
              <a:gd name="connsiteY96" fmla="*/ 625756 h 750725"/>
              <a:gd name="connsiteX97" fmla="*/ 185419 w 1204176"/>
              <a:gd name="connsiteY97" fmla="*/ 625756 h 750725"/>
              <a:gd name="connsiteX98" fmla="*/ 187255 w 1204176"/>
              <a:gd name="connsiteY98" fmla="*/ 618676 h 750725"/>
              <a:gd name="connsiteX99" fmla="*/ 188697 w 1204176"/>
              <a:gd name="connsiteY99" fmla="*/ 619332 h 750725"/>
              <a:gd name="connsiteX100" fmla="*/ 188697 w 1204176"/>
              <a:gd name="connsiteY100" fmla="*/ 619331 h 750725"/>
              <a:gd name="connsiteX101" fmla="*/ 191189 w 1204176"/>
              <a:gd name="connsiteY101" fmla="*/ 614873 h 750725"/>
              <a:gd name="connsiteX102" fmla="*/ 191844 w 1204176"/>
              <a:gd name="connsiteY102" fmla="*/ 615528 h 750725"/>
              <a:gd name="connsiteX103" fmla="*/ 191844 w 1204176"/>
              <a:gd name="connsiteY103" fmla="*/ 615528 h 750725"/>
              <a:gd name="connsiteX104" fmla="*/ 190402 w 1204176"/>
              <a:gd name="connsiteY104" fmla="*/ 612250 h 750725"/>
              <a:gd name="connsiteX105" fmla="*/ 191189 w 1204176"/>
              <a:gd name="connsiteY105" fmla="*/ 612644 h 750725"/>
              <a:gd name="connsiteX106" fmla="*/ 191451 w 1204176"/>
              <a:gd name="connsiteY106" fmla="*/ 612906 h 750725"/>
              <a:gd name="connsiteX107" fmla="*/ 191189 w 1204176"/>
              <a:gd name="connsiteY107" fmla="*/ 612643 h 750725"/>
              <a:gd name="connsiteX108" fmla="*/ 183321 w 1204176"/>
              <a:gd name="connsiteY108" fmla="*/ 608054 h 750725"/>
              <a:gd name="connsiteX109" fmla="*/ 186468 w 1204176"/>
              <a:gd name="connsiteY109" fmla="*/ 609235 h 750725"/>
              <a:gd name="connsiteX110" fmla="*/ 187648 w 1204176"/>
              <a:gd name="connsiteY110" fmla="*/ 610939 h 750725"/>
              <a:gd name="connsiteX111" fmla="*/ 189746 w 1204176"/>
              <a:gd name="connsiteY111" fmla="*/ 612250 h 750725"/>
              <a:gd name="connsiteX112" fmla="*/ 187648 w 1204176"/>
              <a:gd name="connsiteY112" fmla="*/ 610938 h 750725"/>
              <a:gd name="connsiteX113" fmla="*/ 186468 w 1204176"/>
              <a:gd name="connsiteY113" fmla="*/ 609234 h 750725"/>
              <a:gd name="connsiteX114" fmla="*/ 170470 w 1204176"/>
              <a:gd name="connsiteY114" fmla="*/ 592187 h 750725"/>
              <a:gd name="connsiteX115" fmla="*/ 171650 w 1204176"/>
              <a:gd name="connsiteY115" fmla="*/ 592450 h 750725"/>
              <a:gd name="connsiteX116" fmla="*/ 173355 w 1204176"/>
              <a:gd name="connsiteY116" fmla="*/ 594285 h 750725"/>
              <a:gd name="connsiteX117" fmla="*/ 171650 w 1204176"/>
              <a:gd name="connsiteY117" fmla="*/ 592449 h 750725"/>
              <a:gd name="connsiteX118" fmla="*/ 163783 w 1204176"/>
              <a:gd name="connsiteY118" fmla="*/ 586811 h 750725"/>
              <a:gd name="connsiteX119" fmla="*/ 163783 w 1204176"/>
              <a:gd name="connsiteY119" fmla="*/ 586811 h 750725"/>
              <a:gd name="connsiteX120" fmla="*/ 164832 w 1204176"/>
              <a:gd name="connsiteY120" fmla="*/ 587467 h 750725"/>
              <a:gd name="connsiteX121" fmla="*/ 167716 w 1204176"/>
              <a:gd name="connsiteY121" fmla="*/ 590352 h 750725"/>
              <a:gd name="connsiteX122" fmla="*/ 168372 w 1204176"/>
              <a:gd name="connsiteY122" fmla="*/ 590352 h 750725"/>
              <a:gd name="connsiteX123" fmla="*/ 169814 w 1204176"/>
              <a:gd name="connsiteY123" fmla="*/ 589959 h 750725"/>
              <a:gd name="connsiteX124" fmla="*/ 169814 w 1204176"/>
              <a:gd name="connsiteY124" fmla="*/ 589958 h 750725"/>
              <a:gd name="connsiteX125" fmla="*/ 168372 w 1204176"/>
              <a:gd name="connsiteY125" fmla="*/ 590351 h 750725"/>
              <a:gd name="connsiteX126" fmla="*/ 167716 w 1204176"/>
              <a:gd name="connsiteY126" fmla="*/ 590351 h 750725"/>
              <a:gd name="connsiteX127" fmla="*/ 164831 w 1204176"/>
              <a:gd name="connsiteY127" fmla="*/ 587466 h 750725"/>
              <a:gd name="connsiteX128" fmla="*/ 163127 w 1204176"/>
              <a:gd name="connsiteY128" fmla="*/ 585631 h 750725"/>
              <a:gd name="connsiteX129" fmla="*/ 163127 w 1204176"/>
              <a:gd name="connsiteY129" fmla="*/ 585631 h 750725"/>
              <a:gd name="connsiteX130" fmla="*/ 163488 w 1204176"/>
              <a:gd name="connsiteY130" fmla="*/ 586280 h 750725"/>
              <a:gd name="connsiteX131" fmla="*/ 196434 w 1204176"/>
              <a:gd name="connsiteY131" fmla="*/ 569108 h 750725"/>
              <a:gd name="connsiteX132" fmla="*/ 197089 w 1204176"/>
              <a:gd name="connsiteY132" fmla="*/ 570157 h 750725"/>
              <a:gd name="connsiteX133" fmla="*/ 199188 w 1204176"/>
              <a:gd name="connsiteY133" fmla="*/ 571993 h 750725"/>
              <a:gd name="connsiteX134" fmla="*/ 197090 w 1204176"/>
              <a:gd name="connsiteY134" fmla="*/ 570157 h 750725"/>
              <a:gd name="connsiteX135" fmla="*/ 197877 w 1204176"/>
              <a:gd name="connsiteY135" fmla="*/ 568715 h 750725"/>
              <a:gd name="connsiteX136" fmla="*/ 197877 w 1204176"/>
              <a:gd name="connsiteY136" fmla="*/ 568715 h 750725"/>
              <a:gd name="connsiteX137" fmla="*/ 201417 w 1204176"/>
              <a:gd name="connsiteY137" fmla="*/ 569895 h 750725"/>
              <a:gd name="connsiteX138" fmla="*/ 200221 w 1204176"/>
              <a:gd name="connsiteY138" fmla="*/ 558882 h 750725"/>
              <a:gd name="connsiteX139" fmla="*/ 200630 w 1204176"/>
              <a:gd name="connsiteY139" fmla="*/ 559536 h 750725"/>
              <a:gd name="connsiteX140" fmla="*/ 201417 w 1204176"/>
              <a:gd name="connsiteY140" fmla="*/ 561371 h 750725"/>
              <a:gd name="connsiteX141" fmla="*/ 200630 w 1204176"/>
              <a:gd name="connsiteY141" fmla="*/ 559535 h 750725"/>
              <a:gd name="connsiteX142" fmla="*/ 784031 w 1204176"/>
              <a:gd name="connsiteY142" fmla="*/ 554946 h 750725"/>
              <a:gd name="connsiteX143" fmla="*/ 784818 w 1204176"/>
              <a:gd name="connsiteY143" fmla="*/ 555208 h 750725"/>
              <a:gd name="connsiteX144" fmla="*/ 784425 w 1204176"/>
              <a:gd name="connsiteY144" fmla="*/ 555732 h 750725"/>
              <a:gd name="connsiteX145" fmla="*/ 190402 w 1204176"/>
              <a:gd name="connsiteY145" fmla="*/ 550749 h 750725"/>
              <a:gd name="connsiteX146" fmla="*/ 190402 w 1204176"/>
              <a:gd name="connsiteY146" fmla="*/ 550750 h 750725"/>
              <a:gd name="connsiteX147" fmla="*/ 192631 w 1204176"/>
              <a:gd name="connsiteY147" fmla="*/ 551012 h 750725"/>
              <a:gd name="connsiteX148" fmla="*/ 195778 w 1204176"/>
              <a:gd name="connsiteY148" fmla="*/ 553504 h 750725"/>
              <a:gd name="connsiteX149" fmla="*/ 197483 w 1204176"/>
              <a:gd name="connsiteY149" fmla="*/ 554946 h 750725"/>
              <a:gd name="connsiteX150" fmla="*/ 195778 w 1204176"/>
              <a:gd name="connsiteY150" fmla="*/ 553503 h 750725"/>
              <a:gd name="connsiteX151" fmla="*/ 192631 w 1204176"/>
              <a:gd name="connsiteY151" fmla="*/ 551012 h 750725"/>
              <a:gd name="connsiteX152" fmla="*/ 208891 w 1204176"/>
              <a:gd name="connsiteY152" fmla="*/ 526884 h 750725"/>
              <a:gd name="connsiteX153" fmla="*/ 209547 w 1204176"/>
              <a:gd name="connsiteY153" fmla="*/ 527278 h 750725"/>
              <a:gd name="connsiteX154" fmla="*/ 210334 w 1204176"/>
              <a:gd name="connsiteY154" fmla="*/ 530031 h 750725"/>
              <a:gd name="connsiteX155" fmla="*/ 209547 w 1204176"/>
              <a:gd name="connsiteY155" fmla="*/ 527277 h 750725"/>
              <a:gd name="connsiteX156" fmla="*/ 205613 w 1204176"/>
              <a:gd name="connsiteY156" fmla="*/ 516655 h 750725"/>
              <a:gd name="connsiteX157" fmla="*/ 205613 w 1204176"/>
              <a:gd name="connsiteY157" fmla="*/ 516656 h 750725"/>
              <a:gd name="connsiteX158" fmla="*/ 206793 w 1204176"/>
              <a:gd name="connsiteY158" fmla="*/ 517312 h 750725"/>
              <a:gd name="connsiteX159" fmla="*/ 207449 w 1204176"/>
              <a:gd name="connsiteY159" fmla="*/ 520197 h 750725"/>
              <a:gd name="connsiteX160" fmla="*/ 207449 w 1204176"/>
              <a:gd name="connsiteY160" fmla="*/ 520196 h 750725"/>
              <a:gd name="connsiteX161" fmla="*/ 206793 w 1204176"/>
              <a:gd name="connsiteY161" fmla="*/ 517311 h 750725"/>
              <a:gd name="connsiteX162" fmla="*/ 206269 w 1204176"/>
              <a:gd name="connsiteY162" fmla="*/ 511673 h 750725"/>
              <a:gd name="connsiteX163" fmla="*/ 206793 w 1204176"/>
              <a:gd name="connsiteY163" fmla="*/ 512460 h 750725"/>
              <a:gd name="connsiteX164" fmla="*/ 206793 w 1204176"/>
              <a:gd name="connsiteY164" fmla="*/ 512459 h 750725"/>
              <a:gd name="connsiteX165" fmla="*/ 206269 w 1204176"/>
              <a:gd name="connsiteY165" fmla="*/ 506428 h 750725"/>
              <a:gd name="connsiteX166" fmla="*/ 206793 w 1204176"/>
              <a:gd name="connsiteY166" fmla="*/ 506690 h 750725"/>
              <a:gd name="connsiteX167" fmla="*/ 206271 w 1204176"/>
              <a:gd name="connsiteY167" fmla="*/ 506428 h 750725"/>
              <a:gd name="connsiteX168" fmla="*/ 207055 w 1204176"/>
              <a:gd name="connsiteY168" fmla="*/ 501051 h 750725"/>
              <a:gd name="connsiteX169" fmla="*/ 204957 w 1204176"/>
              <a:gd name="connsiteY169" fmla="*/ 501444 h 750725"/>
              <a:gd name="connsiteX170" fmla="*/ 204564 w 1204176"/>
              <a:gd name="connsiteY170" fmla="*/ 502231 h 750725"/>
              <a:gd name="connsiteX171" fmla="*/ 203909 w 1204176"/>
              <a:gd name="connsiteY171" fmla="*/ 502231 h 750725"/>
              <a:gd name="connsiteX172" fmla="*/ 203909 w 1204176"/>
              <a:gd name="connsiteY172" fmla="*/ 502232 h 750725"/>
              <a:gd name="connsiteX173" fmla="*/ 204564 w 1204176"/>
              <a:gd name="connsiteY173" fmla="*/ 502232 h 750725"/>
              <a:gd name="connsiteX174" fmla="*/ 204958 w 1204176"/>
              <a:gd name="connsiteY174" fmla="*/ 501445 h 750725"/>
              <a:gd name="connsiteX175" fmla="*/ 207056 w 1204176"/>
              <a:gd name="connsiteY175" fmla="*/ 501052 h 750725"/>
              <a:gd name="connsiteX176" fmla="*/ 208498 w 1204176"/>
              <a:gd name="connsiteY176" fmla="*/ 501707 h 750725"/>
              <a:gd name="connsiteX177" fmla="*/ 208891 w 1204176"/>
              <a:gd name="connsiteY177" fmla="*/ 502232 h 750725"/>
              <a:gd name="connsiteX178" fmla="*/ 209941 w 1204176"/>
              <a:gd name="connsiteY178" fmla="*/ 502232 h 750725"/>
              <a:gd name="connsiteX179" fmla="*/ 210334 w 1204176"/>
              <a:gd name="connsiteY179" fmla="*/ 502494 h 750725"/>
              <a:gd name="connsiteX180" fmla="*/ 210744 w 1204176"/>
              <a:gd name="connsiteY180" fmla="*/ 502740 h 750725"/>
              <a:gd name="connsiteX181" fmla="*/ 210334 w 1204176"/>
              <a:gd name="connsiteY181" fmla="*/ 502493 h 750725"/>
              <a:gd name="connsiteX182" fmla="*/ 209940 w 1204176"/>
              <a:gd name="connsiteY182" fmla="*/ 502231 h 750725"/>
              <a:gd name="connsiteX183" fmla="*/ 208891 w 1204176"/>
              <a:gd name="connsiteY183" fmla="*/ 502231 h 750725"/>
              <a:gd name="connsiteX184" fmla="*/ 208498 w 1204176"/>
              <a:gd name="connsiteY184" fmla="*/ 501707 h 750725"/>
              <a:gd name="connsiteX185" fmla="*/ 201156 w 1204176"/>
              <a:gd name="connsiteY185" fmla="*/ 500395 h 750725"/>
              <a:gd name="connsiteX186" fmla="*/ 201155 w 1204176"/>
              <a:gd name="connsiteY186" fmla="*/ 500396 h 750725"/>
              <a:gd name="connsiteX187" fmla="*/ 201811 w 1204176"/>
              <a:gd name="connsiteY187" fmla="*/ 500396 h 750725"/>
              <a:gd name="connsiteX188" fmla="*/ 203908 w 1204176"/>
              <a:gd name="connsiteY188" fmla="*/ 501445 h 750725"/>
              <a:gd name="connsiteX189" fmla="*/ 203908 w 1204176"/>
              <a:gd name="connsiteY189" fmla="*/ 501444 h 750725"/>
              <a:gd name="connsiteX190" fmla="*/ 201810 w 1204176"/>
              <a:gd name="connsiteY190" fmla="*/ 500395 h 750725"/>
              <a:gd name="connsiteX191" fmla="*/ 203253 w 1204176"/>
              <a:gd name="connsiteY191" fmla="*/ 498953 h 750725"/>
              <a:gd name="connsiteX192" fmla="*/ 203514 w 1204176"/>
              <a:gd name="connsiteY192" fmla="*/ 499346 h 750725"/>
              <a:gd name="connsiteX193" fmla="*/ 203515 w 1204176"/>
              <a:gd name="connsiteY193" fmla="*/ 499346 h 750725"/>
              <a:gd name="connsiteX194" fmla="*/ 202358 w 1204176"/>
              <a:gd name="connsiteY194" fmla="*/ 494756 h 750725"/>
              <a:gd name="connsiteX195" fmla="*/ 202466 w 1204176"/>
              <a:gd name="connsiteY195" fmla="*/ 495151 h 750725"/>
              <a:gd name="connsiteX196" fmla="*/ 202859 w 1204176"/>
              <a:gd name="connsiteY196" fmla="*/ 497511 h 750725"/>
              <a:gd name="connsiteX197" fmla="*/ 203253 w 1204176"/>
              <a:gd name="connsiteY197" fmla="*/ 498298 h 750725"/>
              <a:gd name="connsiteX198" fmla="*/ 203253 w 1204176"/>
              <a:gd name="connsiteY198" fmla="*/ 498297 h 750725"/>
              <a:gd name="connsiteX199" fmla="*/ 202859 w 1204176"/>
              <a:gd name="connsiteY199" fmla="*/ 497510 h 750725"/>
              <a:gd name="connsiteX200" fmla="*/ 202466 w 1204176"/>
              <a:gd name="connsiteY200" fmla="*/ 495150 h 750725"/>
              <a:gd name="connsiteX201" fmla="*/ 202319 w 1204176"/>
              <a:gd name="connsiteY201" fmla="*/ 492283 h 750725"/>
              <a:gd name="connsiteX202" fmla="*/ 202466 w 1204176"/>
              <a:gd name="connsiteY202" fmla="*/ 492528 h 750725"/>
              <a:gd name="connsiteX203" fmla="*/ 202466 w 1204176"/>
              <a:gd name="connsiteY203" fmla="*/ 492527 h 750725"/>
              <a:gd name="connsiteX204" fmla="*/ 210328 w 1204176"/>
              <a:gd name="connsiteY204" fmla="*/ 491459 h 750725"/>
              <a:gd name="connsiteX205" fmla="*/ 210989 w 1204176"/>
              <a:gd name="connsiteY205" fmla="*/ 491872 h 750725"/>
              <a:gd name="connsiteX206" fmla="*/ 211252 w 1204176"/>
              <a:gd name="connsiteY206" fmla="*/ 493052 h 750725"/>
              <a:gd name="connsiteX207" fmla="*/ 210990 w 1204176"/>
              <a:gd name="connsiteY207" fmla="*/ 491872 h 750725"/>
              <a:gd name="connsiteX208" fmla="*/ 203711 w 1204176"/>
              <a:gd name="connsiteY208" fmla="*/ 488528 h 750725"/>
              <a:gd name="connsiteX209" fmla="*/ 203908 w 1204176"/>
              <a:gd name="connsiteY209" fmla="*/ 488725 h 750725"/>
              <a:gd name="connsiteX210" fmla="*/ 203515 w 1204176"/>
              <a:gd name="connsiteY210" fmla="*/ 488987 h 750725"/>
              <a:gd name="connsiteX211" fmla="*/ 203908 w 1204176"/>
              <a:gd name="connsiteY211" fmla="*/ 490167 h 750725"/>
              <a:gd name="connsiteX212" fmla="*/ 203909 w 1204176"/>
              <a:gd name="connsiteY212" fmla="*/ 490167 h 750725"/>
              <a:gd name="connsiteX213" fmla="*/ 203515 w 1204176"/>
              <a:gd name="connsiteY213" fmla="*/ 488987 h 750725"/>
              <a:gd name="connsiteX214" fmla="*/ 203909 w 1204176"/>
              <a:gd name="connsiteY214" fmla="*/ 488725 h 750725"/>
              <a:gd name="connsiteX215" fmla="*/ 771574 w 1204176"/>
              <a:gd name="connsiteY215" fmla="*/ 469973 h 750725"/>
              <a:gd name="connsiteX216" fmla="*/ 772361 w 1204176"/>
              <a:gd name="connsiteY216" fmla="*/ 469973 h 750725"/>
              <a:gd name="connsiteX217" fmla="*/ 772361 w 1204176"/>
              <a:gd name="connsiteY217" fmla="*/ 470235 h 750725"/>
              <a:gd name="connsiteX218" fmla="*/ 210392 w 1204176"/>
              <a:gd name="connsiteY218" fmla="*/ 469788 h 750725"/>
              <a:gd name="connsiteX219" fmla="*/ 210596 w 1204176"/>
              <a:gd name="connsiteY219" fmla="*/ 470236 h 750725"/>
              <a:gd name="connsiteX220" fmla="*/ 211645 w 1204176"/>
              <a:gd name="connsiteY220" fmla="*/ 470891 h 750725"/>
              <a:gd name="connsiteX221" fmla="*/ 210596 w 1204176"/>
              <a:gd name="connsiteY221" fmla="*/ 470235 h 750725"/>
              <a:gd name="connsiteX222" fmla="*/ 768820 w 1204176"/>
              <a:gd name="connsiteY222" fmla="*/ 469186 h 750725"/>
              <a:gd name="connsiteX223" fmla="*/ 769082 w 1204176"/>
              <a:gd name="connsiteY223" fmla="*/ 469973 h 750725"/>
              <a:gd name="connsiteX224" fmla="*/ 768820 w 1204176"/>
              <a:gd name="connsiteY224" fmla="*/ 469449 h 750725"/>
              <a:gd name="connsiteX225" fmla="*/ 208891 w 1204176"/>
              <a:gd name="connsiteY225" fmla="*/ 466695 h 750725"/>
              <a:gd name="connsiteX226" fmla="*/ 208891 w 1204176"/>
              <a:gd name="connsiteY226" fmla="*/ 466695 h 750725"/>
              <a:gd name="connsiteX227" fmla="*/ 209547 w 1204176"/>
              <a:gd name="connsiteY227" fmla="*/ 468138 h 750725"/>
              <a:gd name="connsiteX228" fmla="*/ 209694 w 1204176"/>
              <a:gd name="connsiteY228" fmla="*/ 468382 h 750725"/>
              <a:gd name="connsiteX229" fmla="*/ 209547 w 1204176"/>
              <a:gd name="connsiteY229" fmla="*/ 468137 h 750725"/>
              <a:gd name="connsiteX230" fmla="*/ 210204 w 1204176"/>
              <a:gd name="connsiteY230" fmla="*/ 466043 h 750725"/>
              <a:gd name="connsiteX231" fmla="*/ 210334 w 1204176"/>
              <a:gd name="connsiteY231" fmla="*/ 466432 h 750725"/>
              <a:gd name="connsiteX232" fmla="*/ 210334 w 1204176"/>
              <a:gd name="connsiteY232" fmla="*/ 466432 h 750725"/>
              <a:gd name="connsiteX233" fmla="*/ 762657 w 1204176"/>
              <a:gd name="connsiteY233" fmla="*/ 457910 h 750725"/>
              <a:gd name="connsiteX234" fmla="*/ 762395 w 1204176"/>
              <a:gd name="connsiteY234" fmla="*/ 458696 h 750725"/>
              <a:gd name="connsiteX235" fmla="*/ 762396 w 1204176"/>
              <a:gd name="connsiteY235" fmla="*/ 458697 h 750725"/>
              <a:gd name="connsiteX236" fmla="*/ 762657 w 1204176"/>
              <a:gd name="connsiteY236" fmla="*/ 457910 h 750725"/>
              <a:gd name="connsiteX237" fmla="*/ 758199 w 1204176"/>
              <a:gd name="connsiteY237" fmla="*/ 455418 h 750725"/>
              <a:gd name="connsiteX238" fmla="*/ 757805 w 1204176"/>
              <a:gd name="connsiteY238" fmla="*/ 456466 h 750725"/>
              <a:gd name="connsiteX239" fmla="*/ 757805 w 1204176"/>
              <a:gd name="connsiteY239" fmla="*/ 457253 h 750725"/>
              <a:gd name="connsiteX240" fmla="*/ 756756 w 1204176"/>
              <a:gd name="connsiteY240" fmla="*/ 457516 h 750725"/>
              <a:gd name="connsiteX241" fmla="*/ 756757 w 1204176"/>
              <a:gd name="connsiteY241" fmla="*/ 457517 h 750725"/>
              <a:gd name="connsiteX242" fmla="*/ 757805 w 1204176"/>
              <a:gd name="connsiteY242" fmla="*/ 457254 h 750725"/>
              <a:gd name="connsiteX243" fmla="*/ 757805 w 1204176"/>
              <a:gd name="connsiteY243" fmla="*/ 456467 h 750725"/>
              <a:gd name="connsiteX244" fmla="*/ 758199 w 1204176"/>
              <a:gd name="connsiteY244" fmla="*/ 455419 h 750725"/>
              <a:gd name="connsiteX245" fmla="*/ 757805 w 1204176"/>
              <a:gd name="connsiteY245" fmla="*/ 452534 h 750725"/>
              <a:gd name="connsiteX246" fmla="*/ 757018 w 1204176"/>
              <a:gd name="connsiteY246" fmla="*/ 453975 h 750725"/>
              <a:gd name="connsiteX247" fmla="*/ 757019 w 1204176"/>
              <a:gd name="connsiteY247" fmla="*/ 453976 h 750725"/>
              <a:gd name="connsiteX248" fmla="*/ 757805 w 1204176"/>
              <a:gd name="connsiteY248" fmla="*/ 452534 h 750725"/>
              <a:gd name="connsiteX249" fmla="*/ 207708 w 1204176"/>
              <a:gd name="connsiteY249" fmla="*/ 451624 h 750725"/>
              <a:gd name="connsiteX250" fmla="*/ 208498 w 1204176"/>
              <a:gd name="connsiteY250" fmla="*/ 452271 h 750725"/>
              <a:gd name="connsiteX251" fmla="*/ 208498 w 1204176"/>
              <a:gd name="connsiteY251" fmla="*/ 452270 h 750725"/>
              <a:gd name="connsiteX252" fmla="*/ 748233 w 1204176"/>
              <a:gd name="connsiteY252" fmla="*/ 445845 h 750725"/>
              <a:gd name="connsiteX253" fmla="*/ 747577 w 1204176"/>
              <a:gd name="connsiteY253" fmla="*/ 447549 h 750725"/>
              <a:gd name="connsiteX254" fmla="*/ 747052 w 1204176"/>
              <a:gd name="connsiteY254" fmla="*/ 449648 h 750725"/>
              <a:gd name="connsiteX255" fmla="*/ 747053 w 1204176"/>
              <a:gd name="connsiteY255" fmla="*/ 449648 h 750725"/>
              <a:gd name="connsiteX256" fmla="*/ 747577 w 1204176"/>
              <a:gd name="connsiteY256" fmla="*/ 447551 h 750725"/>
              <a:gd name="connsiteX257" fmla="*/ 748233 w 1204176"/>
              <a:gd name="connsiteY257" fmla="*/ 445846 h 750725"/>
              <a:gd name="connsiteX258" fmla="*/ 202859 w 1204176"/>
              <a:gd name="connsiteY258" fmla="*/ 445845 h 750725"/>
              <a:gd name="connsiteX259" fmla="*/ 204171 w 1204176"/>
              <a:gd name="connsiteY259" fmla="*/ 447550 h 750725"/>
              <a:gd name="connsiteX260" fmla="*/ 205459 w 1204176"/>
              <a:gd name="connsiteY260" fmla="*/ 449131 h 750725"/>
              <a:gd name="connsiteX261" fmla="*/ 204171 w 1204176"/>
              <a:gd name="connsiteY261" fmla="*/ 447549 h 750725"/>
              <a:gd name="connsiteX262" fmla="*/ 744954 w 1204176"/>
              <a:gd name="connsiteY262" fmla="*/ 443092 h 750725"/>
              <a:gd name="connsiteX263" fmla="*/ 744954 w 1204176"/>
              <a:gd name="connsiteY263" fmla="*/ 443747 h 750725"/>
              <a:gd name="connsiteX264" fmla="*/ 744954 w 1204176"/>
              <a:gd name="connsiteY264" fmla="*/ 443747 h 750725"/>
              <a:gd name="connsiteX265" fmla="*/ 744954 w 1204176"/>
              <a:gd name="connsiteY265" fmla="*/ 443092 h 750725"/>
              <a:gd name="connsiteX266" fmla="*/ 198270 w 1204176"/>
              <a:gd name="connsiteY266" fmla="*/ 441255 h 750725"/>
              <a:gd name="connsiteX267" fmla="*/ 199188 w 1204176"/>
              <a:gd name="connsiteY267" fmla="*/ 442567 h 750725"/>
              <a:gd name="connsiteX268" fmla="*/ 200630 w 1204176"/>
              <a:gd name="connsiteY268" fmla="*/ 443747 h 750725"/>
              <a:gd name="connsiteX269" fmla="*/ 202466 w 1204176"/>
              <a:gd name="connsiteY269" fmla="*/ 444010 h 750725"/>
              <a:gd name="connsiteX270" fmla="*/ 202859 w 1204176"/>
              <a:gd name="connsiteY270" fmla="*/ 444796 h 750725"/>
              <a:gd name="connsiteX271" fmla="*/ 202466 w 1204176"/>
              <a:gd name="connsiteY271" fmla="*/ 444009 h 750725"/>
              <a:gd name="connsiteX272" fmla="*/ 200630 w 1204176"/>
              <a:gd name="connsiteY272" fmla="*/ 443747 h 750725"/>
              <a:gd name="connsiteX273" fmla="*/ 199188 w 1204176"/>
              <a:gd name="connsiteY273" fmla="*/ 442566 h 750725"/>
              <a:gd name="connsiteX274" fmla="*/ 745741 w 1204176"/>
              <a:gd name="connsiteY274" fmla="*/ 439159 h 750725"/>
              <a:gd name="connsiteX275" fmla="*/ 745741 w 1204176"/>
              <a:gd name="connsiteY275" fmla="*/ 439813 h 750725"/>
              <a:gd name="connsiteX276" fmla="*/ 744954 w 1204176"/>
              <a:gd name="connsiteY276" fmla="*/ 439813 h 750725"/>
              <a:gd name="connsiteX277" fmla="*/ 744954 w 1204176"/>
              <a:gd name="connsiteY277" fmla="*/ 440468 h 750725"/>
              <a:gd name="connsiteX278" fmla="*/ 743905 w 1204176"/>
              <a:gd name="connsiteY278" fmla="*/ 440862 h 750725"/>
              <a:gd name="connsiteX279" fmla="*/ 743905 w 1204176"/>
              <a:gd name="connsiteY279" fmla="*/ 441649 h 750725"/>
              <a:gd name="connsiteX280" fmla="*/ 743643 w 1204176"/>
              <a:gd name="connsiteY280" fmla="*/ 441911 h 750725"/>
              <a:gd name="connsiteX281" fmla="*/ 743643 w 1204176"/>
              <a:gd name="connsiteY281" fmla="*/ 442566 h 750725"/>
              <a:gd name="connsiteX282" fmla="*/ 743643 w 1204176"/>
              <a:gd name="connsiteY282" fmla="*/ 442566 h 750725"/>
              <a:gd name="connsiteX283" fmla="*/ 743643 w 1204176"/>
              <a:gd name="connsiteY283" fmla="*/ 441912 h 750725"/>
              <a:gd name="connsiteX284" fmla="*/ 743905 w 1204176"/>
              <a:gd name="connsiteY284" fmla="*/ 441650 h 750725"/>
              <a:gd name="connsiteX285" fmla="*/ 743905 w 1204176"/>
              <a:gd name="connsiteY285" fmla="*/ 440863 h 750725"/>
              <a:gd name="connsiteX286" fmla="*/ 744954 w 1204176"/>
              <a:gd name="connsiteY286" fmla="*/ 440470 h 750725"/>
              <a:gd name="connsiteX287" fmla="*/ 744954 w 1204176"/>
              <a:gd name="connsiteY287" fmla="*/ 439814 h 750725"/>
              <a:gd name="connsiteX288" fmla="*/ 745741 w 1204176"/>
              <a:gd name="connsiteY288" fmla="*/ 439814 h 750725"/>
              <a:gd name="connsiteX289" fmla="*/ 745741 w 1204176"/>
              <a:gd name="connsiteY289" fmla="*/ 439159 h 750725"/>
              <a:gd name="connsiteX290" fmla="*/ 193157 w 1204176"/>
              <a:gd name="connsiteY290" fmla="*/ 438897 h 750725"/>
              <a:gd name="connsiteX291" fmla="*/ 193287 w 1204176"/>
              <a:gd name="connsiteY291" fmla="*/ 439158 h 750725"/>
              <a:gd name="connsiteX292" fmla="*/ 194729 w 1204176"/>
              <a:gd name="connsiteY292" fmla="*/ 439813 h 750725"/>
              <a:gd name="connsiteX293" fmla="*/ 193287 w 1204176"/>
              <a:gd name="connsiteY293" fmla="*/ 439157 h 750725"/>
              <a:gd name="connsiteX294" fmla="*/ 736824 w 1204176"/>
              <a:gd name="connsiteY294" fmla="*/ 437453 h 750725"/>
              <a:gd name="connsiteX295" fmla="*/ 736824 w 1204176"/>
              <a:gd name="connsiteY295" fmla="*/ 437454 h 750725"/>
              <a:gd name="connsiteX296" fmla="*/ 737480 w 1204176"/>
              <a:gd name="connsiteY296" fmla="*/ 437716 h 750725"/>
              <a:gd name="connsiteX297" fmla="*/ 737480 w 1204176"/>
              <a:gd name="connsiteY297" fmla="*/ 437715 h 750725"/>
              <a:gd name="connsiteX298" fmla="*/ 745348 w 1204176"/>
              <a:gd name="connsiteY298" fmla="*/ 436274 h 750725"/>
              <a:gd name="connsiteX299" fmla="*/ 745348 w 1204176"/>
              <a:gd name="connsiteY299" fmla="*/ 439157 h 750725"/>
              <a:gd name="connsiteX300" fmla="*/ 745348 w 1204176"/>
              <a:gd name="connsiteY300" fmla="*/ 439157 h 750725"/>
              <a:gd name="connsiteX301" fmla="*/ 745348 w 1204176"/>
              <a:gd name="connsiteY301" fmla="*/ 436274 h 750725"/>
              <a:gd name="connsiteX302" fmla="*/ 738267 w 1204176"/>
              <a:gd name="connsiteY302" fmla="*/ 436274 h 750725"/>
              <a:gd name="connsiteX303" fmla="*/ 738267 w 1204176"/>
              <a:gd name="connsiteY303" fmla="*/ 437453 h 750725"/>
              <a:gd name="connsiteX304" fmla="*/ 738267 w 1204176"/>
              <a:gd name="connsiteY304" fmla="*/ 437453 h 750725"/>
              <a:gd name="connsiteX305" fmla="*/ 738267 w 1204176"/>
              <a:gd name="connsiteY305" fmla="*/ 436274 h 750725"/>
              <a:gd name="connsiteX306" fmla="*/ 738660 w 1204176"/>
              <a:gd name="connsiteY306" fmla="*/ 436011 h 750725"/>
              <a:gd name="connsiteX307" fmla="*/ 738660 w 1204176"/>
              <a:gd name="connsiteY307" fmla="*/ 436011 h 750725"/>
              <a:gd name="connsiteX308" fmla="*/ 738922 w 1204176"/>
              <a:gd name="connsiteY308" fmla="*/ 436667 h 750725"/>
              <a:gd name="connsiteX309" fmla="*/ 738922 w 1204176"/>
              <a:gd name="connsiteY309" fmla="*/ 436666 h 750725"/>
              <a:gd name="connsiteX310" fmla="*/ 740365 w 1204176"/>
              <a:gd name="connsiteY310" fmla="*/ 435487 h 750725"/>
              <a:gd name="connsiteX311" fmla="*/ 740365 w 1204176"/>
              <a:gd name="connsiteY311" fmla="*/ 436928 h 750725"/>
              <a:gd name="connsiteX312" fmla="*/ 740365 w 1204176"/>
              <a:gd name="connsiteY312" fmla="*/ 436928 h 750725"/>
              <a:gd name="connsiteX313" fmla="*/ 740365 w 1204176"/>
              <a:gd name="connsiteY313" fmla="*/ 435487 h 750725"/>
              <a:gd name="connsiteX314" fmla="*/ 727383 w 1204176"/>
              <a:gd name="connsiteY314" fmla="*/ 431027 h 750725"/>
              <a:gd name="connsiteX315" fmla="*/ 727645 w 1204176"/>
              <a:gd name="connsiteY315" fmla="*/ 432732 h 750725"/>
              <a:gd name="connsiteX316" fmla="*/ 727645 w 1204176"/>
              <a:gd name="connsiteY316" fmla="*/ 434830 h 750725"/>
              <a:gd name="connsiteX317" fmla="*/ 727645 w 1204176"/>
              <a:gd name="connsiteY317" fmla="*/ 434830 h 750725"/>
              <a:gd name="connsiteX318" fmla="*/ 727645 w 1204176"/>
              <a:gd name="connsiteY318" fmla="*/ 432733 h 750725"/>
              <a:gd name="connsiteX319" fmla="*/ 727383 w 1204176"/>
              <a:gd name="connsiteY319" fmla="*/ 431028 h 750725"/>
              <a:gd name="connsiteX320" fmla="*/ 728038 w 1204176"/>
              <a:gd name="connsiteY320" fmla="*/ 431028 h 750725"/>
              <a:gd name="connsiteX321" fmla="*/ 728037 w 1204176"/>
              <a:gd name="connsiteY321" fmla="*/ 431027 h 750725"/>
              <a:gd name="connsiteX322" fmla="*/ 708500 w 1204176"/>
              <a:gd name="connsiteY322" fmla="*/ 430110 h 750725"/>
              <a:gd name="connsiteX323" fmla="*/ 708500 w 1204176"/>
              <a:gd name="connsiteY323" fmla="*/ 430633 h 750725"/>
              <a:gd name="connsiteX324" fmla="*/ 708500 w 1204176"/>
              <a:gd name="connsiteY324" fmla="*/ 430633 h 750725"/>
              <a:gd name="connsiteX325" fmla="*/ 708500 w 1204176"/>
              <a:gd name="connsiteY325" fmla="*/ 430110 h 750725"/>
              <a:gd name="connsiteX326" fmla="*/ 720957 w 1204176"/>
              <a:gd name="connsiteY326" fmla="*/ 428799 h 750725"/>
              <a:gd name="connsiteX327" fmla="*/ 722006 w 1204176"/>
              <a:gd name="connsiteY327" fmla="*/ 429848 h 750725"/>
              <a:gd name="connsiteX328" fmla="*/ 722006 w 1204176"/>
              <a:gd name="connsiteY328" fmla="*/ 429847 h 750725"/>
              <a:gd name="connsiteX329" fmla="*/ 720958 w 1204176"/>
              <a:gd name="connsiteY329" fmla="*/ 428799 h 750725"/>
              <a:gd name="connsiteX330" fmla="*/ 721744 w 1204176"/>
              <a:gd name="connsiteY330" fmla="*/ 428537 h 750725"/>
              <a:gd name="connsiteX331" fmla="*/ 721744 w 1204176"/>
              <a:gd name="connsiteY331" fmla="*/ 429191 h 750725"/>
              <a:gd name="connsiteX332" fmla="*/ 721744 w 1204176"/>
              <a:gd name="connsiteY332" fmla="*/ 429191 h 750725"/>
              <a:gd name="connsiteX333" fmla="*/ 721744 w 1204176"/>
              <a:gd name="connsiteY333" fmla="*/ 428537 h 750725"/>
              <a:gd name="connsiteX334" fmla="*/ 717678 w 1204176"/>
              <a:gd name="connsiteY334" fmla="*/ 428537 h 750725"/>
              <a:gd name="connsiteX335" fmla="*/ 717023 w 1204176"/>
              <a:gd name="connsiteY335" fmla="*/ 429453 h 750725"/>
              <a:gd name="connsiteX336" fmla="*/ 717024 w 1204176"/>
              <a:gd name="connsiteY336" fmla="*/ 429454 h 750725"/>
              <a:gd name="connsiteX337" fmla="*/ 717679 w 1204176"/>
              <a:gd name="connsiteY337" fmla="*/ 428537 h 750725"/>
              <a:gd name="connsiteX338" fmla="*/ 190402 w 1204176"/>
              <a:gd name="connsiteY338" fmla="*/ 428536 h 750725"/>
              <a:gd name="connsiteX339" fmla="*/ 191189 w 1204176"/>
              <a:gd name="connsiteY339" fmla="*/ 431290 h 750725"/>
              <a:gd name="connsiteX340" fmla="*/ 191189 w 1204176"/>
              <a:gd name="connsiteY340" fmla="*/ 431289 h 750725"/>
              <a:gd name="connsiteX341" fmla="*/ 709942 w 1204176"/>
              <a:gd name="connsiteY341" fmla="*/ 427355 h 750725"/>
              <a:gd name="connsiteX342" fmla="*/ 709287 w 1204176"/>
              <a:gd name="connsiteY342" fmla="*/ 428011 h 750725"/>
              <a:gd name="connsiteX343" fmla="*/ 708500 w 1204176"/>
              <a:gd name="connsiteY343" fmla="*/ 427749 h 750725"/>
              <a:gd name="connsiteX344" fmla="*/ 707320 w 1204176"/>
              <a:gd name="connsiteY344" fmla="*/ 428798 h 750725"/>
              <a:gd name="connsiteX345" fmla="*/ 707320 w 1204176"/>
              <a:gd name="connsiteY345" fmla="*/ 428799 h 750725"/>
              <a:gd name="connsiteX346" fmla="*/ 708500 w 1204176"/>
              <a:gd name="connsiteY346" fmla="*/ 427750 h 750725"/>
              <a:gd name="connsiteX347" fmla="*/ 709287 w 1204176"/>
              <a:gd name="connsiteY347" fmla="*/ 428012 h 750725"/>
              <a:gd name="connsiteX348" fmla="*/ 709942 w 1204176"/>
              <a:gd name="connsiteY348" fmla="*/ 427356 h 750725"/>
              <a:gd name="connsiteX349" fmla="*/ 193797 w 1204176"/>
              <a:gd name="connsiteY349" fmla="*/ 424256 h 750725"/>
              <a:gd name="connsiteX350" fmla="*/ 194073 w 1204176"/>
              <a:gd name="connsiteY350" fmla="*/ 424470 h 750725"/>
              <a:gd name="connsiteX351" fmla="*/ 194073 w 1204176"/>
              <a:gd name="connsiteY351" fmla="*/ 424470 h 750725"/>
              <a:gd name="connsiteX352" fmla="*/ 710205 w 1204176"/>
              <a:gd name="connsiteY352" fmla="*/ 419357 h 750725"/>
              <a:gd name="connsiteX353" fmla="*/ 710205 w 1204176"/>
              <a:gd name="connsiteY353" fmla="*/ 421061 h 750725"/>
              <a:gd name="connsiteX354" fmla="*/ 710205 w 1204176"/>
              <a:gd name="connsiteY354" fmla="*/ 422766 h 750725"/>
              <a:gd name="connsiteX355" fmla="*/ 709942 w 1204176"/>
              <a:gd name="connsiteY355" fmla="*/ 422766 h 750725"/>
              <a:gd name="connsiteX356" fmla="*/ 709549 w 1204176"/>
              <a:gd name="connsiteY356" fmla="*/ 422110 h 750725"/>
              <a:gd name="connsiteX357" fmla="*/ 709549 w 1204176"/>
              <a:gd name="connsiteY357" fmla="*/ 423553 h 750725"/>
              <a:gd name="connsiteX358" fmla="*/ 708106 w 1204176"/>
              <a:gd name="connsiteY358" fmla="*/ 424470 h 750725"/>
              <a:gd name="connsiteX359" fmla="*/ 708107 w 1204176"/>
              <a:gd name="connsiteY359" fmla="*/ 424472 h 750725"/>
              <a:gd name="connsiteX360" fmla="*/ 709549 w 1204176"/>
              <a:gd name="connsiteY360" fmla="*/ 423554 h 750725"/>
              <a:gd name="connsiteX361" fmla="*/ 709549 w 1204176"/>
              <a:gd name="connsiteY361" fmla="*/ 422111 h 750725"/>
              <a:gd name="connsiteX362" fmla="*/ 709942 w 1204176"/>
              <a:gd name="connsiteY362" fmla="*/ 422767 h 750725"/>
              <a:gd name="connsiteX363" fmla="*/ 710205 w 1204176"/>
              <a:gd name="connsiteY363" fmla="*/ 422767 h 750725"/>
              <a:gd name="connsiteX364" fmla="*/ 710205 w 1204176"/>
              <a:gd name="connsiteY364" fmla="*/ 421062 h 750725"/>
              <a:gd name="connsiteX365" fmla="*/ 710205 w 1204176"/>
              <a:gd name="connsiteY365" fmla="*/ 419358 h 750725"/>
              <a:gd name="connsiteX366" fmla="*/ 709942 w 1204176"/>
              <a:gd name="connsiteY366" fmla="*/ 417914 h 750725"/>
              <a:gd name="connsiteX367" fmla="*/ 710043 w 1204176"/>
              <a:gd name="connsiteY367" fmla="*/ 418466 h 750725"/>
              <a:gd name="connsiteX368" fmla="*/ 709942 w 1204176"/>
              <a:gd name="connsiteY368" fmla="*/ 417915 h 750725"/>
              <a:gd name="connsiteX369" fmla="*/ 710205 w 1204176"/>
              <a:gd name="connsiteY369" fmla="*/ 418833 h 750725"/>
              <a:gd name="connsiteX370" fmla="*/ 712958 w 1204176"/>
              <a:gd name="connsiteY370" fmla="*/ 417915 h 750725"/>
              <a:gd name="connsiteX371" fmla="*/ 712958 w 1204176"/>
              <a:gd name="connsiteY371" fmla="*/ 417914 h 750725"/>
              <a:gd name="connsiteX372" fmla="*/ 710205 w 1204176"/>
              <a:gd name="connsiteY372" fmla="*/ 418832 h 750725"/>
              <a:gd name="connsiteX373" fmla="*/ 710859 w 1204176"/>
              <a:gd name="connsiteY373" fmla="*/ 414374 h 750725"/>
              <a:gd name="connsiteX374" fmla="*/ 710598 w 1204176"/>
              <a:gd name="connsiteY374" fmla="*/ 414635 h 750725"/>
              <a:gd name="connsiteX375" fmla="*/ 710598 w 1204176"/>
              <a:gd name="connsiteY375" fmla="*/ 414637 h 750725"/>
              <a:gd name="connsiteX376" fmla="*/ 710860 w 1204176"/>
              <a:gd name="connsiteY376" fmla="*/ 414375 h 750725"/>
              <a:gd name="connsiteX377" fmla="*/ 710205 w 1204176"/>
              <a:gd name="connsiteY377" fmla="*/ 413194 h 750725"/>
              <a:gd name="connsiteX378" fmla="*/ 710205 w 1204176"/>
              <a:gd name="connsiteY378" fmla="*/ 413980 h 750725"/>
              <a:gd name="connsiteX379" fmla="*/ 710205 w 1204176"/>
              <a:gd name="connsiteY379" fmla="*/ 413980 h 750725"/>
              <a:gd name="connsiteX380" fmla="*/ 710205 w 1204176"/>
              <a:gd name="connsiteY380" fmla="*/ 413194 h 750725"/>
              <a:gd name="connsiteX381" fmla="*/ 701681 w 1204176"/>
              <a:gd name="connsiteY381" fmla="*/ 410309 h 750725"/>
              <a:gd name="connsiteX382" fmla="*/ 701419 w 1204176"/>
              <a:gd name="connsiteY382" fmla="*/ 410833 h 750725"/>
              <a:gd name="connsiteX383" fmla="*/ 701419 w 1204176"/>
              <a:gd name="connsiteY383" fmla="*/ 410834 h 750725"/>
              <a:gd name="connsiteX384" fmla="*/ 701681 w 1204176"/>
              <a:gd name="connsiteY384" fmla="*/ 410310 h 750725"/>
              <a:gd name="connsiteX385" fmla="*/ 705222 w 1204176"/>
              <a:gd name="connsiteY385" fmla="*/ 407555 h 750725"/>
              <a:gd name="connsiteX386" fmla="*/ 704959 w 1204176"/>
              <a:gd name="connsiteY386" fmla="*/ 408210 h 750725"/>
              <a:gd name="connsiteX387" fmla="*/ 704304 w 1204176"/>
              <a:gd name="connsiteY387" fmla="*/ 407948 h 750725"/>
              <a:gd name="connsiteX388" fmla="*/ 704304 w 1204176"/>
              <a:gd name="connsiteY388" fmla="*/ 407949 h 750725"/>
              <a:gd name="connsiteX389" fmla="*/ 704959 w 1204176"/>
              <a:gd name="connsiteY389" fmla="*/ 408211 h 750725"/>
              <a:gd name="connsiteX390" fmla="*/ 705222 w 1204176"/>
              <a:gd name="connsiteY390" fmla="*/ 407556 h 750725"/>
              <a:gd name="connsiteX391" fmla="*/ 706402 w 1204176"/>
              <a:gd name="connsiteY391" fmla="*/ 407556 h 750725"/>
              <a:gd name="connsiteX392" fmla="*/ 706401 w 1204176"/>
              <a:gd name="connsiteY392" fmla="*/ 407555 h 750725"/>
              <a:gd name="connsiteX393" fmla="*/ 706402 w 1204176"/>
              <a:gd name="connsiteY393" fmla="*/ 406505 h 750725"/>
              <a:gd name="connsiteX394" fmla="*/ 705877 w 1204176"/>
              <a:gd name="connsiteY394" fmla="*/ 406899 h 750725"/>
              <a:gd name="connsiteX395" fmla="*/ 705878 w 1204176"/>
              <a:gd name="connsiteY395" fmla="*/ 406900 h 750725"/>
              <a:gd name="connsiteX396" fmla="*/ 706402 w 1204176"/>
              <a:gd name="connsiteY396" fmla="*/ 406507 h 750725"/>
              <a:gd name="connsiteX397" fmla="*/ 703779 w 1204176"/>
              <a:gd name="connsiteY397" fmla="*/ 406505 h 750725"/>
              <a:gd name="connsiteX398" fmla="*/ 703517 w 1204176"/>
              <a:gd name="connsiteY398" fmla="*/ 407948 h 750725"/>
              <a:gd name="connsiteX399" fmla="*/ 702861 w 1204176"/>
              <a:gd name="connsiteY399" fmla="*/ 408997 h 750725"/>
              <a:gd name="connsiteX400" fmla="*/ 701419 w 1204176"/>
              <a:gd name="connsiteY400" fmla="*/ 409653 h 750725"/>
              <a:gd name="connsiteX401" fmla="*/ 701419 w 1204176"/>
              <a:gd name="connsiteY401" fmla="*/ 409654 h 750725"/>
              <a:gd name="connsiteX402" fmla="*/ 702861 w 1204176"/>
              <a:gd name="connsiteY402" fmla="*/ 408998 h 750725"/>
              <a:gd name="connsiteX403" fmla="*/ 703517 w 1204176"/>
              <a:gd name="connsiteY403" fmla="*/ 407949 h 750725"/>
              <a:gd name="connsiteX404" fmla="*/ 703779 w 1204176"/>
              <a:gd name="connsiteY404" fmla="*/ 406507 h 750725"/>
              <a:gd name="connsiteX405" fmla="*/ 704566 w 1204176"/>
              <a:gd name="connsiteY405" fmla="*/ 406507 h 750725"/>
              <a:gd name="connsiteX406" fmla="*/ 704958 w 1204176"/>
              <a:gd name="connsiteY406" fmla="*/ 406900 h 750725"/>
              <a:gd name="connsiteX407" fmla="*/ 704959 w 1204176"/>
              <a:gd name="connsiteY407" fmla="*/ 406899 h 750725"/>
              <a:gd name="connsiteX408" fmla="*/ 704566 w 1204176"/>
              <a:gd name="connsiteY408" fmla="*/ 406505 h 750725"/>
              <a:gd name="connsiteX409" fmla="*/ 706402 w 1204176"/>
              <a:gd name="connsiteY409" fmla="*/ 405457 h 750725"/>
              <a:gd name="connsiteX410" fmla="*/ 706402 w 1204176"/>
              <a:gd name="connsiteY410" fmla="*/ 405458 h 750725"/>
              <a:gd name="connsiteX411" fmla="*/ 706664 w 1204176"/>
              <a:gd name="connsiteY411" fmla="*/ 405458 h 750725"/>
              <a:gd name="connsiteX412" fmla="*/ 706664 w 1204176"/>
              <a:gd name="connsiteY412" fmla="*/ 405457 h 750725"/>
              <a:gd name="connsiteX413" fmla="*/ 707320 w 1204176"/>
              <a:gd name="connsiteY413" fmla="*/ 401130 h 750725"/>
              <a:gd name="connsiteX414" fmla="*/ 707057 w 1204176"/>
              <a:gd name="connsiteY414" fmla="*/ 403752 h 750725"/>
              <a:gd name="connsiteX415" fmla="*/ 706664 w 1204176"/>
              <a:gd name="connsiteY415" fmla="*/ 403752 h 750725"/>
              <a:gd name="connsiteX416" fmla="*/ 706664 w 1204176"/>
              <a:gd name="connsiteY416" fmla="*/ 403753 h 750725"/>
              <a:gd name="connsiteX417" fmla="*/ 707057 w 1204176"/>
              <a:gd name="connsiteY417" fmla="*/ 403753 h 750725"/>
              <a:gd name="connsiteX418" fmla="*/ 705222 w 1204176"/>
              <a:gd name="connsiteY418" fmla="*/ 400868 h 750725"/>
              <a:gd name="connsiteX419" fmla="*/ 705615 w 1204176"/>
              <a:gd name="connsiteY419" fmla="*/ 401654 h 750725"/>
              <a:gd name="connsiteX420" fmla="*/ 705615 w 1204176"/>
              <a:gd name="connsiteY420" fmla="*/ 401654 h 750725"/>
              <a:gd name="connsiteX421" fmla="*/ 705223 w 1204176"/>
              <a:gd name="connsiteY421" fmla="*/ 400868 h 750725"/>
              <a:gd name="connsiteX422" fmla="*/ 705222 w 1204176"/>
              <a:gd name="connsiteY422" fmla="*/ 400475 h 750725"/>
              <a:gd name="connsiteX423" fmla="*/ 704959 w 1204176"/>
              <a:gd name="connsiteY423" fmla="*/ 401654 h 750725"/>
              <a:gd name="connsiteX424" fmla="*/ 704959 w 1204176"/>
              <a:gd name="connsiteY424" fmla="*/ 401654 h 750725"/>
              <a:gd name="connsiteX425" fmla="*/ 705222 w 1204176"/>
              <a:gd name="connsiteY425" fmla="*/ 400475 h 750725"/>
              <a:gd name="connsiteX426" fmla="*/ 706664 w 1204176"/>
              <a:gd name="connsiteY426" fmla="*/ 400474 h 750725"/>
              <a:gd name="connsiteX427" fmla="*/ 706402 w 1204176"/>
              <a:gd name="connsiteY427" fmla="*/ 400867 h 750725"/>
              <a:gd name="connsiteX428" fmla="*/ 706403 w 1204176"/>
              <a:gd name="connsiteY428" fmla="*/ 400867 h 750725"/>
              <a:gd name="connsiteX429" fmla="*/ 706664 w 1204176"/>
              <a:gd name="connsiteY429" fmla="*/ 400475 h 750725"/>
              <a:gd name="connsiteX430" fmla="*/ 707320 w 1204176"/>
              <a:gd name="connsiteY430" fmla="*/ 400475 h 750725"/>
              <a:gd name="connsiteX431" fmla="*/ 707319 w 1204176"/>
              <a:gd name="connsiteY431" fmla="*/ 400474 h 750725"/>
              <a:gd name="connsiteX432" fmla="*/ 691453 w 1204176"/>
              <a:gd name="connsiteY432" fmla="*/ 396671 h 750725"/>
              <a:gd name="connsiteX433" fmla="*/ 690142 w 1204176"/>
              <a:gd name="connsiteY433" fmla="*/ 397589 h 750725"/>
              <a:gd name="connsiteX434" fmla="*/ 690143 w 1204176"/>
              <a:gd name="connsiteY434" fmla="*/ 397590 h 750725"/>
              <a:gd name="connsiteX435" fmla="*/ 691453 w 1204176"/>
              <a:gd name="connsiteY435" fmla="*/ 396672 h 750725"/>
              <a:gd name="connsiteX436" fmla="*/ 692502 w 1204176"/>
              <a:gd name="connsiteY436" fmla="*/ 398114 h 750725"/>
              <a:gd name="connsiteX437" fmla="*/ 692502 w 1204176"/>
              <a:gd name="connsiteY437" fmla="*/ 398113 h 750725"/>
              <a:gd name="connsiteX438" fmla="*/ 691453 w 1204176"/>
              <a:gd name="connsiteY438" fmla="*/ 395885 h 750725"/>
              <a:gd name="connsiteX439" fmla="*/ 691059 w 1204176"/>
              <a:gd name="connsiteY439" fmla="*/ 396671 h 750725"/>
              <a:gd name="connsiteX440" fmla="*/ 691060 w 1204176"/>
              <a:gd name="connsiteY440" fmla="*/ 396671 h 750725"/>
              <a:gd name="connsiteX441" fmla="*/ 691453 w 1204176"/>
              <a:gd name="connsiteY441" fmla="*/ 395885 h 750725"/>
              <a:gd name="connsiteX442" fmla="*/ 694338 w 1204176"/>
              <a:gd name="connsiteY442" fmla="*/ 393130 h 750725"/>
              <a:gd name="connsiteX443" fmla="*/ 692895 w 1204176"/>
              <a:gd name="connsiteY443" fmla="*/ 395228 h 750725"/>
              <a:gd name="connsiteX444" fmla="*/ 691059 w 1204176"/>
              <a:gd name="connsiteY444" fmla="*/ 395490 h 750725"/>
              <a:gd name="connsiteX445" fmla="*/ 691061 w 1204176"/>
              <a:gd name="connsiteY445" fmla="*/ 395492 h 750725"/>
              <a:gd name="connsiteX446" fmla="*/ 692895 w 1204176"/>
              <a:gd name="connsiteY446" fmla="*/ 395230 h 750725"/>
              <a:gd name="connsiteX447" fmla="*/ 693158 w 1204176"/>
              <a:gd name="connsiteY447" fmla="*/ 395885 h 750725"/>
              <a:gd name="connsiteX448" fmla="*/ 693682 w 1204176"/>
              <a:gd name="connsiteY448" fmla="*/ 395885 h 750725"/>
              <a:gd name="connsiteX449" fmla="*/ 693681 w 1204176"/>
              <a:gd name="connsiteY449" fmla="*/ 395884 h 750725"/>
              <a:gd name="connsiteX450" fmla="*/ 693158 w 1204176"/>
              <a:gd name="connsiteY450" fmla="*/ 395884 h 750725"/>
              <a:gd name="connsiteX451" fmla="*/ 692896 w 1204176"/>
              <a:gd name="connsiteY451" fmla="*/ 395231 h 750725"/>
              <a:gd name="connsiteX452" fmla="*/ 692895 w 1204176"/>
              <a:gd name="connsiteY452" fmla="*/ 395230 h 750725"/>
              <a:gd name="connsiteX453" fmla="*/ 692896 w 1204176"/>
              <a:gd name="connsiteY453" fmla="*/ 395230 h 750725"/>
              <a:gd name="connsiteX454" fmla="*/ 692895 w 1204176"/>
              <a:gd name="connsiteY454" fmla="*/ 395228 h 750725"/>
              <a:gd name="connsiteX455" fmla="*/ 692896 w 1204176"/>
              <a:gd name="connsiteY455" fmla="*/ 395229 h 750725"/>
              <a:gd name="connsiteX456" fmla="*/ 694338 w 1204176"/>
              <a:gd name="connsiteY456" fmla="*/ 393131 h 750725"/>
              <a:gd name="connsiteX457" fmla="*/ 693158 w 1204176"/>
              <a:gd name="connsiteY457" fmla="*/ 389852 h 750725"/>
              <a:gd name="connsiteX458" fmla="*/ 693158 w 1204176"/>
              <a:gd name="connsiteY458" fmla="*/ 389853 h 750725"/>
              <a:gd name="connsiteX459" fmla="*/ 693944 w 1204176"/>
              <a:gd name="connsiteY459" fmla="*/ 389853 h 750725"/>
              <a:gd name="connsiteX460" fmla="*/ 693944 w 1204176"/>
              <a:gd name="connsiteY460" fmla="*/ 389852 h 750725"/>
              <a:gd name="connsiteX461" fmla="*/ 698141 w 1204176"/>
              <a:gd name="connsiteY461" fmla="*/ 388803 h 750725"/>
              <a:gd name="connsiteX462" fmla="*/ 698142 w 1204176"/>
              <a:gd name="connsiteY462" fmla="*/ 388804 h 750725"/>
              <a:gd name="connsiteX463" fmla="*/ 698534 w 1204176"/>
              <a:gd name="connsiteY463" fmla="*/ 388804 h 750725"/>
              <a:gd name="connsiteX464" fmla="*/ 699583 w 1204176"/>
              <a:gd name="connsiteY464" fmla="*/ 388804 h 750725"/>
              <a:gd name="connsiteX465" fmla="*/ 699583 w 1204176"/>
              <a:gd name="connsiteY465" fmla="*/ 388803 h 750725"/>
              <a:gd name="connsiteX466" fmla="*/ 698534 w 1204176"/>
              <a:gd name="connsiteY466" fmla="*/ 388803 h 750725"/>
              <a:gd name="connsiteX467" fmla="*/ 693944 w 1204176"/>
              <a:gd name="connsiteY467" fmla="*/ 388803 h 750725"/>
              <a:gd name="connsiteX468" fmla="*/ 693944 w 1204176"/>
              <a:gd name="connsiteY468" fmla="*/ 388804 h 750725"/>
              <a:gd name="connsiteX469" fmla="*/ 697223 w 1204176"/>
              <a:gd name="connsiteY469" fmla="*/ 389198 h 750725"/>
              <a:gd name="connsiteX470" fmla="*/ 698796 w 1204176"/>
              <a:gd name="connsiteY470" fmla="*/ 390247 h 750725"/>
              <a:gd name="connsiteX471" fmla="*/ 699321 w 1204176"/>
              <a:gd name="connsiteY471" fmla="*/ 389853 h 750725"/>
              <a:gd name="connsiteX472" fmla="*/ 699320 w 1204176"/>
              <a:gd name="connsiteY472" fmla="*/ 389853 h 750725"/>
              <a:gd name="connsiteX473" fmla="*/ 698796 w 1204176"/>
              <a:gd name="connsiteY473" fmla="*/ 390245 h 750725"/>
              <a:gd name="connsiteX474" fmla="*/ 697223 w 1204176"/>
              <a:gd name="connsiteY474" fmla="*/ 389196 h 750725"/>
              <a:gd name="connsiteX475" fmla="*/ 703517 w 1204176"/>
              <a:gd name="connsiteY475" fmla="*/ 383165 h 750725"/>
              <a:gd name="connsiteX476" fmla="*/ 702206 w 1204176"/>
              <a:gd name="connsiteY476" fmla="*/ 384607 h 750725"/>
              <a:gd name="connsiteX477" fmla="*/ 699583 w 1204176"/>
              <a:gd name="connsiteY477" fmla="*/ 385394 h 750725"/>
              <a:gd name="connsiteX478" fmla="*/ 697485 w 1204176"/>
              <a:gd name="connsiteY478" fmla="*/ 384607 h 750725"/>
              <a:gd name="connsiteX479" fmla="*/ 697485 w 1204176"/>
              <a:gd name="connsiteY479" fmla="*/ 384608 h 750725"/>
              <a:gd name="connsiteX480" fmla="*/ 699583 w 1204176"/>
              <a:gd name="connsiteY480" fmla="*/ 385395 h 750725"/>
              <a:gd name="connsiteX481" fmla="*/ 702206 w 1204176"/>
              <a:gd name="connsiteY481" fmla="*/ 384608 h 750725"/>
              <a:gd name="connsiteX482" fmla="*/ 703517 w 1204176"/>
              <a:gd name="connsiteY482" fmla="*/ 383165 h 750725"/>
              <a:gd name="connsiteX483" fmla="*/ 707844 w 1204176"/>
              <a:gd name="connsiteY483" fmla="*/ 378968 h 750725"/>
              <a:gd name="connsiteX484" fmla="*/ 707320 w 1204176"/>
              <a:gd name="connsiteY484" fmla="*/ 380673 h 750725"/>
              <a:gd name="connsiteX485" fmla="*/ 706664 w 1204176"/>
              <a:gd name="connsiteY485" fmla="*/ 380411 h 750725"/>
              <a:gd name="connsiteX486" fmla="*/ 706402 w 1204176"/>
              <a:gd name="connsiteY486" fmla="*/ 381066 h 750725"/>
              <a:gd name="connsiteX487" fmla="*/ 704566 w 1204176"/>
              <a:gd name="connsiteY487" fmla="*/ 381329 h 750725"/>
              <a:gd name="connsiteX488" fmla="*/ 703685 w 1204176"/>
              <a:gd name="connsiteY488" fmla="*/ 382051 h 750725"/>
              <a:gd name="connsiteX489" fmla="*/ 704566 w 1204176"/>
              <a:gd name="connsiteY489" fmla="*/ 381330 h 750725"/>
              <a:gd name="connsiteX490" fmla="*/ 706402 w 1204176"/>
              <a:gd name="connsiteY490" fmla="*/ 381067 h 750725"/>
              <a:gd name="connsiteX491" fmla="*/ 706664 w 1204176"/>
              <a:gd name="connsiteY491" fmla="*/ 380412 h 750725"/>
              <a:gd name="connsiteX492" fmla="*/ 707320 w 1204176"/>
              <a:gd name="connsiteY492" fmla="*/ 380674 h 750725"/>
              <a:gd name="connsiteX493" fmla="*/ 707844 w 1204176"/>
              <a:gd name="connsiteY493" fmla="*/ 378969 h 750725"/>
              <a:gd name="connsiteX494" fmla="*/ 709549 w 1204176"/>
              <a:gd name="connsiteY494" fmla="*/ 379232 h 750725"/>
              <a:gd name="connsiteX495" fmla="*/ 709549 w 1204176"/>
              <a:gd name="connsiteY495" fmla="*/ 379230 h 750725"/>
              <a:gd name="connsiteX496" fmla="*/ 708762 w 1204176"/>
              <a:gd name="connsiteY496" fmla="*/ 374248 h 750725"/>
              <a:gd name="connsiteX497" fmla="*/ 707320 w 1204176"/>
              <a:gd name="connsiteY497" fmla="*/ 376739 h 750725"/>
              <a:gd name="connsiteX498" fmla="*/ 707320 w 1204176"/>
              <a:gd name="connsiteY498" fmla="*/ 376739 h 750725"/>
              <a:gd name="connsiteX499" fmla="*/ 708762 w 1204176"/>
              <a:gd name="connsiteY499" fmla="*/ 374249 h 750725"/>
              <a:gd name="connsiteX500" fmla="*/ 705877 w 1204176"/>
              <a:gd name="connsiteY500" fmla="*/ 368609 h 750725"/>
              <a:gd name="connsiteX501" fmla="*/ 705615 w 1204176"/>
              <a:gd name="connsiteY501" fmla="*/ 368871 h 750725"/>
              <a:gd name="connsiteX502" fmla="*/ 705615 w 1204176"/>
              <a:gd name="connsiteY502" fmla="*/ 368872 h 750725"/>
              <a:gd name="connsiteX503" fmla="*/ 705877 w 1204176"/>
              <a:gd name="connsiteY503" fmla="*/ 368610 h 750725"/>
              <a:gd name="connsiteX504" fmla="*/ 699976 w 1204176"/>
              <a:gd name="connsiteY504" fmla="*/ 364413 h 750725"/>
              <a:gd name="connsiteX505" fmla="*/ 699583 w 1204176"/>
              <a:gd name="connsiteY505" fmla="*/ 364675 h 750725"/>
              <a:gd name="connsiteX506" fmla="*/ 699583 w 1204176"/>
              <a:gd name="connsiteY506" fmla="*/ 364676 h 750725"/>
              <a:gd name="connsiteX507" fmla="*/ 699976 w 1204176"/>
              <a:gd name="connsiteY507" fmla="*/ 364414 h 750725"/>
              <a:gd name="connsiteX508" fmla="*/ 686863 w 1204176"/>
              <a:gd name="connsiteY508" fmla="*/ 364019 h 750725"/>
              <a:gd name="connsiteX509" fmla="*/ 686863 w 1204176"/>
              <a:gd name="connsiteY509" fmla="*/ 364020 h 750725"/>
              <a:gd name="connsiteX510" fmla="*/ 687125 w 1204176"/>
              <a:gd name="connsiteY510" fmla="*/ 364020 h 750725"/>
              <a:gd name="connsiteX511" fmla="*/ 687125 w 1204176"/>
              <a:gd name="connsiteY511" fmla="*/ 364019 h 750725"/>
              <a:gd name="connsiteX512" fmla="*/ 687519 w 1204176"/>
              <a:gd name="connsiteY512" fmla="*/ 362315 h 750725"/>
              <a:gd name="connsiteX513" fmla="*/ 687410 w 1204176"/>
              <a:gd name="connsiteY513" fmla="*/ 362788 h 750725"/>
              <a:gd name="connsiteX514" fmla="*/ 687519 w 1204176"/>
              <a:gd name="connsiteY514" fmla="*/ 362316 h 750725"/>
              <a:gd name="connsiteX515" fmla="*/ 694600 w 1204176"/>
              <a:gd name="connsiteY515" fmla="*/ 361528 h 750725"/>
              <a:gd name="connsiteX516" fmla="*/ 694600 w 1204176"/>
              <a:gd name="connsiteY516" fmla="*/ 361529 h 750725"/>
              <a:gd name="connsiteX517" fmla="*/ 695387 w 1204176"/>
              <a:gd name="connsiteY517" fmla="*/ 361529 h 750725"/>
              <a:gd name="connsiteX518" fmla="*/ 695387 w 1204176"/>
              <a:gd name="connsiteY518" fmla="*/ 361528 h 750725"/>
              <a:gd name="connsiteX519" fmla="*/ 686863 w 1204176"/>
              <a:gd name="connsiteY519" fmla="*/ 360217 h 750725"/>
              <a:gd name="connsiteX520" fmla="*/ 686339 w 1204176"/>
              <a:gd name="connsiteY520" fmla="*/ 360872 h 750725"/>
              <a:gd name="connsiteX521" fmla="*/ 686339 w 1204176"/>
              <a:gd name="connsiteY521" fmla="*/ 360873 h 750725"/>
              <a:gd name="connsiteX522" fmla="*/ 686863 w 1204176"/>
              <a:gd name="connsiteY522" fmla="*/ 360217 h 750725"/>
              <a:gd name="connsiteX523" fmla="*/ 686077 w 1204176"/>
              <a:gd name="connsiteY523" fmla="*/ 356546 h 750725"/>
              <a:gd name="connsiteX524" fmla="*/ 685027 w 1204176"/>
              <a:gd name="connsiteY524" fmla="*/ 357987 h 750725"/>
              <a:gd name="connsiteX525" fmla="*/ 685027 w 1204176"/>
              <a:gd name="connsiteY525" fmla="*/ 357988 h 750725"/>
              <a:gd name="connsiteX526" fmla="*/ 686077 w 1204176"/>
              <a:gd name="connsiteY526" fmla="*/ 356546 h 750725"/>
              <a:gd name="connsiteX527" fmla="*/ 682143 w 1204176"/>
              <a:gd name="connsiteY527" fmla="*/ 355234 h 750725"/>
              <a:gd name="connsiteX528" fmla="*/ 681880 w 1204176"/>
              <a:gd name="connsiteY528" fmla="*/ 356151 h 750725"/>
              <a:gd name="connsiteX529" fmla="*/ 681880 w 1204176"/>
              <a:gd name="connsiteY529" fmla="*/ 356151 h 750725"/>
              <a:gd name="connsiteX530" fmla="*/ 682143 w 1204176"/>
              <a:gd name="connsiteY530" fmla="*/ 355234 h 750725"/>
              <a:gd name="connsiteX531" fmla="*/ 683585 w 1204176"/>
              <a:gd name="connsiteY531" fmla="*/ 355233 h 750725"/>
              <a:gd name="connsiteX532" fmla="*/ 683323 w 1204176"/>
              <a:gd name="connsiteY532" fmla="*/ 355496 h 750725"/>
              <a:gd name="connsiteX533" fmla="*/ 682929 w 1204176"/>
              <a:gd name="connsiteY533" fmla="*/ 356545 h 750725"/>
              <a:gd name="connsiteX534" fmla="*/ 682929 w 1204176"/>
              <a:gd name="connsiteY534" fmla="*/ 356545 h 750725"/>
              <a:gd name="connsiteX535" fmla="*/ 683323 w 1204176"/>
              <a:gd name="connsiteY535" fmla="*/ 355497 h 750725"/>
              <a:gd name="connsiteX536" fmla="*/ 683585 w 1204176"/>
              <a:gd name="connsiteY536" fmla="*/ 355234 h 750725"/>
              <a:gd name="connsiteX537" fmla="*/ 683977 w 1204176"/>
              <a:gd name="connsiteY537" fmla="*/ 354447 h 750725"/>
              <a:gd name="connsiteX538" fmla="*/ 683585 w 1204176"/>
              <a:gd name="connsiteY538" fmla="*/ 354840 h 750725"/>
              <a:gd name="connsiteX539" fmla="*/ 683585 w 1204176"/>
              <a:gd name="connsiteY539" fmla="*/ 354841 h 750725"/>
              <a:gd name="connsiteX540" fmla="*/ 683978 w 1204176"/>
              <a:gd name="connsiteY540" fmla="*/ 354448 h 750725"/>
              <a:gd name="connsiteX541" fmla="*/ 680438 w 1204176"/>
              <a:gd name="connsiteY541" fmla="*/ 352611 h 750725"/>
              <a:gd name="connsiteX542" fmla="*/ 679258 w 1204176"/>
              <a:gd name="connsiteY542" fmla="*/ 353398 h 750725"/>
              <a:gd name="connsiteX543" fmla="*/ 679258 w 1204176"/>
              <a:gd name="connsiteY543" fmla="*/ 353399 h 750725"/>
              <a:gd name="connsiteX544" fmla="*/ 680438 w 1204176"/>
              <a:gd name="connsiteY544" fmla="*/ 352612 h 750725"/>
              <a:gd name="connsiteX545" fmla="*/ 675586 w 1204176"/>
              <a:gd name="connsiteY545" fmla="*/ 350252 h 750725"/>
              <a:gd name="connsiteX546" fmla="*/ 675193 w 1204176"/>
              <a:gd name="connsiteY546" fmla="*/ 351168 h 750725"/>
              <a:gd name="connsiteX547" fmla="*/ 675193 w 1204176"/>
              <a:gd name="connsiteY547" fmla="*/ 351168 h 750725"/>
              <a:gd name="connsiteX548" fmla="*/ 675586 w 1204176"/>
              <a:gd name="connsiteY548" fmla="*/ 350252 h 750725"/>
              <a:gd name="connsiteX549" fmla="*/ 680700 w 1204176"/>
              <a:gd name="connsiteY549" fmla="*/ 349465 h 750725"/>
              <a:gd name="connsiteX550" fmla="*/ 680438 w 1204176"/>
              <a:gd name="connsiteY550" fmla="*/ 351693 h 750725"/>
              <a:gd name="connsiteX551" fmla="*/ 680438 w 1204176"/>
              <a:gd name="connsiteY551" fmla="*/ 351694 h 750725"/>
              <a:gd name="connsiteX552" fmla="*/ 680700 w 1204176"/>
              <a:gd name="connsiteY552" fmla="*/ 349465 h 750725"/>
              <a:gd name="connsiteX553" fmla="*/ 672701 w 1204176"/>
              <a:gd name="connsiteY553" fmla="*/ 348415 h 750725"/>
              <a:gd name="connsiteX554" fmla="*/ 672308 w 1204176"/>
              <a:gd name="connsiteY554" fmla="*/ 348808 h 750725"/>
              <a:gd name="connsiteX555" fmla="*/ 672308 w 1204176"/>
              <a:gd name="connsiteY555" fmla="*/ 348808 h 750725"/>
              <a:gd name="connsiteX556" fmla="*/ 672701 w 1204176"/>
              <a:gd name="connsiteY556" fmla="*/ 348416 h 750725"/>
              <a:gd name="connsiteX557" fmla="*/ 671521 w 1204176"/>
              <a:gd name="connsiteY557" fmla="*/ 343826 h 750725"/>
              <a:gd name="connsiteX558" fmla="*/ 669816 w 1204176"/>
              <a:gd name="connsiteY558" fmla="*/ 345267 h 750725"/>
              <a:gd name="connsiteX559" fmla="*/ 669818 w 1204176"/>
              <a:gd name="connsiteY559" fmla="*/ 345267 h 750725"/>
              <a:gd name="connsiteX560" fmla="*/ 671521 w 1204176"/>
              <a:gd name="connsiteY560" fmla="*/ 343826 h 750725"/>
              <a:gd name="connsiteX561" fmla="*/ 661030 w 1204176"/>
              <a:gd name="connsiteY561" fmla="*/ 341335 h 750725"/>
              <a:gd name="connsiteX562" fmla="*/ 661424 w 1204176"/>
              <a:gd name="connsiteY562" fmla="*/ 341989 h 750725"/>
              <a:gd name="connsiteX563" fmla="*/ 661424 w 1204176"/>
              <a:gd name="connsiteY563" fmla="*/ 341989 h 750725"/>
              <a:gd name="connsiteX564" fmla="*/ 661030 w 1204176"/>
              <a:gd name="connsiteY564" fmla="*/ 341335 h 750725"/>
              <a:gd name="connsiteX565" fmla="*/ 664440 w 1204176"/>
              <a:gd name="connsiteY565" fmla="*/ 340679 h 750725"/>
              <a:gd name="connsiteX566" fmla="*/ 664178 w 1204176"/>
              <a:gd name="connsiteY566" fmla="*/ 341071 h 750725"/>
              <a:gd name="connsiteX567" fmla="*/ 664178 w 1204176"/>
              <a:gd name="connsiteY567" fmla="*/ 341071 h 750725"/>
              <a:gd name="connsiteX568" fmla="*/ 664440 w 1204176"/>
              <a:gd name="connsiteY568" fmla="*/ 340679 h 750725"/>
              <a:gd name="connsiteX569" fmla="*/ 661424 w 1204176"/>
              <a:gd name="connsiteY569" fmla="*/ 340679 h 750725"/>
              <a:gd name="connsiteX570" fmla="*/ 660244 w 1204176"/>
              <a:gd name="connsiteY570" fmla="*/ 341334 h 750725"/>
              <a:gd name="connsiteX571" fmla="*/ 660244 w 1204176"/>
              <a:gd name="connsiteY571" fmla="*/ 341335 h 750725"/>
              <a:gd name="connsiteX572" fmla="*/ 661424 w 1204176"/>
              <a:gd name="connsiteY572" fmla="*/ 340679 h 750725"/>
              <a:gd name="connsiteX573" fmla="*/ 662080 w 1204176"/>
              <a:gd name="connsiteY573" fmla="*/ 340417 h 750725"/>
              <a:gd name="connsiteX574" fmla="*/ 662342 w 1204176"/>
              <a:gd name="connsiteY574" fmla="*/ 340679 h 750725"/>
              <a:gd name="connsiteX575" fmla="*/ 662342 w 1204176"/>
              <a:gd name="connsiteY575" fmla="*/ 340678 h 750725"/>
              <a:gd name="connsiteX576" fmla="*/ 662080 w 1204176"/>
              <a:gd name="connsiteY576" fmla="*/ 340417 h 750725"/>
              <a:gd name="connsiteX577" fmla="*/ 659981 w 1204176"/>
              <a:gd name="connsiteY577" fmla="*/ 338973 h 750725"/>
              <a:gd name="connsiteX578" fmla="*/ 659326 w 1204176"/>
              <a:gd name="connsiteY578" fmla="*/ 339629 h 750725"/>
              <a:gd name="connsiteX579" fmla="*/ 659326 w 1204176"/>
              <a:gd name="connsiteY579" fmla="*/ 339630 h 750725"/>
              <a:gd name="connsiteX580" fmla="*/ 659981 w 1204176"/>
              <a:gd name="connsiteY580" fmla="*/ 338974 h 750725"/>
              <a:gd name="connsiteX581" fmla="*/ 661030 w 1204176"/>
              <a:gd name="connsiteY581" fmla="*/ 338974 h 750725"/>
              <a:gd name="connsiteX582" fmla="*/ 661030 w 1204176"/>
              <a:gd name="connsiteY582" fmla="*/ 338973 h 750725"/>
              <a:gd name="connsiteX583" fmla="*/ 661686 w 1204176"/>
              <a:gd name="connsiteY583" fmla="*/ 337794 h 750725"/>
              <a:gd name="connsiteX584" fmla="*/ 661030 w 1204176"/>
              <a:gd name="connsiteY584" fmla="*/ 338449 h 750725"/>
              <a:gd name="connsiteX585" fmla="*/ 661030 w 1204176"/>
              <a:gd name="connsiteY585" fmla="*/ 338450 h 750725"/>
              <a:gd name="connsiteX586" fmla="*/ 661686 w 1204176"/>
              <a:gd name="connsiteY586" fmla="*/ 337794 h 750725"/>
              <a:gd name="connsiteX587" fmla="*/ 659588 w 1204176"/>
              <a:gd name="connsiteY587" fmla="*/ 333597 h 750725"/>
              <a:gd name="connsiteX588" fmla="*/ 659326 w 1204176"/>
              <a:gd name="connsiteY588" fmla="*/ 334252 h 750725"/>
              <a:gd name="connsiteX589" fmla="*/ 659327 w 1204176"/>
              <a:gd name="connsiteY589" fmla="*/ 334252 h 750725"/>
              <a:gd name="connsiteX590" fmla="*/ 659588 w 1204176"/>
              <a:gd name="connsiteY590" fmla="*/ 333598 h 750725"/>
              <a:gd name="connsiteX591" fmla="*/ 664964 w 1204176"/>
              <a:gd name="connsiteY591" fmla="*/ 334647 h 750725"/>
              <a:gd name="connsiteX592" fmla="*/ 664964 w 1204176"/>
              <a:gd name="connsiteY592" fmla="*/ 334646 h 750725"/>
              <a:gd name="connsiteX593" fmla="*/ 660244 w 1204176"/>
              <a:gd name="connsiteY593" fmla="*/ 324024 h 750725"/>
              <a:gd name="connsiteX594" fmla="*/ 659588 w 1204176"/>
              <a:gd name="connsiteY594" fmla="*/ 324286 h 750725"/>
              <a:gd name="connsiteX595" fmla="*/ 659589 w 1204176"/>
              <a:gd name="connsiteY595" fmla="*/ 324288 h 750725"/>
              <a:gd name="connsiteX596" fmla="*/ 660244 w 1204176"/>
              <a:gd name="connsiteY596" fmla="*/ 324025 h 750725"/>
              <a:gd name="connsiteX597" fmla="*/ 658801 w 1204176"/>
              <a:gd name="connsiteY597" fmla="*/ 317206 h 750725"/>
              <a:gd name="connsiteX598" fmla="*/ 658539 w 1204176"/>
              <a:gd name="connsiteY598" fmla="*/ 317599 h 750725"/>
              <a:gd name="connsiteX599" fmla="*/ 658539 w 1204176"/>
              <a:gd name="connsiteY599" fmla="*/ 317599 h 750725"/>
              <a:gd name="connsiteX600" fmla="*/ 658801 w 1204176"/>
              <a:gd name="connsiteY600" fmla="*/ 317207 h 750725"/>
              <a:gd name="connsiteX601" fmla="*/ 658801 w 1204176"/>
              <a:gd name="connsiteY601" fmla="*/ 315501 h 750725"/>
              <a:gd name="connsiteX602" fmla="*/ 658146 w 1204176"/>
              <a:gd name="connsiteY602" fmla="*/ 316550 h 750725"/>
              <a:gd name="connsiteX603" fmla="*/ 658146 w 1204176"/>
              <a:gd name="connsiteY603" fmla="*/ 316550 h 750725"/>
              <a:gd name="connsiteX604" fmla="*/ 658801 w 1204176"/>
              <a:gd name="connsiteY604" fmla="*/ 315502 h 750725"/>
              <a:gd name="connsiteX605" fmla="*/ 658801 w 1204176"/>
              <a:gd name="connsiteY605" fmla="*/ 314059 h 750725"/>
              <a:gd name="connsiteX606" fmla="*/ 658539 w 1204176"/>
              <a:gd name="connsiteY606" fmla="*/ 314714 h 750725"/>
              <a:gd name="connsiteX607" fmla="*/ 658539 w 1204176"/>
              <a:gd name="connsiteY607" fmla="*/ 314715 h 750725"/>
              <a:gd name="connsiteX608" fmla="*/ 658801 w 1204176"/>
              <a:gd name="connsiteY608" fmla="*/ 314060 h 750725"/>
              <a:gd name="connsiteX609" fmla="*/ 659326 w 1204176"/>
              <a:gd name="connsiteY609" fmla="*/ 311567 h 750725"/>
              <a:gd name="connsiteX610" fmla="*/ 658146 w 1204176"/>
              <a:gd name="connsiteY610" fmla="*/ 312616 h 750725"/>
              <a:gd name="connsiteX611" fmla="*/ 657752 w 1204176"/>
              <a:gd name="connsiteY611" fmla="*/ 312616 h 750725"/>
              <a:gd name="connsiteX612" fmla="*/ 656965 w 1204176"/>
              <a:gd name="connsiteY612" fmla="*/ 312616 h 750725"/>
              <a:gd name="connsiteX613" fmla="*/ 656965 w 1204176"/>
              <a:gd name="connsiteY613" fmla="*/ 312617 h 750725"/>
              <a:gd name="connsiteX614" fmla="*/ 657752 w 1204176"/>
              <a:gd name="connsiteY614" fmla="*/ 312617 h 750725"/>
              <a:gd name="connsiteX615" fmla="*/ 658146 w 1204176"/>
              <a:gd name="connsiteY615" fmla="*/ 312617 h 750725"/>
              <a:gd name="connsiteX616" fmla="*/ 659326 w 1204176"/>
              <a:gd name="connsiteY616" fmla="*/ 311568 h 750725"/>
              <a:gd name="connsiteX617" fmla="*/ 660637 w 1204176"/>
              <a:gd name="connsiteY617" fmla="*/ 311173 h 750725"/>
              <a:gd name="connsiteX618" fmla="*/ 660244 w 1204176"/>
              <a:gd name="connsiteY618" fmla="*/ 311567 h 750725"/>
              <a:gd name="connsiteX619" fmla="*/ 659326 w 1204176"/>
              <a:gd name="connsiteY619" fmla="*/ 311829 h 750725"/>
              <a:gd name="connsiteX620" fmla="*/ 659326 w 1204176"/>
              <a:gd name="connsiteY620" fmla="*/ 311830 h 750725"/>
              <a:gd name="connsiteX621" fmla="*/ 660244 w 1204176"/>
              <a:gd name="connsiteY621" fmla="*/ 311568 h 750725"/>
              <a:gd name="connsiteX622" fmla="*/ 660637 w 1204176"/>
              <a:gd name="connsiteY622" fmla="*/ 311175 h 750725"/>
              <a:gd name="connsiteX623" fmla="*/ 661686 w 1204176"/>
              <a:gd name="connsiteY623" fmla="*/ 310518 h 750725"/>
              <a:gd name="connsiteX624" fmla="*/ 660637 w 1204176"/>
              <a:gd name="connsiteY624" fmla="*/ 310911 h 750725"/>
              <a:gd name="connsiteX625" fmla="*/ 660637 w 1204176"/>
              <a:gd name="connsiteY625" fmla="*/ 310912 h 750725"/>
              <a:gd name="connsiteX626" fmla="*/ 661686 w 1204176"/>
              <a:gd name="connsiteY626" fmla="*/ 310519 h 750725"/>
              <a:gd name="connsiteX627" fmla="*/ 662080 w 1204176"/>
              <a:gd name="connsiteY627" fmla="*/ 309469 h 750725"/>
              <a:gd name="connsiteX628" fmla="*/ 661686 w 1204176"/>
              <a:gd name="connsiteY628" fmla="*/ 309731 h 750725"/>
              <a:gd name="connsiteX629" fmla="*/ 661686 w 1204176"/>
              <a:gd name="connsiteY629" fmla="*/ 309732 h 750725"/>
              <a:gd name="connsiteX630" fmla="*/ 662080 w 1204176"/>
              <a:gd name="connsiteY630" fmla="*/ 309470 h 750725"/>
              <a:gd name="connsiteX631" fmla="*/ 660244 w 1204176"/>
              <a:gd name="connsiteY631" fmla="*/ 307634 h 750725"/>
              <a:gd name="connsiteX632" fmla="*/ 661030 w 1204176"/>
              <a:gd name="connsiteY632" fmla="*/ 309075 h 750725"/>
              <a:gd name="connsiteX633" fmla="*/ 661030 w 1204176"/>
              <a:gd name="connsiteY633" fmla="*/ 309075 h 750725"/>
              <a:gd name="connsiteX634" fmla="*/ 660244 w 1204176"/>
              <a:gd name="connsiteY634" fmla="*/ 307634 h 750725"/>
              <a:gd name="connsiteX635" fmla="*/ 656703 w 1204176"/>
              <a:gd name="connsiteY635" fmla="*/ 306977 h 750725"/>
              <a:gd name="connsiteX636" fmla="*/ 656048 w 1204176"/>
              <a:gd name="connsiteY636" fmla="*/ 307370 h 750725"/>
              <a:gd name="connsiteX637" fmla="*/ 655261 w 1204176"/>
              <a:gd name="connsiteY637" fmla="*/ 307370 h 750725"/>
              <a:gd name="connsiteX638" fmla="*/ 655261 w 1204176"/>
              <a:gd name="connsiteY638" fmla="*/ 307372 h 750725"/>
              <a:gd name="connsiteX639" fmla="*/ 656048 w 1204176"/>
              <a:gd name="connsiteY639" fmla="*/ 307372 h 750725"/>
              <a:gd name="connsiteX640" fmla="*/ 656703 w 1204176"/>
              <a:gd name="connsiteY640" fmla="*/ 306978 h 750725"/>
              <a:gd name="connsiteX641" fmla="*/ 653949 w 1204176"/>
              <a:gd name="connsiteY641" fmla="*/ 306715 h 750725"/>
              <a:gd name="connsiteX642" fmla="*/ 653163 w 1204176"/>
              <a:gd name="connsiteY642" fmla="*/ 306977 h 750725"/>
              <a:gd name="connsiteX643" fmla="*/ 653163 w 1204176"/>
              <a:gd name="connsiteY643" fmla="*/ 306978 h 750725"/>
              <a:gd name="connsiteX644" fmla="*/ 653949 w 1204176"/>
              <a:gd name="connsiteY644" fmla="*/ 306716 h 750725"/>
              <a:gd name="connsiteX645" fmla="*/ 654605 w 1204176"/>
              <a:gd name="connsiteY645" fmla="*/ 306978 h 750725"/>
              <a:gd name="connsiteX646" fmla="*/ 654867 w 1204176"/>
              <a:gd name="connsiteY646" fmla="*/ 306716 h 750725"/>
              <a:gd name="connsiteX647" fmla="*/ 655261 w 1204176"/>
              <a:gd name="connsiteY647" fmla="*/ 306716 h 750725"/>
              <a:gd name="connsiteX648" fmla="*/ 655261 w 1204176"/>
              <a:gd name="connsiteY648" fmla="*/ 306715 h 750725"/>
              <a:gd name="connsiteX649" fmla="*/ 654867 w 1204176"/>
              <a:gd name="connsiteY649" fmla="*/ 306715 h 750725"/>
              <a:gd name="connsiteX650" fmla="*/ 654605 w 1204176"/>
              <a:gd name="connsiteY650" fmla="*/ 306977 h 750725"/>
              <a:gd name="connsiteX651" fmla="*/ 659326 w 1204176"/>
              <a:gd name="connsiteY651" fmla="*/ 304486 h 750725"/>
              <a:gd name="connsiteX652" fmla="*/ 659326 w 1204176"/>
              <a:gd name="connsiteY652" fmla="*/ 304487 h 750725"/>
              <a:gd name="connsiteX653" fmla="*/ 659981 w 1204176"/>
              <a:gd name="connsiteY653" fmla="*/ 304880 h 750725"/>
              <a:gd name="connsiteX654" fmla="*/ 660244 w 1204176"/>
              <a:gd name="connsiteY654" fmla="*/ 304487 h 750725"/>
              <a:gd name="connsiteX655" fmla="*/ 660244 w 1204176"/>
              <a:gd name="connsiteY655" fmla="*/ 304486 h 750725"/>
              <a:gd name="connsiteX656" fmla="*/ 659981 w 1204176"/>
              <a:gd name="connsiteY656" fmla="*/ 304879 h 750725"/>
              <a:gd name="connsiteX657" fmla="*/ 659326 w 1204176"/>
              <a:gd name="connsiteY657" fmla="*/ 303437 h 750725"/>
              <a:gd name="connsiteX658" fmla="*/ 659326 w 1204176"/>
              <a:gd name="connsiteY658" fmla="*/ 303438 h 750725"/>
              <a:gd name="connsiteX659" fmla="*/ 659588 w 1204176"/>
              <a:gd name="connsiteY659" fmla="*/ 303438 h 750725"/>
              <a:gd name="connsiteX660" fmla="*/ 659588 w 1204176"/>
              <a:gd name="connsiteY660" fmla="*/ 303437 h 750725"/>
              <a:gd name="connsiteX661" fmla="*/ 655261 w 1204176"/>
              <a:gd name="connsiteY661" fmla="*/ 301339 h 750725"/>
              <a:gd name="connsiteX662" fmla="*/ 654867 w 1204176"/>
              <a:gd name="connsiteY662" fmla="*/ 301994 h 750725"/>
              <a:gd name="connsiteX663" fmla="*/ 654867 w 1204176"/>
              <a:gd name="connsiteY663" fmla="*/ 301995 h 750725"/>
              <a:gd name="connsiteX664" fmla="*/ 655261 w 1204176"/>
              <a:gd name="connsiteY664" fmla="*/ 301340 h 750725"/>
              <a:gd name="connsiteX665" fmla="*/ 656048 w 1204176"/>
              <a:gd name="connsiteY665" fmla="*/ 301340 h 750725"/>
              <a:gd name="connsiteX666" fmla="*/ 656048 w 1204176"/>
              <a:gd name="connsiteY666" fmla="*/ 301339 h 750725"/>
              <a:gd name="connsiteX667" fmla="*/ 656048 w 1204176"/>
              <a:gd name="connsiteY667" fmla="*/ 301076 h 750725"/>
              <a:gd name="connsiteX668" fmla="*/ 656048 w 1204176"/>
              <a:gd name="connsiteY668" fmla="*/ 301077 h 750725"/>
              <a:gd name="connsiteX669" fmla="*/ 656310 w 1204176"/>
              <a:gd name="connsiteY669" fmla="*/ 301077 h 750725"/>
              <a:gd name="connsiteX670" fmla="*/ 656965 w 1204176"/>
              <a:gd name="connsiteY670" fmla="*/ 301733 h 750725"/>
              <a:gd name="connsiteX671" fmla="*/ 656965 w 1204176"/>
              <a:gd name="connsiteY671" fmla="*/ 301732 h 750725"/>
              <a:gd name="connsiteX672" fmla="*/ 656310 w 1204176"/>
              <a:gd name="connsiteY672" fmla="*/ 301076 h 750725"/>
              <a:gd name="connsiteX673" fmla="*/ 668112 w 1204176"/>
              <a:gd name="connsiteY673" fmla="*/ 300291 h 750725"/>
              <a:gd name="connsiteX674" fmla="*/ 667718 w 1204176"/>
              <a:gd name="connsiteY674" fmla="*/ 300552 h 750725"/>
              <a:gd name="connsiteX675" fmla="*/ 667325 w 1204176"/>
              <a:gd name="connsiteY675" fmla="*/ 300552 h 750725"/>
              <a:gd name="connsiteX676" fmla="*/ 665882 w 1204176"/>
              <a:gd name="connsiteY676" fmla="*/ 301076 h 750725"/>
              <a:gd name="connsiteX677" fmla="*/ 665227 w 1204176"/>
              <a:gd name="connsiteY677" fmla="*/ 301339 h 750725"/>
              <a:gd name="connsiteX678" fmla="*/ 664440 w 1204176"/>
              <a:gd name="connsiteY678" fmla="*/ 301994 h 750725"/>
              <a:gd name="connsiteX679" fmla="*/ 664178 w 1204176"/>
              <a:gd name="connsiteY679" fmla="*/ 302781 h 750725"/>
              <a:gd name="connsiteX680" fmla="*/ 663129 w 1204176"/>
              <a:gd name="connsiteY680" fmla="*/ 303174 h 750725"/>
              <a:gd name="connsiteX681" fmla="*/ 662735 w 1204176"/>
              <a:gd name="connsiteY681" fmla="*/ 303830 h 750725"/>
              <a:gd name="connsiteX682" fmla="*/ 662342 w 1204176"/>
              <a:gd name="connsiteY682" fmla="*/ 304486 h 750725"/>
              <a:gd name="connsiteX683" fmla="*/ 661424 w 1204176"/>
              <a:gd name="connsiteY683" fmla="*/ 303437 h 750725"/>
              <a:gd name="connsiteX684" fmla="*/ 660244 w 1204176"/>
              <a:gd name="connsiteY684" fmla="*/ 304092 h 750725"/>
              <a:gd name="connsiteX685" fmla="*/ 660244 w 1204176"/>
              <a:gd name="connsiteY685" fmla="*/ 304093 h 750725"/>
              <a:gd name="connsiteX686" fmla="*/ 661424 w 1204176"/>
              <a:gd name="connsiteY686" fmla="*/ 303438 h 750725"/>
              <a:gd name="connsiteX687" fmla="*/ 662342 w 1204176"/>
              <a:gd name="connsiteY687" fmla="*/ 304487 h 750725"/>
              <a:gd name="connsiteX688" fmla="*/ 662735 w 1204176"/>
              <a:gd name="connsiteY688" fmla="*/ 303831 h 750725"/>
              <a:gd name="connsiteX689" fmla="*/ 663129 w 1204176"/>
              <a:gd name="connsiteY689" fmla="*/ 303176 h 750725"/>
              <a:gd name="connsiteX690" fmla="*/ 664178 w 1204176"/>
              <a:gd name="connsiteY690" fmla="*/ 302782 h 750725"/>
              <a:gd name="connsiteX691" fmla="*/ 664440 w 1204176"/>
              <a:gd name="connsiteY691" fmla="*/ 301995 h 750725"/>
              <a:gd name="connsiteX692" fmla="*/ 665227 w 1204176"/>
              <a:gd name="connsiteY692" fmla="*/ 301340 h 750725"/>
              <a:gd name="connsiteX693" fmla="*/ 665882 w 1204176"/>
              <a:gd name="connsiteY693" fmla="*/ 301077 h 750725"/>
              <a:gd name="connsiteX694" fmla="*/ 667325 w 1204176"/>
              <a:gd name="connsiteY694" fmla="*/ 300553 h 750725"/>
              <a:gd name="connsiteX695" fmla="*/ 667718 w 1204176"/>
              <a:gd name="connsiteY695" fmla="*/ 300553 h 750725"/>
              <a:gd name="connsiteX696" fmla="*/ 668112 w 1204176"/>
              <a:gd name="connsiteY696" fmla="*/ 300291 h 750725"/>
              <a:gd name="connsiteX697" fmla="*/ 658146 w 1204176"/>
              <a:gd name="connsiteY697" fmla="*/ 299897 h 750725"/>
              <a:gd name="connsiteX698" fmla="*/ 659981 w 1204176"/>
              <a:gd name="connsiteY698" fmla="*/ 302388 h 750725"/>
              <a:gd name="connsiteX699" fmla="*/ 659981 w 1204176"/>
              <a:gd name="connsiteY699" fmla="*/ 302388 h 750725"/>
              <a:gd name="connsiteX700" fmla="*/ 658146 w 1204176"/>
              <a:gd name="connsiteY700" fmla="*/ 299897 h 750725"/>
              <a:gd name="connsiteX701" fmla="*/ 657359 w 1204176"/>
              <a:gd name="connsiteY701" fmla="*/ 299109 h 750725"/>
              <a:gd name="connsiteX702" fmla="*/ 656703 w 1204176"/>
              <a:gd name="connsiteY702" fmla="*/ 301076 h 750725"/>
              <a:gd name="connsiteX703" fmla="*/ 657359 w 1204176"/>
              <a:gd name="connsiteY703" fmla="*/ 299111 h 750725"/>
              <a:gd name="connsiteX704" fmla="*/ 666407 w 1204176"/>
              <a:gd name="connsiteY704" fmla="*/ 298847 h 750725"/>
              <a:gd name="connsiteX705" fmla="*/ 666407 w 1204176"/>
              <a:gd name="connsiteY705" fmla="*/ 298848 h 750725"/>
              <a:gd name="connsiteX706" fmla="*/ 666669 w 1204176"/>
              <a:gd name="connsiteY706" fmla="*/ 298848 h 750725"/>
              <a:gd name="connsiteX707" fmla="*/ 666669 w 1204176"/>
              <a:gd name="connsiteY707" fmla="*/ 298847 h 750725"/>
              <a:gd name="connsiteX708" fmla="*/ 657752 w 1204176"/>
              <a:gd name="connsiteY708" fmla="*/ 298454 h 750725"/>
              <a:gd name="connsiteX709" fmla="*/ 657752 w 1204176"/>
              <a:gd name="connsiteY709" fmla="*/ 298455 h 750725"/>
              <a:gd name="connsiteX710" fmla="*/ 658146 w 1204176"/>
              <a:gd name="connsiteY710" fmla="*/ 298455 h 750725"/>
              <a:gd name="connsiteX711" fmla="*/ 658539 w 1204176"/>
              <a:gd name="connsiteY711" fmla="*/ 299634 h 750725"/>
              <a:gd name="connsiteX712" fmla="*/ 658146 w 1204176"/>
              <a:gd name="connsiteY712" fmla="*/ 298454 h 750725"/>
              <a:gd name="connsiteX713" fmla="*/ 666407 w 1204176"/>
              <a:gd name="connsiteY713" fmla="*/ 297011 h 750725"/>
              <a:gd name="connsiteX714" fmla="*/ 666407 w 1204176"/>
              <a:gd name="connsiteY714" fmla="*/ 297012 h 750725"/>
              <a:gd name="connsiteX715" fmla="*/ 667062 w 1204176"/>
              <a:gd name="connsiteY715" fmla="*/ 297012 h 750725"/>
              <a:gd name="connsiteX716" fmla="*/ 667063 w 1204176"/>
              <a:gd name="connsiteY716" fmla="*/ 297011 h 750725"/>
              <a:gd name="connsiteX717" fmla="*/ 667325 w 1204176"/>
              <a:gd name="connsiteY717" fmla="*/ 296749 h 750725"/>
              <a:gd name="connsiteX718" fmla="*/ 667196 w 1204176"/>
              <a:gd name="connsiteY718" fmla="*/ 296879 h 750725"/>
              <a:gd name="connsiteX719" fmla="*/ 667325 w 1204176"/>
              <a:gd name="connsiteY719" fmla="*/ 296750 h 750725"/>
              <a:gd name="connsiteX720" fmla="*/ 659981 w 1204176"/>
              <a:gd name="connsiteY720" fmla="*/ 296749 h 750725"/>
              <a:gd name="connsiteX721" fmla="*/ 659326 w 1204176"/>
              <a:gd name="connsiteY721" fmla="*/ 297011 h 750725"/>
              <a:gd name="connsiteX722" fmla="*/ 658539 w 1204176"/>
              <a:gd name="connsiteY722" fmla="*/ 297011 h 750725"/>
              <a:gd name="connsiteX723" fmla="*/ 658146 w 1204176"/>
              <a:gd name="connsiteY723" fmla="*/ 297405 h 750725"/>
              <a:gd name="connsiteX724" fmla="*/ 657359 w 1204176"/>
              <a:gd name="connsiteY724" fmla="*/ 298454 h 750725"/>
              <a:gd name="connsiteX725" fmla="*/ 657359 w 1204176"/>
              <a:gd name="connsiteY725" fmla="*/ 298455 h 750725"/>
              <a:gd name="connsiteX726" fmla="*/ 658146 w 1204176"/>
              <a:gd name="connsiteY726" fmla="*/ 297406 h 750725"/>
              <a:gd name="connsiteX727" fmla="*/ 658539 w 1204176"/>
              <a:gd name="connsiteY727" fmla="*/ 297012 h 750725"/>
              <a:gd name="connsiteX728" fmla="*/ 659326 w 1204176"/>
              <a:gd name="connsiteY728" fmla="*/ 297012 h 750725"/>
              <a:gd name="connsiteX729" fmla="*/ 659981 w 1204176"/>
              <a:gd name="connsiteY729" fmla="*/ 296750 h 750725"/>
              <a:gd name="connsiteX730" fmla="*/ 660637 w 1204176"/>
              <a:gd name="connsiteY730" fmla="*/ 297012 h 750725"/>
              <a:gd name="connsiteX731" fmla="*/ 661423 w 1204176"/>
              <a:gd name="connsiteY731" fmla="*/ 297405 h 750725"/>
              <a:gd name="connsiteX732" fmla="*/ 661424 w 1204176"/>
              <a:gd name="connsiteY732" fmla="*/ 297405 h 750725"/>
              <a:gd name="connsiteX733" fmla="*/ 660637 w 1204176"/>
              <a:gd name="connsiteY733" fmla="*/ 297011 h 750725"/>
              <a:gd name="connsiteX734" fmla="*/ 668112 w 1204176"/>
              <a:gd name="connsiteY734" fmla="*/ 295306 h 750725"/>
              <a:gd name="connsiteX735" fmla="*/ 667218 w 1204176"/>
              <a:gd name="connsiteY735" fmla="*/ 295977 h 750725"/>
              <a:gd name="connsiteX736" fmla="*/ 668112 w 1204176"/>
              <a:gd name="connsiteY736" fmla="*/ 295308 h 750725"/>
              <a:gd name="connsiteX737" fmla="*/ 669161 w 1204176"/>
              <a:gd name="connsiteY737" fmla="*/ 292815 h 750725"/>
              <a:gd name="connsiteX738" fmla="*/ 668505 w 1204176"/>
              <a:gd name="connsiteY738" fmla="*/ 293471 h 750725"/>
              <a:gd name="connsiteX739" fmla="*/ 668112 w 1204176"/>
              <a:gd name="connsiteY739" fmla="*/ 294651 h 750725"/>
              <a:gd name="connsiteX740" fmla="*/ 668112 w 1204176"/>
              <a:gd name="connsiteY740" fmla="*/ 294652 h 750725"/>
              <a:gd name="connsiteX741" fmla="*/ 668505 w 1204176"/>
              <a:gd name="connsiteY741" fmla="*/ 293472 h 750725"/>
              <a:gd name="connsiteX742" fmla="*/ 669161 w 1204176"/>
              <a:gd name="connsiteY742" fmla="*/ 292816 h 750725"/>
              <a:gd name="connsiteX743" fmla="*/ 669423 w 1204176"/>
              <a:gd name="connsiteY743" fmla="*/ 293210 h 750725"/>
              <a:gd name="connsiteX744" fmla="*/ 669816 w 1204176"/>
              <a:gd name="connsiteY744" fmla="*/ 293472 h 750725"/>
              <a:gd name="connsiteX745" fmla="*/ 670603 w 1204176"/>
              <a:gd name="connsiteY745" fmla="*/ 293997 h 750725"/>
              <a:gd name="connsiteX746" fmla="*/ 670603 w 1204176"/>
              <a:gd name="connsiteY746" fmla="*/ 293995 h 750725"/>
              <a:gd name="connsiteX747" fmla="*/ 669816 w 1204176"/>
              <a:gd name="connsiteY747" fmla="*/ 293471 h 750725"/>
              <a:gd name="connsiteX748" fmla="*/ 669423 w 1204176"/>
              <a:gd name="connsiteY748" fmla="*/ 293209 h 750725"/>
              <a:gd name="connsiteX749" fmla="*/ 665881 w 1204176"/>
              <a:gd name="connsiteY749" fmla="*/ 288226 h 750725"/>
              <a:gd name="connsiteX750" fmla="*/ 664964 w 1204176"/>
              <a:gd name="connsiteY750" fmla="*/ 289275 h 750725"/>
              <a:gd name="connsiteX751" fmla="*/ 664964 w 1204176"/>
              <a:gd name="connsiteY751" fmla="*/ 289276 h 750725"/>
              <a:gd name="connsiteX752" fmla="*/ 665882 w 1204176"/>
              <a:gd name="connsiteY752" fmla="*/ 288227 h 750725"/>
              <a:gd name="connsiteX753" fmla="*/ 662735 w 1204176"/>
              <a:gd name="connsiteY753" fmla="*/ 278391 h 750725"/>
              <a:gd name="connsiteX754" fmla="*/ 661030 w 1204176"/>
              <a:gd name="connsiteY754" fmla="*/ 280095 h 750725"/>
              <a:gd name="connsiteX755" fmla="*/ 661031 w 1204176"/>
              <a:gd name="connsiteY755" fmla="*/ 280096 h 750725"/>
              <a:gd name="connsiteX756" fmla="*/ 662735 w 1204176"/>
              <a:gd name="connsiteY756" fmla="*/ 278392 h 750725"/>
              <a:gd name="connsiteX757" fmla="*/ 665882 w 1204176"/>
              <a:gd name="connsiteY757" fmla="*/ 273408 h 750725"/>
              <a:gd name="connsiteX758" fmla="*/ 662342 w 1204176"/>
              <a:gd name="connsiteY758" fmla="*/ 277211 h 750725"/>
              <a:gd name="connsiteX759" fmla="*/ 662342 w 1204176"/>
              <a:gd name="connsiteY759" fmla="*/ 277212 h 750725"/>
              <a:gd name="connsiteX760" fmla="*/ 665882 w 1204176"/>
              <a:gd name="connsiteY760" fmla="*/ 273409 h 750725"/>
              <a:gd name="connsiteX761" fmla="*/ 663784 w 1204176"/>
              <a:gd name="connsiteY761" fmla="*/ 267377 h 750725"/>
              <a:gd name="connsiteX762" fmla="*/ 663522 w 1204176"/>
              <a:gd name="connsiteY762" fmla="*/ 268031 h 750725"/>
              <a:gd name="connsiteX763" fmla="*/ 663522 w 1204176"/>
              <a:gd name="connsiteY763" fmla="*/ 268031 h 750725"/>
              <a:gd name="connsiteX764" fmla="*/ 663784 w 1204176"/>
              <a:gd name="connsiteY764" fmla="*/ 267377 h 750725"/>
              <a:gd name="connsiteX765" fmla="*/ 660244 w 1204176"/>
              <a:gd name="connsiteY765" fmla="*/ 267377 h 750725"/>
              <a:gd name="connsiteX766" fmla="*/ 660637 w 1204176"/>
              <a:gd name="connsiteY766" fmla="*/ 268294 h 750725"/>
              <a:gd name="connsiteX767" fmla="*/ 660637 w 1204176"/>
              <a:gd name="connsiteY767" fmla="*/ 268294 h 750725"/>
              <a:gd name="connsiteX768" fmla="*/ 660244 w 1204176"/>
              <a:gd name="connsiteY768" fmla="*/ 267377 h 750725"/>
              <a:gd name="connsiteX769" fmla="*/ 652507 w 1204176"/>
              <a:gd name="connsiteY769" fmla="*/ 264491 h 750725"/>
              <a:gd name="connsiteX770" fmla="*/ 652507 w 1204176"/>
              <a:gd name="connsiteY770" fmla="*/ 264492 h 750725"/>
              <a:gd name="connsiteX771" fmla="*/ 653949 w 1204176"/>
              <a:gd name="connsiteY771" fmla="*/ 264492 h 750725"/>
              <a:gd name="connsiteX772" fmla="*/ 653949 w 1204176"/>
              <a:gd name="connsiteY772" fmla="*/ 264491 h 750725"/>
              <a:gd name="connsiteX773" fmla="*/ 650278 w 1204176"/>
              <a:gd name="connsiteY773" fmla="*/ 257410 h 750725"/>
              <a:gd name="connsiteX774" fmla="*/ 649884 w 1204176"/>
              <a:gd name="connsiteY774" fmla="*/ 257672 h 750725"/>
              <a:gd name="connsiteX775" fmla="*/ 649884 w 1204176"/>
              <a:gd name="connsiteY775" fmla="*/ 257673 h 750725"/>
              <a:gd name="connsiteX776" fmla="*/ 650278 w 1204176"/>
              <a:gd name="connsiteY776" fmla="*/ 257411 h 750725"/>
              <a:gd name="connsiteX777" fmla="*/ 652507 w 1204176"/>
              <a:gd name="connsiteY777" fmla="*/ 255312 h 750725"/>
              <a:gd name="connsiteX778" fmla="*/ 651720 w 1204176"/>
              <a:gd name="connsiteY778" fmla="*/ 255967 h 750725"/>
              <a:gd name="connsiteX779" fmla="*/ 650278 w 1204176"/>
              <a:gd name="connsiteY779" fmla="*/ 256361 h 750725"/>
              <a:gd name="connsiteX780" fmla="*/ 650278 w 1204176"/>
              <a:gd name="connsiteY780" fmla="*/ 256362 h 750725"/>
              <a:gd name="connsiteX781" fmla="*/ 651720 w 1204176"/>
              <a:gd name="connsiteY781" fmla="*/ 255968 h 750725"/>
              <a:gd name="connsiteX782" fmla="*/ 652507 w 1204176"/>
              <a:gd name="connsiteY782" fmla="*/ 255313 h 750725"/>
              <a:gd name="connsiteX783" fmla="*/ 656048 w 1204176"/>
              <a:gd name="connsiteY783" fmla="*/ 254131 h 750725"/>
              <a:gd name="connsiteX784" fmla="*/ 656048 w 1204176"/>
              <a:gd name="connsiteY784" fmla="*/ 254133 h 750725"/>
              <a:gd name="connsiteX785" fmla="*/ 657752 w 1204176"/>
              <a:gd name="connsiteY785" fmla="*/ 254133 h 750725"/>
              <a:gd name="connsiteX786" fmla="*/ 657752 w 1204176"/>
              <a:gd name="connsiteY786" fmla="*/ 254131 h 750725"/>
              <a:gd name="connsiteX787" fmla="*/ 651720 w 1204176"/>
              <a:gd name="connsiteY787" fmla="*/ 252427 h 750725"/>
              <a:gd name="connsiteX788" fmla="*/ 651327 w 1204176"/>
              <a:gd name="connsiteY788" fmla="*/ 252689 h 750725"/>
              <a:gd name="connsiteX789" fmla="*/ 651327 w 1204176"/>
              <a:gd name="connsiteY789" fmla="*/ 252690 h 750725"/>
              <a:gd name="connsiteX790" fmla="*/ 651720 w 1204176"/>
              <a:gd name="connsiteY790" fmla="*/ 252428 h 750725"/>
              <a:gd name="connsiteX791" fmla="*/ 651982 w 1204176"/>
              <a:gd name="connsiteY791" fmla="*/ 253477 h 750725"/>
              <a:gd name="connsiteX792" fmla="*/ 653949 w 1204176"/>
              <a:gd name="connsiteY792" fmla="*/ 253215 h 750725"/>
              <a:gd name="connsiteX793" fmla="*/ 656048 w 1204176"/>
              <a:gd name="connsiteY793" fmla="*/ 253870 h 750725"/>
              <a:gd name="connsiteX794" fmla="*/ 656048 w 1204176"/>
              <a:gd name="connsiteY794" fmla="*/ 253869 h 750725"/>
              <a:gd name="connsiteX795" fmla="*/ 653949 w 1204176"/>
              <a:gd name="connsiteY795" fmla="*/ 253214 h 750725"/>
              <a:gd name="connsiteX796" fmla="*/ 651982 w 1204176"/>
              <a:gd name="connsiteY796" fmla="*/ 253476 h 750725"/>
              <a:gd name="connsiteX797" fmla="*/ 658146 w 1204176"/>
              <a:gd name="connsiteY797" fmla="*/ 250330 h 750725"/>
              <a:gd name="connsiteX798" fmla="*/ 657752 w 1204176"/>
              <a:gd name="connsiteY798" fmla="*/ 251771 h 750725"/>
              <a:gd name="connsiteX799" fmla="*/ 657359 w 1204176"/>
              <a:gd name="connsiteY799" fmla="*/ 251771 h 750725"/>
              <a:gd name="connsiteX800" fmla="*/ 657359 w 1204176"/>
              <a:gd name="connsiteY800" fmla="*/ 251772 h 750725"/>
              <a:gd name="connsiteX801" fmla="*/ 657752 w 1204176"/>
              <a:gd name="connsiteY801" fmla="*/ 251772 h 750725"/>
              <a:gd name="connsiteX802" fmla="*/ 653949 w 1204176"/>
              <a:gd name="connsiteY802" fmla="*/ 244952 h 750725"/>
              <a:gd name="connsiteX803" fmla="*/ 653425 w 1204176"/>
              <a:gd name="connsiteY803" fmla="*/ 246788 h 750725"/>
              <a:gd name="connsiteX804" fmla="*/ 653425 w 1204176"/>
              <a:gd name="connsiteY804" fmla="*/ 246789 h 750725"/>
              <a:gd name="connsiteX805" fmla="*/ 653949 w 1204176"/>
              <a:gd name="connsiteY805" fmla="*/ 244953 h 750725"/>
              <a:gd name="connsiteX806" fmla="*/ 655261 w 1204176"/>
              <a:gd name="connsiteY806" fmla="*/ 244953 h 750725"/>
              <a:gd name="connsiteX807" fmla="*/ 655261 w 1204176"/>
              <a:gd name="connsiteY807" fmla="*/ 244952 h 750725"/>
              <a:gd name="connsiteX808" fmla="*/ 662080 w 1204176"/>
              <a:gd name="connsiteY808" fmla="*/ 233675 h 750725"/>
              <a:gd name="connsiteX809" fmla="*/ 662080 w 1204176"/>
              <a:gd name="connsiteY809" fmla="*/ 233676 h 750725"/>
              <a:gd name="connsiteX810" fmla="*/ 663522 w 1204176"/>
              <a:gd name="connsiteY810" fmla="*/ 234070 h 750725"/>
              <a:gd name="connsiteX811" fmla="*/ 663522 w 1204176"/>
              <a:gd name="connsiteY811" fmla="*/ 234068 h 750725"/>
              <a:gd name="connsiteX812" fmla="*/ 655261 w 1204176"/>
              <a:gd name="connsiteY812" fmla="*/ 233675 h 750725"/>
              <a:gd name="connsiteX813" fmla="*/ 653163 w 1204176"/>
              <a:gd name="connsiteY813" fmla="*/ 234331 h 750725"/>
              <a:gd name="connsiteX814" fmla="*/ 651327 w 1204176"/>
              <a:gd name="connsiteY814" fmla="*/ 237871 h 750725"/>
              <a:gd name="connsiteX815" fmla="*/ 651327 w 1204176"/>
              <a:gd name="connsiteY815" fmla="*/ 237871 h 750725"/>
              <a:gd name="connsiteX816" fmla="*/ 653163 w 1204176"/>
              <a:gd name="connsiteY816" fmla="*/ 234332 h 750725"/>
              <a:gd name="connsiteX817" fmla="*/ 655261 w 1204176"/>
              <a:gd name="connsiteY817" fmla="*/ 233676 h 750725"/>
              <a:gd name="connsiteX818" fmla="*/ 656703 w 1204176"/>
              <a:gd name="connsiteY818" fmla="*/ 233676 h 750725"/>
              <a:gd name="connsiteX819" fmla="*/ 656703 w 1204176"/>
              <a:gd name="connsiteY819" fmla="*/ 233675 h 750725"/>
              <a:gd name="connsiteX820" fmla="*/ 661030 w 1204176"/>
              <a:gd name="connsiteY820" fmla="*/ 233413 h 750725"/>
              <a:gd name="connsiteX821" fmla="*/ 660637 w 1204176"/>
              <a:gd name="connsiteY821" fmla="*/ 233675 h 750725"/>
              <a:gd name="connsiteX822" fmla="*/ 660637 w 1204176"/>
              <a:gd name="connsiteY822" fmla="*/ 233676 h 750725"/>
              <a:gd name="connsiteX823" fmla="*/ 661030 w 1204176"/>
              <a:gd name="connsiteY823" fmla="*/ 233414 h 750725"/>
              <a:gd name="connsiteX824" fmla="*/ 662080 w 1204176"/>
              <a:gd name="connsiteY824" fmla="*/ 233414 h 750725"/>
              <a:gd name="connsiteX825" fmla="*/ 662080 w 1204176"/>
              <a:gd name="connsiteY825" fmla="*/ 233413 h 750725"/>
              <a:gd name="connsiteX826" fmla="*/ 656703 w 1204176"/>
              <a:gd name="connsiteY826" fmla="*/ 232626 h 750725"/>
              <a:gd name="connsiteX827" fmla="*/ 656703 w 1204176"/>
              <a:gd name="connsiteY827" fmla="*/ 232627 h 750725"/>
              <a:gd name="connsiteX828" fmla="*/ 658539 w 1204176"/>
              <a:gd name="connsiteY828" fmla="*/ 232627 h 750725"/>
              <a:gd name="connsiteX829" fmla="*/ 660637 w 1204176"/>
              <a:gd name="connsiteY829" fmla="*/ 233414 h 750725"/>
              <a:gd name="connsiteX830" fmla="*/ 660637 w 1204176"/>
              <a:gd name="connsiteY830" fmla="*/ 233413 h 750725"/>
              <a:gd name="connsiteX831" fmla="*/ 658539 w 1204176"/>
              <a:gd name="connsiteY831" fmla="*/ 232626 h 750725"/>
              <a:gd name="connsiteX832" fmla="*/ 669423 w 1204176"/>
              <a:gd name="connsiteY832" fmla="*/ 232233 h 750725"/>
              <a:gd name="connsiteX833" fmla="*/ 665882 w 1204176"/>
              <a:gd name="connsiteY833" fmla="*/ 232626 h 750725"/>
              <a:gd name="connsiteX834" fmla="*/ 665620 w 1204176"/>
              <a:gd name="connsiteY834" fmla="*/ 234068 h 750725"/>
              <a:gd name="connsiteX835" fmla="*/ 665227 w 1204176"/>
              <a:gd name="connsiteY835" fmla="*/ 235117 h 750725"/>
              <a:gd name="connsiteX836" fmla="*/ 664178 w 1204176"/>
              <a:gd name="connsiteY836" fmla="*/ 234855 h 750725"/>
              <a:gd name="connsiteX837" fmla="*/ 663522 w 1204176"/>
              <a:gd name="connsiteY837" fmla="*/ 235117 h 750725"/>
              <a:gd name="connsiteX838" fmla="*/ 663522 w 1204176"/>
              <a:gd name="connsiteY838" fmla="*/ 235119 h 750725"/>
              <a:gd name="connsiteX839" fmla="*/ 664178 w 1204176"/>
              <a:gd name="connsiteY839" fmla="*/ 234856 h 750725"/>
              <a:gd name="connsiteX840" fmla="*/ 665227 w 1204176"/>
              <a:gd name="connsiteY840" fmla="*/ 235119 h 750725"/>
              <a:gd name="connsiteX841" fmla="*/ 665620 w 1204176"/>
              <a:gd name="connsiteY841" fmla="*/ 234070 h 750725"/>
              <a:gd name="connsiteX842" fmla="*/ 665882 w 1204176"/>
              <a:gd name="connsiteY842" fmla="*/ 232627 h 750725"/>
              <a:gd name="connsiteX843" fmla="*/ 669423 w 1204176"/>
              <a:gd name="connsiteY843" fmla="*/ 232234 h 750725"/>
              <a:gd name="connsiteX844" fmla="*/ 669423 w 1204176"/>
              <a:gd name="connsiteY844" fmla="*/ 230790 h 750725"/>
              <a:gd name="connsiteX845" fmla="*/ 669423 w 1204176"/>
              <a:gd name="connsiteY845" fmla="*/ 230791 h 750725"/>
              <a:gd name="connsiteX846" fmla="*/ 670210 w 1204176"/>
              <a:gd name="connsiteY846" fmla="*/ 230791 h 750725"/>
              <a:gd name="connsiteX847" fmla="*/ 670603 w 1204176"/>
              <a:gd name="connsiteY847" fmla="*/ 231185 h 750725"/>
              <a:gd name="connsiteX848" fmla="*/ 671259 w 1204176"/>
              <a:gd name="connsiteY848" fmla="*/ 231185 h 750725"/>
              <a:gd name="connsiteX849" fmla="*/ 671259 w 1204176"/>
              <a:gd name="connsiteY849" fmla="*/ 231183 h 750725"/>
              <a:gd name="connsiteX850" fmla="*/ 670603 w 1204176"/>
              <a:gd name="connsiteY850" fmla="*/ 231183 h 750725"/>
              <a:gd name="connsiteX851" fmla="*/ 670210 w 1204176"/>
              <a:gd name="connsiteY851" fmla="*/ 230790 h 750725"/>
              <a:gd name="connsiteX852" fmla="*/ 671521 w 1204176"/>
              <a:gd name="connsiteY852" fmla="*/ 228431 h 750725"/>
              <a:gd name="connsiteX853" fmla="*/ 670865 w 1204176"/>
              <a:gd name="connsiteY853" fmla="*/ 229085 h 750725"/>
              <a:gd name="connsiteX854" fmla="*/ 670865 w 1204176"/>
              <a:gd name="connsiteY854" fmla="*/ 229087 h 750725"/>
              <a:gd name="connsiteX855" fmla="*/ 671521 w 1204176"/>
              <a:gd name="connsiteY855" fmla="*/ 228431 h 750725"/>
              <a:gd name="connsiteX856" fmla="*/ 666865 w 1204176"/>
              <a:gd name="connsiteY856" fmla="*/ 224694 h 750725"/>
              <a:gd name="connsiteX857" fmla="*/ 666669 w 1204176"/>
              <a:gd name="connsiteY857" fmla="*/ 224889 h 750725"/>
              <a:gd name="connsiteX858" fmla="*/ 666669 w 1204176"/>
              <a:gd name="connsiteY858" fmla="*/ 224890 h 750725"/>
              <a:gd name="connsiteX859" fmla="*/ 667063 w 1204176"/>
              <a:gd name="connsiteY859" fmla="*/ 224496 h 750725"/>
              <a:gd name="connsiteX860" fmla="*/ 667062 w 1204176"/>
              <a:gd name="connsiteY860" fmla="*/ 224497 h 750725"/>
              <a:gd name="connsiteX861" fmla="*/ 667718 w 1204176"/>
              <a:gd name="connsiteY861" fmla="*/ 225153 h 750725"/>
              <a:gd name="connsiteX862" fmla="*/ 667718 w 1204176"/>
              <a:gd name="connsiteY862" fmla="*/ 225152 h 750725"/>
              <a:gd name="connsiteX863" fmla="*/ 662735 w 1204176"/>
              <a:gd name="connsiteY863" fmla="*/ 223709 h 750725"/>
              <a:gd name="connsiteX864" fmla="*/ 662736 w 1204176"/>
              <a:gd name="connsiteY864" fmla="*/ 223710 h 750725"/>
              <a:gd name="connsiteX865" fmla="*/ 664440 w 1204176"/>
              <a:gd name="connsiteY865" fmla="*/ 223710 h 750725"/>
              <a:gd name="connsiteX866" fmla="*/ 666669 w 1204176"/>
              <a:gd name="connsiteY866" fmla="*/ 224497 h 750725"/>
              <a:gd name="connsiteX867" fmla="*/ 666669 w 1204176"/>
              <a:gd name="connsiteY867" fmla="*/ 224496 h 750725"/>
              <a:gd name="connsiteX868" fmla="*/ 664440 w 1204176"/>
              <a:gd name="connsiteY868" fmla="*/ 223709 h 750725"/>
              <a:gd name="connsiteX869" fmla="*/ 668112 w 1204176"/>
              <a:gd name="connsiteY869" fmla="*/ 223447 h 750725"/>
              <a:gd name="connsiteX870" fmla="*/ 667325 w 1204176"/>
              <a:gd name="connsiteY870" fmla="*/ 223709 h 750725"/>
              <a:gd name="connsiteX871" fmla="*/ 667325 w 1204176"/>
              <a:gd name="connsiteY871" fmla="*/ 223710 h 750725"/>
              <a:gd name="connsiteX872" fmla="*/ 668112 w 1204176"/>
              <a:gd name="connsiteY872" fmla="*/ 223448 h 750725"/>
              <a:gd name="connsiteX873" fmla="*/ 666407 w 1204176"/>
              <a:gd name="connsiteY873" fmla="*/ 218726 h 750725"/>
              <a:gd name="connsiteX874" fmla="*/ 666407 w 1204176"/>
              <a:gd name="connsiteY874" fmla="*/ 218727 h 750725"/>
              <a:gd name="connsiteX875" fmla="*/ 668112 w 1204176"/>
              <a:gd name="connsiteY875" fmla="*/ 219252 h 750725"/>
              <a:gd name="connsiteX876" fmla="*/ 668111 w 1204176"/>
              <a:gd name="connsiteY876" fmla="*/ 219250 h 750725"/>
              <a:gd name="connsiteX877" fmla="*/ 666785 w 1204176"/>
              <a:gd name="connsiteY877" fmla="*/ 218271 h 750725"/>
              <a:gd name="connsiteX878" fmla="*/ 666669 w 1204176"/>
              <a:gd name="connsiteY878" fmla="*/ 218464 h 750725"/>
              <a:gd name="connsiteX879" fmla="*/ 666669 w 1204176"/>
              <a:gd name="connsiteY879" fmla="*/ 218464 h 750725"/>
              <a:gd name="connsiteX880" fmla="*/ 662342 w 1204176"/>
              <a:gd name="connsiteY880" fmla="*/ 210596 h 750725"/>
              <a:gd name="connsiteX881" fmla="*/ 662080 w 1204176"/>
              <a:gd name="connsiteY881" fmla="*/ 211776 h 750725"/>
              <a:gd name="connsiteX882" fmla="*/ 662342 w 1204176"/>
              <a:gd name="connsiteY882" fmla="*/ 210597 h 750725"/>
              <a:gd name="connsiteX883" fmla="*/ 661686 w 1204176"/>
              <a:gd name="connsiteY883" fmla="*/ 208237 h 750725"/>
              <a:gd name="connsiteX884" fmla="*/ 661424 w 1204176"/>
              <a:gd name="connsiteY884" fmla="*/ 208498 h 750725"/>
              <a:gd name="connsiteX885" fmla="*/ 661424 w 1204176"/>
              <a:gd name="connsiteY885" fmla="*/ 208499 h 750725"/>
              <a:gd name="connsiteX886" fmla="*/ 661686 w 1204176"/>
              <a:gd name="connsiteY886" fmla="*/ 208237 h 750725"/>
              <a:gd name="connsiteX887" fmla="*/ 661424 w 1204176"/>
              <a:gd name="connsiteY887" fmla="*/ 206793 h 750725"/>
              <a:gd name="connsiteX888" fmla="*/ 660637 w 1204176"/>
              <a:gd name="connsiteY888" fmla="*/ 207449 h 750725"/>
              <a:gd name="connsiteX889" fmla="*/ 660637 w 1204176"/>
              <a:gd name="connsiteY889" fmla="*/ 207449 h 750725"/>
              <a:gd name="connsiteX890" fmla="*/ 661424 w 1204176"/>
              <a:gd name="connsiteY890" fmla="*/ 206794 h 750725"/>
              <a:gd name="connsiteX891" fmla="*/ 662342 w 1204176"/>
              <a:gd name="connsiteY891" fmla="*/ 206794 h 750725"/>
              <a:gd name="connsiteX892" fmla="*/ 662342 w 1204176"/>
              <a:gd name="connsiteY892" fmla="*/ 206793 h 750725"/>
              <a:gd name="connsiteX893" fmla="*/ 651720 w 1204176"/>
              <a:gd name="connsiteY893" fmla="*/ 201811 h 750725"/>
              <a:gd name="connsiteX894" fmla="*/ 652507 w 1204176"/>
              <a:gd name="connsiteY894" fmla="*/ 202598 h 750725"/>
              <a:gd name="connsiteX895" fmla="*/ 652769 w 1204176"/>
              <a:gd name="connsiteY895" fmla="*/ 203908 h 750725"/>
              <a:gd name="connsiteX896" fmla="*/ 652507 w 1204176"/>
              <a:gd name="connsiteY896" fmla="*/ 202597 h 750725"/>
              <a:gd name="connsiteX897" fmla="*/ 651720 w 1204176"/>
              <a:gd name="connsiteY897" fmla="*/ 201811 h 750725"/>
              <a:gd name="connsiteX898" fmla="*/ 647131 w 1204176"/>
              <a:gd name="connsiteY898" fmla="*/ 196435 h 750725"/>
              <a:gd name="connsiteX899" fmla="*/ 646082 w 1204176"/>
              <a:gd name="connsiteY899" fmla="*/ 198532 h 750725"/>
              <a:gd name="connsiteX900" fmla="*/ 646082 w 1204176"/>
              <a:gd name="connsiteY900" fmla="*/ 198532 h 750725"/>
              <a:gd name="connsiteX901" fmla="*/ 647131 w 1204176"/>
              <a:gd name="connsiteY901" fmla="*/ 196435 h 750725"/>
              <a:gd name="connsiteX902" fmla="*/ 647131 w 1204176"/>
              <a:gd name="connsiteY902" fmla="*/ 194991 h 750725"/>
              <a:gd name="connsiteX903" fmla="*/ 646868 w 1204176"/>
              <a:gd name="connsiteY903" fmla="*/ 196172 h 750725"/>
              <a:gd name="connsiteX904" fmla="*/ 647131 w 1204176"/>
              <a:gd name="connsiteY904" fmla="*/ 194993 h 750725"/>
              <a:gd name="connsiteX905" fmla="*/ 651065 w 1204176"/>
              <a:gd name="connsiteY905" fmla="*/ 191452 h 750725"/>
              <a:gd name="connsiteX906" fmla="*/ 650278 w 1204176"/>
              <a:gd name="connsiteY906" fmla="*/ 192631 h 750725"/>
              <a:gd name="connsiteX907" fmla="*/ 647786 w 1204176"/>
              <a:gd name="connsiteY907" fmla="*/ 193549 h 750725"/>
              <a:gd name="connsiteX908" fmla="*/ 647131 w 1204176"/>
              <a:gd name="connsiteY908" fmla="*/ 193549 h 750725"/>
              <a:gd name="connsiteX909" fmla="*/ 646868 w 1204176"/>
              <a:gd name="connsiteY909" fmla="*/ 194336 h 750725"/>
              <a:gd name="connsiteX910" fmla="*/ 646868 w 1204176"/>
              <a:gd name="connsiteY910" fmla="*/ 194336 h 750725"/>
              <a:gd name="connsiteX911" fmla="*/ 647131 w 1204176"/>
              <a:gd name="connsiteY911" fmla="*/ 193550 h 750725"/>
              <a:gd name="connsiteX912" fmla="*/ 647786 w 1204176"/>
              <a:gd name="connsiteY912" fmla="*/ 193550 h 750725"/>
              <a:gd name="connsiteX913" fmla="*/ 650278 w 1204176"/>
              <a:gd name="connsiteY913" fmla="*/ 192632 h 750725"/>
              <a:gd name="connsiteX914" fmla="*/ 651065 w 1204176"/>
              <a:gd name="connsiteY914" fmla="*/ 191452 h 750725"/>
              <a:gd name="connsiteX915" fmla="*/ 650278 w 1204176"/>
              <a:gd name="connsiteY915" fmla="*/ 189877 h 750725"/>
              <a:gd name="connsiteX916" fmla="*/ 649622 w 1204176"/>
              <a:gd name="connsiteY916" fmla="*/ 190140 h 750725"/>
              <a:gd name="connsiteX917" fmla="*/ 649622 w 1204176"/>
              <a:gd name="connsiteY917" fmla="*/ 190141 h 750725"/>
              <a:gd name="connsiteX918" fmla="*/ 650278 w 1204176"/>
              <a:gd name="connsiteY918" fmla="*/ 189879 h 750725"/>
              <a:gd name="connsiteX919" fmla="*/ 651327 w 1204176"/>
              <a:gd name="connsiteY919" fmla="*/ 190534 h 750725"/>
              <a:gd name="connsiteX920" fmla="*/ 653163 w 1204176"/>
              <a:gd name="connsiteY920" fmla="*/ 190534 h 750725"/>
              <a:gd name="connsiteX921" fmla="*/ 653949 w 1204176"/>
              <a:gd name="connsiteY921" fmla="*/ 191190 h 750725"/>
              <a:gd name="connsiteX922" fmla="*/ 656048 w 1204176"/>
              <a:gd name="connsiteY922" fmla="*/ 189879 h 750725"/>
              <a:gd name="connsiteX923" fmla="*/ 656048 w 1204176"/>
              <a:gd name="connsiteY923" fmla="*/ 189877 h 750725"/>
              <a:gd name="connsiteX924" fmla="*/ 653949 w 1204176"/>
              <a:gd name="connsiteY924" fmla="*/ 191188 h 750725"/>
              <a:gd name="connsiteX925" fmla="*/ 653163 w 1204176"/>
              <a:gd name="connsiteY925" fmla="*/ 190533 h 750725"/>
              <a:gd name="connsiteX926" fmla="*/ 651327 w 1204176"/>
              <a:gd name="connsiteY926" fmla="*/ 190533 h 750725"/>
              <a:gd name="connsiteX927" fmla="*/ 654605 w 1204176"/>
              <a:gd name="connsiteY927" fmla="*/ 185812 h 750725"/>
              <a:gd name="connsiteX928" fmla="*/ 654605 w 1204176"/>
              <a:gd name="connsiteY928" fmla="*/ 185813 h 750725"/>
              <a:gd name="connsiteX929" fmla="*/ 654867 w 1204176"/>
              <a:gd name="connsiteY929" fmla="*/ 185813 h 750725"/>
              <a:gd name="connsiteX930" fmla="*/ 654867 w 1204176"/>
              <a:gd name="connsiteY930" fmla="*/ 185812 h 750725"/>
              <a:gd name="connsiteX931" fmla="*/ 653949 w 1204176"/>
              <a:gd name="connsiteY931" fmla="*/ 182796 h 750725"/>
              <a:gd name="connsiteX932" fmla="*/ 653425 w 1204176"/>
              <a:gd name="connsiteY932" fmla="*/ 184108 h 750725"/>
              <a:gd name="connsiteX933" fmla="*/ 653425 w 1204176"/>
              <a:gd name="connsiteY933" fmla="*/ 184108 h 750725"/>
              <a:gd name="connsiteX934" fmla="*/ 653949 w 1204176"/>
              <a:gd name="connsiteY934" fmla="*/ 182797 h 750725"/>
              <a:gd name="connsiteX935" fmla="*/ 648573 w 1204176"/>
              <a:gd name="connsiteY935" fmla="*/ 174536 h 750725"/>
              <a:gd name="connsiteX936" fmla="*/ 648180 w 1204176"/>
              <a:gd name="connsiteY936" fmla="*/ 176371 h 750725"/>
              <a:gd name="connsiteX937" fmla="*/ 648180 w 1204176"/>
              <a:gd name="connsiteY937" fmla="*/ 176372 h 750725"/>
              <a:gd name="connsiteX938" fmla="*/ 649622 w 1204176"/>
              <a:gd name="connsiteY938" fmla="*/ 171388 h 750725"/>
              <a:gd name="connsiteX939" fmla="*/ 648180 w 1204176"/>
              <a:gd name="connsiteY939" fmla="*/ 172043 h 750725"/>
              <a:gd name="connsiteX940" fmla="*/ 647786 w 1204176"/>
              <a:gd name="connsiteY940" fmla="*/ 174273 h 750725"/>
              <a:gd name="connsiteX941" fmla="*/ 648180 w 1204176"/>
              <a:gd name="connsiteY941" fmla="*/ 172045 h 750725"/>
              <a:gd name="connsiteX942" fmla="*/ 649622 w 1204176"/>
              <a:gd name="connsiteY942" fmla="*/ 171389 h 750725"/>
              <a:gd name="connsiteX943" fmla="*/ 649622 w 1204176"/>
              <a:gd name="connsiteY943" fmla="*/ 170732 h 750725"/>
              <a:gd name="connsiteX944" fmla="*/ 649229 w 1204176"/>
              <a:gd name="connsiteY944" fmla="*/ 170994 h 750725"/>
              <a:gd name="connsiteX945" fmla="*/ 649230 w 1204176"/>
              <a:gd name="connsiteY945" fmla="*/ 170995 h 750725"/>
              <a:gd name="connsiteX946" fmla="*/ 649622 w 1204176"/>
              <a:gd name="connsiteY946" fmla="*/ 170733 h 750725"/>
              <a:gd name="connsiteX947" fmla="*/ 651065 w 1204176"/>
              <a:gd name="connsiteY947" fmla="*/ 168634 h 750725"/>
              <a:gd name="connsiteX948" fmla="*/ 649884 w 1204176"/>
              <a:gd name="connsiteY948" fmla="*/ 169552 h 750725"/>
              <a:gd name="connsiteX949" fmla="*/ 648966 w 1204176"/>
              <a:gd name="connsiteY949" fmla="*/ 169945 h 750725"/>
              <a:gd name="connsiteX950" fmla="*/ 648968 w 1204176"/>
              <a:gd name="connsiteY950" fmla="*/ 169946 h 750725"/>
              <a:gd name="connsiteX951" fmla="*/ 649884 w 1204176"/>
              <a:gd name="connsiteY951" fmla="*/ 169553 h 750725"/>
              <a:gd name="connsiteX952" fmla="*/ 651065 w 1204176"/>
              <a:gd name="connsiteY952" fmla="*/ 168635 h 750725"/>
              <a:gd name="connsiteX953" fmla="*/ 654605 w 1204176"/>
              <a:gd name="connsiteY953" fmla="*/ 166667 h 750725"/>
              <a:gd name="connsiteX954" fmla="*/ 653163 w 1204176"/>
              <a:gd name="connsiteY954" fmla="*/ 167454 h 750725"/>
              <a:gd name="connsiteX955" fmla="*/ 651065 w 1204176"/>
              <a:gd name="connsiteY955" fmla="*/ 168110 h 750725"/>
              <a:gd name="connsiteX956" fmla="*/ 651065 w 1204176"/>
              <a:gd name="connsiteY956" fmla="*/ 168111 h 750725"/>
              <a:gd name="connsiteX957" fmla="*/ 653163 w 1204176"/>
              <a:gd name="connsiteY957" fmla="*/ 167455 h 750725"/>
              <a:gd name="connsiteX958" fmla="*/ 654605 w 1204176"/>
              <a:gd name="connsiteY958" fmla="*/ 166668 h 750725"/>
              <a:gd name="connsiteX959" fmla="*/ 653949 w 1204176"/>
              <a:gd name="connsiteY959" fmla="*/ 164962 h 750725"/>
              <a:gd name="connsiteX960" fmla="*/ 653950 w 1204176"/>
              <a:gd name="connsiteY960" fmla="*/ 164964 h 750725"/>
              <a:gd name="connsiteX961" fmla="*/ 655261 w 1204176"/>
              <a:gd name="connsiteY961" fmla="*/ 164964 h 750725"/>
              <a:gd name="connsiteX962" fmla="*/ 655261 w 1204176"/>
              <a:gd name="connsiteY962" fmla="*/ 164962 h 750725"/>
              <a:gd name="connsiteX963" fmla="*/ 654867 w 1204176"/>
              <a:gd name="connsiteY963" fmla="*/ 163651 h 750725"/>
              <a:gd name="connsiteX964" fmla="*/ 654867 w 1204176"/>
              <a:gd name="connsiteY964" fmla="*/ 163652 h 750725"/>
              <a:gd name="connsiteX965" fmla="*/ 655654 w 1204176"/>
              <a:gd name="connsiteY965" fmla="*/ 163652 h 750725"/>
              <a:gd name="connsiteX966" fmla="*/ 655654 w 1204176"/>
              <a:gd name="connsiteY966" fmla="*/ 163651 h 750725"/>
              <a:gd name="connsiteX967" fmla="*/ 641492 w 1204176"/>
              <a:gd name="connsiteY967" fmla="*/ 161029 h 750725"/>
              <a:gd name="connsiteX968" fmla="*/ 640050 w 1204176"/>
              <a:gd name="connsiteY968" fmla="*/ 161815 h 750725"/>
              <a:gd name="connsiteX969" fmla="*/ 640051 w 1204176"/>
              <a:gd name="connsiteY969" fmla="*/ 161816 h 750725"/>
              <a:gd name="connsiteX970" fmla="*/ 641492 w 1204176"/>
              <a:gd name="connsiteY970" fmla="*/ 161030 h 750725"/>
              <a:gd name="connsiteX971" fmla="*/ 640704 w 1204176"/>
              <a:gd name="connsiteY971" fmla="*/ 157882 h 750725"/>
              <a:gd name="connsiteX972" fmla="*/ 639263 w 1204176"/>
              <a:gd name="connsiteY972" fmla="*/ 158537 h 750725"/>
              <a:gd name="connsiteX973" fmla="*/ 639263 w 1204176"/>
              <a:gd name="connsiteY973" fmla="*/ 158538 h 750725"/>
              <a:gd name="connsiteX974" fmla="*/ 640705 w 1204176"/>
              <a:gd name="connsiteY974" fmla="*/ 157883 h 750725"/>
              <a:gd name="connsiteX975" fmla="*/ 640050 w 1204176"/>
              <a:gd name="connsiteY975" fmla="*/ 154210 h 750725"/>
              <a:gd name="connsiteX976" fmla="*/ 639263 w 1204176"/>
              <a:gd name="connsiteY976" fmla="*/ 154734 h 750725"/>
              <a:gd name="connsiteX977" fmla="*/ 639263 w 1204176"/>
              <a:gd name="connsiteY977" fmla="*/ 154735 h 750725"/>
              <a:gd name="connsiteX978" fmla="*/ 640050 w 1204176"/>
              <a:gd name="connsiteY978" fmla="*/ 154211 h 750725"/>
              <a:gd name="connsiteX979" fmla="*/ 642541 w 1204176"/>
              <a:gd name="connsiteY979" fmla="*/ 152898 h 750725"/>
              <a:gd name="connsiteX980" fmla="*/ 640443 w 1204176"/>
              <a:gd name="connsiteY980" fmla="*/ 153292 h 750725"/>
              <a:gd name="connsiteX981" fmla="*/ 640050 w 1204176"/>
              <a:gd name="connsiteY981" fmla="*/ 153554 h 750725"/>
              <a:gd name="connsiteX982" fmla="*/ 640050 w 1204176"/>
              <a:gd name="connsiteY982" fmla="*/ 153555 h 750725"/>
              <a:gd name="connsiteX983" fmla="*/ 640443 w 1204176"/>
              <a:gd name="connsiteY983" fmla="*/ 153293 h 750725"/>
              <a:gd name="connsiteX984" fmla="*/ 642541 w 1204176"/>
              <a:gd name="connsiteY984" fmla="*/ 152900 h 750725"/>
              <a:gd name="connsiteX985" fmla="*/ 642541 w 1204176"/>
              <a:gd name="connsiteY985" fmla="*/ 152243 h 750725"/>
              <a:gd name="connsiteX986" fmla="*/ 642541 w 1204176"/>
              <a:gd name="connsiteY986" fmla="*/ 152244 h 750725"/>
              <a:gd name="connsiteX987" fmla="*/ 642803 w 1204176"/>
              <a:gd name="connsiteY987" fmla="*/ 152637 h 750725"/>
              <a:gd name="connsiteX988" fmla="*/ 643197 w 1204176"/>
              <a:gd name="connsiteY988" fmla="*/ 152900 h 750725"/>
              <a:gd name="connsiteX989" fmla="*/ 643197 w 1204176"/>
              <a:gd name="connsiteY989" fmla="*/ 152898 h 750725"/>
              <a:gd name="connsiteX990" fmla="*/ 642803 w 1204176"/>
              <a:gd name="connsiteY990" fmla="*/ 152636 h 750725"/>
              <a:gd name="connsiteX991" fmla="*/ 643197 w 1204176"/>
              <a:gd name="connsiteY991" fmla="*/ 151456 h 750725"/>
              <a:gd name="connsiteX992" fmla="*/ 643197 w 1204176"/>
              <a:gd name="connsiteY992" fmla="*/ 151457 h 750725"/>
              <a:gd name="connsiteX993" fmla="*/ 643590 w 1204176"/>
              <a:gd name="connsiteY993" fmla="*/ 151850 h 750725"/>
              <a:gd name="connsiteX994" fmla="*/ 643590 w 1204176"/>
              <a:gd name="connsiteY994" fmla="*/ 151849 h 750725"/>
              <a:gd name="connsiteX995" fmla="*/ 644901 w 1204176"/>
              <a:gd name="connsiteY995" fmla="*/ 150538 h 750725"/>
              <a:gd name="connsiteX996" fmla="*/ 643197 w 1204176"/>
              <a:gd name="connsiteY996" fmla="*/ 150800 h 750725"/>
              <a:gd name="connsiteX997" fmla="*/ 643198 w 1204176"/>
              <a:gd name="connsiteY997" fmla="*/ 150802 h 750725"/>
              <a:gd name="connsiteX998" fmla="*/ 644901 w 1204176"/>
              <a:gd name="connsiteY998" fmla="*/ 150539 h 750725"/>
              <a:gd name="connsiteX999" fmla="*/ 1180441 w 1204176"/>
              <a:gd name="connsiteY999" fmla="*/ 130737 h 750725"/>
              <a:gd name="connsiteX1000" fmla="*/ 1180834 w 1204176"/>
              <a:gd name="connsiteY1000" fmla="*/ 131000 h 750725"/>
              <a:gd name="connsiteX1001" fmla="*/ 1180441 w 1204176"/>
              <a:gd name="connsiteY1001" fmla="*/ 131000 h 750725"/>
              <a:gd name="connsiteX1002" fmla="*/ 1185817 w 1204176"/>
              <a:gd name="connsiteY1002" fmla="*/ 34356 h 750725"/>
              <a:gd name="connsiteX1003" fmla="*/ 1185817 w 1204176"/>
              <a:gd name="connsiteY1003" fmla="*/ 35274 h 750725"/>
              <a:gd name="connsiteX1004" fmla="*/ 1186473 w 1204176"/>
              <a:gd name="connsiteY1004" fmla="*/ 36454 h 750725"/>
              <a:gd name="connsiteX1005" fmla="*/ 1186079 w 1204176"/>
              <a:gd name="connsiteY1005" fmla="*/ 36454 h 750725"/>
              <a:gd name="connsiteX1006" fmla="*/ 1186735 w 1204176"/>
              <a:gd name="connsiteY1006" fmla="*/ 36716 h 750725"/>
              <a:gd name="connsiteX1007" fmla="*/ 1186735 w 1204176"/>
              <a:gd name="connsiteY1007" fmla="*/ 37110 h 750725"/>
              <a:gd name="connsiteX1008" fmla="*/ 1186473 w 1204176"/>
              <a:gd name="connsiteY1008" fmla="*/ 37897 h 750725"/>
              <a:gd name="connsiteX1009" fmla="*/ 1186473 w 1204176"/>
              <a:gd name="connsiteY1009" fmla="*/ 37110 h 750725"/>
              <a:gd name="connsiteX1010" fmla="*/ 1185293 w 1204176"/>
              <a:gd name="connsiteY1010" fmla="*/ 35930 h 750725"/>
              <a:gd name="connsiteX1011" fmla="*/ 1185293 w 1204176"/>
              <a:gd name="connsiteY1011" fmla="*/ 35012 h 750725"/>
              <a:gd name="connsiteX1012" fmla="*/ 1185293 w 1204176"/>
              <a:gd name="connsiteY1012" fmla="*/ 32914 h 750725"/>
              <a:gd name="connsiteX1013" fmla="*/ 1185817 w 1204176"/>
              <a:gd name="connsiteY1013" fmla="*/ 32914 h 750725"/>
              <a:gd name="connsiteX1014" fmla="*/ 1185817 w 1204176"/>
              <a:gd name="connsiteY1014" fmla="*/ 33569 h 750725"/>
              <a:gd name="connsiteX1015" fmla="*/ 1185817 w 1204176"/>
              <a:gd name="connsiteY1015" fmla="*/ 34356 h 750725"/>
              <a:gd name="connsiteX1016" fmla="*/ 1185293 w 1204176"/>
              <a:gd name="connsiteY1016" fmla="*/ 34356 h 750725"/>
              <a:gd name="connsiteX1017" fmla="*/ 952404 w 1204176"/>
              <a:gd name="connsiteY1017" fmla="*/ 0 h 750725"/>
              <a:gd name="connsiteX1018" fmla="*/ 952667 w 1204176"/>
              <a:gd name="connsiteY1018" fmla="*/ 262 h 750725"/>
              <a:gd name="connsiteX1019" fmla="*/ 952404 w 1204176"/>
              <a:gd name="connsiteY1019" fmla="*/ 655 h 750725"/>
              <a:gd name="connsiteX1020" fmla="*/ 952011 w 1204176"/>
              <a:gd name="connsiteY1020" fmla="*/ 1049 h 750725"/>
              <a:gd name="connsiteX1021" fmla="*/ 952011 w 1204176"/>
              <a:gd name="connsiteY1021" fmla="*/ 1705 h 750725"/>
              <a:gd name="connsiteX1022" fmla="*/ 948470 w 1204176"/>
              <a:gd name="connsiteY1022" fmla="*/ 3409 h 750725"/>
              <a:gd name="connsiteX1023" fmla="*/ 947028 w 1204176"/>
              <a:gd name="connsiteY1023" fmla="*/ 4852 h 750725"/>
              <a:gd name="connsiteX1024" fmla="*/ 947553 w 1204176"/>
              <a:gd name="connsiteY1024" fmla="*/ 6032 h 750725"/>
              <a:gd name="connsiteX1025" fmla="*/ 948208 w 1204176"/>
              <a:gd name="connsiteY1025" fmla="*/ 6294 h 750725"/>
              <a:gd name="connsiteX1026" fmla="*/ 947815 w 1204176"/>
              <a:gd name="connsiteY1026" fmla="*/ 7081 h 750725"/>
              <a:gd name="connsiteX1027" fmla="*/ 948208 w 1204176"/>
              <a:gd name="connsiteY1027" fmla="*/ 7737 h 750725"/>
              <a:gd name="connsiteX1028" fmla="*/ 950306 w 1204176"/>
              <a:gd name="connsiteY1028" fmla="*/ 9048 h 750725"/>
              <a:gd name="connsiteX1029" fmla="*/ 950962 w 1204176"/>
              <a:gd name="connsiteY1029" fmla="*/ 10490 h 750725"/>
              <a:gd name="connsiteX1030" fmla="*/ 952404 w 1204176"/>
              <a:gd name="connsiteY1030" fmla="*/ 10490 h 750725"/>
              <a:gd name="connsiteX1031" fmla="*/ 952667 w 1204176"/>
              <a:gd name="connsiteY1031" fmla="*/ 11015 h 750725"/>
              <a:gd name="connsiteX1032" fmla="*/ 950568 w 1204176"/>
              <a:gd name="connsiteY1032" fmla="*/ 12457 h 750725"/>
              <a:gd name="connsiteX1033" fmla="*/ 949650 w 1204176"/>
              <a:gd name="connsiteY1033" fmla="*/ 11671 h 750725"/>
              <a:gd name="connsiteX1034" fmla="*/ 949650 w 1204176"/>
              <a:gd name="connsiteY1034" fmla="*/ 11933 h 750725"/>
              <a:gd name="connsiteX1035" fmla="*/ 949257 w 1204176"/>
              <a:gd name="connsiteY1035" fmla="*/ 12457 h 750725"/>
              <a:gd name="connsiteX1036" fmla="*/ 948995 w 1204176"/>
              <a:gd name="connsiteY1036" fmla="*/ 13113 h 750725"/>
              <a:gd name="connsiteX1037" fmla="*/ 947553 w 1204176"/>
              <a:gd name="connsiteY1037" fmla="*/ 12720 h 750725"/>
              <a:gd name="connsiteX1038" fmla="*/ 946766 w 1204176"/>
              <a:gd name="connsiteY1038" fmla="*/ 13113 h 750725"/>
              <a:gd name="connsiteX1039" fmla="*/ 946766 w 1204176"/>
              <a:gd name="connsiteY1039" fmla="*/ 11671 h 750725"/>
              <a:gd name="connsiteX1040" fmla="*/ 946110 w 1204176"/>
              <a:gd name="connsiteY1040" fmla="*/ 11671 h 750725"/>
              <a:gd name="connsiteX1041" fmla="*/ 946110 w 1204176"/>
              <a:gd name="connsiteY1041" fmla="*/ 12720 h 750725"/>
              <a:gd name="connsiteX1042" fmla="*/ 946372 w 1204176"/>
              <a:gd name="connsiteY1042" fmla="*/ 13769 h 750725"/>
              <a:gd name="connsiteX1043" fmla="*/ 947815 w 1204176"/>
              <a:gd name="connsiteY1043" fmla="*/ 13769 h 750725"/>
              <a:gd name="connsiteX1044" fmla="*/ 949257 w 1204176"/>
              <a:gd name="connsiteY1044" fmla="*/ 14031 h 750725"/>
              <a:gd name="connsiteX1045" fmla="*/ 950306 w 1204176"/>
              <a:gd name="connsiteY1045" fmla="*/ 13375 h 750725"/>
              <a:gd name="connsiteX1046" fmla="*/ 950306 w 1204176"/>
              <a:gd name="connsiteY1046" fmla="*/ 13769 h 750725"/>
              <a:gd name="connsiteX1047" fmla="*/ 951355 w 1204176"/>
              <a:gd name="connsiteY1047" fmla="*/ 13769 h 750725"/>
              <a:gd name="connsiteX1048" fmla="*/ 951355 w 1204176"/>
              <a:gd name="connsiteY1048" fmla="*/ 14031 h 750725"/>
              <a:gd name="connsiteX1049" fmla="*/ 953191 w 1204176"/>
              <a:gd name="connsiteY1049" fmla="*/ 15211 h 750725"/>
              <a:gd name="connsiteX1050" fmla="*/ 952667 w 1204176"/>
              <a:gd name="connsiteY1050" fmla="*/ 16129 h 750725"/>
              <a:gd name="connsiteX1051" fmla="*/ 953847 w 1204176"/>
              <a:gd name="connsiteY1051" fmla="*/ 17309 h 750725"/>
              <a:gd name="connsiteX1052" fmla="*/ 953584 w 1204176"/>
              <a:gd name="connsiteY1052" fmla="*/ 19014 h 750725"/>
              <a:gd name="connsiteX1053" fmla="*/ 952667 w 1204176"/>
              <a:gd name="connsiteY1053" fmla="*/ 19014 h 750725"/>
              <a:gd name="connsiteX1054" fmla="*/ 952404 w 1204176"/>
              <a:gd name="connsiteY1054" fmla="*/ 19407 h 750725"/>
              <a:gd name="connsiteX1055" fmla="*/ 953191 w 1204176"/>
              <a:gd name="connsiteY1055" fmla="*/ 19407 h 750725"/>
              <a:gd name="connsiteX1056" fmla="*/ 953584 w 1204176"/>
              <a:gd name="connsiteY1056" fmla="*/ 19801 h 750725"/>
              <a:gd name="connsiteX1057" fmla="*/ 953191 w 1204176"/>
              <a:gd name="connsiteY1057" fmla="*/ 20194 h 750725"/>
              <a:gd name="connsiteX1058" fmla="*/ 953191 w 1204176"/>
              <a:gd name="connsiteY1058" fmla="*/ 20456 h 750725"/>
              <a:gd name="connsiteX1059" fmla="*/ 953191 w 1204176"/>
              <a:gd name="connsiteY1059" fmla="*/ 20850 h 750725"/>
              <a:gd name="connsiteX1060" fmla="*/ 954371 w 1204176"/>
              <a:gd name="connsiteY1060" fmla="*/ 21112 h 750725"/>
              <a:gd name="connsiteX1061" fmla="*/ 954371 w 1204176"/>
              <a:gd name="connsiteY1061" fmla="*/ 21505 h 750725"/>
              <a:gd name="connsiteX1062" fmla="*/ 952667 w 1204176"/>
              <a:gd name="connsiteY1062" fmla="*/ 21505 h 750725"/>
              <a:gd name="connsiteX1063" fmla="*/ 952667 w 1204176"/>
              <a:gd name="connsiteY1063" fmla="*/ 21899 h 750725"/>
              <a:gd name="connsiteX1064" fmla="*/ 951355 w 1204176"/>
              <a:gd name="connsiteY1064" fmla="*/ 21505 h 750725"/>
              <a:gd name="connsiteX1065" fmla="*/ 951355 w 1204176"/>
              <a:gd name="connsiteY1065" fmla="*/ 22292 h 750725"/>
              <a:gd name="connsiteX1066" fmla="*/ 950962 w 1204176"/>
              <a:gd name="connsiteY1066" fmla="*/ 22948 h 750725"/>
              <a:gd name="connsiteX1067" fmla="*/ 948470 w 1204176"/>
              <a:gd name="connsiteY1067" fmla="*/ 24390 h 750725"/>
              <a:gd name="connsiteX1068" fmla="*/ 949257 w 1204176"/>
              <a:gd name="connsiteY1068" fmla="*/ 24652 h 750725"/>
              <a:gd name="connsiteX1069" fmla="*/ 950306 w 1204176"/>
              <a:gd name="connsiteY1069" fmla="*/ 26882 h 750725"/>
              <a:gd name="connsiteX1070" fmla="*/ 949257 w 1204176"/>
              <a:gd name="connsiteY1070" fmla="*/ 26882 h 750725"/>
              <a:gd name="connsiteX1071" fmla="*/ 949650 w 1204176"/>
              <a:gd name="connsiteY1071" fmla="*/ 27537 h 750725"/>
              <a:gd name="connsiteX1072" fmla="*/ 949257 w 1204176"/>
              <a:gd name="connsiteY1072" fmla="*/ 27537 h 750725"/>
              <a:gd name="connsiteX1073" fmla="*/ 949650 w 1204176"/>
              <a:gd name="connsiteY1073" fmla="*/ 28193 h 750725"/>
              <a:gd name="connsiteX1074" fmla="*/ 950568 w 1204176"/>
              <a:gd name="connsiteY1074" fmla="*/ 28586 h 750725"/>
              <a:gd name="connsiteX1075" fmla="*/ 950306 w 1204176"/>
              <a:gd name="connsiteY1075" fmla="*/ 29373 h 750725"/>
              <a:gd name="connsiteX1076" fmla="*/ 951749 w 1204176"/>
              <a:gd name="connsiteY1076" fmla="*/ 30816 h 750725"/>
              <a:gd name="connsiteX1077" fmla="*/ 951355 w 1204176"/>
              <a:gd name="connsiteY1077" fmla="*/ 31078 h 750725"/>
              <a:gd name="connsiteX1078" fmla="*/ 951749 w 1204176"/>
              <a:gd name="connsiteY1078" fmla="*/ 31471 h 750725"/>
              <a:gd name="connsiteX1079" fmla="*/ 952404 w 1204176"/>
              <a:gd name="connsiteY1079" fmla="*/ 31078 h 750725"/>
              <a:gd name="connsiteX1080" fmla="*/ 953584 w 1204176"/>
              <a:gd name="connsiteY1080" fmla="*/ 32520 h 750725"/>
              <a:gd name="connsiteX1081" fmla="*/ 952667 w 1204176"/>
              <a:gd name="connsiteY1081" fmla="*/ 33176 h 750725"/>
              <a:gd name="connsiteX1082" fmla="*/ 953584 w 1204176"/>
              <a:gd name="connsiteY1082" fmla="*/ 33963 h 750725"/>
              <a:gd name="connsiteX1083" fmla="*/ 955945 w 1204176"/>
              <a:gd name="connsiteY1083" fmla="*/ 32914 h 750725"/>
              <a:gd name="connsiteX1084" fmla="*/ 956732 w 1204176"/>
              <a:gd name="connsiteY1084" fmla="*/ 32258 h 750725"/>
              <a:gd name="connsiteX1085" fmla="*/ 957781 w 1204176"/>
              <a:gd name="connsiteY1085" fmla="*/ 34356 h 750725"/>
              <a:gd name="connsiteX1086" fmla="*/ 958043 w 1204176"/>
              <a:gd name="connsiteY1086" fmla="*/ 34619 h 750725"/>
              <a:gd name="connsiteX1087" fmla="*/ 958830 w 1204176"/>
              <a:gd name="connsiteY1087" fmla="*/ 35930 h 750725"/>
              <a:gd name="connsiteX1088" fmla="*/ 959485 w 1204176"/>
              <a:gd name="connsiteY1088" fmla="*/ 36454 h 750725"/>
              <a:gd name="connsiteX1089" fmla="*/ 959485 w 1204176"/>
              <a:gd name="connsiteY1089" fmla="*/ 37110 h 750725"/>
              <a:gd name="connsiteX1090" fmla="*/ 960010 w 1204176"/>
              <a:gd name="connsiteY1090" fmla="*/ 37372 h 750725"/>
              <a:gd name="connsiteX1091" fmla="*/ 959485 w 1204176"/>
              <a:gd name="connsiteY1091" fmla="*/ 37372 h 750725"/>
              <a:gd name="connsiteX1092" fmla="*/ 960928 w 1204176"/>
              <a:gd name="connsiteY1092" fmla="*/ 38552 h 750725"/>
              <a:gd name="connsiteX1093" fmla="*/ 962108 w 1204176"/>
              <a:gd name="connsiteY1093" fmla="*/ 37897 h 750725"/>
              <a:gd name="connsiteX1094" fmla="*/ 963813 w 1204176"/>
              <a:gd name="connsiteY1094" fmla="*/ 38815 h 750725"/>
              <a:gd name="connsiteX1095" fmla="*/ 964206 w 1204176"/>
              <a:gd name="connsiteY1095" fmla="*/ 38815 h 750725"/>
              <a:gd name="connsiteX1096" fmla="*/ 964862 w 1204176"/>
              <a:gd name="connsiteY1096" fmla="*/ 38815 h 750725"/>
              <a:gd name="connsiteX1097" fmla="*/ 963813 w 1204176"/>
              <a:gd name="connsiteY1097" fmla="*/ 40257 h 750725"/>
              <a:gd name="connsiteX1098" fmla="*/ 963419 w 1204176"/>
              <a:gd name="connsiteY1098" fmla="*/ 40913 h 750725"/>
              <a:gd name="connsiteX1099" fmla="*/ 962764 w 1204176"/>
              <a:gd name="connsiteY1099" fmla="*/ 41306 h 750725"/>
              <a:gd name="connsiteX1100" fmla="*/ 962370 w 1204176"/>
              <a:gd name="connsiteY1100" fmla="*/ 41700 h 750725"/>
              <a:gd name="connsiteX1101" fmla="*/ 960928 w 1204176"/>
              <a:gd name="connsiteY1101" fmla="*/ 40257 h 750725"/>
              <a:gd name="connsiteX1102" fmla="*/ 960666 w 1204176"/>
              <a:gd name="connsiteY1102" fmla="*/ 40257 h 750725"/>
              <a:gd name="connsiteX1103" fmla="*/ 960666 w 1204176"/>
              <a:gd name="connsiteY1103" fmla="*/ 41306 h 750725"/>
              <a:gd name="connsiteX1104" fmla="*/ 958043 w 1204176"/>
              <a:gd name="connsiteY1104" fmla="*/ 39995 h 750725"/>
              <a:gd name="connsiteX1105" fmla="*/ 956469 w 1204176"/>
              <a:gd name="connsiteY1105" fmla="*/ 39601 h 750725"/>
              <a:gd name="connsiteX1106" fmla="*/ 956732 w 1204176"/>
              <a:gd name="connsiteY1106" fmla="*/ 39995 h 750725"/>
              <a:gd name="connsiteX1107" fmla="*/ 958567 w 1204176"/>
              <a:gd name="connsiteY1107" fmla="*/ 40257 h 750725"/>
              <a:gd name="connsiteX1108" fmla="*/ 958567 w 1204176"/>
              <a:gd name="connsiteY1108" fmla="*/ 40913 h 750725"/>
              <a:gd name="connsiteX1109" fmla="*/ 958043 w 1204176"/>
              <a:gd name="connsiteY1109" fmla="*/ 40913 h 750725"/>
              <a:gd name="connsiteX1110" fmla="*/ 958567 w 1204176"/>
              <a:gd name="connsiteY1110" fmla="*/ 42093 h 750725"/>
              <a:gd name="connsiteX1111" fmla="*/ 956732 w 1204176"/>
              <a:gd name="connsiteY1111" fmla="*/ 40650 h 750725"/>
              <a:gd name="connsiteX1112" fmla="*/ 955683 w 1204176"/>
              <a:gd name="connsiteY1112" fmla="*/ 40650 h 750725"/>
              <a:gd name="connsiteX1113" fmla="*/ 955683 w 1204176"/>
              <a:gd name="connsiteY1113" fmla="*/ 41306 h 750725"/>
              <a:gd name="connsiteX1114" fmla="*/ 955683 w 1204176"/>
              <a:gd name="connsiteY1114" fmla="*/ 41700 h 750725"/>
              <a:gd name="connsiteX1115" fmla="*/ 954371 w 1204176"/>
              <a:gd name="connsiteY1115" fmla="*/ 40913 h 750725"/>
              <a:gd name="connsiteX1116" fmla="*/ 954371 w 1204176"/>
              <a:gd name="connsiteY1116" fmla="*/ 40650 h 750725"/>
              <a:gd name="connsiteX1117" fmla="*/ 953847 w 1204176"/>
              <a:gd name="connsiteY1117" fmla="*/ 40257 h 750725"/>
              <a:gd name="connsiteX1118" fmla="*/ 952667 w 1204176"/>
              <a:gd name="connsiteY1118" fmla="*/ 40257 h 750725"/>
              <a:gd name="connsiteX1119" fmla="*/ 953847 w 1204176"/>
              <a:gd name="connsiteY1119" fmla="*/ 42355 h 750725"/>
              <a:gd name="connsiteX1120" fmla="*/ 954371 w 1204176"/>
              <a:gd name="connsiteY1120" fmla="*/ 42749 h 750725"/>
              <a:gd name="connsiteX1121" fmla="*/ 953847 w 1204176"/>
              <a:gd name="connsiteY1121" fmla="*/ 43798 h 750725"/>
              <a:gd name="connsiteX1122" fmla="*/ 953847 w 1204176"/>
              <a:gd name="connsiteY1122" fmla="*/ 43011 h 750725"/>
              <a:gd name="connsiteX1123" fmla="*/ 952011 w 1204176"/>
              <a:gd name="connsiteY1123" fmla="*/ 41700 h 750725"/>
              <a:gd name="connsiteX1124" fmla="*/ 950306 w 1204176"/>
              <a:gd name="connsiteY1124" fmla="*/ 40913 h 750725"/>
              <a:gd name="connsiteX1125" fmla="*/ 950306 w 1204176"/>
              <a:gd name="connsiteY1125" fmla="*/ 42355 h 750725"/>
              <a:gd name="connsiteX1126" fmla="*/ 950962 w 1204176"/>
              <a:gd name="connsiteY1126" fmla="*/ 42355 h 750725"/>
              <a:gd name="connsiteX1127" fmla="*/ 950568 w 1204176"/>
              <a:gd name="connsiteY1127" fmla="*/ 43011 h 750725"/>
              <a:gd name="connsiteX1128" fmla="*/ 950306 w 1204176"/>
              <a:gd name="connsiteY1128" fmla="*/ 43798 h 750725"/>
              <a:gd name="connsiteX1129" fmla="*/ 950568 w 1204176"/>
              <a:gd name="connsiteY1129" fmla="*/ 43798 h 750725"/>
              <a:gd name="connsiteX1130" fmla="*/ 949913 w 1204176"/>
              <a:gd name="connsiteY1130" fmla="*/ 44978 h 750725"/>
              <a:gd name="connsiteX1131" fmla="*/ 950962 w 1204176"/>
              <a:gd name="connsiteY1131" fmla="*/ 44978 h 750725"/>
              <a:gd name="connsiteX1132" fmla="*/ 952011 w 1204176"/>
              <a:gd name="connsiteY1132" fmla="*/ 44978 h 750725"/>
              <a:gd name="connsiteX1133" fmla="*/ 953191 w 1204176"/>
              <a:gd name="connsiteY1133" fmla="*/ 47076 h 750725"/>
              <a:gd name="connsiteX1134" fmla="*/ 953847 w 1204176"/>
              <a:gd name="connsiteY1134" fmla="*/ 48387 h 750725"/>
              <a:gd name="connsiteX1135" fmla="*/ 954371 w 1204176"/>
              <a:gd name="connsiteY1135" fmla="*/ 48387 h 750725"/>
              <a:gd name="connsiteX1136" fmla="*/ 956469 w 1204176"/>
              <a:gd name="connsiteY1136" fmla="*/ 48781 h 750725"/>
              <a:gd name="connsiteX1137" fmla="*/ 956469 w 1204176"/>
              <a:gd name="connsiteY1137" fmla="*/ 49174 h 750725"/>
              <a:gd name="connsiteX1138" fmla="*/ 960010 w 1204176"/>
              <a:gd name="connsiteY1138" fmla="*/ 50617 h 750725"/>
              <a:gd name="connsiteX1139" fmla="*/ 960272 w 1204176"/>
              <a:gd name="connsiteY1139" fmla="*/ 50879 h 750725"/>
              <a:gd name="connsiteX1140" fmla="*/ 964862 w 1204176"/>
              <a:gd name="connsiteY1140" fmla="*/ 52977 h 750725"/>
              <a:gd name="connsiteX1141" fmla="*/ 966304 w 1204176"/>
              <a:gd name="connsiteY1141" fmla="*/ 52977 h 750725"/>
              <a:gd name="connsiteX1142" fmla="*/ 966304 w 1204176"/>
              <a:gd name="connsiteY1142" fmla="*/ 53370 h 750725"/>
              <a:gd name="connsiteX1143" fmla="*/ 967747 w 1204176"/>
              <a:gd name="connsiteY1143" fmla="*/ 53370 h 750725"/>
              <a:gd name="connsiteX1144" fmla="*/ 967747 w 1204176"/>
              <a:gd name="connsiteY1144" fmla="*/ 53764 h 750725"/>
              <a:gd name="connsiteX1145" fmla="*/ 968009 w 1204176"/>
              <a:gd name="connsiteY1145" fmla="*/ 53764 h 750725"/>
              <a:gd name="connsiteX1146" fmla="*/ 968402 w 1204176"/>
              <a:gd name="connsiteY1146" fmla="*/ 53764 h 750725"/>
              <a:gd name="connsiteX1147" fmla="*/ 969189 w 1204176"/>
              <a:gd name="connsiteY1147" fmla="*/ 52977 h 750725"/>
              <a:gd name="connsiteX1148" fmla="*/ 969451 w 1204176"/>
              <a:gd name="connsiteY1148" fmla="*/ 53370 h 750725"/>
              <a:gd name="connsiteX1149" fmla="*/ 969189 w 1204176"/>
              <a:gd name="connsiteY1149" fmla="*/ 54157 h 750725"/>
              <a:gd name="connsiteX1150" fmla="*/ 969451 w 1204176"/>
              <a:gd name="connsiteY1150" fmla="*/ 54813 h 750725"/>
              <a:gd name="connsiteX1151" fmla="*/ 969845 w 1204176"/>
              <a:gd name="connsiteY1151" fmla="*/ 56255 h 750725"/>
              <a:gd name="connsiteX1152" fmla="*/ 970107 w 1204176"/>
              <a:gd name="connsiteY1152" fmla="*/ 56255 h 750725"/>
              <a:gd name="connsiteX1153" fmla="*/ 970500 w 1204176"/>
              <a:gd name="connsiteY1153" fmla="*/ 57435 h 750725"/>
              <a:gd name="connsiteX1154" fmla="*/ 970107 w 1204176"/>
              <a:gd name="connsiteY1154" fmla="*/ 57698 h 750725"/>
              <a:gd name="connsiteX1155" fmla="*/ 969451 w 1204176"/>
              <a:gd name="connsiteY1155" fmla="*/ 58747 h 750725"/>
              <a:gd name="connsiteX1156" fmla="*/ 969189 w 1204176"/>
              <a:gd name="connsiteY1156" fmla="*/ 58747 h 750725"/>
              <a:gd name="connsiteX1157" fmla="*/ 969451 w 1204176"/>
              <a:gd name="connsiteY1157" fmla="*/ 59533 h 750725"/>
              <a:gd name="connsiteX1158" fmla="*/ 971943 w 1204176"/>
              <a:gd name="connsiteY1158" fmla="*/ 58091 h 750725"/>
              <a:gd name="connsiteX1159" fmla="*/ 972598 w 1204176"/>
              <a:gd name="connsiteY1159" fmla="*/ 58091 h 750725"/>
              <a:gd name="connsiteX1160" fmla="*/ 972598 w 1204176"/>
              <a:gd name="connsiteY1160" fmla="*/ 58353 h 750725"/>
              <a:gd name="connsiteX1161" fmla="*/ 973385 w 1204176"/>
              <a:gd name="connsiteY1161" fmla="*/ 58747 h 750725"/>
              <a:gd name="connsiteX1162" fmla="*/ 974303 w 1204176"/>
              <a:gd name="connsiteY1162" fmla="*/ 58353 h 750725"/>
              <a:gd name="connsiteX1163" fmla="*/ 974303 w 1204176"/>
              <a:gd name="connsiteY1163" fmla="*/ 59140 h 750725"/>
              <a:gd name="connsiteX1164" fmla="*/ 974828 w 1204176"/>
              <a:gd name="connsiteY1164" fmla="*/ 58747 h 750725"/>
              <a:gd name="connsiteX1165" fmla="*/ 974828 w 1204176"/>
              <a:gd name="connsiteY1165" fmla="*/ 58353 h 750725"/>
              <a:gd name="connsiteX1166" fmla="*/ 976270 w 1204176"/>
              <a:gd name="connsiteY1166" fmla="*/ 57698 h 750725"/>
              <a:gd name="connsiteX1167" fmla="*/ 976532 w 1204176"/>
              <a:gd name="connsiteY1167" fmla="*/ 58353 h 750725"/>
              <a:gd name="connsiteX1168" fmla="*/ 980073 w 1204176"/>
              <a:gd name="connsiteY1168" fmla="*/ 57698 h 750725"/>
              <a:gd name="connsiteX1169" fmla="*/ 982958 w 1204176"/>
              <a:gd name="connsiteY1169" fmla="*/ 56648 h 750725"/>
              <a:gd name="connsiteX1170" fmla="*/ 983351 w 1204176"/>
              <a:gd name="connsiteY1170" fmla="*/ 56648 h 750725"/>
              <a:gd name="connsiteX1171" fmla="*/ 983745 w 1204176"/>
              <a:gd name="connsiteY1171" fmla="*/ 56911 h 750725"/>
              <a:gd name="connsiteX1172" fmla="*/ 984400 w 1204176"/>
              <a:gd name="connsiteY1172" fmla="*/ 56911 h 750725"/>
              <a:gd name="connsiteX1173" fmla="*/ 984400 w 1204176"/>
              <a:gd name="connsiteY1173" fmla="*/ 57435 h 750725"/>
              <a:gd name="connsiteX1174" fmla="*/ 985056 w 1204176"/>
              <a:gd name="connsiteY1174" fmla="*/ 57435 h 750725"/>
              <a:gd name="connsiteX1175" fmla="*/ 985056 w 1204176"/>
              <a:gd name="connsiteY1175" fmla="*/ 58747 h 750725"/>
              <a:gd name="connsiteX1176" fmla="*/ 984400 w 1204176"/>
              <a:gd name="connsiteY1176" fmla="*/ 59140 h 750725"/>
              <a:gd name="connsiteX1177" fmla="*/ 984400 w 1204176"/>
              <a:gd name="connsiteY1177" fmla="*/ 60189 h 750725"/>
              <a:gd name="connsiteX1178" fmla="*/ 984400 w 1204176"/>
              <a:gd name="connsiteY1178" fmla="*/ 60451 h 750725"/>
              <a:gd name="connsiteX1179" fmla="*/ 984400 w 1204176"/>
              <a:gd name="connsiteY1179" fmla="*/ 61238 h 750725"/>
              <a:gd name="connsiteX1180" fmla="*/ 983745 w 1204176"/>
              <a:gd name="connsiteY1180" fmla="*/ 61238 h 750725"/>
              <a:gd name="connsiteX1181" fmla="*/ 983351 w 1204176"/>
              <a:gd name="connsiteY1181" fmla="*/ 60845 h 750725"/>
              <a:gd name="connsiteX1182" fmla="*/ 982958 w 1204176"/>
              <a:gd name="connsiteY1182" fmla="*/ 60845 h 750725"/>
              <a:gd name="connsiteX1183" fmla="*/ 982958 w 1204176"/>
              <a:gd name="connsiteY1183" fmla="*/ 62287 h 750725"/>
              <a:gd name="connsiteX1184" fmla="*/ 981122 w 1204176"/>
              <a:gd name="connsiteY1184" fmla="*/ 62287 h 750725"/>
              <a:gd name="connsiteX1185" fmla="*/ 980729 w 1204176"/>
              <a:gd name="connsiteY1185" fmla="*/ 63074 h 750725"/>
              <a:gd name="connsiteX1186" fmla="*/ 982564 w 1204176"/>
              <a:gd name="connsiteY1186" fmla="*/ 63336 h 750725"/>
              <a:gd name="connsiteX1187" fmla="*/ 984007 w 1204176"/>
              <a:gd name="connsiteY1187" fmla="*/ 63074 h 750725"/>
              <a:gd name="connsiteX1188" fmla="*/ 985056 w 1204176"/>
              <a:gd name="connsiteY1188" fmla="*/ 63992 h 750725"/>
              <a:gd name="connsiteX1189" fmla="*/ 986761 w 1204176"/>
              <a:gd name="connsiteY1189" fmla="*/ 64516 h 750725"/>
              <a:gd name="connsiteX1190" fmla="*/ 988203 w 1204176"/>
              <a:gd name="connsiteY1190" fmla="*/ 63992 h 750725"/>
              <a:gd name="connsiteX1191" fmla="*/ 988990 w 1204176"/>
              <a:gd name="connsiteY1191" fmla="*/ 63992 h 750725"/>
              <a:gd name="connsiteX1192" fmla="*/ 989383 w 1204176"/>
              <a:gd name="connsiteY1192" fmla="*/ 63992 h 750725"/>
              <a:gd name="connsiteX1193" fmla="*/ 989645 w 1204176"/>
              <a:gd name="connsiteY1193" fmla="*/ 64516 h 750725"/>
              <a:gd name="connsiteX1194" fmla="*/ 991088 w 1204176"/>
              <a:gd name="connsiteY1194" fmla="*/ 63336 h 750725"/>
              <a:gd name="connsiteX1195" fmla="*/ 991744 w 1204176"/>
              <a:gd name="connsiteY1195" fmla="*/ 63992 h 750725"/>
              <a:gd name="connsiteX1196" fmla="*/ 994628 w 1204176"/>
              <a:gd name="connsiteY1196" fmla="*/ 61894 h 750725"/>
              <a:gd name="connsiteX1197" fmla="*/ 994628 w 1204176"/>
              <a:gd name="connsiteY1197" fmla="*/ 61631 h 750725"/>
              <a:gd name="connsiteX1198" fmla="*/ 995022 w 1204176"/>
              <a:gd name="connsiteY1198" fmla="*/ 61238 h 750725"/>
              <a:gd name="connsiteX1199" fmla="*/ 995284 w 1204176"/>
              <a:gd name="connsiteY1199" fmla="*/ 60845 h 750725"/>
              <a:gd name="connsiteX1200" fmla="*/ 995809 w 1204176"/>
              <a:gd name="connsiteY1200" fmla="*/ 60845 h 750725"/>
              <a:gd name="connsiteX1201" fmla="*/ 997120 w 1204176"/>
              <a:gd name="connsiteY1201" fmla="*/ 60845 h 750725"/>
              <a:gd name="connsiteX1202" fmla="*/ 997513 w 1204176"/>
              <a:gd name="connsiteY1202" fmla="*/ 60189 h 750725"/>
              <a:gd name="connsiteX1203" fmla="*/ 997907 w 1204176"/>
              <a:gd name="connsiteY1203" fmla="*/ 60189 h 750725"/>
              <a:gd name="connsiteX1204" fmla="*/ 997907 w 1204176"/>
              <a:gd name="connsiteY1204" fmla="*/ 58747 h 750725"/>
              <a:gd name="connsiteX1205" fmla="*/ 998562 w 1204176"/>
              <a:gd name="connsiteY1205" fmla="*/ 58747 h 750725"/>
              <a:gd name="connsiteX1206" fmla="*/ 998562 w 1204176"/>
              <a:gd name="connsiteY1206" fmla="*/ 58353 h 750725"/>
              <a:gd name="connsiteX1207" fmla="*/ 998825 w 1204176"/>
              <a:gd name="connsiteY1207" fmla="*/ 58091 h 750725"/>
              <a:gd name="connsiteX1208" fmla="*/ 999218 w 1204176"/>
              <a:gd name="connsiteY1208" fmla="*/ 58353 h 750725"/>
              <a:gd name="connsiteX1209" fmla="*/ 999218 w 1204176"/>
              <a:gd name="connsiteY1209" fmla="*/ 58747 h 750725"/>
              <a:gd name="connsiteX1210" fmla="*/ 999612 w 1204176"/>
              <a:gd name="connsiteY1210" fmla="*/ 59140 h 750725"/>
              <a:gd name="connsiteX1211" fmla="*/ 998562 w 1204176"/>
              <a:gd name="connsiteY1211" fmla="*/ 61631 h 750725"/>
              <a:gd name="connsiteX1212" fmla="*/ 997907 w 1204176"/>
              <a:gd name="connsiteY1212" fmla="*/ 61894 h 750725"/>
              <a:gd name="connsiteX1213" fmla="*/ 997513 w 1204176"/>
              <a:gd name="connsiteY1213" fmla="*/ 63074 h 750725"/>
              <a:gd name="connsiteX1214" fmla="*/ 997907 w 1204176"/>
              <a:gd name="connsiteY1214" fmla="*/ 63730 h 750725"/>
              <a:gd name="connsiteX1215" fmla="*/ 996727 w 1204176"/>
              <a:gd name="connsiteY1215" fmla="*/ 66221 h 750725"/>
              <a:gd name="connsiteX1216" fmla="*/ 998169 w 1204176"/>
              <a:gd name="connsiteY1216" fmla="*/ 66614 h 750725"/>
              <a:gd name="connsiteX1217" fmla="*/ 996727 w 1204176"/>
              <a:gd name="connsiteY1217" fmla="*/ 69368 h 750725"/>
              <a:gd name="connsiteX1218" fmla="*/ 997513 w 1204176"/>
              <a:gd name="connsiteY1218" fmla="*/ 69630 h 750725"/>
              <a:gd name="connsiteX1219" fmla="*/ 997907 w 1204176"/>
              <a:gd name="connsiteY1219" fmla="*/ 69368 h 750725"/>
              <a:gd name="connsiteX1220" fmla="*/ 998562 w 1204176"/>
              <a:gd name="connsiteY1220" fmla="*/ 69368 h 750725"/>
              <a:gd name="connsiteX1221" fmla="*/ 999218 w 1204176"/>
              <a:gd name="connsiteY1221" fmla="*/ 70155 h 750725"/>
              <a:gd name="connsiteX1222" fmla="*/ 999218 w 1204176"/>
              <a:gd name="connsiteY1222" fmla="*/ 70417 h 750725"/>
              <a:gd name="connsiteX1223" fmla="*/ 1000005 w 1204176"/>
              <a:gd name="connsiteY1223" fmla="*/ 70417 h 750725"/>
              <a:gd name="connsiteX1224" fmla="*/ 999218 w 1204176"/>
              <a:gd name="connsiteY1224" fmla="*/ 71073 h 750725"/>
              <a:gd name="connsiteX1225" fmla="*/ 998825 w 1204176"/>
              <a:gd name="connsiteY1225" fmla="*/ 71597 h 750725"/>
              <a:gd name="connsiteX1226" fmla="*/ 999218 w 1204176"/>
              <a:gd name="connsiteY1226" fmla="*/ 72253 h 750725"/>
              <a:gd name="connsiteX1227" fmla="*/ 1000923 w 1204176"/>
              <a:gd name="connsiteY1227" fmla="*/ 71073 h 750725"/>
              <a:gd name="connsiteX1228" fmla="*/ 1001709 w 1204176"/>
              <a:gd name="connsiteY1228" fmla="*/ 70155 h 750725"/>
              <a:gd name="connsiteX1229" fmla="*/ 1002103 w 1204176"/>
              <a:gd name="connsiteY1229" fmla="*/ 69630 h 750725"/>
              <a:gd name="connsiteX1230" fmla="*/ 1003152 w 1204176"/>
              <a:gd name="connsiteY1230" fmla="*/ 70417 h 750725"/>
              <a:gd name="connsiteX1231" fmla="*/ 1002890 w 1204176"/>
              <a:gd name="connsiteY1231" fmla="*/ 72909 h 750725"/>
              <a:gd name="connsiteX1232" fmla="*/ 1002890 w 1204176"/>
              <a:gd name="connsiteY1232" fmla="*/ 73958 h 750725"/>
              <a:gd name="connsiteX1233" fmla="*/ 1000923 w 1204176"/>
              <a:gd name="connsiteY1233" fmla="*/ 74351 h 750725"/>
              <a:gd name="connsiteX1234" fmla="*/ 1000923 w 1204176"/>
              <a:gd name="connsiteY1234" fmla="*/ 73564 h 750725"/>
              <a:gd name="connsiteX1235" fmla="*/ 999218 w 1204176"/>
              <a:gd name="connsiteY1235" fmla="*/ 74351 h 750725"/>
              <a:gd name="connsiteX1236" fmla="*/ 998562 w 1204176"/>
              <a:gd name="connsiteY1236" fmla="*/ 75007 h 750725"/>
              <a:gd name="connsiteX1237" fmla="*/ 997513 w 1204176"/>
              <a:gd name="connsiteY1237" fmla="*/ 75007 h 750725"/>
              <a:gd name="connsiteX1238" fmla="*/ 997120 w 1204176"/>
              <a:gd name="connsiteY1238" fmla="*/ 76711 h 750725"/>
              <a:gd name="connsiteX1239" fmla="*/ 997513 w 1204176"/>
              <a:gd name="connsiteY1239" fmla="*/ 77236 h 750725"/>
              <a:gd name="connsiteX1240" fmla="*/ 997120 w 1204176"/>
              <a:gd name="connsiteY1240" fmla="*/ 78547 h 750725"/>
              <a:gd name="connsiteX1241" fmla="*/ 997907 w 1204176"/>
              <a:gd name="connsiteY1241" fmla="*/ 78941 h 750725"/>
              <a:gd name="connsiteX1242" fmla="*/ 997907 w 1204176"/>
              <a:gd name="connsiteY1242" fmla="*/ 79990 h 750725"/>
              <a:gd name="connsiteX1243" fmla="*/ 998169 w 1204176"/>
              <a:gd name="connsiteY1243" fmla="*/ 81039 h 750725"/>
              <a:gd name="connsiteX1244" fmla="*/ 997513 w 1204176"/>
              <a:gd name="connsiteY1244" fmla="*/ 81039 h 750725"/>
              <a:gd name="connsiteX1245" fmla="*/ 997120 w 1204176"/>
              <a:gd name="connsiteY1245" fmla="*/ 81695 h 750725"/>
              <a:gd name="connsiteX1246" fmla="*/ 996727 w 1204176"/>
              <a:gd name="connsiteY1246" fmla="*/ 81695 h 750725"/>
              <a:gd name="connsiteX1247" fmla="*/ 996071 w 1204176"/>
              <a:gd name="connsiteY1247" fmla="*/ 81432 h 750725"/>
              <a:gd name="connsiteX1248" fmla="*/ 996071 w 1204176"/>
              <a:gd name="connsiteY1248" fmla="*/ 82088 h 750725"/>
              <a:gd name="connsiteX1249" fmla="*/ 994366 w 1204176"/>
              <a:gd name="connsiteY1249" fmla="*/ 81432 h 750725"/>
              <a:gd name="connsiteX1250" fmla="*/ 994366 w 1204176"/>
              <a:gd name="connsiteY1250" fmla="*/ 81695 h 750725"/>
              <a:gd name="connsiteX1251" fmla="*/ 993842 w 1204176"/>
              <a:gd name="connsiteY1251" fmla="*/ 81695 h 750725"/>
              <a:gd name="connsiteX1252" fmla="*/ 994366 w 1204176"/>
              <a:gd name="connsiteY1252" fmla="*/ 83793 h 750725"/>
              <a:gd name="connsiteX1253" fmla="*/ 993842 w 1204176"/>
              <a:gd name="connsiteY1253" fmla="*/ 84317 h 750725"/>
              <a:gd name="connsiteX1254" fmla="*/ 993842 w 1204176"/>
              <a:gd name="connsiteY1254" fmla="*/ 83793 h 750725"/>
              <a:gd name="connsiteX1255" fmla="*/ 993186 w 1204176"/>
              <a:gd name="connsiteY1255" fmla="*/ 83793 h 750725"/>
              <a:gd name="connsiteX1256" fmla="*/ 992924 w 1204176"/>
              <a:gd name="connsiteY1256" fmla="*/ 83137 h 750725"/>
              <a:gd name="connsiteX1257" fmla="*/ 991481 w 1204176"/>
              <a:gd name="connsiteY1257" fmla="*/ 82875 h 750725"/>
              <a:gd name="connsiteX1258" fmla="*/ 990039 w 1204176"/>
              <a:gd name="connsiteY1258" fmla="*/ 84317 h 750725"/>
              <a:gd name="connsiteX1259" fmla="*/ 987941 w 1204176"/>
              <a:gd name="connsiteY1259" fmla="*/ 86415 h 750725"/>
              <a:gd name="connsiteX1260" fmla="*/ 990039 w 1204176"/>
              <a:gd name="connsiteY1260" fmla="*/ 87333 h 750725"/>
              <a:gd name="connsiteX1261" fmla="*/ 989645 w 1204176"/>
              <a:gd name="connsiteY1261" fmla="*/ 87726 h 750725"/>
              <a:gd name="connsiteX1262" fmla="*/ 989383 w 1204176"/>
              <a:gd name="connsiteY1262" fmla="*/ 88120 h 750725"/>
              <a:gd name="connsiteX1263" fmla="*/ 989383 w 1204176"/>
              <a:gd name="connsiteY1263" fmla="*/ 88513 h 750725"/>
              <a:gd name="connsiteX1264" fmla="*/ 989645 w 1204176"/>
              <a:gd name="connsiteY1264" fmla="*/ 88513 h 750725"/>
              <a:gd name="connsiteX1265" fmla="*/ 989383 w 1204176"/>
              <a:gd name="connsiteY1265" fmla="*/ 89169 h 750725"/>
              <a:gd name="connsiteX1266" fmla="*/ 990432 w 1204176"/>
              <a:gd name="connsiteY1266" fmla="*/ 89431 h 750725"/>
              <a:gd name="connsiteX1267" fmla="*/ 990432 w 1204176"/>
              <a:gd name="connsiteY1267" fmla="*/ 90218 h 750725"/>
              <a:gd name="connsiteX1268" fmla="*/ 992137 w 1204176"/>
              <a:gd name="connsiteY1268" fmla="*/ 90218 h 750725"/>
              <a:gd name="connsiteX1269" fmla="*/ 993579 w 1204176"/>
              <a:gd name="connsiteY1269" fmla="*/ 90611 h 750725"/>
              <a:gd name="connsiteX1270" fmla="*/ 994366 w 1204176"/>
              <a:gd name="connsiteY1270" fmla="*/ 91398 h 750725"/>
              <a:gd name="connsiteX1271" fmla="*/ 995022 w 1204176"/>
              <a:gd name="connsiteY1271" fmla="*/ 90611 h 750725"/>
              <a:gd name="connsiteX1272" fmla="*/ 994628 w 1204176"/>
              <a:gd name="connsiteY1272" fmla="*/ 89956 h 750725"/>
              <a:gd name="connsiteX1273" fmla="*/ 994628 w 1204176"/>
              <a:gd name="connsiteY1273" fmla="*/ 89169 h 750725"/>
              <a:gd name="connsiteX1274" fmla="*/ 995022 w 1204176"/>
              <a:gd name="connsiteY1274" fmla="*/ 89169 h 750725"/>
              <a:gd name="connsiteX1275" fmla="*/ 995022 w 1204176"/>
              <a:gd name="connsiteY1275" fmla="*/ 88513 h 750725"/>
              <a:gd name="connsiteX1276" fmla="*/ 995284 w 1204176"/>
              <a:gd name="connsiteY1276" fmla="*/ 88120 h 750725"/>
              <a:gd name="connsiteX1277" fmla="*/ 996071 w 1204176"/>
              <a:gd name="connsiteY1277" fmla="*/ 87726 h 750725"/>
              <a:gd name="connsiteX1278" fmla="*/ 996464 w 1204176"/>
              <a:gd name="connsiteY1278" fmla="*/ 87333 h 750725"/>
              <a:gd name="connsiteX1279" fmla="*/ 996727 w 1204176"/>
              <a:gd name="connsiteY1279" fmla="*/ 87071 h 750725"/>
              <a:gd name="connsiteX1280" fmla="*/ 996727 w 1204176"/>
              <a:gd name="connsiteY1280" fmla="*/ 85628 h 750725"/>
              <a:gd name="connsiteX1281" fmla="*/ 997513 w 1204176"/>
              <a:gd name="connsiteY1281" fmla="*/ 85235 h 750725"/>
              <a:gd name="connsiteX1282" fmla="*/ 998825 w 1204176"/>
              <a:gd name="connsiteY1282" fmla="*/ 85235 h 750725"/>
              <a:gd name="connsiteX1283" fmla="*/ 1000267 w 1204176"/>
              <a:gd name="connsiteY1283" fmla="*/ 86022 h 750725"/>
              <a:gd name="connsiteX1284" fmla="*/ 1000660 w 1204176"/>
              <a:gd name="connsiteY1284" fmla="*/ 84973 h 750725"/>
              <a:gd name="connsiteX1285" fmla="*/ 1000005 w 1204176"/>
              <a:gd name="connsiteY1285" fmla="*/ 84317 h 750725"/>
              <a:gd name="connsiteX1286" fmla="*/ 1000005 w 1204176"/>
              <a:gd name="connsiteY1286" fmla="*/ 83530 h 750725"/>
              <a:gd name="connsiteX1287" fmla="*/ 1001447 w 1204176"/>
              <a:gd name="connsiteY1287" fmla="*/ 83137 h 750725"/>
              <a:gd name="connsiteX1288" fmla="*/ 1002103 w 1204176"/>
              <a:gd name="connsiteY1288" fmla="*/ 83137 h 750725"/>
              <a:gd name="connsiteX1289" fmla="*/ 1002365 w 1204176"/>
              <a:gd name="connsiteY1289" fmla="*/ 83137 h 750725"/>
              <a:gd name="connsiteX1290" fmla="*/ 1002890 w 1204176"/>
              <a:gd name="connsiteY1290" fmla="*/ 83793 h 750725"/>
              <a:gd name="connsiteX1291" fmla="*/ 1003152 w 1204176"/>
              <a:gd name="connsiteY1291" fmla="*/ 83793 h 750725"/>
              <a:gd name="connsiteX1292" fmla="*/ 1003152 w 1204176"/>
              <a:gd name="connsiteY1292" fmla="*/ 84317 h 750725"/>
              <a:gd name="connsiteX1293" fmla="*/ 1004594 w 1204176"/>
              <a:gd name="connsiteY1293" fmla="*/ 85235 h 750725"/>
              <a:gd name="connsiteX1294" fmla="*/ 1004201 w 1204176"/>
              <a:gd name="connsiteY1294" fmla="*/ 85628 h 750725"/>
              <a:gd name="connsiteX1295" fmla="*/ 1004988 w 1204176"/>
              <a:gd name="connsiteY1295" fmla="*/ 85628 h 750725"/>
              <a:gd name="connsiteX1296" fmla="*/ 1005250 w 1204176"/>
              <a:gd name="connsiteY1296" fmla="*/ 85628 h 750725"/>
              <a:gd name="connsiteX1297" fmla="*/ 1005643 w 1204176"/>
              <a:gd name="connsiteY1297" fmla="*/ 86022 h 750725"/>
              <a:gd name="connsiteX1298" fmla="*/ 1005250 w 1204176"/>
              <a:gd name="connsiteY1298" fmla="*/ 86678 h 750725"/>
              <a:gd name="connsiteX1299" fmla="*/ 1005643 w 1204176"/>
              <a:gd name="connsiteY1299" fmla="*/ 87071 h 750725"/>
              <a:gd name="connsiteX1300" fmla="*/ 1005643 w 1204176"/>
              <a:gd name="connsiteY1300" fmla="*/ 87726 h 750725"/>
              <a:gd name="connsiteX1301" fmla="*/ 1005906 w 1204176"/>
              <a:gd name="connsiteY1301" fmla="*/ 88513 h 750725"/>
              <a:gd name="connsiteX1302" fmla="*/ 1007086 w 1204176"/>
              <a:gd name="connsiteY1302" fmla="*/ 88775 h 750725"/>
              <a:gd name="connsiteX1303" fmla="*/ 1007348 w 1204176"/>
              <a:gd name="connsiteY1303" fmla="*/ 88775 h 750725"/>
              <a:gd name="connsiteX1304" fmla="*/ 1008004 w 1204176"/>
              <a:gd name="connsiteY1304" fmla="*/ 89169 h 750725"/>
              <a:gd name="connsiteX1305" fmla="*/ 1009184 w 1204176"/>
              <a:gd name="connsiteY1305" fmla="*/ 89169 h 750725"/>
              <a:gd name="connsiteX1306" fmla="*/ 1009971 w 1204176"/>
              <a:gd name="connsiteY1306" fmla="*/ 89169 h 750725"/>
              <a:gd name="connsiteX1307" fmla="*/ 1009971 w 1204176"/>
              <a:gd name="connsiteY1307" fmla="*/ 90611 h 750725"/>
              <a:gd name="connsiteX1308" fmla="*/ 1009446 w 1204176"/>
              <a:gd name="connsiteY1308" fmla="*/ 90874 h 750725"/>
              <a:gd name="connsiteX1309" fmla="*/ 1010626 w 1204176"/>
              <a:gd name="connsiteY1309" fmla="*/ 91398 h 750725"/>
              <a:gd name="connsiteX1310" fmla="*/ 1010233 w 1204176"/>
              <a:gd name="connsiteY1310" fmla="*/ 92054 h 750725"/>
              <a:gd name="connsiteX1311" fmla="*/ 1009971 w 1204176"/>
              <a:gd name="connsiteY1311" fmla="*/ 92054 h 750725"/>
              <a:gd name="connsiteX1312" fmla="*/ 1010233 w 1204176"/>
              <a:gd name="connsiteY1312" fmla="*/ 92316 h 750725"/>
              <a:gd name="connsiteX1313" fmla="*/ 1008528 w 1204176"/>
              <a:gd name="connsiteY1313" fmla="*/ 92316 h 750725"/>
              <a:gd name="connsiteX1314" fmla="*/ 1008791 w 1204176"/>
              <a:gd name="connsiteY1314" fmla="*/ 93103 h 750725"/>
              <a:gd name="connsiteX1315" fmla="*/ 1008528 w 1204176"/>
              <a:gd name="connsiteY1315" fmla="*/ 93103 h 750725"/>
              <a:gd name="connsiteX1316" fmla="*/ 1008791 w 1204176"/>
              <a:gd name="connsiteY1316" fmla="*/ 94152 h 750725"/>
              <a:gd name="connsiteX1317" fmla="*/ 1008528 w 1204176"/>
              <a:gd name="connsiteY1317" fmla="*/ 95594 h 750725"/>
              <a:gd name="connsiteX1318" fmla="*/ 1009184 w 1204176"/>
              <a:gd name="connsiteY1318" fmla="*/ 96512 h 750725"/>
              <a:gd name="connsiteX1319" fmla="*/ 1009971 w 1204176"/>
              <a:gd name="connsiteY1319" fmla="*/ 97299 h 750725"/>
              <a:gd name="connsiteX1320" fmla="*/ 1010233 w 1204176"/>
              <a:gd name="connsiteY1320" fmla="*/ 98479 h 750725"/>
              <a:gd name="connsiteX1321" fmla="*/ 1010626 w 1204176"/>
              <a:gd name="connsiteY1321" fmla="*/ 98479 h 750725"/>
              <a:gd name="connsiteX1322" fmla="*/ 1010889 w 1204176"/>
              <a:gd name="connsiteY1322" fmla="*/ 99397 h 750725"/>
              <a:gd name="connsiteX1323" fmla="*/ 1010626 w 1204176"/>
              <a:gd name="connsiteY1323" fmla="*/ 99791 h 750725"/>
              <a:gd name="connsiteX1324" fmla="*/ 1010626 w 1204176"/>
              <a:gd name="connsiteY1324" fmla="*/ 100053 h 750725"/>
              <a:gd name="connsiteX1325" fmla="*/ 1010889 w 1204176"/>
              <a:gd name="connsiteY1325" fmla="*/ 100053 h 750725"/>
              <a:gd name="connsiteX1326" fmla="*/ 1010889 w 1204176"/>
              <a:gd name="connsiteY1326" fmla="*/ 100446 h 750725"/>
              <a:gd name="connsiteX1327" fmla="*/ 1010626 w 1204176"/>
              <a:gd name="connsiteY1327" fmla="*/ 100446 h 750725"/>
              <a:gd name="connsiteX1328" fmla="*/ 1010889 w 1204176"/>
              <a:gd name="connsiteY1328" fmla="*/ 100840 h 750725"/>
              <a:gd name="connsiteX1329" fmla="*/ 1011676 w 1204176"/>
              <a:gd name="connsiteY1329" fmla="*/ 100840 h 750725"/>
              <a:gd name="connsiteX1330" fmla="*/ 1012331 w 1204176"/>
              <a:gd name="connsiteY1330" fmla="*/ 102938 h 750725"/>
              <a:gd name="connsiteX1331" fmla="*/ 1013118 w 1204176"/>
              <a:gd name="connsiteY1331" fmla="*/ 103331 h 750725"/>
              <a:gd name="connsiteX1332" fmla="*/ 1013118 w 1204176"/>
              <a:gd name="connsiteY1332" fmla="*/ 104380 h 750725"/>
              <a:gd name="connsiteX1333" fmla="*/ 1014560 w 1204176"/>
              <a:gd name="connsiteY1333" fmla="*/ 103593 h 750725"/>
              <a:gd name="connsiteX1334" fmla="*/ 1014823 w 1204176"/>
              <a:gd name="connsiteY1334" fmla="*/ 104118 h 750725"/>
              <a:gd name="connsiteX1335" fmla="*/ 1015609 w 1204176"/>
              <a:gd name="connsiteY1335" fmla="*/ 104118 h 750725"/>
              <a:gd name="connsiteX1336" fmla="*/ 1015609 w 1204176"/>
              <a:gd name="connsiteY1336" fmla="*/ 104380 h 750725"/>
              <a:gd name="connsiteX1337" fmla="*/ 1016265 w 1204176"/>
              <a:gd name="connsiteY1337" fmla="*/ 104380 h 750725"/>
              <a:gd name="connsiteX1338" fmla="*/ 1016265 w 1204176"/>
              <a:gd name="connsiteY1338" fmla="*/ 104773 h 750725"/>
              <a:gd name="connsiteX1339" fmla="*/ 1017052 w 1204176"/>
              <a:gd name="connsiteY1339" fmla="*/ 104773 h 750725"/>
              <a:gd name="connsiteX1340" fmla="*/ 1018101 w 1204176"/>
              <a:gd name="connsiteY1340" fmla="*/ 104773 h 750725"/>
              <a:gd name="connsiteX1341" fmla="*/ 1018363 w 1204176"/>
              <a:gd name="connsiteY1341" fmla="*/ 103593 h 750725"/>
              <a:gd name="connsiteX1342" fmla="*/ 1018757 w 1204176"/>
              <a:gd name="connsiteY1342" fmla="*/ 103593 h 750725"/>
              <a:gd name="connsiteX1343" fmla="*/ 1018757 w 1204176"/>
              <a:gd name="connsiteY1343" fmla="*/ 104118 h 750725"/>
              <a:gd name="connsiteX1344" fmla="*/ 1019543 w 1204176"/>
              <a:gd name="connsiteY1344" fmla="*/ 104118 h 750725"/>
              <a:gd name="connsiteX1345" fmla="*/ 1020461 w 1204176"/>
              <a:gd name="connsiteY1345" fmla="*/ 104380 h 750725"/>
              <a:gd name="connsiteX1346" fmla="*/ 1019806 w 1204176"/>
              <a:gd name="connsiteY1346" fmla="*/ 104380 h 750725"/>
              <a:gd name="connsiteX1347" fmla="*/ 1019543 w 1204176"/>
              <a:gd name="connsiteY1347" fmla="*/ 104773 h 750725"/>
              <a:gd name="connsiteX1348" fmla="*/ 1018757 w 1204176"/>
              <a:gd name="connsiteY1348" fmla="*/ 104773 h 750725"/>
              <a:gd name="connsiteX1349" fmla="*/ 1018101 w 1204176"/>
              <a:gd name="connsiteY1349" fmla="*/ 105036 h 750725"/>
              <a:gd name="connsiteX1350" fmla="*/ 1017707 w 1204176"/>
              <a:gd name="connsiteY1350" fmla="*/ 105823 h 750725"/>
              <a:gd name="connsiteX1351" fmla="*/ 1019806 w 1204176"/>
              <a:gd name="connsiteY1351" fmla="*/ 105429 h 750725"/>
              <a:gd name="connsiteX1352" fmla="*/ 1019806 w 1204176"/>
              <a:gd name="connsiteY1352" fmla="*/ 106216 h 750725"/>
              <a:gd name="connsiteX1353" fmla="*/ 1020199 w 1204176"/>
              <a:gd name="connsiteY1353" fmla="*/ 107527 h 750725"/>
              <a:gd name="connsiteX1354" fmla="*/ 1020461 w 1204176"/>
              <a:gd name="connsiteY1354" fmla="*/ 107527 h 750725"/>
              <a:gd name="connsiteX1355" fmla="*/ 1020461 w 1204176"/>
              <a:gd name="connsiteY1355" fmla="*/ 107921 h 750725"/>
              <a:gd name="connsiteX1356" fmla="*/ 1020461 w 1204176"/>
              <a:gd name="connsiteY1356" fmla="*/ 108314 h 750725"/>
              <a:gd name="connsiteX1357" fmla="*/ 1020199 w 1204176"/>
              <a:gd name="connsiteY1357" fmla="*/ 108970 h 750725"/>
              <a:gd name="connsiteX1358" fmla="*/ 1020986 w 1204176"/>
              <a:gd name="connsiteY1358" fmla="*/ 108970 h 750725"/>
              <a:gd name="connsiteX1359" fmla="*/ 1020986 w 1204176"/>
              <a:gd name="connsiteY1359" fmla="*/ 109494 h 750725"/>
              <a:gd name="connsiteX1360" fmla="*/ 1021248 w 1204176"/>
              <a:gd name="connsiteY1360" fmla="*/ 108707 h 750725"/>
              <a:gd name="connsiteX1361" fmla="*/ 1021248 w 1204176"/>
              <a:gd name="connsiteY1361" fmla="*/ 110806 h 750725"/>
              <a:gd name="connsiteX1362" fmla="*/ 1021641 w 1204176"/>
              <a:gd name="connsiteY1362" fmla="*/ 110150 h 750725"/>
              <a:gd name="connsiteX1363" fmla="*/ 1021641 w 1204176"/>
              <a:gd name="connsiteY1363" fmla="*/ 109757 h 750725"/>
              <a:gd name="connsiteX1364" fmla="*/ 1024526 w 1204176"/>
              <a:gd name="connsiteY1364" fmla="*/ 110150 h 750725"/>
              <a:gd name="connsiteX1365" fmla="*/ 1025444 w 1204176"/>
              <a:gd name="connsiteY1365" fmla="*/ 109494 h 750725"/>
              <a:gd name="connsiteX1366" fmla="*/ 1025838 w 1204176"/>
              <a:gd name="connsiteY1366" fmla="*/ 110150 h 750725"/>
              <a:gd name="connsiteX1367" fmla="*/ 1027936 w 1204176"/>
              <a:gd name="connsiteY1367" fmla="*/ 110412 h 750725"/>
              <a:gd name="connsiteX1368" fmla="*/ 1027936 w 1204176"/>
              <a:gd name="connsiteY1368" fmla="*/ 109757 h 750725"/>
              <a:gd name="connsiteX1369" fmla="*/ 1029640 w 1204176"/>
              <a:gd name="connsiteY1369" fmla="*/ 110150 h 750725"/>
              <a:gd name="connsiteX1370" fmla="*/ 1029640 w 1204176"/>
              <a:gd name="connsiteY1370" fmla="*/ 109757 h 750725"/>
              <a:gd name="connsiteX1371" fmla="*/ 1030165 w 1204176"/>
              <a:gd name="connsiteY1371" fmla="*/ 109494 h 750725"/>
              <a:gd name="connsiteX1372" fmla="*/ 1030427 w 1204176"/>
              <a:gd name="connsiteY1372" fmla="*/ 110150 h 750725"/>
              <a:gd name="connsiteX1373" fmla="*/ 1031083 w 1204176"/>
              <a:gd name="connsiteY1373" fmla="*/ 109494 h 750725"/>
              <a:gd name="connsiteX1374" fmla="*/ 1031607 w 1204176"/>
              <a:gd name="connsiteY1374" fmla="*/ 110150 h 750725"/>
              <a:gd name="connsiteX1375" fmla="*/ 1034361 w 1204176"/>
              <a:gd name="connsiteY1375" fmla="*/ 109494 h 750725"/>
              <a:gd name="connsiteX1376" fmla="*/ 1034623 w 1204176"/>
              <a:gd name="connsiteY1376" fmla="*/ 110150 h 750725"/>
              <a:gd name="connsiteX1377" fmla="*/ 1036066 w 1204176"/>
              <a:gd name="connsiteY1377" fmla="*/ 110412 h 750725"/>
              <a:gd name="connsiteX1378" fmla="*/ 1036459 w 1204176"/>
              <a:gd name="connsiteY1378" fmla="*/ 110806 h 750725"/>
              <a:gd name="connsiteX1379" fmla="*/ 1036459 w 1204176"/>
              <a:gd name="connsiteY1379" fmla="*/ 110150 h 750725"/>
              <a:gd name="connsiteX1380" fmla="*/ 1037246 w 1204176"/>
              <a:gd name="connsiteY1380" fmla="*/ 110150 h 750725"/>
              <a:gd name="connsiteX1381" fmla="*/ 1038164 w 1204176"/>
              <a:gd name="connsiteY1381" fmla="*/ 109494 h 750725"/>
              <a:gd name="connsiteX1382" fmla="*/ 1038688 w 1204176"/>
              <a:gd name="connsiteY1382" fmla="*/ 109757 h 750725"/>
              <a:gd name="connsiteX1383" fmla="*/ 1038688 w 1204176"/>
              <a:gd name="connsiteY1383" fmla="*/ 108970 h 750725"/>
              <a:gd name="connsiteX1384" fmla="*/ 1041049 w 1204176"/>
              <a:gd name="connsiteY1384" fmla="*/ 110150 h 750725"/>
              <a:gd name="connsiteX1385" fmla="*/ 1042622 w 1204176"/>
              <a:gd name="connsiteY1385" fmla="*/ 110150 h 750725"/>
              <a:gd name="connsiteX1386" fmla="*/ 1042098 w 1204176"/>
              <a:gd name="connsiteY1386" fmla="*/ 109494 h 750725"/>
              <a:gd name="connsiteX1387" fmla="*/ 1042622 w 1204176"/>
              <a:gd name="connsiteY1387" fmla="*/ 108970 h 750725"/>
              <a:gd name="connsiteX1388" fmla="*/ 1042885 w 1204176"/>
              <a:gd name="connsiteY1388" fmla="*/ 109494 h 750725"/>
              <a:gd name="connsiteX1389" fmla="*/ 1043278 w 1204176"/>
              <a:gd name="connsiteY1389" fmla="*/ 108707 h 750725"/>
              <a:gd name="connsiteX1390" fmla="*/ 1044327 w 1204176"/>
              <a:gd name="connsiteY1390" fmla="*/ 108970 h 750725"/>
              <a:gd name="connsiteX1391" fmla="*/ 1044065 w 1204176"/>
              <a:gd name="connsiteY1391" fmla="*/ 109494 h 750725"/>
              <a:gd name="connsiteX1392" fmla="*/ 1044983 w 1204176"/>
              <a:gd name="connsiteY1392" fmla="*/ 109494 h 750725"/>
              <a:gd name="connsiteX1393" fmla="*/ 1046163 w 1204176"/>
              <a:gd name="connsiteY1393" fmla="*/ 110150 h 750725"/>
              <a:gd name="connsiteX1394" fmla="*/ 1046425 w 1204176"/>
              <a:gd name="connsiteY1394" fmla="*/ 109757 h 750725"/>
              <a:gd name="connsiteX1395" fmla="*/ 1047474 w 1204176"/>
              <a:gd name="connsiteY1395" fmla="*/ 110412 h 750725"/>
              <a:gd name="connsiteX1396" fmla="*/ 1047868 w 1204176"/>
              <a:gd name="connsiteY1396" fmla="*/ 109757 h 750725"/>
              <a:gd name="connsiteX1397" fmla="*/ 1049966 w 1204176"/>
              <a:gd name="connsiteY1397" fmla="*/ 109757 h 750725"/>
              <a:gd name="connsiteX1398" fmla="*/ 1049966 w 1204176"/>
              <a:gd name="connsiteY1398" fmla="*/ 108314 h 750725"/>
              <a:gd name="connsiteX1399" fmla="*/ 1051146 w 1204176"/>
              <a:gd name="connsiteY1399" fmla="*/ 107921 h 750725"/>
              <a:gd name="connsiteX1400" fmla="*/ 1051408 w 1204176"/>
              <a:gd name="connsiteY1400" fmla="*/ 108707 h 750725"/>
              <a:gd name="connsiteX1401" fmla="*/ 1052457 w 1204176"/>
              <a:gd name="connsiteY1401" fmla="*/ 108707 h 750725"/>
              <a:gd name="connsiteX1402" fmla="*/ 1054162 w 1204176"/>
              <a:gd name="connsiteY1402" fmla="*/ 107134 h 750725"/>
              <a:gd name="connsiteX1403" fmla="*/ 1054555 w 1204176"/>
              <a:gd name="connsiteY1403" fmla="*/ 108314 h 750725"/>
              <a:gd name="connsiteX1404" fmla="*/ 1057702 w 1204176"/>
              <a:gd name="connsiteY1404" fmla="*/ 106216 h 750725"/>
              <a:gd name="connsiteX1405" fmla="*/ 1058489 w 1204176"/>
              <a:gd name="connsiteY1405" fmla="*/ 104773 h 750725"/>
              <a:gd name="connsiteX1406" fmla="*/ 1057702 w 1204176"/>
              <a:gd name="connsiteY1406" fmla="*/ 102151 h 750725"/>
              <a:gd name="connsiteX1407" fmla="*/ 1060587 w 1204176"/>
              <a:gd name="connsiteY1407" fmla="*/ 100446 h 750725"/>
              <a:gd name="connsiteX1408" fmla="*/ 1060325 w 1204176"/>
              <a:gd name="connsiteY1408" fmla="*/ 98479 h 750725"/>
              <a:gd name="connsiteX1409" fmla="*/ 1061243 w 1204176"/>
              <a:gd name="connsiteY1409" fmla="*/ 97692 h 750725"/>
              <a:gd name="connsiteX1410" fmla="*/ 1064128 w 1204176"/>
              <a:gd name="connsiteY1410" fmla="*/ 98479 h 750725"/>
              <a:gd name="connsiteX1411" fmla="*/ 1064128 w 1204176"/>
              <a:gd name="connsiteY1411" fmla="*/ 99135 h 750725"/>
              <a:gd name="connsiteX1412" fmla="*/ 1064783 w 1204176"/>
              <a:gd name="connsiteY1412" fmla="*/ 99397 h 750725"/>
              <a:gd name="connsiteX1413" fmla="*/ 1064521 w 1204176"/>
              <a:gd name="connsiteY1413" fmla="*/ 100840 h 750725"/>
              <a:gd name="connsiteX1414" fmla="*/ 1065570 w 1204176"/>
              <a:gd name="connsiteY1414" fmla="*/ 101233 h 750725"/>
              <a:gd name="connsiteX1415" fmla="*/ 1065964 w 1204176"/>
              <a:gd name="connsiteY1415" fmla="*/ 103593 h 750725"/>
              <a:gd name="connsiteX1416" fmla="*/ 1066226 w 1204176"/>
              <a:gd name="connsiteY1416" fmla="*/ 103331 h 750725"/>
              <a:gd name="connsiteX1417" fmla="*/ 1066882 w 1204176"/>
              <a:gd name="connsiteY1417" fmla="*/ 103331 h 750725"/>
              <a:gd name="connsiteX1418" fmla="*/ 1067275 w 1204176"/>
              <a:gd name="connsiteY1418" fmla="*/ 104118 h 750725"/>
              <a:gd name="connsiteX1419" fmla="*/ 1070160 w 1204176"/>
              <a:gd name="connsiteY1419" fmla="*/ 103331 h 750725"/>
              <a:gd name="connsiteX1420" fmla="*/ 1070160 w 1204176"/>
              <a:gd name="connsiteY1420" fmla="*/ 104118 h 750725"/>
              <a:gd name="connsiteX1421" fmla="*/ 1071209 w 1204176"/>
              <a:gd name="connsiteY1421" fmla="*/ 104773 h 750725"/>
              <a:gd name="connsiteX1422" fmla="*/ 1074094 w 1204176"/>
              <a:gd name="connsiteY1422" fmla="*/ 104118 h 750725"/>
              <a:gd name="connsiteX1423" fmla="*/ 1074094 w 1204176"/>
              <a:gd name="connsiteY1423" fmla="*/ 105429 h 750725"/>
              <a:gd name="connsiteX1424" fmla="*/ 1075536 w 1204176"/>
              <a:gd name="connsiteY1424" fmla="*/ 104380 h 750725"/>
              <a:gd name="connsiteX1425" fmla="*/ 1076979 w 1204176"/>
              <a:gd name="connsiteY1425" fmla="*/ 101233 h 750725"/>
              <a:gd name="connsiteX1426" fmla="*/ 1076585 w 1204176"/>
              <a:gd name="connsiteY1426" fmla="*/ 100053 h 750725"/>
              <a:gd name="connsiteX1427" fmla="*/ 1078421 w 1204176"/>
              <a:gd name="connsiteY1427" fmla="*/ 98742 h 750725"/>
              <a:gd name="connsiteX1428" fmla="*/ 1080781 w 1204176"/>
              <a:gd name="connsiteY1428" fmla="*/ 99135 h 750725"/>
              <a:gd name="connsiteX1429" fmla="*/ 1081175 w 1204176"/>
              <a:gd name="connsiteY1429" fmla="*/ 98479 h 750725"/>
              <a:gd name="connsiteX1430" fmla="*/ 1084060 w 1204176"/>
              <a:gd name="connsiteY1430" fmla="*/ 99135 h 750725"/>
              <a:gd name="connsiteX1431" fmla="*/ 1084715 w 1204176"/>
              <a:gd name="connsiteY1431" fmla="*/ 100053 h 750725"/>
              <a:gd name="connsiteX1432" fmla="*/ 1086158 w 1204176"/>
              <a:gd name="connsiteY1432" fmla="*/ 99135 h 750725"/>
              <a:gd name="connsiteX1433" fmla="*/ 1087207 w 1204176"/>
              <a:gd name="connsiteY1433" fmla="*/ 95857 h 750725"/>
              <a:gd name="connsiteX1434" fmla="*/ 1086420 w 1204176"/>
              <a:gd name="connsiteY1434" fmla="*/ 94808 h 750725"/>
              <a:gd name="connsiteX1435" fmla="*/ 1086813 w 1204176"/>
              <a:gd name="connsiteY1435" fmla="*/ 92054 h 750725"/>
              <a:gd name="connsiteX1436" fmla="*/ 1087207 w 1204176"/>
              <a:gd name="connsiteY1436" fmla="*/ 91660 h 750725"/>
              <a:gd name="connsiteX1437" fmla="*/ 1087600 w 1204176"/>
              <a:gd name="connsiteY1437" fmla="*/ 92709 h 750725"/>
              <a:gd name="connsiteX1438" fmla="*/ 1088256 w 1204176"/>
              <a:gd name="connsiteY1438" fmla="*/ 92316 h 750725"/>
              <a:gd name="connsiteX1439" fmla="*/ 1088912 w 1204176"/>
              <a:gd name="connsiteY1439" fmla="*/ 93103 h 750725"/>
              <a:gd name="connsiteX1440" fmla="*/ 1090354 w 1204176"/>
              <a:gd name="connsiteY1440" fmla="*/ 92054 h 750725"/>
              <a:gd name="connsiteX1441" fmla="*/ 1090616 w 1204176"/>
              <a:gd name="connsiteY1441" fmla="*/ 90611 h 750725"/>
              <a:gd name="connsiteX1442" fmla="*/ 1091141 w 1204176"/>
              <a:gd name="connsiteY1442" fmla="*/ 90611 h 750725"/>
              <a:gd name="connsiteX1443" fmla="*/ 1091403 w 1204176"/>
              <a:gd name="connsiteY1443" fmla="*/ 89169 h 750725"/>
              <a:gd name="connsiteX1444" fmla="*/ 1089698 w 1204176"/>
              <a:gd name="connsiteY1444" fmla="*/ 89169 h 750725"/>
              <a:gd name="connsiteX1445" fmla="*/ 1090354 w 1204176"/>
              <a:gd name="connsiteY1445" fmla="*/ 88120 h 750725"/>
              <a:gd name="connsiteX1446" fmla="*/ 1090354 w 1204176"/>
              <a:gd name="connsiteY1446" fmla="*/ 86678 h 750725"/>
              <a:gd name="connsiteX1447" fmla="*/ 1091403 w 1204176"/>
              <a:gd name="connsiteY1447" fmla="*/ 84973 h 750725"/>
              <a:gd name="connsiteX1448" fmla="*/ 1094288 w 1204176"/>
              <a:gd name="connsiteY1448" fmla="*/ 82875 h 750725"/>
              <a:gd name="connsiteX1449" fmla="*/ 1096386 w 1204176"/>
              <a:gd name="connsiteY1449" fmla="*/ 82350 h 750725"/>
              <a:gd name="connsiteX1450" fmla="*/ 1097435 w 1204176"/>
              <a:gd name="connsiteY1450" fmla="*/ 83530 h 750725"/>
              <a:gd name="connsiteX1451" fmla="*/ 1098484 w 1204176"/>
              <a:gd name="connsiteY1451" fmla="*/ 83530 h 750725"/>
              <a:gd name="connsiteX1452" fmla="*/ 1098484 w 1204176"/>
              <a:gd name="connsiteY1452" fmla="*/ 81695 h 750725"/>
              <a:gd name="connsiteX1453" fmla="*/ 1100582 w 1204176"/>
              <a:gd name="connsiteY1453" fmla="*/ 81432 h 750725"/>
              <a:gd name="connsiteX1454" fmla="*/ 1100320 w 1204176"/>
              <a:gd name="connsiteY1454" fmla="*/ 80645 h 750725"/>
              <a:gd name="connsiteX1455" fmla="*/ 1103074 w 1204176"/>
              <a:gd name="connsiteY1455" fmla="*/ 80645 h 750725"/>
              <a:gd name="connsiteX1456" fmla="*/ 1103074 w 1204176"/>
              <a:gd name="connsiteY1456" fmla="*/ 77498 h 750725"/>
              <a:gd name="connsiteX1457" fmla="*/ 1104516 w 1204176"/>
              <a:gd name="connsiteY1457" fmla="*/ 76449 h 750725"/>
              <a:gd name="connsiteX1458" fmla="*/ 1103074 w 1204176"/>
              <a:gd name="connsiteY1458" fmla="*/ 76056 h 750725"/>
              <a:gd name="connsiteX1459" fmla="*/ 1103598 w 1204176"/>
              <a:gd name="connsiteY1459" fmla="*/ 74613 h 750725"/>
              <a:gd name="connsiteX1460" fmla="*/ 1103861 w 1204176"/>
              <a:gd name="connsiteY1460" fmla="*/ 74351 h 750725"/>
              <a:gd name="connsiteX1461" fmla="*/ 1104254 w 1204176"/>
              <a:gd name="connsiteY1461" fmla="*/ 73564 h 750725"/>
              <a:gd name="connsiteX1462" fmla="*/ 1105958 w 1204176"/>
              <a:gd name="connsiteY1462" fmla="*/ 72253 h 750725"/>
              <a:gd name="connsiteX1463" fmla="*/ 1106745 w 1204176"/>
              <a:gd name="connsiteY1463" fmla="*/ 70155 h 750725"/>
              <a:gd name="connsiteX1464" fmla="*/ 1105958 w 1204176"/>
              <a:gd name="connsiteY1464" fmla="*/ 68975 h 750725"/>
              <a:gd name="connsiteX1465" fmla="*/ 1107401 w 1204176"/>
              <a:gd name="connsiteY1465" fmla="*/ 66877 h 750725"/>
              <a:gd name="connsiteX1466" fmla="*/ 1108450 w 1204176"/>
              <a:gd name="connsiteY1466" fmla="*/ 66877 h 750725"/>
              <a:gd name="connsiteX1467" fmla="*/ 1109892 w 1204176"/>
              <a:gd name="connsiteY1467" fmla="*/ 65828 h 750725"/>
              <a:gd name="connsiteX1468" fmla="*/ 1110155 w 1204176"/>
              <a:gd name="connsiteY1468" fmla="*/ 64779 h 750725"/>
              <a:gd name="connsiteX1469" fmla="*/ 1113433 w 1204176"/>
              <a:gd name="connsiteY1469" fmla="*/ 63336 h 750725"/>
              <a:gd name="connsiteX1470" fmla="*/ 1114875 w 1204176"/>
              <a:gd name="connsiteY1470" fmla="*/ 63992 h 750725"/>
              <a:gd name="connsiteX1471" fmla="*/ 1116318 w 1204176"/>
              <a:gd name="connsiteY1471" fmla="*/ 63336 h 750725"/>
              <a:gd name="connsiteX1472" fmla="*/ 1116580 w 1204176"/>
              <a:gd name="connsiteY1472" fmla="*/ 63336 h 750725"/>
              <a:gd name="connsiteX1473" fmla="*/ 1118023 w 1204176"/>
              <a:gd name="connsiteY1473" fmla="*/ 61631 h 750725"/>
              <a:gd name="connsiteX1474" fmla="*/ 1119465 w 1204176"/>
              <a:gd name="connsiteY1474" fmla="*/ 61894 h 750725"/>
              <a:gd name="connsiteX1475" fmla="*/ 1118678 w 1204176"/>
              <a:gd name="connsiteY1475" fmla="*/ 63992 h 750725"/>
              <a:gd name="connsiteX1476" fmla="*/ 1117760 w 1204176"/>
              <a:gd name="connsiteY1476" fmla="*/ 65828 h 750725"/>
              <a:gd name="connsiteX1477" fmla="*/ 1117236 w 1204176"/>
              <a:gd name="connsiteY1477" fmla="*/ 67532 h 750725"/>
              <a:gd name="connsiteX1478" fmla="*/ 1118023 w 1204176"/>
              <a:gd name="connsiteY1478" fmla="*/ 67926 h 750725"/>
              <a:gd name="connsiteX1479" fmla="*/ 1120121 w 1204176"/>
              <a:gd name="connsiteY1479" fmla="*/ 67270 h 750725"/>
              <a:gd name="connsiteX1480" fmla="*/ 1121301 w 1204176"/>
              <a:gd name="connsiteY1480" fmla="*/ 68975 h 750725"/>
              <a:gd name="connsiteX1481" fmla="*/ 1120908 w 1204176"/>
              <a:gd name="connsiteY1481" fmla="*/ 69368 h 750725"/>
              <a:gd name="connsiteX1482" fmla="*/ 1121301 w 1204176"/>
              <a:gd name="connsiteY1482" fmla="*/ 69630 h 750725"/>
              <a:gd name="connsiteX1483" fmla="*/ 1122219 w 1204176"/>
              <a:gd name="connsiteY1483" fmla="*/ 70417 h 750725"/>
              <a:gd name="connsiteX1484" fmla="*/ 1122612 w 1204176"/>
              <a:gd name="connsiteY1484" fmla="*/ 70155 h 750725"/>
              <a:gd name="connsiteX1485" fmla="*/ 1123399 w 1204176"/>
              <a:gd name="connsiteY1485" fmla="*/ 70417 h 750725"/>
              <a:gd name="connsiteX1486" fmla="*/ 1123399 w 1204176"/>
              <a:gd name="connsiteY1486" fmla="*/ 72253 h 750725"/>
              <a:gd name="connsiteX1487" fmla="*/ 1124055 w 1204176"/>
              <a:gd name="connsiteY1487" fmla="*/ 72515 h 750725"/>
              <a:gd name="connsiteX1488" fmla="*/ 1123661 w 1204176"/>
              <a:gd name="connsiteY1488" fmla="*/ 73564 h 750725"/>
              <a:gd name="connsiteX1489" fmla="*/ 1125104 w 1204176"/>
              <a:gd name="connsiteY1489" fmla="*/ 74351 h 750725"/>
              <a:gd name="connsiteX1490" fmla="*/ 1124841 w 1204176"/>
              <a:gd name="connsiteY1490" fmla="*/ 74613 h 750725"/>
              <a:gd name="connsiteX1491" fmla="*/ 1124317 w 1204176"/>
              <a:gd name="connsiteY1491" fmla="*/ 74613 h 750725"/>
              <a:gd name="connsiteX1492" fmla="*/ 1124841 w 1204176"/>
              <a:gd name="connsiteY1492" fmla="*/ 75007 h 750725"/>
              <a:gd name="connsiteX1493" fmla="*/ 1125497 w 1204176"/>
              <a:gd name="connsiteY1493" fmla="*/ 76449 h 750725"/>
              <a:gd name="connsiteX1494" fmla="*/ 1126284 w 1204176"/>
              <a:gd name="connsiteY1494" fmla="*/ 76711 h 750725"/>
              <a:gd name="connsiteX1495" fmla="*/ 1125497 w 1204176"/>
              <a:gd name="connsiteY1495" fmla="*/ 77236 h 750725"/>
              <a:gd name="connsiteX1496" fmla="*/ 1126284 w 1204176"/>
              <a:gd name="connsiteY1496" fmla="*/ 78154 h 750725"/>
              <a:gd name="connsiteX1497" fmla="*/ 1125759 w 1204176"/>
              <a:gd name="connsiteY1497" fmla="*/ 78941 h 750725"/>
              <a:gd name="connsiteX1498" fmla="*/ 1125497 w 1204176"/>
              <a:gd name="connsiteY1498" fmla="*/ 79596 h 750725"/>
              <a:gd name="connsiteX1499" fmla="*/ 1125497 w 1204176"/>
              <a:gd name="connsiteY1499" fmla="*/ 80252 h 750725"/>
              <a:gd name="connsiteX1500" fmla="*/ 1125497 w 1204176"/>
              <a:gd name="connsiteY1500" fmla="*/ 81432 h 750725"/>
              <a:gd name="connsiteX1501" fmla="*/ 1125497 w 1204176"/>
              <a:gd name="connsiteY1501" fmla="*/ 81695 h 750725"/>
              <a:gd name="connsiteX1502" fmla="*/ 1125104 w 1204176"/>
              <a:gd name="connsiteY1502" fmla="*/ 82088 h 750725"/>
              <a:gd name="connsiteX1503" fmla="*/ 1125104 w 1204176"/>
              <a:gd name="connsiteY1503" fmla="*/ 82350 h 750725"/>
              <a:gd name="connsiteX1504" fmla="*/ 1126284 w 1204176"/>
              <a:gd name="connsiteY1504" fmla="*/ 82088 h 750725"/>
              <a:gd name="connsiteX1505" fmla="*/ 1127202 w 1204176"/>
              <a:gd name="connsiteY1505" fmla="*/ 81695 h 750725"/>
              <a:gd name="connsiteX1506" fmla="*/ 1127595 w 1204176"/>
              <a:gd name="connsiteY1506" fmla="*/ 83137 h 750725"/>
              <a:gd name="connsiteX1507" fmla="*/ 1128382 w 1204176"/>
              <a:gd name="connsiteY1507" fmla="*/ 83137 h 750725"/>
              <a:gd name="connsiteX1508" fmla="*/ 1128382 w 1204176"/>
              <a:gd name="connsiteY1508" fmla="*/ 83793 h 750725"/>
              <a:gd name="connsiteX1509" fmla="*/ 1127989 w 1204176"/>
              <a:gd name="connsiteY1509" fmla="*/ 83793 h 750725"/>
              <a:gd name="connsiteX1510" fmla="*/ 1127989 w 1204176"/>
              <a:gd name="connsiteY1510" fmla="*/ 84579 h 750725"/>
              <a:gd name="connsiteX1511" fmla="*/ 1127595 w 1204176"/>
              <a:gd name="connsiteY1511" fmla="*/ 84579 h 750725"/>
              <a:gd name="connsiteX1512" fmla="*/ 1126939 w 1204176"/>
              <a:gd name="connsiteY1512" fmla="*/ 85235 h 750725"/>
              <a:gd name="connsiteX1513" fmla="*/ 1127989 w 1204176"/>
              <a:gd name="connsiteY1513" fmla="*/ 86678 h 750725"/>
              <a:gd name="connsiteX1514" fmla="*/ 1128644 w 1204176"/>
              <a:gd name="connsiteY1514" fmla="*/ 86678 h 750725"/>
              <a:gd name="connsiteX1515" fmla="*/ 1129300 w 1204176"/>
              <a:gd name="connsiteY1515" fmla="*/ 87726 h 750725"/>
              <a:gd name="connsiteX1516" fmla="*/ 1130087 w 1204176"/>
              <a:gd name="connsiteY1516" fmla="*/ 87726 h 750725"/>
              <a:gd name="connsiteX1517" fmla="*/ 1130480 w 1204176"/>
              <a:gd name="connsiteY1517" fmla="*/ 87726 h 750725"/>
              <a:gd name="connsiteX1518" fmla="*/ 1132316 w 1204176"/>
              <a:gd name="connsiteY1518" fmla="*/ 87333 h 750725"/>
              <a:gd name="connsiteX1519" fmla="*/ 1133365 w 1204176"/>
              <a:gd name="connsiteY1519" fmla="*/ 86415 h 750725"/>
              <a:gd name="connsiteX1520" fmla="*/ 1133758 w 1204176"/>
              <a:gd name="connsiteY1520" fmla="*/ 86415 h 750725"/>
              <a:gd name="connsiteX1521" fmla="*/ 1134021 w 1204176"/>
              <a:gd name="connsiteY1521" fmla="*/ 86415 h 750725"/>
              <a:gd name="connsiteX1522" fmla="*/ 1134021 w 1204176"/>
              <a:gd name="connsiteY1522" fmla="*/ 88120 h 750725"/>
              <a:gd name="connsiteX1523" fmla="*/ 1133758 w 1204176"/>
              <a:gd name="connsiteY1523" fmla="*/ 88513 h 750725"/>
              <a:gd name="connsiteX1524" fmla="*/ 1134414 w 1204176"/>
              <a:gd name="connsiteY1524" fmla="*/ 88513 h 750725"/>
              <a:gd name="connsiteX1525" fmla="*/ 1134676 w 1204176"/>
              <a:gd name="connsiteY1525" fmla="*/ 89169 h 750725"/>
              <a:gd name="connsiteX1526" fmla="*/ 1136512 w 1204176"/>
              <a:gd name="connsiteY1526" fmla="*/ 90874 h 750725"/>
              <a:gd name="connsiteX1527" fmla="*/ 1136512 w 1204176"/>
              <a:gd name="connsiteY1527" fmla="*/ 91398 h 750725"/>
              <a:gd name="connsiteX1528" fmla="*/ 1136774 w 1204176"/>
              <a:gd name="connsiteY1528" fmla="*/ 91660 h 750725"/>
              <a:gd name="connsiteX1529" fmla="*/ 1137954 w 1204176"/>
              <a:gd name="connsiteY1529" fmla="*/ 91660 h 750725"/>
              <a:gd name="connsiteX1530" fmla="*/ 1138610 w 1204176"/>
              <a:gd name="connsiteY1530" fmla="*/ 92709 h 750725"/>
              <a:gd name="connsiteX1531" fmla="*/ 1139397 w 1204176"/>
              <a:gd name="connsiteY1531" fmla="*/ 92054 h 750725"/>
              <a:gd name="connsiteX1532" fmla="*/ 1139659 w 1204176"/>
              <a:gd name="connsiteY1532" fmla="*/ 91660 h 750725"/>
              <a:gd name="connsiteX1533" fmla="*/ 1139397 w 1204176"/>
              <a:gd name="connsiteY1533" fmla="*/ 91398 h 750725"/>
              <a:gd name="connsiteX1534" fmla="*/ 1140053 w 1204176"/>
              <a:gd name="connsiteY1534" fmla="*/ 90218 h 750725"/>
              <a:gd name="connsiteX1535" fmla="*/ 1140315 w 1204176"/>
              <a:gd name="connsiteY1535" fmla="*/ 89431 h 750725"/>
              <a:gd name="connsiteX1536" fmla="*/ 1139397 w 1204176"/>
              <a:gd name="connsiteY1536" fmla="*/ 87333 h 750725"/>
              <a:gd name="connsiteX1537" fmla="*/ 1140053 w 1204176"/>
              <a:gd name="connsiteY1537" fmla="*/ 87071 h 750725"/>
              <a:gd name="connsiteX1538" fmla="*/ 1140053 w 1204176"/>
              <a:gd name="connsiteY1538" fmla="*/ 86678 h 750725"/>
              <a:gd name="connsiteX1539" fmla="*/ 1140839 w 1204176"/>
              <a:gd name="connsiteY1539" fmla="*/ 86022 h 750725"/>
              <a:gd name="connsiteX1540" fmla="*/ 1140315 w 1204176"/>
              <a:gd name="connsiteY1540" fmla="*/ 85628 h 750725"/>
              <a:gd name="connsiteX1541" fmla="*/ 1140053 w 1204176"/>
              <a:gd name="connsiteY1541" fmla="*/ 86022 h 750725"/>
              <a:gd name="connsiteX1542" fmla="*/ 1138872 w 1204176"/>
              <a:gd name="connsiteY1542" fmla="*/ 85235 h 750725"/>
              <a:gd name="connsiteX1543" fmla="*/ 1139397 w 1204176"/>
              <a:gd name="connsiteY1543" fmla="*/ 84579 h 750725"/>
              <a:gd name="connsiteX1544" fmla="*/ 1139659 w 1204176"/>
              <a:gd name="connsiteY1544" fmla="*/ 84579 h 750725"/>
              <a:gd name="connsiteX1545" fmla="*/ 1139659 w 1204176"/>
              <a:gd name="connsiteY1545" fmla="*/ 84973 h 750725"/>
              <a:gd name="connsiteX1546" fmla="*/ 1140053 w 1204176"/>
              <a:gd name="connsiteY1546" fmla="*/ 85235 h 750725"/>
              <a:gd name="connsiteX1547" fmla="*/ 1140053 w 1204176"/>
              <a:gd name="connsiteY1547" fmla="*/ 84317 h 750725"/>
              <a:gd name="connsiteX1548" fmla="*/ 1141102 w 1204176"/>
              <a:gd name="connsiteY1548" fmla="*/ 84317 h 750725"/>
              <a:gd name="connsiteX1549" fmla="*/ 1142151 w 1204176"/>
              <a:gd name="connsiteY1549" fmla="*/ 84579 h 750725"/>
              <a:gd name="connsiteX1550" fmla="*/ 1142544 w 1204176"/>
              <a:gd name="connsiteY1550" fmla="*/ 84579 h 750725"/>
              <a:gd name="connsiteX1551" fmla="*/ 1143855 w 1204176"/>
              <a:gd name="connsiteY1551" fmla="*/ 84973 h 750725"/>
              <a:gd name="connsiteX1552" fmla="*/ 1145298 w 1204176"/>
              <a:gd name="connsiteY1552" fmla="*/ 84973 h 750725"/>
              <a:gd name="connsiteX1553" fmla="*/ 1145298 w 1204176"/>
              <a:gd name="connsiteY1553" fmla="*/ 85235 h 750725"/>
              <a:gd name="connsiteX1554" fmla="*/ 1145953 w 1204176"/>
              <a:gd name="connsiteY1554" fmla="*/ 85235 h 750725"/>
              <a:gd name="connsiteX1555" fmla="*/ 1146740 w 1204176"/>
              <a:gd name="connsiteY1555" fmla="*/ 84579 h 750725"/>
              <a:gd name="connsiteX1556" fmla="*/ 1147134 w 1204176"/>
              <a:gd name="connsiteY1556" fmla="*/ 85235 h 750725"/>
              <a:gd name="connsiteX1557" fmla="*/ 1147920 w 1204176"/>
              <a:gd name="connsiteY1557" fmla="*/ 84973 h 750725"/>
              <a:gd name="connsiteX1558" fmla="*/ 1147920 w 1204176"/>
              <a:gd name="connsiteY1558" fmla="*/ 85235 h 750725"/>
              <a:gd name="connsiteX1559" fmla="*/ 1149232 w 1204176"/>
              <a:gd name="connsiteY1559" fmla="*/ 84973 h 750725"/>
              <a:gd name="connsiteX1560" fmla="*/ 1149625 w 1204176"/>
              <a:gd name="connsiteY1560" fmla="*/ 84579 h 750725"/>
              <a:gd name="connsiteX1561" fmla="*/ 1150281 w 1204176"/>
              <a:gd name="connsiteY1561" fmla="*/ 84317 h 750725"/>
              <a:gd name="connsiteX1562" fmla="*/ 1149625 w 1204176"/>
              <a:gd name="connsiteY1562" fmla="*/ 84317 h 750725"/>
              <a:gd name="connsiteX1563" fmla="*/ 1149625 w 1204176"/>
              <a:gd name="connsiteY1563" fmla="*/ 83530 h 750725"/>
              <a:gd name="connsiteX1564" fmla="*/ 1150674 w 1204176"/>
              <a:gd name="connsiteY1564" fmla="*/ 83530 h 750725"/>
              <a:gd name="connsiteX1565" fmla="*/ 1150674 w 1204176"/>
              <a:gd name="connsiteY1565" fmla="*/ 83137 h 750725"/>
              <a:gd name="connsiteX1566" fmla="*/ 1149625 w 1204176"/>
              <a:gd name="connsiteY1566" fmla="*/ 83137 h 750725"/>
              <a:gd name="connsiteX1567" fmla="*/ 1149625 w 1204176"/>
              <a:gd name="connsiteY1567" fmla="*/ 82875 h 750725"/>
              <a:gd name="connsiteX1568" fmla="*/ 1149625 w 1204176"/>
              <a:gd name="connsiteY1568" fmla="*/ 82350 h 750725"/>
              <a:gd name="connsiteX1569" fmla="*/ 1150018 w 1204176"/>
              <a:gd name="connsiteY1569" fmla="*/ 81432 h 750725"/>
              <a:gd name="connsiteX1570" fmla="*/ 1150936 w 1204176"/>
              <a:gd name="connsiteY1570" fmla="*/ 81432 h 750725"/>
              <a:gd name="connsiteX1571" fmla="*/ 1150674 w 1204176"/>
              <a:gd name="connsiteY1571" fmla="*/ 80645 h 750725"/>
              <a:gd name="connsiteX1572" fmla="*/ 1150674 w 1204176"/>
              <a:gd name="connsiteY1572" fmla="*/ 79990 h 750725"/>
              <a:gd name="connsiteX1573" fmla="*/ 1151330 w 1204176"/>
              <a:gd name="connsiteY1573" fmla="*/ 79596 h 750725"/>
              <a:gd name="connsiteX1574" fmla="*/ 1152772 w 1204176"/>
              <a:gd name="connsiteY1574" fmla="*/ 79334 h 750725"/>
              <a:gd name="connsiteX1575" fmla="*/ 1153559 w 1204176"/>
              <a:gd name="connsiteY1575" fmla="*/ 78941 h 750725"/>
              <a:gd name="connsiteX1576" fmla="*/ 1154477 w 1204176"/>
              <a:gd name="connsiteY1576" fmla="*/ 78941 h 750725"/>
              <a:gd name="connsiteX1577" fmla="*/ 1153559 w 1204176"/>
              <a:gd name="connsiteY1577" fmla="*/ 78154 h 750725"/>
              <a:gd name="connsiteX1578" fmla="*/ 1153559 w 1204176"/>
              <a:gd name="connsiteY1578" fmla="*/ 77498 h 750725"/>
              <a:gd name="connsiteX1579" fmla="*/ 1155001 w 1204176"/>
              <a:gd name="connsiteY1579" fmla="*/ 77498 h 750725"/>
              <a:gd name="connsiteX1580" fmla="*/ 1155001 w 1204176"/>
              <a:gd name="connsiteY1580" fmla="*/ 77236 h 750725"/>
              <a:gd name="connsiteX1581" fmla="*/ 1155919 w 1204176"/>
              <a:gd name="connsiteY1581" fmla="*/ 77236 h 750725"/>
              <a:gd name="connsiteX1582" fmla="*/ 1155001 w 1204176"/>
              <a:gd name="connsiteY1582" fmla="*/ 75007 h 750725"/>
              <a:gd name="connsiteX1583" fmla="*/ 1155264 w 1204176"/>
              <a:gd name="connsiteY1583" fmla="*/ 74613 h 750725"/>
              <a:gd name="connsiteX1584" fmla="*/ 1158017 w 1204176"/>
              <a:gd name="connsiteY1584" fmla="*/ 74613 h 750725"/>
              <a:gd name="connsiteX1585" fmla="*/ 1158673 w 1204176"/>
              <a:gd name="connsiteY1585" fmla="*/ 76449 h 750725"/>
              <a:gd name="connsiteX1586" fmla="*/ 1159198 w 1204176"/>
              <a:gd name="connsiteY1586" fmla="*/ 76056 h 750725"/>
              <a:gd name="connsiteX1587" fmla="*/ 1159198 w 1204176"/>
              <a:gd name="connsiteY1587" fmla="*/ 76449 h 750725"/>
              <a:gd name="connsiteX1588" fmla="*/ 1160378 w 1204176"/>
              <a:gd name="connsiteY1588" fmla="*/ 76056 h 750725"/>
              <a:gd name="connsiteX1589" fmla="*/ 1160640 w 1204176"/>
              <a:gd name="connsiteY1589" fmla="*/ 76449 h 750725"/>
              <a:gd name="connsiteX1590" fmla="*/ 1160378 w 1204176"/>
              <a:gd name="connsiteY1590" fmla="*/ 76711 h 750725"/>
              <a:gd name="connsiteX1591" fmla="*/ 1160378 w 1204176"/>
              <a:gd name="connsiteY1591" fmla="*/ 77236 h 750725"/>
              <a:gd name="connsiteX1592" fmla="*/ 1161034 w 1204176"/>
              <a:gd name="connsiteY1592" fmla="*/ 77236 h 750725"/>
              <a:gd name="connsiteX1593" fmla="*/ 1161296 w 1204176"/>
              <a:gd name="connsiteY1593" fmla="*/ 76711 h 750725"/>
              <a:gd name="connsiteX1594" fmla="*/ 1161689 w 1204176"/>
              <a:gd name="connsiteY1594" fmla="*/ 76449 h 750725"/>
              <a:gd name="connsiteX1595" fmla="*/ 1162083 w 1204176"/>
              <a:gd name="connsiteY1595" fmla="*/ 76449 h 750725"/>
              <a:gd name="connsiteX1596" fmla="*/ 1161689 w 1204176"/>
              <a:gd name="connsiteY1596" fmla="*/ 76056 h 750725"/>
              <a:gd name="connsiteX1597" fmla="*/ 1162083 w 1204176"/>
              <a:gd name="connsiteY1597" fmla="*/ 75269 h 750725"/>
              <a:gd name="connsiteX1598" fmla="*/ 1161689 w 1204176"/>
              <a:gd name="connsiteY1598" fmla="*/ 74351 h 750725"/>
              <a:gd name="connsiteX1599" fmla="*/ 1162083 w 1204176"/>
              <a:gd name="connsiteY1599" fmla="*/ 73958 h 750725"/>
              <a:gd name="connsiteX1600" fmla="*/ 1162738 w 1204176"/>
              <a:gd name="connsiteY1600" fmla="*/ 73564 h 750725"/>
              <a:gd name="connsiteX1601" fmla="*/ 1162738 w 1204176"/>
              <a:gd name="connsiteY1601" fmla="*/ 73171 h 750725"/>
              <a:gd name="connsiteX1602" fmla="*/ 1163394 w 1204176"/>
              <a:gd name="connsiteY1602" fmla="*/ 72909 h 750725"/>
              <a:gd name="connsiteX1603" fmla="*/ 1163394 w 1204176"/>
              <a:gd name="connsiteY1603" fmla="*/ 73171 h 750725"/>
              <a:gd name="connsiteX1604" fmla="*/ 1163787 w 1204176"/>
              <a:gd name="connsiteY1604" fmla="*/ 73564 h 750725"/>
              <a:gd name="connsiteX1605" fmla="*/ 1164181 w 1204176"/>
              <a:gd name="connsiteY1605" fmla="*/ 72515 h 750725"/>
              <a:gd name="connsiteX1606" fmla="*/ 1165230 w 1204176"/>
              <a:gd name="connsiteY1606" fmla="*/ 72253 h 750725"/>
              <a:gd name="connsiteX1607" fmla="*/ 1166016 w 1204176"/>
              <a:gd name="connsiteY1607" fmla="*/ 72909 h 750725"/>
              <a:gd name="connsiteX1608" fmla="*/ 1168115 w 1204176"/>
              <a:gd name="connsiteY1608" fmla="*/ 72909 h 750725"/>
              <a:gd name="connsiteX1609" fmla="*/ 1167721 w 1204176"/>
              <a:gd name="connsiteY1609" fmla="*/ 72253 h 750725"/>
              <a:gd name="connsiteX1610" fmla="*/ 1168115 w 1204176"/>
              <a:gd name="connsiteY1610" fmla="*/ 72253 h 750725"/>
              <a:gd name="connsiteX1611" fmla="*/ 1169164 w 1204176"/>
              <a:gd name="connsiteY1611" fmla="*/ 72253 h 750725"/>
              <a:gd name="connsiteX1612" fmla="*/ 1169819 w 1204176"/>
              <a:gd name="connsiteY1612" fmla="*/ 71860 h 750725"/>
              <a:gd name="connsiteX1613" fmla="*/ 1169819 w 1204176"/>
              <a:gd name="connsiteY1613" fmla="*/ 71597 h 750725"/>
              <a:gd name="connsiteX1614" fmla="*/ 1170213 w 1204176"/>
              <a:gd name="connsiteY1614" fmla="*/ 71073 h 750725"/>
              <a:gd name="connsiteX1615" fmla="*/ 1170475 w 1204176"/>
              <a:gd name="connsiteY1615" fmla="*/ 71597 h 750725"/>
              <a:gd name="connsiteX1616" fmla="*/ 1171917 w 1204176"/>
              <a:gd name="connsiteY1616" fmla="*/ 71860 h 750725"/>
              <a:gd name="connsiteX1617" fmla="*/ 1171917 w 1204176"/>
              <a:gd name="connsiteY1617" fmla="*/ 72253 h 750725"/>
              <a:gd name="connsiteX1618" fmla="*/ 1171917 w 1204176"/>
              <a:gd name="connsiteY1618" fmla="*/ 72515 h 750725"/>
              <a:gd name="connsiteX1619" fmla="*/ 1173098 w 1204176"/>
              <a:gd name="connsiteY1619" fmla="*/ 72253 h 750725"/>
              <a:gd name="connsiteX1620" fmla="*/ 1172573 w 1204176"/>
              <a:gd name="connsiteY1620" fmla="*/ 72515 h 750725"/>
              <a:gd name="connsiteX1621" fmla="*/ 1173098 w 1204176"/>
              <a:gd name="connsiteY1621" fmla="*/ 72909 h 750725"/>
              <a:gd name="connsiteX1622" fmla="*/ 1173360 w 1204176"/>
              <a:gd name="connsiteY1622" fmla="*/ 72909 h 750725"/>
              <a:gd name="connsiteX1623" fmla="*/ 1173753 w 1204176"/>
              <a:gd name="connsiteY1623" fmla="*/ 73171 h 750725"/>
              <a:gd name="connsiteX1624" fmla="*/ 1174540 w 1204176"/>
              <a:gd name="connsiteY1624" fmla="*/ 72909 h 750725"/>
              <a:gd name="connsiteX1625" fmla="*/ 1175196 w 1204176"/>
              <a:gd name="connsiteY1625" fmla="*/ 73171 h 750725"/>
              <a:gd name="connsiteX1626" fmla="*/ 1175458 w 1204176"/>
              <a:gd name="connsiteY1626" fmla="*/ 73564 h 750725"/>
              <a:gd name="connsiteX1627" fmla="*/ 1175851 w 1204176"/>
              <a:gd name="connsiteY1627" fmla="*/ 73171 h 750725"/>
              <a:gd name="connsiteX1628" fmla="*/ 1176114 w 1204176"/>
              <a:gd name="connsiteY1628" fmla="*/ 73564 h 750725"/>
              <a:gd name="connsiteX1629" fmla="*/ 1175851 w 1204176"/>
              <a:gd name="connsiteY1629" fmla="*/ 73958 h 750725"/>
              <a:gd name="connsiteX1630" fmla="*/ 1177556 w 1204176"/>
              <a:gd name="connsiteY1630" fmla="*/ 74351 h 750725"/>
              <a:gd name="connsiteX1631" fmla="*/ 1177949 w 1204176"/>
              <a:gd name="connsiteY1631" fmla="*/ 73958 h 750725"/>
              <a:gd name="connsiteX1632" fmla="*/ 1178998 w 1204176"/>
              <a:gd name="connsiteY1632" fmla="*/ 74613 h 750725"/>
              <a:gd name="connsiteX1633" fmla="*/ 1179392 w 1204176"/>
              <a:gd name="connsiteY1633" fmla="*/ 73958 h 750725"/>
              <a:gd name="connsiteX1634" fmla="*/ 1178998 w 1204176"/>
              <a:gd name="connsiteY1634" fmla="*/ 73958 h 750725"/>
              <a:gd name="connsiteX1635" fmla="*/ 1178998 w 1204176"/>
              <a:gd name="connsiteY1635" fmla="*/ 74351 h 750725"/>
              <a:gd name="connsiteX1636" fmla="*/ 1178212 w 1204176"/>
              <a:gd name="connsiteY1636" fmla="*/ 73958 h 750725"/>
              <a:gd name="connsiteX1637" fmla="*/ 1179654 w 1204176"/>
              <a:gd name="connsiteY1637" fmla="*/ 72909 h 750725"/>
              <a:gd name="connsiteX1638" fmla="*/ 1179392 w 1204176"/>
              <a:gd name="connsiteY1638" fmla="*/ 74351 h 750725"/>
              <a:gd name="connsiteX1639" fmla="*/ 1179392 w 1204176"/>
              <a:gd name="connsiteY1639" fmla="*/ 74613 h 750725"/>
              <a:gd name="connsiteX1640" fmla="*/ 1180179 w 1204176"/>
              <a:gd name="connsiteY1640" fmla="*/ 75007 h 750725"/>
              <a:gd name="connsiteX1641" fmla="*/ 1181097 w 1204176"/>
              <a:gd name="connsiteY1641" fmla="*/ 75269 h 750725"/>
              <a:gd name="connsiteX1642" fmla="*/ 1181883 w 1204176"/>
              <a:gd name="connsiteY1642" fmla="*/ 75269 h 750725"/>
              <a:gd name="connsiteX1643" fmla="*/ 1181097 w 1204176"/>
              <a:gd name="connsiteY1643" fmla="*/ 74613 h 750725"/>
              <a:gd name="connsiteX1644" fmla="*/ 1180834 w 1204176"/>
              <a:gd name="connsiteY1644" fmla="*/ 74351 h 750725"/>
              <a:gd name="connsiteX1645" fmla="*/ 1181097 w 1204176"/>
              <a:gd name="connsiteY1645" fmla="*/ 74351 h 750725"/>
              <a:gd name="connsiteX1646" fmla="*/ 1182277 w 1204176"/>
              <a:gd name="connsiteY1646" fmla="*/ 75269 h 750725"/>
              <a:gd name="connsiteX1647" fmla="*/ 1182539 w 1204176"/>
              <a:gd name="connsiteY1647" fmla="*/ 76056 h 750725"/>
              <a:gd name="connsiteX1648" fmla="*/ 1183588 w 1204176"/>
              <a:gd name="connsiteY1648" fmla="*/ 76056 h 750725"/>
              <a:gd name="connsiteX1649" fmla="*/ 1183981 w 1204176"/>
              <a:gd name="connsiteY1649" fmla="*/ 75794 h 750725"/>
              <a:gd name="connsiteX1650" fmla="*/ 1183981 w 1204176"/>
              <a:gd name="connsiteY1650" fmla="*/ 74613 h 750725"/>
              <a:gd name="connsiteX1651" fmla="*/ 1184375 w 1204176"/>
              <a:gd name="connsiteY1651" fmla="*/ 74613 h 750725"/>
              <a:gd name="connsiteX1652" fmla="*/ 1184375 w 1204176"/>
              <a:gd name="connsiteY1652" fmla="*/ 74351 h 750725"/>
              <a:gd name="connsiteX1653" fmla="*/ 1185031 w 1204176"/>
              <a:gd name="connsiteY1653" fmla="*/ 74351 h 750725"/>
              <a:gd name="connsiteX1654" fmla="*/ 1186473 w 1204176"/>
              <a:gd name="connsiteY1654" fmla="*/ 75007 h 750725"/>
              <a:gd name="connsiteX1655" fmla="*/ 1186473 w 1204176"/>
              <a:gd name="connsiteY1655" fmla="*/ 74351 h 750725"/>
              <a:gd name="connsiteX1656" fmla="*/ 1186473 w 1204176"/>
              <a:gd name="connsiteY1656" fmla="*/ 73171 h 750725"/>
              <a:gd name="connsiteX1657" fmla="*/ 1186079 w 1204176"/>
              <a:gd name="connsiteY1657" fmla="*/ 73171 h 750725"/>
              <a:gd name="connsiteX1658" fmla="*/ 1186079 w 1204176"/>
              <a:gd name="connsiteY1658" fmla="*/ 72909 h 750725"/>
              <a:gd name="connsiteX1659" fmla="*/ 1186079 w 1204176"/>
              <a:gd name="connsiteY1659" fmla="*/ 72515 h 750725"/>
              <a:gd name="connsiteX1660" fmla="*/ 1186473 w 1204176"/>
              <a:gd name="connsiteY1660" fmla="*/ 72515 h 750725"/>
              <a:gd name="connsiteX1661" fmla="*/ 1186473 w 1204176"/>
              <a:gd name="connsiteY1661" fmla="*/ 72253 h 750725"/>
              <a:gd name="connsiteX1662" fmla="*/ 1187260 w 1204176"/>
              <a:gd name="connsiteY1662" fmla="*/ 72515 h 750725"/>
              <a:gd name="connsiteX1663" fmla="*/ 1187260 w 1204176"/>
              <a:gd name="connsiteY1663" fmla="*/ 71597 h 750725"/>
              <a:gd name="connsiteX1664" fmla="*/ 1186735 w 1204176"/>
              <a:gd name="connsiteY1664" fmla="*/ 71073 h 750725"/>
              <a:gd name="connsiteX1665" fmla="*/ 1187522 w 1204176"/>
              <a:gd name="connsiteY1665" fmla="*/ 70155 h 750725"/>
              <a:gd name="connsiteX1666" fmla="*/ 1187260 w 1204176"/>
              <a:gd name="connsiteY1666" fmla="*/ 67926 h 750725"/>
              <a:gd name="connsiteX1667" fmla="*/ 1186473 w 1204176"/>
              <a:gd name="connsiteY1667" fmla="*/ 67532 h 750725"/>
              <a:gd name="connsiteX1668" fmla="*/ 1187522 w 1204176"/>
              <a:gd name="connsiteY1668" fmla="*/ 66614 h 750725"/>
              <a:gd name="connsiteX1669" fmla="*/ 1186079 w 1204176"/>
              <a:gd name="connsiteY1669" fmla="*/ 64779 h 750725"/>
              <a:gd name="connsiteX1670" fmla="*/ 1187260 w 1204176"/>
              <a:gd name="connsiteY1670" fmla="*/ 63336 h 750725"/>
              <a:gd name="connsiteX1671" fmla="*/ 1188702 w 1204176"/>
              <a:gd name="connsiteY1671" fmla="*/ 61894 h 750725"/>
              <a:gd name="connsiteX1672" fmla="*/ 1187260 w 1204176"/>
              <a:gd name="connsiteY1672" fmla="*/ 58353 h 750725"/>
              <a:gd name="connsiteX1673" fmla="*/ 1185817 w 1204176"/>
              <a:gd name="connsiteY1673" fmla="*/ 57698 h 750725"/>
              <a:gd name="connsiteX1674" fmla="*/ 1185817 w 1204176"/>
              <a:gd name="connsiteY1674" fmla="*/ 56911 h 750725"/>
              <a:gd name="connsiteX1675" fmla="*/ 1185817 w 1204176"/>
              <a:gd name="connsiteY1675" fmla="*/ 56648 h 750725"/>
              <a:gd name="connsiteX1676" fmla="*/ 1186079 w 1204176"/>
              <a:gd name="connsiteY1676" fmla="*/ 55468 h 750725"/>
              <a:gd name="connsiteX1677" fmla="*/ 1185293 w 1204176"/>
              <a:gd name="connsiteY1677" fmla="*/ 55206 h 750725"/>
              <a:gd name="connsiteX1678" fmla="*/ 1185293 w 1204176"/>
              <a:gd name="connsiteY1678" fmla="*/ 54419 h 750725"/>
              <a:gd name="connsiteX1679" fmla="*/ 1186079 w 1204176"/>
              <a:gd name="connsiteY1679" fmla="*/ 53370 h 750725"/>
              <a:gd name="connsiteX1680" fmla="*/ 1186079 w 1204176"/>
              <a:gd name="connsiteY1680" fmla="*/ 52321 h 750725"/>
              <a:gd name="connsiteX1681" fmla="*/ 1187915 w 1204176"/>
              <a:gd name="connsiteY1681" fmla="*/ 50879 h 750725"/>
              <a:gd name="connsiteX1682" fmla="*/ 1188178 w 1204176"/>
              <a:gd name="connsiteY1682" fmla="*/ 49830 h 750725"/>
              <a:gd name="connsiteX1683" fmla="*/ 1186735 w 1204176"/>
              <a:gd name="connsiteY1683" fmla="*/ 48781 h 750725"/>
              <a:gd name="connsiteX1684" fmla="*/ 1183588 w 1204176"/>
              <a:gd name="connsiteY1684" fmla="*/ 47732 h 750725"/>
              <a:gd name="connsiteX1685" fmla="*/ 1183195 w 1204176"/>
              <a:gd name="connsiteY1685" fmla="*/ 47994 h 750725"/>
              <a:gd name="connsiteX1686" fmla="*/ 1181883 w 1204176"/>
              <a:gd name="connsiteY1686" fmla="*/ 47994 h 750725"/>
              <a:gd name="connsiteX1687" fmla="*/ 1181621 w 1204176"/>
              <a:gd name="connsiteY1687" fmla="*/ 47732 h 750725"/>
              <a:gd name="connsiteX1688" fmla="*/ 1179392 w 1204176"/>
              <a:gd name="connsiteY1688" fmla="*/ 46289 h 750725"/>
              <a:gd name="connsiteX1689" fmla="*/ 1179392 w 1204176"/>
              <a:gd name="connsiteY1689" fmla="*/ 45634 h 750725"/>
              <a:gd name="connsiteX1690" fmla="*/ 1181097 w 1204176"/>
              <a:gd name="connsiteY1690" fmla="*/ 44453 h 750725"/>
              <a:gd name="connsiteX1691" fmla="*/ 1182932 w 1204176"/>
              <a:gd name="connsiteY1691" fmla="*/ 44453 h 750725"/>
              <a:gd name="connsiteX1692" fmla="*/ 1183588 w 1204176"/>
              <a:gd name="connsiteY1692" fmla="*/ 43798 h 750725"/>
              <a:gd name="connsiteX1693" fmla="*/ 1186735 w 1204176"/>
              <a:gd name="connsiteY1693" fmla="*/ 43011 h 750725"/>
              <a:gd name="connsiteX1694" fmla="*/ 1185293 w 1204176"/>
              <a:gd name="connsiteY1694" fmla="*/ 40913 h 750725"/>
              <a:gd name="connsiteX1695" fmla="*/ 1184637 w 1204176"/>
              <a:gd name="connsiteY1695" fmla="*/ 40257 h 750725"/>
              <a:gd name="connsiteX1696" fmla="*/ 1184637 w 1204176"/>
              <a:gd name="connsiteY1696" fmla="*/ 38815 h 750725"/>
              <a:gd name="connsiteX1697" fmla="*/ 1185817 w 1204176"/>
              <a:gd name="connsiteY1697" fmla="*/ 38159 h 750725"/>
              <a:gd name="connsiteX1698" fmla="*/ 1186473 w 1204176"/>
              <a:gd name="connsiteY1698" fmla="*/ 38159 h 750725"/>
              <a:gd name="connsiteX1699" fmla="*/ 1186473 w 1204176"/>
              <a:gd name="connsiteY1699" fmla="*/ 37897 h 750725"/>
              <a:gd name="connsiteX1700" fmla="*/ 1186735 w 1204176"/>
              <a:gd name="connsiteY1700" fmla="*/ 38159 h 750725"/>
              <a:gd name="connsiteX1701" fmla="*/ 1186079 w 1204176"/>
              <a:gd name="connsiteY1701" fmla="*/ 38552 h 750725"/>
              <a:gd name="connsiteX1702" fmla="*/ 1185817 w 1204176"/>
              <a:gd name="connsiteY1702" fmla="*/ 38552 h 750725"/>
              <a:gd name="connsiteX1703" fmla="*/ 1185293 w 1204176"/>
              <a:gd name="connsiteY1703" fmla="*/ 39339 h 750725"/>
              <a:gd name="connsiteX1704" fmla="*/ 1185817 w 1204176"/>
              <a:gd name="connsiteY1704" fmla="*/ 39995 h 750725"/>
              <a:gd name="connsiteX1705" fmla="*/ 1185293 w 1204176"/>
              <a:gd name="connsiteY1705" fmla="*/ 40650 h 750725"/>
              <a:gd name="connsiteX1706" fmla="*/ 1186079 w 1204176"/>
              <a:gd name="connsiteY1706" fmla="*/ 41700 h 750725"/>
              <a:gd name="connsiteX1707" fmla="*/ 1186473 w 1204176"/>
              <a:gd name="connsiteY1707" fmla="*/ 42355 h 750725"/>
              <a:gd name="connsiteX1708" fmla="*/ 1187522 w 1204176"/>
              <a:gd name="connsiteY1708" fmla="*/ 43798 h 750725"/>
              <a:gd name="connsiteX1709" fmla="*/ 1187522 w 1204176"/>
              <a:gd name="connsiteY1709" fmla="*/ 44191 h 750725"/>
              <a:gd name="connsiteX1710" fmla="*/ 1186473 w 1204176"/>
              <a:gd name="connsiteY1710" fmla="*/ 43798 h 750725"/>
              <a:gd name="connsiteX1711" fmla="*/ 1186079 w 1204176"/>
              <a:gd name="connsiteY1711" fmla="*/ 44191 h 750725"/>
              <a:gd name="connsiteX1712" fmla="*/ 1185031 w 1204176"/>
              <a:gd name="connsiteY1712" fmla="*/ 43798 h 750725"/>
              <a:gd name="connsiteX1713" fmla="*/ 1184637 w 1204176"/>
              <a:gd name="connsiteY1713" fmla="*/ 44191 h 750725"/>
              <a:gd name="connsiteX1714" fmla="*/ 1184375 w 1204176"/>
              <a:gd name="connsiteY1714" fmla="*/ 44191 h 750725"/>
              <a:gd name="connsiteX1715" fmla="*/ 1184375 w 1204176"/>
              <a:gd name="connsiteY1715" fmla="*/ 44453 h 750725"/>
              <a:gd name="connsiteX1716" fmla="*/ 1181883 w 1204176"/>
              <a:gd name="connsiteY1716" fmla="*/ 44978 h 750725"/>
              <a:gd name="connsiteX1717" fmla="*/ 1181883 w 1204176"/>
              <a:gd name="connsiteY1717" fmla="*/ 45240 h 750725"/>
              <a:gd name="connsiteX1718" fmla="*/ 1180441 w 1204176"/>
              <a:gd name="connsiteY1718" fmla="*/ 45634 h 750725"/>
              <a:gd name="connsiteX1719" fmla="*/ 1180441 w 1204176"/>
              <a:gd name="connsiteY1719" fmla="*/ 46289 h 750725"/>
              <a:gd name="connsiteX1720" fmla="*/ 1181097 w 1204176"/>
              <a:gd name="connsiteY1720" fmla="*/ 47076 h 750725"/>
              <a:gd name="connsiteX1721" fmla="*/ 1181621 w 1204176"/>
              <a:gd name="connsiteY1721" fmla="*/ 47076 h 750725"/>
              <a:gd name="connsiteX1722" fmla="*/ 1181621 w 1204176"/>
              <a:gd name="connsiteY1722" fmla="*/ 46683 h 750725"/>
              <a:gd name="connsiteX1723" fmla="*/ 1182932 w 1204176"/>
              <a:gd name="connsiteY1723" fmla="*/ 47076 h 750725"/>
              <a:gd name="connsiteX1724" fmla="*/ 1183195 w 1204176"/>
              <a:gd name="connsiteY1724" fmla="*/ 46683 h 750725"/>
              <a:gd name="connsiteX1725" fmla="*/ 1186735 w 1204176"/>
              <a:gd name="connsiteY1725" fmla="*/ 48387 h 750725"/>
              <a:gd name="connsiteX1726" fmla="*/ 1187522 w 1204176"/>
              <a:gd name="connsiteY1726" fmla="*/ 47994 h 750725"/>
              <a:gd name="connsiteX1727" fmla="*/ 1188702 w 1204176"/>
              <a:gd name="connsiteY1727" fmla="*/ 49830 h 750725"/>
              <a:gd name="connsiteX1728" fmla="*/ 1188702 w 1204176"/>
              <a:gd name="connsiteY1728" fmla="*/ 50617 h 750725"/>
              <a:gd name="connsiteX1729" fmla="*/ 1186735 w 1204176"/>
              <a:gd name="connsiteY1729" fmla="*/ 52714 h 750725"/>
              <a:gd name="connsiteX1730" fmla="*/ 1186735 w 1204176"/>
              <a:gd name="connsiteY1730" fmla="*/ 54157 h 750725"/>
              <a:gd name="connsiteX1731" fmla="*/ 1191194 w 1204176"/>
              <a:gd name="connsiteY1731" fmla="*/ 59140 h 750725"/>
              <a:gd name="connsiteX1732" fmla="*/ 1192112 w 1204176"/>
              <a:gd name="connsiteY1732" fmla="*/ 59533 h 750725"/>
              <a:gd name="connsiteX1733" fmla="*/ 1191849 w 1204176"/>
              <a:gd name="connsiteY1733" fmla="*/ 60189 h 750725"/>
              <a:gd name="connsiteX1734" fmla="*/ 1192112 w 1204176"/>
              <a:gd name="connsiteY1734" fmla="*/ 61631 h 750725"/>
              <a:gd name="connsiteX1735" fmla="*/ 1192898 w 1204176"/>
              <a:gd name="connsiteY1735" fmla="*/ 62287 h 750725"/>
              <a:gd name="connsiteX1736" fmla="*/ 1190669 w 1204176"/>
              <a:gd name="connsiteY1736" fmla="*/ 63992 h 750725"/>
              <a:gd name="connsiteX1737" fmla="*/ 1188964 w 1204176"/>
              <a:gd name="connsiteY1737" fmla="*/ 63992 h 750725"/>
              <a:gd name="connsiteX1738" fmla="*/ 1188178 w 1204176"/>
              <a:gd name="connsiteY1738" fmla="*/ 64779 h 750725"/>
              <a:gd name="connsiteX1739" fmla="*/ 1188702 w 1204176"/>
              <a:gd name="connsiteY1739" fmla="*/ 67270 h 750725"/>
              <a:gd name="connsiteX1740" fmla="*/ 1190669 w 1204176"/>
              <a:gd name="connsiteY1740" fmla="*/ 68975 h 750725"/>
              <a:gd name="connsiteX1741" fmla="*/ 1190407 w 1204176"/>
              <a:gd name="connsiteY1741" fmla="*/ 70155 h 750725"/>
              <a:gd name="connsiteX1742" fmla="*/ 1191849 w 1204176"/>
              <a:gd name="connsiteY1742" fmla="*/ 70417 h 750725"/>
              <a:gd name="connsiteX1743" fmla="*/ 1192898 w 1204176"/>
              <a:gd name="connsiteY1743" fmla="*/ 71860 h 750725"/>
              <a:gd name="connsiteX1744" fmla="*/ 1192636 w 1204176"/>
              <a:gd name="connsiteY1744" fmla="*/ 73171 h 750725"/>
              <a:gd name="connsiteX1745" fmla="*/ 1191456 w 1204176"/>
              <a:gd name="connsiteY1745" fmla="*/ 74351 h 750725"/>
              <a:gd name="connsiteX1746" fmla="*/ 1191194 w 1204176"/>
              <a:gd name="connsiteY1746" fmla="*/ 75007 h 750725"/>
              <a:gd name="connsiteX1747" fmla="*/ 1191849 w 1204176"/>
              <a:gd name="connsiteY1747" fmla="*/ 76449 h 750725"/>
              <a:gd name="connsiteX1748" fmla="*/ 1192636 w 1204176"/>
              <a:gd name="connsiteY1748" fmla="*/ 75269 h 750725"/>
              <a:gd name="connsiteX1749" fmla="*/ 1194078 w 1204176"/>
              <a:gd name="connsiteY1749" fmla="*/ 76056 h 750725"/>
              <a:gd name="connsiteX1750" fmla="*/ 1196177 w 1204176"/>
              <a:gd name="connsiteY1750" fmla="*/ 75269 h 750725"/>
              <a:gd name="connsiteX1751" fmla="*/ 1196177 w 1204176"/>
              <a:gd name="connsiteY1751" fmla="*/ 74613 h 750725"/>
              <a:gd name="connsiteX1752" fmla="*/ 1196832 w 1204176"/>
              <a:gd name="connsiteY1752" fmla="*/ 74351 h 750725"/>
              <a:gd name="connsiteX1753" fmla="*/ 1197488 w 1204176"/>
              <a:gd name="connsiteY1753" fmla="*/ 75007 h 750725"/>
              <a:gd name="connsiteX1754" fmla="*/ 1198537 w 1204176"/>
              <a:gd name="connsiteY1754" fmla="*/ 75007 h 750725"/>
              <a:gd name="connsiteX1755" fmla="*/ 1198930 w 1204176"/>
              <a:gd name="connsiteY1755" fmla="*/ 76056 h 750725"/>
              <a:gd name="connsiteX1756" fmla="*/ 1199848 w 1204176"/>
              <a:gd name="connsiteY1756" fmla="*/ 76449 h 750725"/>
              <a:gd name="connsiteX1757" fmla="*/ 1199586 w 1204176"/>
              <a:gd name="connsiteY1757" fmla="*/ 77498 h 750725"/>
              <a:gd name="connsiteX1758" fmla="*/ 1199848 w 1204176"/>
              <a:gd name="connsiteY1758" fmla="*/ 77236 h 750725"/>
              <a:gd name="connsiteX1759" fmla="*/ 1200635 w 1204176"/>
              <a:gd name="connsiteY1759" fmla="*/ 77892 h 750725"/>
              <a:gd name="connsiteX1760" fmla="*/ 1200373 w 1204176"/>
              <a:gd name="connsiteY1760" fmla="*/ 77892 h 750725"/>
              <a:gd name="connsiteX1761" fmla="*/ 1200373 w 1204176"/>
              <a:gd name="connsiteY1761" fmla="*/ 78941 h 750725"/>
              <a:gd name="connsiteX1762" fmla="*/ 1201028 w 1204176"/>
              <a:gd name="connsiteY1762" fmla="*/ 79334 h 750725"/>
              <a:gd name="connsiteX1763" fmla="*/ 1200635 w 1204176"/>
              <a:gd name="connsiteY1763" fmla="*/ 79596 h 750725"/>
              <a:gd name="connsiteX1764" fmla="*/ 1201291 w 1204176"/>
              <a:gd name="connsiteY1764" fmla="*/ 80252 h 750725"/>
              <a:gd name="connsiteX1765" fmla="*/ 1202471 w 1204176"/>
              <a:gd name="connsiteY1765" fmla="*/ 83137 h 750725"/>
              <a:gd name="connsiteX1766" fmla="*/ 1203126 w 1204176"/>
              <a:gd name="connsiteY1766" fmla="*/ 83793 h 750725"/>
              <a:gd name="connsiteX1767" fmla="*/ 1202733 w 1204176"/>
              <a:gd name="connsiteY1767" fmla="*/ 84579 h 750725"/>
              <a:gd name="connsiteX1768" fmla="*/ 1202077 w 1204176"/>
              <a:gd name="connsiteY1768" fmla="*/ 84579 h 750725"/>
              <a:gd name="connsiteX1769" fmla="*/ 1202077 w 1204176"/>
              <a:gd name="connsiteY1769" fmla="*/ 85235 h 750725"/>
              <a:gd name="connsiteX1770" fmla="*/ 1203126 w 1204176"/>
              <a:gd name="connsiteY1770" fmla="*/ 85235 h 750725"/>
              <a:gd name="connsiteX1771" fmla="*/ 1202077 w 1204176"/>
              <a:gd name="connsiteY1771" fmla="*/ 87071 h 750725"/>
              <a:gd name="connsiteX1772" fmla="*/ 1200635 w 1204176"/>
              <a:gd name="connsiteY1772" fmla="*/ 89431 h 750725"/>
              <a:gd name="connsiteX1773" fmla="*/ 1200373 w 1204176"/>
              <a:gd name="connsiteY1773" fmla="*/ 90611 h 750725"/>
              <a:gd name="connsiteX1774" fmla="*/ 1199586 w 1204176"/>
              <a:gd name="connsiteY1774" fmla="*/ 92054 h 750725"/>
              <a:gd name="connsiteX1775" fmla="*/ 1198144 w 1204176"/>
              <a:gd name="connsiteY1775" fmla="*/ 90218 h 750725"/>
              <a:gd name="connsiteX1776" fmla="*/ 1196439 w 1204176"/>
              <a:gd name="connsiteY1776" fmla="*/ 89431 h 750725"/>
              <a:gd name="connsiteX1777" fmla="*/ 1195652 w 1204176"/>
              <a:gd name="connsiteY1777" fmla="*/ 88120 h 750725"/>
              <a:gd name="connsiteX1778" fmla="*/ 1195652 w 1204176"/>
              <a:gd name="connsiteY1778" fmla="*/ 89956 h 750725"/>
              <a:gd name="connsiteX1779" fmla="*/ 1194341 w 1204176"/>
              <a:gd name="connsiteY1779" fmla="*/ 89956 h 750725"/>
              <a:gd name="connsiteX1780" fmla="*/ 1194734 w 1204176"/>
              <a:gd name="connsiteY1780" fmla="*/ 90218 h 750725"/>
              <a:gd name="connsiteX1781" fmla="*/ 1192112 w 1204176"/>
              <a:gd name="connsiteY1781" fmla="*/ 90611 h 750725"/>
              <a:gd name="connsiteX1782" fmla="*/ 1190407 w 1204176"/>
              <a:gd name="connsiteY1782" fmla="*/ 92054 h 750725"/>
              <a:gd name="connsiteX1783" fmla="*/ 1189751 w 1204176"/>
              <a:gd name="connsiteY1783" fmla="*/ 91398 h 750725"/>
              <a:gd name="connsiteX1784" fmla="*/ 1188178 w 1204176"/>
              <a:gd name="connsiteY1784" fmla="*/ 92054 h 750725"/>
              <a:gd name="connsiteX1785" fmla="*/ 1189358 w 1204176"/>
              <a:gd name="connsiteY1785" fmla="*/ 93496 h 750725"/>
              <a:gd name="connsiteX1786" fmla="*/ 1188702 w 1204176"/>
              <a:gd name="connsiteY1786" fmla="*/ 93759 h 750725"/>
              <a:gd name="connsiteX1787" fmla="*/ 1188964 w 1204176"/>
              <a:gd name="connsiteY1787" fmla="*/ 94808 h 750725"/>
              <a:gd name="connsiteX1788" fmla="*/ 1187915 w 1204176"/>
              <a:gd name="connsiteY1788" fmla="*/ 94808 h 750725"/>
              <a:gd name="connsiteX1789" fmla="*/ 1187915 w 1204176"/>
              <a:gd name="connsiteY1789" fmla="*/ 95857 h 750725"/>
              <a:gd name="connsiteX1790" fmla="*/ 1187260 w 1204176"/>
              <a:gd name="connsiteY1790" fmla="*/ 95594 h 750725"/>
              <a:gd name="connsiteX1791" fmla="*/ 1186735 w 1204176"/>
              <a:gd name="connsiteY1791" fmla="*/ 95857 h 750725"/>
              <a:gd name="connsiteX1792" fmla="*/ 1186735 w 1204176"/>
              <a:gd name="connsiteY1792" fmla="*/ 95594 h 750725"/>
              <a:gd name="connsiteX1793" fmla="*/ 1185031 w 1204176"/>
              <a:gd name="connsiteY1793" fmla="*/ 95594 h 750725"/>
              <a:gd name="connsiteX1794" fmla="*/ 1184375 w 1204176"/>
              <a:gd name="connsiteY1794" fmla="*/ 97037 h 750725"/>
              <a:gd name="connsiteX1795" fmla="*/ 1185031 w 1204176"/>
              <a:gd name="connsiteY1795" fmla="*/ 97299 h 750725"/>
              <a:gd name="connsiteX1796" fmla="*/ 1185293 w 1204176"/>
              <a:gd name="connsiteY1796" fmla="*/ 98479 h 750725"/>
              <a:gd name="connsiteX1797" fmla="*/ 1185817 w 1204176"/>
              <a:gd name="connsiteY1797" fmla="*/ 98742 h 750725"/>
              <a:gd name="connsiteX1798" fmla="*/ 1186473 w 1204176"/>
              <a:gd name="connsiteY1798" fmla="*/ 98742 h 750725"/>
              <a:gd name="connsiteX1799" fmla="*/ 1187522 w 1204176"/>
              <a:gd name="connsiteY1799" fmla="*/ 98742 h 750725"/>
              <a:gd name="connsiteX1800" fmla="*/ 1186735 w 1204176"/>
              <a:gd name="connsiteY1800" fmla="*/ 99397 h 750725"/>
              <a:gd name="connsiteX1801" fmla="*/ 1187260 w 1204176"/>
              <a:gd name="connsiteY1801" fmla="*/ 100053 h 750725"/>
              <a:gd name="connsiteX1802" fmla="*/ 1188702 w 1204176"/>
              <a:gd name="connsiteY1802" fmla="*/ 99791 h 750725"/>
              <a:gd name="connsiteX1803" fmla="*/ 1188702 w 1204176"/>
              <a:gd name="connsiteY1803" fmla="*/ 100840 h 750725"/>
              <a:gd name="connsiteX1804" fmla="*/ 1187522 w 1204176"/>
              <a:gd name="connsiteY1804" fmla="*/ 101495 h 750725"/>
              <a:gd name="connsiteX1805" fmla="*/ 1188178 w 1204176"/>
              <a:gd name="connsiteY1805" fmla="*/ 102675 h 750725"/>
              <a:gd name="connsiteX1806" fmla="*/ 1189358 w 1204176"/>
              <a:gd name="connsiteY1806" fmla="*/ 101889 h 750725"/>
              <a:gd name="connsiteX1807" fmla="*/ 1189358 w 1204176"/>
              <a:gd name="connsiteY1807" fmla="*/ 100840 h 750725"/>
              <a:gd name="connsiteX1808" fmla="*/ 1191456 w 1204176"/>
              <a:gd name="connsiteY1808" fmla="*/ 100446 h 750725"/>
              <a:gd name="connsiteX1809" fmla="*/ 1191194 w 1204176"/>
              <a:gd name="connsiteY1809" fmla="*/ 101233 h 750725"/>
              <a:gd name="connsiteX1810" fmla="*/ 1191456 w 1204176"/>
              <a:gd name="connsiteY1810" fmla="*/ 102675 h 750725"/>
              <a:gd name="connsiteX1811" fmla="*/ 1192636 w 1204176"/>
              <a:gd name="connsiteY1811" fmla="*/ 102938 h 750725"/>
              <a:gd name="connsiteX1812" fmla="*/ 1190407 w 1204176"/>
              <a:gd name="connsiteY1812" fmla="*/ 105036 h 750725"/>
              <a:gd name="connsiteX1813" fmla="*/ 1190407 w 1204176"/>
              <a:gd name="connsiteY1813" fmla="*/ 107134 h 750725"/>
              <a:gd name="connsiteX1814" fmla="*/ 1193292 w 1204176"/>
              <a:gd name="connsiteY1814" fmla="*/ 110150 h 750725"/>
              <a:gd name="connsiteX1815" fmla="*/ 1194078 w 1204176"/>
              <a:gd name="connsiteY1815" fmla="*/ 109494 h 750725"/>
              <a:gd name="connsiteX1816" fmla="*/ 1194734 w 1204176"/>
              <a:gd name="connsiteY1816" fmla="*/ 110412 h 750725"/>
              <a:gd name="connsiteX1817" fmla="*/ 1191456 w 1204176"/>
              <a:gd name="connsiteY1817" fmla="*/ 111592 h 750725"/>
              <a:gd name="connsiteX1818" fmla="*/ 1190013 w 1204176"/>
              <a:gd name="connsiteY1818" fmla="*/ 112510 h 750725"/>
              <a:gd name="connsiteX1819" fmla="*/ 1189358 w 1204176"/>
              <a:gd name="connsiteY1819" fmla="*/ 112510 h 750725"/>
              <a:gd name="connsiteX1820" fmla="*/ 1188178 w 1204176"/>
              <a:gd name="connsiteY1820" fmla="*/ 112510 h 750725"/>
              <a:gd name="connsiteX1821" fmla="*/ 1187260 w 1204176"/>
              <a:gd name="connsiteY1821" fmla="*/ 113297 h 750725"/>
              <a:gd name="connsiteX1822" fmla="*/ 1187522 w 1204176"/>
              <a:gd name="connsiteY1822" fmla="*/ 113953 h 750725"/>
              <a:gd name="connsiteX1823" fmla="*/ 1187260 w 1204176"/>
              <a:gd name="connsiteY1823" fmla="*/ 114346 h 750725"/>
              <a:gd name="connsiteX1824" fmla="*/ 1186079 w 1204176"/>
              <a:gd name="connsiteY1824" fmla="*/ 114346 h 750725"/>
              <a:gd name="connsiteX1825" fmla="*/ 1185817 w 1204176"/>
              <a:gd name="connsiteY1825" fmla="*/ 113953 h 750725"/>
              <a:gd name="connsiteX1826" fmla="*/ 1185031 w 1204176"/>
              <a:gd name="connsiteY1826" fmla="*/ 115788 h 750725"/>
              <a:gd name="connsiteX1827" fmla="*/ 1185817 w 1204176"/>
              <a:gd name="connsiteY1827" fmla="*/ 115788 h 750725"/>
              <a:gd name="connsiteX1828" fmla="*/ 1185817 w 1204176"/>
              <a:gd name="connsiteY1828" fmla="*/ 116575 h 750725"/>
              <a:gd name="connsiteX1829" fmla="*/ 1186473 w 1204176"/>
              <a:gd name="connsiteY1829" fmla="*/ 116837 h 750725"/>
              <a:gd name="connsiteX1830" fmla="*/ 1186079 w 1204176"/>
              <a:gd name="connsiteY1830" fmla="*/ 117231 h 750725"/>
              <a:gd name="connsiteX1831" fmla="*/ 1186473 w 1204176"/>
              <a:gd name="connsiteY1831" fmla="*/ 117493 h 750725"/>
              <a:gd name="connsiteX1832" fmla="*/ 1186735 w 1204176"/>
              <a:gd name="connsiteY1832" fmla="*/ 119329 h 750725"/>
              <a:gd name="connsiteX1833" fmla="*/ 1184637 w 1204176"/>
              <a:gd name="connsiteY1833" fmla="*/ 120378 h 750725"/>
              <a:gd name="connsiteX1834" fmla="*/ 1183195 w 1204176"/>
              <a:gd name="connsiteY1834" fmla="*/ 121689 h 750725"/>
              <a:gd name="connsiteX1835" fmla="*/ 1182539 w 1204176"/>
              <a:gd name="connsiteY1835" fmla="*/ 122214 h 750725"/>
              <a:gd name="connsiteX1836" fmla="*/ 1181883 w 1204176"/>
              <a:gd name="connsiteY1836" fmla="*/ 121427 h 750725"/>
              <a:gd name="connsiteX1837" fmla="*/ 1180834 w 1204176"/>
              <a:gd name="connsiteY1837" fmla="*/ 121034 h 750725"/>
              <a:gd name="connsiteX1838" fmla="*/ 1180834 w 1204176"/>
              <a:gd name="connsiteY1838" fmla="*/ 120378 h 750725"/>
              <a:gd name="connsiteX1839" fmla="*/ 1180441 w 1204176"/>
              <a:gd name="connsiteY1839" fmla="*/ 120378 h 750725"/>
              <a:gd name="connsiteX1840" fmla="*/ 1180441 w 1204176"/>
              <a:gd name="connsiteY1840" fmla="*/ 120771 h 750725"/>
              <a:gd name="connsiteX1841" fmla="*/ 1179654 w 1204176"/>
              <a:gd name="connsiteY1841" fmla="*/ 120771 h 750725"/>
              <a:gd name="connsiteX1842" fmla="*/ 1180179 w 1204176"/>
              <a:gd name="connsiteY1842" fmla="*/ 120378 h 750725"/>
              <a:gd name="connsiteX1843" fmla="*/ 1180179 w 1204176"/>
              <a:gd name="connsiteY1843" fmla="*/ 119985 h 750725"/>
              <a:gd name="connsiteX1844" fmla="*/ 1179392 w 1204176"/>
              <a:gd name="connsiteY1844" fmla="*/ 120378 h 750725"/>
              <a:gd name="connsiteX1845" fmla="*/ 1178212 w 1204176"/>
              <a:gd name="connsiteY1845" fmla="*/ 119985 h 750725"/>
              <a:gd name="connsiteX1846" fmla="*/ 1178212 w 1204176"/>
              <a:gd name="connsiteY1846" fmla="*/ 119329 h 750725"/>
              <a:gd name="connsiteX1847" fmla="*/ 1177949 w 1204176"/>
              <a:gd name="connsiteY1847" fmla="*/ 119329 h 750725"/>
              <a:gd name="connsiteX1848" fmla="*/ 1176114 w 1204176"/>
              <a:gd name="connsiteY1848" fmla="*/ 120378 h 750725"/>
              <a:gd name="connsiteX1849" fmla="*/ 1176900 w 1204176"/>
              <a:gd name="connsiteY1849" fmla="*/ 120771 h 750725"/>
              <a:gd name="connsiteX1850" fmla="*/ 1176114 w 1204176"/>
              <a:gd name="connsiteY1850" fmla="*/ 121034 h 750725"/>
              <a:gd name="connsiteX1851" fmla="*/ 1176900 w 1204176"/>
              <a:gd name="connsiteY1851" fmla="*/ 122214 h 750725"/>
              <a:gd name="connsiteX1852" fmla="*/ 1176114 w 1204176"/>
              <a:gd name="connsiteY1852" fmla="*/ 122476 h 750725"/>
              <a:gd name="connsiteX1853" fmla="*/ 1176114 w 1204176"/>
              <a:gd name="connsiteY1853" fmla="*/ 122214 h 750725"/>
              <a:gd name="connsiteX1854" fmla="*/ 1174802 w 1204176"/>
              <a:gd name="connsiteY1854" fmla="*/ 122476 h 750725"/>
              <a:gd name="connsiteX1855" fmla="*/ 1174015 w 1204176"/>
              <a:gd name="connsiteY1855" fmla="*/ 123132 h 750725"/>
              <a:gd name="connsiteX1856" fmla="*/ 1171917 w 1204176"/>
              <a:gd name="connsiteY1856" fmla="*/ 123919 h 750725"/>
              <a:gd name="connsiteX1857" fmla="*/ 1171917 w 1204176"/>
              <a:gd name="connsiteY1857" fmla="*/ 124312 h 750725"/>
              <a:gd name="connsiteX1858" fmla="*/ 1172573 w 1204176"/>
              <a:gd name="connsiteY1858" fmla="*/ 124312 h 750725"/>
              <a:gd name="connsiteX1859" fmla="*/ 1171917 w 1204176"/>
              <a:gd name="connsiteY1859" fmla="*/ 124968 h 750725"/>
              <a:gd name="connsiteX1860" fmla="*/ 1173098 w 1204176"/>
              <a:gd name="connsiteY1860" fmla="*/ 125361 h 750725"/>
              <a:gd name="connsiteX1861" fmla="*/ 1172573 w 1204176"/>
              <a:gd name="connsiteY1861" fmla="*/ 125755 h 750725"/>
              <a:gd name="connsiteX1862" fmla="*/ 1171917 w 1204176"/>
              <a:gd name="connsiteY1862" fmla="*/ 125361 h 750725"/>
              <a:gd name="connsiteX1863" fmla="*/ 1170868 w 1204176"/>
              <a:gd name="connsiteY1863" fmla="*/ 126017 h 750725"/>
              <a:gd name="connsiteX1864" fmla="*/ 1171655 w 1204176"/>
              <a:gd name="connsiteY1864" fmla="*/ 126410 h 750725"/>
              <a:gd name="connsiteX1865" fmla="*/ 1171131 w 1204176"/>
              <a:gd name="connsiteY1865" fmla="*/ 126672 h 750725"/>
              <a:gd name="connsiteX1866" fmla="*/ 1171917 w 1204176"/>
              <a:gd name="connsiteY1866" fmla="*/ 127853 h 750725"/>
              <a:gd name="connsiteX1867" fmla="*/ 1173360 w 1204176"/>
              <a:gd name="connsiteY1867" fmla="*/ 127066 h 750725"/>
              <a:gd name="connsiteX1868" fmla="*/ 1173753 w 1204176"/>
              <a:gd name="connsiteY1868" fmla="*/ 127328 h 750725"/>
              <a:gd name="connsiteX1869" fmla="*/ 1172311 w 1204176"/>
              <a:gd name="connsiteY1869" fmla="*/ 127853 h 750725"/>
              <a:gd name="connsiteX1870" fmla="*/ 1171917 w 1204176"/>
              <a:gd name="connsiteY1870" fmla="*/ 128508 h 750725"/>
              <a:gd name="connsiteX1871" fmla="*/ 1172573 w 1204176"/>
              <a:gd name="connsiteY1871" fmla="*/ 128770 h 750725"/>
              <a:gd name="connsiteX1872" fmla="*/ 1174540 w 1204176"/>
              <a:gd name="connsiteY1872" fmla="*/ 128115 h 750725"/>
              <a:gd name="connsiteX1873" fmla="*/ 1174540 w 1204176"/>
              <a:gd name="connsiteY1873" fmla="*/ 129295 h 750725"/>
              <a:gd name="connsiteX1874" fmla="*/ 1175196 w 1204176"/>
              <a:gd name="connsiteY1874" fmla="*/ 129951 h 750725"/>
              <a:gd name="connsiteX1875" fmla="*/ 1175851 w 1204176"/>
              <a:gd name="connsiteY1875" fmla="*/ 129951 h 750725"/>
              <a:gd name="connsiteX1876" fmla="*/ 1177294 w 1204176"/>
              <a:gd name="connsiteY1876" fmla="*/ 129951 h 750725"/>
              <a:gd name="connsiteX1877" fmla="*/ 1177556 w 1204176"/>
              <a:gd name="connsiteY1877" fmla="*/ 129557 h 750725"/>
              <a:gd name="connsiteX1878" fmla="*/ 1177949 w 1204176"/>
              <a:gd name="connsiteY1878" fmla="*/ 129951 h 750725"/>
              <a:gd name="connsiteX1879" fmla="*/ 1178212 w 1204176"/>
              <a:gd name="connsiteY1879" fmla="*/ 129557 h 750725"/>
              <a:gd name="connsiteX1880" fmla="*/ 1179654 w 1204176"/>
              <a:gd name="connsiteY1880" fmla="*/ 129557 h 750725"/>
              <a:gd name="connsiteX1881" fmla="*/ 1180179 w 1204176"/>
              <a:gd name="connsiteY1881" fmla="*/ 130213 h 750725"/>
              <a:gd name="connsiteX1882" fmla="*/ 1179654 w 1204176"/>
              <a:gd name="connsiteY1882" fmla="*/ 130737 h 750725"/>
              <a:gd name="connsiteX1883" fmla="*/ 1179392 w 1204176"/>
              <a:gd name="connsiteY1883" fmla="*/ 130213 h 750725"/>
              <a:gd name="connsiteX1884" fmla="*/ 1178736 w 1204176"/>
              <a:gd name="connsiteY1884" fmla="*/ 130737 h 750725"/>
              <a:gd name="connsiteX1885" fmla="*/ 1178736 w 1204176"/>
              <a:gd name="connsiteY1885" fmla="*/ 131000 h 750725"/>
              <a:gd name="connsiteX1886" fmla="*/ 1178998 w 1204176"/>
              <a:gd name="connsiteY1886" fmla="*/ 131393 h 750725"/>
              <a:gd name="connsiteX1887" fmla="*/ 1179654 w 1204176"/>
              <a:gd name="connsiteY1887" fmla="*/ 131000 h 750725"/>
              <a:gd name="connsiteX1888" fmla="*/ 1180441 w 1204176"/>
              <a:gd name="connsiteY1888" fmla="*/ 131393 h 750725"/>
              <a:gd name="connsiteX1889" fmla="*/ 1180834 w 1204176"/>
              <a:gd name="connsiteY1889" fmla="*/ 132049 h 750725"/>
              <a:gd name="connsiteX1890" fmla="*/ 1180834 w 1204176"/>
              <a:gd name="connsiteY1890" fmla="*/ 131393 h 750725"/>
              <a:gd name="connsiteX1891" fmla="*/ 1180834 w 1204176"/>
              <a:gd name="connsiteY1891" fmla="*/ 131000 h 750725"/>
              <a:gd name="connsiteX1892" fmla="*/ 1181097 w 1204176"/>
              <a:gd name="connsiteY1892" fmla="*/ 131393 h 750725"/>
              <a:gd name="connsiteX1893" fmla="*/ 1181883 w 1204176"/>
              <a:gd name="connsiteY1893" fmla="*/ 130737 h 750725"/>
              <a:gd name="connsiteX1894" fmla="*/ 1182539 w 1204176"/>
              <a:gd name="connsiteY1894" fmla="*/ 131393 h 750725"/>
              <a:gd name="connsiteX1895" fmla="*/ 1183195 w 1204176"/>
              <a:gd name="connsiteY1895" fmla="*/ 131000 h 750725"/>
              <a:gd name="connsiteX1896" fmla="*/ 1183588 w 1204176"/>
              <a:gd name="connsiteY1896" fmla="*/ 131000 h 750725"/>
              <a:gd name="connsiteX1897" fmla="*/ 1183981 w 1204176"/>
              <a:gd name="connsiteY1897" fmla="*/ 131000 h 750725"/>
              <a:gd name="connsiteX1898" fmla="*/ 1184637 w 1204176"/>
              <a:gd name="connsiteY1898" fmla="*/ 130737 h 750725"/>
              <a:gd name="connsiteX1899" fmla="*/ 1185293 w 1204176"/>
              <a:gd name="connsiteY1899" fmla="*/ 130737 h 750725"/>
              <a:gd name="connsiteX1900" fmla="*/ 1185293 w 1204176"/>
              <a:gd name="connsiteY1900" fmla="*/ 131393 h 750725"/>
              <a:gd name="connsiteX1901" fmla="*/ 1186079 w 1204176"/>
              <a:gd name="connsiteY1901" fmla="*/ 132049 h 750725"/>
              <a:gd name="connsiteX1902" fmla="*/ 1185817 w 1204176"/>
              <a:gd name="connsiteY1902" fmla="*/ 133098 h 750725"/>
              <a:gd name="connsiteX1903" fmla="*/ 1186079 w 1204176"/>
              <a:gd name="connsiteY1903" fmla="*/ 133754 h 750725"/>
              <a:gd name="connsiteX1904" fmla="*/ 1184375 w 1204176"/>
              <a:gd name="connsiteY1904" fmla="*/ 134409 h 750725"/>
              <a:gd name="connsiteX1905" fmla="*/ 1183981 w 1204176"/>
              <a:gd name="connsiteY1905" fmla="*/ 133754 h 750725"/>
              <a:gd name="connsiteX1906" fmla="*/ 1183195 w 1204176"/>
              <a:gd name="connsiteY1906" fmla="*/ 133754 h 750725"/>
              <a:gd name="connsiteX1907" fmla="*/ 1182932 w 1204176"/>
              <a:gd name="connsiteY1907" fmla="*/ 134934 h 750725"/>
              <a:gd name="connsiteX1908" fmla="*/ 1182539 w 1204176"/>
              <a:gd name="connsiteY1908" fmla="*/ 135590 h 750725"/>
              <a:gd name="connsiteX1909" fmla="*/ 1183195 w 1204176"/>
              <a:gd name="connsiteY1909" fmla="*/ 135853 h 750725"/>
              <a:gd name="connsiteX1910" fmla="*/ 1183195 w 1204176"/>
              <a:gd name="connsiteY1910" fmla="*/ 136639 h 750725"/>
              <a:gd name="connsiteX1911" fmla="*/ 1183981 w 1204176"/>
              <a:gd name="connsiteY1911" fmla="*/ 137033 h 750725"/>
              <a:gd name="connsiteX1912" fmla="*/ 1184375 w 1204176"/>
              <a:gd name="connsiteY1912" fmla="*/ 137033 h 750725"/>
              <a:gd name="connsiteX1913" fmla="*/ 1184637 w 1204176"/>
              <a:gd name="connsiteY1913" fmla="*/ 137295 h 750725"/>
              <a:gd name="connsiteX1914" fmla="*/ 1184375 w 1204176"/>
              <a:gd name="connsiteY1914" fmla="*/ 137688 h 750725"/>
              <a:gd name="connsiteX1915" fmla="*/ 1184637 w 1204176"/>
              <a:gd name="connsiteY1915" fmla="*/ 138475 h 750725"/>
              <a:gd name="connsiteX1916" fmla="*/ 1183588 w 1204176"/>
              <a:gd name="connsiteY1916" fmla="*/ 138475 h 750725"/>
              <a:gd name="connsiteX1917" fmla="*/ 1183588 w 1204176"/>
              <a:gd name="connsiteY1917" fmla="*/ 138737 h 750725"/>
              <a:gd name="connsiteX1918" fmla="*/ 1184375 w 1204176"/>
              <a:gd name="connsiteY1918" fmla="*/ 138737 h 750725"/>
              <a:gd name="connsiteX1919" fmla="*/ 1183981 w 1204176"/>
              <a:gd name="connsiteY1919" fmla="*/ 139393 h 750725"/>
              <a:gd name="connsiteX1920" fmla="*/ 1184637 w 1204176"/>
              <a:gd name="connsiteY1920" fmla="*/ 139393 h 750725"/>
              <a:gd name="connsiteX1921" fmla="*/ 1184637 w 1204176"/>
              <a:gd name="connsiteY1921" fmla="*/ 140573 h 750725"/>
              <a:gd name="connsiteX1922" fmla="*/ 1183981 w 1204176"/>
              <a:gd name="connsiteY1922" fmla="*/ 140180 h 750725"/>
              <a:gd name="connsiteX1923" fmla="*/ 1183195 w 1204176"/>
              <a:gd name="connsiteY1923" fmla="*/ 140573 h 750725"/>
              <a:gd name="connsiteX1924" fmla="*/ 1183195 w 1204176"/>
              <a:gd name="connsiteY1924" fmla="*/ 140835 h 750725"/>
              <a:gd name="connsiteX1925" fmla="*/ 1183981 w 1204176"/>
              <a:gd name="connsiteY1925" fmla="*/ 141491 h 750725"/>
              <a:gd name="connsiteX1926" fmla="*/ 1183981 w 1204176"/>
              <a:gd name="connsiteY1926" fmla="*/ 142016 h 750725"/>
              <a:gd name="connsiteX1927" fmla="*/ 1183981 w 1204176"/>
              <a:gd name="connsiteY1927" fmla="*/ 142278 h 750725"/>
              <a:gd name="connsiteX1928" fmla="*/ 1183981 w 1204176"/>
              <a:gd name="connsiteY1928" fmla="*/ 143458 h 750725"/>
              <a:gd name="connsiteX1929" fmla="*/ 1185293 w 1204176"/>
              <a:gd name="connsiteY1929" fmla="*/ 144114 h 750725"/>
              <a:gd name="connsiteX1930" fmla="*/ 1185031 w 1204176"/>
              <a:gd name="connsiteY1930" fmla="*/ 144376 h 750725"/>
              <a:gd name="connsiteX1931" fmla="*/ 1185031 w 1204176"/>
              <a:gd name="connsiteY1931" fmla="*/ 145556 h 750725"/>
              <a:gd name="connsiteX1932" fmla="*/ 1183981 w 1204176"/>
              <a:gd name="connsiteY1932" fmla="*/ 146212 h 750725"/>
              <a:gd name="connsiteX1933" fmla="*/ 1184375 w 1204176"/>
              <a:gd name="connsiteY1933" fmla="*/ 146474 h 750725"/>
              <a:gd name="connsiteX1934" fmla="*/ 1181883 w 1204176"/>
              <a:gd name="connsiteY1934" fmla="*/ 147654 h 750725"/>
              <a:gd name="connsiteX1935" fmla="*/ 1181883 w 1204176"/>
              <a:gd name="connsiteY1935" fmla="*/ 147917 h 750725"/>
              <a:gd name="connsiteX1936" fmla="*/ 1180834 w 1204176"/>
              <a:gd name="connsiteY1936" fmla="*/ 148572 h 750725"/>
              <a:gd name="connsiteX1937" fmla="*/ 1180441 w 1204176"/>
              <a:gd name="connsiteY1937" fmla="*/ 148310 h 750725"/>
              <a:gd name="connsiteX1938" fmla="*/ 1180179 w 1204176"/>
              <a:gd name="connsiteY1938" fmla="*/ 149359 h 750725"/>
              <a:gd name="connsiteX1939" fmla="*/ 1179654 w 1204176"/>
              <a:gd name="connsiteY1939" fmla="*/ 149359 h 750725"/>
              <a:gd name="connsiteX1940" fmla="*/ 1179654 w 1204176"/>
              <a:gd name="connsiteY1940" fmla="*/ 149752 h 750725"/>
              <a:gd name="connsiteX1941" fmla="*/ 1180834 w 1204176"/>
              <a:gd name="connsiteY1941" fmla="*/ 150539 h 750725"/>
              <a:gd name="connsiteX1942" fmla="*/ 1180441 w 1204176"/>
              <a:gd name="connsiteY1942" fmla="*/ 151850 h 750725"/>
              <a:gd name="connsiteX1943" fmla="*/ 1181097 w 1204176"/>
              <a:gd name="connsiteY1943" fmla="*/ 152244 h 750725"/>
              <a:gd name="connsiteX1944" fmla="*/ 1181097 w 1204176"/>
              <a:gd name="connsiteY1944" fmla="*/ 152637 h 750725"/>
              <a:gd name="connsiteX1945" fmla="*/ 1181883 w 1204176"/>
              <a:gd name="connsiteY1945" fmla="*/ 152900 h 750725"/>
              <a:gd name="connsiteX1946" fmla="*/ 1183588 w 1204176"/>
              <a:gd name="connsiteY1946" fmla="*/ 152900 h 750725"/>
              <a:gd name="connsiteX1947" fmla="*/ 1184375 w 1204176"/>
              <a:gd name="connsiteY1947" fmla="*/ 152900 h 750725"/>
              <a:gd name="connsiteX1948" fmla="*/ 1185031 w 1204176"/>
              <a:gd name="connsiteY1948" fmla="*/ 152637 h 750725"/>
              <a:gd name="connsiteX1949" fmla="*/ 1188178 w 1204176"/>
              <a:gd name="connsiteY1949" fmla="*/ 153555 h 750725"/>
              <a:gd name="connsiteX1950" fmla="*/ 1188178 w 1204176"/>
              <a:gd name="connsiteY1950" fmla="*/ 153293 h 750725"/>
              <a:gd name="connsiteX1951" fmla="*/ 1190013 w 1204176"/>
              <a:gd name="connsiteY1951" fmla="*/ 152900 h 750725"/>
              <a:gd name="connsiteX1952" fmla="*/ 1190407 w 1204176"/>
              <a:gd name="connsiteY1952" fmla="*/ 153555 h 750725"/>
              <a:gd name="connsiteX1953" fmla="*/ 1191194 w 1204176"/>
              <a:gd name="connsiteY1953" fmla="*/ 153555 h 750725"/>
              <a:gd name="connsiteX1954" fmla="*/ 1191849 w 1204176"/>
              <a:gd name="connsiteY1954" fmla="*/ 153949 h 750725"/>
              <a:gd name="connsiteX1955" fmla="*/ 1192898 w 1204176"/>
              <a:gd name="connsiteY1955" fmla="*/ 153555 h 750725"/>
              <a:gd name="connsiteX1956" fmla="*/ 1192898 w 1204176"/>
              <a:gd name="connsiteY1956" fmla="*/ 155391 h 750725"/>
              <a:gd name="connsiteX1957" fmla="*/ 1192636 w 1204176"/>
              <a:gd name="connsiteY1957" fmla="*/ 155653 h 750725"/>
              <a:gd name="connsiteX1958" fmla="*/ 1192112 w 1204176"/>
              <a:gd name="connsiteY1958" fmla="*/ 155391 h 750725"/>
              <a:gd name="connsiteX1959" fmla="*/ 1191849 w 1204176"/>
              <a:gd name="connsiteY1959" fmla="*/ 155653 h 750725"/>
              <a:gd name="connsiteX1960" fmla="*/ 1191849 w 1204176"/>
              <a:gd name="connsiteY1960" fmla="*/ 156178 h 750725"/>
              <a:gd name="connsiteX1961" fmla="*/ 1191849 w 1204176"/>
              <a:gd name="connsiteY1961" fmla="*/ 156833 h 750725"/>
              <a:gd name="connsiteX1962" fmla="*/ 1192112 w 1204176"/>
              <a:gd name="connsiteY1962" fmla="*/ 157883 h 750725"/>
              <a:gd name="connsiteX1963" fmla="*/ 1192898 w 1204176"/>
              <a:gd name="connsiteY1963" fmla="*/ 159194 h 750725"/>
              <a:gd name="connsiteX1964" fmla="*/ 1194078 w 1204176"/>
              <a:gd name="connsiteY1964" fmla="*/ 160374 h 750725"/>
              <a:gd name="connsiteX1965" fmla="*/ 1194734 w 1204176"/>
              <a:gd name="connsiteY1965" fmla="*/ 161030 h 750725"/>
              <a:gd name="connsiteX1966" fmla="*/ 1195652 w 1204176"/>
              <a:gd name="connsiteY1966" fmla="*/ 161030 h 750725"/>
              <a:gd name="connsiteX1967" fmla="*/ 1196177 w 1204176"/>
              <a:gd name="connsiteY1967" fmla="*/ 161292 h 750725"/>
              <a:gd name="connsiteX1968" fmla="*/ 1195652 w 1204176"/>
              <a:gd name="connsiteY1968" fmla="*/ 161817 h 750725"/>
              <a:gd name="connsiteX1969" fmla="*/ 1195652 w 1204176"/>
              <a:gd name="connsiteY1969" fmla="*/ 162210 h 750725"/>
              <a:gd name="connsiteX1970" fmla="*/ 1197095 w 1204176"/>
              <a:gd name="connsiteY1970" fmla="*/ 162210 h 750725"/>
              <a:gd name="connsiteX1971" fmla="*/ 1197095 w 1204176"/>
              <a:gd name="connsiteY1971" fmla="*/ 163652 h 750725"/>
              <a:gd name="connsiteX1972" fmla="*/ 1197750 w 1204176"/>
              <a:gd name="connsiteY1972" fmla="*/ 164308 h 750725"/>
              <a:gd name="connsiteX1973" fmla="*/ 1198144 w 1204176"/>
              <a:gd name="connsiteY1973" fmla="*/ 163259 h 750725"/>
              <a:gd name="connsiteX1974" fmla="*/ 1198537 w 1204176"/>
              <a:gd name="connsiteY1974" fmla="*/ 163259 h 750725"/>
              <a:gd name="connsiteX1975" fmla="*/ 1198930 w 1204176"/>
              <a:gd name="connsiteY1975" fmla="*/ 163652 h 750725"/>
              <a:gd name="connsiteX1976" fmla="*/ 1199586 w 1204176"/>
              <a:gd name="connsiteY1976" fmla="*/ 163259 h 750725"/>
              <a:gd name="connsiteX1977" fmla="*/ 1199848 w 1204176"/>
              <a:gd name="connsiteY1977" fmla="*/ 163915 h 750725"/>
              <a:gd name="connsiteX1978" fmla="*/ 1201028 w 1204176"/>
              <a:gd name="connsiteY1978" fmla="*/ 163259 h 750725"/>
              <a:gd name="connsiteX1979" fmla="*/ 1201291 w 1204176"/>
              <a:gd name="connsiteY1979" fmla="*/ 163652 h 750725"/>
              <a:gd name="connsiteX1980" fmla="*/ 1201028 w 1204176"/>
              <a:gd name="connsiteY1980" fmla="*/ 164308 h 750725"/>
              <a:gd name="connsiteX1981" fmla="*/ 1202077 w 1204176"/>
              <a:gd name="connsiteY1981" fmla="*/ 164308 h 750725"/>
              <a:gd name="connsiteX1982" fmla="*/ 1202077 w 1204176"/>
              <a:gd name="connsiteY1982" fmla="*/ 163915 h 750725"/>
              <a:gd name="connsiteX1983" fmla="*/ 1202471 w 1204176"/>
              <a:gd name="connsiteY1983" fmla="*/ 164308 h 750725"/>
              <a:gd name="connsiteX1984" fmla="*/ 1202077 w 1204176"/>
              <a:gd name="connsiteY1984" fmla="*/ 165750 h 750725"/>
              <a:gd name="connsiteX1985" fmla="*/ 1202077 w 1204176"/>
              <a:gd name="connsiteY1985" fmla="*/ 166406 h 750725"/>
              <a:gd name="connsiteX1986" fmla="*/ 1201815 w 1204176"/>
              <a:gd name="connsiteY1986" fmla="*/ 166406 h 750725"/>
              <a:gd name="connsiteX1987" fmla="*/ 1201815 w 1204176"/>
              <a:gd name="connsiteY1987" fmla="*/ 167193 h 750725"/>
              <a:gd name="connsiteX1988" fmla="*/ 1201291 w 1204176"/>
              <a:gd name="connsiteY1988" fmla="*/ 167455 h 750725"/>
              <a:gd name="connsiteX1989" fmla="*/ 1201815 w 1204176"/>
              <a:gd name="connsiteY1989" fmla="*/ 168897 h 750725"/>
              <a:gd name="connsiteX1990" fmla="*/ 1203913 w 1204176"/>
              <a:gd name="connsiteY1990" fmla="*/ 169947 h 750725"/>
              <a:gd name="connsiteX1991" fmla="*/ 1204176 w 1204176"/>
              <a:gd name="connsiteY1991" fmla="*/ 170340 h 750725"/>
              <a:gd name="connsiteX1992" fmla="*/ 1203913 w 1204176"/>
              <a:gd name="connsiteY1992" fmla="*/ 170733 h 750725"/>
              <a:gd name="connsiteX1993" fmla="*/ 1204176 w 1204176"/>
              <a:gd name="connsiteY1993" fmla="*/ 171389 h 750725"/>
              <a:gd name="connsiteX1994" fmla="*/ 1203126 w 1204176"/>
              <a:gd name="connsiteY1994" fmla="*/ 173749 h 750725"/>
              <a:gd name="connsiteX1995" fmla="*/ 1202733 w 1204176"/>
              <a:gd name="connsiteY1995" fmla="*/ 174930 h 750725"/>
              <a:gd name="connsiteX1996" fmla="*/ 1202077 w 1204176"/>
              <a:gd name="connsiteY1996" fmla="*/ 175192 h 750725"/>
              <a:gd name="connsiteX1997" fmla="*/ 1202077 w 1204176"/>
              <a:gd name="connsiteY1997" fmla="*/ 175979 h 750725"/>
              <a:gd name="connsiteX1998" fmla="*/ 1199848 w 1204176"/>
              <a:gd name="connsiteY1998" fmla="*/ 178470 h 750725"/>
              <a:gd name="connsiteX1999" fmla="*/ 1198930 w 1204176"/>
              <a:gd name="connsiteY1999" fmla="*/ 180830 h 750725"/>
              <a:gd name="connsiteX2000" fmla="*/ 1198930 w 1204176"/>
              <a:gd name="connsiteY2000" fmla="*/ 182273 h 750725"/>
              <a:gd name="connsiteX2001" fmla="*/ 1197750 w 1204176"/>
              <a:gd name="connsiteY2001" fmla="*/ 183453 h 750725"/>
              <a:gd name="connsiteX2002" fmla="*/ 1197488 w 1204176"/>
              <a:gd name="connsiteY2002" fmla="*/ 184109 h 750725"/>
              <a:gd name="connsiteX2003" fmla="*/ 1197488 w 1204176"/>
              <a:gd name="connsiteY2003" fmla="*/ 184502 h 750725"/>
              <a:gd name="connsiteX2004" fmla="*/ 1196832 w 1204176"/>
              <a:gd name="connsiteY2004" fmla="*/ 185158 h 750725"/>
              <a:gd name="connsiteX2005" fmla="*/ 1196439 w 1204176"/>
              <a:gd name="connsiteY2005" fmla="*/ 185158 h 750725"/>
              <a:gd name="connsiteX2006" fmla="*/ 1196177 w 1204176"/>
              <a:gd name="connsiteY2006" fmla="*/ 185551 h 750725"/>
              <a:gd name="connsiteX2007" fmla="*/ 1194996 w 1204176"/>
              <a:gd name="connsiteY2007" fmla="*/ 186994 h 750725"/>
              <a:gd name="connsiteX2008" fmla="*/ 1194734 w 1204176"/>
              <a:gd name="connsiteY2008" fmla="*/ 186994 h 750725"/>
              <a:gd name="connsiteX2009" fmla="*/ 1194078 w 1204176"/>
              <a:gd name="connsiteY2009" fmla="*/ 187649 h 750725"/>
              <a:gd name="connsiteX2010" fmla="*/ 1194341 w 1204176"/>
              <a:gd name="connsiteY2010" fmla="*/ 188436 h 750725"/>
              <a:gd name="connsiteX2011" fmla="*/ 1194341 w 1204176"/>
              <a:gd name="connsiteY2011" fmla="*/ 188698 h 750725"/>
              <a:gd name="connsiteX2012" fmla="*/ 1193292 w 1204176"/>
              <a:gd name="connsiteY2012" fmla="*/ 190141 h 750725"/>
              <a:gd name="connsiteX2013" fmla="*/ 1192898 w 1204176"/>
              <a:gd name="connsiteY2013" fmla="*/ 190796 h 750725"/>
              <a:gd name="connsiteX2014" fmla="*/ 1192636 w 1204176"/>
              <a:gd name="connsiteY2014" fmla="*/ 191190 h 750725"/>
              <a:gd name="connsiteX2015" fmla="*/ 1192636 w 1204176"/>
              <a:gd name="connsiteY2015" fmla="*/ 191845 h 750725"/>
              <a:gd name="connsiteX2016" fmla="*/ 1192112 w 1204176"/>
              <a:gd name="connsiteY2016" fmla="*/ 192632 h 750725"/>
              <a:gd name="connsiteX2017" fmla="*/ 1190407 w 1204176"/>
              <a:gd name="connsiteY2017" fmla="*/ 194075 h 750725"/>
              <a:gd name="connsiteX2018" fmla="*/ 1190669 w 1204176"/>
              <a:gd name="connsiteY2018" fmla="*/ 194730 h 750725"/>
              <a:gd name="connsiteX2019" fmla="*/ 1190013 w 1204176"/>
              <a:gd name="connsiteY2019" fmla="*/ 195517 h 750725"/>
              <a:gd name="connsiteX2020" fmla="*/ 1190407 w 1204176"/>
              <a:gd name="connsiteY2020" fmla="*/ 195779 h 750725"/>
              <a:gd name="connsiteX2021" fmla="*/ 1190013 w 1204176"/>
              <a:gd name="connsiteY2021" fmla="*/ 196435 h 750725"/>
              <a:gd name="connsiteX2022" fmla="*/ 1191194 w 1204176"/>
              <a:gd name="connsiteY2022" fmla="*/ 200631 h 750725"/>
              <a:gd name="connsiteX2023" fmla="*/ 1190669 w 1204176"/>
              <a:gd name="connsiteY2023" fmla="*/ 201418 h 750725"/>
              <a:gd name="connsiteX2024" fmla="*/ 1191194 w 1204176"/>
              <a:gd name="connsiteY2024" fmla="*/ 201811 h 750725"/>
              <a:gd name="connsiteX2025" fmla="*/ 1191194 w 1204176"/>
              <a:gd name="connsiteY2025" fmla="*/ 202074 h 750725"/>
              <a:gd name="connsiteX2026" fmla="*/ 1191456 w 1204176"/>
              <a:gd name="connsiteY2026" fmla="*/ 203516 h 750725"/>
              <a:gd name="connsiteX2027" fmla="*/ 1190669 w 1204176"/>
              <a:gd name="connsiteY2027" fmla="*/ 203516 h 750725"/>
              <a:gd name="connsiteX2028" fmla="*/ 1190013 w 1204176"/>
              <a:gd name="connsiteY2028" fmla="*/ 204696 h 750725"/>
              <a:gd name="connsiteX2029" fmla="*/ 1189358 w 1204176"/>
              <a:gd name="connsiteY2029" fmla="*/ 205614 h 750725"/>
              <a:gd name="connsiteX2030" fmla="*/ 1188178 w 1204176"/>
              <a:gd name="connsiteY2030" fmla="*/ 206401 h 750725"/>
              <a:gd name="connsiteX2031" fmla="*/ 1186079 w 1204176"/>
              <a:gd name="connsiteY2031" fmla="*/ 207712 h 750725"/>
              <a:gd name="connsiteX2032" fmla="*/ 1185817 w 1204176"/>
              <a:gd name="connsiteY2032" fmla="*/ 207057 h 750725"/>
              <a:gd name="connsiteX2033" fmla="*/ 1184375 w 1204176"/>
              <a:gd name="connsiteY2033" fmla="*/ 208237 h 750725"/>
              <a:gd name="connsiteX2034" fmla="*/ 1180834 w 1204176"/>
              <a:gd name="connsiteY2034" fmla="*/ 207057 h 750725"/>
              <a:gd name="connsiteX2035" fmla="*/ 1180441 w 1204176"/>
              <a:gd name="connsiteY2035" fmla="*/ 206008 h 750725"/>
              <a:gd name="connsiteX2036" fmla="*/ 1178998 w 1204176"/>
              <a:gd name="connsiteY2036" fmla="*/ 205614 h 750725"/>
              <a:gd name="connsiteX2037" fmla="*/ 1175458 w 1204176"/>
              <a:gd name="connsiteY2037" fmla="*/ 205614 h 750725"/>
              <a:gd name="connsiteX2038" fmla="*/ 1172573 w 1204176"/>
              <a:gd name="connsiteY2038" fmla="*/ 204958 h 750725"/>
              <a:gd name="connsiteX2039" fmla="*/ 1173098 w 1204176"/>
              <a:gd name="connsiteY2039" fmla="*/ 203909 h 750725"/>
              <a:gd name="connsiteX2040" fmla="*/ 1170868 w 1204176"/>
              <a:gd name="connsiteY2040" fmla="*/ 202860 h 750725"/>
              <a:gd name="connsiteX2041" fmla="*/ 1169819 w 1204176"/>
              <a:gd name="connsiteY2041" fmla="*/ 203254 h 750725"/>
              <a:gd name="connsiteX2042" fmla="*/ 1167721 w 1204176"/>
              <a:gd name="connsiteY2042" fmla="*/ 202598 h 750725"/>
              <a:gd name="connsiteX2043" fmla="*/ 1166672 w 1204176"/>
              <a:gd name="connsiteY2043" fmla="*/ 202860 h 750725"/>
              <a:gd name="connsiteX2044" fmla="*/ 1166016 w 1204176"/>
              <a:gd name="connsiteY2044" fmla="*/ 201156 h 750725"/>
              <a:gd name="connsiteX2045" fmla="*/ 1164574 w 1204176"/>
              <a:gd name="connsiteY2045" fmla="*/ 201156 h 750725"/>
              <a:gd name="connsiteX2046" fmla="*/ 1164181 w 1204176"/>
              <a:gd name="connsiteY2046" fmla="*/ 199320 h 750725"/>
              <a:gd name="connsiteX2047" fmla="*/ 1163132 w 1204176"/>
              <a:gd name="connsiteY2047" fmla="*/ 198533 h 750725"/>
              <a:gd name="connsiteX2048" fmla="*/ 1161296 w 1204176"/>
              <a:gd name="connsiteY2048" fmla="*/ 198271 h 750725"/>
              <a:gd name="connsiteX2049" fmla="*/ 1161034 w 1204176"/>
              <a:gd name="connsiteY2049" fmla="*/ 198927 h 750725"/>
              <a:gd name="connsiteX2050" fmla="*/ 1159198 w 1204176"/>
              <a:gd name="connsiteY2050" fmla="*/ 199713 h 750725"/>
              <a:gd name="connsiteX2051" fmla="*/ 1158411 w 1204176"/>
              <a:gd name="connsiteY2051" fmla="*/ 199713 h 750725"/>
              <a:gd name="connsiteX2052" fmla="*/ 1157362 w 1204176"/>
              <a:gd name="connsiteY2052" fmla="*/ 200631 h 750725"/>
              <a:gd name="connsiteX2053" fmla="*/ 1156313 w 1204176"/>
              <a:gd name="connsiteY2053" fmla="*/ 201418 h 750725"/>
              <a:gd name="connsiteX2054" fmla="*/ 1155919 w 1204176"/>
              <a:gd name="connsiteY2054" fmla="*/ 201156 h 750725"/>
              <a:gd name="connsiteX2055" fmla="*/ 1155001 w 1204176"/>
              <a:gd name="connsiteY2055" fmla="*/ 200631 h 750725"/>
              <a:gd name="connsiteX2056" fmla="*/ 1154477 w 1204176"/>
              <a:gd name="connsiteY2056" fmla="*/ 199320 h 750725"/>
              <a:gd name="connsiteX2057" fmla="*/ 1155001 w 1204176"/>
              <a:gd name="connsiteY2057" fmla="*/ 198927 h 750725"/>
              <a:gd name="connsiteX2058" fmla="*/ 1153821 w 1204176"/>
              <a:gd name="connsiteY2058" fmla="*/ 195517 h 750725"/>
              <a:gd name="connsiteX2059" fmla="*/ 1151723 w 1204176"/>
              <a:gd name="connsiteY2059" fmla="*/ 197222 h 750725"/>
              <a:gd name="connsiteX2060" fmla="*/ 1151330 w 1204176"/>
              <a:gd name="connsiteY2060" fmla="*/ 197878 h 750725"/>
              <a:gd name="connsiteX2061" fmla="*/ 1150281 w 1204176"/>
              <a:gd name="connsiteY2061" fmla="*/ 198271 h 750725"/>
              <a:gd name="connsiteX2062" fmla="*/ 1150018 w 1204176"/>
              <a:gd name="connsiteY2062" fmla="*/ 198533 h 750725"/>
              <a:gd name="connsiteX2063" fmla="*/ 1150674 w 1204176"/>
              <a:gd name="connsiteY2063" fmla="*/ 199320 h 750725"/>
              <a:gd name="connsiteX2064" fmla="*/ 1150674 w 1204176"/>
              <a:gd name="connsiteY2064" fmla="*/ 200369 h 750725"/>
              <a:gd name="connsiteX2065" fmla="*/ 1150281 w 1204176"/>
              <a:gd name="connsiteY2065" fmla="*/ 201811 h 750725"/>
              <a:gd name="connsiteX2066" fmla="*/ 1151330 w 1204176"/>
              <a:gd name="connsiteY2066" fmla="*/ 202860 h 750725"/>
              <a:gd name="connsiteX2067" fmla="*/ 1150674 w 1204176"/>
              <a:gd name="connsiteY2067" fmla="*/ 202860 h 750725"/>
              <a:gd name="connsiteX2068" fmla="*/ 1150281 w 1204176"/>
              <a:gd name="connsiteY2068" fmla="*/ 203254 h 750725"/>
              <a:gd name="connsiteX2069" fmla="*/ 1150281 w 1204176"/>
              <a:gd name="connsiteY2069" fmla="*/ 203516 h 750725"/>
              <a:gd name="connsiteX2070" fmla="*/ 1150281 w 1204176"/>
              <a:gd name="connsiteY2070" fmla="*/ 203909 h 750725"/>
              <a:gd name="connsiteX2071" fmla="*/ 1149232 w 1204176"/>
              <a:gd name="connsiteY2071" fmla="*/ 204696 h 750725"/>
              <a:gd name="connsiteX2072" fmla="*/ 1149232 w 1204176"/>
              <a:gd name="connsiteY2072" fmla="*/ 204958 h 750725"/>
              <a:gd name="connsiteX2073" fmla="*/ 1148838 w 1204176"/>
              <a:gd name="connsiteY2073" fmla="*/ 205614 h 750725"/>
              <a:gd name="connsiteX2074" fmla="*/ 1149232 w 1204176"/>
              <a:gd name="connsiteY2074" fmla="*/ 206401 h 750725"/>
              <a:gd name="connsiteX2075" fmla="*/ 1150018 w 1204176"/>
              <a:gd name="connsiteY2075" fmla="*/ 205614 h 750725"/>
              <a:gd name="connsiteX2076" fmla="*/ 1149625 w 1204176"/>
              <a:gd name="connsiteY2076" fmla="*/ 206401 h 750725"/>
              <a:gd name="connsiteX2077" fmla="*/ 1150674 w 1204176"/>
              <a:gd name="connsiteY2077" fmla="*/ 206008 h 750725"/>
              <a:gd name="connsiteX2078" fmla="*/ 1150674 w 1204176"/>
              <a:gd name="connsiteY2078" fmla="*/ 206794 h 750725"/>
              <a:gd name="connsiteX2079" fmla="*/ 1151330 w 1204176"/>
              <a:gd name="connsiteY2079" fmla="*/ 206401 h 750725"/>
              <a:gd name="connsiteX2080" fmla="*/ 1151330 w 1204176"/>
              <a:gd name="connsiteY2080" fmla="*/ 205352 h 750725"/>
              <a:gd name="connsiteX2081" fmla="*/ 1152117 w 1204176"/>
              <a:gd name="connsiteY2081" fmla="*/ 204958 h 750725"/>
              <a:gd name="connsiteX2082" fmla="*/ 1152379 w 1204176"/>
              <a:gd name="connsiteY2082" fmla="*/ 206008 h 750725"/>
              <a:gd name="connsiteX2083" fmla="*/ 1154215 w 1204176"/>
              <a:gd name="connsiteY2083" fmla="*/ 205352 h 750725"/>
              <a:gd name="connsiteX2084" fmla="*/ 1155001 w 1204176"/>
              <a:gd name="connsiteY2084" fmla="*/ 206401 h 750725"/>
              <a:gd name="connsiteX2085" fmla="*/ 1155001 w 1204176"/>
              <a:gd name="connsiteY2085" fmla="*/ 207057 h 750725"/>
              <a:gd name="connsiteX2086" fmla="*/ 1155001 w 1204176"/>
              <a:gd name="connsiteY2086" fmla="*/ 207450 h 750725"/>
              <a:gd name="connsiteX2087" fmla="*/ 1155001 w 1204176"/>
              <a:gd name="connsiteY2087" fmla="*/ 207712 h 750725"/>
              <a:gd name="connsiteX2088" fmla="*/ 1154477 w 1204176"/>
              <a:gd name="connsiteY2088" fmla="*/ 207712 h 750725"/>
              <a:gd name="connsiteX2089" fmla="*/ 1154215 w 1204176"/>
              <a:gd name="connsiteY2089" fmla="*/ 207712 h 750725"/>
              <a:gd name="connsiteX2090" fmla="*/ 1153559 w 1204176"/>
              <a:gd name="connsiteY2090" fmla="*/ 208499 h 750725"/>
              <a:gd name="connsiteX2091" fmla="*/ 1153035 w 1204176"/>
              <a:gd name="connsiteY2091" fmla="*/ 208499 h 750725"/>
              <a:gd name="connsiteX2092" fmla="*/ 1150281 w 1204176"/>
              <a:gd name="connsiteY2092" fmla="*/ 210991 h 750725"/>
              <a:gd name="connsiteX2093" fmla="*/ 1149232 w 1204176"/>
              <a:gd name="connsiteY2093" fmla="*/ 210335 h 750725"/>
              <a:gd name="connsiteX2094" fmla="*/ 1148838 w 1204176"/>
              <a:gd name="connsiteY2094" fmla="*/ 210991 h 750725"/>
              <a:gd name="connsiteX2095" fmla="*/ 1148576 w 1204176"/>
              <a:gd name="connsiteY2095" fmla="*/ 211777 h 750725"/>
              <a:gd name="connsiteX2096" fmla="*/ 1148838 w 1204176"/>
              <a:gd name="connsiteY2096" fmla="*/ 212040 h 750725"/>
              <a:gd name="connsiteX2097" fmla="*/ 1148576 w 1204176"/>
              <a:gd name="connsiteY2097" fmla="*/ 212433 h 750725"/>
              <a:gd name="connsiteX2098" fmla="*/ 1148576 w 1204176"/>
              <a:gd name="connsiteY2098" fmla="*/ 213351 h 750725"/>
              <a:gd name="connsiteX2099" fmla="*/ 1147396 w 1204176"/>
              <a:gd name="connsiteY2099" fmla="*/ 213351 h 750725"/>
              <a:gd name="connsiteX2100" fmla="*/ 1146740 w 1204176"/>
              <a:gd name="connsiteY2100" fmla="*/ 214138 h 750725"/>
              <a:gd name="connsiteX2101" fmla="*/ 1147396 w 1204176"/>
              <a:gd name="connsiteY2101" fmla="*/ 214138 h 750725"/>
              <a:gd name="connsiteX2102" fmla="*/ 1147396 w 1204176"/>
              <a:gd name="connsiteY2102" fmla="*/ 215318 h 750725"/>
              <a:gd name="connsiteX2103" fmla="*/ 1146478 w 1204176"/>
              <a:gd name="connsiteY2103" fmla="*/ 215973 h 750725"/>
              <a:gd name="connsiteX2104" fmla="*/ 1146740 w 1204176"/>
              <a:gd name="connsiteY2104" fmla="*/ 216760 h 750725"/>
              <a:gd name="connsiteX2105" fmla="*/ 1146740 w 1204176"/>
              <a:gd name="connsiteY2105" fmla="*/ 217154 h 750725"/>
              <a:gd name="connsiteX2106" fmla="*/ 1145691 w 1204176"/>
              <a:gd name="connsiteY2106" fmla="*/ 216760 h 750725"/>
              <a:gd name="connsiteX2107" fmla="*/ 1145691 w 1204176"/>
              <a:gd name="connsiteY2107" fmla="*/ 217154 h 750725"/>
              <a:gd name="connsiteX2108" fmla="*/ 1144642 w 1204176"/>
              <a:gd name="connsiteY2108" fmla="*/ 217154 h 750725"/>
              <a:gd name="connsiteX2109" fmla="*/ 1143200 w 1204176"/>
              <a:gd name="connsiteY2109" fmla="*/ 218072 h 750725"/>
              <a:gd name="connsiteX2110" fmla="*/ 1141757 w 1204176"/>
              <a:gd name="connsiteY2110" fmla="*/ 218072 h 750725"/>
              <a:gd name="connsiteX2111" fmla="*/ 1141495 w 1204176"/>
              <a:gd name="connsiteY2111" fmla="*/ 218465 h 750725"/>
              <a:gd name="connsiteX2112" fmla="*/ 1141102 w 1204176"/>
              <a:gd name="connsiteY2112" fmla="*/ 219252 h 750725"/>
              <a:gd name="connsiteX2113" fmla="*/ 1142151 w 1204176"/>
              <a:gd name="connsiteY2113" fmla="*/ 219514 h 750725"/>
              <a:gd name="connsiteX2114" fmla="*/ 1142937 w 1204176"/>
              <a:gd name="connsiteY2114" fmla="*/ 220694 h 750725"/>
              <a:gd name="connsiteX2115" fmla="*/ 1140315 w 1204176"/>
              <a:gd name="connsiteY2115" fmla="*/ 222792 h 750725"/>
              <a:gd name="connsiteX2116" fmla="*/ 1140315 w 1204176"/>
              <a:gd name="connsiteY2116" fmla="*/ 223448 h 750725"/>
              <a:gd name="connsiteX2117" fmla="*/ 1140053 w 1204176"/>
              <a:gd name="connsiteY2117" fmla="*/ 224104 h 750725"/>
              <a:gd name="connsiteX2118" fmla="*/ 1140053 w 1204176"/>
              <a:gd name="connsiteY2118" fmla="*/ 225153 h 750725"/>
              <a:gd name="connsiteX2119" fmla="*/ 1140839 w 1204176"/>
              <a:gd name="connsiteY2119" fmla="*/ 225546 h 750725"/>
              <a:gd name="connsiteX2120" fmla="*/ 1140839 w 1204176"/>
              <a:gd name="connsiteY2120" fmla="*/ 226989 h 750725"/>
              <a:gd name="connsiteX2121" fmla="*/ 1140315 w 1204176"/>
              <a:gd name="connsiteY2121" fmla="*/ 227251 h 750725"/>
              <a:gd name="connsiteX2122" fmla="*/ 1140839 w 1204176"/>
              <a:gd name="connsiteY2122" fmla="*/ 228431 h 750725"/>
              <a:gd name="connsiteX2123" fmla="*/ 1138610 w 1204176"/>
              <a:gd name="connsiteY2123" fmla="*/ 228693 h 750725"/>
              <a:gd name="connsiteX2124" fmla="*/ 1137561 w 1204176"/>
              <a:gd name="connsiteY2124" fmla="*/ 229087 h 750725"/>
              <a:gd name="connsiteX2125" fmla="*/ 1136774 w 1204176"/>
              <a:gd name="connsiteY2125" fmla="*/ 230136 h 750725"/>
              <a:gd name="connsiteX2126" fmla="*/ 1136774 w 1204176"/>
              <a:gd name="connsiteY2126" fmla="*/ 230529 h 750725"/>
              <a:gd name="connsiteX2127" fmla="*/ 1136119 w 1204176"/>
              <a:gd name="connsiteY2127" fmla="*/ 230791 h 750725"/>
              <a:gd name="connsiteX2128" fmla="*/ 1135856 w 1204176"/>
              <a:gd name="connsiteY2128" fmla="*/ 230136 h 750725"/>
              <a:gd name="connsiteX2129" fmla="*/ 1135070 w 1204176"/>
              <a:gd name="connsiteY2129" fmla="*/ 229480 h 750725"/>
              <a:gd name="connsiteX2130" fmla="*/ 1134021 w 1204176"/>
              <a:gd name="connsiteY2130" fmla="*/ 229480 h 750725"/>
              <a:gd name="connsiteX2131" fmla="*/ 1132578 w 1204176"/>
              <a:gd name="connsiteY2131" fmla="*/ 230529 h 750725"/>
              <a:gd name="connsiteX2132" fmla="*/ 1131923 w 1204176"/>
              <a:gd name="connsiteY2132" fmla="*/ 231578 h 750725"/>
              <a:gd name="connsiteX2133" fmla="*/ 1131136 w 1204176"/>
              <a:gd name="connsiteY2133" fmla="*/ 231971 h 750725"/>
              <a:gd name="connsiteX2134" fmla="*/ 1133365 w 1204176"/>
              <a:gd name="connsiteY2134" fmla="*/ 232889 h 750725"/>
              <a:gd name="connsiteX2135" fmla="*/ 1135463 w 1204176"/>
              <a:gd name="connsiteY2135" fmla="*/ 233676 h 750725"/>
              <a:gd name="connsiteX2136" fmla="*/ 1135463 w 1204176"/>
              <a:gd name="connsiteY2136" fmla="*/ 234856 h 750725"/>
              <a:gd name="connsiteX2137" fmla="*/ 1135070 w 1204176"/>
              <a:gd name="connsiteY2137" fmla="*/ 235119 h 750725"/>
              <a:gd name="connsiteX2138" fmla="*/ 1135070 w 1204176"/>
              <a:gd name="connsiteY2138" fmla="*/ 235512 h 750725"/>
              <a:gd name="connsiteX2139" fmla="*/ 1132972 w 1204176"/>
              <a:gd name="connsiteY2139" fmla="*/ 235119 h 750725"/>
              <a:gd name="connsiteX2140" fmla="*/ 1132578 w 1204176"/>
              <a:gd name="connsiteY2140" fmla="*/ 236168 h 750725"/>
              <a:gd name="connsiteX2141" fmla="*/ 1132316 w 1204176"/>
              <a:gd name="connsiteY2141" fmla="*/ 236168 h 750725"/>
              <a:gd name="connsiteX2142" fmla="*/ 1131136 w 1204176"/>
              <a:gd name="connsiteY2142" fmla="*/ 239315 h 750725"/>
              <a:gd name="connsiteX2143" fmla="*/ 1130873 w 1204176"/>
              <a:gd name="connsiteY2143" fmla="*/ 239708 h 750725"/>
              <a:gd name="connsiteX2144" fmla="*/ 1129300 w 1204176"/>
              <a:gd name="connsiteY2144" fmla="*/ 239315 h 750725"/>
              <a:gd name="connsiteX2145" fmla="*/ 1128644 w 1204176"/>
              <a:gd name="connsiteY2145" fmla="*/ 239708 h 750725"/>
              <a:gd name="connsiteX2146" fmla="*/ 1127595 w 1204176"/>
              <a:gd name="connsiteY2146" fmla="*/ 238659 h 750725"/>
              <a:gd name="connsiteX2147" fmla="*/ 1127202 w 1204176"/>
              <a:gd name="connsiteY2147" fmla="*/ 239970 h 750725"/>
              <a:gd name="connsiteX2148" fmla="*/ 1125759 w 1204176"/>
              <a:gd name="connsiteY2148" fmla="*/ 241413 h 750725"/>
              <a:gd name="connsiteX2149" fmla="*/ 1125497 w 1204176"/>
              <a:gd name="connsiteY2149" fmla="*/ 241413 h 750725"/>
              <a:gd name="connsiteX2150" fmla="*/ 1125497 w 1204176"/>
              <a:gd name="connsiteY2150" fmla="*/ 241938 h 750725"/>
              <a:gd name="connsiteX2151" fmla="*/ 1124317 w 1204176"/>
              <a:gd name="connsiteY2151" fmla="*/ 241151 h 750725"/>
              <a:gd name="connsiteX2152" fmla="*/ 1125104 w 1204176"/>
              <a:gd name="connsiteY2152" fmla="*/ 240495 h 750725"/>
              <a:gd name="connsiteX2153" fmla="*/ 1125497 w 1204176"/>
              <a:gd name="connsiteY2153" fmla="*/ 239970 h 750725"/>
              <a:gd name="connsiteX2154" fmla="*/ 1125497 w 1204176"/>
              <a:gd name="connsiteY2154" fmla="*/ 239315 h 750725"/>
              <a:gd name="connsiteX2155" fmla="*/ 1124841 w 1204176"/>
              <a:gd name="connsiteY2155" fmla="*/ 238659 h 750725"/>
              <a:gd name="connsiteX2156" fmla="*/ 1123399 w 1204176"/>
              <a:gd name="connsiteY2156" fmla="*/ 239315 h 750725"/>
              <a:gd name="connsiteX2157" fmla="*/ 1123399 w 1204176"/>
              <a:gd name="connsiteY2157" fmla="*/ 239708 h 750725"/>
              <a:gd name="connsiteX2158" fmla="*/ 1122612 w 1204176"/>
              <a:gd name="connsiteY2158" fmla="*/ 239708 h 750725"/>
              <a:gd name="connsiteX2159" fmla="*/ 1122612 w 1204176"/>
              <a:gd name="connsiteY2159" fmla="*/ 239970 h 750725"/>
              <a:gd name="connsiteX2160" fmla="*/ 1123006 w 1204176"/>
              <a:gd name="connsiteY2160" fmla="*/ 239970 h 750725"/>
              <a:gd name="connsiteX2161" fmla="*/ 1123006 w 1204176"/>
              <a:gd name="connsiteY2161" fmla="*/ 240757 h 750725"/>
              <a:gd name="connsiteX2162" fmla="*/ 1123661 w 1204176"/>
              <a:gd name="connsiteY2162" fmla="*/ 241151 h 750725"/>
              <a:gd name="connsiteX2163" fmla="*/ 1123661 w 1204176"/>
              <a:gd name="connsiteY2163" fmla="*/ 241938 h 750725"/>
              <a:gd name="connsiteX2164" fmla="*/ 1125497 w 1204176"/>
              <a:gd name="connsiteY2164" fmla="*/ 242593 h 750725"/>
              <a:gd name="connsiteX2165" fmla="*/ 1125104 w 1204176"/>
              <a:gd name="connsiteY2165" fmla="*/ 243249 h 750725"/>
              <a:gd name="connsiteX2166" fmla="*/ 1124317 w 1204176"/>
              <a:gd name="connsiteY2166" fmla="*/ 244036 h 750725"/>
              <a:gd name="connsiteX2167" fmla="*/ 1125104 w 1204176"/>
              <a:gd name="connsiteY2167" fmla="*/ 244953 h 750725"/>
              <a:gd name="connsiteX2168" fmla="*/ 1125759 w 1204176"/>
              <a:gd name="connsiteY2168" fmla="*/ 245347 h 750725"/>
              <a:gd name="connsiteX2169" fmla="*/ 1126546 w 1204176"/>
              <a:gd name="connsiteY2169" fmla="*/ 246134 h 750725"/>
              <a:gd name="connsiteX2170" fmla="*/ 1127202 w 1204176"/>
              <a:gd name="connsiteY2170" fmla="*/ 246134 h 750725"/>
              <a:gd name="connsiteX2171" fmla="*/ 1127202 w 1204176"/>
              <a:gd name="connsiteY2171" fmla="*/ 246396 h 750725"/>
              <a:gd name="connsiteX2172" fmla="*/ 1127989 w 1204176"/>
              <a:gd name="connsiteY2172" fmla="*/ 246789 h 750725"/>
              <a:gd name="connsiteX2173" fmla="*/ 1128382 w 1204176"/>
              <a:gd name="connsiteY2173" fmla="*/ 247838 h 750725"/>
              <a:gd name="connsiteX2174" fmla="*/ 1130087 w 1204176"/>
              <a:gd name="connsiteY2174" fmla="*/ 247838 h 750725"/>
              <a:gd name="connsiteX2175" fmla="*/ 1130087 w 1204176"/>
              <a:gd name="connsiteY2175" fmla="*/ 248494 h 750725"/>
              <a:gd name="connsiteX2176" fmla="*/ 1129693 w 1204176"/>
              <a:gd name="connsiteY2176" fmla="*/ 248494 h 750725"/>
              <a:gd name="connsiteX2177" fmla="*/ 1129693 w 1204176"/>
              <a:gd name="connsiteY2177" fmla="*/ 249674 h 750725"/>
              <a:gd name="connsiteX2178" fmla="*/ 1128644 w 1204176"/>
              <a:gd name="connsiteY2178" fmla="*/ 250330 h 750725"/>
              <a:gd name="connsiteX2179" fmla="*/ 1128644 w 1204176"/>
              <a:gd name="connsiteY2179" fmla="*/ 250986 h 750725"/>
              <a:gd name="connsiteX2180" fmla="*/ 1128382 w 1204176"/>
              <a:gd name="connsiteY2180" fmla="*/ 252690 h 750725"/>
              <a:gd name="connsiteX2181" fmla="*/ 1126284 w 1204176"/>
              <a:gd name="connsiteY2181" fmla="*/ 254133 h 750725"/>
              <a:gd name="connsiteX2182" fmla="*/ 1126939 w 1204176"/>
              <a:gd name="connsiteY2182" fmla="*/ 254657 h 750725"/>
              <a:gd name="connsiteX2183" fmla="*/ 1127595 w 1204176"/>
              <a:gd name="connsiteY2183" fmla="*/ 255968 h 750725"/>
              <a:gd name="connsiteX2184" fmla="*/ 1127202 w 1204176"/>
              <a:gd name="connsiteY2184" fmla="*/ 256362 h 750725"/>
              <a:gd name="connsiteX2185" fmla="*/ 1127202 w 1204176"/>
              <a:gd name="connsiteY2185" fmla="*/ 257017 h 750725"/>
              <a:gd name="connsiteX2186" fmla="*/ 1125497 w 1204176"/>
              <a:gd name="connsiteY2186" fmla="*/ 257673 h 750725"/>
              <a:gd name="connsiteX2187" fmla="*/ 1125104 w 1204176"/>
              <a:gd name="connsiteY2187" fmla="*/ 258067 h 750725"/>
              <a:gd name="connsiteX2188" fmla="*/ 1124841 w 1204176"/>
              <a:gd name="connsiteY2188" fmla="*/ 257673 h 750725"/>
              <a:gd name="connsiteX2189" fmla="*/ 1123661 w 1204176"/>
              <a:gd name="connsiteY2189" fmla="*/ 258067 h 750725"/>
              <a:gd name="connsiteX2190" fmla="*/ 1123661 w 1204176"/>
              <a:gd name="connsiteY2190" fmla="*/ 257411 h 750725"/>
              <a:gd name="connsiteX2191" fmla="*/ 1123006 w 1204176"/>
              <a:gd name="connsiteY2191" fmla="*/ 256755 h 750725"/>
              <a:gd name="connsiteX2192" fmla="*/ 1120514 w 1204176"/>
              <a:gd name="connsiteY2192" fmla="*/ 257411 h 750725"/>
              <a:gd name="connsiteX2193" fmla="*/ 1120908 w 1204176"/>
              <a:gd name="connsiteY2193" fmla="*/ 258067 h 750725"/>
              <a:gd name="connsiteX2194" fmla="*/ 1120514 w 1204176"/>
              <a:gd name="connsiteY2194" fmla="*/ 258460 h 750725"/>
              <a:gd name="connsiteX2195" fmla="*/ 1120121 w 1204176"/>
              <a:gd name="connsiteY2195" fmla="*/ 258853 h 750725"/>
              <a:gd name="connsiteX2196" fmla="*/ 1121956 w 1204176"/>
              <a:gd name="connsiteY2196" fmla="*/ 259509 h 750725"/>
              <a:gd name="connsiteX2197" fmla="*/ 1121956 w 1204176"/>
              <a:gd name="connsiteY2197" fmla="*/ 259771 h 750725"/>
              <a:gd name="connsiteX2198" fmla="*/ 1119203 w 1204176"/>
              <a:gd name="connsiteY2198" fmla="*/ 261214 h 750725"/>
              <a:gd name="connsiteX2199" fmla="*/ 1119203 w 1204176"/>
              <a:gd name="connsiteY2199" fmla="*/ 261738 h 750725"/>
              <a:gd name="connsiteX2200" fmla="*/ 1116318 w 1204176"/>
              <a:gd name="connsiteY2200" fmla="*/ 261738 h 750725"/>
              <a:gd name="connsiteX2201" fmla="*/ 1115138 w 1204176"/>
              <a:gd name="connsiteY2201" fmla="*/ 262394 h 750725"/>
              <a:gd name="connsiteX2202" fmla="*/ 1113433 w 1204176"/>
              <a:gd name="connsiteY2202" fmla="*/ 261214 h 750725"/>
              <a:gd name="connsiteX2203" fmla="*/ 1113826 w 1204176"/>
              <a:gd name="connsiteY2203" fmla="*/ 262656 h 750725"/>
              <a:gd name="connsiteX2204" fmla="*/ 1113826 w 1204176"/>
              <a:gd name="connsiteY2204" fmla="*/ 263836 h 750725"/>
              <a:gd name="connsiteX2205" fmla="*/ 1113826 w 1204176"/>
              <a:gd name="connsiteY2205" fmla="*/ 264099 h 750725"/>
              <a:gd name="connsiteX2206" fmla="*/ 1113040 w 1204176"/>
              <a:gd name="connsiteY2206" fmla="*/ 265934 h 750725"/>
              <a:gd name="connsiteX2207" fmla="*/ 1111597 w 1204176"/>
              <a:gd name="connsiteY2207" fmla="*/ 265541 h 750725"/>
              <a:gd name="connsiteX2208" fmla="*/ 1111597 w 1204176"/>
              <a:gd name="connsiteY2208" fmla="*/ 266852 h 750725"/>
              <a:gd name="connsiteX2209" fmla="*/ 1109499 w 1204176"/>
              <a:gd name="connsiteY2209" fmla="*/ 268032 h 750725"/>
              <a:gd name="connsiteX2210" fmla="*/ 1109892 w 1204176"/>
              <a:gd name="connsiteY2210" fmla="*/ 269475 h 750725"/>
              <a:gd name="connsiteX2211" fmla="*/ 1110679 w 1204176"/>
              <a:gd name="connsiteY2211" fmla="*/ 269475 h 750725"/>
              <a:gd name="connsiteX2212" fmla="*/ 1110155 w 1204176"/>
              <a:gd name="connsiteY2212" fmla="*/ 270131 h 750725"/>
              <a:gd name="connsiteX2213" fmla="*/ 1109892 w 1204176"/>
              <a:gd name="connsiteY2213" fmla="*/ 270131 h 750725"/>
              <a:gd name="connsiteX2214" fmla="*/ 1110155 w 1204176"/>
              <a:gd name="connsiteY2214" fmla="*/ 270917 h 750725"/>
              <a:gd name="connsiteX2215" fmla="*/ 1108843 w 1204176"/>
              <a:gd name="connsiteY2215" fmla="*/ 271311 h 750725"/>
              <a:gd name="connsiteX2216" fmla="*/ 1107794 w 1204176"/>
              <a:gd name="connsiteY2216" fmla="*/ 270524 h 750725"/>
              <a:gd name="connsiteX2217" fmla="*/ 1107794 w 1204176"/>
              <a:gd name="connsiteY2217" fmla="*/ 269868 h 750725"/>
              <a:gd name="connsiteX2218" fmla="*/ 1108057 w 1204176"/>
              <a:gd name="connsiteY2218" fmla="*/ 268819 h 750725"/>
              <a:gd name="connsiteX2219" fmla="*/ 1107401 w 1204176"/>
              <a:gd name="connsiteY2219" fmla="*/ 268295 h 750725"/>
              <a:gd name="connsiteX2220" fmla="*/ 1107401 w 1204176"/>
              <a:gd name="connsiteY2220" fmla="*/ 269082 h 750725"/>
              <a:gd name="connsiteX2221" fmla="*/ 1107139 w 1204176"/>
              <a:gd name="connsiteY2221" fmla="*/ 269475 h 750725"/>
              <a:gd name="connsiteX2222" fmla="*/ 1107401 w 1204176"/>
              <a:gd name="connsiteY2222" fmla="*/ 270524 h 750725"/>
              <a:gd name="connsiteX2223" fmla="*/ 1107139 w 1204176"/>
              <a:gd name="connsiteY2223" fmla="*/ 271311 h 750725"/>
              <a:gd name="connsiteX2224" fmla="*/ 1106745 w 1204176"/>
              <a:gd name="connsiteY2224" fmla="*/ 271311 h 750725"/>
              <a:gd name="connsiteX2225" fmla="*/ 1106352 w 1204176"/>
              <a:gd name="connsiteY2225" fmla="*/ 270917 h 750725"/>
              <a:gd name="connsiteX2226" fmla="*/ 1105958 w 1204176"/>
              <a:gd name="connsiteY2226" fmla="*/ 269868 h 750725"/>
              <a:gd name="connsiteX2227" fmla="*/ 1104254 w 1204176"/>
              <a:gd name="connsiteY2227" fmla="*/ 268819 h 750725"/>
              <a:gd name="connsiteX2228" fmla="*/ 1103074 w 1204176"/>
              <a:gd name="connsiteY2228" fmla="*/ 267639 h 750725"/>
              <a:gd name="connsiteX2229" fmla="*/ 1100582 w 1204176"/>
              <a:gd name="connsiteY2229" fmla="*/ 267377 h 750725"/>
              <a:gd name="connsiteX2230" fmla="*/ 1099927 w 1204176"/>
              <a:gd name="connsiteY2230" fmla="*/ 267639 h 750725"/>
              <a:gd name="connsiteX2231" fmla="*/ 1098484 w 1204176"/>
              <a:gd name="connsiteY2231" fmla="*/ 268032 h 750725"/>
              <a:gd name="connsiteX2232" fmla="*/ 1098484 w 1204176"/>
              <a:gd name="connsiteY2232" fmla="*/ 267377 h 750725"/>
              <a:gd name="connsiteX2233" fmla="*/ 1098222 w 1204176"/>
              <a:gd name="connsiteY2233" fmla="*/ 267377 h 750725"/>
              <a:gd name="connsiteX2234" fmla="*/ 1098222 w 1204176"/>
              <a:gd name="connsiteY2234" fmla="*/ 266590 h 750725"/>
              <a:gd name="connsiteX2235" fmla="*/ 1097697 w 1204176"/>
              <a:gd name="connsiteY2235" fmla="*/ 266197 h 750725"/>
              <a:gd name="connsiteX2236" fmla="*/ 1097697 w 1204176"/>
              <a:gd name="connsiteY2236" fmla="*/ 265148 h 750725"/>
              <a:gd name="connsiteX2237" fmla="*/ 1096779 w 1204176"/>
              <a:gd name="connsiteY2237" fmla="*/ 265148 h 750725"/>
              <a:gd name="connsiteX2238" fmla="*/ 1094288 w 1204176"/>
              <a:gd name="connsiteY2238" fmla="*/ 263050 h 750725"/>
              <a:gd name="connsiteX2239" fmla="*/ 1093239 w 1204176"/>
              <a:gd name="connsiteY2239" fmla="*/ 264099 h 750725"/>
              <a:gd name="connsiteX2240" fmla="*/ 1093501 w 1204176"/>
              <a:gd name="connsiteY2240" fmla="*/ 264492 h 750725"/>
              <a:gd name="connsiteX2241" fmla="*/ 1093239 w 1204176"/>
              <a:gd name="connsiteY2241" fmla="*/ 265541 h 750725"/>
              <a:gd name="connsiteX2242" fmla="*/ 1091796 w 1204176"/>
              <a:gd name="connsiteY2242" fmla="*/ 265148 h 750725"/>
              <a:gd name="connsiteX2243" fmla="*/ 1090616 w 1204176"/>
              <a:gd name="connsiteY2243" fmla="*/ 264754 h 750725"/>
              <a:gd name="connsiteX2244" fmla="*/ 1090354 w 1204176"/>
              <a:gd name="connsiteY2244" fmla="*/ 265148 h 750725"/>
              <a:gd name="connsiteX2245" fmla="*/ 1089305 w 1204176"/>
              <a:gd name="connsiteY2245" fmla="*/ 265148 h 750725"/>
              <a:gd name="connsiteX2246" fmla="*/ 1088912 w 1204176"/>
              <a:gd name="connsiteY2246" fmla="*/ 265541 h 750725"/>
              <a:gd name="connsiteX2247" fmla="*/ 1086813 w 1204176"/>
              <a:gd name="connsiteY2247" fmla="*/ 265934 h 750725"/>
              <a:gd name="connsiteX2248" fmla="*/ 1086813 w 1204176"/>
              <a:gd name="connsiteY2248" fmla="*/ 265541 h 750725"/>
              <a:gd name="connsiteX2249" fmla="*/ 1087600 w 1204176"/>
              <a:gd name="connsiteY2249" fmla="*/ 264754 h 750725"/>
              <a:gd name="connsiteX2250" fmla="*/ 1088518 w 1204176"/>
              <a:gd name="connsiteY2250" fmla="*/ 264492 h 750725"/>
              <a:gd name="connsiteX2251" fmla="*/ 1087863 w 1204176"/>
              <a:gd name="connsiteY2251" fmla="*/ 263836 h 750725"/>
              <a:gd name="connsiteX2252" fmla="*/ 1088256 w 1204176"/>
              <a:gd name="connsiteY2252" fmla="*/ 263836 h 750725"/>
              <a:gd name="connsiteX2253" fmla="*/ 1088256 w 1204176"/>
              <a:gd name="connsiteY2253" fmla="*/ 263050 h 750725"/>
              <a:gd name="connsiteX2254" fmla="*/ 1087600 w 1204176"/>
              <a:gd name="connsiteY2254" fmla="*/ 262394 h 750725"/>
              <a:gd name="connsiteX2255" fmla="*/ 1087207 w 1204176"/>
              <a:gd name="connsiteY2255" fmla="*/ 261738 h 750725"/>
              <a:gd name="connsiteX2256" fmla="*/ 1086813 w 1204176"/>
              <a:gd name="connsiteY2256" fmla="*/ 261738 h 750725"/>
              <a:gd name="connsiteX2257" fmla="*/ 1086158 w 1204176"/>
              <a:gd name="connsiteY2257" fmla="*/ 260558 h 750725"/>
              <a:gd name="connsiteX2258" fmla="*/ 1084060 w 1204176"/>
              <a:gd name="connsiteY2258" fmla="*/ 260951 h 750725"/>
              <a:gd name="connsiteX2259" fmla="*/ 1084060 w 1204176"/>
              <a:gd name="connsiteY2259" fmla="*/ 259509 h 750725"/>
              <a:gd name="connsiteX2260" fmla="*/ 1081175 w 1204176"/>
              <a:gd name="connsiteY2260" fmla="*/ 259771 h 750725"/>
              <a:gd name="connsiteX2261" fmla="*/ 1076979 w 1204176"/>
              <a:gd name="connsiteY2261" fmla="*/ 259116 h 750725"/>
              <a:gd name="connsiteX2262" fmla="*/ 1076585 w 1204176"/>
              <a:gd name="connsiteY2262" fmla="*/ 259509 h 750725"/>
              <a:gd name="connsiteX2263" fmla="*/ 1074356 w 1204176"/>
              <a:gd name="connsiteY2263" fmla="*/ 259509 h 750725"/>
              <a:gd name="connsiteX2264" fmla="*/ 1074094 w 1204176"/>
              <a:gd name="connsiteY2264" fmla="*/ 261214 h 750725"/>
              <a:gd name="connsiteX2265" fmla="*/ 1074356 w 1204176"/>
              <a:gd name="connsiteY2265" fmla="*/ 262394 h 750725"/>
              <a:gd name="connsiteX2266" fmla="*/ 1076323 w 1204176"/>
              <a:gd name="connsiteY2266" fmla="*/ 263050 h 750725"/>
              <a:gd name="connsiteX2267" fmla="*/ 1076979 w 1204176"/>
              <a:gd name="connsiteY2267" fmla="*/ 263050 h 750725"/>
              <a:gd name="connsiteX2268" fmla="*/ 1078683 w 1204176"/>
              <a:gd name="connsiteY2268" fmla="*/ 264492 h 750725"/>
              <a:gd name="connsiteX2269" fmla="*/ 1078683 w 1204176"/>
              <a:gd name="connsiteY2269" fmla="*/ 265148 h 750725"/>
              <a:gd name="connsiteX2270" fmla="*/ 1078683 w 1204176"/>
              <a:gd name="connsiteY2270" fmla="*/ 266852 h 750725"/>
              <a:gd name="connsiteX2271" fmla="*/ 1078683 w 1204176"/>
              <a:gd name="connsiteY2271" fmla="*/ 268295 h 750725"/>
              <a:gd name="connsiteX2272" fmla="*/ 1077241 w 1204176"/>
              <a:gd name="connsiteY2272" fmla="*/ 269475 h 750725"/>
              <a:gd name="connsiteX2273" fmla="*/ 1075799 w 1204176"/>
              <a:gd name="connsiteY2273" fmla="*/ 269868 h 750725"/>
              <a:gd name="connsiteX2274" fmla="*/ 1072258 w 1204176"/>
              <a:gd name="connsiteY2274" fmla="*/ 266590 h 750725"/>
              <a:gd name="connsiteX2275" fmla="*/ 1070160 w 1204176"/>
              <a:gd name="connsiteY2275" fmla="*/ 265541 h 750725"/>
              <a:gd name="connsiteX2276" fmla="*/ 1066882 w 1204176"/>
              <a:gd name="connsiteY2276" fmla="*/ 264754 h 750725"/>
              <a:gd name="connsiteX2277" fmla="*/ 1066882 w 1204176"/>
              <a:gd name="connsiteY2277" fmla="*/ 265148 h 750725"/>
              <a:gd name="connsiteX2278" fmla="*/ 1064521 w 1204176"/>
              <a:gd name="connsiteY2278" fmla="*/ 266590 h 750725"/>
              <a:gd name="connsiteX2279" fmla="*/ 1062685 w 1204176"/>
              <a:gd name="connsiteY2279" fmla="*/ 267377 h 750725"/>
              <a:gd name="connsiteX2280" fmla="*/ 1062685 w 1204176"/>
              <a:gd name="connsiteY2280" fmla="*/ 268819 h 750725"/>
              <a:gd name="connsiteX2281" fmla="*/ 1062423 w 1204176"/>
              <a:gd name="connsiteY2281" fmla="*/ 268819 h 750725"/>
              <a:gd name="connsiteX2282" fmla="*/ 1060981 w 1204176"/>
              <a:gd name="connsiteY2282" fmla="*/ 270131 h 750725"/>
              <a:gd name="connsiteX2283" fmla="*/ 1060587 w 1204176"/>
              <a:gd name="connsiteY2283" fmla="*/ 270917 h 750725"/>
              <a:gd name="connsiteX2284" fmla="*/ 1058883 w 1204176"/>
              <a:gd name="connsiteY2284" fmla="*/ 270917 h 750725"/>
              <a:gd name="connsiteX2285" fmla="*/ 1055342 w 1204176"/>
              <a:gd name="connsiteY2285" fmla="*/ 271573 h 750725"/>
              <a:gd name="connsiteX2286" fmla="*/ 1055604 w 1204176"/>
              <a:gd name="connsiteY2286" fmla="*/ 273671 h 750725"/>
              <a:gd name="connsiteX2287" fmla="*/ 1054555 w 1204176"/>
              <a:gd name="connsiteY2287" fmla="*/ 274196 h 750725"/>
              <a:gd name="connsiteX2288" fmla="*/ 1054817 w 1204176"/>
              <a:gd name="connsiteY2288" fmla="*/ 275507 h 750725"/>
              <a:gd name="connsiteX2289" fmla="*/ 1057047 w 1204176"/>
              <a:gd name="connsiteY2289" fmla="*/ 277212 h 750725"/>
              <a:gd name="connsiteX2290" fmla="*/ 1058489 w 1204176"/>
              <a:gd name="connsiteY2290" fmla="*/ 278392 h 750725"/>
              <a:gd name="connsiteX2291" fmla="*/ 1059538 w 1204176"/>
              <a:gd name="connsiteY2291" fmla="*/ 280097 h 750725"/>
              <a:gd name="connsiteX2292" fmla="*/ 1062423 w 1204176"/>
              <a:gd name="connsiteY2292" fmla="*/ 278392 h 750725"/>
              <a:gd name="connsiteX2293" fmla="*/ 1063079 w 1204176"/>
              <a:gd name="connsiteY2293" fmla="*/ 278654 h 750725"/>
              <a:gd name="connsiteX2294" fmla="*/ 1065570 w 1204176"/>
              <a:gd name="connsiteY2294" fmla="*/ 278392 h 750725"/>
              <a:gd name="connsiteX2295" fmla="*/ 1065570 w 1204176"/>
              <a:gd name="connsiteY2295" fmla="*/ 278654 h 750725"/>
              <a:gd name="connsiteX2296" fmla="*/ 1065964 w 1204176"/>
              <a:gd name="connsiteY2296" fmla="*/ 280490 h 750725"/>
              <a:gd name="connsiteX2297" fmla="*/ 1065570 w 1204176"/>
              <a:gd name="connsiteY2297" fmla="*/ 280490 h 750725"/>
              <a:gd name="connsiteX2298" fmla="*/ 1065570 w 1204176"/>
              <a:gd name="connsiteY2298" fmla="*/ 281277 h 750725"/>
              <a:gd name="connsiteX2299" fmla="*/ 1063866 w 1204176"/>
              <a:gd name="connsiteY2299" fmla="*/ 283637 h 750725"/>
              <a:gd name="connsiteX2300" fmla="*/ 1063341 w 1204176"/>
              <a:gd name="connsiteY2300" fmla="*/ 283637 h 750725"/>
              <a:gd name="connsiteX2301" fmla="*/ 1063079 w 1204176"/>
              <a:gd name="connsiteY2301" fmla="*/ 284293 h 750725"/>
              <a:gd name="connsiteX2302" fmla="*/ 1062423 w 1204176"/>
              <a:gd name="connsiteY2302" fmla="*/ 285473 h 750725"/>
              <a:gd name="connsiteX2303" fmla="*/ 1061243 w 1204176"/>
              <a:gd name="connsiteY2303" fmla="*/ 287178 h 750725"/>
              <a:gd name="connsiteX2304" fmla="*/ 1061899 w 1204176"/>
              <a:gd name="connsiteY2304" fmla="*/ 288620 h 750725"/>
              <a:gd name="connsiteX2305" fmla="*/ 1064128 w 1204176"/>
              <a:gd name="connsiteY2305" fmla="*/ 289013 h 750725"/>
              <a:gd name="connsiteX2306" fmla="*/ 1065964 w 1204176"/>
              <a:gd name="connsiteY2306" fmla="*/ 288620 h 750725"/>
              <a:gd name="connsiteX2307" fmla="*/ 1065570 w 1204176"/>
              <a:gd name="connsiteY2307" fmla="*/ 286915 h 750725"/>
              <a:gd name="connsiteX2308" fmla="*/ 1066226 w 1204176"/>
              <a:gd name="connsiteY2308" fmla="*/ 286129 h 750725"/>
              <a:gd name="connsiteX2309" fmla="*/ 1066226 w 1204176"/>
              <a:gd name="connsiteY2309" fmla="*/ 287178 h 750725"/>
              <a:gd name="connsiteX2310" fmla="*/ 1067668 w 1204176"/>
              <a:gd name="connsiteY2310" fmla="*/ 286915 h 750725"/>
              <a:gd name="connsiteX2311" fmla="*/ 1068062 w 1204176"/>
              <a:gd name="connsiteY2311" fmla="*/ 287571 h 750725"/>
              <a:gd name="connsiteX2312" fmla="*/ 1069504 w 1204176"/>
              <a:gd name="connsiteY2312" fmla="*/ 288227 h 750725"/>
              <a:gd name="connsiteX2313" fmla="*/ 1069766 w 1204176"/>
              <a:gd name="connsiteY2313" fmla="*/ 287833 h 750725"/>
              <a:gd name="connsiteX2314" fmla="*/ 1070422 w 1204176"/>
              <a:gd name="connsiteY2314" fmla="*/ 288227 h 750725"/>
              <a:gd name="connsiteX2315" fmla="*/ 1070422 w 1204176"/>
              <a:gd name="connsiteY2315" fmla="*/ 287178 h 750725"/>
              <a:gd name="connsiteX2316" fmla="*/ 1070160 w 1204176"/>
              <a:gd name="connsiteY2316" fmla="*/ 286915 h 750725"/>
              <a:gd name="connsiteX2317" fmla="*/ 1070160 w 1204176"/>
              <a:gd name="connsiteY2317" fmla="*/ 285735 h 750725"/>
              <a:gd name="connsiteX2318" fmla="*/ 1071209 w 1204176"/>
              <a:gd name="connsiteY2318" fmla="*/ 286129 h 750725"/>
              <a:gd name="connsiteX2319" fmla="*/ 1071209 w 1204176"/>
              <a:gd name="connsiteY2319" fmla="*/ 286391 h 750725"/>
              <a:gd name="connsiteX2320" fmla="*/ 1071996 w 1204176"/>
              <a:gd name="connsiteY2320" fmla="*/ 286391 h 750725"/>
              <a:gd name="connsiteX2321" fmla="*/ 1071996 w 1204176"/>
              <a:gd name="connsiteY2321" fmla="*/ 287178 h 750725"/>
              <a:gd name="connsiteX2322" fmla="*/ 1074880 w 1204176"/>
              <a:gd name="connsiteY2322" fmla="*/ 287178 h 750725"/>
              <a:gd name="connsiteX2323" fmla="*/ 1075536 w 1204176"/>
              <a:gd name="connsiteY2323" fmla="*/ 289931 h 750725"/>
              <a:gd name="connsiteX2324" fmla="*/ 1077765 w 1204176"/>
              <a:gd name="connsiteY2324" fmla="*/ 291112 h 750725"/>
              <a:gd name="connsiteX2325" fmla="*/ 1078028 w 1204176"/>
              <a:gd name="connsiteY2325" fmla="*/ 290718 h 750725"/>
              <a:gd name="connsiteX2326" fmla="*/ 1078421 w 1204176"/>
              <a:gd name="connsiteY2326" fmla="*/ 289931 h 750725"/>
              <a:gd name="connsiteX2327" fmla="*/ 1079732 w 1204176"/>
              <a:gd name="connsiteY2327" fmla="*/ 289276 h 750725"/>
              <a:gd name="connsiteX2328" fmla="*/ 1080519 w 1204176"/>
              <a:gd name="connsiteY2328" fmla="*/ 289276 h 750725"/>
              <a:gd name="connsiteX2329" fmla="*/ 1081175 w 1204176"/>
              <a:gd name="connsiteY2329" fmla="*/ 288620 h 750725"/>
              <a:gd name="connsiteX2330" fmla="*/ 1082224 w 1204176"/>
              <a:gd name="connsiteY2330" fmla="*/ 288620 h 750725"/>
              <a:gd name="connsiteX2331" fmla="*/ 1082617 w 1204176"/>
              <a:gd name="connsiteY2331" fmla="*/ 288227 h 750725"/>
              <a:gd name="connsiteX2332" fmla="*/ 1087863 w 1204176"/>
              <a:gd name="connsiteY2332" fmla="*/ 288227 h 750725"/>
              <a:gd name="connsiteX2333" fmla="*/ 1088256 w 1204176"/>
              <a:gd name="connsiteY2333" fmla="*/ 288620 h 750725"/>
              <a:gd name="connsiteX2334" fmla="*/ 1089961 w 1204176"/>
              <a:gd name="connsiteY2334" fmla="*/ 288620 h 750725"/>
              <a:gd name="connsiteX2335" fmla="*/ 1091403 w 1204176"/>
              <a:gd name="connsiteY2335" fmla="*/ 289013 h 750725"/>
              <a:gd name="connsiteX2336" fmla="*/ 1091796 w 1204176"/>
              <a:gd name="connsiteY2336" fmla="*/ 289669 h 750725"/>
              <a:gd name="connsiteX2337" fmla="*/ 1090616 w 1204176"/>
              <a:gd name="connsiteY2337" fmla="*/ 290325 h 750725"/>
              <a:gd name="connsiteX2338" fmla="*/ 1091796 w 1204176"/>
              <a:gd name="connsiteY2338" fmla="*/ 289931 h 750725"/>
              <a:gd name="connsiteX2339" fmla="*/ 1092583 w 1204176"/>
              <a:gd name="connsiteY2339" fmla="*/ 289931 h 750725"/>
              <a:gd name="connsiteX2340" fmla="*/ 1092845 w 1204176"/>
              <a:gd name="connsiteY2340" fmla="*/ 290325 h 750725"/>
              <a:gd name="connsiteX2341" fmla="*/ 1093501 w 1204176"/>
              <a:gd name="connsiteY2341" fmla="*/ 290718 h 750725"/>
              <a:gd name="connsiteX2342" fmla="*/ 1093239 w 1204176"/>
              <a:gd name="connsiteY2342" fmla="*/ 291112 h 750725"/>
              <a:gd name="connsiteX2343" fmla="*/ 1092583 w 1204176"/>
              <a:gd name="connsiteY2343" fmla="*/ 291374 h 750725"/>
              <a:gd name="connsiteX2344" fmla="*/ 1092059 w 1204176"/>
              <a:gd name="connsiteY2344" fmla="*/ 291767 h 750725"/>
              <a:gd name="connsiteX2345" fmla="*/ 1094288 w 1204176"/>
              <a:gd name="connsiteY2345" fmla="*/ 291374 h 750725"/>
              <a:gd name="connsiteX2346" fmla="*/ 1094681 w 1204176"/>
              <a:gd name="connsiteY2346" fmla="*/ 291767 h 750725"/>
              <a:gd name="connsiteX2347" fmla="*/ 1094288 w 1204176"/>
              <a:gd name="connsiteY2347" fmla="*/ 292816 h 750725"/>
              <a:gd name="connsiteX2348" fmla="*/ 1093894 w 1204176"/>
              <a:gd name="connsiteY2348" fmla="*/ 293210 h 750725"/>
              <a:gd name="connsiteX2349" fmla="*/ 1093239 w 1204176"/>
              <a:gd name="connsiteY2349" fmla="*/ 293210 h 750725"/>
              <a:gd name="connsiteX2350" fmla="*/ 1092845 w 1204176"/>
              <a:gd name="connsiteY2350" fmla="*/ 293210 h 750725"/>
              <a:gd name="connsiteX2351" fmla="*/ 1092845 w 1204176"/>
              <a:gd name="connsiteY2351" fmla="*/ 292816 h 750725"/>
              <a:gd name="connsiteX2352" fmla="*/ 1091796 w 1204176"/>
              <a:gd name="connsiteY2352" fmla="*/ 292816 h 750725"/>
              <a:gd name="connsiteX2353" fmla="*/ 1089698 w 1204176"/>
              <a:gd name="connsiteY2353" fmla="*/ 291767 h 750725"/>
              <a:gd name="connsiteX2354" fmla="*/ 1089305 w 1204176"/>
              <a:gd name="connsiteY2354" fmla="*/ 291374 h 750725"/>
              <a:gd name="connsiteX2355" fmla="*/ 1086158 w 1204176"/>
              <a:gd name="connsiteY2355" fmla="*/ 293210 h 750725"/>
              <a:gd name="connsiteX2356" fmla="*/ 1085764 w 1204176"/>
              <a:gd name="connsiteY2356" fmla="*/ 294259 h 750725"/>
              <a:gd name="connsiteX2357" fmla="*/ 1084322 w 1204176"/>
              <a:gd name="connsiteY2357" fmla="*/ 295701 h 750725"/>
              <a:gd name="connsiteX2358" fmla="*/ 1086158 w 1204176"/>
              <a:gd name="connsiteY2358" fmla="*/ 295701 h 750725"/>
              <a:gd name="connsiteX2359" fmla="*/ 1086420 w 1204176"/>
              <a:gd name="connsiteY2359" fmla="*/ 295308 h 750725"/>
              <a:gd name="connsiteX2360" fmla="*/ 1087207 w 1204176"/>
              <a:gd name="connsiteY2360" fmla="*/ 295308 h 750725"/>
              <a:gd name="connsiteX2361" fmla="*/ 1087600 w 1204176"/>
              <a:gd name="connsiteY2361" fmla="*/ 295701 h 750725"/>
              <a:gd name="connsiteX2362" fmla="*/ 1088518 w 1204176"/>
              <a:gd name="connsiteY2362" fmla="*/ 295701 h 750725"/>
              <a:gd name="connsiteX2363" fmla="*/ 1089305 w 1204176"/>
              <a:gd name="connsiteY2363" fmla="*/ 296357 h 750725"/>
              <a:gd name="connsiteX2364" fmla="*/ 1088912 w 1204176"/>
              <a:gd name="connsiteY2364" fmla="*/ 297012 h 750725"/>
              <a:gd name="connsiteX2365" fmla="*/ 1087863 w 1204176"/>
              <a:gd name="connsiteY2365" fmla="*/ 297406 h 750725"/>
              <a:gd name="connsiteX2366" fmla="*/ 1087863 w 1204176"/>
              <a:gd name="connsiteY2366" fmla="*/ 297799 h 750725"/>
              <a:gd name="connsiteX2367" fmla="*/ 1088912 w 1204176"/>
              <a:gd name="connsiteY2367" fmla="*/ 298455 h 750725"/>
              <a:gd name="connsiteX2368" fmla="*/ 1088912 w 1204176"/>
              <a:gd name="connsiteY2368" fmla="*/ 298848 h 750725"/>
              <a:gd name="connsiteX2369" fmla="*/ 1088912 w 1204176"/>
              <a:gd name="connsiteY2369" fmla="*/ 299111 h 750725"/>
              <a:gd name="connsiteX2370" fmla="*/ 1089698 w 1204176"/>
              <a:gd name="connsiteY2370" fmla="*/ 299635 h 750725"/>
              <a:gd name="connsiteX2371" fmla="*/ 1089961 w 1204176"/>
              <a:gd name="connsiteY2371" fmla="*/ 299635 h 750725"/>
              <a:gd name="connsiteX2372" fmla="*/ 1089961 w 1204176"/>
              <a:gd name="connsiteY2372" fmla="*/ 299111 h 750725"/>
              <a:gd name="connsiteX2373" fmla="*/ 1090354 w 1204176"/>
              <a:gd name="connsiteY2373" fmla="*/ 299111 h 750725"/>
              <a:gd name="connsiteX2374" fmla="*/ 1091141 w 1204176"/>
              <a:gd name="connsiteY2374" fmla="*/ 299111 h 750725"/>
              <a:gd name="connsiteX2375" fmla="*/ 1091141 w 1204176"/>
              <a:gd name="connsiteY2375" fmla="*/ 297799 h 750725"/>
              <a:gd name="connsiteX2376" fmla="*/ 1091403 w 1204176"/>
              <a:gd name="connsiteY2376" fmla="*/ 297799 h 750725"/>
              <a:gd name="connsiteX2377" fmla="*/ 1092583 w 1204176"/>
              <a:gd name="connsiteY2377" fmla="*/ 295701 h 750725"/>
              <a:gd name="connsiteX2378" fmla="*/ 1093239 w 1204176"/>
              <a:gd name="connsiteY2378" fmla="*/ 296094 h 750725"/>
              <a:gd name="connsiteX2379" fmla="*/ 1093239 w 1204176"/>
              <a:gd name="connsiteY2379" fmla="*/ 296357 h 750725"/>
              <a:gd name="connsiteX2380" fmla="*/ 1092845 w 1204176"/>
              <a:gd name="connsiteY2380" fmla="*/ 297406 h 750725"/>
              <a:gd name="connsiteX2381" fmla="*/ 1093894 w 1204176"/>
              <a:gd name="connsiteY2381" fmla="*/ 297012 h 750725"/>
              <a:gd name="connsiteX2382" fmla="*/ 1094288 w 1204176"/>
              <a:gd name="connsiteY2382" fmla="*/ 297406 h 750725"/>
              <a:gd name="connsiteX2383" fmla="*/ 1094944 w 1204176"/>
              <a:gd name="connsiteY2383" fmla="*/ 297406 h 750725"/>
              <a:gd name="connsiteX2384" fmla="*/ 1094681 w 1204176"/>
              <a:gd name="connsiteY2384" fmla="*/ 297799 h 750725"/>
              <a:gd name="connsiteX2385" fmla="*/ 1093501 w 1204176"/>
              <a:gd name="connsiteY2385" fmla="*/ 298455 h 750725"/>
              <a:gd name="connsiteX2386" fmla="*/ 1093239 w 1204176"/>
              <a:gd name="connsiteY2386" fmla="*/ 299111 h 750725"/>
              <a:gd name="connsiteX2387" fmla="*/ 1093894 w 1204176"/>
              <a:gd name="connsiteY2387" fmla="*/ 299635 h 750725"/>
              <a:gd name="connsiteX2388" fmla="*/ 1093894 w 1204176"/>
              <a:gd name="connsiteY2388" fmla="*/ 299897 h 750725"/>
              <a:gd name="connsiteX2389" fmla="*/ 1094681 w 1204176"/>
              <a:gd name="connsiteY2389" fmla="*/ 299897 h 750725"/>
              <a:gd name="connsiteX2390" fmla="*/ 1094944 w 1204176"/>
              <a:gd name="connsiteY2390" fmla="*/ 300553 h 750725"/>
              <a:gd name="connsiteX2391" fmla="*/ 1094288 w 1204176"/>
              <a:gd name="connsiteY2391" fmla="*/ 301077 h 750725"/>
              <a:gd name="connsiteX2392" fmla="*/ 1094288 w 1204176"/>
              <a:gd name="connsiteY2392" fmla="*/ 301340 h 750725"/>
              <a:gd name="connsiteX2393" fmla="*/ 1095337 w 1204176"/>
              <a:gd name="connsiteY2393" fmla="*/ 301340 h 750725"/>
              <a:gd name="connsiteX2394" fmla="*/ 1096386 w 1204176"/>
              <a:gd name="connsiteY2394" fmla="*/ 301340 h 750725"/>
              <a:gd name="connsiteX2395" fmla="*/ 1097435 w 1204176"/>
              <a:gd name="connsiteY2395" fmla="*/ 301995 h 750725"/>
              <a:gd name="connsiteX2396" fmla="*/ 1097435 w 1204176"/>
              <a:gd name="connsiteY2396" fmla="*/ 302782 h 750725"/>
              <a:gd name="connsiteX2397" fmla="*/ 1098484 w 1204176"/>
              <a:gd name="connsiteY2397" fmla="*/ 303831 h 750725"/>
              <a:gd name="connsiteX2398" fmla="*/ 1098484 w 1204176"/>
              <a:gd name="connsiteY2398" fmla="*/ 304487 h 750725"/>
              <a:gd name="connsiteX2399" fmla="*/ 1099140 w 1204176"/>
              <a:gd name="connsiteY2399" fmla="*/ 304880 h 750725"/>
              <a:gd name="connsiteX2400" fmla="*/ 1098222 w 1204176"/>
              <a:gd name="connsiteY2400" fmla="*/ 306716 h 750725"/>
              <a:gd name="connsiteX2401" fmla="*/ 1097697 w 1204176"/>
              <a:gd name="connsiteY2401" fmla="*/ 307634 h 750725"/>
              <a:gd name="connsiteX2402" fmla="*/ 1096386 w 1204176"/>
              <a:gd name="connsiteY2402" fmla="*/ 308421 h 750725"/>
              <a:gd name="connsiteX2403" fmla="*/ 1095993 w 1204176"/>
              <a:gd name="connsiteY2403" fmla="*/ 308159 h 750725"/>
              <a:gd name="connsiteX2404" fmla="*/ 1095599 w 1204176"/>
              <a:gd name="connsiteY2404" fmla="*/ 309470 h 750725"/>
              <a:gd name="connsiteX2405" fmla="*/ 1096386 w 1204176"/>
              <a:gd name="connsiteY2405" fmla="*/ 311175 h 750725"/>
              <a:gd name="connsiteX2406" fmla="*/ 1096779 w 1204176"/>
              <a:gd name="connsiteY2406" fmla="*/ 311830 h 750725"/>
              <a:gd name="connsiteX2407" fmla="*/ 1098484 w 1204176"/>
              <a:gd name="connsiteY2407" fmla="*/ 313797 h 750725"/>
              <a:gd name="connsiteX2408" fmla="*/ 1098484 w 1204176"/>
              <a:gd name="connsiteY2408" fmla="*/ 314715 h 750725"/>
              <a:gd name="connsiteX2409" fmla="*/ 1099664 w 1204176"/>
              <a:gd name="connsiteY2409" fmla="*/ 316158 h 750725"/>
              <a:gd name="connsiteX2410" fmla="*/ 1099664 w 1204176"/>
              <a:gd name="connsiteY2410" fmla="*/ 316551 h 750725"/>
              <a:gd name="connsiteX2411" fmla="*/ 1100320 w 1204176"/>
              <a:gd name="connsiteY2411" fmla="*/ 317600 h 750725"/>
              <a:gd name="connsiteX2412" fmla="*/ 1099664 w 1204176"/>
              <a:gd name="connsiteY2412" fmla="*/ 317993 h 750725"/>
              <a:gd name="connsiteX2413" fmla="*/ 1100582 w 1204176"/>
              <a:gd name="connsiteY2413" fmla="*/ 319436 h 750725"/>
              <a:gd name="connsiteX2414" fmla="*/ 1101369 w 1204176"/>
              <a:gd name="connsiteY2414" fmla="*/ 318911 h 750725"/>
              <a:gd name="connsiteX2415" fmla="*/ 1102811 w 1204176"/>
              <a:gd name="connsiteY2415" fmla="*/ 321796 h 750725"/>
              <a:gd name="connsiteX2416" fmla="*/ 1103861 w 1204176"/>
              <a:gd name="connsiteY2416" fmla="*/ 321140 h 750725"/>
              <a:gd name="connsiteX2417" fmla="*/ 1105958 w 1204176"/>
              <a:gd name="connsiteY2417" fmla="*/ 324288 h 750725"/>
              <a:gd name="connsiteX2418" fmla="*/ 1105958 w 1204176"/>
              <a:gd name="connsiteY2418" fmla="*/ 325074 h 750725"/>
              <a:gd name="connsiteX2419" fmla="*/ 1105958 w 1204176"/>
              <a:gd name="connsiteY2419" fmla="*/ 325730 h 750725"/>
              <a:gd name="connsiteX2420" fmla="*/ 1107139 w 1204176"/>
              <a:gd name="connsiteY2420" fmla="*/ 327566 h 750725"/>
              <a:gd name="connsiteX2421" fmla="*/ 1107139 w 1204176"/>
              <a:gd name="connsiteY2421" fmla="*/ 328353 h 750725"/>
              <a:gd name="connsiteX2422" fmla="*/ 1106352 w 1204176"/>
              <a:gd name="connsiteY2422" fmla="*/ 328353 h 750725"/>
              <a:gd name="connsiteX2423" fmla="*/ 1105696 w 1204176"/>
              <a:gd name="connsiteY2423" fmla="*/ 325730 h 750725"/>
              <a:gd name="connsiteX2424" fmla="*/ 1103861 w 1204176"/>
              <a:gd name="connsiteY2424" fmla="*/ 324288 h 750725"/>
              <a:gd name="connsiteX2425" fmla="*/ 1103074 w 1204176"/>
              <a:gd name="connsiteY2425" fmla="*/ 324288 h 750725"/>
              <a:gd name="connsiteX2426" fmla="*/ 1103074 w 1204176"/>
              <a:gd name="connsiteY2426" fmla="*/ 325730 h 750725"/>
              <a:gd name="connsiteX2427" fmla="*/ 1099664 w 1204176"/>
              <a:gd name="connsiteY2427" fmla="*/ 325468 h 750725"/>
              <a:gd name="connsiteX2428" fmla="*/ 1095337 w 1204176"/>
              <a:gd name="connsiteY2428" fmla="*/ 324025 h 750725"/>
              <a:gd name="connsiteX2429" fmla="*/ 1084715 w 1204176"/>
              <a:gd name="connsiteY2429" fmla="*/ 324025 h 750725"/>
              <a:gd name="connsiteX2430" fmla="*/ 1084322 w 1204176"/>
              <a:gd name="connsiteY2430" fmla="*/ 324288 h 750725"/>
              <a:gd name="connsiteX2431" fmla="*/ 1084715 w 1204176"/>
              <a:gd name="connsiteY2431" fmla="*/ 325730 h 750725"/>
              <a:gd name="connsiteX2432" fmla="*/ 1084978 w 1204176"/>
              <a:gd name="connsiteY2432" fmla="*/ 325730 h 750725"/>
              <a:gd name="connsiteX2433" fmla="*/ 1084978 w 1204176"/>
              <a:gd name="connsiteY2433" fmla="*/ 325468 h 750725"/>
              <a:gd name="connsiteX2434" fmla="*/ 1085764 w 1204176"/>
              <a:gd name="connsiteY2434" fmla="*/ 325468 h 750725"/>
              <a:gd name="connsiteX2435" fmla="*/ 1086158 w 1204176"/>
              <a:gd name="connsiteY2435" fmla="*/ 329271 h 750725"/>
              <a:gd name="connsiteX2436" fmla="*/ 1084715 w 1204176"/>
              <a:gd name="connsiteY2436" fmla="*/ 330058 h 750725"/>
              <a:gd name="connsiteX2437" fmla="*/ 1084715 w 1204176"/>
              <a:gd name="connsiteY2437" fmla="*/ 332155 h 750725"/>
              <a:gd name="connsiteX2438" fmla="*/ 1085502 w 1204176"/>
              <a:gd name="connsiteY2438" fmla="*/ 332155 h 750725"/>
              <a:gd name="connsiteX2439" fmla="*/ 1085764 w 1204176"/>
              <a:gd name="connsiteY2439" fmla="*/ 332811 h 750725"/>
              <a:gd name="connsiteX2440" fmla="*/ 1088256 w 1204176"/>
              <a:gd name="connsiteY2440" fmla="*/ 332549 h 750725"/>
              <a:gd name="connsiteX2441" fmla="*/ 1088256 w 1204176"/>
              <a:gd name="connsiteY2441" fmla="*/ 334647 h 750725"/>
              <a:gd name="connsiteX2442" fmla="*/ 1087863 w 1204176"/>
              <a:gd name="connsiteY2442" fmla="*/ 334647 h 750725"/>
              <a:gd name="connsiteX2443" fmla="*/ 1087600 w 1204176"/>
              <a:gd name="connsiteY2443" fmla="*/ 336352 h 750725"/>
              <a:gd name="connsiteX2444" fmla="*/ 1089698 w 1204176"/>
              <a:gd name="connsiteY2444" fmla="*/ 336352 h 750725"/>
              <a:gd name="connsiteX2445" fmla="*/ 1089961 w 1204176"/>
              <a:gd name="connsiteY2445" fmla="*/ 337532 h 750725"/>
              <a:gd name="connsiteX2446" fmla="*/ 1091403 w 1204176"/>
              <a:gd name="connsiteY2446" fmla="*/ 337532 h 750725"/>
              <a:gd name="connsiteX2447" fmla="*/ 1093894 w 1204176"/>
              <a:gd name="connsiteY2447" fmla="*/ 337138 h 750725"/>
              <a:gd name="connsiteX2448" fmla="*/ 1094288 w 1204176"/>
              <a:gd name="connsiteY2448" fmla="*/ 337532 h 750725"/>
              <a:gd name="connsiteX2449" fmla="*/ 1094288 w 1204176"/>
              <a:gd name="connsiteY2449" fmla="*/ 338188 h 750725"/>
              <a:gd name="connsiteX2450" fmla="*/ 1094288 w 1204176"/>
              <a:gd name="connsiteY2450" fmla="*/ 339630 h 750725"/>
              <a:gd name="connsiteX2451" fmla="*/ 1093894 w 1204176"/>
              <a:gd name="connsiteY2451" fmla="*/ 339892 h 750725"/>
              <a:gd name="connsiteX2452" fmla="*/ 1095337 w 1204176"/>
              <a:gd name="connsiteY2452" fmla="*/ 339892 h 750725"/>
              <a:gd name="connsiteX2453" fmla="*/ 1095337 w 1204176"/>
              <a:gd name="connsiteY2453" fmla="*/ 340417 h 750725"/>
              <a:gd name="connsiteX2454" fmla="*/ 1097435 w 1204176"/>
              <a:gd name="connsiteY2454" fmla="*/ 338974 h 750725"/>
              <a:gd name="connsiteX2455" fmla="*/ 1100976 w 1204176"/>
              <a:gd name="connsiteY2455" fmla="*/ 339892 h 750725"/>
              <a:gd name="connsiteX2456" fmla="*/ 1101369 w 1204176"/>
              <a:gd name="connsiteY2456" fmla="*/ 340679 h 750725"/>
              <a:gd name="connsiteX2457" fmla="*/ 1104254 w 1204176"/>
              <a:gd name="connsiteY2457" fmla="*/ 341990 h 750725"/>
              <a:gd name="connsiteX2458" fmla="*/ 1104254 w 1204176"/>
              <a:gd name="connsiteY2458" fmla="*/ 343433 h 750725"/>
              <a:gd name="connsiteX2459" fmla="*/ 1103861 w 1204176"/>
              <a:gd name="connsiteY2459" fmla="*/ 344875 h 750725"/>
              <a:gd name="connsiteX2460" fmla="*/ 1102418 w 1204176"/>
              <a:gd name="connsiteY2460" fmla="*/ 350514 h 750725"/>
              <a:gd name="connsiteX2461" fmla="*/ 1103598 w 1204176"/>
              <a:gd name="connsiteY2461" fmla="*/ 350514 h 750725"/>
              <a:gd name="connsiteX2462" fmla="*/ 1103598 w 1204176"/>
              <a:gd name="connsiteY2462" fmla="*/ 351169 h 750725"/>
              <a:gd name="connsiteX2463" fmla="*/ 1103074 w 1204176"/>
              <a:gd name="connsiteY2463" fmla="*/ 351169 h 750725"/>
              <a:gd name="connsiteX2464" fmla="*/ 1103074 w 1204176"/>
              <a:gd name="connsiteY2464" fmla="*/ 351694 h 750725"/>
              <a:gd name="connsiteX2465" fmla="*/ 1103074 w 1204176"/>
              <a:gd name="connsiteY2465" fmla="*/ 353792 h 750725"/>
              <a:gd name="connsiteX2466" fmla="*/ 1103861 w 1204176"/>
              <a:gd name="connsiteY2466" fmla="*/ 354448 h 750725"/>
              <a:gd name="connsiteX2467" fmla="*/ 1104254 w 1204176"/>
              <a:gd name="connsiteY2467" fmla="*/ 354054 h 750725"/>
              <a:gd name="connsiteX2468" fmla="*/ 1104254 w 1204176"/>
              <a:gd name="connsiteY2468" fmla="*/ 354841 h 750725"/>
              <a:gd name="connsiteX2469" fmla="*/ 1105041 w 1204176"/>
              <a:gd name="connsiteY2469" fmla="*/ 354448 h 750725"/>
              <a:gd name="connsiteX2470" fmla="*/ 1105041 w 1204176"/>
              <a:gd name="connsiteY2470" fmla="*/ 353792 h 750725"/>
              <a:gd name="connsiteX2471" fmla="*/ 1106745 w 1204176"/>
              <a:gd name="connsiteY2471" fmla="*/ 353792 h 750725"/>
              <a:gd name="connsiteX2472" fmla="*/ 1106745 w 1204176"/>
              <a:gd name="connsiteY2472" fmla="*/ 354448 h 750725"/>
              <a:gd name="connsiteX2473" fmla="*/ 1108843 w 1204176"/>
              <a:gd name="connsiteY2473" fmla="*/ 354448 h 750725"/>
              <a:gd name="connsiteX2474" fmla="*/ 1109237 w 1204176"/>
              <a:gd name="connsiteY2474" fmla="*/ 354841 h 750725"/>
              <a:gd name="connsiteX2475" fmla="*/ 1109237 w 1204176"/>
              <a:gd name="connsiteY2475" fmla="*/ 355890 h 750725"/>
              <a:gd name="connsiteX2476" fmla="*/ 1108843 w 1204176"/>
              <a:gd name="connsiteY2476" fmla="*/ 357333 h 750725"/>
              <a:gd name="connsiteX2477" fmla="*/ 1108843 w 1204176"/>
              <a:gd name="connsiteY2477" fmla="*/ 359431 h 750725"/>
              <a:gd name="connsiteX2478" fmla="*/ 1110155 w 1204176"/>
              <a:gd name="connsiteY2478" fmla="*/ 362578 h 750725"/>
              <a:gd name="connsiteX2479" fmla="*/ 1107794 w 1204176"/>
              <a:gd name="connsiteY2479" fmla="*/ 368217 h 750725"/>
              <a:gd name="connsiteX2480" fmla="*/ 1107139 w 1204176"/>
              <a:gd name="connsiteY2480" fmla="*/ 370052 h 750725"/>
              <a:gd name="connsiteX2481" fmla="*/ 1109892 w 1204176"/>
              <a:gd name="connsiteY2481" fmla="*/ 372413 h 750725"/>
              <a:gd name="connsiteX2482" fmla="*/ 1108843 w 1204176"/>
              <a:gd name="connsiteY2482" fmla="*/ 373593 h 750725"/>
              <a:gd name="connsiteX2483" fmla="*/ 1109499 w 1204176"/>
              <a:gd name="connsiteY2483" fmla="*/ 376347 h 750725"/>
              <a:gd name="connsiteX2484" fmla="*/ 1114482 w 1204176"/>
              <a:gd name="connsiteY2484" fmla="*/ 377133 h 750725"/>
              <a:gd name="connsiteX2485" fmla="*/ 1118023 w 1204176"/>
              <a:gd name="connsiteY2485" fmla="*/ 376347 h 750725"/>
              <a:gd name="connsiteX2486" fmla="*/ 1119465 w 1204176"/>
              <a:gd name="connsiteY2486" fmla="*/ 377133 h 750725"/>
              <a:gd name="connsiteX2487" fmla="*/ 1120121 w 1204176"/>
              <a:gd name="connsiteY2487" fmla="*/ 375953 h 750725"/>
              <a:gd name="connsiteX2488" fmla="*/ 1121563 w 1204176"/>
              <a:gd name="connsiteY2488" fmla="*/ 378576 h 750725"/>
              <a:gd name="connsiteX2489" fmla="*/ 1122219 w 1204176"/>
              <a:gd name="connsiteY2489" fmla="*/ 379232 h 750725"/>
              <a:gd name="connsiteX2490" fmla="*/ 1123661 w 1204176"/>
              <a:gd name="connsiteY2490" fmla="*/ 386313 h 750725"/>
              <a:gd name="connsiteX2491" fmla="*/ 1125759 w 1204176"/>
              <a:gd name="connsiteY2491" fmla="*/ 386313 h 750725"/>
              <a:gd name="connsiteX2492" fmla="*/ 1123006 w 1204176"/>
              <a:gd name="connsiteY2492" fmla="*/ 387755 h 750725"/>
              <a:gd name="connsiteX2493" fmla="*/ 1120514 w 1204176"/>
              <a:gd name="connsiteY2493" fmla="*/ 391295 h 750725"/>
              <a:gd name="connsiteX2494" fmla="*/ 1120908 w 1204176"/>
              <a:gd name="connsiteY2494" fmla="*/ 391951 h 750725"/>
              <a:gd name="connsiteX2495" fmla="*/ 1123399 w 1204176"/>
              <a:gd name="connsiteY2495" fmla="*/ 392476 h 750725"/>
              <a:gd name="connsiteX2496" fmla="*/ 1125759 w 1204176"/>
              <a:gd name="connsiteY2496" fmla="*/ 391033 h 750725"/>
              <a:gd name="connsiteX2497" fmla="*/ 1130087 w 1204176"/>
              <a:gd name="connsiteY2497" fmla="*/ 392738 h 750725"/>
              <a:gd name="connsiteX2498" fmla="*/ 1130480 w 1204176"/>
              <a:gd name="connsiteY2498" fmla="*/ 395230 h 750725"/>
              <a:gd name="connsiteX2499" fmla="*/ 1132316 w 1204176"/>
              <a:gd name="connsiteY2499" fmla="*/ 395230 h 750725"/>
              <a:gd name="connsiteX2500" fmla="*/ 1131660 w 1204176"/>
              <a:gd name="connsiteY2500" fmla="*/ 398377 h 750725"/>
              <a:gd name="connsiteX2501" fmla="*/ 1132578 w 1204176"/>
              <a:gd name="connsiteY2501" fmla="*/ 398770 h 750725"/>
              <a:gd name="connsiteX2502" fmla="*/ 1132972 w 1204176"/>
              <a:gd name="connsiteY2502" fmla="*/ 398114 h 750725"/>
              <a:gd name="connsiteX2503" fmla="*/ 1134414 w 1204176"/>
              <a:gd name="connsiteY2503" fmla="*/ 398114 h 750725"/>
              <a:gd name="connsiteX2504" fmla="*/ 1133758 w 1204176"/>
              <a:gd name="connsiteY2504" fmla="*/ 400213 h 750725"/>
              <a:gd name="connsiteX2505" fmla="*/ 1135463 w 1204176"/>
              <a:gd name="connsiteY2505" fmla="*/ 400475 h 750725"/>
              <a:gd name="connsiteX2506" fmla="*/ 1135463 w 1204176"/>
              <a:gd name="connsiteY2506" fmla="*/ 401130 h 750725"/>
              <a:gd name="connsiteX2507" fmla="*/ 1135856 w 1204176"/>
              <a:gd name="connsiteY2507" fmla="*/ 401130 h 750725"/>
              <a:gd name="connsiteX2508" fmla="*/ 1136119 w 1204176"/>
              <a:gd name="connsiteY2508" fmla="*/ 401655 h 750725"/>
              <a:gd name="connsiteX2509" fmla="*/ 1137561 w 1204176"/>
              <a:gd name="connsiteY2509" fmla="*/ 401917 h 750725"/>
              <a:gd name="connsiteX2510" fmla="*/ 1137299 w 1204176"/>
              <a:gd name="connsiteY2510" fmla="*/ 404409 h 750725"/>
              <a:gd name="connsiteX2511" fmla="*/ 1138872 w 1204176"/>
              <a:gd name="connsiteY2511" fmla="*/ 404671 h 750725"/>
              <a:gd name="connsiteX2512" fmla="*/ 1138217 w 1204176"/>
              <a:gd name="connsiteY2512" fmla="*/ 405458 h 750725"/>
              <a:gd name="connsiteX2513" fmla="*/ 1138610 w 1204176"/>
              <a:gd name="connsiteY2513" fmla="*/ 407556 h 750725"/>
              <a:gd name="connsiteX2514" fmla="*/ 1140053 w 1204176"/>
              <a:gd name="connsiteY2514" fmla="*/ 407556 h 750725"/>
              <a:gd name="connsiteX2515" fmla="*/ 1140315 w 1204176"/>
              <a:gd name="connsiteY2515" fmla="*/ 409392 h 750725"/>
              <a:gd name="connsiteX2516" fmla="*/ 1141757 w 1204176"/>
              <a:gd name="connsiteY2516" fmla="*/ 408998 h 750725"/>
              <a:gd name="connsiteX2517" fmla="*/ 1141757 w 1204176"/>
              <a:gd name="connsiteY2517" fmla="*/ 408605 h 750725"/>
              <a:gd name="connsiteX2518" fmla="*/ 1143593 w 1204176"/>
              <a:gd name="connsiteY2518" fmla="*/ 408605 h 750725"/>
              <a:gd name="connsiteX2519" fmla="*/ 1143855 w 1204176"/>
              <a:gd name="connsiteY2519" fmla="*/ 407556 h 750725"/>
              <a:gd name="connsiteX2520" fmla="*/ 1143200 w 1204176"/>
              <a:gd name="connsiteY2520" fmla="*/ 406507 h 750725"/>
              <a:gd name="connsiteX2521" fmla="*/ 1145298 w 1204176"/>
              <a:gd name="connsiteY2521" fmla="*/ 407293 h 750725"/>
              <a:gd name="connsiteX2522" fmla="*/ 1146740 w 1204176"/>
              <a:gd name="connsiteY2522" fmla="*/ 409392 h 750725"/>
              <a:gd name="connsiteX2523" fmla="*/ 1148576 w 1204176"/>
              <a:gd name="connsiteY2523" fmla="*/ 411096 h 750725"/>
              <a:gd name="connsiteX2524" fmla="*/ 1148838 w 1204176"/>
              <a:gd name="connsiteY2524" fmla="*/ 412932 h 750725"/>
              <a:gd name="connsiteX2525" fmla="*/ 1142544 w 1204176"/>
              <a:gd name="connsiteY2525" fmla="*/ 413588 h 750725"/>
              <a:gd name="connsiteX2526" fmla="*/ 1141757 w 1204176"/>
              <a:gd name="connsiteY2526" fmla="*/ 411752 h 750725"/>
              <a:gd name="connsiteX2527" fmla="*/ 1138872 w 1204176"/>
              <a:gd name="connsiteY2527" fmla="*/ 412276 h 750725"/>
              <a:gd name="connsiteX2528" fmla="*/ 1139397 w 1204176"/>
              <a:gd name="connsiteY2528" fmla="*/ 414375 h 750725"/>
              <a:gd name="connsiteX2529" fmla="*/ 1140839 w 1204176"/>
              <a:gd name="connsiteY2529" fmla="*/ 413981 h 750725"/>
              <a:gd name="connsiteX2530" fmla="*/ 1141757 w 1204176"/>
              <a:gd name="connsiteY2530" fmla="*/ 421062 h 750725"/>
              <a:gd name="connsiteX2531" fmla="*/ 1143593 w 1204176"/>
              <a:gd name="connsiteY2531" fmla="*/ 421062 h 750725"/>
              <a:gd name="connsiteX2532" fmla="*/ 1144249 w 1204176"/>
              <a:gd name="connsiteY2532" fmla="*/ 421456 h 750725"/>
              <a:gd name="connsiteX2533" fmla="*/ 1144642 w 1204176"/>
              <a:gd name="connsiteY2533" fmla="*/ 422374 h 750725"/>
              <a:gd name="connsiteX2534" fmla="*/ 1143855 w 1204176"/>
              <a:gd name="connsiteY2534" fmla="*/ 422767 h 750725"/>
              <a:gd name="connsiteX2535" fmla="*/ 1143855 w 1204176"/>
              <a:gd name="connsiteY2535" fmla="*/ 422111 h 750725"/>
              <a:gd name="connsiteX2536" fmla="*/ 1143200 w 1204176"/>
              <a:gd name="connsiteY2536" fmla="*/ 422767 h 750725"/>
              <a:gd name="connsiteX2537" fmla="*/ 1141495 w 1204176"/>
              <a:gd name="connsiteY2537" fmla="*/ 423554 h 750725"/>
              <a:gd name="connsiteX2538" fmla="*/ 1141757 w 1204176"/>
              <a:gd name="connsiteY2538" fmla="*/ 424209 h 750725"/>
              <a:gd name="connsiteX2539" fmla="*/ 1140839 w 1204176"/>
              <a:gd name="connsiteY2539" fmla="*/ 424209 h 750725"/>
              <a:gd name="connsiteX2540" fmla="*/ 1139659 w 1204176"/>
              <a:gd name="connsiteY2540" fmla="*/ 425259 h 750725"/>
              <a:gd name="connsiteX2541" fmla="*/ 1134414 w 1204176"/>
              <a:gd name="connsiteY2541" fmla="*/ 425259 h 750725"/>
              <a:gd name="connsiteX2542" fmla="*/ 1133758 w 1204176"/>
              <a:gd name="connsiteY2542" fmla="*/ 429455 h 750725"/>
              <a:gd name="connsiteX2543" fmla="*/ 1132578 w 1204176"/>
              <a:gd name="connsiteY2543" fmla="*/ 428799 h 750725"/>
              <a:gd name="connsiteX2544" fmla="*/ 1131660 w 1204176"/>
              <a:gd name="connsiteY2544" fmla="*/ 430635 h 750725"/>
              <a:gd name="connsiteX2545" fmla="*/ 1131923 w 1204176"/>
              <a:gd name="connsiteY2545" fmla="*/ 431291 h 750725"/>
              <a:gd name="connsiteX2546" fmla="*/ 1132578 w 1204176"/>
              <a:gd name="connsiteY2546" fmla="*/ 433126 h 750725"/>
              <a:gd name="connsiteX2547" fmla="*/ 1129038 w 1204176"/>
              <a:gd name="connsiteY2547" fmla="*/ 433389 h 750725"/>
              <a:gd name="connsiteX2548" fmla="*/ 1127989 w 1204176"/>
              <a:gd name="connsiteY2548" fmla="*/ 434569 h 750725"/>
              <a:gd name="connsiteX2549" fmla="*/ 1126939 w 1204176"/>
              <a:gd name="connsiteY2549" fmla="*/ 434831 h 750725"/>
              <a:gd name="connsiteX2550" fmla="*/ 1125497 w 1204176"/>
              <a:gd name="connsiteY2550" fmla="*/ 433913 h 750725"/>
              <a:gd name="connsiteX2551" fmla="*/ 1124841 w 1204176"/>
              <a:gd name="connsiteY2551" fmla="*/ 433913 h 750725"/>
              <a:gd name="connsiteX2552" fmla="*/ 1123006 w 1204176"/>
              <a:gd name="connsiteY2552" fmla="*/ 433389 h 750725"/>
              <a:gd name="connsiteX2553" fmla="*/ 1123006 w 1204176"/>
              <a:gd name="connsiteY2553" fmla="*/ 433913 h 750725"/>
              <a:gd name="connsiteX2554" fmla="*/ 1120908 w 1204176"/>
              <a:gd name="connsiteY2554" fmla="*/ 431291 h 750725"/>
              <a:gd name="connsiteX2555" fmla="*/ 1119203 w 1204176"/>
              <a:gd name="connsiteY2555" fmla="*/ 432077 h 750725"/>
              <a:gd name="connsiteX2556" fmla="*/ 1119465 w 1204176"/>
              <a:gd name="connsiteY2556" fmla="*/ 432733 h 750725"/>
              <a:gd name="connsiteX2557" fmla="*/ 1121301 w 1204176"/>
              <a:gd name="connsiteY2557" fmla="*/ 433126 h 750725"/>
              <a:gd name="connsiteX2558" fmla="*/ 1121301 w 1204176"/>
              <a:gd name="connsiteY2558" fmla="*/ 433913 h 750725"/>
              <a:gd name="connsiteX2559" fmla="*/ 1119858 w 1204176"/>
              <a:gd name="connsiteY2559" fmla="*/ 433913 h 750725"/>
              <a:gd name="connsiteX2560" fmla="*/ 1119465 w 1204176"/>
              <a:gd name="connsiteY2560" fmla="*/ 435224 h 750725"/>
              <a:gd name="connsiteX2561" fmla="*/ 1118023 w 1204176"/>
              <a:gd name="connsiteY2561" fmla="*/ 435487 h 750725"/>
              <a:gd name="connsiteX2562" fmla="*/ 1118023 w 1204176"/>
              <a:gd name="connsiteY2562" fmla="*/ 436929 h 750725"/>
              <a:gd name="connsiteX2563" fmla="*/ 1118416 w 1204176"/>
              <a:gd name="connsiteY2563" fmla="*/ 438765 h 750725"/>
              <a:gd name="connsiteX2564" fmla="*/ 1118023 w 1204176"/>
              <a:gd name="connsiteY2564" fmla="*/ 439552 h 750725"/>
              <a:gd name="connsiteX2565" fmla="*/ 1115531 w 1204176"/>
              <a:gd name="connsiteY2565" fmla="*/ 438765 h 750725"/>
              <a:gd name="connsiteX2566" fmla="*/ 1115138 w 1204176"/>
              <a:gd name="connsiteY2566" fmla="*/ 440863 h 750725"/>
              <a:gd name="connsiteX2567" fmla="*/ 1114482 w 1204176"/>
              <a:gd name="connsiteY2567" fmla="*/ 441256 h 750725"/>
              <a:gd name="connsiteX2568" fmla="*/ 1114482 w 1204176"/>
              <a:gd name="connsiteY2568" fmla="*/ 444010 h 750725"/>
              <a:gd name="connsiteX2569" fmla="*/ 1112384 w 1204176"/>
              <a:gd name="connsiteY2569" fmla="*/ 444797 h 750725"/>
              <a:gd name="connsiteX2570" fmla="*/ 1109499 w 1204176"/>
              <a:gd name="connsiteY2570" fmla="*/ 442306 h 750725"/>
              <a:gd name="connsiteX2571" fmla="*/ 1104516 w 1204176"/>
              <a:gd name="connsiteY2571" fmla="*/ 441650 h 750725"/>
              <a:gd name="connsiteX2572" fmla="*/ 1104516 w 1204176"/>
              <a:gd name="connsiteY2572" fmla="*/ 440863 h 750725"/>
              <a:gd name="connsiteX2573" fmla="*/ 1103861 w 1204176"/>
              <a:gd name="connsiteY2573" fmla="*/ 440470 h 750725"/>
              <a:gd name="connsiteX2574" fmla="*/ 1103861 w 1204176"/>
              <a:gd name="connsiteY2574" fmla="*/ 439552 h 750725"/>
              <a:gd name="connsiteX2575" fmla="*/ 1102811 w 1204176"/>
              <a:gd name="connsiteY2575" fmla="*/ 439552 h 750725"/>
              <a:gd name="connsiteX2576" fmla="*/ 1102811 w 1204176"/>
              <a:gd name="connsiteY2576" fmla="*/ 438372 h 750725"/>
              <a:gd name="connsiteX2577" fmla="*/ 1102156 w 1204176"/>
              <a:gd name="connsiteY2577" fmla="*/ 438372 h 750725"/>
              <a:gd name="connsiteX2578" fmla="*/ 1101762 w 1204176"/>
              <a:gd name="connsiteY2578" fmla="*/ 436667 h 750725"/>
              <a:gd name="connsiteX2579" fmla="*/ 1101369 w 1204176"/>
              <a:gd name="connsiteY2579" fmla="*/ 436274 h 750725"/>
              <a:gd name="connsiteX2580" fmla="*/ 1100976 w 1204176"/>
              <a:gd name="connsiteY2580" fmla="*/ 434569 h 750725"/>
              <a:gd name="connsiteX2581" fmla="*/ 1099664 w 1204176"/>
              <a:gd name="connsiteY2581" fmla="*/ 434831 h 750725"/>
              <a:gd name="connsiteX2582" fmla="*/ 1099927 w 1204176"/>
              <a:gd name="connsiteY2582" fmla="*/ 436274 h 750725"/>
              <a:gd name="connsiteX2583" fmla="*/ 1099927 w 1204176"/>
              <a:gd name="connsiteY2583" fmla="*/ 437716 h 750725"/>
              <a:gd name="connsiteX2584" fmla="*/ 1101369 w 1204176"/>
              <a:gd name="connsiteY2584" fmla="*/ 437454 h 750725"/>
              <a:gd name="connsiteX2585" fmla="*/ 1101369 w 1204176"/>
              <a:gd name="connsiteY2585" fmla="*/ 438109 h 750725"/>
              <a:gd name="connsiteX2586" fmla="*/ 1100582 w 1204176"/>
              <a:gd name="connsiteY2586" fmla="*/ 438372 h 750725"/>
              <a:gd name="connsiteX2587" fmla="*/ 1099927 w 1204176"/>
              <a:gd name="connsiteY2587" fmla="*/ 439814 h 750725"/>
              <a:gd name="connsiteX2588" fmla="*/ 1100976 w 1204176"/>
              <a:gd name="connsiteY2588" fmla="*/ 440470 h 750725"/>
              <a:gd name="connsiteX2589" fmla="*/ 1100320 w 1204176"/>
              <a:gd name="connsiteY2589" fmla="*/ 440863 h 750725"/>
              <a:gd name="connsiteX2590" fmla="*/ 1099927 w 1204176"/>
              <a:gd name="connsiteY2590" fmla="*/ 440470 h 750725"/>
              <a:gd name="connsiteX2591" fmla="*/ 1099664 w 1204176"/>
              <a:gd name="connsiteY2591" fmla="*/ 440863 h 750725"/>
              <a:gd name="connsiteX2592" fmla="*/ 1097435 w 1204176"/>
              <a:gd name="connsiteY2592" fmla="*/ 441650 h 750725"/>
              <a:gd name="connsiteX2593" fmla="*/ 1096779 w 1204176"/>
              <a:gd name="connsiteY2593" fmla="*/ 441650 h 750725"/>
              <a:gd name="connsiteX2594" fmla="*/ 1095599 w 1204176"/>
              <a:gd name="connsiteY2594" fmla="*/ 439814 h 750725"/>
              <a:gd name="connsiteX2595" fmla="*/ 1093239 w 1204176"/>
              <a:gd name="connsiteY2595" fmla="*/ 440207 h 750725"/>
              <a:gd name="connsiteX2596" fmla="*/ 1092845 w 1204176"/>
              <a:gd name="connsiteY2596" fmla="*/ 438765 h 750725"/>
              <a:gd name="connsiteX2597" fmla="*/ 1091403 w 1204176"/>
              <a:gd name="connsiteY2597" fmla="*/ 439159 h 750725"/>
              <a:gd name="connsiteX2598" fmla="*/ 1090616 w 1204176"/>
              <a:gd name="connsiteY2598" fmla="*/ 438372 h 750725"/>
              <a:gd name="connsiteX2599" fmla="*/ 1090616 w 1204176"/>
              <a:gd name="connsiteY2599" fmla="*/ 437716 h 750725"/>
              <a:gd name="connsiteX2600" fmla="*/ 1089698 w 1204176"/>
              <a:gd name="connsiteY2600" fmla="*/ 437716 h 750725"/>
              <a:gd name="connsiteX2601" fmla="*/ 1089305 w 1204176"/>
              <a:gd name="connsiteY2601" fmla="*/ 437454 h 750725"/>
              <a:gd name="connsiteX2602" fmla="*/ 1089698 w 1204176"/>
              <a:gd name="connsiteY2602" fmla="*/ 436667 h 750725"/>
              <a:gd name="connsiteX2603" fmla="*/ 1088256 w 1204176"/>
              <a:gd name="connsiteY2603" fmla="*/ 436011 h 750725"/>
              <a:gd name="connsiteX2604" fmla="*/ 1088256 w 1204176"/>
              <a:gd name="connsiteY2604" fmla="*/ 434175 h 750725"/>
              <a:gd name="connsiteX2605" fmla="*/ 1089698 w 1204176"/>
              <a:gd name="connsiteY2605" fmla="*/ 434175 h 750725"/>
              <a:gd name="connsiteX2606" fmla="*/ 1089305 w 1204176"/>
              <a:gd name="connsiteY2606" fmla="*/ 431291 h 750725"/>
              <a:gd name="connsiteX2607" fmla="*/ 1088518 w 1204176"/>
              <a:gd name="connsiteY2607" fmla="*/ 430110 h 750725"/>
              <a:gd name="connsiteX2608" fmla="*/ 1088912 w 1204176"/>
              <a:gd name="connsiteY2608" fmla="*/ 429848 h 750725"/>
              <a:gd name="connsiteX2609" fmla="*/ 1088912 w 1204176"/>
              <a:gd name="connsiteY2609" fmla="*/ 428799 h 750725"/>
              <a:gd name="connsiteX2610" fmla="*/ 1090616 w 1204176"/>
              <a:gd name="connsiteY2610" fmla="*/ 428012 h 750725"/>
              <a:gd name="connsiteX2611" fmla="*/ 1088518 w 1204176"/>
              <a:gd name="connsiteY2611" fmla="*/ 428012 h 750725"/>
              <a:gd name="connsiteX2612" fmla="*/ 1087863 w 1204176"/>
              <a:gd name="connsiteY2612" fmla="*/ 426439 h 750725"/>
              <a:gd name="connsiteX2613" fmla="*/ 1087207 w 1204176"/>
              <a:gd name="connsiteY2613" fmla="*/ 425914 h 750725"/>
              <a:gd name="connsiteX2614" fmla="*/ 1086420 w 1204176"/>
              <a:gd name="connsiteY2614" fmla="*/ 424996 h 750725"/>
              <a:gd name="connsiteX2615" fmla="*/ 1084978 w 1204176"/>
              <a:gd name="connsiteY2615" fmla="*/ 424472 h 750725"/>
              <a:gd name="connsiteX2616" fmla="*/ 1084978 w 1204176"/>
              <a:gd name="connsiteY2616" fmla="*/ 423161 h 750725"/>
              <a:gd name="connsiteX2617" fmla="*/ 1083535 w 1204176"/>
              <a:gd name="connsiteY2617" fmla="*/ 422111 h 750725"/>
              <a:gd name="connsiteX2618" fmla="*/ 1083535 w 1204176"/>
              <a:gd name="connsiteY2618" fmla="*/ 421456 h 750725"/>
              <a:gd name="connsiteX2619" fmla="*/ 1084322 w 1204176"/>
              <a:gd name="connsiteY2619" fmla="*/ 420276 h 750725"/>
              <a:gd name="connsiteX2620" fmla="*/ 1084060 w 1204176"/>
              <a:gd name="connsiteY2620" fmla="*/ 418833 h 750725"/>
              <a:gd name="connsiteX2621" fmla="*/ 1083273 w 1204176"/>
              <a:gd name="connsiteY2621" fmla="*/ 418571 h 750725"/>
              <a:gd name="connsiteX2622" fmla="*/ 1083273 w 1204176"/>
              <a:gd name="connsiteY2622" fmla="*/ 419620 h 750725"/>
              <a:gd name="connsiteX2623" fmla="*/ 1082224 w 1204176"/>
              <a:gd name="connsiteY2623" fmla="*/ 418571 h 750725"/>
              <a:gd name="connsiteX2624" fmla="*/ 1083273 w 1204176"/>
              <a:gd name="connsiteY2624" fmla="*/ 417915 h 750725"/>
              <a:gd name="connsiteX2625" fmla="*/ 1084715 w 1204176"/>
              <a:gd name="connsiteY2625" fmla="*/ 414375 h 750725"/>
              <a:gd name="connsiteX2626" fmla="*/ 1083535 w 1204176"/>
              <a:gd name="connsiteY2626" fmla="*/ 414375 h 750725"/>
              <a:gd name="connsiteX2627" fmla="*/ 1083273 w 1204176"/>
              <a:gd name="connsiteY2627" fmla="*/ 416735 h 750725"/>
              <a:gd name="connsiteX2628" fmla="*/ 1081437 w 1204176"/>
              <a:gd name="connsiteY2628" fmla="*/ 417391 h 750725"/>
              <a:gd name="connsiteX2629" fmla="*/ 1079077 w 1204176"/>
              <a:gd name="connsiteY2629" fmla="*/ 416735 h 750725"/>
              <a:gd name="connsiteX2630" fmla="*/ 1075536 w 1204176"/>
              <a:gd name="connsiteY2630" fmla="*/ 416079 h 750725"/>
              <a:gd name="connsiteX2631" fmla="*/ 1073438 w 1204176"/>
              <a:gd name="connsiteY2631" fmla="*/ 415293 h 750725"/>
              <a:gd name="connsiteX2632" fmla="*/ 1073438 w 1204176"/>
              <a:gd name="connsiteY2632" fmla="*/ 416735 h 750725"/>
              <a:gd name="connsiteX2633" fmla="*/ 1070160 w 1204176"/>
              <a:gd name="connsiteY2633" fmla="*/ 415686 h 750725"/>
              <a:gd name="connsiteX2634" fmla="*/ 1069766 w 1204176"/>
              <a:gd name="connsiteY2634" fmla="*/ 417128 h 750725"/>
              <a:gd name="connsiteX2635" fmla="*/ 1068980 w 1204176"/>
              <a:gd name="connsiteY2635" fmla="*/ 417128 h 750725"/>
              <a:gd name="connsiteX2636" fmla="*/ 1068717 w 1204176"/>
              <a:gd name="connsiteY2636" fmla="*/ 417915 h 750725"/>
              <a:gd name="connsiteX2637" fmla="*/ 1067668 w 1204176"/>
              <a:gd name="connsiteY2637" fmla="*/ 417915 h 750725"/>
              <a:gd name="connsiteX2638" fmla="*/ 1067275 w 1204176"/>
              <a:gd name="connsiteY2638" fmla="*/ 418571 h 750725"/>
              <a:gd name="connsiteX2639" fmla="*/ 1065964 w 1204176"/>
              <a:gd name="connsiteY2639" fmla="*/ 417915 h 750725"/>
              <a:gd name="connsiteX2640" fmla="*/ 1065570 w 1204176"/>
              <a:gd name="connsiteY2640" fmla="*/ 418177 h 750725"/>
              <a:gd name="connsiteX2641" fmla="*/ 1064783 w 1204176"/>
              <a:gd name="connsiteY2641" fmla="*/ 417915 h 750725"/>
              <a:gd name="connsiteX2642" fmla="*/ 1064521 w 1204176"/>
              <a:gd name="connsiteY2642" fmla="*/ 418177 h 750725"/>
              <a:gd name="connsiteX2643" fmla="*/ 1058227 w 1204176"/>
              <a:gd name="connsiteY2643" fmla="*/ 425652 h 750725"/>
              <a:gd name="connsiteX2644" fmla="*/ 1056784 w 1204176"/>
              <a:gd name="connsiteY2644" fmla="*/ 429848 h 750725"/>
              <a:gd name="connsiteX2645" fmla="*/ 1056784 w 1204176"/>
              <a:gd name="connsiteY2645" fmla="*/ 430110 h 750725"/>
              <a:gd name="connsiteX2646" fmla="*/ 1058883 w 1204176"/>
              <a:gd name="connsiteY2646" fmla="*/ 429848 h 750725"/>
              <a:gd name="connsiteX2647" fmla="*/ 1058489 w 1204176"/>
              <a:gd name="connsiteY2647" fmla="*/ 431815 h 750725"/>
              <a:gd name="connsiteX2648" fmla="*/ 1060587 w 1204176"/>
              <a:gd name="connsiteY2648" fmla="*/ 432077 h 750725"/>
              <a:gd name="connsiteX2649" fmla="*/ 1060587 w 1204176"/>
              <a:gd name="connsiteY2649" fmla="*/ 434569 h 750725"/>
              <a:gd name="connsiteX2650" fmla="*/ 1058227 w 1204176"/>
              <a:gd name="connsiteY2650" fmla="*/ 434831 h 750725"/>
              <a:gd name="connsiteX2651" fmla="*/ 1057702 w 1204176"/>
              <a:gd name="connsiteY2651" fmla="*/ 436011 h 750725"/>
              <a:gd name="connsiteX2652" fmla="*/ 1058883 w 1204176"/>
              <a:gd name="connsiteY2652" fmla="*/ 437454 h 750725"/>
              <a:gd name="connsiteX2653" fmla="*/ 1056260 w 1204176"/>
              <a:gd name="connsiteY2653" fmla="*/ 436667 h 750725"/>
              <a:gd name="connsiteX2654" fmla="*/ 1056260 w 1204176"/>
              <a:gd name="connsiteY2654" fmla="*/ 435224 h 750725"/>
              <a:gd name="connsiteX2655" fmla="*/ 1055342 w 1204176"/>
              <a:gd name="connsiteY2655" fmla="*/ 435224 h 750725"/>
              <a:gd name="connsiteX2656" fmla="*/ 1055342 w 1204176"/>
              <a:gd name="connsiteY2656" fmla="*/ 436011 h 750725"/>
              <a:gd name="connsiteX2657" fmla="*/ 1050621 w 1204176"/>
              <a:gd name="connsiteY2657" fmla="*/ 437454 h 750725"/>
              <a:gd name="connsiteX2658" fmla="*/ 1051146 w 1204176"/>
              <a:gd name="connsiteY2658" fmla="*/ 438109 h 750725"/>
              <a:gd name="connsiteX2659" fmla="*/ 1049179 w 1204176"/>
              <a:gd name="connsiteY2659" fmla="*/ 438765 h 750725"/>
              <a:gd name="connsiteX2660" fmla="*/ 1049703 w 1204176"/>
              <a:gd name="connsiteY2660" fmla="*/ 440863 h 750725"/>
              <a:gd name="connsiteX2661" fmla="*/ 1051408 w 1204176"/>
              <a:gd name="connsiteY2661" fmla="*/ 442306 h 750725"/>
              <a:gd name="connsiteX2662" fmla="*/ 1048261 w 1204176"/>
              <a:gd name="connsiteY2662" fmla="*/ 444010 h 750725"/>
              <a:gd name="connsiteX2663" fmla="*/ 1048523 w 1204176"/>
              <a:gd name="connsiteY2663" fmla="*/ 445453 h 750725"/>
              <a:gd name="connsiteX2664" fmla="*/ 1051146 w 1204176"/>
              <a:gd name="connsiteY2664" fmla="*/ 445846 h 750725"/>
              <a:gd name="connsiteX2665" fmla="*/ 1050621 w 1204176"/>
              <a:gd name="connsiteY2665" fmla="*/ 447551 h 750725"/>
              <a:gd name="connsiteX2666" fmla="*/ 1043540 w 1204176"/>
              <a:gd name="connsiteY2666" fmla="*/ 450436 h 750725"/>
              <a:gd name="connsiteX2667" fmla="*/ 1044327 w 1204176"/>
              <a:gd name="connsiteY2667" fmla="*/ 451091 h 750725"/>
              <a:gd name="connsiteX2668" fmla="*/ 1043540 w 1204176"/>
              <a:gd name="connsiteY2668" fmla="*/ 451878 h 750725"/>
              <a:gd name="connsiteX2669" fmla="*/ 1045769 w 1204176"/>
              <a:gd name="connsiteY2669" fmla="*/ 454369 h 750725"/>
              <a:gd name="connsiteX2670" fmla="*/ 1043278 w 1204176"/>
              <a:gd name="connsiteY2670" fmla="*/ 460795 h 750725"/>
              <a:gd name="connsiteX2671" fmla="*/ 1044327 w 1204176"/>
              <a:gd name="connsiteY2671" fmla="*/ 461057 h 750725"/>
              <a:gd name="connsiteX2672" fmla="*/ 1042622 w 1204176"/>
              <a:gd name="connsiteY2672" fmla="*/ 463811 h 750725"/>
              <a:gd name="connsiteX2673" fmla="*/ 1043540 w 1204176"/>
              <a:gd name="connsiteY2673" fmla="*/ 465253 h 750725"/>
              <a:gd name="connsiteX2674" fmla="*/ 1037246 w 1204176"/>
              <a:gd name="connsiteY2674" fmla="*/ 465253 h 750725"/>
              <a:gd name="connsiteX2675" fmla="*/ 1028329 w 1204176"/>
              <a:gd name="connsiteY2675" fmla="*/ 464991 h 750725"/>
              <a:gd name="connsiteX2676" fmla="*/ 1025838 w 1204176"/>
              <a:gd name="connsiteY2676" fmla="*/ 467745 h 750725"/>
              <a:gd name="connsiteX2677" fmla="*/ 1023346 w 1204176"/>
              <a:gd name="connsiteY2677" fmla="*/ 467745 h 750725"/>
              <a:gd name="connsiteX2678" fmla="*/ 1022428 w 1204176"/>
              <a:gd name="connsiteY2678" fmla="*/ 468138 h 750725"/>
              <a:gd name="connsiteX2679" fmla="*/ 1021641 w 1204176"/>
              <a:gd name="connsiteY2679" fmla="*/ 468794 h 750725"/>
              <a:gd name="connsiteX2680" fmla="*/ 1020986 w 1204176"/>
              <a:gd name="connsiteY2680" fmla="*/ 469974 h 750725"/>
              <a:gd name="connsiteX2681" fmla="*/ 1019543 w 1204176"/>
              <a:gd name="connsiteY2681" fmla="*/ 470892 h 750725"/>
              <a:gd name="connsiteX2682" fmla="*/ 1016658 w 1204176"/>
              <a:gd name="connsiteY2682" fmla="*/ 472728 h 750725"/>
              <a:gd name="connsiteX2683" fmla="*/ 1017445 w 1204176"/>
              <a:gd name="connsiteY2683" fmla="*/ 473777 h 750725"/>
              <a:gd name="connsiteX2684" fmla="*/ 1016658 w 1204176"/>
              <a:gd name="connsiteY2684" fmla="*/ 474433 h 750725"/>
              <a:gd name="connsiteX2685" fmla="*/ 1017052 w 1204176"/>
              <a:gd name="connsiteY2685" fmla="*/ 474826 h 750725"/>
              <a:gd name="connsiteX2686" fmla="*/ 1012331 w 1204176"/>
              <a:gd name="connsiteY2686" fmla="*/ 481907 h 750725"/>
              <a:gd name="connsiteX2687" fmla="*/ 1010889 w 1204176"/>
              <a:gd name="connsiteY2687" fmla="*/ 483350 h 750725"/>
              <a:gd name="connsiteX2688" fmla="*/ 1010889 w 1204176"/>
              <a:gd name="connsiteY2688" fmla="*/ 484530 h 750725"/>
              <a:gd name="connsiteX2689" fmla="*/ 1009971 w 1204176"/>
              <a:gd name="connsiteY2689" fmla="*/ 484530 h 750725"/>
              <a:gd name="connsiteX2690" fmla="*/ 1009971 w 1204176"/>
              <a:gd name="connsiteY2690" fmla="*/ 485185 h 750725"/>
              <a:gd name="connsiteX2691" fmla="*/ 1014823 w 1204176"/>
              <a:gd name="connsiteY2691" fmla="*/ 488333 h 750725"/>
              <a:gd name="connsiteX2692" fmla="*/ 1018757 w 1204176"/>
              <a:gd name="connsiteY2692" fmla="*/ 494627 h 750725"/>
              <a:gd name="connsiteX2693" fmla="*/ 1018101 w 1204176"/>
              <a:gd name="connsiteY2693" fmla="*/ 496856 h 750725"/>
              <a:gd name="connsiteX2694" fmla="*/ 1016003 w 1204176"/>
              <a:gd name="connsiteY2694" fmla="*/ 496069 h 750725"/>
              <a:gd name="connsiteX2695" fmla="*/ 1013118 w 1204176"/>
              <a:gd name="connsiteY2695" fmla="*/ 495807 h 750725"/>
              <a:gd name="connsiteX2696" fmla="*/ 1012725 w 1204176"/>
              <a:gd name="connsiteY2696" fmla="*/ 496594 h 750725"/>
              <a:gd name="connsiteX2697" fmla="*/ 1013118 w 1204176"/>
              <a:gd name="connsiteY2697" fmla="*/ 497249 h 750725"/>
              <a:gd name="connsiteX2698" fmla="*/ 1013118 w 1204176"/>
              <a:gd name="connsiteY2698" fmla="*/ 497905 h 750725"/>
              <a:gd name="connsiteX2699" fmla="*/ 1012725 w 1204176"/>
              <a:gd name="connsiteY2699" fmla="*/ 498298 h 750725"/>
              <a:gd name="connsiteX2700" fmla="*/ 1010889 w 1204176"/>
              <a:gd name="connsiteY2700" fmla="*/ 498298 h 750725"/>
              <a:gd name="connsiteX2701" fmla="*/ 1009971 w 1204176"/>
              <a:gd name="connsiteY2701" fmla="*/ 498692 h 750725"/>
              <a:gd name="connsiteX2702" fmla="*/ 1009446 w 1204176"/>
              <a:gd name="connsiteY2702" fmla="*/ 499610 h 750725"/>
              <a:gd name="connsiteX2703" fmla="*/ 1008528 w 1204176"/>
              <a:gd name="connsiteY2703" fmla="*/ 500396 h 750725"/>
              <a:gd name="connsiteX2704" fmla="*/ 1008528 w 1204176"/>
              <a:gd name="connsiteY2704" fmla="*/ 501708 h 750725"/>
              <a:gd name="connsiteX2705" fmla="*/ 1008004 w 1204176"/>
              <a:gd name="connsiteY2705" fmla="*/ 502495 h 750725"/>
              <a:gd name="connsiteX2706" fmla="*/ 1007348 w 1204176"/>
              <a:gd name="connsiteY2706" fmla="*/ 501708 h 750725"/>
              <a:gd name="connsiteX2707" fmla="*/ 1007086 w 1204176"/>
              <a:gd name="connsiteY2707" fmla="*/ 501052 h 750725"/>
              <a:gd name="connsiteX2708" fmla="*/ 1005250 w 1204176"/>
              <a:gd name="connsiteY2708" fmla="*/ 500003 h 750725"/>
              <a:gd name="connsiteX2709" fmla="*/ 1005250 w 1204176"/>
              <a:gd name="connsiteY2709" fmla="*/ 498954 h 750725"/>
              <a:gd name="connsiteX2710" fmla="*/ 1004988 w 1204176"/>
              <a:gd name="connsiteY2710" fmla="*/ 498298 h 750725"/>
              <a:gd name="connsiteX2711" fmla="*/ 1003545 w 1204176"/>
              <a:gd name="connsiteY2711" fmla="*/ 498298 h 750725"/>
              <a:gd name="connsiteX2712" fmla="*/ 1003152 w 1204176"/>
              <a:gd name="connsiteY2712" fmla="*/ 498954 h 750725"/>
              <a:gd name="connsiteX2713" fmla="*/ 1002890 w 1204176"/>
              <a:gd name="connsiteY2713" fmla="*/ 500396 h 750725"/>
              <a:gd name="connsiteX2714" fmla="*/ 1005643 w 1204176"/>
              <a:gd name="connsiteY2714" fmla="*/ 501446 h 750725"/>
              <a:gd name="connsiteX2715" fmla="*/ 1006692 w 1204176"/>
              <a:gd name="connsiteY2715" fmla="*/ 502495 h 750725"/>
              <a:gd name="connsiteX2716" fmla="*/ 1007086 w 1204176"/>
              <a:gd name="connsiteY2716" fmla="*/ 502495 h 750725"/>
              <a:gd name="connsiteX2717" fmla="*/ 1008004 w 1204176"/>
              <a:gd name="connsiteY2717" fmla="*/ 503150 h 750725"/>
              <a:gd name="connsiteX2718" fmla="*/ 1007086 w 1204176"/>
              <a:gd name="connsiteY2718" fmla="*/ 503937 h 750725"/>
              <a:gd name="connsiteX2719" fmla="*/ 1005906 w 1204176"/>
              <a:gd name="connsiteY2719" fmla="*/ 504986 h 750725"/>
              <a:gd name="connsiteX2720" fmla="*/ 1003808 w 1204176"/>
              <a:gd name="connsiteY2720" fmla="*/ 505379 h 750725"/>
              <a:gd name="connsiteX2721" fmla="*/ 1002365 w 1204176"/>
              <a:gd name="connsiteY2721" fmla="*/ 506428 h 750725"/>
              <a:gd name="connsiteX2722" fmla="*/ 1001709 w 1204176"/>
              <a:gd name="connsiteY2722" fmla="*/ 508133 h 750725"/>
              <a:gd name="connsiteX2723" fmla="*/ 1001447 w 1204176"/>
              <a:gd name="connsiteY2723" fmla="*/ 509576 h 750725"/>
              <a:gd name="connsiteX2724" fmla="*/ 1002103 w 1204176"/>
              <a:gd name="connsiteY2724" fmla="*/ 510231 h 750725"/>
              <a:gd name="connsiteX2725" fmla="*/ 1003152 w 1204176"/>
              <a:gd name="connsiteY2725" fmla="*/ 510756 h 750725"/>
              <a:gd name="connsiteX2726" fmla="*/ 1003545 w 1204176"/>
              <a:gd name="connsiteY2726" fmla="*/ 511018 h 750725"/>
              <a:gd name="connsiteX2727" fmla="*/ 1002365 w 1204176"/>
              <a:gd name="connsiteY2727" fmla="*/ 511018 h 750725"/>
              <a:gd name="connsiteX2728" fmla="*/ 1001709 w 1204176"/>
              <a:gd name="connsiteY2728" fmla="*/ 511018 h 750725"/>
              <a:gd name="connsiteX2729" fmla="*/ 1001709 w 1204176"/>
              <a:gd name="connsiteY2729" fmla="*/ 511411 h 750725"/>
              <a:gd name="connsiteX2730" fmla="*/ 1000267 w 1204176"/>
              <a:gd name="connsiteY2730" fmla="*/ 512067 h 750725"/>
              <a:gd name="connsiteX2731" fmla="*/ 999218 w 1204176"/>
              <a:gd name="connsiteY2731" fmla="*/ 512461 h 750725"/>
              <a:gd name="connsiteX2732" fmla="*/ 998825 w 1204176"/>
              <a:gd name="connsiteY2732" fmla="*/ 512067 h 750725"/>
              <a:gd name="connsiteX2733" fmla="*/ 998562 w 1204176"/>
              <a:gd name="connsiteY2733" fmla="*/ 512854 h 750725"/>
              <a:gd name="connsiteX2734" fmla="*/ 997513 w 1204176"/>
              <a:gd name="connsiteY2734" fmla="*/ 512461 h 750725"/>
              <a:gd name="connsiteX2735" fmla="*/ 996727 w 1204176"/>
              <a:gd name="connsiteY2735" fmla="*/ 511411 h 750725"/>
              <a:gd name="connsiteX2736" fmla="*/ 996071 w 1204176"/>
              <a:gd name="connsiteY2736" fmla="*/ 511411 h 750725"/>
              <a:gd name="connsiteX2737" fmla="*/ 995809 w 1204176"/>
              <a:gd name="connsiteY2737" fmla="*/ 512067 h 750725"/>
              <a:gd name="connsiteX2738" fmla="*/ 995284 w 1204176"/>
              <a:gd name="connsiteY2738" fmla="*/ 512067 h 750725"/>
              <a:gd name="connsiteX2739" fmla="*/ 994628 w 1204176"/>
              <a:gd name="connsiteY2739" fmla="*/ 511674 h 750725"/>
              <a:gd name="connsiteX2740" fmla="*/ 993579 w 1204176"/>
              <a:gd name="connsiteY2740" fmla="*/ 512067 h 750725"/>
              <a:gd name="connsiteX2741" fmla="*/ 992137 w 1204176"/>
              <a:gd name="connsiteY2741" fmla="*/ 512854 h 750725"/>
              <a:gd name="connsiteX2742" fmla="*/ 990432 w 1204176"/>
              <a:gd name="connsiteY2742" fmla="*/ 513116 h 750725"/>
              <a:gd name="connsiteX2743" fmla="*/ 989383 w 1204176"/>
              <a:gd name="connsiteY2743" fmla="*/ 513116 h 750725"/>
              <a:gd name="connsiteX2744" fmla="*/ 985843 w 1204176"/>
              <a:gd name="connsiteY2744" fmla="*/ 514559 h 750725"/>
              <a:gd name="connsiteX2745" fmla="*/ 981909 w 1204176"/>
              <a:gd name="connsiteY2745" fmla="*/ 516394 h 750725"/>
              <a:gd name="connsiteX2746" fmla="*/ 981909 w 1204176"/>
              <a:gd name="connsiteY2746" fmla="*/ 516657 h 750725"/>
              <a:gd name="connsiteX2747" fmla="*/ 981122 w 1204176"/>
              <a:gd name="connsiteY2747" fmla="*/ 518755 h 750725"/>
              <a:gd name="connsiteX2748" fmla="*/ 980466 w 1204176"/>
              <a:gd name="connsiteY2748" fmla="*/ 519411 h 750725"/>
              <a:gd name="connsiteX2749" fmla="*/ 980466 w 1204176"/>
              <a:gd name="connsiteY2749" fmla="*/ 519935 h 750725"/>
              <a:gd name="connsiteX2750" fmla="*/ 979680 w 1204176"/>
              <a:gd name="connsiteY2750" fmla="*/ 520591 h 750725"/>
              <a:gd name="connsiteX2751" fmla="*/ 978368 w 1204176"/>
              <a:gd name="connsiteY2751" fmla="*/ 521246 h 750725"/>
              <a:gd name="connsiteX2752" fmla="*/ 977581 w 1204176"/>
              <a:gd name="connsiteY2752" fmla="*/ 522689 h 750725"/>
              <a:gd name="connsiteX2753" fmla="*/ 977581 w 1204176"/>
              <a:gd name="connsiteY2753" fmla="*/ 524131 h 750725"/>
              <a:gd name="connsiteX2754" fmla="*/ 977975 w 1204176"/>
              <a:gd name="connsiteY2754" fmla="*/ 524787 h 750725"/>
              <a:gd name="connsiteX2755" fmla="*/ 979024 w 1204176"/>
              <a:gd name="connsiteY2755" fmla="*/ 525574 h 750725"/>
              <a:gd name="connsiteX2756" fmla="*/ 977975 w 1204176"/>
              <a:gd name="connsiteY2756" fmla="*/ 525180 h 750725"/>
              <a:gd name="connsiteX2757" fmla="*/ 977581 w 1204176"/>
              <a:gd name="connsiteY2757" fmla="*/ 526229 h 750725"/>
              <a:gd name="connsiteX2758" fmla="*/ 979024 w 1204176"/>
              <a:gd name="connsiteY2758" fmla="*/ 526885 h 750725"/>
              <a:gd name="connsiteX2759" fmla="*/ 978368 w 1204176"/>
              <a:gd name="connsiteY2759" fmla="*/ 527934 h 750725"/>
              <a:gd name="connsiteX2760" fmla="*/ 977975 w 1204176"/>
              <a:gd name="connsiteY2760" fmla="*/ 527934 h 750725"/>
              <a:gd name="connsiteX2761" fmla="*/ 976926 w 1204176"/>
              <a:gd name="connsiteY2761" fmla="*/ 527279 h 750725"/>
              <a:gd name="connsiteX2762" fmla="*/ 975746 w 1204176"/>
              <a:gd name="connsiteY2762" fmla="*/ 527279 h 750725"/>
              <a:gd name="connsiteX2763" fmla="*/ 972598 w 1204176"/>
              <a:gd name="connsiteY2763" fmla="*/ 524787 h 750725"/>
              <a:gd name="connsiteX2764" fmla="*/ 971549 w 1204176"/>
              <a:gd name="connsiteY2764" fmla="*/ 524787 h 750725"/>
              <a:gd name="connsiteX2765" fmla="*/ 971549 w 1204176"/>
              <a:gd name="connsiteY2765" fmla="*/ 525180 h 750725"/>
              <a:gd name="connsiteX2766" fmla="*/ 969189 w 1204176"/>
              <a:gd name="connsiteY2766" fmla="*/ 525180 h 750725"/>
              <a:gd name="connsiteX2767" fmla="*/ 968009 w 1204176"/>
              <a:gd name="connsiteY2767" fmla="*/ 525836 h 750725"/>
              <a:gd name="connsiteX2768" fmla="*/ 965911 w 1204176"/>
              <a:gd name="connsiteY2768" fmla="*/ 525836 h 750725"/>
              <a:gd name="connsiteX2769" fmla="*/ 964862 w 1204176"/>
              <a:gd name="connsiteY2769" fmla="*/ 524787 h 750725"/>
              <a:gd name="connsiteX2770" fmla="*/ 964862 w 1204176"/>
              <a:gd name="connsiteY2770" fmla="*/ 523476 h 750725"/>
              <a:gd name="connsiteX2771" fmla="*/ 965517 w 1204176"/>
              <a:gd name="connsiteY2771" fmla="*/ 522951 h 750725"/>
              <a:gd name="connsiteX2772" fmla="*/ 963419 w 1204176"/>
              <a:gd name="connsiteY2772" fmla="*/ 520197 h 750725"/>
              <a:gd name="connsiteX2773" fmla="*/ 960928 w 1204176"/>
              <a:gd name="connsiteY2773" fmla="*/ 519411 h 750725"/>
              <a:gd name="connsiteX2774" fmla="*/ 959485 w 1204176"/>
              <a:gd name="connsiteY2774" fmla="*/ 519935 h 750725"/>
              <a:gd name="connsiteX2775" fmla="*/ 959485 w 1204176"/>
              <a:gd name="connsiteY2775" fmla="*/ 519148 h 750725"/>
              <a:gd name="connsiteX2776" fmla="*/ 960272 w 1204176"/>
              <a:gd name="connsiteY2776" fmla="*/ 519148 h 750725"/>
              <a:gd name="connsiteX2777" fmla="*/ 960666 w 1204176"/>
              <a:gd name="connsiteY2777" fmla="*/ 518493 h 750725"/>
              <a:gd name="connsiteX2778" fmla="*/ 958043 w 1204176"/>
              <a:gd name="connsiteY2778" fmla="*/ 517837 h 750725"/>
              <a:gd name="connsiteX2779" fmla="*/ 958567 w 1204176"/>
              <a:gd name="connsiteY2779" fmla="*/ 516657 h 750725"/>
              <a:gd name="connsiteX2780" fmla="*/ 956732 w 1204176"/>
              <a:gd name="connsiteY2780" fmla="*/ 516657 h 750725"/>
              <a:gd name="connsiteX2781" fmla="*/ 955945 w 1204176"/>
              <a:gd name="connsiteY2781" fmla="*/ 515870 h 750725"/>
              <a:gd name="connsiteX2782" fmla="*/ 955945 w 1204176"/>
              <a:gd name="connsiteY2782" fmla="*/ 514952 h 750725"/>
              <a:gd name="connsiteX2783" fmla="*/ 951749 w 1204176"/>
              <a:gd name="connsiteY2783" fmla="*/ 516657 h 750725"/>
              <a:gd name="connsiteX2784" fmla="*/ 949913 w 1204176"/>
              <a:gd name="connsiteY2784" fmla="*/ 516657 h 750725"/>
              <a:gd name="connsiteX2785" fmla="*/ 944274 w 1204176"/>
              <a:gd name="connsiteY2785" fmla="*/ 519148 h 750725"/>
              <a:gd name="connsiteX2786" fmla="*/ 941914 w 1204176"/>
              <a:gd name="connsiteY2786" fmla="*/ 519148 h 750725"/>
              <a:gd name="connsiteX2787" fmla="*/ 941914 w 1204176"/>
              <a:gd name="connsiteY2787" fmla="*/ 517050 h 750725"/>
              <a:gd name="connsiteX2788" fmla="*/ 942569 w 1204176"/>
              <a:gd name="connsiteY2788" fmla="*/ 516394 h 750725"/>
              <a:gd name="connsiteX2789" fmla="*/ 942569 w 1204176"/>
              <a:gd name="connsiteY2789" fmla="*/ 515608 h 750725"/>
              <a:gd name="connsiteX2790" fmla="*/ 942832 w 1204176"/>
              <a:gd name="connsiteY2790" fmla="*/ 515214 h 750725"/>
              <a:gd name="connsiteX2791" fmla="*/ 942176 w 1204176"/>
              <a:gd name="connsiteY2791" fmla="*/ 514559 h 750725"/>
              <a:gd name="connsiteX2792" fmla="*/ 941389 w 1204176"/>
              <a:gd name="connsiteY2792" fmla="*/ 514952 h 750725"/>
              <a:gd name="connsiteX2793" fmla="*/ 940734 w 1204176"/>
              <a:gd name="connsiteY2793" fmla="*/ 513772 h 750725"/>
              <a:gd name="connsiteX2794" fmla="*/ 939029 w 1204176"/>
              <a:gd name="connsiteY2794" fmla="*/ 514559 h 750725"/>
              <a:gd name="connsiteX2795" fmla="*/ 936144 w 1204176"/>
              <a:gd name="connsiteY2795" fmla="*/ 514165 h 750725"/>
              <a:gd name="connsiteX2796" fmla="*/ 936144 w 1204176"/>
              <a:gd name="connsiteY2796" fmla="*/ 513116 h 750725"/>
              <a:gd name="connsiteX2797" fmla="*/ 936931 w 1204176"/>
              <a:gd name="connsiteY2797" fmla="*/ 512854 h 750725"/>
              <a:gd name="connsiteX2798" fmla="*/ 937586 w 1204176"/>
              <a:gd name="connsiteY2798" fmla="*/ 511674 h 750725"/>
              <a:gd name="connsiteX2799" fmla="*/ 936537 w 1204176"/>
              <a:gd name="connsiteY2799" fmla="*/ 511018 h 750725"/>
              <a:gd name="connsiteX2800" fmla="*/ 937193 w 1204176"/>
              <a:gd name="connsiteY2800" fmla="*/ 510231 h 750725"/>
              <a:gd name="connsiteX2801" fmla="*/ 938504 w 1204176"/>
              <a:gd name="connsiteY2801" fmla="*/ 511411 h 750725"/>
              <a:gd name="connsiteX2802" fmla="*/ 939291 w 1204176"/>
              <a:gd name="connsiteY2802" fmla="*/ 510231 h 750725"/>
              <a:gd name="connsiteX2803" fmla="*/ 939029 w 1204176"/>
              <a:gd name="connsiteY2803" fmla="*/ 509313 h 750725"/>
              <a:gd name="connsiteX2804" fmla="*/ 939291 w 1204176"/>
              <a:gd name="connsiteY2804" fmla="*/ 508789 h 750725"/>
              <a:gd name="connsiteX2805" fmla="*/ 939685 w 1204176"/>
              <a:gd name="connsiteY2805" fmla="*/ 509313 h 750725"/>
              <a:gd name="connsiteX2806" fmla="*/ 939947 w 1204176"/>
              <a:gd name="connsiteY2806" fmla="*/ 508789 h 750725"/>
              <a:gd name="connsiteX2807" fmla="*/ 939029 w 1204176"/>
              <a:gd name="connsiteY2807" fmla="*/ 508526 h 750725"/>
              <a:gd name="connsiteX2808" fmla="*/ 939029 w 1204176"/>
              <a:gd name="connsiteY2808" fmla="*/ 508133 h 750725"/>
              <a:gd name="connsiteX2809" fmla="*/ 937849 w 1204176"/>
              <a:gd name="connsiteY2809" fmla="*/ 507871 h 750725"/>
              <a:gd name="connsiteX2810" fmla="*/ 936144 w 1204176"/>
              <a:gd name="connsiteY2810" fmla="*/ 507084 h 750725"/>
              <a:gd name="connsiteX2811" fmla="*/ 934308 w 1204176"/>
              <a:gd name="connsiteY2811" fmla="*/ 508133 h 750725"/>
              <a:gd name="connsiteX2812" fmla="*/ 934308 w 1204176"/>
              <a:gd name="connsiteY2812" fmla="*/ 507871 h 750725"/>
              <a:gd name="connsiteX2813" fmla="*/ 932604 w 1204176"/>
              <a:gd name="connsiteY2813" fmla="*/ 508133 h 750725"/>
              <a:gd name="connsiteX2814" fmla="*/ 932604 w 1204176"/>
              <a:gd name="connsiteY2814" fmla="*/ 507478 h 750725"/>
              <a:gd name="connsiteX2815" fmla="*/ 929063 w 1204176"/>
              <a:gd name="connsiteY2815" fmla="*/ 507871 h 750725"/>
              <a:gd name="connsiteX2816" fmla="*/ 928670 w 1204176"/>
              <a:gd name="connsiteY2816" fmla="*/ 506691 h 750725"/>
              <a:gd name="connsiteX2817" fmla="*/ 928014 w 1204176"/>
              <a:gd name="connsiteY2817" fmla="*/ 506035 h 750725"/>
              <a:gd name="connsiteX2818" fmla="*/ 928407 w 1204176"/>
              <a:gd name="connsiteY2818" fmla="*/ 505773 h 750725"/>
              <a:gd name="connsiteX2819" fmla="*/ 927752 w 1204176"/>
              <a:gd name="connsiteY2819" fmla="*/ 505773 h 750725"/>
              <a:gd name="connsiteX2820" fmla="*/ 927227 w 1204176"/>
              <a:gd name="connsiteY2820" fmla="*/ 506035 h 750725"/>
              <a:gd name="connsiteX2821" fmla="*/ 928670 w 1204176"/>
              <a:gd name="connsiteY2821" fmla="*/ 507871 h 750725"/>
              <a:gd name="connsiteX2822" fmla="*/ 928407 w 1204176"/>
              <a:gd name="connsiteY2822" fmla="*/ 508133 h 750725"/>
              <a:gd name="connsiteX2823" fmla="*/ 928014 w 1204176"/>
              <a:gd name="connsiteY2823" fmla="*/ 507871 h 750725"/>
              <a:gd name="connsiteX2824" fmla="*/ 927752 w 1204176"/>
              <a:gd name="connsiteY2824" fmla="*/ 508133 h 750725"/>
              <a:gd name="connsiteX2825" fmla="*/ 927752 w 1204176"/>
              <a:gd name="connsiteY2825" fmla="*/ 508526 h 750725"/>
              <a:gd name="connsiteX2826" fmla="*/ 925522 w 1204176"/>
              <a:gd name="connsiteY2826" fmla="*/ 507871 h 750725"/>
              <a:gd name="connsiteX2827" fmla="*/ 925129 w 1204176"/>
              <a:gd name="connsiteY2827" fmla="*/ 507478 h 750725"/>
              <a:gd name="connsiteX2828" fmla="*/ 924867 w 1204176"/>
              <a:gd name="connsiteY2828" fmla="*/ 506691 h 750725"/>
              <a:gd name="connsiteX2829" fmla="*/ 923293 w 1204176"/>
              <a:gd name="connsiteY2829" fmla="*/ 506428 h 750725"/>
              <a:gd name="connsiteX2830" fmla="*/ 923031 w 1204176"/>
              <a:gd name="connsiteY2830" fmla="*/ 504986 h 750725"/>
              <a:gd name="connsiteX2831" fmla="*/ 921588 w 1204176"/>
              <a:gd name="connsiteY2831" fmla="*/ 504986 h 750725"/>
              <a:gd name="connsiteX2832" fmla="*/ 921195 w 1204176"/>
              <a:gd name="connsiteY2832" fmla="*/ 504593 h 750725"/>
              <a:gd name="connsiteX2833" fmla="*/ 921195 w 1204176"/>
              <a:gd name="connsiteY2833" fmla="*/ 503937 h 750725"/>
              <a:gd name="connsiteX2834" fmla="*/ 920408 w 1204176"/>
              <a:gd name="connsiteY2834" fmla="*/ 503937 h 750725"/>
              <a:gd name="connsiteX2835" fmla="*/ 920146 w 1204176"/>
              <a:gd name="connsiteY2835" fmla="*/ 503150 h 750725"/>
              <a:gd name="connsiteX2836" fmla="*/ 918966 w 1204176"/>
              <a:gd name="connsiteY2836" fmla="*/ 502495 h 750725"/>
              <a:gd name="connsiteX2837" fmla="*/ 918704 w 1204176"/>
              <a:gd name="connsiteY2837" fmla="*/ 501446 h 750725"/>
              <a:gd name="connsiteX2838" fmla="*/ 923293 w 1204176"/>
              <a:gd name="connsiteY2838" fmla="*/ 500003 h 750725"/>
              <a:gd name="connsiteX2839" fmla="*/ 923687 w 1204176"/>
              <a:gd name="connsiteY2839" fmla="*/ 499610 h 750725"/>
              <a:gd name="connsiteX2840" fmla="*/ 923687 w 1204176"/>
              <a:gd name="connsiteY2840" fmla="*/ 498954 h 750725"/>
              <a:gd name="connsiteX2841" fmla="*/ 924080 w 1204176"/>
              <a:gd name="connsiteY2841" fmla="*/ 498954 h 750725"/>
              <a:gd name="connsiteX2842" fmla="*/ 925129 w 1204176"/>
              <a:gd name="connsiteY2842" fmla="*/ 497905 h 750725"/>
              <a:gd name="connsiteX2843" fmla="*/ 925522 w 1204176"/>
              <a:gd name="connsiteY2843" fmla="*/ 498298 h 750725"/>
              <a:gd name="connsiteX2844" fmla="*/ 926572 w 1204176"/>
              <a:gd name="connsiteY2844" fmla="*/ 497249 h 750725"/>
              <a:gd name="connsiteX2845" fmla="*/ 926309 w 1204176"/>
              <a:gd name="connsiteY2845" fmla="*/ 496594 h 750725"/>
              <a:gd name="connsiteX2846" fmla="*/ 926965 w 1204176"/>
              <a:gd name="connsiteY2846" fmla="*/ 496594 h 750725"/>
              <a:gd name="connsiteX2847" fmla="*/ 927227 w 1204176"/>
              <a:gd name="connsiteY2847" fmla="*/ 497249 h 750725"/>
              <a:gd name="connsiteX2848" fmla="*/ 927227 w 1204176"/>
              <a:gd name="connsiteY2848" fmla="*/ 497905 h 750725"/>
              <a:gd name="connsiteX2849" fmla="*/ 928014 w 1204176"/>
              <a:gd name="connsiteY2849" fmla="*/ 497905 h 750725"/>
              <a:gd name="connsiteX2850" fmla="*/ 927752 w 1204176"/>
              <a:gd name="connsiteY2850" fmla="*/ 496856 h 750725"/>
              <a:gd name="connsiteX2851" fmla="*/ 926965 w 1204176"/>
              <a:gd name="connsiteY2851" fmla="*/ 495151 h 750725"/>
              <a:gd name="connsiteX2852" fmla="*/ 926572 w 1204176"/>
              <a:gd name="connsiteY2852" fmla="*/ 495151 h 750725"/>
              <a:gd name="connsiteX2853" fmla="*/ 926965 w 1204176"/>
              <a:gd name="connsiteY2853" fmla="*/ 494627 h 750725"/>
              <a:gd name="connsiteX2854" fmla="*/ 926572 w 1204176"/>
              <a:gd name="connsiteY2854" fmla="*/ 493709 h 750725"/>
              <a:gd name="connsiteX2855" fmla="*/ 925785 w 1204176"/>
              <a:gd name="connsiteY2855" fmla="*/ 493315 h 750725"/>
              <a:gd name="connsiteX2856" fmla="*/ 926309 w 1204176"/>
              <a:gd name="connsiteY2856" fmla="*/ 491611 h 750725"/>
              <a:gd name="connsiteX2857" fmla="*/ 925129 w 1204176"/>
              <a:gd name="connsiteY2857" fmla="*/ 488070 h 750725"/>
              <a:gd name="connsiteX2858" fmla="*/ 922375 w 1204176"/>
              <a:gd name="connsiteY2858" fmla="*/ 486890 h 750725"/>
              <a:gd name="connsiteX2859" fmla="*/ 923687 w 1204176"/>
              <a:gd name="connsiteY2859" fmla="*/ 486234 h 750725"/>
              <a:gd name="connsiteX2860" fmla="*/ 923293 w 1204176"/>
              <a:gd name="connsiteY2860" fmla="*/ 485972 h 750725"/>
              <a:gd name="connsiteX2861" fmla="*/ 922638 w 1204176"/>
              <a:gd name="connsiteY2861" fmla="*/ 485579 h 750725"/>
              <a:gd name="connsiteX2862" fmla="*/ 920933 w 1204176"/>
              <a:gd name="connsiteY2862" fmla="*/ 485579 h 750725"/>
              <a:gd name="connsiteX2863" fmla="*/ 920933 w 1204176"/>
              <a:gd name="connsiteY2863" fmla="*/ 485185 h 750725"/>
              <a:gd name="connsiteX2864" fmla="*/ 919753 w 1204176"/>
              <a:gd name="connsiteY2864" fmla="*/ 484792 h 750725"/>
              <a:gd name="connsiteX2865" fmla="*/ 920146 w 1204176"/>
              <a:gd name="connsiteY2865" fmla="*/ 484792 h 750725"/>
              <a:gd name="connsiteX2866" fmla="*/ 919753 w 1204176"/>
              <a:gd name="connsiteY2866" fmla="*/ 483612 h 750725"/>
              <a:gd name="connsiteX2867" fmla="*/ 920408 w 1204176"/>
              <a:gd name="connsiteY2867" fmla="*/ 482694 h 750725"/>
              <a:gd name="connsiteX2868" fmla="*/ 921195 w 1204176"/>
              <a:gd name="connsiteY2868" fmla="*/ 482694 h 750725"/>
              <a:gd name="connsiteX2869" fmla="*/ 920933 w 1204176"/>
              <a:gd name="connsiteY2869" fmla="*/ 481907 h 750725"/>
              <a:gd name="connsiteX2870" fmla="*/ 921851 w 1204176"/>
              <a:gd name="connsiteY2870" fmla="*/ 481251 h 750725"/>
              <a:gd name="connsiteX2871" fmla="*/ 921588 w 1204176"/>
              <a:gd name="connsiteY2871" fmla="*/ 480596 h 750725"/>
              <a:gd name="connsiteX2872" fmla="*/ 920933 w 1204176"/>
              <a:gd name="connsiteY2872" fmla="*/ 479809 h 750725"/>
              <a:gd name="connsiteX2873" fmla="*/ 921851 w 1204176"/>
              <a:gd name="connsiteY2873" fmla="*/ 478760 h 750725"/>
              <a:gd name="connsiteX2874" fmla="*/ 921851 w 1204176"/>
              <a:gd name="connsiteY2874" fmla="*/ 477711 h 750725"/>
              <a:gd name="connsiteX2875" fmla="*/ 921195 w 1204176"/>
              <a:gd name="connsiteY2875" fmla="*/ 478498 h 750725"/>
              <a:gd name="connsiteX2876" fmla="*/ 920408 w 1204176"/>
              <a:gd name="connsiteY2876" fmla="*/ 477973 h 750725"/>
              <a:gd name="connsiteX2877" fmla="*/ 919491 w 1204176"/>
              <a:gd name="connsiteY2877" fmla="*/ 479153 h 750725"/>
              <a:gd name="connsiteX2878" fmla="*/ 918048 w 1204176"/>
              <a:gd name="connsiteY2878" fmla="*/ 477711 h 750725"/>
              <a:gd name="connsiteX2879" fmla="*/ 916606 w 1204176"/>
              <a:gd name="connsiteY2879" fmla="*/ 478760 h 750725"/>
              <a:gd name="connsiteX2880" fmla="*/ 916606 w 1204176"/>
              <a:gd name="connsiteY2880" fmla="*/ 480202 h 750725"/>
              <a:gd name="connsiteX2881" fmla="*/ 916606 w 1204176"/>
              <a:gd name="connsiteY2881" fmla="*/ 480858 h 750725"/>
              <a:gd name="connsiteX2882" fmla="*/ 915294 w 1204176"/>
              <a:gd name="connsiteY2882" fmla="*/ 481514 h 750725"/>
              <a:gd name="connsiteX2883" fmla="*/ 914770 w 1204176"/>
              <a:gd name="connsiteY2883" fmla="*/ 482694 h 750725"/>
              <a:gd name="connsiteX2884" fmla="*/ 914507 w 1204176"/>
              <a:gd name="connsiteY2884" fmla="*/ 482694 h 750725"/>
              <a:gd name="connsiteX2885" fmla="*/ 914114 w 1204176"/>
              <a:gd name="connsiteY2885" fmla="*/ 482300 h 750725"/>
              <a:gd name="connsiteX2886" fmla="*/ 914770 w 1204176"/>
              <a:gd name="connsiteY2886" fmla="*/ 481514 h 750725"/>
              <a:gd name="connsiteX2887" fmla="*/ 913327 w 1204176"/>
              <a:gd name="connsiteY2887" fmla="*/ 481514 h 750725"/>
              <a:gd name="connsiteX2888" fmla="*/ 913327 w 1204176"/>
              <a:gd name="connsiteY2888" fmla="*/ 482300 h 750725"/>
              <a:gd name="connsiteX2889" fmla="*/ 912672 w 1204176"/>
              <a:gd name="connsiteY2889" fmla="*/ 483612 h 750725"/>
              <a:gd name="connsiteX2890" fmla="*/ 910967 w 1204176"/>
              <a:gd name="connsiteY2890" fmla="*/ 483350 h 750725"/>
              <a:gd name="connsiteX2891" fmla="*/ 910311 w 1204176"/>
              <a:gd name="connsiteY2891" fmla="*/ 484792 h 750725"/>
              <a:gd name="connsiteX2892" fmla="*/ 906115 w 1204176"/>
              <a:gd name="connsiteY2892" fmla="*/ 489775 h 750725"/>
              <a:gd name="connsiteX2893" fmla="*/ 906115 w 1204176"/>
              <a:gd name="connsiteY2893" fmla="*/ 491611 h 750725"/>
              <a:gd name="connsiteX2894" fmla="*/ 904673 w 1204176"/>
              <a:gd name="connsiteY2894" fmla="*/ 491218 h 750725"/>
              <a:gd name="connsiteX2895" fmla="*/ 904673 w 1204176"/>
              <a:gd name="connsiteY2895" fmla="*/ 491873 h 750725"/>
              <a:gd name="connsiteX2896" fmla="*/ 906115 w 1204176"/>
              <a:gd name="connsiteY2896" fmla="*/ 494627 h 750725"/>
              <a:gd name="connsiteX2897" fmla="*/ 907033 w 1204176"/>
              <a:gd name="connsiteY2897" fmla="*/ 494365 h 750725"/>
              <a:gd name="connsiteX2898" fmla="*/ 907426 w 1204176"/>
              <a:gd name="connsiteY2898" fmla="*/ 494627 h 750725"/>
              <a:gd name="connsiteX2899" fmla="*/ 907426 w 1204176"/>
              <a:gd name="connsiteY2899" fmla="*/ 496069 h 750725"/>
              <a:gd name="connsiteX2900" fmla="*/ 906771 w 1204176"/>
              <a:gd name="connsiteY2900" fmla="*/ 496856 h 750725"/>
              <a:gd name="connsiteX2901" fmla="*/ 902837 w 1204176"/>
              <a:gd name="connsiteY2901" fmla="*/ 497249 h 750725"/>
              <a:gd name="connsiteX2902" fmla="*/ 899952 w 1204176"/>
              <a:gd name="connsiteY2902" fmla="*/ 494627 h 750725"/>
              <a:gd name="connsiteX2903" fmla="*/ 899034 w 1204176"/>
              <a:gd name="connsiteY2903" fmla="*/ 492266 h 750725"/>
              <a:gd name="connsiteX2904" fmla="*/ 892477 w 1204176"/>
              <a:gd name="connsiteY2904" fmla="*/ 491873 h 750725"/>
              <a:gd name="connsiteX2905" fmla="*/ 890773 w 1204176"/>
              <a:gd name="connsiteY2905" fmla="*/ 493053 h 750725"/>
              <a:gd name="connsiteX2906" fmla="*/ 891691 w 1204176"/>
              <a:gd name="connsiteY2906" fmla="*/ 493709 h 750725"/>
              <a:gd name="connsiteX2907" fmla="*/ 892215 w 1204176"/>
              <a:gd name="connsiteY2907" fmla="*/ 494627 h 750725"/>
              <a:gd name="connsiteX2908" fmla="*/ 890773 w 1204176"/>
              <a:gd name="connsiteY2908" fmla="*/ 498954 h 750725"/>
              <a:gd name="connsiteX2909" fmla="*/ 889986 w 1204176"/>
              <a:gd name="connsiteY2909" fmla="*/ 499348 h 750725"/>
              <a:gd name="connsiteX2910" fmla="*/ 889593 w 1204176"/>
              <a:gd name="connsiteY2910" fmla="*/ 501446 h 750725"/>
              <a:gd name="connsiteX2911" fmla="*/ 888937 w 1204176"/>
              <a:gd name="connsiteY2911" fmla="*/ 501708 h 750725"/>
              <a:gd name="connsiteX2912" fmla="*/ 888675 w 1204176"/>
              <a:gd name="connsiteY2912" fmla="*/ 503937 h 750725"/>
              <a:gd name="connsiteX2913" fmla="*/ 887888 w 1204176"/>
              <a:gd name="connsiteY2913" fmla="*/ 503937 h 750725"/>
              <a:gd name="connsiteX2914" fmla="*/ 887232 w 1204176"/>
              <a:gd name="connsiteY2914" fmla="*/ 504331 h 750725"/>
              <a:gd name="connsiteX2915" fmla="*/ 887232 w 1204176"/>
              <a:gd name="connsiteY2915" fmla="*/ 505379 h 750725"/>
              <a:gd name="connsiteX2916" fmla="*/ 886839 w 1204176"/>
              <a:gd name="connsiteY2916" fmla="*/ 505379 h 750725"/>
              <a:gd name="connsiteX2917" fmla="*/ 886839 w 1204176"/>
              <a:gd name="connsiteY2917" fmla="*/ 506035 h 750725"/>
              <a:gd name="connsiteX2918" fmla="*/ 885134 w 1204176"/>
              <a:gd name="connsiteY2918" fmla="*/ 507084 h 750725"/>
              <a:gd name="connsiteX2919" fmla="*/ 883692 w 1204176"/>
              <a:gd name="connsiteY2919" fmla="*/ 506691 h 750725"/>
              <a:gd name="connsiteX2920" fmla="*/ 882512 w 1204176"/>
              <a:gd name="connsiteY2920" fmla="*/ 506428 h 750725"/>
              <a:gd name="connsiteX2921" fmla="*/ 882249 w 1204176"/>
              <a:gd name="connsiteY2921" fmla="*/ 505379 h 750725"/>
              <a:gd name="connsiteX2922" fmla="*/ 882512 w 1204176"/>
              <a:gd name="connsiteY2922" fmla="*/ 504331 h 750725"/>
              <a:gd name="connsiteX2923" fmla="*/ 880807 w 1204176"/>
              <a:gd name="connsiteY2923" fmla="*/ 501708 h 750725"/>
              <a:gd name="connsiteX2924" fmla="*/ 879758 w 1204176"/>
              <a:gd name="connsiteY2924" fmla="*/ 502495 h 750725"/>
              <a:gd name="connsiteX2925" fmla="*/ 879758 w 1204176"/>
              <a:gd name="connsiteY2925" fmla="*/ 502888 h 750725"/>
              <a:gd name="connsiteX2926" fmla="*/ 878709 w 1204176"/>
              <a:gd name="connsiteY2926" fmla="*/ 503150 h 750725"/>
              <a:gd name="connsiteX2927" fmla="*/ 878315 w 1204176"/>
              <a:gd name="connsiteY2927" fmla="*/ 503937 h 750725"/>
              <a:gd name="connsiteX2928" fmla="*/ 876873 w 1204176"/>
              <a:gd name="connsiteY2928" fmla="*/ 504331 h 750725"/>
              <a:gd name="connsiteX2929" fmla="*/ 876873 w 1204176"/>
              <a:gd name="connsiteY2929" fmla="*/ 503675 h 750725"/>
              <a:gd name="connsiteX2930" fmla="*/ 878053 w 1204176"/>
              <a:gd name="connsiteY2930" fmla="*/ 503150 h 750725"/>
              <a:gd name="connsiteX2931" fmla="*/ 877528 w 1204176"/>
              <a:gd name="connsiteY2931" fmla="*/ 502495 h 750725"/>
              <a:gd name="connsiteX2932" fmla="*/ 875824 w 1204176"/>
              <a:gd name="connsiteY2932" fmla="*/ 501708 h 750725"/>
              <a:gd name="connsiteX2933" fmla="*/ 874119 w 1204176"/>
              <a:gd name="connsiteY2933" fmla="*/ 501446 h 750725"/>
              <a:gd name="connsiteX2934" fmla="*/ 873070 w 1204176"/>
              <a:gd name="connsiteY2934" fmla="*/ 500790 h 750725"/>
              <a:gd name="connsiteX2935" fmla="*/ 872414 w 1204176"/>
              <a:gd name="connsiteY2935" fmla="*/ 501052 h 750725"/>
              <a:gd name="connsiteX2936" fmla="*/ 871890 w 1204176"/>
              <a:gd name="connsiteY2936" fmla="*/ 500003 h 750725"/>
              <a:gd name="connsiteX2937" fmla="*/ 871628 w 1204176"/>
              <a:gd name="connsiteY2937" fmla="*/ 500003 h 750725"/>
              <a:gd name="connsiteX2938" fmla="*/ 871628 w 1204176"/>
              <a:gd name="connsiteY2938" fmla="*/ 500790 h 750725"/>
              <a:gd name="connsiteX2939" fmla="*/ 870185 w 1204176"/>
              <a:gd name="connsiteY2939" fmla="*/ 501446 h 750725"/>
              <a:gd name="connsiteX2940" fmla="*/ 869792 w 1204176"/>
              <a:gd name="connsiteY2940" fmla="*/ 500396 h 750725"/>
              <a:gd name="connsiteX2941" fmla="*/ 869136 w 1204176"/>
              <a:gd name="connsiteY2941" fmla="*/ 500790 h 750725"/>
              <a:gd name="connsiteX2942" fmla="*/ 868743 w 1204176"/>
              <a:gd name="connsiteY2942" fmla="*/ 500396 h 750725"/>
              <a:gd name="connsiteX2943" fmla="*/ 871234 w 1204176"/>
              <a:gd name="connsiteY2943" fmla="*/ 498954 h 750725"/>
              <a:gd name="connsiteX2944" fmla="*/ 870972 w 1204176"/>
              <a:gd name="connsiteY2944" fmla="*/ 498298 h 750725"/>
              <a:gd name="connsiteX2945" fmla="*/ 867694 w 1204176"/>
              <a:gd name="connsiteY2945" fmla="*/ 496069 h 750725"/>
              <a:gd name="connsiteX2946" fmla="*/ 867432 w 1204176"/>
              <a:gd name="connsiteY2946" fmla="*/ 495413 h 750725"/>
              <a:gd name="connsiteX2947" fmla="*/ 866645 w 1204176"/>
              <a:gd name="connsiteY2947" fmla="*/ 495151 h 750725"/>
              <a:gd name="connsiteX2948" fmla="*/ 866645 w 1204176"/>
              <a:gd name="connsiteY2948" fmla="*/ 494365 h 750725"/>
              <a:gd name="connsiteX2949" fmla="*/ 867038 w 1204176"/>
              <a:gd name="connsiteY2949" fmla="*/ 493971 h 750725"/>
              <a:gd name="connsiteX2950" fmla="*/ 867038 w 1204176"/>
              <a:gd name="connsiteY2950" fmla="*/ 493315 h 750725"/>
              <a:gd name="connsiteX2951" fmla="*/ 867694 w 1204176"/>
              <a:gd name="connsiteY2951" fmla="*/ 493315 h 750725"/>
              <a:gd name="connsiteX2952" fmla="*/ 869529 w 1204176"/>
              <a:gd name="connsiteY2952" fmla="*/ 491218 h 750725"/>
              <a:gd name="connsiteX2953" fmla="*/ 871628 w 1204176"/>
              <a:gd name="connsiteY2953" fmla="*/ 490430 h 750725"/>
              <a:gd name="connsiteX2954" fmla="*/ 871628 w 1204176"/>
              <a:gd name="connsiteY2954" fmla="*/ 489775 h 750725"/>
              <a:gd name="connsiteX2955" fmla="*/ 872414 w 1204176"/>
              <a:gd name="connsiteY2955" fmla="*/ 489775 h 750725"/>
              <a:gd name="connsiteX2956" fmla="*/ 872414 w 1204176"/>
              <a:gd name="connsiteY2956" fmla="*/ 489513 h 750725"/>
              <a:gd name="connsiteX2957" fmla="*/ 873332 w 1204176"/>
              <a:gd name="connsiteY2957" fmla="*/ 487677 h 750725"/>
              <a:gd name="connsiteX2958" fmla="*/ 873332 w 1204176"/>
              <a:gd name="connsiteY2958" fmla="*/ 486890 h 750725"/>
              <a:gd name="connsiteX2959" fmla="*/ 872677 w 1204176"/>
              <a:gd name="connsiteY2959" fmla="*/ 486628 h 750725"/>
              <a:gd name="connsiteX2960" fmla="*/ 873332 w 1204176"/>
              <a:gd name="connsiteY2960" fmla="*/ 486234 h 750725"/>
              <a:gd name="connsiteX2961" fmla="*/ 874513 w 1204176"/>
              <a:gd name="connsiteY2961" fmla="*/ 486628 h 750725"/>
              <a:gd name="connsiteX2962" fmla="*/ 874513 w 1204176"/>
              <a:gd name="connsiteY2962" fmla="*/ 485972 h 750725"/>
              <a:gd name="connsiteX2963" fmla="*/ 874513 w 1204176"/>
              <a:gd name="connsiteY2963" fmla="*/ 484530 h 750725"/>
              <a:gd name="connsiteX2964" fmla="*/ 874775 w 1204176"/>
              <a:gd name="connsiteY2964" fmla="*/ 484136 h 750725"/>
              <a:gd name="connsiteX2965" fmla="*/ 878053 w 1204176"/>
              <a:gd name="connsiteY2965" fmla="*/ 484530 h 750725"/>
              <a:gd name="connsiteX2966" fmla="*/ 878315 w 1204176"/>
              <a:gd name="connsiteY2966" fmla="*/ 481907 h 750725"/>
              <a:gd name="connsiteX2967" fmla="*/ 877266 w 1204176"/>
              <a:gd name="connsiteY2967" fmla="*/ 481514 h 750725"/>
              <a:gd name="connsiteX2968" fmla="*/ 876873 w 1204176"/>
              <a:gd name="connsiteY2968" fmla="*/ 481251 h 750725"/>
              <a:gd name="connsiteX2969" fmla="*/ 875824 w 1204176"/>
              <a:gd name="connsiteY2969" fmla="*/ 480858 h 750725"/>
              <a:gd name="connsiteX2970" fmla="*/ 873726 w 1204176"/>
              <a:gd name="connsiteY2970" fmla="*/ 481514 h 750725"/>
              <a:gd name="connsiteX2971" fmla="*/ 873726 w 1204176"/>
              <a:gd name="connsiteY2971" fmla="*/ 479153 h 750725"/>
              <a:gd name="connsiteX2972" fmla="*/ 874775 w 1204176"/>
              <a:gd name="connsiteY2972" fmla="*/ 478498 h 750725"/>
              <a:gd name="connsiteX2973" fmla="*/ 874775 w 1204176"/>
              <a:gd name="connsiteY2973" fmla="*/ 477317 h 750725"/>
              <a:gd name="connsiteX2974" fmla="*/ 875431 w 1204176"/>
              <a:gd name="connsiteY2974" fmla="*/ 477055 h 750725"/>
              <a:gd name="connsiteX2975" fmla="*/ 875168 w 1204176"/>
              <a:gd name="connsiteY2975" fmla="*/ 474433 h 750725"/>
              <a:gd name="connsiteX2976" fmla="*/ 874775 w 1204176"/>
              <a:gd name="connsiteY2976" fmla="*/ 473515 h 750725"/>
              <a:gd name="connsiteX2977" fmla="*/ 874119 w 1204176"/>
              <a:gd name="connsiteY2977" fmla="*/ 473777 h 750725"/>
              <a:gd name="connsiteX2978" fmla="*/ 874119 w 1204176"/>
              <a:gd name="connsiteY2978" fmla="*/ 473515 h 750725"/>
              <a:gd name="connsiteX2979" fmla="*/ 874513 w 1204176"/>
              <a:gd name="connsiteY2979" fmla="*/ 472728 h 750725"/>
              <a:gd name="connsiteX2980" fmla="*/ 874119 w 1204176"/>
              <a:gd name="connsiteY2980" fmla="*/ 472728 h 750725"/>
              <a:gd name="connsiteX2981" fmla="*/ 873070 w 1204176"/>
              <a:gd name="connsiteY2981" fmla="*/ 473121 h 750725"/>
              <a:gd name="connsiteX2982" fmla="*/ 873070 w 1204176"/>
              <a:gd name="connsiteY2982" fmla="*/ 472335 h 750725"/>
              <a:gd name="connsiteX2983" fmla="*/ 872677 w 1204176"/>
              <a:gd name="connsiteY2983" fmla="*/ 472072 h 750725"/>
              <a:gd name="connsiteX2984" fmla="*/ 872414 w 1204176"/>
              <a:gd name="connsiteY2984" fmla="*/ 471417 h 750725"/>
              <a:gd name="connsiteX2985" fmla="*/ 871234 w 1204176"/>
              <a:gd name="connsiteY2985" fmla="*/ 470892 h 750725"/>
              <a:gd name="connsiteX2986" fmla="*/ 871628 w 1204176"/>
              <a:gd name="connsiteY2986" fmla="*/ 470236 h 750725"/>
              <a:gd name="connsiteX2987" fmla="*/ 872414 w 1204176"/>
              <a:gd name="connsiteY2987" fmla="*/ 470236 h 750725"/>
              <a:gd name="connsiteX2988" fmla="*/ 871890 w 1204176"/>
              <a:gd name="connsiteY2988" fmla="*/ 469450 h 750725"/>
              <a:gd name="connsiteX2989" fmla="*/ 870448 w 1204176"/>
              <a:gd name="connsiteY2989" fmla="*/ 470236 h 750725"/>
              <a:gd name="connsiteX2990" fmla="*/ 869792 w 1204176"/>
              <a:gd name="connsiteY2990" fmla="*/ 468794 h 750725"/>
              <a:gd name="connsiteX2991" fmla="*/ 869792 w 1204176"/>
              <a:gd name="connsiteY2991" fmla="*/ 468532 h 750725"/>
              <a:gd name="connsiteX2992" fmla="*/ 869529 w 1204176"/>
              <a:gd name="connsiteY2992" fmla="*/ 467745 h 750725"/>
              <a:gd name="connsiteX2993" fmla="*/ 869792 w 1204176"/>
              <a:gd name="connsiteY2993" fmla="*/ 467352 h 750725"/>
              <a:gd name="connsiteX2994" fmla="*/ 869136 w 1204176"/>
              <a:gd name="connsiteY2994" fmla="*/ 466434 h 750725"/>
              <a:gd name="connsiteX2995" fmla="*/ 869136 w 1204176"/>
              <a:gd name="connsiteY2995" fmla="*/ 465647 h 750725"/>
              <a:gd name="connsiteX2996" fmla="*/ 868087 w 1204176"/>
              <a:gd name="connsiteY2996" fmla="*/ 464991 h 750725"/>
              <a:gd name="connsiteX2997" fmla="*/ 867694 w 1204176"/>
              <a:gd name="connsiteY2997" fmla="*/ 463811 h 750725"/>
              <a:gd name="connsiteX2998" fmla="*/ 868087 w 1204176"/>
              <a:gd name="connsiteY2998" fmla="*/ 463811 h 750725"/>
              <a:gd name="connsiteX2999" fmla="*/ 867694 w 1204176"/>
              <a:gd name="connsiteY2999" fmla="*/ 462893 h 750725"/>
              <a:gd name="connsiteX3000" fmla="*/ 867694 w 1204176"/>
              <a:gd name="connsiteY3000" fmla="*/ 462369 h 750725"/>
              <a:gd name="connsiteX3001" fmla="*/ 867038 w 1204176"/>
              <a:gd name="connsiteY3001" fmla="*/ 461451 h 750725"/>
              <a:gd name="connsiteX3002" fmla="*/ 867038 w 1204176"/>
              <a:gd name="connsiteY3002" fmla="*/ 460795 h 750725"/>
              <a:gd name="connsiteX3003" fmla="*/ 865596 w 1204176"/>
              <a:gd name="connsiteY3003" fmla="*/ 459352 h 750725"/>
              <a:gd name="connsiteX3004" fmla="*/ 864415 w 1204176"/>
              <a:gd name="connsiteY3004" fmla="*/ 458697 h 750725"/>
              <a:gd name="connsiteX3005" fmla="*/ 863760 w 1204176"/>
              <a:gd name="connsiteY3005" fmla="*/ 458959 h 750725"/>
              <a:gd name="connsiteX3006" fmla="*/ 862711 w 1204176"/>
              <a:gd name="connsiteY3006" fmla="*/ 458697 h 750725"/>
              <a:gd name="connsiteX3007" fmla="*/ 862317 w 1204176"/>
              <a:gd name="connsiteY3007" fmla="*/ 457910 h 750725"/>
              <a:gd name="connsiteX3008" fmla="*/ 861662 w 1204176"/>
              <a:gd name="connsiteY3008" fmla="*/ 458172 h 750725"/>
              <a:gd name="connsiteX3009" fmla="*/ 860219 w 1204176"/>
              <a:gd name="connsiteY3009" fmla="*/ 458172 h 750725"/>
              <a:gd name="connsiteX3010" fmla="*/ 860219 w 1204176"/>
              <a:gd name="connsiteY3010" fmla="*/ 458959 h 750725"/>
              <a:gd name="connsiteX3011" fmla="*/ 859170 w 1204176"/>
              <a:gd name="connsiteY3011" fmla="*/ 459352 h 750725"/>
              <a:gd name="connsiteX3012" fmla="*/ 859433 w 1204176"/>
              <a:gd name="connsiteY3012" fmla="*/ 459615 h 750725"/>
              <a:gd name="connsiteX3013" fmla="*/ 857990 w 1204176"/>
              <a:gd name="connsiteY3013" fmla="*/ 460270 h 750725"/>
              <a:gd name="connsiteX3014" fmla="*/ 857334 w 1204176"/>
              <a:gd name="connsiteY3014" fmla="*/ 459615 h 750725"/>
              <a:gd name="connsiteX3015" fmla="*/ 855892 w 1204176"/>
              <a:gd name="connsiteY3015" fmla="*/ 460008 h 750725"/>
              <a:gd name="connsiteX3016" fmla="*/ 855630 w 1204176"/>
              <a:gd name="connsiteY3016" fmla="*/ 460795 h 750725"/>
              <a:gd name="connsiteX3017" fmla="*/ 854974 w 1204176"/>
              <a:gd name="connsiteY3017" fmla="*/ 460795 h 750725"/>
              <a:gd name="connsiteX3018" fmla="*/ 854581 w 1204176"/>
              <a:gd name="connsiteY3018" fmla="*/ 460795 h 750725"/>
              <a:gd name="connsiteX3019" fmla="*/ 854974 w 1204176"/>
              <a:gd name="connsiteY3019" fmla="*/ 460008 h 750725"/>
              <a:gd name="connsiteX3020" fmla="*/ 856285 w 1204176"/>
              <a:gd name="connsiteY3020" fmla="*/ 458697 h 750725"/>
              <a:gd name="connsiteX3021" fmla="*/ 855236 w 1204176"/>
              <a:gd name="connsiteY3021" fmla="*/ 458172 h 750725"/>
              <a:gd name="connsiteX3022" fmla="*/ 854187 w 1204176"/>
              <a:gd name="connsiteY3022" fmla="*/ 458172 h 750725"/>
              <a:gd name="connsiteX3023" fmla="*/ 853138 w 1204176"/>
              <a:gd name="connsiteY3023" fmla="*/ 457517 h 750725"/>
              <a:gd name="connsiteX3024" fmla="*/ 853138 w 1204176"/>
              <a:gd name="connsiteY3024" fmla="*/ 455419 h 750725"/>
              <a:gd name="connsiteX3025" fmla="*/ 850647 w 1204176"/>
              <a:gd name="connsiteY3025" fmla="*/ 454632 h 750725"/>
              <a:gd name="connsiteX3026" fmla="*/ 850253 w 1204176"/>
              <a:gd name="connsiteY3026" fmla="*/ 452534 h 750725"/>
              <a:gd name="connsiteX3027" fmla="*/ 852351 w 1204176"/>
              <a:gd name="connsiteY3027" fmla="*/ 452534 h 750725"/>
              <a:gd name="connsiteX3028" fmla="*/ 852351 w 1204176"/>
              <a:gd name="connsiteY3028" fmla="*/ 451091 h 750725"/>
              <a:gd name="connsiteX3029" fmla="*/ 854187 w 1204176"/>
              <a:gd name="connsiteY3029" fmla="*/ 451091 h 750725"/>
              <a:gd name="connsiteX3030" fmla="*/ 853794 w 1204176"/>
              <a:gd name="connsiteY3030" fmla="*/ 449387 h 750725"/>
              <a:gd name="connsiteX3031" fmla="*/ 853532 w 1204176"/>
              <a:gd name="connsiteY3031" fmla="*/ 449387 h 750725"/>
              <a:gd name="connsiteX3032" fmla="*/ 853532 w 1204176"/>
              <a:gd name="connsiteY3032" fmla="*/ 448731 h 750725"/>
              <a:gd name="connsiteX3033" fmla="*/ 853532 w 1204176"/>
              <a:gd name="connsiteY3033" fmla="*/ 446895 h 750725"/>
              <a:gd name="connsiteX3034" fmla="*/ 854974 w 1204176"/>
              <a:gd name="connsiteY3034" fmla="*/ 444010 h 750725"/>
              <a:gd name="connsiteX3035" fmla="*/ 855630 w 1204176"/>
              <a:gd name="connsiteY3035" fmla="*/ 443748 h 750725"/>
              <a:gd name="connsiteX3036" fmla="*/ 855236 w 1204176"/>
              <a:gd name="connsiteY3036" fmla="*/ 443092 h 750725"/>
              <a:gd name="connsiteX3037" fmla="*/ 855630 w 1204176"/>
              <a:gd name="connsiteY3037" fmla="*/ 442306 h 750725"/>
              <a:gd name="connsiteX3038" fmla="*/ 854974 w 1204176"/>
              <a:gd name="connsiteY3038" fmla="*/ 441650 h 750725"/>
              <a:gd name="connsiteX3039" fmla="*/ 855236 w 1204176"/>
              <a:gd name="connsiteY3039" fmla="*/ 440863 h 750725"/>
              <a:gd name="connsiteX3040" fmla="*/ 853138 w 1204176"/>
              <a:gd name="connsiteY3040" fmla="*/ 441256 h 750725"/>
              <a:gd name="connsiteX3041" fmla="*/ 852876 w 1204176"/>
              <a:gd name="connsiteY3041" fmla="*/ 440470 h 750725"/>
              <a:gd name="connsiteX3042" fmla="*/ 852089 w 1204176"/>
              <a:gd name="connsiteY3042" fmla="*/ 440863 h 750725"/>
              <a:gd name="connsiteX3043" fmla="*/ 851434 w 1204176"/>
              <a:gd name="connsiteY3043" fmla="*/ 439814 h 750725"/>
              <a:gd name="connsiteX3044" fmla="*/ 850253 w 1204176"/>
              <a:gd name="connsiteY3044" fmla="*/ 440470 h 750725"/>
              <a:gd name="connsiteX3045" fmla="*/ 849598 w 1204176"/>
              <a:gd name="connsiteY3045" fmla="*/ 438372 h 750725"/>
              <a:gd name="connsiteX3046" fmla="*/ 846713 w 1204176"/>
              <a:gd name="connsiteY3046" fmla="*/ 440207 h 750725"/>
              <a:gd name="connsiteX3047" fmla="*/ 844352 w 1204176"/>
              <a:gd name="connsiteY3047" fmla="*/ 442306 h 750725"/>
              <a:gd name="connsiteX3048" fmla="*/ 843697 w 1204176"/>
              <a:gd name="connsiteY3048" fmla="*/ 441650 h 750725"/>
              <a:gd name="connsiteX3049" fmla="*/ 843172 w 1204176"/>
              <a:gd name="connsiteY3049" fmla="*/ 441912 h 750725"/>
              <a:gd name="connsiteX3050" fmla="*/ 843172 w 1204176"/>
              <a:gd name="connsiteY3050" fmla="*/ 440470 h 750725"/>
              <a:gd name="connsiteX3051" fmla="*/ 842910 w 1204176"/>
              <a:gd name="connsiteY3051" fmla="*/ 440207 h 750725"/>
              <a:gd name="connsiteX3052" fmla="*/ 841729 w 1204176"/>
              <a:gd name="connsiteY3052" fmla="*/ 440207 h 750725"/>
              <a:gd name="connsiteX3053" fmla="*/ 841466 w 1204176"/>
              <a:gd name="connsiteY3053" fmla="*/ 439552 h 750725"/>
              <a:gd name="connsiteX3054" fmla="*/ 841466 w 1204176"/>
              <a:gd name="connsiteY3054" fmla="*/ 440207 h 750725"/>
              <a:gd name="connsiteX3055" fmla="*/ 841729 w 1204176"/>
              <a:gd name="connsiteY3055" fmla="*/ 440470 h 750725"/>
              <a:gd name="connsiteX3056" fmla="*/ 841466 w 1204176"/>
              <a:gd name="connsiteY3056" fmla="*/ 440863 h 750725"/>
              <a:gd name="connsiteX3057" fmla="*/ 840417 w 1204176"/>
              <a:gd name="connsiteY3057" fmla="*/ 437716 h 750725"/>
              <a:gd name="connsiteX3058" fmla="*/ 839631 w 1204176"/>
              <a:gd name="connsiteY3058" fmla="*/ 436667 h 750725"/>
              <a:gd name="connsiteX3059" fmla="*/ 839631 w 1204176"/>
              <a:gd name="connsiteY3059" fmla="*/ 435487 h 750725"/>
              <a:gd name="connsiteX3060" fmla="*/ 839369 w 1204176"/>
              <a:gd name="connsiteY3060" fmla="*/ 434175 h 750725"/>
              <a:gd name="connsiteX3061" fmla="*/ 838713 w 1204176"/>
              <a:gd name="connsiteY3061" fmla="*/ 432471 h 750725"/>
              <a:gd name="connsiteX3062" fmla="*/ 837533 w 1204176"/>
              <a:gd name="connsiteY3062" fmla="*/ 432077 h 750725"/>
              <a:gd name="connsiteX3063" fmla="*/ 837270 w 1204176"/>
              <a:gd name="connsiteY3063" fmla="*/ 431028 h 750725"/>
              <a:gd name="connsiteX3064" fmla="*/ 832943 w 1204176"/>
              <a:gd name="connsiteY3064" fmla="*/ 430110 h 750725"/>
              <a:gd name="connsiteX3065" fmla="*/ 831894 w 1204176"/>
              <a:gd name="connsiteY3065" fmla="*/ 431028 h 750725"/>
              <a:gd name="connsiteX3066" fmla="*/ 830452 w 1204176"/>
              <a:gd name="connsiteY3066" fmla="*/ 430110 h 750725"/>
              <a:gd name="connsiteX3067" fmla="*/ 829271 w 1204176"/>
              <a:gd name="connsiteY3067" fmla="*/ 430635 h 750725"/>
              <a:gd name="connsiteX3068" fmla="*/ 829271 w 1204176"/>
              <a:gd name="connsiteY3068" fmla="*/ 431291 h 750725"/>
              <a:gd name="connsiteX3069" fmla="*/ 829796 w 1204176"/>
              <a:gd name="connsiteY3069" fmla="*/ 432733 h 750725"/>
              <a:gd name="connsiteX3070" fmla="*/ 829271 w 1204176"/>
              <a:gd name="connsiteY3070" fmla="*/ 432733 h 750725"/>
              <a:gd name="connsiteX3071" fmla="*/ 828616 w 1204176"/>
              <a:gd name="connsiteY3071" fmla="*/ 432077 h 750725"/>
              <a:gd name="connsiteX3072" fmla="*/ 826911 w 1204176"/>
              <a:gd name="connsiteY3072" fmla="*/ 431815 h 750725"/>
              <a:gd name="connsiteX3073" fmla="*/ 825862 w 1204176"/>
              <a:gd name="connsiteY3073" fmla="*/ 432733 h 750725"/>
              <a:gd name="connsiteX3074" fmla="*/ 825862 w 1204176"/>
              <a:gd name="connsiteY3074" fmla="*/ 432077 h 750725"/>
              <a:gd name="connsiteX3075" fmla="*/ 822190 w 1204176"/>
              <a:gd name="connsiteY3075" fmla="*/ 431815 h 750725"/>
              <a:gd name="connsiteX3076" fmla="*/ 821272 w 1204176"/>
              <a:gd name="connsiteY3076" fmla="*/ 432077 h 750725"/>
              <a:gd name="connsiteX3077" fmla="*/ 819174 w 1204176"/>
              <a:gd name="connsiteY3077" fmla="*/ 434831 h 750725"/>
              <a:gd name="connsiteX3078" fmla="*/ 818781 w 1204176"/>
              <a:gd name="connsiteY3078" fmla="*/ 436667 h 750725"/>
              <a:gd name="connsiteX3079" fmla="*/ 820092 w 1204176"/>
              <a:gd name="connsiteY3079" fmla="*/ 437716 h 750725"/>
              <a:gd name="connsiteX3080" fmla="*/ 821272 w 1204176"/>
              <a:gd name="connsiteY3080" fmla="*/ 437716 h 750725"/>
              <a:gd name="connsiteX3081" fmla="*/ 820617 w 1204176"/>
              <a:gd name="connsiteY3081" fmla="*/ 438109 h 750725"/>
              <a:gd name="connsiteX3082" fmla="*/ 821272 w 1204176"/>
              <a:gd name="connsiteY3082" fmla="*/ 438372 h 750725"/>
              <a:gd name="connsiteX3083" fmla="*/ 820879 w 1204176"/>
              <a:gd name="connsiteY3083" fmla="*/ 438765 h 750725"/>
              <a:gd name="connsiteX3084" fmla="*/ 817732 w 1204176"/>
              <a:gd name="connsiteY3084" fmla="*/ 437454 h 750725"/>
              <a:gd name="connsiteX3085" fmla="*/ 816289 w 1204176"/>
              <a:gd name="connsiteY3085" fmla="*/ 438372 h 750725"/>
              <a:gd name="connsiteX3086" fmla="*/ 816552 w 1204176"/>
              <a:gd name="connsiteY3086" fmla="*/ 440470 h 750725"/>
              <a:gd name="connsiteX3087" fmla="*/ 817994 w 1204176"/>
              <a:gd name="connsiteY3087" fmla="*/ 442568 h 750725"/>
              <a:gd name="connsiteX3088" fmla="*/ 817076 w 1204176"/>
              <a:gd name="connsiteY3088" fmla="*/ 443748 h 750725"/>
              <a:gd name="connsiteX3089" fmla="*/ 818781 w 1204176"/>
              <a:gd name="connsiteY3089" fmla="*/ 446239 h 750725"/>
              <a:gd name="connsiteX3090" fmla="*/ 818781 w 1204176"/>
              <a:gd name="connsiteY3090" fmla="*/ 446895 h 750725"/>
              <a:gd name="connsiteX3091" fmla="*/ 817076 w 1204176"/>
              <a:gd name="connsiteY3091" fmla="*/ 447551 h 750725"/>
              <a:gd name="connsiteX3092" fmla="*/ 814191 w 1204176"/>
              <a:gd name="connsiteY3092" fmla="*/ 447944 h 750725"/>
              <a:gd name="connsiteX3093" fmla="*/ 812749 w 1204176"/>
              <a:gd name="connsiteY3093" fmla="*/ 446895 h 750725"/>
              <a:gd name="connsiteX3094" fmla="*/ 809471 w 1204176"/>
              <a:gd name="connsiteY3094" fmla="*/ 447289 h 750725"/>
              <a:gd name="connsiteX3095" fmla="*/ 808553 w 1204176"/>
              <a:gd name="connsiteY3095" fmla="*/ 446633 h 750725"/>
              <a:gd name="connsiteX3096" fmla="*/ 808159 w 1204176"/>
              <a:gd name="connsiteY3096" fmla="*/ 447289 h 750725"/>
              <a:gd name="connsiteX3097" fmla="*/ 807766 w 1204176"/>
              <a:gd name="connsiteY3097" fmla="*/ 447551 h 750725"/>
              <a:gd name="connsiteX3098" fmla="*/ 805537 w 1204176"/>
              <a:gd name="connsiteY3098" fmla="*/ 447551 h 750725"/>
              <a:gd name="connsiteX3099" fmla="*/ 804881 w 1204176"/>
              <a:gd name="connsiteY3099" fmla="*/ 447944 h 750725"/>
              <a:gd name="connsiteX3100" fmla="*/ 803832 w 1204176"/>
              <a:gd name="connsiteY3100" fmla="*/ 447944 h 750725"/>
              <a:gd name="connsiteX3101" fmla="*/ 801996 w 1204176"/>
              <a:gd name="connsiteY3101" fmla="*/ 447289 h 750725"/>
              <a:gd name="connsiteX3102" fmla="*/ 802652 w 1204176"/>
              <a:gd name="connsiteY3102" fmla="*/ 447944 h 750725"/>
              <a:gd name="connsiteX3103" fmla="*/ 801734 w 1204176"/>
              <a:gd name="connsiteY3103" fmla="*/ 447944 h 750725"/>
              <a:gd name="connsiteX3104" fmla="*/ 800685 w 1204176"/>
              <a:gd name="connsiteY3104" fmla="*/ 446239 h 750725"/>
              <a:gd name="connsiteX3105" fmla="*/ 797800 w 1204176"/>
              <a:gd name="connsiteY3105" fmla="*/ 444797 h 750725"/>
              <a:gd name="connsiteX3106" fmla="*/ 797013 w 1204176"/>
              <a:gd name="connsiteY3106" fmla="*/ 445846 h 750725"/>
              <a:gd name="connsiteX3107" fmla="*/ 795309 w 1204176"/>
              <a:gd name="connsiteY3107" fmla="*/ 446633 h 750725"/>
              <a:gd name="connsiteX3108" fmla="*/ 793997 w 1204176"/>
              <a:gd name="connsiteY3108" fmla="*/ 445453 h 750725"/>
              <a:gd name="connsiteX3109" fmla="*/ 791112 w 1204176"/>
              <a:gd name="connsiteY3109" fmla="*/ 444797 h 750725"/>
              <a:gd name="connsiteX3110" fmla="*/ 785736 w 1204176"/>
              <a:gd name="connsiteY3110" fmla="*/ 447289 h 750725"/>
              <a:gd name="connsiteX3111" fmla="*/ 784031 w 1204176"/>
              <a:gd name="connsiteY3111" fmla="*/ 445190 h 750725"/>
              <a:gd name="connsiteX3112" fmla="*/ 783638 w 1204176"/>
              <a:gd name="connsiteY3112" fmla="*/ 445846 h 750725"/>
              <a:gd name="connsiteX3113" fmla="*/ 783638 w 1204176"/>
              <a:gd name="connsiteY3113" fmla="*/ 447289 h 750725"/>
              <a:gd name="connsiteX3114" fmla="*/ 781933 w 1204176"/>
              <a:gd name="connsiteY3114" fmla="*/ 447551 h 750725"/>
              <a:gd name="connsiteX3115" fmla="*/ 777344 w 1204176"/>
              <a:gd name="connsiteY3115" fmla="*/ 450829 h 750725"/>
              <a:gd name="connsiteX3116" fmla="*/ 776950 w 1204176"/>
              <a:gd name="connsiteY3116" fmla="*/ 450829 h 750725"/>
              <a:gd name="connsiteX3117" fmla="*/ 777344 w 1204176"/>
              <a:gd name="connsiteY3117" fmla="*/ 450173 h 750725"/>
              <a:gd name="connsiteX3118" fmla="*/ 776950 w 1204176"/>
              <a:gd name="connsiteY3118" fmla="*/ 448993 h 750725"/>
              <a:gd name="connsiteX3119" fmla="*/ 773672 w 1204176"/>
              <a:gd name="connsiteY3119" fmla="*/ 449649 h 750725"/>
              <a:gd name="connsiteX3120" fmla="*/ 774459 w 1204176"/>
              <a:gd name="connsiteY3120" fmla="*/ 451091 h 750725"/>
              <a:gd name="connsiteX3121" fmla="*/ 775377 w 1204176"/>
              <a:gd name="connsiteY3121" fmla="*/ 451091 h 750725"/>
              <a:gd name="connsiteX3122" fmla="*/ 775901 w 1204176"/>
              <a:gd name="connsiteY3122" fmla="*/ 451878 h 750725"/>
              <a:gd name="connsiteX3123" fmla="*/ 773278 w 1204176"/>
              <a:gd name="connsiteY3123" fmla="*/ 453714 h 750725"/>
              <a:gd name="connsiteX3124" fmla="*/ 773672 w 1204176"/>
              <a:gd name="connsiteY3124" fmla="*/ 455419 h 750725"/>
              <a:gd name="connsiteX3125" fmla="*/ 772361 w 1204176"/>
              <a:gd name="connsiteY3125" fmla="*/ 456074 h 750725"/>
              <a:gd name="connsiteX3126" fmla="*/ 773016 w 1204176"/>
              <a:gd name="connsiteY3126" fmla="*/ 457517 h 750725"/>
              <a:gd name="connsiteX3127" fmla="*/ 773016 w 1204176"/>
              <a:gd name="connsiteY3127" fmla="*/ 458697 h 750725"/>
              <a:gd name="connsiteX3128" fmla="*/ 775114 w 1204176"/>
              <a:gd name="connsiteY3128" fmla="*/ 459352 h 750725"/>
              <a:gd name="connsiteX3129" fmla="*/ 775114 w 1204176"/>
              <a:gd name="connsiteY3129" fmla="*/ 460008 h 750725"/>
              <a:gd name="connsiteX3130" fmla="*/ 776163 w 1204176"/>
              <a:gd name="connsiteY3130" fmla="*/ 460270 h 750725"/>
              <a:gd name="connsiteX3131" fmla="*/ 776163 w 1204176"/>
              <a:gd name="connsiteY3131" fmla="*/ 461057 h 750725"/>
              <a:gd name="connsiteX3132" fmla="*/ 776950 w 1204176"/>
              <a:gd name="connsiteY3132" fmla="*/ 461057 h 750725"/>
              <a:gd name="connsiteX3133" fmla="*/ 776163 w 1204176"/>
              <a:gd name="connsiteY3133" fmla="*/ 462893 h 750725"/>
              <a:gd name="connsiteX3134" fmla="*/ 774065 w 1204176"/>
              <a:gd name="connsiteY3134" fmla="*/ 462106 h 750725"/>
              <a:gd name="connsiteX3135" fmla="*/ 770918 w 1204176"/>
              <a:gd name="connsiteY3135" fmla="*/ 462106 h 750725"/>
              <a:gd name="connsiteX3136" fmla="*/ 769738 w 1204176"/>
              <a:gd name="connsiteY3136" fmla="*/ 462369 h 750725"/>
              <a:gd name="connsiteX3137" fmla="*/ 770525 w 1204176"/>
              <a:gd name="connsiteY3137" fmla="*/ 463811 h 750725"/>
              <a:gd name="connsiteX3138" fmla="*/ 773672 w 1204176"/>
              <a:gd name="connsiteY3138" fmla="*/ 463811 h 750725"/>
              <a:gd name="connsiteX3139" fmla="*/ 774721 w 1204176"/>
              <a:gd name="connsiteY3139" fmla="*/ 464598 h 750725"/>
              <a:gd name="connsiteX3140" fmla="*/ 774459 w 1204176"/>
              <a:gd name="connsiteY3140" fmla="*/ 464991 h 750725"/>
              <a:gd name="connsiteX3141" fmla="*/ 773278 w 1204176"/>
              <a:gd name="connsiteY3141" fmla="*/ 464335 h 750725"/>
              <a:gd name="connsiteX3142" fmla="*/ 769738 w 1204176"/>
              <a:gd name="connsiteY3142" fmla="*/ 464335 h 750725"/>
              <a:gd name="connsiteX3143" fmla="*/ 769082 w 1204176"/>
              <a:gd name="connsiteY3143" fmla="*/ 464991 h 750725"/>
              <a:gd name="connsiteX3144" fmla="*/ 768296 w 1204176"/>
              <a:gd name="connsiteY3144" fmla="*/ 464991 h 750725"/>
              <a:gd name="connsiteX3145" fmla="*/ 769082 w 1204176"/>
              <a:gd name="connsiteY3145" fmla="*/ 464335 h 750725"/>
              <a:gd name="connsiteX3146" fmla="*/ 769082 w 1204176"/>
              <a:gd name="connsiteY3146" fmla="*/ 464335 h 750725"/>
              <a:gd name="connsiteX3147" fmla="*/ 768296 w 1204176"/>
              <a:gd name="connsiteY3147" fmla="*/ 464990 h 750725"/>
              <a:gd name="connsiteX3148" fmla="*/ 768033 w 1204176"/>
              <a:gd name="connsiteY3148" fmla="*/ 466039 h 750725"/>
              <a:gd name="connsiteX3149" fmla="*/ 766984 w 1204176"/>
              <a:gd name="connsiteY3149" fmla="*/ 465646 h 750725"/>
              <a:gd name="connsiteX3150" fmla="*/ 765280 w 1204176"/>
              <a:gd name="connsiteY3150" fmla="*/ 466694 h 750725"/>
              <a:gd name="connsiteX3151" fmla="*/ 765935 w 1204176"/>
              <a:gd name="connsiteY3151" fmla="*/ 467744 h 750725"/>
              <a:gd name="connsiteX3152" fmla="*/ 765935 w 1204176"/>
              <a:gd name="connsiteY3152" fmla="*/ 469186 h 750725"/>
              <a:gd name="connsiteX3153" fmla="*/ 766197 w 1204176"/>
              <a:gd name="connsiteY3153" fmla="*/ 470891 h 750725"/>
              <a:gd name="connsiteX3154" fmla="*/ 768033 w 1204176"/>
              <a:gd name="connsiteY3154" fmla="*/ 470891 h 750725"/>
              <a:gd name="connsiteX3155" fmla="*/ 768296 w 1204176"/>
              <a:gd name="connsiteY3155" fmla="*/ 470629 h 750725"/>
              <a:gd name="connsiteX3156" fmla="*/ 769082 w 1204176"/>
              <a:gd name="connsiteY3156" fmla="*/ 469973 h 750725"/>
              <a:gd name="connsiteX3157" fmla="*/ 769738 w 1204176"/>
              <a:gd name="connsiteY3157" fmla="*/ 469973 h 750725"/>
              <a:gd name="connsiteX3158" fmla="*/ 769738 w 1204176"/>
              <a:gd name="connsiteY3158" fmla="*/ 469449 h 750725"/>
              <a:gd name="connsiteX3159" fmla="*/ 770263 w 1204176"/>
              <a:gd name="connsiteY3159" fmla="*/ 469449 h 750725"/>
              <a:gd name="connsiteX3160" fmla="*/ 770263 w 1204176"/>
              <a:gd name="connsiteY3160" fmla="*/ 469973 h 750725"/>
              <a:gd name="connsiteX3161" fmla="*/ 771180 w 1204176"/>
              <a:gd name="connsiteY3161" fmla="*/ 469973 h 750725"/>
              <a:gd name="connsiteX3162" fmla="*/ 771574 w 1204176"/>
              <a:gd name="connsiteY3162" fmla="*/ 469973 h 750725"/>
              <a:gd name="connsiteX3163" fmla="*/ 771574 w 1204176"/>
              <a:gd name="connsiteY3163" fmla="*/ 470235 h 750725"/>
              <a:gd name="connsiteX3164" fmla="*/ 771574 w 1204176"/>
              <a:gd name="connsiteY3164" fmla="*/ 471678 h 750725"/>
              <a:gd name="connsiteX3165" fmla="*/ 772361 w 1204176"/>
              <a:gd name="connsiteY3165" fmla="*/ 471678 h 750725"/>
              <a:gd name="connsiteX3166" fmla="*/ 771967 w 1204176"/>
              <a:gd name="connsiteY3166" fmla="*/ 470891 h 750725"/>
              <a:gd name="connsiteX3167" fmla="*/ 772623 w 1204176"/>
              <a:gd name="connsiteY3167" fmla="*/ 471415 h 750725"/>
              <a:gd name="connsiteX3168" fmla="*/ 772623 w 1204176"/>
              <a:gd name="connsiteY3168" fmla="*/ 472071 h 750725"/>
              <a:gd name="connsiteX3169" fmla="*/ 773672 w 1204176"/>
              <a:gd name="connsiteY3169" fmla="*/ 472071 h 750725"/>
              <a:gd name="connsiteX3170" fmla="*/ 773672 w 1204176"/>
              <a:gd name="connsiteY3170" fmla="*/ 472333 h 750725"/>
              <a:gd name="connsiteX3171" fmla="*/ 774065 w 1204176"/>
              <a:gd name="connsiteY3171" fmla="*/ 472333 h 750725"/>
              <a:gd name="connsiteX3172" fmla="*/ 774065 w 1204176"/>
              <a:gd name="connsiteY3172" fmla="*/ 472727 h 750725"/>
              <a:gd name="connsiteX3173" fmla="*/ 773672 w 1204176"/>
              <a:gd name="connsiteY3173" fmla="*/ 472727 h 750725"/>
              <a:gd name="connsiteX3174" fmla="*/ 774065 w 1204176"/>
              <a:gd name="connsiteY3174" fmla="*/ 474169 h 750725"/>
              <a:gd name="connsiteX3175" fmla="*/ 773016 w 1204176"/>
              <a:gd name="connsiteY3175" fmla="*/ 473776 h 750725"/>
              <a:gd name="connsiteX3176" fmla="*/ 772623 w 1204176"/>
              <a:gd name="connsiteY3176" fmla="*/ 474169 h 750725"/>
              <a:gd name="connsiteX3177" fmla="*/ 771967 w 1204176"/>
              <a:gd name="connsiteY3177" fmla="*/ 475218 h 750725"/>
              <a:gd name="connsiteX3178" fmla="*/ 773016 w 1204176"/>
              <a:gd name="connsiteY3178" fmla="*/ 475612 h 750725"/>
              <a:gd name="connsiteX3179" fmla="*/ 773279 w 1204176"/>
              <a:gd name="connsiteY3179" fmla="*/ 475218 h 750725"/>
              <a:gd name="connsiteX3180" fmla="*/ 773672 w 1204176"/>
              <a:gd name="connsiteY3180" fmla="*/ 475218 h 750725"/>
              <a:gd name="connsiteX3181" fmla="*/ 774065 w 1204176"/>
              <a:gd name="connsiteY3181" fmla="*/ 475612 h 750725"/>
              <a:gd name="connsiteX3182" fmla="*/ 774459 w 1204176"/>
              <a:gd name="connsiteY3182" fmla="*/ 476267 h 750725"/>
              <a:gd name="connsiteX3183" fmla="*/ 774721 w 1204176"/>
              <a:gd name="connsiteY3183" fmla="*/ 477054 h 750725"/>
              <a:gd name="connsiteX3184" fmla="*/ 775114 w 1204176"/>
              <a:gd name="connsiteY3184" fmla="*/ 477054 h 750725"/>
              <a:gd name="connsiteX3185" fmla="*/ 776950 w 1204176"/>
              <a:gd name="connsiteY3185" fmla="*/ 479414 h 750725"/>
              <a:gd name="connsiteX3186" fmla="*/ 776163 w 1204176"/>
              <a:gd name="connsiteY3186" fmla="*/ 479808 h 750725"/>
              <a:gd name="connsiteX3187" fmla="*/ 776163 w 1204176"/>
              <a:gd name="connsiteY3187" fmla="*/ 481906 h 750725"/>
              <a:gd name="connsiteX3188" fmla="*/ 777344 w 1204176"/>
              <a:gd name="connsiteY3188" fmla="*/ 482955 h 750725"/>
              <a:gd name="connsiteX3189" fmla="*/ 778655 w 1204176"/>
              <a:gd name="connsiteY3189" fmla="*/ 483610 h 750725"/>
              <a:gd name="connsiteX3190" fmla="*/ 779048 w 1204176"/>
              <a:gd name="connsiteY3190" fmla="*/ 482692 h 750725"/>
              <a:gd name="connsiteX3191" fmla="*/ 781278 w 1204176"/>
              <a:gd name="connsiteY3191" fmla="*/ 482692 h 750725"/>
              <a:gd name="connsiteX3192" fmla="*/ 781540 w 1204176"/>
              <a:gd name="connsiteY3192" fmla="*/ 482955 h 750725"/>
              <a:gd name="connsiteX3193" fmla="*/ 782195 w 1204176"/>
              <a:gd name="connsiteY3193" fmla="*/ 484135 h 750725"/>
              <a:gd name="connsiteX3194" fmla="*/ 781933 w 1204176"/>
              <a:gd name="connsiteY3194" fmla="*/ 485971 h 750725"/>
              <a:gd name="connsiteX3195" fmla="*/ 782982 w 1204176"/>
              <a:gd name="connsiteY3195" fmla="*/ 485971 h 750725"/>
              <a:gd name="connsiteX3196" fmla="*/ 782982 w 1204176"/>
              <a:gd name="connsiteY3196" fmla="*/ 486627 h 750725"/>
              <a:gd name="connsiteX3197" fmla="*/ 784425 w 1204176"/>
              <a:gd name="connsiteY3197" fmla="*/ 486627 h 750725"/>
              <a:gd name="connsiteX3198" fmla="*/ 784425 w 1204176"/>
              <a:gd name="connsiteY3198" fmla="*/ 487282 h 750725"/>
              <a:gd name="connsiteX3199" fmla="*/ 783638 w 1204176"/>
              <a:gd name="connsiteY3199" fmla="*/ 487676 h 750725"/>
              <a:gd name="connsiteX3200" fmla="*/ 783638 w 1204176"/>
              <a:gd name="connsiteY3200" fmla="*/ 488331 h 750725"/>
              <a:gd name="connsiteX3201" fmla="*/ 782982 w 1204176"/>
              <a:gd name="connsiteY3201" fmla="*/ 488987 h 750725"/>
              <a:gd name="connsiteX3202" fmla="*/ 780097 w 1204176"/>
              <a:gd name="connsiteY3202" fmla="*/ 488331 h 750725"/>
              <a:gd name="connsiteX3203" fmla="*/ 779048 w 1204176"/>
              <a:gd name="connsiteY3203" fmla="*/ 490167 h 750725"/>
              <a:gd name="connsiteX3204" fmla="*/ 780491 w 1204176"/>
              <a:gd name="connsiteY3204" fmla="*/ 490429 h 750725"/>
              <a:gd name="connsiteX3205" fmla="*/ 780491 w 1204176"/>
              <a:gd name="connsiteY3205" fmla="*/ 491216 h 750725"/>
              <a:gd name="connsiteX3206" fmla="*/ 782982 w 1204176"/>
              <a:gd name="connsiteY3206" fmla="*/ 492265 h 750725"/>
              <a:gd name="connsiteX3207" fmla="*/ 783638 w 1204176"/>
              <a:gd name="connsiteY3207" fmla="*/ 493970 h 750725"/>
              <a:gd name="connsiteX3208" fmla="*/ 784818 w 1204176"/>
              <a:gd name="connsiteY3208" fmla="*/ 493707 h 750725"/>
              <a:gd name="connsiteX3209" fmla="*/ 785474 w 1204176"/>
              <a:gd name="connsiteY3209" fmla="*/ 495412 h 750725"/>
              <a:gd name="connsiteX3210" fmla="*/ 786523 w 1204176"/>
              <a:gd name="connsiteY3210" fmla="*/ 496855 h 750725"/>
              <a:gd name="connsiteX3211" fmla="*/ 786916 w 1204176"/>
              <a:gd name="connsiteY3211" fmla="*/ 498953 h 750725"/>
              <a:gd name="connsiteX3212" fmla="*/ 785736 w 1204176"/>
              <a:gd name="connsiteY3212" fmla="*/ 498953 h 750725"/>
              <a:gd name="connsiteX3213" fmla="*/ 785474 w 1204176"/>
              <a:gd name="connsiteY3213" fmla="*/ 500002 h 750725"/>
              <a:gd name="connsiteX3214" fmla="*/ 783638 w 1204176"/>
              <a:gd name="connsiteY3214" fmla="*/ 502231 h 750725"/>
              <a:gd name="connsiteX3215" fmla="*/ 781933 w 1204176"/>
              <a:gd name="connsiteY3215" fmla="*/ 502493 h 750725"/>
              <a:gd name="connsiteX3216" fmla="*/ 782195 w 1204176"/>
              <a:gd name="connsiteY3216" fmla="*/ 503936 h 750725"/>
              <a:gd name="connsiteX3217" fmla="*/ 781540 w 1204176"/>
              <a:gd name="connsiteY3217" fmla="*/ 504329 h 750725"/>
              <a:gd name="connsiteX3218" fmla="*/ 779048 w 1204176"/>
              <a:gd name="connsiteY3218" fmla="*/ 503673 h 750725"/>
              <a:gd name="connsiteX3219" fmla="*/ 779048 w 1204176"/>
              <a:gd name="connsiteY3219" fmla="*/ 504329 h 750725"/>
              <a:gd name="connsiteX3220" fmla="*/ 776950 w 1204176"/>
              <a:gd name="connsiteY3220" fmla="*/ 504329 h 750725"/>
              <a:gd name="connsiteX3221" fmla="*/ 776950 w 1204176"/>
              <a:gd name="connsiteY3221" fmla="*/ 505378 h 750725"/>
              <a:gd name="connsiteX3222" fmla="*/ 774721 w 1204176"/>
              <a:gd name="connsiteY3222" fmla="*/ 504592 h 750725"/>
              <a:gd name="connsiteX3223" fmla="*/ 774721 w 1204176"/>
              <a:gd name="connsiteY3223" fmla="*/ 504985 h 750725"/>
              <a:gd name="connsiteX3224" fmla="*/ 774065 w 1204176"/>
              <a:gd name="connsiteY3224" fmla="*/ 505378 h 750725"/>
              <a:gd name="connsiteX3225" fmla="*/ 774459 w 1204176"/>
              <a:gd name="connsiteY3225" fmla="*/ 507083 h 750725"/>
              <a:gd name="connsiteX3226" fmla="*/ 776950 w 1204176"/>
              <a:gd name="connsiteY3226" fmla="*/ 508525 h 750725"/>
              <a:gd name="connsiteX3227" fmla="*/ 779442 w 1204176"/>
              <a:gd name="connsiteY3227" fmla="*/ 508788 h 750725"/>
              <a:gd name="connsiteX3228" fmla="*/ 779835 w 1204176"/>
              <a:gd name="connsiteY3228" fmla="*/ 509312 h 750725"/>
              <a:gd name="connsiteX3229" fmla="*/ 780753 w 1204176"/>
              <a:gd name="connsiteY3229" fmla="*/ 509575 h 750725"/>
              <a:gd name="connsiteX3230" fmla="*/ 780753 w 1204176"/>
              <a:gd name="connsiteY3230" fmla="*/ 511017 h 750725"/>
              <a:gd name="connsiteX3231" fmla="*/ 782720 w 1204176"/>
              <a:gd name="connsiteY3231" fmla="*/ 511410 h 750725"/>
              <a:gd name="connsiteX3232" fmla="*/ 782720 w 1204176"/>
              <a:gd name="connsiteY3232" fmla="*/ 512066 h 750725"/>
              <a:gd name="connsiteX3233" fmla="*/ 784425 w 1204176"/>
              <a:gd name="connsiteY3233" fmla="*/ 512853 h 750725"/>
              <a:gd name="connsiteX3234" fmla="*/ 784031 w 1204176"/>
              <a:gd name="connsiteY3234" fmla="*/ 513771 h 750725"/>
              <a:gd name="connsiteX3235" fmla="*/ 785736 w 1204176"/>
              <a:gd name="connsiteY3235" fmla="*/ 514164 h 750725"/>
              <a:gd name="connsiteX3236" fmla="*/ 785474 w 1204176"/>
              <a:gd name="connsiteY3236" fmla="*/ 515869 h 750725"/>
              <a:gd name="connsiteX3237" fmla="*/ 785736 w 1204176"/>
              <a:gd name="connsiteY3237" fmla="*/ 515869 h 750725"/>
              <a:gd name="connsiteX3238" fmla="*/ 785474 w 1204176"/>
              <a:gd name="connsiteY3238" fmla="*/ 517836 h 750725"/>
              <a:gd name="connsiteX3239" fmla="*/ 784818 w 1204176"/>
              <a:gd name="connsiteY3239" fmla="*/ 517311 h 750725"/>
              <a:gd name="connsiteX3240" fmla="*/ 784031 w 1204176"/>
              <a:gd name="connsiteY3240" fmla="*/ 519409 h 750725"/>
              <a:gd name="connsiteX3241" fmla="*/ 782720 w 1204176"/>
              <a:gd name="connsiteY3241" fmla="*/ 519147 h 750725"/>
              <a:gd name="connsiteX3242" fmla="*/ 782720 w 1204176"/>
              <a:gd name="connsiteY3242" fmla="*/ 519934 h 750725"/>
              <a:gd name="connsiteX3243" fmla="*/ 783638 w 1204176"/>
              <a:gd name="connsiteY3243" fmla="*/ 520589 h 750725"/>
              <a:gd name="connsiteX3244" fmla="*/ 783376 w 1204176"/>
              <a:gd name="connsiteY3244" fmla="*/ 521508 h 750725"/>
              <a:gd name="connsiteX3245" fmla="*/ 785474 w 1204176"/>
              <a:gd name="connsiteY3245" fmla="*/ 523737 h 750725"/>
              <a:gd name="connsiteX3246" fmla="*/ 785080 w 1204176"/>
              <a:gd name="connsiteY3246" fmla="*/ 524392 h 750725"/>
              <a:gd name="connsiteX3247" fmla="*/ 785474 w 1204176"/>
              <a:gd name="connsiteY3247" fmla="*/ 525179 h 750725"/>
              <a:gd name="connsiteX3248" fmla="*/ 785474 w 1204176"/>
              <a:gd name="connsiteY3248" fmla="*/ 526490 h 750725"/>
              <a:gd name="connsiteX3249" fmla="*/ 785080 w 1204176"/>
              <a:gd name="connsiteY3249" fmla="*/ 526884 h 750725"/>
              <a:gd name="connsiteX3250" fmla="*/ 785080 w 1204176"/>
              <a:gd name="connsiteY3250" fmla="*/ 527277 h 750725"/>
              <a:gd name="connsiteX3251" fmla="*/ 784031 w 1204176"/>
              <a:gd name="connsiteY3251" fmla="*/ 528326 h 750725"/>
              <a:gd name="connsiteX3252" fmla="*/ 784818 w 1204176"/>
              <a:gd name="connsiteY3252" fmla="*/ 529113 h 750725"/>
              <a:gd name="connsiteX3253" fmla="*/ 784818 w 1204176"/>
              <a:gd name="connsiteY3253" fmla="*/ 530031 h 750725"/>
              <a:gd name="connsiteX3254" fmla="*/ 783638 w 1204176"/>
              <a:gd name="connsiteY3254" fmla="*/ 529768 h 750725"/>
              <a:gd name="connsiteX3255" fmla="*/ 784031 w 1204176"/>
              <a:gd name="connsiteY3255" fmla="*/ 530818 h 750725"/>
              <a:gd name="connsiteX3256" fmla="*/ 786129 w 1204176"/>
              <a:gd name="connsiteY3256" fmla="*/ 531211 h 750725"/>
              <a:gd name="connsiteX3257" fmla="*/ 785736 w 1204176"/>
              <a:gd name="connsiteY3257" fmla="*/ 533309 h 750725"/>
              <a:gd name="connsiteX3258" fmla="*/ 785736 w 1204176"/>
              <a:gd name="connsiteY3258" fmla="*/ 535014 h 750725"/>
              <a:gd name="connsiteX3259" fmla="*/ 785736 w 1204176"/>
              <a:gd name="connsiteY3259" fmla="*/ 535407 h 750725"/>
              <a:gd name="connsiteX3260" fmla="*/ 784818 w 1204176"/>
              <a:gd name="connsiteY3260" fmla="*/ 535407 h 750725"/>
              <a:gd name="connsiteX3261" fmla="*/ 784818 w 1204176"/>
              <a:gd name="connsiteY3261" fmla="*/ 536456 h 750725"/>
              <a:gd name="connsiteX3262" fmla="*/ 784031 w 1204176"/>
              <a:gd name="connsiteY3262" fmla="*/ 536456 h 750725"/>
              <a:gd name="connsiteX3263" fmla="*/ 784031 w 1204176"/>
              <a:gd name="connsiteY3263" fmla="*/ 537112 h 750725"/>
              <a:gd name="connsiteX3264" fmla="*/ 782195 w 1204176"/>
              <a:gd name="connsiteY3264" fmla="*/ 537636 h 750725"/>
              <a:gd name="connsiteX3265" fmla="*/ 781278 w 1204176"/>
              <a:gd name="connsiteY3265" fmla="*/ 538292 h 750725"/>
              <a:gd name="connsiteX3266" fmla="*/ 776950 w 1204176"/>
              <a:gd name="connsiteY3266" fmla="*/ 540128 h 750725"/>
              <a:gd name="connsiteX3267" fmla="*/ 776950 w 1204176"/>
              <a:gd name="connsiteY3267" fmla="*/ 541046 h 750725"/>
              <a:gd name="connsiteX3268" fmla="*/ 776163 w 1204176"/>
              <a:gd name="connsiteY3268" fmla="*/ 541571 h 750725"/>
              <a:gd name="connsiteX3269" fmla="*/ 776163 w 1204176"/>
              <a:gd name="connsiteY3269" fmla="*/ 543013 h 750725"/>
              <a:gd name="connsiteX3270" fmla="*/ 776163 w 1204176"/>
              <a:gd name="connsiteY3270" fmla="*/ 543275 h 750725"/>
              <a:gd name="connsiteX3271" fmla="*/ 776163 w 1204176"/>
              <a:gd name="connsiteY3271" fmla="*/ 544718 h 750725"/>
              <a:gd name="connsiteX3272" fmla="*/ 777737 w 1204176"/>
              <a:gd name="connsiteY3272" fmla="*/ 544718 h 750725"/>
              <a:gd name="connsiteX3273" fmla="*/ 779442 w 1204176"/>
              <a:gd name="connsiteY3273" fmla="*/ 545373 h 750725"/>
              <a:gd name="connsiteX3274" fmla="*/ 779835 w 1204176"/>
              <a:gd name="connsiteY3274" fmla="*/ 545766 h 750725"/>
              <a:gd name="connsiteX3275" fmla="*/ 780753 w 1204176"/>
              <a:gd name="connsiteY3275" fmla="*/ 545766 h 750725"/>
              <a:gd name="connsiteX3276" fmla="*/ 781933 w 1204176"/>
              <a:gd name="connsiteY3276" fmla="*/ 546029 h 750725"/>
              <a:gd name="connsiteX3277" fmla="*/ 781933 w 1204176"/>
              <a:gd name="connsiteY3277" fmla="*/ 546422 h 750725"/>
              <a:gd name="connsiteX3278" fmla="*/ 782720 w 1204176"/>
              <a:gd name="connsiteY3278" fmla="*/ 546816 h 750725"/>
              <a:gd name="connsiteX3279" fmla="*/ 782720 w 1204176"/>
              <a:gd name="connsiteY3279" fmla="*/ 547471 h 750725"/>
              <a:gd name="connsiteX3280" fmla="*/ 784425 w 1204176"/>
              <a:gd name="connsiteY3280" fmla="*/ 547471 h 750725"/>
              <a:gd name="connsiteX3281" fmla="*/ 784818 w 1204176"/>
              <a:gd name="connsiteY3281" fmla="*/ 548127 h 750725"/>
              <a:gd name="connsiteX3282" fmla="*/ 784425 w 1204176"/>
              <a:gd name="connsiteY3282" fmla="*/ 548651 h 750725"/>
              <a:gd name="connsiteX3283" fmla="*/ 784425 w 1204176"/>
              <a:gd name="connsiteY3283" fmla="*/ 550094 h 750725"/>
              <a:gd name="connsiteX3284" fmla="*/ 784818 w 1204176"/>
              <a:gd name="connsiteY3284" fmla="*/ 550094 h 750725"/>
              <a:gd name="connsiteX3285" fmla="*/ 785080 w 1204176"/>
              <a:gd name="connsiteY3285" fmla="*/ 550356 h 750725"/>
              <a:gd name="connsiteX3286" fmla="*/ 784425 w 1204176"/>
              <a:gd name="connsiteY3286" fmla="*/ 550356 h 750725"/>
              <a:gd name="connsiteX3287" fmla="*/ 784425 w 1204176"/>
              <a:gd name="connsiteY3287" fmla="*/ 550749 h 750725"/>
              <a:gd name="connsiteX3288" fmla="*/ 784818 w 1204176"/>
              <a:gd name="connsiteY3288" fmla="*/ 550749 h 750725"/>
              <a:gd name="connsiteX3289" fmla="*/ 784818 w 1204176"/>
              <a:gd name="connsiteY3289" fmla="*/ 551405 h 750725"/>
              <a:gd name="connsiteX3290" fmla="*/ 783638 w 1204176"/>
              <a:gd name="connsiteY3290" fmla="*/ 552192 h 750725"/>
              <a:gd name="connsiteX3291" fmla="*/ 784818 w 1204176"/>
              <a:gd name="connsiteY3291" fmla="*/ 553503 h 750725"/>
              <a:gd name="connsiteX3292" fmla="*/ 784031 w 1204176"/>
              <a:gd name="connsiteY3292" fmla="*/ 554946 h 750725"/>
              <a:gd name="connsiteX3293" fmla="*/ 783376 w 1204176"/>
              <a:gd name="connsiteY3293" fmla="*/ 555208 h 750725"/>
              <a:gd name="connsiteX3294" fmla="*/ 784031 w 1204176"/>
              <a:gd name="connsiteY3294" fmla="*/ 556651 h 750725"/>
              <a:gd name="connsiteX3295" fmla="*/ 784031 w 1204176"/>
              <a:gd name="connsiteY3295" fmla="*/ 557831 h 750725"/>
              <a:gd name="connsiteX3296" fmla="*/ 784425 w 1204176"/>
              <a:gd name="connsiteY3296" fmla="*/ 558093 h 750725"/>
              <a:gd name="connsiteX3297" fmla="*/ 784818 w 1204176"/>
              <a:gd name="connsiteY3297" fmla="*/ 558749 h 750725"/>
              <a:gd name="connsiteX3298" fmla="*/ 785474 w 1204176"/>
              <a:gd name="connsiteY3298" fmla="*/ 559142 h 750725"/>
              <a:gd name="connsiteX3299" fmla="*/ 785080 w 1204176"/>
              <a:gd name="connsiteY3299" fmla="*/ 559929 h 750725"/>
              <a:gd name="connsiteX3300" fmla="*/ 784031 w 1204176"/>
              <a:gd name="connsiteY3300" fmla="*/ 560584 h 750725"/>
              <a:gd name="connsiteX3301" fmla="*/ 783376 w 1204176"/>
              <a:gd name="connsiteY3301" fmla="*/ 560584 h 750725"/>
              <a:gd name="connsiteX3302" fmla="*/ 782195 w 1204176"/>
              <a:gd name="connsiteY3302" fmla="*/ 560847 h 750725"/>
              <a:gd name="connsiteX3303" fmla="*/ 782195 w 1204176"/>
              <a:gd name="connsiteY3303" fmla="*/ 561634 h 750725"/>
              <a:gd name="connsiteX3304" fmla="*/ 781933 w 1204176"/>
              <a:gd name="connsiteY3304" fmla="*/ 562027 h 750725"/>
              <a:gd name="connsiteX3305" fmla="*/ 781933 w 1204176"/>
              <a:gd name="connsiteY3305" fmla="*/ 562814 h 750725"/>
              <a:gd name="connsiteX3306" fmla="*/ 779835 w 1204176"/>
              <a:gd name="connsiteY3306" fmla="*/ 564912 h 750725"/>
              <a:gd name="connsiteX3307" fmla="*/ 777999 w 1204176"/>
              <a:gd name="connsiteY3307" fmla="*/ 565567 h 750725"/>
              <a:gd name="connsiteX3308" fmla="*/ 775901 w 1204176"/>
              <a:gd name="connsiteY3308" fmla="*/ 565174 h 750725"/>
              <a:gd name="connsiteX3309" fmla="*/ 774459 w 1204176"/>
              <a:gd name="connsiteY3309" fmla="*/ 565829 h 750725"/>
              <a:gd name="connsiteX3310" fmla="*/ 774065 w 1204176"/>
              <a:gd name="connsiteY3310" fmla="*/ 568452 h 750725"/>
              <a:gd name="connsiteX3311" fmla="*/ 775114 w 1204176"/>
              <a:gd name="connsiteY3311" fmla="*/ 569108 h 750725"/>
              <a:gd name="connsiteX3312" fmla="*/ 777999 w 1204176"/>
              <a:gd name="connsiteY3312" fmla="*/ 569370 h 750725"/>
              <a:gd name="connsiteX3313" fmla="*/ 777344 w 1204176"/>
              <a:gd name="connsiteY3313" fmla="*/ 570812 h 750725"/>
              <a:gd name="connsiteX3314" fmla="*/ 777999 w 1204176"/>
              <a:gd name="connsiteY3314" fmla="*/ 571599 h 750725"/>
              <a:gd name="connsiteX3315" fmla="*/ 778655 w 1204176"/>
              <a:gd name="connsiteY3315" fmla="*/ 571206 h 750725"/>
              <a:gd name="connsiteX3316" fmla="*/ 779442 w 1204176"/>
              <a:gd name="connsiteY3316" fmla="*/ 571599 h 750725"/>
              <a:gd name="connsiteX3317" fmla="*/ 779835 w 1204176"/>
              <a:gd name="connsiteY3317" fmla="*/ 572648 h 750725"/>
              <a:gd name="connsiteX3318" fmla="*/ 777999 w 1204176"/>
              <a:gd name="connsiteY3318" fmla="*/ 572648 h 750725"/>
              <a:gd name="connsiteX3319" fmla="*/ 776950 w 1204176"/>
              <a:gd name="connsiteY3319" fmla="*/ 573697 h 750725"/>
              <a:gd name="connsiteX3320" fmla="*/ 777344 w 1204176"/>
              <a:gd name="connsiteY3320" fmla="*/ 575533 h 750725"/>
              <a:gd name="connsiteX3321" fmla="*/ 777737 w 1204176"/>
              <a:gd name="connsiteY3321" fmla="*/ 575533 h 750725"/>
              <a:gd name="connsiteX3322" fmla="*/ 777737 w 1204176"/>
              <a:gd name="connsiteY3322" fmla="*/ 576189 h 750725"/>
              <a:gd name="connsiteX3323" fmla="*/ 776950 w 1204176"/>
              <a:gd name="connsiteY3323" fmla="*/ 576189 h 750725"/>
              <a:gd name="connsiteX3324" fmla="*/ 776950 w 1204176"/>
              <a:gd name="connsiteY3324" fmla="*/ 577238 h 750725"/>
              <a:gd name="connsiteX3325" fmla="*/ 777344 w 1204176"/>
              <a:gd name="connsiteY3325" fmla="*/ 577238 h 750725"/>
              <a:gd name="connsiteX3326" fmla="*/ 777344 w 1204176"/>
              <a:gd name="connsiteY3326" fmla="*/ 577894 h 750725"/>
              <a:gd name="connsiteX3327" fmla="*/ 777737 w 1204176"/>
              <a:gd name="connsiteY3327" fmla="*/ 577894 h 750725"/>
              <a:gd name="connsiteX3328" fmla="*/ 777999 w 1204176"/>
              <a:gd name="connsiteY3328" fmla="*/ 578287 h 750725"/>
              <a:gd name="connsiteX3329" fmla="*/ 777999 w 1204176"/>
              <a:gd name="connsiteY3329" fmla="*/ 577632 h 750725"/>
              <a:gd name="connsiteX3330" fmla="*/ 778655 w 1204176"/>
              <a:gd name="connsiteY3330" fmla="*/ 577894 h 750725"/>
              <a:gd name="connsiteX3331" fmla="*/ 779835 w 1204176"/>
              <a:gd name="connsiteY3331" fmla="*/ 579336 h 750725"/>
              <a:gd name="connsiteX3332" fmla="*/ 778655 w 1204176"/>
              <a:gd name="connsiteY3332" fmla="*/ 579992 h 750725"/>
              <a:gd name="connsiteX3333" fmla="*/ 777999 w 1204176"/>
              <a:gd name="connsiteY3333" fmla="*/ 579074 h 750725"/>
              <a:gd name="connsiteX3334" fmla="*/ 778393 w 1204176"/>
              <a:gd name="connsiteY3334" fmla="*/ 579992 h 750725"/>
              <a:gd name="connsiteX3335" fmla="*/ 777737 w 1204176"/>
              <a:gd name="connsiteY3335" fmla="*/ 580647 h 750725"/>
              <a:gd name="connsiteX3336" fmla="*/ 778393 w 1204176"/>
              <a:gd name="connsiteY3336" fmla="*/ 581434 h 750725"/>
              <a:gd name="connsiteX3337" fmla="*/ 778655 w 1204176"/>
              <a:gd name="connsiteY3337" fmla="*/ 582877 h 750725"/>
              <a:gd name="connsiteX3338" fmla="*/ 777737 w 1204176"/>
              <a:gd name="connsiteY3338" fmla="*/ 582877 h 750725"/>
              <a:gd name="connsiteX3339" fmla="*/ 777999 w 1204176"/>
              <a:gd name="connsiteY3339" fmla="*/ 582615 h 750725"/>
              <a:gd name="connsiteX3340" fmla="*/ 777344 w 1204176"/>
              <a:gd name="connsiteY3340" fmla="*/ 581827 h 750725"/>
              <a:gd name="connsiteX3341" fmla="*/ 777344 w 1204176"/>
              <a:gd name="connsiteY3341" fmla="*/ 581172 h 750725"/>
              <a:gd name="connsiteX3342" fmla="*/ 776163 w 1204176"/>
              <a:gd name="connsiteY3342" fmla="*/ 581172 h 750725"/>
              <a:gd name="connsiteX3343" fmla="*/ 775901 w 1204176"/>
              <a:gd name="connsiteY3343" fmla="*/ 581827 h 750725"/>
              <a:gd name="connsiteX3344" fmla="*/ 775377 w 1204176"/>
              <a:gd name="connsiteY3344" fmla="*/ 581434 h 750725"/>
              <a:gd name="connsiteX3345" fmla="*/ 775114 w 1204176"/>
              <a:gd name="connsiteY3345" fmla="*/ 581434 h 750725"/>
              <a:gd name="connsiteX3346" fmla="*/ 774721 w 1204176"/>
              <a:gd name="connsiteY3346" fmla="*/ 581172 h 750725"/>
              <a:gd name="connsiteX3347" fmla="*/ 774459 w 1204176"/>
              <a:gd name="connsiteY3347" fmla="*/ 581434 h 750725"/>
              <a:gd name="connsiteX3348" fmla="*/ 773672 w 1204176"/>
              <a:gd name="connsiteY3348" fmla="*/ 581434 h 750725"/>
              <a:gd name="connsiteX3349" fmla="*/ 773672 w 1204176"/>
              <a:gd name="connsiteY3349" fmla="*/ 580385 h 750725"/>
              <a:gd name="connsiteX3350" fmla="*/ 774459 w 1204176"/>
              <a:gd name="connsiteY3350" fmla="*/ 579992 h 750725"/>
              <a:gd name="connsiteX3351" fmla="*/ 774459 w 1204176"/>
              <a:gd name="connsiteY3351" fmla="*/ 579336 h 750725"/>
              <a:gd name="connsiteX3352" fmla="*/ 773279 w 1204176"/>
              <a:gd name="connsiteY3352" fmla="*/ 579336 h 750725"/>
              <a:gd name="connsiteX3353" fmla="*/ 772623 w 1204176"/>
              <a:gd name="connsiteY3353" fmla="*/ 579992 h 750725"/>
              <a:gd name="connsiteX3354" fmla="*/ 772623 w 1204176"/>
              <a:gd name="connsiteY3354" fmla="*/ 581827 h 750725"/>
              <a:gd name="connsiteX3355" fmla="*/ 771574 w 1204176"/>
              <a:gd name="connsiteY3355" fmla="*/ 581827 h 750725"/>
              <a:gd name="connsiteX3356" fmla="*/ 771180 w 1204176"/>
              <a:gd name="connsiteY3356" fmla="*/ 582090 h 750725"/>
              <a:gd name="connsiteX3357" fmla="*/ 771180 w 1204176"/>
              <a:gd name="connsiteY3357" fmla="*/ 582615 h 750725"/>
              <a:gd name="connsiteX3358" fmla="*/ 773279 w 1204176"/>
              <a:gd name="connsiteY3358" fmla="*/ 583270 h 750725"/>
              <a:gd name="connsiteX3359" fmla="*/ 773016 w 1204176"/>
              <a:gd name="connsiteY3359" fmla="*/ 584319 h 750725"/>
              <a:gd name="connsiteX3360" fmla="*/ 773279 w 1204176"/>
              <a:gd name="connsiteY3360" fmla="*/ 585630 h 750725"/>
              <a:gd name="connsiteX3361" fmla="*/ 774065 w 1204176"/>
              <a:gd name="connsiteY3361" fmla="*/ 586024 h 750725"/>
              <a:gd name="connsiteX3362" fmla="*/ 773672 w 1204176"/>
              <a:gd name="connsiteY3362" fmla="*/ 587073 h 750725"/>
              <a:gd name="connsiteX3363" fmla="*/ 775901 w 1204176"/>
              <a:gd name="connsiteY3363" fmla="*/ 589695 h 750725"/>
              <a:gd name="connsiteX3364" fmla="*/ 777344 w 1204176"/>
              <a:gd name="connsiteY3364" fmla="*/ 589958 h 750725"/>
              <a:gd name="connsiteX3365" fmla="*/ 777737 w 1204176"/>
              <a:gd name="connsiteY3365" fmla="*/ 591007 h 750725"/>
              <a:gd name="connsiteX3366" fmla="*/ 776163 w 1204176"/>
              <a:gd name="connsiteY3366" fmla="*/ 590613 h 750725"/>
              <a:gd name="connsiteX3367" fmla="*/ 776163 w 1204176"/>
              <a:gd name="connsiteY3367" fmla="*/ 591400 h 750725"/>
              <a:gd name="connsiteX3368" fmla="*/ 775377 w 1204176"/>
              <a:gd name="connsiteY3368" fmla="*/ 592843 h 750725"/>
              <a:gd name="connsiteX3369" fmla="*/ 775114 w 1204176"/>
              <a:gd name="connsiteY3369" fmla="*/ 592187 h 750725"/>
              <a:gd name="connsiteX3370" fmla="*/ 774459 w 1204176"/>
              <a:gd name="connsiteY3370" fmla="*/ 592843 h 750725"/>
              <a:gd name="connsiteX3371" fmla="*/ 774721 w 1204176"/>
              <a:gd name="connsiteY3371" fmla="*/ 592187 h 750725"/>
              <a:gd name="connsiteX3372" fmla="*/ 774065 w 1204176"/>
              <a:gd name="connsiteY3372" fmla="*/ 592449 h 750725"/>
              <a:gd name="connsiteX3373" fmla="*/ 773279 w 1204176"/>
              <a:gd name="connsiteY3373" fmla="*/ 593892 h 750725"/>
              <a:gd name="connsiteX3374" fmla="*/ 774065 w 1204176"/>
              <a:gd name="connsiteY3374" fmla="*/ 594547 h 750725"/>
              <a:gd name="connsiteX3375" fmla="*/ 774065 w 1204176"/>
              <a:gd name="connsiteY3375" fmla="*/ 595072 h 750725"/>
              <a:gd name="connsiteX3376" fmla="*/ 774721 w 1204176"/>
              <a:gd name="connsiteY3376" fmla="*/ 595072 h 750725"/>
              <a:gd name="connsiteX3377" fmla="*/ 775114 w 1204176"/>
              <a:gd name="connsiteY3377" fmla="*/ 594547 h 750725"/>
              <a:gd name="connsiteX3378" fmla="*/ 775377 w 1204176"/>
              <a:gd name="connsiteY3378" fmla="*/ 594547 h 750725"/>
              <a:gd name="connsiteX3379" fmla="*/ 775901 w 1204176"/>
              <a:gd name="connsiteY3379" fmla="*/ 595334 h 750725"/>
              <a:gd name="connsiteX3380" fmla="*/ 773016 w 1204176"/>
              <a:gd name="connsiteY3380" fmla="*/ 595334 h 750725"/>
              <a:gd name="connsiteX3381" fmla="*/ 774721 w 1204176"/>
              <a:gd name="connsiteY3381" fmla="*/ 596383 h 750725"/>
              <a:gd name="connsiteX3382" fmla="*/ 775114 w 1204176"/>
              <a:gd name="connsiteY3382" fmla="*/ 595990 h 750725"/>
              <a:gd name="connsiteX3383" fmla="*/ 776163 w 1204176"/>
              <a:gd name="connsiteY3383" fmla="*/ 595990 h 750725"/>
              <a:gd name="connsiteX3384" fmla="*/ 776557 w 1204176"/>
              <a:gd name="connsiteY3384" fmla="*/ 596777 h 750725"/>
              <a:gd name="connsiteX3385" fmla="*/ 775901 w 1204176"/>
              <a:gd name="connsiteY3385" fmla="*/ 597825 h 750725"/>
              <a:gd name="connsiteX3386" fmla="*/ 777344 w 1204176"/>
              <a:gd name="connsiteY3386" fmla="*/ 597432 h 750725"/>
              <a:gd name="connsiteX3387" fmla="*/ 777999 w 1204176"/>
              <a:gd name="connsiteY3387" fmla="*/ 598481 h 750725"/>
              <a:gd name="connsiteX3388" fmla="*/ 780097 w 1204176"/>
              <a:gd name="connsiteY3388" fmla="*/ 599268 h 750725"/>
              <a:gd name="connsiteX3389" fmla="*/ 778655 w 1204176"/>
              <a:gd name="connsiteY3389" fmla="*/ 600973 h 750725"/>
              <a:gd name="connsiteX3390" fmla="*/ 779442 w 1204176"/>
              <a:gd name="connsiteY3390" fmla="*/ 601628 h 750725"/>
              <a:gd name="connsiteX3391" fmla="*/ 780753 w 1204176"/>
              <a:gd name="connsiteY3391" fmla="*/ 601366 h 750725"/>
              <a:gd name="connsiteX3392" fmla="*/ 780753 w 1204176"/>
              <a:gd name="connsiteY3392" fmla="*/ 600710 h 750725"/>
              <a:gd name="connsiteX3393" fmla="*/ 781278 w 1204176"/>
              <a:gd name="connsiteY3393" fmla="*/ 600973 h 750725"/>
              <a:gd name="connsiteX3394" fmla="*/ 781933 w 1204176"/>
              <a:gd name="connsiteY3394" fmla="*/ 600710 h 750725"/>
              <a:gd name="connsiteX3395" fmla="*/ 782195 w 1204176"/>
              <a:gd name="connsiteY3395" fmla="*/ 600973 h 750725"/>
              <a:gd name="connsiteX3396" fmla="*/ 781540 w 1204176"/>
              <a:gd name="connsiteY3396" fmla="*/ 601366 h 750725"/>
              <a:gd name="connsiteX3397" fmla="*/ 782195 w 1204176"/>
              <a:gd name="connsiteY3397" fmla="*/ 603464 h 750725"/>
              <a:gd name="connsiteX3398" fmla="*/ 783638 w 1204176"/>
              <a:gd name="connsiteY3398" fmla="*/ 604907 h 750725"/>
              <a:gd name="connsiteX3399" fmla="*/ 785080 w 1204176"/>
              <a:gd name="connsiteY3399" fmla="*/ 604513 h 750725"/>
              <a:gd name="connsiteX3400" fmla="*/ 783376 w 1204176"/>
              <a:gd name="connsiteY3400" fmla="*/ 605169 h 750725"/>
              <a:gd name="connsiteX3401" fmla="*/ 783638 w 1204176"/>
              <a:gd name="connsiteY3401" fmla="*/ 605956 h 750725"/>
              <a:gd name="connsiteX3402" fmla="*/ 784818 w 1204176"/>
              <a:gd name="connsiteY3402" fmla="*/ 605562 h 750725"/>
              <a:gd name="connsiteX3403" fmla="*/ 785474 w 1204176"/>
              <a:gd name="connsiteY3403" fmla="*/ 607005 h 750725"/>
              <a:gd name="connsiteX3404" fmla="*/ 786129 w 1204176"/>
              <a:gd name="connsiteY3404" fmla="*/ 604251 h 750725"/>
              <a:gd name="connsiteX3405" fmla="*/ 786129 w 1204176"/>
              <a:gd name="connsiteY3405" fmla="*/ 602808 h 750725"/>
              <a:gd name="connsiteX3406" fmla="*/ 787834 w 1204176"/>
              <a:gd name="connsiteY3406" fmla="*/ 603464 h 750725"/>
              <a:gd name="connsiteX3407" fmla="*/ 789801 w 1204176"/>
              <a:gd name="connsiteY3407" fmla="*/ 602153 h 750725"/>
              <a:gd name="connsiteX3408" fmla="*/ 791506 w 1204176"/>
              <a:gd name="connsiteY3408" fmla="*/ 602153 h 750725"/>
              <a:gd name="connsiteX3409" fmla="*/ 787834 w 1204176"/>
              <a:gd name="connsiteY3409" fmla="*/ 605562 h 750725"/>
              <a:gd name="connsiteX3410" fmla="*/ 787834 w 1204176"/>
              <a:gd name="connsiteY3410" fmla="*/ 605956 h 750725"/>
              <a:gd name="connsiteX3411" fmla="*/ 790457 w 1204176"/>
              <a:gd name="connsiteY3411" fmla="*/ 605562 h 750725"/>
              <a:gd name="connsiteX3412" fmla="*/ 791899 w 1204176"/>
              <a:gd name="connsiteY3412" fmla="*/ 606611 h 750725"/>
              <a:gd name="connsiteX3413" fmla="*/ 791899 w 1204176"/>
              <a:gd name="connsiteY3413" fmla="*/ 608709 h 750725"/>
              <a:gd name="connsiteX3414" fmla="*/ 790719 w 1204176"/>
              <a:gd name="connsiteY3414" fmla="*/ 608709 h 750725"/>
              <a:gd name="connsiteX3415" fmla="*/ 790719 w 1204176"/>
              <a:gd name="connsiteY3415" fmla="*/ 609890 h 750725"/>
              <a:gd name="connsiteX3416" fmla="*/ 792817 w 1204176"/>
              <a:gd name="connsiteY3416" fmla="*/ 610545 h 750725"/>
              <a:gd name="connsiteX3417" fmla="*/ 793210 w 1204176"/>
              <a:gd name="connsiteY3417" fmla="*/ 613693 h 750725"/>
              <a:gd name="connsiteX3418" fmla="*/ 794260 w 1204176"/>
              <a:gd name="connsiteY3418" fmla="*/ 614086 h 750725"/>
              <a:gd name="connsiteX3419" fmla="*/ 795309 w 1204176"/>
              <a:gd name="connsiteY3419" fmla="*/ 615791 h 750725"/>
              <a:gd name="connsiteX3420" fmla="*/ 798193 w 1204176"/>
              <a:gd name="connsiteY3420" fmla="*/ 615135 h 750725"/>
              <a:gd name="connsiteX3421" fmla="*/ 798456 w 1204176"/>
              <a:gd name="connsiteY3421" fmla="*/ 619331 h 750725"/>
              <a:gd name="connsiteX3422" fmla="*/ 794653 w 1204176"/>
              <a:gd name="connsiteY3422" fmla="*/ 619724 h 750725"/>
              <a:gd name="connsiteX3423" fmla="*/ 794653 w 1204176"/>
              <a:gd name="connsiteY3423" fmla="*/ 620773 h 750725"/>
              <a:gd name="connsiteX3424" fmla="*/ 797800 w 1204176"/>
              <a:gd name="connsiteY3424" fmla="*/ 621954 h 750725"/>
              <a:gd name="connsiteX3425" fmla="*/ 797800 w 1204176"/>
              <a:gd name="connsiteY3425" fmla="*/ 624970 h 750725"/>
              <a:gd name="connsiteX3426" fmla="*/ 800291 w 1204176"/>
              <a:gd name="connsiteY3426" fmla="*/ 624314 h 750725"/>
              <a:gd name="connsiteX3427" fmla="*/ 800291 w 1204176"/>
              <a:gd name="connsiteY3427" fmla="*/ 627068 h 750725"/>
              <a:gd name="connsiteX3428" fmla="*/ 802390 w 1204176"/>
              <a:gd name="connsiteY3428" fmla="*/ 627592 h 750725"/>
              <a:gd name="connsiteX3429" fmla="*/ 803832 w 1204176"/>
              <a:gd name="connsiteY3429" fmla="*/ 629035 h 750725"/>
              <a:gd name="connsiteX3430" fmla="*/ 802652 w 1204176"/>
              <a:gd name="connsiteY3430" fmla="*/ 629953 h 750725"/>
              <a:gd name="connsiteX3431" fmla="*/ 798456 w 1204176"/>
              <a:gd name="connsiteY3431" fmla="*/ 629953 h 750725"/>
              <a:gd name="connsiteX3432" fmla="*/ 798193 w 1204176"/>
              <a:gd name="connsiteY3432" fmla="*/ 632838 h 750725"/>
              <a:gd name="connsiteX3433" fmla="*/ 792555 w 1204176"/>
              <a:gd name="connsiteY3433" fmla="*/ 639132 h 750725"/>
              <a:gd name="connsiteX3434" fmla="*/ 788359 w 1204176"/>
              <a:gd name="connsiteY3434" fmla="*/ 639132 h 750725"/>
              <a:gd name="connsiteX3435" fmla="*/ 786523 w 1204176"/>
              <a:gd name="connsiteY3435" fmla="*/ 642410 h 750725"/>
              <a:gd name="connsiteX3436" fmla="*/ 784031 w 1204176"/>
              <a:gd name="connsiteY3436" fmla="*/ 642017 h 750725"/>
              <a:gd name="connsiteX3437" fmla="*/ 780491 w 1204176"/>
              <a:gd name="connsiteY3437" fmla="*/ 643197 h 750725"/>
              <a:gd name="connsiteX3438" fmla="*/ 780491 w 1204176"/>
              <a:gd name="connsiteY3438" fmla="*/ 644770 h 750725"/>
              <a:gd name="connsiteX3439" fmla="*/ 779048 w 1204176"/>
              <a:gd name="connsiteY3439" fmla="*/ 644508 h 750725"/>
              <a:gd name="connsiteX3440" fmla="*/ 778655 w 1204176"/>
              <a:gd name="connsiteY3440" fmla="*/ 643197 h 750725"/>
              <a:gd name="connsiteX3441" fmla="*/ 776950 w 1204176"/>
              <a:gd name="connsiteY3441" fmla="*/ 644115 h 750725"/>
              <a:gd name="connsiteX3442" fmla="*/ 774459 w 1204176"/>
              <a:gd name="connsiteY3442" fmla="*/ 643459 h 750725"/>
              <a:gd name="connsiteX3443" fmla="*/ 771967 w 1204176"/>
              <a:gd name="connsiteY3443" fmla="*/ 645164 h 750725"/>
              <a:gd name="connsiteX3444" fmla="*/ 771180 w 1204176"/>
              <a:gd name="connsiteY3444" fmla="*/ 641230 h 750725"/>
              <a:gd name="connsiteX3445" fmla="*/ 773279 w 1204176"/>
              <a:gd name="connsiteY3445" fmla="*/ 640574 h 750725"/>
              <a:gd name="connsiteX3446" fmla="*/ 773672 w 1204176"/>
              <a:gd name="connsiteY3446" fmla="*/ 639525 h 750725"/>
              <a:gd name="connsiteX3447" fmla="*/ 774459 w 1204176"/>
              <a:gd name="connsiteY3447" fmla="*/ 638476 h 750725"/>
              <a:gd name="connsiteX3448" fmla="*/ 775377 w 1204176"/>
              <a:gd name="connsiteY3448" fmla="*/ 639787 h 750725"/>
              <a:gd name="connsiteX3449" fmla="*/ 777344 w 1204176"/>
              <a:gd name="connsiteY3449" fmla="*/ 639525 h 750725"/>
              <a:gd name="connsiteX3450" fmla="*/ 777737 w 1204176"/>
              <a:gd name="connsiteY3450" fmla="*/ 637034 h 750725"/>
              <a:gd name="connsiteX3451" fmla="*/ 776557 w 1204176"/>
              <a:gd name="connsiteY3451" fmla="*/ 637427 h 750725"/>
              <a:gd name="connsiteX3452" fmla="*/ 776950 w 1204176"/>
              <a:gd name="connsiteY3452" fmla="*/ 634673 h 750725"/>
              <a:gd name="connsiteX3453" fmla="*/ 775114 w 1204176"/>
              <a:gd name="connsiteY3453" fmla="*/ 633231 h 750725"/>
              <a:gd name="connsiteX3454" fmla="*/ 776163 w 1204176"/>
              <a:gd name="connsiteY3454" fmla="*/ 632051 h 750725"/>
              <a:gd name="connsiteX3455" fmla="*/ 776163 w 1204176"/>
              <a:gd name="connsiteY3455" fmla="*/ 628248 h 750725"/>
              <a:gd name="connsiteX3456" fmla="*/ 777737 w 1204176"/>
              <a:gd name="connsiteY3456" fmla="*/ 627854 h 750725"/>
              <a:gd name="connsiteX3457" fmla="*/ 779048 w 1204176"/>
              <a:gd name="connsiteY3457" fmla="*/ 630739 h 750725"/>
              <a:gd name="connsiteX3458" fmla="*/ 780753 w 1204176"/>
              <a:gd name="connsiteY3458" fmla="*/ 629691 h 750725"/>
              <a:gd name="connsiteX3459" fmla="*/ 780753 w 1204176"/>
              <a:gd name="connsiteY3459" fmla="*/ 628248 h 750725"/>
              <a:gd name="connsiteX3460" fmla="*/ 782720 w 1204176"/>
              <a:gd name="connsiteY3460" fmla="*/ 627068 h 750725"/>
              <a:gd name="connsiteX3461" fmla="*/ 781540 w 1204176"/>
              <a:gd name="connsiteY3461" fmla="*/ 624707 h 750725"/>
              <a:gd name="connsiteX3462" fmla="*/ 779442 w 1204176"/>
              <a:gd name="connsiteY3462" fmla="*/ 623265 h 750725"/>
              <a:gd name="connsiteX3463" fmla="*/ 775377 w 1204176"/>
              <a:gd name="connsiteY3463" fmla="*/ 626150 h 750725"/>
              <a:gd name="connsiteX3464" fmla="*/ 772361 w 1204176"/>
              <a:gd name="connsiteY3464" fmla="*/ 623658 h 750725"/>
              <a:gd name="connsiteX3465" fmla="*/ 770263 w 1204176"/>
              <a:gd name="connsiteY3465" fmla="*/ 624052 h 750725"/>
              <a:gd name="connsiteX3466" fmla="*/ 770525 w 1204176"/>
              <a:gd name="connsiteY3466" fmla="*/ 626150 h 750725"/>
              <a:gd name="connsiteX3467" fmla="*/ 768033 w 1204176"/>
              <a:gd name="connsiteY3467" fmla="*/ 626806 h 750725"/>
              <a:gd name="connsiteX3468" fmla="*/ 767378 w 1204176"/>
              <a:gd name="connsiteY3468" fmla="*/ 628510 h 750725"/>
              <a:gd name="connsiteX3469" fmla="*/ 765280 w 1204176"/>
              <a:gd name="connsiteY3469" fmla="*/ 629297 h 750725"/>
              <a:gd name="connsiteX3470" fmla="*/ 764886 w 1204176"/>
              <a:gd name="connsiteY3470" fmla="*/ 632051 h 750725"/>
              <a:gd name="connsiteX3471" fmla="*/ 764493 w 1204176"/>
              <a:gd name="connsiteY3471" fmla="*/ 637427 h 750725"/>
              <a:gd name="connsiteX3472" fmla="*/ 762657 w 1204176"/>
              <a:gd name="connsiteY3472" fmla="*/ 637821 h 750725"/>
              <a:gd name="connsiteX3473" fmla="*/ 763837 w 1204176"/>
              <a:gd name="connsiteY3473" fmla="*/ 641754 h 750725"/>
              <a:gd name="connsiteX3474" fmla="*/ 761739 w 1204176"/>
              <a:gd name="connsiteY3474" fmla="*/ 642017 h 750725"/>
              <a:gd name="connsiteX3475" fmla="*/ 761214 w 1204176"/>
              <a:gd name="connsiteY3475" fmla="*/ 643197 h 750725"/>
              <a:gd name="connsiteX3476" fmla="*/ 760297 w 1204176"/>
              <a:gd name="connsiteY3476" fmla="*/ 642410 h 750725"/>
              <a:gd name="connsiteX3477" fmla="*/ 758199 w 1204176"/>
              <a:gd name="connsiteY3477" fmla="*/ 644115 h 750725"/>
              <a:gd name="connsiteX3478" fmla="*/ 756100 w 1204176"/>
              <a:gd name="connsiteY3478" fmla="*/ 643852 h 750725"/>
              <a:gd name="connsiteX3479" fmla="*/ 755314 w 1204176"/>
              <a:gd name="connsiteY3479" fmla="*/ 644508 h 750725"/>
              <a:gd name="connsiteX3480" fmla="*/ 754920 w 1204176"/>
              <a:gd name="connsiteY3480" fmla="*/ 647786 h 750725"/>
              <a:gd name="connsiteX3481" fmla="*/ 753478 w 1204176"/>
              <a:gd name="connsiteY3481" fmla="*/ 649884 h 750725"/>
              <a:gd name="connsiteX3482" fmla="*/ 749675 w 1204176"/>
              <a:gd name="connsiteY3482" fmla="*/ 649229 h 750725"/>
              <a:gd name="connsiteX3483" fmla="*/ 749282 w 1204176"/>
              <a:gd name="connsiteY3483" fmla="*/ 646606 h 750725"/>
              <a:gd name="connsiteX3484" fmla="*/ 748495 w 1204176"/>
              <a:gd name="connsiteY3484" fmla="*/ 645951 h 750725"/>
              <a:gd name="connsiteX3485" fmla="*/ 748233 w 1204176"/>
              <a:gd name="connsiteY3485" fmla="*/ 643197 h 750725"/>
              <a:gd name="connsiteX3486" fmla="*/ 749675 w 1204176"/>
              <a:gd name="connsiteY3486" fmla="*/ 643197 h 750725"/>
              <a:gd name="connsiteX3487" fmla="*/ 748233 w 1204176"/>
              <a:gd name="connsiteY3487" fmla="*/ 638476 h 750725"/>
              <a:gd name="connsiteX3488" fmla="*/ 747577 w 1204176"/>
              <a:gd name="connsiteY3488" fmla="*/ 637821 h 750725"/>
              <a:gd name="connsiteX3489" fmla="*/ 748233 w 1204176"/>
              <a:gd name="connsiteY3489" fmla="*/ 636378 h 750725"/>
              <a:gd name="connsiteX3490" fmla="*/ 747839 w 1204176"/>
              <a:gd name="connsiteY3490" fmla="*/ 634936 h 750725"/>
              <a:gd name="connsiteX3491" fmla="*/ 743905 w 1204176"/>
              <a:gd name="connsiteY3491" fmla="*/ 630346 h 750725"/>
              <a:gd name="connsiteX3492" fmla="*/ 744299 w 1204176"/>
              <a:gd name="connsiteY3492" fmla="*/ 630346 h 750725"/>
              <a:gd name="connsiteX3493" fmla="*/ 743905 w 1204176"/>
              <a:gd name="connsiteY3493" fmla="*/ 629953 h 750725"/>
              <a:gd name="connsiteX3494" fmla="*/ 740758 w 1204176"/>
              <a:gd name="connsiteY3494" fmla="*/ 628510 h 750725"/>
              <a:gd name="connsiteX3495" fmla="*/ 738660 w 1204176"/>
              <a:gd name="connsiteY3495" fmla="*/ 629297 h 750725"/>
              <a:gd name="connsiteX3496" fmla="*/ 738660 w 1204176"/>
              <a:gd name="connsiteY3496" fmla="*/ 629953 h 750725"/>
              <a:gd name="connsiteX3497" fmla="*/ 737480 w 1204176"/>
              <a:gd name="connsiteY3497" fmla="*/ 630739 h 750725"/>
              <a:gd name="connsiteX3498" fmla="*/ 737480 w 1204176"/>
              <a:gd name="connsiteY3498" fmla="*/ 629953 h 750725"/>
              <a:gd name="connsiteX3499" fmla="*/ 736562 w 1204176"/>
              <a:gd name="connsiteY3499" fmla="*/ 629953 h 750725"/>
              <a:gd name="connsiteX3500" fmla="*/ 736824 w 1204176"/>
              <a:gd name="connsiteY3500" fmla="*/ 632838 h 750725"/>
              <a:gd name="connsiteX3501" fmla="*/ 736037 w 1204176"/>
              <a:gd name="connsiteY3501" fmla="*/ 633493 h 750725"/>
              <a:gd name="connsiteX3502" fmla="*/ 732497 w 1204176"/>
              <a:gd name="connsiteY3502" fmla="*/ 631133 h 750725"/>
              <a:gd name="connsiteX3503" fmla="*/ 731579 w 1204176"/>
              <a:gd name="connsiteY3503" fmla="*/ 631789 h 750725"/>
              <a:gd name="connsiteX3504" fmla="*/ 730792 w 1204176"/>
              <a:gd name="connsiteY3504" fmla="*/ 630739 h 750725"/>
              <a:gd name="connsiteX3505" fmla="*/ 731579 w 1204176"/>
              <a:gd name="connsiteY3505" fmla="*/ 630739 h 750725"/>
              <a:gd name="connsiteX3506" fmla="*/ 731841 w 1204176"/>
              <a:gd name="connsiteY3506" fmla="*/ 629953 h 750725"/>
              <a:gd name="connsiteX3507" fmla="*/ 731186 w 1204176"/>
              <a:gd name="connsiteY3507" fmla="*/ 629035 h 750725"/>
              <a:gd name="connsiteX3508" fmla="*/ 727383 w 1204176"/>
              <a:gd name="connsiteY3508" fmla="*/ 628510 h 750725"/>
              <a:gd name="connsiteX3509" fmla="*/ 726858 w 1204176"/>
              <a:gd name="connsiteY3509" fmla="*/ 627068 h 750725"/>
              <a:gd name="connsiteX3510" fmla="*/ 723055 w 1204176"/>
              <a:gd name="connsiteY3510" fmla="*/ 623265 h 750725"/>
              <a:gd name="connsiteX3511" fmla="*/ 718072 w 1204176"/>
              <a:gd name="connsiteY3511" fmla="*/ 621954 h 750725"/>
              <a:gd name="connsiteX3512" fmla="*/ 717679 w 1204176"/>
              <a:gd name="connsiteY3512" fmla="*/ 623265 h 750725"/>
              <a:gd name="connsiteX3513" fmla="*/ 719515 w 1204176"/>
              <a:gd name="connsiteY3513" fmla="*/ 631789 h 750725"/>
              <a:gd name="connsiteX3514" fmla="*/ 718859 w 1204176"/>
              <a:gd name="connsiteY3514" fmla="*/ 632051 h 750725"/>
              <a:gd name="connsiteX3515" fmla="*/ 716630 w 1204176"/>
              <a:gd name="connsiteY3515" fmla="*/ 633886 h 750725"/>
              <a:gd name="connsiteX3516" fmla="*/ 717679 w 1204176"/>
              <a:gd name="connsiteY3516" fmla="*/ 635329 h 750725"/>
              <a:gd name="connsiteX3517" fmla="*/ 713483 w 1204176"/>
              <a:gd name="connsiteY3517" fmla="*/ 634936 h 750725"/>
              <a:gd name="connsiteX3518" fmla="*/ 713483 w 1204176"/>
              <a:gd name="connsiteY3518" fmla="*/ 635329 h 750725"/>
              <a:gd name="connsiteX3519" fmla="*/ 713483 w 1204176"/>
              <a:gd name="connsiteY3519" fmla="*/ 635591 h 750725"/>
              <a:gd name="connsiteX3520" fmla="*/ 712958 w 1204176"/>
              <a:gd name="connsiteY3520" fmla="*/ 636116 h 750725"/>
              <a:gd name="connsiteX3521" fmla="*/ 712958 w 1204176"/>
              <a:gd name="connsiteY3521" fmla="*/ 636771 h 750725"/>
              <a:gd name="connsiteX3522" fmla="*/ 714401 w 1204176"/>
              <a:gd name="connsiteY3522" fmla="*/ 637821 h 750725"/>
              <a:gd name="connsiteX3523" fmla="*/ 715188 w 1204176"/>
              <a:gd name="connsiteY3523" fmla="*/ 638869 h 750725"/>
              <a:gd name="connsiteX3524" fmla="*/ 715581 w 1204176"/>
              <a:gd name="connsiteY3524" fmla="*/ 639132 h 750725"/>
              <a:gd name="connsiteX3525" fmla="*/ 715843 w 1204176"/>
              <a:gd name="connsiteY3525" fmla="*/ 639525 h 750725"/>
              <a:gd name="connsiteX3526" fmla="*/ 716630 w 1204176"/>
              <a:gd name="connsiteY3526" fmla="*/ 639525 h 750725"/>
              <a:gd name="connsiteX3527" fmla="*/ 716237 w 1204176"/>
              <a:gd name="connsiteY3527" fmla="*/ 639787 h 750725"/>
              <a:gd name="connsiteX3528" fmla="*/ 715188 w 1204176"/>
              <a:gd name="connsiteY3528" fmla="*/ 640312 h 750725"/>
              <a:gd name="connsiteX3529" fmla="*/ 715188 w 1204176"/>
              <a:gd name="connsiteY3529" fmla="*/ 640574 h 750725"/>
              <a:gd name="connsiteX3530" fmla="*/ 713745 w 1204176"/>
              <a:gd name="connsiteY3530" fmla="*/ 641754 h 750725"/>
              <a:gd name="connsiteX3531" fmla="*/ 714139 w 1204176"/>
              <a:gd name="connsiteY3531" fmla="*/ 641754 h 750725"/>
              <a:gd name="connsiteX3532" fmla="*/ 713483 w 1204176"/>
              <a:gd name="connsiteY3532" fmla="*/ 642017 h 750725"/>
              <a:gd name="connsiteX3533" fmla="*/ 712958 w 1204176"/>
              <a:gd name="connsiteY3533" fmla="*/ 642672 h 750725"/>
              <a:gd name="connsiteX3534" fmla="*/ 712696 w 1204176"/>
              <a:gd name="connsiteY3534" fmla="*/ 643197 h 750725"/>
              <a:gd name="connsiteX3535" fmla="*/ 712696 w 1204176"/>
              <a:gd name="connsiteY3535" fmla="*/ 644115 h 750725"/>
              <a:gd name="connsiteX3536" fmla="*/ 713745 w 1204176"/>
              <a:gd name="connsiteY3536" fmla="*/ 645164 h 750725"/>
              <a:gd name="connsiteX3537" fmla="*/ 715188 w 1204176"/>
              <a:gd name="connsiteY3537" fmla="*/ 645951 h 750725"/>
              <a:gd name="connsiteX3538" fmla="*/ 715843 w 1204176"/>
              <a:gd name="connsiteY3538" fmla="*/ 646606 h 750725"/>
              <a:gd name="connsiteX3539" fmla="*/ 716237 w 1204176"/>
              <a:gd name="connsiteY3539" fmla="*/ 646606 h 750725"/>
              <a:gd name="connsiteX3540" fmla="*/ 717023 w 1204176"/>
              <a:gd name="connsiteY3540" fmla="*/ 646606 h 750725"/>
              <a:gd name="connsiteX3541" fmla="*/ 717417 w 1204176"/>
              <a:gd name="connsiteY3541" fmla="*/ 647131 h 750725"/>
              <a:gd name="connsiteX3542" fmla="*/ 717679 w 1204176"/>
              <a:gd name="connsiteY3542" fmla="*/ 648049 h 750725"/>
              <a:gd name="connsiteX3543" fmla="*/ 716237 w 1204176"/>
              <a:gd name="connsiteY3543" fmla="*/ 648049 h 750725"/>
              <a:gd name="connsiteX3544" fmla="*/ 716237 w 1204176"/>
              <a:gd name="connsiteY3544" fmla="*/ 648573 h 750725"/>
              <a:gd name="connsiteX3545" fmla="*/ 715843 w 1204176"/>
              <a:gd name="connsiteY3545" fmla="*/ 648573 h 750725"/>
              <a:gd name="connsiteX3546" fmla="*/ 715581 w 1204176"/>
              <a:gd name="connsiteY3546" fmla="*/ 648573 h 750725"/>
              <a:gd name="connsiteX3547" fmla="*/ 714925 w 1204176"/>
              <a:gd name="connsiteY3547" fmla="*/ 648573 h 750725"/>
              <a:gd name="connsiteX3548" fmla="*/ 714925 w 1204176"/>
              <a:gd name="connsiteY3548" fmla="*/ 648836 h 750725"/>
              <a:gd name="connsiteX3549" fmla="*/ 715843 w 1204176"/>
              <a:gd name="connsiteY3549" fmla="*/ 648836 h 750725"/>
              <a:gd name="connsiteX3550" fmla="*/ 716237 w 1204176"/>
              <a:gd name="connsiteY3550" fmla="*/ 650147 h 750725"/>
              <a:gd name="connsiteX3551" fmla="*/ 717417 w 1204176"/>
              <a:gd name="connsiteY3551" fmla="*/ 650540 h 750725"/>
              <a:gd name="connsiteX3552" fmla="*/ 717679 w 1204176"/>
              <a:gd name="connsiteY3552" fmla="*/ 650934 h 750725"/>
              <a:gd name="connsiteX3553" fmla="*/ 718072 w 1204176"/>
              <a:gd name="connsiteY3553" fmla="*/ 650540 h 750725"/>
              <a:gd name="connsiteX3554" fmla="*/ 718072 w 1204176"/>
              <a:gd name="connsiteY3554" fmla="*/ 651327 h 750725"/>
              <a:gd name="connsiteX3555" fmla="*/ 719121 w 1204176"/>
              <a:gd name="connsiteY3555" fmla="*/ 651327 h 750725"/>
              <a:gd name="connsiteX3556" fmla="*/ 719121 w 1204176"/>
              <a:gd name="connsiteY3556" fmla="*/ 652245 h 750725"/>
              <a:gd name="connsiteX3557" fmla="*/ 718335 w 1204176"/>
              <a:gd name="connsiteY3557" fmla="*/ 653032 h 750725"/>
              <a:gd name="connsiteX3558" fmla="*/ 718335 w 1204176"/>
              <a:gd name="connsiteY3558" fmla="*/ 654212 h 750725"/>
              <a:gd name="connsiteX3559" fmla="*/ 719121 w 1204176"/>
              <a:gd name="connsiteY3559" fmla="*/ 654212 h 750725"/>
              <a:gd name="connsiteX3560" fmla="*/ 719777 w 1204176"/>
              <a:gd name="connsiteY3560" fmla="*/ 654212 h 750725"/>
              <a:gd name="connsiteX3561" fmla="*/ 719777 w 1204176"/>
              <a:gd name="connsiteY3561" fmla="*/ 652769 h 750725"/>
              <a:gd name="connsiteX3562" fmla="*/ 720302 w 1204176"/>
              <a:gd name="connsiteY3562" fmla="*/ 653032 h 750725"/>
              <a:gd name="connsiteX3563" fmla="*/ 720564 w 1204176"/>
              <a:gd name="connsiteY3563" fmla="*/ 653032 h 750725"/>
              <a:gd name="connsiteX3564" fmla="*/ 720957 w 1204176"/>
              <a:gd name="connsiteY3564" fmla="*/ 653425 h 750725"/>
              <a:gd name="connsiteX3565" fmla="*/ 720302 w 1204176"/>
              <a:gd name="connsiteY3565" fmla="*/ 653425 h 750725"/>
              <a:gd name="connsiteX3566" fmla="*/ 720564 w 1204176"/>
              <a:gd name="connsiteY3566" fmla="*/ 654474 h 750725"/>
              <a:gd name="connsiteX3567" fmla="*/ 720957 w 1204176"/>
              <a:gd name="connsiteY3567" fmla="*/ 654867 h 750725"/>
              <a:gd name="connsiteX3568" fmla="*/ 721744 w 1204176"/>
              <a:gd name="connsiteY3568" fmla="*/ 654867 h 750725"/>
              <a:gd name="connsiteX3569" fmla="*/ 721220 w 1204176"/>
              <a:gd name="connsiteY3569" fmla="*/ 654212 h 750725"/>
              <a:gd name="connsiteX3570" fmla="*/ 722006 w 1204176"/>
              <a:gd name="connsiteY3570" fmla="*/ 654212 h 750725"/>
              <a:gd name="connsiteX3571" fmla="*/ 722400 w 1204176"/>
              <a:gd name="connsiteY3571" fmla="*/ 654474 h 750725"/>
              <a:gd name="connsiteX3572" fmla="*/ 723055 w 1204176"/>
              <a:gd name="connsiteY3572" fmla="*/ 654212 h 750725"/>
              <a:gd name="connsiteX3573" fmla="*/ 722400 w 1204176"/>
              <a:gd name="connsiteY3573" fmla="*/ 656310 h 750725"/>
              <a:gd name="connsiteX3574" fmla="*/ 722662 w 1204176"/>
              <a:gd name="connsiteY3574" fmla="*/ 657621 h 750725"/>
              <a:gd name="connsiteX3575" fmla="*/ 723711 w 1204176"/>
              <a:gd name="connsiteY3575" fmla="*/ 658015 h 750725"/>
              <a:gd name="connsiteX3576" fmla="*/ 724760 w 1204176"/>
              <a:gd name="connsiteY3576" fmla="*/ 658670 h 750725"/>
              <a:gd name="connsiteX3577" fmla="*/ 724104 w 1204176"/>
              <a:gd name="connsiteY3577" fmla="*/ 659850 h 750725"/>
              <a:gd name="connsiteX3578" fmla="*/ 725416 w 1204176"/>
              <a:gd name="connsiteY3578" fmla="*/ 659850 h 750725"/>
              <a:gd name="connsiteX3579" fmla="*/ 725416 w 1204176"/>
              <a:gd name="connsiteY3579" fmla="*/ 660113 h 750725"/>
              <a:gd name="connsiteX3580" fmla="*/ 726596 w 1204176"/>
              <a:gd name="connsiteY3580" fmla="*/ 660113 h 750725"/>
              <a:gd name="connsiteX3581" fmla="*/ 726596 w 1204176"/>
              <a:gd name="connsiteY3581" fmla="*/ 660768 h 750725"/>
              <a:gd name="connsiteX3582" fmla="*/ 728694 w 1204176"/>
              <a:gd name="connsiteY3582" fmla="*/ 661555 h 750725"/>
              <a:gd name="connsiteX3583" fmla="*/ 728301 w 1204176"/>
              <a:gd name="connsiteY3583" fmla="*/ 662997 h 750725"/>
              <a:gd name="connsiteX3584" fmla="*/ 729481 w 1204176"/>
              <a:gd name="connsiteY3584" fmla="*/ 665489 h 750725"/>
              <a:gd name="connsiteX3585" fmla="*/ 729481 w 1204176"/>
              <a:gd name="connsiteY3585" fmla="*/ 665752 h 750725"/>
              <a:gd name="connsiteX3586" fmla="*/ 729743 w 1204176"/>
              <a:gd name="connsiteY3586" fmla="*/ 666145 h 750725"/>
              <a:gd name="connsiteX3587" fmla="*/ 730136 w 1204176"/>
              <a:gd name="connsiteY3587" fmla="*/ 666145 h 750725"/>
              <a:gd name="connsiteX3588" fmla="*/ 729743 w 1204176"/>
              <a:gd name="connsiteY3588" fmla="*/ 666932 h 750725"/>
              <a:gd name="connsiteX3589" fmla="*/ 731841 w 1204176"/>
              <a:gd name="connsiteY3589" fmla="*/ 669030 h 750725"/>
              <a:gd name="connsiteX3590" fmla="*/ 738267 w 1204176"/>
              <a:gd name="connsiteY3590" fmla="*/ 674275 h 750725"/>
              <a:gd name="connsiteX3591" fmla="*/ 739316 w 1204176"/>
              <a:gd name="connsiteY3591" fmla="*/ 675455 h 750725"/>
              <a:gd name="connsiteX3592" fmla="*/ 738922 w 1204176"/>
              <a:gd name="connsiteY3592" fmla="*/ 675717 h 750725"/>
              <a:gd name="connsiteX3593" fmla="*/ 737873 w 1204176"/>
              <a:gd name="connsiteY3593" fmla="*/ 676373 h 750725"/>
              <a:gd name="connsiteX3594" fmla="*/ 737480 w 1204176"/>
              <a:gd name="connsiteY3594" fmla="*/ 676766 h 750725"/>
              <a:gd name="connsiteX3595" fmla="*/ 738660 w 1204176"/>
              <a:gd name="connsiteY3595" fmla="*/ 677422 h 750725"/>
              <a:gd name="connsiteX3596" fmla="*/ 738267 w 1204176"/>
              <a:gd name="connsiteY3596" fmla="*/ 678209 h 750725"/>
              <a:gd name="connsiteX3597" fmla="*/ 737480 w 1204176"/>
              <a:gd name="connsiteY3597" fmla="*/ 678209 h 750725"/>
              <a:gd name="connsiteX3598" fmla="*/ 736037 w 1204176"/>
              <a:gd name="connsiteY3598" fmla="*/ 677815 h 750725"/>
              <a:gd name="connsiteX3599" fmla="*/ 735119 w 1204176"/>
              <a:gd name="connsiteY3599" fmla="*/ 677815 h 750725"/>
              <a:gd name="connsiteX3600" fmla="*/ 733677 w 1204176"/>
              <a:gd name="connsiteY3600" fmla="*/ 677815 h 750725"/>
              <a:gd name="connsiteX3601" fmla="*/ 733677 w 1204176"/>
              <a:gd name="connsiteY3601" fmla="*/ 678865 h 750725"/>
              <a:gd name="connsiteX3602" fmla="*/ 733939 w 1204176"/>
              <a:gd name="connsiteY3602" fmla="*/ 679913 h 750725"/>
              <a:gd name="connsiteX3603" fmla="*/ 733284 w 1204176"/>
              <a:gd name="connsiteY3603" fmla="*/ 679913 h 750725"/>
              <a:gd name="connsiteX3604" fmla="*/ 733284 w 1204176"/>
              <a:gd name="connsiteY3604" fmla="*/ 678865 h 750725"/>
              <a:gd name="connsiteX3605" fmla="*/ 732235 w 1204176"/>
              <a:gd name="connsiteY3605" fmla="*/ 678209 h 750725"/>
              <a:gd name="connsiteX3606" fmla="*/ 731186 w 1204176"/>
              <a:gd name="connsiteY3606" fmla="*/ 677815 h 750725"/>
              <a:gd name="connsiteX3607" fmla="*/ 730399 w 1204176"/>
              <a:gd name="connsiteY3607" fmla="*/ 677815 h 750725"/>
              <a:gd name="connsiteX3608" fmla="*/ 729743 w 1204176"/>
              <a:gd name="connsiteY3608" fmla="*/ 678471 h 750725"/>
              <a:gd name="connsiteX3609" fmla="*/ 730136 w 1204176"/>
              <a:gd name="connsiteY3609" fmla="*/ 680569 h 750725"/>
              <a:gd name="connsiteX3610" fmla="*/ 729087 w 1204176"/>
              <a:gd name="connsiteY3610" fmla="*/ 680569 h 750725"/>
              <a:gd name="connsiteX3611" fmla="*/ 729087 w 1204176"/>
              <a:gd name="connsiteY3611" fmla="*/ 684110 h 750725"/>
              <a:gd name="connsiteX3612" fmla="*/ 728301 w 1204176"/>
              <a:gd name="connsiteY3612" fmla="*/ 686732 h 750725"/>
              <a:gd name="connsiteX3613" fmla="*/ 733284 w 1204176"/>
              <a:gd name="connsiteY3613" fmla="*/ 689486 h 750725"/>
              <a:gd name="connsiteX3614" fmla="*/ 733677 w 1204176"/>
              <a:gd name="connsiteY3614" fmla="*/ 690928 h 750725"/>
              <a:gd name="connsiteX3615" fmla="*/ 735119 w 1204176"/>
              <a:gd name="connsiteY3615" fmla="*/ 693289 h 750725"/>
              <a:gd name="connsiteX3616" fmla="*/ 734464 w 1204176"/>
              <a:gd name="connsiteY3616" fmla="*/ 694731 h 750725"/>
              <a:gd name="connsiteX3617" fmla="*/ 736037 w 1204176"/>
              <a:gd name="connsiteY3617" fmla="*/ 700632 h 750725"/>
              <a:gd name="connsiteX3618" fmla="*/ 736037 w 1204176"/>
              <a:gd name="connsiteY3618" fmla="*/ 705746 h 750725"/>
              <a:gd name="connsiteX3619" fmla="*/ 737218 w 1204176"/>
              <a:gd name="connsiteY3619" fmla="*/ 705746 h 750725"/>
              <a:gd name="connsiteX3620" fmla="*/ 735119 w 1204176"/>
              <a:gd name="connsiteY3620" fmla="*/ 708369 h 750725"/>
              <a:gd name="connsiteX3621" fmla="*/ 734464 w 1204176"/>
              <a:gd name="connsiteY3621" fmla="*/ 708369 h 750725"/>
              <a:gd name="connsiteX3622" fmla="*/ 734464 w 1204176"/>
              <a:gd name="connsiteY3622" fmla="*/ 708631 h 750725"/>
              <a:gd name="connsiteX3623" fmla="*/ 733284 w 1204176"/>
              <a:gd name="connsiteY3623" fmla="*/ 708631 h 750725"/>
              <a:gd name="connsiteX3624" fmla="*/ 733021 w 1204176"/>
              <a:gd name="connsiteY3624" fmla="*/ 710073 h 750725"/>
              <a:gd name="connsiteX3625" fmla="*/ 732235 w 1204176"/>
              <a:gd name="connsiteY3625" fmla="*/ 710467 h 750725"/>
              <a:gd name="connsiteX3626" fmla="*/ 732235 w 1204176"/>
              <a:gd name="connsiteY3626" fmla="*/ 711909 h 750725"/>
              <a:gd name="connsiteX3627" fmla="*/ 731841 w 1204176"/>
              <a:gd name="connsiteY3627" fmla="*/ 711909 h 750725"/>
              <a:gd name="connsiteX3628" fmla="*/ 731841 w 1204176"/>
              <a:gd name="connsiteY3628" fmla="*/ 712827 h 750725"/>
              <a:gd name="connsiteX3629" fmla="*/ 731841 w 1204176"/>
              <a:gd name="connsiteY3629" fmla="*/ 714008 h 750725"/>
              <a:gd name="connsiteX3630" fmla="*/ 733021 w 1204176"/>
              <a:gd name="connsiteY3630" fmla="*/ 715712 h 750725"/>
              <a:gd name="connsiteX3631" fmla="*/ 731841 w 1204176"/>
              <a:gd name="connsiteY3631" fmla="*/ 716368 h 750725"/>
              <a:gd name="connsiteX3632" fmla="*/ 732497 w 1204176"/>
              <a:gd name="connsiteY3632" fmla="*/ 720695 h 750725"/>
              <a:gd name="connsiteX3633" fmla="*/ 733677 w 1204176"/>
              <a:gd name="connsiteY3633" fmla="*/ 721089 h 750725"/>
              <a:gd name="connsiteX3634" fmla="*/ 735119 w 1204176"/>
              <a:gd name="connsiteY3634" fmla="*/ 721089 h 750725"/>
              <a:gd name="connsiteX3635" fmla="*/ 736037 w 1204176"/>
              <a:gd name="connsiteY3635" fmla="*/ 720433 h 750725"/>
              <a:gd name="connsiteX3636" fmla="*/ 737218 w 1204176"/>
              <a:gd name="connsiteY3636" fmla="*/ 722531 h 750725"/>
              <a:gd name="connsiteX3637" fmla="*/ 735119 w 1204176"/>
              <a:gd name="connsiteY3637" fmla="*/ 722531 h 750725"/>
              <a:gd name="connsiteX3638" fmla="*/ 736037 w 1204176"/>
              <a:gd name="connsiteY3638" fmla="*/ 724629 h 750725"/>
              <a:gd name="connsiteX3639" fmla="*/ 730136 w 1204176"/>
              <a:gd name="connsiteY3639" fmla="*/ 728170 h 750725"/>
              <a:gd name="connsiteX3640" fmla="*/ 730136 w 1204176"/>
              <a:gd name="connsiteY3640" fmla="*/ 727776 h 750725"/>
              <a:gd name="connsiteX3641" fmla="*/ 726596 w 1204176"/>
              <a:gd name="connsiteY3641" fmla="*/ 728825 h 750725"/>
              <a:gd name="connsiteX3642" fmla="*/ 725940 w 1204176"/>
              <a:gd name="connsiteY3642" fmla="*/ 727776 h 750725"/>
              <a:gd name="connsiteX3643" fmla="*/ 723318 w 1204176"/>
              <a:gd name="connsiteY3643" fmla="*/ 728432 h 750725"/>
              <a:gd name="connsiteX3644" fmla="*/ 723055 w 1204176"/>
              <a:gd name="connsiteY3644" fmla="*/ 728170 h 750725"/>
              <a:gd name="connsiteX3645" fmla="*/ 721220 w 1204176"/>
              <a:gd name="connsiteY3645" fmla="*/ 728825 h 750725"/>
              <a:gd name="connsiteX3646" fmla="*/ 721220 w 1204176"/>
              <a:gd name="connsiteY3646" fmla="*/ 727776 h 750725"/>
              <a:gd name="connsiteX3647" fmla="*/ 719515 w 1204176"/>
              <a:gd name="connsiteY3647" fmla="*/ 726989 h 750725"/>
              <a:gd name="connsiteX3648" fmla="*/ 718859 w 1204176"/>
              <a:gd name="connsiteY3648" fmla="*/ 727776 h 750725"/>
              <a:gd name="connsiteX3649" fmla="*/ 718335 w 1204176"/>
              <a:gd name="connsiteY3649" fmla="*/ 727514 h 750725"/>
              <a:gd name="connsiteX3650" fmla="*/ 718335 w 1204176"/>
              <a:gd name="connsiteY3650" fmla="*/ 726989 h 750725"/>
              <a:gd name="connsiteX3651" fmla="*/ 718072 w 1204176"/>
              <a:gd name="connsiteY3651" fmla="*/ 726334 h 750725"/>
              <a:gd name="connsiteX3652" fmla="*/ 716630 w 1204176"/>
              <a:gd name="connsiteY3652" fmla="*/ 726727 h 750725"/>
              <a:gd name="connsiteX3653" fmla="*/ 715188 w 1204176"/>
              <a:gd name="connsiteY3653" fmla="*/ 726727 h 750725"/>
              <a:gd name="connsiteX3654" fmla="*/ 714139 w 1204176"/>
              <a:gd name="connsiteY3654" fmla="*/ 727514 h 750725"/>
              <a:gd name="connsiteX3655" fmla="*/ 714401 w 1204176"/>
              <a:gd name="connsiteY3655" fmla="*/ 728825 h 750725"/>
              <a:gd name="connsiteX3656" fmla="*/ 713745 w 1204176"/>
              <a:gd name="connsiteY3656" fmla="*/ 729612 h 750725"/>
              <a:gd name="connsiteX3657" fmla="*/ 712696 w 1204176"/>
              <a:gd name="connsiteY3657" fmla="*/ 728432 h 750725"/>
              <a:gd name="connsiteX3658" fmla="*/ 712040 w 1204176"/>
              <a:gd name="connsiteY3658" fmla="*/ 729219 h 750725"/>
              <a:gd name="connsiteX3659" fmla="*/ 712303 w 1204176"/>
              <a:gd name="connsiteY3659" fmla="*/ 731186 h 750725"/>
              <a:gd name="connsiteX3660" fmla="*/ 711254 w 1204176"/>
              <a:gd name="connsiteY3660" fmla="*/ 731710 h 750725"/>
              <a:gd name="connsiteX3661" fmla="*/ 711647 w 1204176"/>
              <a:gd name="connsiteY3661" fmla="*/ 732366 h 750725"/>
              <a:gd name="connsiteX3662" fmla="*/ 708500 w 1204176"/>
              <a:gd name="connsiteY3662" fmla="*/ 730924 h 750725"/>
              <a:gd name="connsiteX3663" fmla="*/ 706664 w 1204176"/>
              <a:gd name="connsiteY3663" fmla="*/ 730924 h 750725"/>
              <a:gd name="connsiteX3664" fmla="*/ 705222 w 1204176"/>
              <a:gd name="connsiteY3664" fmla="*/ 731972 h 750725"/>
              <a:gd name="connsiteX3665" fmla="*/ 704304 w 1204176"/>
              <a:gd name="connsiteY3665" fmla="*/ 731972 h 750725"/>
              <a:gd name="connsiteX3666" fmla="*/ 703124 w 1204176"/>
              <a:gd name="connsiteY3666" fmla="*/ 730268 h 750725"/>
              <a:gd name="connsiteX3667" fmla="*/ 701419 w 1204176"/>
              <a:gd name="connsiteY3667" fmla="*/ 730924 h 750725"/>
              <a:gd name="connsiteX3668" fmla="*/ 699976 w 1204176"/>
              <a:gd name="connsiteY3668" fmla="*/ 730268 h 750725"/>
              <a:gd name="connsiteX3669" fmla="*/ 698534 w 1204176"/>
              <a:gd name="connsiteY3669" fmla="*/ 728432 h 750725"/>
              <a:gd name="connsiteX3670" fmla="*/ 699321 w 1204176"/>
              <a:gd name="connsiteY3670" fmla="*/ 726989 h 750725"/>
              <a:gd name="connsiteX3671" fmla="*/ 698796 w 1204176"/>
              <a:gd name="connsiteY3671" fmla="*/ 725547 h 750725"/>
              <a:gd name="connsiteX3672" fmla="*/ 699976 w 1204176"/>
              <a:gd name="connsiteY3672" fmla="*/ 724629 h 750725"/>
              <a:gd name="connsiteX3673" fmla="*/ 699583 w 1204176"/>
              <a:gd name="connsiteY3673" fmla="*/ 723842 h 750725"/>
              <a:gd name="connsiteX3674" fmla="*/ 698796 w 1204176"/>
              <a:gd name="connsiteY3674" fmla="*/ 723842 h 750725"/>
              <a:gd name="connsiteX3675" fmla="*/ 697223 w 1204176"/>
              <a:gd name="connsiteY3675" fmla="*/ 719908 h 750725"/>
              <a:gd name="connsiteX3676" fmla="*/ 699321 w 1204176"/>
              <a:gd name="connsiteY3676" fmla="*/ 720433 h 750725"/>
              <a:gd name="connsiteX3677" fmla="*/ 698796 w 1204176"/>
              <a:gd name="connsiteY3677" fmla="*/ 719253 h 750725"/>
              <a:gd name="connsiteX3678" fmla="*/ 697878 w 1204176"/>
              <a:gd name="connsiteY3678" fmla="*/ 719253 h 750725"/>
              <a:gd name="connsiteX3679" fmla="*/ 697878 w 1204176"/>
              <a:gd name="connsiteY3679" fmla="*/ 718204 h 750725"/>
              <a:gd name="connsiteX3680" fmla="*/ 696042 w 1204176"/>
              <a:gd name="connsiteY3680" fmla="*/ 718466 h 750725"/>
              <a:gd name="connsiteX3681" fmla="*/ 694600 w 1204176"/>
              <a:gd name="connsiteY3681" fmla="*/ 716761 h 750725"/>
              <a:gd name="connsiteX3682" fmla="*/ 694338 w 1204176"/>
              <a:gd name="connsiteY3682" fmla="*/ 714663 h 750725"/>
              <a:gd name="connsiteX3683" fmla="*/ 693682 w 1204176"/>
              <a:gd name="connsiteY3683" fmla="*/ 714008 h 750725"/>
              <a:gd name="connsiteX3684" fmla="*/ 690142 w 1204176"/>
              <a:gd name="connsiteY3684" fmla="*/ 715056 h 750725"/>
              <a:gd name="connsiteX3685" fmla="*/ 690142 w 1204176"/>
              <a:gd name="connsiteY3685" fmla="*/ 713614 h 750725"/>
              <a:gd name="connsiteX3686" fmla="*/ 688961 w 1204176"/>
              <a:gd name="connsiteY3686" fmla="*/ 712565 h 750725"/>
              <a:gd name="connsiteX3687" fmla="*/ 691059 w 1204176"/>
              <a:gd name="connsiteY3687" fmla="*/ 712565 h 750725"/>
              <a:gd name="connsiteX3688" fmla="*/ 690404 w 1204176"/>
              <a:gd name="connsiteY3688" fmla="*/ 711123 h 750725"/>
              <a:gd name="connsiteX3689" fmla="*/ 688961 w 1204176"/>
              <a:gd name="connsiteY3689" fmla="*/ 710729 h 750725"/>
              <a:gd name="connsiteX3690" fmla="*/ 688043 w 1204176"/>
              <a:gd name="connsiteY3690" fmla="*/ 710729 h 750725"/>
              <a:gd name="connsiteX3691" fmla="*/ 688043 w 1204176"/>
              <a:gd name="connsiteY3691" fmla="*/ 710467 h 750725"/>
              <a:gd name="connsiteX3692" fmla="*/ 690797 w 1204176"/>
              <a:gd name="connsiteY3692" fmla="*/ 709680 h 750725"/>
              <a:gd name="connsiteX3693" fmla="*/ 690404 w 1204176"/>
              <a:gd name="connsiteY3693" fmla="*/ 708631 h 750725"/>
              <a:gd name="connsiteX3694" fmla="*/ 687519 w 1204176"/>
              <a:gd name="connsiteY3694" fmla="*/ 709680 h 750725"/>
              <a:gd name="connsiteX3695" fmla="*/ 688699 w 1204176"/>
              <a:gd name="connsiteY3695" fmla="*/ 706533 h 750725"/>
              <a:gd name="connsiteX3696" fmla="*/ 688306 w 1204176"/>
              <a:gd name="connsiteY3696" fmla="*/ 705091 h 750725"/>
              <a:gd name="connsiteX3697" fmla="*/ 686863 w 1204176"/>
              <a:gd name="connsiteY3697" fmla="*/ 705746 h 750725"/>
              <a:gd name="connsiteX3698" fmla="*/ 685421 w 1204176"/>
              <a:gd name="connsiteY3698" fmla="*/ 709680 h 750725"/>
              <a:gd name="connsiteX3699" fmla="*/ 682667 w 1204176"/>
              <a:gd name="connsiteY3699" fmla="*/ 710467 h 750725"/>
              <a:gd name="connsiteX3700" fmla="*/ 681225 w 1204176"/>
              <a:gd name="connsiteY3700" fmla="*/ 709680 h 750725"/>
              <a:gd name="connsiteX3701" fmla="*/ 681225 w 1204176"/>
              <a:gd name="connsiteY3701" fmla="*/ 707713 h 750725"/>
              <a:gd name="connsiteX3702" fmla="*/ 677946 w 1204176"/>
              <a:gd name="connsiteY3702" fmla="*/ 705746 h 750725"/>
              <a:gd name="connsiteX3703" fmla="*/ 675586 w 1204176"/>
              <a:gd name="connsiteY3703" fmla="*/ 706926 h 750725"/>
              <a:gd name="connsiteX3704" fmla="*/ 675586 w 1204176"/>
              <a:gd name="connsiteY3704" fmla="*/ 709287 h 750725"/>
              <a:gd name="connsiteX3705" fmla="*/ 673750 w 1204176"/>
              <a:gd name="connsiteY3705" fmla="*/ 708369 h 750725"/>
              <a:gd name="connsiteX3706" fmla="*/ 672045 w 1204176"/>
              <a:gd name="connsiteY3706" fmla="*/ 707713 h 750725"/>
              <a:gd name="connsiteX3707" fmla="*/ 669816 w 1204176"/>
              <a:gd name="connsiteY3707" fmla="*/ 706533 h 750725"/>
              <a:gd name="connsiteX3708" fmla="*/ 668767 w 1204176"/>
              <a:gd name="connsiteY3708" fmla="*/ 706926 h 750725"/>
              <a:gd name="connsiteX3709" fmla="*/ 668505 w 1204176"/>
              <a:gd name="connsiteY3709" fmla="*/ 705746 h 750725"/>
              <a:gd name="connsiteX3710" fmla="*/ 667325 w 1204176"/>
              <a:gd name="connsiteY3710" fmla="*/ 706926 h 750725"/>
              <a:gd name="connsiteX3711" fmla="*/ 667063 w 1204176"/>
              <a:gd name="connsiteY3711" fmla="*/ 706271 h 750725"/>
              <a:gd name="connsiteX3712" fmla="*/ 665227 w 1204176"/>
              <a:gd name="connsiteY3712" fmla="*/ 705746 h 750725"/>
              <a:gd name="connsiteX3713" fmla="*/ 664440 w 1204176"/>
              <a:gd name="connsiteY3713" fmla="*/ 705091 h 750725"/>
              <a:gd name="connsiteX3714" fmla="*/ 663784 w 1204176"/>
              <a:gd name="connsiteY3714" fmla="*/ 704828 h 750725"/>
              <a:gd name="connsiteX3715" fmla="*/ 662080 w 1204176"/>
              <a:gd name="connsiteY3715" fmla="*/ 706533 h 750725"/>
              <a:gd name="connsiteX3716" fmla="*/ 660637 w 1204176"/>
              <a:gd name="connsiteY3716" fmla="*/ 706926 h 750725"/>
              <a:gd name="connsiteX3717" fmla="*/ 659588 w 1204176"/>
              <a:gd name="connsiteY3717" fmla="*/ 704304 h 750725"/>
              <a:gd name="connsiteX3718" fmla="*/ 659588 w 1204176"/>
              <a:gd name="connsiteY3718" fmla="*/ 703386 h 750725"/>
              <a:gd name="connsiteX3719" fmla="*/ 659326 w 1204176"/>
              <a:gd name="connsiteY3719" fmla="*/ 702730 h 750725"/>
              <a:gd name="connsiteX3720" fmla="*/ 659326 w 1204176"/>
              <a:gd name="connsiteY3720" fmla="*/ 701550 h 750725"/>
              <a:gd name="connsiteX3721" fmla="*/ 658539 w 1204176"/>
              <a:gd name="connsiteY3721" fmla="*/ 699845 h 750725"/>
              <a:gd name="connsiteX3722" fmla="*/ 658801 w 1204176"/>
              <a:gd name="connsiteY3722" fmla="*/ 699190 h 750725"/>
              <a:gd name="connsiteX3723" fmla="*/ 657752 w 1204176"/>
              <a:gd name="connsiteY3723" fmla="*/ 698665 h 750725"/>
              <a:gd name="connsiteX3724" fmla="*/ 656310 w 1204176"/>
              <a:gd name="connsiteY3724" fmla="*/ 698010 h 750725"/>
              <a:gd name="connsiteX3725" fmla="*/ 656048 w 1204176"/>
              <a:gd name="connsiteY3725" fmla="*/ 696960 h 750725"/>
              <a:gd name="connsiteX3726" fmla="*/ 655261 w 1204176"/>
              <a:gd name="connsiteY3726" fmla="*/ 696567 h 750725"/>
              <a:gd name="connsiteX3727" fmla="*/ 654605 w 1204176"/>
              <a:gd name="connsiteY3727" fmla="*/ 694469 h 750725"/>
              <a:gd name="connsiteX3728" fmla="*/ 652507 w 1204176"/>
              <a:gd name="connsiteY3728" fmla="*/ 694076 h 750725"/>
              <a:gd name="connsiteX3729" fmla="*/ 651327 w 1204176"/>
              <a:gd name="connsiteY3729" fmla="*/ 693027 h 750725"/>
              <a:gd name="connsiteX3730" fmla="*/ 649622 w 1204176"/>
              <a:gd name="connsiteY3730" fmla="*/ 692633 h 750725"/>
              <a:gd name="connsiteX3731" fmla="*/ 647786 w 1204176"/>
              <a:gd name="connsiteY3731" fmla="*/ 691191 h 750725"/>
              <a:gd name="connsiteX3732" fmla="*/ 644639 w 1204176"/>
              <a:gd name="connsiteY3732" fmla="*/ 690928 h 750725"/>
              <a:gd name="connsiteX3733" fmla="*/ 641885 w 1204176"/>
              <a:gd name="connsiteY3733" fmla="*/ 689486 h 750725"/>
              <a:gd name="connsiteX3734" fmla="*/ 639263 w 1204176"/>
              <a:gd name="connsiteY3734" fmla="*/ 690535 h 750725"/>
              <a:gd name="connsiteX3735" fmla="*/ 639001 w 1204176"/>
              <a:gd name="connsiteY3735" fmla="*/ 689486 h 750725"/>
              <a:gd name="connsiteX3736" fmla="*/ 639787 w 1204176"/>
              <a:gd name="connsiteY3736" fmla="*/ 688437 h 750725"/>
              <a:gd name="connsiteX3737" fmla="*/ 640050 w 1204176"/>
              <a:gd name="connsiteY3737" fmla="*/ 688437 h 750725"/>
              <a:gd name="connsiteX3738" fmla="*/ 640443 w 1204176"/>
              <a:gd name="connsiteY3738" fmla="*/ 687650 h 750725"/>
              <a:gd name="connsiteX3739" fmla="*/ 636509 w 1204176"/>
              <a:gd name="connsiteY3739" fmla="*/ 686208 h 750725"/>
              <a:gd name="connsiteX3740" fmla="*/ 636509 w 1204176"/>
              <a:gd name="connsiteY3740" fmla="*/ 685290 h 750725"/>
              <a:gd name="connsiteX3741" fmla="*/ 635722 w 1204176"/>
              <a:gd name="connsiteY3741" fmla="*/ 684897 h 750725"/>
              <a:gd name="connsiteX3742" fmla="*/ 635067 w 1204176"/>
              <a:gd name="connsiteY3742" fmla="*/ 684503 h 750725"/>
              <a:gd name="connsiteX3743" fmla="*/ 634411 w 1204176"/>
              <a:gd name="connsiteY3743" fmla="*/ 682798 h 750725"/>
              <a:gd name="connsiteX3744" fmla="*/ 634411 w 1204176"/>
              <a:gd name="connsiteY3744" fmla="*/ 682012 h 750725"/>
              <a:gd name="connsiteX3745" fmla="*/ 634804 w 1204176"/>
              <a:gd name="connsiteY3745" fmla="*/ 681750 h 750725"/>
              <a:gd name="connsiteX3746" fmla="*/ 634804 w 1204176"/>
              <a:gd name="connsiteY3746" fmla="*/ 681094 h 750725"/>
              <a:gd name="connsiteX3747" fmla="*/ 634018 w 1204176"/>
              <a:gd name="connsiteY3747" fmla="*/ 680569 h 750725"/>
              <a:gd name="connsiteX3748" fmla="*/ 632706 w 1204176"/>
              <a:gd name="connsiteY3748" fmla="*/ 679651 h 750725"/>
              <a:gd name="connsiteX3749" fmla="*/ 632182 w 1204176"/>
              <a:gd name="connsiteY3749" fmla="*/ 678209 h 750725"/>
              <a:gd name="connsiteX3750" fmla="*/ 630084 w 1204176"/>
              <a:gd name="connsiteY3750" fmla="*/ 678865 h 750725"/>
              <a:gd name="connsiteX3751" fmla="*/ 627592 w 1204176"/>
              <a:gd name="connsiteY3751" fmla="*/ 678471 h 750725"/>
              <a:gd name="connsiteX3752" fmla="*/ 627330 w 1204176"/>
              <a:gd name="connsiteY3752" fmla="*/ 679127 h 750725"/>
              <a:gd name="connsiteX3753" fmla="*/ 626150 w 1204176"/>
              <a:gd name="connsiteY3753" fmla="*/ 679913 h 750725"/>
              <a:gd name="connsiteX3754" fmla="*/ 626093 w 1204176"/>
              <a:gd name="connsiteY3754" fmla="*/ 680223 h 750725"/>
              <a:gd name="connsiteX3755" fmla="*/ 625363 w 1204176"/>
              <a:gd name="connsiteY3755" fmla="*/ 679127 h 750725"/>
              <a:gd name="connsiteX3756" fmla="*/ 623003 w 1204176"/>
              <a:gd name="connsiteY3756" fmla="*/ 678865 h 750725"/>
              <a:gd name="connsiteX3757" fmla="*/ 623003 w 1204176"/>
              <a:gd name="connsiteY3757" fmla="*/ 679913 h 750725"/>
              <a:gd name="connsiteX3758" fmla="*/ 620249 w 1204176"/>
              <a:gd name="connsiteY3758" fmla="*/ 680307 h 750725"/>
              <a:gd name="connsiteX3759" fmla="*/ 618806 w 1204176"/>
              <a:gd name="connsiteY3759" fmla="*/ 680307 h 750725"/>
              <a:gd name="connsiteX3760" fmla="*/ 618151 w 1204176"/>
              <a:gd name="connsiteY3760" fmla="*/ 679913 h 750725"/>
              <a:gd name="connsiteX3761" fmla="*/ 617364 w 1204176"/>
              <a:gd name="connsiteY3761" fmla="*/ 679127 h 750725"/>
              <a:gd name="connsiteX3762" fmla="*/ 616708 w 1204176"/>
              <a:gd name="connsiteY3762" fmla="*/ 678209 h 750725"/>
              <a:gd name="connsiteX3763" fmla="*/ 614479 w 1204176"/>
              <a:gd name="connsiteY3763" fmla="*/ 679651 h 750725"/>
              <a:gd name="connsiteX3764" fmla="*/ 614479 w 1204176"/>
              <a:gd name="connsiteY3764" fmla="*/ 680307 h 750725"/>
              <a:gd name="connsiteX3765" fmla="*/ 614872 w 1204176"/>
              <a:gd name="connsiteY3765" fmla="*/ 681094 h 750725"/>
              <a:gd name="connsiteX3766" fmla="*/ 613823 w 1204176"/>
              <a:gd name="connsiteY3766" fmla="*/ 681750 h 750725"/>
              <a:gd name="connsiteX3767" fmla="*/ 614086 w 1204176"/>
              <a:gd name="connsiteY3767" fmla="*/ 682798 h 750725"/>
              <a:gd name="connsiteX3768" fmla="*/ 614479 w 1204176"/>
              <a:gd name="connsiteY3768" fmla="*/ 683847 h 750725"/>
              <a:gd name="connsiteX3769" fmla="*/ 614872 w 1204176"/>
              <a:gd name="connsiteY3769" fmla="*/ 683847 h 750725"/>
              <a:gd name="connsiteX3770" fmla="*/ 614479 w 1204176"/>
              <a:gd name="connsiteY3770" fmla="*/ 684110 h 750725"/>
              <a:gd name="connsiteX3771" fmla="*/ 614086 w 1204176"/>
              <a:gd name="connsiteY3771" fmla="*/ 684110 h 750725"/>
              <a:gd name="connsiteX3772" fmla="*/ 613823 w 1204176"/>
              <a:gd name="connsiteY3772" fmla="*/ 684110 h 750725"/>
              <a:gd name="connsiteX3773" fmla="*/ 612774 w 1204176"/>
              <a:gd name="connsiteY3773" fmla="*/ 684110 h 750725"/>
              <a:gd name="connsiteX3774" fmla="*/ 610545 w 1204176"/>
              <a:gd name="connsiteY3774" fmla="*/ 684897 h 750725"/>
              <a:gd name="connsiteX3775" fmla="*/ 610283 w 1204176"/>
              <a:gd name="connsiteY3775" fmla="*/ 684110 h 750725"/>
              <a:gd name="connsiteX3776" fmla="*/ 609103 w 1204176"/>
              <a:gd name="connsiteY3776" fmla="*/ 684110 h 750725"/>
              <a:gd name="connsiteX3777" fmla="*/ 608447 w 1204176"/>
              <a:gd name="connsiteY3777" fmla="*/ 683847 h 750725"/>
              <a:gd name="connsiteX3778" fmla="*/ 607398 w 1204176"/>
              <a:gd name="connsiteY3778" fmla="*/ 683847 h 750725"/>
              <a:gd name="connsiteX3779" fmla="*/ 607398 w 1204176"/>
              <a:gd name="connsiteY3779" fmla="*/ 684897 h 750725"/>
              <a:gd name="connsiteX3780" fmla="*/ 607005 w 1204176"/>
              <a:gd name="connsiteY3780" fmla="*/ 685552 h 750725"/>
              <a:gd name="connsiteX3781" fmla="*/ 606742 w 1204176"/>
              <a:gd name="connsiteY3781" fmla="*/ 684503 h 750725"/>
              <a:gd name="connsiteX3782" fmla="*/ 605693 w 1204176"/>
              <a:gd name="connsiteY3782" fmla="*/ 684897 h 750725"/>
              <a:gd name="connsiteX3783" fmla="*/ 605431 w 1204176"/>
              <a:gd name="connsiteY3783" fmla="*/ 685290 h 750725"/>
              <a:gd name="connsiteX3784" fmla="*/ 603989 w 1204176"/>
              <a:gd name="connsiteY3784" fmla="*/ 685290 h 750725"/>
              <a:gd name="connsiteX3785" fmla="*/ 604251 w 1204176"/>
              <a:gd name="connsiteY3785" fmla="*/ 684897 h 750725"/>
              <a:gd name="connsiteX3786" fmla="*/ 603989 w 1204176"/>
              <a:gd name="connsiteY3786" fmla="*/ 684897 h 750725"/>
              <a:gd name="connsiteX3787" fmla="*/ 603989 w 1204176"/>
              <a:gd name="connsiteY3787" fmla="*/ 683847 h 750725"/>
              <a:gd name="connsiteX3788" fmla="*/ 603202 w 1204176"/>
              <a:gd name="connsiteY3788" fmla="*/ 683847 h 750725"/>
              <a:gd name="connsiteX3789" fmla="*/ 603464 w 1204176"/>
              <a:gd name="connsiteY3789" fmla="*/ 682012 h 750725"/>
              <a:gd name="connsiteX3790" fmla="*/ 602808 w 1204176"/>
              <a:gd name="connsiteY3790" fmla="*/ 682012 h 750725"/>
              <a:gd name="connsiteX3791" fmla="*/ 602808 w 1204176"/>
              <a:gd name="connsiteY3791" fmla="*/ 681356 h 750725"/>
              <a:gd name="connsiteX3792" fmla="*/ 602546 w 1204176"/>
              <a:gd name="connsiteY3792" fmla="*/ 681094 h 750725"/>
              <a:gd name="connsiteX3793" fmla="*/ 602546 w 1204176"/>
              <a:gd name="connsiteY3793" fmla="*/ 680307 h 750725"/>
              <a:gd name="connsiteX3794" fmla="*/ 604644 w 1204176"/>
              <a:gd name="connsiteY3794" fmla="*/ 679127 h 750725"/>
              <a:gd name="connsiteX3795" fmla="*/ 604644 w 1204176"/>
              <a:gd name="connsiteY3795" fmla="*/ 678865 h 750725"/>
              <a:gd name="connsiteX3796" fmla="*/ 605431 w 1204176"/>
              <a:gd name="connsiteY3796" fmla="*/ 678471 h 750725"/>
              <a:gd name="connsiteX3797" fmla="*/ 605693 w 1204176"/>
              <a:gd name="connsiteY3797" fmla="*/ 677815 h 750725"/>
              <a:gd name="connsiteX3798" fmla="*/ 604907 w 1204176"/>
              <a:gd name="connsiteY3798" fmla="*/ 676766 h 750725"/>
              <a:gd name="connsiteX3799" fmla="*/ 604907 w 1204176"/>
              <a:gd name="connsiteY3799" fmla="*/ 676111 h 750725"/>
              <a:gd name="connsiteX3800" fmla="*/ 606087 w 1204176"/>
              <a:gd name="connsiteY3800" fmla="*/ 675717 h 750725"/>
              <a:gd name="connsiteX3801" fmla="*/ 605431 w 1204176"/>
              <a:gd name="connsiteY3801" fmla="*/ 674275 h 750725"/>
              <a:gd name="connsiteX3802" fmla="*/ 605693 w 1204176"/>
              <a:gd name="connsiteY3802" fmla="*/ 674012 h 750725"/>
              <a:gd name="connsiteX3803" fmla="*/ 603989 w 1204176"/>
              <a:gd name="connsiteY3803" fmla="*/ 672832 h 750725"/>
              <a:gd name="connsiteX3804" fmla="*/ 602808 w 1204176"/>
              <a:gd name="connsiteY3804" fmla="*/ 672570 h 750725"/>
              <a:gd name="connsiteX3805" fmla="*/ 601759 w 1204176"/>
              <a:gd name="connsiteY3805" fmla="*/ 671783 h 750725"/>
              <a:gd name="connsiteX3806" fmla="*/ 601104 w 1204176"/>
              <a:gd name="connsiteY3806" fmla="*/ 671783 h 750725"/>
              <a:gd name="connsiteX3807" fmla="*/ 600710 w 1204176"/>
              <a:gd name="connsiteY3807" fmla="*/ 670734 h 750725"/>
              <a:gd name="connsiteX3808" fmla="*/ 601759 w 1204176"/>
              <a:gd name="connsiteY3808" fmla="*/ 670472 h 750725"/>
              <a:gd name="connsiteX3809" fmla="*/ 601104 w 1204176"/>
              <a:gd name="connsiteY3809" fmla="*/ 669292 h 750725"/>
              <a:gd name="connsiteX3810" fmla="*/ 600448 w 1204176"/>
              <a:gd name="connsiteY3810" fmla="*/ 668374 h 750725"/>
              <a:gd name="connsiteX3811" fmla="*/ 598874 w 1204176"/>
              <a:gd name="connsiteY3811" fmla="*/ 669292 h 750725"/>
              <a:gd name="connsiteX3812" fmla="*/ 597825 w 1204176"/>
              <a:gd name="connsiteY3812" fmla="*/ 669292 h 750725"/>
              <a:gd name="connsiteX3813" fmla="*/ 597825 w 1204176"/>
              <a:gd name="connsiteY3813" fmla="*/ 669030 h 750725"/>
              <a:gd name="connsiteX3814" fmla="*/ 596645 w 1204176"/>
              <a:gd name="connsiteY3814" fmla="*/ 668636 h 750725"/>
              <a:gd name="connsiteX3815" fmla="*/ 597432 w 1204176"/>
              <a:gd name="connsiteY3815" fmla="*/ 668374 h 750725"/>
              <a:gd name="connsiteX3816" fmla="*/ 597170 w 1204176"/>
              <a:gd name="connsiteY3816" fmla="*/ 666932 h 750725"/>
              <a:gd name="connsiteX3817" fmla="*/ 597170 w 1204176"/>
              <a:gd name="connsiteY3817" fmla="*/ 665752 h 750725"/>
              <a:gd name="connsiteX3818" fmla="*/ 599268 w 1204176"/>
              <a:gd name="connsiteY3818" fmla="*/ 666932 h 750725"/>
              <a:gd name="connsiteX3819" fmla="*/ 598874 w 1204176"/>
              <a:gd name="connsiteY3819" fmla="*/ 666145 h 750725"/>
              <a:gd name="connsiteX3820" fmla="*/ 598612 w 1204176"/>
              <a:gd name="connsiteY3820" fmla="*/ 665489 h 750725"/>
              <a:gd name="connsiteX3821" fmla="*/ 597170 w 1204176"/>
              <a:gd name="connsiteY3821" fmla="*/ 664702 h 750725"/>
              <a:gd name="connsiteX3822" fmla="*/ 595990 w 1204176"/>
              <a:gd name="connsiteY3822" fmla="*/ 664309 h 750725"/>
              <a:gd name="connsiteX3823" fmla="*/ 594547 w 1204176"/>
              <a:gd name="connsiteY3823" fmla="*/ 664702 h 750725"/>
              <a:gd name="connsiteX3824" fmla="*/ 594547 w 1204176"/>
              <a:gd name="connsiteY3824" fmla="*/ 665096 h 750725"/>
              <a:gd name="connsiteX3825" fmla="*/ 593236 w 1204176"/>
              <a:gd name="connsiteY3825" fmla="*/ 665489 h 750725"/>
              <a:gd name="connsiteX3826" fmla="*/ 592449 w 1204176"/>
              <a:gd name="connsiteY3826" fmla="*/ 665489 h 750725"/>
              <a:gd name="connsiteX3827" fmla="*/ 592187 w 1204176"/>
              <a:gd name="connsiteY3827" fmla="*/ 665096 h 750725"/>
              <a:gd name="connsiteX3828" fmla="*/ 591793 w 1204176"/>
              <a:gd name="connsiteY3828" fmla="*/ 665096 h 750725"/>
              <a:gd name="connsiteX3829" fmla="*/ 591007 w 1204176"/>
              <a:gd name="connsiteY3829" fmla="*/ 665489 h 750725"/>
              <a:gd name="connsiteX3830" fmla="*/ 588253 w 1204176"/>
              <a:gd name="connsiteY3830" fmla="*/ 665752 h 750725"/>
              <a:gd name="connsiteX3831" fmla="*/ 588253 w 1204176"/>
              <a:gd name="connsiteY3831" fmla="*/ 666407 h 750725"/>
              <a:gd name="connsiteX3832" fmla="*/ 587204 w 1204176"/>
              <a:gd name="connsiteY3832" fmla="*/ 666932 h 750725"/>
              <a:gd name="connsiteX3833" fmla="*/ 587204 w 1204176"/>
              <a:gd name="connsiteY3833" fmla="*/ 667587 h 750725"/>
              <a:gd name="connsiteX3834" fmla="*/ 584712 w 1204176"/>
              <a:gd name="connsiteY3834" fmla="*/ 667850 h 750725"/>
              <a:gd name="connsiteX3835" fmla="*/ 583926 w 1204176"/>
              <a:gd name="connsiteY3835" fmla="*/ 668374 h 750725"/>
              <a:gd name="connsiteX3836" fmla="*/ 583926 w 1204176"/>
              <a:gd name="connsiteY3836" fmla="*/ 670079 h 750725"/>
              <a:gd name="connsiteX3837" fmla="*/ 583008 w 1204176"/>
              <a:gd name="connsiteY3837" fmla="*/ 670079 h 750725"/>
              <a:gd name="connsiteX3838" fmla="*/ 583008 w 1204176"/>
              <a:gd name="connsiteY3838" fmla="*/ 669685 h 750725"/>
              <a:gd name="connsiteX3839" fmla="*/ 579467 w 1204176"/>
              <a:gd name="connsiteY3839" fmla="*/ 669685 h 750725"/>
              <a:gd name="connsiteX3840" fmla="*/ 579074 w 1204176"/>
              <a:gd name="connsiteY3840" fmla="*/ 670472 h 750725"/>
              <a:gd name="connsiteX3841" fmla="*/ 577631 w 1204176"/>
              <a:gd name="connsiteY3841" fmla="*/ 670734 h 750725"/>
              <a:gd name="connsiteX3842" fmla="*/ 575927 w 1204176"/>
              <a:gd name="connsiteY3842" fmla="*/ 670472 h 750725"/>
              <a:gd name="connsiteX3843" fmla="*/ 575402 w 1204176"/>
              <a:gd name="connsiteY3843" fmla="*/ 671390 h 750725"/>
              <a:gd name="connsiteX3844" fmla="*/ 574746 w 1204176"/>
              <a:gd name="connsiteY3844" fmla="*/ 671783 h 750725"/>
              <a:gd name="connsiteX3845" fmla="*/ 574091 w 1204176"/>
              <a:gd name="connsiteY3845" fmla="*/ 674012 h 750725"/>
              <a:gd name="connsiteX3846" fmla="*/ 578811 w 1204176"/>
              <a:gd name="connsiteY3846" fmla="*/ 674275 h 750725"/>
              <a:gd name="connsiteX3847" fmla="*/ 578025 w 1204176"/>
              <a:gd name="connsiteY3847" fmla="*/ 675455 h 750725"/>
              <a:gd name="connsiteX3848" fmla="*/ 577369 w 1204176"/>
              <a:gd name="connsiteY3848" fmla="*/ 674930 h 750725"/>
              <a:gd name="connsiteX3849" fmla="*/ 577369 w 1204176"/>
              <a:gd name="connsiteY3849" fmla="*/ 676373 h 750725"/>
              <a:gd name="connsiteX3850" fmla="*/ 576845 w 1204176"/>
              <a:gd name="connsiteY3850" fmla="*/ 676373 h 750725"/>
              <a:gd name="connsiteX3851" fmla="*/ 573042 w 1204176"/>
              <a:gd name="connsiteY3851" fmla="*/ 680307 h 750725"/>
              <a:gd name="connsiteX3852" fmla="*/ 568452 w 1204176"/>
              <a:gd name="connsiteY3852" fmla="*/ 689093 h 750725"/>
              <a:gd name="connsiteX3853" fmla="*/ 567010 w 1204176"/>
              <a:gd name="connsiteY3853" fmla="*/ 688175 h 750725"/>
              <a:gd name="connsiteX3854" fmla="*/ 566616 w 1204176"/>
              <a:gd name="connsiteY3854" fmla="*/ 689093 h 750725"/>
              <a:gd name="connsiteX3855" fmla="*/ 567010 w 1204176"/>
              <a:gd name="connsiteY3855" fmla="*/ 688830 h 750725"/>
              <a:gd name="connsiteX3856" fmla="*/ 567272 w 1204176"/>
              <a:gd name="connsiteY3856" fmla="*/ 689093 h 750725"/>
              <a:gd name="connsiteX3857" fmla="*/ 567272 w 1204176"/>
              <a:gd name="connsiteY3857" fmla="*/ 689486 h 750725"/>
              <a:gd name="connsiteX3858" fmla="*/ 567010 w 1204176"/>
              <a:gd name="connsiteY3858" fmla="*/ 689880 h 750725"/>
              <a:gd name="connsiteX3859" fmla="*/ 567665 w 1204176"/>
              <a:gd name="connsiteY3859" fmla="*/ 690273 h 750725"/>
              <a:gd name="connsiteX3860" fmla="*/ 567010 w 1204176"/>
              <a:gd name="connsiteY3860" fmla="*/ 690273 h 750725"/>
              <a:gd name="connsiteX3861" fmla="*/ 566616 w 1204176"/>
              <a:gd name="connsiteY3861" fmla="*/ 689486 h 750725"/>
              <a:gd name="connsiteX3862" fmla="*/ 566354 w 1204176"/>
              <a:gd name="connsiteY3862" fmla="*/ 689486 h 750725"/>
              <a:gd name="connsiteX3863" fmla="*/ 564387 w 1204176"/>
              <a:gd name="connsiteY3863" fmla="*/ 689486 h 750725"/>
              <a:gd name="connsiteX3864" fmla="*/ 562289 w 1204176"/>
              <a:gd name="connsiteY3864" fmla="*/ 688437 h 750725"/>
              <a:gd name="connsiteX3865" fmla="*/ 563731 w 1204176"/>
              <a:gd name="connsiteY3865" fmla="*/ 689486 h 750725"/>
              <a:gd name="connsiteX3866" fmla="*/ 563731 w 1204176"/>
              <a:gd name="connsiteY3866" fmla="*/ 689880 h 750725"/>
              <a:gd name="connsiteX3867" fmla="*/ 565567 w 1204176"/>
              <a:gd name="connsiteY3867" fmla="*/ 691191 h 750725"/>
              <a:gd name="connsiteX3868" fmla="*/ 564387 w 1204176"/>
              <a:gd name="connsiteY3868" fmla="*/ 691584 h 750725"/>
              <a:gd name="connsiteX3869" fmla="*/ 564125 w 1204176"/>
              <a:gd name="connsiteY3869" fmla="*/ 692371 h 750725"/>
              <a:gd name="connsiteX3870" fmla="*/ 563731 w 1204176"/>
              <a:gd name="connsiteY3870" fmla="*/ 691978 h 750725"/>
              <a:gd name="connsiteX3871" fmla="*/ 562289 w 1204176"/>
              <a:gd name="connsiteY3871" fmla="*/ 691978 h 750725"/>
              <a:gd name="connsiteX3872" fmla="*/ 561633 w 1204176"/>
              <a:gd name="connsiteY3872" fmla="*/ 692371 h 750725"/>
              <a:gd name="connsiteX3873" fmla="*/ 560978 w 1204176"/>
              <a:gd name="connsiteY3873" fmla="*/ 692633 h 750725"/>
              <a:gd name="connsiteX3874" fmla="*/ 560584 w 1204176"/>
              <a:gd name="connsiteY3874" fmla="*/ 692633 h 750725"/>
              <a:gd name="connsiteX3875" fmla="*/ 559273 w 1204176"/>
              <a:gd name="connsiteY3875" fmla="*/ 691978 h 750725"/>
              <a:gd name="connsiteX3876" fmla="*/ 559273 w 1204176"/>
              <a:gd name="connsiteY3876" fmla="*/ 691191 h 750725"/>
              <a:gd name="connsiteX3877" fmla="*/ 556650 w 1204176"/>
              <a:gd name="connsiteY3877" fmla="*/ 690928 h 750725"/>
              <a:gd name="connsiteX3878" fmla="*/ 556388 w 1204176"/>
              <a:gd name="connsiteY3878" fmla="*/ 691191 h 750725"/>
              <a:gd name="connsiteX3879" fmla="*/ 556388 w 1204176"/>
              <a:gd name="connsiteY3879" fmla="*/ 691978 h 750725"/>
              <a:gd name="connsiteX3880" fmla="*/ 556650 w 1204176"/>
              <a:gd name="connsiteY3880" fmla="*/ 691978 h 750725"/>
              <a:gd name="connsiteX3881" fmla="*/ 556650 w 1204176"/>
              <a:gd name="connsiteY3881" fmla="*/ 692371 h 750725"/>
              <a:gd name="connsiteX3882" fmla="*/ 556388 w 1204176"/>
              <a:gd name="connsiteY3882" fmla="*/ 693027 h 750725"/>
              <a:gd name="connsiteX3883" fmla="*/ 555995 w 1204176"/>
              <a:gd name="connsiteY3883" fmla="*/ 693813 h 750725"/>
              <a:gd name="connsiteX3884" fmla="*/ 555995 w 1204176"/>
              <a:gd name="connsiteY3884" fmla="*/ 694469 h 750725"/>
              <a:gd name="connsiteX3885" fmla="*/ 555732 w 1204176"/>
              <a:gd name="connsiteY3885" fmla="*/ 694469 h 750725"/>
              <a:gd name="connsiteX3886" fmla="*/ 555732 w 1204176"/>
              <a:gd name="connsiteY3886" fmla="*/ 694731 h 750725"/>
              <a:gd name="connsiteX3887" fmla="*/ 554290 w 1204176"/>
              <a:gd name="connsiteY3887" fmla="*/ 694076 h 750725"/>
              <a:gd name="connsiteX3888" fmla="*/ 553897 w 1204176"/>
              <a:gd name="connsiteY3888" fmla="*/ 694076 h 750725"/>
              <a:gd name="connsiteX3889" fmla="*/ 554552 w 1204176"/>
              <a:gd name="connsiteY3889" fmla="*/ 694731 h 750725"/>
              <a:gd name="connsiteX3890" fmla="*/ 554946 w 1204176"/>
              <a:gd name="connsiteY3890" fmla="*/ 695256 h 750725"/>
              <a:gd name="connsiteX3891" fmla="*/ 554552 w 1204176"/>
              <a:gd name="connsiteY3891" fmla="*/ 695518 h 750725"/>
              <a:gd name="connsiteX3892" fmla="*/ 554552 w 1204176"/>
              <a:gd name="connsiteY3892" fmla="*/ 695911 h 750725"/>
              <a:gd name="connsiteX3893" fmla="*/ 554946 w 1204176"/>
              <a:gd name="connsiteY3893" fmla="*/ 697354 h 750725"/>
              <a:gd name="connsiteX3894" fmla="*/ 554552 w 1204176"/>
              <a:gd name="connsiteY3894" fmla="*/ 697616 h 750725"/>
              <a:gd name="connsiteX3895" fmla="*/ 553503 w 1204176"/>
              <a:gd name="connsiteY3895" fmla="*/ 699452 h 750725"/>
              <a:gd name="connsiteX3896" fmla="*/ 553503 w 1204176"/>
              <a:gd name="connsiteY3896" fmla="*/ 700108 h 750725"/>
              <a:gd name="connsiteX3897" fmla="*/ 552848 w 1204176"/>
              <a:gd name="connsiteY3897" fmla="*/ 700895 h 750725"/>
              <a:gd name="connsiteX3898" fmla="*/ 553110 w 1204176"/>
              <a:gd name="connsiteY3898" fmla="*/ 701288 h 750725"/>
              <a:gd name="connsiteX3899" fmla="*/ 552454 w 1204176"/>
              <a:gd name="connsiteY3899" fmla="*/ 701943 h 750725"/>
              <a:gd name="connsiteX3900" fmla="*/ 552454 w 1204176"/>
              <a:gd name="connsiteY3900" fmla="*/ 702730 h 750725"/>
              <a:gd name="connsiteX3901" fmla="*/ 552192 w 1204176"/>
              <a:gd name="connsiteY3901" fmla="*/ 702730 h 750725"/>
              <a:gd name="connsiteX3902" fmla="*/ 551012 w 1204176"/>
              <a:gd name="connsiteY3902" fmla="*/ 703648 h 750725"/>
              <a:gd name="connsiteX3903" fmla="*/ 550749 w 1204176"/>
              <a:gd name="connsiteY3903" fmla="*/ 703648 h 750725"/>
              <a:gd name="connsiteX3904" fmla="*/ 550356 w 1204176"/>
              <a:gd name="connsiteY3904" fmla="*/ 703386 h 750725"/>
              <a:gd name="connsiteX3905" fmla="*/ 550094 w 1204176"/>
              <a:gd name="connsiteY3905" fmla="*/ 702993 h 750725"/>
              <a:gd name="connsiteX3906" fmla="*/ 548127 w 1204176"/>
              <a:gd name="connsiteY3906" fmla="*/ 702993 h 750725"/>
              <a:gd name="connsiteX3907" fmla="*/ 548127 w 1204176"/>
              <a:gd name="connsiteY3907" fmla="*/ 704304 h 750725"/>
              <a:gd name="connsiteX3908" fmla="*/ 549307 w 1204176"/>
              <a:gd name="connsiteY3908" fmla="*/ 704304 h 750725"/>
              <a:gd name="connsiteX3909" fmla="*/ 548914 w 1204176"/>
              <a:gd name="connsiteY3909" fmla="*/ 704828 h 750725"/>
              <a:gd name="connsiteX3910" fmla="*/ 549307 w 1204176"/>
              <a:gd name="connsiteY3910" fmla="*/ 705091 h 750725"/>
              <a:gd name="connsiteX3911" fmla="*/ 548127 w 1204176"/>
              <a:gd name="connsiteY3911" fmla="*/ 706271 h 750725"/>
              <a:gd name="connsiteX3912" fmla="*/ 547471 w 1204176"/>
              <a:gd name="connsiteY3912" fmla="*/ 706926 h 750725"/>
              <a:gd name="connsiteX3913" fmla="*/ 547209 w 1204176"/>
              <a:gd name="connsiteY3913" fmla="*/ 706533 h 750725"/>
              <a:gd name="connsiteX3914" fmla="*/ 546422 w 1204176"/>
              <a:gd name="connsiteY3914" fmla="*/ 706926 h 750725"/>
              <a:gd name="connsiteX3915" fmla="*/ 545373 w 1204176"/>
              <a:gd name="connsiteY3915" fmla="*/ 707713 h 750725"/>
              <a:gd name="connsiteX3916" fmla="*/ 541833 w 1204176"/>
              <a:gd name="connsiteY3916" fmla="*/ 707713 h 750725"/>
              <a:gd name="connsiteX3917" fmla="*/ 541046 w 1204176"/>
              <a:gd name="connsiteY3917" fmla="*/ 707976 h 750725"/>
              <a:gd name="connsiteX3918" fmla="*/ 540784 w 1204176"/>
              <a:gd name="connsiteY3918" fmla="*/ 706533 h 750725"/>
              <a:gd name="connsiteX3919" fmla="*/ 539734 w 1204176"/>
              <a:gd name="connsiteY3919" fmla="*/ 706926 h 750725"/>
              <a:gd name="connsiteX3920" fmla="*/ 539341 w 1204176"/>
              <a:gd name="connsiteY3920" fmla="*/ 706533 h 750725"/>
              <a:gd name="connsiteX3921" fmla="*/ 538292 w 1204176"/>
              <a:gd name="connsiteY3921" fmla="*/ 706926 h 750725"/>
              <a:gd name="connsiteX3922" fmla="*/ 536456 w 1204176"/>
              <a:gd name="connsiteY3922" fmla="*/ 706271 h 750725"/>
              <a:gd name="connsiteX3923" fmla="*/ 533571 w 1204176"/>
              <a:gd name="connsiteY3923" fmla="*/ 705746 h 750725"/>
              <a:gd name="connsiteX3924" fmla="*/ 533309 w 1204176"/>
              <a:gd name="connsiteY3924" fmla="*/ 705484 h 750725"/>
              <a:gd name="connsiteX3925" fmla="*/ 533309 w 1204176"/>
              <a:gd name="connsiteY3925" fmla="*/ 704042 h 750725"/>
              <a:gd name="connsiteX3926" fmla="*/ 532653 w 1204176"/>
              <a:gd name="connsiteY3926" fmla="*/ 702993 h 750725"/>
              <a:gd name="connsiteX3927" fmla="*/ 531211 w 1204176"/>
              <a:gd name="connsiteY3927" fmla="*/ 703648 h 750725"/>
              <a:gd name="connsiteX3928" fmla="*/ 530031 w 1204176"/>
              <a:gd name="connsiteY3928" fmla="*/ 702730 h 750725"/>
              <a:gd name="connsiteX3929" fmla="*/ 529375 w 1204176"/>
              <a:gd name="connsiteY3929" fmla="*/ 702993 h 750725"/>
              <a:gd name="connsiteX3930" fmla="*/ 529768 w 1204176"/>
              <a:gd name="connsiteY3930" fmla="*/ 704304 h 750725"/>
              <a:gd name="connsiteX3931" fmla="*/ 529375 w 1204176"/>
              <a:gd name="connsiteY3931" fmla="*/ 704304 h 750725"/>
              <a:gd name="connsiteX3932" fmla="*/ 528326 w 1204176"/>
              <a:gd name="connsiteY3932" fmla="*/ 703648 h 750725"/>
              <a:gd name="connsiteX3933" fmla="*/ 528326 w 1204176"/>
              <a:gd name="connsiteY3933" fmla="*/ 705484 h 750725"/>
              <a:gd name="connsiteX3934" fmla="*/ 529375 w 1204176"/>
              <a:gd name="connsiteY3934" fmla="*/ 705746 h 750725"/>
              <a:gd name="connsiteX3935" fmla="*/ 530031 w 1204176"/>
              <a:gd name="connsiteY3935" fmla="*/ 706271 h 750725"/>
              <a:gd name="connsiteX3936" fmla="*/ 528588 w 1204176"/>
              <a:gd name="connsiteY3936" fmla="*/ 706271 h 750725"/>
              <a:gd name="connsiteX3937" fmla="*/ 527670 w 1204176"/>
              <a:gd name="connsiteY3937" fmla="*/ 706271 h 750725"/>
              <a:gd name="connsiteX3938" fmla="*/ 526884 w 1204176"/>
              <a:gd name="connsiteY3938" fmla="*/ 705746 h 750725"/>
              <a:gd name="connsiteX3939" fmla="*/ 525835 w 1204176"/>
              <a:gd name="connsiteY3939" fmla="*/ 705484 h 750725"/>
              <a:gd name="connsiteX3940" fmla="*/ 524392 w 1204176"/>
              <a:gd name="connsiteY3940" fmla="*/ 704828 h 750725"/>
              <a:gd name="connsiteX3941" fmla="*/ 524130 w 1204176"/>
              <a:gd name="connsiteY3941" fmla="*/ 704828 h 750725"/>
              <a:gd name="connsiteX3942" fmla="*/ 522950 w 1204176"/>
              <a:gd name="connsiteY3942" fmla="*/ 704304 h 750725"/>
              <a:gd name="connsiteX3943" fmla="*/ 522294 w 1204176"/>
              <a:gd name="connsiteY3943" fmla="*/ 704304 h 750725"/>
              <a:gd name="connsiteX3944" fmla="*/ 522032 w 1204176"/>
              <a:gd name="connsiteY3944" fmla="*/ 704828 h 750725"/>
              <a:gd name="connsiteX3945" fmla="*/ 521507 w 1204176"/>
              <a:gd name="connsiteY3945" fmla="*/ 704828 h 750725"/>
              <a:gd name="connsiteX3946" fmla="*/ 520852 w 1204176"/>
              <a:gd name="connsiteY3946" fmla="*/ 704042 h 750725"/>
              <a:gd name="connsiteX3947" fmla="*/ 519147 w 1204176"/>
              <a:gd name="connsiteY3947" fmla="*/ 705091 h 750725"/>
              <a:gd name="connsiteX3948" fmla="*/ 519147 w 1204176"/>
              <a:gd name="connsiteY3948" fmla="*/ 705746 h 750725"/>
              <a:gd name="connsiteX3949" fmla="*/ 518491 w 1204176"/>
              <a:gd name="connsiteY3949" fmla="*/ 705746 h 750725"/>
              <a:gd name="connsiteX3950" fmla="*/ 518098 w 1204176"/>
              <a:gd name="connsiteY3950" fmla="*/ 706271 h 750725"/>
              <a:gd name="connsiteX3951" fmla="*/ 517704 w 1204176"/>
              <a:gd name="connsiteY3951" fmla="*/ 705746 h 750725"/>
              <a:gd name="connsiteX3952" fmla="*/ 517311 w 1204176"/>
              <a:gd name="connsiteY3952" fmla="*/ 705746 h 750725"/>
              <a:gd name="connsiteX3953" fmla="*/ 517311 w 1204176"/>
              <a:gd name="connsiteY3953" fmla="*/ 705091 h 750725"/>
              <a:gd name="connsiteX3954" fmla="*/ 516655 w 1204176"/>
              <a:gd name="connsiteY3954" fmla="*/ 704828 h 750725"/>
              <a:gd name="connsiteX3955" fmla="*/ 515869 w 1204176"/>
              <a:gd name="connsiteY3955" fmla="*/ 705484 h 750725"/>
              <a:gd name="connsiteX3956" fmla="*/ 515213 w 1204176"/>
              <a:gd name="connsiteY3956" fmla="*/ 704304 h 750725"/>
              <a:gd name="connsiteX3957" fmla="*/ 514951 w 1204176"/>
              <a:gd name="connsiteY3957" fmla="*/ 704304 h 750725"/>
              <a:gd name="connsiteX3958" fmla="*/ 513770 w 1204176"/>
              <a:gd name="connsiteY3958" fmla="*/ 705091 h 750725"/>
              <a:gd name="connsiteX3959" fmla="*/ 514164 w 1204176"/>
              <a:gd name="connsiteY3959" fmla="*/ 706271 h 750725"/>
              <a:gd name="connsiteX3960" fmla="*/ 513508 w 1204176"/>
              <a:gd name="connsiteY3960" fmla="*/ 706926 h 750725"/>
              <a:gd name="connsiteX3961" fmla="*/ 512066 w 1204176"/>
              <a:gd name="connsiteY3961" fmla="*/ 707189 h 750725"/>
              <a:gd name="connsiteX3962" fmla="*/ 512066 w 1204176"/>
              <a:gd name="connsiteY3962" fmla="*/ 707713 h 750725"/>
              <a:gd name="connsiteX3963" fmla="*/ 511410 w 1204176"/>
              <a:gd name="connsiteY3963" fmla="*/ 707976 h 750725"/>
              <a:gd name="connsiteX3964" fmla="*/ 512066 w 1204176"/>
              <a:gd name="connsiteY3964" fmla="*/ 710467 h 750725"/>
              <a:gd name="connsiteX3965" fmla="*/ 512722 w 1204176"/>
              <a:gd name="connsiteY3965" fmla="*/ 711123 h 750725"/>
              <a:gd name="connsiteX3966" fmla="*/ 512328 w 1204176"/>
              <a:gd name="connsiteY3966" fmla="*/ 711909 h 750725"/>
              <a:gd name="connsiteX3967" fmla="*/ 512328 w 1204176"/>
              <a:gd name="connsiteY3967" fmla="*/ 712172 h 750725"/>
              <a:gd name="connsiteX3968" fmla="*/ 512328 w 1204176"/>
              <a:gd name="connsiteY3968" fmla="*/ 714008 h 750725"/>
              <a:gd name="connsiteX3969" fmla="*/ 511410 w 1204176"/>
              <a:gd name="connsiteY3969" fmla="*/ 714663 h 750725"/>
              <a:gd name="connsiteX3970" fmla="*/ 509050 w 1204176"/>
              <a:gd name="connsiteY3970" fmla="*/ 715056 h 750725"/>
              <a:gd name="connsiteX3971" fmla="*/ 508788 w 1204176"/>
              <a:gd name="connsiteY3971" fmla="*/ 714663 h 750725"/>
              <a:gd name="connsiteX3972" fmla="*/ 506952 w 1204176"/>
              <a:gd name="connsiteY3972" fmla="*/ 714663 h 750725"/>
              <a:gd name="connsiteX3973" fmla="*/ 507738 w 1204176"/>
              <a:gd name="connsiteY3973" fmla="*/ 715712 h 750725"/>
              <a:gd name="connsiteX3974" fmla="*/ 506952 w 1204176"/>
              <a:gd name="connsiteY3974" fmla="*/ 716106 h 750725"/>
              <a:gd name="connsiteX3975" fmla="*/ 507345 w 1204176"/>
              <a:gd name="connsiteY3975" fmla="*/ 716761 h 750725"/>
              <a:gd name="connsiteX3976" fmla="*/ 503149 w 1204176"/>
              <a:gd name="connsiteY3976" fmla="*/ 717548 h 750725"/>
              <a:gd name="connsiteX3977" fmla="*/ 502756 w 1204176"/>
              <a:gd name="connsiteY3977" fmla="*/ 717155 h 750725"/>
              <a:gd name="connsiteX3978" fmla="*/ 501838 w 1204176"/>
              <a:gd name="connsiteY3978" fmla="*/ 717155 h 750725"/>
              <a:gd name="connsiteX3979" fmla="*/ 502756 w 1204176"/>
              <a:gd name="connsiteY3979" fmla="*/ 719253 h 750725"/>
              <a:gd name="connsiteX3980" fmla="*/ 501838 w 1204176"/>
              <a:gd name="connsiteY3980" fmla="*/ 719908 h 750725"/>
              <a:gd name="connsiteX3981" fmla="*/ 500657 w 1204176"/>
              <a:gd name="connsiteY3981" fmla="*/ 720695 h 750725"/>
              <a:gd name="connsiteX3982" fmla="*/ 500395 w 1204176"/>
              <a:gd name="connsiteY3982" fmla="*/ 722793 h 750725"/>
              <a:gd name="connsiteX3983" fmla="*/ 500395 w 1204176"/>
              <a:gd name="connsiteY3983" fmla="*/ 723449 h 750725"/>
              <a:gd name="connsiteX3984" fmla="*/ 497510 w 1204176"/>
              <a:gd name="connsiteY3984" fmla="*/ 726727 h 750725"/>
              <a:gd name="connsiteX3985" fmla="*/ 499608 w 1204176"/>
              <a:gd name="connsiteY3985" fmla="*/ 728825 h 750725"/>
              <a:gd name="connsiteX3986" fmla="*/ 499608 w 1204176"/>
              <a:gd name="connsiteY3986" fmla="*/ 730268 h 750725"/>
              <a:gd name="connsiteX3987" fmla="*/ 498953 w 1204176"/>
              <a:gd name="connsiteY3987" fmla="*/ 730530 h 750725"/>
              <a:gd name="connsiteX3988" fmla="*/ 495674 w 1204176"/>
              <a:gd name="connsiteY3988" fmla="*/ 727514 h 750725"/>
              <a:gd name="connsiteX3989" fmla="*/ 493970 w 1204176"/>
              <a:gd name="connsiteY3989" fmla="*/ 727514 h 750725"/>
              <a:gd name="connsiteX3990" fmla="*/ 493576 w 1204176"/>
              <a:gd name="connsiteY3990" fmla="*/ 728432 h 750725"/>
              <a:gd name="connsiteX3991" fmla="*/ 491872 w 1204176"/>
              <a:gd name="connsiteY3991" fmla="*/ 726334 h 750725"/>
              <a:gd name="connsiteX3992" fmla="*/ 487151 w 1204176"/>
              <a:gd name="connsiteY3992" fmla="*/ 726989 h 750725"/>
              <a:gd name="connsiteX3993" fmla="*/ 488331 w 1204176"/>
              <a:gd name="connsiteY3993" fmla="*/ 729612 h 750725"/>
              <a:gd name="connsiteX3994" fmla="*/ 486495 w 1204176"/>
              <a:gd name="connsiteY3994" fmla="*/ 729612 h 750725"/>
              <a:gd name="connsiteX3995" fmla="*/ 486495 w 1204176"/>
              <a:gd name="connsiteY3995" fmla="*/ 728825 h 750725"/>
              <a:gd name="connsiteX3996" fmla="*/ 485053 w 1204176"/>
              <a:gd name="connsiteY3996" fmla="*/ 728825 h 750725"/>
              <a:gd name="connsiteX3997" fmla="*/ 485708 w 1204176"/>
              <a:gd name="connsiteY3997" fmla="*/ 728170 h 750725"/>
              <a:gd name="connsiteX3998" fmla="*/ 484397 w 1204176"/>
              <a:gd name="connsiteY3998" fmla="*/ 726727 h 750725"/>
              <a:gd name="connsiteX3999" fmla="*/ 484004 w 1204176"/>
              <a:gd name="connsiteY3999" fmla="*/ 726989 h 750725"/>
              <a:gd name="connsiteX4000" fmla="*/ 483348 w 1204176"/>
              <a:gd name="connsiteY4000" fmla="*/ 725547 h 750725"/>
              <a:gd name="connsiteX4001" fmla="*/ 480857 w 1204176"/>
              <a:gd name="connsiteY4001" fmla="*/ 723187 h 750725"/>
              <a:gd name="connsiteX4002" fmla="*/ 480857 w 1204176"/>
              <a:gd name="connsiteY4002" fmla="*/ 722138 h 750725"/>
              <a:gd name="connsiteX4003" fmla="*/ 479414 w 1204176"/>
              <a:gd name="connsiteY4003" fmla="*/ 721744 h 750725"/>
              <a:gd name="connsiteX4004" fmla="*/ 478627 w 1204176"/>
              <a:gd name="connsiteY4004" fmla="*/ 721089 h 750725"/>
              <a:gd name="connsiteX4005" fmla="*/ 478234 w 1204176"/>
              <a:gd name="connsiteY4005" fmla="*/ 719646 h 750725"/>
              <a:gd name="connsiteX4006" fmla="*/ 474038 w 1204176"/>
              <a:gd name="connsiteY4006" fmla="*/ 719908 h 750725"/>
              <a:gd name="connsiteX4007" fmla="*/ 473776 w 1204176"/>
              <a:gd name="connsiteY4007" fmla="*/ 718991 h 750725"/>
              <a:gd name="connsiteX4008" fmla="*/ 473251 w 1204176"/>
              <a:gd name="connsiteY4008" fmla="*/ 718991 h 750725"/>
              <a:gd name="connsiteX4009" fmla="*/ 473251 w 1204176"/>
              <a:gd name="connsiteY4009" fmla="*/ 719646 h 750725"/>
              <a:gd name="connsiteX4010" fmla="*/ 471940 w 1204176"/>
              <a:gd name="connsiteY4010" fmla="*/ 719908 h 750725"/>
              <a:gd name="connsiteX4011" fmla="*/ 471546 w 1204176"/>
              <a:gd name="connsiteY4011" fmla="*/ 718466 h 750725"/>
              <a:gd name="connsiteX4012" fmla="*/ 470497 w 1204176"/>
              <a:gd name="connsiteY4012" fmla="*/ 717548 h 750725"/>
              <a:gd name="connsiteX4013" fmla="*/ 467350 w 1204176"/>
              <a:gd name="connsiteY4013" fmla="*/ 718466 h 750725"/>
              <a:gd name="connsiteX4014" fmla="*/ 466957 w 1204176"/>
              <a:gd name="connsiteY4014" fmla="*/ 717811 h 750725"/>
              <a:gd name="connsiteX4015" fmla="*/ 466170 w 1204176"/>
              <a:gd name="connsiteY4015" fmla="*/ 718991 h 750725"/>
              <a:gd name="connsiteX4016" fmla="*/ 465514 w 1204176"/>
              <a:gd name="connsiteY4016" fmla="*/ 718991 h 750725"/>
              <a:gd name="connsiteX4017" fmla="*/ 463810 w 1204176"/>
              <a:gd name="connsiteY4017" fmla="*/ 718204 h 750725"/>
              <a:gd name="connsiteX4018" fmla="*/ 461318 w 1204176"/>
              <a:gd name="connsiteY4018" fmla="*/ 718204 h 750725"/>
              <a:gd name="connsiteX4019" fmla="*/ 460531 w 1204176"/>
              <a:gd name="connsiteY4019" fmla="*/ 719908 h 750725"/>
              <a:gd name="connsiteX4020" fmla="*/ 459613 w 1204176"/>
              <a:gd name="connsiteY4020" fmla="*/ 718466 h 750725"/>
              <a:gd name="connsiteX4021" fmla="*/ 457778 w 1204176"/>
              <a:gd name="connsiteY4021" fmla="*/ 718991 h 750725"/>
              <a:gd name="connsiteX4022" fmla="*/ 456073 w 1204176"/>
              <a:gd name="connsiteY4022" fmla="*/ 718204 h 750725"/>
              <a:gd name="connsiteX4023" fmla="*/ 454237 w 1204176"/>
              <a:gd name="connsiteY4023" fmla="*/ 718466 h 750725"/>
              <a:gd name="connsiteX4024" fmla="*/ 453975 w 1204176"/>
              <a:gd name="connsiteY4024" fmla="*/ 719253 h 750725"/>
              <a:gd name="connsiteX4025" fmla="*/ 453188 w 1204176"/>
              <a:gd name="connsiteY4025" fmla="*/ 719253 h 750725"/>
              <a:gd name="connsiteX4026" fmla="*/ 452795 w 1204176"/>
              <a:gd name="connsiteY4026" fmla="*/ 719908 h 750725"/>
              <a:gd name="connsiteX4027" fmla="*/ 452795 w 1204176"/>
              <a:gd name="connsiteY4027" fmla="*/ 720695 h 750725"/>
              <a:gd name="connsiteX4028" fmla="*/ 450697 w 1204176"/>
              <a:gd name="connsiteY4028" fmla="*/ 722793 h 750725"/>
              <a:gd name="connsiteX4029" fmla="*/ 447418 w 1204176"/>
              <a:gd name="connsiteY4029" fmla="*/ 724629 h 750725"/>
              <a:gd name="connsiteX4030" fmla="*/ 445058 w 1204176"/>
              <a:gd name="connsiteY4030" fmla="*/ 725285 h 750725"/>
              <a:gd name="connsiteX4031" fmla="*/ 443878 w 1204176"/>
              <a:gd name="connsiteY4031" fmla="*/ 726071 h 750725"/>
              <a:gd name="connsiteX4032" fmla="*/ 443222 w 1204176"/>
              <a:gd name="connsiteY4032" fmla="*/ 725547 h 750725"/>
              <a:gd name="connsiteX4033" fmla="*/ 440337 w 1204176"/>
              <a:gd name="connsiteY4033" fmla="*/ 726071 h 750725"/>
              <a:gd name="connsiteX4034" fmla="*/ 440862 w 1204176"/>
              <a:gd name="connsiteY4034" fmla="*/ 728432 h 750725"/>
              <a:gd name="connsiteX4035" fmla="*/ 441517 w 1204176"/>
              <a:gd name="connsiteY4035" fmla="*/ 729219 h 750725"/>
              <a:gd name="connsiteX4036" fmla="*/ 441780 w 1204176"/>
              <a:gd name="connsiteY4036" fmla="*/ 728825 h 750725"/>
              <a:gd name="connsiteX4037" fmla="*/ 442173 w 1204176"/>
              <a:gd name="connsiteY4037" fmla="*/ 729612 h 750725"/>
              <a:gd name="connsiteX4038" fmla="*/ 441124 w 1204176"/>
              <a:gd name="connsiteY4038" fmla="*/ 729874 h 750725"/>
              <a:gd name="connsiteX4039" fmla="*/ 440337 w 1204176"/>
              <a:gd name="connsiteY4039" fmla="*/ 730924 h 750725"/>
              <a:gd name="connsiteX4040" fmla="*/ 440862 w 1204176"/>
              <a:gd name="connsiteY4040" fmla="*/ 731186 h 750725"/>
              <a:gd name="connsiteX4041" fmla="*/ 440337 w 1204176"/>
              <a:gd name="connsiteY4041" fmla="*/ 731710 h 750725"/>
              <a:gd name="connsiteX4042" fmla="*/ 440337 w 1204176"/>
              <a:gd name="connsiteY4042" fmla="*/ 732366 h 750725"/>
              <a:gd name="connsiteX4043" fmla="*/ 440075 w 1204176"/>
              <a:gd name="connsiteY4043" fmla="*/ 733415 h 750725"/>
              <a:gd name="connsiteX4044" fmla="*/ 439419 w 1204176"/>
              <a:gd name="connsiteY4044" fmla="*/ 733153 h 750725"/>
              <a:gd name="connsiteX4045" fmla="*/ 438895 w 1204176"/>
              <a:gd name="connsiteY4045" fmla="*/ 732628 h 750725"/>
              <a:gd name="connsiteX4046" fmla="*/ 438895 w 1204176"/>
              <a:gd name="connsiteY4046" fmla="*/ 732366 h 750725"/>
              <a:gd name="connsiteX4047" fmla="*/ 437977 w 1204176"/>
              <a:gd name="connsiteY4047" fmla="*/ 731710 h 750725"/>
              <a:gd name="connsiteX4048" fmla="*/ 437583 w 1204176"/>
              <a:gd name="connsiteY4048" fmla="*/ 731972 h 750725"/>
              <a:gd name="connsiteX4049" fmla="*/ 436534 w 1204176"/>
              <a:gd name="connsiteY4049" fmla="*/ 729874 h 750725"/>
              <a:gd name="connsiteX4050" fmla="*/ 436141 w 1204176"/>
              <a:gd name="connsiteY4050" fmla="*/ 729874 h 750725"/>
              <a:gd name="connsiteX4051" fmla="*/ 435879 w 1204176"/>
              <a:gd name="connsiteY4051" fmla="*/ 730924 h 750725"/>
              <a:gd name="connsiteX4052" fmla="*/ 435092 w 1204176"/>
              <a:gd name="connsiteY4052" fmla="*/ 730530 h 750725"/>
              <a:gd name="connsiteX4053" fmla="*/ 434043 w 1204176"/>
              <a:gd name="connsiteY4053" fmla="*/ 729219 h 750725"/>
              <a:gd name="connsiteX4054" fmla="*/ 432994 w 1204176"/>
              <a:gd name="connsiteY4054" fmla="*/ 728825 h 750725"/>
              <a:gd name="connsiteX4055" fmla="*/ 432338 w 1204176"/>
              <a:gd name="connsiteY4055" fmla="*/ 727776 h 750725"/>
              <a:gd name="connsiteX4056" fmla="*/ 432338 w 1204176"/>
              <a:gd name="connsiteY4056" fmla="*/ 726989 h 750725"/>
              <a:gd name="connsiteX4057" fmla="*/ 431814 w 1204176"/>
              <a:gd name="connsiteY4057" fmla="*/ 726334 h 750725"/>
              <a:gd name="connsiteX4058" fmla="*/ 430109 w 1204176"/>
              <a:gd name="connsiteY4058" fmla="*/ 726071 h 750725"/>
              <a:gd name="connsiteX4059" fmla="*/ 431551 w 1204176"/>
              <a:gd name="connsiteY4059" fmla="*/ 727776 h 750725"/>
              <a:gd name="connsiteX4060" fmla="*/ 431814 w 1204176"/>
              <a:gd name="connsiteY4060" fmla="*/ 729219 h 750725"/>
              <a:gd name="connsiteX4061" fmla="*/ 431551 w 1204176"/>
              <a:gd name="connsiteY4061" fmla="*/ 729874 h 750725"/>
              <a:gd name="connsiteX4062" fmla="*/ 431814 w 1204176"/>
              <a:gd name="connsiteY4062" fmla="*/ 730530 h 750725"/>
              <a:gd name="connsiteX4063" fmla="*/ 431158 w 1204176"/>
              <a:gd name="connsiteY4063" fmla="*/ 730530 h 750725"/>
              <a:gd name="connsiteX4064" fmla="*/ 429453 w 1204176"/>
              <a:gd name="connsiteY4064" fmla="*/ 731186 h 750725"/>
              <a:gd name="connsiteX4065" fmla="*/ 429060 w 1204176"/>
              <a:gd name="connsiteY4065" fmla="*/ 731710 h 750725"/>
              <a:gd name="connsiteX4066" fmla="*/ 430502 w 1204176"/>
              <a:gd name="connsiteY4066" fmla="*/ 731972 h 750725"/>
              <a:gd name="connsiteX4067" fmla="*/ 430502 w 1204176"/>
              <a:gd name="connsiteY4067" fmla="*/ 732628 h 750725"/>
              <a:gd name="connsiteX4068" fmla="*/ 429060 w 1204176"/>
              <a:gd name="connsiteY4068" fmla="*/ 733809 h 750725"/>
              <a:gd name="connsiteX4069" fmla="*/ 427618 w 1204176"/>
              <a:gd name="connsiteY4069" fmla="*/ 732628 h 750725"/>
              <a:gd name="connsiteX4070" fmla="*/ 427355 w 1204176"/>
              <a:gd name="connsiteY4070" fmla="*/ 731710 h 750725"/>
              <a:gd name="connsiteX4071" fmla="*/ 427355 w 1204176"/>
              <a:gd name="connsiteY4071" fmla="*/ 729874 h 750725"/>
              <a:gd name="connsiteX4072" fmla="*/ 428011 w 1204176"/>
              <a:gd name="connsiteY4072" fmla="*/ 729219 h 750725"/>
              <a:gd name="connsiteX4073" fmla="*/ 427355 w 1204176"/>
              <a:gd name="connsiteY4073" fmla="*/ 728825 h 750725"/>
              <a:gd name="connsiteX4074" fmla="*/ 426175 w 1204176"/>
              <a:gd name="connsiteY4074" fmla="*/ 729219 h 750725"/>
              <a:gd name="connsiteX4075" fmla="*/ 425913 w 1204176"/>
              <a:gd name="connsiteY4075" fmla="*/ 729219 h 750725"/>
              <a:gd name="connsiteX4076" fmla="*/ 424733 w 1204176"/>
              <a:gd name="connsiteY4076" fmla="*/ 729219 h 750725"/>
              <a:gd name="connsiteX4077" fmla="*/ 424470 w 1204176"/>
              <a:gd name="connsiteY4077" fmla="*/ 729612 h 750725"/>
              <a:gd name="connsiteX4078" fmla="*/ 424077 w 1204176"/>
              <a:gd name="connsiteY4078" fmla="*/ 729612 h 750725"/>
              <a:gd name="connsiteX4079" fmla="*/ 424733 w 1204176"/>
              <a:gd name="connsiteY4079" fmla="*/ 731186 h 750725"/>
              <a:gd name="connsiteX4080" fmla="*/ 420143 w 1204176"/>
              <a:gd name="connsiteY4080" fmla="*/ 730924 h 750725"/>
              <a:gd name="connsiteX4081" fmla="*/ 417652 w 1204176"/>
              <a:gd name="connsiteY4081" fmla="*/ 732628 h 750725"/>
              <a:gd name="connsiteX4082" fmla="*/ 418438 w 1204176"/>
              <a:gd name="connsiteY4082" fmla="*/ 733415 h 750725"/>
              <a:gd name="connsiteX4083" fmla="*/ 418438 w 1204176"/>
              <a:gd name="connsiteY4083" fmla="*/ 734071 h 750725"/>
              <a:gd name="connsiteX4084" fmla="*/ 416603 w 1204176"/>
              <a:gd name="connsiteY4084" fmla="*/ 733809 h 750725"/>
              <a:gd name="connsiteX4085" fmla="*/ 415947 w 1204176"/>
              <a:gd name="connsiteY4085" fmla="*/ 733153 h 750725"/>
              <a:gd name="connsiteX4086" fmla="*/ 415947 w 1204176"/>
              <a:gd name="connsiteY4086" fmla="*/ 732366 h 750725"/>
              <a:gd name="connsiteX4087" fmla="*/ 415553 w 1204176"/>
              <a:gd name="connsiteY4087" fmla="*/ 732366 h 750725"/>
              <a:gd name="connsiteX4088" fmla="*/ 415160 w 1204176"/>
              <a:gd name="connsiteY4088" fmla="*/ 732628 h 750725"/>
              <a:gd name="connsiteX4089" fmla="*/ 415160 w 1204176"/>
              <a:gd name="connsiteY4089" fmla="*/ 732366 h 750725"/>
              <a:gd name="connsiteX4090" fmla="*/ 415947 w 1204176"/>
              <a:gd name="connsiteY4090" fmla="*/ 731710 h 750725"/>
              <a:gd name="connsiteX4091" fmla="*/ 415947 w 1204176"/>
              <a:gd name="connsiteY4091" fmla="*/ 731186 h 750725"/>
              <a:gd name="connsiteX4092" fmla="*/ 416996 w 1204176"/>
              <a:gd name="connsiteY4092" fmla="*/ 730530 h 750725"/>
              <a:gd name="connsiteX4093" fmla="*/ 418701 w 1204176"/>
              <a:gd name="connsiteY4093" fmla="*/ 729219 h 750725"/>
              <a:gd name="connsiteX4094" fmla="*/ 418045 w 1204176"/>
              <a:gd name="connsiteY4094" fmla="*/ 728825 h 750725"/>
              <a:gd name="connsiteX4095" fmla="*/ 419094 w 1204176"/>
              <a:gd name="connsiteY4095" fmla="*/ 727514 h 750725"/>
              <a:gd name="connsiteX4096" fmla="*/ 420143 w 1204176"/>
              <a:gd name="connsiteY4096" fmla="*/ 728170 h 750725"/>
              <a:gd name="connsiteX4097" fmla="*/ 420537 w 1204176"/>
              <a:gd name="connsiteY4097" fmla="*/ 727776 h 750725"/>
              <a:gd name="connsiteX4098" fmla="*/ 420799 w 1204176"/>
              <a:gd name="connsiteY4098" fmla="*/ 726727 h 750725"/>
              <a:gd name="connsiteX4099" fmla="*/ 420143 w 1204176"/>
              <a:gd name="connsiteY4099" fmla="*/ 726334 h 750725"/>
              <a:gd name="connsiteX4100" fmla="*/ 420143 w 1204176"/>
              <a:gd name="connsiteY4100" fmla="*/ 725547 h 750725"/>
              <a:gd name="connsiteX4101" fmla="*/ 421585 w 1204176"/>
              <a:gd name="connsiteY4101" fmla="*/ 724891 h 750725"/>
              <a:gd name="connsiteX4102" fmla="*/ 424077 w 1204176"/>
              <a:gd name="connsiteY4102" fmla="*/ 725547 h 750725"/>
              <a:gd name="connsiteX4103" fmla="*/ 424470 w 1204176"/>
              <a:gd name="connsiteY4103" fmla="*/ 723842 h 750725"/>
              <a:gd name="connsiteX4104" fmla="*/ 421585 w 1204176"/>
              <a:gd name="connsiteY4104" fmla="*/ 721089 h 750725"/>
              <a:gd name="connsiteX4105" fmla="*/ 420799 w 1204176"/>
              <a:gd name="connsiteY4105" fmla="*/ 721351 h 750725"/>
              <a:gd name="connsiteX4106" fmla="*/ 419881 w 1204176"/>
              <a:gd name="connsiteY4106" fmla="*/ 721089 h 750725"/>
              <a:gd name="connsiteX4107" fmla="*/ 420143 w 1204176"/>
              <a:gd name="connsiteY4107" fmla="*/ 720695 h 750725"/>
              <a:gd name="connsiteX4108" fmla="*/ 418438 w 1204176"/>
              <a:gd name="connsiteY4108" fmla="*/ 720433 h 750725"/>
              <a:gd name="connsiteX4109" fmla="*/ 418438 w 1204176"/>
              <a:gd name="connsiteY4109" fmla="*/ 719908 h 750725"/>
              <a:gd name="connsiteX4110" fmla="*/ 417652 w 1204176"/>
              <a:gd name="connsiteY4110" fmla="*/ 719253 h 750725"/>
              <a:gd name="connsiteX4111" fmla="*/ 415553 w 1204176"/>
              <a:gd name="connsiteY4111" fmla="*/ 719253 h 750725"/>
              <a:gd name="connsiteX4112" fmla="*/ 414504 w 1204176"/>
              <a:gd name="connsiteY4112" fmla="*/ 718466 h 750725"/>
              <a:gd name="connsiteX4113" fmla="*/ 414504 w 1204176"/>
              <a:gd name="connsiteY4113" fmla="*/ 717155 h 750725"/>
              <a:gd name="connsiteX4114" fmla="*/ 414504 w 1204176"/>
              <a:gd name="connsiteY4114" fmla="*/ 716368 h 750725"/>
              <a:gd name="connsiteX4115" fmla="*/ 414504 w 1204176"/>
              <a:gd name="connsiteY4115" fmla="*/ 716106 h 750725"/>
              <a:gd name="connsiteX4116" fmla="*/ 410964 w 1204176"/>
              <a:gd name="connsiteY4116" fmla="*/ 715712 h 750725"/>
              <a:gd name="connsiteX4117" fmla="*/ 409521 w 1204176"/>
              <a:gd name="connsiteY4117" fmla="*/ 714663 h 750725"/>
              <a:gd name="connsiteX4118" fmla="*/ 409521 w 1204176"/>
              <a:gd name="connsiteY4118" fmla="*/ 716106 h 750725"/>
              <a:gd name="connsiteX4119" fmla="*/ 408866 w 1204176"/>
              <a:gd name="connsiteY4119" fmla="*/ 715712 h 750725"/>
              <a:gd name="connsiteX4120" fmla="*/ 407423 w 1204176"/>
              <a:gd name="connsiteY4120" fmla="*/ 716106 h 750725"/>
              <a:gd name="connsiteX4121" fmla="*/ 405719 w 1204176"/>
              <a:gd name="connsiteY4121" fmla="*/ 717155 h 750725"/>
              <a:gd name="connsiteX4122" fmla="*/ 405719 w 1204176"/>
              <a:gd name="connsiteY4122" fmla="*/ 717811 h 750725"/>
              <a:gd name="connsiteX4123" fmla="*/ 405194 w 1204176"/>
              <a:gd name="connsiteY4123" fmla="*/ 717811 h 750725"/>
              <a:gd name="connsiteX4124" fmla="*/ 405194 w 1204176"/>
              <a:gd name="connsiteY4124" fmla="*/ 718466 h 750725"/>
              <a:gd name="connsiteX4125" fmla="*/ 403883 w 1204176"/>
              <a:gd name="connsiteY4125" fmla="*/ 718204 h 750725"/>
              <a:gd name="connsiteX4126" fmla="*/ 403096 w 1204176"/>
              <a:gd name="connsiteY4126" fmla="*/ 717548 h 750725"/>
              <a:gd name="connsiteX4127" fmla="*/ 402834 w 1204176"/>
              <a:gd name="connsiteY4127" fmla="*/ 717548 h 750725"/>
              <a:gd name="connsiteX4128" fmla="*/ 402834 w 1204176"/>
              <a:gd name="connsiteY4128" fmla="*/ 717155 h 750725"/>
              <a:gd name="connsiteX4129" fmla="*/ 402178 w 1204176"/>
              <a:gd name="connsiteY4129" fmla="*/ 716761 h 750725"/>
              <a:gd name="connsiteX4130" fmla="*/ 402178 w 1204176"/>
              <a:gd name="connsiteY4130" fmla="*/ 716368 h 750725"/>
              <a:gd name="connsiteX4131" fmla="*/ 401785 w 1204176"/>
              <a:gd name="connsiteY4131" fmla="*/ 716368 h 750725"/>
              <a:gd name="connsiteX4132" fmla="*/ 401785 w 1204176"/>
              <a:gd name="connsiteY4132" fmla="*/ 716761 h 750725"/>
              <a:gd name="connsiteX4133" fmla="*/ 401391 w 1204176"/>
              <a:gd name="connsiteY4133" fmla="*/ 716368 h 750725"/>
              <a:gd name="connsiteX4134" fmla="*/ 400342 w 1204176"/>
              <a:gd name="connsiteY4134" fmla="*/ 716368 h 750725"/>
              <a:gd name="connsiteX4135" fmla="*/ 400736 w 1204176"/>
              <a:gd name="connsiteY4135" fmla="*/ 717155 h 750725"/>
              <a:gd name="connsiteX4136" fmla="*/ 400342 w 1204176"/>
              <a:gd name="connsiteY4136" fmla="*/ 717548 h 750725"/>
              <a:gd name="connsiteX4137" fmla="*/ 400080 w 1204176"/>
              <a:gd name="connsiteY4137" fmla="*/ 717155 h 750725"/>
              <a:gd name="connsiteX4138" fmla="*/ 399555 w 1204176"/>
              <a:gd name="connsiteY4138" fmla="*/ 718204 h 750725"/>
              <a:gd name="connsiteX4139" fmla="*/ 398113 w 1204176"/>
              <a:gd name="connsiteY4139" fmla="*/ 717548 h 750725"/>
              <a:gd name="connsiteX4140" fmla="*/ 397851 w 1204176"/>
              <a:gd name="connsiteY4140" fmla="*/ 718466 h 750725"/>
              <a:gd name="connsiteX4141" fmla="*/ 396802 w 1204176"/>
              <a:gd name="connsiteY4141" fmla="*/ 719253 h 750725"/>
              <a:gd name="connsiteX4142" fmla="*/ 396408 w 1204176"/>
              <a:gd name="connsiteY4142" fmla="*/ 719908 h 750725"/>
              <a:gd name="connsiteX4143" fmla="*/ 397851 w 1204176"/>
              <a:gd name="connsiteY4143" fmla="*/ 719908 h 750725"/>
              <a:gd name="connsiteX4144" fmla="*/ 397195 w 1204176"/>
              <a:gd name="connsiteY4144" fmla="*/ 720695 h 750725"/>
              <a:gd name="connsiteX4145" fmla="*/ 396015 w 1204176"/>
              <a:gd name="connsiteY4145" fmla="*/ 720695 h 750725"/>
              <a:gd name="connsiteX4146" fmla="*/ 395753 w 1204176"/>
              <a:gd name="connsiteY4146" fmla="*/ 721089 h 750725"/>
              <a:gd name="connsiteX4147" fmla="*/ 393655 w 1204176"/>
              <a:gd name="connsiteY4147" fmla="*/ 719253 h 750725"/>
              <a:gd name="connsiteX4148" fmla="*/ 393655 w 1204176"/>
              <a:gd name="connsiteY4148" fmla="*/ 719646 h 750725"/>
              <a:gd name="connsiteX4149" fmla="*/ 392474 w 1204176"/>
              <a:gd name="connsiteY4149" fmla="*/ 719908 h 750725"/>
              <a:gd name="connsiteX4150" fmla="*/ 392999 w 1204176"/>
              <a:gd name="connsiteY4150" fmla="*/ 721089 h 750725"/>
              <a:gd name="connsiteX4151" fmla="*/ 389721 w 1204176"/>
              <a:gd name="connsiteY4151" fmla="*/ 721744 h 750725"/>
              <a:gd name="connsiteX4152" fmla="*/ 387885 w 1204176"/>
              <a:gd name="connsiteY4152" fmla="*/ 723842 h 750725"/>
              <a:gd name="connsiteX4153" fmla="*/ 386836 w 1204176"/>
              <a:gd name="connsiteY4153" fmla="*/ 722793 h 750725"/>
              <a:gd name="connsiteX4154" fmla="*/ 386180 w 1204176"/>
              <a:gd name="connsiteY4154" fmla="*/ 721744 h 750725"/>
              <a:gd name="connsiteX4155" fmla="*/ 385000 w 1204176"/>
              <a:gd name="connsiteY4155" fmla="*/ 721744 h 750725"/>
              <a:gd name="connsiteX4156" fmla="*/ 384344 w 1204176"/>
              <a:gd name="connsiteY4156" fmla="*/ 721089 h 750725"/>
              <a:gd name="connsiteX4157" fmla="*/ 382640 w 1204176"/>
              <a:gd name="connsiteY4157" fmla="*/ 721089 h 750725"/>
              <a:gd name="connsiteX4158" fmla="*/ 382246 w 1204176"/>
              <a:gd name="connsiteY4158" fmla="*/ 721744 h 750725"/>
              <a:gd name="connsiteX4159" fmla="*/ 379755 w 1204176"/>
              <a:gd name="connsiteY4159" fmla="*/ 722138 h 750725"/>
              <a:gd name="connsiteX4160" fmla="*/ 378706 w 1204176"/>
              <a:gd name="connsiteY4160" fmla="*/ 721744 h 750725"/>
              <a:gd name="connsiteX4161" fmla="*/ 377657 w 1204176"/>
              <a:gd name="connsiteY4161" fmla="*/ 719646 h 750725"/>
              <a:gd name="connsiteX4162" fmla="*/ 375821 w 1204176"/>
              <a:gd name="connsiteY4162" fmla="*/ 716761 h 750725"/>
              <a:gd name="connsiteX4163" fmla="*/ 374378 w 1204176"/>
              <a:gd name="connsiteY4163" fmla="*/ 716106 h 750725"/>
              <a:gd name="connsiteX4164" fmla="*/ 372280 w 1204176"/>
              <a:gd name="connsiteY4164" fmla="*/ 716761 h 750725"/>
              <a:gd name="connsiteX4165" fmla="*/ 371362 w 1204176"/>
              <a:gd name="connsiteY4165" fmla="*/ 716368 h 750725"/>
              <a:gd name="connsiteX4166" fmla="*/ 370576 w 1204176"/>
              <a:gd name="connsiteY4166" fmla="*/ 715712 h 750725"/>
              <a:gd name="connsiteX4167" fmla="*/ 368740 w 1204176"/>
              <a:gd name="connsiteY4167" fmla="*/ 715056 h 750725"/>
              <a:gd name="connsiteX4168" fmla="*/ 367297 w 1204176"/>
              <a:gd name="connsiteY4168" fmla="*/ 713614 h 750725"/>
              <a:gd name="connsiteX4169" fmla="*/ 366642 w 1204176"/>
              <a:gd name="connsiteY4169" fmla="*/ 714663 h 750725"/>
              <a:gd name="connsiteX4170" fmla="*/ 366379 w 1204176"/>
              <a:gd name="connsiteY4170" fmla="*/ 715450 h 750725"/>
              <a:gd name="connsiteX4171" fmla="*/ 366379 w 1204176"/>
              <a:gd name="connsiteY4171" fmla="*/ 716761 h 750725"/>
              <a:gd name="connsiteX4172" fmla="*/ 365199 w 1204176"/>
              <a:gd name="connsiteY4172" fmla="*/ 717548 h 750725"/>
              <a:gd name="connsiteX4173" fmla="*/ 364281 w 1204176"/>
              <a:gd name="connsiteY4173" fmla="*/ 718466 h 750725"/>
              <a:gd name="connsiteX4174" fmla="*/ 362708 w 1204176"/>
              <a:gd name="connsiteY4174" fmla="*/ 718204 h 750725"/>
              <a:gd name="connsiteX4175" fmla="*/ 362708 w 1204176"/>
              <a:gd name="connsiteY4175" fmla="*/ 717811 h 750725"/>
              <a:gd name="connsiteX4176" fmla="*/ 362314 w 1204176"/>
              <a:gd name="connsiteY4176" fmla="*/ 717811 h 750725"/>
              <a:gd name="connsiteX4177" fmla="*/ 361265 w 1204176"/>
              <a:gd name="connsiteY4177" fmla="*/ 717811 h 750725"/>
              <a:gd name="connsiteX4178" fmla="*/ 361921 w 1204176"/>
              <a:gd name="connsiteY4178" fmla="*/ 716106 h 750725"/>
              <a:gd name="connsiteX4179" fmla="*/ 361659 w 1204176"/>
              <a:gd name="connsiteY4179" fmla="*/ 715712 h 750725"/>
              <a:gd name="connsiteX4180" fmla="*/ 361659 w 1204176"/>
              <a:gd name="connsiteY4180" fmla="*/ 715450 h 750725"/>
              <a:gd name="connsiteX4181" fmla="*/ 361003 w 1204176"/>
              <a:gd name="connsiteY4181" fmla="*/ 715450 h 750725"/>
              <a:gd name="connsiteX4182" fmla="*/ 361003 w 1204176"/>
              <a:gd name="connsiteY4182" fmla="*/ 714663 h 750725"/>
              <a:gd name="connsiteX4183" fmla="*/ 360216 w 1204176"/>
              <a:gd name="connsiteY4183" fmla="*/ 714270 h 750725"/>
              <a:gd name="connsiteX4184" fmla="*/ 359561 w 1204176"/>
              <a:gd name="connsiteY4184" fmla="*/ 714663 h 750725"/>
              <a:gd name="connsiteX4185" fmla="*/ 359167 w 1204176"/>
              <a:gd name="connsiteY4185" fmla="*/ 715056 h 750725"/>
              <a:gd name="connsiteX4186" fmla="*/ 357725 w 1204176"/>
              <a:gd name="connsiteY4186" fmla="*/ 715450 h 750725"/>
              <a:gd name="connsiteX4187" fmla="*/ 357725 w 1204176"/>
              <a:gd name="connsiteY4187" fmla="*/ 715056 h 750725"/>
              <a:gd name="connsiteX4188" fmla="*/ 357725 w 1204176"/>
              <a:gd name="connsiteY4188" fmla="*/ 714663 h 750725"/>
              <a:gd name="connsiteX4189" fmla="*/ 358905 w 1204176"/>
              <a:gd name="connsiteY4189" fmla="*/ 713352 h 750725"/>
              <a:gd name="connsiteX4190" fmla="*/ 359167 w 1204176"/>
              <a:gd name="connsiteY4190" fmla="*/ 714008 h 750725"/>
              <a:gd name="connsiteX4191" fmla="*/ 359823 w 1204176"/>
              <a:gd name="connsiteY4191" fmla="*/ 713614 h 750725"/>
              <a:gd name="connsiteX4192" fmla="*/ 359561 w 1204176"/>
              <a:gd name="connsiteY4192" fmla="*/ 712827 h 750725"/>
              <a:gd name="connsiteX4193" fmla="*/ 358905 w 1204176"/>
              <a:gd name="connsiteY4193" fmla="*/ 712827 h 750725"/>
              <a:gd name="connsiteX4194" fmla="*/ 358380 w 1204176"/>
              <a:gd name="connsiteY4194" fmla="*/ 712565 h 750725"/>
              <a:gd name="connsiteX4195" fmla="*/ 357725 w 1204176"/>
              <a:gd name="connsiteY4195" fmla="*/ 712172 h 750725"/>
              <a:gd name="connsiteX4196" fmla="*/ 357725 w 1204176"/>
              <a:gd name="connsiteY4196" fmla="*/ 711909 h 750725"/>
              <a:gd name="connsiteX4197" fmla="*/ 358118 w 1204176"/>
              <a:gd name="connsiteY4197" fmla="*/ 712172 h 750725"/>
              <a:gd name="connsiteX4198" fmla="*/ 358905 w 1204176"/>
              <a:gd name="connsiteY4198" fmla="*/ 712172 h 750725"/>
              <a:gd name="connsiteX4199" fmla="*/ 359561 w 1204176"/>
              <a:gd name="connsiteY4199" fmla="*/ 711385 h 750725"/>
              <a:gd name="connsiteX4200" fmla="*/ 359167 w 1204176"/>
              <a:gd name="connsiteY4200" fmla="*/ 710729 h 750725"/>
              <a:gd name="connsiteX4201" fmla="*/ 358905 w 1204176"/>
              <a:gd name="connsiteY4201" fmla="*/ 710467 h 750725"/>
              <a:gd name="connsiteX4202" fmla="*/ 360216 w 1204176"/>
              <a:gd name="connsiteY4202" fmla="*/ 709287 h 750725"/>
              <a:gd name="connsiteX4203" fmla="*/ 359823 w 1204176"/>
              <a:gd name="connsiteY4203" fmla="*/ 708369 h 750725"/>
              <a:gd name="connsiteX4204" fmla="*/ 359167 w 1204176"/>
              <a:gd name="connsiteY4204" fmla="*/ 707189 h 750725"/>
              <a:gd name="connsiteX4205" fmla="*/ 358905 w 1204176"/>
              <a:gd name="connsiteY4205" fmla="*/ 707189 h 750725"/>
              <a:gd name="connsiteX4206" fmla="*/ 357725 w 1204176"/>
              <a:gd name="connsiteY4206" fmla="*/ 706271 h 750725"/>
              <a:gd name="connsiteX4207" fmla="*/ 356676 w 1204176"/>
              <a:gd name="connsiteY4207" fmla="*/ 705746 h 750725"/>
              <a:gd name="connsiteX4208" fmla="*/ 356676 w 1204176"/>
              <a:gd name="connsiteY4208" fmla="*/ 705091 h 750725"/>
              <a:gd name="connsiteX4209" fmla="*/ 359561 w 1204176"/>
              <a:gd name="connsiteY4209" fmla="*/ 702730 h 750725"/>
              <a:gd name="connsiteX4210" fmla="*/ 360610 w 1204176"/>
              <a:gd name="connsiteY4210" fmla="*/ 702337 h 750725"/>
              <a:gd name="connsiteX4211" fmla="*/ 360610 w 1204176"/>
              <a:gd name="connsiteY4211" fmla="*/ 701288 h 750725"/>
              <a:gd name="connsiteX4212" fmla="*/ 360610 w 1204176"/>
              <a:gd name="connsiteY4212" fmla="*/ 699452 h 750725"/>
              <a:gd name="connsiteX4213" fmla="*/ 360216 w 1204176"/>
              <a:gd name="connsiteY4213" fmla="*/ 698010 h 750725"/>
              <a:gd name="connsiteX4214" fmla="*/ 359561 w 1204176"/>
              <a:gd name="connsiteY4214" fmla="*/ 697616 h 750725"/>
              <a:gd name="connsiteX4215" fmla="*/ 358905 w 1204176"/>
              <a:gd name="connsiteY4215" fmla="*/ 696960 h 750725"/>
              <a:gd name="connsiteX4216" fmla="*/ 358380 w 1204176"/>
              <a:gd name="connsiteY4216" fmla="*/ 696960 h 750725"/>
              <a:gd name="connsiteX4217" fmla="*/ 358380 w 1204176"/>
              <a:gd name="connsiteY4217" fmla="*/ 696567 h 750725"/>
              <a:gd name="connsiteX4218" fmla="*/ 358118 w 1204176"/>
              <a:gd name="connsiteY4218" fmla="*/ 696960 h 750725"/>
              <a:gd name="connsiteX4219" fmla="*/ 358118 w 1204176"/>
              <a:gd name="connsiteY4219" fmla="*/ 696174 h 750725"/>
              <a:gd name="connsiteX4220" fmla="*/ 357725 w 1204176"/>
              <a:gd name="connsiteY4220" fmla="*/ 695911 h 750725"/>
              <a:gd name="connsiteX4221" fmla="*/ 356938 w 1204176"/>
              <a:gd name="connsiteY4221" fmla="*/ 695518 h 750725"/>
              <a:gd name="connsiteX4222" fmla="*/ 356282 w 1204176"/>
              <a:gd name="connsiteY4222" fmla="*/ 695518 h 750725"/>
              <a:gd name="connsiteX4223" fmla="*/ 356282 w 1204176"/>
              <a:gd name="connsiteY4223" fmla="*/ 695911 h 750725"/>
              <a:gd name="connsiteX4224" fmla="*/ 356282 w 1204176"/>
              <a:gd name="connsiteY4224" fmla="*/ 696174 h 750725"/>
              <a:gd name="connsiteX4225" fmla="*/ 356020 w 1204176"/>
              <a:gd name="connsiteY4225" fmla="*/ 695911 h 750725"/>
              <a:gd name="connsiteX4226" fmla="*/ 355627 w 1204176"/>
              <a:gd name="connsiteY4226" fmla="*/ 696960 h 750725"/>
              <a:gd name="connsiteX4227" fmla="*/ 354578 w 1204176"/>
              <a:gd name="connsiteY4227" fmla="*/ 698010 h 750725"/>
              <a:gd name="connsiteX4228" fmla="*/ 354578 w 1204176"/>
              <a:gd name="connsiteY4228" fmla="*/ 697616 h 750725"/>
              <a:gd name="connsiteX4229" fmla="*/ 353529 w 1204176"/>
              <a:gd name="connsiteY4229" fmla="*/ 697616 h 750725"/>
              <a:gd name="connsiteX4230" fmla="*/ 353266 w 1204176"/>
              <a:gd name="connsiteY4230" fmla="*/ 697354 h 750725"/>
              <a:gd name="connsiteX4231" fmla="*/ 352086 w 1204176"/>
              <a:gd name="connsiteY4231" fmla="*/ 698272 h 750725"/>
              <a:gd name="connsiteX4232" fmla="*/ 352086 w 1204176"/>
              <a:gd name="connsiteY4232" fmla="*/ 699190 h 750725"/>
              <a:gd name="connsiteX4233" fmla="*/ 351824 w 1204176"/>
              <a:gd name="connsiteY4233" fmla="*/ 699452 h 750725"/>
              <a:gd name="connsiteX4234" fmla="*/ 351037 w 1204176"/>
              <a:gd name="connsiteY4234" fmla="*/ 699190 h 750725"/>
              <a:gd name="connsiteX4235" fmla="*/ 350381 w 1204176"/>
              <a:gd name="connsiteY4235" fmla="*/ 699845 h 750725"/>
              <a:gd name="connsiteX4236" fmla="*/ 350381 w 1204176"/>
              <a:gd name="connsiteY4236" fmla="*/ 700108 h 750725"/>
              <a:gd name="connsiteX4237" fmla="*/ 351824 w 1204176"/>
              <a:gd name="connsiteY4237" fmla="*/ 700108 h 750725"/>
              <a:gd name="connsiteX4238" fmla="*/ 351824 w 1204176"/>
              <a:gd name="connsiteY4238" fmla="*/ 700632 h 750725"/>
              <a:gd name="connsiteX4239" fmla="*/ 351037 w 1204176"/>
              <a:gd name="connsiteY4239" fmla="*/ 700895 h 750725"/>
              <a:gd name="connsiteX4240" fmla="*/ 351037 w 1204176"/>
              <a:gd name="connsiteY4240" fmla="*/ 701943 h 750725"/>
              <a:gd name="connsiteX4241" fmla="*/ 351037 w 1204176"/>
              <a:gd name="connsiteY4241" fmla="*/ 702730 h 750725"/>
              <a:gd name="connsiteX4242" fmla="*/ 350644 w 1204176"/>
              <a:gd name="connsiteY4242" fmla="*/ 704304 h 750725"/>
              <a:gd name="connsiteX4243" fmla="*/ 348939 w 1204176"/>
              <a:gd name="connsiteY4243" fmla="*/ 704042 h 750725"/>
              <a:gd name="connsiteX4244" fmla="*/ 348546 w 1204176"/>
              <a:gd name="connsiteY4244" fmla="*/ 704304 h 750725"/>
              <a:gd name="connsiteX4245" fmla="*/ 348283 w 1204176"/>
              <a:gd name="connsiteY4245" fmla="*/ 704042 h 750725"/>
              <a:gd name="connsiteX4246" fmla="*/ 346841 w 1204176"/>
              <a:gd name="connsiteY4246" fmla="*/ 704304 h 750725"/>
              <a:gd name="connsiteX4247" fmla="*/ 346448 w 1204176"/>
              <a:gd name="connsiteY4247" fmla="*/ 703648 h 750725"/>
              <a:gd name="connsiteX4248" fmla="*/ 345398 w 1204176"/>
              <a:gd name="connsiteY4248" fmla="*/ 703648 h 750725"/>
              <a:gd name="connsiteX4249" fmla="*/ 345005 w 1204176"/>
              <a:gd name="connsiteY4249" fmla="*/ 702730 h 750725"/>
              <a:gd name="connsiteX4250" fmla="*/ 344218 w 1204176"/>
              <a:gd name="connsiteY4250" fmla="*/ 702730 h 750725"/>
              <a:gd name="connsiteX4251" fmla="*/ 343563 w 1204176"/>
              <a:gd name="connsiteY4251" fmla="*/ 703386 h 750725"/>
              <a:gd name="connsiteX4252" fmla="*/ 342120 w 1204176"/>
              <a:gd name="connsiteY4252" fmla="*/ 703386 h 750725"/>
              <a:gd name="connsiteX4253" fmla="*/ 340809 w 1204176"/>
              <a:gd name="connsiteY4253" fmla="*/ 704042 h 750725"/>
              <a:gd name="connsiteX4254" fmla="*/ 340416 w 1204176"/>
              <a:gd name="connsiteY4254" fmla="*/ 703386 h 750725"/>
              <a:gd name="connsiteX4255" fmla="*/ 340022 w 1204176"/>
              <a:gd name="connsiteY4255" fmla="*/ 704042 h 750725"/>
              <a:gd name="connsiteX4256" fmla="*/ 339366 w 1204176"/>
              <a:gd name="connsiteY4256" fmla="*/ 704304 h 750725"/>
              <a:gd name="connsiteX4257" fmla="*/ 339366 w 1204176"/>
              <a:gd name="connsiteY4257" fmla="*/ 703648 h 750725"/>
              <a:gd name="connsiteX4258" fmla="*/ 337924 w 1204176"/>
              <a:gd name="connsiteY4258" fmla="*/ 703648 h 750725"/>
              <a:gd name="connsiteX4259" fmla="*/ 337662 w 1204176"/>
              <a:gd name="connsiteY4259" fmla="*/ 704042 h 750725"/>
              <a:gd name="connsiteX4260" fmla="*/ 337137 w 1204176"/>
              <a:gd name="connsiteY4260" fmla="*/ 702337 h 750725"/>
              <a:gd name="connsiteX4261" fmla="*/ 336482 w 1204176"/>
              <a:gd name="connsiteY4261" fmla="*/ 702337 h 750725"/>
              <a:gd name="connsiteX4262" fmla="*/ 336219 w 1204176"/>
              <a:gd name="connsiteY4262" fmla="*/ 701943 h 750725"/>
              <a:gd name="connsiteX4263" fmla="*/ 335039 w 1204176"/>
              <a:gd name="connsiteY4263" fmla="*/ 702730 h 750725"/>
              <a:gd name="connsiteX4264" fmla="*/ 334383 w 1204176"/>
              <a:gd name="connsiteY4264" fmla="*/ 701550 h 750725"/>
              <a:gd name="connsiteX4265" fmla="*/ 335039 w 1204176"/>
              <a:gd name="connsiteY4265" fmla="*/ 701288 h 750725"/>
              <a:gd name="connsiteX4266" fmla="*/ 334777 w 1204176"/>
              <a:gd name="connsiteY4266" fmla="*/ 700632 h 750725"/>
              <a:gd name="connsiteX4267" fmla="*/ 334383 w 1204176"/>
              <a:gd name="connsiteY4267" fmla="*/ 700632 h 750725"/>
              <a:gd name="connsiteX4268" fmla="*/ 333203 w 1204176"/>
              <a:gd name="connsiteY4268" fmla="*/ 699845 h 750725"/>
              <a:gd name="connsiteX4269" fmla="*/ 332548 w 1204176"/>
              <a:gd name="connsiteY4269" fmla="*/ 699190 h 750725"/>
              <a:gd name="connsiteX4270" fmla="*/ 332285 w 1204176"/>
              <a:gd name="connsiteY4270" fmla="*/ 699190 h 750725"/>
              <a:gd name="connsiteX4271" fmla="*/ 330187 w 1204176"/>
              <a:gd name="connsiteY4271" fmla="*/ 698010 h 750725"/>
              <a:gd name="connsiteX4272" fmla="*/ 330187 w 1204176"/>
              <a:gd name="connsiteY4272" fmla="*/ 696960 h 750725"/>
              <a:gd name="connsiteX4273" fmla="*/ 328745 w 1204176"/>
              <a:gd name="connsiteY4273" fmla="*/ 696960 h 750725"/>
              <a:gd name="connsiteX4274" fmla="*/ 327958 w 1204176"/>
              <a:gd name="connsiteY4274" fmla="*/ 699190 h 750725"/>
              <a:gd name="connsiteX4275" fmla="*/ 327565 w 1204176"/>
              <a:gd name="connsiteY4275" fmla="*/ 699190 h 750725"/>
              <a:gd name="connsiteX4276" fmla="*/ 326647 w 1204176"/>
              <a:gd name="connsiteY4276" fmla="*/ 700895 h 750725"/>
              <a:gd name="connsiteX4277" fmla="*/ 325467 w 1204176"/>
              <a:gd name="connsiteY4277" fmla="*/ 700632 h 750725"/>
              <a:gd name="connsiteX4278" fmla="*/ 325467 w 1204176"/>
              <a:gd name="connsiteY4278" fmla="*/ 701288 h 750725"/>
              <a:gd name="connsiteX4279" fmla="*/ 325467 w 1204176"/>
              <a:gd name="connsiteY4279" fmla="*/ 702730 h 750725"/>
              <a:gd name="connsiteX4280" fmla="*/ 324024 w 1204176"/>
              <a:gd name="connsiteY4280" fmla="*/ 703648 h 750725"/>
              <a:gd name="connsiteX4281" fmla="*/ 323368 w 1204176"/>
              <a:gd name="connsiteY4281" fmla="*/ 702993 h 750725"/>
              <a:gd name="connsiteX4282" fmla="*/ 323106 w 1204176"/>
              <a:gd name="connsiteY4282" fmla="*/ 703648 h 750725"/>
              <a:gd name="connsiteX4283" fmla="*/ 322582 w 1204176"/>
              <a:gd name="connsiteY4283" fmla="*/ 703648 h 750725"/>
              <a:gd name="connsiteX4284" fmla="*/ 322319 w 1204176"/>
              <a:gd name="connsiteY4284" fmla="*/ 702993 h 750725"/>
              <a:gd name="connsiteX4285" fmla="*/ 320484 w 1204176"/>
              <a:gd name="connsiteY4285" fmla="*/ 702993 h 750725"/>
              <a:gd name="connsiteX4286" fmla="*/ 318779 w 1204176"/>
              <a:gd name="connsiteY4286" fmla="*/ 701550 h 750725"/>
              <a:gd name="connsiteX4287" fmla="*/ 317468 w 1204176"/>
              <a:gd name="connsiteY4287" fmla="*/ 699452 h 750725"/>
              <a:gd name="connsiteX4288" fmla="*/ 317468 w 1204176"/>
              <a:gd name="connsiteY4288" fmla="*/ 699190 h 750725"/>
              <a:gd name="connsiteX4289" fmla="*/ 317468 w 1204176"/>
              <a:gd name="connsiteY4289" fmla="*/ 695911 h 750725"/>
              <a:gd name="connsiteX4290" fmla="*/ 317468 w 1204176"/>
              <a:gd name="connsiteY4290" fmla="*/ 695518 h 750725"/>
              <a:gd name="connsiteX4291" fmla="*/ 316681 w 1204176"/>
              <a:gd name="connsiteY4291" fmla="*/ 693813 h 750725"/>
              <a:gd name="connsiteX4292" fmla="*/ 315238 w 1204176"/>
              <a:gd name="connsiteY4292" fmla="*/ 692371 h 750725"/>
              <a:gd name="connsiteX4293" fmla="*/ 313403 w 1204176"/>
              <a:gd name="connsiteY4293" fmla="*/ 691191 h 750725"/>
              <a:gd name="connsiteX4294" fmla="*/ 313796 w 1204176"/>
              <a:gd name="connsiteY4294" fmla="*/ 689486 h 750725"/>
              <a:gd name="connsiteX4295" fmla="*/ 315501 w 1204176"/>
              <a:gd name="connsiteY4295" fmla="*/ 689093 h 750725"/>
              <a:gd name="connsiteX4296" fmla="*/ 315238 w 1204176"/>
              <a:gd name="connsiteY4296" fmla="*/ 688437 h 750725"/>
              <a:gd name="connsiteX4297" fmla="*/ 316681 w 1204176"/>
              <a:gd name="connsiteY4297" fmla="*/ 688437 h 750725"/>
              <a:gd name="connsiteX4298" fmla="*/ 316287 w 1204176"/>
              <a:gd name="connsiteY4298" fmla="*/ 686732 h 750725"/>
              <a:gd name="connsiteX4299" fmla="*/ 316943 w 1204176"/>
              <a:gd name="connsiteY4299" fmla="*/ 686208 h 750725"/>
              <a:gd name="connsiteX4300" fmla="*/ 316681 w 1204176"/>
              <a:gd name="connsiteY4300" fmla="*/ 685552 h 750725"/>
              <a:gd name="connsiteX4301" fmla="*/ 316943 w 1204176"/>
              <a:gd name="connsiteY4301" fmla="*/ 685290 h 750725"/>
              <a:gd name="connsiteX4302" fmla="*/ 316943 w 1204176"/>
              <a:gd name="connsiteY4302" fmla="*/ 684110 h 750725"/>
              <a:gd name="connsiteX4303" fmla="*/ 316287 w 1204176"/>
              <a:gd name="connsiteY4303" fmla="*/ 682798 h 750725"/>
              <a:gd name="connsiteX4304" fmla="*/ 316025 w 1204176"/>
              <a:gd name="connsiteY4304" fmla="*/ 682798 h 750725"/>
              <a:gd name="connsiteX4305" fmla="*/ 315501 w 1204176"/>
              <a:gd name="connsiteY4305" fmla="*/ 682405 h 750725"/>
              <a:gd name="connsiteX4306" fmla="*/ 313403 w 1204176"/>
              <a:gd name="connsiteY4306" fmla="*/ 683847 h 750725"/>
              <a:gd name="connsiteX4307" fmla="*/ 309206 w 1204176"/>
              <a:gd name="connsiteY4307" fmla="*/ 685552 h 750725"/>
              <a:gd name="connsiteX4308" fmla="*/ 308420 w 1204176"/>
              <a:gd name="connsiteY4308" fmla="*/ 685552 h 750725"/>
              <a:gd name="connsiteX4309" fmla="*/ 307764 w 1204176"/>
              <a:gd name="connsiteY4309" fmla="*/ 684110 h 750725"/>
              <a:gd name="connsiteX4310" fmla="*/ 308157 w 1204176"/>
              <a:gd name="connsiteY4310" fmla="*/ 684110 h 750725"/>
              <a:gd name="connsiteX4311" fmla="*/ 306715 w 1204176"/>
              <a:gd name="connsiteY4311" fmla="*/ 682798 h 750725"/>
              <a:gd name="connsiteX4312" fmla="*/ 307502 w 1204176"/>
              <a:gd name="connsiteY4312" fmla="*/ 682012 h 750725"/>
              <a:gd name="connsiteX4313" fmla="*/ 304223 w 1204176"/>
              <a:gd name="connsiteY4313" fmla="*/ 681750 h 750725"/>
              <a:gd name="connsiteX4314" fmla="*/ 300027 w 1204176"/>
              <a:gd name="connsiteY4314" fmla="*/ 681750 h 750725"/>
              <a:gd name="connsiteX4315" fmla="*/ 297405 w 1204176"/>
              <a:gd name="connsiteY4315" fmla="*/ 681356 h 750725"/>
              <a:gd name="connsiteX4316" fmla="*/ 295700 w 1204176"/>
              <a:gd name="connsiteY4316" fmla="*/ 682012 h 750725"/>
              <a:gd name="connsiteX4317" fmla="*/ 293864 w 1204176"/>
              <a:gd name="connsiteY4317" fmla="*/ 682798 h 750725"/>
              <a:gd name="connsiteX4318" fmla="*/ 291766 w 1204176"/>
              <a:gd name="connsiteY4318" fmla="*/ 683192 h 750725"/>
              <a:gd name="connsiteX4319" fmla="*/ 290848 w 1204176"/>
              <a:gd name="connsiteY4319" fmla="*/ 683847 h 750725"/>
              <a:gd name="connsiteX4320" fmla="*/ 288619 w 1204176"/>
              <a:gd name="connsiteY4320" fmla="*/ 683847 h 750725"/>
              <a:gd name="connsiteX4321" fmla="*/ 287570 w 1204176"/>
              <a:gd name="connsiteY4321" fmla="*/ 683847 h 750725"/>
              <a:gd name="connsiteX4322" fmla="*/ 286783 w 1204176"/>
              <a:gd name="connsiteY4322" fmla="*/ 684503 h 750725"/>
              <a:gd name="connsiteX4323" fmla="*/ 286521 w 1204176"/>
              <a:gd name="connsiteY4323" fmla="*/ 684110 h 750725"/>
              <a:gd name="connsiteX4324" fmla="*/ 285865 w 1204176"/>
              <a:gd name="connsiteY4324" fmla="*/ 684503 h 750725"/>
              <a:gd name="connsiteX4325" fmla="*/ 284685 w 1204176"/>
              <a:gd name="connsiteY4325" fmla="*/ 684503 h 750725"/>
              <a:gd name="connsiteX4326" fmla="*/ 282980 w 1204176"/>
              <a:gd name="connsiteY4326" fmla="*/ 683454 h 750725"/>
              <a:gd name="connsiteX4327" fmla="*/ 281144 w 1204176"/>
              <a:gd name="connsiteY4327" fmla="*/ 682798 h 750725"/>
              <a:gd name="connsiteX4328" fmla="*/ 280489 w 1204176"/>
              <a:gd name="connsiteY4328" fmla="*/ 681750 h 750725"/>
              <a:gd name="connsiteX4329" fmla="*/ 280489 w 1204176"/>
              <a:gd name="connsiteY4329" fmla="*/ 681356 h 750725"/>
              <a:gd name="connsiteX4330" fmla="*/ 281144 w 1204176"/>
              <a:gd name="connsiteY4330" fmla="*/ 680569 h 750725"/>
              <a:gd name="connsiteX4331" fmla="*/ 281144 w 1204176"/>
              <a:gd name="connsiteY4331" fmla="*/ 679913 h 750725"/>
              <a:gd name="connsiteX4332" fmla="*/ 281800 w 1204176"/>
              <a:gd name="connsiteY4332" fmla="*/ 678209 h 750725"/>
              <a:gd name="connsiteX4333" fmla="*/ 282587 w 1204176"/>
              <a:gd name="connsiteY4333" fmla="*/ 677422 h 750725"/>
              <a:gd name="connsiteX4334" fmla="*/ 282325 w 1204176"/>
              <a:gd name="connsiteY4334" fmla="*/ 676766 h 750725"/>
              <a:gd name="connsiteX4335" fmla="*/ 282587 w 1204176"/>
              <a:gd name="connsiteY4335" fmla="*/ 676373 h 750725"/>
              <a:gd name="connsiteX4336" fmla="*/ 281800 w 1204176"/>
              <a:gd name="connsiteY4336" fmla="*/ 675455 h 750725"/>
              <a:gd name="connsiteX4337" fmla="*/ 279702 w 1204176"/>
              <a:gd name="connsiteY4337" fmla="*/ 675717 h 750725"/>
              <a:gd name="connsiteX4338" fmla="*/ 279440 w 1204176"/>
              <a:gd name="connsiteY4338" fmla="*/ 674930 h 750725"/>
              <a:gd name="connsiteX4339" fmla="*/ 279440 w 1204176"/>
              <a:gd name="connsiteY4339" fmla="*/ 674012 h 750725"/>
              <a:gd name="connsiteX4340" fmla="*/ 279440 w 1204176"/>
              <a:gd name="connsiteY4340" fmla="*/ 671783 h 750725"/>
              <a:gd name="connsiteX4341" fmla="*/ 275243 w 1204176"/>
              <a:gd name="connsiteY4341" fmla="*/ 672570 h 750725"/>
              <a:gd name="connsiteX4342" fmla="*/ 274850 w 1204176"/>
              <a:gd name="connsiteY4342" fmla="*/ 672570 h 750725"/>
              <a:gd name="connsiteX4343" fmla="*/ 275243 w 1204176"/>
              <a:gd name="connsiteY4343" fmla="*/ 674668 h 750725"/>
              <a:gd name="connsiteX4344" fmla="*/ 274850 w 1204176"/>
              <a:gd name="connsiteY4344" fmla="*/ 675455 h 750725"/>
              <a:gd name="connsiteX4345" fmla="*/ 273014 w 1204176"/>
              <a:gd name="connsiteY4345" fmla="*/ 677815 h 750725"/>
              <a:gd name="connsiteX4346" fmla="*/ 271965 w 1204176"/>
              <a:gd name="connsiteY4346" fmla="*/ 677422 h 750725"/>
              <a:gd name="connsiteX4347" fmla="*/ 271310 w 1204176"/>
              <a:gd name="connsiteY4347" fmla="*/ 678209 h 750725"/>
              <a:gd name="connsiteX4348" fmla="*/ 269474 w 1204176"/>
              <a:gd name="connsiteY4348" fmla="*/ 678209 h 750725"/>
              <a:gd name="connsiteX4349" fmla="*/ 270523 w 1204176"/>
              <a:gd name="connsiteY4349" fmla="*/ 678471 h 750725"/>
              <a:gd name="connsiteX4350" fmla="*/ 271310 w 1204176"/>
              <a:gd name="connsiteY4350" fmla="*/ 679127 h 750725"/>
              <a:gd name="connsiteX4351" fmla="*/ 271572 w 1204176"/>
              <a:gd name="connsiteY4351" fmla="*/ 681356 h 750725"/>
              <a:gd name="connsiteX4352" fmla="*/ 272621 w 1204176"/>
              <a:gd name="connsiteY4352" fmla="*/ 682798 h 750725"/>
              <a:gd name="connsiteX4353" fmla="*/ 271572 w 1204176"/>
              <a:gd name="connsiteY4353" fmla="*/ 684110 h 750725"/>
              <a:gd name="connsiteX4354" fmla="*/ 270916 w 1204176"/>
              <a:gd name="connsiteY4354" fmla="*/ 683454 h 750725"/>
              <a:gd name="connsiteX4355" fmla="*/ 270129 w 1204176"/>
              <a:gd name="connsiteY4355" fmla="*/ 684503 h 750725"/>
              <a:gd name="connsiteX4356" fmla="*/ 271310 w 1204176"/>
              <a:gd name="connsiteY4356" fmla="*/ 684897 h 750725"/>
              <a:gd name="connsiteX4357" fmla="*/ 270129 w 1204176"/>
              <a:gd name="connsiteY4357" fmla="*/ 685945 h 750725"/>
              <a:gd name="connsiteX4358" fmla="*/ 268425 w 1204176"/>
              <a:gd name="connsiteY4358" fmla="*/ 686208 h 750725"/>
              <a:gd name="connsiteX4359" fmla="*/ 268425 w 1204176"/>
              <a:gd name="connsiteY4359" fmla="*/ 690273 h 750725"/>
              <a:gd name="connsiteX4360" fmla="*/ 268425 w 1204176"/>
              <a:gd name="connsiteY4360" fmla="*/ 690535 h 750725"/>
              <a:gd name="connsiteX4361" fmla="*/ 267769 w 1204176"/>
              <a:gd name="connsiteY4361" fmla="*/ 690535 h 750725"/>
              <a:gd name="connsiteX4362" fmla="*/ 265540 w 1204176"/>
              <a:gd name="connsiteY4362" fmla="*/ 688437 h 750725"/>
              <a:gd name="connsiteX4363" fmla="*/ 264228 w 1204176"/>
              <a:gd name="connsiteY4363" fmla="*/ 688437 h 750725"/>
              <a:gd name="connsiteX4364" fmla="*/ 262130 w 1204176"/>
              <a:gd name="connsiteY4364" fmla="*/ 689486 h 750725"/>
              <a:gd name="connsiteX4365" fmla="*/ 260163 w 1204176"/>
              <a:gd name="connsiteY4365" fmla="*/ 689486 h 750725"/>
              <a:gd name="connsiteX4366" fmla="*/ 259901 w 1204176"/>
              <a:gd name="connsiteY4366" fmla="*/ 688437 h 750725"/>
              <a:gd name="connsiteX4367" fmla="*/ 258459 w 1204176"/>
              <a:gd name="connsiteY4367" fmla="*/ 688830 h 750725"/>
              <a:gd name="connsiteX4368" fmla="*/ 257410 w 1204176"/>
              <a:gd name="connsiteY4368" fmla="*/ 689486 h 750725"/>
              <a:gd name="connsiteX4369" fmla="*/ 255705 w 1204176"/>
              <a:gd name="connsiteY4369" fmla="*/ 690273 h 750725"/>
              <a:gd name="connsiteX4370" fmla="*/ 255705 w 1204176"/>
              <a:gd name="connsiteY4370" fmla="*/ 691191 h 750725"/>
              <a:gd name="connsiteX4371" fmla="*/ 255049 w 1204176"/>
              <a:gd name="connsiteY4371" fmla="*/ 691584 h 750725"/>
              <a:gd name="connsiteX4372" fmla="*/ 254263 w 1204176"/>
              <a:gd name="connsiteY4372" fmla="*/ 691978 h 750725"/>
              <a:gd name="connsiteX4373" fmla="*/ 253082 w 1204176"/>
              <a:gd name="connsiteY4373" fmla="*/ 693289 h 750725"/>
              <a:gd name="connsiteX4374" fmla="*/ 253082 w 1204176"/>
              <a:gd name="connsiteY4374" fmla="*/ 695256 h 750725"/>
              <a:gd name="connsiteX4375" fmla="*/ 252164 w 1204176"/>
              <a:gd name="connsiteY4375" fmla="*/ 696174 h 750725"/>
              <a:gd name="connsiteX4376" fmla="*/ 251771 w 1204176"/>
              <a:gd name="connsiteY4376" fmla="*/ 698272 h 750725"/>
              <a:gd name="connsiteX4377" fmla="*/ 250329 w 1204176"/>
              <a:gd name="connsiteY4377" fmla="*/ 696960 h 750725"/>
              <a:gd name="connsiteX4378" fmla="*/ 246788 w 1204176"/>
              <a:gd name="connsiteY4378" fmla="*/ 696567 h 750725"/>
              <a:gd name="connsiteX4379" fmla="*/ 243903 w 1204176"/>
              <a:gd name="connsiteY4379" fmla="*/ 692633 h 750725"/>
              <a:gd name="connsiteX4380" fmla="*/ 240363 w 1204176"/>
              <a:gd name="connsiteY4380" fmla="*/ 691191 h 750725"/>
              <a:gd name="connsiteX4381" fmla="*/ 238920 w 1204176"/>
              <a:gd name="connsiteY4381" fmla="*/ 692371 h 750725"/>
              <a:gd name="connsiteX4382" fmla="*/ 237609 w 1204176"/>
              <a:gd name="connsiteY4382" fmla="*/ 692371 h 750725"/>
              <a:gd name="connsiteX4383" fmla="*/ 236822 w 1204176"/>
              <a:gd name="connsiteY4383" fmla="*/ 693813 h 750725"/>
              <a:gd name="connsiteX4384" fmla="*/ 236166 w 1204176"/>
              <a:gd name="connsiteY4384" fmla="*/ 693813 h 750725"/>
              <a:gd name="connsiteX4385" fmla="*/ 235511 w 1204176"/>
              <a:gd name="connsiteY4385" fmla="*/ 693027 h 750725"/>
              <a:gd name="connsiteX4386" fmla="*/ 232626 w 1204176"/>
              <a:gd name="connsiteY4386" fmla="*/ 691978 h 750725"/>
              <a:gd name="connsiteX4387" fmla="*/ 232626 w 1204176"/>
              <a:gd name="connsiteY4387" fmla="*/ 690535 h 750725"/>
              <a:gd name="connsiteX4388" fmla="*/ 232888 w 1204176"/>
              <a:gd name="connsiteY4388" fmla="*/ 689486 h 750725"/>
              <a:gd name="connsiteX4389" fmla="*/ 232626 w 1204176"/>
              <a:gd name="connsiteY4389" fmla="*/ 689880 h 750725"/>
              <a:gd name="connsiteX4390" fmla="*/ 232233 w 1204176"/>
              <a:gd name="connsiteY4390" fmla="*/ 690535 h 750725"/>
              <a:gd name="connsiteX4391" fmla="*/ 232233 w 1204176"/>
              <a:gd name="connsiteY4391" fmla="*/ 691978 h 750725"/>
              <a:gd name="connsiteX4392" fmla="*/ 230790 w 1204176"/>
              <a:gd name="connsiteY4392" fmla="*/ 690535 h 750725"/>
              <a:gd name="connsiteX4393" fmla="*/ 230134 w 1204176"/>
              <a:gd name="connsiteY4393" fmla="*/ 690273 h 750725"/>
              <a:gd name="connsiteX4394" fmla="*/ 229085 w 1204176"/>
              <a:gd name="connsiteY4394" fmla="*/ 690928 h 750725"/>
              <a:gd name="connsiteX4395" fmla="*/ 228430 w 1204176"/>
              <a:gd name="connsiteY4395" fmla="*/ 691191 h 750725"/>
              <a:gd name="connsiteX4396" fmla="*/ 227643 w 1204176"/>
              <a:gd name="connsiteY4396" fmla="*/ 691584 h 750725"/>
              <a:gd name="connsiteX4397" fmla="*/ 226200 w 1204176"/>
              <a:gd name="connsiteY4397" fmla="*/ 691978 h 750725"/>
              <a:gd name="connsiteX4398" fmla="*/ 224365 w 1204176"/>
              <a:gd name="connsiteY4398" fmla="*/ 691978 h 750725"/>
              <a:gd name="connsiteX4399" fmla="*/ 223053 w 1204176"/>
              <a:gd name="connsiteY4399" fmla="*/ 692371 h 750725"/>
              <a:gd name="connsiteX4400" fmla="*/ 223053 w 1204176"/>
              <a:gd name="connsiteY4400" fmla="*/ 691978 h 750725"/>
              <a:gd name="connsiteX4401" fmla="*/ 224102 w 1204176"/>
              <a:gd name="connsiteY4401" fmla="*/ 691978 h 750725"/>
              <a:gd name="connsiteX4402" fmla="*/ 224102 w 1204176"/>
              <a:gd name="connsiteY4402" fmla="*/ 691584 h 750725"/>
              <a:gd name="connsiteX4403" fmla="*/ 223709 w 1204176"/>
              <a:gd name="connsiteY4403" fmla="*/ 691584 h 750725"/>
              <a:gd name="connsiteX4404" fmla="*/ 223447 w 1204176"/>
              <a:gd name="connsiteY4404" fmla="*/ 691584 h 750725"/>
              <a:gd name="connsiteX4405" fmla="*/ 223053 w 1204176"/>
              <a:gd name="connsiteY4405" fmla="*/ 691978 h 750725"/>
              <a:gd name="connsiteX4406" fmla="*/ 222004 w 1204176"/>
              <a:gd name="connsiteY4406" fmla="*/ 692633 h 750725"/>
              <a:gd name="connsiteX4407" fmla="*/ 221349 w 1204176"/>
              <a:gd name="connsiteY4407" fmla="*/ 693813 h 750725"/>
              <a:gd name="connsiteX4408" fmla="*/ 222004 w 1204176"/>
              <a:gd name="connsiteY4408" fmla="*/ 691978 h 750725"/>
              <a:gd name="connsiteX4409" fmla="*/ 222791 w 1204176"/>
              <a:gd name="connsiteY4409" fmla="*/ 691584 h 750725"/>
              <a:gd name="connsiteX4410" fmla="*/ 221349 w 1204176"/>
              <a:gd name="connsiteY4410" fmla="*/ 691584 h 750725"/>
              <a:gd name="connsiteX4411" fmla="*/ 219906 w 1204176"/>
              <a:gd name="connsiteY4411" fmla="*/ 691978 h 750725"/>
              <a:gd name="connsiteX4412" fmla="*/ 219119 w 1204176"/>
              <a:gd name="connsiteY4412" fmla="*/ 692633 h 750725"/>
              <a:gd name="connsiteX4413" fmla="*/ 218726 w 1204176"/>
              <a:gd name="connsiteY4413" fmla="*/ 694076 h 750725"/>
              <a:gd name="connsiteX4414" fmla="*/ 219382 w 1204176"/>
              <a:gd name="connsiteY4414" fmla="*/ 696174 h 750725"/>
              <a:gd name="connsiteX4415" fmla="*/ 218464 w 1204176"/>
              <a:gd name="connsiteY4415" fmla="*/ 695911 h 750725"/>
              <a:gd name="connsiteX4416" fmla="*/ 217808 w 1204176"/>
              <a:gd name="connsiteY4416" fmla="*/ 696567 h 750725"/>
              <a:gd name="connsiteX4417" fmla="*/ 217415 w 1204176"/>
              <a:gd name="connsiteY4417" fmla="*/ 697354 h 750725"/>
              <a:gd name="connsiteX4418" fmla="*/ 217021 w 1204176"/>
              <a:gd name="connsiteY4418" fmla="*/ 696960 h 750725"/>
              <a:gd name="connsiteX4419" fmla="*/ 216628 w 1204176"/>
              <a:gd name="connsiteY4419" fmla="*/ 697354 h 750725"/>
              <a:gd name="connsiteX4420" fmla="*/ 216366 w 1204176"/>
              <a:gd name="connsiteY4420" fmla="*/ 696960 h 750725"/>
              <a:gd name="connsiteX4421" fmla="*/ 215579 w 1204176"/>
              <a:gd name="connsiteY4421" fmla="*/ 696567 h 750725"/>
              <a:gd name="connsiteX4422" fmla="*/ 214530 w 1204176"/>
              <a:gd name="connsiteY4422" fmla="*/ 697354 h 750725"/>
              <a:gd name="connsiteX4423" fmla="*/ 214792 w 1204176"/>
              <a:gd name="connsiteY4423" fmla="*/ 698010 h 750725"/>
              <a:gd name="connsiteX4424" fmla="*/ 214530 w 1204176"/>
              <a:gd name="connsiteY4424" fmla="*/ 698272 h 750725"/>
              <a:gd name="connsiteX4425" fmla="*/ 214792 w 1204176"/>
              <a:gd name="connsiteY4425" fmla="*/ 699452 h 750725"/>
              <a:gd name="connsiteX4426" fmla="*/ 215972 w 1204176"/>
              <a:gd name="connsiteY4426" fmla="*/ 699845 h 750725"/>
              <a:gd name="connsiteX4427" fmla="*/ 215579 w 1204176"/>
              <a:gd name="connsiteY4427" fmla="*/ 700895 h 750725"/>
              <a:gd name="connsiteX4428" fmla="*/ 217415 w 1204176"/>
              <a:gd name="connsiteY4428" fmla="*/ 702730 h 750725"/>
              <a:gd name="connsiteX4429" fmla="*/ 217021 w 1204176"/>
              <a:gd name="connsiteY4429" fmla="*/ 702730 h 750725"/>
              <a:gd name="connsiteX4430" fmla="*/ 217808 w 1204176"/>
              <a:gd name="connsiteY4430" fmla="*/ 703386 h 750725"/>
              <a:gd name="connsiteX4431" fmla="*/ 217808 w 1204176"/>
              <a:gd name="connsiteY4431" fmla="*/ 703648 h 750725"/>
              <a:gd name="connsiteX4432" fmla="*/ 215579 w 1204176"/>
              <a:gd name="connsiteY4432" fmla="*/ 704042 h 750725"/>
              <a:gd name="connsiteX4433" fmla="*/ 213087 w 1204176"/>
              <a:gd name="connsiteY4433" fmla="*/ 705091 h 750725"/>
              <a:gd name="connsiteX4434" fmla="*/ 212694 w 1204176"/>
              <a:gd name="connsiteY4434" fmla="*/ 704042 h 750725"/>
              <a:gd name="connsiteX4435" fmla="*/ 213087 w 1204176"/>
              <a:gd name="connsiteY4435" fmla="*/ 703386 h 750725"/>
              <a:gd name="connsiteX4436" fmla="*/ 211907 w 1204176"/>
              <a:gd name="connsiteY4436" fmla="*/ 703386 h 750725"/>
              <a:gd name="connsiteX4437" fmla="*/ 211645 w 1204176"/>
              <a:gd name="connsiteY4437" fmla="*/ 702730 h 750725"/>
              <a:gd name="connsiteX4438" fmla="*/ 210596 w 1204176"/>
              <a:gd name="connsiteY4438" fmla="*/ 702337 h 750725"/>
              <a:gd name="connsiteX4439" fmla="*/ 210596 w 1204176"/>
              <a:gd name="connsiteY4439" fmla="*/ 701943 h 750725"/>
              <a:gd name="connsiteX4440" fmla="*/ 210334 w 1204176"/>
              <a:gd name="connsiteY4440" fmla="*/ 701943 h 750725"/>
              <a:gd name="connsiteX4441" fmla="*/ 209940 w 1204176"/>
              <a:gd name="connsiteY4441" fmla="*/ 701550 h 750725"/>
              <a:gd name="connsiteX4442" fmla="*/ 208236 w 1204176"/>
              <a:gd name="connsiteY4442" fmla="*/ 701943 h 750725"/>
              <a:gd name="connsiteX4443" fmla="*/ 208236 w 1204176"/>
              <a:gd name="connsiteY4443" fmla="*/ 701288 h 750725"/>
              <a:gd name="connsiteX4444" fmla="*/ 207449 w 1204176"/>
              <a:gd name="connsiteY4444" fmla="*/ 700895 h 750725"/>
              <a:gd name="connsiteX4445" fmla="*/ 206269 w 1204176"/>
              <a:gd name="connsiteY4445" fmla="*/ 701288 h 750725"/>
              <a:gd name="connsiteX4446" fmla="*/ 204957 w 1204176"/>
              <a:gd name="connsiteY4446" fmla="*/ 700632 h 750725"/>
              <a:gd name="connsiteX4447" fmla="*/ 204564 w 1204176"/>
              <a:gd name="connsiteY4447" fmla="*/ 701288 h 750725"/>
              <a:gd name="connsiteX4448" fmla="*/ 204171 w 1204176"/>
              <a:gd name="connsiteY4448" fmla="*/ 701550 h 750725"/>
              <a:gd name="connsiteX4449" fmla="*/ 204171 w 1204176"/>
              <a:gd name="connsiteY4449" fmla="*/ 701943 h 750725"/>
              <a:gd name="connsiteX4450" fmla="*/ 203515 w 1204176"/>
              <a:gd name="connsiteY4450" fmla="*/ 702730 h 750725"/>
              <a:gd name="connsiteX4451" fmla="*/ 201417 w 1204176"/>
              <a:gd name="connsiteY4451" fmla="*/ 704828 h 750725"/>
              <a:gd name="connsiteX4452" fmla="*/ 201155 w 1204176"/>
              <a:gd name="connsiteY4452" fmla="*/ 705091 h 750725"/>
              <a:gd name="connsiteX4453" fmla="*/ 200630 w 1204176"/>
              <a:gd name="connsiteY4453" fmla="*/ 704828 h 750725"/>
              <a:gd name="connsiteX4454" fmla="*/ 200630 w 1204176"/>
              <a:gd name="connsiteY4454" fmla="*/ 705091 h 750725"/>
              <a:gd name="connsiteX4455" fmla="*/ 200368 w 1204176"/>
              <a:gd name="connsiteY4455" fmla="*/ 704828 h 750725"/>
              <a:gd name="connsiteX4456" fmla="*/ 199974 w 1204176"/>
              <a:gd name="connsiteY4456" fmla="*/ 705484 h 750725"/>
              <a:gd name="connsiteX4457" fmla="*/ 199188 w 1204176"/>
              <a:gd name="connsiteY4457" fmla="*/ 705091 h 750725"/>
              <a:gd name="connsiteX4458" fmla="*/ 198532 w 1204176"/>
              <a:gd name="connsiteY4458" fmla="*/ 705746 h 750725"/>
              <a:gd name="connsiteX4459" fmla="*/ 197089 w 1204176"/>
              <a:gd name="connsiteY4459" fmla="*/ 705091 h 750725"/>
              <a:gd name="connsiteX4460" fmla="*/ 196434 w 1204176"/>
              <a:gd name="connsiteY4460" fmla="*/ 707189 h 750725"/>
              <a:gd name="connsiteX4461" fmla="*/ 197089 w 1204176"/>
              <a:gd name="connsiteY4461" fmla="*/ 707713 h 750725"/>
              <a:gd name="connsiteX4462" fmla="*/ 196827 w 1204176"/>
              <a:gd name="connsiteY4462" fmla="*/ 708369 h 750725"/>
              <a:gd name="connsiteX4463" fmla="*/ 197483 w 1204176"/>
              <a:gd name="connsiteY4463" fmla="*/ 708631 h 750725"/>
              <a:gd name="connsiteX4464" fmla="*/ 197089 w 1204176"/>
              <a:gd name="connsiteY4464" fmla="*/ 709680 h 750725"/>
              <a:gd name="connsiteX4465" fmla="*/ 196827 w 1204176"/>
              <a:gd name="connsiteY4465" fmla="*/ 711123 h 750725"/>
              <a:gd name="connsiteX4466" fmla="*/ 196827 w 1204176"/>
              <a:gd name="connsiteY4466" fmla="*/ 712565 h 750725"/>
              <a:gd name="connsiteX4467" fmla="*/ 196827 w 1204176"/>
              <a:gd name="connsiteY4467" fmla="*/ 714008 h 750725"/>
              <a:gd name="connsiteX4468" fmla="*/ 196827 w 1204176"/>
              <a:gd name="connsiteY4468" fmla="*/ 715056 h 750725"/>
              <a:gd name="connsiteX4469" fmla="*/ 196827 w 1204176"/>
              <a:gd name="connsiteY4469" fmla="*/ 716106 h 750725"/>
              <a:gd name="connsiteX4470" fmla="*/ 195385 w 1204176"/>
              <a:gd name="connsiteY4470" fmla="*/ 716761 h 750725"/>
              <a:gd name="connsiteX4471" fmla="*/ 195778 w 1204176"/>
              <a:gd name="connsiteY4471" fmla="*/ 717811 h 750725"/>
              <a:gd name="connsiteX4472" fmla="*/ 194729 w 1204176"/>
              <a:gd name="connsiteY4472" fmla="*/ 718204 h 750725"/>
              <a:gd name="connsiteX4473" fmla="*/ 194336 w 1204176"/>
              <a:gd name="connsiteY4473" fmla="*/ 718466 h 750725"/>
              <a:gd name="connsiteX4474" fmla="*/ 193549 w 1204176"/>
              <a:gd name="connsiteY4474" fmla="*/ 717548 h 750725"/>
              <a:gd name="connsiteX4475" fmla="*/ 192893 w 1204176"/>
              <a:gd name="connsiteY4475" fmla="*/ 717811 h 750725"/>
              <a:gd name="connsiteX4476" fmla="*/ 193287 w 1204176"/>
              <a:gd name="connsiteY4476" fmla="*/ 718204 h 750725"/>
              <a:gd name="connsiteX4477" fmla="*/ 193287 w 1204176"/>
              <a:gd name="connsiteY4477" fmla="*/ 718991 h 750725"/>
              <a:gd name="connsiteX4478" fmla="*/ 192106 w 1204176"/>
              <a:gd name="connsiteY4478" fmla="*/ 719253 h 750725"/>
              <a:gd name="connsiteX4479" fmla="*/ 190795 w 1204176"/>
              <a:gd name="connsiteY4479" fmla="*/ 718991 h 750725"/>
              <a:gd name="connsiteX4480" fmla="*/ 189091 w 1204176"/>
              <a:gd name="connsiteY4480" fmla="*/ 719253 h 750725"/>
              <a:gd name="connsiteX4481" fmla="*/ 186074 w 1204176"/>
              <a:gd name="connsiteY4481" fmla="*/ 719253 h 750725"/>
              <a:gd name="connsiteX4482" fmla="*/ 182534 w 1204176"/>
              <a:gd name="connsiteY4482" fmla="*/ 720433 h 750725"/>
              <a:gd name="connsiteX4483" fmla="*/ 182272 w 1204176"/>
              <a:gd name="connsiteY4483" fmla="*/ 720433 h 750725"/>
              <a:gd name="connsiteX4484" fmla="*/ 182927 w 1204176"/>
              <a:gd name="connsiteY4484" fmla="*/ 722793 h 750725"/>
              <a:gd name="connsiteX4485" fmla="*/ 182272 w 1204176"/>
              <a:gd name="connsiteY4485" fmla="*/ 722793 h 750725"/>
              <a:gd name="connsiteX4486" fmla="*/ 182272 w 1204176"/>
              <a:gd name="connsiteY4486" fmla="*/ 723449 h 750725"/>
              <a:gd name="connsiteX4487" fmla="*/ 182534 w 1204176"/>
              <a:gd name="connsiteY4487" fmla="*/ 723449 h 750725"/>
              <a:gd name="connsiteX4488" fmla="*/ 184370 w 1204176"/>
              <a:gd name="connsiteY4488" fmla="*/ 724891 h 750725"/>
              <a:gd name="connsiteX4489" fmla="*/ 185025 w 1204176"/>
              <a:gd name="connsiteY4489" fmla="*/ 724891 h 750725"/>
              <a:gd name="connsiteX4490" fmla="*/ 185419 w 1204176"/>
              <a:gd name="connsiteY4490" fmla="*/ 726071 h 750725"/>
              <a:gd name="connsiteX4491" fmla="*/ 185812 w 1204176"/>
              <a:gd name="connsiteY4491" fmla="*/ 726071 h 750725"/>
              <a:gd name="connsiteX4492" fmla="*/ 183714 w 1204176"/>
              <a:gd name="connsiteY4492" fmla="*/ 728825 h 750725"/>
              <a:gd name="connsiteX4493" fmla="*/ 184632 w 1204176"/>
              <a:gd name="connsiteY4493" fmla="*/ 730268 h 750725"/>
              <a:gd name="connsiteX4494" fmla="*/ 183976 w 1204176"/>
              <a:gd name="connsiteY4494" fmla="*/ 730924 h 750725"/>
              <a:gd name="connsiteX4495" fmla="*/ 185025 w 1204176"/>
              <a:gd name="connsiteY4495" fmla="*/ 731972 h 750725"/>
              <a:gd name="connsiteX4496" fmla="*/ 187255 w 1204176"/>
              <a:gd name="connsiteY4496" fmla="*/ 731972 h 750725"/>
              <a:gd name="connsiteX4497" fmla="*/ 187910 w 1204176"/>
              <a:gd name="connsiteY4497" fmla="*/ 733415 h 750725"/>
              <a:gd name="connsiteX4498" fmla="*/ 185025 w 1204176"/>
              <a:gd name="connsiteY4498" fmla="*/ 734857 h 750725"/>
              <a:gd name="connsiteX4499" fmla="*/ 183321 w 1204176"/>
              <a:gd name="connsiteY4499" fmla="*/ 736169 h 750725"/>
              <a:gd name="connsiteX4500" fmla="*/ 181616 w 1204176"/>
              <a:gd name="connsiteY4500" fmla="*/ 736169 h 750725"/>
              <a:gd name="connsiteX4501" fmla="*/ 179649 w 1204176"/>
              <a:gd name="connsiteY4501" fmla="*/ 737349 h 750725"/>
              <a:gd name="connsiteX4502" fmla="*/ 180436 w 1204176"/>
              <a:gd name="connsiteY4502" fmla="*/ 738791 h 750725"/>
              <a:gd name="connsiteX4503" fmla="*/ 180436 w 1204176"/>
              <a:gd name="connsiteY4503" fmla="*/ 739709 h 750725"/>
              <a:gd name="connsiteX4504" fmla="*/ 180436 w 1204176"/>
              <a:gd name="connsiteY4504" fmla="*/ 740889 h 750725"/>
              <a:gd name="connsiteX4505" fmla="*/ 179649 w 1204176"/>
              <a:gd name="connsiteY4505" fmla="*/ 741545 h 750725"/>
              <a:gd name="connsiteX4506" fmla="*/ 179649 w 1204176"/>
              <a:gd name="connsiteY4506" fmla="*/ 742594 h 750725"/>
              <a:gd name="connsiteX4507" fmla="*/ 177551 w 1204176"/>
              <a:gd name="connsiteY4507" fmla="*/ 742987 h 750725"/>
              <a:gd name="connsiteX4508" fmla="*/ 176895 w 1204176"/>
              <a:gd name="connsiteY4508" fmla="*/ 742987 h 750725"/>
              <a:gd name="connsiteX4509" fmla="*/ 177551 w 1204176"/>
              <a:gd name="connsiteY4509" fmla="*/ 742332 h 750725"/>
              <a:gd name="connsiteX4510" fmla="*/ 177289 w 1204176"/>
              <a:gd name="connsiteY4510" fmla="*/ 741939 h 750725"/>
              <a:gd name="connsiteX4511" fmla="*/ 175846 w 1204176"/>
              <a:gd name="connsiteY4511" fmla="*/ 741152 h 750725"/>
              <a:gd name="connsiteX4512" fmla="*/ 176633 w 1204176"/>
              <a:gd name="connsiteY4512" fmla="*/ 739447 h 750725"/>
              <a:gd name="connsiteX4513" fmla="*/ 173748 w 1204176"/>
              <a:gd name="connsiteY4513" fmla="*/ 738267 h 750725"/>
              <a:gd name="connsiteX4514" fmla="*/ 171257 w 1204176"/>
              <a:gd name="connsiteY4514" fmla="*/ 737611 h 750725"/>
              <a:gd name="connsiteX4515" fmla="*/ 169552 w 1204176"/>
              <a:gd name="connsiteY4515" fmla="*/ 737611 h 750725"/>
              <a:gd name="connsiteX4516" fmla="*/ 169552 w 1204176"/>
              <a:gd name="connsiteY4516" fmla="*/ 737349 h 750725"/>
              <a:gd name="connsiteX4517" fmla="*/ 166667 w 1204176"/>
              <a:gd name="connsiteY4517" fmla="*/ 737611 h 750725"/>
              <a:gd name="connsiteX4518" fmla="*/ 164176 w 1204176"/>
              <a:gd name="connsiteY4518" fmla="*/ 738004 h 750725"/>
              <a:gd name="connsiteX4519" fmla="*/ 164569 w 1204176"/>
              <a:gd name="connsiteY4519" fmla="*/ 736562 h 750725"/>
              <a:gd name="connsiteX4520" fmla="*/ 163127 w 1204176"/>
              <a:gd name="connsiteY4520" fmla="*/ 736169 h 750725"/>
              <a:gd name="connsiteX4521" fmla="*/ 162733 w 1204176"/>
              <a:gd name="connsiteY4521" fmla="*/ 736562 h 750725"/>
              <a:gd name="connsiteX4522" fmla="*/ 162077 w 1204176"/>
              <a:gd name="connsiteY4522" fmla="*/ 735513 h 750725"/>
              <a:gd name="connsiteX4523" fmla="*/ 161684 w 1204176"/>
              <a:gd name="connsiteY4523" fmla="*/ 735513 h 750725"/>
              <a:gd name="connsiteX4524" fmla="*/ 161291 w 1204176"/>
              <a:gd name="connsiteY4524" fmla="*/ 734595 h 750725"/>
              <a:gd name="connsiteX4525" fmla="*/ 160373 w 1204176"/>
              <a:gd name="connsiteY4525" fmla="*/ 734071 h 750725"/>
              <a:gd name="connsiteX4526" fmla="*/ 159848 w 1204176"/>
              <a:gd name="connsiteY4526" fmla="*/ 732628 h 750725"/>
              <a:gd name="connsiteX4527" fmla="*/ 159193 w 1204176"/>
              <a:gd name="connsiteY4527" fmla="*/ 730268 h 750725"/>
              <a:gd name="connsiteX4528" fmla="*/ 157095 w 1204176"/>
              <a:gd name="connsiteY4528" fmla="*/ 729874 h 750725"/>
              <a:gd name="connsiteX4529" fmla="*/ 155652 w 1204176"/>
              <a:gd name="connsiteY4529" fmla="*/ 729612 h 750725"/>
              <a:gd name="connsiteX4530" fmla="*/ 154210 w 1204176"/>
              <a:gd name="connsiteY4530" fmla="*/ 728825 h 750725"/>
              <a:gd name="connsiteX4531" fmla="*/ 152112 w 1204176"/>
              <a:gd name="connsiteY4531" fmla="*/ 727776 h 750725"/>
              <a:gd name="connsiteX4532" fmla="*/ 151718 w 1204176"/>
              <a:gd name="connsiteY4532" fmla="*/ 728825 h 750725"/>
              <a:gd name="connsiteX4533" fmla="*/ 151456 w 1204176"/>
              <a:gd name="connsiteY4533" fmla="*/ 728432 h 750725"/>
              <a:gd name="connsiteX4534" fmla="*/ 150931 w 1204176"/>
              <a:gd name="connsiteY4534" fmla="*/ 728825 h 750725"/>
              <a:gd name="connsiteX4535" fmla="*/ 149620 w 1204176"/>
              <a:gd name="connsiteY4535" fmla="*/ 729219 h 750725"/>
              <a:gd name="connsiteX4536" fmla="*/ 150932 w 1204176"/>
              <a:gd name="connsiteY4536" fmla="*/ 728826 h 750725"/>
              <a:gd name="connsiteX4537" fmla="*/ 151719 w 1204176"/>
              <a:gd name="connsiteY4537" fmla="*/ 729219 h 750725"/>
              <a:gd name="connsiteX4538" fmla="*/ 152112 w 1204176"/>
              <a:gd name="connsiteY4538" fmla="*/ 730531 h 750725"/>
              <a:gd name="connsiteX4539" fmla="*/ 150669 w 1204176"/>
              <a:gd name="connsiteY4539" fmla="*/ 730924 h 750725"/>
              <a:gd name="connsiteX4540" fmla="*/ 150669 w 1204176"/>
              <a:gd name="connsiteY4540" fmla="*/ 730531 h 750725"/>
              <a:gd name="connsiteX4541" fmla="*/ 150014 w 1204176"/>
              <a:gd name="connsiteY4541" fmla="*/ 730924 h 750725"/>
              <a:gd name="connsiteX4542" fmla="*/ 150014 w 1204176"/>
              <a:gd name="connsiteY4542" fmla="*/ 731186 h 750725"/>
              <a:gd name="connsiteX4543" fmla="*/ 149227 w 1204176"/>
              <a:gd name="connsiteY4543" fmla="*/ 731186 h 750725"/>
              <a:gd name="connsiteX4544" fmla="*/ 149620 w 1204176"/>
              <a:gd name="connsiteY4544" fmla="*/ 732366 h 750725"/>
              <a:gd name="connsiteX4545" fmla="*/ 150014 w 1204176"/>
              <a:gd name="connsiteY4545" fmla="*/ 734071 h 750725"/>
              <a:gd name="connsiteX4546" fmla="*/ 149620 w 1204176"/>
              <a:gd name="connsiteY4546" fmla="*/ 734596 h 750725"/>
              <a:gd name="connsiteX4547" fmla="*/ 148571 w 1204176"/>
              <a:gd name="connsiteY4547" fmla="*/ 738267 h 750725"/>
              <a:gd name="connsiteX4548" fmla="*/ 146473 w 1204176"/>
              <a:gd name="connsiteY4548" fmla="*/ 738005 h 750725"/>
              <a:gd name="connsiteX4549" fmla="*/ 146080 w 1204176"/>
              <a:gd name="connsiteY4549" fmla="*/ 739447 h 750725"/>
              <a:gd name="connsiteX4550" fmla="*/ 145293 w 1204176"/>
              <a:gd name="connsiteY4550" fmla="*/ 738267 h 750725"/>
              <a:gd name="connsiteX4551" fmla="*/ 144637 w 1204176"/>
              <a:gd name="connsiteY4551" fmla="*/ 738005 h 750725"/>
              <a:gd name="connsiteX4552" fmla="*/ 143195 w 1204176"/>
              <a:gd name="connsiteY4552" fmla="*/ 738005 h 750725"/>
              <a:gd name="connsiteX4553" fmla="*/ 143195 w 1204176"/>
              <a:gd name="connsiteY4553" fmla="*/ 738792 h 750725"/>
              <a:gd name="connsiteX4554" fmla="*/ 142146 w 1204176"/>
              <a:gd name="connsiteY4554" fmla="*/ 738267 h 750725"/>
              <a:gd name="connsiteX4555" fmla="*/ 140048 w 1204176"/>
              <a:gd name="connsiteY4555" fmla="*/ 739054 h 750725"/>
              <a:gd name="connsiteX4556" fmla="*/ 139654 w 1204176"/>
              <a:gd name="connsiteY4556" fmla="*/ 739710 h 750725"/>
              <a:gd name="connsiteX4557" fmla="*/ 139654 w 1204176"/>
              <a:gd name="connsiteY4557" fmla="*/ 741152 h 750725"/>
              <a:gd name="connsiteX4558" fmla="*/ 140441 w 1204176"/>
              <a:gd name="connsiteY4558" fmla="*/ 741939 h 750725"/>
              <a:gd name="connsiteX4559" fmla="*/ 140048 w 1204176"/>
              <a:gd name="connsiteY4559" fmla="*/ 742332 h 750725"/>
              <a:gd name="connsiteX4560" fmla="*/ 140048 w 1204176"/>
              <a:gd name="connsiteY4560" fmla="*/ 743644 h 750725"/>
              <a:gd name="connsiteX4561" fmla="*/ 140441 w 1204176"/>
              <a:gd name="connsiteY4561" fmla="*/ 743644 h 750725"/>
              <a:gd name="connsiteX4562" fmla="*/ 140441 w 1204176"/>
              <a:gd name="connsiteY4562" fmla="*/ 744431 h 750725"/>
              <a:gd name="connsiteX4563" fmla="*/ 138999 w 1204176"/>
              <a:gd name="connsiteY4563" fmla="*/ 744693 h 750725"/>
              <a:gd name="connsiteX4564" fmla="*/ 138999 w 1204176"/>
              <a:gd name="connsiteY4564" fmla="*/ 745873 h 750725"/>
              <a:gd name="connsiteX4565" fmla="*/ 137556 w 1204176"/>
              <a:gd name="connsiteY4565" fmla="*/ 745873 h 750725"/>
              <a:gd name="connsiteX4566" fmla="*/ 137950 w 1204176"/>
              <a:gd name="connsiteY4566" fmla="*/ 746791 h 750725"/>
              <a:gd name="connsiteX4567" fmla="*/ 137556 w 1204176"/>
              <a:gd name="connsiteY4567" fmla="*/ 746791 h 750725"/>
              <a:gd name="connsiteX4568" fmla="*/ 137950 w 1204176"/>
              <a:gd name="connsiteY4568" fmla="*/ 747578 h 750725"/>
              <a:gd name="connsiteX4569" fmla="*/ 137556 w 1204176"/>
              <a:gd name="connsiteY4569" fmla="*/ 747578 h 750725"/>
              <a:gd name="connsiteX4570" fmla="*/ 138212 w 1204176"/>
              <a:gd name="connsiteY4570" fmla="*/ 748626 h 750725"/>
              <a:gd name="connsiteX4571" fmla="*/ 138212 w 1204176"/>
              <a:gd name="connsiteY4571" fmla="*/ 749020 h 750725"/>
              <a:gd name="connsiteX4572" fmla="*/ 134671 w 1204176"/>
              <a:gd name="connsiteY4572" fmla="*/ 748626 h 750725"/>
              <a:gd name="connsiteX4573" fmla="*/ 132311 w 1204176"/>
              <a:gd name="connsiteY4573" fmla="*/ 748233 h 750725"/>
              <a:gd name="connsiteX4574" fmla="*/ 130869 w 1204176"/>
              <a:gd name="connsiteY4574" fmla="*/ 748233 h 750725"/>
              <a:gd name="connsiteX4575" fmla="*/ 131131 w 1204176"/>
              <a:gd name="connsiteY4575" fmla="*/ 750069 h 750725"/>
              <a:gd name="connsiteX4576" fmla="*/ 129033 w 1204176"/>
              <a:gd name="connsiteY4576" fmla="*/ 749413 h 750725"/>
              <a:gd name="connsiteX4577" fmla="*/ 125755 w 1204176"/>
              <a:gd name="connsiteY4577" fmla="*/ 749020 h 750725"/>
              <a:gd name="connsiteX4578" fmla="*/ 125755 w 1204176"/>
              <a:gd name="connsiteY4578" fmla="*/ 750069 h 750725"/>
              <a:gd name="connsiteX4579" fmla="*/ 125755 w 1204176"/>
              <a:gd name="connsiteY4579" fmla="*/ 750725 h 750725"/>
              <a:gd name="connsiteX4580" fmla="*/ 122214 w 1204176"/>
              <a:gd name="connsiteY4580" fmla="*/ 750725 h 750725"/>
              <a:gd name="connsiteX4581" fmla="*/ 122607 w 1204176"/>
              <a:gd name="connsiteY4581" fmla="*/ 748233 h 750725"/>
              <a:gd name="connsiteX4582" fmla="*/ 121952 w 1204176"/>
              <a:gd name="connsiteY4582" fmla="*/ 746135 h 750725"/>
              <a:gd name="connsiteX4583" fmla="*/ 122214 w 1204176"/>
              <a:gd name="connsiteY4583" fmla="*/ 746135 h 750725"/>
              <a:gd name="connsiteX4584" fmla="*/ 121952 w 1204176"/>
              <a:gd name="connsiteY4584" fmla="*/ 745086 h 750725"/>
              <a:gd name="connsiteX4585" fmla="*/ 120509 w 1204176"/>
              <a:gd name="connsiteY4585" fmla="*/ 745873 h 750725"/>
              <a:gd name="connsiteX4586" fmla="*/ 120509 w 1204176"/>
              <a:gd name="connsiteY4586" fmla="*/ 745348 h 750725"/>
              <a:gd name="connsiteX4587" fmla="*/ 119198 w 1204176"/>
              <a:gd name="connsiteY4587" fmla="*/ 744431 h 750725"/>
              <a:gd name="connsiteX4588" fmla="*/ 118018 w 1204176"/>
              <a:gd name="connsiteY4588" fmla="*/ 742594 h 750725"/>
              <a:gd name="connsiteX4589" fmla="*/ 115920 w 1204176"/>
              <a:gd name="connsiteY4589" fmla="*/ 739710 h 750725"/>
              <a:gd name="connsiteX4590" fmla="*/ 115133 w 1204176"/>
              <a:gd name="connsiteY4590" fmla="*/ 736956 h 750725"/>
              <a:gd name="connsiteX4591" fmla="*/ 115133 w 1204176"/>
              <a:gd name="connsiteY4591" fmla="*/ 735907 h 750725"/>
              <a:gd name="connsiteX4592" fmla="*/ 114215 w 1204176"/>
              <a:gd name="connsiteY4592" fmla="*/ 735513 h 750725"/>
              <a:gd name="connsiteX4593" fmla="*/ 112773 w 1204176"/>
              <a:gd name="connsiteY4593" fmla="*/ 735907 h 750725"/>
              <a:gd name="connsiteX4594" fmla="*/ 110150 w 1204176"/>
              <a:gd name="connsiteY4594" fmla="*/ 736563 h 750725"/>
              <a:gd name="connsiteX4595" fmla="*/ 109232 w 1204176"/>
              <a:gd name="connsiteY4595" fmla="*/ 737349 h 750725"/>
              <a:gd name="connsiteX4596" fmla="*/ 108052 w 1204176"/>
              <a:gd name="connsiteY4596" fmla="*/ 738792 h 750725"/>
              <a:gd name="connsiteX4597" fmla="*/ 103856 w 1204176"/>
              <a:gd name="connsiteY4597" fmla="*/ 739447 h 750725"/>
              <a:gd name="connsiteX4598" fmla="*/ 102151 w 1204176"/>
              <a:gd name="connsiteY4598" fmla="*/ 739054 h 750725"/>
              <a:gd name="connsiteX4599" fmla="*/ 100315 w 1204176"/>
              <a:gd name="connsiteY4599" fmla="*/ 741546 h 750725"/>
              <a:gd name="connsiteX4600" fmla="*/ 99660 w 1204176"/>
              <a:gd name="connsiteY4600" fmla="*/ 740890 h 750725"/>
              <a:gd name="connsiteX4601" fmla="*/ 95594 w 1204176"/>
              <a:gd name="connsiteY4601" fmla="*/ 740496 h 750725"/>
              <a:gd name="connsiteX4602" fmla="*/ 94939 w 1204176"/>
              <a:gd name="connsiteY4602" fmla="*/ 740496 h 750725"/>
              <a:gd name="connsiteX4603" fmla="*/ 94939 w 1204176"/>
              <a:gd name="connsiteY4603" fmla="*/ 739447 h 750725"/>
              <a:gd name="connsiteX4604" fmla="*/ 94021 w 1204176"/>
              <a:gd name="connsiteY4604" fmla="*/ 737611 h 750725"/>
              <a:gd name="connsiteX4605" fmla="*/ 93234 w 1204176"/>
              <a:gd name="connsiteY4605" fmla="*/ 736956 h 750725"/>
              <a:gd name="connsiteX4606" fmla="*/ 92185 w 1204176"/>
              <a:gd name="connsiteY4606" fmla="*/ 737611 h 750725"/>
              <a:gd name="connsiteX4607" fmla="*/ 90480 w 1204176"/>
              <a:gd name="connsiteY4607" fmla="*/ 738792 h 750725"/>
              <a:gd name="connsiteX4608" fmla="*/ 89300 w 1204176"/>
              <a:gd name="connsiteY4608" fmla="*/ 738792 h 750725"/>
              <a:gd name="connsiteX4609" fmla="*/ 88645 w 1204176"/>
              <a:gd name="connsiteY4609" fmla="*/ 737349 h 750725"/>
              <a:gd name="connsiteX4610" fmla="*/ 87858 w 1204176"/>
              <a:gd name="connsiteY4610" fmla="*/ 736956 h 750725"/>
              <a:gd name="connsiteX4611" fmla="*/ 87202 w 1204176"/>
              <a:gd name="connsiteY4611" fmla="*/ 735907 h 750725"/>
              <a:gd name="connsiteX4612" fmla="*/ 86546 w 1204176"/>
              <a:gd name="connsiteY4612" fmla="*/ 733809 h 750725"/>
              <a:gd name="connsiteX4613" fmla="*/ 86940 w 1204176"/>
              <a:gd name="connsiteY4613" fmla="*/ 731973 h 750725"/>
              <a:gd name="connsiteX4614" fmla="*/ 87858 w 1204176"/>
              <a:gd name="connsiteY4614" fmla="*/ 730268 h 750725"/>
              <a:gd name="connsiteX4615" fmla="*/ 89038 w 1204176"/>
              <a:gd name="connsiteY4615" fmla="*/ 726990 h 750725"/>
              <a:gd name="connsiteX4616" fmla="*/ 90743 w 1204176"/>
              <a:gd name="connsiteY4616" fmla="*/ 727777 h 750725"/>
              <a:gd name="connsiteX4617" fmla="*/ 91923 w 1204176"/>
              <a:gd name="connsiteY4617" fmla="*/ 726990 h 750725"/>
              <a:gd name="connsiteX4618" fmla="*/ 91398 w 1204176"/>
              <a:gd name="connsiteY4618" fmla="*/ 726728 h 750725"/>
              <a:gd name="connsiteX4619" fmla="*/ 91136 w 1204176"/>
              <a:gd name="connsiteY4619" fmla="*/ 726334 h 750725"/>
              <a:gd name="connsiteX4620" fmla="*/ 91136 w 1204176"/>
              <a:gd name="connsiteY4620" fmla="*/ 726072 h 750725"/>
              <a:gd name="connsiteX4621" fmla="*/ 93234 w 1204176"/>
              <a:gd name="connsiteY4621" fmla="*/ 724236 h 750725"/>
              <a:gd name="connsiteX4622" fmla="*/ 92841 w 1204176"/>
              <a:gd name="connsiteY4622" fmla="*/ 724236 h 750725"/>
              <a:gd name="connsiteX4623" fmla="*/ 94021 w 1204176"/>
              <a:gd name="connsiteY4623" fmla="*/ 723449 h 750725"/>
              <a:gd name="connsiteX4624" fmla="*/ 94939 w 1204176"/>
              <a:gd name="connsiteY4624" fmla="*/ 721089 h 750725"/>
              <a:gd name="connsiteX4625" fmla="*/ 95594 w 1204176"/>
              <a:gd name="connsiteY4625" fmla="*/ 720433 h 750725"/>
              <a:gd name="connsiteX4626" fmla="*/ 97037 w 1204176"/>
              <a:gd name="connsiteY4626" fmla="*/ 720433 h 750725"/>
              <a:gd name="connsiteX4627" fmla="*/ 97955 w 1204176"/>
              <a:gd name="connsiteY4627" fmla="*/ 719909 h 750725"/>
              <a:gd name="connsiteX4628" fmla="*/ 97955 w 1204176"/>
              <a:gd name="connsiteY4628" fmla="*/ 719253 h 750725"/>
              <a:gd name="connsiteX4629" fmla="*/ 95594 w 1204176"/>
              <a:gd name="connsiteY4629" fmla="*/ 718466 h 750725"/>
              <a:gd name="connsiteX4630" fmla="*/ 95332 w 1204176"/>
              <a:gd name="connsiteY4630" fmla="*/ 718204 h 750725"/>
              <a:gd name="connsiteX4631" fmla="*/ 94021 w 1204176"/>
              <a:gd name="connsiteY4631" fmla="*/ 717811 h 750725"/>
              <a:gd name="connsiteX4632" fmla="*/ 92578 w 1204176"/>
              <a:gd name="connsiteY4632" fmla="*/ 717811 h 750725"/>
              <a:gd name="connsiteX4633" fmla="*/ 92185 w 1204176"/>
              <a:gd name="connsiteY4633" fmla="*/ 717548 h 750725"/>
              <a:gd name="connsiteX4634" fmla="*/ 92578 w 1204176"/>
              <a:gd name="connsiteY4634" fmla="*/ 717548 h 750725"/>
              <a:gd name="connsiteX4635" fmla="*/ 92578 w 1204176"/>
              <a:gd name="connsiteY4635" fmla="*/ 715450 h 750725"/>
              <a:gd name="connsiteX4636" fmla="*/ 89694 w 1204176"/>
              <a:gd name="connsiteY4636" fmla="*/ 713352 h 750725"/>
              <a:gd name="connsiteX4637" fmla="*/ 88251 w 1204176"/>
              <a:gd name="connsiteY4637" fmla="*/ 714270 h 750725"/>
              <a:gd name="connsiteX4638" fmla="*/ 88251 w 1204176"/>
              <a:gd name="connsiteY4638" fmla="*/ 713352 h 750725"/>
              <a:gd name="connsiteX4639" fmla="*/ 87858 w 1204176"/>
              <a:gd name="connsiteY4639" fmla="*/ 712565 h 750725"/>
              <a:gd name="connsiteX4640" fmla="*/ 87595 w 1204176"/>
              <a:gd name="connsiteY4640" fmla="*/ 712565 h 750725"/>
              <a:gd name="connsiteX4641" fmla="*/ 86940 w 1204176"/>
              <a:gd name="connsiteY4641" fmla="*/ 711385 h 750725"/>
              <a:gd name="connsiteX4642" fmla="*/ 86546 w 1204176"/>
              <a:gd name="connsiteY4642" fmla="*/ 711123 h 750725"/>
              <a:gd name="connsiteX4643" fmla="*/ 86153 w 1204176"/>
              <a:gd name="connsiteY4643" fmla="*/ 710730 h 750725"/>
              <a:gd name="connsiteX4644" fmla="*/ 85760 w 1204176"/>
              <a:gd name="connsiteY4644" fmla="*/ 710730 h 750725"/>
              <a:gd name="connsiteX4645" fmla="*/ 85497 w 1204176"/>
              <a:gd name="connsiteY4645" fmla="*/ 710074 h 750725"/>
              <a:gd name="connsiteX4646" fmla="*/ 83662 w 1204176"/>
              <a:gd name="connsiteY4646" fmla="*/ 711123 h 750725"/>
              <a:gd name="connsiteX4647" fmla="*/ 82875 w 1204176"/>
              <a:gd name="connsiteY4647" fmla="*/ 712172 h 750725"/>
              <a:gd name="connsiteX4648" fmla="*/ 82875 w 1204176"/>
              <a:gd name="connsiteY4648" fmla="*/ 713352 h 750725"/>
              <a:gd name="connsiteX4649" fmla="*/ 81957 w 1204176"/>
              <a:gd name="connsiteY4649" fmla="*/ 715713 h 750725"/>
              <a:gd name="connsiteX4650" fmla="*/ 80777 w 1204176"/>
              <a:gd name="connsiteY4650" fmla="*/ 715057 h 750725"/>
              <a:gd name="connsiteX4651" fmla="*/ 79465 w 1204176"/>
              <a:gd name="connsiteY4651" fmla="*/ 714664 h 750725"/>
              <a:gd name="connsiteX4652" fmla="*/ 78679 w 1204176"/>
              <a:gd name="connsiteY4652" fmla="*/ 714008 h 750725"/>
              <a:gd name="connsiteX4653" fmla="*/ 78416 w 1204176"/>
              <a:gd name="connsiteY4653" fmla="*/ 713615 h 750725"/>
              <a:gd name="connsiteX4654" fmla="*/ 77761 w 1204176"/>
              <a:gd name="connsiteY4654" fmla="*/ 715450 h 750725"/>
              <a:gd name="connsiteX4655" fmla="*/ 77236 w 1204176"/>
              <a:gd name="connsiteY4655" fmla="*/ 715450 h 750725"/>
              <a:gd name="connsiteX4656" fmla="*/ 71991 w 1204176"/>
              <a:gd name="connsiteY4656" fmla="*/ 713352 h 750725"/>
              <a:gd name="connsiteX4657" fmla="*/ 71991 w 1204176"/>
              <a:gd name="connsiteY4657" fmla="*/ 711910 h 750725"/>
              <a:gd name="connsiteX4658" fmla="*/ 72384 w 1204176"/>
              <a:gd name="connsiteY4658" fmla="*/ 710468 h 750725"/>
              <a:gd name="connsiteX4659" fmla="*/ 71991 w 1204176"/>
              <a:gd name="connsiteY4659" fmla="*/ 709681 h 750725"/>
              <a:gd name="connsiteX4660" fmla="*/ 73040 w 1204176"/>
              <a:gd name="connsiteY4660" fmla="*/ 708632 h 750725"/>
              <a:gd name="connsiteX4661" fmla="*/ 74482 w 1204176"/>
              <a:gd name="connsiteY4661" fmla="*/ 707976 h 750725"/>
              <a:gd name="connsiteX4662" fmla="*/ 74876 w 1204176"/>
              <a:gd name="connsiteY4662" fmla="*/ 707189 h 750725"/>
              <a:gd name="connsiteX4663" fmla="*/ 77236 w 1204176"/>
              <a:gd name="connsiteY4663" fmla="*/ 706927 h 750725"/>
              <a:gd name="connsiteX4664" fmla="*/ 77761 w 1204176"/>
              <a:gd name="connsiteY4664" fmla="*/ 706533 h 750725"/>
              <a:gd name="connsiteX4665" fmla="*/ 78416 w 1204176"/>
              <a:gd name="connsiteY4665" fmla="*/ 706271 h 750725"/>
              <a:gd name="connsiteX4666" fmla="*/ 78679 w 1204176"/>
              <a:gd name="connsiteY4666" fmla="*/ 705091 h 750725"/>
              <a:gd name="connsiteX4667" fmla="*/ 79072 w 1204176"/>
              <a:gd name="connsiteY4667" fmla="*/ 704304 h 750725"/>
              <a:gd name="connsiteX4668" fmla="*/ 79072 w 1204176"/>
              <a:gd name="connsiteY4668" fmla="*/ 702993 h 750725"/>
              <a:gd name="connsiteX4669" fmla="*/ 78679 w 1204176"/>
              <a:gd name="connsiteY4669" fmla="*/ 702993 h 750725"/>
              <a:gd name="connsiteX4670" fmla="*/ 78679 w 1204176"/>
              <a:gd name="connsiteY4670" fmla="*/ 701288 h 750725"/>
              <a:gd name="connsiteX4671" fmla="*/ 78416 w 1204176"/>
              <a:gd name="connsiteY4671" fmla="*/ 700633 h 750725"/>
              <a:gd name="connsiteX4672" fmla="*/ 78679 w 1204176"/>
              <a:gd name="connsiteY4672" fmla="*/ 699846 h 750725"/>
              <a:gd name="connsiteX4673" fmla="*/ 78416 w 1204176"/>
              <a:gd name="connsiteY4673" fmla="*/ 698666 h 750725"/>
              <a:gd name="connsiteX4674" fmla="*/ 78023 w 1204176"/>
              <a:gd name="connsiteY4674" fmla="*/ 697617 h 750725"/>
              <a:gd name="connsiteX4675" fmla="*/ 77236 w 1204176"/>
              <a:gd name="connsiteY4675" fmla="*/ 697617 h 750725"/>
              <a:gd name="connsiteX4676" fmla="*/ 75794 w 1204176"/>
              <a:gd name="connsiteY4676" fmla="*/ 698666 h 750725"/>
              <a:gd name="connsiteX4677" fmla="*/ 74482 w 1204176"/>
              <a:gd name="connsiteY4677" fmla="*/ 700108 h 750725"/>
              <a:gd name="connsiteX4678" fmla="*/ 73040 w 1204176"/>
              <a:gd name="connsiteY4678" fmla="*/ 701944 h 750725"/>
              <a:gd name="connsiteX4679" fmla="*/ 71335 w 1204176"/>
              <a:gd name="connsiteY4679" fmla="*/ 700633 h 750725"/>
              <a:gd name="connsiteX4680" fmla="*/ 70155 w 1204176"/>
              <a:gd name="connsiteY4680" fmla="*/ 698272 h 750725"/>
              <a:gd name="connsiteX4681" fmla="*/ 69499 w 1204176"/>
              <a:gd name="connsiteY4681" fmla="*/ 698272 h 750725"/>
              <a:gd name="connsiteX4682" fmla="*/ 68713 w 1204176"/>
              <a:gd name="connsiteY4682" fmla="*/ 697355 h 750725"/>
              <a:gd name="connsiteX4683" fmla="*/ 68057 w 1204176"/>
              <a:gd name="connsiteY4683" fmla="*/ 696567 h 750725"/>
              <a:gd name="connsiteX4684" fmla="*/ 67008 w 1204176"/>
              <a:gd name="connsiteY4684" fmla="*/ 694470 h 750725"/>
              <a:gd name="connsiteX4685" fmla="*/ 65959 w 1204176"/>
              <a:gd name="connsiteY4685" fmla="*/ 693814 h 750725"/>
              <a:gd name="connsiteX4686" fmla="*/ 65959 w 1204176"/>
              <a:gd name="connsiteY4686" fmla="*/ 692372 h 750725"/>
              <a:gd name="connsiteX4687" fmla="*/ 64779 w 1204176"/>
              <a:gd name="connsiteY4687" fmla="*/ 691191 h 750725"/>
              <a:gd name="connsiteX4688" fmla="*/ 64123 w 1204176"/>
              <a:gd name="connsiteY4688" fmla="*/ 690929 h 750725"/>
              <a:gd name="connsiteX4689" fmla="*/ 63336 w 1204176"/>
              <a:gd name="connsiteY4689" fmla="*/ 690929 h 750725"/>
              <a:gd name="connsiteX4690" fmla="*/ 62681 w 1204176"/>
              <a:gd name="connsiteY4690" fmla="*/ 690536 h 750725"/>
              <a:gd name="connsiteX4691" fmla="*/ 61238 w 1204176"/>
              <a:gd name="connsiteY4691" fmla="*/ 689880 h 750725"/>
              <a:gd name="connsiteX4692" fmla="*/ 60583 w 1204176"/>
              <a:gd name="connsiteY4692" fmla="*/ 688831 h 750725"/>
              <a:gd name="connsiteX4693" fmla="*/ 57698 w 1204176"/>
              <a:gd name="connsiteY4693" fmla="*/ 689093 h 750725"/>
              <a:gd name="connsiteX4694" fmla="*/ 51797 w 1204176"/>
              <a:gd name="connsiteY4694" fmla="*/ 688437 h 750725"/>
              <a:gd name="connsiteX4695" fmla="*/ 49699 w 1204176"/>
              <a:gd name="connsiteY4695" fmla="*/ 687388 h 750725"/>
              <a:gd name="connsiteX4696" fmla="*/ 47469 w 1204176"/>
              <a:gd name="connsiteY4696" fmla="*/ 685552 h 750725"/>
              <a:gd name="connsiteX4697" fmla="*/ 46814 w 1204176"/>
              <a:gd name="connsiteY4697" fmla="*/ 684504 h 750725"/>
              <a:gd name="connsiteX4698" fmla="*/ 47076 w 1204176"/>
              <a:gd name="connsiteY4698" fmla="*/ 683192 h 750725"/>
              <a:gd name="connsiteX4699" fmla="*/ 47076 w 1204176"/>
              <a:gd name="connsiteY4699" fmla="*/ 682405 h 750725"/>
              <a:gd name="connsiteX4700" fmla="*/ 46420 w 1204176"/>
              <a:gd name="connsiteY4700" fmla="*/ 681750 h 750725"/>
              <a:gd name="connsiteX4701" fmla="*/ 42224 w 1204176"/>
              <a:gd name="connsiteY4701" fmla="*/ 679127 h 750725"/>
              <a:gd name="connsiteX4702" fmla="*/ 41437 w 1204176"/>
              <a:gd name="connsiteY4702" fmla="*/ 678472 h 750725"/>
              <a:gd name="connsiteX4703" fmla="*/ 39995 w 1204176"/>
              <a:gd name="connsiteY4703" fmla="*/ 677422 h 750725"/>
              <a:gd name="connsiteX4704" fmla="*/ 39077 w 1204176"/>
              <a:gd name="connsiteY4704" fmla="*/ 677029 h 750725"/>
              <a:gd name="connsiteX4705" fmla="*/ 37241 w 1204176"/>
              <a:gd name="connsiteY4705" fmla="*/ 681094 h 750725"/>
              <a:gd name="connsiteX4706" fmla="*/ 35799 w 1204176"/>
              <a:gd name="connsiteY4706" fmla="*/ 679652 h 750725"/>
              <a:gd name="connsiteX4707" fmla="*/ 34356 w 1204176"/>
              <a:gd name="connsiteY4707" fmla="*/ 677029 h 750725"/>
              <a:gd name="connsiteX4708" fmla="*/ 33963 w 1204176"/>
              <a:gd name="connsiteY4708" fmla="*/ 676767 h 750725"/>
              <a:gd name="connsiteX4709" fmla="*/ 33307 w 1204176"/>
              <a:gd name="connsiteY4709" fmla="*/ 676374 h 750725"/>
              <a:gd name="connsiteX4710" fmla="*/ 32258 w 1204176"/>
              <a:gd name="connsiteY4710" fmla="*/ 675456 h 750725"/>
              <a:gd name="connsiteX4711" fmla="*/ 32258 w 1204176"/>
              <a:gd name="connsiteY4711" fmla="*/ 674669 h 750725"/>
              <a:gd name="connsiteX4712" fmla="*/ 31865 w 1204176"/>
              <a:gd name="connsiteY4712" fmla="*/ 674013 h 750725"/>
              <a:gd name="connsiteX4713" fmla="*/ 29767 w 1204176"/>
              <a:gd name="connsiteY4713" fmla="*/ 674013 h 750725"/>
              <a:gd name="connsiteX4714" fmla="*/ 28324 w 1204176"/>
              <a:gd name="connsiteY4714" fmla="*/ 672571 h 750725"/>
              <a:gd name="connsiteX4715" fmla="*/ 28324 w 1204176"/>
              <a:gd name="connsiteY4715" fmla="*/ 671128 h 750725"/>
              <a:gd name="connsiteX4716" fmla="*/ 28718 w 1204176"/>
              <a:gd name="connsiteY4716" fmla="*/ 670472 h 750725"/>
              <a:gd name="connsiteX4717" fmla="*/ 28718 w 1204176"/>
              <a:gd name="connsiteY4717" fmla="*/ 669686 h 750725"/>
              <a:gd name="connsiteX4718" fmla="*/ 26882 w 1204176"/>
              <a:gd name="connsiteY4718" fmla="*/ 669686 h 750725"/>
              <a:gd name="connsiteX4719" fmla="*/ 25177 w 1204176"/>
              <a:gd name="connsiteY4719" fmla="*/ 669030 h 750725"/>
              <a:gd name="connsiteX4720" fmla="*/ 24128 w 1204176"/>
              <a:gd name="connsiteY4720" fmla="*/ 669292 h 750725"/>
              <a:gd name="connsiteX4721" fmla="*/ 23341 w 1204176"/>
              <a:gd name="connsiteY4721" fmla="*/ 667194 h 750725"/>
              <a:gd name="connsiteX4722" fmla="*/ 23079 w 1204176"/>
              <a:gd name="connsiteY4722" fmla="*/ 666145 h 750725"/>
              <a:gd name="connsiteX4723" fmla="*/ 20194 w 1204176"/>
              <a:gd name="connsiteY4723" fmla="*/ 663654 h 750725"/>
              <a:gd name="connsiteX4724" fmla="*/ 19145 w 1204176"/>
              <a:gd name="connsiteY4724" fmla="*/ 663391 h 750725"/>
              <a:gd name="connsiteX4725" fmla="*/ 18752 w 1204176"/>
              <a:gd name="connsiteY4725" fmla="*/ 664309 h 750725"/>
              <a:gd name="connsiteX4726" fmla="*/ 15342 w 1204176"/>
              <a:gd name="connsiteY4726" fmla="*/ 664309 h 750725"/>
              <a:gd name="connsiteX4727" fmla="*/ 13375 w 1204176"/>
              <a:gd name="connsiteY4727" fmla="*/ 662998 h 750725"/>
              <a:gd name="connsiteX4728" fmla="*/ 13900 w 1204176"/>
              <a:gd name="connsiteY4728" fmla="*/ 662605 h 750725"/>
              <a:gd name="connsiteX4729" fmla="*/ 16654 w 1204176"/>
              <a:gd name="connsiteY4729" fmla="*/ 663654 h 750725"/>
              <a:gd name="connsiteX4730" fmla="*/ 17047 w 1204176"/>
              <a:gd name="connsiteY4730" fmla="*/ 663391 h 750725"/>
              <a:gd name="connsiteX4731" fmla="*/ 15342 w 1204176"/>
              <a:gd name="connsiteY4731" fmla="*/ 661556 h 750725"/>
              <a:gd name="connsiteX4732" fmla="*/ 17047 w 1204176"/>
              <a:gd name="connsiteY4732" fmla="*/ 660769 h 750725"/>
              <a:gd name="connsiteX4733" fmla="*/ 18358 w 1204176"/>
              <a:gd name="connsiteY4733" fmla="*/ 657622 h 750725"/>
              <a:gd name="connsiteX4734" fmla="*/ 20194 w 1204176"/>
              <a:gd name="connsiteY4734" fmla="*/ 658671 h 750725"/>
              <a:gd name="connsiteX4735" fmla="*/ 23341 w 1204176"/>
              <a:gd name="connsiteY4735" fmla="*/ 658409 h 750725"/>
              <a:gd name="connsiteX4736" fmla="*/ 25439 w 1204176"/>
              <a:gd name="connsiteY4736" fmla="*/ 652770 h 750725"/>
              <a:gd name="connsiteX4737" fmla="*/ 23341 w 1204176"/>
              <a:gd name="connsiteY4737" fmla="*/ 650934 h 750725"/>
              <a:gd name="connsiteX4738" fmla="*/ 23341 w 1204176"/>
              <a:gd name="connsiteY4738" fmla="*/ 649885 h 750725"/>
              <a:gd name="connsiteX4739" fmla="*/ 26620 w 1204176"/>
              <a:gd name="connsiteY4739" fmla="*/ 649229 h 750725"/>
              <a:gd name="connsiteX4740" fmla="*/ 26882 w 1204176"/>
              <a:gd name="connsiteY4740" fmla="*/ 649885 h 750725"/>
              <a:gd name="connsiteX4741" fmla="*/ 28718 w 1204176"/>
              <a:gd name="connsiteY4741" fmla="*/ 650934 h 750725"/>
              <a:gd name="connsiteX4742" fmla="*/ 29504 w 1204176"/>
              <a:gd name="connsiteY4742" fmla="*/ 649885 h 750725"/>
              <a:gd name="connsiteX4743" fmla="*/ 30160 w 1204176"/>
              <a:gd name="connsiteY4743" fmla="*/ 647787 h 750725"/>
              <a:gd name="connsiteX4744" fmla="*/ 28980 w 1204176"/>
              <a:gd name="connsiteY4744" fmla="*/ 646607 h 750725"/>
              <a:gd name="connsiteX4745" fmla="*/ 30160 w 1204176"/>
              <a:gd name="connsiteY4745" fmla="*/ 638870 h 750725"/>
              <a:gd name="connsiteX4746" fmla="*/ 30160 w 1204176"/>
              <a:gd name="connsiteY4746" fmla="*/ 635592 h 750725"/>
              <a:gd name="connsiteX4747" fmla="*/ 30160 w 1204176"/>
              <a:gd name="connsiteY4747" fmla="*/ 634674 h 750725"/>
              <a:gd name="connsiteX4748" fmla="*/ 28324 w 1204176"/>
              <a:gd name="connsiteY4748" fmla="*/ 631395 h 750725"/>
              <a:gd name="connsiteX4749" fmla="*/ 26882 w 1204176"/>
              <a:gd name="connsiteY4749" fmla="*/ 629953 h 750725"/>
              <a:gd name="connsiteX4750" fmla="*/ 30160 w 1204176"/>
              <a:gd name="connsiteY4750" fmla="*/ 627593 h 750725"/>
              <a:gd name="connsiteX4751" fmla="*/ 30816 w 1204176"/>
              <a:gd name="connsiteY4751" fmla="*/ 627068 h 750725"/>
              <a:gd name="connsiteX4752" fmla="*/ 31603 w 1204176"/>
              <a:gd name="connsiteY4752" fmla="*/ 628248 h 750725"/>
              <a:gd name="connsiteX4753" fmla="*/ 34356 w 1204176"/>
              <a:gd name="connsiteY4753" fmla="*/ 628511 h 750725"/>
              <a:gd name="connsiteX4754" fmla="*/ 35405 w 1204176"/>
              <a:gd name="connsiteY4754" fmla="*/ 628248 h 750725"/>
              <a:gd name="connsiteX4755" fmla="*/ 36061 w 1204176"/>
              <a:gd name="connsiteY4755" fmla="*/ 627593 h 750725"/>
              <a:gd name="connsiteX4756" fmla="*/ 37503 w 1204176"/>
              <a:gd name="connsiteY4756" fmla="*/ 626806 h 750725"/>
              <a:gd name="connsiteX4757" fmla="*/ 34619 w 1204176"/>
              <a:gd name="connsiteY4757" fmla="*/ 623265 h 750725"/>
              <a:gd name="connsiteX4758" fmla="*/ 33963 w 1204176"/>
              <a:gd name="connsiteY4758" fmla="*/ 617233 h 750725"/>
              <a:gd name="connsiteX4759" fmla="*/ 34356 w 1204176"/>
              <a:gd name="connsiteY4759" fmla="*/ 616184 h 750725"/>
              <a:gd name="connsiteX4760" fmla="*/ 39339 w 1204176"/>
              <a:gd name="connsiteY4760" fmla="*/ 615791 h 750725"/>
              <a:gd name="connsiteX4761" fmla="*/ 40782 w 1204176"/>
              <a:gd name="connsiteY4761" fmla="*/ 613430 h 750725"/>
              <a:gd name="connsiteX4762" fmla="*/ 41175 w 1204176"/>
              <a:gd name="connsiteY4762" fmla="*/ 610546 h 750725"/>
              <a:gd name="connsiteX4763" fmla="*/ 40519 w 1204176"/>
              <a:gd name="connsiteY4763" fmla="*/ 609235 h 750725"/>
              <a:gd name="connsiteX4764" fmla="*/ 40519 w 1204176"/>
              <a:gd name="connsiteY4764" fmla="*/ 607267 h 750725"/>
              <a:gd name="connsiteX4765" fmla="*/ 39995 w 1204176"/>
              <a:gd name="connsiteY4765" fmla="*/ 607005 h 750725"/>
              <a:gd name="connsiteX4766" fmla="*/ 40519 w 1204176"/>
              <a:gd name="connsiteY4766" fmla="*/ 606612 h 750725"/>
              <a:gd name="connsiteX4767" fmla="*/ 41437 w 1204176"/>
              <a:gd name="connsiteY4767" fmla="*/ 606350 h 750725"/>
              <a:gd name="connsiteX4768" fmla="*/ 42224 w 1204176"/>
              <a:gd name="connsiteY4768" fmla="*/ 604514 h 750725"/>
              <a:gd name="connsiteX4769" fmla="*/ 42224 w 1204176"/>
              <a:gd name="connsiteY4769" fmla="*/ 602809 h 750725"/>
              <a:gd name="connsiteX4770" fmla="*/ 43273 w 1204176"/>
              <a:gd name="connsiteY4770" fmla="*/ 602153 h 750725"/>
              <a:gd name="connsiteX4771" fmla="*/ 43273 w 1204176"/>
              <a:gd name="connsiteY4771" fmla="*/ 601367 h 750725"/>
              <a:gd name="connsiteX4772" fmla="*/ 43667 w 1204176"/>
              <a:gd name="connsiteY4772" fmla="*/ 599924 h 750725"/>
              <a:gd name="connsiteX4773" fmla="*/ 44060 w 1204176"/>
              <a:gd name="connsiteY4773" fmla="*/ 598482 h 750725"/>
              <a:gd name="connsiteX4774" fmla="*/ 44060 w 1204176"/>
              <a:gd name="connsiteY4774" fmla="*/ 598088 h 750725"/>
              <a:gd name="connsiteX4775" fmla="*/ 44060 w 1204176"/>
              <a:gd name="connsiteY4775" fmla="*/ 596777 h 750725"/>
              <a:gd name="connsiteX4776" fmla="*/ 44716 w 1204176"/>
              <a:gd name="connsiteY4776" fmla="*/ 595990 h 750725"/>
              <a:gd name="connsiteX4777" fmla="*/ 44716 w 1204176"/>
              <a:gd name="connsiteY4777" fmla="*/ 595334 h 750725"/>
              <a:gd name="connsiteX4778" fmla="*/ 44060 w 1204176"/>
              <a:gd name="connsiteY4778" fmla="*/ 595072 h 750725"/>
              <a:gd name="connsiteX4779" fmla="*/ 43273 w 1204176"/>
              <a:gd name="connsiteY4779" fmla="*/ 594285 h 750725"/>
              <a:gd name="connsiteX4780" fmla="*/ 41962 w 1204176"/>
              <a:gd name="connsiteY4780" fmla="*/ 592187 h 750725"/>
              <a:gd name="connsiteX4781" fmla="*/ 41175 w 1204176"/>
              <a:gd name="connsiteY4781" fmla="*/ 592187 h 750725"/>
              <a:gd name="connsiteX4782" fmla="*/ 39339 w 1204176"/>
              <a:gd name="connsiteY4782" fmla="*/ 591794 h 750725"/>
              <a:gd name="connsiteX4783" fmla="*/ 37241 w 1204176"/>
              <a:gd name="connsiteY4783" fmla="*/ 590352 h 750725"/>
              <a:gd name="connsiteX4784" fmla="*/ 35143 w 1204176"/>
              <a:gd name="connsiteY4784" fmla="*/ 591007 h 750725"/>
              <a:gd name="connsiteX4785" fmla="*/ 33701 w 1204176"/>
              <a:gd name="connsiteY4785" fmla="*/ 592843 h 750725"/>
              <a:gd name="connsiteX4786" fmla="*/ 29767 w 1204176"/>
              <a:gd name="connsiteY4786" fmla="*/ 593105 h 750725"/>
              <a:gd name="connsiteX4787" fmla="*/ 28718 w 1204176"/>
              <a:gd name="connsiteY4787" fmla="*/ 594548 h 750725"/>
              <a:gd name="connsiteX4788" fmla="*/ 28324 w 1204176"/>
              <a:gd name="connsiteY4788" fmla="*/ 597170 h 750725"/>
              <a:gd name="connsiteX4789" fmla="*/ 23735 w 1204176"/>
              <a:gd name="connsiteY4789" fmla="*/ 600973 h 750725"/>
              <a:gd name="connsiteX4790" fmla="*/ 20456 w 1204176"/>
              <a:gd name="connsiteY4790" fmla="*/ 602153 h 750725"/>
              <a:gd name="connsiteX4791" fmla="*/ 20194 w 1204176"/>
              <a:gd name="connsiteY4791" fmla="*/ 595990 h 750725"/>
              <a:gd name="connsiteX4792" fmla="*/ 23079 w 1204176"/>
              <a:gd name="connsiteY4792" fmla="*/ 593105 h 750725"/>
              <a:gd name="connsiteX4793" fmla="*/ 23735 w 1204176"/>
              <a:gd name="connsiteY4793" fmla="*/ 591007 h 750725"/>
              <a:gd name="connsiteX4794" fmla="*/ 23735 w 1204176"/>
              <a:gd name="connsiteY4794" fmla="*/ 589958 h 750725"/>
              <a:gd name="connsiteX4795" fmla="*/ 23735 w 1204176"/>
              <a:gd name="connsiteY4795" fmla="*/ 589172 h 750725"/>
              <a:gd name="connsiteX4796" fmla="*/ 24128 w 1204176"/>
              <a:gd name="connsiteY4796" fmla="*/ 588909 h 750725"/>
              <a:gd name="connsiteX4797" fmla="*/ 24128 w 1204176"/>
              <a:gd name="connsiteY4797" fmla="*/ 588516 h 750725"/>
              <a:gd name="connsiteX4798" fmla="*/ 24522 w 1204176"/>
              <a:gd name="connsiteY4798" fmla="*/ 588516 h 750725"/>
              <a:gd name="connsiteX4799" fmla="*/ 25439 w 1204176"/>
              <a:gd name="connsiteY4799" fmla="*/ 587467 h 750725"/>
              <a:gd name="connsiteX4800" fmla="*/ 25439 w 1204176"/>
              <a:gd name="connsiteY4800" fmla="*/ 586811 h 750725"/>
              <a:gd name="connsiteX4801" fmla="*/ 25177 w 1204176"/>
              <a:gd name="connsiteY4801" fmla="*/ 586418 h 750725"/>
              <a:gd name="connsiteX4802" fmla="*/ 24784 w 1204176"/>
              <a:gd name="connsiteY4802" fmla="*/ 586811 h 750725"/>
              <a:gd name="connsiteX4803" fmla="*/ 24522 w 1204176"/>
              <a:gd name="connsiteY4803" fmla="*/ 585631 h 750725"/>
              <a:gd name="connsiteX4804" fmla="*/ 24522 w 1204176"/>
              <a:gd name="connsiteY4804" fmla="*/ 585369 h 750725"/>
              <a:gd name="connsiteX4805" fmla="*/ 25177 w 1204176"/>
              <a:gd name="connsiteY4805" fmla="*/ 584975 h 750725"/>
              <a:gd name="connsiteX4806" fmla="*/ 25177 w 1204176"/>
              <a:gd name="connsiteY4806" fmla="*/ 584713 h 750725"/>
              <a:gd name="connsiteX4807" fmla="*/ 24784 w 1204176"/>
              <a:gd name="connsiteY4807" fmla="*/ 584319 h 750725"/>
              <a:gd name="connsiteX4808" fmla="*/ 24522 w 1204176"/>
              <a:gd name="connsiteY4808" fmla="*/ 583926 h 750725"/>
              <a:gd name="connsiteX4809" fmla="*/ 24522 w 1204176"/>
              <a:gd name="connsiteY4809" fmla="*/ 582877 h 750725"/>
              <a:gd name="connsiteX4810" fmla="*/ 23079 w 1204176"/>
              <a:gd name="connsiteY4810" fmla="*/ 581828 h 750725"/>
              <a:gd name="connsiteX4811" fmla="*/ 23079 w 1204176"/>
              <a:gd name="connsiteY4811" fmla="*/ 580648 h 750725"/>
              <a:gd name="connsiteX4812" fmla="*/ 21899 w 1204176"/>
              <a:gd name="connsiteY4812" fmla="*/ 579992 h 750725"/>
              <a:gd name="connsiteX4813" fmla="*/ 22423 w 1204176"/>
              <a:gd name="connsiteY4813" fmla="*/ 578550 h 750725"/>
              <a:gd name="connsiteX4814" fmla="*/ 21637 w 1204176"/>
              <a:gd name="connsiteY4814" fmla="*/ 577632 h 750725"/>
              <a:gd name="connsiteX4815" fmla="*/ 21637 w 1204176"/>
              <a:gd name="connsiteY4815" fmla="*/ 576189 h 750725"/>
              <a:gd name="connsiteX4816" fmla="*/ 21899 w 1204176"/>
              <a:gd name="connsiteY4816" fmla="*/ 575796 h 750725"/>
              <a:gd name="connsiteX4817" fmla="*/ 22423 w 1204176"/>
              <a:gd name="connsiteY4817" fmla="*/ 574747 h 750725"/>
              <a:gd name="connsiteX4818" fmla="*/ 20981 w 1204176"/>
              <a:gd name="connsiteY4818" fmla="*/ 574354 h 750725"/>
              <a:gd name="connsiteX4819" fmla="*/ 20194 w 1204176"/>
              <a:gd name="connsiteY4819" fmla="*/ 573698 h 750725"/>
              <a:gd name="connsiteX4820" fmla="*/ 18358 w 1204176"/>
              <a:gd name="connsiteY4820" fmla="*/ 573698 h 750725"/>
              <a:gd name="connsiteX4821" fmla="*/ 17703 w 1204176"/>
              <a:gd name="connsiteY4821" fmla="*/ 574354 h 750725"/>
              <a:gd name="connsiteX4822" fmla="*/ 17703 w 1204176"/>
              <a:gd name="connsiteY4822" fmla="*/ 573698 h 750725"/>
              <a:gd name="connsiteX4823" fmla="*/ 17440 w 1204176"/>
              <a:gd name="connsiteY4823" fmla="*/ 573304 h 750725"/>
              <a:gd name="connsiteX4824" fmla="*/ 16654 w 1204176"/>
              <a:gd name="connsiteY4824" fmla="*/ 572911 h 750725"/>
              <a:gd name="connsiteX4825" fmla="*/ 15342 w 1204176"/>
              <a:gd name="connsiteY4825" fmla="*/ 570551 h 750725"/>
              <a:gd name="connsiteX4826" fmla="*/ 13900 w 1204176"/>
              <a:gd name="connsiteY4826" fmla="*/ 569895 h 750725"/>
              <a:gd name="connsiteX4827" fmla="*/ 12720 w 1204176"/>
              <a:gd name="connsiteY4827" fmla="*/ 568715 h 750725"/>
              <a:gd name="connsiteX4828" fmla="*/ 11671 w 1204176"/>
              <a:gd name="connsiteY4828" fmla="*/ 568453 h 750725"/>
              <a:gd name="connsiteX4829" fmla="*/ 10359 w 1204176"/>
              <a:gd name="connsiteY4829" fmla="*/ 567666 h 750725"/>
              <a:gd name="connsiteX4830" fmla="*/ 8786 w 1204176"/>
              <a:gd name="connsiteY4830" fmla="*/ 567928 h 750725"/>
              <a:gd name="connsiteX4831" fmla="*/ 10622 w 1204176"/>
              <a:gd name="connsiteY4831" fmla="*/ 566617 h 750725"/>
              <a:gd name="connsiteX4832" fmla="*/ 11015 w 1204176"/>
              <a:gd name="connsiteY4832" fmla="*/ 563732 h 750725"/>
              <a:gd name="connsiteX4833" fmla="*/ 12457 w 1204176"/>
              <a:gd name="connsiteY4833" fmla="*/ 564519 h 750725"/>
              <a:gd name="connsiteX4834" fmla="*/ 15605 w 1204176"/>
              <a:gd name="connsiteY4834" fmla="*/ 564912 h 750725"/>
              <a:gd name="connsiteX4835" fmla="*/ 15998 w 1204176"/>
              <a:gd name="connsiteY4835" fmla="*/ 563076 h 750725"/>
              <a:gd name="connsiteX4836" fmla="*/ 13900 w 1204176"/>
              <a:gd name="connsiteY4836" fmla="*/ 560585 h 750725"/>
              <a:gd name="connsiteX4837" fmla="*/ 14162 w 1204176"/>
              <a:gd name="connsiteY4837" fmla="*/ 557044 h 750725"/>
              <a:gd name="connsiteX4838" fmla="*/ 8786 w 1204176"/>
              <a:gd name="connsiteY4838" fmla="*/ 555733 h 750725"/>
              <a:gd name="connsiteX4839" fmla="*/ 6688 w 1204176"/>
              <a:gd name="connsiteY4839" fmla="*/ 553111 h 750725"/>
              <a:gd name="connsiteX4840" fmla="*/ 4590 w 1204176"/>
              <a:gd name="connsiteY4840" fmla="*/ 552455 h 750725"/>
              <a:gd name="connsiteX4841" fmla="*/ 4196 w 1204176"/>
              <a:gd name="connsiteY4841" fmla="*/ 552193 h 750725"/>
              <a:gd name="connsiteX4842" fmla="*/ 3541 w 1204176"/>
              <a:gd name="connsiteY4842" fmla="*/ 552455 h 750725"/>
              <a:gd name="connsiteX4843" fmla="*/ 3541 w 1204176"/>
              <a:gd name="connsiteY4843" fmla="*/ 551406 h 750725"/>
              <a:gd name="connsiteX4844" fmla="*/ 3803 w 1204176"/>
              <a:gd name="connsiteY4844" fmla="*/ 549570 h 750725"/>
              <a:gd name="connsiteX4845" fmla="*/ 2360 w 1204176"/>
              <a:gd name="connsiteY4845" fmla="*/ 548128 h 750725"/>
              <a:gd name="connsiteX4846" fmla="*/ 0 w 1204176"/>
              <a:gd name="connsiteY4846" fmla="*/ 547210 h 750725"/>
              <a:gd name="connsiteX4847" fmla="*/ 1442 w 1204176"/>
              <a:gd name="connsiteY4847" fmla="*/ 546816 h 750725"/>
              <a:gd name="connsiteX4848" fmla="*/ 3541 w 1204176"/>
              <a:gd name="connsiteY4848" fmla="*/ 547210 h 750725"/>
              <a:gd name="connsiteX4849" fmla="*/ 5245 w 1204176"/>
              <a:gd name="connsiteY4849" fmla="*/ 546423 h 750725"/>
              <a:gd name="connsiteX4850" fmla="*/ 5639 w 1204176"/>
              <a:gd name="connsiteY4850" fmla="*/ 547210 h 750725"/>
              <a:gd name="connsiteX4851" fmla="*/ 6688 w 1204176"/>
              <a:gd name="connsiteY4851" fmla="*/ 548128 h 750725"/>
              <a:gd name="connsiteX4852" fmla="*/ 7081 w 1204176"/>
              <a:gd name="connsiteY4852" fmla="*/ 549570 h 750725"/>
              <a:gd name="connsiteX4853" fmla="*/ 5639 w 1204176"/>
              <a:gd name="connsiteY4853" fmla="*/ 550750 h 750725"/>
              <a:gd name="connsiteX4854" fmla="*/ 5901 w 1204176"/>
              <a:gd name="connsiteY4854" fmla="*/ 551406 h 750725"/>
              <a:gd name="connsiteX4855" fmla="*/ 7999 w 1204176"/>
              <a:gd name="connsiteY4855" fmla="*/ 550357 h 750725"/>
              <a:gd name="connsiteX4856" fmla="*/ 8786 w 1204176"/>
              <a:gd name="connsiteY4856" fmla="*/ 551012 h 750725"/>
              <a:gd name="connsiteX4857" fmla="*/ 9966 w 1204176"/>
              <a:gd name="connsiteY4857" fmla="*/ 550094 h 750725"/>
              <a:gd name="connsiteX4858" fmla="*/ 11015 w 1204176"/>
              <a:gd name="connsiteY4858" fmla="*/ 551406 h 750725"/>
              <a:gd name="connsiteX4859" fmla="*/ 11277 w 1204176"/>
              <a:gd name="connsiteY4859" fmla="*/ 552193 h 750725"/>
              <a:gd name="connsiteX4860" fmla="*/ 12064 w 1204176"/>
              <a:gd name="connsiteY4860" fmla="*/ 552455 h 750725"/>
              <a:gd name="connsiteX4861" fmla="*/ 13113 w 1204176"/>
              <a:gd name="connsiteY4861" fmla="*/ 552193 h 750725"/>
              <a:gd name="connsiteX4862" fmla="*/ 14162 w 1204176"/>
              <a:gd name="connsiteY4862" fmla="*/ 552848 h 750725"/>
              <a:gd name="connsiteX4863" fmla="*/ 15998 w 1204176"/>
              <a:gd name="connsiteY4863" fmla="*/ 553111 h 750725"/>
              <a:gd name="connsiteX4864" fmla="*/ 15998 w 1204176"/>
              <a:gd name="connsiteY4864" fmla="*/ 552193 h 750725"/>
              <a:gd name="connsiteX4865" fmla="*/ 16654 w 1204176"/>
              <a:gd name="connsiteY4865" fmla="*/ 552193 h 750725"/>
              <a:gd name="connsiteX4866" fmla="*/ 17047 w 1204176"/>
              <a:gd name="connsiteY4866" fmla="*/ 552848 h 750725"/>
              <a:gd name="connsiteX4867" fmla="*/ 19145 w 1204176"/>
              <a:gd name="connsiteY4867" fmla="*/ 552455 h 750725"/>
              <a:gd name="connsiteX4868" fmla="*/ 18752 w 1204176"/>
              <a:gd name="connsiteY4868" fmla="*/ 549570 h 750725"/>
              <a:gd name="connsiteX4869" fmla="*/ 21637 w 1204176"/>
              <a:gd name="connsiteY4869" fmla="*/ 554946 h 750725"/>
              <a:gd name="connsiteX4870" fmla="*/ 25439 w 1204176"/>
              <a:gd name="connsiteY4870" fmla="*/ 559142 h 750725"/>
              <a:gd name="connsiteX4871" fmla="*/ 24784 w 1204176"/>
              <a:gd name="connsiteY4871" fmla="*/ 562027 h 750725"/>
              <a:gd name="connsiteX4872" fmla="*/ 26882 w 1204176"/>
              <a:gd name="connsiteY4872" fmla="*/ 563076 h 750725"/>
              <a:gd name="connsiteX4873" fmla="*/ 28718 w 1204176"/>
              <a:gd name="connsiteY4873" fmla="*/ 562289 h 750725"/>
              <a:gd name="connsiteX4874" fmla="*/ 28980 w 1204176"/>
              <a:gd name="connsiteY4874" fmla="*/ 559536 h 750725"/>
              <a:gd name="connsiteX4875" fmla="*/ 28980 w 1204176"/>
              <a:gd name="connsiteY4875" fmla="*/ 558749 h 750725"/>
              <a:gd name="connsiteX4876" fmla="*/ 29767 w 1204176"/>
              <a:gd name="connsiteY4876" fmla="*/ 558093 h 750725"/>
              <a:gd name="connsiteX4877" fmla="*/ 32258 w 1204176"/>
              <a:gd name="connsiteY4877" fmla="*/ 558487 h 750725"/>
              <a:gd name="connsiteX4878" fmla="*/ 34356 w 1204176"/>
              <a:gd name="connsiteY4878" fmla="*/ 557438 h 750725"/>
              <a:gd name="connsiteX4879" fmla="*/ 35143 w 1204176"/>
              <a:gd name="connsiteY4879" fmla="*/ 557831 h 750725"/>
              <a:gd name="connsiteX4880" fmla="*/ 38684 w 1204176"/>
              <a:gd name="connsiteY4880" fmla="*/ 557831 h 750725"/>
              <a:gd name="connsiteX4881" fmla="*/ 40782 w 1204176"/>
              <a:gd name="connsiteY4881" fmla="*/ 558749 h 750725"/>
              <a:gd name="connsiteX4882" fmla="*/ 41437 w 1204176"/>
              <a:gd name="connsiteY4882" fmla="*/ 559929 h 750725"/>
              <a:gd name="connsiteX4883" fmla="*/ 42880 w 1204176"/>
              <a:gd name="connsiteY4883" fmla="*/ 559929 h 750725"/>
              <a:gd name="connsiteX4884" fmla="*/ 44060 w 1204176"/>
              <a:gd name="connsiteY4884" fmla="*/ 558749 h 750725"/>
              <a:gd name="connsiteX4885" fmla="*/ 45765 w 1204176"/>
              <a:gd name="connsiteY4885" fmla="*/ 559142 h 750725"/>
              <a:gd name="connsiteX4886" fmla="*/ 47469 w 1204176"/>
              <a:gd name="connsiteY4886" fmla="*/ 558749 h 750725"/>
              <a:gd name="connsiteX4887" fmla="*/ 46158 w 1204176"/>
              <a:gd name="connsiteY4887" fmla="*/ 557044 h 750725"/>
              <a:gd name="connsiteX4888" fmla="*/ 41437 w 1204176"/>
              <a:gd name="connsiteY4888" fmla="*/ 553766 h 750725"/>
              <a:gd name="connsiteX4889" fmla="*/ 41962 w 1204176"/>
              <a:gd name="connsiteY4889" fmla="*/ 552455 h 750725"/>
              <a:gd name="connsiteX4890" fmla="*/ 40782 w 1204176"/>
              <a:gd name="connsiteY4890" fmla="*/ 550750 h 750725"/>
              <a:gd name="connsiteX4891" fmla="*/ 40519 w 1204176"/>
              <a:gd name="connsiteY4891" fmla="*/ 548652 h 750725"/>
              <a:gd name="connsiteX4892" fmla="*/ 41175 w 1204176"/>
              <a:gd name="connsiteY4892" fmla="*/ 547210 h 750725"/>
              <a:gd name="connsiteX4893" fmla="*/ 38684 w 1204176"/>
              <a:gd name="connsiteY4893" fmla="*/ 544325 h 750725"/>
              <a:gd name="connsiteX4894" fmla="*/ 41962 w 1204176"/>
              <a:gd name="connsiteY4894" fmla="*/ 543013 h 750725"/>
              <a:gd name="connsiteX4895" fmla="*/ 44978 w 1204176"/>
              <a:gd name="connsiteY4895" fmla="*/ 542489 h 750725"/>
              <a:gd name="connsiteX4896" fmla="*/ 50617 w 1204176"/>
              <a:gd name="connsiteY4896" fmla="*/ 536850 h 750725"/>
              <a:gd name="connsiteX4897" fmla="*/ 52452 w 1204176"/>
              <a:gd name="connsiteY4897" fmla="*/ 536850 h 750725"/>
              <a:gd name="connsiteX4898" fmla="*/ 52846 w 1204176"/>
              <a:gd name="connsiteY4898" fmla="*/ 536850 h 750725"/>
              <a:gd name="connsiteX4899" fmla="*/ 53895 w 1204176"/>
              <a:gd name="connsiteY4899" fmla="*/ 536195 h 750725"/>
              <a:gd name="connsiteX4900" fmla="*/ 55337 w 1204176"/>
              <a:gd name="connsiteY4900" fmla="*/ 533572 h 750725"/>
              <a:gd name="connsiteX4901" fmla="*/ 55993 w 1204176"/>
              <a:gd name="connsiteY4901" fmla="*/ 533310 h 750725"/>
              <a:gd name="connsiteX4902" fmla="*/ 56255 w 1204176"/>
              <a:gd name="connsiteY4902" fmla="*/ 533310 h 750725"/>
              <a:gd name="connsiteX4903" fmla="*/ 56780 w 1204176"/>
              <a:gd name="connsiteY4903" fmla="*/ 532654 h 750725"/>
              <a:gd name="connsiteX4904" fmla="*/ 57435 w 1204176"/>
              <a:gd name="connsiteY4904" fmla="*/ 532260 h 750725"/>
              <a:gd name="connsiteX4905" fmla="*/ 57698 w 1204176"/>
              <a:gd name="connsiteY4905" fmla="*/ 531867 h 750725"/>
              <a:gd name="connsiteX4906" fmla="*/ 57698 w 1204176"/>
              <a:gd name="connsiteY4906" fmla="*/ 530556 h 750725"/>
              <a:gd name="connsiteX4907" fmla="*/ 58878 w 1204176"/>
              <a:gd name="connsiteY4907" fmla="*/ 529113 h 750725"/>
              <a:gd name="connsiteX4908" fmla="*/ 58484 w 1204176"/>
              <a:gd name="connsiteY4908" fmla="*/ 528327 h 750725"/>
              <a:gd name="connsiteX4909" fmla="*/ 59140 w 1204176"/>
              <a:gd name="connsiteY4909" fmla="*/ 527671 h 750725"/>
              <a:gd name="connsiteX4910" fmla="*/ 59140 w 1204176"/>
              <a:gd name="connsiteY4910" fmla="*/ 526884 h 750725"/>
              <a:gd name="connsiteX4911" fmla="*/ 59927 w 1204176"/>
              <a:gd name="connsiteY4911" fmla="*/ 526491 h 750725"/>
              <a:gd name="connsiteX4912" fmla="*/ 60320 w 1204176"/>
              <a:gd name="connsiteY4912" fmla="*/ 525573 h 750725"/>
              <a:gd name="connsiteX4913" fmla="*/ 60320 w 1204176"/>
              <a:gd name="connsiteY4913" fmla="*/ 524786 h 750725"/>
              <a:gd name="connsiteX4914" fmla="*/ 58878 w 1204176"/>
              <a:gd name="connsiteY4914" fmla="*/ 524130 h 750725"/>
              <a:gd name="connsiteX4915" fmla="*/ 56780 w 1204176"/>
              <a:gd name="connsiteY4915" fmla="*/ 520590 h 750725"/>
              <a:gd name="connsiteX4916" fmla="*/ 57435 w 1204176"/>
              <a:gd name="connsiteY4916" fmla="*/ 519934 h 750725"/>
              <a:gd name="connsiteX4917" fmla="*/ 57042 w 1204176"/>
              <a:gd name="connsiteY4917" fmla="*/ 518098 h 750725"/>
              <a:gd name="connsiteX4918" fmla="*/ 56780 w 1204176"/>
              <a:gd name="connsiteY4918" fmla="*/ 516394 h 750725"/>
              <a:gd name="connsiteX4919" fmla="*/ 57435 w 1204176"/>
              <a:gd name="connsiteY4919" fmla="*/ 514951 h 750725"/>
              <a:gd name="connsiteX4920" fmla="*/ 57435 w 1204176"/>
              <a:gd name="connsiteY4920" fmla="*/ 513509 h 750725"/>
              <a:gd name="connsiteX4921" fmla="*/ 57698 w 1204176"/>
              <a:gd name="connsiteY4921" fmla="*/ 513509 h 750725"/>
              <a:gd name="connsiteX4922" fmla="*/ 58222 w 1204176"/>
              <a:gd name="connsiteY4922" fmla="*/ 513115 h 750725"/>
              <a:gd name="connsiteX4923" fmla="*/ 57698 w 1204176"/>
              <a:gd name="connsiteY4923" fmla="*/ 512460 h 750725"/>
              <a:gd name="connsiteX4924" fmla="*/ 58222 w 1204176"/>
              <a:gd name="connsiteY4924" fmla="*/ 511673 h 750725"/>
              <a:gd name="connsiteX4925" fmla="*/ 59140 w 1204176"/>
              <a:gd name="connsiteY4925" fmla="*/ 513115 h 750725"/>
              <a:gd name="connsiteX4926" fmla="*/ 59927 w 1204176"/>
              <a:gd name="connsiteY4926" fmla="*/ 512067 h 750725"/>
              <a:gd name="connsiteX4927" fmla="*/ 61238 w 1204176"/>
              <a:gd name="connsiteY4927" fmla="*/ 511673 h 750725"/>
              <a:gd name="connsiteX4928" fmla="*/ 62681 w 1204176"/>
              <a:gd name="connsiteY4928" fmla="*/ 510230 h 750725"/>
              <a:gd name="connsiteX4929" fmla="*/ 63336 w 1204176"/>
              <a:gd name="connsiteY4929" fmla="*/ 511411 h 750725"/>
              <a:gd name="connsiteX4930" fmla="*/ 66221 w 1204176"/>
              <a:gd name="connsiteY4930" fmla="*/ 507870 h 750725"/>
              <a:gd name="connsiteX4931" fmla="*/ 66221 w 1204176"/>
              <a:gd name="connsiteY4931" fmla="*/ 506690 h 750725"/>
              <a:gd name="connsiteX4932" fmla="*/ 66615 w 1204176"/>
              <a:gd name="connsiteY4932" fmla="*/ 505772 h 750725"/>
              <a:gd name="connsiteX4933" fmla="*/ 67008 w 1204176"/>
              <a:gd name="connsiteY4933" fmla="*/ 505379 h 750725"/>
              <a:gd name="connsiteX4934" fmla="*/ 66221 w 1204176"/>
              <a:gd name="connsiteY4934" fmla="*/ 504985 h 750725"/>
              <a:gd name="connsiteX4935" fmla="*/ 67008 w 1204176"/>
              <a:gd name="connsiteY4935" fmla="*/ 503936 h 750725"/>
              <a:gd name="connsiteX4936" fmla="*/ 67008 w 1204176"/>
              <a:gd name="connsiteY4936" fmla="*/ 503149 h 750725"/>
              <a:gd name="connsiteX4937" fmla="*/ 67401 w 1204176"/>
              <a:gd name="connsiteY4937" fmla="*/ 502887 h 750725"/>
              <a:gd name="connsiteX4938" fmla="*/ 67008 w 1204176"/>
              <a:gd name="connsiteY4938" fmla="*/ 502494 h 750725"/>
              <a:gd name="connsiteX4939" fmla="*/ 68450 w 1204176"/>
              <a:gd name="connsiteY4939" fmla="*/ 502494 h 750725"/>
              <a:gd name="connsiteX4940" fmla="*/ 68713 w 1204176"/>
              <a:gd name="connsiteY4940" fmla="*/ 502232 h 750725"/>
              <a:gd name="connsiteX4941" fmla="*/ 70155 w 1204176"/>
              <a:gd name="connsiteY4941" fmla="*/ 502232 h 750725"/>
              <a:gd name="connsiteX4942" fmla="*/ 70942 w 1204176"/>
              <a:gd name="connsiteY4942" fmla="*/ 501707 h 750725"/>
              <a:gd name="connsiteX4943" fmla="*/ 70680 w 1204176"/>
              <a:gd name="connsiteY4943" fmla="*/ 501445 h 750725"/>
              <a:gd name="connsiteX4944" fmla="*/ 71335 w 1204176"/>
              <a:gd name="connsiteY4944" fmla="*/ 498298 h 750725"/>
              <a:gd name="connsiteX4945" fmla="*/ 70942 w 1204176"/>
              <a:gd name="connsiteY4945" fmla="*/ 497511 h 750725"/>
              <a:gd name="connsiteX4946" fmla="*/ 69499 w 1204176"/>
              <a:gd name="connsiteY4946" fmla="*/ 497511 h 750725"/>
              <a:gd name="connsiteX4947" fmla="*/ 66221 w 1204176"/>
              <a:gd name="connsiteY4947" fmla="*/ 497904 h 750725"/>
              <a:gd name="connsiteX4948" fmla="*/ 63861 w 1204176"/>
              <a:gd name="connsiteY4948" fmla="*/ 497904 h 750725"/>
              <a:gd name="connsiteX4949" fmla="*/ 63336 w 1204176"/>
              <a:gd name="connsiteY4949" fmla="*/ 497249 h 750725"/>
              <a:gd name="connsiteX4950" fmla="*/ 63336 w 1204176"/>
              <a:gd name="connsiteY4950" fmla="*/ 496855 h 750725"/>
              <a:gd name="connsiteX4951" fmla="*/ 65959 w 1204176"/>
              <a:gd name="connsiteY4951" fmla="*/ 495151 h 750725"/>
              <a:gd name="connsiteX4952" fmla="*/ 66221 w 1204176"/>
              <a:gd name="connsiteY4952" fmla="*/ 494626 h 750725"/>
              <a:gd name="connsiteX4953" fmla="*/ 65959 w 1204176"/>
              <a:gd name="connsiteY4953" fmla="*/ 494364 h 750725"/>
              <a:gd name="connsiteX4954" fmla="*/ 66615 w 1204176"/>
              <a:gd name="connsiteY4954" fmla="*/ 493314 h 750725"/>
              <a:gd name="connsiteX4955" fmla="*/ 67008 w 1204176"/>
              <a:gd name="connsiteY4955" fmla="*/ 493052 h 750725"/>
              <a:gd name="connsiteX4956" fmla="*/ 66221 w 1204176"/>
              <a:gd name="connsiteY4956" fmla="*/ 492266 h 750725"/>
              <a:gd name="connsiteX4957" fmla="*/ 65303 w 1204176"/>
              <a:gd name="connsiteY4957" fmla="*/ 490430 h 750725"/>
              <a:gd name="connsiteX4958" fmla="*/ 65303 w 1204176"/>
              <a:gd name="connsiteY4958" fmla="*/ 489774 h 750725"/>
              <a:gd name="connsiteX4959" fmla="*/ 65565 w 1204176"/>
              <a:gd name="connsiteY4959" fmla="*/ 488987 h 750725"/>
              <a:gd name="connsiteX4960" fmla="*/ 64123 w 1204176"/>
              <a:gd name="connsiteY4960" fmla="*/ 488069 h 750725"/>
              <a:gd name="connsiteX4961" fmla="*/ 64516 w 1204176"/>
              <a:gd name="connsiteY4961" fmla="*/ 487676 h 750725"/>
              <a:gd name="connsiteX4962" fmla="*/ 64123 w 1204176"/>
              <a:gd name="connsiteY4962" fmla="*/ 487283 h 750725"/>
              <a:gd name="connsiteX4963" fmla="*/ 64123 w 1204176"/>
              <a:gd name="connsiteY4963" fmla="*/ 486889 h 750725"/>
              <a:gd name="connsiteX4964" fmla="*/ 64123 w 1204176"/>
              <a:gd name="connsiteY4964" fmla="*/ 485578 h 750725"/>
              <a:gd name="connsiteX4965" fmla="*/ 64516 w 1204176"/>
              <a:gd name="connsiteY4965" fmla="*/ 485184 h 750725"/>
              <a:gd name="connsiteX4966" fmla="*/ 65303 w 1204176"/>
              <a:gd name="connsiteY4966" fmla="*/ 482693 h 750725"/>
              <a:gd name="connsiteX4967" fmla="*/ 65565 w 1204176"/>
              <a:gd name="connsiteY4967" fmla="*/ 482955 h 750725"/>
              <a:gd name="connsiteX4968" fmla="*/ 66615 w 1204176"/>
              <a:gd name="connsiteY4968" fmla="*/ 483611 h 750725"/>
              <a:gd name="connsiteX4969" fmla="*/ 67664 w 1204176"/>
              <a:gd name="connsiteY4969" fmla="*/ 481906 h 750725"/>
              <a:gd name="connsiteX4970" fmla="*/ 68450 w 1204176"/>
              <a:gd name="connsiteY4970" fmla="*/ 482955 h 750725"/>
              <a:gd name="connsiteX4971" fmla="*/ 68713 w 1204176"/>
              <a:gd name="connsiteY4971" fmla="*/ 482693 h 750725"/>
              <a:gd name="connsiteX4972" fmla="*/ 69237 w 1204176"/>
              <a:gd name="connsiteY4972" fmla="*/ 482955 h 750725"/>
              <a:gd name="connsiteX4973" fmla="*/ 69893 w 1204176"/>
              <a:gd name="connsiteY4973" fmla="*/ 481906 h 750725"/>
              <a:gd name="connsiteX4974" fmla="*/ 72778 w 1204176"/>
              <a:gd name="connsiteY4974" fmla="*/ 478759 h 750725"/>
              <a:gd name="connsiteX4975" fmla="*/ 73040 w 1204176"/>
              <a:gd name="connsiteY4975" fmla="*/ 477972 h 750725"/>
              <a:gd name="connsiteX4976" fmla="*/ 72778 w 1204176"/>
              <a:gd name="connsiteY4976" fmla="*/ 477316 h 750725"/>
              <a:gd name="connsiteX4977" fmla="*/ 72778 w 1204176"/>
              <a:gd name="connsiteY4977" fmla="*/ 475612 h 750725"/>
              <a:gd name="connsiteX4978" fmla="*/ 73433 w 1204176"/>
              <a:gd name="connsiteY4978" fmla="*/ 474825 h 750725"/>
              <a:gd name="connsiteX4979" fmla="*/ 72384 w 1204176"/>
              <a:gd name="connsiteY4979" fmla="*/ 473514 h 750725"/>
              <a:gd name="connsiteX4980" fmla="*/ 73696 w 1204176"/>
              <a:gd name="connsiteY4980" fmla="*/ 472334 h 750725"/>
              <a:gd name="connsiteX4981" fmla="*/ 74482 w 1204176"/>
              <a:gd name="connsiteY4981" fmla="*/ 470891 h 750725"/>
              <a:gd name="connsiteX4982" fmla="*/ 75531 w 1204176"/>
              <a:gd name="connsiteY4982" fmla="*/ 470629 h 750725"/>
              <a:gd name="connsiteX4983" fmla="*/ 76974 w 1204176"/>
              <a:gd name="connsiteY4983" fmla="*/ 469973 h 750725"/>
              <a:gd name="connsiteX4984" fmla="*/ 77236 w 1204176"/>
              <a:gd name="connsiteY4984" fmla="*/ 469449 h 750725"/>
              <a:gd name="connsiteX4985" fmla="*/ 76580 w 1204176"/>
              <a:gd name="connsiteY4985" fmla="*/ 468531 h 750725"/>
              <a:gd name="connsiteX4986" fmla="*/ 76580 w 1204176"/>
              <a:gd name="connsiteY4986" fmla="*/ 467744 h 750725"/>
              <a:gd name="connsiteX4987" fmla="*/ 76974 w 1204176"/>
              <a:gd name="connsiteY4987" fmla="*/ 467351 h 750725"/>
              <a:gd name="connsiteX4988" fmla="*/ 78023 w 1204176"/>
              <a:gd name="connsiteY4988" fmla="*/ 467088 h 750725"/>
              <a:gd name="connsiteX4989" fmla="*/ 78416 w 1204176"/>
              <a:gd name="connsiteY4989" fmla="*/ 466433 h 750725"/>
              <a:gd name="connsiteX4990" fmla="*/ 78416 w 1204176"/>
              <a:gd name="connsiteY4990" fmla="*/ 465253 h 750725"/>
              <a:gd name="connsiteX4991" fmla="*/ 78416 w 1204176"/>
              <a:gd name="connsiteY4991" fmla="*/ 464597 h 750725"/>
              <a:gd name="connsiteX4992" fmla="*/ 78679 w 1204176"/>
              <a:gd name="connsiteY4992" fmla="*/ 463810 h 750725"/>
              <a:gd name="connsiteX4993" fmla="*/ 79072 w 1204176"/>
              <a:gd name="connsiteY4993" fmla="*/ 463155 h 750725"/>
              <a:gd name="connsiteX4994" fmla="*/ 79859 w 1204176"/>
              <a:gd name="connsiteY4994" fmla="*/ 462368 h 750725"/>
              <a:gd name="connsiteX4995" fmla="*/ 80121 w 1204176"/>
              <a:gd name="connsiteY4995" fmla="*/ 462368 h 750725"/>
              <a:gd name="connsiteX4996" fmla="*/ 81170 w 1204176"/>
              <a:gd name="connsiteY4996" fmla="*/ 462368 h 750725"/>
              <a:gd name="connsiteX4997" fmla="*/ 82875 w 1204176"/>
              <a:gd name="connsiteY4997" fmla="*/ 462892 h 750725"/>
              <a:gd name="connsiteX4998" fmla="*/ 84317 w 1204176"/>
              <a:gd name="connsiteY4998" fmla="*/ 463810 h 750725"/>
              <a:gd name="connsiteX4999" fmla="*/ 86940 w 1204176"/>
              <a:gd name="connsiteY4999" fmla="*/ 464335 h 750725"/>
              <a:gd name="connsiteX5000" fmla="*/ 87202 w 1204176"/>
              <a:gd name="connsiteY5000" fmla="*/ 464597 h 750725"/>
              <a:gd name="connsiteX5001" fmla="*/ 89694 w 1204176"/>
              <a:gd name="connsiteY5001" fmla="*/ 464597 h 750725"/>
              <a:gd name="connsiteX5002" fmla="*/ 93628 w 1204176"/>
              <a:gd name="connsiteY5002" fmla="*/ 461056 h 750725"/>
              <a:gd name="connsiteX5003" fmla="*/ 98610 w 1204176"/>
              <a:gd name="connsiteY5003" fmla="*/ 460270 h 750725"/>
              <a:gd name="connsiteX5004" fmla="*/ 100709 w 1204176"/>
              <a:gd name="connsiteY5004" fmla="*/ 461450 h 750725"/>
              <a:gd name="connsiteX5005" fmla="*/ 101758 w 1204176"/>
              <a:gd name="connsiteY5005" fmla="*/ 462106 h 750725"/>
              <a:gd name="connsiteX5006" fmla="*/ 104511 w 1204176"/>
              <a:gd name="connsiteY5006" fmla="*/ 462892 h 750725"/>
              <a:gd name="connsiteX5007" fmla="*/ 106478 w 1204176"/>
              <a:gd name="connsiteY5007" fmla="*/ 462368 h 750725"/>
              <a:gd name="connsiteX5008" fmla="*/ 106478 w 1204176"/>
              <a:gd name="connsiteY5008" fmla="*/ 455418 h 750725"/>
              <a:gd name="connsiteX5009" fmla="*/ 107134 w 1204176"/>
              <a:gd name="connsiteY5009" fmla="*/ 454631 h 750725"/>
              <a:gd name="connsiteX5010" fmla="*/ 108576 w 1204176"/>
              <a:gd name="connsiteY5010" fmla="*/ 454631 h 750725"/>
              <a:gd name="connsiteX5011" fmla="*/ 111330 w 1204176"/>
              <a:gd name="connsiteY5011" fmla="*/ 452271 h 750725"/>
              <a:gd name="connsiteX5012" fmla="*/ 113035 w 1204176"/>
              <a:gd name="connsiteY5012" fmla="*/ 455811 h 750725"/>
              <a:gd name="connsiteX5013" fmla="*/ 113822 w 1204176"/>
              <a:gd name="connsiteY5013" fmla="*/ 458696 h 750725"/>
              <a:gd name="connsiteX5014" fmla="*/ 115133 w 1204176"/>
              <a:gd name="connsiteY5014" fmla="*/ 460008 h 750725"/>
              <a:gd name="connsiteX5015" fmla="*/ 116969 w 1204176"/>
              <a:gd name="connsiteY5015" fmla="*/ 460794 h 750725"/>
              <a:gd name="connsiteX5016" fmla="*/ 119460 w 1204176"/>
              <a:gd name="connsiteY5016" fmla="*/ 459614 h 750725"/>
              <a:gd name="connsiteX5017" fmla="*/ 119854 w 1204176"/>
              <a:gd name="connsiteY5017" fmla="*/ 461056 h 750725"/>
              <a:gd name="connsiteX5018" fmla="*/ 121558 w 1204176"/>
              <a:gd name="connsiteY5018" fmla="*/ 460794 h 750725"/>
              <a:gd name="connsiteX5019" fmla="*/ 122607 w 1204176"/>
              <a:gd name="connsiteY5019" fmla="*/ 460008 h 750725"/>
              <a:gd name="connsiteX5020" fmla="*/ 124312 w 1204176"/>
              <a:gd name="connsiteY5020" fmla="*/ 459614 h 750725"/>
              <a:gd name="connsiteX5021" fmla="*/ 124312 w 1204176"/>
              <a:gd name="connsiteY5021" fmla="*/ 459352 h 750725"/>
              <a:gd name="connsiteX5022" fmla="*/ 125755 w 1204176"/>
              <a:gd name="connsiteY5022" fmla="*/ 458958 h 750725"/>
              <a:gd name="connsiteX5023" fmla="*/ 126541 w 1204176"/>
              <a:gd name="connsiteY5023" fmla="*/ 458958 h 750725"/>
              <a:gd name="connsiteX5024" fmla="*/ 127328 w 1204176"/>
              <a:gd name="connsiteY5024" fmla="*/ 459352 h 750725"/>
              <a:gd name="connsiteX5025" fmla="*/ 127590 w 1204176"/>
              <a:gd name="connsiteY5025" fmla="*/ 460270 h 750725"/>
              <a:gd name="connsiteX5026" fmla="*/ 128771 w 1204176"/>
              <a:gd name="connsiteY5026" fmla="*/ 460008 h 750725"/>
              <a:gd name="connsiteX5027" fmla="*/ 129426 w 1204176"/>
              <a:gd name="connsiteY5027" fmla="*/ 461056 h 750725"/>
              <a:gd name="connsiteX5028" fmla="*/ 129426 w 1204176"/>
              <a:gd name="connsiteY5028" fmla="*/ 462106 h 750725"/>
              <a:gd name="connsiteX5029" fmla="*/ 130213 w 1204176"/>
              <a:gd name="connsiteY5029" fmla="*/ 462892 h 750725"/>
              <a:gd name="connsiteX5030" fmla="*/ 130475 w 1204176"/>
              <a:gd name="connsiteY5030" fmla="*/ 462892 h 750725"/>
              <a:gd name="connsiteX5031" fmla="*/ 130869 w 1204176"/>
              <a:gd name="connsiteY5031" fmla="*/ 463155 h 750725"/>
              <a:gd name="connsiteX5032" fmla="*/ 131655 w 1204176"/>
              <a:gd name="connsiteY5032" fmla="*/ 462892 h 750725"/>
              <a:gd name="connsiteX5033" fmla="*/ 133360 w 1204176"/>
              <a:gd name="connsiteY5033" fmla="*/ 462106 h 750725"/>
              <a:gd name="connsiteX5034" fmla="*/ 135065 w 1204176"/>
              <a:gd name="connsiteY5034" fmla="*/ 462368 h 750725"/>
              <a:gd name="connsiteX5035" fmla="*/ 135852 w 1204176"/>
              <a:gd name="connsiteY5035" fmla="*/ 462106 h 750725"/>
              <a:gd name="connsiteX5036" fmla="*/ 135458 w 1204176"/>
              <a:gd name="connsiteY5036" fmla="*/ 461450 h 750725"/>
              <a:gd name="connsiteX5037" fmla="*/ 136507 w 1204176"/>
              <a:gd name="connsiteY5037" fmla="*/ 460794 h 750725"/>
              <a:gd name="connsiteX5038" fmla="*/ 139392 w 1204176"/>
              <a:gd name="connsiteY5038" fmla="*/ 460008 h 750725"/>
              <a:gd name="connsiteX5039" fmla="*/ 138736 w 1204176"/>
              <a:gd name="connsiteY5039" fmla="*/ 459352 h 750725"/>
              <a:gd name="connsiteX5040" fmla="*/ 138212 w 1204176"/>
              <a:gd name="connsiteY5040" fmla="*/ 458696 h 750725"/>
              <a:gd name="connsiteX5041" fmla="*/ 137556 w 1204176"/>
              <a:gd name="connsiteY5041" fmla="*/ 458171 h 750725"/>
              <a:gd name="connsiteX5042" fmla="*/ 137950 w 1204176"/>
              <a:gd name="connsiteY5042" fmla="*/ 457909 h 750725"/>
              <a:gd name="connsiteX5043" fmla="*/ 138999 w 1204176"/>
              <a:gd name="connsiteY5043" fmla="*/ 457253 h 750725"/>
              <a:gd name="connsiteX5044" fmla="*/ 139654 w 1204176"/>
              <a:gd name="connsiteY5044" fmla="*/ 456729 h 750725"/>
              <a:gd name="connsiteX5045" fmla="*/ 140048 w 1204176"/>
              <a:gd name="connsiteY5045" fmla="*/ 456073 h 750725"/>
              <a:gd name="connsiteX5046" fmla="*/ 140441 w 1204176"/>
              <a:gd name="connsiteY5046" fmla="*/ 455811 h 750725"/>
              <a:gd name="connsiteX5047" fmla="*/ 139654 w 1204176"/>
              <a:gd name="connsiteY5047" fmla="*/ 454369 h 750725"/>
              <a:gd name="connsiteX5048" fmla="*/ 138999 w 1204176"/>
              <a:gd name="connsiteY5048" fmla="*/ 452533 h 750725"/>
              <a:gd name="connsiteX5049" fmla="*/ 140048 w 1204176"/>
              <a:gd name="connsiteY5049" fmla="*/ 452271 h 750725"/>
              <a:gd name="connsiteX5050" fmla="*/ 139392 w 1204176"/>
              <a:gd name="connsiteY5050" fmla="*/ 449648 h 750725"/>
              <a:gd name="connsiteX5051" fmla="*/ 138736 w 1204176"/>
              <a:gd name="connsiteY5051" fmla="*/ 448730 h 750725"/>
              <a:gd name="connsiteX5052" fmla="*/ 137294 w 1204176"/>
              <a:gd name="connsiteY5052" fmla="*/ 447550 h 750725"/>
              <a:gd name="connsiteX5053" fmla="*/ 137556 w 1204176"/>
              <a:gd name="connsiteY5053" fmla="*/ 445845 h 750725"/>
              <a:gd name="connsiteX5054" fmla="*/ 138212 w 1204176"/>
              <a:gd name="connsiteY5054" fmla="*/ 446239 h 750725"/>
              <a:gd name="connsiteX5055" fmla="*/ 138736 w 1204176"/>
              <a:gd name="connsiteY5055" fmla="*/ 445845 h 750725"/>
              <a:gd name="connsiteX5056" fmla="*/ 138736 w 1204176"/>
              <a:gd name="connsiteY5056" fmla="*/ 445190 h 750725"/>
              <a:gd name="connsiteX5057" fmla="*/ 138212 w 1204176"/>
              <a:gd name="connsiteY5057" fmla="*/ 444534 h 750725"/>
              <a:gd name="connsiteX5058" fmla="*/ 138736 w 1204176"/>
              <a:gd name="connsiteY5058" fmla="*/ 443747 h 750725"/>
              <a:gd name="connsiteX5059" fmla="*/ 138999 w 1204176"/>
              <a:gd name="connsiteY5059" fmla="*/ 443354 h 750725"/>
              <a:gd name="connsiteX5060" fmla="*/ 138212 w 1204176"/>
              <a:gd name="connsiteY5060" fmla="*/ 442305 h 750725"/>
              <a:gd name="connsiteX5061" fmla="*/ 138212 w 1204176"/>
              <a:gd name="connsiteY5061" fmla="*/ 441649 h 750725"/>
              <a:gd name="connsiteX5062" fmla="*/ 138736 w 1204176"/>
              <a:gd name="connsiteY5062" fmla="*/ 440862 h 750725"/>
              <a:gd name="connsiteX5063" fmla="*/ 142146 w 1204176"/>
              <a:gd name="connsiteY5063" fmla="*/ 439158 h 750725"/>
              <a:gd name="connsiteX5064" fmla="*/ 142933 w 1204176"/>
              <a:gd name="connsiteY5064" fmla="*/ 438764 h 750725"/>
              <a:gd name="connsiteX5065" fmla="*/ 142539 w 1204176"/>
              <a:gd name="connsiteY5065" fmla="*/ 438108 h 750725"/>
              <a:gd name="connsiteX5066" fmla="*/ 142933 w 1204176"/>
              <a:gd name="connsiteY5066" fmla="*/ 437715 h 750725"/>
              <a:gd name="connsiteX5067" fmla="*/ 142933 w 1204176"/>
              <a:gd name="connsiteY5067" fmla="*/ 437453 h 750725"/>
              <a:gd name="connsiteX5068" fmla="*/ 142933 w 1204176"/>
              <a:gd name="connsiteY5068" fmla="*/ 436666 h 750725"/>
              <a:gd name="connsiteX5069" fmla="*/ 142933 w 1204176"/>
              <a:gd name="connsiteY5069" fmla="*/ 435486 h 750725"/>
              <a:gd name="connsiteX5070" fmla="*/ 144637 w 1204176"/>
              <a:gd name="connsiteY5070" fmla="*/ 434175 h 750725"/>
              <a:gd name="connsiteX5071" fmla="*/ 146735 w 1204176"/>
              <a:gd name="connsiteY5071" fmla="*/ 431027 h 750725"/>
              <a:gd name="connsiteX5072" fmla="*/ 148178 w 1204176"/>
              <a:gd name="connsiteY5072" fmla="*/ 431290 h 750725"/>
              <a:gd name="connsiteX5073" fmla="*/ 148571 w 1204176"/>
              <a:gd name="connsiteY5073" fmla="*/ 430110 h 750725"/>
              <a:gd name="connsiteX5074" fmla="*/ 148834 w 1204176"/>
              <a:gd name="connsiteY5074" fmla="*/ 430634 h 750725"/>
              <a:gd name="connsiteX5075" fmla="*/ 148571 w 1204176"/>
              <a:gd name="connsiteY5075" fmla="*/ 433125 h 750725"/>
              <a:gd name="connsiteX5076" fmla="*/ 150276 w 1204176"/>
              <a:gd name="connsiteY5076" fmla="*/ 433388 h 750725"/>
              <a:gd name="connsiteX5077" fmla="*/ 152374 w 1204176"/>
              <a:gd name="connsiteY5077" fmla="*/ 432732 h 750725"/>
              <a:gd name="connsiteX5078" fmla="*/ 152112 w 1204176"/>
              <a:gd name="connsiteY5078" fmla="*/ 433912 h 750725"/>
              <a:gd name="connsiteX5079" fmla="*/ 154997 w 1204176"/>
              <a:gd name="connsiteY5079" fmla="*/ 432732 h 750725"/>
              <a:gd name="connsiteX5080" fmla="*/ 155259 w 1204176"/>
              <a:gd name="connsiteY5080" fmla="*/ 432470 h 750725"/>
              <a:gd name="connsiteX5081" fmla="*/ 155259 w 1204176"/>
              <a:gd name="connsiteY5081" fmla="*/ 431814 h 750725"/>
              <a:gd name="connsiteX5082" fmla="*/ 155915 w 1204176"/>
              <a:gd name="connsiteY5082" fmla="*/ 430634 h 750725"/>
              <a:gd name="connsiteX5083" fmla="*/ 156833 w 1204176"/>
              <a:gd name="connsiteY5083" fmla="*/ 431027 h 750725"/>
              <a:gd name="connsiteX5084" fmla="*/ 157751 w 1204176"/>
              <a:gd name="connsiteY5084" fmla="*/ 430634 h 750725"/>
              <a:gd name="connsiteX5085" fmla="*/ 158537 w 1204176"/>
              <a:gd name="connsiteY5085" fmla="*/ 431027 h 750725"/>
              <a:gd name="connsiteX5086" fmla="*/ 159586 w 1204176"/>
              <a:gd name="connsiteY5086" fmla="*/ 431027 h 750725"/>
              <a:gd name="connsiteX5087" fmla="*/ 162733 w 1204176"/>
              <a:gd name="connsiteY5087" fmla="*/ 431027 h 750725"/>
              <a:gd name="connsiteX5088" fmla="*/ 163127 w 1204176"/>
              <a:gd name="connsiteY5088" fmla="*/ 431290 h 750725"/>
              <a:gd name="connsiteX5089" fmla="*/ 164176 w 1204176"/>
              <a:gd name="connsiteY5089" fmla="*/ 431814 h 750725"/>
              <a:gd name="connsiteX5090" fmla="*/ 165487 w 1204176"/>
              <a:gd name="connsiteY5090" fmla="*/ 432470 h 750725"/>
              <a:gd name="connsiteX5091" fmla="*/ 166012 w 1204176"/>
              <a:gd name="connsiteY5091" fmla="*/ 433388 h 750725"/>
              <a:gd name="connsiteX5092" fmla="*/ 166274 w 1204176"/>
              <a:gd name="connsiteY5092" fmla="*/ 433912 h 750725"/>
              <a:gd name="connsiteX5093" fmla="*/ 166274 w 1204176"/>
              <a:gd name="connsiteY5093" fmla="*/ 434568 h 750725"/>
              <a:gd name="connsiteX5094" fmla="*/ 166012 w 1204176"/>
              <a:gd name="connsiteY5094" fmla="*/ 434175 h 750725"/>
              <a:gd name="connsiteX5095" fmla="*/ 164176 w 1204176"/>
              <a:gd name="connsiteY5095" fmla="*/ 435224 h 750725"/>
              <a:gd name="connsiteX5096" fmla="*/ 164569 w 1204176"/>
              <a:gd name="connsiteY5096" fmla="*/ 436010 h 750725"/>
              <a:gd name="connsiteX5097" fmla="*/ 165225 w 1204176"/>
              <a:gd name="connsiteY5097" fmla="*/ 436010 h 750725"/>
              <a:gd name="connsiteX5098" fmla="*/ 166012 w 1204176"/>
              <a:gd name="connsiteY5098" fmla="*/ 436666 h 750725"/>
              <a:gd name="connsiteX5099" fmla="*/ 166667 w 1204176"/>
              <a:gd name="connsiteY5099" fmla="*/ 436666 h 750725"/>
              <a:gd name="connsiteX5100" fmla="*/ 168110 w 1204176"/>
              <a:gd name="connsiteY5100" fmla="*/ 437715 h 750725"/>
              <a:gd name="connsiteX5101" fmla="*/ 169815 w 1204176"/>
              <a:gd name="connsiteY5101" fmla="*/ 436928 h 750725"/>
              <a:gd name="connsiteX5102" fmla="*/ 170864 w 1204176"/>
              <a:gd name="connsiteY5102" fmla="*/ 436273 h 750725"/>
              <a:gd name="connsiteX5103" fmla="*/ 170864 w 1204176"/>
              <a:gd name="connsiteY5103" fmla="*/ 436010 h 750725"/>
              <a:gd name="connsiteX5104" fmla="*/ 171257 w 1204176"/>
              <a:gd name="connsiteY5104" fmla="*/ 435486 h 750725"/>
              <a:gd name="connsiteX5105" fmla="*/ 172568 w 1204176"/>
              <a:gd name="connsiteY5105" fmla="*/ 435486 h 750725"/>
              <a:gd name="connsiteX5106" fmla="*/ 173748 w 1204176"/>
              <a:gd name="connsiteY5106" fmla="*/ 436010 h 750725"/>
              <a:gd name="connsiteX5107" fmla="*/ 174011 w 1204176"/>
              <a:gd name="connsiteY5107" fmla="*/ 436273 h 750725"/>
              <a:gd name="connsiteX5108" fmla="*/ 176240 w 1204176"/>
              <a:gd name="connsiteY5108" fmla="*/ 435224 h 750725"/>
              <a:gd name="connsiteX5109" fmla="*/ 176633 w 1204176"/>
              <a:gd name="connsiteY5109" fmla="*/ 435486 h 750725"/>
              <a:gd name="connsiteX5110" fmla="*/ 178338 w 1204176"/>
              <a:gd name="connsiteY5110" fmla="*/ 435224 h 750725"/>
              <a:gd name="connsiteX5111" fmla="*/ 177945 w 1204176"/>
              <a:gd name="connsiteY5111" fmla="*/ 434568 h 750725"/>
              <a:gd name="connsiteX5112" fmla="*/ 177289 w 1204176"/>
              <a:gd name="connsiteY5112" fmla="*/ 433912 h 750725"/>
              <a:gd name="connsiteX5113" fmla="*/ 176896 w 1204176"/>
              <a:gd name="connsiteY5113" fmla="*/ 433125 h 750725"/>
              <a:gd name="connsiteX5114" fmla="*/ 177289 w 1204176"/>
              <a:gd name="connsiteY5114" fmla="*/ 432470 h 750725"/>
              <a:gd name="connsiteX5115" fmla="*/ 177289 w 1204176"/>
              <a:gd name="connsiteY5115" fmla="*/ 431027 h 750725"/>
              <a:gd name="connsiteX5116" fmla="*/ 176633 w 1204176"/>
              <a:gd name="connsiteY5116" fmla="*/ 431027 h 750725"/>
              <a:gd name="connsiteX5117" fmla="*/ 176240 w 1204176"/>
              <a:gd name="connsiteY5117" fmla="*/ 430634 h 750725"/>
              <a:gd name="connsiteX5118" fmla="*/ 176896 w 1204176"/>
              <a:gd name="connsiteY5118" fmla="*/ 428536 h 750725"/>
              <a:gd name="connsiteX5119" fmla="*/ 177945 w 1204176"/>
              <a:gd name="connsiteY5119" fmla="*/ 427749 h 750725"/>
              <a:gd name="connsiteX5120" fmla="*/ 177945 w 1204176"/>
              <a:gd name="connsiteY5120" fmla="*/ 427094 h 750725"/>
              <a:gd name="connsiteX5121" fmla="*/ 178731 w 1204176"/>
              <a:gd name="connsiteY5121" fmla="*/ 426438 h 750725"/>
              <a:gd name="connsiteX5122" fmla="*/ 178731 w 1204176"/>
              <a:gd name="connsiteY5122" fmla="*/ 424471 h 750725"/>
              <a:gd name="connsiteX5123" fmla="*/ 179387 w 1204176"/>
              <a:gd name="connsiteY5123" fmla="*/ 422766 h 750725"/>
              <a:gd name="connsiteX5124" fmla="*/ 178994 w 1204176"/>
              <a:gd name="connsiteY5124" fmla="*/ 422373 h 750725"/>
              <a:gd name="connsiteX5125" fmla="*/ 177289 w 1204176"/>
              <a:gd name="connsiteY5125" fmla="*/ 422110 h 750725"/>
              <a:gd name="connsiteX5126" fmla="*/ 177289 w 1204176"/>
              <a:gd name="connsiteY5126" fmla="*/ 421717 h 750725"/>
              <a:gd name="connsiteX5127" fmla="*/ 179387 w 1204176"/>
              <a:gd name="connsiteY5127" fmla="*/ 421455 h 750725"/>
              <a:gd name="connsiteX5128" fmla="*/ 189091 w 1204176"/>
              <a:gd name="connsiteY5128" fmla="*/ 422110 h 750725"/>
              <a:gd name="connsiteX5129" fmla="*/ 192893 w 1204176"/>
              <a:gd name="connsiteY5129" fmla="*/ 423553 h 750725"/>
              <a:gd name="connsiteX5130" fmla="*/ 193549 w 1204176"/>
              <a:gd name="connsiteY5130" fmla="*/ 422373 h 750725"/>
              <a:gd name="connsiteX5131" fmla="*/ 192893 w 1204176"/>
              <a:gd name="connsiteY5131" fmla="*/ 421717 h 750725"/>
              <a:gd name="connsiteX5132" fmla="*/ 193549 w 1204176"/>
              <a:gd name="connsiteY5132" fmla="*/ 420012 h 750725"/>
              <a:gd name="connsiteX5133" fmla="*/ 192106 w 1204176"/>
              <a:gd name="connsiteY5133" fmla="*/ 417127 h 750725"/>
              <a:gd name="connsiteX5134" fmla="*/ 187910 w 1204176"/>
              <a:gd name="connsiteY5134" fmla="*/ 416472 h 750725"/>
              <a:gd name="connsiteX5135" fmla="*/ 191844 w 1204176"/>
              <a:gd name="connsiteY5135" fmla="*/ 413587 h 750725"/>
              <a:gd name="connsiteX5136" fmla="*/ 189091 w 1204176"/>
              <a:gd name="connsiteY5136" fmla="*/ 412931 h 750725"/>
              <a:gd name="connsiteX5137" fmla="*/ 193287 w 1204176"/>
              <a:gd name="connsiteY5137" fmla="*/ 411751 h 750725"/>
              <a:gd name="connsiteX5138" fmla="*/ 193287 w 1204176"/>
              <a:gd name="connsiteY5138" fmla="*/ 411095 h 750725"/>
              <a:gd name="connsiteX5139" fmla="*/ 193549 w 1204176"/>
              <a:gd name="connsiteY5139" fmla="*/ 411488 h 750725"/>
              <a:gd name="connsiteX5140" fmla="*/ 194729 w 1204176"/>
              <a:gd name="connsiteY5140" fmla="*/ 411095 h 750725"/>
              <a:gd name="connsiteX5141" fmla="*/ 194991 w 1204176"/>
              <a:gd name="connsiteY5141" fmla="*/ 410833 h 750725"/>
              <a:gd name="connsiteX5142" fmla="*/ 195778 w 1204176"/>
              <a:gd name="connsiteY5142" fmla="*/ 410833 h 750725"/>
              <a:gd name="connsiteX5143" fmla="*/ 196172 w 1204176"/>
              <a:gd name="connsiteY5143" fmla="*/ 411095 h 750725"/>
              <a:gd name="connsiteX5144" fmla="*/ 197483 w 1204176"/>
              <a:gd name="connsiteY5144" fmla="*/ 411095 h 750725"/>
              <a:gd name="connsiteX5145" fmla="*/ 198270 w 1204176"/>
              <a:gd name="connsiteY5145" fmla="*/ 410308 h 750725"/>
              <a:gd name="connsiteX5146" fmla="*/ 198270 w 1204176"/>
              <a:gd name="connsiteY5146" fmla="*/ 409653 h 750725"/>
              <a:gd name="connsiteX5147" fmla="*/ 198532 w 1204176"/>
              <a:gd name="connsiteY5147" fmla="*/ 408997 h 750725"/>
              <a:gd name="connsiteX5148" fmla="*/ 198532 w 1204176"/>
              <a:gd name="connsiteY5148" fmla="*/ 407292 h 750725"/>
              <a:gd name="connsiteX5149" fmla="*/ 198532 w 1204176"/>
              <a:gd name="connsiteY5149" fmla="*/ 405850 h 750725"/>
              <a:gd name="connsiteX5150" fmla="*/ 198532 w 1204176"/>
              <a:gd name="connsiteY5150" fmla="*/ 405194 h 750725"/>
              <a:gd name="connsiteX5151" fmla="*/ 198532 w 1204176"/>
              <a:gd name="connsiteY5151" fmla="*/ 404670 h 750725"/>
              <a:gd name="connsiteX5152" fmla="*/ 198270 w 1204176"/>
              <a:gd name="connsiteY5152" fmla="*/ 404670 h 750725"/>
              <a:gd name="connsiteX5153" fmla="*/ 198270 w 1204176"/>
              <a:gd name="connsiteY5153" fmla="*/ 402965 h 750725"/>
              <a:gd name="connsiteX5154" fmla="*/ 197876 w 1204176"/>
              <a:gd name="connsiteY5154" fmla="*/ 402965 h 750725"/>
              <a:gd name="connsiteX5155" fmla="*/ 197483 w 1204176"/>
              <a:gd name="connsiteY5155" fmla="*/ 402572 h 750725"/>
              <a:gd name="connsiteX5156" fmla="*/ 197876 w 1204176"/>
              <a:gd name="connsiteY5156" fmla="*/ 402310 h 750725"/>
              <a:gd name="connsiteX5157" fmla="*/ 199188 w 1204176"/>
              <a:gd name="connsiteY5157" fmla="*/ 402572 h 750725"/>
              <a:gd name="connsiteX5158" fmla="*/ 199188 w 1204176"/>
              <a:gd name="connsiteY5158" fmla="*/ 401129 h 750725"/>
              <a:gd name="connsiteX5159" fmla="*/ 198270 w 1204176"/>
              <a:gd name="connsiteY5159" fmla="*/ 400211 h 750725"/>
              <a:gd name="connsiteX5160" fmla="*/ 198270 w 1204176"/>
              <a:gd name="connsiteY5160" fmla="*/ 399031 h 750725"/>
              <a:gd name="connsiteX5161" fmla="*/ 197876 w 1204176"/>
              <a:gd name="connsiteY5161" fmla="*/ 398769 h 750725"/>
              <a:gd name="connsiteX5162" fmla="*/ 197876 w 1204176"/>
              <a:gd name="connsiteY5162" fmla="*/ 397589 h 750725"/>
              <a:gd name="connsiteX5163" fmla="*/ 197876 w 1204176"/>
              <a:gd name="connsiteY5163" fmla="*/ 397327 h 750725"/>
              <a:gd name="connsiteX5164" fmla="*/ 197876 w 1204176"/>
              <a:gd name="connsiteY5164" fmla="*/ 396933 h 750725"/>
              <a:gd name="connsiteX5165" fmla="*/ 197483 w 1204176"/>
              <a:gd name="connsiteY5165" fmla="*/ 395884 h 750725"/>
              <a:gd name="connsiteX5166" fmla="*/ 197876 w 1204176"/>
              <a:gd name="connsiteY5166" fmla="*/ 395490 h 750725"/>
              <a:gd name="connsiteX5167" fmla="*/ 197483 w 1204176"/>
              <a:gd name="connsiteY5167" fmla="*/ 394835 h 750725"/>
              <a:gd name="connsiteX5168" fmla="*/ 198270 w 1204176"/>
              <a:gd name="connsiteY5168" fmla="*/ 394572 h 750725"/>
              <a:gd name="connsiteX5169" fmla="*/ 197876 w 1204176"/>
              <a:gd name="connsiteY5169" fmla="*/ 393786 h 750725"/>
              <a:gd name="connsiteX5170" fmla="*/ 197876 w 1204176"/>
              <a:gd name="connsiteY5170" fmla="*/ 393392 h 750725"/>
              <a:gd name="connsiteX5171" fmla="*/ 197876 w 1204176"/>
              <a:gd name="connsiteY5171" fmla="*/ 393130 h 750725"/>
              <a:gd name="connsiteX5172" fmla="*/ 197876 w 1204176"/>
              <a:gd name="connsiteY5172" fmla="*/ 392737 h 750725"/>
              <a:gd name="connsiteX5173" fmla="*/ 197089 w 1204176"/>
              <a:gd name="connsiteY5173" fmla="*/ 391032 h 750725"/>
              <a:gd name="connsiteX5174" fmla="*/ 196434 w 1204176"/>
              <a:gd name="connsiteY5174" fmla="*/ 389852 h 750725"/>
              <a:gd name="connsiteX5175" fmla="*/ 195778 w 1204176"/>
              <a:gd name="connsiteY5175" fmla="*/ 390245 h 750725"/>
              <a:gd name="connsiteX5176" fmla="*/ 195385 w 1204176"/>
              <a:gd name="connsiteY5176" fmla="*/ 390507 h 750725"/>
              <a:gd name="connsiteX5177" fmla="*/ 194729 w 1204176"/>
              <a:gd name="connsiteY5177" fmla="*/ 389852 h 750725"/>
              <a:gd name="connsiteX5178" fmla="*/ 194336 w 1204176"/>
              <a:gd name="connsiteY5178" fmla="*/ 388803 h 750725"/>
              <a:gd name="connsiteX5179" fmla="*/ 193549 w 1204176"/>
              <a:gd name="connsiteY5179" fmla="*/ 389590 h 750725"/>
              <a:gd name="connsiteX5180" fmla="*/ 192893 w 1204176"/>
              <a:gd name="connsiteY5180" fmla="*/ 389196 h 750725"/>
              <a:gd name="connsiteX5181" fmla="*/ 192893 w 1204176"/>
              <a:gd name="connsiteY5181" fmla="*/ 388409 h 750725"/>
              <a:gd name="connsiteX5182" fmla="*/ 192631 w 1204176"/>
              <a:gd name="connsiteY5182" fmla="*/ 386312 h 750725"/>
              <a:gd name="connsiteX5183" fmla="*/ 191451 w 1204176"/>
              <a:gd name="connsiteY5183" fmla="*/ 386312 h 750725"/>
              <a:gd name="connsiteX5184" fmla="*/ 191189 w 1204176"/>
              <a:gd name="connsiteY5184" fmla="*/ 385656 h 750725"/>
              <a:gd name="connsiteX5185" fmla="*/ 191844 w 1204176"/>
              <a:gd name="connsiteY5185" fmla="*/ 384213 h 750725"/>
              <a:gd name="connsiteX5186" fmla="*/ 191451 w 1204176"/>
              <a:gd name="connsiteY5186" fmla="*/ 384213 h 750725"/>
              <a:gd name="connsiteX5187" fmla="*/ 191844 w 1204176"/>
              <a:gd name="connsiteY5187" fmla="*/ 383427 h 750725"/>
              <a:gd name="connsiteX5188" fmla="*/ 190795 w 1204176"/>
              <a:gd name="connsiteY5188" fmla="*/ 382771 h 750725"/>
              <a:gd name="connsiteX5189" fmla="*/ 191189 w 1204176"/>
              <a:gd name="connsiteY5189" fmla="*/ 382115 h 750725"/>
              <a:gd name="connsiteX5190" fmla="*/ 190402 w 1204176"/>
              <a:gd name="connsiteY5190" fmla="*/ 381722 h 750725"/>
              <a:gd name="connsiteX5191" fmla="*/ 190402 w 1204176"/>
              <a:gd name="connsiteY5191" fmla="*/ 382115 h 750725"/>
              <a:gd name="connsiteX5192" fmla="*/ 190008 w 1204176"/>
              <a:gd name="connsiteY5192" fmla="*/ 381722 h 750725"/>
              <a:gd name="connsiteX5193" fmla="*/ 186992 w 1204176"/>
              <a:gd name="connsiteY5193" fmla="*/ 382771 h 750725"/>
              <a:gd name="connsiteX5194" fmla="*/ 186074 w 1204176"/>
              <a:gd name="connsiteY5194" fmla="*/ 384869 h 750725"/>
              <a:gd name="connsiteX5195" fmla="*/ 185419 w 1204176"/>
              <a:gd name="connsiteY5195" fmla="*/ 385394 h 750725"/>
              <a:gd name="connsiteX5196" fmla="*/ 180174 w 1204176"/>
              <a:gd name="connsiteY5196" fmla="*/ 384607 h 750725"/>
              <a:gd name="connsiteX5197" fmla="*/ 177551 w 1204176"/>
              <a:gd name="connsiteY5197" fmla="*/ 384607 h 750725"/>
              <a:gd name="connsiteX5198" fmla="*/ 175191 w 1204176"/>
              <a:gd name="connsiteY5198" fmla="*/ 385394 h 750725"/>
              <a:gd name="connsiteX5199" fmla="*/ 175191 w 1204176"/>
              <a:gd name="connsiteY5199" fmla="*/ 384869 h 750725"/>
              <a:gd name="connsiteX5200" fmla="*/ 174535 w 1204176"/>
              <a:gd name="connsiteY5200" fmla="*/ 385394 h 750725"/>
              <a:gd name="connsiteX5201" fmla="*/ 173748 w 1204176"/>
              <a:gd name="connsiteY5201" fmla="*/ 384607 h 750725"/>
              <a:gd name="connsiteX5202" fmla="*/ 173355 w 1204176"/>
              <a:gd name="connsiteY5202" fmla="*/ 384213 h 750725"/>
              <a:gd name="connsiteX5203" fmla="*/ 174535 w 1204176"/>
              <a:gd name="connsiteY5203" fmla="*/ 383427 h 750725"/>
              <a:gd name="connsiteX5204" fmla="*/ 175453 w 1204176"/>
              <a:gd name="connsiteY5204" fmla="*/ 383164 h 750725"/>
              <a:gd name="connsiteX5205" fmla="*/ 174010 w 1204176"/>
              <a:gd name="connsiteY5205" fmla="*/ 381329 h 750725"/>
              <a:gd name="connsiteX5206" fmla="*/ 173748 w 1204176"/>
              <a:gd name="connsiteY5206" fmla="*/ 381066 h 750725"/>
              <a:gd name="connsiteX5207" fmla="*/ 174010 w 1204176"/>
              <a:gd name="connsiteY5207" fmla="*/ 380017 h 750725"/>
              <a:gd name="connsiteX5208" fmla="*/ 175453 w 1204176"/>
              <a:gd name="connsiteY5208" fmla="*/ 377788 h 750725"/>
              <a:gd name="connsiteX5209" fmla="*/ 175453 w 1204176"/>
              <a:gd name="connsiteY5209" fmla="*/ 377132 h 750725"/>
              <a:gd name="connsiteX5210" fmla="*/ 177944 w 1204176"/>
              <a:gd name="connsiteY5210" fmla="*/ 377132 h 750725"/>
              <a:gd name="connsiteX5211" fmla="*/ 177944 w 1204176"/>
              <a:gd name="connsiteY5211" fmla="*/ 373854 h 750725"/>
              <a:gd name="connsiteX5212" fmla="*/ 177289 w 1204176"/>
              <a:gd name="connsiteY5212" fmla="*/ 372149 h 750725"/>
              <a:gd name="connsiteX5213" fmla="*/ 179387 w 1204176"/>
              <a:gd name="connsiteY5213" fmla="*/ 371494 h 750725"/>
              <a:gd name="connsiteX5214" fmla="*/ 176240 w 1204176"/>
              <a:gd name="connsiteY5214" fmla="*/ 367953 h 750725"/>
              <a:gd name="connsiteX5215" fmla="*/ 176240 w 1204176"/>
              <a:gd name="connsiteY5215" fmla="*/ 367560 h 750725"/>
              <a:gd name="connsiteX5216" fmla="*/ 175191 w 1204176"/>
              <a:gd name="connsiteY5216" fmla="*/ 365331 h 750725"/>
              <a:gd name="connsiteX5217" fmla="*/ 175191 w 1204176"/>
              <a:gd name="connsiteY5217" fmla="*/ 364413 h 750725"/>
              <a:gd name="connsiteX5218" fmla="*/ 173355 w 1204176"/>
              <a:gd name="connsiteY5218" fmla="*/ 365331 h 750725"/>
              <a:gd name="connsiteX5219" fmla="*/ 172568 w 1204176"/>
              <a:gd name="connsiteY5219" fmla="*/ 366511 h 750725"/>
              <a:gd name="connsiteX5220" fmla="*/ 171912 w 1204176"/>
              <a:gd name="connsiteY5220" fmla="*/ 367953 h 750725"/>
              <a:gd name="connsiteX5221" fmla="*/ 170470 w 1204176"/>
              <a:gd name="connsiteY5221" fmla="*/ 367297 h 750725"/>
              <a:gd name="connsiteX5222" fmla="*/ 169814 w 1204176"/>
              <a:gd name="connsiteY5222" fmla="*/ 365068 h 750725"/>
              <a:gd name="connsiteX5223" fmla="*/ 170470 w 1204176"/>
              <a:gd name="connsiteY5223" fmla="*/ 361134 h 750725"/>
              <a:gd name="connsiteX5224" fmla="*/ 171650 w 1204176"/>
              <a:gd name="connsiteY5224" fmla="*/ 360479 h 750725"/>
              <a:gd name="connsiteX5225" fmla="*/ 170863 w 1204176"/>
              <a:gd name="connsiteY5225" fmla="*/ 358774 h 750725"/>
              <a:gd name="connsiteX5226" fmla="*/ 171257 w 1204176"/>
              <a:gd name="connsiteY5226" fmla="*/ 356938 h 750725"/>
              <a:gd name="connsiteX5227" fmla="*/ 173093 w 1204176"/>
              <a:gd name="connsiteY5227" fmla="*/ 355496 h 750725"/>
              <a:gd name="connsiteX5228" fmla="*/ 171912 w 1204176"/>
              <a:gd name="connsiteY5228" fmla="*/ 354840 h 750725"/>
              <a:gd name="connsiteX5229" fmla="*/ 173093 w 1204176"/>
              <a:gd name="connsiteY5229" fmla="*/ 354446 h 750725"/>
              <a:gd name="connsiteX5230" fmla="*/ 172568 w 1204176"/>
              <a:gd name="connsiteY5230" fmla="*/ 351693 h 750725"/>
              <a:gd name="connsiteX5231" fmla="*/ 173355 w 1204176"/>
              <a:gd name="connsiteY5231" fmla="*/ 350513 h 750725"/>
              <a:gd name="connsiteX5232" fmla="*/ 173355 w 1204176"/>
              <a:gd name="connsiteY5232" fmla="*/ 349070 h 750725"/>
              <a:gd name="connsiteX5233" fmla="*/ 173093 w 1204176"/>
              <a:gd name="connsiteY5233" fmla="*/ 347365 h 750725"/>
              <a:gd name="connsiteX5234" fmla="*/ 170470 w 1204176"/>
              <a:gd name="connsiteY5234" fmla="*/ 346316 h 750725"/>
              <a:gd name="connsiteX5235" fmla="*/ 171257 w 1204176"/>
              <a:gd name="connsiteY5235" fmla="*/ 346054 h 750725"/>
              <a:gd name="connsiteX5236" fmla="*/ 172306 w 1204176"/>
              <a:gd name="connsiteY5236" fmla="*/ 346316 h 750725"/>
              <a:gd name="connsiteX5237" fmla="*/ 173355 w 1204176"/>
              <a:gd name="connsiteY5237" fmla="*/ 346972 h 750725"/>
              <a:gd name="connsiteX5238" fmla="*/ 174797 w 1204176"/>
              <a:gd name="connsiteY5238" fmla="*/ 347759 h 750725"/>
              <a:gd name="connsiteX5239" fmla="*/ 175846 w 1204176"/>
              <a:gd name="connsiteY5239" fmla="*/ 349857 h 750725"/>
              <a:gd name="connsiteX5240" fmla="*/ 177551 w 1204176"/>
              <a:gd name="connsiteY5240" fmla="*/ 349463 h 750725"/>
              <a:gd name="connsiteX5241" fmla="*/ 179649 w 1204176"/>
              <a:gd name="connsiteY5241" fmla="*/ 351168 h 750725"/>
              <a:gd name="connsiteX5242" fmla="*/ 180174 w 1204176"/>
              <a:gd name="connsiteY5242" fmla="*/ 352348 h 750725"/>
              <a:gd name="connsiteX5243" fmla="*/ 181092 w 1204176"/>
              <a:gd name="connsiteY5243" fmla="*/ 352348 h 750725"/>
              <a:gd name="connsiteX5244" fmla="*/ 181878 w 1204176"/>
              <a:gd name="connsiteY5244" fmla="*/ 353398 h 750725"/>
              <a:gd name="connsiteX5245" fmla="*/ 182534 w 1204176"/>
              <a:gd name="connsiteY5245" fmla="*/ 353791 h 750725"/>
              <a:gd name="connsiteX5246" fmla="*/ 184370 w 1204176"/>
              <a:gd name="connsiteY5246" fmla="*/ 355496 h 750725"/>
              <a:gd name="connsiteX5247" fmla="*/ 187648 w 1204176"/>
              <a:gd name="connsiteY5247" fmla="*/ 357594 h 750725"/>
              <a:gd name="connsiteX5248" fmla="*/ 188304 w 1204176"/>
              <a:gd name="connsiteY5248" fmla="*/ 356938 h 750725"/>
              <a:gd name="connsiteX5249" fmla="*/ 191451 w 1204176"/>
              <a:gd name="connsiteY5249" fmla="*/ 357331 h 750725"/>
              <a:gd name="connsiteX5250" fmla="*/ 192893 w 1204176"/>
              <a:gd name="connsiteY5250" fmla="*/ 355496 h 750725"/>
              <a:gd name="connsiteX5251" fmla="*/ 191844 w 1204176"/>
              <a:gd name="connsiteY5251" fmla="*/ 355233 h 750725"/>
              <a:gd name="connsiteX5252" fmla="*/ 195385 w 1204176"/>
              <a:gd name="connsiteY5252" fmla="*/ 354446 h 750725"/>
              <a:gd name="connsiteX5253" fmla="*/ 196827 w 1204176"/>
              <a:gd name="connsiteY5253" fmla="*/ 353791 h 750725"/>
              <a:gd name="connsiteX5254" fmla="*/ 199974 w 1204176"/>
              <a:gd name="connsiteY5254" fmla="*/ 353398 h 750725"/>
              <a:gd name="connsiteX5255" fmla="*/ 198925 w 1204176"/>
              <a:gd name="connsiteY5255" fmla="*/ 350906 h 750725"/>
              <a:gd name="connsiteX5256" fmla="*/ 198270 w 1204176"/>
              <a:gd name="connsiteY5256" fmla="*/ 349070 h 750725"/>
              <a:gd name="connsiteX5257" fmla="*/ 199188 w 1204176"/>
              <a:gd name="connsiteY5257" fmla="*/ 347365 h 750725"/>
              <a:gd name="connsiteX5258" fmla="*/ 198925 w 1204176"/>
              <a:gd name="connsiteY5258" fmla="*/ 346316 h 750725"/>
              <a:gd name="connsiteX5259" fmla="*/ 197089 w 1204176"/>
              <a:gd name="connsiteY5259" fmla="*/ 345530 h 750725"/>
              <a:gd name="connsiteX5260" fmla="*/ 196827 w 1204176"/>
              <a:gd name="connsiteY5260" fmla="*/ 344087 h 750725"/>
              <a:gd name="connsiteX5261" fmla="*/ 196434 w 1204176"/>
              <a:gd name="connsiteY5261" fmla="*/ 343169 h 750725"/>
              <a:gd name="connsiteX5262" fmla="*/ 196172 w 1204176"/>
              <a:gd name="connsiteY5262" fmla="*/ 341727 h 750725"/>
              <a:gd name="connsiteX5263" fmla="*/ 200368 w 1204176"/>
              <a:gd name="connsiteY5263" fmla="*/ 341334 h 750725"/>
              <a:gd name="connsiteX5264" fmla="*/ 204171 w 1204176"/>
              <a:gd name="connsiteY5264" fmla="*/ 339629 h 750725"/>
              <a:gd name="connsiteX5265" fmla="*/ 206793 w 1204176"/>
              <a:gd name="connsiteY5265" fmla="*/ 339891 h 750725"/>
              <a:gd name="connsiteX5266" fmla="*/ 208891 w 1204176"/>
              <a:gd name="connsiteY5266" fmla="*/ 338973 h 750725"/>
              <a:gd name="connsiteX5267" fmla="*/ 211252 w 1204176"/>
              <a:gd name="connsiteY5267" fmla="*/ 338186 h 750725"/>
              <a:gd name="connsiteX5268" fmla="*/ 211907 w 1204176"/>
              <a:gd name="connsiteY5268" fmla="*/ 338449 h 750725"/>
              <a:gd name="connsiteX5269" fmla="*/ 212694 w 1204176"/>
              <a:gd name="connsiteY5269" fmla="*/ 338186 h 750725"/>
              <a:gd name="connsiteX5270" fmla="*/ 212432 w 1204176"/>
              <a:gd name="connsiteY5270" fmla="*/ 337793 h 750725"/>
              <a:gd name="connsiteX5271" fmla="*/ 216366 w 1204176"/>
              <a:gd name="connsiteY5271" fmla="*/ 336744 h 750725"/>
              <a:gd name="connsiteX5272" fmla="*/ 222791 w 1204176"/>
              <a:gd name="connsiteY5272" fmla="*/ 335433 h 750725"/>
              <a:gd name="connsiteX5273" fmla="*/ 224889 w 1204176"/>
              <a:gd name="connsiteY5273" fmla="*/ 333335 h 750725"/>
              <a:gd name="connsiteX5274" fmla="*/ 223053 w 1204176"/>
              <a:gd name="connsiteY5274" fmla="*/ 330712 h 750725"/>
              <a:gd name="connsiteX5275" fmla="*/ 224889 w 1204176"/>
              <a:gd name="connsiteY5275" fmla="*/ 330450 h 750725"/>
              <a:gd name="connsiteX5276" fmla="*/ 225151 w 1204176"/>
              <a:gd name="connsiteY5276" fmla="*/ 328614 h 750725"/>
              <a:gd name="connsiteX5277" fmla="*/ 225545 w 1204176"/>
              <a:gd name="connsiteY5277" fmla="*/ 327565 h 750725"/>
              <a:gd name="connsiteX5278" fmla="*/ 225545 w 1204176"/>
              <a:gd name="connsiteY5278" fmla="*/ 327171 h 750725"/>
              <a:gd name="connsiteX5279" fmla="*/ 227250 w 1204176"/>
              <a:gd name="connsiteY5279" fmla="*/ 327565 h 750725"/>
              <a:gd name="connsiteX5280" fmla="*/ 227643 w 1204176"/>
              <a:gd name="connsiteY5280" fmla="*/ 327958 h 750725"/>
              <a:gd name="connsiteX5281" fmla="*/ 228430 w 1204176"/>
              <a:gd name="connsiteY5281" fmla="*/ 327958 h 750725"/>
              <a:gd name="connsiteX5282" fmla="*/ 228430 w 1204176"/>
              <a:gd name="connsiteY5282" fmla="*/ 326909 h 750725"/>
              <a:gd name="connsiteX5283" fmla="*/ 229085 w 1204176"/>
              <a:gd name="connsiteY5283" fmla="*/ 326516 h 750725"/>
              <a:gd name="connsiteX5284" fmla="*/ 229348 w 1204176"/>
              <a:gd name="connsiteY5284" fmla="*/ 326909 h 750725"/>
              <a:gd name="connsiteX5285" fmla="*/ 230134 w 1204176"/>
              <a:gd name="connsiteY5285" fmla="*/ 326516 h 750725"/>
              <a:gd name="connsiteX5286" fmla="*/ 231839 w 1204176"/>
              <a:gd name="connsiteY5286" fmla="*/ 325073 h 750725"/>
              <a:gd name="connsiteX5287" fmla="*/ 232626 w 1204176"/>
              <a:gd name="connsiteY5287" fmla="*/ 324811 h 750725"/>
              <a:gd name="connsiteX5288" fmla="*/ 232888 w 1204176"/>
              <a:gd name="connsiteY5288" fmla="*/ 323368 h 750725"/>
              <a:gd name="connsiteX5289" fmla="*/ 233282 w 1204176"/>
              <a:gd name="connsiteY5289" fmla="*/ 322975 h 750725"/>
              <a:gd name="connsiteX5290" fmla="*/ 233544 w 1204176"/>
              <a:gd name="connsiteY5290" fmla="*/ 322188 h 750725"/>
              <a:gd name="connsiteX5291" fmla="*/ 234331 w 1204176"/>
              <a:gd name="connsiteY5291" fmla="*/ 322188 h 750725"/>
              <a:gd name="connsiteX5292" fmla="*/ 234068 w 1204176"/>
              <a:gd name="connsiteY5292" fmla="*/ 321533 h 750725"/>
              <a:gd name="connsiteX5293" fmla="*/ 234986 w 1204176"/>
              <a:gd name="connsiteY5293" fmla="*/ 321533 h 750725"/>
              <a:gd name="connsiteX5294" fmla="*/ 234724 w 1204176"/>
              <a:gd name="connsiteY5294" fmla="*/ 319697 h 750725"/>
              <a:gd name="connsiteX5295" fmla="*/ 240363 w 1204176"/>
              <a:gd name="connsiteY5295" fmla="*/ 319435 h 750725"/>
              <a:gd name="connsiteX5296" fmla="*/ 241149 w 1204176"/>
              <a:gd name="connsiteY5296" fmla="*/ 318910 h 750725"/>
              <a:gd name="connsiteX5297" fmla="*/ 241412 w 1204176"/>
              <a:gd name="connsiteY5297" fmla="*/ 317205 h 750725"/>
              <a:gd name="connsiteX5298" fmla="*/ 242592 w 1204176"/>
              <a:gd name="connsiteY5298" fmla="*/ 315107 h 750725"/>
              <a:gd name="connsiteX5299" fmla="*/ 242592 w 1204176"/>
              <a:gd name="connsiteY5299" fmla="*/ 314058 h 750725"/>
              <a:gd name="connsiteX5300" fmla="*/ 242067 w 1204176"/>
              <a:gd name="connsiteY5300" fmla="*/ 314058 h 750725"/>
              <a:gd name="connsiteX5301" fmla="*/ 239707 w 1204176"/>
              <a:gd name="connsiteY5301" fmla="*/ 314452 h 750725"/>
              <a:gd name="connsiteX5302" fmla="*/ 238920 w 1204176"/>
              <a:gd name="connsiteY5302" fmla="*/ 313009 h 750725"/>
              <a:gd name="connsiteX5303" fmla="*/ 237609 w 1204176"/>
              <a:gd name="connsiteY5303" fmla="*/ 312616 h 750725"/>
              <a:gd name="connsiteX5304" fmla="*/ 238920 w 1204176"/>
              <a:gd name="connsiteY5304" fmla="*/ 311567 h 750725"/>
              <a:gd name="connsiteX5305" fmla="*/ 239707 w 1204176"/>
              <a:gd name="connsiteY5305" fmla="*/ 309469 h 750725"/>
              <a:gd name="connsiteX5306" fmla="*/ 238265 w 1204176"/>
              <a:gd name="connsiteY5306" fmla="*/ 307370 h 750725"/>
              <a:gd name="connsiteX5307" fmla="*/ 237871 w 1204176"/>
              <a:gd name="connsiteY5307" fmla="*/ 305928 h 750725"/>
              <a:gd name="connsiteX5308" fmla="*/ 237871 w 1204176"/>
              <a:gd name="connsiteY5308" fmla="*/ 305535 h 750725"/>
              <a:gd name="connsiteX5309" fmla="*/ 239707 w 1204176"/>
              <a:gd name="connsiteY5309" fmla="*/ 305928 h 750725"/>
              <a:gd name="connsiteX5310" fmla="*/ 241149 w 1204176"/>
              <a:gd name="connsiteY5310" fmla="*/ 307633 h 750725"/>
              <a:gd name="connsiteX5311" fmla="*/ 242592 w 1204176"/>
              <a:gd name="connsiteY5311" fmla="*/ 308157 h 750725"/>
              <a:gd name="connsiteX5312" fmla="*/ 244297 w 1204176"/>
              <a:gd name="connsiteY5312" fmla="*/ 311567 h 750725"/>
              <a:gd name="connsiteX5313" fmla="*/ 246526 w 1204176"/>
              <a:gd name="connsiteY5313" fmla="*/ 310518 h 750725"/>
              <a:gd name="connsiteX5314" fmla="*/ 246788 w 1204176"/>
              <a:gd name="connsiteY5314" fmla="*/ 309075 h 750725"/>
              <a:gd name="connsiteX5315" fmla="*/ 245346 w 1204176"/>
              <a:gd name="connsiteY5315" fmla="*/ 309075 h 750725"/>
              <a:gd name="connsiteX5316" fmla="*/ 244690 w 1204176"/>
              <a:gd name="connsiteY5316" fmla="*/ 308157 h 750725"/>
              <a:gd name="connsiteX5317" fmla="*/ 244952 w 1204176"/>
              <a:gd name="connsiteY5317" fmla="*/ 307370 h 750725"/>
              <a:gd name="connsiteX5318" fmla="*/ 245739 w 1204176"/>
              <a:gd name="connsiteY5318" fmla="*/ 306190 h 750725"/>
              <a:gd name="connsiteX5319" fmla="*/ 245739 w 1204176"/>
              <a:gd name="connsiteY5319" fmla="*/ 305535 h 750725"/>
              <a:gd name="connsiteX5320" fmla="*/ 246001 w 1204176"/>
              <a:gd name="connsiteY5320" fmla="*/ 305535 h 750725"/>
              <a:gd name="connsiteX5321" fmla="*/ 246788 w 1204176"/>
              <a:gd name="connsiteY5321" fmla="*/ 305535 h 750725"/>
              <a:gd name="connsiteX5322" fmla="*/ 250722 w 1204176"/>
              <a:gd name="connsiteY5322" fmla="*/ 303437 h 750725"/>
              <a:gd name="connsiteX5323" fmla="*/ 250066 w 1204176"/>
              <a:gd name="connsiteY5323" fmla="*/ 302781 h 750725"/>
              <a:gd name="connsiteX5324" fmla="*/ 250722 w 1204176"/>
              <a:gd name="connsiteY5324" fmla="*/ 301994 h 750725"/>
              <a:gd name="connsiteX5325" fmla="*/ 250722 w 1204176"/>
              <a:gd name="connsiteY5325" fmla="*/ 301339 h 750725"/>
              <a:gd name="connsiteX5326" fmla="*/ 250984 w 1204176"/>
              <a:gd name="connsiteY5326" fmla="*/ 300290 h 750725"/>
              <a:gd name="connsiteX5327" fmla="*/ 251771 w 1204176"/>
              <a:gd name="connsiteY5327" fmla="*/ 300290 h 750725"/>
              <a:gd name="connsiteX5328" fmla="*/ 251771 w 1204176"/>
              <a:gd name="connsiteY5328" fmla="*/ 299634 h 750725"/>
              <a:gd name="connsiteX5329" fmla="*/ 253607 w 1204176"/>
              <a:gd name="connsiteY5329" fmla="*/ 299109 h 750725"/>
              <a:gd name="connsiteX5330" fmla="*/ 253607 w 1204176"/>
              <a:gd name="connsiteY5330" fmla="*/ 298454 h 750725"/>
              <a:gd name="connsiteX5331" fmla="*/ 254525 w 1204176"/>
              <a:gd name="connsiteY5331" fmla="*/ 298454 h 750725"/>
              <a:gd name="connsiteX5332" fmla="*/ 254263 w 1204176"/>
              <a:gd name="connsiteY5332" fmla="*/ 296093 h 750725"/>
              <a:gd name="connsiteX5333" fmla="*/ 253869 w 1204176"/>
              <a:gd name="connsiteY5333" fmla="*/ 295700 h 750725"/>
              <a:gd name="connsiteX5334" fmla="*/ 252427 w 1204176"/>
              <a:gd name="connsiteY5334" fmla="*/ 294913 h 750725"/>
              <a:gd name="connsiteX5335" fmla="*/ 252427 w 1204176"/>
              <a:gd name="connsiteY5335" fmla="*/ 293995 h 750725"/>
              <a:gd name="connsiteX5336" fmla="*/ 251771 w 1204176"/>
              <a:gd name="connsiteY5336" fmla="*/ 293471 h 750725"/>
              <a:gd name="connsiteX5337" fmla="*/ 250984 w 1204176"/>
              <a:gd name="connsiteY5337" fmla="*/ 293995 h 750725"/>
              <a:gd name="connsiteX5338" fmla="*/ 250066 w 1204176"/>
              <a:gd name="connsiteY5338" fmla="*/ 293471 h 750725"/>
              <a:gd name="connsiteX5339" fmla="*/ 249673 w 1204176"/>
              <a:gd name="connsiteY5339" fmla="*/ 294651 h 750725"/>
              <a:gd name="connsiteX5340" fmla="*/ 248886 w 1204176"/>
              <a:gd name="connsiteY5340" fmla="*/ 294651 h 750725"/>
              <a:gd name="connsiteX5341" fmla="*/ 248886 w 1204176"/>
              <a:gd name="connsiteY5341" fmla="*/ 292815 h 750725"/>
              <a:gd name="connsiteX5342" fmla="*/ 249411 w 1204176"/>
              <a:gd name="connsiteY5342" fmla="*/ 291373 h 750725"/>
              <a:gd name="connsiteX5343" fmla="*/ 248886 w 1204176"/>
              <a:gd name="connsiteY5343" fmla="*/ 290717 h 750725"/>
              <a:gd name="connsiteX5344" fmla="*/ 247968 w 1204176"/>
              <a:gd name="connsiteY5344" fmla="*/ 289930 h 750725"/>
              <a:gd name="connsiteX5345" fmla="*/ 247444 w 1204176"/>
              <a:gd name="connsiteY5345" fmla="*/ 291373 h 750725"/>
              <a:gd name="connsiteX5346" fmla="*/ 247181 w 1204176"/>
              <a:gd name="connsiteY5346" fmla="*/ 289668 h 750725"/>
              <a:gd name="connsiteX5347" fmla="*/ 246526 w 1204176"/>
              <a:gd name="connsiteY5347" fmla="*/ 289012 h 750725"/>
              <a:gd name="connsiteX5348" fmla="*/ 246788 w 1204176"/>
              <a:gd name="connsiteY5348" fmla="*/ 287832 h 750725"/>
              <a:gd name="connsiteX5349" fmla="*/ 246526 w 1204176"/>
              <a:gd name="connsiteY5349" fmla="*/ 286914 h 750725"/>
              <a:gd name="connsiteX5350" fmla="*/ 247444 w 1204176"/>
              <a:gd name="connsiteY5350" fmla="*/ 286390 h 750725"/>
              <a:gd name="connsiteX5351" fmla="*/ 249673 w 1204176"/>
              <a:gd name="connsiteY5351" fmla="*/ 287570 h 750725"/>
              <a:gd name="connsiteX5352" fmla="*/ 251378 w 1204176"/>
              <a:gd name="connsiteY5352" fmla="*/ 288619 h 750725"/>
              <a:gd name="connsiteX5353" fmla="*/ 253607 w 1204176"/>
              <a:gd name="connsiteY5353" fmla="*/ 289012 h 750725"/>
              <a:gd name="connsiteX5354" fmla="*/ 257147 w 1204176"/>
              <a:gd name="connsiteY5354" fmla="*/ 289930 h 750725"/>
              <a:gd name="connsiteX5355" fmla="*/ 257410 w 1204176"/>
              <a:gd name="connsiteY5355" fmla="*/ 289930 h 750725"/>
              <a:gd name="connsiteX5356" fmla="*/ 257410 w 1204176"/>
              <a:gd name="connsiteY5356" fmla="*/ 290717 h 750725"/>
              <a:gd name="connsiteX5357" fmla="*/ 257147 w 1204176"/>
              <a:gd name="connsiteY5357" fmla="*/ 291373 h 750725"/>
              <a:gd name="connsiteX5358" fmla="*/ 257410 w 1204176"/>
              <a:gd name="connsiteY5358" fmla="*/ 293209 h 750725"/>
              <a:gd name="connsiteX5359" fmla="*/ 260163 w 1204176"/>
              <a:gd name="connsiteY5359" fmla="*/ 294651 h 750725"/>
              <a:gd name="connsiteX5360" fmla="*/ 262393 w 1204176"/>
              <a:gd name="connsiteY5360" fmla="*/ 294913 h 750725"/>
              <a:gd name="connsiteX5361" fmla="*/ 263048 w 1204176"/>
              <a:gd name="connsiteY5361" fmla="*/ 295700 h 750725"/>
              <a:gd name="connsiteX5362" fmla="*/ 264228 w 1204176"/>
              <a:gd name="connsiteY5362" fmla="*/ 297798 h 750725"/>
              <a:gd name="connsiteX5363" fmla="*/ 265540 w 1204176"/>
              <a:gd name="connsiteY5363" fmla="*/ 298191 h 750725"/>
              <a:gd name="connsiteX5364" fmla="*/ 271572 w 1204176"/>
              <a:gd name="connsiteY5364" fmla="*/ 297405 h 750725"/>
              <a:gd name="connsiteX5365" fmla="*/ 274326 w 1204176"/>
              <a:gd name="connsiteY5365" fmla="*/ 297798 h 750725"/>
              <a:gd name="connsiteX5366" fmla="*/ 278784 w 1204176"/>
              <a:gd name="connsiteY5366" fmla="*/ 297798 h 750725"/>
              <a:gd name="connsiteX5367" fmla="*/ 279702 w 1204176"/>
              <a:gd name="connsiteY5367" fmla="*/ 298847 h 750725"/>
              <a:gd name="connsiteX5368" fmla="*/ 281538 w 1204176"/>
              <a:gd name="connsiteY5368" fmla="*/ 299109 h 750725"/>
              <a:gd name="connsiteX5369" fmla="*/ 282325 w 1204176"/>
              <a:gd name="connsiteY5369" fmla="*/ 299109 h 750725"/>
              <a:gd name="connsiteX5370" fmla="*/ 281800 w 1204176"/>
              <a:gd name="connsiteY5370" fmla="*/ 299634 h 750725"/>
              <a:gd name="connsiteX5371" fmla="*/ 281800 w 1204176"/>
              <a:gd name="connsiteY5371" fmla="*/ 301732 h 750725"/>
              <a:gd name="connsiteX5372" fmla="*/ 284423 w 1204176"/>
              <a:gd name="connsiteY5372" fmla="*/ 301994 h 750725"/>
              <a:gd name="connsiteX5373" fmla="*/ 285865 w 1204176"/>
              <a:gd name="connsiteY5373" fmla="*/ 301339 h 750725"/>
              <a:gd name="connsiteX5374" fmla="*/ 289406 w 1204176"/>
              <a:gd name="connsiteY5374" fmla="*/ 301339 h 750725"/>
              <a:gd name="connsiteX5375" fmla="*/ 293864 w 1204176"/>
              <a:gd name="connsiteY5375" fmla="*/ 300552 h 750725"/>
              <a:gd name="connsiteX5376" fmla="*/ 295044 w 1204176"/>
              <a:gd name="connsiteY5376" fmla="*/ 301076 h 750725"/>
              <a:gd name="connsiteX5377" fmla="*/ 296487 w 1204176"/>
              <a:gd name="connsiteY5377" fmla="*/ 297011 h 750725"/>
              <a:gd name="connsiteX5378" fmla="*/ 296749 w 1204176"/>
              <a:gd name="connsiteY5378" fmla="*/ 295306 h 750725"/>
              <a:gd name="connsiteX5379" fmla="*/ 296487 w 1204176"/>
              <a:gd name="connsiteY5379" fmla="*/ 294257 h 750725"/>
              <a:gd name="connsiteX5380" fmla="*/ 295700 w 1204176"/>
              <a:gd name="connsiteY5380" fmla="*/ 293471 h 750725"/>
              <a:gd name="connsiteX5381" fmla="*/ 292946 w 1204176"/>
              <a:gd name="connsiteY5381" fmla="*/ 293209 h 750725"/>
              <a:gd name="connsiteX5382" fmla="*/ 290848 w 1204176"/>
              <a:gd name="connsiteY5382" fmla="*/ 293471 h 750725"/>
              <a:gd name="connsiteX5383" fmla="*/ 289668 w 1204176"/>
              <a:gd name="connsiteY5383" fmla="*/ 293995 h 750725"/>
              <a:gd name="connsiteX5384" fmla="*/ 288881 w 1204176"/>
              <a:gd name="connsiteY5384" fmla="*/ 293471 h 750725"/>
              <a:gd name="connsiteX5385" fmla="*/ 287963 w 1204176"/>
              <a:gd name="connsiteY5385" fmla="*/ 292028 h 750725"/>
              <a:gd name="connsiteX5386" fmla="*/ 287570 w 1204176"/>
              <a:gd name="connsiteY5386" fmla="*/ 291110 h 750725"/>
              <a:gd name="connsiteX5387" fmla="*/ 287176 w 1204176"/>
              <a:gd name="connsiteY5387" fmla="*/ 290324 h 750725"/>
              <a:gd name="connsiteX5388" fmla="*/ 287963 w 1204176"/>
              <a:gd name="connsiteY5388" fmla="*/ 289012 h 750725"/>
              <a:gd name="connsiteX5389" fmla="*/ 288619 w 1204176"/>
              <a:gd name="connsiteY5389" fmla="*/ 288225 h 750725"/>
              <a:gd name="connsiteX5390" fmla="*/ 289406 w 1204176"/>
              <a:gd name="connsiteY5390" fmla="*/ 287832 h 750725"/>
              <a:gd name="connsiteX5391" fmla="*/ 290061 w 1204176"/>
              <a:gd name="connsiteY5391" fmla="*/ 288225 h 750725"/>
              <a:gd name="connsiteX5392" fmla="*/ 292159 w 1204176"/>
              <a:gd name="connsiteY5392" fmla="*/ 290324 h 750725"/>
              <a:gd name="connsiteX5393" fmla="*/ 292946 w 1204176"/>
              <a:gd name="connsiteY5393" fmla="*/ 290324 h 750725"/>
              <a:gd name="connsiteX5394" fmla="*/ 293864 w 1204176"/>
              <a:gd name="connsiteY5394" fmla="*/ 289668 h 750725"/>
              <a:gd name="connsiteX5395" fmla="*/ 295306 w 1204176"/>
              <a:gd name="connsiteY5395" fmla="*/ 288225 h 750725"/>
              <a:gd name="connsiteX5396" fmla="*/ 295700 w 1204176"/>
              <a:gd name="connsiteY5396" fmla="*/ 288225 h 750725"/>
              <a:gd name="connsiteX5397" fmla="*/ 295962 w 1204176"/>
              <a:gd name="connsiteY5397" fmla="*/ 288619 h 750725"/>
              <a:gd name="connsiteX5398" fmla="*/ 296749 w 1204176"/>
              <a:gd name="connsiteY5398" fmla="*/ 287570 h 750725"/>
              <a:gd name="connsiteX5399" fmla="*/ 297142 w 1204176"/>
              <a:gd name="connsiteY5399" fmla="*/ 285734 h 750725"/>
              <a:gd name="connsiteX5400" fmla="*/ 296487 w 1204176"/>
              <a:gd name="connsiteY5400" fmla="*/ 280489 h 750725"/>
              <a:gd name="connsiteX5401" fmla="*/ 297405 w 1204176"/>
              <a:gd name="connsiteY5401" fmla="*/ 278653 h 750725"/>
              <a:gd name="connsiteX5402" fmla="*/ 298191 w 1204176"/>
              <a:gd name="connsiteY5402" fmla="*/ 273014 h 750725"/>
              <a:gd name="connsiteX5403" fmla="*/ 299634 w 1204176"/>
              <a:gd name="connsiteY5403" fmla="*/ 270129 h 750725"/>
              <a:gd name="connsiteX5404" fmla="*/ 303568 w 1204176"/>
              <a:gd name="connsiteY5404" fmla="*/ 272228 h 750725"/>
              <a:gd name="connsiteX5405" fmla="*/ 308420 w 1204176"/>
              <a:gd name="connsiteY5405" fmla="*/ 271309 h 750725"/>
              <a:gd name="connsiteX5406" fmla="*/ 310649 w 1204176"/>
              <a:gd name="connsiteY5406" fmla="*/ 270129 h 750725"/>
              <a:gd name="connsiteX5407" fmla="*/ 315501 w 1204176"/>
              <a:gd name="connsiteY5407" fmla="*/ 272228 h 750725"/>
              <a:gd name="connsiteX5408" fmla="*/ 317468 w 1204176"/>
              <a:gd name="connsiteY5408" fmla="*/ 277211 h 750725"/>
              <a:gd name="connsiteX5409" fmla="*/ 320877 w 1204176"/>
              <a:gd name="connsiteY5409" fmla="*/ 279833 h 750725"/>
              <a:gd name="connsiteX5410" fmla="*/ 321270 w 1204176"/>
              <a:gd name="connsiteY5410" fmla="*/ 281538 h 750725"/>
              <a:gd name="connsiteX5411" fmla="*/ 322582 w 1204176"/>
              <a:gd name="connsiteY5411" fmla="*/ 280751 h 750725"/>
              <a:gd name="connsiteX5412" fmla="*/ 322582 w 1204176"/>
              <a:gd name="connsiteY5412" fmla="*/ 279308 h 750725"/>
              <a:gd name="connsiteX5413" fmla="*/ 325204 w 1204176"/>
              <a:gd name="connsiteY5413" fmla="*/ 280489 h 750725"/>
              <a:gd name="connsiteX5414" fmla="*/ 325860 w 1204176"/>
              <a:gd name="connsiteY5414" fmla="*/ 282587 h 750725"/>
              <a:gd name="connsiteX5415" fmla="*/ 328220 w 1204176"/>
              <a:gd name="connsiteY5415" fmla="*/ 284685 h 750725"/>
              <a:gd name="connsiteX5416" fmla="*/ 329007 w 1204176"/>
              <a:gd name="connsiteY5416" fmla="*/ 287176 h 750725"/>
              <a:gd name="connsiteX5417" fmla="*/ 330450 w 1204176"/>
              <a:gd name="connsiteY5417" fmla="*/ 286127 h 750725"/>
              <a:gd name="connsiteX5418" fmla="*/ 332548 w 1204176"/>
              <a:gd name="connsiteY5418" fmla="*/ 286914 h 750725"/>
              <a:gd name="connsiteX5419" fmla="*/ 332941 w 1204176"/>
              <a:gd name="connsiteY5419" fmla="*/ 284292 h 750725"/>
              <a:gd name="connsiteX5420" fmla="*/ 335039 w 1204176"/>
              <a:gd name="connsiteY5420" fmla="*/ 284029 h 750725"/>
              <a:gd name="connsiteX5421" fmla="*/ 336482 w 1204176"/>
              <a:gd name="connsiteY5421" fmla="*/ 282193 h 750725"/>
              <a:gd name="connsiteX5422" fmla="*/ 335695 w 1204176"/>
              <a:gd name="connsiteY5422" fmla="*/ 281276 h 750725"/>
              <a:gd name="connsiteX5423" fmla="*/ 336219 w 1204176"/>
              <a:gd name="connsiteY5423" fmla="*/ 277866 h 750725"/>
              <a:gd name="connsiteX5424" fmla="*/ 337137 w 1204176"/>
              <a:gd name="connsiteY5424" fmla="*/ 277604 h 750725"/>
              <a:gd name="connsiteX5425" fmla="*/ 336875 w 1204176"/>
              <a:gd name="connsiteY5425" fmla="*/ 275112 h 750725"/>
              <a:gd name="connsiteX5426" fmla="*/ 339366 w 1204176"/>
              <a:gd name="connsiteY5426" fmla="*/ 268294 h 750725"/>
              <a:gd name="connsiteX5427" fmla="*/ 346185 w 1204176"/>
              <a:gd name="connsiteY5427" fmla="*/ 268818 h 750725"/>
              <a:gd name="connsiteX5428" fmla="*/ 346448 w 1204176"/>
              <a:gd name="connsiteY5428" fmla="*/ 265540 h 750725"/>
              <a:gd name="connsiteX5429" fmla="*/ 347759 w 1204176"/>
              <a:gd name="connsiteY5429" fmla="*/ 262393 h 750725"/>
              <a:gd name="connsiteX5430" fmla="*/ 348546 w 1204176"/>
              <a:gd name="connsiteY5430" fmla="*/ 258852 h 750725"/>
              <a:gd name="connsiteX5431" fmla="*/ 356282 w 1204176"/>
              <a:gd name="connsiteY5431" fmla="*/ 253214 h 750725"/>
              <a:gd name="connsiteX5432" fmla="*/ 354840 w 1204176"/>
              <a:gd name="connsiteY5432" fmla="*/ 250591 h 750725"/>
              <a:gd name="connsiteX5433" fmla="*/ 354184 w 1204176"/>
              <a:gd name="connsiteY5433" fmla="*/ 248493 h 750725"/>
              <a:gd name="connsiteX5434" fmla="*/ 354184 w 1204176"/>
              <a:gd name="connsiteY5434" fmla="*/ 245346 h 750725"/>
              <a:gd name="connsiteX5435" fmla="*/ 353922 w 1204176"/>
              <a:gd name="connsiteY5435" fmla="*/ 244952 h 750725"/>
              <a:gd name="connsiteX5436" fmla="*/ 354184 w 1204176"/>
              <a:gd name="connsiteY5436" fmla="*/ 243247 h 750725"/>
              <a:gd name="connsiteX5437" fmla="*/ 354578 w 1204176"/>
              <a:gd name="connsiteY5437" fmla="*/ 241412 h 750725"/>
              <a:gd name="connsiteX5438" fmla="*/ 356676 w 1204176"/>
              <a:gd name="connsiteY5438" fmla="*/ 239707 h 750725"/>
              <a:gd name="connsiteX5439" fmla="*/ 356938 w 1204176"/>
              <a:gd name="connsiteY5439" fmla="*/ 237609 h 750725"/>
              <a:gd name="connsiteX5440" fmla="*/ 357725 w 1204176"/>
              <a:gd name="connsiteY5440" fmla="*/ 237609 h 750725"/>
              <a:gd name="connsiteX5441" fmla="*/ 361003 w 1204176"/>
              <a:gd name="connsiteY5441" fmla="*/ 235773 h 750725"/>
              <a:gd name="connsiteX5442" fmla="*/ 362708 w 1204176"/>
              <a:gd name="connsiteY5442" fmla="*/ 235773 h 750725"/>
              <a:gd name="connsiteX5443" fmla="*/ 363495 w 1204176"/>
              <a:gd name="connsiteY5443" fmla="*/ 237216 h 750725"/>
              <a:gd name="connsiteX5444" fmla="*/ 364544 w 1204176"/>
              <a:gd name="connsiteY5444" fmla="*/ 237216 h 750725"/>
              <a:gd name="connsiteX5445" fmla="*/ 368084 w 1204176"/>
              <a:gd name="connsiteY5445" fmla="*/ 242198 h 750725"/>
              <a:gd name="connsiteX5446" fmla="*/ 370576 w 1204176"/>
              <a:gd name="connsiteY5446" fmla="*/ 244034 h 750725"/>
              <a:gd name="connsiteX5447" fmla="*/ 371362 w 1204176"/>
              <a:gd name="connsiteY5447" fmla="*/ 245608 h 750725"/>
              <a:gd name="connsiteX5448" fmla="*/ 370576 w 1204176"/>
              <a:gd name="connsiteY5448" fmla="*/ 246132 h 750725"/>
              <a:gd name="connsiteX5449" fmla="*/ 370576 w 1204176"/>
              <a:gd name="connsiteY5449" fmla="*/ 247050 h 750725"/>
              <a:gd name="connsiteX5450" fmla="*/ 370838 w 1204176"/>
              <a:gd name="connsiteY5450" fmla="*/ 247837 h 750725"/>
              <a:gd name="connsiteX5451" fmla="*/ 372280 w 1204176"/>
              <a:gd name="connsiteY5451" fmla="*/ 247050 h 750725"/>
              <a:gd name="connsiteX5452" fmla="*/ 373067 w 1204176"/>
              <a:gd name="connsiteY5452" fmla="*/ 247837 h 750725"/>
              <a:gd name="connsiteX5453" fmla="*/ 376214 w 1204176"/>
              <a:gd name="connsiteY5453" fmla="*/ 247575 h 750725"/>
              <a:gd name="connsiteX5454" fmla="*/ 377657 w 1204176"/>
              <a:gd name="connsiteY5454" fmla="*/ 248493 h 750725"/>
              <a:gd name="connsiteX5455" fmla="*/ 378706 w 1204176"/>
              <a:gd name="connsiteY5455" fmla="*/ 249673 h 750725"/>
              <a:gd name="connsiteX5456" fmla="*/ 379361 w 1204176"/>
              <a:gd name="connsiteY5456" fmla="*/ 249673 h 750725"/>
              <a:gd name="connsiteX5457" fmla="*/ 382246 w 1204176"/>
              <a:gd name="connsiteY5457" fmla="*/ 248231 h 750725"/>
              <a:gd name="connsiteX5458" fmla="*/ 386836 w 1204176"/>
              <a:gd name="connsiteY5458" fmla="*/ 248231 h 750725"/>
              <a:gd name="connsiteX5459" fmla="*/ 387623 w 1204176"/>
              <a:gd name="connsiteY5459" fmla="*/ 247837 h 750725"/>
              <a:gd name="connsiteX5460" fmla="*/ 389327 w 1204176"/>
              <a:gd name="connsiteY5460" fmla="*/ 248493 h 750725"/>
              <a:gd name="connsiteX5461" fmla="*/ 389327 w 1204176"/>
              <a:gd name="connsiteY5461" fmla="*/ 249017 h 750725"/>
              <a:gd name="connsiteX5462" fmla="*/ 391032 w 1204176"/>
              <a:gd name="connsiteY5462" fmla="*/ 250329 h 750725"/>
              <a:gd name="connsiteX5463" fmla="*/ 392081 w 1204176"/>
              <a:gd name="connsiteY5463" fmla="*/ 250591 h 750725"/>
              <a:gd name="connsiteX5464" fmla="*/ 393261 w 1204176"/>
              <a:gd name="connsiteY5464" fmla="*/ 251771 h 750725"/>
              <a:gd name="connsiteX5465" fmla="*/ 395097 w 1204176"/>
              <a:gd name="connsiteY5465" fmla="*/ 252033 h 750725"/>
              <a:gd name="connsiteX5466" fmla="*/ 396408 w 1204176"/>
              <a:gd name="connsiteY5466" fmla="*/ 252033 h 750725"/>
              <a:gd name="connsiteX5467" fmla="*/ 396802 w 1204176"/>
              <a:gd name="connsiteY5467" fmla="*/ 252427 h 750725"/>
              <a:gd name="connsiteX5468" fmla="*/ 397851 w 1204176"/>
              <a:gd name="connsiteY5468" fmla="*/ 252033 h 750725"/>
              <a:gd name="connsiteX5469" fmla="*/ 400736 w 1204176"/>
              <a:gd name="connsiteY5469" fmla="*/ 250591 h 750725"/>
              <a:gd name="connsiteX5470" fmla="*/ 402834 w 1204176"/>
              <a:gd name="connsiteY5470" fmla="*/ 249280 h 750725"/>
              <a:gd name="connsiteX5471" fmla="*/ 404276 w 1204176"/>
              <a:gd name="connsiteY5471" fmla="*/ 249017 h 750725"/>
              <a:gd name="connsiteX5472" fmla="*/ 403883 w 1204176"/>
              <a:gd name="connsiteY5472" fmla="*/ 246788 h 750725"/>
              <a:gd name="connsiteX5473" fmla="*/ 403096 w 1204176"/>
              <a:gd name="connsiteY5473" fmla="*/ 246395 h 750725"/>
              <a:gd name="connsiteX5474" fmla="*/ 403883 w 1204176"/>
              <a:gd name="connsiteY5474" fmla="*/ 245346 h 750725"/>
              <a:gd name="connsiteX5475" fmla="*/ 404276 w 1204176"/>
              <a:gd name="connsiteY5475" fmla="*/ 244297 h 750725"/>
              <a:gd name="connsiteX5476" fmla="*/ 404539 w 1204176"/>
              <a:gd name="connsiteY5476" fmla="*/ 244297 h 750725"/>
              <a:gd name="connsiteX5477" fmla="*/ 405719 w 1204176"/>
              <a:gd name="connsiteY5477" fmla="*/ 243641 h 750725"/>
              <a:gd name="connsiteX5478" fmla="*/ 405981 w 1204176"/>
              <a:gd name="connsiteY5478" fmla="*/ 243247 h 750725"/>
              <a:gd name="connsiteX5479" fmla="*/ 406374 w 1204176"/>
              <a:gd name="connsiteY5479" fmla="*/ 243247 h 750725"/>
              <a:gd name="connsiteX5480" fmla="*/ 407161 w 1204176"/>
              <a:gd name="connsiteY5480" fmla="*/ 242854 h 750725"/>
              <a:gd name="connsiteX5481" fmla="*/ 406374 w 1204176"/>
              <a:gd name="connsiteY5481" fmla="*/ 239969 h 750725"/>
              <a:gd name="connsiteX5482" fmla="*/ 404932 w 1204176"/>
              <a:gd name="connsiteY5482" fmla="*/ 239314 h 750725"/>
              <a:gd name="connsiteX5483" fmla="*/ 404539 w 1204176"/>
              <a:gd name="connsiteY5483" fmla="*/ 238265 h 750725"/>
              <a:gd name="connsiteX5484" fmla="*/ 405194 w 1204176"/>
              <a:gd name="connsiteY5484" fmla="*/ 237609 h 750725"/>
              <a:gd name="connsiteX5485" fmla="*/ 404539 w 1204176"/>
              <a:gd name="connsiteY5485" fmla="*/ 236166 h 750725"/>
              <a:gd name="connsiteX5486" fmla="*/ 404932 w 1204176"/>
              <a:gd name="connsiteY5486" fmla="*/ 233675 h 750725"/>
              <a:gd name="connsiteX5487" fmla="*/ 407161 w 1204176"/>
              <a:gd name="connsiteY5487" fmla="*/ 232233 h 750725"/>
              <a:gd name="connsiteX5488" fmla="*/ 408079 w 1204176"/>
              <a:gd name="connsiteY5488" fmla="*/ 231970 h 750725"/>
              <a:gd name="connsiteX5489" fmla="*/ 409915 w 1204176"/>
              <a:gd name="connsiteY5489" fmla="*/ 232233 h 750725"/>
              <a:gd name="connsiteX5490" fmla="*/ 411620 w 1204176"/>
              <a:gd name="connsiteY5490" fmla="*/ 230134 h 750725"/>
              <a:gd name="connsiteX5491" fmla="*/ 413455 w 1204176"/>
              <a:gd name="connsiteY5491" fmla="*/ 232888 h 750725"/>
              <a:gd name="connsiteX5492" fmla="*/ 414504 w 1204176"/>
              <a:gd name="connsiteY5492" fmla="*/ 233675 h 750725"/>
              <a:gd name="connsiteX5493" fmla="*/ 415553 w 1204176"/>
              <a:gd name="connsiteY5493" fmla="*/ 236953 h 750725"/>
              <a:gd name="connsiteX5494" fmla="*/ 416603 w 1204176"/>
              <a:gd name="connsiteY5494" fmla="*/ 236953 h 750725"/>
              <a:gd name="connsiteX5495" fmla="*/ 421323 w 1204176"/>
              <a:gd name="connsiteY5495" fmla="*/ 239051 h 750725"/>
              <a:gd name="connsiteX5496" fmla="*/ 425257 w 1204176"/>
              <a:gd name="connsiteY5496" fmla="*/ 239707 h 750725"/>
              <a:gd name="connsiteX5497" fmla="*/ 426700 w 1204176"/>
              <a:gd name="connsiteY5497" fmla="*/ 241412 h 750725"/>
              <a:gd name="connsiteX5498" fmla="*/ 428011 w 1204176"/>
              <a:gd name="connsiteY5498" fmla="*/ 242592 h 750725"/>
              <a:gd name="connsiteX5499" fmla="*/ 429716 w 1204176"/>
              <a:gd name="connsiteY5499" fmla="*/ 242592 h 750725"/>
              <a:gd name="connsiteX5500" fmla="*/ 431551 w 1204176"/>
              <a:gd name="connsiteY5500" fmla="*/ 241150 h 750725"/>
              <a:gd name="connsiteX5501" fmla="*/ 432601 w 1204176"/>
              <a:gd name="connsiteY5501" fmla="*/ 239314 h 750725"/>
              <a:gd name="connsiteX5502" fmla="*/ 434699 w 1204176"/>
              <a:gd name="connsiteY5502" fmla="*/ 239314 h 750725"/>
              <a:gd name="connsiteX5503" fmla="*/ 435485 w 1204176"/>
              <a:gd name="connsiteY5503" fmla="*/ 238658 h 750725"/>
              <a:gd name="connsiteX5504" fmla="*/ 436797 w 1204176"/>
              <a:gd name="connsiteY5504" fmla="*/ 238658 h 750725"/>
              <a:gd name="connsiteX5505" fmla="*/ 438633 w 1204176"/>
              <a:gd name="connsiteY5505" fmla="*/ 239707 h 750725"/>
              <a:gd name="connsiteX5506" fmla="*/ 440337 w 1204176"/>
              <a:gd name="connsiteY5506" fmla="*/ 239969 h 750725"/>
              <a:gd name="connsiteX5507" fmla="*/ 442173 w 1204176"/>
              <a:gd name="connsiteY5507" fmla="*/ 241150 h 750725"/>
              <a:gd name="connsiteX5508" fmla="*/ 447156 w 1204176"/>
              <a:gd name="connsiteY5508" fmla="*/ 241412 h 750725"/>
              <a:gd name="connsiteX5509" fmla="*/ 448861 w 1204176"/>
              <a:gd name="connsiteY5509" fmla="*/ 240756 h 750725"/>
              <a:gd name="connsiteX5510" fmla="*/ 450041 w 1204176"/>
              <a:gd name="connsiteY5510" fmla="*/ 241936 h 750725"/>
              <a:gd name="connsiteX5511" fmla="*/ 452139 w 1204176"/>
              <a:gd name="connsiteY5511" fmla="*/ 241412 h 750725"/>
              <a:gd name="connsiteX5512" fmla="*/ 452795 w 1204176"/>
              <a:gd name="connsiteY5512" fmla="*/ 239707 h 750725"/>
              <a:gd name="connsiteX5513" fmla="*/ 452795 w 1204176"/>
              <a:gd name="connsiteY5513" fmla="*/ 239314 h 750725"/>
              <a:gd name="connsiteX5514" fmla="*/ 453450 w 1204176"/>
              <a:gd name="connsiteY5514" fmla="*/ 237609 h 750725"/>
              <a:gd name="connsiteX5515" fmla="*/ 452532 w 1204176"/>
              <a:gd name="connsiteY5515" fmla="*/ 237609 h 750725"/>
              <a:gd name="connsiteX5516" fmla="*/ 453188 w 1204176"/>
              <a:gd name="connsiteY5516" fmla="*/ 236953 h 750725"/>
              <a:gd name="connsiteX5517" fmla="*/ 454631 w 1204176"/>
              <a:gd name="connsiteY5517" fmla="*/ 236560 h 750725"/>
              <a:gd name="connsiteX5518" fmla="*/ 454893 w 1204176"/>
              <a:gd name="connsiteY5518" fmla="*/ 235773 h 750725"/>
              <a:gd name="connsiteX5519" fmla="*/ 459876 w 1204176"/>
              <a:gd name="connsiteY5519" fmla="*/ 232888 h 750725"/>
              <a:gd name="connsiteX5520" fmla="*/ 459089 w 1204176"/>
              <a:gd name="connsiteY5520" fmla="*/ 231970 h 750725"/>
              <a:gd name="connsiteX5521" fmla="*/ 458171 w 1204176"/>
              <a:gd name="connsiteY5521" fmla="*/ 231970 h 750725"/>
              <a:gd name="connsiteX5522" fmla="*/ 458433 w 1204176"/>
              <a:gd name="connsiteY5522" fmla="*/ 227774 h 750725"/>
              <a:gd name="connsiteX5523" fmla="*/ 457122 w 1204176"/>
              <a:gd name="connsiteY5523" fmla="*/ 228692 h 750725"/>
              <a:gd name="connsiteX5524" fmla="*/ 455680 w 1204176"/>
              <a:gd name="connsiteY5524" fmla="*/ 226594 h 750725"/>
              <a:gd name="connsiteX5525" fmla="*/ 454237 w 1204176"/>
              <a:gd name="connsiteY5525" fmla="*/ 227774 h 750725"/>
              <a:gd name="connsiteX5526" fmla="*/ 454237 w 1204176"/>
              <a:gd name="connsiteY5526" fmla="*/ 228430 h 750725"/>
              <a:gd name="connsiteX5527" fmla="*/ 453975 w 1204176"/>
              <a:gd name="connsiteY5527" fmla="*/ 228692 h 750725"/>
              <a:gd name="connsiteX5528" fmla="*/ 453188 w 1204176"/>
              <a:gd name="connsiteY5528" fmla="*/ 228692 h 750725"/>
              <a:gd name="connsiteX5529" fmla="*/ 453450 w 1204176"/>
              <a:gd name="connsiteY5529" fmla="*/ 228430 h 750725"/>
              <a:gd name="connsiteX5530" fmla="*/ 453975 w 1204176"/>
              <a:gd name="connsiteY5530" fmla="*/ 227774 h 750725"/>
              <a:gd name="connsiteX5531" fmla="*/ 454237 w 1204176"/>
              <a:gd name="connsiteY5531" fmla="*/ 226987 h 750725"/>
              <a:gd name="connsiteX5532" fmla="*/ 453975 w 1204176"/>
              <a:gd name="connsiteY5532" fmla="*/ 226332 h 750725"/>
              <a:gd name="connsiteX5533" fmla="*/ 453975 w 1204176"/>
              <a:gd name="connsiteY5533" fmla="*/ 225545 h 750725"/>
              <a:gd name="connsiteX5534" fmla="*/ 453450 w 1204176"/>
              <a:gd name="connsiteY5534" fmla="*/ 225152 h 750725"/>
              <a:gd name="connsiteX5535" fmla="*/ 453450 w 1204176"/>
              <a:gd name="connsiteY5535" fmla="*/ 224889 h 750725"/>
              <a:gd name="connsiteX5536" fmla="*/ 452795 w 1204176"/>
              <a:gd name="connsiteY5536" fmla="*/ 224102 h 750725"/>
              <a:gd name="connsiteX5537" fmla="*/ 452795 w 1204176"/>
              <a:gd name="connsiteY5537" fmla="*/ 223447 h 750725"/>
              <a:gd name="connsiteX5538" fmla="*/ 452532 w 1204176"/>
              <a:gd name="connsiteY5538" fmla="*/ 222398 h 750725"/>
              <a:gd name="connsiteX5539" fmla="*/ 450959 w 1204176"/>
              <a:gd name="connsiteY5539" fmla="*/ 221349 h 750725"/>
              <a:gd name="connsiteX5540" fmla="*/ 452139 w 1204176"/>
              <a:gd name="connsiteY5540" fmla="*/ 220693 h 750725"/>
              <a:gd name="connsiteX5541" fmla="*/ 451746 w 1204176"/>
              <a:gd name="connsiteY5541" fmla="*/ 219513 h 750725"/>
              <a:gd name="connsiteX5542" fmla="*/ 450959 w 1204176"/>
              <a:gd name="connsiteY5542" fmla="*/ 219250 h 750725"/>
              <a:gd name="connsiteX5543" fmla="*/ 450959 w 1204176"/>
              <a:gd name="connsiteY5543" fmla="*/ 218726 h 750725"/>
              <a:gd name="connsiteX5544" fmla="*/ 455680 w 1204176"/>
              <a:gd name="connsiteY5544" fmla="*/ 216759 h 750725"/>
              <a:gd name="connsiteX5545" fmla="*/ 458827 w 1204176"/>
              <a:gd name="connsiteY5545" fmla="*/ 215579 h 750725"/>
              <a:gd name="connsiteX5546" fmla="*/ 459613 w 1204176"/>
              <a:gd name="connsiteY5546" fmla="*/ 214792 h 750725"/>
              <a:gd name="connsiteX5547" fmla="*/ 460269 w 1204176"/>
              <a:gd name="connsiteY5547" fmla="*/ 215579 h 750725"/>
              <a:gd name="connsiteX5548" fmla="*/ 461974 w 1204176"/>
              <a:gd name="connsiteY5548" fmla="*/ 213350 h 750725"/>
              <a:gd name="connsiteX5549" fmla="*/ 463416 w 1204176"/>
              <a:gd name="connsiteY5549" fmla="*/ 213088 h 750725"/>
              <a:gd name="connsiteX5550" fmla="*/ 462761 w 1204176"/>
              <a:gd name="connsiteY5550" fmla="*/ 211776 h 750725"/>
              <a:gd name="connsiteX5551" fmla="*/ 462498 w 1204176"/>
              <a:gd name="connsiteY5551" fmla="*/ 210334 h 750725"/>
              <a:gd name="connsiteX5552" fmla="*/ 460269 w 1204176"/>
              <a:gd name="connsiteY5552" fmla="*/ 210596 h 750725"/>
              <a:gd name="connsiteX5553" fmla="*/ 460531 w 1204176"/>
              <a:gd name="connsiteY5553" fmla="*/ 208498 h 750725"/>
              <a:gd name="connsiteX5554" fmla="*/ 459089 w 1204176"/>
              <a:gd name="connsiteY5554" fmla="*/ 208236 h 750725"/>
              <a:gd name="connsiteX5555" fmla="*/ 458171 w 1204176"/>
              <a:gd name="connsiteY5555" fmla="*/ 205351 h 750725"/>
              <a:gd name="connsiteX5556" fmla="*/ 456073 w 1204176"/>
              <a:gd name="connsiteY5556" fmla="*/ 204695 h 750725"/>
              <a:gd name="connsiteX5557" fmla="*/ 453450 w 1204176"/>
              <a:gd name="connsiteY5557" fmla="*/ 204695 h 750725"/>
              <a:gd name="connsiteX5558" fmla="*/ 451746 w 1204176"/>
              <a:gd name="connsiteY5558" fmla="*/ 203908 h 750725"/>
              <a:gd name="connsiteX5559" fmla="*/ 450959 w 1204176"/>
              <a:gd name="connsiteY5559" fmla="*/ 204302 h 750725"/>
              <a:gd name="connsiteX5560" fmla="*/ 450697 w 1204176"/>
              <a:gd name="connsiteY5560" fmla="*/ 203515 h 750725"/>
              <a:gd name="connsiteX5561" fmla="*/ 448074 w 1204176"/>
              <a:gd name="connsiteY5561" fmla="*/ 202597 h 750725"/>
              <a:gd name="connsiteX5562" fmla="*/ 445320 w 1204176"/>
              <a:gd name="connsiteY5562" fmla="*/ 200630 h 750725"/>
              <a:gd name="connsiteX5563" fmla="*/ 443615 w 1204176"/>
              <a:gd name="connsiteY5563" fmla="*/ 200630 h 750725"/>
              <a:gd name="connsiteX5564" fmla="*/ 443222 w 1204176"/>
              <a:gd name="connsiteY5564" fmla="*/ 199974 h 750725"/>
              <a:gd name="connsiteX5565" fmla="*/ 442173 w 1204176"/>
              <a:gd name="connsiteY5565" fmla="*/ 200630 h 750725"/>
              <a:gd name="connsiteX5566" fmla="*/ 440075 w 1204176"/>
              <a:gd name="connsiteY5566" fmla="*/ 199974 h 750725"/>
              <a:gd name="connsiteX5567" fmla="*/ 436141 w 1204176"/>
              <a:gd name="connsiteY5567" fmla="*/ 203515 h 750725"/>
              <a:gd name="connsiteX5568" fmla="*/ 432601 w 1204176"/>
              <a:gd name="connsiteY5568" fmla="*/ 202859 h 750725"/>
              <a:gd name="connsiteX5569" fmla="*/ 431814 w 1204176"/>
              <a:gd name="connsiteY5569" fmla="*/ 203253 h 750725"/>
              <a:gd name="connsiteX5570" fmla="*/ 430896 w 1204176"/>
              <a:gd name="connsiteY5570" fmla="*/ 203253 h 750725"/>
              <a:gd name="connsiteX5571" fmla="*/ 430502 w 1204176"/>
              <a:gd name="connsiteY5571" fmla="*/ 204302 h 750725"/>
              <a:gd name="connsiteX5572" fmla="*/ 430109 w 1204176"/>
              <a:gd name="connsiteY5572" fmla="*/ 204302 h 750725"/>
              <a:gd name="connsiteX5573" fmla="*/ 429716 w 1204176"/>
              <a:gd name="connsiteY5573" fmla="*/ 205351 h 750725"/>
              <a:gd name="connsiteX5574" fmla="*/ 429453 w 1204176"/>
              <a:gd name="connsiteY5574" fmla="*/ 206400 h 750725"/>
              <a:gd name="connsiteX5575" fmla="*/ 428798 w 1204176"/>
              <a:gd name="connsiteY5575" fmla="*/ 206006 h 750725"/>
              <a:gd name="connsiteX5576" fmla="*/ 430109 w 1204176"/>
              <a:gd name="connsiteY5576" fmla="*/ 202597 h 750725"/>
              <a:gd name="connsiteX5577" fmla="*/ 427618 w 1204176"/>
              <a:gd name="connsiteY5577" fmla="*/ 200630 h 750725"/>
              <a:gd name="connsiteX5578" fmla="*/ 426962 w 1204176"/>
              <a:gd name="connsiteY5578" fmla="*/ 197221 h 750725"/>
              <a:gd name="connsiteX5579" fmla="*/ 427355 w 1204176"/>
              <a:gd name="connsiteY5579" fmla="*/ 194991 h 750725"/>
              <a:gd name="connsiteX5580" fmla="*/ 429060 w 1204176"/>
              <a:gd name="connsiteY5580" fmla="*/ 193549 h 750725"/>
              <a:gd name="connsiteX5581" fmla="*/ 429716 w 1204176"/>
              <a:gd name="connsiteY5581" fmla="*/ 192238 h 750725"/>
              <a:gd name="connsiteX5582" fmla="*/ 429453 w 1204176"/>
              <a:gd name="connsiteY5582" fmla="*/ 190533 h 750725"/>
              <a:gd name="connsiteX5583" fmla="*/ 429716 w 1204176"/>
              <a:gd name="connsiteY5583" fmla="*/ 187910 h 750725"/>
              <a:gd name="connsiteX5584" fmla="*/ 431158 w 1204176"/>
              <a:gd name="connsiteY5584" fmla="*/ 187255 h 750725"/>
              <a:gd name="connsiteX5585" fmla="*/ 430896 w 1204176"/>
              <a:gd name="connsiteY5585" fmla="*/ 186468 h 750725"/>
              <a:gd name="connsiteX5586" fmla="*/ 429453 w 1204176"/>
              <a:gd name="connsiteY5586" fmla="*/ 185157 h 750725"/>
              <a:gd name="connsiteX5587" fmla="*/ 429716 w 1204176"/>
              <a:gd name="connsiteY5587" fmla="*/ 184894 h 750725"/>
              <a:gd name="connsiteX5588" fmla="*/ 429060 w 1204176"/>
              <a:gd name="connsiteY5588" fmla="*/ 183714 h 750725"/>
              <a:gd name="connsiteX5589" fmla="*/ 429453 w 1204176"/>
              <a:gd name="connsiteY5589" fmla="*/ 183452 h 750725"/>
              <a:gd name="connsiteX5590" fmla="*/ 429453 w 1204176"/>
              <a:gd name="connsiteY5590" fmla="*/ 182796 h 750725"/>
              <a:gd name="connsiteX5591" fmla="*/ 428404 w 1204176"/>
              <a:gd name="connsiteY5591" fmla="*/ 182272 h 750725"/>
              <a:gd name="connsiteX5592" fmla="*/ 428404 w 1204176"/>
              <a:gd name="connsiteY5592" fmla="*/ 182796 h 750725"/>
              <a:gd name="connsiteX5593" fmla="*/ 424077 w 1204176"/>
              <a:gd name="connsiteY5593" fmla="*/ 180567 h 750725"/>
              <a:gd name="connsiteX5594" fmla="*/ 423815 w 1204176"/>
              <a:gd name="connsiteY5594" fmla="*/ 180567 h 750725"/>
              <a:gd name="connsiteX5595" fmla="*/ 423028 w 1204176"/>
              <a:gd name="connsiteY5595" fmla="*/ 179518 h 750725"/>
              <a:gd name="connsiteX5596" fmla="*/ 422372 w 1204176"/>
              <a:gd name="connsiteY5596" fmla="*/ 179911 h 750725"/>
              <a:gd name="connsiteX5597" fmla="*/ 421979 w 1204176"/>
              <a:gd name="connsiteY5597" fmla="*/ 179124 h 750725"/>
              <a:gd name="connsiteX5598" fmla="*/ 421585 w 1204176"/>
              <a:gd name="connsiteY5598" fmla="*/ 179124 h 750725"/>
              <a:gd name="connsiteX5599" fmla="*/ 421323 w 1204176"/>
              <a:gd name="connsiteY5599" fmla="*/ 177813 h 750725"/>
              <a:gd name="connsiteX5600" fmla="*/ 423028 w 1204176"/>
              <a:gd name="connsiteY5600" fmla="*/ 175977 h 750725"/>
              <a:gd name="connsiteX5601" fmla="*/ 422635 w 1204176"/>
              <a:gd name="connsiteY5601" fmla="*/ 169945 h 750725"/>
              <a:gd name="connsiteX5602" fmla="*/ 424470 w 1204176"/>
              <a:gd name="connsiteY5602" fmla="*/ 171388 h 750725"/>
              <a:gd name="connsiteX5603" fmla="*/ 425519 w 1204176"/>
              <a:gd name="connsiteY5603" fmla="*/ 171388 h 750725"/>
              <a:gd name="connsiteX5604" fmla="*/ 425519 w 1204176"/>
              <a:gd name="connsiteY5604" fmla="*/ 170994 h 750725"/>
              <a:gd name="connsiteX5605" fmla="*/ 426700 w 1204176"/>
              <a:gd name="connsiteY5605" fmla="*/ 170732 h 750725"/>
              <a:gd name="connsiteX5606" fmla="*/ 426700 w 1204176"/>
              <a:gd name="connsiteY5606" fmla="*/ 169552 h 750725"/>
              <a:gd name="connsiteX5607" fmla="*/ 426962 w 1204176"/>
              <a:gd name="connsiteY5607" fmla="*/ 169290 h 750725"/>
              <a:gd name="connsiteX5608" fmla="*/ 426962 w 1204176"/>
              <a:gd name="connsiteY5608" fmla="*/ 168896 h 750725"/>
              <a:gd name="connsiteX5609" fmla="*/ 427618 w 1204176"/>
              <a:gd name="connsiteY5609" fmla="*/ 168634 h 750725"/>
              <a:gd name="connsiteX5610" fmla="*/ 428798 w 1204176"/>
              <a:gd name="connsiteY5610" fmla="*/ 166667 h 750725"/>
              <a:gd name="connsiteX5611" fmla="*/ 429716 w 1204176"/>
              <a:gd name="connsiteY5611" fmla="*/ 165749 h 750725"/>
              <a:gd name="connsiteX5612" fmla="*/ 430109 w 1204176"/>
              <a:gd name="connsiteY5612" fmla="*/ 164569 h 750725"/>
              <a:gd name="connsiteX5613" fmla="*/ 429716 w 1204176"/>
              <a:gd name="connsiteY5613" fmla="*/ 163913 h 750725"/>
              <a:gd name="connsiteX5614" fmla="*/ 430502 w 1204176"/>
              <a:gd name="connsiteY5614" fmla="*/ 163258 h 750725"/>
              <a:gd name="connsiteX5615" fmla="*/ 430896 w 1204176"/>
              <a:gd name="connsiteY5615" fmla="*/ 162471 h 750725"/>
              <a:gd name="connsiteX5616" fmla="*/ 430896 w 1204176"/>
              <a:gd name="connsiteY5616" fmla="*/ 162209 h 750725"/>
              <a:gd name="connsiteX5617" fmla="*/ 431158 w 1204176"/>
              <a:gd name="connsiteY5617" fmla="*/ 162471 h 750725"/>
              <a:gd name="connsiteX5618" fmla="*/ 431814 w 1204176"/>
              <a:gd name="connsiteY5618" fmla="*/ 164962 h 750725"/>
              <a:gd name="connsiteX5619" fmla="*/ 433781 w 1204176"/>
              <a:gd name="connsiteY5619" fmla="*/ 164569 h 750725"/>
              <a:gd name="connsiteX5620" fmla="*/ 433256 w 1204176"/>
              <a:gd name="connsiteY5620" fmla="*/ 163913 h 750725"/>
              <a:gd name="connsiteX5621" fmla="*/ 434436 w 1204176"/>
              <a:gd name="connsiteY5621" fmla="*/ 164307 h 750725"/>
              <a:gd name="connsiteX5622" fmla="*/ 433781 w 1204176"/>
              <a:gd name="connsiteY5622" fmla="*/ 162995 h 750725"/>
              <a:gd name="connsiteX5623" fmla="*/ 435092 w 1204176"/>
              <a:gd name="connsiteY5623" fmla="*/ 162471 h 750725"/>
              <a:gd name="connsiteX5624" fmla="*/ 436141 w 1204176"/>
              <a:gd name="connsiteY5624" fmla="*/ 163258 h 750725"/>
              <a:gd name="connsiteX5625" fmla="*/ 436797 w 1204176"/>
              <a:gd name="connsiteY5625" fmla="*/ 162209 h 750725"/>
              <a:gd name="connsiteX5626" fmla="*/ 436534 w 1204176"/>
              <a:gd name="connsiteY5626" fmla="*/ 162209 h 750725"/>
              <a:gd name="connsiteX5627" fmla="*/ 436141 w 1204176"/>
              <a:gd name="connsiteY5627" fmla="*/ 161291 h 750725"/>
              <a:gd name="connsiteX5628" fmla="*/ 436141 w 1204176"/>
              <a:gd name="connsiteY5628" fmla="*/ 160373 h 750725"/>
              <a:gd name="connsiteX5629" fmla="*/ 437190 w 1204176"/>
              <a:gd name="connsiteY5629" fmla="*/ 161291 h 750725"/>
              <a:gd name="connsiteX5630" fmla="*/ 438239 w 1204176"/>
              <a:gd name="connsiteY5630" fmla="*/ 159979 h 750725"/>
              <a:gd name="connsiteX5631" fmla="*/ 439419 w 1204176"/>
              <a:gd name="connsiteY5631" fmla="*/ 157881 h 750725"/>
              <a:gd name="connsiteX5632" fmla="*/ 441124 w 1204176"/>
              <a:gd name="connsiteY5632" fmla="*/ 157881 h 750725"/>
              <a:gd name="connsiteX5633" fmla="*/ 441517 w 1204176"/>
              <a:gd name="connsiteY5633" fmla="*/ 157095 h 750725"/>
              <a:gd name="connsiteX5634" fmla="*/ 440075 w 1204176"/>
              <a:gd name="connsiteY5634" fmla="*/ 157095 h 750725"/>
              <a:gd name="connsiteX5635" fmla="*/ 440075 w 1204176"/>
              <a:gd name="connsiteY5635" fmla="*/ 155652 h 750725"/>
              <a:gd name="connsiteX5636" fmla="*/ 440862 w 1204176"/>
              <a:gd name="connsiteY5636" fmla="*/ 155390 h 750725"/>
              <a:gd name="connsiteX5637" fmla="*/ 441124 w 1204176"/>
              <a:gd name="connsiteY5637" fmla="*/ 153947 h 750725"/>
              <a:gd name="connsiteX5638" fmla="*/ 440337 w 1204176"/>
              <a:gd name="connsiteY5638" fmla="*/ 153554 h 750725"/>
              <a:gd name="connsiteX5639" fmla="*/ 440862 w 1204176"/>
              <a:gd name="connsiteY5639" fmla="*/ 153554 h 750725"/>
              <a:gd name="connsiteX5640" fmla="*/ 440075 w 1204176"/>
              <a:gd name="connsiteY5640" fmla="*/ 152636 h 750725"/>
              <a:gd name="connsiteX5641" fmla="*/ 439419 w 1204176"/>
              <a:gd name="connsiteY5641" fmla="*/ 152898 h 750725"/>
              <a:gd name="connsiteX5642" fmla="*/ 436534 w 1204176"/>
              <a:gd name="connsiteY5642" fmla="*/ 150800 h 750725"/>
              <a:gd name="connsiteX5643" fmla="*/ 434699 w 1204176"/>
              <a:gd name="connsiteY5643" fmla="*/ 151194 h 750725"/>
              <a:gd name="connsiteX5644" fmla="*/ 432601 w 1204176"/>
              <a:gd name="connsiteY5644" fmla="*/ 150538 h 750725"/>
              <a:gd name="connsiteX5645" fmla="*/ 432994 w 1204176"/>
              <a:gd name="connsiteY5645" fmla="*/ 150013 h 750725"/>
              <a:gd name="connsiteX5646" fmla="*/ 432994 w 1204176"/>
              <a:gd name="connsiteY5646" fmla="*/ 147653 h 750725"/>
              <a:gd name="connsiteX5647" fmla="*/ 433256 w 1204176"/>
              <a:gd name="connsiteY5647" fmla="*/ 146866 h 750725"/>
              <a:gd name="connsiteX5648" fmla="*/ 432994 w 1204176"/>
              <a:gd name="connsiteY5648" fmla="*/ 146211 h 750725"/>
              <a:gd name="connsiteX5649" fmla="*/ 431158 w 1204176"/>
              <a:gd name="connsiteY5649" fmla="*/ 144113 h 750725"/>
              <a:gd name="connsiteX5650" fmla="*/ 431814 w 1204176"/>
              <a:gd name="connsiteY5650" fmla="*/ 143457 h 750725"/>
              <a:gd name="connsiteX5651" fmla="*/ 431814 w 1204176"/>
              <a:gd name="connsiteY5651" fmla="*/ 142932 h 750725"/>
              <a:gd name="connsiteX5652" fmla="*/ 430502 w 1204176"/>
              <a:gd name="connsiteY5652" fmla="*/ 142932 h 750725"/>
              <a:gd name="connsiteX5653" fmla="*/ 430502 w 1204176"/>
              <a:gd name="connsiteY5653" fmla="*/ 142014 h 750725"/>
              <a:gd name="connsiteX5654" fmla="*/ 430109 w 1204176"/>
              <a:gd name="connsiteY5654" fmla="*/ 141228 h 750725"/>
              <a:gd name="connsiteX5655" fmla="*/ 430502 w 1204176"/>
              <a:gd name="connsiteY5655" fmla="*/ 140572 h 750725"/>
              <a:gd name="connsiteX5656" fmla="*/ 430502 w 1204176"/>
              <a:gd name="connsiteY5656" fmla="*/ 139392 h 750725"/>
              <a:gd name="connsiteX5657" fmla="*/ 426962 w 1204176"/>
              <a:gd name="connsiteY5657" fmla="*/ 133753 h 750725"/>
              <a:gd name="connsiteX5658" fmla="*/ 426962 w 1204176"/>
              <a:gd name="connsiteY5658" fmla="*/ 132311 h 750725"/>
              <a:gd name="connsiteX5659" fmla="*/ 425519 w 1204176"/>
              <a:gd name="connsiteY5659" fmla="*/ 130999 h 750725"/>
              <a:gd name="connsiteX5660" fmla="*/ 425519 w 1204176"/>
              <a:gd name="connsiteY5660" fmla="*/ 130213 h 750725"/>
              <a:gd name="connsiteX5661" fmla="*/ 426700 w 1204176"/>
              <a:gd name="connsiteY5661" fmla="*/ 128508 h 750725"/>
              <a:gd name="connsiteX5662" fmla="*/ 425913 w 1204176"/>
              <a:gd name="connsiteY5662" fmla="*/ 125361 h 750725"/>
              <a:gd name="connsiteX5663" fmla="*/ 425519 w 1204176"/>
              <a:gd name="connsiteY5663" fmla="*/ 123918 h 750725"/>
              <a:gd name="connsiteX5664" fmla="*/ 424077 w 1204176"/>
              <a:gd name="connsiteY5664" fmla="*/ 121427 h 750725"/>
              <a:gd name="connsiteX5665" fmla="*/ 426700 w 1204176"/>
              <a:gd name="connsiteY5665" fmla="*/ 118673 h 750725"/>
              <a:gd name="connsiteX5666" fmla="*/ 426962 w 1204176"/>
              <a:gd name="connsiteY5666" fmla="*/ 117493 h 750725"/>
              <a:gd name="connsiteX5667" fmla="*/ 426175 w 1204176"/>
              <a:gd name="connsiteY5667" fmla="*/ 116575 h 750725"/>
              <a:gd name="connsiteX5668" fmla="*/ 428798 w 1204176"/>
              <a:gd name="connsiteY5668" fmla="*/ 112904 h 750725"/>
              <a:gd name="connsiteX5669" fmla="*/ 429060 w 1204176"/>
              <a:gd name="connsiteY5669" fmla="*/ 113952 h 750725"/>
              <a:gd name="connsiteX5670" fmla="*/ 431551 w 1204176"/>
              <a:gd name="connsiteY5670" fmla="*/ 114608 h 750725"/>
              <a:gd name="connsiteX5671" fmla="*/ 432994 w 1204176"/>
              <a:gd name="connsiteY5671" fmla="*/ 114346 h 750725"/>
              <a:gd name="connsiteX5672" fmla="*/ 434043 w 1204176"/>
              <a:gd name="connsiteY5672" fmla="*/ 115788 h 750725"/>
              <a:gd name="connsiteX5673" fmla="*/ 435485 w 1204176"/>
              <a:gd name="connsiteY5673" fmla="*/ 116051 h 750725"/>
              <a:gd name="connsiteX5674" fmla="*/ 436141 w 1204176"/>
              <a:gd name="connsiteY5674" fmla="*/ 114608 h 750725"/>
              <a:gd name="connsiteX5675" fmla="*/ 437190 w 1204176"/>
              <a:gd name="connsiteY5675" fmla="*/ 114346 h 750725"/>
              <a:gd name="connsiteX5676" fmla="*/ 437190 w 1204176"/>
              <a:gd name="connsiteY5676" fmla="*/ 113297 h 750725"/>
              <a:gd name="connsiteX5677" fmla="*/ 435485 w 1204176"/>
              <a:gd name="connsiteY5677" fmla="*/ 111854 h 750725"/>
              <a:gd name="connsiteX5678" fmla="*/ 435092 w 1204176"/>
              <a:gd name="connsiteY5678" fmla="*/ 110805 h 750725"/>
              <a:gd name="connsiteX5679" fmla="*/ 436141 w 1204176"/>
              <a:gd name="connsiteY5679" fmla="*/ 111592 h 750725"/>
              <a:gd name="connsiteX5680" fmla="*/ 438239 w 1204176"/>
              <a:gd name="connsiteY5680" fmla="*/ 111199 h 750725"/>
              <a:gd name="connsiteX5681" fmla="*/ 438633 w 1204176"/>
              <a:gd name="connsiteY5681" fmla="*/ 112248 h 750725"/>
              <a:gd name="connsiteX5682" fmla="*/ 437583 w 1204176"/>
              <a:gd name="connsiteY5682" fmla="*/ 112248 h 750725"/>
              <a:gd name="connsiteX5683" fmla="*/ 437977 w 1204176"/>
              <a:gd name="connsiteY5683" fmla="*/ 113690 h 750725"/>
              <a:gd name="connsiteX5684" fmla="*/ 438895 w 1204176"/>
              <a:gd name="connsiteY5684" fmla="*/ 112904 h 750725"/>
              <a:gd name="connsiteX5685" fmla="*/ 440075 w 1204176"/>
              <a:gd name="connsiteY5685" fmla="*/ 113952 h 750725"/>
              <a:gd name="connsiteX5686" fmla="*/ 440337 w 1204176"/>
              <a:gd name="connsiteY5686" fmla="*/ 113690 h 750725"/>
              <a:gd name="connsiteX5687" fmla="*/ 439682 w 1204176"/>
              <a:gd name="connsiteY5687" fmla="*/ 112510 h 750725"/>
              <a:gd name="connsiteX5688" fmla="*/ 439419 w 1204176"/>
              <a:gd name="connsiteY5688" fmla="*/ 111592 h 750725"/>
              <a:gd name="connsiteX5689" fmla="*/ 438239 w 1204176"/>
              <a:gd name="connsiteY5689" fmla="*/ 110412 h 750725"/>
              <a:gd name="connsiteX5690" fmla="*/ 438633 w 1204176"/>
              <a:gd name="connsiteY5690" fmla="*/ 107920 h 750725"/>
              <a:gd name="connsiteX5691" fmla="*/ 437977 w 1204176"/>
              <a:gd name="connsiteY5691" fmla="*/ 105429 h 750725"/>
              <a:gd name="connsiteX5692" fmla="*/ 438633 w 1204176"/>
              <a:gd name="connsiteY5692" fmla="*/ 103593 h 750725"/>
              <a:gd name="connsiteX5693" fmla="*/ 441517 w 1204176"/>
              <a:gd name="connsiteY5693" fmla="*/ 102937 h 750725"/>
              <a:gd name="connsiteX5694" fmla="*/ 443222 w 1204176"/>
              <a:gd name="connsiteY5694" fmla="*/ 101888 h 750725"/>
              <a:gd name="connsiteX5695" fmla="*/ 442173 w 1204176"/>
              <a:gd name="connsiteY5695" fmla="*/ 100053 h 750725"/>
              <a:gd name="connsiteX5696" fmla="*/ 442566 w 1204176"/>
              <a:gd name="connsiteY5696" fmla="*/ 97037 h 750725"/>
              <a:gd name="connsiteX5697" fmla="*/ 441780 w 1204176"/>
              <a:gd name="connsiteY5697" fmla="*/ 95594 h 750725"/>
              <a:gd name="connsiteX5698" fmla="*/ 441780 w 1204176"/>
              <a:gd name="connsiteY5698" fmla="*/ 95070 h 750725"/>
              <a:gd name="connsiteX5699" fmla="*/ 440862 w 1204176"/>
              <a:gd name="connsiteY5699" fmla="*/ 94152 h 750725"/>
              <a:gd name="connsiteX5700" fmla="*/ 440075 w 1204176"/>
              <a:gd name="connsiteY5700" fmla="*/ 92316 h 750725"/>
              <a:gd name="connsiteX5701" fmla="*/ 438633 w 1204176"/>
              <a:gd name="connsiteY5701" fmla="*/ 91660 h 750725"/>
              <a:gd name="connsiteX5702" fmla="*/ 435879 w 1204176"/>
              <a:gd name="connsiteY5702" fmla="*/ 93496 h 750725"/>
              <a:gd name="connsiteX5703" fmla="*/ 435092 w 1204176"/>
              <a:gd name="connsiteY5703" fmla="*/ 94414 h 750725"/>
              <a:gd name="connsiteX5704" fmla="*/ 434043 w 1204176"/>
              <a:gd name="connsiteY5704" fmla="*/ 94414 h 750725"/>
              <a:gd name="connsiteX5705" fmla="*/ 433256 w 1204176"/>
              <a:gd name="connsiteY5705" fmla="*/ 93758 h 750725"/>
              <a:gd name="connsiteX5706" fmla="*/ 431158 w 1204176"/>
              <a:gd name="connsiteY5706" fmla="*/ 89956 h 750725"/>
              <a:gd name="connsiteX5707" fmla="*/ 430502 w 1204176"/>
              <a:gd name="connsiteY5707" fmla="*/ 89956 h 750725"/>
              <a:gd name="connsiteX5708" fmla="*/ 429453 w 1204176"/>
              <a:gd name="connsiteY5708" fmla="*/ 90611 h 750725"/>
              <a:gd name="connsiteX5709" fmla="*/ 426962 w 1204176"/>
              <a:gd name="connsiteY5709" fmla="*/ 91398 h 750725"/>
              <a:gd name="connsiteX5710" fmla="*/ 426700 w 1204176"/>
              <a:gd name="connsiteY5710" fmla="*/ 89956 h 750725"/>
              <a:gd name="connsiteX5711" fmla="*/ 426175 w 1204176"/>
              <a:gd name="connsiteY5711" fmla="*/ 90218 h 750725"/>
              <a:gd name="connsiteX5712" fmla="*/ 426700 w 1204176"/>
              <a:gd name="connsiteY5712" fmla="*/ 91398 h 750725"/>
              <a:gd name="connsiteX5713" fmla="*/ 424470 w 1204176"/>
              <a:gd name="connsiteY5713" fmla="*/ 93103 h 750725"/>
              <a:gd name="connsiteX5714" fmla="*/ 423028 w 1204176"/>
              <a:gd name="connsiteY5714" fmla="*/ 92054 h 750725"/>
              <a:gd name="connsiteX5715" fmla="*/ 423815 w 1204176"/>
              <a:gd name="connsiteY5715" fmla="*/ 90873 h 750725"/>
              <a:gd name="connsiteX5716" fmla="*/ 420799 w 1204176"/>
              <a:gd name="connsiteY5716" fmla="*/ 89956 h 750725"/>
              <a:gd name="connsiteX5717" fmla="*/ 420799 w 1204176"/>
              <a:gd name="connsiteY5717" fmla="*/ 89169 h 750725"/>
              <a:gd name="connsiteX5718" fmla="*/ 419881 w 1204176"/>
              <a:gd name="connsiteY5718" fmla="*/ 88775 h 750725"/>
              <a:gd name="connsiteX5719" fmla="*/ 417258 w 1204176"/>
              <a:gd name="connsiteY5719" fmla="*/ 89956 h 750725"/>
              <a:gd name="connsiteX5720" fmla="*/ 415160 w 1204176"/>
              <a:gd name="connsiteY5720" fmla="*/ 90218 h 750725"/>
              <a:gd name="connsiteX5721" fmla="*/ 414504 w 1204176"/>
              <a:gd name="connsiteY5721" fmla="*/ 89431 h 750725"/>
              <a:gd name="connsiteX5722" fmla="*/ 413455 w 1204176"/>
              <a:gd name="connsiteY5722" fmla="*/ 89169 h 750725"/>
              <a:gd name="connsiteX5723" fmla="*/ 412275 w 1204176"/>
              <a:gd name="connsiteY5723" fmla="*/ 88120 h 750725"/>
              <a:gd name="connsiteX5724" fmla="*/ 408866 w 1204176"/>
              <a:gd name="connsiteY5724" fmla="*/ 87333 h 750725"/>
              <a:gd name="connsiteX5725" fmla="*/ 407423 w 1204176"/>
              <a:gd name="connsiteY5725" fmla="*/ 87333 h 750725"/>
              <a:gd name="connsiteX5726" fmla="*/ 406374 w 1204176"/>
              <a:gd name="connsiteY5726" fmla="*/ 86677 h 750725"/>
              <a:gd name="connsiteX5727" fmla="*/ 405719 w 1204176"/>
              <a:gd name="connsiteY5727" fmla="*/ 86415 h 750725"/>
              <a:gd name="connsiteX5728" fmla="*/ 405981 w 1204176"/>
              <a:gd name="connsiteY5728" fmla="*/ 85235 h 750725"/>
              <a:gd name="connsiteX5729" fmla="*/ 405719 w 1204176"/>
              <a:gd name="connsiteY5729" fmla="*/ 82874 h 750725"/>
              <a:gd name="connsiteX5730" fmla="*/ 402834 w 1204176"/>
              <a:gd name="connsiteY5730" fmla="*/ 81694 h 750725"/>
              <a:gd name="connsiteX5731" fmla="*/ 398638 w 1204176"/>
              <a:gd name="connsiteY5731" fmla="*/ 81694 h 750725"/>
              <a:gd name="connsiteX5732" fmla="*/ 396802 w 1204176"/>
              <a:gd name="connsiteY5732" fmla="*/ 79334 h 750725"/>
              <a:gd name="connsiteX5733" fmla="*/ 394310 w 1204176"/>
              <a:gd name="connsiteY5733" fmla="*/ 78547 h 750725"/>
              <a:gd name="connsiteX5734" fmla="*/ 392081 w 1204176"/>
              <a:gd name="connsiteY5734" fmla="*/ 78547 h 750725"/>
              <a:gd name="connsiteX5735" fmla="*/ 391425 w 1204176"/>
              <a:gd name="connsiteY5735" fmla="*/ 78547 h 750725"/>
              <a:gd name="connsiteX5736" fmla="*/ 389721 w 1204176"/>
              <a:gd name="connsiteY5736" fmla="*/ 77498 h 750725"/>
              <a:gd name="connsiteX5737" fmla="*/ 386442 w 1204176"/>
              <a:gd name="connsiteY5737" fmla="*/ 75006 h 750725"/>
              <a:gd name="connsiteX5738" fmla="*/ 385787 w 1204176"/>
              <a:gd name="connsiteY5738" fmla="*/ 73958 h 750725"/>
              <a:gd name="connsiteX5739" fmla="*/ 386836 w 1204176"/>
              <a:gd name="connsiteY5739" fmla="*/ 72515 h 750725"/>
              <a:gd name="connsiteX5740" fmla="*/ 388541 w 1204176"/>
              <a:gd name="connsiteY5740" fmla="*/ 71597 h 750725"/>
              <a:gd name="connsiteX5741" fmla="*/ 391425 w 1204176"/>
              <a:gd name="connsiteY5741" fmla="*/ 71597 h 750725"/>
              <a:gd name="connsiteX5742" fmla="*/ 391425 w 1204176"/>
              <a:gd name="connsiteY5742" fmla="*/ 70810 h 750725"/>
              <a:gd name="connsiteX5743" fmla="*/ 389327 w 1204176"/>
              <a:gd name="connsiteY5743" fmla="*/ 69368 h 750725"/>
              <a:gd name="connsiteX5744" fmla="*/ 390376 w 1204176"/>
              <a:gd name="connsiteY5744" fmla="*/ 67926 h 750725"/>
              <a:gd name="connsiteX5745" fmla="*/ 390639 w 1204176"/>
              <a:gd name="connsiteY5745" fmla="*/ 67926 h 750725"/>
              <a:gd name="connsiteX5746" fmla="*/ 391819 w 1204176"/>
              <a:gd name="connsiteY5746" fmla="*/ 67270 h 750725"/>
              <a:gd name="connsiteX5747" fmla="*/ 394310 w 1204176"/>
              <a:gd name="connsiteY5747" fmla="*/ 63074 h 750725"/>
              <a:gd name="connsiteX5748" fmla="*/ 394310 w 1204176"/>
              <a:gd name="connsiteY5748" fmla="*/ 61893 h 750725"/>
              <a:gd name="connsiteX5749" fmla="*/ 393917 w 1204176"/>
              <a:gd name="connsiteY5749" fmla="*/ 61238 h 750725"/>
              <a:gd name="connsiteX5750" fmla="*/ 395097 w 1204176"/>
              <a:gd name="connsiteY5750" fmla="*/ 59795 h 750725"/>
              <a:gd name="connsiteX5751" fmla="*/ 393655 w 1204176"/>
              <a:gd name="connsiteY5751" fmla="*/ 59140 h 750725"/>
              <a:gd name="connsiteX5752" fmla="*/ 392999 w 1204176"/>
              <a:gd name="connsiteY5752" fmla="*/ 56255 h 750725"/>
              <a:gd name="connsiteX5753" fmla="*/ 393261 w 1204176"/>
              <a:gd name="connsiteY5753" fmla="*/ 54157 h 750725"/>
              <a:gd name="connsiteX5754" fmla="*/ 394310 w 1204176"/>
              <a:gd name="connsiteY5754" fmla="*/ 53763 h 750725"/>
              <a:gd name="connsiteX5755" fmla="*/ 394310 w 1204176"/>
              <a:gd name="connsiteY5755" fmla="*/ 52714 h 750725"/>
              <a:gd name="connsiteX5756" fmla="*/ 393655 w 1204176"/>
              <a:gd name="connsiteY5756" fmla="*/ 50878 h 750725"/>
              <a:gd name="connsiteX5757" fmla="*/ 392474 w 1204176"/>
              <a:gd name="connsiteY5757" fmla="*/ 50616 h 750725"/>
              <a:gd name="connsiteX5758" fmla="*/ 391032 w 1204176"/>
              <a:gd name="connsiteY5758" fmla="*/ 48780 h 750725"/>
              <a:gd name="connsiteX5759" fmla="*/ 390376 w 1204176"/>
              <a:gd name="connsiteY5759" fmla="*/ 47731 h 750725"/>
              <a:gd name="connsiteX5760" fmla="*/ 389721 w 1204176"/>
              <a:gd name="connsiteY5760" fmla="*/ 45240 h 750725"/>
              <a:gd name="connsiteX5761" fmla="*/ 388278 w 1204176"/>
              <a:gd name="connsiteY5761" fmla="*/ 45896 h 750725"/>
              <a:gd name="connsiteX5762" fmla="*/ 387229 w 1204176"/>
              <a:gd name="connsiteY5762" fmla="*/ 45896 h 750725"/>
              <a:gd name="connsiteX5763" fmla="*/ 387229 w 1204176"/>
              <a:gd name="connsiteY5763" fmla="*/ 43011 h 750725"/>
              <a:gd name="connsiteX5764" fmla="*/ 386442 w 1204176"/>
              <a:gd name="connsiteY5764" fmla="*/ 40650 h 750725"/>
              <a:gd name="connsiteX5765" fmla="*/ 382902 w 1204176"/>
              <a:gd name="connsiteY5765" fmla="*/ 40257 h 750725"/>
              <a:gd name="connsiteX5766" fmla="*/ 381197 w 1204176"/>
              <a:gd name="connsiteY5766" fmla="*/ 39601 h 750725"/>
              <a:gd name="connsiteX5767" fmla="*/ 381853 w 1204176"/>
              <a:gd name="connsiteY5767" fmla="*/ 41699 h 750725"/>
              <a:gd name="connsiteX5768" fmla="*/ 379361 w 1204176"/>
              <a:gd name="connsiteY5768" fmla="*/ 42748 h 750725"/>
              <a:gd name="connsiteX5769" fmla="*/ 379755 w 1204176"/>
              <a:gd name="connsiteY5769" fmla="*/ 43797 h 750725"/>
              <a:gd name="connsiteX5770" fmla="*/ 380542 w 1204176"/>
              <a:gd name="connsiteY5770" fmla="*/ 46289 h 750725"/>
              <a:gd name="connsiteX5771" fmla="*/ 380148 w 1204176"/>
              <a:gd name="connsiteY5771" fmla="*/ 48780 h 750725"/>
              <a:gd name="connsiteX5772" fmla="*/ 380542 w 1204176"/>
              <a:gd name="connsiteY5772" fmla="*/ 52714 h 750725"/>
              <a:gd name="connsiteX5773" fmla="*/ 380148 w 1204176"/>
              <a:gd name="connsiteY5773" fmla="*/ 54157 h 750725"/>
              <a:gd name="connsiteX5774" fmla="*/ 379361 w 1204176"/>
              <a:gd name="connsiteY5774" fmla="*/ 54157 h 750725"/>
              <a:gd name="connsiteX5775" fmla="*/ 379755 w 1204176"/>
              <a:gd name="connsiteY5775" fmla="*/ 54812 h 750725"/>
              <a:gd name="connsiteX5776" fmla="*/ 378443 w 1204176"/>
              <a:gd name="connsiteY5776" fmla="*/ 55468 h 750725"/>
              <a:gd name="connsiteX5777" fmla="*/ 374378 w 1204176"/>
              <a:gd name="connsiteY5777" fmla="*/ 55993 h 750725"/>
              <a:gd name="connsiteX5778" fmla="*/ 370838 w 1204176"/>
              <a:gd name="connsiteY5778" fmla="*/ 55206 h 750725"/>
              <a:gd name="connsiteX5779" fmla="*/ 370576 w 1204176"/>
              <a:gd name="connsiteY5779" fmla="*/ 54419 h 750725"/>
              <a:gd name="connsiteX5780" fmla="*/ 369395 w 1204176"/>
              <a:gd name="connsiteY5780" fmla="*/ 53763 h 750725"/>
              <a:gd name="connsiteX5781" fmla="*/ 369395 w 1204176"/>
              <a:gd name="connsiteY5781" fmla="*/ 50878 h 750725"/>
              <a:gd name="connsiteX5782" fmla="*/ 368740 w 1204176"/>
              <a:gd name="connsiteY5782" fmla="*/ 50878 h 750725"/>
              <a:gd name="connsiteX5783" fmla="*/ 369133 w 1204176"/>
              <a:gd name="connsiteY5783" fmla="*/ 48387 h 750725"/>
              <a:gd name="connsiteX5784" fmla="*/ 368478 w 1204176"/>
              <a:gd name="connsiteY5784" fmla="*/ 48387 h 750725"/>
              <a:gd name="connsiteX5785" fmla="*/ 366642 w 1204176"/>
              <a:gd name="connsiteY5785" fmla="*/ 48387 h 750725"/>
              <a:gd name="connsiteX5786" fmla="*/ 365986 w 1204176"/>
              <a:gd name="connsiteY5786" fmla="*/ 47994 h 750725"/>
              <a:gd name="connsiteX5787" fmla="*/ 366379 w 1204176"/>
              <a:gd name="connsiteY5787" fmla="*/ 47338 h 750725"/>
              <a:gd name="connsiteX5788" fmla="*/ 366642 w 1204176"/>
              <a:gd name="connsiteY5788" fmla="*/ 47076 h 750725"/>
              <a:gd name="connsiteX5789" fmla="*/ 368084 w 1204176"/>
              <a:gd name="connsiteY5789" fmla="*/ 45633 h 750725"/>
              <a:gd name="connsiteX5790" fmla="*/ 373067 w 1204176"/>
              <a:gd name="connsiteY5790" fmla="*/ 44191 h 750725"/>
              <a:gd name="connsiteX5791" fmla="*/ 374378 w 1204176"/>
              <a:gd name="connsiteY5791" fmla="*/ 42748 h 750725"/>
              <a:gd name="connsiteX5792" fmla="*/ 377001 w 1204176"/>
              <a:gd name="connsiteY5792" fmla="*/ 42093 h 750725"/>
              <a:gd name="connsiteX5793" fmla="*/ 377001 w 1204176"/>
              <a:gd name="connsiteY5793" fmla="*/ 41699 h 750725"/>
              <a:gd name="connsiteX5794" fmla="*/ 373460 w 1204176"/>
              <a:gd name="connsiteY5794" fmla="*/ 39601 h 750725"/>
              <a:gd name="connsiteX5795" fmla="*/ 371625 w 1204176"/>
              <a:gd name="connsiteY5795" fmla="*/ 40257 h 750725"/>
              <a:gd name="connsiteX5796" fmla="*/ 368740 w 1204176"/>
              <a:gd name="connsiteY5796" fmla="*/ 39601 h 750725"/>
              <a:gd name="connsiteX5797" fmla="*/ 367035 w 1204176"/>
              <a:gd name="connsiteY5797" fmla="*/ 39339 h 750725"/>
              <a:gd name="connsiteX5798" fmla="*/ 365199 w 1204176"/>
              <a:gd name="connsiteY5798" fmla="*/ 38552 h 750725"/>
              <a:gd name="connsiteX5799" fmla="*/ 363495 w 1204176"/>
              <a:gd name="connsiteY5799" fmla="*/ 38159 h 750725"/>
              <a:gd name="connsiteX5800" fmla="*/ 361921 w 1204176"/>
              <a:gd name="connsiteY5800" fmla="*/ 38552 h 750725"/>
              <a:gd name="connsiteX5801" fmla="*/ 360610 w 1204176"/>
              <a:gd name="connsiteY5801" fmla="*/ 39601 h 750725"/>
              <a:gd name="connsiteX5802" fmla="*/ 358118 w 1204176"/>
              <a:gd name="connsiteY5802" fmla="*/ 40257 h 750725"/>
              <a:gd name="connsiteX5803" fmla="*/ 356938 w 1204176"/>
              <a:gd name="connsiteY5803" fmla="*/ 39601 h 750725"/>
              <a:gd name="connsiteX5804" fmla="*/ 355627 w 1204176"/>
              <a:gd name="connsiteY5804" fmla="*/ 37897 h 750725"/>
              <a:gd name="connsiteX5805" fmla="*/ 353922 w 1204176"/>
              <a:gd name="connsiteY5805" fmla="*/ 37897 h 750725"/>
              <a:gd name="connsiteX5806" fmla="*/ 348283 w 1204176"/>
              <a:gd name="connsiteY5806" fmla="*/ 35667 h 750725"/>
              <a:gd name="connsiteX5807" fmla="*/ 348283 w 1204176"/>
              <a:gd name="connsiteY5807" fmla="*/ 35012 h 750725"/>
              <a:gd name="connsiteX5808" fmla="*/ 355627 w 1204176"/>
              <a:gd name="connsiteY5808" fmla="*/ 35012 h 750725"/>
              <a:gd name="connsiteX5809" fmla="*/ 356938 w 1204176"/>
              <a:gd name="connsiteY5809" fmla="*/ 34356 h 750725"/>
              <a:gd name="connsiteX5810" fmla="*/ 358118 w 1204176"/>
              <a:gd name="connsiteY5810" fmla="*/ 32914 h 750725"/>
              <a:gd name="connsiteX5811" fmla="*/ 358380 w 1204176"/>
              <a:gd name="connsiteY5811" fmla="*/ 31078 h 750725"/>
              <a:gd name="connsiteX5812" fmla="*/ 357725 w 1204176"/>
              <a:gd name="connsiteY5812" fmla="*/ 28586 h 750725"/>
              <a:gd name="connsiteX5813" fmla="*/ 354578 w 1204176"/>
              <a:gd name="connsiteY5813" fmla="*/ 23997 h 750725"/>
              <a:gd name="connsiteX5814" fmla="*/ 354578 w 1204176"/>
              <a:gd name="connsiteY5814" fmla="*/ 20456 h 750725"/>
              <a:gd name="connsiteX5815" fmla="*/ 355233 w 1204176"/>
              <a:gd name="connsiteY5815" fmla="*/ 19407 h 750725"/>
              <a:gd name="connsiteX5816" fmla="*/ 356676 w 1204176"/>
              <a:gd name="connsiteY5816" fmla="*/ 18358 h 750725"/>
              <a:gd name="connsiteX5817" fmla="*/ 361265 w 1204176"/>
              <a:gd name="connsiteY5817" fmla="*/ 18358 h 750725"/>
              <a:gd name="connsiteX5818" fmla="*/ 365199 w 1204176"/>
              <a:gd name="connsiteY5818" fmla="*/ 19014 h 750725"/>
              <a:gd name="connsiteX5819" fmla="*/ 368084 w 1204176"/>
              <a:gd name="connsiteY5819" fmla="*/ 18751 h 750725"/>
              <a:gd name="connsiteX5820" fmla="*/ 369920 w 1204176"/>
              <a:gd name="connsiteY5820" fmla="*/ 17571 h 750725"/>
              <a:gd name="connsiteX5821" fmla="*/ 371625 w 1204176"/>
              <a:gd name="connsiteY5821" fmla="*/ 16129 h 750725"/>
              <a:gd name="connsiteX5822" fmla="*/ 372674 w 1204176"/>
              <a:gd name="connsiteY5822" fmla="*/ 15473 h 750725"/>
              <a:gd name="connsiteX5823" fmla="*/ 374378 w 1204176"/>
              <a:gd name="connsiteY5823" fmla="*/ 13375 h 750725"/>
              <a:gd name="connsiteX5824" fmla="*/ 375165 w 1204176"/>
              <a:gd name="connsiteY5824" fmla="*/ 12719 h 750725"/>
              <a:gd name="connsiteX5825" fmla="*/ 376214 w 1204176"/>
              <a:gd name="connsiteY5825" fmla="*/ 12719 h 750725"/>
              <a:gd name="connsiteX5826" fmla="*/ 377919 w 1204176"/>
              <a:gd name="connsiteY5826" fmla="*/ 13375 h 750725"/>
              <a:gd name="connsiteX5827" fmla="*/ 378706 w 1204176"/>
              <a:gd name="connsiteY5827" fmla="*/ 14031 h 750725"/>
              <a:gd name="connsiteX5828" fmla="*/ 379361 w 1204176"/>
              <a:gd name="connsiteY5828" fmla="*/ 15473 h 750725"/>
              <a:gd name="connsiteX5829" fmla="*/ 380804 w 1204176"/>
              <a:gd name="connsiteY5829" fmla="*/ 16653 h 750725"/>
              <a:gd name="connsiteX5830" fmla="*/ 382246 w 1204176"/>
              <a:gd name="connsiteY5830" fmla="*/ 17571 h 750725"/>
              <a:gd name="connsiteX5831" fmla="*/ 383295 w 1204176"/>
              <a:gd name="connsiteY5831" fmla="*/ 17571 h 750725"/>
              <a:gd name="connsiteX5832" fmla="*/ 384082 w 1204176"/>
              <a:gd name="connsiteY5832" fmla="*/ 17309 h 750725"/>
              <a:gd name="connsiteX5833" fmla="*/ 385000 w 1204176"/>
              <a:gd name="connsiteY5833" fmla="*/ 15867 h 750725"/>
              <a:gd name="connsiteX5834" fmla="*/ 386442 w 1204176"/>
              <a:gd name="connsiteY5834" fmla="*/ 15211 h 750725"/>
              <a:gd name="connsiteX5835" fmla="*/ 387623 w 1204176"/>
              <a:gd name="connsiteY5835" fmla="*/ 14424 h 750725"/>
              <a:gd name="connsiteX5836" fmla="*/ 388934 w 1204176"/>
              <a:gd name="connsiteY5836" fmla="*/ 13113 h 750725"/>
              <a:gd name="connsiteX5837" fmla="*/ 392999 w 1204176"/>
              <a:gd name="connsiteY5837" fmla="*/ 8392 h 750725"/>
              <a:gd name="connsiteX5838" fmla="*/ 392999 w 1204176"/>
              <a:gd name="connsiteY5838" fmla="*/ 8130 h 750725"/>
              <a:gd name="connsiteX5839" fmla="*/ 393917 w 1204176"/>
              <a:gd name="connsiteY5839" fmla="*/ 7081 h 750725"/>
              <a:gd name="connsiteX5840" fmla="*/ 395097 w 1204176"/>
              <a:gd name="connsiteY5840" fmla="*/ 6687 h 750725"/>
              <a:gd name="connsiteX5841" fmla="*/ 396408 w 1204176"/>
              <a:gd name="connsiteY5841" fmla="*/ 6687 h 750725"/>
              <a:gd name="connsiteX5842" fmla="*/ 397457 w 1204176"/>
              <a:gd name="connsiteY5842" fmla="*/ 6687 h 750725"/>
              <a:gd name="connsiteX5843" fmla="*/ 398638 w 1204176"/>
              <a:gd name="connsiteY5843" fmla="*/ 7474 h 750725"/>
              <a:gd name="connsiteX5844" fmla="*/ 399555 w 1204176"/>
              <a:gd name="connsiteY5844" fmla="*/ 8130 h 750725"/>
              <a:gd name="connsiteX5845" fmla="*/ 400342 w 1204176"/>
              <a:gd name="connsiteY5845" fmla="*/ 9048 h 750725"/>
              <a:gd name="connsiteX5846" fmla="*/ 402440 w 1204176"/>
              <a:gd name="connsiteY5846" fmla="*/ 14817 h 750725"/>
              <a:gd name="connsiteX5847" fmla="*/ 403489 w 1204176"/>
              <a:gd name="connsiteY5847" fmla="*/ 15867 h 750725"/>
              <a:gd name="connsiteX5848" fmla="*/ 405981 w 1204176"/>
              <a:gd name="connsiteY5848" fmla="*/ 17309 h 750725"/>
              <a:gd name="connsiteX5849" fmla="*/ 407161 w 1204176"/>
              <a:gd name="connsiteY5849" fmla="*/ 18096 h 750725"/>
              <a:gd name="connsiteX5850" fmla="*/ 408472 w 1204176"/>
              <a:gd name="connsiteY5850" fmla="*/ 18096 h 750725"/>
              <a:gd name="connsiteX5851" fmla="*/ 409521 w 1204176"/>
              <a:gd name="connsiteY5851" fmla="*/ 17309 h 750725"/>
              <a:gd name="connsiteX5852" fmla="*/ 412013 w 1204176"/>
              <a:gd name="connsiteY5852" fmla="*/ 15473 h 750725"/>
              <a:gd name="connsiteX5853" fmla="*/ 412800 w 1204176"/>
              <a:gd name="connsiteY5853" fmla="*/ 14424 h 750725"/>
              <a:gd name="connsiteX5854" fmla="*/ 412800 w 1204176"/>
              <a:gd name="connsiteY5854" fmla="*/ 13768 h 750725"/>
              <a:gd name="connsiteX5855" fmla="*/ 412800 w 1204176"/>
              <a:gd name="connsiteY5855" fmla="*/ 11933 h 750725"/>
              <a:gd name="connsiteX5856" fmla="*/ 413062 w 1204176"/>
              <a:gd name="connsiteY5856" fmla="*/ 11277 h 750725"/>
              <a:gd name="connsiteX5857" fmla="*/ 415947 w 1204176"/>
              <a:gd name="connsiteY5857" fmla="*/ 7736 h 750725"/>
              <a:gd name="connsiteX5858" fmla="*/ 416603 w 1204176"/>
              <a:gd name="connsiteY5858" fmla="*/ 7474 h 750725"/>
              <a:gd name="connsiteX5859" fmla="*/ 423815 w 1204176"/>
              <a:gd name="connsiteY5859" fmla="*/ 7081 h 750725"/>
              <a:gd name="connsiteX5860" fmla="*/ 424470 w 1204176"/>
              <a:gd name="connsiteY5860" fmla="*/ 7081 h 750725"/>
              <a:gd name="connsiteX5861" fmla="*/ 426175 w 1204176"/>
              <a:gd name="connsiteY5861" fmla="*/ 8130 h 750725"/>
              <a:gd name="connsiteX5862" fmla="*/ 427355 w 1204176"/>
              <a:gd name="connsiteY5862" fmla="*/ 9572 h 750725"/>
              <a:gd name="connsiteX5863" fmla="*/ 428011 w 1204176"/>
              <a:gd name="connsiteY5863" fmla="*/ 10490 h 750725"/>
              <a:gd name="connsiteX5864" fmla="*/ 428404 w 1204176"/>
              <a:gd name="connsiteY5864" fmla="*/ 11933 h 750725"/>
              <a:gd name="connsiteX5865" fmla="*/ 426962 w 1204176"/>
              <a:gd name="connsiteY5865" fmla="*/ 16129 h 750725"/>
              <a:gd name="connsiteX5866" fmla="*/ 426962 w 1204176"/>
              <a:gd name="connsiteY5866" fmla="*/ 18096 h 750725"/>
              <a:gd name="connsiteX5867" fmla="*/ 427618 w 1204176"/>
              <a:gd name="connsiteY5867" fmla="*/ 19407 h 750725"/>
              <a:gd name="connsiteX5868" fmla="*/ 428798 w 1204176"/>
              <a:gd name="connsiteY5868" fmla="*/ 20850 h 750725"/>
              <a:gd name="connsiteX5869" fmla="*/ 429453 w 1204176"/>
              <a:gd name="connsiteY5869" fmla="*/ 21899 h 750725"/>
              <a:gd name="connsiteX5870" fmla="*/ 430109 w 1204176"/>
              <a:gd name="connsiteY5870" fmla="*/ 22292 h 750725"/>
              <a:gd name="connsiteX5871" fmla="*/ 431814 w 1204176"/>
              <a:gd name="connsiteY5871" fmla="*/ 22948 h 750725"/>
              <a:gd name="connsiteX5872" fmla="*/ 432601 w 1204176"/>
              <a:gd name="connsiteY5872" fmla="*/ 22554 h 750725"/>
              <a:gd name="connsiteX5873" fmla="*/ 433256 w 1204176"/>
              <a:gd name="connsiteY5873" fmla="*/ 22292 h 750725"/>
              <a:gd name="connsiteX5874" fmla="*/ 436534 w 1204176"/>
              <a:gd name="connsiteY5874" fmla="*/ 19407 h 750725"/>
              <a:gd name="connsiteX5875" fmla="*/ 437190 w 1204176"/>
              <a:gd name="connsiteY5875" fmla="*/ 18751 h 750725"/>
              <a:gd name="connsiteX5876" fmla="*/ 438633 w 1204176"/>
              <a:gd name="connsiteY5876" fmla="*/ 18751 h 750725"/>
              <a:gd name="connsiteX5877" fmla="*/ 440075 w 1204176"/>
              <a:gd name="connsiteY5877" fmla="*/ 19407 h 750725"/>
              <a:gd name="connsiteX5878" fmla="*/ 441517 w 1204176"/>
              <a:gd name="connsiteY5878" fmla="*/ 20456 h 750725"/>
              <a:gd name="connsiteX5879" fmla="*/ 442566 w 1204176"/>
              <a:gd name="connsiteY5879" fmla="*/ 22292 h 750725"/>
              <a:gd name="connsiteX5880" fmla="*/ 443222 w 1204176"/>
              <a:gd name="connsiteY5880" fmla="*/ 25439 h 750725"/>
              <a:gd name="connsiteX5881" fmla="*/ 443222 w 1204176"/>
              <a:gd name="connsiteY5881" fmla="*/ 29373 h 750725"/>
              <a:gd name="connsiteX5882" fmla="*/ 443878 w 1204176"/>
              <a:gd name="connsiteY5882" fmla="*/ 30815 h 750725"/>
              <a:gd name="connsiteX5883" fmla="*/ 444271 w 1204176"/>
              <a:gd name="connsiteY5883" fmla="*/ 31078 h 750725"/>
              <a:gd name="connsiteX5884" fmla="*/ 445058 w 1204176"/>
              <a:gd name="connsiteY5884" fmla="*/ 31733 h 750725"/>
              <a:gd name="connsiteX5885" fmla="*/ 445714 w 1204176"/>
              <a:gd name="connsiteY5885" fmla="*/ 32258 h 750725"/>
              <a:gd name="connsiteX5886" fmla="*/ 447418 w 1204176"/>
              <a:gd name="connsiteY5886" fmla="*/ 32258 h 750725"/>
              <a:gd name="connsiteX5887" fmla="*/ 448074 w 1204176"/>
              <a:gd name="connsiteY5887" fmla="*/ 31733 h 750725"/>
              <a:gd name="connsiteX5888" fmla="*/ 448861 w 1204176"/>
              <a:gd name="connsiteY5888" fmla="*/ 30291 h 750725"/>
              <a:gd name="connsiteX5889" fmla="*/ 449254 w 1204176"/>
              <a:gd name="connsiteY5889" fmla="*/ 28586 h 750725"/>
              <a:gd name="connsiteX5890" fmla="*/ 448861 w 1204176"/>
              <a:gd name="connsiteY5890" fmla="*/ 27537 h 750725"/>
              <a:gd name="connsiteX5891" fmla="*/ 448074 w 1204176"/>
              <a:gd name="connsiteY5891" fmla="*/ 26488 h 750725"/>
              <a:gd name="connsiteX5892" fmla="*/ 445714 w 1204176"/>
              <a:gd name="connsiteY5892" fmla="*/ 22948 h 750725"/>
              <a:gd name="connsiteX5893" fmla="*/ 445058 w 1204176"/>
              <a:gd name="connsiteY5893" fmla="*/ 20456 h 750725"/>
              <a:gd name="connsiteX5894" fmla="*/ 444665 w 1204176"/>
              <a:gd name="connsiteY5894" fmla="*/ 17571 h 750725"/>
              <a:gd name="connsiteX5895" fmla="*/ 444271 w 1204176"/>
              <a:gd name="connsiteY5895" fmla="*/ 14817 h 750725"/>
              <a:gd name="connsiteX5896" fmla="*/ 444665 w 1204176"/>
              <a:gd name="connsiteY5896" fmla="*/ 13375 h 750725"/>
              <a:gd name="connsiteX5897" fmla="*/ 445320 w 1204176"/>
              <a:gd name="connsiteY5897" fmla="*/ 12457 h 750725"/>
              <a:gd name="connsiteX5898" fmla="*/ 445976 w 1204176"/>
              <a:gd name="connsiteY5898" fmla="*/ 11277 h 750725"/>
              <a:gd name="connsiteX5899" fmla="*/ 447812 w 1204176"/>
              <a:gd name="connsiteY5899" fmla="*/ 10228 h 750725"/>
              <a:gd name="connsiteX5900" fmla="*/ 450041 w 1204176"/>
              <a:gd name="connsiteY5900" fmla="*/ 9572 h 750725"/>
              <a:gd name="connsiteX5901" fmla="*/ 453188 w 1204176"/>
              <a:gd name="connsiteY5901" fmla="*/ 9048 h 750725"/>
              <a:gd name="connsiteX5902" fmla="*/ 453188 w 1204176"/>
              <a:gd name="connsiteY5902" fmla="*/ 9835 h 750725"/>
              <a:gd name="connsiteX5903" fmla="*/ 451746 w 1204176"/>
              <a:gd name="connsiteY5903" fmla="*/ 9835 h 750725"/>
              <a:gd name="connsiteX5904" fmla="*/ 452532 w 1204176"/>
              <a:gd name="connsiteY5904" fmla="*/ 11670 h 750725"/>
              <a:gd name="connsiteX5905" fmla="*/ 451746 w 1204176"/>
              <a:gd name="connsiteY5905" fmla="*/ 11933 h 750725"/>
              <a:gd name="connsiteX5906" fmla="*/ 451746 w 1204176"/>
              <a:gd name="connsiteY5906" fmla="*/ 12457 h 750725"/>
              <a:gd name="connsiteX5907" fmla="*/ 453450 w 1204176"/>
              <a:gd name="connsiteY5907" fmla="*/ 12719 h 750725"/>
              <a:gd name="connsiteX5908" fmla="*/ 456073 w 1204176"/>
              <a:gd name="connsiteY5908" fmla="*/ 11277 h 750725"/>
              <a:gd name="connsiteX5909" fmla="*/ 456729 w 1204176"/>
              <a:gd name="connsiteY5909" fmla="*/ 11015 h 750725"/>
              <a:gd name="connsiteX5910" fmla="*/ 457515 w 1204176"/>
              <a:gd name="connsiteY5910" fmla="*/ 11670 h 750725"/>
              <a:gd name="connsiteX5911" fmla="*/ 463416 w 1204176"/>
              <a:gd name="connsiteY5911" fmla="*/ 9835 h 750725"/>
              <a:gd name="connsiteX5912" fmla="*/ 467612 w 1204176"/>
              <a:gd name="connsiteY5912" fmla="*/ 9572 h 750725"/>
              <a:gd name="connsiteX5913" fmla="*/ 471546 w 1204176"/>
              <a:gd name="connsiteY5913" fmla="*/ 8130 h 750725"/>
              <a:gd name="connsiteX5914" fmla="*/ 477316 w 1204176"/>
              <a:gd name="connsiteY5914" fmla="*/ 5376 h 750725"/>
              <a:gd name="connsiteX5915" fmla="*/ 477578 w 1204176"/>
              <a:gd name="connsiteY5915" fmla="*/ 5638 h 750725"/>
              <a:gd name="connsiteX5916" fmla="*/ 478234 w 1204176"/>
              <a:gd name="connsiteY5916" fmla="*/ 5376 h 750725"/>
              <a:gd name="connsiteX5917" fmla="*/ 479021 w 1204176"/>
              <a:gd name="connsiteY5917" fmla="*/ 7474 h 750725"/>
              <a:gd name="connsiteX5918" fmla="*/ 479414 w 1204176"/>
              <a:gd name="connsiteY5918" fmla="*/ 8130 h 750725"/>
              <a:gd name="connsiteX5919" fmla="*/ 479021 w 1204176"/>
              <a:gd name="connsiteY5919" fmla="*/ 8130 h 750725"/>
              <a:gd name="connsiteX5920" fmla="*/ 479414 w 1204176"/>
              <a:gd name="connsiteY5920" fmla="*/ 10490 h 750725"/>
              <a:gd name="connsiteX5921" fmla="*/ 479676 w 1204176"/>
              <a:gd name="connsiteY5921" fmla="*/ 11277 h 750725"/>
              <a:gd name="connsiteX5922" fmla="*/ 479414 w 1204176"/>
              <a:gd name="connsiteY5922" fmla="*/ 11670 h 750725"/>
              <a:gd name="connsiteX5923" fmla="*/ 477578 w 1204176"/>
              <a:gd name="connsiteY5923" fmla="*/ 12457 h 750725"/>
              <a:gd name="connsiteX5924" fmla="*/ 477316 w 1204176"/>
              <a:gd name="connsiteY5924" fmla="*/ 11933 h 750725"/>
              <a:gd name="connsiteX5925" fmla="*/ 477316 w 1204176"/>
              <a:gd name="connsiteY5925" fmla="*/ 12457 h 750725"/>
              <a:gd name="connsiteX5926" fmla="*/ 477316 w 1204176"/>
              <a:gd name="connsiteY5926" fmla="*/ 13113 h 750725"/>
              <a:gd name="connsiteX5927" fmla="*/ 476923 w 1204176"/>
              <a:gd name="connsiteY5927" fmla="*/ 13113 h 750725"/>
              <a:gd name="connsiteX5928" fmla="*/ 477316 w 1204176"/>
              <a:gd name="connsiteY5928" fmla="*/ 14031 h 750725"/>
              <a:gd name="connsiteX5929" fmla="*/ 476923 w 1204176"/>
              <a:gd name="connsiteY5929" fmla="*/ 14424 h 750725"/>
              <a:gd name="connsiteX5930" fmla="*/ 477578 w 1204176"/>
              <a:gd name="connsiteY5930" fmla="*/ 14817 h 750725"/>
              <a:gd name="connsiteX5931" fmla="*/ 477578 w 1204176"/>
              <a:gd name="connsiteY5931" fmla="*/ 15473 h 750725"/>
              <a:gd name="connsiteX5932" fmla="*/ 477972 w 1204176"/>
              <a:gd name="connsiteY5932" fmla="*/ 15867 h 750725"/>
              <a:gd name="connsiteX5933" fmla="*/ 477578 w 1204176"/>
              <a:gd name="connsiteY5933" fmla="*/ 16129 h 750725"/>
              <a:gd name="connsiteX5934" fmla="*/ 478234 w 1204176"/>
              <a:gd name="connsiteY5934" fmla="*/ 17571 h 750725"/>
              <a:gd name="connsiteX5935" fmla="*/ 479021 w 1204176"/>
              <a:gd name="connsiteY5935" fmla="*/ 19407 h 750725"/>
              <a:gd name="connsiteX5936" fmla="*/ 477972 w 1204176"/>
              <a:gd name="connsiteY5936" fmla="*/ 20850 h 750725"/>
              <a:gd name="connsiteX5937" fmla="*/ 476923 w 1204176"/>
              <a:gd name="connsiteY5937" fmla="*/ 23210 h 750725"/>
              <a:gd name="connsiteX5938" fmla="*/ 475218 w 1204176"/>
              <a:gd name="connsiteY5938" fmla="*/ 24390 h 750725"/>
              <a:gd name="connsiteX5939" fmla="*/ 474431 w 1204176"/>
              <a:gd name="connsiteY5939" fmla="*/ 25832 h 750725"/>
              <a:gd name="connsiteX5940" fmla="*/ 474694 w 1204176"/>
              <a:gd name="connsiteY5940" fmla="*/ 27275 h 750725"/>
              <a:gd name="connsiteX5941" fmla="*/ 474431 w 1204176"/>
              <a:gd name="connsiteY5941" fmla="*/ 27537 h 750725"/>
              <a:gd name="connsiteX5942" fmla="*/ 474694 w 1204176"/>
              <a:gd name="connsiteY5942" fmla="*/ 27931 h 750725"/>
              <a:gd name="connsiteX5943" fmla="*/ 474694 w 1204176"/>
              <a:gd name="connsiteY5943" fmla="*/ 27537 h 750725"/>
              <a:gd name="connsiteX5944" fmla="*/ 476136 w 1204176"/>
              <a:gd name="connsiteY5944" fmla="*/ 28586 h 750725"/>
              <a:gd name="connsiteX5945" fmla="*/ 476923 w 1204176"/>
              <a:gd name="connsiteY5945" fmla="*/ 29635 h 750725"/>
              <a:gd name="connsiteX5946" fmla="*/ 477316 w 1204176"/>
              <a:gd name="connsiteY5946" fmla="*/ 30291 h 750725"/>
              <a:gd name="connsiteX5947" fmla="*/ 476923 w 1204176"/>
              <a:gd name="connsiteY5947" fmla="*/ 32258 h 750725"/>
              <a:gd name="connsiteX5948" fmla="*/ 475218 w 1204176"/>
              <a:gd name="connsiteY5948" fmla="*/ 32914 h 750725"/>
              <a:gd name="connsiteX5949" fmla="*/ 474694 w 1204176"/>
              <a:gd name="connsiteY5949" fmla="*/ 33963 h 750725"/>
              <a:gd name="connsiteX5950" fmla="*/ 475218 w 1204176"/>
              <a:gd name="connsiteY5950" fmla="*/ 34356 h 750725"/>
              <a:gd name="connsiteX5951" fmla="*/ 476923 w 1204176"/>
              <a:gd name="connsiteY5951" fmla="*/ 34356 h 750725"/>
              <a:gd name="connsiteX5952" fmla="*/ 477316 w 1204176"/>
              <a:gd name="connsiteY5952" fmla="*/ 34356 h 750725"/>
              <a:gd name="connsiteX5953" fmla="*/ 477972 w 1204176"/>
              <a:gd name="connsiteY5953" fmla="*/ 34618 h 750725"/>
              <a:gd name="connsiteX5954" fmla="*/ 477578 w 1204176"/>
              <a:gd name="connsiteY5954" fmla="*/ 35667 h 750725"/>
              <a:gd name="connsiteX5955" fmla="*/ 476923 w 1204176"/>
              <a:gd name="connsiteY5955" fmla="*/ 35667 h 750725"/>
              <a:gd name="connsiteX5956" fmla="*/ 476923 w 1204176"/>
              <a:gd name="connsiteY5956" fmla="*/ 35930 h 750725"/>
              <a:gd name="connsiteX5957" fmla="*/ 474694 w 1204176"/>
              <a:gd name="connsiteY5957" fmla="*/ 35274 h 750725"/>
              <a:gd name="connsiteX5958" fmla="*/ 474694 w 1204176"/>
              <a:gd name="connsiteY5958" fmla="*/ 37372 h 750725"/>
              <a:gd name="connsiteX5959" fmla="*/ 474038 w 1204176"/>
              <a:gd name="connsiteY5959" fmla="*/ 39339 h 750725"/>
              <a:gd name="connsiteX5960" fmla="*/ 473776 w 1204176"/>
              <a:gd name="connsiteY5960" fmla="*/ 38814 h 750725"/>
              <a:gd name="connsiteX5961" fmla="*/ 472333 w 1204176"/>
              <a:gd name="connsiteY5961" fmla="*/ 38814 h 750725"/>
              <a:gd name="connsiteX5962" fmla="*/ 470235 w 1204176"/>
              <a:gd name="connsiteY5962" fmla="*/ 39339 h 750725"/>
              <a:gd name="connsiteX5963" fmla="*/ 470891 w 1204176"/>
              <a:gd name="connsiteY5963" fmla="*/ 39995 h 750725"/>
              <a:gd name="connsiteX5964" fmla="*/ 472595 w 1204176"/>
              <a:gd name="connsiteY5964" fmla="*/ 41306 h 750725"/>
              <a:gd name="connsiteX5965" fmla="*/ 473251 w 1204176"/>
              <a:gd name="connsiteY5965" fmla="*/ 41306 h 750725"/>
              <a:gd name="connsiteX5966" fmla="*/ 473776 w 1204176"/>
              <a:gd name="connsiteY5966" fmla="*/ 40913 h 750725"/>
              <a:gd name="connsiteX5967" fmla="*/ 474038 w 1204176"/>
              <a:gd name="connsiteY5967" fmla="*/ 41699 h 750725"/>
              <a:gd name="connsiteX5968" fmla="*/ 474431 w 1204176"/>
              <a:gd name="connsiteY5968" fmla="*/ 42355 h 750725"/>
              <a:gd name="connsiteX5969" fmla="*/ 475218 w 1204176"/>
              <a:gd name="connsiteY5969" fmla="*/ 42355 h 750725"/>
              <a:gd name="connsiteX5970" fmla="*/ 476136 w 1204176"/>
              <a:gd name="connsiteY5970" fmla="*/ 43797 h 750725"/>
              <a:gd name="connsiteX5971" fmla="*/ 474694 w 1204176"/>
              <a:gd name="connsiteY5971" fmla="*/ 44191 h 750725"/>
              <a:gd name="connsiteX5972" fmla="*/ 475874 w 1204176"/>
              <a:gd name="connsiteY5972" fmla="*/ 45633 h 750725"/>
              <a:gd name="connsiteX5973" fmla="*/ 474431 w 1204176"/>
              <a:gd name="connsiteY5973" fmla="*/ 46289 h 750725"/>
              <a:gd name="connsiteX5974" fmla="*/ 473251 w 1204176"/>
              <a:gd name="connsiteY5974" fmla="*/ 46289 h 750725"/>
              <a:gd name="connsiteX5975" fmla="*/ 472595 w 1204176"/>
              <a:gd name="connsiteY5975" fmla="*/ 47076 h 750725"/>
              <a:gd name="connsiteX5976" fmla="*/ 472333 w 1204176"/>
              <a:gd name="connsiteY5976" fmla="*/ 47731 h 750725"/>
              <a:gd name="connsiteX5977" fmla="*/ 472333 w 1204176"/>
              <a:gd name="connsiteY5977" fmla="*/ 49436 h 750725"/>
              <a:gd name="connsiteX5978" fmla="*/ 471546 w 1204176"/>
              <a:gd name="connsiteY5978" fmla="*/ 50878 h 750725"/>
              <a:gd name="connsiteX5979" fmla="*/ 472333 w 1204176"/>
              <a:gd name="connsiteY5979" fmla="*/ 51272 h 750725"/>
              <a:gd name="connsiteX5980" fmla="*/ 470891 w 1204176"/>
              <a:gd name="connsiteY5980" fmla="*/ 52321 h 750725"/>
              <a:gd name="connsiteX5981" fmla="*/ 470235 w 1204176"/>
              <a:gd name="connsiteY5981" fmla="*/ 54419 h 750725"/>
              <a:gd name="connsiteX5982" fmla="*/ 470235 w 1204176"/>
              <a:gd name="connsiteY5982" fmla="*/ 55206 h 750725"/>
              <a:gd name="connsiteX5983" fmla="*/ 470497 w 1204176"/>
              <a:gd name="connsiteY5983" fmla="*/ 55993 h 750725"/>
              <a:gd name="connsiteX5984" fmla="*/ 471940 w 1204176"/>
              <a:gd name="connsiteY5984" fmla="*/ 56255 h 750725"/>
              <a:gd name="connsiteX5985" fmla="*/ 472989 w 1204176"/>
              <a:gd name="connsiteY5985" fmla="*/ 58091 h 750725"/>
              <a:gd name="connsiteX5986" fmla="*/ 472989 w 1204176"/>
              <a:gd name="connsiteY5986" fmla="*/ 59533 h 750725"/>
              <a:gd name="connsiteX5987" fmla="*/ 472989 w 1204176"/>
              <a:gd name="connsiteY5987" fmla="*/ 60189 h 750725"/>
              <a:gd name="connsiteX5988" fmla="*/ 472595 w 1204176"/>
              <a:gd name="connsiteY5988" fmla="*/ 61238 h 750725"/>
              <a:gd name="connsiteX5989" fmla="*/ 476923 w 1204176"/>
              <a:gd name="connsiteY5989" fmla="*/ 60845 h 750725"/>
              <a:gd name="connsiteX5990" fmla="*/ 477578 w 1204176"/>
              <a:gd name="connsiteY5990" fmla="*/ 61893 h 750725"/>
              <a:gd name="connsiteX5991" fmla="*/ 479021 w 1204176"/>
              <a:gd name="connsiteY5991" fmla="*/ 61893 h 750725"/>
              <a:gd name="connsiteX5992" fmla="*/ 479021 w 1204176"/>
              <a:gd name="connsiteY5992" fmla="*/ 62287 h 750725"/>
              <a:gd name="connsiteX5993" fmla="*/ 479414 w 1204176"/>
              <a:gd name="connsiteY5993" fmla="*/ 62549 h 750725"/>
              <a:gd name="connsiteX5994" fmla="*/ 479021 w 1204176"/>
              <a:gd name="connsiteY5994" fmla="*/ 63336 h 750725"/>
              <a:gd name="connsiteX5995" fmla="*/ 480332 w 1204176"/>
              <a:gd name="connsiteY5995" fmla="*/ 64516 h 750725"/>
              <a:gd name="connsiteX5996" fmla="*/ 481119 w 1204176"/>
              <a:gd name="connsiteY5996" fmla="*/ 63729 h 750725"/>
              <a:gd name="connsiteX5997" fmla="*/ 484004 w 1204176"/>
              <a:gd name="connsiteY5997" fmla="*/ 63336 h 750725"/>
              <a:gd name="connsiteX5998" fmla="*/ 489118 w 1204176"/>
              <a:gd name="connsiteY5998" fmla="*/ 60845 h 750725"/>
              <a:gd name="connsiteX5999" fmla="*/ 488331 w 1204176"/>
              <a:gd name="connsiteY5999" fmla="*/ 58746 h 750725"/>
              <a:gd name="connsiteX6000" fmla="*/ 489380 w 1204176"/>
              <a:gd name="connsiteY6000" fmla="*/ 53763 h 750725"/>
              <a:gd name="connsiteX6001" fmla="*/ 489774 w 1204176"/>
              <a:gd name="connsiteY6001" fmla="*/ 49829 h 750725"/>
              <a:gd name="connsiteX6002" fmla="*/ 489380 w 1204176"/>
              <a:gd name="connsiteY6002" fmla="*/ 47731 h 750725"/>
              <a:gd name="connsiteX6003" fmla="*/ 491478 w 1204176"/>
              <a:gd name="connsiteY6003" fmla="*/ 46682 h 750725"/>
              <a:gd name="connsiteX6004" fmla="*/ 495019 w 1204176"/>
              <a:gd name="connsiteY6004" fmla="*/ 46682 h 750725"/>
              <a:gd name="connsiteX6005" fmla="*/ 496068 w 1204176"/>
              <a:gd name="connsiteY6005" fmla="*/ 45896 h 750725"/>
              <a:gd name="connsiteX6006" fmla="*/ 497117 w 1204176"/>
              <a:gd name="connsiteY6006" fmla="*/ 47076 h 750725"/>
              <a:gd name="connsiteX6007" fmla="*/ 497773 w 1204176"/>
              <a:gd name="connsiteY6007" fmla="*/ 47076 h 750725"/>
              <a:gd name="connsiteX6008" fmla="*/ 498166 w 1204176"/>
              <a:gd name="connsiteY6008" fmla="*/ 44191 h 750725"/>
              <a:gd name="connsiteX6009" fmla="*/ 498559 w 1204176"/>
              <a:gd name="connsiteY6009" fmla="*/ 44191 h 750725"/>
              <a:gd name="connsiteX6010" fmla="*/ 499215 w 1204176"/>
              <a:gd name="connsiteY6010" fmla="*/ 42355 h 750725"/>
              <a:gd name="connsiteX6011" fmla="*/ 500395 w 1204176"/>
              <a:gd name="connsiteY6011" fmla="*/ 42748 h 750725"/>
              <a:gd name="connsiteX6012" fmla="*/ 501313 w 1204176"/>
              <a:gd name="connsiteY6012" fmla="*/ 41306 h 750725"/>
              <a:gd name="connsiteX6013" fmla="*/ 501838 w 1204176"/>
              <a:gd name="connsiteY6013" fmla="*/ 41306 h 750725"/>
              <a:gd name="connsiteX6014" fmla="*/ 502100 w 1204176"/>
              <a:gd name="connsiteY6014" fmla="*/ 42093 h 750725"/>
              <a:gd name="connsiteX6015" fmla="*/ 502100 w 1204176"/>
              <a:gd name="connsiteY6015" fmla="*/ 43797 h 750725"/>
              <a:gd name="connsiteX6016" fmla="*/ 502756 w 1204176"/>
              <a:gd name="connsiteY6016" fmla="*/ 44978 h 750725"/>
              <a:gd name="connsiteX6017" fmla="*/ 502756 w 1204176"/>
              <a:gd name="connsiteY6017" fmla="*/ 49436 h 750725"/>
              <a:gd name="connsiteX6018" fmla="*/ 503936 w 1204176"/>
              <a:gd name="connsiteY6018" fmla="*/ 52321 h 750725"/>
              <a:gd name="connsiteX6019" fmla="*/ 504854 w 1204176"/>
              <a:gd name="connsiteY6019" fmla="*/ 54812 h 750725"/>
              <a:gd name="connsiteX6020" fmla="*/ 504854 w 1204176"/>
              <a:gd name="connsiteY6020" fmla="*/ 55468 h 750725"/>
              <a:gd name="connsiteX6021" fmla="*/ 506690 w 1204176"/>
              <a:gd name="connsiteY6021" fmla="*/ 55993 h 750725"/>
              <a:gd name="connsiteX6022" fmla="*/ 507738 w 1204176"/>
              <a:gd name="connsiteY6022" fmla="*/ 56911 h 750725"/>
              <a:gd name="connsiteX6023" fmla="*/ 508394 w 1204176"/>
              <a:gd name="connsiteY6023" fmla="*/ 58353 h 750725"/>
              <a:gd name="connsiteX6024" fmla="*/ 508132 w 1204176"/>
              <a:gd name="connsiteY6024" fmla="*/ 61238 h 750725"/>
              <a:gd name="connsiteX6025" fmla="*/ 508132 w 1204176"/>
              <a:gd name="connsiteY6025" fmla="*/ 63729 h 750725"/>
              <a:gd name="connsiteX6026" fmla="*/ 508394 w 1204176"/>
              <a:gd name="connsiteY6026" fmla="*/ 63336 h 750725"/>
              <a:gd name="connsiteX6027" fmla="*/ 509574 w 1204176"/>
              <a:gd name="connsiteY6027" fmla="*/ 63336 h 750725"/>
              <a:gd name="connsiteX6028" fmla="*/ 511017 w 1204176"/>
              <a:gd name="connsiteY6028" fmla="*/ 63729 h 750725"/>
              <a:gd name="connsiteX6029" fmla="*/ 512328 w 1204176"/>
              <a:gd name="connsiteY6029" fmla="*/ 63729 h 750725"/>
              <a:gd name="connsiteX6030" fmla="*/ 512328 w 1204176"/>
              <a:gd name="connsiteY6030" fmla="*/ 62549 h 750725"/>
              <a:gd name="connsiteX6031" fmla="*/ 513115 w 1204176"/>
              <a:gd name="connsiteY6031" fmla="*/ 62287 h 750725"/>
              <a:gd name="connsiteX6032" fmla="*/ 513508 w 1204176"/>
              <a:gd name="connsiteY6032" fmla="*/ 61631 h 750725"/>
              <a:gd name="connsiteX6033" fmla="*/ 514426 w 1204176"/>
              <a:gd name="connsiteY6033" fmla="*/ 61238 h 750725"/>
              <a:gd name="connsiteX6034" fmla="*/ 514951 w 1204176"/>
              <a:gd name="connsiteY6034" fmla="*/ 60451 h 750725"/>
              <a:gd name="connsiteX6035" fmla="*/ 516393 w 1204176"/>
              <a:gd name="connsiteY6035" fmla="*/ 59533 h 750725"/>
              <a:gd name="connsiteX6036" fmla="*/ 516655 w 1204176"/>
              <a:gd name="connsiteY6036" fmla="*/ 58353 h 750725"/>
              <a:gd name="connsiteX6037" fmla="*/ 517049 w 1204176"/>
              <a:gd name="connsiteY6037" fmla="*/ 57435 h 750725"/>
              <a:gd name="connsiteX6038" fmla="*/ 516655 w 1204176"/>
              <a:gd name="connsiteY6038" fmla="*/ 57435 h 750725"/>
              <a:gd name="connsiteX6039" fmla="*/ 516655 w 1204176"/>
              <a:gd name="connsiteY6039" fmla="*/ 55468 h 750725"/>
              <a:gd name="connsiteX6040" fmla="*/ 517311 w 1204176"/>
              <a:gd name="connsiteY6040" fmla="*/ 51272 h 750725"/>
              <a:gd name="connsiteX6041" fmla="*/ 519409 w 1204176"/>
              <a:gd name="connsiteY6041" fmla="*/ 49829 h 750725"/>
              <a:gd name="connsiteX6042" fmla="*/ 520196 w 1204176"/>
              <a:gd name="connsiteY6042" fmla="*/ 48387 h 750725"/>
              <a:gd name="connsiteX6043" fmla="*/ 522950 w 1204176"/>
              <a:gd name="connsiteY6043" fmla="*/ 45633 h 750725"/>
              <a:gd name="connsiteX6044" fmla="*/ 526884 w 1204176"/>
              <a:gd name="connsiteY6044" fmla="*/ 43797 h 750725"/>
              <a:gd name="connsiteX6045" fmla="*/ 530031 w 1204176"/>
              <a:gd name="connsiteY6045" fmla="*/ 44191 h 750725"/>
              <a:gd name="connsiteX6046" fmla="*/ 530818 w 1204176"/>
              <a:gd name="connsiteY6046" fmla="*/ 42748 h 750725"/>
              <a:gd name="connsiteX6047" fmla="*/ 531211 w 1204176"/>
              <a:gd name="connsiteY6047" fmla="*/ 39339 h 750725"/>
              <a:gd name="connsiteX6048" fmla="*/ 532260 w 1204176"/>
              <a:gd name="connsiteY6048" fmla="*/ 38552 h 750725"/>
              <a:gd name="connsiteX6049" fmla="*/ 533965 w 1204176"/>
              <a:gd name="connsiteY6049" fmla="*/ 38814 h 750725"/>
              <a:gd name="connsiteX6050" fmla="*/ 534752 w 1204176"/>
              <a:gd name="connsiteY6050" fmla="*/ 38814 h 750725"/>
              <a:gd name="connsiteX6051" fmla="*/ 534752 w 1204176"/>
              <a:gd name="connsiteY6051" fmla="*/ 39995 h 750725"/>
              <a:gd name="connsiteX6052" fmla="*/ 533309 w 1204176"/>
              <a:gd name="connsiteY6052" fmla="*/ 40650 h 750725"/>
              <a:gd name="connsiteX6053" fmla="*/ 532916 w 1204176"/>
              <a:gd name="connsiteY6053" fmla="*/ 42748 h 750725"/>
              <a:gd name="connsiteX6054" fmla="*/ 533309 w 1204176"/>
              <a:gd name="connsiteY6054" fmla="*/ 44453 h 750725"/>
              <a:gd name="connsiteX6055" fmla="*/ 534358 w 1204176"/>
              <a:gd name="connsiteY6055" fmla="*/ 45240 h 750725"/>
              <a:gd name="connsiteX6056" fmla="*/ 535014 w 1204176"/>
              <a:gd name="connsiteY6056" fmla="*/ 45633 h 750725"/>
              <a:gd name="connsiteX6057" fmla="*/ 536194 w 1204176"/>
              <a:gd name="connsiteY6057" fmla="*/ 45633 h 750725"/>
              <a:gd name="connsiteX6058" fmla="*/ 536850 w 1204176"/>
              <a:gd name="connsiteY6058" fmla="*/ 46682 h 750725"/>
              <a:gd name="connsiteX6059" fmla="*/ 537636 w 1204176"/>
              <a:gd name="connsiteY6059" fmla="*/ 47994 h 750725"/>
              <a:gd name="connsiteX6060" fmla="*/ 539734 w 1204176"/>
              <a:gd name="connsiteY6060" fmla="*/ 49174 h 750725"/>
              <a:gd name="connsiteX6061" fmla="*/ 542488 w 1204176"/>
              <a:gd name="connsiteY6061" fmla="*/ 50616 h 750725"/>
              <a:gd name="connsiteX6062" fmla="*/ 543013 w 1204176"/>
              <a:gd name="connsiteY6062" fmla="*/ 50878 h 750725"/>
              <a:gd name="connsiteX6063" fmla="*/ 543668 w 1204176"/>
              <a:gd name="connsiteY6063" fmla="*/ 52059 h 750725"/>
              <a:gd name="connsiteX6064" fmla="*/ 543275 w 1204176"/>
              <a:gd name="connsiteY6064" fmla="*/ 52321 h 750725"/>
              <a:gd name="connsiteX6065" fmla="*/ 543668 w 1204176"/>
              <a:gd name="connsiteY6065" fmla="*/ 53763 h 750725"/>
              <a:gd name="connsiteX6066" fmla="*/ 545111 w 1204176"/>
              <a:gd name="connsiteY6066" fmla="*/ 52714 h 750725"/>
              <a:gd name="connsiteX6067" fmla="*/ 545766 w 1204176"/>
              <a:gd name="connsiteY6067" fmla="*/ 54419 h 750725"/>
              <a:gd name="connsiteX6068" fmla="*/ 547209 w 1204176"/>
              <a:gd name="connsiteY6068" fmla="*/ 55206 h 750725"/>
              <a:gd name="connsiteX6069" fmla="*/ 547209 w 1204176"/>
              <a:gd name="connsiteY6069" fmla="*/ 56911 h 750725"/>
              <a:gd name="connsiteX6070" fmla="*/ 546816 w 1204176"/>
              <a:gd name="connsiteY6070" fmla="*/ 57435 h 750725"/>
              <a:gd name="connsiteX6071" fmla="*/ 547471 w 1204176"/>
              <a:gd name="connsiteY6071" fmla="*/ 58353 h 750725"/>
              <a:gd name="connsiteX6072" fmla="*/ 546816 w 1204176"/>
              <a:gd name="connsiteY6072" fmla="*/ 58746 h 750725"/>
              <a:gd name="connsiteX6073" fmla="*/ 547865 w 1204176"/>
              <a:gd name="connsiteY6073" fmla="*/ 59533 h 750725"/>
              <a:gd name="connsiteX6074" fmla="*/ 547209 w 1204176"/>
              <a:gd name="connsiteY6074" fmla="*/ 60189 h 750725"/>
              <a:gd name="connsiteX6075" fmla="*/ 547865 w 1204176"/>
              <a:gd name="connsiteY6075" fmla="*/ 60845 h 750725"/>
              <a:gd name="connsiteX6076" fmla="*/ 545766 w 1204176"/>
              <a:gd name="connsiteY6076" fmla="*/ 63074 h 750725"/>
              <a:gd name="connsiteX6077" fmla="*/ 546422 w 1204176"/>
              <a:gd name="connsiteY6077" fmla="*/ 63992 h 750725"/>
              <a:gd name="connsiteX6078" fmla="*/ 547209 w 1204176"/>
              <a:gd name="connsiteY6078" fmla="*/ 63729 h 750725"/>
              <a:gd name="connsiteX6079" fmla="*/ 548651 w 1204176"/>
              <a:gd name="connsiteY6079" fmla="*/ 64778 h 750725"/>
              <a:gd name="connsiteX6080" fmla="*/ 548651 w 1204176"/>
              <a:gd name="connsiteY6080" fmla="*/ 65827 h 750725"/>
              <a:gd name="connsiteX6081" fmla="*/ 549307 w 1204176"/>
              <a:gd name="connsiteY6081" fmla="*/ 66221 h 750725"/>
              <a:gd name="connsiteX6082" fmla="*/ 550094 w 1204176"/>
              <a:gd name="connsiteY6082" fmla="*/ 65827 h 750725"/>
              <a:gd name="connsiteX6083" fmla="*/ 550356 w 1204176"/>
              <a:gd name="connsiteY6083" fmla="*/ 66614 h 750725"/>
              <a:gd name="connsiteX6084" fmla="*/ 549307 w 1204176"/>
              <a:gd name="connsiteY6084" fmla="*/ 66876 h 750725"/>
              <a:gd name="connsiteX6085" fmla="*/ 546029 w 1204176"/>
              <a:gd name="connsiteY6085" fmla="*/ 67270 h 750725"/>
              <a:gd name="connsiteX6086" fmla="*/ 546422 w 1204176"/>
              <a:gd name="connsiteY6086" fmla="*/ 68188 h 750725"/>
              <a:gd name="connsiteX6087" fmla="*/ 545766 w 1204176"/>
              <a:gd name="connsiteY6087" fmla="*/ 68712 h 750725"/>
              <a:gd name="connsiteX6088" fmla="*/ 545373 w 1204176"/>
              <a:gd name="connsiteY6088" fmla="*/ 70417 h 750725"/>
              <a:gd name="connsiteX6089" fmla="*/ 544717 w 1204176"/>
              <a:gd name="connsiteY6089" fmla="*/ 70417 h 750725"/>
              <a:gd name="connsiteX6090" fmla="*/ 544324 w 1204176"/>
              <a:gd name="connsiteY6090" fmla="*/ 72253 h 750725"/>
              <a:gd name="connsiteX6091" fmla="*/ 543668 w 1204176"/>
              <a:gd name="connsiteY6091" fmla="*/ 72253 h 750725"/>
              <a:gd name="connsiteX6092" fmla="*/ 544717 w 1204176"/>
              <a:gd name="connsiteY6092" fmla="*/ 75006 h 750725"/>
              <a:gd name="connsiteX6093" fmla="*/ 543275 w 1204176"/>
              <a:gd name="connsiteY6093" fmla="*/ 75793 h 750725"/>
              <a:gd name="connsiteX6094" fmla="*/ 543275 w 1204176"/>
              <a:gd name="connsiteY6094" fmla="*/ 76449 h 750725"/>
              <a:gd name="connsiteX6095" fmla="*/ 543931 w 1204176"/>
              <a:gd name="connsiteY6095" fmla="*/ 77498 h 750725"/>
              <a:gd name="connsiteX6096" fmla="*/ 544324 w 1204176"/>
              <a:gd name="connsiteY6096" fmla="*/ 77236 h 750725"/>
              <a:gd name="connsiteX6097" fmla="*/ 545373 w 1204176"/>
              <a:gd name="connsiteY6097" fmla="*/ 78547 h 750725"/>
              <a:gd name="connsiteX6098" fmla="*/ 546816 w 1204176"/>
              <a:gd name="connsiteY6098" fmla="*/ 78547 h 750725"/>
              <a:gd name="connsiteX6099" fmla="*/ 546816 w 1204176"/>
              <a:gd name="connsiteY6099" fmla="*/ 78940 h 750725"/>
              <a:gd name="connsiteX6100" fmla="*/ 546029 w 1204176"/>
              <a:gd name="connsiteY6100" fmla="*/ 79334 h 750725"/>
              <a:gd name="connsiteX6101" fmla="*/ 546029 w 1204176"/>
              <a:gd name="connsiteY6101" fmla="*/ 79596 h 750725"/>
              <a:gd name="connsiteX6102" fmla="*/ 546816 w 1204176"/>
              <a:gd name="connsiteY6102" fmla="*/ 79596 h 750725"/>
              <a:gd name="connsiteX6103" fmla="*/ 547209 w 1204176"/>
              <a:gd name="connsiteY6103" fmla="*/ 80645 h 750725"/>
              <a:gd name="connsiteX6104" fmla="*/ 547865 w 1204176"/>
              <a:gd name="connsiteY6104" fmla="*/ 81432 h 750725"/>
              <a:gd name="connsiteX6105" fmla="*/ 547471 w 1204176"/>
              <a:gd name="connsiteY6105" fmla="*/ 82088 h 750725"/>
              <a:gd name="connsiteX6106" fmla="*/ 546816 w 1204176"/>
              <a:gd name="connsiteY6106" fmla="*/ 82088 h 750725"/>
              <a:gd name="connsiteX6107" fmla="*/ 546029 w 1204176"/>
              <a:gd name="connsiteY6107" fmla="*/ 82350 h 750725"/>
              <a:gd name="connsiteX6108" fmla="*/ 546422 w 1204176"/>
              <a:gd name="connsiteY6108" fmla="*/ 84579 h 750725"/>
              <a:gd name="connsiteX6109" fmla="*/ 547471 w 1204176"/>
              <a:gd name="connsiteY6109" fmla="*/ 84973 h 750725"/>
              <a:gd name="connsiteX6110" fmla="*/ 547471 w 1204176"/>
              <a:gd name="connsiteY6110" fmla="*/ 85235 h 750725"/>
              <a:gd name="connsiteX6111" fmla="*/ 548651 w 1204176"/>
              <a:gd name="connsiteY6111" fmla="*/ 86022 h 750725"/>
              <a:gd name="connsiteX6112" fmla="*/ 548127 w 1204176"/>
              <a:gd name="connsiteY6112" fmla="*/ 87071 h 750725"/>
              <a:gd name="connsiteX6113" fmla="*/ 548914 w 1204176"/>
              <a:gd name="connsiteY6113" fmla="*/ 87333 h 750725"/>
              <a:gd name="connsiteX6114" fmla="*/ 549307 w 1204176"/>
              <a:gd name="connsiteY6114" fmla="*/ 87071 h 750725"/>
              <a:gd name="connsiteX6115" fmla="*/ 550749 w 1204176"/>
              <a:gd name="connsiteY6115" fmla="*/ 88120 h 750725"/>
              <a:gd name="connsiteX6116" fmla="*/ 551012 w 1204176"/>
              <a:gd name="connsiteY6116" fmla="*/ 87726 h 750725"/>
              <a:gd name="connsiteX6117" fmla="*/ 551798 w 1204176"/>
              <a:gd name="connsiteY6117" fmla="*/ 87726 h 750725"/>
              <a:gd name="connsiteX6118" fmla="*/ 552192 w 1204176"/>
              <a:gd name="connsiteY6118" fmla="*/ 88513 h 750725"/>
              <a:gd name="connsiteX6119" fmla="*/ 553897 w 1204176"/>
              <a:gd name="connsiteY6119" fmla="*/ 88120 h 750725"/>
              <a:gd name="connsiteX6120" fmla="*/ 553897 w 1204176"/>
              <a:gd name="connsiteY6120" fmla="*/ 88775 h 750725"/>
              <a:gd name="connsiteX6121" fmla="*/ 554946 w 1204176"/>
              <a:gd name="connsiteY6121" fmla="*/ 88775 h 750725"/>
              <a:gd name="connsiteX6122" fmla="*/ 555995 w 1204176"/>
              <a:gd name="connsiteY6122" fmla="*/ 89431 h 750725"/>
              <a:gd name="connsiteX6123" fmla="*/ 555995 w 1204176"/>
              <a:gd name="connsiteY6123" fmla="*/ 90873 h 750725"/>
              <a:gd name="connsiteX6124" fmla="*/ 556388 w 1204176"/>
              <a:gd name="connsiteY6124" fmla="*/ 91398 h 750725"/>
              <a:gd name="connsiteX6125" fmla="*/ 556650 w 1204176"/>
              <a:gd name="connsiteY6125" fmla="*/ 92709 h 750725"/>
              <a:gd name="connsiteX6126" fmla="*/ 556388 w 1204176"/>
              <a:gd name="connsiteY6126" fmla="*/ 93496 h 750725"/>
              <a:gd name="connsiteX6127" fmla="*/ 557175 w 1204176"/>
              <a:gd name="connsiteY6127" fmla="*/ 93496 h 750725"/>
              <a:gd name="connsiteX6128" fmla="*/ 556650 w 1204176"/>
              <a:gd name="connsiteY6128" fmla="*/ 94807 h 750725"/>
              <a:gd name="connsiteX6129" fmla="*/ 557830 w 1204176"/>
              <a:gd name="connsiteY6129" fmla="*/ 94807 h 750725"/>
              <a:gd name="connsiteX6130" fmla="*/ 558880 w 1204176"/>
              <a:gd name="connsiteY6130" fmla="*/ 97299 h 750725"/>
              <a:gd name="connsiteX6131" fmla="*/ 558880 w 1204176"/>
              <a:gd name="connsiteY6131" fmla="*/ 97692 h 750725"/>
              <a:gd name="connsiteX6132" fmla="*/ 559273 w 1204176"/>
              <a:gd name="connsiteY6132" fmla="*/ 98741 h 750725"/>
              <a:gd name="connsiteX6133" fmla="*/ 559535 w 1204176"/>
              <a:gd name="connsiteY6133" fmla="*/ 99397 h 750725"/>
              <a:gd name="connsiteX6134" fmla="*/ 559273 w 1204176"/>
              <a:gd name="connsiteY6134" fmla="*/ 99397 h 750725"/>
              <a:gd name="connsiteX6135" fmla="*/ 559273 w 1204176"/>
              <a:gd name="connsiteY6135" fmla="*/ 100839 h 750725"/>
              <a:gd name="connsiteX6136" fmla="*/ 560191 w 1204176"/>
              <a:gd name="connsiteY6136" fmla="*/ 100839 h 750725"/>
              <a:gd name="connsiteX6137" fmla="*/ 560191 w 1204176"/>
              <a:gd name="connsiteY6137" fmla="*/ 101233 h 750725"/>
              <a:gd name="connsiteX6138" fmla="*/ 560584 w 1204176"/>
              <a:gd name="connsiteY6138" fmla="*/ 102675 h 750725"/>
              <a:gd name="connsiteX6139" fmla="*/ 560191 w 1204176"/>
              <a:gd name="connsiteY6139" fmla="*/ 102937 h 750725"/>
              <a:gd name="connsiteX6140" fmla="*/ 560978 w 1204176"/>
              <a:gd name="connsiteY6140" fmla="*/ 106216 h 750725"/>
              <a:gd name="connsiteX6141" fmla="*/ 560584 w 1204176"/>
              <a:gd name="connsiteY6141" fmla="*/ 106216 h 750725"/>
              <a:gd name="connsiteX6142" fmla="*/ 560584 w 1204176"/>
              <a:gd name="connsiteY6142" fmla="*/ 106871 h 750725"/>
              <a:gd name="connsiteX6143" fmla="*/ 562027 w 1204176"/>
              <a:gd name="connsiteY6143" fmla="*/ 106478 h 750725"/>
              <a:gd name="connsiteX6144" fmla="*/ 562289 w 1204176"/>
              <a:gd name="connsiteY6144" fmla="*/ 107134 h 750725"/>
              <a:gd name="connsiteX6145" fmla="*/ 561371 w 1204176"/>
              <a:gd name="connsiteY6145" fmla="*/ 107527 h 750725"/>
              <a:gd name="connsiteX6146" fmla="*/ 561633 w 1204176"/>
              <a:gd name="connsiteY6146" fmla="*/ 107920 h 750725"/>
              <a:gd name="connsiteX6147" fmla="*/ 559273 w 1204176"/>
              <a:gd name="connsiteY6147" fmla="*/ 108707 h 750725"/>
              <a:gd name="connsiteX6148" fmla="*/ 559273 w 1204176"/>
              <a:gd name="connsiteY6148" fmla="*/ 108970 h 750725"/>
              <a:gd name="connsiteX6149" fmla="*/ 556650 w 1204176"/>
              <a:gd name="connsiteY6149" fmla="*/ 108707 h 750725"/>
              <a:gd name="connsiteX6150" fmla="*/ 557437 w 1204176"/>
              <a:gd name="connsiteY6150" fmla="*/ 110150 h 750725"/>
              <a:gd name="connsiteX6151" fmla="*/ 557830 w 1204176"/>
              <a:gd name="connsiteY6151" fmla="*/ 111592 h 750725"/>
              <a:gd name="connsiteX6152" fmla="*/ 555208 w 1204176"/>
              <a:gd name="connsiteY6152" fmla="*/ 113690 h 750725"/>
              <a:gd name="connsiteX6153" fmla="*/ 553897 w 1204176"/>
              <a:gd name="connsiteY6153" fmla="*/ 114608 h 750725"/>
              <a:gd name="connsiteX6154" fmla="*/ 552454 w 1204176"/>
              <a:gd name="connsiteY6154" fmla="*/ 114346 h 750725"/>
              <a:gd name="connsiteX6155" fmla="*/ 552454 w 1204176"/>
              <a:gd name="connsiteY6155" fmla="*/ 115133 h 750725"/>
              <a:gd name="connsiteX6156" fmla="*/ 551798 w 1204176"/>
              <a:gd name="connsiteY6156" fmla="*/ 115133 h 750725"/>
              <a:gd name="connsiteX6157" fmla="*/ 551798 w 1204176"/>
              <a:gd name="connsiteY6157" fmla="*/ 115788 h 750725"/>
              <a:gd name="connsiteX6158" fmla="*/ 551012 w 1204176"/>
              <a:gd name="connsiteY6158" fmla="*/ 116575 h 750725"/>
              <a:gd name="connsiteX6159" fmla="*/ 551405 w 1204176"/>
              <a:gd name="connsiteY6159" fmla="*/ 117231 h 750725"/>
              <a:gd name="connsiteX6160" fmla="*/ 550749 w 1204176"/>
              <a:gd name="connsiteY6160" fmla="*/ 117493 h 750725"/>
              <a:gd name="connsiteX6161" fmla="*/ 553503 w 1204176"/>
              <a:gd name="connsiteY6161" fmla="*/ 116837 h 750725"/>
              <a:gd name="connsiteX6162" fmla="*/ 553110 w 1204176"/>
              <a:gd name="connsiteY6162" fmla="*/ 117493 h 750725"/>
              <a:gd name="connsiteX6163" fmla="*/ 551798 w 1204176"/>
              <a:gd name="connsiteY6163" fmla="*/ 118280 h 750725"/>
              <a:gd name="connsiteX6164" fmla="*/ 551405 w 1204176"/>
              <a:gd name="connsiteY6164" fmla="*/ 117886 h 750725"/>
              <a:gd name="connsiteX6165" fmla="*/ 550749 w 1204176"/>
              <a:gd name="connsiteY6165" fmla="*/ 118280 h 750725"/>
              <a:gd name="connsiteX6166" fmla="*/ 551012 w 1204176"/>
              <a:gd name="connsiteY6166" fmla="*/ 118673 h 750725"/>
              <a:gd name="connsiteX6167" fmla="*/ 551798 w 1204176"/>
              <a:gd name="connsiteY6167" fmla="*/ 118673 h 750725"/>
              <a:gd name="connsiteX6168" fmla="*/ 552192 w 1204176"/>
              <a:gd name="connsiteY6168" fmla="*/ 118935 h 750725"/>
              <a:gd name="connsiteX6169" fmla="*/ 550749 w 1204176"/>
              <a:gd name="connsiteY6169" fmla="*/ 119329 h 750725"/>
              <a:gd name="connsiteX6170" fmla="*/ 550749 w 1204176"/>
              <a:gd name="connsiteY6170" fmla="*/ 119984 h 750725"/>
              <a:gd name="connsiteX6171" fmla="*/ 550356 w 1204176"/>
              <a:gd name="connsiteY6171" fmla="*/ 119984 h 750725"/>
              <a:gd name="connsiteX6172" fmla="*/ 550749 w 1204176"/>
              <a:gd name="connsiteY6172" fmla="*/ 120378 h 750725"/>
              <a:gd name="connsiteX6173" fmla="*/ 551798 w 1204176"/>
              <a:gd name="connsiteY6173" fmla="*/ 120378 h 750725"/>
              <a:gd name="connsiteX6174" fmla="*/ 551798 w 1204176"/>
              <a:gd name="connsiteY6174" fmla="*/ 120771 h 750725"/>
              <a:gd name="connsiteX6175" fmla="*/ 551012 w 1204176"/>
              <a:gd name="connsiteY6175" fmla="*/ 121034 h 750725"/>
              <a:gd name="connsiteX6176" fmla="*/ 551405 w 1204176"/>
              <a:gd name="connsiteY6176" fmla="*/ 121427 h 750725"/>
              <a:gd name="connsiteX6177" fmla="*/ 552454 w 1204176"/>
              <a:gd name="connsiteY6177" fmla="*/ 120771 h 750725"/>
              <a:gd name="connsiteX6178" fmla="*/ 553110 w 1204176"/>
              <a:gd name="connsiteY6178" fmla="*/ 122214 h 750725"/>
              <a:gd name="connsiteX6179" fmla="*/ 553110 w 1204176"/>
              <a:gd name="connsiteY6179" fmla="*/ 123918 h 750725"/>
              <a:gd name="connsiteX6180" fmla="*/ 553897 w 1204176"/>
              <a:gd name="connsiteY6180" fmla="*/ 124574 h 750725"/>
              <a:gd name="connsiteX6181" fmla="*/ 552848 w 1204176"/>
              <a:gd name="connsiteY6181" fmla="*/ 124968 h 750725"/>
              <a:gd name="connsiteX6182" fmla="*/ 553503 w 1204176"/>
              <a:gd name="connsiteY6182" fmla="*/ 126017 h 750725"/>
              <a:gd name="connsiteX6183" fmla="*/ 552454 w 1204176"/>
              <a:gd name="connsiteY6183" fmla="*/ 127065 h 750725"/>
              <a:gd name="connsiteX6184" fmla="*/ 550749 w 1204176"/>
              <a:gd name="connsiteY6184" fmla="*/ 127852 h 750725"/>
              <a:gd name="connsiteX6185" fmla="*/ 551012 w 1204176"/>
              <a:gd name="connsiteY6185" fmla="*/ 128770 h 750725"/>
              <a:gd name="connsiteX6186" fmla="*/ 549569 w 1204176"/>
              <a:gd name="connsiteY6186" fmla="*/ 129950 h 750725"/>
              <a:gd name="connsiteX6187" fmla="*/ 550094 w 1204176"/>
              <a:gd name="connsiteY6187" fmla="*/ 130737 h 750725"/>
              <a:gd name="connsiteX6188" fmla="*/ 547865 w 1204176"/>
              <a:gd name="connsiteY6188" fmla="*/ 132049 h 750725"/>
              <a:gd name="connsiteX6189" fmla="*/ 545766 w 1204176"/>
              <a:gd name="connsiteY6189" fmla="*/ 133753 h 750725"/>
              <a:gd name="connsiteX6190" fmla="*/ 543013 w 1204176"/>
              <a:gd name="connsiteY6190" fmla="*/ 135589 h 750725"/>
              <a:gd name="connsiteX6191" fmla="*/ 539734 w 1204176"/>
              <a:gd name="connsiteY6191" fmla="*/ 137687 h 750725"/>
              <a:gd name="connsiteX6192" fmla="*/ 539997 w 1204176"/>
              <a:gd name="connsiteY6192" fmla="*/ 138736 h 750725"/>
              <a:gd name="connsiteX6193" fmla="*/ 542488 w 1204176"/>
              <a:gd name="connsiteY6193" fmla="*/ 137032 h 750725"/>
              <a:gd name="connsiteX6194" fmla="*/ 542488 w 1204176"/>
              <a:gd name="connsiteY6194" fmla="*/ 137687 h 750725"/>
              <a:gd name="connsiteX6195" fmla="*/ 542488 w 1204176"/>
              <a:gd name="connsiteY6195" fmla="*/ 138474 h 750725"/>
              <a:gd name="connsiteX6196" fmla="*/ 545766 w 1204176"/>
              <a:gd name="connsiteY6196" fmla="*/ 140179 h 750725"/>
              <a:gd name="connsiteX6197" fmla="*/ 546029 w 1204176"/>
              <a:gd name="connsiteY6197" fmla="*/ 140834 h 750725"/>
              <a:gd name="connsiteX6198" fmla="*/ 550749 w 1204176"/>
              <a:gd name="connsiteY6198" fmla="*/ 141490 h 750725"/>
              <a:gd name="connsiteX6199" fmla="*/ 551798 w 1204176"/>
              <a:gd name="connsiteY6199" fmla="*/ 143457 h 750725"/>
              <a:gd name="connsiteX6200" fmla="*/ 553110 w 1204176"/>
              <a:gd name="connsiteY6200" fmla="*/ 142932 h 750725"/>
              <a:gd name="connsiteX6201" fmla="*/ 553503 w 1204176"/>
              <a:gd name="connsiteY6201" fmla="*/ 143719 h 750725"/>
              <a:gd name="connsiteX6202" fmla="*/ 554946 w 1204176"/>
              <a:gd name="connsiteY6202" fmla="*/ 144375 h 750725"/>
              <a:gd name="connsiteX6203" fmla="*/ 555995 w 1204176"/>
              <a:gd name="connsiteY6203" fmla="*/ 144113 h 750725"/>
              <a:gd name="connsiteX6204" fmla="*/ 556388 w 1204176"/>
              <a:gd name="connsiteY6204" fmla="*/ 144113 h 750725"/>
              <a:gd name="connsiteX6205" fmla="*/ 557830 w 1204176"/>
              <a:gd name="connsiteY6205" fmla="*/ 144113 h 750725"/>
              <a:gd name="connsiteX6206" fmla="*/ 558093 w 1204176"/>
              <a:gd name="connsiteY6206" fmla="*/ 142932 h 750725"/>
              <a:gd name="connsiteX6207" fmla="*/ 557830 w 1204176"/>
              <a:gd name="connsiteY6207" fmla="*/ 142277 h 750725"/>
              <a:gd name="connsiteX6208" fmla="*/ 558486 w 1204176"/>
              <a:gd name="connsiteY6208" fmla="*/ 140834 h 750725"/>
              <a:gd name="connsiteX6209" fmla="*/ 558093 w 1204176"/>
              <a:gd name="connsiteY6209" fmla="*/ 139785 h 750725"/>
              <a:gd name="connsiteX6210" fmla="*/ 559535 w 1204176"/>
              <a:gd name="connsiteY6210" fmla="*/ 139785 h 750725"/>
              <a:gd name="connsiteX6211" fmla="*/ 559535 w 1204176"/>
              <a:gd name="connsiteY6211" fmla="*/ 138736 h 750725"/>
              <a:gd name="connsiteX6212" fmla="*/ 560191 w 1204176"/>
              <a:gd name="connsiteY6212" fmla="*/ 138736 h 750725"/>
              <a:gd name="connsiteX6213" fmla="*/ 560191 w 1204176"/>
              <a:gd name="connsiteY6213" fmla="*/ 138081 h 750725"/>
              <a:gd name="connsiteX6214" fmla="*/ 560191 w 1204176"/>
              <a:gd name="connsiteY6214" fmla="*/ 137294 h 750725"/>
              <a:gd name="connsiteX6215" fmla="*/ 560584 w 1204176"/>
              <a:gd name="connsiteY6215" fmla="*/ 136376 h 750725"/>
              <a:gd name="connsiteX6216" fmla="*/ 559535 w 1204176"/>
              <a:gd name="connsiteY6216" fmla="*/ 131393 h 750725"/>
              <a:gd name="connsiteX6217" fmla="*/ 561633 w 1204176"/>
              <a:gd name="connsiteY6217" fmla="*/ 130999 h 750725"/>
              <a:gd name="connsiteX6218" fmla="*/ 561371 w 1204176"/>
              <a:gd name="connsiteY6218" fmla="*/ 129557 h 750725"/>
              <a:gd name="connsiteX6219" fmla="*/ 562945 w 1204176"/>
              <a:gd name="connsiteY6219" fmla="*/ 129295 h 750725"/>
              <a:gd name="connsiteX6220" fmla="*/ 562945 w 1204176"/>
              <a:gd name="connsiteY6220" fmla="*/ 128115 h 750725"/>
              <a:gd name="connsiteX6221" fmla="*/ 563469 w 1204176"/>
              <a:gd name="connsiteY6221" fmla="*/ 125361 h 750725"/>
              <a:gd name="connsiteX6222" fmla="*/ 566354 w 1204176"/>
              <a:gd name="connsiteY6222" fmla="*/ 124312 h 750725"/>
              <a:gd name="connsiteX6223" fmla="*/ 566616 w 1204176"/>
              <a:gd name="connsiteY6223" fmla="*/ 123918 h 750725"/>
              <a:gd name="connsiteX6224" fmla="*/ 567272 w 1204176"/>
              <a:gd name="connsiteY6224" fmla="*/ 124312 h 750725"/>
              <a:gd name="connsiteX6225" fmla="*/ 567665 w 1204176"/>
              <a:gd name="connsiteY6225" fmla="*/ 123656 h 750725"/>
              <a:gd name="connsiteX6226" fmla="*/ 567665 w 1204176"/>
              <a:gd name="connsiteY6226" fmla="*/ 123132 h 750725"/>
              <a:gd name="connsiteX6227" fmla="*/ 568714 w 1204176"/>
              <a:gd name="connsiteY6227" fmla="*/ 123132 h 750725"/>
              <a:gd name="connsiteX6228" fmla="*/ 569370 w 1204176"/>
              <a:gd name="connsiteY6228" fmla="*/ 122476 h 750725"/>
              <a:gd name="connsiteX6229" fmla="*/ 570288 w 1204176"/>
              <a:gd name="connsiteY6229" fmla="*/ 122476 h 750725"/>
              <a:gd name="connsiteX6230" fmla="*/ 571993 w 1204176"/>
              <a:gd name="connsiteY6230" fmla="*/ 120378 h 750725"/>
              <a:gd name="connsiteX6231" fmla="*/ 573042 w 1204176"/>
              <a:gd name="connsiteY6231" fmla="*/ 122214 h 750725"/>
              <a:gd name="connsiteX6232" fmla="*/ 573042 w 1204176"/>
              <a:gd name="connsiteY6232" fmla="*/ 121034 h 750725"/>
              <a:gd name="connsiteX6233" fmla="*/ 575402 w 1204176"/>
              <a:gd name="connsiteY6233" fmla="*/ 121427 h 750725"/>
              <a:gd name="connsiteX6234" fmla="*/ 575927 w 1204176"/>
              <a:gd name="connsiteY6234" fmla="*/ 121034 h 750725"/>
              <a:gd name="connsiteX6235" fmla="*/ 577369 w 1204176"/>
              <a:gd name="connsiteY6235" fmla="*/ 121034 h 750725"/>
              <a:gd name="connsiteX6236" fmla="*/ 576845 w 1204176"/>
              <a:gd name="connsiteY6236" fmla="*/ 122476 h 750725"/>
              <a:gd name="connsiteX6237" fmla="*/ 578025 w 1204176"/>
              <a:gd name="connsiteY6237" fmla="*/ 122869 h 750725"/>
              <a:gd name="connsiteX6238" fmla="*/ 576582 w 1204176"/>
              <a:gd name="connsiteY6238" fmla="*/ 123656 h 750725"/>
              <a:gd name="connsiteX6239" fmla="*/ 575140 w 1204176"/>
              <a:gd name="connsiteY6239" fmla="*/ 124968 h 750725"/>
              <a:gd name="connsiteX6240" fmla="*/ 575140 w 1204176"/>
              <a:gd name="connsiteY6240" fmla="*/ 126017 h 750725"/>
              <a:gd name="connsiteX6241" fmla="*/ 574484 w 1204176"/>
              <a:gd name="connsiteY6241" fmla="*/ 126017 h 750725"/>
              <a:gd name="connsiteX6242" fmla="*/ 574091 w 1204176"/>
              <a:gd name="connsiteY6242" fmla="*/ 128115 h 750725"/>
              <a:gd name="connsiteX6243" fmla="*/ 573042 w 1204176"/>
              <a:gd name="connsiteY6243" fmla="*/ 128770 h 750725"/>
              <a:gd name="connsiteX6244" fmla="*/ 573042 w 1204176"/>
              <a:gd name="connsiteY6244" fmla="*/ 129557 h 750725"/>
              <a:gd name="connsiteX6245" fmla="*/ 573435 w 1204176"/>
              <a:gd name="connsiteY6245" fmla="*/ 130737 h 750725"/>
              <a:gd name="connsiteX6246" fmla="*/ 572648 w 1204176"/>
              <a:gd name="connsiteY6246" fmla="*/ 131393 h 750725"/>
              <a:gd name="connsiteX6247" fmla="*/ 572648 w 1204176"/>
              <a:gd name="connsiteY6247" fmla="*/ 132311 h 750725"/>
              <a:gd name="connsiteX6248" fmla="*/ 571993 w 1204176"/>
              <a:gd name="connsiteY6248" fmla="*/ 133491 h 750725"/>
              <a:gd name="connsiteX6249" fmla="*/ 571993 w 1204176"/>
              <a:gd name="connsiteY6249" fmla="*/ 134147 h 750725"/>
              <a:gd name="connsiteX6250" fmla="*/ 572386 w 1204176"/>
              <a:gd name="connsiteY6250" fmla="*/ 135196 h 750725"/>
              <a:gd name="connsiteX6251" fmla="*/ 575402 w 1204176"/>
              <a:gd name="connsiteY6251" fmla="*/ 134409 h 750725"/>
              <a:gd name="connsiteX6252" fmla="*/ 577369 w 1204176"/>
              <a:gd name="connsiteY6252" fmla="*/ 135196 h 750725"/>
              <a:gd name="connsiteX6253" fmla="*/ 578811 w 1204176"/>
              <a:gd name="connsiteY6253" fmla="*/ 134933 h 750725"/>
              <a:gd name="connsiteX6254" fmla="*/ 580910 w 1204176"/>
              <a:gd name="connsiteY6254" fmla="*/ 133753 h 750725"/>
              <a:gd name="connsiteX6255" fmla="*/ 580910 w 1204176"/>
              <a:gd name="connsiteY6255" fmla="*/ 134147 h 750725"/>
              <a:gd name="connsiteX6256" fmla="*/ 581827 w 1204176"/>
              <a:gd name="connsiteY6256" fmla="*/ 135196 h 750725"/>
              <a:gd name="connsiteX6257" fmla="*/ 581827 w 1204176"/>
              <a:gd name="connsiteY6257" fmla="*/ 136376 h 750725"/>
              <a:gd name="connsiteX6258" fmla="*/ 581172 w 1204176"/>
              <a:gd name="connsiteY6258" fmla="*/ 136638 h 750725"/>
              <a:gd name="connsiteX6259" fmla="*/ 581827 w 1204176"/>
              <a:gd name="connsiteY6259" fmla="*/ 137294 h 750725"/>
              <a:gd name="connsiteX6260" fmla="*/ 580385 w 1204176"/>
              <a:gd name="connsiteY6260" fmla="*/ 139130 h 750725"/>
              <a:gd name="connsiteX6261" fmla="*/ 581172 w 1204176"/>
              <a:gd name="connsiteY6261" fmla="*/ 139130 h 750725"/>
              <a:gd name="connsiteX6262" fmla="*/ 581827 w 1204176"/>
              <a:gd name="connsiteY6262" fmla="*/ 139392 h 750725"/>
              <a:gd name="connsiteX6263" fmla="*/ 582221 w 1204176"/>
              <a:gd name="connsiteY6263" fmla="*/ 139392 h 750725"/>
              <a:gd name="connsiteX6264" fmla="*/ 583008 w 1204176"/>
              <a:gd name="connsiteY6264" fmla="*/ 140834 h 750725"/>
              <a:gd name="connsiteX6265" fmla="*/ 583008 w 1204176"/>
              <a:gd name="connsiteY6265" fmla="*/ 141490 h 750725"/>
              <a:gd name="connsiteX6266" fmla="*/ 582221 w 1204176"/>
              <a:gd name="connsiteY6266" fmla="*/ 141490 h 750725"/>
              <a:gd name="connsiteX6267" fmla="*/ 581827 w 1204176"/>
              <a:gd name="connsiteY6267" fmla="*/ 142014 h 750725"/>
              <a:gd name="connsiteX6268" fmla="*/ 580910 w 1204176"/>
              <a:gd name="connsiteY6268" fmla="*/ 140572 h 750725"/>
              <a:gd name="connsiteX6269" fmla="*/ 580910 w 1204176"/>
              <a:gd name="connsiteY6269" fmla="*/ 140834 h 750725"/>
              <a:gd name="connsiteX6270" fmla="*/ 580910 w 1204176"/>
              <a:gd name="connsiteY6270" fmla="*/ 142932 h 750725"/>
              <a:gd name="connsiteX6271" fmla="*/ 581565 w 1204176"/>
              <a:gd name="connsiteY6271" fmla="*/ 143719 h 750725"/>
              <a:gd name="connsiteX6272" fmla="*/ 580385 w 1204176"/>
              <a:gd name="connsiteY6272" fmla="*/ 144375 h 750725"/>
              <a:gd name="connsiteX6273" fmla="*/ 581565 w 1204176"/>
              <a:gd name="connsiteY6273" fmla="*/ 145817 h 750725"/>
              <a:gd name="connsiteX6274" fmla="*/ 581172 w 1204176"/>
              <a:gd name="connsiteY6274" fmla="*/ 146473 h 750725"/>
              <a:gd name="connsiteX6275" fmla="*/ 582221 w 1204176"/>
              <a:gd name="connsiteY6275" fmla="*/ 148309 h 750725"/>
              <a:gd name="connsiteX6276" fmla="*/ 583008 w 1204176"/>
              <a:gd name="connsiteY6276" fmla="*/ 149751 h 750725"/>
              <a:gd name="connsiteX6277" fmla="*/ 582221 w 1204176"/>
              <a:gd name="connsiteY6277" fmla="*/ 150013 h 750725"/>
              <a:gd name="connsiteX6278" fmla="*/ 582483 w 1204176"/>
              <a:gd name="connsiteY6278" fmla="*/ 150800 h 750725"/>
              <a:gd name="connsiteX6279" fmla="*/ 582221 w 1204176"/>
              <a:gd name="connsiteY6279" fmla="*/ 151456 h 750725"/>
              <a:gd name="connsiteX6280" fmla="*/ 582483 w 1204176"/>
              <a:gd name="connsiteY6280" fmla="*/ 152898 h 750725"/>
              <a:gd name="connsiteX6281" fmla="*/ 581827 w 1204176"/>
              <a:gd name="connsiteY6281" fmla="*/ 153292 h 750725"/>
              <a:gd name="connsiteX6282" fmla="*/ 582221 w 1204176"/>
              <a:gd name="connsiteY6282" fmla="*/ 153554 h 750725"/>
              <a:gd name="connsiteX6283" fmla="*/ 581827 w 1204176"/>
              <a:gd name="connsiteY6283" fmla="*/ 156177 h 750725"/>
              <a:gd name="connsiteX6284" fmla="*/ 580910 w 1204176"/>
              <a:gd name="connsiteY6284" fmla="*/ 156439 h 750725"/>
              <a:gd name="connsiteX6285" fmla="*/ 579729 w 1204176"/>
              <a:gd name="connsiteY6285" fmla="*/ 157619 h 750725"/>
              <a:gd name="connsiteX6286" fmla="*/ 579729 w 1204176"/>
              <a:gd name="connsiteY6286" fmla="*/ 157881 h 750725"/>
              <a:gd name="connsiteX6287" fmla="*/ 579467 w 1204176"/>
              <a:gd name="connsiteY6287" fmla="*/ 158275 h 750725"/>
              <a:gd name="connsiteX6288" fmla="*/ 579467 w 1204176"/>
              <a:gd name="connsiteY6288" fmla="*/ 159586 h 750725"/>
              <a:gd name="connsiteX6289" fmla="*/ 580385 w 1204176"/>
              <a:gd name="connsiteY6289" fmla="*/ 161291 h 750725"/>
              <a:gd name="connsiteX6290" fmla="*/ 580910 w 1204176"/>
              <a:gd name="connsiteY6290" fmla="*/ 161291 h 750725"/>
              <a:gd name="connsiteX6291" fmla="*/ 581827 w 1204176"/>
              <a:gd name="connsiteY6291" fmla="*/ 164307 h 750725"/>
              <a:gd name="connsiteX6292" fmla="*/ 582483 w 1204176"/>
              <a:gd name="connsiteY6292" fmla="*/ 164962 h 750725"/>
              <a:gd name="connsiteX6293" fmla="*/ 581565 w 1204176"/>
              <a:gd name="connsiteY6293" fmla="*/ 167847 h 750725"/>
              <a:gd name="connsiteX6294" fmla="*/ 580385 w 1204176"/>
              <a:gd name="connsiteY6294" fmla="*/ 168896 h 750725"/>
              <a:gd name="connsiteX6295" fmla="*/ 580123 w 1204176"/>
              <a:gd name="connsiteY6295" fmla="*/ 169552 h 750725"/>
              <a:gd name="connsiteX6296" fmla="*/ 579729 w 1204176"/>
              <a:gd name="connsiteY6296" fmla="*/ 169552 h 750725"/>
              <a:gd name="connsiteX6297" fmla="*/ 579729 w 1204176"/>
              <a:gd name="connsiteY6297" fmla="*/ 170339 h 750725"/>
              <a:gd name="connsiteX6298" fmla="*/ 579074 w 1204176"/>
              <a:gd name="connsiteY6298" fmla="*/ 170339 h 750725"/>
              <a:gd name="connsiteX6299" fmla="*/ 579074 w 1204176"/>
              <a:gd name="connsiteY6299" fmla="*/ 170994 h 750725"/>
              <a:gd name="connsiteX6300" fmla="*/ 579467 w 1204176"/>
              <a:gd name="connsiteY6300" fmla="*/ 170994 h 750725"/>
              <a:gd name="connsiteX6301" fmla="*/ 579467 w 1204176"/>
              <a:gd name="connsiteY6301" fmla="*/ 171650 h 750725"/>
              <a:gd name="connsiteX6302" fmla="*/ 579074 w 1204176"/>
              <a:gd name="connsiteY6302" fmla="*/ 172043 h 750725"/>
              <a:gd name="connsiteX6303" fmla="*/ 579074 w 1204176"/>
              <a:gd name="connsiteY6303" fmla="*/ 172437 h 750725"/>
              <a:gd name="connsiteX6304" fmla="*/ 578811 w 1204176"/>
              <a:gd name="connsiteY6304" fmla="*/ 172437 h 750725"/>
              <a:gd name="connsiteX6305" fmla="*/ 578287 w 1204176"/>
              <a:gd name="connsiteY6305" fmla="*/ 173486 h 750725"/>
              <a:gd name="connsiteX6306" fmla="*/ 578811 w 1204176"/>
              <a:gd name="connsiteY6306" fmla="*/ 173486 h 750725"/>
              <a:gd name="connsiteX6307" fmla="*/ 578811 w 1204176"/>
              <a:gd name="connsiteY6307" fmla="*/ 173748 h 750725"/>
              <a:gd name="connsiteX6308" fmla="*/ 583270 w 1204176"/>
              <a:gd name="connsiteY6308" fmla="*/ 178469 h 750725"/>
              <a:gd name="connsiteX6309" fmla="*/ 583926 w 1204176"/>
              <a:gd name="connsiteY6309" fmla="*/ 179124 h 750725"/>
              <a:gd name="connsiteX6310" fmla="*/ 584450 w 1204176"/>
              <a:gd name="connsiteY6310" fmla="*/ 178731 h 750725"/>
              <a:gd name="connsiteX6311" fmla="*/ 588646 w 1204176"/>
              <a:gd name="connsiteY6311" fmla="*/ 180174 h 750725"/>
              <a:gd name="connsiteX6312" fmla="*/ 591531 w 1204176"/>
              <a:gd name="connsiteY6312" fmla="*/ 180174 h 750725"/>
              <a:gd name="connsiteX6313" fmla="*/ 592449 w 1204176"/>
              <a:gd name="connsiteY6313" fmla="*/ 180829 h 750725"/>
              <a:gd name="connsiteX6314" fmla="*/ 593629 w 1204176"/>
              <a:gd name="connsiteY6314" fmla="*/ 180567 h 750725"/>
              <a:gd name="connsiteX6315" fmla="*/ 594547 w 1204176"/>
              <a:gd name="connsiteY6315" fmla="*/ 179911 h 750725"/>
              <a:gd name="connsiteX6316" fmla="*/ 594941 w 1204176"/>
              <a:gd name="connsiteY6316" fmla="*/ 179124 h 750725"/>
              <a:gd name="connsiteX6317" fmla="*/ 597432 w 1204176"/>
              <a:gd name="connsiteY6317" fmla="*/ 178731 h 750725"/>
              <a:gd name="connsiteX6318" fmla="*/ 600448 w 1204176"/>
              <a:gd name="connsiteY6318" fmla="*/ 177813 h 750725"/>
              <a:gd name="connsiteX6319" fmla="*/ 601366 w 1204176"/>
              <a:gd name="connsiteY6319" fmla="*/ 178075 h 750725"/>
              <a:gd name="connsiteX6320" fmla="*/ 600710 w 1204176"/>
              <a:gd name="connsiteY6320" fmla="*/ 179911 h 750725"/>
              <a:gd name="connsiteX6321" fmla="*/ 601366 w 1204176"/>
              <a:gd name="connsiteY6321" fmla="*/ 180567 h 750725"/>
              <a:gd name="connsiteX6322" fmla="*/ 602546 w 1204176"/>
              <a:gd name="connsiteY6322" fmla="*/ 178731 h 750725"/>
              <a:gd name="connsiteX6323" fmla="*/ 603989 w 1204176"/>
              <a:gd name="connsiteY6323" fmla="*/ 178731 h 750725"/>
              <a:gd name="connsiteX6324" fmla="*/ 607398 w 1204176"/>
              <a:gd name="connsiteY6324" fmla="*/ 177420 h 750725"/>
              <a:gd name="connsiteX6325" fmla="*/ 607791 w 1204176"/>
              <a:gd name="connsiteY6325" fmla="*/ 177813 h 750725"/>
              <a:gd name="connsiteX6326" fmla="*/ 609627 w 1204176"/>
              <a:gd name="connsiteY6326" fmla="*/ 177420 h 750725"/>
              <a:gd name="connsiteX6327" fmla="*/ 609889 w 1204176"/>
              <a:gd name="connsiteY6327" fmla="*/ 177813 h 750725"/>
              <a:gd name="connsiteX6328" fmla="*/ 610545 w 1204176"/>
              <a:gd name="connsiteY6328" fmla="*/ 177420 h 750725"/>
              <a:gd name="connsiteX6329" fmla="*/ 611070 w 1204176"/>
              <a:gd name="connsiteY6329" fmla="*/ 178075 h 750725"/>
              <a:gd name="connsiteX6330" fmla="*/ 613430 w 1204176"/>
              <a:gd name="connsiteY6330" fmla="*/ 179124 h 750725"/>
              <a:gd name="connsiteX6331" fmla="*/ 615266 w 1204176"/>
              <a:gd name="connsiteY6331" fmla="*/ 179124 h 750725"/>
              <a:gd name="connsiteX6332" fmla="*/ 615528 w 1204176"/>
              <a:gd name="connsiteY6332" fmla="*/ 178731 h 750725"/>
              <a:gd name="connsiteX6333" fmla="*/ 615921 w 1204176"/>
              <a:gd name="connsiteY6333" fmla="*/ 179124 h 750725"/>
              <a:gd name="connsiteX6334" fmla="*/ 616708 w 1204176"/>
              <a:gd name="connsiteY6334" fmla="*/ 178469 h 750725"/>
              <a:gd name="connsiteX6335" fmla="*/ 616708 w 1204176"/>
              <a:gd name="connsiteY6335" fmla="*/ 178075 h 750725"/>
              <a:gd name="connsiteX6336" fmla="*/ 617626 w 1204176"/>
              <a:gd name="connsiteY6336" fmla="*/ 177420 h 750725"/>
              <a:gd name="connsiteX6337" fmla="*/ 617626 w 1204176"/>
              <a:gd name="connsiteY6337" fmla="*/ 178075 h 750725"/>
              <a:gd name="connsiteX6338" fmla="*/ 618151 w 1204176"/>
              <a:gd name="connsiteY6338" fmla="*/ 178075 h 750725"/>
              <a:gd name="connsiteX6339" fmla="*/ 618151 w 1204176"/>
              <a:gd name="connsiteY6339" fmla="*/ 177027 h 750725"/>
              <a:gd name="connsiteX6340" fmla="*/ 618413 w 1204176"/>
              <a:gd name="connsiteY6340" fmla="*/ 176371 h 750725"/>
              <a:gd name="connsiteX6341" fmla="*/ 620511 w 1204176"/>
              <a:gd name="connsiteY6341" fmla="*/ 170339 h 750725"/>
              <a:gd name="connsiteX6342" fmla="*/ 620511 w 1204176"/>
              <a:gd name="connsiteY6342" fmla="*/ 169290 h 750725"/>
              <a:gd name="connsiteX6343" fmla="*/ 620904 w 1204176"/>
              <a:gd name="connsiteY6343" fmla="*/ 169290 h 750725"/>
              <a:gd name="connsiteX6344" fmla="*/ 620904 w 1204176"/>
              <a:gd name="connsiteY6344" fmla="*/ 168634 h 750725"/>
              <a:gd name="connsiteX6345" fmla="*/ 620904 w 1204176"/>
              <a:gd name="connsiteY6345" fmla="*/ 167192 h 750725"/>
              <a:gd name="connsiteX6346" fmla="*/ 621953 w 1204176"/>
              <a:gd name="connsiteY6346" fmla="*/ 167454 h 750725"/>
              <a:gd name="connsiteX6347" fmla="*/ 622347 w 1204176"/>
              <a:gd name="connsiteY6347" fmla="*/ 167192 h 750725"/>
              <a:gd name="connsiteX6348" fmla="*/ 622609 w 1204176"/>
              <a:gd name="connsiteY6348" fmla="*/ 167454 h 750725"/>
              <a:gd name="connsiteX6349" fmla="*/ 623003 w 1204176"/>
              <a:gd name="connsiteY6349" fmla="*/ 167454 h 750725"/>
              <a:gd name="connsiteX6350" fmla="*/ 624707 w 1204176"/>
              <a:gd name="connsiteY6350" fmla="*/ 166405 h 750725"/>
              <a:gd name="connsiteX6351" fmla="*/ 624707 w 1204176"/>
              <a:gd name="connsiteY6351" fmla="*/ 166011 h 750725"/>
              <a:gd name="connsiteX6352" fmla="*/ 625363 w 1204176"/>
              <a:gd name="connsiteY6352" fmla="*/ 165749 h 750725"/>
              <a:gd name="connsiteX6353" fmla="*/ 626150 w 1204176"/>
              <a:gd name="connsiteY6353" fmla="*/ 166011 h 750725"/>
              <a:gd name="connsiteX6354" fmla="*/ 626805 w 1204176"/>
              <a:gd name="connsiteY6354" fmla="*/ 166011 h 750725"/>
              <a:gd name="connsiteX6355" fmla="*/ 626805 w 1204176"/>
              <a:gd name="connsiteY6355" fmla="*/ 165749 h 750725"/>
              <a:gd name="connsiteX6356" fmla="*/ 627330 w 1204176"/>
              <a:gd name="connsiteY6356" fmla="*/ 165356 h 750725"/>
              <a:gd name="connsiteX6357" fmla="*/ 627986 w 1204176"/>
              <a:gd name="connsiteY6357" fmla="*/ 165749 h 750725"/>
              <a:gd name="connsiteX6358" fmla="*/ 629035 w 1204176"/>
              <a:gd name="connsiteY6358" fmla="*/ 164569 h 750725"/>
              <a:gd name="connsiteX6359" fmla="*/ 629821 w 1204176"/>
              <a:gd name="connsiteY6359" fmla="*/ 163651 h 750725"/>
              <a:gd name="connsiteX6360" fmla="*/ 629428 w 1204176"/>
              <a:gd name="connsiteY6360" fmla="*/ 161029 h 750725"/>
              <a:gd name="connsiteX6361" fmla="*/ 631264 w 1204176"/>
              <a:gd name="connsiteY6361" fmla="*/ 160635 h 750725"/>
              <a:gd name="connsiteX6362" fmla="*/ 631526 w 1204176"/>
              <a:gd name="connsiteY6362" fmla="*/ 159586 h 750725"/>
              <a:gd name="connsiteX6363" fmla="*/ 631526 w 1204176"/>
              <a:gd name="connsiteY6363" fmla="*/ 158275 h 750725"/>
              <a:gd name="connsiteX6364" fmla="*/ 630739 w 1204176"/>
              <a:gd name="connsiteY6364" fmla="*/ 157881 h 750725"/>
              <a:gd name="connsiteX6365" fmla="*/ 630739 w 1204176"/>
              <a:gd name="connsiteY6365" fmla="*/ 157095 h 750725"/>
              <a:gd name="connsiteX6366" fmla="*/ 629035 w 1204176"/>
              <a:gd name="connsiteY6366" fmla="*/ 157619 h 750725"/>
              <a:gd name="connsiteX6367" fmla="*/ 626543 w 1204176"/>
              <a:gd name="connsiteY6367" fmla="*/ 154996 h 750725"/>
              <a:gd name="connsiteX6368" fmla="*/ 626150 w 1204176"/>
              <a:gd name="connsiteY6368" fmla="*/ 154210 h 750725"/>
              <a:gd name="connsiteX6369" fmla="*/ 625363 w 1204176"/>
              <a:gd name="connsiteY6369" fmla="*/ 154210 h 750725"/>
              <a:gd name="connsiteX6370" fmla="*/ 624707 w 1204176"/>
              <a:gd name="connsiteY6370" fmla="*/ 153292 h 750725"/>
              <a:gd name="connsiteX6371" fmla="*/ 624445 w 1204176"/>
              <a:gd name="connsiteY6371" fmla="*/ 153292 h 750725"/>
              <a:gd name="connsiteX6372" fmla="*/ 624052 w 1204176"/>
              <a:gd name="connsiteY6372" fmla="*/ 152636 h 750725"/>
              <a:gd name="connsiteX6373" fmla="*/ 624445 w 1204176"/>
              <a:gd name="connsiteY6373" fmla="*/ 152243 h 750725"/>
              <a:gd name="connsiteX6374" fmla="*/ 624707 w 1204176"/>
              <a:gd name="connsiteY6374" fmla="*/ 152243 h 750725"/>
              <a:gd name="connsiteX6375" fmla="*/ 625101 w 1204176"/>
              <a:gd name="connsiteY6375" fmla="*/ 152898 h 750725"/>
              <a:gd name="connsiteX6376" fmla="*/ 626805 w 1204176"/>
              <a:gd name="connsiteY6376" fmla="*/ 151849 h 750725"/>
              <a:gd name="connsiteX6377" fmla="*/ 628641 w 1204176"/>
              <a:gd name="connsiteY6377" fmla="*/ 150538 h 750725"/>
              <a:gd name="connsiteX6378" fmla="*/ 629035 w 1204176"/>
              <a:gd name="connsiteY6378" fmla="*/ 150538 h 750725"/>
              <a:gd name="connsiteX6379" fmla="*/ 629821 w 1204176"/>
              <a:gd name="connsiteY6379" fmla="*/ 149751 h 750725"/>
              <a:gd name="connsiteX6380" fmla="*/ 631919 w 1204176"/>
              <a:gd name="connsiteY6380" fmla="*/ 148571 h 750725"/>
              <a:gd name="connsiteX6381" fmla="*/ 631919 w 1204176"/>
              <a:gd name="connsiteY6381" fmla="*/ 147915 h 750725"/>
              <a:gd name="connsiteX6382" fmla="*/ 633362 w 1204176"/>
              <a:gd name="connsiteY6382" fmla="*/ 146866 h 750725"/>
              <a:gd name="connsiteX6383" fmla="*/ 632969 w 1204176"/>
              <a:gd name="connsiteY6383" fmla="*/ 145817 h 750725"/>
              <a:gd name="connsiteX6384" fmla="*/ 632969 w 1204176"/>
              <a:gd name="connsiteY6384" fmla="*/ 143719 h 750725"/>
              <a:gd name="connsiteX6385" fmla="*/ 632706 w 1204176"/>
              <a:gd name="connsiteY6385" fmla="*/ 142932 h 750725"/>
              <a:gd name="connsiteX6386" fmla="*/ 633624 w 1204176"/>
              <a:gd name="connsiteY6386" fmla="*/ 142932 h 750725"/>
              <a:gd name="connsiteX6387" fmla="*/ 634411 w 1204176"/>
              <a:gd name="connsiteY6387" fmla="*/ 142277 h 750725"/>
              <a:gd name="connsiteX6388" fmla="*/ 634804 w 1204176"/>
              <a:gd name="connsiteY6388" fmla="*/ 143457 h 750725"/>
              <a:gd name="connsiteX6389" fmla="*/ 635460 w 1204176"/>
              <a:gd name="connsiteY6389" fmla="*/ 143719 h 750725"/>
              <a:gd name="connsiteX6390" fmla="*/ 636902 w 1204176"/>
              <a:gd name="connsiteY6390" fmla="*/ 143719 h 750725"/>
              <a:gd name="connsiteX6391" fmla="*/ 636902 w 1204176"/>
              <a:gd name="connsiteY6391" fmla="*/ 144113 h 750725"/>
              <a:gd name="connsiteX6392" fmla="*/ 637820 w 1204176"/>
              <a:gd name="connsiteY6392" fmla="*/ 144113 h 750725"/>
              <a:gd name="connsiteX6393" fmla="*/ 638345 w 1204176"/>
              <a:gd name="connsiteY6393" fmla="*/ 144113 h 750725"/>
              <a:gd name="connsiteX6394" fmla="*/ 639001 w 1204176"/>
              <a:gd name="connsiteY6394" fmla="*/ 144375 h 750725"/>
              <a:gd name="connsiteX6395" fmla="*/ 640443 w 1204176"/>
              <a:gd name="connsiteY6395" fmla="*/ 144375 h 750725"/>
              <a:gd name="connsiteX6396" fmla="*/ 640443 w 1204176"/>
              <a:gd name="connsiteY6396" fmla="*/ 144768 h 750725"/>
              <a:gd name="connsiteX6397" fmla="*/ 641099 w 1204176"/>
              <a:gd name="connsiteY6397" fmla="*/ 144768 h 750725"/>
              <a:gd name="connsiteX6398" fmla="*/ 641099 w 1204176"/>
              <a:gd name="connsiteY6398" fmla="*/ 144769 h 750725"/>
              <a:gd name="connsiteX6399" fmla="*/ 641492 w 1204176"/>
              <a:gd name="connsiteY6399" fmla="*/ 142278 h 750725"/>
              <a:gd name="connsiteX6400" fmla="*/ 641099 w 1204176"/>
              <a:gd name="connsiteY6400" fmla="*/ 142278 h 750725"/>
              <a:gd name="connsiteX6401" fmla="*/ 640705 w 1204176"/>
              <a:gd name="connsiteY6401" fmla="*/ 139786 h 750725"/>
              <a:gd name="connsiteX6402" fmla="*/ 640705 w 1204176"/>
              <a:gd name="connsiteY6402" fmla="*/ 139393 h 750725"/>
              <a:gd name="connsiteX6403" fmla="*/ 640705 w 1204176"/>
              <a:gd name="connsiteY6403" fmla="*/ 138082 h 750725"/>
              <a:gd name="connsiteX6404" fmla="*/ 640705 w 1204176"/>
              <a:gd name="connsiteY6404" fmla="*/ 137295 h 750725"/>
              <a:gd name="connsiteX6405" fmla="*/ 640050 w 1204176"/>
              <a:gd name="connsiteY6405" fmla="*/ 136639 h 750725"/>
              <a:gd name="connsiteX6406" fmla="*/ 639787 w 1204176"/>
              <a:gd name="connsiteY6406" fmla="*/ 135853 h 750725"/>
              <a:gd name="connsiteX6407" fmla="*/ 640443 w 1204176"/>
              <a:gd name="connsiteY6407" fmla="*/ 135196 h 750725"/>
              <a:gd name="connsiteX6408" fmla="*/ 638345 w 1204176"/>
              <a:gd name="connsiteY6408" fmla="*/ 133098 h 750725"/>
              <a:gd name="connsiteX6409" fmla="*/ 639000 w 1204176"/>
              <a:gd name="connsiteY6409" fmla="*/ 132049 h 750725"/>
              <a:gd name="connsiteX6410" fmla="*/ 638345 w 1204176"/>
              <a:gd name="connsiteY6410" fmla="*/ 131655 h 750725"/>
              <a:gd name="connsiteX6411" fmla="*/ 637558 w 1204176"/>
              <a:gd name="connsiteY6411" fmla="*/ 132311 h 750725"/>
              <a:gd name="connsiteX6412" fmla="*/ 636509 w 1204176"/>
              <a:gd name="connsiteY6412" fmla="*/ 131000 h 750725"/>
              <a:gd name="connsiteX6413" fmla="*/ 637165 w 1204176"/>
              <a:gd name="connsiteY6413" fmla="*/ 130213 h 750725"/>
              <a:gd name="connsiteX6414" fmla="*/ 636902 w 1204176"/>
              <a:gd name="connsiteY6414" fmla="*/ 128115 h 750725"/>
              <a:gd name="connsiteX6415" fmla="*/ 637165 w 1204176"/>
              <a:gd name="connsiteY6415" fmla="*/ 124968 h 750725"/>
              <a:gd name="connsiteX6416" fmla="*/ 637558 w 1204176"/>
              <a:gd name="connsiteY6416" fmla="*/ 124968 h 750725"/>
              <a:gd name="connsiteX6417" fmla="*/ 637820 w 1204176"/>
              <a:gd name="connsiteY6417" fmla="*/ 123132 h 750725"/>
              <a:gd name="connsiteX6418" fmla="*/ 637165 w 1204176"/>
              <a:gd name="connsiteY6418" fmla="*/ 123132 h 750725"/>
              <a:gd name="connsiteX6419" fmla="*/ 636116 w 1204176"/>
              <a:gd name="connsiteY6419" fmla="*/ 118936 h 750725"/>
              <a:gd name="connsiteX6420" fmla="*/ 636902 w 1204176"/>
              <a:gd name="connsiteY6420" fmla="*/ 117231 h 750725"/>
              <a:gd name="connsiteX6421" fmla="*/ 635460 w 1204176"/>
              <a:gd name="connsiteY6421" fmla="*/ 116575 h 750725"/>
              <a:gd name="connsiteX6422" fmla="*/ 636116 w 1204176"/>
              <a:gd name="connsiteY6422" fmla="*/ 116051 h 750725"/>
              <a:gd name="connsiteX6423" fmla="*/ 637820 w 1204176"/>
              <a:gd name="connsiteY6423" fmla="*/ 115395 h 750725"/>
              <a:gd name="connsiteX6424" fmla="*/ 637558 w 1204176"/>
              <a:gd name="connsiteY6424" fmla="*/ 114346 h 750725"/>
              <a:gd name="connsiteX6425" fmla="*/ 640443 w 1204176"/>
              <a:gd name="connsiteY6425" fmla="*/ 113297 h 750725"/>
              <a:gd name="connsiteX6426" fmla="*/ 640443 w 1204176"/>
              <a:gd name="connsiteY6426" fmla="*/ 111592 h 750725"/>
              <a:gd name="connsiteX6427" fmla="*/ 640050 w 1204176"/>
              <a:gd name="connsiteY6427" fmla="*/ 110412 h 750725"/>
              <a:gd name="connsiteX6428" fmla="*/ 641885 w 1204176"/>
              <a:gd name="connsiteY6428" fmla="*/ 110806 h 750725"/>
              <a:gd name="connsiteX6429" fmla="*/ 641492 w 1204176"/>
              <a:gd name="connsiteY6429" fmla="*/ 108970 h 750725"/>
              <a:gd name="connsiteX6430" fmla="*/ 642148 w 1204176"/>
              <a:gd name="connsiteY6430" fmla="*/ 108970 h 750725"/>
              <a:gd name="connsiteX6431" fmla="*/ 642148 w 1204176"/>
              <a:gd name="connsiteY6431" fmla="*/ 107527 h 750725"/>
              <a:gd name="connsiteX6432" fmla="*/ 643197 w 1204176"/>
              <a:gd name="connsiteY6432" fmla="*/ 107527 h 750725"/>
              <a:gd name="connsiteX6433" fmla="*/ 642803 w 1204176"/>
              <a:gd name="connsiteY6433" fmla="*/ 105823 h 750725"/>
              <a:gd name="connsiteX6434" fmla="*/ 646344 w 1204176"/>
              <a:gd name="connsiteY6434" fmla="*/ 104773 h 750725"/>
              <a:gd name="connsiteX6435" fmla="*/ 645688 w 1204176"/>
              <a:gd name="connsiteY6435" fmla="*/ 102151 h 750725"/>
              <a:gd name="connsiteX6436" fmla="*/ 646868 w 1204176"/>
              <a:gd name="connsiteY6436" fmla="*/ 101889 h 750725"/>
              <a:gd name="connsiteX6437" fmla="*/ 646344 w 1204176"/>
              <a:gd name="connsiteY6437" fmla="*/ 101233 h 750725"/>
              <a:gd name="connsiteX6438" fmla="*/ 650278 w 1204176"/>
              <a:gd name="connsiteY6438" fmla="*/ 99791 h 750725"/>
              <a:gd name="connsiteX6439" fmla="*/ 650671 w 1204176"/>
              <a:gd name="connsiteY6439" fmla="*/ 100053 h 750725"/>
              <a:gd name="connsiteX6440" fmla="*/ 651327 w 1204176"/>
              <a:gd name="connsiteY6440" fmla="*/ 99791 h 750725"/>
              <a:gd name="connsiteX6441" fmla="*/ 651327 w 1204176"/>
              <a:gd name="connsiteY6441" fmla="*/ 100053 h 750725"/>
              <a:gd name="connsiteX6442" fmla="*/ 652507 w 1204176"/>
              <a:gd name="connsiteY6442" fmla="*/ 99791 h 750725"/>
              <a:gd name="connsiteX6443" fmla="*/ 653163 w 1204176"/>
              <a:gd name="connsiteY6443" fmla="*/ 100053 h 750725"/>
              <a:gd name="connsiteX6444" fmla="*/ 655654 w 1204176"/>
              <a:gd name="connsiteY6444" fmla="*/ 103593 h 750725"/>
              <a:gd name="connsiteX6445" fmla="*/ 656703 w 1204176"/>
              <a:gd name="connsiteY6445" fmla="*/ 103593 h 750725"/>
              <a:gd name="connsiteX6446" fmla="*/ 656965 w 1204176"/>
              <a:gd name="connsiteY6446" fmla="*/ 104380 h 750725"/>
              <a:gd name="connsiteX6447" fmla="*/ 660244 w 1204176"/>
              <a:gd name="connsiteY6447" fmla="*/ 105429 h 750725"/>
              <a:gd name="connsiteX6448" fmla="*/ 661424 w 1204176"/>
              <a:gd name="connsiteY6448" fmla="*/ 105036 h 750725"/>
              <a:gd name="connsiteX6449" fmla="*/ 664440 w 1204176"/>
              <a:gd name="connsiteY6449" fmla="*/ 105036 h 750725"/>
              <a:gd name="connsiteX6450" fmla="*/ 665227 w 1204176"/>
              <a:gd name="connsiteY6450" fmla="*/ 106478 h 750725"/>
              <a:gd name="connsiteX6451" fmla="*/ 664440 w 1204176"/>
              <a:gd name="connsiteY6451" fmla="*/ 106872 h 750725"/>
              <a:gd name="connsiteX6452" fmla="*/ 665882 w 1204176"/>
              <a:gd name="connsiteY6452" fmla="*/ 109757 h 750725"/>
              <a:gd name="connsiteX6453" fmla="*/ 666669 w 1204176"/>
              <a:gd name="connsiteY6453" fmla="*/ 109757 h 750725"/>
              <a:gd name="connsiteX6454" fmla="*/ 667325 w 1204176"/>
              <a:gd name="connsiteY6454" fmla="*/ 112248 h 750725"/>
              <a:gd name="connsiteX6455" fmla="*/ 668112 w 1204176"/>
              <a:gd name="connsiteY6455" fmla="*/ 112248 h 750725"/>
              <a:gd name="connsiteX6456" fmla="*/ 668505 w 1204176"/>
              <a:gd name="connsiteY6456" fmla="*/ 115133 h 750725"/>
              <a:gd name="connsiteX6457" fmla="*/ 672308 w 1204176"/>
              <a:gd name="connsiteY6457" fmla="*/ 117887 h 750725"/>
              <a:gd name="connsiteX6458" fmla="*/ 673750 w 1204176"/>
              <a:gd name="connsiteY6458" fmla="*/ 118673 h 750725"/>
              <a:gd name="connsiteX6459" fmla="*/ 674406 w 1204176"/>
              <a:gd name="connsiteY6459" fmla="*/ 114346 h 750725"/>
              <a:gd name="connsiteX6460" fmla="*/ 674799 w 1204176"/>
              <a:gd name="connsiteY6460" fmla="*/ 112248 h 750725"/>
              <a:gd name="connsiteX6461" fmla="*/ 675848 w 1204176"/>
              <a:gd name="connsiteY6461" fmla="*/ 111855 h 750725"/>
              <a:gd name="connsiteX6462" fmla="*/ 675848 w 1204176"/>
              <a:gd name="connsiteY6462" fmla="*/ 112904 h 750725"/>
              <a:gd name="connsiteX6463" fmla="*/ 679782 w 1204176"/>
              <a:gd name="connsiteY6463" fmla="*/ 110806 h 750725"/>
              <a:gd name="connsiteX6464" fmla="*/ 680044 w 1204176"/>
              <a:gd name="connsiteY6464" fmla="*/ 110806 h 750725"/>
              <a:gd name="connsiteX6465" fmla="*/ 680700 w 1204176"/>
              <a:gd name="connsiteY6465" fmla="*/ 110806 h 750725"/>
              <a:gd name="connsiteX6466" fmla="*/ 681225 w 1204176"/>
              <a:gd name="connsiteY6466" fmla="*/ 111592 h 750725"/>
              <a:gd name="connsiteX6467" fmla="*/ 682143 w 1204176"/>
              <a:gd name="connsiteY6467" fmla="*/ 111592 h 750725"/>
              <a:gd name="connsiteX6468" fmla="*/ 682143 w 1204176"/>
              <a:gd name="connsiteY6468" fmla="*/ 109757 h 750725"/>
              <a:gd name="connsiteX6469" fmla="*/ 683585 w 1204176"/>
              <a:gd name="connsiteY6469" fmla="*/ 110150 h 750725"/>
              <a:gd name="connsiteX6470" fmla="*/ 683978 w 1204176"/>
              <a:gd name="connsiteY6470" fmla="*/ 106478 h 750725"/>
              <a:gd name="connsiteX6471" fmla="*/ 684241 w 1204176"/>
              <a:gd name="connsiteY6471" fmla="*/ 103331 h 750725"/>
              <a:gd name="connsiteX6472" fmla="*/ 684241 w 1204176"/>
              <a:gd name="connsiteY6472" fmla="*/ 101233 h 750725"/>
              <a:gd name="connsiteX6473" fmla="*/ 683585 w 1204176"/>
              <a:gd name="connsiteY6473" fmla="*/ 100840 h 750725"/>
              <a:gd name="connsiteX6474" fmla="*/ 683585 w 1204176"/>
              <a:gd name="connsiteY6474" fmla="*/ 97692 h 750725"/>
              <a:gd name="connsiteX6475" fmla="*/ 683585 w 1204176"/>
              <a:gd name="connsiteY6475" fmla="*/ 97037 h 750725"/>
              <a:gd name="connsiteX6476" fmla="*/ 686339 w 1204176"/>
              <a:gd name="connsiteY6476" fmla="*/ 95594 h 750725"/>
              <a:gd name="connsiteX6477" fmla="*/ 686339 w 1204176"/>
              <a:gd name="connsiteY6477" fmla="*/ 94808 h 750725"/>
              <a:gd name="connsiteX6478" fmla="*/ 686863 w 1204176"/>
              <a:gd name="connsiteY6478" fmla="*/ 94152 h 750725"/>
              <a:gd name="connsiteX6479" fmla="*/ 687519 w 1204176"/>
              <a:gd name="connsiteY6479" fmla="*/ 94414 h 750725"/>
              <a:gd name="connsiteX6480" fmla="*/ 688043 w 1204176"/>
              <a:gd name="connsiteY6480" fmla="*/ 93759 h 750725"/>
              <a:gd name="connsiteX6481" fmla="*/ 690797 w 1204176"/>
              <a:gd name="connsiteY6481" fmla="*/ 93496 h 750725"/>
              <a:gd name="connsiteX6482" fmla="*/ 690797 w 1204176"/>
              <a:gd name="connsiteY6482" fmla="*/ 92709 h 750725"/>
              <a:gd name="connsiteX6483" fmla="*/ 692240 w 1204176"/>
              <a:gd name="connsiteY6483" fmla="*/ 93103 h 750725"/>
              <a:gd name="connsiteX6484" fmla="*/ 693944 w 1204176"/>
              <a:gd name="connsiteY6484" fmla="*/ 94152 h 750725"/>
              <a:gd name="connsiteX6485" fmla="*/ 698141 w 1204176"/>
              <a:gd name="connsiteY6485" fmla="*/ 94414 h 750725"/>
              <a:gd name="connsiteX6486" fmla="*/ 699583 w 1204176"/>
              <a:gd name="connsiteY6486" fmla="*/ 95857 h 750725"/>
              <a:gd name="connsiteX6487" fmla="*/ 702206 w 1204176"/>
              <a:gd name="connsiteY6487" fmla="*/ 97037 h 750725"/>
              <a:gd name="connsiteX6488" fmla="*/ 703517 w 1204176"/>
              <a:gd name="connsiteY6488" fmla="*/ 96512 h 750725"/>
              <a:gd name="connsiteX6489" fmla="*/ 703779 w 1204176"/>
              <a:gd name="connsiteY6489" fmla="*/ 97037 h 750725"/>
              <a:gd name="connsiteX6490" fmla="*/ 708500 w 1204176"/>
              <a:gd name="connsiteY6490" fmla="*/ 97299 h 750725"/>
              <a:gd name="connsiteX6491" fmla="*/ 709287 w 1204176"/>
              <a:gd name="connsiteY6491" fmla="*/ 96512 h 750725"/>
              <a:gd name="connsiteX6492" fmla="*/ 714139 w 1204176"/>
              <a:gd name="connsiteY6492" fmla="*/ 100053 h 750725"/>
              <a:gd name="connsiteX6493" fmla="*/ 716237 w 1204176"/>
              <a:gd name="connsiteY6493" fmla="*/ 99135 h 750725"/>
              <a:gd name="connsiteX6494" fmla="*/ 718072 w 1204176"/>
              <a:gd name="connsiteY6494" fmla="*/ 96250 h 750725"/>
              <a:gd name="connsiteX6495" fmla="*/ 719515 w 1204176"/>
              <a:gd name="connsiteY6495" fmla="*/ 97037 h 750725"/>
              <a:gd name="connsiteX6496" fmla="*/ 721220 w 1204176"/>
              <a:gd name="connsiteY6496" fmla="*/ 95594 h 750725"/>
              <a:gd name="connsiteX6497" fmla="*/ 723318 w 1204176"/>
              <a:gd name="connsiteY6497" fmla="*/ 98742 h 750725"/>
              <a:gd name="connsiteX6498" fmla="*/ 724498 w 1204176"/>
              <a:gd name="connsiteY6498" fmla="*/ 96512 h 750725"/>
              <a:gd name="connsiteX6499" fmla="*/ 729743 w 1204176"/>
              <a:gd name="connsiteY6499" fmla="*/ 96250 h 750725"/>
              <a:gd name="connsiteX6500" fmla="*/ 730136 w 1204176"/>
              <a:gd name="connsiteY6500" fmla="*/ 97299 h 750725"/>
              <a:gd name="connsiteX6501" fmla="*/ 738660 w 1204176"/>
              <a:gd name="connsiteY6501" fmla="*/ 97692 h 750725"/>
              <a:gd name="connsiteX6502" fmla="*/ 740758 w 1204176"/>
              <a:gd name="connsiteY6502" fmla="*/ 96512 h 750725"/>
              <a:gd name="connsiteX6503" fmla="*/ 742856 w 1204176"/>
              <a:gd name="connsiteY6503" fmla="*/ 95857 h 750725"/>
              <a:gd name="connsiteX6504" fmla="*/ 743643 w 1204176"/>
              <a:gd name="connsiteY6504" fmla="*/ 93759 h 750725"/>
              <a:gd name="connsiteX6505" fmla="*/ 744561 w 1204176"/>
              <a:gd name="connsiteY6505" fmla="*/ 92316 h 750725"/>
              <a:gd name="connsiteX6506" fmla="*/ 748233 w 1204176"/>
              <a:gd name="connsiteY6506" fmla="*/ 92316 h 750725"/>
              <a:gd name="connsiteX6507" fmla="*/ 752822 w 1204176"/>
              <a:gd name="connsiteY6507" fmla="*/ 90874 h 750725"/>
              <a:gd name="connsiteX6508" fmla="*/ 753215 w 1204176"/>
              <a:gd name="connsiteY6508" fmla="*/ 90874 h 750725"/>
              <a:gd name="connsiteX6509" fmla="*/ 753215 w 1204176"/>
              <a:gd name="connsiteY6509" fmla="*/ 90611 h 750725"/>
              <a:gd name="connsiteX6510" fmla="*/ 752035 w 1204176"/>
              <a:gd name="connsiteY6510" fmla="*/ 89431 h 750725"/>
              <a:gd name="connsiteX6511" fmla="*/ 750724 w 1204176"/>
              <a:gd name="connsiteY6511" fmla="*/ 86678 h 750725"/>
              <a:gd name="connsiteX6512" fmla="*/ 751117 w 1204176"/>
              <a:gd name="connsiteY6512" fmla="*/ 85235 h 750725"/>
              <a:gd name="connsiteX6513" fmla="*/ 750331 w 1204176"/>
              <a:gd name="connsiteY6513" fmla="*/ 83530 h 750725"/>
              <a:gd name="connsiteX6514" fmla="*/ 749937 w 1204176"/>
              <a:gd name="connsiteY6514" fmla="*/ 82088 h 750725"/>
              <a:gd name="connsiteX6515" fmla="*/ 747052 w 1204176"/>
              <a:gd name="connsiteY6515" fmla="*/ 78941 h 750725"/>
              <a:gd name="connsiteX6516" fmla="*/ 744954 w 1204176"/>
              <a:gd name="connsiteY6516" fmla="*/ 75269 h 750725"/>
              <a:gd name="connsiteX6517" fmla="*/ 745348 w 1204176"/>
              <a:gd name="connsiteY6517" fmla="*/ 74613 h 750725"/>
              <a:gd name="connsiteX6518" fmla="*/ 743643 w 1204176"/>
              <a:gd name="connsiteY6518" fmla="*/ 73171 h 750725"/>
              <a:gd name="connsiteX6519" fmla="*/ 744299 w 1204176"/>
              <a:gd name="connsiteY6519" fmla="*/ 72253 h 750725"/>
              <a:gd name="connsiteX6520" fmla="*/ 745741 w 1204176"/>
              <a:gd name="connsiteY6520" fmla="*/ 72253 h 750725"/>
              <a:gd name="connsiteX6521" fmla="*/ 745348 w 1204176"/>
              <a:gd name="connsiteY6521" fmla="*/ 70811 h 750725"/>
              <a:gd name="connsiteX6522" fmla="*/ 745348 w 1204176"/>
              <a:gd name="connsiteY6522" fmla="*/ 68975 h 750725"/>
              <a:gd name="connsiteX6523" fmla="*/ 742463 w 1204176"/>
              <a:gd name="connsiteY6523" fmla="*/ 66221 h 750725"/>
              <a:gd name="connsiteX6524" fmla="*/ 741676 w 1204176"/>
              <a:gd name="connsiteY6524" fmla="*/ 66221 h 750725"/>
              <a:gd name="connsiteX6525" fmla="*/ 742201 w 1204176"/>
              <a:gd name="connsiteY6525" fmla="*/ 64516 h 750725"/>
              <a:gd name="connsiteX6526" fmla="*/ 743118 w 1204176"/>
              <a:gd name="connsiteY6526" fmla="*/ 64516 h 750725"/>
              <a:gd name="connsiteX6527" fmla="*/ 743643 w 1204176"/>
              <a:gd name="connsiteY6527" fmla="*/ 65172 h 750725"/>
              <a:gd name="connsiteX6528" fmla="*/ 745348 w 1204176"/>
              <a:gd name="connsiteY6528" fmla="*/ 63992 h 750725"/>
              <a:gd name="connsiteX6529" fmla="*/ 744954 w 1204176"/>
              <a:gd name="connsiteY6529" fmla="*/ 63074 h 750725"/>
              <a:gd name="connsiteX6530" fmla="*/ 745741 w 1204176"/>
              <a:gd name="connsiteY6530" fmla="*/ 62549 h 750725"/>
              <a:gd name="connsiteX6531" fmla="*/ 746003 w 1204176"/>
              <a:gd name="connsiteY6531" fmla="*/ 61238 h 750725"/>
              <a:gd name="connsiteX6532" fmla="*/ 747052 w 1204176"/>
              <a:gd name="connsiteY6532" fmla="*/ 60845 h 750725"/>
              <a:gd name="connsiteX6533" fmla="*/ 747052 w 1204176"/>
              <a:gd name="connsiteY6533" fmla="*/ 60189 h 750725"/>
              <a:gd name="connsiteX6534" fmla="*/ 747839 w 1204176"/>
              <a:gd name="connsiteY6534" fmla="*/ 59796 h 750725"/>
              <a:gd name="connsiteX6535" fmla="*/ 749019 w 1204176"/>
              <a:gd name="connsiteY6535" fmla="*/ 60451 h 750725"/>
              <a:gd name="connsiteX6536" fmla="*/ 747839 w 1204176"/>
              <a:gd name="connsiteY6536" fmla="*/ 61631 h 750725"/>
              <a:gd name="connsiteX6537" fmla="*/ 748233 w 1204176"/>
              <a:gd name="connsiteY6537" fmla="*/ 62287 h 750725"/>
              <a:gd name="connsiteX6538" fmla="*/ 748495 w 1204176"/>
              <a:gd name="connsiteY6538" fmla="*/ 62549 h 750725"/>
              <a:gd name="connsiteX6539" fmla="*/ 749019 w 1204176"/>
              <a:gd name="connsiteY6539" fmla="*/ 62287 h 750725"/>
              <a:gd name="connsiteX6540" fmla="*/ 749675 w 1204176"/>
              <a:gd name="connsiteY6540" fmla="*/ 61894 h 750725"/>
              <a:gd name="connsiteX6541" fmla="*/ 751773 w 1204176"/>
              <a:gd name="connsiteY6541" fmla="*/ 61894 h 750725"/>
              <a:gd name="connsiteX6542" fmla="*/ 752035 w 1204176"/>
              <a:gd name="connsiteY6542" fmla="*/ 60189 h 750725"/>
              <a:gd name="connsiteX6543" fmla="*/ 752429 w 1204176"/>
              <a:gd name="connsiteY6543" fmla="*/ 59140 h 750725"/>
              <a:gd name="connsiteX6544" fmla="*/ 752429 w 1204176"/>
              <a:gd name="connsiteY6544" fmla="*/ 58747 h 750725"/>
              <a:gd name="connsiteX6545" fmla="*/ 751117 w 1204176"/>
              <a:gd name="connsiteY6545" fmla="*/ 58747 h 750725"/>
              <a:gd name="connsiteX6546" fmla="*/ 749937 w 1204176"/>
              <a:gd name="connsiteY6546" fmla="*/ 58091 h 750725"/>
              <a:gd name="connsiteX6547" fmla="*/ 750724 w 1204176"/>
              <a:gd name="connsiteY6547" fmla="*/ 56911 h 750725"/>
              <a:gd name="connsiteX6548" fmla="*/ 749675 w 1204176"/>
              <a:gd name="connsiteY6548" fmla="*/ 57698 h 750725"/>
              <a:gd name="connsiteX6549" fmla="*/ 747052 w 1204176"/>
              <a:gd name="connsiteY6549" fmla="*/ 58747 h 750725"/>
              <a:gd name="connsiteX6550" fmla="*/ 745741 w 1204176"/>
              <a:gd name="connsiteY6550" fmla="*/ 58747 h 750725"/>
              <a:gd name="connsiteX6551" fmla="*/ 745348 w 1204176"/>
              <a:gd name="connsiteY6551" fmla="*/ 59140 h 750725"/>
              <a:gd name="connsiteX6552" fmla="*/ 744299 w 1204176"/>
              <a:gd name="connsiteY6552" fmla="*/ 57435 h 750725"/>
              <a:gd name="connsiteX6553" fmla="*/ 743643 w 1204176"/>
              <a:gd name="connsiteY6553" fmla="*/ 57698 h 750725"/>
              <a:gd name="connsiteX6554" fmla="*/ 743643 w 1204176"/>
              <a:gd name="connsiteY6554" fmla="*/ 58353 h 750725"/>
              <a:gd name="connsiteX6555" fmla="*/ 742856 w 1204176"/>
              <a:gd name="connsiteY6555" fmla="*/ 58747 h 750725"/>
              <a:gd name="connsiteX6556" fmla="*/ 741676 w 1204176"/>
              <a:gd name="connsiteY6556" fmla="*/ 57698 h 750725"/>
              <a:gd name="connsiteX6557" fmla="*/ 739971 w 1204176"/>
              <a:gd name="connsiteY6557" fmla="*/ 57698 h 750725"/>
              <a:gd name="connsiteX6558" fmla="*/ 739971 w 1204176"/>
              <a:gd name="connsiteY6558" fmla="*/ 57435 h 750725"/>
              <a:gd name="connsiteX6559" fmla="*/ 740758 w 1204176"/>
              <a:gd name="connsiteY6559" fmla="*/ 56648 h 750725"/>
              <a:gd name="connsiteX6560" fmla="*/ 737217 w 1204176"/>
              <a:gd name="connsiteY6560" fmla="*/ 56648 h 750725"/>
              <a:gd name="connsiteX6561" fmla="*/ 735119 w 1204176"/>
              <a:gd name="connsiteY6561" fmla="*/ 56255 h 750725"/>
              <a:gd name="connsiteX6562" fmla="*/ 734464 w 1204176"/>
              <a:gd name="connsiteY6562" fmla="*/ 54813 h 750725"/>
              <a:gd name="connsiteX6563" fmla="*/ 733939 w 1204176"/>
              <a:gd name="connsiteY6563" fmla="*/ 54813 h 750725"/>
              <a:gd name="connsiteX6564" fmla="*/ 733284 w 1204176"/>
              <a:gd name="connsiteY6564" fmla="*/ 55206 h 750725"/>
              <a:gd name="connsiteX6565" fmla="*/ 732235 w 1204176"/>
              <a:gd name="connsiteY6565" fmla="*/ 54813 h 750725"/>
              <a:gd name="connsiteX6566" fmla="*/ 733284 w 1204176"/>
              <a:gd name="connsiteY6566" fmla="*/ 53764 h 750725"/>
              <a:gd name="connsiteX6567" fmla="*/ 734464 w 1204176"/>
              <a:gd name="connsiteY6567" fmla="*/ 52059 h 750725"/>
              <a:gd name="connsiteX6568" fmla="*/ 734464 w 1204176"/>
              <a:gd name="connsiteY6568" fmla="*/ 51272 h 750725"/>
              <a:gd name="connsiteX6569" fmla="*/ 735382 w 1204176"/>
              <a:gd name="connsiteY6569" fmla="*/ 50879 h 750725"/>
              <a:gd name="connsiteX6570" fmla="*/ 736037 w 1204176"/>
              <a:gd name="connsiteY6570" fmla="*/ 53370 h 750725"/>
              <a:gd name="connsiteX6571" fmla="*/ 737873 w 1204176"/>
              <a:gd name="connsiteY6571" fmla="*/ 52977 h 750725"/>
              <a:gd name="connsiteX6572" fmla="*/ 738660 w 1204176"/>
              <a:gd name="connsiteY6572" fmla="*/ 53764 h 750725"/>
              <a:gd name="connsiteX6573" fmla="*/ 739316 w 1204176"/>
              <a:gd name="connsiteY6573" fmla="*/ 53370 h 750725"/>
              <a:gd name="connsiteX6574" fmla="*/ 739578 w 1204176"/>
              <a:gd name="connsiteY6574" fmla="*/ 52977 h 750725"/>
              <a:gd name="connsiteX6575" fmla="*/ 738660 w 1204176"/>
              <a:gd name="connsiteY6575" fmla="*/ 52321 h 750725"/>
              <a:gd name="connsiteX6576" fmla="*/ 739578 w 1204176"/>
              <a:gd name="connsiteY6576" fmla="*/ 51534 h 750725"/>
              <a:gd name="connsiteX6577" fmla="*/ 739578 w 1204176"/>
              <a:gd name="connsiteY6577" fmla="*/ 50879 h 750725"/>
              <a:gd name="connsiteX6578" fmla="*/ 739316 w 1204176"/>
              <a:gd name="connsiteY6578" fmla="*/ 50617 h 750725"/>
              <a:gd name="connsiteX6579" fmla="*/ 744954 w 1204176"/>
              <a:gd name="connsiteY6579" fmla="*/ 47338 h 750725"/>
              <a:gd name="connsiteX6580" fmla="*/ 745741 w 1204176"/>
              <a:gd name="connsiteY6580" fmla="*/ 47076 h 750725"/>
              <a:gd name="connsiteX6581" fmla="*/ 746003 w 1204176"/>
              <a:gd name="connsiteY6581" fmla="*/ 45240 h 750725"/>
              <a:gd name="connsiteX6582" fmla="*/ 746659 w 1204176"/>
              <a:gd name="connsiteY6582" fmla="*/ 45634 h 750725"/>
              <a:gd name="connsiteX6583" fmla="*/ 747052 w 1204176"/>
              <a:gd name="connsiteY6583" fmla="*/ 43798 h 750725"/>
              <a:gd name="connsiteX6584" fmla="*/ 746397 w 1204176"/>
              <a:gd name="connsiteY6584" fmla="*/ 43011 h 750725"/>
              <a:gd name="connsiteX6585" fmla="*/ 747052 w 1204176"/>
              <a:gd name="connsiteY6585" fmla="*/ 41700 h 750725"/>
              <a:gd name="connsiteX6586" fmla="*/ 748233 w 1204176"/>
              <a:gd name="connsiteY6586" fmla="*/ 40257 h 750725"/>
              <a:gd name="connsiteX6587" fmla="*/ 754133 w 1204176"/>
              <a:gd name="connsiteY6587" fmla="*/ 36716 h 750725"/>
              <a:gd name="connsiteX6588" fmla="*/ 754658 w 1204176"/>
              <a:gd name="connsiteY6588" fmla="*/ 35274 h 750725"/>
              <a:gd name="connsiteX6589" fmla="*/ 755314 w 1204176"/>
              <a:gd name="connsiteY6589" fmla="*/ 35012 h 750725"/>
              <a:gd name="connsiteX6590" fmla="*/ 754920 w 1204176"/>
              <a:gd name="connsiteY6590" fmla="*/ 34619 h 750725"/>
              <a:gd name="connsiteX6591" fmla="*/ 754920 w 1204176"/>
              <a:gd name="connsiteY6591" fmla="*/ 34356 h 750725"/>
              <a:gd name="connsiteX6592" fmla="*/ 755576 w 1204176"/>
              <a:gd name="connsiteY6592" fmla="*/ 34619 h 750725"/>
              <a:gd name="connsiteX6593" fmla="*/ 756363 w 1204176"/>
              <a:gd name="connsiteY6593" fmla="*/ 33176 h 750725"/>
              <a:gd name="connsiteX6594" fmla="*/ 757412 w 1204176"/>
              <a:gd name="connsiteY6594" fmla="*/ 33569 h 750725"/>
              <a:gd name="connsiteX6595" fmla="*/ 759116 w 1204176"/>
              <a:gd name="connsiteY6595" fmla="*/ 32520 h 750725"/>
              <a:gd name="connsiteX6596" fmla="*/ 759510 w 1204176"/>
              <a:gd name="connsiteY6596" fmla="*/ 31471 h 750725"/>
              <a:gd name="connsiteX6597" fmla="*/ 760297 w 1204176"/>
              <a:gd name="connsiteY6597" fmla="*/ 30291 h 750725"/>
              <a:gd name="connsiteX6598" fmla="*/ 760952 w 1204176"/>
              <a:gd name="connsiteY6598" fmla="*/ 29373 h 750725"/>
              <a:gd name="connsiteX6599" fmla="*/ 760559 w 1204176"/>
              <a:gd name="connsiteY6599" fmla="*/ 28980 h 750725"/>
              <a:gd name="connsiteX6600" fmla="*/ 760952 w 1204176"/>
              <a:gd name="connsiteY6600" fmla="*/ 28586 h 750725"/>
              <a:gd name="connsiteX6601" fmla="*/ 762001 w 1204176"/>
              <a:gd name="connsiteY6601" fmla="*/ 28980 h 750725"/>
              <a:gd name="connsiteX6602" fmla="*/ 762657 w 1204176"/>
              <a:gd name="connsiteY6602" fmla="*/ 29373 h 750725"/>
              <a:gd name="connsiteX6603" fmla="*/ 763181 w 1204176"/>
              <a:gd name="connsiteY6603" fmla="*/ 30291 h 750725"/>
              <a:gd name="connsiteX6604" fmla="*/ 763837 w 1204176"/>
              <a:gd name="connsiteY6604" fmla="*/ 28980 h 750725"/>
              <a:gd name="connsiteX6605" fmla="*/ 763837 w 1204176"/>
              <a:gd name="connsiteY6605" fmla="*/ 28193 h 750725"/>
              <a:gd name="connsiteX6606" fmla="*/ 764099 w 1204176"/>
              <a:gd name="connsiteY6606" fmla="*/ 27275 h 750725"/>
              <a:gd name="connsiteX6607" fmla="*/ 764493 w 1204176"/>
              <a:gd name="connsiteY6607" fmla="*/ 27537 h 750725"/>
              <a:gd name="connsiteX6608" fmla="*/ 764493 w 1204176"/>
              <a:gd name="connsiteY6608" fmla="*/ 28193 h 750725"/>
              <a:gd name="connsiteX6609" fmla="*/ 764099 w 1204176"/>
              <a:gd name="connsiteY6609" fmla="*/ 28193 h 750725"/>
              <a:gd name="connsiteX6610" fmla="*/ 764099 w 1204176"/>
              <a:gd name="connsiteY6610" fmla="*/ 28980 h 750725"/>
              <a:gd name="connsiteX6611" fmla="*/ 763837 w 1204176"/>
              <a:gd name="connsiteY6611" fmla="*/ 30029 h 750725"/>
              <a:gd name="connsiteX6612" fmla="*/ 763837 w 1204176"/>
              <a:gd name="connsiteY6612" fmla="*/ 31078 h 750725"/>
              <a:gd name="connsiteX6613" fmla="*/ 762657 w 1204176"/>
              <a:gd name="connsiteY6613" fmla="*/ 35274 h 750725"/>
              <a:gd name="connsiteX6614" fmla="*/ 763181 w 1204176"/>
              <a:gd name="connsiteY6614" fmla="*/ 35274 h 750725"/>
              <a:gd name="connsiteX6615" fmla="*/ 763444 w 1204176"/>
              <a:gd name="connsiteY6615" fmla="*/ 35012 h 750725"/>
              <a:gd name="connsiteX6616" fmla="*/ 764886 w 1204176"/>
              <a:gd name="connsiteY6616" fmla="*/ 35274 h 750725"/>
              <a:gd name="connsiteX6617" fmla="*/ 764886 w 1204176"/>
              <a:gd name="connsiteY6617" fmla="*/ 34619 h 750725"/>
              <a:gd name="connsiteX6618" fmla="*/ 764886 w 1204176"/>
              <a:gd name="connsiteY6618" fmla="*/ 33963 h 750725"/>
              <a:gd name="connsiteX6619" fmla="*/ 765279 w 1204176"/>
              <a:gd name="connsiteY6619" fmla="*/ 32520 h 750725"/>
              <a:gd name="connsiteX6620" fmla="*/ 765542 w 1204176"/>
              <a:gd name="connsiteY6620" fmla="*/ 32520 h 750725"/>
              <a:gd name="connsiteX6621" fmla="*/ 765935 w 1204176"/>
              <a:gd name="connsiteY6621" fmla="*/ 31471 h 750725"/>
              <a:gd name="connsiteX6622" fmla="*/ 766591 w 1204176"/>
              <a:gd name="connsiteY6622" fmla="*/ 31471 h 750725"/>
              <a:gd name="connsiteX6623" fmla="*/ 766591 w 1204176"/>
              <a:gd name="connsiteY6623" fmla="*/ 29373 h 750725"/>
              <a:gd name="connsiteX6624" fmla="*/ 767640 w 1204176"/>
              <a:gd name="connsiteY6624" fmla="*/ 28980 h 750725"/>
              <a:gd name="connsiteX6625" fmla="*/ 767640 w 1204176"/>
              <a:gd name="connsiteY6625" fmla="*/ 27931 h 750725"/>
              <a:gd name="connsiteX6626" fmla="*/ 768820 w 1204176"/>
              <a:gd name="connsiteY6626" fmla="*/ 27275 h 750725"/>
              <a:gd name="connsiteX6627" fmla="*/ 769476 w 1204176"/>
              <a:gd name="connsiteY6627" fmla="*/ 26095 h 750725"/>
              <a:gd name="connsiteX6628" fmla="*/ 769476 w 1204176"/>
              <a:gd name="connsiteY6628" fmla="*/ 24652 h 750725"/>
              <a:gd name="connsiteX6629" fmla="*/ 769476 w 1204176"/>
              <a:gd name="connsiteY6629" fmla="*/ 24390 h 750725"/>
              <a:gd name="connsiteX6630" fmla="*/ 770525 w 1204176"/>
              <a:gd name="connsiteY6630" fmla="*/ 24390 h 750725"/>
              <a:gd name="connsiteX6631" fmla="*/ 773672 w 1204176"/>
              <a:gd name="connsiteY6631" fmla="*/ 25439 h 750725"/>
              <a:gd name="connsiteX6632" fmla="*/ 775114 w 1204176"/>
              <a:gd name="connsiteY6632" fmla="*/ 26882 h 750725"/>
              <a:gd name="connsiteX6633" fmla="*/ 776950 w 1204176"/>
              <a:gd name="connsiteY6633" fmla="*/ 27275 h 750725"/>
              <a:gd name="connsiteX6634" fmla="*/ 780097 w 1204176"/>
              <a:gd name="connsiteY6634" fmla="*/ 29636 h 750725"/>
              <a:gd name="connsiteX6635" fmla="*/ 785474 w 1204176"/>
              <a:gd name="connsiteY6635" fmla="*/ 27275 h 750725"/>
              <a:gd name="connsiteX6636" fmla="*/ 786523 w 1204176"/>
              <a:gd name="connsiteY6636" fmla="*/ 27275 h 750725"/>
              <a:gd name="connsiteX6637" fmla="*/ 789014 w 1204176"/>
              <a:gd name="connsiteY6637" fmla="*/ 27931 h 750725"/>
              <a:gd name="connsiteX6638" fmla="*/ 789801 w 1204176"/>
              <a:gd name="connsiteY6638" fmla="*/ 27931 h 750725"/>
              <a:gd name="connsiteX6639" fmla="*/ 790457 w 1204176"/>
              <a:gd name="connsiteY6639" fmla="*/ 28193 h 750725"/>
              <a:gd name="connsiteX6640" fmla="*/ 791899 w 1204176"/>
              <a:gd name="connsiteY6640" fmla="*/ 25833 h 750725"/>
              <a:gd name="connsiteX6641" fmla="*/ 791112 w 1204176"/>
              <a:gd name="connsiteY6641" fmla="*/ 25439 h 750725"/>
              <a:gd name="connsiteX6642" fmla="*/ 790719 w 1204176"/>
              <a:gd name="connsiteY6642" fmla="*/ 24652 h 750725"/>
              <a:gd name="connsiteX6643" fmla="*/ 791506 w 1204176"/>
              <a:gd name="connsiteY6643" fmla="*/ 23997 h 750725"/>
              <a:gd name="connsiteX6644" fmla="*/ 791899 w 1204176"/>
              <a:gd name="connsiteY6644" fmla="*/ 22292 h 750725"/>
              <a:gd name="connsiteX6645" fmla="*/ 796358 w 1204176"/>
              <a:gd name="connsiteY6645" fmla="*/ 22948 h 750725"/>
              <a:gd name="connsiteX6646" fmla="*/ 801996 w 1204176"/>
              <a:gd name="connsiteY6646" fmla="*/ 20850 h 750725"/>
              <a:gd name="connsiteX6647" fmla="*/ 803176 w 1204176"/>
              <a:gd name="connsiteY6647" fmla="*/ 20850 h 750725"/>
              <a:gd name="connsiteX6648" fmla="*/ 803439 w 1204176"/>
              <a:gd name="connsiteY6648" fmla="*/ 21899 h 750725"/>
              <a:gd name="connsiteX6649" fmla="*/ 805274 w 1204176"/>
              <a:gd name="connsiteY6649" fmla="*/ 22292 h 750725"/>
              <a:gd name="connsiteX6650" fmla="*/ 807110 w 1204176"/>
              <a:gd name="connsiteY6650" fmla="*/ 21505 h 750725"/>
              <a:gd name="connsiteX6651" fmla="*/ 807373 w 1204176"/>
              <a:gd name="connsiteY6651" fmla="*/ 21899 h 750725"/>
              <a:gd name="connsiteX6652" fmla="*/ 809471 w 1204176"/>
              <a:gd name="connsiteY6652" fmla="*/ 21505 h 750725"/>
              <a:gd name="connsiteX6653" fmla="*/ 809471 w 1204176"/>
              <a:gd name="connsiteY6653" fmla="*/ 20850 h 750725"/>
              <a:gd name="connsiteX6654" fmla="*/ 810913 w 1204176"/>
              <a:gd name="connsiteY6654" fmla="*/ 20194 h 750725"/>
              <a:gd name="connsiteX6655" fmla="*/ 812355 w 1204176"/>
              <a:gd name="connsiteY6655" fmla="*/ 20456 h 750725"/>
              <a:gd name="connsiteX6656" fmla="*/ 814847 w 1204176"/>
              <a:gd name="connsiteY6656" fmla="*/ 21899 h 750725"/>
              <a:gd name="connsiteX6657" fmla="*/ 821535 w 1204176"/>
              <a:gd name="connsiteY6657" fmla="*/ 22948 h 750725"/>
              <a:gd name="connsiteX6658" fmla="*/ 821928 w 1204176"/>
              <a:gd name="connsiteY6658" fmla="*/ 23210 h 750725"/>
              <a:gd name="connsiteX6659" fmla="*/ 822715 w 1204176"/>
              <a:gd name="connsiteY6659" fmla="*/ 24390 h 750725"/>
              <a:gd name="connsiteX6660" fmla="*/ 823371 w 1204176"/>
              <a:gd name="connsiteY6660" fmla="*/ 24390 h 750725"/>
              <a:gd name="connsiteX6661" fmla="*/ 824813 w 1204176"/>
              <a:gd name="connsiteY6661" fmla="*/ 24390 h 750725"/>
              <a:gd name="connsiteX6662" fmla="*/ 826255 w 1204176"/>
              <a:gd name="connsiteY6662" fmla="*/ 26488 h 750725"/>
              <a:gd name="connsiteX6663" fmla="*/ 827567 w 1204176"/>
              <a:gd name="connsiteY6663" fmla="*/ 26095 h 750725"/>
              <a:gd name="connsiteX6664" fmla="*/ 827960 w 1204176"/>
              <a:gd name="connsiteY6664" fmla="*/ 26488 h 750725"/>
              <a:gd name="connsiteX6665" fmla="*/ 829796 w 1204176"/>
              <a:gd name="connsiteY6665" fmla="*/ 26488 h 750725"/>
              <a:gd name="connsiteX6666" fmla="*/ 831501 w 1204176"/>
              <a:gd name="connsiteY6666" fmla="*/ 26882 h 750725"/>
              <a:gd name="connsiteX6667" fmla="*/ 832156 w 1204176"/>
              <a:gd name="connsiteY6667" fmla="*/ 28193 h 750725"/>
              <a:gd name="connsiteX6668" fmla="*/ 835828 w 1204176"/>
              <a:gd name="connsiteY6668" fmla="*/ 28980 h 750725"/>
              <a:gd name="connsiteX6669" fmla="*/ 837270 w 1204176"/>
              <a:gd name="connsiteY6669" fmla="*/ 29373 h 750725"/>
              <a:gd name="connsiteX6670" fmla="*/ 841729 w 1204176"/>
              <a:gd name="connsiteY6670" fmla="*/ 28586 h 750725"/>
              <a:gd name="connsiteX6671" fmla="*/ 842517 w 1204176"/>
              <a:gd name="connsiteY6671" fmla="*/ 28980 h 750725"/>
              <a:gd name="connsiteX6672" fmla="*/ 841729 w 1204176"/>
              <a:gd name="connsiteY6672" fmla="*/ 29636 h 750725"/>
              <a:gd name="connsiteX6673" fmla="*/ 842253 w 1204176"/>
              <a:gd name="connsiteY6673" fmla="*/ 30029 h 750725"/>
              <a:gd name="connsiteX6674" fmla="*/ 843959 w 1204176"/>
              <a:gd name="connsiteY6674" fmla="*/ 27931 h 750725"/>
              <a:gd name="connsiteX6675" fmla="*/ 845139 w 1204176"/>
              <a:gd name="connsiteY6675" fmla="*/ 27931 h 750725"/>
              <a:gd name="connsiteX6676" fmla="*/ 845139 w 1204176"/>
              <a:gd name="connsiteY6676" fmla="*/ 28193 h 750725"/>
              <a:gd name="connsiteX6677" fmla="*/ 845795 w 1204176"/>
              <a:gd name="connsiteY6677" fmla="*/ 28586 h 750725"/>
              <a:gd name="connsiteX6678" fmla="*/ 845401 w 1204176"/>
              <a:gd name="connsiteY6678" fmla="*/ 28980 h 750725"/>
              <a:gd name="connsiteX6679" fmla="*/ 846451 w 1204176"/>
              <a:gd name="connsiteY6679" fmla="*/ 30291 h 750725"/>
              <a:gd name="connsiteX6680" fmla="*/ 846057 w 1204176"/>
              <a:gd name="connsiteY6680" fmla="*/ 30816 h 750725"/>
              <a:gd name="connsiteX6681" fmla="*/ 846451 w 1204176"/>
              <a:gd name="connsiteY6681" fmla="*/ 31078 h 750725"/>
              <a:gd name="connsiteX6682" fmla="*/ 846057 w 1204176"/>
              <a:gd name="connsiteY6682" fmla="*/ 32914 h 750725"/>
              <a:gd name="connsiteX6683" fmla="*/ 850647 w 1204176"/>
              <a:gd name="connsiteY6683" fmla="*/ 38159 h 750725"/>
              <a:gd name="connsiteX6684" fmla="*/ 850647 w 1204176"/>
              <a:gd name="connsiteY6684" fmla="*/ 39339 h 750725"/>
              <a:gd name="connsiteX6685" fmla="*/ 853138 w 1204176"/>
              <a:gd name="connsiteY6685" fmla="*/ 38552 h 750725"/>
              <a:gd name="connsiteX6686" fmla="*/ 855236 w 1204176"/>
              <a:gd name="connsiteY6686" fmla="*/ 38552 h 750725"/>
              <a:gd name="connsiteX6687" fmla="*/ 857072 w 1204176"/>
              <a:gd name="connsiteY6687" fmla="*/ 38552 h 750725"/>
              <a:gd name="connsiteX6688" fmla="*/ 857072 w 1204176"/>
              <a:gd name="connsiteY6688" fmla="*/ 37897 h 750725"/>
              <a:gd name="connsiteX6689" fmla="*/ 856679 w 1204176"/>
              <a:gd name="connsiteY6689" fmla="*/ 37897 h 750725"/>
              <a:gd name="connsiteX6690" fmla="*/ 856285 w 1204176"/>
              <a:gd name="connsiteY6690" fmla="*/ 36454 h 750725"/>
              <a:gd name="connsiteX6691" fmla="*/ 856679 w 1204176"/>
              <a:gd name="connsiteY6691" fmla="*/ 35930 h 750725"/>
              <a:gd name="connsiteX6692" fmla="*/ 856285 w 1204176"/>
              <a:gd name="connsiteY6692" fmla="*/ 35667 h 750725"/>
              <a:gd name="connsiteX6693" fmla="*/ 858777 w 1204176"/>
              <a:gd name="connsiteY6693" fmla="*/ 34356 h 750725"/>
              <a:gd name="connsiteX6694" fmla="*/ 859433 w 1204176"/>
              <a:gd name="connsiteY6694" fmla="*/ 33963 h 750725"/>
              <a:gd name="connsiteX6695" fmla="*/ 862055 w 1204176"/>
              <a:gd name="connsiteY6695" fmla="*/ 33569 h 750725"/>
              <a:gd name="connsiteX6696" fmla="*/ 862055 w 1204176"/>
              <a:gd name="connsiteY6696" fmla="*/ 33176 h 750725"/>
              <a:gd name="connsiteX6697" fmla="*/ 862317 w 1204176"/>
              <a:gd name="connsiteY6697" fmla="*/ 32914 h 750725"/>
              <a:gd name="connsiteX6698" fmla="*/ 864415 w 1204176"/>
              <a:gd name="connsiteY6698" fmla="*/ 32520 h 750725"/>
              <a:gd name="connsiteX6699" fmla="*/ 864415 w 1204176"/>
              <a:gd name="connsiteY6699" fmla="*/ 32914 h 750725"/>
              <a:gd name="connsiteX6700" fmla="*/ 868349 w 1204176"/>
              <a:gd name="connsiteY6700" fmla="*/ 32914 h 750725"/>
              <a:gd name="connsiteX6701" fmla="*/ 869136 w 1204176"/>
              <a:gd name="connsiteY6701" fmla="*/ 30816 h 750725"/>
              <a:gd name="connsiteX6702" fmla="*/ 868743 w 1204176"/>
              <a:gd name="connsiteY6702" fmla="*/ 30029 h 750725"/>
              <a:gd name="connsiteX6703" fmla="*/ 868087 w 1204176"/>
              <a:gd name="connsiteY6703" fmla="*/ 30816 h 750725"/>
              <a:gd name="connsiteX6704" fmla="*/ 869136 w 1204176"/>
              <a:gd name="connsiteY6704" fmla="*/ 28980 h 750725"/>
              <a:gd name="connsiteX6705" fmla="*/ 868743 w 1204176"/>
              <a:gd name="connsiteY6705" fmla="*/ 27537 h 750725"/>
              <a:gd name="connsiteX6706" fmla="*/ 869792 w 1204176"/>
              <a:gd name="connsiteY6706" fmla="*/ 26882 h 750725"/>
              <a:gd name="connsiteX6707" fmla="*/ 869792 w 1204176"/>
              <a:gd name="connsiteY6707" fmla="*/ 25177 h 750725"/>
              <a:gd name="connsiteX6708" fmla="*/ 870185 w 1204176"/>
              <a:gd name="connsiteY6708" fmla="*/ 23997 h 750725"/>
              <a:gd name="connsiteX6709" fmla="*/ 869792 w 1204176"/>
              <a:gd name="connsiteY6709" fmla="*/ 23735 h 750725"/>
              <a:gd name="connsiteX6710" fmla="*/ 869136 w 1204176"/>
              <a:gd name="connsiteY6710" fmla="*/ 23997 h 750725"/>
              <a:gd name="connsiteX6711" fmla="*/ 868743 w 1204176"/>
              <a:gd name="connsiteY6711" fmla="*/ 23210 h 750725"/>
              <a:gd name="connsiteX6712" fmla="*/ 867432 w 1204176"/>
              <a:gd name="connsiteY6712" fmla="*/ 24390 h 750725"/>
              <a:gd name="connsiteX6713" fmla="*/ 866645 w 1204176"/>
              <a:gd name="connsiteY6713" fmla="*/ 23997 h 750725"/>
              <a:gd name="connsiteX6714" fmla="*/ 866645 w 1204176"/>
              <a:gd name="connsiteY6714" fmla="*/ 24390 h 750725"/>
              <a:gd name="connsiteX6715" fmla="*/ 864153 w 1204176"/>
              <a:gd name="connsiteY6715" fmla="*/ 25177 h 750725"/>
              <a:gd name="connsiteX6716" fmla="*/ 863366 w 1204176"/>
              <a:gd name="connsiteY6716" fmla="*/ 23997 h 750725"/>
              <a:gd name="connsiteX6717" fmla="*/ 863366 w 1204176"/>
              <a:gd name="connsiteY6717" fmla="*/ 23210 h 750725"/>
              <a:gd name="connsiteX6718" fmla="*/ 862973 w 1204176"/>
              <a:gd name="connsiteY6718" fmla="*/ 23210 h 750725"/>
              <a:gd name="connsiteX6719" fmla="*/ 862973 w 1204176"/>
              <a:gd name="connsiteY6719" fmla="*/ 21505 h 750725"/>
              <a:gd name="connsiteX6720" fmla="*/ 862055 w 1204176"/>
              <a:gd name="connsiteY6720" fmla="*/ 21505 h 750725"/>
              <a:gd name="connsiteX6721" fmla="*/ 861662 w 1204176"/>
              <a:gd name="connsiteY6721" fmla="*/ 20850 h 750725"/>
              <a:gd name="connsiteX6722" fmla="*/ 860219 w 1204176"/>
              <a:gd name="connsiteY6722" fmla="*/ 21112 h 750725"/>
              <a:gd name="connsiteX6723" fmla="*/ 859957 w 1204176"/>
              <a:gd name="connsiteY6723" fmla="*/ 19801 h 750725"/>
              <a:gd name="connsiteX6724" fmla="*/ 859170 w 1204176"/>
              <a:gd name="connsiteY6724" fmla="*/ 20194 h 750725"/>
              <a:gd name="connsiteX6725" fmla="*/ 859170 w 1204176"/>
              <a:gd name="connsiteY6725" fmla="*/ 19801 h 750725"/>
              <a:gd name="connsiteX6726" fmla="*/ 857990 w 1204176"/>
              <a:gd name="connsiteY6726" fmla="*/ 19801 h 750725"/>
              <a:gd name="connsiteX6727" fmla="*/ 856679 w 1204176"/>
              <a:gd name="connsiteY6727" fmla="*/ 18752 h 750725"/>
              <a:gd name="connsiteX6728" fmla="*/ 857072 w 1204176"/>
              <a:gd name="connsiteY6728" fmla="*/ 17571 h 750725"/>
              <a:gd name="connsiteX6729" fmla="*/ 857990 w 1204176"/>
              <a:gd name="connsiteY6729" fmla="*/ 16916 h 750725"/>
              <a:gd name="connsiteX6730" fmla="*/ 857990 w 1204176"/>
              <a:gd name="connsiteY6730" fmla="*/ 15473 h 750725"/>
              <a:gd name="connsiteX6731" fmla="*/ 858515 w 1204176"/>
              <a:gd name="connsiteY6731" fmla="*/ 15473 h 750725"/>
              <a:gd name="connsiteX6732" fmla="*/ 858777 w 1204176"/>
              <a:gd name="connsiteY6732" fmla="*/ 14424 h 750725"/>
              <a:gd name="connsiteX6733" fmla="*/ 859433 w 1204176"/>
              <a:gd name="connsiteY6733" fmla="*/ 14424 h 750725"/>
              <a:gd name="connsiteX6734" fmla="*/ 860219 w 1204176"/>
              <a:gd name="connsiteY6734" fmla="*/ 13113 h 750725"/>
              <a:gd name="connsiteX6735" fmla="*/ 862317 w 1204176"/>
              <a:gd name="connsiteY6735" fmla="*/ 11015 h 750725"/>
              <a:gd name="connsiteX6736" fmla="*/ 863760 w 1204176"/>
              <a:gd name="connsiteY6736" fmla="*/ 10490 h 750725"/>
              <a:gd name="connsiteX6737" fmla="*/ 865989 w 1204176"/>
              <a:gd name="connsiteY6737" fmla="*/ 7737 h 750725"/>
              <a:gd name="connsiteX6738" fmla="*/ 868349 w 1204176"/>
              <a:gd name="connsiteY6738" fmla="*/ 6294 h 750725"/>
              <a:gd name="connsiteX6739" fmla="*/ 870448 w 1204176"/>
              <a:gd name="connsiteY6739" fmla="*/ 7474 h 750725"/>
              <a:gd name="connsiteX6740" fmla="*/ 872677 w 1204176"/>
              <a:gd name="connsiteY6740" fmla="*/ 5376 h 750725"/>
              <a:gd name="connsiteX6741" fmla="*/ 871890 w 1204176"/>
              <a:gd name="connsiteY6741" fmla="*/ 3409 h 750725"/>
              <a:gd name="connsiteX6742" fmla="*/ 872677 w 1204176"/>
              <a:gd name="connsiteY6742" fmla="*/ 2754 h 750725"/>
              <a:gd name="connsiteX6743" fmla="*/ 872677 w 1204176"/>
              <a:gd name="connsiteY6743" fmla="*/ 655 h 750725"/>
              <a:gd name="connsiteX6744" fmla="*/ 874513 w 1204176"/>
              <a:gd name="connsiteY6744" fmla="*/ 655 h 750725"/>
              <a:gd name="connsiteX6745" fmla="*/ 875824 w 1204176"/>
              <a:gd name="connsiteY6745" fmla="*/ 2491 h 750725"/>
              <a:gd name="connsiteX6746" fmla="*/ 876611 w 1204176"/>
              <a:gd name="connsiteY6746" fmla="*/ 2098 h 750725"/>
              <a:gd name="connsiteX6747" fmla="*/ 877528 w 1204176"/>
              <a:gd name="connsiteY6747" fmla="*/ 3147 h 750725"/>
              <a:gd name="connsiteX6748" fmla="*/ 878971 w 1204176"/>
              <a:gd name="connsiteY6748" fmla="*/ 3147 h 750725"/>
              <a:gd name="connsiteX6749" fmla="*/ 880807 w 1204176"/>
              <a:gd name="connsiteY6749" fmla="*/ 5639 h 750725"/>
              <a:gd name="connsiteX6750" fmla="*/ 885396 w 1204176"/>
              <a:gd name="connsiteY6750" fmla="*/ 9048 h 750725"/>
              <a:gd name="connsiteX6751" fmla="*/ 887888 w 1204176"/>
              <a:gd name="connsiteY6751" fmla="*/ 9048 h 750725"/>
              <a:gd name="connsiteX6752" fmla="*/ 888281 w 1204176"/>
              <a:gd name="connsiteY6752" fmla="*/ 9048 h 750725"/>
              <a:gd name="connsiteX6753" fmla="*/ 888675 w 1204176"/>
              <a:gd name="connsiteY6753" fmla="*/ 9835 h 750725"/>
              <a:gd name="connsiteX6754" fmla="*/ 889986 w 1204176"/>
              <a:gd name="connsiteY6754" fmla="*/ 9835 h 750725"/>
              <a:gd name="connsiteX6755" fmla="*/ 889330 w 1204176"/>
              <a:gd name="connsiteY6755" fmla="*/ 10228 h 750725"/>
              <a:gd name="connsiteX6756" fmla="*/ 889593 w 1204176"/>
              <a:gd name="connsiteY6756" fmla="*/ 11015 h 750725"/>
              <a:gd name="connsiteX6757" fmla="*/ 890773 w 1204176"/>
              <a:gd name="connsiteY6757" fmla="*/ 11015 h 750725"/>
              <a:gd name="connsiteX6758" fmla="*/ 890773 w 1204176"/>
              <a:gd name="connsiteY6758" fmla="*/ 11277 h 750725"/>
              <a:gd name="connsiteX6759" fmla="*/ 891035 w 1204176"/>
              <a:gd name="connsiteY6759" fmla="*/ 11933 h 750725"/>
              <a:gd name="connsiteX6760" fmla="*/ 892477 w 1204176"/>
              <a:gd name="connsiteY6760" fmla="*/ 11933 h 750725"/>
              <a:gd name="connsiteX6761" fmla="*/ 892871 w 1204176"/>
              <a:gd name="connsiteY6761" fmla="*/ 12457 h 750725"/>
              <a:gd name="connsiteX6762" fmla="*/ 894969 w 1204176"/>
              <a:gd name="connsiteY6762" fmla="*/ 11933 h 750725"/>
              <a:gd name="connsiteX6763" fmla="*/ 895362 w 1204176"/>
              <a:gd name="connsiteY6763" fmla="*/ 12720 h 750725"/>
              <a:gd name="connsiteX6764" fmla="*/ 896411 w 1204176"/>
              <a:gd name="connsiteY6764" fmla="*/ 13113 h 750725"/>
              <a:gd name="connsiteX6765" fmla="*/ 897067 w 1204176"/>
              <a:gd name="connsiteY6765" fmla="*/ 14818 h 750725"/>
              <a:gd name="connsiteX6766" fmla="*/ 898247 w 1204176"/>
              <a:gd name="connsiteY6766" fmla="*/ 14818 h 750725"/>
              <a:gd name="connsiteX6767" fmla="*/ 898510 w 1204176"/>
              <a:gd name="connsiteY6767" fmla="*/ 15473 h 750725"/>
              <a:gd name="connsiteX6768" fmla="*/ 900345 w 1204176"/>
              <a:gd name="connsiteY6768" fmla="*/ 17571 h 750725"/>
              <a:gd name="connsiteX6769" fmla="*/ 900739 w 1204176"/>
              <a:gd name="connsiteY6769" fmla="*/ 19014 h 750725"/>
              <a:gd name="connsiteX6770" fmla="*/ 901132 w 1204176"/>
              <a:gd name="connsiteY6770" fmla="*/ 19014 h 750725"/>
              <a:gd name="connsiteX6771" fmla="*/ 901394 w 1204176"/>
              <a:gd name="connsiteY6771" fmla="*/ 19407 h 750725"/>
              <a:gd name="connsiteX6772" fmla="*/ 902050 w 1204176"/>
              <a:gd name="connsiteY6772" fmla="*/ 19407 h 750725"/>
              <a:gd name="connsiteX6773" fmla="*/ 902443 w 1204176"/>
              <a:gd name="connsiteY6773" fmla="*/ 20456 h 750725"/>
              <a:gd name="connsiteX6774" fmla="*/ 901788 w 1204176"/>
              <a:gd name="connsiteY6774" fmla="*/ 21505 h 750725"/>
              <a:gd name="connsiteX6775" fmla="*/ 902443 w 1204176"/>
              <a:gd name="connsiteY6775" fmla="*/ 21505 h 750725"/>
              <a:gd name="connsiteX6776" fmla="*/ 904673 w 1204176"/>
              <a:gd name="connsiteY6776" fmla="*/ 22554 h 750725"/>
              <a:gd name="connsiteX6777" fmla="*/ 904673 w 1204176"/>
              <a:gd name="connsiteY6777" fmla="*/ 23997 h 750725"/>
              <a:gd name="connsiteX6778" fmla="*/ 904673 w 1204176"/>
              <a:gd name="connsiteY6778" fmla="*/ 25833 h 750725"/>
              <a:gd name="connsiteX6779" fmla="*/ 904673 w 1204176"/>
              <a:gd name="connsiteY6779" fmla="*/ 26095 h 750725"/>
              <a:gd name="connsiteX6780" fmla="*/ 904935 w 1204176"/>
              <a:gd name="connsiteY6780" fmla="*/ 26095 h 750725"/>
              <a:gd name="connsiteX6781" fmla="*/ 904935 w 1204176"/>
              <a:gd name="connsiteY6781" fmla="*/ 26488 h 750725"/>
              <a:gd name="connsiteX6782" fmla="*/ 905590 w 1204176"/>
              <a:gd name="connsiteY6782" fmla="*/ 26882 h 750725"/>
              <a:gd name="connsiteX6783" fmla="*/ 906115 w 1204176"/>
              <a:gd name="connsiteY6783" fmla="*/ 28586 h 750725"/>
              <a:gd name="connsiteX6784" fmla="*/ 907689 w 1204176"/>
              <a:gd name="connsiteY6784" fmla="*/ 28193 h 750725"/>
              <a:gd name="connsiteX6785" fmla="*/ 908213 w 1204176"/>
              <a:gd name="connsiteY6785" fmla="*/ 27931 h 750725"/>
              <a:gd name="connsiteX6786" fmla="*/ 909131 w 1204176"/>
              <a:gd name="connsiteY6786" fmla="*/ 28193 h 750725"/>
              <a:gd name="connsiteX6787" fmla="*/ 914507 w 1204176"/>
              <a:gd name="connsiteY6787" fmla="*/ 25833 h 750725"/>
              <a:gd name="connsiteX6788" fmla="*/ 913852 w 1204176"/>
              <a:gd name="connsiteY6788" fmla="*/ 24652 h 750725"/>
              <a:gd name="connsiteX6789" fmla="*/ 914770 w 1204176"/>
              <a:gd name="connsiteY6789" fmla="*/ 21899 h 750725"/>
              <a:gd name="connsiteX6790" fmla="*/ 916606 w 1204176"/>
              <a:gd name="connsiteY6790" fmla="*/ 21505 h 750725"/>
              <a:gd name="connsiteX6791" fmla="*/ 917655 w 1204176"/>
              <a:gd name="connsiteY6791" fmla="*/ 20194 h 750725"/>
              <a:gd name="connsiteX6792" fmla="*/ 921195 w 1204176"/>
              <a:gd name="connsiteY6792" fmla="*/ 18358 h 750725"/>
              <a:gd name="connsiteX6793" fmla="*/ 924080 w 1204176"/>
              <a:gd name="connsiteY6793" fmla="*/ 18096 h 750725"/>
              <a:gd name="connsiteX6794" fmla="*/ 925129 w 1204176"/>
              <a:gd name="connsiteY6794" fmla="*/ 16129 h 750725"/>
              <a:gd name="connsiteX6795" fmla="*/ 926572 w 1204176"/>
              <a:gd name="connsiteY6795" fmla="*/ 15867 h 750725"/>
              <a:gd name="connsiteX6796" fmla="*/ 926965 w 1204176"/>
              <a:gd name="connsiteY6796" fmla="*/ 16653 h 750725"/>
              <a:gd name="connsiteX6797" fmla="*/ 928407 w 1204176"/>
              <a:gd name="connsiteY6797" fmla="*/ 16129 h 750725"/>
              <a:gd name="connsiteX6798" fmla="*/ 928670 w 1204176"/>
              <a:gd name="connsiteY6798" fmla="*/ 17309 h 750725"/>
              <a:gd name="connsiteX6799" fmla="*/ 930112 w 1204176"/>
              <a:gd name="connsiteY6799" fmla="*/ 16653 h 750725"/>
              <a:gd name="connsiteX6800" fmla="*/ 930768 w 1204176"/>
              <a:gd name="connsiteY6800" fmla="*/ 18096 h 750725"/>
              <a:gd name="connsiteX6801" fmla="*/ 932866 w 1204176"/>
              <a:gd name="connsiteY6801" fmla="*/ 17309 h 750725"/>
              <a:gd name="connsiteX6802" fmla="*/ 933390 w 1204176"/>
              <a:gd name="connsiteY6802" fmla="*/ 16653 h 750725"/>
              <a:gd name="connsiteX6803" fmla="*/ 932866 w 1204176"/>
              <a:gd name="connsiteY6803" fmla="*/ 15867 h 750725"/>
              <a:gd name="connsiteX6804" fmla="*/ 932210 w 1204176"/>
              <a:gd name="connsiteY6804" fmla="*/ 14818 h 750725"/>
              <a:gd name="connsiteX6805" fmla="*/ 932604 w 1204176"/>
              <a:gd name="connsiteY6805" fmla="*/ 13375 h 750725"/>
              <a:gd name="connsiteX6806" fmla="*/ 932866 w 1204176"/>
              <a:gd name="connsiteY6806" fmla="*/ 13113 h 750725"/>
              <a:gd name="connsiteX6807" fmla="*/ 932866 w 1204176"/>
              <a:gd name="connsiteY6807" fmla="*/ 11277 h 750725"/>
              <a:gd name="connsiteX6808" fmla="*/ 930768 w 1204176"/>
              <a:gd name="connsiteY6808" fmla="*/ 11015 h 750725"/>
              <a:gd name="connsiteX6809" fmla="*/ 930112 w 1204176"/>
              <a:gd name="connsiteY6809" fmla="*/ 9835 h 750725"/>
              <a:gd name="connsiteX6810" fmla="*/ 930768 w 1204176"/>
              <a:gd name="connsiteY6810" fmla="*/ 9048 h 750725"/>
              <a:gd name="connsiteX6811" fmla="*/ 932210 w 1204176"/>
              <a:gd name="connsiteY6811" fmla="*/ 8392 h 750725"/>
              <a:gd name="connsiteX6812" fmla="*/ 932866 w 1204176"/>
              <a:gd name="connsiteY6812" fmla="*/ 8130 h 750725"/>
              <a:gd name="connsiteX6813" fmla="*/ 936537 w 1204176"/>
              <a:gd name="connsiteY6813" fmla="*/ 7081 h 750725"/>
              <a:gd name="connsiteX6814" fmla="*/ 936537 w 1204176"/>
              <a:gd name="connsiteY6814" fmla="*/ 7474 h 750725"/>
              <a:gd name="connsiteX6815" fmla="*/ 937586 w 1204176"/>
              <a:gd name="connsiteY6815" fmla="*/ 6688 h 750725"/>
              <a:gd name="connsiteX6816" fmla="*/ 937849 w 1204176"/>
              <a:gd name="connsiteY6816" fmla="*/ 6032 h 750725"/>
              <a:gd name="connsiteX6817" fmla="*/ 939029 w 1204176"/>
              <a:gd name="connsiteY6817" fmla="*/ 6294 h 750725"/>
              <a:gd name="connsiteX6818" fmla="*/ 939291 w 1204176"/>
              <a:gd name="connsiteY6818" fmla="*/ 6688 h 750725"/>
              <a:gd name="connsiteX6819" fmla="*/ 940734 w 1204176"/>
              <a:gd name="connsiteY6819" fmla="*/ 7737 h 750725"/>
              <a:gd name="connsiteX6820" fmla="*/ 942569 w 1204176"/>
              <a:gd name="connsiteY6820" fmla="*/ 7081 h 750725"/>
              <a:gd name="connsiteX6821" fmla="*/ 941127 w 1204176"/>
              <a:gd name="connsiteY6821" fmla="*/ 6294 h 750725"/>
              <a:gd name="connsiteX6822" fmla="*/ 941127 w 1204176"/>
              <a:gd name="connsiteY6822" fmla="*/ 6032 h 750725"/>
              <a:gd name="connsiteX6823" fmla="*/ 940734 w 1204176"/>
              <a:gd name="connsiteY6823" fmla="*/ 5376 h 750725"/>
              <a:gd name="connsiteX6824" fmla="*/ 941127 w 1204176"/>
              <a:gd name="connsiteY6824" fmla="*/ 4852 h 750725"/>
              <a:gd name="connsiteX6825" fmla="*/ 940734 w 1204176"/>
              <a:gd name="connsiteY6825" fmla="*/ 4589 h 750725"/>
              <a:gd name="connsiteX6826" fmla="*/ 943225 w 1204176"/>
              <a:gd name="connsiteY6826" fmla="*/ 3934 h 750725"/>
              <a:gd name="connsiteX6827" fmla="*/ 943225 w 1204176"/>
              <a:gd name="connsiteY6827" fmla="*/ 3147 h 750725"/>
              <a:gd name="connsiteX6828" fmla="*/ 944012 w 1204176"/>
              <a:gd name="connsiteY6828" fmla="*/ 3409 h 750725"/>
              <a:gd name="connsiteX6829" fmla="*/ 944012 w 1204176"/>
              <a:gd name="connsiteY6829" fmla="*/ 3147 h 750725"/>
              <a:gd name="connsiteX6830" fmla="*/ 945323 w 1204176"/>
              <a:gd name="connsiteY6830" fmla="*/ 2754 h 750725"/>
              <a:gd name="connsiteX6831" fmla="*/ 945323 w 1204176"/>
              <a:gd name="connsiteY6831" fmla="*/ 3147 h 750725"/>
              <a:gd name="connsiteX6832" fmla="*/ 945585 w 1204176"/>
              <a:gd name="connsiteY6832" fmla="*/ 3409 h 750725"/>
              <a:gd name="connsiteX6833" fmla="*/ 946110 w 1204176"/>
              <a:gd name="connsiteY6833" fmla="*/ 3409 h 750725"/>
              <a:gd name="connsiteX6834" fmla="*/ 946372 w 1204176"/>
              <a:gd name="connsiteY6834" fmla="*/ 3409 h 750725"/>
              <a:gd name="connsiteX6835" fmla="*/ 946766 w 1204176"/>
              <a:gd name="connsiteY6835" fmla="*/ 2491 h 750725"/>
              <a:gd name="connsiteX6836" fmla="*/ 946372 w 1204176"/>
              <a:gd name="connsiteY6836" fmla="*/ 2098 h 750725"/>
              <a:gd name="connsiteX6837" fmla="*/ 948470 w 1204176"/>
              <a:gd name="connsiteY6837" fmla="*/ 262 h 750725"/>
              <a:gd name="connsiteX6838" fmla="*/ 950306 w 1204176"/>
              <a:gd name="connsiteY6838" fmla="*/ 1049 h 750725"/>
              <a:gd name="connsiteX6839" fmla="*/ 950306 w 1204176"/>
              <a:gd name="connsiteY6839" fmla="*/ 655 h 750725"/>
              <a:gd name="connsiteX6840" fmla="*/ 950962 w 1204176"/>
              <a:gd name="connsiteY6840" fmla="*/ 1049 h 750725"/>
              <a:gd name="connsiteX6841" fmla="*/ 951355 w 1204176"/>
              <a:gd name="connsiteY6841" fmla="*/ 262 h 75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</a:cxnLst>
            <a:rect l="l" t="t" r="r" b="b"/>
            <a:pathLst>
              <a:path w="1204176" h="750725">
                <a:moveTo>
                  <a:pt x="148834" y="728432"/>
                </a:moveTo>
                <a:lnTo>
                  <a:pt x="148834" y="728433"/>
                </a:lnTo>
                <a:lnTo>
                  <a:pt x="149620" y="728433"/>
                </a:lnTo>
                <a:lnTo>
                  <a:pt x="149620" y="728432"/>
                </a:lnTo>
                <a:close/>
                <a:moveTo>
                  <a:pt x="147915" y="726989"/>
                </a:moveTo>
                <a:lnTo>
                  <a:pt x="146080" y="727514"/>
                </a:lnTo>
                <a:lnTo>
                  <a:pt x="146080" y="727515"/>
                </a:lnTo>
                <a:lnTo>
                  <a:pt x="147916" y="726990"/>
                </a:lnTo>
                <a:lnTo>
                  <a:pt x="149226" y="727515"/>
                </a:lnTo>
                <a:lnTo>
                  <a:pt x="149227" y="727514"/>
                </a:lnTo>
                <a:close/>
                <a:moveTo>
                  <a:pt x="147129" y="723843"/>
                </a:moveTo>
                <a:lnTo>
                  <a:pt x="147129" y="723843"/>
                </a:lnTo>
                <a:lnTo>
                  <a:pt x="147316" y="724436"/>
                </a:lnTo>
                <a:close/>
                <a:moveTo>
                  <a:pt x="146735" y="719908"/>
                </a:moveTo>
                <a:lnTo>
                  <a:pt x="146735" y="719909"/>
                </a:lnTo>
                <a:lnTo>
                  <a:pt x="148571" y="719909"/>
                </a:lnTo>
                <a:lnTo>
                  <a:pt x="149227" y="722531"/>
                </a:lnTo>
                <a:lnTo>
                  <a:pt x="148571" y="719908"/>
                </a:lnTo>
                <a:close/>
                <a:moveTo>
                  <a:pt x="152898" y="713352"/>
                </a:moveTo>
                <a:lnTo>
                  <a:pt x="151718" y="714008"/>
                </a:lnTo>
                <a:lnTo>
                  <a:pt x="151719" y="714008"/>
                </a:lnTo>
                <a:lnTo>
                  <a:pt x="152898" y="713353"/>
                </a:lnTo>
                <a:close/>
                <a:moveTo>
                  <a:pt x="146735" y="708369"/>
                </a:moveTo>
                <a:lnTo>
                  <a:pt x="146735" y="708370"/>
                </a:lnTo>
                <a:lnTo>
                  <a:pt x="147129" y="709681"/>
                </a:lnTo>
                <a:lnTo>
                  <a:pt x="148178" y="710074"/>
                </a:lnTo>
                <a:lnTo>
                  <a:pt x="149620" y="709681"/>
                </a:lnTo>
                <a:lnTo>
                  <a:pt x="150276" y="710468"/>
                </a:lnTo>
                <a:lnTo>
                  <a:pt x="150276" y="710467"/>
                </a:lnTo>
                <a:lnTo>
                  <a:pt x="149620" y="709680"/>
                </a:lnTo>
                <a:lnTo>
                  <a:pt x="148178" y="710073"/>
                </a:lnTo>
                <a:lnTo>
                  <a:pt x="147129" y="709680"/>
                </a:lnTo>
                <a:close/>
                <a:moveTo>
                  <a:pt x="146473" y="703648"/>
                </a:moveTo>
                <a:lnTo>
                  <a:pt x="146473" y="703649"/>
                </a:lnTo>
                <a:lnTo>
                  <a:pt x="147129" y="704829"/>
                </a:lnTo>
                <a:lnTo>
                  <a:pt x="147129" y="704828"/>
                </a:lnTo>
                <a:close/>
                <a:moveTo>
                  <a:pt x="146473" y="701288"/>
                </a:moveTo>
                <a:lnTo>
                  <a:pt x="143851" y="701550"/>
                </a:lnTo>
                <a:lnTo>
                  <a:pt x="143851" y="701550"/>
                </a:lnTo>
                <a:close/>
                <a:moveTo>
                  <a:pt x="146047" y="693586"/>
                </a:moveTo>
                <a:lnTo>
                  <a:pt x="146080" y="693814"/>
                </a:lnTo>
                <a:lnTo>
                  <a:pt x="146080" y="693813"/>
                </a:lnTo>
                <a:close/>
                <a:moveTo>
                  <a:pt x="142539" y="686732"/>
                </a:moveTo>
                <a:lnTo>
                  <a:pt x="142539" y="686733"/>
                </a:lnTo>
                <a:lnTo>
                  <a:pt x="143195" y="686995"/>
                </a:lnTo>
                <a:lnTo>
                  <a:pt x="143851" y="687651"/>
                </a:lnTo>
                <a:lnTo>
                  <a:pt x="144637" y="688437"/>
                </a:lnTo>
                <a:lnTo>
                  <a:pt x="143850" y="687650"/>
                </a:lnTo>
                <a:lnTo>
                  <a:pt x="143195" y="686995"/>
                </a:lnTo>
                <a:close/>
                <a:moveTo>
                  <a:pt x="160635" y="686208"/>
                </a:moveTo>
                <a:lnTo>
                  <a:pt x="161029" y="686733"/>
                </a:lnTo>
                <a:lnTo>
                  <a:pt x="161029" y="686732"/>
                </a:lnTo>
                <a:close/>
                <a:moveTo>
                  <a:pt x="154210" y="685290"/>
                </a:moveTo>
                <a:lnTo>
                  <a:pt x="158930" y="686208"/>
                </a:lnTo>
                <a:lnTo>
                  <a:pt x="161029" y="688175"/>
                </a:lnTo>
                <a:lnTo>
                  <a:pt x="158931" y="686208"/>
                </a:lnTo>
                <a:close/>
                <a:moveTo>
                  <a:pt x="626062" y="680395"/>
                </a:moveTo>
                <a:lnTo>
                  <a:pt x="625887" y="681356"/>
                </a:lnTo>
                <a:lnTo>
                  <a:pt x="625887" y="682405"/>
                </a:lnTo>
                <a:lnTo>
                  <a:pt x="626150" y="683192"/>
                </a:lnTo>
                <a:lnTo>
                  <a:pt x="625887" y="682798"/>
                </a:lnTo>
                <a:lnTo>
                  <a:pt x="625363" y="681094"/>
                </a:lnTo>
                <a:close/>
                <a:moveTo>
                  <a:pt x="626093" y="680223"/>
                </a:moveTo>
                <a:lnTo>
                  <a:pt x="626150" y="680307"/>
                </a:lnTo>
                <a:lnTo>
                  <a:pt x="626062" y="680395"/>
                </a:lnTo>
                <a:close/>
                <a:moveTo>
                  <a:pt x="162528" y="674217"/>
                </a:moveTo>
                <a:lnTo>
                  <a:pt x="162733" y="674669"/>
                </a:lnTo>
                <a:lnTo>
                  <a:pt x="163127" y="676374"/>
                </a:lnTo>
                <a:lnTo>
                  <a:pt x="163389" y="677816"/>
                </a:lnTo>
                <a:lnTo>
                  <a:pt x="163389" y="677815"/>
                </a:lnTo>
                <a:lnTo>
                  <a:pt x="163127" y="676373"/>
                </a:lnTo>
                <a:lnTo>
                  <a:pt x="162733" y="674668"/>
                </a:lnTo>
                <a:close/>
                <a:moveTo>
                  <a:pt x="159586" y="662998"/>
                </a:moveTo>
                <a:lnTo>
                  <a:pt x="159586" y="662998"/>
                </a:lnTo>
                <a:lnTo>
                  <a:pt x="161291" y="664703"/>
                </a:lnTo>
                <a:lnTo>
                  <a:pt x="161291" y="664702"/>
                </a:lnTo>
                <a:close/>
                <a:moveTo>
                  <a:pt x="163389" y="659850"/>
                </a:moveTo>
                <a:lnTo>
                  <a:pt x="163389" y="659851"/>
                </a:lnTo>
                <a:lnTo>
                  <a:pt x="163777" y="659851"/>
                </a:lnTo>
                <a:lnTo>
                  <a:pt x="163782" y="659850"/>
                </a:lnTo>
                <a:close/>
                <a:moveTo>
                  <a:pt x="162324" y="658426"/>
                </a:moveTo>
                <a:lnTo>
                  <a:pt x="162471" y="658671"/>
                </a:lnTo>
                <a:lnTo>
                  <a:pt x="163389" y="659064"/>
                </a:lnTo>
                <a:lnTo>
                  <a:pt x="162471" y="658670"/>
                </a:lnTo>
                <a:close/>
                <a:moveTo>
                  <a:pt x="178994" y="636378"/>
                </a:moveTo>
                <a:lnTo>
                  <a:pt x="178994" y="636379"/>
                </a:lnTo>
                <a:lnTo>
                  <a:pt x="179238" y="636525"/>
                </a:lnTo>
                <a:close/>
                <a:moveTo>
                  <a:pt x="186468" y="627854"/>
                </a:moveTo>
                <a:lnTo>
                  <a:pt x="186468" y="627855"/>
                </a:lnTo>
                <a:lnTo>
                  <a:pt x="186657" y="628374"/>
                </a:lnTo>
                <a:close/>
                <a:moveTo>
                  <a:pt x="186383" y="627195"/>
                </a:moveTo>
                <a:lnTo>
                  <a:pt x="186468" y="627593"/>
                </a:lnTo>
                <a:lnTo>
                  <a:pt x="186468" y="627592"/>
                </a:lnTo>
                <a:close/>
                <a:moveTo>
                  <a:pt x="184632" y="624970"/>
                </a:moveTo>
                <a:lnTo>
                  <a:pt x="185419" y="625757"/>
                </a:lnTo>
                <a:lnTo>
                  <a:pt x="186074" y="625757"/>
                </a:lnTo>
                <a:lnTo>
                  <a:pt x="186074" y="625756"/>
                </a:lnTo>
                <a:lnTo>
                  <a:pt x="185419" y="625756"/>
                </a:lnTo>
                <a:close/>
                <a:moveTo>
                  <a:pt x="187255" y="618676"/>
                </a:moveTo>
                <a:lnTo>
                  <a:pt x="188697" y="619332"/>
                </a:lnTo>
                <a:lnTo>
                  <a:pt x="188697" y="619331"/>
                </a:lnTo>
                <a:close/>
                <a:moveTo>
                  <a:pt x="191189" y="614873"/>
                </a:moveTo>
                <a:lnTo>
                  <a:pt x="191844" y="615528"/>
                </a:lnTo>
                <a:lnTo>
                  <a:pt x="191844" y="615528"/>
                </a:lnTo>
                <a:close/>
                <a:moveTo>
                  <a:pt x="190402" y="612250"/>
                </a:moveTo>
                <a:lnTo>
                  <a:pt x="191189" y="612644"/>
                </a:lnTo>
                <a:lnTo>
                  <a:pt x="191451" y="612906"/>
                </a:lnTo>
                <a:lnTo>
                  <a:pt x="191189" y="612643"/>
                </a:lnTo>
                <a:close/>
                <a:moveTo>
                  <a:pt x="183321" y="608054"/>
                </a:moveTo>
                <a:lnTo>
                  <a:pt x="186468" y="609235"/>
                </a:lnTo>
                <a:lnTo>
                  <a:pt x="187648" y="610939"/>
                </a:lnTo>
                <a:lnTo>
                  <a:pt x="189746" y="612250"/>
                </a:lnTo>
                <a:lnTo>
                  <a:pt x="187648" y="610938"/>
                </a:lnTo>
                <a:lnTo>
                  <a:pt x="186468" y="609234"/>
                </a:lnTo>
                <a:close/>
                <a:moveTo>
                  <a:pt x="170470" y="592187"/>
                </a:moveTo>
                <a:lnTo>
                  <a:pt x="171650" y="592450"/>
                </a:lnTo>
                <a:lnTo>
                  <a:pt x="173355" y="594285"/>
                </a:lnTo>
                <a:lnTo>
                  <a:pt x="171650" y="592449"/>
                </a:lnTo>
                <a:close/>
                <a:moveTo>
                  <a:pt x="163783" y="586811"/>
                </a:moveTo>
                <a:lnTo>
                  <a:pt x="163783" y="586811"/>
                </a:lnTo>
                <a:lnTo>
                  <a:pt x="164832" y="587467"/>
                </a:lnTo>
                <a:lnTo>
                  <a:pt x="167716" y="590352"/>
                </a:lnTo>
                <a:lnTo>
                  <a:pt x="168372" y="590352"/>
                </a:lnTo>
                <a:lnTo>
                  <a:pt x="169814" y="589959"/>
                </a:lnTo>
                <a:lnTo>
                  <a:pt x="169814" y="589958"/>
                </a:lnTo>
                <a:lnTo>
                  <a:pt x="168372" y="590351"/>
                </a:lnTo>
                <a:lnTo>
                  <a:pt x="167716" y="590351"/>
                </a:lnTo>
                <a:lnTo>
                  <a:pt x="164831" y="587466"/>
                </a:lnTo>
                <a:close/>
                <a:moveTo>
                  <a:pt x="163127" y="585631"/>
                </a:moveTo>
                <a:lnTo>
                  <a:pt x="163127" y="585631"/>
                </a:lnTo>
                <a:lnTo>
                  <a:pt x="163488" y="586280"/>
                </a:lnTo>
                <a:close/>
                <a:moveTo>
                  <a:pt x="196434" y="569108"/>
                </a:moveTo>
                <a:lnTo>
                  <a:pt x="197089" y="570157"/>
                </a:lnTo>
                <a:lnTo>
                  <a:pt x="199188" y="571993"/>
                </a:lnTo>
                <a:lnTo>
                  <a:pt x="197090" y="570157"/>
                </a:lnTo>
                <a:close/>
                <a:moveTo>
                  <a:pt x="197877" y="568715"/>
                </a:moveTo>
                <a:lnTo>
                  <a:pt x="197877" y="568715"/>
                </a:lnTo>
                <a:lnTo>
                  <a:pt x="201417" y="569895"/>
                </a:lnTo>
                <a:close/>
                <a:moveTo>
                  <a:pt x="200221" y="558882"/>
                </a:moveTo>
                <a:lnTo>
                  <a:pt x="200630" y="559536"/>
                </a:lnTo>
                <a:lnTo>
                  <a:pt x="201417" y="561371"/>
                </a:lnTo>
                <a:lnTo>
                  <a:pt x="200630" y="559535"/>
                </a:lnTo>
                <a:close/>
                <a:moveTo>
                  <a:pt x="784031" y="554946"/>
                </a:moveTo>
                <a:lnTo>
                  <a:pt x="784818" y="555208"/>
                </a:lnTo>
                <a:lnTo>
                  <a:pt x="784425" y="555732"/>
                </a:lnTo>
                <a:close/>
                <a:moveTo>
                  <a:pt x="190402" y="550749"/>
                </a:moveTo>
                <a:lnTo>
                  <a:pt x="190402" y="550750"/>
                </a:lnTo>
                <a:lnTo>
                  <a:pt x="192631" y="551012"/>
                </a:lnTo>
                <a:lnTo>
                  <a:pt x="195778" y="553504"/>
                </a:lnTo>
                <a:lnTo>
                  <a:pt x="197483" y="554946"/>
                </a:lnTo>
                <a:lnTo>
                  <a:pt x="195778" y="553503"/>
                </a:lnTo>
                <a:lnTo>
                  <a:pt x="192631" y="551012"/>
                </a:lnTo>
                <a:close/>
                <a:moveTo>
                  <a:pt x="208891" y="526884"/>
                </a:moveTo>
                <a:lnTo>
                  <a:pt x="209547" y="527278"/>
                </a:lnTo>
                <a:lnTo>
                  <a:pt x="210334" y="530031"/>
                </a:lnTo>
                <a:lnTo>
                  <a:pt x="209547" y="527277"/>
                </a:lnTo>
                <a:close/>
                <a:moveTo>
                  <a:pt x="205613" y="516655"/>
                </a:moveTo>
                <a:lnTo>
                  <a:pt x="205613" y="516656"/>
                </a:lnTo>
                <a:lnTo>
                  <a:pt x="206793" y="517312"/>
                </a:lnTo>
                <a:lnTo>
                  <a:pt x="207449" y="520197"/>
                </a:lnTo>
                <a:lnTo>
                  <a:pt x="207449" y="520196"/>
                </a:lnTo>
                <a:lnTo>
                  <a:pt x="206793" y="517311"/>
                </a:lnTo>
                <a:close/>
                <a:moveTo>
                  <a:pt x="206269" y="511673"/>
                </a:moveTo>
                <a:lnTo>
                  <a:pt x="206793" y="512460"/>
                </a:lnTo>
                <a:lnTo>
                  <a:pt x="206793" y="512459"/>
                </a:lnTo>
                <a:close/>
                <a:moveTo>
                  <a:pt x="206269" y="506428"/>
                </a:moveTo>
                <a:lnTo>
                  <a:pt x="206793" y="506690"/>
                </a:lnTo>
                <a:lnTo>
                  <a:pt x="206271" y="506428"/>
                </a:lnTo>
                <a:close/>
                <a:moveTo>
                  <a:pt x="207055" y="501051"/>
                </a:moveTo>
                <a:lnTo>
                  <a:pt x="204957" y="501444"/>
                </a:lnTo>
                <a:lnTo>
                  <a:pt x="204564" y="502231"/>
                </a:lnTo>
                <a:lnTo>
                  <a:pt x="203909" y="502231"/>
                </a:lnTo>
                <a:lnTo>
                  <a:pt x="203909" y="502232"/>
                </a:lnTo>
                <a:lnTo>
                  <a:pt x="204564" y="502232"/>
                </a:lnTo>
                <a:lnTo>
                  <a:pt x="204958" y="501445"/>
                </a:lnTo>
                <a:lnTo>
                  <a:pt x="207056" y="501052"/>
                </a:lnTo>
                <a:lnTo>
                  <a:pt x="208498" y="501707"/>
                </a:lnTo>
                <a:lnTo>
                  <a:pt x="208891" y="502232"/>
                </a:lnTo>
                <a:lnTo>
                  <a:pt x="209941" y="502232"/>
                </a:lnTo>
                <a:lnTo>
                  <a:pt x="210334" y="502494"/>
                </a:lnTo>
                <a:lnTo>
                  <a:pt x="210744" y="502740"/>
                </a:lnTo>
                <a:lnTo>
                  <a:pt x="210334" y="502493"/>
                </a:lnTo>
                <a:lnTo>
                  <a:pt x="209940" y="502231"/>
                </a:lnTo>
                <a:lnTo>
                  <a:pt x="208891" y="502231"/>
                </a:lnTo>
                <a:lnTo>
                  <a:pt x="208498" y="501707"/>
                </a:lnTo>
                <a:close/>
                <a:moveTo>
                  <a:pt x="201156" y="500395"/>
                </a:moveTo>
                <a:lnTo>
                  <a:pt x="201155" y="500396"/>
                </a:lnTo>
                <a:lnTo>
                  <a:pt x="201811" y="500396"/>
                </a:lnTo>
                <a:lnTo>
                  <a:pt x="203908" y="501445"/>
                </a:lnTo>
                <a:lnTo>
                  <a:pt x="203908" y="501444"/>
                </a:lnTo>
                <a:lnTo>
                  <a:pt x="201810" y="500395"/>
                </a:lnTo>
                <a:close/>
                <a:moveTo>
                  <a:pt x="203253" y="498953"/>
                </a:moveTo>
                <a:lnTo>
                  <a:pt x="203514" y="499346"/>
                </a:lnTo>
                <a:lnTo>
                  <a:pt x="203515" y="499346"/>
                </a:lnTo>
                <a:close/>
                <a:moveTo>
                  <a:pt x="202358" y="494756"/>
                </a:moveTo>
                <a:lnTo>
                  <a:pt x="202466" y="495151"/>
                </a:lnTo>
                <a:lnTo>
                  <a:pt x="202859" y="497511"/>
                </a:lnTo>
                <a:lnTo>
                  <a:pt x="203253" y="498298"/>
                </a:lnTo>
                <a:lnTo>
                  <a:pt x="203253" y="498297"/>
                </a:lnTo>
                <a:lnTo>
                  <a:pt x="202859" y="497510"/>
                </a:lnTo>
                <a:lnTo>
                  <a:pt x="202466" y="495150"/>
                </a:lnTo>
                <a:close/>
                <a:moveTo>
                  <a:pt x="202319" y="492283"/>
                </a:moveTo>
                <a:lnTo>
                  <a:pt x="202466" y="492528"/>
                </a:lnTo>
                <a:lnTo>
                  <a:pt x="202466" y="492527"/>
                </a:lnTo>
                <a:close/>
                <a:moveTo>
                  <a:pt x="210328" y="491459"/>
                </a:moveTo>
                <a:lnTo>
                  <a:pt x="210989" y="491872"/>
                </a:lnTo>
                <a:lnTo>
                  <a:pt x="211252" y="493052"/>
                </a:lnTo>
                <a:lnTo>
                  <a:pt x="210990" y="491872"/>
                </a:lnTo>
                <a:close/>
                <a:moveTo>
                  <a:pt x="203711" y="488528"/>
                </a:moveTo>
                <a:lnTo>
                  <a:pt x="203908" y="488725"/>
                </a:lnTo>
                <a:lnTo>
                  <a:pt x="203515" y="488987"/>
                </a:lnTo>
                <a:lnTo>
                  <a:pt x="203908" y="490167"/>
                </a:lnTo>
                <a:lnTo>
                  <a:pt x="203909" y="490167"/>
                </a:lnTo>
                <a:lnTo>
                  <a:pt x="203515" y="488987"/>
                </a:lnTo>
                <a:lnTo>
                  <a:pt x="203909" y="488725"/>
                </a:lnTo>
                <a:close/>
                <a:moveTo>
                  <a:pt x="771574" y="469973"/>
                </a:moveTo>
                <a:lnTo>
                  <a:pt x="772361" y="469973"/>
                </a:lnTo>
                <a:lnTo>
                  <a:pt x="772361" y="470235"/>
                </a:lnTo>
                <a:close/>
                <a:moveTo>
                  <a:pt x="210392" y="469788"/>
                </a:moveTo>
                <a:lnTo>
                  <a:pt x="210596" y="470236"/>
                </a:lnTo>
                <a:lnTo>
                  <a:pt x="211645" y="470891"/>
                </a:lnTo>
                <a:lnTo>
                  <a:pt x="210596" y="470235"/>
                </a:lnTo>
                <a:close/>
                <a:moveTo>
                  <a:pt x="768820" y="469186"/>
                </a:moveTo>
                <a:lnTo>
                  <a:pt x="769082" y="469973"/>
                </a:lnTo>
                <a:lnTo>
                  <a:pt x="768820" y="469449"/>
                </a:lnTo>
                <a:close/>
                <a:moveTo>
                  <a:pt x="208891" y="466695"/>
                </a:moveTo>
                <a:lnTo>
                  <a:pt x="208891" y="466695"/>
                </a:lnTo>
                <a:lnTo>
                  <a:pt x="209547" y="468138"/>
                </a:lnTo>
                <a:lnTo>
                  <a:pt x="209694" y="468382"/>
                </a:lnTo>
                <a:lnTo>
                  <a:pt x="209547" y="468137"/>
                </a:lnTo>
                <a:close/>
                <a:moveTo>
                  <a:pt x="210204" y="466043"/>
                </a:moveTo>
                <a:lnTo>
                  <a:pt x="210334" y="466432"/>
                </a:lnTo>
                <a:lnTo>
                  <a:pt x="210334" y="466432"/>
                </a:lnTo>
                <a:close/>
                <a:moveTo>
                  <a:pt x="762657" y="457910"/>
                </a:moveTo>
                <a:lnTo>
                  <a:pt x="762395" y="458696"/>
                </a:lnTo>
                <a:lnTo>
                  <a:pt x="762396" y="458697"/>
                </a:lnTo>
                <a:lnTo>
                  <a:pt x="762657" y="457910"/>
                </a:lnTo>
                <a:close/>
                <a:moveTo>
                  <a:pt x="758199" y="455418"/>
                </a:moveTo>
                <a:lnTo>
                  <a:pt x="757805" y="456466"/>
                </a:lnTo>
                <a:lnTo>
                  <a:pt x="757805" y="457253"/>
                </a:lnTo>
                <a:lnTo>
                  <a:pt x="756756" y="457516"/>
                </a:lnTo>
                <a:lnTo>
                  <a:pt x="756757" y="457517"/>
                </a:lnTo>
                <a:lnTo>
                  <a:pt x="757805" y="457254"/>
                </a:lnTo>
                <a:lnTo>
                  <a:pt x="757805" y="456467"/>
                </a:lnTo>
                <a:lnTo>
                  <a:pt x="758199" y="455419"/>
                </a:lnTo>
                <a:close/>
                <a:moveTo>
                  <a:pt x="757805" y="452534"/>
                </a:moveTo>
                <a:lnTo>
                  <a:pt x="757018" y="453975"/>
                </a:lnTo>
                <a:lnTo>
                  <a:pt x="757019" y="453976"/>
                </a:lnTo>
                <a:lnTo>
                  <a:pt x="757805" y="452534"/>
                </a:lnTo>
                <a:close/>
                <a:moveTo>
                  <a:pt x="207708" y="451624"/>
                </a:moveTo>
                <a:lnTo>
                  <a:pt x="208498" y="452271"/>
                </a:lnTo>
                <a:lnTo>
                  <a:pt x="208498" y="452270"/>
                </a:lnTo>
                <a:close/>
                <a:moveTo>
                  <a:pt x="748233" y="445845"/>
                </a:moveTo>
                <a:lnTo>
                  <a:pt x="747577" y="447549"/>
                </a:lnTo>
                <a:lnTo>
                  <a:pt x="747052" y="449648"/>
                </a:lnTo>
                <a:lnTo>
                  <a:pt x="747053" y="449648"/>
                </a:lnTo>
                <a:lnTo>
                  <a:pt x="747577" y="447551"/>
                </a:lnTo>
                <a:lnTo>
                  <a:pt x="748233" y="445846"/>
                </a:lnTo>
                <a:close/>
                <a:moveTo>
                  <a:pt x="202859" y="445845"/>
                </a:moveTo>
                <a:lnTo>
                  <a:pt x="204171" y="447550"/>
                </a:lnTo>
                <a:lnTo>
                  <a:pt x="205459" y="449131"/>
                </a:lnTo>
                <a:lnTo>
                  <a:pt x="204171" y="447549"/>
                </a:lnTo>
                <a:close/>
                <a:moveTo>
                  <a:pt x="744954" y="443092"/>
                </a:moveTo>
                <a:lnTo>
                  <a:pt x="744954" y="443747"/>
                </a:lnTo>
                <a:lnTo>
                  <a:pt x="744954" y="443747"/>
                </a:lnTo>
                <a:lnTo>
                  <a:pt x="744954" y="443092"/>
                </a:lnTo>
                <a:close/>
                <a:moveTo>
                  <a:pt x="198270" y="441255"/>
                </a:moveTo>
                <a:lnTo>
                  <a:pt x="199188" y="442567"/>
                </a:lnTo>
                <a:lnTo>
                  <a:pt x="200630" y="443747"/>
                </a:lnTo>
                <a:lnTo>
                  <a:pt x="202466" y="444010"/>
                </a:lnTo>
                <a:lnTo>
                  <a:pt x="202859" y="444796"/>
                </a:lnTo>
                <a:lnTo>
                  <a:pt x="202466" y="444009"/>
                </a:lnTo>
                <a:lnTo>
                  <a:pt x="200630" y="443747"/>
                </a:lnTo>
                <a:lnTo>
                  <a:pt x="199188" y="442566"/>
                </a:lnTo>
                <a:close/>
                <a:moveTo>
                  <a:pt x="745741" y="439159"/>
                </a:moveTo>
                <a:lnTo>
                  <a:pt x="745741" y="439813"/>
                </a:lnTo>
                <a:lnTo>
                  <a:pt x="744954" y="439813"/>
                </a:lnTo>
                <a:lnTo>
                  <a:pt x="744954" y="440468"/>
                </a:lnTo>
                <a:lnTo>
                  <a:pt x="743905" y="440862"/>
                </a:lnTo>
                <a:lnTo>
                  <a:pt x="743905" y="441649"/>
                </a:lnTo>
                <a:lnTo>
                  <a:pt x="743643" y="441911"/>
                </a:lnTo>
                <a:lnTo>
                  <a:pt x="743643" y="442566"/>
                </a:lnTo>
                <a:lnTo>
                  <a:pt x="743643" y="442566"/>
                </a:lnTo>
                <a:lnTo>
                  <a:pt x="743643" y="441912"/>
                </a:lnTo>
                <a:lnTo>
                  <a:pt x="743905" y="441650"/>
                </a:lnTo>
                <a:lnTo>
                  <a:pt x="743905" y="440863"/>
                </a:lnTo>
                <a:lnTo>
                  <a:pt x="744954" y="440470"/>
                </a:lnTo>
                <a:lnTo>
                  <a:pt x="744954" y="439814"/>
                </a:lnTo>
                <a:lnTo>
                  <a:pt x="745741" y="439814"/>
                </a:lnTo>
                <a:lnTo>
                  <a:pt x="745741" y="439159"/>
                </a:lnTo>
                <a:close/>
                <a:moveTo>
                  <a:pt x="193157" y="438897"/>
                </a:moveTo>
                <a:lnTo>
                  <a:pt x="193287" y="439158"/>
                </a:lnTo>
                <a:lnTo>
                  <a:pt x="194729" y="439813"/>
                </a:lnTo>
                <a:lnTo>
                  <a:pt x="193287" y="439157"/>
                </a:lnTo>
                <a:close/>
                <a:moveTo>
                  <a:pt x="736824" y="437453"/>
                </a:moveTo>
                <a:lnTo>
                  <a:pt x="736824" y="437454"/>
                </a:lnTo>
                <a:lnTo>
                  <a:pt x="737480" y="437716"/>
                </a:lnTo>
                <a:lnTo>
                  <a:pt x="737480" y="437715"/>
                </a:lnTo>
                <a:close/>
                <a:moveTo>
                  <a:pt x="745348" y="436274"/>
                </a:moveTo>
                <a:lnTo>
                  <a:pt x="745348" y="439157"/>
                </a:lnTo>
                <a:lnTo>
                  <a:pt x="745348" y="439157"/>
                </a:lnTo>
                <a:lnTo>
                  <a:pt x="745348" y="436274"/>
                </a:lnTo>
                <a:close/>
                <a:moveTo>
                  <a:pt x="738267" y="436274"/>
                </a:moveTo>
                <a:lnTo>
                  <a:pt x="738267" y="437453"/>
                </a:lnTo>
                <a:lnTo>
                  <a:pt x="738267" y="437453"/>
                </a:lnTo>
                <a:lnTo>
                  <a:pt x="738267" y="436274"/>
                </a:lnTo>
                <a:close/>
                <a:moveTo>
                  <a:pt x="738660" y="436011"/>
                </a:moveTo>
                <a:lnTo>
                  <a:pt x="738660" y="436011"/>
                </a:lnTo>
                <a:lnTo>
                  <a:pt x="738922" y="436667"/>
                </a:lnTo>
                <a:lnTo>
                  <a:pt x="738922" y="436666"/>
                </a:lnTo>
                <a:close/>
                <a:moveTo>
                  <a:pt x="740365" y="435487"/>
                </a:moveTo>
                <a:lnTo>
                  <a:pt x="740365" y="436928"/>
                </a:lnTo>
                <a:lnTo>
                  <a:pt x="740365" y="436928"/>
                </a:lnTo>
                <a:lnTo>
                  <a:pt x="740365" y="435487"/>
                </a:lnTo>
                <a:close/>
                <a:moveTo>
                  <a:pt x="727383" y="431027"/>
                </a:moveTo>
                <a:lnTo>
                  <a:pt x="727645" y="432732"/>
                </a:lnTo>
                <a:lnTo>
                  <a:pt x="727645" y="434830"/>
                </a:lnTo>
                <a:lnTo>
                  <a:pt x="727645" y="434830"/>
                </a:lnTo>
                <a:lnTo>
                  <a:pt x="727645" y="432733"/>
                </a:lnTo>
                <a:lnTo>
                  <a:pt x="727383" y="431028"/>
                </a:lnTo>
                <a:lnTo>
                  <a:pt x="728038" y="431028"/>
                </a:lnTo>
                <a:lnTo>
                  <a:pt x="728037" y="431027"/>
                </a:lnTo>
                <a:close/>
                <a:moveTo>
                  <a:pt x="708500" y="430110"/>
                </a:moveTo>
                <a:lnTo>
                  <a:pt x="708500" y="430633"/>
                </a:lnTo>
                <a:lnTo>
                  <a:pt x="708500" y="430633"/>
                </a:lnTo>
                <a:lnTo>
                  <a:pt x="708500" y="430110"/>
                </a:lnTo>
                <a:close/>
                <a:moveTo>
                  <a:pt x="720957" y="428799"/>
                </a:moveTo>
                <a:lnTo>
                  <a:pt x="722006" y="429848"/>
                </a:lnTo>
                <a:lnTo>
                  <a:pt x="722006" y="429847"/>
                </a:lnTo>
                <a:lnTo>
                  <a:pt x="720958" y="428799"/>
                </a:lnTo>
                <a:close/>
                <a:moveTo>
                  <a:pt x="721744" y="428537"/>
                </a:moveTo>
                <a:lnTo>
                  <a:pt x="721744" y="429191"/>
                </a:lnTo>
                <a:lnTo>
                  <a:pt x="721744" y="429191"/>
                </a:lnTo>
                <a:lnTo>
                  <a:pt x="721744" y="428537"/>
                </a:lnTo>
                <a:close/>
                <a:moveTo>
                  <a:pt x="717678" y="428537"/>
                </a:moveTo>
                <a:lnTo>
                  <a:pt x="717023" y="429453"/>
                </a:lnTo>
                <a:lnTo>
                  <a:pt x="717024" y="429454"/>
                </a:lnTo>
                <a:lnTo>
                  <a:pt x="717679" y="428537"/>
                </a:lnTo>
                <a:close/>
                <a:moveTo>
                  <a:pt x="190402" y="428536"/>
                </a:moveTo>
                <a:lnTo>
                  <a:pt x="191189" y="431290"/>
                </a:lnTo>
                <a:lnTo>
                  <a:pt x="191189" y="431289"/>
                </a:lnTo>
                <a:close/>
                <a:moveTo>
                  <a:pt x="709942" y="427355"/>
                </a:moveTo>
                <a:lnTo>
                  <a:pt x="709287" y="428011"/>
                </a:lnTo>
                <a:lnTo>
                  <a:pt x="708500" y="427749"/>
                </a:lnTo>
                <a:lnTo>
                  <a:pt x="707320" y="428798"/>
                </a:lnTo>
                <a:lnTo>
                  <a:pt x="707320" y="428799"/>
                </a:lnTo>
                <a:lnTo>
                  <a:pt x="708500" y="427750"/>
                </a:lnTo>
                <a:lnTo>
                  <a:pt x="709287" y="428012"/>
                </a:lnTo>
                <a:lnTo>
                  <a:pt x="709942" y="427356"/>
                </a:lnTo>
                <a:close/>
                <a:moveTo>
                  <a:pt x="193797" y="424256"/>
                </a:moveTo>
                <a:lnTo>
                  <a:pt x="194073" y="424470"/>
                </a:lnTo>
                <a:lnTo>
                  <a:pt x="194073" y="424470"/>
                </a:lnTo>
                <a:close/>
                <a:moveTo>
                  <a:pt x="710205" y="419357"/>
                </a:moveTo>
                <a:lnTo>
                  <a:pt x="710205" y="421061"/>
                </a:lnTo>
                <a:lnTo>
                  <a:pt x="710205" y="422766"/>
                </a:lnTo>
                <a:lnTo>
                  <a:pt x="709942" y="422766"/>
                </a:lnTo>
                <a:lnTo>
                  <a:pt x="709549" y="422110"/>
                </a:lnTo>
                <a:lnTo>
                  <a:pt x="709549" y="423553"/>
                </a:lnTo>
                <a:lnTo>
                  <a:pt x="708106" y="424470"/>
                </a:lnTo>
                <a:lnTo>
                  <a:pt x="708107" y="424472"/>
                </a:lnTo>
                <a:lnTo>
                  <a:pt x="709549" y="423554"/>
                </a:lnTo>
                <a:lnTo>
                  <a:pt x="709549" y="422111"/>
                </a:lnTo>
                <a:lnTo>
                  <a:pt x="709942" y="422767"/>
                </a:lnTo>
                <a:lnTo>
                  <a:pt x="710205" y="422767"/>
                </a:lnTo>
                <a:lnTo>
                  <a:pt x="710205" y="421062"/>
                </a:lnTo>
                <a:lnTo>
                  <a:pt x="710205" y="419358"/>
                </a:lnTo>
                <a:close/>
                <a:moveTo>
                  <a:pt x="709942" y="417914"/>
                </a:moveTo>
                <a:lnTo>
                  <a:pt x="710043" y="418466"/>
                </a:lnTo>
                <a:lnTo>
                  <a:pt x="709942" y="417915"/>
                </a:lnTo>
                <a:lnTo>
                  <a:pt x="710205" y="418833"/>
                </a:lnTo>
                <a:lnTo>
                  <a:pt x="712958" y="417915"/>
                </a:lnTo>
                <a:lnTo>
                  <a:pt x="712958" y="417914"/>
                </a:lnTo>
                <a:lnTo>
                  <a:pt x="710205" y="418832"/>
                </a:lnTo>
                <a:close/>
                <a:moveTo>
                  <a:pt x="710859" y="414374"/>
                </a:moveTo>
                <a:lnTo>
                  <a:pt x="710598" y="414635"/>
                </a:lnTo>
                <a:lnTo>
                  <a:pt x="710598" y="414637"/>
                </a:lnTo>
                <a:lnTo>
                  <a:pt x="710860" y="414375"/>
                </a:lnTo>
                <a:close/>
                <a:moveTo>
                  <a:pt x="710205" y="413194"/>
                </a:moveTo>
                <a:lnTo>
                  <a:pt x="710205" y="413980"/>
                </a:lnTo>
                <a:lnTo>
                  <a:pt x="710205" y="413980"/>
                </a:lnTo>
                <a:lnTo>
                  <a:pt x="710205" y="413194"/>
                </a:lnTo>
                <a:close/>
                <a:moveTo>
                  <a:pt x="701681" y="410309"/>
                </a:moveTo>
                <a:lnTo>
                  <a:pt x="701419" y="410833"/>
                </a:lnTo>
                <a:lnTo>
                  <a:pt x="701419" y="410834"/>
                </a:lnTo>
                <a:lnTo>
                  <a:pt x="701681" y="410310"/>
                </a:lnTo>
                <a:close/>
                <a:moveTo>
                  <a:pt x="705222" y="407555"/>
                </a:moveTo>
                <a:lnTo>
                  <a:pt x="704959" y="408210"/>
                </a:lnTo>
                <a:lnTo>
                  <a:pt x="704304" y="407948"/>
                </a:lnTo>
                <a:lnTo>
                  <a:pt x="704304" y="407949"/>
                </a:lnTo>
                <a:lnTo>
                  <a:pt x="704959" y="408211"/>
                </a:lnTo>
                <a:lnTo>
                  <a:pt x="705222" y="407556"/>
                </a:lnTo>
                <a:lnTo>
                  <a:pt x="706402" y="407556"/>
                </a:lnTo>
                <a:lnTo>
                  <a:pt x="706401" y="407555"/>
                </a:lnTo>
                <a:close/>
                <a:moveTo>
                  <a:pt x="706402" y="406505"/>
                </a:moveTo>
                <a:lnTo>
                  <a:pt x="705877" y="406899"/>
                </a:lnTo>
                <a:lnTo>
                  <a:pt x="705878" y="406900"/>
                </a:lnTo>
                <a:lnTo>
                  <a:pt x="706402" y="406507"/>
                </a:lnTo>
                <a:close/>
                <a:moveTo>
                  <a:pt x="703779" y="406505"/>
                </a:moveTo>
                <a:lnTo>
                  <a:pt x="703517" y="407948"/>
                </a:lnTo>
                <a:lnTo>
                  <a:pt x="702861" y="408997"/>
                </a:lnTo>
                <a:lnTo>
                  <a:pt x="701419" y="409653"/>
                </a:lnTo>
                <a:lnTo>
                  <a:pt x="701419" y="409654"/>
                </a:lnTo>
                <a:lnTo>
                  <a:pt x="702861" y="408998"/>
                </a:lnTo>
                <a:lnTo>
                  <a:pt x="703517" y="407949"/>
                </a:lnTo>
                <a:lnTo>
                  <a:pt x="703779" y="406507"/>
                </a:lnTo>
                <a:lnTo>
                  <a:pt x="704566" y="406507"/>
                </a:lnTo>
                <a:lnTo>
                  <a:pt x="704958" y="406900"/>
                </a:lnTo>
                <a:lnTo>
                  <a:pt x="704959" y="406899"/>
                </a:lnTo>
                <a:lnTo>
                  <a:pt x="704566" y="406505"/>
                </a:lnTo>
                <a:close/>
                <a:moveTo>
                  <a:pt x="706402" y="405457"/>
                </a:moveTo>
                <a:lnTo>
                  <a:pt x="706402" y="405458"/>
                </a:lnTo>
                <a:lnTo>
                  <a:pt x="706664" y="405458"/>
                </a:lnTo>
                <a:lnTo>
                  <a:pt x="706664" y="405457"/>
                </a:lnTo>
                <a:close/>
                <a:moveTo>
                  <a:pt x="707320" y="401130"/>
                </a:moveTo>
                <a:lnTo>
                  <a:pt x="707057" y="403752"/>
                </a:lnTo>
                <a:lnTo>
                  <a:pt x="706664" y="403752"/>
                </a:lnTo>
                <a:lnTo>
                  <a:pt x="706664" y="403753"/>
                </a:lnTo>
                <a:lnTo>
                  <a:pt x="707057" y="403753"/>
                </a:lnTo>
                <a:close/>
                <a:moveTo>
                  <a:pt x="705222" y="400868"/>
                </a:moveTo>
                <a:lnTo>
                  <a:pt x="705615" y="401654"/>
                </a:lnTo>
                <a:lnTo>
                  <a:pt x="705615" y="401654"/>
                </a:lnTo>
                <a:lnTo>
                  <a:pt x="705223" y="400868"/>
                </a:lnTo>
                <a:close/>
                <a:moveTo>
                  <a:pt x="705222" y="400475"/>
                </a:moveTo>
                <a:lnTo>
                  <a:pt x="704959" y="401654"/>
                </a:lnTo>
                <a:lnTo>
                  <a:pt x="704959" y="401654"/>
                </a:lnTo>
                <a:lnTo>
                  <a:pt x="705222" y="400475"/>
                </a:lnTo>
                <a:close/>
                <a:moveTo>
                  <a:pt x="706664" y="400474"/>
                </a:moveTo>
                <a:lnTo>
                  <a:pt x="706402" y="400867"/>
                </a:lnTo>
                <a:lnTo>
                  <a:pt x="706403" y="400867"/>
                </a:lnTo>
                <a:lnTo>
                  <a:pt x="706664" y="400475"/>
                </a:lnTo>
                <a:lnTo>
                  <a:pt x="707320" y="400475"/>
                </a:lnTo>
                <a:lnTo>
                  <a:pt x="707319" y="400474"/>
                </a:lnTo>
                <a:close/>
                <a:moveTo>
                  <a:pt x="691453" y="396671"/>
                </a:moveTo>
                <a:lnTo>
                  <a:pt x="690142" y="397589"/>
                </a:lnTo>
                <a:lnTo>
                  <a:pt x="690143" y="397590"/>
                </a:lnTo>
                <a:lnTo>
                  <a:pt x="691453" y="396672"/>
                </a:lnTo>
                <a:lnTo>
                  <a:pt x="692502" y="398114"/>
                </a:lnTo>
                <a:lnTo>
                  <a:pt x="692502" y="398113"/>
                </a:lnTo>
                <a:close/>
                <a:moveTo>
                  <a:pt x="691453" y="395885"/>
                </a:moveTo>
                <a:lnTo>
                  <a:pt x="691059" y="396671"/>
                </a:lnTo>
                <a:lnTo>
                  <a:pt x="691060" y="396671"/>
                </a:lnTo>
                <a:lnTo>
                  <a:pt x="691453" y="395885"/>
                </a:lnTo>
                <a:close/>
                <a:moveTo>
                  <a:pt x="694338" y="393130"/>
                </a:moveTo>
                <a:lnTo>
                  <a:pt x="692895" y="395228"/>
                </a:lnTo>
                <a:lnTo>
                  <a:pt x="691059" y="395490"/>
                </a:lnTo>
                <a:lnTo>
                  <a:pt x="691061" y="395492"/>
                </a:lnTo>
                <a:lnTo>
                  <a:pt x="692895" y="395230"/>
                </a:lnTo>
                <a:lnTo>
                  <a:pt x="693158" y="395885"/>
                </a:lnTo>
                <a:lnTo>
                  <a:pt x="693682" y="395885"/>
                </a:lnTo>
                <a:lnTo>
                  <a:pt x="693681" y="395884"/>
                </a:lnTo>
                <a:lnTo>
                  <a:pt x="693158" y="395884"/>
                </a:lnTo>
                <a:lnTo>
                  <a:pt x="692896" y="395231"/>
                </a:lnTo>
                <a:lnTo>
                  <a:pt x="692895" y="395230"/>
                </a:lnTo>
                <a:lnTo>
                  <a:pt x="692896" y="395230"/>
                </a:lnTo>
                <a:lnTo>
                  <a:pt x="692895" y="395228"/>
                </a:lnTo>
                <a:lnTo>
                  <a:pt x="692896" y="395229"/>
                </a:lnTo>
                <a:lnTo>
                  <a:pt x="694338" y="393131"/>
                </a:lnTo>
                <a:close/>
                <a:moveTo>
                  <a:pt x="693158" y="389852"/>
                </a:moveTo>
                <a:lnTo>
                  <a:pt x="693158" y="389853"/>
                </a:lnTo>
                <a:lnTo>
                  <a:pt x="693944" y="389853"/>
                </a:lnTo>
                <a:lnTo>
                  <a:pt x="693944" y="389852"/>
                </a:lnTo>
                <a:close/>
                <a:moveTo>
                  <a:pt x="698141" y="388803"/>
                </a:moveTo>
                <a:lnTo>
                  <a:pt x="698142" y="388804"/>
                </a:lnTo>
                <a:lnTo>
                  <a:pt x="698534" y="388804"/>
                </a:lnTo>
                <a:lnTo>
                  <a:pt x="699583" y="388804"/>
                </a:lnTo>
                <a:lnTo>
                  <a:pt x="699583" y="388803"/>
                </a:lnTo>
                <a:lnTo>
                  <a:pt x="698534" y="388803"/>
                </a:lnTo>
                <a:close/>
                <a:moveTo>
                  <a:pt x="693944" y="388803"/>
                </a:moveTo>
                <a:lnTo>
                  <a:pt x="693944" y="388804"/>
                </a:lnTo>
                <a:lnTo>
                  <a:pt x="697223" y="389198"/>
                </a:lnTo>
                <a:lnTo>
                  <a:pt x="698796" y="390247"/>
                </a:lnTo>
                <a:lnTo>
                  <a:pt x="699321" y="389853"/>
                </a:lnTo>
                <a:lnTo>
                  <a:pt x="699320" y="389853"/>
                </a:lnTo>
                <a:lnTo>
                  <a:pt x="698796" y="390245"/>
                </a:lnTo>
                <a:lnTo>
                  <a:pt x="697223" y="389196"/>
                </a:lnTo>
                <a:close/>
                <a:moveTo>
                  <a:pt x="703517" y="383165"/>
                </a:moveTo>
                <a:lnTo>
                  <a:pt x="702206" y="384607"/>
                </a:lnTo>
                <a:lnTo>
                  <a:pt x="699583" y="385394"/>
                </a:lnTo>
                <a:lnTo>
                  <a:pt x="697485" y="384607"/>
                </a:lnTo>
                <a:lnTo>
                  <a:pt x="697485" y="384608"/>
                </a:lnTo>
                <a:lnTo>
                  <a:pt x="699583" y="385395"/>
                </a:lnTo>
                <a:lnTo>
                  <a:pt x="702206" y="384608"/>
                </a:lnTo>
                <a:lnTo>
                  <a:pt x="703517" y="383165"/>
                </a:lnTo>
                <a:close/>
                <a:moveTo>
                  <a:pt x="707844" y="378968"/>
                </a:moveTo>
                <a:lnTo>
                  <a:pt x="707320" y="380673"/>
                </a:lnTo>
                <a:lnTo>
                  <a:pt x="706664" y="380411"/>
                </a:lnTo>
                <a:lnTo>
                  <a:pt x="706402" y="381066"/>
                </a:lnTo>
                <a:lnTo>
                  <a:pt x="704566" y="381329"/>
                </a:lnTo>
                <a:lnTo>
                  <a:pt x="703685" y="382051"/>
                </a:lnTo>
                <a:lnTo>
                  <a:pt x="704566" y="381330"/>
                </a:lnTo>
                <a:lnTo>
                  <a:pt x="706402" y="381067"/>
                </a:lnTo>
                <a:lnTo>
                  <a:pt x="706664" y="380412"/>
                </a:lnTo>
                <a:lnTo>
                  <a:pt x="707320" y="380674"/>
                </a:lnTo>
                <a:lnTo>
                  <a:pt x="707844" y="378969"/>
                </a:lnTo>
                <a:lnTo>
                  <a:pt x="709549" y="379232"/>
                </a:lnTo>
                <a:lnTo>
                  <a:pt x="709549" y="379230"/>
                </a:lnTo>
                <a:close/>
                <a:moveTo>
                  <a:pt x="708762" y="374248"/>
                </a:moveTo>
                <a:lnTo>
                  <a:pt x="707320" y="376739"/>
                </a:lnTo>
                <a:lnTo>
                  <a:pt x="707320" y="376739"/>
                </a:lnTo>
                <a:lnTo>
                  <a:pt x="708762" y="374249"/>
                </a:lnTo>
                <a:close/>
                <a:moveTo>
                  <a:pt x="705877" y="368609"/>
                </a:moveTo>
                <a:lnTo>
                  <a:pt x="705615" y="368871"/>
                </a:lnTo>
                <a:lnTo>
                  <a:pt x="705615" y="368872"/>
                </a:lnTo>
                <a:lnTo>
                  <a:pt x="705877" y="368610"/>
                </a:lnTo>
                <a:close/>
                <a:moveTo>
                  <a:pt x="699976" y="364413"/>
                </a:moveTo>
                <a:lnTo>
                  <a:pt x="699583" y="364675"/>
                </a:lnTo>
                <a:lnTo>
                  <a:pt x="699583" y="364676"/>
                </a:lnTo>
                <a:lnTo>
                  <a:pt x="699976" y="364414"/>
                </a:lnTo>
                <a:close/>
                <a:moveTo>
                  <a:pt x="686863" y="364019"/>
                </a:moveTo>
                <a:lnTo>
                  <a:pt x="686863" y="364020"/>
                </a:lnTo>
                <a:lnTo>
                  <a:pt x="687125" y="364020"/>
                </a:lnTo>
                <a:lnTo>
                  <a:pt x="687125" y="364019"/>
                </a:lnTo>
                <a:close/>
                <a:moveTo>
                  <a:pt x="687519" y="362315"/>
                </a:moveTo>
                <a:lnTo>
                  <a:pt x="687410" y="362788"/>
                </a:lnTo>
                <a:lnTo>
                  <a:pt x="687519" y="362316"/>
                </a:lnTo>
                <a:close/>
                <a:moveTo>
                  <a:pt x="694600" y="361528"/>
                </a:moveTo>
                <a:lnTo>
                  <a:pt x="694600" y="361529"/>
                </a:lnTo>
                <a:lnTo>
                  <a:pt x="695387" y="361529"/>
                </a:lnTo>
                <a:lnTo>
                  <a:pt x="695387" y="361528"/>
                </a:lnTo>
                <a:close/>
                <a:moveTo>
                  <a:pt x="686863" y="360217"/>
                </a:moveTo>
                <a:lnTo>
                  <a:pt x="686339" y="360872"/>
                </a:lnTo>
                <a:lnTo>
                  <a:pt x="686339" y="360873"/>
                </a:lnTo>
                <a:lnTo>
                  <a:pt x="686863" y="360217"/>
                </a:lnTo>
                <a:close/>
                <a:moveTo>
                  <a:pt x="686077" y="356546"/>
                </a:moveTo>
                <a:lnTo>
                  <a:pt x="685027" y="357987"/>
                </a:lnTo>
                <a:lnTo>
                  <a:pt x="685027" y="357988"/>
                </a:lnTo>
                <a:lnTo>
                  <a:pt x="686077" y="356546"/>
                </a:lnTo>
                <a:close/>
                <a:moveTo>
                  <a:pt x="682143" y="355234"/>
                </a:moveTo>
                <a:lnTo>
                  <a:pt x="681880" y="356151"/>
                </a:lnTo>
                <a:lnTo>
                  <a:pt x="681880" y="356151"/>
                </a:lnTo>
                <a:lnTo>
                  <a:pt x="682143" y="355234"/>
                </a:lnTo>
                <a:close/>
                <a:moveTo>
                  <a:pt x="683585" y="355233"/>
                </a:moveTo>
                <a:lnTo>
                  <a:pt x="683323" y="355496"/>
                </a:lnTo>
                <a:lnTo>
                  <a:pt x="682929" y="356545"/>
                </a:lnTo>
                <a:lnTo>
                  <a:pt x="682929" y="356545"/>
                </a:lnTo>
                <a:lnTo>
                  <a:pt x="683323" y="355497"/>
                </a:lnTo>
                <a:lnTo>
                  <a:pt x="683585" y="355234"/>
                </a:lnTo>
                <a:close/>
                <a:moveTo>
                  <a:pt x="683977" y="354447"/>
                </a:moveTo>
                <a:lnTo>
                  <a:pt x="683585" y="354840"/>
                </a:lnTo>
                <a:lnTo>
                  <a:pt x="683585" y="354841"/>
                </a:lnTo>
                <a:lnTo>
                  <a:pt x="683978" y="354448"/>
                </a:lnTo>
                <a:close/>
                <a:moveTo>
                  <a:pt x="680438" y="352611"/>
                </a:moveTo>
                <a:lnTo>
                  <a:pt x="679258" y="353398"/>
                </a:lnTo>
                <a:lnTo>
                  <a:pt x="679258" y="353399"/>
                </a:lnTo>
                <a:lnTo>
                  <a:pt x="680438" y="352612"/>
                </a:lnTo>
                <a:close/>
                <a:moveTo>
                  <a:pt x="675586" y="350252"/>
                </a:moveTo>
                <a:lnTo>
                  <a:pt x="675193" y="351168"/>
                </a:lnTo>
                <a:lnTo>
                  <a:pt x="675193" y="351168"/>
                </a:lnTo>
                <a:lnTo>
                  <a:pt x="675586" y="350252"/>
                </a:lnTo>
                <a:close/>
                <a:moveTo>
                  <a:pt x="680700" y="349465"/>
                </a:moveTo>
                <a:lnTo>
                  <a:pt x="680438" y="351693"/>
                </a:lnTo>
                <a:lnTo>
                  <a:pt x="680438" y="351694"/>
                </a:lnTo>
                <a:lnTo>
                  <a:pt x="680700" y="349465"/>
                </a:lnTo>
                <a:close/>
                <a:moveTo>
                  <a:pt x="672701" y="348415"/>
                </a:moveTo>
                <a:lnTo>
                  <a:pt x="672308" y="348808"/>
                </a:lnTo>
                <a:lnTo>
                  <a:pt x="672308" y="348808"/>
                </a:lnTo>
                <a:lnTo>
                  <a:pt x="672701" y="348416"/>
                </a:lnTo>
                <a:close/>
                <a:moveTo>
                  <a:pt x="671521" y="343826"/>
                </a:moveTo>
                <a:lnTo>
                  <a:pt x="669816" y="345267"/>
                </a:lnTo>
                <a:lnTo>
                  <a:pt x="669818" y="345267"/>
                </a:lnTo>
                <a:lnTo>
                  <a:pt x="671521" y="343826"/>
                </a:lnTo>
                <a:close/>
                <a:moveTo>
                  <a:pt x="661030" y="341335"/>
                </a:moveTo>
                <a:lnTo>
                  <a:pt x="661424" y="341989"/>
                </a:lnTo>
                <a:lnTo>
                  <a:pt x="661424" y="341989"/>
                </a:lnTo>
                <a:lnTo>
                  <a:pt x="661030" y="341335"/>
                </a:lnTo>
                <a:close/>
                <a:moveTo>
                  <a:pt x="664440" y="340679"/>
                </a:moveTo>
                <a:lnTo>
                  <a:pt x="664178" y="341071"/>
                </a:lnTo>
                <a:lnTo>
                  <a:pt x="664178" y="341071"/>
                </a:lnTo>
                <a:lnTo>
                  <a:pt x="664440" y="340679"/>
                </a:lnTo>
                <a:close/>
                <a:moveTo>
                  <a:pt x="661424" y="340679"/>
                </a:moveTo>
                <a:lnTo>
                  <a:pt x="660244" y="341334"/>
                </a:lnTo>
                <a:lnTo>
                  <a:pt x="660244" y="341335"/>
                </a:lnTo>
                <a:lnTo>
                  <a:pt x="661424" y="340679"/>
                </a:lnTo>
                <a:close/>
                <a:moveTo>
                  <a:pt x="662080" y="340417"/>
                </a:moveTo>
                <a:lnTo>
                  <a:pt x="662342" y="340679"/>
                </a:lnTo>
                <a:lnTo>
                  <a:pt x="662342" y="340678"/>
                </a:lnTo>
                <a:lnTo>
                  <a:pt x="662080" y="340417"/>
                </a:lnTo>
                <a:close/>
                <a:moveTo>
                  <a:pt x="659981" y="338973"/>
                </a:moveTo>
                <a:lnTo>
                  <a:pt x="659326" y="339629"/>
                </a:lnTo>
                <a:lnTo>
                  <a:pt x="659326" y="339630"/>
                </a:lnTo>
                <a:lnTo>
                  <a:pt x="659981" y="338974"/>
                </a:lnTo>
                <a:lnTo>
                  <a:pt x="661030" y="338974"/>
                </a:lnTo>
                <a:lnTo>
                  <a:pt x="661030" y="338973"/>
                </a:lnTo>
                <a:close/>
                <a:moveTo>
                  <a:pt x="661686" y="337794"/>
                </a:moveTo>
                <a:lnTo>
                  <a:pt x="661030" y="338449"/>
                </a:lnTo>
                <a:lnTo>
                  <a:pt x="661030" y="338450"/>
                </a:lnTo>
                <a:lnTo>
                  <a:pt x="661686" y="337794"/>
                </a:lnTo>
                <a:close/>
                <a:moveTo>
                  <a:pt x="659588" y="333597"/>
                </a:moveTo>
                <a:lnTo>
                  <a:pt x="659326" y="334252"/>
                </a:lnTo>
                <a:lnTo>
                  <a:pt x="659327" y="334252"/>
                </a:lnTo>
                <a:lnTo>
                  <a:pt x="659588" y="333598"/>
                </a:lnTo>
                <a:lnTo>
                  <a:pt x="664964" y="334647"/>
                </a:lnTo>
                <a:lnTo>
                  <a:pt x="664964" y="334646"/>
                </a:lnTo>
                <a:close/>
                <a:moveTo>
                  <a:pt x="660244" y="324024"/>
                </a:moveTo>
                <a:lnTo>
                  <a:pt x="659588" y="324286"/>
                </a:lnTo>
                <a:lnTo>
                  <a:pt x="659589" y="324288"/>
                </a:lnTo>
                <a:lnTo>
                  <a:pt x="660244" y="324025"/>
                </a:lnTo>
                <a:close/>
                <a:moveTo>
                  <a:pt x="658801" y="317206"/>
                </a:moveTo>
                <a:lnTo>
                  <a:pt x="658539" y="317599"/>
                </a:lnTo>
                <a:lnTo>
                  <a:pt x="658539" y="317599"/>
                </a:lnTo>
                <a:lnTo>
                  <a:pt x="658801" y="317207"/>
                </a:lnTo>
                <a:close/>
                <a:moveTo>
                  <a:pt x="658801" y="315501"/>
                </a:moveTo>
                <a:lnTo>
                  <a:pt x="658146" y="316550"/>
                </a:lnTo>
                <a:lnTo>
                  <a:pt x="658146" y="316550"/>
                </a:lnTo>
                <a:lnTo>
                  <a:pt x="658801" y="315502"/>
                </a:lnTo>
                <a:close/>
                <a:moveTo>
                  <a:pt x="658801" y="314059"/>
                </a:moveTo>
                <a:lnTo>
                  <a:pt x="658539" y="314714"/>
                </a:lnTo>
                <a:lnTo>
                  <a:pt x="658539" y="314715"/>
                </a:lnTo>
                <a:lnTo>
                  <a:pt x="658801" y="314060"/>
                </a:lnTo>
                <a:close/>
                <a:moveTo>
                  <a:pt x="659326" y="311567"/>
                </a:moveTo>
                <a:lnTo>
                  <a:pt x="658146" y="312616"/>
                </a:lnTo>
                <a:lnTo>
                  <a:pt x="657752" y="312616"/>
                </a:lnTo>
                <a:lnTo>
                  <a:pt x="656965" y="312616"/>
                </a:lnTo>
                <a:lnTo>
                  <a:pt x="656965" y="312617"/>
                </a:lnTo>
                <a:lnTo>
                  <a:pt x="657752" y="312617"/>
                </a:lnTo>
                <a:lnTo>
                  <a:pt x="658146" y="312617"/>
                </a:lnTo>
                <a:lnTo>
                  <a:pt x="659326" y="311568"/>
                </a:lnTo>
                <a:close/>
                <a:moveTo>
                  <a:pt x="660637" y="311173"/>
                </a:moveTo>
                <a:lnTo>
                  <a:pt x="660244" y="311567"/>
                </a:lnTo>
                <a:lnTo>
                  <a:pt x="659326" y="311829"/>
                </a:lnTo>
                <a:lnTo>
                  <a:pt x="659326" y="311830"/>
                </a:lnTo>
                <a:lnTo>
                  <a:pt x="660244" y="311568"/>
                </a:lnTo>
                <a:lnTo>
                  <a:pt x="660637" y="311175"/>
                </a:lnTo>
                <a:close/>
                <a:moveTo>
                  <a:pt x="661686" y="310518"/>
                </a:moveTo>
                <a:lnTo>
                  <a:pt x="660637" y="310911"/>
                </a:lnTo>
                <a:lnTo>
                  <a:pt x="660637" y="310912"/>
                </a:lnTo>
                <a:lnTo>
                  <a:pt x="661686" y="310519"/>
                </a:lnTo>
                <a:close/>
                <a:moveTo>
                  <a:pt x="662080" y="309469"/>
                </a:moveTo>
                <a:lnTo>
                  <a:pt x="661686" y="309731"/>
                </a:lnTo>
                <a:lnTo>
                  <a:pt x="661686" y="309732"/>
                </a:lnTo>
                <a:lnTo>
                  <a:pt x="662080" y="309470"/>
                </a:lnTo>
                <a:close/>
                <a:moveTo>
                  <a:pt x="660244" y="307634"/>
                </a:moveTo>
                <a:lnTo>
                  <a:pt x="661030" y="309075"/>
                </a:lnTo>
                <a:lnTo>
                  <a:pt x="661030" y="309075"/>
                </a:lnTo>
                <a:lnTo>
                  <a:pt x="660244" y="307634"/>
                </a:lnTo>
                <a:close/>
                <a:moveTo>
                  <a:pt x="656703" y="306977"/>
                </a:moveTo>
                <a:lnTo>
                  <a:pt x="656048" y="307370"/>
                </a:lnTo>
                <a:lnTo>
                  <a:pt x="655261" y="307370"/>
                </a:lnTo>
                <a:lnTo>
                  <a:pt x="655261" y="307372"/>
                </a:lnTo>
                <a:lnTo>
                  <a:pt x="656048" y="307372"/>
                </a:lnTo>
                <a:lnTo>
                  <a:pt x="656703" y="306978"/>
                </a:lnTo>
                <a:close/>
                <a:moveTo>
                  <a:pt x="653949" y="306715"/>
                </a:moveTo>
                <a:lnTo>
                  <a:pt x="653163" y="306977"/>
                </a:lnTo>
                <a:lnTo>
                  <a:pt x="653163" y="306978"/>
                </a:lnTo>
                <a:lnTo>
                  <a:pt x="653949" y="306716"/>
                </a:lnTo>
                <a:lnTo>
                  <a:pt x="654605" y="306978"/>
                </a:lnTo>
                <a:lnTo>
                  <a:pt x="654867" y="306716"/>
                </a:lnTo>
                <a:lnTo>
                  <a:pt x="655261" y="306716"/>
                </a:lnTo>
                <a:lnTo>
                  <a:pt x="655261" y="306715"/>
                </a:lnTo>
                <a:lnTo>
                  <a:pt x="654867" y="306715"/>
                </a:lnTo>
                <a:lnTo>
                  <a:pt x="654605" y="306977"/>
                </a:lnTo>
                <a:close/>
                <a:moveTo>
                  <a:pt x="659326" y="304486"/>
                </a:moveTo>
                <a:lnTo>
                  <a:pt x="659326" y="304487"/>
                </a:lnTo>
                <a:lnTo>
                  <a:pt x="659981" y="304880"/>
                </a:lnTo>
                <a:lnTo>
                  <a:pt x="660244" y="304487"/>
                </a:lnTo>
                <a:lnTo>
                  <a:pt x="660244" y="304486"/>
                </a:lnTo>
                <a:lnTo>
                  <a:pt x="659981" y="304879"/>
                </a:lnTo>
                <a:close/>
                <a:moveTo>
                  <a:pt x="659326" y="303437"/>
                </a:moveTo>
                <a:lnTo>
                  <a:pt x="659326" y="303438"/>
                </a:lnTo>
                <a:lnTo>
                  <a:pt x="659588" y="303438"/>
                </a:lnTo>
                <a:lnTo>
                  <a:pt x="659588" y="303437"/>
                </a:lnTo>
                <a:close/>
                <a:moveTo>
                  <a:pt x="655261" y="301339"/>
                </a:moveTo>
                <a:lnTo>
                  <a:pt x="654867" y="301994"/>
                </a:lnTo>
                <a:lnTo>
                  <a:pt x="654867" y="301995"/>
                </a:lnTo>
                <a:lnTo>
                  <a:pt x="655261" y="301340"/>
                </a:lnTo>
                <a:lnTo>
                  <a:pt x="656048" y="301340"/>
                </a:lnTo>
                <a:lnTo>
                  <a:pt x="656048" y="301339"/>
                </a:lnTo>
                <a:close/>
                <a:moveTo>
                  <a:pt x="656048" y="301076"/>
                </a:moveTo>
                <a:lnTo>
                  <a:pt x="656048" y="301077"/>
                </a:lnTo>
                <a:lnTo>
                  <a:pt x="656310" y="301077"/>
                </a:lnTo>
                <a:lnTo>
                  <a:pt x="656965" y="301733"/>
                </a:lnTo>
                <a:lnTo>
                  <a:pt x="656965" y="301732"/>
                </a:lnTo>
                <a:lnTo>
                  <a:pt x="656310" y="301076"/>
                </a:lnTo>
                <a:close/>
                <a:moveTo>
                  <a:pt x="668112" y="300291"/>
                </a:moveTo>
                <a:lnTo>
                  <a:pt x="667718" y="300552"/>
                </a:lnTo>
                <a:lnTo>
                  <a:pt x="667325" y="300552"/>
                </a:lnTo>
                <a:lnTo>
                  <a:pt x="665882" y="301076"/>
                </a:lnTo>
                <a:lnTo>
                  <a:pt x="665227" y="301339"/>
                </a:lnTo>
                <a:lnTo>
                  <a:pt x="664440" y="301994"/>
                </a:lnTo>
                <a:lnTo>
                  <a:pt x="664178" y="302781"/>
                </a:lnTo>
                <a:lnTo>
                  <a:pt x="663129" y="303174"/>
                </a:lnTo>
                <a:lnTo>
                  <a:pt x="662735" y="303830"/>
                </a:lnTo>
                <a:lnTo>
                  <a:pt x="662342" y="304486"/>
                </a:lnTo>
                <a:lnTo>
                  <a:pt x="661424" y="303437"/>
                </a:lnTo>
                <a:lnTo>
                  <a:pt x="660244" y="304092"/>
                </a:lnTo>
                <a:lnTo>
                  <a:pt x="660244" y="304093"/>
                </a:lnTo>
                <a:lnTo>
                  <a:pt x="661424" y="303438"/>
                </a:lnTo>
                <a:lnTo>
                  <a:pt x="662342" y="304487"/>
                </a:lnTo>
                <a:lnTo>
                  <a:pt x="662735" y="303831"/>
                </a:lnTo>
                <a:lnTo>
                  <a:pt x="663129" y="303176"/>
                </a:lnTo>
                <a:lnTo>
                  <a:pt x="664178" y="302782"/>
                </a:lnTo>
                <a:lnTo>
                  <a:pt x="664440" y="301995"/>
                </a:lnTo>
                <a:lnTo>
                  <a:pt x="665227" y="301340"/>
                </a:lnTo>
                <a:lnTo>
                  <a:pt x="665882" y="301077"/>
                </a:lnTo>
                <a:lnTo>
                  <a:pt x="667325" y="300553"/>
                </a:lnTo>
                <a:lnTo>
                  <a:pt x="667718" y="300553"/>
                </a:lnTo>
                <a:lnTo>
                  <a:pt x="668112" y="300291"/>
                </a:lnTo>
                <a:close/>
                <a:moveTo>
                  <a:pt x="658146" y="299897"/>
                </a:moveTo>
                <a:lnTo>
                  <a:pt x="659981" y="302388"/>
                </a:lnTo>
                <a:lnTo>
                  <a:pt x="659981" y="302388"/>
                </a:lnTo>
                <a:lnTo>
                  <a:pt x="658146" y="299897"/>
                </a:lnTo>
                <a:close/>
                <a:moveTo>
                  <a:pt x="657359" y="299109"/>
                </a:moveTo>
                <a:lnTo>
                  <a:pt x="656703" y="301076"/>
                </a:lnTo>
                <a:lnTo>
                  <a:pt x="657359" y="299111"/>
                </a:lnTo>
                <a:close/>
                <a:moveTo>
                  <a:pt x="666407" y="298847"/>
                </a:moveTo>
                <a:lnTo>
                  <a:pt x="666407" y="298848"/>
                </a:lnTo>
                <a:lnTo>
                  <a:pt x="666669" y="298848"/>
                </a:lnTo>
                <a:lnTo>
                  <a:pt x="666669" y="298847"/>
                </a:lnTo>
                <a:close/>
                <a:moveTo>
                  <a:pt x="657752" y="298454"/>
                </a:moveTo>
                <a:lnTo>
                  <a:pt x="657752" y="298455"/>
                </a:lnTo>
                <a:lnTo>
                  <a:pt x="658146" y="298455"/>
                </a:lnTo>
                <a:lnTo>
                  <a:pt x="658539" y="299634"/>
                </a:lnTo>
                <a:lnTo>
                  <a:pt x="658146" y="298454"/>
                </a:lnTo>
                <a:close/>
                <a:moveTo>
                  <a:pt x="666407" y="297011"/>
                </a:moveTo>
                <a:lnTo>
                  <a:pt x="666407" y="297012"/>
                </a:lnTo>
                <a:lnTo>
                  <a:pt x="667062" y="297012"/>
                </a:lnTo>
                <a:lnTo>
                  <a:pt x="667063" y="297011"/>
                </a:lnTo>
                <a:close/>
                <a:moveTo>
                  <a:pt x="667325" y="296749"/>
                </a:moveTo>
                <a:lnTo>
                  <a:pt x="667196" y="296879"/>
                </a:lnTo>
                <a:lnTo>
                  <a:pt x="667325" y="296750"/>
                </a:lnTo>
                <a:close/>
                <a:moveTo>
                  <a:pt x="659981" y="296749"/>
                </a:moveTo>
                <a:lnTo>
                  <a:pt x="659326" y="297011"/>
                </a:lnTo>
                <a:lnTo>
                  <a:pt x="658539" y="297011"/>
                </a:lnTo>
                <a:lnTo>
                  <a:pt x="658146" y="297405"/>
                </a:lnTo>
                <a:lnTo>
                  <a:pt x="657359" y="298454"/>
                </a:lnTo>
                <a:lnTo>
                  <a:pt x="657359" y="298455"/>
                </a:lnTo>
                <a:lnTo>
                  <a:pt x="658146" y="297406"/>
                </a:lnTo>
                <a:lnTo>
                  <a:pt x="658539" y="297012"/>
                </a:lnTo>
                <a:lnTo>
                  <a:pt x="659326" y="297012"/>
                </a:lnTo>
                <a:lnTo>
                  <a:pt x="659981" y="296750"/>
                </a:lnTo>
                <a:lnTo>
                  <a:pt x="660637" y="297012"/>
                </a:lnTo>
                <a:lnTo>
                  <a:pt x="661423" y="297405"/>
                </a:lnTo>
                <a:lnTo>
                  <a:pt x="661424" y="297405"/>
                </a:lnTo>
                <a:lnTo>
                  <a:pt x="660637" y="297011"/>
                </a:lnTo>
                <a:close/>
                <a:moveTo>
                  <a:pt x="668112" y="295306"/>
                </a:moveTo>
                <a:lnTo>
                  <a:pt x="667218" y="295977"/>
                </a:lnTo>
                <a:lnTo>
                  <a:pt x="668112" y="295308"/>
                </a:lnTo>
                <a:close/>
                <a:moveTo>
                  <a:pt x="669161" y="292815"/>
                </a:moveTo>
                <a:lnTo>
                  <a:pt x="668505" y="293471"/>
                </a:lnTo>
                <a:lnTo>
                  <a:pt x="668112" y="294651"/>
                </a:lnTo>
                <a:lnTo>
                  <a:pt x="668112" y="294652"/>
                </a:lnTo>
                <a:lnTo>
                  <a:pt x="668505" y="293472"/>
                </a:lnTo>
                <a:lnTo>
                  <a:pt x="669161" y="292816"/>
                </a:lnTo>
                <a:lnTo>
                  <a:pt x="669423" y="293210"/>
                </a:lnTo>
                <a:lnTo>
                  <a:pt x="669816" y="293472"/>
                </a:lnTo>
                <a:lnTo>
                  <a:pt x="670603" y="293997"/>
                </a:lnTo>
                <a:lnTo>
                  <a:pt x="670603" y="293995"/>
                </a:lnTo>
                <a:lnTo>
                  <a:pt x="669816" y="293471"/>
                </a:lnTo>
                <a:lnTo>
                  <a:pt x="669423" y="293209"/>
                </a:lnTo>
                <a:close/>
                <a:moveTo>
                  <a:pt x="665881" y="288226"/>
                </a:moveTo>
                <a:lnTo>
                  <a:pt x="664964" y="289275"/>
                </a:lnTo>
                <a:lnTo>
                  <a:pt x="664964" y="289276"/>
                </a:lnTo>
                <a:lnTo>
                  <a:pt x="665882" y="288227"/>
                </a:lnTo>
                <a:close/>
                <a:moveTo>
                  <a:pt x="662735" y="278391"/>
                </a:moveTo>
                <a:lnTo>
                  <a:pt x="661030" y="280095"/>
                </a:lnTo>
                <a:lnTo>
                  <a:pt x="661031" y="280096"/>
                </a:lnTo>
                <a:lnTo>
                  <a:pt x="662735" y="278392"/>
                </a:lnTo>
                <a:close/>
                <a:moveTo>
                  <a:pt x="665882" y="273408"/>
                </a:moveTo>
                <a:lnTo>
                  <a:pt x="662342" y="277211"/>
                </a:lnTo>
                <a:lnTo>
                  <a:pt x="662342" y="277212"/>
                </a:lnTo>
                <a:lnTo>
                  <a:pt x="665882" y="273409"/>
                </a:lnTo>
                <a:close/>
                <a:moveTo>
                  <a:pt x="663784" y="267377"/>
                </a:moveTo>
                <a:lnTo>
                  <a:pt x="663522" y="268031"/>
                </a:lnTo>
                <a:lnTo>
                  <a:pt x="663522" y="268031"/>
                </a:lnTo>
                <a:lnTo>
                  <a:pt x="663784" y="267377"/>
                </a:lnTo>
                <a:close/>
                <a:moveTo>
                  <a:pt x="660244" y="267377"/>
                </a:moveTo>
                <a:lnTo>
                  <a:pt x="660637" y="268294"/>
                </a:lnTo>
                <a:lnTo>
                  <a:pt x="660637" y="268294"/>
                </a:lnTo>
                <a:lnTo>
                  <a:pt x="660244" y="267377"/>
                </a:lnTo>
                <a:close/>
                <a:moveTo>
                  <a:pt x="652507" y="264491"/>
                </a:moveTo>
                <a:lnTo>
                  <a:pt x="652507" y="264492"/>
                </a:lnTo>
                <a:lnTo>
                  <a:pt x="653949" y="264492"/>
                </a:lnTo>
                <a:lnTo>
                  <a:pt x="653949" y="264491"/>
                </a:lnTo>
                <a:close/>
                <a:moveTo>
                  <a:pt x="650278" y="257410"/>
                </a:moveTo>
                <a:lnTo>
                  <a:pt x="649884" y="257672"/>
                </a:lnTo>
                <a:lnTo>
                  <a:pt x="649884" y="257673"/>
                </a:lnTo>
                <a:lnTo>
                  <a:pt x="650278" y="257411"/>
                </a:lnTo>
                <a:close/>
                <a:moveTo>
                  <a:pt x="652507" y="255312"/>
                </a:moveTo>
                <a:lnTo>
                  <a:pt x="651720" y="255967"/>
                </a:lnTo>
                <a:lnTo>
                  <a:pt x="650278" y="256361"/>
                </a:lnTo>
                <a:lnTo>
                  <a:pt x="650278" y="256362"/>
                </a:lnTo>
                <a:lnTo>
                  <a:pt x="651720" y="255968"/>
                </a:lnTo>
                <a:lnTo>
                  <a:pt x="652507" y="255313"/>
                </a:lnTo>
                <a:close/>
                <a:moveTo>
                  <a:pt x="656048" y="254131"/>
                </a:moveTo>
                <a:lnTo>
                  <a:pt x="656048" y="254133"/>
                </a:lnTo>
                <a:lnTo>
                  <a:pt x="657752" y="254133"/>
                </a:lnTo>
                <a:lnTo>
                  <a:pt x="657752" y="254131"/>
                </a:lnTo>
                <a:close/>
                <a:moveTo>
                  <a:pt x="651720" y="252427"/>
                </a:moveTo>
                <a:lnTo>
                  <a:pt x="651327" y="252689"/>
                </a:lnTo>
                <a:lnTo>
                  <a:pt x="651327" y="252690"/>
                </a:lnTo>
                <a:lnTo>
                  <a:pt x="651720" y="252428"/>
                </a:lnTo>
                <a:lnTo>
                  <a:pt x="651982" y="253477"/>
                </a:lnTo>
                <a:lnTo>
                  <a:pt x="653949" y="253215"/>
                </a:lnTo>
                <a:lnTo>
                  <a:pt x="656048" y="253870"/>
                </a:lnTo>
                <a:lnTo>
                  <a:pt x="656048" y="253869"/>
                </a:lnTo>
                <a:lnTo>
                  <a:pt x="653949" y="253214"/>
                </a:lnTo>
                <a:lnTo>
                  <a:pt x="651982" y="253476"/>
                </a:lnTo>
                <a:close/>
                <a:moveTo>
                  <a:pt x="658146" y="250330"/>
                </a:moveTo>
                <a:lnTo>
                  <a:pt x="657752" y="251771"/>
                </a:lnTo>
                <a:lnTo>
                  <a:pt x="657359" y="251771"/>
                </a:lnTo>
                <a:lnTo>
                  <a:pt x="657359" y="251772"/>
                </a:lnTo>
                <a:lnTo>
                  <a:pt x="657752" y="251772"/>
                </a:lnTo>
                <a:close/>
                <a:moveTo>
                  <a:pt x="653949" y="244952"/>
                </a:moveTo>
                <a:lnTo>
                  <a:pt x="653425" y="246788"/>
                </a:lnTo>
                <a:lnTo>
                  <a:pt x="653425" y="246789"/>
                </a:lnTo>
                <a:lnTo>
                  <a:pt x="653949" y="244953"/>
                </a:lnTo>
                <a:lnTo>
                  <a:pt x="655261" y="244953"/>
                </a:lnTo>
                <a:lnTo>
                  <a:pt x="655261" y="244952"/>
                </a:lnTo>
                <a:close/>
                <a:moveTo>
                  <a:pt x="662080" y="233675"/>
                </a:moveTo>
                <a:lnTo>
                  <a:pt x="662080" y="233676"/>
                </a:lnTo>
                <a:lnTo>
                  <a:pt x="663522" y="234070"/>
                </a:lnTo>
                <a:lnTo>
                  <a:pt x="663522" y="234068"/>
                </a:lnTo>
                <a:close/>
                <a:moveTo>
                  <a:pt x="655261" y="233675"/>
                </a:moveTo>
                <a:lnTo>
                  <a:pt x="653163" y="234331"/>
                </a:lnTo>
                <a:lnTo>
                  <a:pt x="651327" y="237871"/>
                </a:lnTo>
                <a:lnTo>
                  <a:pt x="651327" y="237871"/>
                </a:lnTo>
                <a:lnTo>
                  <a:pt x="653163" y="234332"/>
                </a:lnTo>
                <a:lnTo>
                  <a:pt x="655261" y="233676"/>
                </a:lnTo>
                <a:lnTo>
                  <a:pt x="656703" y="233676"/>
                </a:lnTo>
                <a:lnTo>
                  <a:pt x="656703" y="233675"/>
                </a:lnTo>
                <a:close/>
                <a:moveTo>
                  <a:pt x="661030" y="233413"/>
                </a:moveTo>
                <a:lnTo>
                  <a:pt x="660637" y="233675"/>
                </a:lnTo>
                <a:lnTo>
                  <a:pt x="660637" y="233676"/>
                </a:lnTo>
                <a:lnTo>
                  <a:pt x="661030" y="233414"/>
                </a:lnTo>
                <a:lnTo>
                  <a:pt x="662080" y="233414"/>
                </a:lnTo>
                <a:lnTo>
                  <a:pt x="662080" y="233413"/>
                </a:lnTo>
                <a:close/>
                <a:moveTo>
                  <a:pt x="656703" y="232626"/>
                </a:moveTo>
                <a:lnTo>
                  <a:pt x="656703" y="232627"/>
                </a:lnTo>
                <a:lnTo>
                  <a:pt x="658539" y="232627"/>
                </a:lnTo>
                <a:lnTo>
                  <a:pt x="660637" y="233414"/>
                </a:lnTo>
                <a:lnTo>
                  <a:pt x="660637" y="233413"/>
                </a:lnTo>
                <a:lnTo>
                  <a:pt x="658539" y="232626"/>
                </a:lnTo>
                <a:close/>
                <a:moveTo>
                  <a:pt x="669423" y="232233"/>
                </a:moveTo>
                <a:lnTo>
                  <a:pt x="665882" y="232626"/>
                </a:lnTo>
                <a:lnTo>
                  <a:pt x="665620" y="234068"/>
                </a:lnTo>
                <a:lnTo>
                  <a:pt x="665227" y="235117"/>
                </a:lnTo>
                <a:lnTo>
                  <a:pt x="664178" y="234855"/>
                </a:lnTo>
                <a:lnTo>
                  <a:pt x="663522" y="235117"/>
                </a:lnTo>
                <a:lnTo>
                  <a:pt x="663522" y="235119"/>
                </a:lnTo>
                <a:lnTo>
                  <a:pt x="664178" y="234856"/>
                </a:lnTo>
                <a:lnTo>
                  <a:pt x="665227" y="235119"/>
                </a:lnTo>
                <a:lnTo>
                  <a:pt x="665620" y="234070"/>
                </a:lnTo>
                <a:lnTo>
                  <a:pt x="665882" y="232627"/>
                </a:lnTo>
                <a:lnTo>
                  <a:pt x="669423" y="232234"/>
                </a:lnTo>
                <a:close/>
                <a:moveTo>
                  <a:pt x="669423" y="230790"/>
                </a:moveTo>
                <a:lnTo>
                  <a:pt x="669423" y="230791"/>
                </a:lnTo>
                <a:lnTo>
                  <a:pt x="670210" y="230791"/>
                </a:lnTo>
                <a:lnTo>
                  <a:pt x="670603" y="231185"/>
                </a:lnTo>
                <a:lnTo>
                  <a:pt x="671259" y="231185"/>
                </a:lnTo>
                <a:lnTo>
                  <a:pt x="671259" y="231183"/>
                </a:lnTo>
                <a:lnTo>
                  <a:pt x="670603" y="231183"/>
                </a:lnTo>
                <a:lnTo>
                  <a:pt x="670210" y="230790"/>
                </a:lnTo>
                <a:close/>
                <a:moveTo>
                  <a:pt x="671521" y="228431"/>
                </a:moveTo>
                <a:lnTo>
                  <a:pt x="670865" y="229085"/>
                </a:lnTo>
                <a:lnTo>
                  <a:pt x="670865" y="229087"/>
                </a:lnTo>
                <a:lnTo>
                  <a:pt x="671521" y="228431"/>
                </a:lnTo>
                <a:close/>
                <a:moveTo>
                  <a:pt x="666865" y="224694"/>
                </a:moveTo>
                <a:lnTo>
                  <a:pt x="666669" y="224889"/>
                </a:lnTo>
                <a:lnTo>
                  <a:pt x="666669" y="224890"/>
                </a:lnTo>
                <a:close/>
                <a:moveTo>
                  <a:pt x="667063" y="224496"/>
                </a:moveTo>
                <a:lnTo>
                  <a:pt x="667062" y="224497"/>
                </a:lnTo>
                <a:lnTo>
                  <a:pt x="667718" y="225153"/>
                </a:lnTo>
                <a:lnTo>
                  <a:pt x="667718" y="225152"/>
                </a:lnTo>
                <a:close/>
                <a:moveTo>
                  <a:pt x="662735" y="223709"/>
                </a:moveTo>
                <a:lnTo>
                  <a:pt x="662736" y="223710"/>
                </a:lnTo>
                <a:lnTo>
                  <a:pt x="664440" y="223710"/>
                </a:lnTo>
                <a:lnTo>
                  <a:pt x="666669" y="224497"/>
                </a:lnTo>
                <a:lnTo>
                  <a:pt x="666669" y="224496"/>
                </a:lnTo>
                <a:lnTo>
                  <a:pt x="664440" y="223709"/>
                </a:lnTo>
                <a:close/>
                <a:moveTo>
                  <a:pt x="668112" y="223447"/>
                </a:moveTo>
                <a:lnTo>
                  <a:pt x="667325" y="223709"/>
                </a:lnTo>
                <a:lnTo>
                  <a:pt x="667325" y="223710"/>
                </a:lnTo>
                <a:lnTo>
                  <a:pt x="668112" y="223448"/>
                </a:lnTo>
                <a:close/>
                <a:moveTo>
                  <a:pt x="666407" y="218726"/>
                </a:moveTo>
                <a:lnTo>
                  <a:pt x="666407" y="218727"/>
                </a:lnTo>
                <a:lnTo>
                  <a:pt x="668112" y="219252"/>
                </a:lnTo>
                <a:lnTo>
                  <a:pt x="668111" y="219250"/>
                </a:lnTo>
                <a:close/>
                <a:moveTo>
                  <a:pt x="666785" y="218271"/>
                </a:moveTo>
                <a:lnTo>
                  <a:pt x="666669" y="218464"/>
                </a:lnTo>
                <a:lnTo>
                  <a:pt x="666669" y="218464"/>
                </a:lnTo>
                <a:close/>
                <a:moveTo>
                  <a:pt x="662342" y="210596"/>
                </a:moveTo>
                <a:lnTo>
                  <a:pt x="662080" y="211776"/>
                </a:lnTo>
                <a:lnTo>
                  <a:pt x="662342" y="210597"/>
                </a:lnTo>
                <a:close/>
                <a:moveTo>
                  <a:pt x="661686" y="208237"/>
                </a:moveTo>
                <a:lnTo>
                  <a:pt x="661424" y="208498"/>
                </a:lnTo>
                <a:lnTo>
                  <a:pt x="661424" y="208499"/>
                </a:lnTo>
                <a:lnTo>
                  <a:pt x="661686" y="208237"/>
                </a:lnTo>
                <a:close/>
                <a:moveTo>
                  <a:pt x="661424" y="206793"/>
                </a:moveTo>
                <a:lnTo>
                  <a:pt x="660637" y="207449"/>
                </a:lnTo>
                <a:lnTo>
                  <a:pt x="660637" y="207449"/>
                </a:lnTo>
                <a:lnTo>
                  <a:pt x="661424" y="206794"/>
                </a:lnTo>
                <a:lnTo>
                  <a:pt x="662342" y="206794"/>
                </a:lnTo>
                <a:lnTo>
                  <a:pt x="662342" y="206793"/>
                </a:lnTo>
                <a:close/>
                <a:moveTo>
                  <a:pt x="651720" y="201811"/>
                </a:moveTo>
                <a:lnTo>
                  <a:pt x="652507" y="202598"/>
                </a:lnTo>
                <a:lnTo>
                  <a:pt x="652769" y="203908"/>
                </a:lnTo>
                <a:lnTo>
                  <a:pt x="652507" y="202597"/>
                </a:lnTo>
                <a:lnTo>
                  <a:pt x="651720" y="201811"/>
                </a:lnTo>
                <a:close/>
                <a:moveTo>
                  <a:pt x="647131" y="196435"/>
                </a:moveTo>
                <a:lnTo>
                  <a:pt x="646082" y="198532"/>
                </a:lnTo>
                <a:lnTo>
                  <a:pt x="646082" y="198532"/>
                </a:lnTo>
                <a:lnTo>
                  <a:pt x="647131" y="196435"/>
                </a:lnTo>
                <a:close/>
                <a:moveTo>
                  <a:pt x="647131" y="194991"/>
                </a:moveTo>
                <a:lnTo>
                  <a:pt x="646868" y="196172"/>
                </a:lnTo>
                <a:lnTo>
                  <a:pt x="647131" y="194993"/>
                </a:lnTo>
                <a:close/>
                <a:moveTo>
                  <a:pt x="651065" y="191452"/>
                </a:moveTo>
                <a:lnTo>
                  <a:pt x="650278" y="192631"/>
                </a:lnTo>
                <a:lnTo>
                  <a:pt x="647786" y="193549"/>
                </a:lnTo>
                <a:lnTo>
                  <a:pt x="647131" y="193549"/>
                </a:lnTo>
                <a:lnTo>
                  <a:pt x="646868" y="194336"/>
                </a:lnTo>
                <a:lnTo>
                  <a:pt x="646868" y="194336"/>
                </a:lnTo>
                <a:lnTo>
                  <a:pt x="647131" y="193550"/>
                </a:lnTo>
                <a:lnTo>
                  <a:pt x="647786" y="193550"/>
                </a:lnTo>
                <a:lnTo>
                  <a:pt x="650278" y="192632"/>
                </a:lnTo>
                <a:lnTo>
                  <a:pt x="651065" y="191452"/>
                </a:lnTo>
                <a:close/>
                <a:moveTo>
                  <a:pt x="650278" y="189877"/>
                </a:moveTo>
                <a:lnTo>
                  <a:pt x="649622" y="190140"/>
                </a:lnTo>
                <a:lnTo>
                  <a:pt x="649622" y="190141"/>
                </a:lnTo>
                <a:lnTo>
                  <a:pt x="650278" y="189879"/>
                </a:lnTo>
                <a:lnTo>
                  <a:pt x="651327" y="190534"/>
                </a:lnTo>
                <a:lnTo>
                  <a:pt x="653163" y="190534"/>
                </a:lnTo>
                <a:lnTo>
                  <a:pt x="653949" y="191190"/>
                </a:lnTo>
                <a:lnTo>
                  <a:pt x="656048" y="189879"/>
                </a:lnTo>
                <a:lnTo>
                  <a:pt x="656048" y="189877"/>
                </a:lnTo>
                <a:lnTo>
                  <a:pt x="653949" y="191188"/>
                </a:lnTo>
                <a:lnTo>
                  <a:pt x="653163" y="190533"/>
                </a:lnTo>
                <a:lnTo>
                  <a:pt x="651327" y="190533"/>
                </a:lnTo>
                <a:close/>
                <a:moveTo>
                  <a:pt x="654605" y="185812"/>
                </a:moveTo>
                <a:lnTo>
                  <a:pt x="654605" y="185813"/>
                </a:lnTo>
                <a:lnTo>
                  <a:pt x="654867" y="185813"/>
                </a:lnTo>
                <a:lnTo>
                  <a:pt x="654867" y="185812"/>
                </a:lnTo>
                <a:close/>
                <a:moveTo>
                  <a:pt x="653949" y="182796"/>
                </a:moveTo>
                <a:lnTo>
                  <a:pt x="653425" y="184108"/>
                </a:lnTo>
                <a:lnTo>
                  <a:pt x="653425" y="184108"/>
                </a:lnTo>
                <a:lnTo>
                  <a:pt x="653949" y="182797"/>
                </a:lnTo>
                <a:close/>
                <a:moveTo>
                  <a:pt x="648573" y="174536"/>
                </a:moveTo>
                <a:lnTo>
                  <a:pt x="648180" y="176371"/>
                </a:lnTo>
                <a:lnTo>
                  <a:pt x="648180" y="176372"/>
                </a:lnTo>
                <a:close/>
                <a:moveTo>
                  <a:pt x="649622" y="171388"/>
                </a:moveTo>
                <a:lnTo>
                  <a:pt x="648180" y="172043"/>
                </a:lnTo>
                <a:lnTo>
                  <a:pt x="647786" y="174273"/>
                </a:lnTo>
                <a:lnTo>
                  <a:pt x="648180" y="172045"/>
                </a:lnTo>
                <a:lnTo>
                  <a:pt x="649622" y="171389"/>
                </a:lnTo>
                <a:close/>
                <a:moveTo>
                  <a:pt x="649622" y="170732"/>
                </a:moveTo>
                <a:lnTo>
                  <a:pt x="649229" y="170994"/>
                </a:lnTo>
                <a:lnTo>
                  <a:pt x="649230" y="170995"/>
                </a:lnTo>
                <a:lnTo>
                  <a:pt x="649622" y="170733"/>
                </a:lnTo>
                <a:close/>
                <a:moveTo>
                  <a:pt x="651065" y="168634"/>
                </a:moveTo>
                <a:lnTo>
                  <a:pt x="649884" y="169552"/>
                </a:lnTo>
                <a:lnTo>
                  <a:pt x="648966" y="169945"/>
                </a:lnTo>
                <a:lnTo>
                  <a:pt x="648968" y="169946"/>
                </a:lnTo>
                <a:lnTo>
                  <a:pt x="649884" y="169553"/>
                </a:lnTo>
                <a:lnTo>
                  <a:pt x="651065" y="168635"/>
                </a:lnTo>
                <a:close/>
                <a:moveTo>
                  <a:pt x="654605" y="166667"/>
                </a:moveTo>
                <a:lnTo>
                  <a:pt x="653163" y="167454"/>
                </a:lnTo>
                <a:lnTo>
                  <a:pt x="651065" y="168110"/>
                </a:lnTo>
                <a:lnTo>
                  <a:pt x="651065" y="168111"/>
                </a:lnTo>
                <a:lnTo>
                  <a:pt x="653163" y="167455"/>
                </a:lnTo>
                <a:lnTo>
                  <a:pt x="654605" y="166668"/>
                </a:lnTo>
                <a:close/>
                <a:moveTo>
                  <a:pt x="653949" y="164962"/>
                </a:moveTo>
                <a:lnTo>
                  <a:pt x="653950" y="164964"/>
                </a:lnTo>
                <a:lnTo>
                  <a:pt x="655261" y="164964"/>
                </a:lnTo>
                <a:lnTo>
                  <a:pt x="655261" y="164962"/>
                </a:lnTo>
                <a:close/>
                <a:moveTo>
                  <a:pt x="654867" y="163651"/>
                </a:moveTo>
                <a:lnTo>
                  <a:pt x="654867" y="163652"/>
                </a:lnTo>
                <a:lnTo>
                  <a:pt x="655654" y="163652"/>
                </a:lnTo>
                <a:lnTo>
                  <a:pt x="655654" y="163651"/>
                </a:lnTo>
                <a:close/>
                <a:moveTo>
                  <a:pt x="641492" y="161029"/>
                </a:moveTo>
                <a:lnTo>
                  <a:pt x="640050" y="161815"/>
                </a:lnTo>
                <a:lnTo>
                  <a:pt x="640051" y="161816"/>
                </a:lnTo>
                <a:lnTo>
                  <a:pt x="641492" y="161030"/>
                </a:lnTo>
                <a:close/>
                <a:moveTo>
                  <a:pt x="640704" y="157882"/>
                </a:moveTo>
                <a:lnTo>
                  <a:pt x="639263" y="158537"/>
                </a:lnTo>
                <a:lnTo>
                  <a:pt x="639263" y="158538"/>
                </a:lnTo>
                <a:lnTo>
                  <a:pt x="640705" y="157883"/>
                </a:lnTo>
                <a:close/>
                <a:moveTo>
                  <a:pt x="640050" y="154210"/>
                </a:moveTo>
                <a:lnTo>
                  <a:pt x="639263" y="154734"/>
                </a:lnTo>
                <a:lnTo>
                  <a:pt x="639263" y="154735"/>
                </a:lnTo>
                <a:lnTo>
                  <a:pt x="640050" y="154211"/>
                </a:lnTo>
                <a:close/>
                <a:moveTo>
                  <a:pt x="642541" y="152898"/>
                </a:moveTo>
                <a:lnTo>
                  <a:pt x="640443" y="153292"/>
                </a:lnTo>
                <a:lnTo>
                  <a:pt x="640050" y="153554"/>
                </a:lnTo>
                <a:lnTo>
                  <a:pt x="640050" y="153555"/>
                </a:lnTo>
                <a:lnTo>
                  <a:pt x="640443" y="153293"/>
                </a:lnTo>
                <a:lnTo>
                  <a:pt x="642541" y="152900"/>
                </a:lnTo>
                <a:close/>
                <a:moveTo>
                  <a:pt x="642541" y="152243"/>
                </a:moveTo>
                <a:lnTo>
                  <a:pt x="642541" y="152244"/>
                </a:lnTo>
                <a:lnTo>
                  <a:pt x="642803" y="152637"/>
                </a:lnTo>
                <a:lnTo>
                  <a:pt x="643197" y="152900"/>
                </a:lnTo>
                <a:lnTo>
                  <a:pt x="643197" y="152898"/>
                </a:lnTo>
                <a:lnTo>
                  <a:pt x="642803" y="152636"/>
                </a:lnTo>
                <a:close/>
                <a:moveTo>
                  <a:pt x="643197" y="151456"/>
                </a:moveTo>
                <a:lnTo>
                  <a:pt x="643197" y="151457"/>
                </a:lnTo>
                <a:lnTo>
                  <a:pt x="643590" y="151850"/>
                </a:lnTo>
                <a:lnTo>
                  <a:pt x="643590" y="151849"/>
                </a:lnTo>
                <a:close/>
                <a:moveTo>
                  <a:pt x="644901" y="150538"/>
                </a:moveTo>
                <a:lnTo>
                  <a:pt x="643197" y="150800"/>
                </a:lnTo>
                <a:lnTo>
                  <a:pt x="643198" y="150802"/>
                </a:lnTo>
                <a:lnTo>
                  <a:pt x="644901" y="150539"/>
                </a:lnTo>
                <a:close/>
                <a:moveTo>
                  <a:pt x="1180441" y="130737"/>
                </a:moveTo>
                <a:lnTo>
                  <a:pt x="1180834" y="131000"/>
                </a:lnTo>
                <a:lnTo>
                  <a:pt x="1180441" y="131000"/>
                </a:lnTo>
                <a:close/>
                <a:moveTo>
                  <a:pt x="1185817" y="34356"/>
                </a:moveTo>
                <a:lnTo>
                  <a:pt x="1185817" y="35274"/>
                </a:lnTo>
                <a:lnTo>
                  <a:pt x="1186473" y="36454"/>
                </a:lnTo>
                <a:lnTo>
                  <a:pt x="1186079" y="36454"/>
                </a:lnTo>
                <a:lnTo>
                  <a:pt x="1186735" y="36716"/>
                </a:lnTo>
                <a:lnTo>
                  <a:pt x="1186735" y="37110"/>
                </a:lnTo>
                <a:lnTo>
                  <a:pt x="1186473" y="37897"/>
                </a:lnTo>
                <a:lnTo>
                  <a:pt x="1186473" y="37110"/>
                </a:lnTo>
                <a:lnTo>
                  <a:pt x="1185293" y="35930"/>
                </a:lnTo>
                <a:lnTo>
                  <a:pt x="1185293" y="35012"/>
                </a:lnTo>
                <a:close/>
                <a:moveTo>
                  <a:pt x="1185293" y="32914"/>
                </a:moveTo>
                <a:lnTo>
                  <a:pt x="1185817" y="32914"/>
                </a:lnTo>
                <a:lnTo>
                  <a:pt x="1185817" y="33569"/>
                </a:lnTo>
                <a:lnTo>
                  <a:pt x="1185817" y="34356"/>
                </a:lnTo>
                <a:lnTo>
                  <a:pt x="1185293" y="34356"/>
                </a:lnTo>
                <a:close/>
                <a:moveTo>
                  <a:pt x="952404" y="0"/>
                </a:moveTo>
                <a:lnTo>
                  <a:pt x="952667" y="262"/>
                </a:lnTo>
                <a:lnTo>
                  <a:pt x="952404" y="655"/>
                </a:lnTo>
                <a:lnTo>
                  <a:pt x="952011" y="1049"/>
                </a:lnTo>
                <a:lnTo>
                  <a:pt x="952011" y="1705"/>
                </a:lnTo>
                <a:lnTo>
                  <a:pt x="948470" y="3409"/>
                </a:lnTo>
                <a:lnTo>
                  <a:pt x="947028" y="4852"/>
                </a:lnTo>
                <a:lnTo>
                  <a:pt x="947553" y="6032"/>
                </a:lnTo>
                <a:lnTo>
                  <a:pt x="948208" y="6294"/>
                </a:lnTo>
                <a:lnTo>
                  <a:pt x="947815" y="7081"/>
                </a:lnTo>
                <a:lnTo>
                  <a:pt x="948208" y="7737"/>
                </a:lnTo>
                <a:lnTo>
                  <a:pt x="950306" y="9048"/>
                </a:lnTo>
                <a:lnTo>
                  <a:pt x="950962" y="10490"/>
                </a:lnTo>
                <a:lnTo>
                  <a:pt x="952404" y="10490"/>
                </a:lnTo>
                <a:lnTo>
                  <a:pt x="952667" y="11015"/>
                </a:lnTo>
                <a:lnTo>
                  <a:pt x="950568" y="12457"/>
                </a:lnTo>
                <a:lnTo>
                  <a:pt x="949650" y="11671"/>
                </a:lnTo>
                <a:lnTo>
                  <a:pt x="949650" y="11933"/>
                </a:lnTo>
                <a:lnTo>
                  <a:pt x="949257" y="12457"/>
                </a:lnTo>
                <a:lnTo>
                  <a:pt x="948995" y="13113"/>
                </a:lnTo>
                <a:lnTo>
                  <a:pt x="947553" y="12720"/>
                </a:lnTo>
                <a:lnTo>
                  <a:pt x="946766" y="13113"/>
                </a:lnTo>
                <a:lnTo>
                  <a:pt x="946766" y="11671"/>
                </a:lnTo>
                <a:lnTo>
                  <a:pt x="946110" y="11671"/>
                </a:lnTo>
                <a:lnTo>
                  <a:pt x="946110" y="12720"/>
                </a:lnTo>
                <a:lnTo>
                  <a:pt x="946372" y="13769"/>
                </a:lnTo>
                <a:lnTo>
                  <a:pt x="947815" y="13769"/>
                </a:lnTo>
                <a:lnTo>
                  <a:pt x="949257" y="14031"/>
                </a:lnTo>
                <a:lnTo>
                  <a:pt x="950306" y="13375"/>
                </a:lnTo>
                <a:lnTo>
                  <a:pt x="950306" y="13769"/>
                </a:lnTo>
                <a:lnTo>
                  <a:pt x="951355" y="13769"/>
                </a:lnTo>
                <a:lnTo>
                  <a:pt x="951355" y="14031"/>
                </a:lnTo>
                <a:lnTo>
                  <a:pt x="953191" y="15211"/>
                </a:lnTo>
                <a:lnTo>
                  <a:pt x="952667" y="16129"/>
                </a:lnTo>
                <a:lnTo>
                  <a:pt x="953847" y="17309"/>
                </a:lnTo>
                <a:lnTo>
                  <a:pt x="953584" y="19014"/>
                </a:lnTo>
                <a:lnTo>
                  <a:pt x="952667" y="19014"/>
                </a:lnTo>
                <a:lnTo>
                  <a:pt x="952404" y="19407"/>
                </a:lnTo>
                <a:lnTo>
                  <a:pt x="953191" y="19407"/>
                </a:lnTo>
                <a:lnTo>
                  <a:pt x="953584" y="19801"/>
                </a:lnTo>
                <a:lnTo>
                  <a:pt x="953191" y="20194"/>
                </a:lnTo>
                <a:lnTo>
                  <a:pt x="953191" y="20456"/>
                </a:lnTo>
                <a:lnTo>
                  <a:pt x="953191" y="20850"/>
                </a:lnTo>
                <a:lnTo>
                  <a:pt x="954371" y="21112"/>
                </a:lnTo>
                <a:lnTo>
                  <a:pt x="954371" y="21505"/>
                </a:lnTo>
                <a:lnTo>
                  <a:pt x="952667" y="21505"/>
                </a:lnTo>
                <a:lnTo>
                  <a:pt x="952667" y="21899"/>
                </a:lnTo>
                <a:lnTo>
                  <a:pt x="951355" y="21505"/>
                </a:lnTo>
                <a:lnTo>
                  <a:pt x="951355" y="22292"/>
                </a:lnTo>
                <a:lnTo>
                  <a:pt x="950962" y="22948"/>
                </a:lnTo>
                <a:lnTo>
                  <a:pt x="948470" y="24390"/>
                </a:lnTo>
                <a:lnTo>
                  <a:pt x="949257" y="24652"/>
                </a:lnTo>
                <a:lnTo>
                  <a:pt x="950306" y="26882"/>
                </a:lnTo>
                <a:lnTo>
                  <a:pt x="949257" y="26882"/>
                </a:lnTo>
                <a:lnTo>
                  <a:pt x="949650" y="27537"/>
                </a:lnTo>
                <a:lnTo>
                  <a:pt x="949257" y="27537"/>
                </a:lnTo>
                <a:lnTo>
                  <a:pt x="949650" y="28193"/>
                </a:lnTo>
                <a:lnTo>
                  <a:pt x="950568" y="28586"/>
                </a:lnTo>
                <a:lnTo>
                  <a:pt x="950306" y="29373"/>
                </a:lnTo>
                <a:lnTo>
                  <a:pt x="951749" y="30816"/>
                </a:lnTo>
                <a:lnTo>
                  <a:pt x="951355" y="31078"/>
                </a:lnTo>
                <a:lnTo>
                  <a:pt x="951749" y="31471"/>
                </a:lnTo>
                <a:lnTo>
                  <a:pt x="952404" y="31078"/>
                </a:lnTo>
                <a:lnTo>
                  <a:pt x="953584" y="32520"/>
                </a:lnTo>
                <a:lnTo>
                  <a:pt x="952667" y="33176"/>
                </a:lnTo>
                <a:lnTo>
                  <a:pt x="953584" y="33963"/>
                </a:lnTo>
                <a:lnTo>
                  <a:pt x="955945" y="32914"/>
                </a:lnTo>
                <a:lnTo>
                  <a:pt x="956732" y="32258"/>
                </a:lnTo>
                <a:lnTo>
                  <a:pt x="957781" y="34356"/>
                </a:lnTo>
                <a:lnTo>
                  <a:pt x="958043" y="34619"/>
                </a:lnTo>
                <a:lnTo>
                  <a:pt x="958830" y="35930"/>
                </a:lnTo>
                <a:lnTo>
                  <a:pt x="959485" y="36454"/>
                </a:lnTo>
                <a:lnTo>
                  <a:pt x="959485" y="37110"/>
                </a:lnTo>
                <a:lnTo>
                  <a:pt x="960010" y="37372"/>
                </a:lnTo>
                <a:lnTo>
                  <a:pt x="959485" y="37372"/>
                </a:lnTo>
                <a:lnTo>
                  <a:pt x="960928" y="38552"/>
                </a:lnTo>
                <a:lnTo>
                  <a:pt x="962108" y="37897"/>
                </a:lnTo>
                <a:lnTo>
                  <a:pt x="963813" y="38815"/>
                </a:lnTo>
                <a:lnTo>
                  <a:pt x="964206" y="38815"/>
                </a:lnTo>
                <a:lnTo>
                  <a:pt x="964862" y="38815"/>
                </a:lnTo>
                <a:lnTo>
                  <a:pt x="963813" y="40257"/>
                </a:lnTo>
                <a:lnTo>
                  <a:pt x="963419" y="40913"/>
                </a:lnTo>
                <a:lnTo>
                  <a:pt x="962764" y="41306"/>
                </a:lnTo>
                <a:lnTo>
                  <a:pt x="962370" y="41700"/>
                </a:lnTo>
                <a:lnTo>
                  <a:pt x="960928" y="40257"/>
                </a:lnTo>
                <a:lnTo>
                  <a:pt x="960666" y="40257"/>
                </a:lnTo>
                <a:lnTo>
                  <a:pt x="960666" y="41306"/>
                </a:lnTo>
                <a:lnTo>
                  <a:pt x="958043" y="39995"/>
                </a:lnTo>
                <a:lnTo>
                  <a:pt x="956469" y="39601"/>
                </a:lnTo>
                <a:lnTo>
                  <a:pt x="956732" y="39995"/>
                </a:lnTo>
                <a:lnTo>
                  <a:pt x="958567" y="40257"/>
                </a:lnTo>
                <a:lnTo>
                  <a:pt x="958567" y="40913"/>
                </a:lnTo>
                <a:lnTo>
                  <a:pt x="958043" y="40913"/>
                </a:lnTo>
                <a:lnTo>
                  <a:pt x="958567" y="42093"/>
                </a:lnTo>
                <a:lnTo>
                  <a:pt x="956732" y="40650"/>
                </a:lnTo>
                <a:lnTo>
                  <a:pt x="955683" y="40650"/>
                </a:lnTo>
                <a:lnTo>
                  <a:pt x="955683" y="41306"/>
                </a:lnTo>
                <a:lnTo>
                  <a:pt x="955683" y="41700"/>
                </a:lnTo>
                <a:lnTo>
                  <a:pt x="954371" y="40913"/>
                </a:lnTo>
                <a:lnTo>
                  <a:pt x="954371" y="40650"/>
                </a:lnTo>
                <a:lnTo>
                  <a:pt x="953847" y="40257"/>
                </a:lnTo>
                <a:lnTo>
                  <a:pt x="952667" y="40257"/>
                </a:lnTo>
                <a:lnTo>
                  <a:pt x="953847" y="42355"/>
                </a:lnTo>
                <a:lnTo>
                  <a:pt x="954371" y="42749"/>
                </a:lnTo>
                <a:lnTo>
                  <a:pt x="953847" y="43798"/>
                </a:lnTo>
                <a:lnTo>
                  <a:pt x="953847" y="43011"/>
                </a:lnTo>
                <a:lnTo>
                  <a:pt x="952011" y="41700"/>
                </a:lnTo>
                <a:lnTo>
                  <a:pt x="950306" y="40913"/>
                </a:lnTo>
                <a:lnTo>
                  <a:pt x="950306" y="42355"/>
                </a:lnTo>
                <a:lnTo>
                  <a:pt x="950962" y="42355"/>
                </a:lnTo>
                <a:lnTo>
                  <a:pt x="950568" y="43011"/>
                </a:lnTo>
                <a:lnTo>
                  <a:pt x="950306" y="43798"/>
                </a:lnTo>
                <a:lnTo>
                  <a:pt x="950568" y="43798"/>
                </a:lnTo>
                <a:lnTo>
                  <a:pt x="949913" y="44978"/>
                </a:lnTo>
                <a:lnTo>
                  <a:pt x="950962" y="44978"/>
                </a:lnTo>
                <a:lnTo>
                  <a:pt x="952011" y="44978"/>
                </a:lnTo>
                <a:lnTo>
                  <a:pt x="953191" y="47076"/>
                </a:lnTo>
                <a:lnTo>
                  <a:pt x="953847" y="48387"/>
                </a:lnTo>
                <a:lnTo>
                  <a:pt x="954371" y="48387"/>
                </a:lnTo>
                <a:lnTo>
                  <a:pt x="956469" y="48781"/>
                </a:lnTo>
                <a:lnTo>
                  <a:pt x="956469" y="49174"/>
                </a:lnTo>
                <a:lnTo>
                  <a:pt x="960010" y="50617"/>
                </a:lnTo>
                <a:lnTo>
                  <a:pt x="960272" y="50879"/>
                </a:lnTo>
                <a:lnTo>
                  <a:pt x="964862" y="52977"/>
                </a:lnTo>
                <a:lnTo>
                  <a:pt x="966304" y="52977"/>
                </a:lnTo>
                <a:lnTo>
                  <a:pt x="966304" y="53370"/>
                </a:lnTo>
                <a:lnTo>
                  <a:pt x="967747" y="53370"/>
                </a:lnTo>
                <a:lnTo>
                  <a:pt x="967747" y="53764"/>
                </a:lnTo>
                <a:lnTo>
                  <a:pt x="968009" y="53764"/>
                </a:lnTo>
                <a:lnTo>
                  <a:pt x="968402" y="53764"/>
                </a:lnTo>
                <a:lnTo>
                  <a:pt x="969189" y="52977"/>
                </a:lnTo>
                <a:lnTo>
                  <a:pt x="969451" y="53370"/>
                </a:lnTo>
                <a:lnTo>
                  <a:pt x="969189" y="54157"/>
                </a:lnTo>
                <a:lnTo>
                  <a:pt x="969451" y="54813"/>
                </a:lnTo>
                <a:lnTo>
                  <a:pt x="969845" y="56255"/>
                </a:lnTo>
                <a:lnTo>
                  <a:pt x="970107" y="56255"/>
                </a:lnTo>
                <a:lnTo>
                  <a:pt x="970500" y="57435"/>
                </a:lnTo>
                <a:lnTo>
                  <a:pt x="970107" y="57698"/>
                </a:lnTo>
                <a:lnTo>
                  <a:pt x="969451" y="58747"/>
                </a:lnTo>
                <a:lnTo>
                  <a:pt x="969189" y="58747"/>
                </a:lnTo>
                <a:lnTo>
                  <a:pt x="969451" y="59533"/>
                </a:lnTo>
                <a:lnTo>
                  <a:pt x="971943" y="58091"/>
                </a:lnTo>
                <a:lnTo>
                  <a:pt x="972598" y="58091"/>
                </a:lnTo>
                <a:lnTo>
                  <a:pt x="972598" y="58353"/>
                </a:lnTo>
                <a:lnTo>
                  <a:pt x="973385" y="58747"/>
                </a:lnTo>
                <a:lnTo>
                  <a:pt x="974303" y="58353"/>
                </a:lnTo>
                <a:lnTo>
                  <a:pt x="974303" y="59140"/>
                </a:lnTo>
                <a:lnTo>
                  <a:pt x="974828" y="58747"/>
                </a:lnTo>
                <a:lnTo>
                  <a:pt x="974828" y="58353"/>
                </a:lnTo>
                <a:lnTo>
                  <a:pt x="976270" y="57698"/>
                </a:lnTo>
                <a:lnTo>
                  <a:pt x="976532" y="58353"/>
                </a:lnTo>
                <a:lnTo>
                  <a:pt x="980073" y="57698"/>
                </a:lnTo>
                <a:lnTo>
                  <a:pt x="982958" y="56648"/>
                </a:lnTo>
                <a:lnTo>
                  <a:pt x="983351" y="56648"/>
                </a:lnTo>
                <a:lnTo>
                  <a:pt x="983745" y="56911"/>
                </a:lnTo>
                <a:lnTo>
                  <a:pt x="984400" y="56911"/>
                </a:lnTo>
                <a:lnTo>
                  <a:pt x="984400" y="57435"/>
                </a:lnTo>
                <a:lnTo>
                  <a:pt x="985056" y="57435"/>
                </a:lnTo>
                <a:lnTo>
                  <a:pt x="985056" y="58747"/>
                </a:lnTo>
                <a:lnTo>
                  <a:pt x="984400" y="59140"/>
                </a:lnTo>
                <a:lnTo>
                  <a:pt x="984400" y="60189"/>
                </a:lnTo>
                <a:lnTo>
                  <a:pt x="984400" y="60451"/>
                </a:lnTo>
                <a:lnTo>
                  <a:pt x="984400" y="61238"/>
                </a:lnTo>
                <a:lnTo>
                  <a:pt x="983745" y="61238"/>
                </a:lnTo>
                <a:lnTo>
                  <a:pt x="983351" y="60845"/>
                </a:lnTo>
                <a:lnTo>
                  <a:pt x="982958" y="60845"/>
                </a:lnTo>
                <a:lnTo>
                  <a:pt x="982958" y="62287"/>
                </a:lnTo>
                <a:lnTo>
                  <a:pt x="981122" y="62287"/>
                </a:lnTo>
                <a:lnTo>
                  <a:pt x="980729" y="63074"/>
                </a:lnTo>
                <a:lnTo>
                  <a:pt x="982564" y="63336"/>
                </a:lnTo>
                <a:lnTo>
                  <a:pt x="984007" y="63074"/>
                </a:lnTo>
                <a:lnTo>
                  <a:pt x="985056" y="63992"/>
                </a:lnTo>
                <a:lnTo>
                  <a:pt x="986761" y="64516"/>
                </a:lnTo>
                <a:lnTo>
                  <a:pt x="988203" y="63992"/>
                </a:lnTo>
                <a:lnTo>
                  <a:pt x="988990" y="63992"/>
                </a:lnTo>
                <a:lnTo>
                  <a:pt x="989383" y="63992"/>
                </a:lnTo>
                <a:lnTo>
                  <a:pt x="989645" y="64516"/>
                </a:lnTo>
                <a:lnTo>
                  <a:pt x="991088" y="63336"/>
                </a:lnTo>
                <a:lnTo>
                  <a:pt x="991744" y="63992"/>
                </a:lnTo>
                <a:lnTo>
                  <a:pt x="994628" y="61894"/>
                </a:lnTo>
                <a:lnTo>
                  <a:pt x="994628" y="61631"/>
                </a:lnTo>
                <a:lnTo>
                  <a:pt x="995022" y="61238"/>
                </a:lnTo>
                <a:lnTo>
                  <a:pt x="995284" y="60845"/>
                </a:lnTo>
                <a:lnTo>
                  <a:pt x="995809" y="60845"/>
                </a:lnTo>
                <a:lnTo>
                  <a:pt x="997120" y="60845"/>
                </a:lnTo>
                <a:lnTo>
                  <a:pt x="997513" y="60189"/>
                </a:lnTo>
                <a:lnTo>
                  <a:pt x="997907" y="60189"/>
                </a:lnTo>
                <a:lnTo>
                  <a:pt x="997907" y="58747"/>
                </a:lnTo>
                <a:lnTo>
                  <a:pt x="998562" y="58747"/>
                </a:lnTo>
                <a:lnTo>
                  <a:pt x="998562" y="58353"/>
                </a:lnTo>
                <a:lnTo>
                  <a:pt x="998825" y="58091"/>
                </a:lnTo>
                <a:lnTo>
                  <a:pt x="999218" y="58353"/>
                </a:lnTo>
                <a:lnTo>
                  <a:pt x="999218" y="58747"/>
                </a:lnTo>
                <a:lnTo>
                  <a:pt x="999612" y="59140"/>
                </a:lnTo>
                <a:lnTo>
                  <a:pt x="998562" y="61631"/>
                </a:lnTo>
                <a:lnTo>
                  <a:pt x="997907" y="61894"/>
                </a:lnTo>
                <a:lnTo>
                  <a:pt x="997513" y="63074"/>
                </a:lnTo>
                <a:lnTo>
                  <a:pt x="997907" y="63730"/>
                </a:lnTo>
                <a:lnTo>
                  <a:pt x="996727" y="66221"/>
                </a:lnTo>
                <a:lnTo>
                  <a:pt x="998169" y="66614"/>
                </a:lnTo>
                <a:lnTo>
                  <a:pt x="996727" y="69368"/>
                </a:lnTo>
                <a:lnTo>
                  <a:pt x="997513" y="69630"/>
                </a:lnTo>
                <a:lnTo>
                  <a:pt x="997907" y="69368"/>
                </a:lnTo>
                <a:lnTo>
                  <a:pt x="998562" y="69368"/>
                </a:lnTo>
                <a:lnTo>
                  <a:pt x="999218" y="70155"/>
                </a:lnTo>
                <a:lnTo>
                  <a:pt x="999218" y="70417"/>
                </a:lnTo>
                <a:lnTo>
                  <a:pt x="1000005" y="70417"/>
                </a:lnTo>
                <a:lnTo>
                  <a:pt x="999218" y="71073"/>
                </a:lnTo>
                <a:lnTo>
                  <a:pt x="998825" y="71597"/>
                </a:lnTo>
                <a:lnTo>
                  <a:pt x="999218" y="72253"/>
                </a:lnTo>
                <a:lnTo>
                  <a:pt x="1000923" y="71073"/>
                </a:lnTo>
                <a:lnTo>
                  <a:pt x="1001709" y="70155"/>
                </a:lnTo>
                <a:lnTo>
                  <a:pt x="1002103" y="69630"/>
                </a:lnTo>
                <a:lnTo>
                  <a:pt x="1003152" y="70417"/>
                </a:lnTo>
                <a:lnTo>
                  <a:pt x="1002890" y="72909"/>
                </a:lnTo>
                <a:lnTo>
                  <a:pt x="1002890" y="73958"/>
                </a:lnTo>
                <a:lnTo>
                  <a:pt x="1000923" y="74351"/>
                </a:lnTo>
                <a:lnTo>
                  <a:pt x="1000923" y="73564"/>
                </a:lnTo>
                <a:lnTo>
                  <a:pt x="999218" y="74351"/>
                </a:lnTo>
                <a:lnTo>
                  <a:pt x="998562" y="75007"/>
                </a:lnTo>
                <a:lnTo>
                  <a:pt x="997513" y="75007"/>
                </a:lnTo>
                <a:lnTo>
                  <a:pt x="997120" y="76711"/>
                </a:lnTo>
                <a:lnTo>
                  <a:pt x="997513" y="77236"/>
                </a:lnTo>
                <a:lnTo>
                  <a:pt x="997120" y="78547"/>
                </a:lnTo>
                <a:lnTo>
                  <a:pt x="997907" y="78941"/>
                </a:lnTo>
                <a:lnTo>
                  <a:pt x="997907" y="79990"/>
                </a:lnTo>
                <a:lnTo>
                  <a:pt x="998169" y="81039"/>
                </a:lnTo>
                <a:lnTo>
                  <a:pt x="997513" y="81039"/>
                </a:lnTo>
                <a:lnTo>
                  <a:pt x="997120" y="81695"/>
                </a:lnTo>
                <a:lnTo>
                  <a:pt x="996727" y="81695"/>
                </a:lnTo>
                <a:lnTo>
                  <a:pt x="996071" y="81432"/>
                </a:lnTo>
                <a:lnTo>
                  <a:pt x="996071" y="82088"/>
                </a:lnTo>
                <a:lnTo>
                  <a:pt x="994366" y="81432"/>
                </a:lnTo>
                <a:lnTo>
                  <a:pt x="994366" y="81695"/>
                </a:lnTo>
                <a:lnTo>
                  <a:pt x="993842" y="81695"/>
                </a:lnTo>
                <a:lnTo>
                  <a:pt x="994366" y="83793"/>
                </a:lnTo>
                <a:lnTo>
                  <a:pt x="993842" y="84317"/>
                </a:lnTo>
                <a:lnTo>
                  <a:pt x="993842" y="83793"/>
                </a:lnTo>
                <a:lnTo>
                  <a:pt x="993186" y="83793"/>
                </a:lnTo>
                <a:lnTo>
                  <a:pt x="992924" y="83137"/>
                </a:lnTo>
                <a:lnTo>
                  <a:pt x="991481" y="82875"/>
                </a:lnTo>
                <a:lnTo>
                  <a:pt x="990039" y="84317"/>
                </a:lnTo>
                <a:lnTo>
                  <a:pt x="987941" y="86415"/>
                </a:lnTo>
                <a:lnTo>
                  <a:pt x="990039" y="87333"/>
                </a:lnTo>
                <a:lnTo>
                  <a:pt x="989645" y="87726"/>
                </a:lnTo>
                <a:lnTo>
                  <a:pt x="989383" y="88120"/>
                </a:lnTo>
                <a:lnTo>
                  <a:pt x="989383" y="88513"/>
                </a:lnTo>
                <a:lnTo>
                  <a:pt x="989645" y="88513"/>
                </a:lnTo>
                <a:lnTo>
                  <a:pt x="989383" y="89169"/>
                </a:lnTo>
                <a:lnTo>
                  <a:pt x="990432" y="89431"/>
                </a:lnTo>
                <a:lnTo>
                  <a:pt x="990432" y="90218"/>
                </a:lnTo>
                <a:lnTo>
                  <a:pt x="992137" y="90218"/>
                </a:lnTo>
                <a:lnTo>
                  <a:pt x="993579" y="90611"/>
                </a:lnTo>
                <a:lnTo>
                  <a:pt x="994366" y="91398"/>
                </a:lnTo>
                <a:lnTo>
                  <a:pt x="995022" y="90611"/>
                </a:lnTo>
                <a:lnTo>
                  <a:pt x="994628" y="89956"/>
                </a:lnTo>
                <a:lnTo>
                  <a:pt x="994628" y="89169"/>
                </a:lnTo>
                <a:lnTo>
                  <a:pt x="995022" y="89169"/>
                </a:lnTo>
                <a:lnTo>
                  <a:pt x="995022" y="88513"/>
                </a:lnTo>
                <a:lnTo>
                  <a:pt x="995284" y="88120"/>
                </a:lnTo>
                <a:lnTo>
                  <a:pt x="996071" y="87726"/>
                </a:lnTo>
                <a:lnTo>
                  <a:pt x="996464" y="87333"/>
                </a:lnTo>
                <a:lnTo>
                  <a:pt x="996727" y="87071"/>
                </a:lnTo>
                <a:lnTo>
                  <a:pt x="996727" y="85628"/>
                </a:lnTo>
                <a:lnTo>
                  <a:pt x="997513" y="85235"/>
                </a:lnTo>
                <a:lnTo>
                  <a:pt x="998825" y="85235"/>
                </a:lnTo>
                <a:lnTo>
                  <a:pt x="1000267" y="86022"/>
                </a:lnTo>
                <a:lnTo>
                  <a:pt x="1000660" y="84973"/>
                </a:lnTo>
                <a:lnTo>
                  <a:pt x="1000005" y="84317"/>
                </a:lnTo>
                <a:lnTo>
                  <a:pt x="1000005" y="83530"/>
                </a:lnTo>
                <a:lnTo>
                  <a:pt x="1001447" y="83137"/>
                </a:lnTo>
                <a:lnTo>
                  <a:pt x="1002103" y="83137"/>
                </a:lnTo>
                <a:lnTo>
                  <a:pt x="1002365" y="83137"/>
                </a:lnTo>
                <a:lnTo>
                  <a:pt x="1002890" y="83793"/>
                </a:lnTo>
                <a:lnTo>
                  <a:pt x="1003152" y="83793"/>
                </a:lnTo>
                <a:lnTo>
                  <a:pt x="1003152" y="84317"/>
                </a:lnTo>
                <a:lnTo>
                  <a:pt x="1004594" y="85235"/>
                </a:lnTo>
                <a:lnTo>
                  <a:pt x="1004201" y="85628"/>
                </a:lnTo>
                <a:lnTo>
                  <a:pt x="1004988" y="85628"/>
                </a:lnTo>
                <a:lnTo>
                  <a:pt x="1005250" y="85628"/>
                </a:lnTo>
                <a:lnTo>
                  <a:pt x="1005643" y="86022"/>
                </a:lnTo>
                <a:lnTo>
                  <a:pt x="1005250" y="86678"/>
                </a:lnTo>
                <a:lnTo>
                  <a:pt x="1005643" y="87071"/>
                </a:lnTo>
                <a:lnTo>
                  <a:pt x="1005643" y="87726"/>
                </a:lnTo>
                <a:lnTo>
                  <a:pt x="1005906" y="88513"/>
                </a:lnTo>
                <a:lnTo>
                  <a:pt x="1007086" y="88775"/>
                </a:lnTo>
                <a:lnTo>
                  <a:pt x="1007348" y="88775"/>
                </a:lnTo>
                <a:lnTo>
                  <a:pt x="1008004" y="89169"/>
                </a:lnTo>
                <a:lnTo>
                  <a:pt x="1009184" y="89169"/>
                </a:lnTo>
                <a:lnTo>
                  <a:pt x="1009971" y="89169"/>
                </a:lnTo>
                <a:lnTo>
                  <a:pt x="1009971" y="90611"/>
                </a:lnTo>
                <a:lnTo>
                  <a:pt x="1009446" y="90874"/>
                </a:lnTo>
                <a:lnTo>
                  <a:pt x="1010626" y="91398"/>
                </a:lnTo>
                <a:lnTo>
                  <a:pt x="1010233" y="92054"/>
                </a:lnTo>
                <a:lnTo>
                  <a:pt x="1009971" y="92054"/>
                </a:lnTo>
                <a:lnTo>
                  <a:pt x="1010233" y="92316"/>
                </a:lnTo>
                <a:lnTo>
                  <a:pt x="1008528" y="92316"/>
                </a:lnTo>
                <a:lnTo>
                  <a:pt x="1008791" y="93103"/>
                </a:lnTo>
                <a:lnTo>
                  <a:pt x="1008528" y="93103"/>
                </a:lnTo>
                <a:lnTo>
                  <a:pt x="1008791" y="94152"/>
                </a:lnTo>
                <a:lnTo>
                  <a:pt x="1008528" y="95594"/>
                </a:lnTo>
                <a:lnTo>
                  <a:pt x="1009184" y="96512"/>
                </a:lnTo>
                <a:lnTo>
                  <a:pt x="1009971" y="97299"/>
                </a:lnTo>
                <a:lnTo>
                  <a:pt x="1010233" y="98479"/>
                </a:lnTo>
                <a:lnTo>
                  <a:pt x="1010626" y="98479"/>
                </a:lnTo>
                <a:lnTo>
                  <a:pt x="1010889" y="99397"/>
                </a:lnTo>
                <a:lnTo>
                  <a:pt x="1010626" y="99791"/>
                </a:lnTo>
                <a:lnTo>
                  <a:pt x="1010626" y="100053"/>
                </a:lnTo>
                <a:lnTo>
                  <a:pt x="1010889" y="100053"/>
                </a:lnTo>
                <a:lnTo>
                  <a:pt x="1010889" y="100446"/>
                </a:lnTo>
                <a:lnTo>
                  <a:pt x="1010626" y="100446"/>
                </a:lnTo>
                <a:lnTo>
                  <a:pt x="1010889" y="100840"/>
                </a:lnTo>
                <a:lnTo>
                  <a:pt x="1011676" y="100840"/>
                </a:lnTo>
                <a:lnTo>
                  <a:pt x="1012331" y="102938"/>
                </a:lnTo>
                <a:lnTo>
                  <a:pt x="1013118" y="103331"/>
                </a:lnTo>
                <a:lnTo>
                  <a:pt x="1013118" y="104380"/>
                </a:lnTo>
                <a:lnTo>
                  <a:pt x="1014560" y="103593"/>
                </a:lnTo>
                <a:lnTo>
                  <a:pt x="1014823" y="104118"/>
                </a:lnTo>
                <a:lnTo>
                  <a:pt x="1015609" y="104118"/>
                </a:lnTo>
                <a:lnTo>
                  <a:pt x="1015609" y="104380"/>
                </a:lnTo>
                <a:lnTo>
                  <a:pt x="1016265" y="104380"/>
                </a:lnTo>
                <a:lnTo>
                  <a:pt x="1016265" y="104773"/>
                </a:lnTo>
                <a:lnTo>
                  <a:pt x="1017052" y="104773"/>
                </a:lnTo>
                <a:lnTo>
                  <a:pt x="1018101" y="104773"/>
                </a:lnTo>
                <a:lnTo>
                  <a:pt x="1018363" y="103593"/>
                </a:lnTo>
                <a:lnTo>
                  <a:pt x="1018757" y="103593"/>
                </a:lnTo>
                <a:lnTo>
                  <a:pt x="1018757" y="104118"/>
                </a:lnTo>
                <a:lnTo>
                  <a:pt x="1019543" y="104118"/>
                </a:lnTo>
                <a:lnTo>
                  <a:pt x="1020461" y="104380"/>
                </a:lnTo>
                <a:lnTo>
                  <a:pt x="1019806" y="104380"/>
                </a:lnTo>
                <a:lnTo>
                  <a:pt x="1019543" y="104773"/>
                </a:lnTo>
                <a:lnTo>
                  <a:pt x="1018757" y="104773"/>
                </a:lnTo>
                <a:lnTo>
                  <a:pt x="1018101" y="105036"/>
                </a:lnTo>
                <a:lnTo>
                  <a:pt x="1017707" y="105823"/>
                </a:lnTo>
                <a:lnTo>
                  <a:pt x="1019806" y="105429"/>
                </a:lnTo>
                <a:lnTo>
                  <a:pt x="1019806" y="106216"/>
                </a:lnTo>
                <a:lnTo>
                  <a:pt x="1020199" y="107527"/>
                </a:lnTo>
                <a:lnTo>
                  <a:pt x="1020461" y="107527"/>
                </a:lnTo>
                <a:lnTo>
                  <a:pt x="1020461" y="107921"/>
                </a:lnTo>
                <a:lnTo>
                  <a:pt x="1020461" y="108314"/>
                </a:lnTo>
                <a:lnTo>
                  <a:pt x="1020199" y="108970"/>
                </a:lnTo>
                <a:lnTo>
                  <a:pt x="1020986" y="108970"/>
                </a:lnTo>
                <a:lnTo>
                  <a:pt x="1020986" y="109494"/>
                </a:lnTo>
                <a:lnTo>
                  <a:pt x="1021248" y="108707"/>
                </a:lnTo>
                <a:lnTo>
                  <a:pt x="1021248" y="110806"/>
                </a:lnTo>
                <a:lnTo>
                  <a:pt x="1021641" y="110150"/>
                </a:lnTo>
                <a:lnTo>
                  <a:pt x="1021641" y="109757"/>
                </a:lnTo>
                <a:lnTo>
                  <a:pt x="1024526" y="110150"/>
                </a:lnTo>
                <a:lnTo>
                  <a:pt x="1025444" y="109494"/>
                </a:lnTo>
                <a:lnTo>
                  <a:pt x="1025838" y="110150"/>
                </a:lnTo>
                <a:lnTo>
                  <a:pt x="1027936" y="110412"/>
                </a:lnTo>
                <a:lnTo>
                  <a:pt x="1027936" y="109757"/>
                </a:lnTo>
                <a:lnTo>
                  <a:pt x="1029640" y="110150"/>
                </a:lnTo>
                <a:lnTo>
                  <a:pt x="1029640" y="109757"/>
                </a:lnTo>
                <a:lnTo>
                  <a:pt x="1030165" y="109494"/>
                </a:lnTo>
                <a:lnTo>
                  <a:pt x="1030427" y="110150"/>
                </a:lnTo>
                <a:lnTo>
                  <a:pt x="1031083" y="109494"/>
                </a:lnTo>
                <a:lnTo>
                  <a:pt x="1031607" y="110150"/>
                </a:lnTo>
                <a:lnTo>
                  <a:pt x="1034361" y="109494"/>
                </a:lnTo>
                <a:lnTo>
                  <a:pt x="1034623" y="110150"/>
                </a:lnTo>
                <a:lnTo>
                  <a:pt x="1036066" y="110412"/>
                </a:lnTo>
                <a:lnTo>
                  <a:pt x="1036459" y="110806"/>
                </a:lnTo>
                <a:lnTo>
                  <a:pt x="1036459" y="110150"/>
                </a:lnTo>
                <a:lnTo>
                  <a:pt x="1037246" y="110150"/>
                </a:lnTo>
                <a:lnTo>
                  <a:pt x="1038164" y="109494"/>
                </a:lnTo>
                <a:lnTo>
                  <a:pt x="1038688" y="109757"/>
                </a:lnTo>
                <a:lnTo>
                  <a:pt x="1038688" y="108970"/>
                </a:lnTo>
                <a:lnTo>
                  <a:pt x="1041049" y="110150"/>
                </a:lnTo>
                <a:lnTo>
                  <a:pt x="1042622" y="110150"/>
                </a:lnTo>
                <a:lnTo>
                  <a:pt x="1042098" y="109494"/>
                </a:lnTo>
                <a:lnTo>
                  <a:pt x="1042622" y="108970"/>
                </a:lnTo>
                <a:lnTo>
                  <a:pt x="1042885" y="109494"/>
                </a:lnTo>
                <a:lnTo>
                  <a:pt x="1043278" y="108707"/>
                </a:lnTo>
                <a:lnTo>
                  <a:pt x="1044327" y="108970"/>
                </a:lnTo>
                <a:lnTo>
                  <a:pt x="1044065" y="109494"/>
                </a:lnTo>
                <a:lnTo>
                  <a:pt x="1044983" y="109494"/>
                </a:lnTo>
                <a:lnTo>
                  <a:pt x="1046163" y="110150"/>
                </a:lnTo>
                <a:lnTo>
                  <a:pt x="1046425" y="109757"/>
                </a:lnTo>
                <a:lnTo>
                  <a:pt x="1047474" y="110412"/>
                </a:lnTo>
                <a:lnTo>
                  <a:pt x="1047868" y="109757"/>
                </a:lnTo>
                <a:lnTo>
                  <a:pt x="1049966" y="109757"/>
                </a:lnTo>
                <a:lnTo>
                  <a:pt x="1049966" y="108314"/>
                </a:lnTo>
                <a:lnTo>
                  <a:pt x="1051146" y="107921"/>
                </a:lnTo>
                <a:lnTo>
                  <a:pt x="1051408" y="108707"/>
                </a:lnTo>
                <a:lnTo>
                  <a:pt x="1052457" y="108707"/>
                </a:lnTo>
                <a:lnTo>
                  <a:pt x="1054162" y="107134"/>
                </a:lnTo>
                <a:lnTo>
                  <a:pt x="1054555" y="108314"/>
                </a:lnTo>
                <a:lnTo>
                  <a:pt x="1057702" y="106216"/>
                </a:lnTo>
                <a:lnTo>
                  <a:pt x="1058489" y="104773"/>
                </a:lnTo>
                <a:lnTo>
                  <a:pt x="1057702" y="102151"/>
                </a:lnTo>
                <a:lnTo>
                  <a:pt x="1060587" y="100446"/>
                </a:lnTo>
                <a:lnTo>
                  <a:pt x="1060325" y="98479"/>
                </a:lnTo>
                <a:lnTo>
                  <a:pt x="1061243" y="97692"/>
                </a:lnTo>
                <a:lnTo>
                  <a:pt x="1064128" y="98479"/>
                </a:lnTo>
                <a:lnTo>
                  <a:pt x="1064128" y="99135"/>
                </a:lnTo>
                <a:lnTo>
                  <a:pt x="1064783" y="99397"/>
                </a:lnTo>
                <a:lnTo>
                  <a:pt x="1064521" y="100840"/>
                </a:lnTo>
                <a:lnTo>
                  <a:pt x="1065570" y="101233"/>
                </a:lnTo>
                <a:lnTo>
                  <a:pt x="1065964" y="103593"/>
                </a:lnTo>
                <a:lnTo>
                  <a:pt x="1066226" y="103331"/>
                </a:lnTo>
                <a:lnTo>
                  <a:pt x="1066882" y="103331"/>
                </a:lnTo>
                <a:lnTo>
                  <a:pt x="1067275" y="104118"/>
                </a:lnTo>
                <a:lnTo>
                  <a:pt x="1070160" y="103331"/>
                </a:lnTo>
                <a:lnTo>
                  <a:pt x="1070160" y="104118"/>
                </a:lnTo>
                <a:lnTo>
                  <a:pt x="1071209" y="104773"/>
                </a:lnTo>
                <a:lnTo>
                  <a:pt x="1074094" y="104118"/>
                </a:lnTo>
                <a:lnTo>
                  <a:pt x="1074094" y="105429"/>
                </a:lnTo>
                <a:lnTo>
                  <a:pt x="1075536" y="104380"/>
                </a:lnTo>
                <a:lnTo>
                  <a:pt x="1076979" y="101233"/>
                </a:lnTo>
                <a:lnTo>
                  <a:pt x="1076585" y="100053"/>
                </a:lnTo>
                <a:lnTo>
                  <a:pt x="1078421" y="98742"/>
                </a:lnTo>
                <a:lnTo>
                  <a:pt x="1080781" y="99135"/>
                </a:lnTo>
                <a:lnTo>
                  <a:pt x="1081175" y="98479"/>
                </a:lnTo>
                <a:lnTo>
                  <a:pt x="1084060" y="99135"/>
                </a:lnTo>
                <a:lnTo>
                  <a:pt x="1084715" y="100053"/>
                </a:lnTo>
                <a:lnTo>
                  <a:pt x="1086158" y="99135"/>
                </a:lnTo>
                <a:lnTo>
                  <a:pt x="1087207" y="95857"/>
                </a:lnTo>
                <a:lnTo>
                  <a:pt x="1086420" y="94808"/>
                </a:lnTo>
                <a:lnTo>
                  <a:pt x="1086813" y="92054"/>
                </a:lnTo>
                <a:lnTo>
                  <a:pt x="1087207" y="91660"/>
                </a:lnTo>
                <a:lnTo>
                  <a:pt x="1087600" y="92709"/>
                </a:lnTo>
                <a:lnTo>
                  <a:pt x="1088256" y="92316"/>
                </a:lnTo>
                <a:lnTo>
                  <a:pt x="1088912" y="93103"/>
                </a:lnTo>
                <a:lnTo>
                  <a:pt x="1090354" y="92054"/>
                </a:lnTo>
                <a:lnTo>
                  <a:pt x="1090616" y="90611"/>
                </a:lnTo>
                <a:lnTo>
                  <a:pt x="1091141" y="90611"/>
                </a:lnTo>
                <a:lnTo>
                  <a:pt x="1091403" y="89169"/>
                </a:lnTo>
                <a:lnTo>
                  <a:pt x="1089698" y="89169"/>
                </a:lnTo>
                <a:lnTo>
                  <a:pt x="1090354" y="88120"/>
                </a:lnTo>
                <a:lnTo>
                  <a:pt x="1090354" y="86678"/>
                </a:lnTo>
                <a:lnTo>
                  <a:pt x="1091403" y="84973"/>
                </a:lnTo>
                <a:lnTo>
                  <a:pt x="1094288" y="82875"/>
                </a:lnTo>
                <a:lnTo>
                  <a:pt x="1096386" y="82350"/>
                </a:lnTo>
                <a:lnTo>
                  <a:pt x="1097435" y="83530"/>
                </a:lnTo>
                <a:lnTo>
                  <a:pt x="1098484" y="83530"/>
                </a:lnTo>
                <a:lnTo>
                  <a:pt x="1098484" y="81695"/>
                </a:lnTo>
                <a:lnTo>
                  <a:pt x="1100582" y="81432"/>
                </a:lnTo>
                <a:lnTo>
                  <a:pt x="1100320" y="80645"/>
                </a:lnTo>
                <a:lnTo>
                  <a:pt x="1103074" y="80645"/>
                </a:lnTo>
                <a:lnTo>
                  <a:pt x="1103074" y="77498"/>
                </a:lnTo>
                <a:lnTo>
                  <a:pt x="1104516" y="76449"/>
                </a:lnTo>
                <a:lnTo>
                  <a:pt x="1103074" y="76056"/>
                </a:lnTo>
                <a:lnTo>
                  <a:pt x="1103598" y="74613"/>
                </a:lnTo>
                <a:lnTo>
                  <a:pt x="1103861" y="74351"/>
                </a:lnTo>
                <a:lnTo>
                  <a:pt x="1104254" y="73564"/>
                </a:lnTo>
                <a:lnTo>
                  <a:pt x="1105958" y="72253"/>
                </a:lnTo>
                <a:lnTo>
                  <a:pt x="1106745" y="70155"/>
                </a:lnTo>
                <a:lnTo>
                  <a:pt x="1105958" y="68975"/>
                </a:lnTo>
                <a:lnTo>
                  <a:pt x="1107401" y="66877"/>
                </a:lnTo>
                <a:lnTo>
                  <a:pt x="1108450" y="66877"/>
                </a:lnTo>
                <a:lnTo>
                  <a:pt x="1109892" y="65828"/>
                </a:lnTo>
                <a:lnTo>
                  <a:pt x="1110155" y="64779"/>
                </a:lnTo>
                <a:lnTo>
                  <a:pt x="1113433" y="63336"/>
                </a:lnTo>
                <a:lnTo>
                  <a:pt x="1114875" y="63992"/>
                </a:lnTo>
                <a:lnTo>
                  <a:pt x="1116318" y="63336"/>
                </a:lnTo>
                <a:lnTo>
                  <a:pt x="1116580" y="63336"/>
                </a:lnTo>
                <a:lnTo>
                  <a:pt x="1118023" y="61631"/>
                </a:lnTo>
                <a:lnTo>
                  <a:pt x="1119465" y="61894"/>
                </a:lnTo>
                <a:lnTo>
                  <a:pt x="1118678" y="63992"/>
                </a:lnTo>
                <a:lnTo>
                  <a:pt x="1117760" y="65828"/>
                </a:lnTo>
                <a:lnTo>
                  <a:pt x="1117236" y="67532"/>
                </a:lnTo>
                <a:lnTo>
                  <a:pt x="1118023" y="67926"/>
                </a:lnTo>
                <a:lnTo>
                  <a:pt x="1120121" y="67270"/>
                </a:lnTo>
                <a:lnTo>
                  <a:pt x="1121301" y="68975"/>
                </a:lnTo>
                <a:lnTo>
                  <a:pt x="1120908" y="69368"/>
                </a:lnTo>
                <a:lnTo>
                  <a:pt x="1121301" y="69630"/>
                </a:lnTo>
                <a:lnTo>
                  <a:pt x="1122219" y="70417"/>
                </a:lnTo>
                <a:lnTo>
                  <a:pt x="1122612" y="70155"/>
                </a:lnTo>
                <a:lnTo>
                  <a:pt x="1123399" y="70417"/>
                </a:lnTo>
                <a:lnTo>
                  <a:pt x="1123399" y="72253"/>
                </a:lnTo>
                <a:lnTo>
                  <a:pt x="1124055" y="72515"/>
                </a:lnTo>
                <a:lnTo>
                  <a:pt x="1123661" y="73564"/>
                </a:lnTo>
                <a:lnTo>
                  <a:pt x="1125104" y="74351"/>
                </a:lnTo>
                <a:lnTo>
                  <a:pt x="1124841" y="74613"/>
                </a:lnTo>
                <a:lnTo>
                  <a:pt x="1124317" y="74613"/>
                </a:lnTo>
                <a:lnTo>
                  <a:pt x="1124841" y="75007"/>
                </a:lnTo>
                <a:lnTo>
                  <a:pt x="1125497" y="76449"/>
                </a:lnTo>
                <a:lnTo>
                  <a:pt x="1126284" y="76711"/>
                </a:lnTo>
                <a:lnTo>
                  <a:pt x="1125497" y="77236"/>
                </a:lnTo>
                <a:lnTo>
                  <a:pt x="1126284" y="78154"/>
                </a:lnTo>
                <a:lnTo>
                  <a:pt x="1125759" y="78941"/>
                </a:lnTo>
                <a:lnTo>
                  <a:pt x="1125497" y="79596"/>
                </a:lnTo>
                <a:lnTo>
                  <a:pt x="1125497" y="80252"/>
                </a:lnTo>
                <a:lnTo>
                  <a:pt x="1125497" y="81432"/>
                </a:lnTo>
                <a:lnTo>
                  <a:pt x="1125497" y="81695"/>
                </a:lnTo>
                <a:lnTo>
                  <a:pt x="1125104" y="82088"/>
                </a:lnTo>
                <a:lnTo>
                  <a:pt x="1125104" y="82350"/>
                </a:lnTo>
                <a:lnTo>
                  <a:pt x="1126284" y="82088"/>
                </a:lnTo>
                <a:lnTo>
                  <a:pt x="1127202" y="81695"/>
                </a:lnTo>
                <a:lnTo>
                  <a:pt x="1127595" y="83137"/>
                </a:lnTo>
                <a:lnTo>
                  <a:pt x="1128382" y="83137"/>
                </a:lnTo>
                <a:lnTo>
                  <a:pt x="1128382" y="83793"/>
                </a:lnTo>
                <a:lnTo>
                  <a:pt x="1127989" y="83793"/>
                </a:lnTo>
                <a:lnTo>
                  <a:pt x="1127989" y="84579"/>
                </a:lnTo>
                <a:lnTo>
                  <a:pt x="1127595" y="84579"/>
                </a:lnTo>
                <a:lnTo>
                  <a:pt x="1126939" y="85235"/>
                </a:lnTo>
                <a:lnTo>
                  <a:pt x="1127989" y="86678"/>
                </a:lnTo>
                <a:lnTo>
                  <a:pt x="1128644" y="86678"/>
                </a:lnTo>
                <a:lnTo>
                  <a:pt x="1129300" y="87726"/>
                </a:lnTo>
                <a:lnTo>
                  <a:pt x="1130087" y="87726"/>
                </a:lnTo>
                <a:lnTo>
                  <a:pt x="1130480" y="87726"/>
                </a:lnTo>
                <a:lnTo>
                  <a:pt x="1132316" y="87333"/>
                </a:lnTo>
                <a:lnTo>
                  <a:pt x="1133365" y="86415"/>
                </a:lnTo>
                <a:lnTo>
                  <a:pt x="1133758" y="86415"/>
                </a:lnTo>
                <a:lnTo>
                  <a:pt x="1134021" y="86415"/>
                </a:lnTo>
                <a:lnTo>
                  <a:pt x="1134021" y="88120"/>
                </a:lnTo>
                <a:lnTo>
                  <a:pt x="1133758" y="88513"/>
                </a:lnTo>
                <a:lnTo>
                  <a:pt x="1134414" y="88513"/>
                </a:lnTo>
                <a:lnTo>
                  <a:pt x="1134676" y="89169"/>
                </a:lnTo>
                <a:lnTo>
                  <a:pt x="1136512" y="90874"/>
                </a:lnTo>
                <a:lnTo>
                  <a:pt x="1136512" y="91398"/>
                </a:lnTo>
                <a:lnTo>
                  <a:pt x="1136774" y="91660"/>
                </a:lnTo>
                <a:lnTo>
                  <a:pt x="1137954" y="91660"/>
                </a:lnTo>
                <a:lnTo>
                  <a:pt x="1138610" y="92709"/>
                </a:lnTo>
                <a:lnTo>
                  <a:pt x="1139397" y="92054"/>
                </a:lnTo>
                <a:lnTo>
                  <a:pt x="1139659" y="91660"/>
                </a:lnTo>
                <a:lnTo>
                  <a:pt x="1139397" y="91398"/>
                </a:lnTo>
                <a:lnTo>
                  <a:pt x="1140053" y="90218"/>
                </a:lnTo>
                <a:lnTo>
                  <a:pt x="1140315" y="89431"/>
                </a:lnTo>
                <a:lnTo>
                  <a:pt x="1139397" y="87333"/>
                </a:lnTo>
                <a:lnTo>
                  <a:pt x="1140053" y="87071"/>
                </a:lnTo>
                <a:lnTo>
                  <a:pt x="1140053" y="86678"/>
                </a:lnTo>
                <a:lnTo>
                  <a:pt x="1140839" y="86022"/>
                </a:lnTo>
                <a:lnTo>
                  <a:pt x="1140315" y="85628"/>
                </a:lnTo>
                <a:lnTo>
                  <a:pt x="1140053" y="86022"/>
                </a:lnTo>
                <a:lnTo>
                  <a:pt x="1138872" y="85235"/>
                </a:lnTo>
                <a:lnTo>
                  <a:pt x="1139397" y="84579"/>
                </a:lnTo>
                <a:lnTo>
                  <a:pt x="1139659" y="84579"/>
                </a:lnTo>
                <a:lnTo>
                  <a:pt x="1139659" y="84973"/>
                </a:lnTo>
                <a:lnTo>
                  <a:pt x="1140053" y="85235"/>
                </a:lnTo>
                <a:lnTo>
                  <a:pt x="1140053" y="84317"/>
                </a:lnTo>
                <a:lnTo>
                  <a:pt x="1141102" y="84317"/>
                </a:lnTo>
                <a:lnTo>
                  <a:pt x="1142151" y="84579"/>
                </a:lnTo>
                <a:lnTo>
                  <a:pt x="1142544" y="84579"/>
                </a:lnTo>
                <a:lnTo>
                  <a:pt x="1143855" y="84973"/>
                </a:lnTo>
                <a:lnTo>
                  <a:pt x="1145298" y="84973"/>
                </a:lnTo>
                <a:lnTo>
                  <a:pt x="1145298" y="85235"/>
                </a:lnTo>
                <a:lnTo>
                  <a:pt x="1145953" y="85235"/>
                </a:lnTo>
                <a:lnTo>
                  <a:pt x="1146740" y="84579"/>
                </a:lnTo>
                <a:lnTo>
                  <a:pt x="1147134" y="85235"/>
                </a:lnTo>
                <a:lnTo>
                  <a:pt x="1147920" y="84973"/>
                </a:lnTo>
                <a:lnTo>
                  <a:pt x="1147920" y="85235"/>
                </a:lnTo>
                <a:lnTo>
                  <a:pt x="1149232" y="84973"/>
                </a:lnTo>
                <a:lnTo>
                  <a:pt x="1149625" y="84579"/>
                </a:lnTo>
                <a:lnTo>
                  <a:pt x="1150281" y="84317"/>
                </a:lnTo>
                <a:lnTo>
                  <a:pt x="1149625" y="84317"/>
                </a:lnTo>
                <a:lnTo>
                  <a:pt x="1149625" y="83530"/>
                </a:lnTo>
                <a:lnTo>
                  <a:pt x="1150674" y="83530"/>
                </a:lnTo>
                <a:lnTo>
                  <a:pt x="1150674" y="83137"/>
                </a:lnTo>
                <a:lnTo>
                  <a:pt x="1149625" y="83137"/>
                </a:lnTo>
                <a:lnTo>
                  <a:pt x="1149625" y="82875"/>
                </a:lnTo>
                <a:lnTo>
                  <a:pt x="1149625" y="82350"/>
                </a:lnTo>
                <a:lnTo>
                  <a:pt x="1150018" y="81432"/>
                </a:lnTo>
                <a:lnTo>
                  <a:pt x="1150936" y="81432"/>
                </a:lnTo>
                <a:lnTo>
                  <a:pt x="1150674" y="80645"/>
                </a:lnTo>
                <a:lnTo>
                  <a:pt x="1150674" y="79990"/>
                </a:lnTo>
                <a:lnTo>
                  <a:pt x="1151330" y="79596"/>
                </a:lnTo>
                <a:lnTo>
                  <a:pt x="1152772" y="79334"/>
                </a:lnTo>
                <a:lnTo>
                  <a:pt x="1153559" y="78941"/>
                </a:lnTo>
                <a:lnTo>
                  <a:pt x="1154477" y="78941"/>
                </a:lnTo>
                <a:lnTo>
                  <a:pt x="1153559" y="78154"/>
                </a:lnTo>
                <a:lnTo>
                  <a:pt x="1153559" y="77498"/>
                </a:lnTo>
                <a:lnTo>
                  <a:pt x="1155001" y="77498"/>
                </a:lnTo>
                <a:lnTo>
                  <a:pt x="1155001" y="77236"/>
                </a:lnTo>
                <a:lnTo>
                  <a:pt x="1155919" y="77236"/>
                </a:lnTo>
                <a:lnTo>
                  <a:pt x="1155001" y="75007"/>
                </a:lnTo>
                <a:lnTo>
                  <a:pt x="1155264" y="74613"/>
                </a:lnTo>
                <a:lnTo>
                  <a:pt x="1158017" y="74613"/>
                </a:lnTo>
                <a:lnTo>
                  <a:pt x="1158673" y="76449"/>
                </a:lnTo>
                <a:lnTo>
                  <a:pt x="1159198" y="76056"/>
                </a:lnTo>
                <a:lnTo>
                  <a:pt x="1159198" y="76449"/>
                </a:lnTo>
                <a:lnTo>
                  <a:pt x="1160378" y="76056"/>
                </a:lnTo>
                <a:lnTo>
                  <a:pt x="1160640" y="76449"/>
                </a:lnTo>
                <a:lnTo>
                  <a:pt x="1160378" y="76711"/>
                </a:lnTo>
                <a:lnTo>
                  <a:pt x="1160378" y="77236"/>
                </a:lnTo>
                <a:lnTo>
                  <a:pt x="1161034" y="77236"/>
                </a:lnTo>
                <a:lnTo>
                  <a:pt x="1161296" y="76711"/>
                </a:lnTo>
                <a:lnTo>
                  <a:pt x="1161689" y="76449"/>
                </a:lnTo>
                <a:lnTo>
                  <a:pt x="1162083" y="76449"/>
                </a:lnTo>
                <a:lnTo>
                  <a:pt x="1161689" y="76056"/>
                </a:lnTo>
                <a:lnTo>
                  <a:pt x="1162083" y="75269"/>
                </a:lnTo>
                <a:lnTo>
                  <a:pt x="1161689" y="74351"/>
                </a:lnTo>
                <a:lnTo>
                  <a:pt x="1162083" y="73958"/>
                </a:lnTo>
                <a:lnTo>
                  <a:pt x="1162738" y="73564"/>
                </a:lnTo>
                <a:lnTo>
                  <a:pt x="1162738" y="73171"/>
                </a:lnTo>
                <a:lnTo>
                  <a:pt x="1163394" y="72909"/>
                </a:lnTo>
                <a:lnTo>
                  <a:pt x="1163394" y="73171"/>
                </a:lnTo>
                <a:lnTo>
                  <a:pt x="1163787" y="73564"/>
                </a:lnTo>
                <a:lnTo>
                  <a:pt x="1164181" y="72515"/>
                </a:lnTo>
                <a:lnTo>
                  <a:pt x="1165230" y="72253"/>
                </a:lnTo>
                <a:lnTo>
                  <a:pt x="1166016" y="72909"/>
                </a:lnTo>
                <a:lnTo>
                  <a:pt x="1168115" y="72909"/>
                </a:lnTo>
                <a:lnTo>
                  <a:pt x="1167721" y="72253"/>
                </a:lnTo>
                <a:lnTo>
                  <a:pt x="1168115" y="72253"/>
                </a:lnTo>
                <a:lnTo>
                  <a:pt x="1169164" y="72253"/>
                </a:lnTo>
                <a:lnTo>
                  <a:pt x="1169819" y="71860"/>
                </a:lnTo>
                <a:lnTo>
                  <a:pt x="1169819" y="71597"/>
                </a:lnTo>
                <a:lnTo>
                  <a:pt x="1170213" y="71073"/>
                </a:lnTo>
                <a:lnTo>
                  <a:pt x="1170475" y="71597"/>
                </a:lnTo>
                <a:lnTo>
                  <a:pt x="1171917" y="71860"/>
                </a:lnTo>
                <a:lnTo>
                  <a:pt x="1171917" y="72253"/>
                </a:lnTo>
                <a:lnTo>
                  <a:pt x="1171917" y="72515"/>
                </a:lnTo>
                <a:lnTo>
                  <a:pt x="1173098" y="72253"/>
                </a:lnTo>
                <a:lnTo>
                  <a:pt x="1172573" y="72515"/>
                </a:lnTo>
                <a:lnTo>
                  <a:pt x="1173098" y="72909"/>
                </a:lnTo>
                <a:lnTo>
                  <a:pt x="1173360" y="72909"/>
                </a:lnTo>
                <a:lnTo>
                  <a:pt x="1173753" y="73171"/>
                </a:lnTo>
                <a:lnTo>
                  <a:pt x="1174540" y="72909"/>
                </a:lnTo>
                <a:lnTo>
                  <a:pt x="1175196" y="73171"/>
                </a:lnTo>
                <a:lnTo>
                  <a:pt x="1175458" y="73564"/>
                </a:lnTo>
                <a:lnTo>
                  <a:pt x="1175851" y="73171"/>
                </a:lnTo>
                <a:lnTo>
                  <a:pt x="1176114" y="73564"/>
                </a:lnTo>
                <a:lnTo>
                  <a:pt x="1175851" y="73958"/>
                </a:lnTo>
                <a:lnTo>
                  <a:pt x="1177556" y="74351"/>
                </a:lnTo>
                <a:lnTo>
                  <a:pt x="1177949" y="73958"/>
                </a:lnTo>
                <a:lnTo>
                  <a:pt x="1178998" y="74613"/>
                </a:lnTo>
                <a:lnTo>
                  <a:pt x="1179392" y="73958"/>
                </a:lnTo>
                <a:lnTo>
                  <a:pt x="1178998" y="73958"/>
                </a:lnTo>
                <a:lnTo>
                  <a:pt x="1178998" y="74351"/>
                </a:lnTo>
                <a:lnTo>
                  <a:pt x="1178212" y="73958"/>
                </a:lnTo>
                <a:lnTo>
                  <a:pt x="1179654" y="72909"/>
                </a:lnTo>
                <a:lnTo>
                  <a:pt x="1179392" y="74351"/>
                </a:lnTo>
                <a:lnTo>
                  <a:pt x="1179392" y="74613"/>
                </a:lnTo>
                <a:lnTo>
                  <a:pt x="1180179" y="75007"/>
                </a:lnTo>
                <a:lnTo>
                  <a:pt x="1181097" y="75269"/>
                </a:lnTo>
                <a:lnTo>
                  <a:pt x="1181883" y="75269"/>
                </a:lnTo>
                <a:lnTo>
                  <a:pt x="1181097" y="74613"/>
                </a:lnTo>
                <a:lnTo>
                  <a:pt x="1180834" y="74351"/>
                </a:lnTo>
                <a:lnTo>
                  <a:pt x="1181097" y="74351"/>
                </a:lnTo>
                <a:lnTo>
                  <a:pt x="1182277" y="75269"/>
                </a:lnTo>
                <a:lnTo>
                  <a:pt x="1182539" y="76056"/>
                </a:lnTo>
                <a:lnTo>
                  <a:pt x="1183588" y="76056"/>
                </a:lnTo>
                <a:lnTo>
                  <a:pt x="1183981" y="75794"/>
                </a:lnTo>
                <a:lnTo>
                  <a:pt x="1183981" y="74613"/>
                </a:lnTo>
                <a:lnTo>
                  <a:pt x="1184375" y="74613"/>
                </a:lnTo>
                <a:lnTo>
                  <a:pt x="1184375" y="74351"/>
                </a:lnTo>
                <a:lnTo>
                  <a:pt x="1185031" y="74351"/>
                </a:lnTo>
                <a:lnTo>
                  <a:pt x="1186473" y="75007"/>
                </a:lnTo>
                <a:lnTo>
                  <a:pt x="1186473" y="74351"/>
                </a:lnTo>
                <a:lnTo>
                  <a:pt x="1186473" y="73171"/>
                </a:lnTo>
                <a:lnTo>
                  <a:pt x="1186079" y="73171"/>
                </a:lnTo>
                <a:lnTo>
                  <a:pt x="1186079" y="72909"/>
                </a:lnTo>
                <a:lnTo>
                  <a:pt x="1186079" y="72515"/>
                </a:lnTo>
                <a:lnTo>
                  <a:pt x="1186473" y="72515"/>
                </a:lnTo>
                <a:lnTo>
                  <a:pt x="1186473" y="72253"/>
                </a:lnTo>
                <a:lnTo>
                  <a:pt x="1187260" y="72515"/>
                </a:lnTo>
                <a:lnTo>
                  <a:pt x="1187260" y="71597"/>
                </a:lnTo>
                <a:lnTo>
                  <a:pt x="1186735" y="71073"/>
                </a:lnTo>
                <a:lnTo>
                  <a:pt x="1187522" y="70155"/>
                </a:lnTo>
                <a:lnTo>
                  <a:pt x="1187260" y="67926"/>
                </a:lnTo>
                <a:lnTo>
                  <a:pt x="1186473" y="67532"/>
                </a:lnTo>
                <a:lnTo>
                  <a:pt x="1187522" y="66614"/>
                </a:lnTo>
                <a:lnTo>
                  <a:pt x="1186079" y="64779"/>
                </a:lnTo>
                <a:lnTo>
                  <a:pt x="1187260" y="63336"/>
                </a:lnTo>
                <a:lnTo>
                  <a:pt x="1188702" y="61894"/>
                </a:lnTo>
                <a:lnTo>
                  <a:pt x="1187260" y="58353"/>
                </a:lnTo>
                <a:lnTo>
                  <a:pt x="1185817" y="57698"/>
                </a:lnTo>
                <a:lnTo>
                  <a:pt x="1185817" y="56911"/>
                </a:lnTo>
                <a:lnTo>
                  <a:pt x="1185817" y="56648"/>
                </a:lnTo>
                <a:lnTo>
                  <a:pt x="1186079" y="55468"/>
                </a:lnTo>
                <a:lnTo>
                  <a:pt x="1185293" y="55206"/>
                </a:lnTo>
                <a:lnTo>
                  <a:pt x="1185293" y="54419"/>
                </a:lnTo>
                <a:lnTo>
                  <a:pt x="1186079" y="53370"/>
                </a:lnTo>
                <a:lnTo>
                  <a:pt x="1186079" y="52321"/>
                </a:lnTo>
                <a:lnTo>
                  <a:pt x="1187915" y="50879"/>
                </a:lnTo>
                <a:lnTo>
                  <a:pt x="1188178" y="49830"/>
                </a:lnTo>
                <a:lnTo>
                  <a:pt x="1186735" y="48781"/>
                </a:lnTo>
                <a:lnTo>
                  <a:pt x="1183588" y="47732"/>
                </a:lnTo>
                <a:lnTo>
                  <a:pt x="1183195" y="47994"/>
                </a:lnTo>
                <a:lnTo>
                  <a:pt x="1181883" y="47994"/>
                </a:lnTo>
                <a:lnTo>
                  <a:pt x="1181621" y="47732"/>
                </a:lnTo>
                <a:lnTo>
                  <a:pt x="1179392" y="46289"/>
                </a:lnTo>
                <a:lnTo>
                  <a:pt x="1179392" y="45634"/>
                </a:lnTo>
                <a:lnTo>
                  <a:pt x="1181097" y="44453"/>
                </a:lnTo>
                <a:lnTo>
                  <a:pt x="1182932" y="44453"/>
                </a:lnTo>
                <a:lnTo>
                  <a:pt x="1183588" y="43798"/>
                </a:lnTo>
                <a:lnTo>
                  <a:pt x="1186735" y="43011"/>
                </a:lnTo>
                <a:lnTo>
                  <a:pt x="1185293" y="40913"/>
                </a:lnTo>
                <a:lnTo>
                  <a:pt x="1184637" y="40257"/>
                </a:lnTo>
                <a:lnTo>
                  <a:pt x="1184637" y="38815"/>
                </a:lnTo>
                <a:lnTo>
                  <a:pt x="1185817" y="38159"/>
                </a:lnTo>
                <a:lnTo>
                  <a:pt x="1186473" y="38159"/>
                </a:lnTo>
                <a:lnTo>
                  <a:pt x="1186473" y="37897"/>
                </a:lnTo>
                <a:lnTo>
                  <a:pt x="1186735" y="38159"/>
                </a:lnTo>
                <a:lnTo>
                  <a:pt x="1186079" y="38552"/>
                </a:lnTo>
                <a:lnTo>
                  <a:pt x="1185817" y="38552"/>
                </a:lnTo>
                <a:lnTo>
                  <a:pt x="1185293" y="39339"/>
                </a:lnTo>
                <a:lnTo>
                  <a:pt x="1185817" y="39995"/>
                </a:lnTo>
                <a:lnTo>
                  <a:pt x="1185293" y="40650"/>
                </a:lnTo>
                <a:lnTo>
                  <a:pt x="1186079" y="41700"/>
                </a:lnTo>
                <a:lnTo>
                  <a:pt x="1186473" y="42355"/>
                </a:lnTo>
                <a:lnTo>
                  <a:pt x="1187522" y="43798"/>
                </a:lnTo>
                <a:lnTo>
                  <a:pt x="1187522" y="44191"/>
                </a:lnTo>
                <a:lnTo>
                  <a:pt x="1186473" y="43798"/>
                </a:lnTo>
                <a:lnTo>
                  <a:pt x="1186079" y="44191"/>
                </a:lnTo>
                <a:lnTo>
                  <a:pt x="1185031" y="43798"/>
                </a:lnTo>
                <a:lnTo>
                  <a:pt x="1184637" y="44191"/>
                </a:lnTo>
                <a:lnTo>
                  <a:pt x="1184375" y="44191"/>
                </a:lnTo>
                <a:lnTo>
                  <a:pt x="1184375" y="44453"/>
                </a:lnTo>
                <a:lnTo>
                  <a:pt x="1181883" y="44978"/>
                </a:lnTo>
                <a:lnTo>
                  <a:pt x="1181883" y="45240"/>
                </a:lnTo>
                <a:lnTo>
                  <a:pt x="1180441" y="45634"/>
                </a:lnTo>
                <a:lnTo>
                  <a:pt x="1180441" y="46289"/>
                </a:lnTo>
                <a:lnTo>
                  <a:pt x="1181097" y="47076"/>
                </a:lnTo>
                <a:lnTo>
                  <a:pt x="1181621" y="47076"/>
                </a:lnTo>
                <a:lnTo>
                  <a:pt x="1181621" y="46683"/>
                </a:lnTo>
                <a:lnTo>
                  <a:pt x="1182932" y="47076"/>
                </a:lnTo>
                <a:lnTo>
                  <a:pt x="1183195" y="46683"/>
                </a:lnTo>
                <a:lnTo>
                  <a:pt x="1186735" y="48387"/>
                </a:lnTo>
                <a:lnTo>
                  <a:pt x="1187522" y="47994"/>
                </a:lnTo>
                <a:lnTo>
                  <a:pt x="1188702" y="49830"/>
                </a:lnTo>
                <a:lnTo>
                  <a:pt x="1188702" y="50617"/>
                </a:lnTo>
                <a:lnTo>
                  <a:pt x="1186735" y="52714"/>
                </a:lnTo>
                <a:lnTo>
                  <a:pt x="1186735" y="54157"/>
                </a:lnTo>
                <a:lnTo>
                  <a:pt x="1191194" y="59140"/>
                </a:lnTo>
                <a:lnTo>
                  <a:pt x="1192112" y="59533"/>
                </a:lnTo>
                <a:lnTo>
                  <a:pt x="1191849" y="60189"/>
                </a:lnTo>
                <a:lnTo>
                  <a:pt x="1192112" y="61631"/>
                </a:lnTo>
                <a:lnTo>
                  <a:pt x="1192898" y="62287"/>
                </a:lnTo>
                <a:lnTo>
                  <a:pt x="1190669" y="63992"/>
                </a:lnTo>
                <a:lnTo>
                  <a:pt x="1188964" y="63992"/>
                </a:lnTo>
                <a:lnTo>
                  <a:pt x="1188178" y="64779"/>
                </a:lnTo>
                <a:lnTo>
                  <a:pt x="1188702" y="67270"/>
                </a:lnTo>
                <a:lnTo>
                  <a:pt x="1190669" y="68975"/>
                </a:lnTo>
                <a:lnTo>
                  <a:pt x="1190407" y="70155"/>
                </a:lnTo>
                <a:lnTo>
                  <a:pt x="1191849" y="70417"/>
                </a:lnTo>
                <a:lnTo>
                  <a:pt x="1192898" y="71860"/>
                </a:lnTo>
                <a:lnTo>
                  <a:pt x="1192636" y="73171"/>
                </a:lnTo>
                <a:lnTo>
                  <a:pt x="1191456" y="74351"/>
                </a:lnTo>
                <a:lnTo>
                  <a:pt x="1191194" y="75007"/>
                </a:lnTo>
                <a:lnTo>
                  <a:pt x="1191849" y="76449"/>
                </a:lnTo>
                <a:lnTo>
                  <a:pt x="1192636" y="75269"/>
                </a:lnTo>
                <a:lnTo>
                  <a:pt x="1194078" y="76056"/>
                </a:lnTo>
                <a:lnTo>
                  <a:pt x="1196177" y="75269"/>
                </a:lnTo>
                <a:lnTo>
                  <a:pt x="1196177" y="74613"/>
                </a:lnTo>
                <a:lnTo>
                  <a:pt x="1196832" y="74351"/>
                </a:lnTo>
                <a:lnTo>
                  <a:pt x="1197488" y="75007"/>
                </a:lnTo>
                <a:lnTo>
                  <a:pt x="1198537" y="75007"/>
                </a:lnTo>
                <a:lnTo>
                  <a:pt x="1198930" y="76056"/>
                </a:lnTo>
                <a:lnTo>
                  <a:pt x="1199848" y="76449"/>
                </a:lnTo>
                <a:lnTo>
                  <a:pt x="1199586" y="77498"/>
                </a:lnTo>
                <a:lnTo>
                  <a:pt x="1199848" y="77236"/>
                </a:lnTo>
                <a:lnTo>
                  <a:pt x="1200635" y="77892"/>
                </a:lnTo>
                <a:lnTo>
                  <a:pt x="1200373" y="77892"/>
                </a:lnTo>
                <a:lnTo>
                  <a:pt x="1200373" y="78941"/>
                </a:lnTo>
                <a:lnTo>
                  <a:pt x="1201028" y="79334"/>
                </a:lnTo>
                <a:lnTo>
                  <a:pt x="1200635" y="79596"/>
                </a:lnTo>
                <a:lnTo>
                  <a:pt x="1201291" y="80252"/>
                </a:lnTo>
                <a:lnTo>
                  <a:pt x="1202471" y="83137"/>
                </a:lnTo>
                <a:lnTo>
                  <a:pt x="1203126" y="83793"/>
                </a:lnTo>
                <a:lnTo>
                  <a:pt x="1202733" y="84579"/>
                </a:lnTo>
                <a:lnTo>
                  <a:pt x="1202077" y="84579"/>
                </a:lnTo>
                <a:lnTo>
                  <a:pt x="1202077" y="85235"/>
                </a:lnTo>
                <a:lnTo>
                  <a:pt x="1203126" y="85235"/>
                </a:lnTo>
                <a:lnTo>
                  <a:pt x="1202077" y="87071"/>
                </a:lnTo>
                <a:lnTo>
                  <a:pt x="1200635" y="89431"/>
                </a:lnTo>
                <a:lnTo>
                  <a:pt x="1200373" y="90611"/>
                </a:lnTo>
                <a:lnTo>
                  <a:pt x="1199586" y="92054"/>
                </a:lnTo>
                <a:lnTo>
                  <a:pt x="1198144" y="90218"/>
                </a:lnTo>
                <a:lnTo>
                  <a:pt x="1196439" y="89431"/>
                </a:lnTo>
                <a:lnTo>
                  <a:pt x="1195652" y="88120"/>
                </a:lnTo>
                <a:lnTo>
                  <a:pt x="1195652" y="89956"/>
                </a:lnTo>
                <a:lnTo>
                  <a:pt x="1194341" y="89956"/>
                </a:lnTo>
                <a:lnTo>
                  <a:pt x="1194734" y="90218"/>
                </a:lnTo>
                <a:lnTo>
                  <a:pt x="1192112" y="90611"/>
                </a:lnTo>
                <a:lnTo>
                  <a:pt x="1190407" y="92054"/>
                </a:lnTo>
                <a:lnTo>
                  <a:pt x="1189751" y="91398"/>
                </a:lnTo>
                <a:lnTo>
                  <a:pt x="1188178" y="92054"/>
                </a:lnTo>
                <a:lnTo>
                  <a:pt x="1189358" y="93496"/>
                </a:lnTo>
                <a:lnTo>
                  <a:pt x="1188702" y="93759"/>
                </a:lnTo>
                <a:lnTo>
                  <a:pt x="1188964" y="94808"/>
                </a:lnTo>
                <a:lnTo>
                  <a:pt x="1187915" y="94808"/>
                </a:lnTo>
                <a:lnTo>
                  <a:pt x="1187915" y="95857"/>
                </a:lnTo>
                <a:lnTo>
                  <a:pt x="1187260" y="95594"/>
                </a:lnTo>
                <a:lnTo>
                  <a:pt x="1186735" y="95857"/>
                </a:lnTo>
                <a:lnTo>
                  <a:pt x="1186735" y="95594"/>
                </a:lnTo>
                <a:lnTo>
                  <a:pt x="1185031" y="95594"/>
                </a:lnTo>
                <a:lnTo>
                  <a:pt x="1184375" y="97037"/>
                </a:lnTo>
                <a:lnTo>
                  <a:pt x="1185031" y="97299"/>
                </a:lnTo>
                <a:lnTo>
                  <a:pt x="1185293" y="98479"/>
                </a:lnTo>
                <a:lnTo>
                  <a:pt x="1185817" y="98742"/>
                </a:lnTo>
                <a:lnTo>
                  <a:pt x="1186473" y="98742"/>
                </a:lnTo>
                <a:lnTo>
                  <a:pt x="1187522" y="98742"/>
                </a:lnTo>
                <a:lnTo>
                  <a:pt x="1186735" y="99397"/>
                </a:lnTo>
                <a:lnTo>
                  <a:pt x="1187260" y="100053"/>
                </a:lnTo>
                <a:lnTo>
                  <a:pt x="1188702" y="99791"/>
                </a:lnTo>
                <a:lnTo>
                  <a:pt x="1188702" y="100840"/>
                </a:lnTo>
                <a:lnTo>
                  <a:pt x="1187522" y="101495"/>
                </a:lnTo>
                <a:lnTo>
                  <a:pt x="1188178" y="102675"/>
                </a:lnTo>
                <a:lnTo>
                  <a:pt x="1189358" y="101889"/>
                </a:lnTo>
                <a:lnTo>
                  <a:pt x="1189358" y="100840"/>
                </a:lnTo>
                <a:lnTo>
                  <a:pt x="1191456" y="100446"/>
                </a:lnTo>
                <a:lnTo>
                  <a:pt x="1191194" y="101233"/>
                </a:lnTo>
                <a:lnTo>
                  <a:pt x="1191456" y="102675"/>
                </a:lnTo>
                <a:lnTo>
                  <a:pt x="1192636" y="102938"/>
                </a:lnTo>
                <a:lnTo>
                  <a:pt x="1190407" y="105036"/>
                </a:lnTo>
                <a:lnTo>
                  <a:pt x="1190407" y="107134"/>
                </a:lnTo>
                <a:lnTo>
                  <a:pt x="1193292" y="110150"/>
                </a:lnTo>
                <a:lnTo>
                  <a:pt x="1194078" y="109494"/>
                </a:lnTo>
                <a:lnTo>
                  <a:pt x="1194734" y="110412"/>
                </a:lnTo>
                <a:lnTo>
                  <a:pt x="1191456" y="111592"/>
                </a:lnTo>
                <a:lnTo>
                  <a:pt x="1190013" y="112510"/>
                </a:lnTo>
                <a:lnTo>
                  <a:pt x="1189358" y="112510"/>
                </a:lnTo>
                <a:lnTo>
                  <a:pt x="1188178" y="112510"/>
                </a:lnTo>
                <a:lnTo>
                  <a:pt x="1187260" y="113297"/>
                </a:lnTo>
                <a:lnTo>
                  <a:pt x="1187522" y="113953"/>
                </a:lnTo>
                <a:lnTo>
                  <a:pt x="1187260" y="114346"/>
                </a:lnTo>
                <a:lnTo>
                  <a:pt x="1186079" y="114346"/>
                </a:lnTo>
                <a:lnTo>
                  <a:pt x="1185817" y="113953"/>
                </a:lnTo>
                <a:lnTo>
                  <a:pt x="1185031" y="115788"/>
                </a:lnTo>
                <a:lnTo>
                  <a:pt x="1185817" y="115788"/>
                </a:lnTo>
                <a:lnTo>
                  <a:pt x="1185817" y="116575"/>
                </a:lnTo>
                <a:lnTo>
                  <a:pt x="1186473" y="116837"/>
                </a:lnTo>
                <a:lnTo>
                  <a:pt x="1186079" y="117231"/>
                </a:lnTo>
                <a:lnTo>
                  <a:pt x="1186473" y="117493"/>
                </a:lnTo>
                <a:lnTo>
                  <a:pt x="1186735" y="119329"/>
                </a:lnTo>
                <a:lnTo>
                  <a:pt x="1184637" y="120378"/>
                </a:lnTo>
                <a:lnTo>
                  <a:pt x="1183195" y="121689"/>
                </a:lnTo>
                <a:lnTo>
                  <a:pt x="1182539" y="122214"/>
                </a:lnTo>
                <a:lnTo>
                  <a:pt x="1181883" y="121427"/>
                </a:lnTo>
                <a:lnTo>
                  <a:pt x="1180834" y="121034"/>
                </a:lnTo>
                <a:lnTo>
                  <a:pt x="1180834" y="120378"/>
                </a:lnTo>
                <a:lnTo>
                  <a:pt x="1180441" y="120378"/>
                </a:lnTo>
                <a:lnTo>
                  <a:pt x="1180441" y="120771"/>
                </a:lnTo>
                <a:lnTo>
                  <a:pt x="1179654" y="120771"/>
                </a:lnTo>
                <a:lnTo>
                  <a:pt x="1180179" y="120378"/>
                </a:lnTo>
                <a:lnTo>
                  <a:pt x="1180179" y="119985"/>
                </a:lnTo>
                <a:lnTo>
                  <a:pt x="1179392" y="120378"/>
                </a:lnTo>
                <a:lnTo>
                  <a:pt x="1178212" y="119985"/>
                </a:lnTo>
                <a:lnTo>
                  <a:pt x="1178212" y="119329"/>
                </a:lnTo>
                <a:lnTo>
                  <a:pt x="1177949" y="119329"/>
                </a:lnTo>
                <a:lnTo>
                  <a:pt x="1176114" y="120378"/>
                </a:lnTo>
                <a:lnTo>
                  <a:pt x="1176900" y="120771"/>
                </a:lnTo>
                <a:lnTo>
                  <a:pt x="1176114" y="121034"/>
                </a:lnTo>
                <a:lnTo>
                  <a:pt x="1176900" y="122214"/>
                </a:lnTo>
                <a:lnTo>
                  <a:pt x="1176114" y="122476"/>
                </a:lnTo>
                <a:lnTo>
                  <a:pt x="1176114" y="122214"/>
                </a:lnTo>
                <a:lnTo>
                  <a:pt x="1174802" y="122476"/>
                </a:lnTo>
                <a:lnTo>
                  <a:pt x="1174015" y="123132"/>
                </a:lnTo>
                <a:lnTo>
                  <a:pt x="1171917" y="123919"/>
                </a:lnTo>
                <a:lnTo>
                  <a:pt x="1171917" y="124312"/>
                </a:lnTo>
                <a:lnTo>
                  <a:pt x="1172573" y="124312"/>
                </a:lnTo>
                <a:lnTo>
                  <a:pt x="1171917" y="124968"/>
                </a:lnTo>
                <a:lnTo>
                  <a:pt x="1173098" y="125361"/>
                </a:lnTo>
                <a:lnTo>
                  <a:pt x="1172573" y="125755"/>
                </a:lnTo>
                <a:lnTo>
                  <a:pt x="1171917" y="125361"/>
                </a:lnTo>
                <a:lnTo>
                  <a:pt x="1170868" y="126017"/>
                </a:lnTo>
                <a:lnTo>
                  <a:pt x="1171655" y="126410"/>
                </a:lnTo>
                <a:lnTo>
                  <a:pt x="1171131" y="126672"/>
                </a:lnTo>
                <a:lnTo>
                  <a:pt x="1171917" y="127853"/>
                </a:lnTo>
                <a:lnTo>
                  <a:pt x="1173360" y="127066"/>
                </a:lnTo>
                <a:lnTo>
                  <a:pt x="1173753" y="127328"/>
                </a:lnTo>
                <a:lnTo>
                  <a:pt x="1172311" y="127853"/>
                </a:lnTo>
                <a:lnTo>
                  <a:pt x="1171917" y="128508"/>
                </a:lnTo>
                <a:lnTo>
                  <a:pt x="1172573" y="128770"/>
                </a:lnTo>
                <a:lnTo>
                  <a:pt x="1174540" y="128115"/>
                </a:lnTo>
                <a:lnTo>
                  <a:pt x="1174540" y="129295"/>
                </a:lnTo>
                <a:lnTo>
                  <a:pt x="1175196" y="129951"/>
                </a:lnTo>
                <a:lnTo>
                  <a:pt x="1175851" y="129951"/>
                </a:lnTo>
                <a:lnTo>
                  <a:pt x="1177294" y="129951"/>
                </a:lnTo>
                <a:lnTo>
                  <a:pt x="1177556" y="129557"/>
                </a:lnTo>
                <a:lnTo>
                  <a:pt x="1177949" y="129951"/>
                </a:lnTo>
                <a:lnTo>
                  <a:pt x="1178212" y="129557"/>
                </a:lnTo>
                <a:lnTo>
                  <a:pt x="1179654" y="129557"/>
                </a:lnTo>
                <a:lnTo>
                  <a:pt x="1180179" y="130213"/>
                </a:lnTo>
                <a:lnTo>
                  <a:pt x="1179654" y="130737"/>
                </a:lnTo>
                <a:lnTo>
                  <a:pt x="1179392" y="130213"/>
                </a:lnTo>
                <a:lnTo>
                  <a:pt x="1178736" y="130737"/>
                </a:lnTo>
                <a:lnTo>
                  <a:pt x="1178736" y="131000"/>
                </a:lnTo>
                <a:lnTo>
                  <a:pt x="1178998" y="131393"/>
                </a:lnTo>
                <a:lnTo>
                  <a:pt x="1179654" y="131000"/>
                </a:lnTo>
                <a:lnTo>
                  <a:pt x="1180441" y="131393"/>
                </a:lnTo>
                <a:lnTo>
                  <a:pt x="1180834" y="132049"/>
                </a:lnTo>
                <a:lnTo>
                  <a:pt x="1180834" y="131393"/>
                </a:lnTo>
                <a:lnTo>
                  <a:pt x="1180834" y="131000"/>
                </a:lnTo>
                <a:lnTo>
                  <a:pt x="1181097" y="131393"/>
                </a:lnTo>
                <a:lnTo>
                  <a:pt x="1181883" y="130737"/>
                </a:lnTo>
                <a:lnTo>
                  <a:pt x="1182539" y="131393"/>
                </a:lnTo>
                <a:lnTo>
                  <a:pt x="1183195" y="131000"/>
                </a:lnTo>
                <a:lnTo>
                  <a:pt x="1183588" y="131000"/>
                </a:lnTo>
                <a:lnTo>
                  <a:pt x="1183981" y="131000"/>
                </a:lnTo>
                <a:lnTo>
                  <a:pt x="1184637" y="130737"/>
                </a:lnTo>
                <a:lnTo>
                  <a:pt x="1185293" y="130737"/>
                </a:lnTo>
                <a:lnTo>
                  <a:pt x="1185293" y="131393"/>
                </a:lnTo>
                <a:lnTo>
                  <a:pt x="1186079" y="132049"/>
                </a:lnTo>
                <a:lnTo>
                  <a:pt x="1185817" y="133098"/>
                </a:lnTo>
                <a:lnTo>
                  <a:pt x="1186079" y="133754"/>
                </a:lnTo>
                <a:lnTo>
                  <a:pt x="1184375" y="134409"/>
                </a:lnTo>
                <a:lnTo>
                  <a:pt x="1183981" y="133754"/>
                </a:lnTo>
                <a:lnTo>
                  <a:pt x="1183195" y="133754"/>
                </a:lnTo>
                <a:lnTo>
                  <a:pt x="1182932" y="134934"/>
                </a:lnTo>
                <a:lnTo>
                  <a:pt x="1182539" y="135590"/>
                </a:lnTo>
                <a:lnTo>
                  <a:pt x="1183195" y="135853"/>
                </a:lnTo>
                <a:lnTo>
                  <a:pt x="1183195" y="136639"/>
                </a:lnTo>
                <a:lnTo>
                  <a:pt x="1183981" y="137033"/>
                </a:lnTo>
                <a:lnTo>
                  <a:pt x="1184375" y="137033"/>
                </a:lnTo>
                <a:lnTo>
                  <a:pt x="1184637" y="137295"/>
                </a:lnTo>
                <a:lnTo>
                  <a:pt x="1184375" y="137688"/>
                </a:lnTo>
                <a:lnTo>
                  <a:pt x="1184637" y="138475"/>
                </a:lnTo>
                <a:lnTo>
                  <a:pt x="1183588" y="138475"/>
                </a:lnTo>
                <a:lnTo>
                  <a:pt x="1183588" y="138737"/>
                </a:lnTo>
                <a:lnTo>
                  <a:pt x="1184375" y="138737"/>
                </a:lnTo>
                <a:lnTo>
                  <a:pt x="1183981" y="139393"/>
                </a:lnTo>
                <a:lnTo>
                  <a:pt x="1184637" y="139393"/>
                </a:lnTo>
                <a:lnTo>
                  <a:pt x="1184637" y="140573"/>
                </a:lnTo>
                <a:lnTo>
                  <a:pt x="1183981" y="140180"/>
                </a:lnTo>
                <a:lnTo>
                  <a:pt x="1183195" y="140573"/>
                </a:lnTo>
                <a:lnTo>
                  <a:pt x="1183195" y="140835"/>
                </a:lnTo>
                <a:lnTo>
                  <a:pt x="1183981" y="141491"/>
                </a:lnTo>
                <a:lnTo>
                  <a:pt x="1183981" y="142016"/>
                </a:lnTo>
                <a:lnTo>
                  <a:pt x="1183981" y="142278"/>
                </a:lnTo>
                <a:lnTo>
                  <a:pt x="1183981" y="143458"/>
                </a:lnTo>
                <a:lnTo>
                  <a:pt x="1185293" y="144114"/>
                </a:lnTo>
                <a:lnTo>
                  <a:pt x="1185031" y="144376"/>
                </a:lnTo>
                <a:lnTo>
                  <a:pt x="1185031" y="145556"/>
                </a:lnTo>
                <a:lnTo>
                  <a:pt x="1183981" y="146212"/>
                </a:lnTo>
                <a:lnTo>
                  <a:pt x="1184375" y="146474"/>
                </a:lnTo>
                <a:lnTo>
                  <a:pt x="1181883" y="147654"/>
                </a:lnTo>
                <a:lnTo>
                  <a:pt x="1181883" y="147917"/>
                </a:lnTo>
                <a:lnTo>
                  <a:pt x="1180834" y="148572"/>
                </a:lnTo>
                <a:lnTo>
                  <a:pt x="1180441" y="148310"/>
                </a:lnTo>
                <a:lnTo>
                  <a:pt x="1180179" y="149359"/>
                </a:lnTo>
                <a:lnTo>
                  <a:pt x="1179654" y="149359"/>
                </a:lnTo>
                <a:lnTo>
                  <a:pt x="1179654" y="149752"/>
                </a:lnTo>
                <a:lnTo>
                  <a:pt x="1180834" y="150539"/>
                </a:lnTo>
                <a:lnTo>
                  <a:pt x="1180441" y="151850"/>
                </a:lnTo>
                <a:lnTo>
                  <a:pt x="1181097" y="152244"/>
                </a:lnTo>
                <a:lnTo>
                  <a:pt x="1181097" y="152637"/>
                </a:lnTo>
                <a:lnTo>
                  <a:pt x="1181883" y="152900"/>
                </a:lnTo>
                <a:lnTo>
                  <a:pt x="1183588" y="152900"/>
                </a:lnTo>
                <a:lnTo>
                  <a:pt x="1184375" y="152900"/>
                </a:lnTo>
                <a:lnTo>
                  <a:pt x="1185031" y="152637"/>
                </a:lnTo>
                <a:lnTo>
                  <a:pt x="1188178" y="153555"/>
                </a:lnTo>
                <a:lnTo>
                  <a:pt x="1188178" y="153293"/>
                </a:lnTo>
                <a:lnTo>
                  <a:pt x="1190013" y="152900"/>
                </a:lnTo>
                <a:lnTo>
                  <a:pt x="1190407" y="153555"/>
                </a:lnTo>
                <a:lnTo>
                  <a:pt x="1191194" y="153555"/>
                </a:lnTo>
                <a:lnTo>
                  <a:pt x="1191849" y="153949"/>
                </a:lnTo>
                <a:lnTo>
                  <a:pt x="1192898" y="153555"/>
                </a:lnTo>
                <a:lnTo>
                  <a:pt x="1192898" y="155391"/>
                </a:lnTo>
                <a:lnTo>
                  <a:pt x="1192636" y="155653"/>
                </a:lnTo>
                <a:lnTo>
                  <a:pt x="1192112" y="155391"/>
                </a:lnTo>
                <a:lnTo>
                  <a:pt x="1191849" y="155653"/>
                </a:lnTo>
                <a:lnTo>
                  <a:pt x="1191849" y="156178"/>
                </a:lnTo>
                <a:lnTo>
                  <a:pt x="1191849" y="156833"/>
                </a:lnTo>
                <a:lnTo>
                  <a:pt x="1192112" y="157883"/>
                </a:lnTo>
                <a:lnTo>
                  <a:pt x="1192898" y="159194"/>
                </a:lnTo>
                <a:lnTo>
                  <a:pt x="1194078" y="160374"/>
                </a:lnTo>
                <a:lnTo>
                  <a:pt x="1194734" y="161030"/>
                </a:lnTo>
                <a:lnTo>
                  <a:pt x="1195652" y="161030"/>
                </a:lnTo>
                <a:lnTo>
                  <a:pt x="1196177" y="161292"/>
                </a:lnTo>
                <a:lnTo>
                  <a:pt x="1195652" y="161817"/>
                </a:lnTo>
                <a:lnTo>
                  <a:pt x="1195652" y="162210"/>
                </a:lnTo>
                <a:lnTo>
                  <a:pt x="1197095" y="162210"/>
                </a:lnTo>
                <a:lnTo>
                  <a:pt x="1197095" y="163652"/>
                </a:lnTo>
                <a:lnTo>
                  <a:pt x="1197750" y="164308"/>
                </a:lnTo>
                <a:lnTo>
                  <a:pt x="1198144" y="163259"/>
                </a:lnTo>
                <a:lnTo>
                  <a:pt x="1198537" y="163259"/>
                </a:lnTo>
                <a:lnTo>
                  <a:pt x="1198930" y="163652"/>
                </a:lnTo>
                <a:lnTo>
                  <a:pt x="1199586" y="163259"/>
                </a:lnTo>
                <a:lnTo>
                  <a:pt x="1199848" y="163915"/>
                </a:lnTo>
                <a:lnTo>
                  <a:pt x="1201028" y="163259"/>
                </a:lnTo>
                <a:lnTo>
                  <a:pt x="1201291" y="163652"/>
                </a:lnTo>
                <a:lnTo>
                  <a:pt x="1201028" y="164308"/>
                </a:lnTo>
                <a:lnTo>
                  <a:pt x="1202077" y="164308"/>
                </a:lnTo>
                <a:lnTo>
                  <a:pt x="1202077" y="163915"/>
                </a:lnTo>
                <a:lnTo>
                  <a:pt x="1202471" y="164308"/>
                </a:lnTo>
                <a:lnTo>
                  <a:pt x="1202077" y="165750"/>
                </a:lnTo>
                <a:lnTo>
                  <a:pt x="1202077" y="166406"/>
                </a:lnTo>
                <a:lnTo>
                  <a:pt x="1201815" y="166406"/>
                </a:lnTo>
                <a:lnTo>
                  <a:pt x="1201815" y="167193"/>
                </a:lnTo>
                <a:lnTo>
                  <a:pt x="1201291" y="167455"/>
                </a:lnTo>
                <a:lnTo>
                  <a:pt x="1201815" y="168897"/>
                </a:lnTo>
                <a:lnTo>
                  <a:pt x="1203913" y="169947"/>
                </a:lnTo>
                <a:lnTo>
                  <a:pt x="1204176" y="170340"/>
                </a:lnTo>
                <a:lnTo>
                  <a:pt x="1203913" y="170733"/>
                </a:lnTo>
                <a:lnTo>
                  <a:pt x="1204176" y="171389"/>
                </a:lnTo>
                <a:lnTo>
                  <a:pt x="1203126" y="173749"/>
                </a:lnTo>
                <a:lnTo>
                  <a:pt x="1202733" y="174930"/>
                </a:lnTo>
                <a:lnTo>
                  <a:pt x="1202077" y="175192"/>
                </a:lnTo>
                <a:lnTo>
                  <a:pt x="1202077" y="175979"/>
                </a:lnTo>
                <a:lnTo>
                  <a:pt x="1199848" y="178470"/>
                </a:lnTo>
                <a:lnTo>
                  <a:pt x="1198930" y="180830"/>
                </a:lnTo>
                <a:lnTo>
                  <a:pt x="1198930" y="182273"/>
                </a:lnTo>
                <a:lnTo>
                  <a:pt x="1197750" y="183453"/>
                </a:lnTo>
                <a:lnTo>
                  <a:pt x="1197488" y="184109"/>
                </a:lnTo>
                <a:lnTo>
                  <a:pt x="1197488" y="184502"/>
                </a:lnTo>
                <a:lnTo>
                  <a:pt x="1196832" y="185158"/>
                </a:lnTo>
                <a:lnTo>
                  <a:pt x="1196439" y="185158"/>
                </a:lnTo>
                <a:lnTo>
                  <a:pt x="1196177" y="185551"/>
                </a:lnTo>
                <a:lnTo>
                  <a:pt x="1194996" y="186994"/>
                </a:lnTo>
                <a:lnTo>
                  <a:pt x="1194734" y="186994"/>
                </a:lnTo>
                <a:lnTo>
                  <a:pt x="1194078" y="187649"/>
                </a:lnTo>
                <a:lnTo>
                  <a:pt x="1194341" y="188436"/>
                </a:lnTo>
                <a:lnTo>
                  <a:pt x="1194341" y="188698"/>
                </a:lnTo>
                <a:lnTo>
                  <a:pt x="1193292" y="190141"/>
                </a:lnTo>
                <a:lnTo>
                  <a:pt x="1192898" y="190796"/>
                </a:lnTo>
                <a:lnTo>
                  <a:pt x="1192636" y="191190"/>
                </a:lnTo>
                <a:lnTo>
                  <a:pt x="1192636" y="191845"/>
                </a:lnTo>
                <a:lnTo>
                  <a:pt x="1192112" y="192632"/>
                </a:lnTo>
                <a:lnTo>
                  <a:pt x="1190407" y="194075"/>
                </a:lnTo>
                <a:lnTo>
                  <a:pt x="1190669" y="194730"/>
                </a:lnTo>
                <a:lnTo>
                  <a:pt x="1190013" y="195517"/>
                </a:lnTo>
                <a:lnTo>
                  <a:pt x="1190407" y="195779"/>
                </a:lnTo>
                <a:lnTo>
                  <a:pt x="1190013" y="196435"/>
                </a:lnTo>
                <a:lnTo>
                  <a:pt x="1191194" y="200631"/>
                </a:lnTo>
                <a:lnTo>
                  <a:pt x="1190669" y="201418"/>
                </a:lnTo>
                <a:lnTo>
                  <a:pt x="1191194" y="201811"/>
                </a:lnTo>
                <a:lnTo>
                  <a:pt x="1191194" y="202074"/>
                </a:lnTo>
                <a:lnTo>
                  <a:pt x="1191456" y="203516"/>
                </a:lnTo>
                <a:lnTo>
                  <a:pt x="1190669" y="203516"/>
                </a:lnTo>
                <a:lnTo>
                  <a:pt x="1190013" y="204696"/>
                </a:lnTo>
                <a:lnTo>
                  <a:pt x="1189358" y="205614"/>
                </a:lnTo>
                <a:lnTo>
                  <a:pt x="1188178" y="206401"/>
                </a:lnTo>
                <a:lnTo>
                  <a:pt x="1186079" y="207712"/>
                </a:lnTo>
                <a:lnTo>
                  <a:pt x="1185817" y="207057"/>
                </a:lnTo>
                <a:lnTo>
                  <a:pt x="1184375" y="208237"/>
                </a:lnTo>
                <a:lnTo>
                  <a:pt x="1180834" y="207057"/>
                </a:lnTo>
                <a:lnTo>
                  <a:pt x="1180441" y="206008"/>
                </a:lnTo>
                <a:lnTo>
                  <a:pt x="1178998" y="205614"/>
                </a:lnTo>
                <a:lnTo>
                  <a:pt x="1175458" y="205614"/>
                </a:lnTo>
                <a:lnTo>
                  <a:pt x="1172573" y="204958"/>
                </a:lnTo>
                <a:lnTo>
                  <a:pt x="1173098" y="203909"/>
                </a:lnTo>
                <a:lnTo>
                  <a:pt x="1170868" y="202860"/>
                </a:lnTo>
                <a:lnTo>
                  <a:pt x="1169819" y="203254"/>
                </a:lnTo>
                <a:lnTo>
                  <a:pt x="1167721" y="202598"/>
                </a:lnTo>
                <a:lnTo>
                  <a:pt x="1166672" y="202860"/>
                </a:lnTo>
                <a:lnTo>
                  <a:pt x="1166016" y="201156"/>
                </a:lnTo>
                <a:lnTo>
                  <a:pt x="1164574" y="201156"/>
                </a:lnTo>
                <a:lnTo>
                  <a:pt x="1164181" y="199320"/>
                </a:lnTo>
                <a:lnTo>
                  <a:pt x="1163132" y="198533"/>
                </a:lnTo>
                <a:lnTo>
                  <a:pt x="1161296" y="198271"/>
                </a:lnTo>
                <a:lnTo>
                  <a:pt x="1161034" y="198927"/>
                </a:lnTo>
                <a:lnTo>
                  <a:pt x="1159198" y="199713"/>
                </a:lnTo>
                <a:lnTo>
                  <a:pt x="1158411" y="199713"/>
                </a:lnTo>
                <a:lnTo>
                  <a:pt x="1157362" y="200631"/>
                </a:lnTo>
                <a:lnTo>
                  <a:pt x="1156313" y="201418"/>
                </a:lnTo>
                <a:lnTo>
                  <a:pt x="1155919" y="201156"/>
                </a:lnTo>
                <a:lnTo>
                  <a:pt x="1155001" y="200631"/>
                </a:lnTo>
                <a:lnTo>
                  <a:pt x="1154477" y="199320"/>
                </a:lnTo>
                <a:lnTo>
                  <a:pt x="1155001" y="198927"/>
                </a:lnTo>
                <a:lnTo>
                  <a:pt x="1153821" y="195517"/>
                </a:lnTo>
                <a:lnTo>
                  <a:pt x="1151723" y="197222"/>
                </a:lnTo>
                <a:lnTo>
                  <a:pt x="1151330" y="197878"/>
                </a:lnTo>
                <a:lnTo>
                  <a:pt x="1150281" y="198271"/>
                </a:lnTo>
                <a:lnTo>
                  <a:pt x="1150018" y="198533"/>
                </a:lnTo>
                <a:lnTo>
                  <a:pt x="1150674" y="199320"/>
                </a:lnTo>
                <a:lnTo>
                  <a:pt x="1150674" y="200369"/>
                </a:lnTo>
                <a:lnTo>
                  <a:pt x="1150281" y="201811"/>
                </a:lnTo>
                <a:lnTo>
                  <a:pt x="1151330" y="202860"/>
                </a:lnTo>
                <a:lnTo>
                  <a:pt x="1150674" y="202860"/>
                </a:lnTo>
                <a:lnTo>
                  <a:pt x="1150281" y="203254"/>
                </a:lnTo>
                <a:lnTo>
                  <a:pt x="1150281" y="203516"/>
                </a:lnTo>
                <a:lnTo>
                  <a:pt x="1150281" y="203909"/>
                </a:lnTo>
                <a:lnTo>
                  <a:pt x="1149232" y="204696"/>
                </a:lnTo>
                <a:lnTo>
                  <a:pt x="1149232" y="204958"/>
                </a:lnTo>
                <a:lnTo>
                  <a:pt x="1148838" y="205614"/>
                </a:lnTo>
                <a:lnTo>
                  <a:pt x="1149232" y="206401"/>
                </a:lnTo>
                <a:lnTo>
                  <a:pt x="1150018" y="205614"/>
                </a:lnTo>
                <a:lnTo>
                  <a:pt x="1149625" y="206401"/>
                </a:lnTo>
                <a:lnTo>
                  <a:pt x="1150674" y="206008"/>
                </a:lnTo>
                <a:lnTo>
                  <a:pt x="1150674" y="206794"/>
                </a:lnTo>
                <a:lnTo>
                  <a:pt x="1151330" y="206401"/>
                </a:lnTo>
                <a:lnTo>
                  <a:pt x="1151330" y="205352"/>
                </a:lnTo>
                <a:lnTo>
                  <a:pt x="1152117" y="204958"/>
                </a:lnTo>
                <a:lnTo>
                  <a:pt x="1152379" y="206008"/>
                </a:lnTo>
                <a:lnTo>
                  <a:pt x="1154215" y="205352"/>
                </a:lnTo>
                <a:lnTo>
                  <a:pt x="1155001" y="206401"/>
                </a:lnTo>
                <a:lnTo>
                  <a:pt x="1155001" y="207057"/>
                </a:lnTo>
                <a:lnTo>
                  <a:pt x="1155001" y="207450"/>
                </a:lnTo>
                <a:lnTo>
                  <a:pt x="1155001" y="207712"/>
                </a:lnTo>
                <a:lnTo>
                  <a:pt x="1154477" y="207712"/>
                </a:lnTo>
                <a:lnTo>
                  <a:pt x="1154215" y="207712"/>
                </a:lnTo>
                <a:lnTo>
                  <a:pt x="1153559" y="208499"/>
                </a:lnTo>
                <a:lnTo>
                  <a:pt x="1153035" y="208499"/>
                </a:lnTo>
                <a:lnTo>
                  <a:pt x="1150281" y="210991"/>
                </a:lnTo>
                <a:lnTo>
                  <a:pt x="1149232" y="210335"/>
                </a:lnTo>
                <a:lnTo>
                  <a:pt x="1148838" y="210991"/>
                </a:lnTo>
                <a:lnTo>
                  <a:pt x="1148576" y="211777"/>
                </a:lnTo>
                <a:lnTo>
                  <a:pt x="1148838" y="212040"/>
                </a:lnTo>
                <a:lnTo>
                  <a:pt x="1148576" y="212433"/>
                </a:lnTo>
                <a:lnTo>
                  <a:pt x="1148576" y="213351"/>
                </a:lnTo>
                <a:lnTo>
                  <a:pt x="1147396" y="213351"/>
                </a:lnTo>
                <a:lnTo>
                  <a:pt x="1146740" y="214138"/>
                </a:lnTo>
                <a:lnTo>
                  <a:pt x="1147396" y="214138"/>
                </a:lnTo>
                <a:lnTo>
                  <a:pt x="1147396" y="215318"/>
                </a:lnTo>
                <a:lnTo>
                  <a:pt x="1146478" y="215973"/>
                </a:lnTo>
                <a:lnTo>
                  <a:pt x="1146740" y="216760"/>
                </a:lnTo>
                <a:lnTo>
                  <a:pt x="1146740" y="217154"/>
                </a:lnTo>
                <a:lnTo>
                  <a:pt x="1145691" y="216760"/>
                </a:lnTo>
                <a:lnTo>
                  <a:pt x="1145691" y="217154"/>
                </a:lnTo>
                <a:lnTo>
                  <a:pt x="1144642" y="217154"/>
                </a:lnTo>
                <a:lnTo>
                  <a:pt x="1143200" y="218072"/>
                </a:lnTo>
                <a:lnTo>
                  <a:pt x="1141757" y="218072"/>
                </a:lnTo>
                <a:lnTo>
                  <a:pt x="1141495" y="218465"/>
                </a:lnTo>
                <a:lnTo>
                  <a:pt x="1141102" y="219252"/>
                </a:lnTo>
                <a:lnTo>
                  <a:pt x="1142151" y="219514"/>
                </a:lnTo>
                <a:lnTo>
                  <a:pt x="1142937" y="220694"/>
                </a:lnTo>
                <a:lnTo>
                  <a:pt x="1140315" y="222792"/>
                </a:lnTo>
                <a:lnTo>
                  <a:pt x="1140315" y="223448"/>
                </a:lnTo>
                <a:lnTo>
                  <a:pt x="1140053" y="224104"/>
                </a:lnTo>
                <a:lnTo>
                  <a:pt x="1140053" y="225153"/>
                </a:lnTo>
                <a:lnTo>
                  <a:pt x="1140839" y="225546"/>
                </a:lnTo>
                <a:lnTo>
                  <a:pt x="1140839" y="226989"/>
                </a:lnTo>
                <a:lnTo>
                  <a:pt x="1140315" y="227251"/>
                </a:lnTo>
                <a:lnTo>
                  <a:pt x="1140839" y="228431"/>
                </a:lnTo>
                <a:lnTo>
                  <a:pt x="1138610" y="228693"/>
                </a:lnTo>
                <a:lnTo>
                  <a:pt x="1137561" y="229087"/>
                </a:lnTo>
                <a:lnTo>
                  <a:pt x="1136774" y="230136"/>
                </a:lnTo>
                <a:lnTo>
                  <a:pt x="1136774" y="230529"/>
                </a:lnTo>
                <a:lnTo>
                  <a:pt x="1136119" y="230791"/>
                </a:lnTo>
                <a:lnTo>
                  <a:pt x="1135856" y="230136"/>
                </a:lnTo>
                <a:lnTo>
                  <a:pt x="1135070" y="229480"/>
                </a:lnTo>
                <a:lnTo>
                  <a:pt x="1134021" y="229480"/>
                </a:lnTo>
                <a:lnTo>
                  <a:pt x="1132578" y="230529"/>
                </a:lnTo>
                <a:lnTo>
                  <a:pt x="1131923" y="231578"/>
                </a:lnTo>
                <a:lnTo>
                  <a:pt x="1131136" y="231971"/>
                </a:lnTo>
                <a:lnTo>
                  <a:pt x="1133365" y="232889"/>
                </a:lnTo>
                <a:lnTo>
                  <a:pt x="1135463" y="233676"/>
                </a:lnTo>
                <a:lnTo>
                  <a:pt x="1135463" y="234856"/>
                </a:lnTo>
                <a:lnTo>
                  <a:pt x="1135070" y="235119"/>
                </a:lnTo>
                <a:lnTo>
                  <a:pt x="1135070" y="235512"/>
                </a:lnTo>
                <a:lnTo>
                  <a:pt x="1132972" y="235119"/>
                </a:lnTo>
                <a:lnTo>
                  <a:pt x="1132578" y="236168"/>
                </a:lnTo>
                <a:lnTo>
                  <a:pt x="1132316" y="236168"/>
                </a:lnTo>
                <a:lnTo>
                  <a:pt x="1131136" y="239315"/>
                </a:lnTo>
                <a:lnTo>
                  <a:pt x="1130873" y="239708"/>
                </a:lnTo>
                <a:lnTo>
                  <a:pt x="1129300" y="239315"/>
                </a:lnTo>
                <a:lnTo>
                  <a:pt x="1128644" y="239708"/>
                </a:lnTo>
                <a:lnTo>
                  <a:pt x="1127595" y="238659"/>
                </a:lnTo>
                <a:lnTo>
                  <a:pt x="1127202" y="239970"/>
                </a:lnTo>
                <a:lnTo>
                  <a:pt x="1125759" y="241413"/>
                </a:lnTo>
                <a:lnTo>
                  <a:pt x="1125497" y="241413"/>
                </a:lnTo>
                <a:lnTo>
                  <a:pt x="1125497" y="241938"/>
                </a:lnTo>
                <a:lnTo>
                  <a:pt x="1124317" y="241151"/>
                </a:lnTo>
                <a:lnTo>
                  <a:pt x="1125104" y="240495"/>
                </a:lnTo>
                <a:lnTo>
                  <a:pt x="1125497" y="239970"/>
                </a:lnTo>
                <a:lnTo>
                  <a:pt x="1125497" y="239315"/>
                </a:lnTo>
                <a:lnTo>
                  <a:pt x="1124841" y="238659"/>
                </a:lnTo>
                <a:lnTo>
                  <a:pt x="1123399" y="239315"/>
                </a:lnTo>
                <a:lnTo>
                  <a:pt x="1123399" y="239708"/>
                </a:lnTo>
                <a:lnTo>
                  <a:pt x="1122612" y="239708"/>
                </a:lnTo>
                <a:lnTo>
                  <a:pt x="1122612" y="239970"/>
                </a:lnTo>
                <a:lnTo>
                  <a:pt x="1123006" y="239970"/>
                </a:lnTo>
                <a:lnTo>
                  <a:pt x="1123006" y="240757"/>
                </a:lnTo>
                <a:lnTo>
                  <a:pt x="1123661" y="241151"/>
                </a:lnTo>
                <a:lnTo>
                  <a:pt x="1123661" y="241938"/>
                </a:lnTo>
                <a:lnTo>
                  <a:pt x="1125497" y="242593"/>
                </a:lnTo>
                <a:lnTo>
                  <a:pt x="1125104" y="243249"/>
                </a:lnTo>
                <a:lnTo>
                  <a:pt x="1124317" y="244036"/>
                </a:lnTo>
                <a:lnTo>
                  <a:pt x="1125104" y="244953"/>
                </a:lnTo>
                <a:lnTo>
                  <a:pt x="1125759" y="245347"/>
                </a:lnTo>
                <a:lnTo>
                  <a:pt x="1126546" y="246134"/>
                </a:lnTo>
                <a:lnTo>
                  <a:pt x="1127202" y="246134"/>
                </a:lnTo>
                <a:lnTo>
                  <a:pt x="1127202" y="246396"/>
                </a:lnTo>
                <a:lnTo>
                  <a:pt x="1127989" y="246789"/>
                </a:lnTo>
                <a:lnTo>
                  <a:pt x="1128382" y="247838"/>
                </a:lnTo>
                <a:lnTo>
                  <a:pt x="1130087" y="247838"/>
                </a:lnTo>
                <a:lnTo>
                  <a:pt x="1130087" y="248494"/>
                </a:lnTo>
                <a:lnTo>
                  <a:pt x="1129693" y="248494"/>
                </a:lnTo>
                <a:lnTo>
                  <a:pt x="1129693" y="249674"/>
                </a:lnTo>
                <a:lnTo>
                  <a:pt x="1128644" y="250330"/>
                </a:lnTo>
                <a:lnTo>
                  <a:pt x="1128644" y="250986"/>
                </a:lnTo>
                <a:lnTo>
                  <a:pt x="1128382" y="252690"/>
                </a:lnTo>
                <a:lnTo>
                  <a:pt x="1126284" y="254133"/>
                </a:lnTo>
                <a:lnTo>
                  <a:pt x="1126939" y="254657"/>
                </a:lnTo>
                <a:lnTo>
                  <a:pt x="1127595" y="255968"/>
                </a:lnTo>
                <a:lnTo>
                  <a:pt x="1127202" y="256362"/>
                </a:lnTo>
                <a:lnTo>
                  <a:pt x="1127202" y="257017"/>
                </a:lnTo>
                <a:lnTo>
                  <a:pt x="1125497" y="257673"/>
                </a:lnTo>
                <a:lnTo>
                  <a:pt x="1125104" y="258067"/>
                </a:lnTo>
                <a:lnTo>
                  <a:pt x="1124841" y="257673"/>
                </a:lnTo>
                <a:lnTo>
                  <a:pt x="1123661" y="258067"/>
                </a:lnTo>
                <a:lnTo>
                  <a:pt x="1123661" y="257411"/>
                </a:lnTo>
                <a:lnTo>
                  <a:pt x="1123006" y="256755"/>
                </a:lnTo>
                <a:lnTo>
                  <a:pt x="1120514" y="257411"/>
                </a:lnTo>
                <a:lnTo>
                  <a:pt x="1120908" y="258067"/>
                </a:lnTo>
                <a:lnTo>
                  <a:pt x="1120514" y="258460"/>
                </a:lnTo>
                <a:lnTo>
                  <a:pt x="1120121" y="258853"/>
                </a:lnTo>
                <a:lnTo>
                  <a:pt x="1121956" y="259509"/>
                </a:lnTo>
                <a:lnTo>
                  <a:pt x="1121956" y="259771"/>
                </a:lnTo>
                <a:lnTo>
                  <a:pt x="1119203" y="261214"/>
                </a:lnTo>
                <a:lnTo>
                  <a:pt x="1119203" y="261738"/>
                </a:lnTo>
                <a:lnTo>
                  <a:pt x="1116318" y="261738"/>
                </a:lnTo>
                <a:lnTo>
                  <a:pt x="1115138" y="262394"/>
                </a:lnTo>
                <a:lnTo>
                  <a:pt x="1113433" y="261214"/>
                </a:lnTo>
                <a:lnTo>
                  <a:pt x="1113826" y="262656"/>
                </a:lnTo>
                <a:lnTo>
                  <a:pt x="1113826" y="263836"/>
                </a:lnTo>
                <a:lnTo>
                  <a:pt x="1113826" y="264099"/>
                </a:lnTo>
                <a:lnTo>
                  <a:pt x="1113040" y="265934"/>
                </a:lnTo>
                <a:lnTo>
                  <a:pt x="1111597" y="265541"/>
                </a:lnTo>
                <a:lnTo>
                  <a:pt x="1111597" y="266852"/>
                </a:lnTo>
                <a:lnTo>
                  <a:pt x="1109499" y="268032"/>
                </a:lnTo>
                <a:lnTo>
                  <a:pt x="1109892" y="269475"/>
                </a:lnTo>
                <a:lnTo>
                  <a:pt x="1110679" y="269475"/>
                </a:lnTo>
                <a:lnTo>
                  <a:pt x="1110155" y="270131"/>
                </a:lnTo>
                <a:lnTo>
                  <a:pt x="1109892" y="270131"/>
                </a:lnTo>
                <a:lnTo>
                  <a:pt x="1110155" y="270917"/>
                </a:lnTo>
                <a:lnTo>
                  <a:pt x="1108843" y="271311"/>
                </a:lnTo>
                <a:lnTo>
                  <a:pt x="1107794" y="270524"/>
                </a:lnTo>
                <a:lnTo>
                  <a:pt x="1107794" y="269868"/>
                </a:lnTo>
                <a:lnTo>
                  <a:pt x="1108057" y="268819"/>
                </a:lnTo>
                <a:lnTo>
                  <a:pt x="1107401" y="268295"/>
                </a:lnTo>
                <a:lnTo>
                  <a:pt x="1107401" y="269082"/>
                </a:lnTo>
                <a:lnTo>
                  <a:pt x="1107139" y="269475"/>
                </a:lnTo>
                <a:lnTo>
                  <a:pt x="1107401" y="270524"/>
                </a:lnTo>
                <a:lnTo>
                  <a:pt x="1107139" y="271311"/>
                </a:lnTo>
                <a:lnTo>
                  <a:pt x="1106745" y="271311"/>
                </a:lnTo>
                <a:lnTo>
                  <a:pt x="1106352" y="270917"/>
                </a:lnTo>
                <a:lnTo>
                  <a:pt x="1105958" y="269868"/>
                </a:lnTo>
                <a:lnTo>
                  <a:pt x="1104254" y="268819"/>
                </a:lnTo>
                <a:lnTo>
                  <a:pt x="1103074" y="267639"/>
                </a:lnTo>
                <a:lnTo>
                  <a:pt x="1100582" y="267377"/>
                </a:lnTo>
                <a:lnTo>
                  <a:pt x="1099927" y="267639"/>
                </a:lnTo>
                <a:lnTo>
                  <a:pt x="1098484" y="268032"/>
                </a:lnTo>
                <a:lnTo>
                  <a:pt x="1098484" y="267377"/>
                </a:lnTo>
                <a:lnTo>
                  <a:pt x="1098222" y="267377"/>
                </a:lnTo>
                <a:lnTo>
                  <a:pt x="1098222" y="266590"/>
                </a:lnTo>
                <a:lnTo>
                  <a:pt x="1097697" y="266197"/>
                </a:lnTo>
                <a:lnTo>
                  <a:pt x="1097697" y="265148"/>
                </a:lnTo>
                <a:lnTo>
                  <a:pt x="1096779" y="265148"/>
                </a:lnTo>
                <a:lnTo>
                  <a:pt x="1094288" y="263050"/>
                </a:lnTo>
                <a:lnTo>
                  <a:pt x="1093239" y="264099"/>
                </a:lnTo>
                <a:lnTo>
                  <a:pt x="1093501" y="264492"/>
                </a:lnTo>
                <a:lnTo>
                  <a:pt x="1093239" y="265541"/>
                </a:lnTo>
                <a:lnTo>
                  <a:pt x="1091796" y="265148"/>
                </a:lnTo>
                <a:lnTo>
                  <a:pt x="1090616" y="264754"/>
                </a:lnTo>
                <a:lnTo>
                  <a:pt x="1090354" y="265148"/>
                </a:lnTo>
                <a:lnTo>
                  <a:pt x="1089305" y="265148"/>
                </a:lnTo>
                <a:lnTo>
                  <a:pt x="1088912" y="265541"/>
                </a:lnTo>
                <a:lnTo>
                  <a:pt x="1086813" y="265934"/>
                </a:lnTo>
                <a:lnTo>
                  <a:pt x="1086813" y="265541"/>
                </a:lnTo>
                <a:lnTo>
                  <a:pt x="1087600" y="264754"/>
                </a:lnTo>
                <a:lnTo>
                  <a:pt x="1088518" y="264492"/>
                </a:lnTo>
                <a:lnTo>
                  <a:pt x="1087863" y="263836"/>
                </a:lnTo>
                <a:lnTo>
                  <a:pt x="1088256" y="263836"/>
                </a:lnTo>
                <a:lnTo>
                  <a:pt x="1088256" y="263050"/>
                </a:lnTo>
                <a:lnTo>
                  <a:pt x="1087600" y="262394"/>
                </a:lnTo>
                <a:lnTo>
                  <a:pt x="1087207" y="261738"/>
                </a:lnTo>
                <a:lnTo>
                  <a:pt x="1086813" y="261738"/>
                </a:lnTo>
                <a:lnTo>
                  <a:pt x="1086158" y="260558"/>
                </a:lnTo>
                <a:lnTo>
                  <a:pt x="1084060" y="260951"/>
                </a:lnTo>
                <a:lnTo>
                  <a:pt x="1084060" y="259509"/>
                </a:lnTo>
                <a:lnTo>
                  <a:pt x="1081175" y="259771"/>
                </a:lnTo>
                <a:lnTo>
                  <a:pt x="1076979" y="259116"/>
                </a:lnTo>
                <a:lnTo>
                  <a:pt x="1076585" y="259509"/>
                </a:lnTo>
                <a:lnTo>
                  <a:pt x="1074356" y="259509"/>
                </a:lnTo>
                <a:lnTo>
                  <a:pt x="1074094" y="261214"/>
                </a:lnTo>
                <a:lnTo>
                  <a:pt x="1074356" y="262394"/>
                </a:lnTo>
                <a:lnTo>
                  <a:pt x="1076323" y="263050"/>
                </a:lnTo>
                <a:lnTo>
                  <a:pt x="1076979" y="263050"/>
                </a:lnTo>
                <a:lnTo>
                  <a:pt x="1078683" y="264492"/>
                </a:lnTo>
                <a:lnTo>
                  <a:pt x="1078683" y="265148"/>
                </a:lnTo>
                <a:lnTo>
                  <a:pt x="1078683" y="266852"/>
                </a:lnTo>
                <a:lnTo>
                  <a:pt x="1078683" y="268295"/>
                </a:lnTo>
                <a:lnTo>
                  <a:pt x="1077241" y="269475"/>
                </a:lnTo>
                <a:lnTo>
                  <a:pt x="1075799" y="269868"/>
                </a:lnTo>
                <a:lnTo>
                  <a:pt x="1072258" y="266590"/>
                </a:lnTo>
                <a:lnTo>
                  <a:pt x="1070160" y="265541"/>
                </a:lnTo>
                <a:lnTo>
                  <a:pt x="1066882" y="264754"/>
                </a:lnTo>
                <a:lnTo>
                  <a:pt x="1066882" y="265148"/>
                </a:lnTo>
                <a:lnTo>
                  <a:pt x="1064521" y="266590"/>
                </a:lnTo>
                <a:lnTo>
                  <a:pt x="1062685" y="267377"/>
                </a:lnTo>
                <a:lnTo>
                  <a:pt x="1062685" y="268819"/>
                </a:lnTo>
                <a:lnTo>
                  <a:pt x="1062423" y="268819"/>
                </a:lnTo>
                <a:lnTo>
                  <a:pt x="1060981" y="270131"/>
                </a:lnTo>
                <a:lnTo>
                  <a:pt x="1060587" y="270917"/>
                </a:lnTo>
                <a:lnTo>
                  <a:pt x="1058883" y="270917"/>
                </a:lnTo>
                <a:lnTo>
                  <a:pt x="1055342" y="271573"/>
                </a:lnTo>
                <a:lnTo>
                  <a:pt x="1055604" y="273671"/>
                </a:lnTo>
                <a:lnTo>
                  <a:pt x="1054555" y="274196"/>
                </a:lnTo>
                <a:lnTo>
                  <a:pt x="1054817" y="275507"/>
                </a:lnTo>
                <a:lnTo>
                  <a:pt x="1057047" y="277212"/>
                </a:lnTo>
                <a:lnTo>
                  <a:pt x="1058489" y="278392"/>
                </a:lnTo>
                <a:lnTo>
                  <a:pt x="1059538" y="280097"/>
                </a:lnTo>
                <a:lnTo>
                  <a:pt x="1062423" y="278392"/>
                </a:lnTo>
                <a:lnTo>
                  <a:pt x="1063079" y="278654"/>
                </a:lnTo>
                <a:lnTo>
                  <a:pt x="1065570" y="278392"/>
                </a:lnTo>
                <a:lnTo>
                  <a:pt x="1065570" y="278654"/>
                </a:lnTo>
                <a:lnTo>
                  <a:pt x="1065964" y="280490"/>
                </a:lnTo>
                <a:lnTo>
                  <a:pt x="1065570" y="280490"/>
                </a:lnTo>
                <a:lnTo>
                  <a:pt x="1065570" y="281277"/>
                </a:lnTo>
                <a:lnTo>
                  <a:pt x="1063866" y="283637"/>
                </a:lnTo>
                <a:lnTo>
                  <a:pt x="1063341" y="283637"/>
                </a:lnTo>
                <a:lnTo>
                  <a:pt x="1063079" y="284293"/>
                </a:lnTo>
                <a:lnTo>
                  <a:pt x="1062423" y="285473"/>
                </a:lnTo>
                <a:lnTo>
                  <a:pt x="1061243" y="287178"/>
                </a:lnTo>
                <a:lnTo>
                  <a:pt x="1061899" y="288620"/>
                </a:lnTo>
                <a:lnTo>
                  <a:pt x="1064128" y="289013"/>
                </a:lnTo>
                <a:lnTo>
                  <a:pt x="1065964" y="288620"/>
                </a:lnTo>
                <a:lnTo>
                  <a:pt x="1065570" y="286915"/>
                </a:lnTo>
                <a:lnTo>
                  <a:pt x="1066226" y="286129"/>
                </a:lnTo>
                <a:lnTo>
                  <a:pt x="1066226" y="287178"/>
                </a:lnTo>
                <a:lnTo>
                  <a:pt x="1067668" y="286915"/>
                </a:lnTo>
                <a:lnTo>
                  <a:pt x="1068062" y="287571"/>
                </a:lnTo>
                <a:lnTo>
                  <a:pt x="1069504" y="288227"/>
                </a:lnTo>
                <a:lnTo>
                  <a:pt x="1069766" y="287833"/>
                </a:lnTo>
                <a:lnTo>
                  <a:pt x="1070422" y="288227"/>
                </a:lnTo>
                <a:lnTo>
                  <a:pt x="1070422" y="287178"/>
                </a:lnTo>
                <a:lnTo>
                  <a:pt x="1070160" y="286915"/>
                </a:lnTo>
                <a:lnTo>
                  <a:pt x="1070160" y="285735"/>
                </a:lnTo>
                <a:lnTo>
                  <a:pt x="1071209" y="286129"/>
                </a:lnTo>
                <a:lnTo>
                  <a:pt x="1071209" y="286391"/>
                </a:lnTo>
                <a:lnTo>
                  <a:pt x="1071996" y="286391"/>
                </a:lnTo>
                <a:lnTo>
                  <a:pt x="1071996" y="287178"/>
                </a:lnTo>
                <a:lnTo>
                  <a:pt x="1074880" y="287178"/>
                </a:lnTo>
                <a:lnTo>
                  <a:pt x="1075536" y="289931"/>
                </a:lnTo>
                <a:lnTo>
                  <a:pt x="1077765" y="291112"/>
                </a:lnTo>
                <a:lnTo>
                  <a:pt x="1078028" y="290718"/>
                </a:lnTo>
                <a:lnTo>
                  <a:pt x="1078421" y="289931"/>
                </a:lnTo>
                <a:lnTo>
                  <a:pt x="1079732" y="289276"/>
                </a:lnTo>
                <a:lnTo>
                  <a:pt x="1080519" y="289276"/>
                </a:lnTo>
                <a:lnTo>
                  <a:pt x="1081175" y="288620"/>
                </a:lnTo>
                <a:lnTo>
                  <a:pt x="1082224" y="288620"/>
                </a:lnTo>
                <a:lnTo>
                  <a:pt x="1082617" y="288227"/>
                </a:lnTo>
                <a:lnTo>
                  <a:pt x="1087863" y="288227"/>
                </a:lnTo>
                <a:lnTo>
                  <a:pt x="1088256" y="288620"/>
                </a:lnTo>
                <a:lnTo>
                  <a:pt x="1089961" y="288620"/>
                </a:lnTo>
                <a:lnTo>
                  <a:pt x="1091403" y="289013"/>
                </a:lnTo>
                <a:lnTo>
                  <a:pt x="1091796" y="289669"/>
                </a:lnTo>
                <a:lnTo>
                  <a:pt x="1090616" y="290325"/>
                </a:lnTo>
                <a:lnTo>
                  <a:pt x="1091796" y="289931"/>
                </a:lnTo>
                <a:lnTo>
                  <a:pt x="1092583" y="289931"/>
                </a:lnTo>
                <a:lnTo>
                  <a:pt x="1092845" y="290325"/>
                </a:lnTo>
                <a:lnTo>
                  <a:pt x="1093501" y="290718"/>
                </a:lnTo>
                <a:lnTo>
                  <a:pt x="1093239" y="291112"/>
                </a:lnTo>
                <a:lnTo>
                  <a:pt x="1092583" y="291374"/>
                </a:lnTo>
                <a:lnTo>
                  <a:pt x="1092059" y="291767"/>
                </a:lnTo>
                <a:lnTo>
                  <a:pt x="1094288" y="291374"/>
                </a:lnTo>
                <a:lnTo>
                  <a:pt x="1094681" y="291767"/>
                </a:lnTo>
                <a:lnTo>
                  <a:pt x="1094288" y="292816"/>
                </a:lnTo>
                <a:lnTo>
                  <a:pt x="1093894" y="293210"/>
                </a:lnTo>
                <a:lnTo>
                  <a:pt x="1093239" y="293210"/>
                </a:lnTo>
                <a:lnTo>
                  <a:pt x="1092845" y="293210"/>
                </a:lnTo>
                <a:lnTo>
                  <a:pt x="1092845" y="292816"/>
                </a:lnTo>
                <a:lnTo>
                  <a:pt x="1091796" y="292816"/>
                </a:lnTo>
                <a:lnTo>
                  <a:pt x="1089698" y="291767"/>
                </a:lnTo>
                <a:lnTo>
                  <a:pt x="1089305" y="291374"/>
                </a:lnTo>
                <a:lnTo>
                  <a:pt x="1086158" y="293210"/>
                </a:lnTo>
                <a:lnTo>
                  <a:pt x="1085764" y="294259"/>
                </a:lnTo>
                <a:lnTo>
                  <a:pt x="1084322" y="295701"/>
                </a:lnTo>
                <a:lnTo>
                  <a:pt x="1086158" y="295701"/>
                </a:lnTo>
                <a:lnTo>
                  <a:pt x="1086420" y="295308"/>
                </a:lnTo>
                <a:lnTo>
                  <a:pt x="1087207" y="295308"/>
                </a:lnTo>
                <a:lnTo>
                  <a:pt x="1087600" y="295701"/>
                </a:lnTo>
                <a:lnTo>
                  <a:pt x="1088518" y="295701"/>
                </a:lnTo>
                <a:lnTo>
                  <a:pt x="1089305" y="296357"/>
                </a:lnTo>
                <a:lnTo>
                  <a:pt x="1088912" y="297012"/>
                </a:lnTo>
                <a:lnTo>
                  <a:pt x="1087863" y="297406"/>
                </a:lnTo>
                <a:lnTo>
                  <a:pt x="1087863" y="297799"/>
                </a:lnTo>
                <a:lnTo>
                  <a:pt x="1088912" y="298455"/>
                </a:lnTo>
                <a:lnTo>
                  <a:pt x="1088912" y="298848"/>
                </a:lnTo>
                <a:lnTo>
                  <a:pt x="1088912" y="299111"/>
                </a:lnTo>
                <a:lnTo>
                  <a:pt x="1089698" y="299635"/>
                </a:lnTo>
                <a:lnTo>
                  <a:pt x="1089961" y="299635"/>
                </a:lnTo>
                <a:lnTo>
                  <a:pt x="1089961" y="299111"/>
                </a:lnTo>
                <a:lnTo>
                  <a:pt x="1090354" y="299111"/>
                </a:lnTo>
                <a:lnTo>
                  <a:pt x="1091141" y="299111"/>
                </a:lnTo>
                <a:lnTo>
                  <a:pt x="1091141" y="297799"/>
                </a:lnTo>
                <a:lnTo>
                  <a:pt x="1091403" y="297799"/>
                </a:lnTo>
                <a:lnTo>
                  <a:pt x="1092583" y="295701"/>
                </a:lnTo>
                <a:lnTo>
                  <a:pt x="1093239" y="296094"/>
                </a:lnTo>
                <a:lnTo>
                  <a:pt x="1093239" y="296357"/>
                </a:lnTo>
                <a:lnTo>
                  <a:pt x="1092845" y="297406"/>
                </a:lnTo>
                <a:lnTo>
                  <a:pt x="1093894" y="297012"/>
                </a:lnTo>
                <a:lnTo>
                  <a:pt x="1094288" y="297406"/>
                </a:lnTo>
                <a:lnTo>
                  <a:pt x="1094944" y="297406"/>
                </a:lnTo>
                <a:lnTo>
                  <a:pt x="1094681" y="297799"/>
                </a:lnTo>
                <a:lnTo>
                  <a:pt x="1093501" y="298455"/>
                </a:lnTo>
                <a:lnTo>
                  <a:pt x="1093239" y="299111"/>
                </a:lnTo>
                <a:lnTo>
                  <a:pt x="1093894" y="299635"/>
                </a:lnTo>
                <a:lnTo>
                  <a:pt x="1093894" y="299897"/>
                </a:lnTo>
                <a:lnTo>
                  <a:pt x="1094681" y="299897"/>
                </a:lnTo>
                <a:lnTo>
                  <a:pt x="1094944" y="300553"/>
                </a:lnTo>
                <a:lnTo>
                  <a:pt x="1094288" y="301077"/>
                </a:lnTo>
                <a:lnTo>
                  <a:pt x="1094288" y="301340"/>
                </a:lnTo>
                <a:lnTo>
                  <a:pt x="1095337" y="301340"/>
                </a:lnTo>
                <a:lnTo>
                  <a:pt x="1096386" y="301340"/>
                </a:lnTo>
                <a:lnTo>
                  <a:pt x="1097435" y="301995"/>
                </a:lnTo>
                <a:lnTo>
                  <a:pt x="1097435" y="302782"/>
                </a:lnTo>
                <a:lnTo>
                  <a:pt x="1098484" y="303831"/>
                </a:lnTo>
                <a:lnTo>
                  <a:pt x="1098484" y="304487"/>
                </a:lnTo>
                <a:lnTo>
                  <a:pt x="1099140" y="304880"/>
                </a:lnTo>
                <a:lnTo>
                  <a:pt x="1098222" y="306716"/>
                </a:lnTo>
                <a:lnTo>
                  <a:pt x="1097697" y="307634"/>
                </a:lnTo>
                <a:lnTo>
                  <a:pt x="1096386" y="308421"/>
                </a:lnTo>
                <a:lnTo>
                  <a:pt x="1095993" y="308159"/>
                </a:lnTo>
                <a:lnTo>
                  <a:pt x="1095599" y="309470"/>
                </a:lnTo>
                <a:lnTo>
                  <a:pt x="1096386" y="311175"/>
                </a:lnTo>
                <a:lnTo>
                  <a:pt x="1096779" y="311830"/>
                </a:lnTo>
                <a:lnTo>
                  <a:pt x="1098484" y="313797"/>
                </a:lnTo>
                <a:lnTo>
                  <a:pt x="1098484" y="314715"/>
                </a:lnTo>
                <a:lnTo>
                  <a:pt x="1099664" y="316158"/>
                </a:lnTo>
                <a:lnTo>
                  <a:pt x="1099664" y="316551"/>
                </a:lnTo>
                <a:lnTo>
                  <a:pt x="1100320" y="317600"/>
                </a:lnTo>
                <a:lnTo>
                  <a:pt x="1099664" y="317993"/>
                </a:lnTo>
                <a:lnTo>
                  <a:pt x="1100582" y="319436"/>
                </a:lnTo>
                <a:lnTo>
                  <a:pt x="1101369" y="318911"/>
                </a:lnTo>
                <a:lnTo>
                  <a:pt x="1102811" y="321796"/>
                </a:lnTo>
                <a:lnTo>
                  <a:pt x="1103861" y="321140"/>
                </a:lnTo>
                <a:lnTo>
                  <a:pt x="1105958" y="324288"/>
                </a:lnTo>
                <a:lnTo>
                  <a:pt x="1105958" y="325074"/>
                </a:lnTo>
                <a:lnTo>
                  <a:pt x="1105958" y="325730"/>
                </a:lnTo>
                <a:lnTo>
                  <a:pt x="1107139" y="327566"/>
                </a:lnTo>
                <a:lnTo>
                  <a:pt x="1107139" y="328353"/>
                </a:lnTo>
                <a:lnTo>
                  <a:pt x="1106352" y="328353"/>
                </a:lnTo>
                <a:lnTo>
                  <a:pt x="1105696" y="325730"/>
                </a:lnTo>
                <a:lnTo>
                  <a:pt x="1103861" y="324288"/>
                </a:lnTo>
                <a:lnTo>
                  <a:pt x="1103074" y="324288"/>
                </a:lnTo>
                <a:lnTo>
                  <a:pt x="1103074" y="325730"/>
                </a:lnTo>
                <a:lnTo>
                  <a:pt x="1099664" y="325468"/>
                </a:lnTo>
                <a:lnTo>
                  <a:pt x="1095337" y="324025"/>
                </a:lnTo>
                <a:lnTo>
                  <a:pt x="1084715" y="324025"/>
                </a:lnTo>
                <a:lnTo>
                  <a:pt x="1084322" y="324288"/>
                </a:lnTo>
                <a:lnTo>
                  <a:pt x="1084715" y="325730"/>
                </a:lnTo>
                <a:lnTo>
                  <a:pt x="1084978" y="325730"/>
                </a:lnTo>
                <a:lnTo>
                  <a:pt x="1084978" y="325468"/>
                </a:lnTo>
                <a:lnTo>
                  <a:pt x="1085764" y="325468"/>
                </a:lnTo>
                <a:lnTo>
                  <a:pt x="1086158" y="329271"/>
                </a:lnTo>
                <a:lnTo>
                  <a:pt x="1084715" y="330058"/>
                </a:lnTo>
                <a:lnTo>
                  <a:pt x="1084715" y="332155"/>
                </a:lnTo>
                <a:lnTo>
                  <a:pt x="1085502" y="332155"/>
                </a:lnTo>
                <a:lnTo>
                  <a:pt x="1085764" y="332811"/>
                </a:lnTo>
                <a:lnTo>
                  <a:pt x="1088256" y="332549"/>
                </a:lnTo>
                <a:lnTo>
                  <a:pt x="1088256" y="334647"/>
                </a:lnTo>
                <a:lnTo>
                  <a:pt x="1087863" y="334647"/>
                </a:lnTo>
                <a:lnTo>
                  <a:pt x="1087600" y="336352"/>
                </a:lnTo>
                <a:lnTo>
                  <a:pt x="1089698" y="336352"/>
                </a:lnTo>
                <a:lnTo>
                  <a:pt x="1089961" y="337532"/>
                </a:lnTo>
                <a:lnTo>
                  <a:pt x="1091403" y="337532"/>
                </a:lnTo>
                <a:lnTo>
                  <a:pt x="1093894" y="337138"/>
                </a:lnTo>
                <a:lnTo>
                  <a:pt x="1094288" y="337532"/>
                </a:lnTo>
                <a:lnTo>
                  <a:pt x="1094288" y="338188"/>
                </a:lnTo>
                <a:lnTo>
                  <a:pt x="1094288" y="339630"/>
                </a:lnTo>
                <a:lnTo>
                  <a:pt x="1093894" y="339892"/>
                </a:lnTo>
                <a:lnTo>
                  <a:pt x="1095337" y="339892"/>
                </a:lnTo>
                <a:lnTo>
                  <a:pt x="1095337" y="340417"/>
                </a:lnTo>
                <a:lnTo>
                  <a:pt x="1097435" y="338974"/>
                </a:lnTo>
                <a:lnTo>
                  <a:pt x="1100976" y="339892"/>
                </a:lnTo>
                <a:lnTo>
                  <a:pt x="1101369" y="340679"/>
                </a:lnTo>
                <a:lnTo>
                  <a:pt x="1104254" y="341990"/>
                </a:lnTo>
                <a:lnTo>
                  <a:pt x="1104254" y="343433"/>
                </a:lnTo>
                <a:lnTo>
                  <a:pt x="1103861" y="344875"/>
                </a:lnTo>
                <a:lnTo>
                  <a:pt x="1102418" y="350514"/>
                </a:lnTo>
                <a:lnTo>
                  <a:pt x="1103598" y="350514"/>
                </a:lnTo>
                <a:lnTo>
                  <a:pt x="1103598" y="351169"/>
                </a:lnTo>
                <a:lnTo>
                  <a:pt x="1103074" y="351169"/>
                </a:lnTo>
                <a:lnTo>
                  <a:pt x="1103074" y="351694"/>
                </a:lnTo>
                <a:lnTo>
                  <a:pt x="1103074" y="353792"/>
                </a:lnTo>
                <a:lnTo>
                  <a:pt x="1103861" y="354448"/>
                </a:lnTo>
                <a:lnTo>
                  <a:pt x="1104254" y="354054"/>
                </a:lnTo>
                <a:lnTo>
                  <a:pt x="1104254" y="354841"/>
                </a:lnTo>
                <a:lnTo>
                  <a:pt x="1105041" y="354448"/>
                </a:lnTo>
                <a:lnTo>
                  <a:pt x="1105041" y="353792"/>
                </a:lnTo>
                <a:lnTo>
                  <a:pt x="1106745" y="353792"/>
                </a:lnTo>
                <a:lnTo>
                  <a:pt x="1106745" y="354448"/>
                </a:lnTo>
                <a:lnTo>
                  <a:pt x="1108843" y="354448"/>
                </a:lnTo>
                <a:lnTo>
                  <a:pt x="1109237" y="354841"/>
                </a:lnTo>
                <a:lnTo>
                  <a:pt x="1109237" y="355890"/>
                </a:lnTo>
                <a:lnTo>
                  <a:pt x="1108843" y="357333"/>
                </a:lnTo>
                <a:lnTo>
                  <a:pt x="1108843" y="359431"/>
                </a:lnTo>
                <a:lnTo>
                  <a:pt x="1110155" y="362578"/>
                </a:lnTo>
                <a:lnTo>
                  <a:pt x="1107794" y="368217"/>
                </a:lnTo>
                <a:lnTo>
                  <a:pt x="1107139" y="370052"/>
                </a:lnTo>
                <a:lnTo>
                  <a:pt x="1109892" y="372413"/>
                </a:lnTo>
                <a:lnTo>
                  <a:pt x="1108843" y="373593"/>
                </a:lnTo>
                <a:lnTo>
                  <a:pt x="1109499" y="376347"/>
                </a:lnTo>
                <a:lnTo>
                  <a:pt x="1114482" y="377133"/>
                </a:lnTo>
                <a:lnTo>
                  <a:pt x="1118023" y="376347"/>
                </a:lnTo>
                <a:lnTo>
                  <a:pt x="1119465" y="377133"/>
                </a:lnTo>
                <a:lnTo>
                  <a:pt x="1120121" y="375953"/>
                </a:lnTo>
                <a:lnTo>
                  <a:pt x="1121563" y="378576"/>
                </a:lnTo>
                <a:lnTo>
                  <a:pt x="1122219" y="379232"/>
                </a:lnTo>
                <a:lnTo>
                  <a:pt x="1123661" y="386313"/>
                </a:lnTo>
                <a:lnTo>
                  <a:pt x="1125759" y="386313"/>
                </a:lnTo>
                <a:lnTo>
                  <a:pt x="1123006" y="387755"/>
                </a:lnTo>
                <a:lnTo>
                  <a:pt x="1120514" y="391295"/>
                </a:lnTo>
                <a:lnTo>
                  <a:pt x="1120908" y="391951"/>
                </a:lnTo>
                <a:lnTo>
                  <a:pt x="1123399" y="392476"/>
                </a:lnTo>
                <a:lnTo>
                  <a:pt x="1125759" y="391033"/>
                </a:lnTo>
                <a:lnTo>
                  <a:pt x="1130087" y="392738"/>
                </a:lnTo>
                <a:lnTo>
                  <a:pt x="1130480" y="395230"/>
                </a:lnTo>
                <a:lnTo>
                  <a:pt x="1132316" y="395230"/>
                </a:lnTo>
                <a:lnTo>
                  <a:pt x="1131660" y="398377"/>
                </a:lnTo>
                <a:lnTo>
                  <a:pt x="1132578" y="398770"/>
                </a:lnTo>
                <a:lnTo>
                  <a:pt x="1132972" y="398114"/>
                </a:lnTo>
                <a:lnTo>
                  <a:pt x="1134414" y="398114"/>
                </a:lnTo>
                <a:lnTo>
                  <a:pt x="1133758" y="400213"/>
                </a:lnTo>
                <a:lnTo>
                  <a:pt x="1135463" y="400475"/>
                </a:lnTo>
                <a:lnTo>
                  <a:pt x="1135463" y="401130"/>
                </a:lnTo>
                <a:lnTo>
                  <a:pt x="1135856" y="401130"/>
                </a:lnTo>
                <a:lnTo>
                  <a:pt x="1136119" y="401655"/>
                </a:lnTo>
                <a:lnTo>
                  <a:pt x="1137561" y="401917"/>
                </a:lnTo>
                <a:lnTo>
                  <a:pt x="1137299" y="404409"/>
                </a:lnTo>
                <a:lnTo>
                  <a:pt x="1138872" y="404671"/>
                </a:lnTo>
                <a:lnTo>
                  <a:pt x="1138217" y="405458"/>
                </a:lnTo>
                <a:lnTo>
                  <a:pt x="1138610" y="407556"/>
                </a:lnTo>
                <a:lnTo>
                  <a:pt x="1140053" y="407556"/>
                </a:lnTo>
                <a:lnTo>
                  <a:pt x="1140315" y="409392"/>
                </a:lnTo>
                <a:lnTo>
                  <a:pt x="1141757" y="408998"/>
                </a:lnTo>
                <a:lnTo>
                  <a:pt x="1141757" y="408605"/>
                </a:lnTo>
                <a:lnTo>
                  <a:pt x="1143593" y="408605"/>
                </a:lnTo>
                <a:lnTo>
                  <a:pt x="1143855" y="407556"/>
                </a:lnTo>
                <a:lnTo>
                  <a:pt x="1143200" y="406507"/>
                </a:lnTo>
                <a:lnTo>
                  <a:pt x="1145298" y="407293"/>
                </a:lnTo>
                <a:lnTo>
                  <a:pt x="1146740" y="409392"/>
                </a:lnTo>
                <a:lnTo>
                  <a:pt x="1148576" y="411096"/>
                </a:lnTo>
                <a:lnTo>
                  <a:pt x="1148838" y="412932"/>
                </a:lnTo>
                <a:lnTo>
                  <a:pt x="1142544" y="413588"/>
                </a:lnTo>
                <a:lnTo>
                  <a:pt x="1141757" y="411752"/>
                </a:lnTo>
                <a:lnTo>
                  <a:pt x="1138872" y="412276"/>
                </a:lnTo>
                <a:lnTo>
                  <a:pt x="1139397" y="414375"/>
                </a:lnTo>
                <a:lnTo>
                  <a:pt x="1140839" y="413981"/>
                </a:lnTo>
                <a:lnTo>
                  <a:pt x="1141757" y="421062"/>
                </a:lnTo>
                <a:lnTo>
                  <a:pt x="1143593" y="421062"/>
                </a:lnTo>
                <a:lnTo>
                  <a:pt x="1144249" y="421456"/>
                </a:lnTo>
                <a:lnTo>
                  <a:pt x="1144642" y="422374"/>
                </a:lnTo>
                <a:lnTo>
                  <a:pt x="1143855" y="422767"/>
                </a:lnTo>
                <a:lnTo>
                  <a:pt x="1143855" y="422111"/>
                </a:lnTo>
                <a:lnTo>
                  <a:pt x="1143200" y="422767"/>
                </a:lnTo>
                <a:lnTo>
                  <a:pt x="1141495" y="423554"/>
                </a:lnTo>
                <a:lnTo>
                  <a:pt x="1141757" y="424209"/>
                </a:lnTo>
                <a:lnTo>
                  <a:pt x="1140839" y="424209"/>
                </a:lnTo>
                <a:lnTo>
                  <a:pt x="1139659" y="425259"/>
                </a:lnTo>
                <a:lnTo>
                  <a:pt x="1134414" y="425259"/>
                </a:lnTo>
                <a:lnTo>
                  <a:pt x="1133758" y="429455"/>
                </a:lnTo>
                <a:lnTo>
                  <a:pt x="1132578" y="428799"/>
                </a:lnTo>
                <a:lnTo>
                  <a:pt x="1131660" y="430635"/>
                </a:lnTo>
                <a:lnTo>
                  <a:pt x="1131923" y="431291"/>
                </a:lnTo>
                <a:lnTo>
                  <a:pt x="1132578" y="433126"/>
                </a:lnTo>
                <a:lnTo>
                  <a:pt x="1129038" y="433389"/>
                </a:lnTo>
                <a:lnTo>
                  <a:pt x="1127989" y="434569"/>
                </a:lnTo>
                <a:lnTo>
                  <a:pt x="1126939" y="434831"/>
                </a:lnTo>
                <a:lnTo>
                  <a:pt x="1125497" y="433913"/>
                </a:lnTo>
                <a:lnTo>
                  <a:pt x="1124841" y="433913"/>
                </a:lnTo>
                <a:lnTo>
                  <a:pt x="1123006" y="433389"/>
                </a:lnTo>
                <a:lnTo>
                  <a:pt x="1123006" y="433913"/>
                </a:lnTo>
                <a:lnTo>
                  <a:pt x="1120908" y="431291"/>
                </a:lnTo>
                <a:lnTo>
                  <a:pt x="1119203" y="432077"/>
                </a:lnTo>
                <a:lnTo>
                  <a:pt x="1119465" y="432733"/>
                </a:lnTo>
                <a:lnTo>
                  <a:pt x="1121301" y="433126"/>
                </a:lnTo>
                <a:lnTo>
                  <a:pt x="1121301" y="433913"/>
                </a:lnTo>
                <a:lnTo>
                  <a:pt x="1119858" y="433913"/>
                </a:lnTo>
                <a:lnTo>
                  <a:pt x="1119465" y="435224"/>
                </a:lnTo>
                <a:lnTo>
                  <a:pt x="1118023" y="435487"/>
                </a:lnTo>
                <a:lnTo>
                  <a:pt x="1118023" y="436929"/>
                </a:lnTo>
                <a:lnTo>
                  <a:pt x="1118416" y="438765"/>
                </a:lnTo>
                <a:lnTo>
                  <a:pt x="1118023" y="439552"/>
                </a:lnTo>
                <a:lnTo>
                  <a:pt x="1115531" y="438765"/>
                </a:lnTo>
                <a:lnTo>
                  <a:pt x="1115138" y="440863"/>
                </a:lnTo>
                <a:lnTo>
                  <a:pt x="1114482" y="441256"/>
                </a:lnTo>
                <a:lnTo>
                  <a:pt x="1114482" y="444010"/>
                </a:lnTo>
                <a:lnTo>
                  <a:pt x="1112384" y="444797"/>
                </a:lnTo>
                <a:lnTo>
                  <a:pt x="1109499" y="442306"/>
                </a:lnTo>
                <a:lnTo>
                  <a:pt x="1104516" y="441650"/>
                </a:lnTo>
                <a:lnTo>
                  <a:pt x="1104516" y="440863"/>
                </a:lnTo>
                <a:lnTo>
                  <a:pt x="1103861" y="440470"/>
                </a:lnTo>
                <a:lnTo>
                  <a:pt x="1103861" y="439552"/>
                </a:lnTo>
                <a:lnTo>
                  <a:pt x="1102811" y="439552"/>
                </a:lnTo>
                <a:lnTo>
                  <a:pt x="1102811" y="438372"/>
                </a:lnTo>
                <a:lnTo>
                  <a:pt x="1102156" y="438372"/>
                </a:lnTo>
                <a:lnTo>
                  <a:pt x="1101762" y="436667"/>
                </a:lnTo>
                <a:lnTo>
                  <a:pt x="1101369" y="436274"/>
                </a:lnTo>
                <a:lnTo>
                  <a:pt x="1100976" y="434569"/>
                </a:lnTo>
                <a:lnTo>
                  <a:pt x="1099664" y="434831"/>
                </a:lnTo>
                <a:lnTo>
                  <a:pt x="1099927" y="436274"/>
                </a:lnTo>
                <a:lnTo>
                  <a:pt x="1099927" y="437716"/>
                </a:lnTo>
                <a:lnTo>
                  <a:pt x="1101369" y="437454"/>
                </a:lnTo>
                <a:lnTo>
                  <a:pt x="1101369" y="438109"/>
                </a:lnTo>
                <a:lnTo>
                  <a:pt x="1100582" y="438372"/>
                </a:lnTo>
                <a:lnTo>
                  <a:pt x="1099927" y="439814"/>
                </a:lnTo>
                <a:lnTo>
                  <a:pt x="1100976" y="440470"/>
                </a:lnTo>
                <a:lnTo>
                  <a:pt x="1100320" y="440863"/>
                </a:lnTo>
                <a:lnTo>
                  <a:pt x="1099927" y="440470"/>
                </a:lnTo>
                <a:lnTo>
                  <a:pt x="1099664" y="440863"/>
                </a:lnTo>
                <a:lnTo>
                  <a:pt x="1097435" y="441650"/>
                </a:lnTo>
                <a:lnTo>
                  <a:pt x="1096779" y="441650"/>
                </a:lnTo>
                <a:lnTo>
                  <a:pt x="1095599" y="439814"/>
                </a:lnTo>
                <a:lnTo>
                  <a:pt x="1093239" y="440207"/>
                </a:lnTo>
                <a:lnTo>
                  <a:pt x="1092845" y="438765"/>
                </a:lnTo>
                <a:lnTo>
                  <a:pt x="1091403" y="439159"/>
                </a:lnTo>
                <a:lnTo>
                  <a:pt x="1090616" y="438372"/>
                </a:lnTo>
                <a:lnTo>
                  <a:pt x="1090616" y="437716"/>
                </a:lnTo>
                <a:lnTo>
                  <a:pt x="1089698" y="437716"/>
                </a:lnTo>
                <a:lnTo>
                  <a:pt x="1089305" y="437454"/>
                </a:lnTo>
                <a:lnTo>
                  <a:pt x="1089698" y="436667"/>
                </a:lnTo>
                <a:lnTo>
                  <a:pt x="1088256" y="436011"/>
                </a:lnTo>
                <a:lnTo>
                  <a:pt x="1088256" y="434175"/>
                </a:lnTo>
                <a:lnTo>
                  <a:pt x="1089698" y="434175"/>
                </a:lnTo>
                <a:lnTo>
                  <a:pt x="1089305" y="431291"/>
                </a:lnTo>
                <a:lnTo>
                  <a:pt x="1088518" y="430110"/>
                </a:lnTo>
                <a:lnTo>
                  <a:pt x="1088912" y="429848"/>
                </a:lnTo>
                <a:lnTo>
                  <a:pt x="1088912" y="428799"/>
                </a:lnTo>
                <a:lnTo>
                  <a:pt x="1090616" y="428012"/>
                </a:lnTo>
                <a:lnTo>
                  <a:pt x="1088518" y="428012"/>
                </a:lnTo>
                <a:lnTo>
                  <a:pt x="1087863" y="426439"/>
                </a:lnTo>
                <a:lnTo>
                  <a:pt x="1087207" y="425914"/>
                </a:lnTo>
                <a:lnTo>
                  <a:pt x="1086420" y="424996"/>
                </a:lnTo>
                <a:lnTo>
                  <a:pt x="1084978" y="424472"/>
                </a:lnTo>
                <a:lnTo>
                  <a:pt x="1084978" y="423161"/>
                </a:lnTo>
                <a:lnTo>
                  <a:pt x="1083535" y="422111"/>
                </a:lnTo>
                <a:lnTo>
                  <a:pt x="1083535" y="421456"/>
                </a:lnTo>
                <a:lnTo>
                  <a:pt x="1084322" y="420276"/>
                </a:lnTo>
                <a:lnTo>
                  <a:pt x="1084060" y="418833"/>
                </a:lnTo>
                <a:lnTo>
                  <a:pt x="1083273" y="418571"/>
                </a:lnTo>
                <a:lnTo>
                  <a:pt x="1083273" y="419620"/>
                </a:lnTo>
                <a:lnTo>
                  <a:pt x="1082224" y="418571"/>
                </a:lnTo>
                <a:lnTo>
                  <a:pt x="1083273" y="417915"/>
                </a:lnTo>
                <a:lnTo>
                  <a:pt x="1084715" y="414375"/>
                </a:lnTo>
                <a:lnTo>
                  <a:pt x="1083535" y="414375"/>
                </a:lnTo>
                <a:lnTo>
                  <a:pt x="1083273" y="416735"/>
                </a:lnTo>
                <a:lnTo>
                  <a:pt x="1081437" y="417391"/>
                </a:lnTo>
                <a:lnTo>
                  <a:pt x="1079077" y="416735"/>
                </a:lnTo>
                <a:lnTo>
                  <a:pt x="1075536" y="416079"/>
                </a:lnTo>
                <a:lnTo>
                  <a:pt x="1073438" y="415293"/>
                </a:lnTo>
                <a:lnTo>
                  <a:pt x="1073438" y="416735"/>
                </a:lnTo>
                <a:lnTo>
                  <a:pt x="1070160" y="415686"/>
                </a:lnTo>
                <a:lnTo>
                  <a:pt x="1069766" y="417128"/>
                </a:lnTo>
                <a:lnTo>
                  <a:pt x="1068980" y="417128"/>
                </a:lnTo>
                <a:lnTo>
                  <a:pt x="1068717" y="417915"/>
                </a:lnTo>
                <a:lnTo>
                  <a:pt x="1067668" y="417915"/>
                </a:lnTo>
                <a:lnTo>
                  <a:pt x="1067275" y="418571"/>
                </a:lnTo>
                <a:lnTo>
                  <a:pt x="1065964" y="417915"/>
                </a:lnTo>
                <a:lnTo>
                  <a:pt x="1065570" y="418177"/>
                </a:lnTo>
                <a:lnTo>
                  <a:pt x="1064783" y="417915"/>
                </a:lnTo>
                <a:lnTo>
                  <a:pt x="1064521" y="418177"/>
                </a:lnTo>
                <a:lnTo>
                  <a:pt x="1058227" y="425652"/>
                </a:lnTo>
                <a:lnTo>
                  <a:pt x="1056784" y="429848"/>
                </a:lnTo>
                <a:lnTo>
                  <a:pt x="1056784" y="430110"/>
                </a:lnTo>
                <a:lnTo>
                  <a:pt x="1058883" y="429848"/>
                </a:lnTo>
                <a:lnTo>
                  <a:pt x="1058489" y="431815"/>
                </a:lnTo>
                <a:lnTo>
                  <a:pt x="1060587" y="432077"/>
                </a:lnTo>
                <a:lnTo>
                  <a:pt x="1060587" y="434569"/>
                </a:lnTo>
                <a:lnTo>
                  <a:pt x="1058227" y="434831"/>
                </a:lnTo>
                <a:lnTo>
                  <a:pt x="1057702" y="436011"/>
                </a:lnTo>
                <a:lnTo>
                  <a:pt x="1058883" y="437454"/>
                </a:lnTo>
                <a:lnTo>
                  <a:pt x="1056260" y="436667"/>
                </a:lnTo>
                <a:lnTo>
                  <a:pt x="1056260" y="435224"/>
                </a:lnTo>
                <a:lnTo>
                  <a:pt x="1055342" y="435224"/>
                </a:lnTo>
                <a:lnTo>
                  <a:pt x="1055342" y="436011"/>
                </a:lnTo>
                <a:lnTo>
                  <a:pt x="1050621" y="437454"/>
                </a:lnTo>
                <a:lnTo>
                  <a:pt x="1051146" y="438109"/>
                </a:lnTo>
                <a:lnTo>
                  <a:pt x="1049179" y="438765"/>
                </a:lnTo>
                <a:lnTo>
                  <a:pt x="1049703" y="440863"/>
                </a:lnTo>
                <a:lnTo>
                  <a:pt x="1051408" y="442306"/>
                </a:lnTo>
                <a:lnTo>
                  <a:pt x="1048261" y="444010"/>
                </a:lnTo>
                <a:lnTo>
                  <a:pt x="1048523" y="445453"/>
                </a:lnTo>
                <a:lnTo>
                  <a:pt x="1051146" y="445846"/>
                </a:lnTo>
                <a:lnTo>
                  <a:pt x="1050621" y="447551"/>
                </a:lnTo>
                <a:lnTo>
                  <a:pt x="1043540" y="450436"/>
                </a:lnTo>
                <a:lnTo>
                  <a:pt x="1044327" y="451091"/>
                </a:lnTo>
                <a:lnTo>
                  <a:pt x="1043540" y="451878"/>
                </a:lnTo>
                <a:lnTo>
                  <a:pt x="1045769" y="454369"/>
                </a:lnTo>
                <a:lnTo>
                  <a:pt x="1043278" y="460795"/>
                </a:lnTo>
                <a:lnTo>
                  <a:pt x="1044327" y="461057"/>
                </a:lnTo>
                <a:lnTo>
                  <a:pt x="1042622" y="463811"/>
                </a:lnTo>
                <a:lnTo>
                  <a:pt x="1043540" y="465253"/>
                </a:lnTo>
                <a:lnTo>
                  <a:pt x="1037246" y="465253"/>
                </a:lnTo>
                <a:lnTo>
                  <a:pt x="1028329" y="464991"/>
                </a:lnTo>
                <a:lnTo>
                  <a:pt x="1025838" y="467745"/>
                </a:lnTo>
                <a:lnTo>
                  <a:pt x="1023346" y="467745"/>
                </a:lnTo>
                <a:lnTo>
                  <a:pt x="1022428" y="468138"/>
                </a:lnTo>
                <a:lnTo>
                  <a:pt x="1021641" y="468794"/>
                </a:lnTo>
                <a:lnTo>
                  <a:pt x="1020986" y="469974"/>
                </a:lnTo>
                <a:lnTo>
                  <a:pt x="1019543" y="470892"/>
                </a:lnTo>
                <a:lnTo>
                  <a:pt x="1016658" y="472728"/>
                </a:lnTo>
                <a:lnTo>
                  <a:pt x="1017445" y="473777"/>
                </a:lnTo>
                <a:lnTo>
                  <a:pt x="1016658" y="474433"/>
                </a:lnTo>
                <a:lnTo>
                  <a:pt x="1017052" y="474826"/>
                </a:lnTo>
                <a:lnTo>
                  <a:pt x="1012331" y="481907"/>
                </a:lnTo>
                <a:lnTo>
                  <a:pt x="1010889" y="483350"/>
                </a:lnTo>
                <a:lnTo>
                  <a:pt x="1010889" y="484530"/>
                </a:lnTo>
                <a:lnTo>
                  <a:pt x="1009971" y="484530"/>
                </a:lnTo>
                <a:lnTo>
                  <a:pt x="1009971" y="485185"/>
                </a:lnTo>
                <a:lnTo>
                  <a:pt x="1014823" y="488333"/>
                </a:lnTo>
                <a:lnTo>
                  <a:pt x="1018757" y="494627"/>
                </a:lnTo>
                <a:lnTo>
                  <a:pt x="1018101" y="496856"/>
                </a:lnTo>
                <a:lnTo>
                  <a:pt x="1016003" y="496069"/>
                </a:lnTo>
                <a:lnTo>
                  <a:pt x="1013118" y="495807"/>
                </a:lnTo>
                <a:lnTo>
                  <a:pt x="1012725" y="496594"/>
                </a:lnTo>
                <a:lnTo>
                  <a:pt x="1013118" y="497249"/>
                </a:lnTo>
                <a:lnTo>
                  <a:pt x="1013118" y="497905"/>
                </a:lnTo>
                <a:lnTo>
                  <a:pt x="1012725" y="498298"/>
                </a:lnTo>
                <a:lnTo>
                  <a:pt x="1010889" y="498298"/>
                </a:lnTo>
                <a:lnTo>
                  <a:pt x="1009971" y="498692"/>
                </a:lnTo>
                <a:lnTo>
                  <a:pt x="1009446" y="499610"/>
                </a:lnTo>
                <a:lnTo>
                  <a:pt x="1008528" y="500396"/>
                </a:lnTo>
                <a:lnTo>
                  <a:pt x="1008528" y="501708"/>
                </a:lnTo>
                <a:lnTo>
                  <a:pt x="1008004" y="502495"/>
                </a:lnTo>
                <a:lnTo>
                  <a:pt x="1007348" y="501708"/>
                </a:lnTo>
                <a:lnTo>
                  <a:pt x="1007086" y="501052"/>
                </a:lnTo>
                <a:lnTo>
                  <a:pt x="1005250" y="500003"/>
                </a:lnTo>
                <a:lnTo>
                  <a:pt x="1005250" y="498954"/>
                </a:lnTo>
                <a:lnTo>
                  <a:pt x="1004988" y="498298"/>
                </a:lnTo>
                <a:lnTo>
                  <a:pt x="1003545" y="498298"/>
                </a:lnTo>
                <a:lnTo>
                  <a:pt x="1003152" y="498954"/>
                </a:lnTo>
                <a:lnTo>
                  <a:pt x="1002890" y="500396"/>
                </a:lnTo>
                <a:lnTo>
                  <a:pt x="1005643" y="501446"/>
                </a:lnTo>
                <a:lnTo>
                  <a:pt x="1006692" y="502495"/>
                </a:lnTo>
                <a:lnTo>
                  <a:pt x="1007086" y="502495"/>
                </a:lnTo>
                <a:lnTo>
                  <a:pt x="1008004" y="503150"/>
                </a:lnTo>
                <a:lnTo>
                  <a:pt x="1007086" y="503937"/>
                </a:lnTo>
                <a:lnTo>
                  <a:pt x="1005906" y="504986"/>
                </a:lnTo>
                <a:lnTo>
                  <a:pt x="1003808" y="505379"/>
                </a:lnTo>
                <a:lnTo>
                  <a:pt x="1002365" y="506428"/>
                </a:lnTo>
                <a:lnTo>
                  <a:pt x="1001709" y="508133"/>
                </a:lnTo>
                <a:lnTo>
                  <a:pt x="1001447" y="509576"/>
                </a:lnTo>
                <a:lnTo>
                  <a:pt x="1002103" y="510231"/>
                </a:lnTo>
                <a:lnTo>
                  <a:pt x="1003152" y="510756"/>
                </a:lnTo>
                <a:lnTo>
                  <a:pt x="1003545" y="511018"/>
                </a:lnTo>
                <a:lnTo>
                  <a:pt x="1002365" y="511018"/>
                </a:lnTo>
                <a:lnTo>
                  <a:pt x="1001709" y="511018"/>
                </a:lnTo>
                <a:lnTo>
                  <a:pt x="1001709" y="511411"/>
                </a:lnTo>
                <a:lnTo>
                  <a:pt x="1000267" y="512067"/>
                </a:lnTo>
                <a:lnTo>
                  <a:pt x="999218" y="512461"/>
                </a:lnTo>
                <a:lnTo>
                  <a:pt x="998825" y="512067"/>
                </a:lnTo>
                <a:lnTo>
                  <a:pt x="998562" y="512854"/>
                </a:lnTo>
                <a:lnTo>
                  <a:pt x="997513" y="512461"/>
                </a:lnTo>
                <a:lnTo>
                  <a:pt x="996727" y="511411"/>
                </a:lnTo>
                <a:lnTo>
                  <a:pt x="996071" y="511411"/>
                </a:lnTo>
                <a:lnTo>
                  <a:pt x="995809" y="512067"/>
                </a:lnTo>
                <a:lnTo>
                  <a:pt x="995284" y="512067"/>
                </a:lnTo>
                <a:lnTo>
                  <a:pt x="994628" y="511674"/>
                </a:lnTo>
                <a:lnTo>
                  <a:pt x="993579" y="512067"/>
                </a:lnTo>
                <a:lnTo>
                  <a:pt x="992137" y="512854"/>
                </a:lnTo>
                <a:lnTo>
                  <a:pt x="990432" y="513116"/>
                </a:lnTo>
                <a:lnTo>
                  <a:pt x="989383" y="513116"/>
                </a:lnTo>
                <a:lnTo>
                  <a:pt x="985843" y="514559"/>
                </a:lnTo>
                <a:lnTo>
                  <a:pt x="981909" y="516394"/>
                </a:lnTo>
                <a:lnTo>
                  <a:pt x="981909" y="516657"/>
                </a:lnTo>
                <a:lnTo>
                  <a:pt x="981122" y="518755"/>
                </a:lnTo>
                <a:lnTo>
                  <a:pt x="980466" y="519411"/>
                </a:lnTo>
                <a:lnTo>
                  <a:pt x="980466" y="519935"/>
                </a:lnTo>
                <a:lnTo>
                  <a:pt x="979680" y="520591"/>
                </a:lnTo>
                <a:lnTo>
                  <a:pt x="978368" y="521246"/>
                </a:lnTo>
                <a:lnTo>
                  <a:pt x="977581" y="522689"/>
                </a:lnTo>
                <a:lnTo>
                  <a:pt x="977581" y="524131"/>
                </a:lnTo>
                <a:lnTo>
                  <a:pt x="977975" y="524787"/>
                </a:lnTo>
                <a:lnTo>
                  <a:pt x="979024" y="525574"/>
                </a:lnTo>
                <a:lnTo>
                  <a:pt x="977975" y="525180"/>
                </a:lnTo>
                <a:lnTo>
                  <a:pt x="977581" y="526229"/>
                </a:lnTo>
                <a:lnTo>
                  <a:pt x="979024" y="526885"/>
                </a:lnTo>
                <a:lnTo>
                  <a:pt x="978368" y="527934"/>
                </a:lnTo>
                <a:lnTo>
                  <a:pt x="977975" y="527934"/>
                </a:lnTo>
                <a:lnTo>
                  <a:pt x="976926" y="527279"/>
                </a:lnTo>
                <a:lnTo>
                  <a:pt x="975746" y="527279"/>
                </a:lnTo>
                <a:lnTo>
                  <a:pt x="972598" y="524787"/>
                </a:lnTo>
                <a:lnTo>
                  <a:pt x="971549" y="524787"/>
                </a:lnTo>
                <a:lnTo>
                  <a:pt x="971549" y="525180"/>
                </a:lnTo>
                <a:lnTo>
                  <a:pt x="969189" y="525180"/>
                </a:lnTo>
                <a:lnTo>
                  <a:pt x="968009" y="525836"/>
                </a:lnTo>
                <a:lnTo>
                  <a:pt x="965911" y="525836"/>
                </a:lnTo>
                <a:lnTo>
                  <a:pt x="964862" y="524787"/>
                </a:lnTo>
                <a:lnTo>
                  <a:pt x="964862" y="523476"/>
                </a:lnTo>
                <a:lnTo>
                  <a:pt x="965517" y="522951"/>
                </a:lnTo>
                <a:lnTo>
                  <a:pt x="963419" y="520197"/>
                </a:lnTo>
                <a:lnTo>
                  <a:pt x="960928" y="519411"/>
                </a:lnTo>
                <a:lnTo>
                  <a:pt x="959485" y="519935"/>
                </a:lnTo>
                <a:lnTo>
                  <a:pt x="959485" y="519148"/>
                </a:lnTo>
                <a:lnTo>
                  <a:pt x="960272" y="519148"/>
                </a:lnTo>
                <a:lnTo>
                  <a:pt x="960666" y="518493"/>
                </a:lnTo>
                <a:lnTo>
                  <a:pt x="958043" y="517837"/>
                </a:lnTo>
                <a:lnTo>
                  <a:pt x="958567" y="516657"/>
                </a:lnTo>
                <a:lnTo>
                  <a:pt x="956732" y="516657"/>
                </a:lnTo>
                <a:lnTo>
                  <a:pt x="955945" y="515870"/>
                </a:lnTo>
                <a:lnTo>
                  <a:pt x="955945" y="514952"/>
                </a:lnTo>
                <a:lnTo>
                  <a:pt x="951749" y="516657"/>
                </a:lnTo>
                <a:lnTo>
                  <a:pt x="949913" y="516657"/>
                </a:lnTo>
                <a:lnTo>
                  <a:pt x="944274" y="519148"/>
                </a:lnTo>
                <a:lnTo>
                  <a:pt x="941914" y="519148"/>
                </a:lnTo>
                <a:lnTo>
                  <a:pt x="941914" y="517050"/>
                </a:lnTo>
                <a:lnTo>
                  <a:pt x="942569" y="516394"/>
                </a:lnTo>
                <a:lnTo>
                  <a:pt x="942569" y="515608"/>
                </a:lnTo>
                <a:lnTo>
                  <a:pt x="942832" y="515214"/>
                </a:lnTo>
                <a:lnTo>
                  <a:pt x="942176" y="514559"/>
                </a:lnTo>
                <a:lnTo>
                  <a:pt x="941389" y="514952"/>
                </a:lnTo>
                <a:lnTo>
                  <a:pt x="940734" y="513772"/>
                </a:lnTo>
                <a:lnTo>
                  <a:pt x="939029" y="514559"/>
                </a:lnTo>
                <a:lnTo>
                  <a:pt x="936144" y="514165"/>
                </a:lnTo>
                <a:lnTo>
                  <a:pt x="936144" y="513116"/>
                </a:lnTo>
                <a:lnTo>
                  <a:pt x="936931" y="512854"/>
                </a:lnTo>
                <a:lnTo>
                  <a:pt x="937586" y="511674"/>
                </a:lnTo>
                <a:lnTo>
                  <a:pt x="936537" y="511018"/>
                </a:lnTo>
                <a:lnTo>
                  <a:pt x="937193" y="510231"/>
                </a:lnTo>
                <a:lnTo>
                  <a:pt x="938504" y="511411"/>
                </a:lnTo>
                <a:lnTo>
                  <a:pt x="939291" y="510231"/>
                </a:lnTo>
                <a:lnTo>
                  <a:pt x="939029" y="509313"/>
                </a:lnTo>
                <a:lnTo>
                  <a:pt x="939291" y="508789"/>
                </a:lnTo>
                <a:lnTo>
                  <a:pt x="939685" y="509313"/>
                </a:lnTo>
                <a:lnTo>
                  <a:pt x="939947" y="508789"/>
                </a:lnTo>
                <a:lnTo>
                  <a:pt x="939029" y="508526"/>
                </a:lnTo>
                <a:lnTo>
                  <a:pt x="939029" y="508133"/>
                </a:lnTo>
                <a:lnTo>
                  <a:pt x="937849" y="507871"/>
                </a:lnTo>
                <a:lnTo>
                  <a:pt x="936144" y="507084"/>
                </a:lnTo>
                <a:lnTo>
                  <a:pt x="934308" y="508133"/>
                </a:lnTo>
                <a:lnTo>
                  <a:pt x="934308" y="507871"/>
                </a:lnTo>
                <a:lnTo>
                  <a:pt x="932604" y="508133"/>
                </a:lnTo>
                <a:lnTo>
                  <a:pt x="932604" y="507478"/>
                </a:lnTo>
                <a:lnTo>
                  <a:pt x="929063" y="507871"/>
                </a:lnTo>
                <a:lnTo>
                  <a:pt x="928670" y="506691"/>
                </a:lnTo>
                <a:lnTo>
                  <a:pt x="928014" y="506035"/>
                </a:lnTo>
                <a:lnTo>
                  <a:pt x="928407" y="505773"/>
                </a:lnTo>
                <a:lnTo>
                  <a:pt x="927752" y="505773"/>
                </a:lnTo>
                <a:lnTo>
                  <a:pt x="927227" y="506035"/>
                </a:lnTo>
                <a:lnTo>
                  <a:pt x="928670" y="507871"/>
                </a:lnTo>
                <a:lnTo>
                  <a:pt x="928407" y="508133"/>
                </a:lnTo>
                <a:lnTo>
                  <a:pt x="928014" y="507871"/>
                </a:lnTo>
                <a:lnTo>
                  <a:pt x="927752" y="508133"/>
                </a:lnTo>
                <a:lnTo>
                  <a:pt x="927752" y="508526"/>
                </a:lnTo>
                <a:lnTo>
                  <a:pt x="925522" y="507871"/>
                </a:lnTo>
                <a:lnTo>
                  <a:pt x="925129" y="507478"/>
                </a:lnTo>
                <a:lnTo>
                  <a:pt x="924867" y="506691"/>
                </a:lnTo>
                <a:lnTo>
                  <a:pt x="923293" y="506428"/>
                </a:lnTo>
                <a:lnTo>
                  <a:pt x="923031" y="504986"/>
                </a:lnTo>
                <a:lnTo>
                  <a:pt x="921588" y="504986"/>
                </a:lnTo>
                <a:lnTo>
                  <a:pt x="921195" y="504593"/>
                </a:lnTo>
                <a:lnTo>
                  <a:pt x="921195" y="503937"/>
                </a:lnTo>
                <a:lnTo>
                  <a:pt x="920408" y="503937"/>
                </a:lnTo>
                <a:lnTo>
                  <a:pt x="920146" y="503150"/>
                </a:lnTo>
                <a:lnTo>
                  <a:pt x="918966" y="502495"/>
                </a:lnTo>
                <a:lnTo>
                  <a:pt x="918704" y="501446"/>
                </a:lnTo>
                <a:lnTo>
                  <a:pt x="923293" y="500003"/>
                </a:lnTo>
                <a:lnTo>
                  <a:pt x="923687" y="499610"/>
                </a:lnTo>
                <a:lnTo>
                  <a:pt x="923687" y="498954"/>
                </a:lnTo>
                <a:lnTo>
                  <a:pt x="924080" y="498954"/>
                </a:lnTo>
                <a:lnTo>
                  <a:pt x="925129" y="497905"/>
                </a:lnTo>
                <a:lnTo>
                  <a:pt x="925522" y="498298"/>
                </a:lnTo>
                <a:lnTo>
                  <a:pt x="926572" y="497249"/>
                </a:lnTo>
                <a:lnTo>
                  <a:pt x="926309" y="496594"/>
                </a:lnTo>
                <a:lnTo>
                  <a:pt x="926965" y="496594"/>
                </a:lnTo>
                <a:lnTo>
                  <a:pt x="927227" y="497249"/>
                </a:lnTo>
                <a:lnTo>
                  <a:pt x="927227" y="497905"/>
                </a:lnTo>
                <a:lnTo>
                  <a:pt x="928014" y="497905"/>
                </a:lnTo>
                <a:lnTo>
                  <a:pt x="927752" y="496856"/>
                </a:lnTo>
                <a:lnTo>
                  <a:pt x="926965" y="495151"/>
                </a:lnTo>
                <a:lnTo>
                  <a:pt x="926572" y="495151"/>
                </a:lnTo>
                <a:lnTo>
                  <a:pt x="926965" y="494627"/>
                </a:lnTo>
                <a:lnTo>
                  <a:pt x="926572" y="493709"/>
                </a:lnTo>
                <a:lnTo>
                  <a:pt x="925785" y="493315"/>
                </a:lnTo>
                <a:lnTo>
                  <a:pt x="926309" y="491611"/>
                </a:lnTo>
                <a:lnTo>
                  <a:pt x="925129" y="488070"/>
                </a:lnTo>
                <a:lnTo>
                  <a:pt x="922375" y="486890"/>
                </a:lnTo>
                <a:lnTo>
                  <a:pt x="923687" y="486234"/>
                </a:lnTo>
                <a:lnTo>
                  <a:pt x="923293" y="485972"/>
                </a:lnTo>
                <a:lnTo>
                  <a:pt x="922638" y="485579"/>
                </a:lnTo>
                <a:lnTo>
                  <a:pt x="920933" y="485579"/>
                </a:lnTo>
                <a:lnTo>
                  <a:pt x="920933" y="485185"/>
                </a:lnTo>
                <a:lnTo>
                  <a:pt x="919753" y="484792"/>
                </a:lnTo>
                <a:lnTo>
                  <a:pt x="920146" y="484792"/>
                </a:lnTo>
                <a:lnTo>
                  <a:pt x="919753" y="483612"/>
                </a:lnTo>
                <a:lnTo>
                  <a:pt x="920408" y="482694"/>
                </a:lnTo>
                <a:lnTo>
                  <a:pt x="921195" y="482694"/>
                </a:lnTo>
                <a:lnTo>
                  <a:pt x="920933" y="481907"/>
                </a:lnTo>
                <a:lnTo>
                  <a:pt x="921851" y="481251"/>
                </a:lnTo>
                <a:lnTo>
                  <a:pt x="921588" y="480596"/>
                </a:lnTo>
                <a:lnTo>
                  <a:pt x="920933" y="479809"/>
                </a:lnTo>
                <a:lnTo>
                  <a:pt x="921851" y="478760"/>
                </a:lnTo>
                <a:lnTo>
                  <a:pt x="921851" y="477711"/>
                </a:lnTo>
                <a:lnTo>
                  <a:pt x="921195" y="478498"/>
                </a:lnTo>
                <a:lnTo>
                  <a:pt x="920408" y="477973"/>
                </a:lnTo>
                <a:lnTo>
                  <a:pt x="919491" y="479153"/>
                </a:lnTo>
                <a:lnTo>
                  <a:pt x="918048" y="477711"/>
                </a:lnTo>
                <a:lnTo>
                  <a:pt x="916606" y="478760"/>
                </a:lnTo>
                <a:lnTo>
                  <a:pt x="916606" y="480202"/>
                </a:lnTo>
                <a:lnTo>
                  <a:pt x="916606" y="480858"/>
                </a:lnTo>
                <a:lnTo>
                  <a:pt x="915294" y="481514"/>
                </a:lnTo>
                <a:lnTo>
                  <a:pt x="914770" y="482694"/>
                </a:lnTo>
                <a:lnTo>
                  <a:pt x="914507" y="482694"/>
                </a:lnTo>
                <a:lnTo>
                  <a:pt x="914114" y="482300"/>
                </a:lnTo>
                <a:lnTo>
                  <a:pt x="914770" y="481514"/>
                </a:lnTo>
                <a:lnTo>
                  <a:pt x="913327" y="481514"/>
                </a:lnTo>
                <a:lnTo>
                  <a:pt x="913327" y="482300"/>
                </a:lnTo>
                <a:lnTo>
                  <a:pt x="912672" y="483612"/>
                </a:lnTo>
                <a:lnTo>
                  <a:pt x="910967" y="483350"/>
                </a:lnTo>
                <a:lnTo>
                  <a:pt x="910311" y="484792"/>
                </a:lnTo>
                <a:lnTo>
                  <a:pt x="906115" y="489775"/>
                </a:lnTo>
                <a:lnTo>
                  <a:pt x="906115" y="491611"/>
                </a:lnTo>
                <a:lnTo>
                  <a:pt x="904673" y="491218"/>
                </a:lnTo>
                <a:lnTo>
                  <a:pt x="904673" y="491873"/>
                </a:lnTo>
                <a:lnTo>
                  <a:pt x="906115" y="494627"/>
                </a:lnTo>
                <a:lnTo>
                  <a:pt x="907033" y="494365"/>
                </a:lnTo>
                <a:lnTo>
                  <a:pt x="907426" y="494627"/>
                </a:lnTo>
                <a:lnTo>
                  <a:pt x="907426" y="496069"/>
                </a:lnTo>
                <a:lnTo>
                  <a:pt x="906771" y="496856"/>
                </a:lnTo>
                <a:lnTo>
                  <a:pt x="902837" y="497249"/>
                </a:lnTo>
                <a:lnTo>
                  <a:pt x="899952" y="494627"/>
                </a:lnTo>
                <a:lnTo>
                  <a:pt x="899034" y="492266"/>
                </a:lnTo>
                <a:lnTo>
                  <a:pt x="892477" y="491873"/>
                </a:lnTo>
                <a:lnTo>
                  <a:pt x="890773" y="493053"/>
                </a:lnTo>
                <a:lnTo>
                  <a:pt x="891691" y="493709"/>
                </a:lnTo>
                <a:lnTo>
                  <a:pt x="892215" y="494627"/>
                </a:lnTo>
                <a:lnTo>
                  <a:pt x="890773" y="498954"/>
                </a:lnTo>
                <a:lnTo>
                  <a:pt x="889986" y="499348"/>
                </a:lnTo>
                <a:lnTo>
                  <a:pt x="889593" y="501446"/>
                </a:lnTo>
                <a:lnTo>
                  <a:pt x="888937" y="501708"/>
                </a:lnTo>
                <a:lnTo>
                  <a:pt x="888675" y="503937"/>
                </a:lnTo>
                <a:lnTo>
                  <a:pt x="887888" y="503937"/>
                </a:lnTo>
                <a:lnTo>
                  <a:pt x="887232" y="504331"/>
                </a:lnTo>
                <a:lnTo>
                  <a:pt x="887232" y="505379"/>
                </a:lnTo>
                <a:lnTo>
                  <a:pt x="886839" y="505379"/>
                </a:lnTo>
                <a:lnTo>
                  <a:pt x="886839" y="506035"/>
                </a:lnTo>
                <a:lnTo>
                  <a:pt x="885134" y="507084"/>
                </a:lnTo>
                <a:lnTo>
                  <a:pt x="883692" y="506691"/>
                </a:lnTo>
                <a:lnTo>
                  <a:pt x="882512" y="506428"/>
                </a:lnTo>
                <a:lnTo>
                  <a:pt x="882249" y="505379"/>
                </a:lnTo>
                <a:lnTo>
                  <a:pt x="882512" y="504331"/>
                </a:lnTo>
                <a:lnTo>
                  <a:pt x="880807" y="501708"/>
                </a:lnTo>
                <a:lnTo>
                  <a:pt x="879758" y="502495"/>
                </a:lnTo>
                <a:lnTo>
                  <a:pt x="879758" y="502888"/>
                </a:lnTo>
                <a:lnTo>
                  <a:pt x="878709" y="503150"/>
                </a:lnTo>
                <a:lnTo>
                  <a:pt x="878315" y="503937"/>
                </a:lnTo>
                <a:lnTo>
                  <a:pt x="876873" y="504331"/>
                </a:lnTo>
                <a:lnTo>
                  <a:pt x="876873" y="503675"/>
                </a:lnTo>
                <a:lnTo>
                  <a:pt x="878053" y="503150"/>
                </a:lnTo>
                <a:lnTo>
                  <a:pt x="877528" y="502495"/>
                </a:lnTo>
                <a:lnTo>
                  <a:pt x="875824" y="501708"/>
                </a:lnTo>
                <a:lnTo>
                  <a:pt x="874119" y="501446"/>
                </a:lnTo>
                <a:lnTo>
                  <a:pt x="873070" y="500790"/>
                </a:lnTo>
                <a:lnTo>
                  <a:pt x="872414" y="501052"/>
                </a:lnTo>
                <a:lnTo>
                  <a:pt x="871890" y="500003"/>
                </a:lnTo>
                <a:lnTo>
                  <a:pt x="871628" y="500003"/>
                </a:lnTo>
                <a:lnTo>
                  <a:pt x="871628" y="500790"/>
                </a:lnTo>
                <a:lnTo>
                  <a:pt x="870185" y="501446"/>
                </a:lnTo>
                <a:lnTo>
                  <a:pt x="869792" y="500396"/>
                </a:lnTo>
                <a:lnTo>
                  <a:pt x="869136" y="500790"/>
                </a:lnTo>
                <a:lnTo>
                  <a:pt x="868743" y="500396"/>
                </a:lnTo>
                <a:lnTo>
                  <a:pt x="871234" y="498954"/>
                </a:lnTo>
                <a:lnTo>
                  <a:pt x="870972" y="498298"/>
                </a:lnTo>
                <a:lnTo>
                  <a:pt x="867694" y="496069"/>
                </a:lnTo>
                <a:lnTo>
                  <a:pt x="867432" y="495413"/>
                </a:lnTo>
                <a:lnTo>
                  <a:pt x="866645" y="495151"/>
                </a:lnTo>
                <a:lnTo>
                  <a:pt x="866645" y="494365"/>
                </a:lnTo>
                <a:lnTo>
                  <a:pt x="867038" y="493971"/>
                </a:lnTo>
                <a:lnTo>
                  <a:pt x="867038" y="493315"/>
                </a:lnTo>
                <a:lnTo>
                  <a:pt x="867694" y="493315"/>
                </a:lnTo>
                <a:lnTo>
                  <a:pt x="869529" y="491218"/>
                </a:lnTo>
                <a:lnTo>
                  <a:pt x="871628" y="490430"/>
                </a:lnTo>
                <a:lnTo>
                  <a:pt x="871628" y="489775"/>
                </a:lnTo>
                <a:lnTo>
                  <a:pt x="872414" y="489775"/>
                </a:lnTo>
                <a:lnTo>
                  <a:pt x="872414" y="489513"/>
                </a:lnTo>
                <a:lnTo>
                  <a:pt x="873332" y="487677"/>
                </a:lnTo>
                <a:lnTo>
                  <a:pt x="873332" y="486890"/>
                </a:lnTo>
                <a:lnTo>
                  <a:pt x="872677" y="486628"/>
                </a:lnTo>
                <a:lnTo>
                  <a:pt x="873332" y="486234"/>
                </a:lnTo>
                <a:lnTo>
                  <a:pt x="874513" y="486628"/>
                </a:lnTo>
                <a:lnTo>
                  <a:pt x="874513" y="485972"/>
                </a:lnTo>
                <a:lnTo>
                  <a:pt x="874513" y="484530"/>
                </a:lnTo>
                <a:lnTo>
                  <a:pt x="874775" y="484136"/>
                </a:lnTo>
                <a:lnTo>
                  <a:pt x="878053" y="484530"/>
                </a:lnTo>
                <a:lnTo>
                  <a:pt x="878315" y="481907"/>
                </a:lnTo>
                <a:lnTo>
                  <a:pt x="877266" y="481514"/>
                </a:lnTo>
                <a:lnTo>
                  <a:pt x="876873" y="481251"/>
                </a:lnTo>
                <a:lnTo>
                  <a:pt x="875824" y="480858"/>
                </a:lnTo>
                <a:lnTo>
                  <a:pt x="873726" y="481514"/>
                </a:lnTo>
                <a:lnTo>
                  <a:pt x="873726" y="479153"/>
                </a:lnTo>
                <a:lnTo>
                  <a:pt x="874775" y="478498"/>
                </a:lnTo>
                <a:lnTo>
                  <a:pt x="874775" y="477317"/>
                </a:lnTo>
                <a:lnTo>
                  <a:pt x="875431" y="477055"/>
                </a:lnTo>
                <a:lnTo>
                  <a:pt x="875168" y="474433"/>
                </a:lnTo>
                <a:lnTo>
                  <a:pt x="874775" y="473515"/>
                </a:lnTo>
                <a:lnTo>
                  <a:pt x="874119" y="473777"/>
                </a:lnTo>
                <a:lnTo>
                  <a:pt x="874119" y="473515"/>
                </a:lnTo>
                <a:lnTo>
                  <a:pt x="874513" y="472728"/>
                </a:lnTo>
                <a:lnTo>
                  <a:pt x="874119" y="472728"/>
                </a:lnTo>
                <a:lnTo>
                  <a:pt x="873070" y="473121"/>
                </a:lnTo>
                <a:lnTo>
                  <a:pt x="873070" y="472335"/>
                </a:lnTo>
                <a:lnTo>
                  <a:pt x="872677" y="472072"/>
                </a:lnTo>
                <a:lnTo>
                  <a:pt x="872414" y="471417"/>
                </a:lnTo>
                <a:lnTo>
                  <a:pt x="871234" y="470892"/>
                </a:lnTo>
                <a:lnTo>
                  <a:pt x="871628" y="470236"/>
                </a:lnTo>
                <a:lnTo>
                  <a:pt x="872414" y="470236"/>
                </a:lnTo>
                <a:lnTo>
                  <a:pt x="871890" y="469450"/>
                </a:lnTo>
                <a:lnTo>
                  <a:pt x="870448" y="470236"/>
                </a:lnTo>
                <a:lnTo>
                  <a:pt x="869792" y="468794"/>
                </a:lnTo>
                <a:lnTo>
                  <a:pt x="869792" y="468532"/>
                </a:lnTo>
                <a:lnTo>
                  <a:pt x="869529" y="467745"/>
                </a:lnTo>
                <a:lnTo>
                  <a:pt x="869792" y="467352"/>
                </a:lnTo>
                <a:lnTo>
                  <a:pt x="869136" y="466434"/>
                </a:lnTo>
                <a:lnTo>
                  <a:pt x="869136" y="465647"/>
                </a:lnTo>
                <a:lnTo>
                  <a:pt x="868087" y="464991"/>
                </a:lnTo>
                <a:lnTo>
                  <a:pt x="867694" y="463811"/>
                </a:lnTo>
                <a:lnTo>
                  <a:pt x="868087" y="463811"/>
                </a:lnTo>
                <a:lnTo>
                  <a:pt x="867694" y="462893"/>
                </a:lnTo>
                <a:lnTo>
                  <a:pt x="867694" y="462369"/>
                </a:lnTo>
                <a:lnTo>
                  <a:pt x="867038" y="461451"/>
                </a:lnTo>
                <a:lnTo>
                  <a:pt x="867038" y="460795"/>
                </a:lnTo>
                <a:lnTo>
                  <a:pt x="865596" y="459352"/>
                </a:lnTo>
                <a:lnTo>
                  <a:pt x="864415" y="458697"/>
                </a:lnTo>
                <a:lnTo>
                  <a:pt x="863760" y="458959"/>
                </a:lnTo>
                <a:lnTo>
                  <a:pt x="862711" y="458697"/>
                </a:lnTo>
                <a:lnTo>
                  <a:pt x="862317" y="457910"/>
                </a:lnTo>
                <a:lnTo>
                  <a:pt x="861662" y="458172"/>
                </a:lnTo>
                <a:lnTo>
                  <a:pt x="860219" y="458172"/>
                </a:lnTo>
                <a:lnTo>
                  <a:pt x="860219" y="458959"/>
                </a:lnTo>
                <a:lnTo>
                  <a:pt x="859170" y="459352"/>
                </a:lnTo>
                <a:lnTo>
                  <a:pt x="859433" y="459615"/>
                </a:lnTo>
                <a:lnTo>
                  <a:pt x="857990" y="460270"/>
                </a:lnTo>
                <a:lnTo>
                  <a:pt x="857334" y="459615"/>
                </a:lnTo>
                <a:lnTo>
                  <a:pt x="855892" y="460008"/>
                </a:lnTo>
                <a:lnTo>
                  <a:pt x="855630" y="460795"/>
                </a:lnTo>
                <a:lnTo>
                  <a:pt x="854974" y="460795"/>
                </a:lnTo>
                <a:lnTo>
                  <a:pt x="854581" y="460795"/>
                </a:lnTo>
                <a:lnTo>
                  <a:pt x="854974" y="460008"/>
                </a:lnTo>
                <a:lnTo>
                  <a:pt x="856285" y="458697"/>
                </a:lnTo>
                <a:lnTo>
                  <a:pt x="855236" y="458172"/>
                </a:lnTo>
                <a:lnTo>
                  <a:pt x="854187" y="458172"/>
                </a:lnTo>
                <a:lnTo>
                  <a:pt x="853138" y="457517"/>
                </a:lnTo>
                <a:lnTo>
                  <a:pt x="853138" y="455419"/>
                </a:lnTo>
                <a:lnTo>
                  <a:pt x="850647" y="454632"/>
                </a:lnTo>
                <a:lnTo>
                  <a:pt x="850253" y="452534"/>
                </a:lnTo>
                <a:lnTo>
                  <a:pt x="852351" y="452534"/>
                </a:lnTo>
                <a:lnTo>
                  <a:pt x="852351" y="451091"/>
                </a:lnTo>
                <a:lnTo>
                  <a:pt x="854187" y="451091"/>
                </a:lnTo>
                <a:lnTo>
                  <a:pt x="853794" y="449387"/>
                </a:lnTo>
                <a:lnTo>
                  <a:pt x="853532" y="449387"/>
                </a:lnTo>
                <a:lnTo>
                  <a:pt x="853532" y="448731"/>
                </a:lnTo>
                <a:lnTo>
                  <a:pt x="853532" y="446895"/>
                </a:lnTo>
                <a:lnTo>
                  <a:pt x="854974" y="444010"/>
                </a:lnTo>
                <a:lnTo>
                  <a:pt x="855630" y="443748"/>
                </a:lnTo>
                <a:lnTo>
                  <a:pt x="855236" y="443092"/>
                </a:lnTo>
                <a:lnTo>
                  <a:pt x="855630" y="442306"/>
                </a:lnTo>
                <a:lnTo>
                  <a:pt x="854974" y="441650"/>
                </a:lnTo>
                <a:lnTo>
                  <a:pt x="855236" y="440863"/>
                </a:lnTo>
                <a:lnTo>
                  <a:pt x="853138" y="441256"/>
                </a:lnTo>
                <a:lnTo>
                  <a:pt x="852876" y="440470"/>
                </a:lnTo>
                <a:lnTo>
                  <a:pt x="852089" y="440863"/>
                </a:lnTo>
                <a:lnTo>
                  <a:pt x="851434" y="439814"/>
                </a:lnTo>
                <a:lnTo>
                  <a:pt x="850253" y="440470"/>
                </a:lnTo>
                <a:lnTo>
                  <a:pt x="849598" y="438372"/>
                </a:lnTo>
                <a:lnTo>
                  <a:pt x="846713" y="440207"/>
                </a:lnTo>
                <a:lnTo>
                  <a:pt x="844352" y="442306"/>
                </a:lnTo>
                <a:lnTo>
                  <a:pt x="843697" y="441650"/>
                </a:lnTo>
                <a:lnTo>
                  <a:pt x="843172" y="441912"/>
                </a:lnTo>
                <a:lnTo>
                  <a:pt x="843172" y="440470"/>
                </a:lnTo>
                <a:lnTo>
                  <a:pt x="842910" y="440207"/>
                </a:lnTo>
                <a:lnTo>
                  <a:pt x="841729" y="440207"/>
                </a:lnTo>
                <a:lnTo>
                  <a:pt x="841466" y="439552"/>
                </a:lnTo>
                <a:lnTo>
                  <a:pt x="841466" y="440207"/>
                </a:lnTo>
                <a:lnTo>
                  <a:pt x="841729" y="440470"/>
                </a:lnTo>
                <a:lnTo>
                  <a:pt x="841466" y="440863"/>
                </a:lnTo>
                <a:lnTo>
                  <a:pt x="840417" y="437716"/>
                </a:lnTo>
                <a:lnTo>
                  <a:pt x="839631" y="436667"/>
                </a:lnTo>
                <a:lnTo>
                  <a:pt x="839631" y="435487"/>
                </a:lnTo>
                <a:lnTo>
                  <a:pt x="839369" y="434175"/>
                </a:lnTo>
                <a:lnTo>
                  <a:pt x="838713" y="432471"/>
                </a:lnTo>
                <a:lnTo>
                  <a:pt x="837533" y="432077"/>
                </a:lnTo>
                <a:lnTo>
                  <a:pt x="837270" y="431028"/>
                </a:lnTo>
                <a:lnTo>
                  <a:pt x="832943" y="430110"/>
                </a:lnTo>
                <a:lnTo>
                  <a:pt x="831894" y="431028"/>
                </a:lnTo>
                <a:lnTo>
                  <a:pt x="830452" y="430110"/>
                </a:lnTo>
                <a:lnTo>
                  <a:pt x="829271" y="430635"/>
                </a:lnTo>
                <a:lnTo>
                  <a:pt x="829271" y="431291"/>
                </a:lnTo>
                <a:lnTo>
                  <a:pt x="829796" y="432733"/>
                </a:lnTo>
                <a:lnTo>
                  <a:pt x="829271" y="432733"/>
                </a:lnTo>
                <a:lnTo>
                  <a:pt x="828616" y="432077"/>
                </a:lnTo>
                <a:lnTo>
                  <a:pt x="826911" y="431815"/>
                </a:lnTo>
                <a:lnTo>
                  <a:pt x="825862" y="432733"/>
                </a:lnTo>
                <a:lnTo>
                  <a:pt x="825862" y="432077"/>
                </a:lnTo>
                <a:lnTo>
                  <a:pt x="822190" y="431815"/>
                </a:lnTo>
                <a:lnTo>
                  <a:pt x="821272" y="432077"/>
                </a:lnTo>
                <a:lnTo>
                  <a:pt x="819174" y="434831"/>
                </a:lnTo>
                <a:lnTo>
                  <a:pt x="818781" y="436667"/>
                </a:lnTo>
                <a:lnTo>
                  <a:pt x="820092" y="437716"/>
                </a:lnTo>
                <a:lnTo>
                  <a:pt x="821272" y="437716"/>
                </a:lnTo>
                <a:lnTo>
                  <a:pt x="820617" y="438109"/>
                </a:lnTo>
                <a:lnTo>
                  <a:pt x="821272" y="438372"/>
                </a:lnTo>
                <a:lnTo>
                  <a:pt x="820879" y="438765"/>
                </a:lnTo>
                <a:lnTo>
                  <a:pt x="817732" y="437454"/>
                </a:lnTo>
                <a:lnTo>
                  <a:pt x="816289" y="438372"/>
                </a:lnTo>
                <a:lnTo>
                  <a:pt x="816552" y="440470"/>
                </a:lnTo>
                <a:lnTo>
                  <a:pt x="817994" y="442568"/>
                </a:lnTo>
                <a:lnTo>
                  <a:pt x="817076" y="443748"/>
                </a:lnTo>
                <a:lnTo>
                  <a:pt x="818781" y="446239"/>
                </a:lnTo>
                <a:lnTo>
                  <a:pt x="818781" y="446895"/>
                </a:lnTo>
                <a:lnTo>
                  <a:pt x="817076" y="447551"/>
                </a:lnTo>
                <a:lnTo>
                  <a:pt x="814191" y="447944"/>
                </a:lnTo>
                <a:lnTo>
                  <a:pt x="812749" y="446895"/>
                </a:lnTo>
                <a:lnTo>
                  <a:pt x="809471" y="447289"/>
                </a:lnTo>
                <a:lnTo>
                  <a:pt x="808553" y="446633"/>
                </a:lnTo>
                <a:lnTo>
                  <a:pt x="808159" y="447289"/>
                </a:lnTo>
                <a:lnTo>
                  <a:pt x="807766" y="447551"/>
                </a:lnTo>
                <a:lnTo>
                  <a:pt x="805537" y="447551"/>
                </a:lnTo>
                <a:lnTo>
                  <a:pt x="804881" y="447944"/>
                </a:lnTo>
                <a:lnTo>
                  <a:pt x="803832" y="447944"/>
                </a:lnTo>
                <a:lnTo>
                  <a:pt x="801996" y="447289"/>
                </a:lnTo>
                <a:lnTo>
                  <a:pt x="802652" y="447944"/>
                </a:lnTo>
                <a:lnTo>
                  <a:pt x="801734" y="447944"/>
                </a:lnTo>
                <a:lnTo>
                  <a:pt x="800685" y="446239"/>
                </a:lnTo>
                <a:lnTo>
                  <a:pt x="797800" y="444797"/>
                </a:lnTo>
                <a:lnTo>
                  <a:pt x="797013" y="445846"/>
                </a:lnTo>
                <a:lnTo>
                  <a:pt x="795309" y="446633"/>
                </a:lnTo>
                <a:lnTo>
                  <a:pt x="793997" y="445453"/>
                </a:lnTo>
                <a:lnTo>
                  <a:pt x="791112" y="444797"/>
                </a:lnTo>
                <a:lnTo>
                  <a:pt x="785736" y="447289"/>
                </a:lnTo>
                <a:lnTo>
                  <a:pt x="784031" y="445190"/>
                </a:lnTo>
                <a:lnTo>
                  <a:pt x="783638" y="445846"/>
                </a:lnTo>
                <a:lnTo>
                  <a:pt x="783638" y="447289"/>
                </a:lnTo>
                <a:lnTo>
                  <a:pt x="781933" y="447551"/>
                </a:lnTo>
                <a:lnTo>
                  <a:pt x="777344" y="450829"/>
                </a:lnTo>
                <a:lnTo>
                  <a:pt x="776950" y="450829"/>
                </a:lnTo>
                <a:lnTo>
                  <a:pt x="777344" y="450173"/>
                </a:lnTo>
                <a:lnTo>
                  <a:pt x="776950" y="448993"/>
                </a:lnTo>
                <a:lnTo>
                  <a:pt x="773672" y="449649"/>
                </a:lnTo>
                <a:lnTo>
                  <a:pt x="774459" y="451091"/>
                </a:lnTo>
                <a:lnTo>
                  <a:pt x="775377" y="451091"/>
                </a:lnTo>
                <a:lnTo>
                  <a:pt x="775901" y="451878"/>
                </a:lnTo>
                <a:lnTo>
                  <a:pt x="773278" y="453714"/>
                </a:lnTo>
                <a:lnTo>
                  <a:pt x="773672" y="455419"/>
                </a:lnTo>
                <a:lnTo>
                  <a:pt x="772361" y="456074"/>
                </a:lnTo>
                <a:lnTo>
                  <a:pt x="773016" y="457517"/>
                </a:lnTo>
                <a:lnTo>
                  <a:pt x="773016" y="458697"/>
                </a:lnTo>
                <a:lnTo>
                  <a:pt x="775114" y="459352"/>
                </a:lnTo>
                <a:lnTo>
                  <a:pt x="775114" y="460008"/>
                </a:lnTo>
                <a:lnTo>
                  <a:pt x="776163" y="460270"/>
                </a:lnTo>
                <a:lnTo>
                  <a:pt x="776163" y="461057"/>
                </a:lnTo>
                <a:lnTo>
                  <a:pt x="776950" y="461057"/>
                </a:lnTo>
                <a:lnTo>
                  <a:pt x="776163" y="462893"/>
                </a:lnTo>
                <a:lnTo>
                  <a:pt x="774065" y="462106"/>
                </a:lnTo>
                <a:lnTo>
                  <a:pt x="770918" y="462106"/>
                </a:lnTo>
                <a:lnTo>
                  <a:pt x="769738" y="462369"/>
                </a:lnTo>
                <a:lnTo>
                  <a:pt x="770525" y="463811"/>
                </a:lnTo>
                <a:lnTo>
                  <a:pt x="773672" y="463811"/>
                </a:lnTo>
                <a:lnTo>
                  <a:pt x="774721" y="464598"/>
                </a:lnTo>
                <a:lnTo>
                  <a:pt x="774459" y="464991"/>
                </a:lnTo>
                <a:lnTo>
                  <a:pt x="773278" y="464335"/>
                </a:lnTo>
                <a:lnTo>
                  <a:pt x="769738" y="464335"/>
                </a:lnTo>
                <a:lnTo>
                  <a:pt x="769082" y="464991"/>
                </a:lnTo>
                <a:lnTo>
                  <a:pt x="768296" y="464991"/>
                </a:lnTo>
                <a:lnTo>
                  <a:pt x="769082" y="464335"/>
                </a:lnTo>
                <a:lnTo>
                  <a:pt x="769082" y="464335"/>
                </a:lnTo>
                <a:lnTo>
                  <a:pt x="768296" y="464990"/>
                </a:lnTo>
                <a:lnTo>
                  <a:pt x="768033" y="466039"/>
                </a:lnTo>
                <a:lnTo>
                  <a:pt x="766984" y="465646"/>
                </a:lnTo>
                <a:lnTo>
                  <a:pt x="765280" y="466694"/>
                </a:lnTo>
                <a:lnTo>
                  <a:pt x="765935" y="467744"/>
                </a:lnTo>
                <a:lnTo>
                  <a:pt x="765935" y="469186"/>
                </a:lnTo>
                <a:lnTo>
                  <a:pt x="766197" y="470891"/>
                </a:lnTo>
                <a:lnTo>
                  <a:pt x="768033" y="470891"/>
                </a:lnTo>
                <a:lnTo>
                  <a:pt x="768296" y="470629"/>
                </a:lnTo>
                <a:lnTo>
                  <a:pt x="769082" y="469973"/>
                </a:lnTo>
                <a:lnTo>
                  <a:pt x="769738" y="469973"/>
                </a:lnTo>
                <a:lnTo>
                  <a:pt x="769738" y="469449"/>
                </a:lnTo>
                <a:lnTo>
                  <a:pt x="770263" y="469449"/>
                </a:lnTo>
                <a:lnTo>
                  <a:pt x="770263" y="469973"/>
                </a:lnTo>
                <a:lnTo>
                  <a:pt x="771180" y="469973"/>
                </a:lnTo>
                <a:lnTo>
                  <a:pt x="771574" y="469973"/>
                </a:lnTo>
                <a:lnTo>
                  <a:pt x="771574" y="470235"/>
                </a:lnTo>
                <a:lnTo>
                  <a:pt x="771574" y="471678"/>
                </a:lnTo>
                <a:lnTo>
                  <a:pt x="772361" y="471678"/>
                </a:lnTo>
                <a:lnTo>
                  <a:pt x="771967" y="470891"/>
                </a:lnTo>
                <a:lnTo>
                  <a:pt x="772623" y="471415"/>
                </a:lnTo>
                <a:lnTo>
                  <a:pt x="772623" y="472071"/>
                </a:lnTo>
                <a:lnTo>
                  <a:pt x="773672" y="472071"/>
                </a:lnTo>
                <a:lnTo>
                  <a:pt x="773672" y="472333"/>
                </a:lnTo>
                <a:lnTo>
                  <a:pt x="774065" y="472333"/>
                </a:lnTo>
                <a:lnTo>
                  <a:pt x="774065" y="472727"/>
                </a:lnTo>
                <a:lnTo>
                  <a:pt x="773672" y="472727"/>
                </a:lnTo>
                <a:lnTo>
                  <a:pt x="774065" y="474169"/>
                </a:lnTo>
                <a:lnTo>
                  <a:pt x="773016" y="473776"/>
                </a:lnTo>
                <a:lnTo>
                  <a:pt x="772623" y="474169"/>
                </a:lnTo>
                <a:lnTo>
                  <a:pt x="771967" y="475218"/>
                </a:lnTo>
                <a:lnTo>
                  <a:pt x="773016" y="475612"/>
                </a:lnTo>
                <a:lnTo>
                  <a:pt x="773279" y="475218"/>
                </a:lnTo>
                <a:lnTo>
                  <a:pt x="773672" y="475218"/>
                </a:lnTo>
                <a:lnTo>
                  <a:pt x="774065" y="475612"/>
                </a:lnTo>
                <a:lnTo>
                  <a:pt x="774459" y="476267"/>
                </a:lnTo>
                <a:lnTo>
                  <a:pt x="774721" y="477054"/>
                </a:lnTo>
                <a:lnTo>
                  <a:pt x="775114" y="477054"/>
                </a:lnTo>
                <a:lnTo>
                  <a:pt x="776950" y="479414"/>
                </a:lnTo>
                <a:lnTo>
                  <a:pt x="776163" y="479808"/>
                </a:lnTo>
                <a:lnTo>
                  <a:pt x="776163" y="481906"/>
                </a:lnTo>
                <a:lnTo>
                  <a:pt x="777344" y="482955"/>
                </a:lnTo>
                <a:lnTo>
                  <a:pt x="778655" y="483610"/>
                </a:lnTo>
                <a:lnTo>
                  <a:pt x="779048" y="482692"/>
                </a:lnTo>
                <a:lnTo>
                  <a:pt x="781278" y="482692"/>
                </a:lnTo>
                <a:lnTo>
                  <a:pt x="781540" y="482955"/>
                </a:lnTo>
                <a:lnTo>
                  <a:pt x="782195" y="484135"/>
                </a:lnTo>
                <a:lnTo>
                  <a:pt x="781933" y="485971"/>
                </a:lnTo>
                <a:lnTo>
                  <a:pt x="782982" y="485971"/>
                </a:lnTo>
                <a:lnTo>
                  <a:pt x="782982" y="486627"/>
                </a:lnTo>
                <a:lnTo>
                  <a:pt x="784425" y="486627"/>
                </a:lnTo>
                <a:lnTo>
                  <a:pt x="784425" y="487282"/>
                </a:lnTo>
                <a:lnTo>
                  <a:pt x="783638" y="487676"/>
                </a:lnTo>
                <a:lnTo>
                  <a:pt x="783638" y="488331"/>
                </a:lnTo>
                <a:lnTo>
                  <a:pt x="782982" y="488987"/>
                </a:lnTo>
                <a:lnTo>
                  <a:pt x="780097" y="488331"/>
                </a:lnTo>
                <a:lnTo>
                  <a:pt x="779048" y="490167"/>
                </a:lnTo>
                <a:lnTo>
                  <a:pt x="780491" y="490429"/>
                </a:lnTo>
                <a:lnTo>
                  <a:pt x="780491" y="491216"/>
                </a:lnTo>
                <a:lnTo>
                  <a:pt x="782982" y="492265"/>
                </a:lnTo>
                <a:lnTo>
                  <a:pt x="783638" y="493970"/>
                </a:lnTo>
                <a:lnTo>
                  <a:pt x="784818" y="493707"/>
                </a:lnTo>
                <a:lnTo>
                  <a:pt x="785474" y="495412"/>
                </a:lnTo>
                <a:lnTo>
                  <a:pt x="786523" y="496855"/>
                </a:lnTo>
                <a:lnTo>
                  <a:pt x="786916" y="498953"/>
                </a:lnTo>
                <a:lnTo>
                  <a:pt x="785736" y="498953"/>
                </a:lnTo>
                <a:lnTo>
                  <a:pt x="785474" y="500002"/>
                </a:lnTo>
                <a:lnTo>
                  <a:pt x="783638" y="502231"/>
                </a:lnTo>
                <a:lnTo>
                  <a:pt x="781933" y="502493"/>
                </a:lnTo>
                <a:lnTo>
                  <a:pt x="782195" y="503936"/>
                </a:lnTo>
                <a:lnTo>
                  <a:pt x="781540" y="504329"/>
                </a:lnTo>
                <a:lnTo>
                  <a:pt x="779048" y="503673"/>
                </a:lnTo>
                <a:lnTo>
                  <a:pt x="779048" y="504329"/>
                </a:lnTo>
                <a:lnTo>
                  <a:pt x="776950" y="504329"/>
                </a:lnTo>
                <a:lnTo>
                  <a:pt x="776950" y="505378"/>
                </a:lnTo>
                <a:lnTo>
                  <a:pt x="774721" y="504592"/>
                </a:lnTo>
                <a:lnTo>
                  <a:pt x="774721" y="504985"/>
                </a:lnTo>
                <a:lnTo>
                  <a:pt x="774065" y="505378"/>
                </a:lnTo>
                <a:lnTo>
                  <a:pt x="774459" y="507083"/>
                </a:lnTo>
                <a:lnTo>
                  <a:pt x="776950" y="508525"/>
                </a:lnTo>
                <a:lnTo>
                  <a:pt x="779442" y="508788"/>
                </a:lnTo>
                <a:lnTo>
                  <a:pt x="779835" y="509312"/>
                </a:lnTo>
                <a:lnTo>
                  <a:pt x="780753" y="509575"/>
                </a:lnTo>
                <a:lnTo>
                  <a:pt x="780753" y="511017"/>
                </a:lnTo>
                <a:lnTo>
                  <a:pt x="782720" y="511410"/>
                </a:lnTo>
                <a:lnTo>
                  <a:pt x="782720" y="512066"/>
                </a:lnTo>
                <a:lnTo>
                  <a:pt x="784425" y="512853"/>
                </a:lnTo>
                <a:lnTo>
                  <a:pt x="784031" y="513771"/>
                </a:lnTo>
                <a:lnTo>
                  <a:pt x="785736" y="514164"/>
                </a:lnTo>
                <a:lnTo>
                  <a:pt x="785474" y="515869"/>
                </a:lnTo>
                <a:lnTo>
                  <a:pt x="785736" y="515869"/>
                </a:lnTo>
                <a:lnTo>
                  <a:pt x="785474" y="517836"/>
                </a:lnTo>
                <a:lnTo>
                  <a:pt x="784818" y="517311"/>
                </a:lnTo>
                <a:lnTo>
                  <a:pt x="784031" y="519409"/>
                </a:lnTo>
                <a:lnTo>
                  <a:pt x="782720" y="519147"/>
                </a:lnTo>
                <a:lnTo>
                  <a:pt x="782720" y="519934"/>
                </a:lnTo>
                <a:lnTo>
                  <a:pt x="783638" y="520589"/>
                </a:lnTo>
                <a:lnTo>
                  <a:pt x="783376" y="521508"/>
                </a:lnTo>
                <a:lnTo>
                  <a:pt x="785474" y="523737"/>
                </a:lnTo>
                <a:lnTo>
                  <a:pt x="785080" y="524392"/>
                </a:lnTo>
                <a:lnTo>
                  <a:pt x="785474" y="525179"/>
                </a:lnTo>
                <a:lnTo>
                  <a:pt x="785474" y="526490"/>
                </a:lnTo>
                <a:lnTo>
                  <a:pt x="785080" y="526884"/>
                </a:lnTo>
                <a:lnTo>
                  <a:pt x="785080" y="527277"/>
                </a:lnTo>
                <a:lnTo>
                  <a:pt x="784031" y="528326"/>
                </a:lnTo>
                <a:lnTo>
                  <a:pt x="784818" y="529113"/>
                </a:lnTo>
                <a:lnTo>
                  <a:pt x="784818" y="530031"/>
                </a:lnTo>
                <a:lnTo>
                  <a:pt x="783638" y="529768"/>
                </a:lnTo>
                <a:lnTo>
                  <a:pt x="784031" y="530818"/>
                </a:lnTo>
                <a:lnTo>
                  <a:pt x="786129" y="531211"/>
                </a:lnTo>
                <a:lnTo>
                  <a:pt x="785736" y="533309"/>
                </a:lnTo>
                <a:lnTo>
                  <a:pt x="785736" y="535014"/>
                </a:lnTo>
                <a:lnTo>
                  <a:pt x="785736" y="535407"/>
                </a:lnTo>
                <a:lnTo>
                  <a:pt x="784818" y="535407"/>
                </a:lnTo>
                <a:lnTo>
                  <a:pt x="784818" y="536456"/>
                </a:lnTo>
                <a:lnTo>
                  <a:pt x="784031" y="536456"/>
                </a:lnTo>
                <a:lnTo>
                  <a:pt x="784031" y="537112"/>
                </a:lnTo>
                <a:lnTo>
                  <a:pt x="782195" y="537636"/>
                </a:lnTo>
                <a:lnTo>
                  <a:pt x="781278" y="538292"/>
                </a:lnTo>
                <a:lnTo>
                  <a:pt x="776950" y="540128"/>
                </a:lnTo>
                <a:lnTo>
                  <a:pt x="776950" y="541046"/>
                </a:lnTo>
                <a:lnTo>
                  <a:pt x="776163" y="541571"/>
                </a:lnTo>
                <a:lnTo>
                  <a:pt x="776163" y="543013"/>
                </a:lnTo>
                <a:lnTo>
                  <a:pt x="776163" y="543275"/>
                </a:lnTo>
                <a:lnTo>
                  <a:pt x="776163" y="544718"/>
                </a:lnTo>
                <a:lnTo>
                  <a:pt x="777737" y="544718"/>
                </a:lnTo>
                <a:lnTo>
                  <a:pt x="779442" y="545373"/>
                </a:lnTo>
                <a:lnTo>
                  <a:pt x="779835" y="545766"/>
                </a:lnTo>
                <a:lnTo>
                  <a:pt x="780753" y="545766"/>
                </a:lnTo>
                <a:lnTo>
                  <a:pt x="781933" y="546029"/>
                </a:lnTo>
                <a:lnTo>
                  <a:pt x="781933" y="546422"/>
                </a:lnTo>
                <a:lnTo>
                  <a:pt x="782720" y="546816"/>
                </a:lnTo>
                <a:lnTo>
                  <a:pt x="782720" y="547471"/>
                </a:lnTo>
                <a:lnTo>
                  <a:pt x="784425" y="547471"/>
                </a:lnTo>
                <a:lnTo>
                  <a:pt x="784818" y="548127"/>
                </a:lnTo>
                <a:lnTo>
                  <a:pt x="784425" y="548651"/>
                </a:lnTo>
                <a:lnTo>
                  <a:pt x="784425" y="550094"/>
                </a:lnTo>
                <a:lnTo>
                  <a:pt x="784818" y="550094"/>
                </a:lnTo>
                <a:lnTo>
                  <a:pt x="785080" y="550356"/>
                </a:lnTo>
                <a:lnTo>
                  <a:pt x="784425" y="550356"/>
                </a:lnTo>
                <a:lnTo>
                  <a:pt x="784425" y="550749"/>
                </a:lnTo>
                <a:lnTo>
                  <a:pt x="784818" y="550749"/>
                </a:lnTo>
                <a:lnTo>
                  <a:pt x="784818" y="551405"/>
                </a:lnTo>
                <a:lnTo>
                  <a:pt x="783638" y="552192"/>
                </a:lnTo>
                <a:lnTo>
                  <a:pt x="784818" y="553503"/>
                </a:lnTo>
                <a:lnTo>
                  <a:pt x="784031" y="554946"/>
                </a:lnTo>
                <a:lnTo>
                  <a:pt x="783376" y="555208"/>
                </a:lnTo>
                <a:lnTo>
                  <a:pt x="784031" y="556651"/>
                </a:lnTo>
                <a:lnTo>
                  <a:pt x="784031" y="557831"/>
                </a:lnTo>
                <a:lnTo>
                  <a:pt x="784425" y="558093"/>
                </a:lnTo>
                <a:lnTo>
                  <a:pt x="784818" y="558749"/>
                </a:lnTo>
                <a:lnTo>
                  <a:pt x="785474" y="559142"/>
                </a:lnTo>
                <a:lnTo>
                  <a:pt x="785080" y="559929"/>
                </a:lnTo>
                <a:lnTo>
                  <a:pt x="784031" y="560584"/>
                </a:lnTo>
                <a:lnTo>
                  <a:pt x="783376" y="560584"/>
                </a:lnTo>
                <a:lnTo>
                  <a:pt x="782195" y="560847"/>
                </a:lnTo>
                <a:lnTo>
                  <a:pt x="782195" y="561634"/>
                </a:lnTo>
                <a:lnTo>
                  <a:pt x="781933" y="562027"/>
                </a:lnTo>
                <a:lnTo>
                  <a:pt x="781933" y="562814"/>
                </a:lnTo>
                <a:lnTo>
                  <a:pt x="779835" y="564912"/>
                </a:lnTo>
                <a:lnTo>
                  <a:pt x="777999" y="565567"/>
                </a:lnTo>
                <a:lnTo>
                  <a:pt x="775901" y="565174"/>
                </a:lnTo>
                <a:lnTo>
                  <a:pt x="774459" y="565829"/>
                </a:lnTo>
                <a:lnTo>
                  <a:pt x="774065" y="568452"/>
                </a:lnTo>
                <a:lnTo>
                  <a:pt x="775114" y="569108"/>
                </a:lnTo>
                <a:lnTo>
                  <a:pt x="777999" y="569370"/>
                </a:lnTo>
                <a:lnTo>
                  <a:pt x="777344" y="570812"/>
                </a:lnTo>
                <a:lnTo>
                  <a:pt x="777999" y="571599"/>
                </a:lnTo>
                <a:lnTo>
                  <a:pt x="778655" y="571206"/>
                </a:lnTo>
                <a:lnTo>
                  <a:pt x="779442" y="571599"/>
                </a:lnTo>
                <a:lnTo>
                  <a:pt x="779835" y="572648"/>
                </a:lnTo>
                <a:lnTo>
                  <a:pt x="777999" y="572648"/>
                </a:lnTo>
                <a:lnTo>
                  <a:pt x="776950" y="573697"/>
                </a:lnTo>
                <a:lnTo>
                  <a:pt x="777344" y="575533"/>
                </a:lnTo>
                <a:lnTo>
                  <a:pt x="777737" y="575533"/>
                </a:lnTo>
                <a:lnTo>
                  <a:pt x="777737" y="576189"/>
                </a:lnTo>
                <a:lnTo>
                  <a:pt x="776950" y="576189"/>
                </a:lnTo>
                <a:lnTo>
                  <a:pt x="776950" y="577238"/>
                </a:lnTo>
                <a:lnTo>
                  <a:pt x="777344" y="577238"/>
                </a:lnTo>
                <a:lnTo>
                  <a:pt x="777344" y="577894"/>
                </a:lnTo>
                <a:lnTo>
                  <a:pt x="777737" y="577894"/>
                </a:lnTo>
                <a:lnTo>
                  <a:pt x="777999" y="578287"/>
                </a:lnTo>
                <a:lnTo>
                  <a:pt x="777999" y="577632"/>
                </a:lnTo>
                <a:lnTo>
                  <a:pt x="778655" y="577894"/>
                </a:lnTo>
                <a:lnTo>
                  <a:pt x="779835" y="579336"/>
                </a:lnTo>
                <a:lnTo>
                  <a:pt x="778655" y="579992"/>
                </a:lnTo>
                <a:lnTo>
                  <a:pt x="777999" y="579074"/>
                </a:lnTo>
                <a:lnTo>
                  <a:pt x="778393" y="579992"/>
                </a:lnTo>
                <a:lnTo>
                  <a:pt x="777737" y="580647"/>
                </a:lnTo>
                <a:lnTo>
                  <a:pt x="778393" y="581434"/>
                </a:lnTo>
                <a:lnTo>
                  <a:pt x="778655" y="582877"/>
                </a:lnTo>
                <a:lnTo>
                  <a:pt x="777737" y="582877"/>
                </a:lnTo>
                <a:lnTo>
                  <a:pt x="777999" y="582615"/>
                </a:lnTo>
                <a:lnTo>
                  <a:pt x="777344" y="581827"/>
                </a:lnTo>
                <a:lnTo>
                  <a:pt x="777344" y="581172"/>
                </a:lnTo>
                <a:lnTo>
                  <a:pt x="776163" y="581172"/>
                </a:lnTo>
                <a:lnTo>
                  <a:pt x="775901" y="581827"/>
                </a:lnTo>
                <a:lnTo>
                  <a:pt x="775377" y="581434"/>
                </a:lnTo>
                <a:lnTo>
                  <a:pt x="775114" y="581434"/>
                </a:lnTo>
                <a:lnTo>
                  <a:pt x="774721" y="581172"/>
                </a:lnTo>
                <a:lnTo>
                  <a:pt x="774459" y="581434"/>
                </a:lnTo>
                <a:lnTo>
                  <a:pt x="773672" y="581434"/>
                </a:lnTo>
                <a:lnTo>
                  <a:pt x="773672" y="580385"/>
                </a:lnTo>
                <a:lnTo>
                  <a:pt x="774459" y="579992"/>
                </a:lnTo>
                <a:lnTo>
                  <a:pt x="774459" y="579336"/>
                </a:lnTo>
                <a:lnTo>
                  <a:pt x="773279" y="579336"/>
                </a:lnTo>
                <a:lnTo>
                  <a:pt x="772623" y="579992"/>
                </a:lnTo>
                <a:lnTo>
                  <a:pt x="772623" y="581827"/>
                </a:lnTo>
                <a:lnTo>
                  <a:pt x="771574" y="581827"/>
                </a:lnTo>
                <a:lnTo>
                  <a:pt x="771180" y="582090"/>
                </a:lnTo>
                <a:lnTo>
                  <a:pt x="771180" y="582615"/>
                </a:lnTo>
                <a:lnTo>
                  <a:pt x="773279" y="583270"/>
                </a:lnTo>
                <a:lnTo>
                  <a:pt x="773016" y="584319"/>
                </a:lnTo>
                <a:lnTo>
                  <a:pt x="773279" y="585630"/>
                </a:lnTo>
                <a:lnTo>
                  <a:pt x="774065" y="586024"/>
                </a:lnTo>
                <a:lnTo>
                  <a:pt x="773672" y="587073"/>
                </a:lnTo>
                <a:lnTo>
                  <a:pt x="775901" y="589695"/>
                </a:lnTo>
                <a:lnTo>
                  <a:pt x="777344" y="589958"/>
                </a:lnTo>
                <a:lnTo>
                  <a:pt x="777737" y="591007"/>
                </a:lnTo>
                <a:lnTo>
                  <a:pt x="776163" y="590613"/>
                </a:lnTo>
                <a:lnTo>
                  <a:pt x="776163" y="591400"/>
                </a:lnTo>
                <a:lnTo>
                  <a:pt x="775377" y="592843"/>
                </a:lnTo>
                <a:lnTo>
                  <a:pt x="775114" y="592187"/>
                </a:lnTo>
                <a:lnTo>
                  <a:pt x="774459" y="592843"/>
                </a:lnTo>
                <a:lnTo>
                  <a:pt x="774721" y="592187"/>
                </a:lnTo>
                <a:lnTo>
                  <a:pt x="774065" y="592449"/>
                </a:lnTo>
                <a:lnTo>
                  <a:pt x="773279" y="593892"/>
                </a:lnTo>
                <a:lnTo>
                  <a:pt x="774065" y="594547"/>
                </a:lnTo>
                <a:lnTo>
                  <a:pt x="774065" y="595072"/>
                </a:lnTo>
                <a:lnTo>
                  <a:pt x="774721" y="595072"/>
                </a:lnTo>
                <a:lnTo>
                  <a:pt x="775114" y="594547"/>
                </a:lnTo>
                <a:lnTo>
                  <a:pt x="775377" y="594547"/>
                </a:lnTo>
                <a:lnTo>
                  <a:pt x="775901" y="595334"/>
                </a:lnTo>
                <a:lnTo>
                  <a:pt x="773016" y="595334"/>
                </a:lnTo>
                <a:lnTo>
                  <a:pt x="774721" y="596383"/>
                </a:lnTo>
                <a:lnTo>
                  <a:pt x="775114" y="595990"/>
                </a:lnTo>
                <a:lnTo>
                  <a:pt x="776163" y="595990"/>
                </a:lnTo>
                <a:lnTo>
                  <a:pt x="776557" y="596777"/>
                </a:lnTo>
                <a:lnTo>
                  <a:pt x="775901" y="597825"/>
                </a:lnTo>
                <a:lnTo>
                  <a:pt x="777344" y="597432"/>
                </a:lnTo>
                <a:lnTo>
                  <a:pt x="777999" y="598481"/>
                </a:lnTo>
                <a:lnTo>
                  <a:pt x="780097" y="599268"/>
                </a:lnTo>
                <a:lnTo>
                  <a:pt x="778655" y="600973"/>
                </a:lnTo>
                <a:lnTo>
                  <a:pt x="779442" y="601628"/>
                </a:lnTo>
                <a:lnTo>
                  <a:pt x="780753" y="601366"/>
                </a:lnTo>
                <a:lnTo>
                  <a:pt x="780753" y="600710"/>
                </a:lnTo>
                <a:lnTo>
                  <a:pt x="781278" y="600973"/>
                </a:lnTo>
                <a:lnTo>
                  <a:pt x="781933" y="600710"/>
                </a:lnTo>
                <a:lnTo>
                  <a:pt x="782195" y="600973"/>
                </a:lnTo>
                <a:lnTo>
                  <a:pt x="781540" y="601366"/>
                </a:lnTo>
                <a:lnTo>
                  <a:pt x="782195" y="603464"/>
                </a:lnTo>
                <a:lnTo>
                  <a:pt x="783638" y="604907"/>
                </a:lnTo>
                <a:lnTo>
                  <a:pt x="785080" y="604513"/>
                </a:lnTo>
                <a:lnTo>
                  <a:pt x="783376" y="605169"/>
                </a:lnTo>
                <a:lnTo>
                  <a:pt x="783638" y="605956"/>
                </a:lnTo>
                <a:lnTo>
                  <a:pt x="784818" y="605562"/>
                </a:lnTo>
                <a:lnTo>
                  <a:pt x="785474" y="607005"/>
                </a:lnTo>
                <a:lnTo>
                  <a:pt x="786129" y="604251"/>
                </a:lnTo>
                <a:lnTo>
                  <a:pt x="786129" y="602808"/>
                </a:lnTo>
                <a:lnTo>
                  <a:pt x="787834" y="603464"/>
                </a:lnTo>
                <a:lnTo>
                  <a:pt x="789801" y="602153"/>
                </a:lnTo>
                <a:lnTo>
                  <a:pt x="791506" y="602153"/>
                </a:lnTo>
                <a:lnTo>
                  <a:pt x="787834" y="605562"/>
                </a:lnTo>
                <a:lnTo>
                  <a:pt x="787834" y="605956"/>
                </a:lnTo>
                <a:lnTo>
                  <a:pt x="790457" y="605562"/>
                </a:lnTo>
                <a:lnTo>
                  <a:pt x="791899" y="606611"/>
                </a:lnTo>
                <a:lnTo>
                  <a:pt x="791899" y="608709"/>
                </a:lnTo>
                <a:lnTo>
                  <a:pt x="790719" y="608709"/>
                </a:lnTo>
                <a:lnTo>
                  <a:pt x="790719" y="609890"/>
                </a:lnTo>
                <a:lnTo>
                  <a:pt x="792817" y="610545"/>
                </a:lnTo>
                <a:lnTo>
                  <a:pt x="793210" y="613693"/>
                </a:lnTo>
                <a:lnTo>
                  <a:pt x="794260" y="614086"/>
                </a:lnTo>
                <a:lnTo>
                  <a:pt x="795309" y="615791"/>
                </a:lnTo>
                <a:lnTo>
                  <a:pt x="798193" y="615135"/>
                </a:lnTo>
                <a:lnTo>
                  <a:pt x="798456" y="619331"/>
                </a:lnTo>
                <a:lnTo>
                  <a:pt x="794653" y="619724"/>
                </a:lnTo>
                <a:lnTo>
                  <a:pt x="794653" y="620773"/>
                </a:lnTo>
                <a:lnTo>
                  <a:pt x="797800" y="621954"/>
                </a:lnTo>
                <a:lnTo>
                  <a:pt x="797800" y="624970"/>
                </a:lnTo>
                <a:lnTo>
                  <a:pt x="800291" y="624314"/>
                </a:lnTo>
                <a:lnTo>
                  <a:pt x="800291" y="627068"/>
                </a:lnTo>
                <a:lnTo>
                  <a:pt x="802390" y="627592"/>
                </a:lnTo>
                <a:lnTo>
                  <a:pt x="803832" y="629035"/>
                </a:lnTo>
                <a:lnTo>
                  <a:pt x="802652" y="629953"/>
                </a:lnTo>
                <a:lnTo>
                  <a:pt x="798456" y="629953"/>
                </a:lnTo>
                <a:lnTo>
                  <a:pt x="798193" y="632838"/>
                </a:lnTo>
                <a:lnTo>
                  <a:pt x="792555" y="639132"/>
                </a:lnTo>
                <a:lnTo>
                  <a:pt x="788359" y="639132"/>
                </a:lnTo>
                <a:lnTo>
                  <a:pt x="786523" y="642410"/>
                </a:lnTo>
                <a:lnTo>
                  <a:pt x="784031" y="642017"/>
                </a:lnTo>
                <a:lnTo>
                  <a:pt x="780491" y="643197"/>
                </a:lnTo>
                <a:lnTo>
                  <a:pt x="780491" y="644770"/>
                </a:lnTo>
                <a:lnTo>
                  <a:pt x="779048" y="644508"/>
                </a:lnTo>
                <a:lnTo>
                  <a:pt x="778655" y="643197"/>
                </a:lnTo>
                <a:lnTo>
                  <a:pt x="776950" y="644115"/>
                </a:lnTo>
                <a:lnTo>
                  <a:pt x="774459" y="643459"/>
                </a:lnTo>
                <a:lnTo>
                  <a:pt x="771967" y="645164"/>
                </a:lnTo>
                <a:lnTo>
                  <a:pt x="771180" y="641230"/>
                </a:lnTo>
                <a:lnTo>
                  <a:pt x="773279" y="640574"/>
                </a:lnTo>
                <a:lnTo>
                  <a:pt x="773672" y="639525"/>
                </a:lnTo>
                <a:lnTo>
                  <a:pt x="774459" y="638476"/>
                </a:lnTo>
                <a:lnTo>
                  <a:pt x="775377" y="639787"/>
                </a:lnTo>
                <a:lnTo>
                  <a:pt x="777344" y="639525"/>
                </a:lnTo>
                <a:lnTo>
                  <a:pt x="777737" y="637034"/>
                </a:lnTo>
                <a:lnTo>
                  <a:pt x="776557" y="637427"/>
                </a:lnTo>
                <a:lnTo>
                  <a:pt x="776950" y="634673"/>
                </a:lnTo>
                <a:lnTo>
                  <a:pt x="775114" y="633231"/>
                </a:lnTo>
                <a:lnTo>
                  <a:pt x="776163" y="632051"/>
                </a:lnTo>
                <a:lnTo>
                  <a:pt x="776163" y="628248"/>
                </a:lnTo>
                <a:lnTo>
                  <a:pt x="777737" y="627854"/>
                </a:lnTo>
                <a:lnTo>
                  <a:pt x="779048" y="630739"/>
                </a:lnTo>
                <a:lnTo>
                  <a:pt x="780753" y="629691"/>
                </a:lnTo>
                <a:lnTo>
                  <a:pt x="780753" y="628248"/>
                </a:lnTo>
                <a:lnTo>
                  <a:pt x="782720" y="627068"/>
                </a:lnTo>
                <a:lnTo>
                  <a:pt x="781540" y="624707"/>
                </a:lnTo>
                <a:lnTo>
                  <a:pt x="779442" y="623265"/>
                </a:lnTo>
                <a:lnTo>
                  <a:pt x="775377" y="626150"/>
                </a:lnTo>
                <a:lnTo>
                  <a:pt x="772361" y="623658"/>
                </a:lnTo>
                <a:lnTo>
                  <a:pt x="770263" y="624052"/>
                </a:lnTo>
                <a:lnTo>
                  <a:pt x="770525" y="626150"/>
                </a:lnTo>
                <a:lnTo>
                  <a:pt x="768033" y="626806"/>
                </a:lnTo>
                <a:lnTo>
                  <a:pt x="767378" y="628510"/>
                </a:lnTo>
                <a:lnTo>
                  <a:pt x="765280" y="629297"/>
                </a:lnTo>
                <a:lnTo>
                  <a:pt x="764886" y="632051"/>
                </a:lnTo>
                <a:lnTo>
                  <a:pt x="764493" y="637427"/>
                </a:lnTo>
                <a:lnTo>
                  <a:pt x="762657" y="637821"/>
                </a:lnTo>
                <a:lnTo>
                  <a:pt x="763837" y="641754"/>
                </a:lnTo>
                <a:lnTo>
                  <a:pt x="761739" y="642017"/>
                </a:lnTo>
                <a:lnTo>
                  <a:pt x="761214" y="643197"/>
                </a:lnTo>
                <a:lnTo>
                  <a:pt x="760297" y="642410"/>
                </a:lnTo>
                <a:lnTo>
                  <a:pt x="758199" y="644115"/>
                </a:lnTo>
                <a:lnTo>
                  <a:pt x="756100" y="643852"/>
                </a:lnTo>
                <a:lnTo>
                  <a:pt x="755314" y="644508"/>
                </a:lnTo>
                <a:lnTo>
                  <a:pt x="754920" y="647786"/>
                </a:lnTo>
                <a:lnTo>
                  <a:pt x="753478" y="649884"/>
                </a:lnTo>
                <a:lnTo>
                  <a:pt x="749675" y="649229"/>
                </a:lnTo>
                <a:lnTo>
                  <a:pt x="749282" y="646606"/>
                </a:lnTo>
                <a:lnTo>
                  <a:pt x="748495" y="645951"/>
                </a:lnTo>
                <a:lnTo>
                  <a:pt x="748233" y="643197"/>
                </a:lnTo>
                <a:lnTo>
                  <a:pt x="749675" y="643197"/>
                </a:lnTo>
                <a:lnTo>
                  <a:pt x="748233" y="638476"/>
                </a:lnTo>
                <a:lnTo>
                  <a:pt x="747577" y="637821"/>
                </a:lnTo>
                <a:lnTo>
                  <a:pt x="748233" y="636378"/>
                </a:lnTo>
                <a:lnTo>
                  <a:pt x="747839" y="634936"/>
                </a:lnTo>
                <a:lnTo>
                  <a:pt x="743905" y="630346"/>
                </a:lnTo>
                <a:lnTo>
                  <a:pt x="744299" y="630346"/>
                </a:lnTo>
                <a:lnTo>
                  <a:pt x="743905" y="629953"/>
                </a:lnTo>
                <a:lnTo>
                  <a:pt x="740758" y="628510"/>
                </a:lnTo>
                <a:lnTo>
                  <a:pt x="738660" y="629297"/>
                </a:lnTo>
                <a:lnTo>
                  <a:pt x="738660" y="629953"/>
                </a:lnTo>
                <a:lnTo>
                  <a:pt x="737480" y="630739"/>
                </a:lnTo>
                <a:lnTo>
                  <a:pt x="737480" y="629953"/>
                </a:lnTo>
                <a:lnTo>
                  <a:pt x="736562" y="629953"/>
                </a:lnTo>
                <a:lnTo>
                  <a:pt x="736824" y="632838"/>
                </a:lnTo>
                <a:lnTo>
                  <a:pt x="736037" y="633493"/>
                </a:lnTo>
                <a:lnTo>
                  <a:pt x="732497" y="631133"/>
                </a:lnTo>
                <a:lnTo>
                  <a:pt x="731579" y="631789"/>
                </a:lnTo>
                <a:lnTo>
                  <a:pt x="730792" y="630739"/>
                </a:lnTo>
                <a:lnTo>
                  <a:pt x="731579" y="630739"/>
                </a:lnTo>
                <a:lnTo>
                  <a:pt x="731841" y="629953"/>
                </a:lnTo>
                <a:lnTo>
                  <a:pt x="731186" y="629035"/>
                </a:lnTo>
                <a:lnTo>
                  <a:pt x="727383" y="628510"/>
                </a:lnTo>
                <a:lnTo>
                  <a:pt x="726858" y="627068"/>
                </a:lnTo>
                <a:lnTo>
                  <a:pt x="723055" y="623265"/>
                </a:lnTo>
                <a:lnTo>
                  <a:pt x="718072" y="621954"/>
                </a:lnTo>
                <a:lnTo>
                  <a:pt x="717679" y="623265"/>
                </a:lnTo>
                <a:lnTo>
                  <a:pt x="719515" y="631789"/>
                </a:lnTo>
                <a:lnTo>
                  <a:pt x="718859" y="632051"/>
                </a:lnTo>
                <a:lnTo>
                  <a:pt x="716630" y="633886"/>
                </a:lnTo>
                <a:lnTo>
                  <a:pt x="717679" y="635329"/>
                </a:lnTo>
                <a:lnTo>
                  <a:pt x="713483" y="634936"/>
                </a:lnTo>
                <a:lnTo>
                  <a:pt x="713483" y="635329"/>
                </a:lnTo>
                <a:lnTo>
                  <a:pt x="713483" y="635591"/>
                </a:lnTo>
                <a:lnTo>
                  <a:pt x="712958" y="636116"/>
                </a:lnTo>
                <a:lnTo>
                  <a:pt x="712958" y="636771"/>
                </a:lnTo>
                <a:lnTo>
                  <a:pt x="714401" y="637821"/>
                </a:lnTo>
                <a:lnTo>
                  <a:pt x="715188" y="638869"/>
                </a:lnTo>
                <a:lnTo>
                  <a:pt x="715581" y="639132"/>
                </a:lnTo>
                <a:lnTo>
                  <a:pt x="715843" y="639525"/>
                </a:lnTo>
                <a:lnTo>
                  <a:pt x="716630" y="639525"/>
                </a:lnTo>
                <a:lnTo>
                  <a:pt x="716237" y="639787"/>
                </a:lnTo>
                <a:lnTo>
                  <a:pt x="715188" y="640312"/>
                </a:lnTo>
                <a:lnTo>
                  <a:pt x="715188" y="640574"/>
                </a:lnTo>
                <a:lnTo>
                  <a:pt x="713745" y="641754"/>
                </a:lnTo>
                <a:lnTo>
                  <a:pt x="714139" y="641754"/>
                </a:lnTo>
                <a:lnTo>
                  <a:pt x="713483" y="642017"/>
                </a:lnTo>
                <a:lnTo>
                  <a:pt x="712958" y="642672"/>
                </a:lnTo>
                <a:lnTo>
                  <a:pt x="712696" y="643197"/>
                </a:lnTo>
                <a:lnTo>
                  <a:pt x="712696" y="644115"/>
                </a:lnTo>
                <a:lnTo>
                  <a:pt x="713745" y="645164"/>
                </a:lnTo>
                <a:lnTo>
                  <a:pt x="715188" y="645951"/>
                </a:lnTo>
                <a:lnTo>
                  <a:pt x="715843" y="646606"/>
                </a:lnTo>
                <a:lnTo>
                  <a:pt x="716237" y="646606"/>
                </a:lnTo>
                <a:lnTo>
                  <a:pt x="717023" y="646606"/>
                </a:lnTo>
                <a:lnTo>
                  <a:pt x="717417" y="647131"/>
                </a:lnTo>
                <a:lnTo>
                  <a:pt x="717679" y="648049"/>
                </a:lnTo>
                <a:lnTo>
                  <a:pt x="716237" y="648049"/>
                </a:lnTo>
                <a:lnTo>
                  <a:pt x="716237" y="648573"/>
                </a:lnTo>
                <a:lnTo>
                  <a:pt x="715843" y="648573"/>
                </a:lnTo>
                <a:lnTo>
                  <a:pt x="715581" y="648573"/>
                </a:lnTo>
                <a:lnTo>
                  <a:pt x="714925" y="648573"/>
                </a:lnTo>
                <a:lnTo>
                  <a:pt x="714925" y="648836"/>
                </a:lnTo>
                <a:lnTo>
                  <a:pt x="715843" y="648836"/>
                </a:lnTo>
                <a:lnTo>
                  <a:pt x="716237" y="650147"/>
                </a:lnTo>
                <a:lnTo>
                  <a:pt x="717417" y="650540"/>
                </a:lnTo>
                <a:lnTo>
                  <a:pt x="717679" y="650934"/>
                </a:lnTo>
                <a:lnTo>
                  <a:pt x="718072" y="650540"/>
                </a:lnTo>
                <a:lnTo>
                  <a:pt x="718072" y="651327"/>
                </a:lnTo>
                <a:lnTo>
                  <a:pt x="719121" y="651327"/>
                </a:lnTo>
                <a:lnTo>
                  <a:pt x="719121" y="652245"/>
                </a:lnTo>
                <a:lnTo>
                  <a:pt x="718335" y="653032"/>
                </a:lnTo>
                <a:lnTo>
                  <a:pt x="718335" y="654212"/>
                </a:lnTo>
                <a:lnTo>
                  <a:pt x="719121" y="654212"/>
                </a:lnTo>
                <a:lnTo>
                  <a:pt x="719777" y="654212"/>
                </a:lnTo>
                <a:lnTo>
                  <a:pt x="719777" y="652769"/>
                </a:lnTo>
                <a:lnTo>
                  <a:pt x="720302" y="653032"/>
                </a:lnTo>
                <a:lnTo>
                  <a:pt x="720564" y="653032"/>
                </a:lnTo>
                <a:lnTo>
                  <a:pt x="720957" y="653425"/>
                </a:lnTo>
                <a:lnTo>
                  <a:pt x="720302" y="653425"/>
                </a:lnTo>
                <a:lnTo>
                  <a:pt x="720564" y="654474"/>
                </a:lnTo>
                <a:lnTo>
                  <a:pt x="720957" y="654867"/>
                </a:lnTo>
                <a:lnTo>
                  <a:pt x="721744" y="654867"/>
                </a:lnTo>
                <a:lnTo>
                  <a:pt x="721220" y="654212"/>
                </a:lnTo>
                <a:lnTo>
                  <a:pt x="722006" y="654212"/>
                </a:lnTo>
                <a:lnTo>
                  <a:pt x="722400" y="654474"/>
                </a:lnTo>
                <a:lnTo>
                  <a:pt x="723055" y="654212"/>
                </a:lnTo>
                <a:lnTo>
                  <a:pt x="722400" y="656310"/>
                </a:lnTo>
                <a:lnTo>
                  <a:pt x="722662" y="657621"/>
                </a:lnTo>
                <a:lnTo>
                  <a:pt x="723711" y="658015"/>
                </a:lnTo>
                <a:lnTo>
                  <a:pt x="724760" y="658670"/>
                </a:lnTo>
                <a:lnTo>
                  <a:pt x="724104" y="659850"/>
                </a:lnTo>
                <a:lnTo>
                  <a:pt x="725416" y="659850"/>
                </a:lnTo>
                <a:lnTo>
                  <a:pt x="725416" y="660113"/>
                </a:lnTo>
                <a:lnTo>
                  <a:pt x="726596" y="660113"/>
                </a:lnTo>
                <a:lnTo>
                  <a:pt x="726596" y="660768"/>
                </a:lnTo>
                <a:lnTo>
                  <a:pt x="728694" y="661555"/>
                </a:lnTo>
                <a:lnTo>
                  <a:pt x="728301" y="662997"/>
                </a:lnTo>
                <a:lnTo>
                  <a:pt x="729481" y="665489"/>
                </a:lnTo>
                <a:lnTo>
                  <a:pt x="729481" y="665752"/>
                </a:lnTo>
                <a:lnTo>
                  <a:pt x="729743" y="666145"/>
                </a:lnTo>
                <a:lnTo>
                  <a:pt x="730136" y="666145"/>
                </a:lnTo>
                <a:lnTo>
                  <a:pt x="729743" y="666932"/>
                </a:lnTo>
                <a:lnTo>
                  <a:pt x="731841" y="669030"/>
                </a:lnTo>
                <a:lnTo>
                  <a:pt x="738267" y="674275"/>
                </a:lnTo>
                <a:lnTo>
                  <a:pt x="739316" y="675455"/>
                </a:lnTo>
                <a:lnTo>
                  <a:pt x="738922" y="675717"/>
                </a:lnTo>
                <a:lnTo>
                  <a:pt x="737873" y="676373"/>
                </a:lnTo>
                <a:lnTo>
                  <a:pt x="737480" y="676766"/>
                </a:lnTo>
                <a:lnTo>
                  <a:pt x="738660" y="677422"/>
                </a:lnTo>
                <a:lnTo>
                  <a:pt x="738267" y="678209"/>
                </a:lnTo>
                <a:lnTo>
                  <a:pt x="737480" y="678209"/>
                </a:lnTo>
                <a:lnTo>
                  <a:pt x="736037" y="677815"/>
                </a:lnTo>
                <a:lnTo>
                  <a:pt x="735119" y="677815"/>
                </a:lnTo>
                <a:lnTo>
                  <a:pt x="733677" y="677815"/>
                </a:lnTo>
                <a:lnTo>
                  <a:pt x="733677" y="678865"/>
                </a:lnTo>
                <a:lnTo>
                  <a:pt x="733939" y="679913"/>
                </a:lnTo>
                <a:lnTo>
                  <a:pt x="733284" y="679913"/>
                </a:lnTo>
                <a:lnTo>
                  <a:pt x="733284" y="678865"/>
                </a:lnTo>
                <a:lnTo>
                  <a:pt x="732235" y="678209"/>
                </a:lnTo>
                <a:lnTo>
                  <a:pt x="731186" y="677815"/>
                </a:lnTo>
                <a:lnTo>
                  <a:pt x="730399" y="677815"/>
                </a:lnTo>
                <a:lnTo>
                  <a:pt x="729743" y="678471"/>
                </a:lnTo>
                <a:lnTo>
                  <a:pt x="730136" y="680569"/>
                </a:lnTo>
                <a:lnTo>
                  <a:pt x="729087" y="680569"/>
                </a:lnTo>
                <a:lnTo>
                  <a:pt x="729087" y="684110"/>
                </a:lnTo>
                <a:lnTo>
                  <a:pt x="728301" y="686732"/>
                </a:lnTo>
                <a:lnTo>
                  <a:pt x="733284" y="689486"/>
                </a:lnTo>
                <a:lnTo>
                  <a:pt x="733677" y="690928"/>
                </a:lnTo>
                <a:lnTo>
                  <a:pt x="735119" y="693289"/>
                </a:lnTo>
                <a:lnTo>
                  <a:pt x="734464" y="694731"/>
                </a:lnTo>
                <a:lnTo>
                  <a:pt x="736037" y="700632"/>
                </a:lnTo>
                <a:lnTo>
                  <a:pt x="736037" y="705746"/>
                </a:lnTo>
                <a:lnTo>
                  <a:pt x="737218" y="705746"/>
                </a:lnTo>
                <a:lnTo>
                  <a:pt x="735119" y="708369"/>
                </a:lnTo>
                <a:lnTo>
                  <a:pt x="734464" y="708369"/>
                </a:lnTo>
                <a:lnTo>
                  <a:pt x="734464" y="708631"/>
                </a:lnTo>
                <a:lnTo>
                  <a:pt x="733284" y="708631"/>
                </a:lnTo>
                <a:lnTo>
                  <a:pt x="733021" y="710073"/>
                </a:lnTo>
                <a:lnTo>
                  <a:pt x="732235" y="710467"/>
                </a:lnTo>
                <a:lnTo>
                  <a:pt x="732235" y="711909"/>
                </a:lnTo>
                <a:lnTo>
                  <a:pt x="731841" y="711909"/>
                </a:lnTo>
                <a:lnTo>
                  <a:pt x="731841" y="712827"/>
                </a:lnTo>
                <a:lnTo>
                  <a:pt x="731841" y="714008"/>
                </a:lnTo>
                <a:lnTo>
                  <a:pt x="733021" y="715712"/>
                </a:lnTo>
                <a:lnTo>
                  <a:pt x="731841" y="716368"/>
                </a:lnTo>
                <a:lnTo>
                  <a:pt x="732497" y="720695"/>
                </a:lnTo>
                <a:lnTo>
                  <a:pt x="733677" y="721089"/>
                </a:lnTo>
                <a:lnTo>
                  <a:pt x="735119" y="721089"/>
                </a:lnTo>
                <a:lnTo>
                  <a:pt x="736037" y="720433"/>
                </a:lnTo>
                <a:lnTo>
                  <a:pt x="737218" y="722531"/>
                </a:lnTo>
                <a:lnTo>
                  <a:pt x="735119" y="722531"/>
                </a:lnTo>
                <a:lnTo>
                  <a:pt x="736037" y="724629"/>
                </a:lnTo>
                <a:lnTo>
                  <a:pt x="730136" y="728170"/>
                </a:lnTo>
                <a:lnTo>
                  <a:pt x="730136" y="727776"/>
                </a:lnTo>
                <a:lnTo>
                  <a:pt x="726596" y="728825"/>
                </a:lnTo>
                <a:lnTo>
                  <a:pt x="725940" y="727776"/>
                </a:lnTo>
                <a:lnTo>
                  <a:pt x="723318" y="728432"/>
                </a:lnTo>
                <a:lnTo>
                  <a:pt x="723055" y="728170"/>
                </a:lnTo>
                <a:lnTo>
                  <a:pt x="721220" y="728825"/>
                </a:lnTo>
                <a:lnTo>
                  <a:pt x="721220" y="727776"/>
                </a:lnTo>
                <a:lnTo>
                  <a:pt x="719515" y="726989"/>
                </a:lnTo>
                <a:lnTo>
                  <a:pt x="718859" y="727776"/>
                </a:lnTo>
                <a:lnTo>
                  <a:pt x="718335" y="727514"/>
                </a:lnTo>
                <a:lnTo>
                  <a:pt x="718335" y="726989"/>
                </a:lnTo>
                <a:lnTo>
                  <a:pt x="718072" y="726334"/>
                </a:lnTo>
                <a:lnTo>
                  <a:pt x="716630" y="726727"/>
                </a:lnTo>
                <a:lnTo>
                  <a:pt x="715188" y="726727"/>
                </a:lnTo>
                <a:lnTo>
                  <a:pt x="714139" y="727514"/>
                </a:lnTo>
                <a:lnTo>
                  <a:pt x="714401" y="728825"/>
                </a:lnTo>
                <a:lnTo>
                  <a:pt x="713745" y="729612"/>
                </a:lnTo>
                <a:lnTo>
                  <a:pt x="712696" y="728432"/>
                </a:lnTo>
                <a:lnTo>
                  <a:pt x="712040" y="729219"/>
                </a:lnTo>
                <a:lnTo>
                  <a:pt x="712303" y="731186"/>
                </a:lnTo>
                <a:lnTo>
                  <a:pt x="711254" y="731710"/>
                </a:lnTo>
                <a:lnTo>
                  <a:pt x="711647" y="732366"/>
                </a:lnTo>
                <a:lnTo>
                  <a:pt x="708500" y="730924"/>
                </a:lnTo>
                <a:lnTo>
                  <a:pt x="706664" y="730924"/>
                </a:lnTo>
                <a:lnTo>
                  <a:pt x="705222" y="731972"/>
                </a:lnTo>
                <a:lnTo>
                  <a:pt x="704304" y="731972"/>
                </a:lnTo>
                <a:lnTo>
                  <a:pt x="703124" y="730268"/>
                </a:lnTo>
                <a:lnTo>
                  <a:pt x="701419" y="730924"/>
                </a:lnTo>
                <a:lnTo>
                  <a:pt x="699976" y="730268"/>
                </a:lnTo>
                <a:lnTo>
                  <a:pt x="698534" y="728432"/>
                </a:lnTo>
                <a:lnTo>
                  <a:pt x="699321" y="726989"/>
                </a:lnTo>
                <a:lnTo>
                  <a:pt x="698796" y="725547"/>
                </a:lnTo>
                <a:lnTo>
                  <a:pt x="699976" y="724629"/>
                </a:lnTo>
                <a:lnTo>
                  <a:pt x="699583" y="723842"/>
                </a:lnTo>
                <a:lnTo>
                  <a:pt x="698796" y="723842"/>
                </a:lnTo>
                <a:lnTo>
                  <a:pt x="697223" y="719908"/>
                </a:lnTo>
                <a:lnTo>
                  <a:pt x="699321" y="720433"/>
                </a:lnTo>
                <a:lnTo>
                  <a:pt x="698796" y="719253"/>
                </a:lnTo>
                <a:lnTo>
                  <a:pt x="697878" y="719253"/>
                </a:lnTo>
                <a:lnTo>
                  <a:pt x="697878" y="718204"/>
                </a:lnTo>
                <a:lnTo>
                  <a:pt x="696042" y="718466"/>
                </a:lnTo>
                <a:lnTo>
                  <a:pt x="694600" y="716761"/>
                </a:lnTo>
                <a:lnTo>
                  <a:pt x="694338" y="714663"/>
                </a:lnTo>
                <a:lnTo>
                  <a:pt x="693682" y="714008"/>
                </a:lnTo>
                <a:lnTo>
                  <a:pt x="690142" y="715056"/>
                </a:lnTo>
                <a:lnTo>
                  <a:pt x="690142" y="713614"/>
                </a:lnTo>
                <a:lnTo>
                  <a:pt x="688961" y="712565"/>
                </a:lnTo>
                <a:lnTo>
                  <a:pt x="691059" y="712565"/>
                </a:lnTo>
                <a:lnTo>
                  <a:pt x="690404" y="711123"/>
                </a:lnTo>
                <a:lnTo>
                  <a:pt x="688961" y="710729"/>
                </a:lnTo>
                <a:lnTo>
                  <a:pt x="688043" y="710729"/>
                </a:lnTo>
                <a:lnTo>
                  <a:pt x="688043" y="710467"/>
                </a:lnTo>
                <a:lnTo>
                  <a:pt x="690797" y="709680"/>
                </a:lnTo>
                <a:lnTo>
                  <a:pt x="690404" y="708631"/>
                </a:lnTo>
                <a:lnTo>
                  <a:pt x="687519" y="709680"/>
                </a:lnTo>
                <a:lnTo>
                  <a:pt x="688699" y="706533"/>
                </a:lnTo>
                <a:lnTo>
                  <a:pt x="688306" y="705091"/>
                </a:lnTo>
                <a:lnTo>
                  <a:pt x="686863" y="705746"/>
                </a:lnTo>
                <a:lnTo>
                  <a:pt x="685421" y="709680"/>
                </a:lnTo>
                <a:lnTo>
                  <a:pt x="682667" y="710467"/>
                </a:lnTo>
                <a:lnTo>
                  <a:pt x="681225" y="709680"/>
                </a:lnTo>
                <a:lnTo>
                  <a:pt x="681225" y="707713"/>
                </a:lnTo>
                <a:lnTo>
                  <a:pt x="677946" y="705746"/>
                </a:lnTo>
                <a:lnTo>
                  <a:pt x="675586" y="706926"/>
                </a:lnTo>
                <a:lnTo>
                  <a:pt x="675586" y="709287"/>
                </a:lnTo>
                <a:lnTo>
                  <a:pt x="673750" y="708369"/>
                </a:lnTo>
                <a:lnTo>
                  <a:pt x="672045" y="707713"/>
                </a:lnTo>
                <a:lnTo>
                  <a:pt x="669816" y="706533"/>
                </a:lnTo>
                <a:lnTo>
                  <a:pt x="668767" y="706926"/>
                </a:lnTo>
                <a:lnTo>
                  <a:pt x="668505" y="705746"/>
                </a:lnTo>
                <a:lnTo>
                  <a:pt x="667325" y="706926"/>
                </a:lnTo>
                <a:lnTo>
                  <a:pt x="667063" y="706271"/>
                </a:lnTo>
                <a:lnTo>
                  <a:pt x="665227" y="705746"/>
                </a:lnTo>
                <a:lnTo>
                  <a:pt x="664440" y="705091"/>
                </a:lnTo>
                <a:lnTo>
                  <a:pt x="663784" y="704828"/>
                </a:lnTo>
                <a:lnTo>
                  <a:pt x="662080" y="706533"/>
                </a:lnTo>
                <a:lnTo>
                  <a:pt x="660637" y="706926"/>
                </a:lnTo>
                <a:lnTo>
                  <a:pt x="659588" y="704304"/>
                </a:lnTo>
                <a:lnTo>
                  <a:pt x="659588" y="703386"/>
                </a:lnTo>
                <a:lnTo>
                  <a:pt x="659326" y="702730"/>
                </a:lnTo>
                <a:lnTo>
                  <a:pt x="659326" y="701550"/>
                </a:lnTo>
                <a:lnTo>
                  <a:pt x="658539" y="699845"/>
                </a:lnTo>
                <a:lnTo>
                  <a:pt x="658801" y="699190"/>
                </a:lnTo>
                <a:lnTo>
                  <a:pt x="657752" y="698665"/>
                </a:lnTo>
                <a:lnTo>
                  <a:pt x="656310" y="698010"/>
                </a:lnTo>
                <a:lnTo>
                  <a:pt x="656048" y="696960"/>
                </a:lnTo>
                <a:lnTo>
                  <a:pt x="655261" y="696567"/>
                </a:lnTo>
                <a:lnTo>
                  <a:pt x="654605" y="694469"/>
                </a:lnTo>
                <a:lnTo>
                  <a:pt x="652507" y="694076"/>
                </a:lnTo>
                <a:lnTo>
                  <a:pt x="651327" y="693027"/>
                </a:lnTo>
                <a:lnTo>
                  <a:pt x="649622" y="692633"/>
                </a:lnTo>
                <a:lnTo>
                  <a:pt x="647786" y="691191"/>
                </a:lnTo>
                <a:lnTo>
                  <a:pt x="644639" y="690928"/>
                </a:lnTo>
                <a:lnTo>
                  <a:pt x="641885" y="689486"/>
                </a:lnTo>
                <a:lnTo>
                  <a:pt x="639263" y="690535"/>
                </a:lnTo>
                <a:lnTo>
                  <a:pt x="639001" y="689486"/>
                </a:lnTo>
                <a:lnTo>
                  <a:pt x="639787" y="688437"/>
                </a:lnTo>
                <a:lnTo>
                  <a:pt x="640050" y="688437"/>
                </a:lnTo>
                <a:lnTo>
                  <a:pt x="640443" y="687650"/>
                </a:lnTo>
                <a:lnTo>
                  <a:pt x="636509" y="686208"/>
                </a:lnTo>
                <a:lnTo>
                  <a:pt x="636509" y="685290"/>
                </a:lnTo>
                <a:lnTo>
                  <a:pt x="635722" y="684897"/>
                </a:lnTo>
                <a:lnTo>
                  <a:pt x="635067" y="684503"/>
                </a:lnTo>
                <a:lnTo>
                  <a:pt x="634411" y="682798"/>
                </a:lnTo>
                <a:lnTo>
                  <a:pt x="634411" y="682012"/>
                </a:lnTo>
                <a:lnTo>
                  <a:pt x="634804" y="681750"/>
                </a:lnTo>
                <a:lnTo>
                  <a:pt x="634804" y="681094"/>
                </a:lnTo>
                <a:lnTo>
                  <a:pt x="634018" y="680569"/>
                </a:lnTo>
                <a:lnTo>
                  <a:pt x="632706" y="679651"/>
                </a:lnTo>
                <a:lnTo>
                  <a:pt x="632182" y="678209"/>
                </a:lnTo>
                <a:lnTo>
                  <a:pt x="630084" y="678865"/>
                </a:lnTo>
                <a:lnTo>
                  <a:pt x="627592" y="678471"/>
                </a:lnTo>
                <a:lnTo>
                  <a:pt x="627330" y="679127"/>
                </a:lnTo>
                <a:lnTo>
                  <a:pt x="626150" y="679913"/>
                </a:lnTo>
                <a:lnTo>
                  <a:pt x="626093" y="680223"/>
                </a:lnTo>
                <a:lnTo>
                  <a:pt x="625363" y="679127"/>
                </a:lnTo>
                <a:lnTo>
                  <a:pt x="623003" y="678865"/>
                </a:lnTo>
                <a:lnTo>
                  <a:pt x="623003" y="679913"/>
                </a:lnTo>
                <a:lnTo>
                  <a:pt x="620249" y="680307"/>
                </a:lnTo>
                <a:lnTo>
                  <a:pt x="618806" y="680307"/>
                </a:lnTo>
                <a:lnTo>
                  <a:pt x="618151" y="679913"/>
                </a:lnTo>
                <a:lnTo>
                  <a:pt x="617364" y="679127"/>
                </a:lnTo>
                <a:lnTo>
                  <a:pt x="616708" y="678209"/>
                </a:lnTo>
                <a:lnTo>
                  <a:pt x="614479" y="679651"/>
                </a:lnTo>
                <a:lnTo>
                  <a:pt x="614479" y="680307"/>
                </a:lnTo>
                <a:lnTo>
                  <a:pt x="614872" y="681094"/>
                </a:lnTo>
                <a:lnTo>
                  <a:pt x="613823" y="681750"/>
                </a:lnTo>
                <a:lnTo>
                  <a:pt x="614086" y="682798"/>
                </a:lnTo>
                <a:lnTo>
                  <a:pt x="614479" y="683847"/>
                </a:lnTo>
                <a:lnTo>
                  <a:pt x="614872" y="683847"/>
                </a:lnTo>
                <a:lnTo>
                  <a:pt x="614479" y="684110"/>
                </a:lnTo>
                <a:lnTo>
                  <a:pt x="614086" y="684110"/>
                </a:lnTo>
                <a:lnTo>
                  <a:pt x="613823" y="684110"/>
                </a:lnTo>
                <a:lnTo>
                  <a:pt x="612774" y="684110"/>
                </a:lnTo>
                <a:lnTo>
                  <a:pt x="610545" y="684897"/>
                </a:lnTo>
                <a:lnTo>
                  <a:pt x="610283" y="684110"/>
                </a:lnTo>
                <a:lnTo>
                  <a:pt x="609103" y="684110"/>
                </a:lnTo>
                <a:lnTo>
                  <a:pt x="608447" y="683847"/>
                </a:lnTo>
                <a:lnTo>
                  <a:pt x="607398" y="683847"/>
                </a:lnTo>
                <a:lnTo>
                  <a:pt x="607398" y="684897"/>
                </a:lnTo>
                <a:lnTo>
                  <a:pt x="607005" y="685552"/>
                </a:lnTo>
                <a:lnTo>
                  <a:pt x="606742" y="684503"/>
                </a:lnTo>
                <a:lnTo>
                  <a:pt x="605693" y="684897"/>
                </a:lnTo>
                <a:lnTo>
                  <a:pt x="605431" y="685290"/>
                </a:lnTo>
                <a:lnTo>
                  <a:pt x="603989" y="685290"/>
                </a:lnTo>
                <a:lnTo>
                  <a:pt x="604251" y="684897"/>
                </a:lnTo>
                <a:lnTo>
                  <a:pt x="603989" y="684897"/>
                </a:lnTo>
                <a:lnTo>
                  <a:pt x="603989" y="683847"/>
                </a:lnTo>
                <a:lnTo>
                  <a:pt x="603202" y="683847"/>
                </a:lnTo>
                <a:lnTo>
                  <a:pt x="603464" y="682012"/>
                </a:lnTo>
                <a:lnTo>
                  <a:pt x="602808" y="682012"/>
                </a:lnTo>
                <a:lnTo>
                  <a:pt x="602808" y="681356"/>
                </a:lnTo>
                <a:lnTo>
                  <a:pt x="602546" y="681094"/>
                </a:lnTo>
                <a:lnTo>
                  <a:pt x="602546" y="680307"/>
                </a:lnTo>
                <a:lnTo>
                  <a:pt x="604644" y="679127"/>
                </a:lnTo>
                <a:lnTo>
                  <a:pt x="604644" y="678865"/>
                </a:lnTo>
                <a:lnTo>
                  <a:pt x="605431" y="678471"/>
                </a:lnTo>
                <a:lnTo>
                  <a:pt x="605693" y="677815"/>
                </a:lnTo>
                <a:lnTo>
                  <a:pt x="604907" y="676766"/>
                </a:lnTo>
                <a:lnTo>
                  <a:pt x="604907" y="676111"/>
                </a:lnTo>
                <a:lnTo>
                  <a:pt x="606087" y="675717"/>
                </a:lnTo>
                <a:lnTo>
                  <a:pt x="605431" y="674275"/>
                </a:lnTo>
                <a:lnTo>
                  <a:pt x="605693" y="674012"/>
                </a:lnTo>
                <a:lnTo>
                  <a:pt x="603989" y="672832"/>
                </a:lnTo>
                <a:lnTo>
                  <a:pt x="602808" y="672570"/>
                </a:lnTo>
                <a:lnTo>
                  <a:pt x="601759" y="671783"/>
                </a:lnTo>
                <a:lnTo>
                  <a:pt x="601104" y="671783"/>
                </a:lnTo>
                <a:lnTo>
                  <a:pt x="600710" y="670734"/>
                </a:lnTo>
                <a:lnTo>
                  <a:pt x="601759" y="670472"/>
                </a:lnTo>
                <a:lnTo>
                  <a:pt x="601104" y="669292"/>
                </a:lnTo>
                <a:lnTo>
                  <a:pt x="600448" y="668374"/>
                </a:lnTo>
                <a:lnTo>
                  <a:pt x="598874" y="669292"/>
                </a:lnTo>
                <a:lnTo>
                  <a:pt x="597825" y="669292"/>
                </a:lnTo>
                <a:lnTo>
                  <a:pt x="597825" y="669030"/>
                </a:lnTo>
                <a:lnTo>
                  <a:pt x="596645" y="668636"/>
                </a:lnTo>
                <a:lnTo>
                  <a:pt x="597432" y="668374"/>
                </a:lnTo>
                <a:lnTo>
                  <a:pt x="597170" y="666932"/>
                </a:lnTo>
                <a:lnTo>
                  <a:pt x="597170" y="665752"/>
                </a:lnTo>
                <a:lnTo>
                  <a:pt x="599268" y="666932"/>
                </a:lnTo>
                <a:lnTo>
                  <a:pt x="598874" y="666145"/>
                </a:lnTo>
                <a:lnTo>
                  <a:pt x="598612" y="665489"/>
                </a:lnTo>
                <a:lnTo>
                  <a:pt x="597170" y="664702"/>
                </a:lnTo>
                <a:lnTo>
                  <a:pt x="595990" y="664309"/>
                </a:lnTo>
                <a:lnTo>
                  <a:pt x="594547" y="664702"/>
                </a:lnTo>
                <a:lnTo>
                  <a:pt x="594547" y="665096"/>
                </a:lnTo>
                <a:lnTo>
                  <a:pt x="593236" y="665489"/>
                </a:lnTo>
                <a:lnTo>
                  <a:pt x="592449" y="665489"/>
                </a:lnTo>
                <a:lnTo>
                  <a:pt x="592187" y="665096"/>
                </a:lnTo>
                <a:lnTo>
                  <a:pt x="591793" y="665096"/>
                </a:lnTo>
                <a:lnTo>
                  <a:pt x="591007" y="665489"/>
                </a:lnTo>
                <a:lnTo>
                  <a:pt x="588253" y="665752"/>
                </a:lnTo>
                <a:lnTo>
                  <a:pt x="588253" y="666407"/>
                </a:lnTo>
                <a:lnTo>
                  <a:pt x="587204" y="666932"/>
                </a:lnTo>
                <a:lnTo>
                  <a:pt x="587204" y="667587"/>
                </a:lnTo>
                <a:lnTo>
                  <a:pt x="584712" y="667850"/>
                </a:lnTo>
                <a:lnTo>
                  <a:pt x="583926" y="668374"/>
                </a:lnTo>
                <a:lnTo>
                  <a:pt x="583926" y="670079"/>
                </a:lnTo>
                <a:lnTo>
                  <a:pt x="583008" y="670079"/>
                </a:lnTo>
                <a:lnTo>
                  <a:pt x="583008" y="669685"/>
                </a:lnTo>
                <a:lnTo>
                  <a:pt x="579467" y="669685"/>
                </a:lnTo>
                <a:lnTo>
                  <a:pt x="579074" y="670472"/>
                </a:lnTo>
                <a:lnTo>
                  <a:pt x="577631" y="670734"/>
                </a:lnTo>
                <a:lnTo>
                  <a:pt x="575927" y="670472"/>
                </a:lnTo>
                <a:lnTo>
                  <a:pt x="575402" y="671390"/>
                </a:lnTo>
                <a:lnTo>
                  <a:pt x="574746" y="671783"/>
                </a:lnTo>
                <a:lnTo>
                  <a:pt x="574091" y="674012"/>
                </a:lnTo>
                <a:lnTo>
                  <a:pt x="578811" y="674275"/>
                </a:lnTo>
                <a:lnTo>
                  <a:pt x="578025" y="675455"/>
                </a:lnTo>
                <a:lnTo>
                  <a:pt x="577369" y="674930"/>
                </a:lnTo>
                <a:lnTo>
                  <a:pt x="577369" y="676373"/>
                </a:lnTo>
                <a:lnTo>
                  <a:pt x="576845" y="676373"/>
                </a:lnTo>
                <a:lnTo>
                  <a:pt x="573042" y="680307"/>
                </a:lnTo>
                <a:lnTo>
                  <a:pt x="568452" y="689093"/>
                </a:lnTo>
                <a:lnTo>
                  <a:pt x="567010" y="688175"/>
                </a:lnTo>
                <a:lnTo>
                  <a:pt x="566616" y="689093"/>
                </a:lnTo>
                <a:lnTo>
                  <a:pt x="567010" y="688830"/>
                </a:lnTo>
                <a:lnTo>
                  <a:pt x="567272" y="689093"/>
                </a:lnTo>
                <a:lnTo>
                  <a:pt x="567272" y="689486"/>
                </a:lnTo>
                <a:lnTo>
                  <a:pt x="567010" y="689880"/>
                </a:lnTo>
                <a:lnTo>
                  <a:pt x="567665" y="690273"/>
                </a:lnTo>
                <a:lnTo>
                  <a:pt x="567010" y="690273"/>
                </a:lnTo>
                <a:lnTo>
                  <a:pt x="566616" y="689486"/>
                </a:lnTo>
                <a:lnTo>
                  <a:pt x="566354" y="689486"/>
                </a:lnTo>
                <a:lnTo>
                  <a:pt x="564387" y="689486"/>
                </a:lnTo>
                <a:lnTo>
                  <a:pt x="562289" y="688437"/>
                </a:lnTo>
                <a:lnTo>
                  <a:pt x="563731" y="689486"/>
                </a:lnTo>
                <a:lnTo>
                  <a:pt x="563731" y="689880"/>
                </a:lnTo>
                <a:lnTo>
                  <a:pt x="565567" y="691191"/>
                </a:lnTo>
                <a:lnTo>
                  <a:pt x="564387" y="691584"/>
                </a:lnTo>
                <a:lnTo>
                  <a:pt x="564125" y="692371"/>
                </a:lnTo>
                <a:lnTo>
                  <a:pt x="563731" y="691978"/>
                </a:lnTo>
                <a:lnTo>
                  <a:pt x="562289" y="691978"/>
                </a:lnTo>
                <a:lnTo>
                  <a:pt x="561633" y="692371"/>
                </a:lnTo>
                <a:lnTo>
                  <a:pt x="560978" y="692633"/>
                </a:lnTo>
                <a:lnTo>
                  <a:pt x="560584" y="692633"/>
                </a:lnTo>
                <a:lnTo>
                  <a:pt x="559273" y="691978"/>
                </a:lnTo>
                <a:lnTo>
                  <a:pt x="559273" y="691191"/>
                </a:lnTo>
                <a:lnTo>
                  <a:pt x="556650" y="690928"/>
                </a:lnTo>
                <a:lnTo>
                  <a:pt x="556388" y="691191"/>
                </a:lnTo>
                <a:lnTo>
                  <a:pt x="556388" y="691978"/>
                </a:lnTo>
                <a:lnTo>
                  <a:pt x="556650" y="691978"/>
                </a:lnTo>
                <a:lnTo>
                  <a:pt x="556650" y="692371"/>
                </a:lnTo>
                <a:lnTo>
                  <a:pt x="556388" y="693027"/>
                </a:lnTo>
                <a:lnTo>
                  <a:pt x="555995" y="693813"/>
                </a:lnTo>
                <a:lnTo>
                  <a:pt x="555995" y="694469"/>
                </a:lnTo>
                <a:lnTo>
                  <a:pt x="555732" y="694469"/>
                </a:lnTo>
                <a:lnTo>
                  <a:pt x="555732" y="694731"/>
                </a:lnTo>
                <a:lnTo>
                  <a:pt x="554290" y="694076"/>
                </a:lnTo>
                <a:lnTo>
                  <a:pt x="553897" y="694076"/>
                </a:lnTo>
                <a:lnTo>
                  <a:pt x="554552" y="694731"/>
                </a:lnTo>
                <a:lnTo>
                  <a:pt x="554946" y="695256"/>
                </a:lnTo>
                <a:lnTo>
                  <a:pt x="554552" y="695518"/>
                </a:lnTo>
                <a:lnTo>
                  <a:pt x="554552" y="695911"/>
                </a:lnTo>
                <a:lnTo>
                  <a:pt x="554946" y="697354"/>
                </a:lnTo>
                <a:lnTo>
                  <a:pt x="554552" y="697616"/>
                </a:lnTo>
                <a:lnTo>
                  <a:pt x="553503" y="699452"/>
                </a:lnTo>
                <a:lnTo>
                  <a:pt x="553503" y="700108"/>
                </a:lnTo>
                <a:lnTo>
                  <a:pt x="552848" y="700895"/>
                </a:lnTo>
                <a:lnTo>
                  <a:pt x="553110" y="701288"/>
                </a:lnTo>
                <a:lnTo>
                  <a:pt x="552454" y="701943"/>
                </a:lnTo>
                <a:lnTo>
                  <a:pt x="552454" y="702730"/>
                </a:lnTo>
                <a:lnTo>
                  <a:pt x="552192" y="702730"/>
                </a:lnTo>
                <a:lnTo>
                  <a:pt x="551012" y="703648"/>
                </a:lnTo>
                <a:lnTo>
                  <a:pt x="550749" y="703648"/>
                </a:lnTo>
                <a:lnTo>
                  <a:pt x="550356" y="703386"/>
                </a:lnTo>
                <a:lnTo>
                  <a:pt x="550094" y="702993"/>
                </a:lnTo>
                <a:lnTo>
                  <a:pt x="548127" y="702993"/>
                </a:lnTo>
                <a:lnTo>
                  <a:pt x="548127" y="704304"/>
                </a:lnTo>
                <a:lnTo>
                  <a:pt x="549307" y="704304"/>
                </a:lnTo>
                <a:lnTo>
                  <a:pt x="548914" y="704828"/>
                </a:lnTo>
                <a:lnTo>
                  <a:pt x="549307" y="705091"/>
                </a:lnTo>
                <a:lnTo>
                  <a:pt x="548127" y="706271"/>
                </a:lnTo>
                <a:lnTo>
                  <a:pt x="547471" y="706926"/>
                </a:lnTo>
                <a:lnTo>
                  <a:pt x="547209" y="706533"/>
                </a:lnTo>
                <a:lnTo>
                  <a:pt x="546422" y="706926"/>
                </a:lnTo>
                <a:lnTo>
                  <a:pt x="545373" y="707713"/>
                </a:lnTo>
                <a:lnTo>
                  <a:pt x="541833" y="707713"/>
                </a:lnTo>
                <a:lnTo>
                  <a:pt x="541046" y="707976"/>
                </a:lnTo>
                <a:lnTo>
                  <a:pt x="540784" y="706533"/>
                </a:lnTo>
                <a:lnTo>
                  <a:pt x="539734" y="706926"/>
                </a:lnTo>
                <a:lnTo>
                  <a:pt x="539341" y="706533"/>
                </a:lnTo>
                <a:lnTo>
                  <a:pt x="538292" y="706926"/>
                </a:lnTo>
                <a:lnTo>
                  <a:pt x="536456" y="706271"/>
                </a:lnTo>
                <a:lnTo>
                  <a:pt x="533571" y="705746"/>
                </a:lnTo>
                <a:lnTo>
                  <a:pt x="533309" y="705484"/>
                </a:lnTo>
                <a:lnTo>
                  <a:pt x="533309" y="704042"/>
                </a:lnTo>
                <a:lnTo>
                  <a:pt x="532653" y="702993"/>
                </a:lnTo>
                <a:lnTo>
                  <a:pt x="531211" y="703648"/>
                </a:lnTo>
                <a:lnTo>
                  <a:pt x="530031" y="702730"/>
                </a:lnTo>
                <a:lnTo>
                  <a:pt x="529375" y="702993"/>
                </a:lnTo>
                <a:lnTo>
                  <a:pt x="529768" y="704304"/>
                </a:lnTo>
                <a:lnTo>
                  <a:pt x="529375" y="704304"/>
                </a:lnTo>
                <a:lnTo>
                  <a:pt x="528326" y="703648"/>
                </a:lnTo>
                <a:lnTo>
                  <a:pt x="528326" y="705484"/>
                </a:lnTo>
                <a:lnTo>
                  <a:pt x="529375" y="705746"/>
                </a:lnTo>
                <a:lnTo>
                  <a:pt x="530031" y="706271"/>
                </a:lnTo>
                <a:lnTo>
                  <a:pt x="528588" y="706271"/>
                </a:lnTo>
                <a:lnTo>
                  <a:pt x="527670" y="706271"/>
                </a:lnTo>
                <a:lnTo>
                  <a:pt x="526884" y="705746"/>
                </a:lnTo>
                <a:lnTo>
                  <a:pt x="525835" y="705484"/>
                </a:lnTo>
                <a:lnTo>
                  <a:pt x="524392" y="704828"/>
                </a:lnTo>
                <a:lnTo>
                  <a:pt x="524130" y="704828"/>
                </a:lnTo>
                <a:lnTo>
                  <a:pt x="522950" y="704304"/>
                </a:lnTo>
                <a:lnTo>
                  <a:pt x="522294" y="704304"/>
                </a:lnTo>
                <a:lnTo>
                  <a:pt x="522032" y="704828"/>
                </a:lnTo>
                <a:lnTo>
                  <a:pt x="521507" y="704828"/>
                </a:lnTo>
                <a:lnTo>
                  <a:pt x="520852" y="704042"/>
                </a:lnTo>
                <a:lnTo>
                  <a:pt x="519147" y="705091"/>
                </a:lnTo>
                <a:lnTo>
                  <a:pt x="519147" y="705746"/>
                </a:lnTo>
                <a:lnTo>
                  <a:pt x="518491" y="705746"/>
                </a:lnTo>
                <a:lnTo>
                  <a:pt x="518098" y="706271"/>
                </a:lnTo>
                <a:lnTo>
                  <a:pt x="517704" y="705746"/>
                </a:lnTo>
                <a:lnTo>
                  <a:pt x="517311" y="705746"/>
                </a:lnTo>
                <a:lnTo>
                  <a:pt x="517311" y="705091"/>
                </a:lnTo>
                <a:lnTo>
                  <a:pt x="516655" y="704828"/>
                </a:lnTo>
                <a:lnTo>
                  <a:pt x="515869" y="705484"/>
                </a:lnTo>
                <a:lnTo>
                  <a:pt x="515213" y="704304"/>
                </a:lnTo>
                <a:lnTo>
                  <a:pt x="514951" y="704304"/>
                </a:lnTo>
                <a:lnTo>
                  <a:pt x="513770" y="705091"/>
                </a:lnTo>
                <a:lnTo>
                  <a:pt x="514164" y="706271"/>
                </a:lnTo>
                <a:lnTo>
                  <a:pt x="513508" y="706926"/>
                </a:lnTo>
                <a:lnTo>
                  <a:pt x="512066" y="707189"/>
                </a:lnTo>
                <a:lnTo>
                  <a:pt x="512066" y="707713"/>
                </a:lnTo>
                <a:lnTo>
                  <a:pt x="511410" y="707976"/>
                </a:lnTo>
                <a:lnTo>
                  <a:pt x="512066" y="710467"/>
                </a:lnTo>
                <a:lnTo>
                  <a:pt x="512722" y="711123"/>
                </a:lnTo>
                <a:lnTo>
                  <a:pt x="512328" y="711909"/>
                </a:lnTo>
                <a:lnTo>
                  <a:pt x="512328" y="712172"/>
                </a:lnTo>
                <a:lnTo>
                  <a:pt x="512328" y="714008"/>
                </a:lnTo>
                <a:lnTo>
                  <a:pt x="511410" y="714663"/>
                </a:lnTo>
                <a:lnTo>
                  <a:pt x="509050" y="715056"/>
                </a:lnTo>
                <a:lnTo>
                  <a:pt x="508788" y="714663"/>
                </a:lnTo>
                <a:lnTo>
                  <a:pt x="506952" y="714663"/>
                </a:lnTo>
                <a:lnTo>
                  <a:pt x="507738" y="715712"/>
                </a:lnTo>
                <a:lnTo>
                  <a:pt x="506952" y="716106"/>
                </a:lnTo>
                <a:lnTo>
                  <a:pt x="507345" y="716761"/>
                </a:lnTo>
                <a:lnTo>
                  <a:pt x="503149" y="717548"/>
                </a:lnTo>
                <a:lnTo>
                  <a:pt x="502756" y="717155"/>
                </a:lnTo>
                <a:lnTo>
                  <a:pt x="501838" y="717155"/>
                </a:lnTo>
                <a:lnTo>
                  <a:pt x="502756" y="719253"/>
                </a:lnTo>
                <a:lnTo>
                  <a:pt x="501838" y="719908"/>
                </a:lnTo>
                <a:lnTo>
                  <a:pt x="500657" y="720695"/>
                </a:lnTo>
                <a:lnTo>
                  <a:pt x="500395" y="722793"/>
                </a:lnTo>
                <a:lnTo>
                  <a:pt x="500395" y="723449"/>
                </a:lnTo>
                <a:lnTo>
                  <a:pt x="497510" y="726727"/>
                </a:lnTo>
                <a:lnTo>
                  <a:pt x="499608" y="728825"/>
                </a:lnTo>
                <a:lnTo>
                  <a:pt x="499608" y="730268"/>
                </a:lnTo>
                <a:lnTo>
                  <a:pt x="498953" y="730530"/>
                </a:lnTo>
                <a:lnTo>
                  <a:pt x="495674" y="727514"/>
                </a:lnTo>
                <a:lnTo>
                  <a:pt x="493970" y="727514"/>
                </a:lnTo>
                <a:lnTo>
                  <a:pt x="493576" y="728432"/>
                </a:lnTo>
                <a:lnTo>
                  <a:pt x="491872" y="726334"/>
                </a:lnTo>
                <a:lnTo>
                  <a:pt x="487151" y="726989"/>
                </a:lnTo>
                <a:lnTo>
                  <a:pt x="488331" y="729612"/>
                </a:lnTo>
                <a:lnTo>
                  <a:pt x="486495" y="729612"/>
                </a:lnTo>
                <a:lnTo>
                  <a:pt x="486495" y="728825"/>
                </a:lnTo>
                <a:lnTo>
                  <a:pt x="485053" y="728825"/>
                </a:lnTo>
                <a:lnTo>
                  <a:pt x="485708" y="728170"/>
                </a:lnTo>
                <a:lnTo>
                  <a:pt x="484397" y="726727"/>
                </a:lnTo>
                <a:lnTo>
                  <a:pt x="484004" y="726989"/>
                </a:lnTo>
                <a:lnTo>
                  <a:pt x="483348" y="725547"/>
                </a:lnTo>
                <a:lnTo>
                  <a:pt x="480857" y="723187"/>
                </a:lnTo>
                <a:lnTo>
                  <a:pt x="480857" y="722138"/>
                </a:lnTo>
                <a:lnTo>
                  <a:pt x="479414" y="721744"/>
                </a:lnTo>
                <a:lnTo>
                  <a:pt x="478627" y="721089"/>
                </a:lnTo>
                <a:lnTo>
                  <a:pt x="478234" y="719646"/>
                </a:lnTo>
                <a:lnTo>
                  <a:pt x="474038" y="719908"/>
                </a:lnTo>
                <a:lnTo>
                  <a:pt x="473776" y="718991"/>
                </a:lnTo>
                <a:lnTo>
                  <a:pt x="473251" y="718991"/>
                </a:lnTo>
                <a:lnTo>
                  <a:pt x="473251" y="719646"/>
                </a:lnTo>
                <a:lnTo>
                  <a:pt x="471940" y="719908"/>
                </a:lnTo>
                <a:lnTo>
                  <a:pt x="471546" y="718466"/>
                </a:lnTo>
                <a:lnTo>
                  <a:pt x="470497" y="717548"/>
                </a:lnTo>
                <a:lnTo>
                  <a:pt x="467350" y="718466"/>
                </a:lnTo>
                <a:lnTo>
                  <a:pt x="466957" y="717811"/>
                </a:lnTo>
                <a:lnTo>
                  <a:pt x="466170" y="718991"/>
                </a:lnTo>
                <a:lnTo>
                  <a:pt x="465514" y="718991"/>
                </a:lnTo>
                <a:lnTo>
                  <a:pt x="463810" y="718204"/>
                </a:lnTo>
                <a:lnTo>
                  <a:pt x="461318" y="718204"/>
                </a:lnTo>
                <a:lnTo>
                  <a:pt x="460531" y="719908"/>
                </a:lnTo>
                <a:lnTo>
                  <a:pt x="459613" y="718466"/>
                </a:lnTo>
                <a:lnTo>
                  <a:pt x="457778" y="718991"/>
                </a:lnTo>
                <a:lnTo>
                  <a:pt x="456073" y="718204"/>
                </a:lnTo>
                <a:lnTo>
                  <a:pt x="454237" y="718466"/>
                </a:lnTo>
                <a:lnTo>
                  <a:pt x="453975" y="719253"/>
                </a:lnTo>
                <a:lnTo>
                  <a:pt x="453188" y="719253"/>
                </a:lnTo>
                <a:lnTo>
                  <a:pt x="452795" y="719908"/>
                </a:lnTo>
                <a:lnTo>
                  <a:pt x="452795" y="720695"/>
                </a:lnTo>
                <a:lnTo>
                  <a:pt x="450697" y="722793"/>
                </a:lnTo>
                <a:lnTo>
                  <a:pt x="447418" y="724629"/>
                </a:lnTo>
                <a:lnTo>
                  <a:pt x="445058" y="725285"/>
                </a:lnTo>
                <a:lnTo>
                  <a:pt x="443878" y="726071"/>
                </a:lnTo>
                <a:lnTo>
                  <a:pt x="443222" y="725547"/>
                </a:lnTo>
                <a:lnTo>
                  <a:pt x="440337" y="726071"/>
                </a:lnTo>
                <a:lnTo>
                  <a:pt x="440862" y="728432"/>
                </a:lnTo>
                <a:lnTo>
                  <a:pt x="441517" y="729219"/>
                </a:lnTo>
                <a:lnTo>
                  <a:pt x="441780" y="728825"/>
                </a:lnTo>
                <a:lnTo>
                  <a:pt x="442173" y="729612"/>
                </a:lnTo>
                <a:lnTo>
                  <a:pt x="441124" y="729874"/>
                </a:lnTo>
                <a:lnTo>
                  <a:pt x="440337" y="730924"/>
                </a:lnTo>
                <a:lnTo>
                  <a:pt x="440862" y="731186"/>
                </a:lnTo>
                <a:lnTo>
                  <a:pt x="440337" y="731710"/>
                </a:lnTo>
                <a:lnTo>
                  <a:pt x="440337" y="732366"/>
                </a:lnTo>
                <a:lnTo>
                  <a:pt x="440075" y="733415"/>
                </a:lnTo>
                <a:lnTo>
                  <a:pt x="439419" y="733153"/>
                </a:lnTo>
                <a:lnTo>
                  <a:pt x="438895" y="732628"/>
                </a:lnTo>
                <a:lnTo>
                  <a:pt x="438895" y="732366"/>
                </a:lnTo>
                <a:lnTo>
                  <a:pt x="437977" y="731710"/>
                </a:lnTo>
                <a:lnTo>
                  <a:pt x="437583" y="731972"/>
                </a:lnTo>
                <a:lnTo>
                  <a:pt x="436534" y="729874"/>
                </a:lnTo>
                <a:lnTo>
                  <a:pt x="436141" y="729874"/>
                </a:lnTo>
                <a:lnTo>
                  <a:pt x="435879" y="730924"/>
                </a:lnTo>
                <a:lnTo>
                  <a:pt x="435092" y="730530"/>
                </a:lnTo>
                <a:lnTo>
                  <a:pt x="434043" y="729219"/>
                </a:lnTo>
                <a:lnTo>
                  <a:pt x="432994" y="728825"/>
                </a:lnTo>
                <a:lnTo>
                  <a:pt x="432338" y="727776"/>
                </a:lnTo>
                <a:lnTo>
                  <a:pt x="432338" y="726989"/>
                </a:lnTo>
                <a:lnTo>
                  <a:pt x="431814" y="726334"/>
                </a:lnTo>
                <a:lnTo>
                  <a:pt x="430109" y="726071"/>
                </a:lnTo>
                <a:lnTo>
                  <a:pt x="431551" y="727776"/>
                </a:lnTo>
                <a:lnTo>
                  <a:pt x="431814" y="729219"/>
                </a:lnTo>
                <a:lnTo>
                  <a:pt x="431551" y="729874"/>
                </a:lnTo>
                <a:lnTo>
                  <a:pt x="431814" y="730530"/>
                </a:lnTo>
                <a:lnTo>
                  <a:pt x="431158" y="730530"/>
                </a:lnTo>
                <a:lnTo>
                  <a:pt x="429453" y="731186"/>
                </a:lnTo>
                <a:lnTo>
                  <a:pt x="429060" y="731710"/>
                </a:lnTo>
                <a:lnTo>
                  <a:pt x="430502" y="731972"/>
                </a:lnTo>
                <a:lnTo>
                  <a:pt x="430502" y="732628"/>
                </a:lnTo>
                <a:lnTo>
                  <a:pt x="429060" y="733809"/>
                </a:lnTo>
                <a:lnTo>
                  <a:pt x="427618" y="732628"/>
                </a:lnTo>
                <a:lnTo>
                  <a:pt x="427355" y="731710"/>
                </a:lnTo>
                <a:lnTo>
                  <a:pt x="427355" y="729874"/>
                </a:lnTo>
                <a:lnTo>
                  <a:pt x="428011" y="729219"/>
                </a:lnTo>
                <a:lnTo>
                  <a:pt x="427355" y="728825"/>
                </a:lnTo>
                <a:lnTo>
                  <a:pt x="426175" y="729219"/>
                </a:lnTo>
                <a:lnTo>
                  <a:pt x="425913" y="729219"/>
                </a:lnTo>
                <a:lnTo>
                  <a:pt x="424733" y="729219"/>
                </a:lnTo>
                <a:lnTo>
                  <a:pt x="424470" y="729612"/>
                </a:lnTo>
                <a:lnTo>
                  <a:pt x="424077" y="729612"/>
                </a:lnTo>
                <a:lnTo>
                  <a:pt x="424733" y="731186"/>
                </a:lnTo>
                <a:lnTo>
                  <a:pt x="420143" y="730924"/>
                </a:lnTo>
                <a:lnTo>
                  <a:pt x="417652" y="732628"/>
                </a:lnTo>
                <a:lnTo>
                  <a:pt x="418438" y="733415"/>
                </a:lnTo>
                <a:lnTo>
                  <a:pt x="418438" y="734071"/>
                </a:lnTo>
                <a:lnTo>
                  <a:pt x="416603" y="733809"/>
                </a:lnTo>
                <a:lnTo>
                  <a:pt x="415947" y="733153"/>
                </a:lnTo>
                <a:lnTo>
                  <a:pt x="415947" y="732366"/>
                </a:lnTo>
                <a:lnTo>
                  <a:pt x="415553" y="732366"/>
                </a:lnTo>
                <a:lnTo>
                  <a:pt x="415160" y="732628"/>
                </a:lnTo>
                <a:lnTo>
                  <a:pt x="415160" y="732366"/>
                </a:lnTo>
                <a:lnTo>
                  <a:pt x="415947" y="731710"/>
                </a:lnTo>
                <a:lnTo>
                  <a:pt x="415947" y="731186"/>
                </a:lnTo>
                <a:lnTo>
                  <a:pt x="416996" y="730530"/>
                </a:lnTo>
                <a:lnTo>
                  <a:pt x="418701" y="729219"/>
                </a:lnTo>
                <a:lnTo>
                  <a:pt x="418045" y="728825"/>
                </a:lnTo>
                <a:lnTo>
                  <a:pt x="419094" y="727514"/>
                </a:lnTo>
                <a:lnTo>
                  <a:pt x="420143" y="728170"/>
                </a:lnTo>
                <a:lnTo>
                  <a:pt x="420537" y="727776"/>
                </a:lnTo>
                <a:lnTo>
                  <a:pt x="420799" y="726727"/>
                </a:lnTo>
                <a:lnTo>
                  <a:pt x="420143" y="726334"/>
                </a:lnTo>
                <a:lnTo>
                  <a:pt x="420143" y="725547"/>
                </a:lnTo>
                <a:lnTo>
                  <a:pt x="421585" y="724891"/>
                </a:lnTo>
                <a:lnTo>
                  <a:pt x="424077" y="725547"/>
                </a:lnTo>
                <a:lnTo>
                  <a:pt x="424470" y="723842"/>
                </a:lnTo>
                <a:lnTo>
                  <a:pt x="421585" y="721089"/>
                </a:lnTo>
                <a:lnTo>
                  <a:pt x="420799" y="721351"/>
                </a:lnTo>
                <a:lnTo>
                  <a:pt x="419881" y="721089"/>
                </a:lnTo>
                <a:lnTo>
                  <a:pt x="420143" y="720695"/>
                </a:lnTo>
                <a:lnTo>
                  <a:pt x="418438" y="720433"/>
                </a:lnTo>
                <a:lnTo>
                  <a:pt x="418438" y="719908"/>
                </a:lnTo>
                <a:lnTo>
                  <a:pt x="417652" y="719253"/>
                </a:lnTo>
                <a:lnTo>
                  <a:pt x="415553" y="719253"/>
                </a:lnTo>
                <a:lnTo>
                  <a:pt x="414504" y="718466"/>
                </a:lnTo>
                <a:lnTo>
                  <a:pt x="414504" y="717155"/>
                </a:lnTo>
                <a:lnTo>
                  <a:pt x="414504" y="716368"/>
                </a:lnTo>
                <a:lnTo>
                  <a:pt x="414504" y="716106"/>
                </a:lnTo>
                <a:lnTo>
                  <a:pt x="410964" y="715712"/>
                </a:lnTo>
                <a:lnTo>
                  <a:pt x="409521" y="714663"/>
                </a:lnTo>
                <a:lnTo>
                  <a:pt x="409521" y="716106"/>
                </a:lnTo>
                <a:lnTo>
                  <a:pt x="408866" y="715712"/>
                </a:lnTo>
                <a:lnTo>
                  <a:pt x="407423" y="716106"/>
                </a:lnTo>
                <a:lnTo>
                  <a:pt x="405719" y="717155"/>
                </a:lnTo>
                <a:lnTo>
                  <a:pt x="405719" y="717811"/>
                </a:lnTo>
                <a:lnTo>
                  <a:pt x="405194" y="717811"/>
                </a:lnTo>
                <a:lnTo>
                  <a:pt x="405194" y="718466"/>
                </a:lnTo>
                <a:lnTo>
                  <a:pt x="403883" y="718204"/>
                </a:lnTo>
                <a:lnTo>
                  <a:pt x="403096" y="717548"/>
                </a:lnTo>
                <a:lnTo>
                  <a:pt x="402834" y="717548"/>
                </a:lnTo>
                <a:lnTo>
                  <a:pt x="402834" y="717155"/>
                </a:lnTo>
                <a:lnTo>
                  <a:pt x="402178" y="716761"/>
                </a:lnTo>
                <a:lnTo>
                  <a:pt x="402178" y="716368"/>
                </a:lnTo>
                <a:lnTo>
                  <a:pt x="401785" y="716368"/>
                </a:lnTo>
                <a:lnTo>
                  <a:pt x="401785" y="716761"/>
                </a:lnTo>
                <a:lnTo>
                  <a:pt x="401391" y="716368"/>
                </a:lnTo>
                <a:lnTo>
                  <a:pt x="400342" y="716368"/>
                </a:lnTo>
                <a:lnTo>
                  <a:pt x="400736" y="717155"/>
                </a:lnTo>
                <a:lnTo>
                  <a:pt x="400342" y="717548"/>
                </a:lnTo>
                <a:lnTo>
                  <a:pt x="400080" y="717155"/>
                </a:lnTo>
                <a:lnTo>
                  <a:pt x="399555" y="718204"/>
                </a:lnTo>
                <a:lnTo>
                  <a:pt x="398113" y="717548"/>
                </a:lnTo>
                <a:lnTo>
                  <a:pt x="397851" y="718466"/>
                </a:lnTo>
                <a:lnTo>
                  <a:pt x="396802" y="719253"/>
                </a:lnTo>
                <a:lnTo>
                  <a:pt x="396408" y="719908"/>
                </a:lnTo>
                <a:lnTo>
                  <a:pt x="397851" y="719908"/>
                </a:lnTo>
                <a:lnTo>
                  <a:pt x="397195" y="720695"/>
                </a:lnTo>
                <a:lnTo>
                  <a:pt x="396015" y="720695"/>
                </a:lnTo>
                <a:lnTo>
                  <a:pt x="395753" y="721089"/>
                </a:lnTo>
                <a:lnTo>
                  <a:pt x="393655" y="719253"/>
                </a:lnTo>
                <a:lnTo>
                  <a:pt x="393655" y="719646"/>
                </a:lnTo>
                <a:lnTo>
                  <a:pt x="392474" y="719908"/>
                </a:lnTo>
                <a:lnTo>
                  <a:pt x="392999" y="721089"/>
                </a:lnTo>
                <a:lnTo>
                  <a:pt x="389721" y="721744"/>
                </a:lnTo>
                <a:lnTo>
                  <a:pt x="387885" y="723842"/>
                </a:lnTo>
                <a:lnTo>
                  <a:pt x="386836" y="722793"/>
                </a:lnTo>
                <a:lnTo>
                  <a:pt x="386180" y="721744"/>
                </a:lnTo>
                <a:lnTo>
                  <a:pt x="385000" y="721744"/>
                </a:lnTo>
                <a:lnTo>
                  <a:pt x="384344" y="721089"/>
                </a:lnTo>
                <a:lnTo>
                  <a:pt x="382640" y="721089"/>
                </a:lnTo>
                <a:lnTo>
                  <a:pt x="382246" y="721744"/>
                </a:lnTo>
                <a:lnTo>
                  <a:pt x="379755" y="722138"/>
                </a:lnTo>
                <a:lnTo>
                  <a:pt x="378706" y="721744"/>
                </a:lnTo>
                <a:lnTo>
                  <a:pt x="377657" y="719646"/>
                </a:lnTo>
                <a:lnTo>
                  <a:pt x="375821" y="716761"/>
                </a:lnTo>
                <a:lnTo>
                  <a:pt x="374378" y="716106"/>
                </a:lnTo>
                <a:lnTo>
                  <a:pt x="372280" y="716761"/>
                </a:lnTo>
                <a:lnTo>
                  <a:pt x="371362" y="716368"/>
                </a:lnTo>
                <a:lnTo>
                  <a:pt x="370576" y="715712"/>
                </a:lnTo>
                <a:lnTo>
                  <a:pt x="368740" y="715056"/>
                </a:lnTo>
                <a:lnTo>
                  <a:pt x="367297" y="713614"/>
                </a:lnTo>
                <a:lnTo>
                  <a:pt x="366642" y="714663"/>
                </a:lnTo>
                <a:lnTo>
                  <a:pt x="366379" y="715450"/>
                </a:lnTo>
                <a:lnTo>
                  <a:pt x="366379" y="716761"/>
                </a:lnTo>
                <a:lnTo>
                  <a:pt x="365199" y="717548"/>
                </a:lnTo>
                <a:lnTo>
                  <a:pt x="364281" y="718466"/>
                </a:lnTo>
                <a:lnTo>
                  <a:pt x="362708" y="718204"/>
                </a:lnTo>
                <a:lnTo>
                  <a:pt x="362708" y="717811"/>
                </a:lnTo>
                <a:lnTo>
                  <a:pt x="362314" y="717811"/>
                </a:lnTo>
                <a:lnTo>
                  <a:pt x="361265" y="717811"/>
                </a:lnTo>
                <a:lnTo>
                  <a:pt x="361921" y="716106"/>
                </a:lnTo>
                <a:lnTo>
                  <a:pt x="361659" y="715712"/>
                </a:lnTo>
                <a:lnTo>
                  <a:pt x="361659" y="715450"/>
                </a:lnTo>
                <a:lnTo>
                  <a:pt x="361003" y="715450"/>
                </a:lnTo>
                <a:lnTo>
                  <a:pt x="361003" y="714663"/>
                </a:lnTo>
                <a:lnTo>
                  <a:pt x="360216" y="714270"/>
                </a:lnTo>
                <a:lnTo>
                  <a:pt x="359561" y="714663"/>
                </a:lnTo>
                <a:lnTo>
                  <a:pt x="359167" y="715056"/>
                </a:lnTo>
                <a:lnTo>
                  <a:pt x="357725" y="715450"/>
                </a:lnTo>
                <a:lnTo>
                  <a:pt x="357725" y="715056"/>
                </a:lnTo>
                <a:lnTo>
                  <a:pt x="357725" y="714663"/>
                </a:lnTo>
                <a:lnTo>
                  <a:pt x="358905" y="713352"/>
                </a:lnTo>
                <a:lnTo>
                  <a:pt x="359167" y="714008"/>
                </a:lnTo>
                <a:lnTo>
                  <a:pt x="359823" y="713614"/>
                </a:lnTo>
                <a:lnTo>
                  <a:pt x="359561" y="712827"/>
                </a:lnTo>
                <a:lnTo>
                  <a:pt x="358905" y="712827"/>
                </a:lnTo>
                <a:lnTo>
                  <a:pt x="358380" y="712565"/>
                </a:lnTo>
                <a:lnTo>
                  <a:pt x="357725" y="712172"/>
                </a:lnTo>
                <a:lnTo>
                  <a:pt x="357725" y="711909"/>
                </a:lnTo>
                <a:lnTo>
                  <a:pt x="358118" y="712172"/>
                </a:lnTo>
                <a:lnTo>
                  <a:pt x="358905" y="712172"/>
                </a:lnTo>
                <a:lnTo>
                  <a:pt x="359561" y="711385"/>
                </a:lnTo>
                <a:lnTo>
                  <a:pt x="359167" y="710729"/>
                </a:lnTo>
                <a:lnTo>
                  <a:pt x="358905" y="710467"/>
                </a:lnTo>
                <a:lnTo>
                  <a:pt x="360216" y="709287"/>
                </a:lnTo>
                <a:lnTo>
                  <a:pt x="359823" y="708369"/>
                </a:lnTo>
                <a:lnTo>
                  <a:pt x="359167" y="707189"/>
                </a:lnTo>
                <a:lnTo>
                  <a:pt x="358905" y="707189"/>
                </a:lnTo>
                <a:lnTo>
                  <a:pt x="357725" y="706271"/>
                </a:lnTo>
                <a:lnTo>
                  <a:pt x="356676" y="705746"/>
                </a:lnTo>
                <a:lnTo>
                  <a:pt x="356676" y="705091"/>
                </a:lnTo>
                <a:lnTo>
                  <a:pt x="359561" y="702730"/>
                </a:lnTo>
                <a:lnTo>
                  <a:pt x="360610" y="702337"/>
                </a:lnTo>
                <a:lnTo>
                  <a:pt x="360610" y="701288"/>
                </a:lnTo>
                <a:lnTo>
                  <a:pt x="360610" y="699452"/>
                </a:lnTo>
                <a:lnTo>
                  <a:pt x="360216" y="698010"/>
                </a:lnTo>
                <a:lnTo>
                  <a:pt x="359561" y="697616"/>
                </a:lnTo>
                <a:lnTo>
                  <a:pt x="358905" y="696960"/>
                </a:lnTo>
                <a:lnTo>
                  <a:pt x="358380" y="696960"/>
                </a:lnTo>
                <a:lnTo>
                  <a:pt x="358380" y="696567"/>
                </a:lnTo>
                <a:lnTo>
                  <a:pt x="358118" y="696960"/>
                </a:lnTo>
                <a:lnTo>
                  <a:pt x="358118" y="696174"/>
                </a:lnTo>
                <a:lnTo>
                  <a:pt x="357725" y="695911"/>
                </a:lnTo>
                <a:lnTo>
                  <a:pt x="356938" y="695518"/>
                </a:lnTo>
                <a:lnTo>
                  <a:pt x="356282" y="695518"/>
                </a:lnTo>
                <a:lnTo>
                  <a:pt x="356282" y="695911"/>
                </a:lnTo>
                <a:lnTo>
                  <a:pt x="356282" y="696174"/>
                </a:lnTo>
                <a:lnTo>
                  <a:pt x="356020" y="695911"/>
                </a:lnTo>
                <a:lnTo>
                  <a:pt x="355627" y="696960"/>
                </a:lnTo>
                <a:lnTo>
                  <a:pt x="354578" y="698010"/>
                </a:lnTo>
                <a:lnTo>
                  <a:pt x="354578" y="697616"/>
                </a:lnTo>
                <a:lnTo>
                  <a:pt x="353529" y="697616"/>
                </a:lnTo>
                <a:lnTo>
                  <a:pt x="353266" y="697354"/>
                </a:lnTo>
                <a:lnTo>
                  <a:pt x="352086" y="698272"/>
                </a:lnTo>
                <a:lnTo>
                  <a:pt x="352086" y="699190"/>
                </a:lnTo>
                <a:lnTo>
                  <a:pt x="351824" y="699452"/>
                </a:lnTo>
                <a:lnTo>
                  <a:pt x="351037" y="699190"/>
                </a:lnTo>
                <a:lnTo>
                  <a:pt x="350381" y="699845"/>
                </a:lnTo>
                <a:lnTo>
                  <a:pt x="350381" y="700108"/>
                </a:lnTo>
                <a:lnTo>
                  <a:pt x="351824" y="700108"/>
                </a:lnTo>
                <a:lnTo>
                  <a:pt x="351824" y="700632"/>
                </a:lnTo>
                <a:lnTo>
                  <a:pt x="351037" y="700895"/>
                </a:lnTo>
                <a:lnTo>
                  <a:pt x="351037" y="701943"/>
                </a:lnTo>
                <a:lnTo>
                  <a:pt x="351037" y="702730"/>
                </a:lnTo>
                <a:lnTo>
                  <a:pt x="350644" y="704304"/>
                </a:lnTo>
                <a:lnTo>
                  <a:pt x="348939" y="704042"/>
                </a:lnTo>
                <a:lnTo>
                  <a:pt x="348546" y="704304"/>
                </a:lnTo>
                <a:lnTo>
                  <a:pt x="348283" y="704042"/>
                </a:lnTo>
                <a:lnTo>
                  <a:pt x="346841" y="704304"/>
                </a:lnTo>
                <a:lnTo>
                  <a:pt x="346448" y="703648"/>
                </a:lnTo>
                <a:lnTo>
                  <a:pt x="345398" y="703648"/>
                </a:lnTo>
                <a:lnTo>
                  <a:pt x="345005" y="702730"/>
                </a:lnTo>
                <a:lnTo>
                  <a:pt x="344218" y="702730"/>
                </a:lnTo>
                <a:lnTo>
                  <a:pt x="343563" y="703386"/>
                </a:lnTo>
                <a:lnTo>
                  <a:pt x="342120" y="703386"/>
                </a:lnTo>
                <a:lnTo>
                  <a:pt x="340809" y="704042"/>
                </a:lnTo>
                <a:lnTo>
                  <a:pt x="340416" y="703386"/>
                </a:lnTo>
                <a:lnTo>
                  <a:pt x="340022" y="704042"/>
                </a:lnTo>
                <a:lnTo>
                  <a:pt x="339366" y="704304"/>
                </a:lnTo>
                <a:lnTo>
                  <a:pt x="339366" y="703648"/>
                </a:lnTo>
                <a:lnTo>
                  <a:pt x="337924" y="703648"/>
                </a:lnTo>
                <a:lnTo>
                  <a:pt x="337662" y="704042"/>
                </a:lnTo>
                <a:lnTo>
                  <a:pt x="337137" y="702337"/>
                </a:lnTo>
                <a:lnTo>
                  <a:pt x="336482" y="702337"/>
                </a:lnTo>
                <a:lnTo>
                  <a:pt x="336219" y="701943"/>
                </a:lnTo>
                <a:lnTo>
                  <a:pt x="335039" y="702730"/>
                </a:lnTo>
                <a:lnTo>
                  <a:pt x="334383" y="701550"/>
                </a:lnTo>
                <a:lnTo>
                  <a:pt x="335039" y="701288"/>
                </a:lnTo>
                <a:lnTo>
                  <a:pt x="334777" y="700632"/>
                </a:lnTo>
                <a:lnTo>
                  <a:pt x="334383" y="700632"/>
                </a:lnTo>
                <a:lnTo>
                  <a:pt x="333203" y="699845"/>
                </a:lnTo>
                <a:lnTo>
                  <a:pt x="332548" y="699190"/>
                </a:lnTo>
                <a:lnTo>
                  <a:pt x="332285" y="699190"/>
                </a:lnTo>
                <a:lnTo>
                  <a:pt x="330187" y="698010"/>
                </a:lnTo>
                <a:lnTo>
                  <a:pt x="330187" y="696960"/>
                </a:lnTo>
                <a:lnTo>
                  <a:pt x="328745" y="696960"/>
                </a:lnTo>
                <a:lnTo>
                  <a:pt x="327958" y="699190"/>
                </a:lnTo>
                <a:lnTo>
                  <a:pt x="327565" y="699190"/>
                </a:lnTo>
                <a:lnTo>
                  <a:pt x="326647" y="700895"/>
                </a:lnTo>
                <a:lnTo>
                  <a:pt x="325467" y="700632"/>
                </a:lnTo>
                <a:lnTo>
                  <a:pt x="325467" y="701288"/>
                </a:lnTo>
                <a:lnTo>
                  <a:pt x="325467" y="702730"/>
                </a:lnTo>
                <a:lnTo>
                  <a:pt x="324024" y="703648"/>
                </a:lnTo>
                <a:lnTo>
                  <a:pt x="323368" y="702993"/>
                </a:lnTo>
                <a:lnTo>
                  <a:pt x="323106" y="703648"/>
                </a:lnTo>
                <a:lnTo>
                  <a:pt x="322582" y="703648"/>
                </a:lnTo>
                <a:lnTo>
                  <a:pt x="322319" y="702993"/>
                </a:lnTo>
                <a:lnTo>
                  <a:pt x="320484" y="702993"/>
                </a:lnTo>
                <a:lnTo>
                  <a:pt x="318779" y="701550"/>
                </a:lnTo>
                <a:lnTo>
                  <a:pt x="317468" y="699452"/>
                </a:lnTo>
                <a:lnTo>
                  <a:pt x="317468" y="699190"/>
                </a:lnTo>
                <a:lnTo>
                  <a:pt x="317468" y="695911"/>
                </a:lnTo>
                <a:lnTo>
                  <a:pt x="317468" y="695518"/>
                </a:lnTo>
                <a:lnTo>
                  <a:pt x="316681" y="693813"/>
                </a:lnTo>
                <a:lnTo>
                  <a:pt x="315238" y="692371"/>
                </a:lnTo>
                <a:lnTo>
                  <a:pt x="313403" y="691191"/>
                </a:lnTo>
                <a:lnTo>
                  <a:pt x="313796" y="689486"/>
                </a:lnTo>
                <a:lnTo>
                  <a:pt x="315501" y="689093"/>
                </a:lnTo>
                <a:lnTo>
                  <a:pt x="315238" y="688437"/>
                </a:lnTo>
                <a:lnTo>
                  <a:pt x="316681" y="688437"/>
                </a:lnTo>
                <a:lnTo>
                  <a:pt x="316287" y="686732"/>
                </a:lnTo>
                <a:lnTo>
                  <a:pt x="316943" y="686208"/>
                </a:lnTo>
                <a:lnTo>
                  <a:pt x="316681" y="685552"/>
                </a:lnTo>
                <a:lnTo>
                  <a:pt x="316943" y="685290"/>
                </a:lnTo>
                <a:lnTo>
                  <a:pt x="316943" y="684110"/>
                </a:lnTo>
                <a:lnTo>
                  <a:pt x="316287" y="682798"/>
                </a:lnTo>
                <a:lnTo>
                  <a:pt x="316025" y="682798"/>
                </a:lnTo>
                <a:lnTo>
                  <a:pt x="315501" y="682405"/>
                </a:lnTo>
                <a:lnTo>
                  <a:pt x="313403" y="683847"/>
                </a:lnTo>
                <a:lnTo>
                  <a:pt x="309206" y="685552"/>
                </a:lnTo>
                <a:lnTo>
                  <a:pt x="308420" y="685552"/>
                </a:lnTo>
                <a:lnTo>
                  <a:pt x="307764" y="684110"/>
                </a:lnTo>
                <a:lnTo>
                  <a:pt x="308157" y="684110"/>
                </a:lnTo>
                <a:lnTo>
                  <a:pt x="306715" y="682798"/>
                </a:lnTo>
                <a:lnTo>
                  <a:pt x="307502" y="682012"/>
                </a:lnTo>
                <a:lnTo>
                  <a:pt x="304223" y="681750"/>
                </a:lnTo>
                <a:lnTo>
                  <a:pt x="300027" y="681750"/>
                </a:lnTo>
                <a:lnTo>
                  <a:pt x="297405" y="681356"/>
                </a:lnTo>
                <a:lnTo>
                  <a:pt x="295700" y="682012"/>
                </a:lnTo>
                <a:lnTo>
                  <a:pt x="293864" y="682798"/>
                </a:lnTo>
                <a:lnTo>
                  <a:pt x="291766" y="683192"/>
                </a:lnTo>
                <a:lnTo>
                  <a:pt x="290848" y="683847"/>
                </a:lnTo>
                <a:lnTo>
                  <a:pt x="288619" y="683847"/>
                </a:lnTo>
                <a:lnTo>
                  <a:pt x="287570" y="683847"/>
                </a:lnTo>
                <a:lnTo>
                  <a:pt x="286783" y="684503"/>
                </a:lnTo>
                <a:lnTo>
                  <a:pt x="286521" y="684110"/>
                </a:lnTo>
                <a:lnTo>
                  <a:pt x="285865" y="684503"/>
                </a:lnTo>
                <a:lnTo>
                  <a:pt x="284685" y="684503"/>
                </a:lnTo>
                <a:lnTo>
                  <a:pt x="282980" y="683454"/>
                </a:lnTo>
                <a:lnTo>
                  <a:pt x="281144" y="682798"/>
                </a:lnTo>
                <a:lnTo>
                  <a:pt x="280489" y="681750"/>
                </a:lnTo>
                <a:lnTo>
                  <a:pt x="280489" y="681356"/>
                </a:lnTo>
                <a:lnTo>
                  <a:pt x="281144" y="680569"/>
                </a:lnTo>
                <a:lnTo>
                  <a:pt x="281144" y="679913"/>
                </a:lnTo>
                <a:lnTo>
                  <a:pt x="281800" y="678209"/>
                </a:lnTo>
                <a:lnTo>
                  <a:pt x="282587" y="677422"/>
                </a:lnTo>
                <a:lnTo>
                  <a:pt x="282325" y="676766"/>
                </a:lnTo>
                <a:lnTo>
                  <a:pt x="282587" y="676373"/>
                </a:lnTo>
                <a:lnTo>
                  <a:pt x="281800" y="675455"/>
                </a:lnTo>
                <a:lnTo>
                  <a:pt x="279702" y="675717"/>
                </a:lnTo>
                <a:lnTo>
                  <a:pt x="279440" y="674930"/>
                </a:lnTo>
                <a:lnTo>
                  <a:pt x="279440" y="674012"/>
                </a:lnTo>
                <a:lnTo>
                  <a:pt x="279440" y="671783"/>
                </a:lnTo>
                <a:lnTo>
                  <a:pt x="275243" y="672570"/>
                </a:lnTo>
                <a:lnTo>
                  <a:pt x="274850" y="672570"/>
                </a:lnTo>
                <a:lnTo>
                  <a:pt x="275243" y="674668"/>
                </a:lnTo>
                <a:lnTo>
                  <a:pt x="274850" y="675455"/>
                </a:lnTo>
                <a:lnTo>
                  <a:pt x="273014" y="677815"/>
                </a:lnTo>
                <a:lnTo>
                  <a:pt x="271965" y="677422"/>
                </a:lnTo>
                <a:lnTo>
                  <a:pt x="271310" y="678209"/>
                </a:lnTo>
                <a:lnTo>
                  <a:pt x="269474" y="678209"/>
                </a:lnTo>
                <a:lnTo>
                  <a:pt x="270523" y="678471"/>
                </a:lnTo>
                <a:lnTo>
                  <a:pt x="271310" y="679127"/>
                </a:lnTo>
                <a:lnTo>
                  <a:pt x="271572" y="681356"/>
                </a:lnTo>
                <a:lnTo>
                  <a:pt x="272621" y="682798"/>
                </a:lnTo>
                <a:lnTo>
                  <a:pt x="271572" y="684110"/>
                </a:lnTo>
                <a:lnTo>
                  <a:pt x="270916" y="683454"/>
                </a:lnTo>
                <a:lnTo>
                  <a:pt x="270129" y="684503"/>
                </a:lnTo>
                <a:lnTo>
                  <a:pt x="271310" y="684897"/>
                </a:lnTo>
                <a:lnTo>
                  <a:pt x="270129" y="685945"/>
                </a:lnTo>
                <a:lnTo>
                  <a:pt x="268425" y="686208"/>
                </a:lnTo>
                <a:lnTo>
                  <a:pt x="268425" y="690273"/>
                </a:lnTo>
                <a:lnTo>
                  <a:pt x="268425" y="690535"/>
                </a:lnTo>
                <a:lnTo>
                  <a:pt x="267769" y="690535"/>
                </a:lnTo>
                <a:lnTo>
                  <a:pt x="265540" y="688437"/>
                </a:lnTo>
                <a:lnTo>
                  <a:pt x="264228" y="688437"/>
                </a:lnTo>
                <a:lnTo>
                  <a:pt x="262130" y="689486"/>
                </a:lnTo>
                <a:lnTo>
                  <a:pt x="260163" y="689486"/>
                </a:lnTo>
                <a:lnTo>
                  <a:pt x="259901" y="688437"/>
                </a:lnTo>
                <a:lnTo>
                  <a:pt x="258459" y="688830"/>
                </a:lnTo>
                <a:lnTo>
                  <a:pt x="257410" y="689486"/>
                </a:lnTo>
                <a:lnTo>
                  <a:pt x="255705" y="690273"/>
                </a:lnTo>
                <a:lnTo>
                  <a:pt x="255705" y="691191"/>
                </a:lnTo>
                <a:lnTo>
                  <a:pt x="255049" y="691584"/>
                </a:lnTo>
                <a:lnTo>
                  <a:pt x="254263" y="691978"/>
                </a:lnTo>
                <a:lnTo>
                  <a:pt x="253082" y="693289"/>
                </a:lnTo>
                <a:lnTo>
                  <a:pt x="253082" y="695256"/>
                </a:lnTo>
                <a:lnTo>
                  <a:pt x="252164" y="696174"/>
                </a:lnTo>
                <a:lnTo>
                  <a:pt x="251771" y="698272"/>
                </a:lnTo>
                <a:lnTo>
                  <a:pt x="250329" y="696960"/>
                </a:lnTo>
                <a:lnTo>
                  <a:pt x="246788" y="696567"/>
                </a:lnTo>
                <a:lnTo>
                  <a:pt x="243903" y="692633"/>
                </a:lnTo>
                <a:lnTo>
                  <a:pt x="240363" y="691191"/>
                </a:lnTo>
                <a:lnTo>
                  <a:pt x="238920" y="692371"/>
                </a:lnTo>
                <a:lnTo>
                  <a:pt x="237609" y="692371"/>
                </a:lnTo>
                <a:lnTo>
                  <a:pt x="236822" y="693813"/>
                </a:lnTo>
                <a:lnTo>
                  <a:pt x="236166" y="693813"/>
                </a:lnTo>
                <a:lnTo>
                  <a:pt x="235511" y="693027"/>
                </a:lnTo>
                <a:lnTo>
                  <a:pt x="232626" y="691978"/>
                </a:lnTo>
                <a:lnTo>
                  <a:pt x="232626" y="690535"/>
                </a:lnTo>
                <a:lnTo>
                  <a:pt x="232888" y="689486"/>
                </a:lnTo>
                <a:lnTo>
                  <a:pt x="232626" y="689880"/>
                </a:lnTo>
                <a:lnTo>
                  <a:pt x="232233" y="690535"/>
                </a:lnTo>
                <a:lnTo>
                  <a:pt x="232233" y="691978"/>
                </a:lnTo>
                <a:lnTo>
                  <a:pt x="230790" y="690535"/>
                </a:lnTo>
                <a:lnTo>
                  <a:pt x="230134" y="690273"/>
                </a:lnTo>
                <a:lnTo>
                  <a:pt x="229085" y="690928"/>
                </a:lnTo>
                <a:lnTo>
                  <a:pt x="228430" y="691191"/>
                </a:lnTo>
                <a:lnTo>
                  <a:pt x="227643" y="691584"/>
                </a:lnTo>
                <a:lnTo>
                  <a:pt x="226200" y="691978"/>
                </a:lnTo>
                <a:lnTo>
                  <a:pt x="224365" y="691978"/>
                </a:lnTo>
                <a:lnTo>
                  <a:pt x="223053" y="692371"/>
                </a:lnTo>
                <a:lnTo>
                  <a:pt x="223053" y="691978"/>
                </a:lnTo>
                <a:lnTo>
                  <a:pt x="224102" y="691978"/>
                </a:lnTo>
                <a:lnTo>
                  <a:pt x="224102" y="691584"/>
                </a:lnTo>
                <a:lnTo>
                  <a:pt x="223709" y="691584"/>
                </a:lnTo>
                <a:lnTo>
                  <a:pt x="223447" y="691584"/>
                </a:lnTo>
                <a:lnTo>
                  <a:pt x="223053" y="691978"/>
                </a:lnTo>
                <a:lnTo>
                  <a:pt x="222004" y="692633"/>
                </a:lnTo>
                <a:lnTo>
                  <a:pt x="221349" y="693813"/>
                </a:lnTo>
                <a:lnTo>
                  <a:pt x="222004" y="691978"/>
                </a:lnTo>
                <a:lnTo>
                  <a:pt x="222791" y="691584"/>
                </a:lnTo>
                <a:lnTo>
                  <a:pt x="221349" y="691584"/>
                </a:lnTo>
                <a:lnTo>
                  <a:pt x="219906" y="691978"/>
                </a:lnTo>
                <a:lnTo>
                  <a:pt x="219119" y="692633"/>
                </a:lnTo>
                <a:lnTo>
                  <a:pt x="218726" y="694076"/>
                </a:lnTo>
                <a:lnTo>
                  <a:pt x="219382" y="696174"/>
                </a:lnTo>
                <a:lnTo>
                  <a:pt x="218464" y="695911"/>
                </a:lnTo>
                <a:lnTo>
                  <a:pt x="217808" y="696567"/>
                </a:lnTo>
                <a:lnTo>
                  <a:pt x="217415" y="697354"/>
                </a:lnTo>
                <a:lnTo>
                  <a:pt x="217021" y="696960"/>
                </a:lnTo>
                <a:lnTo>
                  <a:pt x="216628" y="697354"/>
                </a:lnTo>
                <a:lnTo>
                  <a:pt x="216366" y="696960"/>
                </a:lnTo>
                <a:lnTo>
                  <a:pt x="215579" y="696567"/>
                </a:lnTo>
                <a:lnTo>
                  <a:pt x="214530" y="697354"/>
                </a:lnTo>
                <a:lnTo>
                  <a:pt x="214792" y="698010"/>
                </a:lnTo>
                <a:lnTo>
                  <a:pt x="214530" y="698272"/>
                </a:lnTo>
                <a:lnTo>
                  <a:pt x="214792" y="699452"/>
                </a:lnTo>
                <a:lnTo>
                  <a:pt x="215972" y="699845"/>
                </a:lnTo>
                <a:lnTo>
                  <a:pt x="215579" y="700895"/>
                </a:lnTo>
                <a:lnTo>
                  <a:pt x="217415" y="702730"/>
                </a:lnTo>
                <a:lnTo>
                  <a:pt x="217021" y="702730"/>
                </a:lnTo>
                <a:lnTo>
                  <a:pt x="217808" y="703386"/>
                </a:lnTo>
                <a:lnTo>
                  <a:pt x="217808" y="703648"/>
                </a:lnTo>
                <a:lnTo>
                  <a:pt x="215579" y="704042"/>
                </a:lnTo>
                <a:lnTo>
                  <a:pt x="213087" y="705091"/>
                </a:lnTo>
                <a:lnTo>
                  <a:pt x="212694" y="704042"/>
                </a:lnTo>
                <a:lnTo>
                  <a:pt x="213087" y="703386"/>
                </a:lnTo>
                <a:lnTo>
                  <a:pt x="211907" y="703386"/>
                </a:lnTo>
                <a:lnTo>
                  <a:pt x="211645" y="702730"/>
                </a:lnTo>
                <a:lnTo>
                  <a:pt x="210596" y="702337"/>
                </a:lnTo>
                <a:lnTo>
                  <a:pt x="210596" y="701943"/>
                </a:lnTo>
                <a:lnTo>
                  <a:pt x="210334" y="701943"/>
                </a:lnTo>
                <a:lnTo>
                  <a:pt x="209940" y="701550"/>
                </a:lnTo>
                <a:lnTo>
                  <a:pt x="208236" y="701943"/>
                </a:lnTo>
                <a:lnTo>
                  <a:pt x="208236" y="701288"/>
                </a:lnTo>
                <a:lnTo>
                  <a:pt x="207449" y="700895"/>
                </a:lnTo>
                <a:lnTo>
                  <a:pt x="206269" y="701288"/>
                </a:lnTo>
                <a:lnTo>
                  <a:pt x="204957" y="700632"/>
                </a:lnTo>
                <a:lnTo>
                  <a:pt x="204564" y="701288"/>
                </a:lnTo>
                <a:lnTo>
                  <a:pt x="204171" y="701550"/>
                </a:lnTo>
                <a:lnTo>
                  <a:pt x="204171" y="701943"/>
                </a:lnTo>
                <a:lnTo>
                  <a:pt x="203515" y="702730"/>
                </a:lnTo>
                <a:lnTo>
                  <a:pt x="201417" y="704828"/>
                </a:lnTo>
                <a:lnTo>
                  <a:pt x="201155" y="705091"/>
                </a:lnTo>
                <a:lnTo>
                  <a:pt x="200630" y="704828"/>
                </a:lnTo>
                <a:lnTo>
                  <a:pt x="200630" y="705091"/>
                </a:lnTo>
                <a:lnTo>
                  <a:pt x="200368" y="704828"/>
                </a:lnTo>
                <a:lnTo>
                  <a:pt x="199974" y="705484"/>
                </a:lnTo>
                <a:lnTo>
                  <a:pt x="199188" y="705091"/>
                </a:lnTo>
                <a:lnTo>
                  <a:pt x="198532" y="705746"/>
                </a:lnTo>
                <a:lnTo>
                  <a:pt x="197089" y="705091"/>
                </a:lnTo>
                <a:lnTo>
                  <a:pt x="196434" y="707189"/>
                </a:lnTo>
                <a:lnTo>
                  <a:pt x="197089" y="707713"/>
                </a:lnTo>
                <a:lnTo>
                  <a:pt x="196827" y="708369"/>
                </a:lnTo>
                <a:lnTo>
                  <a:pt x="197483" y="708631"/>
                </a:lnTo>
                <a:lnTo>
                  <a:pt x="197089" y="709680"/>
                </a:lnTo>
                <a:lnTo>
                  <a:pt x="196827" y="711123"/>
                </a:lnTo>
                <a:lnTo>
                  <a:pt x="196827" y="712565"/>
                </a:lnTo>
                <a:lnTo>
                  <a:pt x="196827" y="714008"/>
                </a:lnTo>
                <a:lnTo>
                  <a:pt x="196827" y="715056"/>
                </a:lnTo>
                <a:lnTo>
                  <a:pt x="196827" y="716106"/>
                </a:lnTo>
                <a:lnTo>
                  <a:pt x="195385" y="716761"/>
                </a:lnTo>
                <a:lnTo>
                  <a:pt x="195778" y="717811"/>
                </a:lnTo>
                <a:lnTo>
                  <a:pt x="194729" y="718204"/>
                </a:lnTo>
                <a:lnTo>
                  <a:pt x="194336" y="718466"/>
                </a:lnTo>
                <a:lnTo>
                  <a:pt x="193549" y="717548"/>
                </a:lnTo>
                <a:lnTo>
                  <a:pt x="192893" y="717811"/>
                </a:lnTo>
                <a:lnTo>
                  <a:pt x="193287" y="718204"/>
                </a:lnTo>
                <a:lnTo>
                  <a:pt x="193287" y="718991"/>
                </a:lnTo>
                <a:lnTo>
                  <a:pt x="192106" y="719253"/>
                </a:lnTo>
                <a:lnTo>
                  <a:pt x="190795" y="718991"/>
                </a:lnTo>
                <a:lnTo>
                  <a:pt x="189091" y="719253"/>
                </a:lnTo>
                <a:lnTo>
                  <a:pt x="186074" y="719253"/>
                </a:lnTo>
                <a:lnTo>
                  <a:pt x="182534" y="720433"/>
                </a:lnTo>
                <a:lnTo>
                  <a:pt x="182272" y="720433"/>
                </a:lnTo>
                <a:lnTo>
                  <a:pt x="182927" y="722793"/>
                </a:lnTo>
                <a:lnTo>
                  <a:pt x="182272" y="722793"/>
                </a:lnTo>
                <a:lnTo>
                  <a:pt x="182272" y="723449"/>
                </a:lnTo>
                <a:lnTo>
                  <a:pt x="182534" y="723449"/>
                </a:lnTo>
                <a:lnTo>
                  <a:pt x="184370" y="724891"/>
                </a:lnTo>
                <a:lnTo>
                  <a:pt x="185025" y="724891"/>
                </a:lnTo>
                <a:lnTo>
                  <a:pt x="185419" y="726071"/>
                </a:lnTo>
                <a:lnTo>
                  <a:pt x="185812" y="726071"/>
                </a:lnTo>
                <a:lnTo>
                  <a:pt x="183714" y="728825"/>
                </a:lnTo>
                <a:lnTo>
                  <a:pt x="184632" y="730268"/>
                </a:lnTo>
                <a:lnTo>
                  <a:pt x="183976" y="730924"/>
                </a:lnTo>
                <a:lnTo>
                  <a:pt x="185025" y="731972"/>
                </a:lnTo>
                <a:lnTo>
                  <a:pt x="187255" y="731972"/>
                </a:lnTo>
                <a:lnTo>
                  <a:pt x="187910" y="733415"/>
                </a:lnTo>
                <a:lnTo>
                  <a:pt x="185025" y="734857"/>
                </a:lnTo>
                <a:lnTo>
                  <a:pt x="183321" y="736169"/>
                </a:lnTo>
                <a:lnTo>
                  <a:pt x="181616" y="736169"/>
                </a:lnTo>
                <a:lnTo>
                  <a:pt x="179649" y="737349"/>
                </a:lnTo>
                <a:lnTo>
                  <a:pt x="180436" y="738791"/>
                </a:lnTo>
                <a:lnTo>
                  <a:pt x="180436" y="739709"/>
                </a:lnTo>
                <a:lnTo>
                  <a:pt x="180436" y="740889"/>
                </a:lnTo>
                <a:lnTo>
                  <a:pt x="179649" y="741545"/>
                </a:lnTo>
                <a:lnTo>
                  <a:pt x="179649" y="742594"/>
                </a:lnTo>
                <a:lnTo>
                  <a:pt x="177551" y="742987"/>
                </a:lnTo>
                <a:lnTo>
                  <a:pt x="176895" y="742987"/>
                </a:lnTo>
                <a:lnTo>
                  <a:pt x="177551" y="742332"/>
                </a:lnTo>
                <a:lnTo>
                  <a:pt x="177289" y="741939"/>
                </a:lnTo>
                <a:lnTo>
                  <a:pt x="175846" y="741152"/>
                </a:lnTo>
                <a:lnTo>
                  <a:pt x="176633" y="739447"/>
                </a:lnTo>
                <a:lnTo>
                  <a:pt x="173748" y="738267"/>
                </a:lnTo>
                <a:lnTo>
                  <a:pt x="171257" y="737611"/>
                </a:lnTo>
                <a:lnTo>
                  <a:pt x="169552" y="737611"/>
                </a:lnTo>
                <a:lnTo>
                  <a:pt x="169552" y="737349"/>
                </a:lnTo>
                <a:lnTo>
                  <a:pt x="166667" y="737611"/>
                </a:lnTo>
                <a:lnTo>
                  <a:pt x="164176" y="738004"/>
                </a:lnTo>
                <a:lnTo>
                  <a:pt x="164569" y="736562"/>
                </a:lnTo>
                <a:lnTo>
                  <a:pt x="163127" y="736169"/>
                </a:lnTo>
                <a:lnTo>
                  <a:pt x="162733" y="736562"/>
                </a:lnTo>
                <a:lnTo>
                  <a:pt x="162077" y="735513"/>
                </a:lnTo>
                <a:lnTo>
                  <a:pt x="161684" y="735513"/>
                </a:lnTo>
                <a:lnTo>
                  <a:pt x="161291" y="734595"/>
                </a:lnTo>
                <a:lnTo>
                  <a:pt x="160373" y="734071"/>
                </a:lnTo>
                <a:lnTo>
                  <a:pt x="159848" y="732628"/>
                </a:lnTo>
                <a:lnTo>
                  <a:pt x="159193" y="730268"/>
                </a:lnTo>
                <a:lnTo>
                  <a:pt x="157095" y="729874"/>
                </a:lnTo>
                <a:lnTo>
                  <a:pt x="155652" y="729612"/>
                </a:lnTo>
                <a:lnTo>
                  <a:pt x="154210" y="728825"/>
                </a:lnTo>
                <a:lnTo>
                  <a:pt x="152112" y="727776"/>
                </a:lnTo>
                <a:lnTo>
                  <a:pt x="151718" y="728825"/>
                </a:lnTo>
                <a:lnTo>
                  <a:pt x="151456" y="728432"/>
                </a:lnTo>
                <a:lnTo>
                  <a:pt x="150931" y="728825"/>
                </a:lnTo>
                <a:lnTo>
                  <a:pt x="149620" y="729219"/>
                </a:lnTo>
                <a:lnTo>
                  <a:pt x="150932" y="728826"/>
                </a:lnTo>
                <a:lnTo>
                  <a:pt x="151719" y="729219"/>
                </a:lnTo>
                <a:lnTo>
                  <a:pt x="152112" y="730531"/>
                </a:lnTo>
                <a:lnTo>
                  <a:pt x="150669" y="730924"/>
                </a:lnTo>
                <a:lnTo>
                  <a:pt x="150669" y="730531"/>
                </a:lnTo>
                <a:lnTo>
                  <a:pt x="150014" y="730924"/>
                </a:lnTo>
                <a:lnTo>
                  <a:pt x="150014" y="731186"/>
                </a:lnTo>
                <a:lnTo>
                  <a:pt x="149227" y="731186"/>
                </a:lnTo>
                <a:lnTo>
                  <a:pt x="149620" y="732366"/>
                </a:lnTo>
                <a:lnTo>
                  <a:pt x="150014" y="734071"/>
                </a:lnTo>
                <a:lnTo>
                  <a:pt x="149620" y="734596"/>
                </a:lnTo>
                <a:lnTo>
                  <a:pt x="148571" y="738267"/>
                </a:lnTo>
                <a:lnTo>
                  <a:pt x="146473" y="738005"/>
                </a:lnTo>
                <a:lnTo>
                  <a:pt x="146080" y="739447"/>
                </a:lnTo>
                <a:lnTo>
                  <a:pt x="145293" y="738267"/>
                </a:lnTo>
                <a:lnTo>
                  <a:pt x="144637" y="738005"/>
                </a:lnTo>
                <a:lnTo>
                  <a:pt x="143195" y="738005"/>
                </a:lnTo>
                <a:lnTo>
                  <a:pt x="143195" y="738792"/>
                </a:lnTo>
                <a:lnTo>
                  <a:pt x="142146" y="738267"/>
                </a:lnTo>
                <a:lnTo>
                  <a:pt x="140048" y="739054"/>
                </a:lnTo>
                <a:lnTo>
                  <a:pt x="139654" y="739710"/>
                </a:lnTo>
                <a:lnTo>
                  <a:pt x="139654" y="741152"/>
                </a:lnTo>
                <a:lnTo>
                  <a:pt x="140441" y="741939"/>
                </a:lnTo>
                <a:lnTo>
                  <a:pt x="140048" y="742332"/>
                </a:lnTo>
                <a:lnTo>
                  <a:pt x="140048" y="743644"/>
                </a:lnTo>
                <a:lnTo>
                  <a:pt x="140441" y="743644"/>
                </a:lnTo>
                <a:lnTo>
                  <a:pt x="140441" y="744431"/>
                </a:lnTo>
                <a:lnTo>
                  <a:pt x="138999" y="744693"/>
                </a:lnTo>
                <a:lnTo>
                  <a:pt x="138999" y="745873"/>
                </a:lnTo>
                <a:lnTo>
                  <a:pt x="137556" y="745873"/>
                </a:lnTo>
                <a:lnTo>
                  <a:pt x="137950" y="746791"/>
                </a:lnTo>
                <a:lnTo>
                  <a:pt x="137556" y="746791"/>
                </a:lnTo>
                <a:lnTo>
                  <a:pt x="137950" y="747578"/>
                </a:lnTo>
                <a:lnTo>
                  <a:pt x="137556" y="747578"/>
                </a:lnTo>
                <a:lnTo>
                  <a:pt x="138212" y="748626"/>
                </a:lnTo>
                <a:lnTo>
                  <a:pt x="138212" y="749020"/>
                </a:lnTo>
                <a:lnTo>
                  <a:pt x="134671" y="748626"/>
                </a:lnTo>
                <a:lnTo>
                  <a:pt x="132311" y="748233"/>
                </a:lnTo>
                <a:lnTo>
                  <a:pt x="130869" y="748233"/>
                </a:lnTo>
                <a:lnTo>
                  <a:pt x="131131" y="750069"/>
                </a:lnTo>
                <a:lnTo>
                  <a:pt x="129033" y="749413"/>
                </a:lnTo>
                <a:lnTo>
                  <a:pt x="125755" y="749020"/>
                </a:lnTo>
                <a:lnTo>
                  <a:pt x="125755" y="750069"/>
                </a:lnTo>
                <a:lnTo>
                  <a:pt x="125755" y="750725"/>
                </a:lnTo>
                <a:lnTo>
                  <a:pt x="122214" y="750725"/>
                </a:lnTo>
                <a:lnTo>
                  <a:pt x="122607" y="748233"/>
                </a:lnTo>
                <a:lnTo>
                  <a:pt x="121952" y="746135"/>
                </a:lnTo>
                <a:lnTo>
                  <a:pt x="122214" y="746135"/>
                </a:lnTo>
                <a:lnTo>
                  <a:pt x="121952" y="745086"/>
                </a:lnTo>
                <a:lnTo>
                  <a:pt x="120509" y="745873"/>
                </a:lnTo>
                <a:lnTo>
                  <a:pt x="120509" y="745348"/>
                </a:lnTo>
                <a:lnTo>
                  <a:pt x="119198" y="744431"/>
                </a:lnTo>
                <a:lnTo>
                  <a:pt x="118018" y="742594"/>
                </a:lnTo>
                <a:lnTo>
                  <a:pt x="115920" y="739710"/>
                </a:lnTo>
                <a:lnTo>
                  <a:pt x="115133" y="736956"/>
                </a:lnTo>
                <a:lnTo>
                  <a:pt x="115133" y="735907"/>
                </a:lnTo>
                <a:lnTo>
                  <a:pt x="114215" y="735513"/>
                </a:lnTo>
                <a:lnTo>
                  <a:pt x="112773" y="735907"/>
                </a:lnTo>
                <a:lnTo>
                  <a:pt x="110150" y="736563"/>
                </a:lnTo>
                <a:lnTo>
                  <a:pt x="109232" y="737349"/>
                </a:lnTo>
                <a:lnTo>
                  <a:pt x="108052" y="738792"/>
                </a:lnTo>
                <a:lnTo>
                  <a:pt x="103856" y="739447"/>
                </a:lnTo>
                <a:lnTo>
                  <a:pt x="102151" y="739054"/>
                </a:lnTo>
                <a:lnTo>
                  <a:pt x="100315" y="741546"/>
                </a:lnTo>
                <a:lnTo>
                  <a:pt x="99660" y="740890"/>
                </a:lnTo>
                <a:lnTo>
                  <a:pt x="95594" y="740496"/>
                </a:lnTo>
                <a:lnTo>
                  <a:pt x="94939" y="740496"/>
                </a:lnTo>
                <a:lnTo>
                  <a:pt x="94939" y="739447"/>
                </a:lnTo>
                <a:lnTo>
                  <a:pt x="94021" y="737611"/>
                </a:lnTo>
                <a:lnTo>
                  <a:pt x="93234" y="736956"/>
                </a:lnTo>
                <a:lnTo>
                  <a:pt x="92185" y="737611"/>
                </a:lnTo>
                <a:lnTo>
                  <a:pt x="90480" y="738792"/>
                </a:lnTo>
                <a:lnTo>
                  <a:pt x="89300" y="738792"/>
                </a:lnTo>
                <a:lnTo>
                  <a:pt x="88645" y="737349"/>
                </a:lnTo>
                <a:lnTo>
                  <a:pt x="87858" y="736956"/>
                </a:lnTo>
                <a:lnTo>
                  <a:pt x="87202" y="735907"/>
                </a:lnTo>
                <a:lnTo>
                  <a:pt x="86546" y="733809"/>
                </a:lnTo>
                <a:lnTo>
                  <a:pt x="86940" y="731973"/>
                </a:lnTo>
                <a:lnTo>
                  <a:pt x="87858" y="730268"/>
                </a:lnTo>
                <a:lnTo>
                  <a:pt x="89038" y="726990"/>
                </a:lnTo>
                <a:lnTo>
                  <a:pt x="90743" y="727777"/>
                </a:lnTo>
                <a:lnTo>
                  <a:pt x="91923" y="726990"/>
                </a:lnTo>
                <a:lnTo>
                  <a:pt x="91398" y="726728"/>
                </a:lnTo>
                <a:lnTo>
                  <a:pt x="91136" y="726334"/>
                </a:lnTo>
                <a:lnTo>
                  <a:pt x="91136" y="726072"/>
                </a:lnTo>
                <a:lnTo>
                  <a:pt x="93234" y="724236"/>
                </a:lnTo>
                <a:lnTo>
                  <a:pt x="92841" y="724236"/>
                </a:lnTo>
                <a:lnTo>
                  <a:pt x="94021" y="723449"/>
                </a:lnTo>
                <a:lnTo>
                  <a:pt x="94939" y="721089"/>
                </a:lnTo>
                <a:lnTo>
                  <a:pt x="95594" y="720433"/>
                </a:lnTo>
                <a:lnTo>
                  <a:pt x="97037" y="720433"/>
                </a:lnTo>
                <a:lnTo>
                  <a:pt x="97955" y="719909"/>
                </a:lnTo>
                <a:lnTo>
                  <a:pt x="97955" y="719253"/>
                </a:lnTo>
                <a:lnTo>
                  <a:pt x="95594" y="718466"/>
                </a:lnTo>
                <a:lnTo>
                  <a:pt x="95332" y="718204"/>
                </a:lnTo>
                <a:lnTo>
                  <a:pt x="94021" y="717811"/>
                </a:lnTo>
                <a:lnTo>
                  <a:pt x="92578" y="717811"/>
                </a:lnTo>
                <a:lnTo>
                  <a:pt x="92185" y="717548"/>
                </a:lnTo>
                <a:lnTo>
                  <a:pt x="92578" y="717548"/>
                </a:lnTo>
                <a:lnTo>
                  <a:pt x="92578" y="715450"/>
                </a:lnTo>
                <a:lnTo>
                  <a:pt x="89694" y="713352"/>
                </a:lnTo>
                <a:lnTo>
                  <a:pt x="88251" y="714270"/>
                </a:lnTo>
                <a:lnTo>
                  <a:pt x="88251" y="713352"/>
                </a:lnTo>
                <a:lnTo>
                  <a:pt x="87858" y="712565"/>
                </a:lnTo>
                <a:lnTo>
                  <a:pt x="87595" y="712565"/>
                </a:lnTo>
                <a:lnTo>
                  <a:pt x="86940" y="711385"/>
                </a:lnTo>
                <a:lnTo>
                  <a:pt x="86546" y="711123"/>
                </a:lnTo>
                <a:lnTo>
                  <a:pt x="86153" y="710730"/>
                </a:lnTo>
                <a:lnTo>
                  <a:pt x="85760" y="710730"/>
                </a:lnTo>
                <a:lnTo>
                  <a:pt x="85497" y="710074"/>
                </a:lnTo>
                <a:lnTo>
                  <a:pt x="83662" y="711123"/>
                </a:lnTo>
                <a:lnTo>
                  <a:pt x="82875" y="712172"/>
                </a:lnTo>
                <a:lnTo>
                  <a:pt x="82875" y="713352"/>
                </a:lnTo>
                <a:lnTo>
                  <a:pt x="81957" y="715713"/>
                </a:lnTo>
                <a:lnTo>
                  <a:pt x="80777" y="715057"/>
                </a:lnTo>
                <a:lnTo>
                  <a:pt x="79465" y="714664"/>
                </a:lnTo>
                <a:lnTo>
                  <a:pt x="78679" y="714008"/>
                </a:lnTo>
                <a:lnTo>
                  <a:pt x="78416" y="713615"/>
                </a:lnTo>
                <a:lnTo>
                  <a:pt x="77761" y="715450"/>
                </a:lnTo>
                <a:lnTo>
                  <a:pt x="77236" y="715450"/>
                </a:lnTo>
                <a:lnTo>
                  <a:pt x="71991" y="713352"/>
                </a:lnTo>
                <a:lnTo>
                  <a:pt x="71991" y="711910"/>
                </a:lnTo>
                <a:lnTo>
                  <a:pt x="72384" y="710468"/>
                </a:lnTo>
                <a:lnTo>
                  <a:pt x="71991" y="709681"/>
                </a:lnTo>
                <a:lnTo>
                  <a:pt x="73040" y="708632"/>
                </a:lnTo>
                <a:lnTo>
                  <a:pt x="74482" y="707976"/>
                </a:lnTo>
                <a:lnTo>
                  <a:pt x="74876" y="707189"/>
                </a:lnTo>
                <a:lnTo>
                  <a:pt x="77236" y="706927"/>
                </a:lnTo>
                <a:lnTo>
                  <a:pt x="77761" y="706533"/>
                </a:lnTo>
                <a:lnTo>
                  <a:pt x="78416" y="706271"/>
                </a:lnTo>
                <a:lnTo>
                  <a:pt x="78679" y="705091"/>
                </a:lnTo>
                <a:lnTo>
                  <a:pt x="79072" y="704304"/>
                </a:lnTo>
                <a:lnTo>
                  <a:pt x="79072" y="702993"/>
                </a:lnTo>
                <a:lnTo>
                  <a:pt x="78679" y="702993"/>
                </a:lnTo>
                <a:lnTo>
                  <a:pt x="78679" y="701288"/>
                </a:lnTo>
                <a:lnTo>
                  <a:pt x="78416" y="700633"/>
                </a:lnTo>
                <a:lnTo>
                  <a:pt x="78679" y="699846"/>
                </a:lnTo>
                <a:lnTo>
                  <a:pt x="78416" y="698666"/>
                </a:lnTo>
                <a:lnTo>
                  <a:pt x="78023" y="697617"/>
                </a:lnTo>
                <a:lnTo>
                  <a:pt x="77236" y="697617"/>
                </a:lnTo>
                <a:lnTo>
                  <a:pt x="75794" y="698666"/>
                </a:lnTo>
                <a:lnTo>
                  <a:pt x="74482" y="700108"/>
                </a:lnTo>
                <a:lnTo>
                  <a:pt x="73040" y="701944"/>
                </a:lnTo>
                <a:lnTo>
                  <a:pt x="71335" y="700633"/>
                </a:lnTo>
                <a:lnTo>
                  <a:pt x="70155" y="698272"/>
                </a:lnTo>
                <a:lnTo>
                  <a:pt x="69499" y="698272"/>
                </a:lnTo>
                <a:lnTo>
                  <a:pt x="68713" y="697355"/>
                </a:lnTo>
                <a:lnTo>
                  <a:pt x="68057" y="696567"/>
                </a:lnTo>
                <a:lnTo>
                  <a:pt x="67008" y="694470"/>
                </a:lnTo>
                <a:lnTo>
                  <a:pt x="65959" y="693814"/>
                </a:lnTo>
                <a:lnTo>
                  <a:pt x="65959" y="692372"/>
                </a:lnTo>
                <a:lnTo>
                  <a:pt x="64779" y="691191"/>
                </a:lnTo>
                <a:lnTo>
                  <a:pt x="64123" y="690929"/>
                </a:lnTo>
                <a:lnTo>
                  <a:pt x="63336" y="690929"/>
                </a:lnTo>
                <a:lnTo>
                  <a:pt x="62681" y="690536"/>
                </a:lnTo>
                <a:lnTo>
                  <a:pt x="61238" y="689880"/>
                </a:lnTo>
                <a:lnTo>
                  <a:pt x="60583" y="688831"/>
                </a:lnTo>
                <a:lnTo>
                  <a:pt x="57698" y="689093"/>
                </a:lnTo>
                <a:lnTo>
                  <a:pt x="51797" y="688437"/>
                </a:lnTo>
                <a:lnTo>
                  <a:pt x="49699" y="687388"/>
                </a:lnTo>
                <a:lnTo>
                  <a:pt x="47469" y="685552"/>
                </a:lnTo>
                <a:lnTo>
                  <a:pt x="46814" y="684504"/>
                </a:lnTo>
                <a:lnTo>
                  <a:pt x="47076" y="683192"/>
                </a:lnTo>
                <a:lnTo>
                  <a:pt x="47076" y="682405"/>
                </a:lnTo>
                <a:lnTo>
                  <a:pt x="46420" y="681750"/>
                </a:lnTo>
                <a:lnTo>
                  <a:pt x="42224" y="679127"/>
                </a:lnTo>
                <a:lnTo>
                  <a:pt x="41437" y="678472"/>
                </a:lnTo>
                <a:lnTo>
                  <a:pt x="39995" y="677422"/>
                </a:lnTo>
                <a:lnTo>
                  <a:pt x="39077" y="677029"/>
                </a:lnTo>
                <a:lnTo>
                  <a:pt x="37241" y="681094"/>
                </a:lnTo>
                <a:lnTo>
                  <a:pt x="35799" y="679652"/>
                </a:lnTo>
                <a:lnTo>
                  <a:pt x="34356" y="677029"/>
                </a:lnTo>
                <a:lnTo>
                  <a:pt x="33963" y="676767"/>
                </a:lnTo>
                <a:lnTo>
                  <a:pt x="33307" y="676374"/>
                </a:lnTo>
                <a:lnTo>
                  <a:pt x="32258" y="675456"/>
                </a:lnTo>
                <a:lnTo>
                  <a:pt x="32258" y="674669"/>
                </a:lnTo>
                <a:lnTo>
                  <a:pt x="31865" y="674013"/>
                </a:lnTo>
                <a:lnTo>
                  <a:pt x="29767" y="674013"/>
                </a:lnTo>
                <a:lnTo>
                  <a:pt x="28324" y="672571"/>
                </a:lnTo>
                <a:lnTo>
                  <a:pt x="28324" y="671128"/>
                </a:lnTo>
                <a:lnTo>
                  <a:pt x="28718" y="670472"/>
                </a:lnTo>
                <a:lnTo>
                  <a:pt x="28718" y="669686"/>
                </a:lnTo>
                <a:lnTo>
                  <a:pt x="26882" y="669686"/>
                </a:lnTo>
                <a:lnTo>
                  <a:pt x="25177" y="669030"/>
                </a:lnTo>
                <a:lnTo>
                  <a:pt x="24128" y="669292"/>
                </a:lnTo>
                <a:lnTo>
                  <a:pt x="23341" y="667194"/>
                </a:lnTo>
                <a:lnTo>
                  <a:pt x="23079" y="666145"/>
                </a:lnTo>
                <a:lnTo>
                  <a:pt x="20194" y="663654"/>
                </a:lnTo>
                <a:lnTo>
                  <a:pt x="19145" y="663391"/>
                </a:lnTo>
                <a:lnTo>
                  <a:pt x="18752" y="664309"/>
                </a:lnTo>
                <a:lnTo>
                  <a:pt x="15342" y="664309"/>
                </a:lnTo>
                <a:lnTo>
                  <a:pt x="13375" y="662998"/>
                </a:lnTo>
                <a:lnTo>
                  <a:pt x="13900" y="662605"/>
                </a:lnTo>
                <a:lnTo>
                  <a:pt x="16654" y="663654"/>
                </a:lnTo>
                <a:lnTo>
                  <a:pt x="17047" y="663391"/>
                </a:lnTo>
                <a:lnTo>
                  <a:pt x="15342" y="661556"/>
                </a:lnTo>
                <a:lnTo>
                  <a:pt x="17047" y="660769"/>
                </a:lnTo>
                <a:lnTo>
                  <a:pt x="18358" y="657622"/>
                </a:lnTo>
                <a:lnTo>
                  <a:pt x="20194" y="658671"/>
                </a:lnTo>
                <a:lnTo>
                  <a:pt x="23341" y="658409"/>
                </a:lnTo>
                <a:lnTo>
                  <a:pt x="25439" y="652770"/>
                </a:lnTo>
                <a:lnTo>
                  <a:pt x="23341" y="650934"/>
                </a:lnTo>
                <a:lnTo>
                  <a:pt x="23341" y="649885"/>
                </a:lnTo>
                <a:lnTo>
                  <a:pt x="26620" y="649229"/>
                </a:lnTo>
                <a:lnTo>
                  <a:pt x="26882" y="649885"/>
                </a:lnTo>
                <a:lnTo>
                  <a:pt x="28718" y="650934"/>
                </a:lnTo>
                <a:lnTo>
                  <a:pt x="29504" y="649885"/>
                </a:lnTo>
                <a:lnTo>
                  <a:pt x="30160" y="647787"/>
                </a:lnTo>
                <a:lnTo>
                  <a:pt x="28980" y="646607"/>
                </a:lnTo>
                <a:lnTo>
                  <a:pt x="30160" y="638870"/>
                </a:lnTo>
                <a:lnTo>
                  <a:pt x="30160" y="635592"/>
                </a:lnTo>
                <a:lnTo>
                  <a:pt x="30160" y="634674"/>
                </a:lnTo>
                <a:lnTo>
                  <a:pt x="28324" y="631395"/>
                </a:lnTo>
                <a:lnTo>
                  <a:pt x="26882" y="629953"/>
                </a:lnTo>
                <a:lnTo>
                  <a:pt x="30160" y="627593"/>
                </a:lnTo>
                <a:lnTo>
                  <a:pt x="30816" y="627068"/>
                </a:lnTo>
                <a:lnTo>
                  <a:pt x="31603" y="628248"/>
                </a:lnTo>
                <a:lnTo>
                  <a:pt x="34356" y="628511"/>
                </a:lnTo>
                <a:lnTo>
                  <a:pt x="35405" y="628248"/>
                </a:lnTo>
                <a:lnTo>
                  <a:pt x="36061" y="627593"/>
                </a:lnTo>
                <a:lnTo>
                  <a:pt x="37503" y="626806"/>
                </a:lnTo>
                <a:lnTo>
                  <a:pt x="34619" y="623265"/>
                </a:lnTo>
                <a:lnTo>
                  <a:pt x="33963" y="617233"/>
                </a:lnTo>
                <a:lnTo>
                  <a:pt x="34356" y="616184"/>
                </a:lnTo>
                <a:lnTo>
                  <a:pt x="39339" y="615791"/>
                </a:lnTo>
                <a:lnTo>
                  <a:pt x="40782" y="613430"/>
                </a:lnTo>
                <a:lnTo>
                  <a:pt x="41175" y="610546"/>
                </a:lnTo>
                <a:lnTo>
                  <a:pt x="40519" y="609235"/>
                </a:lnTo>
                <a:lnTo>
                  <a:pt x="40519" y="607267"/>
                </a:lnTo>
                <a:lnTo>
                  <a:pt x="39995" y="607005"/>
                </a:lnTo>
                <a:lnTo>
                  <a:pt x="40519" y="606612"/>
                </a:lnTo>
                <a:lnTo>
                  <a:pt x="41437" y="606350"/>
                </a:lnTo>
                <a:lnTo>
                  <a:pt x="42224" y="604514"/>
                </a:lnTo>
                <a:lnTo>
                  <a:pt x="42224" y="602809"/>
                </a:lnTo>
                <a:lnTo>
                  <a:pt x="43273" y="602153"/>
                </a:lnTo>
                <a:lnTo>
                  <a:pt x="43273" y="601367"/>
                </a:lnTo>
                <a:lnTo>
                  <a:pt x="43667" y="599924"/>
                </a:lnTo>
                <a:lnTo>
                  <a:pt x="44060" y="598482"/>
                </a:lnTo>
                <a:lnTo>
                  <a:pt x="44060" y="598088"/>
                </a:lnTo>
                <a:lnTo>
                  <a:pt x="44060" y="596777"/>
                </a:lnTo>
                <a:lnTo>
                  <a:pt x="44716" y="595990"/>
                </a:lnTo>
                <a:lnTo>
                  <a:pt x="44716" y="595334"/>
                </a:lnTo>
                <a:lnTo>
                  <a:pt x="44060" y="595072"/>
                </a:lnTo>
                <a:lnTo>
                  <a:pt x="43273" y="594285"/>
                </a:lnTo>
                <a:lnTo>
                  <a:pt x="41962" y="592187"/>
                </a:lnTo>
                <a:lnTo>
                  <a:pt x="41175" y="592187"/>
                </a:lnTo>
                <a:lnTo>
                  <a:pt x="39339" y="591794"/>
                </a:lnTo>
                <a:lnTo>
                  <a:pt x="37241" y="590352"/>
                </a:lnTo>
                <a:lnTo>
                  <a:pt x="35143" y="591007"/>
                </a:lnTo>
                <a:lnTo>
                  <a:pt x="33701" y="592843"/>
                </a:lnTo>
                <a:lnTo>
                  <a:pt x="29767" y="593105"/>
                </a:lnTo>
                <a:lnTo>
                  <a:pt x="28718" y="594548"/>
                </a:lnTo>
                <a:lnTo>
                  <a:pt x="28324" y="597170"/>
                </a:lnTo>
                <a:lnTo>
                  <a:pt x="23735" y="600973"/>
                </a:lnTo>
                <a:lnTo>
                  <a:pt x="20456" y="602153"/>
                </a:lnTo>
                <a:lnTo>
                  <a:pt x="20194" y="595990"/>
                </a:lnTo>
                <a:lnTo>
                  <a:pt x="23079" y="593105"/>
                </a:lnTo>
                <a:lnTo>
                  <a:pt x="23735" y="591007"/>
                </a:lnTo>
                <a:lnTo>
                  <a:pt x="23735" y="589958"/>
                </a:lnTo>
                <a:lnTo>
                  <a:pt x="23735" y="589172"/>
                </a:lnTo>
                <a:lnTo>
                  <a:pt x="24128" y="588909"/>
                </a:lnTo>
                <a:lnTo>
                  <a:pt x="24128" y="588516"/>
                </a:lnTo>
                <a:lnTo>
                  <a:pt x="24522" y="588516"/>
                </a:lnTo>
                <a:lnTo>
                  <a:pt x="25439" y="587467"/>
                </a:lnTo>
                <a:lnTo>
                  <a:pt x="25439" y="586811"/>
                </a:lnTo>
                <a:lnTo>
                  <a:pt x="25177" y="586418"/>
                </a:lnTo>
                <a:lnTo>
                  <a:pt x="24784" y="586811"/>
                </a:lnTo>
                <a:lnTo>
                  <a:pt x="24522" y="585631"/>
                </a:lnTo>
                <a:lnTo>
                  <a:pt x="24522" y="585369"/>
                </a:lnTo>
                <a:lnTo>
                  <a:pt x="25177" y="584975"/>
                </a:lnTo>
                <a:lnTo>
                  <a:pt x="25177" y="584713"/>
                </a:lnTo>
                <a:lnTo>
                  <a:pt x="24784" y="584319"/>
                </a:lnTo>
                <a:lnTo>
                  <a:pt x="24522" y="583926"/>
                </a:lnTo>
                <a:lnTo>
                  <a:pt x="24522" y="582877"/>
                </a:lnTo>
                <a:lnTo>
                  <a:pt x="23079" y="581828"/>
                </a:lnTo>
                <a:lnTo>
                  <a:pt x="23079" y="580648"/>
                </a:lnTo>
                <a:lnTo>
                  <a:pt x="21899" y="579992"/>
                </a:lnTo>
                <a:lnTo>
                  <a:pt x="22423" y="578550"/>
                </a:lnTo>
                <a:lnTo>
                  <a:pt x="21637" y="577632"/>
                </a:lnTo>
                <a:lnTo>
                  <a:pt x="21637" y="576189"/>
                </a:lnTo>
                <a:lnTo>
                  <a:pt x="21899" y="575796"/>
                </a:lnTo>
                <a:lnTo>
                  <a:pt x="22423" y="574747"/>
                </a:lnTo>
                <a:lnTo>
                  <a:pt x="20981" y="574354"/>
                </a:lnTo>
                <a:lnTo>
                  <a:pt x="20194" y="573698"/>
                </a:lnTo>
                <a:lnTo>
                  <a:pt x="18358" y="573698"/>
                </a:lnTo>
                <a:lnTo>
                  <a:pt x="17703" y="574354"/>
                </a:lnTo>
                <a:lnTo>
                  <a:pt x="17703" y="573698"/>
                </a:lnTo>
                <a:lnTo>
                  <a:pt x="17440" y="573304"/>
                </a:lnTo>
                <a:lnTo>
                  <a:pt x="16654" y="572911"/>
                </a:lnTo>
                <a:lnTo>
                  <a:pt x="15342" y="570551"/>
                </a:lnTo>
                <a:lnTo>
                  <a:pt x="13900" y="569895"/>
                </a:lnTo>
                <a:lnTo>
                  <a:pt x="12720" y="568715"/>
                </a:lnTo>
                <a:lnTo>
                  <a:pt x="11671" y="568453"/>
                </a:lnTo>
                <a:lnTo>
                  <a:pt x="10359" y="567666"/>
                </a:lnTo>
                <a:lnTo>
                  <a:pt x="8786" y="567928"/>
                </a:lnTo>
                <a:lnTo>
                  <a:pt x="10622" y="566617"/>
                </a:lnTo>
                <a:lnTo>
                  <a:pt x="11015" y="563732"/>
                </a:lnTo>
                <a:lnTo>
                  <a:pt x="12457" y="564519"/>
                </a:lnTo>
                <a:lnTo>
                  <a:pt x="15605" y="564912"/>
                </a:lnTo>
                <a:lnTo>
                  <a:pt x="15998" y="563076"/>
                </a:lnTo>
                <a:lnTo>
                  <a:pt x="13900" y="560585"/>
                </a:lnTo>
                <a:lnTo>
                  <a:pt x="14162" y="557044"/>
                </a:lnTo>
                <a:lnTo>
                  <a:pt x="8786" y="555733"/>
                </a:lnTo>
                <a:lnTo>
                  <a:pt x="6688" y="553111"/>
                </a:lnTo>
                <a:lnTo>
                  <a:pt x="4590" y="552455"/>
                </a:lnTo>
                <a:lnTo>
                  <a:pt x="4196" y="552193"/>
                </a:lnTo>
                <a:lnTo>
                  <a:pt x="3541" y="552455"/>
                </a:lnTo>
                <a:lnTo>
                  <a:pt x="3541" y="551406"/>
                </a:lnTo>
                <a:lnTo>
                  <a:pt x="3803" y="549570"/>
                </a:lnTo>
                <a:lnTo>
                  <a:pt x="2360" y="548128"/>
                </a:lnTo>
                <a:lnTo>
                  <a:pt x="0" y="547210"/>
                </a:lnTo>
                <a:lnTo>
                  <a:pt x="1442" y="546816"/>
                </a:lnTo>
                <a:lnTo>
                  <a:pt x="3541" y="547210"/>
                </a:lnTo>
                <a:lnTo>
                  <a:pt x="5245" y="546423"/>
                </a:lnTo>
                <a:lnTo>
                  <a:pt x="5639" y="547210"/>
                </a:lnTo>
                <a:lnTo>
                  <a:pt x="6688" y="548128"/>
                </a:lnTo>
                <a:lnTo>
                  <a:pt x="7081" y="549570"/>
                </a:lnTo>
                <a:lnTo>
                  <a:pt x="5639" y="550750"/>
                </a:lnTo>
                <a:lnTo>
                  <a:pt x="5901" y="551406"/>
                </a:lnTo>
                <a:lnTo>
                  <a:pt x="7999" y="550357"/>
                </a:lnTo>
                <a:lnTo>
                  <a:pt x="8786" y="551012"/>
                </a:lnTo>
                <a:lnTo>
                  <a:pt x="9966" y="550094"/>
                </a:lnTo>
                <a:lnTo>
                  <a:pt x="11015" y="551406"/>
                </a:lnTo>
                <a:lnTo>
                  <a:pt x="11277" y="552193"/>
                </a:lnTo>
                <a:lnTo>
                  <a:pt x="12064" y="552455"/>
                </a:lnTo>
                <a:lnTo>
                  <a:pt x="13113" y="552193"/>
                </a:lnTo>
                <a:lnTo>
                  <a:pt x="14162" y="552848"/>
                </a:lnTo>
                <a:lnTo>
                  <a:pt x="15998" y="553111"/>
                </a:lnTo>
                <a:lnTo>
                  <a:pt x="15998" y="552193"/>
                </a:lnTo>
                <a:lnTo>
                  <a:pt x="16654" y="552193"/>
                </a:lnTo>
                <a:lnTo>
                  <a:pt x="17047" y="552848"/>
                </a:lnTo>
                <a:lnTo>
                  <a:pt x="19145" y="552455"/>
                </a:lnTo>
                <a:lnTo>
                  <a:pt x="18752" y="549570"/>
                </a:lnTo>
                <a:lnTo>
                  <a:pt x="21637" y="554946"/>
                </a:lnTo>
                <a:lnTo>
                  <a:pt x="25439" y="559142"/>
                </a:lnTo>
                <a:lnTo>
                  <a:pt x="24784" y="562027"/>
                </a:lnTo>
                <a:lnTo>
                  <a:pt x="26882" y="563076"/>
                </a:lnTo>
                <a:lnTo>
                  <a:pt x="28718" y="562289"/>
                </a:lnTo>
                <a:lnTo>
                  <a:pt x="28980" y="559536"/>
                </a:lnTo>
                <a:lnTo>
                  <a:pt x="28980" y="558749"/>
                </a:lnTo>
                <a:lnTo>
                  <a:pt x="29767" y="558093"/>
                </a:lnTo>
                <a:lnTo>
                  <a:pt x="32258" y="558487"/>
                </a:lnTo>
                <a:lnTo>
                  <a:pt x="34356" y="557438"/>
                </a:lnTo>
                <a:lnTo>
                  <a:pt x="35143" y="557831"/>
                </a:lnTo>
                <a:lnTo>
                  <a:pt x="38684" y="557831"/>
                </a:lnTo>
                <a:lnTo>
                  <a:pt x="40782" y="558749"/>
                </a:lnTo>
                <a:lnTo>
                  <a:pt x="41437" y="559929"/>
                </a:lnTo>
                <a:lnTo>
                  <a:pt x="42880" y="559929"/>
                </a:lnTo>
                <a:lnTo>
                  <a:pt x="44060" y="558749"/>
                </a:lnTo>
                <a:lnTo>
                  <a:pt x="45765" y="559142"/>
                </a:lnTo>
                <a:lnTo>
                  <a:pt x="47469" y="558749"/>
                </a:lnTo>
                <a:lnTo>
                  <a:pt x="46158" y="557044"/>
                </a:lnTo>
                <a:lnTo>
                  <a:pt x="41437" y="553766"/>
                </a:lnTo>
                <a:lnTo>
                  <a:pt x="41962" y="552455"/>
                </a:lnTo>
                <a:lnTo>
                  <a:pt x="40782" y="550750"/>
                </a:lnTo>
                <a:lnTo>
                  <a:pt x="40519" y="548652"/>
                </a:lnTo>
                <a:lnTo>
                  <a:pt x="41175" y="547210"/>
                </a:lnTo>
                <a:lnTo>
                  <a:pt x="38684" y="544325"/>
                </a:lnTo>
                <a:lnTo>
                  <a:pt x="41962" y="543013"/>
                </a:lnTo>
                <a:lnTo>
                  <a:pt x="44978" y="542489"/>
                </a:lnTo>
                <a:lnTo>
                  <a:pt x="50617" y="536850"/>
                </a:lnTo>
                <a:lnTo>
                  <a:pt x="52452" y="536850"/>
                </a:lnTo>
                <a:lnTo>
                  <a:pt x="52846" y="536850"/>
                </a:lnTo>
                <a:lnTo>
                  <a:pt x="53895" y="536195"/>
                </a:lnTo>
                <a:lnTo>
                  <a:pt x="55337" y="533572"/>
                </a:lnTo>
                <a:lnTo>
                  <a:pt x="55993" y="533310"/>
                </a:lnTo>
                <a:lnTo>
                  <a:pt x="56255" y="533310"/>
                </a:lnTo>
                <a:lnTo>
                  <a:pt x="56780" y="532654"/>
                </a:lnTo>
                <a:lnTo>
                  <a:pt x="57435" y="532260"/>
                </a:lnTo>
                <a:lnTo>
                  <a:pt x="57698" y="531867"/>
                </a:lnTo>
                <a:lnTo>
                  <a:pt x="57698" y="530556"/>
                </a:lnTo>
                <a:lnTo>
                  <a:pt x="58878" y="529113"/>
                </a:lnTo>
                <a:lnTo>
                  <a:pt x="58484" y="528327"/>
                </a:lnTo>
                <a:lnTo>
                  <a:pt x="59140" y="527671"/>
                </a:lnTo>
                <a:lnTo>
                  <a:pt x="59140" y="526884"/>
                </a:lnTo>
                <a:lnTo>
                  <a:pt x="59927" y="526491"/>
                </a:lnTo>
                <a:lnTo>
                  <a:pt x="60320" y="525573"/>
                </a:lnTo>
                <a:lnTo>
                  <a:pt x="60320" y="524786"/>
                </a:lnTo>
                <a:lnTo>
                  <a:pt x="58878" y="524130"/>
                </a:lnTo>
                <a:lnTo>
                  <a:pt x="56780" y="520590"/>
                </a:lnTo>
                <a:lnTo>
                  <a:pt x="57435" y="519934"/>
                </a:lnTo>
                <a:lnTo>
                  <a:pt x="57042" y="518098"/>
                </a:lnTo>
                <a:lnTo>
                  <a:pt x="56780" y="516394"/>
                </a:lnTo>
                <a:lnTo>
                  <a:pt x="57435" y="514951"/>
                </a:lnTo>
                <a:lnTo>
                  <a:pt x="57435" y="513509"/>
                </a:lnTo>
                <a:lnTo>
                  <a:pt x="57698" y="513509"/>
                </a:lnTo>
                <a:lnTo>
                  <a:pt x="58222" y="513115"/>
                </a:lnTo>
                <a:lnTo>
                  <a:pt x="57698" y="512460"/>
                </a:lnTo>
                <a:lnTo>
                  <a:pt x="58222" y="511673"/>
                </a:lnTo>
                <a:lnTo>
                  <a:pt x="59140" y="513115"/>
                </a:lnTo>
                <a:lnTo>
                  <a:pt x="59927" y="512067"/>
                </a:lnTo>
                <a:lnTo>
                  <a:pt x="61238" y="511673"/>
                </a:lnTo>
                <a:lnTo>
                  <a:pt x="62681" y="510230"/>
                </a:lnTo>
                <a:lnTo>
                  <a:pt x="63336" y="511411"/>
                </a:lnTo>
                <a:lnTo>
                  <a:pt x="66221" y="507870"/>
                </a:lnTo>
                <a:lnTo>
                  <a:pt x="66221" y="506690"/>
                </a:lnTo>
                <a:lnTo>
                  <a:pt x="66615" y="505772"/>
                </a:lnTo>
                <a:lnTo>
                  <a:pt x="67008" y="505379"/>
                </a:lnTo>
                <a:lnTo>
                  <a:pt x="66221" y="504985"/>
                </a:lnTo>
                <a:lnTo>
                  <a:pt x="67008" y="503936"/>
                </a:lnTo>
                <a:lnTo>
                  <a:pt x="67008" y="503149"/>
                </a:lnTo>
                <a:lnTo>
                  <a:pt x="67401" y="502887"/>
                </a:lnTo>
                <a:lnTo>
                  <a:pt x="67008" y="502494"/>
                </a:lnTo>
                <a:lnTo>
                  <a:pt x="68450" y="502494"/>
                </a:lnTo>
                <a:lnTo>
                  <a:pt x="68713" y="502232"/>
                </a:lnTo>
                <a:lnTo>
                  <a:pt x="70155" y="502232"/>
                </a:lnTo>
                <a:lnTo>
                  <a:pt x="70942" y="501707"/>
                </a:lnTo>
                <a:lnTo>
                  <a:pt x="70680" y="501445"/>
                </a:lnTo>
                <a:lnTo>
                  <a:pt x="71335" y="498298"/>
                </a:lnTo>
                <a:lnTo>
                  <a:pt x="70942" y="497511"/>
                </a:lnTo>
                <a:lnTo>
                  <a:pt x="69499" y="497511"/>
                </a:lnTo>
                <a:lnTo>
                  <a:pt x="66221" y="497904"/>
                </a:lnTo>
                <a:lnTo>
                  <a:pt x="63861" y="497904"/>
                </a:lnTo>
                <a:lnTo>
                  <a:pt x="63336" y="497249"/>
                </a:lnTo>
                <a:lnTo>
                  <a:pt x="63336" y="496855"/>
                </a:lnTo>
                <a:lnTo>
                  <a:pt x="65959" y="495151"/>
                </a:lnTo>
                <a:lnTo>
                  <a:pt x="66221" y="494626"/>
                </a:lnTo>
                <a:lnTo>
                  <a:pt x="65959" y="494364"/>
                </a:lnTo>
                <a:lnTo>
                  <a:pt x="66615" y="493314"/>
                </a:lnTo>
                <a:lnTo>
                  <a:pt x="67008" y="493052"/>
                </a:lnTo>
                <a:lnTo>
                  <a:pt x="66221" y="492266"/>
                </a:lnTo>
                <a:lnTo>
                  <a:pt x="65303" y="490430"/>
                </a:lnTo>
                <a:lnTo>
                  <a:pt x="65303" y="489774"/>
                </a:lnTo>
                <a:lnTo>
                  <a:pt x="65565" y="488987"/>
                </a:lnTo>
                <a:lnTo>
                  <a:pt x="64123" y="488069"/>
                </a:lnTo>
                <a:lnTo>
                  <a:pt x="64516" y="487676"/>
                </a:lnTo>
                <a:lnTo>
                  <a:pt x="64123" y="487283"/>
                </a:lnTo>
                <a:lnTo>
                  <a:pt x="64123" y="486889"/>
                </a:lnTo>
                <a:lnTo>
                  <a:pt x="64123" y="485578"/>
                </a:lnTo>
                <a:lnTo>
                  <a:pt x="64516" y="485184"/>
                </a:lnTo>
                <a:lnTo>
                  <a:pt x="65303" y="482693"/>
                </a:lnTo>
                <a:lnTo>
                  <a:pt x="65565" y="482955"/>
                </a:lnTo>
                <a:lnTo>
                  <a:pt x="66615" y="483611"/>
                </a:lnTo>
                <a:lnTo>
                  <a:pt x="67664" y="481906"/>
                </a:lnTo>
                <a:lnTo>
                  <a:pt x="68450" y="482955"/>
                </a:lnTo>
                <a:lnTo>
                  <a:pt x="68713" y="482693"/>
                </a:lnTo>
                <a:lnTo>
                  <a:pt x="69237" y="482955"/>
                </a:lnTo>
                <a:lnTo>
                  <a:pt x="69893" y="481906"/>
                </a:lnTo>
                <a:lnTo>
                  <a:pt x="72778" y="478759"/>
                </a:lnTo>
                <a:lnTo>
                  <a:pt x="73040" y="477972"/>
                </a:lnTo>
                <a:lnTo>
                  <a:pt x="72778" y="477316"/>
                </a:lnTo>
                <a:lnTo>
                  <a:pt x="72778" y="475612"/>
                </a:lnTo>
                <a:lnTo>
                  <a:pt x="73433" y="474825"/>
                </a:lnTo>
                <a:lnTo>
                  <a:pt x="72384" y="473514"/>
                </a:lnTo>
                <a:lnTo>
                  <a:pt x="73696" y="472334"/>
                </a:lnTo>
                <a:lnTo>
                  <a:pt x="74482" y="470891"/>
                </a:lnTo>
                <a:lnTo>
                  <a:pt x="75531" y="470629"/>
                </a:lnTo>
                <a:lnTo>
                  <a:pt x="76974" y="469973"/>
                </a:lnTo>
                <a:lnTo>
                  <a:pt x="77236" y="469449"/>
                </a:lnTo>
                <a:lnTo>
                  <a:pt x="76580" y="468531"/>
                </a:lnTo>
                <a:lnTo>
                  <a:pt x="76580" y="467744"/>
                </a:lnTo>
                <a:lnTo>
                  <a:pt x="76974" y="467351"/>
                </a:lnTo>
                <a:lnTo>
                  <a:pt x="78023" y="467088"/>
                </a:lnTo>
                <a:lnTo>
                  <a:pt x="78416" y="466433"/>
                </a:lnTo>
                <a:lnTo>
                  <a:pt x="78416" y="465253"/>
                </a:lnTo>
                <a:lnTo>
                  <a:pt x="78416" y="464597"/>
                </a:lnTo>
                <a:lnTo>
                  <a:pt x="78679" y="463810"/>
                </a:lnTo>
                <a:lnTo>
                  <a:pt x="79072" y="463155"/>
                </a:lnTo>
                <a:lnTo>
                  <a:pt x="79859" y="462368"/>
                </a:lnTo>
                <a:lnTo>
                  <a:pt x="80121" y="462368"/>
                </a:lnTo>
                <a:lnTo>
                  <a:pt x="81170" y="462368"/>
                </a:lnTo>
                <a:lnTo>
                  <a:pt x="82875" y="462892"/>
                </a:lnTo>
                <a:lnTo>
                  <a:pt x="84317" y="463810"/>
                </a:lnTo>
                <a:lnTo>
                  <a:pt x="86940" y="464335"/>
                </a:lnTo>
                <a:lnTo>
                  <a:pt x="87202" y="464597"/>
                </a:lnTo>
                <a:lnTo>
                  <a:pt x="89694" y="464597"/>
                </a:lnTo>
                <a:lnTo>
                  <a:pt x="93628" y="461056"/>
                </a:lnTo>
                <a:lnTo>
                  <a:pt x="98610" y="460270"/>
                </a:lnTo>
                <a:lnTo>
                  <a:pt x="100709" y="461450"/>
                </a:lnTo>
                <a:lnTo>
                  <a:pt x="101758" y="462106"/>
                </a:lnTo>
                <a:lnTo>
                  <a:pt x="104511" y="462892"/>
                </a:lnTo>
                <a:lnTo>
                  <a:pt x="106478" y="462368"/>
                </a:lnTo>
                <a:lnTo>
                  <a:pt x="106478" y="455418"/>
                </a:lnTo>
                <a:lnTo>
                  <a:pt x="107134" y="454631"/>
                </a:lnTo>
                <a:lnTo>
                  <a:pt x="108576" y="454631"/>
                </a:lnTo>
                <a:lnTo>
                  <a:pt x="111330" y="452271"/>
                </a:lnTo>
                <a:lnTo>
                  <a:pt x="113035" y="455811"/>
                </a:lnTo>
                <a:lnTo>
                  <a:pt x="113822" y="458696"/>
                </a:lnTo>
                <a:lnTo>
                  <a:pt x="115133" y="460008"/>
                </a:lnTo>
                <a:lnTo>
                  <a:pt x="116969" y="460794"/>
                </a:lnTo>
                <a:lnTo>
                  <a:pt x="119460" y="459614"/>
                </a:lnTo>
                <a:lnTo>
                  <a:pt x="119854" y="461056"/>
                </a:lnTo>
                <a:lnTo>
                  <a:pt x="121558" y="460794"/>
                </a:lnTo>
                <a:lnTo>
                  <a:pt x="122607" y="460008"/>
                </a:lnTo>
                <a:lnTo>
                  <a:pt x="124312" y="459614"/>
                </a:lnTo>
                <a:lnTo>
                  <a:pt x="124312" y="459352"/>
                </a:lnTo>
                <a:lnTo>
                  <a:pt x="125755" y="458958"/>
                </a:lnTo>
                <a:lnTo>
                  <a:pt x="126541" y="458958"/>
                </a:lnTo>
                <a:lnTo>
                  <a:pt x="127328" y="459352"/>
                </a:lnTo>
                <a:lnTo>
                  <a:pt x="127590" y="460270"/>
                </a:lnTo>
                <a:lnTo>
                  <a:pt x="128771" y="460008"/>
                </a:lnTo>
                <a:lnTo>
                  <a:pt x="129426" y="461056"/>
                </a:lnTo>
                <a:lnTo>
                  <a:pt x="129426" y="462106"/>
                </a:lnTo>
                <a:lnTo>
                  <a:pt x="130213" y="462892"/>
                </a:lnTo>
                <a:lnTo>
                  <a:pt x="130475" y="462892"/>
                </a:lnTo>
                <a:lnTo>
                  <a:pt x="130869" y="463155"/>
                </a:lnTo>
                <a:lnTo>
                  <a:pt x="131655" y="462892"/>
                </a:lnTo>
                <a:lnTo>
                  <a:pt x="133360" y="462106"/>
                </a:lnTo>
                <a:lnTo>
                  <a:pt x="135065" y="462368"/>
                </a:lnTo>
                <a:lnTo>
                  <a:pt x="135852" y="462106"/>
                </a:lnTo>
                <a:lnTo>
                  <a:pt x="135458" y="461450"/>
                </a:lnTo>
                <a:lnTo>
                  <a:pt x="136507" y="460794"/>
                </a:lnTo>
                <a:lnTo>
                  <a:pt x="139392" y="460008"/>
                </a:lnTo>
                <a:lnTo>
                  <a:pt x="138736" y="459352"/>
                </a:lnTo>
                <a:lnTo>
                  <a:pt x="138212" y="458696"/>
                </a:lnTo>
                <a:lnTo>
                  <a:pt x="137556" y="458171"/>
                </a:lnTo>
                <a:lnTo>
                  <a:pt x="137950" y="457909"/>
                </a:lnTo>
                <a:lnTo>
                  <a:pt x="138999" y="457253"/>
                </a:lnTo>
                <a:lnTo>
                  <a:pt x="139654" y="456729"/>
                </a:lnTo>
                <a:lnTo>
                  <a:pt x="140048" y="456073"/>
                </a:lnTo>
                <a:lnTo>
                  <a:pt x="140441" y="455811"/>
                </a:lnTo>
                <a:lnTo>
                  <a:pt x="139654" y="454369"/>
                </a:lnTo>
                <a:lnTo>
                  <a:pt x="138999" y="452533"/>
                </a:lnTo>
                <a:lnTo>
                  <a:pt x="140048" y="452271"/>
                </a:lnTo>
                <a:lnTo>
                  <a:pt x="139392" y="449648"/>
                </a:lnTo>
                <a:lnTo>
                  <a:pt x="138736" y="448730"/>
                </a:lnTo>
                <a:lnTo>
                  <a:pt x="137294" y="447550"/>
                </a:lnTo>
                <a:lnTo>
                  <a:pt x="137556" y="445845"/>
                </a:lnTo>
                <a:lnTo>
                  <a:pt x="138212" y="446239"/>
                </a:lnTo>
                <a:lnTo>
                  <a:pt x="138736" y="445845"/>
                </a:lnTo>
                <a:lnTo>
                  <a:pt x="138736" y="445190"/>
                </a:lnTo>
                <a:lnTo>
                  <a:pt x="138212" y="444534"/>
                </a:lnTo>
                <a:lnTo>
                  <a:pt x="138736" y="443747"/>
                </a:lnTo>
                <a:lnTo>
                  <a:pt x="138999" y="443354"/>
                </a:lnTo>
                <a:lnTo>
                  <a:pt x="138212" y="442305"/>
                </a:lnTo>
                <a:lnTo>
                  <a:pt x="138212" y="441649"/>
                </a:lnTo>
                <a:lnTo>
                  <a:pt x="138736" y="440862"/>
                </a:lnTo>
                <a:lnTo>
                  <a:pt x="142146" y="439158"/>
                </a:lnTo>
                <a:lnTo>
                  <a:pt x="142933" y="438764"/>
                </a:lnTo>
                <a:lnTo>
                  <a:pt x="142539" y="438108"/>
                </a:lnTo>
                <a:lnTo>
                  <a:pt x="142933" y="437715"/>
                </a:lnTo>
                <a:lnTo>
                  <a:pt x="142933" y="437453"/>
                </a:lnTo>
                <a:lnTo>
                  <a:pt x="142933" y="436666"/>
                </a:lnTo>
                <a:lnTo>
                  <a:pt x="142933" y="435486"/>
                </a:lnTo>
                <a:lnTo>
                  <a:pt x="144637" y="434175"/>
                </a:lnTo>
                <a:lnTo>
                  <a:pt x="146735" y="431027"/>
                </a:lnTo>
                <a:lnTo>
                  <a:pt x="148178" y="431290"/>
                </a:lnTo>
                <a:lnTo>
                  <a:pt x="148571" y="430110"/>
                </a:lnTo>
                <a:lnTo>
                  <a:pt x="148834" y="430634"/>
                </a:lnTo>
                <a:lnTo>
                  <a:pt x="148571" y="433125"/>
                </a:lnTo>
                <a:lnTo>
                  <a:pt x="150276" y="433388"/>
                </a:lnTo>
                <a:lnTo>
                  <a:pt x="152374" y="432732"/>
                </a:lnTo>
                <a:lnTo>
                  <a:pt x="152112" y="433912"/>
                </a:lnTo>
                <a:lnTo>
                  <a:pt x="154997" y="432732"/>
                </a:lnTo>
                <a:lnTo>
                  <a:pt x="155259" y="432470"/>
                </a:lnTo>
                <a:lnTo>
                  <a:pt x="155259" y="431814"/>
                </a:lnTo>
                <a:lnTo>
                  <a:pt x="155915" y="430634"/>
                </a:lnTo>
                <a:lnTo>
                  <a:pt x="156833" y="431027"/>
                </a:lnTo>
                <a:lnTo>
                  <a:pt x="157751" y="430634"/>
                </a:lnTo>
                <a:lnTo>
                  <a:pt x="158537" y="431027"/>
                </a:lnTo>
                <a:lnTo>
                  <a:pt x="159586" y="431027"/>
                </a:lnTo>
                <a:lnTo>
                  <a:pt x="162733" y="431027"/>
                </a:lnTo>
                <a:lnTo>
                  <a:pt x="163127" y="431290"/>
                </a:lnTo>
                <a:lnTo>
                  <a:pt x="164176" y="431814"/>
                </a:lnTo>
                <a:lnTo>
                  <a:pt x="165487" y="432470"/>
                </a:lnTo>
                <a:lnTo>
                  <a:pt x="166012" y="433388"/>
                </a:lnTo>
                <a:lnTo>
                  <a:pt x="166274" y="433912"/>
                </a:lnTo>
                <a:lnTo>
                  <a:pt x="166274" y="434568"/>
                </a:lnTo>
                <a:lnTo>
                  <a:pt x="166012" y="434175"/>
                </a:lnTo>
                <a:lnTo>
                  <a:pt x="164176" y="435224"/>
                </a:lnTo>
                <a:lnTo>
                  <a:pt x="164569" y="436010"/>
                </a:lnTo>
                <a:lnTo>
                  <a:pt x="165225" y="436010"/>
                </a:lnTo>
                <a:lnTo>
                  <a:pt x="166012" y="436666"/>
                </a:lnTo>
                <a:lnTo>
                  <a:pt x="166667" y="436666"/>
                </a:lnTo>
                <a:lnTo>
                  <a:pt x="168110" y="437715"/>
                </a:lnTo>
                <a:lnTo>
                  <a:pt x="169815" y="436928"/>
                </a:lnTo>
                <a:lnTo>
                  <a:pt x="170864" y="436273"/>
                </a:lnTo>
                <a:lnTo>
                  <a:pt x="170864" y="436010"/>
                </a:lnTo>
                <a:lnTo>
                  <a:pt x="171257" y="435486"/>
                </a:lnTo>
                <a:lnTo>
                  <a:pt x="172568" y="435486"/>
                </a:lnTo>
                <a:lnTo>
                  <a:pt x="173748" y="436010"/>
                </a:lnTo>
                <a:lnTo>
                  <a:pt x="174011" y="436273"/>
                </a:lnTo>
                <a:lnTo>
                  <a:pt x="176240" y="435224"/>
                </a:lnTo>
                <a:lnTo>
                  <a:pt x="176633" y="435486"/>
                </a:lnTo>
                <a:lnTo>
                  <a:pt x="178338" y="435224"/>
                </a:lnTo>
                <a:lnTo>
                  <a:pt x="177945" y="434568"/>
                </a:lnTo>
                <a:lnTo>
                  <a:pt x="177289" y="433912"/>
                </a:lnTo>
                <a:lnTo>
                  <a:pt x="176896" y="433125"/>
                </a:lnTo>
                <a:lnTo>
                  <a:pt x="177289" y="432470"/>
                </a:lnTo>
                <a:lnTo>
                  <a:pt x="177289" y="431027"/>
                </a:lnTo>
                <a:lnTo>
                  <a:pt x="176633" y="431027"/>
                </a:lnTo>
                <a:lnTo>
                  <a:pt x="176240" y="430634"/>
                </a:lnTo>
                <a:lnTo>
                  <a:pt x="176896" y="428536"/>
                </a:lnTo>
                <a:lnTo>
                  <a:pt x="177945" y="427749"/>
                </a:lnTo>
                <a:lnTo>
                  <a:pt x="177945" y="427094"/>
                </a:lnTo>
                <a:lnTo>
                  <a:pt x="178731" y="426438"/>
                </a:lnTo>
                <a:lnTo>
                  <a:pt x="178731" y="424471"/>
                </a:lnTo>
                <a:lnTo>
                  <a:pt x="179387" y="422766"/>
                </a:lnTo>
                <a:lnTo>
                  <a:pt x="178994" y="422373"/>
                </a:lnTo>
                <a:lnTo>
                  <a:pt x="177289" y="422110"/>
                </a:lnTo>
                <a:lnTo>
                  <a:pt x="177289" y="421717"/>
                </a:lnTo>
                <a:lnTo>
                  <a:pt x="179387" y="421455"/>
                </a:lnTo>
                <a:lnTo>
                  <a:pt x="189091" y="422110"/>
                </a:lnTo>
                <a:lnTo>
                  <a:pt x="192893" y="423553"/>
                </a:lnTo>
                <a:lnTo>
                  <a:pt x="193549" y="422373"/>
                </a:lnTo>
                <a:lnTo>
                  <a:pt x="192893" y="421717"/>
                </a:lnTo>
                <a:lnTo>
                  <a:pt x="193549" y="420012"/>
                </a:lnTo>
                <a:lnTo>
                  <a:pt x="192106" y="417127"/>
                </a:lnTo>
                <a:lnTo>
                  <a:pt x="187910" y="416472"/>
                </a:lnTo>
                <a:lnTo>
                  <a:pt x="191844" y="413587"/>
                </a:lnTo>
                <a:lnTo>
                  <a:pt x="189091" y="412931"/>
                </a:lnTo>
                <a:lnTo>
                  <a:pt x="193287" y="411751"/>
                </a:lnTo>
                <a:lnTo>
                  <a:pt x="193287" y="411095"/>
                </a:lnTo>
                <a:lnTo>
                  <a:pt x="193549" y="411488"/>
                </a:lnTo>
                <a:lnTo>
                  <a:pt x="194729" y="411095"/>
                </a:lnTo>
                <a:lnTo>
                  <a:pt x="194991" y="410833"/>
                </a:lnTo>
                <a:lnTo>
                  <a:pt x="195778" y="410833"/>
                </a:lnTo>
                <a:lnTo>
                  <a:pt x="196172" y="411095"/>
                </a:lnTo>
                <a:lnTo>
                  <a:pt x="197483" y="411095"/>
                </a:lnTo>
                <a:lnTo>
                  <a:pt x="198270" y="410308"/>
                </a:lnTo>
                <a:lnTo>
                  <a:pt x="198270" y="409653"/>
                </a:lnTo>
                <a:lnTo>
                  <a:pt x="198532" y="408997"/>
                </a:lnTo>
                <a:lnTo>
                  <a:pt x="198532" y="407292"/>
                </a:lnTo>
                <a:lnTo>
                  <a:pt x="198532" y="405850"/>
                </a:lnTo>
                <a:lnTo>
                  <a:pt x="198532" y="405194"/>
                </a:lnTo>
                <a:lnTo>
                  <a:pt x="198532" y="404670"/>
                </a:lnTo>
                <a:lnTo>
                  <a:pt x="198270" y="404670"/>
                </a:lnTo>
                <a:lnTo>
                  <a:pt x="198270" y="402965"/>
                </a:lnTo>
                <a:lnTo>
                  <a:pt x="197876" y="402965"/>
                </a:lnTo>
                <a:lnTo>
                  <a:pt x="197483" y="402572"/>
                </a:lnTo>
                <a:lnTo>
                  <a:pt x="197876" y="402310"/>
                </a:lnTo>
                <a:lnTo>
                  <a:pt x="199188" y="402572"/>
                </a:lnTo>
                <a:lnTo>
                  <a:pt x="199188" y="401129"/>
                </a:lnTo>
                <a:lnTo>
                  <a:pt x="198270" y="400211"/>
                </a:lnTo>
                <a:lnTo>
                  <a:pt x="198270" y="399031"/>
                </a:lnTo>
                <a:lnTo>
                  <a:pt x="197876" y="398769"/>
                </a:lnTo>
                <a:lnTo>
                  <a:pt x="197876" y="397589"/>
                </a:lnTo>
                <a:lnTo>
                  <a:pt x="197876" y="397327"/>
                </a:lnTo>
                <a:lnTo>
                  <a:pt x="197876" y="396933"/>
                </a:lnTo>
                <a:lnTo>
                  <a:pt x="197483" y="395884"/>
                </a:lnTo>
                <a:lnTo>
                  <a:pt x="197876" y="395490"/>
                </a:lnTo>
                <a:lnTo>
                  <a:pt x="197483" y="394835"/>
                </a:lnTo>
                <a:lnTo>
                  <a:pt x="198270" y="394572"/>
                </a:lnTo>
                <a:lnTo>
                  <a:pt x="197876" y="393786"/>
                </a:lnTo>
                <a:lnTo>
                  <a:pt x="197876" y="393392"/>
                </a:lnTo>
                <a:lnTo>
                  <a:pt x="197876" y="393130"/>
                </a:lnTo>
                <a:lnTo>
                  <a:pt x="197876" y="392737"/>
                </a:lnTo>
                <a:lnTo>
                  <a:pt x="197089" y="391032"/>
                </a:lnTo>
                <a:lnTo>
                  <a:pt x="196434" y="389852"/>
                </a:lnTo>
                <a:lnTo>
                  <a:pt x="195778" y="390245"/>
                </a:lnTo>
                <a:lnTo>
                  <a:pt x="195385" y="390507"/>
                </a:lnTo>
                <a:lnTo>
                  <a:pt x="194729" y="389852"/>
                </a:lnTo>
                <a:lnTo>
                  <a:pt x="194336" y="388803"/>
                </a:lnTo>
                <a:lnTo>
                  <a:pt x="193549" y="389590"/>
                </a:lnTo>
                <a:lnTo>
                  <a:pt x="192893" y="389196"/>
                </a:lnTo>
                <a:lnTo>
                  <a:pt x="192893" y="388409"/>
                </a:lnTo>
                <a:lnTo>
                  <a:pt x="192631" y="386312"/>
                </a:lnTo>
                <a:lnTo>
                  <a:pt x="191451" y="386312"/>
                </a:lnTo>
                <a:lnTo>
                  <a:pt x="191189" y="385656"/>
                </a:lnTo>
                <a:lnTo>
                  <a:pt x="191844" y="384213"/>
                </a:lnTo>
                <a:lnTo>
                  <a:pt x="191451" y="384213"/>
                </a:lnTo>
                <a:lnTo>
                  <a:pt x="191844" y="383427"/>
                </a:lnTo>
                <a:lnTo>
                  <a:pt x="190795" y="382771"/>
                </a:lnTo>
                <a:lnTo>
                  <a:pt x="191189" y="382115"/>
                </a:lnTo>
                <a:lnTo>
                  <a:pt x="190402" y="381722"/>
                </a:lnTo>
                <a:lnTo>
                  <a:pt x="190402" y="382115"/>
                </a:lnTo>
                <a:lnTo>
                  <a:pt x="190008" y="381722"/>
                </a:lnTo>
                <a:lnTo>
                  <a:pt x="186992" y="382771"/>
                </a:lnTo>
                <a:lnTo>
                  <a:pt x="186074" y="384869"/>
                </a:lnTo>
                <a:lnTo>
                  <a:pt x="185419" y="385394"/>
                </a:lnTo>
                <a:lnTo>
                  <a:pt x="180174" y="384607"/>
                </a:lnTo>
                <a:lnTo>
                  <a:pt x="177551" y="384607"/>
                </a:lnTo>
                <a:lnTo>
                  <a:pt x="175191" y="385394"/>
                </a:lnTo>
                <a:lnTo>
                  <a:pt x="175191" y="384869"/>
                </a:lnTo>
                <a:lnTo>
                  <a:pt x="174535" y="385394"/>
                </a:lnTo>
                <a:lnTo>
                  <a:pt x="173748" y="384607"/>
                </a:lnTo>
                <a:lnTo>
                  <a:pt x="173355" y="384213"/>
                </a:lnTo>
                <a:lnTo>
                  <a:pt x="174535" y="383427"/>
                </a:lnTo>
                <a:lnTo>
                  <a:pt x="175453" y="383164"/>
                </a:lnTo>
                <a:lnTo>
                  <a:pt x="174010" y="381329"/>
                </a:lnTo>
                <a:lnTo>
                  <a:pt x="173748" y="381066"/>
                </a:lnTo>
                <a:lnTo>
                  <a:pt x="174010" y="380017"/>
                </a:lnTo>
                <a:lnTo>
                  <a:pt x="175453" y="377788"/>
                </a:lnTo>
                <a:lnTo>
                  <a:pt x="175453" y="377132"/>
                </a:lnTo>
                <a:lnTo>
                  <a:pt x="177944" y="377132"/>
                </a:lnTo>
                <a:lnTo>
                  <a:pt x="177944" y="373854"/>
                </a:lnTo>
                <a:lnTo>
                  <a:pt x="177289" y="372149"/>
                </a:lnTo>
                <a:lnTo>
                  <a:pt x="179387" y="371494"/>
                </a:lnTo>
                <a:lnTo>
                  <a:pt x="176240" y="367953"/>
                </a:lnTo>
                <a:lnTo>
                  <a:pt x="176240" y="367560"/>
                </a:lnTo>
                <a:lnTo>
                  <a:pt x="175191" y="365331"/>
                </a:lnTo>
                <a:lnTo>
                  <a:pt x="175191" y="364413"/>
                </a:lnTo>
                <a:lnTo>
                  <a:pt x="173355" y="365331"/>
                </a:lnTo>
                <a:lnTo>
                  <a:pt x="172568" y="366511"/>
                </a:lnTo>
                <a:lnTo>
                  <a:pt x="171912" y="367953"/>
                </a:lnTo>
                <a:lnTo>
                  <a:pt x="170470" y="367297"/>
                </a:lnTo>
                <a:lnTo>
                  <a:pt x="169814" y="365068"/>
                </a:lnTo>
                <a:lnTo>
                  <a:pt x="170470" y="361134"/>
                </a:lnTo>
                <a:lnTo>
                  <a:pt x="171650" y="360479"/>
                </a:lnTo>
                <a:lnTo>
                  <a:pt x="170863" y="358774"/>
                </a:lnTo>
                <a:lnTo>
                  <a:pt x="171257" y="356938"/>
                </a:lnTo>
                <a:lnTo>
                  <a:pt x="173093" y="355496"/>
                </a:lnTo>
                <a:lnTo>
                  <a:pt x="171912" y="354840"/>
                </a:lnTo>
                <a:lnTo>
                  <a:pt x="173093" y="354446"/>
                </a:lnTo>
                <a:lnTo>
                  <a:pt x="172568" y="351693"/>
                </a:lnTo>
                <a:lnTo>
                  <a:pt x="173355" y="350513"/>
                </a:lnTo>
                <a:lnTo>
                  <a:pt x="173355" y="349070"/>
                </a:lnTo>
                <a:lnTo>
                  <a:pt x="173093" y="347365"/>
                </a:lnTo>
                <a:lnTo>
                  <a:pt x="170470" y="346316"/>
                </a:lnTo>
                <a:lnTo>
                  <a:pt x="171257" y="346054"/>
                </a:lnTo>
                <a:lnTo>
                  <a:pt x="172306" y="346316"/>
                </a:lnTo>
                <a:lnTo>
                  <a:pt x="173355" y="346972"/>
                </a:lnTo>
                <a:lnTo>
                  <a:pt x="174797" y="347759"/>
                </a:lnTo>
                <a:lnTo>
                  <a:pt x="175846" y="349857"/>
                </a:lnTo>
                <a:lnTo>
                  <a:pt x="177551" y="349463"/>
                </a:lnTo>
                <a:lnTo>
                  <a:pt x="179649" y="351168"/>
                </a:lnTo>
                <a:lnTo>
                  <a:pt x="180174" y="352348"/>
                </a:lnTo>
                <a:lnTo>
                  <a:pt x="181092" y="352348"/>
                </a:lnTo>
                <a:lnTo>
                  <a:pt x="181878" y="353398"/>
                </a:lnTo>
                <a:lnTo>
                  <a:pt x="182534" y="353791"/>
                </a:lnTo>
                <a:lnTo>
                  <a:pt x="184370" y="355496"/>
                </a:lnTo>
                <a:lnTo>
                  <a:pt x="187648" y="357594"/>
                </a:lnTo>
                <a:lnTo>
                  <a:pt x="188304" y="356938"/>
                </a:lnTo>
                <a:lnTo>
                  <a:pt x="191451" y="357331"/>
                </a:lnTo>
                <a:lnTo>
                  <a:pt x="192893" y="355496"/>
                </a:lnTo>
                <a:lnTo>
                  <a:pt x="191844" y="355233"/>
                </a:lnTo>
                <a:lnTo>
                  <a:pt x="195385" y="354446"/>
                </a:lnTo>
                <a:lnTo>
                  <a:pt x="196827" y="353791"/>
                </a:lnTo>
                <a:lnTo>
                  <a:pt x="199974" y="353398"/>
                </a:lnTo>
                <a:lnTo>
                  <a:pt x="198925" y="350906"/>
                </a:lnTo>
                <a:lnTo>
                  <a:pt x="198270" y="349070"/>
                </a:lnTo>
                <a:lnTo>
                  <a:pt x="199188" y="347365"/>
                </a:lnTo>
                <a:lnTo>
                  <a:pt x="198925" y="346316"/>
                </a:lnTo>
                <a:lnTo>
                  <a:pt x="197089" y="345530"/>
                </a:lnTo>
                <a:lnTo>
                  <a:pt x="196827" y="344087"/>
                </a:lnTo>
                <a:lnTo>
                  <a:pt x="196434" y="343169"/>
                </a:lnTo>
                <a:lnTo>
                  <a:pt x="196172" y="341727"/>
                </a:lnTo>
                <a:lnTo>
                  <a:pt x="200368" y="341334"/>
                </a:lnTo>
                <a:lnTo>
                  <a:pt x="204171" y="339629"/>
                </a:lnTo>
                <a:lnTo>
                  <a:pt x="206793" y="339891"/>
                </a:lnTo>
                <a:lnTo>
                  <a:pt x="208891" y="338973"/>
                </a:lnTo>
                <a:lnTo>
                  <a:pt x="211252" y="338186"/>
                </a:lnTo>
                <a:lnTo>
                  <a:pt x="211907" y="338449"/>
                </a:lnTo>
                <a:lnTo>
                  <a:pt x="212694" y="338186"/>
                </a:lnTo>
                <a:lnTo>
                  <a:pt x="212432" y="337793"/>
                </a:lnTo>
                <a:lnTo>
                  <a:pt x="216366" y="336744"/>
                </a:lnTo>
                <a:lnTo>
                  <a:pt x="222791" y="335433"/>
                </a:lnTo>
                <a:lnTo>
                  <a:pt x="224889" y="333335"/>
                </a:lnTo>
                <a:lnTo>
                  <a:pt x="223053" y="330712"/>
                </a:lnTo>
                <a:lnTo>
                  <a:pt x="224889" y="330450"/>
                </a:lnTo>
                <a:lnTo>
                  <a:pt x="225151" y="328614"/>
                </a:lnTo>
                <a:lnTo>
                  <a:pt x="225545" y="327565"/>
                </a:lnTo>
                <a:lnTo>
                  <a:pt x="225545" y="327171"/>
                </a:lnTo>
                <a:lnTo>
                  <a:pt x="227250" y="327565"/>
                </a:lnTo>
                <a:lnTo>
                  <a:pt x="227643" y="327958"/>
                </a:lnTo>
                <a:lnTo>
                  <a:pt x="228430" y="327958"/>
                </a:lnTo>
                <a:lnTo>
                  <a:pt x="228430" y="326909"/>
                </a:lnTo>
                <a:lnTo>
                  <a:pt x="229085" y="326516"/>
                </a:lnTo>
                <a:lnTo>
                  <a:pt x="229348" y="326909"/>
                </a:lnTo>
                <a:lnTo>
                  <a:pt x="230134" y="326516"/>
                </a:lnTo>
                <a:lnTo>
                  <a:pt x="231839" y="325073"/>
                </a:lnTo>
                <a:lnTo>
                  <a:pt x="232626" y="324811"/>
                </a:lnTo>
                <a:lnTo>
                  <a:pt x="232888" y="323368"/>
                </a:lnTo>
                <a:lnTo>
                  <a:pt x="233282" y="322975"/>
                </a:lnTo>
                <a:lnTo>
                  <a:pt x="233544" y="322188"/>
                </a:lnTo>
                <a:lnTo>
                  <a:pt x="234331" y="322188"/>
                </a:lnTo>
                <a:lnTo>
                  <a:pt x="234068" y="321533"/>
                </a:lnTo>
                <a:lnTo>
                  <a:pt x="234986" y="321533"/>
                </a:lnTo>
                <a:lnTo>
                  <a:pt x="234724" y="319697"/>
                </a:lnTo>
                <a:lnTo>
                  <a:pt x="240363" y="319435"/>
                </a:lnTo>
                <a:lnTo>
                  <a:pt x="241149" y="318910"/>
                </a:lnTo>
                <a:lnTo>
                  <a:pt x="241412" y="317205"/>
                </a:lnTo>
                <a:lnTo>
                  <a:pt x="242592" y="315107"/>
                </a:lnTo>
                <a:lnTo>
                  <a:pt x="242592" y="314058"/>
                </a:lnTo>
                <a:lnTo>
                  <a:pt x="242067" y="314058"/>
                </a:lnTo>
                <a:lnTo>
                  <a:pt x="239707" y="314452"/>
                </a:lnTo>
                <a:lnTo>
                  <a:pt x="238920" y="313009"/>
                </a:lnTo>
                <a:lnTo>
                  <a:pt x="237609" y="312616"/>
                </a:lnTo>
                <a:lnTo>
                  <a:pt x="238920" y="311567"/>
                </a:lnTo>
                <a:lnTo>
                  <a:pt x="239707" y="309469"/>
                </a:lnTo>
                <a:lnTo>
                  <a:pt x="238265" y="307370"/>
                </a:lnTo>
                <a:lnTo>
                  <a:pt x="237871" y="305928"/>
                </a:lnTo>
                <a:lnTo>
                  <a:pt x="237871" y="305535"/>
                </a:lnTo>
                <a:lnTo>
                  <a:pt x="239707" y="305928"/>
                </a:lnTo>
                <a:lnTo>
                  <a:pt x="241149" y="307633"/>
                </a:lnTo>
                <a:lnTo>
                  <a:pt x="242592" y="308157"/>
                </a:lnTo>
                <a:lnTo>
                  <a:pt x="244297" y="311567"/>
                </a:lnTo>
                <a:lnTo>
                  <a:pt x="246526" y="310518"/>
                </a:lnTo>
                <a:lnTo>
                  <a:pt x="246788" y="309075"/>
                </a:lnTo>
                <a:lnTo>
                  <a:pt x="245346" y="309075"/>
                </a:lnTo>
                <a:lnTo>
                  <a:pt x="244690" y="308157"/>
                </a:lnTo>
                <a:lnTo>
                  <a:pt x="244952" y="307370"/>
                </a:lnTo>
                <a:lnTo>
                  <a:pt x="245739" y="306190"/>
                </a:lnTo>
                <a:lnTo>
                  <a:pt x="245739" y="305535"/>
                </a:lnTo>
                <a:lnTo>
                  <a:pt x="246001" y="305535"/>
                </a:lnTo>
                <a:lnTo>
                  <a:pt x="246788" y="305535"/>
                </a:lnTo>
                <a:lnTo>
                  <a:pt x="250722" y="303437"/>
                </a:lnTo>
                <a:lnTo>
                  <a:pt x="250066" y="302781"/>
                </a:lnTo>
                <a:lnTo>
                  <a:pt x="250722" y="301994"/>
                </a:lnTo>
                <a:lnTo>
                  <a:pt x="250722" y="301339"/>
                </a:lnTo>
                <a:lnTo>
                  <a:pt x="250984" y="300290"/>
                </a:lnTo>
                <a:lnTo>
                  <a:pt x="251771" y="300290"/>
                </a:lnTo>
                <a:lnTo>
                  <a:pt x="251771" y="299634"/>
                </a:lnTo>
                <a:lnTo>
                  <a:pt x="253607" y="299109"/>
                </a:lnTo>
                <a:lnTo>
                  <a:pt x="253607" y="298454"/>
                </a:lnTo>
                <a:lnTo>
                  <a:pt x="254525" y="298454"/>
                </a:lnTo>
                <a:lnTo>
                  <a:pt x="254263" y="296093"/>
                </a:lnTo>
                <a:lnTo>
                  <a:pt x="253869" y="295700"/>
                </a:lnTo>
                <a:lnTo>
                  <a:pt x="252427" y="294913"/>
                </a:lnTo>
                <a:lnTo>
                  <a:pt x="252427" y="293995"/>
                </a:lnTo>
                <a:lnTo>
                  <a:pt x="251771" y="293471"/>
                </a:lnTo>
                <a:lnTo>
                  <a:pt x="250984" y="293995"/>
                </a:lnTo>
                <a:lnTo>
                  <a:pt x="250066" y="293471"/>
                </a:lnTo>
                <a:lnTo>
                  <a:pt x="249673" y="294651"/>
                </a:lnTo>
                <a:lnTo>
                  <a:pt x="248886" y="294651"/>
                </a:lnTo>
                <a:lnTo>
                  <a:pt x="248886" y="292815"/>
                </a:lnTo>
                <a:lnTo>
                  <a:pt x="249411" y="291373"/>
                </a:lnTo>
                <a:lnTo>
                  <a:pt x="248886" y="290717"/>
                </a:lnTo>
                <a:lnTo>
                  <a:pt x="247968" y="289930"/>
                </a:lnTo>
                <a:lnTo>
                  <a:pt x="247444" y="291373"/>
                </a:lnTo>
                <a:lnTo>
                  <a:pt x="247181" y="289668"/>
                </a:lnTo>
                <a:lnTo>
                  <a:pt x="246526" y="289012"/>
                </a:lnTo>
                <a:lnTo>
                  <a:pt x="246788" y="287832"/>
                </a:lnTo>
                <a:lnTo>
                  <a:pt x="246526" y="286914"/>
                </a:lnTo>
                <a:lnTo>
                  <a:pt x="247444" y="286390"/>
                </a:lnTo>
                <a:lnTo>
                  <a:pt x="249673" y="287570"/>
                </a:lnTo>
                <a:lnTo>
                  <a:pt x="251378" y="288619"/>
                </a:lnTo>
                <a:lnTo>
                  <a:pt x="253607" y="289012"/>
                </a:lnTo>
                <a:lnTo>
                  <a:pt x="257147" y="289930"/>
                </a:lnTo>
                <a:lnTo>
                  <a:pt x="257410" y="289930"/>
                </a:lnTo>
                <a:lnTo>
                  <a:pt x="257410" y="290717"/>
                </a:lnTo>
                <a:lnTo>
                  <a:pt x="257147" y="291373"/>
                </a:lnTo>
                <a:lnTo>
                  <a:pt x="257410" y="293209"/>
                </a:lnTo>
                <a:lnTo>
                  <a:pt x="260163" y="294651"/>
                </a:lnTo>
                <a:lnTo>
                  <a:pt x="262393" y="294913"/>
                </a:lnTo>
                <a:lnTo>
                  <a:pt x="263048" y="295700"/>
                </a:lnTo>
                <a:lnTo>
                  <a:pt x="264228" y="297798"/>
                </a:lnTo>
                <a:lnTo>
                  <a:pt x="265540" y="298191"/>
                </a:lnTo>
                <a:lnTo>
                  <a:pt x="271572" y="297405"/>
                </a:lnTo>
                <a:lnTo>
                  <a:pt x="274326" y="297798"/>
                </a:lnTo>
                <a:lnTo>
                  <a:pt x="278784" y="297798"/>
                </a:lnTo>
                <a:lnTo>
                  <a:pt x="279702" y="298847"/>
                </a:lnTo>
                <a:lnTo>
                  <a:pt x="281538" y="299109"/>
                </a:lnTo>
                <a:lnTo>
                  <a:pt x="282325" y="299109"/>
                </a:lnTo>
                <a:lnTo>
                  <a:pt x="281800" y="299634"/>
                </a:lnTo>
                <a:lnTo>
                  <a:pt x="281800" y="301732"/>
                </a:lnTo>
                <a:lnTo>
                  <a:pt x="284423" y="301994"/>
                </a:lnTo>
                <a:lnTo>
                  <a:pt x="285865" y="301339"/>
                </a:lnTo>
                <a:lnTo>
                  <a:pt x="289406" y="301339"/>
                </a:lnTo>
                <a:lnTo>
                  <a:pt x="293864" y="300552"/>
                </a:lnTo>
                <a:lnTo>
                  <a:pt x="295044" y="301076"/>
                </a:lnTo>
                <a:lnTo>
                  <a:pt x="296487" y="297011"/>
                </a:lnTo>
                <a:lnTo>
                  <a:pt x="296749" y="295306"/>
                </a:lnTo>
                <a:lnTo>
                  <a:pt x="296487" y="294257"/>
                </a:lnTo>
                <a:lnTo>
                  <a:pt x="295700" y="293471"/>
                </a:lnTo>
                <a:lnTo>
                  <a:pt x="292946" y="293209"/>
                </a:lnTo>
                <a:lnTo>
                  <a:pt x="290848" y="293471"/>
                </a:lnTo>
                <a:lnTo>
                  <a:pt x="289668" y="293995"/>
                </a:lnTo>
                <a:lnTo>
                  <a:pt x="288881" y="293471"/>
                </a:lnTo>
                <a:lnTo>
                  <a:pt x="287963" y="292028"/>
                </a:lnTo>
                <a:lnTo>
                  <a:pt x="287570" y="291110"/>
                </a:lnTo>
                <a:lnTo>
                  <a:pt x="287176" y="290324"/>
                </a:lnTo>
                <a:lnTo>
                  <a:pt x="287963" y="289012"/>
                </a:lnTo>
                <a:lnTo>
                  <a:pt x="288619" y="288225"/>
                </a:lnTo>
                <a:lnTo>
                  <a:pt x="289406" y="287832"/>
                </a:lnTo>
                <a:lnTo>
                  <a:pt x="290061" y="288225"/>
                </a:lnTo>
                <a:lnTo>
                  <a:pt x="292159" y="290324"/>
                </a:lnTo>
                <a:lnTo>
                  <a:pt x="292946" y="290324"/>
                </a:lnTo>
                <a:lnTo>
                  <a:pt x="293864" y="289668"/>
                </a:lnTo>
                <a:lnTo>
                  <a:pt x="295306" y="288225"/>
                </a:lnTo>
                <a:lnTo>
                  <a:pt x="295700" y="288225"/>
                </a:lnTo>
                <a:lnTo>
                  <a:pt x="295962" y="288619"/>
                </a:lnTo>
                <a:lnTo>
                  <a:pt x="296749" y="287570"/>
                </a:lnTo>
                <a:lnTo>
                  <a:pt x="297142" y="285734"/>
                </a:lnTo>
                <a:lnTo>
                  <a:pt x="296487" y="280489"/>
                </a:lnTo>
                <a:lnTo>
                  <a:pt x="297405" y="278653"/>
                </a:lnTo>
                <a:lnTo>
                  <a:pt x="298191" y="273014"/>
                </a:lnTo>
                <a:lnTo>
                  <a:pt x="299634" y="270129"/>
                </a:lnTo>
                <a:lnTo>
                  <a:pt x="303568" y="272228"/>
                </a:lnTo>
                <a:lnTo>
                  <a:pt x="308420" y="271309"/>
                </a:lnTo>
                <a:lnTo>
                  <a:pt x="310649" y="270129"/>
                </a:lnTo>
                <a:lnTo>
                  <a:pt x="315501" y="272228"/>
                </a:lnTo>
                <a:lnTo>
                  <a:pt x="317468" y="277211"/>
                </a:lnTo>
                <a:lnTo>
                  <a:pt x="320877" y="279833"/>
                </a:lnTo>
                <a:lnTo>
                  <a:pt x="321270" y="281538"/>
                </a:lnTo>
                <a:lnTo>
                  <a:pt x="322582" y="280751"/>
                </a:lnTo>
                <a:lnTo>
                  <a:pt x="322582" y="279308"/>
                </a:lnTo>
                <a:lnTo>
                  <a:pt x="325204" y="280489"/>
                </a:lnTo>
                <a:lnTo>
                  <a:pt x="325860" y="282587"/>
                </a:lnTo>
                <a:lnTo>
                  <a:pt x="328220" y="284685"/>
                </a:lnTo>
                <a:lnTo>
                  <a:pt x="329007" y="287176"/>
                </a:lnTo>
                <a:lnTo>
                  <a:pt x="330450" y="286127"/>
                </a:lnTo>
                <a:lnTo>
                  <a:pt x="332548" y="286914"/>
                </a:lnTo>
                <a:lnTo>
                  <a:pt x="332941" y="284292"/>
                </a:lnTo>
                <a:lnTo>
                  <a:pt x="335039" y="284029"/>
                </a:lnTo>
                <a:lnTo>
                  <a:pt x="336482" y="282193"/>
                </a:lnTo>
                <a:lnTo>
                  <a:pt x="335695" y="281276"/>
                </a:lnTo>
                <a:lnTo>
                  <a:pt x="336219" y="277866"/>
                </a:lnTo>
                <a:lnTo>
                  <a:pt x="337137" y="277604"/>
                </a:lnTo>
                <a:lnTo>
                  <a:pt x="336875" y="275112"/>
                </a:lnTo>
                <a:lnTo>
                  <a:pt x="339366" y="268294"/>
                </a:lnTo>
                <a:lnTo>
                  <a:pt x="346185" y="268818"/>
                </a:lnTo>
                <a:lnTo>
                  <a:pt x="346448" y="265540"/>
                </a:lnTo>
                <a:lnTo>
                  <a:pt x="347759" y="262393"/>
                </a:lnTo>
                <a:lnTo>
                  <a:pt x="348546" y="258852"/>
                </a:lnTo>
                <a:lnTo>
                  <a:pt x="356282" y="253214"/>
                </a:lnTo>
                <a:lnTo>
                  <a:pt x="354840" y="250591"/>
                </a:lnTo>
                <a:lnTo>
                  <a:pt x="354184" y="248493"/>
                </a:lnTo>
                <a:lnTo>
                  <a:pt x="354184" y="245346"/>
                </a:lnTo>
                <a:lnTo>
                  <a:pt x="353922" y="244952"/>
                </a:lnTo>
                <a:lnTo>
                  <a:pt x="354184" y="243247"/>
                </a:lnTo>
                <a:lnTo>
                  <a:pt x="354578" y="241412"/>
                </a:lnTo>
                <a:lnTo>
                  <a:pt x="356676" y="239707"/>
                </a:lnTo>
                <a:lnTo>
                  <a:pt x="356938" y="237609"/>
                </a:lnTo>
                <a:lnTo>
                  <a:pt x="357725" y="237609"/>
                </a:lnTo>
                <a:lnTo>
                  <a:pt x="361003" y="235773"/>
                </a:lnTo>
                <a:lnTo>
                  <a:pt x="362708" y="235773"/>
                </a:lnTo>
                <a:lnTo>
                  <a:pt x="363495" y="237216"/>
                </a:lnTo>
                <a:lnTo>
                  <a:pt x="364544" y="237216"/>
                </a:lnTo>
                <a:lnTo>
                  <a:pt x="368084" y="242198"/>
                </a:lnTo>
                <a:lnTo>
                  <a:pt x="370576" y="244034"/>
                </a:lnTo>
                <a:lnTo>
                  <a:pt x="371362" y="245608"/>
                </a:lnTo>
                <a:lnTo>
                  <a:pt x="370576" y="246132"/>
                </a:lnTo>
                <a:lnTo>
                  <a:pt x="370576" y="247050"/>
                </a:lnTo>
                <a:lnTo>
                  <a:pt x="370838" y="247837"/>
                </a:lnTo>
                <a:lnTo>
                  <a:pt x="372280" y="247050"/>
                </a:lnTo>
                <a:lnTo>
                  <a:pt x="373067" y="247837"/>
                </a:lnTo>
                <a:lnTo>
                  <a:pt x="376214" y="247575"/>
                </a:lnTo>
                <a:lnTo>
                  <a:pt x="377657" y="248493"/>
                </a:lnTo>
                <a:lnTo>
                  <a:pt x="378706" y="249673"/>
                </a:lnTo>
                <a:lnTo>
                  <a:pt x="379361" y="249673"/>
                </a:lnTo>
                <a:lnTo>
                  <a:pt x="382246" y="248231"/>
                </a:lnTo>
                <a:lnTo>
                  <a:pt x="386836" y="248231"/>
                </a:lnTo>
                <a:lnTo>
                  <a:pt x="387623" y="247837"/>
                </a:lnTo>
                <a:lnTo>
                  <a:pt x="389327" y="248493"/>
                </a:lnTo>
                <a:lnTo>
                  <a:pt x="389327" y="249017"/>
                </a:lnTo>
                <a:lnTo>
                  <a:pt x="391032" y="250329"/>
                </a:lnTo>
                <a:lnTo>
                  <a:pt x="392081" y="250591"/>
                </a:lnTo>
                <a:lnTo>
                  <a:pt x="393261" y="251771"/>
                </a:lnTo>
                <a:lnTo>
                  <a:pt x="395097" y="252033"/>
                </a:lnTo>
                <a:lnTo>
                  <a:pt x="396408" y="252033"/>
                </a:lnTo>
                <a:lnTo>
                  <a:pt x="396802" y="252427"/>
                </a:lnTo>
                <a:lnTo>
                  <a:pt x="397851" y="252033"/>
                </a:lnTo>
                <a:lnTo>
                  <a:pt x="400736" y="250591"/>
                </a:lnTo>
                <a:lnTo>
                  <a:pt x="402834" y="249280"/>
                </a:lnTo>
                <a:lnTo>
                  <a:pt x="404276" y="249017"/>
                </a:lnTo>
                <a:lnTo>
                  <a:pt x="403883" y="246788"/>
                </a:lnTo>
                <a:lnTo>
                  <a:pt x="403096" y="246395"/>
                </a:lnTo>
                <a:lnTo>
                  <a:pt x="403883" y="245346"/>
                </a:lnTo>
                <a:lnTo>
                  <a:pt x="404276" y="244297"/>
                </a:lnTo>
                <a:lnTo>
                  <a:pt x="404539" y="244297"/>
                </a:lnTo>
                <a:lnTo>
                  <a:pt x="405719" y="243641"/>
                </a:lnTo>
                <a:lnTo>
                  <a:pt x="405981" y="243247"/>
                </a:lnTo>
                <a:lnTo>
                  <a:pt x="406374" y="243247"/>
                </a:lnTo>
                <a:lnTo>
                  <a:pt x="407161" y="242854"/>
                </a:lnTo>
                <a:lnTo>
                  <a:pt x="406374" y="239969"/>
                </a:lnTo>
                <a:lnTo>
                  <a:pt x="404932" y="239314"/>
                </a:lnTo>
                <a:lnTo>
                  <a:pt x="404539" y="238265"/>
                </a:lnTo>
                <a:lnTo>
                  <a:pt x="405194" y="237609"/>
                </a:lnTo>
                <a:lnTo>
                  <a:pt x="404539" y="236166"/>
                </a:lnTo>
                <a:lnTo>
                  <a:pt x="404932" y="233675"/>
                </a:lnTo>
                <a:lnTo>
                  <a:pt x="407161" y="232233"/>
                </a:lnTo>
                <a:lnTo>
                  <a:pt x="408079" y="231970"/>
                </a:lnTo>
                <a:lnTo>
                  <a:pt x="409915" y="232233"/>
                </a:lnTo>
                <a:lnTo>
                  <a:pt x="411620" y="230134"/>
                </a:lnTo>
                <a:lnTo>
                  <a:pt x="413455" y="232888"/>
                </a:lnTo>
                <a:lnTo>
                  <a:pt x="414504" y="233675"/>
                </a:lnTo>
                <a:lnTo>
                  <a:pt x="415553" y="236953"/>
                </a:lnTo>
                <a:lnTo>
                  <a:pt x="416603" y="236953"/>
                </a:lnTo>
                <a:lnTo>
                  <a:pt x="421323" y="239051"/>
                </a:lnTo>
                <a:lnTo>
                  <a:pt x="425257" y="239707"/>
                </a:lnTo>
                <a:lnTo>
                  <a:pt x="426700" y="241412"/>
                </a:lnTo>
                <a:lnTo>
                  <a:pt x="428011" y="242592"/>
                </a:lnTo>
                <a:lnTo>
                  <a:pt x="429716" y="242592"/>
                </a:lnTo>
                <a:lnTo>
                  <a:pt x="431551" y="241150"/>
                </a:lnTo>
                <a:lnTo>
                  <a:pt x="432601" y="239314"/>
                </a:lnTo>
                <a:lnTo>
                  <a:pt x="434699" y="239314"/>
                </a:lnTo>
                <a:lnTo>
                  <a:pt x="435485" y="238658"/>
                </a:lnTo>
                <a:lnTo>
                  <a:pt x="436797" y="238658"/>
                </a:lnTo>
                <a:lnTo>
                  <a:pt x="438633" y="239707"/>
                </a:lnTo>
                <a:lnTo>
                  <a:pt x="440337" y="239969"/>
                </a:lnTo>
                <a:lnTo>
                  <a:pt x="442173" y="241150"/>
                </a:lnTo>
                <a:lnTo>
                  <a:pt x="447156" y="241412"/>
                </a:lnTo>
                <a:lnTo>
                  <a:pt x="448861" y="240756"/>
                </a:lnTo>
                <a:lnTo>
                  <a:pt x="450041" y="241936"/>
                </a:lnTo>
                <a:lnTo>
                  <a:pt x="452139" y="241412"/>
                </a:lnTo>
                <a:lnTo>
                  <a:pt x="452795" y="239707"/>
                </a:lnTo>
                <a:lnTo>
                  <a:pt x="452795" y="239314"/>
                </a:lnTo>
                <a:lnTo>
                  <a:pt x="453450" y="237609"/>
                </a:lnTo>
                <a:lnTo>
                  <a:pt x="452532" y="237609"/>
                </a:lnTo>
                <a:lnTo>
                  <a:pt x="453188" y="236953"/>
                </a:lnTo>
                <a:lnTo>
                  <a:pt x="454631" y="236560"/>
                </a:lnTo>
                <a:lnTo>
                  <a:pt x="454893" y="235773"/>
                </a:lnTo>
                <a:lnTo>
                  <a:pt x="459876" y="232888"/>
                </a:lnTo>
                <a:lnTo>
                  <a:pt x="459089" y="231970"/>
                </a:lnTo>
                <a:lnTo>
                  <a:pt x="458171" y="231970"/>
                </a:lnTo>
                <a:lnTo>
                  <a:pt x="458433" y="227774"/>
                </a:lnTo>
                <a:lnTo>
                  <a:pt x="457122" y="228692"/>
                </a:lnTo>
                <a:lnTo>
                  <a:pt x="455680" y="226594"/>
                </a:lnTo>
                <a:lnTo>
                  <a:pt x="454237" y="227774"/>
                </a:lnTo>
                <a:lnTo>
                  <a:pt x="454237" y="228430"/>
                </a:lnTo>
                <a:lnTo>
                  <a:pt x="453975" y="228692"/>
                </a:lnTo>
                <a:lnTo>
                  <a:pt x="453188" y="228692"/>
                </a:lnTo>
                <a:lnTo>
                  <a:pt x="453450" y="228430"/>
                </a:lnTo>
                <a:lnTo>
                  <a:pt x="453975" y="227774"/>
                </a:lnTo>
                <a:lnTo>
                  <a:pt x="454237" y="226987"/>
                </a:lnTo>
                <a:lnTo>
                  <a:pt x="453975" y="226332"/>
                </a:lnTo>
                <a:lnTo>
                  <a:pt x="453975" y="225545"/>
                </a:lnTo>
                <a:lnTo>
                  <a:pt x="453450" y="225152"/>
                </a:lnTo>
                <a:lnTo>
                  <a:pt x="453450" y="224889"/>
                </a:lnTo>
                <a:lnTo>
                  <a:pt x="452795" y="224102"/>
                </a:lnTo>
                <a:lnTo>
                  <a:pt x="452795" y="223447"/>
                </a:lnTo>
                <a:lnTo>
                  <a:pt x="452532" y="222398"/>
                </a:lnTo>
                <a:lnTo>
                  <a:pt x="450959" y="221349"/>
                </a:lnTo>
                <a:lnTo>
                  <a:pt x="452139" y="220693"/>
                </a:lnTo>
                <a:lnTo>
                  <a:pt x="451746" y="219513"/>
                </a:lnTo>
                <a:lnTo>
                  <a:pt x="450959" y="219250"/>
                </a:lnTo>
                <a:lnTo>
                  <a:pt x="450959" y="218726"/>
                </a:lnTo>
                <a:lnTo>
                  <a:pt x="455680" y="216759"/>
                </a:lnTo>
                <a:lnTo>
                  <a:pt x="458827" y="215579"/>
                </a:lnTo>
                <a:lnTo>
                  <a:pt x="459613" y="214792"/>
                </a:lnTo>
                <a:lnTo>
                  <a:pt x="460269" y="215579"/>
                </a:lnTo>
                <a:lnTo>
                  <a:pt x="461974" y="213350"/>
                </a:lnTo>
                <a:lnTo>
                  <a:pt x="463416" y="213088"/>
                </a:lnTo>
                <a:lnTo>
                  <a:pt x="462761" y="211776"/>
                </a:lnTo>
                <a:lnTo>
                  <a:pt x="462498" y="210334"/>
                </a:lnTo>
                <a:lnTo>
                  <a:pt x="460269" y="210596"/>
                </a:lnTo>
                <a:lnTo>
                  <a:pt x="460531" y="208498"/>
                </a:lnTo>
                <a:lnTo>
                  <a:pt x="459089" y="208236"/>
                </a:lnTo>
                <a:lnTo>
                  <a:pt x="458171" y="205351"/>
                </a:lnTo>
                <a:lnTo>
                  <a:pt x="456073" y="204695"/>
                </a:lnTo>
                <a:lnTo>
                  <a:pt x="453450" y="204695"/>
                </a:lnTo>
                <a:lnTo>
                  <a:pt x="451746" y="203908"/>
                </a:lnTo>
                <a:lnTo>
                  <a:pt x="450959" y="204302"/>
                </a:lnTo>
                <a:lnTo>
                  <a:pt x="450697" y="203515"/>
                </a:lnTo>
                <a:lnTo>
                  <a:pt x="448074" y="202597"/>
                </a:lnTo>
                <a:lnTo>
                  <a:pt x="445320" y="200630"/>
                </a:lnTo>
                <a:lnTo>
                  <a:pt x="443615" y="200630"/>
                </a:lnTo>
                <a:lnTo>
                  <a:pt x="443222" y="199974"/>
                </a:lnTo>
                <a:lnTo>
                  <a:pt x="442173" y="200630"/>
                </a:lnTo>
                <a:lnTo>
                  <a:pt x="440075" y="199974"/>
                </a:lnTo>
                <a:lnTo>
                  <a:pt x="436141" y="203515"/>
                </a:lnTo>
                <a:lnTo>
                  <a:pt x="432601" y="202859"/>
                </a:lnTo>
                <a:lnTo>
                  <a:pt x="431814" y="203253"/>
                </a:lnTo>
                <a:lnTo>
                  <a:pt x="430896" y="203253"/>
                </a:lnTo>
                <a:lnTo>
                  <a:pt x="430502" y="204302"/>
                </a:lnTo>
                <a:lnTo>
                  <a:pt x="430109" y="204302"/>
                </a:lnTo>
                <a:lnTo>
                  <a:pt x="429716" y="205351"/>
                </a:lnTo>
                <a:lnTo>
                  <a:pt x="429453" y="206400"/>
                </a:lnTo>
                <a:lnTo>
                  <a:pt x="428798" y="206006"/>
                </a:lnTo>
                <a:lnTo>
                  <a:pt x="430109" y="202597"/>
                </a:lnTo>
                <a:lnTo>
                  <a:pt x="427618" y="200630"/>
                </a:lnTo>
                <a:lnTo>
                  <a:pt x="426962" y="197221"/>
                </a:lnTo>
                <a:lnTo>
                  <a:pt x="427355" y="194991"/>
                </a:lnTo>
                <a:lnTo>
                  <a:pt x="429060" y="193549"/>
                </a:lnTo>
                <a:lnTo>
                  <a:pt x="429716" y="192238"/>
                </a:lnTo>
                <a:lnTo>
                  <a:pt x="429453" y="190533"/>
                </a:lnTo>
                <a:lnTo>
                  <a:pt x="429716" y="187910"/>
                </a:lnTo>
                <a:lnTo>
                  <a:pt x="431158" y="187255"/>
                </a:lnTo>
                <a:lnTo>
                  <a:pt x="430896" y="186468"/>
                </a:lnTo>
                <a:lnTo>
                  <a:pt x="429453" y="185157"/>
                </a:lnTo>
                <a:lnTo>
                  <a:pt x="429716" y="184894"/>
                </a:lnTo>
                <a:lnTo>
                  <a:pt x="429060" y="183714"/>
                </a:lnTo>
                <a:lnTo>
                  <a:pt x="429453" y="183452"/>
                </a:lnTo>
                <a:lnTo>
                  <a:pt x="429453" y="182796"/>
                </a:lnTo>
                <a:lnTo>
                  <a:pt x="428404" y="182272"/>
                </a:lnTo>
                <a:lnTo>
                  <a:pt x="428404" y="182796"/>
                </a:lnTo>
                <a:lnTo>
                  <a:pt x="424077" y="180567"/>
                </a:lnTo>
                <a:lnTo>
                  <a:pt x="423815" y="180567"/>
                </a:lnTo>
                <a:lnTo>
                  <a:pt x="423028" y="179518"/>
                </a:lnTo>
                <a:lnTo>
                  <a:pt x="422372" y="179911"/>
                </a:lnTo>
                <a:lnTo>
                  <a:pt x="421979" y="179124"/>
                </a:lnTo>
                <a:lnTo>
                  <a:pt x="421585" y="179124"/>
                </a:lnTo>
                <a:lnTo>
                  <a:pt x="421323" y="177813"/>
                </a:lnTo>
                <a:lnTo>
                  <a:pt x="423028" y="175977"/>
                </a:lnTo>
                <a:lnTo>
                  <a:pt x="422635" y="169945"/>
                </a:lnTo>
                <a:lnTo>
                  <a:pt x="424470" y="171388"/>
                </a:lnTo>
                <a:lnTo>
                  <a:pt x="425519" y="171388"/>
                </a:lnTo>
                <a:lnTo>
                  <a:pt x="425519" y="170994"/>
                </a:lnTo>
                <a:lnTo>
                  <a:pt x="426700" y="170732"/>
                </a:lnTo>
                <a:lnTo>
                  <a:pt x="426700" y="169552"/>
                </a:lnTo>
                <a:lnTo>
                  <a:pt x="426962" y="169290"/>
                </a:lnTo>
                <a:lnTo>
                  <a:pt x="426962" y="168896"/>
                </a:lnTo>
                <a:lnTo>
                  <a:pt x="427618" y="168634"/>
                </a:lnTo>
                <a:lnTo>
                  <a:pt x="428798" y="166667"/>
                </a:lnTo>
                <a:lnTo>
                  <a:pt x="429716" y="165749"/>
                </a:lnTo>
                <a:lnTo>
                  <a:pt x="430109" y="164569"/>
                </a:lnTo>
                <a:lnTo>
                  <a:pt x="429716" y="163913"/>
                </a:lnTo>
                <a:lnTo>
                  <a:pt x="430502" y="163258"/>
                </a:lnTo>
                <a:lnTo>
                  <a:pt x="430896" y="162471"/>
                </a:lnTo>
                <a:lnTo>
                  <a:pt x="430896" y="162209"/>
                </a:lnTo>
                <a:lnTo>
                  <a:pt x="431158" y="162471"/>
                </a:lnTo>
                <a:lnTo>
                  <a:pt x="431814" y="164962"/>
                </a:lnTo>
                <a:lnTo>
                  <a:pt x="433781" y="164569"/>
                </a:lnTo>
                <a:lnTo>
                  <a:pt x="433256" y="163913"/>
                </a:lnTo>
                <a:lnTo>
                  <a:pt x="434436" y="164307"/>
                </a:lnTo>
                <a:lnTo>
                  <a:pt x="433781" y="162995"/>
                </a:lnTo>
                <a:lnTo>
                  <a:pt x="435092" y="162471"/>
                </a:lnTo>
                <a:lnTo>
                  <a:pt x="436141" y="163258"/>
                </a:lnTo>
                <a:lnTo>
                  <a:pt x="436797" y="162209"/>
                </a:lnTo>
                <a:lnTo>
                  <a:pt x="436534" y="162209"/>
                </a:lnTo>
                <a:lnTo>
                  <a:pt x="436141" y="161291"/>
                </a:lnTo>
                <a:lnTo>
                  <a:pt x="436141" y="160373"/>
                </a:lnTo>
                <a:lnTo>
                  <a:pt x="437190" y="161291"/>
                </a:lnTo>
                <a:lnTo>
                  <a:pt x="438239" y="159979"/>
                </a:lnTo>
                <a:lnTo>
                  <a:pt x="439419" y="157881"/>
                </a:lnTo>
                <a:lnTo>
                  <a:pt x="441124" y="157881"/>
                </a:lnTo>
                <a:lnTo>
                  <a:pt x="441517" y="157095"/>
                </a:lnTo>
                <a:lnTo>
                  <a:pt x="440075" y="157095"/>
                </a:lnTo>
                <a:lnTo>
                  <a:pt x="440075" y="155652"/>
                </a:lnTo>
                <a:lnTo>
                  <a:pt x="440862" y="155390"/>
                </a:lnTo>
                <a:lnTo>
                  <a:pt x="441124" y="153947"/>
                </a:lnTo>
                <a:lnTo>
                  <a:pt x="440337" y="153554"/>
                </a:lnTo>
                <a:lnTo>
                  <a:pt x="440862" y="153554"/>
                </a:lnTo>
                <a:lnTo>
                  <a:pt x="440075" y="152636"/>
                </a:lnTo>
                <a:lnTo>
                  <a:pt x="439419" y="152898"/>
                </a:lnTo>
                <a:lnTo>
                  <a:pt x="436534" y="150800"/>
                </a:lnTo>
                <a:lnTo>
                  <a:pt x="434699" y="151194"/>
                </a:lnTo>
                <a:lnTo>
                  <a:pt x="432601" y="150538"/>
                </a:lnTo>
                <a:lnTo>
                  <a:pt x="432994" y="150013"/>
                </a:lnTo>
                <a:lnTo>
                  <a:pt x="432994" y="147653"/>
                </a:lnTo>
                <a:lnTo>
                  <a:pt x="433256" y="146866"/>
                </a:lnTo>
                <a:lnTo>
                  <a:pt x="432994" y="146211"/>
                </a:lnTo>
                <a:lnTo>
                  <a:pt x="431158" y="144113"/>
                </a:lnTo>
                <a:lnTo>
                  <a:pt x="431814" y="143457"/>
                </a:lnTo>
                <a:lnTo>
                  <a:pt x="431814" y="142932"/>
                </a:lnTo>
                <a:lnTo>
                  <a:pt x="430502" y="142932"/>
                </a:lnTo>
                <a:lnTo>
                  <a:pt x="430502" y="142014"/>
                </a:lnTo>
                <a:lnTo>
                  <a:pt x="430109" y="141228"/>
                </a:lnTo>
                <a:lnTo>
                  <a:pt x="430502" y="140572"/>
                </a:lnTo>
                <a:lnTo>
                  <a:pt x="430502" y="139392"/>
                </a:lnTo>
                <a:lnTo>
                  <a:pt x="426962" y="133753"/>
                </a:lnTo>
                <a:lnTo>
                  <a:pt x="426962" y="132311"/>
                </a:lnTo>
                <a:lnTo>
                  <a:pt x="425519" y="130999"/>
                </a:lnTo>
                <a:lnTo>
                  <a:pt x="425519" y="130213"/>
                </a:lnTo>
                <a:lnTo>
                  <a:pt x="426700" y="128508"/>
                </a:lnTo>
                <a:lnTo>
                  <a:pt x="425913" y="125361"/>
                </a:lnTo>
                <a:lnTo>
                  <a:pt x="425519" y="123918"/>
                </a:lnTo>
                <a:lnTo>
                  <a:pt x="424077" y="121427"/>
                </a:lnTo>
                <a:lnTo>
                  <a:pt x="426700" y="118673"/>
                </a:lnTo>
                <a:lnTo>
                  <a:pt x="426962" y="117493"/>
                </a:lnTo>
                <a:lnTo>
                  <a:pt x="426175" y="116575"/>
                </a:lnTo>
                <a:lnTo>
                  <a:pt x="428798" y="112904"/>
                </a:lnTo>
                <a:lnTo>
                  <a:pt x="429060" y="113952"/>
                </a:lnTo>
                <a:lnTo>
                  <a:pt x="431551" y="114608"/>
                </a:lnTo>
                <a:lnTo>
                  <a:pt x="432994" y="114346"/>
                </a:lnTo>
                <a:lnTo>
                  <a:pt x="434043" y="115788"/>
                </a:lnTo>
                <a:lnTo>
                  <a:pt x="435485" y="116051"/>
                </a:lnTo>
                <a:lnTo>
                  <a:pt x="436141" y="114608"/>
                </a:lnTo>
                <a:lnTo>
                  <a:pt x="437190" y="114346"/>
                </a:lnTo>
                <a:lnTo>
                  <a:pt x="437190" y="113297"/>
                </a:lnTo>
                <a:lnTo>
                  <a:pt x="435485" y="111854"/>
                </a:lnTo>
                <a:lnTo>
                  <a:pt x="435092" y="110805"/>
                </a:lnTo>
                <a:lnTo>
                  <a:pt x="436141" y="111592"/>
                </a:lnTo>
                <a:lnTo>
                  <a:pt x="438239" y="111199"/>
                </a:lnTo>
                <a:lnTo>
                  <a:pt x="438633" y="112248"/>
                </a:lnTo>
                <a:lnTo>
                  <a:pt x="437583" y="112248"/>
                </a:lnTo>
                <a:lnTo>
                  <a:pt x="437977" y="113690"/>
                </a:lnTo>
                <a:lnTo>
                  <a:pt x="438895" y="112904"/>
                </a:lnTo>
                <a:lnTo>
                  <a:pt x="440075" y="113952"/>
                </a:lnTo>
                <a:lnTo>
                  <a:pt x="440337" y="113690"/>
                </a:lnTo>
                <a:lnTo>
                  <a:pt x="439682" y="112510"/>
                </a:lnTo>
                <a:lnTo>
                  <a:pt x="439419" y="111592"/>
                </a:lnTo>
                <a:lnTo>
                  <a:pt x="438239" y="110412"/>
                </a:lnTo>
                <a:lnTo>
                  <a:pt x="438633" y="107920"/>
                </a:lnTo>
                <a:lnTo>
                  <a:pt x="437977" y="105429"/>
                </a:lnTo>
                <a:lnTo>
                  <a:pt x="438633" y="103593"/>
                </a:lnTo>
                <a:lnTo>
                  <a:pt x="441517" y="102937"/>
                </a:lnTo>
                <a:lnTo>
                  <a:pt x="443222" y="101888"/>
                </a:lnTo>
                <a:lnTo>
                  <a:pt x="442173" y="100053"/>
                </a:lnTo>
                <a:lnTo>
                  <a:pt x="442566" y="97037"/>
                </a:lnTo>
                <a:lnTo>
                  <a:pt x="441780" y="95594"/>
                </a:lnTo>
                <a:lnTo>
                  <a:pt x="441780" y="95070"/>
                </a:lnTo>
                <a:lnTo>
                  <a:pt x="440862" y="94152"/>
                </a:lnTo>
                <a:lnTo>
                  <a:pt x="440075" y="92316"/>
                </a:lnTo>
                <a:lnTo>
                  <a:pt x="438633" y="91660"/>
                </a:lnTo>
                <a:lnTo>
                  <a:pt x="435879" y="93496"/>
                </a:lnTo>
                <a:lnTo>
                  <a:pt x="435092" y="94414"/>
                </a:lnTo>
                <a:lnTo>
                  <a:pt x="434043" y="94414"/>
                </a:lnTo>
                <a:lnTo>
                  <a:pt x="433256" y="93758"/>
                </a:lnTo>
                <a:lnTo>
                  <a:pt x="431158" y="89956"/>
                </a:lnTo>
                <a:lnTo>
                  <a:pt x="430502" y="89956"/>
                </a:lnTo>
                <a:lnTo>
                  <a:pt x="429453" y="90611"/>
                </a:lnTo>
                <a:lnTo>
                  <a:pt x="426962" y="91398"/>
                </a:lnTo>
                <a:lnTo>
                  <a:pt x="426700" y="89956"/>
                </a:lnTo>
                <a:lnTo>
                  <a:pt x="426175" y="90218"/>
                </a:lnTo>
                <a:lnTo>
                  <a:pt x="426700" y="91398"/>
                </a:lnTo>
                <a:lnTo>
                  <a:pt x="424470" y="93103"/>
                </a:lnTo>
                <a:lnTo>
                  <a:pt x="423028" y="92054"/>
                </a:lnTo>
                <a:lnTo>
                  <a:pt x="423815" y="90873"/>
                </a:lnTo>
                <a:lnTo>
                  <a:pt x="420799" y="89956"/>
                </a:lnTo>
                <a:lnTo>
                  <a:pt x="420799" y="89169"/>
                </a:lnTo>
                <a:lnTo>
                  <a:pt x="419881" y="88775"/>
                </a:lnTo>
                <a:lnTo>
                  <a:pt x="417258" y="89956"/>
                </a:lnTo>
                <a:lnTo>
                  <a:pt x="415160" y="90218"/>
                </a:lnTo>
                <a:lnTo>
                  <a:pt x="414504" y="89431"/>
                </a:lnTo>
                <a:lnTo>
                  <a:pt x="413455" y="89169"/>
                </a:lnTo>
                <a:lnTo>
                  <a:pt x="412275" y="88120"/>
                </a:lnTo>
                <a:lnTo>
                  <a:pt x="408866" y="87333"/>
                </a:lnTo>
                <a:lnTo>
                  <a:pt x="407423" y="87333"/>
                </a:lnTo>
                <a:lnTo>
                  <a:pt x="406374" y="86677"/>
                </a:lnTo>
                <a:lnTo>
                  <a:pt x="405719" y="86415"/>
                </a:lnTo>
                <a:lnTo>
                  <a:pt x="405981" y="85235"/>
                </a:lnTo>
                <a:lnTo>
                  <a:pt x="405719" y="82874"/>
                </a:lnTo>
                <a:lnTo>
                  <a:pt x="402834" y="81694"/>
                </a:lnTo>
                <a:lnTo>
                  <a:pt x="398638" y="81694"/>
                </a:lnTo>
                <a:lnTo>
                  <a:pt x="396802" y="79334"/>
                </a:lnTo>
                <a:lnTo>
                  <a:pt x="394310" y="78547"/>
                </a:lnTo>
                <a:lnTo>
                  <a:pt x="392081" y="78547"/>
                </a:lnTo>
                <a:lnTo>
                  <a:pt x="391425" y="78547"/>
                </a:lnTo>
                <a:lnTo>
                  <a:pt x="389721" y="77498"/>
                </a:lnTo>
                <a:lnTo>
                  <a:pt x="386442" y="75006"/>
                </a:lnTo>
                <a:lnTo>
                  <a:pt x="385787" y="73958"/>
                </a:lnTo>
                <a:lnTo>
                  <a:pt x="386836" y="72515"/>
                </a:lnTo>
                <a:lnTo>
                  <a:pt x="388541" y="71597"/>
                </a:lnTo>
                <a:lnTo>
                  <a:pt x="391425" y="71597"/>
                </a:lnTo>
                <a:lnTo>
                  <a:pt x="391425" y="70810"/>
                </a:lnTo>
                <a:lnTo>
                  <a:pt x="389327" y="69368"/>
                </a:lnTo>
                <a:lnTo>
                  <a:pt x="390376" y="67926"/>
                </a:lnTo>
                <a:lnTo>
                  <a:pt x="390639" y="67926"/>
                </a:lnTo>
                <a:lnTo>
                  <a:pt x="391819" y="67270"/>
                </a:lnTo>
                <a:lnTo>
                  <a:pt x="394310" y="63074"/>
                </a:lnTo>
                <a:lnTo>
                  <a:pt x="394310" y="61893"/>
                </a:lnTo>
                <a:lnTo>
                  <a:pt x="393917" y="61238"/>
                </a:lnTo>
                <a:lnTo>
                  <a:pt x="395097" y="59795"/>
                </a:lnTo>
                <a:lnTo>
                  <a:pt x="393655" y="59140"/>
                </a:lnTo>
                <a:lnTo>
                  <a:pt x="392999" y="56255"/>
                </a:lnTo>
                <a:lnTo>
                  <a:pt x="393261" y="54157"/>
                </a:lnTo>
                <a:lnTo>
                  <a:pt x="394310" y="53763"/>
                </a:lnTo>
                <a:lnTo>
                  <a:pt x="394310" y="52714"/>
                </a:lnTo>
                <a:lnTo>
                  <a:pt x="393655" y="50878"/>
                </a:lnTo>
                <a:lnTo>
                  <a:pt x="392474" y="50616"/>
                </a:lnTo>
                <a:lnTo>
                  <a:pt x="391032" y="48780"/>
                </a:lnTo>
                <a:lnTo>
                  <a:pt x="390376" y="47731"/>
                </a:lnTo>
                <a:lnTo>
                  <a:pt x="389721" y="45240"/>
                </a:lnTo>
                <a:lnTo>
                  <a:pt x="388278" y="45896"/>
                </a:lnTo>
                <a:lnTo>
                  <a:pt x="387229" y="45896"/>
                </a:lnTo>
                <a:lnTo>
                  <a:pt x="387229" y="43011"/>
                </a:lnTo>
                <a:lnTo>
                  <a:pt x="386442" y="40650"/>
                </a:lnTo>
                <a:lnTo>
                  <a:pt x="382902" y="40257"/>
                </a:lnTo>
                <a:lnTo>
                  <a:pt x="381197" y="39601"/>
                </a:lnTo>
                <a:lnTo>
                  <a:pt x="381853" y="41699"/>
                </a:lnTo>
                <a:lnTo>
                  <a:pt x="379361" y="42748"/>
                </a:lnTo>
                <a:lnTo>
                  <a:pt x="379755" y="43797"/>
                </a:lnTo>
                <a:lnTo>
                  <a:pt x="380542" y="46289"/>
                </a:lnTo>
                <a:lnTo>
                  <a:pt x="380148" y="48780"/>
                </a:lnTo>
                <a:lnTo>
                  <a:pt x="380542" y="52714"/>
                </a:lnTo>
                <a:lnTo>
                  <a:pt x="380148" y="54157"/>
                </a:lnTo>
                <a:lnTo>
                  <a:pt x="379361" y="54157"/>
                </a:lnTo>
                <a:lnTo>
                  <a:pt x="379755" y="54812"/>
                </a:lnTo>
                <a:lnTo>
                  <a:pt x="378443" y="55468"/>
                </a:lnTo>
                <a:lnTo>
                  <a:pt x="374378" y="55993"/>
                </a:lnTo>
                <a:lnTo>
                  <a:pt x="370838" y="55206"/>
                </a:lnTo>
                <a:lnTo>
                  <a:pt x="370576" y="54419"/>
                </a:lnTo>
                <a:lnTo>
                  <a:pt x="369395" y="53763"/>
                </a:lnTo>
                <a:lnTo>
                  <a:pt x="369395" y="50878"/>
                </a:lnTo>
                <a:lnTo>
                  <a:pt x="368740" y="50878"/>
                </a:lnTo>
                <a:lnTo>
                  <a:pt x="369133" y="48387"/>
                </a:lnTo>
                <a:lnTo>
                  <a:pt x="368478" y="48387"/>
                </a:lnTo>
                <a:lnTo>
                  <a:pt x="366642" y="48387"/>
                </a:lnTo>
                <a:lnTo>
                  <a:pt x="365986" y="47994"/>
                </a:lnTo>
                <a:lnTo>
                  <a:pt x="366379" y="47338"/>
                </a:lnTo>
                <a:lnTo>
                  <a:pt x="366642" y="47076"/>
                </a:lnTo>
                <a:lnTo>
                  <a:pt x="368084" y="45633"/>
                </a:lnTo>
                <a:lnTo>
                  <a:pt x="373067" y="44191"/>
                </a:lnTo>
                <a:lnTo>
                  <a:pt x="374378" y="42748"/>
                </a:lnTo>
                <a:lnTo>
                  <a:pt x="377001" y="42093"/>
                </a:lnTo>
                <a:lnTo>
                  <a:pt x="377001" y="41699"/>
                </a:lnTo>
                <a:lnTo>
                  <a:pt x="373460" y="39601"/>
                </a:lnTo>
                <a:lnTo>
                  <a:pt x="371625" y="40257"/>
                </a:lnTo>
                <a:lnTo>
                  <a:pt x="368740" y="39601"/>
                </a:lnTo>
                <a:lnTo>
                  <a:pt x="367035" y="39339"/>
                </a:lnTo>
                <a:lnTo>
                  <a:pt x="365199" y="38552"/>
                </a:lnTo>
                <a:lnTo>
                  <a:pt x="363495" y="38159"/>
                </a:lnTo>
                <a:lnTo>
                  <a:pt x="361921" y="38552"/>
                </a:lnTo>
                <a:lnTo>
                  <a:pt x="360610" y="39601"/>
                </a:lnTo>
                <a:lnTo>
                  <a:pt x="358118" y="40257"/>
                </a:lnTo>
                <a:lnTo>
                  <a:pt x="356938" y="39601"/>
                </a:lnTo>
                <a:lnTo>
                  <a:pt x="355627" y="37897"/>
                </a:lnTo>
                <a:lnTo>
                  <a:pt x="353922" y="37897"/>
                </a:lnTo>
                <a:lnTo>
                  <a:pt x="348283" y="35667"/>
                </a:lnTo>
                <a:lnTo>
                  <a:pt x="348283" y="35012"/>
                </a:lnTo>
                <a:lnTo>
                  <a:pt x="355627" y="35012"/>
                </a:lnTo>
                <a:lnTo>
                  <a:pt x="356938" y="34356"/>
                </a:lnTo>
                <a:lnTo>
                  <a:pt x="358118" y="32914"/>
                </a:lnTo>
                <a:lnTo>
                  <a:pt x="358380" y="31078"/>
                </a:lnTo>
                <a:lnTo>
                  <a:pt x="357725" y="28586"/>
                </a:lnTo>
                <a:lnTo>
                  <a:pt x="354578" y="23997"/>
                </a:lnTo>
                <a:lnTo>
                  <a:pt x="354578" y="20456"/>
                </a:lnTo>
                <a:lnTo>
                  <a:pt x="355233" y="19407"/>
                </a:lnTo>
                <a:lnTo>
                  <a:pt x="356676" y="18358"/>
                </a:lnTo>
                <a:lnTo>
                  <a:pt x="361265" y="18358"/>
                </a:lnTo>
                <a:lnTo>
                  <a:pt x="365199" y="19014"/>
                </a:lnTo>
                <a:lnTo>
                  <a:pt x="368084" y="18751"/>
                </a:lnTo>
                <a:lnTo>
                  <a:pt x="369920" y="17571"/>
                </a:lnTo>
                <a:lnTo>
                  <a:pt x="371625" y="16129"/>
                </a:lnTo>
                <a:lnTo>
                  <a:pt x="372674" y="15473"/>
                </a:lnTo>
                <a:lnTo>
                  <a:pt x="374378" y="13375"/>
                </a:lnTo>
                <a:lnTo>
                  <a:pt x="375165" y="12719"/>
                </a:lnTo>
                <a:lnTo>
                  <a:pt x="376214" y="12719"/>
                </a:lnTo>
                <a:lnTo>
                  <a:pt x="377919" y="13375"/>
                </a:lnTo>
                <a:lnTo>
                  <a:pt x="378706" y="14031"/>
                </a:lnTo>
                <a:lnTo>
                  <a:pt x="379361" y="15473"/>
                </a:lnTo>
                <a:lnTo>
                  <a:pt x="380804" y="16653"/>
                </a:lnTo>
                <a:lnTo>
                  <a:pt x="382246" y="17571"/>
                </a:lnTo>
                <a:lnTo>
                  <a:pt x="383295" y="17571"/>
                </a:lnTo>
                <a:lnTo>
                  <a:pt x="384082" y="17309"/>
                </a:lnTo>
                <a:lnTo>
                  <a:pt x="385000" y="15867"/>
                </a:lnTo>
                <a:lnTo>
                  <a:pt x="386442" y="15211"/>
                </a:lnTo>
                <a:lnTo>
                  <a:pt x="387623" y="14424"/>
                </a:lnTo>
                <a:lnTo>
                  <a:pt x="388934" y="13113"/>
                </a:lnTo>
                <a:lnTo>
                  <a:pt x="392999" y="8392"/>
                </a:lnTo>
                <a:lnTo>
                  <a:pt x="392999" y="8130"/>
                </a:lnTo>
                <a:lnTo>
                  <a:pt x="393917" y="7081"/>
                </a:lnTo>
                <a:lnTo>
                  <a:pt x="395097" y="6687"/>
                </a:lnTo>
                <a:lnTo>
                  <a:pt x="396408" y="6687"/>
                </a:lnTo>
                <a:lnTo>
                  <a:pt x="397457" y="6687"/>
                </a:lnTo>
                <a:lnTo>
                  <a:pt x="398638" y="7474"/>
                </a:lnTo>
                <a:lnTo>
                  <a:pt x="399555" y="8130"/>
                </a:lnTo>
                <a:lnTo>
                  <a:pt x="400342" y="9048"/>
                </a:lnTo>
                <a:lnTo>
                  <a:pt x="402440" y="14817"/>
                </a:lnTo>
                <a:lnTo>
                  <a:pt x="403489" y="15867"/>
                </a:lnTo>
                <a:lnTo>
                  <a:pt x="405981" y="17309"/>
                </a:lnTo>
                <a:lnTo>
                  <a:pt x="407161" y="18096"/>
                </a:lnTo>
                <a:lnTo>
                  <a:pt x="408472" y="18096"/>
                </a:lnTo>
                <a:lnTo>
                  <a:pt x="409521" y="17309"/>
                </a:lnTo>
                <a:lnTo>
                  <a:pt x="412013" y="15473"/>
                </a:lnTo>
                <a:lnTo>
                  <a:pt x="412800" y="14424"/>
                </a:lnTo>
                <a:lnTo>
                  <a:pt x="412800" y="13768"/>
                </a:lnTo>
                <a:lnTo>
                  <a:pt x="412800" y="11933"/>
                </a:lnTo>
                <a:lnTo>
                  <a:pt x="413062" y="11277"/>
                </a:lnTo>
                <a:lnTo>
                  <a:pt x="415947" y="7736"/>
                </a:lnTo>
                <a:lnTo>
                  <a:pt x="416603" y="7474"/>
                </a:lnTo>
                <a:lnTo>
                  <a:pt x="423815" y="7081"/>
                </a:lnTo>
                <a:lnTo>
                  <a:pt x="424470" y="7081"/>
                </a:lnTo>
                <a:lnTo>
                  <a:pt x="426175" y="8130"/>
                </a:lnTo>
                <a:lnTo>
                  <a:pt x="427355" y="9572"/>
                </a:lnTo>
                <a:lnTo>
                  <a:pt x="428011" y="10490"/>
                </a:lnTo>
                <a:lnTo>
                  <a:pt x="428404" y="11933"/>
                </a:lnTo>
                <a:lnTo>
                  <a:pt x="426962" y="16129"/>
                </a:lnTo>
                <a:lnTo>
                  <a:pt x="426962" y="18096"/>
                </a:lnTo>
                <a:lnTo>
                  <a:pt x="427618" y="19407"/>
                </a:lnTo>
                <a:lnTo>
                  <a:pt x="428798" y="20850"/>
                </a:lnTo>
                <a:lnTo>
                  <a:pt x="429453" y="21899"/>
                </a:lnTo>
                <a:lnTo>
                  <a:pt x="430109" y="22292"/>
                </a:lnTo>
                <a:lnTo>
                  <a:pt x="431814" y="22948"/>
                </a:lnTo>
                <a:lnTo>
                  <a:pt x="432601" y="22554"/>
                </a:lnTo>
                <a:lnTo>
                  <a:pt x="433256" y="22292"/>
                </a:lnTo>
                <a:lnTo>
                  <a:pt x="436534" y="19407"/>
                </a:lnTo>
                <a:lnTo>
                  <a:pt x="437190" y="18751"/>
                </a:lnTo>
                <a:lnTo>
                  <a:pt x="438633" y="18751"/>
                </a:lnTo>
                <a:lnTo>
                  <a:pt x="440075" y="19407"/>
                </a:lnTo>
                <a:lnTo>
                  <a:pt x="441517" y="20456"/>
                </a:lnTo>
                <a:lnTo>
                  <a:pt x="442566" y="22292"/>
                </a:lnTo>
                <a:lnTo>
                  <a:pt x="443222" y="25439"/>
                </a:lnTo>
                <a:lnTo>
                  <a:pt x="443222" y="29373"/>
                </a:lnTo>
                <a:lnTo>
                  <a:pt x="443878" y="30815"/>
                </a:lnTo>
                <a:lnTo>
                  <a:pt x="444271" y="31078"/>
                </a:lnTo>
                <a:lnTo>
                  <a:pt x="445058" y="31733"/>
                </a:lnTo>
                <a:lnTo>
                  <a:pt x="445714" y="32258"/>
                </a:lnTo>
                <a:lnTo>
                  <a:pt x="447418" y="32258"/>
                </a:lnTo>
                <a:lnTo>
                  <a:pt x="448074" y="31733"/>
                </a:lnTo>
                <a:lnTo>
                  <a:pt x="448861" y="30291"/>
                </a:lnTo>
                <a:lnTo>
                  <a:pt x="449254" y="28586"/>
                </a:lnTo>
                <a:lnTo>
                  <a:pt x="448861" y="27537"/>
                </a:lnTo>
                <a:lnTo>
                  <a:pt x="448074" y="26488"/>
                </a:lnTo>
                <a:lnTo>
                  <a:pt x="445714" y="22948"/>
                </a:lnTo>
                <a:lnTo>
                  <a:pt x="445058" y="20456"/>
                </a:lnTo>
                <a:lnTo>
                  <a:pt x="444665" y="17571"/>
                </a:lnTo>
                <a:lnTo>
                  <a:pt x="444271" y="14817"/>
                </a:lnTo>
                <a:lnTo>
                  <a:pt x="444665" y="13375"/>
                </a:lnTo>
                <a:lnTo>
                  <a:pt x="445320" y="12457"/>
                </a:lnTo>
                <a:lnTo>
                  <a:pt x="445976" y="11277"/>
                </a:lnTo>
                <a:lnTo>
                  <a:pt x="447812" y="10228"/>
                </a:lnTo>
                <a:lnTo>
                  <a:pt x="450041" y="9572"/>
                </a:lnTo>
                <a:lnTo>
                  <a:pt x="453188" y="9048"/>
                </a:lnTo>
                <a:lnTo>
                  <a:pt x="453188" y="9835"/>
                </a:lnTo>
                <a:lnTo>
                  <a:pt x="451746" y="9835"/>
                </a:lnTo>
                <a:lnTo>
                  <a:pt x="452532" y="11670"/>
                </a:lnTo>
                <a:lnTo>
                  <a:pt x="451746" y="11933"/>
                </a:lnTo>
                <a:lnTo>
                  <a:pt x="451746" y="12457"/>
                </a:lnTo>
                <a:lnTo>
                  <a:pt x="453450" y="12719"/>
                </a:lnTo>
                <a:lnTo>
                  <a:pt x="456073" y="11277"/>
                </a:lnTo>
                <a:lnTo>
                  <a:pt x="456729" y="11015"/>
                </a:lnTo>
                <a:lnTo>
                  <a:pt x="457515" y="11670"/>
                </a:lnTo>
                <a:lnTo>
                  <a:pt x="463416" y="9835"/>
                </a:lnTo>
                <a:lnTo>
                  <a:pt x="467612" y="9572"/>
                </a:lnTo>
                <a:lnTo>
                  <a:pt x="471546" y="8130"/>
                </a:lnTo>
                <a:lnTo>
                  <a:pt x="477316" y="5376"/>
                </a:lnTo>
                <a:lnTo>
                  <a:pt x="477578" y="5638"/>
                </a:lnTo>
                <a:lnTo>
                  <a:pt x="478234" y="5376"/>
                </a:lnTo>
                <a:lnTo>
                  <a:pt x="479021" y="7474"/>
                </a:lnTo>
                <a:lnTo>
                  <a:pt x="479414" y="8130"/>
                </a:lnTo>
                <a:lnTo>
                  <a:pt x="479021" y="8130"/>
                </a:lnTo>
                <a:lnTo>
                  <a:pt x="479414" y="10490"/>
                </a:lnTo>
                <a:lnTo>
                  <a:pt x="479676" y="11277"/>
                </a:lnTo>
                <a:lnTo>
                  <a:pt x="479414" y="11670"/>
                </a:lnTo>
                <a:lnTo>
                  <a:pt x="477578" y="12457"/>
                </a:lnTo>
                <a:lnTo>
                  <a:pt x="477316" y="11933"/>
                </a:lnTo>
                <a:lnTo>
                  <a:pt x="477316" y="12457"/>
                </a:lnTo>
                <a:lnTo>
                  <a:pt x="477316" y="13113"/>
                </a:lnTo>
                <a:lnTo>
                  <a:pt x="476923" y="13113"/>
                </a:lnTo>
                <a:lnTo>
                  <a:pt x="477316" y="14031"/>
                </a:lnTo>
                <a:lnTo>
                  <a:pt x="476923" y="14424"/>
                </a:lnTo>
                <a:lnTo>
                  <a:pt x="477578" y="14817"/>
                </a:lnTo>
                <a:lnTo>
                  <a:pt x="477578" y="15473"/>
                </a:lnTo>
                <a:lnTo>
                  <a:pt x="477972" y="15867"/>
                </a:lnTo>
                <a:lnTo>
                  <a:pt x="477578" y="16129"/>
                </a:lnTo>
                <a:lnTo>
                  <a:pt x="478234" y="17571"/>
                </a:lnTo>
                <a:lnTo>
                  <a:pt x="479021" y="19407"/>
                </a:lnTo>
                <a:lnTo>
                  <a:pt x="477972" y="20850"/>
                </a:lnTo>
                <a:lnTo>
                  <a:pt x="476923" y="23210"/>
                </a:lnTo>
                <a:lnTo>
                  <a:pt x="475218" y="24390"/>
                </a:lnTo>
                <a:lnTo>
                  <a:pt x="474431" y="25832"/>
                </a:lnTo>
                <a:lnTo>
                  <a:pt x="474694" y="27275"/>
                </a:lnTo>
                <a:lnTo>
                  <a:pt x="474431" y="27537"/>
                </a:lnTo>
                <a:lnTo>
                  <a:pt x="474694" y="27931"/>
                </a:lnTo>
                <a:lnTo>
                  <a:pt x="474694" y="27537"/>
                </a:lnTo>
                <a:lnTo>
                  <a:pt x="476136" y="28586"/>
                </a:lnTo>
                <a:lnTo>
                  <a:pt x="476923" y="29635"/>
                </a:lnTo>
                <a:lnTo>
                  <a:pt x="477316" y="30291"/>
                </a:lnTo>
                <a:lnTo>
                  <a:pt x="476923" y="32258"/>
                </a:lnTo>
                <a:lnTo>
                  <a:pt x="475218" y="32914"/>
                </a:lnTo>
                <a:lnTo>
                  <a:pt x="474694" y="33963"/>
                </a:lnTo>
                <a:lnTo>
                  <a:pt x="475218" y="34356"/>
                </a:lnTo>
                <a:lnTo>
                  <a:pt x="476923" y="34356"/>
                </a:lnTo>
                <a:lnTo>
                  <a:pt x="477316" y="34356"/>
                </a:lnTo>
                <a:lnTo>
                  <a:pt x="477972" y="34618"/>
                </a:lnTo>
                <a:lnTo>
                  <a:pt x="477578" y="35667"/>
                </a:lnTo>
                <a:lnTo>
                  <a:pt x="476923" y="35667"/>
                </a:lnTo>
                <a:lnTo>
                  <a:pt x="476923" y="35930"/>
                </a:lnTo>
                <a:lnTo>
                  <a:pt x="474694" y="35274"/>
                </a:lnTo>
                <a:lnTo>
                  <a:pt x="474694" y="37372"/>
                </a:lnTo>
                <a:lnTo>
                  <a:pt x="474038" y="39339"/>
                </a:lnTo>
                <a:lnTo>
                  <a:pt x="473776" y="38814"/>
                </a:lnTo>
                <a:lnTo>
                  <a:pt x="472333" y="38814"/>
                </a:lnTo>
                <a:lnTo>
                  <a:pt x="470235" y="39339"/>
                </a:lnTo>
                <a:lnTo>
                  <a:pt x="470891" y="39995"/>
                </a:lnTo>
                <a:lnTo>
                  <a:pt x="472595" y="41306"/>
                </a:lnTo>
                <a:lnTo>
                  <a:pt x="473251" y="41306"/>
                </a:lnTo>
                <a:lnTo>
                  <a:pt x="473776" y="40913"/>
                </a:lnTo>
                <a:lnTo>
                  <a:pt x="474038" y="41699"/>
                </a:lnTo>
                <a:lnTo>
                  <a:pt x="474431" y="42355"/>
                </a:lnTo>
                <a:lnTo>
                  <a:pt x="475218" y="42355"/>
                </a:lnTo>
                <a:lnTo>
                  <a:pt x="476136" y="43797"/>
                </a:lnTo>
                <a:lnTo>
                  <a:pt x="474694" y="44191"/>
                </a:lnTo>
                <a:lnTo>
                  <a:pt x="475874" y="45633"/>
                </a:lnTo>
                <a:lnTo>
                  <a:pt x="474431" y="46289"/>
                </a:lnTo>
                <a:lnTo>
                  <a:pt x="473251" y="46289"/>
                </a:lnTo>
                <a:lnTo>
                  <a:pt x="472595" y="47076"/>
                </a:lnTo>
                <a:lnTo>
                  <a:pt x="472333" y="47731"/>
                </a:lnTo>
                <a:lnTo>
                  <a:pt x="472333" y="49436"/>
                </a:lnTo>
                <a:lnTo>
                  <a:pt x="471546" y="50878"/>
                </a:lnTo>
                <a:lnTo>
                  <a:pt x="472333" y="51272"/>
                </a:lnTo>
                <a:lnTo>
                  <a:pt x="470891" y="52321"/>
                </a:lnTo>
                <a:lnTo>
                  <a:pt x="470235" y="54419"/>
                </a:lnTo>
                <a:lnTo>
                  <a:pt x="470235" y="55206"/>
                </a:lnTo>
                <a:lnTo>
                  <a:pt x="470497" y="55993"/>
                </a:lnTo>
                <a:lnTo>
                  <a:pt x="471940" y="56255"/>
                </a:lnTo>
                <a:lnTo>
                  <a:pt x="472989" y="58091"/>
                </a:lnTo>
                <a:lnTo>
                  <a:pt x="472989" y="59533"/>
                </a:lnTo>
                <a:lnTo>
                  <a:pt x="472989" y="60189"/>
                </a:lnTo>
                <a:lnTo>
                  <a:pt x="472595" y="61238"/>
                </a:lnTo>
                <a:lnTo>
                  <a:pt x="476923" y="60845"/>
                </a:lnTo>
                <a:lnTo>
                  <a:pt x="477578" y="61893"/>
                </a:lnTo>
                <a:lnTo>
                  <a:pt x="479021" y="61893"/>
                </a:lnTo>
                <a:lnTo>
                  <a:pt x="479021" y="62287"/>
                </a:lnTo>
                <a:lnTo>
                  <a:pt x="479414" y="62549"/>
                </a:lnTo>
                <a:lnTo>
                  <a:pt x="479021" y="63336"/>
                </a:lnTo>
                <a:lnTo>
                  <a:pt x="480332" y="64516"/>
                </a:lnTo>
                <a:lnTo>
                  <a:pt x="481119" y="63729"/>
                </a:lnTo>
                <a:lnTo>
                  <a:pt x="484004" y="63336"/>
                </a:lnTo>
                <a:lnTo>
                  <a:pt x="489118" y="60845"/>
                </a:lnTo>
                <a:lnTo>
                  <a:pt x="488331" y="58746"/>
                </a:lnTo>
                <a:lnTo>
                  <a:pt x="489380" y="53763"/>
                </a:lnTo>
                <a:lnTo>
                  <a:pt x="489774" y="49829"/>
                </a:lnTo>
                <a:lnTo>
                  <a:pt x="489380" y="47731"/>
                </a:lnTo>
                <a:lnTo>
                  <a:pt x="491478" y="46682"/>
                </a:lnTo>
                <a:lnTo>
                  <a:pt x="495019" y="46682"/>
                </a:lnTo>
                <a:lnTo>
                  <a:pt x="496068" y="45896"/>
                </a:lnTo>
                <a:lnTo>
                  <a:pt x="497117" y="47076"/>
                </a:lnTo>
                <a:lnTo>
                  <a:pt x="497773" y="47076"/>
                </a:lnTo>
                <a:lnTo>
                  <a:pt x="498166" y="44191"/>
                </a:lnTo>
                <a:lnTo>
                  <a:pt x="498559" y="44191"/>
                </a:lnTo>
                <a:lnTo>
                  <a:pt x="499215" y="42355"/>
                </a:lnTo>
                <a:lnTo>
                  <a:pt x="500395" y="42748"/>
                </a:lnTo>
                <a:lnTo>
                  <a:pt x="501313" y="41306"/>
                </a:lnTo>
                <a:lnTo>
                  <a:pt x="501838" y="41306"/>
                </a:lnTo>
                <a:lnTo>
                  <a:pt x="502100" y="42093"/>
                </a:lnTo>
                <a:lnTo>
                  <a:pt x="502100" y="43797"/>
                </a:lnTo>
                <a:lnTo>
                  <a:pt x="502756" y="44978"/>
                </a:lnTo>
                <a:lnTo>
                  <a:pt x="502756" y="49436"/>
                </a:lnTo>
                <a:lnTo>
                  <a:pt x="503936" y="52321"/>
                </a:lnTo>
                <a:lnTo>
                  <a:pt x="504854" y="54812"/>
                </a:lnTo>
                <a:lnTo>
                  <a:pt x="504854" y="55468"/>
                </a:lnTo>
                <a:lnTo>
                  <a:pt x="506690" y="55993"/>
                </a:lnTo>
                <a:lnTo>
                  <a:pt x="507738" y="56911"/>
                </a:lnTo>
                <a:lnTo>
                  <a:pt x="508394" y="58353"/>
                </a:lnTo>
                <a:lnTo>
                  <a:pt x="508132" y="61238"/>
                </a:lnTo>
                <a:lnTo>
                  <a:pt x="508132" y="63729"/>
                </a:lnTo>
                <a:lnTo>
                  <a:pt x="508394" y="63336"/>
                </a:lnTo>
                <a:lnTo>
                  <a:pt x="509574" y="63336"/>
                </a:lnTo>
                <a:lnTo>
                  <a:pt x="511017" y="63729"/>
                </a:lnTo>
                <a:lnTo>
                  <a:pt x="512328" y="63729"/>
                </a:lnTo>
                <a:lnTo>
                  <a:pt x="512328" y="62549"/>
                </a:lnTo>
                <a:lnTo>
                  <a:pt x="513115" y="62287"/>
                </a:lnTo>
                <a:lnTo>
                  <a:pt x="513508" y="61631"/>
                </a:lnTo>
                <a:lnTo>
                  <a:pt x="514426" y="61238"/>
                </a:lnTo>
                <a:lnTo>
                  <a:pt x="514951" y="60451"/>
                </a:lnTo>
                <a:lnTo>
                  <a:pt x="516393" y="59533"/>
                </a:lnTo>
                <a:lnTo>
                  <a:pt x="516655" y="58353"/>
                </a:lnTo>
                <a:lnTo>
                  <a:pt x="517049" y="57435"/>
                </a:lnTo>
                <a:lnTo>
                  <a:pt x="516655" y="57435"/>
                </a:lnTo>
                <a:lnTo>
                  <a:pt x="516655" y="55468"/>
                </a:lnTo>
                <a:lnTo>
                  <a:pt x="517311" y="51272"/>
                </a:lnTo>
                <a:lnTo>
                  <a:pt x="519409" y="49829"/>
                </a:lnTo>
                <a:lnTo>
                  <a:pt x="520196" y="48387"/>
                </a:lnTo>
                <a:lnTo>
                  <a:pt x="522950" y="45633"/>
                </a:lnTo>
                <a:lnTo>
                  <a:pt x="526884" y="43797"/>
                </a:lnTo>
                <a:lnTo>
                  <a:pt x="530031" y="44191"/>
                </a:lnTo>
                <a:lnTo>
                  <a:pt x="530818" y="42748"/>
                </a:lnTo>
                <a:lnTo>
                  <a:pt x="531211" y="39339"/>
                </a:lnTo>
                <a:lnTo>
                  <a:pt x="532260" y="38552"/>
                </a:lnTo>
                <a:lnTo>
                  <a:pt x="533965" y="38814"/>
                </a:lnTo>
                <a:lnTo>
                  <a:pt x="534752" y="38814"/>
                </a:lnTo>
                <a:lnTo>
                  <a:pt x="534752" y="39995"/>
                </a:lnTo>
                <a:lnTo>
                  <a:pt x="533309" y="40650"/>
                </a:lnTo>
                <a:lnTo>
                  <a:pt x="532916" y="42748"/>
                </a:lnTo>
                <a:lnTo>
                  <a:pt x="533309" y="44453"/>
                </a:lnTo>
                <a:lnTo>
                  <a:pt x="534358" y="45240"/>
                </a:lnTo>
                <a:lnTo>
                  <a:pt x="535014" y="45633"/>
                </a:lnTo>
                <a:lnTo>
                  <a:pt x="536194" y="45633"/>
                </a:lnTo>
                <a:lnTo>
                  <a:pt x="536850" y="46682"/>
                </a:lnTo>
                <a:lnTo>
                  <a:pt x="537636" y="47994"/>
                </a:lnTo>
                <a:lnTo>
                  <a:pt x="539734" y="49174"/>
                </a:lnTo>
                <a:lnTo>
                  <a:pt x="542488" y="50616"/>
                </a:lnTo>
                <a:lnTo>
                  <a:pt x="543013" y="50878"/>
                </a:lnTo>
                <a:lnTo>
                  <a:pt x="543668" y="52059"/>
                </a:lnTo>
                <a:lnTo>
                  <a:pt x="543275" y="52321"/>
                </a:lnTo>
                <a:lnTo>
                  <a:pt x="543668" y="53763"/>
                </a:lnTo>
                <a:lnTo>
                  <a:pt x="545111" y="52714"/>
                </a:lnTo>
                <a:lnTo>
                  <a:pt x="545766" y="54419"/>
                </a:lnTo>
                <a:lnTo>
                  <a:pt x="547209" y="55206"/>
                </a:lnTo>
                <a:lnTo>
                  <a:pt x="547209" y="56911"/>
                </a:lnTo>
                <a:lnTo>
                  <a:pt x="546816" y="57435"/>
                </a:lnTo>
                <a:lnTo>
                  <a:pt x="547471" y="58353"/>
                </a:lnTo>
                <a:lnTo>
                  <a:pt x="546816" y="58746"/>
                </a:lnTo>
                <a:lnTo>
                  <a:pt x="547865" y="59533"/>
                </a:lnTo>
                <a:lnTo>
                  <a:pt x="547209" y="60189"/>
                </a:lnTo>
                <a:lnTo>
                  <a:pt x="547865" y="60845"/>
                </a:lnTo>
                <a:lnTo>
                  <a:pt x="545766" y="63074"/>
                </a:lnTo>
                <a:lnTo>
                  <a:pt x="546422" y="63992"/>
                </a:lnTo>
                <a:lnTo>
                  <a:pt x="547209" y="63729"/>
                </a:lnTo>
                <a:lnTo>
                  <a:pt x="548651" y="64778"/>
                </a:lnTo>
                <a:lnTo>
                  <a:pt x="548651" y="65827"/>
                </a:lnTo>
                <a:lnTo>
                  <a:pt x="549307" y="66221"/>
                </a:lnTo>
                <a:lnTo>
                  <a:pt x="550094" y="65827"/>
                </a:lnTo>
                <a:lnTo>
                  <a:pt x="550356" y="66614"/>
                </a:lnTo>
                <a:lnTo>
                  <a:pt x="549307" y="66876"/>
                </a:lnTo>
                <a:lnTo>
                  <a:pt x="546029" y="67270"/>
                </a:lnTo>
                <a:lnTo>
                  <a:pt x="546422" y="68188"/>
                </a:lnTo>
                <a:lnTo>
                  <a:pt x="545766" y="68712"/>
                </a:lnTo>
                <a:lnTo>
                  <a:pt x="545373" y="70417"/>
                </a:lnTo>
                <a:lnTo>
                  <a:pt x="544717" y="70417"/>
                </a:lnTo>
                <a:lnTo>
                  <a:pt x="544324" y="72253"/>
                </a:lnTo>
                <a:lnTo>
                  <a:pt x="543668" y="72253"/>
                </a:lnTo>
                <a:lnTo>
                  <a:pt x="544717" y="75006"/>
                </a:lnTo>
                <a:lnTo>
                  <a:pt x="543275" y="75793"/>
                </a:lnTo>
                <a:lnTo>
                  <a:pt x="543275" y="76449"/>
                </a:lnTo>
                <a:lnTo>
                  <a:pt x="543931" y="77498"/>
                </a:lnTo>
                <a:lnTo>
                  <a:pt x="544324" y="77236"/>
                </a:lnTo>
                <a:lnTo>
                  <a:pt x="545373" y="78547"/>
                </a:lnTo>
                <a:lnTo>
                  <a:pt x="546816" y="78547"/>
                </a:lnTo>
                <a:lnTo>
                  <a:pt x="546816" y="78940"/>
                </a:lnTo>
                <a:lnTo>
                  <a:pt x="546029" y="79334"/>
                </a:lnTo>
                <a:lnTo>
                  <a:pt x="546029" y="79596"/>
                </a:lnTo>
                <a:lnTo>
                  <a:pt x="546816" y="79596"/>
                </a:lnTo>
                <a:lnTo>
                  <a:pt x="547209" y="80645"/>
                </a:lnTo>
                <a:lnTo>
                  <a:pt x="547865" y="81432"/>
                </a:lnTo>
                <a:lnTo>
                  <a:pt x="547471" y="82088"/>
                </a:lnTo>
                <a:lnTo>
                  <a:pt x="546816" y="82088"/>
                </a:lnTo>
                <a:lnTo>
                  <a:pt x="546029" y="82350"/>
                </a:lnTo>
                <a:lnTo>
                  <a:pt x="546422" y="84579"/>
                </a:lnTo>
                <a:lnTo>
                  <a:pt x="547471" y="84973"/>
                </a:lnTo>
                <a:lnTo>
                  <a:pt x="547471" y="85235"/>
                </a:lnTo>
                <a:lnTo>
                  <a:pt x="548651" y="86022"/>
                </a:lnTo>
                <a:lnTo>
                  <a:pt x="548127" y="87071"/>
                </a:lnTo>
                <a:lnTo>
                  <a:pt x="548914" y="87333"/>
                </a:lnTo>
                <a:lnTo>
                  <a:pt x="549307" y="87071"/>
                </a:lnTo>
                <a:lnTo>
                  <a:pt x="550749" y="88120"/>
                </a:lnTo>
                <a:lnTo>
                  <a:pt x="551012" y="87726"/>
                </a:lnTo>
                <a:lnTo>
                  <a:pt x="551798" y="87726"/>
                </a:lnTo>
                <a:lnTo>
                  <a:pt x="552192" y="88513"/>
                </a:lnTo>
                <a:lnTo>
                  <a:pt x="553897" y="88120"/>
                </a:lnTo>
                <a:lnTo>
                  <a:pt x="553897" y="88775"/>
                </a:lnTo>
                <a:lnTo>
                  <a:pt x="554946" y="88775"/>
                </a:lnTo>
                <a:lnTo>
                  <a:pt x="555995" y="89431"/>
                </a:lnTo>
                <a:lnTo>
                  <a:pt x="555995" y="90873"/>
                </a:lnTo>
                <a:lnTo>
                  <a:pt x="556388" y="91398"/>
                </a:lnTo>
                <a:lnTo>
                  <a:pt x="556650" y="92709"/>
                </a:lnTo>
                <a:lnTo>
                  <a:pt x="556388" y="93496"/>
                </a:lnTo>
                <a:lnTo>
                  <a:pt x="557175" y="93496"/>
                </a:lnTo>
                <a:lnTo>
                  <a:pt x="556650" y="94807"/>
                </a:lnTo>
                <a:lnTo>
                  <a:pt x="557830" y="94807"/>
                </a:lnTo>
                <a:lnTo>
                  <a:pt x="558880" y="97299"/>
                </a:lnTo>
                <a:lnTo>
                  <a:pt x="558880" y="97692"/>
                </a:lnTo>
                <a:lnTo>
                  <a:pt x="559273" y="98741"/>
                </a:lnTo>
                <a:lnTo>
                  <a:pt x="559535" y="99397"/>
                </a:lnTo>
                <a:lnTo>
                  <a:pt x="559273" y="99397"/>
                </a:lnTo>
                <a:lnTo>
                  <a:pt x="559273" y="100839"/>
                </a:lnTo>
                <a:lnTo>
                  <a:pt x="560191" y="100839"/>
                </a:lnTo>
                <a:lnTo>
                  <a:pt x="560191" y="101233"/>
                </a:lnTo>
                <a:lnTo>
                  <a:pt x="560584" y="102675"/>
                </a:lnTo>
                <a:lnTo>
                  <a:pt x="560191" y="102937"/>
                </a:lnTo>
                <a:lnTo>
                  <a:pt x="560978" y="106216"/>
                </a:lnTo>
                <a:lnTo>
                  <a:pt x="560584" y="106216"/>
                </a:lnTo>
                <a:lnTo>
                  <a:pt x="560584" y="106871"/>
                </a:lnTo>
                <a:lnTo>
                  <a:pt x="562027" y="106478"/>
                </a:lnTo>
                <a:lnTo>
                  <a:pt x="562289" y="107134"/>
                </a:lnTo>
                <a:lnTo>
                  <a:pt x="561371" y="107527"/>
                </a:lnTo>
                <a:lnTo>
                  <a:pt x="561633" y="107920"/>
                </a:lnTo>
                <a:lnTo>
                  <a:pt x="559273" y="108707"/>
                </a:lnTo>
                <a:lnTo>
                  <a:pt x="559273" y="108970"/>
                </a:lnTo>
                <a:lnTo>
                  <a:pt x="556650" y="108707"/>
                </a:lnTo>
                <a:lnTo>
                  <a:pt x="557437" y="110150"/>
                </a:lnTo>
                <a:lnTo>
                  <a:pt x="557830" y="111592"/>
                </a:lnTo>
                <a:lnTo>
                  <a:pt x="555208" y="113690"/>
                </a:lnTo>
                <a:lnTo>
                  <a:pt x="553897" y="114608"/>
                </a:lnTo>
                <a:lnTo>
                  <a:pt x="552454" y="114346"/>
                </a:lnTo>
                <a:lnTo>
                  <a:pt x="552454" y="115133"/>
                </a:lnTo>
                <a:lnTo>
                  <a:pt x="551798" y="115133"/>
                </a:lnTo>
                <a:lnTo>
                  <a:pt x="551798" y="115788"/>
                </a:lnTo>
                <a:lnTo>
                  <a:pt x="551012" y="116575"/>
                </a:lnTo>
                <a:lnTo>
                  <a:pt x="551405" y="117231"/>
                </a:lnTo>
                <a:lnTo>
                  <a:pt x="550749" y="117493"/>
                </a:lnTo>
                <a:lnTo>
                  <a:pt x="553503" y="116837"/>
                </a:lnTo>
                <a:lnTo>
                  <a:pt x="553110" y="117493"/>
                </a:lnTo>
                <a:lnTo>
                  <a:pt x="551798" y="118280"/>
                </a:lnTo>
                <a:lnTo>
                  <a:pt x="551405" y="117886"/>
                </a:lnTo>
                <a:lnTo>
                  <a:pt x="550749" y="118280"/>
                </a:lnTo>
                <a:lnTo>
                  <a:pt x="551012" y="118673"/>
                </a:lnTo>
                <a:lnTo>
                  <a:pt x="551798" y="118673"/>
                </a:lnTo>
                <a:lnTo>
                  <a:pt x="552192" y="118935"/>
                </a:lnTo>
                <a:lnTo>
                  <a:pt x="550749" y="119329"/>
                </a:lnTo>
                <a:lnTo>
                  <a:pt x="550749" y="119984"/>
                </a:lnTo>
                <a:lnTo>
                  <a:pt x="550356" y="119984"/>
                </a:lnTo>
                <a:lnTo>
                  <a:pt x="550749" y="120378"/>
                </a:lnTo>
                <a:lnTo>
                  <a:pt x="551798" y="120378"/>
                </a:lnTo>
                <a:lnTo>
                  <a:pt x="551798" y="120771"/>
                </a:lnTo>
                <a:lnTo>
                  <a:pt x="551012" y="121034"/>
                </a:lnTo>
                <a:lnTo>
                  <a:pt x="551405" y="121427"/>
                </a:lnTo>
                <a:lnTo>
                  <a:pt x="552454" y="120771"/>
                </a:lnTo>
                <a:lnTo>
                  <a:pt x="553110" y="122214"/>
                </a:lnTo>
                <a:lnTo>
                  <a:pt x="553110" y="123918"/>
                </a:lnTo>
                <a:lnTo>
                  <a:pt x="553897" y="124574"/>
                </a:lnTo>
                <a:lnTo>
                  <a:pt x="552848" y="124968"/>
                </a:lnTo>
                <a:lnTo>
                  <a:pt x="553503" y="126017"/>
                </a:lnTo>
                <a:lnTo>
                  <a:pt x="552454" y="127065"/>
                </a:lnTo>
                <a:lnTo>
                  <a:pt x="550749" y="127852"/>
                </a:lnTo>
                <a:lnTo>
                  <a:pt x="551012" y="128770"/>
                </a:lnTo>
                <a:lnTo>
                  <a:pt x="549569" y="129950"/>
                </a:lnTo>
                <a:lnTo>
                  <a:pt x="550094" y="130737"/>
                </a:lnTo>
                <a:lnTo>
                  <a:pt x="547865" y="132049"/>
                </a:lnTo>
                <a:lnTo>
                  <a:pt x="545766" y="133753"/>
                </a:lnTo>
                <a:lnTo>
                  <a:pt x="543013" y="135589"/>
                </a:lnTo>
                <a:lnTo>
                  <a:pt x="539734" y="137687"/>
                </a:lnTo>
                <a:lnTo>
                  <a:pt x="539997" y="138736"/>
                </a:lnTo>
                <a:lnTo>
                  <a:pt x="542488" y="137032"/>
                </a:lnTo>
                <a:lnTo>
                  <a:pt x="542488" y="137687"/>
                </a:lnTo>
                <a:lnTo>
                  <a:pt x="542488" y="138474"/>
                </a:lnTo>
                <a:lnTo>
                  <a:pt x="545766" y="140179"/>
                </a:lnTo>
                <a:lnTo>
                  <a:pt x="546029" y="140834"/>
                </a:lnTo>
                <a:lnTo>
                  <a:pt x="550749" y="141490"/>
                </a:lnTo>
                <a:lnTo>
                  <a:pt x="551798" y="143457"/>
                </a:lnTo>
                <a:lnTo>
                  <a:pt x="553110" y="142932"/>
                </a:lnTo>
                <a:lnTo>
                  <a:pt x="553503" y="143719"/>
                </a:lnTo>
                <a:lnTo>
                  <a:pt x="554946" y="144375"/>
                </a:lnTo>
                <a:lnTo>
                  <a:pt x="555995" y="144113"/>
                </a:lnTo>
                <a:lnTo>
                  <a:pt x="556388" y="144113"/>
                </a:lnTo>
                <a:lnTo>
                  <a:pt x="557830" y="144113"/>
                </a:lnTo>
                <a:lnTo>
                  <a:pt x="558093" y="142932"/>
                </a:lnTo>
                <a:lnTo>
                  <a:pt x="557830" y="142277"/>
                </a:lnTo>
                <a:lnTo>
                  <a:pt x="558486" y="140834"/>
                </a:lnTo>
                <a:lnTo>
                  <a:pt x="558093" y="139785"/>
                </a:lnTo>
                <a:lnTo>
                  <a:pt x="559535" y="139785"/>
                </a:lnTo>
                <a:lnTo>
                  <a:pt x="559535" y="138736"/>
                </a:lnTo>
                <a:lnTo>
                  <a:pt x="560191" y="138736"/>
                </a:lnTo>
                <a:lnTo>
                  <a:pt x="560191" y="138081"/>
                </a:lnTo>
                <a:lnTo>
                  <a:pt x="560191" y="137294"/>
                </a:lnTo>
                <a:lnTo>
                  <a:pt x="560584" y="136376"/>
                </a:lnTo>
                <a:lnTo>
                  <a:pt x="559535" y="131393"/>
                </a:lnTo>
                <a:lnTo>
                  <a:pt x="561633" y="130999"/>
                </a:lnTo>
                <a:lnTo>
                  <a:pt x="561371" y="129557"/>
                </a:lnTo>
                <a:lnTo>
                  <a:pt x="562945" y="129295"/>
                </a:lnTo>
                <a:lnTo>
                  <a:pt x="562945" y="128115"/>
                </a:lnTo>
                <a:lnTo>
                  <a:pt x="563469" y="125361"/>
                </a:lnTo>
                <a:lnTo>
                  <a:pt x="566354" y="124312"/>
                </a:lnTo>
                <a:lnTo>
                  <a:pt x="566616" y="123918"/>
                </a:lnTo>
                <a:lnTo>
                  <a:pt x="567272" y="124312"/>
                </a:lnTo>
                <a:lnTo>
                  <a:pt x="567665" y="123656"/>
                </a:lnTo>
                <a:lnTo>
                  <a:pt x="567665" y="123132"/>
                </a:lnTo>
                <a:lnTo>
                  <a:pt x="568714" y="123132"/>
                </a:lnTo>
                <a:lnTo>
                  <a:pt x="569370" y="122476"/>
                </a:lnTo>
                <a:lnTo>
                  <a:pt x="570288" y="122476"/>
                </a:lnTo>
                <a:lnTo>
                  <a:pt x="571993" y="120378"/>
                </a:lnTo>
                <a:lnTo>
                  <a:pt x="573042" y="122214"/>
                </a:lnTo>
                <a:lnTo>
                  <a:pt x="573042" y="121034"/>
                </a:lnTo>
                <a:lnTo>
                  <a:pt x="575402" y="121427"/>
                </a:lnTo>
                <a:lnTo>
                  <a:pt x="575927" y="121034"/>
                </a:lnTo>
                <a:lnTo>
                  <a:pt x="577369" y="121034"/>
                </a:lnTo>
                <a:lnTo>
                  <a:pt x="576845" y="122476"/>
                </a:lnTo>
                <a:lnTo>
                  <a:pt x="578025" y="122869"/>
                </a:lnTo>
                <a:lnTo>
                  <a:pt x="576582" y="123656"/>
                </a:lnTo>
                <a:lnTo>
                  <a:pt x="575140" y="124968"/>
                </a:lnTo>
                <a:lnTo>
                  <a:pt x="575140" y="126017"/>
                </a:lnTo>
                <a:lnTo>
                  <a:pt x="574484" y="126017"/>
                </a:lnTo>
                <a:lnTo>
                  <a:pt x="574091" y="128115"/>
                </a:lnTo>
                <a:lnTo>
                  <a:pt x="573042" y="128770"/>
                </a:lnTo>
                <a:lnTo>
                  <a:pt x="573042" y="129557"/>
                </a:lnTo>
                <a:lnTo>
                  <a:pt x="573435" y="130737"/>
                </a:lnTo>
                <a:lnTo>
                  <a:pt x="572648" y="131393"/>
                </a:lnTo>
                <a:lnTo>
                  <a:pt x="572648" y="132311"/>
                </a:lnTo>
                <a:lnTo>
                  <a:pt x="571993" y="133491"/>
                </a:lnTo>
                <a:lnTo>
                  <a:pt x="571993" y="134147"/>
                </a:lnTo>
                <a:lnTo>
                  <a:pt x="572386" y="135196"/>
                </a:lnTo>
                <a:lnTo>
                  <a:pt x="575402" y="134409"/>
                </a:lnTo>
                <a:lnTo>
                  <a:pt x="577369" y="135196"/>
                </a:lnTo>
                <a:lnTo>
                  <a:pt x="578811" y="134933"/>
                </a:lnTo>
                <a:lnTo>
                  <a:pt x="580910" y="133753"/>
                </a:lnTo>
                <a:lnTo>
                  <a:pt x="580910" y="134147"/>
                </a:lnTo>
                <a:lnTo>
                  <a:pt x="581827" y="135196"/>
                </a:lnTo>
                <a:lnTo>
                  <a:pt x="581827" y="136376"/>
                </a:lnTo>
                <a:lnTo>
                  <a:pt x="581172" y="136638"/>
                </a:lnTo>
                <a:lnTo>
                  <a:pt x="581827" y="137294"/>
                </a:lnTo>
                <a:lnTo>
                  <a:pt x="580385" y="139130"/>
                </a:lnTo>
                <a:lnTo>
                  <a:pt x="581172" y="139130"/>
                </a:lnTo>
                <a:lnTo>
                  <a:pt x="581827" y="139392"/>
                </a:lnTo>
                <a:lnTo>
                  <a:pt x="582221" y="139392"/>
                </a:lnTo>
                <a:lnTo>
                  <a:pt x="583008" y="140834"/>
                </a:lnTo>
                <a:lnTo>
                  <a:pt x="583008" y="141490"/>
                </a:lnTo>
                <a:lnTo>
                  <a:pt x="582221" y="141490"/>
                </a:lnTo>
                <a:lnTo>
                  <a:pt x="581827" y="142014"/>
                </a:lnTo>
                <a:lnTo>
                  <a:pt x="580910" y="140572"/>
                </a:lnTo>
                <a:lnTo>
                  <a:pt x="580910" y="140834"/>
                </a:lnTo>
                <a:lnTo>
                  <a:pt x="580910" y="142932"/>
                </a:lnTo>
                <a:lnTo>
                  <a:pt x="581565" y="143719"/>
                </a:lnTo>
                <a:lnTo>
                  <a:pt x="580385" y="144375"/>
                </a:lnTo>
                <a:lnTo>
                  <a:pt x="581565" y="145817"/>
                </a:lnTo>
                <a:lnTo>
                  <a:pt x="581172" y="146473"/>
                </a:lnTo>
                <a:lnTo>
                  <a:pt x="582221" y="148309"/>
                </a:lnTo>
                <a:lnTo>
                  <a:pt x="583008" y="149751"/>
                </a:lnTo>
                <a:lnTo>
                  <a:pt x="582221" y="150013"/>
                </a:lnTo>
                <a:lnTo>
                  <a:pt x="582483" y="150800"/>
                </a:lnTo>
                <a:lnTo>
                  <a:pt x="582221" y="151456"/>
                </a:lnTo>
                <a:lnTo>
                  <a:pt x="582483" y="152898"/>
                </a:lnTo>
                <a:lnTo>
                  <a:pt x="581827" y="153292"/>
                </a:lnTo>
                <a:lnTo>
                  <a:pt x="582221" y="153554"/>
                </a:lnTo>
                <a:lnTo>
                  <a:pt x="581827" y="156177"/>
                </a:lnTo>
                <a:lnTo>
                  <a:pt x="580910" y="156439"/>
                </a:lnTo>
                <a:lnTo>
                  <a:pt x="579729" y="157619"/>
                </a:lnTo>
                <a:lnTo>
                  <a:pt x="579729" y="157881"/>
                </a:lnTo>
                <a:lnTo>
                  <a:pt x="579467" y="158275"/>
                </a:lnTo>
                <a:lnTo>
                  <a:pt x="579467" y="159586"/>
                </a:lnTo>
                <a:lnTo>
                  <a:pt x="580385" y="161291"/>
                </a:lnTo>
                <a:lnTo>
                  <a:pt x="580910" y="161291"/>
                </a:lnTo>
                <a:lnTo>
                  <a:pt x="581827" y="164307"/>
                </a:lnTo>
                <a:lnTo>
                  <a:pt x="582483" y="164962"/>
                </a:lnTo>
                <a:lnTo>
                  <a:pt x="581565" y="167847"/>
                </a:lnTo>
                <a:lnTo>
                  <a:pt x="580385" y="168896"/>
                </a:lnTo>
                <a:lnTo>
                  <a:pt x="580123" y="169552"/>
                </a:lnTo>
                <a:lnTo>
                  <a:pt x="579729" y="169552"/>
                </a:lnTo>
                <a:lnTo>
                  <a:pt x="579729" y="170339"/>
                </a:lnTo>
                <a:lnTo>
                  <a:pt x="579074" y="170339"/>
                </a:lnTo>
                <a:lnTo>
                  <a:pt x="579074" y="170994"/>
                </a:lnTo>
                <a:lnTo>
                  <a:pt x="579467" y="170994"/>
                </a:lnTo>
                <a:lnTo>
                  <a:pt x="579467" y="171650"/>
                </a:lnTo>
                <a:lnTo>
                  <a:pt x="579074" y="172043"/>
                </a:lnTo>
                <a:lnTo>
                  <a:pt x="579074" y="172437"/>
                </a:lnTo>
                <a:lnTo>
                  <a:pt x="578811" y="172437"/>
                </a:lnTo>
                <a:lnTo>
                  <a:pt x="578287" y="173486"/>
                </a:lnTo>
                <a:lnTo>
                  <a:pt x="578811" y="173486"/>
                </a:lnTo>
                <a:lnTo>
                  <a:pt x="578811" y="173748"/>
                </a:lnTo>
                <a:lnTo>
                  <a:pt x="583270" y="178469"/>
                </a:lnTo>
                <a:lnTo>
                  <a:pt x="583926" y="179124"/>
                </a:lnTo>
                <a:lnTo>
                  <a:pt x="584450" y="178731"/>
                </a:lnTo>
                <a:lnTo>
                  <a:pt x="588646" y="180174"/>
                </a:lnTo>
                <a:lnTo>
                  <a:pt x="591531" y="180174"/>
                </a:lnTo>
                <a:lnTo>
                  <a:pt x="592449" y="180829"/>
                </a:lnTo>
                <a:lnTo>
                  <a:pt x="593629" y="180567"/>
                </a:lnTo>
                <a:lnTo>
                  <a:pt x="594547" y="179911"/>
                </a:lnTo>
                <a:lnTo>
                  <a:pt x="594941" y="179124"/>
                </a:lnTo>
                <a:lnTo>
                  <a:pt x="597432" y="178731"/>
                </a:lnTo>
                <a:lnTo>
                  <a:pt x="600448" y="177813"/>
                </a:lnTo>
                <a:lnTo>
                  <a:pt x="601366" y="178075"/>
                </a:lnTo>
                <a:lnTo>
                  <a:pt x="600710" y="179911"/>
                </a:lnTo>
                <a:lnTo>
                  <a:pt x="601366" y="180567"/>
                </a:lnTo>
                <a:lnTo>
                  <a:pt x="602546" y="178731"/>
                </a:lnTo>
                <a:lnTo>
                  <a:pt x="603989" y="178731"/>
                </a:lnTo>
                <a:lnTo>
                  <a:pt x="607398" y="177420"/>
                </a:lnTo>
                <a:lnTo>
                  <a:pt x="607791" y="177813"/>
                </a:lnTo>
                <a:lnTo>
                  <a:pt x="609627" y="177420"/>
                </a:lnTo>
                <a:lnTo>
                  <a:pt x="609889" y="177813"/>
                </a:lnTo>
                <a:lnTo>
                  <a:pt x="610545" y="177420"/>
                </a:lnTo>
                <a:lnTo>
                  <a:pt x="611070" y="178075"/>
                </a:lnTo>
                <a:lnTo>
                  <a:pt x="613430" y="179124"/>
                </a:lnTo>
                <a:lnTo>
                  <a:pt x="615266" y="179124"/>
                </a:lnTo>
                <a:lnTo>
                  <a:pt x="615528" y="178731"/>
                </a:lnTo>
                <a:lnTo>
                  <a:pt x="615921" y="179124"/>
                </a:lnTo>
                <a:lnTo>
                  <a:pt x="616708" y="178469"/>
                </a:lnTo>
                <a:lnTo>
                  <a:pt x="616708" y="178075"/>
                </a:lnTo>
                <a:lnTo>
                  <a:pt x="617626" y="177420"/>
                </a:lnTo>
                <a:lnTo>
                  <a:pt x="617626" y="178075"/>
                </a:lnTo>
                <a:lnTo>
                  <a:pt x="618151" y="178075"/>
                </a:lnTo>
                <a:lnTo>
                  <a:pt x="618151" y="177027"/>
                </a:lnTo>
                <a:lnTo>
                  <a:pt x="618413" y="176371"/>
                </a:lnTo>
                <a:lnTo>
                  <a:pt x="620511" y="170339"/>
                </a:lnTo>
                <a:lnTo>
                  <a:pt x="620511" y="169290"/>
                </a:lnTo>
                <a:lnTo>
                  <a:pt x="620904" y="169290"/>
                </a:lnTo>
                <a:lnTo>
                  <a:pt x="620904" y="168634"/>
                </a:lnTo>
                <a:lnTo>
                  <a:pt x="620904" y="167192"/>
                </a:lnTo>
                <a:lnTo>
                  <a:pt x="621953" y="167454"/>
                </a:lnTo>
                <a:lnTo>
                  <a:pt x="622347" y="167192"/>
                </a:lnTo>
                <a:lnTo>
                  <a:pt x="622609" y="167454"/>
                </a:lnTo>
                <a:lnTo>
                  <a:pt x="623003" y="167454"/>
                </a:lnTo>
                <a:lnTo>
                  <a:pt x="624707" y="166405"/>
                </a:lnTo>
                <a:lnTo>
                  <a:pt x="624707" y="166011"/>
                </a:lnTo>
                <a:lnTo>
                  <a:pt x="625363" y="165749"/>
                </a:lnTo>
                <a:lnTo>
                  <a:pt x="626150" y="166011"/>
                </a:lnTo>
                <a:lnTo>
                  <a:pt x="626805" y="166011"/>
                </a:lnTo>
                <a:lnTo>
                  <a:pt x="626805" y="165749"/>
                </a:lnTo>
                <a:lnTo>
                  <a:pt x="627330" y="165356"/>
                </a:lnTo>
                <a:lnTo>
                  <a:pt x="627986" y="165749"/>
                </a:lnTo>
                <a:lnTo>
                  <a:pt x="629035" y="164569"/>
                </a:lnTo>
                <a:lnTo>
                  <a:pt x="629821" y="163651"/>
                </a:lnTo>
                <a:lnTo>
                  <a:pt x="629428" y="161029"/>
                </a:lnTo>
                <a:lnTo>
                  <a:pt x="631264" y="160635"/>
                </a:lnTo>
                <a:lnTo>
                  <a:pt x="631526" y="159586"/>
                </a:lnTo>
                <a:lnTo>
                  <a:pt x="631526" y="158275"/>
                </a:lnTo>
                <a:lnTo>
                  <a:pt x="630739" y="157881"/>
                </a:lnTo>
                <a:lnTo>
                  <a:pt x="630739" y="157095"/>
                </a:lnTo>
                <a:lnTo>
                  <a:pt x="629035" y="157619"/>
                </a:lnTo>
                <a:lnTo>
                  <a:pt x="626543" y="154996"/>
                </a:lnTo>
                <a:lnTo>
                  <a:pt x="626150" y="154210"/>
                </a:lnTo>
                <a:lnTo>
                  <a:pt x="625363" y="154210"/>
                </a:lnTo>
                <a:lnTo>
                  <a:pt x="624707" y="153292"/>
                </a:lnTo>
                <a:lnTo>
                  <a:pt x="624445" y="153292"/>
                </a:lnTo>
                <a:lnTo>
                  <a:pt x="624052" y="152636"/>
                </a:lnTo>
                <a:lnTo>
                  <a:pt x="624445" y="152243"/>
                </a:lnTo>
                <a:lnTo>
                  <a:pt x="624707" y="152243"/>
                </a:lnTo>
                <a:lnTo>
                  <a:pt x="625101" y="152898"/>
                </a:lnTo>
                <a:lnTo>
                  <a:pt x="626805" y="151849"/>
                </a:lnTo>
                <a:lnTo>
                  <a:pt x="628641" y="150538"/>
                </a:lnTo>
                <a:lnTo>
                  <a:pt x="629035" y="150538"/>
                </a:lnTo>
                <a:lnTo>
                  <a:pt x="629821" y="149751"/>
                </a:lnTo>
                <a:lnTo>
                  <a:pt x="631919" y="148571"/>
                </a:lnTo>
                <a:lnTo>
                  <a:pt x="631919" y="147915"/>
                </a:lnTo>
                <a:lnTo>
                  <a:pt x="633362" y="146866"/>
                </a:lnTo>
                <a:lnTo>
                  <a:pt x="632969" y="145817"/>
                </a:lnTo>
                <a:lnTo>
                  <a:pt x="632969" y="143719"/>
                </a:lnTo>
                <a:lnTo>
                  <a:pt x="632706" y="142932"/>
                </a:lnTo>
                <a:lnTo>
                  <a:pt x="633624" y="142932"/>
                </a:lnTo>
                <a:lnTo>
                  <a:pt x="634411" y="142277"/>
                </a:lnTo>
                <a:lnTo>
                  <a:pt x="634804" y="143457"/>
                </a:lnTo>
                <a:lnTo>
                  <a:pt x="635460" y="143719"/>
                </a:lnTo>
                <a:lnTo>
                  <a:pt x="636902" y="143719"/>
                </a:lnTo>
                <a:lnTo>
                  <a:pt x="636902" y="144113"/>
                </a:lnTo>
                <a:lnTo>
                  <a:pt x="637820" y="144113"/>
                </a:lnTo>
                <a:lnTo>
                  <a:pt x="638345" y="144113"/>
                </a:lnTo>
                <a:lnTo>
                  <a:pt x="639001" y="144375"/>
                </a:lnTo>
                <a:lnTo>
                  <a:pt x="640443" y="144375"/>
                </a:lnTo>
                <a:lnTo>
                  <a:pt x="640443" y="144768"/>
                </a:lnTo>
                <a:lnTo>
                  <a:pt x="641099" y="144768"/>
                </a:lnTo>
                <a:lnTo>
                  <a:pt x="641099" y="144769"/>
                </a:lnTo>
                <a:lnTo>
                  <a:pt x="641492" y="142278"/>
                </a:lnTo>
                <a:lnTo>
                  <a:pt x="641099" y="142278"/>
                </a:lnTo>
                <a:lnTo>
                  <a:pt x="640705" y="139786"/>
                </a:lnTo>
                <a:lnTo>
                  <a:pt x="640705" y="139393"/>
                </a:lnTo>
                <a:lnTo>
                  <a:pt x="640705" y="138082"/>
                </a:lnTo>
                <a:lnTo>
                  <a:pt x="640705" y="137295"/>
                </a:lnTo>
                <a:lnTo>
                  <a:pt x="640050" y="136639"/>
                </a:lnTo>
                <a:lnTo>
                  <a:pt x="639787" y="135853"/>
                </a:lnTo>
                <a:lnTo>
                  <a:pt x="640443" y="135196"/>
                </a:lnTo>
                <a:lnTo>
                  <a:pt x="638345" y="133098"/>
                </a:lnTo>
                <a:lnTo>
                  <a:pt x="639000" y="132049"/>
                </a:lnTo>
                <a:lnTo>
                  <a:pt x="638345" y="131655"/>
                </a:lnTo>
                <a:lnTo>
                  <a:pt x="637558" y="132311"/>
                </a:lnTo>
                <a:lnTo>
                  <a:pt x="636509" y="131000"/>
                </a:lnTo>
                <a:lnTo>
                  <a:pt x="637165" y="130213"/>
                </a:lnTo>
                <a:lnTo>
                  <a:pt x="636902" y="128115"/>
                </a:lnTo>
                <a:lnTo>
                  <a:pt x="637165" y="124968"/>
                </a:lnTo>
                <a:lnTo>
                  <a:pt x="637558" y="124968"/>
                </a:lnTo>
                <a:lnTo>
                  <a:pt x="637820" y="123132"/>
                </a:lnTo>
                <a:lnTo>
                  <a:pt x="637165" y="123132"/>
                </a:lnTo>
                <a:lnTo>
                  <a:pt x="636116" y="118936"/>
                </a:lnTo>
                <a:lnTo>
                  <a:pt x="636902" y="117231"/>
                </a:lnTo>
                <a:lnTo>
                  <a:pt x="635460" y="116575"/>
                </a:lnTo>
                <a:lnTo>
                  <a:pt x="636116" y="116051"/>
                </a:lnTo>
                <a:lnTo>
                  <a:pt x="637820" y="115395"/>
                </a:lnTo>
                <a:lnTo>
                  <a:pt x="637558" y="114346"/>
                </a:lnTo>
                <a:lnTo>
                  <a:pt x="640443" y="113297"/>
                </a:lnTo>
                <a:lnTo>
                  <a:pt x="640443" y="111592"/>
                </a:lnTo>
                <a:lnTo>
                  <a:pt x="640050" y="110412"/>
                </a:lnTo>
                <a:lnTo>
                  <a:pt x="641885" y="110806"/>
                </a:lnTo>
                <a:lnTo>
                  <a:pt x="641492" y="108970"/>
                </a:lnTo>
                <a:lnTo>
                  <a:pt x="642148" y="108970"/>
                </a:lnTo>
                <a:lnTo>
                  <a:pt x="642148" y="107527"/>
                </a:lnTo>
                <a:lnTo>
                  <a:pt x="643197" y="107527"/>
                </a:lnTo>
                <a:lnTo>
                  <a:pt x="642803" y="105823"/>
                </a:lnTo>
                <a:lnTo>
                  <a:pt x="646344" y="104773"/>
                </a:lnTo>
                <a:lnTo>
                  <a:pt x="645688" y="102151"/>
                </a:lnTo>
                <a:lnTo>
                  <a:pt x="646868" y="101889"/>
                </a:lnTo>
                <a:lnTo>
                  <a:pt x="646344" y="101233"/>
                </a:lnTo>
                <a:lnTo>
                  <a:pt x="650278" y="99791"/>
                </a:lnTo>
                <a:lnTo>
                  <a:pt x="650671" y="100053"/>
                </a:lnTo>
                <a:lnTo>
                  <a:pt x="651327" y="99791"/>
                </a:lnTo>
                <a:lnTo>
                  <a:pt x="651327" y="100053"/>
                </a:lnTo>
                <a:lnTo>
                  <a:pt x="652507" y="99791"/>
                </a:lnTo>
                <a:lnTo>
                  <a:pt x="653163" y="100053"/>
                </a:lnTo>
                <a:lnTo>
                  <a:pt x="655654" y="103593"/>
                </a:lnTo>
                <a:lnTo>
                  <a:pt x="656703" y="103593"/>
                </a:lnTo>
                <a:lnTo>
                  <a:pt x="656965" y="104380"/>
                </a:lnTo>
                <a:lnTo>
                  <a:pt x="660244" y="105429"/>
                </a:lnTo>
                <a:lnTo>
                  <a:pt x="661424" y="105036"/>
                </a:lnTo>
                <a:lnTo>
                  <a:pt x="664440" y="105036"/>
                </a:lnTo>
                <a:lnTo>
                  <a:pt x="665227" y="106478"/>
                </a:lnTo>
                <a:lnTo>
                  <a:pt x="664440" y="106872"/>
                </a:lnTo>
                <a:lnTo>
                  <a:pt x="665882" y="109757"/>
                </a:lnTo>
                <a:lnTo>
                  <a:pt x="666669" y="109757"/>
                </a:lnTo>
                <a:lnTo>
                  <a:pt x="667325" y="112248"/>
                </a:lnTo>
                <a:lnTo>
                  <a:pt x="668112" y="112248"/>
                </a:lnTo>
                <a:lnTo>
                  <a:pt x="668505" y="115133"/>
                </a:lnTo>
                <a:lnTo>
                  <a:pt x="672308" y="117887"/>
                </a:lnTo>
                <a:lnTo>
                  <a:pt x="673750" y="118673"/>
                </a:lnTo>
                <a:lnTo>
                  <a:pt x="674406" y="114346"/>
                </a:lnTo>
                <a:lnTo>
                  <a:pt x="674799" y="112248"/>
                </a:lnTo>
                <a:lnTo>
                  <a:pt x="675848" y="111855"/>
                </a:lnTo>
                <a:lnTo>
                  <a:pt x="675848" y="112904"/>
                </a:lnTo>
                <a:lnTo>
                  <a:pt x="679782" y="110806"/>
                </a:lnTo>
                <a:lnTo>
                  <a:pt x="680044" y="110806"/>
                </a:lnTo>
                <a:lnTo>
                  <a:pt x="680700" y="110806"/>
                </a:lnTo>
                <a:lnTo>
                  <a:pt x="681225" y="111592"/>
                </a:lnTo>
                <a:lnTo>
                  <a:pt x="682143" y="111592"/>
                </a:lnTo>
                <a:lnTo>
                  <a:pt x="682143" y="109757"/>
                </a:lnTo>
                <a:lnTo>
                  <a:pt x="683585" y="110150"/>
                </a:lnTo>
                <a:lnTo>
                  <a:pt x="683978" y="106478"/>
                </a:lnTo>
                <a:lnTo>
                  <a:pt x="684241" y="103331"/>
                </a:lnTo>
                <a:lnTo>
                  <a:pt x="684241" y="101233"/>
                </a:lnTo>
                <a:lnTo>
                  <a:pt x="683585" y="100840"/>
                </a:lnTo>
                <a:lnTo>
                  <a:pt x="683585" y="97692"/>
                </a:lnTo>
                <a:lnTo>
                  <a:pt x="683585" y="97037"/>
                </a:lnTo>
                <a:lnTo>
                  <a:pt x="686339" y="95594"/>
                </a:lnTo>
                <a:lnTo>
                  <a:pt x="686339" y="94808"/>
                </a:lnTo>
                <a:lnTo>
                  <a:pt x="686863" y="94152"/>
                </a:lnTo>
                <a:lnTo>
                  <a:pt x="687519" y="94414"/>
                </a:lnTo>
                <a:lnTo>
                  <a:pt x="688043" y="93759"/>
                </a:lnTo>
                <a:lnTo>
                  <a:pt x="690797" y="93496"/>
                </a:lnTo>
                <a:lnTo>
                  <a:pt x="690797" y="92709"/>
                </a:lnTo>
                <a:lnTo>
                  <a:pt x="692240" y="93103"/>
                </a:lnTo>
                <a:lnTo>
                  <a:pt x="693944" y="94152"/>
                </a:lnTo>
                <a:lnTo>
                  <a:pt x="698141" y="94414"/>
                </a:lnTo>
                <a:lnTo>
                  <a:pt x="699583" y="95857"/>
                </a:lnTo>
                <a:lnTo>
                  <a:pt x="702206" y="97037"/>
                </a:lnTo>
                <a:lnTo>
                  <a:pt x="703517" y="96512"/>
                </a:lnTo>
                <a:lnTo>
                  <a:pt x="703779" y="97037"/>
                </a:lnTo>
                <a:lnTo>
                  <a:pt x="708500" y="97299"/>
                </a:lnTo>
                <a:lnTo>
                  <a:pt x="709287" y="96512"/>
                </a:lnTo>
                <a:lnTo>
                  <a:pt x="714139" y="100053"/>
                </a:lnTo>
                <a:lnTo>
                  <a:pt x="716237" y="99135"/>
                </a:lnTo>
                <a:lnTo>
                  <a:pt x="718072" y="96250"/>
                </a:lnTo>
                <a:lnTo>
                  <a:pt x="719515" y="97037"/>
                </a:lnTo>
                <a:lnTo>
                  <a:pt x="721220" y="95594"/>
                </a:lnTo>
                <a:lnTo>
                  <a:pt x="723318" y="98742"/>
                </a:lnTo>
                <a:lnTo>
                  <a:pt x="724498" y="96512"/>
                </a:lnTo>
                <a:lnTo>
                  <a:pt x="729743" y="96250"/>
                </a:lnTo>
                <a:lnTo>
                  <a:pt x="730136" y="97299"/>
                </a:lnTo>
                <a:lnTo>
                  <a:pt x="738660" y="97692"/>
                </a:lnTo>
                <a:lnTo>
                  <a:pt x="740758" y="96512"/>
                </a:lnTo>
                <a:lnTo>
                  <a:pt x="742856" y="95857"/>
                </a:lnTo>
                <a:lnTo>
                  <a:pt x="743643" y="93759"/>
                </a:lnTo>
                <a:lnTo>
                  <a:pt x="744561" y="92316"/>
                </a:lnTo>
                <a:lnTo>
                  <a:pt x="748233" y="92316"/>
                </a:lnTo>
                <a:lnTo>
                  <a:pt x="752822" y="90874"/>
                </a:lnTo>
                <a:lnTo>
                  <a:pt x="753215" y="90874"/>
                </a:lnTo>
                <a:lnTo>
                  <a:pt x="753215" y="90611"/>
                </a:lnTo>
                <a:lnTo>
                  <a:pt x="752035" y="89431"/>
                </a:lnTo>
                <a:lnTo>
                  <a:pt x="750724" y="86678"/>
                </a:lnTo>
                <a:lnTo>
                  <a:pt x="751117" y="85235"/>
                </a:lnTo>
                <a:lnTo>
                  <a:pt x="750331" y="83530"/>
                </a:lnTo>
                <a:lnTo>
                  <a:pt x="749937" y="82088"/>
                </a:lnTo>
                <a:lnTo>
                  <a:pt x="747052" y="78941"/>
                </a:lnTo>
                <a:lnTo>
                  <a:pt x="744954" y="75269"/>
                </a:lnTo>
                <a:lnTo>
                  <a:pt x="745348" y="74613"/>
                </a:lnTo>
                <a:lnTo>
                  <a:pt x="743643" y="73171"/>
                </a:lnTo>
                <a:lnTo>
                  <a:pt x="744299" y="72253"/>
                </a:lnTo>
                <a:lnTo>
                  <a:pt x="745741" y="72253"/>
                </a:lnTo>
                <a:lnTo>
                  <a:pt x="745348" y="70811"/>
                </a:lnTo>
                <a:lnTo>
                  <a:pt x="745348" y="68975"/>
                </a:lnTo>
                <a:lnTo>
                  <a:pt x="742463" y="66221"/>
                </a:lnTo>
                <a:lnTo>
                  <a:pt x="741676" y="66221"/>
                </a:lnTo>
                <a:lnTo>
                  <a:pt x="742201" y="64516"/>
                </a:lnTo>
                <a:lnTo>
                  <a:pt x="743118" y="64516"/>
                </a:lnTo>
                <a:lnTo>
                  <a:pt x="743643" y="65172"/>
                </a:lnTo>
                <a:lnTo>
                  <a:pt x="745348" y="63992"/>
                </a:lnTo>
                <a:lnTo>
                  <a:pt x="744954" y="63074"/>
                </a:lnTo>
                <a:lnTo>
                  <a:pt x="745741" y="62549"/>
                </a:lnTo>
                <a:lnTo>
                  <a:pt x="746003" y="61238"/>
                </a:lnTo>
                <a:lnTo>
                  <a:pt x="747052" y="60845"/>
                </a:lnTo>
                <a:lnTo>
                  <a:pt x="747052" y="60189"/>
                </a:lnTo>
                <a:lnTo>
                  <a:pt x="747839" y="59796"/>
                </a:lnTo>
                <a:lnTo>
                  <a:pt x="749019" y="60451"/>
                </a:lnTo>
                <a:lnTo>
                  <a:pt x="747839" y="61631"/>
                </a:lnTo>
                <a:lnTo>
                  <a:pt x="748233" y="62287"/>
                </a:lnTo>
                <a:lnTo>
                  <a:pt x="748495" y="62549"/>
                </a:lnTo>
                <a:lnTo>
                  <a:pt x="749019" y="62287"/>
                </a:lnTo>
                <a:lnTo>
                  <a:pt x="749675" y="61894"/>
                </a:lnTo>
                <a:lnTo>
                  <a:pt x="751773" y="61894"/>
                </a:lnTo>
                <a:lnTo>
                  <a:pt x="752035" y="60189"/>
                </a:lnTo>
                <a:lnTo>
                  <a:pt x="752429" y="59140"/>
                </a:lnTo>
                <a:lnTo>
                  <a:pt x="752429" y="58747"/>
                </a:lnTo>
                <a:lnTo>
                  <a:pt x="751117" y="58747"/>
                </a:lnTo>
                <a:lnTo>
                  <a:pt x="749937" y="58091"/>
                </a:lnTo>
                <a:lnTo>
                  <a:pt x="750724" y="56911"/>
                </a:lnTo>
                <a:lnTo>
                  <a:pt x="749675" y="57698"/>
                </a:lnTo>
                <a:lnTo>
                  <a:pt x="747052" y="58747"/>
                </a:lnTo>
                <a:lnTo>
                  <a:pt x="745741" y="58747"/>
                </a:lnTo>
                <a:lnTo>
                  <a:pt x="745348" y="59140"/>
                </a:lnTo>
                <a:lnTo>
                  <a:pt x="744299" y="57435"/>
                </a:lnTo>
                <a:lnTo>
                  <a:pt x="743643" y="57698"/>
                </a:lnTo>
                <a:lnTo>
                  <a:pt x="743643" y="58353"/>
                </a:lnTo>
                <a:lnTo>
                  <a:pt x="742856" y="58747"/>
                </a:lnTo>
                <a:lnTo>
                  <a:pt x="741676" y="57698"/>
                </a:lnTo>
                <a:lnTo>
                  <a:pt x="739971" y="57698"/>
                </a:lnTo>
                <a:lnTo>
                  <a:pt x="739971" y="57435"/>
                </a:lnTo>
                <a:lnTo>
                  <a:pt x="740758" y="56648"/>
                </a:lnTo>
                <a:lnTo>
                  <a:pt x="737217" y="56648"/>
                </a:lnTo>
                <a:lnTo>
                  <a:pt x="735119" y="56255"/>
                </a:lnTo>
                <a:lnTo>
                  <a:pt x="734464" y="54813"/>
                </a:lnTo>
                <a:lnTo>
                  <a:pt x="733939" y="54813"/>
                </a:lnTo>
                <a:lnTo>
                  <a:pt x="733284" y="55206"/>
                </a:lnTo>
                <a:lnTo>
                  <a:pt x="732235" y="54813"/>
                </a:lnTo>
                <a:lnTo>
                  <a:pt x="733284" y="53764"/>
                </a:lnTo>
                <a:lnTo>
                  <a:pt x="734464" y="52059"/>
                </a:lnTo>
                <a:lnTo>
                  <a:pt x="734464" y="51272"/>
                </a:lnTo>
                <a:lnTo>
                  <a:pt x="735382" y="50879"/>
                </a:lnTo>
                <a:lnTo>
                  <a:pt x="736037" y="53370"/>
                </a:lnTo>
                <a:lnTo>
                  <a:pt x="737873" y="52977"/>
                </a:lnTo>
                <a:lnTo>
                  <a:pt x="738660" y="53764"/>
                </a:lnTo>
                <a:lnTo>
                  <a:pt x="739316" y="53370"/>
                </a:lnTo>
                <a:lnTo>
                  <a:pt x="739578" y="52977"/>
                </a:lnTo>
                <a:lnTo>
                  <a:pt x="738660" y="52321"/>
                </a:lnTo>
                <a:lnTo>
                  <a:pt x="739578" y="51534"/>
                </a:lnTo>
                <a:lnTo>
                  <a:pt x="739578" y="50879"/>
                </a:lnTo>
                <a:lnTo>
                  <a:pt x="739316" y="50617"/>
                </a:lnTo>
                <a:lnTo>
                  <a:pt x="744954" y="47338"/>
                </a:lnTo>
                <a:lnTo>
                  <a:pt x="745741" y="47076"/>
                </a:lnTo>
                <a:lnTo>
                  <a:pt x="746003" y="45240"/>
                </a:lnTo>
                <a:lnTo>
                  <a:pt x="746659" y="45634"/>
                </a:lnTo>
                <a:lnTo>
                  <a:pt x="747052" y="43798"/>
                </a:lnTo>
                <a:lnTo>
                  <a:pt x="746397" y="43011"/>
                </a:lnTo>
                <a:lnTo>
                  <a:pt x="747052" y="41700"/>
                </a:lnTo>
                <a:lnTo>
                  <a:pt x="748233" y="40257"/>
                </a:lnTo>
                <a:lnTo>
                  <a:pt x="754133" y="36716"/>
                </a:lnTo>
                <a:lnTo>
                  <a:pt x="754658" y="35274"/>
                </a:lnTo>
                <a:lnTo>
                  <a:pt x="755314" y="35012"/>
                </a:lnTo>
                <a:lnTo>
                  <a:pt x="754920" y="34619"/>
                </a:lnTo>
                <a:lnTo>
                  <a:pt x="754920" y="34356"/>
                </a:lnTo>
                <a:lnTo>
                  <a:pt x="755576" y="34619"/>
                </a:lnTo>
                <a:lnTo>
                  <a:pt x="756363" y="33176"/>
                </a:lnTo>
                <a:lnTo>
                  <a:pt x="757412" y="33569"/>
                </a:lnTo>
                <a:lnTo>
                  <a:pt x="759116" y="32520"/>
                </a:lnTo>
                <a:lnTo>
                  <a:pt x="759510" y="31471"/>
                </a:lnTo>
                <a:lnTo>
                  <a:pt x="760297" y="30291"/>
                </a:lnTo>
                <a:lnTo>
                  <a:pt x="760952" y="29373"/>
                </a:lnTo>
                <a:lnTo>
                  <a:pt x="760559" y="28980"/>
                </a:lnTo>
                <a:lnTo>
                  <a:pt x="760952" y="28586"/>
                </a:lnTo>
                <a:lnTo>
                  <a:pt x="762001" y="28980"/>
                </a:lnTo>
                <a:lnTo>
                  <a:pt x="762657" y="29373"/>
                </a:lnTo>
                <a:lnTo>
                  <a:pt x="763181" y="30291"/>
                </a:lnTo>
                <a:lnTo>
                  <a:pt x="763837" y="28980"/>
                </a:lnTo>
                <a:lnTo>
                  <a:pt x="763837" y="28193"/>
                </a:lnTo>
                <a:lnTo>
                  <a:pt x="764099" y="27275"/>
                </a:lnTo>
                <a:lnTo>
                  <a:pt x="764493" y="27537"/>
                </a:lnTo>
                <a:lnTo>
                  <a:pt x="764493" y="28193"/>
                </a:lnTo>
                <a:lnTo>
                  <a:pt x="764099" y="28193"/>
                </a:lnTo>
                <a:lnTo>
                  <a:pt x="764099" y="28980"/>
                </a:lnTo>
                <a:lnTo>
                  <a:pt x="763837" y="30029"/>
                </a:lnTo>
                <a:lnTo>
                  <a:pt x="763837" y="31078"/>
                </a:lnTo>
                <a:lnTo>
                  <a:pt x="762657" y="35274"/>
                </a:lnTo>
                <a:lnTo>
                  <a:pt x="763181" y="35274"/>
                </a:lnTo>
                <a:lnTo>
                  <a:pt x="763444" y="35012"/>
                </a:lnTo>
                <a:lnTo>
                  <a:pt x="764886" y="35274"/>
                </a:lnTo>
                <a:lnTo>
                  <a:pt x="764886" y="34619"/>
                </a:lnTo>
                <a:lnTo>
                  <a:pt x="764886" y="33963"/>
                </a:lnTo>
                <a:lnTo>
                  <a:pt x="765279" y="32520"/>
                </a:lnTo>
                <a:lnTo>
                  <a:pt x="765542" y="32520"/>
                </a:lnTo>
                <a:lnTo>
                  <a:pt x="765935" y="31471"/>
                </a:lnTo>
                <a:lnTo>
                  <a:pt x="766591" y="31471"/>
                </a:lnTo>
                <a:lnTo>
                  <a:pt x="766591" y="29373"/>
                </a:lnTo>
                <a:lnTo>
                  <a:pt x="767640" y="28980"/>
                </a:lnTo>
                <a:lnTo>
                  <a:pt x="767640" y="27931"/>
                </a:lnTo>
                <a:lnTo>
                  <a:pt x="768820" y="27275"/>
                </a:lnTo>
                <a:lnTo>
                  <a:pt x="769476" y="26095"/>
                </a:lnTo>
                <a:lnTo>
                  <a:pt x="769476" y="24652"/>
                </a:lnTo>
                <a:lnTo>
                  <a:pt x="769476" y="24390"/>
                </a:lnTo>
                <a:lnTo>
                  <a:pt x="770525" y="24390"/>
                </a:lnTo>
                <a:lnTo>
                  <a:pt x="773672" y="25439"/>
                </a:lnTo>
                <a:lnTo>
                  <a:pt x="775114" y="26882"/>
                </a:lnTo>
                <a:lnTo>
                  <a:pt x="776950" y="27275"/>
                </a:lnTo>
                <a:lnTo>
                  <a:pt x="780097" y="29636"/>
                </a:lnTo>
                <a:lnTo>
                  <a:pt x="785474" y="27275"/>
                </a:lnTo>
                <a:lnTo>
                  <a:pt x="786523" y="27275"/>
                </a:lnTo>
                <a:lnTo>
                  <a:pt x="789014" y="27931"/>
                </a:lnTo>
                <a:lnTo>
                  <a:pt x="789801" y="27931"/>
                </a:lnTo>
                <a:lnTo>
                  <a:pt x="790457" y="28193"/>
                </a:lnTo>
                <a:lnTo>
                  <a:pt x="791899" y="25833"/>
                </a:lnTo>
                <a:lnTo>
                  <a:pt x="791112" y="25439"/>
                </a:lnTo>
                <a:lnTo>
                  <a:pt x="790719" y="24652"/>
                </a:lnTo>
                <a:lnTo>
                  <a:pt x="791506" y="23997"/>
                </a:lnTo>
                <a:lnTo>
                  <a:pt x="791899" y="22292"/>
                </a:lnTo>
                <a:lnTo>
                  <a:pt x="796358" y="22948"/>
                </a:lnTo>
                <a:lnTo>
                  <a:pt x="801996" y="20850"/>
                </a:lnTo>
                <a:lnTo>
                  <a:pt x="803176" y="20850"/>
                </a:lnTo>
                <a:lnTo>
                  <a:pt x="803439" y="21899"/>
                </a:lnTo>
                <a:lnTo>
                  <a:pt x="805274" y="22292"/>
                </a:lnTo>
                <a:lnTo>
                  <a:pt x="807110" y="21505"/>
                </a:lnTo>
                <a:lnTo>
                  <a:pt x="807373" y="21899"/>
                </a:lnTo>
                <a:lnTo>
                  <a:pt x="809471" y="21505"/>
                </a:lnTo>
                <a:lnTo>
                  <a:pt x="809471" y="20850"/>
                </a:lnTo>
                <a:lnTo>
                  <a:pt x="810913" y="20194"/>
                </a:lnTo>
                <a:lnTo>
                  <a:pt x="812355" y="20456"/>
                </a:lnTo>
                <a:lnTo>
                  <a:pt x="814847" y="21899"/>
                </a:lnTo>
                <a:lnTo>
                  <a:pt x="821535" y="22948"/>
                </a:lnTo>
                <a:lnTo>
                  <a:pt x="821928" y="23210"/>
                </a:lnTo>
                <a:lnTo>
                  <a:pt x="822715" y="24390"/>
                </a:lnTo>
                <a:lnTo>
                  <a:pt x="823371" y="24390"/>
                </a:lnTo>
                <a:lnTo>
                  <a:pt x="824813" y="24390"/>
                </a:lnTo>
                <a:lnTo>
                  <a:pt x="826255" y="26488"/>
                </a:lnTo>
                <a:lnTo>
                  <a:pt x="827567" y="26095"/>
                </a:lnTo>
                <a:lnTo>
                  <a:pt x="827960" y="26488"/>
                </a:lnTo>
                <a:lnTo>
                  <a:pt x="829796" y="26488"/>
                </a:lnTo>
                <a:lnTo>
                  <a:pt x="831501" y="26882"/>
                </a:lnTo>
                <a:lnTo>
                  <a:pt x="832156" y="28193"/>
                </a:lnTo>
                <a:lnTo>
                  <a:pt x="835828" y="28980"/>
                </a:lnTo>
                <a:lnTo>
                  <a:pt x="837270" y="29373"/>
                </a:lnTo>
                <a:lnTo>
                  <a:pt x="841729" y="28586"/>
                </a:lnTo>
                <a:lnTo>
                  <a:pt x="842517" y="28980"/>
                </a:lnTo>
                <a:lnTo>
                  <a:pt x="841729" y="29636"/>
                </a:lnTo>
                <a:lnTo>
                  <a:pt x="842253" y="30029"/>
                </a:lnTo>
                <a:lnTo>
                  <a:pt x="843959" y="27931"/>
                </a:lnTo>
                <a:lnTo>
                  <a:pt x="845139" y="27931"/>
                </a:lnTo>
                <a:lnTo>
                  <a:pt x="845139" y="28193"/>
                </a:lnTo>
                <a:lnTo>
                  <a:pt x="845795" y="28586"/>
                </a:lnTo>
                <a:lnTo>
                  <a:pt x="845401" y="28980"/>
                </a:lnTo>
                <a:lnTo>
                  <a:pt x="846451" y="30291"/>
                </a:lnTo>
                <a:lnTo>
                  <a:pt x="846057" y="30816"/>
                </a:lnTo>
                <a:lnTo>
                  <a:pt x="846451" y="31078"/>
                </a:lnTo>
                <a:lnTo>
                  <a:pt x="846057" y="32914"/>
                </a:lnTo>
                <a:lnTo>
                  <a:pt x="850647" y="38159"/>
                </a:lnTo>
                <a:lnTo>
                  <a:pt x="850647" y="39339"/>
                </a:lnTo>
                <a:lnTo>
                  <a:pt x="853138" y="38552"/>
                </a:lnTo>
                <a:lnTo>
                  <a:pt x="855236" y="38552"/>
                </a:lnTo>
                <a:lnTo>
                  <a:pt x="857072" y="38552"/>
                </a:lnTo>
                <a:lnTo>
                  <a:pt x="857072" y="37897"/>
                </a:lnTo>
                <a:lnTo>
                  <a:pt x="856679" y="37897"/>
                </a:lnTo>
                <a:lnTo>
                  <a:pt x="856285" y="36454"/>
                </a:lnTo>
                <a:lnTo>
                  <a:pt x="856679" y="35930"/>
                </a:lnTo>
                <a:lnTo>
                  <a:pt x="856285" y="35667"/>
                </a:lnTo>
                <a:lnTo>
                  <a:pt x="858777" y="34356"/>
                </a:lnTo>
                <a:lnTo>
                  <a:pt x="859433" y="33963"/>
                </a:lnTo>
                <a:lnTo>
                  <a:pt x="862055" y="33569"/>
                </a:lnTo>
                <a:lnTo>
                  <a:pt x="862055" y="33176"/>
                </a:lnTo>
                <a:lnTo>
                  <a:pt x="862317" y="32914"/>
                </a:lnTo>
                <a:lnTo>
                  <a:pt x="864415" y="32520"/>
                </a:lnTo>
                <a:lnTo>
                  <a:pt x="864415" y="32914"/>
                </a:lnTo>
                <a:lnTo>
                  <a:pt x="868349" y="32914"/>
                </a:lnTo>
                <a:lnTo>
                  <a:pt x="869136" y="30816"/>
                </a:lnTo>
                <a:lnTo>
                  <a:pt x="868743" y="30029"/>
                </a:lnTo>
                <a:lnTo>
                  <a:pt x="868087" y="30816"/>
                </a:lnTo>
                <a:lnTo>
                  <a:pt x="869136" y="28980"/>
                </a:lnTo>
                <a:lnTo>
                  <a:pt x="868743" y="27537"/>
                </a:lnTo>
                <a:lnTo>
                  <a:pt x="869792" y="26882"/>
                </a:lnTo>
                <a:lnTo>
                  <a:pt x="869792" y="25177"/>
                </a:lnTo>
                <a:lnTo>
                  <a:pt x="870185" y="23997"/>
                </a:lnTo>
                <a:lnTo>
                  <a:pt x="869792" y="23735"/>
                </a:lnTo>
                <a:lnTo>
                  <a:pt x="869136" y="23997"/>
                </a:lnTo>
                <a:lnTo>
                  <a:pt x="868743" y="23210"/>
                </a:lnTo>
                <a:lnTo>
                  <a:pt x="867432" y="24390"/>
                </a:lnTo>
                <a:lnTo>
                  <a:pt x="866645" y="23997"/>
                </a:lnTo>
                <a:lnTo>
                  <a:pt x="866645" y="24390"/>
                </a:lnTo>
                <a:lnTo>
                  <a:pt x="864153" y="25177"/>
                </a:lnTo>
                <a:lnTo>
                  <a:pt x="863366" y="23997"/>
                </a:lnTo>
                <a:lnTo>
                  <a:pt x="863366" y="23210"/>
                </a:lnTo>
                <a:lnTo>
                  <a:pt x="862973" y="23210"/>
                </a:lnTo>
                <a:lnTo>
                  <a:pt x="862973" y="21505"/>
                </a:lnTo>
                <a:lnTo>
                  <a:pt x="862055" y="21505"/>
                </a:lnTo>
                <a:lnTo>
                  <a:pt x="861662" y="20850"/>
                </a:lnTo>
                <a:lnTo>
                  <a:pt x="860219" y="21112"/>
                </a:lnTo>
                <a:lnTo>
                  <a:pt x="859957" y="19801"/>
                </a:lnTo>
                <a:lnTo>
                  <a:pt x="859170" y="20194"/>
                </a:lnTo>
                <a:lnTo>
                  <a:pt x="859170" y="19801"/>
                </a:lnTo>
                <a:lnTo>
                  <a:pt x="857990" y="19801"/>
                </a:lnTo>
                <a:lnTo>
                  <a:pt x="856679" y="18752"/>
                </a:lnTo>
                <a:lnTo>
                  <a:pt x="857072" y="17571"/>
                </a:lnTo>
                <a:lnTo>
                  <a:pt x="857990" y="16916"/>
                </a:lnTo>
                <a:lnTo>
                  <a:pt x="857990" y="15473"/>
                </a:lnTo>
                <a:lnTo>
                  <a:pt x="858515" y="15473"/>
                </a:lnTo>
                <a:lnTo>
                  <a:pt x="858777" y="14424"/>
                </a:lnTo>
                <a:lnTo>
                  <a:pt x="859433" y="14424"/>
                </a:lnTo>
                <a:lnTo>
                  <a:pt x="860219" y="13113"/>
                </a:lnTo>
                <a:lnTo>
                  <a:pt x="862317" y="11015"/>
                </a:lnTo>
                <a:lnTo>
                  <a:pt x="863760" y="10490"/>
                </a:lnTo>
                <a:lnTo>
                  <a:pt x="865989" y="7737"/>
                </a:lnTo>
                <a:lnTo>
                  <a:pt x="868349" y="6294"/>
                </a:lnTo>
                <a:lnTo>
                  <a:pt x="870448" y="7474"/>
                </a:lnTo>
                <a:lnTo>
                  <a:pt x="872677" y="5376"/>
                </a:lnTo>
                <a:lnTo>
                  <a:pt x="871890" y="3409"/>
                </a:lnTo>
                <a:lnTo>
                  <a:pt x="872677" y="2754"/>
                </a:lnTo>
                <a:lnTo>
                  <a:pt x="872677" y="655"/>
                </a:lnTo>
                <a:lnTo>
                  <a:pt x="874513" y="655"/>
                </a:lnTo>
                <a:lnTo>
                  <a:pt x="875824" y="2491"/>
                </a:lnTo>
                <a:lnTo>
                  <a:pt x="876611" y="2098"/>
                </a:lnTo>
                <a:lnTo>
                  <a:pt x="877528" y="3147"/>
                </a:lnTo>
                <a:lnTo>
                  <a:pt x="878971" y="3147"/>
                </a:lnTo>
                <a:lnTo>
                  <a:pt x="880807" y="5639"/>
                </a:lnTo>
                <a:lnTo>
                  <a:pt x="885396" y="9048"/>
                </a:lnTo>
                <a:lnTo>
                  <a:pt x="887888" y="9048"/>
                </a:lnTo>
                <a:lnTo>
                  <a:pt x="888281" y="9048"/>
                </a:lnTo>
                <a:lnTo>
                  <a:pt x="888675" y="9835"/>
                </a:lnTo>
                <a:lnTo>
                  <a:pt x="889986" y="9835"/>
                </a:lnTo>
                <a:lnTo>
                  <a:pt x="889330" y="10228"/>
                </a:lnTo>
                <a:lnTo>
                  <a:pt x="889593" y="11015"/>
                </a:lnTo>
                <a:lnTo>
                  <a:pt x="890773" y="11015"/>
                </a:lnTo>
                <a:lnTo>
                  <a:pt x="890773" y="11277"/>
                </a:lnTo>
                <a:lnTo>
                  <a:pt x="891035" y="11933"/>
                </a:lnTo>
                <a:lnTo>
                  <a:pt x="892477" y="11933"/>
                </a:lnTo>
                <a:lnTo>
                  <a:pt x="892871" y="12457"/>
                </a:lnTo>
                <a:lnTo>
                  <a:pt x="894969" y="11933"/>
                </a:lnTo>
                <a:lnTo>
                  <a:pt x="895362" y="12720"/>
                </a:lnTo>
                <a:lnTo>
                  <a:pt x="896411" y="13113"/>
                </a:lnTo>
                <a:lnTo>
                  <a:pt x="897067" y="14818"/>
                </a:lnTo>
                <a:lnTo>
                  <a:pt x="898247" y="14818"/>
                </a:lnTo>
                <a:lnTo>
                  <a:pt x="898510" y="15473"/>
                </a:lnTo>
                <a:lnTo>
                  <a:pt x="900345" y="17571"/>
                </a:lnTo>
                <a:lnTo>
                  <a:pt x="900739" y="19014"/>
                </a:lnTo>
                <a:lnTo>
                  <a:pt x="901132" y="19014"/>
                </a:lnTo>
                <a:lnTo>
                  <a:pt x="901394" y="19407"/>
                </a:lnTo>
                <a:lnTo>
                  <a:pt x="902050" y="19407"/>
                </a:lnTo>
                <a:lnTo>
                  <a:pt x="902443" y="20456"/>
                </a:lnTo>
                <a:lnTo>
                  <a:pt x="901788" y="21505"/>
                </a:lnTo>
                <a:lnTo>
                  <a:pt x="902443" y="21505"/>
                </a:lnTo>
                <a:lnTo>
                  <a:pt x="904673" y="22554"/>
                </a:lnTo>
                <a:lnTo>
                  <a:pt x="904673" y="23997"/>
                </a:lnTo>
                <a:lnTo>
                  <a:pt x="904673" y="25833"/>
                </a:lnTo>
                <a:lnTo>
                  <a:pt x="904673" y="26095"/>
                </a:lnTo>
                <a:lnTo>
                  <a:pt x="904935" y="26095"/>
                </a:lnTo>
                <a:lnTo>
                  <a:pt x="904935" y="26488"/>
                </a:lnTo>
                <a:lnTo>
                  <a:pt x="905590" y="26882"/>
                </a:lnTo>
                <a:lnTo>
                  <a:pt x="906115" y="28586"/>
                </a:lnTo>
                <a:lnTo>
                  <a:pt x="907689" y="28193"/>
                </a:lnTo>
                <a:lnTo>
                  <a:pt x="908213" y="27931"/>
                </a:lnTo>
                <a:lnTo>
                  <a:pt x="909131" y="28193"/>
                </a:lnTo>
                <a:lnTo>
                  <a:pt x="914507" y="25833"/>
                </a:lnTo>
                <a:lnTo>
                  <a:pt x="913852" y="24652"/>
                </a:lnTo>
                <a:lnTo>
                  <a:pt x="914770" y="21899"/>
                </a:lnTo>
                <a:lnTo>
                  <a:pt x="916606" y="21505"/>
                </a:lnTo>
                <a:lnTo>
                  <a:pt x="917655" y="20194"/>
                </a:lnTo>
                <a:lnTo>
                  <a:pt x="921195" y="18358"/>
                </a:lnTo>
                <a:lnTo>
                  <a:pt x="924080" y="18096"/>
                </a:lnTo>
                <a:lnTo>
                  <a:pt x="925129" y="16129"/>
                </a:lnTo>
                <a:lnTo>
                  <a:pt x="926572" y="15867"/>
                </a:lnTo>
                <a:lnTo>
                  <a:pt x="926965" y="16653"/>
                </a:lnTo>
                <a:lnTo>
                  <a:pt x="928407" y="16129"/>
                </a:lnTo>
                <a:lnTo>
                  <a:pt x="928670" y="17309"/>
                </a:lnTo>
                <a:lnTo>
                  <a:pt x="930112" y="16653"/>
                </a:lnTo>
                <a:lnTo>
                  <a:pt x="930768" y="18096"/>
                </a:lnTo>
                <a:lnTo>
                  <a:pt x="932866" y="17309"/>
                </a:lnTo>
                <a:lnTo>
                  <a:pt x="933390" y="16653"/>
                </a:lnTo>
                <a:lnTo>
                  <a:pt x="932866" y="15867"/>
                </a:lnTo>
                <a:lnTo>
                  <a:pt x="932210" y="14818"/>
                </a:lnTo>
                <a:lnTo>
                  <a:pt x="932604" y="13375"/>
                </a:lnTo>
                <a:lnTo>
                  <a:pt x="932866" y="13113"/>
                </a:lnTo>
                <a:lnTo>
                  <a:pt x="932866" y="11277"/>
                </a:lnTo>
                <a:lnTo>
                  <a:pt x="930768" y="11015"/>
                </a:lnTo>
                <a:lnTo>
                  <a:pt x="930112" y="9835"/>
                </a:lnTo>
                <a:lnTo>
                  <a:pt x="930768" y="9048"/>
                </a:lnTo>
                <a:lnTo>
                  <a:pt x="932210" y="8392"/>
                </a:lnTo>
                <a:lnTo>
                  <a:pt x="932866" y="8130"/>
                </a:lnTo>
                <a:lnTo>
                  <a:pt x="936537" y="7081"/>
                </a:lnTo>
                <a:lnTo>
                  <a:pt x="936537" y="7474"/>
                </a:lnTo>
                <a:lnTo>
                  <a:pt x="937586" y="6688"/>
                </a:lnTo>
                <a:lnTo>
                  <a:pt x="937849" y="6032"/>
                </a:lnTo>
                <a:lnTo>
                  <a:pt x="939029" y="6294"/>
                </a:lnTo>
                <a:lnTo>
                  <a:pt x="939291" y="6688"/>
                </a:lnTo>
                <a:lnTo>
                  <a:pt x="940734" y="7737"/>
                </a:lnTo>
                <a:lnTo>
                  <a:pt x="942569" y="7081"/>
                </a:lnTo>
                <a:lnTo>
                  <a:pt x="941127" y="6294"/>
                </a:lnTo>
                <a:lnTo>
                  <a:pt x="941127" y="6032"/>
                </a:lnTo>
                <a:lnTo>
                  <a:pt x="940734" y="5376"/>
                </a:lnTo>
                <a:lnTo>
                  <a:pt x="941127" y="4852"/>
                </a:lnTo>
                <a:lnTo>
                  <a:pt x="940734" y="4589"/>
                </a:lnTo>
                <a:lnTo>
                  <a:pt x="943225" y="3934"/>
                </a:lnTo>
                <a:lnTo>
                  <a:pt x="943225" y="3147"/>
                </a:lnTo>
                <a:lnTo>
                  <a:pt x="944012" y="3409"/>
                </a:lnTo>
                <a:lnTo>
                  <a:pt x="944012" y="3147"/>
                </a:lnTo>
                <a:lnTo>
                  <a:pt x="945323" y="2754"/>
                </a:lnTo>
                <a:lnTo>
                  <a:pt x="945323" y="3147"/>
                </a:lnTo>
                <a:lnTo>
                  <a:pt x="945585" y="3409"/>
                </a:lnTo>
                <a:lnTo>
                  <a:pt x="946110" y="3409"/>
                </a:lnTo>
                <a:lnTo>
                  <a:pt x="946372" y="3409"/>
                </a:lnTo>
                <a:lnTo>
                  <a:pt x="946766" y="2491"/>
                </a:lnTo>
                <a:lnTo>
                  <a:pt x="946372" y="2098"/>
                </a:lnTo>
                <a:lnTo>
                  <a:pt x="948470" y="262"/>
                </a:lnTo>
                <a:lnTo>
                  <a:pt x="950306" y="1049"/>
                </a:lnTo>
                <a:lnTo>
                  <a:pt x="950306" y="655"/>
                </a:lnTo>
                <a:lnTo>
                  <a:pt x="950962" y="1049"/>
                </a:lnTo>
                <a:lnTo>
                  <a:pt x="951355" y="262"/>
                </a:lnTo>
                <a:close/>
              </a:path>
            </a:pathLst>
          </a:custGeom>
          <a:solidFill>
            <a:schemeClr val="tx2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7DC8B899-A7E2-4E01-9709-3A4F632F7401}"/>
              </a:ext>
            </a:extLst>
          </p:cNvPr>
          <p:cNvSpPr/>
          <p:nvPr/>
        </p:nvSpPr>
        <p:spPr>
          <a:xfrm>
            <a:off x="8183854" y="3963301"/>
            <a:ext cx="1083992" cy="1083993"/>
          </a:xfrm>
          <a:custGeom>
            <a:avLst/>
            <a:gdLst>
              <a:gd name="connsiteX0" fmla="*/ 952798 w 1294918"/>
              <a:gd name="connsiteY0" fmla="*/ 1265152 h 1294919"/>
              <a:gd name="connsiteX1" fmla="*/ 953214 w 1294918"/>
              <a:gd name="connsiteY1" fmla="*/ 1265499 h 1294919"/>
              <a:gd name="connsiteX2" fmla="*/ 953191 w 1294918"/>
              <a:gd name="connsiteY2" fmla="*/ 1265546 h 1294919"/>
              <a:gd name="connsiteX3" fmla="*/ 639043 w 1294918"/>
              <a:gd name="connsiteY3" fmla="*/ 990989 h 1294919"/>
              <a:gd name="connsiteX4" fmla="*/ 640050 w 1294918"/>
              <a:gd name="connsiteY4" fmla="*/ 991745 h 1294919"/>
              <a:gd name="connsiteX5" fmla="*/ 640836 w 1294918"/>
              <a:gd name="connsiteY5" fmla="*/ 991745 h 1294919"/>
              <a:gd name="connsiteX6" fmla="*/ 640836 w 1294918"/>
              <a:gd name="connsiteY6" fmla="*/ 991743 h 1294919"/>
              <a:gd name="connsiteX7" fmla="*/ 640050 w 1294918"/>
              <a:gd name="connsiteY7" fmla="*/ 991743 h 1294919"/>
              <a:gd name="connsiteX8" fmla="*/ 642279 w 1294918"/>
              <a:gd name="connsiteY8" fmla="*/ 990563 h 1294919"/>
              <a:gd name="connsiteX9" fmla="*/ 640837 w 1294918"/>
              <a:gd name="connsiteY9" fmla="*/ 990957 h 1294919"/>
              <a:gd name="connsiteX10" fmla="*/ 640837 w 1294918"/>
              <a:gd name="connsiteY10" fmla="*/ 990958 h 1294919"/>
              <a:gd name="connsiteX11" fmla="*/ 642279 w 1294918"/>
              <a:gd name="connsiteY11" fmla="*/ 990564 h 1294919"/>
              <a:gd name="connsiteX12" fmla="*/ 642542 w 1294918"/>
              <a:gd name="connsiteY12" fmla="*/ 989252 h 1294919"/>
              <a:gd name="connsiteX13" fmla="*/ 642542 w 1294918"/>
              <a:gd name="connsiteY13" fmla="*/ 989253 h 1294919"/>
              <a:gd name="connsiteX14" fmla="*/ 647917 w 1294918"/>
              <a:gd name="connsiteY14" fmla="*/ 989253 h 1294919"/>
              <a:gd name="connsiteX15" fmla="*/ 648835 w 1294918"/>
              <a:gd name="connsiteY15" fmla="*/ 990564 h 1294919"/>
              <a:gd name="connsiteX16" fmla="*/ 650015 w 1294918"/>
              <a:gd name="connsiteY16" fmla="*/ 990564 h 1294919"/>
              <a:gd name="connsiteX17" fmla="*/ 650278 w 1294918"/>
              <a:gd name="connsiteY17" fmla="*/ 990564 h 1294919"/>
              <a:gd name="connsiteX18" fmla="*/ 650278 w 1294918"/>
              <a:gd name="connsiteY18" fmla="*/ 990563 h 1294919"/>
              <a:gd name="connsiteX19" fmla="*/ 650016 w 1294918"/>
              <a:gd name="connsiteY19" fmla="*/ 990563 h 1294919"/>
              <a:gd name="connsiteX20" fmla="*/ 648836 w 1294918"/>
              <a:gd name="connsiteY20" fmla="*/ 990563 h 1294919"/>
              <a:gd name="connsiteX21" fmla="*/ 647918 w 1294918"/>
              <a:gd name="connsiteY21" fmla="*/ 989252 h 1294919"/>
              <a:gd name="connsiteX22" fmla="*/ 639233 w 1294918"/>
              <a:gd name="connsiteY22" fmla="*/ 988976 h 1294919"/>
              <a:gd name="connsiteX23" fmla="*/ 639656 w 1294918"/>
              <a:gd name="connsiteY23" fmla="*/ 989908 h 1294919"/>
              <a:gd name="connsiteX24" fmla="*/ 639657 w 1294918"/>
              <a:gd name="connsiteY24" fmla="*/ 989907 h 1294919"/>
              <a:gd name="connsiteX25" fmla="*/ 648180 w 1294918"/>
              <a:gd name="connsiteY25" fmla="*/ 986368 h 1294919"/>
              <a:gd name="connsiteX26" fmla="*/ 647918 w 1294918"/>
              <a:gd name="connsiteY26" fmla="*/ 986760 h 1294919"/>
              <a:gd name="connsiteX27" fmla="*/ 647918 w 1294918"/>
              <a:gd name="connsiteY27" fmla="*/ 986761 h 1294919"/>
              <a:gd name="connsiteX28" fmla="*/ 636641 w 1294918"/>
              <a:gd name="connsiteY28" fmla="*/ 985580 h 1294919"/>
              <a:gd name="connsiteX29" fmla="*/ 636640 w 1294918"/>
              <a:gd name="connsiteY29" fmla="*/ 985581 h 1294919"/>
              <a:gd name="connsiteX30" fmla="*/ 636640 w 1294918"/>
              <a:gd name="connsiteY30" fmla="*/ 987810 h 1294919"/>
              <a:gd name="connsiteX31" fmla="*/ 637296 w 1294918"/>
              <a:gd name="connsiteY31" fmla="*/ 988860 h 1294919"/>
              <a:gd name="connsiteX32" fmla="*/ 639001 w 1294918"/>
              <a:gd name="connsiteY32" fmla="*/ 988466 h 1294919"/>
              <a:gd name="connsiteX33" fmla="*/ 639001 w 1294918"/>
              <a:gd name="connsiteY33" fmla="*/ 988465 h 1294919"/>
              <a:gd name="connsiteX34" fmla="*/ 637297 w 1294918"/>
              <a:gd name="connsiteY34" fmla="*/ 988858 h 1294919"/>
              <a:gd name="connsiteX35" fmla="*/ 636641 w 1294918"/>
              <a:gd name="connsiteY35" fmla="*/ 987809 h 1294919"/>
              <a:gd name="connsiteX36" fmla="*/ 650015 w 1294918"/>
              <a:gd name="connsiteY36" fmla="*/ 982564 h 1294919"/>
              <a:gd name="connsiteX37" fmla="*/ 648181 w 1294918"/>
              <a:gd name="connsiteY37" fmla="*/ 982826 h 1294919"/>
              <a:gd name="connsiteX38" fmla="*/ 648181 w 1294918"/>
              <a:gd name="connsiteY38" fmla="*/ 982827 h 1294919"/>
              <a:gd name="connsiteX39" fmla="*/ 650015 w 1294918"/>
              <a:gd name="connsiteY39" fmla="*/ 982565 h 1294919"/>
              <a:gd name="connsiteX40" fmla="*/ 652770 w 1294918"/>
              <a:gd name="connsiteY40" fmla="*/ 981122 h 1294919"/>
              <a:gd name="connsiteX41" fmla="*/ 651459 w 1294918"/>
              <a:gd name="connsiteY41" fmla="*/ 982171 h 1294919"/>
              <a:gd name="connsiteX42" fmla="*/ 650016 w 1294918"/>
              <a:gd name="connsiteY42" fmla="*/ 982171 h 1294919"/>
              <a:gd name="connsiteX43" fmla="*/ 650016 w 1294918"/>
              <a:gd name="connsiteY43" fmla="*/ 982172 h 1294919"/>
              <a:gd name="connsiteX44" fmla="*/ 651458 w 1294918"/>
              <a:gd name="connsiteY44" fmla="*/ 982172 h 1294919"/>
              <a:gd name="connsiteX45" fmla="*/ 652769 w 1294918"/>
              <a:gd name="connsiteY45" fmla="*/ 981123 h 1294919"/>
              <a:gd name="connsiteX46" fmla="*/ 653556 w 1294918"/>
              <a:gd name="connsiteY46" fmla="*/ 981385 h 1294919"/>
              <a:gd name="connsiteX47" fmla="*/ 653556 w 1294918"/>
              <a:gd name="connsiteY47" fmla="*/ 981384 h 1294919"/>
              <a:gd name="connsiteX48" fmla="*/ 656310 w 1294918"/>
              <a:gd name="connsiteY48" fmla="*/ 980466 h 1294919"/>
              <a:gd name="connsiteX49" fmla="*/ 653819 w 1294918"/>
              <a:gd name="connsiteY49" fmla="*/ 980728 h 1294919"/>
              <a:gd name="connsiteX50" fmla="*/ 653557 w 1294918"/>
              <a:gd name="connsiteY50" fmla="*/ 981122 h 1294919"/>
              <a:gd name="connsiteX51" fmla="*/ 653818 w 1294918"/>
              <a:gd name="connsiteY51" fmla="*/ 980729 h 1294919"/>
              <a:gd name="connsiteX52" fmla="*/ 656310 w 1294918"/>
              <a:gd name="connsiteY52" fmla="*/ 980467 h 1294919"/>
              <a:gd name="connsiteX53" fmla="*/ 635854 w 1294918"/>
              <a:gd name="connsiteY53" fmla="*/ 980466 h 1294919"/>
              <a:gd name="connsiteX54" fmla="*/ 635853 w 1294918"/>
              <a:gd name="connsiteY54" fmla="*/ 980467 h 1294919"/>
              <a:gd name="connsiteX55" fmla="*/ 637558 w 1294918"/>
              <a:gd name="connsiteY55" fmla="*/ 983876 h 1294919"/>
              <a:gd name="connsiteX56" fmla="*/ 637559 w 1294918"/>
              <a:gd name="connsiteY56" fmla="*/ 983875 h 1294919"/>
              <a:gd name="connsiteX57" fmla="*/ 635853 w 1294918"/>
              <a:gd name="connsiteY57" fmla="*/ 977582 h 1294919"/>
              <a:gd name="connsiteX58" fmla="*/ 636902 w 1294918"/>
              <a:gd name="connsiteY58" fmla="*/ 979680 h 1294919"/>
              <a:gd name="connsiteX59" fmla="*/ 636903 w 1294918"/>
              <a:gd name="connsiteY59" fmla="*/ 979679 h 1294919"/>
              <a:gd name="connsiteX60" fmla="*/ 635854 w 1294918"/>
              <a:gd name="connsiteY60" fmla="*/ 977582 h 1294919"/>
              <a:gd name="connsiteX61" fmla="*/ 636641 w 1294918"/>
              <a:gd name="connsiteY61" fmla="*/ 976401 h 1294919"/>
              <a:gd name="connsiteX62" fmla="*/ 636640 w 1294918"/>
              <a:gd name="connsiteY62" fmla="*/ 976402 h 1294919"/>
              <a:gd name="connsiteX63" fmla="*/ 636640 w 1294918"/>
              <a:gd name="connsiteY63" fmla="*/ 977188 h 1294919"/>
              <a:gd name="connsiteX64" fmla="*/ 636641 w 1294918"/>
              <a:gd name="connsiteY64" fmla="*/ 977188 h 1294919"/>
              <a:gd name="connsiteX65" fmla="*/ 662735 w 1294918"/>
              <a:gd name="connsiteY65" fmla="*/ 976139 h 1294919"/>
              <a:gd name="connsiteX66" fmla="*/ 661949 w 1294918"/>
              <a:gd name="connsiteY66" fmla="*/ 976925 h 1294919"/>
              <a:gd name="connsiteX67" fmla="*/ 656048 w 1294918"/>
              <a:gd name="connsiteY67" fmla="*/ 979941 h 1294919"/>
              <a:gd name="connsiteX68" fmla="*/ 656178 w 1294918"/>
              <a:gd name="connsiteY68" fmla="*/ 980202 h 1294919"/>
              <a:gd name="connsiteX69" fmla="*/ 656048 w 1294918"/>
              <a:gd name="connsiteY69" fmla="*/ 979942 h 1294919"/>
              <a:gd name="connsiteX70" fmla="*/ 661948 w 1294918"/>
              <a:gd name="connsiteY70" fmla="*/ 976927 h 1294919"/>
              <a:gd name="connsiteX71" fmla="*/ 662735 w 1294918"/>
              <a:gd name="connsiteY71" fmla="*/ 976140 h 1294919"/>
              <a:gd name="connsiteX72" fmla="*/ 636902 w 1294918"/>
              <a:gd name="connsiteY72" fmla="*/ 974304 h 1294919"/>
              <a:gd name="connsiteX73" fmla="*/ 636902 w 1294918"/>
              <a:gd name="connsiteY73" fmla="*/ 976140 h 1294919"/>
              <a:gd name="connsiteX74" fmla="*/ 636903 w 1294918"/>
              <a:gd name="connsiteY74" fmla="*/ 976139 h 1294919"/>
              <a:gd name="connsiteX75" fmla="*/ 636903 w 1294918"/>
              <a:gd name="connsiteY75" fmla="*/ 974304 h 1294919"/>
              <a:gd name="connsiteX76" fmla="*/ 667325 w 1294918"/>
              <a:gd name="connsiteY76" fmla="*/ 973648 h 1294919"/>
              <a:gd name="connsiteX77" fmla="*/ 668374 w 1294918"/>
              <a:gd name="connsiteY77" fmla="*/ 974304 h 1294919"/>
              <a:gd name="connsiteX78" fmla="*/ 669816 w 1294918"/>
              <a:gd name="connsiteY78" fmla="*/ 974304 h 1294919"/>
              <a:gd name="connsiteX79" fmla="*/ 671652 w 1294918"/>
              <a:gd name="connsiteY79" fmla="*/ 974304 h 1294919"/>
              <a:gd name="connsiteX80" fmla="*/ 671914 w 1294918"/>
              <a:gd name="connsiteY80" fmla="*/ 974042 h 1294919"/>
              <a:gd name="connsiteX81" fmla="*/ 671653 w 1294918"/>
              <a:gd name="connsiteY81" fmla="*/ 974303 h 1294919"/>
              <a:gd name="connsiteX82" fmla="*/ 669817 w 1294918"/>
              <a:gd name="connsiteY82" fmla="*/ 974303 h 1294919"/>
              <a:gd name="connsiteX83" fmla="*/ 668375 w 1294918"/>
              <a:gd name="connsiteY83" fmla="*/ 974303 h 1294919"/>
              <a:gd name="connsiteX84" fmla="*/ 667326 w 1294918"/>
              <a:gd name="connsiteY84" fmla="*/ 973648 h 1294919"/>
              <a:gd name="connsiteX85" fmla="*/ 671877 w 1294918"/>
              <a:gd name="connsiteY85" fmla="*/ 972299 h 1294919"/>
              <a:gd name="connsiteX86" fmla="*/ 671653 w 1294918"/>
              <a:gd name="connsiteY86" fmla="*/ 972860 h 1294919"/>
              <a:gd name="connsiteX87" fmla="*/ 671653 w 1294918"/>
              <a:gd name="connsiteY87" fmla="*/ 972861 h 1294919"/>
              <a:gd name="connsiteX88" fmla="*/ 638345 w 1294918"/>
              <a:gd name="connsiteY88" fmla="*/ 972206 h 1294919"/>
              <a:gd name="connsiteX89" fmla="*/ 638345 w 1294918"/>
              <a:gd name="connsiteY89" fmla="*/ 972599 h 1294919"/>
              <a:gd name="connsiteX90" fmla="*/ 638345 w 1294918"/>
              <a:gd name="connsiteY90" fmla="*/ 974303 h 1294919"/>
              <a:gd name="connsiteX91" fmla="*/ 638346 w 1294918"/>
              <a:gd name="connsiteY91" fmla="*/ 974303 h 1294919"/>
              <a:gd name="connsiteX92" fmla="*/ 638346 w 1294918"/>
              <a:gd name="connsiteY92" fmla="*/ 972598 h 1294919"/>
              <a:gd name="connsiteX93" fmla="*/ 638346 w 1294918"/>
              <a:gd name="connsiteY93" fmla="*/ 972206 h 1294919"/>
              <a:gd name="connsiteX94" fmla="*/ 664294 w 1294918"/>
              <a:gd name="connsiteY94" fmla="*/ 971296 h 1294919"/>
              <a:gd name="connsiteX95" fmla="*/ 664833 w 1294918"/>
              <a:gd name="connsiteY95" fmla="*/ 971944 h 1294919"/>
              <a:gd name="connsiteX96" fmla="*/ 665358 w 1294918"/>
              <a:gd name="connsiteY96" fmla="*/ 972862 h 1294919"/>
              <a:gd name="connsiteX97" fmla="*/ 666669 w 1294918"/>
              <a:gd name="connsiteY97" fmla="*/ 973648 h 1294919"/>
              <a:gd name="connsiteX98" fmla="*/ 667325 w 1294918"/>
              <a:gd name="connsiteY98" fmla="*/ 972862 h 1294919"/>
              <a:gd name="connsiteX99" fmla="*/ 668110 w 1294918"/>
              <a:gd name="connsiteY99" fmla="*/ 973384 h 1294919"/>
              <a:gd name="connsiteX100" fmla="*/ 667326 w 1294918"/>
              <a:gd name="connsiteY100" fmla="*/ 972860 h 1294919"/>
              <a:gd name="connsiteX101" fmla="*/ 666670 w 1294918"/>
              <a:gd name="connsiteY101" fmla="*/ 973647 h 1294919"/>
              <a:gd name="connsiteX102" fmla="*/ 665359 w 1294918"/>
              <a:gd name="connsiteY102" fmla="*/ 972860 h 1294919"/>
              <a:gd name="connsiteX103" fmla="*/ 664834 w 1294918"/>
              <a:gd name="connsiteY103" fmla="*/ 971942 h 1294919"/>
              <a:gd name="connsiteX104" fmla="*/ 664178 w 1294918"/>
              <a:gd name="connsiteY104" fmla="*/ 971156 h 1294919"/>
              <a:gd name="connsiteX105" fmla="*/ 663129 w 1294918"/>
              <a:gd name="connsiteY105" fmla="*/ 973385 h 1294919"/>
              <a:gd name="connsiteX106" fmla="*/ 662794 w 1294918"/>
              <a:gd name="connsiteY106" fmla="*/ 975172 h 1294919"/>
              <a:gd name="connsiteX107" fmla="*/ 663129 w 1294918"/>
              <a:gd name="connsiteY107" fmla="*/ 973386 h 1294919"/>
              <a:gd name="connsiteX108" fmla="*/ 664178 w 1294918"/>
              <a:gd name="connsiteY108" fmla="*/ 971157 h 1294919"/>
              <a:gd name="connsiteX109" fmla="*/ 639395 w 1294918"/>
              <a:gd name="connsiteY109" fmla="*/ 971156 h 1294919"/>
              <a:gd name="connsiteX110" fmla="*/ 639394 w 1294918"/>
              <a:gd name="connsiteY110" fmla="*/ 971157 h 1294919"/>
              <a:gd name="connsiteX111" fmla="*/ 639394 w 1294918"/>
              <a:gd name="connsiteY111" fmla="*/ 972205 h 1294919"/>
              <a:gd name="connsiteX112" fmla="*/ 639395 w 1294918"/>
              <a:gd name="connsiteY112" fmla="*/ 972205 h 1294919"/>
              <a:gd name="connsiteX113" fmla="*/ 671914 w 1294918"/>
              <a:gd name="connsiteY113" fmla="*/ 970107 h 1294919"/>
              <a:gd name="connsiteX114" fmla="*/ 671653 w 1294918"/>
              <a:gd name="connsiteY114" fmla="*/ 970500 h 1294919"/>
              <a:gd name="connsiteX115" fmla="*/ 671914 w 1294918"/>
              <a:gd name="connsiteY115" fmla="*/ 970108 h 1294919"/>
              <a:gd name="connsiteX116" fmla="*/ 638345 w 1294918"/>
              <a:gd name="connsiteY116" fmla="*/ 968010 h 1294919"/>
              <a:gd name="connsiteX117" fmla="*/ 638345 w 1294918"/>
              <a:gd name="connsiteY117" fmla="*/ 968665 h 1294919"/>
              <a:gd name="connsiteX118" fmla="*/ 639656 w 1294918"/>
              <a:gd name="connsiteY118" fmla="*/ 969059 h 1294919"/>
              <a:gd name="connsiteX119" fmla="*/ 639941 w 1294918"/>
              <a:gd name="connsiteY119" fmla="*/ 969817 h 1294919"/>
              <a:gd name="connsiteX120" fmla="*/ 639657 w 1294918"/>
              <a:gd name="connsiteY120" fmla="*/ 969058 h 1294919"/>
              <a:gd name="connsiteX121" fmla="*/ 638346 w 1294918"/>
              <a:gd name="connsiteY121" fmla="*/ 968664 h 1294919"/>
              <a:gd name="connsiteX122" fmla="*/ 638346 w 1294918"/>
              <a:gd name="connsiteY122" fmla="*/ 968010 h 1294919"/>
              <a:gd name="connsiteX123" fmla="*/ 672308 w 1294918"/>
              <a:gd name="connsiteY123" fmla="*/ 968009 h 1294919"/>
              <a:gd name="connsiteX124" fmla="*/ 671259 w 1294918"/>
              <a:gd name="connsiteY124" fmla="*/ 968402 h 1294919"/>
              <a:gd name="connsiteX125" fmla="*/ 671030 w 1294918"/>
              <a:gd name="connsiteY125" fmla="*/ 969318 h 1294919"/>
              <a:gd name="connsiteX126" fmla="*/ 671259 w 1294918"/>
              <a:gd name="connsiteY126" fmla="*/ 968403 h 1294919"/>
              <a:gd name="connsiteX127" fmla="*/ 672308 w 1294918"/>
              <a:gd name="connsiteY127" fmla="*/ 968010 h 1294919"/>
              <a:gd name="connsiteX128" fmla="*/ 675193 w 1294918"/>
              <a:gd name="connsiteY128" fmla="*/ 967746 h 1294919"/>
              <a:gd name="connsiteX129" fmla="*/ 675193 w 1294918"/>
              <a:gd name="connsiteY129" fmla="*/ 967747 h 1294919"/>
              <a:gd name="connsiteX130" fmla="*/ 678340 w 1294918"/>
              <a:gd name="connsiteY130" fmla="*/ 967747 h 1294919"/>
              <a:gd name="connsiteX131" fmla="*/ 678340 w 1294918"/>
              <a:gd name="connsiteY131" fmla="*/ 967746 h 1294919"/>
              <a:gd name="connsiteX132" fmla="*/ 675259 w 1294918"/>
              <a:gd name="connsiteY132" fmla="*/ 966370 h 1294919"/>
              <a:gd name="connsiteX133" fmla="*/ 675455 w 1294918"/>
              <a:gd name="connsiteY133" fmla="*/ 966567 h 1294919"/>
              <a:gd name="connsiteX134" fmla="*/ 675418 w 1294918"/>
              <a:gd name="connsiteY134" fmla="*/ 966736 h 1294919"/>
              <a:gd name="connsiteX135" fmla="*/ 675456 w 1294918"/>
              <a:gd name="connsiteY135" fmla="*/ 966566 h 1294919"/>
              <a:gd name="connsiteX136" fmla="*/ 675193 w 1294918"/>
              <a:gd name="connsiteY136" fmla="*/ 966304 h 1294919"/>
              <a:gd name="connsiteX137" fmla="*/ 674816 w 1294918"/>
              <a:gd name="connsiteY137" fmla="*/ 967184 h 1294919"/>
              <a:gd name="connsiteX138" fmla="*/ 675193 w 1294918"/>
              <a:gd name="connsiteY138" fmla="*/ 966305 h 1294919"/>
              <a:gd name="connsiteX139" fmla="*/ 673095 w 1294918"/>
              <a:gd name="connsiteY139" fmla="*/ 965779 h 1294919"/>
              <a:gd name="connsiteX140" fmla="*/ 672309 w 1294918"/>
              <a:gd name="connsiteY140" fmla="*/ 966566 h 1294919"/>
              <a:gd name="connsiteX141" fmla="*/ 672309 w 1294918"/>
              <a:gd name="connsiteY141" fmla="*/ 966567 h 1294919"/>
              <a:gd name="connsiteX142" fmla="*/ 673094 w 1294918"/>
              <a:gd name="connsiteY142" fmla="*/ 965781 h 1294919"/>
              <a:gd name="connsiteX143" fmla="*/ 673357 w 1294918"/>
              <a:gd name="connsiteY143" fmla="*/ 966567 h 1294919"/>
              <a:gd name="connsiteX144" fmla="*/ 673357 w 1294918"/>
              <a:gd name="connsiteY144" fmla="*/ 967223 h 1294919"/>
              <a:gd name="connsiteX145" fmla="*/ 674799 w 1294918"/>
              <a:gd name="connsiteY145" fmla="*/ 967223 h 1294919"/>
              <a:gd name="connsiteX146" fmla="*/ 674800 w 1294918"/>
              <a:gd name="connsiteY146" fmla="*/ 967222 h 1294919"/>
              <a:gd name="connsiteX147" fmla="*/ 673358 w 1294918"/>
              <a:gd name="connsiteY147" fmla="*/ 967222 h 1294919"/>
              <a:gd name="connsiteX148" fmla="*/ 673358 w 1294918"/>
              <a:gd name="connsiteY148" fmla="*/ 966566 h 1294919"/>
              <a:gd name="connsiteX149" fmla="*/ 687912 w 1294918"/>
              <a:gd name="connsiteY149" fmla="*/ 963027 h 1294919"/>
              <a:gd name="connsiteX150" fmla="*/ 687651 w 1294918"/>
              <a:gd name="connsiteY150" fmla="*/ 963419 h 1294919"/>
              <a:gd name="connsiteX151" fmla="*/ 685815 w 1294918"/>
              <a:gd name="connsiteY151" fmla="*/ 964075 h 1294919"/>
              <a:gd name="connsiteX152" fmla="*/ 684373 w 1294918"/>
              <a:gd name="connsiteY152" fmla="*/ 964075 h 1294919"/>
              <a:gd name="connsiteX153" fmla="*/ 682275 w 1294918"/>
              <a:gd name="connsiteY153" fmla="*/ 963681 h 1294919"/>
              <a:gd name="connsiteX154" fmla="*/ 681488 w 1294918"/>
              <a:gd name="connsiteY154" fmla="*/ 965124 h 1294919"/>
              <a:gd name="connsiteX155" fmla="*/ 679783 w 1294918"/>
              <a:gd name="connsiteY155" fmla="*/ 965779 h 1294919"/>
              <a:gd name="connsiteX156" fmla="*/ 678341 w 1294918"/>
              <a:gd name="connsiteY156" fmla="*/ 964861 h 1294919"/>
              <a:gd name="connsiteX157" fmla="*/ 678078 w 1294918"/>
              <a:gd name="connsiteY157" fmla="*/ 965124 h 1294919"/>
              <a:gd name="connsiteX158" fmla="*/ 678340 w 1294918"/>
              <a:gd name="connsiteY158" fmla="*/ 964863 h 1294919"/>
              <a:gd name="connsiteX159" fmla="*/ 679782 w 1294918"/>
              <a:gd name="connsiteY159" fmla="*/ 965781 h 1294919"/>
              <a:gd name="connsiteX160" fmla="*/ 681487 w 1294918"/>
              <a:gd name="connsiteY160" fmla="*/ 965125 h 1294919"/>
              <a:gd name="connsiteX161" fmla="*/ 682274 w 1294918"/>
              <a:gd name="connsiteY161" fmla="*/ 963682 h 1294919"/>
              <a:gd name="connsiteX162" fmla="*/ 684372 w 1294918"/>
              <a:gd name="connsiteY162" fmla="*/ 964076 h 1294919"/>
              <a:gd name="connsiteX163" fmla="*/ 685814 w 1294918"/>
              <a:gd name="connsiteY163" fmla="*/ 964076 h 1294919"/>
              <a:gd name="connsiteX164" fmla="*/ 687650 w 1294918"/>
              <a:gd name="connsiteY164" fmla="*/ 963420 h 1294919"/>
              <a:gd name="connsiteX165" fmla="*/ 683979 w 1294918"/>
              <a:gd name="connsiteY165" fmla="*/ 958698 h 1294919"/>
              <a:gd name="connsiteX166" fmla="*/ 683979 w 1294918"/>
              <a:gd name="connsiteY166" fmla="*/ 958699 h 1294919"/>
              <a:gd name="connsiteX167" fmla="*/ 684765 w 1294918"/>
              <a:gd name="connsiteY167" fmla="*/ 958699 h 1294919"/>
              <a:gd name="connsiteX168" fmla="*/ 684765 w 1294918"/>
              <a:gd name="connsiteY168" fmla="*/ 958698 h 1294919"/>
              <a:gd name="connsiteX169" fmla="*/ 636902 w 1294918"/>
              <a:gd name="connsiteY169" fmla="*/ 956601 h 1294919"/>
              <a:gd name="connsiteX170" fmla="*/ 637296 w 1294918"/>
              <a:gd name="connsiteY170" fmla="*/ 959749 h 1294919"/>
              <a:gd name="connsiteX171" fmla="*/ 638738 w 1294918"/>
              <a:gd name="connsiteY171" fmla="*/ 961847 h 1294919"/>
              <a:gd name="connsiteX172" fmla="*/ 639394 w 1294918"/>
              <a:gd name="connsiteY172" fmla="*/ 964076 h 1294919"/>
              <a:gd name="connsiteX173" fmla="*/ 639394 w 1294918"/>
              <a:gd name="connsiteY173" fmla="*/ 966960 h 1294919"/>
              <a:gd name="connsiteX174" fmla="*/ 639395 w 1294918"/>
              <a:gd name="connsiteY174" fmla="*/ 966959 h 1294919"/>
              <a:gd name="connsiteX175" fmla="*/ 639395 w 1294918"/>
              <a:gd name="connsiteY175" fmla="*/ 964075 h 1294919"/>
              <a:gd name="connsiteX176" fmla="*/ 638739 w 1294918"/>
              <a:gd name="connsiteY176" fmla="*/ 961846 h 1294919"/>
              <a:gd name="connsiteX177" fmla="*/ 637297 w 1294918"/>
              <a:gd name="connsiteY177" fmla="*/ 959747 h 1294919"/>
              <a:gd name="connsiteX178" fmla="*/ 636903 w 1294918"/>
              <a:gd name="connsiteY178" fmla="*/ 956601 h 1294919"/>
              <a:gd name="connsiteX179" fmla="*/ 686863 w 1294918"/>
              <a:gd name="connsiteY179" fmla="*/ 954765 h 1294919"/>
              <a:gd name="connsiteX180" fmla="*/ 684766 w 1294918"/>
              <a:gd name="connsiteY180" fmla="*/ 956600 h 1294919"/>
              <a:gd name="connsiteX181" fmla="*/ 684373 w 1294918"/>
              <a:gd name="connsiteY181" fmla="*/ 956600 h 1294919"/>
              <a:gd name="connsiteX182" fmla="*/ 684373 w 1294918"/>
              <a:gd name="connsiteY182" fmla="*/ 956601 h 1294919"/>
              <a:gd name="connsiteX183" fmla="*/ 684765 w 1294918"/>
              <a:gd name="connsiteY183" fmla="*/ 956601 h 1294919"/>
              <a:gd name="connsiteX184" fmla="*/ 684766 w 1294918"/>
              <a:gd name="connsiteY184" fmla="*/ 956600 h 1294919"/>
              <a:gd name="connsiteX185" fmla="*/ 686863 w 1294918"/>
              <a:gd name="connsiteY185" fmla="*/ 954766 h 1294919"/>
              <a:gd name="connsiteX186" fmla="*/ 637296 w 1294918"/>
              <a:gd name="connsiteY186" fmla="*/ 953848 h 1294919"/>
              <a:gd name="connsiteX187" fmla="*/ 637558 w 1294918"/>
              <a:gd name="connsiteY187" fmla="*/ 955290 h 1294919"/>
              <a:gd name="connsiteX188" fmla="*/ 638345 w 1294918"/>
              <a:gd name="connsiteY188" fmla="*/ 956207 h 1294919"/>
              <a:gd name="connsiteX189" fmla="*/ 638346 w 1294918"/>
              <a:gd name="connsiteY189" fmla="*/ 956207 h 1294919"/>
              <a:gd name="connsiteX190" fmla="*/ 637559 w 1294918"/>
              <a:gd name="connsiteY190" fmla="*/ 955289 h 1294919"/>
              <a:gd name="connsiteX191" fmla="*/ 637297 w 1294918"/>
              <a:gd name="connsiteY191" fmla="*/ 953848 h 1294919"/>
              <a:gd name="connsiteX192" fmla="*/ 686470 w 1294918"/>
              <a:gd name="connsiteY192" fmla="*/ 952011 h 1294919"/>
              <a:gd name="connsiteX193" fmla="*/ 685553 w 1294918"/>
              <a:gd name="connsiteY193" fmla="*/ 952666 h 1294919"/>
              <a:gd name="connsiteX194" fmla="*/ 685553 w 1294918"/>
              <a:gd name="connsiteY194" fmla="*/ 952666 h 1294919"/>
              <a:gd name="connsiteX195" fmla="*/ 686470 w 1294918"/>
              <a:gd name="connsiteY195" fmla="*/ 952012 h 1294919"/>
              <a:gd name="connsiteX196" fmla="*/ 686863 w 1294918"/>
              <a:gd name="connsiteY196" fmla="*/ 950569 h 1294919"/>
              <a:gd name="connsiteX197" fmla="*/ 686208 w 1294918"/>
              <a:gd name="connsiteY197" fmla="*/ 951224 h 1294919"/>
              <a:gd name="connsiteX198" fmla="*/ 686863 w 1294918"/>
              <a:gd name="connsiteY198" fmla="*/ 950569 h 1294919"/>
              <a:gd name="connsiteX199" fmla="*/ 690011 w 1294918"/>
              <a:gd name="connsiteY199" fmla="*/ 950568 h 1294919"/>
              <a:gd name="connsiteX200" fmla="*/ 690011 w 1294918"/>
              <a:gd name="connsiteY200" fmla="*/ 950569 h 1294919"/>
              <a:gd name="connsiteX201" fmla="*/ 690797 w 1294918"/>
              <a:gd name="connsiteY201" fmla="*/ 950569 h 1294919"/>
              <a:gd name="connsiteX202" fmla="*/ 690950 w 1294918"/>
              <a:gd name="connsiteY202" fmla="*/ 951129 h 1294919"/>
              <a:gd name="connsiteX203" fmla="*/ 690798 w 1294918"/>
              <a:gd name="connsiteY203" fmla="*/ 950568 h 1294919"/>
              <a:gd name="connsiteX204" fmla="*/ 636123 w 1294918"/>
              <a:gd name="connsiteY204" fmla="*/ 948877 h 1294919"/>
              <a:gd name="connsiteX205" fmla="*/ 636640 w 1294918"/>
              <a:gd name="connsiteY205" fmla="*/ 949914 h 1294919"/>
              <a:gd name="connsiteX206" fmla="*/ 636640 w 1294918"/>
              <a:gd name="connsiteY206" fmla="*/ 950307 h 1294919"/>
              <a:gd name="connsiteX207" fmla="*/ 636902 w 1294918"/>
              <a:gd name="connsiteY207" fmla="*/ 950963 h 1294919"/>
              <a:gd name="connsiteX208" fmla="*/ 637951 w 1294918"/>
              <a:gd name="connsiteY208" fmla="*/ 950569 h 1294919"/>
              <a:gd name="connsiteX209" fmla="*/ 638345 w 1294918"/>
              <a:gd name="connsiteY209" fmla="*/ 953323 h 1294919"/>
              <a:gd name="connsiteX210" fmla="*/ 639656 w 1294918"/>
              <a:gd name="connsiteY210" fmla="*/ 953323 h 1294919"/>
              <a:gd name="connsiteX211" fmla="*/ 639656 w 1294918"/>
              <a:gd name="connsiteY211" fmla="*/ 953848 h 1294919"/>
              <a:gd name="connsiteX212" fmla="*/ 639656 w 1294918"/>
              <a:gd name="connsiteY212" fmla="*/ 954502 h 1294919"/>
              <a:gd name="connsiteX213" fmla="*/ 639657 w 1294918"/>
              <a:gd name="connsiteY213" fmla="*/ 954502 h 1294919"/>
              <a:gd name="connsiteX214" fmla="*/ 639657 w 1294918"/>
              <a:gd name="connsiteY214" fmla="*/ 953846 h 1294919"/>
              <a:gd name="connsiteX215" fmla="*/ 639657 w 1294918"/>
              <a:gd name="connsiteY215" fmla="*/ 953322 h 1294919"/>
              <a:gd name="connsiteX216" fmla="*/ 638346 w 1294918"/>
              <a:gd name="connsiteY216" fmla="*/ 953322 h 1294919"/>
              <a:gd name="connsiteX217" fmla="*/ 637952 w 1294918"/>
              <a:gd name="connsiteY217" fmla="*/ 950568 h 1294919"/>
              <a:gd name="connsiteX218" fmla="*/ 636903 w 1294918"/>
              <a:gd name="connsiteY218" fmla="*/ 950961 h 1294919"/>
              <a:gd name="connsiteX219" fmla="*/ 636641 w 1294918"/>
              <a:gd name="connsiteY219" fmla="*/ 950306 h 1294919"/>
              <a:gd name="connsiteX220" fmla="*/ 636641 w 1294918"/>
              <a:gd name="connsiteY220" fmla="*/ 949913 h 1294919"/>
              <a:gd name="connsiteX221" fmla="*/ 695387 w 1294918"/>
              <a:gd name="connsiteY221" fmla="*/ 948471 h 1294919"/>
              <a:gd name="connsiteX222" fmla="*/ 693290 w 1294918"/>
              <a:gd name="connsiteY222" fmla="*/ 950306 h 1294919"/>
              <a:gd name="connsiteX223" fmla="*/ 691191 w 1294918"/>
              <a:gd name="connsiteY223" fmla="*/ 952011 h 1294919"/>
              <a:gd name="connsiteX224" fmla="*/ 691191 w 1294918"/>
              <a:gd name="connsiteY224" fmla="*/ 952012 h 1294919"/>
              <a:gd name="connsiteX225" fmla="*/ 693289 w 1294918"/>
              <a:gd name="connsiteY225" fmla="*/ 950307 h 1294919"/>
              <a:gd name="connsiteX226" fmla="*/ 687651 w 1294918"/>
              <a:gd name="connsiteY226" fmla="*/ 947683 h 1294919"/>
              <a:gd name="connsiteX227" fmla="*/ 686208 w 1294918"/>
              <a:gd name="connsiteY227" fmla="*/ 948208 h 1294919"/>
              <a:gd name="connsiteX228" fmla="*/ 686208 w 1294918"/>
              <a:gd name="connsiteY228" fmla="*/ 948209 h 1294919"/>
              <a:gd name="connsiteX229" fmla="*/ 687650 w 1294918"/>
              <a:gd name="connsiteY229" fmla="*/ 947684 h 1294919"/>
              <a:gd name="connsiteX230" fmla="*/ 688306 w 1294918"/>
              <a:gd name="connsiteY230" fmla="*/ 947684 h 1294919"/>
              <a:gd name="connsiteX231" fmla="*/ 687912 w 1294918"/>
              <a:gd name="connsiteY231" fmla="*/ 949520 h 1294919"/>
              <a:gd name="connsiteX232" fmla="*/ 689092 w 1294918"/>
              <a:gd name="connsiteY232" fmla="*/ 950963 h 1294919"/>
              <a:gd name="connsiteX233" fmla="*/ 689355 w 1294918"/>
              <a:gd name="connsiteY233" fmla="*/ 950569 h 1294919"/>
              <a:gd name="connsiteX234" fmla="*/ 690010 w 1294918"/>
              <a:gd name="connsiteY234" fmla="*/ 951619 h 1294919"/>
              <a:gd name="connsiteX235" fmla="*/ 690010 w 1294918"/>
              <a:gd name="connsiteY235" fmla="*/ 951617 h 1294919"/>
              <a:gd name="connsiteX236" fmla="*/ 689356 w 1294918"/>
              <a:gd name="connsiteY236" fmla="*/ 950568 h 1294919"/>
              <a:gd name="connsiteX237" fmla="*/ 689093 w 1294918"/>
              <a:gd name="connsiteY237" fmla="*/ 950961 h 1294919"/>
              <a:gd name="connsiteX238" fmla="*/ 687913 w 1294918"/>
              <a:gd name="connsiteY238" fmla="*/ 949519 h 1294919"/>
              <a:gd name="connsiteX239" fmla="*/ 688307 w 1294918"/>
              <a:gd name="connsiteY239" fmla="*/ 947683 h 1294919"/>
              <a:gd name="connsiteX240" fmla="*/ 635854 w 1294918"/>
              <a:gd name="connsiteY240" fmla="*/ 947683 h 1294919"/>
              <a:gd name="connsiteX241" fmla="*/ 635853 w 1294918"/>
              <a:gd name="connsiteY241" fmla="*/ 947684 h 1294919"/>
              <a:gd name="connsiteX242" fmla="*/ 636640 w 1294918"/>
              <a:gd name="connsiteY242" fmla="*/ 947684 h 1294919"/>
              <a:gd name="connsiteX243" fmla="*/ 636640 w 1294918"/>
              <a:gd name="connsiteY243" fmla="*/ 948470 h 1294919"/>
              <a:gd name="connsiteX244" fmla="*/ 636641 w 1294918"/>
              <a:gd name="connsiteY244" fmla="*/ 948470 h 1294919"/>
              <a:gd name="connsiteX245" fmla="*/ 636641 w 1294918"/>
              <a:gd name="connsiteY245" fmla="*/ 947683 h 1294919"/>
              <a:gd name="connsiteX246" fmla="*/ 694994 w 1294918"/>
              <a:gd name="connsiteY246" fmla="*/ 947028 h 1294919"/>
              <a:gd name="connsiteX247" fmla="*/ 694994 w 1294918"/>
              <a:gd name="connsiteY247" fmla="*/ 947029 h 1294919"/>
              <a:gd name="connsiteX248" fmla="*/ 695387 w 1294918"/>
              <a:gd name="connsiteY248" fmla="*/ 947029 h 1294919"/>
              <a:gd name="connsiteX249" fmla="*/ 695387 w 1294918"/>
              <a:gd name="connsiteY249" fmla="*/ 947028 h 1294919"/>
              <a:gd name="connsiteX250" fmla="*/ 708157 w 1294918"/>
              <a:gd name="connsiteY250" fmla="*/ 945636 h 1294919"/>
              <a:gd name="connsiteX251" fmla="*/ 708500 w 1294918"/>
              <a:gd name="connsiteY251" fmla="*/ 945980 h 1294919"/>
              <a:gd name="connsiteX252" fmla="*/ 708893 w 1294918"/>
              <a:gd name="connsiteY252" fmla="*/ 945980 h 1294919"/>
              <a:gd name="connsiteX253" fmla="*/ 708893 w 1294918"/>
              <a:gd name="connsiteY253" fmla="*/ 945978 h 1294919"/>
              <a:gd name="connsiteX254" fmla="*/ 708501 w 1294918"/>
              <a:gd name="connsiteY254" fmla="*/ 945978 h 1294919"/>
              <a:gd name="connsiteX255" fmla="*/ 708501 w 1294918"/>
              <a:gd name="connsiteY255" fmla="*/ 944667 h 1294919"/>
              <a:gd name="connsiteX256" fmla="*/ 708501 w 1294918"/>
              <a:gd name="connsiteY256" fmla="*/ 944668 h 1294919"/>
              <a:gd name="connsiteX257" fmla="*/ 708893 w 1294918"/>
              <a:gd name="connsiteY257" fmla="*/ 944668 h 1294919"/>
              <a:gd name="connsiteX258" fmla="*/ 708894 w 1294918"/>
              <a:gd name="connsiteY258" fmla="*/ 944667 h 1294919"/>
              <a:gd name="connsiteX259" fmla="*/ 699321 w 1294918"/>
              <a:gd name="connsiteY259" fmla="*/ 944143 h 1294919"/>
              <a:gd name="connsiteX260" fmla="*/ 699321 w 1294918"/>
              <a:gd name="connsiteY260" fmla="*/ 944144 h 1294919"/>
              <a:gd name="connsiteX261" fmla="*/ 699714 w 1294918"/>
              <a:gd name="connsiteY261" fmla="*/ 944144 h 1294919"/>
              <a:gd name="connsiteX262" fmla="*/ 701025 w 1294918"/>
              <a:gd name="connsiteY262" fmla="*/ 944668 h 1294919"/>
              <a:gd name="connsiteX263" fmla="*/ 701025 w 1294918"/>
              <a:gd name="connsiteY263" fmla="*/ 944931 h 1294919"/>
              <a:gd name="connsiteX264" fmla="*/ 702730 w 1294918"/>
              <a:gd name="connsiteY264" fmla="*/ 945324 h 1294919"/>
              <a:gd name="connsiteX265" fmla="*/ 702731 w 1294918"/>
              <a:gd name="connsiteY265" fmla="*/ 945323 h 1294919"/>
              <a:gd name="connsiteX266" fmla="*/ 701026 w 1294918"/>
              <a:gd name="connsiteY266" fmla="*/ 944930 h 1294919"/>
              <a:gd name="connsiteX267" fmla="*/ 701026 w 1294918"/>
              <a:gd name="connsiteY267" fmla="*/ 944667 h 1294919"/>
              <a:gd name="connsiteX268" fmla="*/ 699715 w 1294918"/>
              <a:gd name="connsiteY268" fmla="*/ 944143 h 1294919"/>
              <a:gd name="connsiteX269" fmla="*/ 695872 w 1294918"/>
              <a:gd name="connsiteY269" fmla="*/ 944100 h 1294919"/>
              <a:gd name="connsiteX270" fmla="*/ 696174 w 1294918"/>
              <a:gd name="connsiteY270" fmla="*/ 944930 h 1294919"/>
              <a:gd name="connsiteX271" fmla="*/ 695650 w 1294918"/>
              <a:gd name="connsiteY271" fmla="*/ 945323 h 1294919"/>
              <a:gd name="connsiteX272" fmla="*/ 695650 w 1294918"/>
              <a:gd name="connsiteY272" fmla="*/ 945324 h 1294919"/>
              <a:gd name="connsiteX273" fmla="*/ 696174 w 1294918"/>
              <a:gd name="connsiteY273" fmla="*/ 944931 h 1294919"/>
              <a:gd name="connsiteX274" fmla="*/ 709156 w 1294918"/>
              <a:gd name="connsiteY274" fmla="*/ 943225 h 1294919"/>
              <a:gd name="connsiteX275" fmla="*/ 709156 w 1294918"/>
              <a:gd name="connsiteY275" fmla="*/ 943226 h 1294919"/>
              <a:gd name="connsiteX276" fmla="*/ 710336 w 1294918"/>
              <a:gd name="connsiteY276" fmla="*/ 943226 h 1294919"/>
              <a:gd name="connsiteX277" fmla="*/ 710336 w 1294918"/>
              <a:gd name="connsiteY277" fmla="*/ 943225 h 1294919"/>
              <a:gd name="connsiteX278" fmla="*/ 704723 w 1294918"/>
              <a:gd name="connsiteY278" fmla="*/ 942689 h 1294919"/>
              <a:gd name="connsiteX279" fmla="*/ 704698 w 1294918"/>
              <a:gd name="connsiteY279" fmla="*/ 942831 h 1294919"/>
              <a:gd name="connsiteX280" fmla="*/ 703255 w 1294918"/>
              <a:gd name="connsiteY280" fmla="*/ 943487 h 1294919"/>
              <a:gd name="connsiteX281" fmla="*/ 702790 w 1294918"/>
              <a:gd name="connsiteY281" fmla="*/ 945117 h 1294919"/>
              <a:gd name="connsiteX282" fmla="*/ 703255 w 1294918"/>
              <a:gd name="connsiteY282" fmla="*/ 943488 h 1294919"/>
              <a:gd name="connsiteX283" fmla="*/ 704697 w 1294918"/>
              <a:gd name="connsiteY283" fmla="*/ 942833 h 1294919"/>
              <a:gd name="connsiteX284" fmla="*/ 712040 w 1294918"/>
              <a:gd name="connsiteY284" fmla="*/ 942045 h 1294919"/>
              <a:gd name="connsiteX285" fmla="*/ 710337 w 1294918"/>
              <a:gd name="connsiteY285" fmla="*/ 942569 h 1294919"/>
              <a:gd name="connsiteX286" fmla="*/ 710337 w 1294918"/>
              <a:gd name="connsiteY286" fmla="*/ 942570 h 1294919"/>
              <a:gd name="connsiteX287" fmla="*/ 712040 w 1294918"/>
              <a:gd name="connsiteY287" fmla="*/ 942046 h 1294919"/>
              <a:gd name="connsiteX288" fmla="*/ 694730 w 1294918"/>
              <a:gd name="connsiteY288" fmla="*/ 941783 h 1294919"/>
              <a:gd name="connsiteX289" fmla="*/ 694339 w 1294918"/>
              <a:gd name="connsiteY289" fmla="*/ 942045 h 1294919"/>
              <a:gd name="connsiteX290" fmla="*/ 694339 w 1294918"/>
              <a:gd name="connsiteY290" fmla="*/ 942045 h 1294919"/>
              <a:gd name="connsiteX291" fmla="*/ 694731 w 1294918"/>
              <a:gd name="connsiteY291" fmla="*/ 941784 h 1294919"/>
              <a:gd name="connsiteX292" fmla="*/ 698927 w 1294918"/>
              <a:gd name="connsiteY292" fmla="*/ 941390 h 1294919"/>
              <a:gd name="connsiteX293" fmla="*/ 699055 w 1294918"/>
              <a:gd name="connsiteY293" fmla="*/ 942282 h 1294919"/>
              <a:gd name="connsiteX294" fmla="*/ 698928 w 1294918"/>
              <a:gd name="connsiteY294" fmla="*/ 941390 h 1294919"/>
              <a:gd name="connsiteX295" fmla="*/ 636641 w 1294918"/>
              <a:gd name="connsiteY295" fmla="*/ 940602 h 1294919"/>
              <a:gd name="connsiteX296" fmla="*/ 636640 w 1294918"/>
              <a:gd name="connsiteY296" fmla="*/ 940603 h 1294919"/>
              <a:gd name="connsiteX297" fmla="*/ 636902 w 1294918"/>
              <a:gd name="connsiteY297" fmla="*/ 941390 h 1294919"/>
              <a:gd name="connsiteX298" fmla="*/ 636640 w 1294918"/>
              <a:gd name="connsiteY298" fmla="*/ 942046 h 1294919"/>
              <a:gd name="connsiteX299" fmla="*/ 636902 w 1294918"/>
              <a:gd name="connsiteY299" fmla="*/ 942833 h 1294919"/>
              <a:gd name="connsiteX300" fmla="*/ 637558 w 1294918"/>
              <a:gd name="connsiteY300" fmla="*/ 943226 h 1294919"/>
              <a:gd name="connsiteX301" fmla="*/ 638345 w 1294918"/>
              <a:gd name="connsiteY301" fmla="*/ 943226 h 1294919"/>
              <a:gd name="connsiteX302" fmla="*/ 637952 w 1294918"/>
              <a:gd name="connsiteY302" fmla="*/ 944143 h 1294919"/>
              <a:gd name="connsiteX303" fmla="*/ 638346 w 1294918"/>
              <a:gd name="connsiteY303" fmla="*/ 943225 h 1294919"/>
              <a:gd name="connsiteX304" fmla="*/ 637559 w 1294918"/>
              <a:gd name="connsiteY304" fmla="*/ 943225 h 1294919"/>
              <a:gd name="connsiteX305" fmla="*/ 636903 w 1294918"/>
              <a:gd name="connsiteY305" fmla="*/ 942831 h 1294919"/>
              <a:gd name="connsiteX306" fmla="*/ 636641 w 1294918"/>
              <a:gd name="connsiteY306" fmla="*/ 942045 h 1294919"/>
              <a:gd name="connsiteX307" fmla="*/ 636903 w 1294918"/>
              <a:gd name="connsiteY307" fmla="*/ 941389 h 1294919"/>
              <a:gd name="connsiteX308" fmla="*/ 704698 w 1294918"/>
              <a:gd name="connsiteY308" fmla="*/ 939684 h 1294919"/>
              <a:gd name="connsiteX309" fmla="*/ 704698 w 1294918"/>
              <a:gd name="connsiteY309" fmla="*/ 939686 h 1294919"/>
              <a:gd name="connsiteX310" fmla="*/ 705353 w 1294918"/>
              <a:gd name="connsiteY310" fmla="*/ 939686 h 1294919"/>
              <a:gd name="connsiteX311" fmla="*/ 705353 w 1294918"/>
              <a:gd name="connsiteY311" fmla="*/ 940603 h 1294919"/>
              <a:gd name="connsiteX312" fmla="*/ 705615 w 1294918"/>
              <a:gd name="connsiteY312" fmla="*/ 942570 h 1294919"/>
              <a:gd name="connsiteX313" fmla="*/ 706402 w 1294918"/>
              <a:gd name="connsiteY313" fmla="*/ 943488 h 1294919"/>
              <a:gd name="connsiteX314" fmla="*/ 706795 w 1294918"/>
              <a:gd name="connsiteY314" fmla="*/ 943881 h 1294919"/>
              <a:gd name="connsiteX315" fmla="*/ 707057 w 1294918"/>
              <a:gd name="connsiteY315" fmla="*/ 944144 h 1294919"/>
              <a:gd name="connsiteX316" fmla="*/ 707451 w 1294918"/>
              <a:gd name="connsiteY316" fmla="*/ 945324 h 1294919"/>
              <a:gd name="connsiteX317" fmla="*/ 707713 w 1294918"/>
              <a:gd name="connsiteY317" fmla="*/ 945324 h 1294919"/>
              <a:gd name="connsiteX318" fmla="*/ 707713 w 1294918"/>
              <a:gd name="connsiteY318" fmla="*/ 945586 h 1294919"/>
              <a:gd name="connsiteX319" fmla="*/ 708107 w 1294918"/>
              <a:gd name="connsiteY319" fmla="*/ 945586 h 1294919"/>
              <a:gd name="connsiteX320" fmla="*/ 708107 w 1294918"/>
              <a:gd name="connsiteY320" fmla="*/ 945585 h 1294919"/>
              <a:gd name="connsiteX321" fmla="*/ 707714 w 1294918"/>
              <a:gd name="connsiteY321" fmla="*/ 945585 h 1294919"/>
              <a:gd name="connsiteX322" fmla="*/ 707714 w 1294918"/>
              <a:gd name="connsiteY322" fmla="*/ 945323 h 1294919"/>
              <a:gd name="connsiteX323" fmla="*/ 707452 w 1294918"/>
              <a:gd name="connsiteY323" fmla="*/ 945323 h 1294919"/>
              <a:gd name="connsiteX324" fmla="*/ 707058 w 1294918"/>
              <a:gd name="connsiteY324" fmla="*/ 944143 h 1294919"/>
              <a:gd name="connsiteX325" fmla="*/ 706796 w 1294918"/>
              <a:gd name="connsiteY325" fmla="*/ 943880 h 1294919"/>
              <a:gd name="connsiteX326" fmla="*/ 706403 w 1294918"/>
              <a:gd name="connsiteY326" fmla="*/ 943487 h 1294919"/>
              <a:gd name="connsiteX327" fmla="*/ 705616 w 1294918"/>
              <a:gd name="connsiteY327" fmla="*/ 942569 h 1294919"/>
              <a:gd name="connsiteX328" fmla="*/ 705354 w 1294918"/>
              <a:gd name="connsiteY328" fmla="*/ 940602 h 1294919"/>
              <a:gd name="connsiteX329" fmla="*/ 705354 w 1294918"/>
              <a:gd name="connsiteY329" fmla="*/ 939684 h 1294919"/>
              <a:gd name="connsiteX330" fmla="*/ 699321 w 1294918"/>
              <a:gd name="connsiteY330" fmla="*/ 939292 h 1294919"/>
              <a:gd name="connsiteX331" fmla="*/ 699976 w 1294918"/>
              <a:gd name="connsiteY331" fmla="*/ 939686 h 1294919"/>
              <a:gd name="connsiteX332" fmla="*/ 700632 w 1294918"/>
              <a:gd name="connsiteY332" fmla="*/ 939686 h 1294919"/>
              <a:gd name="connsiteX333" fmla="*/ 700633 w 1294918"/>
              <a:gd name="connsiteY333" fmla="*/ 939684 h 1294919"/>
              <a:gd name="connsiteX334" fmla="*/ 699977 w 1294918"/>
              <a:gd name="connsiteY334" fmla="*/ 939684 h 1294919"/>
              <a:gd name="connsiteX335" fmla="*/ 742857 w 1294918"/>
              <a:gd name="connsiteY335" fmla="*/ 938504 h 1294919"/>
              <a:gd name="connsiteX336" fmla="*/ 737874 w 1294918"/>
              <a:gd name="connsiteY336" fmla="*/ 941127 h 1294919"/>
              <a:gd name="connsiteX337" fmla="*/ 733678 w 1294918"/>
              <a:gd name="connsiteY337" fmla="*/ 940602 h 1294919"/>
              <a:gd name="connsiteX338" fmla="*/ 732822 w 1294918"/>
              <a:gd name="connsiteY338" fmla="*/ 939358 h 1294919"/>
              <a:gd name="connsiteX339" fmla="*/ 733677 w 1294918"/>
              <a:gd name="connsiteY339" fmla="*/ 940603 h 1294919"/>
              <a:gd name="connsiteX340" fmla="*/ 737873 w 1294918"/>
              <a:gd name="connsiteY340" fmla="*/ 941128 h 1294919"/>
              <a:gd name="connsiteX341" fmla="*/ 742856 w 1294918"/>
              <a:gd name="connsiteY341" fmla="*/ 938505 h 1294919"/>
              <a:gd name="connsiteX342" fmla="*/ 692896 w 1294918"/>
              <a:gd name="connsiteY342" fmla="*/ 938504 h 1294919"/>
              <a:gd name="connsiteX343" fmla="*/ 692896 w 1294918"/>
              <a:gd name="connsiteY343" fmla="*/ 938505 h 1294919"/>
              <a:gd name="connsiteX344" fmla="*/ 693551 w 1294918"/>
              <a:gd name="connsiteY344" fmla="*/ 938505 h 1294919"/>
              <a:gd name="connsiteX345" fmla="*/ 693551 w 1294918"/>
              <a:gd name="connsiteY345" fmla="*/ 938504 h 1294919"/>
              <a:gd name="connsiteX346" fmla="*/ 695388 w 1294918"/>
              <a:gd name="connsiteY346" fmla="*/ 937193 h 1294919"/>
              <a:gd name="connsiteX347" fmla="*/ 694994 w 1294918"/>
              <a:gd name="connsiteY347" fmla="*/ 937848 h 1294919"/>
              <a:gd name="connsiteX348" fmla="*/ 693552 w 1294918"/>
              <a:gd name="connsiteY348" fmla="*/ 938242 h 1294919"/>
              <a:gd name="connsiteX349" fmla="*/ 693552 w 1294918"/>
              <a:gd name="connsiteY349" fmla="*/ 938243 h 1294919"/>
              <a:gd name="connsiteX350" fmla="*/ 694993 w 1294918"/>
              <a:gd name="connsiteY350" fmla="*/ 937850 h 1294919"/>
              <a:gd name="connsiteX351" fmla="*/ 695387 w 1294918"/>
              <a:gd name="connsiteY351" fmla="*/ 937194 h 1294919"/>
              <a:gd name="connsiteX352" fmla="*/ 695649 w 1294918"/>
              <a:gd name="connsiteY352" fmla="*/ 937587 h 1294919"/>
              <a:gd name="connsiteX353" fmla="*/ 695649 w 1294918"/>
              <a:gd name="connsiteY353" fmla="*/ 937586 h 1294919"/>
              <a:gd name="connsiteX354" fmla="*/ 710992 w 1294918"/>
              <a:gd name="connsiteY354" fmla="*/ 936799 h 1294919"/>
              <a:gd name="connsiteX355" fmla="*/ 710992 w 1294918"/>
              <a:gd name="connsiteY355" fmla="*/ 936801 h 1294919"/>
              <a:gd name="connsiteX356" fmla="*/ 713089 w 1294918"/>
              <a:gd name="connsiteY356" fmla="*/ 936801 h 1294919"/>
              <a:gd name="connsiteX357" fmla="*/ 713088 w 1294918"/>
              <a:gd name="connsiteY357" fmla="*/ 936799 h 1294919"/>
              <a:gd name="connsiteX358" fmla="*/ 641493 w 1294918"/>
              <a:gd name="connsiteY358" fmla="*/ 936144 h 1294919"/>
              <a:gd name="connsiteX359" fmla="*/ 641492 w 1294918"/>
              <a:gd name="connsiteY359" fmla="*/ 936145 h 1294919"/>
              <a:gd name="connsiteX360" fmla="*/ 641492 w 1294918"/>
              <a:gd name="connsiteY360" fmla="*/ 936799 h 1294919"/>
              <a:gd name="connsiteX361" fmla="*/ 641493 w 1294918"/>
              <a:gd name="connsiteY361" fmla="*/ 936799 h 1294919"/>
              <a:gd name="connsiteX362" fmla="*/ 714270 w 1294918"/>
              <a:gd name="connsiteY362" fmla="*/ 935750 h 1294919"/>
              <a:gd name="connsiteX363" fmla="*/ 712697 w 1294918"/>
              <a:gd name="connsiteY363" fmla="*/ 936144 h 1294919"/>
              <a:gd name="connsiteX364" fmla="*/ 712697 w 1294918"/>
              <a:gd name="connsiteY364" fmla="*/ 936145 h 1294919"/>
              <a:gd name="connsiteX365" fmla="*/ 714270 w 1294918"/>
              <a:gd name="connsiteY365" fmla="*/ 935751 h 1294919"/>
              <a:gd name="connsiteX366" fmla="*/ 726596 w 1294918"/>
              <a:gd name="connsiteY366" fmla="*/ 935488 h 1294919"/>
              <a:gd name="connsiteX367" fmla="*/ 724368 w 1294918"/>
              <a:gd name="connsiteY367" fmla="*/ 936406 h 1294919"/>
              <a:gd name="connsiteX368" fmla="*/ 724368 w 1294918"/>
              <a:gd name="connsiteY368" fmla="*/ 936407 h 1294919"/>
              <a:gd name="connsiteX369" fmla="*/ 726596 w 1294918"/>
              <a:gd name="connsiteY369" fmla="*/ 935489 h 1294919"/>
              <a:gd name="connsiteX370" fmla="*/ 695650 w 1294918"/>
              <a:gd name="connsiteY370" fmla="*/ 935488 h 1294919"/>
              <a:gd name="connsiteX371" fmla="*/ 695388 w 1294918"/>
              <a:gd name="connsiteY371" fmla="*/ 935750 h 1294919"/>
              <a:gd name="connsiteX372" fmla="*/ 695388 w 1294918"/>
              <a:gd name="connsiteY372" fmla="*/ 935751 h 1294919"/>
              <a:gd name="connsiteX373" fmla="*/ 695649 w 1294918"/>
              <a:gd name="connsiteY373" fmla="*/ 935489 h 1294919"/>
              <a:gd name="connsiteX374" fmla="*/ 696830 w 1294918"/>
              <a:gd name="connsiteY374" fmla="*/ 934964 h 1294919"/>
              <a:gd name="connsiteX375" fmla="*/ 696829 w 1294918"/>
              <a:gd name="connsiteY375" fmla="*/ 934965 h 1294919"/>
              <a:gd name="connsiteX376" fmla="*/ 697878 w 1294918"/>
              <a:gd name="connsiteY376" fmla="*/ 938243 h 1294919"/>
              <a:gd name="connsiteX377" fmla="*/ 698534 w 1294918"/>
              <a:gd name="connsiteY377" fmla="*/ 938243 h 1294919"/>
              <a:gd name="connsiteX378" fmla="*/ 698534 w 1294918"/>
              <a:gd name="connsiteY378" fmla="*/ 939292 h 1294919"/>
              <a:gd name="connsiteX379" fmla="*/ 699321 w 1294918"/>
              <a:gd name="connsiteY379" fmla="*/ 938899 h 1294919"/>
              <a:gd name="connsiteX380" fmla="*/ 699321 w 1294918"/>
              <a:gd name="connsiteY380" fmla="*/ 938898 h 1294919"/>
              <a:gd name="connsiteX381" fmla="*/ 698535 w 1294918"/>
              <a:gd name="connsiteY381" fmla="*/ 939291 h 1294919"/>
              <a:gd name="connsiteX382" fmla="*/ 698535 w 1294918"/>
              <a:gd name="connsiteY382" fmla="*/ 938242 h 1294919"/>
              <a:gd name="connsiteX383" fmla="*/ 697879 w 1294918"/>
              <a:gd name="connsiteY383" fmla="*/ 938242 h 1294919"/>
              <a:gd name="connsiteX384" fmla="*/ 716368 w 1294918"/>
              <a:gd name="connsiteY384" fmla="*/ 934308 h 1294919"/>
              <a:gd name="connsiteX385" fmla="*/ 714271 w 1294918"/>
              <a:gd name="connsiteY385" fmla="*/ 934963 h 1294919"/>
              <a:gd name="connsiteX386" fmla="*/ 714271 w 1294918"/>
              <a:gd name="connsiteY386" fmla="*/ 934965 h 1294919"/>
              <a:gd name="connsiteX387" fmla="*/ 716368 w 1294918"/>
              <a:gd name="connsiteY387" fmla="*/ 934309 h 1294919"/>
              <a:gd name="connsiteX388" fmla="*/ 696174 w 1294918"/>
              <a:gd name="connsiteY388" fmla="*/ 934308 h 1294919"/>
              <a:gd name="connsiteX389" fmla="*/ 695660 w 1294918"/>
              <a:gd name="connsiteY389" fmla="*/ 935465 h 1294919"/>
              <a:gd name="connsiteX390" fmla="*/ 696174 w 1294918"/>
              <a:gd name="connsiteY390" fmla="*/ 934309 h 1294919"/>
              <a:gd name="connsiteX391" fmla="*/ 696436 w 1294918"/>
              <a:gd name="connsiteY391" fmla="*/ 934309 h 1294919"/>
              <a:gd name="connsiteX392" fmla="*/ 696829 w 1294918"/>
              <a:gd name="connsiteY392" fmla="*/ 934309 h 1294919"/>
              <a:gd name="connsiteX393" fmla="*/ 696829 w 1294918"/>
              <a:gd name="connsiteY393" fmla="*/ 934308 h 1294919"/>
              <a:gd name="connsiteX394" fmla="*/ 696437 w 1294918"/>
              <a:gd name="connsiteY394" fmla="*/ 934308 h 1294919"/>
              <a:gd name="connsiteX395" fmla="*/ 720171 w 1294918"/>
              <a:gd name="connsiteY395" fmla="*/ 934045 h 1294919"/>
              <a:gd name="connsiteX396" fmla="*/ 720171 w 1294918"/>
              <a:gd name="connsiteY396" fmla="*/ 934047 h 1294919"/>
              <a:gd name="connsiteX397" fmla="*/ 720957 w 1294918"/>
              <a:gd name="connsiteY397" fmla="*/ 934047 h 1294919"/>
              <a:gd name="connsiteX398" fmla="*/ 721351 w 1294918"/>
              <a:gd name="connsiteY398" fmla="*/ 936145 h 1294919"/>
              <a:gd name="connsiteX399" fmla="*/ 723449 w 1294918"/>
              <a:gd name="connsiteY399" fmla="*/ 935751 h 1294919"/>
              <a:gd name="connsiteX400" fmla="*/ 724891 w 1294918"/>
              <a:gd name="connsiteY400" fmla="*/ 937194 h 1294919"/>
              <a:gd name="connsiteX401" fmla="*/ 724890 w 1294918"/>
              <a:gd name="connsiteY401" fmla="*/ 937191 h 1294919"/>
              <a:gd name="connsiteX402" fmla="*/ 723450 w 1294918"/>
              <a:gd name="connsiteY402" fmla="*/ 935750 h 1294919"/>
              <a:gd name="connsiteX403" fmla="*/ 721352 w 1294918"/>
              <a:gd name="connsiteY403" fmla="*/ 936144 h 1294919"/>
              <a:gd name="connsiteX404" fmla="*/ 720958 w 1294918"/>
              <a:gd name="connsiteY404" fmla="*/ 934045 h 1294919"/>
              <a:gd name="connsiteX405" fmla="*/ 696830 w 1294918"/>
              <a:gd name="connsiteY405" fmla="*/ 934045 h 1294919"/>
              <a:gd name="connsiteX406" fmla="*/ 696830 w 1294918"/>
              <a:gd name="connsiteY406" fmla="*/ 934047 h 1294919"/>
              <a:gd name="connsiteX407" fmla="*/ 697091 w 1294918"/>
              <a:gd name="connsiteY407" fmla="*/ 934047 h 1294919"/>
              <a:gd name="connsiteX408" fmla="*/ 697091 w 1294918"/>
              <a:gd name="connsiteY408" fmla="*/ 934309 h 1294919"/>
              <a:gd name="connsiteX409" fmla="*/ 697054 w 1294918"/>
              <a:gd name="connsiteY409" fmla="*/ 934402 h 1294919"/>
              <a:gd name="connsiteX410" fmla="*/ 697092 w 1294918"/>
              <a:gd name="connsiteY410" fmla="*/ 934308 h 1294919"/>
              <a:gd name="connsiteX411" fmla="*/ 697092 w 1294918"/>
              <a:gd name="connsiteY411" fmla="*/ 934045 h 1294919"/>
              <a:gd name="connsiteX412" fmla="*/ 726597 w 1294918"/>
              <a:gd name="connsiteY412" fmla="*/ 933521 h 1294919"/>
              <a:gd name="connsiteX413" fmla="*/ 725810 w 1294918"/>
              <a:gd name="connsiteY413" fmla="*/ 934308 h 1294919"/>
              <a:gd name="connsiteX414" fmla="*/ 726596 w 1294918"/>
              <a:gd name="connsiteY414" fmla="*/ 933522 h 1294919"/>
              <a:gd name="connsiteX415" fmla="*/ 731176 w 1294918"/>
              <a:gd name="connsiteY415" fmla="*/ 937569 h 1294919"/>
              <a:gd name="connsiteX416" fmla="*/ 715975 w 1294918"/>
              <a:gd name="connsiteY416" fmla="*/ 932603 h 1294919"/>
              <a:gd name="connsiteX417" fmla="*/ 715975 w 1294918"/>
              <a:gd name="connsiteY417" fmla="*/ 932604 h 1294919"/>
              <a:gd name="connsiteX418" fmla="*/ 719253 w 1294918"/>
              <a:gd name="connsiteY418" fmla="*/ 932604 h 1294919"/>
              <a:gd name="connsiteX419" fmla="*/ 720171 w 1294918"/>
              <a:gd name="connsiteY419" fmla="*/ 932867 h 1294919"/>
              <a:gd name="connsiteX420" fmla="*/ 720171 w 1294918"/>
              <a:gd name="connsiteY420" fmla="*/ 932865 h 1294919"/>
              <a:gd name="connsiteX421" fmla="*/ 719253 w 1294918"/>
              <a:gd name="connsiteY421" fmla="*/ 932603 h 1294919"/>
              <a:gd name="connsiteX422" fmla="*/ 646476 w 1294918"/>
              <a:gd name="connsiteY422" fmla="*/ 930767 h 1294919"/>
              <a:gd name="connsiteX423" fmla="*/ 646475 w 1294918"/>
              <a:gd name="connsiteY423" fmla="*/ 930768 h 1294919"/>
              <a:gd name="connsiteX424" fmla="*/ 646737 w 1294918"/>
              <a:gd name="connsiteY424" fmla="*/ 933260 h 1294919"/>
              <a:gd name="connsiteX425" fmla="*/ 646737 w 1294918"/>
              <a:gd name="connsiteY425" fmla="*/ 934309 h 1294919"/>
              <a:gd name="connsiteX426" fmla="*/ 646475 w 1294918"/>
              <a:gd name="connsiteY426" fmla="*/ 936144 h 1294919"/>
              <a:gd name="connsiteX427" fmla="*/ 646476 w 1294918"/>
              <a:gd name="connsiteY427" fmla="*/ 936144 h 1294919"/>
              <a:gd name="connsiteX428" fmla="*/ 646738 w 1294918"/>
              <a:gd name="connsiteY428" fmla="*/ 934308 h 1294919"/>
              <a:gd name="connsiteX429" fmla="*/ 646738 w 1294918"/>
              <a:gd name="connsiteY429" fmla="*/ 933259 h 1294919"/>
              <a:gd name="connsiteX430" fmla="*/ 749675 w 1294918"/>
              <a:gd name="connsiteY430" fmla="*/ 930506 h 1294919"/>
              <a:gd name="connsiteX431" fmla="*/ 743906 w 1294918"/>
              <a:gd name="connsiteY431" fmla="*/ 934701 h 1294919"/>
              <a:gd name="connsiteX432" fmla="*/ 743309 w 1294918"/>
              <a:gd name="connsiteY432" fmla="*/ 936863 h 1294919"/>
              <a:gd name="connsiteX433" fmla="*/ 743905 w 1294918"/>
              <a:gd name="connsiteY433" fmla="*/ 934703 h 1294919"/>
              <a:gd name="connsiteX434" fmla="*/ 749676 w 1294918"/>
              <a:gd name="connsiteY434" fmla="*/ 930506 h 1294919"/>
              <a:gd name="connsiteX435" fmla="*/ 646737 w 1294918"/>
              <a:gd name="connsiteY435" fmla="*/ 927883 h 1294919"/>
              <a:gd name="connsiteX436" fmla="*/ 646917 w 1294918"/>
              <a:gd name="connsiteY436" fmla="*/ 928720 h 1294919"/>
              <a:gd name="connsiteX437" fmla="*/ 646738 w 1294918"/>
              <a:gd name="connsiteY437" fmla="*/ 927883 h 1294919"/>
              <a:gd name="connsiteX438" fmla="*/ 647572 w 1294918"/>
              <a:gd name="connsiteY438" fmla="*/ 926700 h 1294919"/>
              <a:gd name="connsiteX439" fmla="*/ 647917 w 1294918"/>
              <a:gd name="connsiteY439" fmla="*/ 927620 h 1294919"/>
              <a:gd name="connsiteX440" fmla="*/ 647918 w 1294918"/>
              <a:gd name="connsiteY440" fmla="*/ 927620 h 1294919"/>
              <a:gd name="connsiteX441" fmla="*/ 643197 w 1294918"/>
              <a:gd name="connsiteY441" fmla="*/ 923030 h 1294919"/>
              <a:gd name="connsiteX442" fmla="*/ 643459 w 1294918"/>
              <a:gd name="connsiteY442" fmla="*/ 924079 h 1294919"/>
              <a:gd name="connsiteX443" fmla="*/ 643197 w 1294918"/>
              <a:gd name="connsiteY443" fmla="*/ 923032 h 1294919"/>
              <a:gd name="connsiteX444" fmla="*/ 645819 w 1294918"/>
              <a:gd name="connsiteY444" fmla="*/ 923032 h 1294919"/>
              <a:gd name="connsiteX445" fmla="*/ 645819 w 1294918"/>
              <a:gd name="connsiteY445" fmla="*/ 924081 h 1294919"/>
              <a:gd name="connsiteX446" fmla="*/ 646741 w 1294918"/>
              <a:gd name="connsiteY446" fmla="*/ 925094 h 1294919"/>
              <a:gd name="connsiteX447" fmla="*/ 645820 w 1294918"/>
              <a:gd name="connsiteY447" fmla="*/ 924080 h 1294919"/>
              <a:gd name="connsiteX448" fmla="*/ 645820 w 1294918"/>
              <a:gd name="connsiteY448" fmla="*/ 923030 h 1294919"/>
              <a:gd name="connsiteX449" fmla="*/ 758593 w 1294918"/>
              <a:gd name="connsiteY449" fmla="*/ 921982 h 1294919"/>
              <a:gd name="connsiteX450" fmla="*/ 757806 w 1294918"/>
              <a:gd name="connsiteY450" fmla="*/ 923030 h 1294919"/>
              <a:gd name="connsiteX451" fmla="*/ 755052 w 1294918"/>
              <a:gd name="connsiteY451" fmla="*/ 923686 h 1294919"/>
              <a:gd name="connsiteX452" fmla="*/ 752954 w 1294918"/>
              <a:gd name="connsiteY452" fmla="*/ 926440 h 1294919"/>
              <a:gd name="connsiteX453" fmla="*/ 748627 w 1294918"/>
              <a:gd name="connsiteY453" fmla="*/ 930112 h 1294919"/>
              <a:gd name="connsiteX454" fmla="*/ 748627 w 1294918"/>
              <a:gd name="connsiteY454" fmla="*/ 930112 h 1294919"/>
              <a:gd name="connsiteX455" fmla="*/ 752954 w 1294918"/>
              <a:gd name="connsiteY455" fmla="*/ 926441 h 1294919"/>
              <a:gd name="connsiteX456" fmla="*/ 755052 w 1294918"/>
              <a:gd name="connsiteY456" fmla="*/ 923688 h 1294919"/>
              <a:gd name="connsiteX457" fmla="*/ 757806 w 1294918"/>
              <a:gd name="connsiteY457" fmla="*/ 923032 h 1294919"/>
              <a:gd name="connsiteX458" fmla="*/ 758593 w 1294918"/>
              <a:gd name="connsiteY458" fmla="*/ 921983 h 1294919"/>
              <a:gd name="connsiteX459" fmla="*/ 760035 w 1294918"/>
              <a:gd name="connsiteY459" fmla="*/ 922245 h 1294919"/>
              <a:gd name="connsiteX460" fmla="*/ 760035 w 1294918"/>
              <a:gd name="connsiteY460" fmla="*/ 922244 h 1294919"/>
              <a:gd name="connsiteX461" fmla="*/ 642105 w 1294918"/>
              <a:gd name="connsiteY461" fmla="*/ 918878 h 1294919"/>
              <a:gd name="connsiteX462" fmla="*/ 641754 w 1294918"/>
              <a:gd name="connsiteY462" fmla="*/ 920540 h 1294919"/>
              <a:gd name="connsiteX463" fmla="*/ 640836 w 1294918"/>
              <a:gd name="connsiteY463" fmla="*/ 922638 h 1294919"/>
              <a:gd name="connsiteX464" fmla="*/ 640836 w 1294918"/>
              <a:gd name="connsiteY464" fmla="*/ 925130 h 1294919"/>
              <a:gd name="connsiteX465" fmla="*/ 642279 w 1294918"/>
              <a:gd name="connsiteY465" fmla="*/ 925523 h 1294919"/>
              <a:gd name="connsiteX466" fmla="*/ 643721 w 1294918"/>
              <a:gd name="connsiteY466" fmla="*/ 925130 h 1294919"/>
              <a:gd name="connsiteX467" fmla="*/ 643721 w 1294918"/>
              <a:gd name="connsiteY467" fmla="*/ 925129 h 1294919"/>
              <a:gd name="connsiteX468" fmla="*/ 642280 w 1294918"/>
              <a:gd name="connsiteY468" fmla="*/ 925522 h 1294919"/>
              <a:gd name="connsiteX469" fmla="*/ 640837 w 1294918"/>
              <a:gd name="connsiteY469" fmla="*/ 925129 h 1294919"/>
              <a:gd name="connsiteX470" fmla="*/ 640837 w 1294918"/>
              <a:gd name="connsiteY470" fmla="*/ 922637 h 1294919"/>
              <a:gd name="connsiteX471" fmla="*/ 641755 w 1294918"/>
              <a:gd name="connsiteY471" fmla="*/ 920539 h 1294919"/>
              <a:gd name="connsiteX472" fmla="*/ 641754 w 1294918"/>
              <a:gd name="connsiteY472" fmla="*/ 917262 h 1294919"/>
              <a:gd name="connsiteX473" fmla="*/ 642279 w 1294918"/>
              <a:gd name="connsiteY473" fmla="*/ 918049 h 1294919"/>
              <a:gd name="connsiteX474" fmla="*/ 642280 w 1294918"/>
              <a:gd name="connsiteY474" fmla="*/ 918047 h 1294919"/>
              <a:gd name="connsiteX475" fmla="*/ 641755 w 1294918"/>
              <a:gd name="connsiteY475" fmla="*/ 917262 h 1294919"/>
              <a:gd name="connsiteX476" fmla="*/ 641493 w 1294918"/>
              <a:gd name="connsiteY476" fmla="*/ 914900 h 1294919"/>
              <a:gd name="connsiteX477" fmla="*/ 641493 w 1294918"/>
              <a:gd name="connsiteY477" fmla="*/ 914902 h 1294919"/>
              <a:gd name="connsiteX478" fmla="*/ 642541 w 1294918"/>
              <a:gd name="connsiteY478" fmla="*/ 915688 h 1294919"/>
              <a:gd name="connsiteX479" fmla="*/ 642279 w 1294918"/>
              <a:gd name="connsiteY479" fmla="*/ 916606 h 1294919"/>
              <a:gd name="connsiteX480" fmla="*/ 642933 w 1294918"/>
              <a:gd name="connsiteY480" fmla="*/ 917785 h 1294919"/>
              <a:gd name="connsiteX481" fmla="*/ 642935 w 1294918"/>
              <a:gd name="connsiteY481" fmla="*/ 917785 h 1294919"/>
              <a:gd name="connsiteX482" fmla="*/ 642280 w 1294918"/>
              <a:gd name="connsiteY482" fmla="*/ 916605 h 1294919"/>
              <a:gd name="connsiteX483" fmla="*/ 642542 w 1294918"/>
              <a:gd name="connsiteY483" fmla="*/ 915687 h 1294919"/>
              <a:gd name="connsiteX484" fmla="*/ 757253 w 1294918"/>
              <a:gd name="connsiteY484" fmla="*/ 912774 h 1294919"/>
              <a:gd name="connsiteX485" fmla="*/ 756363 w 1294918"/>
              <a:gd name="connsiteY485" fmla="*/ 916999 h 1294919"/>
              <a:gd name="connsiteX486" fmla="*/ 756738 w 1294918"/>
              <a:gd name="connsiteY486" fmla="*/ 917686 h 1294919"/>
              <a:gd name="connsiteX487" fmla="*/ 756364 w 1294918"/>
              <a:gd name="connsiteY487" fmla="*/ 917000 h 1294919"/>
              <a:gd name="connsiteX488" fmla="*/ 634018 w 1294918"/>
              <a:gd name="connsiteY488" fmla="*/ 910967 h 1294919"/>
              <a:gd name="connsiteX489" fmla="*/ 631658 w 1294918"/>
              <a:gd name="connsiteY489" fmla="*/ 912802 h 1294919"/>
              <a:gd name="connsiteX490" fmla="*/ 629822 w 1294918"/>
              <a:gd name="connsiteY490" fmla="*/ 913065 h 1294919"/>
              <a:gd name="connsiteX491" fmla="*/ 628117 w 1294918"/>
              <a:gd name="connsiteY491" fmla="*/ 914900 h 1294919"/>
              <a:gd name="connsiteX492" fmla="*/ 627593 w 1294918"/>
              <a:gd name="connsiteY492" fmla="*/ 914507 h 1294919"/>
              <a:gd name="connsiteX493" fmla="*/ 627673 w 1294918"/>
              <a:gd name="connsiteY493" fmla="*/ 914064 h 1294919"/>
              <a:gd name="connsiteX494" fmla="*/ 627592 w 1294918"/>
              <a:gd name="connsiteY494" fmla="*/ 914508 h 1294919"/>
              <a:gd name="connsiteX495" fmla="*/ 628117 w 1294918"/>
              <a:gd name="connsiteY495" fmla="*/ 914902 h 1294919"/>
              <a:gd name="connsiteX496" fmla="*/ 629821 w 1294918"/>
              <a:gd name="connsiteY496" fmla="*/ 913066 h 1294919"/>
              <a:gd name="connsiteX497" fmla="*/ 631657 w 1294918"/>
              <a:gd name="connsiteY497" fmla="*/ 912804 h 1294919"/>
              <a:gd name="connsiteX498" fmla="*/ 634017 w 1294918"/>
              <a:gd name="connsiteY498" fmla="*/ 910968 h 1294919"/>
              <a:gd name="connsiteX499" fmla="*/ 637951 w 1294918"/>
              <a:gd name="connsiteY499" fmla="*/ 910968 h 1294919"/>
              <a:gd name="connsiteX500" fmla="*/ 637558 w 1294918"/>
              <a:gd name="connsiteY500" fmla="*/ 912410 h 1294919"/>
              <a:gd name="connsiteX501" fmla="*/ 638345 w 1294918"/>
              <a:gd name="connsiteY501" fmla="*/ 913459 h 1294919"/>
              <a:gd name="connsiteX502" fmla="*/ 637558 w 1294918"/>
              <a:gd name="connsiteY502" fmla="*/ 915951 h 1294919"/>
              <a:gd name="connsiteX503" fmla="*/ 637558 w 1294918"/>
              <a:gd name="connsiteY503" fmla="*/ 917000 h 1294919"/>
              <a:gd name="connsiteX504" fmla="*/ 641492 w 1294918"/>
              <a:gd name="connsiteY504" fmla="*/ 915951 h 1294919"/>
              <a:gd name="connsiteX505" fmla="*/ 641492 w 1294918"/>
              <a:gd name="connsiteY505" fmla="*/ 915950 h 1294919"/>
              <a:gd name="connsiteX506" fmla="*/ 637559 w 1294918"/>
              <a:gd name="connsiteY506" fmla="*/ 916999 h 1294919"/>
              <a:gd name="connsiteX507" fmla="*/ 637559 w 1294918"/>
              <a:gd name="connsiteY507" fmla="*/ 915950 h 1294919"/>
              <a:gd name="connsiteX508" fmla="*/ 638346 w 1294918"/>
              <a:gd name="connsiteY508" fmla="*/ 913458 h 1294919"/>
              <a:gd name="connsiteX509" fmla="*/ 637559 w 1294918"/>
              <a:gd name="connsiteY509" fmla="*/ 912409 h 1294919"/>
              <a:gd name="connsiteX510" fmla="*/ 637952 w 1294918"/>
              <a:gd name="connsiteY510" fmla="*/ 910967 h 1294919"/>
              <a:gd name="connsiteX511" fmla="*/ 757150 w 1294918"/>
              <a:gd name="connsiteY511" fmla="*/ 909917 h 1294919"/>
              <a:gd name="connsiteX512" fmla="*/ 757150 w 1294918"/>
              <a:gd name="connsiteY512" fmla="*/ 909919 h 1294919"/>
              <a:gd name="connsiteX513" fmla="*/ 760691 w 1294918"/>
              <a:gd name="connsiteY513" fmla="*/ 909919 h 1294919"/>
              <a:gd name="connsiteX514" fmla="*/ 760690 w 1294918"/>
              <a:gd name="connsiteY514" fmla="*/ 909917 h 1294919"/>
              <a:gd name="connsiteX515" fmla="*/ 626937 w 1294918"/>
              <a:gd name="connsiteY515" fmla="*/ 908869 h 1294919"/>
              <a:gd name="connsiteX516" fmla="*/ 626936 w 1294918"/>
              <a:gd name="connsiteY516" fmla="*/ 908870 h 1294919"/>
              <a:gd name="connsiteX517" fmla="*/ 627330 w 1294918"/>
              <a:gd name="connsiteY517" fmla="*/ 909919 h 1294919"/>
              <a:gd name="connsiteX518" fmla="*/ 628379 w 1294918"/>
              <a:gd name="connsiteY518" fmla="*/ 910705 h 1294919"/>
              <a:gd name="connsiteX519" fmla="*/ 628353 w 1294918"/>
              <a:gd name="connsiteY519" fmla="*/ 910797 h 1294919"/>
              <a:gd name="connsiteX520" fmla="*/ 628380 w 1294918"/>
              <a:gd name="connsiteY520" fmla="*/ 910704 h 1294919"/>
              <a:gd name="connsiteX521" fmla="*/ 627331 w 1294918"/>
              <a:gd name="connsiteY521" fmla="*/ 909917 h 1294919"/>
              <a:gd name="connsiteX522" fmla="*/ 760953 w 1294918"/>
              <a:gd name="connsiteY522" fmla="*/ 906639 h 1294919"/>
              <a:gd name="connsiteX523" fmla="*/ 760297 w 1294918"/>
              <a:gd name="connsiteY523" fmla="*/ 907032 h 1294919"/>
              <a:gd name="connsiteX524" fmla="*/ 760511 w 1294918"/>
              <a:gd name="connsiteY524" fmla="*/ 908600 h 1294919"/>
              <a:gd name="connsiteX525" fmla="*/ 760298 w 1294918"/>
              <a:gd name="connsiteY525" fmla="*/ 907034 h 1294919"/>
              <a:gd name="connsiteX526" fmla="*/ 760953 w 1294918"/>
              <a:gd name="connsiteY526" fmla="*/ 906640 h 1294919"/>
              <a:gd name="connsiteX527" fmla="*/ 762396 w 1294918"/>
              <a:gd name="connsiteY527" fmla="*/ 904542 h 1294919"/>
              <a:gd name="connsiteX528" fmla="*/ 762133 w 1294918"/>
              <a:gd name="connsiteY528" fmla="*/ 904934 h 1294919"/>
              <a:gd name="connsiteX529" fmla="*/ 761347 w 1294918"/>
              <a:gd name="connsiteY529" fmla="*/ 904934 h 1294919"/>
              <a:gd name="connsiteX530" fmla="*/ 761165 w 1294918"/>
              <a:gd name="connsiteY530" fmla="*/ 905722 h 1294919"/>
              <a:gd name="connsiteX531" fmla="*/ 761347 w 1294918"/>
              <a:gd name="connsiteY531" fmla="*/ 904936 h 1294919"/>
              <a:gd name="connsiteX532" fmla="*/ 762133 w 1294918"/>
              <a:gd name="connsiteY532" fmla="*/ 904936 h 1294919"/>
              <a:gd name="connsiteX533" fmla="*/ 628379 w 1294918"/>
              <a:gd name="connsiteY533" fmla="*/ 903493 h 1294919"/>
              <a:gd name="connsiteX534" fmla="*/ 628379 w 1294918"/>
              <a:gd name="connsiteY534" fmla="*/ 905591 h 1294919"/>
              <a:gd name="connsiteX535" fmla="*/ 628309 w 1294918"/>
              <a:gd name="connsiteY535" fmla="*/ 905751 h 1294919"/>
              <a:gd name="connsiteX536" fmla="*/ 628380 w 1294918"/>
              <a:gd name="connsiteY536" fmla="*/ 905590 h 1294919"/>
              <a:gd name="connsiteX537" fmla="*/ 628380 w 1294918"/>
              <a:gd name="connsiteY537" fmla="*/ 903493 h 1294919"/>
              <a:gd name="connsiteX538" fmla="*/ 625102 w 1294918"/>
              <a:gd name="connsiteY538" fmla="*/ 898509 h 1294919"/>
              <a:gd name="connsiteX539" fmla="*/ 625101 w 1294918"/>
              <a:gd name="connsiteY539" fmla="*/ 898510 h 1294919"/>
              <a:gd name="connsiteX540" fmla="*/ 625887 w 1294918"/>
              <a:gd name="connsiteY540" fmla="*/ 901002 h 1294919"/>
              <a:gd name="connsiteX541" fmla="*/ 626674 w 1294918"/>
              <a:gd name="connsiteY541" fmla="*/ 901002 h 1294919"/>
              <a:gd name="connsiteX542" fmla="*/ 627330 w 1294918"/>
              <a:gd name="connsiteY542" fmla="*/ 902051 h 1294919"/>
              <a:gd name="connsiteX543" fmla="*/ 628772 w 1294918"/>
              <a:gd name="connsiteY543" fmla="*/ 901789 h 1294919"/>
              <a:gd name="connsiteX544" fmla="*/ 629035 w 1294918"/>
              <a:gd name="connsiteY544" fmla="*/ 901264 h 1294919"/>
              <a:gd name="connsiteX545" fmla="*/ 629559 w 1294918"/>
              <a:gd name="connsiteY545" fmla="*/ 901264 h 1294919"/>
              <a:gd name="connsiteX546" fmla="*/ 629559 w 1294918"/>
              <a:gd name="connsiteY546" fmla="*/ 901789 h 1294919"/>
              <a:gd name="connsiteX547" fmla="*/ 629560 w 1294918"/>
              <a:gd name="connsiteY547" fmla="*/ 901789 h 1294919"/>
              <a:gd name="connsiteX548" fmla="*/ 629821 w 1294918"/>
              <a:gd name="connsiteY548" fmla="*/ 901789 h 1294919"/>
              <a:gd name="connsiteX549" fmla="*/ 631657 w 1294918"/>
              <a:gd name="connsiteY549" fmla="*/ 901264 h 1294919"/>
              <a:gd name="connsiteX550" fmla="*/ 631919 w 1294918"/>
              <a:gd name="connsiteY550" fmla="*/ 902443 h 1294919"/>
              <a:gd name="connsiteX551" fmla="*/ 631920 w 1294918"/>
              <a:gd name="connsiteY551" fmla="*/ 902443 h 1294919"/>
              <a:gd name="connsiteX552" fmla="*/ 631658 w 1294918"/>
              <a:gd name="connsiteY552" fmla="*/ 901263 h 1294919"/>
              <a:gd name="connsiteX553" fmla="*/ 629822 w 1294918"/>
              <a:gd name="connsiteY553" fmla="*/ 901787 h 1294919"/>
              <a:gd name="connsiteX554" fmla="*/ 629560 w 1294918"/>
              <a:gd name="connsiteY554" fmla="*/ 901787 h 1294919"/>
              <a:gd name="connsiteX555" fmla="*/ 629560 w 1294918"/>
              <a:gd name="connsiteY555" fmla="*/ 901263 h 1294919"/>
              <a:gd name="connsiteX556" fmla="*/ 629036 w 1294918"/>
              <a:gd name="connsiteY556" fmla="*/ 901263 h 1294919"/>
              <a:gd name="connsiteX557" fmla="*/ 628773 w 1294918"/>
              <a:gd name="connsiteY557" fmla="*/ 901787 h 1294919"/>
              <a:gd name="connsiteX558" fmla="*/ 627331 w 1294918"/>
              <a:gd name="connsiteY558" fmla="*/ 902049 h 1294919"/>
              <a:gd name="connsiteX559" fmla="*/ 626675 w 1294918"/>
              <a:gd name="connsiteY559" fmla="*/ 901001 h 1294919"/>
              <a:gd name="connsiteX560" fmla="*/ 625888 w 1294918"/>
              <a:gd name="connsiteY560" fmla="*/ 901001 h 1294919"/>
              <a:gd name="connsiteX561" fmla="*/ 768427 w 1294918"/>
              <a:gd name="connsiteY561" fmla="*/ 897854 h 1294919"/>
              <a:gd name="connsiteX562" fmla="*/ 767378 w 1294918"/>
              <a:gd name="connsiteY562" fmla="*/ 898509 h 1294919"/>
              <a:gd name="connsiteX563" fmla="*/ 767116 w 1294918"/>
              <a:gd name="connsiteY563" fmla="*/ 899558 h 1294919"/>
              <a:gd name="connsiteX564" fmla="*/ 763445 w 1294918"/>
              <a:gd name="connsiteY564" fmla="*/ 899952 h 1294919"/>
              <a:gd name="connsiteX565" fmla="*/ 762396 w 1294918"/>
              <a:gd name="connsiteY565" fmla="*/ 901787 h 1294919"/>
              <a:gd name="connsiteX566" fmla="*/ 762396 w 1294918"/>
              <a:gd name="connsiteY566" fmla="*/ 901788 h 1294919"/>
              <a:gd name="connsiteX567" fmla="*/ 763445 w 1294918"/>
              <a:gd name="connsiteY567" fmla="*/ 899953 h 1294919"/>
              <a:gd name="connsiteX568" fmla="*/ 767116 w 1294918"/>
              <a:gd name="connsiteY568" fmla="*/ 899560 h 1294919"/>
              <a:gd name="connsiteX569" fmla="*/ 767379 w 1294918"/>
              <a:gd name="connsiteY569" fmla="*/ 898510 h 1294919"/>
              <a:gd name="connsiteX570" fmla="*/ 768428 w 1294918"/>
              <a:gd name="connsiteY570" fmla="*/ 897855 h 1294919"/>
              <a:gd name="connsiteX571" fmla="*/ 624867 w 1294918"/>
              <a:gd name="connsiteY571" fmla="*/ 897390 h 1294919"/>
              <a:gd name="connsiteX572" fmla="*/ 624838 w 1294918"/>
              <a:gd name="connsiteY572" fmla="*/ 897461 h 1294919"/>
              <a:gd name="connsiteX573" fmla="*/ 625494 w 1294918"/>
              <a:gd name="connsiteY573" fmla="*/ 897855 h 1294919"/>
              <a:gd name="connsiteX574" fmla="*/ 625495 w 1294918"/>
              <a:gd name="connsiteY574" fmla="*/ 897854 h 1294919"/>
              <a:gd name="connsiteX575" fmla="*/ 624839 w 1294918"/>
              <a:gd name="connsiteY575" fmla="*/ 897460 h 1294919"/>
              <a:gd name="connsiteX576" fmla="*/ 766884 w 1294918"/>
              <a:gd name="connsiteY576" fmla="*/ 896595 h 1294919"/>
              <a:gd name="connsiteX577" fmla="*/ 767378 w 1294918"/>
              <a:gd name="connsiteY577" fmla="*/ 897460 h 1294919"/>
              <a:gd name="connsiteX578" fmla="*/ 767378 w 1294918"/>
              <a:gd name="connsiteY578" fmla="*/ 897460 h 1294919"/>
              <a:gd name="connsiteX579" fmla="*/ 625495 w 1294918"/>
              <a:gd name="connsiteY579" fmla="*/ 896149 h 1294919"/>
              <a:gd name="connsiteX580" fmla="*/ 625494 w 1294918"/>
              <a:gd name="connsiteY580" fmla="*/ 896150 h 1294919"/>
              <a:gd name="connsiteX581" fmla="*/ 625494 w 1294918"/>
              <a:gd name="connsiteY581" fmla="*/ 896804 h 1294919"/>
              <a:gd name="connsiteX582" fmla="*/ 625495 w 1294918"/>
              <a:gd name="connsiteY582" fmla="*/ 896804 h 1294919"/>
              <a:gd name="connsiteX583" fmla="*/ 763737 w 1294918"/>
              <a:gd name="connsiteY583" fmla="*/ 892648 h 1294919"/>
              <a:gd name="connsiteX584" fmla="*/ 764231 w 1294918"/>
              <a:gd name="connsiteY584" fmla="*/ 894706 h 1294919"/>
              <a:gd name="connsiteX585" fmla="*/ 764232 w 1294918"/>
              <a:gd name="connsiteY585" fmla="*/ 894707 h 1294919"/>
              <a:gd name="connsiteX586" fmla="*/ 620512 w 1294918"/>
              <a:gd name="connsiteY586" fmla="*/ 890379 h 1294919"/>
              <a:gd name="connsiteX587" fmla="*/ 619856 w 1294918"/>
              <a:gd name="connsiteY587" fmla="*/ 891166 h 1294919"/>
              <a:gd name="connsiteX588" fmla="*/ 619463 w 1294918"/>
              <a:gd name="connsiteY588" fmla="*/ 891166 h 1294919"/>
              <a:gd name="connsiteX589" fmla="*/ 619201 w 1294918"/>
              <a:gd name="connsiteY589" fmla="*/ 891428 h 1294919"/>
              <a:gd name="connsiteX590" fmla="*/ 618807 w 1294918"/>
              <a:gd name="connsiteY590" fmla="*/ 891166 h 1294919"/>
              <a:gd name="connsiteX591" fmla="*/ 615922 w 1294918"/>
              <a:gd name="connsiteY591" fmla="*/ 890772 h 1294919"/>
              <a:gd name="connsiteX592" fmla="*/ 615135 w 1294918"/>
              <a:gd name="connsiteY592" fmla="*/ 891166 h 1294919"/>
              <a:gd name="connsiteX593" fmla="*/ 615135 w 1294918"/>
              <a:gd name="connsiteY593" fmla="*/ 891167 h 1294919"/>
              <a:gd name="connsiteX594" fmla="*/ 615922 w 1294918"/>
              <a:gd name="connsiteY594" fmla="*/ 890774 h 1294919"/>
              <a:gd name="connsiteX595" fmla="*/ 618806 w 1294918"/>
              <a:gd name="connsiteY595" fmla="*/ 891167 h 1294919"/>
              <a:gd name="connsiteX596" fmla="*/ 619200 w 1294918"/>
              <a:gd name="connsiteY596" fmla="*/ 891429 h 1294919"/>
              <a:gd name="connsiteX597" fmla="*/ 619462 w 1294918"/>
              <a:gd name="connsiteY597" fmla="*/ 891167 h 1294919"/>
              <a:gd name="connsiteX598" fmla="*/ 619855 w 1294918"/>
              <a:gd name="connsiteY598" fmla="*/ 891167 h 1294919"/>
              <a:gd name="connsiteX599" fmla="*/ 620511 w 1294918"/>
              <a:gd name="connsiteY599" fmla="*/ 890380 h 1294919"/>
              <a:gd name="connsiteX600" fmla="*/ 621560 w 1294918"/>
              <a:gd name="connsiteY600" fmla="*/ 891167 h 1294919"/>
              <a:gd name="connsiteX601" fmla="*/ 621953 w 1294918"/>
              <a:gd name="connsiteY601" fmla="*/ 891822 h 1294919"/>
              <a:gd name="connsiteX602" fmla="*/ 622216 w 1294918"/>
              <a:gd name="connsiteY602" fmla="*/ 892478 h 1294919"/>
              <a:gd name="connsiteX603" fmla="*/ 622740 w 1294918"/>
              <a:gd name="connsiteY603" fmla="*/ 893265 h 1294919"/>
              <a:gd name="connsiteX604" fmla="*/ 624445 w 1294918"/>
              <a:gd name="connsiteY604" fmla="*/ 892085 h 1294919"/>
              <a:gd name="connsiteX605" fmla="*/ 626281 w 1294918"/>
              <a:gd name="connsiteY605" fmla="*/ 893921 h 1294919"/>
              <a:gd name="connsiteX606" fmla="*/ 626281 w 1294918"/>
              <a:gd name="connsiteY606" fmla="*/ 894183 h 1294919"/>
              <a:gd name="connsiteX607" fmla="*/ 626674 w 1294918"/>
              <a:gd name="connsiteY607" fmla="*/ 894707 h 1294919"/>
              <a:gd name="connsiteX608" fmla="*/ 626675 w 1294918"/>
              <a:gd name="connsiteY608" fmla="*/ 894706 h 1294919"/>
              <a:gd name="connsiteX609" fmla="*/ 626282 w 1294918"/>
              <a:gd name="connsiteY609" fmla="*/ 894182 h 1294919"/>
              <a:gd name="connsiteX610" fmla="*/ 626282 w 1294918"/>
              <a:gd name="connsiteY610" fmla="*/ 893919 h 1294919"/>
              <a:gd name="connsiteX611" fmla="*/ 624446 w 1294918"/>
              <a:gd name="connsiteY611" fmla="*/ 892084 h 1294919"/>
              <a:gd name="connsiteX612" fmla="*/ 622741 w 1294918"/>
              <a:gd name="connsiteY612" fmla="*/ 893264 h 1294919"/>
              <a:gd name="connsiteX613" fmla="*/ 622217 w 1294918"/>
              <a:gd name="connsiteY613" fmla="*/ 892477 h 1294919"/>
              <a:gd name="connsiteX614" fmla="*/ 621954 w 1294918"/>
              <a:gd name="connsiteY614" fmla="*/ 891821 h 1294919"/>
              <a:gd name="connsiteX615" fmla="*/ 621561 w 1294918"/>
              <a:gd name="connsiteY615" fmla="*/ 891166 h 1294919"/>
              <a:gd name="connsiteX616" fmla="*/ 444927 w 1294918"/>
              <a:gd name="connsiteY616" fmla="*/ 889987 h 1294919"/>
              <a:gd name="connsiteX617" fmla="*/ 444271 w 1294918"/>
              <a:gd name="connsiteY617" fmla="*/ 890379 h 1294919"/>
              <a:gd name="connsiteX618" fmla="*/ 444271 w 1294918"/>
              <a:gd name="connsiteY618" fmla="*/ 890380 h 1294919"/>
              <a:gd name="connsiteX619" fmla="*/ 444927 w 1294918"/>
              <a:gd name="connsiteY619" fmla="*/ 889987 h 1294919"/>
              <a:gd name="connsiteX620" fmla="*/ 573697 w 1294918"/>
              <a:gd name="connsiteY620" fmla="*/ 889986 h 1294919"/>
              <a:gd name="connsiteX621" fmla="*/ 571338 w 1294918"/>
              <a:gd name="connsiteY621" fmla="*/ 890379 h 1294919"/>
              <a:gd name="connsiteX622" fmla="*/ 571039 w 1294918"/>
              <a:gd name="connsiteY622" fmla="*/ 890081 h 1294919"/>
              <a:gd name="connsiteX623" fmla="*/ 571337 w 1294918"/>
              <a:gd name="connsiteY623" fmla="*/ 890380 h 1294919"/>
              <a:gd name="connsiteX624" fmla="*/ 573697 w 1294918"/>
              <a:gd name="connsiteY624" fmla="*/ 889987 h 1294919"/>
              <a:gd name="connsiteX625" fmla="*/ 573698 w 1294918"/>
              <a:gd name="connsiteY625" fmla="*/ 889723 h 1294919"/>
              <a:gd name="connsiteX626" fmla="*/ 573698 w 1294918"/>
              <a:gd name="connsiteY626" fmla="*/ 889725 h 1294919"/>
              <a:gd name="connsiteX627" fmla="*/ 575533 w 1294918"/>
              <a:gd name="connsiteY627" fmla="*/ 890380 h 1294919"/>
              <a:gd name="connsiteX628" fmla="*/ 576320 w 1294918"/>
              <a:gd name="connsiteY628" fmla="*/ 890380 h 1294919"/>
              <a:gd name="connsiteX629" fmla="*/ 576320 w 1294918"/>
              <a:gd name="connsiteY629" fmla="*/ 890379 h 1294919"/>
              <a:gd name="connsiteX630" fmla="*/ 575534 w 1294918"/>
              <a:gd name="connsiteY630" fmla="*/ 890379 h 1294919"/>
              <a:gd name="connsiteX631" fmla="*/ 576320 w 1294918"/>
              <a:gd name="connsiteY631" fmla="*/ 889331 h 1294919"/>
              <a:gd name="connsiteX632" fmla="*/ 575927 w 1294918"/>
              <a:gd name="connsiteY632" fmla="*/ 889723 h 1294919"/>
              <a:gd name="connsiteX633" fmla="*/ 575927 w 1294918"/>
              <a:gd name="connsiteY633" fmla="*/ 889725 h 1294919"/>
              <a:gd name="connsiteX634" fmla="*/ 444009 w 1294918"/>
              <a:gd name="connsiteY634" fmla="*/ 888543 h 1294919"/>
              <a:gd name="connsiteX635" fmla="*/ 443222 w 1294918"/>
              <a:gd name="connsiteY635" fmla="*/ 889330 h 1294919"/>
              <a:gd name="connsiteX636" fmla="*/ 443223 w 1294918"/>
              <a:gd name="connsiteY636" fmla="*/ 889330 h 1294919"/>
              <a:gd name="connsiteX637" fmla="*/ 444009 w 1294918"/>
              <a:gd name="connsiteY637" fmla="*/ 888544 h 1294919"/>
              <a:gd name="connsiteX638" fmla="*/ 608054 w 1294918"/>
              <a:gd name="connsiteY638" fmla="*/ 888282 h 1294919"/>
              <a:gd name="connsiteX639" fmla="*/ 608578 w 1294918"/>
              <a:gd name="connsiteY639" fmla="*/ 888544 h 1294919"/>
              <a:gd name="connsiteX640" fmla="*/ 610020 w 1294918"/>
              <a:gd name="connsiteY640" fmla="*/ 888544 h 1294919"/>
              <a:gd name="connsiteX641" fmla="*/ 610020 w 1294918"/>
              <a:gd name="connsiteY641" fmla="*/ 888543 h 1294919"/>
              <a:gd name="connsiteX642" fmla="*/ 608579 w 1294918"/>
              <a:gd name="connsiteY642" fmla="*/ 888543 h 1294919"/>
              <a:gd name="connsiteX643" fmla="*/ 608055 w 1294918"/>
              <a:gd name="connsiteY643" fmla="*/ 888282 h 1294919"/>
              <a:gd name="connsiteX644" fmla="*/ 444664 w 1294918"/>
              <a:gd name="connsiteY644" fmla="*/ 887625 h 1294919"/>
              <a:gd name="connsiteX645" fmla="*/ 444009 w 1294918"/>
              <a:gd name="connsiteY645" fmla="*/ 887887 h 1294919"/>
              <a:gd name="connsiteX646" fmla="*/ 444009 w 1294918"/>
              <a:gd name="connsiteY646" fmla="*/ 887889 h 1294919"/>
              <a:gd name="connsiteX647" fmla="*/ 444664 w 1294918"/>
              <a:gd name="connsiteY647" fmla="*/ 887627 h 1294919"/>
              <a:gd name="connsiteX648" fmla="*/ 611726 w 1294918"/>
              <a:gd name="connsiteY648" fmla="*/ 887101 h 1294919"/>
              <a:gd name="connsiteX649" fmla="*/ 610021 w 1294918"/>
              <a:gd name="connsiteY649" fmla="*/ 887887 h 1294919"/>
              <a:gd name="connsiteX650" fmla="*/ 610021 w 1294918"/>
              <a:gd name="connsiteY650" fmla="*/ 887889 h 1294919"/>
              <a:gd name="connsiteX651" fmla="*/ 611725 w 1294918"/>
              <a:gd name="connsiteY651" fmla="*/ 887102 h 1294919"/>
              <a:gd name="connsiteX652" fmla="*/ 612119 w 1294918"/>
              <a:gd name="connsiteY652" fmla="*/ 887102 h 1294919"/>
              <a:gd name="connsiteX653" fmla="*/ 612119 w 1294918"/>
              <a:gd name="connsiteY653" fmla="*/ 887627 h 1294919"/>
              <a:gd name="connsiteX654" fmla="*/ 612774 w 1294918"/>
              <a:gd name="connsiteY654" fmla="*/ 889331 h 1294919"/>
              <a:gd name="connsiteX655" fmla="*/ 613037 w 1294918"/>
              <a:gd name="connsiteY655" fmla="*/ 889331 h 1294919"/>
              <a:gd name="connsiteX656" fmla="*/ 613037 w 1294918"/>
              <a:gd name="connsiteY656" fmla="*/ 889725 h 1294919"/>
              <a:gd name="connsiteX657" fmla="*/ 613823 w 1294918"/>
              <a:gd name="connsiteY657" fmla="*/ 889725 h 1294919"/>
              <a:gd name="connsiteX658" fmla="*/ 614217 w 1294918"/>
              <a:gd name="connsiteY658" fmla="*/ 890774 h 1294919"/>
              <a:gd name="connsiteX659" fmla="*/ 614872 w 1294918"/>
              <a:gd name="connsiteY659" fmla="*/ 890380 h 1294919"/>
              <a:gd name="connsiteX660" fmla="*/ 615135 w 1294918"/>
              <a:gd name="connsiteY660" fmla="*/ 890773 h 1294919"/>
              <a:gd name="connsiteX661" fmla="*/ 615135 w 1294918"/>
              <a:gd name="connsiteY661" fmla="*/ 890772 h 1294919"/>
              <a:gd name="connsiteX662" fmla="*/ 614873 w 1294918"/>
              <a:gd name="connsiteY662" fmla="*/ 890379 h 1294919"/>
              <a:gd name="connsiteX663" fmla="*/ 614218 w 1294918"/>
              <a:gd name="connsiteY663" fmla="*/ 890772 h 1294919"/>
              <a:gd name="connsiteX664" fmla="*/ 613824 w 1294918"/>
              <a:gd name="connsiteY664" fmla="*/ 889723 h 1294919"/>
              <a:gd name="connsiteX665" fmla="*/ 613038 w 1294918"/>
              <a:gd name="connsiteY665" fmla="*/ 889723 h 1294919"/>
              <a:gd name="connsiteX666" fmla="*/ 613038 w 1294918"/>
              <a:gd name="connsiteY666" fmla="*/ 889330 h 1294919"/>
              <a:gd name="connsiteX667" fmla="*/ 612775 w 1294918"/>
              <a:gd name="connsiteY667" fmla="*/ 889330 h 1294919"/>
              <a:gd name="connsiteX668" fmla="*/ 612120 w 1294918"/>
              <a:gd name="connsiteY668" fmla="*/ 887625 h 1294919"/>
              <a:gd name="connsiteX669" fmla="*/ 612120 w 1294918"/>
              <a:gd name="connsiteY669" fmla="*/ 887101 h 1294919"/>
              <a:gd name="connsiteX670" fmla="*/ 594023 w 1294918"/>
              <a:gd name="connsiteY670" fmla="*/ 887101 h 1294919"/>
              <a:gd name="connsiteX671" fmla="*/ 594023 w 1294918"/>
              <a:gd name="connsiteY671" fmla="*/ 887887 h 1294919"/>
              <a:gd name="connsiteX672" fmla="*/ 594023 w 1294918"/>
              <a:gd name="connsiteY672" fmla="*/ 888281 h 1294919"/>
              <a:gd name="connsiteX673" fmla="*/ 592188 w 1294918"/>
              <a:gd name="connsiteY673" fmla="*/ 888281 h 1294919"/>
              <a:gd name="connsiteX674" fmla="*/ 591465 w 1294918"/>
              <a:gd name="connsiteY674" fmla="*/ 887470 h 1294919"/>
              <a:gd name="connsiteX675" fmla="*/ 592187 w 1294918"/>
              <a:gd name="connsiteY675" fmla="*/ 888282 h 1294919"/>
              <a:gd name="connsiteX676" fmla="*/ 594023 w 1294918"/>
              <a:gd name="connsiteY676" fmla="*/ 888282 h 1294919"/>
              <a:gd name="connsiteX677" fmla="*/ 594023 w 1294918"/>
              <a:gd name="connsiteY677" fmla="*/ 887889 h 1294919"/>
              <a:gd name="connsiteX678" fmla="*/ 594023 w 1294918"/>
              <a:gd name="connsiteY678" fmla="*/ 887102 h 1294919"/>
              <a:gd name="connsiteX679" fmla="*/ 761347 w 1294918"/>
              <a:gd name="connsiteY679" fmla="*/ 886840 h 1294919"/>
              <a:gd name="connsiteX680" fmla="*/ 760691 w 1294918"/>
              <a:gd name="connsiteY680" fmla="*/ 887625 h 1294919"/>
              <a:gd name="connsiteX681" fmla="*/ 760691 w 1294918"/>
              <a:gd name="connsiteY681" fmla="*/ 887626 h 1294919"/>
              <a:gd name="connsiteX682" fmla="*/ 594023 w 1294918"/>
              <a:gd name="connsiteY682" fmla="*/ 886445 h 1294919"/>
              <a:gd name="connsiteX683" fmla="*/ 593499 w 1294918"/>
              <a:gd name="connsiteY683" fmla="*/ 886839 h 1294919"/>
              <a:gd name="connsiteX684" fmla="*/ 593499 w 1294918"/>
              <a:gd name="connsiteY684" fmla="*/ 886839 h 1294919"/>
              <a:gd name="connsiteX685" fmla="*/ 594023 w 1294918"/>
              <a:gd name="connsiteY685" fmla="*/ 886446 h 1294919"/>
              <a:gd name="connsiteX686" fmla="*/ 607799 w 1294918"/>
              <a:gd name="connsiteY686" fmla="*/ 886426 h 1294919"/>
              <a:gd name="connsiteX687" fmla="*/ 607791 w 1294918"/>
              <a:gd name="connsiteY687" fmla="*/ 886446 h 1294919"/>
              <a:gd name="connsiteX688" fmla="*/ 608840 w 1294918"/>
              <a:gd name="connsiteY688" fmla="*/ 887888 h 1294919"/>
              <a:gd name="connsiteX689" fmla="*/ 608841 w 1294918"/>
              <a:gd name="connsiteY689" fmla="*/ 887887 h 1294919"/>
              <a:gd name="connsiteX690" fmla="*/ 607792 w 1294918"/>
              <a:gd name="connsiteY690" fmla="*/ 886445 h 1294919"/>
              <a:gd name="connsiteX691" fmla="*/ 564217 w 1294918"/>
              <a:gd name="connsiteY691" fmla="*/ 886379 h 1294919"/>
              <a:gd name="connsiteX692" fmla="*/ 564518 w 1294918"/>
              <a:gd name="connsiteY692" fmla="*/ 887102 h 1294919"/>
              <a:gd name="connsiteX693" fmla="*/ 565567 w 1294918"/>
              <a:gd name="connsiteY693" fmla="*/ 887102 h 1294919"/>
              <a:gd name="connsiteX694" fmla="*/ 565174 w 1294918"/>
              <a:gd name="connsiteY694" fmla="*/ 888544 h 1294919"/>
              <a:gd name="connsiteX695" fmla="*/ 567403 w 1294918"/>
              <a:gd name="connsiteY695" fmla="*/ 890380 h 1294919"/>
              <a:gd name="connsiteX696" fmla="*/ 568845 w 1294918"/>
              <a:gd name="connsiteY696" fmla="*/ 891429 h 1294919"/>
              <a:gd name="connsiteX697" fmla="*/ 570944 w 1294918"/>
              <a:gd name="connsiteY697" fmla="*/ 889987 h 1294919"/>
              <a:gd name="connsiteX698" fmla="*/ 570944 w 1294918"/>
              <a:gd name="connsiteY698" fmla="*/ 889986 h 1294919"/>
              <a:gd name="connsiteX699" fmla="*/ 568846 w 1294918"/>
              <a:gd name="connsiteY699" fmla="*/ 891428 h 1294919"/>
              <a:gd name="connsiteX700" fmla="*/ 567404 w 1294918"/>
              <a:gd name="connsiteY700" fmla="*/ 890379 h 1294919"/>
              <a:gd name="connsiteX701" fmla="*/ 565175 w 1294918"/>
              <a:gd name="connsiteY701" fmla="*/ 888543 h 1294919"/>
              <a:gd name="connsiteX702" fmla="*/ 565568 w 1294918"/>
              <a:gd name="connsiteY702" fmla="*/ 887101 h 1294919"/>
              <a:gd name="connsiteX703" fmla="*/ 564519 w 1294918"/>
              <a:gd name="connsiteY703" fmla="*/ 887101 h 1294919"/>
              <a:gd name="connsiteX704" fmla="*/ 594941 w 1294918"/>
              <a:gd name="connsiteY704" fmla="*/ 886183 h 1294919"/>
              <a:gd name="connsiteX705" fmla="*/ 594941 w 1294918"/>
              <a:gd name="connsiteY705" fmla="*/ 886839 h 1294919"/>
              <a:gd name="connsiteX706" fmla="*/ 594286 w 1294918"/>
              <a:gd name="connsiteY706" fmla="*/ 886839 h 1294919"/>
              <a:gd name="connsiteX707" fmla="*/ 594134 w 1294918"/>
              <a:gd name="connsiteY707" fmla="*/ 886612 h 1294919"/>
              <a:gd name="connsiteX708" fmla="*/ 594285 w 1294918"/>
              <a:gd name="connsiteY708" fmla="*/ 886840 h 1294919"/>
              <a:gd name="connsiteX709" fmla="*/ 594941 w 1294918"/>
              <a:gd name="connsiteY709" fmla="*/ 886840 h 1294919"/>
              <a:gd name="connsiteX710" fmla="*/ 594941 w 1294918"/>
              <a:gd name="connsiteY710" fmla="*/ 886184 h 1294919"/>
              <a:gd name="connsiteX711" fmla="*/ 595465 w 1294918"/>
              <a:gd name="connsiteY711" fmla="*/ 886184 h 1294919"/>
              <a:gd name="connsiteX712" fmla="*/ 595465 w 1294918"/>
              <a:gd name="connsiteY712" fmla="*/ 886446 h 1294919"/>
              <a:gd name="connsiteX713" fmla="*/ 595727 w 1294918"/>
              <a:gd name="connsiteY713" fmla="*/ 886446 h 1294919"/>
              <a:gd name="connsiteX714" fmla="*/ 596514 w 1294918"/>
              <a:gd name="connsiteY714" fmla="*/ 886446 h 1294919"/>
              <a:gd name="connsiteX715" fmla="*/ 597563 w 1294918"/>
              <a:gd name="connsiteY715" fmla="*/ 886184 h 1294919"/>
              <a:gd name="connsiteX716" fmla="*/ 597563 w 1294918"/>
              <a:gd name="connsiteY716" fmla="*/ 886183 h 1294919"/>
              <a:gd name="connsiteX717" fmla="*/ 596515 w 1294918"/>
              <a:gd name="connsiteY717" fmla="*/ 886445 h 1294919"/>
              <a:gd name="connsiteX718" fmla="*/ 595728 w 1294918"/>
              <a:gd name="connsiteY718" fmla="*/ 886445 h 1294919"/>
              <a:gd name="connsiteX719" fmla="*/ 595466 w 1294918"/>
              <a:gd name="connsiteY719" fmla="*/ 886445 h 1294919"/>
              <a:gd name="connsiteX720" fmla="*/ 595466 w 1294918"/>
              <a:gd name="connsiteY720" fmla="*/ 886183 h 1294919"/>
              <a:gd name="connsiteX721" fmla="*/ 568059 w 1294918"/>
              <a:gd name="connsiteY721" fmla="*/ 885791 h 1294919"/>
              <a:gd name="connsiteX722" fmla="*/ 568059 w 1294918"/>
              <a:gd name="connsiteY722" fmla="*/ 886445 h 1294919"/>
              <a:gd name="connsiteX723" fmla="*/ 568060 w 1294918"/>
              <a:gd name="connsiteY723" fmla="*/ 886445 h 1294919"/>
              <a:gd name="connsiteX724" fmla="*/ 568060 w 1294918"/>
              <a:gd name="connsiteY724" fmla="*/ 885791 h 1294919"/>
              <a:gd name="connsiteX725" fmla="*/ 590483 w 1294918"/>
              <a:gd name="connsiteY725" fmla="*/ 885789 h 1294919"/>
              <a:gd name="connsiteX726" fmla="*/ 590482 w 1294918"/>
              <a:gd name="connsiteY726" fmla="*/ 885791 h 1294919"/>
              <a:gd name="connsiteX727" fmla="*/ 590917 w 1294918"/>
              <a:gd name="connsiteY727" fmla="*/ 886658 h 1294919"/>
              <a:gd name="connsiteX728" fmla="*/ 597957 w 1294918"/>
              <a:gd name="connsiteY728" fmla="*/ 885527 h 1294919"/>
              <a:gd name="connsiteX729" fmla="*/ 597171 w 1294918"/>
              <a:gd name="connsiteY729" fmla="*/ 885789 h 1294919"/>
              <a:gd name="connsiteX730" fmla="*/ 597172 w 1294918"/>
              <a:gd name="connsiteY730" fmla="*/ 885790 h 1294919"/>
              <a:gd name="connsiteX731" fmla="*/ 597956 w 1294918"/>
              <a:gd name="connsiteY731" fmla="*/ 885528 h 1294919"/>
              <a:gd name="connsiteX732" fmla="*/ 597956 w 1294918"/>
              <a:gd name="connsiteY732" fmla="*/ 885791 h 1294919"/>
              <a:gd name="connsiteX733" fmla="*/ 598874 w 1294918"/>
              <a:gd name="connsiteY733" fmla="*/ 885791 h 1294919"/>
              <a:gd name="connsiteX734" fmla="*/ 599661 w 1294918"/>
              <a:gd name="connsiteY734" fmla="*/ 885528 h 1294919"/>
              <a:gd name="connsiteX735" fmla="*/ 600972 w 1294918"/>
              <a:gd name="connsiteY735" fmla="*/ 885791 h 1294919"/>
              <a:gd name="connsiteX736" fmla="*/ 600972 w 1294918"/>
              <a:gd name="connsiteY736" fmla="*/ 885789 h 1294919"/>
              <a:gd name="connsiteX737" fmla="*/ 599662 w 1294918"/>
              <a:gd name="connsiteY737" fmla="*/ 885527 h 1294919"/>
              <a:gd name="connsiteX738" fmla="*/ 598875 w 1294918"/>
              <a:gd name="connsiteY738" fmla="*/ 885789 h 1294919"/>
              <a:gd name="connsiteX739" fmla="*/ 597957 w 1294918"/>
              <a:gd name="connsiteY739" fmla="*/ 885789 h 1294919"/>
              <a:gd name="connsiteX740" fmla="*/ 447549 w 1294918"/>
              <a:gd name="connsiteY740" fmla="*/ 885004 h 1294919"/>
              <a:gd name="connsiteX741" fmla="*/ 446762 w 1294918"/>
              <a:gd name="connsiteY741" fmla="*/ 885789 h 1294919"/>
              <a:gd name="connsiteX742" fmla="*/ 446107 w 1294918"/>
              <a:gd name="connsiteY742" fmla="*/ 885789 h 1294919"/>
              <a:gd name="connsiteX743" fmla="*/ 445451 w 1294918"/>
              <a:gd name="connsiteY743" fmla="*/ 886839 h 1294919"/>
              <a:gd name="connsiteX744" fmla="*/ 444664 w 1294918"/>
              <a:gd name="connsiteY744" fmla="*/ 886839 h 1294919"/>
              <a:gd name="connsiteX745" fmla="*/ 444664 w 1294918"/>
              <a:gd name="connsiteY745" fmla="*/ 886840 h 1294919"/>
              <a:gd name="connsiteX746" fmla="*/ 445451 w 1294918"/>
              <a:gd name="connsiteY746" fmla="*/ 886840 h 1294919"/>
              <a:gd name="connsiteX747" fmla="*/ 446107 w 1294918"/>
              <a:gd name="connsiteY747" fmla="*/ 885791 h 1294919"/>
              <a:gd name="connsiteX748" fmla="*/ 446763 w 1294918"/>
              <a:gd name="connsiteY748" fmla="*/ 885791 h 1294919"/>
              <a:gd name="connsiteX749" fmla="*/ 601759 w 1294918"/>
              <a:gd name="connsiteY749" fmla="*/ 884741 h 1294919"/>
              <a:gd name="connsiteX750" fmla="*/ 600973 w 1294918"/>
              <a:gd name="connsiteY750" fmla="*/ 885003 h 1294919"/>
              <a:gd name="connsiteX751" fmla="*/ 600973 w 1294918"/>
              <a:gd name="connsiteY751" fmla="*/ 885004 h 1294919"/>
              <a:gd name="connsiteX752" fmla="*/ 601759 w 1294918"/>
              <a:gd name="connsiteY752" fmla="*/ 884742 h 1294919"/>
              <a:gd name="connsiteX753" fmla="*/ 582221 w 1294918"/>
              <a:gd name="connsiteY753" fmla="*/ 884347 h 1294919"/>
              <a:gd name="connsiteX754" fmla="*/ 581566 w 1294918"/>
              <a:gd name="connsiteY754" fmla="*/ 884740 h 1294919"/>
              <a:gd name="connsiteX755" fmla="*/ 580517 w 1294918"/>
              <a:gd name="connsiteY755" fmla="*/ 886445 h 1294919"/>
              <a:gd name="connsiteX756" fmla="*/ 579861 w 1294918"/>
              <a:gd name="connsiteY756" fmla="*/ 886183 h 1294919"/>
              <a:gd name="connsiteX757" fmla="*/ 578681 w 1294918"/>
              <a:gd name="connsiteY757" fmla="*/ 885527 h 1294919"/>
              <a:gd name="connsiteX758" fmla="*/ 577632 w 1294918"/>
              <a:gd name="connsiteY758" fmla="*/ 886839 h 1294919"/>
              <a:gd name="connsiteX759" fmla="*/ 576583 w 1294918"/>
              <a:gd name="connsiteY759" fmla="*/ 886183 h 1294919"/>
              <a:gd name="connsiteX760" fmla="*/ 576321 w 1294918"/>
              <a:gd name="connsiteY760" fmla="*/ 886445 h 1294919"/>
              <a:gd name="connsiteX761" fmla="*/ 576582 w 1294918"/>
              <a:gd name="connsiteY761" fmla="*/ 886184 h 1294919"/>
              <a:gd name="connsiteX762" fmla="*/ 577631 w 1294918"/>
              <a:gd name="connsiteY762" fmla="*/ 886840 h 1294919"/>
              <a:gd name="connsiteX763" fmla="*/ 578680 w 1294918"/>
              <a:gd name="connsiteY763" fmla="*/ 885528 h 1294919"/>
              <a:gd name="connsiteX764" fmla="*/ 579861 w 1294918"/>
              <a:gd name="connsiteY764" fmla="*/ 886184 h 1294919"/>
              <a:gd name="connsiteX765" fmla="*/ 580516 w 1294918"/>
              <a:gd name="connsiteY765" fmla="*/ 886446 h 1294919"/>
              <a:gd name="connsiteX766" fmla="*/ 581565 w 1294918"/>
              <a:gd name="connsiteY766" fmla="*/ 884742 h 1294919"/>
              <a:gd name="connsiteX767" fmla="*/ 582221 w 1294918"/>
              <a:gd name="connsiteY767" fmla="*/ 884348 h 1294919"/>
              <a:gd name="connsiteX768" fmla="*/ 601498 w 1294918"/>
              <a:gd name="connsiteY768" fmla="*/ 884085 h 1294919"/>
              <a:gd name="connsiteX769" fmla="*/ 601498 w 1294918"/>
              <a:gd name="connsiteY769" fmla="*/ 884086 h 1294919"/>
              <a:gd name="connsiteX770" fmla="*/ 601759 w 1294918"/>
              <a:gd name="connsiteY770" fmla="*/ 884086 h 1294919"/>
              <a:gd name="connsiteX771" fmla="*/ 602415 w 1294918"/>
              <a:gd name="connsiteY771" fmla="*/ 884348 h 1294919"/>
              <a:gd name="connsiteX772" fmla="*/ 602415 w 1294918"/>
              <a:gd name="connsiteY772" fmla="*/ 884347 h 1294919"/>
              <a:gd name="connsiteX773" fmla="*/ 601760 w 1294918"/>
              <a:gd name="connsiteY773" fmla="*/ 884085 h 1294919"/>
              <a:gd name="connsiteX774" fmla="*/ 602154 w 1294918"/>
              <a:gd name="connsiteY774" fmla="*/ 883429 h 1294919"/>
              <a:gd name="connsiteX775" fmla="*/ 602154 w 1294918"/>
              <a:gd name="connsiteY775" fmla="*/ 883430 h 1294919"/>
              <a:gd name="connsiteX776" fmla="*/ 602940 w 1294918"/>
              <a:gd name="connsiteY776" fmla="*/ 883692 h 1294919"/>
              <a:gd name="connsiteX777" fmla="*/ 602940 w 1294918"/>
              <a:gd name="connsiteY777" fmla="*/ 883430 h 1294919"/>
              <a:gd name="connsiteX778" fmla="*/ 602940 w 1294918"/>
              <a:gd name="connsiteY778" fmla="*/ 883429 h 1294919"/>
              <a:gd name="connsiteX779" fmla="*/ 602940 w 1294918"/>
              <a:gd name="connsiteY779" fmla="*/ 883691 h 1294919"/>
              <a:gd name="connsiteX780" fmla="*/ 606742 w 1294918"/>
              <a:gd name="connsiteY780" fmla="*/ 882906 h 1294919"/>
              <a:gd name="connsiteX781" fmla="*/ 606742 w 1294918"/>
              <a:gd name="connsiteY781" fmla="*/ 883692 h 1294919"/>
              <a:gd name="connsiteX782" fmla="*/ 607398 w 1294918"/>
              <a:gd name="connsiteY782" fmla="*/ 883692 h 1294919"/>
              <a:gd name="connsiteX783" fmla="*/ 607398 w 1294918"/>
              <a:gd name="connsiteY783" fmla="*/ 884348 h 1294919"/>
              <a:gd name="connsiteX784" fmla="*/ 607983 w 1294918"/>
              <a:gd name="connsiteY784" fmla="*/ 885633 h 1294919"/>
              <a:gd name="connsiteX785" fmla="*/ 607399 w 1294918"/>
              <a:gd name="connsiteY785" fmla="*/ 884347 h 1294919"/>
              <a:gd name="connsiteX786" fmla="*/ 607399 w 1294918"/>
              <a:gd name="connsiteY786" fmla="*/ 883691 h 1294919"/>
              <a:gd name="connsiteX787" fmla="*/ 606743 w 1294918"/>
              <a:gd name="connsiteY787" fmla="*/ 883691 h 1294919"/>
              <a:gd name="connsiteX788" fmla="*/ 606743 w 1294918"/>
              <a:gd name="connsiteY788" fmla="*/ 882906 h 1294919"/>
              <a:gd name="connsiteX789" fmla="*/ 762132 w 1294918"/>
              <a:gd name="connsiteY789" fmla="*/ 882905 h 1294919"/>
              <a:gd name="connsiteX790" fmla="*/ 761347 w 1294918"/>
              <a:gd name="connsiteY790" fmla="*/ 883429 h 1294919"/>
              <a:gd name="connsiteX791" fmla="*/ 761347 w 1294918"/>
              <a:gd name="connsiteY791" fmla="*/ 883430 h 1294919"/>
              <a:gd name="connsiteX792" fmla="*/ 762133 w 1294918"/>
              <a:gd name="connsiteY792" fmla="*/ 882906 h 1294919"/>
              <a:gd name="connsiteX793" fmla="*/ 602392 w 1294918"/>
              <a:gd name="connsiteY793" fmla="*/ 882308 h 1294919"/>
              <a:gd name="connsiteX794" fmla="*/ 602154 w 1294918"/>
              <a:gd name="connsiteY794" fmla="*/ 882904 h 1294919"/>
              <a:gd name="connsiteX795" fmla="*/ 602154 w 1294918"/>
              <a:gd name="connsiteY795" fmla="*/ 882904 h 1294919"/>
              <a:gd name="connsiteX796" fmla="*/ 602416 w 1294918"/>
              <a:gd name="connsiteY796" fmla="*/ 882249 h 1294919"/>
              <a:gd name="connsiteX797" fmla="*/ 602415 w 1294918"/>
              <a:gd name="connsiteY797" fmla="*/ 882250 h 1294919"/>
              <a:gd name="connsiteX798" fmla="*/ 603202 w 1294918"/>
              <a:gd name="connsiteY798" fmla="*/ 882644 h 1294919"/>
              <a:gd name="connsiteX799" fmla="*/ 603595 w 1294918"/>
              <a:gd name="connsiteY799" fmla="*/ 882250 h 1294919"/>
              <a:gd name="connsiteX800" fmla="*/ 603595 w 1294918"/>
              <a:gd name="connsiteY800" fmla="*/ 882250 h 1294919"/>
              <a:gd name="connsiteX801" fmla="*/ 603203 w 1294918"/>
              <a:gd name="connsiteY801" fmla="*/ 882642 h 1294919"/>
              <a:gd name="connsiteX802" fmla="*/ 583401 w 1294918"/>
              <a:gd name="connsiteY802" fmla="*/ 881987 h 1294919"/>
              <a:gd name="connsiteX803" fmla="*/ 582222 w 1294918"/>
              <a:gd name="connsiteY803" fmla="*/ 882642 h 1294919"/>
              <a:gd name="connsiteX804" fmla="*/ 582086 w 1294918"/>
              <a:gd name="connsiteY804" fmla="*/ 883182 h 1294919"/>
              <a:gd name="connsiteX805" fmla="*/ 582221 w 1294918"/>
              <a:gd name="connsiteY805" fmla="*/ 882644 h 1294919"/>
              <a:gd name="connsiteX806" fmla="*/ 583401 w 1294918"/>
              <a:gd name="connsiteY806" fmla="*/ 881988 h 1294919"/>
              <a:gd name="connsiteX807" fmla="*/ 603160 w 1294918"/>
              <a:gd name="connsiteY807" fmla="*/ 881328 h 1294919"/>
              <a:gd name="connsiteX808" fmla="*/ 602940 w 1294918"/>
              <a:gd name="connsiteY808" fmla="*/ 881986 h 1294919"/>
              <a:gd name="connsiteX809" fmla="*/ 602941 w 1294918"/>
              <a:gd name="connsiteY809" fmla="*/ 881987 h 1294919"/>
              <a:gd name="connsiteX810" fmla="*/ 569603 w 1294918"/>
              <a:gd name="connsiteY810" fmla="*/ 881099 h 1294919"/>
              <a:gd name="connsiteX811" fmla="*/ 569501 w 1294918"/>
              <a:gd name="connsiteY811" fmla="*/ 881200 h 1294919"/>
              <a:gd name="connsiteX812" fmla="*/ 569894 w 1294918"/>
              <a:gd name="connsiteY812" fmla="*/ 884086 h 1294919"/>
              <a:gd name="connsiteX813" fmla="*/ 569784 w 1294918"/>
              <a:gd name="connsiteY813" fmla="*/ 884373 h 1294919"/>
              <a:gd name="connsiteX814" fmla="*/ 569895 w 1294918"/>
              <a:gd name="connsiteY814" fmla="*/ 884085 h 1294919"/>
              <a:gd name="connsiteX815" fmla="*/ 569502 w 1294918"/>
              <a:gd name="connsiteY815" fmla="*/ 881200 h 1294919"/>
              <a:gd name="connsiteX816" fmla="*/ 762133 w 1294918"/>
              <a:gd name="connsiteY816" fmla="*/ 880807 h 1294919"/>
              <a:gd name="connsiteX817" fmla="*/ 761609 w 1294918"/>
              <a:gd name="connsiteY817" fmla="*/ 881986 h 1294919"/>
              <a:gd name="connsiteX818" fmla="*/ 761609 w 1294918"/>
              <a:gd name="connsiteY818" fmla="*/ 881987 h 1294919"/>
              <a:gd name="connsiteX819" fmla="*/ 603595 w 1294918"/>
              <a:gd name="connsiteY819" fmla="*/ 880807 h 1294919"/>
              <a:gd name="connsiteX820" fmla="*/ 603299 w 1294918"/>
              <a:gd name="connsiteY820" fmla="*/ 881103 h 1294919"/>
              <a:gd name="connsiteX821" fmla="*/ 603595 w 1294918"/>
              <a:gd name="connsiteY821" fmla="*/ 880807 h 1294919"/>
              <a:gd name="connsiteX822" fmla="*/ 448205 w 1294918"/>
              <a:gd name="connsiteY822" fmla="*/ 880807 h 1294919"/>
              <a:gd name="connsiteX823" fmla="*/ 447650 w 1294918"/>
              <a:gd name="connsiteY823" fmla="*/ 881140 h 1294919"/>
              <a:gd name="connsiteX824" fmla="*/ 448205 w 1294918"/>
              <a:gd name="connsiteY824" fmla="*/ 880807 h 1294919"/>
              <a:gd name="connsiteX825" fmla="*/ 602940 w 1294918"/>
              <a:gd name="connsiteY825" fmla="*/ 880544 h 1294919"/>
              <a:gd name="connsiteX826" fmla="*/ 603079 w 1294918"/>
              <a:gd name="connsiteY826" fmla="*/ 880600 h 1294919"/>
              <a:gd name="connsiteX827" fmla="*/ 602940 w 1294918"/>
              <a:gd name="connsiteY827" fmla="*/ 880544 h 1294919"/>
              <a:gd name="connsiteX828" fmla="*/ 604645 w 1294918"/>
              <a:gd name="connsiteY828" fmla="*/ 880151 h 1294919"/>
              <a:gd name="connsiteX829" fmla="*/ 607791 w 1294918"/>
              <a:gd name="connsiteY829" fmla="*/ 881462 h 1294919"/>
              <a:gd name="connsiteX830" fmla="*/ 608578 w 1294918"/>
              <a:gd name="connsiteY830" fmla="*/ 881987 h 1294919"/>
              <a:gd name="connsiteX831" fmla="*/ 608579 w 1294918"/>
              <a:gd name="connsiteY831" fmla="*/ 881986 h 1294919"/>
              <a:gd name="connsiteX832" fmla="*/ 607792 w 1294918"/>
              <a:gd name="connsiteY832" fmla="*/ 881462 h 1294919"/>
              <a:gd name="connsiteX833" fmla="*/ 592842 w 1294918"/>
              <a:gd name="connsiteY833" fmla="*/ 880151 h 1294919"/>
              <a:gd name="connsiteX834" fmla="*/ 591793 w 1294918"/>
              <a:gd name="connsiteY834" fmla="*/ 881462 h 1294919"/>
              <a:gd name="connsiteX835" fmla="*/ 591699 w 1294918"/>
              <a:gd name="connsiteY835" fmla="*/ 881669 h 1294919"/>
              <a:gd name="connsiteX836" fmla="*/ 591794 w 1294918"/>
              <a:gd name="connsiteY836" fmla="*/ 881462 h 1294919"/>
              <a:gd name="connsiteX837" fmla="*/ 592843 w 1294918"/>
              <a:gd name="connsiteY837" fmla="*/ 880151 h 1294919"/>
              <a:gd name="connsiteX838" fmla="*/ 584319 w 1294918"/>
              <a:gd name="connsiteY838" fmla="*/ 880151 h 1294919"/>
              <a:gd name="connsiteX839" fmla="*/ 584712 w 1294918"/>
              <a:gd name="connsiteY839" fmla="*/ 880544 h 1294919"/>
              <a:gd name="connsiteX840" fmla="*/ 584713 w 1294918"/>
              <a:gd name="connsiteY840" fmla="*/ 880544 h 1294919"/>
              <a:gd name="connsiteX841" fmla="*/ 584320 w 1294918"/>
              <a:gd name="connsiteY841" fmla="*/ 880151 h 1294919"/>
              <a:gd name="connsiteX842" fmla="*/ 602940 w 1294918"/>
              <a:gd name="connsiteY842" fmla="*/ 879757 h 1294919"/>
              <a:gd name="connsiteX843" fmla="*/ 602217 w 1294918"/>
              <a:gd name="connsiteY843" fmla="*/ 880119 h 1294919"/>
              <a:gd name="connsiteX844" fmla="*/ 602940 w 1294918"/>
              <a:gd name="connsiteY844" fmla="*/ 879758 h 1294919"/>
              <a:gd name="connsiteX845" fmla="*/ 604251 w 1294918"/>
              <a:gd name="connsiteY845" fmla="*/ 880544 h 1294919"/>
              <a:gd name="connsiteX846" fmla="*/ 587860 w 1294918"/>
              <a:gd name="connsiteY846" fmla="*/ 879757 h 1294919"/>
              <a:gd name="connsiteX847" fmla="*/ 587398 w 1294918"/>
              <a:gd name="connsiteY847" fmla="*/ 880312 h 1294919"/>
              <a:gd name="connsiteX848" fmla="*/ 587859 w 1294918"/>
              <a:gd name="connsiteY848" fmla="*/ 879758 h 1294919"/>
              <a:gd name="connsiteX849" fmla="*/ 588646 w 1294918"/>
              <a:gd name="connsiteY849" fmla="*/ 880807 h 1294919"/>
              <a:gd name="connsiteX850" fmla="*/ 590089 w 1294918"/>
              <a:gd name="connsiteY850" fmla="*/ 881988 h 1294919"/>
              <a:gd name="connsiteX851" fmla="*/ 591138 w 1294918"/>
              <a:gd name="connsiteY851" fmla="*/ 881200 h 1294919"/>
              <a:gd name="connsiteX852" fmla="*/ 592187 w 1294918"/>
              <a:gd name="connsiteY852" fmla="*/ 879758 h 1294919"/>
              <a:gd name="connsiteX853" fmla="*/ 592580 w 1294918"/>
              <a:gd name="connsiteY853" fmla="*/ 880151 h 1294919"/>
              <a:gd name="connsiteX854" fmla="*/ 592581 w 1294918"/>
              <a:gd name="connsiteY854" fmla="*/ 880151 h 1294919"/>
              <a:gd name="connsiteX855" fmla="*/ 592188 w 1294918"/>
              <a:gd name="connsiteY855" fmla="*/ 879757 h 1294919"/>
              <a:gd name="connsiteX856" fmla="*/ 591138 w 1294918"/>
              <a:gd name="connsiteY856" fmla="*/ 881200 h 1294919"/>
              <a:gd name="connsiteX857" fmla="*/ 590090 w 1294918"/>
              <a:gd name="connsiteY857" fmla="*/ 881986 h 1294919"/>
              <a:gd name="connsiteX858" fmla="*/ 588647 w 1294918"/>
              <a:gd name="connsiteY858" fmla="*/ 880806 h 1294919"/>
              <a:gd name="connsiteX859" fmla="*/ 566224 w 1294918"/>
              <a:gd name="connsiteY859" fmla="*/ 877660 h 1294919"/>
              <a:gd name="connsiteX860" fmla="*/ 566223 w 1294918"/>
              <a:gd name="connsiteY860" fmla="*/ 877660 h 1294919"/>
              <a:gd name="connsiteX861" fmla="*/ 566223 w 1294918"/>
              <a:gd name="connsiteY861" fmla="*/ 879102 h 1294919"/>
              <a:gd name="connsiteX862" fmla="*/ 568452 w 1294918"/>
              <a:gd name="connsiteY862" fmla="*/ 879758 h 1294919"/>
              <a:gd name="connsiteX863" fmla="*/ 569894 w 1294918"/>
              <a:gd name="connsiteY863" fmla="*/ 880807 h 1294919"/>
              <a:gd name="connsiteX864" fmla="*/ 569895 w 1294918"/>
              <a:gd name="connsiteY864" fmla="*/ 880806 h 1294919"/>
              <a:gd name="connsiteX865" fmla="*/ 568453 w 1294918"/>
              <a:gd name="connsiteY865" fmla="*/ 879757 h 1294919"/>
              <a:gd name="connsiteX866" fmla="*/ 566224 w 1294918"/>
              <a:gd name="connsiteY866" fmla="*/ 879102 h 1294919"/>
              <a:gd name="connsiteX867" fmla="*/ 448598 w 1294918"/>
              <a:gd name="connsiteY867" fmla="*/ 877659 h 1294919"/>
              <a:gd name="connsiteX868" fmla="*/ 448599 w 1294918"/>
              <a:gd name="connsiteY868" fmla="*/ 877660 h 1294919"/>
              <a:gd name="connsiteX869" fmla="*/ 449385 w 1294918"/>
              <a:gd name="connsiteY869" fmla="*/ 877660 h 1294919"/>
              <a:gd name="connsiteX870" fmla="*/ 449385 w 1294918"/>
              <a:gd name="connsiteY870" fmla="*/ 877659 h 1294919"/>
              <a:gd name="connsiteX871" fmla="*/ 761347 w 1294918"/>
              <a:gd name="connsiteY871" fmla="*/ 877004 h 1294919"/>
              <a:gd name="connsiteX872" fmla="*/ 761609 w 1294918"/>
              <a:gd name="connsiteY872" fmla="*/ 878708 h 1294919"/>
              <a:gd name="connsiteX873" fmla="*/ 761609 w 1294918"/>
              <a:gd name="connsiteY873" fmla="*/ 878708 h 1294919"/>
              <a:gd name="connsiteX874" fmla="*/ 761347 w 1294918"/>
              <a:gd name="connsiteY874" fmla="*/ 877004 h 1294919"/>
              <a:gd name="connsiteX875" fmla="*/ 566616 w 1294918"/>
              <a:gd name="connsiteY875" fmla="*/ 877004 h 1294919"/>
              <a:gd name="connsiteX876" fmla="*/ 566456 w 1294918"/>
              <a:gd name="connsiteY876" fmla="*/ 877271 h 1294919"/>
              <a:gd name="connsiteX877" fmla="*/ 566617 w 1294918"/>
              <a:gd name="connsiteY877" fmla="*/ 877004 h 1294919"/>
              <a:gd name="connsiteX878" fmla="*/ 563470 w 1294918"/>
              <a:gd name="connsiteY878" fmla="*/ 877004 h 1294919"/>
              <a:gd name="connsiteX879" fmla="*/ 564518 w 1294918"/>
              <a:gd name="connsiteY879" fmla="*/ 877266 h 1294919"/>
              <a:gd name="connsiteX880" fmla="*/ 564519 w 1294918"/>
              <a:gd name="connsiteY880" fmla="*/ 877266 h 1294919"/>
              <a:gd name="connsiteX881" fmla="*/ 765405 w 1294918"/>
              <a:gd name="connsiteY881" fmla="*/ 876977 h 1294919"/>
              <a:gd name="connsiteX882" fmla="*/ 765149 w 1294918"/>
              <a:gd name="connsiteY882" fmla="*/ 877659 h 1294919"/>
              <a:gd name="connsiteX883" fmla="*/ 762789 w 1294918"/>
              <a:gd name="connsiteY883" fmla="*/ 877004 h 1294919"/>
              <a:gd name="connsiteX884" fmla="*/ 765149 w 1294918"/>
              <a:gd name="connsiteY884" fmla="*/ 877660 h 1294919"/>
              <a:gd name="connsiteX885" fmla="*/ 452387 w 1294918"/>
              <a:gd name="connsiteY885" fmla="*/ 874157 h 1294919"/>
              <a:gd name="connsiteX886" fmla="*/ 450303 w 1294918"/>
              <a:gd name="connsiteY886" fmla="*/ 875823 h 1294919"/>
              <a:gd name="connsiteX887" fmla="*/ 449647 w 1294918"/>
              <a:gd name="connsiteY887" fmla="*/ 875823 h 1294919"/>
              <a:gd name="connsiteX888" fmla="*/ 448861 w 1294918"/>
              <a:gd name="connsiteY888" fmla="*/ 876610 h 1294919"/>
              <a:gd name="connsiteX889" fmla="*/ 448862 w 1294918"/>
              <a:gd name="connsiteY889" fmla="*/ 876611 h 1294919"/>
              <a:gd name="connsiteX890" fmla="*/ 449647 w 1294918"/>
              <a:gd name="connsiteY890" fmla="*/ 875824 h 1294919"/>
              <a:gd name="connsiteX891" fmla="*/ 450303 w 1294918"/>
              <a:gd name="connsiteY891" fmla="*/ 875824 h 1294919"/>
              <a:gd name="connsiteX892" fmla="*/ 560488 w 1294918"/>
              <a:gd name="connsiteY892" fmla="*/ 872255 h 1294919"/>
              <a:gd name="connsiteX893" fmla="*/ 560322 w 1294918"/>
              <a:gd name="connsiteY893" fmla="*/ 872283 h 1294919"/>
              <a:gd name="connsiteX894" fmla="*/ 558486 w 1294918"/>
              <a:gd name="connsiteY894" fmla="*/ 873726 h 1294919"/>
              <a:gd name="connsiteX895" fmla="*/ 561240 w 1294918"/>
              <a:gd name="connsiteY895" fmla="*/ 878053 h 1294919"/>
              <a:gd name="connsiteX896" fmla="*/ 562420 w 1294918"/>
              <a:gd name="connsiteY896" fmla="*/ 878708 h 1294919"/>
              <a:gd name="connsiteX897" fmla="*/ 561241 w 1294918"/>
              <a:gd name="connsiteY897" fmla="*/ 878053 h 1294919"/>
              <a:gd name="connsiteX898" fmla="*/ 558487 w 1294918"/>
              <a:gd name="connsiteY898" fmla="*/ 873726 h 1294919"/>
              <a:gd name="connsiteX899" fmla="*/ 560323 w 1294918"/>
              <a:gd name="connsiteY899" fmla="*/ 872283 h 1294919"/>
              <a:gd name="connsiteX900" fmla="*/ 508525 w 1294918"/>
              <a:gd name="connsiteY900" fmla="*/ 872021 h 1294919"/>
              <a:gd name="connsiteX901" fmla="*/ 509181 w 1294918"/>
              <a:gd name="connsiteY901" fmla="*/ 873463 h 1294919"/>
              <a:gd name="connsiteX902" fmla="*/ 509181 w 1294918"/>
              <a:gd name="connsiteY902" fmla="*/ 873463 h 1294919"/>
              <a:gd name="connsiteX903" fmla="*/ 508525 w 1294918"/>
              <a:gd name="connsiteY903" fmla="*/ 872021 h 1294919"/>
              <a:gd name="connsiteX904" fmla="*/ 451090 w 1294918"/>
              <a:gd name="connsiteY904" fmla="*/ 871627 h 1294919"/>
              <a:gd name="connsiteX905" fmla="*/ 449897 w 1294918"/>
              <a:gd name="connsiteY905" fmla="*/ 872495 h 1294919"/>
              <a:gd name="connsiteX906" fmla="*/ 451090 w 1294918"/>
              <a:gd name="connsiteY906" fmla="*/ 871628 h 1294919"/>
              <a:gd name="connsiteX907" fmla="*/ 506790 w 1294918"/>
              <a:gd name="connsiteY907" fmla="*/ 871264 h 1294919"/>
              <a:gd name="connsiteX908" fmla="*/ 506689 w 1294918"/>
              <a:gd name="connsiteY908" fmla="*/ 871365 h 1294919"/>
              <a:gd name="connsiteX909" fmla="*/ 506689 w 1294918"/>
              <a:gd name="connsiteY909" fmla="*/ 872021 h 1294919"/>
              <a:gd name="connsiteX910" fmla="*/ 506689 w 1294918"/>
              <a:gd name="connsiteY910" fmla="*/ 872283 h 1294919"/>
              <a:gd name="connsiteX911" fmla="*/ 506427 w 1294918"/>
              <a:gd name="connsiteY911" fmla="*/ 872676 h 1294919"/>
              <a:gd name="connsiteX912" fmla="*/ 506689 w 1294918"/>
              <a:gd name="connsiteY912" fmla="*/ 873070 h 1294919"/>
              <a:gd name="connsiteX913" fmla="*/ 506689 w 1294918"/>
              <a:gd name="connsiteY913" fmla="*/ 873070 h 1294919"/>
              <a:gd name="connsiteX914" fmla="*/ 506427 w 1294918"/>
              <a:gd name="connsiteY914" fmla="*/ 872676 h 1294919"/>
              <a:gd name="connsiteX915" fmla="*/ 506689 w 1294918"/>
              <a:gd name="connsiteY915" fmla="*/ 872283 h 1294919"/>
              <a:gd name="connsiteX916" fmla="*/ 506689 w 1294918"/>
              <a:gd name="connsiteY916" fmla="*/ 872021 h 1294919"/>
              <a:gd name="connsiteX917" fmla="*/ 506689 w 1294918"/>
              <a:gd name="connsiteY917" fmla="*/ 871365 h 1294919"/>
              <a:gd name="connsiteX918" fmla="*/ 510169 w 1294918"/>
              <a:gd name="connsiteY918" fmla="*/ 870313 h 1294919"/>
              <a:gd name="connsiteX919" fmla="*/ 509181 w 1294918"/>
              <a:gd name="connsiteY919" fmla="*/ 870971 h 1294919"/>
              <a:gd name="connsiteX920" fmla="*/ 509181 w 1294918"/>
              <a:gd name="connsiteY920" fmla="*/ 870972 h 1294919"/>
              <a:gd name="connsiteX921" fmla="*/ 506784 w 1294918"/>
              <a:gd name="connsiteY921" fmla="*/ 870312 h 1294919"/>
              <a:gd name="connsiteX922" fmla="*/ 507083 w 1294918"/>
              <a:gd name="connsiteY922" fmla="*/ 870578 h 1294919"/>
              <a:gd name="connsiteX923" fmla="*/ 507083 w 1294918"/>
              <a:gd name="connsiteY923" fmla="*/ 870972 h 1294919"/>
              <a:gd name="connsiteX924" fmla="*/ 507083 w 1294918"/>
              <a:gd name="connsiteY924" fmla="*/ 870971 h 1294919"/>
              <a:gd name="connsiteX925" fmla="*/ 507083 w 1294918"/>
              <a:gd name="connsiteY925" fmla="*/ 870578 h 1294919"/>
              <a:gd name="connsiteX926" fmla="*/ 503542 w 1294918"/>
              <a:gd name="connsiteY926" fmla="*/ 869267 h 1294919"/>
              <a:gd name="connsiteX927" fmla="*/ 503609 w 1294918"/>
              <a:gd name="connsiteY927" fmla="*/ 869334 h 1294919"/>
              <a:gd name="connsiteX928" fmla="*/ 503542 w 1294918"/>
              <a:gd name="connsiteY928" fmla="*/ 869267 h 1294919"/>
              <a:gd name="connsiteX929" fmla="*/ 450303 w 1294918"/>
              <a:gd name="connsiteY929" fmla="*/ 868743 h 1294919"/>
              <a:gd name="connsiteX930" fmla="*/ 449941 w 1294918"/>
              <a:gd name="connsiteY930" fmla="*/ 869395 h 1294919"/>
              <a:gd name="connsiteX931" fmla="*/ 450303 w 1294918"/>
              <a:gd name="connsiteY931" fmla="*/ 868743 h 1294919"/>
              <a:gd name="connsiteX932" fmla="*/ 511803 w 1294918"/>
              <a:gd name="connsiteY932" fmla="*/ 868480 h 1294919"/>
              <a:gd name="connsiteX933" fmla="*/ 511406 w 1294918"/>
              <a:gd name="connsiteY933" fmla="*/ 869076 h 1294919"/>
              <a:gd name="connsiteX934" fmla="*/ 511804 w 1294918"/>
              <a:gd name="connsiteY934" fmla="*/ 868480 h 1294919"/>
              <a:gd name="connsiteX935" fmla="*/ 514164 w 1294918"/>
              <a:gd name="connsiteY935" fmla="*/ 867825 h 1294919"/>
              <a:gd name="connsiteX936" fmla="*/ 513901 w 1294918"/>
              <a:gd name="connsiteY936" fmla="*/ 868742 h 1294919"/>
              <a:gd name="connsiteX937" fmla="*/ 512002 w 1294918"/>
              <a:gd name="connsiteY937" fmla="*/ 868505 h 1294919"/>
              <a:gd name="connsiteX938" fmla="*/ 513902 w 1294918"/>
              <a:gd name="connsiteY938" fmla="*/ 868743 h 1294919"/>
              <a:gd name="connsiteX939" fmla="*/ 497118 w 1294918"/>
              <a:gd name="connsiteY939" fmla="*/ 867824 h 1294919"/>
              <a:gd name="connsiteX940" fmla="*/ 497117 w 1294918"/>
              <a:gd name="connsiteY940" fmla="*/ 867825 h 1294919"/>
              <a:gd name="connsiteX941" fmla="*/ 498166 w 1294918"/>
              <a:gd name="connsiteY941" fmla="*/ 868480 h 1294919"/>
              <a:gd name="connsiteX942" fmla="*/ 498166 w 1294918"/>
              <a:gd name="connsiteY942" fmla="*/ 869267 h 1294919"/>
              <a:gd name="connsiteX943" fmla="*/ 498166 w 1294918"/>
              <a:gd name="connsiteY943" fmla="*/ 869267 h 1294919"/>
              <a:gd name="connsiteX944" fmla="*/ 498166 w 1294918"/>
              <a:gd name="connsiteY944" fmla="*/ 868480 h 1294919"/>
              <a:gd name="connsiteX945" fmla="*/ 512721 w 1294918"/>
              <a:gd name="connsiteY945" fmla="*/ 867038 h 1294919"/>
              <a:gd name="connsiteX946" fmla="*/ 512721 w 1294918"/>
              <a:gd name="connsiteY946" fmla="*/ 867300 h 1294919"/>
              <a:gd name="connsiteX947" fmla="*/ 512721 w 1294918"/>
              <a:gd name="connsiteY947" fmla="*/ 867300 h 1294919"/>
              <a:gd name="connsiteX948" fmla="*/ 512721 w 1294918"/>
              <a:gd name="connsiteY948" fmla="*/ 867038 h 1294919"/>
              <a:gd name="connsiteX949" fmla="*/ 497843 w 1294918"/>
              <a:gd name="connsiteY949" fmla="*/ 866872 h 1294919"/>
              <a:gd name="connsiteX950" fmla="*/ 497510 w 1294918"/>
              <a:gd name="connsiteY950" fmla="*/ 867038 h 1294919"/>
              <a:gd name="connsiteX951" fmla="*/ 497314 w 1294918"/>
              <a:gd name="connsiteY951" fmla="*/ 867431 h 1294919"/>
              <a:gd name="connsiteX952" fmla="*/ 497510 w 1294918"/>
              <a:gd name="connsiteY952" fmla="*/ 867038 h 1294919"/>
              <a:gd name="connsiteX953" fmla="*/ 512655 w 1294918"/>
              <a:gd name="connsiteY953" fmla="*/ 866394 h 1294919"/>
              <a:gd name="connsiteX954" fmla="*/ 511279 w 1294918"/>
              <a:gd name="connsiteY954" fmla="*/ 866644 h 1294919"/>
              <a:gd name="connsiteX955" fmla="*/ 511279 w 1294918"/>
              <a:gd name="connsiteY955" fmla="*/ 866645 h 1294919"/>
              <a:gd name="connsiteX956" fmla="*/ 514164 w 1294918"/>
              <a:gd name="connsiteY956" fmla="*/ 865989 h 1294919"/>
              <a:gd name="connsiteX957" fmla="*/ 513901 w 1294918"/>
              <a:gd name="connsiteY957" fmla="*/ 866382 h 1294919"/>
              <a:gd name="connsiteX958" fmla="*/ 513902 w 1294918"/>
              <a:gd name="connsiteY958" fmla="*/ 866382 h 1294919"/>
              <a:gd name="connsiteX959" fmla="*/ 514164 w 1294918"/>
              <a:gd name="connsiteY959" fmla="*/ 865989 h 1294919"/>
              <a:gd name="connsiteX960" fmla="*/ 451090 w 1294918"/>
              <a:gd name="connsiteY960" fmla="*/ 865989 h 1294919"/>
              <a:gd name="connsiteX961" fmla="*/ 449703 w 1294918"/>
              <a:gd name="connsiteY961" fmla="*/ 867056 h 1294919"/>
              <a:gd name="connsiteX962" fmla="*/ 451090 w 1294918"/>
              <a:gd name="connsiteY962" fmla="*/ 865989 h 1294919"/>
              <a:gd name="connsiteX963" fmla="*/ 514097 w 1294918"/>
              <a:gd name="connsiteY963" fmla="*/ 865008 h 1294919"/>
              <a:gd name="connsiteX964" fmla="*/ 513901 w 1294918"/>
              <a:gd name="connsiteY964" fmla="*/ 865202 h 1294919"/>
              <a:gd name="connsiteX965" fmla="*/ 514048 w 1294918"/>
              <a:gd name="connsiteY965" fmla="*/ 865640 h 1294919"/>
              <a:gd name="connsiteX966" fmla="*/ 513902 w 1294918"/>
              <a:gd name="connsiteY966" fmla="*/ 865202 h 1294919"/>
              <a:gd name="connsiteX967" fmla="*/ 449735 w 1294918"/>
              <a:gd name="connsiteY967" fmla="*/ 864507 h 1294919"/>
              <a:gd name="connsiteX968" fmla="*/ 450827 w 1294918"/>
              <a:gd name="connsiteY968" fmla="*/ 865202 h 1294919"/>
              <a:gd name="connsiteX969" fmla="*/ 450977 w 1294918"/>
              <a:gd name="connsiteY969" fmla="*/ 865649 h 1294919"/>
              <a:gd name="connsiteX970" fmla="*/ 450828 w 1294918"/>
              <a:gd name="connsiteY970" fmla="*/ 865202 h 1294919"/>
              <a:gd name="connsiteX971" fmla="*/ 497510 w 1294918"/>
              <a:gd name="connsiteY971" fmla="*/ 863891 h 1294919"/>
              <a:gd name="connsiteX972" fmla="*/ 499346 w 1294918"/>
              <a:gd name="connsiteY972" fmla="*/ 865595 h 1294919"/>
              <a:gd name="connsiteX973" fmla="*/ 499219 w 1294918"/>
              <a:gd name="connsiteY973" fmla="*/ 865786 h 1294919"/>
              <a:gd name="connsiteX974" fmla="*/ 499346 w 1294918"/>
              <a:gd name="connsiteY974" fmla="*/ 865595 h 1294919"/>
              <a:gd name="connsiteX975" fmla="*/ 497510 w 1294918"/>
              <a:gd name="connsiteY975" fmla="*/ 863891 h 1294919"/>
              <a:gd name="connsiteX976" fmla="*/ 770788 w 1294918"/>
              <a:gd name="connsiteY976" fmla="*/ 863497 h 1294919"/>
              <a:gd name="connsiteX977" fmla="*/ 770385 w 1294918"/>
              <a:gd name="connsiteY977" fmla="*/ 864141 h 1294919"/>
              <a:gd name="connsiteX978" fmla="*/ 770788 w 1294918"/>
              <a:gd name="connsiteY978" fmla="*/ 863498 h 1294919"/>
              <a:gd name="connsiteX979" fmla="*/ 776689 w 1294918"/>
              <a:gd name="connsiteY979" fmla="*/ 865989 h 1294919"/>
              <a:gd name="connsiteX980" fmla="*/ 777345 w 1294918"/>
              <a:gd name="connsiteY980" fmla="*/ 864284 h 1294919"/>
              <a:gd name="connsiteX981" fmla="*/ 778000 w 1294918"/>
              <a:gd name="connsiteY981" fmla="*/ 863498 h 1294919"/>
              <a:gd name="connsiteX982" fmla="*/ 777999 w 1294918"/>
              <a:gd name="connsiteY982" fmla="*/ 863498 h 1294919"/>
              <a:gd name="connsiteX983" fmla="*/ 777344 w 1294918"/>
              <a:gd name="connsiteY983" fmla="*/ 864284 h 1294919"/>
              <a:gd name="connsiteX984" fmla="*/ 776689 w 1294918"/>
              <a:gd name="connsiteY984" fmla="*/ 865988 h 1294919"/>
              <a:gd name="connsiteX985" fmla="*/ 554413 w 1294918"/>
              <a:gd name="connsiteY985" fmla="*/ 863383 h 1294919"/>
              <a:gd name="connsiteX986" fmla="*/ 554159 w 1294918"/>
              <a:gd name="connsiteY986" fmla="*/ 863891 h 1294919"/>
              <a:gd name="connsiteX987" fmla="*/ 553896 w 1294918"/>
              <a:gd name="connsiteY987" fmla="*/ 864284 h 1294919"/>
              <a:gd name="connsiteX988" fmla="*/ 554159 w 1294918"/>
              <a:gd name="connsiteY988" fmla="*/ 865202 h 1294919"/>
              <a:gd name="connsiteX989" fmla="*/ 553896 w 1294918"/>
              <a:gd name="connsiteY989" fmla="*/ 865595 h 1294919"/>
              <a:gd name="connsiteX990" fmla="*/ 553897 w 1294918"/>
              <a:gd name="connsiteY990" fmla="*/ 865595 h 1294919"/>
              <a:gd name="connsiteX991" fmla="*/ 554160 w 1294918"/>
              <a:gd name="connsiteY991" fmla="*/ 865202 h 1294919"/>
              <a:gd name="connsiteX992" fmla="*/ 553897 w 1294918"/>
              <a:gd name="connsiteY992" fmla="*/ 864284 h 1294919"/>
              <a:gd name="connsiteX993" fmla="*/ 554160 w 1294918"/>
              <a:gd name="connsiteY993" fmla="*/ 863891 h 1294919"/>
              <a:gd name="connsiteX994" fmla="*/ 558487 w 1294918"/>
              <a:gd name="connsiteY994" fmla="*/ 862841 h 1294919"/>
              <a:gd name="connsiteX995" fmla="*/ 555255 w 1294918"/>
              <a:gd name="connsiteY995" fmla="*/ 864848 h 1294919"/>
              <a:gd name="connsiteX996" fmla="*/ 558486 w 1294918"/>
              <a:gd name="connsiteY996" fmla="*/ 862842 h 1294919"/>
              <a:gd name="connsiteX997" fmla="*/ 561240 w 1294918"/>
              <a:gd name="connsiteY997" fmla="*/ 867038 h 1294919"/>
              <a:gd name="connsiteX998" fmla="*/ 562420 w 1294918"/>
              <a:gd name="connsiteY998" fmla="*/ 867300 h 1294919"/>
              <a:gd name="connsiteX999" fmla="*/ 564125 w 1294918"/>
              <a:gd name="connsiteY999" fmla="*/ 870972 h 1294919"/>
              <a:gd name="connsiteX1000" fmla="*/ 564125 w 1294918"/>
              <a:gd name="connsiteY1000" fmla="*/ 871627 h 1294919"/>
              <a:gd name="connsiteX1001" fmla="*/ 564126 w 1294918"/>
              <a:gd name="connsiteY1001" fmla="*/ 871627 h 1294919"/>
              <a:gd name="connsiteX1002" fmla="*/ 564126 w 1294918"/>
              <a:gd name="connsiteY1002" fmla="*/ 870971 h 1294919"/>
              <a:gd name="connsiteX1003" fmla="*/ 562421 w 1294918"/>
              <a:gd name="connsiteY1003" fmla="*/ 867300 h 1294919"/>
              <a:gd name="connsiteX1004" fmla="*/ 561241 w 1294918"/>
              <a:gd name="connsiteY1004" fmla="*/ 867038 h 1294919"/>
              <a:gd name="connsiteX1005" fmla="*/ 516000 w 1294918"/>
              <a:gd name="connsiteY1005" fmla="*/ 862841 h 1294919"/>
              <a:gd name="connsiteX1006" fmla="*/ 514164 w 1294918"/>
              <a:gd name="connsiteY1006" fmla="*/ 863497 h 1294919"/>
              <a:gd name="connsiteX1007" fmla="*/ 514164 w 1294918"/>
              <a:gd name="connsiteY1007" fmla="*/ 863498 h 1294919"/>
              <a:gd name="connsiteX1008" fmla="*/ 516000 w 1294918"/>
              <a:gd name="connsiteY1008" fmla="*/ 862842 h 1294919"/>
              <a:gd name="connsiteX1009" fmla="*/ 516262 w 1294918"/>
              <a:gd name="connsiteY1009" fmla="*/ 862842 h 1294919"/>
              <a:gd name="connsiteX1010" fmla="*/ 516655 w 1294918"/>
              <a:gd name="connsiteY1010" fmla="*/ 863498 h 1294919"/>
              <a:gd name="connsiteX1011" fmla="*/ 517049 w 1294918"/>
              <a:gd name="connsiteY1011" fmla="*/ 863498 h 1294919"/>
              <a:gd name="connsiteX1012" fmla="*/ 517049 w 1294918"/>
              <a:gd name="connsiteY1012" fmla="*/ 863497 h 1294919"/>
              <a:gd name="connsiteX1013" fmla="*/ 516655 w 1294918"/>
              <a:gd name="connsiteY1013" fmla="*/ 863497 h 1294919"/>
              <a:gd name="connsiteX1014" fmla="*/ 516262 w 1294918"/>
              <a:gd name="connsiteY1014" fmla="*/ 862841 h 1294919"/>
              <a:gd name="connsiteX1015" fmla="*/ 777607 w 1294918"/>
              <a:gd name="connsiteY1015" fmla="*/ 862448 h 1294919"/>
              <a:gd name="connsiteX1016" fmla="*/ 778787 w 1294918"/>
              <a:gd name="connsiteY1016" fmla="*/ 862842 h 1294919"/>
              <a:gd name="connsiteX1017" fmla="*/ 778785 w 1294918"/>
              <a:gd name="connsiteY1017" fmla="*/ 862841 h 1294919"/>
              <a:gd name="connsiteX1018" fmla="*/ 555736 w 1294918"/>
              <a:gd name="connsiteY1018" fmla="*/ 862007 h 1294919"/>
              <a:gd name="connsiteX1019" fmla="*/ 555601 w 1294918"/>
              <a:gd name="connsiteY1019" fmla="*/ 862186 h 1294919"/>
              <a:gd name="connsiteX1020" fmla="*/ 555435 w 1294918"/>
              <a:gd name="connsiteY1020" fmla="*/ 862305 h 1294919"/>
              <a:gd name="connsiteX1021" fmla="*/ 555602 w 1294918"/>
              <a:gd name="connsiteY1021" fmla="*/ 862186 h 1294919"/>
              <a:gd name="connsiteX1022" fmla="*/ 517049 w 1294918"/>
              <a:gd name="connsiteY1022" fmla="*/ 861662 h 1294919"/>
              <a:gd name="connsiteX1023" fmla="*/ 516857 w 1294918"/>
              <a:gd name="connsiteY1023" fmla="*/ 862045 h 1294919"/>
              <a:gd name="connsiteX1024" fmla="*/ 517049 w 1294918"/>
              <a:gd name="connsiteY1024" fmla="*/ 861662 h 1294919"/>
              <a:gd name="connsiteX1025" fmla="*/ 764887 w 1294918"/>
              <a:gd name="connsiteY1025" fmla="*/ 861661 h 1294919"/>
              <a:gd name="connsiteX1026" fmla="*/ 761347 w 1294918"/>
              <a:gd name="connsiteY1026" fmla="*/ 862841 h 1294919"/>
              <a:gd name="connsiteX1027" fmla="*/ 761347 w 1294918"/>
              <a:gd name="connsiteY1027" fmla="*/ 862842 h 1294919"/>
              <a:gd name="connsiteX1028" fmla="*/ 764887 w 1294918"/>
              <a:gd name="connsiteY1028" fmla="*/ 861662 h 1294919"/>
              <a:gd name="connsiteX1029" fmla="*/ 770132 w 1294918"/>
              <a:gd name="connsiteY1029" fmla="*/ 864546 h 1294919"/>
              <a:gd name="connsiteX1030" fmla="*/ 462284 w 1294918"/>
              <a:gd name="connsiteY1030" fmla="*/ 861090 h 1294919"/>
              <a:gd name="connsiteX1031" fmla="*/ 461711 w 1294918"/>
              <a:gd name="connsiteY1031" fmla="*/ 861661 h 1294919"/>
              <a:gd name="connsiteX1032" fmla="*/ 461001 w 1294918"/>
              <a:gd name="connsiteY1032" fmla="*/ 862135 h 1294919"/>
              <a:gd name="connsiteX1033" fmla="*/ 461712 w 1294918"/>
              <a:gd name="connsiteY1033" fmla="*/ 861662 h 1294919"/>
              <a:gd name="connsiteX1034" fmla="*/ 456728 w 1294918"/>
              <a:gd name="connsiteY1034" fmla="*/ 860743 h 1294919"/>
              <a:gd name="connsiteX1035" fmla="*/ 455189 w 1294918"/>
              <a:gd name="connsiteY1035" fmla="*/ 861336 h 1294919"/>
              <a:gd name="connsiteX1036" fmla="*/ 456728 w 1294918"/>
              <a:gd name="connsiteY1036" fmla="*/ 860744 h 1294919"/>
              <a:gd name="connsiteX1037" fmla="*/ 456728 w 1294918"/>
              <a:gd name="connsiteY1037" fmla="*/ 861399 h 1294919"/>
              <a:gd name="connsiteX1038" fmla="*/ 460269 w 1294918"/>
              <a:gd name="connsiteY1038" fmla="*/ 861662 h 1294919"/>
              <a:gd name="connsiteX1039" fmla="*/ 460925 w 1294918"/>
              <a:gd name="connsiteY1039" fmla="*/ 862186 h 1294919"/>
              <a:gd name="connsiteX1040" fmla="*/ 460925 w 1294918"/>
              <a:gd name="connsiteY1040" fmla="*/ 862186 h 1294919"/>
              <a:gd name="connsiteX1041" fmla="*/ 460269 w 1294918"/>
              <a:gd name="connsiteY1041" fmla="*/ 861661 h 1294919"/>
              <a:gd name="connsiteX1042" fmla="*/ 456728 w 1294918"/>
              <a:gd name="connsiteY1042" fmla="*/ 861399 h 1294919"/>
              <a:gd name="connsiteX1043" fmla="*/ 453844 w 1294918"/>
              <a:gd name="connsiteY1043" fmla="*/ 860743 h 1294919"/>
              <a:gd name="connsiteX1044" fmla="*/ 453647 w 1294918"/>
              <a:gd name="connsiteY1044" fmla="*/ 860941 h 1294919"/>
              <a:gd name="connsiteX1045" fmla="*/ 453844 w 1294918"/>
              <a:gd name="connsiteY1045" fmla="*/ 860744 h 1294919"/>
              <a:gd name="connsiteX1046" fmla="*/ 454237 w 1294918"/>
              <a:gd name="connsiteY1046" fmla="*/ 861399 h 1294919"/>
              <a:gd name="connsiteX1047" fmla="*/ 454339 w 1294918"/>
              <a:gd name="connsiteY1047" fmla="*/ 861602 h 1294919"/>
              <a:gd name="connsiteX1048" fmla="*/ 454237 w 1294918"/>
              <a:gd name="connsiteY1048" fmla="*/ 861399 h 1294919"/>
              <a:gd name="connsiteX1049" fmla="*/ 452532 w 1294918"/>
              <a:gd name="connsiteY1049" fmla="*/ 860743 h 1294919"/>
              <a:gd name="connsiteX1050" fmla="*/ 452532 w 1294918"/>
              <a:gd name="connsiteY1050" fmla="*/ 860744 h 1294919"/>
              <a:gd name="connsiteX1051" fmla="*/ 452926 w 1294918"/>
              <a:gd name="connsiteY1051" fmla="*/ 860744 h 1294919"/>
              <a:gd name="connsiteX1052" fmla="*/ 453581 w 1294918"/>
              <a:gd name="connsiteY1052" fmla="*/ 861006 h 1294919"/>
              <a:gd name="connsiteX1053" fmla="*/ 452926 w 1294918"/>
              <a:gd name="connsiteY1053" fmla="*/ 860743 h 1294919"/>
              <a:gd name="connsiteX1054" fmla="*/ 491916 w 1294918"/>
              <a:gd name="connsiteY1054" fmla="*/ 860498 h 1294919"/>
              <a:gd name="connsiteX1055" fmla="*/ 492265 w 1294918"/>
              <a:gd name="connsiteY1055" fmla="*/ 861006 h 1294919"/>
              <a:gd name="connsiteX1056" fmla="*/ 492265 w 1294918"/>
              <a:gd name="connsiteY1056" fmla="*/ 861662 h 1294919"/>
              <a:gd name="connsiteX1057" fmla="*/ 492921 w 1294918"/>
              <a:gd name="connsiteY1057" fmla="*/ 864284 h 1294919"/>
              <a:gd name="connsiteX1058" fmla="*/ 493183 w 1294918"/>
              <a:gd name="connsiteY1058" fmla="*/ 866382 h 1294919"/>
              <a:gd name="connsiteX1059" fmla="*/ 493183 w 1294918"/>
              <a:gd name="connsiteY1059" fmla="*/ 866382 h 1294919"/>
              <a:gd name="connsiteX1060" fmla="*/ 492921 w 1294918"/>
              <a:gd name="connsiteY1060" fmla="*/ 864284 h 1294919"/>
              <a:gd name="connsiteX1061" fmla="*/ 492265 w 1294918"/>
              <a:gd name="connsiteY1061" fmla="*/ 861661 h 1294919"/>
              <a:gd name="connsiteX1062" fmla="*/ 492265 w 1294918"/>
              <a:gd name="connsiteY1062" fmla="*/ 861006 h 1294919"/>
              <a:gd name="connsiteX1063" fmla="*/ 450827 w 1294918"/>
              <a:gd name="connsiteY1063" fmla="*/ 859301 h 1294919"/>
              <a:gd name="connsiteX1064" fmla="*/ 450232 w 1294918"/>
              <a:gd name="connsiteY1064" fmla="*/ 859798 h 1294919"/>
              <a:gd name="connsiteX1065" fmla="*/ 450828 w 1294918"/>
              <a:gd name="connsiteY1065" fmla="*/ 859302 h 1294919"/>
              <a:gd name="connsiteX1066" fmla="*/ 777079 w 1294918"/>
              <a:gd name="connsiteY1066" fmla="*/ 858887 h 1294919"/>
              <a:gd name="connsiteX1067" fmla="*/ 777344 w 1294918"/>
              <a:gd name="connsiteY1067" fmla="*/ 861006 h 1294919"/>
              <a:gd name="connsiteX1068" fmla="*/ 777950 w 1294918"/>
              <a:gd name="connsiteY1068" fmla="*/ 861778 h 1294919"/>
              <a:gd name="connsiteX1069" fmla="*/ 777345 w 1294918"/>
              <a:gd name="connsiteY1069" fmla="*/ 861006 h 1294919"/>
              <a:gd name="connsiteX1070" fmla="*/ 517704 w 1294918"/>
              <a:gd name="connsiteY1070" fmla="*/ 857858 h 1294919"/>
              <a:gd name="connsiteX1071" fmla="*/ 517248 w 1294918"/>
              <a:gd name="connsiteY1071" fmla="*/ 858407 h 1294919"/>
              <a:gd name="connsiteX1072" fmla="*/ 517704 w 1294918"/>
              <a:gd name="connsiteY1072" fmla="*/ 857859 h 1294919"/>
              <a:gd name="connsiteX1073" fmla="*/ 518098 w 1294918"/>
              <a:gd name="connsiteY1073" fmla="*/ 858121 h 1294919"/>
              <a:gd name="connsiteX1074" fmla="*/ 519051 w 1294918"/>
              <a:gd name="connsiteY1074" fmla="*/ 857513 h 1294919"/>
              <a:gd name="connsiteX1075" fmla="*/ 518360 w 1294918"/>
              <a:gd name="connsiteY1075" fmla="*/ 857858 h 1294919"/>
              <a:gd name="connsiteX1076" fmla="*/ 518166 w 1294918"/>
              <a:gd name="connsiteY1076" fmla="*/ 858054 h 1294919"/>
              <a:gd name="connsiteX1077" fmla="*/ 518360 w 1294918"/>
              <a:gd name="connsiteY1077" fmla="*/ 857859 h 1294919"/>
              <a:gd name="connsiteX1078" fmla="*/ 490036 w 1294918"/>
              <a:gd name="connsiteY1078" fmla="*/ 856810 h 1294919"/>
              <a:gd name="connsiteX1079" fmla="*/ 491085 w 1294918"/>
              <a:gd name="connsiteY1079" fmla="*/ 857203 h 1294919"/>
              <a:gd name="connsiteX1080" fmla="*/ 491038 w 1294918"/>
              <a:gd name="connsiteY1080" fmla="*/ 857322 h 1294919"/>
              <a:gd name="connsiteX1081" fmla="*/ 491085 w 1294918"/>
              <a:gd name="connsiteY1081" fmla="*/ 857203 h 1294919"/>
              <a:gd name="connsiteX1082" fmla="*/ 490036 w 1294918"/>
              <a:gd name="connsiteY1082" fmla="*/ 856810 h 1294919"/>
              <a:gd name="connsiteX1083" fmla="*/ 486693 w 1294918"/>
              <a:gd name="connsiteY1083" fmla="*/ 856611 h 1294919"/>
              <a:gd name="connsiteX1084" fmla="*/ 486626 w 1294918"/>
              <a:gd name="connsiteY1084" fmla="*/ 856810 h 1294919"/>
              <a:gd name="connsiteX1085" fmla="*/ 488724 w 1294918"/>
              <a:gd name="connsiteY1085" fmla="*/ 857203 h 1294919"/>
              <a:gd name="connsiteX1086" fmla="*/ 486626 w 1294918"/>
              <a:gd name="connsiteY1086" fmla="*/ 856810 h 1294919"/>
              <a:gd name="connsiteX1087" fmla="*/ 466695 w 1294918"/>
              <a:gd name="connsiteY1087" fmla="*/ 856548 h 1294919"/>
              <a:gd name="connsiteX1088" fmla="*/ 466695 w 1294918"/>
              <a:gd name="connsiteY1088" fmla="*/ 856548 h 1294919"/>
              <a:gd name="connsiteX1089" fmla="*/ 467350 w 1294918"/>
              <a:gd name="connsiteY1089" fmla="*/ 856810 h 1294919"/>
              <a:gd name="connsiteX1090" fmla="*/ 467350 w 1294918"/>
              <a:gd name="connsiteY1090" fmla="*/ 856810 h 1294919"/>
              <a:gd name="connsiteX1091" fmla="*/ 465645 w 1294918"/>
              <a:gd name="connsiteY1091" fmla="*/ 856547 h 1294919"/>
              <a:gd name="connsiteX1092" fmla="*/ 464465 w 1294918"/>
              <a:gd name="connsiteY1092" fmla="*/ 857858 h 1294919"/>
              <a:gd name="connsiteX1093" fmla="*/ 462760 w 1294918"/>
              <a:gd name="connsiteY1093" fmla="*/ 858908 h 1294919"/>
              <a:gd name="connsiteX1094" fmla="*/ 462467 w 1294918"/>
              <a:gd name="connsiteY1094" fmla="*/ 860474 h 1294919"/>
              <a:gd name="connsiteX1095" fmla="*/ 462761 w 1294918"/>
              <a:gd name="connsiteY1095" fmla="*/ 858908 h 1294919"/>
              <a:gd name="connsiteX1096" fmla="*/ 464465 w 1294918"/>
              <a:gd name="connsiteY1096" fmla="*/ 857859 h 1294919"/>
              <a:gd name="connsiteX1097" fmla="*/ 465645 w 1294918"/>
              <a:gd name="connsiteY1097" fmla="*/ 856548 h 1294919"/>
              <a:gd name="connsiteX1098" fmla="*/ 465908 w 1294918"/>
              <a:gd name="connsiteY1098" fmla="*/ 856548 h 1294919"/>
              <a:gd name="connsiteX1099" fmla="*/ 465908 w 1294918"/>
              <a:gd name="connsiteY1099" fmla="*/ 856547 h 1294919"/>
              <a:gd name="connsiteX1100" fmla="*/ 468837 w 1294918"/>
              <a:gd name="connsiteY1100" fmla="*/ 856214 h 1294919"/>
              <a:gd name="connsiteX1101" fmla="*/ 467743 w 1294918"/>
              <a:gd name="connsiteY1101" fmla="*/ 856810 h 1294919"/>
              <a:gd name="connsiteX1102" fmla="*/ 467744 w 1294918"/>
              <a:gd name="connsiteY1102" fmla="*/ 856810 h 1294919"/>
              <a:gd name="connsiteX1103" fmla="*/ 548170 w 1294918"/>
              <a:gd name="connsiteY1103" fmla="*/ 855989 h 1294919"/>
              <a:gd name="connsiteX1104" fmla="*/ 548914 w 1294918"/>
              <a:gd name="connsiteY1104" fmla="*/ 856548 h 1294919"/>
              <a:gd name="connsiteX1105" fmla="*/ 548915 w 1294918"/>
              <a:gd name="connsiteY1105" fmla="*/ 856547 h 1294919"/>
              <a:gd name="connsiteX1106" fmla="*/ 520194 w 1294918"/>
              <a:gd name="connsiteY1106" fmla="*/ 855076 h 1294919"/>
              <a:gd name="connsiteX1107" fmla="*/ 519802 w 1294918"/>
              <a:gd name="connsiteY1107" fmla="*/ 855760 h 1294919"/>
              <a:gd name="connsiteX1108" fmla="*/ 519802 w 1294918"/>
              <a:gd name="connsiteY1108" fmla="*/ 856023 h 1294919"/>
              <a:gd name="connsiteX1109" fmla="*/ 518884 w 1294918"/>
              <a:gd name="connsiteY1109" fmla="*/ 856547 h 1294919"/>
              <a:gd name="connsiteX1110" fmla="*/ 519058 w 1294918"/>
              <a:gd name="connsiteY1110" fmla="*/ 857153 h 1294919"/>
              <a:gd name="connsiteX1111" fmla="*/ 518885 w 1294918"/>
              <a:gd name="connsiteY1111" fmla="*/ 856548 h 1294919"/>
              <a:gd name="connsiteX1112" fmla="*/ 519803 w 1294918"/>
              <a:gd name="connsiteY1112" fmla="*/ 856023 h 1294919"/>
              <a:gd name="connsiteX1113" fmla="*/ 519803 w 1294918"/>
              <a:gd name="connsiteY1113" fmla="*/ 855760 h 1294919"/>
              <a:gd name="connsiteX1114" fmla="*/ 466694 w 1294918"/>
              <a:gd name="connsiteY1114" fmla="*/ 854843 h 1294919"/>
              <a:gd name="connsiteX1115" fmla="*/ 465900 w 1294918"/>
              <a:gd name="connsiteY1115" fmla="*/ 855240 h 1294919"/>
              <a:gd name="connsiteX1116" fmla="*/ 466694 w 1294918"/>
              <a:gd name="connsiteY1116" fmla="*/ 854844 h 1294919"/>
              <a:gd name="connsiteX1117" fmla="*/ 545635 w 1294918"/>
              <a:gd name="connsiteY1117" fmla="*/ 854580 h 1294919"/>
              <a:gd name="connsiteX1118" fmla="*/ 545921 w 1294918"/>
              <a:gd name="connsiteY1118" fmla="*/ 854866 h 1294919"/>
              <a:gd name="connsiteX1119" fmla="*/ 545635 w 1294918"/>
              <a:gd name="connsiteY1119" fmla="*/ 854580 h 1294919"/>
              <a:gd name="connsiteX1120" fmla="*/ 472333 w 1294918"/>
              <a:gd name="connsiteY1120" fmla="*/ 854580 h 1294919"/>
              <a:gd name="connsiteX1121" fmla="*/ 473382 w 1294918"/>
              <a:gd name="connsiteY1121" fmla="*/ 854843 h 1294919"/>
              <a:gd name="connsiteX1122" fmla="*/ 473382 w 1294918"/>
              <a:gd name="connsiteY1122" fmla="*/ 854843 h 1294919"/>
              <a:gd name="connsiteX1123" fmla="*/ 553241 w 1294918"/>
              <a:gd name="connsiteY1123" fmla="*/ 853531 h 1294919"/>
              <a:gd name="connsiteX1124" fmla="*/ 553896 w 1294918"/>
              <a:gd name="connsiteY1124" fmla="*/ 855760 h 1294919"/>
              <a:gd name="connsiteX1125" fmla="*/ 555339 w 1294918"/>
              <a:gd name="connsiteY1125" fmla="*/ 857203 h 1294919"/>
              <a:gd name="connsiteX1126" fmla="*/ 555601 w 1294918"/>
              <a:gd name="connsiteY1126" fmla="*/ 858121 h 1294919"/>
              <a:gd name="connsiteX1127" fmla="*/ 555995 w 1294918"/>
              <a:gd name="connsiteY1127" fmla="*/ 861662 h 1294919"/>
              <a:gd name="connsiteX1128" fmla="*/ 555996 w 1294918"/>
              <a:gd name="connsiteY1128" fmla="*/ 861661 h 1294919"/>
              <a:gd name="connsiteX1129" fmla="*/ 555602 w 1294918"/>
              <a:gd name="connsiteY1129" fmla="*/ 858121 h 1294919"/>
              <a:gd name="connsiteX1130" fmla="*/ 555340 w 1294918"/>
              <a:gd name="connsiteY1130" fmla="*/ 857203 h 1294919"/>
              <a:gd name="connsiteX1131" fmla="*/ 553897 w 1294918"/>
              <a:gd name="connsiteY1131" fmla="*/ 855760 h 1294919"/>
              <a:gd name="connsiteX1132" fmla="*/ 553242 w 1294918"/>
              <a:gd name="connsiteY1132" fmla="*/ 853531 h 1294919"/>
              <a:gd name="connsiteX1133" fmla="*/ 478365 w 1294918"/>
              <a:gd name="connsiteY1133" fmla="*/ 851433 h 1294919"/>
              <a:gd name="connsiteX1134" fmla="*/ 480857 w 1294918"/>
              <a:gd name="connsiteY1134" fmla="*/ 852482 h 1294919"/>
              <a:gd name="connsiteX1135" fmla="*/ 480857 w 1294918"/>
              <a:gd name="connsiteY1135" fmla="*/ 853269 h 1294919"/>
              <a:gd name="connsiteX1136" fmla="*/ 481250 w 1294918"/>
              <a:gd name="connsiteY1136" fmla="*/ 853925 h 1294919"/>
              <a:gd name="connsiteX1137" fmla="*/ 480463 w 1294918"/>
              <a:gd name="connsiteY1137" fmla="*/ 854580 h 1294919"/>
              <a:gd name="connsiteX1138" fmla="*/ 481250 w 1294918"/>
              <a:gd name="connsiteY1138" fmla="*/ 856548 h 1294919"/>
              <a:gd name="connsiteX1139" fmla="*/ 481771 w 1294918"/>
              <a:gd name="connsiteY1139" fmla="*/ 856131 h 1294919"/>
              <a:gd name="connsiteX1140" fmla="*/ 481250 w 1294918"/>
              <a:gd name="connsiteY1140" fmla="*/ 856547 h 1294919"/>
              <a:gd name="connsiteX1141" fmla="*/ 480463 w 1294918"/>
              <a:gd name="connsiteY1141" fmla="*/ 854580 h 1294919"/>
              <a:gd name="connsiteX1142" fmla="*/ 481250 w 1294918"/>
              <a:gd name="connsiteY1142" fmla="*/ 853925 h 1294919"/>
              <a:gd name="connsiteX1143" fmla="*/ 480857 w 1294918"/>
              <a:gd name="connsiteY1143" fmla="*/ 853269 h 1294919"/>
              <a:gd name="connsiteX1144" fmla="*/ 480857 w 1294918"/>
              <a:gd name="connsiteY1144" fmla="*/ 852482 h 1294919"/>
              <a:gd name="connsiteX1145" fmla="*/ 478365 w 1294918"/>
              <a:gd name="connsiteY1145" fmla="*/ 851433 h 1294919"/>
              <a:gd name="connsiteX1146" fmla="*/ 529374 w 1294918"/>
              <a:gd name="connsiteY1146" fmla="*/ 849337 h 1294919"/>
              <a:gd name="connsiteX1147" fmla="*/ 528982 w 1294918"/>
              <a:gd name="connsiteY1147" fmla="*/ 849728 h 1294919"/>
              <a:gd name="connsiteX1148" fmla="*/ 526778 w 1294918"/>
              <a:gd name="connsiteY1148" fmla="*/ 850341 h 1294919"/>
              <a:gd name="connsiteX1149" fmla="*/ 528982 w 1294918"/>
              <a:gd name="connsiteY1149" fmla="*/ 849729 h 1294919"/>
              <a:gd name="connsiteX1150" fmla="*/ 544642 w 1294918"/>
              <a:gd name="connsiteY1150" fmla="*/ 849255 h 1294919"/>
              <a:gd name="connsiteX1151" fmla="*/ 543931 w 1294918"/>
              <a:gd name="connsiteY1151" fmla="*/ 849728 h 1294919"/>
              <a:gd name="connsiteX1152" fmla="*/ 543931 w 1294918"/>
              <a:gd name="connsiteY1152" fmla="*/ 849729 h 1294919"/>
              <a:gd name="connsiteX1153" fmla="*/ 544717 w 1294918"/>
              <a:gd name="connsiteY1153" fmla="*/ 849204 h 1294919"/>
              <a:gd name="connsiteX1154" fmla="*/ 544980 w 1294918"/>
              <a:gd name="connsiteY1154" fmla="*/ 849729 h 1294919"/>
              <a:gd name="connsiteX1155" fmla="*/ 545373 w 1294918"/>
              <a:gd name="connsiteY1155" fmla="*/ 850384 h 1294919"/>
              <a:gd name="connsiteX1156" fmla="*/ 544324 w 1294918"/>
              <a:gd name="connsiteY1156" fmla="*/ 851433 h 1294919"/>
              <a:gd name="connsiteX1157" fmla="*/ 544324 w 1294918"/>
              <a:gd name="connsiteY1157" fmla="*/ 852089 h 1294919"/>
              <a:gd name="connsiteX1158" fmla="*/ 543275 w 1294918"/>
              <a:gd name="connsiteY1158" fmla="*/ 853269 h 1294919"/>
              <a:gd name="connsiteX1159" fmla="*/ 543537 w 1294918"/>
              <a:gd name="connsiteY1159" fmla="*/ 853531 h 1294919"/>
              <a:gd name="connsiteX1160" fmla="*/ 544717 w 1294918"/>
              <a:gd name="connsiteY1160" fmla="*/ 854580 h 1294919"/>
              <a:gd name="connsiteX1161" fmla="*/ 544717 w 1294918"/>
              <a:gd name="connsiteY1161" fmla="*/ 854580 h 1294919"/>
              <a:gd name="connsiteX1162" fmla="*/ 543537 w 1294918"/>
              <a:gd name="connsiteY1162" fmla="*/ 853531 h 1294919"/>
              <a:gd name="connsiteX1163" fmla="*/ 543275 w 1294918"/>
              <a:gd name="connsiteY1163" fmla="*/ 853269 h 1294919"/>
              <a:gd name="connsiteX1164" fmla="*/ 544324 w 1294918"/>
              <a:gd name="connsiteY1164" fmla="*/ 852089 h 1294919"/>
              <a:gd name="connsiteX1165" fmla="*/ 544324 w 1294918"/>
              <a:gd name="connsiteY1165" fmla="*/ 851433 h 1294919"/>
              <a:gd name="connsiteX1166" fmla="*/ 545373 w 1294918"/>
              <a:gd name="connsiteY1166" fmla="*/ 850384 h 1294919"/>
              <a:gd name="connsiteX1167" fmla="*/ 544980 w 1294918"/>
              <a:gd name="connsiteY1167" fmla="*/ 849728 h 1294919"/>
              <a:gd name="connsiteX1168" fmla="*/ 544717 w 1294918"/>
              <a:gd name="connsiteY1168" fmla="*/ 849204 h 1294919"/>
              <a:gd name="connsiteX1169" fmla="*/ 533257 w 1294918"/>
              <a:gd name="connsiteY1169" fmla="*/ 849006 h 1294919"/>
              <a:gd name="connsiteX1170" fmla="*/ 531867 w 1294918"/>
              <a:gd name="connsiteY1170" fmla="*/ 849204 h 1294919"/>
              <a:gd name="connsiteX1171" fmla="*/ 531867 w 1294918"/>
              <a:gd name="connsiteY1171" fmla="*/ 849204 h 1294919"/>
              <a:gd name="connsiteX1172" fmla="*/ 533702 w 1294918"/>
              <a:gd name="connsiteY1172" fmla="*/ 848942 h 1294919"/>
              <a:gd name="connsiteX1173" fmla="*/ 535145 w 1294918"/>
              <a:gd name="connsiteY1173" fmla="*/ 849204 h 1294919"/>
              <a:gd name="connsiteX1174" fmla="*/ 535145 w 1294918"/>
              <a:gd name="connsiteY1174" fmla="*/ 849204 h 1294919"/>
              <a:gd name="connsiteX1175" fmla="*/ 533702 w 1294918"/>
              <a:gd name="connsiteY1175" fmla="*/ 848942 h 1294919"/>
              <a:gd name="connsiteX1176" fmla="*/ 530424 w 1294918"/>
              <a:gd name="connsiteY1176" fmla="*/ 848942 h 1294919"/>
              <a:gd name="connsiteX1177" fmla="*/ 530774 w 1294918"/>
              <a:gd name="connsiteY1177" fmla="*/ 849006 h 1294919"/>
              <a:gd name="connsiteX1178" fmla="*/ 530424 w 1294918"/>
              <a:gd name="connsiteY1178" fmla="*/ 848942 h 1294919"/>
              <a:gd name="connsiteX1179" fmla="*/ 543275 w 1294918"/>
              <a:gd name="connsiteY1179" fmla="*/ 848548 h 1294919"/>
              <a:gd name="connsiteX1180" fmla="*/ 543650 w 1294918"/>
              <a:gd name="connsiteY1180" fmla="*/ 849224 h 1294919"/>
              <a:gd name="connsiteX1181" fmla="*/ 543275 w 1294918"/>
              <a:gd name="connsiteY1181" fmla="*/ 848548 h 1294919"/>
              <a:gd name="connsiteX1182" fmla="*/ 540783 w 1294918"/>
              <a:gd name="connsiteY1182" fmla="*/ 848548 h 1294919"/>
              <a:gd name="connsiteX1183" fmla="*/ 541439 w 1294918"/>
              <a:gd name="connsiteY1183" fmla="*/ 849729 h 1294919"/>
              <a:gd name="connsiteX1184" fmla="*/ 542619 w 1294918"/>
              <a:gd name="connsiteY1184" fmla="*/ 849991 h 1294919"/>
              <a:gd name="connsiteX1185" fmla="*/ 541439 w 1294918"/>
              <a:gd name="connsiteY1185" fmla="*/ 849728 h 1294919"/>
              <a:gd name="connsiteX1186" fmla="*/ 540783 w 1294918"/>
              <a:gd name="connsiteY1186" fmla="*/ 848548 h 1294919"/>
              <a:gd name="connsiteX1187" fmla="*/ 775258 w 1294918"/>
              <a:gd name="connsiteY1187" fmla="*/ 838511 h 1294919"/>
              <a:gd name="connsiteX1188" fmla="*/ 777344 w 1294918"/>
              <a:gd name="connsiteY1188" fmla="*/ 839107 h 1294919"/>
              <a:gd name="connsiteX1189" fmla="*/ 778039 w 1294918"/>
              <a:gd name="connsiteY1189" fmla="*/ 840895 h 1294919"/>
              <a:gd name="connsiteX1190" fmla="*/ 777345 w 1294918"/>
              <a:gd name="connsiteY1190" fmla="*/ 839107 h 1294919"/>
              <a:gd name="connsiteX1191" fmla="*/ 389327 w 1294918"/>
              <a:gd name="connsiteY1191" fmla="*/ 829927 h 1294919"/>
              <a:gd name="connsiteX1192" fmla="*/ 389852 w 1294918"/>
              <a:gd name="connsiteY1192" fmla="*/ 830190 h 1294919"/>
              <a:gd name="connsiteX1193" fmla="*/ 389327 w 1294918"/>
              <a:gd name="connsiteY1193" fmla="*/ 830190 h 1294919"/>
              <a:gd name="connsiteX1194" fmla="*/ 773410 w 1294918"/>
              <a:gd name="connsiteY1194" fmla="*/ 827698 h 1294919"/>
              <a:gd name="connsiteX1195" fmla="*/ 771637 w 1294918"/>
              <a:gd name="connsiteY1195" fmla="*/ 827952 h 1294919"/>
              <a:gd name="connsiteX1196" fmla="*/ 773411 w 1294918"/>
              <a:gd name="connsiteY1196" fmla="*/ 827699 h 1294919"/>
              <a:gd name="connsiteX1197" fmla="*/ 775956 w 1294918"/>
              <a:gd name="connsiteY1197" fmla="*/ 825655 h 1294919"/>
              <a:gd name="connsiteX1198" fmla="*/ 775902 w 1294918"/>
              <a:gd name="connsiteY1198" fmla="*/ 825862 h 1294919"/>
              <a:gd name="connsiteX1199" fmla="*/ 774876 w 1294918"/>
              <a:gd name="connsiteY1199" fmla="*/ 826786 h 1294919"/>
              <a:gd name="connsiteX1200" fmla="*/ 775902 w 1294918"/>
              <a:gd name="connsiteY1200" fmla="*/ 825863 h 1294919"/>
              <a:gd name="connsiteX1201" fmla="*/ 787770 w 1294918"/>
              <a:gd name="connsiteY1201" fmla="*/ 818519 h 1294919"/>
              <a:gd name="connsiteX1202" fmla="*/ 787573 w 1294918"/>
              <a:gd name="connsiteY1202" fmla="*/ 818912 h 1294919"/>
              <a:gd name="connsiteX1203" fmla="*/ 786225 w 1294918"/>
              <a:gd name="connsiteY1203" fmla="*/ 819280 h 1294919"/>
              <a:gd name="connsiteX1204" fmla="*/ 787573 w 1294918"/>
              <a:gd name="connsiteY1204" fmla="*/ 818913 h 1294919"/>
              <a:gd name="connsiteX1205" fmla="*/ 789015 w 1294918"/>
              <a:gd name="connsiteY1205" fmla="*/ 817864 h 1294919"/>
              <a:gd name="connsiteX1206" fmla="*/ 790326 w 1294918"/>
              <a:gd name="connsiteY1206" fmla="*/ 818126 h 1294919"/>
              <a:gd name="connsiteX1207" fmla="*/ 790326 w 1294918"/>
              <a:gd name="connsiteY1207" fmla="*/ 818126 h 1294919"/>
              <a:gd name="connsiteX1208" fmla="*/ 781779 w 1294918"/>
              <a:gd name="connsiteY1208" fmla="*/ 816320 h 1294919"/>
              <a:gd name="connsiteX1209" fmla="*/ 782590 w 1294918"/>
              <a:gd name="connsiteY1209" fmla="*/ 816421 h 1294919"/>
              <a:gd name="connsiteX1210" fmla="*/ 782590 w 1294918"/>
              <a:gd name="connsiteY1210" fmla="*/ 816684 h 1294919"/>
              <a:gd name="connsiteX1211" fmla="*/ 785081 w 1294918"/>
              <a:gd name="connsiteY1211" fmla="*/ 817470 h 1294919"/>
              <a:gd name="connsiteX1212" fmla="*/ 786130 w 1294918"/>
              <a:gd name="connsiteY1212" fmla="*/ 819306 h 1294919"/>
              <a:gd name="connsiteX1213" fmla="*/ 786130 w 1294918"/>
              <a:gd name="connsiteY1213" fmla="*/ 819306 h 1294919"/>
              <a:gd name="connsiteX1214" fmla="*/ 785081 w 1294918"/>
              <a:gd name="connsiteY1214" fmla="*/ 817470 h 1294919"/>
              <a:gd name="connsiteX1215" fmla="*/ 782590 w 1294918"/>
              <a:gd name="connsiteY1215" fmla="*/ 816683 h 1294919"/>
              <a:gd name="connsiteX1216" fmla="*/ 782590 w 1294918"/>
              <a:gd name="connsiteY1216" fmla="*/ 816421 h 1294919"/>
              <a:gd name="connsiteX1217" fmla="*/ 791338 w 1294918"/>
              <a:gd name="connsiteY1217" fmla="*/ 816169 h 1294919"/>
              <a:gd name="connsiteX1218" fmla="*/ 790720 w 1294918"/>
              <a:gd name="connsiteY1218" fmla="*/ 816683 h 1294919"/>
              <a:gd name="connsiteX1219" fmla="*/ 790720 w 1294918"/>
              <a:gd name="connsiteY1219" fmla="*/ 816684 h 1294919"/>
              <a:gd name="connsiteX1220" fmla="*/ 779442 w 1294918"/>
              <a:gd name="connsiteY1220" fmla="*/ 816028 h 1294919"/>
              <a:gd name="connsiteX1221" fmla="*/ 778059 w 1294918"/>
              <a:gd name="connsiteY1221" fmla="*/ 816918 h 1294919"/>
              <a:gd name="connsiteX1222" fmla="*/ 779443 w 1294918"/>
              <a:gd name="connsiteY1222" fmla="*/ 816028 h 1294919"/>
              <a:gd name="connsiteX1223" fmla="*/ 793066 w 1294918"/>
              <a:gd name="connsiteY1223" fmla="*/ 812659 h 1294919"/>
              <a:gd name="connsiteX1224" fmla="*/ 792424 w 1294918"/>
              <a:gd name="connsiteY1224" fmla="*/ 814585 h 1294919"/>
              <a:gd name="connsiteX1225" fmla="*/ 792162 w 1294918"/>
              <a:gd name="connsiteY1225" fmla="*/ 814585 h 1294919"/>
              <a:gd name="connsiteX1226" fmla="*/ 792162 w 1294918"/>
              <a:gd name="connsiteY1226" fmla="*/ 814586 h 1294919"/>
              <a:gd name="connsiteX1227" fmla="*/ 792425 w 1294918"/>
              <a:gd name="connsiteY1227" fmla="*/ 814586 h 1294919"/>
              <a:gd name="connsiteX1228" fmla="*/ 792424 w 1294918"/>
              <a:gd name="connsiteY1228" fmla="*/ 810127 h 1294919"/>
              <a:gd name="connsiteX1229" fmla="*/ 793017 w 1294918"/>
              <a:gd name="connsiteY1229" fmla="*/ 811709 h 1294919"/>
              <a:gd name="connsiteX1230" fmla="*/ 792425 w 1294918"/>
              <a:gd name="connsiteY1230" fmla="*/ 810127 h 1294919"/>
              <a:gd name="connsiteX1231" fmla="*/ 794946 w 1294918"/>
              <a:gd name="connsiteY1231" fmla="*/ 805467 h 1294919"/>
              <a:gd name="connsiteX1232" fmla="*/ 794391 w 1294918"/>
              <a:gd name="connsiteY1232" fmla="*/ 805799 h 1294919"/>
              <a:gd name="connsiteX1233" fmla="*/ 792742 w 1294918"/>
              <a:gd name="connsiteY1233" fmla="*/ 807546 h 1294919"/>
              <a:gd name="connsiteX1234" fmla="*/ 794391 w 1294918"/>
              <a:gd name="connsiteY1234" fmla="*/ 805800 h 1294919"/>
              <a:gd name="connsiteX1235" fmla="*/ 795047 w 1294918"/>
              <a:gd name="connsiteY1235" fmla="*/ 804357 h 1294919"/>
              <a:gd name="connsiteX1236" fmla="*/ 795047 w 1294918"/>
              <a:gd name="connsiteY1236" fmla="*/ 804358 h 1294919"/>
              <a:gd name="connsiteX1237" fmla="*/ 795309 w 1294918"/>
              <a:gd name="connsiteY1237" fmla="*/ 804751 h 1294919"/>
              <a:gd name="connsiteX1238" fmla="*/ 797182 w 1294918"/>
              <a:gd name="connsiteY1238" fmla="*/ 803766 h 1294919"/>
              <a:gd name="connsiteX1239" fmla="*/ 796489 w 1294918"/>
              <a:gd name="connsiteY1239" fmla="*/ 803964 h 1294919"/>
              <a:gd name="connsiteX1240" fmla="*/ 796490 w 1294918"/>
              <a:gd name="connsiteY1240" fmla="*/ 803964 h 1294919"/>
              <a:gd name="connsiteX1241" fmla="*/ 800475 w 1294918"/>
              <a:gd name="connsiteY1241" fmla="*/ 799484 h 1294919"/>
              <a:gd name="connsiteX1242" fmla="*/ 800948 w 1294918"/>
              <a:gd name="connsiteY1242" fmla="*/ 799768 h 1294919"/>
              <a:gd name="connsiteX1243" fmla="*/ 803177 w 1294918"/>
              <a:gd name="connsiteY1243" fmla="*/ 799768 h 1294919"/>
              <a:gd name="connsiteX1244" fmla="*/ 803571 w 1294918"/>
              <a:gd name="connsiteY1244" fmla="*/ 799768 h 1294919"/>
              <a:gd name="connsiteX1245" fmla="*/ 804620 w 1294918"/>
              <a:gd name="connsiteY1245" fmla="*/ 800030 h 1294919"/>
              <a:gd name="connsiteX1246" fmla="*/ 803571 w 1294918"/>
              <a:gd name="connsiteY1246" fmla="*/ 799767 h 1294919"/>
              <a:gd name="connsiteX1247" fmla="*/ 803177 w 1294918"/>
              <a:gd name="connsiteY1247" fmla="*/ 799767 h 1294919"/>
              <a:gd name="connsiteX1248" fmla="*/ 800948 w 1294918"/>
              <a:gd name="connsiteY1248" fmla="*/ 799767 h 1294919"/>
              <a:gd name="connsiteX1249" fmla="*/ 800292 w 1294918"/>
              <a:gd name="connsiteY1249" fmla="*/ 799374 h 1294919"/>
              <a:gd name="connsiteX1250" fmla="*/ 799699 w 1294918"/>
              <a:gd name="connsiteY1250" fmla="*/ 800165 h 1294919"/>
              <a:gd name="connsiteX1251" fmla="*/ 800292 w 1294918"/>
              <a:gd name="connsiteY1251" fmla="*/ 799375 h 1294919"/>
              <a:gd name="connsiteX1252" fmla="*/ 807044 w 1294918"/>
              <a:gd name="connsiteY1252" fmla="*/ 798392 h 1294919"/>
              <a:gd name="connsiteX1253" fmla="*/ 806849 w 1294918"/>
              <a:gd name="connsiteY1253" fmla="*/ 798587 h 1294919"/>
              <a:gd name="connsiteX1254" fmla="*/ 806062 w 1294918"/>
              <a:gd name="connsiteY1254" fmla="*/ 798587 h 1294919"/>
              <a:gd name="connsiteX1255" fmla="*/ 805770 w 1294918"/>
              <a:gd name="connsiteY1255" fmla="*/ 798880 h 1294919"/>
              <a:gd name="connsiteX1256" fmla="*/ 806062 w 1294918"/>
              <a:gd name="connsiteY1256" fmla="*/ 798588 h 1294919"/>
              <a:gd name="connsiteX1257" fmla="*/ 806849 w 1294918"/>
              <a:gd name="connsiteY1257" fmla="*/ 798588 h 1294919"/>
              <a:gd name="connsiteX1258" fmla="*/ 808358 w 1294918"/>
              <a:gd name="connsiteY1258" fmla="*/ 797275 h 1294919"/>
              <a:gd name="connsiteX1259" fmla="*/ 808160 w 1294918"/>
              <a:gd name="connsiteY1259" fmla="*/ 797669 h 1294919"/>
              <a:gd name="connsiteX1260" fmla="*/ 807111 w 1294918"/>
              <a:gd name="connsiteY1260" fmla="*/ 797669 h 1294919"/>
              <a:gd name="connsiteX1261" fmla="*/ 807111 w 1294918"/>
              <a:gd name="connsiteY1261" fmla="*/ 797670 h 1294919"/>
              <a:gd name="connsiteX1262" fmla="*/ 808160 w 1294918"/>
              <a:gd name="connsiteY1262" fmla="*/ 797670 h 1294919"/>
              <a:gd name="connsiteX1263" fmla="*/ 809865 w 1294918"/>
              <a:gd name="connsiteY1263" fmla="*/ 796227 h 1294919"/>
              <a:gd name="connsiteX1264" fmla="*/ 810652 w 1294918"/>
              <a:gd name="connsiteY1264" fmla="*/ 797145 h 1294919"/>
              <a:gd name="connsiteX1265" fmla="*/ 810652 w 1294918"/>
              <a:gd name="connsiteY1265" fmla="*/ 797145 h 1294919"/>
              <a:gd name="connsiteX1266" fmla="*/ 809865 w 1294918"/>
              <a:gd name="connsiteY1266" fmla="*/ 796227 h 1294919"/>
              <a:gd name="connsiteX1267" fmla="*/ 812685 w 1294918"/>
              <a:gd name="connsiteY1267" fmla="*/ 795338 h 1294919"/>
              <a:gd name="connsiteX1268" fmla="*/ 812487 w 1294918"/>
              <a:gd name="connsiteY1268" fmla="*/ 796227 h 1294919"/>
              <a:gd name="connsiteX1269" fmla="*/ 812974 w 1294918"/>
              <a:gd name="connsiteY1269" fmla="*/ 796422 h 1294919"/>
              <a:gd name="connsiteX1270" fmla="*/ 812488 w 1294918"/>
              <a:gd name="connsiteY1270" fmla="*/ 796227 h 1294919"/>
              <a:gd name="connsiteX1271" fmla="*/ 812695 w 1294918"/>
              <a:gd name="connsiteY1271" fmla="*/ 793642 h 1294919"/>
              <a:gd name="connsiteX1272" fmla="*/ 812487 w 1294918"/>
              <a:gd name="connsiteY1272" fmla="*/ 794784 h 1294919"/>
              <a:gd name="connsiteX1273" fmla="*/ 812488 w 1294918"/>
              <a:gd name="connsiteY1273" fmla="*/ 794785 h 1294919"/>
              <a:gd name="connsiteX1274" fmla="*/ 822153 w 1294918"/>
              <a:gd name="connsiteY1274" fmla="*/ 793033 h 1294919"/>
              <a:gd name="connsiteX1275" fmla="*/ 821011 w 1294918"/>
              <a:gd name="connsiteY1275" fmla="*/ 793604 h 1294919"/>
              <a:gd name="connsiteX1276" fmla="*/ 820705 w 1294918"/>
              <a:gd name="connsiteY1276" fmla="*/ 793223 h 1294919"/>
              <a:gd name="connsiteX1277" fmla="*/ 821011 w 1294918"/>
              <a:gd name="connsiteY1277" fmla="*/ 793605 h 1294919"/>
              <a:gd name="connsiteX1278" fmla="*/ 823109 w 1294918"/>
              <a:gd name="connsiteY1278" fmla="*/ 792949 h 1294919"/>
              <a:gd name="connsiteX1279" fmla="*/ 823109 w 1294918"/>
              <a:gd name="connsiteY1279" fmla="*/ 794129 h 1294919"/>
              <a:gd name="connsiteX1280" fmla="*/ 823765 w 1294918"/>
              <a:gd name="connsiteY1280" fmla="*/ 794785 h 1294919"/>
              <a:gd name="connsiteX1281" fmla="*/ 824027 w 1294918"/>
              <a:gd name="connsiteY1281" fmla="*/ 794785 h 1294919"/>
              <a:gd name="connsiteX1282" fmla="*/ 824027 w 1294918"/>
              <a:gd name="connsiteY1282" fmla="*/ 794784 h 1294919"/>
              <a:gd name="connsiteX1283" fmla="*/ 823765 w 1294918"/>
              <a:gd name="connsiteY1283" fmla="*/ 794784 h 1294919"/>
              <a:gd name="connsiteX1284" fmla="*/ 823109 w 1294918"/>
              <a:gd name="connsiteY1284" fmla="*/ 794129 h 1294919"/>
              <a:gd name="connsiteX1285" fmla="*/ 823109 w 1294918"/>
              <a:gd name="connsiteY1285" fmla="*/ 792949 h 1294919"/>
              <a:gd name="connsiteX1286" fmla="*/ 813406 w 1294918"/>
              <a:gd name="connsiteY1286" fmla="*/ 792949 h 1294919"/>
              <a:gd name="connsiteX1287" fmla="*/ 813930 w 1294918"/>
              <a:gd name="connsiteY1287" fmla="*/ 793605 h 1294919"/>
              <a:gd name="connsiteX1288" fmla="*/ 814518 w 1294918"/>
              <a:gd name="connsiteY1288" fmla="*/ 793369 h 1294919"/>
              <a:gd name="connsiteX1289" fmla="*/ 813930 w 1294918"/>
              <a:gd name="connsiteY1289" fmla="*/ 793604 h 1294919"/>
              <a:gd name="connsiteX1290" fmla="*/ 825207 w 1294918"/>
              <a:gd name="connsiteY1290" fmla="*/ 792687 h 1294919"/>
              <a:gd name="connsiteX1291" fmla="*/ 824420 w 1294918"/>
              <a:gd name="connsiteY1291" fmla="*/ 793604 h 1294919"/>
              <a:gd name="connsiteX1292" fmla="*/ 824094 w 1294918"/>
              <a:gd name="connsiteY1292" fmla="*/ 794256 h 1294919"/>
              <a:gd name="connsiteX1293" fmla="*/ 824421 w 1294918"/>
              <a:gd name="connsiteY1293" fmla="*/ 793605 h 1294919"/>
              <a:gd name="connsiteX1294" fmla="*/ 825207 w 1294918"/>
              <a:gd name="connsiteY1294" fmla="*/ 792687 h 1294919"/>
              <a:gd name="connsiteX1295" fmla="*/ 819831 w 1294918"/>
              <a:gd name="connsiteY1295" fmla="*/ 792686 h 1294919"/>
              <a:gd name="connsiteX1296" fmla="*/ 819210 w 1294918"/>
              <a:gd name="connsiteY1296" fmla="*/ 793204 h 1294919"/>
              <a:gd name="connsiteX1297" fmla="*/ 819831 w 1294918"/>
              <a:gd name="connsiteY1297" fmla="*/ 792687 h 1294919"/>
              <a:gd name="connsiteX1298" fmla="*/ 819831 w 1294918"/>
              <a:gd name="connsiteY1298" fmla="*/ 792949 h 1294919"/>
              <a:gd name="connsiteX1299" fmla="*/ 819831 w 1294918"/>
              <a:gd name="connsiteY1299" fmla="*/ 792949 h 1294919"/>
              <a:gd name="connsiteX1300" fmla="*/ 817733 w 1294918"/>
              <a:gd name="connsiteY1300" fmla="*/ 791506 h 1294919"/>
              <a:gd name="connsiteX1301" fmla="*/ 818126 w 1294918"/>
              <a:gd name="connsiteY1301" fmla="*/ 792293 h 1294919"/>
              <a:gd name="connsiteX1302" fmla="*/ 816946 w 1294918"/>
              <a:gd name="connsiteY1302" fmla="*/ 793342 h 1294919"/>
              <a:gd name="connsiteX1303" fmla="*/ 817733 w 1294918"/>
              <a:gd name="connsiteY1303" fmla="*/ 793605 h 1294919"/>
              <a:gd name="connsiteX1304" fmla="*/ 818718 w 1294918"/>
              <a:gd name="connsiteY1304" fmla="*/ 793358 h 1294919"/>
              <a:gd name="connsiteX1305" fmla="*/ 817733 w 1294918"/>
              <a:gd name="connsiteY1305" fmla="*/ 793604 h 1294919"/>
              <a:gd name="connsiteX1306" fmla="*/ 816946 w 1294918"/>
              <a:gd name="connsiteY1306" fmla="*/ 793342 h 1294919"/>
              <a:gd name="connsiteX1307" fmla="*/ 818126 w 1294918"/>
              <a:gd name="connsiteY1307" fmla="*/ 792293 h 1294919"/>
              <a:gd name="connsiteX1308" fmla="*/ 817733 w 1294918"/>
              <a:gd name="connsiteY1308" fmla="*/ 791506 h 1294919"/>
              <a:gd name="connsiteX1309" fmla="*/ 832944 w 1294918"/>
              <a:gd name="connsiteY1309" fmla="*/ 790064 h 1294919"/>
              <a:gd name="connsiteX1310" fmla="*/ 832944 w 1294918"/>
              <a:gd name="connsiteY1310" fmla="*/ 791506 h 1294919"/>
              <a:gd name="connsiteX1311" fmla="*/ 834780 w 1294918"/>
              <a:gd name="connsiteY1311" fmla="*/ 792031 h 1294919"/>
              <a:gd name="connsiteX1312" fmla="*/ 834780 w 1294918"/>
              <a:gd name="connsiteY1312" fmla="*/ 792031 h 1294919"/>
              <a:gd name="connsiteX1313" fmla="*/ 832944 w 1294918"/>
              <a:gd name="connsiteY1313" fmla="*/ 791506 h 1294919"/>
              <a:gd name="connsiteX1314" fmla="*/ 832944 w 1294918"/>
              <a:gd name="connsiteY1314" fmla="*/ 790064 h 1294919"/>
              <a:gd name="connsiteX1315" fmla="*/ 827568 w 1294918"/>
              <a:gd name="connsiteY1315" fmla="*/ 790064 h 1294919"/>
              <a:gd name="connsiteX1316" fmla="*/ 827961 w 1294918"/>
              <a:gd name="connsiteY1316" fmla="*/ 790851 h 1294919"/>
              <a:gd name="connsiteX1317" fmla="*/ 828223 w 1294918"/>
              <a:gd name="connsiteY1317" fmla="*/ 791244 h 1294919"/>
              <a:gd name="connsiteX1318" fmla="*/ 828223 w 1294918"/>
              <a:gd name="connsiteY1318" fmla="*/ 791244 h 1294919"/>
              <a:gd name="connsiteX1319" fmla="*/ 827961 w 1294918"/>
              <a:gd name="connsiteY1319" fmla="*/ 790851 h 1294919"/>
              <a:gd name="connsiteX1320" fmla="*/ 827568 w 1294918"/>
              <a:gd name="connsiteY1320" fmla="*/ 790064 h 1294919"/>
              <a:gd name="connsiteX1321" fmla="*/ 848286 w 1294918"/>
              <a:gd name="connsiteY1321" fmla="*/ 789408 h 1294919"/>
              <a:gd name="connsiteX1322" fmla="*/ 848286 w 1294918"/>
              <a:gd name="connsiteY1322" fmla="*/ 789409 h 1294919"/>
              <a:gd name="connsiteX1323" fmla="*/ 848942 w 1294918"/>
              <a:gd name="connsiteY1323" fmla="*/ 790588 h 1294919"/>
              <a:gd name="connsiteX1324" fmla="*/ 848942 w 1294918"/>
              <a:gd name="connsiteY1324" fmla="*/ 790588 h 1294919"/>
              <a:gd name="connsiteX1325" fmla="*/ 826650 w 1294918"/>
              <a:gd name="connsiteY1325" fmla="*/ 789408 h 1294919"/>
              <a:gd name="connsiteX1326" fmla="*/ 827305 w 1294918"/>
              <a:gd name="connsiteY1326" fmla="*/ 790064 h 1294919"/>
              <a:gd name="connsiteX1327" fmla="*/ 827305 w 1294918"/>
              <a:gd name="connsiteY1327" fmla="*/ 790064 h 1294919"/>
              <a:gd name="connsiteX1328" fmla="*/ 826650 w 1294918"/>
              <a:gd name="connsiteY1328" fmla="*/ 789408 h 1294919"/>
              <a:gd name="connsiteX1329" fmla="*/ 840692 w 1294918"/>
              <a:gd name="connsiteY1329" fmla="*/ 787338 h 1294919"/>
              <a:gd name="connsiteX1330" fmla="*/ 842123 w 1294918"/>
              <a:gd name="connsiteY1330" fmla="*/ 787704 h 1294919"/>
              <a:gd name="connsiteX1331" fmla="*/ 845664 w 1294918"/>
              <a:gd name="connsiteY1331" fmla="*/ 790064 h 1294919"/>
              <a:gd name="connsiteX1332" fmla="*/ 845664 w 1294918"/>
              <a:gd name="connsiteY1332" fmla="*/ 790064 h 1294919"/>
              <a:gd name="connsiteX1333" fmla="*/ 842123 w 1294918"/>
              <a:gd name="connsiteY1333" fmla="*/ 787704 h 1294919"/>
              <a:gd name="connsiteX1334" fmla="*/ 858536 w 1294918"/>
              <a:gd name="connsiteY1334" fmla="*/ 784602 h 1294919"/>
              <a:gd name="connsiteX1335" fmla="*/ 857465 w 1294918"/>
              <a:gd name="connsiteY1335" fmla="*/ 785868 h 1294919"/>
              <a:gd name="connsiteX1336" fmla="*/ 857466 w 1294918"/>
              <a:gd name="connsiteY1336" fmla="*/ 785868 h 1294919"/>
              <a:gd name="connsiteX1337" fmla="*/ 877660 w 1294918"/>
              <a:gd name="connsiteY1337" fmla="*/ 782983 h 1294919"/>
              <a:gd name="connsiteX1338" fmla="*/ 878053 w 1294918"/>
              <a:gd name="connsiteY1338" fmla="*/ 783770 h 1294919"/>
              <a:gd name="connsiteX1339" fmla="*/ 878446 w 1294918"/>
              <a:gd name="connsiteY1339" fmla="*/ 783770 h 1294919"/>
              <a:gd name="connsiteX1340" fmla="*/ 878445 w 1294918"/>
              <a:gd name="connsiteY1340" fmla="*/ 783769 h 1294919"/>
              <a:gd name="connsiteX1341" fmla="*/ 878053 w 1294918"/>
              <a:gd name="connsiteY1341" fmla="*/ 783769 h 1294919"/>
              <a:gd name="connsiteX1342" fmla="*/ 877660 w 1294918"/>
              <a:gd name="connsiteY1342" fmla="*/ 782984 h 1294919"/>
              <a:gd name="connsiteX1343" fmla="*/ 871164 w 1294918"/>
              <a:gd name="connsiteY1343" fmla="*/ 782831 h 1294919"/>
              <a:gd name="connsiteX1344" fmla="*/ 869923 w 1294918"/>
              <a:gd name="connsiteY1344" fmla="*/ 783507 h 1294919"/>
              <a:gd name="connsiteX1345" fmla="*/ 868865 w 1294918"/>
              <a:gd name="connsiteY1345" fmla="*/ 782931 h 1294919"/>
              <a:gd name="connsiteX1346" fmla="*/ 869923 w 1294918"/>
              <a:gd name="connsiteY1346" fmla="*/ 783508 h 1294919"/>
              <a:gd name="connsiteX1347" fmla="*/ 871365 w 1294918"/>
              <a:gd name="connsiteY1347" fmla="*/ 782721 h 1294919"/>
              <a:gd name="connsiteX1348" fmla="*/ 871365 w 1294918"/>
              <a:gd name="connsiteY1348" fmla="*/ 782983 h 1294919"/>
              <a:gd name="connsiteX1349" fmla="*/ 875168 w 1294918"/>
              <a:gd name="connsiteY1349" fmla="*/ 783508 h 1294919"/>
              <a:gd name="connsiteX1350" fmla="*/ 875168 w 1294918"/>
              <a:gd name="connsiteY1350" fmla="*/ 783507 h 1294919"/>
              <a:gd name="connsiteX1351" fmla="*/ 871365 w 1294918"/>
              <a:gd name="connsiteY1351" fmla="*/ 782983 h 1294919"/>
              <a:gd name="connsiteX1352" fmla="*/ 871365 w 1294918"/>
              <a:gd name="connsiteY1352" fmla="*/ 782721 h 1294919"/>
              <a:gd name="connsiteX1353" fmla="*/ 868480 w 1294918"/>
              <a:gd name="connsiteY1353" fmla="*/ 782721 h 1294919"/>
              <a:gd name="connsiteX1354" fmla="*/ 868187 w 1294918"/>
              <a:gd name="connsiteY1354" fmla="*/ 782917 h 1294919"/>
              <a:gd name="connsiteX1355" fmla="*/ 868480 w 1294918"/>
              <a:gd name="connsiteY1355" fmla="*/ 782721 h 1294919"/>
              <a:gd name="connsiteX1356" fmla="*/ 863915 w 1294918"/>
              <a:gd name="connsiteY1356" fmla="*/ 782227 h 1294919"/>
              <a:gd name="connsiteX1357" fmla="*/ 861006 w 1294918"/>
              <a:gd name="connsiteY1357" fmla="*/ 783507 h 1294919"/>
              <a:gd name="connsiteX1358" fmla="*/ 860219 w 1294918"/>
              <a:gd name="connsiteY1358" fmla="*/ 783769 h 1294919"/>
              <a:gd name="connsiteX1359" fmla="*/ 860219 w 1294918"/>
              <a:gd name="connsiteY1359" fmla="*/ 782983 h 1294919"/>
              <a:gd name="connsiteX1360" fmla="*/ 859826 w 1294918"/>
              <a:gd name="connsiteY1360" fmla="*/ 782721 h 1294919"/>
              <a:gd name="connsiteX1361" fmla="*/ 860219 w 1294918"/>
              <a:gd name="connsiteY1361" fmla="*/ 782983 h 1294919"/>
              <a:gd name="connsiteX1362" fmla="*/ 860219 w 1294918"/>
              <a:gd name="connsiteY1362" fmla="*/ 783770 h 1294919"/>
              <a:gd name="connsiteX1363" fmla="*/ 861006 w 1294918"/>
              <a:gd name="connsiteY1363" fmla="*/ 783508 h 1294919"/>
              <a:gd name="connsiteX1364" fmla="*/ 879269 w 1294918"/>
              <a:gd name="connsiteY1364" fmla="*/ 781421 h 1294919"/>
              <a:gd name="connsiteX1365" fmla="*/ 879102 w 1294918"/>
              <a:gd name="connsiteY1365" fmla="*/ 781671 h 1294919"/>
              <a:gd name="connsiteX1366" fmla="*/ 878709 w 1294918"/>
              <a:gd name="connsiteY1366" fmla="*/ 781671 h 1294919"/>
              <a:gd name="connsiteX1367" fmla="*/ 877991 w 1294918"/>
              <a:gd name="connsiteY1367" fmla="*/ 782570 h 1294919"/>
              <a:gd name="connsiteX1368" fmla="*/ 878709 w 1294918"/>
              <a:gd name="connsiteY1368" fmla="*/ 781672 h 1294919"/>
              <a:gd name="connsiteX1369" fmla="*/ 879102 w 1294918"/>
              <a:gd name="connsiteY1369" fmla="*/ 781672 h 1294919"/>
              <a:gd name="connsiteX1370" fmla="*/ 867300 w 1294918"/>
              <a:gd name="connsiteY1370" fmla="*/ 778786 h 1294919"/>
              <a:gd name="connsiteX1371" fmla="*/ 867300 w 1294918"/>
              <a:gd name="connsiteY1371" fmla="*/ 778787 h 1294919"/>
              <a:gd name="connsiteX1372" fmla="*/ 868087 w 1294918"/>
              <a:gd name="connsiteY1372" fmla="*/ 779180 h 1294919"/>
              <a:gd name="connsiteX1373" fmla="*/ 869267 w 1294918"/>
              <a:gd name="connsiteY1373" fmla="*/ 780623 h 1294919"/>
              <a:gd name="connsiteX1374" fmla="*/ 869267 w 1294918"/>
              <a:gd name="connsiteY1374" fmla="*/ 781278 h 1294919"/>
              <a:gd name="connsiteX1375" fmla="*/ 868087 w 1294918"/>
              <a:gd name="connsiteY1375" fmla="*/ 782065 h 1294919"/>
              <a:gd name="connsiteX1376" fmla="*/ 868087 w 1294918"/>
              <a:gd name="connsiteY1376" fmla="*/ 782983 h 1294919"/>
              <a:gd name="connsiteX1377" fmla="*/ 868087 w 1294918"/>
              <a:gd name="connsiteY1377" fmla="*/ 782983 h 1294919"/>
              <a:gd name="connsiteX1378" fmla="*/ 868087 w 1294918"/>
              <a:gd name="connsiteY1378" fmla="*/ 782065 h 1294919"/>
              <a:gd name="connsiteX1379" fmla="*/ 869267 w 1294918"/>
              <a:gd name="connsiteY1379" fmla="*/ 781278 h 1294919"/>
              <a:gd name="connsiteX1380" fmla="*/ 869267 w 1294918"/>
              <a:gd name="connsiteY1380" fmla="*/ 780622 h 1294919"/>
              <a:gd name="connsiteX1381" fmla="*/ 868087 w 1294918"/>
              <a:gd name="connsiteY1381" fmla="*/ 779180 h 1294919"/>
              <a:gd name="connsiteX1382" fmla="*/ 878446 w 1294918"/>
              <a:gd name="connsiteY1382" fmla="*/ 778524 h 1294919"/>
              <a:gd name="connsiteX1383" fmla="*/ 878053 w 1294918"/>
              <a:gd name="connsiteY1383" fmla="*/ 778786 h 1294919"/>
              <a:gd name="connsiteX1384" fmla="*/ 878053 w 1294918"/>
              <a:gd name="connsiteY1384" fmla="*/ 778787 h 1294919"/>
              <a:gd name="connsiteX1385" fmla="*/ 878446 w 1294918"/>
              <a:gd name="connsiteY1385" fmla="*/ 778525 h 1294919"/>
              <a:gd name="connsiteX1386" fmla="*/ 1016658 w 1294918"/>
              <a:gd name="connsiteY1386" fmla="*/ 775639 h 1294919"/>
              <a:gd name="connsiteX1387" fmla="*/ 1014500 w 1294918"/>
              <a:gd name="connsiteY1387" fmla="*/ 776359 h 1294919"/>
              <a:gd name="connsiteX1388" fmla="*/ 1016658 w 1294918"/>
              <a:gd name="connsiteY1388" fmla="*/ 775640 h 1294919"/>
              <a:gd name="connsiteX1389" fmla="*/ 899558 w 1294918"/>
              <a:gd name="connsiteY1389" fmla="*/ 774197 h 1294919"/>
              <a:gd name="connsiteX1390" fmla="*/ 899952 w 1294918"/>
              <a:gd name="connsiteY1390" fmla="*/ 774984 h 1294919"/>
              <a:gd name="connsiteX1391" fmla="*/ 899952 w 1294918"/>
              <a:gd name="connsiteY1391" fmla="*/ 774984 h 1294919"/>
              <a:gd name="connsiteX1392" fmla="*/ 899558 w 1294918"/>
              <a:gd name="connsiteY1392" fmla="*/ 774197 h 1294919"/>
              <a:gd name="connsiteX1393" fmla="*/ 893920 w 1294918"/>
              <a:gd name="connsiteY1393" fmla="*/ 774197 h 1294919"/>
              <a:gd name="connsiteX1394" fmla="*/ 893920 w 1294918"/>
              <a:gd name="connsiteY1394" fmla="*/ 774984 h 1294919"/>
              <a:gd name="connsiteX1395" fmla="*/ 895100 w 1294918"/>
              <a:gd name="connsiteY1395" fmla="*/ 775640 h 1294919"/>
              <a:gd name="connsiteX1396" fmla="*/ 895099 w 1294918"/>
              <a:gd name="connsiteY1396" fmla="*/ 775639 h 1294919"/>
              <a:gd name="connsiteX1397" fmla="*/ 893920 w 1294918"/>
              <a:gd name="connsiteY1397" fmla="*/ 774984 h 1294919"/>
              <a:gd name="connsiteX1398" fmla="*/ 893920 w 1294918"/>
              <a:gd name="connsiteY1398" fmla="*/ 774197 h 1294919"/>
              <a:gd name="connsiteX1399" fmla="*/ 889187 w 1294918"/>
              <a:gd name="connsiteY1399" fmla="*/ 773590 h 1294919"/>
              <a:gd name="connsiteX1400" fmla="*/ 888937 w 1294918"/>
              <a:gd name="connsiteY1400" fmla="*/ 774591 h 1294919"/>
              <a:gd name="connsiteX1401" fmla="*/ 889724 w 1294918"/>
              <a:gd name="connsiteY1401" fmla="*/ 775902 h 1294919"/>
              <a:gd name="connsiteX1402" fmla="*/ 890379 w 1294918"/>
              <a:gd name="connsiteY1402" fmla="*/ 776689 h 1294919"/>
              <a:gd name="connsiteX1403" fmla="*/ 891844 w 1294918"/>
              <a:gd name="connsiteY1403" fmla="*/ 775538 h 1294919"/>
              <a:gd name="connsiteX1404" fmla="*/ 890379 w 1294918"/>
              <a:gd name="connsiteY1404" fmla="*/ 776688 h 1294919"/>
              <a:gd name="connsiteX1405" fmla="*/ 889724 w 1294918"/>
              <a:gd name="connsiteY1405" fmla="*/ 775902 h 1294919"/>
              <a:gd name="connsiteX1406" fmla="*/ 888937 w 1294918"/>
              <a:gd name="connsiteY1406" fmla="*/ 774591 h 1294919"/>
              <a:gd name="connsiteX1407" fmla="*/ 902442 w 1294918"/>
              <a:gd name="connsiteY1407" fmla="*/ 773542 h 1294919"/>
              <a:gd name="connsiteX1408" fmla="*/ 901360 w 1294918"/>
              <a:gd name="connsiteY1408" fmla="*/ 774624 h 1294919"/>
              <a:gd name="connsiteX1409" fmla="*/ 902443 w 1294918"/>
              <a:gd name="connsiteY1409" fmla="*/ 773542 h 1294919"/>
              <a:gd name="connsiteX1410" fmla="*/ 884261 w 1294918"/>
              <a:gd name="connsiteY1410" fmla="*/ 772210 h 1294919"/>
              <a:gd name="connsiteX1411" fmla="*/ 883429 w 1294918"/>
              <a:gd name="connsiteY1411" fmla="*/ 773803 h 1294919"/>
              <a:gd name="connsiteX1412" fmla="*/ 882184 w 1294918"/>
              <a:gd name="connsiteY1412" fmla="*/ 774483 h 1294919"/>
              <a:gd name="connsiteX1413" fmla="*/ 883429 w 1294918"/>
              <a:gd name="connsiteY1413" fmla="*/ 773804 h 1294919"/>
              <a:gd name="connsiteX1414" fmla="*/ 898247 w 1294918"/>
              <a:gd name="connsiteY1414" fmla="*/ 772099 h 1294919"/>
              <a:gd name="connsiteX1415" fmla="*/ 899952 w 1294918"/>
              <a:gd name="connsiteY1415" fmla="*/ 772492 h 1294919"/>
              <a:gd name="connsiteX1416" fmla="*/ 899952 w 1294918"/>
              <a:gd name="connsiteY1416" fmla="*/ 773148 h 1294919"/>
              <a:gd name="connsiteX1417" fmla="*/ 899952 w 1294918"/>
              <a:gd name="connsiteY1417" fmla="*/ 774197 h 1294919"/>
              <a:gd name="connsiteX1418" fmla="*/ 899952 w 1294918"/>
              <a:gd name="connsiteY1418" fmla="*/ 774197 h 1294919"/>
              <a:gd name="connsiteX1419" fmla="*/ 899952 w 1294918"/>
              <a:gd name="connsiteY1419" fmla="*/ 773148 h 1294919"/>
              <a:gd name="connsiteX1420" fmla="*/ 899952 w 1294918"/>
              <a:gd name="connsiteY1420" fmla="*/ 772492 h 1294919"/>
              <a:gd name="connsiteX1421" fmla="*/ 916999 w 1294918"/>
              <a:gd name="connsiteY1421" fmla="*/ 769607 h 1294919"/>
              <a:gd name="connsiteX1422" fmla="*/ 915492 w 1294918"/>
              <a:gd name="connsiteY1422" fmla="*/ 770146 h 1294919"/>
              <a:gd name="connsiteX1423" fmla="*/ 916999 w 1294918"/>
              <a:gd name="connsiteY1423" fmla="*/ 769608 h 1294919"/>
              <a:gd name="connsiteX1424" fmla="*/ 885527 w 1294918"/>
              <a:gd name="connsiteY1424" fmla="*/ 769607 h 1294919"/>
              <a:gd name="connsiteX1425" fmla="*/ 885060 w 1294918"/>
              <a:gd name="connsiteY1425" fmla="*/ 769958 h 1294919"/>
              <a:gd name="connsiteX1426" fmla="*/ 885528 w 1294918"/>
              <a:gd name="connsiteY1426" fmla="*/ 769608 h 1294919"/>
              <a:gd name="connsiteX1427" fmla="*/ 886183 w 1294918"/>
              <a:gd name="connsiteY1427" fmla="*/ 770001 h 1294919"/>
              <a:gd name="connsiteX1428" fmla="*/ 887888 w 1294918"/>
              <a:gd name="connsiteY1428" fmla="*/ 771443 h 1294919"/>
              <a:gd name="connsiteX1429" fmla="*/ 887888 w 1294918"/>
              <a:gd name="connsiteY1429" fmla="*/ 772492 h 1294919"/>
              <a:gd name="connsiteX1430" fmla="*/ 889199 w 1294918"/>
              <a:gd name="connsiteY1430" fmla="*/ 773542 h 1294919"/>
              <a:gd name="connsiteX1431" fmla="*/ 889199 w 1294918"/>
              <a:gd name="connsiteY1431" fmla="*/ 773541 h 1294919"/>
              <a:gd name="connsiteX1432" fmla="*/ 887888 w 1294918"/>
              <a:gd name="connsiteY1432" fmla="*/ 772492 h 1294919"/>
              <a:gd name="connsiteX1433" fmla="*/ 887888 w 1294918"/>
              <a:gd name="connsiteY1433" fmla="*/ 771443 h 1294919"/>
              <a:gd name="connsiteX1434" fmla="*/ 886183 w 1294918"/>
              <a:gd name="connsiteY1434" fmla="*/ 770001 h 1294919"/>
              <a:gd name="connsiteX1435" fmla="*/ 910836 w 1294918"/>
              <a:gd name="connsiteY1435" fmla="*/ 769359 h 1294919"/>
              <a:gd name="connsiteX1436" fmla="*/ 908475 w 1294918"/>
              <a:gd name="connsiteY1436" fmla="*/ 769607 h 1294919"/>
              <a:gd name="connsiteX1437" fmla="*/ 907229 w 1294918"/>
              <a:gd name="connsiteY1437" fmla="*/ 769948 h 1294919"/>
              <a:gd name="connsiteX1438" fmla="*/ 908475 w 1294918"/>
              <a:gd name="connsiteY1438" fmla="*/ 769608 h 1294919"/>
              <a:gd name="connsiteX1439" fmla="*/ 910967 w 1294918"/>
              <a:gd name="connsiteY1439" fmla="*/ 769345 h 1294919"/>
              <a:gd name="connsiteX1440" fmla="*/ 912409 w 1294918"/>
              <a:gd name="connsiteY1440" fmla="*/ 769608 h 1294919"/>
              <a:gd name="connsiteX1441" fmla="*/ 913458 w 1294918"/>
              <a:gd name="connsiteY1441" fmla="*/ 770263 h 1294919"/>
              <a:gd name="connsiteX1442" fmla="*/ 914901 w 1294918"/>
              <a:gd name="connsiteY1442" fmla="*/ 771050 h 1294919"/>
              <a:gd name="connsiteX1443" fmla="*/ 913458 w 1294918"/>
              <a:gd name="connsiteY1443" fmla="*/ 770263 h 1294919"/>
              <a:gd name="connsiteX1444" fmla="*/ 912409 w 1294918"/>
              <a:gd name="connsiteY1444" fmla="*/ 769607 h 1294919"/>
              <a:gd name="connsiteX1445" fmla="*/ 910967 w 1294918"/>
              <a:gd name="connsiteY1445" fmla="*/ 769345 h 1294919"/>
              <a:gd name="connsiteX1446" fmla="*/ 934046 w 1294918"/>
              <a:gd name="connsiteY1446" fmla="*/ 768558 h 1294919"/>
              <a:gd name="connsiteX1447" fmla="*/ 929693 w 1294918"/>
              <a:gd name="connsiteY1447" fmla="*/ 770735 h 1294919"/>
              <a:gd name="connsiteX1448" fmla="*/ 934046 w 1294918"/>
              <a:gd name="connsiteY1448" fmla="*/ 768559 h 1294919"/>
              <a:gd name="connsiteX1449" fmla="*/ 935882 w 1294918"/>
              <a:gd name="connsiteY1449" fmla="*/ 769345 h 1294919"/>
              <a:gd name="connsiteX1450" fmla="*/ 935882 w 1294918"/>
              <a:gd name="connsiteY1450" fmla="*/ 769345 h 1294919"/>
              <a:gd name="connsiteX1451" fmla="*/ 905984 w 1294918"/>
              <a:gd name="connsiteY1451" fmla="*/ 768165 h 1294919"/>
              <a:gd name="connsiteX1452" fmla="*/ 907033 w 1294918"/>
              <a:gd name="connsiteY1452" fmla="*/ 770001 h 1294919"/>
              <a:gd name="connsiteX1453" fmla="*/ 907033 w 1294918"/>
              <a:gd name="connsiteY1453" fmla="*/ 770001 h 1294919"/>
              <a:gd name="connsiteX1454" fmla="*/ 905984 w 1294918"/>
              <a:gd name="connsiteY1454" fmla="*/ 768165 h 1294919"/>
              <a:gd name="connsiteX1455" fmla="*/ 923162 w 1294918"/>
              <a:gd name="connsiteY1455" fmla="*/ 767903 h 1294919"/>
              <a:gd name="connsiteX1456" fmla="*/ 924473 w 1294918"/>
              <a:gd name="connsiteY1456" fmla="*/ 769608 h 1294919"/>
              <a:gd name="connsiteX1457" fmla="*/ 925260 w 1294918"/>
              <a:gd name="connsiteY1457" fmla="*/ 770001 h 1294919"/>
              <a:gd name="connsiteX1458" fmla="*/ 925260 w 1294918"/>
              <a:gd name="connsiteY1458" fmla="*/ 771050 h 1294919"/>
              <a:gd name="connsiteX1459" fmla="*/ 928276 w 1294918"/>
              <a:gd name="connsiteY1459" fmla="*/ 771443 h 1294919"/>
              <a:gd name="connsiteX1460" fmla="*/ 925260 w 1294918"/>
              <a:gd name="connsiteY1460" fmla="*/ 771050 h 1294919"/>
              <a:gd name="connsiteX1461" fmla="*/ 925260 w 1294918"/>
              <a:gd name="connsiteY1461" fmla="*/ 770001 h 1294919"/>
              <a:gd name="connsiteX1462" fmla="*/ 924473 w 1294918"/>
              <a:gd name="connsiteY1462" fmla="*/ 769607 h 1294919"/>
              <a:gd name="connsiteX1463" fmla="*/ 923162 w 1294918"/>
              <a:gd name="connsiteY1463" fmla="*/ 767903 h 1294919"/>
              <a:gd name="connsiteX1464" fmla="*/ 937586 w 1294918"/>
              <a:gd name="connsiteY1464" fmla="*/ 767510 h 1294919"/>
              <a:gd name="connsiteX1465" fmla="*/ 936323 w 1294918"/>
              <a:gd name="connsiteY1465" fmla="*/ 768870 h 1294919"/>
              <a:gd name="connsiteX1466" fmla="*/ 937587 w 1294918"/>
              <a:gd name="connsiteY1466" fmla="*/ 767510 h 1294919"/>
              <a:gd name="connsiteX1467" fmla="*/ 920750 w 1294918"/>
              <a:gd name="connsiteY1467" fmla="*/ 766184 h 1294919"/>
              <a:gd name="connsiteX1468" fmla="*/ 921720 w 1294918"/>
              <a:gd name="connsiteY1468" fmla="*/ 766723 h 1294919"/>
              <a:gd name="connsiteX1469" fmla="*/ 921982 w 1294918"/>
              <a:gd name="connsiteY1469" fmla="*/ 767903 h 1294919"/>
              <a:gd name="connsiteX1470" fmla="*/ 921982 w 1294918"/>
              <a:gd name="connsiteY1470" fmla="*/ 767903 h 1294919"/>
              <a:gd name="connsiteX1471" fmla="*/ 921720 w 1294918"/>
              <a:gd name="connsiteY1471" fmla="*/ 766722 h 1294919"/>
              <a:gd name="connsiteX1472" fmla="*/ 920539 w 1294918"/>
              <a:gd name="connsiteY1472" fmla="*/ 766067 h 1294919"/>
              <a:gd name="connsiteX1473" fmla="*/ 920015 w 1294918"/>
              <a:gd name="connsiteY1473" fmla="*/ 766985 h 1294919"/>
              <a:gd name="connsiteX1474" fmla="*/ 920540 w 1294918"/>
              <a:gd name="connsiteY1474" fmla="*/ 766067 h 1294919"/>
              <a:gd name="connsiteX1475" fmla="*/ 933893 w 1294918"/>
              <a:gd name="connsiteY1475" fmla="*/ 763742 h 1294919"/>
              <a:gd name="connsiteX1476" fmla="*/ 933652 w 1294918"/>
              <a:gd name="connsiteY1476" fmla="*/ 764624 h 1294919"/>
              <a:gd name="connsiteX1477" fmla="*/ 933653 w 1294918"/>
              <a:gd name="connsiteY1477" fmla="*/ 764625 h 1294919"/>
              <a:gd name="connsiteX1478" fmla="*/ 1019150 w 1294918"/>
              <a:gd name="connsiteY1478" fmla="*/ 763707 h 1294919"/>
              <a:gd name="connsiteX1479" fmla="*/ 1017536 w 1294918"/>
              <a:gd name="connsiteY1479" fmla="*/ 766000 h 1294919"/>
              <a:gd name="connsiteX1480" fmla="*/ 1019150 w 1294918"/>
              <a:gd name="connsiteY1480" fmla="*/ 763707 h 1294919"/>
              <a:gd name="connsiteX1481" fmla="*/ 942176 w 1294918"/>
              <a:gd name="connsiteY1481" fmla="*/ 762920 h 1294919"/>
              <a:gd name="connsiteX1482" fmla="*/ 944274 w 1294918"/>
              <a:gd name="connsiteY1482" fmla="*/ 763182 h 1294919"/>
              <a:gd name="connsiteX1483" fmla="*/ 945323 w 1294918"/>
              <a:gd name="connsiteY1483" fmla="*/ 763969 h 1294919"/>
              <a:gd name="connsiteX1484" fmla="*/ 945322 w 1294918"/>
              <a:gd name="connsiteY1484" fmla="*/ 763969 h 1294919"/>
              <a:gd name="connsiteX1485" fmla="*/ 944274 w 1294918"/>
              <a:gd name="connsiteY1485" fmla="*/ 763182 h 1294919"/>
              <a:gd name="connsiteX1486" fmla="*/ 942176 w 1294918"/>
              <a:gd name="connsiteY1486" fmla="*/ 762920 h 1294919"/>
              <a:gd name="connsiteX1487" fmla="*/ 933652 w 1294918"/>
              <a:gd name="connsiteY1487" fmla="*/ 761478 h 1294919"/>
              <a:gd name="connsiteX1488" fmla="*/ 933391 w 1294918"/>
              <a:gd name="connsiteY1488" fmla="*/ 762000 h 1294919"/>
              <a:gd name="connsiteX1489" fmla="*/ 933653 w 1294918"/>
              <a:gd name="connsiteY1489" fmla="*/ 761478 h 1294919"/>
              <a:gd name="connsiteX1490" fmla="*/ 1024034 w 1294918"/>
              <a:gd name="connsiteY1490" fmla="*/ 759634 h 1294919"/>
              <a:gd name="connsiteX1491" fmla="*/ 1020854 w 1294918"/>
              <a:gd name="connsiteY1491" fmla="*/ 760428 h 1294919"/>
              <a:gd name="connsiteX1492" fmla="*/ 1020854 w 1294918"/>
              <a:gd name="connsiteY1492" fmla="*/ 761871 h 1294919"/>
              <a:gd name="connsiteX1493" fmla="*/ 1019265 w 1294918"/>
              <a:gd name="connsiteY1493" fmla="*/ 762169 h 1294919"/>
              <a:gd name="connsiteX1494" fmla="*/ 1020855 w 1294918"/>
              <a:gd name="connsiteY1494" fmla="*/ 761871 h 1294919"/>
              <a:gd name="connsiteX1495" fmla="*/ 1020855 w 1294918"/>
              <a:gd name="connsiteY1495" fmla="*/ 760428 h 1294919"/>
              <a:gd name="connsiteX1496" fmla="*/ 947422 w 1294918"/>
              <a:gd name="connsiteY1496" fmla="*/ 759457 h 1294919"/>
              <a:gd name="connsiteX1497" fmla="*/ 947159 w 1294918"/>
              <a:gd name="connsiteY1497" fmla="*/ 759772 h 1294919"/>
              <a:gd name="connsiteX1498" fmla="*/ 945717 w 1294918"/>
              <a:gd name="connsiteY1498" fmla="*/ 762526 h 1294919"/>
              <a:gd name="connsiteX1499" fmla="*/ 945323 w 1294918"/>
              <a:gd name="connsiteY1499" fmla="*/ 762526 h 1294919"/>
              <a:gd name="connsiteX1500" fmla="*/ 945323 w 1294918"/>
              <a:gd name="connsiteY1500" fmla="*/ 762527 h 1294919"/>
              <a:gd name="connsiteX1501" fmla="*/ 945717 w 1294918"/>
              <a:gd name="connsiteY1501" fmla="*/ 762527 h 1294919"/>
              <a:gd name="connsiteX1502" fmla="*/ 947159 w 1294918"/>
              <a:gd name="connsiteY1502" fmla="*/ 759773 h 1294919"/>
              <a:gd name="connsiteX1503" fmla="*/ 936537 w 1294918"/>
              <a:gd name="connsiteY1503" fmla="*/ 758986 h 1294919"/>
              <a:gd name="connsiteX1504" fmla="*/ 936800 w 1294918"/>
              <a:gd name="connsiteY1504" fmla="*/ 759379 h 1294919"/>
              <a:gd name="connsiteX1505" fmla="*/ 937324 w 1294918"/>
              <a:gd name="connsiteY1505" fmla="*/ 759773 h 1294919"/>
              <a:gd name="connsiteX1506" fmla="*/ 938242 w 1294918"/>
              <a:gd name="connsiteY1506" fmla="*/ 760428 h 1294919"/>
              <a:gd name="connsiteX1507" fmla="*/ 939029 w 1294918"/>
              <a:gd name="connsiteY1507" fmla="*/ 761478 h 1294919"/>
              <a:gd name="connsiteX1508" fmla="*/ 941783 w 1294918"/>
              <a:gd name="connsiteY1508" fmla="*/ 762920 h 1294919"/>
              <a:gd name="connsiteX1509" fmla="*/ 941783 w 1294918"/>
              <a:gd name="connsiteY1509" fmla="*/ 762920 h 1294919"/>
              <a:gd name="connsiteX1510" fmla="*/ 939029 w 1294918"/>
              <a:gd name="connsiteY1510" fmla="*/ 761477 h 1294919"/>
              <a:gd name="connsiteX1511" fmla="*/ 938242 w 1294918"/>
              <a:gd name="connsiteY1511" fmla="*/ 760428 h 1294919"/>
              <a:gd name="connsiteX1512" fmla="*/ 937324 w 1294918"/>
              <a:gd name="connsiteY1512" fmla="*/ 759772 h 1294919"/>
              <a:gd name="connsiteX1513" fmla="*/ 936800 w 1294918"/>
              <a:gd name="connsiteY1513" fmla="*/ 759379 h 1294919"/>
              <a:gd name="connsiteX1514" fmla="*/ 936537 w 1294918"/>
              <a:gd name="connsiteY1514" fmla="*/ 758986 h 1294919"/>
              <a:gd name="connsiteX1515" fmla="*/ 1025575 w 1294918"/>
              <a:gd name="connsiteY1515" fmla="*/ 758723 h 1294919"/>
              <a:gd name="connsiteX1516" fmla="*/ 1025210 w 1294918"/>
              <a:gd name="connsiteY1516" fmla="*/ 759181 h 1294919"/>
              <a:gd name="connsiteX1517" fmla="*/ 1025575 w 1294918"/>
              <a:gd name="connsiteY1517" fmla="*/ 758724 h 1294919"/>
              <a:gd name="connsiteX1518" fmla="*/ 934702 w 1294918"/>
              <a:gd name="connsiteY1518" fmla="*/ 758723 h 1294919"/>
              <a:gd name="connsiteX1519" fmla="*/ 934472 w 1294918"/>
              <a:gd name="connsiteY1519" fmla="*/ 759099 h 1294919"/>
              <a:gd name="connsiteX1520" fmla="*/ 934702 w 1294918"/>
              <a:gd name="connsiteY1520" fmla="*/ 758724 h 1294919"/>
              <a:gd name="connsiteX1521" fmla="*/ 935357 w 1294918"/>
              <a:gd name="connsiteY1521" fmla="*/ 759773 h 1294919"/>
              <a:gd name="connsiteX1522" fmla="*/ 936144 w 1294918"/>
              <a:gd name="connsiteY1522" fmla="*/ 759248 h 1294919"/>
              <a:gd name="connsiteX1523" fmla="*/ 935357 w 1294918"/>
              <a:gd name="connsiteY1523" fmla="*/ 759772 h 1294919"/>
              <a:gd name="connsiteX1524" fmla="*/ 949982 w 1294918"/>
              <a:gd name="connsiteY1524" fmla="*/ 756491 h 1294919"/>
              <a:gd name="connsiteX1525" fmla="*/ 949913 w 1294918"/>
              <a:gd name="connsiteY1525" fmla="*/ 756625 h 1294919"/>
              <a:gd name="connsiteX1526" fmla="*/ 948665 w 1294918"/>
              <a:gd name="connsiteY1526" fmla="*/ 757639 h 1294919"/>
              <a:gd name="connsiteX1527" fmla="*/ 949913 w 1294918"/>
              <a:gd name="connsiteY1527" fmla="*/ 756626 h 1294919"/>
              <a:gd name="connsiteX1528" fmla="*/ 1026401 w 1294918"/>
              <a:gd name="connsiteY1528" fmla="*/ 755950 h 1294919"/>
              <a:gd name="connsiteX1529" fmla="*/ 1025837 w 1294918"/>
              <a:gd name="connsiteY1529" fmla="*/ 756625 h 1294919"/>
              <a:gd name="connsiteX1530" fmla="*/ 1025606 w 1294918"/>
              <a:gd name="connsiteY1530" fmla="*/ 758474 h 1294919"/>
              <a:gd name="connsiteX1531" fmla="*/ 1025838 w 1294918"/>
              <a:gd name="connsiteY1531" fmla="*/ 756626 h 1294919"/>
              <a:gd name="connsiteX1532" fmla="*/ 983351 w 1294918"/>
              <a:gd name="connsiteY1532" fmla="*/ 752692 h 1294919"/>
              <a:gd name="connsiteX1533" fmla="*/ 986498 w 1294918"/>
              <a:gd name="connsiteY1533" fmla="*/ 755183 h 1294919"/>
              <a:gd name="connsiteX1534" fmla="*/ 986892 w 1294918"/>
              <a:gd name="connsiteY1534" fmla="*/ 756101 h 1294919"/>
              <a:gd name="connsiteX1535" fmla="*/ 989383 w 1294918"/>
              <a:gd name="connsiteY1535" fmla="*/ 756888 h 1294919"/>
              <a:gd name="connsiteX1536" fmla="*/ 990039 w 1294918"/>
              <a:gd name="connsiteY1536" fmla="*/ 758068 h 1294919"/>
              <a:gd name="connsiteX1537" fmla="*/ 990432 w 1294918"/>
              <a:gd name="connsiteY1537" fmla="*/ 758724 h 1294919"/>
              <a:gd name="connsiteX1538" fmla="*/ 990039 w 1294918"/>
              <a:gd name="connsiteY1538" fmla="*/ 759773 h 1294919"/>
              <a:gd name="connsiteX1539" fmla="*/ 990432 w 1294918"/>
              <a:gd name="connsiteY1539" fmla="*/ 760428 h 1294919"/>
              <a:gd name="connsiteX1540" fmla="*/ 991481 w 1294918"/>
              <a:gd name="connsiteY1540" fmla="*/ 761478 h 1294919"/>
              <a:gd name="connsiteX1541" fmla="*/ 991875 w 1294918"/>
              <a:gd name="connsiteY1541" fmla="*/ 765149 h 1294919"/>
              <a:gd name="connsiteX1542" fmla="*/ 991481 w 1294918"/>
              <a:gd name="connsiteY1542" fmla="*/ 766067 h 1294919"/>
              <a:gd name="connsiteX1543" fmla="*/ 991875 w 1294918"/>
              <a:gd name="connsiteY1543" fmla="*/ 767247 h 1294919"/>
              <a:gd name="connsiteX1544" fmla="*/ 997513 w 1294918"/>
              <a:gd name="connsiteY1544" fmla="*/ 770001 h 1294919"/>
              <a:gd name="connsiteX1545" fmla="*/ 1000398 w 1294918"/>
              <a:gd name="connsiteY1545" fmla="*/ 771050 h 1294919"/>
              <a:gd name="connsiteX1546" fmla="*/ 1003808 w 1294918"/>
              <a:gd name="connsiteY1546" fmla="*/ 771706 h 1294919"/>
              <a:gd name="connsiteX1547" fmla="*/ 1006299 w 1294918"/>
              <a:gd name="connsiteY1547" fmla="*/ 774984 h 1294919"/>
              <a:gd name="connsiteX1548" fmla="*/ 1014298 w 1294918"/>
              <a:gd name="connsiteY1548" fmla="*/ 776426 h 1294919"/>
              <a:gd name="connsiteX1549" fmla="*/ 1006299 w 1294918"/>
              <a:gd name="connsiteY1549" fmla="*/ 774984 h 1294919"/>
              <a:gd name="connsiteX1550" fmla="*/ 1003807 w 1294918"/>
              <a:gd name="connsiteY1550" fmla="*/ 771705 h 1294919"/>
              <a:gd name="connsiteX1551" fmla="*/ 1000398 w 1294918"/>
              <a:gd name="connsiteY1551" fmla="*/ 771050 h 1294919"/>
              <a:gd name="connsiteX1552" fmla="*/ 997513 w 1294918"/>
              <a:gd name="connsiteY1552" fmla="*/ 770001 h 1294919"/>
              <a:gd name="connsiteX1553" fmla="*/ 991875 w 1294918"/>
              <a:gd name="connsiteY1553" fmla="*/ 767247 h 1294919"/>
              <a:gd name="connsiteX1554" fmla="*/ 991481 w 1294918"/>
              <a:gd name="connsiteY1554" fmla="*/ 766067 h 1294919"/>
              <a:gd name="connsiteX1555" fmla="*/ 991875 w 1294918"/>
              <a:gd name="connsiteY1555" fmla="*/ 765149 h 1294919"/>
              <a:gd name="connsiteX1556" fmla="*/ 991481 w 1294918"/>
              <a:gd name="connsiteY1556" fmla="*/ 761477 h 1294919"/>
              <a:gd name="connsiteX1557" fmla="*/ 990432 w 1294918"/>
              <a:gd name="connsiteY1557" fmla="*/ 760428 h 1294919"/>
              <a:gd name="connsiteX1558" fmla="*/ 990039 w 1294918"/>
              <a:gd name="connsiteY1558" fmla="*/ 759772 h 1294919"/>
              <a:gd name="connsiteX1559" fmla="*/ 990432 w 1294918"/>
              <a:gd name="connsiteY1559" fmla="*/ 758723 h 1294919"/>
              <a:gd name="connsiteX1560" fmla="*/ 990039 w 1294918"/>
              <a:gd name="connsiteY1560" fmla="*/ 758068 h 1294919"/>
              <a:gd name="connsiteX1561" fmla="*/ 989383 w 1294918"/>
              <a:gd name="connsiteY1561" fmla="*/ 756888 h 1294919"/>
              <a:gd name="connsiteX1562" fmla="*/ 986892 w 1294918"/>
              <a:gd name="connsiteY1562" fmla="*/ 756101 h 1294919"/>
              <a:gd name="connsiteX1563" fmla="*/ 986498 w 1294918"/>
              <a:gd name="connsiteY1563" fmla="*/ 755183 h 1294919"/>
              <a:gd name="connsiteX1564" fmla="*/ 983351 w 1294918"/>
              <a:gd name="connsiteY1564" fmla="*/ 752692 h 1294919"/>
              <a:gd name="connsiteX1565" fmla="*/ 960665 w 1294918"/>
              <a:gd name="connsiteY1565" fmla="*/ 751642 h 1294919"/>
              <a:gd name="connsiteX1566" fmla="*/ 959979 w 1294918"/>
              <a:gd name="connsiteY1566" fmla="*/ 751872 h 1294919"/>
              <a:gd name="connsiteX1567" fmla="*/ 960666 w 1294918"/>
              <a:gd name="connsiteY1567" fmla="*/ 751643 h 1294919"/>
              <a:gd name="connsiteX1568" fmla="*/ 963419 w 1294918"/>
              <a:gd name="connsiteY1568" fmla="*/ 752298 h 1294919"/>
              <a:gd name="connsiteX1569" fmla="*/ 975221 w 1294918"/>
              <a:gd name="connsiteY1569" fmla="*/ 751249 h 1294919"/>
              <a:gd name="connsiteX1570" fmla="*/ 975877 w 1294918"/>
              <a:gd name="connsiteY1570" fmla="*/ 751643 h 1294919"/>
              <a:gd name="connsiteX1571" fmla="*/ 980204 w 1294918"/>
              <a:gd name="connsiteY1571" fmla="*/ 753347 h 1294919"/>
              <a:gd name="connsiteX1572" fmla="*/ 980204 w 1294918"/>
              <a:gd name="connsiteY1572" fmla="*/ 753347 h 1294919"/>
              <a:gd name="connsiteX1573" fmla="*/ 975877 w 1294918"/>
              <a:gd name="connsiteY1573" fmla="*/ 751642 h 1294919"/>
              <a:gd name="connsiteX1574" fmla="*/ 975221 w 1294918"/>
              <a:gd name="connsiteY1574" fmla="*/ 751249 h 1294919"/>
              <a:gd name="connsiteX1575" fmla="*/ 958436 w 1294918"/>
              <a:gd name="connsiteY1575" fmla="*/ 750987 h 1294919"/>
              <a:gd name="connsiteX1576" fmla="*/ 959879 w 1294918"/>
              <a:gd name="connsiteY1576" fmla="*/ 751905 h 1294919"/>
              <a:gd name="connsiteX1577" fmla="*/ 959879 w 1294918"/>
              <a:gd name="connsiteY1577" fmla="*/ 751905 h 1294919"/>
              <a:gd name="connsiteX1578" fmla="*/ 958436 w 1294918"/>
              <a:gd name="connsiteY1578" fmla="*/ 750987 h 1294919"/>
              <a:gd name="connsiteX1579" fmla="*/ 1025378 w 1294918"/>
              <a:gd name="connsiteY1579" fmla="*/ 750690 h 1294919"/>
              <a:gd name="connsiteX1580" fmla="*/ 1025837 w 1294918"/>
              <a:gd name="connsiteY1580" fmla="*/ 752298 h 1294919"/>
              <a:gd name="connsiteX1581" fmla="*/ 1026908 w 1294918"/>
              <a:gd name="connsiteY1581" fmla="*/ 753564 h 1294919"/>
              <a:gd name="connsiteX1582" fmla="*/ 1025838 w 1294918"/>
              <a:gd name="connsiteY1582" fmla="*/ 752298 h 1294919"/>
              <a:gd name="connsiteX1583" fmla="*/ 966698 w 1294918"/>
              <a:gd name="connsiteY1583" fmla="*/ 750200 h 1294919"/>
              <a:gd name="connsiteX1584" fmla="*/ 968140 w 1294918"/>
              <a:gd name="connsiteY1584" fmla="*/ 750463 h 1294919"/>
              <a:gd name="connsiteX1585" fmla="*/ 968796 w 1294918"/>
              <a:gd name="connsiteY1585" fmla="*/ 750463 h 1294919"/>
              <a:gd name="connsiteX1586" fmla="*/ 969845 w 1294918"/>
              <a:gd name="connsiteY1586" fmla="*/ 751249 h 1294919"/>
              <a:gd name="connsiteX1587" fmla="*/ 970894 w 1294918"/>
              <a:gd name="connsiteY1587" fmla="*/ 752298 h 1294919"/>
              <a:gd name="connsiteX1588" fmla="*/ 970894 w 1294918"/>
              <a:gd name="connsiteY1588" fmla="*/ 752298 h 1294919"/>
              <a:gd name="connsiteX1589" fmla="*/ 969845 w 1294918"/>
              <a:gd name="connsiteY1589" fmla="*/ 751249 h 1294919"/>
              <a:gd name="connsiteX1590" fmla="*/ 968795 w 1294918"/>
              <a:gd name="connsiteY1590" fmla="*/ 750462 h 1294919"/>
              <a:gd name="connsiteX1591" fmla="*/ 968140 w 1294918"/>
              <a:gd name="connsiteY1591" fmla="*/ 750462 h 1294919"/>
              <a:gd name="connsiteX1592" fmla="*/ 954015 w 1294918"/>
              <a:gd name="connsiteY1592" fmla="*/ 748598 h 1294919"/>
              <a:gd name="connsiteX1593" fmla="*/ 953584 w 1294918"/>
              <a:gd name="connsiteY1593" fmla="*/ 749544 h 1294919"/>
              <a:gd name="connsiteX1594" fmla="*/ 953351 w 1294918"/>
              <a:gd name="connsiteY1594" fmla="*/ 750557 h 1294919"/>
              <a:gd name="connsiteX1595" fmla="*/ 953585 w 1294918"/>
              <a:gd name="connsiteY1595" fmla="*/ 749545 h 1294919"/>
              <a:gd name="connsiteX1596" fmla="*/ 956209 w 1294918"/>
              <a:gd name="connsiteY1596" fmla="*/ 747915 h 1294919"/>
              <a:gd name="connsiteX1597" fmla="*/ 955682 w 1294918"/>
              <a:gd name="connsiteY1597" fmla="*/ 748758 h 1294919"/>
              <a:gd name="connsiteX1598" fmla="*/ 955289 w 1294918"/>
              <a:gd name="connsiteY1598" fmla="*/ 750463 h 1294919"/>
              <a:gd name="connsiteX1599" fmla="*/ 955682 w 1294918"/>
              <a:gd name="connsiteY1599" fmla="*/ 750987 h 1294919"/>
              <a:gd name="connsiteX1600" fmla="*/ 955682 w 1294918"/>
              <a:gd name="connsiteY1600" fmla="*/ 750987 h 1294919"/>
              <a:gd name="connsiteX1601" fmla="*/ 955289 w 1294918"/>
              <a:gd name="connsiteY1601" fmla="*/ 750462 h 1294919"/>
              <a:gd name="connsiteX1602" fmla="*/ 955682 w 1294918"/>
              <a:gd name="connsiteY1602" fmla="*/ 748758 h 1294919"/>
              <a:gd name="connsiteX1603" fmla="*/ 956338 w 1294918"/>
              <a:gd name="connsiteY1603" fmla="*/ 747708 h 1294919"/>
              <a:gd name="connsiteX1604" fmla="*/ 955092 w 1294918"/>
              <a:gd name="connsiteY1604" fmla="*/ 748049 h 1294919"/>
              <a:gd name="connsiteX1605" fmla="*/ 956337 w 1294918"/>
              <a:gd name="connsiteY1605" fmla="*/ 747709 h 1294919"/>
              <a:gd name="connsiteX1606" fmla="*/ 1026231 w 1294918"/>
              <a:gd name="connsiteY1606" fmla="*/ 746529 h 1294919"/>
              <a:gd name="connsiteX1607" fmla="*/ 1025433 w 1294918"/>
              <a:gd name="connsiteY1607" fmla="*/ 747592 h 1294919"/>
              <a:gd name="connsiteX1608" fmla="*/ 1026231 w 1294918"/>
              <a:gd name="connsiteY1608" fmla="*/ 746529 h 1294919"/>
              <a:gd name="connsiteX1609" fmla="*/ 188041 w 1294918"/>
              <a:gd name="connsiteY1609" fmla="*/ 464991 h 1294919"/>
              <a:gd name="connsiteX1610" fmla="*/ 188042 w 1294918"/>
              <a:gd name="connsiteY1610" fmla="*/ 464991 h 1294919"/>
              <a:gd name="connsiteX1611" fmla="*/ 188042 w 1294918"/>
              <a:gd name="connsiteY1611" fmla="*/ 464991 h 1294919"/>
              <a:gd name="connsiteX1612" fmla="*/ 185944 w 1294918"/>
              <a:gd name="connsiteY1612" fmla="*/ 464335 h 1294919"/>
              <a:gd name="connsiteX1613" fmla="*/ 187517 w 1294918"/>
              <a:gd name="connsiteY1613" fmla="*/ 464729 h 1294919"/>
              <a:gd name="connsiteX1614" fmla="*/ 188041 w 1294918"/>
              <a:gd name="connsiteY1614" fmla="*/ 464991 h 1294919"/>
              <a:gd name="connsiteX1615" fmla="*/ 186206 w 1294918"/>
              <a:gd name="connsiteY1615" fmla="*/ 464729 h 1294919"/>
              <a:gd name="connsiteX1616" fmla="*/ 414767 w 1294918"/>
              <a:gd name="connsiteY1616" fmla="*/ 457648 h 1294919"/>
              <a:gd name="connsiteX1617" fmla="*/ 414767 w 1294918"/>
              <a:gd name="connsiteY1617" fmla="*/ 459090 h 1294919"/>
              <a:gd name="connsiteX1618" fmla="*/ 415291 w 1294918"/>
              <a:gd name="connsiteY1618" fmla="*/ 459090 h 1294919"/>
              <a:gd name="connsiteX1619" fmla="*/ 415291 w 1294918"/>
              <a:gd name="connsiteY1619" fmla="*/ 458303 h 1294919"/>
              <a:gd name="connsiteX1620" fmla="*/ 415292 w 1294918"/>
              <a:gd name="connsiteY1620" fmla="*/ 458302 h 1294919"/>
              <a:gd name="connsiteX1621" fmla="*/ 415292 w 1294918"/>
              <a:gd name="connsiteY1621" fmla="*/ 457648 h 1294919"/>
              <a:gd name="connsiteX1622" fmla="*/ 415630 w 1294918"/>
              <a:gd name="connsiteY1622" fmla="*/ 452424 h 1294919"/>
              <a:gd name="connsiteX1623" fmla="*/ 416734 w 1294918"/>
              <a:gd name="connsiteY1623" fmla="*/ 452927 h 1294919"/>
              <a:gd name="connsiteX1624" fmla="*/ 416996 w 1294918"/>
              <a:gd name="connsiteY1624" fmla="*/ 453714 h 1294919"/>
              <a:gd name="connsiteX1625" fmla="*/ 416734 w 1294918"/>
              <a:gd name="connsiteY1625" fmla="*/ 456467 h 1294919"/>
              <a:gd name="connsiteX1626" fmla="*/ 416734 w 1294918"/>
              <a:gd name="connsiteY1626" fmla="*/ 456467 h 1294919"/>
              <a:gd name="connsiteX1627" fmla="*/ 416996 w 1294918"/>
              <a:gd name="connsiteY1627" fmla="*/ 453713 h 1294919"/>
              <a:gd name="connsiteX1628" fmla="*/ 416734 w 1294918"/>
              <a:gd name="connsiteY1628" fmla="*/ 452926 h 1294919"/>
              <a:gd name="connsiteX1629" fmla="*/ 413508 w 1294918"/>
              <a:gd name="connsiteY1629" fmla="*/ 450653 h 1294919"/>
              <a:gd name="connsiteX1630" fmla="*/ 413849 w 1294918"/>
              <a:gd name="connsiteY1630" fmla="*/ 451222 h 1294919"/>
              <a:gd name="connsiteX1631" fmla="*/ 414505 w 1294918"/>
              <a:gd name="connsiteY1631" fmla="*/ 451222 h 1294919"/>
              <a:gd name="connsiteX1632" fmla="*/ 414504 w 1294918"/>
              <a:gd name="connsiteY1632" fmla="*/ 451221 h 1294919"/>
              <a:gd name="connsiteX1633" fmla="*/ 413849 w 1294918"/>
              <a:gd name="connsiteY1633" fmla="*/ 451221 h 1294919"/>
              <a:gd name="connsiteX1634" fmla="*/ 424449 w 1294918"/>
              <a:gd name="connsiteY1634" fmla="*/ 450533 h 1294919"/>
              <a:gd name="connsiteX1635" fmla="*/ 424470 w 1294918"/>
              <a:gd name="connsiteY1635" fmla="*/ 450566 h 1294919"/>
              <a:gd name="connsiteX1636" fmla="*/ 424470 w 1294918"/>
              <a:gd name="connsiteY1636" fmla="*/ 450566 h 1294919"/>
              <a:gd name="connsiteX1637" fmla="*/ 423553 w 1294918"/>
              <a:gd name="connsiteY1637" fmla="*/ 450173 h 1294919"/>
              <a:gd name="connsiteX1638" fmla="*/ 423552 w 1294918"/>
              <a:gd name="connsiteY1638" fmla="*/ 450173 h 1294919"/>
              <a:gd name="connsiteX1639" fmla="*/ 423552 w 1294918"/>
              <a:gd name="connsiteY1639" fmla="*/ 450566 h 1294919"/>
              <a:gd name="connsiteX1640" fmla="*/ 423553 w 1294918"/>
              <a:gd name="connsiteY1640" fmla="*/ 450565 h 1294919"/>
              <a:gd name="connsiteX1641" fmla="*/ 412670 w 1294918"/>
              <a:gd name="connsiteY1641" fmla="*/ 449911 h 1294919"/>
              <a:gd name="connsiteX1642" fmla="*/ 412669 w 1294918"/>
              <a:gd name="connsiteY1642" fmla="*/ 449911 h 1294919"/>
              <a:gd name="connsiteX1643" fmla="*/ 413062 w 1294918"/>
              <a:gd name="connsiteY1643" fmla="*/ 450567 h 1294919"/>
              <a:gd name="connsiteX1644" fmla="*/ 413456 w 1294918"/>
              <a:gd name="connsiteY1644" fmla="*/ 450567 h 1294919"/>
              <a:gd name="connsiteX1645" fmla="*/ 413455 w 1294918"/>
              <a:gd name="connsiteY1645" fmla="*/ 450566 h 1294919"/>
              <a:gd name="connsiteX1646" fmla="*/ 413062 w 1294918"/>
              <a:gd name="connsiteY1646" fmla="*/ 450566 h 1294919"/>
              <a:gd name="connsiteX1647" fmla="*/ 419225 w 1294918"/>
              <a:gd name="connsiteY1647" fmla="*/ 449910 h 1294919"/>
              <a:gd name="connsiteX1648" fmla="*/ 418832 w 1294918"/>
              <a:gd name="connsiteY1648" fmla="*/ 450828 h 1294919"/>
              <a:gd name="connsiteX1649" fmla="*/ 418832 w 1294918"/>
              <a:gd name="connsiteY1649" fmla="*/ 450828 h 1294919"/>
              <a:gd name="connsiteX1650" fmla="*/ 419226 w 1294918"/>
              <a:gd name="connsiteY1650" fmla="*/ 449911 h 1294919"/>
              <a:gd name="connsiteX1651" fmla="*/ 425126 w 1294918"/>
              <a:gd name="connsiteY1651" fmla="*/ 449386 h 1294919"/>
              <a:gd name="connsiteX1652" fmla="*/ 425126 w 1294918"/>
              <a:gd name="connsiteY1652" fmla="*/ 449387 h 1294919"/>
              <a:gd name="connsiteX1653" fmla="*/ 425126 w 1294918"/>
              <a:gd name="connsiteY1653" fmla="*/ 450172 h 1294919"/>
              <a:gd name="connsiteX1654" fmla="*/ 425126 w 1294918"/>
              <a:gd name="connsiteY1654" fmla="*/ 450172 h 1294919"/>
              <a:gd name="connsiteX1655" fmla="*/ 412407 w 1294918"/>
              <a:gd name="connsiteY1655" fmla="*/ 447944 h 1294919"/>
              <a:gd name="connsiteX1656" fmla="*/ 412407 w 1294918"/>
              <a:gd name="connsiteY1656" fmla="*/ 447944 h 1294919"/>
              <a:gd name="connsiteX1657" fmla="*/ 413062 w 1294918"/>
              <a:gd name="connsiteY1657" fmla="*/ 448731 h 1294919"/>
              <a:gd name="connsiteX1658" fmla="*/ 413456 w 1294918"/>
              <a:gd name="connsiteY1658" fmla="*/ 448731 h 1294919"/>
              <a:gd name="connsiteX1659" fmla="*/ 414111 w 1294918"/>
              <a:gd name="connsiteY1659" fmla="*/ 449124 h 1294919"/>
              <a:gd name="connsiteX1660" fmla="*/ 414111 w 1294918"/>
              <a:gd name="connsiteY1660" fmla="*/ 449386 h 1294919"/>
              <a:gd name="connsiteX1661" fmla="*/ 414111 w 1294918"/>
              <a:gd name="connsiteY1661" fmla="*/ 449386 h 1294919"/>
              <a:gd name="connsiteX1662" fmla="*/ 414111 w 1294918"/>
              <a:gd name="connsiteY1662" fmla="*/ 449124 h 1294919"/>
              <a:gd name="connsiteX1663" fmla="*/ 413455 w 1294918"/>
              <a:gd name="connsiteY1663" fmla="*/ 448730 h 1294919"/>
              <a:gd name="connsiteX1664" fmla="*/ 413062 w 1294918"/>
              <a:gd name="connsiteY1664" fmla="*/ 448730 h 1294919"/>
              <a:gd name="connsiteX1665" fmla="*/ 416209 w 1294918"/>
              <a:gd name="connsiteY1665" fmla="*/ 447944 h 1294919"/>
              <a:gd name="connsiteX1666" fmla="*/ 415947 w 1294918"/>
              <a:gd name="connsiteY1666" fmla="*/ 448468 h 1294919"/>
              <a:gd name="connsiteX1667" fmla="*/ 415947 w 1294918"/>
              <a:gd name="connsiteY1667" fmla="*/ 448468 h 1294919"/>
              <a:gd name="connsiteX1668" fmla="*/ 416209 w 1294918"/>
              <a:gd name="connsiteY1668" fmla="*/ 447944 h 1294919"/>
              <a:gd name="connsiteX1669" fmla="*/ 426962 w 1294918"/>
              <a:gd name="connsiteY1669" fmla="*/ 446632 h 1294919"/>
              <a:gd name="connsiteX1670" fmla="*/ 426962 w 1294918"/>
              <a:gd name="connsiteY1670" fmla="*/ 446633 h 1294919"/>
              <a:gd name="connsiteX1671" fmla="*/ 426962 w 1294918"/>
              <a:gd name="connsiteY1671" fmla="*/ 447025 h 1294919"/>
              <a:gd name="connsiteX1672" fmla="*/ 426962 w 1294918"/>
              <a:gd name="connsiteY1672" fmla="*/ 447025 h 1294919"/>
              <a:gd name="connsiteX1673" fmla="*/ 428719 w 1294918"/>
              <a:gd name="connsiteY1673" fmla="*/ 443572 h 1294919"/>
              <a:gd name="connsiteX1674" fmla="*/ 429060 w 1294918"/>
              <a:gd name="connsiteY1674" fmla="*/ 444140 h 1294919"/>
              <a:gd name="connsiteX1675" fmla="*/ 429060 w 1294918"/>
              <a:gd name="connsiteY1675" fmla="*/ 444140 h 1294919"/>
              <a:gd name="connsiteX1676" fmla="*/ 428719 w 1294918"/>
              <a:gd name="connsiteY1676" fmla="*/ 441737 h 1294919"/>
              <a:gd name="connsiteX1677" fmla="*/ 429060 w 1294918"/>
              <a:gd name="connsiteY1677" fmla="*/ 442306 h 1294919"/>
              <a:gd name="connsiteX1678" fmla="*/ 429060 w 1294918"/>
              <a:gd name="connsiteY1678" fmla="*/ 442305 h 1294919"/>
              <a:gd name="connsiteX1679" fmla="*/ 428667 w 1294918"/>
              <a:gd name="connsiteY1679" fmla="*/ 439944 h 1294919"/>
              <a:gd name="connsiteX1680" fmla="*/ 428667 w 1294918"/>
              <a:gd name="connsiteY1680" fmla="*/ 439945 h 1294919"/>
              <a:gd name="connsiteX1681" fmla="*/ 429060 w 1294918"/>
              <a:gd name="connsiteY1681" fmla="*/ 439945 h 1294919"/>
              <a:gd name="connsiteX1682" fmla="*/ 429322 w 1294918"/>
              <a:gd name="connsiteY1682" fmla="*/ 440601 h 1294919"/>
              <a:gd name="connsiteX1683" fmla="*/ 429322 w 1294918"/>
              <a:gd name="connsiteY1683" fmla="*/ 440600 h 1294919"/>
              <a:gd name="connsiteX1684" fmla="*/ 429060 w 1294918"/>
              <a:gd name="connsiteY1684" fmla="*/ 439944 h 1294919"/>
              <a:gd name="connsiteX1685" fmla="*/ 426962 w 1294918"/>
              <a:gd name="connsiteY1685" fmla="*/ 436666 h 1294919"/>
              <a:gd name="connsiteX1686" fmla="*/ 426962 w 1294918"/>
              <a:gd name="connsiteY1686" fmla="*/ 436667 h 1294919"/>
              <a:gd name="connsiteX1687" fmla="*/ 427617 w 1294918"/>
              <a:gd name="connsiteY1687" fmla="*/ 436667 h 1294919"/>
              <a:gd name="connsiteX1688" fmla="*/ 427617 w 1294918"/>
              <a:gd name="connsiteY1688" fmla="*/ 436666 h 1294919"/>
              <a:gd name="connsiteX1689" fmla="*/ 432601 w 1294918"/>
              <a:gd name="connsiteY1689" fmla="*/ 433782 h 1294919"/>
              <a:gd name="connsiteX1690" fmla="*/ 432601 w 1294918"/>
              <a:gd name="connsiteY1690" fmla="*/ 433782 h 1294919"/>
              <a:gd name="connsiteX1691" fmla="*/ 432700 w 1294918"/>
              <a:gd name="connsiteY1691" fmla="*/ 433980 h 1294919"/>
              <a:gd name="connsiteX1692" fmla="*/ 440469 w 1294918"/>
              <a:gd name="connsiteY1692" fmla="*/ 430109 h 1294919"/>
              <a:gd name="connsiteX1693" fmla="*/ 440469 w 1294918"/>
              <a:gd name="connsiteY1693" fmla="*/ 430110 h 1294919"/>
              <a:gd name="connsiteX1694" fmla="*/ 441778 w 1294918"/>
              <a:gd name="connsiteY1694" fmla="*/ 430765 h 1294919"/>
              <a:gd name="connsiteX1695" fmla="*/ 441779 w 1294918"/>
              <a:gd name="connsiteY1695" fmla="*/ 430765 h 1294919"/>
              <a:gd name="connsiteX1696" fmla="*/ 440731 w 1294918"/>
              <a:gd name="connsiteY1696" fmla="*/ 428142 h 1294919"/>
              <a:gd name="connsiteX1697" fmla="*/ 440075 w 1294918"/>
              <a:gd name="connsiteY1697" fmla="*/ 429323 h 1294919"/>
              <a:gd name="connsiteX1698" fmla="*/ 440075 w 1294918"/>
              <a:gd name="connsiteY1698" fmla="*/ 428667 h 1294919"/>
              <a:gd name="connsiteX1699" fmla="*/ 440075 w 1294918"/>
              <a:gd name="connsiteY1699" fmla="*/ 428668 h 1294919"/>
              <a:gd name="connsiteX1700" fmla="*/ 440075 w 1294918"/>
              <a:gd name="connsiteY1700" fmla="*/ 429324 h 1294919"/>
              <a:gd name="connsiteX1701" fmla="*/ 440731 w 1294918"/>
              <a:gd name="connsiteY1701" fmla="*/ 428143 h 1294919"/>
              <a:gd name="connsiteX1702" fmla="*/ 441386 w 1294918"/>
              <a:gd name="connsiteY1702" fmla="*/ 428668 h 1294919"/>
              <a:gd name="connsiteX1703" fmla="*/ 441386 w 1294918"/>
              <a:gd name="connsiteY1703" fmla="*/ 428667 h 1294919"/>
              <a:gd name="connsiteX1704" fmla="*/ 440469 w 1294918"/>
              <a:gd name="connsiteY1704" fmla="*/ 427224 h 1294919"/>
              <a:gd name="connsiteX1705" fmla="*/ 440469 w 1294918"/>
              <a:gd name="connsiteY1705" fmla="*/ 427225 h 1294919"/>
              <a:gd name="connsiteX1706" fmla="*/ 440731 w 1294918"/>
              <a:gd name="connsiteY1706" fmla="*/ 427225 h 1294919"/>
              <a:gd name="connsiteX1707" fmla="*/ 440731 w 1294918"/>
              <a:gd name="connsiteY1707" fmla="*/ 427224 h 1294919"/>
              <a:gd name="connsiteX1708" fmla="*/ 440469 w 1294918"/>
              <a:gd name="connsiteY1708" fmla="*/ 425782 h 1294919"/>
              <a:gd name="connsiteX1709" fmla="*/ 440469 w 1294918"/>
              <a:gd name="connsiteY1709" fmla="*/ 425783 h 1294919"/>
              <a:gd name="connsiteX1710" fmla="*/ 441124 w 1294918"/>
              <a:gd name="connsiteY1710" fmla="*/ 426045 h 1294919"/>
              <a:gd name="connsiteX1711" fmla="*/ 441124 w 1294918"/>
              <a:gd name="connsiteY1711" fmla="*/ 426044 h 1294919"/>
              <a:gd name="connsiteX1712" fmla="*/ 440075 w 1294918"/>
              <a:gd name="connsiteY1712" fmla="*/ 419357 h 1294919"/>
              <a:gd name="connsiteX1713" fmla="*/ 440075 w 1294918"/>
              <a:gd name="connsiteY1713" fmla="*/ 419358 h 1294919"/>
              <a:gd name="connsiteX1714" fmla="*/ 440075 w 1294918"/>
              <a:gd name="connsiteY1714" fmla="*/ 421849 h 1294919"/>
              <a:gd name="connsiteX1715" fmla="*/ 440263 w 1294918"/>
              <a:gd name="connsiteY1715" fmla="*/ 422664 h 1294919"/>
              <a:gd name="connsiteX1716" fmla="*/ 440075 w 1294918"/>
              <a:gd name="connsiteY1716" fmla="*/ 421848 h 1294919"/>
              <a:gd name="connsiteX1717" fmla="*/ 441441 w 1294918"/>
              <a:gd name="connsiteY1717" fmla="*/ 416374 h 1294919"/>
              <a:gd name="connsiteX1718" fmla="*/ 441386 w 1294918"/>
              <a:gd name="connsiteY1718" fmla="*/ 416865 h 1294919"/>
              <a:gd name="connsiteX1719" fmla="*/ 441386 w 1294918"/>
              <a:gd name="connsiteY1719" fmla="*/ 416865 h 1294919"/>
              <a:gd name="connsiteX1720" fmla="*/ 440731 w 1294918"/>
              <a:gd name="connsiteY1720" fmla="*/ 408604 h 1294919"/>
              <a:gd name="connsiteX1721" fmla="*/ 440731 w 1294918"/>
              <a:gd name="connsiteY1721" fmla="*/ 408605 h 1294919"/>
              <a:gd name="connsiteX1722" fmla="*/ 441386 w 1294918"/>
              <a:gd name="connsiteY1722" fmla="*/ 409785 h 1294919"/>
              <a:gd name="connsiteX1723" fmla="*/ 443222 w 1294918"/>
              <a:gd name="connsiteY1723" fmla="*/ 410047 h 1294919"/>
              <a:gd name="connsiteX1724" fmla="*/ 443346 w 1294918"/>
              <a:gd name="connsiteY1724" fmla="*/ 410604 h 1294919"/>
              <a:gd name="connsiteX1725" fmla="*/ 443222 w 1294918"/>
              <a:gd name="connsiteY1725" fmla="*/ 410046 h 1294919"/>
              <a:gd name="connsiteX1726" fmla="*/ 441386 w 1294918"/>
              <a:gd name="connsiteY1726" fmla="*/ 409784 h 1294919"/>
              <a:gd name="connsiteX1727" fmla="*/ 441386 w 1294918"/>
              <a:gd name="connsiteY1727" fmla="*/ 407293 h 1294919"/>
              <a:gd name="connsiteX1728" fmla="*/ 441386 w 1294918"/>
              <a:gd name="connsiteY1728" fmla="*/ 407294 h 1294919"/>
              <a:gd name="connsiteX1729" fmla="*/ 441386 w 1294918"/>
              <a:gd name="connsiteY1729" fmla="*/ 407948 h 1294919"/>
              <a:gd name="connsiteX1730" fmla="*/ 441386 w 1294918"/>
              <a:gd name="connsiteY1730" fmla="*/ 407948 h 1294919"/>
              <a:gd name="connsiteX1731" fmla="*/ 448540 w 1294918"/>
              <a:gd name="connsiteY1731" fmla="*/ 406408 h 1294919"/>
              <a:gd name="connsiteX1732" fmla="*/ 448598 w 1294918"/>
              <a:gd name="connsiteY1732" fmla="*/ 406506 h 1294919"/>
              <a:gd name="connsiteX1733" fmla="*/ 448599 w 1294918"/>
              <a:gd name="connsiteY1733" fmla="*/ 406506 h 1294919"/>
              <a:gd name="connsiteX1734" fmla="*/ 462762 w 1294918"/>
              <a:gd name="connsiteY1734" fmla="*/ 405588 h 1294919"/>
              <a:gd name="connsiteX1735" fmla="*/ 462761 w 1294918"/>
              <a:gd name="connsiteY1735" fmla="*/ 405589 h 1294919"/>
              <a:gd name="connsiteX1736" fmla="*/ 463810 w 1294918"/>
              <a:gd name="connsiteY1736" fmla="*/ 405851 h 1294919"/>
              <a:gd name="connsiteX1737" fmla="*/ 463810 w 1294918"/>
              <a:gd name="connsiteY1737" fmla="*/ 406244 h 1294919"/>
              <a:gd name="connsiteX1738" fmla="*/ 463810 w 1294918"/>
              <a:gd name="connsiteY1738" fmla="*/ 406244 h 1294919"/>
              <a:gd name="connsiteX1739" fmla="*/ 463815 w 1294918"/>
              <a:gd name="connsiteY1739" fmla="*/ 406247 h 1294919"/>
              <a:gd name="connsiteX1740" fmla="*/ 464464 w 1294918"/>
              <a:gd name="connsiteY1740" fmla="*/ 406506 h 1294919"/>
              <a:gd name="connsiteX1741" fmla="*/ 464465 w 1294918"/>
              <a:gd name="connsiteY1741" fmla="*/ 406506 h 1294919"/>
              <a:gd name="connsiteX1742" fmla="*/ 463810 w 1294918"/>
              <a:gd name="connsiteY1742" fmla="*/ 406244 h 1294919"/>
              <a:gd name="connsiteX1743" fmla="*/ 463810 w 1294918"/>
              <a:gd name="connsiteY1743" fmla="*/ 405850 h 1294919"/>
              <a:gd name="connsiteX1744" fmla="*/ 446762 w 1294918"/>
              <a:gd name="connsiteY1744" fmla="*/ 405195 h 1294919"/>
              <a:gd name="connsiteX1745" fmla="*/ 447254 w 1294918"/>
              <a:gd name="connsiteY1745" fmla="*/ 405604 h 1294919"/>
              <a:gd name="connsiteX1746" fmla="*/ 446763 w 1294918"/>
              <a:gd name="connsiteY1746" fmla="*/ 405195 h 1294919"/>
              <a:gd name="connsiteX1747" fmla="*/ 463548 w 1294918"/>
              <a:gd name="connsiteY1747" fmla="*/ 404409 h 1294919"/>
              <a:gd name="connsiteX1748" fmla="*/ 463548 w 1294918"/>
              <a:gd name="connsiteY1748" fmla="*/ 404409 h 1294919"/>
              <a:gd name="connsiteX1749" fmla="*/ 463613 w 1294918"/>
              <a:gd name="connsiteY1749" fmla="*/ 404539 h 1294919"/>
              <a:gd name="connsiteX1750" fmla="*/ 445452 w 1294918"/>
              <a:gd name="connsiteY1750" fmla="*/ 404409 h 1294919"/>
              <a:gd name="connsiteX1751" fmla="*/ 445713 w 1294918"/>
              <a:gd name="connsiteY1751" fmla="*/ 406244 h 1294919"/>
              <a:gd name="connsiteX1752" fmla="*/ 445714 w 1294918"/>
              <a:gd name="connsiteY1752" fmla="*/ 406243 h 1294919"/>
              <a:gd name="connsiteX1753" fmla="*/ 445452 w 1294918"/>
              <a:gd name="connsiteY1753" fmla="*/ 404409 h 1294919"/>
              <a:gd name="connsiteX1754" fmla="*/ 444271 w 1294918"/>
              <a:gd name="connsiteY1754" fmla="*/ 404146 h 1294919"/>
              <a:gd name="connsiteX1755" fmla="*/ 444271 w 1294918"/>
              <a:gd name="connsiteY1755" fmla="*/ 404409 h 1294919"/>
              <a:gd name="connsiteX1756" fmla="*/ 444501 w 1294918"/>
              <a:gd name="connsiteY1756" fmla="*/ 405097 h 1294919"/>
              <a:gd name="connsiteX1757" fmla="*/ 444271 w 1294918"/>
              <a:gd name="connsiteY1757" fmla="*/ 404408 h 1294919"/>
              <a:gd name="connsiteX1758" fmla="*/ 444271 w 1294918"/>
              <a:gd name="connsiteY1758" fmla="*/ 404146 h 1294919"/>
              <a:gd name="connsiteX1759" fmla="*/ 455680 w 1294918"/>
              <a:gd name="connsiteY1759" fmla="*/ 402048 h 1294919"/>
              <a:gd name="connsiteX1760" fmla="*/ 455680 w 1294918"/>
              <a:gd name="connsiteY1760" fmla="*/ 402048 h 1294919"/>
              <a:gd name="connsiteX1761" fmla="*/ 455967 w 1294918"/>
              <a:gd name="connsiteY1761" fmla="*/ 402534 h 1294919"/>
              <a:gd name="connsiteX1762" fmla="*/ 464990 w 1294918"/>
              <a:gd name="connsiteY1762" fmla="*/ 399556 h 1294919"/>
              <a:gd name="connsiteX1763" fmla="*/ 464990 w 1294918"/>
              <a:gd name="connsiteY1763" fmla="*/ 399557 h 1294919"/>
              <a:gd name="connsiteX1764" fmla="*/ 465257 w 1294918"/>
              <a:gd name="connsiteY1764" fmla="*/ 401261 h 1294919"/>
              <a:gd name="connsiteX1765" fmla="*/ 465253 w 1294918"/>
              <a:gd name="connsiteY1765" fmla="*/ 396672 h 1294919"/>
              <a:gd name="connsiteX1766" fmla="*/ 465252 w 1294918"/>
              <a:gd name="connsiteY1766" fmla="*/ 396672 h 1294919"/>
              <a:gd name="connsiteX1767" fmla="*/ 465908 w 1294918"/>
              <a:gd name="connsiteY1767" fmla="*/ 398507 h 1294919"/>
              <a:gd name="connsiteX1768" fmla="*/ 465908 w 1294918"/>
              <a:gd name="connsiteY1768" fmla="*/ 398507 h 1294919"/>
              <a:gd name="connsiteX1769" fmla="*/ 473782 w 1294918"/>
              <a:gd name="connsiteY1769" fmla="*/ 395892 h 1294919"/>
              <a:gd name="connsiteX1770" fmla="*/ 474169 w 1294918"/>
              <a:gd name="connsiteY1770" fmla="*/ 396410 h 1294919"/>
              <a:gd name="connsiteX1771" fmla="*/ 474169 w 1294918"/>
              <a:gd name="connsiteY1771" fmla="*/ 396409 h 1294919"/>
              <a:gd name="connsiteX1772" fmla="*/ 467351 w 1294918"/>
              <a:gd name="connsiteY1772" fmla="*/ 395885 h 1294919"/>
              <a:gd name="connsiteX1773" fmla="*/ 467350 w 1294918"/>
              <a:gd name="connsiteY1773" fmla="*/ 395885 h 1294919"/>
              <a:gd name="connsiteX1774" fmla="*/ 467088 w 1294918"/>
              <a:gd name="connsiteY1774" fmla="*/ 396671 h 1294919"/>
              <a:gd name="connsiteX1775" fmla="*/ 467088 w 1294918"/>
              <a:gd name="connsiteY1775" fmla="*/ 396671 h 1294919"/>
              <a:gd name="connsiteX1776" fmla="*/ 472989 w 1294918"/>
              <a:gd name="connsiteY1776" fmla="*/ 391689 h 1294919"/>
              <a:gd name="connsiteX1777" fmla="*/ 472989 w 1294918"/>
              <a:gd name="connsiteY1777" fmla="*/ 394181 h 1294919"/>
              <a:gd name="connsiteX1778" fmla="*/ 473775 w 1294918"/>
              <a:gd name="connsiteY1778" fmla="*/ 394181 h 1294919"/>
              <a:gd name="connsiteX1779" fmla="*/ 473775 w 1294918"/>
              <a:gd name="connsiteY1779" fmla="*/ 394180 h 1294919"/>
              <a:gd name="connsiteX1780" fmla="*/ 472989 w 1294918"/>
              <a:gd name="connsiteY1780" fmla="*/ 394180 h 1294919"/>
              <a:gd name="connsiteX1781" fmla="*/ 472989 w 1294918"/>
              <a:gd name="connsiteY1781" fmla="*/ 391689 h 1294919"/>
              <a:gd name="connsiteX1782" fmla="*/ 476923 w 1294918"/>
              <a:gd name="connsiteY1782" fmla="*/ 388148 h 1294919"/>
              <a:gd name="connsiteX1783" fmla="*/ 476556 w 1294918"/>
              <a:gd name="connsiteY1783" fmla="*/ 388956 h 1294919"/>
              <a:gd name="connsiteX1784" fmla="*/ 476923 w 1294918"/>
              <a:gd name="connsiteY1784" fmla="*/ 388148 h 1294919"/>
              <a:gd name="connsiteX1785" fmla="*/ 487523 w 1294918"/>
              <a:gd name="connsiteY1785" fmla="*/ 387459 h 1294919"/>
              <a:gd name="connsiteX1786" fmla="*/ 487544 w 1294918"/>
              <a:gd name="connsiteY1786" fmla="*/ 387492 h 1294919"/>
              <a:gd name="connsiteX1787" fmla="*/ 487544 w 1294918"/>
              <a:gd name="connsiteY1787" fmla="*/ 387492 h 1294919"/>
              <a:gd name="connsiteX1788" fmla="*/ 496403 w 1294918"/>
              <a:gd name="connsiteY1788" fmla="*/ 386345 h 1294919"/>
              <a:gd name="connsiteX1789" fmla="*/ 496461 w 1294918"/>
              <a:gd name="connsiteY1789" fmla="*/ 386443 h 1294919"/>
              <a:gd name="connsiteX1790" fmla="*/ 496462 w 1294918"/>
              <a:gd name="connsiteY1790" fmla="*/ 386443 h 1294919"/>
              <a:gd name="connsiteX1791" fmla="*/ 488331 w 1294918"/>
              <a:gd name="connsiteY1791" fmla="*/ 385787 h 1294919"/>
              <a:gd name="connsiteX1792" fmla="*/ 487282 w 1294918"/>
              <a:gd name="connsiteY1792" fmla="*/ 387098 h 1294919"/>
              <a:gd name="connsiteX1793" fmla="*/ 487283 w 1294918"/>
              <a:gd name="connsiteY1793" fmla="*/ 387098 h 1294919"/>
              <a:gd name="connsiteX1794" fmla="*/ 488331 w 1294918"/>
              <a:gd name="connsiteY1794" fmla="*/ 385788 h 1294919"/>
              <a:gd name="connsiteX1795" fmla="*/ 497115 w 1294918"/>
              <a:gd name="connsiteY1795" fmla="*/ 385395 h 1294919"/>
              <a:gd name="connsiteX1796" fmla="*/ 496068 w 1294918"/>
              <a:gd name="connsiteY1796" fmla="*/ 385787 h 1294919"/>
              <a:gd name="connsiteX1797" fmla="*/ 496069 w 1294918"/>
              <a:gd name="connsiteY1797" fmla="*/ 385788 h 1294919"/>
              <a:gd name="connsiteX1798" fmla="*/ 497117 w 1294918"/>
              <a:gd name="connsiteY1798" fmla="*/ 385395 h 1294919"/>
              <a:gd name="connsiteX1799" fmla="*/ 498166 w 1294918"/>
              <a:gd name="connsiteY1799" fmla="*/ 385395 h 1294919"/>
              <a:gd name="connsiteX1800" fmla="*/ 498166 w 1294918"/>
              <a:gd name="connsiteY1800" fmla="*/ 385395 h 1294919"/>
              <a:gd name="connsiteX1801" fmla="*/ 498166 w 1294918"/>
              <a:gd name="connsiteY1801" fmla="*/ 385787 h 1294919"/>
              <a:gd name="connsiteX1802" fmla="*/ 498166 w 1294918"/>
              <a:gd name="connsiteY1802" fmla="*/ 385787 h 1294919"/>
              <a:gd name="connsiteX1803" fmla="*/ 476924 w 1294918"/>
              <a:gd name="connsiteY1803" fmla="*/ 385395 h 1294919"/>
              <a:gd name="connsiteX1804" fmla="*/ 476923 w 1294918"/>
              <a:gd name="connsiteY1804" fmla="*/ 385395 h 1294919"/>
              <a:gd name="connsiteX1805" fmla="*/ 477185 w 1294918"/>
              <a:gd name="connsiteY1805" fmla="*/ 386444 h 1294919"/>
              <a:gd name="connsiteX1806" fmla="*/ 477710 w 1294918"/>
              <a:gd name="connsiteY1806" fmla="*/ 387099 h 1294919"/>
              <a:gd name="connsiteX1807" fmla="*/ 479545 w 1294918"/>
              <a:gd name="connsiteY1807" fmla="*/ 387492 h 1294919"/>
              <a:gd name="connsiteX1808" fmla="*/ 479545 w 1294918"/>
              <a:gd name="connsiteY1808" fmla="*/ 387492 h 1294919"/>
              <a:gd name="connsiteX1809" fmla="*/ 477709 w 1294918"/>
              <a:gd name="connsiteY1809" fmla="*/ 387098 h 1294919"/>
              <a:gd name="connsiteX1810" fmla="*/ 477185 w 1294918"/>
              <a:gd name="connsiteY1810" fmla="*/ 386443 h 1294919"/>
              <a:gd name="connsiteX1811" fmla="*/ 488987 w 1294918"/>
              <a:gd name="connsiteY1811" fmla="*/ 385000 h 1294919"/>
              <a:gd name="connsiteX1812" fmla="*/ 488987 w 1294918"/>
              <a:gd name="connsiteY1812" fmla="*/ 385000 h 1294919"/>
              <a:gd name="connsiteX1813" fmla="*/ 488987 w 1294918"/>
              <a:gd name="connsiteY1813" fmla="*/ 386443 h 1294919"/>
              <a:gd name="connsiteX1814" fmla="*/ 488987 w 1294918"/>
              <a:gd name="connsiteY1814" fmla="*/ 386443 h 1294919"/>
              <a:gd name="connsiteX1815" fmla="*/ 494625 w 1294918"/>
              <a:gd name="connsiteY1815" fmla="*/ 384607 h 1294919"/>
              <a:gd name="connsiteX1816" fmla="*/ 494363 w 1294918"/>
              <a:gd name="connsiteY1816" fmla="*/ 385394 h 1294919"/>
              <a:gd name="connsiteX1817" fmla="*/ 494363 w 1294918"/>
              <a:gd name="connsiteY1817" fmla="*/ 385394 h 1294919"/>
              <a:gd name="connsiteX1818" fmla="*/ 494626 w 1294918"/>
              <a:gd name="connsiteY1818" fmla="*/ 384607 h 1294919"/>
              <a:gd name="connsiteX1819" fmla="*/ 491302 w 1294918"/>
              <a:gd name="connsiteY1819" fmla="*/ 384050 h 1294919"/>
              <a:gd name="connsiteX1820" fmla="*/ 491478 w 1294918"/>
              <a:gd name="connsiteY1820" fmla="*/ 384345 h 1294919"/>
              <a:gd name="connsiteX1821" fmla="*/ 491479 w 1294918"/>
              <a:gd name="connsiteY1821" fmla="*/ 384345 h 1294919"/>
              <a:gd name="connsiteX1822" fmla="*/ 501444 w 1294918"/>
              <a:gd name="connsiteY1822" fmla="*/ 382509 h 1294919"/>
              <a:gd name="connsiteX1823" fmla="*/ 501429 w 1294918"/>
              <a:gd name="connsiteY1823" fmla="*/ 382542 h 1294919"/>
              <a:gd name="connsiteX1824" fmla="*/ 501444 w 1294918"/>
              <a:gd name="connsiteY1824" fmla="*/ 382509 h 1294919"/>
              <a:gd name="connsiteX1825" fmla="*/ 510414 w 1294918"/>
              <a:gd name="connsiteY1825" fmla="*/ 382257 h 1294919"/>
              <a:gd name="connsiteX1826" fmla="*/ 510623 w 1294918"/>
              <a:gd name="connsiteY1826" fmla="*/ 382509 h 1294919"/>
              <a:gd name="connsiteX1827" fmla="*/ 510624 w 1294918"/>
              <a:gd name="connsiteY1827" fmla="*/ 382509 h 1294919"/>
              <a:gd name="connsiteX1828" fmla="*/ 510459 w 1294918"/>
              <a:gd name="connsiteY1828" fmla="*/ 380902 h 1294919"/>
              <a:gd name="connsiteX1829" fmla="*/ 510623 w 1294918"/>
              <a:gd name="connsiteY1829" fmla="*/ 381067 h 1294919"/>
              <a:gd name="connsiteX1830" fmla="*/ 509968 w 1294918"/>
              <a:gd name="connsiteY1830" fmla="*/ 381722 h 1294919"/>
              <a:gd name="connsiteX1831" fmla="*/ 509969 w 1294918"/>
              <a:gd name="connsiteY1831" fmla="*/ 381722 h 1294919"/>
              <a:gd name="connsiteX1832" fmla="*/ 510624 w 1294918"/>
              <a:gd name="connsiteY1832" fmla="*/ 381066 h 1294919"/>
              <a:gd name="connsiteX1833" fmla="*/ 502100 w 1294918"/>
              <a:gd name="connsiteY1833" fmla="*/ 380804 h 1294919"/>
              <a:gd name="connsiteX1834" fmla="*/ 502100 w 1294918"/>
              <a:gd name="connsiteY1834" fmla="*/ 382509 h 1294919"/>
              <a:gd name="connsiteX1835" fmla="*/ 502100 w 1294918"/>
              <a:gd name="connsiteY1835" fmla="*/ 382509 h 1294919"/>
              <a:gd name="connsiteX1836" fmla="*/ 502100 w 1294918"/>
              <a:gd name="connsiteY1836" fmla="*/ 380804 h 1294919"/>
              <a:gd name="connsiteX1837" fmla="*/ 511280 w 1294918"/>
              <a:gd name="connsiteY1837" fmla="*/ 380804 h 1294919"/>
              <a:gd name="connsiteX1838" fmla="*/ 511279 w 1294918"/>
              <a:gd name="connsiteY1838" fmla="*/ 380804 h 1294919"/>
              <a:gd name="connsiteX1839" fmla="*/ 511491 w 1294918"/>
              <a:gd name="connsiteY1839" fmla="*/ 381493 h 1294919"/>
              <a:gd name="connsiteX1840" fmla="*/ 505902 w 1294918"/>
              <a:gd name="connsiteY1840" fmla="*/ 378968 h 1294919"/>
              <a:gd name="connsiteX1841" fmla="*/ 505902 w 1294918"/>
              <a:gd name="connsiteY1841" fmla="*/ 379624 h 1294919"/>
              <a:gd name="connsiteX1842" fmla="*/ 505903 w 1294918"/>
              <a:gd name="connsiteY1842" fmla="*/ 379624 h 1294919"/>
              <a:gd name="connsiteX1843" fmla="*/ 505903 w 1294918"/>
              <a:gd name="connsiteY1843" fmla="*/ 378968 h 1294919"/>
              <a:gd name="connsiteX1844" fmla="*/ 513246 w 1294918"/>
              <a:gd name="connsiteY1844" fmla="*/ 377526 h 1294919"/>
              <a:gd name="connsiteX1845" fmla="*/ 513246 w 1294918"/>
              <a:gd name="connsiteY1845" fmla="*/ 378050 h 1294919"/>
              <a:gd name="connsiteX1846" fmla="*/ 514164 w 1294918"/>
              <a:gd name="connsiteY1846" fmla="*/ 378706 h 1294919"/>
              <a:gd name="connsiteX1847" fmla="*/ 514698 w 1294918"/>
              <a:gd name="connsiteY1847" fmla="*/ 379329 h 1294919"/>
              <a:gd name="connsiteX1848" fmla="*/ 514164 w 1294918"/>
              <a:gd name="connsiteY1848" fmla="*/ 378706 h 1294919"/>
              <a:gd name="connsiteX1849" fmla="*/ 513246 w 1294918"/>
              <a:gd name="connsiteY1849" fmla="*/ 378050 h 1294919"/>
              <a:gd name="connsiteX1850" fmla="*/ 513246 w 1294918"/>
              <a:gd name="connsiteY1850" fmla="*/ 377526 h 1294919"/>
              <a:gd name="connsiteX1851" fmla="*/ 519541 w 1294918"/>
              <a:gd name="connsiteY1851" fmla="*/ 376870 h 1294919"/>
              <a:gd name="connsiteX1852" fmla="*/ 519541 w 1294918"/>
              <a:gd name="connsiteY1852" fmla="*/ 376870 h 1294919"/>
              <a:gd name="connsiteX1853" fmla="*/ 521638 w 1294918"/>
              <a:gd name="connsiteY1853" fmla="*/ 378968 h 1294919"/>
              <a:gd name="connsiteX1854" fmla="*/ 521639 w 1294918"/>
              <a:gd name="connsiteY1854" fmla="*/ 378968 h 1294919"/>
              <a:gd name="connsiteX1855" fmla="*/ 518360 w 1294918"/>
              <a:gd name="connsiteY1855" fmla="*/ 376870 h 1294919"/>
              <a:gd name="connsiteX1856" fmla="*/ 518098 w 1294918"/>
              <a:gd name="connsiteY1856" fmla="*/ 377526 h 1294919"/>
              <a:gd name="connsiteX1857" fmla="*/ 518098 w 1294918"/>
              <a:gd name="connsiteY1857" fmla="*/ 377526 h 1294919"/>
              <a:gd name="connsiteX1858" fmla="*/ 518360 w 1294918"/>
              <a:gd name="connsiteY1858" fmla="*/ 376870 h 1294919"/>
              <a:gd name="connsiteX1859" fmla="*/ 523917 w 1294918"/>
              <a:gd name="connsiteY1859" fmla="*/ 376623 h 1294919"/>
              <a:gd name="connsiteX1860" fmla="*/ 523999 w 1294918"/>
              <a:gd name="connsiteY1860" fmla="*/ 376870 h 1294919"/>
              <a:gd name="connsiteX1861" fmla="*/ 523999 w 1294918"/>
              <a:gd name="connsiteY1861" fmla="*/ 376870 h 1294919"/>
              <a:gd name="connsiteX1862" fmla="*/ 523737 w 1294918"/>
              <a:gd name="connsiteY1862" fmla="*/ 376083 h 1294919"/>
              <a:gd name="connsiteX1863" fmla="*/ 523737 w 1294918"/>
              <a:gd name="connsiteY1863" fmla="*/ 376084 h 1294919"/>
              <a:gd name="connsiteX1864" fmla="*/ 524523 w 1294918"/>
              <a:gd name="connsiteY1864" fmla="*/ 376084 h 1294919"/>
              <a:gd name="connsiteX1865" fmla="*/ 524523 w 1294918"/>
              <a:gd name="connsiteY1865" fmla="*/ 376083 h 1294919"/>
              <a:gd name="connsiteX1866" fmla="*/ 515344 w 1294918"/>
              <a:gd name="connsiteY1866" fmla="*/ 376083 h 1294919"/>
              <a:gd name="connsiteX1867" fmla="*/ 514812 w 1294918"/>
              <a:gd name="connsiteY1867" fmla="*/ 376616 h 1294919"/>
              <a:gd name="connsiteX1868" fmla="*/ 515344 w 1294918"/>
              <a:gd name="connsiteY1868" fmla="*/ 376084 h 1294919"/>
              <a:gd name="connsiteX1869" fmla="*/ 516327 w 1294918"/>
              <a:gd name="connsiteY1869" fmla="*/ 376598 h 1294919"/>
              <a:gd name="connsiteX1870" fmla="*/ 522975 w 1294918"/>
              <a:gd name="connsiteY1870" fmla="*/ 373789 h 1294919"/>
              <a:gd name="connsiteX1871" fmla="*/ 523343 w 1294918"/>
              <a:gd name="connsiteY1871" fmla="*/ 374379 h 1294919"/>
              <a:gd name="connsiteX1872" fmla="*/ 523343 w 1294918"/>
              <a:gd name="connsiteY1872" fmla="*/ 375165 h 1294919"/>
              <a:gd name="connsiteX1873" fmla="*/ 523809 w 1294918"/>
              <a:gd name="connsiteY1873" fmla="*/ 375528 h 1294919"/>
              <a:gd name="connsiteX1874" fmla="*/ 523343 w 1294918"/>
              <a:gd name="connsiteY1874" fmla="*/ 375165 h 1294919"/>
              <a:gd name="connsiteX1875" fmla="*/ 523343 w 1294918"/>
              <a:gd name="connsiteY1875" fmla="*/ 374379 h 1294919"/>
              <a:gd name="connsiteX1876" fmla="*/ 522687 w 1294918"/>
              <a:gd name="connsiteY1876" fmla="*/ 373330 h 1294919"/>
              <a:gd name="connsiteX1877" fmla="*/ 521639 w 1294918"/>
              <a:gd name="connsiteY1877" fmla="*/ 373723 h 1294919"/>
              <a:gd name="connsiteX1878" fmla="*/ 521639 w 1294918"/>
              <a:gd name="connsiteY1878" fmla="*/ 373723 h 1294919"/>
              <a:gd name="connsiteX1879" fmla="*/ 522688 w 1294918"/>
              <a:gd name="connsiteY1879" fmla="*/ 373330 h 1294919"/>
              <a:gd name="connsiteX1880" fmla="*/ 516656 w 1294918"/>
              <a:gd name="connsiteY1880" fmla="*/ 367298 h 1294919"/>
              <a:gd name="connsiteX1881" fmla="*/ 516656 w 1294918"/>
              <a:gd name="connsiteY1881" fmla="*/ 367298 h 1294919"/>
              <a:gd name="connsiteX1882" fmla="*/ 517442 w 1294918"/>
              <a:gd name="connsiteY1882" fmla="*/ 367691 h 1294919"/>
              <a:gd name="connsiteX1883" fmla="*/ 517442 w 1294918"/>
              <a:gd name="connsiteY1883" fmla="*/ 367691 h 1294919"/>
              <a:gd name="connsiteX1884" fmla="*/ 517464 w 1294918"/>
              <a:gd name="connsiteY1884" fmla="*/ 365528 h 1294919"/>
              <a:gd name="connsiteX1885" fmla="*/ 517442 w 1294918"/>
              <a:gd name="connsiteY1885" fmla="*/ 365593 h 1294919"/>
              <a:gd name="connsiteX1886" fmla="*/ 517442 w 1294918"/>
              <a:gd name="connsiteY1886" fmla="*/ 365593 h 1294919"/>
              <a:gd name="connsiteX1887" fmla="*/ 517442 w 1294918"/>
              <a:gd name="connsiteY1887" fmla="*/ 364413 h 1294919"/>
              <a:gd name="connsiteX1888" fmla="*/ 517442 w 1294918"/>
              <a:gd name="connsiteY1888" fmla="*/ 364413 h 1294919"/>
              <a:gd name="connsiteX1889" fmla="*/ 517596 w 1294918"/>
              <a:gd name="connsiteY1889" fmla="*/ 364643 h 1294919"/>
              <a:gd name="connsiteX1890" fmla="*/ 517457 w 1294918"/>
              <a:gd name="connsiteY1890" fmla="*/ 363588 h 1294919"/>
              <a:gd name="connsiteX1891" fmla="*/ 517442 w 1294918"/>
              <a:gd name="connsiteY1891" fmla="*/ 363626 h 1294919"/>
              <a:gd name="connsiteX1892" fmla="*/ 517529 w 1294918"/>
              <a:gd name="connsiteY1892" fmla="*/ 363799 h 1294919"/>
              <a:gd name="connsiteX1893" fmla="*/ 517442 w 1294918"/>
              <a:gd name="connsiteY1893" fmla="*/ 363626 h 1294919"/>
              <a:gd name="connsiteX1894" fmla="*/ 515344 w 1294918"/>
              <a:gd name="connsiteY1894" fmla="*/ 360872 h 1294919"/>
              <a:gd name="connsiteX1895" fmla="*/ 515344 w 1294918"/>
              <a:gd name="connsiteY1895" fmla="*/ 360872 h 1294919"/>
              <a:gd name="connsiteX1896" fmla="*/ 515344 w 1294918"/>
              <a:gd name="connsiteY1896" fmla="*/ 361266 h 1294919"/>
              <a:gd name="connsiteX1897" fmla="*/ 517512 w 1294918"/>
              <a:gd name="connsiteY1897" fmla="*/ 362831 h 1294919"/>
              <a:gd name="connsiteX1898" fmla="*/ 515344 w 1294918"/>
              <a:gd name="connsiteY1898" fmla="*/ 361266 h 1294919"/>
              <a:gd name="connsiteX1899" fmla="*/ 519761 w 1294918"/>
              <a:gd name="connsiteY1899" fmla="*/ 356846 h 1294919"/>
              <a:gd name="connsiteX1900" fmla="*/ 519147 w 1294918"/>
              <a:gd name="connsiteY1900" fmla="*/ 357069 h 1294919"/>
              <a:gd name="connsiteX1901" fmla="*/ 519064 w 1294918"/>
              <a:gd name="connsiteY1901" fmla="*/ 357278 h 1294919"/>
              <a:gd name="connsiteX1902" fmla="*/ 519147 w 1294918"/>
              <a:gd name="connsiteY1902" fmla="*/ 357070 h 1294919"/>
              <a:gd name="connsiteX1903" fmla="*/ 519847 w 1294918"/>
              <a:gd name="connsiteY1903" fmla="*/ 355922 h 1294919"/>
              <a:gd name="connsiteX1904" fmla="*/ 520327 w 1294918"/>
              <a:gd name="connsiteY1904" fmla="*/ 356283 h 1294919"/>
              <a:gd name="connsiteX1905" fmla="*/ 520589 w 1294918"/>
              <a:gd name="connsiteY1905" fmla="*/ 356283 h 1294919"/>
              <a:gd name="connsiteX1906" fmla="*/ 520589 w 1294918"/>
              <a:gd name="connsiteY1906" fmla="*/ 356283 h 1294919"/>
              <a:gd name="connsiteX1907" fmla="*/ 520327 w 1294918"/>
              <a:gd name="connsiteY1907" fmla="*/ 356283 h 1294919"/>
              <a:gd name="connsiteX1908" fmla="*/ 520327 w 1294918"/>
              <a:gd name="connsiteY1908" fmla="*/ 354840 h 1294919"/>
              <a:gd name="connsiteX1909" fmla="*/ 520327 w 1294918"/>
              <a:gd name="connsiteY1909" fmla="*/ 354840 h 1294919"/>
              <a:gd name="connsiteX1910" fmla="*/ 520327 w 1294918"/>
              <a:gd name="connsiteY1910" fmla="*/ 355627 h 1294919"/>
              <a:gd name="connsiteX1911" fmla="*/ 520327 w 1294918"/>
              <a:gd name="connsiteY1911" fmla="*/ 355627 h 1294919"/>
              <a:gd name="connsiteX1912" fmla="*/ 520343 w 1294918"/>
              <a:gd name="connsiteY1912" fmla="*/ 353354 h 1294919"/>
              <a:gd name="connsiteX1913" fmla="*/ 520983 w 1294918"/>
              <a:gd name="connsiteY1913" fmla="*/ 353529 h 1294919"/>
              <a:gd name="connsiteX1914" fmla="*/ 520977 w 1294918"/>
              <a:gd name="connsiteY1914" fmla="*/ 353544 h 1294919"/>
              <a:gd name="connsiteX1915" fmla="*/ 520983 w 1294918"/>
              <a:gd name="connsiteY1915" fmla="*/ 353529 h 1294919"/>
              <a:gd name="connsiteX1916" fmla="*/ 518098 w 1294918"/>
              <a:gd name="connsiteY1916" fmla="*/ 352742 h 1294919"/>
              <a:gd name="connsiteX1917" fmla="*/ 518098 w 1294918"/>
              <a:gd name="connsiteY1917" fmla="*/ 352742 h 1294919"/>
              <a:gd name="connsiteX1918" fmla="*/ 518098 w 1294918"/>
              <a:gd name="connsiteY1918" fmla="*/ 353135 h 1294919"/>
              <a:gd name="connsiteX1919" fmla="*/ 518098 w 1294918"/>
              <a:gd name="connsiteY1919" fmla="*/ 353529 h 1294919"/>
              <a:gd name="connsiteX1920" fmla="*/ 518955 w 1294918"/>
              <a:gd name="connsiteY1920" fmla="*/ 353295 h 1294919"/>
              <a:gd name="connsiteX1921" fmla="*/ 518098 w 1294918"/>
              <a:gd name="connsiteY1921" fmla="*/ 353529 h 1294919"/>
              <a:gd name="connsiteX1922" fmla="*/ 518098 w 1294918"/>
              <a:gd name="connsiteY1922" fmla="*/ 353136 h 1294919"/>
              <a:gd name="connsiteX1923" fmla="*/ 515367 w 1294918"/>
              <a:gd name="connsiteY1923" fmla="*/ 352686 h 1294919"/>
              <a:gd name="connsiteX1924" fmla="*/ 515344 w 1294918"/>
              <a:gd name="connsiteY1924" fmla="*/ 352742 h 1294919"/>
              <a:gd name="connsiteX1925" fmla="*/ 515766 w 1294918"/>
              <a:gd name="connsiteY1925" fmla="*/ 352995 h 1294919"/>
              <a:gd name="connsiteX1926" fmla="*/ 515344 w 1294918"/>
              <a:gd name="connsiteY1926" fmla="*/ 352742 h 1294919"/>
              <a:gd name="connsiteX1927" fmla="*/ 517442 w 1294918"/>
              <a:gd name="connsiteY1927" fmla="*/ 352349 h 1294919"/>
              <a:gd name="connsiteX1928" fmla="*/ 517049 w 1294918"/>
              <a:gd name="connsiteY1928" fmla="*/ 352742 h 1294919"/>
              <a:gd name="connsiteX1929" fmla="*/ 516620 w 1294918"/>
              <a:gd name="connsiteY1929" fmla="*/ 352903 h 1294919"/>
              <a:gd name="connsiteX1930" fmla="*/ 517049 w 1294918"/>
              <a:gd name="connsiteY1930" fmla="*/ 352742 h 1294919"/>
              <a:gd name="connsiteX1931" fmla="*/ 517442 w 1294918"/>
              <a:gd name="connsiteY1931" fmla="*/ 352349 h 1294919"/>
              <a:gd name="connsiteX1932" fmla="*/ 517704 w 1294918"/>
              <a:gd name="connsiteY1932" fmla="*/ 351693 h 1294919"/>
              <a:gd name="connsiteX1933" fmla="*/ 517534 w 1294918"/>
              <a:gd name="connsiteY1933" fmla="*/ 351949 h 1294919"/>
              <a:gd name="connsiteX1934" fmla="*/ 517705 w 1294918"/>
              <a:gd name="connsiteY1934" fmla="*/ 351693 h 1294919"/>
              <a:gd name="connsiteX1935" fmla="*/ 518000 w 1294918"/>
              <a:gd name="connsiteY1935" fmla="*/ 351791 h 1294919"/>
              <a:gd name="connsiteX1936" fmla="*/ 514951 w 1294918"/>
              <a:gd name="connsiteY1936" fmla="*/ 351431 h 1294919"/>
              <a:gd name="connsiteX1937" fmla="*/ 514951 w 1294918"/>
              <a:gd name="connsiteY1937" fmla="*/ 351431 h 1294919"/>
              <a:gd name="connsiteX1938" fmla="*/ 515344 w 1294918"/>
              <a:gd name="connsiteY1938" fmla="*/ 351693 h 1294919"/>
              <a:gd name="connsiteX1939" fmla="*/ 515437 w 1294918"/>
              <a:gd name="connsiteY1939" fmla="*/ 351832 h 1294919"/>
              <a:gd name="connsiteX1940" fmla="*/ 515344 w 1294918"/>
              <a:gd name="connsiteY1940" fmla="*/ 351693 h 1294919"/>
              <a:gd name="connsiteX1941" fmla="*/ 514164 w 1294918"/>
              <a:gd name="connsiteY1941" fmla="*/ 349464 h 1294919"/>
              <a:gd name="connsiteX1942" fmla="*/ 513902 w 1294918"/>
              <a:gd name="connsiteY1942" fmla="*/ 349986 h 1294919"/>
              <a:gd name="connsiteX1943" fmla="*/ 513902 w 1294918"/>
              <a:gd name="connsiteY1943" fmla="*/ 349988 h 1294919"/>
              <a:gd name="connsiteX1944" fmla="*/ 514164 w 1294918"/>
              <a:gd name="connsiteY1944" fmla="*/ 349464 h 1294919"/>
              <a:gd name="connsiteX1945" fmla="*/ 515344 w 1294918"/>
              <a:gd name="connsiteY1945" fmla="*/ 349464 h 1294919"/>
              <a:gd name="connsiteX1946" fmla="*/ 515456 w 1294918"/>
              <a:gd name="connsiteY1946" fmla="*/ 349798 h 1294919"/>
              <a:gd name="connsiteX1947" fmla="*/ 515344 w 1294918"/>
              <a:gd name="connsiteY1947" fmla="*/ 349464 h 1294919"/>
              <a:gd name="connsiteX1948" fmla="*/ 512066 w 1294918"/>
              <a:gd name="connsiteY1948" fmla="*/ 348808 h 1294919"/>
              <a:gd name="connsiteX1949" fmla="*/ 511017 w 1294918"/>
              <a:gd name="connsiteY1949" fmla="*/ 349988 h 1294919"/>
              <a:gd name="connsiteX1950" fmla="*/ 511017 w 1294918"/>
              <a:gd name="connsiteY1950" fmla="*/ 349202 h 1294919"/>
              <a:gd name="connsiteX1951" fmla="*/ 509969 w 1294918"/>
              <a:gd name="connsiteY1951" fmla="*/ 348808 h 1294919"/>
              <a:gd name="connsiteX1952" fmla="*/ 509968 w 1294918"/>
              <a:gd name="connsiteY1952" fmla="*/ 348808 h 1294919"/>
              <a:gd name="connsiteX1953" fmla="*/ 511017 w 1294918"/>
              <a:gd name="connsiteY1953" fmla="*/ 349202 h 1294919"/>
              <a:gd name="connsiteX1954" fmla="*/ 511017 w 1294918"/>
              <a:gd name="connsiteY1954" fmla="*/ 349988 h 1294919"/>
              <a:gd name="connsiteX1955" fmla="*/ 512066 w 1294918"/>
              <a:gd name="connsiteY1955" fmla="*/ 348808 h 1294919"/>
              <a:gd name="connsiteX1956" fmla="*/ 513901 w 1294918"/>
              <a:gd name="connsiteY1956" fmla="*/ 349464 h 1294919"/>
              <a:gd name="connsiteX1957" fmla="*/ 513901 w 1294918"/>
              <a:gd name="connsiteY1957" fmla="*/ 349464 h 1294919"/>
              <a:gd name="connsiteX1958" fmla="*/ 510868 w 1294918"/>
              <a:gd name="connsiteY1958" fmla="*/ 348397 h 1294919"/>
              <a:gd name="connsiteX1959" fmla="*/ 511017 w 1294918"/>
              <a:gd name="connsiteY1959" fmla="*/ 348546 h 1294919"/>
              <a:gd name="connsiteX1960" fmla="*/ 511017 w 1294918"/>
              <a:gd name="connsiteY1960" fmla="*/ 348546 h 1294919"/>
              <a:gd name="connsiteX1961" fmla="*/ 508919 w 1294918"/>
              <a:gd name="connsiteY1961" fmla="*/ 347759 h 1294919"/>
              <a:gd name="connsiteX1962" fmla="*/ 508919 w 1294918"/>
              <a:gd name="connsiteY1962" fmla="*/ 347759 h 1294919"/>
              <a:gd name="connsiteX1963" fmla="*/ 509181 w 1294918"/>
              <a:gd name="connsiteY1963" fmla="*/ 348546 h 1294919"/>
              <a:gd name="connsiteX1964" fmla="*/ 510032 w 1294918"/>
              <a:gd name="connsiteY1964" fmla="*/ 348314 h 1294919"/>
              <a:gd name="connsiteX1965" fmla="*/ 509181 w 1294918"/>
              <a:gd name="connsiteY1965" fmla="*/ 348546 h 1294919"/>
              <a:gd name="connsiteX1966" fmla="*/ 513901 w 1294918"/>
              <a:gd name="connsiteY1966" fmla="*/ 346054 h 1294919"/>
              <a:gd name="connsiteX1967" fmla="*/ 513316 w 1294918"/>
              <a:gd name="connsiteY1967" fmla="*/ 346214 h 1294919"/>
              <a:gd name="connsiteX1968" fmla="*/ 513901 w 1294918"/>
              <a:gd name="connsiteY1968" fmla="*/ 346055 h 1294919"/>
              <a:gd name="connsiteX1969" fmla="*/ 509968 w 1294918"/>
              <a:gd name="connsiteY1969" fmla="*/ 346054 h 1294919"/>
              <a:gd name="connsiteX1970" fmla="*/ 509968 w 1294918"/>
              <a:gd name="connsiteY1970" fmla="*/ 346710 h 1294919"/>
              <a:gd name="connsiteX1971" fmla="*/ 509968 w 1294918"/>
              <a:gd name="connsiteY1971" fmla="*/ 346710 h 1294919"/>
              <a:gd name="connsiteX1972" fmla="*/ 509968 w 1294918"/>
              <a:gd name="connsiteY1972" fmla="*/ 346055 h 1294919"/>
              <a:gd name="connsiteX1973" fmla="*/ 511115 w 1294918"/>
              <a:gd name="connsiteY1973" fmla="*/ 346236 h 1294919"/>
              <a:gd name="connsiteX1974" fmla="*/ 513246 w 1294918"/>
              <a:gd name="connsiteY1974" fmla="*/ 343170 h 1294919"/>
              <a:gd name="connsiteX1975" fmla="*/ 513246 w 1294918"/>
              <a:gd name="connsiteY1975" fmla="*/ 343170 h 1294919"/>
              <a:gd name="connsiteX1976" fmla="*/ 513246 w 1294918"/>
              <a:gd name="connsiteY1976" fmla="*/ 344350 h 1294919"/>
              <a:gd name="connsiteX1977" fmla="*/ 513902 w 1294918"/>
              <a:gd name="connsiteY1977" fmla="*/ 344612 h 1294919"/>
              <a:gd name="connsiteX1978" fmla="*/ 514164 w 1294918"/>
              <a:gd name="connsiteY1978" fmla="*/ 344612 h 1294919"/>
              <a:gd name="connsiteX1979" fmla="*/ 514557 w 1294918"/>
              <a:gd name="connsiteY1979" fmla="*/ 344612 h 1294919"/>
              <a:gd name="connsiteX1980" fmla="*/ 514557 w 1294918"/>
              <a:gd name="connsiteY1980" fmla="*/ 344612 h 1294919"/>
              <a:gd name="connsiteX1981" fmla="*/ 514164 w 1294918"/>
              <a:gd name="connsiteY1981" fmla="*/ 344612 h 1294919"/>
              <a:gd name="connsiteX1982" fmla="*/ 513901 w 1294918"/>
              <a:gd name="connsiteY1982" fmla="*/ 344612 h 1294919"/>
              <a:gd name="connsiteX1983" fmla="*/ 513246 w 1294918"/>
              <a:gd name="connsiteY1983" fmla="*/ 344350 h 1294919"/>
              <a:gd name="connsiteX1984" fmla="*/ 514164 w 1294918"/>
              <a:gd name="connsiteY1984" fmla="*/ 341072 h 1294919"/>
              <a:gd name="connsiteX1985" fmla="*/ 514164 w 1294918"/>
              <a:gd name="connsiteY1985" fmla="*/ 341465 h 1294919"/>
              <a:gd name="connsiteX1986" fmla="*/ 514164 w 1294918"/>
              <a:gd name="connsiteY1986" fmla="*/ 341465 h 1294919"/>
              <a:gd name="connsiteX1987" fmla="*/ 514164 w 1294918"/>
              <a:gd name="connsiteY1987" fmla="*/ 341072 h 1294919"/>
              <a:gd name="connsiteX1988" fmla="*/ 504213 w 1294918"/>
              <a:gd name="connsiteY1988" fmla="*/ 330806 h 1294919"/>
              <a:gd name="connsiteX1989" fmla="*/ 504198 w 1294918"/>
              <a:gd name="connsiteY1989" fmla="*/ 330843 h 1294919"/>
              <a:gd name="connsiteX1990" fmla="*/ 505247 w 1294918"/>
              <a:gd name="connsiteY1990" fmla="*/ 330843 h 1294919"/>
              <a:gd name="connsiteX1991" fmla="*/ 506427 w 1294918"/>
              <a:gd name="connsiteY1991" fmla="*/ 331106 h 1294919"/>
              <a:gd name="connsiteX1992" fmla="*/ 506427 w 1294918"/>
              <a:gd name="connsiteY1992" fmla="*/ 331630 h 1294919"/>
              <a:gd name="connsiteX1993" fmla="*/ 507477 w 1294918"/>
              <a:gd name="connsiteY1993" fmla="*/ 331892 h 1294919"/>
              <a:gd name="connsiteX1994" fmla="*/ 507870 w 1294918"/>
              <a:gd name="connsiteY1994" fmla="*/ 331106 h 1294919"/>
              <a:gd name="connsiteX1995" fmla="*/ 507870 w 1294918"/>
              <a:gd name="connsiteY1995" fmla="*/ 331106 h 1294919"/>
              <a:gd name="connsiteX1996" fmla="*/ 507476 w 1294918"/>
              <a:gd name="connsiteY1996" fmla="*/ 331892 h 1294919"/>
              <a:gd name="connsiteX1997" fmla="*/ 506427 w 1294918"/>
              <a:gd name="connsiteY1997" fmla="*/ 331630 h 1294919"/>
              <a:gd name="connsiteX1998" fmla="*/ 506427 w 1294918"/>
              <a:gd name="connsiteY1998" fmla="*/ 331106 h 1294919"/>
              <a:gd name="connsiteX1999" fmla="*/ 505247 w 1294918"/>
              <a:gd name="connsiteY1999" fmla="*/ 330843 h 1294919"/>
              <a:gd name="connsiteX2000" fmla="*/ 504198 w 1294918"/>
              <a:gd name="connsiteY2000" fmla="*/ 330843 h 1294919"/>
              <a:gd name="connsiteX2001" fmla="*/ 504198 w 1294918"/>
              <a:gd name="connsiteY2001" fmla="*/ 329663 h 1294919"/>
              <a:gd name="connsiteX2002" fmla="*/ 504198 w 1294918"/>
              <a:gd name="connsiteY2002" fmla="*/ 329663 h 1294919"/>
              <a:gd name="connsiteX2003" fmla="*/ 504330 w 1294918"/>
              <a:gd name="connsiteY2003" fmla="*/ 329926 h 1294919"/>
              <a:gd name="connsiteX2004" fmla="*/ 509181 w 1294918"/>
              <a:gd name="connsiteY2004" fmla="*/ 328745 h 1294919"/>
              <a:gd name="connsiteX2005" fmla="*/ 509116 w 1294918"/>
              <a:gd name="connsiteY2005" fmla="*/ 328811 h 1294919"/>
              <a:gd name="connsiteX2006" fmla="*/ 509181 w 1294918"/>
              <a:gd name="connsiteY2006" fmla="*/ 328745 h 1294919"/>
              <a:gd name="connsiteX2007" fmla="*/ 510361 w 1294918"/>
              <a:gd name="connsiteY2007" fmla="*/ 329663 h 1294919"/>
              <a:gd name="connsiteX2008" fmla="*/ 509968 w 1294918"/>
              <a:gd name="connsiteY2008" fmla="*/ 331106 h 1294919"/>
              <a:gd name="connsiteX2009" fmla="*/ 511279 w 1294918"/>
              <a:gd name="connsiteY2009" fmla="*/ 333335 h 1294919"/>
              <a:gd name="connsiteX2010" fmla="*/ 511279 w 1294918"/>
              <a:gd name="connsiteY2010" fmla="*/ 334384 h 1294919"/>
              <a:gd name="connsiteX2011" fmla="*/ 511279 w 1294918"/>
              <a:gd name="connsiteY2011" fmla="*/ 334646 h 1294919"/>
              <a:gd name="connsiteX2012" fmla="*/ 512066 w 1294918"/>
              <a:gd name="connsiteY2012" fmla="*/ 335826 h 1294919"/>
              <a:gd name="connsiteX2013" fmla="*/ 512459 w 1294918"/>
              <a:gd name="connsiteY2013" fmla="*/ 336744 h 1294919"/>
              <a:gd name="connsiteX2014" fmla="*/ 512459 w 1294918"/>
              <a:gd name="connsiteY2014" fmla="*/ 337531 h 1294919"/>
              <a:gd name="connsiteX2015" fmla="*/ 512721 w 1294918"/>
              <a:gd name="connsiteY2015" fmla="*/ 337531 h 1294919"/>
              <a:gd name="connsiteX2016" fmla="*/ 512721 w 1294918"/>
              <a:gd name="connsiteY2016" fmla="*/ 337531 h 1294919"/>
              <a:gd name="connsiteX2017" fmla="*/ 512459 w 1294918"/>
              <a:gd name="connsiteY2017" fmla="*/ 337531 h 1294919"/>
              <a:gd name="connsiteX2018" fmla="*/ 512459 w 1294918"/>
              <a:gd name="connsiteY2018" fmla="*/ 336744 h 1294919"/>
              <a:gd name="connsiteX2019" fmla="*/ 512066 w 1294918"/>
              <a:gd name="connsiteY2019" fmla="*/ 335826 h 1294919"/>
              <a:gd name="connsiteX2020" fmla="*/ 511279 w 1294918"/>
              <a:gd name="connsiteY2020" fmla="*/ 334646 h 1294919"/>
              <a:gd name="connsiteX2021" fmla="*/ 511279 w 1294918"/>
              <a:gd name="connsiteY2021" fmla="*/ 334384 h 1294919"/>
              <a:gd name="connsiteX2022" fmla="*/ 511279 w 1294918"/>
              <a:gd name="connsiteY2022" fmla="*/ 333335 h 1294919"/>
              <a:gd name="connsiteX2023" fmla="*/ 509968 w 1294918"/>
              <a:gd name="connsiteY2023" fmla="*/ 331106 h 1294919"/>
              <a:gd name="connsiteX2024" fmla="*/ 510361 w 1294918"/>
              <a:gd name="connsiteY2024" fmla="*/ 329663 h 1294919"/>
              <a:gd name="connsiteX2025" fmla="*/ 504985 w 1294918"/>
              <a:gd name="connsiteY2025" fmla="*/ 327565 h 1294919"/>
              <a:gd name="connsiteX2026" fmla="*/ 504985 w 1294918"/>
              <a:gd name="connsiteY2026" fmla="*/ 327565 h 1294919"/>
              <a:gd name="connsiteX2027" fmla="*/ 504985 w 1294918"/>
              <a:gd name="connsiteY2027" fmla="*/ 328352 h 1294919"/>
              <a:gd name="connsiteX2028" fmla="*/ 505640 w 1294918"/>
              <a:gd name="connsiteY2028" fmla="*/ 328352 h 1294919"/>
              <a:gd name="connsiteX2029" fmla="*/ 505640 w 1294918"/>
              <a:gd name="connsiteY2029" fmla="*/ 328352 h 1294919"/>
              <a:gd name="connsiteX2030" fmla="*/ 504985 w 1294918"/>
              <a:gd name="connsiteY2030" fmla="*/ 328352 h 1294919"/>
              <a:gd name="connsiteX2031" fmla="*/ 506887 w 1294918"/>
              <a:gd name="connsiteY2031" fmla="*/ 325861 h 1294919"/>
              <a:gd name="connsiteX2032" fmla="*/ 507083 w 1294918"/>
              <a:gd name="connsiteY2032" fmla="*/ 326254 h 1294919"/>
              <a:gd name="connsiteX2033" fmla="*/ 507083 w 1294918"/>
              <a:gd name="connsiteY2033" fmla="*/ 326647 h 1294919"/>
              <a:gd name="connsiteX2034" fmla="*/ 507083 w 1294918"/>
              <a:gd name="connsiteY2034" fmla="*/ 326647 h 1294919"/>
              <a:gd name="connsiteX2035" fmla="*/ 507083 w 1294918"/>
              <a:gd name="connsiteY2035" fmla="*/ 326254 h 1294919"/>
              <a:gd name="connsiteX2036" fmla="*/ 506945 w 1294918"/>
              <a:gd name="connsiteY2036" fmla="*/ 324364 h 1294919"/>
              <a:gd name="connsiteX2037" fmla="*/ 507083 w 1294918"/>
              <a:gd name="connsiteY2037" fmla="*/ 324549 h 1294919"/>
              <a:gd name="connsiteX2038" fmla="*/ 507066 w 1294918"/>
              <a:gd name="connsiteY2038" fmla="*/ 324589 h 1294919"/>
              <a:gd name="connsiteX2039" fmla="*/ 507083 w 1294918"/>
              <a:gd name="connsiteY2039" fmla="*/ 324549 h 1294919"/>
              <a:gd name="connsiteX2040" fmla="*/ 503805 w 1294918"/>
              <a:gd name="connsiteY2040" fmla="*/ 323107 h 1294919"/>
              <a:gd name="connsiteX2041" fmla="*/ 503805 w 1294918"/>
              <a:gd name="connsiteY2041" fmla="*/ 323107 h 1294919"/>
              <a:gd name="connsiteX2042" fmla="*/ 504559 w 1294918"/>
              <a:gd name="connsiteY2042" fmla="*/ 323347 h 1294919"/>
              <a:gd name="connsiteX2043" fmla="*/ 503542 w 1294918"/>
              <a:gd name="connsiteY2043" fmla="*/ 319828 h 1294919"/>
              <a:gd name="connsiteX2044" fmla="*/ 502886 w 1294918"/>
              <a:gd name="connsiteY2044" fmla="*/ 320222 h 1294919"/>
              <a:gd name="connsiteX2045" fmla="*/ 501706 w 1294918"/>
              <a:gd name="connsiteY2045" fmla="*/ 320222 h 1294919"/>
              <a:gd name="connsiteX2046" fmla="*/ 501706 w 1294918"/>
              <a:gd name="connsiteY2046" fmla="*/ 320877 h 1294919"/>
              <a:gd name="connsiteX2047" fmla="*/ 501051 w 1294918"/>
              <a:gd name="connsiteY2047" fmla="*/ 320877 h 1294919"/>
              <a:gd name="connsiteX2048" fmla="*/ 501051 w 1294918"/>
              <a:gd name="connsiteY2048" fmla="*/ 320222 h 1294919"/>
              <a:gd name="connsiteX2049" fmla="*/ 500898 w 1294918"/>
              <a:gd name="connsiteY2049" fmla="*/ 319992 h 1294919"/>
              <a:gd name="connsiteX2050" fmla="*/ 501051 w 1294918"/>
              <a:gd name="connsiteY2050" fmla="*/ 320222 h 1294919"/>
              <a:gd name="connsiteX2051" fmla="*/ 501051 w 1294918"/>
              <a:gd name="connsiteY2051" fmla="*/ 320877 h 1294919"/>
              <a:gd name="connsiteX2052" fmla="*/ 501707 w 1294918"/>
              <a:gd name="connsiteY2052" fmla="*/ 320877 h 1294919"/>
              <a:gd name="connsiteX2053" fmla="*/ 501707 w 1294918"/>
              <a:gd name="connsiteY2053" fmla="*/ 320222 h 1294919"/>
              <a:gd name="connsiteX2054" fmla="*/ 502887 w 1294918"/>
              <a:gd name="connsiteY2054" fmla="*/ 320222 h 1294919"/>
              <a:gd name="connsiteX2055" fmla="*/ 503543 w 1294918"/>
              <a:gd name="connsiteY2055" fmla="*/ 319828 h 1294919"/>
              <a:gd name="connsiteX2056" fmla="*/ 503542 w 1294918"/>
              <a:gd name="connsiteY2056" fmla="*/ 319828 h 1294919"/>
              <a:gd name="connsiteX2057" fmla="*/ 501051 w 1294918"/>
              <a:gd name="connsiteY2057" fmla="*/ 319173 h 1294919"/>
              <a:gd name="connsiteX2058" fmla="*/ 501051 w 1294918"/>
              <a:gd name="connsiteY2058" fmla="*/ 319173 h 1294919"/>
              <a:gd name="connsiteX2059" fmla="*/ 501038 w 1294918"/>
              <a:gd name="connsiteY2059" fmla="*/ 319206 h 1294919"/>
              <a:gd name="connsiteX2060" fmla="*/ 502493 w 1294918"/>
              <a:gd name="connsiteY2060" fmla="*/ 319173 h 1294919"/>
              <a:gd name="connsiteX2061" fmla="*/ 502493 w 1294918"/>
              <a:gd name="connsiteY2061" fmla="*/ 319173 h 1294919"/>
              <a:gd name="connsiteX2062" fmla="*/ 502100 w 1294918"/>
              <a:gd name="connsiteY2062" fmla="*/ 319566 h 1294919"/>
              <a:gd name="connsiteX2063" fmla="*/ 502101 w 1294918"/>
              <a:gd name="connsiteY2063" fmla="*/ 319566 h 1294919"/>
              <a:gd name="connsiteX2064" fmla="*/ 502494 w 1294918"/>
              <a:gd name="connsiteY2064" fmla="*/ 319173 h 1294919"/>
              <a:gd name="connsiteX2065" fmla="*/ 503761 w 1294918"/>
              <a:gd name="connsiteY2065" fmla="*/ 317905 h 1294919"/>
              <a:gd name="connsiteX2066" fmla="*/ 503543 w 1294918"/>
              <a:gd name="connsiteY2066" fmla="*/ 317992 h 1294919"/>
              <a:gd name="connsiteX2067" fmla="*/ 503543 w 1294918"/>
              <a:gd name="connsiteY2067" fmla="*/ 317992 h 1294919"/>
              <a:gd name="connsiteX2068" fmla="*/ 503182 w 1294918"/>
              <a:gd name="connsiteY2068" fmla="*/ 316190 h 1294919"/>
              <a:gd name="connsiteX2069" fmla="*/ 503149 w 1294918"/>
              <a:gd name="connsiteY2069" fmla="*/ 316288 h 1294919"/>
              <a:gd name="connsiteX2070" fmla="*/ 503805 w 1294918"/>
              <a:gd name="connsiteY2070" fmla="*/ 316550 h 1294919"/>
              <a:gd name="connsiteX2071" fmla="*/ 503804 w 1294918"/>
              <a:gd name="connsiteY2071" fmla="*/ 316550 h 1294919"/>
              <a:gd name="connsiteX2072" fmla="*/ 503149 w 1294918"/>
              <a:gd name="connsiteY2072" fmla="*/ 316288 h 1294919"/>
              <a:gd name="connsiteX2073" fmla="*/ 517704 w 1294918"/>
              <a:gd name="connsiteY2073" fmla="*/ 315108 h 1294919"/>
              <a:gd name="connsiteX2074" fmla="*/ 517803 w 1294918"/>
              <a:gd name="connsiteY2074" fmla="*/ 315206 h 1294919"/>
              <a:gd name="connsiteX2075" fmla="*/ 517705 w 1294918"/>
              <a:gd name="connsiteY2075" fmla="*/ 315108 h 1294919"/>
              <a:gd name="connsiteX2076" fmla="*/ 518098 w 1294918"/>
              <a:gd name="connsiteY2076" fmla="*/ 315108 h 1294919"/>
              <a:gd name="connsiteX2077" fmla="*/ 518098 w 1294918"/>
              <a:gd name="connsiteY2077" fmla="*/ 315108 h 1294919"/>
              <a:gd name="connsiteX2078" fmla="*/ 503149 w 1294918"/>
              <a:gd name="connsiteY2078" fmla="*/ 314845 h 1294919"/>
              <a:gd name="connsiteX2079" fmla="*/ 503149 w 1294918"/>
              <a:gd name="connsiteY2079" fmla="*/ 314845 h 1294919"/>
              <a:gd name="connsiteX2080" fmla="*/ 503542 w 1294918"/>
              <a:gd name="connsiteY2080" fmla="*/ 315108 h 1294919"/>
              <a:gd name="connsiteX2081" fmla="*/ 517560 w 1294918"/>
              <a:gd name="connsiteY2081" fmla="*/ 314485 h 1294919"/>
              <a:gd name="connsiteX2082" fmla="*/ 517704 w 1294918"/>
              <a:gd name="connsiteY2082" fmla="*/ 314845 h 1294919"/>
              <a:gd name="connsiteX2083" fmla="*/ 517705 w 1294918"/>
              <a:gd name="connsiteY2083" fmla="*/ 314845 h 1294919"/>
              <a:gd name="connsiteX2084" fmla="*/ 504351 w 1294918"/>
              <a:gd name="connsiteY2084" fmla="*/ 314026 h 1294919"/>
              <a:gd name="connsiteX2085" fmla="*/ 504460 w 1294918"/>
              <a:gd name="connsiteY2085" fmla="*/ 314190 h 1294919"/>
              <a:gd name="connsiteX2086" fmla="*/ 504460 w 1294918"/>
              <a:gd name="connsiteY2086" fmla="*/ 314452 h 1294919"/>
              <a:gd name="connsiteX2087" fmla="*/ 504504 w 1294918"/>
              <a:gd name="connsiteY2087" fmla="*/ 314485 h 1294919"/>
              <a:gd name="connsiteX2088" fmla="*/ 504461 w 1294918"/>
              <a:gd name="connsiteY2088" fmla="*/ 314452 h 1294919"/>
              <a:gd name="connsiteX2089" fmla="*/ 504461 w 1294918"/>
              <a:gd name="connsiteY2089" fmla="*/ 314190 h 1294919"/>
              <a:gd name="connsiteX2090" fmla="*/ 523737 w 1294918"/>
              <a:gd name="connsiteY2090" fmla="*/ 313796 h 1294919"/>
              <a:gd name="connsiteX2091" fmla="*/ 523736 w 1294918"/>
              <a:gd name="connsiteY2091" fmla="*/ 313797 h 1294919"/>
              <a:gd name="connsiteX2092" fmla="*/ 523736 w 1294918"/>
              <a:gd name="connsiteY2092" fmla="*/ 314190 h 1294919"/>
              <a:gd name="connsiteX2093" fmla="*/ 523737 w 1294918"/>
              <a:gd name="connsiteY2093" fmla="*/ 314190 h 1294919"/>
              <a:gd name="connsiteX2094" fmla="*/ 523999 w 1294918"/>
              <a:gd name="connsiteY2094" fmla="*/ 313796 h 1294919"/>
              <a:gd name="connsiteX2095" fmla="*/ 523999 w 1294918"/>
              <a:gd name="connsiteY2095" fmla="*/ 313796 h 1294919"/>
              <a:gd name="connsiteX2096" fmla="*/ 523999 w 1294918"/>
              <a:gd name="connsiteY2096" fmla="*/ 314190 h 1294919"/>
              <a:gd name="connsiteX2097" fmla="*/ 523999 w 1294918"/>
              <a:gd name="connsiteY2097" fmla="*/ 314190 h 1294919"/>
              <a:gd name="connsiteX2098" fmla="*/ 504198 w 1294918"/>
              <a:gd name="connsiteY2098" fmla="*/ 313009 h 1294919"/>
              <a:gd name="connsiteX2099" fmla="*/ 504075 w 1294918"/>
              <a:gd name="connsiteY2099" fmla="*/ 313378 h 1294919"/>
              <a:gd name="connsiteX2100" fmla="*/ 504198 w 1294918"/>
              <a:gd name="connsiteY2100" fmla="*/ 313010 h 1294919"/>
              <a:gd name="connsiteX2101" fmla="*/ 504460 w 1294918"/>
              <a:gd name="connsiteY2101" fmla="*/ 313010 h 1294919"/>
              <a:gd name="connsiteX2102" fmla="*/ 504231 w 1294918"/>
              <a:gd name="connsiteY2102" fmla="*/ 313698 h 1294919"/>
              <a:gd name="connsiteX2103" fmla="*/ 504461 w 1294918"/>
              <a:gd name="connsiteY2103" fmla="*/ 313009 h 1294919"/>
              <a:gd name="connsiteX2104" fmla="*/ 525179 w 1294918"/>
              <a:gd name="connsiteY2104" fmla="*/ 310911 h 1294919"/>
              <a:gd name="connsiteX2105" fmla="*/ 525179 w 1294918"/>
              <a:gd name="connsiteY2105" fmla="*/ 311305 h 1294919"/>
              <a:gd name="connsiteX2106" fmla="*/ 525179 w 1294918"/>
              <a:gd name="connsiteY2106" fmla="*/ 311305 h 1294919"/>
              <a:gd name="connsiteX2107" fmla="*/ 525179 w 1294918"/>
              <a:gd name="connsiteY2107" fmla="*/ 310911 h 1294919"/>
              <a:gd name="connsiteX2108" fmla="*/ 527752 w 1294918"/>
              <a:gd name="connsiteY2108" fmla="*/ 309813 h 1294919"/>
              <a:gd name="connsiteX2109" fmla="*/ 527671 w 1294918"/>
              <a:gd name="connsiteY2109" fmla="*/ 309862 h 1294919"/>
              <a:gd name="connsiteX2110" fmla="*/ 527671 w 1294918"/>
              <a:gd name="connsiteY2110" fmla="*/ 309862 h 1294919"/>
              <a:gd name="connsiteX2111" fmla="*/ 527753 w 1294918"/>
              <a:gd name="connsiteY2111" fmla="*/ 309813 h 1294919"/>
              <a:gd name="connsiteX2112" fmla="*/ 528064 w 1294918"/>
              <a:gd name="connsiteY2112" fmla="*/ 310125 h 1294919"/>
              <a:gd name="connsiteX2113" fmla="*/ 528064 w 1294918"/>
              <a:gd name="connsiteY2113" fmla="*/ 310125 h 1294919"/>
              <a:gd name="connsiteX2114" fmla="*/ 527753 w 1294918"/>
              <a:gd name="connsiteY2114" fmla="*/ 309813 h 1294919"/>
              <a:gd name="connsiteX2115" fmla="*/ 527753 w 1294918"/>
              <a:gd name="connsiteY2115" fmla="*/ 309813 h 1294919"/>
              <a:gd name="connsiteX2116" fmla="*/ 528622 w 1294918"/>
              <a:gd name="connsiteY2116" fmla="*/ 309764 h 1294919"/>
              <a:gd name="connsiteX2117" fmla="*/ 528719 w 1294918"/>
              <a:gd name="connsiteY2117" fmla="*/ 309862 h 1294919"/>
              <a:gd name="connsiteX2118" fmla="*/ 528720 w 1294918"/>
              <a:gd name="connsiteY2118" fmla="*/ 309862 h 1294919"/>
              <a:gd name="connsiteX2119" fmla="*/ 527409 w 1294918"/>
              <a:gd name="connsiteY2119" fmla="*/ 309469 h 1294919"/>
              <a:gd name="connsiteX2120" fmla="*/ 527410 w 1294918"/>
              <a:gd name="connsiteY2120" fmla="*/ 309470 h 1294919"/>
              <a:gd name="connsiteX2121" fmla="*/ 527573 w 1294918"/>
              <a:gd name="connsiteY2121" fmla="*/ 309633 h 1294919"/>
              <a:gd name="connsiteX2122" fmla="*/ 540297 w 1294918"/>
              <a:gd name="connsiteY2122" fmla="*/ 307239 h 1294919"/>
              <a:gd name="connsiteX2123" fmla="*/ 540783 w 1294918"/>
              <a:gd name="connsiteY2123" fmla="*/ 307764 h 1294919"/>
              <a:gd name="connsiteX2124" fmla="*/ 540784 w 1294918"/>
              <a:gd name="connsiteY2124" fmla="*/ 307764 h 1294919"/>
              <a:gd name="connsiteX2125" fmla="*/ 536063 w 1294918"/>
              <a:gd name="connsiteY2125" fmla="*/ 306715 h 1294919"/>
              <a:gd name="connsiteX2126" fmla="*/ 536063 w 1294918"/>
              <a:gd name="connsiteY2126" fmla="*/ 308158 h 1294919"/>
              <a:gd name="connsiteX2127" fmla="*/ 536063 w 1294918"/>
              <a:gd name="connsiteY2127" fmla="*/ 308158 h 1294919"/>
              <a:gd name="connsiteX2128" fmla="*/ 536063 w 1294918"/>
              <a:gd name="connsiteY2128" fmla="*/ 306715 h 1294919"/>
              <a:gd name="connsiteX2129" fmla="*/ 552972 w 1294918"/>
              <a:gd name="connsiteY2129" fmla="*/ 304425 h 1294919"/>
              <a:gd name="connsiteX2130" fmla="*/ 552061 w 1294918"/>
              <a:gd name="connsiteY2130" fmla="*/ 305010 h 1294919"/>
              <a:gd name="connsiteX2131" fmla="*/ 550619 w 1294918"/>
              <a:gd name="connsiteY2131" fmla="*/ 305010 h 1294919"/>
              <a:gd name="connsiteX2132" fmla="*/ 549570 w 1294918"/>
              <a:gd name="connsiteY2132" fmla="*/ 305469 h 1294919"/>
              <a:gd name="connsiteX2133" fmla="*/ 550619 w 1294918"/>
              <a:gd name="connsiteY2133" fmla="*/ 305011 h 1294919"/>
              <a:gd name="connsiteX2134" fmla="*/ 552062 w 1294918"/>
              <a:gd name="connsiteY2134" fmla="*/ 305011 h 1294919"/>
              <a:gd name="connsiteX2135" fmla="*/ 537416 w 1294918"/>
              <a:gd name="connsiteY2135" fmla="*/ 304028 h 1294919"/>
              <a:gd name="connsiteX2136" fmla="*/ 537636 w 1294918"/>
              <a:gd name="connsiteY2136" fmla="*/ 304224 h 1294919"/>
              <a:gd name="connsiteX2137" fmla="*/ 538685 w 1294918"/>
              <a:gd name="connsiteY2137" fmla="*/ 305011 h 1294919"/>
              <a:gd name="connsiteX2138" fmla="*/ 538951 w 1294918"/>
              <a:gd name="connsiteY2138" fmla="*/ 305630 h 1294919"/>
              <a:gd name="connsiteX2139" fmla="*/ 538686 w 1294918"/>
              <a:gd name="connsiteY2139" fmla="*/ 305010 h 1294919"/>
              <a:gd name="connsiteX2140" fmla="*/ 537637 w 1294918"/>
              <a:gd name="connsiteY2140" fmla="*/ 304224 h 1294919"/>
              <a:gd name="connsiteX2141" fmla="*/ 536063 w 1294918"/>
              <a:gd name="connsiteY2141" fmla="*/ 303568 h 1294919"/>
              <a:gd name="connsiteX2142" fmla="*/ 536063 w 1294918"/>
              <a:gd name="connsiteY2142" fmla="*/ 303568 h 1294919"/>
              <a:gd name="connsiteX2143" fmla="*/ 536063 w 1294918"/>
              <a:gd name="connsiteY2143" fmla="*/ 304224 h 1294919"/>
              <a:gd name="connsiteX2144" fmla="*/ 537243 w 1294918"/>
              <a:gd name="connsiteY2144" fmla="*/ 305666 h 1294919"/>
              <a:gd name="connsiteX2145" fmla="*/ 537243 w 1294918"/>
              <a:gd name="connsiteY2145" fmla="*/ 305666 h 1294919"/>
              <a:gd name="connsiteX2146" fmla="*/ 536063 w 1294918"/>
              <a:gd name="connsiteY2146" fmla="*/ 304224 h 1294919"/>
              <a:gd name="connsiteX2147" fmla="*/ 590614 w 1294918"/>
              <a:gd name="connsiteY2147" fmla="*/ 300880 h 1294919"/>
              <a:gd name="connsiteX2148" fmla="*/ 590089 w 1294918"/>
              <a:gd name="connsiteY2148" fmla="*/ 301076 h 1294919"/>
              <a:gd name="connsiteX2149" fmla="*/ 590090 w 1294918"/>
              <a:gd name="connsiteY2149" fmla="*/ 301077 h 1294919"/>
              <a:gd name="connsiteX2150" fmla="*/ 572780 w 1294918"/>
              <a:gd name="connsiteY2150" fmla="*/ 300027 h 1294919"/>
              <a:gd name="connsiteX2151" fmla="*/ 570420 w 1294918"/>
              <a:gd name="connsiteY2151" fmla="*/ 300159 h 1294919"/>
              <a:gd name="connsiteX2152" fmla="*/ 572780 w 1294918"/>
              <a:gd name="connsiteY2152" fmla="*/ 300028 h 1294919"/>
              <a:gd name="connsiteX2153" fmla="*/ 573108 w 1294918"/>
              <a:gd name="connsiteY2153" fmla="*/ 300159 h 1294919"/>
              <a:gd name="connsiteX2154" fmla="*/ 563142 w 1294918"/>
              <a:gd name="connsiteY2154" fmla="*/ 299831 h 1294919"/>
              <a:gd name="connsiteX2155" fmla="*/ 562420 w 1294918"/>
              <a:gd name="connsiteY2155" fmla="*/ 300027 h 1294919"/>
              <a:gd name="connsiteX2156" fmla="*/ 562027 w 1294918"/>
              <a:gd name="connsiteY2156" fmla="*/ 301076 h 1294919"/>
              <a:gd name="connsiteX2157" fmla="*/ 561311 w 1294918"/>
              <a:gd name="connsiteY2157" fmla="*/ 301402 h 1294919"/>
              <a:gd name="connsiteX2158" fmla="*/ 562028 w 1294918"/>
              <a:gd name="connsiteY2158" fmla="*/ 301077 h 1294919"/>
              <a:gd name="connsiteX2159" fmla="*/ 562421 w 1294918"/>
              <a:gd name="connsiteY2159" fmla="*/ 300028 h 1294919"/>
              <a:gd name="connsiteX2160" fmla="*/ 581958 w 1294918"/>
              <a:gd name="connsiteY2160" fmla="*/ 299372 h 1294919"/>
              <a:gd name="connsiteX2161" fmla="*/ 581679 w 1294918"/>
              <a:gd name="connsiteY2161" fmla="*/ 300026 h 1294919"/>
              <a:gd name="connsiteX2162" fmla="*/ 581959 w 1294918"/>
              <a:gd name="connsiteY2162" fmla="*/ 299372 h 1294919"/>
              <a:gd name="connsiteX2163" fmla="*/ 612382 w 1294918"/>
              <a:gd name="connsiteY2163" fmla="*/ 298847 h 1294919"/>
              <a:gd name="connsiteX2164" fmla="*/ 612381 w 1294918"/>
              <a:gd name="connsiteY2164" fmla="*/ 298847 h 1294919"/>
              <a:gd name="connsiteX2165" fmla="*/ 612119 w 1294918"/>
              <a:gd name="connsiteY2165" fmla="*/ 300027 h 1294919"/>
              <a:gd name="connsiteX2166" fmla="*/ 612381 w 1294918"/>
              <a:gd name="connsiteY2166" fmla="*/ 301076 h 1294919"/>
              <a:gd name="connsiteX2167" fmla="*/ 611726 w 1294918"/>
              <a:gd name="connsiteY2167" fmla="*/ 301076 h 1294919"/>
              <a:gd name="connsiteX2168" fmla="*/ 611005 w 1294918"/>
              <a:gd name="connsiteY2168" fmla="*/ 300880 h 1294919"/>
              <a:gd name="connsiteX2169" fmla="*/ 611726 w 1294918"/>
              <a:gd name="connsiteY2169" fmla="*/ 301077 h 1294919"/>
              <a:gd name="connsiteX2170" fmla="*/ 612382 w 1294918"/>
              <a:gd name="connsiteY2170" fmla="*/ 301077 h 1294919"/>
              <a:gd name="connsiteX2171" fmla="*/ 612120 w 1294918"/>
              <a:gd name="connsiteY2171" fmla="*/ 300028 h 1294919"/>
              <a:gd name="connsiteX2172" fmla="*/ 601891 w 1294918"/>
              <a:gd name="connsiteY2172" fmla="*/ 298509 h 1294919"/>
              <a:gd name="connsiteX2173" fmla="*/ 605956 w 1294918"/>
              <a:gd name="connsiteY2173" fmla="*/ 301077 h 1294919"/>
              <a:gd name="connsiteX2174" fmla="*/ 607071 w 1294918"/>
              <a:gd name="connsiteY2174" fmla="*/ 302068 h 1294919"/>
              <a:gd name="connsiteX2175" fmla="*/ 605956 w 1294918"/>
              <a:gd name="connsiteY2175" fmla="*/ 301076 h 1294919"/>
              <a:gd name="connsiteX2176" fmla="*/ 578137 w 1294918"/>
              <a:gd name="connsiteY2176" fmla="*/ 296749 h 1294919"/>
              <a:gd name="connsiteX2177" fmla="*/ 578418 w 1294918"/>
              <a:gd name="connsiteY2177" fmla="*/ 297405 h 1294919"/>
              <a:gd name="connsiteX2178" fmla="*/ 578418 w 1294918"/>
              <a:gd name="connsiteY2178" fmla="*/ 298192 h 1294919"/>
              <a:gd name="connsiteX2179" fmla="*/ 578419 w 1294918"/>
              <a:gd name="connsiteY2179" fmla="*/ 298192 h 1294919"/>
              <a:gd name="connsiteX2180" fmla="*/ 578419 w 1294918"/>
              <a:gd name="connsiteY2180" fmla="*/ 297405 h 1294919"/>
              <a:gd name="connsiteX2181" fmla="*/ 593630 w 1294918"/>
              <a:gd name="connsiteY2181" fmla="*/ 296618 h 1294919"/>
              <a:gd name="connsiteX2182" fmla="*/ 593236 w 1294918"/>
              <a:gd name="connsiteY2182" fmla="*/ 297143 h 1294919"/>
              <a:gd name="connsiteX2183" fmla="*/ 592187 w 1294918"/>
              <a:gd name="connsiteY2183" fmla="*/ 298585 h 1294919"/>
              <a:gd name="connsiteX2184" fmla="*/ 591925 w 1294918"/>
              <a:gd name="connsiteY2184" fmla="*/ 299109 h 1294919"/>
              <a:gd name="connsiteX2185" fmla="*/ 592188 w 1294918"/>
              <a:gd name="connsiteY2185" fmla="*/ 298585 h 1294919"/>
              <a:gd name="connsiteX2186" fmla="*/ 593237 w 1294918"/>
              <a:gd name="connsiteY2186" fmla="*/ 297143 h 1294919"/>
              <a:gd name="connsiteX2187" fmla="*/ 600711 w 1294918"/>
              <a:gd name="connsiteY2187" fmla="*/ 296487 h 1294919"/>
              <a:gd name="connsiteX2188" fmla="*/ 600711 w 1294918"/>
              <a:gd name="connsiteY2188" fmla="*/ 296749 h 1294919"/>
              <a:gd name="connsiteX2189" fmla="*/ 600318 w 1294918"/>
              <a:gd name="connsiteY2189" fmla="*/ 297143 h 1294919"/>
              <a:gd name="connsiteX2190" fmla="*/ 600711 w 1294918"/>
              <a:gd name="connsiteY2190" fmla="*/ 296749 h 1294919"/>
              <a:gd name="connsiteX2191" fmla="*/ 600711 w 1294918"/>
              <a:gd name="connsiteY2191" fmla="*/ 296487 h 1294919"/>
              <a:gd name="connsiteX2192" fmla="*/ 583008 w 1294918"/>
              <a:gd name="connsiteY2192" fmla="*/ 296487 h 1294919"/>
              <a:gd name="connsiteX2193" fmla="*/ 583151 w 1294918"/>
              <a:gd name="connsiteY2193" fmla="*/ 297011 h 1294919"/>
              <a:gd name="connsiteX2194" fmla="*/ 583008 w 1294918"/>
              <a:gd name="connsiteY2194" fmla="*/ 296487 h 1294919"/>
              <a:gd name="connsiteX2195" fmla="*/ 582221 w 1294918"/>
              <a:gd name="connsiteY2195" fmla="*/ 296487 h 1294919"/>
              <a:gd name="connsiteX2196" fmla="*/ 582460 w 1294918"/>
              <a:gd name="connsiteY2196" fmla="*/ 297757 h 1294919"/>
              <a:gd name="connsiteX2197" fmla="*/ 582222 w 1294918"/>
              <a:gd name="connsiteY2197" fmla="*/ 296487 h 1294919"/>
              <a:gd name="connsiteX2198" fmla="*/ 584713 w 1294918"/>
              <a:gd name="connsiteY2198" fmla="*/ 295700 h 1294919"/>
              <a:gd name="connsiteX2199" fmla="*/ 584713 w 1294918"/>
              <a:gd name="connsiteY2199" fmla="*/ 296487 h 1294919"/>
              <a:gd name="connsiteX2200" fmla="*/ 584713 w 1294918"/>
              <a:gd name="connsiteY2200" fmla="*/ 296487 h 1294919"/>
              <a:gd name="connsiteX2201" fmla="*/ 584713 w 1294918"/>
              <a:gd name="connsiteY2201" fmla="*/ 295700 h 1294919"/>
              <a:gd name="connsiteX2202" fmla="*/ 600972 w 1294918"/>
              <a:gd name="connsiteY2202" fmla="*/ 295700 h 1294919"/>
              <a:gd name="connsiteX2203" fmla="*/ 600645 w 1294918"/>
              <a:gd name="connsiteY2203" fmla="*/ 295897 h 1294919"/>
              <a:gd name="connsiteX2204" fmla="*/ 600973 w 1294918"/>
              <a:gd name="connsiteY2204" fmla="*/ 295700 h 1294919"/>
              <a:gd name="connsiteX2205" fmla="*/ 582615 w 1294918"/>
              <a:gd name="connsiteY2205" fmla="*/ 295700 h 1294919"/>
              <a:gd name="connsiteX2206" fmla="*/ 582615 w 1294918"/>
              <a:gd name="connsiteY2206" fmla="*/ 295700 h 1294919"/>
              <a:gd name="connsiteX2207" fmla="*/ 584319 w 1294918"/>
              <a:gd name="connsiteY2207" fmla="*/ 295700 h 1294919"/>
              <a:gd name="connsiteX2208" fmla="*/ 584319 w 1294918"/>
              <a:gd name="connsiteY2208" fmla="*/ 296487 h 1294919"/>
              <a:gd name="connsiteX2209" fmla="*/ 585106 w 1294918"/>
              <a:gd name="connsiteY2209" fmla="*/ 296749 h 1294919"/>
              <a:gd name="connsiteX2210" fmla="*/ 584058 w 1294918"/>
              <a:gd name="connsiteY2210" fmla="*/ 297929 h 1294919"/>
              <a:gd name="connsiteX2211" fmla="*/ 584058 w 1294918"/>
              <a:gd name="connsiteY2211" fmla="*/ 297929 h 1294919"/>
              <a:gd name="connsiteX2212" fmla="*/ 585107 w 1294918"/>
              <a:gd name="connsiteY2212" fmla="*/ 296749 h 1294919"/>
              <a:gd name="connsiteX2213" fmla="*/ 584320 w 1294918"/>
              <a:gd name="connsiteY2213" fmla="*/ 296487 h 1294919"/>
              <a:gd name="connsiteX2214" fmla="*/ 584320 w 1294918"/>
              <a:gd name="connsiteY2214" fmla="*/ 295700 h 1294919"/>
              <a:gd name="connsiteX2215" fmla="*/ 578550 w 1294918"/>
              <a:gd name="connsiteY2215" fmla="*/ 295569 h 1294919"/>
              <a:gd name="connsiteX2216" fmla="*/ 578681 w 1294918"/>
              <a:gd name="connsiteY2216" fmla="*/ 296094 h 1294919"/>
              <a:gd name="connsiteX2217" fmla="*/ 578681 w 1294918"/>
              <a:gd name="connsiteY2217" fmla="*/ 296093 h 1294919"/>
              <a:gd name="connsiteX2218" fmla="*/ 579074 w 1294918"/>
              <a:gd name="connsiteY2218" fmla="*/ 295307 h 1294919"/>
              <a:gd name="connsiteX2219" fmla="*/ 579072 w 1294918"/>
              <a:gd name="connsiteY2219" fmla="*/ 295311 h 1294919"/>
              <a:gd name="connsiteX2220" fmla="*/ 578681 w 1294918"/>
              <a:gd name="connsiteY2220" fmla="*/ 296487 h 1294919"/>
              <a:gd name="connsiteX2221" fmla="*/ 578681 w 1294918"/>
              <a:gd name="connsiteY2221" fmla="*/ 297143 h 1294919"/>
              <a:gd name="connsiteX2222" fmla="*/ 579861 w 1294918"/>
              <a:gd name="connsiteY2222" fmla="*/ 298847 h 1294919"/>
              <a:gd name="connsiteX2223" fmla="*/ 579861 w 1294918"/>
              <a:gd name="connsiteY2223" fmla="*/ 298847 h 1294919"/>
              <a:gd name="connsiteX2224" fmla="*/ 578681 w 1294918"/>
              <a:gd name="connsiteY2224" fmla="*/ 297143 h 1294919"/>
              <a:gd name="connsiteX2225" fmla="*/ 578681 w 1294918"/>
              <a:gd name="connsiteY2225" fmla="*/ 296487 h 1294919"/>
              <a:gd name="connsiteX2226" fmla="*/ 577239 w 1294918"/>
              <a:gd name="connsiteY2226" fmla="*/ 295045 h 1294919"/>
              <a:gd name="connsiteX2227" fmla="*/ 577238 w 1294918"/>
              <a:gd name="connsiteY2227" fmla="*/ 295045 h 1294919"/>
              <a:gd name="connsiteX2228" fmla="*/ 576976 w 1294918"/>
              <a:gd name="connsiteY2228" fmla="*/ 296487 h 1294919"/>
              <a:gd name="connsiteX2229" fmla="*/ 578025 w 1294918"/>
              <a:gd name="connsiteY2229" fmla="*/ 296487 h 1294919"/>
              <a:gd name="connsiteX2230" fmla="*/ 578025 w 1294918"/>
              <a:gd name="connsiteY2230" fmla="*/ 296487 h 1294919"/>
              <a:gd name="connsiteX2231" fmla="*/ 576977 w 1294918"/>
              <a:gd name="connsiteY2231" fmla="*/ 296487 h 1294919"/>
              <a:gd name="connsiteX2232" fmla="*/ 578025 w 1294918"/>
              <a:gd name="connsiteY2232" fmla="*/ 294389 h 1294919"/>
              <a:gd name="connsiteX2233" fmla="*/ 578025 w 1294918"/>
              <a:gd name="connsiteY2233" fmla="*/ 294389 h 1294919"/>
              <a:gd name="connsiteX2234" fmla="*/ 578104 w 1294918"/>
              <a:gd name="connsiteY2234" fmla="*/ 294520 h 1294919"/>
              <a:gd name="connsiteX2235" fmla="*/ 623659 w 1294918"/>
              <a:gd name="connsiteY2235" fmla="*/ 293602 h 1294919"/>
              <a:gd name="connsiteX2236" fmla="*/ 623744 w 1294918"/>
              <a:gd name="connsiteY2236" fmla="*/ 293715 h 1294919"/>
              <a:gd name="connsiteX2237" fmla="*/ 623659 w 1294918"/>
              <a:gd name="connsiteY2237" fmla="*/ 293602 h 1294919"/>
              <a:gd name="connsiteX2238" fmla="*/ 625691 w 1294918"/>
              <a:gd name="connsiteY2238" fmla="*/ 293078 h 1294919"/>
              <a:gd name="connsiteX2239" fmla="*/ 625888 w 1294918"/>
              <a:gd name="connsiteY2239" fmla="*/ 293209 h 1294919"/>
              <a:gd name="connsiteX2240" fmla="*/ 625888 w 1294918"/>
              <a:gd name="connsiteY2240" fmla="*/ 293209 h 1294919"/>
              <a:gd name="connsiteX2241" fmla="*/ 601096 w 1294918"/>
              <a:gd name="connsiteY2241" fmla="*/ 292813 h 1294919"/>
              <a:gd name="connsiteX2242" fmla="*/ 601497 w 1294918"/>
              <a:gd name="connsiteY2242" fmla="*/ 292947 h 1294919"/>
              <a:gd name="connsiteX2243" fmla="*/ 601497 w 1294918"/>
              <a:gd name="connsiteY2243" fmla="*/ 292946 h 1294919"/>
              <a:gd name="connsiteX2244" fmla="*/ 625691 w 1294918"/>
              <a:gd name="connsiteY2244" fmla="*/ 292225 h 1294919"/>
              <a:gd name="connsiteX2245" fmla="*/ 625494 w 1294918"/>
              <a:gd name="connsiteY2245" fmla="*/ 292946 h 1294919"/>
              <a:gd name="connsiteX2246" fmla="*/ 625495 w 1294918"/>
              <a:gd name="connsiteY2246" fmla="*/ 292947 h 1294919"/>
              <a:gd name="connsiteX2247" fmla="*/ 600055 w 1294918"/>
              <a:gd name="connsiteY2247" fmla="*/ 291766 h 1294919"/>
              <a:gd name="connsiteX2248" fmla="*/ 600055 w 1294918"/>
              <a:gd name="connsiteY2248" fmla="*/ 291766 h 1294919"/>
              <a:gd name="connsiteX2249" fmla="*/ 600121 w 1294918"/>
              <a:gd name="connsiteY2249" fmla="*/ 291897 h 1294919"/>
              <a:gd name="connsiteX2250" fmla="*/ 634805 w 1294918"/>
              <a:gd name="connsiteY2250" fmla="*/ 288619 h 1294919"/>
              <a:gd name="connsiteX2251" fmla="*/ 634411 w 1294918"/>
              <a:gd name="connsiteY2251" fmla="*/ 289012 h 1294919"/>
              <a:gd name="connsiteX2252" fmla="*/ 634081 w 1294918"/>
              <a:gd name="connsiteY2252" fmla="*/ 288889 h 1294919"/>
              <a:gd name="connsiteX2253" fmla="*/ 634412 w 1294918"/>
              <a:gd name="connsiteY2253" fmla="*/ 289013 h 1294919"/>
              <a:gd name="connsiteX2254" fmla="*/ 633362 w 1294918"/>
              <a:gd name="connsiteY2254" fmla="*/ 288619 h 1294919"/>
              <a:gd name="connsiteX2255" fmla="*/ 633362 w 1294918"/>
              <a:gd name="connsiteY2255" fmla="*/ 289668 h 1294919"/>
              <a:gd name="connsiteX2256" fmla="*/ 633363 w 1294918"/>
              <a:gd name="connsiteY2256" fmla="*/ 289668 h 1294919"/>
              <a:gd name="connsiteX2257" fmla="*/ 633363 w 1294918"/>
              <a:gd name="connsiteY2257" fmla="*/ 288619 h 1294919"/>
              <a:gd name="connsiteX2258" fmla="*/ 642935 w 1294918"/>
              <a:gd name="connsiteY2258" fmla="*/ 285472 h 1294919"/>
              <a:gd name="connsiteX2259" fmla="*/ 642935 w 1294918"/>
              <a:gd name="connsiteY2259" fmla="*/ 285472 h 1294919"/>
              <a:gd name="connsiteX2260" fmla="*/ 644377 w 1294918"/>
              <a:gd name="connsiteY2260" fmla="*/ 286652 h 1294919"/>
              <a:gd name="connsiteX2261" fmla="*/ 644639 w 1294918"/>
              <a:gd name="connsiteY2261" fmla="*/ 287308 h 1294919"/>
              <a:gd name="connsiteX2262" fmla="*/ 644640 w 1294918"/>
              <a:gd name="connsiteY2262" fmla="*/ 287308 h 1294919"/>
              <a:gd name="connsiteX2263" fmla="*/ 644378 w 1294918"/>
              <a:gd name="connsiteY2263" fmla="*/ 286652 h 1294919"/>
              <a:gd name="connsiteX2264" fmla="*/ 644377 w 1294918"/>
              <a:gd name="connsiteY2264" fmla="*/ 282980 h 1294919"/>
              <a:gd name="connsiteX2265" fmla="*/ 644377 w 1294918"/>
              <a:gd name="connsiteY2265" fmla="*/ 282980 h 1294919"/>
              <a:gd name="connsiteX2266" fmla="*/ 644123 w 1294918"/>
              <a:gd name="connsiteY2266" fmla="*/ 283374 h 1294919"/>
              <a:gd name="connsiteX2267" fmla="*/ 645164 w 1294918"/>
              <a:gd name="connsiteY2267" fmla="*/ 282128 h 1294919"/>
              <a:gd name="connsiteX2268" fmla="*/ 645295 w 1294918"/>
              <a:gd name="connsiteY2268" fmla="*/ 282325 h 1294919"/>
              <a:gd name="connsiteX2269" fmla="*/ 645296 w 1294918"/>
              <a:gd name="connsiteY2269" fmla="*/ 282325 h 1294919"/>
              <a:gd name="connsiteX2270" fmla="*/ 644167 w 1294918"/>
              <a:gd name="connsiteY2270" fmla="*/ 273810 h 1294919"/>
              <a:gd name="connsiteX2271" fmla="*/ 644639 w 1294918"/>
              <a:gd name="connsiteY2271" fmla="*/ 274850 h 1294919"/>
              <a:gd name="connsiteX2272" fmla="*/ 645295 w 1294918"/>
              <a:gd name="connsiteY2272" fmla="*/ 276948 h 1294919"/>
              <a:gd name="connsiteX2273" fmla="*/ 644639 w 1294918"/>
              <a:gd name="connsiteY2273" fmla="*/ 278391 h 1294919"/>
              <a:gd name="connsiteX2274" fmla="*/ 645295 w 1294918"/>
              <a:gd name="connsiteY2274" fmla="*/ 280489 h 1294919"/>
              <a:gd name="connsiteX2275" fmla="*/ 645164 w 1294918"/>
              <a:gd name="connsiteY2275" fmla="*/ 281210 h 1294919"/>
              <a:gd name="connsiteX2276" fmla="*/ 645296 w 1294918"/>
              <a:gd name="connsiteY2276" fmla="*/ 280489 h 1294919"/>
              <a:gd name="connsiteX2277" fmla="*/ 644640 w 1294918"/>
              <a:gd name="connsiteY2277" fmla="*/ 278391 h 1294919"/>
              <a:gd name="connsiteX2278" fmla="*/ 645296 w 1294918"/>
              <a:gd name="connsiteY2278" fmla="*/ 276949 h 1294919"/>
              <a:gd name="connsiteX2279" fmla="*/ 644640 w 1294918"/>
              <a:gd name="connsiteY2279" fmla="*/ 274850 h 1294919"/>
              <a:gd name="connsiteX2280" fmla="*/ 651721 w 1294918"/>
              <a:gd name="connsiteY2280" fmla="*/ 266327 h 1294919"/>
              <a:gd name="connsiteX2281" fmla="*/ 651721 w 1294918"/>
              <a:gd name="connsiteY2281" fmla="*/ 266327 h 1294919"/>
              <a:gd name="connsiteX2282" fmla="*/ 652114 w 1294918"/>
              <a:gd name="connsiteY2282" fmla="*/ 267114 h 1294919"/>
              <a:gd name="connsiteX2283" fmla="*/ 652114 w 1294918"/>
              <a:gd name="connsiteY2283" fmla="*/ 267114 h 1294919"/>
              <a:gd name="connsiteX2284" fmla="*/ 660638 w 1294918"/>
              <a:gd name="connsiteY2284" fmla="*/ 264229 h 1294919"/>
              <a:gd name="connsiteX2285" fmla="*/ 660637 w 1294918"/>
              <a:gd name="connsiteY2285" fmla="*/ 264229 h 1294919"/>
              <a:gd name="connsiteX2286" fmla="*/ 659588 w 1294918"/>
              <a:gd name="connsiteY2286" fmla="*/ 266065 h 1294919"/>
              <a:gd name="connsiteX2287" fmla="*/ 659589 w 1294918"/>
              <a:gd name="connsiteY2287" fmla="*/ 266065 h 1294919"/>
              <a:gd name="connsiteX2288" fmla="*/ 661818 w 1294918"/>
              <a:gd name="connsiteY2288" fmla="*/ 262196 h 1294919"/>
              <a:gd name="connsiteX2289" fmla="*/ 661686 w 1294918"/>
              <a:gd name="connsiteY2289" fmla="*/ 263442 h 1294919"/>
              <a:gd name="connsiteX2290" fmla="*/ 661687 w 1294918"/>
              <a:gd name="connsiteY2290" fmla="*/ 263442 h 1294919"/>
              <a:gd name="connsiteX2291" fmla="*/ 663785 w 1294918"/>
              <a:gd name="connsiteY2291" fmla="*/ 259377 h 1294919"/>
              <a:gd name="connsiteX2292" fmla="*/ 661949 w 1294918"/>
              <a:gd name="connsiteY2292" fmla="*/ 260950 h 1294919"/>
              <a:gd name="connsiteX2293" fmla="*/ 661949 w 1294918"/>
              <a:gd name="connsiteY2293" fmla="*/ 260950 h 1294919"/>
              <a:gd name="connsiteX2294" fmla="*/ 664932 w 1294918"/>
              <a:gd name="connsiteY2294" fmla="*/ 255443 h 1294919"/>
              <a:gd name="connsiteX2295" fmla="*/ 665620 w 1294918"/>
              <a:gd name="connsiteY2295" fmla="*/ 256361 h 1294919"/>
              <a:gd name="connsiteX2296" fmla="*/ 665620 w 1294918"/>
              <a:gd name="connsiteY2296" fmla="*/ 257803 h 1294919"/>
              <a:gd name="connsiteX2297" fmla="*/ 665621 w 1294918"/>
              <a:gd name="connsiteY2297" fmla="*/ 257803 h 1294919"/>
              <a:gd name="connsiteX2298" fmla="*/ 665621 w 1294918"/>
              <a:gd name="connsiteY2298" fmla="*/ 256361 h 1294919"/>
              <a:gd name="connsiteX2299" fmla="*/ 330843 w 1294918"/>
              <a:gd name="connsiteY2299" fmla="*/ 0 h 1294919"/>
              <a:gd name="connsiteX2300" fmla="*/ 331892 w 1294918"/>
              <a:gd name="connsiteY2300" fmla="*/ 393 h 1294919"/>
              <a:gd name="connsiteX2301" fmla="*/ 332286 w 1294918"/>
              <a:gd name="connsiteY2301" fmla="*/ 393 h 1294919"/>
              <a:gd name="connsiteX2302" fmla="*/ 333072 w 1294918"/>
              <a:gd name="connsiteY2302" fmla="*/ 787 h 1294919"/>
              <a:gd name="connsiteX2303" fmla="*/ 333990 w 1294918"/>
              <a:gd name="connsiteY2303" fmla="*/ 1442 h 1294919"/>
              <a:gd name="connsiteX2304" fmla="*/ 336220 w 1294918"/>
              <a:gd name="connsiteY2304" fmla="*/ 3934 h 1294919"/>
              <a:gd name="connsiteX2305" fmla="*/ 337269 w 1294918"/>
              <a:gd name="connsiteY2305" fmla="*/ 4327 h 1294919"/>
              <a:gd name="connsiteX2306" fmla="*/ 337531 w 1294918"/>
              <a:gd name="connsiteY2306" fmla="*/ 3934 h 1294919"/>
              <a:gd name="connsiteX2307" fmla="*/ 337924 w 1294918"/>
              <a:gd name="connsiteY2307" fmla="*/ 3672 h 1294919"/>
              <a:gd name="connsiteX2308" fmla="*/ 339629 w 1294918"/>
              <a:gd name="connsiteY2308" fmla="*/ 1705 h 1294919"/>
              <a:gd name="connsiteX2309" fmla="*/ 340153 w 1294918"/>
              <a:gd name="connsiteY2309" fmla="*/ 1705 h 1294919"/>
              <a:gd name="connsiteX2310" fmla="*/ 340153 w 1294918"/>
              <a:gd name="connsiteY2310" fmla="*/ 2885 h 1294919"/>
              <a:gd name="connsiteX2311" fmla="*/ 340809 w 1294918"/>
              <a:gd name="connsiteY2311" fmla="*/ 3672 h 1294919"/>
              <a:gd name="connsiteX2312" fmla="*/ 344612 w 1294918"/>
              <a:gd name="connsiteY2312" fmla="*/ 4327 h 1294919"/>
              <a:gd name="connsiteX2313" fmla="*/ 346054 w 1294918"/>
              <a:gd name="connsiteY2313" fmla="*/ 3934 h 1294919"/>
              <a:gd name="connsiteX2314" fmla="*/ 350382 w 1294918"/>
              <a:gd name="connsiteY2314" fmla="*/ 3147 h 1294919"/>
              <a:gd name="connsiteX2315" fmla="*/ 351693 w 1294918"/>
              <a:gd name="connsiteY2315" fmla="*/ 4589 h 1294919"/>
              <a:gd name="connsiteX2316" fmla="*/ 351693 w 1294918"/>
              <a:gd name="connsiteY2316" fmla="*/ 4983 h 1294919"/>
              <a:gd name="connsiteX2317" fmla="*/ 352873 w 1294918"/>
              <a:gd name="connsiteY2317" fmla="*/ 6032 h 1294919"/>
              <a:gd name="connsiteX2318" fmla="*/ 352873 w 1294918"/>
              <a:gd name="connsiteY2318" fmla="*/ 6425 h 1294919"/>
              <a:gd name="connsiteX2319" fmla="*/ 353791 w 1294918"/>
              <a:gd name="connsiteY2319" fmla="*/ 7868 h 1294919"/>
              <a:gd name="connsiteX2320" fmla="*/ 354578 w 1294918"/>
              <a:gd name="connsiteY2320" fmla="*/ 10228 h 1294919"/>
              <a:gd name="connsiteX2321" fmla="*/ 356676 w 1294918"/>
              <a:gd name="connsiteY2321" fmla="*/ 11671 h 1294919"/>
              <a:gd name="connsiteX2322" fmla="*/ 356676 w 1294918"/>
              <a:gd name="connsiteY2322" fmla="*/ 12064 h 1294919"/>
              <a:gd name="connsiteX2323" fmla="*/ 356676 w 1294918"/>
              <a:gd name="connsiteY2323" fmla="*/ 13113 h 1294919"/>
              <a:gd name="connsiteX2324" fmla="*/ 356676 w 1294918"/>
              <a:gd name="connsiteY2324" fmla="*/ 13769 h 1294919"/>
              <a:gd name="connsiteX2325" fmla="*/ 355234 w 1294918"/>
              <a:gd name="connsiteY2325" fmla="*/ 15604 h 1294919"/>
              <a:gd name="connsiteX2326" fmla="*/ 355234 w 1294918"/>
              <a:gd name="connsiteY2326" fmla="*/ 16391 h 1294919"/>
              <a:gd name="connsiteX2327" fmla="*/ 354971 w 1294918"/>
              <a:gd name="connsiteY2327" fmla="*/ 17047 h 1294919"/>
              <a:gd name="connsiteX2328" fmla="*/ 352086 w 1294918"/>
              <a:gd name="connsiteY2328" fmla="*/ 17047 h 1294919"/>
              <a:gd name="connsiteX2329" fmla="*/ 348939 w 1294918"/>
              <a:gd name="connsiteY2329" fmla="*/ 15867 h 1294919"/>
              <a:gd name="connsiteX2330" fmla="*/ 348939 w 1294918"/>
              <a:gd name="connsiteY2330" fmla="*/ 16391 h 1294919"/>
              <a:gd name="connsiteX2331" fmla="*/ 349333 w 1294918"/>
              <a:gd name="connsiteY2331" fmla="*/ 16653 h 1294919"/>
              <a:gd name="connsiteX2332" fmla="*/ 349333 w 1294918"/>
              <a:gd name="connsiteY2332" fmla="*/ 18096 h 1294919"/>
              <a:gd name="connsiteX2333" fmla="*/ 349595 w 1294918"/>
              <a:gd name="connsiteY2333" fmla="*/ 18489 h 1294919"/>
              <a:gd name="connsiteX2334" fmla="*/ 350382 w 1294918"/>
              <a:gd name="connsiteY2334" fmla="*/ 18752 h 1294919"/>
              <a:gd name="connsiteX2335" fmla="*/ 349988 w 1294918"/>
              <a:gd name="connsiteY2335" fmla="*/ 20587 h 1294919"/>
              <a:gd name="connsiteX2336" fmla="*/ 350382 w 1294918"/>
              <a:gd name="connsiteY2336" fmla="*/ 20850 h 1294919"/>
              <a:gd name="connsiteX2337" fmla="*/ 350382 w 1294918"/>
              <a:gd name="connsiteY2337" fmla="*/ 21243 h 1294919"/>
              <a:gd name="connsiteX2338" fmla="*/ 351693 w 1294918"/>
              <a:gd name="connsiteY2338" fmla="*/ 21243 h 1294919"/>
              <a:gd name="connsiteX2339" fmla="*/ 349333 w 1294918"/>
              <a:gd name="connsiteY2339" fmla="*/ 22948 h 1294919"/>
              <a:gd name="connsiteX2340" fmla="*/ 348677 w 1294918"/>
              <a:gd name="connsiteY2340" fmla="*/ 22948 h 1294919"/>
              <a:gd name="connsiteX2341" fmla="*/ 348939 w 1294918"/>
              <a:gd name="connsiteY2341" fmla="*/ 23735 h 1294919"/>
              <a:gd name="connsiteX2342" fmla="*/ 349595 w 1294918"/>
              <a:gd name="connsiteY2342" fmla="*/ 24390 h 1294919"/>
              <a:gd name="connsiteX2343" fmla="*/ 349988 w 1294918"/>
              <a:gd name="connsiteY2343" fmla="*/ 27931 h 1294919"/>
              <a:gd name="connsiteX2344" fmla="*/ 348152 w 1294918"/>
              <a:gd name="connsiteY2344" fmla="*/ 30816 h 1294919"/>
              <a:gd name="connsiteX2345" fmla="*/ 348939 w 1294918"/>
              <a:gd name="connsiteY2345" fmla="*/ 32258 h 1294919"/>
              <a:gd name="connsiteX2346" fmla="*/ 350775 w 1294918"/>
              <a:gd name="connsiteY2346" fmla="*/ 33307 h 1294919"/>
              <a:gd name="connsiteX2347" fmla="*/ 351431 w 1294918"/>
              <a:gd name="connsiteY2347" fmla="*/ 34750 h 1294919"/>
              <a:gd name="connsiteX2348" fmla="*/ 349988 w 1294918"/>
              <a:gd name="connsiteY2348" fmla="*/ 38552 h 1294919"/>
              <a:gd name="connsiteX2349" fmla="*/ 349595 w 1294918"/>
              <a:gd name="connsiteY2349" fmla="*/ 42486 h 1294919"/>
              <a:gd name="connsiteX2350" fmla="*/ 350382 w 1294918"/>
              <a:gd name="connsiteY2350" fmla="*/ 44584 h 1294919"/>
              <a:gd name="connsiteX2351" fmla="*/ 351693 w 1294918"/>
              <a:gd name="connsiteY2351" fmla="*/ 45634 h 1294919"/>
              <a:gd name="connsiteX2352" fmla="*/ 353529 w 1294918"/>
              <a:gd name="connsiteY2352" fmla="*/ 46289 h 1294919"/>
              <a:gd name="connsiteX2353" fmla="*/ 354578 w 1294918"/>
              <a:gd name="connsiteY2353" fmla="*/ 46289 h 1294919"/>
              <a:gd name="connsiteX2354" fmla="*/ 357856 w 1294918"/>
              <a:gd name="connsiteY2354" fmla="*/ 47469 h 1294919"/>
              <a:gd name="connsiteX2355" fmla="*/ 359954 w 1294918"/>
              <a:gd name="connsiteY2355" fmla="*/ 49961 h 1294919"/>
              <a:gd name="connsiteX2356" fmla="*/ 360610 w 1294918"/>
              <a:gd name="connsiteY2356" fmla="*/ 50354 h 1294919"/>
              <a:gd name="connsiteX2357" fmla="*/ 362052 w 1294918"/>
              <a:gd name="connsiteY2357" fmla="*/ 51403 h 1294919"/>
              <a:gd name="connsiteX2358" fmla="*/ 361397 w 1294918"/>
              <a:gd name="connsiteY2358" fmla="*/ 53108 h 1294919"/>
              <a:gd name="connsiteX2359" fmla="*/ 359168 w 1294918"/>
              <a:gd name="connsiteY2359" fmla="*/ 55206 h 1294919"/>
              <a:gd name="connsiteX2360" fmla="*/ 358774 w 1294918"/>
              <a:gd name="connsiteY2360" fmla="*/ 56648 h 1294919"/>
              <a:gd name="connsiteX2361" fmla="*/ 359168 w 1294918"/>
              <a:gd name="connsiteY2361" fmla="*/ 57435 h 1294919"/>
              <a:gd name="connsiteX2362" fmla="*/ 359561 w 1294918"/>
              <a:gd name="connsiteY2362" fmla="*/ 57435 h 1294919"/>
              <a:gd name="connsiteX2363" fmla="*/ 359561 w 1294918"/>
              <a:gd name="connsiteY2363" fmla="*/ 55993 h 1294919"/>
              <a:gd name="connsiteX2364" fmla="*/ 361397 w 1294918"/>
              <a:gd name="connsiteY2364" fmla="*/ 54288 h 1294919"/>
              <a:gd name="connsiteX2365" fmla="*/ 365331 w 1294918"/>
              <a:gd name="connsiteY2365" fmla="*/ 52846 h 1294919"/>
              <a:gd name="connsiteX2366" fmla="*/ 365986 w 1294918"/>
              <a:gd name="connsiteY2366" fmla="*/ 51010 h 1294919"/>
              <a:gd name="connsiteX2367" fmla="*/ 367429 w 1294918"/>
              <a:gd name="connsiteY2367" fmla="*/ 50354 h 1294919"/>
              <a:gd name="connsiteX2368" fmla="*/ 368871 w 1294918"/>
              <a:gd name="connsiteY2368" fmla="*/ 51010 h 1294919"/>
              <a:gd name="connsiteX2369" fmla="*/ 370576 w 1294918"/>
              <a:gd name="connsiteY2369" fmla="*/ 51010 h 1294919"/>
              <a:gd name="connsiteX2370" fmla="*/ 370576 w 1294918"/>
              <a:gd name="connsiteY2370" fmla="*/ 49567 h 1294919"/>
              <a:gd name="connsiteX2371" fmla="*/ 373067 w 1294918"/>
              <a:gd name="connsiteY2371" fmla="*/ 50748 h 1294919"/>
              <a:gd name="connsiteX2372" fmla="*/ 373330 w 1294918"/>
              <a:gd name="connsiteY2372" fmla="*/ 52059 h 1294919"/>
              <a:gd name="connsiteX2373" fmla="*/ 372674 w 1294918"/>
              <a:gd name="connsiteY2373" fmla="*/ 54288 h 1294919"/>
              <a:gd name="connsiteX2374" fmla="*/ 374510 w 1294918"/>
              <a:gd name="connsiteY2374" fmla="*/ 57829 h 1294919"/>
              <a:gd name="connsiteX2375" fmla="*/ 375428 w 1294918"/>
              <a:gd name="connsiteY2375" fmla="*/ 58484 h 1294919"/>
              <a:gd name="connsiteX2376" fmla="*/ 375428 w 1294918"/>
              <a:gd name="connsiteY2376" fmla="*/ 59533 h 1294919"/>
              <a:gd name="connsiteX2377" fmla="*/ 374772 w 1294918"/>
              <a:gd name="connsiteY2377" fmla="*/ 62025 h 1294919"/>
              <a:gd name="connsiteX2378" fmla="*/ 375166 w 1294918"/>
              <a:gd name="connsiteY2378" fmla="*/ 62287 h 1294919"/>
              <a:gd name="connsiteX2379" fmla="*/ 372674 w 1294918"/>
              <a:gd name="connsiteY2379" fmla="*/ 64910 h 1294919"/>
              <a:gd name="connsiteX2380" fmla="*/ 372674 w 1294918"/>
              <a:gd name="connsiteY2380" fmla="*/ 66614 h 1294919"/>
              <a:gd name="connsiteX2381" fmla="*/ 372412 w 1294918"/>
              <a:gd name="connsiteY2381" fmla="*/ 67663 h 1294919"/>
              <a:gd name="connsiteX2382" fmla="*/ 372412 w 1294918"/>
              <a:gd name="connsiteY2382" fmla="*/ 68450 h 1294919"/>
              <a:gd name="connsiteX2383" fmla="*/ 373723 w 1294918"/>
              <a:gd name="connsiteY2383" fmla="*/ 69106 h 1294919"/>
              <a:gd name="connsiteX2384" fmla="*/ 374510 w 1294918"/>
              <a:gd name="connsiteY2384" fmla="*/ 70155 h 1294919"/>
              <a:gd name="connsiteX2385" fmla="*/ 376608 w 1294918"/>
              <a:gd name="connsiteY2385" fmla="*/ 71204 h 1294919"/>
              <a:gd name="connsiteX2386" fmla="*/ 378313 w 1294918"/>
              <a:gd name="connsiteY2386" fmla="*/ 69106 h 1294919"/>
              <a:gd name="connsiteX2387" fmla="*/ 379099 w 1294918"/>
              <a:gd name="connsiteY2387" fmla="*/ 68712 h 1294919"/>
              <a:gd name="connsiteX2388" fmla="*/ 381591 w 1294918"/>
              <a:gd name="connsiteY2388" fmla="*/ 69106 h 1294919"/>
              <a:gd name="connsiteX2389" fmla="*/ 382509 w 1294918"/>
              <a:gd name="connsiteY2389" fmla="*/ 70548 h 1294919"/>
              <a:gd name="connsiteX2390" fmla="*/ 386574 w 1294918"/>
              <a:gd name="connsiteY2390" fmla="*/ 70811 h 1294919"/>
              <a:gd name="connsiteX2391" fmla="*/ 386836 w 1294918"/>
              <a:gd name="connsiteY2391" fmla="*/ 70548 h 1294919"/>
              <a:gd name="connsiteX2392" fmla="*/ 387230 w 1294918"/>
              <a:gd name="connsiteY2392" fmla="*/ 70811 h 1294919"/>
              <a:gd name="connsiteX2393" fmla="*/ 387230 w 1294918"/>
              <a:gd name="connsiteY2393" fmla="*/ 74745 h 1294919"/>
              <a:gd name="connsiteX2394" fmla="*/ 387885 w 1294918"/>
              <a:gd name="connsiteY2394" fmla="*/ 76843 h 1294919"/>
              <a:gd name="connsiteX2395" fmla="*/ 387492 w 1294918"/>
              <a:gd name="connsiteY2395" fmla="*/ 77236 h 1294919"/>
              <a:gd name="connsiteX2396" fmla="*/ 388147 w 1294918"/>
              <a:gd name="connsiteY2396" fmla="*/ 79334 h 1294919"/>
              <a:gd name="connsiteX2397" fmla="*/ 387885 w 1294918"/>
              <a:gd name="connsiteY2397" fmla="*/ 79990 h 1294919"/>
              <a:gd name="connsiteX2398" fmla="*/ 387492 w 1294918"/>
              <a:gd name="connsiteY2398" fmla="*/ 81432 h 1294919"/>
              <a:gd name="connsiteX2399" fmla="*/ 387885 w 1294918"/>
              <a:gd name="connsiteY2399" fmla="*/ 81826 h 1294919"/>
              <a:gd name="connsiteX2400" fmla="*/ 387885 w 1294918"/>
              <a:gd name="connsiteY2400" fmla="*/ 83268 h 1294919"/>
              <a:gd name="connsiteX2401" fmla="*/ 388672 w 1294918"/>
              <a:gd name="connsiteY2401" fmla="*/ 83268 h 1294919"/>
              <a:gd name="connsiteX2402" fmla="*/ 388934 w 1294918"/>
              <a:gd name="connsiteY2402" fmla="*/ 82612 h 1294919"/>
              <a:gd name="connsiteX2403" fmla="*/ 390508 w 1294918"/>
              <a:gd name="connsiteY2403" fmla="*/ 82088 h 1294919"/>
              <a:gd name="connsiteX2404" fmla="*/ 391163 w 1294918"/>
              <a:gd name="connsiteY2404" fmla="*/ 81826 h 1294919"/>
              <a:gd name="connsiteX2405" fmla="*/ 391557 w 1294918"/>
              <a:gd name="connsiteY2405" fmla="*/ 80645 h 1294919"/>
              <a:gd name="connsiteX2406" fmla="*/ 392212 w 1294918"/>
              <a:gd name="connsiteY2406" fmla="*/ 79990 h 1294919"/>
              <a:gd name="connsiteX2407" fmla="*/ 392606 w 1294918"/>
              <a:gd name="connsiteY2407" fmla="*/ 79990 h 1294919"/>
              <a:gd name="connsiteX2408" fmla="*/ 392868 w 1294918"/>
              <a:gd name="connsiteY2408" fmla="*/ 79990 h 1294919"/>
              <a:gd name="connsiteX2409" fmla="*/ 392868 w 1294918"/>
              <a:gd name="connsiteY2409" fmla="*/ 79334 h 1294919"/>
              <a:gd name="connsiteX2410" fmla="*/ 393261 w 1294918"/>
              <a:gd name="connsiteY2410" fmla="*/ 78941 h 1294919"/>
              <a:gd name="connsiteX2411" fmla="*/ 393655 w 1294918"/>
              <a:gd name="connsiteY2411" fmla="*/ 78941 h 1294919"/>
              <a:gd name="connsiteX2412" fmla="*/ 396933 w 1294918"/>
              <a:gd name="connsiteY2412" fmla="*/ 77629 h 1294919"/>
              <a:gd name="connsiteX2413" fmla="*/ 397589 w 1294918"/>
              <a:gd name="connsiteY2413" fmla="*/ 76843 h 1294919"/>
              <a:gd name="connsiteX2414" fmla="*/ 398638 w 1294918"/>
              <a:gd name="connsiteY2414" fmla="*/ 77236 h 1294919"/>
              <a:gd name="connsiteX2415" fmla="*/ 399949 w 1294918"/>
              <a:gd name="connsiteY2415" fmla="*/ 77892 h 1294919"/>
              <a:gd name="connsiteX2416" fmla="*/ 400605 w 1294918"/>
              <a:gd name="connsiteY2416" fmla="*/ 77236 h 1294919"/>
              <a:gd name="connsiteX2417" fmla="*/ 402047 w 1294918"/>
              <a:gd name="connsiteY2417" fmla="*/ 77236 h 1294919"/>
              <a:gd name="connsiteX2418" fmla="*/ 404276 w 1294918"/>
              <a:gd name="connsiteY2418" fmla="*/ 75007 h 1294919"/>
              <a:gd name="connsiteX2419" fmla="*/ 404276 w 1294918"/>
              <a:gd name="connsiteY2419" fmla="*/ 74351 h 1294919"/>
              <a:gd name="connsiteX2420" fmla="*/ 404932 w 1294918"/>
              <a:gd name="connsiteY2420" fmla="*/ 73302 h 1294919"/>
              <a:gd name="connsiteX2421" fmla="*/ 404670 w 1294918"/>
              <a:gd name="connsiteY2421" fmla="*/ 72646 h 1294919"/>
              <a:gd name="connsiteX2422" fmla="*/ 404932 w 1294918"/>
              <a:gd name="connsiteY2422" fmla="*/ 70155 h 1294919"/>
              <a:gd name="connsiteX2423" fmla="*/ 406768 w 1294918"/>
              <a:gd name="connsiteY2423" fmla="*/ 67663 h 1294919"/>
              <a:gd name="connsiteX2424" fmla="*/ 409915 w 1294918"/>
              <a:gd name="connsiteY2424" fmla="*/ 68450 h 1294919"/>
              <a:gd name="connsiteX2425" fmla="*/ 414505 w 1294918"/>
              <a:gd name="connsiteY2425" fmla="*/ 65828 h 1294919"/>
              <a:gd name="connsiteX2426" fmla="*/ 416996 w 1294918"/>
              <a:gd name="connsiteY2426" fmla="*/ 67270 h 1294919"/>
              <a:gd name="connsiteX2427" fmla="*/ 417390 w 1294918"/>
              <a:gd name="connsiteY2427" fmla="*/ 67926 h 1294919"/>
              <a:gd name="connsiteX2428" fmla="*/ 418176 w 1294918"/>
              <a:gd name="connsiteY2428" fmla="*/ 67926 h 1294919"/>
              <a:gd name="connsiteX2429" fmla="*/ 418439 w 1294918"/>
              <a:gd name="connsiteY2429" fmla="*/ 67926 h 1294919"/>
              <a:gd name="connsiteX2430" fmla="*/ 419226 w 1294918"/>
              <a:gd name="connsiteY2430" fmla="*/ 68450 h 1294919"/>
              <a:gd name="connsiteX2431" fmla="*/ 419226 w 1294918"/>
              <a:gd name="connsiteY2431" fmla="*/ 69106 h 1294919"/>
              <a:gd name="connsiteX2432" fmla="*/ 419488 w 1294918"/>
              <a:gd name="connsiteY2432" fmla="*/ 69368 h 1294919"/>
              <a:gd name="connsiteX2433" fmla="*/ 420668 w 1294918"/>
              <a:gd name="connsiteY2433" fmla="*/ 70811 h 1294919"/>
              <a:gd name="connsiteX2434" fmla="*/ 421586 w 1294918"/>
              <a:gd name="connsiteY2434" fmla="*/ 71204 h 1294919"/>
              <a:gd name="connsiteX2435" fmla="*/ 422110 w 1294918"/>
              <a:gd name="connsiteY2435" fmla="*/ 71991 h 1294919"/>
              <a:gd name="connsiteX2436" fmla="*/ 422766 w 1294918"/>
              <a:gd name="connsiteY2436" fmla="*/ 72253 h 1294919"/>
              <a:gd name="connsiteX2437" fmla="*/ 423028 w 1294918"/>
              <a:gd name="connsiteY2437" fmla="*/ 72909 h 1294919"/>
              <a:gd name="connsiteX2438" fmla="*/ 423553 w 1294918"/>
              <a:gd name="connsiteY2438" fmla="*/ 72909 h 1294919"/>
              <a:gd name="connsiteX2439" fmla="*/ 423815 w 1294918"/>
              <a:gd name="connsiteY2439" fmla="*/ 73564 h 1294919"/>
              <a:gd name="connsiteX2440" fmla="*/ 424471 w 1294918"/>
              <a:gd name="connsiteY2440" fmla="*/ 74089 h 1294919"/>
              <a:gd name="connsiteX2441" fmla="*/ 424471 w 1294918"/>
              <a:gd name="connsiteY2441" fmla="*/ 74351 h 1294919"/>
              <a:gd name="connsiteX2442" fmla="*/ 425651 w 1294918"/>
              <a:gd name="connsiteY2442" fmla="*/ 74745 h 1294919"/>
              <a:gd name="connsiteX2443" fmla="*/ 426569 w 1294918"/>
              <a:gd name="connsiteY2443" fmla="*/ 74351 h 1294919"/>
              <a:gd name="connsiteX2444" fmla="*/ 426569 w 1294918"/>
              <a:gd name="connsiteY2444" fmla="*/ 74089 h 1294919"/>
              <a:gd name="connsiteX2445" fmla="*/ 426962 w 1294918"/>
              <a:gd name="connsiteY2445" fmla="*/ 73302 h 1294919"/>
              <a:gd name="connsiteX2446" fmla="*/ 427618 w 1294918"/>
              <a:gd name="connsiteY2446" fmla="*/ 73302 h 1294919"/>
              <a:gd name="connsiteX2447" fmla="*/ 428667 w 1294918"/>
              <a:gd name="connsiteY2447" fmla="*/ 73564 h 1294919"/>
              <a:gd name="connsiteX2448" fmla="*/ 429060 w 1294918"/>
              <a:gd name="connsiteY2448" fmla="*/ 73564 h 1294919"/>
              <a:gd name="connsiteX2449" fmla="*/ 429322 w 1294918"/>
              <a:gd name="connsiteY2449" fmla="*/ 73302 h 1294919"/>
              <a:gd name="connsiteX2450" fmla="*/ 430109 w 1294918"/>
              <a:gd name="connsiteY2450" fmla="*/ 72909 h 1294919"/>
              <a:gd name="connsiteX2451" fmla="*/ 430765 w 1294918"/>
              <a:gd name="connsiteY2451" fmla="*/ 72646 h 1294919"/>
              <a:gd name="connsiteX2452" fmla="*/ 431290 w 1294918"/>
              <a:gd name="connsiteY2452" fmla="*/ 72253 h 1294919"/>
              <a:gd name="connsiteX2453" fmla="*/ 432601 w 1294918"/>
              <a:gd name="connsiteY2453" fmla="*/ 72253 h 1294919"/>
              <a:gd name="connsiteX2454" fmla="*/ 434699 w 1294918"/>
              <a:gd name="connsiteY2454" fmla="*/ 71204 h 1294919"/>
              <a:gd name="connsiteX2455" fmla="*/ 435092 w 1294918"/>
              <a:gd name="connsiteY2455" fmla="*/ 71204 h 1294919"/>
              <a:gd name="connsiteX2456" fmla="*/ 437584 w 1294918"/>
              <a:gd name="connsiteY2456" fmla="*/ 70811 h 1294919"/>
              <a:gd name="connsiteX2457" fmla="*/ 438633 w 1294918"/>
              <a:gd name="connsiteY2457" fmla="*/ 71204 h 1294919"/>
              <a:gd name="connsiteX2458" fmla="*/ 440731 w 1294918"/>
              <a:gd name="connsiteY2458" fmla="*/ 70155 h 1294919"/>
              <a:gd name="connsiteX2459" fmla="*/ 442567 w 1294918"/>
              <a:gd name="connsiteY2459" fmla="*/ 70155 h 1294919"/>
              <a:gd name="connsiteX2460" fmla="*/ 442829 w 1294918"/>
              <a:gd name="connsiteY2460" fmla="*/ 69893 h 1294919"/>
              <a:gd name="connsiteX2461" fmla="*/ 446107 w 1294918"/>
              <a:gd name="connsiteY2461" fmla="*/ 69893 h 1294919"/>
              <a:gd name="connsiteX2462" fmla="*/ 446763 w 1294918"/>
              <a:gd name="connsiteY2462" fmla="*/ 70548 h 1294919"/>
              <a:gd name="connsiteX2463" fmla="*/ 447550 w 1294918"/>
              <a:gd name="connsiteY2463" fmla="*/ 70548 h 1294919"/>
              <a:gd name="connsiteX2464" fmla="*/ 448205 w 1294918"/>
              <a:gd name="connsiteY2464" fmla="*/ 69893 h 1294919"/>
              <a:gd name="connsiteX2465" fmla="*/ 448861 w 1294918"/>
              <a:gd name="connsiteY2465" fmla="*/ 69106 h 1294919"/>
              <a:gd name="connsiteX2466" fmla="*/ 450041 w 1294918"/>
              <a:gd name="connsiteY2466" fmla="*/ 69106 h 1294919"/>
              <a:gd name="connsiteX2467" fmla="*/ 450828 w 1294918"/>
              <a:gd name="connsiteY2467" fmla="*/ 68712 h 1294919"/>
              <a:gd name="connsiteX2468" fmla="*/ 451484 w 1294918"/>
              <a:gd name="connsiteY2468" fmla="*/ 68712 h 1294919"/>
              <a:gd name="connsiteX2469" fmla="*/ 451746 w 1294918"/>
              <a:gd name="connsiteY2469" fmla="*/ 68450 h 1294919"/>
              <a:gd name="connsiteX2470" fmla="*/ 452139 w 1294918"/>
              <a:gd name="connsiteY2470" fmla="*/ 66221 h 1294919"/>
              <a:gd name="connsiteX2471" fmla="*/ 453188 w 1294918"/>
              <a:gd name="connsiteY2471" fmla="*/ 65828 h 1294919"/>
              <a:gd name="connsiteX2472" fmla="*/ 453844 w 1294918"/>
              <a:gd name="connsiteY2472" fmla="*/ 64910 h 1294919"/>
              <a:gd name="connsiteX2473" fmla="*/ 455680 w 1294918"/>
              <a:gd name="connsiteY2473" fmla="*/ 63729 h 1294919"/>
              <a:gd name="connsiteX2474" fmla="*/ 456467 w 1294918"/>
              <a:gd name="connsiteY2474" fmla="*/ 63729 h 1294919"/>
              <a:gd name="connsiteX2475" fmla="*/ 457384 w 1294918"/>
              <a:gd name="connsiteY2475" fmla="*/ 64910 h 1294919"/>
              <a:gd name="connsiteX2476" fmla="*/ 457909 w 1294918"/>
              <a:gd name="connsiteY2476" fmla="*/ 67663 h 1294919"/>
              <a:gd name="connsiteX2477" fmla="*/ 458565 w 1294918"/>
              <a:gd name="connsiteY2477" fmla="*/ 67926 h 1294919"/>
              <a:gd name="connsiteX2478" fmla="*/ 458827 w 1294918"/>
              <a:gd name="connsiteY2478" fmla="*/ 67663 h 1294919"/>
              <a:gd name="connsiteX2479" fmla="*/ 459614 w 1294918"/>
              <a:gd name="connsiteY2479" fmla="*/ 66221 h 1294919"/>
              <a:gd name="connsiteX2480" fmla="*/ 460663 w 1294918"/>
              <a:gd name="connsiteY2480" fmla="*/ 65828 h 1294919"/>
              <a:gd name="connsiteX2481" fmla="*/ 462105 w 1294918"/>
              <a:gd name="connsiteY2481" fmla="*/ 65828 h 1294919"/>
              <a:gd name="connsiteX2482" fmla="*/ 463548 w 1294918"/>
              <a:gd name="connsiteY2482" fmla="*/ 64910 h 1294919"/>
              <a:gd name="connsiteX2483" fmla="*/ 464203 w 1294918"/>
              <a:gd name="connsiteY2483" fmla="*/ 64123 h 1294919"/>
              <a:gd name="connsiteX2484" fmla="*/ 464990 w 1294918"/>
              <a:gd name="connsiteY2484" fmla="*/ 63074 h 1294919"/>
              <a:gd name="connsiteX2485" fmla="*/ 466301 w 1294918"/>
              <a:gd name="connsiteY2485" fmla="*/ 62025 h 1294919"/>
              <a:gd name="connsiteX2486" fmla="*/ 467351 w 1294918"/>
              <a:gd name="connsiteY2486" fmla="*/ 60582 h 1294919"/>
              <a:gd name="connsiteX2487" fmla="*/ 469186 w 1294918"/>
              <a:gd name="connsiteY2487" fmla="*/ 59533 h 1294919"/>
              <a:gd name="connsiteX2488" fmla="*/ 469842 w 1294918"/>
              <a:gd name="connsiteY2488" fmla="*/ 59927 h 1294919"/>
              <a:gd name="connsiteX2489" fmla="*/ 469448 w 1294918"/>
              <a:gd name="connsiteY2489" fmla="*/ 60189 h 1294919"/>
              <a:gd name="connsiteX2490" fmla="*/ 469842 w 1294918"/>
              <a:gd name="connsiteY2490" fmla="*/ 60582 h 1294919"/>
              <a:gd name="connsiteX2491" fmla="*/ 473776 w 1294918"/>
              <a:gd name="connsiteY2491" fmla="*/ 62287 h 1294919"/>
              <a:gd name="connsiteX2492" fmla="*/ 475481 w 1294918"/>
              <a:gd name="connsiteY2492" fmla="*/ 62287 h 1294919"/>
              <a:gd name="connsiteX2493" fmla="*/ 476267 w 1294918"/>
              <a:gd name="connsiteY2493" fmla="*/ 61631 h 1294919"/>
              <a:gd name="connsiteX2494" fmla="*/ 474169 w 1294918"/>
              <a:gd name="connsiteY2494" fmla="*/ 59533 h 1294919"/>
              <a:gd name="connsiteX2495" fmla="*/ 471547 w 1294918"/>
              <a:gd name="connsiteY2495" fmla="*/ 57829 h 1294919"/>
              <a:gd name="connsiteX2496" fmla="*/ 471284 w 1294918"/>
              <a:gd name="connsiteY2496" fmla="*/ 57435 h 1294919"/>
              <a:gd name="connsiteX2497" fmla="*/ 472071 w 1294918"/>
              <a:gd name="connsiteY2497" fmla="*/ 56648 h 1294919"/>
              <a:gd name="connsiteX2498" fmla="*/ 472333 w 1294918"/>
              <a:gd name="connsiteY2498" fmla="*/ 55993 h 1294919"/>
              <a:gd name="connsiteX2499" fmla="*/ 476923 w 1294918"/>
              <a:gd name="connsiteY2499" fmla="*/ 57435 h 1294919"/>
              <a:gd name="connsiteX2500" fmla="*/ 479152 w 1294918"/>
              <a:gd name="connsiteY2500" fmla="*/ 58747 h 1294919"/>
              <a:gd name="connsiteX2501" fmla="*/ 479546 w 1294918"/>
              <a:gd name="connsiteY2501" fmla="*/ 58747 h 1294919"/>
              <a:gd name="connsiteX2502" fmla="*/ 480201 w 1294918"/>
              <a:gd name="connsiteY2502" fmla="*/ 58484 h 1294919"/>
              <a:gd name="connsiteX2503" fmla="*/ 479808 w 1294918"/>
              <a:gd name="connsiteY2503" fmla="*/ 56386 h 1294919"/>
              <a:gd name="connsiteX2504" fmla="*/ 480857 w 1294918"/>
              <a:gd name="connsiteY2504" fmla="*/ 54944 h 1294919"/>
              <a:gd name="connsiteX2505" fmla="*/ 482299 w 1294918"/>
              <a:gd name="connsiteY2505" fmla="*/ 54288 h 1294919"/>
              <a:gd name="connsiteX2506" fmla="*/ 482955 w 1294918"/>
              <a:gd name="connsiteY2506" fmla="*/ 55731 h 1294919"/>
              <a:gd name="connsiteX2507" fmla="*/ 484004 w 1294918"/>
              <a:gd name="connsiteY2507" fmla="*/ 56386 h 1294919"/>
              <a:gd name="connsiteX2508" fmla="*/ 485446 w 1294918"/>
              <a:gd name="connsiteY2508" fmla="*/ 55993 h 1294919"/>
              <a:gd name="connsiteX2509" fmla="*/ 485840 w 1294918"/>
              <a:gd name="connsiteY2509" fmla="*/ 54944 h 1294919"/>
              <a:gd name="connsiteX2510" fmla="*/ 487282 w 1294918"/>
              <a:gd name="connsiteY2510" fmla="*/ 54288 h 1294919"/>
              <a:gd name="connsiteX2511" fmla="*/ 488331 w 1294918"/>
              <a:gd name="connsiteY2511" fmla="*/ 55206 h 1294919"/>
              <a:gd name="connsiteX2512" fmla="*/ 488725 w 1294918"/>
              <a:gd name="connsiteY2512" fmla="*/ 55993 h 1294919"/>
              <a:gd name="connsiteX2513" fmla="*/ 490430 w 1294918"/>
              <a:gd name="connsiteY2513" fmla="*/ 57435 h 1294919"/>
              <a:gd name="connsiteX2514" fmla="*/ 491741 w 1294918"/>
              <a:gd name="connsiteY2514" fmla="*/ 59533 h 1294919"/>
              <a:gd name="connsiteX2515" fmla="*/ 492528 w 1294918"/>
              <a:gd name="connsiteY2515" fmla="*/ 60189 h 1294919"/>
              <a:gd name="connsiteX2516" fmla="*/ 493970 w 1294918"/>
              <a:gd name="connsiteY2516" fmla="*/ 61631 h 1294919"/>
              <a:gd name="connsiteX2517" fmla="*/ 494626 w 1294918"/>
              <a:gd name="connsiteY2517" fmla="*/ 62812 h 1294919"/>
              <a:gd name="connsiteX2518" fmla="*/ 495806 w 1294918"/>
              <a:gd name="connsiteY2518" fmla="*/ 63729 h 1294919"/>
              <a:gd name="connsiteX2519" fmla="*/ 496068 w 1294918"/>
              <a:gd name="connsiteY2519" fmla="*/ 64123 h 1294919"/>
              <a:gd name="connsiteX2520" fmla="*/ 496462 w 1294918"/>
              <a:gd name="connsiteY2520" fmla="*/ 64123 h 1294919"/>
              <a:gd name="connsiteX2521" fmla="*/ 498166 w 1294918"/>
              <a:gd name="connsiteY2521" fmla="*/ 62287 h 1294919"/>
              <a:gd name="connsiteX2522" fmla="*/ 498560 w 1294918"/>
              <a:gd name="connsiteY2522" fmla="*/ 62025 h 1294919"/>
              <a:gd name="connsiteX2523" fmla="*/ 498822 w 1294918"/>
              <a:gd name="connsiteY2523" fmla="*/ 62025 h 1294919"/>
              <a:gd name="connsiteX2524" fmla="*/ 500002 w 1294918"/>
              <a:gd name="connsiteY2524" fmla="*/ 63729 h 1294919"/>
              <a:gd name="connsiteX2525" fmla="*/ 500002 w 1294918"/>
              <a:gd name="connsiteY2525" fmla="*/ 64123 h 1294919"/>
              <a:gd name="connsiteX2526" fmla="*/ 499609 w 1294918"/>
              <a:gd name="connsiteY2526" fmla="*/ 65172 h 1294919"/>
              <a:gd name="connsiteX2527" fmla="*/ 498166 w 1294918"/>
              <a:gd name="connsiteY2527" fmla="*/ 65565 h 1294919"/>
              <a:gd name="connsiteX2528" fmla="*/ 497510 w 1294918"/>
              <a:gd name="connsiteY2528" fmla="*/ 66614 h 1294919"/>
              <a:gd name="connsiteX2529" fmla="*/ 496724 w 1294918"/>
              <a:gd name="connsiteY2529" fmla="*/ 67008 h 1294919"/>
              <a:gd name="connsiteX2530" fmla="*/ 496724 w 1294918"/>
              <a:gd name="connsiteY2530" fmla="*/ 67663 h 1294919"/>
              <a:gd name="connsiteX2531" fmla="*/ 496724 w 1294918"/>
              <a:gd name="connsiteY2531" fmla="*/ 68450 h 1294919"/>
              <a:gd name="connsiteX2532" fmla="*/ 497117 w 1294918"/>
              <a:gd name="connsiteY2532" fmla="*/ 69893 h 1294919"/>
              <a:gd name="connsiteX2533" fmla="*/ 498822 w 1294918"/>
              <a:gd name="connsiteY2533" fmla="*/ 70155 h 1294919"/>
              <a:gd name="connsiteX2534" fmla="*/ 499346 w 1294918"/>
              <a:gd name="connsiteY2534" fmla="*/ 70155 h 1294919"/>
              <a:gd name="connsiteX2535" fmla="*/ 499346 w 1294918"/>
              <a:gd name="connsiteY2535" fmla="*/ 69368 h 1294919"/>
              <a:gd name="connsiteX2536" fmla="*/ 501707 w 1294918"/>
              <a:gd name="connsiteY2536" fmla="*/ 67008 h 1294919"/>
              <a:gd name="connsiteX2537" fmla="*/ 502100 w 1294918"/>
              <a:gd name="connsiteY2537" fmla="*/ 67008 h 1294919"/>
              <a:gd name="connsiteX2538" fmla="*/ 502887 w 1294918"/>
              <a:gd name="connsiteY2538" fmla="*/ 67926 h 1294919"/>
              <a:gd name="connsiteX2539" fmla="*/ 502887 w 1294918"/>
              <a:gd name="connsiteY2539" fmla="*/ 67008 h 1294919"/>
              <a:gd name="connsiteX2540" fmla="*/ 503149 w 1294918"/>
              <a:gd name="connsiteY2540" fmla="*/ 66614 h 1294919"/>
              <a:gd name="connsiteX2541" fmla="*/ 503543 w 1294918"/>
              <a:gd name="connsiteY2541" fmla="*/ 67008 h 1294919"/>
              <a:gd name="connsiteX2542" fmla="*/ 503805 w 1294918"/>
              <a:gd name="connsiteY2542" fmla="*/ 66614 h 1294919"/>
              <a:gd name="connsiteX2543" fmla="*/ 504198 w 1294918"/>
              <a:gd name="connsiteY2543" fmla="*/ 65828 h 1294919"/>
              <a:gd name="connsiteX2544" fmla="*/ 504985 w 1294918"/>
              <a:gd name="connsiteY2544" fmla="*/ 65828 h 1294919"/>
              <a:gd name="connsiteX2545" fmla="*/ 505247 w 1294918"/>
              <a:gd name="connsiteY2545" fmla="*/ 65172 h 1294919"/>
              <a:gd name="connsiteX2546" fmla="*/ 505903 w 1294918"/>
              <a:gd name="connsiteY2546" fmla="*/ 65172 h 1294919"/>
              <a:gd name="connsiteX2547" fmla="*/ 505903 w 1294918"/>
              <a:gd name="connsiteY2547" fmla="*/ 64910 h 1294919"/>
              <a:gd name="connsiteX2548" fmla="*/ 506690 w 1294918"/>
              <a:gd name="connsiteY2548" fmla="*/ 64516 h 1294919"/>
              <a:gd name="connsiteX2549" fmla="*/ 507083 w 1294918"/>
              <a:gd name="connsiteY2549" fmla="*/ 64123 h 1294919"/>
              <a:gd name="connsiteX2550" fmla="*/ 508919 w 1294918"/>
              <a:gd name="connsiteY2550" fmla="*/ 63074 h 1294919"/>
              <a:gd name="connsiteX2551" fmla="*/ 509181 w 1294918"/>
              <a:gd name="connsiteY2551" fmla="*/ 63074 h 1294919"/>
              <a:gd name="connsiteX2552" fmla="*/ 509968 w 1294918"/>
              <a:gd name="connsiteY2552" fmla="*/ 63467 h 1294919"/>
              <a:gd name="connsiteX2553" fmla="*/ 509968 w 1294918"/>
              <a:gd name="connsiteY2553" fmla="*/ 64123 h 1294919"/>
              <a:gd name="connsiteX2554" fmla="*/ 510624 w 1294918"/>
              <a:gd name="connsiteY2554" fmla="*/ 64516 h 1294919"/>
              <a:gd name="connsiteX2555" fmla="*/ 512459 w 1294918"/>
              <a:gd name="connsiteY2555" fmla="*/ 64123 h 1294919"/>
              <a:gd name="connsiteX2556" fmla="*/ 512722 w 1294918"/>
              <a:gd name="connsiteY2556" fmla="*/ 63467 h 1294919"/>
              <a:gd name="connsiteX2557" fmla="*/ 514164 w 1294918"/>
              <a:gd name="connsiteY2557" fmla="*/ 63467 h 1294919"/>
              <a:gd name="connsiteX2558" fmla="*/ 514164 w 1294918"/>
              <a:gd name="connsiteY2558" fmla="*/ 63074 h 1294919"/>
              <a:gd name="connsiteX2559" fmla="*/ 514164 w 1294918"/>
              <a:gd name="connsiteY2559" fmla="*/ 61369 h 1294919"/>
              <a:gd name="connsiteX2560" fmla="*/ 514558 w 1294918"/>
              <a:gd name="connsiteY2560" fmla="*/ 60582 h 1294919"/>
              <a:gd name="connsiteX2561" fmla="*/ 515344 w 1294918"/>
              <a:gd name="connsiteY2561" fmla="*/ 60582 h 1294919"/>
              <a:gd name="connsiteX2562" fmla="*/ 516262 w 1294918"/>
              <a:gd name="connsiteY2562" fmla="*/ 59927 h 1294919"/>
              <a:gd name="connsiteX2563" fmla="*/ 517442 w 1294918"/>
              <a:gd name="connsiteY2563" fmla="*/ 58484 h 1294919"/>
              <a:gd name="connsiteX2564" fmla="*/ 518885 w 1294918"/>
              <a:gd name="connsiteY2564" fmla="*/ 55731 h 1294919"/>
              <a:gd name="connsiteX2565" fmla="*/ 520590 w 1294918"/>
              <a:gd name="connsiteY2565" fmla="*/ 54288 h 1294919"/>
              <a:gd name="connsiteX2566" fmla="*/ 526622 w 1294918"/>
              <a:gd name="connsiteY2566" fmla="*/ 53764 h 1294919"/>
              <a:gd name="connsiteX2567" fmla="*/ 528720 w 1294918"/>
              <a:gd name="connsiteY2567" fmla="*/ 51403 h 1294919"/>
              <a:gd name="connsiteX2568" fmla="*/ 531867 w 1294918"/>
              <a:gd name="connsiteY2568" fmla="*/ 49174 h 1294919"/>
              <a:gd name="connsiteX2569" fmla="*/ 532523 w 1294918"/>
              <a:gd name="connsiteY2569" fmla="*/ 49174 h 1294919"/>
              <a:gd name="connsiteX2570" fmla="*/ 536850 w 1294918"/>
              <a:gd name="connsiteY2570" fmla="*/ 50748 h 1294919"/>
              <a:gd name="connsiteX2571" fmla="*/ 538423 w 1294918"/>
              <a:gd name="connsiteY2571" fmla="*/ 49567 h 1294919"/>
              <a:gd name="connsiteX2572" fmla="*/ 539997 w 1294918"/>
              <a:gd name="connsiteY2572" fmla="*/ 52452 h 1294919"/>
              <a:gd name="connsiteX2573" fmla="*/ 542620 w 1294918"/>
              <a:gd name="connsiteY2573" fmla="*/ 53501 h 1294919"/>
              <a:gd name="connsiteX2574" fmla="*/ 541439 w 1294918"/>
              <a:gd name="connsiteY2574" fmla="*/ 55731 h 1294919"/>
              <a:gd name="connsiteX2575" fmla="*/ 542620 w 1294918"/>
              <a:gd name="connsiteY2575" fmla="*/ 56648 h 1294919"/>
              <a:gd name="connsiteX2576" fmla="*/ 543275 w 1294918"/>
              <a:gd name="connsiteY2576" fmla="*/ 56648 h 1294919"/>
              <a:gd name="connsiteX2577" fmla="*/ 544718 w 1294918"/>
              <a:gd name="connsiteY2577" fmla="*/ 58091 h 1294919"/>
              <a:gd name="connsiteX2578" fmla="*/ 544980 w 1294918"/>
              <a:gd name="connsiteY2578" fmla="*/ 57829 h 1294919"/>
              <a:gd name="connsiteX2579" fmla="*/ 545636 w 1294918"/>
              <a:gd name="connsiteY2579" fmla="*/ 58091 h 1294919"/>
              <a:gd name="connsiteX2580" fmla="*/ 545636 w 1294918"/>
              <a:gd name="connsiteY2580" fmla="*/ 58484 h 1294919"/>
              <a:gd name="connsiteX2581" fmla="*/ 545636 w 1294918"/>
              <a:gd name="connsiteY2581" fmla="*/ 58747 h 1294919"/>
              <a:gd name="connsiteX2582" fmla="*/ 544980 w 1294918"/>
              <a:gd name="connsiteY2582" fmla="*/ 59140 h 1294919"/>
              <a:gd name="connsiteX2583" fmla="*/ 545373 w 1294918"/>
              <a:gd name="connsiteY2583" fmla="*/ 59927 h 1294919"/>
              <a:gd name="connsiteX2584" fmla="*/ 544980 w 1294918"/>
              <a:gd name="connsiteY2584" fmla="*/ 59927 h 1294919"/>
              <a:gd name="connsiteX2585" fmla="*/ 545373 w 1294918"/>
              <a:gd name="connsiteY2585" fmla="*/ 60189 h 1294919"/>
              <a:gd name="connsiteX2586" fmla="*/ 543931 w 1294918"/>
              <a:gd name="connsiteY2586" fmla="*/ 62287 h 1294919"/>
              <a:gd name="connsiteX2587" fmla="*/ 543931 w 1294918"/>
              <a:gd name="connsiteY2587" fmla="*/ 63467 h 1294919"/>
              <a:gd name="connsiteX2588" fmla="*/ 543538 w 1294918"/>
              <a:gd name="connsiteY2588" fmla="*/ 64123 h 1294919"/>
              <a:gd name="connsiteX2589" fmla="*/ 543931 w 1294918"/>
              <a:gd name="connsiteY2589" fmla="*/ 64910 h 1294919"/>
              <a:gd name="connsiteX2590" fmla="*/ 544324 w 1294918"/>
              <a:gd name="connsiteY2590" fmla="*/ 65172 h 1294919"/>
              <a:gd name="connsiteX2591" fmla="*/ 544980 w 1294918"/>
              <a:gd name="connsiteY2591" fmla="*/ 65828 h 1294919"/>
              <a:gd name="connsiteX2592" fmla="*/ 545373 w 1294918"/>
              <a:gd name="connsiteY2592" fmla="*/ 64516 h 1294919"/>
              <a:gd name="connsiteX2593" fmla="*/ 547078 w 1294918"/>
              <a:gd name="connsiteY2593" fmla="*/ 64123 h 1294919"/>
              <a:gd name="connsiteX2594" fmla="*/ 548258 w 1294918"/>
              <a:gd name="connsiteY2594" fmla="*/ 65172 h 1294919"/>
              <a:gd name="connsiteX2595" fmla="*/ 549307 w 1294918"/>
              <a:gd name="connsiteY2595" fmla="*/ 64123 h 1294919"/>
              <a:gd name="connsiteX2596" fmla="*/ 549307 w 1294918"/>
              <a:gd name="connsiteY2596" fmla="*/ 63467 h 1294919"/>
              <a:gd name="connsiteX2597" fmla="*/ 548914 w 1294918"/>
              <a:gd name="connsiteY2597" fmla="*/ 63074 h 1294919"/>
              <a:gd name="connsiteX2598" fmla="*/ 549307 w 1294918"/>
              <a:gd name="connsiteY2598" fmla="*/ 63074 h 1294919"/>
              <a:gd name="connsiteX2599" fmla="*/ 549701 w 1294918"/>
              <a:gd name="connsiteY2599" fmla="*/ 62812 h 1294919"/>
              <a:gd name="connsiteX2600" fmla="*/ 551405 w 1294918"/>
              <a:gd name="connsiteY2600" fmla="*/ 63729 h 1294919"/>
              <a:gd name="connsiteX2601" fmla="*/ 551405 w 1294918"/>
              <a:gd name="connsiteY2601" fmla="*/ 64910 h 1294919"/>
              <a:gd name="connsiteX2602" fmla="*/ 551799 w 1294918"/>
              <a:gd name="connsiteY2602" fmla="*/ 65565 h 1294919"/>
              <a:gd name="connsiteX2603" fmla="*/ 553241 w 1294918"/>
              <a:gd name="connsiteY2603" fmla="*/ 67008 h 1294919"/>
              <a:gd name="connsiteX2604" fmla="*/ 553897 w 1294918"/>
              <a:gd name="connsiteY2604" fmla="*/ 68450 h 1294919"/>
              <a:gd name="connsiteX2605" fmla="*/ 553897 w 1294918"/>
              <a:gd name="connsiteY2605" fmla="*/ 68712 h 1294919"/>
              <a:gd name="connsiteX2606" fmla="*/ 555339 w 1294918"/>
              <a:gd name="connsiteY2606" fmla="*/ 67926 h 1294919"/>
              <a:gd name="connsiteX2607" fmla="*/ 555602 w 1294918"/>
              <a:gd name="connsiteY2607" fmla="*/ 67926 h 1294919"/>
              <a:gd name="connsiteX2608" fmla="*/ 556388 w 1294918"/>
              <a:gd name="connsiteY2608" fmla="*/ 67663 h 1294919"/>
              <a:gd name="connsiteX2609" fmla="*/ 557044 w 1294918"/>
              <a:gd name="connsiteY2609" fmla="*/ 67926 h 1294919"/>
              <a:gd name="connsiteX2610" fmla="*/ 557044 w 1294918"/>
              <a:gd name="connsiteY2610" fmla="*/ 68450 h 1294919"/>
              <a:gd name="connsiteX2611" fmla="*/ 556388 w 1294918"/>
              <a:gd name="connsiteY2611" fmla="*/ 69106 h 1294919"/>
              <a:gd name="connsiteX2612" fmla="*/ 556388 w 1294918"/>
              <a:gd name="connsiteY2612" fmla="*/ 69893 h 1294919"/>
              <a:gd name="connsiteX2613" fmla="*/ 556782 w 1294918"/>
              <a:gd name="connsiteY2613" fmla="*/ 70155 h 1294919"/>
              <a:gd name="connsiteX2614" fmla="*/ 556388 w 1294918"/>
              <a:gd name="connsiteY2614" fmla="*/ 70548 h 1294919"/>
              <a:gd name="connsiteX2615" fmla="*/ 555995 w 1294918"/>
              <a:gd name="connsiteY2615" fmla="*/ 71204 h 1294919"/>
              <a:gd name="connsiteX2616" fmla="*/ 556388 w 1294918"/>
              <a:gd name="connsiteY2616" fmla="*/ 71991 h 1294919"/>
              <a:gd name="connsiteX2617" fmla="*/ 555602 w 1294918"/>
              <a:gd name="connsiteY2617" fmla="*/ 73302 h 1294919"/>
              <a:gd name="connsiteX2618" fmla="*/ 555339 w 1294918"/>
              <a:gd name="connsiteY2618" fmla="*/ 73564 h 1294919"/>
              <a:gd name="connsiteX2619" fmla="*/ 555602 w 1294918"/>
              <a:gd name="connsiteY2619" fmla="*/ 74089 h 1294919"/>
              <a:gd name="connsiteX2620" fmla="*/ 555995 w 1294918"/>
              <a:gd name="connsiteY2620" fmla="*/ 74745 h 1294919"/>
              <a:gd name="connsiteX2621" fmla="*/ 557044 w 1294918"/>
              <a:gd name="connsiteY2621" fmla="*/ 75007 h 1294919"/>
              <a:gd name="connsiteX2622" fmla="*/ 557437 w 1294918"/>
              <a:gd name="connsiteY2622" fmla="*/ 76187 h 1294919"/>
              <a:gd name="connsiteX2623" fmla="*/ 555602 w 1294918"/>
              <a:gd name="connsiteY2623" fmla="*/ 79727 h 1294919"/>
              <a:gd name="connsiteX2624" fmla="*/ 557700 w 1294918"/>
              <a:gd name="connsiteY2624" fmla="*/ 82088 h 1294919"/>
              <a:gd name="connsiteX2625" fmla="*/ 556388 w 1294918"/>
              <a:gd name="connsiteY2625" fmla="*/ 82612 h 1294919"/>
              <a:gd name="connsiteX2626" fmla="*/ 555339 w 1294918"/>
              <a:gd name="connsiteY2626" fmla="*/ 83924 h 1294919"/>
              <a:gd name="connsiteX2627" fmla="*/ 555602 w 1294918"/>
              <a:gd name="connsiteY2627" fmla="*/ 84710 h 1294919"/>
              <a:gd name="connsiteX2628" fmla="*/ 556388 w 1294918"/>
              <a:gd name="connsiteY2628" fmla="*/ 83924 h 1294919"/>
              <a:gd name="connsiteX2629" fmla="*/ 556782 w 1294918"/>
              <a:gd name="connsiteY2629" fmla="*/ 85628 h 1294919"/>
              <a:gd name="connsiteX2630" fmla="*/ 557044 w 1294918"/>
              <a:gd name="connsiteY2630" fmla="*/ 85628 h 1294919"/>
              <a:gd name="connsiteX2631" fmla="*/ 554946 w 1294918"/>
              <a:gd name="connsiteY2631" fmla="*/ 88251 h 1294919"/>
              <a:gd name="connsiteX2632" fmla="*/ 553503 w 1294918"/>
              <a:gd name="connsiteY2632" fmla="*/ 89694 h 1294919"/>
              <a:gd name="connsiteX2633" fmla="*/ 554684 w 1294918"/>
              <a:gd name="connsiteY2633" fmla="*/ 89694 h 1294919"/>
              <a:gd name="connsiteX2634" fmla="*/ 556388 w 1294918"/>
              <a:gd name="connsiteY2634" fmla="*/ 91398 h 1294919"/>
              <a:gd name="connsiteX2635" fmla="*/ 559536 w 1294918"/>
              <a:gd name="connsiteY2635" fmla="*/ 89956 h 1294919"/>
              <a:gd name="connsiteX2636" fmla="*/ 560978 w 1294918"/>
              <a:gd name="connsiteY2636" fmla="*/ 88907 h 1294919"/>
              <a:gd name="connsiteX2637" fmla="*/ 562683 w 1294918"/>
              <a:gd name="connsiteY2637" fmla="*/ 88251 h 1294919"/>
              <a:gd name="connsiteX2638" fmla="*/ 563076 w 1294918"/>
              <a:gd name="connsiteY2638" fmla="*/ 89169 h 1294919"/>
              <a:gd name="connsiteX2639" fmla="*/ 562420 w 1294918"/>
              <a:gd name="connsiteY2639" fmla="*/ 91792 h 1294919"/>
              <a:gd name="connsiteX2640" fmla="*/ 563470 w 1294918"/>
              <a:gd name="connsiteY2640" fmla="*/ 92447 h 1294919"/>
              <a:gd name="connsiteX2641" fmla="*/ 564781 w 1294918"/>
              <a:gd name="connsiteY2641" fmla="*/ 92447 h 1294919"/>
              <a:gd name="connsiteX2642" fmla="*/ 565174 w 1294918"/>
              <a:gd name="connsiteY2642" fmla="*/ 92054 h 1294919"/>
              <a:gd name="connsiteX2643" fmla="*/ 565567 w 1294918"/>
              <a:gd name="connsiteY2643" fmla="*/ 91792 h 1294919"/>
              <a:gd name="connsiteX2644" fmla="*/ 565174 w 1294918"/>
              <a:gd name="connsiteY2644" fmla="*/ 92709 h 1294919"/>
              <a:gd name="connsiteX2645" fmla="*/ 568059 w 1294918"/>
              <a:gd name="connsiteY2645" fmla="*/ 92447 h 1294919"/>
              <a:gd name="connsiteX2646" fmla="*/ 568452 w 1294918"/>
              <a:gd name="connsiteY2646" fmla="*/ 91792 h 1294919"/>
              <a:gd name="connsiteX2647" fmla="*/ 569501 w 1294918"/>
              <a:gd name="connsiteY2647" fmla="*/ 91398 h 1294919"/>
              <a:gd name="connsiteX2648" fmla="*/ 568846 w 1294918"/>
              <a:gd name="connsiteY2648" fmla="*/ 92709 h 1294919"/>
              <a:gd name="connsiteX2649" fmla="*/ 569501 w 1294918"/>
              <a:gd name="connsiteY2649" fmla="*/ 94152 h 1294919"/>
              <a:gd name="connsiteX2650" fmla="*/ 570944 w 1294918"/>
              <a:gd name="connsiteY2650" fmla="*/ 95332 h 1294919"/>
              <a:gd name="connsiteX2651" fmla="*/ 571600 w 1294918"/>
              <a:gd name="connsiteY2651" fmla="*/ 95332 h 1294919"/>
              <a:gd name="connsiteX2652" fmla="*/ 571993 w 1294918"/>
              <a:gd name="connsiteY2652" fmla="*/ 95988 h 1294919"/>
              <a:gd name="connsiteX2653" fmla="*/ 574222 w 1294918"/>
              <a:gd name="connsiteY2653" fmla="*/ 95332 h 1294919"/>
              <a:gd name="connsiteX2654" fmla="*/ 575140 w 1294918"/>
              <a:gd name="connsiteY2654" fmla="*/ 96250 h 1294919"/>
              <a:gd name="connsiteX2655" fmla="*/ 574878 w 1294918"/>
              <a:gd name="connsiteY2655" fmla="*/ 97692 h 1294919"/>
              <a:gd name="connsiteX2656" fmla="*/ 575927 w 1294918"/>
              <a:gd name="connsiteY2656" fmla="*/ 101233 h 1294919"/>
              <a:gd name="connsiteX2657" fmla="*/ 576976 w 1294918"/>
              <a:gd name="connsiteY2657" fmla="*/ 101626 h 1294919"/>
              <a:gd name="connsiteX2658" fmla="*/ 578418 w 1294918"/>
              <a:gd name="connsiteY2658" fmla="*/ 100971 h 1294919"/>
              <a:gd name="connsiteX2659" fmla="*/ 579074 w 1294918"/>
              <a:gd name="connsiteY2659" fmla="*/ 99790 h 1294919"/>
              <a:gd name="connsiteX2660" fmla="*/ 578681 w 1294918"/>
              <a:gd name="connsiteY2660" fmla="*/ 99135 h 1294919"/>
              <a:gd name="connsiteX2661" fmla="*/ 578025 w 1294918"/>
              <a:gd name="connsiteY2661" fmla="*/ 98086 h 1294919"/>
              <a:gd name="connsiteX2662" fmla="*/ 581303 w 1294918"/>
              <a:gd name="connsiteY2662" fmla="*/ 101233 h 1294919"/>
              <a:gd name="connsiteX2663" fmla="*/ 580779 w 1294918"/>
              <a:gd name="connsiteY2663" fmla="*/ 102675 h 1294919"/>
              <a:gd name="connsiteX2664" fmla="*/ 582221 w 1294918"/>
              <a:gd name="connsiteY2664" fmla="*/ 104511 h 1294919"/>
              <a:gd name="connsiteX2665" fmla="*/ 581959 w 1294918"/>
              <a:gd name="connsiteY2665" fmla="*/ 103724 h 1294919"/>
              <a:gd name="connsiteX2666" fmla="*/ 582221 w 1294918"/>
              <a:gd name="connsiteY2666" fmla="*/ 103462 h 1294919"/>
              <a:gd name="connsiteX2667" fmla="*/ 582221 w 1294918"/>
              <a:gd name="connsiteY2667" fmla="*/ 101889 h 1294919"/>
              <a:gd name="connsiteX2668" fmla="*/ 581303 w 1294918"/>
              <a:gd name="connsiteY2668" fmla="*/ 100184 h 1294919"/>
              <a:gd name="connsiteX2669" fmla="*/ 582615 w 1294918"/>
              <a:gd name="connsiteY2669" fmla="*/ 100184 h 1294919"/>
              <a:gd name="connsiteX2670" fmla="*/ 584057 w 1294918"/>
              <a:gd name="connsiteY2670" fmla="*/ 102675 h 1294919"/>
              <a:gd name="connsiteX2671" fmla="*/ 584057 w 1294918"/>
              <a:gd name="connsiteY2671" fmla="*/ 102413 h 1294919"/>
              <a:gd name="connsiteX2672" fmla="*/ 583401 w 1294918"/>
              <a:gd name="connsiteY2672" fmla="*/ 100446 h 1294919"/>
              <a:gd name="connsiteX2673" fmla="*/ 583664 w 1294918"/>
              <a:gd name="connsiteY2673" fmla="*/ 100446 h 1294919"/>
              <a:gd name="connsiteX2674" fmla="*/ 584713 w 1294918"/>
              <a:gd name="connsiteY2674" fmla="*/ 102413 h 1294919"/>
              <a:gd name="connsiteX2675" fmla="*/ 585762 w 1294918"/>
              <a:gd name="connsiteY2675" fmla="*/ 102675 h 1294919"/>
              <a:gd name="connsiteX2676" fmla="*/ 584713 w 1294918"/>
              <a:gd name="connsiteY2676" fmla="*/ 100971 h 1294919"/>
              <a:gd name="connsiteX2677" fmla="*/ 585106 w 1294918"/>
              <a:gd name="connsiteY2677" fmla="*/ 100446 h 1294919"/>
              <a:gd name="connsiteX2678" fmla="*/ 584713 w 1294918"/>
              <a:gd name="connsiteY2678" fmla="*/ 100184 h 1294919"/>
              <a:gd name="connsiteX2679" fmla="*/ 585106 w 1294918"/>
              <a:gd name="connsiteY2679" fmla="*/ 99790 h 1294919"/>
              <a:gd name="connsiteX2680" fmla="*/ 585499 w 1294918"/>
              <a:gd name="connsiteY2680" fmla="*/ 100184 h 1294919"/>
              <a:gd name="connsiteX2681" fmla="*/ 586417 w 1294918"/>
              <a:gd name="connsiteY2681" fmla="*/ 100446 h 1294919"/>
              <a:gd name="connsiteX2682" fmla="*/ 586942 w 1294918"/>
              <a:gd name="connsiteY2682" fmla="*/ 101626 h 1294919"/>
              <a:gd name="connsiteX2683" fmla="*/ 587204 w 1294918"/>
              <a:gd name="connsiteY2683" fmla="*/ 101233 h 1294919"/>
              <a:gd name="connsiteX2684" fmla="*/ 586942 w 1294918"/>
              <a:gd name="connsiteY2684" fmla="*/ 100184 h 1294919"/>
              <a:gd name="connsiteX2685" fmla="*/ 587598 w 1294918"/>
              <a:gd name="connsiteY2685" fmla="*/ 99135 h 1294919"/>
              <a:gd name="connsiteX2686" fmla="*/ 590089 w 1294918"/>
              <a:gd name="connsiteY2686" fmla="*/ 100446 h 1294919"/>
              <a:gd name="connsiteX2687" fmla="*/ 590089 w 1294918"/>
              <a:gd name="connsiteY2687" fmla="*/ 100971 h 1294919"/>
              <a:gd name="connsiteX2688" fmla="*/ 591400 w 1294918"/>
              <a:gd name="connsiteY2688" fmla="*/ 100971 h 1294919"/>
              <a:gd name="connsiteX2689" fmla="*/ 592187 w 1294918"/>
              <a:gd name="connsiteY2689" fmla="*/ 101889 h 1294919"/>
              <a:gd name="connsiteX2690" fmla="*/ 592843 w 1294918"/>
              <a:gd name="connsiteY2690" fmla="*/ 101626 h 1294919"/>
              <a:gd name="connsiteX2691" fmla="*/ 593498 w 1294918"/>
              <a:gd name="connsiteY2691" fmla="*/ 102413 h 1294919"/>
              <a:gd name="connsiteX2692" fmla="*/ 594679 w 1294918"/>
              <a:gd name="connsiteY2692" fmla="*/ 101233 h 1294919"/>
              <a:gd name="connsiteX2693" fmla="*/ 594679 w 1294918"/>
              <a:gd name="connsiteY2693" fmla="*/ 100446 h 1294919"/>
              <a:gd name="connsiteX2694" fmla="*/ 595465 w 1294918"/>
              <a:gd name="connsiteY2694" fmla="*/ 99790 h 1294919"/>
              <a:gd name="connsiteX2695" fmla="*/ 596514 w 1294918"/>
              <a:gd name="connsiteY2695" fmla="*/ 100184 h 1294919"/>
              <a:gd name="connsiteX2696" fmla="*/ 595728 w 1294918"/>
              <a:gd name="connsiteY2696" fmla="*/ 99528 h 1294919"/>
              <a:gd name="connsiteX2697" fmla="*/ 596121 w 1294918"/>
              <a:gd name="connsiteY2697" fmla="*/ 98873 h 1294919"/>
              <a:gd name="connsiteX2698" fmla="*/ 596777 w 1294918"/>
              <a:gd name="connsiteY2698" fmla="*/ 99528 h 1294919"/>
              <a:gd name="connsiteX2699" fmla="*/ 597563 w 1294918"/>
              <a:gd name="connsiteY2699" fmla="*/ 99135 h 1294919"/>
              <a:gd name="connsiteX2700" fmla="*/ 597170 w 1294918"/>
              <a:gd name="connsiteY2700" fmla="*/ 99790 h 1294919"/>
              <a:gd name="connsiteX2701" fmla="*/ 597170 w 1294918"/>
              <a:gd name="connsiteY2701" fmla="*/ 100446 h 1294919"/>
              <a:gd name="connsiteX2702" fmla="*/ 598219 w 1294918"/>
              <a:gd name="connsiteY2702" fmla="*/ 100971 h 1294919"/>
              <a:gd name="connsiteX2703" fmla="*/ 597563 w 1294918"/>
              <a:gd name="connsiteY2703" fmla="*/ 103462 h 1294919"/>
              <a:gd name="connsiteX2704" fmla="*/ 598612 w 1294918"/>
              <a:gd name="connsiteY2704" fmla="*/ 103069 h 1294919"/>
              <a:gd name="connsiteX2705" fmla="*/ 599268 w 1294918"/>
              <a:gd name="connsiteY2705" fmla="*/ 104511 h 1294919"/>
              <a:gd name="connsiteX2706" fmla="*/ 600317 w 1294918"/>
              <a:gd name="connsiteY2706" fmla="*/ 104249 h 1294919"/>
              <a:gd name="connsiteX2707" fmla="*/ 600711 w 1294918"/>
              <a:gd name="connsiteY2707" fmla="*/ 104905 h 1294919"/>
              <a:gd name="connsiteX2708" fmla="*/ 600317 w 1294918"/>
              <a:gd name="connsiteY2708" fmla="*/ 105167 h 1294919"/>
              <a:gd name="connsiteX2709" fmla="*/ 600973 w 1294918"/>
              <a:gd name="connsiteY2709" fmla="*/ 106609 h 1294919"/>
              <a:gd name="connsiteX2710" fmla="*/ 603202 w 1294918"/>
              <a:gd name="connsiteY2710" fmla="*/ 109101 h 1294919"/>
              <a:gd name="connsiteX2711" fmla="*/ 604251 w 1294918"/>
              <a:gd name="connsiteY2711" fmla="*/ 109101 h 1294919"/>
              <a:gd name="connsiteX2712" fmla="*/ 604645 w 1294918"/>
              <a:gd name="connsiteY2712" fmla="*/ 109494 h 1294919"/>
              <a:gd name="connsiteX2713" fmla="*/ 605693 w 1294918"/>
              <a:gd name="connsiteY2713" fmla="*/ 109101 h 1294919"/>
              <a:gd name="connsiteX2714" fmla="*/ 608578 w 1294918"/>
              <a:gd name="connsiteY2714" fmla="*/ 110806 h 1294919"/>
              <a:gd name="connsiteX2715" fmla="*/ 609234 w 1294918"/>
              <a:gd name="connsiteY2715" fmla="*/ 111199 h 1294919"/>
              <a:gd name="connsiteX2716" fmla="*/ 610021 w 1294918"/>
              <a:gd name="connsiteY2716" fmla="*/ 111986 h 1294919"/>
              <a:gd name="connsiteX2717" fmla="*/ 610677 w 1294918"/>
              <a:gd name="connsiteY2717" fmla="*/ 112641 h 1294919"/>
              <a:gd name="connsiteX2718" fmla="*/ 610939 w 1294918"/>
              <a:gd name="connsiteY2718" fmla="*/ 113428 h 1294919"/>
              <a:gd name="connsiteX2719" fmla="*/ 609496 w 1294918"/>
              <a:gd name="connsiteY2719" fmla="*/ 114871 h 1294919"/>
              <a:gd name="connsiteX2720" fmla="*/ 609496 w 1294918"/>
              <a:gd name="connsiteY2720" fmla="*/ 115788 h 1294919"/>
              <a:gd name="connsiteX2721" fmla="*/ 608841 w 1294918"/>
              <a:gd name="connsiteY2721" fmla="*/ 117231 h 1294919"/>
              <a:gd name="connsiteX2722" fmla="*/ 608841 w 1294918"/>
              <a:gd name="connsiteY2722" fmla="*/ 117624 h 1294919"/>
              <a:gd name="connsiteX2723" fmla="*/ 608578 w 1294918"/>
              <a:gd name="connsiteY2723" fmla="*/ 117624 h 1294919"/>
              <a:gd name="connsiteX2724" fmla="*/ 609234 w 1294918"/>
              <a:gd name="connsiteY2724" fmla="*/ 118280 h 1294919"/>
              <a:gd name="connsiteX2725" fmla="*/ 610021 w 1294918"/>
              <a:gd name="connsiteY2725" fmla="*/ 120509 h 1294919"/>
              <a:gd name="connsiteX2726" fmla="*/ 610021 w 1294918"/>
              <a:gd name="connsiteY2726" fmla="*/ 121165 h 1294919"/>
              <a:gd name="connsiteX2727" fmla="*/ 610283 w 1294918"/>
              <a:gd name="connsiteY2727" fmla="*/ 122214 h 1294919"/>
              <a:gd name="connsiteX2728" fmla="*/ 614873 w 1294918"/>
              <a:gd name="connsiteY2728" fmla="*/ 126148 h 1294919"/>
              <a:gd name="connsiteX2729" fmla="*/ 614873 w 1294918"/>
              <a:gd name="connsiteY2729" fmla="*/ 127590 h 1294919"/>
              <a:gd name="connsiteX2730" fmla="*/ 616577 w 1294918"/>
              <a:gd name="connsiteY2730" fmla="*/ 129295 h 1294919"/>
              <a:gd name="connsiteX2731" fmla="*/ 615922 w 1294918"/>
              <a:gd name="connsiteY2731" fmla="*/ 131131 h 1294919"/>
              <a:gd name="connsiteX2732" fmla="*/ 615135 w 1294918"/>
              <a:gd name="connsiteY2732" fmla="*/ 131393 h 1294919"/>
              <a:gd name="connsiteX2733" fmla="*/ 613430 w 1294918"/>
              <a:gd name="connsiteY2733" fmla="*/ 133229 h 1294919"/>
              <a:gd name="connsiteX2734" fmla="*/ 611726 w 1294918"/>
              <a:gd name="connsiteY2734" fmla="*/ 134671 h 1294919"/>
              <a:gd name="connsiteX2735" fmla="*/ 610021 w 1294918"/>
              <a:gd name="connsiteY2735" fmla="*/ 134934 h 1294919"/>
              <a:gd name="connsiteX2736" fmla="*/ 609496 w 1294918"/>
              <a:gd name="connsiteY2736" fmla="*/ 135983 h 1294919"/>
              <a:gd name="connsiteX2737" fmla="*/ 609234 w 1294918"/>
              <a:gd name="connsiteY2737" fmla="*/ 135983 h 1294919"/>
              <a:gd name="connsiteX2738" fmla="*/ 608054 w 1294918"/>
              <a:gd name="connsiteY2738" fmla="*/ 135327 h 1294919"/>
              <a:gd name="connsiteX2739" fmla="*/ 606743 w 1294918"/>
              <a:gd name="connsiteY2739" fmla="*/ 135589 h 1294919"/>
              <a:gd name="connsiteX2740" fmla="*/ 605693 w 1294918"/>
              <a:gd name="connsiteY2740" fmla="*/ 136376 h 1294919"/>
              <a:gd name="connsiteX2741" fmla="*/ 604645 w 1294918"/>
              <a:gd name="connsiteY2741" fmla="*/ 137687 h 1294919"/>
              <a:gd name="connsiteX2742" fmla="*/ 601497 w 1294918"/>
              <a:gd name="connsiteY2742" fmla="*/ 138868 h 1294919"/>
              <a:gd name="connsiteX2743" fmla="*/ 603202 w 1294918"/>
              <a:gd name="connsiteY2743" fmla="*/ 140572 h 1294919"/>
              <a:gd name="connsiteX2744" fmla="*/ 603596 w 1294918"/>
              <a:gd name="connsiteY2744" fmla="*/ 142408 h 1294919"/>
              <a:gd name="connsiteX2745" fmla="*/ 602153 w 1294918"/>
              <a:gd name="connsiteY2745" fmla="*/ 143850 h 1294919"/>
              <a:gd name="connsiteX2746" fmla="*/ 599268 w 1294918"/>
              <a:gd name="connsiteY2746" fmla="*/ 144506 h 1294919"/>
              <a:gd name="connsiteX2747" fmla="*/ 600055 w 1294918"/>
              <a:gd name="connsiteY2747" fmla="*/ 146211 h 1294919"/>
              <a:gd name="connsiteX2748" fmla="*/ 601497 w 1294918"/>
              <a:gd name="connsiteY2748" fmla="*/ 147391 h 1294919"/>
              <a:gd name="connsiteX2749" fmla="*/ 601760 w 1294918"/>
              <a:gd name="connsiteY2749" fmla="*/ 148047 h 1294919"/>
              <a:gd name="connsiteX2750" fmla="*/ 603202 w 1294918"/>
              <a:gd name="connsiteY2750" fmla="*/ 148047 h 1294919"/>
              <a:gd name="connsiteX2751" fmla="*/ 604251 w 1294918"/>
              <a:gd name="connsiteY2751" fmla="*/ 147391 h 1294919"/>
              <a:gd name="connsiteX2752" fmla="*/ 605038 w 1294918"/>
              <a:gd name="connsiteY2752" fmla="*/ 147653 h 1294919"/>
              <a:gd name="connsiteX2753" fmla="*/ 605956 w 1294918"/>
              <a:gd name="connsiteY2753" fmla="*/ 149489 h 1294919"/>
              <a:gd name="connsiteX2754" fmla="*/ 606349 w 1294918"/>
              <a:gd name="connsiteY2754" fmla="*/ 152636 h 1294919"/>
              <a:gd name="connsiteX2755" fmla="*/ 607136 w 1294918"/>
              <a:gd name="connsiteY2755" fmla="*/ 152243 h 1294919"/>
              <a:gd name="connsiteX2756" fmla="*/ 610939 w 1294918"/>
              <a:gd name="connsiteY2756" fmla="*/ 153948 h 1294919"/>
              <a:gd name="connsiteX2757" fmla="*/ 611332 w 1294918"/>
              <a:gd name="connsiteY2757" fmla="*/ 154472 h 1294919"/>
              <a:gd name="connsiteX2758" fmla="*/ 613037 w 1294918"/>
              <a:gd name="connsiteY2758" fmla="*/ 155390 h 1294919"/>
              <a:gd name="connsiteX2759" fmla="*/ 616577 w 1294918"/>
              <a:gd name="connsiteY2759" fmla="*/ 155390 h 1294919"/>
              <a:gd name="connsiteX2760" fmla="*/ 617758 w 1294918"/>
              <a:gd name="connsiteY2760" fmla="*/ 156177 h 1294919"/>
              <a:gd name="connsiteX2761" fmla="*/ 618413 w 1294918"/>
              <a:gd name="connsiteY2761" fmla="*/ 156177 h 1294919"/>
              <a:gd name="connsiteX2762" fmla="*/ 618413 w 1294918"/>
              <a:gd name="connsiteY2762" fmla="*/ 155915 h 1294919"/>
              <a:gd name="connsiteX2763" fmla="*/ 618020 w 1294918"/>
              <a:gd name="connsiteY2763" fmla="*/ 155128 h 1294919"/>
              <a:gd name="connsiteX2764" fmla="*/ 618413 w 1294918"/>
              <a:gd name="connsiteY2764" fmla="*/ 154472 h 1294919"/>
              <a:gd name="connsiteX2765" fmla="*/ 620905 w 1294918"/>
              <a:gd name="connsiteY2765" fmla="*/ 153030 h 1294919"/>
              <a:gd name="connsiteX2766" fmla="*/ 621560 w 1294918"/>
              <a:gd name="connsiteY2766" fmla="*/ 153030 h 1294919"/>
              <a:gd name="connsiteX2767" fmla="*/ 621954 w 1294918"/>
              <a:gd name="connsiteY2767" fmla="*/ 153948 h 1294919"/>
              <a:gd name="connsiteX2768" fmla="*/ 621560 w 1294918"/>
              <a:gd name="connsiteY2768" fmla="*/ 154734 h 1294919"/>
              <a:gd name="connsiteX2769" fmla="*/ 620905 w 1294918"/>
              <a:gd name="connsiteY2769" fmla="*/ 155128 h 1294919"/>
              <a:gd name="connsiteX2770" fmla="*/ 619856 w 1294918"/>
              <a:gd name="connsiteY2770" fmla="*/ 156570 h 1294919"/>
              <a:gd name="connsiteX2771" fmla="*/ 620118 w 1294918"/>
              <a:gd name="connsiteY2771" fmla="*/ 156832 h 1294919"/>
              <a:gd name="connsiteX2772" fmla="*/ 621298 w 1294918"/>
              <a:gd name="connsiteY2772" fmla="*/ 156570 h 1294919"/>
              <a:gd name="connsiteX2773" fmla="*/ 623003 w 1294918"/>
              <a:gd name="connsiteY2773" fmla="*/ 157226 h 1294919"/>
              <a:gd name="connsiteX2774" fmla="*/ 623396 w 1294918"/>
              <a:gd name="connsiteY2774" fmla="*/ 157619 h 1294919"/>
              <a:gd name="connsiteX2775" fmla="*/ 623659 w 1294918"/>
              <a:gd name="connsiteY2775" fmla="*/ 157619 h 1294919"/>
              <a:gd name="connsiteX2776" fmla="*/ 624839 w 1294918"/>
              <a:gd name="connsiteY2776" fmla="*/ 158406 h 1294919"/>
              <a:gd name="connsiteX2777" fmla="*/ 624445 w 1294918"/>
              <a:gd name="connsiteY2777" fmla="*/ 158406 h 1294919"/>
              <a:gd name="connsiteX2778" fmla="*/ 624839 w 1294918"/>
              <a:gd name="connsiteY2778" fmla="*/ 158668 h 1294919"/>
              <a:gd name="connsiteX2779" fmla="*/ 624183 w 1294918"/>
              <a:gd name="connsiteY2779" fmla="*/ 159324 h 1294919"/>
              <a:gd name="connsiteX2780" fmla="*/ 624183 w 1294918"/>
              <a:gd name="connsiteY2780" fmla="*/ 160111 h 1294919"/>
              <a:gd name="connsiteX2781" fmla="*/ 625888 w 1294918"/>
              <a:gd name="connsiteY2781" fmla="*/ 160111 h 1294919"/>
              <a:gd name="connsiteX2782" fmla="*/ 625494 w 1294918"/>
              <a:gd name="connsiteY2782" fmla="*/ 160766 h 1294919"/>
              <a:gd name="connsiteX2783" fmla="*/ 625494 w 1294918"/>
              <a:gd name="connsiteY2783" fmla="*/ 161947 h 1294919"/>
              <a:gd name="connsiteX2784" fmla="*/ 626281 w 1294918"/>
              <a:gd name="connsiteY2784" fmla="*/ 161947 h 1294919"/>
              <a:gd name="connsiteX2785" fmla="*/ 626674 w 1294918"/>
              <a:gd name="connsiteY2785" fmla="*/ 162602 h 1294919"/>
              <a:gd name="connsiteX2786" fmla="*/ 626937 w 1294918"/>
              <a:gd name="connsiteY2786" fmla="*/ 163389 h 1294919"/>
              <a:gd name="connsiteX2787" fmla="*/ 624839 w 1294918"/>
              <a:gd name="connsiteY2787" fmla="*/ 164963 h 1294919"/>
              <a:gd name="connsiteX2788" fmla="*/ 624839 w 1294918"/>
              <a:gd name="connsiteY2788" fmla="*/ 165487 h 1294919"/>
              <a:gd name="connsiteX2789" fmla="*/ 625494 w 1294918"/>
              <a:gd name="connsiteY2789" fmla="*/ 166405 h 1294919"/>
              <a:gd name="connsiteX2790" fmla="*/ 625494 w 1294918"/>
              <a:gd name="connsiteY2790" fmla="*/ 166930 h 1294919"/>
              <a:gd name="connsiteX2791" fmla="*/ 627330 w 1294918"/>
              <a:gd name="connsiteY2791" fmla="*/ 165749 h 1294919"/>
              <a:gd name="connsiteX2792" fmla="*/ 628117 w 1294918"/>
              <a:gd name="connsiteY2792" fmla="*/ 166405 h 1294919"/>
              <a:gd name="connsiteX2793" fmla="*/ 629035 w 1294918"/>
              <a:gd name="connsiteY2793" fmla="*/ 165749 h 1294919"/>
              <a:gd name="connsiteX2794" fmla="*/ 629559 w 1294918"/>
              <a:gd name="connsiteY2794" fmla="*/ 166143 h 1294919"/>
              <a:gd name="connsiteX2795" fmla="*/ 631264 w 1294918"/>
              <a:gd name="connsiteY2795" fmla="*/ 165749 h 1294919"/>
              <a:gd name="connsiteX2796" fmla="*/ 631920 w 1294918"/>
              <a:gd name="connsiteY2796" fmla="*/ 167847 h 1294919"/>
              <a:gd name="connsiteX2797" fmla="*/ 632575 w 1294918"/>
              <a:gd name="connsiteY2797" fmla="*/ 169946 h 1294919"/>
              <a:gd name="connsiteX2798" fmla="*/ 633362 w 1294918"/>
              <a:gd name="connsiteY2798" fmla="*/ 169683 h 1294919"/>
              <a:gd name="connsiteX2799" fmla="*/ 634673 w 1294918"/>
              <a:gd name="connsiteY2799" fmla="*/ 169946 h 1294919"/>
              <a:gd name="connsiteX2800" fmla="*/ 635460 w 1294918"/>
              <a:gd name="connsiteY2800" fmla="*/ 171388 h 1294919"/>
              <a:gd name="connsiteX2801" fmla="*/ 633755 w 1294918"/>
              <a:gd name="connsiteY2801" fmla="*/ 172830 h 1294919"/>
              <a:gd name="connsiteX2802" fmla="*/ 634018 w 1294918"/>
              <a:gd name="connsiteY2802" fmla="*/ 173486 h 1294919"/>
              <a:gd name="connsiteX2803" fmla="*/ 635198 w 1294918"/>
              <a:gd name="connsiteY2803" fmla="*/ 173486 h 1294919"/>
              <a:gd name="connsiteX2804" fmla="*/ 635460 w 1294918"/>
              <a:gd name="connsiteY2804" fmla="*/ 172830 h 1294919"/>
              <a:gd name="connsiteX2805" fmla="*/ 636903 w 1294918"/>
              <a:gd name="connsiteY2805" fmla="*/ 172568 h 1294919"/>
              <a:gd name="connsiteX2806" fmla="*/ 637296 w 1294918"/>
              <a:gd name="connsiteY2806" fmla="*/ 173486 h 1294919"/>
              <a:gd name="connsiteX2807" fmla="*/ 639001 w 1294918"/>
              <a:gd name="connsiteY2807" fmla="*/ 173224 h 1294919"/>
              <a:gd name="connsiteX2808" fmla="*/ 639657 w 1294918"/>
              <a:gd name="connsiteY2808" fmla="*/ 174011 h 1294919"/>
              <a:gd name="connsiteX2809" fmla="*/ 636903 w 1294918"/>
              <a:gd name="connsiteY2809" fmla="*/ 174666 h 1294919"/>
              <a:gd name="connsiteX2810" fmla="*/ 636903 w 1294918"/>
              <a:gd name="connsiteY2810" fmla="*/ 175715 h 1294919"/>
              <a:gd name="connsiteX2811" fmla="*/ 637952 w 1294918"/>
              <a:gd name="connsiteY2811" fmla="*/ 177420 h 1294919"/>
              <a:gd name="connsiteX2812" fmla="*/ 640837 w 1294918"/>
              <a:gd name="connsiteY2812" fmla="*/ 178469 h 1294919"/>
              <a:gd name="connsiteX2813" fmla="*/ 640837 w 1294918"/>
              <a:gd name="connsiteY2813" fmla="*/ 179125 h 1294919"/>
              <a:gd name="connsiteX2814" fmla="*/ 641099 w 1294918"/>
              <a:gd name="connsiteY2814" fmla="*/ 179125 h 1294919"/>
              <a:gd name="connsiteX2815" fmla="*/ 641754 w 1294918"/>
              <a:gd name="connsiteY2815" fmla="*/ 181747 h 1294919"/>
              <a:gd name="connsiteX2816" fmla="*/ 643722 w 1294918"/>
              <a:gd name="connsiteY2816" fmla="*/ 186730 h 1294919"/>
              <a:gd name="connsiteX2817" fmla="*/ 644377 w 1294918"/>
              <a:gd name="connsiteY2817" fmla="*/ 187386 h 1294919"/>
              <a:gd name="connsiteX2818" fmla="*/ 644377 w 1294918"/>
              <a:gd name="connsiteY2818" fmla="*/ 188828 h 1294919"/>
              <a:gd name="connsiteX2819" fmla="*/ 643984 w 1294918"/>
              <a:gd name="connsiteY2819" fmla="*/ 190271 h 1294919"/>
              <a:gd name="connsiteX2820" fmla="*/ 647131 w 1294918"/>
              <a:gd name="connsiteY2820" fmla="*/ 190533 h 1294919"/>
              <a:gd name="connsiteX2821" fmla="*/ 646737 w 1294918"/>
              <a:gd name="connsiteY2821" fmla="*/ 192631 h 1294919"/>
              <a:gd name="connsiteX2822" fmla="*/ 645820 w 1294918"/>
              <a:gd name="connsiteY2822" fmla="*/ 195909 h 1294919"/>
              <a:gd name="connsiteX2823" fmla="*/ 641754 w 1294918"/>
              <a:gd name="connsiteY2823" fmla="*/ 200106 h 1294919"/>
              <a:gd name="connsiteX2824" fmla="*/ 641754 w 1294918"/>
              <a:gd name="connsiteY2824" fmla="*/ 200368 h 1294919"/>
              <a:gd name="connsiteX2825" fmla="*/ 642935 w 1294918"/>
              <a:gd name="connsiteY2825" fmla="*/ 201155 h 1294919"/>
              <a:gd name="connsiteX2826" fmla="*/ 642279 w 1294918"/>
              <a:gd name="connsiteY2826" fmla="*/ 202204 h 1294919"/>
              <a:gd name="connsiteX2827" fmla="*/ 643197 w 1294918"/>
              <a:gd name="connsiteY2827" fmla="*/ 203646 h 1294919"/>
              <a:gd name="connsiteX2828" fmla="*/ 641754 w 1294918"/>
              <a:gd name="connsiteY2828" fmla="*/ 203646 h 1294919"/>
              <a:gd name="connsiteX2829" fmla="*/ 641492 w 1294918"/>
              <a:gd name="connsiteY2829" fmla="*/ 204695 h 1294919"/>
              <a:gd name="connsiteX2830" fmla="*/ 640050 w 1294918"/>
              <a:gd name="connsiteY2830" fmla="*/ 205351 h 1294919"/>
              <a:gd name="connsiteX2831" fmla="*/ 640050 w 1294918"/>
              <a:gd name="connsiteY2831" fmla="*/ 208236 h 1294919"/>
              <a:gd name="connsiteX2832" fmla="*/ 641099 w 1294918"/>
              <a:gd name="connsiteY2832" fmla="*/ 209285 h 1294919"/>
              <a:gd name="connsiteX2833" fmla="*/ 640837 w 1294918"/>
              <a:gd name="connsiteY2833" fmla="*/ 211121 h 1294919"/>
              <a:gd name="connsiteX2834" fmla="*/ 641099 w 1294918"/>
              <a:gd name="connsiteY2834" fmla="*/ 212563 h 1294919"/>
              <a:gd name="connsiteX2835" fmla="*/ 641099 w 1294918"/>
              <a:gd name="connsiteY2835" fmla="*/ 214268 h 1294919"/>
              <a:gd name="connsiteX2836" fmla="*/ 641099 w 1294918"/>
              <a:gd name="connsiteY2836" fmla="*/ 215055 h 1294919"/>
              <a:gd name="connsiteX2837" fmla="*/ 641099 w 1294918"/>
              <a:gd name="connsiteY2837" fmla="*/ 216759 h 1294919"/>
              <a:gd name="connsiteX2838" fmla="*/ 642541 w 1294918"/>
              <a:gd name="connsiteY2838" fmla="*/ 218989 h 1294919"/>
              <a:gd name="connsiteX2839" fmla="*/ 642279 w 1294918"/>
              <a:gd name="connsiteY2839" fmla="*/ 219644 h 1294919"/>
              <a:gd name="connsiteX2840" fmla="*/ 642935 w 1294918"/>
              <a:gd name="connsiteY2840" fmla="*/ 220431 h 1294919"/>
              <a:gd name="connsiteX2841" fmla="*/ 643722 w 1294918"/>
              <a:gd name="connsiteY2841" fmla="*/ 220693 h 1294919"/>
              <a:gd name="connsiteX2842" fmla="*/ 642541 w 1294918"/>
              <a:gd name="connsiteY2842" fmla="*/ 223185 h 1294919"/>
              <a:gd name="connsiteX2843" fmla="*/ 642935 w 1294918"/>
              <a:gd name="connsiteY2843" fmla="*/ 224627 h 1294919"/>
              <a:gd name="connsiteX2844" fmla="*/ 645033 w 1294918"/>
              <a:gd name="connsiteY2844" fmla="*/ 225545 h 1294919"/>
              <a:gd name="connsiteX2845" fmla="*/ 646082 w 1294918"/>
              <a:gd name="connsiteY2845" fmla="*/ 228430 h 1294919"/>
              <a:gd name="connsiteX2846" fmla="*/ 646737 w 1294918"/>
              <a:gd name="connsiteY2846" fmla="*/ 228430 h 1294919"/>
              <a:gd name="connsiteX2847" fmla="*/ 648573 w 1294918"/>
              <a:gd name="connsiteY2847" fmla="*/ 227774 h 1294919"/>
              <a:gd name="connsiteX2848" fmla="*/ 649360 w 1294918"/>
              <a:gd name="connsiteY2848" fmla="*/ 228168 h 1294919"/>
              <a:gd name="connsiteX2849" fmla="*/ 650803 w 1294918"/>
              <a:gd name="connsiteY2849" fmla="*/ 227512 h 1294919"/>
              <a:gd name="connsiteX2850" fmla="*/ 651458 w 1294918"/>
              <a:gd name="connsiteY2850" fmla="*/ 227774 h 1294919"/>
              <a:gd name="connsiteX2851" fmla="*/ 653556 w 1294918"/>
              <a:gd name="connsiteY2851" fmla="*/ 228168 h 1294919"/>
              <a:gd name="connsiteX2852" fmla="*/ 653819 w 1294918"/>
              <a:gd name="connsiteY2852" fmla="*/ 228430 h 1294919"/>
              <a:gd name="connsiteX2853" fmla="*/ 653163 w 1294918"/>
              <a:gd name="connsiteY2853" fmla="*/ 229479 h 1294919"/>
              <a:gd name="connsiteX2854" fmla="*/ 653163 w 1294918"/>
              <a:gd name="connsiteY2854" fmla="*/ 231184 h 1294919"/>
              <a:gd name="connsiteX2855" fmla="*/ 654212 w 1294918"/>
              <a:gd name="connsiteY2855" fmla="*/ 231184 h 1294919"/>
              <a:gd name="connsiteX2856" fmla="*/ 654474 w 1294918"/>
              <a:gd name="connsiteY2856" fmla="*/ 232364 h 1294919"/>
              <a:gd name="connsiteX2857" fmla="*/ 655392 w 1294918"/>
              <a:gd name="connsiteY2857" fmla="*/ 232626 h 1294919"/>
              <a:gd name="connsiteX2858" fmla="*/ 656310 w 1294918"/>
              <a:gd name="connsiteY2858" fmla="*/ 231970 h 1294919"/>
              <a:gd name="connsiteX2859" fmla="*/ 656835 w 1294918"/>
              <a:gd name="connsiteY2859" fmla="*/ 231708 h 1294919"/>
              <a:gd name="connsiteX2860" fmla="*/ 660244 w 1294918"/>
              <a:gd name="connsiteY2860" fmla="*/ 230528 h 1294919"/>
              <a:gd name="connsiteX2861" fmla="*/ 660637 w 1294918"/>
              <a:gd name="connsiteY2861" fmla="*/ 230921 h 1294919"/>
              <a:gd name="connsiteX2862" fmla="*/ 660637 w 1294918"/>
              <a:gd name="connsiteY2862" fmla="*/ 231708 h 1294919"/>
              <a:gd name="connsiteX2863" fmla="*/ 659851 w 1294918"/>
              <a:gd name="connsiteY2863" fmla="*/ 231970 h 1294919"/>
              <a:gd name="connsiteX2864" fmla="*/ 659588 w 1294918"/>
              <a:gd name="connsiteY2864" fmla="*/ 231184 h 1294919"/>
              <a:gd name="connsiteX2865" fmla="*/ 659195 w 1294918"/>
              <a:gd name="connsiteY2865" fmla="*/ 231970 h 1294919"/>
              <a:gd name="connsiteX2866" fmla="*/ 660244 w 1294918"/>
              <a:gd name="connsiteY2866" fmla="*/ 233413 h 1294919"/>
              <a:gd name="connsiteX2867" fmla="*/ 661031 w 1294918"/>
              <a:gd name="connsiteY2867" fmla="*/ 233151 h 1294919"/>
              <a:gd name="connsiteX2868" fmla="*/ 661031 w 1294918"/>
              <a:gd name="connsiteY2868" fmla="*/ 234069 h 1294919"/>
              <a:gd name="connsiteX2869" fmla="*/ 661949 w 1294918"/>
              <a:gd name="connsiteY2869" fmla="*/ 234069 h 1294919"/>
              <a:gd name="connsiteX2870" fmla="*/ 661949 w 1294918"/>
              <a:gd name="connsiteY2870" fmla="*/ 233413 h 1294919"/>
              <a:gd name="connsiteX2871" fmla="*/ 662735 w 1294918"/>
              <a:gd name="connsiteY2871" fmla="*/ 234462 h 1294919"/>
              <a:gd name="connsiteX2872" fmla="*/ 662735 w 1294918"/>
              <a:gd name="connsiteY2872" fmla="*/ 235511 h 1294919"/>
              <a:gd name="connsiteX2873" fmla="*/ 663129 w 1294918"/>
              <a:gd name="connsiteY2873" fmla="*/ 236560 h 1294919"/>
              <a:gd name="connsiteX2874" fmla="*/ 665358 w 1294918"/>
              <a:gd name="connsiteY2874" fmla="*/ 237609 h 1294919"/>
              <a:gd name="connsiteX2875" fmla="*/ 665358 w 1294918"/>
              <a:gd name="connsiteY2875" fmla="*/ 238265 h 1294919"/>
              <a:gd name="connsiteX2876" fmla="*/ 666669 w 1294918"/>
              <a:gd name="connsiteY2876" fmla="*/ 239445 h 1294919"/>
              <a:gd name="connsiteX2877" fmla="*/ 667719 w 1294918"/>
              <a:gd name="connsiteY2877" fmla="*/ 240887 h 1294919"/>
              <a:gd name="connsiteX2878" fmla="*/ 670997 w 1294918"/>
              <a:gd name="connsiteY2878" fmla="*/ 241937 h 1294919"/>
              <a:gd name="connsiteX2879" fmla="*/ 666276 w 1294918"/>
              <a:gd name="connsiteY2879" fmla="*/ 248624 h 1294919"/>
              <a:gd name="connsiteX2880" fmla="*/ 666014 w 1294918"/>
              <a:gd name="connsiteY2880" fmla="*/ 250722 h 1294919"/>
              <a:gd name="connsiteX2881" fmla="*/ 666276 w 1294918"/>
              <a:gd name="connsiteY2881" fmla="*/ 252427 h 1294919"/>
              <a:gd name="connsiteX2882" fmla="*/ 665916 w 1294918"/>
              <a:gd name="connsiteY2882" fmla="*/ 253148 h 1294919"/>
              <a:gd name="connsiteX2883" fmla="*/ 666277 w 1294918"/>
              <a:gd name="connsiteY2883" fmla="*/ 252427 h 1294919"/>
              <a:gd name="connsiteX2884" fmla="*/ 670211 w 1294918"/>
              <a:gd name="connsiteY2884" fmla="*/ 250329 h 1294919"/>
              <a:gd name="connsiteX2885" fmla="*/ 673095 w 1294918"/>
              <a:gd name="connsiteY2885" fmla="*/ 252952 h 1294919"/>
              <a:gd name="connsiteX2886" fmla="*/ 673358 w 1294918"/>
              <a:gd name="connsiteY2886" fmla="*/ 253869 h 1294919"/>
              <a:gd name="connsiteX2887" fmla="*/ 680439 w 1294918"/>
              <a:gd name="connsiteY2887" fmla="*/ 251771 h 1294919"/>
              <a:gd name="connsiteX2888" fmla="*/ 685160 w 1294918"/>
              <a:gd name="connsiteY2888" fmla="*/ 253607 h 1294919"/>
              <a:gd name="connsiteX2889" fmla="*/ 686208 w 1294918"/>
              <a:gd name="connsiteY2889" fmla="*/ 255050 h 1294919"/>
              <a:gd name="connsiteX2890" fmla="*/ 687257 w 1294918"/>
              <a:gd name="connsiteY2890" fmla="*/ 254263 h 1294919"/>
              <a:gd name="connsiteX2891" fmla="*/ 687913 w 1294918"/>
              <a:gd name="connsiteY2891" fmla="*/ 256754 h 1294919"/>
              <a:gd name="connsiteX2892" fmla="*/ 686864 w 1294918"/>
              <a:gd name="connsiteY2892" fmla="*/ 258590 h 1294919"/>
              <a:gd name="connsiteX2893" fmla="*/ 690798 w 1294918"/>
              <a:gd name="connsiteY2893" fmla="*/ 263442 h 1294919"/>
              <a:gd name="connsiteX2894" fmla="*/ 690536 w 1294918"/>
              <a:gd name="connsiteY2894" fmla="*/ 264885 h 1294919"/>
              <a:gd name="connsiteX2895" fmla="*/ 690536 w 1294918"/>
              <a:gd name="connsiteY2895" fmla="*/ 265671 h 1294919"/>
              <a:gd name="connsiteX2896" fmla="*/ 691847 w 1294918"/>
              <a:gd name="connsiteY2896" fmla="*/ 266327 h 1294919"/>
              <a:gd name="connsiteX2897" fmla="*/ 693552 w 1294918"/>
              <a:gd name="connsiteY2897" fmla="*/ 264622 h 1294919"/>
              <a:gd name="connsiteX2898" fmla="*/ 693552 w 1294918"/>
              <a:gd name="connsiteY2898" fmla="*/ 263835 h 1294919"/>
              <a:gd name="connsiteX2899" fmla="*/ 694994 w 1294918"/>
              <a:gd name="connsiteY2899" fmla="*/ 261737 h 1294919"/>
              <a:gd name="connsiteX2900" fmla="*/ 698928 w 1294918"/>
              <a:gd name="connsiteY2900" fmla="*/ 263442 h 1294919"/>
              <a:gd name="connsiteX2901" fmla="*/ 699715 w 1294918"/>
              <a:gd name="connsiteY2901" fmla="*/ 265409 h 1294919"/>
              <a:gd name="connsiteX2902" fmla="*/ 699321 w 1294918"/>
              <a:gd name="connsiteY2902" fmla="*/ 266065 h 1294919"/>
              <a:gd name="connsiteX2903" fmla="*/ 701813 w 1294918"/>
              <a:gd name="connsiteY2903" fmla="*/ 267769 h 1294919"/>
              <a:gd name="connsiteX2904" fmla="*/ 701813 w 1294918"/>
              <a:gd name="connsiteY2904" fmla="*/ 268425 h 1294919"/>
              <a:gd name="connsiteX2905" fmla="*/ 703518 w 1294918"/>
              <a:gd name="connsiteY2905" fmla="*/ 270261 h 1294919"/>
              <a:gd name="connsiteX2906" fmla="*/ 703518 w 1294918"/>
              <a:gd name="connsiteY2906" fmla="*/ 269605 h 1294919"/>
              <a:gd name="connsiteX2907" fmla="*/ 705616 w 1294918"/>
              <a:gd name="connsiteY2907" fmla="*/ 271310 h 1294919"/>
              <a:gd name="connsiteX2908" fmla="*/ 706796 w 1294918"/>
              <a:gd name="connsiteY2908" fmla="*/ 274195 h 1294919"/>
              <a:gd name="connsiteX2909" fmla="*/ 709550 w 1294918"/>
              <a:gd name="connsiteY2909" fmla="*/ 273146 h 1294919"/>
              <a:gd name="connsiteX2910" fmla="*/ 710599 w 1294918"/>
              <a:gd name="connsiteY2910" fmla="*/ 273146 h 1294919"/>
              <a:gd name="connsiteX2911" fmla="*/ 710337 w 1294918"/>
              <a:gd name="connsiteY2911" fmla="*/ 274588 h 1294919"/>
              <a:gd name="connsiteX2912" fmla="*/ 710992 w 1294918"/>
              <a:gd name="connsiteY2912" fmla="*/ 275899 h 1294919"/>
              <a:gd name="connsiteX2913" fmla="*/ 713877 w 1294918"/>
              <a:gd name="connsiteY2913" fmla="*/ 276686 h 1294919"/>
              <a:gd name="connsiteX2914" fmla="*/ 717811 w 1294918"/>
              <a:gd name="connsiteY2914" fmla="*/ 275506 h 1294919"/>
              <a:gd name="connsiteX2915" fmla="*/ 718467 w 1294918"/>
              <a:gd name="connsiteY2915" fmla="*/ 274850 h 1294919"/>
              <a:gd name="connsiteX2916" fmla="*/ 719253 w 1294918"/>
              <a:gd name="connsiteY2916" fmla="*/ 275244 h 1294919"/>
              <a:gd name="connsiteX2917" fmla="*/ 719516 w 1294918"/>
              <a:gd name="connsiteY2917" fmla="*/ 275506 h 1294919"/>
              <a:gd name="connsiteX2918" fmla="*/ 719516 w 1294918"/>
              <a:gd name="connsiteY2918" fmla="*/ 276686 h 1294919"/>
              <a:gd name="connsiteX2919" fmla="*/ 717811 w 1294918"/>
              <a:gd name="connsiteY2919" fmla="*/ 278129 h 1294919"/>
              <a:gd name="connsiteX2920" fmla="*/ 718073 w 1294918"/>
              <a:gd name="connsiteY2920" fmla="*/ 279047 h 1294919"/>
              <a:gd name="connsiteX2921" fmla="*/ 718729 w 1294918"/>
              <a:gd name="connsiteY2921" fmla="*/ 278391 h 1294919"/>
              <a:gd name="connsiteX2922" fmla="*/ 719909 w 1294918"/>
              <a:gd name="connsiteY2922" fmla="*/ 279047 h 1294919"/>
              <a:gd name="connsiteX2923" fmla="*/ 719516 w 1294918"/>
              <a:gd name="connsiteY2923" fmla="*/ 280489 h 1294919"/>
              <a:gd name="connsiteX2924" fmla="*/ 723712 w 1294918"/>
              <a:gd name="connsiteY2924" fmla="*/ 280489 h 1294919"/>
              <a:gd name="connsiteX2925" fmla="*/ 727646 w 1294918"/>
              <a:gd name="connsiteY2925" fmla="*/ 282587 h 1294919"/>
              <a:gd name="connsiteX2926" fmla="*/ 730137 w 1294918"/>
              <a:gd name="connsiteY2926" fmla="*/ 281669 h 1294919"/>
              <a:gd name="connsiteX2927" fmla="*/ 731973 w 1294918"/>
              <a:gd name="connsiteY2927" fmla="*/ 283767 h 1294919"/>
              <a:gd name="connsiteX2928" fmla="*/ 732235 w 1294918"/>
              <a:gd name="connsiteY2928" fmla="*/ 286128 h 1294919"/>
              <a:gd name="connsiteX2929" fmla="*/ 728695 w 1294918"/>
              <a:gd name="connsiteY2929" fmla="*/ 287964 h 1294919"/>
              <a:gd name="connsiteX2930" fmla="*/ 730793 w 1294918"/>
              <a:gd name="connsiteY2930" fmla="*/ 289668 h 1294919"/>
              <a:gd name="connsiteX2931" fmla="*/ 731186 w 1294918"/>
              <a:gd name="connsiteY2931" fmla="*/ 291766 h 1294919"/>
              <a:gd name="connsiteX2932" fmla="*/ 741415 w 1294918"/>
              <a:gd name="connsiteY2932" fmla="*/ 285210 h 1294919"/>
              <a:gd name="connsiteX2933" fmla="*/ 744693 w 1294918"/>
              <a:gd name="connsiteY2933" fmla="*/ 287308 h 1294919"/>
              <a:gd name="connsiteX2934" fmla="*/ 744693 w 1294918"/>
              <a:gd name="connsiteY2934" fmla="*/ 287964 h 1294919"/>
              <a:gd name="connsiteX2935" fmla="*/ 747971 w 1294918"/>
              <a:gd name="connsiteY2935" fmla="*/ 293209 h 1294919"/>
              <a:gd name="connsiteX2936" fmla="*/ 752430 w 1294918"/>
              <a:gd name="connsiteY2936" fmla="*/ 292553 h 1294919"/>
              <a:gd name="connsiteX2937" fmla="*/ 755970 w 1294918"/>
              <a:gd name="connsiteY2937" fmla="*/ 297405 h 1294919"/>
              <a:gd name="connsiteX2938" fmla="*/ 754659 w 1294918"/>
              <a:gd name="connsiteY2938" fmla="*/ 299372 h 1294919"/>
              <a:gd name="connsiteX2939" fmla="*/ 752954 w 1294918"/>
              <a:gd name="connsiteY2939" fmla="*/ 305928 h 1294919"/>
              <a:gd name="connsiteX2940" fmla="*/ 749282 w 1294918"/>
              <a:gd name="connsiteY2940" fmla="*/ 306453 h 1294919"/>
              <a:gd name="connsiteX2941" fmla="*/ 745873 w 1294918"/>
              <a:gd name="connsiteY2941" fmla="*/ 312092 h 1294919"/>
              <a:gd name="connsiteX2942" fmla="*/ 749676 w 1294918"/>
              <a:gd name="connsiteY2942" fmla="*/ 318910 h 1294919"/>
              <a:gd name="connsiteX2943" fmla="*/ 755314 w 1294918"/>
              <a:gd name="connsiteY2943" fmla="*/ 317993 h 1294919"/>
              <a:gd name="connsiteX2944" fmla="*/ 755314 w 1294918"/>
              <a:gd name="connsiteY2944" fmla="*/ 320222 h 1294919"/>
              <a:gd name="connsiteX2945" fmla="*/ 762396 w 1294918"/>
              <a:gd name="connsiteY2945" fmla="*/ 322582 h 1294919"/>
              <a:gd name="connsiteX2946" fmla="*/ 772624 w 1294918"/>
              <a:gd name="connsiteY2946" fmla="*/ 324025 h 1294919"/>
              <a:gd name="connsiteX2947" fmla="*/ 775509 w 1294918"/>
              <a:gd name="connsiteY2947" fmla="*/ 326647 h 1294919"/>
              <a:gd name="connsiteX2948" fmla="*/ 776951 w 1294918"/>
              <a:gd name="connsiteY2948" fmla="*/ 331892 h 1294919"/>
              <a:gd name="connsiteX2949" fmla="*/ 777344 w 1294918"/>
              <a:gd name="connsiteY2949" fmla="*/ 335433 h 1294919"/>
              <a:gd name="connsiteX2950" fmla="*/ 776689 w 1294918"/>
              <a:gd name="connsiteY2950" fmla="*/ 338187 h 1294919"/>
              <a:gd name="connsiteX2951" fmla="*/ 773804 w 1294918"/>
              <a:gd name="connsiteY2951" fmla="*/ 342907 h 1294919"/>
              <a:gd name="connsiteX2952" fmla="*/ 771575 w 1294918"/>
              <a:gd name="connsiteY2952" fmla="*/ 343563 h 1294919"/>
              <a:gd name="connsiteX2953" fmla="*/ 767378 w 1294918"/>
              <a:gd name="connsiteY2953" fmla="*/ 348546 h 1294919"/>
              <a:gd name="connsiteX2954" fmla="*/ 765936 w 1294918"/>
              <a:gd name="connsiteY2954" fmla="*/ 351431 h 1294919"/>
              <a:gd name="connsiteX2955" fmla="*/ 766329 w 1294918"/>
              <a:gd name="connsiteY2955" fmla="*/ 355889 h 1294919"/>
              <a:gd name="connsiteX2956" fmla="*/ 764887 w 1294918"/>
              <a:gd name="connsiteY2956" fmla="*/ 359823 h 1294919"/>
              <a:gd name="connsiteX2957" fmla="*/ 763445 w 1294918"/>
              <a:gd name="connsiteY2957" fmla="*/ 362315 h 1294919"/>
              <a:gd name="connsiteX2958" fmla="*/ 758855 w 1294918"/>
              <a:gd name="connsiteY2958" fmla="*/ 363364 h 1294919"/>
              <a:gd name="connsiteX2959" fmla="*/ 759248 w 1294918"/>
              <a:gd name="connsiteY2959" fmla="*/ 374379 h 1294919"/>
              <a:gd name="connsiteX2960" fmla="*/ 755052 w 1294918"/>
              <a:gd name="connsiteY2960" fmla="*/ 372281 h 1294919"/>
              <a:gd name="connsiteX2961" fmla="*/ 753216 w 1294918"/>
              <a:gd name="connsiteY2961" fmla="*/ 372281 h 1294919"/>
              <a:gd name="connsiteX2962" fmla="*/ 750332 w 1294918"/>
              <a:gd name="connsiteY2962" fmla="*/ 377264 h 1294919"/>
              <a:gd name="connsiteX2963" fmla="*/ 751512 w 1294918"/>
              <a:gd name="connsiteY2963" fmla="*/ 381460 h 1294919"/>
              <a:gd name="connsiteX2964" fmla="*/ 750725 w 1294918"/>
              <a:gd name="connsiteY2964" fmla="*/ 388148 h 1294919"/>
              <a:gd name="connsiteX2965" fmla="*/ 747971 w 1294918"/>
              <a:gd name="connsiteY2965" fmla="*/ 389983 h 1294919"/>
              <a:gd name="connsiteX2966" fmla="*/ 750069 w 1294918"/>
              <a:gd name="connsiteY2966" fmla="*/ 395622 h 1294919"/>
              <a:gd name="connsiteX2967" fmla="*/ 748889 w 1294918"/>
              <a:gd name="connsiteY2967" fmla="*/ 399162 h 1294919"/>
              <a:gd name="connsiteX2968" fmla="*/ 751774 w 1294918"/>
              <a:gd name="connsiteY2968" fmla="*/ 400867 h 1294919"/>
              <a:gd name="connsiteX2969" fmla="*/ 751774 w 1294918"/>
              <a:gd name="connsiteY2969" fmla="*/ 402703 h 1294919"/>
              <a:gd name="connsiteX2970" fmla="*/ 726335 w 1294918"/>
              <a:gd name="connsiteY2970" fmla="*/ 418963 h 1294919"/>
              <a:gd name="connsiteX2971" fmla="*/ 725810 w 1294918"/>
              <a:gd name="connsiteY2971" fmla="*/ 421061 h 1294919"/>
              <a:gd name="connsiteX2972" fmla="*/ 725548 w 1294918"/>
              <a:gd name="connsiteY2972" fmla="*/ 423553 h 1294919"/>
              <a:gd name="connsiteX2973" fmla="*/ 727646 w 1294918"/>
              <a:gd name="connsiteY2973" fmla="*/ 427224 h 1294919"/>
              <a:gd name="connsiteX2974" fmla="*/ 726990 w 1294918"/>
              <a:gd name="connsiteY2974" fmla="*/ 428142 h 1294919"/>
              <a:gd name="connsiteX2975" fmla="*/ 727252 w 1294918"/>
              <a:gd name="connsiteY2975" fmla="*/ 428929 h 1294919"/>
              <a:gd name="connsiteX2976" fmla="*/ 728039 w 1294918"/>
              <a:gd name="connsiteY2976" fmla="*/ 431421 h 1294919"/>
              <a:gd name="connsiteX2977" fmla="*/ 730531 w 1294918"/>
              <a:gd name="connsiteY2977" fmla="*/ 433781 h 1294919"/>
              <a:gd name="connsiteX2978" fmla="*/ 730793 w 1294918"/>
              <a:gd name="connsiteY2978" fmla="*/ 436010 h 1294919"/>
              <a:gd name="connsiteX2979" fmla="*/ 735120 w 1294918"/>
              <a:gd name="connsiteY2979" fmla="*/ 436404 h 1294919"/>
              <a:gd name="connsiteX2980" fmla="*/ 736432 w 1294918"/>
              <a:gd name="connsiteY2980" fmla="*/ 439551 h 1294919"/>
              <a:gd name="connsiteX2981" fmla="*/ 737218 w 1294918"/>
              <a:gd name="connsiteY2981" fmla="*/ 442305 h 1294919"/>
              <a:gd name="connsiteX2982" fmla="*/ 738267 w 1294918"/>
              <a:gd name="connsiteY2982" fmla="*/ 443091 h 1294919"/>
              <a:gd name="connsiteX2983" fmla="*/ 738530 w 1294918"/>
              <a:gd name="connsiteY2983" fmla="*/ 444927 h 1294919"/>
              <a:gd name="connsiteX2984" fmla="*/ 741808 w 1294918"/>
              <a:gd name="connsiteY2984" fmla="*/ 451221 h 1294919"/>
              <a:gd name="connsiteX2985" fmla="*/ 746135 w 1294918"/>
              <a:gd name="connsiteY2985" fmla="*/ 452926 h 1294919"/>
              <a:gd name="connsiteX2986" fmla="*/ 747971 w 1294918"/>
              <a:gd name="connsiteY2986" fmla="*/ 452271 h 1294919"/>
              <a:gd name="connsiteX2987" fmla="*/ 750069 w 1294918"/>
              <a:gd name="connsiteY2987" fmla="*/ 453320 h 1294919"/>
              <a:gd name="connsiteX2988" fmla="*/ 757806 w 1294918"/>
              <a:gd name="connsiteY2988" fmla="*/ 456205 h 1294919"/>
              <a:gd name="connsiteX2989" fmla="*/ 758593 w 1294918"/>
              <a:gd name="connsiteY2989" fmla="*/ 457647 h 1294919"/>
              <a:gd name="connsiteX2990" fmla="*/ 758593 w 1294918"/>
              <a:gd name="connsiteY2990" fmla="*/ 459745 h 1294919"/>
              <a:gd name="connsiteX2991" fmla="*/ 760953 w 1294918"/>
              <a:gd name="connsiteY2991" fmla="*/ 460663 h 1294919"/>
              <a:gd name="connsiteX2992" fmla="*/ 763445 w 1294918"/>
              <a:gd name="connsiteY2992" fmla="*/ 460663 h 1294919"/>
              <a:gd name="connsiteX2993" fmla="*/ 764231 w 1294918"/>
              <a:gd name="connsiteY2993" fmla="*/ 460401 h 1294919"/>
              <a:gd name="connsiteX2994" fmla="*/ 765936 w 1294918"/>
              <a:gd name="connsiteY2994" fmla="*/ 460663 h 1294919"/>
              <a:gd name="connsiteX2995" fmla="*/ 767378 w 1294918"/>
              <a:gd name="connsiteY2995" fmla="*/ 460401 h 1294919"/>
              <a:gd name="connsiteX2996" fmla="*/ 768427 w 1294918"/>
              <a:gd name="connsiteY2996" fmla="*/ 460007 h 1294919"/>
              <a:gd name="connsiteX2997" fmla="*/ 769477 w 1294918"/>
              <a:gd name="connsiteY2997" fmla="*/ 459352 h 1294919"/>
              <a:gd name="connsiteX2998" fmla="*/ 771968 w 1294918"/>
              <a:gd name="connsiteY2998" fmla="*/ 459745 h 1294919"/>
              <a:gd name="connsiteX2999" fmla="*/ 772624 w 1294918"/>
              <a:gd name="connsiteY2999" fmla="*/ 463285 h 1294919"/>
              <a:gd name="connsiteX3000" fmla="*/ 772230 w 1294918"/>
              <a:gd name="connsiteY3000" fmla="*/ 464072 h 1294919"/>
              <a:gd name="connsiteX3001" fmla="*/ 772624 w 1294918"/>
              <a:gd name="connsiteY3001" fmla="*/ 464990 h 1294919"/>
              <a:gd name="connsiteX3002" fmla="*/ 773804 w 1294918"/>
              <a:gd name="connsiteY3002" fmla="*/ 467088 h 1294919"/>
              <a:gd name="connsiteX3003" fmla="*/ 774066 w 1294918"/>
              <a:gd name="connsiteY3003" fmla="*/ 467744 h 1294919"/>
              <a:gd name="connsiteX3004" fmla="*/ 775246 w 1294918"/>
              <a:gd name="connsiteY3004" fmla="*/ 469973 h 1294919"/>
              <a:gd name="connsiteX3005" fmla="*/ 775509 w 1294918"/>
              <a:gd name="connsiteY3005" fmla="*/ 470367 h 1294919"/>
              <a:gd name="connsiteX3006" fmla="*/ 775902 w 1294918"/>
              <a:gd name="connsiteY3006" fmla="*/ 471416 h 1294919"/>
              <a:gd name="connsiteX3007" fmla="*/ 775246 w 1294918"/>
              <a:gd name="connsiteY3007" fmla="*/ 472071 h 1294919"/>
              <a:gd name="connsiteX3008" fmla="*/ 775246 w 1294918"/>
              <a:gd name="connsiteY3008" fmla="*/ 472727 h 1294919"/>
              <a:gd name="connsiteX3009" fmla="*/ 774591 w 1294918"/>
              <a:gd name="connsiteY3009" fmla="*/ 472727 h 1294919"/>
              <a:gd name="connsiteX3010" fmla="*/ 774066 w 1294918"/>
              <a:gd name="connsiteY3010" fmla="*/ 473907 h 1294919"/>
              <a:gd name="connsiteX3011" fmla="*/ 773148 w 1294918"/>
              <a:gd name="connsiteY3011" fmla="*/ 474563 h 1294919"/>
              <a:gd name="connsiteX3012" fmla="*/ 773148 w 1294918"/>
              <a:gd name="connsiteY3012" fmla="*/ 475350 h 1294919"/>
              <a:gd name="connsiteX3013" fmla="*/ 773804 w 1294918"/>
              <a:gd name="connsiteY3013" fmla="*/ 476268 h 1294919"/>
              <a:gd name="connsiteX3014" fmla="*/ 773411 w 1294918"/>
              <a:gd name="connsiteY3014" fmla="*/ 477448 h 1294919"/>
              <a:gd name="connsiteX3015" fmla="*/ 774853 w 1294918"/>
              <a:gd name="connsiteY3015" fmla="*/ 478103 h 1294919"/>
              <a:gd name="connsiteX3016" fmla="*/ 774066 w 1294918"/>
              <a:gd name="connsiteY3016" fmla="*/ 478890 h 1294919"/>
              <a:gd name="connsiteX3017" fmla="*/ 774066 w 1294918"/>
              <a:gd name="connsiteY3017" fmla="*/ 479152 h 1294919"/>
              <a:gd name="connsiteX3018" fmla="*/ 774066 w 1294918"/>
              <a:gd name="connsiteY3018" fmla="*/ 479939 h 1294919"/>
              <a:gd name="connsiteX3019" fmla="*/ 773148 w 1294918"/>
              <a:gd name="connsiteY3019" fmla="*/ 480726 h 1294919"/>
              <a:gd name="connsiteX3020" fmla="*/ 773148 w 1294918"/>
              <a:gd name="connsiteY3020" fmla="*/ 481382 h 1294919"/>
              <a:gd name="connsiteX3021" fmla="*/ 771968 w 1294918"/>
              <a:gd name="connsiteY3021" fmla="*/ 482431 h 1294919"/>
              <a:gd name="connsiteX3022" fmla="*/ 771968 w 1294918"/>
              <a:gd name="connsiteY3022" fmla="*/ 482824 h 1294919"/>
              <a:gd name="connsiteX3023" fmla="*/ 771575 w 1294918"/>
              <a:gd name="connsiteY3023" fmla="*/ 483480 h 1294919"/>
              <a:gd name="connsiteX3024" fmla="*/ 771575 w 1294918"/>
              <a:gd name="connsiteY3024" fmla="*/ 484529 h 1294919"/>
              <a:gd name="connsiteX3025" fmla="*/ 771968 w 1294918"/>
              <a:gd name="connsiteY3025" fmla="*/ 484922 h 1294919"/>
              <a:gd name="connsiteX3026" fmla="*/ 772230 w 1294918"/>
              <a:gd name="connsiteY3026" fmla="*/ 484529 h 1294919"/>
              <a:gd name="connsiteX3027" fmla="*/ 772624 w 1294918"/>
              <a:gd name="connsiteY3027" fmla="*/ 485185 h 1294919"/>
              <a:gd name="connsiteX3028" fmla="*/ 773411 w 1294918"/>
              <a:gd name="connsiteY3028" fmla="*/ 484922 h 1294919"/>
              <a:gd name="connsiteX3029" fmla="*/ 773411 w 1294918"/>
              <a:gd name="connsiteY3029" fmla="*/ 485185 h 1294919"/>
              <a:gd name="connsiteX3030" fmla="*/ 773804 w 1294918"/>
              <a:gd name="connsiteY3030" fmla="*/ 485185 h 1294919"/>
              <a:gd name="connsiteX3031" fmla="*/ 774591 w 1294918"/>
              <a:gd name="connsiteY3031" fmla="*/ 485185 h 1294919"/>
              <a:gd name="connsiteX3032" fmla="*/ 775902 w 1294918"/>
              <a:gd name="connsiteY3032" fmla="*/ 485971 h 1294919"/>
              <a:gd name="connsiteX3033" fmla="*/ 775902 w 1294918"/>
              <a:gd name="connsiteY3033" fmla="*/ 486627 h 1294919"/>
              <a:gd name="connsiteX3034" fmla="*/ 775902 w 1294918"/>
              <a:gd name="connsiteY3034" fmla="*/ 487807 h 1294919"/>
              <a:gd name="connsiteX3035" fmla="*/ 774066 w 1294918"/>
              <a:gd name="connsiteY3035" fmla="*/ 489905 h 1294919"/>
              <a:gd name="connsiteX3036" fmla="*/ 773804 w 1294918"/>
              <a:gd name="connsiteY3036" fmla="*/ 491347 h 1294919"/>
              <a:gd name="connsiteX3037" fmla="*/ 774591 w 1294918"/>
              <a:gd name="connsiteY3037" fmla="*/ 492003 h 1294919"/>
              <a:gd name="connsiteX3038" fmla="*/ 774066 w 1294918"/>
              <a:gd name="connsiteY3038" fmla="*/ 492266 h 1294919"/>
              <a:gd name="connsiteX3039" fmla="*/ 774591 w 1294918"/>
              <a:gd name="connsiteY3039" fmla="*/ 492921 h 1294919"/>
              <a:gd name="connsiteX3040" fmla="*/ 774591 w 1294918"/>
              <a:gd name="connsiteY3040" fmla="*/ 493446 h 1294919"/>
              <a:gd name="connsiteX3041" fmla="*/ 776164 w 1294918"/>
              <a:gd name="connsiteY3041" fmla="*/ 494101 h 1294919"/>
              <a:gd name="connsiteX3042" fmla="*/ 776689 w 1294918"/>
              <a:gd name="connsiteY3042" fmla="*/ 493708 h 1294919"/>
              <a:gd name="connsiteX3043" fmla="*/ 778262 w 1294918"/>
              <a:gd name="connsiteY3043" fmla="*/ 494101 h 1294919"/>
              <a:gd name="connsiteX3044" fmla="*/ 778000 w 1294918"/>
              <a:gd name="connsiteY3044" fmla="*/ 495544 h 1294919"/>
              <a:gd name="connsiteX3045" fmla="*/ 776951 w 1294918"/>
              <a:gd name="connsiteY3045" fmla="*/ 496331 h 1294919"/>
              <a:gd name="connsiteX3046" fmla="*/ 775902 w 1294918"/>
              <a:gd name="connsiteY3046" fmla="*/ 496593 h 1294919"/>
              <a:gd name="connsiteX3047" fmla="*/ 776164 w 1294918"/>
              <a:gd name="connsiteY3047" fmla="*/ 497249 h 1294919"/>
              <a:gd name="connsiteX3048" fmla="*/ 776164 w 1294918"/>
              <a:gd name="connsiteY3048" fmla="*/ 498691 h 1294919"/>
              <a:gd name="connsiteX3049" fmla="*/ 779049 w 1294918"/>
              <a:gd name="connsiteY3049" fmla="*/ 498691 h 1294919"/>
              <a:gd name="connsiteX3050" fmla="*/ 782983 w 1294918"/>
              <a:gd name="connsiteY3050" fmla="*/ 496593 h 1294919"/>
              <a:gd name="connsiteX3051" fmla="*/ 788228 w 1294918"/>
              <a:gd name="connsiteY3051" fmla="*/ 496986 h 1294919"/>
              <a:gd name="connsiteX3052" fmla="*/ 787310 w 1294918"/>
              <a:gd name="connsiteY3052" fmla="*/ 499740 h 1294919"/>
              <a:gd name="connsiteX3053" fmla="*/ 787310 w 1294918"/>
              <a:gd name="connsiteY3053" fmla="*/ 501182 h 1294919"/>
              <a:gd name="connsiteX3054" fmla="*/ 789409 w 1294918"/>
              <a:gd name="connsiteY3054" fmla="*/ 503280 h 1294919"/>
              <a:gd name="connsiteX3055" fmla="*/ 790326 w 1294918"/>
              <a:gd name="connsiteY3055" fmla="*/ 510362 h 1294919"/>
              <a:gd name="connsiteX3056" fmla="*/ 795309 w 1294918"/>
              <a:gd name="connsiteY3056" fmla="*/ 516131 h 1294919"/>
              <a:gd name="connsiteX3057" fmla="*/ 794654 w 1294918"/>
              <a:gd name="connsiteY3057" fmla="*/ 519147 h 1294919"/>
              <a:gd name="connsiteX3058" fmla="*/ 794391 w 1294918"/>
              <a:gd name="connsiteY3058" fmla="*/ 522426 h 1294919"/>
              <a:gd name="connsiteX3059" fmla="*/ 793605 w 1294918"/>
              <a:gd name="connsiteY3059" fmla="*/ 525573 h 1294919"/>
              <a:gd name="connsiteX3060" fmla="*/ 795047 w 1294918"/>
              <a:gd name="connsiteY3060" fmla="*/ 528851 h 1294919"/>
              <a:gd name="connsiteX3061" fmla="*/ 795047 w 1294918"/>
              <a:gd name="connsiteY3061" fmla="*/ 531605 h 1294919"/>
              <a:gd name="connsiteX3062" fmla="*/ 797408 w 1294918"/>
              <a:gd name="connsiteY3062" fmla="*/ 533441 h 1294919"/>
              <a:gd name="connsiteX3063" fmla="*/ 798588 w 1294918"/>
              <a:gd name="connsiteY3063" fmla="*/ 536326 h 1294919"/>
              <a:gd name="connsiteX3064" fmla="*/ 800292 w 1294918"/>
              <a:gd name="connsiteY3064" fmla="*/ 538686 h 1294919"/>
              <a:gd name="connsiteX3065" fmla="*/ 800292 w 1294918"/>
              <a:gd name="connsiteY3065" fmla="*/ 539079 h 1294919"/>
              <a:gd name="connsiteX3066" fmla="*/ 802784 w 1294918"/>
              <a:gd name="connsiteY3066" fmla="*/ 540784 h 1294919"/>
              <a:gd name="connsiteX3067" fmla="*/ 803177 w 1294918"/>
              <a:gd name="connsiteY3067" fmla="*/ 541309 h 1294919"/>
              <a:gd name="connsiteX3068" fmla="*/ 800948 w 1294918"/>
              <a:gd name="connsiteY3068" fmla="*/ 543406 h 1294919"/>
              <a:gd name="connsiteX3069" fmla="*/ 806849 w 1294918"/>
              <a:gd name="connsiteY3069" fmla="*/ 546423 h 1294919"/>
              <a:gd name="connsiteX3070" fmla="*/ 809865 w 1294918"/>
              <a:gd name="connsiteY3070" fmla="*/ 547209 h 1294919"/>
              <a:gd name="connsiteX3071" fmla="*/ 811045 w 1294918"/>
              <a:gd name="connsiteY3071" fmla="*/ 548390 h 1294919"/>
              <a:gd name="connsiteX3072" fmla="*/ 812750 w 1294918"/>
              <a:gd name="connsiteY3072" fmla="*/ 547865 h 1294919"/>
              <a:gd name="connsiteX3073" fmla="*/ 813143 w 1294918"/>
              <a:gd name="connsiteY3073" fmla="*/ 549308 h 1294919"/>
              <a:gd name="connsiteX3074" fmla="*/ 816028 w 1294918"/>
              <a:gd name="connsiteY3074" fmla="*/ 549045 h 1294919"/>
              <a:gd name="connsiteX3075" fmla="*/ 816946 w 1294918"/>
              <a:gd name="connsiteY3075" fmla="*/ 546160 h 1294919"/>
              <a:gd name="connsiteX3076" fmla="*/ 819044 w 1294918"/>
              <a:gd name="connsiteY3076" fmla="*/ 546160 h 1294919"/>
              <a:gd name="connsiteX3077" fmla="*/ 821011 w 1294918"/>
              <a:gd name="connsiteY3077" fmla="*/ 549045 h 1294919"/>
              <a:gd name="connsiteX3078" fmla="*/ 821929 w 1294918"/>
              <a:gd name="connsiteY3078" fmla="*/ 551405 h 1294919"/>
              <a:gd name="connsiteX3079" fmla="*/ 821667 w 1294918"/>
              <a:gd name="connsiteY3079" fmla="*/ 554684 h 1294919"/>
              <a:gd name="connsiteX3080" fmla="*/ 822322 w 1294918"/>
              <a:gd name="connsiteY3080" fmla="*/ 557831 h 1294919"/>
              <a:gd name="connsiteX3081" fmla="*/ 821011 w 1294918"/>
              <a:gd name="connsiteY3081" fmla="*/ 564519 h 1294919"/>
              <a:gd name="connsiteX3082" fmla="*/ 822716 w 1294918"/>
              <a:gd name="connsiteY3082" fmla="*/ 567403 h 1294919"/>
              <a:gd name="connsiteX3083" fmla="*/ 822716 w 1294918"/>
              <a:gd name="connsiteY3083" fmla="*/ 573304 h 1294919"/>
              <a:gd name="connsiteX3084" fmla="*/ 820486 w 1294918"/>
              <a:gd name="connsiteY3084" fmla="*/ 574091 h 1294919"/>
              <a:gd name="connsiteX3085" fmla="*/ 819569 w 1294918"/>
              <a:gd name="connsiteY3085" fmla="*/ 577632 h 1294919"/>
              <a:gd name="connsiteX3086" fmla="*/ 820486 w 1294918"/>
              <a:gd name="connsiteY3086" fmla="*/ 578025 h 1294919"/>
              <a:gd name="connsiteX3087" fmla="*/ 822716 w 1294918"/>
              <a:gd name="connsiteY3087" fmla="*/ 581172 h 1294919"/>
              <a:gd name="connsiteX3088" fmla="*/ 825207 w 1294918"/>
              <a:gd name="connsiteY3088" fmla="*/ 582352 h 1294919"/>
              <a:gd name="connsiteX3089" fmla="*/ 829010 w 1294918"/>
              <a:gd name="connsiteY3089" fmla="*/ 592187 h 1294919"/>
              <a:gd name="connsiteX3090" fmla="*/ 828223 w 1294918"/>
              <a:gd name="connsiteY3090" fmla="*/ 592843 h 1294919"/>
              <a:gd name="connsiteX3091" fmla="*/ 829010 w 1294918"/>
              <a:gd name="connsiteY3091" fmla="*/ 595465 h 1294919"/>
              <a:gd name="connsiteX3092" fmla="*/ 829403 w 1294918"/>
              <a:gd name="connsiteY3092" fmla="*/ 598219 h 1294919"/>
              <a:gd name="connsiteX3093" fmla="*/ 828748 w 1294918"/>
              <a:gd name="connsiteY3093" fmla="*/ 601104 h 1294919"/>
              <a:gd name="connsiteX3094" fmla="*/ 830846 w 1294918"/>
              <a:gd name="connsiteY3094" fmla="*/ 601760 h 1294919"/>
              <a:gd name="connsiteX3095" fmla="*/ 837927 w 1294918"/>
              <a:gd name="connsiteY3095" fmla="*/ 605300 h 1294919"/>
              <a:gd name="connsiteX3096" fmla="*/ 844746 w 1294918"/>
              <a:gd name="connsiteY3096" fmla="*/ 605563 h 1294919"/>
              <a:gd name="connsiteX3097" fmla="*/ 848548 w 1294918"/>
              <a:gd name="connsiteY3097" fmla="*/ 605563 h 1294919"/>
              <a:gd name="connsiteX3098" fmla="*/ 850647 w 1294918"/>
              <a:gd name="connsiteY3098" fmla="*/ 608841 h 1294919"/>
              <a:gd name="connsiteX3099" fmla="*/ 850647 w 1294918"/>
              <a:gd name="connsiteY3099" fmla="*/ 609628 h 1294919"/>
              <a:gd name="connsiteX3100" fmla="*/ 851433 w 1294918"/>
              <a:gd name="connsiteY3100" fmla="*/ 610283 h 1294919"/>
              <a:gd name="connsiteX3101" fmla="*/ 851040 w 1294918"/>
              <a:gd name="connsiteY3101" fmla="*/ 610546 h 1294919"/>
              <a:gd name="connsiteX3102" fmla="*/ 851433 w 1294918"/>
              <a:gd name="connsiteY3102" fmla="*/ 611726 h 1294919"/>
              <a:gd name="connsiteX3103" fmla="*/ 858121 w 1294918"/>
              <a:gd name="connsiteY3103" fmla="*/ 613824 h 1294919"/>
              <a:gd name="connsiteX3104" fmla="*/ 867825 w 1294918"/>
              <a:gd name="connsiteY3104" fmla="*/ 621954 h 1294919"/>
              <a:gd name="connsiteX3105" fmla="*/ 869529 w 1294918"/>
              <a:gd name="connsiteY3105" fmla="*/ 628642 h 1294919"/>
              <a:gd name="connsiteX3106" fmla="*/ 868480 w 1294918"/>
              <a:gd name="connsiteY3106" fmla="*/ 632969 h 1294919"/>
              <a:gd name="connsiteX3107" fmla="*/ 872677 w 1294918"/>
              <a:gd name="connsiteY3107" fmla="*/ 638608 h 1294919"/>
              <a:gd name="connsiteX3108" fmla="*/ 875824 w 1294918"/>
              <a:gd name="connsiteY3108" fmla="*/ 639263 h 1294919"/>
              <a:gd name="connsiteX3109" fmla="*/ 878053 w 1294918"/>
              <a:gd name="connsiteY3109" fmla="*/ 641886 h 1294919"/>
              <a:gd name="connsiteX3110" fmla="*/ 876610 w 1294918"/>
              <a:gd name="connsiteY3110" fmla="*/ 643984 h 1294919"/>
              <a:gd name="connsiteX3111" fmla="*/ 877004 w 1294918"/>
              <a:gd name="connsiteY3111" fmla="*/ 648180 h 1294919"/>
              <a:gd name="connsiteX3112" fmla="*/ 879364 w 1294918"/>
              <a:gd name="connsiteY3112" fmla="*/ 649623 h 1294919"/>
              <a:gd name="connsiteX3113" fmla="*/ 886183 w 1294918"/>
              <a:gd name="connsiteY3113" fmla="*/ 651327 h 1294919"/>
              <a:gd name="connsiteX3114" fmla="*/ 887494 w 1294918"/>
              <a:gd name="connsiteY3114" fmla="*/ 651065 h 1294919"/>
              <a:gd name="connsiteX3115" fmla="*/ 889724 w 1294918"/>
              <a:gd name="connsiteY3115" fmla="*/ 651327 h 1294919"/>
              <a:gd name="connsiteX3116" fmla="*/ 898903 w 1294918"/>
              <a:gd name="connsiteY3116" fmla="*/ 651065 h 1294919"/>
              <a:gd name="connsiteX3117" fmla="*/ 899952 w 1294918"/>
              <a:gd name="connsiteY3117" fmla="*/ 650278 h 1294919"/>
              <a:gd name="connsiteX3118" fmla="*/ 901001 w 1294918"/>
              <a:gd name="connsiteY3118" fmla="*/ 649885 h 1294919"/>
              <a:gd name="connsiteX3119" fmla="*/ 901001 w 1294918"/>
              <a:gd name="connsiteY3119" fmla="*/ 648442 h 1294919"/>
              <a:gd name="connsiteX3120" fmla="*/ 902837 w 1294918"/>
              <a:gd name="connsiteY3120" fmla="*/ 648836 h 1294919"/>
              <a:gd name="connsiteX3121" fmla="*/ 903886 w 1294918"/>
              <a:gd name="connsiteY3121" fmla="*/ 651065 h 1294919"/>
              <a:gd name="connsiteX3122" fmla="*/ 904279 w 1294918"/>
              <a:gd name="connsiteY3122" fmla="*/ 651327 h 1294919"/>
              <a:gd name="connsiteX3123" fmla="*/ 904279 w 1294918"/>
              <a:gd name="connsiteY3123" fmla="*/ 651721 h 1294919"/>
              <a:gd name="connsiteX3124" fmla="*/ 905328 w 1294918"/>
              <a:gd name="connsiteY3124" fmla="*/ 652508 h 1294919"/>
              <a:gd name="connsiteX3125" fmla="*/ 906377 w 1294918"/>
              <a:gd name="connsiteY3125" fmla="*/ 651721 h 1294919"/>
              <a:gd name="connsiteX3126" fmla="*/ 909524 w 1294918"/>
              <a:gd name="connsiteY3126" fmla="*/ 652770 h 1294919"/>
              <a:gd name="connsiteX3127" fmla="*/ 913721 w 1294918"/>
              <a:gd name="connsiteY3127" fmla="*/ 655261 h 1294919"/>
              <a:gd name="connsiteX3128" fmla="*/ 914507 w 1294918"/>
              <a:gd name="connsiteY3128" fmla="*/ 654868 h 1294919"/>
              <a:gd name="connsiteX3129" fmla="*/ 916343 w 1294918"/>
              <a:gd name="connsiteY3129" fmla="*/ 654868 h 1294919"/>
              <a:gd name="connsiteX3130" fmla="*/ 917786 w 1294918"/>
              <a:gd name="connsiteY3130" fmla="*/ 654868 h 1294919"/>
              <a:gd name="connsiteX3131" fmla="*/ 918441 w 1294918"/>
              <a:gd name="connsiteY3131" fmla="*/ 654606 h 1294919"/>
              <a:gd name="connsiteX3132" fmla="*/ 917786 w 1294918"/>
              <a:gd name="connsiteY3132" fmla="*/ 653425 h 1294919"/>
              <a:gd name="connsiteX3133" fmla="*/ 917786 w 1294918"/>
              <a:gd name="connsiteY3133" fmla="*/ 652770 h 1294919"/>
              <a:gd name="connsiteX3134" fmla="*/ 917786 w 1294918"/>
              <a:gd name="connsiteY3134" fmla="*/ 652508 h 1294919"/>
              <a:gd name="connsiteX3135" fmla="*/ 916999 w 1294918"/>
              <a:gd name="connsiteY3135" fmla="*/ 650540 h 1294919"/>
              <a:gd name="connsiteX3136" fmla="*/ 916343 w 1294918"/>
              <a:gd name="connsiteY3136" fmla="*/ 650278 h 1294919"/>
              <a:gd name="connsiteX3137" fmla="*/ 916343 w 1294918"/>
              <a:gd name="connsiteY3137" fmla="*/ 649623 h 1294919"/>
              <a:gd name="connsiteX3138" fmla="*/ 915163 w 1294918"/>
              <a:gd name="connsiteY3138" fmla="*/ 648836 h 1294919"/>
              <a:gd name="connsiteX3139" fmla="*/ 915163 w 1294918"/>
              <a:gd name="connsiteY3139" fmla="*/ 647787 h 1294919"/>
              <a:gd name="connsiteX3140" fmla="*/ 914901 w 1294918"/>
              <a:gd name="connsiteY3140" fmla="*/ 646869 h 1294919"/>
              <a:gd name="connsiteX3141" fmla="*/ 914507 w 1294918"/>
              <a:gd name="connsiteY3141" fmla="*/ 644902 h 1294919"/>
              <a:gd name="connsiteX3142" fmla="*/ 918048 w 1294918"/>
              <a:gd name="connsiteY3142" fmla="*/ 644246 h 1294919"/>
              <a:gd name="connsiteX3143" fmla="*/ 918441 w 1294918"/>
              <a:gd name="connsiteY3143" fmla="*/ 644902 h 1294919"/>
              <a:gd name="connsiteX3144" fmla="*/ 919097 w 1294918"/>
              <a:gd name="connsiteY3144" fmla="*/ 644902 h 1294919"/>
              <a:gd name="connsiteX3145" fmla="*/ 920933 w 1294918"/>
              <a:gd name="connsiteY3145" fmla="*/ 645426 h 1294919"/>
              <a:gd name="connsiteX3146" fmla="*/ 922638 w 1294918"/>
              <a:gd name="connsiteY3146" fmla="*/ 644902 h 1294919"/>
              <a:gd name="connsiteX3147" fmla="*/ 923162 w 1294918"/>
              <a:gd name="connsiteY3147" fmla="*/ 645426 h 1294919"/>
              <a:gd name="connsiteX3148" fmla="*/ 924473 w 1294918"/>
              <a:gd name="connsiteY3148" fmla="*/ 645426 h 1294919"/>
              <a:gd name="connsiteX3149" fmla="*/ 927358 w 1294918"/>
              <a:gd name="connsiteY3149" fmla="*/ 647524 h 1294919"/>
              <a:gd name="connsiteX3150" fmla="*/ 929719 w 1294918"/>
              <a:gd name="connsiteY3150" fmla="*/ 648180 h 1294919"/>
              <a:gd name="connsiteX3151" fmla="*/ 932997 w 1294918"/>
              <a:gd name="connsiteY3151" fmla="*/ 647131 h 1294919"/>
              <a:gd name="connsiteX3152" fmla="*/ 935357 w 1294918"/>
              <a:gd name="connsiteY3152" fmla="*/ 648442 h 1294919"/>
              <a:gd name="connsiteX3153" fmla="*/ 937586 w 1294918"/>
              <a:gd name="connsiteY3153" fmla="*/ 648180 h 1294919"/>
              <a:gd name="connsiteX3154" fmla="*/ 937980 w 1294918"/>
              <a:gd name="connsiteY3154" fmla="*/ 647131 h 1294919"/>
              <a:gd name="connsiteX3155" fmla="*/ 941127 w 1294918"/>
              <a:gd name="connsiteY3155" fmla="*/ 647787 h 1294919"/>
              <a:gd name="connsiteX3156" fmla="*/ 944274 w 1294918"/>
              <a:gd name="connsiteY3156" fmla="*/ 651327 h 1294919"/>
              <a:gd name="connsiteX3157" fmla="*/ 946503 w 1294918"/>
              <a:gd name="connsiteY3157" fmla="*/ 651065 h 1294919"/>
              <a:gd name="connsiteX3158" fmla="*/ 949519 w 1294918"/>
              <a:gd name="connsiteY3158" fmla="*/ 652770 h 1294919"/>
              <a:gd name="connsiteX3159" fmla="*/ 951093 w 1294918"/>
              <a:gd name="connsiteY3159" fmla="*/ 654606 h 1294919"/>
              <a:gd name="connsiteX3160" fmla="*/ 956076 w 1294918"/>
              <a:gd name="connsiteY3160" fmla="*/ 658146 h 1294919"/>
              <a:gd name="connsiteX3161" fmla="*/ 956338 w 1294918"/>
              <a:gd name="connsiteY3161" fmla="*/ 659588 h 1294919"/>
              <a:gd name="connsiteX3162" fmla="*/ 961059 w 1294918"/>
              <a:gd name="connsiteY3162" fmla="*/ 662998 h 1294919"/>
              <a:gd name="connsiteX3163" fmla="*/ 962370 w 1294918"/>
              <a:gd name="connsiteY3163" fmla="*/ 664703 h 1294919"/>
              <a:gd name="connsiteX3164" fmla="*/ 962764 w 1294918"/>
              <a:gd name="connsiteY3164" fmla="*/ 666932 h 1294919"/>
              <a:gd name="connsiteX3165" fmla="*/ 963419 w 1294918"/>
              <a:gd name="connsiteY3165" fmla="*/ 667325 h 1294919"/>
              <a:gd name="connsiteX3166" fmla="*/ 963419 w 1294918"/>
              <a:gd name="connsiteY3166" fmla="*/ 667587 h 1294919"/>
              <a:gd name="connsiteX3167" fmla="*/ 964861 w 1294918"/>
              <a:gd name="connsiteY3167" fmla="*/ 667981 h 1294919"/>
              <a:gd name="connsiteX3168" fmla="*/ 971680 w 1294918"/>
              <a:gd name="connsiteY3168" fmla="*/ 668374 h 1294919"/>
              <a:gd name="connsiteX3169" fmla="*/ 972598 w 1294918"/>
              <a:gd name="connsiteY3169" fmla="*/ 677422 h 1294919"/>
              <a:gd name="connsiteX3170" fmla="*/ 971156 w 1294918"/>
              <a:gd name="connsiteY3170" fmla="*/ 682799 h 1294919"/>
              <a:gd name="connsiteX3171" fmla="*/ 974828 w 1294918"/>
              <a:gd name="connsiteY3171" fmla="*/ 690667 h 1294919"/>
              <a:gd name="connsiteX3172" fmla="*/ 977975 w 1294918"/>
              <a:gd name="connsiteY3172" fmla="*/ 690667 h 1294919"/>
              <a:gd name="connsiteX3173" fmla="*/ 979024 w 1294918"/>
              <a:gd name="connsiteY3173" fmla="*/ 690929 h 1294919"/>
              <a:gd name="connsiteX3174" fmla="*/ 980859 w 1294918"/>
              <a:gd name="connsiteY3174" fmla="*/ 690273 h 1294919"/>
              <a:gd name="connsiteX3175" fmla="*/ 982958 w 1294918"/>
              <a:gd name="connsiteY3175" fmla="*/ 690667 h 1294919"/>
              <a:gd name="connsiteX3176" fmla="*/ 983613 w 1294918"/>
              <a:gd name="connsiteY3176" fmla="*/ 692371 h 1294919"/>
              <a:gd name="connsiteX3177" fmla="*/ 983351 w 1294918"/>
              <a:gd name="connsiteY3177" fmla="*/ 694863 h 1294919"/>
              <a:gd name="connsiteX3178" fmla="*/ 984400 w 1294918"/>
              <a:gd name="connsiteY3178" fmla="*/ 697485 h 1294919"/>
              <a:gd name="connsiteX3179" fmla="*/ 985056 w 1294918"/>
              <a:gd name="connsiteY3179" fmla="*/ 698403 h 1294919"/>
              <a:gd name="connsiteX3180" fmla="*/ 987678 w 1294918"/>
              <a:gd name="connsiteY3180" fmla="*/ 698403 h 1294919"/>
              <a:gd name="connsiteX3181" fmla="*/ 988334 w 1294918"/>
              <a:gd name="connsiteY3181" fmla="*/ 699846 h 1294919"/>
              <a:gd name="connsiteX3182" fmla="*/ 990039 w 1294918"/>
              <a:gd name="connsiteY3182" fmla="*/ 700239 h 1294919"/>
              <a:gd name="connsiteX3183" fmla="*/ 990694 w 1294918"/>
              <a:gd name="connsiteY3183" fmla="*/ 699846 h 1294919"/>
              <a:gd name="connsiteX3184" fmla="*/ 991481 w 1294918"/>
              <a:gd name="connsiteY3184" fmla="*/ 699846 h 1294919"/>
              <a:gd name="connsiteX3185" fmla="*/ 992661 w 1294918"/>
              <a:gd name="connsiteY3185" fmla="*/ 699583 h 1294919"/>
              <a:gd name="connsiteX3186" fmla="*/ 994366 w 1294918"/>
              <a:gd name="connsiteY3186" fmla="*/ 701682 h 1294919"/>
              <a:gd name="connsiteX3187" fmla="*/ 995415 w 1294918"/>
              <a:gd name="connsiteY3187" fmla="*/ 703386 h 1294919"/>
              <a:gd name="connsiteX3188" fmla="*/ 995415 w 1294918"/>
              <a:gd name="connsiteY3188" fmla="*/ 704566 h 1294919"/>
              <a:gd name="connsiteX3189" fmla="*/ 995677 w 1294918"/>
              <a:gd name="connsiteY3189" fmla="*/ 705222 h 1294919"/>
              <a:gd name="connsiteX3190" fmla="*/ 996071 w 1294918"/>
              <a:gd name="connsiteY3190" fmla="*/ 706665 h 1294919"/>
              <a:gd name="connsiteX3191" fmla="*/ 996071 w 1294918"/>
              <a:gd name="connsiteY3191" fmla="*/ 708763 h 1294919"/>
              <a:gd name="connsiteX3192" fmla="*/ 995415 w 1294918"/>
              <a:gd name="connsiteY3192" fmla="*/ 709418 h 1294919"/>
              <a:gd name="connsiteX3193" fmla="*/ 995415 w 1294918"/>
              <a:gd name="connsiteY3193" fmla="*/ 709681 h 1294919"/>
              <a:gd name="connsiteX3194" fmla="*/ 998300 w 1294918"/>
              <a:gd name="connsiteY3194" fmla="*/ 711910 h 1294919"/>
              <a:gd name="connsiteX3195" fmla="*/ 999742 w 1294918"/>
              <a:gd name="connsiteY3195" fmla="*/ 712303 h 1294919"/>
              <a:gd name="connsiteX3196" fmla="*/ 999742 w 1294918"/>
              <a:gd name="connsiteY3196" fmla="*/ 712565 h 1294919"/>
              <a:gd name="connsiteX3197" fmla="*/ 1001054 w 1294918"/>
              <a:gd name="connsiteY3197" fmla="*/ 712565 h 1294919"/>
              <a:gd name="connsiteX3198" fmla="*/ 1001316 w 1294918"/>
              <a:gd name="connsiteY3198" fmla="*/ 712959 h 1294919"/>
              <a:gd name="connsiteX3199" fmla="*/ 1002496 w 1294918"/>
              <a:gd name="connsiteY3199" fmla="*/ 713352 h 1294919"/>
              <a:gd name="connsiteX3200" fmla="*/ 1002759 w 1294918"/>
              <a:gd name="connsiteY3200" fmla="*/ 714008 h 1294919"/>
              <a:gd name="connsiteX3201" fmla="*/ 1003807 w 1294918"/>
              <a:gd name="connsiteY3201" fmla="*/ 714008 h 1294919"/>
              <a:gd name="connsiteX3202" fmla="*/ 1004201 w 1294918"/>
              <a:gd name="connsiteY3202" fmla="*/ 714664 h 1294919"/>
              <a:gd name="connsiteX3203" fmla="*/ 1005250 w 1294918"/>
              <a:gd name="connsiteY3203" fmla="*/ 715057 h 1294919"/>
              <a:gd name="connsiteX3204" fmla="*/ 1006037 w 1294918"/>
              <a:gd name="connsiteY3204" fmla="*/ 715450 h 1294919"/>
              <a:gd name="connsiteX3205" fmla="*/ 1006037 w 1294918"/>
              <a:gd name="connsiteY3205" fmla="*/ 716499 h 1294919"/>
              <a:gd name="connsiteX3206" fmla="*/ 1006299 w 1294918"/>
              <a:gd name="connsiteY3206" fmla="*/ 716762 h 1294919"/>
              <a:gd name="connsiteX3207" fmla="*/ 1006299 w 1294918"/>
              <a:gd name="connsiteY3207" fmla="*/ 717548 h 1294919"/>
              <a:gd name="connsiteX3208" fmla="*/ 1006037 w 1294918"/>
              <a:gd name="connsiteY3208" fmla="*/ 717548 h 1294919"/>
              <a:gd name="connsiteX3209" fmla="*/ 1006037 w 1294918"/>
              <a:gd name="connsiteY3209" fmla="*/ 718204 h 1294919"/>
              <a:gd name="connsiteX3210" fmla="*/ 1005512 w 1294918"/>
              <a:gd name="connsiteY3210" fmla="*/ 720433 h 1294919"/>
              <a:gd name="connsiteX3211" fmla="*/ 1005250 w 1294918"/>
              <a:gd name="connsiteY3211" fmla="*/ 721089 h 1294919"/>
              <a:gd name="connsiteX3212" fmla="*/ 1004594 w 1294918"/>
              <a:gd name="connsiteY3212" fmla="*/ 723580 h 1294919"/>
              <a:gd name="connsiteX3213" fmla="*/ 1004856 w 1294918"/>
              <a:gd name="connsiteY3213" fmla="*/ 724367 h 1294919"/>
              <a:gd name="connsiteX3214" fmla="*/ 1007741 w 1294918"/>
              <a:gd name="connsiteY3214" fmla="*/ 726072 h 1294919"/>
              <a:gd name="connsiteX3215" fmla="*/ 1009971 w 1294918"/>
              <a:gd name="connsiteY3215" fmla="*/ 726728 h 1294919"/>
              <a:gd name="connsiteX3216" fmla="*/ 1009971 w 1294918"/>
              <a:gd name="connsiteY3216" fmla="*/ 727121 h 1294919"/>
              <a:gd name="connsiteX3217" fmla="*/ 1012069 w 1294918"/>
              <a:gd name="connsiteY3217" fmla="*/ 727121 h 1294919"/>
              <a:gd name="connsiteX3218" fmla="*/ 1013511 w 1294918"/>
              <a:gd name="connsiteY3218" fmla="*/ 728170 h 1294919"/>
              <a:gd name="connsiteX3219" fmla="*/ 1015609 w 1294918"/>
              <a:gd name="connsiteY3219" fmla="*/ 730661 h 1294919"/>
              <a:gd name="connsiteX3220" fmla="*/ 1017052 w 1294918"/>
              <a:gd name="connsiteY3220" fmla="*/ 730924 h 1294919"/>
              <a:gd name="connsiteX3221" fmla="*/ 1017707 w 1294918"/>
              <a:gd name="connsiteY3221" fmla="*/ 732104 h 1294919"/>
              <a:gd name="connsiteX3222" fmla="*/ 1019150 w 1294918"/>
              <a:gd name="connsiteY3222" fmla="*/ 733809 h 1294919"/>
              <a:gd name="connsiteX3223" fmla="*/ 1019937 w 1294918"/>
              <a:gd name="connsiteY3223" fmla="*/ 735251 h 1294919"/>
              <a:gd name="connsiteX3224" fmla="*/ 1020854 w 1294918"/>
              <a:gd name="connsiteY3224" fmla="*/ 735644 h 1294919"/>
              <a:gd name="connsiteX3225" fmla="*/ 1023346 w 1294918"/>
              <a:gd name="connsiteY3225" fmla="*/ 737349 h 1294919"/>
              <a:gd name="connsiteX3226" fmla="*/ 1025575 w 1294918"/>
              <a:gd name="connsiteY3226" fmla="*/ 739447 h 1294919"/>
              <a:gd name="connsiteX3227" fmla="*/ 1027018 w 1294918"/>
              <a:gd name="connsiteY3227" fmla="*/ 739841 h 1294919"/>
              <a:gd name="connsiteX3228" fmla="*/ 1028329 w 1294918"/>
              <a:gd name="connsiteY3228" fmla="*/ 739447 h 1294919"/>
              <a:gd name="connsiteX3229" fmla="*/ 1028722 w 1294918"/>
              <a:gd name="connsiteY3229" fmla="*/ 739841 h 1294919"/>
              <a:gd name="connsiteX3230" fmla="*/ 1030034 w 1294918"/>
              <a:gd name="connsiteY3230" fmla="*/ 741546 h 1294919"/>
              <a:gd name="connsiteX3231" fmla="*/ 1031214 w 1294918"/>
              <a:gd name="connsiteY3231" fmla="*/ 746266 h 1294919"/>
              <a:gd name="connsiteX3232" fmla="*/ 1030427 w 1294918"/>
              <a:gd name="connsiteY3232" fmla="*/ 749807 h 1294919"/>
              <a:gd name="connsiteX3233" fmla="*/ 1030034 w 1294918"/>
              <a:gd name="connsiteY3233" fmla="*/ 754003 h 1294919"/>
              <a:gd name="connsiteX3234" fmla="*/ 1029378 w 1294918"/>
              <a:gd name="connsiteY3234" fmla="*/ 756626 h 1294919"/>
              <a:gd name="connsiteX3235" fmla="*/ 1034361 w 1294918"/>
              <a:gd name="connsiteY3235" fmla="*/ 761871 h 1294919"/>
              <a:gd name="connsiteX3236" fmla="*/ 1038688 w 1294918"/>
              <a:gd name="connsiteY3236" fmla="*/ 764362 h 1294919"/>
              <a:gd name="connsiteX3237" fmla="*/ 1038951 w 1294918"/>
              <a:gd name="connsiteY3237" fmla="*/ 765149 h 1294919"/>
              <a:gd name="connsiteX3238" fmla="*/ 1042885 w 1294918"/>
              <a:gd name="connsiteY3238" fmla="*/ 767903 h 1294919"/>
              <a:gd name="connsiteX3239" fmla="*/ 1043278 w 1294918"/>
              <a:gd name="connsiteY3239" fmla="*/ 768165 h 1294919"/>
              <a:gd name="connsiteX3240" fmla="*/ 1043671 w 1294918"/>
              <a:gd name="connsiteY3240" fmla="*/ 768165 h 1294919"/>
              <a:gd name="connsiteX3241" fmla="*/ 1045376 w 1294918"/>
              <a:gd name="connsiteY3241" fmla="*/ 768559 h 1294919"/>
              <a:gd name="connsiteX3242" fmla="*/ 1046032 w 1294918"/>
              <a:gd name="connsiteY3242" fmla="*/ 768821 h 1294919"/>
              <a:gd name="connsiteX3243" fmla="*/ 1054949 w 1294918"/>
              <a:gd name="connsiteY3243" fmla="*/ 772492 h 1294919"/>
              <a:gd name="connsiteX3244" fmla="*/ 1062816 w 1294918"/>
              <a:gd name="connsiteY3244" fmla="*/ 769608 h 1294919"/>
              <a:gd name="connsiteX3245" fmla="*/ 1069898 w 1294918"/>
              <a:gd name="connsiteY3245" fmla="*/ 767903 h 1294919"/>
              <a:gd name="connsiteX3246" fmla="*/ 1072389 w 1294918"/>
              <a:gd name="connsiteY3246" fmla="*/ 767903 h 1294919"/>
              <a:gd name="connsiteX3247" fmla="*/ 1074749 w 1294918"/>
              <a:gd name="connsiteY3247" fmla="*/ 768559 h 1294919"/>
              <a:gd name="connsiteX3248" fmla="*/ 1083273 w 1294918"/>
              <a:gd name="connsiteY3248" fmla="*/ 775902 h 1294919"/>
              <a:gd name="connsiteX3249" fmla="*/ 1085371 w 1294918"/>
              <a:gd name="connsiteY3249" fmla="*/ 776426 h 1294919"/>
              <a:gd name="connsiteX3250" fmla="*/ 1086551 w 1294918"/>
              <a:gd name="connsiteY3250" fmla="*/ 777344 h 1294919"/>
              <a:gd name="connsiteX3251" fmla="*/ 1088649 w 1294918"/>
              <a:gd name="connsiteY3251" fmla="*/ 778525 h 1294919"/>
              <a:gd name="connsiteX3252" fmla="*/ 1089698 w 1294918"/>
              <a:gd name="connsiteY3252" fmla="*/ 780229 h 1294919"/>
              <a:gd name="connsiteX3253" fmla="*/ 1093239 w 1294918"/>
              <a:gd name="connsiteY3253" fmla="*/ 782065 h 1294919"/>
              <a:gd name="connsiteX3254" fmla="*/ 1094288 w 1294918"/>
              <a:gd name="connsiteY3254" fmla="*/ 783770 h 1294919"/>
              <a:gd name="connsiteX3255" fmla="*/ 1096517 w 1294918"/>
              <a:gd name="connsiteY3255" fmla="*/ 784426 h 1294919"/>
              <a:gd name="connsiteX3256" fmla="*/ 1097173 w 1294918"/>
              <a:gd name="connsiteY3256" fmla="*/ 786261 h 1294919"/>
              <a:gd name="connsiteX3257" fmla="*/ 1097173 w 1294918"/>
              <a:gd name="connsiteY3257" fmla="*/ 787704 h 1294919"/>
              <a:gd name="connsiteX3258" fmla="*/ 1097435 w 1294918"/>
              <a:gd name="connsiteY3258" fmla="*/ 788359 h 1294919"/>
              <a:gd name="connsiteX3259" fmla="*/ 1100713 w 1294918"/>
              <a:gd name="connsiteY3259" fmla="*/ 790064 h 1294919"/>
              <a:gd name="connsiteX3260" fmla="*/ 1101107 w 1294918"/>
              <a:gd name="connsiteY3260" fmla="*/ 791506 h 1294919"/>
              <a:gd name="connsiteX3261" fmla="*/ 1104254 w 1294918"/>
              <a:gd name="connsiteY3261" fmla="*/ 795047 h 1294919"/>
              <a:gd name="connsiteX3262" fmla="*/ 1105303 w 1294918"/>
              <a:gd name="connsiteY3262" fmla="*/ 795047 h 1294919"/>
              <a:gd name="connsiteX3263" fmla="*/ 1106745 w 1294918"/>
              <a:gd name="connsiteY3263" fmla="*/ 795703 h 1294919"/>
              <a:gd name="connsiteX3264" fmla="*/ 1108450 w 1294918"/>
              <a:gd name="connsiteY3264" fmla="*/ 798588 h 1294919"/>
              <a:gd name="connsiteX3265" fmla="*/ 1108450 w 1294918"/>
              <a:gd name="connsiteY3265" fmla="*/ 800030 h 1294919"/>
              <a:gd name="connsiteX3266" fmla="*/ 1110286 w 1294918"/>
              <a:gd name="connsiteY3266" fmla="*/ 801866 h 1294919"/>
              <a:gd name="connsiteX3267" fmla="*/ 1111990 w 1294918"/>
              <a:gd name="connsiteY3267" fmla="*/ 801472 h 1294919"/>
              <a:gd name="connsiteX3268" fmla="*/ 1113433 w 1294918"/>
              <a:gd name="connsiteY3268" fmla="*/ 803964 h 1294919"/>
              <a:gd name="connsiteX3269" fmla="*/ 1115269 w 1294918"/>
              <a:gd name="connsiteY3269" fmla="*/ 803046 h 1294919"/>
              <a:gd name="connsiteX3270" fmla="*/ 1117629 w 1294918"/>
              <a:gd name="connsiteY3270" fmla="*/ 805406 h 1294919"/>
              <a:gd name="connsiteX3271" fmla="*/ 1117629 w 1294918"/>
              <a:gd name="connsiteY3271" fmla="*/ 808160 h 1294919"/>
              <a:gd name="connsiteX3272" fmla="*/ 1115531 w 1294918"/>
              <a:gd name="connsiteY3272" fmla="*/ 810127 h 1294919"/>
              <a:gd name="connsiteX3273" fmla="*/ 1118809 w 1294918"/>
              <a:gd name="connsiteY3273" fmla="*/ 812881 h 1294919"/>
              <a:gd name="connsiteX3274" fmla="*/ 1120252 w 1294918"/>
              <a:gd name="connsiteY3274" fmla="*/ 817864 h 1294919"/>
              <a:gd name="connsiteX3275" fmla="*/ 1121563 w 1294918"/>
              <a:gd name="connsiteY3275" fmla="*/ 820617 h 1294919"/>
              <a:gd name="connsiteX3276" fmla="*/ 1120252 w 1294918"/>
              <a:gd name="connsiteY3276" fmla="*/ 821667 h 1294919"/>
              <a:gd name="connsiteX3277" fmla="*/ 1119727 w 1294918"/>
              <a:gd name="connsiteY3277" fmla="*/ 824552 h 1294919"/>
              <a:gd name="connsiteX3278" fmla="*/ 1119727 w 1294918"/>
              <a:gd name="connsiteY3278" fmla="*/ 825863 h 1294919"/>
              <a:gd name="connsiteX3279" fmla="*/ 1123268 w 1294918"/>
              <a:gd name="connsiteY3279" fmla="*/ 829928 h 1294919"/>
              <a:gd name="connsiteX3280" fmla="*/ 1123268 w 1294918"/>
              <a:gd name="connsiteY3280" fmla="*/ 832288 h 1294919"/>
              <a:gd name="connsiteX3281" fmla="*/ 1121170 w 1294918"/>
              <a:gd name="connsiteY3281" fmla="*/ 837009 h 1294919"/>
              <a:gd name="connsiteX3282" fmla="*/ 1121170 w 1294918"/>
              <a:gd name="connsiteY3282" fmla="*/ 840812 h 1294919"/>
              <a:gd name="connsiteX3283" fmla="*/ 1127202 w 1294918"/>
              <a:gd name="connsiteY3283" fmla="*/ 845008 h 1294919"/>
              <a:gd name="connsiteX3284" fmla="*/ 1130087 w 1294918"/>
              <a:gd name="connsiteY3284" fmla="*/ 846188 h 1294919"/>
              <a:gd name="connsiteX3285" fmla="*/ 1130873 w 1294918"/>
              <a:gd name="connsiteY3285" fmla="*/ 848548 h 1294919"/>
              <a:gd name="connsiteX3286" fmla="*/ 1133365 w 1294918"/>
              <a:gd name="connsiteY3286" fmla="*/ 848942 h 1294919"/>
              <a:gd name="connsiteX3287" fmla="*/ 1137692 w 1294918"/>
              <a:gd name="connsiteY3287" fmla="*/ 852089 h 1294919"/>
              <a:gd name="connsiteX3288" fmla="*/ 1143593 w 1294918"/>
              <a:gd name="connsiteY3288" fmla="*/ 853925 h 1294919"/>
              <a:gd name="connsiteX3289" fmla="*/ 1144642 w 1294918"/>
              <a:gd name="connsiteY3289" fmla="*/ 854843 h 1294919"/>
              <a:gd name="connsiteX3290" fmla="*/ 1145036 w 1294918"/>
              <a:gd name="connsiteY3290" fmla="*/ 855760 h 1294919"/>
              <a:gd name="connsiteX3291" fmla="*/ 1147134 w 1294918"/>
              <a:gd name="connsiteY3291" fmla="*/ 857859 h 1294919"/>
              <a:gd name="connsiteX3292" fmla="*/ 1153166 w 1294918"/>
              <a:gd name="connsiteY3292" fmla="*/ 859563 h 1294919"/>
              <a:gd name="connsiteX3293" fmla="*/ 1153428 w 1294918"/>
              <a:gd name="connsiteY3293" fmla="*/ 861662 h 1294919"/>
              <a:gd name="connsiteX3294" fmla="*/ 1155526 w 1294918"/>
              <a:gd name="connsiteY3294" fmla="*/ 863498 h 1294919"/>
              <a:gd name="connsiteX3295" fmla="*/ 1157886 w 1294918"/>
              <a:gd name="connsiteY3295" fmla="*/ 865202 h 1294919"/>
              <a:gd name="connsiteX3296" fmla="*/ 1162869 w 1294918"/>
              <a:gd name="connsiteY3296" fmla="*/ 864284 h 1294919"/>
              <a:gd name="connsiteX3297" fmla="*/ 1161427 w 1294918"/>
              <a:gd name="connsiteY3297" fmla="*/ 854187 h 1294919"/>
              <a:gd name="connsiteX3298" fmla="*/ 1161427 w 1294918"/>
              <a:gd name="connsiteY3298" fmla="*/ 848942 h 1294919"/>
              <a:gd name="connsiteX3299" fmla="*/ 1164574 w 1294918"/>
              <a:gd name="connsiteY3299" fmla="*/ 848942 h 1294919"/>
              <a:gd name="connsiteX3300" fmla="*/ 1169426 w 1294918"/>
              <a:gd name="connsiteY3300" fmla="*/ 845795 h 1294919"/>
              <a:gd name="connsiteX3301" fmla="*/ 1172311 w 1294918"/>
              <a:gd name="connsiteY3301" fmla="*/ 845795 h 1294919"/>
              <a:gd name="connsiteX3302" fmla="*/ 1175458 w 1294918"/>
              <a:gd name="connsiteY3302" fmla="*/ 848942 h 1294919"/>
              <a:gd name="connsiteX3303" fmla="*/ 1179785 w 1294918"/>
              <a:gd name="connsiteY3303" fmla="*/ 848942 h 1294919"/>
              <a:gd name="connsiteX3304" fmla="*/ 1182146 w 1294918"/>
              <a:gd name="connsiteY3304" fmla="*/ 847106 h 1294919"/>
              <a:gd name="connsiteX3305" fmla="*/ 1185686 w 1294918"/>
              <a:gd name="connsiteY3305" fmla="*/ 848942 h 1294919"/>
              <a:gd name="connsiteX3306" fmla="*/ 1187260 w 1294918"/>
              <a:gd name="connsiteY3306" fmla="*/ 848286 h 1294919"/>
              <a:gd name="connsiteX3307" fmla="*/ 1187260 w 1294918"/>
              <a:gd name="connsiteY3307" fmla="*/ 846844 h 1294919"/>
              <a:gd name="connsiteX3308" fmla="*/ 1189358 w 1294918"/>
              <a:gd name="connsiteY3308" fmla="*/ 846450 h 1294919"/>
              <a:gd name="connsiteX3309" fmla="*/ 1193685 w 1294918"/>
              <a:gd name="connsiteY3309" fmla="*/ 851171 h 1294919"/>
              <a:gd name="connsiteX3310" fmla="*/ 1193947 w 1294918"/>
              <a:gd name="connsiteY3310" fmla="*/ 851827 h 1294919"/>
              <a:gd name="connsiteX3311" fmla="*/ 1192505 w 1294918"/>
              <a:gd name="connsiteY3311" fmla="*/ 854580 h 1294919"/>
              <a:gd name="connsiteX3312" fmla="*/ 1192898 w 1294918"/>
              <a:gd name="connsiteY3312" fmla="*/ 856023 h 1294919"/>
              <a:gd name="connsiteX3313" fmla="*/ 1196439 w 1294918"/>
              <a:gd name="connsiteY3313" fmla="*/ 860219 h 1294919"/>
              <a:gd name="connsiteX3314" fmla="*/ 1197488 w 1294918"/>
              <a:gd name="connsiteY3314" fmla="*/ 860744 h 1294919"/>
              <a:gd name="connsiteX3315" fmla="*/ 1199324 w 1294918"/>
              <a:gd name="connsiteY3315" fmla="*/ 862842 h 1294919"/>
              <a:gd name="connsiteX3316" fmla="*/ 1199979 w 1294918"/>
              <a:gd name="connsiteY3316" fmla="*/ 862842 h 1294919"/>
              <a:gd name="connsiteX3317" fmla="*/ 1201422 w 1294918"/>
              <a:gd name="connsiteY3317" fmla="*/ 863891 h 1294919"/>
              <a:gd name="connsiteX3318" fmla="*/ 1201028 w 1294918"/>
              <a:gd name="connsiteY3318" fmla="*/ 863104 h 1294919"/>
              <a:gd name="connsiteX3319" fmla="*/ 1200373 w 1294918"/>
              <a:gd name="connsiteY3319" fmla="*/ 862842 h 1294919"/>
              <a:gd name="connsiteX3320" fmla="*/ 1199979 w 1294918"/>
              <a:gd name="connsiteY3320" fmla="*/ 861662 h 1294919"/>
              <a:gd name="connsiteX3321" fmla="*/ 1200766 w 1294918"/>
              <a:gd name="connsiteY3321" fmla="*/ 860744 h 1294919"/>
              <a:gd name="connsiteX3322" fmla="*/ 1202078 w 1294918"/>
              <a:gd name="connsiteY3322" fmla="*/ 860744 h 1294919"/>
              <a:gd name="connsiteX3323" fmla="*/ 1203520 w 1294918"/>
              <a:gd name="connsiteY3323" fmla="*/ 858908 h 1294919"/>
              <a:gd name="connsiteX3324" fmla="*/ 1204962 w 1294918"/>
              <a:gd name="connsiteY3324" fmla="*/ 857859 h 1294919"/>
              <a:gd name="connsiteX3325" fmla="*/ 1207454 w 1294918"/>
              <a:gd name="connsiteY3325" fmla="*/ 857465 h 1294919"/>
              <a:gd name="connsiteX3326" fmla="*/ 1208503 w 1294918"/>
              <a:gd name="connsiteY3326" fmla="*/ 858908 h 1294919"/>
              <a:gd name="connsiteX3327" fmla="*/ 1206011 w 1294918"/>
              <a:gd name="connsiteY3327" fmla="*/ 861662 h 1294919"/>
              <a:gd name="connsiteX3328" fmla="*/ 1205749 w 1294918"/>
              <a:gd name="connsiteY3328" fmla="*/ 863498 h 1294919"/>
              <a:gd name="connsiteX3329" fmla="*/ 1209159 w 1294918"/>
              <a:gd name="connsiteY3329" fmla="*/ 868087 h 1294919"/>
              <a:gd name="connsiteX3330" fmla="*/ 1209945 w 1294918"/>
              <a:gd name="connsiteY3330" fmla="*/ 868087 h 1294919"/>
              <a:gd name="connsiteX3331" fmla="*/ 1212043 w 1294918"/>
              <a:gd name="connsiteY3331" fmla="*/ 870578 h 1294919"/>
              <a:gd name="connsiteX3332" fmla="*/ 1212306 w 1294918"/>
              <a:gd name="connsiteY3332" fmla="*/ 874119 h 1294919"/>
              <a:gd name="connsiteX3333" fmla="*/ 1213092 w 1294918"/>
              <a:gd name="connsiteY3333" fmla="*/ 875824 h 1294919"/>
              <a:gd name="connsiteX3334" fmla="*/ 1213748 w 1294918"/>
              <a:gd name="connsiteY3334" fmla="*/ 875824 h 1294919"/>
              <a:gd name="connsiteX3335" fmla="*/ 1215191 w 1294918"/>
              <a:gd name="connsiteY3335" fmla="*/ 878708 h 1294919"/>
              <a:gd name="connsiteX3336" fmla="*/ 1219911 w 1294918"/>
              <a:gd name="connsiteY3336" fmla="*/ 888544 h 1294919"/>
              <a:gd name="connsiteX3337" fmla="*/ 1222665 w 1294918"/>
              <a:gd name="connsiteY3337" fmla="*/ 887889 h 1294919"/>
              <a:gd name="connsiteX3338" fmla="*/ 1225288 w 1294918"/>
              <a:gd name="connsiteY3338" fmla="*/ 889987 h 1294919"/>
              <a:gd name="connsiteX3339" fmla="*/ 1224763 w 1294918"/>
              <a:gd name="connsiteY3339" fmla="*/ 891822 h 1294919"/>
              <a:gd name="connsiteX3340" fmla="*/ 1225288 w 1294918"/>
              <a:gd name="connsiteY3340" fmla="*/ 892872 h 1294919"/>
              <a:gd name="connsiteX3341" fmla="*/ 1225288 w 1294918"/>
              <a:gd name="connsiteY3341" fmla="*/ 893921 h 1294919"/>
              <a:gd name="connsiteX3342" fmla="*/ 1226206 w 1294918"/>
              <a:gd name="connsiteY3342" fmla="*/ 896150 h 1294919"/>
              <a:gd name="connsiteX3343" fmla="*/ 1228041 w 1294918"/>
              <a:gd name="connsiteY3343" fmla="*/ 896412 h 1294919"/>
              <a:gd name="connsiteX3344" fmla="*/ 1229746 w 1294918"/>
              <a:gd name="connsiteY3344" fmla="*/ 896412 h 1294919"/>
              <a:gd name="connsiteX3345" fmla="*/ 1230140 w 1294918"/>
              <a:gd name="connsiteY3345" fmla="*/ 896150 h 1294919"/>
              <a:gd name="connsiteX3346" fmla="*/ 1231057 w 1294918"/>
              <a:gd name="connsiteY3346" fmla="*/ 895625 h 1294919"/>
              <a:gd name="connsiteX3347" fmla="*/ 1232500 w 1294918"/>
              <a:gd name="connsiteY3347" fmla="*/ 896412 h 1294919"/>
              <a:gd name="connsiteX3348" fmla="*/ 1234729 w 1294918"/>
              <a:gd name="connsiteY3348" fmla="*/ 895625 h 1294919"/>
              <a:gd name="connsiteX3349" fmla="*/ 1234729 w 1294918"/>
              <a:gd name="connsiteY3349" fmla="*/ 895363 h 1294919"/>
              <a:gd name="connsiteX3350" fmla="*/ 1236827 w 1294918"/>
              <a:gd name="connsiteY3350" fmla="*/ 894183 h 1294919"/>
              <a:gd name="connsiteX3351" fmla="*/ 1237876 w 1294918"/>
              <a:gd name="connsiteY3351" fmla="*/ 894183 h 1294919"/>
              <a:gd name="connsiteX3352" fmla="*/ 1238663 w 1294918"/>
              <a:gd name="connsiteY3352" fmla="*/ 894707 h 1294919"/>
              <a:gd name="connsiteX3353" fmla="*/ 1238925 w 1294918"/>
              <a:gd name="connsiteY3353" fmla="*/ 894970 h 1294919"/>
              <a:gd name="connsiteX3354" fmla="*/ 1243121 w 1294918"/>
              <a:gd name="connsiteY3354" fmla="*/ 896150 h 1294919"/>
              <a:gd name="connsiteX3355" fmla="*/ 1246138 w 1294918"/>
              <a:gd name="connsiteY3355" fmla="*/ 894183 h 1294919"/>
              <a:gd name="connsiteX3356" fmla="*/ 1248235 w 1294918"/>
              <a:gd name="connsiteY3356" fmla="*/ 890774 h 1294919"/>
              <a:gd name="connsiteX3357" fmla="*/ 1250596 w 1294918"/>
              <a:gd name="connsiteY3357" fmla="*/ 891167 h 1294919"/>
              <a:gd name="connsiteX3358" fmla="*/ 1251120 w 1294918"/>
              <a:gd name="connsiteY3358" fmla="*/ 894183 h 1294919"/>
              <a:gd name="connsiteX3359" fmla="*/ 1256366 w 1294918"/>
              <a:gd name="connsiteY3359" fmla="*/ 901789 h 1294919"/>
              <a:gd name="connsiteX3360" fmla="*/ 1256759 w 1294918"/>
              <a:gd name="connsiteY3360" fmla="*/ 903493 h 1294919"/>
              <a:gd name="connsiteX3361" fmla="*/ 1255972 w 1294918"/>
              <a:gd name="connsiteY3361" fmla="*/ 905329 h 1294919"/>
              <a:gd name="connsiteX3362" fmla="*/ 1257021 w 1294918"/>
              <a:gd name="connsiteY3362" fmla="*/ 907427 h 1294919"/>
              <a:gd name="connsiteX3363" fmla="*/ 1258464 w 1294918"/>
              <a:gd name="connsiteY3363" fmla="*/ 908345 h 1294919"/>
              <a:gd name="connsiteX3364" fmla="*/ 1260955 w 1294918"/>
              <a:gd name="connsiteY3364" fmla="*/ 914902 h 1294919"/>
              <a:gd name="connsiteX3365" fmla="*/ 1262004 w 1294918"/>
              <a:gd name="connsiteY3365" fmla="*/ 915951 h 1294919"/>
              <a:gd name="connsiteX3366" fmla="*/ 1263053 w 1294918"/>
              <a:gd name="connsiteY3366" fmla="*/ 918049 h 1294919"/>
              <a:gd name="connsiteX3367" fmla="*/ 1262660 w 1294918"/>
              <a:gd name="connsiteY3367" fmla="*/ 919360 h 1294919"/>
              <a:gd name="connsiteX3368" fmla="*/ 1264496 w 1294918"/>
              <a:gd name="connsiteY3368" fmla="*/ 921589 h 1294919"/>
              <a:gd name="connsiteX3369" fmla="*/ 1266725 w 1294918"/>
              <a:gd name="connsiteY3369" fmla="*/ 921589 h 1294919"/>
              <a:gd name="connsiteX3370" fmla="*/ 1268430 w 1294918"/>
              <a:gd name="connsiteY3370" fmla="*/ 920803 h 1294919"/>
              <a:gd name="connsiteX3371" fmla="*/ 1273806 w 1294918"/>
              <a:gd name="connsiteY3371" fmla="*/ 921589 h 1294919"/>
              <a:gd name="connsiteX3372" fmla="*/ 1273281 w 1294918"/>
              <a:gd name="connsiteY3372" fmla="*/ 922638 h 1294919"/>
              <a:gd name="connsiteX3373" fmla="*/ 1271839 w 1294918"/>
              <a:gd name="connsiteY3373" fmla="*/ 924343 h 1294919"/>
              <a:gd name="connsiteX3374" fmla="*/ 1273806 w 1294918"/>
              <a:gd name="connsiteY3374" fmla="*/ 925523 h 1294919"/>
              <a:gd name="connsiteX3375" fmla="*/ 1275511 w 1294918"/>
              <a:gd name="connsiteY3375" fmla="*/ 927228 h 1294919"/>
              <a:gd name="connsiteX3376" fmla="*/ 1276297 w 1294918"/>
              <a:gd name="connsiteY3376" fmla="*/ 929064 h 1294919"/>
              <a:gd name="connsiteX3377" fmla="*/ 1275511 w 1294918"/>
              <a:gd name="connsiteY3377" fmla="*/ 930506 h 1294919"/>
              <a:gd name="connsiteX3378" fmla="*/ 1283379 w 1294918"/>
              <a:gd name="connsiteY3378" fmla="*/ 939948 h 1294919"/>
              <a:gd name="connsiteX3379" fmla="*/ 1282985 w 1294918"/>
              <a:gd name="connsiteY3379" fmla="*/ 941784 h 1294919"/>
              <a:gd name="connsiteX3380" fmla="*/ 1282199 w 1294918"/>
              <a:gd name="connsiteY3380" fmla="*/ 942570 h 1294919"/>
              <a:gd name="connsiteX3381" fmla="*/ 1281280 w 1294918"/>
              <a:gd name="connsiteY3381" fmla="*/ 947684 h 1294919"/>
              <a:gd name="connsiteX3382" fmla="*/ 1279838 w 1294918"/>
              <a:gd name="connsiteY3382" fmla="*/ 949127 h 1294919"/>
              <a:gd name="connsiteX3383" fmla="*/ 1279445 w 1294918"/>
              <a:gd name="connsiteY3383" fmla="*/ 949520 h 1294919"/>
              <a:gd name="connsiteX3384" fmla="*/ 1279838 w 1294918"/>
              <a:gd name="connsiteY3384" fmla="*/ 949520 h 1294919"/>
              <a:gd name="connsiteX3385" fmla="*/ 1281543 w 1294918"/>
              <a:gd name="connsiteY3385" fmla="*/ 950569 h 1294919"/>
              <a:gd name="connsiteX3386" fmla="*/ 1283379 w 1294918"/>
              <a:gd name="connsiteY3386" fmla="*/ 953061 h 1294919"/>
              <a:gd name="connsiteX3387" fmla="*/ 1291115 w 1294918"/>
              <a:gd name="connsiteY3387" fmla="*/ 954503 h 1294919"/>
              <a:gd name="connsiteX3388" fmla="*/ 1293213 w 1294918"/>
              <a:gd name="connsiteY3388" fmla="*/ 953848 h 1294919"/>
              <a:gd name="connsiteX3389" fmla="*/ 1293476 w 1294918"/>
              <a:gd name="connsiteY3389" fmla="*/ 956995 h 1294919"/>
              <a:gd name="connsiteX3390" fmla="*/ 1292164 w 1294918"/>
              <a:gd name="connsiteY3390" fmla="*/ 959093 h 1294919"/>
              <a:gd name="connsiteX3391" fmla="*/ 1289673 w 1294918"/>
              <a:gd name="connsiteY3391" fmla="*/ 961191 h 1294919"/>
              <a:gd name="connsiteX3392" fmla="*/ 1287181 w 1294918"/>
              <a:gd name="connsiteY3392" fmla="*/ 963682 h 1294919"/>
              <a:gd name="connsiteX3393" fmla="*/ 1287575 w 1294918"/>
              <a:gd name="connsiteY3393" fmla="*/ 966961 h 1294919"/>
              <a:gd name="connsiteX3394" fmla="*/ 1287181 w 1294918"/>
              <a:gd name="connsiteY3394" fmla="*/ 968403 h 1294919"/>
              <a:gd name="connsiteX3395" fmla="*/ 1287575 w 1294918"/>
              <a:gd name="connsiteY3395" fmla="*/ 969059 h 1294919"/>
              <a:gd name="connsiteX3396" fmla="*/ 1287181 w 1294918"/>
              <a:gd name="connsiteY3396" fmla="*/ 972599 h 1294919"/>
              <a:gd name="connsiteX3397" fmla="*/ 1286919 w 1294918"/>
              <a:gd name="connsiteY3397" fmla="*/ 975091 h 1294919"/>
              <a:gd name="connsiteX3398" fmla="*/ 1287181 w 1294918"/>
              <a:gd name="connsiteY3398" fmla="*/ 976140 h 1294919"/>
              <a:gd name="connsiteX3399" fmla="*/ 1286919 w 1294918"/>
              <a:gd name="connsiteY3399" fmla="*/ 977582 h 1294919"/>
              <a:gd name="connsiteX3400" fmla="*/ 1284034 w 1294918"/>
              <a:gd name="connsiteY3400" fmla="*/ 979025 h 1294919"/>
              <a:gd name="connsiteX3401" fmla="*/ 1283379 w 1294918"/>
              <a:gd name="connsiteY3401" fmla="*/ 980729 h 1294919"/>
              <a:gd name="connsiteX3402" fmla="*/ 1283379 w 1294918"/>
              <a:gd name="connsiteY3402" fmla="*/ 981385 h 1294919"/>
              <a:gd name="connsiteX3403" fmla="*/ 1282199 w 1294918"/>
              <a:gd name="connsiteY3403" fmla="*/ 982172 h 1294919"/>
              <a:gd name="connsiteX3404" fmla="*/ 1281280 w 1294918"/>
              <a:gd name="connsiteY3404" fmla="*/ 984270 h 1294919"/>
              <a:gd name="connsiteX3405" fmla="*/ 1281280 w 1294918"/>
              <a:gd name="connsiteY3405" fmla="*/ 985319 h 1294919"/>
              <a:gd name="connsiteX3406" fmla="*/ 1280887 w 1294918"/>
              <a:gd name="connsiteY3406" fmla="*/ 986106 h 1294919"/>
              <a:gd name="connsiteX3407" fmla="*/ 1280100 w 1294918"/>
              <a:gd name="connsiteY3407" fmla="*/ 986106 h 1294919"/>
              <a:gd name="connsiteX3408" fmla="*/ 1279445 w 1294918"/>
              <a:gd name="connsiteY3408" fmla="*/ 986762 h 1294919"/>
              <a:gd name="connsiteX3409" fmla="*/ 1279182 w 1294918"/>
              <a:gd name="connsiteY3409" fmla="*/ 986762 h 1294919"/>
              <a:gd name="connsiteX3410" fmla="*/ 1278658 w 1294918"/>
              <a:gd name="connsiteY3410" fmla="*/ 987024 h 1294919"/>
              <a:gd name="connsiteX3411" fmla="*/ 1279182 w 1294918"/>
              <a:gd name="connsiteY3411" fmla="*/ 987810 h 1294919"/>
              <a:gd name="connsiteX3412" fmla="*/ 1280494 w 1294918"/>
              <a:gd name="connsiteY3412" fmla="*/ 988860 h 1294919"/>
              <a:gd name="connsiteX3413" fmla="*/ 1282199 w 1294918"/>
              <a:gd name="connsiteY3413" fmla="*/ 990958 h 1294919"/>
              <a:gd name="connsiteX3414" fmla="*/ 1284821 w 1294918"/>
              <a:gd name="connsiteY3414" fmla="*/ 989909 h 1294919"/>
              <a:gd name="connsiteX3415" fmla="*/ 1285739 w 1294918"/>
              <a:gd name="connsiteY3415" fmla="*/ 991745 h 1294919"/>
              <a:gd name="connsiteX3416" fmla="*/ 1285083 w 1294918"/>
              <a:gd name="connsiteY3416" fmla="*/ 992662 h 1294919"/>
              <a:gd name="connsiteX3417" fmla="*/ 1285477 w 1294918"/>
              <a:gd name="connsiteY3417" fmla="*/ 993842 h 1294919"/>
              <a:gd name="connsiteX3418" fmla="*/ 1286264 w 1294918"/>
              <a:gd name="connsiteY3418" fmla="*/ 994892 h 1294919"/>
              <a:gd name="connsiteX3419" fmla="*/ 1287575 w 1294918"/>
              <a:gd name="connsiteY3419" fmla="*/ 994105 h 1294919"/>
              <a:gd name="connsiteX3420" fmla="*/ 1288624 w 1294918"/>
              <a:gd name="connsiteY3420" fmla="*/ 995547 h 1294919"/>
              <a:gd name="connsiteX3421" fmla="*/ 1290460 w 1294918"/>
              <a:gd name="connsiteY3421" fmla="*/ 995285 h 1294919"/>
              <a:gd name="connsiteX3422" fmla="*/ 1290722 w 1294918"/>
              <a:gd name="connsiteY3422" fmla="*/ 994629 h 1294919"/>
              <a:gd name="connsiteX3423" fmla="*/ 1292820 w 1294918"/>
              <a:gd name="connsiteY3423" fmla="*/ 994629 h 1294919"/>
              <a:gd name="connsiteX3424" fmla="*/ 1293476 w 1294918"/>
              <a:gd name="connsiteY3424" fmla="*/ 994105 h 1294919"/>
              <a:gd name="connsiteX3425" fmla="*/ 1294918 w 1294918"/>
              <a:gd name="connsiteY3425" fmla="*/ 994629 h 1294919"/>
              <a:gd name="connsiteX3426" fmla="*/ 1294263 w 1294918"/>
              <a:gd name="connsiteY3426" fmla="*/ 999088 h 1294919"/>
              <a:gd name="connsiteX3427" fmla="*/ 1291115 w 1294918"/>
              <a:gd name="connsiteY3427" fmla="*/ 999481 h 1294919"/>
              <a:gd name="connsiteX3428" fmla="*/ 1290066 w 1294918"/>
              <a:gd name="connsiteY3428" fmla="*/ 998432 h 1294919"/>
              <a:gd name="connsiteX3429" fmla="*/ 1287575 w 1294918"/>
              <a:gd name="connsiteY3429" fmla="*/ 998039 h 1294919"/>
              <a:gd name="connsiteX3430" fmla="*/ 1286919 w 1294918"/>
              <a:gd name="connsiteY3430" fmla="*/ 999088 h 1294919"/>
              <a:gd name="connsiteX3431" fmla="*/ 1286526 w 1294918"/>
              <a:gd name="connsiteY3431" fmla="*/ 1000924 h 1294919"/>
              <a:gd name="connsiteX3432" fmla="*/ 1286919 w 1294918"/>
              <a:gd name="connsiteY3432" fmla="*/ 1001710 h 1294919"/>
              <a:gd name="connsiteX3433" fmla="*/ 1286919 w 1294918"/>
              <a:gd name="connsiteY3433" fmla="*/ 1003284 h 1294919"/>
              <a:gd name="connsiteX3434" fmla="*/ 1286526 w 1294918"/>
              <a:gd name="connsiteY3434" fmla="*/ 1004726 h 1294919"/>
              <a:gd name="connsiteX3435" fmla="*/ 1287837 w 1294918"/>
              <a:gd name="connsiteY3435" fmla="*/ 1005382 h 1294919"/>
              <a:gd name="connsiteX3436" fmla="*/ 1288362 w 1294918"/>
              <a:gd name="connsiteY3436" fmla="*/ 1006562 h 1294919"/>
              <a:gd name="connsiteX3437" fmla="*/ 1287837 w 1294918"/>
              <a:gd name="connsiteY3437" fmla="*/ 1006825 h 1294919"/>
              <a:gd name="connsiteX3438" fmla="*/ 1289017 w 1294918"/>
              <a:gd name="connsiteY3438" fmla="*/ 1009054 h 1294919"/>
              <a:gd name="connsiteX3439" fmla="*/ 1289673 w 1294918"/>
              <a:gd name="connsiteY3439" fmla="*/ 1011808 h 1294919"/>
              <a:gd name="connsiteX3440" fmla="*/ 1289017 w 1294918"/>
              <a:gd name="connsiteY3440" fmla="*/ 1013906 h 1294919"/>
              <a:gd name="connsiteX3441" fmla="*/ 1289279 w 1294918"/>
              <a:gd name="connsiteY3441" fmla="*/ 1015741 h 1294919"/>
              <a:gd name="connsiteX3442" fmla="*/ 1289279 w 1294918"/>
              <a:gd name="connsiteY3442" fmla="*/ 1017577 h 1294919"/>
              <a:gd name="connsiteX3443" fmla="*/ 1289279 w 1294918"/>
              <a:gd name="connsiteY3443" fmla="*/ 1018364 h 1294919"/>
              <a:gd name="connsiteX3444" fmla="*/ 1288624 w 1294918"/>
              <a:gd name="connsiteY3444" fmla="*/ 1019282 h 1294919"/>
              <a:gd name="connsiteX3445" fmla="*/ 1289017 w 1294918"/>
              <a:gd name="connsiteY3445" fmla="*/ 1020069 h 1294919"/>
              <a:gd name="connsiteX3446" fmla="*/ 1288362 w 1294918"/>
              <a:gd name="connsiteY3446" fmla="*/ 1021905 h 1294919"/>
              <a:gd name="connsiteX3447" fmla="*/ 1288362 w 1294918"/>
              <a:gd name="connsiteY3447" fmla="*/ 1024003 h 1294919"/>
              <a:gd name="connsiteX3448" fmla="*/ 1290066 w 1294918"/>
              <a:gd name="connsiteY3448" fmla="*/ 1025707 h 1294919"/>
              <a:gd name="connsiteX3449" fmla="*/ 1290066 w 1294918"/>
              <a:gd name="connsiteY3449" fmla="*/ 1026363 h 1294919"/>
              <a:gd name="connsiteX3450" fmla="*/ 1292164 w 1294918"/>
              <a:gd name="connsiteY3450" fmla="*/ 1027806 h 1294919"/>
              <a:gd name="connsiteX3451" fmla="*/ 1292164 w 1294918"/>
              <a:gd name="connsiteY3451" fmla="*/ 1028199 h 1294919"/>
              <a:gd name="connsiteX3452" fmla="*/ 1291378 w 1294918"/>
              <a:gd name="connsiteY3452" fmla="*/ 1029641 h 1294919"/>
              <a:gd name="connsiteX3453" fmla="*/ 1291771 w 1294918"/>
              <a:gd name="connsiteY3453" fmla="*/ 1030297 h 1294919"/>
              <a:gd name="connsiteX3454" fmla="*/ 1293213 w 1294918"/>
              <a:gd name="connsiteY3454" fmla="*/ 1031346 h 1294919"/>
              <a:gd name="connsiteX3455" fmla="*/ 1293213 w 1294918"/>
              <a:gd name="connsiteY3455" fmla="*/ 1032526 h 1294919"/>
              <a:gd name="connsiteX3456" fmla="*/ 1293213 w 1294918"/>
              <a:gd name="connsiteY3456" fmla="*/ 1033182 h 1294919"/>
              <a:gd name="connsiteX3457" fmla="*/ 1294000 w 1294918"/>
              <a:gd name="connsiteY3457" fmla="*/ 1036067 h 1294919"/>
              <a:gd name="connsiteX3458" fmla="*/ 1292558 w 1294918"/>
              <a:gd name="connsiteY3458" fmla="*/ 1037378 h 1294919"/>
              <a:gd name="connsiteX3459" fmla="*/ 1293476 w 1294918"/>
              <a:gd name="connsiteY3459" fmla="*/ 1041312 h 1294919"/>
              <a:gd name="connsiteX3460" fmla="*/ 1292820 w 1294918"/>
              <a:gd name="connsiteY3460" fmla="*/ 1041968 h 1294919"/>
              <a:gd name="connsiteX3461" fmla="*/ 1292558 w 1294918"/>
              <a:gd name="connsiteY3461" fmla="*/ 1043804 h 1294919"/>
              <a:gd name="connsiteX3462" fmla="*/ 1291378 w 1294918"/>
              <a:gd name="connsiteY3462" fmla="*/ 1044459 h 1294919"/>
              <a:gd name="connsiteX3463" fmla="*/ 1290460 w 1294918"/>
              <a:gd name="connsiteY3463" fmla="*/ 1043804 h 1294919"/>
              <a:gd name="connsiteX3464" fmla="*/ 1289673 w 1294918"/>
              <a:gd name="connsiteY3464" fmla="*/ 1044721 h 1294919"/>
              <a:gd name="connsiteX3465" fmla="*/ 1290066 w 1294918"/>
              <a:gd name="connsiteY3465" fmla="*/ 1045901 h 1294919"/>
              <a:gd name="connsiteX3466" fmla="*/ 1289673 w 1294918"/>
              <a:gd name="connsiteY3466" fmla="*/ 1046951 h 1294919"/>
              <a:gd name="connsiteX3467" fmla="*/ 1288362 w 1294918"/>
              <a:gd name="connsiteY3467" fmla="*/ 1047344 h 1294919"/>
              <a:gd name="connsiteX3468" fmla="*/ 1288624 w 1294918"/>
              <a:gd name="connsiteY3468" fmla="*/ 1047606 h 1294919"/>
              <a:gd name="connsiteX3469" fmla="*/ 1288362 w 1294918"/>
              <a:gd name="connsiteY3469" fmla="*/ 1049049 h 1294919"/>
              <a:gd name="connsiteX3470" fmla="*/ 1287181 w 1294918"/>
              <a:gd name="connsiteY3470" fmla="*/ 1049442 h 1294919"/>
              <a:gd name="connsiteX3471" fmla="*/ 1287837 w 1294918"/>
              <a:gd name="connsiteY3471" fmla="*/ 1050491 h 1294919"/>
              <a:gd name="connsiteX3472" fmla="*/ 1287837 w 1294918"/>
              <a:gd name="connsiteY3472" fmla="*/ 1052327 h 1294919"/>
              <a:gd name="connsiteX3473" fmla="*/ 1285477 w 1294918"/>
              <a:gd name="connsiteY3473" fmla="*/ 1053769 h 1294919"/>
              <a:gd name="connsiteX3474" fmla="*/ 1285477 w 1294918"/>
              <a:gd name="connsiteY3474" fmla="*/ 1054032 h 1294919"/>
              <a:gd name="connsiteX3475" fmla="*/ 1285477 w 1294918"/>
              <a:gd name="connsiteY3475" fmla="*/ 1054425 h 1294919"/>
              <a:gd name="connsiteX3476" fmla="*/ 1285083 w 1294918"/>
              <a:gd name="connsiteY3476" fmla="*/ 1055081 h 1294919"/>
              <a:gd name="connsiteX3477" fmla="*/ 1285739 w 1294918"/>
              <a:gd name="connsiteY3477" fmla="*/ 1056785 h 1294919"/>
              <a:gd name="connsiteX3478" fmla="*/ 1287575 w 1294918"/>
              <a:gd name="connsiteY3478" fmla="*/ 1057966 h 1294919"/>
              <a:gd name="connsiteX3479" fmla="*/ 1286919 w 1294918"/>
              <a:gd name="connsiteY3479" fmla="*/ 1058228 h 1294919"/>
              <a:gd name="connsiteX3480" fmla="*/ 1287181 w 1294918"/>
              <a:gd name="connsiteY3480" fmla="*/ 1058884 h 1294919"/>
              <a:gd name="connsiteX3481" fmla="*/ 1287181 w 1294918"/>
              <a:gd name="connsiteY3481" fmla="*/ 1059408 h 1294919"/>
              <a:gd name="connsiteX3482" fmla="*/ 1287837 w 1294918"/>
              <a:gd name="connsiteY3482" fmla="*/ 1061506 h 1294919"/>
              <a:gd name="connsiteX3483" fmla="*/ 1287181 w 1294918"/>
              <a:gd name="connsiteY3483" fmla="*/ 1062162 h 1294919"/>
              <a:gd name="connsiteX3484" fmla="*/ 1287181 w 1294918"/>
              <a:gd name="connsiteY3484" fmla="*/ 1062949 h 1294919"/>
              <a:gd name="connsiteX3485" fmla="*/ 1287575 w 1294918"/>
              <a:gd name="connsiteY3485" fmla="*/ 1063604 h 1294919"/>
              <a:gd name="connsiteX3486" fmla="*/ 1286919 w 1294918"/>
              <a:gd name="connsiteY3486" fmla="*/ 1064522 h 1294919"/>
              <a:gd name="connsiteX3487" fmla="*/ 1286526 w 1294918"/>
              <a:gd name="connsiteY3487" fmla="*/ 1066751 h 1294919"/>
              <a:gd name="connsiteX3488" fmla="*/ 1285739 w 1294918"/>
              <a:gd name="connsiteY3488" fmla="*/ 1067932 h 1294919"/>
              <a:gd name="connsiteX3489" fmla="*/ 1284034 w 1294918"/>
              <a:gd name="connsiteY3489" fmla="*/ 1068194 h 1294919"/>
              <a:gd name="connsiteX3490" fmla="*/ 1284034 w 1294918"/>
              <a:gd name="connsiteY3490" fmla="*/ 1068587 h 1294919"/>
              <a:gd name="connsiteX3491" fmla="*/ 1283641 w 1294918"/>
              <a:gd name="connsiteY3491" fmla="*/ 1068587 h 1294919"/>
              <a:gd name="connsiteX3492" fmla="*/ 1281936 w 1294918"/>
              <a:gd name="connsiteY3492" fmla="*/ 1068849 h 1294919"/>
              <a:gd name="connsiteX3493" fmla="*/ 1281543 w 1294918"/>
              <a:gd name="connsiteY3493" fmla="*/ 1070685 h 1294919"/>
              <a:gd name="connsiteX3494" fmla="*/ 1278658 w 1294918"/>
              <a:gd name="connsiteY3494" fmla="*/ 1072783 h 1294919"/>
              <a:gd name="connsiteX3495" fmla="*/ 1278658 w 1294918"/>
              <a:gd name="connsiteY3495" fmla="*/ 1073964 h 1294919"/>
              <a:gd name="connsiteX3496" fmla="*/ 1276953 w 1294918"/>
              <a:gd name="connsiteY3496" fmla="*/ 1076062 h 1294919"/>
              <a:gd name="connsiteX3497" fmla="*/ 1276953 w 1294918"/>
              <a:gd name="connsiteY3497" fmla="*/ 1076980 h 1294919"/>
              <a:gd name="connsiteX3498" fmla="*/ 1275904 w 1294918"/>
              <a:gd name="connsiteY3498" fmla="*/ 1076980 h 1294919"/>
              <a:gd name="connsiteX3499" fmla="*/ 1275511 w 1294918"/>
              <a:gd name="connsiteY3499" fmla="*/ 1078160 h 1294919"/>
              <a:gd name="connsiteX3500" fmla="*/ 1276297 w 1294918"/>
              <a:gd name="connsiteY3500" fmla="*/ 1078947 h 1294919"/>
              <a:gd name="connsiteX3501" fmla="*/ 1274462 w 1294918"/>
              <a:gd name="connsiteY3501" fmla="*/ 1079865 h 1294919"/>
              <a:gd name="connsiteX3502" fmla="*/ 1273019 w 1294918"/>
              <a:gd name="connsiteY3502" fmla="*/ 1076717 h 1294919"/>
              <a:gd name="connsiteX3503" fmla="*/ 1270921 w 1294918"/>
              <a:gd name="connsiteY3503" fmla="*/ 1073308 h 1294919"/>
              <a:gd name="connsiteX3504" fmla="*/ 1269085 w 1294918"/>
              <a:gd name="connsiteY3504" fmla="*/ 1073570 h 1294919"/>
              <a:gd name="connsiteX3505" fmla="*/ 1266987 w 1294918"/>
              <a:gd name="connsiteY3505" fmla="*/ 1078160 h 1294919"/>
              <a:gd name="connsiteX3506" fmla="*/ 1266201 w 1294918"/>
              <a:gd name="connsiteY3506" fmla="*/ 1078422 h 1294919"/>
              <a:gd name="connsiteX3507" fmla="*/ 1266987 w 1294918"/>
              <a:gd name="connsiteY3507" fmla="*/ 1079602 h 1294919"/>
              <a:gd name="connsiteX3508" fmla="*/ 1266987 w 1294918"/>
              <a:gd name="connsiteY3508" fmla="*/ 1079865 h 1294919"/>
              <a:gd name="connsiteX3509" fmla="*/ 1266201 w 1294918"/>
              <a:gd name="connsiteY3509" fmla="*/ 1079865 h 1294919"/>
              <a:gd name="connsiteX3510" fmla="*/ 1266201 w 1294918"/>
              <a:gd name="connsiteY3510" fmla="*/ 1081045 h 1294919"/>
              <a:gd name="connsiteX3511" fmla="*/ 1266725 w 1294918"/>
              <a:gd name="connsiteY3511" fmla="*/ 1081045 h 1294919"/>
              <a:gd name="connsiteX3512" fmla="*/ 1268036 w 1294918"/>
              <a:gd name="connsiteY3512" fmla="*/ 1080651 h 1294919"/>
              <a:gd name="connsiteX3513" fmla="*/ 1269479 w 1294918"/>
              <a:gd name="connsiteY3513" fmla="*/ 1081307 h 1294919"/>
              <a:gd name="connsiteX3514" fmla="*/ 1268036 w 1294918"/>
              <a:gd name="connsiteY3514" fmla="*/ 1082356 h 1294919"/>
              <a:gd name="connsiteX3515" fmla="*/ 1268036 w 1294918"/>
              <a:gd name="connsiteY3515" fmla="*/ 1083143 h 1294919"/>
              <a:gd name="connsiteX3516" fmla="*/ 1266725 w 1294918"/>
              <a:gd name="connsiteY3516" fmla="*/ 1084060 h 1294919"/>
              <a:gd name="connsiteX3517" fmla="*/ 1266201 w 1294918"/>
              <a:gd name="connsiteY3517" fmla="*/ 1084060 h 1294919"/>
              <a:gd name="connsiteX3518" fmla="*/ 1265283 w 1294918"/>
              <a:gd name="connsiteY3518" fmla="*/ 1085503 h 1294919"/>
              <a:gd name="connsiteX3519" fmla="*/ 1265545 w 1294918"/>
              <a:gd name="connsiteY3519" fmla="*/ 1087732 h 1294919"/>
              <a:gd name="connsiteX3520" fmla="*/ 1267381 w 1294918"/>
              <a:gd name="connsiteY3520" fmla="*/ 1088388 h 1294919"/>
              <a:gd name="connsiteX3521" fmla="*/ 1267643 w 1294918"/>
              <a:gd name="connsiteY3521" fmla="*/ 1091928 h 1294919"/>
              <a:gd name="connsiteX3522" fmla="*/ 1267381 w 1294918"/>
              <a:gd name="connsiteY3522" fmla="*/ 1093764 h 1294919"/>
              <a:gd name="connsiteX3523" fmla="*/ 1264496 w 1294918"/>
              <a:gd name="connsiteY3523" fmla="*/ 1095469 h 1294919"/>
              <a:gd name="connsiteX3524" fmla="*/ 1262004 w 1294918"/>
              <a:gd name="connsiteY3524" fmla="*/ 1096518 h 1294919"/>
              <a:gd name="connsiteX3525" fmla="*/ 1262398 w 1294918"/>
              <a:gd name="connsiteY3525" fmla="*/ 1098223 h 1294919"/>
              <a:gd name="connsiteX3526" fmla="*/ 1261349 w 1294918"/>
              <a:gd name="connsiteY3526" fmla="*/ 1099010 h 1294919"/>
              <a:gd name="connsiteX3527" fmla="*/ 1261742 w 1294918"/>
              <a:gd name="connsiteY3527" fmla="*/ 1100190 h 1294919"/>
              <a:gd name="connsiteX3528" fmla="*/ 1261349 w 1294918"/>
              <a:gd name="connsiteY3528" fmla="*/ 1100845 h 1294919"/>
              <a:gd name="connsiteX3529" fmla="*/ 1262004 w 1294918"/>
              <a:gd name="connsiteY3529" fmla="*/ 1101501 h 1294919"/>
              <a:gd name="connsiteX3530" fmla="*/ 1261349 w 1294918"/>
              <a:gd name="connsiteY3530" fmla="*/ 1102550 h 1294919"/>
              <a:gd name="connsiteX3531" fmla="*/ 1260562 w 1294918"/>
              <a:gd name="connsiteY3531" fmla="*/ 1102943 h 1294919"/>
              <a:gd name="connsiteX3532" fmla="*/ 1260300 w 1294918"/>
              <a:gd name="connsiteY3532" fmla="*/ 1103599 h 1294919"/>
              <a:gd name="connsiteX3533" fmla="*/ 1251776 w 1294918"/>
              <a:gd name="connsiteY3533" fmla="*/ 1101501 h 1294919"/>
              <a:gd name="connsiteX3534" fmla="*/ 1249022 w 1294918"/>
              <a:gd name="connsiteY3534" fmla="*/ 1098747 h 1294919"/>
              <a:gd name="connsiteX3535" fmla="*/ 1243121 w 1294918"/>
              <a:gd name="connsiteY3535" fmla="*/ 1095469 h 1294919"/>
              <a:gd name="connsiteX3536" fmla="*/ 1236040 w 1294918"/>
              <a:gd name="connsiteY3536" fmla="*/ 1093764 h 1294919"/>
              <a:gd name="connsiteX3537" fmla="*/ 1233680 w 1294918"/>
              <a:gd name="connsiteY3537" fmla="*/ 1091142 h 1294919"/>
              <a:gd name="connsiteX3538" fmla="*/ 1232238 w 1294918"/>
              <a:gd name="connsiteY3538" fmla="*/ 1086290 h 1294919"/>
              <a:gd name="connsiteX3539" fmla="*/ 1231582 w 1294918"/>
              <a:gd name="connsiteY3539" fmla="*/ 1085241 h 1294919"/>
              <a:gd name="connsiteX3540" fmla="*/ 1230402 w 1294918"/>
              <a:gd name="connsiteY3540" fmla="*/ 1084585 h 1294919"/>
              <a:gd name="connsiteX3541" fmla="*/ 1226206 w 1294918"/>
              <a:gd name="connsiteY3541" fmla="*/ 1083405 h 1294919"/>
              <a:gd name="connsiteX3542" fmla="*/ 1222403 w 1294918"/>
              <a:gd name="connsiteY3542" fmla="*/ 1083143 h 1294919"/>
              <a:gd name="connsiteX3543" fmla="*/ 1219911 w 1294918"/>
              <a:gd name="connsiteY3543" fmla="*/ 1082749 h 1294919"/>
              <a:gd name="connsiteX3544" fmla="*/ 1215191 w 1294918"/>
              <a:gd name="connsiteY3544" fmla="*/ 1079209 h 1294919"/>
              <a:gd name="connsiteX3545" fmla="*/ 1213092 w 1294918"/>
              <a:gd name="connsiteY3545" fmla="*/ 1076717 h 1294919"/>
              <a:gd name="connsiteX3546" fmla="*/ 1211650 w 1294918"/>
              <a:gd name="connsiteY3546" fmla="*/ 1075275 h 1294919"/>
              <a:gd name="connsiteX3547" fmla="*/ 1209945 w 1294918"/>
              <a:gd name="connsiteY3547" fmla="*/ 1074619 h 1294919"/>
              <a:gd name="connsiteX3548" fmla="*/ 1208109 w 1294918"/>
              <a:gd name="connsiteY3548" fmla="*/ 1074226 h 1294919"/>
              <a:gd name="connsiteX3549" fmla="*/ 1206667 w 1294918"/>
              <a:gd name="connsiteY3549" fmla="*/ 1074882 h 1294919"/>
              <a:gd name="connsiteX3550" fmla="*/ 1205749 w 1294918"/>
              <a:gd name="connsiteY3550" fmla="*/ 1076062 h 1294919"/>
              <a:gd name="connsiteX3551" fmla="*/ 1204307 w 1294918"/>
              <a:gd name="connsiteY3551" fmla="*/ 1079865 h 1294919"/>
              <a:gd name="connsiteX3552" fmla="*/ 1203127 w 1294918"/>
              <a:gd name="connsiteY3552" fmla="*/ 1080651 h 1294919"/>
              <a:gd name="connsiteX3553" fmla="*/ 1201422 w 1294918"/>
              <a:gd name="connsiteY3553" fmla="*/ 1080651 h 1294919"/>
              <a:gd name="connsiteX3554" fmla="*/ 1197881 w 1294918"/>
              <a:gd name="connsiteY3554" fmla="*/ 1079602 h 1294919"/>
              <a:gd name="connsiteX3555" fmla="*/ 1191849 w 1294918"/>
              <a:gd name="connsiteY3555" fmla="*/ 1075275 h 1294919"/>
              <a:gd name="connsiteX3556" fmla="*/ 1188309 w 1294918"/>
              <a:gd name="connsiteY3556" fmla="*/ 1072521 h 1294919"/>
              <a:gd name="connsiteX3557" fmla="*/ 1182539 w 1294918"/>
              <a:gd name="connsiteY3557" fmla="*/ 1066489 h 1294919"/>
              <a:gd name="connsiteX3558" fmla="*/ 1179130 w 1294918"/>
              <a:gd name="connsiteY3558" fmla="*/ 1064522 h 1294919"/>
              <a:gd name="connsiteX3559" fmla="*/ 1177687 w 1294918"/>
              <a:gd name="connsiteY3559" fmla="*/ 1064260 h 1294919"/>
              <a:gd name="connsiteX3560" fmla="*/ 1176507 w 1294918"/>
              <a:gd name="connsiteY3560" fmla="*/ 1064260 h 1294919"/>
              <a:gd name="connsiteX3561" fmla="*/ 1175458 w 1294918"/>
              <a:gd name="connsiteY3561" fmla="*/ 1064260 h 1294919"/>
              <a:gd name="connsiteX3562" fmla="*/ 1174409 w 1294918"/>
              <a:gd name="connsiteY3562" fmla="*/ 1064522 h 1294919"/>
              <a:gd name="connsiteX3563" fmla="*/ 1173360 w 1294918"/>
              <a:gd name="connsiteY3563" fmla="*/ 1066489 h 1294919"/>
              <a:gd name="connsiteX3564" fmla="*/ 1172966 w 1294918"/>
              <a:gd name="connsiteY3564" fmla="*/ 1068194 h 1294919"/>
              <a:gd name="connsiteX3565" fmla="*/ 1172704 w 1294918"/>
              <a:gd name="connsiteY3565" fmla="*/ 1069505 h 1294919"/>
              <a:gd name="connsiteX3566" fmla="*/ 1172311 w 1294918"/>
              <a:gd name="connsiteY3566" fmla="*/ 1070423 h 1294919"/>
              <a:gd name="connsiteX3567" fmla="*/ 1173360 w 1294918"/>
              <a:gd name="connsiteY3567" fmla="*/ 1070685 h 1294919"/>
              <a:gd name="connsiteX3568" fmla="*/ 1172966 w 1294918"/>
              <a:gd name="connsiteY3568" fmla="*/ 1071079 h 1294919"/>
              <a:gd name="connsiteX3569" fmla="*/ 1173753 w 1294918"/>
              <a:gd name="connsiteY3569" fmla="*/ 1071079 h 1294919"/>
              <a:gd name="connsiteX3570" fmla="*/ 1173753 w 1294918"/>
              <a:gd name="connsiteY3570" fmla="*/ 1072128 h 1294919"/>
              <a:gd name="connsiteX3571" fmla="*/ 1174409 w 1294918"/>
              <a:gd name="connsiteY3571" fmla="*/ 1072128 h 1294919"/>
              <a:gd name="connsiteX3572" fmla="*/ 1174802 w 1294918"/>
              <a:gd name="connsiteY3572" fmla="*/ 1072783 h 1294919"/>
              <a:gd name="connsiteX3573" fmla="*/ 1174409 w 1294918"/>
              <a:gd name="connsiteY3573" fmla="*/ 1073570 h 1294919"/>
              <a:gd name="connsiteX3574" fmla="*/ 1173753 w 1294918"/>
              <a:gd name="connsiteY3574" fmla="*/ 1074619 h 1294919"/>
              <a:gd name="connsiteX3575" fmla="*/ 1173753 w 1294918"/>
              <a:gd name="connsiteY3575" fmla="*/ 1074882 h 1294919"/>
              <a:gd name="connsiteX3576" fmla="*/ 1172311 w 1294918"/>
              <a:gd name="connsiteY3576" fmla="*/ 1076062 h 1294919"/>
              <a:gd name="connsiteX3577" fmla="*/ 1172048 w 1294918"/>
              <a:gd name="connsiteY3577" fmla="*/ 1076062 h 1294919"/>
              <a:gd name="connsiteX3578" fmla="*/ 1170606 w 1294918"/>
              <a:gd name="connsiteY3578" fmla="*/ 1076717 h 1294919"/>
              <a:gd name="connsiteX3579" fmla="*/ 1169426 w 1294918"/>
              <a:gd name="connsiteY3579" fmla="*/ 1076980 h 1294919"/>
              <a:gd name="connsiteX3580" fmla="*/ 1169164 w 1294918"/>
              <a:gd name="connsiteY3580" fmla="*/ 1076717 h 1294919"/>
              <a:gd name="connsiteX3581" fmla="*/ 1168770 w 1294918"/>
              <a:gd name="connsiteY3581" fmla="*/ 1076980 h 1294919"/>
              <a:gd name="connsiteX3582" fmla="*/ 1169164 w 1294918"/>
              <a:gd name="connsiteY3582" fmla="*/ 1077504 h 1294919"/>
              <a:gd name="connsiteX3583" fmla="*/ 1169951 w 1294918"/>
              <a:gd name="connsiteY3583" fmla="*/ 1077766 h 1294919"/>
              <a:gd name="connsiteX3584" fmla="*/ 1169951 w 1294918"/>
              <a:gd name="connsiteY3584" fmla="*/ 1078422 h 1294919"/>
              <a:gd name="connsiteX3585" fmla="*/ 1169426 w 1294918"/>
              <a:gd name="connsiteY3585" fmla="*/ 1078422 h 1294919"/>
              <a:gd name="connsiteX3586" fmla="*/ 1169164 w 1294918"/>
              <a:gd name="connsiteY3586" fmla="*/ 1079209 h 1294919"/>
              <a:gd name="connsiteX3587" fmla="*/ 1169164 w 1294918"/>
              <a:gd name="connsiteY3587" fmla="*/ 1079865 h 1294919"/>
              <a:gd name="connsiteX3588" fmla="*/ 1167983 w 1294918"/>
              <a:gd name="connsiteY3588" fmla="*/ 1081045 h 1294919"/>
              <a:gd name="connsiteX3589" fmla="*/ 1167328 w 1294918"/>
              <a:gd name="connsiteY3589" fmla="*/ 1081045 h 1294919"/>
              <a:gd name="connsiteX3590" fmla="*/ 1166672 w 1294918"/>
              <a:gd name="connsiteY3590" fmla="*/ 1081700 h 1294919"/>
              <a:gd name="connsiteX3591" fmla="*/ 1165230 w 1294918"/>
              <a:gd name="connsiteY3591" fmla="*/ 1080651 h 1294919"/>
              <a:gd name="connsiteX3592" fmla="*/ 1164574 w 1294918"/>
              <a:gd name="connsiteY3592" fmla="*/ 1079865 h 1294919"/>
              <a:gd name="connsiteX3593" fmla="*/ 1162869 w 1294918"/>
              <a:gd name="connsiteY3593" fmla="*/ 1081307 h 1294919"/>
              <a:gd name="connsiteX3594" fmla="*/ 1163132 w 1294918"/>
              <a:gd name="connsiteY3594" fmla="*/ 1082749 h 1294919"/>
              <a:gd name="connsiteX3595" fmla="*/ 1163525 w 1294918"/>
              <a:gd name="connsiteY3595" fmla="*/ 1083405 h 1294919"/>
              <a:gd name="connsiteX3596" fmla="*/ 1163132 w 1294918"/>
              <a:gd name="connsiteY3596" fmla="*/ 1084060 h 1294919"/>
              <a:gd name="connsiteX3597" fmla="*/ 1163525 w 1294918"/>
              <a:gd name="connsiteY3597" fmla="*/ 1084585 h 1294919"/>
              <a:gd name="connsiteX3598" fmla="*/ 1163525 w 1294918"/>
              <a:gd name="connsiteY3598" fmla="*/ 1084847 h 1294919"/>
              <a:gd name="connsiteX3599" fmla="*/ 1161689 w 1294918"/>
              <a:gd name="connsiteY3599" fmla="*/ 1085503 h 1294919"/>
              <a:gd name="connsiteX3600" fmla="*/ 1160902 w 1294918"/>
              <a:gd name="connsiteY3600" fmla="*/ 1086290 h 1294919"/>
              <a:gd name="connsiteX3601" fmla="*/ 1159984 w 1294918"/>
              <a:gd name="connsiteY3601" fmla="*/ 1086683 h 1294919"/>
              <a:gd name="connsiteX3602" fmla="*/ 1158804 w 1294918"/>
              <a:gd name="connsiteY3602" fmla="*/ 1086290 h 1294919"/>
              <a:gd name="connsiteX3603" fmla="*/ 1158149 w 1294918"/>
              <a:gd name="connsiteY3603" fmla="*/ 1085503 h 1294919"/>
              <a:gd name="connsiteX3604" fmla="*/ 1157493 w 1294918"/>
              <a:gd name="connsiteY3604" fmla="*/ 1085241 h 1294919"/>
              <a:gd name="connsiteX3605" fmla="*/ 1157100 w 1294918"/>
              <a:gd name="connsiteY3605" fmla="*/ 1085241 h 1294919"/>
              <a:gd name="connsiteX3606" fmla="*/ 1156706 w 1294918"/>
              <a:gd name="connsiteY3606" fmla="*/ 1084847 h 1294919"/>
              <a:gd name="connsiteX3607" fmla="*/ 1156050 w 1294918"/>
              <a:gd name="connsiteY3607" fmla="*/ 1084060 h 1294919"/>
              <a:gd name="connsiteX3608" fmla="*/ 1155526 w 1294918"/>
              <a:gd name="connsiteY3608" fmla="*/ 1082749 h 1294919"/>
              <a:gd name="connsiteX3609" fmla="*/ 1154608 w 1294918"/>
              <a:gd name="connsiteY3609" fmla="*/ 1081962 h 1294919"/>
              <a:gd name="connsiteX3610" fmla="*/ 1154215 w 1294918"/>
              <a:gd name="connsiteY3610" fmla="*/ 1081700 h 1294919"/>
              <a:gd name="connsiteX3611" fmla="*/ 1153428 w 1294918"/>
              <a:gd name="connsiteY3611" fmla="*/ 1081045 h 1294919"/>
              <a:gd name="connsiteX3612" fmla="*/ 1152510 w 1294918"/>
              <a:gd name="connsiteY3612" fmla="*/ 1081962 h 1294919"/>
              <a:gd name="connsiteX3613" fmla="*/ 1151330 w 1294918"/>
              <a:gd name="connsiteY3613" fmla="*/ 1083143 h 1294919"/>
              <a:gd name="connsiteX3614" fmla="*/ 1149887 w 1294918"/>
              <a:gd name="connsiteY3614" fmla="*/ 1084060 h 1294919"/>
              <a:gd name="connsiteX3615" fmla="*/ 1149232 w 1294918"/>
              <a:gd name="connsiteY3615" fmla="*/ 1084585 h 1294919"/>
              <a:gd name="connsiteX3616" fmla="*/ 1148969 w 1294918"/>
              <a:gd name="connsiteY3616" fmla="*/ 1085241 h 1294919"/>
              <a:gd name="connsiteX3617" fmla="*/ 1148445 w 1294918"/>
              <a:gd name="connsiteY3617" fmla="*/ 1086945 h 1294919"/>
              <a:gd name="connsiteX3618" fmla="*/ 1149625 w 1294918"/>
              <a:gd name="connsiteY3618" fmla="*/ 1089830 h 1294919"/>
              <a:gd name="connsiteX3619" fmla="*/ 1151330 w 1294918"/>
              <a:gd name="connsiteY3619" fmla="*/ 1092584 h 1294919"/>
              <a:gd name="connsiteX3620" fmla="*/ 1153821 w 1294918"/>
              <a:gd name="connsiteY3620" fmla="*/ 1095207 h 1294919"/>
              <a:gd name="connsiteX3621" fmla="*/ 1154215 w 1294918"/>
              <a:gd name="connsiteY3621" fmla="*/ 1095863 h 1294919"/>
              <a:gd name="connsiteX3622" fmla="*/ 1154608 w 1294918"/>
              <a:gd name="connsiteY3622" fmla="*/ 1096780 h 1294919"/>
              <a:gd name="connsiteX3623" fmla="*/ 1154608 w 1294918"/>
              <a:gd name="connsiteY3623" fmla="*/ 1097960 h 1294919"/>
              <a:gd name="connsiteX3624" fmla="*/ 1154215 w 1294918"/>
              <a:gd name="connsiteY3624" fmla="*/ 1099010 h 1294919"/>
              <a:gd name="connsiteX3625" fmla="*/ 1152772 w 1294918"/>
              <a:gd name="connsiteY3625" fmla="*/ 1100190 h 1294919"/>
              <a:gd name="connsiteX3626" fmla="*/ 1152772 w 1294918"/>
              <a:gd name="connsiteY3626" fmla="*/ 1101108 h 1294919"/>
              <a:gd name="connsiteX3627" fmla="*/ 1152772 w 1294918"/>
              <a:gd name="connsiteY3627" fmla="*/ 1101763 h 1294919"/>
              <a:gd name="connsiteX3628" fmla="*/ 1153428 w 1294918"/>
              <a:gd name="connsiteY3628" fmla="*/ 1103861 h 1294919"/>
              <a:gd name="connsiteX3629" fmla="*/ 1153821 w 1294918"/>
              <a:gd name="connsiteY3629" fmla="*/ 1105041 h 1294919"/>
              <a:gd name="connsiteX3630" fmla="*/ 1158149 w 1294918"/>
              <a:gd name="connsiteY3630" fmla="*/ 1109631 h 1294919"/>
              <a:gd name="connsiteX3631" fmla="*/ 1158542 w 1294918"/>
              <a:gd name="connsiteY3631" fmla="*/ 1110680 h 1294919"/>
              <a:gd name="connsiteX3632" fmla="*/ 1158149 w 1294918"/>
              <a:gd name="connsiteY3632" fmla="*/ 1111467 h 1294919"/>
              <a:gd name="connsiteX3633" fmla="*/ 1156706 w 1294918"/>
              <a:gd name="connsiteY3633" fmla="*/ 1114221 h 1294919"/>
              <a:gd name="connsiteX3634" fmla="*/ 1156050 w 1294918"/>
              <a:gd name="connsiteY3634" fmla="*/ 1116712 h 1294919"/>
              <a:gd name="connsiteX3635" fmla="*/ 1154870 w 1294918"/>
              <a:gd name="connsiteY3635" fmla="*/ 1119991 h 1294919"/>
              <a:gd name="connsiteX3636" fmla="*/ 1154608 w 1294918"/>
              <a:gd name="connsiteY3636" fmla="*/ 1120646 h 1294919"/>
              <a:gd name="connsiteX3637" fmla="*/ 1154608 w 1294918"/>
              <a:gd name="connsiteY3637" fmla="*/ 1122351 h 1294919"/>
              <a:gd name="connsiteX3638" fmla="*/ 1152117 w 1294918"/>
              <a:gd name="connsiteY3638" fmla="*/ 1130481 h 1294919"/>
              <a:gd name="connsiteX3639" fmla="*/ 1151723 w 1294918"/>
              <a:gd name="connsiteY3639" fmla="*/ 1133104 h 1294919"/>
              <a:gd name="connsiteX3640" fmla="*/ 1149887 w 1294918"/>
              <a:gd name="connsiteY3640" fmla="*/ 1135857 h 1294919"/>
              <a:gd name="connsiteX3641" fmla="*/ 1149232 w 1294918"/>
              <a:gd name="connsiteY3641" fmla="*/ 1138349 h 1294919"/>
              <a:gd name="connsiteX3642" fmla="*/ 1148183 w 1294918"/>
              <a:gd name="connsiteY3642" fmla="*/ 1141889 h 1294919"/>
              <a:gd name="connsiteX3643" fmla="*/ 1148183 w 1294918"/>
              <a:gd name="connsiteY3643" fmla="*/ 1143201 h 1294919"/>
              <a:gd name="connsiteX3644" fmla="*/ 1149232 w 1294918"/>
              <a:gd name="connsiteY3644" fmla="*/ 1146086 h 1294919"/>
              <a:gd name="connsiteX3645" fmla="*/ 1153166 w 1294918"/>
              <a:gd name="connsiteY3645" fmla="*/ 1152249 h 1294919"/>
              <a:gd name="connsiteX3646" fmla="*/ 1153821 w 1294918"/>
              <a:gd name="connsiteY3646" fmla="*/ 1155002 h 1294919"/>
              <a:gd name="connsiteX3647" fmla="*/ 1153821 w 1294918"/>
              <a:gd name="connsiteY3647" fmla="*/ 1157363 h 1294919"/>
              <a:gd name="connsiteX3648" fmla="*/ 1149232 w 1294918"/>
              <a:gd name="connsiteY3648" fmla="*/ 1168771 h 1294919"/>
              <a:gd name="connsiteX3649" fmla="*/ 1148445 w 1294918"/>
              <a:gd name="connsiteY3649" fmla="*/ 1170869 h 1294919"/>
              <a:gd name="connsiteX3650" fmla="*/ 1147527 w 1294918"/>
              <a:gd name="connsiteY3650" fmla="*/ 1175065 h 1294919"/>
              <a:gd name="connsiteX3651" fmla="*/ 1147527 w 1294918"/>
              <a:gd name="connsiteY3651" fmla="*/ 1182278 h 1294919"/>
              <a:gd name="connsiteX3652" fmla="*/ 1147134 w 1294918"/>
              <a:gd name="connsiteY3652" fmla="*/ 1183982 h 1294919"/>
              <a:gd name="connsiteX3653" fmla="*/ 1145691 w 1294918"/>
              <a:gd name="connsiteY3653" fmla="*/ 1188703 h 1294919"/>
              <a:gd name="connsiteX3654" fmla="*/ 1143986 w 1294918"/>
              <a:gd name="connsiteY3654" fmla="*/ 1191063 h 1294919"/>
              <a:gd name="connsiteX3655" fmla="*/ 1141102 w 1294918"/>
              <a:gd name="connsiteY3655" fmla="*/ 1193161 h 1294919"/>
              <a:gd name="connsiteX3656" fmla="*/ 1129824 w 1294918"/>
              <a:gd name="connsiteY3656" fmla="*/ 1202341 h 1294919"/>
              <a:gd name="connsiteX3657" fmla="*/ 1127726 w 1294918"/>
              <a:gd name="connsiteY3657" fmla="*/ 1204570 h 1294919"/>
              <a:gd name="connsiteX3658" fmla="*/ 1123268 w 1294918"/>
              <a:gd name="connsiteY3658" fmla="*/ 1211651 h 1294919"/>
              <a:gd name="connsiteX3659" fmla="*/ 1115269 w 1294918"/>
              <a:gd name="connsiteY3659" fmla="*/ 1220830 h 1294919"/>
              <a:gd name="connsiteX3660" fmla="*/ 1090092 w 1294918"/>
              <a:gd name="connsiteY3660" fmla="*/ 1238664 h 1294919"/>
              <a:gd name="connsiteX3661" fmla="*/ 1087994 w 1294918"/>
              <a:gd name="connsiteY3661" fmla="*/ 1239582 h 1294919"/>
              <a:gd name="connsiteX3662" fmla="*/ 1086158 w 1294918"/>
              <a:gd name="connsiteY3662" fmla="*/ 1239582 h 1294919"/>
              <a:gd name="connsiteX3663" fmla="*/ 1072389 w 1294918"/>
              <a:gd name="connsiteY3663" fmla="*/ 1239582 h 1294919"/>
              <a:gd name="connsiteX3664" fmla="*/ 1063079 w 1294918"/>
              <a:gd name="connsiteY3664" fmla="*/ 1239319 h 1294919"/>
              <a:gd name="connsiteX3665" fmla="*/ 1058489 w 1294918"/>
              <a:gd name="connsiteY3665" fmla="*/ 1240369 h 1294919"/>
              <a:gd name="connsiteX3666" fmla="*/ 1055342 w 1294918"/>
              <a:gd name="connsiteY3666" fmla="*/ 1241418 h 1294919"/>
              <a:gd name="connsiteX3667" fmla="*/ 1043671 w 1294918"/>
              <a:gd name="connsiteY3667" fmla="*/ 1249285 h 1294919"/>
              <a:gd name="connsiteX3668" fmla="*/ 1038295 w 1294918"/>
              <a:gd name="connsiteY3668" fmla="*/ 1251384 h 1294919"/>
              <a:gd name="connsiteX3669" fmla="*/ 1029116 w 1294918"/>
              <a:gd name="connsiteY3669" fmla="*/ 1251384 h 1294919"/>
              <a:gd name="connsiteX3670" fmla="*/ 1025838 w 1294918"/>
              <a:gd name="connsiteY3670" fmla="*/ 1251384 h 1294919"/>
              <a:gd name="connsiteX3671" fmla="*/ 1024133 w 1294918"/>
              <a:gd name="connsiteY3671" fmla="*/ 1251646 h 1294919"/>
              <a:gd name="connsiteX3672" fmla="*/ 1022297 w 1294918"/>
              <a:gd name="connsiteY3672" fmla="*/ 1252039 h 1294919"/>
              <a:gd name="connsiteX3673" fmla="*/ 1020592 w 1294918"/>
              <a:gd name="connsiteY3673" fmla="*/ 1253088 h 1294919"/>
              <a:gd name="connsiteX3674" fmla="*/ 1018756 w 1294918"/>
              <a:gd name="connsiteY3674" fmla="*/ 1254400 h 1294919"/>
              <a:gd name="connsiteX3675" fmla="*/ 1015872 w 1294918"/>
              <a:gd name="connsiteY3675" fmla="*/ 1257285 h 1294919"/>
              <a:gd name="connsiteX3676" fmla="*/ 1013118 w 1294918"/>
              <a:gd name="connsiteY3676" fmla="*/ 1259120 h 1294919"/>
              <a:gd name="connsiteX3677" fmla="*/ 1011675 w 1294918"/>
              <a:gd name="connsiteY3677" fmla="*/ 1259776 h 1294919"/>
              <a:gd name="connsiteX3678" fmla="*/ 1006037 w 1294918"/>
              <a:gd name="connsiteY3678" fmla="*/ 1262005 h 1294919"/>
              <a:gd name="connsiteX3679" fmla="*/ 1001316 w 1294918"/>
              <a:gd name="connsiteY3679" fmla="*/ 1263710 h 1294919"/>
              <a:gd name="connsiteX3680" fmla="*/ 999218 w 1294918"/>
              <a:gd name="connsiteY3680" fmla="*/ 1265152 h 1294919"/>
              <a:gd name="connsiteX3681" fmla="*/ 997120 w 1294918"/>
              <a:gd name="connsiteY3681" fmla="*/ 1267250 h 1294919"/>
              <a:gd name="connsiteX3682" fmla="*/ 996333 w 1294918"/>
              <a:gd name="connsiteY3682" fmla="*/ 1268562 h 1294919"/>
              <a:gd name="connsiteX3683" fmla="*/ 996071 w 1294918"/>
              <a:gd name="connsiteY3683" fmla="*/ 1269349 h 1294919"/>
              <a:gd name="connsiteX3684" fmla="*/ 993973 w 1294918"/>
              <a:gd name="connsiteY3684" fmla="*/ 1274725 h 1294919"/>
              <a:gd name="connsiteX3685" fmla="*/ 992137 w 1294918"/>
              <a:gd name="connsiteY3685" fmla="*/ 1276823 h 1294919"/>
              <a:gd name="connsiteX3686" fmla="*/ 983351 w 1294918"/>
              <a:gd name="connsiteY3686" fmla="*/ 1286658 h 1294919"/>
              <a:gd name="connsiteX3687" fmla="*/ 980597 w 1294918"/>
              <a:gd name="connsiteY3687" fmla="*/ 1290723 h 1294919"/>
              <a:gd name="connsiteX3688" fmla="*/ 977319 w 1294918"/>
              <a:gd name="connsiteY3688" fmla="*/ 1293083 h 1294919"/>
              <a:gd name="connsiteX3689" fmla="*/ 974828 w 1294918"/>
              <a:gd name="connsiteY3689" fmla="*/ 1294526 h 1294919"/>
              <a:gd name="connsiteX3690" fmla="*/ 972599 w 1294918"/>
              <a:gd name="connsiteY3690" fmla="*/ 1294919 h 1294919"/>
              <a:gd name="connsiteX3691" fmla="*/ 970238 w 1294918"/>
              <a:gd name="connsiteY3691" fmla="*/ 1294919 h 1294919"/>
              <a:gd name="connsiteX3692" fmla="*/ 967353 w 1294918"/>
              <a:gd name="connsiteY3692" fmla="*/ 1293739 h 1294919"/>
              <a:gd name="connsiteX3693" fmla="*/ 964599 w 1294918"/>
              <a:gd name="connsiteY3693" fmla="*/ 1292428 h 1294919"/>
              <a:gd name="connsiteX3694" fmla="*/ 961321 w 1294918"/>
              <a:gd name="connsiteY3694" fmla="*/ 1289281 h 1294919"/>
              <a:gd name="connsiteX3695" fmla="*/ 959223 w 1294918"/>
              <a:gd name="connsiteY3695" fmla="*/ 1287183 h 1294919"/>
              <a:gd name="connsiteX3696" fmla="*/ 957518 w 1294918"/>
              <a:gd name="connsiteY3696" fmla="*/ 1285347 h 1294919"/>
              <a:gd name="connsiteX3697" fmla="*/ 955682 w 1294918"/>
              <a:gd name="connsiteY3697" fmla="*/ 1281806 h 1294919"/>
              <a:gd name="connsiteX3698" fmla="*/ 954633 w 1294918"/>
              <a:gd name="connsiteY3698" fmla="*/ 1280626 h 1294919"/>
              <a:gd name="connsiteX3699" fmla="*/ 953585 w 1294918"/>
              <a:gd name="connsiteY3699" fmla="*/ 1279577 h 1294919"/>
              <a:gd name="connsiteX3700" fmla="*/ 951355 w 1294918"/>
              <a:gd name="connsiteY3700" fmla="*/ 1278921 h 1294919"/>
              <a:gd name="connsiteX3701" fmla="*/ 952798 w 1294918"/>
              <a:gd name="connsiteY3701" fmla="*/ 1277610 h 1294919"/>
              <a:gd name="connsiteX3702" fmla="*/ 952535 w 1294918"/>
              <a:gd name="connsiteY3702" fmla="*/ 1277085 h 1294919"/>
              <a:gd name="connsiteX3703" fmla="*/ 952535 w 1294918"/>
              <a:gd name="connsiteY3703" fmla="*/ 1276168 h 1294919"/>
              <a:gd name="connsiteX3704" fmla="*/ 952142 w 1294918"/>
              <a:gd name="connsiteY3704" fmla="*/ 1275380 h 1294919"/>
              <a:gd name="connsiteX3705" fmla="*/ 952798 w 1294918"/>
              <a:gd name="connsiteY3705" fmla="*/ 1274200 h 1294919"/>
              <a:gd name="connsiteX3706" fmla="*/ 952142 w 1294918"/>
              <a:gd name="connsiteY3706" fmla="*/ 1273545 h 1294919"/>
              <a:gd name="connsiteX3707" fmla="*/ 953585 w 1294918"/>
              <a:gd name="connsiteY3707" fmla="*/ 1272889 h 1294919"/>
              <a:gd name="connsiteX3708" fmla="*/ 954633 w 1294918"/>
              <a:gd name="connsiteY3708" fmla="*/ 1273283 h 1294919"/>
              <a:gd name="connsiteX3709" fmla="*/ 955289 w 1294918"/>
              <a:gd name="connsiteY3709" fmla="*/ 1273283 h 1294919"/>
              <a:gd name="connsiteX3710" fmla="*/ 955289 w 1294918"/>
              <a:gd name="connsiteY3710" fmla="*/ 1272627 h 1294919"/>
              <a:gd name="connsiteX3711" fmla="*/ 954896 w 1294918"/>
              <a:gd name="connsiteY3711" fmla="*/ 1271840 h 1294919"/>
              <a:gd name="connsiteX3712" fmla="*/ 955682 w 1294918"/>
              <a:gd name="connsiteY3712" fmla="*/ 1271185 h 1294919"/>
              <a:gd name="connsiteX3713" fmla="*/ 955682 w 1294918"/>
              <a:gd name="connsiteY3713" fmla="*/ 1270791 h 1294919"/>
              <a:gd name="connsiteX3714" fmla="*/ 955289 w 1294918"/>
              <a:gd name="connsiteY3714" fmla="*/ 1270791 h 1294919"/>
              <a:gd name="connsiteX3715" fmla="*/ 955289 w 1294918"/>
              <a:gd name="connsiteY3715" fmla="*/ 1269349 h 1294919"/>
              <a:gd name="connsiteX3716" fmla="*/ 953978 w 1294918"/>
              <a:gd name="connsiteY3716" fmla="*/ 1269349 h 1294919"/>
              <a:gd name="connsiteX3717" fmla="*/ 953585 w 1294918"/>
              <a:gd name="connsiteY3717" fmla="*/ 1268300 h 1294919"/>
              <a:gd name="connsiteX3718" fmla="*/ 954633 w 1294918"/>
              <a:gd name="connsiteY3718" fmla="*/ 1266202 h 1294919"/>
              <a:gd name="connsiteX3719" fmla="*/ 953585 w 1294918"/>
              <a:gd name="connsiteY3719" fmla="*/ 1265808 h 1294919"/>
              <a:gd name="connsiteX3720" fmla="*/ 953214 w 1294918"/>
              <a:gd name="connsiteY3720" fmla="*/ 1265499 h 1294919"/>
              <a:gd name="connsiteX3721" fmla="*/ 953585 w 1294918"/>
              <a:gd name="connsiteY3721" fmla="*/ 1264759 h 1294919"/>
              <a:gd name="connsiteX3722" fmla="*/ 952798 w 1294918"/>
              <a:gd name="connsiteY3722" fmla="*/ 1263710 h 1294919"/>
              <a:gd name="connsiteX3723" fmla="*/ 951355 w 1294918"/>
              <a:gd name="connsiteY3723" fmla="*/ 1262267 h 1294919"/>
              <a:gd name="connsiteX3724" fmla="*/ 951093 w 1294918"/>
              <a:gd name="connsiteY3724" fmla="*/ 1262661 h 1294919"/>
              <a:gd name="connsiteX3725" fmla="*/ 950437 w 1294918"/>
              <a:gd name="connsiteY3725" fmla="*/ 1263448 h 1294919"/>
              <a:gd name="connsiteX3726" fmla="*/ 949913 w 1294918"/>
              <a:gd name="connsiteY3726" fmla="*/ 1262661 h 1294919"/>
              <a:gd name="connsiteX3727" fmla="*/ 948864 w 1294918"/>
              <a:gd name="connsiteY3727" fmla="*/ 1263710 h 1294919"/>
              <a:gd name="connsiteX3728" fmla="*/ 949257 w 1294918"/>
              <a:gd name="connsiteY3728" fmla="*/ 1264103 h 1294919"/>
              <a:gd name="connsiteX3729" fmla="*/ 948864 w 1294918"/>
              <a:gd name="connsiteY3729" fmla="*/ 1265152 h 1294919"/>
              <a:gd name="connsiteX3730" fmla="*/ 948602 w 1294918"/>
              <a:gd name="connsiteY3730" fmla="*/ 1265152 h 1294919"/>
              <a:gd name="connsiteX3731" fmla="*/ 947815 w 1294918"/>
              <a:gd name="connsiteY3731" fmla="*/ 1264759 h 1294919"/>
              <a:gd name="connsiteX3732" fmla="*/ 948602 w 1294918"/>
              <a:gd name="connsiteY3732" fmla="*/ 1263448 h 1294919"/>
              <a:gd name="connsiteX3733" fmla="*/ 948864 w 1294918"/>
              <a:gd name="connsiteY3733" fmla="*/ 1262923 h 1294919"/>
              <a:gd name="connsiteX3734" fmla="*/ 948602 w 1294918"/>
              <a:gd name="connsiteY3734" fmla="*/ 1262923 h 1294919"/>
              <a:gd name="connsiteX3735" fmla="*/ 947815 w 1294918"/>
              <a:gd name="connsiteY3735" fmla="*/ 1262923 h 1294919"/>
              <a:gd name="connsiteX3736" fmla="*/ 945323 w 1294918"/>
              <a:gd name="connsiteY3736" fmla="*/ 1263448 h 1294919"/>
              <a:gd name="connsiteX3737" fmla="*/ 944536 w 1294918"/>
              <a:gd name="connsiteY3737" fmla="*/ 1262661 h 1294919"/>
              <a:gd name="connsiteX3738" fmla="*/ 945061 w 1294918"/>
              <a:gd name="connsiteY3738" fmla="*/ 1262267 h 1294919"/>
              <a:gd name="connsiteX3739" fmla="*/ 945979 w 1294918"/>
              <a:gd name="connsiteY3739" fmla="*/ 1261218 h 1294919"/>
              <a:gd name="connsiteX3740" fmla="*/ 945979 w 1294918"/>
              <a:gd name="connsiteY3740" fmla="*/ 1259776 h 1294919"/>
              <a:gd name="connsiteX3741" fmla="*/ 946503 w 1294918"/>
              <a:gd name="connsiteY3741" fmla="*/ 1259120 h 1294919"/>
              <a:gd name="connsiteX3742" fmla="*/ 945061 w 1294918"/>
              <a:gd name="connsiteY3742" fmla="*/ 1258727 h 1294919"/>
              <a:gd name="connsiteX3743" fmla="*/ 944274 w 1294918"/>
              <a:gd name="connsiteY3743" fmla="*/ 1259776 h 1294919"/>
              <a:gd name="connsiteX3744" fmla="*/ 943881 w 1294918"/>
              <a:gd name="connsiteY3744" fmla="*/ 1258727 h 1294919"/>
              <a:gd name="connsiteX3745" fmla="*/ 943618 w 1294918"/>
              <a:gd name="connsiteY3745" fmla="*/ 1259776 h 1294919"/>
              <a:gd name="connsiteX3746" fmla="*/ 941783 w 1294918"/>
              <a:gd name="connsiteY3746" fmla="*/ 1259120 h 1294919"/>
              <a:gd name="connsiteX3747" fmla="*/ 941783 w 1294918"/>
              <a:gd name="connsiteY3747" fmla="*/ 1258465 h 1294919"/>
              <a:gd name="connsiteX3748" fmla="*/ 941127 w 1294918"/>
              <a:gd name="connsiteY3748" fmla="*/ 1258727 h 1294919"/>
              <a:gd name="connsiteX3749" fmla="*/ 940340 w 1294918"/>
              <a:gd name="connsiteY3749" fmla="*/ 1258465 h 1294919"/>
              <a:gd name="connsiteX3750" fmla="*/ 939685 w 1294918"/>
              <a:gd name="connsiteY3750" fmla="*/ 1257285 h 1294919"/>
              <a:gd name="connsiteX3751" fmla="*/ 939685 w 1294918"/>
              <a:gd name="connsiteY3751" fmla="*/ 1255842 h 1294919"/>
              <a:gd name="connsiteX3752" fmla="*/ 939422 w 1294918"/>
              <a:gd name="connsiteY3752" fmla="*/ 1256367 h 1294919"/>
              <a:gd name="connsiteX3753" fmla="*/ 938242 w 1294918"/>
              <a:gd name="connsiteY3753" fmla="*/ 1255842 h 1294919"/>
              <a:gd name="connsiteX3754" fmla="*/ 938242 w 1294918"/>
              <a:gd name="connsiteY3754" fmla="*/ 1255187 h 1294919"/>
              <a:gd name="connsiteX3755" fmla="*/ 936800 w 1294918"/>
              <a:gd name="connsiteY3755" fmla="*/ 1255580 h 1294919"/>
              <a:gd name="connsiteX3756" fmla="*/ 936537 w 1294918"/>
              <a:gd name="connsiteY3756" fmla="*/ 1256367 h 1294919"/>
              <a:gd name="connsiteX3757" fmla="*/ 935882 w 1294918"/>
              <a:gd name="connsiteY3757" fmla="*/ 1255842 h 1294919"/>
              <a:gd name="connsiteX3758" fmla="*/ 936537 w 1294918"/>
              <a:gd name="connsiteY3758" fmla="*/ 1254924 h 1294919"/>
              <a:gd name="connsiteX3759" fmla="*/ 936144 w 1294918"/>
              <a:gd name="connsiteY3759" fmla="*/ 1254137 h 1294919"/>
              <a:gd name="connsiteX3760" fmla="*/ 936537 w 1294918"/>
              <a:gd name="connsiteY3760" fmla="*/ 1252695 h 1294919"/>
              <a:gd name="connsiteX3761" fmla="*/ 937587 w 1294918"/>
              <a:gd name="connsiteY3761" fmla="*/ 1252039 h 1294919"/>
              <a:gd name="connsiteX3762" fmla="*/ 936537 w 1294918"/>
              <a:gd name="connsiteY3762" fmla="*/ 1252039 h 1294919"/>
              <a:gd name="connsiteX3763" fmla="*/ 936537 w 1294918"/>
              <a:gd name="connsiteY3763" fmla="*/ 1251646 h 1294919"/>
              <a:gd name="connsiteX3764" fmla="*/ 936800 w 1294918"/>
              <a:gd name="connsiteY3764" fmla="*/ 1251384 h 1294919"/>
              <a:gd name="connsiteX3765" fmla="*/ 936144 w 1294918"/>
              <a:gd name="connsiteY3765" fmla="*/ 1250990 h 1294919"/>
              <a:gd name="connsiteX3766" fmla="*/ 935095 w 1294918"/>
              <a:gd name="connsiteY3766" fmla="*/ 1249548 h 1294919"/>
              <a:gd name="connsiteX3767" fmla="*/ 934439 w 1294918"/>
              <a:gd name="connsiteY3767" fmla="*/ 1249941 h 1294919"/>
              <a:gd name="connsiteX3768" fmla="*/ 933653 w 1294918"/>
              <a:gd name="connsiteY3768" fmla="*/ 1249548 h 1294919"/>
              <a:gd name="connsiteX3769" fmla="*/ 934046 w 1294918"/>
              <a:gd name="connsiteY3769" fmla="*/ 1248761 h 1294919"/>
              <a:gd name="connsiteX3770" fmla="*/ 932997 w 1294918"/>
              <a:gd name="connsiteY3770" fmla="*/ 1247843 h 1294919"/>
              <a:gd name="connsiteX3771" fmla="*/ 932604 w 1294918"/>
              <a:gd name="connsiteY3771" fmla="*/ 1246663 h 1294919"/>
              <a:gd name="connsiteX3772" fmla="*/ 931554 w 1294918"/>
              <a:gd name="connsiteY3772" fmla="*/ 1246007 h 1294919"/>
              <a:gd name="connsiteX3773" fmla="*/ 929719 w 1294918"/>
              <a:gd name="connsiteY3773" fmla="*/ 1246663 h 1294919"/>
              <a:gd name="connsiteX3774" fmla="*/ 927620 w 1294918"/>
              <a:gd name="connsiteY3774" fmla="*/ 1244565 h 1294919"/>
              <a:gd name="connsiteX3775" fmla="*/ 926178 w 1294918"/>
              <a:gd name="connsiteY3775" fmla="*/ 1244565 h 1294919"/>
              <a:gd name="connsiteX3776" fmla="*/ 925916 w 1294918"/>
              <a:gd name="connsiteY3776" fmla="*/ 1243909 h 1294919"/>
              <a:gd name="connsiteX3777" fmla="*/ 924080 w 1294918"/>
              <a:gd name="connsiteY3777" fmla="*/ 1243909 h 1294919"/>
              <a:gd name="connsiteX3778" fmla="*/ 923424 w 1294918"/>
              <a:gd name="connsiteY3778" fmla="*/ 1242860 h 1294919"/>
              <a:gd name="connsiteX3779" fmla="*/ 924080 w 1294918"/>
              <a:gd name="connsiteY3779" fmla="*/ 1241680 h 1294919"/>
              <a:gd name="connsiteX3780" fmla="*/ 923818 w 1294918"/>
              <a:gd name="connsiteY3780" fmla="*/ 1241418 h 1294919"/>
              <a:gd name="connsiteX3781" fmla="*/ 924867 w 1294918"/>
              <a:gd name="connsiteY3781" fmla="*/ 1240369 h 1294919"/>
              <a:gd name="connsiteX3782" fmla="*/ 925522 w 1294918"/>
              <a:gd name="connsiteY3782" fmla="*/ 1240369 h 1294919"/>
              <a:gd name="connsiteX3783" fmla="*/ 925260 w 1294918"/>
              <a:gd name="connsiteY3783" fmla="*/ 1238926 h 1294919"/>
              <a:gd name="connsiteX3784" fmla="*/ 923162 w 1294918"/>
              <a:gd name="connsiteY3784" fmla="*/ 1236828 h 1294919"/>
              <a:gd name="connsiteX3785" fmla="*/ 923424 w 1294918"/>
              <a:gd name="connsiteY3785" fmla="*/ 1236041 h 1294919"/>
              <a:gd name="connsiteX3786" fmla="*/ 923162 w 1294918"/>
              <a:gd name="connsiteY3786" fmla="*/ 1235779 h 1294919"/>
              <a:gd name="connsiteX3787" fmla="*/ 920540 w 1294918"/>
              <a:gd name="connsiteY3787" fmla="*/ 1235124 h 1294919"/>
              <a:gd name="connsiteX3788" fmla="*/ 918441 w 1294918"/>
              <a:gd name="connsiteY3788" fmla="*/ 1237222 h 1294919"/>
              <a:gd name="connsiteX3789" fmla="*/ 917786 w 1294918"/>
              <a:gd name="connsiteY3789" fmla="*/ 1235386 h 1294919"/>
              <a:gd name="connsiteX3790" fmla="*/ 916343 w 1294918"/>
              <a:gd name="connsiteY3790" fmla="*/ 1235386 h 1294919"/>
              <a:gd name="connsiteX3791" fmla="*/ 917261 w 1294918"/>
              <a:gd name="connsiteY3791" fmla="*/ 1233288 h 1294919"/>
              <a:gd name="connsiteX3792" fmla="*/ 914507 w 1294918"/>
              <a:gd name="connsiteY3792" fmla="*/ 1231583 h 1294919"/>
              <a:gd name="connsiteX3793" fmla="*/ 913065 w 1294918"/>
              <a:gd name="connsiteY3793" fmla="*/ 1231845 h 1294919"/>
              <a:gd name="connsiteX3794" fmla="*/ 905984 w 1294918"/>
              <a:gd name="connsiteY3794" fmla="*/ 1229222 h 1294919"/>
              <a:gd name="connsiteX3795" fmla="*/ 904542 w 1294918"/>
              <a:gd name="connsiteY3795" fmla="*/ 1229222 h 1294919"/>
              <a:gd name="connsiteX3796" fmla="*/ 903886 w 1294918"/>
              <a:gd name="connsiteY3796" fmla="*/ 1230665 h 1294919"/>
              <a:gd name="connsiteX3797" fmla="*/ 904279 w 1294918"/>
              <a:gd name="connsiteY3797" fmla="*/ 1231845 h 1294919"/>
              <a:gd name="connsiteX3798" fmla="*/ 901657 w 1294918"/>
              <a:gd name="connsiteY3798" fmla="*/ 1232894 h 1294919"/>
              <a:gd name="connsiteX3799" fmla="*/ 901001 w 1294918"/>
              <a:gd name="connsiteY3799" fmla="*/ 1230665 h 1294919"/>
              <a:gd name="connsiteX3800" fmla="*/ 896018 w 1294918"/>
              <a:gd name="connsiteY3800" fmla="*/ 1231583 h 1294919"/>
              <a:gd name="connsiteX3801" fmla="*/ 894576 w 1294918"/>
              <a:gd name="connsiteY3801" fmla="*/ 1232501 h 1294919"/>
              <a:gd name="connsiteX3802" fmla="*/ 895100 w 1294918"/>
              <a:gd name="connsiteY3802" fmla="*/ 1233288 h 1294919"/>
              <a:gd name="connsiteX3803" fmla="*/ 893264 w 1294918"/>
              <a:gd name="connsiteY3803" fmla="*/ 1233681 h 1294919"/>
              <a:gd name="connsiteX3804" fmla="*/ 891822 w 1294918"/>
              <a:gd name="connsiteY3804" fmla="*/ 1232894 h 1294919"/>
              <a:gd name="connsiteX3805" fmla="*/ 891560 w 1294918"/>
              <a:gd name="connsiteY3805" fmla="*/ 1232894 h 1294919"/>
              <a:gd name="connsiteX3806" fmla="*/ 889724 w 1294918"/>
              <a:gd name="connsiteY3806" fmla="*/ 1233681 h 1294919"/>
              <a:gd name="connsiteX3807" fmla="*/ 887888 w 1294918"/>
              <a:gd name="connsiteY3807" fmla="*/ 1231189 h 1294919"/>
              <a:gd name="connsiteX3808" fmla="*/ 884085 w 1294918"/>
              <a:gd name="connsiteY3808" fmla="*/ 1230403 h 1294919"/>
              <a:gd name="connsiteX3809" fmla="*/ 883429 w 1294918"/>
              <a:gd name="connsiteY3809" fmla="*/ 1228567 h 1294919"/>
              <a:gd name="connsiteX3810" fmla="*/ 882905 w 1294918"/>
              <a:gd name="connsiteY3810" fmla="*/ 1229222 h 1294919"/>
              <a:gd name="connsiteX3811" fmla="*/ 881463 w 1294918"/>
              <a:gd name="connsiteY3811" fmla="*/ 1228567 h 1294919"/>
              <a:gd name="connsiteX3812" fmla="*/ 880545 w 1294918"/>
              <a:gd name="connsiteY3812" fmla="*/ 1230009 h 1294919"/>
              <a:gd name="connsiteX3813" fmla="*/ 879364 w 1294918"/>
              <a:gd name="connsiteY3813" fmla="*/ 1228304 h 1294919"/>
              <a:gd name="connsiteX3814" fmla="*/ 876611 w 1294918"/>
              <a:gd name="connsiteY3814" fmla="*/ 1228567 h 1294919"/>
              <a:gd name="connsiteX3815" fmla="*/ 876611 w 1294918"/>
              <a:gd name="connsiteY3815" fmla="*/ 1227911 h 1294919"/>
              <a:gd name="connsiteX3816" fmla="*/ 875562 w 1294918"/>
              <a:gd name="connsiteY3816" fmla="*/ 1227518 h 1294919"/>
              <a:gd name="connsiteX3817" fmla="*/ 873726 w 1294918"/>
              <a:gd name="connsiteY3817" fmla="*/ 1224371 h 1294919"/>
              <a:gd name="connsiteX3818" fmla="*/ 872021 w 1294918"/>
              <a:gd name="connsiteY3818" fmla="*/ 1221486 h 1294919"/>
              <a:gd name="connsiteX3819" fmla="*/ 871628 w 1294918"/>
              <a:gd name="connsiteY3819" fmla="*/ 1221486 h 1294919"/>
              <a:gd name="connsiteX3820" fmla="*/ 871628 w 1294918"/>
              <a:gd name="connsiteY3820" fmla="*/ 1222141 h 1294919"/>
              <a:gd name="connsiteX3821" fmla="*/ 870579 w 1294918"/>
              <a:gd name="connsiteY3821" fmla="*/ 1222666 h 1294919"/>
              <a:gd name="connsiteX3822" fmla="*/ 868743 w 1294918"/>
              <a:gd name="connsiteY3822" fmla="*/ 1221224 h 1294919"/>
              <a:gd name="connsiteX3823" fmla="*/ 867825 w 1294918"/>
              <a:gd name="connsiteY3823" fmla="*/ 1221486 h 1294919"/>
              <a:gd name="connsiteX3824" fmla="*/ 867825 w 1294918"/>
              <a:gd name="connsiteY3824" fmla="*/ 1222141 h 1294919"/>
              <a:gd name="connsiteX3825" fmla="*/ 868087 w 1294918"/>
              <a:gd name="connsiteY3825" fmla="*/ 1223321 h 1294919"/>
              <a:gd name="connsiteX3826" fmla="*/ 867038 w 1294918"/>
              <a:gd name="connsiteY3826" fmla="*/ 1223584 h 1294919"/>
              <a:gd name="connsiteX3827" fmla="*/ 866382 w 1294918"/>
              <a:gd name="connsiteY3827" fmla="*/ 1222928 h 1294919"/>
              <a:gd name="connsiteX3828" fmla="*/ 864940 w 1294918"/>
              <a:gd name="connsiteY3828" fmla="*/ 1223584 h 1294919"/>
              <a:gd name="connsiteX3829" fmla="*/ 864940 w 1294918"/>
              <a:gd name="connsiteY3829" fmla="*/ 1224109 h 1294919"/>
              <a:gd name="connsiteX3830" fmla="*/ 864284 w 1294918"/>
              <a:gd name="connsiteY3830" fmla="*/ 1224109 h 1294919"/>
              <a:gd name="connsiteX3831" fmla="*/ 863104 w 1294918"/>
              <a:gd name="connsiteY3831" fmla="*/ 1222141 h 1294919"/>
              <a:gd name="connsiteX3832" fmla="*/ 863498 w 1294918"/>
              <a:gd name="connsiteY3832" fmla="*/ 1224371 h 1294919"/>
              <a:gd name="connsiteX3833" fmla="*/ 863498 w 1294918"/>
              <a:gd name="connsiteY3833" fmla="*/ 1226862 h 1294919"/>
              <a:gd name="connsiteX3834" fmla="*/ 863104 w 1294918"/>
              <a:gd name="connsiteY3834" fmla="*/ 1226862 h 1294919"/>
              <a:gd name="connsiteX3835" fmla="*/ 863498 w 1294918"/>
              <a:gd name="connsiteY3835" fmla="*/ 1227518 h 1294919"/>
              <a:gd name="connsiteX3836" fmla="*/ 864284 w 1294918"/>
              <a:gd name="connsiteY3836" fmla="*/ 1227911 h 1294919"/>
              <a:gd name="connsiteX3837" fmla="*/ 864284 w 1294918"/>
              <a:gd name="connsiteY3837" fmla="*/ 1228304 h 1294919"/>
              <a:gd name="connsiteX3838" fmla="*/ 863891 w 1294918"/>
              <a:gd name="connsiteY3838" fmla="*/ 1228567 h 1294919"/>
              <a:gd name="connsiteX3839" fmla="*/ 863498 w 1294918"/>
              <a:gd name="connsiteY3839" fmla="*/ 1228960 h 1294919"/>
              <a:gd name="connsiteX3840" fmla="*/ 863104 w 1294918"/>
              <a:gd name="connsiteY3840" fmla="*/ 1228960 h 1294919"/>
              <a:gd name="connsiteX3841" fmla="*/ 863104 w 1294918"/>
              <a:gd name="connsiteY3841" fmla="*/ 1228567 h 1294919"/>
              <a:gd name="connsiteX3842" fmla="*/ 861268 w 1294918"/>
              <a:gd name="connsiteY3842" fmla="*/ 1228304 h 1294919"/>
              <a:gd name="connsiteX3843" fmla="*/ 861268 w 1294918"/>
              <a:gd name="connsiteY3843" fmla="*/ 1227518 h 1294919"/>
              <a:gd name="connsiteX3844" fmla="*/ 859826 w 1294918"/>
              <a:gd name="connsiteY3844" fmla="*/ 1227518 h 1294919"/>
              <a:gd name="connsiteX3845" fmla="*/ 859826 w 1294918"/>
              <a:gd name="connsiteY3845" fmla="*/ 1227124 h 1294919"/>
              <a:gd name="connsiteX3846" fmla="*/ 859826 w 1294918"/>
              <a:gd name="connsiteY3846" fmla="*/ 1226469 h 1294919"/>
              <a:gd name="connsiteX3847" fmla="*/ 859564 w 1294918"/>
              <a:gd name="connsiteY3847" fmla="*/ 1226469 h 1294919"/>
              <a:gd name="connsiteX3848" fmla="*/ 859826 w 1294918"/>
              <a:gd name="connsiteY3848" fmla="*/ 1225813 h 1294919"/>
              <a:gd name="connsiteX3849" fmla="*/ 857728 w 1294918"/>
              <a:gd name="connsiteY3849" fmla="*/ 1226206 h 1294919"/>
              <a:gd name="connsiteX3850" fmla="*/ 857072 w 1294918"/>
              <a:gd name="connsiteY3850" fmla="*/ 1225813 h 1294919"/>
              <a:gd name="connsiteX3851" fmla="*/ 857466 w 1294918"/>
              <a:gd name="connsiteY3851" fmla="*/ 1225026 h 1294919"/>
              <a:gd name="connsiteX3852" fmla="*/ 857072 w 1294918"/>
              <a:gd name="connsiteY3852" fmla="*/ 1224764 h 1294919"/>
              <a:gd name="connsiteX3853" fmla="*/ 856023 w 1294918"/>
              <a:gd name="connsiteY3853" fmla="*/ 1225420 h 1294919"/>
              <a:gd name="connsiteX3854" fmla="*/ 855630 w 1294918"/>
              <a:gd name="connsiteY3854" fmla="*/ 1226469 h 1294919"/>
              <a:gd name="connsiteX3855" fmla="*/ 852745 w 1294918"/>
              <a:gd name="connsiteY3855" fmla="*/ 1225813 h 1294919"/>
              <a:gd name="connsiteX3856" fmla="*/ 853138 w 1294918"/>
              <a:gd name="connsiteY3856" fmla="*/ 1223321 h 1294919"/>
              <a:gd name="connsiteX3857" fmla="*/ 853925 w 1294918"/>
              <a:gd name="connsiteY3857" fmla="*/ 1222928 h 1294919"/>
              <a:gd name="connsiteX3858" fmla="*/ 852745 w 1294918"/>
              <a:gd name="connsiteY3858" fmla="*/ 1222928 h 1294919"/>
              <a:gd name="connsiteX3859" fmla="*/ 852483 w 1294918"/>
              <a:gd name="connsiteY3859" fmla="*/ 1222666 h 1294919"/>
              <a:gd name="connsiteX3860" fmla="*/ 852745 w 1294918"/>
              <a:gd name="connsiteY3860" fmla="*/ 1220043 h 1294919"/>
              <a:gd name="connsiteX3861" fmla="*/ 851827 w 1294918"/>
              <a:gd name="connsiteY3861" fmla="*/ 1220043 h 1294919"/>
              <a:gd name="connsiteX3862" fmla="*/ 851827 w 1294918"/>
              <a:gd name="connsiteY3862" fmla="*/ 1220437 h 1294919"/>
              <a:gd name="connsiteX3863" fmla="*/ 850384 w 1294918"/>
              <a:gd name="connsiteY3863" fmla="*/ 1220043 h 1294919"/>
              <a:gd name="connsiteX3864" fmla="*/ 848549 w 1294918"/>
              <a:gd name="connsiteY3864" fmla="*/ 1220043 h 1294919"/>
              <a:gd name="connsiteX3865" fmla="*/ 848549 w 1294918"/>
              <a:gd name="connsiteY3865" fmla="*/ 1221486 h 1294919"/>
              <a:gd name="connsiteX3866" fmla="*/ 846844 w 1294918"/>
              <a:gd name="connsiteY3866" fmla="*/ 1220437 h 1294919"/>
              <a:gd name="connsiteX3867" fmla="*/ 846057 w 1294918"/>
              <a:gd name="connsiteY3867" fmla="*/ 1220830 h 1294919"/>
              <a:gd name="connsiteX3868" fmla="*/ 846057 w 1294918"/>
              <a:gd name="connsiteY3868" fmla="*/ 1220043 h 1294919"/>
              <a:gd name="connsiteX3869" fmla="*/ 845402 w 1294918"/>
              <a:gd name="connsiteY3869" fmla="*/ 1219781 h 1294919"/>
              <a:gd name="connsiteX3870" fmla="*/ 845402 w 1294918"/>
              <a:gd name="connsiteY3870" fmla="*/ 1219388 h 1294919"/>
              <a:gd name="connsiteX3871" fmla="*/ 844746 w 1294918"/>
              <a:gd name="connsiteY3871" fmla="*/ 1218732 h 1294919"/>
              <a:gd name="connsiteX3872" fmla="*/ 844746 w 1294918"/>
              <a:gd name="connsiteY3872" fmla="*/ 1217027 h 1294919"/>
              <a:gd name="connsiteX3873" fmla="*/ 844746 w 1294918"/>
              <a:gd name="connsiteY3873" fmla="*/ 1216241 h 1294919"/>
              <a:gd name="connsiteX3874" fmla="*/ 844353 w 1294918"/>
              <a:gd name="connsiteY3874" fmla="*/ 1214798 h 1294919"/>
              <a:gd name="connsiteX3875" fmla="*/ 843959 w 1294918"/>
              <a:gd name="connsiteY3875" fmla="*/ 1214798 h 1294919"/>
              <a:gd name="connsiteX3876" fmla="*/ 843959 w 1294918"/>
              <a:gd name="connsiteY3876" fmla="*/ 1215847 h 1294919"/>
              <a:gd name="connsiteX3877" fmla="*/ 843303 w 1294918"/>
              <a:gd name="connsiteY3877" fmla="*/ 1217290 h 1294919"/>
              <a:gd name="connsiteX3878" fmla="*/ 842910 w 1294918"/>
              <a:gd name="connsiteY3878" fmla="*/ 1217290 h 1294919"/>
              <a:gd name="connsiteX3879" fmla="*/ 842910 w 1294918"/>
              <a:gd name="connsiteY3879" fmla="*/ 1218732 h 1294919"/>
              <a:gd name="connsiteX3880" fmla="*/ 843303 w 1294918"/>
              <a:gd name="connsiteY3880" fmla="*/ 1218732 h 1294919"/>
              <a:gd name="connsiteX3881" fmla="*/ 843566 w 1294918"/>
              <a:gd name="connsiteY3881" fmla="*/ 1220043 h 1294919"/>
              <a:gd name="connsiteX3882" fmla="*/ 843566 w 1294918"/>
              <a:gd name="connsiteY3882" fmla="*/ 1220437 h 1294919"/>
              <a:gd name="connsiteX3883" fmla="*/ 844353 w 1294918"/>
              <a:gd name="connsiteY3883" fmla="*/ 1222928 h 1294919"/>
              <a:gd name="connsiteX3884" fmla="*/ 844353 w 1294918"/>
              <a:gd name="connsiteY3884" fmla="*/ 1224371 h 1294919"/>
              <a:gd name="connsiteX3885" fmla="*/ 843566 w 1294918"/>
              <a:gd name="connsiteY3885" fmla="*/ 1224764 h 1294919"/>
              <a:gd name="connsiteX3886" fmla="*/ 843303 w 1294918"/>
              <a:gd name="connsiteY3886" fmla="*/ 1222141 h 1294919"/>
              <a:gd name="connsiteX3887" fmla="*/ 842910 w 1294918"/>
              <a:gd name="connsiteY3887" fmla="*/ 1220830 h 1294919"/>
              <a:gd name="connsiteX3888" fmla="*/ 842123 w 1294918"/>
              <a:gd name="connsiteY3888" fmla="*/ 1221486 h 1294919"/>
              <a:gd name="connsiteX3889" fmla="*/ 841205 w 1294918"/>
              <a:gd name="connsiteY3889" fmla="*/ 1219126 h 1294919"/>
              <a:gd name="connsiteX3890" fmla="*/ 840419 w 1294918"/>
              <a:gd name="connsiteY3890" fmla="*/ 1218470 h 1294919"/>
              <a:gd name="connsiteX3891" fmla="*/ 840025 w 1294918"/>
              <a:gd name="connsiteY3891" fmla="*/ 1217683 h 1294919"/>
              <a:gd name="connsiteX3892" fmla="*/ 839763 w 1294918"/>
              <a:gd name="connsiteY3892" fmla="*/ 1216503 h 1294919"/>
              <a:gd name="connsiteX3893" fmla="*/ 840681 w 1294918"/>
              <a:gd name="connsiteY3893" fmla="*/ 1214143 h 1294919"/>
              <a:gd name="connsiteX3894" fmla="*/ 838583 w 1294918"/>
              <a:gd name="connsiteY3894" fmla="*/ 1213749 h 1294919"/>
              <a:gd name="connsiteX3895" fmla="*/ 838976 w 1294918"/>
              <a:gd name="connsiteY3895" fmla="*/ 1212044 h 1294919"/>
              <a:gd name="connsiteX3896" fmla="*/ 838320 w 1294918"/>
              <a:gd name="connsiteY3896" fmla="*/ 1212044 h 1294919"/>
              <a:gd name="connsiteX3897" fmla="*/ 838320 w 1294918"/>
              <a:gd name="connsiteY3897" fmla="*/ 1209946 h 1294919"/>
              <a:gd name="connsiteX3898" fmla="*/ 838583 w 1294918"/>
              <a:gd name="connsiteY3898" fmla="*/ 1209422 h 1294919"/>
              <a:gd name="connsiteX3899" fmla="*/ 838583 w 1294918"/>
              <a:gd name="connsiteY3899" fmla="*/ 1208504 h 1294919"/>
              <a:gd name="connsiteX3900" fmla="*/ 837271 w 1294918"/>
              <a:gd name="connsiteY3900" fmla="*/ 1209159 h 1294919"/>
              <a:gd name="connsiteX3901" fmla="*/ 836878 w 1294918"/>
              <a:gd name="connsiteY3901" fmla="*/ 1207061 h 1294919"/>
              <a:gd name="connsiteX3902" fmla="*/ 834124 w 1294918"/>
              <a:gd name="connsiteY3902" fmla="*/ 1206406 h 1294919"/>
              <a:gd name="connsiteX3903" fmla="*/ 834124 w 1294918"/>
              <a:gd name="connsiteY3903" fmla="*/ 1203783 h 1294919"/>
              <a:gd name="connsiteX3904" fmla="*/ 835567 w 1294918"/>
              <a:gd name="connsiteY3904" fmla="*/ 1203783 h 1294919"/>
              <a:gd name="connsiteX3905" fmla="*/ 835567 w 1294918"/>
              <a:gd name="connsiteY3905" fmla="*/ 1202341 h 1294919"/>
              <a:gd name="connsiteX3906" fmla="*/ 834780 w 1294918"/>
              <a:gd name="connsiteY3906" fmla="*/ 1202865 h 1294919"/>
              <a:gd name="connsiteX3907" fmla="*/ 834780 w 1294918"/>
              <a:gd name="connsiteY3907" fmla="*/ 1203521 h 1294919"/>
              <a:gd name="connsiteX3908" fmla="*/ 834386 w 1294918"/>
              <a:gd name="connsiteY3908" fmla="*/ 1203128 h 1294919"/>
              <a:gd name="connsiteX3909" fmla="*/ 832944 w 1294918"/>
              <a:gd name="connsiteY3909" fmla="*/ 1199325 h 1294919"/>
              <a:gd name="connsiteX3910" fmla="*/ 830846 w 1294918"/>
              <a:gd name="connsiteY3910" fmla="*/ 1199325 h 1294919"/>
              <a:gd name="connsiteX3911" fmla="*/ 830452 w 1294918"/>
              <a:gd name="connsiteY3911" fmla="*/ 1198145 h 1294919"/>
              <a:gd name="connsiteX3912" fmla="*/ 828223 w 1294918"/>
              <a:gd name="connsiteY3912" fmla="*/ 1199325 h 1294919"/>
              <a:gd name="connsiteX3913" fmla="*/ 828748 w 1294918"/>
              <a:gd name="connsiteY3913" fmla="*/ 1199587 h 1294919"/>
              <a:gd name="connsiteX3914" fmla="*/ 828748 w 1294918"/>
              <a:gd name="connsiteY3914" fmla="*/ 1201029 h 1294919"/>
              <a:gd name="connsiteX3915" fmla="*/ 830190 w 1294918"/>
              <a:gd name="connsiteY3915" fmla="*/ 1204963 h 1294919"/>
              <a:gd name="connsiteX3916" fmla="*/ 830190 w 1294918"/>
              <a:gd name="connsiteY3916" fmla="*/ 1205619 h 1294919"/>
              <a:gd name="connsiteX3917" fmla="*/ 829010 w 1294918"/>
              <a:gd name="connsiteY3917" fmla="*/ 1205226 h 1294919"/>
              <a:gd name="connsiteX3918" fmla="*/ 828223 w 1294918"/>
              <a:gd name="connsiteY3918" fmla="*/ 1203521 h 1294919"/>
              <a:gd name="connsiteX3919" fmla="*/ 826650 w 1294918"/>
              <a:gd name="connsiteY3919" fmla="*/ 1200243 h 1294919"/>
              <a:gd name="connsiteX3920" fmla="*/ 826912 w 1294918"/>
              <a:gd name="connsiteY3920" fmla="*/ 1199980 h 1294919"/>
              <a:gd name="connsiteX3921" fmla="*/ 825863 w 1294918"/>
              <a:gd name="connsiteY3921" fmla="*/ 1195260 h 1294919"/>
              <a:gd name="connsiteX3922" fmla="*/ 825470 w 1294918"/>
              <a:gd name="connsiteY3922" fmla="*/ 1195260 h 1294919"/>
              <a:gd name="connsiteX3923" fmla="*/ 825207 w 1294918"/>
              <a:gd name="connsiteY3923" fmla="*/ 1193948 h 1294919"/>
              <a:gd name="connsiteX3924" fmla="*/ 823371 w 1294918"/>
              <a:gd name="connsiteY3924" fmla="*/ 1194342 h 1294919"/>
              <a:gd name="connsiteX3925" fmla="*/ 822716 w 1294918"/>
              <a:gd name="connsiteY3925" fmla="*/ 1191588 h 1294919"/>
              <a:gd name="connsiteX3926" fmla="*/ 823109 w 1294918"/>
              <a:gd name="connsiteY3926" fmla="*/ 1190145 h 1294919"/>
              <a:gd name="connsiteX3927" fmla="*/ 821011 w 1294918"/>
              <a:gd name="connsiteY3927" fmla="*/ 1190145 h 1294919"/>
              <a:gd name="connsiteX3928" fmla="*/ 821273 w 1294918"/>
              <a:gd name="connsiteY3928" fmla="*/ 1191588 h 1294919"/>
              <a:gd name="connsiteX3929" fmla="*/ 819569 w 1294918"/>
              <a:gd name="connsiteY3929" fmla="*/ 1189621 h 1294919"/>
              <a:gd name="connsiteX3930" fmla="*/ 818388 w 1294918"/>
              <a:gd name="connsiteY3930" fmla="*/ 1187916 h 1294919"/>
              <a:gd name="connsiteX3931" fmla="*/ 817733 w 1294918"/>
              <a:gd name="connsiteY3931" fmla="*/ 1187916 h 1294919"/>
              <a:gd name="connsiteX3932" fmla="*/ 817733 w 1294918"/>
              <a:gd name="connsiteY3932" fmla="*/ 1188965 h 1294919"/>
              <a:gd name="connsiteX3933" fmla="*/ 816684 w 1294918"/>
              <a:gd name="connsiteY3933" fmla="*/ 1189359 h 1294919"/>
              <a:gd name="connsiteX3934" fmla="*/ 816946 w 1294918"/>
              <a:gd name="connsiteY3934" fmla="*/ 1190145 h 1294919"/>
              <a:gd name="connsiteX3935" fmla="*/ 816684 w 1294918"/>
              <a:gd name="connsiteY3935" fmla="*/ 1190408 h 1294919"/>
              <a:gd name="connsiteX3936" fmla="*/ 816946 w 1294918"/>
              <a:gd name="connsiteY3936" fmla="*/ 1191588 h 1294919"/>
              <a:gd name="connsiteX3937" fmla="*/ 814586 w 1294918"/>
              <a:gd name="connsiteY3937" fmla="*/ 1192506 h 1294919"/>
              <a:gd name="connsiteX3938" fmla="*/ 812488 w 1294918"/>
              <a:gd name="connsiteY3938" fmla="*/ 1190145 h 1294919"/>
              <a:gd name="connsiteX3939" fmla="*/ 812488 w 1294918"/>
              <a:gd name="connsiteY3939" fmla="*/ 1189359 h 1294919"/>
              <a:gd name="connsiteX3940" fmla="*/ 811701 w 1294918"/>
              <a:gd name="connsiteY3940" fmla="*/ 1188965 h 1294919"/>
              <a:gd name="connsiteX3941" fmla="*/ 812488 w 1294918"/>
              <a:gd name="connsiteY3941" fmla="*/ 1188703 h 1294919"/>
              <a:gd name="connsiteX3942" fmla="*/ 811701 w 1294918"/>
              <a:gd name="connsiteY3942" fmla="*/ 1187523 h 1294919"/>
              <a:gd name="connsiteX3943" fmla="*/ 811045 w 1294918"/>
              <a:gd name="connsiteY3943" fmla="*/ 1187260 h 1294919"/>
              <a:gd name="connsiteX3944" fmla="*/ 811307 w 1294918"/>
              <a:gd name="connsiteY3944" fmla="*/ 1186212 h 1294919"/>
              <a:gd name="connsiteX3945" fmla="*/ 811963 w 1294918"/>
              <a:gd name="connsiteY3945" fmla="*/ 1185818 h 1294919"/>
              <a:gd name="connsiteX3946" fmla="*/ 811701 w 1294918"/>
              <a:gd name="connsiteY3946" fmla="*/ 1185425 h 1294919"/>
              <a:gd name="connsiteX3947" fmla="*/ 813143 w 1294918"/>
              <a:gd name="connsiteY3947" fmla="*/ 1184769 h 1294919"/>
              <a:gd name="connsiteX3948" fmla="*/ 811701 w 1294918"/>
              <a:gd name="connsiteY3948" fmla="*/ 1184769 h 1294919"/>
              <a:gd name="connsiteX3949" fmla="*/ 811045 w 1294918"/>
              <a:gd name="connsiteY3949" fmla="*/ 1183982 h 1294919"/>
              <a:gd name="connsiteX3950" fmla="*/ 809865 w 1294918"/>
              <a:gd name="connsiteY3950" fmla="*/ 1184507 h 1294919"/>
              <a:gd name="connsiteX3951" fmla="*/ 810258 w 1294918"/>
              <a:gd name="connsiteY3951" fmla="*/ 1183982 h 1294919"/>
              <a:gd name="connsiteX3952" fmla="*/ 809865 w 1294918"/>
              <a:gd name="connsiteY3952" fmla="*/ 1183720 h 1294919"/>
              <a:gd name="connsiteX3953" fmla="*/ 810652 w 1294918"/>
              <a:gd name="connsiteY3953" fmla="*/ 1183065 h 1294919"/>
              <a:gd name="connsiteX3954" fmla="*/ 811045 w 1294918"/>
              <a:gd name="connsiteY3954" fmla="*/ 1183327 h 1294919"/>
              <a:gd name="connsiteX3955" fmla="*/ 811963 w 1294918"/>
              <a:gd name="connsiteY3955" fmla="*/ 1183327 h 1294919"/>
              <a:gd name="connsiteX3956" fmla="*/ 811963 w 1294918"/>
              <a:gd name="connsiteY3956" fmla="*/ 1182540 h 1294919"/>
              <a:gd name="connsiteX3957" fmla="*/ 813406 w 1294918"/>
              <a:gd name="connsiteY3957" fmla="*/ 1183065 h 1294919"/>
              <a:gd name="connsiteX3958" fmla="*/ 814192 w 1294918"/>
              <a:gd name="connsiteY3958" fmla="*/ 1181229 h 1294919"/>
              <a:gd name="connsiteX3959" fmla="*/ 813406 w 1294918"/>
              <a:gd name="connsiteY3959" fmla="*/ 1180442 h 1294919"/>
              <a:gd name="connsiteX3960" fmla="*/ 813143 w 1294918"/>
              <a:gd name="connsiteY3960" fmla="*/ 1179786 h 1294919"/>
              <a:gd name="connsiteX3961" fmla="*/ 812750 w 1294918"/>
              <a:gd name="connsiteY3961" fmla="*/ 1179786 h 1294919"/>
              <a:gd name="connsiteX3962" fmla="*/ 812488 w 1294918"/>
              <a:gd name="connsiteY3962" fmla="*/ 1180442 h 1294919"/>
              <a:gd name="connsiteX3963" fmla="*/ 810652 w 1294918"/>
              <a:gd name="connsiteY3963" fmla="*/ 1180442 h 1294919"/>
              <a:gd name="connsiteX3964" fmla="*/ 810652 w 1294918"/>
              <a:gd name="connsiteY3964" fmla="*/ 1181622 h 1294919"/>
              <a:gd name="connsiteX3965" fmla="*/ 809865 w 1294918"/>
              <a:gd name="connsiteY3965" fmla="*/ 1181229 h 1294919"/>
              <a:gd name="connsiteX3966" fmla="*/ 809603 w 1294918"/>
              <a:gd name="connsiteY3966" fmla="*/ 1180835 h 1294919"/>
              <a:gd name="connsiteX3967" fmla="*/ 809603 w 1294918"/>
              <a:gd name="connsiteY3967" fmla="*/ 1181622 h 1294919"/>
              <a:gd name="connsiteX3968" fmla="*/ 810258 w 1294918"/>
              <a:gd name="connsiteY3968" fmla="*/ 1182278 h 1294919"/>
              <a:gd name="connsiteX3969" fmla="*/ 809603 w 1294918"/>
              <a:gd name="connsiteY3969" fmla="*/ 1182278 h 1294919"/>
              <a:gd name="connsiteX3970" fmla="*/ 808947 w 1294918"/>
              <a:gd name="connsiteY3970" fmla="*/ 1180835 h 1294919"/>
              <a:gd name="connsiteX3971" fmla="*/ 807767 w 1294918"/>
              <a:gd name="connsiteY3971" fmla="*/ 1180835 h 1294919"/>
              <a:gd name="connsiteX3972" fmla="*/ 807111 w 1294918"/>
              <a:gd name="connsiteY3972" fmla="*/ 1181229 h 1294919"/>
              <a:gd name="connsiteX3973" fmla="*/ 807111 w 1294918"/>
              <a:gd name="connsiteY3973" fmla="*/ 1181622 h 1294919"/>
              <a:gd name="connsiteX3974" fmla="*/ 807767 w 1294918"/>
              <a:gd name="connsiteY3974" fmla="*/ 1181622 h 1294919"/>
              <a:gd name="connsiteX3975" fmla="*/ 807767 w 1294918"/>
              <a:gd name="connsiteY3975" fmla="*/ 1182278 h 1294919"/>
              <a:gd name="connsiteX3976" fmla="*/ 807505 w 1294918"/>
              <a:gd name="connsiteY3976" fmla="*/ 1182540 h 1294919"/>
              <a:gd name="connsiteX3977" fmla="*/ 807111 w 1294918"/>
              <a:gd name="connsiteY3977" fmla="*/ 1182278 h 1294919"/>
              <a:gd name="connsiteX3978" fmla="*/ 806324 w 1294918"/>
              <a:gd name="connsiteY3978" fmla="*/ 1183065 h 1294919"/>
              <a:gd name="connsiteX3979" fmla="*/ 806324 w 1294918"/>
              <a:gd name="connsiteY3979" fmla="*/ 1183720 h 1294919"/>
              <a:gd name="connsiteX3980" fmla="*/ 804882 w 1294918"/>
              <a:gd name="connsiteY3980" fmla="*/ 1183065 h 1294919"/>
              <a:gd name="connsiteX3981" fmla="*/ 805407 w 1294918"/>
              <a:gd name="connsiteY3981" fmla="*/ 1181884 h 1294919"/>
              <a:gd name="connsiteX3982" fmla="*/ 803964 w 1294918"/>
              <a:gd name="connsiteY3982" fmla="*/ 1182278 h 1294919"/>
              <a:gd name="connsiteX3983" fmla="*/ 803964 w 1294918"/>
              <a:gd name="connsiteY3983" fmla="*/ 1181884 h 1294919"/>
              <a:gd name="connsiteX3984" fmla="*/ 804882 w 1294918"/>
              <a:gd name="connsiteY3984" fmla="*/ 1181884 h 1294919"/>
              <a:gd name="connsiteX3985" fmla="*/ 804620 w 1294918"/>
              <a:gd name="connsiteY3985" fmla="*/ 1180442 h 1294919"/>
              <a:gd name="connsiteX3986" fmla="*/ 803571 w 1294918"/>
              <a:gd name="connsiteY3986" fmla="*/ 1180180 h 1294919"/>
              <a:gd name="connsiteX3987" fmla="*/ 803571 w 1294918"/>
              <a:gd name="connsiteY3987" fmla="*/ 1179130 h 1294919"/>
              <a:gd name="connsiteX3988" fmla="*/ 803177 w 1294918"/>
              <a:gd name="connsiteY3988" fmla="*/ 1180180 h 1294919"/>
              <a:gd name="connsiteX3989" fmla="*/ 803177 w 1294918"/>
              <a:gd name="connsiteY3989" fmla="*/ 1179786 h 1294919"/>
              <a:gd name="connsiteX3990" fmla="*/ 802784 w 1294918"/>
              <a:gd name="connsiteY3990" fmla="*/ 1180180 h 1294919"/>
              <a:gd name="connsiteX3991" fmla="*/ 802390 w 1294918"/>
              <a:gd name="connsiteY3991" fmla="*/ 1179524 h 1294919"/>
              <a:gd name="connsiteX3992" fmla="*/ 800686 w 1294918"/>
              <a:gd name="connsiteY3992" fmla="*/ 1179524 h 1294919"/>
              <a:gd name="connsiteX3993" fmla="*/ 799243 w 1294918"/>
              <a:gd name="connsiteY3993" fmla="*/ 1179524 h 1294919"/>
              <a:gd name="connsiteX3994" fmla="*/ 799243 w 1294918"/>
              <a:gd name="connsiteY3994" fmla="*/ 1178344 h 1294919"/>
              <a:gd name="connsiteX3995" fmla="*/ 797408 w 1294918"/>
              <a:gd name="connsiteY3995" fmla="*/ 1179130 h 1294919"/>
              <a:gd name="connsiteX3996" fmla="*/ 797145 w 1294918"/>
              <a:gd name="connsiteY3996" fmla="*/ 1178082 h 1294919"/>
              <a:gd name="connsiteX3997" fmla="*/ 795047 w 1294918"/>
              <a:gd name="connsiteY3997" fmla="*/ 1178344 h 1294919"/>
              <a:gd name="connsiteX3998" fmla="*/ 794654 w 1294918"/>
              <a:gd name="connsiteY3998" fmla="*/ 1177163 h 1294919"/>
              <a:gd name="connsiteX3999" fmla="*/ 793867 w 1294918"/>
              <a:gd name="connsiteY3999" fmla="*/ 1177688 h 1294919"/>
              <a:gd name="connsiteX4000" fmla="*/ 793867 w 1294918"/>
              <a:gd name="connsiteY4000" fmla="*/ 1178082 h 1294919"/>
              <a:gd name="connsiteX4001" fmla="*/ 793605 w 1294918"/>
              <a:gd name="connsiteY4001" fmla="*/ 1178082 h 1294919"/>
              <a:gd name="connsiteX4002" fmla="*/ 792949 w 1294918"/>
              <a:gd name="connsiteY4002" fmla="*/ 1177163 h 1294919"/>
              <a:gd name="connsiteX4003" fmla="*/ 791113 w 1294918"/>
              <a:gd name="connsiteY4003" fmla="*/ 1176508 h 1294919"/>
              <a:gd name="connsiteX4004" fmla="*/ 790326 w 1294918"/>
              <a:gd name="connsiteY4004" fmla="*/ 1176901 h 1294919"/>
              <a:gd name="connsiteX4005" fmla="*/ 790326 w 1294918"/>
              <a:gd name="connsiteY4005" fmla="*/ 1178082 h 1294919"/>
              <a:gd name="connsiteX4006" fmla="*/ 790720 w 1294918"/>
              <a:gd name="connsiteY4006" fmla="*/ 1178344 h 1294919"/>
              <a:gd name="connsiteX4007" fmla="*/ 791113 w 1294918"/>
              <a:gd name="connsiteY4007" fmla="*/ 1179130 h 1294919"/>
              <a:gd name="connsiteX4008" fmla="*/ 790326 w 1294918"/>
              <a:gd name="connsiteY4008" fmla="*/ 1180180 h 1294919"/>
              <a:gd name="connsiteX4009" fmla="*/ 789671 w 1294918"/>
              <a:gd name="connsiteY4009" fmla="*/ 1179786 h 1294919"/>
              <a:gd name="connsiteX4010" fmla="*/ 788229 w 1294918"/>
              <a:gd name="connsiteY4010" fmla="*/ 1180180 h 1294919"/>
              <a:gd name="connsiteX4011" fmla="*/ 788622 w 1294918"/>
              <a:gd name="connsiteY4011" fmla="*/ 1180835 h 1294919"/>
              <a:gd name="connsiteX4012" fmla="*/ 787310 w 1294918"/>
              <a:gd name="connsiteY4012" fmla="*/ 1181622 h 1294919"/>
              <a:gd name="connsiteX4013" fmla="*/ 787310 w 1294918"/>
              <a:gd name="connsiteY4013" fmla="*/ 1183065 h 1294919"/>
              <a:gd name="connsiteX4014" fmla="*/ 786524 w 1294918"/>
              <a:gd name="connsiteY4014" fmla="*/ 1183327 h 1294919"/>
              <a:gd name="connsiteX4015" fmla="*/ 787310 w 1294918"/>
              <a:gd name="connsiteY4015" fmla="*/ 1184507 h 1294919"/>
              <a:gd name="connsiteX4016" fmla="*/ 786524 w 1294918"/>
              <a:gd name="connsiteY4016" fmla="*/ 1184769 h 1294919"/>
              <a:gd name="connsiteX4017" fmla="*/ 785868 w 1294918"/>
              <a:gd name="connsiteY4017" fmla="*/ 1183720 h 1294919"/>
              <a:gd name="connsiteX4018" fmla="*/ 784688 w 1294918"/>
              <a:gd name="connsiteY4018" fmla="*/ 1184507 h 1294919"/>
              <a:gd name="connsiteX4019" fmla="*/ 784688 w 1294918"/>
              <a:gd name="connsiteY4019" fmla="*/ 1183720 h 1294919"/>
              <a:gd name="connsiteX4020" fmla="*/ 784032 w 1294918"/>
              <a:gd name="connsiteY4020" fmla="*/ 1183982 h 1294919"/>
              <a:gd name="connsiteX4021" fmla="*/ 784032 w 1294918"/>
              <a:gd name="connsiteY4021" fmla="*/ 1184769 h 1294919"/>
              <a:gd name="connsiteX4022" fmla="*/ 781934 w 1294918"/>
              <a:gd name="connsiteY4022" fmla="*/ 1183982 h 1294919"/>
              <a:gd name="connsiteX4023" fmla="*/ 781934 w 1294918"/>
              <a:gd name="connsiteY4023" fmla="*/ 1184507 h 1294919"/>
              <a:gd name="connsiteX4024" fmla="*/ 780885 w 1294918"/>
              <a:gd name="connsiteY4024" fmla="*/ 1184507 h 1294919"/>
              <a:gd name="connsiteX4025" fmla="*/ 780885 w 1294918"/>
              <a:gd name="connsiteY4025" fmla="*/ 1186605 h 1294919"/>
              <a:gd name="connsiteX4026" fmla="*/ 780230 w 1294918"/>
              <a:gd name="connsiteY4026" fmla="*/ 1187260 h 1294919"/>
              <a:gd name="connsiteX4027" fmla="*/ 780230 w 1294918"/>
              <a:gd name="connsiteY4027" fmla="*/ 1187916 h 1294919"/>
              <a:gd name="connsiteX4028" fmla="*/ 774591 w 1294918"/>
              <a:gd name="connsiteY4028" fmla="*/ 1186867 h 1294919"/>
              <a:gd name="connsiteX4029" fmla="*/ 774591 w 1294918"/>
              <a:gd name="connsiteY4029" fmla="*/ 1186212 h 1294919"/>
              <a:gd name="connsiteX4030" fmla="*/ 773411 w 1294918"/>
              <a:gd name="connsiteY4030" fmla="*/ 1186212 h 1294919"/>
              <a:gd name="connsiteX4031" fmla="*/ 773411 w 1294918"/>
              <a:gd name="connsiteY4031" fmla="*/ 1187260 h 1294919"/>
              <a:gd name="connsiteX4032" fmla="*/ 771968 w 1294918"/>
              <a:gd name="connsiteY4032" fmla="*/ 1186212 h 1294919"/>
              <a:gd name="connsiteX4033" fmla="*/ 770132 w 1294918"/>
              <a:gd name="connsiteY4033" fmla="*/ 1185818 h 1294919"/>
              <a:gd name="connsiteX4034" fmla="*/ 770132 w 1294918"/>
              <a:gd name="connsiteY4034" fmla="*/ 1186605 h 1294919"/>
              <a:gd name="connsiteX4035" fmla="*/ 772231 w 1294918"/>
              <a:gd name="connsiteY4035" fmla="*/ 1189359 h 1294919"/>
              <a:gd name="connsiteX4036" fmla="*/ 773411 w 1294918"/>
              <a:gd name="connsiteY4036" fmla="*/ 1189621 h 1294919"/>
              <a:gd name="connsiteX4037" fmla="*/ 774591 w 1294918"/>
              <a:gd name="connsiteY4037" fmla="*/ 1191588 h 1294919"/>
              <a:gd name="connsiteX4038" fmla="*/ 774591 w 1294918"/>
              <a:gd name="connsiteY4038" fmla="*/ 1192506 h 1294919"/>
              <a:gd name="connsiteX4039" fmla="*/ 775509 w 1294918"/>
              <a:gd name="connsiteY4039" fmla="*/ 1192899 h 1294919"/>
              <a:gd name="connsiteX4040" fmla="*/ 774591 w 1294918"/>
              <a:gd name="connsiteY4040" fmla="*/ 1193161 h 1294919"/>
              <a:gd name="connsiteX4041" fmla="*/ 774066 w 1294918"/>
              <a:gd name="connsiteY4041" fmla="*/ 1195260 h 1294919"/>
              <a:gd name="connsiteX4042" fmla="*/ 775509 w 1294918"/>
              <a:gd name="connsiteY4042" fmla="*/ 1195784 h 1294919"/>
              <a:gd name="connsiteX4043" fmla="*/ 775246 w 1294918"/>
              <a:gd name="connsiteY4043" fmla="*/ 1196046 h 1294919"/>
              <a:gd name="connsiteX4044" fmla="*/ 774853 w 1294918"/>
              <a:gd name="connsiteY4044" fmla="*/ 1197227 h 1294919"/>
              <a:gd name="connsiteX4045" fmla="*/ 773804 w 1294918"/>
              <a:gd name="connsiteY4045" fmla="*/ 1197882 h 1294919"/>
              <a:gd name="connsiteX4046" fmla="*/ 774066 w 1294918"/>
              <a:gd name="connsiteY4046" fmla="*/ 1199980 h 1294919"/>
              <a:gd name="connsiteX4047" fmla="*/ 775509 w 1294918"/>
              <a:gd name="connsiteY4047" fmla="*/ 1199980 h 1294919"/>
              <a:gd name="connsiteX4048" fmla="*/ 775902 w 1294918"/>
              <a:gd name="connsiteY4048" fmla="*/ 1200636 h 1294919"/>
              <a:gd name="connsiteX4049" fmla="*/ 774853 w 1294918"/>
              <a:gd name="connsiteY4049" fmla="*/ 1201029 h 1294919"/>
              <a:gd name="connsiteX4050" fmla="*/ 775509 w 1294918"/>
              <a:gd name="connsiteY4050" fmla="*/ 1201685 h 1294919"/>
              <a:gd name="connsiteX4051" fmla="*/ 774853 w 1294918"/>
              <a:gd name="connsiteY4051" fmla="*/ 1202341 h 1294919"/>
              <a:gd name="connsiteX4052" fmla="*/ 772624 w 1294918"/>
              <a:gd name="connsiteY4052" fmla="*/ 1203128 h 1294919"/>
              <a:gd name="connsiteX4053" fmla="*/ 770526 w 1294918"/>
              <a:gd name="connsiteY4053" fmla="*/ 1202341 h 1294919"/>
              <a:gd name="connsiteX4054" fmla="*/ 770526 w 1294918"/>
              <a:gd name="connsiteY4054" fmla="*/ 1203783 h 1294919"/>
              <a:gd name="connsiteX4055" fmla="*/ 770132 w 1294918"/>
              <a:gd name="connsiteY4055" fmla="*/ 1203783 h 1294919"/>
              <a:gd name="connsiteX4056" fmla="*/ 770526 w 1294918"/>
              <a:gd name="connsiteY4056" fmla="*/ 1205226 h 1294919"/>
              <a:gd name="connsiteX4057" fmla="*/ 771575 w 1294918"/>
              <a:gd name="connsiteY4057" fmla="*/ 1204570 h 1294919"/>
              <a:gd name="connsiteX4058" fmla="*/ 771968 w 1294918"/>
              <a:gd name="connsiteY4058" fmla="*/ 1206668 h 1294919"/>
              <a:gd name="connsiteX4059" fmla="*/ 771575 w 1294918"/>
              <a:gd name="connsiteY4059" fmla="*/ 1208504 h 1294919"/>
              <a:gd name="connsiteX4060" fmla="*/ 770788 w 1294918"/>
              <a:gd name="connsiteY4060" fmla="*/ 1209159 h 1294919"/>
              <a:gd name="connsiteX4061" fmla="*/ 770788 w 1294918"/>
              <a:gd name="connsiteY4061" fmla="*/ 1210208 h 1294919"/>
              <a:gd name="connsiteX4062" fmla="*/ 770132 w 1294918"/>
              <a:gd name="connsiteY4062" fmla="*/ 1210208 h 1294919"/>
              <a:gd name="connsiteX4063" fmla="*/ 768690 w 1294918"/>
              <a:gd name="connsiteY4063" fmla="*/ 1209422 h 1294919"/>
              <a:gd name="connsiteX4064" fmla="*/ 767379 w 1294918"/>
              <a:gd name="connsiteY4064" fmla="*/ 1209946 h 1294919"/>
              <a:gd name="connsiteX4065" fmla="*/ 767379 w 1294918"/>
              <a:gd name="connsiteY4065" fmla="*/ 1212306 h 1294919"/>
              <a:gd name="connsiteX4066" fmla="*/ 766329 w 1294918"/>
              <a:gd name="connsiteY4066" fmla="*/ 1216503 h 1294919"/>
              <a:gd name="connsiteX4067" fmla="*/ 764494 w 1294918"/>
              <a:gd name="connsiteY4067" fmla="*/ 1217027 h 1294919"/>
              <a:gd name="connsiteX4068" fmla="*/ 762789 w 1294918"/>
              <a:gd name="connsiteY4068" fmla="*/ 1216503 h 1294919"/>
              <a:gd name="connsiteX4069" fmla="*/ 762789 w 1294918"/>
              <a:gd name="connsiteY4069" fmla="*/ 1215847 h 1294919"/>
              <a:gd name="connsiteX4070" fmla="*/ 760691 w 1294918"/>
              <a:gd name="connsiteY4070" fmla="*/ 1215585 h 1294919"/>
              <a:gd name="connsiteX4071" fmla="*/ 760691 w 1294918"/>
              <a:gd name="connsiteY4071" fmla="*/ 1216503 h 1294919"/>
              <a:gd name="connsiteX4072" fmla="*/ 760035 w 1294918"/>
              <a:gd name="connsiteY4072" fmla="*/ 1216503 h 1294919"/>
              <a:gd name="connsiteX4073" fmla="*/ 760298 w 1294918"/>
              <a:gd name="connsiteY4073" fmla="*/ 1217945 h 1294919"/>
              <a:gd name="connsiteX4074" fmla="*/ 758068 w 1294918"/>
              <a:gd name="connsiteY4074" fmla="*/ 1218732 h 1294919"/>
              <a:gd name="connsiteX4075" fmla="*/ 757806 w 1294918"/>
              <a:gd name="connsiteY4075" fmla="*/ 1217290 h 1294919"/>
              <a:gd name="connsiteX4076" fmla="*/ 756626 w 1294918"/>
              <a:gd name="connsiteY4076" fmla="*/ 1217683 h 1294919"/>
              <a:gd name="connsiteX4077" fmla="*/ 756626 w 1294918"/>
              <a:gd name="connsiteY4077" fmla="*/ 1218732 h 1294919"/>
              <a:gd name="connsiteX4078" fmla="*/ 756364 w 1294918"/>
              <a:gd name="connsiteY4078" fmla="*/ 1218732 h 1294919"/>
              <a:gd name="connsiteX4079" fmla="*/ 755970 w 1294918"/>
              <a:gd name="connsiteY4079" fmla="*/ 1219126 h 1294919"/>
              <a:gd name="connsiteX4080" fmla="*/ 755052 w 1294918"/>
              <a:gd name="connsiteY4080" fmla="*/ 1219126 h 1294919"/>
              <a:gd name="connsiteX4081" fmla="*/ 755315 w 1294918"/>
              <a:gd name="connsiteY4081" fmla="*/ 1221224 h 1294919"/>
              <a:gd name="connsiteX4082" fmla="*/ 754659 w 1294918"/>
              <a:gd name="connsiteY4082" fmla="*/ 1221879 h 1294919"/>
              <a:gd name="connsiteX4083" fmla="*/ 754659 w 1294918"/>
              <a:gd name="connsiteY4083" fmla="*/ 1222928 h 1294919"/>
              <a:gd name="connsiteX4084" fmla="*/ 753872 w 1294918"/>
              <a:gd name="connsiteY4084" fmla="*/ 1224371 h 1294919"/>
              <a:gd name="connsiteX4085" fmla="*/ 753216 w 1294918"/>
              <a:gd name="connsiteY4085" fmla="*/ 1224109 h 1294919"/>
              <a:gd name="connsiteX4086" fmla="*/ 752954 w 1294918"/>
              <a:gd name="connsiteY4086" fmla="*/ 1223584 h 1294919"/>
              <a:gd name="connsiteX4087" fmla="*/ 752168 w 1294918"/>
              <a:gd name="connsiteY4087" fmla="*/ 1224109 h 1294919"/>
              <a:gd name="connsiteX4088" fmla="*/ 752168 w 1294918"/>
              <a:gd name="connsiteY4088" fmla="*/ 1224371 h 1294919"/>
              <a:gd name="connsiteX4089" fmla="*/ 751774 w 1294918"/>
              <a:gd name="connsiteY4089" fmla="*/ 1224764 h 1294919"/>
              <a:gd name="connsiteX4090" fmla="*/ 752168 w 1294918"/>
              <a:gd name="connsiteY4090" fmla="*/ 1226862 h 1294919"/>
              <a:gd name="connsiteX4091" fmla="*/ 751774 w 1294918"/>
              <a:gd name="connsiteY4091" fmla="*/ 1226862 h 1294919"/>
              <a:gd name="connsiteX4092" fmla="*/ 751512 w 1294918"/>
              <a:gd name="connsiteY4092" fmla="*/ 1225420 h 1294919"/>
              <a:gd name="connsiteX4093" fmla="*/ 749676 w 1294918"/>
              <a:gd name="connsiteY4093" fmla="*/ 1226862 h 1294919"/>
              <a:gd name="connsiteX4094" fmla="*/ 747578 w 1294918"/>
              <a:gd name="connsiteY4094" fmla="*/ 1226469 h 1294919"/>
              <a:gd name="connsiteX4095" fmla="*/ 746791 w 1294918"/>
              <a:gd name="connsiteY4095" fmla="*/ 1226862 h 1294919"/>
              <a:gd name="connsiteX4096" fmla="*/ 746791 w 1294918"/>
              <a:gd name="connsiteY4096" fmla="*/ 1227518 h 1294919"/>
              <a:gd name="connsiteX4097" fmla="*/ 746529 w 1294918"/>
              <a:gd name="connsiteY4097" fmla="*/ 1228567 h 1294919"/>
              <a:gd name="connsiteX4098" fmla="*/ 746529 w 1294918"/>
              <a:gd name="connsiteY4098" fmla="*/ 1229747 h 1294919"/>
              <a:gd name="connsiteX4099" fmla="*/ 746529 w 1294918"/>
              <a:gd name="connsiteY4099" fmla="*/ 1230009 h 1294919"/>
              <a:gd name="connsiteX4100" fmla="*/ 746529 w 1294918"/>
              <a:gd name="connsiteY4100" fmla="*/ 1231583 h 1294919"/>
              <a:gd name="connsiteX4101" fmla="*/ 746791 w 1294918"/>
              <a:gd name="connsiteY4101" fmla="*/ 1231583 h 1294919"/>
              <a:gd name="connsiteX4102" fmla="*/ 745873 w 1294918"/>
              <a:gd name="connsiteY4102" fmla="*/ 1233681 h 1294919"/>
              <a:gd name="connsiteX4103" fmla="*/ 746529 w 1294918"/>
              <a:gd name="connsiteY4103" fmla="*/ 1234599 h 1294919"/>
              <a:gd name="connsiteX4104" fmla="*/ 746135 w 1294918"/>
              <a:gd name="connsiteY4104" fmla="*/ 1234599 h 1294919"/>
              <a:gd name="connsiteX4105" fmla="*/ 745349 w 1294918"/>
              <a:gd name="connsiteY4105" fmla="*/ 1233943 h 1294919"/>
              <a:gd name="connsiteX4106" fmla="*/ 745086 w 1294918"/>
              <a:gd name="connsiteY4106" fmla="*/ 1235386 h 1294919"/>
              <a:gd name="connsiteX4107" fmla="*/ 742200 w 1294918"/>
              <a:gd name="connsiteY4107" fmla="*/ 1235779 h 1294919"/>
              <a:gd name="connsiteX4108" fmla="*/ 742200 w 1294918"/>
              <a:gd name="connsiteY4108" fmla="*/ 1235124 h 1294919"/>
              <a:gd name="connsiteX4109" fmla="*/ 741414 w 1294918"/>
              <a:gd name="connsiteY4109" fmla="*/ 1235124 h 1294919"/>
              <a:gd name="connsiteX4110" fmla="*/ 741414 w 1294918"/>
              <a:gd name="connsiteY4110" fmla="*/ 1235779 h 1294919"/>
              <a:gd name="connsiteX4111" fmla="*/ 741151 w 1294918"/>
              <a:gd name="connsiteY4111" fmla="*/ 1235779 h 1294919"/>
              <a:gd name="connsiteX4112" fmla="*/ 741151 w 1294918"/>
              <a:gd name="connsiteY4112" fmla="*/ 1234599 h 1294919"/>
              <a:gd name="connsiteX4113" fmla="*/ 739971 w 1294918"/>
              <a:gd name="connsiteY4113" fmla="*/ 1234599 h 1294919"/>
              <a:gd name="connsiteX4114" fmla="*/ 739971 w 1294918"/>
              <a:gd name="connsiteY4114" fmla="*/ 1233943 h 1294919"/>
              <a:gd name="connsiteX4115" fmla="*/ 739709 w 1294918"/>
              <a:gd name="connsiteY4115" fmla="*/ 1233943 h 1294919"/>
              <a:gd name="connsiteX4116" fmla="*/ 739709 w 1294918"/>
              <a:gd name="connsiteY4116" fmla="*/ 1233681 h 1294919"/>
              <a:gd name="connsiteX4117" fmla="*/ 737873 w 1294918"/>
              <a:gd name="connsiteY4117" fmla="*/ 1233681 h 1294919"/>
              <a:gd name="connsiteX4118" fmla="*/ 737218 w 1294918"/>
              <a:gd name="connsiteY4118" fmla="*/ 1231189 h 1294919"/>
              <a:gd name="connsiteX4119" fmla="*/ 735775 w 1294918"/>
              <a:gd name="connsiteY4119" fmla="*/ 1230403 h 1294919"/>
              <a:gd name="connsiteX4120" fmla="*/ 735119 w 1294918"/>
              <a:gd name="connsiteY4120" fmla="*/ 1230403 h 1294919"/>
              <a:gd name="connsiteX4121" fmla="*/ 734726 w 1294918"/>
              <a:gd name="connsiteY4121" fmla="*/ 1229747 h 1294919"/>
              <a:gd name="connsiteX4122" fmla="*/ 734726 w 1294918"/>
              <a:gd name="connsiteY4122" fmla="*/ 1230009 h 1294919"/>
              <a:gd name="connsiteX4123" fmla="*/ 734726 w 1294918"/>
              <a:gd name="connsiteY4123" fmla="*/ 1230403 h 1294919"/>
              <a:gd name="connsiteX4124" fmla="*/ 734333 w 1294918"/>
              <a:gd name="connsiteY4124" fmla="*/ 1230009 h 1294919"/>
              <a:gd name="connsiteX4125" fmla="*/ 733415 w 1294918"/>
              <a:gd name="connsiteY4125" fmla="*/ 1230009 h 1294919"/>
              <a:gd name="connsiteX4126" fmla="*/ 732235 w 1294918"/>
              <a:gd name="connsiteY4126" fmla="*/ 1230403 h 1294919"/>
              <a:gd name="connsiteX4127" fmla="*/ 731448 w 1294918"/>
              <a:gd name="connsiteY4127" fmla="*/ 1231189 h 1294919"/>
              <a:gd name="connsiteX4128" fmla="*/ 731972 w 1294918"/>
              <a:gd name="connsiteY4128" fmla="*/ 1232239 h 1294919"/>
              <a:gd name="connsiteX4129" fmla="*/ 732235 w 1294918"/>
              <a:gd name="connsiteY4129" fmla="*/ 1232239 h 1294919"/>
              <a:gd name="connsiteX4130" fmla="*/ 732235 w 1294918"/>
              <a:gd name="connsiteY4130" fmla="*/ 1232501 h 1294919"/>
              <a:gd name="connsiteX4131" fmla="*/ 731972 w 1294918"/>
              <a:gd name="connsiteY4131" fmla="*/ 1232894 h 1294919"/>
              <a:gd name="connsiteX4132" fmla="*/ 731972 w 1294918"/>
              <a:gd name="connsiteY4132" fmla="*/ 1233288 h 1294919"/>
              <a:gd name="connsiteX4133" fmla="*/ 732628 w 1294918"/>
              <a:gd name="connsiteY4133" fmla="*/ 1233288 h 1294919"/>
              <a:gd name="connsiteX4134" fmla="*/ 732890 w 1294918"/>
              <a:gd name="connsiteY4134" fmla="*/ 1233681 h 1294919"/>
              <a:gd name="connsiteX4135" fmla="*/ 733677 w 1294918"/>
              <a:gd name="connsiteY4135" fmla="*/ 1233943 h 1294919"/>
              <a:gd name="connsiteX4136" fmla="*/ 734070 w 1294918"/>
              <a:gd name="connsiteY4136" fmla="*/ 1234599 h 1294919"/>
              <a:gd name="connsiteX4137" fmla="*/ 734070 w 1294918"/>
              <a:gd name="connsiteY4137" fmla="*/ 1234337 h 1294919"/>
              <a:gd name="connsiteX4138" fmla="*/ 734726 w 1294918"/>
              <a:gd name="connsiteY4138" fmla="*/ 1234337 h 1294919"/>
              <a:gd name="connsiteX4139" fmla="*/ 734726 w 1294918"/>
              <a:gd name="connsiteY4139" fmla="*/ 1236566 h 1294919"/>
              <a:gd name="connsiteX4140" fmla="*/ 734726 w 1294918"/>
              <a:gd name="connsiteY4140" fmla="*/ 1237484 h 1294919"/>
              <a:gd name="connsiteX4141" fmla="*/ 734333 w 1294918"/>
              <a:gd name="connsiteY4141" fmla="*/ 1237484 h 1294919"/>
              <a:gd name="connsiteX4142" fmla="*/ 734333 w 1294918"/>
              <a:gd name="connsiteY4142" fmla="*/ 1238664 h 1294919"/>
              <a:gd name="connsiteX4143" fmla="*/ 733677 w 1294918"/>
              <a:gd name="connsiteY4143" fmla="*/ 1238664 h 1294919"/>
              <a:gd name="connsiteX4144" fmla="*/ 732890 w 1294918"/>
              <a:gd name="connsiteY4144" fmla="*/ 1236828 h 1294919"/>
              <a:gd name="connsiteX4145" fmla="*/ 731972 w 1294918"/>
              <a:gd name="connsiteY4145" fmla="*/ 1236828 h 1294919"/>
              <a:gd name="connsiteX4146" fmla="*/ 732235 w 1294918"/>
              <a:gd name="connsiteY4146" fmla="*/ 1237877 h 1294919"/>
              <a:gd name="connsiteX4147" fmla="*/ 731186 w 1294918"/>
              <a:gd name="connsiteY4147" fmla="*/ 1237877 h 1294919"/>
              <a:gd name="connsiteX4148" fmla="*/ 731186 w 1294918"/>
              <a:gd name="connsiteY4148" fmla="*/ 1238271 h 1294919"/>
              <a:gd name="connsiteX4149" fmla="*/ 730530 w 1294918"/>
              <a:gd name="connsiteY4149" fmla="*/ 1238271 h 1294919"/>
              <a:gd name="connsiteX4150" fmla="*/ 729743 w 1294918"/>
              <a:gd name="connsiteY4150" fmla="*/ 1238926 h 1294919"/>
              <a:gd name="connsiteX4151" fmla="*/ 730530 w 1294918"/>
              <a:gd name="connsiteY4151" fmla="*/ 1238926 h 1294919"/>
              <a:gd name="connsiteX4152" fmla="*/ 730530 w 1294918"/>
              <a:gd name="connsiteY4152" fmla="*/ 1239319 h 1294919"/>
              <a:gd name="connsiteX4153" fmla="*/ 731448 w 1294918"/>
              <a:gd name="connsiteY4153" fmla="*/ 1239319 h 1294919"/>
              <a:gd name="connsiteX4154" fmla="*/ 731448 w 1294918"/>
              <a:gd name="connsiteY4154" fmla="*/ 1240369 h 1294919"/>
              <a:gd name="connsiteX4155" fmla="*/ 733415 w 1294918"/>
              <a:gd name="connsiteY4155" fmla="*/ 1241024 h 1294919"/>
              <a:gd name="connsiteX4156" fmla="*/ 732628 w 1294918"/>
              <a:gd name="connsiteY4156" fmla="*/ 1241024 h 1294919"/>
              <a:gd name="connsiteX4157" fmla="*/ 732628 w 1294918"/>
              <a:gd name="connsiteY4157" fmla="*/ 1241418 h 1294919"/>
              <a:gd name="connsiteX4158" fmla="*/ 732235 w 1294918"/>
              <a:gd name="connsiteY4158" fmla="*/ 1241418 h 1294919"/>
              <a:gd name="connsiteX4159" fmla="*/ 732235 w 1294918"/>
              <a:gd name="connsiteY4159" fmla="*/ 1241680 h 1294919"/>
              <a:gd name="connsiteX4160" fmla="*/ 730530 w 1294918"/>
              <a:gd name="connsiteY4160" fmla="*/ 1241680 h 1294919"/>
              <a:gd name="connsiteX4161" fmla="*/ 730136 w 1294918"/>
              <a:gd name="connsiteY4161" fmla="*/ 1241680 h 1294919"/>
              <a:gd name="connsiteX4162" fmla="*/ 729087 w 1294918"/>
              <a:gd name="connsiteY4162" fmla="*/ 1242204 h 1294919"/>
              <a:gd name="connsiteX4163" fmla="*/ 729350 w 1294918"/>
              <a:gd name="connsiteY4163" fmla="*/ 1242860 h 1294919"/>
              <a:gd name="connsiteX4164" fmla="*/ 728432 w 1294918"/>
              <a:gd name="connsiteY4164" fmla="*/ 1243122 h 1294919"/>
              <a:gd name="connsiteX4165" fmla="*/ 728432 w 1294918"/>
              <a:gd name="connsiteY4165" fmla="*/ 1243909 h 1294919"/>
              <a:gd name="connsiteX4166" fmla="*/ 727252 w 1294918"/>
              <a:gd name="connsiteY4166" fmla="*/ 1243909 h 1294919"/>
              <a:gd name="connsiteX4167" fmla="*/ 727252 w 1294918"/>
              <a:gd name="connsiteY4167" fmla="*/ 1243647 h 1294919"/>
              <a:gd name="connsiteX4168" fmla="*/ 725153 w 1294918"/>
              <a:gd name="connsiteY4168" fmla="*/ 1243909 h 1294919"/>
              <a:gd name="connsiteX4169" fmla="*/ 724891 w 1294918"/>
              <a:gd name="connsiteY4169" fmla="*/ 1242860 h 1294919"/>
              <a:gd name="connsiteX4170" fmla="*/ 725547 w 1294918"/>
              <a:gd name="connsiteY4170" fmla="*/ 1242204 h 1294919"/>
              <a:gd name="connsiteX4171" fmla="*/ 725153 w 1294918"/>
              <a:gd name="connsiteY4171" fmla="*/ 1241680 h 1294919"/>
              <a:gd name="connsiteX4172" fmla="*/ 725547 w 1294918"/>
              <a:gd name="connsiteY4172" fmla="*/ 1241418 h 1294919"/>
              <a:gd name="connsiteX4173" fmla="*/ 725153 w 1294918"/>
              <a:gd name="connsiteY4173" fmla="*/ 1241024 h 1294919"/>
              <a:gd name="connsiteX4174" fmla="*/ 725547 w 1294918"/>
              <a:gd name="connsiteY4174" fmla="*/ 1241024 h 1294919"/>
              <a:gd name="connsiteX4175" fmla="*/ 724891 w 1294918"/>
              <a:gd name="connsiteY4175" fmla="*/ 1240762 h 1294919"/>
              <a:gd name="connsiteX4176" fmla="*/ 724367 w 1294918"/>
              <a:gd name="connsiteY4176" fmla="*/ 1240369 h 1294919"/>
              <a:gd name="connsiteX4177" fmla="*/ 724367 w 1294918"/>
              <a:gd name="connsiteY4177" fmla="*/ 1239975 h 1294919"/>
              <a:gd name="connsiteX4178" fmla="*/ 725153 w 1294918"/>
              <a:gd name="connsiteY4178" fmla="*/ 1239319 h 1294919"/>
              <a:gd name="connsiteX4179" fmla="*/ 725809 w 1294918"/>
              <a:gd name="connsiteY4179" fmla="*/ 1238664 h 1294919"/>
              <a:gd name="connsiteX4180" fmla="*/ 725809 w 1294918"/>
              <a:gd name="connsiteY4180" fmla="*/ 1238271 h 1294919"/>
              <a:gd name="connsiteX4181" fmla="*/ 725547 w 1294918"/>
              <a:gd name="connsiteY4181" fmla="*/ 1238271 h 1294919"/>
              <a:gd name="connsiteX4182" fmla="*/ 725153 w 1294918"/>
              <a:gd name="connsiteY4182" fmla="*/ 1237877 h 1294919"/>
              <a:gd name="connsiteX4183" fmla="*/ 725153 w 1294918"/>
              <a:gd name="connsiteY4183" fmla="*/ 1237222 h 1294919"/>
              <a:gd name="connsiteX4184" fmla="*/ 725153 w 1294918"/>
              <a:gd name="connsiteY4184" fmla="*/ 1236566 h 1294919"/>
              <a:gd name="connsiteX4185" fmla="*/ 724367 w 1294918"/>
              <a:gd name="connsiteY4185" fmla="*/ 1236041 h 1294919"/>
              <a:gd name="connsiteX4186" fmla="*/ 723711 w 1294918"/>
              <a:gd name="connsiteY4186" fmla="*/ 1236566 h 1294919"/>
              <a:gd name="connsiteX4187" fmla="*/ 722662 w 1294918"/>
              <a:gd name="connsiteY4187" fmla="*/ 1236566 h 1294919"/>
              <a:gd name="connsiteX4188" fmla="*/ 722006 w 1294918"/>
              <a:gd name="connsiteY4188" fmla="*/ 1236566 h 1294919"/>
              <a:gd name="connsiteX4189" fmla="*/ 721613 w 1294918"/>
              <a:gd name="connsiteY4189" fmla="*/ 1235386 h 1294919"/>
              <a:gd name="connsiteX4190" fmla="*/ 721351 w 1294918"/>
              <a:gd name="connsiteY4190" fmla="*/ 1235386 h 1294919"/>
              <a:gd name="connsiteX4191" fmla="*/ 720957 w 1294918"/>
              <a:gd name="connsiteY4191" fmla="*/ 1235779 h 1294919"/>
              <a:gd name="connsiteX4192" fmla="*/ 719253 w 1294918"/>
              <a:gd name="connsiteY4192" fmla="*/ 1236566 h 1294919"/>
              <a:gd name="connsiteX4193" fmla="*/ 719253 w 1294918"/>
              <a:gd name="connsiteY4193" fmla="*/ 1237222 h 1294919"/>
              <a:gd name="connsiteX4194" fmla="*/ 719253 w 1294918"/>
              <a:gd name="connsiteY4194" fmla="*/ 1237484 h 1294919"/>
              <a:gd name="connsiteX4195" fmla="*/ 719253 w 1294918"/>
              <a:gd name="connsiteY4195" fmla="*/ 1237877 h 1294919"/>
              <a:gd name="connsiteX4196" fmla="*/ 718466 w 1294918"/>
              <a:gd name="connsiteY4196" fmla="*/ 1238271 h 1294919"/>
              <a:gd name="connsiteX4197" fmla="*/ 719253 w 1294918"/>
              <a:gd name="connsiteY4197" fmla="*/ 1239319 h 1294919"/>
              <a:gd name="connsiteX4198" fmla="*/ 719253 w 1294918"/>
              <a:gd name="connsiteY4198" fmla="*/ 1239582 h 1294919"/>
              <a:gd name="connsiteX4199" fmla="*/ 718466 w 1294918"/>
              <a:gd name="connsiteY4199" fmla="*/ 1239582 h 1294919"/>
              <a:gd name="connsiteX4200" fmla="*/ 718466 w 1294918"/>
              <a:gd name="connsiteY4200" fmla="*/ 1240762 h 1294919"/>
              <a:gd name="connsiteX4201" fmla="*/ 718728 w 1294918"/>
              <a:gd name="connsiteY4201" fmla="*/ 1241024 h 1294919"/>
              <a:gd name="connsiteX4202" fmla="*/ 717286 w 1294918"/>
              <a:gd name="connsiteY4202" fmla="*/ 1241418 h 1294919"/>
              <a:gd name="connsiteX4203" fmla="*/ 717286 w 1294918"/>
              <a:gd name="connsiteY4203" fmla="*/ 1241680 h 1294919"/>
              <a:gd name="connsiteX4204" fmla="*/ 716630 w 1294918"/>
              <a:gd name="connsiteY4204" fmla="*/ 1242204 h 1294919"/>
              <a:gd name="connsiteX4205" fmla="*/ 716630 w 1294918"/>
              <a:gd name="connsiteY4205" fmla="*/ 1241680 h 1294919"/>
              <a:gd name="connsiteX4206" fmla="*/ 715188 w 1294918"/>
              <a:gd name="connsiteY4206" fmla="*/ 1242204 h 1294919"/>
              <a:gd name="connsiteX4207" fmla="*/ 715188 w 1294918"/>
              <a:gd name="connsiteY4207" fmla="*/ 1241418 h 1294919"/>
              <a:gd name="connsiteX4208" fmla="*/ 714925 w 1294918"/>
              <a:gd name="connsiteY4208" fmla="*/ 1240369 h 1294919"/>
              <a:gd name="connsiteX4209" fmla="*/ 714925 w 1294918"/>
              <a:gd name="connsiteY4209" fmla="*/ 1238926 h 1294919"/>
              <a:gd name="connsiteX4210" fmla="*/ 715581 w 1294918"/>
              <a:gd name="connsiteY4210" fmla="*/ 1238664 h 1294919"/>
              <a:gd name="connsiteX4211" fmla="*/ 715581 w 1294918"/>
              <a:gd name="connsiteY4211" fmla="*/ 1237484 h 1294919"/>
              <a:gd name="connsiteX4212" fmla="*/ 714925 w 1294918"/>
              <a:gd name="connsiteY4212" fmla="*/ 1237877 h 1294919"/>
              <a:gd name="connsiteX4213" fmla="*/ 714925 w 1294918"/>
              <a:gd name="connsiteY4213" fmla="*/ 1237222 h 1294919"/>
              <a:gd name="connsiteX4214" fmla="*/ 713089 w 1294918"/>
              <a:gd name="connsiteY4214" fmla="*/ 1238271 h 1294919"/>
              <a:gd name="connsiteX4215" fmla="*/ 712696 w 1294918"/>
              <a:gd name="connsiteY4215" fmla="*/ 1237484 h 1294919"/>
              <a:gd name="connsiteX4216" fmla="*/ 712040 w 1294918"/>
              <a:gd name="connsiteY4216" fmla="*/ 1237222 h 1294919"/>
              <a:gd name="connsiteX4217" fmla="*/ 710598 w 1294918"/>
              <a:gd name="connsiteY4217" fmla="*/ 1237222 h 1294919"/>
              <a:gd name="connsiteX4218" fmla="*/ 710991 w 1294918"/>
              <a:gd name="connsiteY4218" fmla="*/ 1237877 h 1294919"/>
              <a:gd name="connsiteX4219" fmla="*/ 709549 w 1294918"/>
              <a:gd name="connsiteY4219" fmla="*/ 1237877 h 1294919"/>
              <a:gd name="connsiteX4220" fmla="*/ 709549 w 1294918"/>
              <a:gd name="connsiteY4220" fmla="*/ 1238926 h 1294919"/>
              <a:gd name="connsiteX4221" fmla="*/ 708500 w 1294918"/>
              <a:gd name="connsiteY4221" fmla="*/ 1238926 h 1294919"/>
              <a:gd name="connsiteX4222" fmla="*/ 708500 w 1294918"/>
              <a:gd name="connsiteY4222" fmla="*/ 1238664 h 1294919"/>
              <a:gd name="connsiteX4223" fmla="*/ 708107 w 1294918"/>
              <a:gd name="connsiteY4223" fmla="*/ 1238664 h 1294919"/>
              <a:gd name="connsiteX4224" fmla="*/ 708107 w 1294918"/>
              <a:gd name="connsiteY4224" fmla="*/ 1238926 h 1294919"/>
              <a:gd name="connsiteX4225" fmla="*/ 707057 w 1294918"/>
              <a:gd name="connsiteY4225" fmla="*/ 1238926 h 1294919"/>
              <a:gd name="connsiteX4226" fmla="*/ 706795 w 1294918"/>
              <a:gd name="connsiteY4226" fmla="*/ 1239975 h 1294919"/>
              <a:gd name="connsiteX4227" fmla="*/ 706402 w 1294918"/>
              <a:gd name="connsiteY4227" fmla="*/ 1240369 h 1294919"/>
              <a:gd name="connsiteX4228" fmla="*/ 706402 w 1294918"/>
              <a:gd name="connsiteY4228" fmla="*/ 1240762 h 1294919"/>
              <a:gd name="connsiteX4229" fmla="*/ 706795 w 1294918"/>
              <a:gd name="connsiteY4229" fmla="*/ 1240762 h 1294919"/>
              <a:gd name="connsiteX4230" fmla="*/ 706795 w 1294918"/>
              <a:gd name="connsiteY4230" fmla="*/ 1241680 h 1294919"/>
              <a:gd name="connsiteX4231" fmla="*/ 706008 w 1294918"/>
              <a:gd name="connsiteY4231" fmla="*/ 1241418 h 1294919"/>
              <a:gd name="connsiteX4232" fmla="*/ 704959 w 1294918"/>
              <a:gd name="connsiteY4232" fmla="*/ 1241680 h 1294919"/>
              <a:gd name="connsiteX4233" fmla="*/ 704959 w 1294918"/>
              <a:gd name="connsiteY4233" fmla="*/ 1241024 h 1294919"/>
              <a:gd name="connsiteX4234" fmla="*/ 703910 w 1294918"/>
              <a:gd name="connsiteY4234" fmla="*/ 1241024 h 1294919"/>
              <a:gd name="connsiteX4235" fmla="*/ 703517 w 1294918"/>
              <a:gd name="connsiteY4235" fmla="*/ 1240762 h 1294919"/>
              <a:gd name="connsiteX4236" fmla="*/ 703517 w 1294918"/>
              <a:gd name="connsiteY4236" fmla="*/ 1240369 h 1294919"/>
              <a:gd name="connsiteX4237" fmla="*/ 701812 w 1294918"/>
              <a:gd name="connsiteY4237" fmla="*/ 1240369 h 1294919"/>
              <a:gd name="connsiteX4238" fmla="*/ 701419 w 1294918"/>
              <a:gd name="connsiteY4238" fmla="*/ 1239582 h 1294919"/>
              <a:gd name="connsiteX4239" fmla="*/ 701025 w 1294918"/>
              <a:gd name="connsiteY4239" fmla="*/ 1239582 h 1294919"/>
              <a:gd name="connsiteX4240" fmla="*/ 701025 w 1294918"/>
              <a:gd name="connsiteY4240" fmla="*/ 1239319 h 1294919"/>
              <a:gd name="connsiteX4241" fmla="*/ 700632 w 1294918"/>
              <a:gd name="connsiteY4241" fmla="*/ 1238926 h 1294919"/>
              <a:gd name="connsiteX4242" fmla="*/ 700632 w 1294918"/>
              <a:gd name="connsiteY4242" fmla="*/ 1238664 h 1294919"/>
              <a:gd name="connsiteX4243" fmla="*/ 699976 w 1294918"/>
              <a:gd name="connsiteY4243" fmla="*/ 1238271 h 1294919"/>
              <a:gd name="connsiteX4244" fmla="*/ 699976 w 1294918"/>
              <a:gd name="connsiteY4244" fmla="*/ 1237222 h 1294919"/>
              <a:gd name="connsiteX4245" fmla="*/ 699321 w 1294918"/>
              <a:gd name="connsiteY4245" fmla="*/ 1237484 h 1294919"/>
              <a:gd name="connsiteX4246" fmla="*/ 698534 w 1294918"/>
              <a:gd name="connsiteY4246" fmla="*/ 1237222 h 1294919"/>
              <a:gd name="connsiteX4247" fmla="*/ 698272 w 1294918"/>
              <a:gd name="connsiteY4247" fmla="*/ 1236828 h 1294919"/>
              <a:gd name="connsiteX4248" fmla="*/ 698927 w 1294918"/>
              <a:gd name="connsiteY4248" fmla="*/ 1235124 h 1294919"/>
              <a:gd name="connsiteX4249" fmla="*/ 698927 w 1294918"/>
              <a:gd name="connsiteY4249" fmla="*/ 1234599 h 1294919"/>
              <a:gd name="connsiteX4250" fmla="*/ 698927 w 1294918"/>
              <a:gd name="connsiteY4250" fmla="*/ 1234337 h 1294919"/>
              <a:gd name="connsiteX4251" fmla="*/ 699714 w 1294918"/>
              <a:gd name="connsiteY4251" fmla="*/ 1234337 h 1294919"/>
              <a:gd name="connsiteX4252" fmla="*/ 699714 w 1294918"/>
              <a:gd name="connsiteY4252" fmla="*/ 1233681 h 1294919"/>
              <a:gd name="connsiteX4253" fmla="*/ 698272 w 1294918"/>
              <a:gd name="connsiteY4253" fmla="*/ 1233681 h 1294919"/>
              <a:gd name="connsiteX4254" fmla="*/ 697878 w 1294918"/>
              <a:gd name="connsiteY4254" fmla="*/ 1233681 h 1294919"/>
              <a:gd name="connsiteX4255" fmla="*/ 698272 w 1294918"/>
              <a:gd name="connsiteY4255" fmla="*/ 1232501 h 1294919"/>
              <a:gd name="connsiteX4256" fmla="*/ 697878 w 1294918"/>
              <a:gd name="connsiteY4256" fmla="*/ 1232239 h 1294919"/>
              <a:gd name="connsiteX4257" fmla="*/ 698272 w 1294918"/>
              <a:gd name="connsiteY4257" fmla="*/ 1231845 h 1294919"/>
              <a:gd name="connsiteX4258" fmla="*/ 697616 w 1294918"/>
              <a:gd name="connsiteY4258" fmla="*/ 1231583 h 1294919"/>
              <a:gd name="connsiteX4259" fmla="*/ 697091 w 1294918"/>
              <a:gd name="connsiteY4259" fmla="*/ 1231583 h 1294919"/>
              <a:gd name="connsiteX4260" fmla="*/ 696829 w 1294918"/>
              <a:gd name="connsiteY4260" fmla="*/ 1230665 h 1294919"/>
              <a:gd name="connsiteX4261" fmla="*/ 697616 w 1294918"/>
              <a:gd name="connsiteY4261" fmla="*/ 1231189 h 1294919"/>
              <a:gd name="connsiteX4262" fmla="*/ 697878 w 1294918"/>
              <a:gd name="connsiteY4262" fmla="*/ 1230665 h 1294919"/>
              <a:gd name="connsiteX4263" fmla="*/ 698272 w 1294918"/>
              <a:gd name="connsiteY4263" fmla="*/ 1230403 h 1294919"/>
              <a:gd name="connsiteX4264" fmla="*/ 698534 w 1294918"/>
              <a:gd name="connsiteY4264" fmla="*/ 1230009 h 1294919"/>
              <a:gd name="connsiteX4265" fmla="*/ 697878 w 1294918"/>
              <a:gd name="connsiteY4265" fmla="*/ 1230009 h 1294919"/>
              <a:gd name="connsiteX4266" fmla="*/ 698272 w 1294918"/>
              <a:gd name="connsiteY4266" fmla="*/ 1229222 h 1294919"/>
              <a:gd name="connsiteX4267" fmla="*/ 697616 w 1294918"/>
              <a:gd name="connsiteY4267" fmla="*/ 1228567 h 1294919"/>
              <a:gd name="connsiteX4268" fmla="*/ 697878 w 1294918"/>
              <a:gd name="connsiteY4268" fmla="*/ 1228304 h 1294919"/>
              <a:gd name="connsiteX4269" fmla="*/ 697616 w 1294918"/>
              <a:gd name="connsiteY4269" fmla="*/ 1227911 h 1294919"/>
              <a:gd name="connsiteX4270" fmla="*/ 697616 w 1294918"/>
              <a:gd name="connsiteY4270" fmla="*/ 1227518 h 1294919"/>
              <a:gd name="connsiteX4271" fmla="*/ 697616 w 1294918"/>
              <a:gd name="connsiteY4271" fmla="*/ 1227124 h 1294919"/>
              <a:gd name="connsiteX4272" fmla="*/ 697616 w 1294918"/>
              <a:gd name="connsiteY4272" fmla="*/ 1226862 h 1294919"/>
              <a:gd name="connsiteX4273" fmla="*/ 697878 w 1294918"/>
              <a:gd name="connsiteY4273" fmla="*/ 1226469 h 1294919"/>
              <a:gd name="connsiteX4274" fmla="*/ 696829 w 1294918"/>
              <a:gd name="connsiteY4274" fmla="*/ 1225813 h 1294919"/>
              <a:gd name="connsiteX4275" fmla="*/ 696436 w 1294918"/>
              <a:gd name="connsiteY4275" fmla="*/ 1225420 h 1294919"/>
              <a:gd name="connsiteX4276" fmla="*/ 695387 w 1294918"/>
              <a:gd name="connsiteY4276" fmla="*/ 1224371 h 1294919"/>
              <a:gd name="connsiteX4277" fmla="*/ 694993 w 1294918"/>
              <a:gd name="connsiteY4277" fmla="*/ 1225026 h 1294919"/>
              <a:gd name="connsiteX4278" fmla="*/ 693551 w 1294918"/>
              <a:gd name="connsiteY4278" fmla="*/ 1225026 h 1294919"/>
              <a:gd name="connsiteX4279" fmla="*/ 693551 w 1294918"/>
              <a:gd name="connsiteY4279" fmla="*/ 1225813 h 1294919"/>
              <a:gd name="connsiteX4280" fmla="*/ 692633 w 1294918"/>
              <a:gd name="connsiteY4280" fmla="*/ 1226206 h 1294919"/>
              <a:gd name="connsiteX4281" fmla="*/ 692240 w 1294918"/>
              <a:gd name="connsiteY4281" fmla="*/ 1225420 h 1294919"/>
              <a:gd name="connsiteX4282" fmla="*/ 691191 w 1294918"/>
              <a:gd name="connsiteY4282" fmla="*/ 1225420 h 1294919"/>
              <a:gd name="connsiteX4283" fmla="*/ 691191 w 1294918"/>
              <a:gd name="connsiteY4283" fmla="*/ 1225026 h 1294919"/>
              <a:gd name="connsiteX4284" fmla="*/ 691453 w 1294918"/>
              <a:gd name="connsiteY4284" fmla="*/ 1224764 h 1294919"/>
              <a:gd name="connsiteX4285" fmla="*/ 691453 w 1294918"/>
              <a:gd name="connsiteY4285" fmla="*/ 1224371 h 1294919"/>
              <a:gd name="connsiteX4286" fmla="*/ 691191 w 1294918"/>
              <a:gd name="connsiteY4286" fmla="*/ 1224371 h 1294919"/>
              <a:gd name="connsiteX4287" fmla="*/ 691846 w 1294918"/>
              <a:gd name="connsiteY4287" fmla="*/ 1223584 h 1294919"/>
              <a:gd name="connsiteX4288" fmla="*/ 690010 w 1294918"/>
              <a:gd name="connsiteY4288" fmla="*/ 1222928 h 1294919"/>
              <a:gd name="connsiteX4289" fmla="*/ 689092 w 1294918"/>
              <a:gd name="connsiteY4289" fmla="*/ 1221224 h 1294919"/>
              <a:gd name="connsiteX4290" fmla="*/ 688568 w 1294918"/>
              <a:gd name="connsiteY4290" fmla="*/ 1220043 h 1294919"/>
              <a:gd name="connsiteX4291" fmla="*/ 687257 w 1294918"/>
              <a:gd name="connsiteY4291" fmla="*/ 1219388 h 1294919"/>
              <a:gd name="connsiteX4292" fmla="*/ 685814 w 1294918"/>
              <a:gd name="connsiteY4292" fmla="*/ 1218732 h 1294919"/>
              <a:gd name="connsiteX4293" fmla="*/ 685552 w 1294918"/>
              <a:gd name="connsiteY4293" fmla="*/ 1219126 h 1294919"/>
              <a:gd name="connsiteX4294" fmla="*/ 683978 w 1294918"/>
              <a:gd name="connsiteY4294" fmla="*/ 1219388 h 1294919"/>
              <a:gd name="connsiteX4295" fmla="*/ 683716 w 1294918"/>
              <a:gd name="connsiteY4295" fmla="*/ 1219126 h 1294919"/>
              <a:gd name="connsiteX4296" fmla="*/ 683192 w 1294918"/>
              <a:gd name="connsiteY4296" fmla="*/ 1218470 h 1294919"/>
              <a:gd name="connsiteX4297" fmla="*/ 683716 w 1294918"/>
              <a:gd name="connsiteY4297" fmla="*/ 1217945 h 1294919"/>
              <a:gd name="connsiteX4298" fmla="*/ 683192 w 1294918"/>
              <a:gd name="connsiteY4298" fmla="*/ 1217290 h 1294919"/>
              <a:gd name="connsiteX4299" fmla="*/ 682536 w 1294918"/>
              <a:gd name="connsiteY4299" fmla="*/ 1216503 h 1294919"/>
              <a:gd name="connsiteX4300" fmla="*/ 682929 w 1294918"/>
              <a:gd name="connsiteY4300" fmla="*/ 1215847 h 1294919"/>
              <a:gd name="connsiteX4301" fmla="*/ 681487 w 1294918"/>
              <a:gd name="connsiteY4301" fmla="*/ 1215585 h 1294919"/>
              <a:gd name="connsiteX4302" fmla="*/ 679782 w 1294918"/>
              <a:gd name="connsiteY4302" fmla="*/ 1214798 h 1294919"/>
              <a:gd name="connsiteX4303" fmla="*/ 679782 w 1294918"/>
              <a:gd name="connsiteY4303" fmla="*/ 1214143 h 1294919"/>
              <a:gd name="connsiteX4304" fmla="*/ 681487 w 1294918"/>
              <a:gd name="connsiteY4304" fmla="*/ 1213093 h 1294919"/>
              <a:gd name="connsiteX4305" fmla="*/ 681487 w 1294918"/>
              <a:gd name="connsiteY4305" fmla="*/ 1212306 h 1294919"/>
              <a:gd name="connsiteX4306" fmla="*/ 682536 w 1294918"/>
              <a:gd name="connsiteY4306" fmla="*/ 1211389 h 1294919"/>
              <a:gd name="connsiteX4307" fmla="*/ 681093 w 1294918"/>
              <a:gd name="connsiteY4307" fmla="*/ 1210208 h 1294919"/>
              <a:gd name="connsiteX4308" fmla="*/ 681487 w 1294918"/>
              <a:gd name="connsiteY4308" fmla="*/ 1209946 h 1294919"/>
              <a:gd name="connsiteX4309" fmla="*/ 682536 w 1294918"/>
              <a:gd name="connsiteY4309" fmla="*/ 1209946 h 1294919"/>
              <a:gd name="connsiteX4310" fmla="*/ 682929 w 1294918"/>
              <a:gd name="connsiteY4310" fmla="*/ 1208766 h 1294919"/>
              <a:gd name="connsiteX4311" fmla="*/ 681487 w 1294918"/>
              <a:gd name="connsiteY4311" fmla="*/ 1207717 h 1294919"/>
              <a:gd name="connsiteX4312" fmla="*/ 678995 w 1294918"/>
              <a:gd name="connsiteY4312" fmla="*/ 1207717 h 1294919"/>
              <a:gd name="connsiteX4313" fmla="*/ 679782 w 1294918"/>
              <a:gd name="connsiteY4313" fmla="*/ 1206668 h 1294919"/>
              <a:gd name="connsiteX4314" fmla="*/ 679782 w 1294918"/>
              <a:gd name="connsiteY4314" fmla="*/ 1206012 h 1294919"/>
              <a:gd name="connsiteX4315" fmla="*/ 680176 w 1294918"/>
              <a:gd name="connsiteY4315" fmla="*/ 1205619 h 1294919"/>
              <a:gd name="connsiteX4316" fmla="*/ 680176 w 1294918"/>
              <a:gd name="connsiteY4316" fmla="*/ 1204570 h 1294919"/>
              <a:gd name="connsiteX4317" fmla="*/ 678995 w 1294918"/>
              <a:gd name="connsiteY4317" fmla="*/ 1204308 h 1294919"/>
              <a:gd name="connsiteX4318" fmla="*/ 678733 w 1294918"/>
              <a:gd name="connsiteY4318" fmla="*/ 1203128 h 1294919"/>
              <a:gd name="connsiteX4319" fmla="*/ 677553 w 1294918"/>
              <a:gd name="connsiteY4319" fmla="*/ 1203128 h 1294919"/>
              <a:gd name="connsiteX4320" fmla="*/ 677291 w 1294918"/>
              <a:gd name="connsiteY4320" fmla="*/ 1201029 h 1294919"/>
              <a:gd name="connsiteX4321" fmla="*/ 676635 w 1294918"/>
              <a:gd name="connsiteY4321" fmla="*/ 1201423 h 1294919"/>
              <a:gd name="connsiteX4322" fmla="*/ 676111 w 1294918"/>
              <a:gd name="connsiteY4322" fmla="*/ 1200243 h 1294919"/>
              <a:gd name="connsiteX4323" fmla="*/ 674012 w 1294918"/>
              <a:gd name="connsiteY4323" fmla="*/ 1201029 h 1294919"/>
              <a:gd name="connsiteX4324" fmla="*/ 673750 w 1294918"/>
              <a:gd name="connsiteY4324" fmla="*/ 1199980 h 1294919"/>
              <a:gd name="connsiteX4325" fmla="*/ 672701 w 1294918"/>
              <a:gd name="connsiteY4325" fmla="*/ 1199587 h 1294919"/>
              <a:gd name="connsiteX4326" fmla="*/ 673094 w 1294918"/>
              <a:gd name="connsiteY4326" fmla="*/ 1198931 h 1294919"/>
              <a:gd name="connsiteX4327" fmla="*/ 671259 w 1294918"/>
              <a:gd name="connsiteY4327" fmla="*/ 1198145 h 1294919"/>
              <a:gd name="connsiteX4328" fmla="*/ 671652 w 1294918"/>
              <a:gd name="connsiteY4328" fmla="*/ 1196702 h 1294919"/>
              <a:gd name="connsiteX4329" fmla="*/ 672701 w 1294918"/>
              <a:gd name="connsiteY4329" fmla="*/ 1196702 h 1294919"/>
              <a:gd name="connsiteX4330" fmla="*/ 673094 w 1294918"/>
              <a:gd name="connsiteY4330" fmla="*/ 1193948 h 1294919"/>
              <a:gd name="connsiteX4331" fmla="*/ 671914 w 1294918"/>
              <a:gd name="connsiteY4331" fmla="*/ 1193555 h 1294919"/>
              <a:gd name="connsiteX4332" fmla="*/ 671652 w 1294918"/>
              <a:gd name="connsiteY4332" fmla="*/ 1192243 h 1294919"/>
              <a:gd name="connsiteX4333" fmla="*/ 672308 w 1294918"/>
              <a:gd name="connsiteY4333" fmla="*/ 1190801 h 1294919"/>
              <a:gd name="connsiteX4334" fmla="*/ 670472 w 1294918"/>
              <a:gd name="connsiteY4334" fmla="*/ 1190145 h 1294919"/>
              <a:gd name="connsiteX4335" fmla="*/ 670472 w 1294918"/>
              <a:gd name="connsiteY4335" fmla="*/ 1188965 h 1294919"/>
              <a:gd name="connsiteX4336" fmla="*/ 670210 w 1294918"/>
              <a:gd name="connsiteY4336" fmla="*/ 1188965 h 1294919"/>
              <a:gd name="connsiteX4337" fmla="*/ 669554 w 1294918"/>
              <a:gd name="connsiteY4337" fmla="*/ 1185818 h 1294919"/>
              <a:gd name="connsiteX4338" fmla="*/ 668374 w 1294918"/>
              <a:gd name="connsiteY4338" fmla="*/ 1185818 h 1294919"/>
              <a:gd name="connsiteX4339" fmla="*/ 666669 w 1294918"/>
              <a:gd name="connsiteY4339" fmla="*/ 1186867 h 1294919"/>
              <a:gd name="connsiteX4340" fmla="*/ 666276 w 1294918"/>
              <a:gd name="connsiteY4340" fmla="*/ 1186605 h 1294919"/>
              <a:gd name="connsiteX4341" fmla="*/ 664571 w 1294918"/>
              <a:gd name="connsiteY4341" fmla="*/ 1185818 h 1294919"/>
              <a:gd name="connsiteX4342" fmla="*/ 663915 w 1294918"/>
              <a:gd name="connsiteY4342" fmla="*/ 1184507 h 1294919"/>
              <a:gd name="connsiteX4343" fmla="*/ 661293 w 1294918"/>
              <a:gd name="connsiteY4343" fmla="*/ 1185163 h 1294919"/>
              <a:gd name="connsiteX4344" fmla="*/ 661686 w 1294918"/>
              <a:gd name="connsiteY4344" fmla="*/ 1187260 h 1294919"/>
              <a:gd name="connsiteX4345" fmla="*/ 661293 w 1294918"/>
              <a:gd name="connsiteY4345" fmla="*/ 1186605 h 1294919"/>
              <a:gd name="connsiteX4346" fmla="*/ 660244 w 1294918"/>
              <a:gd name="connsiteY4346" fmla="*/ 1186605 h 1294919"/>
              <a:gd name="connsiteX4347" fmla="*/ 659588 w 1294918"/>
              <a:gd name="connsiteY4347" fmla="*/ 1183982 h 1294919"/>
              <a:gd name="connsiteX4348" fmla="*/ 657097 w 1294918"/>
              <a:gd name="connsiteY4348" fmla="*/ 1186605 h 1294919"/>
              <a:gd name="connsiteX4349" fmla="*/ 657752 w 1294918"/>
              <a:gd name="connsiteY4349" fmla="*/ 1187260 h 1294919"/>
              <a:gd name="connsiteX4350" fmla="*/ 657752 w 1294918"/>
              <a:gd name="connsiteY4350" fmla="*/ 1187916 h 1294919"/>
              <a:gd name="connsiteX4351" fmla="*/ 657490 w 1294918"/>
              <a:gd name="connsiteY4351" fmla="*/ 1188178 h 1294919"/>
              <a:gd name="connsiteX4352" fmla="*/ 657097 w 1294918"/>
              <a:gd name="connsiteY4352" fmla="*/ 1190145 h 1294919"/>
              <a:gd name="connsiteX4353" fmla="*/ 656048 w 1294918"/>
              <a:gd name="connsiteY4353" fmla="*/ 1189621 h 1294919"/>
              <a:gd name="connsiteX4354" fmla="*/ 656048 w 1294918"/>
              <a:gd name="connsiteY4354" fmla="*/ 1188178 h 1294919"/>
              <a:gd name="connsiteX4355" fmla="*/ 656310 w 1294918"/>
              <a:gd name="connsiteY4355" fmla="*/ 1186605 h 1294919"/>
              <a:gd name="connsiteX4356" fmla="*/ 655392 w 1294918"/>
              <a:gd name="connsiteY4356" fmla="*/ 1186212 h 1294919"/>
              <a:gd name="connsiteX4357" fmla="*/ 654867 w 1294918"/>
              <a:gd name="connsiteY4357" fmla="*/ 1186867 h 1294919"/>
              <a:gd name="connsiteX4358" fmla="*/ 654867 w 1294918"/>
              <a:gd name="connsiteY4358" fmla="*/ 1187523 h 1294919"/>
              <a:gd name="connsiteX4359" fmla="*/ 654212 w 1294918"/>
              <a:gd name="connsiteY4359" fmla="*/ 1187916 h 1294919"/>
              <a:gd name="connsiteX4360" fmla="*/ 653163 w 1294918"/>
              <a:gd name="connsiteY4360" fmla="*/ 1187260 h 1294919"/>
              <a:gd name="connsiteX4361" fmla="*/ 653818 w 1294918"/>
              <a:gd name="connsiteY4361" fmla="*/ 1186867 h 1294919"/>
              <a:gd name="connsiteX4362" fmla="*/ 652376 w 1294918"/>
              <a:gd name="connsiteY4362" fmla="*/ 1186605 h 1294919"/>
              <a:gd name="connsiteX4363" fmla="*/ 652114 w 1294918"/>
              <a:gd name="connsiteY4363" fmla="*/ 1185425 h 1294919"/>
              <a:gd name="connsiteX4364" fmla="*/ 651065 w 1294918"/>
              <a:gd name="connsiteY4364" fmla="*/ 1185818 h 1294919"/>
              <a:gd name="connsiteX4365" fmla="*/ 651065 w 1294918"/>
              <a:gd name="connsiteY4365" fmla="*/ 1186212 h 1294919"/>
              <a:gd name="connsiteX4366" fmla="*/ 650278 w 1294918"/>
              <a:gd name="connsiteY4366" fmla="*/ 1185818 h 1294919"/>
              <a:gd name="connsiteX4367" fmla="*/ 650278 w 1294918"/>
              <a:gd name="connsiteY4367" fmla="*/ 1185163 h 1294919"/>
              <a:gd name="connsiteX4368" fmla="*/ 648835 w 1294918"/>
              <a:gd name="connsiteY4368" fmla="*/ 1185818 h 1294919"/>
              <a:gd name="connsiteX4369" fmla="*/ 646737 w 1294918"/>
              <a:gd name="connsiteY4369" fmla="*/ 1185818 h 1294919"/>
              <a:gd name="connsiteX4370" fmla="*/ 646475 w 1294918"/>
              <a:gd name="connsiteY4370" fmla="*/ 1186212 h 1294919"/>
              <a:gd name="connsiteX4371" fmla="*/ 645032 w 1294918"/>
              <a:gd name="connsiteY4371" fmla="*/ 1185425 h 1294919"/>
              <a:gd name="connsiteX4372" fmla="*/ 643984 w 1294918"/>
              <a:gd name="connsiteY4372" fmla="*/ 1185818 h 1294919"/>
              <a:gd name="connsiteX4373" fmla="*/ 643984 w 1294918"/>
              <a:gd name="connsiteY4373" fmla="*/ 1185163 h 1294919"/>
              <a:gd name="connsiteX4374" fmla="*/ 641754 w 1294918"/>
              <a:gd name="connsiteY4374" fmla="*/ 1185425 h 1294919"/>
              <a:gd name="connsiteX4375" fmla="*/ 641754 w 1294918"/>
              <a:gd name="connsiteY4375" fmla="*/ 1185818 h 1294919"/>
              <a:gd name="connsiteX4376" fmla="*/ 640836 w 1294918"/>
              <a:gd name="connsiteY4376" fmla="*/ 1185818 h 1294919"/>
              <a:gd name="connsiteX4377" fmla="*/ 641099 w 1294918"/>
              <a:gd name="connsiteY4377" fmla="*/ 1186212 h 1294919"/>
              <a:gd name="connsiteX4378" fmla="*/ 639656 w 1294918"/>
              <a:gd name="connsiteY4378" fmla="*/ 1186212 h 1294919"/>
              <a:gd name="connsiteX4379" fmla="*/ 639001 w 1294918"/>
              <a:gd name="connsiteY4379" fmla="*/ 1183720 h 1294919"/>
              <a:gd name="connsiteX4380" fmla="*/ 635853 w 1294918"/>
              <a:gd name="connsiteY4380" fmla="*/ 1183720 h 1294919"/>
              <a:gd name="connsiteX4381" fmla="*/ 633362 w 1294918"/>
              <a:gd name="connsiteY4381" fmla="*/ 1185425 h 1294919"/>
              <a:gd name="connsiteX4382" fmla="*/ 631264 w 1294918"/>
              <a:gd name="connsiteY4382" fmla="*/ 1187916 h 1294919"/>
              <a:gd name="connsiteX4383" fmla="*/ 629559 w 1294918"/>
              <a:gd name="connsiteY4383" fmla="*/ 1186867 h 1294919"/>
              <a:gd name="connsiteX4384" fmla="*/ 625101 w 1294918"/>
              <a:gd name="connsiteY4384" fmla="*/ 1187916 h 1294919"/>
              <a:gd name="connsiteX4385" fmla="*/ 625494 w 1294918"/>
              <a:gd name="connsiteY4385" fmla="*/ 1188703 h 1294919"/>
              <a:gd name="connsiteX4386" fmla="*/ 623396 w 1294918"/>
              <a:gd name="connsiteY4386" fmla="*/ 1188703 h 1294919"/>
              <a:gd name="connsiteX4387" fmla="*/ 623003 w 1294918"/>
              <a:gd name="connsiteY4387" fmla="*/ 1191588 h 1294919"/>
              <a:gd name="connsiteX4388" fmla="*/ 621298 w 1294918"/>
              <a:gd name="connsiteY4388" fmla="*/ 1191588 h 1294919"/>
              <a:gd name="connsiteX4389" fmla="*/ 621560 w 1294918"/>
              <a:gd name="connsiteY4389" fmla="*/ 1189621 h 1294919"/>
              <a:gd name="connsiteX4390" fmla="*/ 619462 w 1294918"/>
              <a:gd name="connsiteY4390" fmla="*/ 1190801 h 1294919"/>
              <a:gd name="connsiteX4391" fmla="*/ 619462 w 1294918"/>
              <a:gd name="connsiteY4391" fmla="*/ 1190408 h 1294919"/>
              <a:gd name="connsiteX4392" fmla="*/ 618413 w 1294918"/>
              <a:gd name="connsiteY4392" fmla="*/ 1190801 h 1294919"/>
              <a:gd name="connsiteX4393" fmla="*/ 618019 w 1294918"/>
              <a:gd name="connsiteY4393" fmla="*/ 1191588 h 1294919"/>
              <a:gd name="connsiteX4394" fmla="*/ 616577 w 1294918"/>
              <a:gd name="connsiteY4394" fmla="*/ 1191063 h 1294919"/>
              <a:gd name="connsiteX4395" fmla="*/ 615659 w 1294918"/>
              <a:gd name="connsiteY4395" fmla="*/ 1191588 h 1294919"/>
              <a:gd name="connsiteX4396" fmla="*/ 615135 w 1294918"/>
              <a:gd name="connsiteY4396" fmla="*/ 1190801 h 1294919"/>
              <a:gd name="connsiteX4397" fmla="*/ 615659 w 1294918"/>
              <a:gd name="connsiteY4397" fmla="*/ 1190408 h 1294919"/>
              <a:gd name="connsiteX4398" fmla="*/ 615135 w 1294918"/>
              <a:gd name="connsiteY4398" fmla="*/ 1190145 h 1294919"/>
              <a:gd name="connsiteX4399" fmla="*/ 615922 w 1294918"/>
              <a:gd name="connsiteY4399" fmla="*/ 1189359 h 1294919"/>
              <a:gd name="connsiteX4400" fmla="*/ 615659 w 1294918"/>
              <a:gd name="connsiteY4400" fmla="*/ 1188178 h 1294919"/>
              <a:gd name="connsiteX4401" fmla="*/ 615922 w 1294918"/>
              <a:gd name="connsiteY4401" fmla="*/ 1187916 h 1294919"/>
              <a:gd name="connsiteX4402" fmla="*/ 615922 w 1294918"/>
              <a:gd name="connsiteY4402" fmla="*/ 1186605 h 1294919"/>
              <a:gd name="connsiteX4403" fmla="*/ 615922 w 1294918"/>
              <a:gd name="connsiteY4403" fmla="*/ 1185425 h 1294919"/>
              <a:gd name="connsiteX4404" fmla="*/ 615135 w 1294918"/>
              <a:gd name="connsiteY4404" fmla="*/ 1184507 h 1294919"/>
              <a:gd name="connsiteX4405" fmla="*/ 614217 w 1294918"/>
              <a:gd name="connsiteY4405" fmla="*/ 1183982 h 1294919"/>
              <a:gd name="connsiteX4406" fmla="*/ 614479 w 1294918"/>
              <a:gd name="connsiteY4406" fmla="*/ 1183982 h 1294919"/>
              <a:gd name="connsiteX4407" fmla="*/ 613823 w 1294918"/>
              <a:gd name="connsiteY4407" fmla="*/ 1183327 h 1294919"/>
              <a:gd name="connsiteX4408" fmla="*/ 614479 w 1294918"/>
              <a:gd name="connsiteY4408" fmla="*/ 1183327 h 1294919"/>
              <a:gd name="connsiteX4409" fmla="*/ 614479 w 1294918"/>
              <a:gd name="connsiteY4409" fmla="*/ 1181884 h 1294919"/>
              <a:gd name="connsiteX4410" fmla="*/ 613823 w 1294918"/>
              <a:gd name="connsiteY4410" fmla="*/ 1181884 h 1294919"/>
              <a:gd name="connsiteX4411" fmla="*/ 614217 w 1294918"/>
              <a:gd name="connsiteY4411" fmla="*/ 1180835 h 1294919"/>
              <a:gd name="connsiteX4412" fmla="*/ 613823 w 1294918"/>
              <a:gd name="connsiteY4412" fmla="*/ 1180835 h 1294919"/>
              <a:gd name="connsiteX4413" fmla="*/ 613430 w 1294918"/>
              <a:gd name="connsiteY4413" fmla="*/ 1180835 h 1294919"/>
              <a:gd name="connsiteX4414" fmla="*/ 614217 w 1294918"/>
              <a:gd name="connsiteY4414" fmla="*/ 1180442 h 1294919"/>
              <a:gd name="connsiteX4415" fmla="*/ 614217 w 1294918"/>
              <a:gd name="connsiteY4415" fmla="*/ 1180180 h 1294919"/>
              <a:gd name="connsiteX4416" fmla="*/ 614479 w 1294918"/>
              <a:gd name="connsiteY4416" fmla="*/ 1180180 h 1294919"/>
              <a:gd name="connsiteX4417" fmla="*/ 614479 w 1294918"/>
              <a:gd name="connsiteY4417" fmla="*/ 1179786 h 1294919"/>
              <a:gd name="connsiteX4418" fmla="*/ 611725 w 1294918"/>
              <a:gd name="connsiteY4418" fmla="*/ 1179524 h 1294919"/>
              <a:gd name="connsiteX4419" fmla="*/ 610939 w 1294918"/>
              <a:gd name="connsiteY4419" fmla="*/ 1179130 h 1294919"/>
              <a:gd name="connsiteX4420" fmla="*/ 612381 w 1294918"/>
              <a:gd name="connsiteY4420" fmla="*/ 1179130 h 1294919"/>
              <a:gd name="connsiteX4421" fmla="*/ 612119 w 1294918"/>
              <a:gd name="connsiteY4421" fmla="*/ 1178737 h 1294919"/>
              <a:gd name="connsiteX4422" fmla="*/ 611332 w 1294918"/>
              <a:gd name="connsiteY4422" fmla="*/ 1177163 h 1294919"/>
              <a:gd name="connsiteX4423" fmla="*/ 611725 w 1294918"/>
              <a:gd name="connsiteY4423" fmla="*/ 1177163 h 1294919"/>
              <a:gd name="connsiteX4424" fmla="*/ 611725 w 1294918"/>
              <a:gd name="connsiteY4424" fmla="*/ 1176508 h 1294919"/>
              <a:gd name="connsiteX4425" fmla="*/ 612774 w 1294918"/>
              <a:gd name="connsiteY4425" fmla="*/ 1175852 h 1294919"/>
              <a:gd name="connsiteX4426" fmla="*/ 611725 w 1294918"/>
              <a:gd name="connsiteY4426" fmla="*/ 1175459 h 1294919"/>
              <a:gd name="connsiteX4427" fmla="*/ 611725 w 1294918"/>
              <a:gd name="connsiteY4427" fmla="*/ 1174803 h 1294919"/>
              <a:gd name="connsiteX4428" fmla="*/ 610939 w 1294918"/>
              <a:gd name="connsiteY4428" fmla="*/ 1174803 h 1294919"/>
              <a:gd name="connsiteX4429" fmla="*/ 611332 w 1294918"/>
              <a:gd name="connsiteY4429" fmla="*/ 1174147 h 1294919"/>
              <a:gd name="connsiteX4430" fmla="*/ 610676 w 1294918"/>
              <a:gd name="connsiteY4430" fmla="*/ 1173361 h 1294919"/>
              <a:gd name="connsiteX4431" fmla="*/ 610283 w 1294918"/>
              <a:gd name="connsiteY4431" fmla="*/ 1174147 h 1294919"/>
              <a:gd name="connsiteX4432" fmla="*/ 610020 w 1294918"/>
              <a:gd name="connsiteY4432" fmla="*/ 1173754 h 1294919"/>
              <a:gd name="connsiteX4433" fmla="*/ 610020 w 1294918"/>
              <a:gd name="connsiteY4433" fmla="*/ 1173361 h 1294919"/>
              <a:gd name="connsiteX4434" fmla="*/ 610020 w 1294918"/>
              <a:gd name="connsiteY4434" fmla="*/ 1172967 h 1294919"/>
              <a:gd name="connsiteX4435" fmla="*/ 610283 w 1294918"/>
              <a:gd name="connsiteY4435" fmla="*/ 1172312 h 1294919"/>
              <a:gd name="connsiteX4436" fmla="*/ 610283 w 1294918"/>
              <a:gd name="connsiteY4436" fmla="*/ 1172050 h 1294919"/>
              <a:gd name="connsiteX4437" fmla="*/ 610020 w 1294918"/>
              <a:gd name="connsiteY4437" fmla="*/ 1171525 h 1294919"/>
              <a:gd name="connsiteX4438" fmla="*/ 609496 w 1294918"/>
              <a:gd name="connsiteY4438" fmla="*/ 1171525 h 1294919"/>
              <a:gd name="connsiteX4439" fmla="*/ 608054 w 1294918"/>
              <a:gd name="connsiteY4439" fmla="*/ 1170869 h 1294919"/>
              <a:gd name="connsiteX4440" fmla="*/ 607398 w 1294918"/>
              <a:gd name="connsiteY4440" fmla="*/ 1172312 h 1294919"/>
              <a:gd name="connsiteX4441" fmla="*/ 606742 w 1294918"/>
              <a:gd name="connsiteY4441" fmla="*/ 1172312 h 1294919"/>
              <a:gd name="connsiteX4442" fmla="*/ 605693 w 1294918"/>
              <a:gd name="connsiteY4442" fmla="*/ 1174147 h 1294919"/>
              <a:gd name="connsiteX4443" fmla="*/ 603857 w 1294918"/>
              <a:gd name="connsiteY4443" fmla="*/ 1172967 h 1294919"/>
              <a:gd name="connsiteX4444" fmla="*/ 605038 w 1294918"/>
              <a:gd name="connsiteY4444" fmla="*/ 1171263 h 1294919"/>
              <a:gd name="connsiteX4445" fmla="*/ 605038 w 1294918"/>
              <a:gd name="connsiteY4445" fmla="*/ 1167985 h 1294919"/>
              <a:gd name="connsiteX4446" fmla="*/ 605693 w 1294918"/>
              <a:gd name="connsiteY4446" fmla="*/ 1167067 h 1294919"/>
              <a:gd name="connsiteX4447" fmla="*/ 605693 w 1294918"/>
              <a:gd name="connsiteY4447" fmla="*/ 1166673 h 1294919"/>
              <a:gd name="connsiteX4448" fmla="*/ 606349 w 1294918"/>
              <a:gd name="connsiteY4448" fmla="*/ 1165231 h 1294919"/>
              <a:gd name="connsiteX4449" fmla="*/ 607398 w 1294918"/>
              <a:gd name="connsiteY4449" fmla="*/ 1164968 h 1294919"/>
              <a:gd name="connsiteX4450" fmla="*/ 607791 w 1294918"/>
              <a:gd name="connsiteY4450" fmla="*/ 1163788 h 1294919"/>
              <a:gd name="connsiteX4451" fmla="*/ 608054 w 1294918"/>
              <a:gd name="connsiteY4451" fmla="*/ 1162739 h 1294919"/>
              <a:gd name="connsiteX4452" fmla="*/ 607136 w 1294918"/>
              <a:gd name="connsiteY4452" fmla="*/ 1163526 h 1294919"/>
              <a:gd name="connsiteX4453" fmla="*/ 606742 w 1294918"/>
              <a:gd name="connsiteY4453" fmla="*/ 1163002 h 1294919"/>
              <a:gd name="connsiteX4454" fmla="*/ 606742 w 1294918"/>
              <a:gd name="connsiteY4454" fmla="*/ 1162739 h 1294919"/>
              <a:gd name="connsiteX4455" fmla="*/ 605693 w 1294918"/>
              <a:gd name="connsiteY4455" fmla="*/ 1162346 h 1294919"/>
              <a:gd name="connsiteX4456" fmla="*/ 606349 w 1294918"/>
              <a:gd name="connsiteY4456" fmla="*/ 1161690 h 1294919"/>
              <a:gd name="connsiteX4457" fmla="*/ 606349 w 1294918"/>
              <a:gd name="connsiteY4457" fmla="*/ 1160903 h 1294919"/>
              <a:gd name="connsiteX4458" fmla="*/ 607136 w 1294918"/>
              <a:gd name="connsiteY4458" fmla="*/ 1160903 h 1294919"/>
              <a:gd name="connsiteX4459" fmla="*/ 607136 w 1294918"/>
              <a:gd name="connsiteY4459" fmla="*/ 1160641 h 1294919"/>
              <a:gd name="connsiteX4460" fmla="*/ 606349 w 1294918"/>
              <a:gd name="connsiteY4460" fmla="*/ 1160641 h 1294919"/>
              <a:gd name="connsiteX4461" fmla="*/ 606349 w 1294918"/>
              <a:gd name="connsiteY4461" fmla="*/ 1159985 h 1294919"/>
              <a:gd name="connsiteX4462" fmla="*/ 607136 w 1294918"/>
              <a:gd name="connsiteY4462" fmla="*/ 1159985 h 1294919"/>
              <a:gd name="connsiteX4463" fmla="*/ 607136 w 1294918"/>
              <a:gd name="connsiteY4463" fmla="*/ 1158805 h 1294919"/>
              <a:gd name="connsiteX4464" fmla="*/ 606742 w 1294918"/>
              <a:gd name="connsiteY4464" fmla="*/ 1158543 h 1294919"/>
              <a:gd name="connsiteX4465" fmla="*/ 607136 w 1294918"/>
              <a:gd name="connsiteY4465" fmla="*/ 1157887 h 1294919"/>
              <a:gd name="connsiteX4466" fmla="*/ 607791 w 1294918"/>
              <a:gd name="connsiteY4466" fmla="*/ 1157887 h 1294919"/>
              <a:gd name="connsiteX4467" fmla="*/ 607398 w 1294918"/>
              <a:gd name="connsiteY4467" fmla="*/ 1156707 h 1294919"/>
              <a:gd name="connsiteX4468" fmla="*/ 608578 w 1294918"/>
              <a:gd name="connsiteY4468" fmla="*/ 1154609 h 1294919"/>
              <a:gd name="connsiteX4469" fmla="*/ 608840 w 1294918"/>
              <a:gd name="connsiteY4469" fmla="*/ 1153953 h 1294919"/>
              <a:gd name="connsiteX4470" fmla="*/ 608840 w 1294918"/>
              <a:gd name="connsiteY4470" fmla="*/ 1153560 h 1294919"/>
              <a:gd name="connsiteX4471" fmla="*/ 609234 w 1294918"/>
              <a:gd name="connsiteY4471" fmla="*/ 1152904 h 1294919"/>
              <a:gd name="connsiteX4472" fmla="*/ 608840 w 1294918"/>
              <a:gd name="connsiteY4472" fmla="*/ 1152249 h 1294919"/>
              <a:gd name="connsiteX4473" fmla="*/ 608840 w 1294918"/>
              <a:gd name="connsiteY4473" fmla="*/ 1151724 h 1294919"/>
              <a:gd name="connsiteX4474" fmla="*/ 608840 w 1294918"/>
              <a:gd name="connsiteY4474" fmla="*/ 1151069 h 1294919"/>
              <a:gd name="connsiteX4475" fmla="*/ 609496 w 1294918"/>
              <a:gd name="connsiteY4475" fmla="*/ 1150282 h 1294919"/>
              <a:gd name="connsiteX4476" fmla="*/ 608578 w 1294918"/>
              <a:gd name="connsiteY4476" fmla="*/ 1150019 h 1294919"/>
              <a:gd name="connsiteX4477" fmla="*/ 608840 w 1294918"/>
              <a:gd name="connsiteY4477" fmla="*/ 1149364 h 1294919"/>
              <a:gd name="connsiteX4478" fmla="*/ 608578 w 1294918"/>
              <a:gd name="connsiteY4478" fmla="*/ 1149364 h 1294919"/>
              <a:gd name="connsiteX4479" fmla="*/ 608054 w 1294918"/>
              <a:gd name="connsiteY4479" fmla="*/ 1148577 h 1294919"/>
              <a:gd name="connsiteX4480" fmla="*/ 609496 w 1294918"/>
              <a:gd name="connsiteY4480" fmla="*/ 1147528 h 1294919"/>
              <a:gd name="connsiteX4481" fmla="*/ 610020 w 1294918"/>
              <a:gd name="connsiteY4481" fmla="*/ 1146479 h 1294919"/>
              <a:gd name="connsiteX4482" fmla="*/ 608840 w 1294918"/>
              <a:gd name="connsiteY4482" fmla="*/ 1146086 h 1294919"/>
              <a:gd name="connsiteX4483" fmla="*/ 607398 w 1294918"/>
              <a:gd name="connsiteY4483" fmla="*/ 1146872 h 1294919"/>
              <a:gd name="connsiteX4484" fmla="*/ 605955 w 1294918"/>
              <a:gd name="connsiteY4484" fmla="*/ 1147266 h 1294919"/>
              <a:gd name="connsiteX4485" fmla="*/ 600972 w 1294918"/>
              <a:gd name="connsiteY4485" fmla="*/ 1149364 h 1294919"/>
              <a:gd name="connsiteX4486" fmla="*/ 598874 w 1294918"/>
              <a:gd name="connsiteY4486" fmla="*/ 1148970 h 1294919"/>
              <a:gd name="connsiteX4487" fmla="*/ 596514 w 1294918"/>
              <a:gd name="connsiteY4487" fmla="*/ 1149364 h 1294919"/>
              <a:gd name="connsiteX4488" fmla="*/ 595465 w 1294918"/>
              <a:gd name="connsiteY4488" fmla="*/ 1148970 h 1294919"/>
              <a:gd name="connsiteX4489" fmla="*/ 593498 w 1294918"/>
              <a:gd name="connsiteY4489" fmla="*/ 1146479 h 1294919"/>
              <a:gd name="connsiteX4490" fmla="*/ 592842 w 1294918"/>
              <a:gd name="connsiteY4490" fmla="*/ 1146872 h 1294919"/>
              <a:gd name="connsiteX4491" fmla="*/ 590089 w 1294918"/>
              <a:gd name="connsiteY4491" fmla="*/ 1145430 h 1294919"/>
              <a:gd name="connsiteX4492" fmla="*/ 589695 w 1294918"/>
              <a:gd name="connsiteY4492" fmla="*/ 1144643 h 1294919"/>
              <a:gd name="connsiteX4493" fmla="*/ 589695 w 1294918"/>
              <a:gd name="connsiteY4493" fmla="*/ 1143987 h 1294919"/>
              <a:gd name="connsiteX4494" fmla="*/ 590482 w 1294918"/>
              <a:gd name="connsiteY4494" fmla="*/ 1143201 h 1294919"/>
              <a:gd name="connsiteX4495" fmla="*/ 591400 w 1294918"/>
              <a:gd name="connsiteY4495" fmla="*/ 1143201 h 1294919"/>
              <a:gd name="connsiteX4496" fmla="*/ 592580 w 1294918"/>
              <a:gd name="connsiteY4496" fmla="*/ 1141889 h 1294919"/>
              <a:gd name="connsiteX4497" fmla="*/ 592580 w 1294918"/>
              <a:gd name="connsiteY4497" fmla="*/ 1141496 h 1294919"/>
              <a:gd name="connsiteX4498" fmla="*/ 594023 w 1294918"/>
              <a:gd name="connsiteY4498" fmla="*/ 1140447 h 1294919"/>
              <a:gd name="connsiteX4499" fmla="*/ 594023 w 1294918"/>
              <a:gd name="connsiteY4499" fmla="*/ 1139791 h 1294919"/>
              <a:gd name="connsiteX4500" fmla="*/ 594285 w 1294918"/>
              <a:gd name="connsiteY4500" fmla="*/ 1139398 h 1294919"/>
              <a:gd name="connsiteX4501" fmla="*/ 594678 w 1294918"/>
              <a:gd name="connsiteY4501" fmla="*/ 1139004 h 1294919"/>
              <a:gd name="connsiteX4502" fmla="*/ 595727 w 1294918"/>
              <a:gd name="connsiteY4502" fmla="*/ 1138742 h 1294919"/>
              <a:gd name="connsiteX4503" fmla="*/ 596514 w 1294918"/>
              <a:gd name="connsiteY4503" fmla="*/ 1138086 h 1294919"/>
              <a:gd name="connsiteX4504" fmla="*/ 596121 w 1294918"/>
              <a:gd name="connsiteY4504" fmla="*/ 1136906 h 1294919"/>
              <a:gd name="connsiteX4505" fmla="*/ 595727 w 1294918"/>
              <a:gd name="connsiteY4505" fmla="*/ 1136906 h 1294919"/>
              <a:gd name="connsiteX4506" fmla="*/ 595465 w 1294918"/>
              <a:gd name="connsiteY4506" fmla="*/ 1136119 h 1294919"/>
              <a:gd name="connsiteX4507" fmla="*/ 594285 w 1294918"/>
              <a:gd name="connsiteY4507" fmla="*/ 1136906 h 1294919"/>
              <a:gd name="connsiteX4508" fmla="*/ 594023 w 1294918"/>
              <a:gd name="connsiteY4508" fmla="*/ 1135464 h 1294919"/>
              <a:gd name="connsiteX4509" fmla="*/ 594023 w 1294918"/>
              <a:gd name="connsiteY4509" fmla="*/ 1134415 h 1294919"/>
              <a:gd name="connsiteX4510" fmla="*/ 592580 w 1294918"/>
              <a:gd name="connsiteY4510" fmla="*/ 1131661 h 1294919"/>
              <a:gd name="connsiteX4511" fmla="*/ 591793 w 1294918"/>
              <a:gd name="connsiteY4511" fmla="*/ 1131268 h 1294919"/>
              <a:gd name="connsiteX4512" fmla="*/ 591400 w 1294918"/>
              <a:gd name="connsiteY4512" fmla="*/ 1130481 h 1294919"/>
              <a:gd name="connsiteX4513" fmla="*/ 591793 w 1294918"/>
              <a:gd name="connsiteY4513" fmla="*/ 1129563 h 1294919"/>
              <a:gd name="connsiteX4514" fmla="*/ 591400 w 1294918"/>
              <a:gd name="connsiteY4514" fmla="*/ 1128121 h 1294919"/>
              <a:gd name="connsiteX4515" fmla="*/ 590482 w 1294918"/>
              <a:gd name="connsiteY4515" fmla="*/ 1126285 h 1294919"/>
              <a:gd name="connsiteX4516" fmla="*/ 591400 w 1294918"/>
              <a:gd name="connsiteY4516" fmla="*/ 1126285 h 1294919"/>
              <a:gd name="connsiteX4517" fmla="*/ 591138 w 1294918"/>
              <a:gd name="connsiteY4517" fmla="*/ 1124186 h 1294919"/>
              <a:gd name="connsiteX4518" fmla="*/ 592187 w 1294918"/>
              <a:gd name="connsiteY4518" fmla="*/ 1123400 h 1294919"/>
              <a:gd name="connsiteX4519" fmla="*/ 594023 w 1294918"/>
              <a:gd name="connsiteY4519" fmla="*/ 1123924 h 1294919"/>
              <a:gd name="connsiteX4520" fmla="*/ 594023 w 1294918"/>
              <a:gd name="connsiteY4520" fmla="*/ 1123400 h 1294919"/>
              <a:gd name="connsiteX4521" fmla="*/ 593498 w 1294918"/>
              <a:gd name="connsiteY4521" fmla="*/ 1122744 h 1294919"/>
              <a:gd name="connsiteX4522" fmla="*/ 593236 w 1294918"/>
              <a:gd name="connsiteY4522" fmla="*/ 1122351 h 1294919"/>
              <a:gd name="connsiteX4523" fmla="*/ 592580 w 1294918"/>
              <a:gd name="connsiteY4523" fmla="*/ 1121302 h 1294919"/>
              <a:gd name="connsiteX4524" fmla="*/ 592580 w 1294918"/>
              <a:gd name="connsiteY4524" fmla="*/ 1120253 h 1294919"/>
              <a:gd name="connsiteX4525" fmla="*/ 591793 w 1294918"/>
              <a:gd name="connsiteY4525" fmla="*/ 1119204 h 1294919"/>
              <a:gd name="connsiteX4526" fmla="*/ 590744 w 1294918"/>
              <a:gd name="connsiteY4526" fmla="*/ 1119466 h 1294919"/>
              <a:gd name="connsiteX4527" fmla="*/ 590744 w 1294918"/>
              <a:gd name="connsiteY4527" fmla="*/ 1117761 h 1294919"/>
              <a:gd name="connsiteX4528" fmla="*/ 591138 w 1294918"/>
              <a:gd name="connsiteY4528" fmla="*/ 1117761 h 1294919"/>
              <a:gd name="connsiteX4529" fmla="*/ 593498 w 1294918"/>
              <a:gd name="connsiteY4529" fmla="*/ 1115926 h 1294919"/>
              <a:gd name="connsiteX4530" fmla="*/ 594285 w 1294918"/>
              <a:gd name="connsiteY4530" fmla="*/ 1115663 h 1294919"/>
              <a:gd name="connsiteX4531" fmla="*/ 594023 w 1294918"/>
              <a:gd name="connsiteY4531" fmla="*/ 1115008 h 1294919"/>
              <a:gd name="connsiteX4532" fmla="*/ 592842 w 1294918"/>
              <a:gd name="connsiteY4532" fmla="*/ 1114614 h 1294919"/>
              <a:gd name="connsiteX4533" fmla="*/ 592842 w 1294918"/>
              <a:gd name="connsiteY4533" fmla="*/ 1114221 h 1294919"/>
              <a:gd name="connsiteX4534" fmla="*/ 593236 w 1294918"/>
              <a:gd name="connsiteY4534" fmla="*/ 1114221 h 1294919"/>
              <a:gd name="connsiteX4535" fmla="*/ 593498 w 1294918"/>
              <a:gd name="connsiteY4535" fmla="*/ 1113827 h 1294919"/>
              <a:gd name="connsiteX4536" fmla="*/ 593236 w 1294918"/>
              <a:gd name="connsiteY4536" fmla="*/ 1112385 h 1294919"/>
              <a:gd name="connsiteX4537" fmla="*/ 590089 w 1294918"/>
              <a:gd name="connsiteY4537" fmla="*/ 1112123 h 1294919"/>
              <a:gd name="connsiteX4538" fmla="*/ 589302 w 1294918"/>
              <a:gd name="connsiteY4538" fmla="*/ 1108844 h 1294919"/>
              <a:gd name="connsiteX4539" fmla="*/ 589040 w 1294918"/>
              <a:gd name="connsiteY4539" fmla="*/ 1108582 h 1294919"/>
              <a:gd name="connsiteX4540" fmla="*/ 588384 w 1294918"/>
              <a:gd name="connsiteY4540" fmla="*/ 1107140 h 1294919"/>
              <a:gd name="connsiteX4541" fmla="*/ 590744 w 1294918"/>
              <a:gd name="connsiteY4541" fmla="*/ 1106091 h 1294919"/>
              <a:gd name="connsiteX4542" fmla="*/ 589695 w 1294918"/>
              <a:gd name="connsiteY4542" fmla="*/ 1101108 h 1294919"/>
              <a:gd name="connsiteX4543" fmla="*/ 589040 w 1294918"/>
              <a:gd name="connsiteY4543" fmla="*/ 1100190 h 1294919"/>
              <a:gd name="connsiteX4544" fmla="*/ 586942 w 1294918"/>
              <a:gd name="connsiteY4544" fmla="*/ 1100452 h 1294919"/>
              <a:gd name="connsiteX4545" fmla="*/ 585106 w 1294918"/>
              <a:gd name="connsiteY4545" fmla="*/ 1102157 h 1294919"/>
              <a:gd name="connsiteX4546" fmla="*/ 583401 w 1294918"/>
              <a:gd name="connsiteY4546" fmla="*/ 1102157 h 1294919"/>
              <a:gd name="connsiteX4547" fmla="*/ 583008 w 1294918"/>
              <a:gd name="connsiteY4547" fmla="*/ 1102550 h 1294919"/>
              <a:gd name="connsiteX4548" fmla="*/ 583008 w 1294918"/>
              <a:gd name="connsiteY4548" fmla="*/ 1103206 h 1294919"/>
              <a:gd name="connsiteX4549" fmla="*/ 582614 w 1294918"/>
              <a:gd name="connsiteY4549" fmla="*/ 1103599 h 1294919"/>
              <a:gd name="connsiteX4550" fmla="*/ 582221 w 1294918"/>
              <a:gd name="connsiteY4550" fmla="*/ 1103206 h 1294919"/>
              <a:gd name="connsiteX4551" fmla="*/ 581565 w 1294918"/>
              <a:gd name="connsiteY4551" fmla="*/ 1102943 h 1294919"/>
              <a:gd name="connsiteX4552" fmla="*/ 581958 w 1294918"/>
              <a:gd name="connsiteY4552" fmla="*/ 1102550 h 1294919"/>
              <a:gd name="connsiteX4553" fmla="*/ 580778 w 1294918"/>
              <a:gd name="connsiteY4553" fmla="*/ 1102157 h 1294919"/>
              <a:gd name="connsiteX4554" fmla="*/ 580516 w 1294918"/>
              <a:gd name="connsiteY4554" fmla="*/ 1101763 h 1294919"/>
              <a:gd name="connsiteX4555" fmla="*/ 580123 w 1294918"/>
              <a:gd name="connsiteY4555" fmla="*/ 1101763 h 1294919"/>
              <a:gd name="connsiteX4556" fmla="*/ 579861 w 1294918"/>
              <a:gd name="connsiteY4556" fmla="*/ 1101108 h 1294919"/>
              <a:gd name="connsiteX4557" fmla="*/ 578418 w 1294918"/>
              <a:gd name="connsiteY4557" fmla="*/ 1101108 h 1294919"/>
              <a:gd name="connsiteX4558" fmla="*/ 578025 w 1294918"/>
              <a:gd name="connsiteY4558" fmla="*/ 1101501 h 1294919"/>
              <a:gd name="connsiteX4559" fmla="*/ 575927 w 1294918"/>
              <a:gd name="connsiteY4559" fmla="*/ 1100452 h 1294919"/>
              <a:gd name="connsiteX4560" fmla="*/ 575140 w 1294918"/>
              <a:gd name="connsiteY4560" fmla="*/ 1098747 h 1294919"/>
              <a:gd name="connsiteX4561" fmla="*/ 571993 w 1294918"/>
              <a:gd name="connsiteY4561" fmla="*/ 1099665 h 1294919"/>
              <a:gd name="connsiteX4562" fmla="*/ 570944 w 1294918"/>
              <a:gd name="connsiteY4562" fmla="*/ 1097567 h 1294919"/>
              <a:gd name="connsiteX4563" fmla="*/ 569894 w 1294918"/>
              <a:gd name="connsiteY4563" fmla="*/ 1096780 h 1294919"/>
              <a:gd name="connsiteX4564" fmla="*/ 565567 w 1294918"/>
              <a:gd name="connsiteY4564" fmla="*/ 1096125 h 1294919"/>
              <a:gd name="connsiteX4565" fmla="*/ 565174 w 1294918"/>
              <a:gd name="connsiteY4565" fmla="*/ 1097567 h 1294919"/>
              <a:gd name="connsiteX4566" fmla="*/ 564518 w 1294918"/>
              <a:gd name="connsiteY4566" fmla="*/ 1098223 h 1294919"/>
              <a:gd name="connsiteX4567" fmla="*/ 562027 w 1294918"/>
              <a:gd name="connsiteY4567" fmla="*/ 1097567 h 1294919"/>
              <a:gd name="connsiteX4568" fmla="*/ 560584 w 1294918"/>
              <a:gd name="connsiteY4568" fmla="*/ 1095863 h 1294919"/>
              <a:gd name="connsiteX4569" fmla="*/ 560322 w 1294918"/>
              <a:gd name="connsiteY4569" fmla="*/ 1096518 h 1294919"/>
              <a:gd name="connsiteX4570" fmla="*/ 560322 w 1294918"/>
              <a:gd name="connsiteY4570" fmla="*/ 1097305 h 1294919"/>
              <a:gd name="connsiteX4571" fmla="*/ 560978 w 1294918"/>
              <a:gd name="connsiteY4571" fmla="*/ 1097567 h 1294919"/>
              <a:gd name="connsiteX4572" fmla="*/ 559797 w 1294918"/>
              <a:gd name="connsiteY4572" fmla="*/ 1097960 h 1294919"/>
              <a:gd name="connsiteX4573" fmla="*/ 559142 w 1294918"/>
              <a:gd name="connsiteY4573" fmla="*/ 1099403 h 1294919"/>
              <a:gd name="connsiteX4574" fmla="*/ 559142 w 1294918"/>
              <a:gd name="connsiteY4574" fmla="*/ 1099665 h 1294919"/>
              <a:gd name="connsiteX4575" fmla="*/ 558093 w 1294918"/>
              <a:gd name="connsiteY4575" fmla="*/ 1099403 h 1294919"/>
              <a:gd name="connsiteX4576" fmla="*/ 556388 w 1294918"/>
              <a:gd name="connsiteY4576" fmla="*/ 1099665 h 1294919"/>
              <a:gd name="connsiteX4577" fmla="*/ 555995 w 1294918"/>
              <a:gd name="connsiteY4577" fmla="*/ 1100845 h 1294919"/>
              <a:gd name="connsiteX4578" fmla="*/ 555339 w 1294918"/>
              <a:gd name="connsiteY4578" fmla="*/ 1100190 h 1294919"/>
              <a:gd name="connsiteX4579" fmla="*/ 554946 w 1294918"/>
              <a:gd name="connsiteY4579" fmla="*/ 1101108 h 1294919"/>
              <a:gd name="connsiteX4580" fmla="*/ 553503 w 1294918"/>
              <a:gd name="connsiteY4580" fmla="*/ 1101108 h 1294919"/>
              <a:gd name="connsiteX4581" fmla="*/ 553503 w 1294918"/>
              <a:gd name="connsiteY4581" fmla="*/ 1099403 h 1294919"/>
              <a:gd name="connsiteX4582" fmla="*/ 552716 w 1294918"/>
              <a:gd name="connsiteY4582" fmla="*/ 1099665 h 1294919"/>
              <a:gd name="connsiteX4583" fmla="*/ 552716 w 1294918"/>
              <a:gd name="connsiteY4583" fmla="*/ 1099010 h 1294919"/>
              <a:gd name="connsiteX4584" fmla="*/ 552061 w 1294918"/>
              <a:gd name="connsiteY4584" fmla="*/ 1098223 h 1294919"/>
              <a:gd name="connsiteX4585" fmla="*/ 550618 w 1294918"/>
              <a:gd name="connsiteY4585" fmla="*/ 1097960 h 1294919"/>
              <a:gd name="connsiteX4586" fmla="*/ 548914 w 1294918"/>
              <a:gd name="connsiteY4586" fmla="*/ 1097567 h 1294919"/>
              <a:gd name="connsiteX4587" fmla="*/ 548520 w 1294918"/>
              <a:gd name="connsiteY4587" fmla="*/ 1095863 h 1294919"/>
              <a:gd name="connsiteX4588" fmla="*/ 543537 w 1294918"/>
              <a:gd name="connsiteY4588" fmla="*/ 1093371 h 1294919"/>
              <a:gd name="connsiteX4589" fmla="*/ 539734 w 1294918"/>
              <a:gd name="connsiteY4589" fmla="*/ 1093109 h 1294919"/>
              <a:gd name="connsiteX4590" fmla="*/ 536063 w 1294918"/>
              <a:gd name="connsiteY4590" fmla="*/ 1090486 h 1294919"/>
              <a:gd name="connsiteX4591" fmla="*/ 532260 w 1294918"/>
              <a:gd name="connsiteY4591" fmla="*/ 1090880 h 1294919"/>
              <a:gd name="connsiteX4592" fmla="*/ 531867 w 1294918"/>
              <a:gd name="connsiteY4592" fmla="*/ 1090486 h 1294919"/>
              <a:gd name="connsiteX4593" fmla="*/ 534489 w 1294918"/>
              <a:gd name="connsiteY4593" fmla="*/ 1088388 h 1294919"/>
              <a:gd name="connsiteX4594" fmla="*/ 533047 w 1294918"/>
              <a:gd name="connsiteY4594" fmla="*/ 1088125 h 1294919"/>
              <a:gd name="connsiteX4595" fmla="*/ 533047 w 1294918"/>
              <a:gd name="connsiteY4595" fmla="*/ 1086683 h 1294919"/>
              <a:gd name="connsiteX4596" fmla="*/ 531867 w 1294918"/>
              <a:gd name="connsiteY4596" fmla="*/ 1086683 h 1294919"/>
              <a:gd name="connsiteX4597" fmla="*/ 531080 w 1294918"/>
              <a:gd name="connsiteY4597" fmla="*/ 1084585 h 1294919"/>
              <a:gd name="connsiteX4598" fmla="*/ 528326 w 1294918"/>
              <a:gd name="connsiteY4598" fmla="*/ 1084847 h 1294919"/>
              <a:gd name="connsiteX4599" fmla="*/ 527408 w 1294918"/>
              <a:gd name="connsiteY4599" fmla="*/ 1082749 h 1294919"/>
              <a:gd name="connsiteX4600" fmla="*/ 524523 w 1294918"/>
              <a:gd name="connsiteY4600" fmla="*/ 1083143 h 1294919"/>
              <a:gd name="connsiteX4601" fmla="*/ 524523 w 1294918"/>
              <a:gd name="connsiteY4601" fmla="*/ 1082356 h 1294919"/>
              <a:gd name="connsiteX4602" fmla="*/ 523736 w 1294918"/>
              <a:gd name="connsiteY4602" fmla="*/ 1082356 h 1294919"/>
              <a:gd name="connsiteX4603" fmla="*/ 523081 w 1294918"/>
              <a:gd name="connsiteY4603" fmla="*/ 1083798 h 1294919"/>
              <a:gd name="connsiteX4604" fmla="*/ 520589 w 1294918"/>
              <a:gd name="connsiteY4604" fmla="*/ 1083798 h 1294919"/>
              <a:gd name="connsiteX4605" fmla="*/ 520589 w 1294918"/>
              <a:gd name="connsiteY4605" fmla="*/ 1082749 h 1294919"/>
              <a:gd name="connsiteX4606" fmla="*/ 519803 w 1294918"/>
              <a:gd name="connsiteY4606" fmla="*/ 1083798 h 1294919"/>
              <a:gd name="connsiteX4607" fmla="*/ 519803 w 1294918"/>
              <a:gd name="connsiteY4607" fmla="*/ 1085241 h 1294919"/>
              <a:gd name="connsiteX4608" fmla="*/ 520589 w 1294918"/>
              <a:gd name="connsiteY4608" fmla="*/ 1086028 h 1294919"/>
              <a:gd name="connsiteX4609" fmla="*/ 519803 w 1294918"/>
              <a:gd name="connsiteY4609" fmla="*/ 1088388 h 1294919"/>
              <a:gd name="connsiteX4610" fmla="*/ 518360 w 1294918"/>
              <a:gd name="connsiteY4610" fmla="*/ 1090224 h 1294919"/>
              <a:gd name="connsiteX4611" fmla="*/ 517442 w 1294918"/>
              <a:gd name="connsiteY4611" fmla="*/ 1090224 h 1294919"/>
              <a:gd name="connsiteX4612" fmla="*/ 516655 w 1294918"/>
              <a:gd name="connsiteY4612" fmla="*/ 1090486 h 1294919"/>
              <a:gd name="connsiteX4613" fmla="*/ 509181 w 1294918"/>
              <a:gd name="connsiteY4613" fmla="*/ 1090224 h 1294919"/>
              <a:gd name="connsiteX4614" fmla="*/ 506689 w 1294918"/>
              <a:gd name="connsiteY4614" fmla="*/ 1087732 h 1294919"/>
              <a:gd name="connsiteX4615" fmla="*/ 502887 w 1294918"/>
              <a:gd name="connsiteY4615" fmla="*/ 1087339 h 1294919"/>
              <a:gd name="connsiteX4616" fmla="*/ 502887 w 1294918"/>
              <a:gd name="connsiteY4616" fmla="*/ 1086683 h 1294919"/>
              <a:gd name="connsiteX4617" fmla="*/ 501051 w 1294918"/>
              <a:gd name="connsiteY4617" fmla="*/ 1086290 h 1294919"/>
              <a:gd name="connsiteX4618" fmla="*/ 498822 w 1294918"/>
              <a:gd name="connsiteY4618" fmla="*/ 1084585 h 1294919"/>
              <a:gd name="connsiteX4619" fmla="*/ 496723 w 1294918"/>
              <a:gd name="connsiteY4619" fmla="*/ 1084060 h 1294919"/>
              <a:gd name="connsiteX4620" fmla="*/ 496068 w 1294918"/>
              <a:gd name="connsiteY4620" fmla="*/ 1084847 h 1294919"/>
              <a:gd name="connsiteX4621" fmla="*/ 494363 w 1294918"/>
              <a:gd name="connsiteY4621" fmla="*/ 1083798 h 1294919"/>
              <a:gd name="connsiteX4622" fmla="*/ 494363 w 1294918"/>
              <a:gd name="connsiteY4622" fmla="*/ 1082356 h 1294919"/>
              <a:gd name="connsiteX4623" fmla="*/ 492527 w 1294918"/>
              <a:gd name="connsiteY4623" fmla="*/ 1082749 h 1294919"/>
              <a:gd name="connsiteX4624" fmla="*/ 492265 w 1294918"/>
              <a:gd name="connsiteY4624" fmla="*/ 1081962 h 1294919"/>
              <a:gd name="connsiteX4625" fmla="*/ 487282 w 1294918"/>
              <a:gd name="connsiteY4625" fmla="*/ 1081700 h 1294919"/>
              <a:gd name="connsiteX4626" fmla="*/ 486889 w 1294918"/>
              <a:gd name="connsiteY4626" fmla="*/ 1080258 h 1294919"/>
              <a:gd name="connsiteX4627" fmla="*/ 488331 w 1294918"/>
              <a:gd name="connsiteY4627" fmla="*/ 1080258 h 1294919"/>
              <a:gd name="connsiteX4628" fmla="*/ 488724 w 1294918"/>
              <a:gd name="connsiteY4628" fmla="*/ 1079865 h 1294919"/>
              <a:gd name="connsiteX4629" fmla="*/ 487282 w 1294918"/>
              <a:gd name="connsiteY4629" fmla="*/ 1078160 h 1294919"/>
              <a:gd name="connsiteX4630" fmla="*/ 488331 w 1294918"/>
              <a:gd name="connsiteY4630" fmla="*/ 1076717 h 1294919"/>
              <a:gd name="connsiteX4631" fmla="*/ 486626 w 1294918"/>
              <a:gd name="connsiteY4631" fmla="*/ 1074226 h 1294919"/>
              <a:gd name="connsiteX4632" fmla="*/ 486889 w 1294918"/>
              <a:gd name="connsiteY4632" fmla="*/ 1072521 h 1294919"/>
              <a:gd name="connsiteX4633" fmla="*/ 488331 w 1294918"/>
              <a:gd name="connsiteY4633" fmla="*/ 1072521 h 1294919"/>
              <a:gd name="connsiteX4634" fmla="*/ 488987 w 1294918"/>
              <a:gd name="connsiteY4634" fmla="*/ 1071865 h 1294919"/>
              <a:gd name="connsiteX4635" fmla="*/ 490429 w 1294918"/>
              <a:gd name="connsiteY4635" fmla="*/ 1072128 h 1294919"/>
              <a:gd name="connsiteX4636" fmla="*/ 490823 w 1294918"/>
              <a:gd name="connsiteY4636" fmla="*/ 1070685 h 1294919"/>
              <a:gd name="connsiteX4637" fmla="*/ 491478 w 1294918"/>
              <a:gd name="connsiteY4637" fmla="*/ 1070423 h 1294919"/>
              <a:gd name="connsiteX4638" fmla="*/ 492265 w 1294918"/>
              <a:gd name="connsiteY4638" fmla="*/ 1068849 h 1294919"/>
              <a:gd name="connsiteX4639" fmla="*/ 490823 w 1294918"/>
              <a:gd name="connsiteY4639" fmla="*/ 1068194 h 1294919"/>
              <a:gd name="connsiteX4640" fmla="*/ 493707 w 1294918"/>
              <a:gd name="connsiteY4640" fmla="*/ 1067145 h 1294919"/>
              <a:gd name="connsiteX4641" fmla="*/ 494363 w 1294918"/>
              <a:gd name="connsiteY4641" fmla="*/ 1065047 h 1294919"/>
              <a:gd name="connsiteX4642" fmla="*/ 493970 w 1294918"/>
              <a:gd name="connsiteY4642" fmla="*/ 1063867 h 1294919"/>
              <a:gd name="connsiteX4643" fmla="*/ 493183 w 1294918"/>
              <a:gd name="connsiteY4643" fmla="*/ 1062949 h 1294919"/>
              <a:gd name="connsiteX4644" fmla="*/ 491741 w 1294918"/>
              <a:gd name="connsiteY4644" fmla="*/ 1063211 h 1294919"/>
              <a:gd name="connsiteX4645" fmla="*/ 490429 w 1294918"/>
              <a:gd name="connsiteY4645" fmla="*/ 1061768 h 1294919"/>
              <a:gd name="connsiteX4646" fmla="*/ 491085 w 1294918"/>
              <a:gd name="connsiteY4646" fmla="*/ 1060064 h 1294919"/>
              <a:gd name="connsiteX4647" fmla="*/ 489380 w 1294918"/>
              <a:gd name="connsiteY4647" fmla="*/ 1058621 h 1294919"/>
              <a:gd name="connsiteX4648" fmla="*/ 489642 w 1294918"/>
              <a:gd name="connsiteY4648" fmla="*/ 1057966 h 1294919"/>
              <a:gd name="connsiteX4649" fmla="*/ 488987 w 1294918"/>
              <a:gd name="connsiteY4649" fmla="*/ 1057572 h 1294919"/>
              <a:gd name="connsiteX4650" fmla="*/ 487938 w 1294918"/>
              <a:gd name="connsiteY4650" fmla="*/ 1057572 h 1294919"/>
              <a:gd name="connsiteX4651" fmla="*/ 485184 w 1294918"/>
              <a:gd name="connsiteY4651" fmla="*/ 1055867 h 1294919"/>
              <a:gd name="connsiteX4652" fmla="*/ 483348 w 1294918"/>
              <a:gd name="connsiteY4652" fmla="*/ 1055474 h 1294919"/>
              <a:gd name="connsiteX4653" fmla="*/ 483742 w 1294918"/>
              <a:gd name="connsiteY4653" fmla="*/ 1054425 h 1294919"/>
              <a:gd name="connsiteX4654" fmla="*/ 485184 w 1294918"/>
              <a:gd name="connsiteY4654" fmla="*/ 1052589 h 1294919"/>
              <a:gd name="connsiteX4655" fmla="*/ 484659 w 1294918"/>
              <a:gd name="connsiteY4655" fmla="*/ 1050491 h 1294919"/>
              <a:gd name="connsiteX4656" fmla="*/ 484397 w 1294918"/>
              <a:gd name="connsiteY4656" fmla="*/ 1050098 h 1294919"/>
              <a:gd name="connsiteX4657" fmla="*/ 484397 w 1294918"/>
              <a:gd name="connsiteY4657" fmla="*/ 1049442 h 1294919"/>
              <a:gd name="connsiteX4658" fmla="*/ 484659 w 1294918"/>
              <a:gd name="connsiteY4658" fmla="*/ 1049704 h 1294919"/>
              <a:gd name="connsiteX4659" fmla="*/ 484659 w 1294918"/>
              <a:gd name="connsiteY4659" fmla="*/ 1049049 h 1294919"/>
              <a:gd name="connsiteX4660" fmla="*/ 485446 w 1294918"/>
              <a:gd name="connsiteY4660" fmla="*/ 1049049 h 1294919"/>
              <a:gd name="connsiteX4661" fmla="*/ 486102 w 1294918"/>
              <a:gd name="connsiteY4661" fmla="*/ 1046688 h 1294919"/>
              <a:gd name="connsiteX4662" fmla="*/ 486102 w 1294918"/>
              <a:gd name="connsiteY4662" fmla="*/ 1046164 h 1294919"/>
              <a:gd name="connsiteX4663" fmla="*/ 484659 w 1294918"/>
              <a:gd name="connsiteY4663" fmla="*/ 1047606 h 1294919"/>
              <a:gd name="connsiteX4664" fmla="*/ 484004 w 1294918"/>
              <a:gd name="connsiteY4664" fmla="*/ 1047344 h 1294919"/>
              <a:gd name="connsiteX4665" fmla="*/ 484397 w 1294918"/>
              <a:gd name="connsiteY4665" fmla="*/ 1046164 h 1294919"/>
              <a:gd name="connsiteX4666" fmla="*/ 486889 w 1294918"/>
              <a:gd name="connsiteY4666" fmla="*/ 1043804 h 1294919"/>
              <a:gd name="connsiteX4667" fmla="*/ 482561 w 1294918"/>
              <a:gd name="connsiteY4667" fmla="*/ 1041968 h 1294919"/>
              <a:gd name="connsiteX4668" fmla="*/ 480857 w 1294918"/>
              <a:gd name="connsiteY4668" fmla="*/ 1039607 h 1294919"/>
              <a:gd name="connsiteX4669" fmla="*/ 480463 w 1294918"/>
              <a:gd name="connsiteY4669" fmla="*/ 1040525 h 1294919"/>
              <a:gd name="connsiteX4670" fmla="*/ 479808 w 1294918"/>
              <a:gd name="connsiteY4670" fmla="*/ 1040525 h 1294919"/>
              <a:gd name="connsiteX4671" fmla="*/ 479152 w 1294918"/>
              <a:gd name="connsiteY4671" fmla="*/ 1041705 h 1294919"/>
              <a:gd name="connsiteX4672" fmla="*/ 470629 w 1294918"/>
              <a:gd name="connsiteY4672" fmla="*/ 1034886 h 1294919"/>
              <a:gd name="connsiteX4673" fmla="*/ 471546 w 1294918"/>
              <a:gd name="connsiteY4673" fmla="*/ 1034231 h 1294919"/>
              <a:gd name="connsiteX4674" fmla="*/ 470891 w 1294918"/>
              <a:gd name="connsiteY4674" fmla="*/ 1033969 h 1294919"/>
              <a:gd name="connsiteX4675" fmla="*/ 471546 w 1294918"/>
              <a:gd name="connsiteY4675" fmla="*/ 1032788 h 1294919"/>
              <a:gd name="connsiteX4676" fmla="*/ 470629 w 1294918"/>
              <a:gd name="connsiteY4676" fmla="*/ 1031346 h 1294919"/>
              <a:gd name="connsiteX4677" fmla="*/ 471546 w 1294918"/>
              <a:gd name="connsiteY4677" fmla="*/ 1029248 h 1294919"/>
              <a:gd name="connsiteX4678" fmla="*/ 472726 w 1294918"/>
              <a:gd name="connsiteY4678" fmla="*/ 1028199 h 1294919"/>
              <a:gd name="connsiteX4679" fmla="*/ 472726 w 1294918"/>
              <a:gd name="connsiteY4679" fmla="*/ 1027543 h 1294919"/>
              <a:gd name="connsiteX4680" fmla="*/ 475874 w 1294918"/>
              <a:gd name="connsiteY4680" fmla="*/ 1024658 h 1294919"/>
              <a:gd name="connsiteX4681" fmla="*/ 475874 w 1294918"/>
              <a:gd name="connsiteY4681" fmla="*/ 1023216 h 1294919"/>
              <a:gd name="connsiteX4682" fmla="*/ 476267 w 1294918"/>
              <a:gd name="connsiteY4682" fmla="*/ 1021511 h 1294919"/>
              <a:gd name="connsiteX4683" fmla="*/ 471284 w 1294918"/>
              <a:gd name="connsiteY4683" fmla="*/ 1018364 h 1294919"/>
              <a:gd name="connsiteX4684" fmla="*/ 470104 w 1294918"/>
              <a:gd name="connsiteY4684" fmla="*/ 1010758 h 1294919"/>
              <a:gd name="connsiteX4685" fmla="*/ 470104 w 1294918"/>
              <a:gd name="connsiteY4685" fmla="*/ 1010103 h 1294919"/>
              <a:gd name="connsiteX4686" fmla="*/ 475087 w 1294918"/>
              <a:gd name="connsiteY4686" fmla="*/ 1006825 h 1294919"/>
              <a:gd name="connsiteX4687" fmla="*/ 478365 w 1294918"/>
              <a:gd name="connsiteY4687" fmla="*/ 1005907 h 1294919"/>
              <a:gd name="connsiteX4688" fmla="*/ 480857 w 1294918"/>
              <a:gd name="connsiteY4688" fmla="*/ 1005382 h 1294919"/>
              <a:gd name="connsiteX4689" fmla="*/ 483742 w 1294918"/>
              <a:gd name="connsiteY4689" fmla="*/ 1004726 h 1294919"/>
              <a:gd name="connsiteX4690" fmla="*/ 485446 w 1294918"/>
              <a:gd name="connsiteY4690" fmla="*/ 1004726 h 1294919"/>
              <a:gd name="connsiteX4691" fmla="*/ 485840 w 1294918"/>
              <a:gd name="connsiteY4691" fmla="*/ 1004726 h 1294919"/>
              <a:gd name="connsiteX4692" fmla="*/ 487544 w 1294918"/>
              <a:gd name="connsiteY4692" fmla="*/ 1004726 h 1294919"/>
              <a:gd name="connsiteX4693" fmla="*/ 492921 w 1294918"/>
              <a:gd name="connsiteY4693" fmla="*/ 1002366 h 1294919"/>
              <a:gd name="connsiteX4694" fmla="*/ 492265 w 1294918"/>
              <a:gd name="connsiteY4694" fmla="*/ 1001973 h 1294919"/>
              <a:gd name="connsiteX4695" fmla="*/ 492265 w 1294918"/>
              <a:gd name="connsiteY4695" fmla="*/ 1000924 h 1294919"/>
              <a:gd name="connsiteX4696" fmla="*/ 491478 w 1294918"/>
              <a:gd name="connsiteY4696" fmla="*/ 999743 h 1294919"/>
              <a:gd name="connsiteX4697" fmla="*/ 491085 w 1294918"/>
              <a:gd name="connsiteY4697" fmla="*/ 999481 h 1294919"/>
              <a:gd name="connsiteX4698" fmla="*/ 489642 w 1294918"/>
              <a:gd name="connsiteY4698" fmla="*/ 998825 h 1294919"/>
              <a:gd name="connsiteX4699" fmla="*/ 488724 w 1294918"/>
              <a:gd name="connsiteY4699" fmla="*/ 998825 h 1294919"/>
              <a:gd name="connsiteX4700" fmla="*/ 487544 w 1294918"/>
              <a:gd name="connsiteY4700" fmla="*/ 999481 h 1294919"/>
              <a:gd name="connsiteX4701" fmla="*/ 487282 w 1294918"/>
              <a:gd name="connsiteY4701" fmla="*/ 999088 h 1294919"/>
              <a:gd name="connsiteX4702" fmla="*/ 487544 w 1294918"/>
              <a:gd name="connsiteY4702" fmla="*/ 998825 h 1294919"/>
              <a:gd name="connsiteX4703" fmla="*/ 487282 w 1294918"/>
              <a:gd name="connsiteY4703" fmla="*/ 998825 h 1294919"/>
              <a:gd name="connsiteX4704" fmla="*/ 486889 w 1294918"/>
              <a:gd name="connsiteY4704" fmla="*/ 998825 h 1294919"/>
              <a:gd name="connsiteX4705" fmla="*/ 486626 w 1294918"/>
              <a:gd name="connsiteY4705" fmla="*/ 998432 h 1294919"/>
              <a:gd name="connsiteX4706" fmla="*/ 487544 w 1294918"/>
              <a:gd name="connsiteY4706" fmla="*/ 997383 h 1294919"/>
              <a:gd name="connsiteX4707" fmla="*/ 487544 w 1294918"/>
              <a:gd name="connsiteY4707" fmla="*/ 995547 h 1294919"/>
              <a:gd name="connsiteX4708" fmla="*/ 487282 w 1294918"/>
              <a:gd name="connsiteY4708" fmla="*/ 994629 h 1294919"/>
              <a:gd name="connsiteX4709" fmla="*/ 486102 w 1294918"/>
              <a:gd name="connsiteY4709" fmla="*/ 993187 h 1294919"/>
              <a:gd name="connsiteX4710" fmla="*/ 485840 w 1294918"/>
              <a:gd name="connsiteY4710" fmla="*/ 992662 h 1294919"/>
              <a:gd name="connsiteX4711" fmla="*/ 486102 w 1294918"/>
              <a:gd name="connsiteY4711" fmla="*/ 992007 h 1294919"/>
              <a:gd name="connsiteX4712" fmla="*/ 486102 w 1294918"/>
              <a:gd name="connsiteY4712" fmla="*/ 991745 h 1294919"/>
              <a:gd name="connsiteX4713" fmla="*/ 486102 w 1294918"/>
              <a:gd name="connsiteY4713" fmla="*/ 989909 h 1294919"/>
              <a:gd name="connsiteX4714" fmla="*/ 484397 w 1294918"/>
              <a:gd name="connsiteY4714" fmla="*/ 988860 h 1294919"/>
              <a:gd name="connsiteX4715" fmla="*/ 484004 w 1294918"/>
              <a:gd name="connsiteY4715" fmla="*/ 987810 h 1294919"/>
              <a:gd name="connsiteX4716" fmla="*/ 484004 w 1294918"/>
              <a:gd name="connsiteY4716" fmla="*/ 987548 h 1294919"/>
              <a:gd name="connsiteX4717" fmla="*/ 484004 w 1294918"/>
              <a:gd name="connsiteY4717" fmla="*/ 986762 h 1294919"/>
              <a:gd name="connsiteX4718" fmla="*/ 484659 w 1294918"/>
              <a:gd name="connsiteY4718" fmla="*/ 985581 h 1294919"/>
              <a:gd name="connsiteX4719" fmla="*/ 485840 w 1294918"/>
              <a:gd name="connsiteY4719" fmla="*/ 986368 h 1294919"/>
              <a:gd name="connsiteX4720" fmla="*/ 487282 w 1294918"/>
              <a:gd name="connsiteY4720" fmla="*/ 986106 h 1294919"/>
              <a:gd name="connsiteX4721" fmla="*/ 487282 w 1294918"/>
              <a:gd name="connsiteY4721" fmla="*/ 986762 h 1294919"/>
              <a:gd name="connsiteX4722" fmla="*/ 487544 w 1294918"/>
              <a:gd name="connsiteY4722" fmla="*/ 986762 h 1294919"/>
              <a:gd name="connsiteX4723" fmla="*/ 487938 w 1294918"/>
              <a:gd name="connsiteY4723" fmla="*/ 985581 h 1294919"/>
              <a:gd name="connsiteX4724" fmla="*/ 489380 w 1294918"/>
              <a:gd name="connsiteY4724" fmla="*/ 986106 h 1294919"/>
              <a:gd name="connsiteX4725" fmla="*/ 489642 w 1294918"/>
              <a:gd name="connsiteY4725" fmla="*/ 986368 h 1294919"/>
              <a:gd name="connsiteX4726" fmla="*/ 490429 w 1294918"/>
              <a:gd name="connsiteY4726" fmla="*/ 986106 h 1294919"/>
              <a:gd name="connsiteX4727" fmla="*/ 491085 w 1294918"/>
              <a:gd name="connsiteY4727" fmla="*/ 987810 h 1294919"/>
              <a:gd name="connsiteX4728" fmla="*/ 490823 w 1294918"/>
              <a:gd name="connsiteY4728" fmla="*/ 988204 h 1294919"/>
              <a:gd name="connsiteX4729" fmla="*/ 490823 w 1294918"/>
              <a:gd name="connsiteY4729" fmla="*/ 988466 h 1294919"/>
              <a:gd name="connsiteX4730" fmla="*/ 491478 w 1294918"/>
              <a:gd name="connsiteY4730" fmla="*/ 989253 h 1294919"/>
              <a:gd name="connsiteX4731" fmla="*/ 491741 w 1294918"/>
              <a:gd name="connsiteY4731" fmla="*/ 989253 h 1294919"/>
              <a:gd name="connsiteX4732" fmla="*/ 492527 w 1294918"/>
              <a:gd name="connsiteY4732" fmla="*/ 990302 h 1294919"/>
              <a:gd name="connsiteX4733" fmla="*/ 493183 w 1294918"/>
              <a:gd name="connsiteY4733" fmla="*/ 989909 h 1294919"/>
              <a:gd name="connsiteX4734" fmla="*/ 493707 w 1294918"/>
              <a:gd name="connsiteY4734" fmla="*/ 989253 h 1294919"/>
              <a:gd name="connsiteX4735" fmla="*/ 493970 w 1294918"/>
              <a:gd name="connsiteY4735" fmla="*/ 988466 h 1294919"/>
              <a:gd name="connsiteX4736" fmla="*/ 493970 w 1294918"/>
              <a:gd name="connsiteY4736" fmla="*/ 987548 h 1294919"/>
              <a:gd name="connsiteX4737" fmla="*/ 493707 w 1294918"/>
              <a:gd name="connsiteY4737" fmla="*/ 986762 h 1294919"/>
              <a:gd name="connsiteX4738" fmla="*/ 493970 w 1294918"/>
              <a:gd name="connsiteY4738" fmla="*/ 986762 h 1294919"/>
              <a:gd name="connsiteX4739" fmla="*/ 494363 w 1294918"/>
              <a:gd name="connsiteY4739" fmla="*/ 987810 h 1294919"/>
              <a:gd name="connsiteX4740" fmla="*/ 493970 w 1294918"/>
              <a:gd name="connsiteY4740" fmla="*/ 988860 h 1294919"/>
              <a:gd name="connsiteX4741" fmla="*/ 494363 w 1294918"/>
              <a:gd name="connsiteY4741" fmla="*/ 988860 h 1294919"/>
              <a:gd name="connsiteX4742" fmla="*/ 494625 w 1294918"/>
              <a:gd name="connsiteY4742" fmla="*/ 988204 h 1294919"/>
              <a:gd name="connsiteX4743" fmla="*/ 495412 w 1294918"/>
              <a:gd name="connsiteY4743" fmla="*/ 987810 h 1294919"/>
              <a:gd name="connsiteX4744" fmla="*/ 495806 w 1294918"/>
              <a:gd name="connsiteY4744" fmla="*/ 986368 h 1294919"/>
              <a:gd name="connsiteX4745" fmla="*/ 496461 w 1294918"/>
              <a:gd name="connsiteY4745" fmla="*/ 985581 h 1294919"/>
              <a:gd name="connsiteX4746" fmla="*/ 496461 w 1294918"/>
              <a:gd name="connsiteY4746" fmla="*/ 985319 h 1294919"/>
              <a:gd name="connsiteX4747" fmla="*/ 496461 w 1294918"/>
              <a:gd name="connsiteY4747" fmla="*/ 984926 h 1294919"/>
              <a:gd name="connsiteX4748" fmla="*/ 496723 w 1294918"/>
              <a:gd name="connsiteY4748" fmla="*/ 985319 h 1294919"/>
              <a:gd name="connsiteX4749" fmla="*/ 497904 w 1294918"/>
              <a:gd name="connsiteY4749" fmla="*/ 983877 h 1294919"/>
              <a:gd name="connsiteX4750" fmla="*/ 498559 w 1294918"/>
              <a:gd name="connsiteY4750" fmla="*/ 983877 h 1294919"/>
              <a:gd name="connsiteX4751" fmla="*/ 500002 w 1294918"/>
              <a:gd name="connsiteY4751" fmla="*/ 982565 h 1294919"/>
              <a:gd name="connsiteX4752" fmla="*/ 500002 w 1294918"/>
              <a:gd name="connsiteY4752" fmla="*/ 980729 h 1294919"/>
              <a:gd name="connsiteX4753" fmla="*/ 500002 w 1294918"/>
              <a:gd name="connsiteY4753" fmla="*/ 979942 h 1294919"/>
              <a:gd name="connsiteX4754" fmla="*/ 500002 w 1294918"/>
              <a:gd name="connsiteY4754" fmla="*/ 979680 h 1294919"/>
              <a:gd name="connsiteX4755" fmla="*/ 500002 w 1294918"/>
              <a:gd name="connsiteY4755" fmla="*/ 979025 h 1294919"/>
              <a:gd name="connsiteX4756" fmla="*/ 500264 w 1294918"/>
              <a:gd name="connsiteY4756" fmla="*/ 978500 h 1294919"/>
              <a:gd name="connsiteX4757" fmla="*/ 500002 w 1294918"/>
              <a:gd name="connsiteY4757" fmla="*/ 977582 h 1294919"/>
              <a:gd name="connsiteX4758" fmla="*/ 500788 w 1294918"/>
              <a:gd name="connsiteY4758" fmla="*/ 976927 h 1294919"/>
              <a:gd name="connsiteX4759" fmla="*/ 498822 w 1294918"/>
              <a:gd name="connsiteY4759" fmla="*/ 976140 h 1294919"/>
              <a:gd name="connsiteX4760" fmla="*/ 498166 w 1294918"/>
              <a:gd name="connsiteY4760" fmla="*/ 975091 h 1294919"/>
              <a:gd name="connsiteX4761" fmla="*/ 497904 w 1294918"/>
              <a:gd name="connsiteY4761" fmla="*/ 973386 h 1294919"/>
              <a:gd name="connsiteX4762" fmla="*/ 498166 w 1294918"/>
              <a:gd name="connsiteY4762" fmla="*/ 972862 h 1294919"/>
              <a:gd name="connsiteX4763" fmla="*/ 497510 w 1294918"/>
              <a:gd name="connsiteY4763" fmla="*/ 972206 h 1294919"/>
              <a:gd name="connsiteX4764" fmla="*/ 497117 w 1294918"/>
              <a:gd name="connsiteY4764" fmla="*/ 972862 h 1294919"/>
              <a:gd name="connsiteX4765" fmla="*/ 496461 w 1294918"/>
              <a:gd name="connsiteY4765" fmla="*/ 972862 h 1294919"/>
              <a:gd name="connsiteX4766" fmla="*/ 496723 w 1294918"/>
              <a:gd name="connsiteY4766" fmla="*/ 972206 h 1294919"/>
              <a:gd name="connsiteX4767" fmla="*/ 495412 w 1294918"/>
              <a:gd name="connsiteY4767" fmla="*/ 971157 h 1294919"/>
              <a:gd name="connsiteX4768" fmla="*/ 497510 w 1294918"/>
              <a:gd name="connsiteY4768" fmla="*/ 969846 h 1294919"/>
              <a:gd name="connsiteX4769" fmla="*/ 498822 w 1294918"/>
              <a:gd name="connsiteY4769" fmla="*/ 970501 h 1294919"/>
              <a:gd name="connsiteX4770" fmla="*/ 499608 w 1294918"/>
              <a:gd name="connsiteY4770" fmla="*/ 969846 h 1294919"/>
              <a:gd name="connsiteX4771" fmla="*/ 500002 w 1294918"/>
              <a:gd name="connsiteY4771" fmla="*/ 969059 h 1294919"/>
              <a:gd name="connsiteX4772" fmla="*/ 500788 w 1294918"/>
              <a:gd name="connsiteY4772" fmla="*/ 968010 h 1294919"/>
              <a:gd name="connsiteX4773" fmla="*/ 500002 w 1294918"/>
              <a:gd name="connsiteY4773" fmla="*/ 968010 h 1294919"/>
              <a:gd name="connsiteX4774" fmla="*/ 498822 w 1294918"/>
              <a:gd name="connsiteY4774" fmla="*/ 968010 h 1294919"/>
              <a:gd name="connsiteX4775" fmla="*/ 496068 w 1294918"/>
              <a:gd name="connsiteY4775" fmla="*/ 966961 h 1294919"/>
              <a:gd name="connsiteX4776" fmla="*/ 495806 w 1294918"/>
              <a:gd name="connsiteY4776" fmla="*/ 966961 h 1294919"/>
              <a:gd name="connsiteX4777" fmla="*/ 495806 w 1294918"/>
              <a:gd name="connsiteY4777" fmla="*/ 968010 h 1294919"/>
              <a:gd name="connsiteX4778" fmla="*/ 495412 w 1294918"/>
              <a:gd name="connsiteY4778" fmla="*/ 968403 h 1294919"/>
              <a:gd name="connsiteX4779" fmla="*/ 492921 w 1294918"/>
              <a:gd name="connsiteY4779" fmla="*/ 969059 h 1294919"/>
              <a:gd name="connsiteX4780" fmla="*/ 491478 w 1294918"/>
              <a:gd name="connsiteY4780" fmla="*/ 970501 h 1294919"/>
              <a:gd name="connsiteX4781" fmla="*/ 488724 w 1294918"/>
              <a:gd name="connsiteY4781" fmla="*/ 970501 h 1294919"/>
              <a:gd name="connsiteX4782" fmla="*/ 487938 w 1294918"/>
              <a:gd name="connsiteY4782" fmla="*/ 969059 h 1294919"/>
              <a:gd name="connsiteX4783" fmla="*/ 487938 w 1294918"/>
              <a:gd name="connsiteY4783" fmla="*/ 968010 h 1294919"/>
              <a:gd name="connsiteX4784" fmla="*/ 488724 w 1294918"/>
              <a:gd name="connsiteY4784" fmla="*/ 968010 h 1294919"/>
              <a:gd name="connsiteX4785" fmla="*/ 488724 w 1294918"/>
              <a:gd name="connsiteY4785" fmla="*/ 967747 h 1294919"/>
              <a:gd name="connsiteX4786" fmla="*/ 488724 w 1294918"/>
              <a:gd name="connsiteY4786" fmla="*/ 966567 h 1294919"/>
              <a:gd name="connsiteX4787" fmla="*/ 488331 w 1294918"/>
              <a:gd name="connsiteY4787" fmla="*/ 966567 h 1294919"/>
              <a:gd name="connsiteX4788" fmla="*/ 487938 w 1294918"/>
              <a:gd name="connsiteY4788" fmla="*/ 965518 h 1294919"/>
              <a:gd name="connsiteX4789" fmla="*/ 486626 w 1294918"/>
              <a:gd name="connsiteY4789" fmla="*/ 965781 h 1294919"/>
              <a:gd name="connsiteX4790" fmla="*/ 486102 w 1294918"/>
              <a:gd name="connsiteY4790" fmla="*/ 964863 h 1294919"/>
              <a:gd name="connsiteX4791" fmla="*/ 486626 w 1294918"/>
              <a:gd name="connsiteY4791" fmla="*/ 964076 h 1294919"/>
              <a:gd name="connsiteX4792" fmla="*/ 486889 w 1294918"/>
              <a:gd name="connsiteY4792" fmla="*/ 964076 h 1294919"/>
              <a:gd name="connsiteX4793" fmla="*/ 487282 w 1294918"/>
              <a:gd name="connsiteY4793" fmla="*/ 962764 h 1294919"/>
              <a:gd name="connsiteX4794" fmla="*/ 486626 w 1294918"/>
              <a:gd name="connsiteY4794" fmla="*/ 960142 h 1294919"/>
              <a:gd name="connsiteX4795" fmla="*/ 486889 w 1294918"/>
              <a:gd name="connsiteY4795" fmla="*/ 958699 h 1294919"/>
              <a:gd name="connsiteX4796" fmla="*/ 487282 w 1294918"/>
              <a:gd name="connsiteY4796" fmla="*/ 958306 h 1294919"/>
              <a:gd name="connsiteX4797" fmla="*/ 486889 w 1294918"/>
              <a:gd name="connsiteY4797" fmla="*/ 956995 h 1294919"/>
              <a:gd name="connsiteX4798" fmla="*/ 485446 w 1294918"/>
              <a:gd name="connsiteY4798" fmla="*/ 956995 h 1294919"/>
              <a:gd name="connsiteX4799" fmla="*/ 485184 w 1294918"/>
              <a:gd name="connsiteY4799" fmla="*/ 955552 h 1294919"/>
              <a:gd name="connsiteX4800" fmla="*/ 485840 w 1294918"/>
              <a:gd name="connsiteY4800" fmla="*/ 954110 h 1294919"/>
              <a:gd name="connsiteX4801" fmla="*/ 486626 w 1294918"/>
              <a:gd name="connsiteY4801" fmla="*/ 953848 h 1294919"/>
              <a:gd name="connsiteX4802" fmla="*/ 487938 w 1294918"/>
              <a:gd name="connsiteY4802" fmla="*/ 954503 h 1294919"/>
              <a:gd name="connsiteX4803" fmla="*/ 489642 w 1294918"/>
              <a:gd name="connsiteY4803" fmla="*/ 956995 h 1294919"/>
              <a:gd name="connsiteX4804" fmla="*/ 491085 w 1294918"/>
              <a:gd name="connsiteY4804" fmla="*/ 956208 h 1294919"/>
              <a:gd name="connsiteX4805" fmla="*/ 492527 w 1294918"/>
              <a:gd name="connsiteY4805" fmla="*/ 956601 h 1294919"/>
              <a:gd name="connsiteX4806" fmla="*/ 492921 w 1294918"/>
              <a:gd name="connsiteY4806" fmla="*/ 956208 h 1294919"/>
              <a:gd name="connsiteX4807" fmla="*/ 492265 w 1294918"/>
              <a:gd name="connsiteY4807" fmla="*/ 955552 h 1294919"/>
              <a:gd name="connsiteX4808" fmla="*/ 492527 w 1294918"/>
              <a:gd name="connsiteY4808" fmla="*/ 954766 h 1294919"/>
              <a:gd name="connsiteX4809" fmla="*/ 492265 w 1294918"/>
              <a:gd name="connsiteY4809" fmla="*/ 954503 h 1294919"/>
              <a:gd name="connsiteX4810" fmla="*/ 492921 w 1294918"/>
              <a:gd name="connsiteY4810" fmla="*/ 954503 h 1294919"/>
              <a:gd name="connsiteX4811" fmla="*/ 493707 w 1294918"/>
              <a:gd name="connsiteY4811" fmla="*/ 952405 h 1294919"/>
              <a:gd name="connsiteX4812" fmla="*/ 492527 w 1294918"/>
              <a:gd name="connsiteY4812" fmla="*/ 952012 h 1294919"/>
              <a:gd name="connsiteX4813" fmla="*/ 492921 w 1294918"/>
              <a:gd name="connsiteY4813" fmla="*/ 948471 h 1294919"/>
              <a:gd name="connsiteX4814" fmla="*/ 492527 w 1294918"/>
              <a:gd name="connsiteY4814" fmla="*/ 948471 h 1294919"/>
              <a:gd name="connsiteX4815" fmla="*/ 492921 w 1294918"/>
              <a:gd name="connsiteY4815" fmla="*/ 947029 h 1294919"/>
              <a:gd name="connsiteX4816" fmla="*/ 491478 w 1294918"/>
              <a:gd name="connsiteY4816" fmla="*/ 946766 h 1294919"/>
              <a:gd name="connsiteX4817" fmla="*/ 491478 w 1294918"/>
              <a:gd name="connsiteY4817" fmla="*/ 945980 h 1294919"/>
              <a:gd name="connsiteX4818" fmla="*/ 490823 w 1294918"/>
              <a:gd name="connsiteY4818" fmla="*/ 945586 h 1294919"/>
              <a:gd name="connsiteX4819" fmla="*/ 491741 w 1294918"/>
              <a:gd name="connsiteY4819" fmla="*/ 942046 h 1294919"/>
              <a:gd name="connsiteX4820" fmla="*/ 491478 w 1294918"/>
              <a:gd name="connsiteY4820" fmla="*/ 939948 h 1294919"/>
              <a:gd name="connsiteX4821" fmla="*/ 492921 w 1294918"/>
              <a:gd name="connsiteY4821" fmla="*/ 937587 h 1294919"/>
              <a:gd name="connsiteX4822" fmla="*/ 494363 w 1294918"/>
              <a:gd name="connsiteY4822" fmla="*/ 937587 h 1294919"/>
              <a:gd name="connsiteX4823" fmla="*/ 495412 w 1294918"/>
              <a:gd name="connsiteY4823" fmla="*/ 937850 h 1294919"/>
              <a:gd name="connsiteX4824" fmla="*/ 495412 w 1294918"/>
              <a:gd name="connsiteY4824" fmla="*/ 937587 h 1294919"/>
              <a:gd name="connsiteX4825" fmla="*/ 497117 w 1294918"/>
              <a:gd name="connsiteY4825" fmla="*/ 937850 h 1294919"/>
              <a:gd name="connsiteX4826" fmla="*/ 497117 w 1294918"/>
              <a:gd name="connsiteY4826" fmla="*/ 935751 h 1294919"/>
              <a:gd name="connsiteX4827" fmla="*/ 498559 w 1294918"/>
              <a:gd name="connsiteY4827" fmla="*/ 935751 h 1294919"/>
              <a:gd name="connsiteX4828" fmla="*/ 498822 w 1294918"/>
              <a:gd name="connsiteY4828" fmla="*/ 934965 h 1294919"/>
              <a:gd name="connsiteX4829" fmla="*/ 500788 w 1294918"/>
              <a:gd name="connsiteY4829" fmla="*/ 934703 h 1294919"/>
              <a:gd name="connsiteX4830" fmla="*/ 501051 w 1294918"/>
              <a:gd name="connsiteY4830" fmla="*/ 933260 h 1294919"/>
              <a:gd name="connsiteX4831" fmla="*/ 501051 w 1294918"/>
              <a:gd name="connsiteY4831" fmla="*/ 932211 h 1294919"/>
              <a:gd name="connsiteX4832" fmla="*/ 498559 w 1294918"/>
              <a:gd name="connsiteY4832" fmla="*/ 930768 h 1294919"/>
              <a:gd name="connsiteX4833" fmla="*/ 497904 w 1294918"/>
              <a:gd name="connsiteY4833" fmla="*/ 929326 h 1294919"/>
              <a:gd name="connsiteX4834" fmla="*/ 498166 w 1294918"/>
              <a:gd name="connsiteY4834" fmla="*/ 928671 h 1294919"/>
              <a:gd name="connsiteX4835" fmla="*/ 498822 w 1294918"/>
              <a:gd name="connsiteY4835" fmla="*/ 925786 h 1294919"/>
              <a:gd name="connsiteX4836" fmla="*/ 496068 w 1294918"/>
              <a:gd name="connsiteY4836" fmla="*/ 925523 h 1294919"/>
              <a:gd name="connsiteX4837" fmla="*/ 495019 w 1294918"/>
              <a:gd name="connsiteY4837" fmla="*/ 924343 h 1294919"/>
              <a:gd name="connsiteX4838" fmla="*/ 492527 w 1294918"/>
              <a:gd name="connsiteY4838" fmla="*/ 925130 h 1294919"/>
              <a:gd name="connsiteX4839" fmla="*/ 491478 w 1294918"/>
              <a:gd name="connsiteY4839" fmla="*/ 923688 h 1294919"/>
              <a:gd name="connsiteX4840" fmla="*/ 491478 w 1294918"/>
              <a:gd name="connsiteY4840" fmla="*/ 922638 h 1294919"/>
              <a:gd name="connsiteX4841" fmla="*/ 490429 w 1294918"/>
              <a:gd name="connsiteY4841" fmla="*/ 921589 h 1294919"/>
              <a:gd name="connsiteX4842" fmla="*/ 490823 w 1294918"/>
              <a:gd name="connsiteY4842" fmla="*/ 919098 h 1294919"/>
              <a:gd name="connsiteX4843" fmla="*/ 491085 w 1294918"/>
              <a:gd name="connsiteY4843" fmla="*/ 918049 h 1294919"/>
              <a:gd name="connsiteX4844" fmla="*/ 490823 w 1294918"/>
              <a:gd name="connsiteY4844" fmla="*/ 917000 h 1294919"/>
              <a:gd name="connsiteX4845" fmla="*/ 491478 w 1294918"/>
              <a:gd name="connsiteY4845" fmla="*/ 913459 h 1294919"/>
              <a:gd name="connsiteX4846" fmla="*/ 492265 w 1294918"/>
              <a:gd name="connsiteY4846" fmla="*/ 911361 h 1294919"/>
              <a:gd name="connsiteX4847" fmla="*/ 492921 w 1294918"/>
              <a:gd name="connsiteY4847" fmla="*/ 906247 h 1294919"/>
              <a:gd name="connsiteX4848" fmla="*/ 493707 w 1294918"/>
              <a:gd name="connsiteY4848" fmla="*/ 904542 h 1294919"/>
              <a:gd name="connsiteX4849" fmla="*/ 493707 w 1294918"/>
              <a:gd name="connsiteY4849" fmla="*/ 903887 h 1294919"/>
              <a:gd name="connsiteX4850" fmla="*/ 493970 w 1294918"/>
              <a:gd name="connsiteY4850" fmla="*/ 903493 h 1294919"/>
              <a:gd name="connsiteX4851" fmla="*/ 493970 w 1294918"/>
              <a:gd name="connsiteY4851" fmla="*/ 903231 h 1294919"/>
              <a:gd name="connsiteX4852" fmla="*/ 490823 w 1294918"/>
              <a:gd name="connsiteY4852" fmla="*/ 902051 h 1294919"/>
              <a:gd name="connsiteX4853" fmla="*/ 490823 w 1294918"/>
              <a:gd name="connsiteY4853" fmla="*/ 902707 h 1294919"/>
              <a:gd name="connsiteX4854" fmla="*/ 491085 w 1294918"/>
              <a:gd name="connsiteY4854" fmla="*/ 905329 h 1294919"/>
              <a:gd name="connsiteX4855" fmla="*/ 490429 w 1294918"/>
              <a:gd name="connsiteY4855" fmla="*/ 907427 h 1294919"/>
              <a:gd name="connsiteX4856" fmla="*/ 489642 w 1294918"/>
              <a:gd name="connsiteY4856" fmla="*/ 907427 h 1294919"/>
              <a:gd name="connsiteX4857" fmla="*/ 488987 w 1294918"/>
              <a:gd name="connsiteY4857" fmla="*/ 908083 h 1294919"/>
              <a:gd name="connsiteX4858" fmla="*/ 488987 w 1294918"/>
              <a:gd name="connsiteY4858" fmla="*/ 909525 h 1294919"/>
              <a:gd name="connsiteX4859" fmla="*/ 485446 w 1294918"/>
              <a:gd name="connsiteY4859" fmla="*/ 910312 h 1294919"/>
              <a:gd name="connsiteX4860" fmla="*/ 484004 w 1294918"/>
              <a:gd name="connsiteY4860" fmla="*/ 909263 h 1294919"/>
              <a:gd name="connsiteX4861" fmla="*/ 482955 w 1294918"/>
              <a:gd name="connsiteY4861" fmla="*/ 908083 h 1294919"/>
              <a:gd name="connsiteX4862" fmla="*/ 479808 w 1294918"/>
              <a:gd name="connsiteY4862" fmla="*/ 906640 h 1294919"/>
              <a:gd name="connsiteX4863" fmla="*/ 479545 w 1294918"/>
              <a:gd name="connsiteY4863" fmla="*/ 906247 h 1294919"/>
              <a:gd name="connsiteX4864" fmla="*/ 480201 w 1294918"/>
              <a:gd name="connsiteY4864" fmla="*/ 905329 h 1294919"/>
              <a:gd name="connsiteX4865" fmla="*/ 480463 w 1294918"/>
              <a:gd name="connsiteY4865" fmla="*/ 904542 h 1294919"/>
              <a:gd name="connsiteX4866" fmla="*/ 479545 w 1294918"/>
              <a:gd name="connsiteY4866" fmla="*/ 903887 h 1294919"/>
              <a:gd name="connsiteX4867" fmla="*/ 479808 w 1294918"/>
              <a:gd name="connsiteY4867" fmla="*/ 902707 h 1294919"/>
              <a:gd name="connsiteX4868" fmla="*/ 479545 w 1294918"/>
              <a:gd name="connsiteY4868" fmla="*/ 902707 h 1294919"/>
              <a:gd name="connsiteX4869" fmla="*/ 479152 w 1294918"/>
              <a:gd name="connsiteY4869" fmla="*/ 902444 h 1294919"/>
              <a:gd name="connsiteX4870" fmla="*/ 478365 w 1294918"/>
              <a:gd name="connsiteY4870" fmla="*/ 901789 h 1294919"/>
              <a:gd name="connsiteX4871" fmla="*/ 478103 w 1294918"/>
              <a:gd name="connsiteY4871" fmla="*/ 902051 h 1294919"/>
              <a:gd name="connsiteX4872" fmla="*/ 479152 w 1294918"/>
              <a:gd name="connsiteY4872" fmla="*/ 902707 h 1294919"/>
              <a:gd name="connsiteX4873" fmla="*/ 478365 w 1294918"/>
              <a:gd name="connsiteY4873" fmla="*/ 903493 h 1294919"/>
              <a:gd name="connsiteX4874" fmla="*/ 478103 w 1294918"/>
              <a:gd name="connsiteY4874" fmla="*/ 903493 h 1294919"/>
              <a:gd name="connsiteX4875" fmla="*/ 477709 w 1294918"/>
              <a:gd name="connsiteY4875" fmla="*/ 903887 h 1294919"/>
              <a:gd name="connsiteX4876" fmla="*/ 476267 w 1294918"/>
              <a:gd name="connsiteY4876" fmla="*/ 904149 h 1294919"/>
              <a:gd name="connsiteX4877" fmla="*/ 473776 w 1294918"/>
              <a:gd name="connsiteY4877" fmla="*/ 904149 h 1294919"/>
              <a:gd name="connsiteX4878" fmla="*/ 474169 w 1294918"/>
              <a:gd name="connsiteY4878" fmla="*/ 905591 h 1294919"/>
              <a:gd name="connsiteX4879" fmla="*/ 471546 w 1294918"/>
              <a:gd name="connsiteY4879" fmla="*/ 906247 h 1294919"/>
              <a:gd name="connsiteX4880" fmla="*/ 468399 w 1294918"/>
              <a:gd name="connsiteY4880" fmla="*/ 904542 h 1294919"/>
              <a:gd name="connsiteX4881" fmla="*/ 468793 w 1294918"/>
              <a:gd name="connsiteY4881" fmla="*/ 903493 h 1294919"/>
              <a:gd name="connsiteX4882" fmla="*/ 469842 w 1294918"/>
              <a:gd name="connsiteY4882" fmla="*/ 902707 h 1294919"/>
              <a:gd name="connsiteX4883" fmla="*/ 470629 w 1294918"/>
              <a:gd name="connsiteY4883" fmla="*/ 902444 h 1294919"/>
              <a:gd name="connsiteX4884" fmla="*/ 470891 w 1294918"/>
              <a:gd name="connsiteY4884" fmla="*/ 902051 h 1294919"/>
              <a:gd name="connsiteX4885" fmla="*/ 470104 w 1294918"/>
              <a:gd name="connsiteY4885" fmla="*/ 901264 h 1294919"/>
              <a:gd name="connsiteX4886" fmla="*/ 467088 w 1294918"/>
              <a:gd name="connsiteY4886" fmla="*/ 901264 h 1294919"/>
              <a:gd name="connsiteX4887" fmla="*/ 466695 w 1294918"/>
              <a:gd name="connsiteY4887" fmla="*/ 901002 h 1294919"/>
              <a:gd name="connsiteX4888" fmla="*/ 465645 w 1294918"/>
              <a:gd name="connsiteY4888" fmla="*/ 901002 h 1294919"/>
              <a:gd name="connsiteX4889" fmla="*/ 466301 w 1294918"/>
              <a:gd name="connsiteY4889" fmla="*/ 903493 h 1294919"/>
              <a:gd name="connsiteX4890" fmla="*/ 467088 w 1294918"/>
              <a:gd name="connsiteY4890" fmla="*/ 904149 h 1294919"/>
              <a:gd name="connsiteX4891" fmla="*/ 463810 w 1294918"/>
              <a:gd name="connsiteY4891" fmla="*/ 904542 h 1294919"/>
              <a:gd name="connsiteX4892" fmla="*/ 462761 w 1294918"/>
              <a:gd name="connsiteY4892" fmla="*/ 904149 h 1294919"/>
              <a:gd name="connsiteX4893" fmla="*/ 461712 w 1294918"/>
              <a:gd name="connsiteY4893" fmla="*/ 903493 h 1294919"/>
              <a:gd name="connsiteX4894" fmla="*/ 460269 w 1294918"/>
              <a:gd name="connsiteY4894" fmla="*/ 903493 h 1294919"/>
              <a:gd name="connsiteX4895" fmla="*/ 460269 w 1294918"/>
              <a:gd name="connsiteY4895" fmla="*/ 903231 h 1294919"/>
              <a:gd name="connsiteX4896" fmla="*/ 458564 w 1294918"/>
              <a:gd name="connsiteY4896" fmla="*/ 902707 h 1294919"/>
              <a:gd name="connsiteX4897" fmla="*/ 458564 w 1294918"/>
              <a:gd name="connsiteY4897" fmla="*/ 900608 h 1294919"/>
              <a:gd name="connsiteX4898" fmla="*/ 458171 w 1294918"/>
              <a:gd name="connsiteY4898" fmla="*/ 900608 h 1294919"/>
              <a:gd name="connsiteX4899" fmla="*/ 457909 w 1294918"/>
              <a:gd name="connsiteY4899" fmla="*/ 898904 h 1294919"/>
              <a:gd name="connsiteX4900" fmla="*/ 457122 w 1294918"/>
              <a:gd name="connsiteY4900" fmla="*/ 897461 h 1294919"/>
              <a:gd name="connsiteX4901" fmla="*/ 457909 w 1294918"/>
              <a:gd name="connsiteY4901" fmla="*/ 897068 h 1294919"/>
              <a:gd name="connsiteX4902" fmla="*/ 458171 w 1294918"/>
              <a:gd name="connsiteY4902" fmla="*/ 897068 h 1294919"/>
              <a:gd name="connsiteX4903" fmla="*/ 458564 w 1294918"/>
              <a:gd name="connsiteY4903" fmla="*/ 895625 h 1294919"/>
              <a:gd name="connsiteX4904" fmla="*/ 457384 w 1294918"/>
              <a:gd name="connsiteY4904" fmla="*/ 895625 h 1294919"/>
              <a:gd name="connsiteX4905" fmla="*/ 456728 w 1294918"/>
              <a:gd name="connsiteY4905" fmla="*/ 896150 h 1294919"/>
              <a:gd name="connsiteX4906" fmla="*/ 455680 w 1294918"/>
              <a:gd name="connsiteY4906" fmla="*/ 896150 h 1294919"/>
              <a:gd name="connsiteX4907" fmla="*/ 453844 w 1294918"/>
              <a:gd name="connsiteY4907" fmla="*/ 896806 h 1294919"/>
              <a:gd name="connsiteX4908" fmla="*/ 449647 w 1294918"/>
              <a:gd name="connsiteY4908" fmla="*/ 894970 h 1294919"/>
              <a:gd name="connsiteX4909" fmla="*/ 449385 w 1294918"/>
              <a:gd name="connsiteY4909" fmla="*/ 894970 h 1294919"/>
              <a:gd name="connsiteX4910" fmla="*/ 447549 w 1294918"/>
              <a:gd name="connsiteY4910" fmla="*/ 894183 h 1294919"/>
              <a:gd name="connsiteX4911" fmla="*/ 446369 w 1294918"/>
              <a:gd name="connsiteY4911" fmla="*/ 894183 h 1294919"/>
              <a:gd name="connsiteX4912" fmla="*/ 446369 w 1294918"/>
              <a:gd name="connsiteY4912" fmla="*/ 893921 h 1294919"/>
              <a:gd name="connsiteX4913" fmla="*/ 446763 w 1294918"/>
              <a:gd name="connsiteY4913" fmla="*/ 893265 h 1294919"/>
              <a:gd name="connsiteX4914" fmla="*/ 444927 w 1294918"/>
              <a:gd name="connsiteY4914" fmla="*/ 892478 h 1294919"/>
              <a:gd name="connsiteX4915" fmla="*/ 444927 w 1294918"/>
              <a:gd name="connsiteY4915" fmla="*/ 892477 h 1294919"/>
              <a:gd name="connsiteX4916" fmla="*/ 444271 w 1294918"/>
              <a:gd name="connsiteY4916" fmla="*/ 892477 h 1294919"/>
              <a:gd name="connsiteX4917" fmla="*/ 444009 w 1294918"/>
              <a:gd name="connsiteY4917" fmla="*/ 891428 h 1294919"/>
              <a:gd name="connsiteX4918" fmla="*/ 443222 w 1294918"/>
              <a:gd name="connsiteY4918" fmla="*/ 891428 h 1294919"/>
              <a:gd name="connsiteX4919" fmla="*/ 442829 w 1294918"/>
              <a:gd name="connsiteY4919" fmla="*/ 889330 h 1294919"/>
              <a:gd name="connsiteX4920" fmla="*/ 442829 w 1294918"/>
              <a:gd name="connsiteY4920" fmla="*/ 888543 h 1294919"/>
              <a:gd name="connsiteX4921" fmla="*/ 443222 w 1294918"/>
              <a:gd name="connsiteY4921" fmla="*/ 887887 h 1294919"/>
              <a:gd name="connsiteX4922" fmla="*/ 442829 w 1294918"/>
              <a:gd name="connsiteY4922" fmla="*/ 887625 h 1294919"/>
              <a:gd name="connsiteX4923" fmla="*/ 442173 w 1294918"/>
              <a:gd name="connsiteY4923" fmla="*/ 888281 h 1294919"/>
              <a:gd name="connsiteX4924" fmla="*/ 441386 w 1294918"/>
              <a:gd name="connsiteY4924" fmla="*/ 887887 h 1294919"/>
              <a:gd name="connsiteX4925" fmla="*/ 442173 w 1294918"/>
              <a:gd name="connsiteY4925" fmla="*/ 886445 h 1294919"/>
              <a:gd name="connsiteX4926" fmla="*/ 441779 w 1294918"/>
              <a:gd name="connsiteY4926" fmla="*/ 886183 h 1294919"/>
              <a:gd name="connsiteX4927" fmla="*/ 440075 w 1294918"/>
              <a:gd name="connsiteY4927" fmla="*/ 885527 h 1294919"/>
              <a:gd name="connsiteX4928" fmla="*/ 438632 w 1294918"/>
              <a:gd name="connsiteY4928" fmla="*/ 882904 h 1294919"/>
              <a:gd name="connsiteX4929" fmla="*/ 439026 w 1294918"/>
              <a:gd name="connsiteY4929" fmla="*/ 882642 h 1294919"/>
              <a:gd name="connsiteX4930" fmla="*/ 438370 w 1294918"/>
              <a:gd name="connsiteY4930" fmla="*/ 880806 h 1294919"/>
              <a:gd name="connsiteX4931" fmla="*/ 437190 w 1294918"/>
              <a:gd name="connsiteY4931" fmla="*/ 880544 h 1294919"/>
              <a:gd name="connsiteX4932" fmla="*/ 436928 w 1294918"/>
              <a:gd name="connsiteY4932" fmla="*/ 879757 h 1294919"/>
              <a:gd name="connsiteX4933" fmla="*/ 436928 w 1294918"/>
              <a:gd name="connsiteY4933" fmla="*/ 878446 h 1294919"/>
              <a:gd name="connsiteX4934" fmla="*/ 436403 w 1294918"/>
              <a:gd name="connsiteY4934" fmla="*/ 875823 h 1294919"/>
              <a:gd name="connsiteX4935" fmla="*/ 436928 w 1294918"/>
              <a:gd name="connsiteY4935" fmla="*/ 875823 h 1294919"/>
              <a:gd name="connsiteX4936" fmla="*/ 436403 w 1294918"/>
              <a:gd name="connsiteY4936" fmla="*/ 874381 h 1294919"/>
              <a:gd name="connsiteX4937" fmla="*/ 436928 w 1294918"/>
              <a:gd name="connsiteY4937" fmla="*/ 874381 h 1294919"/>
              <a:gd name="connsiteX4938" fmla="*/ 436403 w 1294918"/>
              <a:gd name="connsiteY4938" fmla="*/ 873070 h 1294919"/>
              <a:gd name="connsiteX4939" fmla="*/ 436141 w 1294918"/>
              <a:gd name="connsiteY4939" fmla="*/ 873070 h 1294919"/>
              <a:gd name="connsiteX4940" fmla="*/ 435748 w 1294918"/>
              <a:gd name="connsiteY4940" fmla="*/ 871365 h 1294919"/>
              <a:gd name="connsiteX4941" fmla="*/ 435092 w 1294918"/>
              <a:gd name="connsiteY4941" fmla="*/ 871365 h 1294919"/>
              <a:gd name="connsiteX4942" fmla="*/ 434305 w 1294918"/>
              <a:gd name="connsiteY4942" fmla="*/ 870578 h 1294919"/>
              <a:gd name="connsiteX4943" fmla="*/ 433387 w 1294918"/>
              <a:gd name="connsiteY4943" fmla="*/ 872021 h 1294919"/>
              <a:gd name="connsiteX4944" fmla="*/ 430764 w 1294918"/>
              <a:gd name="connsiteY4944" fmla="*/ 872021 h 1294919"/>
              <a:gd name="connsiteX4945" fmla="*/ 430502 w 1294918"/>
              <a:gd name="connsiteY4945" fmla="*/ 871365 h 1294919"/>
              <a:gd name="connsiteX4946" fmla="*/ 428011 w 1294918"/>
              <a:gd name="connsiteY4946" fmla="*/ 869923 h 1294919"/>
              <a:gd name="connsiteX4947" fmla="*/ 426962 w 1294918"/>
              <a:gd name="connsiteY4947" fmla="*/ 870185 h 1294919"/>
              <a:gd name="connsiteX4948" fmla="*/ 426962 w 1294918"/>
              <a:gd name="connsiteY4948" fmla="*/ 869267 h 1294919"/>
              <a:gd name="connsiteX4949" fmla="*/ 428011 w 1294918"/>
              <a:gd name="connsiteY4949" fmla="*/ 868742 h 1294919"/>
              <a:gd name="connsiteX4950" fmla="*/ 428404 w 1294918"/>
              <a:gd name="connsiteY4950" fmla="*/ 868480 h 1294919"/>
              <a:gd name="connsiteX4951" fmla="*/ 428011 w 1294918"/>
              <a:gd name="connsiteY4951" fmla="*/ 868087 h 1294919"/>
              <a:gd name="connsiteX4952" fmla="*/ 427224 w 1294918"/>
              <a:gd name="connsiteY4952" fmla="*/ 868480 h 1294919"/>
              <a:gd name="connsiteX4953" fmla="*/ 427224 w 1294918"/>
              <a:gd name="connsiteY4953" fmla="*/ 868087 h 1294919"/>
              <a:gd name="connsiteX4954" fmla="*/ 426962 w 1294918"/>
              <a:gd name="connsiteY4954" fmla="*/ 868087 h 1294919"/>
              <a:gd name="connsiteX4955" fmla="*/ 426306 w 1294918"/>
              <a:gd name="connsiteY4955" fmla="*/ 867038 h 1294919"/>
              <a:gd name="connsiteX4956" fmla="*/ 426568 w 1294918"/>
              <a:gd name="connsiteY4956" fmla="*/ 865988 h 1294919"/>
              <a:gd name="connsiteX4957" fmla="*/ 426306 w 1294918"/>
              <a:gd name="connsiteY4957" fmla="*/ 864546 h 1294919"/>
              <a:gd name="connsiteX4958" fmla="*/ 426568 w 1294918"/>
              <a:gd name="connsiteY4958" fmla="*/ 863891 h 1294919"/>
              <a:gd name="connsiteX4959" fmla="*/ 426568 w 1294918"/>
              <a:gd name="connsiteY4959" fmla="*/ 862841 h 1294919"/>
              <a:gd name="connsiteX4960" fmla="*/ 425126 w 1294918"/>
              <a:gd name="connsiteY4960" fmla="*/ 863497 h 1294919"/>
              <a:gd name="connsiteX4961" fmla="*/ 424208 w 1294918"/>
              <a:gd name="connsiteY4961" fmla="*/ 863891 h 1294919"/>
              <a:gd name="connsiteX4962" fmla="*/ 423815 w 1294918"/>
              <a:gd name="connsiteY4962" fmla="*/ 863497 h 1294919"/>
              <a:gd name="connsiteX4963" fmla="*/ 423028 w 1294918"/>
              <a:gd name="connsiteY4963" fmla="*/ 862448 h 1294919"/>
              <a:gd name="connsiteX4964" fmla="*/ 420143 w 1294918"/>
              <a:gd name="connsiteY4964" fmla="*/ 861661 h 1294919"/>
              <a:gd name="connsiteX4965" fmla="*/ 420667 w 1294918"/>
              <a:gd name="connsiteY4965" fmla="*/ 861006 h 1294919"/>
              <a:gd name="connsiteX4966" fmla="*/ 419487 w 1294918"/>
              <a:gd name="connsiteY4966" fmla="*/ 859957 h 1294919"/>
              <a:gd name="connsiteX4967" fmla="*/ 419487 w 1294918"/>
              <a:gd name="connsiteY4967" fmla="*/ 859563 h 1294919"/>
              <a:gd name="connsiteX4968" fmla="*/ 422110 w 1294918"/>
              <a:gd name="connsiteY4968" fmla="*/ 860219 h 1294919"/>
              <a:gd name="connsiteX4969" fmla="*/ 422765 w 1294918"/>
              <a:gd name="connsiteY4969" fmla="*/ 857465 h 1294919"/>
              <a:gd name="connsiteX4970" fmla="*/ 422372 w 1294918"/>
              <a:gd name="connsiteY4970" fmla="*/ 857203 h 1294919"/>
              <a:gd name="connsiteX4971" fmla="*/ 422372 w 1294918"/>
              <a:gd name="connsiteY4971" fmla="*/ 856810 h 1294919"/>
              <a:gd name="connsiteX4972" fmla="*/ 422372 w 1294918"/>
              <a:gd name="connsiteY4972" fmla="*/ 856547 h 1294919"/>
              <a:gd name="connsiteX4973" fmla="*/ 423028 w 1294918"/>
              <a:gd name="connsiteY4973" fmla="*/ 856547 h 1294919"/>
              <a:gd name="connsiteX4974" fmla="*/ 423552 w 1294918"/>
              <a:gd name="connsiteY4974" fmla="*/ 856023 h 1294919"/>
              <a:gd name="connsiteX4975" fmla="*/ 422372 w 1294918"/>
              <a:gd name="connsiteY4975" fmla="*/ 855760 h 1294919"/>
              <a:gd name="connsiteX4976" fmla="*/ 422372 w 1294918"/>
              <a:gd name="connsiteY4976" fmla="*/ 851826 h 1294919"/>
              <a:gd name="connsiteX4977" fmla="*/ 421323 w 1294918"/>
              <a:gd name="connsiteY4977" fmla="*/ 851433 h 1294919"/>
              <a:gd name="connsiteX4978" fmla="*/ 421585 w 1294918"/>
              <a:gd name="connsiteY4978" fmla="*/ 850646 h 1294919"/>
              <a:gd name="connsiteX4979" fmla="*/ 419881 w 1294918"/>
              <a:gd name="connsiteY4979" fmla="*/ 850384 h 1294919"/>
              <a:gd name="connsiteX4980" fmla="*/ 419881 w 1294918"/>
              <a:gd name="connsiteY4980" fmla="*/ 849728 h 1294919"/>
              <a:gd name="connsiteX4981" fmla="*/ 417651 w 1294918"/>
              <a:gd name="connsiteY4981" fmla="*/ 849728 h 1294919"/>
              <a:gd name="connsiteX4982" fmla="*/ 417389 w 1294918"/>
              <a:gd name="connsiteY4982" fmla="*/ 848942 h 1294919"/>
              <a:gd name="connsiteX4983" fmla="*/ 414504 w 1294918"/>
              <a:gd name="connsiteY4983" fmla="*/ 849204 h 1294919"/>
              <a:gd name="connsiteX4984" fmla="*/ 413849 w 1294918"/>
              <a:gd name="connsiteY4984" fmla="*/ 848548 h 1294919"/>
              <a:gd name="connsiteX4985" fmla="*/ 413849 w 1294918"/>
              <a:gd name="connsiteY4985" fmla="*/ 848286 h 1294919"/>
              <a:gd name="connsiteX4986" fmla="*/ 412406 w 1294918"/>
              <a:gd name="connsiteY4986" fmla="*/ 847893 h 1294919"/>
              <a:gd name="connsiteX4987" fmla="*/ 412406 w 1294918"/>
              <a:gd name="connsiteY4987" fmla="*/ 847106 h 1294919"/>
              <a:gd name="connsiteX4988" fmla="*/ 413849 w 1294918"/>
              <a:gd name="connsiteY4988" fmla="*/ 846188 h 1294919"/>
              <a:gd name="connsiteX4989" fmla="*/ 413062 w 1294918"/>
              <a:gd name="connsiteY4989" fmla="*/ 845401 h 1294919"/>
              <a:gd name="connsiteX4990" fmla="*/ 413849 w 1294918"/>
              <a:gd name="connsiteY4990" fmla="*/ 845795 h 1294919"/>
              <a:gd name="connsiteX4991" fmla="*/ 413849 w 1294918"/>
              <a:gd name="connsiteY4991" fmla="*/ 845401 h 1294919"/>
              <a:gd name="connsiteX4992" fmla="*/ 414504 w 1294918"/>
              <a:gd name="connsiteY4992" fmla="*/ 844352 h 1294919"/>
              <a:gd name="connsiteX4993" fmla="*/ 413849 w 1294918"/>
              <a:gd name="connsiteY4993" fmla="*/ 843303 h 1294919"/>
              <a:gd name="connsiteX4994" fmla="*/ 411751 w 1294918"/>
              <a:gd name="connsiteY4994" fmla="*/ 841860 h 1294919"/>
              <a:gd name="connsiteX4995" fmla="*/ 411751 w 1294918"/>
              <a:gd name="connsiteY4995" fmla="*/ 841467 h 1294919"/>
              <a:gd name="connsiteX4996" fmla="*/ 412669 w 1294918"/>
              <a:gd name="connsiteY4996" fmla="*/ 841205 h 1294919"/>
              <a:gd name="connsiteX4997" fmla="*/ 414111 w 1294918"/>
              <a:gd name="connsiteY4997" fmla="*/ 840418 h 1294919"/>
              <a:gd name="connsiteX4998" fmla="*/ 415553 w 1294918"/>
              <a:gd name="connsiteY4998" fmla="*/ 840812 h 1294919"/>
              <a:gd name="connsiteX4999" fmla="*/ 415553 w 1294918"/>
              <a:gd name="connsiteY4999" fmla="*/ 841205 h 1294919"/>
              <a:gd name="connsiteX5000" fmla="*/ 415291 w 1294918"/>
              <a:gd name="connsiteY5000" fmla="*/ 841467 h 1294919"/>
              <a:gd name="connsiteX5001" fmla="*/ 415947 w 1294918"/>
              <a:gd name="connsiteY5001" fmla="*/ 841860 h 1294919"/>
              <a:gd name="connsiteX5002" fmla="*/ 418832 w 1294918"/>
              <a:gd name="connsiteY5002" fmla="*/ 842123 h 1294919"/>
              <a:gd name="connsiteX5003" fmla="*/ 418438 w 1294918"/>
              <a:gd name="connsiteY5003" fmla="*/ 841205 h 1294919"/>
              <a:gd name="connsiteX5004" fmla="*/ 417389 w 1294918"/>
              <a:gd name="connsiteY5004" fmla="*/ 840418 h 1294919"/>
              <a:gd name="connsiteX5005" fmla="*/ 417389 w 1294918"/>
              <a:gd name="connsiteY5005" fmla="*/ 839762 h 1294919"/>
              <a:gd name="connsiteX5006" fmla="*/ 418438 w 1294918"/>
              <a:gd name="connsiteY5006" fmla="*/ 837927 h 1294919"/>
              <a:gd name="connsiteX5007" fmla="*/ 418832 w 1294918"/>
              <a:gd name="connsiteY5007" fmla="*/ 837009 h 1294919"/>
              <a:gd name="connsiteX5008" fmla="*/ 418176 w 1294918"/>
              <a:gd name="connsiteY5008" fmla="*/ 837009 h 1294919"/>
              <a:gd name="connsiteX5009" fmla="*/ 418176 w 1294918"/>
              <a:gd name="connsiteY5009" fmla="*/ 836222 h 1294919"/>
              <a:gd name="connsiteX5010" fmla="*/ 418832 w 1294918"/>
              <a:gd name="connsiteY5010" fmla="*/ 836222 h 1294919"/>
              <a:gd name="connsiteX5011" fmla="*/ 419225 w 1294918"/>
              <a:gd name="connsiteY5011" fmla="*/ 835042 h 1294919"/>
              <a:gd name="connsiteX5012" fmla="*/ 418832 w 1294918"/>
              <a:gd name="connsiteY5012" fmla="*/ 834780 h 1294919"/>
              <a:gd name="connsiteX5013" fmla="*/ 419487 w 1294918"/>
              <a:gd name="connsiteY5013" fmla="*/ 833337 h 1294919"/>
              <a:gd name="connsiteX5014" fmla="*/ 419881 w 1294918"/>
              <a:gd name="connsiteY5014" fmla="*/ 832681 h 1294919"/>
              <a:gd name="connsiteX5015" fmla="*/ 420667 w 1294918"/>
              <a:gd name="connsiteY5015" fmla="*/ 832681 h 1294919"/>
              <a:gd name="connsiteX5016" fmla="*/ 420930 w 1294918"/>
              <a:gd name="connsiteY5016" fmla="*/ 831239 h 1294919"/>
              <a:gd name="connsiteX5017" fmla="*/ 419225 w 1294918"/>
              <a:gd name="connsiteY5017" fmla="*/ 830845 h 1294919"/>
              <a:gd name="connsiteX5018" fmla="*/ 422765 w 1294918"/>
              <a:gd name="connsiteY5018" fmla="*/ 829141 h 1294919"/>
              <a:gd name="connsiteX5019" fmla="*/ 422110 w 1294918"/>
              <a:gd name="connsiteY5019" fmla="*/ 827961 h 1294919"/>
              <a:gd name="connsiteX5020" fmla="*/ 420143 w 1294918"/>
              <a:gd name="connsiteY5020" fmla="*/ 827961 h 1294919"/>
              <a:gd name="connsiteX5021" fmla="*/ 419881 w 1294918"/>
              <a:gd name="connsiteY5021" fmla="*/ 825862 h 1294919"/>
              <a:gd name="connsiteX5022" fmla="*/ 416996 w 1294918"/>
              <a:gd name="connsiteY5022" fmla="*/ 826387 h 1294919"/>
              <a:gd name="connsiteX5023" fmla="*/ 416734 w 1294918"/>
              <a:gd name="connsiteY5023" fmla="*/ 825207 h 1294919"/>
              <a:gd name="connsiteX5024" fmla="*/ 415553 w 1294918"/>
              <a:gd name="connsiteY5024" fmla="*/ 825600 h 1294919"/>
              <a:gd name="connsiteX5025" fmla="*/ 415947 w 1294918"/>
              <a:gd name="connsiteY5025" fmla="*/ 824551 h 1294919"/>
              <a:gd name="connsiteX5026" fmla="*/ 414504 w 1294918"/>
              <a:gd name="connsiteY5026" fmla="*/ 824945 h 1294919"/>
              <a:gd name="connsiteX5027" fmla="*/ 414111 w 1294918"/>
              <a:gd name="connsiteY5027" fmla="*/ 824289 h 1294919"/>
              <a:gd name="connsiteX5028" fmla="*/ 413062 w 1294918"/>
              <a:gd name="connsiteY5028" fmla="*/ 824945 h 1294919"/>
              <a:gd name="connsiteX5029" fmla="*/ 412669 w 1294918"/>
              <a:gd name="connsiteY5029" fmla="*/ 824551 h 1294919"/>
              <a:gd name="connsiteX5030" fmla="*/ 410570 w 1294918"/>
              <a:gd name="connsiteY5030" fmla="*/ 825207 h 1294919"/>
              <a:gd name="connsiteX5031" fmla="*/ 409652 w 1294918"/>
              <a:gd name="connsiteY5031" fmla="*/ 824945 h 1294919"/>
              <a:gd name="connsiteX5032" fmla="*/ 409915 w 1294918"/>
              <a:gd name="connsiteY5032" fmla="*/ 823765 h 1294919"/>
              <a:gd name="connsiteX5033" fmla="*/ 409128 w 1294918"/>
              <a:gd name="connsiteY5033" fmla="*/ 823765 h 1294919"/>
              <a:gd name="connsiteX5034" fmla="*/ 409128 w 1294918"/>
              <a:gd name="connsiteY5034" fmla="*/ 823502 h 1294919"/>
              <a:gd name="connsiteX5035" fmla="*/ 408472 w 1294918"/>
              <a:gd name="connsiteY5035" fmla="*/ 823109 h 1294919"/>
              <a:gd name="connsiteX5036" fmla="*/ 408472 w 1294918"/>
              <a:gd name="connsiteY5036" fmla="*/ 822847 h 1294919"/>
              <a:gd name="connsiteX5037" fmla="*/ 407030 w 1294918"/>
              <a:gd name="connsiteY5037" fmla="*/ 823109 h 1294919"/>
              <a:gd name="connsiteX5038" fmla="*/ 407030 w 1294918"/>
              <a:gd name="connsiteY5038" fmla="*/ 822322 h 1294919"/>
              <a:gd name="connsiteX5039" fmla="*/ 404932 w 1294918"/>
              <a:gd name="connsiteY5039" fmla="*/ 823109 h 1294919"/>
              <a:gd name="connsiteX5040" fmla="*/ 405325 w 1294918"/>
              <a:gd name="connsiteY5040" fmla="*/ 824289 h 1294919"/>
              <a:gd name="connsiteX5041" fmla="*/ 404276 w 1294918"/>
              <a:gd name="connsiteY5041" fmla="*/ 824945 h 1294919"/>
              <a:gd name="connsiteX5042" fmla="*/ 403489 w 1294918"/>
              <a:gd name="connsiteY5042" fmla="*/ 825862 h 1294919"/>
              <a:gd name="connsiteX5043" fmla="*/ 404014 w 1294918"/>
              <a:gd name="connsiteY5043" fmla="*/ 826387 h 1294919"/>
              <a:gd name="connsiteX5044" fmla="*/ 403489 w 1294918"/>
              <a:gd name="connsiteY5044" fmla="*/ 827043 h 1294919"/>
              <a:gd name="connsiteX5045" fmla="*/ 403227 w 1294918"/>
              <a:gd name="connsiteY5045" fmla="*/ 827043 h 1294919"/>
              <a:gd name="connsiteX5046" fmla="*/ 402834 w 1294918"/>
              <a:gd name="connsiteY5046" fmla="*/ 827961 h 1294919"/>
              <a:gd name="connsiteX5047" fmla="*/ 402571 w 1294918"/>
              <a:gd name="connsiteY5047" fmla="*/ 827961 h 1294919"/>
              <a:gd name="connsiteX5048" fmla="*/ 402047 w 1294918"/>
              <a:gd name="connsiteY5048" fmla="*/ 829141 h 1294919"/>
              <a:gd name="connsiteX5049" fmla="*/ 401391 w 1294918"/>
              <a:gd name="connsiteY5049" fmla="*/ 829141 h 1294919"/>
              <a:gd name="connsiteX5050" fmla="*/ 401391 w 1294918"/>
              <a:gd name="connsiteY5050" fmla="*/ 829927 h 1294919"/>
              <a:gd name="connsiteX5051" fmla="*/ 400604 w 1294918"/>
              <a:gd name="connsiteY5051" fmla="*/ 830190 h 1294919"/>
              <a:gd name="connsiteX5052" fmla="*/ 398244 w 1294918"/>
              <a:gd name="connsiteY5052" fmla="*/ 829927 h 1294919"/>
              <a:gd name="connsiteX5053" fmla="*/ 396408 w 1294918"/>
              <a:gd name="connsiteY5053" fmla="*/ 829141 h 1294919"/>
              <a:gd name="connsiteX5054" fmla="*/ 392868 w 1294918"/>
              <a:gd name="connsiteY5054" fmla="*/ 829141 h 1294919"/>
              <a:gd name="connsiteX5055" fmla="*/ 392868 w 1294918"/>
              <a:gd name="connsiteY5055" fmla="*/ 830190 h 1294919"/>
              <a:gd name="connsiteX5056" fmla="*/ 392868 w 1294918"/>
              <a:gd name="connsiteY5056" fmla="*/ 830845 h 1294919"/>
              <a:gd name="connsiteX5057" fmla="*/ 392605 w 1294918"/>
              <a:gd name="connsiteY5057" fmla="*/ 830583 h 1294919"/>
              <a:gd name="connsiteX5058" fmla="*/ 392605 w 1294918"/>
              <a:gd name="connsiteY5058" fmla="*/ 830845 h 1294919"/>
              <a:gd name="connsiteX5059" fmla="*/ 391950 w 1294918"/>
              <a:gd name="connsiteY5059" fmla="*/ 830583 h 1294919"/>
              <a:gd name="connsiteX5060" fmla="*/ 391950 w 1294918"/>
              <a:gd name="connsiteY5060" fmla="*/ 831239 h 1294919"/>
              <a:gd name="connsiteX5061" fmla="*/ 391163 w 1294918"/>
              <a:gd name="connsiteY5061" fmla="*/ 831239 h 1294919"/>
              <a:gd name="connsiteX5062" fmla="*/ 390770 w 1294918"/>
              <a:gd name="connsiteY5062" fmla="*/ 830190 h 1294919"/>
              <a:gd name="connsiteX5063" fmla="*/ 390770 w 1294918"/>
              <a:gd name="connsiteY5063" fmla="*/ 829403 h 1294919"/>
              <a:gd name="connsiteX5064" fmla="*/ 390507 w 1294918"/>
              <a:gd name="connsiteY5064" fmla="*/ 829403 h 1294919"/>
              <a:gd name="connsiteX5065" fmla="*/ 389327 w 1294918"/>
              <a:gd name="connsiteY5065" fmla="*/ 829141 h 1294919"/>
              <a:gd name="connsiteX5066" fmla="*/ 389327 w 1294918"/>
              <a:gd name="connsiteY5066" fmla="*/ 829927 h 1294919"/>
              <a:gd name="connsiteX5067" fmla="*/ 388672 w 1294918"/>
              <a:gd name="connsiteY5067" fmla="*/ 829927 h 1294919"/>
              <a:gd name="connsiteX5068" fmla="*/ 388672 w 1294918"/>
              <a:gd name="connsiteY5068" fmla="*/ 830190 h 1294919"/>
              <a:gd name="connsiteX5069" fmla="*/ 387229 w 1294918"/>
              <a:gd name="connsiteY5069" fmla="*/ 830583 h 1294919"/>
              <a:gd name="connsiteX5070" fmla="*/ 387229 w 1294918"/>
              <a:gd name="connsiteY5070" fmla="*/ 830190 h 1294919"/>
              <a:gd name="connsiteX5071" fmla="*/ 385393 w 1294918"/>
              <a:gd name="connsiteY5071" fmla="*/ 830190 h 1294919"/>
              <a:gd name="connsiteX5072" fmla="*/ 384475 w 1294918"/>
              <a:gd name="connsiteY5072" fmla="*/ 830190 h 1294919"/>
              <a:gd name="connsiteX5073" fmla="*/ 383295 w 1294918"/>
              <a:gd name="connsiteY5073" fmla="*/ 829927 h 1294919"/>
              <a:gd name="connsiteX5074" fmla="*/ 381853 w 1294918"/>
              <a:gd name="connsiteY5074" fmla="*/ 829927 h 1294919"/>
              <a:gd name="connsiteX5075" fmla="*/ 379099 w 1294918"/>
              <a:gd name="connsiteY5075" fmla="*/ 828747 h 1294919"/>
              <a:gd name="connsiteX5076" fmla="*/ 378312 w 1294918"/>
              <a:gd name="connsiteY5076" fmla="*/ 829141 h 1294919"/>
              <a:gd name="connsiteX5077" fmla="*/ 377656 w 1294918"/>
              <a:gd name="connsiteY5077" fmla="*/ 828485 h 1294919"/>
              <a:gd name="connsiteX5078" fmla="*/ 377394 w 1294918"/>
              <a:gd name="connsiteY5078" fmla="*/ 827698 h 1294919"/>
              <a:gd name="connsiteX5079" fmla="*/ 376870 w 1294918"/>
              <a:gd name="connsiteY5079" fmla="*/ 827043 h 1294919"/>
              <a:gd name="connsiteX5080" fmla="*/ 376608 w 1294918"/>
              <a:gd name="connsiteY5080" fmla="*/ 827043 h 1294919"/>
              <a:gd name="connsiteX5081" fmla="*/ 376214 w 1294918"/>
              <a:gd name="connsiteY5081" fmla="*/ 825862 h 1294919"/>
              <a:gd name="connsiteX5082" fmla="*/ 375952 w 1294918"/>
              <a:gd name="connsiteY5082" fmla="*/ 825862 h 1294919"/>
              <a:gd name="connsiteX5083" fmla="*/ 375427 w 1294918"/>
              <a:gd name="connsiteY5083" fmla="*/ 826387 h 1294919"/>
              <a:gd name="connsiteX5084" fmla="*/ 374509 w 1294918"/>
              <a:gd name="connsiteY5084" fmla="*/ 825862 h 1294919"/>
              <a:gd name="connsiteX5085" fmla="*/ 373723 w 1294918"/>
              <a:gd name="connsiteY5085" fmla="*/ 824945 h 1294919"/>
              <a:gd name="connsiteX5086" fmla="*/ 372018 w 1294918"/>
              <a:gd name="connsiteY5086" fmla="*/ 824289 h 1294919"/>
              <a:gd name="connsiteX5087" fmla="*/ 370575 w 1294918"/>
              <a:gd name="connsiteY5087" fmla="*/ 823765 h 1294919"/>
              <a:gd name="connsiteX5088" fmla="*/ 365986 w 1294918"/>
              <a:gd name="connsiteY5088" fmla="*/ 820224 h 1294919"/>
              <a:gd name="connsiteX5089" fmla="*/ 365986 w 1294918"/>
              <a:gd name="connsiteY5089" fmla="*/ 819962 h 1294919"/>
              <a:gd name="connsiteX5090" fmla="*/ 366773 w 1294918"/>
              <a:gd name="connsiteY5090" fmla="*/ 819568 h 1294919"/>
              <a:gd name="connsiteX5091" fmla="*/ 367035 w 1294918"/>
              <a:gd name="connsiteY5091" fmla="*/ 818912 h 1294919"/>
              <a:gd name="connsiteX5092" fmla="*/ 366248 w 1294918"/>
              <a:gd name="connsiteY5092" fmla="*/ 818519 h 1294919"/>
              <a:gd name="connsiteX5093" fmla="*/ 366248 w 1294918"/>
              <a:gd name="connsiteY5093" fmla="*/ 817470 h 1294919"/>
              <a:gd name="connsiteX5094" fmla="*/ 364937 w 1294918"/>
              <a:gd name="connsiteY5094" fmla="*/ 817470 h 1294919"/>
              <a:gd name="connsiteX5095" fmla="*/ 364150 w 1294918"/>
              <a:gd name="connsiteY5095" fmla="*/ 818519 h 1294919"/>
              <a:gd name="connsiteX5096" fmla="*/ 365592 w 1294918"/>
              <a:gd name="connsiteY5096" fmla="*/ 820224 h 1294919"/>
              <a:gd name="connsiteX5097" fmla="*/ 364543 w 1294918"/>
              <a:gd name="connsiteY5097" fmla="*/ 822060 h 1294919"/>
              <a:gd name="connsiteX5098" fmla="*/ 363232 w 1294918"/>
              <a:gd name="connsiteY5098" fmla="*/ 821404 h 1294919"/>
              <a:gd name="connsiteX5099" fmla="*/ 362839 w 1294918"/>
              <a:gd name="connsiteY5099" fmla="*/ 822060 h 1294919"/>
              <a:gd name="connsiteX5100" fmla="*/ 362445 w 1294918"/>
              <a:gd name="connsiteY5100" fmla="*/ 822847 h 1294919"/>
              <a:gd name="connsiteX5101" fmla="*/ 362052 w 1294918"/>
              <a:gd name="connsiteY5101" fmla="*/ 823502 h 1294919"/>
              <a:gd name="connsiteX5102" fmla="*/ 361134 w 1294918"/>
              <a:gd name="connsiteY5102" fmla="*/ 823109 h 1294919"/>
              <a:gd name="connsiteX5103" fmla="*/ 361790 w 1294918"/>
              <a:gd name="connsiteY5103" fmla="*/ 819962 h 1294919"/>
              <a:gd name="connsiteX5104" fmla="*/ 359954 w 1294918"/>
              <a:gd name="connsiteY5104" fmla="*/ 819962 h 1294919"/>
              <a:gd name="connsiteX5105" fmla="*/ 359561 w 1294918"/>
              <a:gd name="connsiteY5105" fmla="*/ 817470 h 1294919"/>
              <a:gd name="connsiteX5106" fmla="*/ 355233 w 1294918"/>
              <a:gd name="connsiteY5106" fmla="*/ 815765 h 1294919"/>
              <a:gd name="connsiteX5107" fmla="*/ 352873 w 1294918"/>
              <a:gd name="connsiteY5107" fmla="*/ 817208 h 1294919"/>
              <a:gd name="connsiteX5108" fmla="*/ 350381 w 1294918"/>
              <a:gd name="connsiteY5108" fmla="*/ 816683 h 1294919"/>
              <a:gd name="connsiteX5109" fmla="*/ 349988 w 1294918"/>
              <a:gd name="connsiteY5109" fmla="*/ 816028 h 1294919"/>
              <a:gd name="connsiteX5110" fmla="*/ 352479 w 1294918"/>
              <a:gd name="connsiteY5110" fmla="*/ 812487 h 1294919"/>
              <a:gd name="connsiteX5111" fmla="*/ 355233 w 1294918"/>
              <a:gd name="connsiteY5111" fmla="*/ 811045 h 1294919"/>
              <a:gd name="connsiteX5112" fmla="*/ 353135 w 1294918"/>
              <a:gd name="connsiteY5112" fmla="*/ 811045 h 1294919"/>
              <a:gd name="connsiteX5113" fmla="*/ 351693 w 1294918"/>
              <a:gd name="connsiteY5113" fmla="*/ 803964 h 1294919"/>
              <a:gd name="connsiteX5114" fmla="*/ 351037 w 1294918"/>
              <a:gd name="connsiteY5114" fmla="*/ 803308 h 1294919"/>
              <a:gd name="connsiteX5115" fmla="*/ 349594 w 1294918"/>
              <a:gd name="connsiteY5115" fmla="*/ 800685 h 1294919"/>
              <a:gd name="connsiteX5116" fmla="*/ 348939 w 1294918"/>
              <a:gd name="connsiteY5116" fmla="*/ 801866 h 1294919"/>
              <a:gd name="connsiteX5117" fmla="*/ 347496 w 1294918"/>
              <a:gd name="connsiteY5117" fmla="*/ 801079 h 1294919"/>
              <a:gd name="connsiteX5118" fmla="*/ 343956 w 1294918"/>
              <a:gd name="connsiteY5118" fmla="*/ 801866 h 1294919"/>
              <a:gd name="connsiteX5119" fmla="*/ 338973 w 1294918"/>
              <a:gd name="connsiteY5119" fmla="*/ 801079 h 1294919"/>
              <a:gd name="connsiteX5120" fmla="*/ 338317 w 1294918"/>
              <a:gd name="connsiteY5120" fmla="*/ 798325 h 1294919"/>
              <a:gd name="connsiteX5121" fmla="*/ 339366 w 1294918"/>
              <a:gd name="connsiteY5121" fmla="*/ 797145 h 1294919"/>
              <a:gd name="connsiteX5122" fmla="*/ 336613 w 1294918"/>
              <a:gd name="connsiteY5122" fmla="*/ 794784 h 1294919"/>
              <a:gd name="connsiteX5123" fmla="*/ 337268 w 1294918"/>
              <a:gd name="connsiteY5123" fmla="*/ 792949 h 1294919"/>
              <a:gd name="connsiteX5124" fmla="*/ 339629 w 1294918"/>
              <a:gd name="connsiteY5124" fmla="*/ 787310 h 1294919"/>
              <a:gd name="connsiteX5125" fmla="*/ 338317 w 1294918"/>
              <a:gd name="connsiteY5125" fmla="*/ 784163 h 1294919"/>
              <a:gd name="connsiteX5126" fmla="*/ 338317 w 1294918"/>
              <a:gd name="connsiteY5126" fmla="*/ 782065 h 1294919"/>
              <a:gd name="connsiteX5127" fmla="*/ 338711 w 1294918"/>
              <a:gd name="connsiteY5127" fmla="*/ 780622 h 1294919"/>
              <a:gd name="connsiteX5128" fmla="*/ 338711 w 1294918"/>
              <a:gd name="connsiteY5128" fmla="*/ 779573 h 1294919"/>
              <a:gd name="connsiteX5129" fmla="*/ 338317 w 1294918"/>
              <a:gd name="connsiteY5129" fmla="*/ 779180 h 1294919"/>
              <a:gd name="connsiteX5130" fmla="*/ 336219 w 1294918"/>
              <a:gd name="connsiteY5130" fmla="*/ 779180 h 1294919"/>
              <a:gd name="connsiteX5131" fmla="*/ 336219 w 1294918"/>
              <a:gd name="connsiteY5131" fmla="*/ 778524 h 1294919"/>
              <a:gd name="connsiteX5132" fmla="*/ 334514 w 1294918"/>
              <a:gd name="connsiteY5132" fmla="*/ 778524 h 1294919"/>
              <a:gd name="connsiteX5133" fmla="*/ 334514 w 1294918"/>
              <a:gd name="connsiteY5133" fmla="*/ 779180 h 1294919"/>
              <a:gd name="connsiteX5134" fmla="*/ 333728 w 1294918"/>
              <a:gd name="connsiteY5134" fmla="*/ 779573 h 1294919"/>
              <a:gd name="connsiteX5135" fmla="*/ 333728 w 1294918"/>
              <a:gd name="connsiteY5135" fmla="*/ 778786 h 1294919"/>
              <a:gd name="connsiteX5136" fmla="*/ 333334 w 1294918"/>
              <a:gd name="connsiteY5136" fmla="*/ 779180 h 1294919"/>
              <a:gd name="connsiteX5137" fmla="*/ 332548 w 1294918"/>
              <a:gd name="connsiteY5137" fmla="*/ 778524 h 1294919"/>
              <a:gd name="connsiteX5138" fmla="*/ 332548 w 1294918"/>
              <a:gd name="connsiteY5138" fmla="*/ 776426 h 1294919"/>
              <a:gd name="connsiteX5139" fmla="*/ 332548 w 1294918"/>
              <a:gd name="connsiteY5139" fmla="*/ 775902 h 1294919"/>
              <a:gd name="connsiteX5140" fmla="*/ 333072 w 1294918"/>
              <a:gd name="connsiteY5140" fmla="*/ 775902 h 1294919"/>
              <a:gd name="connsiteX5141" fmla="*/ 333072 w 1294918"/>
              <a:gd name="connsiteY5141" fmla="*/ 775246 h 1294919"/>
              <a:gd name="connsiteX5142" fmla="*/ 331892 w 1294918"/>
              <a:gd name="connsiteY5142" fmla="*/ 775246 h 1294919"/>
              <a:gd name="connsiteX5143" fmla="*/ 333334 w 1294918"/>
              <a:gd name="connsiteY5143" fmla="*/ 769607 h 1294919"/>
              <a:gd name="connsiteX5144" fmla="*/ 333728 w 1294918"/>
              <a:gd name="connsiteY5144" fmla="*/ 768165 h 1294919"/>
              <a:gd name="connsiteX5145" fmla="*/ 333728 w 1294918"/>
              <a:gd name="connsiteY5145" fmla="*/ 766722 h 1294919"/>
              <a:gd name="connsiteX5146" fmla="*/ 330843 w 1294918"/>
              <a:gd name="connsiteY5146" fmla="*/ 765411 h 1294919"/>
              <a:gd name="connsiteX5147" fmla="*/ 330449 w 1294918"/>
              <a:gd name="connsiteY5147" fmla="*/ 764624 h 1294919"/>
              <a:gd name="connsiteX5148" fmla="*/ 326909 w 1294918"/>
              <a:gd name="connsiteY5148" fmla="*/ 763706 h 1294919"/>
              <a:gd name="connsiteX5149" fmla="*/ 324811 w 1294918"/>
              <a:gd name="connsiteY5149" fmla="*/ 765149 h 1294919"/>
              <a:gd name="connsiteX5150" fmla="*/ 324811 w 1294918"/>
              <a:gd name="connsiteY5150" fmla="*/ 764624 h 1294919"/>
              <a:gd name="connsiteX5151" fmla="*/ 323368 w 1294918"/>
              <a:gd name="connsiteY5151" fmla="*/ 764624 h 1294919"/>
              <a:gd name="connsiteX5152" fmla="*/ 323762 w 1294918"/>
              <a:gd name="connsiteY5152" fmla="*/ 764362 h 1294919"/>
              <a:gd name="connsiteX5153" fmla="*/ 323762 w 1294918"/>
              <a:gd name="connsiteY5153" fmla="*/ 762920 h 1294919"/>
              <a:gd name="connsiteX5154" fmla="*/ 323762 w 1294918"/>
              <a:gd name="connsiteY5154" fmla="*/ 762264 h 1294919"/>
              <a:gd name="connsiteX5155" fmla="*/ 323368 w 1294918"/>
              <a:gd name="connsiteY5155" fmla="*/ 761871 h 1294919"/>
              <a:gd name="connsiteX5156" fmla="*/ 320877 w 1294918"/>
              <a:gd name="connsiteY5156" fmla="*/ 762264 h 1294919"/>
              <a:gd name="connsiteX5157" fmla="*/ 319434 w 1294918"/>
              <a:gd name="connsiteY5157" fmla="*/ 762264 h 1294919"/>
              <a:gd name="connsiteX5158" fmla="*/ 319172 w 1294918"/>
              <a:gd name="connsiteY5158" fmla="*/ 761084 h 1294919"/>
              <a:gd name="connsiteX5159" fmla="*/ 317074 w 1294918"/>
              <a:gd name="connsiteY5159" fmla="*/ 761084 h 1294919"/>
              <a:gd name="connsiteX5160" fmla="*/ 317336 w 1294918"/>
              <a:gd name="connsiteY5160" fmla="*/ 759379 h 1294919"/>
              <a:gd name="connsiteX5161" fmla="*/ 317730 w 1294918"/>
              <a:gd name="connsiteY5161" fmla="*/ 759379 h 1294919"/>
              <a:gd name="connsiteX5162" fmla="*/ 317730 w 1294918"/>
              <a:gd name="connsiteY5162" fmla="*/ 757281 h 1294919"/>
              <a:gd name="connsiteX5163" fmla="*/ 315238 w 1294918"/>
              <a:gd name="connsiteY5163" fmla="*/ 757543 h 1294919"/>
              <a:gd name="connsiteX5164" fmla="*/ 314976 w 1294918"/>
              <a:gd name="connsiteY5164" fmla="*/ 756888 h 1294919"/>
              <a:gd name="connsiteX5165" fmla="*/ 314189 w 1294918"/>
              <a:gd name="connsiteY5165" fmla="*/ 756888 h 1294919"/>
              <a:gd name="connsiteX5166" fmla="*/ 314189 w 1294918"/>
              <a:gd name="connsiteY5166" fmla="*/ 754790 h 1294919"/>
              <a:gd name="connsiteX5167" fmla="*/ 315632 w 1294918"/>
              <a:gd name="connsiteY5167" fmla="*/ 754003 h 1294919"/>
              <a:gd name="connsiteX5168" fmla="*/ 315238 w 1294918"/>
              <a:gd name="connsiteY5168" fmla="*/ 750200 h 1294919"/>
              <a:gd name="connsiteX5169" fmla="*/ 314451 w 1294918"/>
              <a:gd name="connsiteY5169" fmla="*/ 750200 h 1294919"/>
              <a:gd name="connsiteX5170" fmla="*/ 314451 w 1294918"/>
              <a:gd name="connsiteY5170" fmla="*/ 750462 h 1294919"/>
              <a:gd name="connsiteX5171" fmla="*/ 314189 w 1294918"/>
              <a:gd name="connsiteY5171" fmla="*/ 750462 h 1294919"/>
              <a:gd name="connsiteX5172" fmla="*/ 313796 w 1294918"/>
              <a:gd name="connsiteY5172" fmla="*/ 749020 h 1294919"/>
              <a:gd name="connsiteX5173" fmla="*/ 314189 w 1294918"/>
              <a:gd name="connsiteY5173" fmla="*/ 748758 h 1294919"/>
              <a:gd name="connsiteX5174" fmla="*/ 324811 w 1294918"/>
              <a:gd name="connsiteY5174" fmla="*/ 748758 h 1294919"/>
              <a:gd name="connsiteX5175" fmla="*/ 329138 w 1294918"/>
              <a:gd name="connsiteY5175" fmla="*/ 750200 h 1294919"/>
              <a:gd name="connsiteX5176" fmla="*/ 332548 w 1294918"/>
              <a:gd name="connsiteY5176" fmla="*/ 750462 h 1294919"/>
              <a:gd name="connsiteX5177" fmla="*/ 332548 w 1294918"/>
              <a:gd name="connsiteY5177" fmla="*/ 749020 h 1294919"/>
              <a:gd name="connsiteX5178" fmla="*/ 333334 w 1294918"/>
              <a:gd name="connsiteY5178" fmla="*/ 749020 h 1294919"/>
              <a:gd name="connsiteX5179" fmla="*/ 335170 w 1294918"/>
              <a:gd name="connsiteY5179" fmla="*/ 750462 h 1294919"/>
              <a:gd name="connsiteX5180" fmla="*/ 335826 w 1294918"/>
              <a:gd name="connsiteY5180" fmla="*/ 753085 h 1294919"/>
              <a:gd name="connsiteX5181" fmla="*/ 336613 w 1294918"/>
              <a:gd name="connsiteY5181" fmla="*/ 753085 h 1294919"/>
              <a:gd name="connsiteX5182" fmla="*/ 336613 w 1294918"/>
              <a:gd name="connsiteY5182" fmla="*/ 752298 h 1294919"/>
              <a:gd name="connsiteX5183" fmla="*/ 335432 w 1294918"/>
              <a:gd name="connsiteY5183" fmla="*/ 750462 h 1294919"/>
              <a:gd name="connsiteX5184" fmla="*/ 335432 w 1294918"/>
              <a:gd name="connsiteY5184" fmla="*/ 749807 h 1294919"/>
              <a:gd name="connsiteX5185" fmla="*/ 335432 w 1294918"/>
              <a:gd name="connsiteY5185" fmla="*/ 749020 h 1294919"/>
              <a:gd name="connsiteX5186" fmla="*/ 333334 w 1294918"/>
              <a:gd name="connsiteY5186" fmla="*/ 745873 h 1294919"/>
              <a:gd name="connsiteX5187" fmla="*/ 332285 w 1294918"/>
              <a:gd name="connsiteY5187" fmla="*/ 746528 h 1294919"/>
              <a:gd name="connsiteX5188" fmla="*/ 330843 w 1294918"/>
              <a:gd name="connsiteY5188" fmla="*/ 743643 h 1294919"/>
              <a:gd name="connsiteX5189" fmla="*/ 330056 w 1294918"/>
              <a:gd name="connsiteY5189" fmla="*/ 744168 h 1294919"/>
              <a:gd name="connsiteX5190" fmla="*/ 329138 w 1294918"/>
              <a:gd name="connsiteY5190" fmla="*/ 742726 h 1294919"/>
              <a:gd name="connsiteX5191" fmla="*/ 329794 w 1294918"/>
              <a:gd name="connsiteY5191" fmla="*/ 742332 h 1294919"/>
              <a:gd name="connsiteX5192" fmla="*/ 329138 w 1294918"/>
              <a:gd name="connsiteY5192" fmla="*/ 741283 h 1294919"/>
              <a:gd name="connsiteX5193" fmla="*/ 329138 w 1294918"/>
              <a:gd name="connsiteY5193" fmla="*/ 740890 h 1294919"/>
              <a:gd name="connsiteX5194" fmla="*/ 327958 w 1294918"/>
              <a:gd name="connsiteY5194" fmla="*/ 739447 h 1294919"/>
              <a:gd name="connsiteX5195" fmla="*/ 327958 w 1294918"/>
              <a:gd name="connsiteY5195" fmla="*/ 738529 h 1294919"/>
              <a:gd name="connsiteX5196" fmla="*/ 326253 w 1294918"/>
              <a:gd name="connsiteY5196" fmla="*/ 736562 h 1294919"/>
              <a:gd name="connsiteX5197" fmla="*/ 325860 w 1294918"/>
              <a:gd name="connsiteY5197" fmla="*/ 735907 h 1294919"/>
              <a:gd name="connsiteX5198" fmla="*/ 325073 w 1294918"/>
              <a:gd name="connsiteY5198" fmla="*/ 734202 h 1294919"/>
              <a:gd name="connsiteX5199" fmla="*/ 325466 w 1294918"/>
              <a:gd name="connsiteY5199" fmla="*/ 732891 h 1294919"/>
              <a:gd name="connsiteX5200" fmla="*/ 325860 w 1294918"/>
              <a:gd name="connsiteY5200" fmla="*/ 733153 h 1294919"/>
              <a:gd name="connsiteX5201" fmla="*/ 327171 w 1294918"/>
              <a:gd name="connsiteY5201" fmla="*/ 732366 h 1294919"/>
              <a:gd name="connsiteX5202" fmla="*/ 327696 w 1294918"/>
              <a:gd name="connsiteY5202" fmla="*/ 731448 h 1294919"/>
              <a:gd name="connsiteX5203" fmla="*/ 328614 w 1294918"/>
              <a:gd name="connsiteY5203" fmla="*/ 729613 h 1294919"/>
              <a:gd name="connsiteX5204" fmla="*/ 327958 w 1294918"/>
              <a:gd name="connsiteY5204" fmla="*/ 729219 h 1294919"/>
              <a:gd name="connsiteX5205" fmla="*/ 327958 w 1294918"/>
              <a:gd name="connsiteY5205" fmla="*/ 728563 h 1294919"/>
              <a:gd name="connsiteX5206" fmla="*/ 326909 w 1294918"/>
              <a:gd name="connsiteY5206" fmla="*/ 727514 h 1294919"/>
              <a:gd name="connsiteX5207" fmla="*/ 326909 w 1294918"/>
              <a:gd name="connsiteY5207" fmla="*/ 726728 h 1294919"/>
              <a:gd name="connsiteX5208" fmla="*/ 325860 w 1294918"/>
              <a:gd name="connsiteY5208" fmla="*/ 726072 h 1294919"/>
              <a:gd name="connsiteX5209" fmla="*/ 324811 w 1294918"/>
              <a:gd name="connsiteY5209" fmla="*/ 726072 h 1294919"/>
              <a:gd name="connsiteX5210" fmla="*/ 323762 w 1294918"/>
              <a:gd name="connsiteY5210" fmla="*/ 726072 h 1294919"/>
              <a:gd name="connsiteX5211" fmla="*/ 323762 w 1294918"/>
              <a:gd name="connsiteY5211" fmla="*/ 725810 h 1294919"/>
              <a:gd name="connsiteX5212" fmla="*/ 324417 w 1294918"/>
              <a:gd name="connsiteY5212" fmla="*/ 725285 h 1294919"/>
              <a:gd name="connsiteX5213" fmla="*/ 324155 w 1294918"/>
              <a:gd name="connsiteY5213" fmla="*/ 724630 h 1294919"/>
              <a:gd name="connsiteX5214" fmla="*/ 323368 w 1294918"/>
              <a:gd name="connsiteY5214" fmla="*/ 724630 h 1294919"/>
              <a:gd name="connsiteX5215" fmla="*/ 323368 w 1294918"/>
              <a:gd name="connsiteY5215" fmla="*/ 724367 h 1294919"/>
              <a:gd name="connsiteX5216" fmla="*/ 322713 w 1294918"/>
              <a:gd name="connsiteY5216" fmla="*/ 723843 h 1294919"/>
              <a:gd name="connsiteX5217" fmla="*/ 322975 w 1294918"/>
              <a:gd name="connsiteY5217" fmla="*/ 723187 h 1294919"/>
              <a:gd name="connsiteX5218" fmla="*/ 324155 w 1294918"/>
              <a:gd name="connsiteY5218" fmla="*/ 722531 h 1294919"/>
              <a:gd name="connsiteX5219" fmla="*/ 324417 w 1294918"/>
              <a:gd name="connsiteY5219" fmla="*/ 722138 h 1294919"/>
              <a:gd name="connsiteX5220" fmla="*/ 323762 w 1294918"/>
              <a:gd name="connsiteY5220" fmla="*/ 722138 h 1294919"/>
              <a:gd name="connsiteX5221" fmla="*/ 323368 w 1294918"/>
              <a:gd name="connsiteY5221" fmla="*/ 721745 h 1294919"/>
              <a:gd name="connsiteX5222" fmla="*/ 322319 w 1294918"/>
              <a:gd name="connsiteY5222" fmla="*/ 722138 h 1294919"/>
              <a:gd name="connsiteX5223" fmla="*/ 322713 w 1294918"/>
              <a:gd name="connsiteY5223" fmla="*/ 721089 h 1294919"/>
              <a:gd name="connsiteX5224" fmla="*/ 322713 w 1294918"/>
              <a:gd name="connsiteY5224" fmla="*/ 720827 h 1294919"/>
              <a:gd name="connsiteX5225" fmla="*/ 322057 w 1294918"/>
              <a:gd name="connsiteY5225" fmla="*/ 720433 h 1294919"/>
              <a:gd name="connsiteX5226" fmla="*/ 320877 w 1294918"/>
              <a:gd name="connsiteY5226" fmla="*/ 722531 h 1294919"/>
              <a:gd name="connsiteX5227" fmla="*/ 320615 w 1294918"/>
              <a:gd name="connsiteY5227" fmla="*/ 722531 h 1294919"/>
              <a:gd name="connsiteX5228" fmla="*/ 320615 w 1294918"/>
              <a:gd name="connsiteY5228" fmla="*/ 723843 h 1294919"/>
              <a:gd name="connsiteX5229" fmla="*/ 319828 w 1294918"/>
              <a:gd name="connsiteY5229" fmla="*/ 723843 h 1294919"/>
              <a:gd name="connsiteX5230" fmla="*/ 319434 w 1294918"/>
              <a:gd name="connsiteY5230" fmla="*/ 723843 h 1294919"/>
              <a:gd name="connsiteX5231" fmla="*/ 319434 w 1294918"/>
              <a:gd name="connsiteY5231" fmla="*/ 724367 h 1294919"/>
              <a:gd name="connsiteX5232" fmla="*/ 319172 w 1294918"/>
              <a:gd name="connsiteY5232" fmla="*/ 724367 h 1294919"/>
              <a:gd name="connsiteX5233" fmla="*/ 318385 w 1294918"/>
              <a:gd name="connsiteY5233" fmla="*/ 723843 h 1294919"/>
              <a:gd name="connsiteX5234" fmla="*/ 318385 w 1294918"/>
              <a:gd name="connsiteY5234" fmla="*/ 723580 h 1294919"/>
              <a:gd name="connsiteX5235" fmla="*/ 318385 w 1294918"/>
              <a:gd name="connsiteY5235" fmla="*/ 723187 h 1294919"/>
              <a:gd name="connsiteX5236" fmla="*/ 317336 w 1294918"/>
              <a:gd name="connsiteY5236" fmla="*/ 722531 h 1294919"/>
              <a:gd name="connsiteX5237" fmla="*/ 317336 w 1294918"/>
              <a:gd name="connsiteY5237" fmla="*/ 722138 h 1294919"/>
              <a:gd name="connsiteX5238" fmla="*/ 318385 w 1294918"/>
              <a:gd name="connsiteY5238" fmla="*/ 721745 h 1294919"/>
              <a:gd name="connsiteX5239" fmla="*/ 318779 w 1294918"/>
              <a:gd name="connsiteY5239" fmla="*/ 721089 h 1294919"/>
              <a:gd name="connsiteX5240" fmla="*/ 317992 w 1294918"/>
              <a:gd name="connsiteY5240" fmla="*/ 720433 h 1294919"/>
              <a:gd name="connsiteX5241" fmla="*/ 317074 w 1294918"/>
              <a:gd name="connsiteY5241" fmla="*/ 720433 h 1294919"/>
              <a:gd name="connsiteX5242" fmla="*/ 316681 w 1294918"/>
              <a:gd name="connsiteY5242" fmla="*/ 720040 h 1294919"/>
              <a:gd name="connsiteX5243" fmla="*/ 315894 w 1294918"/>
              <a:gd name="connsiteY5243" fmla="*/ 720040 h 1294919"/>
              <a:gd name="connsiteX5244" fmla="*/ 315632 w 1294918"/>
              <a:gd name="connsiteY5244" fmla="*/ 720433 h 1294919"/>
              <a:gd name="connsiteX5245" fmla="*/ 313796 w 1294918"/>
              <a:gd name="connsiteY5245" fmla="*/ 720433 h 1294919"/>
              <a:gd name="connsiteX5246" fmla="*/ 315238 w 1294918"/>
              <a:gd name="connsiteY5246" fmla="*/ 718991 h 1294919"/>
              <a:gd name="connsiteX5247" fmla="*/ 315632 w 1294918"/>
              <a:gd name="connsiteY5247" fmla="*/ 717942 h 1294919"/>
              <a:gd name="connsiteX5248" fmla="*/ 318779 w 1294918"/>
              <a:gd name="connsiteY5248" fmla="*/ 716106 h 1294919"/>
              <a:gd name="connsiteX5249" fmla="*/ 319172 w 1294918"/>
              <a:gd name="connsiteY5249" fmla="*/ 716499 h 1294919"/>
              <a:gd name="connsiteX5250" fmla="*/ 321270 w 1294918"/>
              <a:gd name="connsiteY5250" fmla="*/ 717548 h 1294919"/>
              <a:gd name="connsiteX5251" fmla="*/ 322319 w 1294918"/>
              <a:gd name="connsiteY5251" fmla="*/ 717548 h 1294919"/>
              <a:gd name="connsiteX5252" fmla="*/ 322319 w 1294918"/>
              <a:gd name="connsiteY5252" fmla="*/ 717942 h 1294919"/>
              <a:gd name="connsiteX5253" fmla="*/ 322713 w 1294918"/>
              <a:gd name="connsiteY5253" fmla="*/ 717942 h 1294919"/>
              <a:gd name="connsiteX5254" fmla="*/ 323368 w 1294918"/>
              <a:gd name="connsiteY5254" fmla="*/ 717942 h 1294919"/>
              <a:gd name="connsiteX5255" fmla="*/ 323762 w 1294918"/>
              <a:gd name="connsiteY5255" fmla="*/ 717548 h 1294919"/>
              <a:gd name="connsiteX5256" fmla="*/ 324155 w 1294918"/>
              <a:gd name="connsiteY5256" fmla="*/ 716499 h 1294919"/>
              <a:gd name="connsiteX5257" fmla="*/ 323762 w 1294918"/>
              <a:gd name="connsiteY5257" fmla="*/ 716106 h 1294919"/>
              <a:gd name="connsiteX5258" fmla="*/ 321532 w 1294918"/>
              <a:gd name="connsiteY5258" fmla="*/ 716499 h 1294919"/>
              <a:gd name="connsiteX5259" fmla="*/ 322057 w 1294918"/>
              <a:gd name="connsiteY5259" fmla="*/ 716106 h 1294919"/>
              <a:gd name="connsiteX5260" fmla="*/ 322713 w 1294918"/>
              <a:gd name="connsiteY5260" fmla="*/ 715844 h 1294919"/>
              <a:gd name="connsiteX5261" fmla="*/ 322975 w 1294918"/>
              <a:gd name="connsiteY5261" fmla="*/ 715450 h 1294919"/>
              <a:gd name="connsiteX5262" fmla="*/ 322319 w 1294918"/>
              <a:gd name="connsiteY5262" fmla="*/ 715057 h 1294919"/>
              <a:gd name="connsiteX5263" fmla="*/ 322057 w 1294918"/>
              <a:gd name="connsiteY5263" fmla="*/ 714664 h 1294919"/>
              <a:gd name="connsiteX5264" fmla="*/ 321270 w 1294918"/>
              <a:gd name="connsiteY5264" fmla="*/ 714664 h 1294919"/>
              <a:gd name="connsiteX5265" fmla="*/ 320090 w 1294918"/>
              <a:gd name="connsiteY5265" fmla="*/ 715057 h 1294919"/>
              <a:gd name="connsiteX5266" fmla="*/ 321270 w 1294918"/>
              <a:gd name="connsiteY5266" fmla="*/ 714401 h 1294919"/>
              <a:gd name="connsiteX5267" fmla="*/ 320877 w 1294918"/>
              <a:gd name="connsiteY5267" fmla="*/ 713746 h 1294919"/>
              <a:gd name="connsiteX5268" fmla="*/ 319434 w 1294918"/>
              <a:gd name="connsiteY5268" fmla="*/ 713352 h 1294919"/>
              <a:gd name="connsiteX5269" fmla="*/ 317730 w 1294918"/>
              <a:gd name="connsiteY5269" fmla="*/ 713352 h 1294919"/>
              <a:gd name="connsiteX5270" fmla="*/ 317336 w 1294918"/>
              <a:gd name="connsiteY5270" fmla="*/ 712959 h 1294919"/>
              <a:gd name="connsiteX5271" fmla="*/ 312091 w 1294918"/>
              <a:gd name="connsiteY5271" fmla="*/ 712959 h 1294919"/>
              <a:gd name="connsiteX5272" fmla="*/ 311698 w 1294918"/>
              <a:gd name="connsiteY5272" fmla="*/ 713352 h 1294919"/>
              <a:gd name="connsiteX5273" fmla="*/ 310649 w 1294918"/>
              <a:gd name="connsiteY5273" fmla="*/ 713352 h 1294919"/>
              <a:gd name="connsiteX5274" fmla="*/ 309993 w 1294918"/>
              <a:gd name="connsiteY5274" fmla="*/ 714008 h 1294919"/>
              <a:gd name="connsiteX5275" fmla="*/ 309206 w 1294918"/>
              <a:gd name="connsiteY5275" fmla="*/ 714008 h 1294919"/>
              <a:gd name="connsiteX5276" fmla="*/ 307895 w 1294918"/>
              <a:gd name="connsiteY5276" fmla="*/ 714664 h 1294919"/>
              <a:gd name="connsiteX5277" fmla="*/ 307502 w 1294918"/>
              <a:gd name="connsiteY5277" fmla="*/ 715450 h 1294919"/>
              <a:gd name="connsiteX5278" fmla="*/ 307239 w 1294918"/>
              <a:gd name="connsiteY5278" fmla="*/ 715844 h 1294919"/>
              <a:gd name="connsiteX5279" fmla="*/ 305010 w 1294918"/>
              <a:gd name="connsiteY5279" fmla="*/ 714664 h 1294919"/>
              <a:gd name="connsiteX5280" fmla="*/ 304354 w 1294918"/>
              <a:gd name="connsiteY5280" fmla="*/ 711910 h 1294919"/>
              <a:gd name="connsiteX5281" fmla="*/ 301469 w 1294918"/>
              <a:gd name="connsiteY5281" fmla="*/ 711910 h 1294919"/>
              <a:gd name="connsiteX5282" fmla="*/ 301469 w 1294918"/>
              <a:gd name="connsiteY5282" fmla="*/ 711123 h 1294919"/>
              <a:gd name="connsiteX5283" fmla="*/ 300683 w 1294918"/>
              <a:gd name="connsiteY5283" fmla="*/ 711123 h 1294919"/>
              <a:gd name="connsiteX5284" fmla="*/ 300683 w 1294918"/>
              <a:gd name="connsiteY5284" fmla="*/ 710861 h 1294919"/>
              <a:gd name="connsiteX5285" fmla="*/ 299634 w 1294918"/>
              <a:gd name="connsiteY5285" fmla="*/ 710467 h 1294919"/>
              <a:gd name="connsiteX5286" fmla="*/ 299634 w 1294918"/>
              <a:gd name="connsiteY5286" fmla="*/ 711647 h 1294919"/>
              <a:gd name="connsiteX5287" fmla="*/ 299896 w 1294918"/>
              <a:gd name="connsiteY5287" fmla="*/ 711910 h 1294919"/>
              <a:gd name="connsiteX5288" fmla="*/ 299896 w 1294918"/>
              <a:gd name="connsiteY5288" fmla="*/ 712959 h 1294919"/>
              <a:gd name="connsiteX5289" fmla="*/ 299240 w 1294918"/>
              <a:gd name="connsiteY5289" fmla="*/ 712565 h 1294919"/>
              <a:gd name="connsiteX5290" fmla="*/ 298978 w 1294918"/>
              <a:gd name="connsiteY5290" fmla="*/ 712959 h 1294919"/>
              <a:gd name="connsiteX5291" fmla="*/ 297535 w 1294918"/>
              <a:gd name="connsiteY5291" fmla="*/ 712303 h 1294919"/>
              <a:gd name="connsiteX5292" fmla="*/ 297142 w 1294918"/>
              <a:gd name="connsiteY5292" fmla="*/ 711647 h 1294919"/>
              <a:gd name="connsiteX5293" fmla="*/ 295700 w 1294918"/>
              <a:gd name="connsiteY5293" fmla="*/ 711910 h 1294919"/>
              <a:gd name="connsiteX5294" fmla="*/ 295700 w 1294918"/>
              <a:gd name="connsiteY5294" fmla="*/ 710861 h 1294919"/>
              <a:gd name="connsiteX5295" fmla="*/ 295044 w 1294918"/>
              <a:gd name="connsiteY5295" fmla="*/ 711647 h 1294919"/>
              <a:gd name="connsiteX5296" fmla="*/ 295438 w 1294918"/>
              <a:gd name="connsiteY5296" fmla="*/ 713352 h 1294919"/>
              <a:gd name="connsiteX5297" fmla="*/ 293602 w 1294918"/>
              <a:gd name="connsiteY5297" fmla="*/ 713746 h 1294919"/>
              <a:gd name="connsiteX5298" fmla="*/ 291372 w 1294918"/>
              <a:gd name="connsiteY5298" fmla="*/ 713352 h 1294919"/>
              <a:gd name="connsiteX5299" fmla="*/ 290717 w 1294918"/>
              <a:gd name="connsiteY5299" fmla="*/ 711910 h 1294919"/>
              <a:gd name="connsiteX5300" fmla="*/ 291897 w 1294918"/>
              <a:gd name="connsiteY5300" fmla="*/ 710205 h 1294919"/>
              <a:gd name="connsiteX5301" fmla="*/ 292553 w 1294918"/>
              <a:gd name="connsiteY5301" fmla="*/ 709025 h 1294919"/>
              <a:gd name="connsiteX5302" fmla="*/ 292815 w 1294918"/>
              <a:gd name="connsiteY5302" fmla="*/ 708369 h 1294919"/>
              <a:gd name="connsiteX5303" fmla="*/ 293339 w 1294918"/>
              <a:gd name="connsiteY5303" fmla="*/ 708369 h 1294919"/>
              <a:gd name="connsiteX5304" fmla="*/ 295044 w 1294918"/>
              <a:gd name="connsiteY5304" fmla="*/ 706009 h 1294919"/>
              <a:gd name="connsiteX5305" fmla="*/ 295044 w 1294918"/>
              <a:gd name="connsiteY5305" fmla="*/ 705222 h 1294919"/>
              <a:gd name="connsiteX5306" fmla="*/ 295438 w 1294918"/>
              <a:gd name="connsiteY5306" fmla="*/ 705222 h 1294919"/>
              <a:gd name="connsiteX5307" fmla="*/ 295044 w 1294918"/>
              <a:gd name="connsiteY5307" fmla="*/ 703386 h 1294919"/>
              <a:gd name="connsiteX5308" fmla="*/ 295044 w 1294918"/>
              <a:gd name="connsiteY5308" fmla="*/ 703124 h 1294919"/>
              <a:gd name="connsiteX5309" fmla="*/ 292553 w 1294918"/>
              <a:gd name="connsiteY5309" fmla="*/ 703386 h 1294919"/>
              <a:gd name="connsiteX5310" fmla="*/ 291897 w 1294918"/>
              <a:gd name="connsiteY5310" fmla="*/ 703124 h 1294919"/>
              <a:gd name="connsiteX5311" fmla="*/ 289012 w 1294918"/>
              <a:gd name="connsiteY5311" fmla="*/ 704829 h 1294919"/>
              <a:gd name="connsiteX5312" fmla="*/ 287963 w 1294918"/>
              <a:gd name="connsiteY5312" fmla="*/ 703124 h 1294919"/>
              <a:gd name="connsiteX5313" fmla="*/ 286521 w 1294918"/>
              <a:gd name="connsiteY5313" fmla="*/ 701944 h 1294919"/>
              <a:gd name="connsiteX5314" fmla="*/ 284291 w 1294918"/>
              <a:gd name="connsiteY5314" fmla="*/ 700239 h 1294919"/>
              <a:gd name="connsiteX5315" fmla="*/ 284029 w 1294918"/>
              <a:gd name="connsiteY5315" fmla="*/ 698928 h 1294919"/>
              <a:gd name="connsiteX5316" fmla="*/ 285078 w 1294918"/>
              <a:gd name="connsiteY5316" fmla="*/ 698403 h 1294919"/>
              <a:gd name="connsiteX5317" fmla="*/ 284816 w 1294918"/>
              <a:gd name="connsiteY5317" fmla="*/ 696305 h 1294919"/>
              <a:gd name="connsiteX5318" fmla="*/ 288356 w 1294918"/>
              <a:gd name="connsiteY5318" fmla="*/ 695649 h 1294919"/>
              <a:gd name="connsiteX5319" fmla="*/ 290061 w 1294918"/>
              <a:gd name="connsiteY5319" fmla="*/ 695649 h 1294919"/>
              <a:gd name="connsiteX5320" fmla="*/ 290454 w 1294918"/>
              <a:gd name="connsiteY5320" fmla="*/ 694863 h 1294919"/>
              <a:gd name="connsiteX5321" fmla="*/ 291897 w 1294918"/>
              <a:gd name="connsiteY5321" fmla="*/ 693552 h 1294919"/>
              <a:gd name="connsiteX5322" fmla="*/ 292159 w 1294918"/>
              <a:gd name="connsiteY5322" fmla="*/ 693552 h 1294919"/>
              <a:gd name="connsiteX5323" fmla="*/ 292159 w 1294918"/>
              <a:gd name="connsiteY5323" fmla="*/ 692109 h 1294919"/>
              <a:gd name="connsiteX5324" fmla="*/ 293995 w 1294918"/>
              <a:gd name="connsiteY5324" fmla="*/ 691322 h 1294919"/>
              <a:gd name="connsiteX5325" fmla="*/ 296355 w 1294918"/>
              <a:gd name="connsiteY5325" fmla="*/ 689880 h 1294919"/>
              <a:gd name="connsiteX5326" fmla="*/ 296355 w 1294918"/>
              <a:gd name="connsiteY5326" fmla="*/ 689486 h 1294919"/>
              <a:gd name="connsiteX5327" fmla="*/ 299634 w 1294918"/>
              <a:gd name="connsiteY5327" fmla="*/ 690273 h 1294919"/>
              <a:gd name="connsiteX5328" fmla="*/ 301732 w 1294918"/>
              <a:gd name="connsiteY5328" fmla="*/ 691322 h 1294919"/>
              <a:gd name="connsiteX5329" fmla="*/ 305272 w 1294918"/>
              <a:gd name="connsiteY5329" fmla="*/ 694600 h 1294919"/>
              <a:gd name="connsiteX5330" fmla="*/ 306715 w 1294918"/>
              <a:gd name="connsiteY5330" fmla="*/ 694207 h 1294919"/>
              <a:gd name="connsiteX5331" fmla="*/ 308157 w 1294918"/>
              <a:gd name="connsiteY5331" fmla="*/ 693027 h 1294919"/>
              <a:gd name="connsiteX5332" fmla="*/ 308157 w 1294918"/>
              <a:gd name="connsiteY5332" fmla="*/ 691584 h 1294919"/>
              <a:gd name="connsiteX5333" fmla="*/ 308157 w 1294918"/>
              <a:gd name="connsiteY5333" fmla="*/ 689880 h 1294919"/>
              <a:gd name="connsiteX5334" fmla="*/ 308157 w 1294918"/>
              <a:gd name="connsiteY5334" fmla="*/ 689224 h 1294919"/>
              <a:gd name="connsiteX5335" fmla="*/ 306452 w 1294918"/>
              <a:gd name="connsiteY5335" fmla="*/ 687782 h 1294919"/>
              <a:gd name="connsiteX5336" fmla="*/ 305797 w 1294918"/>
              <a:gd name="connsiteY5336" fmla="*/ 687782 h 1294919"/>
              <a:gd name="connsiteX5337" fmla="*/ 303830 w 1294918"/>
              <a:gd name="connsiteY5337" fmla="*/ 687126 h 1294919"/>
              <a:gd name="connsiteX5338" fmla="*/ 303568 w 1294918"/>
              <a:gd name="connsiteY5338" fmla="*/ 685946 h 1294919"/>
              <a:gd name="connsiteX5339" fmla="*/ 303830 w 1294918"/>
              <a:gd name="connsiteY5339" fmla="*/ 684241 h 1294919"/>
              <a:gd name="connsiteX5340" fmla="*/ 306059 w 1294918"/>
              <a:gd name="connsiteY5340" fmla="*/ 684241 h 1294919"/>
              <a:gd name="connsiteX5341" fmla="*/ 306452 w 1294918"/>
              <a:gd name="connsiteY5341" fmla="*/ 683848 h 1294919"/>
              <a:gd name="connsiteX5342" fmla="*/ 310649 w 1294918"/>
              <a:gd name="connsiteY5342" fmla="*/ 684503 h 1294919"/>
              <a:gd name="connsiteX5343" fmla="*/ 313533 w 1294918"/>
              <a:gd name="connsiteY5343" fmla="*/ 684241 h 1294919"/>
              <a:gd name="connsiteX5344" fmla="*/ 313533 w 1294918"/>
              <a:gd name="connsiteY5344" fmla="*/ 685684 h 1294919"/>
              <a:gd name="connsiteX5345" fmla="*/ 315632 w 1294918"/>
              <a:gd name="connsiteY5345" fmla="*/ 685290 h 1294919"/>
              <a:gd name="connsiteX5346" fmla="*/ 316287 w 1294918"/>
              <a:gd name="connsiteY5346" fmla="*/ 686470 h 1294919"/>
              <a:gd name="connsiteX5347" fmla="*/ 316681 w 1294918"/>
              <a:gd name="connsiteY5347" fmla="*/ 686470 h 1294919"/>
              <a:gd name="connsiteX5348" fmla="*/ 317074 w 1294918"/>
              <a:gd name="connsiteY5348" fmla="*/ 687126 h 1294919"/>
              <a:gd name="connsiteX5349" fmla="*/ 317730 w 1294918"/>
              <a:gd name="connsiteY5349" fmla="*/ 687782 h 1294919"/>
              <a:gd name="connsiteX5350" fmla="*/ 317730 w 1294918"/>
              <a:gd name="connsiteY5350" fmla="*/ 688569 h 1294919"/>
              <a:gd name="connsiteX5351" fmla="*/ 317336 w 1294918"/>
              <a:gd name="connsiteY5351" fmla="*/ 688569 h 1294919"/>
              <a:gd name="connsiteX5352" fmla="*/ 317992 w 1294918"/>
              <a:gd name="connsiteY5352" fmla="*/ 689224 h 1294919"/>
              <a:gd name="connsiteX5353" fmla="*/ 317074 w 1294918"/>
              <a:gd name="connsiteY5353" fmla="*/ 689486 h 1294919"/>
              <a:gd name="connsiteX5354" fmla="*/ 316287 w 1294918"/>
              <a:gd name="connsiteY5354" fmla="*/ 690273 h 1294919"/>
              <a:gd name="connsiteX5355" fmla="*/ 316287 w 1294918"/>
              <a:gd name="connsiteY5355" fmla="*/ 690667 h 1294919"/>
              <a:gd name="connsiteX5356" fmla="*/ 318385 w 1294918"/>
              <a:gd name="connsiteY5356" fmla="*/ 690273 h 1294919"/>
              <a:gd name="connsiteX5357" fmla="*/ 318779 w 1294918"/>
              <a:gd name="connsiteY5357" fmla="*/ 689880 h 1294919"/>
              <a:gd name="connsiteX5358" fmla="*/ 319828 w 1294918"/>
              <a:gd name="connsiteY5358" fmla="*/ 689880 h 1294919"/>
              <a:gd name="connsiteX5359" fmla="*/ 320090 w 1294918"/>
              <a:gd name="connsiteY5359" fmla="*/ 689486 h 1294919"/>
              <a:gd name="connsiteX5360" fmla="*/ 321270 w 1294918"/>
              <a:gd name="connsiteY5360" fmla="*/ 689880 h 1294919"/>
              <a:gd name="connsiteX5361" fmla="*/ 322713 w 1294918"/>
              <a:gd name="connsiteY5361" fmla="*/ 690273 h 1294919"/>
              <a:gd name="connsiteX5362" fmla="*/ 322975 w 1294918"/>
              <a:gd name="connsiteY5362" fmla="*/ 689224 h 1294919"/>
              <a:gd name="connsiteX5363" fmla="*/ 322713 w 1294918"/>
              <a:gd name="connsiteY5363" fmla="*/ 688831 h 1294919"/>
              <a:gd name="connsiteX5364" fmla="*/ 323762 w 1294918"/>
              <a:gd name="connsiteY5364" fmla="*/ 687782 h 1294919"/>
              <a:gd name="connsiteX5365" fmla="*/ 326253 w 1294918"/>
              <a:gd name="connsiteY5365" fmla="*/ 689880 h 1294919"/>
              <a:gd name="connsiteX5366" fmla="*/ 327171 w 1294918"/>
              <a:gd name="connsiteY5366" fmla="*/ 689880 h 1294919"/>
              <a:gd name="connsiteX5367" fmla="*/ 327171 w 1294918"/>
              <a:gd name="connsiteY5367" fmla="*/ 690929 h 1294919"/>
              <a:gd name="connsiteX5368" fmla="*/ 327696 w 1294918"/>
              <a:gd name="connsiteY5368" fmla="*/ 691322 h 1294919"/>
              <a:gd name="connsiteX5369" fmla="*/ 327696 w 1294918"/>
              <a:gd name="connsiteY5369" fmla="*/ 692109 h 1294919"/>
              <a:gd name="connsiteX5370" fmla="*/ 327958 w 1294918"/>
              <a:gd name="connsiteY5370" fmla="*/ 692109 h 1294919"/>
              <a:gd name="connsiteX5371" fmla="*/ 327958 w 1294918"/>
              <a:gd name="connsiteY5371" fmla="*/ 692765 h 1294919"/>
              <a:gd name="connsiteX5372" fmla="*/ 329400 w 1294918"/>
              <a:gd name="connsiteY5372" fmla="*/ 692371 h 1294919"/>
              <a:gd name="connsiteX5373" fmla="*/ 330056 w 1294918"/>
              <a:gd name="connsiteY5373" fmla="*/ 692109 h 1294919"/>
              <a:gd name="connsiteX5374" fmla="*/ 332548 w 1294918"/>
              <a:gd name="connsiteY5374" fmla="*/ 692371 h 1294919"/>
              <a:gd name="connsiteX5375" fmla="*/ 333728 w 1294918"/>
              <a:gd name="connsiteY5375" fmla="*/ 693552 h 1294919"/>
              <a:gd name="connsiteX5376" fmla="*/ 335432 w 1294918"/>
              <a:gd name="connsiteY5376" fmla="*/ 694600 h 1294919"/>
              <a:gd name="connsiteX5377" fmla="*/ 335826 w 1294918"/>
              <a:gd name="connsiteY5377" fmla="*/ 695649 h 1294919"/>
              <a:gd name="connsiteX5378" fmla="*/ 336219 w 1294918"/>
              <a:gd name="connsiteY5378" fmla="*/ 696043 h 1294919"/>
              <a:gd name="connsiteX5379" fmla="*/ 336613 w 1294918"/>
              <a:gd name="connsiteY5379" fmla="*/ 696043 h 1294919"/>
              <a:gd name="connsiteX5380" fmla="*/ 336875 w 1294918"/>
              <a:gd name="connsiteY5380" fmla="*/ 695256 h 1294919"/>
              <a:gd name="connsiteX5381" fmla="*/ 336613 w 1294918"/>
              <a:gd name="connsiteY5381" fmla="*/ 694207 h 1294919"/>
              <a:gd name="connsiteX5382" fmla="*/ 336875 w 1294918"/>
              <a:gd name="connsiteY5382" fmla="*/ 693814 h 1294919"/>
              <a:gd name="connsiteX5383" fmla="*/ 336875 w 1294918"/>
              <a:gd name="connsiteY5383" fmla="*/ 693027 h 1294919"/>
              <a:gd name="connsiteX5384" fmla="*/ 337530 w 1294918"/>
              <a:gd name="connsiteY5384" fmla="*/ 693552 h 1294919"/>
              <a:gd name="connsiteX5385" fmla="*/ 337268 w 1294918"/>
              <a:gd name="connsiteY5385" fmla="*/ 694600 h 1294919"/>
              <a:gd name="connsiteX5386" fmla="*/ 337268 w 1294918"/>
              <a:gd name="connsiteY5386" fmla="*/ 695256 h 1294919"/>
              <a:gd name="connsiteX5387" fmla="*/ 338317 w 1294918"/>
              <a:gd name="connsiteY5387" fmla="*/ 696043 h 1294919"/>
              <a:gd name="connsiteX5388" fmla="*/ 339629 w 1294918"/>
              <a:gd name="connsiteY5388" fmla="*/ 695649 h 1294919"/>
              <a:gd name="connsiteX5389" fmla="*/ 339366 w 1294918"/>
              <a:gd name="connsiteY5389" fmla="*/ 694863 h 1294919"/>
              <a:gd name="connsiteX5390" fmla="*/ 339629 w 1294918"/>
              <a:gd name="connsiteY5390" fmla="*/ 694863 h 1294919"/>
              <a:gd name="connsiteX5391" fmla="*/ 340153 w 1294918"/>
              <a:gd name="connsiteY5391" fmla="*/ 694207 h 1294919"/>
              <a:gd name="connsiteX5392" fmla="*/ 339366 w 1294918"/>
              <a:gd name="connsiteY5392" fmla="*/ 694207 h 1294919"/>
              <a:gd name="connsiteX5393" fmla="*/ 338973 w 1294918"/>
              <a:gd name="connsiteY5393" fmla="*/ 692765 h 1294919"/>
              <a:gd name="connsiteX5394" fmla="*/ 341071 w 1294918"/>
              <a:gd name="connsiteY5394" fmla="*/ 691584 h 1294919"/>
              <a:gd name="connsiteX5395" fmla="*/ 341071 w 1294918"/>
              <a:gd name="connsiteY5395" fmla="*/ 690273 h 1294919"/>
              <a:gd name="connsiteX5396" fmla="*/ 342513 w 1294918"/>
              <a:gd name="connsiteY5396" fmla="*/ 690667 h 1294919"/>
              <a:gd name="connsiteX5397" fmla="*/ 343300 w 1294918"/>
              <a:gd name="connsiteY5397" fmla="*/ 688831 h 1294919"/>
              <a:gd name="connsiteX5398" fmla="*/ 343300 w 1294918"/>
              <a:gd name="connsiteY5398" fmla="*/ 688569 h 1294919"/>
              <a:gd name="connsiteX5399" fmla="*/ 343300 w 1294918"/>
              <a:gd name="connsiteY5399" fmla="*/ 687388 h 1294919"/>
              <a:gd name="connsiteX5400" fmla="*/ 342907 w 1294918"/>
              <a:gd name="connsiteY5400" fmla="*/ 685946 h 1294919"/>
              <a:gd name="connsiteX5401" fmla="*/ 344612 w 1294918"/>
              <a:gd name="connsiteY5401" fmla="*/ 687126 h 1294919"/>
              <a:gd name="connsiteX5402" fmla="*/ 345792 w 1294918"/>
              <a:gd name="connsiteY5402" fmla="*/ 686470 h 1294919"/>
              <a:gd name="connsiteX5403" fmla="*/ 348677 w 1294918"/>
              <a:gd name="connsiteY5403" fmla="*/ 686470 h 1294919"/>
              <a:gd name="connsiteX5404" fmla="*/ 348677 w 1294918"/>
              <a:gd name="connsiteY5404" fmla="*/ 685946 h 1294919"/>
              <a:gd name="connsiteX5405" fmla="*/ 351430 w 1294918"/>
              <a:gd name="connsiteY5405" fmla="*/ 684503 h 1294919"/>
              <a:gd name="connsiteX5406" fmla="*/ 351430 w 1294918"/>
              <a:gd name="connsiteY5406" fmla="*/ 684241 h 1294919"/>
              <a:gd name="connsiteX5407" fmla="*/ 349594 w 1294918"/>
              <a:gd name="connsiteY5407" fmla="*/ 683585 h 1294919"/>
              <a:gd name="connsiteX5408" fmla="*/ 349988 w 1294918"/>
              <a:gd name="connsiteY5408" fmla="*/ 683192 h 1294919"/>
              <a:gd name="connsiteX5409" fmla="*/ 350381 w 1294918"/>
              <a:gd name="connsiteY5409" fmla="*/ 682799 h 1294919"/>
              <a:gd name="connsiteX5410" fmla="*/ 349988 w 1294918"/>
              <a:gd name="connsiteY5410" fmla="*/ 682143 h 1294919"/>
              <a:gd name="connsiteX5411" fmla="*/ 352479 w 1294918"/>
              <a:gd name="connsiteY5411" fmla="*/ 681487 h 1294919"/>
              <a:gd name="connsiteX5412" fmla="*/ 353135 w 1294918"/>
              <a:gd name="connsiteY5412" fmla="*/ 682143 h 1294919"/>
              <a:gd name="connsiteX5413" fmla="*/ 353135 w 1294918"/>
              <a:gd name="connsiteY5413" fmla="*/ 682799 h 1294919"/>
              <a:gd name="connsiteX5414" fmla="*/ 354315 w 1294918"/>
              <a:gd name="connsiteY5414" fmla="*/ 682405 h 1294919"/>
              <a:gd name="connsiteX5415" fmla="*/ 354577 w 1294918"/>
              <a:gd name="connsiteY5415" fmla="*/ 682799 h 1294919"/>
              <a:gd name="connsiteX5416" fmla="*/ 354971 w 1294918"/>
              <a:gd name="connsiteY5416" fmla="*/ 682405 h 1294919"/>
              <a:gd name="connsiteX5417" fmla="*/ 356676 w 1294918"/>
              <a:gd name="connsiteY5417" fmla="*/ 681750 h 1294919"/>
              <a:gd name="connsiteX5418" fmla="*/ 356676 w 1294918"/>
              <a:gd name="connsiteY5418" fmla="*/ 681094 h 1294919"/>
              <a:gd name="connsiteX5419" fmla="*/ 357069 w 1294918"/>
              <a:gd name="connsiteY5419" fmla="*/ 680701 h 1294919"/>
              <a:gd name="connsiteX5420" fmla="*/ 356413 w 1294918"/>
              <a:gd name="connsiteY5420" fmla="*/ 679389 h 1294919"/>
              <a:gd name="connsiteX5421" fmla="*/ 355758 w 1294918"/>
              <a:gd name="connsiteY5421" fmla="*/ 678865 h 1294919"/>
              <a:gd name="connsiteX5422" fmla="*/ 357856 w 1294918"/>
              <a:gd name="connsiteY5422" fmla="*/ 677422 h 1294919"/>
              <a:gd name="connsiteX5423" fmla="*/ 358118 w 1294918"/>
              <a:gd name="connsiteY5423" fmla="*/ 675718 h 1294919"/>
              <a:gd name="connsiteX5424" fmla="*/ 358118 w 1294918"/>
              <a:gd name="connsiteY5424" fmla="*/ 675062 h 1294919"/>
              <a:gd name="connsiteX5425" fmla="*/ 359167 w 1294918"/>
              <a:gd name="connsiteY5425" fmla="*/ 674406 h 1294919"/>
              <a:gd name="connsiteX5426" fmla="*/ 359167 w 1294918"/>
              <a:gd name="connsiteY5426" fmla="*/ 673226 h 1294919"/>
              <a:gd name="connsiteX5427" fmla="*/ 359561 w 1294918"/>
              <a:gd name="connsiteY5427" fmla="*/ 673226 h 1294919"/>
              <a:gd name="connsiteX5428" fmla="*/ 359561 w 1294918"/>
              <a:gd name="connsiteY5428" fmla="*/ 672571 h 1294919"/>
              <a:gd name="connsiteX5429" fmla="*/ 357856 w 1294918"/>
              <a:gd name="connsiteY5429" fmla="*/ 672571 h 1294919"/>
              <a:gd name="connsiteX5430" fmla="*/ 357462 w 1294918"/>
              <a:gd name="connsiteY5430" fmla="*/ 671521 h 1294919"/>
              <a:gd name="connsiteX5431" fmla="*/ 356676 w 1294918"/>
              <a:gd name="connsiteY5431" fmla="*/ 671128 h 1294919"/>
              <a:gd name="connsiteX5432" fmla="*/ 356676 w 1294918"/>
              <a:gd name="connsiteY5432" fmla="*/ 670866 h 1294919"/>
              <a:gd name="connsiteX5433" fmla="*/ 356020 w 1294918"/>
              <a:gd name="connsiteY5433" fmla="*/ 670866 h 1294919"/>
              <a:gd name="connsiteX5434" fmla="*/ 355233 w 1294918"/>
              <a:gd name="connsiteY5434" fmla="*/ 670079 h 1294919"/>
              <a:gd name="connsiteX5435" fmla="*/ 354577 w 1294918"/>
              <a:gd name="connsiteY5435" fmla="*/ 669686 h 1294919"/>
              <a:gd name="connsiteX5436" fmla="*/ 353791 w 1294918"/>
              <a:gd name="connsiteY5436" fmla="*/ 668768 h 1294919"/>
              <a:gd name="connsiteX5437" fmla="*/ 354577 w 1294918"/>
              <a:gd name="connsiteY5437" fmla="*/ 667981 h 1294919"/>
              <a:gd name="connsiteX5438" fmla="*/ 354971 w 1294918"/>
              <a:gd name="connsiteY5438" fmla="*/ 667325 h 1294919"/>
              <a:gd name="connsiteX5439" fmla="*/ 353135 w 1294918"/>
              <a:gd name="connsiteY5439" fmla="*/ 666670 h 1294919"/>
              <a:gd name="connsiteX5440" fmla="*/ 353135 w 1294918"/>
              <a:gd name="connsiteY5440" fmla="*/ 665883 h 1294919"/>
              <a:gd name="connsiteX5441" fmla="*/ 352479 w 1294918"/>
              <a:gd name="connsiteY5441" fmla="*/ 665490 h 1294919"/>
              <a:gd name="connsiteX5442" fmla="*/ 352479 w 1294918"/>
              <a:gd name="connsiteY5442" fmla="*/ 664703 h 1294919"/>
              <a:gd name="connsiteX5443" fmla="*/ 352086 w 1294918"/>
              <a:gd name="connsiteY5443" fmla="*/ 664703 h 1294919"/>
              <a:gd name="connsiteX5444" fmla="*/ 352086 w 1294918"/>
              <a:gd name="connsiteY5444" fmla="*/ 664440 h 1294919"/>
              <a:gd name="connsiteX5445" fmla="*/ 352873 w 1294918"/>
              <a:gd name="connsiteY5445" fmla="*/ 664440 h 1294919"/>
              <a:gd name="connsiteX5446" fmla="*/ 352873 w 1294918"/>
              <a:gd name="connsiteY5446" fmla="*/ 664047 h 1294919"/>
              <a:gd name="connsiteX5447" fmla="*/ 354315 w 1294918"/>
              <a:gd name="connsiteY5447" fmla="*/ 663391 h 1294919"/>
              <a:gd name="connsiteX5448" fmla="*/ 354971 w 1294918"/>
              <a:gd name="connsiteY5448" fmla="*/ 664047 h 1294919"/>
              <a:gd name="connsiteX5449" fmla="*/ 354971 w 1294918"/>
              <a:gd name="connsiteY5449" fmla="*/ 664703 h 1294919"/>
              <a:gd name="connsiteX5450" fmla="*/ 354577 w 1294918"/>
              <a:gd name="connsiteY5450" fmla="*/ 665227 h 1294919"/>
              <a:gd name="connsiteX5451" fmla="*/ 353791 w 1294918"/>
              <a:gd name="connsiteY5451" fmla="*/ 665883 h 1294919"/>
              <a:gd name="connsiteX5452" fmla="*/ 354971 w 1294918"/>
              <a:gd name="connsiteY5452" fmla="*/ 666670 h 1294919"/>
              <a:gd name="connsiteX5453" fmla="*/ 354971 w 1294918"/>
              <a:gd name="connsiteY5453" fmla="*/ 666145 h 1294919"/>
              <a:gd name="connsiteX5454" fmla="*/ 355233 w 1294918"/>
              <a:gd name="connsiteY5454" fmla="*/ 666145 h 1294919"/>
              <a:gd name="connsiteX5455" fmla="*/ 356676 w 1294918"/>
              <a:gd name="connsiteY5455" fmla="*/ 664703 h 1294919"/>
              <a:gd name="connsiteX5456" fmla="*/ 357069 w 1294918"/>
              <a:gd name="connsiteY5456" fmla="*/ 663391 h 1294919"/>
              <a:gd name="connsiteX5457" fmla="*/ 358118 w 1294918"/>
              <a:gd name="connsiteY5457" fmla="*/ 664440 h 1294919"/>
              <a:gd name="connsiteX5458" fmla="*/ 358774 w 1294918"/>
              <a:gd name="connsiteY5458" fmla="*/ 664047 h 1294919"/>
              <a:gd name="connsiteX5459" fmla="*/ 360347 w 1294918"/>
              <a:gd name="connsiteY5459" fmla="*/ 664440 h 1294919"/>
              <a:gd name="connsiteX5460" fmla="*/ 360610 w 1294918"/>
              <a:gd name="connsiteY5460" fmla="*/ 664047 h 1294919"/>
              <a:gd name="connsiteX5461" fmla="*/ 361790 w 1294918"/>
              <a:gd name="connsiteY5461" fmla="*/ 660900 h 1294919"/>
              <a:gd name="connsiteX5462" fmla="*/ 362052 w 1294918"/>
              <a:gd name="connsiteY5462" fmla="*/ 660900 h 1294919"/>
              <a:gd name="connsiteX5463" fmla="*/ 362445 w 1294918"/>
              <a:gd name="connsiteY5463" fmla="*/ 659851 h 1294919"/>
              <a:gd name="connsiteX5464" fmla="*/ 364543 w 1294918"/>
              <a:gd name="connsiteY5464" fmla="*/ 660244 h 1294919"/>
              <a:gd name="connsiteX5465" fmla="*/ 364543 w 1294918"/>
              <a:gd name="connsiteY5465" fmla="*/ 659851 h 1294919"/>
              <a:gd name="connsiteX5466" fmla="*/ 364937 w 1294918"/>
              <a:gd name="connsiteY5466" fmla="*/ 659588 h 1294919"/>
              <a:gd name="connsiteX5467" fmla="*/ 364937 w 1294918"/>
              <a:gd name="connsiteY5467" fmla="*/ 658408 h 1294919"/>
              <a:gd name="connsiteX5468" fmla="*/ 362839 w 1294918"/>
              <a:gd name="connsiteY5468" fmla="*/ 657622 h 1294919"/>
              <a:gd name="connsiteX5469" fmla="*/ 360610 w 1294918"/>
              <a:gd name="connsiteY5469" fmla="*/ 656704 h 1294919"/>
              <a:gd name="connsiteX5470" fmla="*/ 361396 w 1294918"/>
              <a:gd name="connsiteY5470" fmla="*/ 656310 h 1294919"/>
              <a:gd name="connsiteX5471" fmla="*/ 362052 w 1294918"/>
              <a:gd name="connsiteY5471" fmla="*/ 655261 h 1294919"/>
              <a:gd name="connsiteX5472" fmla="*/ 363494 w 1294918"/>
              <a:gd name="connsiteY5472" fmla="*/ 654212 h 1294919"/>
              <a:gd name="connsiteX5473" fmla="*/ 364543 w 1294918"/>
              <a:gd name="connsiteY5473" fmla="*/ 654212 h 1294919"/>
              <a:gd name="connsiteX5474" fmla="*/ 365330 w 1294918"/>
              <a:gd name="connsiteY5474" fmla="*/ 654868 h 1294919"/>
              <a:gd name="connsiteX5475" fmla="*/ 365592 w 1294918"/>
              <a:gd name="connsiteY5475" fmla="*/ 655523 h 1294919"/>
              <a:gd name="connsiteX5476" fmla="*/ 366248 w 1294918"/>
              <a:gd name="connsiteY5476" fmla="*/ 655261 h 1294919"/>
              <a:gd name="connsiteX5477" fmla="*/ 366248 w 1294918"/>
              <a:gd name="connsiteY5477" fmla="*/ 654868 h 1294919"/>
              <a:gd name="connsiteX5478" fmla="*/ 367035 w 1294918"/>
              <a:gd name="connsiteY5478" fmla="*/ 653819 h 1294919"/>
              <a:gd name="connsiteX5479" fmla="*/ 368084 w 1294918"/>
              <a:gd name="connsiteY5479" fmla="*/ 653425 h 1294919"/>
              <a:gd name="connsiteX5480" fmla="*/ 370313 w 1294918"/>
              <a:gd name="connsiteY5480" fmla="*/ 653163 h 1294919"/>
              <a:gd name="connsiteX5481" fmla="*/ 369789 w 1294918"/>
              <a:gd name="connsiteY5481" fmla="*/ 651983 h 1294919"/>
              <a:gd name="connsiteX5482" fmla="*/ 370313 w 1294918"/>
              <a:gd name="connsiteY5482" fmla="*/ 651721 h 1294919"/>
              <a:gd name="connsiteX5483" fmla="*/ 370313 w 1294918"/>
              <a:gd name="connsiteY5483" fmla="*/ 650278 h 1294919"/>
              <a:gd name="connsiteX5484" fmla="*/ 369526 w 1294918"/>
              <a:gd name="connsiteY5484" fmla="*/ 649885 h 1294919"/>
              <a:gd name="connsiteX5485" fmla="*/ 369526 w 1294918"/>
              <a:gd name="connsiteY5485" fmla="*/ 648836 h 1294919"/>
              <a:gd name="connsiteX5486" fmla="*/ 369789 w 1294918"/>
              <a:gd name="connsiteY5486" fmla="*/ 648180 h 1294919"/>
              <a:gd name="connsiteX5487" fmla="*/ 369789 w 1294918"/>
              <a:gd name="connsiteY5487" fmla="*/ 647524 h 1294919"/>
              <a:gd name="connsiteX5488" fmla="*/ 372411 w 1294918"/>
              <a:gd name="connsiteY5488" fmla="*/ 645426 h 1294919"/>
              <a:gd name="connsiteX5489" fmla="*/ 371625 w 1294918"/>
              <a:gd name="connsiteY5489" fmla="*/ 644246 h 1294919"/>
              <a:gd name="connsiteX5490" fmla="*/ 370575 w 1294918"/>
              <a:gd name="connsiteY5490" fmla="*/ 643984 h 1294919"/>
              <a:gd name="connsiteX5491" fmla="*/ 370969 w 1294918"/>
              <a:gd name="connsiteY5491" fmla="*/ 643197 h 1294919"/>
              <a:gd name="connsiteX5492" fmla="*/ 371231 w 1294918"/>
              <a:gd name="connsiteY5492" fmla="*/ 642804 h 1294919"/>
              <a:gd name="connsiteX5493" fmla="*/ 372674 w 1294918"/>
              <a:gd name="connsiteY5493" fmla="*/ 642804 h 1294919"/>
              <a:gd name="connsiteX5494" fmla="*/ 374116 w 1294918"/>
              <a:gd name="connsiteY5494" fmla="*/ 641886 h 1294919"/>
              <a:gd name="connsiteX5495" fmla="*/ 375165 w 1294918"/>
              <a:gd name="connsiteY5495" fmla="*/ 641886 h 1294919"/>
              <a:gd name="connsiteX5496" fmla="*/ 375165 w 1294918"/>
              <a:gd name="connsiteY5496" fmla="*/ 641493 h 1294919"/>
              <a:gd name="connsiteX5497" fmla="*/ 376214 w 1294918"/>
              <a:gd name="connsiteY5497" fmla="*/ 641886 h 1294919"/>
              <a:gd name="connsiteX5498" fmla="*/ 376214 w 1294918"/>
              <a:gd name="connsiteY5498" fmla="*/ 641493 h 1294919"/>
              <a:gd name="connsiteX5499" fmla="*/ 375952 w 1294918"/>
              <a:gd name="connsiteY5499" fmla="*/ 640706 h 1294919"/>
              <a:gd name="connsiteX5500" fmla="*/ 376870 w 1294918"/>
              <a:gd name="connsiteY5500" fmla="*/ 640050 h 1294919"/>
              <a:gd name="connsiteX5501" fmla="*/ 376870 w 1294918"/>
              <a:gd name="connsiteY5501" fmla="*/ 638870 h 1294919"/>
              <a:gd name="connsiteX5502" fmla="*/ 376214 w 1294918"/>
              <a:gd name="connsiteY5502" fmla="*/ 638870 h 1294919"/>
              <a:gd name="connsiteX5503" fmla="*/ 376870 w 1294918"/>
              <a:gd name="connsiteY5503" fmla="*/ 638083 h 1294919"/>
              <a:gd name="connsiteX5504" fmla="*/ 378050 w 1294918"/>
              <a:gd name="connsiteY5504" fmla="*/ 638083 h 1294919"/>
              <a:gd name="connsiteX5505" fmla="*/ 378050 w 1294918"/>
              <a:gd name="connsiteY5505" fmla="*/ 637165 h 1294919"/>
              <a:gd name="connsiteX5506" fmla="*/ 378312 w 1294918"/>
              <a:gd name="connsiteY5506" fmla="*/ 636772 h 1294919"/>
              <a:gd name="connsiteX5507" fmla="*/ 378050 w 1294918"/>
              <a:gd name="connsiteY5507" fmla="*/ 636510 h 1294919"/>
              <a:gd name="connsiteX5508" fmla="*/ 378312 w 1294918"/>
              <a:gd name="connsiteY5508" fmla="*/ 635723 h 1294919"/>
              <a:gd name="connsiteX5509" fmla="*/ 378706 w 1294918"/>
              <a:gd name="connsiteY5509" fmla="*/ 635067 h 1294919"/>
              <a:gd name="connsiteX5510" fmla="*/ 379755 w 1294918"/>
              <a:gd name="connsiteY5510" fmla="*/ 635723 h 1294919"/>
              <a:gd name="connsiteX5511" fmla="*/ 382508 w 1294918"/>
              <a:gd name="connsiteY5511" fmla="*/ 633231 h 1294919"/>
              <a:gd name="connsiteX5512" fmla="*/ 383033 w 1294918"/>
              <a:gd name="connsiteY5512" fmla="*/ 633231 h 1294919"/>
              <a:gd name="connsiteX5513" fmla="*/ 383689 w 1294918"/>
              <a:gd name="connsiteY5513" fmla="*/ 632444 h 1294919"/>
              <a:gd name="connsiteX5514" fmla="*/ 383951 w 1294918"/>
              <a:gd name="connsiteY5514" fmla="*/ 632444 h 1294919"/>
              <a:gd name="connsiteX5515" fmla="*/ 384475 w 1294918"/>
              <a:gd name="connsiteY5515" fmla="*/ 632444 h 1294919"/>
              <a:gd name="connsiteX5516" fmla="*/ 384475 w 1294918"/>
              <a:gd name="connsiteY5516" fmla="*/ 632182 h 1294919"/>
              <a:gd name="connsiteX5517" fmla="*/ 384475 w 1294918"/>
              <a:gd name="connsiteY5517" fmla="*/ 631789 h 1294919"/>
              <a:gd name="connsiteX5518" fmla="*/ 384475 w 1294918"/>
              <a:gd name="connsiteY5518" fmla="*/ 631133 h 1294919"/>
              <a:gd name="connsiteX5519" fmla="*/ 383689 w 1294918"/>
              <a:gd name="connsiteY5519" fmla="*/ 630084 h 1294919"/>
              <a:gd name="connsiteX5520" fmla="*/ 381853 w 1294918"/>
              <a:gd name="connsiteY5520" fmla="*/ 630740 h 1294919"/>
              <a:gd name="connsiteX5521" fmla="*/ 381590 w 1294918"/>
              <a:gd name="connsiteY5521" fmla="*/ 629691 h 1294919"/>
              <a:gd name="connsiteX5522" fmla="*/ 380804 w 1294918"/>
              <a:gd name="connsiteY5522" fmla="*/ 630084 h 1294919"/>
              <a:gd name="connsiteX5523" fmla="*/ 380804 w 1294918"/>
              <a:gd name="connsiteY5523" fmla="*/ 631133 h 1294919"/>
              <a:gd name="connsiteX5524" fmla="*/ 380148 w 1294918"/>
              <a:gd name="connsiteY5524" fmla="*/ 631526 h 1294919"/>
              <a:gd name="connsiteX5525" fmla="*/ 380148 w 1294918"/>
              <a:gd name="connsiteY5525" fmla="*/ 630740 h 1294919"/>
              <a:gd name="connsiteX5526" fmla="*/ 379099 w 1294918"/>
              <a:gd name="connsiteY5526" fmla="*/ 631133 h 1294919"/>
              <a:gd name="connsiteX5527" fmla="*/ 379492 w 1294918"/>
              <a:gd name="connsiteY5527" fmla="*/ 630346 h 1294919"/>
              <a:gd name="connsiteX5528" fmla="*/ 378706 w 1294918"/>
              <a:gd name="connsiteY5528" fmla="*/ 631133 h 1294919"/>
              <a:gd name="connsiteX5529" fmla="*/ 378312 w 1294918"/>
              <a:gd name="connsiteY5529" fmla="*/ 630346 h 1294919"/>
              <a:gd name="connsiteX5530" fmla="*/ 378706 w 1294918"/>
              <a:gd name="connsiteY5530" fmla="*/ 629691 h 1294919"/>
              <a:gd name="connsiteX5531" fmla="*/ 378706 w 1294918"/>
              <a:gd name="connsiteY5531" fmla="*/ 629429 h 1294919"/>
              <a:gd name="connsiteX5532" fmla="*/ 379755 w 1294918"/>
              <a:gd name="connsiteY5532" fmla="*/ 628642 h 1294919"/>
              <a:gd name="connsiteX5533" fmla="*/ 379755 w 1294918"/>
              <a:gd name="connsiteY5533" fmla="*/ 628248 h 1294919"/>
              <a:gd name="connsiteX5534" fmla="*/ 379755 w 1294918"/>
              <a:gd name="connsiteY5534" fmla="*/ 627986 h 1294919"/>
              <a:gd name="connsiteX5535" fmla="*/ 380148 w 1294918"/>
              <a:gd name="connsiteY5535" fmla="*/ 627593 h 1294919"/>
              <a:gd name="connsiteX5536" fmla="*/ 380804 w 1294918"/>
              <a:gd name="connsiteY5536" fmla="*/ 627593 h 1294919"/>
              <a:gd name="connsiteX5537" fmla="*/ 379755 w 1294918"/>
              <a:gd name="connsiteY5537" fmla="*/ 626544 h 1294919"/>
              <a:gd name="connsiteX5538" fmla="*/ 380148 w 1294918"/>
              <a:gd name="connsiteY5538" fmla="*/ 625101 h 1294919"/>
              <a:gd name="connsiteX5539" fmla="*/ 380148 w 1294918"/>
              <a:gd name="connsiteY5539" fmla="*/ 624052 h 1294919"/>
              <a:gd name="connsiteX5540" fmla="*/ 379492 w 1294918"/>
              <a:gd name="connsiteY5540" fmla="*/ 623265 h 1294919"/>
              <a:gd name="connsiteX5541" fmla="*/ 379755 w 1294918"/>
              <a:gd name="connsiteY5541" fmla="*/ 623003 h 1294919"/>
              <a:gd name="connsiteX5542" fmla="*/ 380804 w 1294918"/>
              <a:gd name="connsiteY5542" fmla="*/ 622610 h 1294919"/>
              <a:gd name="connsiteX5543" fmla="*/ 381197 w 1294918"/>
              <a:gd name="connsiteY5543" fmla="*/ 621954 h 1294919"/>
              <a:gd name="connsiteX5544" fmla="*/ 383295 w 1294918"/>
              <a:gd name="connsiteY5544" fmla="*/ 620249 h 1294919"/>
              <a:gd name="connsiteX5545" fmla="*/ 384475 w 1294918"/>
              <a:gd name="connsiteY5545" fmla="*/ 623659 h 1294919"/>
              <a:gd name="connsiteX5546" fmla="*/ 383951 w 1294918"/>
              <a:gd name="connsiteY5546" fmla="*/ 624052 h 1294919"/>
              <a:gd name="connsiteX5547" fmla="*/ 384475 w 1294918"/>
              <a:gd name="connsiteY5547" fmla="*/ 625363 h 1294919"/>
              <a:gd name="connsiteX5548" fmla="*/ 385393 w 1294918"/>
              <a:gd name="connsiteY5548" fmla="*/ 625888 h 1294919"/>
              <a:gd name="connsiteX5549" fmla="*/ 385787 w 1294918"/>
              <a:gd name="connsiteY5549" fmla="*/ 626150 h 1294919"/>
              <a:gd name="connsiteX5550" fmla="*/ 386836 w 1294918"/>
              <a:gd name="connsiteY5550" fmla="*/ 625363 h 1294919"/>
              <a:gd name="connsiteX5551" fmla="*/ 387885 w 1294918"/>
              <a:gd name="connsiteY5551" fmla="*/ 624445 h 1294919"/>
              <a:gd name="connsiteX5552" fmla="*/ 388672 w 1294918"/>
              <a:gd name="connsiteY5552" fmla="*/ 624445 h 1294919"/>
              <a:gd name="connsiteX5553" fmla="*/ 390507 w 1294918"/>
              <a:gd name="connsiteY5553" fmla="*/ 623659 h 1294919"/>
              <a:gd name="connsiteX5554" fmla="*/ 390770 w 1294918"/>
              <a:gd name="connsiteY5554" fmla="*/ 623003 h 1294919"/>
              <a:gd name="connsiteX5555" fmla="*/ 392605 w 1294918"/>
              <a:gd name="connsiteY5555" fmla="*/ 623265 h 1294919"/>
              <a:gd name="connsiteX5556" fmla="*/ 393654 w 1294918"/>
              <a:gd name="connsiteY5556" fmla="*/ 624052 h 1294919"/>
              <a:gd name="connsiteX5557" fmla="*/ 394048 w 1294918"/>
              <a:gd name="connsiteY5557" fmla="*/ 625888 h 1294919"/>
              <a:gd name="connsiteX5558" fmla="*/ 395490 w 1294918"/>
              <a:gd name="connsiteY5558" fmla="*/ 625888 h 1294919"/>
              <a:gd name="connsiteX5559" fmla="*/ 396146 w 1294918"/>
              <a:gd name="connsiteY5559" fmla="*/ 627593 h 1294919"/>
              <a:gd name="connsiteX5560" fmla="*/ 397195 w 1294918"/>
              <a:gd name="connsiteY5560" fmla="*/ 627330 h 1294919"/>
              <a:gd name="connsiteX5561" fmla="*/ 399293 w 1294918"/>
              <a:gd name="connsiteY5561" fmla="*/ 627986 h 1294919"/>
              <a:gd name="connsiteX5562" fmla="*/ 400342 w 1294918"/>
              <a:gd name="connsiteY5562" fmla="*/ 627593 h 1294919"/>
              <a:gd name="connsiteX5563" fmla="*/ 402571 w 1294918"/>
              <a:gd name="connsiteY5563" fmla="*/ 628642 h 1294919"/>
              <a:gd name="connsiteX5564" fmla="*/ 402047 w 1294918"/>
              <a:gd name="connsiteY5564" fmla="*/ 629691 h 1294919"/>
              <a:gd name="connsiteX5565" fmla="*/ 404932 w 1294918"/>
              <a:gd name="connsiteY5565" fmla="*/ 630346 h 1294919"/>
              <a:gd name="connsiteX5566" fmla="*/ 408472 w 1294918"/>
              <a:gd name="connsiteY5566" fmla="*/ 630346 h 1294919"/>
              <a:gd name="connsiteX5567" fmla="*/ 409915 w 1294918"/>
              <a:gd name="connsiteY5567" fmla="*/ 630740 h 1294919"/>
              <a:gd name="connsiteX5568" fmla="*/ 410308 w 1294918"/>
              <a:gd name="connsiteY5568" fmla="*/ 631789 h 1294919"/>
              <a:gd name="connsiteX5569" fmla="*/ 413849 w 1294918"/>
              <a:gd name="connsiteY5569" fmla="*/ 632969 h 1294919"/>
              <a:gd name="connsiteX5570" fmla="*/ 415291 w 1294918"/>
              <a:gd name="connsiteY5570" fmla="*/ 631789 h 1294919"/>
              <a:gd name="connsiteX5571" fmla="*/ 415553 w 1294918"/>
              <a:gd name="connsiteY5571" fmla="*/ 632444 h 1294919"/>
              <a:gd name="connsiteX5572" fmla="*/ 417651 w 1294918"/>
              <a:gd name="connsiteY5572" fmla="*/ 631133 h 1294919"/>
              <a:gd name="connsiteX5573" fmla="*/ 418832 w 1294918"/>
              <a:gd name="connsiteY5573" fmla="*/ 630346 h 1294919"/>
              <a:gd name="connsiteX5574" fmla="*/ 419487 w 1294918"/>
              <a:gd name="connsiteY5574" fmla="*/ 629429 h 1294919"/>
              <a:gd name="connsiteX5575" fmla="*/ 420143 w 1294918"/>
              <a:gd name="connsiteY5575" fmla="*/ 628248 h 1294919"/>
              <a:gd name="connsiteX5576" fmla="*/ 420930 w 1294918"/>
              <a:gd name="connsiteY5576" fmla="*/ 628248 h 1294919"/>
              <a:gd name="connsiteX5577" fmla="*/ 420667 w 1294918"/>
              <a:gd name="connsiteY5577" fmla="*/ 626806 h 1294919"/>
              <a:gd name="connsiteX5578" fmla="*/ 420667 w 1294918"/>
              <a:gd name="connsiteY5578" fmla="*/ 626544 h 1294919"/>
              <a:gd name="connsiteX5579" fmla="*/ 420143 w 1294918"/>
              <a:gd name="connsiteY5579" fmla="*/ 626150 h 1294919"/>
              <a:gd name="connsiteX5580" fmla="*/ 420667 w 1294918"/>
              <a:gd name="connsiteY5580" fmla="*/ 625363 h 1294919"/>
              <a:gd name="connsiteX5581" fmla="*/ 419487 w 1294918"/>
              <a:gd name="connsiteY5581" fmla="*/ 621167 h 1294919"/>
              <a:gd name="connsiteX5582" fmla="*/ 419881 w 1294918"/>
              <a:gd name="connsiteY5582" fmla="*/ 620512 h 1294919"/>
              <a:gd name="connsiteX5583" fmla="*/ 419487 w 1294918"/>
              <a:gd name="connsiteY5583" fmla="*/ 620249 h 1294919"/>
              <a:gd name="connsiteX5584" fmla="*/ 420143 w 1294918"/>
              <a:gd name="connsiteY5584" fmla="*/ 619462 h 1294919"/>
              <a:gd name="connsiteX5585" fmla="*/ 419881 w 1294918"/>
              <a:gd name="connsiteY5585" fmla="*/ 618807 h 1294919"/>
              <a:gd name="connsiteX5586" fmla="*/ 421585 w 1294918"/>
              <a:gd name="connsiteY5586" fmla="*/ 617364 h 1294919"/>
              <a:gd name="connsiteX5587" fmla="*/ 422110 w 1294918"/>
              <a:gd name="connsiteY5587" fmla="*/ 616578 h 1294919"/>
              <a:gd name="connsiteX5588" fmla="*/ 422110 w 1294918"/>
              <a:gd name="connsiteY5588" fmla="*/ 615922 h 1294919"/>
              <a:gd name="connsiteX5589" fmla="*/ 422372 w 1294918"/>
              <a:gd name="connsiteY5589" fmla="*/ 615528 h 1294919"/>
              <a:gd name="connsiteX5590" fmla="*/ 422765 w 1294918"/>
              <a:gd name="connsiteY5590" fmla="*/ 614873 h 1294919"/>
              <a:gd name="connsiteX5591" fmla="*/ 423815 w 1294918"/>
              <a:gd name="connsiteY5591" fmla="*/ 613431 h 1294919"/>
              <a:gd name="connsiteX5592" fmla="*/ 423815 w 1294918"/>
              <a:gd name="connsiteY5592" fmla="*/ 613168 h 1294919"/>
              <a:gd name="connsiteX5593" fmla="*/ 423552 w 1294918"/>
              <a:gd name="connsiteY5593" fmla="*/ 612381 h 1294919"/>
              <a:gd name="connsiteX5594" fmla="*/ 424208 w 1294918"/>
              <a:gd name="connsiteY5594" fmla="*/ 611726 h 1294919"/>
              <a:gd name="connsiteX5595" fmla="*/ 424470 w 1294918"/>
              <a:gd name="connsiteY5595" fmla="*/ 611726 h 1294919"/>
              <a:gd name="connsiteX5596" fmla="*/ 425650 w 1294918"/>
              <a:gd name="connsiteY5596" fmla="*/ 610283 h 1294919"/>
              <a:gd name="connsiteX5597" fmla="*/ 425913 w 1294918"/>
              <a:gd name="connsiteY5597" fmla="*/ 609890 h 1294919"/>
              <a:gd name="connsiteX5598" fmla="*/ 426306 w 1294918"/>
              <a:gd name="connsiteY5598" fmla="*/ 609890 h 1294919"/>
              <a:gd name="connsiteX5599" fmla="*/ 426962 w 1294918"/>
              <a:gd name="connsiteY5599" fmla="*/ 609234 h 1294919"/>
              <a:gd name="connsiteX5600" fmla="*/ 426962 w 1294918"/>
              <a:gd name="connsiteY5600" fmla="*/ 608841 h 1294919"/>
              <a:gd name="connsiteX5601" fmla="*/ 427224 w 1294918"/>
              <a:gd name="connsiteY5601" fmla="*/ 608185 h 1294919"/>
              <a:gd name="connsiteX5602" fmla="*/ 428404 w 1294918"/>
              <a:gd name="connsiteY5602" fmla="*/ 607005 h 1294919"/>
              <a:gd name="connsiteX5603" fmla="*/ 428404 w 1294918"/>
              <a:gd name="connsiteY5603" fmla="*/ 605563 h 1294919"/>
              <a:gd name="connsiteX5604" fmla="*/ 429322 w 1294918"/>
              <a:gd name="connsiteY5604" fmla="*/ 603202 h 1294919"/>
              <a:gd name="connsiteX5605" fmla="*/ 431551 w 1294918"/>
              <a:gd name="connsiteY5605" fmla="*/ 600711 h 1294919"/>
              <a:gd name="connsiteX5606" fmla="*/ 431551 w 1294918"/>
              <a:gd name="connsiteY5606" fmla="*/ 599924 h 1294919"/>
              <a:gd name="connsiteX5607" fmla="*/ 432207 w 1294918"/>
              <a:gd name="connsiteY5607" fmla="*/ 599662 h 1294919"/>
              <a:gd name="connsiteX5608" fmla="*/ 432600 w 1294918"/>
              <a:gd name="connsiteY5608" fmla="*/ 598482 h 1294919"/>
              <a:gd name="connsiteX5609" fmla="*/ 433649 w 1294918"/>
              <a:gd name="connsiteY5609" fmla="*/ 596121 h 1294919"/>
              <a:gd name="connsiteX5610" fmla="*/ 433387 w 1294918"/>
              <a:gd name="connsiteY5610" fmla="*/ 595465 h 1294919"/>
              <a:gd name="connsiteX5611" fmla="*/ 433649 w 1294918"/>
              <a:gd name="connsiteY5611" fmla="*/ 595072 h 1294919"/>
              <a:gd name="connsiteX5612" fmla="*/ 433387 w 1294918"/>
              <a:gd name="connsiteY5612" fmla="*/ 594679 h 1294919"/>
              <a:gd name="connsiteX5613" fmla="*/ 431289 w 1294918"/>
              <a:gd name="connsiteY5613" fmla="*/ 593630 h 1294919"/>
              <a:gd name="connsiteX5614" fmla="*/ 430764 w 1294918"/>
              <a:gd name="connsiteY5614" fmla="*/ 592187 h 1294919"/>
              <a:gd name="connsiteX5615" fmla="*/ 431289 w 1294918"/>
              <a:gd name="connsiteY5615" fmla="*/ 591925 h 1294919"/>
              <a:gd name="connsiteX5616" fmla="*/ 431289 w 1294918"/>
              <a:gd name="connsiteY5616" fmla="*/ 591138 h 1294919"/>
              <a:gd name="connsiteX5617" fmla="*/ 431551 w 1294918"/>
              <a:gd name="connsiteY5617" fmla="*/ 591138 h 1294919"/>
              <a:gd name="connsiteX5618" fmla="*/ 431551 w 1294918"/>
              <a:gd name="connsiteY5618" fmla="*/ 590483 h 1294919"/>
              <a:gd name="connsiteX5619" fmla="*/ 431945 w 1294918"/>
              <a:gd name="connsiteY5619" fmla="*/ 589040 h 1294919"/>
              <a:gd name="connsiteX5620" fmla="*/ 431551 w 1294918"/>
              <a:gd name="connsiteY5620" fmla="*/ 588647 h 1294919"/>
              <a:gd name="connsiteX5621" fmla="*/ 431551 w 1294918"/>
              <a:gd name="connsiteY5621" fmla="*/ 589040 h 1294919"/>
              <a:gd name="connsiteX5622" fmla="*/ 430502 w 1294918"/>
              <a:gd name="connsiteY5622" fmla="*/ 589040 h 1294919"/>
              <a:gd name="connsiteX5623" fmla="*/ 430764 w 1294918"/>
              <a:gd name="connsiteY5623" fmla="*/ 588384 h 1294919"/>
              <a:gd name="connsiteX5624" fmla="*/ 430502 w 1294918"/>
              <a:gd name="connsiteY5624" fmla="*/ 587991 h 1294919"/>
              <a:gd name="connsiteX5625" fmla="*/ 429322 w 1294918"/>
              <a:gd name="connsiteY5625" fmla="*/ 588647 h 1294919"/>
              <a:gd name="connsiteX5626" fmla="*/ 429060 w 1294918"/>
              <a:gd name="connsiteY5626" fmla="*/ 587991 h 1294919"/>
              <a:gd name="connsiteX5627" fmla="*/ 428404 w 1294918"/>
              <a:gd name="connsiteY5627" fmla="*/ 588384 h 1294919"/>
              <a:gd name="connsiteX5628" fmla="*/ 428011 w 1294918"/>
              <a:gd name="connsiteY5628" fmla="*/ 587991 h 1294919"/>
              <a:gd name="connsiteX5629" fmla="*/ 427617 w 1294918"/>
              <a:gd name="connsiteY5629" fmla="*/ 587991 h 1294919"/>
              <a:gd name="connsiteX5630" fmla="*/ 427224 w 1294918"/>
              <a:gd name="connsiteY5630" fmla="*/ 589040 h 1294919"/>
              <a:gd name="connsiteX5631" fmla="*/ 426568 w 1294918"/>
              <a:gd name="connsiteY5631" fmla="*/ 588384 h 1294919"/>
              <a:gd name="connsiteX5632" fmla="*/ 426568 w 1294918"/>
              <a:gd name="connsiteY5632" fmla="*/ 586942 h 1294919"/>
              <a:gd name="connsiteX5633" fmla="*/ 425126 w 1294918"/>
              <a:gd name="connsiteY5633" fmla="*/ 586942 h 1294919"/>
              <a:gd name="connsiteX5634" fmla="*/ 425126 w 1294918"/>
              <a:gd name="connsiteY5634" fmla="*/ 586549 h 1294919"/>
              <a:gd name="connsiteX5635" fmla="*/ 425650 w 1294918"/>
              <a:gd name="connsiteY5635" fmla="*/ 586024 h 1294919"/>
              <a:gd name="connsiteX5636" fmla="*/ 425126 w 1294918"/>
              <a:gd name="connsiteY5636" fmla="*/ 585762 h 1294919"/>
              <a:gd name="connsiteX5637" fmla="*/ 424208 w 1294918"/>
              <a:gd name="connsiteY5637" fmla="*/ 585762 h 1294919"/>
              <a:gd name="connsiteX5638" fmla="*/ 423552 w 1294918"/>
              <a:gd name="connsiteY5638" fmla="*/ 585106 h 1294919"/>
              <a:gd name="connsiteX5639" fmla="*/ 422372 w 1294918"/>
              <a:gd name="connsiteY5639" fmla="*/ 583926 h 1294919"/>
              <a:gd name="connsiteX5640" fmla="*/ 421585 w 1294918"/>
              <a:gd name="connsiteY5640" fmla="*/ 582615 h 1294919"/>
              <a:gd name="connsiteX5641" fmla="*/ 421323 w 1294918"/>
              <a:gd name="connsiteY5641" fmla="*/ 581566 h 1294919"/>
              <a:gd name="connsiteX5642" fmla="*/ 421323 w 1294918"/>
              <a:gd name="connsiteY5642" fmla="*/ 580910 h 1294919"/>
              <a:gd name="connsiteX5643" fmla="*/ 421323 w 1294918"/>
              <a:gd name="connsiteY5643" fmla="*/ 580386 h 1294919"/>
              <a:gd name="connsiteX5644" fmla="*/ 421585 w 1294918"/>
              <a:gd name="connsiteY5644" fmla="*/ 580123 h 1294919"/>
              <a:gd name="connsiteX5645" fmla="*/ 422110 w 1294918"/>
              <a:gd name="connsiteY5645" fmla="*/ 580386 h 1294919"/>
              <a:gd name="connsiteX5646" fmla="*/ 422372 w 1294918"/>
              <a:gd name="connsiteY5646" fmla="*/ 580123 h 1294919"/>
              <a:gd name="connsiteX5647" fmla="*/ 422372 w 1294918"/>
              <a:gd name="connsiteY5647" fmla="*/ 578287 h 1294919"/>
              <a:gd name="connsiteX5648" fmla="*/ 421323 w 1294918"/>
              <a:gd name="connsiteY5648" fmla="*/ 578681 h 1294919"/>
              <a:gd name="connsiteX5649" fmla="*/ 420667 w 1294918"/>
              <a:gd name="connsiteY5649" fmla="*/ 578287 h 1294919"/>
              <a:gd name="connsiteX5650" fmla="*/ 419881 w 1294918"/>
              <a:gd name="connsiteY5650" fmla="*/ 578287 h 1294919"/>
              <a:gd name="connsiteX5651" fmla="*/ 419487 w 1294918"/>
              <a:gd name="connsiteY5651" fmla="*/ 577632 h 1294919"/>
              <a:gd name="connsiteX5652" fmla="*/ 417651 w 1294918"/>
              <a:gd name="connsiteY5652" fmla="*/ 578025 h 1294919"/>
              <a:gd name="connsiteX5653" fmla="*/ 417651 w 1294918"/>
              <a:gd name="connsiteY5653" fmla="*/ 578287 h 1294919"/>
              <a:gd name="connsiteX5654" fmla="*/ 414504 w 1294918"/>
              <a:gd name="connsiteY5654" fmla="*/ 577370 h 1294919"/>
              <a:gd name="connsiteX5655" fmla="*/ 413849 w 1294918"/>
              <a:gd name="connsiteY5655" fmla="*/ 577632 h 1294919"/>
              <a:gd name="connsiteX5656" fmla="*/ 413062 w 1294918"/>
              <a:gd name="connsiteY5656" fmla="*/ 577632 h 1294919"/>
              <a:gd name="connsiteX5657" fmla="*/ 411357 w 1294918"/>
              <a:gd name="connsiteY5657" fmla="*/ 577632 h 1294919"/>
              <a:gd name="connsiteX5658" fmla="*/ 410570 w 1294918"/>
              <a:gd name="connsiteY5658" fmla="*/ 577370 h 1294919"/>
              <a:gd name="connsiteX5659" fmla="*/ 410570 w 1294918"/>
              <a:gd name="connsiteY5659" fmla="*/ 576976 h 1294919"/>
              <a:gd name="connsiteX5660" fmla="*/ 409915 w 1294918"/>
              <a:gd name="connsiteY5660" fmla="*/ 576583 h 1294919"/>
              <a:gd name="connsiteX5661" fmla="*/ 410308 w 1294918"/>
              <a:gd name="connsiteY5661" fmla="*/ 575271 h 1294919"/>
              <a:gd name="connsiteX5662" fmla="*/ 409128 w 1294918"/>
              <a:gd name="connsiteY5662" fmla="*/ 574485 h 1294919"/>
              <a:gd name="connsiteX5663" fmla="*/ 409128 w 1294918"/>
              <a:gd name="connsiteY5663" fmla="*/ 574091 h 1294919"/>
              <a:gd name="connsiteX5664" fmla="*/ 409652 w 1294918"/>
              <a:gd name="connsiteY5664" fmla="*/ 574091 h 1294919"/>
              <a:gd name="connsiteX5665" fmla="*/ 409915 w 1294918"/>
              <a:gd name="connsiteY5665" fmla="*/ 573042 h 1294919"/>
              <a:gd name="connsiteX5666" fmla="*/ 410308 w 1294918"/>
              <a:gd name="connsiteY5666" fmla="*/ 573304 h 1294919"/>
              <a:gd name="connsiteX5667" fmla="*/ 411357 w 1294918"/>
              <a:gd name="connsiteY5667" fmla="*/ 572649 h 1294919"/>
              <a:gd name="connsiteX5668" fmla="*/ 411357 w 1294918"/>
              <a:gd name="connsiteY5668" fmla="*/ 572387 h 1294919"/>
              <a:gd name="connsiteX5669" fmla="*/ 413849 w 1294918"/>
              <a:gd name="connsiteY5669" fmla="*/ 571206 h 1294919"/>
              <a:gd name="connsiteX5670" fmla="*/ 413455 w 1294918"/>
              <a:gd name="connsiteY5670" fmla="*/ 570944 h 1294919"/>
              <a:gd name="connsiteX5671" fmla="*/ 414504 w 1294918"/>
              <a:gd name="connsiteY5671" fmla="*/ 570288 h 1294919"/>
              <a:gd name="connsiteX5672" fmla="*/ 414504 w 1294918"/>
              <a:gd name="connsiteY5672" fmla="*/ 569108 h 1294919"/>
              <a:gd name="connsiteX5673" fmla="*/ 414767 w 1294918"/>
              <a:gd name="connsiteY5673" fmla="*/ 568846 h 1294919"/>
              <a:gd name="connsiteX5674" fmla="*/ 413455 w 1294918"/>
              <a:gd name="connsiteY5674" fmla="*/ 568190 h 1294919"/>
              <a:gd name="connsiteX5675" fmla="*/ 413455 w 1294918"/>
              <a:gd name="connsiteY5675" fmla="*/ 567010 h 1294919"/>
              <a:gd name="connsiteX5676" fmla="*/ 413455 w 1294918"/>
              <a:gd name="connsiteY5676" fmla="*/ 566748 h 1294919"/>
              <a:gd name="connsiteX5677" fmla="*/ 413455 w 1294918"/>
              <a:gd name="connsiteY5677" fmla="*/ 566223 h 1294919"/>
              <a:gd name="connsiteX5678" fmla="*/ 412669 w 1294918"/>
              <a:gd name="connsiteY5678" fmla="*/ 565568 h 1294919"/>
              <a:gd name="connsiteX5679" fmla="*/ 412669 w 1294918"/>
              <a:gd name="connsiteY5679" fmla="*/ 565305 h 1294919"/>
              <a:gd name="connsiteX5680" fmla="*/ 413455 w 1294918"/>
              <a:gd name="connsiteY5680" fmla="*/ 564912 h 1294919"/>
              <a:gd name="connsiteX5681" fmla="*/ 414111 w 1294918"/>
              <a:gd name="connsiteY5681" fmla="*/ 565305 h 1294919"/>
              <a:gd name="connsiteX5682" fmla="*/ 414111 w 1294918"/>
              <a:gd name="connsiteY5682" fmla="*/ 564125 h 1294919"/>
              <a:gd name="connsiteX5683" fmla="*/ 413455 w 1294918"/>
              <a:gd name="connsiteY5683" fmla="*/ 564125 h 1294919"/>
              <a:gd name="connsiteX5684" fmla="*/ 413849 w 1294918"/>
              <a:gd name="connsiteY5684" fmla="*/ 563470 h 1294919"/>
              <a:gd name="connsiteX5685" fmla="*/ 413062 w 1294918"/>
              <a:gd name="connsiteY5685" fmla="*/ 563470 h 1294919"/>
              <a:gd name="connsiteX5686" fmla="*/ 413062 w 1294918"/>
              <a:gd name="connsiteY5686" fmla="*/ 563207 h 1294919"/>
              <a:gd name="connsiteX5687" fmla="*/ 414111 w 1294918"/>
              <a:gd name="connsiteY5687" fmla="*/ 563207 h 1294919"/>
              <a:gd name="connsiteX5688" fmla="*/ 413849 w 1294918"/>
              <a:gd name="connsiteY5688" fmla="*/ 562421 h 1294919"/>
              <a:gd name="connsiteX5689" fmla="*/ 414111 w 1294918"/>
              <a:gd name="connsiteY5689" fmla="*/ 562027 h 1294919"/>
              <a:gd name="connsiteX5690" fmla="*/ 413849 w 1294918"/>
              <a:gd name="connsiteY5690" fmla="*/ 561765 h 1294919"/>
              <a:gd name="connsiteX5691" fmla="*/ 413455 w 1294918"/>
              <a:gd name="connsiteY5691" fmla="*/ 561765 h 1294919"/>
              <a:gd name="connsiteX5692" fmla="*/ 412669 w 1294918"/>
              <a:gd name="connsiteY5692" fmla="*/ 561372 h 1294919"/>
              <a:gd name="connsiteX5693" fmla="*/ 412669 w 1294918"/>
              <a:gd name="connsiteY5693" fmla="*/ 560585 h 1294919"/>
              <a:gd name="connsiteX5694" fmla="*/ 412013 w 1294918"/>
              <a:gd name="connsiteY5694" fmla="*/ 560322 h 1294919"/>
              <a:gd name="connsiteX5695" fmla="*/ 412406 w 1294918"/>
              <a:gd name="connsiteY5695" fmla="*/ 559667 h 1294919"/>
              <a:gd name="connsiteX5696" fmla="*/ 412669 w 1294918"/>
              <a:gd name="connsiteY5696" fmla="*/ 558487 h 1294919"/>
              <a:gd name="connsiteX5697" fmla="*/ 413455 w 1294918"/>
              <a:gd name="connsiteY5697" fmla="*/ 558487 h 1294919"/>
              <a:gd name="connsiteX5698" fmla="*/ 413849 w 1294918"/>
              <a:gd name="connsiteY5698" fmla="*/ 559142 h 1294919"/>
              <a:gd name="connsiteX5699" fmla="*/ 415553 w 1294918"/>
              <a:gd name="connsiteY5699" fmla="*/ 558487 h 1294919"/>
              <a:gd name="connsiteX5700" fmla="*/ 415291 w 1294918"/>
              <a:gd name="connsiteY5700" fmla="*/ 557831 h 1294919"/>
              <a:gd name="connsiteX5701" fmla="*/ 415553 w 1294918"/>
              <a:gd name="connsiteY5701" fmla="*/ 556782 h 1294919"/>
              <a:gd name="connsiteX5702" fmla="*/ 414767 w 1294918"/>
              <a:gd name="connsiteY5702" fmla="*/ 556126 h 1294919"/>
              <a:gd name="connsiteX5703" fmla="*/ 414767 w 1294918"/>
              <a:gd name="connsiteY5703" fmla="*/ 555471 h 1294919"/>
              <a:gd name="connsiteX5704" fmla="*/ 414111 w 1294918"/>
              <a:gd name="connsiteY5704" fmla="*/ 555471 h 1294919"/>
              <a:gd name="connsiteX5705" fmla="*/ 413455 w 1294918"/>
              <a:gd name="connsiteY5705" fmla="*/ 555733 h 1294919"/>
              <a:gd name="connsiteX5706" fmla="*/ 413062 w 1294918"/>
              <a:gd name="connsiteY5706" fmla="*/ 555733 h 1294919"/>
              <a:gd name="connsiteX5707" fmla="*/ 412669 w 1294918"/>
              <a:gd name="connsiteY5707" fmla="*/ 555733 h 1294919"/>
              <a:gd name="connsiteX5708" fmla="*/ 412013 w 1294918"/>
              <a:gd name="connsiteY5708" fmla="*/ 556126 h 1294919"/>
              <a:gd name="connsiteX5709" fmla="*/ 411357 w 1294918"/>
              <a:gd name="connsiteY5709" fmla="*/ 555471 h 1294919"/>
              <a:gd name="connsiteX5710" fmla="*/ 410570 w 1294918"/>
              <a:gd name="connsiteY5710" fmla="*/ 556126 h 1294919"/>
              <a:gd name="connsiteX5711" fmla="*/ 410308 w 1294918"/>
              <a:gd name="connsiteY5711" fmla="*/ 555733 h 1294919"/>
              <a:gd name="connsiteX5712" fmla="*/ 409915 w 1294918"/>
              <a:gd name="connsiteY5712" fmla="*/ 555471 h 1294919"/>
              <a:gd name="connsiteX5713" fmla="*/ 409915 w 1294918"/>
              <a:gd name="connsiteY5713" fmla="*/ 555733 h 1294919"/>
              <a:gd name="connsiteX5714" fmla="*/ 410308 w 1294918"/>
              <a:gd name="connsiteY5714" fmla="*/ 555733 h 1294919"/>
              <a:gd name="connsiteX5715" fmla="*/ 410308 w 1294918"/>
              <a:gd name="connsiteY5715" fmla="*/ 556126 h 1294919"/>
              <a:gd name="connsiteX5716" fmla="*/ 410308 w 1294918"/>
              <a:gd name="connsiteY5716" fmla="*/ 556782 h 1294919"/>
              <a:gd name="connsiteX5717" fmla="*/ 409915 w 1294918"/>
              <a:gd name="connsiteY5717" fmla="*/ 556126 h 1294919"/>
              <a:gd name="connsiteX5718" fmla="*/ 409128 w 1294918"/>
              <a:gd name="connsiteY5718" fmla="*/ 555733 h 1294919"/>
              <a:gd name="connsiteX5719" fmla="*/ 408472 w 1294918"/>
              <a:gd name="connsiteY5719" fmla="*/ 556126 h 1294919"/>
              <a:gd name="connsiteX5720" fmla="*/ 408210 w 1294918"/>
              <a:gd name="connsiteY5720" fmla="*/ 555733 h 1294919"/>
              <a:gd name="connsiteX5721" fmla="*/ 408210 w 1294918"/>
              <a:gd name="connsiteY5721" fmla="*/ 555471 h 1294919"/>
              <a:gd name="connsiteX5722" fmla="*/ 408866 w 1294918"/>
              <a:gd name="connsiteY5722" fmla="*/ 554946 h 1294919"/>
              <a:gd name="connsiteX5723" fmla="*/ 409128 w 1294918"/>
              <a:gd name="connsiteY5723" fmla="*/ 555471 h 1294919"/>
              <a:gd name="connsiteX5724" fmla="*/ 409652 w 1294918"/>
              <a:gd name="connsiteY5724" fmla="*/ 554946 h 1294919"/>
              <a:gd name="connsiteX5725" fmla="*/ 409128 w 1294918"/>
              <a:gd name="connsiteY5725" fmla="*/ 554290 h 1294919"/>
              <a:gd name="connsiteX5726" fmla="*/ 407686 w 1294918"/>
              <a:gd name="connsiteY5726" fmla="*/ 554290 h 1294919"/>
              <a:gd name="connsiteX5727" fmla="*/ 407423 w 1294918"/>
              <a:gd name="connsiteY5727" fmla="*/ 554684 h 1294919"/>
              <a:gd name="connsiteX5728" fmla="*/ 407030 w 1294918"/>
              <a:gd name="connsiteY5728" fmla="*/ 554290 h 1294919"/>
              <a:gd name="connsiteX5729" fmla="*/ 406768 w 1294918"/>
              <a:gd name="connsiteY5729" fmla="*/ 554684 h 1294919"/>
              <a:gd name="connsiteX5730" fmla="*/ 405325 w 1294918"/>
              <a:gd name="connsiteY5730" fmla="*/ 554684 h 1294919"/>
              <a:gd name="connsiteX5731" fmla="*/ 404670 w 1294918"/>
              <a:gd name="connsiteY5731" fmla="*/ 554684 h 1294919"/>
              <a:gd name="connsiteX5732" fmla="*/ 404014 w 1294918"/>
              <a:gd name="connsiteY5732" fmla="*/ 554028 h 1294919"/>
              <a:gd name="connsiteX5733" fmla="*/ 404014 w 1294918"/>
              <a:gd name="connsiteY5733" fmla="*/ 552848 h 1294919"/>
              <a:gd name="connsiteX5734" fmla="*/ 402047 w 1294918"/>
              <a:gd name="connsiteY5734" fmla="*/ 553504 h 1294919"/>
              <a:gd name="connsiteX5735" fmla="*/ 401391 w 1294918"/>
              <a:gd name="connsiteY5735" fmla="*/ 553241 h 1294919"/>
              <a:gd name="connsiteX5736" fmla="*/ 401785 w 1294918"/>
              <a:gd name="connsiteY5736" fmla="*/ 552586 h 1294919"/>
              <a:gd name="connsiteX5737" fmla="*/ 403227 w 1294918"/>
              <a:gd name="connsiteY5737" fmla="*/ 552061 h 1294919"/>
              <a:gd name="connsiteX5738" fmla="*/ 402834 w 1294918"/>
              <a:gd name="connsiteY5738" fmla="*/ 551799 h 1294919"/>
              <a:gd name="connsiteX5739" fmla="*/ 401391 w 1294918"/>
              <a:gd name="connsiteY5739" fmla="*/ 552586 h 1294919"/>
              <a:gd name="connsiteX5740" fmla="*/ 400604 w 1294918"/>
              <a:gd name="connsiteY5740" fmla="*/ 551405 h 1294919"/>
              <a:gd name="connsiteX5741" fmla="*/ 401129 w 1294918"/>
              <a:gd name="connsiteY5741" fmla="*/ 551143 h 1294919"/>
              <a:gd name="connsiteX5742" fmla="*/ 400342 w 1294918"/>
              <a:gd name="connsiteY5742" fmla="*/ 550750 h 1294919"/>
              <a:gd name="connsiteX5743" fmla="*/ 401391 w 1294918"/>
              <a:gd name="connsiteY5743" fmla="*/ 550094 h 1294919"/>
              <a:gd name="connsiteX5744" fmla="*/ 402047 w 1294918"/>
              <a:gd name="connsiteY5744" fmla="*/ 550488 h 1294919"/>
              <a:gd name="connsiteX5745" fmla="*/ 402571 w 1294918"/>
              <a:gd name="connsiteY5745" fmla="*/ 550094 h 1294919"/>
              <a:gd name="connsiteX5746" fmla="*/ 401391 w 1294918"/>
              <a:gd name="connsiteY5746" fmla="*/ 549701 h 1294919"/>
              <a:gd name="connsiteX5747" fmla="*/ 402047 w 1294918"/>
              <a:gd name="connsiteY5747" fmla="*/ 549045 h 1294919"/>
              <a:gd name="connsiteX5748" fmla="*/ 401391 w 1294918"/>
              <a:gd name="connsiteY5748" fmla="*/ 549045 h 1294919"/>
              <a:gd name="connsiteX5749" fmla="*/ 401391 w 1294918"/>
              <a:gd name="connsiteY5749" fmla="*/ 548652 h 1294919"/>
              <a:gd name="connsiteX5750" fmla="*/ 403489 w 1294918"/>
              <a:gd name="connsiteY5750" fmla="*/ 547865 h 1294919"/>
              <a:gd name="connsiteX5751" fmla="*/ 404276 w 1294918"/>
              <a:gd name="connsiteY5751" fmla="*/ 547209 h 1294919"/>
              <a:gd name="connsiteX5752" fmla="*/ 405587 w 1294918"/>
              <a:gd name="connsiteY5752" fmla="*/ 546947 h 1294919"/>
              <a:gd name="connsiteX5753" fmla="*/ 405587 w 1294918"/>
              <a:gd name="connsiteY5753" fmla="*/ 547209 h 1294919"/>
              <a:gd name="connsiteX5754" fmla="*/ 406374 w 1294918"/>
              <a:gd name="connsiteY5754" fmla="*/ 546947 h 1294919"/>
              <a:gd name="connsiteX5755" fmla="*/ 405587 w 1294918"/>
              <a:gd name="connsiteY5755" fmla="*/ 545767 h 1294919"/>
              <a:gd name="connsiteX5756" fmla="*/ 406374 w 1294918"/>
              <a:gd name="connsiteY5756" fmla="*/ 545505 h 1294919"/>
              <a:gd name="connsiteX5757" fmla="*/ 405587 w 1294918"/>
              <a:gd name="connsiteY5757" fmla="*/ 545111 h 1294919"/>
              <a:gd name="connsiteX5758" fmla="*/ 407423 w 1294918"/>
              <a:gd name="connsiteY5758" fmla="*/ 544062 h 1294919"/>
              <a:gd name="connsiteX5759" fmla="*/ 407686 w 1294918"/>
              <a:gd name="connsiteY5759" fmla="*/ 544062 h 1294919"/>
              <a:gd name="connsiteX5760" fmla="*/ 407686 w 1294918"/>
              <a:gd name="connsiteY5760" fmla="*/ 544718 h 1294919"/>
              <a:gd name="connsiteX5761" fmla="*/ 408866 w 1294918"/>
              <a:gd name="connsiteY5761" fmla="*/ 545111 h 1294919"/>
              <a:gd name="connsiteX5762" fmla="*/ 409652 w 1294918"/>
              <a:gd name="connsiteY5762" fmla="*/ 544718 h 1294919"/>
              <a:gd name="connsiteX5763" fmla="*/ 409652 w 1294918"/>
              <a:gd name="connsiteY5763" fmla="*/ 545111 h 1294919"/>
              <a:gd name="connsiteX5764" fmla="*/ 409128 w 1294918"/>
              <a:gd name="connsiteY5764" fmla="*/ 545505 h 1294919"/>
              <a:gd name="connsiteX5765" fmla="*/ 409915 w 1294918"/>
              <a:gd name="connsiteY5765" fmla="*/ 545505 h 1294919"/>
              <a:gd name="connsiteX5766" fmla="*/ 409915 w 1294918"/>
              <a:gd name="connsiteY5766" fmla="*/ 545111 h 1294919"/>
              <a:gd name="connsiteX5767" fmla="*/ 410308 w 1294918"/>
              <a:gd name="connsiteY5767" fmla="*/ 545111 h 1294919"/>
              <a:gd name="connsiteX5768" fmla="*/ 410308 w 1294918"/>
              <a:gd name="connsiteY5768" fmla="*/ 545767 h 1294919"/>
              <a:gd name="connsiteX5769" fmla="*/ 411357 w 1294918"/>
              <a:gd name="connsiteY5769" fmla="*/ 546160 h 1294919"/>
              <a:gd name="connsiteX5770" fmla="*/ 412013 w 1294918"/>
              <a:gd name="connsiteY5770" fmla="*/ 546947 h 1294919"/>
              <a:gd name="connsiteX5771" fmla="*/ 412669 w 1294918"/>
              <a:gd name="connsiteY5771" fmla="*/ 546423 h 1294919"/>
              <a:gd name="connsiteX5772" fmla="*/ 414111 w 1294918"/>
              <a:gd name="connsiteY5772" fmla="*/ 545111 h 1294919"/>
              <a:gd name="connsiteX5773" fmla="*/ 416209 w 1294918"/>
              <a:gd name="connsiteY5773" fmla="*/ 544062 h 1294919"/>
              <a:gd name="connsiteX5774" fmla="*/ 415947 w 1294918"/>
              <a:gd name="connsiteY5774" fmla="*/ 542226 h 1294919"/>
              <a:gd name="connsiteX5775" fmla="*/ 415553 w 1294918"/>
              <a:gd name="connsiteY5775" fmla="*/ 541964 h 1294919"/>
              <a:gd name="connsiteX5776" fmla="*/ 415947 w 1294918"/>
              <a:gd name="connsiteY5776" fmla="*/ 541571 h 1294919"/>
              <a:gd name="connsiteX5777" fmla="*/ 415291 w 1294918"/>
              <a:gd name="connsiteY5777" fmla="*/ 541309 h 1294919"/>
              <a:gd name="connsiteX5778" fmla="*/ 415291 w 1294918"/>
              <a:gd name="connsiteY5778" fmla="*/ 540522 h 1294919"/>
              <a:gd name="connsiteX5779" fmla="*/ 414504 w 1294918"/>
              <a:gd name="connsiteY5779" fmla="*/ 540522 h 1294919"/>
              <a:gd name="connsiteX5780" fmla="*/ 415291 w 1294918"/>
              <a:gd name="connsiteY5780" fmla="*/ 538686 h 1294919"/>
              <a:gd name="connsiteX5781" fmla="*/ 415553 w 1294918"/>
              <a:gd name="connsiteY5781" fmla="*/ 539079 h 1294919"/>
              <a:gd name="connsiteX5782" fmla="*/ 416734 w 1294918"/>
              <a:gd name="connsiteY5782" fmla="*/ 539079 h 1294919"/>
              <a:gd name="connsiteX5783" fmla="*/ 416996 w 1294918"/>
              <a:gd name="connsiteY5783" fmla="*/ 538686 h 1294919"/>
              <a:gd name="connsiteX5784" fmla="*/ 416734 w 1294918"/>
              <a:gd name="connsiteY5784" fmla="*/ 538030 h 1294919"/>
              <a:gd name="connsiteX5785" fmla="*/ 417651 w 1294918"/>
              <a:gd name="connsiteY5785" fmla="*/ 537243 h 1294919"/>
              <a:gd name="connsiteX5786" fmla="*/ 418832 w 1294918"/>
              <a:gd name="connsiteY5786" fmla="*/ 537243 h 1294919"/>
              <a:gd name="connsiteX5787" fmla="*/ 419487 w 1294918"/>
              <a:gd name="connsiteY5787" fmla="*/ 537243 h 1294919"/>
              <a:gd name="connsiteX5788" fmla="*/ 420930 w 1294918"/>
              <a:gd name="connsiteY5788" fmla="*/ 536326 h 1294919"/>
              <a:gd name="connsiteX5789" fmla="*/ 424208 w 1294918"/>
              <a:gd name="connsiteY5789" fmla="*/ 535145 h 1294919"/>
              <a:gd name="connsiteX5790" fmla="*/ 423552 w 1294918"/>
              <a:gd name="connsiteY5790" fmla="*/ 534227 h 1294919"/>
              <a:gd name="connsiteX5791" fmla="*/ 422765 w 1294918"/>
              <a:gd name="connsiteY5791" fmla="*/ 534883 h 1294919"/>
              <a:gd name="connsiteX5792" fmla="*/ 419881 w 1294918"/>
              <a:gd name="connsiteY5792" fmla="*/ 531867 h 1294919"/>
              <a:gd name="connsiteX5793" fmla="*/ 419881 w 1294918"/>
              <a:gd name="connsiteY5793" fmla="*/ 529769 h 1294919"/>
              <a:gd name="connsiteX5794" fmla="*/ 422110 w 1294918"/>
              <a:gd name="connsiteY5794" fmla="*/ 527671 h 1294919"/>
              <a:gd name="connsiteX5795" fmla="*/ 420930 w 1294918"/>
              <a:gd name="connsiteY5795" fmla="*/ 527409 h 1294919"/>
              <a:gd name="connsiteX5796" fmla="*/ 420667 w 1294918"/>
              <a:gd name="connsiteY5796" fmla="*/ 525966 h 1294919"/>
              <a:gd name="connsiteX5797" fmla="*/ 420930 w 1294918"/>
              <a:gd name="connsiteY5797" fmla="*/ 525179 h 1294919"/>
              <a:gd name="connsiteX5798" fmla="*/ 418832 w 1294918"/>
              <a:gd name="connsiteY5798" fmla="*/ 525573 h 1294919"/>
              <a:gd name="connsiteX5799" fmla="*/ 418832 w 1294918"/>
              <a:gd name="connsiteY5799" fmla="*/ 526622 h 1294919"/>
              <a:gd name="connsiteX5800" fmla="*/ 417651 w 1294918"/>
              <a:gd name="connsiteY5800" fmla="*/ 527409 h 1294919"/>
              <a:gd name="connsiteX5801" fmla="*/ 416996 w 1294918"/>
              <a:gd name="connsiteY5801" fmla="*/ 526228 h 1294919"/>
              <a:gd name="connsiteX5802" fmla="*/ 418176 w 1294918"/>
              <a:gd name="connsiteY5802" fmla="*/ 525573 h 1294919"/>
              <a:gd name="connsiteX5803" fmla="*/ 418176 w 1294918"/>
              <a:gd name="connsiteY5803" fmla="*/ 524524 h 1294919"/>
              <a:gd name="connsiteX5804" fmla="*/ 416734 w 1294918"/>
              <a:gd name="connsiteY5804" fmla="*/ 524786 h 1294919"/>
              <a:gd name="connsiteX5805" fmla="*/ 416209 w 1294918"/>
              <a:gd name="connsiteY5805" fmla="*/ 524130 h 1294919"/>
              <a:gd name="connsiteX5806" fmla="*/ 416996 w 1294918"/>
              <a:gd name="connsiteY5806" fmla="*/ 523475 h 1294919"/>
              <a:gd name="connsiteX5807" fmla="*/ 415947 w 1294918"/>
              <a:gd name="connsiteY5807" fmla="*/ 523475 h 1294919"/>
              <a:gd name="connsiteX5808" fmla="*/ 415291 w 1294918"/>
              <a:gd name="connsiteY5808" fmla="*/ 523475 h 1294919"/>
              <a:gd name="connsiteX5809" fmla="*/ 414767 w 1294918"/>
              <a:gd name="connsiteY5809" fmla="*/ 523212 h 1294919"/>
              <a:gd name="connsiteX5810" fmla="*/ 414504 w 1294918"/>
              <a:gd name="connsiteY5810" fmla="*/ 522032 h 1294919"/>
              <a:gd name="connsiteX5811" fmla="*/ 413849 w 1294918"/>
              <a:gd name="connsiteY5811" fmla="*/ 521770 h 1294919"/>
              <a:gd name="connsiteX5812" fmla="*/ 414504 w 1294918"/>
              <a:gd name="connsiteY5812" fmla="*/ 520328 h 1294919"/>
              <a:gd name="connsiteX5813" fmla="*/ 416209 w 1294918"/>
              <a:gd name="connsiteY5813" fmla="*/ 520328 h 1294919"/>
              <a:gd name="connsiteX5814" fmla="*/ 416209 w 1294918"/>
              <a:gd name="connsiteY5814" fmla="*/ 520590 h 1294919"/>
              <a:gd name="connsiteX5815" fmla="*/ 416734 w 1294918"/>
              <a:gd name="connsiteY5815" fmla="*/ 520328 h 1294919"/>
              <a:gd name="connsiteX5816" fmla="*/ 417389 w 1294918"/>
              <a:gd name="connsiteY5816" fmla="*/ 520590 h 1294919"/>
              <a:gd name="connsiteX5817" fmla="*/ 417389 w 1294918"/>
              <a:gd name="connsiteY5817" fmla="*/ 519541 h 1294919"/>
              <a:gd name="connsiteX5818" fmla="*/ 418438 w 1294918"/>
              <a:gd name="connsiteY5818" fmla="*/ 519541 h 1294919"/>
              <a:gd name="connsiteX5819" fmla="*/ 418176 w 1294918"/>
              <a:gd name="connsiteY5819" fmla="*/ 518492 h 1294919"/>
              <a:gd name="connsiteX5820" fmla="*/ 418832 w 1294918"/>
              <a:gd name="connsiteY5820" fmla="*/ 518229 h 1294919"/>
              <a:gd name="connsiteX5821" fmla="*/ 417651 w 1294918"/>
              <a:gd name="connsiteY5821" fmla="*/ 516787 h 1294919"/>
              <a:gd name="connsiteX5822" fmla="*/ 419225 w 1294918"/>
              <a:gd name="connsiteY5822" fmla="*/ 516131 h 1294919"/>
              <a:gd name="connsiteX5823" fmla="*/ 419881 w 1294918"/>
              <a:gd name="connsiteY5823" fmla="*/ 516787 h 1294919"/>
              <a:gd name="connsiteX5824" fmla="*/ 421585 w 1294918"/>
              <a:gd name="connsiteY5824" fmla="*/ 515344 h 1294919"/>
              <a:gd name="connsiteX5825" fmla="*/ 424208 w 1294918"/>
              <a:gd name="connsiteY5825" fmla="*/ 514951 h 1294919"/>
              <a:gd name="connsiteX5826" fmla="*/ 423815 w 1294918"/>
              <a:gd name="connsiteY5826" fmla="*/ 514689 h 1294919"/>
              <a:gd name="connsiteX5827" fmla="*/ 425126 w 1294918"/>
              <a:gd name="connsiteY5827" fmla="*/ 514689 h 1294919"/>
              <a:gd name="connsiteX5828" fmla="*/ 425126 w 1294918"/>
              <a:gd name="connsiteY5828" fmla="*/ 512853 h 1294919"/>
              <a:gd name="connsiteX5829" fmla="*/ 425913 w 1294918"/>
              <a:gd name="connsiteY5829" fmla="*/ 514164 h 1294919"/>
              <a:gd name="connsiteX5830" fmla="*/ 427617 w 1294918"/>
              <a:gd name="connsiteY5830" fmla="*/ 514951 h 1294919"/>
              <a:gd name="connsiteX5831" fmla="*/ 429060 w 1294918"/>
              <a:gd name="connsiteY5831" fmla="*/ 516787 h 1294919"/>
              <a:gd name="connsiteX5832" fmla="*/ 429847 w 1294918"/>
              <a:gd name="connsiteY5832" fmla="*/ 515344 h 1294919"/>
              <a:gd name="connsiteX5833" fmla="*/ 430109 w 1294918"/>
              <a:gd name="connsiteY5833" fmla="*/ 514164 h 1294919"/>
              <a:gd name="connsiteX5834" fmla="*/ 431551 w 1294918"/>
              <a:gd name="connsiteY5834" fmla="*/ 511804 h 1294919"/>
              <a:gd name="connsiteX5835" fmla="*/ 432600 w 1294918"/>
              <a:gd name="connsiteY5835" fmla="*/ 509968 h 1294919"/>
              <a:gd name="connsiteX5836" fmla="*/ 431551 w 1294918"/>
              <a:gd name="connsiteY5836" fmla="*/ 509968 h 1294919"/>
              <a:gd name="connsiteX5837" fmla="*/ 431551 w 1294918"/>
              <a:gd name="connsiteY5837" fmla="*/ 509313 h 1294919"/>
              <a:gd name="connsiteX5838" fmla="*/ 432207 w 1294918"/>
              <a:gd name="connsiteY5838" fmla="*/ 509313 h 1294919"/>
              <a:gd name="connsiteX5839" fmla="*/ 432600 w 1294918"/>
              <a:gd name="connsiteY5839" fmla="*/ 508526 h 1294919"/>
              <a:gd name="connsiteX5840" fmla="*/ 431945 w 1294918"/>
              <a:gd name="connsiteY5840" fmla="*/ 507870 h 1294919"/>
              <a:gd name="connsiteX5841" fmla="*/ 430764 w 1294918"/>
              <a:gd name="connsiteY5841" fmla="*/ 504985 h 1294919"/>
              <a:gd name="connsiteX5842" fmla="*/ 430109 w 1294918"/>
              <a:gd name="connsiteY5842" fmla="*/ 504330 h 1294919"/>
              <a:gd name="connsiteX5843" fmla="*/ 430502 w 1294918"/>
              <a:gd name="connsiteY5843" fmla="*/ 504067 h 1294919"/>
              <a:gd name="connsiteX5844" fmla="*/ 429847 w 1294918"/>
              <a:gd name="connsiteY5844" fmla="*/ 503674 h 1294919"/>
              <a:gd name="connsiteX5845" fmla="*/ 429847 w 1294918"/>
              <a:gd name="connsiteY5845" fmla="*/ 502625 h 1294919"/>
              <a:gd name="connsiteX5846" fmla="*/ 430109 w 1294918"/>
              <a:gd name="connsiteY5846" fmla="*/ 502625 h 1294919"/>
              <a:gd name="connsiteX5847" fmla="*/ 429322 w 1294918"/>
              <a:gd name="connsiteY5847" fmla="*/ 501969 h 1294919"/>
              <a:gd name="connsiteX5848" fmla="*/ 429060 w 1294918"/>
              <a:gd name="connsiteY5848" fmla="*/ 502231 h 1294919"/>
              <a:gd name="connsiteX5849" fmla="*/ 429322 w 1294918"/>
              <a:gd name="connsiteY5849" fmla="*/ 501182 h 1294919"/>
              <a:gd name="connsiteX5850" fmla="*/ 428404 w 1294918"/>
              <a:gd name="connsiteY5850" fmla="*/ 500789 h 1294919"/>
              <a:gd name="connsiteX5851" fmla="*/ 428011 w 1294918"/>
              <a:gd name="connsiteY5851" fmla="*/ 499740 h 1294919"/>
              <a:gd name="connsiteX5852" fmla="*/ 426962 w 1294918"/>
              <a:gd name="connsiteY5852" fmla="*/ 499740 h 1294919"/>
              <a:gd name="connsiteX5853" fmla="*/ 426306 w 1294918"/>
              <a:gd name="connsiteY5853" fmla="*/ 499084 h 1294919"/>
              <a:gd name="connsiteX5854" fmla="*/ 425650 w 1294918"/>
              <a:gd name="connsiteY5854" fmla="*/ 499346 h 1294919"/>
              <a:gd name="connsiteX5855" fmla="*/ 425650 w 1294918"/>
              <a:gd name="connsiteY5855" fmla="*/ 500002 h 1294919"/>
              <a:gd name="connsiteX5856" fmla="*/ 423552 w 1294918"/>
              <a:gd name="connsiteY5856" fmla="*/ 500789 h 1294919"/>
              <a:gd name="connsiteX5857" fmla="*/ 422110 w 1294918"/>
              <a:gd name="connsiteY5857" fmla="*/ 500002 h 1294919"/>
              <a:gd name="connsiteX5858" fmla="*/ 421323 w 1294918"/>
              <a:gd name="connsiteY5858" fmla="*/ 501182 h 1294919"/>
              <a:gd name="connsiteX5859" fmla="*/ 420667 w 1294918"/>
              <a:gd name="connsiteY5859" fmla="*/ 499740 h 1294919"/>
              <a:gd name="connsiteX5860" fmla="*/ 420930 w 1294918"/>
              <a:gd name="connsiteY5860" fmla="*/ 499084 h 1294919"/>
              <a:gd name="connsiteX5861" fmla="*/ 422110 w 1294918"/>
              <a:gd name="connsiteY5861" fmla="*/ 497904 h 1294919"/>
              <a:gd name="connsiteX5862" fmla="*/ 422372 w 1294918"/>
              <a:gd name="connsiteY5862" fmla="*/ 496593 h 1294919"/>
              <a:gd name="connsiteX5863" fmla="*/ 421323 w 1294918"/>
              <a:gd name="connsiteY5863" fmla="*/ 495150 h 1294919"/>
              <a:gd name="connsiteX5864" fmla="*/ 419881 w 1294918"/>
              <a:gd name="connsiteY5864" fmla="*/ 494888 h 1294919"/>
              <a:gd name="connsiteX5865" fmla="*/ 420143 w 1294918"/>
              <a:gd name="connsiteY5865" fmla="*/ 493708 h 1294919"/>
              <a:gd name="connsiteX5866" fmla="*/ 418176 w 1294918"/>
              <a:gd name="connsiteY5866" fmla="*/ 492003 h 1294919"/>
              <a:gd name="connsiteX5867" fmla="*/ 417651 w 1294918"/>
              <a:gd name="connsiteY5867" fmla="*/ 489512 h 1294919"/>
              <a:gd name="connsiteX5868" fmla="*/ 418438 w 1294918"/>
              <a:gd name="connsiteY5868" fmla="*/ 488725 h 1294919"/>
              <a:gd name="connsiteX5869" fmla="*/ 420143 w 1294918"/>
              <a:gd name="connsiteY5869" fmla="*/ 488725 h 1294919"/>
              <a:gd name="connsiteX5870" fmla="*/ 422372 w 1294918"/>
              <a:gd name="connsiteY5870" fmla="*/ 487020 h 1294919"/>
              <a:gd name="connsiteX5871" fmla="*/ 421585 w 1294918"/>
              <a:gd name="connsiteY5871" fmla="*/ 486365 h 1294919"/>
              <a:gd name="connsiteX5872" fmla="*/ 421323 w 1294918"/>
              <a:gd name="connsiteY5872" fmla="*/ 484922 h 1294919"/>
              <a:gd name="connsiteX5873" fmla="*/ 421585 w 1294918"/>
              <a:gd name="connsiteY5873" fmla="*/ 484267 h 1294919"/>
              <a:gd name="connsiteX5874" fmla="*/ 420667 w 1294918"/>
              <a:gd name="connsiteY5874" fmla="*/ 483873 h 1294919"/>
              <a:gd name="connsiteX5875" fmla="*/ 416209 w 1294918"/>
              <a:gd name="connsiteY5875" fmla="*/ 478890 h 1294919"/>
              <a:gd name="connsiteX5876" fmla="*/ 416209 w 1294918"/>
              <a:gd name="connsiteY5876" fmla="*/ 477448 h 1294919"/>
              <a:gd name="connsiteX5877" fmla="*/ 418176 w 1294918"/>
              <a:gd name="connsiteY5877" fmla="*/ 475350 h 1294919"/>
              <a:gd name="connsiteX5878" fmla="*/ 418176 w 1294918"/>
              <a:gd name="connsiteY5878" fmla="*/ 474563 h 1294919"/>
              <a:gd name="connsiteX5879" fmla="*/ 416996 w 1294918"/>
              <a:gd name="connsiteY5879" fmla="*/ 472727 h 1294919"/>
              <a:gd name="connsiteX5880" fmla="*/ 416209 w 1294918"/>
              <a:gd name="connsiteY5880" fmla="*/ 473120 h 1294919"/>
              <a:gd name="connsiteX5881" fmla="*/ 412669 w 1294918"/>
              <a:gd name="connsiteY5881" fmla="*/ 471416 h 1294919"/>
              <a:gd name="connsiteX5882" fmla="*/ 412406 w 1294918"/>
              <a:gd name="connsiteY5882" fmla="*/ 471809 h 1294919"/>
              <a:gd name="connsiteX5883" fmla="*/ 411095 w 1294918"/>
              <a:gd name="connsiteY5883" fmla="*/ 471416 h 1294919"/>
              <a:gd name="connsiteX5884" fmla="*/ 411095 w 1294918"/>
              <a:gd name="connsiteY5884" fmla="*/ 471809 h 1294919"/>
              <a:gd name="connsiteX5885" fmla="*/ 410570 w 1294918"/>
              <a:gd name="connsiteY5885" fmla="*/ 471809 h 1294919"/>
              <a:gd name="connsiteX5886" fmla="*/ 409915 w 1294918"/>
              <a:gd name="connsiteY5886" fmla="*/ 471022 h 1294919"/>
              <a:gd name="connsiteX5887" fmla="*/ 409915 w 1294918"/>
              <a:gd name="connsiteY5887" fmla="*/ 470367 h 1294919"/>
              <a:gd name="connsiteX5888" fmla="*/ 411357 w 1294918"/>
              <a:gd name="connsiteY5888" fmla="*/ 469973 h 1294919"/>
              <a:gd name="connsiteX5889" fmla="*/ 411357 w 1294918"/>
              <a:gd name="connsiteY5889" fmla="*/ 469711 h 1294919"/>
              <a:gd name="connsiteX5890" fmla="*/ 413849 w 1294918"/>
              <a:gd name="connsiteY5890" fmla="*/ 469187 h 1294919"/>
              <a:gd name="connsiteX5891" fmla="*/ 413849 w 1294918"/>
              <a:gd name="connsiteY5891" fmla="*/ 468924 h 1294919"/>
              <a:gd name="connsiteX5892" fmla="*/ 414111 w 1294918"/>
              <a:gd name="connsiteY5892" fmla="*/ 468924 h 1294919"/>
              <a:gd name="connsiteX5893" fmla="*/ 414504 w 1294918"/>
              <a:gd name="connsiteY5893" fmla="*/ 468531 h 1294919"/>
              <a:gd name="connsiteX5894" fmla="*/ 415553 w 1294918"/>
              <a:gd name="connsiteY5894" fmla="*/ 468924 h 1294919"/>
              <a:gd name="connsiteX5895" fmla="*/ 415947 w 1294918"/>
              <a:gd name="connsiteY5895" fmla="*/ 468531 h 1294919"/>
              <a:gd name="connsiteX5896" fmla="*/ 416996 w 1294918"/>
              <a:gd name="connsiteY5896" fmla="*/ 468924 h 1294919"/>
              <a:gd name="connsiteX5897" fmla="*/ 416996 w 1294918"/>
              <a:gd name="connsiteY5897" fmla="*/ 468531 h 1294919"/>
              <a:gd name="connsiteX5898" fmla="*/ 415947 w 1294918"/>
              <a:gd name="connsiteY5898" fmla="*/ 467088 h 1294919"/>
              <a:gd name="connsiteX5899" fmla="*/ 415553 w 1294918"/>
              <a:gd name="connsiteY5899" fmla="*/ 466433 h 1294919"/>
              <a:gd name="connsiteX5900" fmla="*/ 414767 w 1294918"/>
              <a:gd name="connsiteY5900" fmla="*/ 465384 h 1294919"/>
              <a:gd name="connsiteX5901" fmla="*/ 415291 w 1294918"/>
              <a:gd name="connsiteY5901" fmla="*/ 464728 h 1294919"/>
              <a:gd name="connsiteX5902" fmla="*/ 414767 w 1294918"/>
              <a:gd name="connsiteY5902" fmla="*/ 464072 h 1294919"/>
              <a:gd name="connsiteX5903" fmla="*/ 415291 w 1294918"/>
              <a:gd name="connsiteY5903" fmla="*/ 463285 h 1294919"/>
              <a:gd name="connsiteX5904" fmla="*/ 415553 w 1294918"/>
              <a:gd name="connsiteY5904" fmla="*/ 463285 h 1294919"/>
              <a:gd name="connsiteX5905" fmla="*/ 416209 w 1294918"/>
              <a:gd name="connsiteY5905" fmla="*/ 462892 h 1294919"/>
              <a:gd name="connsiteX5906" fmla="*/ 415947 w 1294918"/>
              <a:gd name="connsiteY5906" fmla="*/ 462630 h 1294919"/>
              <a:gd name="connsiteX5907" fmla="*/ 416209 w 1294918"/>
              <a:gd name="connsiteY5907" fmla="*/ 461843 h 1294919"/>
              <a:gd name="connsiteX5908" fmla="*/ 416209 w 1294918"/>
              <a:gd name="connsiteY5908" fmla="*/ 461450 h 1294919"/>
              <a:gd name="connsiteX5909" fmla="*/ 415553 w 1294918"/>
              <a:gd name="connsiteY5909" fmla="*/ 461188 h 1294919"/>
              <a:gd name="connsiteX5910" fmla="*/ 415947 w 1294918"/>
              <a:gd name="connsiteY5910" fmla="*/ 461188 h 1294919"/>
              <a:gd name="connsiteX5911" fmla="*/ 415291 w 1294918"/>
              <a:gd name="connsiteY5911" fmla="*/ 460007 h 1294919"/>
              <a:gd name="connsiteX5912" fmla="*/ 415291 w 1294918"/>
              <a:gd name="connsiteY5912" fmla="*/ 459091 h 1294919"/>
              <a:gd name="connsiteX5913" fmla="*/ 414767 w 1294918"/>
              <a:gd name="connsiteY5913" fmla="*/ 459746 h 1294919"/>
              <a:gd name="connsiteX5914" fmla="*/ 414767 w 1294918"/>
              <a:gd name="connsiteY5914" fmla="*/ 460664 h 1294919"/>
              <a:gd name="connsiteX5915" fmla="*/ 415947 w 1294918"/>
              <a:gd name="connsiteY5915" fmla="*/ 461844 h 1294919"/>
              <a:gd name="connsiteX5916" fmla="*/ 415947 w 1294918"/>
              <a:gd name="connsiteY5916" fmla="*/ 462893 h 1294919"/>
              <a:gd name="connsiteX5917" fmla="*/ 415292 w 1294918"/>
              <a:gd name="connsiteY5917" fmla="*/ 462893 h 1294919"/>
              <a:gd name="connsiteX5918" fmla="*/ 414111 w 1294918"/>
              <a:gd name="connsiteY5918" fmla="*/ 463549 h 1294919"/>
              <a:gd name="connsiteX5919" fmla="*/ 414111 w 1294918"/>
              <a:gd name="connsiteY5919" fmla="*/ 464991 h 1294919"/>
              <a:gd name="connsiteX5920" fmla="*/ 414767 w 1294918"/>
              <a:gd name="connsiteY5920" fmla="*/ 465647 h 1294919"/>
              <a:gd name="connsiteX5921" fmla="*/ 416209 w 1294918"/>
              <a:gd name="connsiteY5921" fmla="*/ 467745 h 1294919"/>
              <a:gd name="connsiteX5922" fmla="*/ 413062 w 1294918"/>
              <a:gd name="connsiteY5922" fmla="*/ 468532 h 1294919"/>
              <a:gd name="connsiteX5923" fmla="*/ 412407 w 1294918"/>
              <a:gd name="connsiteY5923" fmla="*/ 469187 h 1294919"/>
              <a:gd name="connsiteX5924" fmla="*/ 410571 w 1294918"/>
              <a:gd name="connsiteY5924" fmla="*/ 469187 h 1294919"/>
              <a:gd name="connsiteX5925" fmla="*/ 408866 w 1294918"/>
              <a:gd name="connsiteY5925" fmla="*/ 470368 h 1294919"/>
              <a:gd name="connsiteX5926" fmla="*/ 408866 w 1294918"/>
              <a:gd name="connsiteY5926" fmla="*/ 471023 h 1294919"/>
              <a:gd name="connsiteX5927" fmla="*/ 411095 w 1294918"/>
              <a:gd name="connsiteY5927" fmla="*/ 472466 h 1294919"/>
              <a:gd name="connsiteX5928" fmla="*/ 411358 w 1294918"/>
              <a:gd name="connsiteY5928" fmla="*/ 472728 h 1294919"/>
              <a:gd name="connsiteX5929" fmla="*/ 412669 w 1294918"/>
              <a:gd name="connsiteY5929" fmla="*/ 472728 h 1294919"/>
              <a:gd name="connsiteX5930" fmla="*/ 413062 w 1294918"/>
              <a:gd name="connsiteY5930" fmla="*/ 472466 h 1294919"/>
              <a:gd name="connsiteX5931" fmla="*/ 416209 w 1294918"/>
              <a:gd name="connsiteY5931" fmla="*/ 473515 h 1294919"/>
              <a:gd name="connsiteX5932" fmla="*/ 417652 w 1294918"/>
              <a:gd name="connsiteY5932" fmla="*/ 474564 h 1294919"/>
              <a:gd name="connsiteX5933" fmla="*/ 417390 w 1294918"/>
              <a:gd name="connsiteY5933" fmla="*/ 475613 h 1294919"/>
              <a:gd name="connsiteX5934" fmla="*/ 415554 w 1294918"/>
              <a:gd name="connsiteY5934" fmla="*/ 477055 h 1294919"/>
              <a:gd name="connsiteX5935" fmla="*/ 415554 w 1294918"/>
              <a:gd name="connsiteY5935" fmla="*/ 478104 h 1294919"/>
              <a:gd name="connsiteX5936" fmla="*/ 414767 w 1294918"/>
              <a:gd name="connsiteY5936" fmla="*/ 479153 h 1294919"/>
              <a:gd name="connsiteX5937" fmla="*/ 414767 w 1294918"/>
              <a:gd name="connsiteY5937" fmla="*/ 479940 h 1294919"/>
              <a:gd name="connsiteX5938" fmla="*/ 415554 w 1294918"/>
              <a:gd name="connsiteY5938" fmla="*/ 480202 h 1294919"/>
              <a:gd name="connsiteX5939" fmla="*/ 415292 w 1294918"/>
              <a:gd name="connsiteY5939" fmla="*/ 481382 h 1294919"/>
              <a:gd name="connsiteX5940" fmla="*/ 415292 w 1294918"/>
              <a:gd name="connsiteY5940" fmla="*/ 481645 h 1294919"/>
              <a:gd name="connsiteX5941" fmla="*/ 415292 w 1294918"/>
              <a:gd name="connsiteY5941" fmla="*/ 482432 h 1294919"/>
              <a:gd name="connsiteX5942" fmla="*/ 416734 w 1294918"/>
              <a:gd name="connsiteY5942" fmla="*/ 483087 h 1294919"/>
              <a:gd name="connsiteX5943" fmla="*/ 418176 w 1294918"/>
              <a:gd name="connsiteY5943" fmla="*/ 486628 h 1294919"/>
              <a:gd name="connsiteX5944" fmla="*/ 416734 w 1294918"/>
              <a:gd name="connsiteY5944" fmla="*/ 488070 h 1294919"/>
              <a:gd name="connsiteX5945" fmla="*/ 415554 w 1294918"/>
              <a:gd name="connsiteY5945" fmla="*/ 489513 h 1294919"/>
              <a:gd name="connsiteX5946" fmla="*/ 416996 w 1294918"/>
              <a:gd name="connsiteY5946" fmla="*/ 491348 h 1294919"/>
              <a:gd name="connsiteX5947" fmla="*/ 415947 w 1294918"/>
              <a:gd name="connsiteY5947" fmla="*/ 492266 h 1294919"/>
              <a:gd name="connsiteX5948" fmla="*/ 416734 w 1294918"/>
              <a:gd name="connsiteY5948" fmla="*/ 492660 h 1294919"/>
              <a:gd name="connsiteX5949" fmla="*/ 416996 w 1294918"/>
              <a:gd name="connsiteY5949" fmla="*/ 494889 h 1294919"/>
              <a:gd name="connsiteX5950" fmla="*/ 416209 w 1294918"/>
              <a:gd name="connsiteY5950" fmla="*/ 495807 h 1294919"/>
              <a:gd name="connsiteX5951" fmla="*/ 416734 w 1294918"/>
              <a:gd name="connsiteY5951" fmla="*/ 496331 h 1294919"/>
              <a:gd name="connsiteX5952" fmla="*/ 416734 w 1294918"/>
              <a:gd name="connsiteY5952" fmla="*/ 497249 h 1294919"/>
              <a:gd name="connsiteX5953" fmla="*/ 415947 w 1294918"/>
              <a:gd name="connsiteY5953" fmla="*/ 496987 h 1294919"/>
              <a:gd name="connsiteX5954" fmla="*/ 415947 w 1294918"/>
              <a:gd name="connsiteY5954" fmla="*/ 497249 h 1294919"/>
              <a:gd name="connsiteX5955" fmla="*/ 415554 w 1294918"/>
              <a:gd name="connsiteY5955" fmla="*/ 497249 h 1294919"/>
              <a:gd name="connsiteX5956" fmla="*/ 415554 w 1294918"/>
              <a:gd name="connsiteY5956" fmla="*/ 497643 h 1294919"/>
              <a:gd name="connsiteX5957" fmla="*/ 415554 w 1294918"/>
              <a:gd name="connsiteY5957" fmla="*/ 497905 h 1294919"/>
              <a:gd name="connsiteX5958" fmla="*/ 415947 w 1294918"/>
              <a:gd name="connsiteY5958" fmla="*/ 497905 h 1294919"/>
              <a:gd name="connsiteX5959" fmla="*/ 415947 w 1294918"/>
              <a:gd name="connsiteY5959" fmla="*/ 499085 h 1294919"/>
              <a:gd name="connsiteX5960" fmla="*/ 415947 w 1294918"/>
              <a:gd name="connsiteY5960" fmla="*/ 499741 h 1294919"/>
              <a:gd name="connsiteX5961" fmla="*/ 414505 w 1294918"/>
              <a:gd name="connsiteY5961" fmla="*/ 499085 h 1294919"/>
              <a:gd name="connsiteX5962" fmla="*/ 413849 w 1294918"/>
              <a:gd name="connsiteY5962" fmla="*/ 499085 h 1294919"/>
              <a:gd name="connsiteX5963" fmla="*/ 413849 w 1294918"/>
              <a:gd name="connsiteY5963" fmla="*/ 499347 h 1294919"/>
              <a:gd name="connsiteX5964" fmla="*/ 413456 w 1294918"/>
              <a:gd name="connsiteY5964" fmla="*/ 499347 h 1294919"/>
              <a:gd name="connsiteX5965" fmla="*/ 413456 w 1294918"/>
              <a:gd name="connsiteY5965" fmla="*/ 500528 h 1294919"/>
              <a:gd name="connsiteX5966" fmla="*/ 413062 w 1294918"/>
              <a:gd name="connsiteY5966" fmla="*/ 500790 h 1294919"/>
              <a:gd name="connsiteX5967" fmla="*/ 412013 w 1294918"/>
              <a:gd name="connsiteY5967" fmla="*/ 500790 h 1294919"/>
              <a:gd name="connsiteX5968" fmla="*/ 411751 w 1294918"/>
              <a:gd name="connsiteY5968" fmla="*/ 500003 h 1294919"/>
              <a:gd name="connsiteX5969" fmla="*/ 410571 w 1294918"/>
              <a:gd name="connsiteY5969" fmla="*/ 499085 h 1294919"/>
              <a:gd name="connsiteX5970" fmla="*/ 410309 w 1294918"/>
              <a:gd name="connsiteY5970" fmla="*/ 499085 h 1294919"/>
              <a:gd name="connsiteX5971" fmla="*/ 410571 w 1294918"/>
              <a:gd name="connsiteY5971" fmla="*/ 499347 h 1294919"/>
              <a:gd name="connsiteX5972" fmla="*/ 411358 w 1294918"/>
              <a:gd name="connsiteY5972" fmla="*/ 500003 h 1294919"/>
              <a:gd name="connsiteX5973" fmla="*/ 410571 w 1294918"/>
              <a:gd name="connsiteY5973" fmla="*/ 500003 h 1294919"/>
              <a:gd name="connsiteX5974" fmla="*/ 409653 w 1294918"/>
              <a:gd name="connsiteY5974" fmla="*/ 499741 h 1294919"/>
              <a:gd name="connsiteX5975" fmla="*/ 408866 w 1294918"/>
              <a:gd name="connsiteY5975" fmla="*/ 499347 h 1294919"/>
              <a:gd name="connsiteX5976" fmla="*/ 408866 w 1294918"/>
              <a:gd name="connsiteY5976" fmla="*/ 499085 h 1294919"/>
              <a:gd name="connsiteX5977" fmla="*/ 409128 w 1294918"/>
              <a:gd name="connsiteY5977" fmla="*/ 497643 h 1294919"/>
              <a:gd name="connsiteX5978" fmla="*/ 407686 w 1294918"/>
              <a:gd name="connsiteY5978" fmla="*/ 498692 h 1294919"/>
              <a:gd name="connsiteX5979" fmla="*/ 408473 w 1294918"/>
              <a:gd name="connsiteY5979" fmla="*/ 499085 h 1294919"/>
              <a:gd name="connsiteX5980" fmla="*/ 408473 w 1294918"/>
              <a:gd name="connsiteY5980" fmla="*/ 498692 h 1294919"/>
              <a:gd name="connsiteX5981" fmla="*/ 408866 w 1294918"/>
              <a:gd name="connsiteY5981" fmla="*/ 498692 h 1294919"/>
              <a:gd name="connsiteX5982" fmla="*/ 408473 w 1294918"/>
              <a:gd name="connsiteY5982" fmla="*/ 499347 h 1294919"/>
              <a:gd name="connsiteX5983" fmla="*/ 407424 w 1294918"/>
              <a:gd name="connsiteY5983" fmla="*/ 498692 h 1294919"/>
              <a:gd name="connsiteX5984" fmla="*/ 407030 w 1294918"/>
              <a:gd name="connsiteY5984" fmla="*/ 499085 h 1294919"/>
              <a:gd name="connsiteX5985" fmla="*/ 405325 w 1294918"/>
              <a:gd name="connsiteY5985" fmla="*/ 498692 h 1294919"/>
              <a:gd name="connsiteX5986" fmla="*/ 405588 w 1294918"/>
              <a:gd name="connsiteY5986" fmla="*/ 498298 h 1294919"/>
              <a:gd name="connsiteX5987" fmla="*/ 405325 w 1294918"/>
              <a:gd name="connsiteY5987" fmla="*/ 497905 h 1294919"/>
              <a:gd name="connsiteX5988" fmla="*/ 404932 w 1294918"/>
              <a:gd name="connsiteY5988" fmla="*/ 498298 h 1294919"/>
              <a:gd name="connsiteX5989" fmla="*/ 404670 w 1294918"/>
              <a:gd name="connsiteY5989" fmla="*/ 497905 h 1294919"/>
              <a:gd name="connsiteX5990" fmla="*/ 404014 w 1294918"/>
              <a:gd name="connsiteY5990" fmla="*/ 497643 h 1294919"/>
              <a:gd name="connsiteX5991" fmla="*/ 403228 w 1294918"/>
              <a:gd name="connsiteY5991" fmla="*/ 497905 h 1294919"/>
              <a:gd name="connsiteX5992" fmla="*/ 402834 w 1294918"/>
              <a:gd name="connsiteY5992" fmla="*/ 497643 h 1294919"/>
              <a:gd name="connsiteX5993" fmla="*/ 402572 w 1294918"/>
              <a:gd name="connsiteY5993" fmla="*/ 497643 h 1294919"/>
              <a:gd name="connsiteX5994" fmla="*/ 402047 w 1294918"/>
              <a:gd name="connsiteY5994" fmla="*/ 497249 h 1294919"/>
              <a:gd name="connsiteX5995" fmla="*/ 402572 w 1294918"/>
              <a:gd name="connsiteY5995" fmla="*/ 496987 h 1294919"/>
              <a:gd name="connsiteX5996" fmla="*/ 401392 w 1294918"/>
              <a:gd name="connsiteY5996" fmla="*/ 497249 h 1294919"/>
              <a:gd name="connsiteX5997" fmla="*/ 401392 w 1294918"/>
              <a:gd name="connsiteY5997" fmla="*/ 496987 h 1294919"/>
              <a:gd name="connsiteX5998" fmla="*/ 401392 w 1294918"/>
              <a:gd name="connsiteY5998" fmla="*/ 496594 h 1294919"/>
              <a:gd name="connsiteX5999" fmla="*/ 399949 w 1294918"/>
              <a:gd name="connsiteY5999" fmla="*/ 496331 h 1294919"/>
              <a:gd name="connsiteX6000" fmla="*/ 399687 w 1294918"/>
              <a:gd name="connsiteY6000" fmla="*/ 495807 h 1294919"/>
              <a:gd name="connsiteX6001" fmla="*/ 399294 w 1294918"/>
              <a:gd name="connsiteY6001" fmla="*/ 496331 h 1294919"/>
              <a:gd name="connsiteX6002" fmla="*/ 399294 w 1294918"/>
              <a:gd name="connsiteY6002" fmla="*/ 496594 h 1294919"/>
              <a:gd name="connsiteX6003" fmla="*/ 398638 w 1294918"/>
              <a:gd name="connsiteY6003" fmla="*/ 496987 h 1294919"/>
              <a:gd name="connsiteX6004" fmla="*/ 397589 w 1294918"/>
              <a:gd name="connsiteY6004" fmla="*/ 496987 h 1294919"/>
              <a:gd name="connsiteX6005" fmla="*/ 397195 w 1294918"/>
              <a:gd name="connsiteY6005" fmla="*/ 496987 h 1294919"/>
              <a:gd name="connsiteX6006" fmla="*/ 397589 w 1294918"/>
              <a:gd name="connsiteY6006" fmla="*/ 497643 h 1294919"/>
              <a:gd name="connsiteX6007" fmla="*/ 395491 w 1294918"/>
              <a:gd name="connsiteY6007" fmla="*/ 497643 h 1294919"/>
              <a:gd name="connsiteX6008" fmla="*/ 394704 w 1294918"/>
              <a:gd name="connsiteY6008" fmla="*/ 496987 h 1294919"/>
              <a:gd name="connsiteX6009" fmla="*/ 393655 w 1294918"/>
              <a:gd name="connsiteY6009" fmla="*/ 497249 h 1294919"/>
              <a:gd name="connsiteX6010" fmla="*/ 393261 w 1294918"/>
              <a:gd name="connsiteY6010" fmla="*/ 498298 h 1294919"/>
              <a:gd name="connsiteX6011" fmla="*/ 392868 w 1294918"/>
              <a:gd name="connsiteY6011" fmla="*/ 497905 h 1294919"/>
              <a:gd name="connsiteX6012" fmla="*/ 392868 w 1294918"/>
              <a:gd name="connsiteY6012" fmla="*/ 497643 h 1294919"/>
              <a:gd name="connsiteX6013" fmla="*/ 392212 w 1294918"/>
              <a:gd name="connsiteY6013" fmla="*/ 497905 h 1294919"/>
              <a:gd name="connsiteX6014" fmla="*/ 392212 w 1294918"/>
              <a:gd name="connsiteY6014" fmla="*/ 498298 h 1294919"/>
              <a:gd name="connsiteX6015" fmla="*/ 391557 w 1294918"/>
              <a:gd name="connsiteY6015" fmla="*/ 498692 h 1294919"/>
              <a:gd name="connsiteX6016" fmla="*/ 391163 w 1294918"/>
              <a:gd name="connsiteY6016" fmla="*/ 499085 h 1294919"/>
              <a:gd name="connsiteX6017" fmla="*/ 391557 w 1294918"/>
              <a:gd name="connsiteY6017" fmla="*/ 500003 h 1294919"/>
              <a:gd name="connsiteX6018" fmla="*/ 391163 w 1294918"/>
              <a:gd name="connsiteY6018" fmla="*/ 500790 h 1294919"/>
              <a:gd name="connsiteX6019" fmla="*/ 391557 w 1294918"/>
              <a:gd name="connsiteY6019" fmla="*/ 501183 h 1294919"/>
              <a:gd name="connsiteX6020" fmla="*/ 391163 w 1294918"/>
              <a:gd name="connsiteY6020" fmla="*/ 501183 h 1294919"/>
              <a:gd name="connsiteX6021" fmla="*/ 390770 w 1294918"/>
              <a:gd name="connsiteY6021" fmla="*/ 501446 h 1294919"/>
              <a:gd name="connsiteX6022" fmla="*/ 390508 w 1294918"/>
              <a:gd name="connsiteY6022" fmla="*/ 501970 h 1294919"/>
              <a:gd name="connsiteX6023" fmla="*/ 389852 w 1294918"/>
              <a:gd name="connsiteY6023" fmla="*/ 501970 h 1294919"/>
              <a:gd name="connsiteX6024" fmla="*/ 389852 w 1294918"/>
              <a:gd name="connsiteY6024" fmla="*/ 501446 h 1294919"/>
              <a:gd name="connsiteX6025" fmla="*/ 390114 w 1294918"/>
              <a:gd name="connsiteY6025" fmla="*/ 501183 h 1294919"/>
              <a:gd name="connsiteX6026" fmla="*/ 389852 w 1294918"/>
              <a:gd name="connsiteY6026" fmla="*/ 500790 h 1294919"/>
              <a:gd name="connsiteX6027" fmla="*/ 388672 w 1294918"/>
              <a:gd name="connsiteY6027" fmla="*/ 501183 h 1294919"/>
              <a:gd name="connsiteX6028" fmla="*/ 388672 w 1294918"/>
              <a:gd name="connsiteY6028" fmla="*/ 500790 h 1294919"/>
              <a:gd name="connsiteX6029" fmla="*/ 388147 w 1294918"/>
              <a:gd name="connsiteY6029" fmla="*/ 501183 h 1294919"/>
              <a:gd name="connsiteX6030" fmla="*/ 387492 w 1294918"/>
              <a:gd name="connsiteY6030" fmla="*/ 499347 h 1294919"/>
              <a:gd name="connsiteX6031" fmla="*/ 384738 w 1294918"/>
              <a:gd name="connsiteY6031" fmla="*/ 499347 h 1294919"/>
              <a:gd name="connsiteX6032" fmla="*/ 384476 w 1294918"/>
              <a:gd name="connsiteY6032" fmla="*/ 499741 h 1294919"/>
              <a:gd name="connsiteX6033" fmla="*/ 385394 w 1294918"/>
              <a:gd name="connsiteY6033" fmla="*/ 501970 h 1294919"/>
              <a:gd name="connsiteX6034" fmla="*/ 384476 w 1294918"/>
              <a:gd name="connsiteY6034" fmla="*/ 501970 h 1294919"/>
              <a:gd name="connsiteX6035" fmla="*/ 384476 w 1294918"/>
              <a:gd name="connsiteY6035" fmla="*/ 502232 h 1294919"/>
              <a:gd name="connsiteX6036" fmla="*/ 383033 w 1294918"/>
              <a:gd name="connsiteY6036" fmla="*/ 502232 h 1294919"/>
              <a:gd name="connsiteX6037" fmla="*/ 383033 w 1294918"/>
              <a:gd name="connsiteY6037" fmla="*/ 502888 h 1294919"/>
              <a:gd name="connsiteX6038" fmla="*/ 383951 w 1294918"/>
              <a:gd name="connsiteY6038" fmla="*/ 503675 h 1294919"/>
              <a:gd name="connsiteX6039" fmla="*/ 383033 w 1294918"/>
              <a:gd name="connsiteY6039" fmla="*/ 503675 h 1294919"/>
              <a:gd name="connsiteX6040" fmla="*/ 382247 w 1294918"/>
              <a:gd name="connsiteY6040" fmla="*/ 504068 h 1294919"/>
              <a:gd name="connsiteX6041" fmla="*/ 380804 w 1294918"/>
              <a:gd name="connsiteY6041" fmla="*/ 504330 h 1294919"/>
              <a:gd name="connsiteX6042" fmla="*/ 380148 w 1294918"/>
              <a:gd name="connsiteY6042" fmla="*/ 504724 h 1294919"/>
              <a:gd name="connsiteX6043" fmla="*/ 380148 w 1294918"/>
              <a:gd name="connsiteY6043" fmla="*/ 505379 h 1294919"/>
              <a:gd name="connsiteX6044" fmla="*/ 380411 w 1294918"/>
              <a:gd name="connsiteY6044" fmla="*/ 506166 h 1294919"/>
              <a:gd name="connsiteX6045" fmla="*/ 379493 w 1294918"/>
              <a:gd name="connsiteY6045" fmla="*/ 506166 h 1294919"/>
              <a:gd name="connsiteX6046" fmla="*/ 379099 w 1294918"/>
              <a:gd name="connsiteY6046" fmla="*/ 507084 h 1294919"/>
              <a:gd name="connsiteX6047" fmla="*/ 379099 w 1294918"/>
              <a:gd name="connsiteY6047" fmla="*/ 507609 h 1294919"/>
              <a:gd name="connsiteX6048" fmla="*/ 379099 w 1294918"/>
              <a:gd name="connsiteY6048" fmla="*/ 507871 h 1294919"/>
              <a:gd name="connsiteX6049" fmla="*/ 380148 w 1294918"/>
              <a:gd name="connsiteY6049" fmla="*/ 507871 h 1294919"/>
              <a:gd name="connsiteX6050" fmla="*/ 380148 w 1294918"/>
              <a:gd name="connsiteY6050" fmla="*/ 508264 h 1294919"/>
              <a:gd name="connsiteX6051" fmla="*/ 379099 w 1294918"/>
              <a:gd name="connsiteY6051" fmla="*/ 508264 h 1294919"/>
              <a:gd name="connsiteX6052" fmla="*/ 379099 w 1294918"/>
              <a:gd name="connsiteY6052" fmla="*/ 509051 h 1294919"/>
              <a:gd name="connsiteX6053" fmla="*/ 379755 w 1294918"/>
              <a:gd name="connsiteY6053" fmla="*/ 509051 h 1294919"/>
              <a:gd name="connsiteX6054" fmla="*/ 379099 w 1294918"/>
              <a:gd name="connsiteY6054" fmla="*/ 509313 h 1294919"/>
              <a:gd name="connsiteX6055" fmla="*/ 378706 w 1294918"/>
              <a:gd name="connsiteY6055" fmla="*/ 509707 h 1294919"/>
              <a:gd name="connsiteX6056" fmla="*/ 377395 w 1294918"/>
              <a:gd name="connsiteY6056" fmla="*/ 509969 h 1294919"/>
              <a:gd name="connsiteX6057" fmla="*/ 377395 w 1294918"/>
              <a:gd name="connsiteY6057" fmla="*/ 509707 h 1294919"/>
              <a:gd name="connsiteX6058" fmla="*/ 376608 w 1294918"/>
              <a:gd name="connsiteY6058" fmla="*/ 509969 h 1294919"/>
              <a:gd name="connsiteX6059" fmla="*/ 376214 w 1294918"/>
              <a:gd name="connsiteY6059" fmla="*/ 509313 h 1294919"/>
              <a:gd name="connsiteX6060" fmla="*/ 375428 w 1294918"/>
              <a:gd name="connsiteY6060" fmla="*/ 509969 h 1294919"/>
              <a:gd name="connsiteX6061" fmla="*/ 374772 w 1294918"/>
              <a:gd name="connsiteY6061" fmla="*/ 509969 h 1294919"/>
              <a:gd name="connsiteX6062" fmla="*/ 374772 w 1294918"/>
              <a:gd name="connsiteY6062" fmla="*/ 509707 h 1294919"/>
              <a:gd name="connsiteX6063" fmla="*/ 373330 w 1294918"/>
              <a:gd name="connsiteY6063" fmla="*/ 509707 h 1294919"/>
              <a:gd name="connsiteX6064" fmla="*/ 372018 w 1294918"/>
              <a:gd name="connsiteY6064" fmla="*/ 509313 h 1294919"/>
              <a:gd name="connsiteX6065" fmla="*/ 371625 w 1294918"/>
              <a:gd name="connsiteY6065" fmla="*/ 509313 h 1294919"/>
              <a:gd name="connsiteX6066" fmla="*/ 370576 w 1294918"/>
              <a:gd name="connsiteY6066" fmla="*/ 509051 h 1294919"/>
              <a:gd name="connsiteX6067" fmla="*/ 369527 w 1294918"/>
              <a:gd name="connsiteY6067" fmla="*/ 509051 h 1294919"/>
              <a:gd name="connsiteX6068" fmla="*/ 369527 w 1294918"/>
              <a:gd name="connsiteY6068" fmla="*/ 509969 h 1294919"/>
              <a:gd name="connsiteX6069" fmla="*/ 369133 w 1294918"/>
              <a:gd name="connsiteY6069" fmla="*/ 509707 h 1294919"/>
              <a:gd name="connsiteX6070" fmla="*/ 369133 w 1294918"/>
              <a:gd name="connsiteY6070" fmla="*/ 509313 h 1294919"/>
              <a:gd name="connsiteX6071" fmla="*/ 368871 w 1294918"/>
              <a:gd name="connsiteY6071" fmla="*/ 509313 h 1294919"/>
              <a:gd name="connsiteX6072" fmla="*/ 368347 w 1294918"/>
              <a:gd name="connsiteY6072" fmla="*/ 509969 h 1294919"/>
              <a:gd name="connsiteX6073" fmla="*/ 369527 w 1294918"/>
              <a:gd name="connsiteY6073" fmla="*/ 510756 h 1294919"/>
              <a:gd name="connsiteX6074" fmla="*/ 369789 w 1294918"/>
              <a:gd name="connsiteY6074" fmla="*/ 510363 h 1294919"/>
              <a:gd name="connsiteX6075" fmla="*/ 370314 w 1294918"/>
              <a:gd name="connsiteY6075" fmla="*/ 510756 h 1294919"/>
              <a:gd name="connsiteX6076" fmla="*/ 369527 w 1294918"/>
              <a:gd name="connsiteY6076" fmla="*/ 511412 h 1294919"/>
              <a:gd name="connsiteX6077" fmla="*/ 369527 w 1294918"/>
              <a:gd name="connsiteY6077" fmla="*/ 511805 h 1294919"/>
              <a:gd name="connsiteX6078" fmla="*/ 368871 w 1294918"/>
              <a:gd name="connsiteY6078" fmla="*/ 512067 h 1294919"/>
              <a:gd name="connsiteX6079" fmla="*/ 369789 w 1294918"/>
              <a:gd name="connsiteY6079" fmla="*/ 514165 h 1294919"/>
              <a:gd name="connsiteX6080" fmla="*/ 369527 w 1294918"/>
              <a:gd name="connsiteY6080" fmla="*/ 514952 h 1294919"/>
              <a:gd name="connsiteX6081" fmla="*/ 368871 w 1294918"/>
              <a:gd name="connsiteY6081" fmla="*/ 516132 h 1294919"/>
              <a:gd name="connsiteX6082" fmla="*/ 369133 w 1294918"/>
              <a:gd name="connsiteY6082" fmla="*/ 516394 h 1294919"/>
              <a:gd name="connsiteX6083" fmla="*/ 368871 w 1294918"/>
              <a:gd name="connsiteY6083" fmla="*/ 516788 h 1294919"/>
              <a:gd name="connsiteX6084" fmla="*/ 368084 w 1294918"/>
              <a:gd name="connsiteY6084" fmla="*/ 517443 h 1294919"/>
              <a:gd name="connsiteX6085" fmla="*/ 367429 w 1294918"/>
              <a:gd name="connsiteY6085" fmla="*/ 516394 h 1294919"/>
              <a:gd name="connsiteX6086" fmla="*/ 366249 w 1294918"/>
              <a:gd name="connsiteY6086" fmla="*/ 516394 h 1294919"/>
              <a:gd name="connsiteX6087" fmla="*/ 365986 w 1294918"/>
              <a:gd name="connsiteY6087" fmla="*/ 516132 h 1294919"/>
              <a:gd name="connsiteX6088" fmla="*/ 365986 w 1294918"/>
              <a:gd name="connsiteY6088" fmla="*/ 515608 h 1294919"/>
              <a:gd name="connsiteX6089" fmla="*/ 364150 w 1294918"/>
              <a:gd name="connsiteY6089" fmla="*/ 513903 h 1294919"/>
              <a:gd name="connsiteX6090" fmla="*/ 363888 w 1294918"/>
              <a:gd name="connsiteY6090" fmla="*/ 513247 h 1294919"/>
              <a:gd name="connsiteX6091" fmla="*/ 363233 w 1294918"/>
              <a:gd name="connsiteY6091" fmla="*/ 513247 h 1294919"/>
              <a:gd name="connsiteX6092" fmla="*/ 363495 w 1294918"/>
              <a:gd name="connsiteY6092" fmla="*/ 512854 h 1294919"/>
              <a:gd name="connsiteX6093" fmla="*/ 363495 w 1294918"/>
              <a:gd name="connsiteY6093" fmla="*/ 511149 h 1294919"/>
              <a:gd name="connsiteX6094" fmla="*/ 363233 w 1294918"/>
              <a:gd name="connsiteY6094" fmla="*/ 511149 h 1294919"/>
              <a:gd name="connsiteX6095" fmla="*/ 362839 w 1294918"/>
              <a:gd name="connsiteY6095" fmla="*/ 511149 h 1294919"/>
              <a:gd name="connsiteX6096" fmla="*/ 361790 w 1294918"/>
              <a:gd name="connsiteY6096" fmla="*/ 512067 h 1294919"/>
              <a:gd name="connsiteX6097" fmla="*/ 359954 w 1294918"/>
              <a:gd name="connsiteY6097" fmla="*/ 512460 h 1294919"/>
              <a:gd name="connsiteX6098" fmla="*/ 359561 w 1294918"/>
              <a:gd name="connsiteY6098" fmla="*/ 512460 h 1294919"/>
              <a:gd name="connsiteX6099" fmla="*/ 358774 w 1294918"/>
              <a:gd name="connsiteY6099" fmla="*/ 512460 h 1294919"/>
              <a:gd name="connsiteX6100" fmla="*/ 358118 w 1294918"/>
              <a:gd name="connsiteY6100" fmla="*/ 511412 h 1294919"/>
              <a:gd name="connsiteX6101" fmla="*/ 357463 w 1294918"/>
              <a:gd name="connsiteY6101" fmla="*/ 511412 h 1294919"/>
              <a:gd name="connsiteX6102" fmla="*/ 356414 w 1294918"/>
              <a:gd name="connsiteY6102" fmla="*/ 509969 h 1294919"/>
              <a:gd name="connsiteX6103" fmla="*/ 357069 w 1294918"/>
              <a:gd name="connsiteY6103" fmla="*/ 509313 h 1294919"/>
              <a:gd name="connsiteX6104" fmla="*/ 357463 w 1294918"/>
              <a:gd name="connsiteY6104" fmla="*/ 509313 h 1294919"/>
              <a:gd name="connsiteX6105" fmla="*/ 357463 w 1294918"/>
              <a:gd name="connsiteY6105" fmla="*/ 508527 h 1294919"/>
              <a:gd name="connsiteX6106" fmla="*/ 357856 w 1294918"/>
              <a:gd name="connsiteY6106" fmla="*/ 508527 h 1294919"/>
              <a:gd name="connsiteX6107" fmla="*/ 357856 w 1294918"/>
              <a:gd name="connsiteY6107" fmla="*/ 507871 h 1294919"/>
              <a:gd name="connsiteX6108" fmla="*/ 357069 w 1294918"/>
              <a:gd name="connsiteY6108" fmla="*/ 507871 h 1294919"/>
              <a:gd name="connsiteX6109" fmla="*/ 356676 w 1294918"/>
              <a:gd name="connsiteY6109" fmla="*/ 506429 h 1294919"/>
              <a:gd name="connsiteX6110" fmla="*/ 355758 w 1294918"/>
              <a:gd name="connsiteY6110" fmla="*/ 506822 h 1294919"/>
              <a:gd name="connsiteX6111" fmla="*/ 354578 w 1294918"/>
              <a:gd name="connsiteY6111" fmla="*/ 507084 h 1294919"/>
              <a:gd name="connsiteX6112" fmla="*/ 354578 w 1294918"/>
              <a:gd name="connsiteY6112" fmla="*/ 506822 h 1294919"/>
              <a:gd name="connsiteX6113" fmla="*/ 354971 w 1294918"/>
              <a:gd name="connsiteY6113" fmla="*/ 506429 h 1294919"/>
              <a:gd name="connsiteX6114" fmla="*/ 354971 w 1294918"/>
              <a:gd name="connsiteY6114" fmla="*/ 506166 h 1294919"/>
              <a:gd name="connsiteX6115" fmla="*/ 354971 w 1294918"/>
              <a:gd name="connsiteY6115" fmla="*/ 504986 h 1294919"/>
              <a:gd name="connsiteX6116" fmla="*/ 354971 w 1294918"/>
              <a:gd name="connsiteY6116" fmla="*/ 504330 h 1294919"/>
              <a:gd name="connsiteX6117" fmla="*/ 355234 w 1294918"/>
              <a:gd name="connsiteY6117" fmla="*/ 503675 h 1294919"/>
              <a:gd name="connsiteX6118" fmla="*/ 355758 w 1294918"/>
              <a:gd name="connsiteY6118" fmla="*/ 502888 h 1294919"/>
              <a:gd name="connsiteX6119" fmla="*/ 354971 w 1294918"/>
              <a:gd name="connsiteY6119" fmla="*/ 501970 h 1294919"/>
              <a:gd name="connsiteX6120" fmla="*/ 355758 w 1294918"/>
              <a:gd name="connsiteY6120" fmla="*/ 501446 h 1294919"/>
              <a:gd name="connsiteX6121" fmla="*/ 354971 w 1294918"/>
              <a:gd name="connsiteY6121" fmla="*/ 501183 h 1294919"/>
              <a:gd name="connsiteX6122" fmla="*/ 354316 w 1294918"/>
              <a:gd name="connsiteY6122" fmla="*/ 499741 h 1294919"/>
              <a:gd name="connsiteX6123" fmla="*/ 353791 w 1294918"/>
              <a:gd name="connsiteY6123" fmla="*/ 499347 h 1294919"/>
              <a:gd name="connsiteX6124" fmla="*/ 354316 w 1294918"/>
              <a:gd name="connsiteY6124" fmla="*/ 499347 h 1294919"/>
              <a:gd name="connsiteX6125" fmla="*/ 354578 w 1294918"/>
              <a:gd name="connsiteY6125" fmla="*/ 499085 h 1294919"/>
              <a:gd name="connsiteX6126" fmla="*/ 353135 w 1294918"/>
              <a:gd name="connsiteY6126" fmla="*/ 498298 h 1294919"/>
              <a:gd name="connsiteX6127" fmla="*/ 353529 w 1294918"/>
              <a:gd name="connsiteY6127" fmla="*/ 497249 h 1294919"/>
              <a:gd name="connsiteX6128" fmla="*/ 352873 w 1294918"/>
              <a:gd name="connsiteY6128" fmla="*/ 496987 h 1294919"/>
              <a:gd name="connsiteX6129" fmla="*/ 352873 w 1294918"/>
              <a:gd name="connsiteY6129" fmla="*/ 495151 h 1294919"/>
              <a:gd name="connsiteX6130" fmla="*/ 352086 w 1294918"/>
              <a:gd name="connsiteY6130" fmla="*/ 494889 h 1294919"/>
              <a:gd name="connsiteX6131" fmla="*/ 351693 w 1294918"/>
              <a:gd name="connsiteY6131" fmla="*/ 495151 h 1294919"/>
              <a:gd name="connsiteX6132" fmla="*/ 350775 w 1294918"/>
              <a:gd name="connsiteY6132" fmla="*/ 494365 h 1294919"/>
              <a:gd name="connsiteX6133" fmla="*/ 350382 w 1294918"/>
              <a:gd name="connsiteY6133" fmla="*/ 494102 h 1294919"/>
              <a:gd name="connsiteX6134" fmla="*/ 350775 w 1294918"/>
              <a:gd name="connsiteY6134" fmla="*/ 493709 h 1294919"/>
              <a:gd name="connsiteX6135" fmla="*/ 349595 w 1294918"/>
              <a:gd name="connsiteY6135" fmla="*/ 492004 h 1294919"/>
              <a:gd name="connsiteX6136" fmla="*/ 347497 w 1294918"/>
              <a:gd name="connsiteY6136" fmla="*/ 492660 h 1294919"/>
              <a:gd name="connsiteX6137" fmla="*/ 346710 w 1294918"/>
              <a:gd name="connsiteY6137" fmla="*/ 492266 h 1294919"/>
              <a:gd name="connsiteX6138" fmla="*/ 347235 w 1294918"/>
              <a:gd name="connsiteY6138" fmla="*/ 490562 h 1294919"/>
              <a:gd name="connsiteX6139" fmla="*/ 348152 w 1294918"/>
              <a:gd name="connsiteY6139" fmla="*/ 488726 h 1294919"/>
              <a:gd name="connsiteX6140" fmla="*/ 348939 w 1294918"/>
              <a:gd name="connsiteY6140" fmla="*/ 486628 h 1294919"/>
              <a:gd name="connsiteX6141" fmla="*/ 347497 w 1294918"/>
              <a:gd name="connsiteY6141" fmla="*/ 486366 h 1294919"/>
              <a:gd name="connsiteX6142" fmla="*/ 346054 w 1294918"/>
              <a:gd name="connsiteY6142" fmla="*/ 488070 h 1294919"/>
              <a:gd name="connsiteX6143" fmla="*/ 345792 w 1294918"/>
              <a:gd name="connsiteY6143" fmla="*/ 488070 h 1294919"/>
              <a:gd name="connsiteX6144" fmla="*/ 344350 w 1294918"/>
              <a:gd name="connsiteY6144" fmla="*/ 488726 h 1294919"/>
              <a:gd name="connsiteX6145" fmla="*/ 342907 w 1294918"/>
              <a:gd name="connsiteY6145" fmla="*/ 488070 h 1294919"/>
              <a:gd name="connsiteX6146" fmla="*/ 339629 w 1294918"/>
              <a:gd name="connsiteY6146" fmla="*/ 489513 h 1294919"/>
              <a:gd name="connsiteX6147" fmla="*/ 339367 w 1294918"/>
              <a:gd name="connsiteY6147" fmla="*/ 490562 h 1294919"/>
              <a:gd name="connsiteX6148" fmla="*/ 337924 w 1294918"/>
              <a:gd name="connsiteY6148" fmla="*/ 491611 h 1294919"/>
              <a:gd name="connsiteX6149" fmla="*/ 336875 w 1294918"/>
              <a:gd name="connsiteY6149" fmla="*/ 491611 h 1294919"/>
              <a:gd name="connsiteX6150" fmla="*/ 335433 w 1294918"/>
              <a:gd name="connsiteY6150" fmla="*/ 493709 h 1294919"/>
              <a:gd name="connsiteX6151" fmla="*/ 336220 w 1294918"/>
              <a:gd name="connsiteY6151" fmla="*/ 494889 h 1294919"/>
              <a:gd name="connsiteX6152" fmla="*/ 335433 w 1294918"/>
              <a:gd name="connsiteY6152" fmla="*/ 496987 h 1294919"/>
              <a:gd name="connsiteX6153" fmla="*/ 333728 w 1294918"/>
              <a:gd name="connsiteY6153" fmla="*/ 498298 h 1294919"/>
              <a:gd name="connsiteX6154" fmla="*/ 333335 w 1294918"/>
              <a:gd name="connsiteY6154" fmla="*/ 499085 h 1294919"/>
              <a:gd name="connsiteX6155" fmla="*/ 333072 w 1294918"/>
              <a:gd name="connsiteY6155" fmla="*/ 499347 h 1294919"/>
              <a:gd name="connsiteX6156" fmla="*/ 332548 w 1294918"/>
              <a:gd name="connsiteY6156" fmla="*/ 500790 h 1294919"/>
              <a:gd name="connsiteX6157" fmla="*/ 333990 w 1294918"/>
              <a:gd name="connsiteY6157" fmla="*/ 501183 h 1294919"/>
              <a:gd name="connsiteX6158" fmla="*/ 332548 w 1294918"/>
              <a:gd name="connsiteY6158" fmla="*/ 502232 h 1294919"/>
              <a:gd name="connsiteX6159" fmla="*/ 332548 w 1294918"/>
              <a:gd name="connsiteY6159" fmla="*/ 505379 h 1294919"/>
              <a:gd name="connsiteX6160" fmla="*/ 329794 w 1294918"/>
              <a:gd name="connsiteY6160" fmla="*/ 505379 h 1294919"/>
              <a:gd name="connsiteX6161" fmla="*/ 330056 w 1294918"/>
              <a:gd name="connsiteY6161" fmla="*/ 506166 h 1294919"/>
              <a:gd name="connsiteX6162" fmla="*/ 327958 w 1294918"/>
              <a:gd name="connsiteY6162" fmla="*/ 506429 h 1294919"/>
              <a:gd name="connsiteX6163" fmla="*/ 327958 w 1294918"/>
              <a:gd name="connsiteY6163" fmla="*/ 508264 h 1294919"/>
              <a:gd name="connsiteX6164" fmla="*/ 326909 w 1294918"/>
              <a:gd name="connsiteY6164" fmla="*/ 508264 h 1294919"/>
              <a:gd name="connsiteX6165" fmla="*/ 325860 w 1294918"/>
              <a:gd name="connsiteY6165" fmla="*/ 507084 h 1294919"/>
              <a:gd name="connsiteX6166" fmla="*/ 323762 w 1294918"/>
              <a:gd name="connsiteY6166" fmla="*/ 507609 h 1294919"/>
              <a:gd name="connsiteX6167" fmla="*/ 320877 w 1294918"/>
              <a:gd name="connsiteY6167" fmla="*/ 509707 h 1294919"/>
              <a:gd name="connsiteX6168" fmla="*/ 319828 w 1294918"/>
              <a:gd name="connsiteY6168" fmla="*/ 511412 h 1294919"/>
              <a:gd name="connsiteX6169" fmla="*/ 319828 w 1294918"/>
              <a:gd name="connsiteY6169" fmla="*/ 512854 h 1294919"/>
              <a:gd name="connsiteX6170" fmla="*/ 319173 w 1294918"/>
              <a:gd name="connsiteY6170" fmla="*/ 513903 h 1294919"/>
              <a:gd name="connsiteX6171" fmla="*/ 320877 w 1294918"/>
              <a:gd name="connsiteY6171" fmla="*/ 513903 h 1294919"/>
              <a:gd name="connsiteX6172" fmla="*/ 320615 w 1294918"/>
              <a:gd name="connsiteY6172" fmla="*/ 515345 h 1294919"/>
              <a:gd name="connsiteX6173" fmla="*/ 320090 w 1294918"/>
              <a:gd name="connsiteY6173" fmla="*/ 515345 h 1294919"/>
              <a:gd name="connsiteX6174" fmla="*/ 319828 w 1294918"/>
              <a:gd name="connsiteY6174" fmla="*/ 516788 h 1294919"/>
              <a:gd name="connsiteX6175" fmla="*/ 318386 w 1294918"/>
              <a:gd name="connsiteY6175" fmla="*/ 517837 h 1294919"/>
              <a:gd name="connsiteX6176" fmla="*/ 317730 w 1294918"/>
              <a:gd name="connsiteY6176" fmla="*/ 517050 h 1294919"/>
              <a:gd name="connsiteX6177" fmla="*/ 317074 w 1294918"/>
              <a:gd name="connsiteY6177" fmla="*/ 517443 h 1294919"/>
              <a:gd name="connsiteX6178" fmla="*/ 316681 w 1294918"/>
              <a:gd name="connsiteY6178" fmla="*/ 516394 h 1294919"/>
              <a:gd name="connsiteX6179" fmla="*/ 316288 w 1294918"/>
              <a:gd name="connsiteY6179" fmla="*/ 516788 h 1294919"/>
              <a:gd name="connsiteX6180" fmla="*/ 315894 w 1294918"/>
              <a:gd name="connsiteY6180" fmla="*/ 519542 h 1294919"/>
              <a:gd name="connsiteX6181" fmla="*/ 316681 w 1294918"/>
              <a:gd name="connsiteY6181" fmla="*/ 520591 h 1294919"/>
              <a:gd name="connsiteX6182" fmla="*/ 315632 w 1294918"/>
              <a:gd name="connsiteY6182" fmla="*/ 523869 h 1294919"/>
              <a:gd name="connsiteX6183" fmla="*/ 314190 w 1294918"/>
              <a:gd name="connsiteY6183" fmla="*/ 524787 h 1294919"/>
              <a:gd name="connsiteX6184" fmla="*/ 313534 w 1294918"/>
              <a:gd name="connsiteY6184" fmla="*/ 523869 h 1294919"/>
              <a:gd name="connsiteX6185" fmla="*/ 310649 w 1294918"/>
              <a:gd name="connsiteY6185" fmla="*/ 523213 h 1294919"/>
              <a:gd name="connsiteX6186" fmla="*/ 310256 w 1294918"/>
              <a:gd name="connsiteY6186" fmla="*/ 523869 h 1294919"/>
              <a:gd name="connsiteX6187" fmla="*/ 307895 w 1294918"/>
              <a:gd name="connsiteY6187" fmla="*/ 523476 h 1294919"/>
              <a:gd name="connsiteX6188" fmla="*/ 306060 w 1294918"/>
              <a:gd name="connsiteY6188" fmla="*/ 524787 h 1294919"/>
              <a:gd name="connsiteX6189" fmla="*/ 306453 w 1294918"/>
              <a:gd name="connsiteY6189" fmla="*/ 525967 h 1294919"/>
              <a:gd name="connsiteX6190" fmla="*/ 305010 w 1294918"/>
              <a:gd name="connsiteY6190" fmla="*/ 529114 h 1294919"/>
              <a:gd name="connsiteX6191" fmla="*/ 303568 w 1294918"/>
              <a:gd name="connsiteY6191" fmla="*/ 530163 h 1294919"/>
              <a:gd name="connsiteX6192" fmla="*/ 303568 w 1294918"/>
              <a:gd name="connsiteY6192" fmla="*/ 528852 h 1294919"/>
              <a:gd name="connsiteX6193" fmla="*/ 300683 w 1294918"/>
              <a:gd name="connsiteY6193" fmla="*/ 529508 h 1294919"/>
              <a:gd name="connsiteX6194" fmla="*/ 299634 w 1294918"/>
              <a:gd name="connsiteY6194" fmla="*/ 528852 h 1294919"/>
              <a:gd name="connsiteX6195" fmla="*/ 299634 w 1294918"/>
              <a:gd name="connsiteY6195" fmla="*/ 528065 h 1294919"/>
              <a:gd name="connsiteX6196" fmla="*/ 296749 w 1294918"/>
              <a:gd name="connsiteY6196" fmla="*/ 528852 h 1294919"/>
              <a:gd name="connsiteX6197" fmla="*/ 296356 w 1294918"/>
              <a:gd name="connsiteY6197" fmla="*/ 528065 h 1294919"/>
              <a:gd name="connsiteX6198" fmla="*/ 295700 w 1294918"/>
              <a:gd name="connsiteY6198" fmla="*/ 528065 h 1294919"/>
              <a:gd name="connsiteX6199" fmla="*/ 295438 w 1294918"/>
              <a:gd name="connsiteY6199" fmla="*/ 528327 h 1294919"/>
              <a:gd name="connsiteX6200" fmla="*/ 295045 w 1294918"/>
              <a:gd name="connsiteY6200" fmla="*/ 525967 h 1294919"/>
              <a:gd name="connsiteX6201" fmla="*/ 293996 w 1294918"/>
              <a:gd name="connsiteY6201" fmla="*/ 525574 h 1294919"/>
              <a:gd name="connsiteX6202" fmla="*/ 294258 w 1294918"/>
              <a:gd name="connsiteY6202" fmla="*/ 524131 h 1294919"/>
              <a:gd name="connsiteX6203" fmla="*/ 293602 w 1294918"/>
              <a:gd name="connsiteY6203" fmla="*/ 523869 h 1294919"/>
              <a:gd name="connsiteX6204" fmla="*/ 293602 w 1294918"/>
              <a:gd name="connsiteY6204" fmla="*/ 523213 h 1294919"/>
              <a:gd name="connsiteX6205" fmla="*/ 290717 w 1294918"/>
              <a:gd name="connsiteY6205" fmla="*/ 522427 h 1294919"/>
              <a:gd name="connsiteX6206" fmla="*/ 289799 w 1294918"/>
              <a:gd name="connsiteY6206" fmla="*/ 523213 h 1294919"/>
              <a:gd name="connsiteX6207" fmla="*/ 290062 w 1294918"/>
              <a:gd name="connsiteY6207" fmla="*/ 525180 h 1294919"/>
              <a:gd name="connsiteX6208" fmla="*/ 287177 w 1294918"/>
              <a:gd name="connsiteY6208" fmla="*/ 526885 h 1294919"/>
              <a:gd name="connsiteX6209" fmla="*/ 287963 w 1294918"/>
              <a:gd name="connsiteY6209" fmla="*/ 529508 h 1294919"/>
              <a:gd name="connsiteX6210" fmla="*/ 287177 w 1294918"/>
              <a:gd name="connsiteY6210" fmla="*/ 530950 h 1294919"/>
              <a:gd name="connsiteX6211" fmla="*/ 284029 w 1294918"/>
              <a:gd name="connsiteY6211" fmla="*/ 533048 h 1294919"/>
              <a:gd name="connsiteX6212" fmla="*/ 283636 w 1294918"/>
              <a:gd name="connsiteY6212" fmla="*/ 531868 h 1294919"/>
              <a:gd name="connsiteX6213" fmla="*/ 281931 w 1294918"/>
              <a:gd name="connsiteY6213" fmla="*/ 533441 h 1294919"/>
              <a:gd name="connsiteX6214" fmla="*/ 280882 w 1294918"/>
              <a:gd name="connsiteY6214" fmla="*/ 533441 h 1294919"/>
              <a:gd name="connsiteX6215" fmla="*/ 280620 w 1294918"/>
              <a:gd name="connsiteY6215" fmla="*/ 532655 h 1294919"/>
              <a:gd name="connsiteX6216" fmla="*/ 279440 w 1294918"/>
              <a:gd name="connsiteY6216" fmla="*/ 533048 h 1294919"/>
              <a:gd name="connsiteX6217" fmla="*/ 279440 w 1294918"/>
              <a:gd name="connsiteY6217" fmla="*/ 534491 h 1294919"/>
              <a:gd name="connsiteX6218" fmla="*/ 277342 w 1294918"/>
              <a:gd name="connsiteY6218" fmla="*/ 534491 h 1294919"/>
              <a:gd name="connsiteX6219" fmla="*/ 276948 w 1294918"/>
              <a:gd name="connsiteY6219" fmla="*/ 535146 h 1294919"/>
              <a:gd name="connsiteX6220" fmla="*/ 275899 w 1294918"/>
              <a:gd name="connsiteY6220" fmla="*/ 534491 h 1294919"/>
              <a:gd name="connsiteX6221" fmla="*/ 275637 w 1294918"/>
              <a:gd name="connsiteY6221" fmla="*/ 534884 h 1294919"/>
              <a:gd name="connsiteX6222" fmla="*/ 274457 w 1294918"/>
              <a:gd name="connsiteY6222" fmla="*/ 534228 h 1294919"/>
              <a:gd name="connsiteX6223" fmla="*/ 273539 w 1294918"/>
              <a:gd name="connsiteY6223" fmla="*/ 534228 h 1294919"/>
              <a:gd name="connsiteX6224" fmla="*/ 273801 w 1294918"/>
              <a:gd name="connsiteY6224" fmla="*/ 533704 h 1294919"/>
              <a:gd name="connsiteX6225" fmla="*/ 272752 w 1294918"/>
              <a:gd name="connsiteY6225" fmla="*/ 533441 h 1294919"/>
              <a:gd name="connsiteX6226" fmla="*/ 272359 w 1294918"/>
              <a:gd name="connsiteY6226" fmla="*/ 534228 h 1294919"/>
              <a:gd name="connsiteX6227" fmla="*/ 272097 w 1294918"/>
              <a:gd name="connsiteY6227" fmla="*/ 533704 h 1294919"/>
              <a:gd name="connsiteX6228" fmla="*/ 271572 w 1294918"/>
              <a:gd name="connsiteY6228" fmla="*/ 534228 h 1294919"/>
              <a:gd name="connsiteX6229" fmla="*/ 272097 w 1294918"/>
              <a:gd name="connsiteY6229" fmla="*/ 534884 h 1294919"/>
              <a:gd name="connsiteX6230" fmla="*/ 270523 w 1294918"/>
              <a:gd name="connsiteY6230" fmla="*/ 534884 h 1294919"/>
              <a:gd name="connsiteX6231" fmla="*/ 268163 w 1294918"/>
              <a:gd name="connsiteY6231" fmla="*/ 533704 h 1294919"/>
              <a:gd name="connsiteX6232" fmla="*/ 268163 w 1294918"/>
              <a:gd name="connsiteY6232" fmla="*/ 534491 h 1294919"/>
              <a:gd name="connsiteX6233" fmla="*/ 267638 w 1294918"/>
              <a:gd name="connsiteY6233" fmla="*/ 534228 h 1294919"/>
              <a:gd name="connsiteX6234" fmla="*/ 266720 w 1294918"/>
              <a:gd name="connsiteY6234" fmla="*/ 534884 h 1294919"/>
              <a:gd name="connsiteX6235" fmla="*/ 265934 w 1294918"/>
              <a:gd name="connsiteY6235" fmla="*/ 534884 h 1294919"/>
              <a:gd name="connsiteX6236" fmla="*/ 265934 w 1294918"/>
              <a:gd name="connsiteY6236" fmla="*/ 535540 h 1294919"/>
              <a:gd name="connsiteX6237" fmla="*/ 265540 w 1294918"/>
              <a:gd name="connsiteY6237" fmla="*/ 535146 h 1294919"/>
              <a:gd name="connsiteX6238" fmla="*/ 264098 w 1294918"/>
              <a:gd name="connsiteY6238" fmla="*/ 534884 h 1294919"/>
              <a:gd name="connsiteX6239" fmla="*/ 263835 w 1294918"/>
              <a:gd name="connsiteY6239" fmla="*/ 534228 h 1294919"/>
              <a:gd name="connsiteX6240" fmla="*/ 261082 w 1294918"/>
              <a:gd name="connsiteY6240" fmla="*/ 534884 h 1294919"/>
              <a:gd name="connsiteX6241" fmla="*/ 260557 w 1294918"/>
              <a:gd name="connsiteY6241" fmla="*/ 534228 h 1294919"/>
              <a:gd name="connsiteX6242" fmla="*/ 259901 w 1294918"/>
              <a:gd name="connsiteY6242" fmla="*/ 534884 h 1294919"/>
              <a:gd name="connsiteX6243" fmla="*/ 259639 w 1294918"/>
              <a:gd name="connsiteY6243" fmla="*/ 534228 h 1294919"/>
              <a:gd name="connsiteX6244" fmla="*/ 259115 w 1294918"/>
              <a:gd name="connsiteY6244" fmla="*/ 534491 h 1294919"/>
              <a:gd name="connsiteX6245" fmla="*/ 259115 w 1294918"/>
              <a:gd name="connsiteY6245" fmla="*/ 534884 h 1294919"/>
              <a:gd name="connsiteX6246" fmla="*/ 257410 w 1294918"/>
              <a:gd name="connsiteY6246" fmla="*/ 534491 h 1294919"/>
              <a:gd name="connsiteX6247" fmla="*/ 257410 w 1294918"/>
              <a:gd name="connsiteY6247" fmla="*/ 535146 h 1294919"/>
              <a:gd name="connsiteX6248" fmla="*/ 255312 w 1294918"/>
              <a:gd name="connsiteY6248" fmla="*/ 534884 h 1294919"/>
              <a:gd name="connsiteX6249" fmla="*/ 254918 w 1294918"/>
              <a:gd name="connsiteY6249" fmla="*/ 534228 h 1294919"/>
              <a:gd name="connsiteX6250" fmla="*/ 254001 w 1294918"/>
              <a:gd name="connsiteY6250" fmla="*/ 534884 h 1294919"/>
              <a:gd name="connsiteX6251" fmla="*/ 251116 w 1294918"/>
              <a:gd name="connsiteY6251" fmla="*/ 534491 h 1294919"/>
              <a:gd name="connsiteX6252" fmla="*/ 251116 w 1294918"/>
              <a:gd name="connsiteY6252" fmla="*/ 534884 h 1294919"/>
              <a:gd name="connsiteX6253" fmla="*/ 250722 w 1294918"/>
              <a:gd name="connsiteY6253" fmla="*/ 535540 h 1294919"/>
              <a:gd name="connsiteX6254" fmla="*/ 250722 w 1294918"/>
              <a:gd name="connsiteY6254" fmla="*/ 533441 h 1294919"/>
              <a:gd name="connsiteX6255" fmla="*/ 250460 w 1294918"/>
              <a:gd name="connsiteY6255" fmla="*/ 534228 h 1294919"/>
              <a:gd name="connsiteX6256" fmla="*/ 250460 w 1294918"/>
              <a:gd name="connsiteY6256" fmla="*/ 533704 h 1294919"/>
              <a:gd name="connsiteX6257" fmla="*/ 249673 w 1294918"/>
              <a:gd name="connsiteY6257" fmla="*/ 533704 h 1294919"/>
              <a:gd name="connsiteX6258" fmla="*/ 249936 w 1294918"/>
              <a:gd name="connsiteY6258" fmla="*/ 533048 h 1294919"/>
              <a:gd name="connsiteX6259" fmla="*/ 249936 w 1294918"/>
              <a:gd name="connsiteY6259" fmla="*/ 532655 h 1294919"/>
              <a:gd name="connsiteX6260" fmla="*/ 249936 w 1294918"/>
              <a:gd name="connsiteY6260" fmla="*/ 532261 h 1294919"/>
              <a:gd name="connsiteX6261" fmla="*/ 249673 w 1294918"/>
              <a:gd name="connsiteY6261" fmla="*/ 532261 h 1294919"/>
              <a:gd name="connsiteX6262" fmla="*/ 249280 w 1294918"/>
              <a:gd name="connsiteY6262" fmla="*/ 530950 h 1294919"/>
              <a:gd name="connsiteX6263" fmla="*/ 249280 w 1294918"/>
              <a:gd name="connsiteY6263" fmla="*/ 530163 h 1294919"/>
              <a:gd name="connsiteX6264" fmla="*/ 247182 w 1294918"/>
              <a:gd name="connsiteY6264" fmla="*/ 530557 h 1294919"/>
              <a:gd name="connsiteX6265" fmla="*/ 247575 w 1294918"/>
              <a:gd name="connsiteY6265" fmla="*/ 529770 h 1294919"/>
              <a:gd name="connsiteX6266" fmla="*/ 248231 w 1294918"/>
              <a:gd name="connsiteY6266" fmla="*/ 529508 h 1294919"/>
              <a:gd name="connsiteX6267" fmla="*/ 249018 w 1294918"/>
              <a:gd name="connsiteY6267" fmla="*/ 529508 h 1294919"/>
              <a:gd name="connsiteX6268" fmla="*/ 249280 w 1294918"/>
              <a:gd name="connsiteY6268" fmla="*/ 529114 h 1294919"/>
              <a:gd name="connsiteX6269" fmla="*/ 249936 w 1294918"/>
              <a:gd name="connsiteY6269" fmla="*/ 529114 h 1294919"/>
              <a:gd name="connsiteX6270" fmla="*/ 249018 w 1294918"/>
              <a:gd name="connsiteY6270" fmla="*/ 528852 h 1294919"/>
              <a:gd name="connsiteX6271" fmla="*/ 248231 w 1294918"/>
              <a:gd name="connsiteY6271" fmla="*/ 528852 h 1294919"/>
              <a:gd name="connsiteX6272" fmla="*/ 248231 w 1294918"/>
              <a:gd name="connsiteY6272" fmla="*/ 528327 h 1294919"/>
              <a:gd name="connsiteX6273" fmla="*/ 247837 w 1294918"/>
              <a:gd name="connsiteY6273" fmla="*/ 528327 h 1294919"/>
              <a:gd name="connsiteX6274" fmla="*/ 247575 w 1294918"/>
              <a:gd name="connsiteY6274" fmla="*/ 529508 h 1294919"/>
              <a:gd name="connsiteX6275" fmla="*/ 246526 w 1294918"/>
              <a:gd name="connsiteY6275" fmla="*/ 529508 h 1294919"/>
              <a:gd name="connsiteX6276" fmla="*/ 245739 w 1294918"/>
              <a:gd name="connsiteY6276" fmla="*/ 529508 h 1294919"/>
              <a:gd name="connsiteX6277" fmla="*/ 245739 w 1294918"/>
              <a:gd name="connsiteY6277" fmla="*/ 529114 h 1294919"/>
              <a:gd name="connsiteX6278" fmla="*/ 245084 w 1294918"/>
              <a:gd name="connsiteY6278" fmla="*/ 529114 h 1294919"/>
              <a:gd name="connsiteX6279" fmla="*/ 245084 w 1294918"/>
              <a:gd name="connsiteY6279" fmla="*/ 528852 h 1294919"/>
              <a:gd name="connsiteX6280" fmla="*/ 244297 w 1294918"/>
              <a:gd name="connsiteY6280" fmla="*/ 528852 h 1294919"/>
              <a:gd name="connsiteX6281" fmla="*/ 244035 w 1294918"/>
              <a:gd name="connsiteY6281" fmla="*/ 528327 h 1294919"/>
              <a:gd name="connsiteX6282" fmla="*/ 242592 w 1294918"/>
              <a:gd name="connsiteY6282" fmla="*/ 529114 h 1294919"/>
              <a:gd name="connsiteX6283" fmla="*/ 242592 w 1294918"/>
              <a:gd name="connsiteY6283" fmla="*/ 528065 h 1294919"/>
              <a:gd name="connsiteX6284" fmla="*/ 241805 w 1294918"/>
              <a:gd name="connsiteY6284" fmla="*/ 527672 h 1294919"/>
              <a:gd name="connsiteX6285" fmla="*/ 241150 w 1294918"/>
              <a:gd name="connsiteY6285" fmla="*/ 525574 h 1294919"/>
              <a:gd name="connsiteX6286" fmla="*/ 240363 w 1294918"/>
              <a:gd name="connsiteY6286" fmla="*/ 525574 h 1294919"/>
              <a:gd name="connsiteX6287" fmla="*/ 240101 w 1294918"/>
              <a:gd name="connsiteY6287" fmla="*/ 525180 h 1294919"/>
              <a:gd name="connsiteX6288" fmla="*/ 240363 w 1294918"/>
              <a:gd name="connsiteY6288" fmla="*/ 525180 h 1294919"/>
              <a:gd name="connsiteX6289" fmla="*/ 240363 w 1294918"/>
              <a:gd name="connsiteY6289" fmla="*/ 524787 h 1294919"/>
              <a:gd name="connsiteX6290" fmla="*/ 240101 w 1294918"/>
              <a:gd name="connsiteY6290" fmla="*/ 524787 h 1294919"/>
              <a:gd name="connsiteX6291" fmla="*/ 240101 w 1294918"/>
              <a:gd name="connsiteY6291" fmla="*/ 524525 h 1294919"/>
              <a:gd name="connsiteX6292" fmla="*/ 240363 w 1294918"/>
              <a:gd name="connsiteY6292" fmla="*/ 524131 h 1294919"/>
              <a:gd name="connsiteX6293" fmla="*/ 240101 w 1294918"/>
              <a:gd name="connsiteY6293" fmla="*/ 523213 h 1294919"/>
              <a:gd name="connsiteX6294" fmla="*/ 239707 w 1294918"/>
              <a:gd name="connsiteY6294" fmla="*/ 523213 h 1294919"/>
              <a:gd name="connsiteX6295" fmla="*/ 239445 w 1294918"/>
              <a:gd name="connsiteY6295" fmla="*/ 522033 h 1294919"/>
              <a:gd name="connsiteX6296" fmla="*/ 238658 w 1294918"/>
              <a:gd name="connsiteY6296" fmla="*/ 521246 h 1294919"/>
              <a:gd name="connsiteX6297" fmla="*/ 238003 w 1294918"/>
              <a:gd name="connsiteY6297" fmla="*/ 520328 h 1294919"/>
              <a:gd name="connsiteX6298" fmla="*/ 238265 w 1294918"/>
              <a:gd name="connsiteY6298" fmla="*/ 518886 h 1294919"/>
              <a:gd name="connsiteX6299" fmla="*/ 238003 w 1294918"/>
              <a:gd name="connsiteY6299" fmla="*/ 517837 h 1294919"/>
              <a:gd name="connsiteX6300" fmla="*/ 238265 w 1294918"/>
              <a:gd name="connsiteY6300" fmla="*/ 517837 h 1294919"/>
              <a:gd name="connsiteX6301" fmla="*/ 238003 w 1294918"/>
              <a:gd name="connsiteY6301" fmla="*/ 517050 h 1294919"/>
              <a:gd name="connsiteX6302" fmla="*/ 239707 w 1294918"/>
              <a:gd name="connsiteY6302" fmla="*/ 517050 h 1294919"/>
              <a:gd name="connsiteX6303" fmla="*/ 239445 w 1294918"/>
              <a:gd name="connsiteY6303" fmla="*/ 516788 h 1294919"/>
              <a:gd name="connsiteX6304" fmla="*/ 239707 w 1294918"/>
              <a:gd name="connsiteY6304" fmla="*/ 516788 h 1294919"/>
              <a:gd name="connsiteX6305" fmla="*/ 240101 w 1294918"/>
              <a:gd name="connsiteY6305" fmla="*/ 516132 h 1294919"/>
              <a:gd name="connsiteX6306" fmla="*/ 238921 w 1294918"/>
              <a:gd name="connsiteY6306" fmla="*/ 515608 h 1294919"/>
              <a:gd name="connsiteX6307" fmla="*/ 239445 w 1294918"/>
              <a:gd name="connsiteY6307" fmla="*/ 515345 h 1294919"/>
              <a:gd name="connsiteX6308" fmla="*/ 239445 w 1294918"/>
              <a:gd name="connsiteY6308" fmla="*/ 513903 h 1294919"/>
              <a:gd name="connsiteX6309" fmla="*/ 238658 w 1294918"/>
              <a:gd name="connsiteY6309" fmla="*/ 513903 h 1294919"/>
              <a:gd name="connsiteX6310" fmla="*/ 237478 w 1294918"/>
              <a:gd name="connsiteY6310" fmla="*/ 513903 h 1294919"/>
              <a:gd name="connsiteX6311" fmla="*/ 236822 w 1294918"/>
              <a:gd name="connsiteY6311" fmla="*/ 513510 h 1294919"/>
              <a:gd name="connsiteX6312" fmla="*/ 236560 w 1294918"/>
              <a:gd name="connsiteY6312" fmla="*/ 513510 h 1294919"/>
              <a:gd name="connsiteX6313" fmla="*/ 235380 w 1294918"/>
              <a:gd name="connsiteY6313" fmla="*/ 513247 h 1294919"/>
              <a:gd name="connsiteX6314" fmla="*/ 235118 w 1294918"/>
              <a:gd name="connsiteY6314" fmla="*/ 512460 h 1294919"/>
              <a:gd name="connsiteX6315" fmla="*/ 235118 w 1294918"/>
              <a:gd name="connsiteY6315" fmla="*/ 511805 h 1294919"/>
              <a:gd name="connsiteX6316" fmla="*/ 234724 w 1294918"/>
              <a:gd name="connsiteY6316" fmla="*/ 511412 h 1294919"/>
              <a:gd name="connsiteX6317" fmla="*/ 235118 w 1294918"/>
              <a:gd name="connsiteY6317" fmla="*/ 510756 h 1294919"/>
              <a:gd name="connsiteX6318" fmla="*/ 234724 w 1294918"/>
              <a:gd name="connsiteY6318" fmla="*/ 510363 h 1294919"/>
              <a:gd name="connsiteX6319" fmla="*/ 234462 w 1294918"/>
              <a:gd name="connsiteY6319" fmla="*/ 510363 h 1294919"/>
              <a:gd name="connsiteX6320" fmla="*/ 233675 w 1294918"/>
              <a:gd name="connsiteY6320" fmla="*/ 510363 h 1294919"/>
              <a:gd name="connsiteX6321" fmla="*/ 234069 w 1294918"/>
              <a:gd name="connsiteY6321" fmla="*/ 509969 h 1294919"/>
              <a:gd name="connsiteX6322" fmla="*/ 232626 w 1294918"/>
              <a:gd name="connsiteY6322" fmla="*/ 509051 h 1294919"/>
              <a:gd name="connsiteX6323" fmla="*/ 232626 w 1294918"/>
              <a:gd name="connsiteY6323" fmla="*/ 508527 h 1294919"/>
              <a:gd name="connsiteX6324" fmla="*/ 232364 w 1294918"/>
              <a:gd name="connsiteY6324" fmla="*/ 508527 h 1294919"/>
              <a:gd name="connsiteX6325" fmla="*/ 231839 w 1294918"/>
              <a:gd name="connsiteY6325" fmla="*/ 507871 h 1294919"/>
              <a:gd name="connsiteX6326" fmla="*/ 231577 w 1294918"/>
              <a:gd name="connsiteY6326" fmla="*/ 507871 h 1294919"/>
              <a:gd name="connsiteX6327" fmla="*/ 230922 w 1294918"/>
              <a:gd name="connsiteY6327" fmla="*/ 507871 h 1294919"/>
              <a:gd name="connsiteX6328" fmla="*/ 229479 w 1294918"/>
              <a:gd name="connsiteY6328" fmla="*/ 508264 h 1294919"/>
              <a:gd name="connsiteX6329" fmla="*/ 229479 w 1294918"/>
              <a:gd name="connsiteY6329" fmla="*/ 509051 h 1294919"/>
              <a:gd name="connsiteX6330" fmla="*/ 230135 w 1294918"/>
              <a:gd name="connsiteY6330" fmla="*/ 509707 h 1294919"/>
              <a:gd name="connsiteX6331" fmla="*/ 229741 w 1294918"/>
              <a:gd name="connsiteY6331" fmla="*/ 510756 h 1294919"/>
              <a:gd name="connsiteX6332" fmla="*/ 228299 w 1294918"/>
              <a:gd name="connsiteY6332" fmla="*/ 509969 h 1294919"/>
              <a:gd name="connsiteX6333" fmla="*/ 226988 w 1294918"/>
              <a:gd name="connsiteY6333" fmla="*/ 509969 h 1294919"/>
              <a:gd name="connsiteX6334" fmla="*/ 226201 w 1294918"/>
              <a:gd name="connsiteY6334" fmla="*/ 510363 h 1294919"/>
              <a:gd name="connsiteX6335" fmla="*/ 226201 w 1294918"/>
              <a:gd name="connsiteY6335" fmla="*/ 511805 h 1294919"/>
              <a:gd name="connsiteX6336" fmla="*/ 225939 w 1294918"/>
              <a:gd name="connsiteY6336" fmla="*/ 512067 h 1294919"/>
              <a:gd name="connsiteX6337" fmla="*/ 225545 w 1294918"/>
              <a:gd name="connsiteY6337" fmla="*/ 512460 h 1294919"/>
              <a:gd name="connsiteX6338" fmla="*/ 224758 w 1294918"/>
              <a:gd name="connsiteY6338" fmla="*/ 512854 h 1294919"/>
              <a:gd name="connsiteX6339" fmla="*/ 224496 w 1294918"/>
              <a:gd name="connsiteY6339" fmla="*/ 513247 h 1294919"/>
              <a:gd name="connsiteX6340" fmla="*/ 224496 w 1294918"/>
              <a:gd name="connsiteY6340" fmla="*/ 513903 h 1294919"/>
              <a:gd name="connsiteX6341" fmla="*/ 224103 w 1294918"/>
              <a:gd name="connsiteY6341" fmla="*/ 513903 h 1294919"/>
              <a:gd name="connsiteX6342" fmla="*/ 224103 w 1294918"/>
              <a:gd name="connsiteY6342" fmla="*/ 514690 h 1294919"/>
              <a:gd name="connsiteX6343" fmla="*/ 224496 w 1294918"/>
              <a:gd name="connsiteY6343" fmla="*/ 515345 h 1294919"/>
              <a:gd name="connsiteX6344" fmla="*/ 223840 w 1294918"/>
              <a:gd name="connsiteY6344" fmla="*/ 516132 h 1294919"/>
              <a:gd name="connsiteX6345" fmla="*/ 223054 w 1294918"/>
              <a:gd name="connsiteY6345" fmla="*/ 515345 h 1294919"/>
              <a:gd name="connsiteX6346" fmla="*/ 221611 w 1294918"/>
              <a:gd name="connsiteY6346" fmla="*/ 514952 h 1294919"/>
              <a:gd name="connsiteX6347" fmla="*/ 219906 w 1294918"/>
              <a:gd name="connsiteY6347" fmla="*/ 514952 h 1294919"/>
              <a:gd name="connsiteX6348" fmla="*/ 219906 w 1294918"/>
              <a:gd name="connsiteY6348" fmla="*/ 514165 h 1294919"/>
              <a:gd name="connsiteX6349" fmla="*/ 218857 w 1294918"/>
              <a:gd name="connsiteY6349" fmla="*/ 513903 h 1294919"/>
              <a:gd name="connsiteX6350" fmla="*/ 219120 w 1294918"/>
              <a:gd name="connsiteY6350" fmla="*/ 513247 h 1294919"/>
              <a:gd name="connsiteX6351" fmla="*/ 218857 w 1294918"/>
              <a:gd name="connsiteY6351" fmla="*/ 513247 h 1294919"/>
              <a:gd name="connsiteX6352" fmla="*/ 218857 w 1294918"/>
              <a:gd name="connsiteY6352" fmla="*/ 512854 h 1294919"/>
              <a:gd name="connsiteX6353" fmla="*/ 219120 w 1294918"/>
              <a:gd name="connsiteY6353" fmla="*/ 512460 h 1294919"/>
              <a:gd name="connsiteX6354" fmla="*/ 219513 w 1294918"/>
              <a:gd name="connsiteY6354" fmla="*/ 512067 h 1294919"/>
              <a:gd name="connsiteX6355" fmla="*/ 217415 w 1294918"/>
              <a:gd name="connsiteY6355" fmla="*/ 511149 h 1294919"/>
              <a:gd name="connsiteX6356" fmla="*/ 219513 w 1294918"/>
              <a:gd name="connsiteY6356" fmla="*/ 509051 h 1294919"/>
              <a:gd name="connsiteX6357" fmla="*/ 220956 w 1294918"/>
              <a:gd name="connsiteY6357" fmla="*/ 507609 h 1294919"/>
              <a:gd name="connsiteX6358" fmla="*/ 222398 w 1294918"/>
              <a:gd name="connsiteY6358" fmla="*/ 507871 h 1294919"/>
              <a:gd name="connsiteX6359" fmla="*/ 222660 w 1294918"/>
              <a:gd name="connsiteY6359" fmla="*/ 508527 h 1294919"/>
              <a:gd name="connsiteX6360" fmla="*/ 223316 w 1294918"/>
              <a:gd name="connsiteY6360" fmla="*/ 508527 h 1294919"/>
              <a:gd name="connsiteX6361" fmla="*/ 223316 w 1294918"/>
              <a:gd name="connsiteY6361" fmla="*/ 509051 h 1294919"/>
              <a:gd name="connsiteX6362" fmla="*/ 223840 w 1294918"/>
              <a:gd name="connsiteY6362" fmla="*/ 508527 h 1294919"/>
              <a:gd name="connsiteX6363" fmla="*/ 223316 w 1294918"/>
              <a:gd name="connsiteY6363" fmla="*/ 506429 h 1294919"/>
              <a:gd name="connsiteX6364" fmla="*/ 223840 w 1294918"/>
              <a:gd name="connsiteY6364" fmla="*/ 506429 h 1294919"/>
              <a:gd name="connsiteX6365" fmla="*/ 223840 w 1294918"/>
              <a:gd name="connsiteY6365" fmla="*/ 506166 h 1294919"/>
              <a:gd name="connsiteX6366" fmla="*/ 225545 w 1294918"/>
              <a:gd name="connsiteY6366" fmla="*/ 506822 h 1294919"/>
              <a:gd name="connsiteX6367" fmla="*/ 225545 w 1294918"/>
              <a:gd name="connsiteY6367" fmla="*/ 506166 h 1294919"/>
              <a:gd name="connsiteX6368" fmla="*/ 226201 w 1294918"/>
              <a:gd name="connsiteY6368" fmla="*/ 506429 h 1294919"/>
              <a:gd name="connsiteX6369" fmla="*/ 226594 w 1294918"/>
              <a:gd name="connsiteY6369" fmla="*/ 506429 h 1294919"/>
              <a:gd name="connsiteX6370" fmla="*/ 226988 w 1294918"/>
              <a:gd name="connsiteY6370" fmla="*/ 505773 h 1294919"/>
              <a:gd name="connsiteX6371" fmla="*/ 227643 w 1294918"/>
              <a:gd name="connsiteY6371" fmla="*/ 505773 h 1294919"/>
              <a:gd name="connsiteX6372" fmla="*/ 227381 w 1294918"/>
              <a:gd name="connsiteY6372" fmla="*/ 504724 h 1294919"/>
              <a:gd name="connsiteX6373" fmla="*/ 227381 w 1294918"/>
              <a:gd name="connsiteY6373" fmla="*/ 503675 h 1294919"/>
              <a:gd name="connsiteX6374" fmla="*/ 226594 w 1294918"/>
              <a:gd name="connsiteY6374" fmla="*/ 503281 h 1294919"/>
              <a:gd name="connsiteX6375" fmla="*/ 226988 w 1294918"/>
              <a:gd name="connsiteY6375" fmla="*/ 501970 h 1294919"/>
              <a:gd name="connsiteX6376" fmla="*/ 226594 w 1294918"/>
              <a:gd name="connsiteY6376" fmla="*/ 501446 h 1294919"/>
              <a:gd name="connsiteX6377" fmla="*/ 226988 w 1294918"/>
              <a:gd name="connsiteY6377" fmla="*/ 499741 h 1294919"/>
              <a:gd name="connsiteX6378" fmla="*/ 228037 w 1294918"/>
              <a:gd name="connsiteY6378" fmla="*/ 499741 h 1294919"/>
              <a:gd name="connsiteX6379" fmla="*/ 228692 w 1294918"/>
              <a:gd name="connsiteY6379" fmla="*/ 499085 h 1294919"/>
              <a:gd name="connsiteX6380" fmla="*/ 230397 w 1294918"/>
              <a:gd name="connsiteY6380" fmla="*/ 498298 h 1294919"/>
              <a:gd name="connsiteX6381" fmla="*/ 230397 w 1294918"/>
              <a:gd name="connsiteY6381" fmla="*/ 499085 h 1294919"/>
              <a:gd name="connsiteX6382" fmla="*/ 232364 w 1294918"/>
              <a:gd name="connsiteY6382" fmla="*/ 498692 h 1294919"/>
              <a:gd name="connsiteX6383" fmla="*/ 232364 w 1294918"/>
              <a:gd name="connsiteY6383" fmla="*/ 497643 h 1294919"/>
              <a:gd name="connsiteX6384" fmla="*/ 232626 w 1294918"/>
              <a:gd name="connsiteY6384" fmla="*/ 495151 h 1294919"/>
              <a:gd name="connsiteX6385" fmla="*/ 231577 w 1294918"/>
              <a:gd name="connsiteY6385" fmla="*/ 494365 h 1294919"/>
              <a:gd name="connsiteX6386" fmla="*/ 231184 w 1294918"/>
              <a:gd name="connsiteY6386" fmla="*/ 494889 h 1294919"/>
              <a:gd name="connsiteX6387" fmla="*/ 230397 w 1294918"/>
              <a:gd name="connsiteY6387" fmla="*/ 495807 h 1294919"/>
              <a:gd name="connsiteX6388" fmla="*/ 228692 w 1294918"/>
              <a:gd name="connsiteY6388" fmla="*/ 496987 h 1294919"/>
              <a:gd name="connsiteX6389" fmla="*/ 228299 w 1294918"/>
              <a:gd name="connsiteY6389" fmla="*/ 496331 h 1294919"/>
              <a:gd name="connsiteX6390" fmla="*/ 228692 w 1294918"/>
              <a:gd name="connsiteY6390" fmla="*/ 495807 h 1294919"/>
              <a:gd name="connsiteX6391" fmla="*/ 229479 w 1294918"/>
              <a:gd name="connsiteY6391" fmla="*/ 495151 h 1294919"/>
              <a:gd name="connsiteX6392" fmla="*/ 228692 w 1294918"/>
              <a:gd name="connsiteY6392" fmla="*/ 495151 h 1294919"/>
              <a:gd name="connsiteX6393" fmla="*/ 228692 w 1294918"/>
              <a:gd name="connsiteY6393" fmla="*/ 494889 h 1294919"/>
              <a:gd name="connsiteX6394" fmla="*/ 228037 w 1294918"/>
              <a:gd name="connsiteY6394" fmla="*/ 494102 h 1294919"/>
              <a:gd name="connsiteX6395" fmla="*/ 227381 w 1294918"/>
              <a:gd name="connsiteY6395" fmla="*/ 494102 h 1294919"/>
              <a:gd name="connsiteX6396" fmla="*/ 226988 w 1294918"/>
              <a:gd name="connsiteY6396" fmla="*/ 494365 h 1294919"/>
              <a:gd name="connsiteX6397" fmla="*/ 226201 w 1294918"/>
              <a:gd name="connsiteY6397" fmla="*/ 494102 h 1294919"/>
              <a:gd name="connsiteX6398" fmla="*/ 227643 w 1294918"/>
              <a:gd name="connsiteY6398" fmla="*/ 491348 h 1294919"/>
              <a:gd name="connsiteX6399" fmla="*/ 226201 w 1294918"/>
              <a:gd name="connsiteY6399" fmla="*/ 490955 h 1294919"/>
              <a:gd name="connsiteX6400" fmla="*/ 227381 w 1294918"/>
              <a:gd name="connsiteY6400" fmla="*/ 488464 h 1294919"/>
              <a:gd name="connsiteX6401" fmla="*/ 226988 w 1294918"/>
              <a:gd name="connsiteY6401" fmla="*/ 487808 h 1294919"/>
              <a:gd name="connsiteX6402" fmla="*/ 227381 w 1294918"/>
              <a:gd name="connsiteY6402" fmla="*/ 486628 h 1294919"/>
              <a:gd name="connsiteX6403" fmla="*/ 228037 w 1294918"/>
              <a:gd name="connsiteY6403" fmla="*/ 486366 h 1294919"/>
              <a:gd name="connsiteX6404" fmla="*/ 229086 w 1294918"/>
              <a:gd name="connsiteY6404" fmla="*/ 483874 h 1294919"/>
              <a:gd name="connsiteX6405" fmla="*/ 228692 w 1294918"/>
              <a:gd name="connsiteY6405" fmla="*/ 483481 h 1294919"/>
              <a:gd name="connsiteX6406" fmla="*/ 228692 w 1294918"/>
              <a:gd name="connsiteY6406" fmla="*/ 483087 h 1294919"/>
              <a:gd name="connsiteX6407" fmla="*/ 228299 w 1294918"/>
              <a:gd name="connsiteY6407" fmla="*/ 482825 h 1294919"/>
              <a:gd name="connsiteX6408" fmla="*/ 228037 w 1294918"/>
              <a:gd name="connsiteY6408" fmla="*/ 483087 h 1294919"/>
              <a:gd name="connsiteX6409" fmla="*/ 228037 w 1294918"/>
              <a:gd name="connsiteY6409" fmla="*/ 483481 h 1294919"/>
              <a:gd name="connsiteX6410" fmla="*/ 227381 w 1294918"/>
              <a:gd name="connsiteY6410" fmla="*/ 483481 h 1294919"/>
              <a:gd name="connsiteX6411" fmla="*/ 227381 w 1294918"/>
              <a:gd name="connsiteY6411" fmla="*/ 484923 h 1294919"/>
              <a:gd name="connsiteX6412" fmla="*/ 226988 w 1294918"/>
              <a:gd name="connsiteY6412" fmla="*/ 484923 h 1294919"/>
              <a:gd name="connsiteX6413" fmla="*/ 226594 w 1294918"/>
              <a:gd name="connsiteY6413" fmla="*/ 485579 h 1294919"/>
              <a:gd name="connsiteX6414" fmla="*/ 225283 w 1294918"/>
              <a:gd name="connsiteY6414" fmla="*/ 485579 h 1294919"/>
              <a:gd name="connsiteX6415" fmla="*/ 224758 w 1294918"/>
              <a:gd name="connsiteY6415" fmla="*/ 485579 h 1294919"/>
              <a:gd name="connsiteX6416" fmla="*/ 224496 w 1294918"/>
              <a:gd name="connsiteY6416" fmla="*/ 485972 h 1294919"/>
              <a:gd name="connsiteX6417" fmla="*/ 224103 w 1294918"/>
              <a:gd name="connsiteY6417" fmla="*/ 486366 h 1294919"/>
              <a:gd name="connsiteX6418" fmla="*/ 224103 w 1294918"/>
              <a:gd name="connsiteY6418" fmla="*/ 486628 h 1294919"/>
              <a:gd name="connsiteX6419" fmla="*/ 221218 w 1294918"/>
              <a:gd name="connsiteY6419" fmla="*/ 488726 h 1294919"/>
              <a:gd name="connsiteX6420" fmla="*/ 220562 w 1294918"/>
              <a:gd name="connsiteY6420" fmla="*/ 488070 h 1294919"/>
              <a:gd name="connsiteX6421" fmla="*/ 219120 w 1294918"/>
              <a:gd name="connsiteY6421" fmla="*/ 489250 h 1294919"/>
              <a:gd name="connsiteX6422" fmla="*/ 218857 w 1294918"/>
              <a:gd name="connsiteY6422" fmla="*/ 488726 h 1294919"/>
              <a:gd name="connsiteX6423" fmla="*/ 218464 w 1294918"/>
              <a:gd name="connsiteY6423" fmla="*/ 488726 h 1294919"/>
              <a:gd name="connsiteX6424" fmla="*/ 217677 w 1294918"/>
              <a:gd name="connsiteY6424" fmla="*/ 488726 h 1294919"/>
              <a:gd name="connsiteX6425" fmla="*/ 216235 w 1294918"/>
              <a:gd name="connsiteY6425" fmla="*/ 489250 h 1294919"/>
              <a:gd name="connsiteX6426" fmla="*/ 214530 w 1294918"/>
              <a:gd name="connsiteY6426" fmla="*/ 488726 h 1294919"/>
              <a:gd name="connsiteX6427" fmla="*/ 213481 w 1294918"/>
              <a:gd name="connsiteY6427" fmla="*/ 487808 h 1294919"/>
              <a:gd name="connsiteX6428" fmla="*/ 212039 w 1294918"/>
              <a:gd name="connsiteY6428" fmla="*/ 488070 h 1294919"/>
              <a:gd name="connsiteX6429" fmla="*/ 210203 w 1294918"/>
              <a:gd name="connsiteY6429" fmla="*/ 487808 h 1294919"/>
              <a:gd name="connsiteX6430" fmla="*/ 210596 w 1294918"/>
              <a:gd name="connsiteY6430" fmla="*/ 487021 h 1294919"/>
              <a:gd name="connsiteX6431" fmla="*/ 212432 w 1294918"/>
              <a:gd name="connsiteY6431" fmla="*/ 487021 h 1294919"/>
              <a:gd name="connsiteX6432" fmla="*/ 212432 w 1294918"/>
              <a:gd name="connsiteY6432" fmla="*/ 485579 h 1294919"/>
              <a:gd name="connsiteX6433" fmla="*/ 212825 w 1294918"/>
              <a:gd name="connsiteY6433" fmla="*/ 485579 h 1294919"/>
              <a:gd name="connsiteX6434" fmla="*/ 213219 w 1294918"/>
              <a:gd name="connsiteY6434" fmla="*/ 485972 h 1294919"/>
              <a:gd name="connsiteX6435" fmla="*/ 213875 w 1294918"/>
              <a:gd name="connsiteY6435" fmla="*/ 485972 h 1294919"/>
              <a:gd name="connsiteX6436" fmla="*/ 213875 w 1294918"/>
              <a:gd name="connsiteY6436" fmla="*/ 485185 h 1294919"/>
              <a:gd name="connsiteX6437" fmla="*/ 213875 w 1294918"/>
              <a:gd name="connsiteY6437" fmla="*/ 484923 h 1294919"/>
              <a:gd name="connsiteX6438" fmla="*/ 213875 w 1294918"/>
              <a:gd name="connsiteY6438" fmla="*/ 483874 h 1294919"/>
              <a:gd name="connsiteX6439" fmla="*/ 214530 w 1294918"/>
              <a:gd name="connsiteY6439" fmla="*/ 483481 h 1294919"/>
              <a:gd name="connsiteX6440" fmla="*/ 214530 w 1294918"/>
              <a:gd name="connsiteY6440" fmla="*/ 482169 h 1294919"/>
              <a:gd name="connsiteX6441" fmla="*/ 213875 w 1294918"/>
              <a:gd name="connsiteY6441" fmla="*/ 482169 h 1294919"/>
              <a:gd name="connsiteX6442" fmla="*/ 213875 w 1294918"/>
              <a:gd name="connsiteY6442" fmla="*/ 481645 h 1294919"/>
              <a:gd name="connsiteX6443" fmla="*/ 213219 w 1294918"/>
              <a:gd name="connsiteY6443" fmla="*/ 481645 h 1294919"/>
              <a:gd name="connsiteX6444" fmla="*/ 212825 w 1294918"/>
              <a:gd name="connsiteY6444" fmla="*/ 481382 h 1294919"/>
              <a:gd name="connsiteX6445" fmla="*/ 212432 w 1294918"/>
              <a:gd name="connsiteY6445" fmla="*/ 481382 h 1294919"/>
              <a:gd name="connsiteX6446" fmla="*/ 209547 w 1294918"/>
              <a:gd name="connsiteY6446" fmla="*/ 482432 h 1294919"/>
              <a:gd name="connsiteX6447" fmla="*/ 206007 w 1294918"/>
              <a:gd name="connsiteY6447" fmla="*/ 483087 h 1294919"/>
              <a:gd name="connsiteX6448" fmla="*/ 205744 w 1294918"/>
              <a:gd name="connsiteY6448" fmla="*/ 482432 h 1294919"/>
              <a:gd name="connsiteX6449" fmla="*/ 204302 w 1294918"/>
              <a:gd name="connsiteY6449" fmla="*/ 483087 h 1294919"/>
              <a:gd name="connsiteX6450" fmla="*/ 204302 w 1294918"/>
              <a:gd name="connsiteY6450" fmla="*/ 483481 h 1294919"/>
              <a:gd name="connsiteX6451" fmla="*/ 203777 w 1294918"/>
              <a:gd name="connsiteY6451" fmla="*/ 483874 h 1294919"/>
              <a:gd name="connsiteX6452" fmla="*/ 203777 w 1294918"/>
              <a:gd name="connsiteY6452" fmla="*/ 483087 h 1294919"/>
              <a:gd name="connsiteX6453" fmla="*/ 202860 w 1294918"/>
              <a:gd name="connsiteY6453" fmla="*/ 483481 h 1294919"/>
              <a:gd name="connsiteX6454" fmla="*/ 202073 w 1294918"/>
              <a:gd name="connsiteY6454" fmla="*/ 483087 h 1294919"/>
              <a:gd name="connsiteX6455" fmla="*/ 202073 w 1294918"/>
              <a:gd name="connsiteY6455" fmla="*/ 482825 h 1294919"/>
              <a:gd name="connsiteX6456" fmla="*/ 201417 w 1294918"/>
              <a:gd name="connsiteY6456" fmla="*/ 482825 h 1294919"/>
              <a:gd name="connsiteX6457" fmla="*/ 198926 w 1294918"/>
              <a:gd name="connsiteY6457" fmla="*/ 484267 h 1294919"/>
              <a:gd name="connsiteX6458" fmla="*/ 198663 w 1294918"/>
              <a:gd name="connsiteY6458" fmla="*/ 483481 h 1294919"/>
              <a:gd name="connsiteX6459" fmla="*/ 198926 w 1294918"/>
              <a:gd name="connsiteY6459" fmla="*/ 483481 h 1294919"/>
              <a:gd name="connsiteX6460" fmla="*/ 199581 w 1294918"/>
              <a:gd name="connsiteY6460" fmla="*/ 482432 h 1294919"/>
              <a:gd name="connsiteX6461" fmla="*/ 199975 w 1294918"/>
              <a:gd name="connsiteY6461" fmla="*/ 482169 h 1294919"/>
              <a:gd name="connsiteX6462" fmla="*/ 199581 w 1294918"/>
              <a:gd name="connsiteY6462" fmla="*/ 480989 h 1294919"/>
              <a:gd name="connsiteX6463" fmla="*/ 199319 w 1294918"/>
              <a:gd name="connsiteY6463" fmla="*/ 480989 h 1294919"/>
              <a:gd name="connsiteX6464" fmla="*/ 198926 w 1294918"/>
              <a:gd name="connsiteY6464" fmla="*/ 479547 h 1294919"/>
              <a:gd name="connsiteX6465" fmla="*/ 198663 w 1294918"/>
              <a:gd name="connsiteY6465" fmla="*/ 478891 h 1294919"/>
              <a:gd name="connsiteX6466" fmla="*/ 198926 w 1294918"/>
              <a:gd name="connsiteY6466" fmla="*/ 478104 h 1294919"/>
              <a:gd name="connsiteX6467" fmla="*/ 198663 w 1294918"/>
              <a:gd name="connsiteY6467" fmla="*/ 477711 h 1294919"/>
              <a:gd name="connsiteX6468" fmla="*/ 197877 w 1294918"/>
              <a:gd name="connsiteY6468" fmla="*/ 478498 h 1294919"/>
              <a:gd name="connsiteX6469" fmla="*/ 197483 w 1294918"/>
              <a:gd name="connsiteY6469" fmla="*/ 478498 h 1294919"/>
              <a:gd name="connsiteX6470" fmla="*/ 197221 w 1294918"/>
              <a:gd name="connsiteY6470" fmla="*/ 478498 h 1294919"/>
              <a:gd name="connsiteX6471" fmla="*/ 197221 w 1294918"/>
              <a:gd name="connsiteY6471" fmla="*/ 478104 h 1294919"/>
              <a:gd name="connsiteX6472" fmla="*/ 195778 w 1294918"/>
              <a:gd name="connsiteY6472" fmla="*/ 478104 h 1294919"/>
              <a:gd name="connsiteX6473" fmla="*/ 195778 w 1294918"/>
              <a:gd name="connsiteY6473" fmla="*/ 477711 h 1294919"/>
              <a:gd name="connsiteX6474" fmla="*/ 194336 w 1294918"/>
              <a:gd name="connsiteY6474" fmla="*/ 477711 h 1294919"/>
              <a:gd name="connsiteX6475" fmla="*/ 189746 w 1294918"/>
              <a:gd name="connsiteY6475" fmla="*/ 475613 h 1294919"/>
              <a:gd name="connsiteX6476" fmla="*/ 189484 w 1294918"/>
              <a:gd name="connsiteY6476" fmla="*/ 475351 h 1294919"/>
              <a:gd name="connsiteX6477" fmla="*/ 185944 w 1294918"/>
              <a:gd name="connsiteY6477" fmla="*/ 473908 h 1294919"/>
              <a:gd name="connsiteX6478" fmla="*/ 185944 w 1294918"/>
              <a:gd name="connsiteY6478" fmla="*/ 473515 h 1294919"/>
              <a:gd name="connsiteX6479" fmla="*/ 183845 w 1294918"/>
              <a:gd name="connsiteY6479" fmla="*/ 473121 h 1294919"/>
              <a:gd name="connsiteX6480" fmla="*/ 183321 w 1294918"/>
              <a:gd name="connsiteY6480" fmla="*/ 473121 h 1294919"/>
              <a:gd name="connsiteX6481" fmla="*/ 182665 w 1294918"/>
              <a:gd name="connsiteY6481" fmla="*/ 471810 h 1294919"/>
              <a:gd name="connsiteX6482" fmla="*/ 181485 w 1294918"/>
              <a:gd name="connsiteY6482" fmla="*/ 469712 h 1294919"/>
              <a:gd name="connsiteX6483" fmla="*/ 180436 w 1294918"/>
              <a:gd name="connsiteY6483" fmla="*/ 469712 h 1294919"/>
              <a:gd name="connsiteX6484" fmla="*/ 179387 w 1294918"/>
              <a:gd name="connsiteY6484" fmla="*/ 469712 h 1294919"/>
              <a:gd name="connsiteX6485" fmla="*/ 180043 w 1294918"/>
              <a:gd name="connsiteY6485" fmla="*/ 468532 h 1294919"/>
              <a:gd name="connsiteX6486" fmla="*/ 179780 w 1294918"/>
              <a:gd name="connsiteY6486" fmla="*/ 468532 h 1294919"/>
              <a:gd name="connsiteX6487" fmla="*/ 180043 w 1294918"/>
              <a:gd name="connsiteY6487" fmla="*/ 467745 h 1294919"/>
              <a:gd name="connsiteX6488" fmla="*/ 180436 w 1294918"/>
              <a:gd name="connsiteY6488" fmla="*/ 467089 h 1294919"/>
              <a:gd name="connsiteX6489" fmla="*/ 179780 w 1294918"/>
              <a:gd name="connsiteY6489" fmla="*/ 467089 h 1294919"/>
              <a:gd name="connsiteX6490" fmla="*/ 179780 w 1294918"/>
              <a:gd name="connsiteY6490" fmla="*/ 465647 h 1294919"/>
              <a:gd name="connsiteX6491" fmla="*/ 181485 w 1294918"/>
              <a:gd name="connsiteY6491" fmla="*/ 466434 h 1294919"/>
              <a:gd name="connsiteX6492" fmla="*/ 183321 w 1294918"/>
              <a:gd name="connsiteY6492" fmla="*/ 467745 h 1294919"/>
              <a:gd name="connsiteX6493" fmla="*/ 183321 w 1294918"/>
              <a:gd name="connsiteY6493" fmla="*/ 468532 h 1294919"/>
              <a:gd name="connsiteX6494" fmla="*/ 183845 w 1294918"/>
              <a:gd name="connsiteY6494" fmla="*/ 467483 h 1294919"/>
              <a:gd name="connsiteX6495" fmla="*/ 183321 w 1294918"/>
              <a:gd name="connsiteY6495" fmla="*/ 467089 h 1294919"/>
              <a:gd name="connsiteX6496" fmla="*/ 182141 w 1294918"/>
              <a:gd name="connsiteY6496" fmla="*/ 464991 h 1294919"/>
              <a:gd name="connsiteX6497" fmla="*/ 183321 w 1294918"/>
              <a:gd name="connsiteY6497" fmla="*/ 464991 h 1294919"/>
              <a:gd name="connsiteX6498" fmla="*/ 183845 w 1294918"/>
              <a:gd name="connsiteY6498" fmla="*/ 465385 h 1294919"/>
              <a:gd name="connsiteX6499" fmla="*/ 183845 w 1294918"/>
              <a:gd name="connsiteY6499" fmla="*/ 465647 h 1294919"/>
              <a:gd name="connsiteX6500" fmla="*/ 185157 w 1294918"/>
              <a:gd name="connsiteY6500" fmla="*/ 466434 h 1294919"/>
              <a:gd name="connsiteX6501" fmla="*/ 185157 w 1294918"/>
              <a:gd name="connsiteY6501" fmla="*/ 466040 h 1294919"/>
              <a:gd name="connsiteX6502" fmla="*/ 185157 w 1294918"/>
              <a:gd name="connsiteY6502" fmla="*/ 465385 h 1294919"/>
              <a:gd name="connsiteX6503" fmla="*/ 186206 w 1294918"/>
              <a:gd name="connsiteY6503" fmla="*/ 465385 h 1294919"/>
              <a:gd name="connsiteX6504" fmla="*/ 188042 w 1294918"/>
              <a:gd name="connsiteY6504" fmla="*/ 466827 h 1294919"/>
              <a:gd name="connsiteX6505" fmla="*/ 187517 w 1294918"/>
              <a:gd name="connsiteY6505" fmla="*/ 465647 h 1294919"/>
              <a:gd name="connsiteX6506" fmla="*/ 188042 w 1294918"/>
              <a:gd name="connsiteY6506" fmla="*/ 465647 h 1294919"/>
              <a:gd name="connsiteX6507" fmla="*/ 188042 w 1294918"/>
              <a:gd name="connsiteY6507" fmla="*/ 464991 h 1294919"/>
              <a:gd name="connsiteX6508" fmla="*/ 190140 w 1294918"/>
              <a:gd name="connsiteY6508" fmla="*/ 466040 h 1294919"/>
              <a:gd name="connsiteX6509" fmla="*/ 190140 w 1294918"/>
              <a:gd name="connsiteY6509" fmla="*/ 464991 h 1294919"/>
              <a:gd name="connsiteX6510" fmla="*/ 190402 w 1294918"/>
              <a:gd name="connsiteY6510" fmla="*/ 464991 h 1294919"/>
              <a:gd name="connsiteX6511" fmla="*/ 191844 w 1294918"/>
              <a:gd name="connsiteY6511" fmla="*/ 466434 h 1294919"/>
              <a:gd name="connsiteX6512" fmla="*/ 192238 w 1294918"/>
              <a:gd name="connsiteY6512" fmla="*/ 466040 h 1294919"/>
              <a:gd name="connsiteX6513" fmla="*/ 192894 w 1294918"/>
              <a:gd name="connsiteY6513" fmla="*/ 465647 h 1294919"/>
              <a:gd name="connsiteX6514" fmla="*/ 193287 w 1294918"/>
              <a:gd name="connsiteY6514" fmla="*/ 464991 h 1294919"/>
              <a:gd name="connsiteX6515" fmla="*/ 194336 w 1294918"/>
              <a:gd name="connsiteY6515" fmla="*/ 463549 h 1294919"/>
              <a:gd name="connsiteX6516" fmla="*/ 193680 w 1294918"/>
              <a:gd name="connsiteY6516" fmla="*/ 463549 h 1294919"/>
              <a:gd name="connsiteX6517" fmla="*/ 193287 w 1294918"/>
              <a:gd name="connsiteY6517" fmla="*/ 463549 h 1294919"/>
              <a:gd name="connsiteX6518" fmla="*/ 191582 w 1294918"/>
              <a:gd name="connsiteY6518" fmla="*/ 462631 h 1294919"/>
              <a:gd name="connsiteX6519" fmla="*/ 190402 w 1294918"/>
              <a:gd name="connsiteY6519" fmla="*/ 463286 h 1294919"/>
              <a:gd name="connsiteX6520" fmla="*/ 188960 w 1294918"/>
              <a:gd name="connsiteY6520" fmla="*/ 462106 h 1294919"/>
              <a:gd name="connsiteX6521" fmla="*/ 189484 w 1294918"/>
              <a:gd name="connsiteY6521" fmla="*/ 462106 h 1294919"/>
              <a:gd name="connsiteX6522" fmla="*/ 188960 w 1294918"/>
              <a:gd name="connsiteY6522" fmla="*/ 461844 h 1294919"/>
              <a:gd name="connsiteX6523" fmla="*/ 188960 w 1294918"/>
              <a:gd name="connsiteY6523" fmla="*/ 461188 h 1294919"/>
              <a:gd name="connsiteX6524" fmla="*/ 188304 w 1294918"/>
              <a:gd name="connsiteY6524" fmla="*/ 460664 h 1294919"/>
              <a:gd name="connsiteX6525" fmla="*/ 187517 w 1294918"/>
              <a:gd name="connsiteY6525" fmla="*/ 459353 h 1294919"/>
              <a:gd name="connsiteX6526" fmla="*/ 187255 w 1294918"/>
              <a:gd name="connsiteY6526" fmla="*/ 459090 h 1294919"/>
              <a:gd name="connsiteX6527" fmla="*/ 186206 w 1294918"/>
              <a:gd name="connsiteY6527" fmla="*/ 456992 h 1294919"/>
              <a:gd name="connsiteX6528" fmla="*/ 185419 w 1294918"/>
              <a:gd name="connsiteY6528" fmla="*/ 457648 h 1294919"/>
              <a:gd name="connsiteX6529" fmla="*/ 183059 w 1294918"/>
              <a:gd name="connsiteY6529" fmla="*/ 458697 h 1294919"/>
              <a:gd name="connsiteX6530" fmla="*/ 182141 w 1294918"/>
              <a:gd name="connsiteY6530" fmla="*/ 457910 h 1294919"/>
              <a:gd name="connsiteX6531" fmla="*/ 183059 w 1294918"/>
              <a:gd name="connsiteY6531" fmla="*/ 457254 h 1294919"/>
              <a:gd name="connsiteX6532" fmla="*/ 181879 w 1294918"/>
              <a:gd name="connsiteY6532" fmla="*/ 455812 h 1294919"/>
              <a:gd name="connsiteX6533" fmla="*/ 181223 w 1294918"/>
              <a:gd name="connsiteY6533" fmla="*/ 456205 h 1294919"/>
              <a:gd name="connsiteX6534" fmla="*/ 180829 w 1294918"/>
              <a:gd name="connsiteY6534" fmla="*/ 455812 h 1294919"/>
              <a:gd name="connsiteX6535" fmla="*/ 181223 w 1294918"/>
              <a:gd name="connsiteY6535" fmla="*/ 455550 h 1294919"/>
              <a:gd name="connsiteX6536" fmla="*/ 179780 w 1294918"/>
              <a:gd name="connsiteY6536" fmla="*/ 454107 h 1294919"/>
              <a:gd name="connsiteX6537" fmla="*/ 180043 w 1294918"/>
              <a:gd name="connsiteY6537" fmla="*/ 453320 h 1294919"/>
              <a:gd name="connsiteX6538" fmla="*/ 179125 w 1294918"/>
              <a:gd name="connsiteY6538" fmla="*/ 452927 h 1294919"/>
              <a:gd name="connsiteX6539" fmla="*/ 178731 w 1294918"/>
              <a:gd name="connsiteY6539" fmla="*/ 452271 h 1294919"/>
              <a:gd name="connsiteX6540" fmla="*/ 179125 w 1294918"/>
              <a:gd name="connsiteY6540" fmla="*/ 452271 h 1294919"/>
              <a:gd name="connsiteX6541" fmla="*/ 178731 w 1294918"/>
              <a:gd name="connsiteY6541" fmla="*/ 451616 h 1294919"/>
              <a:gd name="connsiteX6542" fmla="*/ 179780 w 1294918"/>
              <a:gd name="connsiteY6542" fmla="*/ 451616 h 1294919"/>
              <a:gd name="connsiteX6543" fmla="*/ 178731 w 1294918"/>
              <a:gd name="connsiteY6543" fmla="*/ 449387 h 1294919"/>
              <a:gd name="connsiteX6544" fmla="*/ 177945 w 1294918"/>
              <a:gd name="connsiteY6544" fmla="*/ 449124 h 1294919"/>
              <a:gd name="connsiteX6545" fmla="*/ 180436 w 1294918"/>
              <a:gd name="connsiteY6545" fmla="*/ 447682 h 1294919"/>
              <a:gd name="connsiteX6546" fmla="*/ 180829 w 1294918"/>
              <a:gd name="connsiteY6546" fmla="*/ 447026 h 1294919"/>
              <a:gd name="connsiteX6547" fmla="*/ 180829 w 1294918"/>
              <a:gd name="connsiteY6547" fmla="*/ 446240 h 1294919"/>
              <a:gd name="connsiteX6548" fmla="*/ 182141 w 1294918"/>
              <a:gd name="connsiteY6548" fmla="*/ 446633 h 1294919"/>
              <a:gd name="connsiteX6549" fmla="*/ 182141 w 1294918"/>
              <a:gd name="connsiteY6549" fmla="*/ 446240 h 1294919"/>
              <a:gd name="connsiteX6550" fmla="*/ 183845 w 1294918"/>
              <a:gd name="connsiteY6550" fmla="*/ 446240 h 1294919"/>
              <a:gd name="connsiteX6551" fmla="*/ 183845 w 1294918"/>
              <a:gd name="connsiteY6551" fmla="*/ 445846 h 1294919"/>
              <a:gd name="connsiteX6552" fmla="*/ 182665 w 1294918"/>
              <a:gd name="connsiteY6552" fmla="*/ 445584 h 1294919"/>
              <a:gd name="connsiteX6553" fmla="*/ 182665 w 1294918"/>
              <a:gd name="connsiteY6553" fmla="*/ 445190 h 1294919"/>
              <a:gd name="connsiteX6554" fmla="*/ 182665 w 1294918"/>
              <a:gd name="connsiteY6554" fmla="*/ 444928 h 1294919"/>
              <a:gd name="connsiteX6555" fmla="*/ 183059 w 1294918"/>
              <a:gd name="connsiteY6555" fmla="*/ 444535 h 1294919"/>
              <a:gd name="connsiteX6556" fmla="*/ 182665 w 1294918"/>
              <a:gd name="connsiteY6556" fmla="*/ 444141 h 1294919"/>
              <a:gd name="connsiteX6557" fmla="*/ 181879 w 1294918"/>
              <a:gd name="connsiteY6557" fmla="*/ 444141 h 1294919"/>
              <a:gd name="connsiteX6558" fmla="*/ 182141 w 1294918"/>
              <a:gd name="connsiteY6558" fmla="*/ 443748 h 1294919"/>
              <a:gd name="connsiteX6559" fmla="*/ 183059 w 1294918"/>
              <a:gd name="connsiteY6559" fmla="*/ 443748 h 1294919"/>
              <a:gd name="connsiteX6560" fmla="*/ 183321 w 1294918"/>
              <a:gd name="connsiteY6560" fmla="*/ 442043 h 1294919"/>
              <a:gd name="connsiteX6561" fmla="*/ 182141 w 1294918"/>
              <a:gd name="connsiteY6561" fmla="*/ 440863 h 1294919"/>
              <a:gd name="connsiteX6562" fmla="*/ 182665 w 1294918"/>
              <a:gd name="connsiteY6562" fmla="*/ 439945 h 1294919"/>
              <a:gd name="connsiteX6563" fmla="*/ 180829 w 1294918"/>
              <a:gd name="connsiteY6563" fmla="*/ 438765 h 1294919"/>
              <a:gd name="connsiteX6564" fmla="*/ 180829 w 1294918"/>
              <a:gd name="connsiteY6564" fmla="*/ 438503 h 1294919"/>
              <a:gd name="connsiteX6565" fmla="*/ 179780 w 1294918"/>
              <a:gd name="connsiteY6565" fmla="*/ 438503 h 1294919"/>
              <a:gd name="connsiteX6566" fmla="*/ 179780 w 1294918"/>
              <a:gd name="connsiteY6566" fmla="*/ 438109 h 1294919"/>
              <a:gd name="connsiteX6567" fmla="*/ 178731 w 1294918"/>
              <a:gd name="connsiteY6567" fmla="*/ 438765 h 1294919"/>
              <a:gd name="connsiteX6568" fmla="*/ 177289 w 1294918"/>
              <a:gd name="connsiteY6568" fmla="*/ 438503 h 1294919"/>
              <a:gd name="connsiteX6569" fmla="*/ 175846 w 1294918"/>
              <a:gd name="connsiteY6569" fmla="*/ 438503 h 1294919"/>
              <a:gd name="connsiteX6570" fmla="*/ 175584 w 1294918"/>
              <a:gd name="connsiteY6570" fmla="*/ 437454 h 1294919"/>
              <a:gd name="connsiteX6571" fmla="*/ 175584 w 1294918"/>
              <a:gd name="connsiteY6571" fmla="*/ 436405 h 1294919"/>
              <a:gd name="connsiteX6572" fmla="*/ 176240 w 1294918"/>
              <a:gd name="connsiteY6572" fmla="*/ 436405 h 1294919"/>
              <a:gd name="connsiteX6573" fmla="*/ 176240 w 1294918"/>
              <a:gd name="connsiteY6573" fmla="*/ 437847 h 1294919"/>
              <a:gd name="connsiteX6574" fmla="*/ 177027 w 1294918"/>
              <a:gd name="connsiteY6574" fmla="*/ 437454 h 1294919"/>
              <a:gd name="connsiteX6575" fmla="*/ 178469 w 1294918"/>
              <a:gd name="connsiteY6575" fmla="*/ 437847 h 1294919"/>
              <a:gd name="connsiteX6576" fmla="*/ 178731 w 1294918"/>
              <a:gd name="connsiteY6576" fmla="*/ 437191 h 1294919"/>
              <a:gd name="connsiteX6577" fmla="*/ 179125 w 1294918"/>
              <a:gd name="connsiteY6577" fmla="*/ 436667 h 1294919"/>
              <a:gd name="connsiteX6578" fmla="*/ 179125 w 1294918"/>
              <a:gd name="connsiteY6578" fmla="*/ 436405 h 1294919"/>
              <a:gd name="connsiteX6579" fmla="*/ 180043 w 1294918"/>
              <a:gd name="connsiteY6579" fmla="*/ 437191 h 1294919"/>
              <a:gd name="connsiteX6580" fmla="*/ 182141 w 1294918"/>
              <a:gd name="connsiteY6580" fmla="*/ 435749 h 1294919"/>
              <a:gd name="connsiteX6581" fmla="*/ 181879 w 1294918"/>
              <a:gd name="connsiteY6581" fmla="*/ 435224 h 1294919"/>
              <a:gd name="connsiteX6582" fmla="*/ 180436 w 1294918"/>
              <a:gd name="connsiteY6582" fmla="*/ 435224 h 1294919"/>
              <a:gd name="connsiteX6583" fmla="*/ 179780 w 1294918"/>
              <a:gd name="connsiteY6583" fmla="*/ 433782 h 1294919"/>
              <a:gd name="connsiteX6584" fmla="*/ 177682 w 1294918"/>
              <a:gd name="connsiteY6584" fmla="*/ 432471 h 1294919"/>
              <a:gd name="connsiteX6585" fmla="*/ 177289 w 1294918"/>
              <a:gd name="connsiteY6585" fmla="*/ 431815 h 1294919"/>
              <a:gd name="connsiteX6586" fmla="*/ 177682 w 1294918"/>
              <a:gd name="connsiteY6586" fmla="*/ 431028 h 1294919"/>
              <a:gd name="connsiteX6587" fmla="*/ 177027 w 1294918"/>
              <a:gd name="connsiteY6587" fmla="*/ 430766 h 1294919"/>
              <a:gd name="connsiteX6588" fmla="*/ 176502 w 1294918"/>
              <a:gd name="connsiteY6588" fmla="*/ 429586 h 1294919"/>
              <a:gd name="connsiteX6589" fmla="*/ 177945 w 1294918"/>
              <a:gd name="connsiteY6589" fmla="*/ 428143 h 1294919"/>
              <a:gd name="connsiteX6590" fmla="*/ 181485 w 1294918"/>
              <a:gd name="connsiteY6590" fmla="*/ 426439 h 1294919"/>
              <a:gd name="connsiteX6591" fmla="*/ 181485 w 1294918"/>
              <a:gd name="connsiteY6591" fmla="*/ 425783 h 1294919"/>
              <a:gd name="connsiteX6592" fmla="*/ 181879 w 1294918"/>
              <a:gd name="connsiteY6592" fmla="*/ 425390 h 1294919"/>
              <a:gd name="connsiteX6593" fmla="*/ 182141 w 1294918"/>
              <a:gd name="connsiteY6593" fmla="*/ 424996 h 1294919"/>
              <a:gd name="connsiteX6594" fmla="*/ 181879 w 1294918"/>
              <a:gd name="connsiteY6594" fmla="*/ 424734 h 1294919"/>
              <a:gd name="connsiteX6595" fmla="*/ 180829 w 1294918"/>
              <a:gd name="connsiteY6595" fmla="*/ 424996 h 1294919"/>
              <a:gd name="connsiteX6596" fmla="*/ 180436 w 1294918"/>
              <a:gd name="connsiteY6596" fmla="*/ 425783 h 1294919"/>
              <a:gd name="connsiteX6597" fmla="*/ 179780 w 1294918"/>
              <a:gd name="connsiteY6597" fmla="*/ 425390 h 1294919"/>
              <a:gd name="connsiteX6598" fmla="*/ 179780 w 1294918"/>
              <a:gd name="connsiteY6598" fmla="*/ 425783 h 1294919"/>
              <a:gd name="connsiteX6599" fmla="*/ 177945 w 1294918"/>
              <a:gd name="connsiteY6599" fmla="*/ 424996 h 1294919"/>
              <a:gd name="connsiteX6600" fmla="*/ 175846 w 1294918"/>
              <a:gd name="connsiteY6600" fmla="*/ 426832 h 1294919"/>
              <a:gd name="connsiteX6601" fmla="*/ 176240 w 1294918"/>
              <a:gd name="connsiteY6601" fmla="*/ 427225 h 1294919"/>
              <a:gd name="connsiteX6602" fmla="*/ 175846 w 1294918"/>
              <a:gd name="connsiteY6602" fmla="*/ 428143 h 1294919"/>
              <a:gd name="connsiteX6603" fmla="*/ 175584 w 1294918"/>
              <a:gd name="connsiteY6603" fmla="*/ 428143 h 1294919"/>
              <a:gd name="connsiteX6604" fmla="*/ 175060 w 1294918"/>
              <a:gd name="connsiteY6604" fmla="*/ 428143 h 1294919"/>
              <a:gd name="connsiteX6605" fmla="*/ 174797 w 1294918"/>
              <a:gd name="connsiteY6605" fmla="*/ 427881 h 1294919"/>
              <a:gd name="connsiteX6606" fmla="*/ 174797 w 1294918"/>
              <a:gd name="connsiteY6606" fmla="*/ 427488 h 1294919"/>
              <a:gd name="connsiteX6607" fmla="*/ 173486 w 1294918"/>
              <a:gd name="connsiteY6607" fmla="*/ 427881 h 1294919"/>
              <a:gd name="connsiteX6608" fmla="*/ 173486 w 1294918"/>
              <a:gd name="connsiteY6608" fmla="*/ 428143 h 1294919"/>
              <a:gd name="connsiteX6609" fmla="*/ 172699 w 1294918"/>
              <a:gd name="connsiteY6609" fmla="*/ 427881 h 1294919"/>
              <a:gd name="connsiteX6610" fmla="*/ 172699 w 1294918"/>
              <a:gd name="connsiteY6610" fmla="*/ 428668 h 1294919"/>
              <a:gd name="connsiteX6611" fmla="*/ 170208 w 1294918"/>
              <a:gd name="connsiteY6611" fmla="*/ 429324 h 1294919"/>
              <a:gd name="connsiteX6612" fmla="*/ 170601 w 1294918"/>
              <a:gd name="connsiteY6612" fmla="*/ 429586 h 1294919"/>
              <a:gd name="connsiteX6613" fmla="*/ 170208 w 1294918"/>
              <a:gd name="connsiteY6613" fmla="*/ 430110 h 1294919"/>
              <a:gd name="connsiteX6614" fmla="*/ 170601 w 1294918"/>
              <a:gd name="connsiteY6614" fmla="*/ 430766 h 1294919"/>
              <a:gd name="connsiteX6615" fmla="*/ 170601 w 1294918"/>
              <a:gd name="connsiteY6615" fmla="*/ 431028 h 1294919"/>
              <a:gd name="connsiteX6616" fmla="*/ 172044 w 1294918"/>
              <a:gd name="connsiteY6616" fmla="*/ 431815 h 1294919"/>
              <a:gd name="connsiteX6617" fmla="*/ 170208 w 1294918"/>
              <a:gd name="connsiteY6617" fmla="*/ 432471 h 1294919"/>
              <a:gd name="connsiteX6618" fmla="*/ 168765 w 1294918"/>
              <a:gd name="connsiteY6618" fmla="*/ 431422 h 1294919"/>
              <a:gd name="connsiteX6619" fmla="*/ 168503 w 1294918"/>
              <a:gd name="connsiteY6619" fmla="*/ 431028 h 1294919"/>
              <a:gd name="connsiteX6620" fmla="*/ 167323 w 1294918"/>
              <a:gd name="connsiteY6620" fmla="*/ 430766 h 1294919"/>
              <a:gd name="connsiteX6621" fmla="*/ 167061 w 1294918"/>
              <a:gd name="connsiteY6621" fmla="*/ 431422 h 1294919"/>
              <a:gd name="connsiteX6622" fmla="*/ 166012 w 1294918"/>
              <a:gd name="connsiteY6622" fmla="*/ 432208 h 1294919"/>
              <a:gd name="connsiteX6623" fmla="*/ 166012 w 1294918"/>
              <a:gd name="connsiteY6623" fmla="*/ 431815 h 1294919"/>
              <a:gd name="connsiteX6624" fmla="*/ 162340 w 1294918"/>
              <a:gd name="connsiteY6624" fmla="*/ 432864 h 1294919"/>
              <a:gd name="connsiteX6625" fmla="*/ 161684 w 1294918"/>
              <a:gd name="connsiteY6625" fmla="*/ 433126 h 1294919"/>
              <a:gd name="connsiteX6626" fmla="*/ 160242 w 1294918"/>
              <a:gd name="connsiteY6626" fmla="*/ 433782 h 1294919"/>
              <a:gd name="connsiteX6627" fmla="*/ 159586 w 1294918"/>
              <a:gd name="connsiteY6627" fmla="*/ 434569 h 1294919"/>
              <a:gd name="connsiteX6628" fmla="*/ 160242 w 1294918"/>
              <a:gd name="connsiteY6628" fmla="*/ 435749 h 1294919"/>
              <a:gd name="connsiteX6629" fmla="*/ 162340 w 1294918"/>
              <a:gd name="connsiteY6629" fmla="*/ 436011 h 1294919"/>
              <a:gd name="connsiteX6630" fmla="*/ 162340 w 1294918"/>
              <a:gd name="connsiteY6630" fmla="*/ 437847 h 1294919"/>
              <a:gd name="connsiteX6631" fmla="*/ 162078 w 1294918"/>
              <a:gd name="connsiteY6631" fmla="*/ 438109 h 1294919"/>
              <a:gd name="connsiteX6632" fmla="*/ 161684 w 1294918"/>
              <a:gd name="connsiteY6632" fmla="*/ 439552 h 1294919"/>
              <a:gd name="connsiteX6633" fmla="*/ 162340 w 1294918"/>
              <a:gd name="connsiteY6633" fmla="*/ 440601 h 1294919"/>
              <a:gd name="connsiteX6634" fmla="*/ 162865 w 1294918"/>
              <a:gd name="connsiteY6634" fmla="*/ 441388 h 1294919"/>
              <a:gd name="connsiteX6635" fmla="*/ 162340 w 1294918"/>
              <a:gd name="connsiteY6635" fmla="*/ 442043 h 1294919"/>
              <a:gd name="connsiteX6636" fmla="*/ 160242 w 1294918"/>
              <a:gd name="connsiteY6636" fmla="*/ 442830 h 1294919"/>
              <a:gd name="connsiteX6637" fmla="*/ 159586 w 1294918"/>
              <a:gd name="connsiteY6637" fmla="*/ 441388 h 1294919"/>
              <a:gd name="connsiteX6638" fmla="*/ 158144 w 1294918"/>
              <a:gd name="connsiteY6638" fmla="*/ 442043 h 1294919"/>
              <a:gd name="connsiteX6639" fmla="*/ 157882 w 1294918"/>
              <a:gd name="connsiteY6639" fmla="*/ 440863 h 1294919"/>
              <a:gd name="connsiteX6640" fmla="*/ 156439 w 1294918"/>
              <a:gd name="connsiteY6640" fmla="*/ 441388 h 1294919"/>
              <a:gd name="connsiteX6641" fmla="*/ 156046 w 1294918"/>
              <a:gd name="connsiteY6641" fmla="*/ 440601 h 1294919"/>
              <a:gd name="connsiteX6642" fmla="*/ 154603 w 1294918"/>
              <a:gd name="connsiteY6642" fmla="*/ 440863 h 1294919"/>
              <a:gd name="connsiteX6643" fmla="*/ 153554 w 1294918"/>
              <a:gd name="connsiteY6643" fmla="*/ 442830 h 1294919"/>
              <a:gd name="connsiteX6644" fmla="*/ 150669 w 1294918"/>
              <a:gd name="connsiteY6644" fmla="*/ 443092 h 1294919"/>
              <a:gd name="connsiteX6645" fmla="*/ 147129 w 1294918"/>
              <a:gd name="connsiteY6645" fmla="*/ 444928 h 1294919"/>
              <a:gd name="connsiteX6646" fmla="*/ 146080 w 1294918"/>
              <a:gd name="connsiteY6646" fmla="*/ 446240 h 1294919"/>
              <a:gd name="connsiteX6647" fmla="*/ 144244 w 1294918"/>
              <a:gd name="connsiteY6647" fmla="*/ 446633 h 1294919"/>
              <a:gd name="connsiteX6648" fmla="*/ 143326 w 1294918"/>
              <a:gd name="connsiteY6648" fmla="*/ 449387 h 1294919"/>
              <a:gd name="connsiteX6649" fmla="*/ 143982 w 1294918"/>
              <a:gd name="connsiteY6649" fmla="*/ 450567 h 1294919"/>
              <a:gd name="connsiteX6650" fmla="*/ 138605 w 1294918"/>
              <a:gd name="connsiteY6650" fmla="*/ 452927 h 1294919"/>
              <a:gd name="connsiteX6651" fmla="*/ 137688 w 1294918"/>
              <a:gd name="connsiteY6651" fmla="*/ 452665 h 1294919"/>
              <a:gd name="connsiteX6652" fmla="*/ 137163 w 1294918"/>
              <a:gd name="connsiteY6652" fmla="*/ 452927 h 1294919"/>
              <a:gd name="connsiteX6653" fmla="*/ 135589 w 1294918"/>
              <a:gd name="connsiteY6653" fmla="*/ 453320 h 1294919"/>
              <a:gd name="connsiteX6654" fmla="*/ 135065 w 1294918"/>
              <a:gd name="connsiteY6654" fmla="*/ 451616 h 1294919"/>
              <a:gd name="connsiteX6655" fmla="*/ 134409 w 1294918"/>
              <a:gd name="connsiteY6655" fmla="*/ 451222 h 1294919"/>
              <a:gd name="connsiteX6656" fmla="*/ 134409 w 1294918"/>
              <a:gd name="connsiteY6656" fmla="*/ 450829 h 1294919"/>
              <a:gd name="connsiteX6657" fmla="*/ 134147 w 1294918"/>
              <a:gd name="connsiteY6657" fmla="*/ 450829 h 1294919"/>
              <a:gd name="connsiteX6658" fmla="*/ 134147 w 1294918"/>
              <a:gd name="connsiteY6658" fmla="*/ 450567 h 1294919"/>
              <a:gd name="connsiteX6659" fmla="*/ 134147 w 1294918"/>
              <a:gd name="connsiteY6659" fmla="*/ 448731 h 1294919"/>
              <a:gd name="connsiteX6660" fmla="*/ 134147 w 1294918"/>
              <a:gd name="connsiteY6660" fmla="*/ 447288 h 1294919"/>
              <a:gd name="connsiteX6661" fmla="*/ 131918 w 1294918"/>
              <a:gd name="connsiteY6661" fmla="*/ 446240 h 1294919"/>
              <a:gd name="connsiteX6662" fmla="*/ 131262 w 1294918"/>
              <a:gd name="connsiteY6662" fmla="*/ 446240 h 1294919"/>
              <a:gd name="connsiteX6663" fmla="*/ 131918 w 1294918"/>
              <a:gd name="connsiteY6663" fmla="*/ 445190 h 1294919"/>
              <a:gd name="connsiteX6664" fmla="*/ 131524 w 1294918"/>
              <a:gd name="connsiteY6664" fmla="*/ 444141 h 1294919"/>
              <a:gd name="connsiteX6665" fmla="*/ 130869 w 1294918"/>
              <a:gd name="connsiteY6665" fmla="*/ 444141 h 1294919"/>
              <a:gd name="connsiteX6666" fmla="*/ 130606 w 1294918"/>
              <a:gd name="connsiteY6666" fmla="*/ 443748 h 1294919"/>
              <a:gd name="connsiteX6667" fmla="*/ 130213 w 1294918"/>
              <a:gd name="connsiteY6667" fmla="*/ 443748 h 1294919"/>
              <a:gd name="connsiteX6668" fmla="*/ 129820 w 1294918"/>
              <a:gd name="connsiteY6668" fmla="*/ 442306 h 1294919"/>
              <a:gd name="connsiteX6669" fmla="*/ 127984 w 1294918"/>
              <a:gd name="connsiteY6669" fmla="*/ 440207 h 1294919"/>
              <a:gd name="connsiteX6670" fmla="*/ 127721 w 1294918"/>
              <a:gd name="connsiteY6670" fmla="*/ 439552 h 1294919"/>
              <a:gd name="connsiteX6671" fmla="*/ 126541 w 1294918"/>
              <a:gd name="connsiteY6671" fmla="*/ 439552 h 1294919"/>
              <a:gd name="connsiteX6672" fmla="*/ 125886 w 1294918"/>
              <a:gd name="connsiteY6672" fmla="*/ 437847 h 1294919"/>
              <a:gd name="connsiteX6673" fmla="*/ 124837 w 1294918"/>
              <a:gd name="connsiteY6673" fmla="*/ 437454 h 1294919"/>
              <a:gd name="connsiteX6674" fmla="*/ 124443 w 1294918"/>
              <a:gd name="connsiteY6674" fmla="*/ 436667 h 1294919"/>
              <a:gd name="connsiteX6675" fmla="*/ 122345 w 1294918"/>
              <a:gd name="connsiteY6675" fmla="*/ 437191 h 1294919"/>
              <a:gd name="connsiteX6676" fmla="*/ 121952 w 1294918"/>
              <a:gd name="connsiteY6676" fmla="*/ 436667 h 1294919"/>
              <a:gd name="connsiteX6677" fmla="*/ 120509 w 1294918"/>
              <a:gd name="connsiteY6677" fmla="*/ 436667 h 1294919"/>
              <a:gd name="connsiteX6678" fmla="*/ 120247 w 1294918"/>
              <a:gd name="connsiteY6678" fmla="*/ 436011 h 1294919"/>
              <a:gd name="connsiteX6679" fmla="*/ 120247 w 1294918"/>
              <a:gd name="connsiteY6679" fmla="*/ 435749 h 1294919"/>
              <a:gd name="connsiteX6680" fmla="*/ 119067 w 1294918"/>
              <a:gd name="connsiteY6680" fmla="*/ 435749 h 1294919"/>
              <a:gd name="connsiteX6681" fmla="*/ 118805 w 1294918"/>
              <a:gd name="connsiteY6681" fmla="*/ 434962 h 1294919"/>
              <a:gd name="connsiteX6682" fmla="*/ 119460 w 1294918"/>
              <a:gd name="connsiteY6682" fmla="*/ 434569 h 1294919"/>
              <a:gd name="connsiteX6683" fmla="*/ 118149 w 1294918"/>
              <a:gd name="connsiteY6683" fmla="*/ 434569 h 1294919"/>
              <a:gd name="connsiteX6684" fmla="*/ 117756 w 1294918"/>
              <a:gd name="connsiteY6684" fmla="*/ 433782 h 1294919"/>
              <a:gd name="connsiteX6685" fmla="*/ 117362 w 1294918"/>
              <a:gd name="connsiteY6685" fmla="*/ 433782 h 1294919"/>
              <a:gd name="connsiteX6686" fmla="*/ 114871 w 1294918"/>
              <a:gd name="connsiteY6686" fmla="*/ 433782 h 1294919"/>
              <a:gd name="connsiteX6687" fmla="*/ 110281 w 1294918"/>
              <a:gd name="connsiteY6687" fmla="*/ 430373 h 1294919"/>
              <a:gd name="connsiteX6688" fmla="*/ 108445 w 1294918"/>
              <a:gd name="connsiteY6688" fmla="*/ 427881 h 1294919"/>
              <a:gd name="connsiteX6689" fmla="*/ 107003 w 1294918"/>
              <a:gd name="connsiteY6689" fmla="*/ 427881 h 1294919"/>
              <a:gd name="connsiteX6690" fmla="*/ 106085 w 1294918"/>
              <a:gd name="connsiteY6690" fmla="*/ 426832 h 1294919"/>
              <a:gd name="connsiteX6691" fmla="*/ 105298 w 1294918"/>
              <a:gd name="connsiteY6691" fmla="*/ 427225 h 1294919"/>
              <a:gd name="connsiteX6692" fmla="*/ 103987 w 1294918"/>
              <a:gd name="connsiteY6692" fmla="*/ 425390 h 1294919"/>
              <a:gd name="connsiteX6693" fmla="*/ 102151 w 1294918"/>
              <a:gd name="connsiteY6693" fmla="*/ 425390 h 1294919"/>
              <a:gd name="connsiteX6694" fmla="*/ 102151 w 1294918"/>
              <a:gd name="connsiteY6694" fmla="*/ 427488 h 1294919"/>
              <a:gd name="connsiteX6695" fmla="*/ 101364 w 1294918"/>
              <a:gd name="connsiteY6695" fmla="*/ 428143 h 1294919"/>
              <a:gd name="connsiteX6696" fmla="*/ 102151 w 1294918"/>
              <a:gd name="connsiteY6696" fmla="*/ 430110 h 1294919"/>
              <a:gd name="connsiteX6697" fmla="*/ 99922 w 1294918"/>
              <a:gd name="connsiteY6697" fmla="*/ 432208 h 1294919"/>
              <a:gd name="connsiteX6698" fmla="*/ 97824 w 1294918"/>
              <a:gd name="connsiteY6698" fmla="*/ 431028 h 1294919"/>
              <a:gd name="connsiteX6699" fmla="*/ 95463 w 1294918"/>
              <a:gd name="connsiteY6699" fmla="*/ 432471 h 1294919"/>
              <a:gd name="connsiteX6700" fmla="*/ 93234 w 1294918"/>
              <a:gd name="connsiteY6700" fmla="*/ 435224 h 1294919"/>
              <a:gd name="connsiteX6701" fmla="*/ 91792 w 1294918"/>
              <a:gd name="connsiteY6701" fmla="*/ 435749 h 1294919"/>
              <a:gd name="connsiteX6702" fmla="*/ 89694 w 1294918"/>
              <a:gd name="connsiteY6702" fmla="*/ 437847 h 1294919"/>
              <a:gd name="connsiteX6703" fmla="*/ 88907 w 1294918"/>
              <a:gd name="connsiteY6703" fmla="*/ 439158 h 1294919"/>
              <a:gd name="connsiteX6704" fmla="*/ 88251 w 1294918"/>
              <a:gd name="connsiteY6704" fmla="*/ 439158 h 1294919"/>
              <a:gd name="connsiteX6705" fmla="*/ 87989 w 1294918"/>
              <a:gd name="connsiteY6705" fmla="*/ 440207 h 1294919"/>
              <a:gd name="connsiteX6706" fmla="*/ 87464 w 1294918"/>
              <a:gd name="connsiteY6706" fmla="*/ 440207 h 1294919"/>
              <a:gd name="connsiteX6707" fmla="*/ 87464 w 1294918"/>
              <a:gd name="connsiteY6707" fmla="*/ 441650 h 1294919"/>
              <a:gd name="connsiteX6708" fmla="*/ 86546 w 1294918"/>
              <a:gd name="connsiteY6708" fmla="*/ 442306 h 1294919"/>
              <a:gd name="connsiteX6709" fmla="*/ 86153 w 1294918"/>
              <a:gd name="connsiteY6709" fmla="*/ 443486 h 1294919"/>
              <a:gd name="connsiteX6710" fmla="*/ 87464 w 1294918"/>
              <a:gd name="connsiteY6710" fmla="*/ 444535 h 1294919"/>
              <a:gd name="connsiteX6711" fmla="*/ 88645 w 1294918"/>
              <a:gd name="connsiteY6711" fmla="*/ 444535 h 1294919"/>
              <a:gd name="connsiteX6712" fmla="*/ 88645 w 1294918"/>
              <a:gd name="connsiteY6712" fmla="*/ 444928 h 1294919"/>
              <a:gd name="connsiteX6713" fmla="*/ 89431 w 1294918"/>
              <a:gd name="connsiteY6713" fmla="*/ 444535 h 1294919"/>
              <a:gd name="connsiteX6714" fmla="*/ 89694 w 1294918"/>
              <a:gd name="connsiteY6714" fmla="*/ 445846 h 1294919"/>
              <a:gd name="connsiteX6715" fmla="*/ 91136 w 1294918"/>
              <a:gd name="connsiteY6715" fmla="*/ 445584 h 1294919"/>
              <a:gd name="connsiteX6716" fmla="*/ 91529 w 1294918"/>
              <a:gd name="connsiteY6716" fmla="*/ 446240 h 1294919"/>
              <a:gd name="connsiteX6717" fmla="*/ 92447 w 1294918"/>
              <a:gd name="connsiteY6717" fmla="*/ 446240 h 1294919"/>
              <a:gd name="connsiteX6718" fmla="*/ 92447 w 1294918"/>
              <a:gd name="connsiteY6718" fmla="*/ 447944 h 1294919"/>
              <a:gd name="connsiteX6719" fmla="*/ 92841 w 1294918"/>
              <a:gd name="connsiteY6719" fmla="*/ 447944 h 1294919"/>
              <a:gd name="connsiteX6720" fmla="*/ 92841 w 1294918"/>
              <a:gd name="connsiteY6720" fmla="*/ 448731 h 1294919"/>
              <a:gd name="connsiteX6721" fmla="*/ 93628 w 1294918"/>
              <a:gd name="connsiteY6721" fmla="*/ 449911 h 1294919"/>
              <a:gd name="connsiteX6722" fmla="*/ 96119 w 1294918"/>
              <a:gd name="connsiteY6722" fmla="*/ 449124 h 1294919"/>
              <a:gd name="connsiteX6723" fmla="*/ 96119 w 1294918"/>
              <a:gd name="connsiteY6723" fmla="*/ 448731 h 1294919"/>
              <a:gd name="connsiteX6724" fmla="*/ 96906 w 1294918"/>
              <a:gd name="connsiteY6724" fmla="*/ 449124 h 1294919"/>
              <a:gd name="connsiteX6725" fmla="*/ 98217 w 1294918"/>
              <a:gd name="connsiteY6725" fmla="*/ 447944 h 1294919"/>
              <a:gd name="connsiteX6726" fmla="*/ 98610 w 1294918"/>
              <a:gd name="connsiteY6726" fmla="*/ 448731 h 1294919"/>
              <a:gd name="connsiteX6727" fmla="*/ 99266 w 1294918"/>
              <a:gd name="connsiteY6727" fmla="*/ 448469 h 1294919"/>
              <a:gd name="connsiteX6728" fmla="*/ 99659 w 1294918"/>
              <a:gd name="connsiteY6728" fmla="*/ 448731 h 1294919"/>
              <a:gd name="connsiteX6729" fmla="*/ 99266 w 1294918"/>
              <a:gd name="connsiteY6729" fmla="*/ 449911 h 1294919"/>
              <a:gd name="connsiteX6730" fmla="*/ 99266 w 1294918"/>
              <a:gd name="connsiteY6730" fmla="*/ 451616 h 1294919"/>
              <a:gd name="connsiteX6731" fmla="*/ 98217 w 1294918"/>
              <a:gd name="connsiteY6731" fmla="*/ 452271 h 1294919"/>
              <a:gd name="connsiteX6732" fmla="*/ 98610 w 1294918"/>
              <a:gd name="connsiteY6732" fmla="*/ 453714 h 1294919"/>
              <a:gd name="connsiteX6733" fmla="*/ 97561 w 1294918"/>
              <a:gd name="connsiteY6733" fmla="*/ 455550 h 1294919"/>
              <a:gd name="connsiteX6734" fmla="*/ 98217 w 1294918"/>
              <a:gd name="connsiteY6734" fmla="*/ 454763 h 1294919"/>
              <a:gd name="connsiteX6735" fmla="*/ 98610 w 1294918"/>
              <a:gd name="connsiteY6735" fmla="*/ 455550 h 1294919"/>
              <a:gd name="connsiteX6736" fmla="*/ 97824 w 1294918"/>
              <a:gd name="connsiteY6736" fmla="*/ 457648 h 1294919"/>
              <a:gd name="connsiteX6737" fmla="*/ 93890 w 1294918"/>
              <a:gd name="connsiteY6737" fmla="*/ 457648 h 1294919"/>
              <a:gd name="connsiteX6738" fmla="*/ 93890 w 1294918"/>
              <a:gd name="connsiteY6738" fmla="*/ 457254 h 1294919"/>
              <a:gd name="connsiteX6739" fmla="*/ 91792 w 1294918"/>
              <a:gd name="connsiteY6739" fmla="*/ 457648 h 1294919"/>
              <a:gd name="connsiteX6740" fmla="*/ 91529 w 1294918"/>
              <a:gd name="connsiteY6740" fmla="*/ 457910 h 1294919"/>
              <a:gd name="connsiteX6741" fmla="*/ 91529 w 1294918"/>
              <a:gd name="connsiteY6741" fmla="*/ 458304 h 1294919"/>
              <a:gd name="connsiteX6742" fmla="*/ 88907 w 1294918"/>
              <a:gd name="connsiteY6742" fmla="*/ 458697 h 1294919"/>
              <a:gd name="connsiteX6743" fmla="*/ 88251 w 1294918"/>
              <a:gd name="connsiteY6743" fmla="*/ 459090 h 1294919"/>
              <a:gd name="connsiteX6744" fmla="*/ 85760 w 1294918"/>
              <a:gd name="connsiteY6744" fmla="*/ 460401 h 1294919"/>
              <a:gd name="connsiteX6745" fmla="*/ 86153 w 1294918"/>
              <a:gd name="connsiteY6745" fmla="*/ 460664 h 1294919"/>
              <a:gd name="connsiteX6746" fmla="*/ 85760 w 1294918"/>
              <a:gd name="connsiteY6746" fmla="*/ 461188 h 1294919"/>
              <a:gd name="connsiteX6747" fmla="*/ 86153 w 1294918"/>
              <a:gd name="connsiteY6747" fmla="*/ 462631 h 1294919"/>
              <a:gd name="connsiteX6748" fmla="*/ 86546 w 1294918"/>
              <a:gd name="connsiteY6748" fmla="*/ 462631 h 1294919"/>
              <a:gd name="connsiteX6749" fmla="*/ 86546 w 1294918"/>
              <a:gd name="connsiteY6749" fmla="*/ 463286 h 1294919"/>
              <a:gd name="connsiteX6750" fmla="*/ 84711 w 1294918"/>
              <a:gd name="connsiteY6750" fmla="*/ 463286 h 1294919"/>
              <a:gd name="connsiteX6751" fmla="*/ 82612 w 1294918"/>
              <a:gd name="connsiteY6751" fmla="*/ 463286 h 1294919"/>
              <a:gd name="connsiteX6752" fmla="*/ 80121 w 1294918"/>
              <a:gd name="connsiteY6752" fmla="*/ 464073 h 1294919"/>
              <a:gd name="connsiteX6753" fmla="*/ 80121 w 1294918"/>
              <a:gd name="connsiteY6753" fmla="*/ 462893 h 1294919"/>
              <a:gd name="connsiteX6754" fmla="*/ 75531 w 1294918"/>
              <a:gd name="connsiteY6754" fmla="*/ 457648 h 1294919"/>
              <a:gd name="connsiteX6755" fmla="*/ 75925 w 1294918"/>
              <a:gd name="connsiteY6755" fmla="*/ 455812 h 1294919"/>
              <a:gd name="connsiteX6756" fmla="*/ 75531 w 1294918"/>
              <a:gd name="connsiteY6756" fmla="*/ 455550 h 1294919"/>
              <a:gd name="connsiteX6757" fmla="*/ 75925 w 1294918"/>
              <a:gd name="connsiteY6757" fmla="*/ 455025 h 1294919"/>
              <a:gd name="connsiteX6758" fmla="*/ 74876 w 1294918"/>
              <a:gd name="connsiteY6758" fmla="*/ 453714 h 1294919"/>
              <a:gd name="connsiteX6759" fmla="*/ 75269 w 1294918"/>
              <a:gd name="connsiteY6759" fmla="*/ 453320 h 1294919"/>
              <a:gd name="connsiteX6760" fmla="*/ 74613 w 1294918"/>
              <a:gd name="connsiteY6760" fmla="*/ 452927 h 1294919"/>
              <a:gd name="connsiteX6761" fmla="*/ 74613 w 1294918"/>
              <a:gd name="connsiteY6761" fmla="*/ 452665 h 1294919"/>
              <a:gd name="connsiteX6762" fmla="*/ 73433 w 1294918"/>
              <a:gd name="connsiteY6762" fmla="*/ 452665 h 1294919"/>
              <a:gd name="connsiteX6763" fmla="*/ 71729 w 1294918"/>
              <a:gd name="connsiteY6763" fmla="*/ 454763 h 1294919"/>
              <a:gd name="connsiteX6764" fmla="*/ 71204 w 1294918"/>
              <a:gd name="connsiteY6764" fmla="*/ 454370 h 1294919"/>
              <a:gd name="connsiteX6765" fmla="*/ 71991 w 1294918"/>
              <a:gd name="connsiteY6765" fmla="*/ 453714 h 1294919"/>
              <a:gd name="connsiteX6766" fmla="*/ 71204 w 1294918"/>
              <a:gd name="connsiteY6766" fmla="*/ 453320 h 1294919"/>
              <a:gd name="connsiteX6767" fmla="*/ 66746 w 1294918"/>
              <a:gd name="connsiteY6767" fmla="*/ 454107 h 1294919"/>
              <a:gd name="connsiteX6768" fmla="*/ 65303 w 1294918"/>
              <a:gd name="connsiteY6768" fmla="*/ 453714 h 1294919"/>
              <a:gd name="connsiteX6769" fmla="*/ 61632 w 1294918"/>
              <a:gd name="connsiteY6769" fmla="*/ 452927 h 1294919"/>
              <a:gd name="connsiteX6770" fmla="*/ 60976 w 1294918"/>
              <a:gd name="connsiteY6770" fmla="*/ 451616 h 1294919"/>
              <a:gd name="connsiteX6771" fmla="*/ 59271 w 1294918"/>
              <a:gd name="connsiteY6771" fmla="*/ 451222 h 1294919"/>
              <a:gd name="connsiteX6772" fmla="*/ 57435 w 1294918"/>
              <a:gd name="connsiteY6772" fmla="*/ 451222 h 1294919"/>
              <a:gd name="connsiteX6773" fmla="*/ 57042 w 1294918"/>
              <a:gd name="connsiteY6773" fmla="*/ 450829 h 1294919"/>
              <a:gd name="connsiteX6774" fmla="*/ 55731 w 1294918"/>
              <a:gd name="connsiteY6774" fmla="*/ 451222 h 1294919"/>
              <a:gd name="connsiteX6775" fmla="*/ 54288 w 1294918"/>
              <a:gd name="connsiteY6775" fmla="*/ 449124 h 1294919"/>
              <a:gd name="connsiteX6776" fmla="*/ 52846 w 1294918"/>
              <a:gd name="connsiteY6776" fmla="*/ 449124 h 1294919"/>
              <a:gd name="connsiteX6777" fmla="*/ 52190 w 1294918"/>
              <a:gd name="connsiteY6777" fmla="*/ 449124 h 1294919"/>
              <a:gd name="connsiteX6778" fmla="*/ 51403 w 1294918"/>
              <a:gd name="connsiteY6778" fmla="*/ 447944 h 1294919"/>
              <a:gd name="connsiteX6779" fmla="*/ 51010 w 1294918"/>
              <a:gd name="connsiteY6779" fmla="*/ 447682 h 1294919"/>
              <a:gd name="connsiteX6780" fmla="*/ 44322 w 1294918"/>
              <a:gd name="connsiteY6780" fmla="*/ 446633 h 1294919"/>
              <a:gd name="connsiteX6781" fmla="*/ 41831 w 1294918"/>
              <a:gd name="connsiteY6781" fmla="*/ 445190 h 1294919"/>
              <a:gd name="connsiteX6782" fmla="*/ 41831 w 1294918"/>
              <a:gd name="connsiteY6782" fmla="*/ 443748 h 1294919"/>
              <a:gd name="connsiteX6783" fmla="*/ 42224 w 1294918"/>
              <a:gd name="connsiteY6783" fmla="*/ 442830 h 1294919"/>
              <a:gd name="connsiteX6784" fmla="*/ 42618 w 1294918"/>
              <a:gd name="connsiteY6784" fmla="*/ 442306 h 1294919"/>
              <a:gd name="connsiteX6785" fmla="*/ 43011 w 1294918"/>
              <a:gd name="connsiteY6785" fmla="*/ 440207 h 1294919"/>
              <a:gd name="connsiteX6786" fmla="*/ 43011 w 1294918"/>
              <a:gd name="connsiteY6786" fmla="*/ 438765 h 1294919"/>
              <a:gd name="connsiteX6787" fmla="*/ 42618 w 1294918"/>
              <a:gd name="connsiteY6787" fmla="*/ 438765 h 1294919"/>
              <a:gd name="connsiteX6788" fmla="*/ 43011 w 1294918"/>
              <a:gd name="connsiteY6788" fmla="*/ 437454 h 1294919"/>
              <a:gd name="connsiteX6789" fmla="*/ 41831 w 1294918"/>
              <a:gd name="connsiteY6789" fmla="*/ 437454 h 1294919"/>
              <a:gd name="connsiteX6790" fmla="*/ 41569 w 1294918"/>
              <a:gd name="connsiteY6790" fmla="*/ 436667 h 1294919"/>
              <a:gd name="connsiteX6791" fmla="*/ 40388 w 1294918"/>
              <a:gd name="connsiteY6791" fmla="*/ 437191 h 1294919"/>
              <a:gd name="connsiteX6792" fmla="*/ 40388 w 1294918"/>
              <a:gd name="connsiteY6792" fmla="*/ 436667 h 1294919"/>
              <a:gd name="connsiteX6793" fmla="*/ 37635 w 1294918"/>
              <a:gd name="connsiteY6793" fmla="*/ 436405 h 1294919"/>
              <a:gd name="connsiteX6794" fmla="*/ 36848 w 1294918"/>
              <a:gd name="connsiteY6794" fmla="*/ 434569 h 1294919"/>
              <a:gd name="connsiteX6795" fmla="*/ 36848 w 1294918"/>
              <a:gd name="connsiteY6795" fmla="*/ 432864 h 1294919"/>
              <a:gd name="connsiteX6796" fmla="*/ 35930 w 1294918"/>
              <a:gd name="connsiteY6796" fmla="*/ 429586 h 1294919"/>
              <a:gd name="connsiteX6797" fmla="*/ 34356 w 1294918"/>
              <a:gd name="connsiteY6797" fmla="*/ 429324 h 1294919"/>
              <a:gd name="connsiteX6798" fmla="*/ 32914 w 1294918"/>
              <a:gd name="connsiteY6798" fmla="*/ 429324 h 1294919"/>
              <a:gd name="connsiteX6799" fmla="*/ 31471 w 1294918"/>
              <a:gd name="connsiteY6799" fmla="*/ 428143 h 1294919"/>
              <a:gd name="connsiteX6800" fmla="*/ 32652 w 1294918"/>
              <a:gd name="connsiteY6800" fmla="*/ 427488 h 1294919"/>
              <a:gd name="connsiteX6801" fmla="*/ 32127 w 1294918"/>
              <a:gd name="connsiteY6801" fmla="*/ 426439 h 1294919"/>
              <a:gd name="connsiteX6802" fmla="*/ 32914 w 1294918"/>
              <a:gd name="connsiteY6802" fmla="*/ 426045 h 1294919"/>
              <a:gd name="connsiteX6803" fmla="*/ 35536 w 1294918"/>
              <a:gd name="connsiteY6803" fmla="*/ 425783 h 1294919"/>
              <a:gd name="connsiteX6804" fmla="*/ 34750 w 1294918"/>
              <a:gd name="connsiteY6804" fmla="*/ 424996 h 1294919"/>
              <a:gd name="connsiteX6805" fmla="*/ 35536 w 1294918"/>
              <a:gd name="connsiteY6805" fmla="*/ 423947 h 1294919"/>
              <a:gd name="connsiteX6806" fmla="*/ 34750 w 1294918"/>
              <a:gd name="connsiteY6806" fmla="*/ 422505 h 1294919"/>
              <a:gd name="connsiteX6807" fmla="*/ 34094 w 1294918"/>
              <a:gd name="connsiteY6807" fmla="*/ 423554 h 1294919"/>
              <a:gd name="connsiteX6808" fmla="*/ 29767 w 1294918"/>
              <a:gd name="connsiteY6808" fmla="*/ 422111 h 1294919"/>
              <a:gd name="connsiteX6809" fmla="*/ 29111 w 1294918"/>
              <a:gd name="connsiteY6809" fmla="*/ 422111 h 1294919"/>
              <a:gd name="connsiteX6810" fmla="*/ 29373 w 1294918"/>
              <a:gd name="connsiteY6810" fmla="*/ 420407 h 1294919"/>
              <a:gd name="connsiteX6811" fmla="*/ 28718 w 1294918"/>
              <a:gd name="connsiteY6811" fmla="*/ 418964 h 1294919"/>
              <a:gd name="connsiteX6812" fmla="*/ 28455 w 1294918"/>
              <a:gd name="connsiteY6812" fmla="*/ 418571 h 1294919"/>
              <a:gd name="connsiteX6813" fmla="*/ 27669 w 1294918"/>
              <a:gd name="connsiteY6813" fmla="*/ 418964 h 1294919"/>
              <a:gd name="connsiteX6814" fmla="*/ 27275 w 1294918"/>
              <a:gd name="connsiteY6814" fmla="*/ 420013 h 1294919"/>
              <a:gd name="connsiteX6815" fmla="*/ 26488 w 1294918"/>
              <a:gd name="connsiteY6815" fmla="*/ 420407 h 1294919"/>
              <a:gd name="connsiteX6816" fmla="*/ 26226 w 1294918"/>
              <a:gd name="connsiteY6816" fmla="*/ 420669 h 1294919"/>
              <a:gd name="connsiteX6817" fmla="*/ 25571 w 1294918"/>
              <a:gd name="connsiteY6817" fmla="*/ 421062 h 1294919"/>
              <a:gd name="connsiteX6818" fmla="*/ 24784 w 1294918"/>
              <a:gd name="connsiteY6818" fmla="*/ 422767 h 1294919"/>
              <a:gd name="connsiteX6819" fmla="*/ 22686 w 1294918"/>
              <a:gd name="connsiteY6819" fmla="*/ 423292 h 1294919"/>
              <a:gd name="connsiteX6820" fmla="*/ 22030 w 1294918"/>
              <a:gd name="connsiteY6820" fmla="*/ 424209 h 1294919"/>
              <a:gd name="connsiteX6821" fmla="*/ 20981 w 1294918"/>
              <a:gd name="connsiteY6821" fmla="*/ 424996 h 1294919"/>
              <a:gd name="connsiteX6822" fmla="*/ 20588 w 1294918"/>
              <a:gd name="connsiteY6822" fmla="*/ 426045 h 1294919"/>
              <a:gd name="connsiteX6823" fmla="*/ 19932 w 1294918"/>
              <a:gd name="connsiteY6823" fmla="*/ 427225 h 1294919"/>
              <a:gd name="connsiteX6824" fmla="*/ 20194 w 1294918"/>
              <a:gd name="connsiteY6824" fmla="*/ 427488 h 1294919"/>
              <a:gd name="connsiteX6825" fmla="*/ 18489 w 1294918"/>
              <a:gd name="connsiteY6825" fmla="*/ 428143 h 1294919"/>
              <a:gd name="connsiteX6826" fmla="*/ 13900 w 1294918"/>
              <a:gd name="connsiteY6826" fmla="*/ 428930 h 1294919"/>
              <a:gd name="connsiteX6827" fmla="*/ 13900 w 1294918"/>
              <a:gd name="connsiteY6827" fmla="*/ 428668 h 1294919"/>
              <a:gd name="connsiteX6828" fmla="*/ 12851 w 1294918"/>
              <a:gd name="connsiteY6828" fmla="*/ 428930 h 1294919"/>
              <a:gd name="connsiteX6829" fmla="*/ 12851 w 1294918"/>
              <a:gd name="connsiteY6829" fmla="*/ 428143 h 1294919"/>
              <a:gd name="connsiteX6830" fmla="*/ 11408 w 1294918"/>
              <a:gd name="connsiteY6830" fmla="*/ 428143 h 1294919"/>
              <a:gd name="connsiteX6831" fmla="*/ 11408 w 1294918"/>
              <a:gd name="connsiteY6831" fmla="*/ 427488 h 1294919"/>
              <a:gd name="connsiteX6832" fmla="*/ 10228 w 1294918"/>
              <a:gd name="connsiteY6832" fmla="*/ 427225 h 1294919"/>
              <a:gd name="connsiteX6833" fmla="*/ 10228 w 1294918"/>
              <a:gd name="connsiteY6833" fmla="*/ 426832 h 1294919"/>
              <a:gd name="connsiteX6834" fmla="*/ 11015 w 1294918"/>
              <a:gd name="connsiteY6834" fmla="*/ 425783 h 1294919"/>
              <a:gd name="connsiteX6835" fmla="*/ 9966 w 1294918"/>
              <a:gd name="connsiteY6835" fmla="*/ 425390 h 1294919"/>
              <a:gd name="connsiteX6836" fmla="*/ 11408 w 1294918"/>
              <a:gd name="connsiteY6836" fmla="*/ 423554 h 1294919"/>
              <a:gd name="connsiteX6837" fmla="*/ 12195 w 1294918"/>
              <a:gd name="connsiteY6837" fmla="*/ 423554 h 1294919"/>
              <a:gd name="connsiteX6838" fmla="*/ 13506 w 1294918"/>
              <a:gd name="connsiteY6838" fmla="*/ 422111 h 1294919"/>
              <a:gd name="connsiteX6839" fmla="*/ 13900 w 1294918"/>
              <a:gd name="connsiteY6839" fmla="*/ 422505 h 1294919"/>
              <a:gd name="connsiteX6840" fmla="*/ 14556 w 1294918"/>
              <a:gd name="connsiteY6840" fmla="*/ 420669 h 1294919"/>
              <a:gd name="connsiteX6841" fmla="*/ 15605 w 1294918"/>
              <a:gd name="connsiteY6841" fmla="*/ 419751 h 1294919"/>
              <a:gd name="connsiteX6842" fmla="*/ 15211 w 1294918"/>
              <a:gd name="connsiteY6842" fmla="*/ 418571 h 1294919"/>
              <a:gd name="connsiteX6843" fmla="*/ 17309 w 1294918"/>
              <a:gd name="connsiteY6843" fmla="*/ 418309 h 1294919"/>
              <a:gd name="connsiteX6844" fmla="*/ 17047 w 1294918"/>
              <a:gd name="connsiteY6844" fmla="*/ 417915 h 1294919"/>
              <a:gd name="connsiteX6845" fmla="*/ 16391 w 1294918"/>
              <a:gd name="connsiteY6845" fmla="*/ 417653 h 1294919"/>
              <a:gd name="connsiteX6846" fmla="*/ 15211 w 1294918"/>
              <a:gd name="connsiteY6846" fmla="*/ 415030 h 1294919"/>
              <a:gd name="connsiteX6847" fmla="*/ 14293 w 1294918"/>
              <a:gd name="connsiteY6847" fmla="*/ 413588 h 1294919"/>
              <a:gd name="connsiteX6848" fmla="*/ 13113 w 1294918"/>
              <a:gd name="connsiteY6848" fmla="*/ 413326 h 1294919"/>
              <a:gd name="connsiteX6849" fmla="*/ 12851 w 1294918"/>
              <a:gd name="connsiteY6849" fmla="*/ 413981 h 1294919"/>
              <a:gd name="connsiteX6850" fmla="*/ 12195 w 1294918"/>
              <a:gd name="connsiteY6850" fmla="*/ 414768 h 1294919"/>
              <a:gd name="connsiteX6851" fmla="*/ 12851 w 1294918"/>
              <a:gd name="connsiteY6851" fmla="*/ 415030 h 1294919"/>
              <a:gd name="connsiteX6852" fmla="*/ 12851 w 1294918"/>
              <a:gd name="connsiteY6852" fmla="*/ 415424 h 1294919"/>
              <a:gd name="connsiteX6853" fmla="*/ 13506 w 1294918"/>
              <a:gd name="connsiteY6853" fmla="*/ 416210 h 1294919"/>
              <a:gd name="connsiteX6854" fmla="*/ 12851 w 1294918"/>
              <a:gd name="connsiteY6854" fmla="*/ 416866 h 1294919"/>
              <a:gd name="connsiteX6855" fmla="*/ 12457 w 1294918"/>
              <a:gd name="connsiteY6855" fmla="*/ 416210 h 1294919"/>
              <a:gd name="connsiteX6856" fmla="*/ 11671 w 1294918"/>
              <a:gd name="connsiteY6856" fmla="*/ 416210 h 1294919"/>
              <a:gd name="connsiteX6857" fmla="*/ 11408 w 1294918"/>
              <a:gd name="connsiteY6857" fmla="*/ 415424 h 1294919"/>
              <a:gd name="connsiteX6858" fmla="*/ 11015 w 1294918"/>
              <a:gd name="connsiteY6858" fmla="*/ 415030 h 1294919"/>
              <a:gd name="connsiteX6859" fmla="*/ 11015 w 1294918"/>
              <a:gd name="connsiteY6859" fmla="*/ 414768 h 1294919"/>
              <a:gd name="connsiteX6860" fmla="*/ 10228 w 1294918"/>
              <a:gd name="connsiteY6860" fmla="*/ 414768 h 1294919"/>
              <a:gd name="connsiteX6861" fmla="*/ 10228 w 1294918"/>
              <a:gd name="connsiteY6861" fmla="*/ 415424 h 1294919"/>
              <a:gd name="connsiteX6862" fmla="*/ 8130 w 1294918"/>
              <a:gd name="connsiteY6862" fmla="*/ 415686 h 1294919"/>
              <a:gd name="connsiteX6863" fmla="*/ 6819 w 1294918"/>
              <a:gd name="connsiteY6863" fmla="*/ 414375 h 1294919"/>
              <a:gd name="connsiteX6864" fmla="*/ 6819 w 1294918"/>
              <a:gd name="connsiteY6864" fmla="*/ 413588 h 1294919"/>
              <a:gd name="connsiteX6865" fmla="*/ 6032 w 1294918"/>
              <a:gd name="connsiteY6865" fmla="*/ 413326 h 1294919"/>
              <a:gd name="connsiteX6866" fmla="*/ 5639 w 1294918"/>
              <a:gd name="connsiteY6866" fmla="*/ 411883 h 1294919"/>
              <a:gd name="connsiteX6867" fmla="*/ 4852 w 1294918"/>
              <a:gd name="connsiteY6867" fmla="*/ 411883 h 1294919"/>
              <a:gd name="connsiteX6868" fmla="*/ 3147 w 1294918"/>
              <a:gd name="connsiteY6868" fmla="*/ 409785 h 1294919"/>
              <a:gd name="connsiteX6869" fmla="*/ 3541 w 1294918"/>
              <a:gd name="connsiteY6869" fmla="*/ 409129 h 1294919"/>
              <a:gd name="connsiteX6870" fmla="*/ 3147 w 1294918"/>
              <a:gd name="connsiteY6870" fmla="*/ 407949 h 1294919"/>
              <a:gd name="connsiteX6871" fmla="*/ 2492 w 1294918"/>
              <a:gd name="connsiteY6871" fmla="*/ 407294 h 1294919"/>
              <a:gd name="connsiteX6872" fmla="*/ 4590 w 1294918"/>
              <a:gd name="connsiteY6872" fmla="*/ 404933 h 1294919"/>
              <a:gd name="connsiteX6873" fmla="*/ 5376 w 1294918"/>
              <a:gd name="connsiteY6873" fmla="*/ 402704 h 1294919"/>
              <a:gd name="connsiteX6874" fmla="*/ 4852 w 1294918"/>
              <a:gd name="connsiteY6874" fmla="*/ 402311 h 1294919"/>
              <a:gd name="connsiteX6875" fmla="*/ 6819 w 1294918"/>
              <a:gd name="connsiteY6875" fmla="*/ 400868 h 1294919"/>
              <a:gd name="connsiteX6876" fmla="*/ 6425 w 1294918"/>
              <a:gd name="connsiteY6876" fmla="*/ 400606 h 1294919"/>
              <a:gd name="connsiteX6877" fmla="*/ 7868 w 1294918"/>
              <a:gd name="connsiteY6877" fmla="*/ 400212 h 1294919"/>
              <a:gd name="connsiteX6878" fmla="*/ 6032 w 1294918"/>
              <a:gd name="connsiteY6878" fmla="*/ 399163 h 1294919"/>
              <a:gd name="connsiteX6879" fmla="*/ 5376 w 1294918"/>
              <a:gd name="connsiteY6879" fmla="*/ 397852 h 1294919"/>
              <a:gd name="connsiteX6880" fmla="*/ 3147 w 1294918"/>
              <a:gd name="connsiteY6880" fmla="*/ 397328 h 1294919"/>
              <a:gd name="connsiteX6881" fmla="*/ 2754 w 1294918"/>
              <a:gd name="connsiteY6881" fmla="*/ 396672 h 1294919"/>
              <a:gd name="connsiteX6882" fmla="*/ 1442 w 1294918"/>
              <a:gd name="connsiteY6882" fmla="*/ 395885 h 1294919"/>
              <a:gd name="connsiteX6883" fmla="*/ 656 w 1294918"/>
              <a:gd name="connsiteY6883" fmla="*/ 396672 h 1294919"/>
              <a:gd name="connsiteX6884" fmla="*/ 0 w 1294918"/>
              <a:gd name="connsiteY6884" fmla="*/ 396410 h 1294919"/>
              <a:gd name="connsiteX6885" fmla="*/ 0 w 1294918"/>
              <a:gd name="connsiteY6885" fmla="*/ 395230 h 1294919"/>
              <a:gd name="connsiteX6886" fmla="*/ 0 w 1294918"/>
              <a:gd name="connsiteY6886" fmla="*/ 394967 h 1294919"/>
              <a:gd name="connsiteX6887" fmla="*/ 0 w 1294918"/>
              <a:gd name="connsiteY6887" fmla="*/ 394181 h 1294919"/>
              <a:gd name="connsiteX6888" fmla="*/ 2098 w 1294918"/>
              <a:gd name="connsiteY6888" fmla="*/ 393131 h 1294919"/>
              <a:gd name="connsiteX6889" fmla="*/ 1442 w 1294918"/>
              <a:gd name="connsiteY6889" fmla="*/ 392476 h 1294919"/>
              <a:gd name="connsiteX6890" fmla="*/ 3147 w 1294918"/>
              <a:gd name="connsiteY6890" fmla="*/ 388804 h 1294919"/>
              <a:gd name="connsiteX6891" fmla="*/ 4196 w 1294918"/>
              <a:gd name="connsiteY6891" fmla="*/ 379624 h 1294919"/>
              <a:gd name="connsiteX6892" fmla="*/ 4590 w 1294918"/>
              <a:gd name="connsiteY6892" fmla="*/ 380411 h 1294919"/>
              <a:gd name="connsiteX6893" fmla="*/ 5376 w 1294918"/>
              <a:gd name="connsiteY6893" fmla="*/ 380017 h 1294919"/>
              <a:gd name="connsiteX6894" fmla="*/ 6425 w 1294918"/>
              <a:gd name="connsiteY6894" fmla="*/ 375821 h 1294919"/>
              <a:gd name="connsiteX6895" fmla="*/ 8917 w 1294918"/>
              <a:gd name="connsiteY6895" fmla="*/ 376608 h 1294919"/>
              <a:gd name="connsiteX6896" fmla="*/ 11671 w 1294918"/>
              <a:gd name="connsiteY6896" fmla="*/ 376608 h 1294919"/>
              <a:gd name="connsiteX6897" fmla="*/ 19276 w 1294918"/>
              <a:gd name="connsiteY6897" fmla="*/ 379362 h 1294919"/>
              <a:gd name="connsiteX6898" fmla="*/ 23079 w 1294918"/>
              <a:gd name="connsiteY6898" fmla="*/ 379624 h 1294919"/>
              <a:gd name="connsiteX6899" fmla="*/ 23472 w 1294918"/>
              <a:gd name="connsiteY6899" fmla="*/ 376083 h 1294919"/>
              <a:gd name="connsiteX6900" fmla="*/ 26226 w 1294918"/>
              <a:gd name="connsiteY6900" fmla="*/ 376608 h 1294919"/>
              <a:gd name="connsiteX6901" fmla="*/ 28455 w 1294918"/>
              <a:gd name="connsiteY6901" fmla="*/ 377526 h 1294919"/>
              <a:gd name="connsiteX6902" fmla="*/ 28455 w 1294918"/>
              <a:gd name="connsiteY6902" fmla="*/ 378706 h 1294919"/>
              <a:gd name="connsiteX6903" fmla="*/ 29373 w 1294918"/>
              <a:gd name="connsiteY6903" fmla="*/ 378313 h 1294919"/>
              <a:gd name="connsiteX6904" fmla="*/ 30160 w 1294918"/>
              <a:gd name="connsiteY6904" fmla="*/ 377264 h 1294919"/>
              <a:gd name="connsiteX6905" fmla="*/ 33570 w 1294918"/>
              <a:gd name="connsiteY6905" fmla="*/ 376608 h 1294919"/>
              <a:gd name="connsiteX6906" fmla="*/ 38028 w 1294918"/>
              <a:gd name="connsiteY6906" fmla="*/ 376608 h 1294919"/>
              <a:gd name="connsiteX6907" fmla="*/ 40126 w 1294918"/>
              <a:gd name="connsiteY6907" fmla="*/ 373330 h 1294919"/>
              <a:gd name="connsiteX6908" fmla="*/ 42618 w 1294918"/>
              <a:gd name="connsiteY6908" fmla="*/ 373723 h 1294919"/>
              <a:gd name="connsiteX6909" fmla="*/ 43273 w 1294918"/>
              <a:gd name="connsiteY6909" fmla="*/ 375165 h 1294919"/>
              <a:gd name="connsiteX6910" fmla="*/ 41175 w 1294918"/>
              <a:gd name="connsiteY6910" fmla="*/ 376870 h 1294919"/>
              <a:gd name="connsiteX6911" fmla="*/ 44322 w 1294918"/>
              <a:gd name="connsiteY6911" fmla="*/ 382902 h 1294919"/>
              <a:gd name="connsiteX6912" fmla="*/ 45109 w 1294918"/>
              <a:gd name="connsiteY6912" fmla="*/ 380411 h 1294919"/>
              <a:gd name="connsiteX6913" fmla="*/ 46814 w 1294918"/>
              <a:gd name="connsiteY6913" fmla="*/ 381460 h 1294919"/>
              <a:gd name="connsiteX6914" fmla="*/ 48256 w 1294918"/>
              <a:gd name="connsiteY6914" fmla="*/ 378706 h 1294919"/>
              <a:gd name="connsiteX6915" fmla="*/ 50748 w 1294918"/>
              <a:gd name="connsiteY6915" fmla="*/ 378050 h 1294919"/>
              <a:gd name="connsiteX6916" fmla="*/ 50748 w 1294918"/>
              <a:gd name="connsiteY6916" fmla="*/ 381722 h 1294919"/>
              <a:gd name="connsiteX6917" fmla="*/ 48650 w 1294918"/>
              <a:gd name="connsiteY6917" fmla="*/ 383951 h 1294919"/>
              <a:gd name="connsiteX6918" fmla="*/ 52452 w 1294918"/>
              <a:gd name="connsiteY6918" fmla="*/ 385788 h 1294919"/>
              <a:gd name="connsiteX6919" fmla="*/ 54288 w 1294918"/>
              <a:gd name="connsiteY6919" fmla="*/ 386050 h 1294919"/>
              <a:gd name="connsiteX6920" fmla="*/ 53895 w 1294918"/>
              <a:gd name="connsiteY6920" fmla="*/ 383689 h 1294919"/>
              <a:gd name="connsiteX6921" fmla="*/ 55075 w 1294918"/>
              <a:gd name="connsiteY6921" fmla="*/ 379362 h 1294919"/>
              <a:gd name="connsiteX6922" fmla="*/ 59533 w 1294918"/>
              <a:gd name="connsiteY6922" fmla="*/ 376608 h 1294919"/>
              <a:gd name="connsiteX6923" fmla="*/ 61369 w 1294918"/>
              <a:gd name="connsiteY6923" fmla="*/ 377264 h 1294919"/>
              <a:gd name="connsiteX6924" fmla="*/ 56649 w 1294918"/>
              <a:gd name="connsiteY6924" fmla="*/ 384607 h 1294919"/>
              <a:gd name="connsiteX6925" fmla="*/ 57435 w 1294918"/>
              <a:gd name="connsiteY6925" fmla="*/ 387886 h 1294919"/>
              <a:gd name="connsiteX6926" fmla="*/ 60714 w 1294918"/>
              <a:gd name="connsiteY6926" fmla="*/ 387886 h 1294919"/>
              <a:gd name="connsiteX6927" fmla="*/ 60714 w 1294918"/>
              <a:gd name="connsiteY6927" fmla="*/ 387493 h 1294919"/>
              <a:gd name="connsiteX6928" fmla="*/ 66090 w 1294918"/>
              <a:gd name="connsiteY6928" fmla="*/ 385000 h 1294919"/>
              <a:gd name="connsiteX6929" fmla="*/ 69106 w 1294918"/>
              <a:gd name="connsiteY6929" fmla="*/ 382902 h 1294919"/>
              <a:gd name="connsiteX6930" fmla="*/ 70286 w 1294918"/>
              <a:gd name="connsiteY6930" fmla="*/ 379362 h 1294919"/>
              <a:gd name="connsiteX6931" fmla="*/ 69893 w 1294918"/>
              <a:gd name="connsiteY6931" fmla="*/ 378968 h 1294919"/>
              <a:gd name="connsiteX6932" fmla="*/ 70286 w 1294918"/>
              <a:gd name="connsiteY6932" fmla="*/ 376870 h 1294919"/>
              <a:gd name="connsiteX6933" fmla="*/ 73827 w 1294918"/>
              <a:gd name="connsiteY6933" fmla="*/ 373723 h 1294919"/>
              <a:gd name="connsiteX6934" fmla="*/ 77367 w 1294918"/>
              <a:gd name="connsiteY6934" fmla="*/ 372674 h 1294919"/>
              <a:gd name="connsiteX6935" fmla="*/ 78810 w 1294918"/>
              <a:gd name="connsiteY6935" fmla="*/ 371232 h 1294919"/>
              <a:gd name="connsiteX6936" fmla="*/ 78023 w 1294918"/>
              <a:gd name="connsiteY6936" fmla="*/ 368609 h 1294919"/>
              <a:gd name="connsiteX6937" fmla="*/ 79465 w 1294918"/>
              <a:gd name="connsiteY6937" fmla="*/ 367953 h 1294919"/>
              <a:gd name="connsiteX6938" fmla="*/ 80908 w 1294918"/>
              <a:gd name="connsiteY6938" fmla="*/ 367691 h 1294919"/>
              <a:gd name="connsiteX6939" fmla="*/ 81564 w 1294918"/>
              <a:gd name="connsiteY6939" fmla="*/ 366904 h 1294919"/>
              <a:gd name="connsiteX6940" fmla="*/ 83268 w 1294918"/>
              <a:gd name="connsiteY6940" fmla="*/ 367691 h 1294919"/>
              <a:gd name="connsiteX6941" fmla="*/ 83661 w 1294918"/>
              <a:gd name="connsiteY6941" fmla="*/ 369789 h 1294919"/>
              <a:gd name="connsiteX6942" fmla="*/ 87202 w 1294918"/>
              <a:gd name="connsiteY6942" fmla="*/ 369002 h 1294919"/>
              <a:gd name="connsiteX6943" fmla="*/ 87464 w 1294918"/>
              <a:gd name="connsiteY6943" fmla="*/ 371232 h 1294919"/>
              <a:gd name="connsiteX6944" fmla="*/ 87989 w 1294918"/>
              <a:gd name="connsiteY6944" fmla="*/ 370707 h 1294919"/>
              <a:gd name="connsiteX6945" fmla="*/ 88645 w 1294918"/>
              <a:gd name="connsiteY6945" fmla="*/ 372281 h 1294919"/>
              <a:gd name="connsiteX6946" fmla="*/ 89431 w 1294918"/>
              <a:gd name="connsiteY6946" fmla="*/ 371494 h 1294919"/>
              <a:gd name="connsiteX6947" fmla="*/ 88907 w 1294918"/>
              <a:gd name="connsiteY6947" fmla="*/ 370445 h 1294919"/>
              <a:gd name="connsiteX6948" fmla="*/ 90349 w 1294918"/>
              <a:gd name="connsiteY6948" fmla="*/ 369789 h 1294919"/>
              <a:gd name="connsiteX6949" fmla="*/ 92841 w 1294918"/>
              <a:gd name="connsiteY6949" fmla="*/ 367298 h 1294919"/>
              <a:gd name="connsiteX6950" fmla="*/ 92185 w 1294918"/>
              <a:gd name="connsiteY6950" fmla="*/ 366511 h 1294919"/>
              <a:gd name="connsiteX6951" fmla="*/ 89694 w 1294918"/>
              <a:gd name="connsiteY6951" fmla="*/ 366249 h 1294919"/>
              <a:gd name="connsiteX6952" fmla="*/ 90087 w 1294918"/>
              <a:gd name="connsiteY6952" fmla="*/ 365593 h 1294919"/>
              <a:gd name="connsiteX6953" fmla="*/ 89694 w 1294918"/>
              <a:gd name="connsiteY6953" fmla="*/ 364806 h 1294919"/>
              <a:gd name="connsiteX6954" fmla="*/ 90087 w 1294918"/>
              <a:gd name="connsiteY6954" fmla="*/ 364413 h 1294919"/>
              <a:gd name="connsiteX6955" fmla="*/ 90087 w 1294918"/>
              <a:gd name="connsiteY6955" fmla="*/ 363626 h 1294919"/>
              <a:gd name="connsiteX6956" fmla="*/ 91136 w 1294918"/>
              <a:gd name="connsiteY6956" fmla="*/ 362970 h 1294919"/>
              <a:gd name="connsiteX6957" fmla="*/ 91136 w 1294918"/>
              <a:gd name="connsiteY6957" fmla="*/ 362315 h 1294919"/>
              <a:gd name="connsiteX6958" fmla="*/ 92841 w 1294918"/>
              <a:gd name="connsiteY6958" fmla="*/ 361528 h 1294919"/>
              <a:gd name="connsiteX6959" fmla="*/ 92841 w 1294918"/>
              <a:gd name="connsiteY6959" fmla="*/ 360216 h 1294919"/>
              <a:gd name="connsiteX6960" fmla="*/ 96906 w 1294918"/>
              <a:gd name="connsiteY6960" fmla="*/ 359823 h 1294919"/>
              <a:gd name="connsiteX6961" fmla="*/ 97168 w 1294918"/>
              <a:gd name="connsiteY6961" fmla="*/ 359168 h 1294919"/>
              <a:gd name="connsiteX6962" fmla="*/ 93890 w 1294918"/>
              <a:gd name="connsiteY6962" fmla="*/ 357987 h 1294919"/>
              <a:gd name="connsiteX6963" fmla="*/ 93234 w 1294918"/>
              <a:gd name="connsiteY6963" fmla="*/ 357987 h 1294919"/>
              <a:gd name="connsiteX6964" fmla="*/ 93234 w 1294918"/>
              <a:gd name="connsiteY6964" fmla="*/ 357332 h 1294919"/>
              <a:gd name="connsiteX6965" fmla="*/ 93234 w 1294918"/>
              <a:gd name="connsiteY6965" fmla="*/ 357069 h 1294919"/>
              <a:gd name="connsiteX6966" fmla="*/ 92447 w 1294918"/>
              <a:gd name="connsiteY6966" fmla="*/ 355889 h 1294919"/>
              <a:gd name="connsiteX6967" fmla="*/ 92841 w 1294918"/>
              <a:gd name="connsiteY6967" fmla="*/ 355627 h 1294919"/>
              <a:gd name="connsiteX6968" fmla="*/ 91529 w 1294918"/>
              <a:gd name="connsiteY6968" fmla="*/ 354840 h 1294919"/>
              <a:gd name="connsiteX6969" fmla="*/ 92447 w 1294918"/>
              <a:gd name="connsiteY6969" fmla="*/ 352742 h 1294919"/>
              <a:gd name="connsiteX6970" fmla="*/ 93628 w 1294918"/>
              <a:gd name="connsiteY6970" fmla="*/ 352349 h 1294919"/>
              <a:gd name="connsiteX6971" fmla="*/ 93890 w 1294918"/>
              <a:gd name="connsiteY6971" fmla="*/ 352086 h 1294919"/>
              <a:gd name="connsiteX6972" fmla="*/ 93628 w 1294918"/>
              <a:gd name="connsiteY6972" fmla="*/ 351431 h 1294919"/>
              <a:gd name="connsiteX6973" fmla="*/ 95070 w 1294918"/>
              <a:gd name="connsiteY6973" fmla="*/ 351431 h 1294919"/>
              <a:gd name="connsiteX6974" fmla="*/ 97168 w 1294918"/>
              <a:gd name="connsiteY6974" fmla="*/ 349988 h 1294919"/>
              <a:gd name="connsiteX6975" fmla="*/ 96906 w 1294918"/>
              <a:gd name="connsiteY6975" fmla="*/ 349202 h 1294919"/>
              <a:gd name="connsiteX6976" fmla="*/ 97561 w 1294918"/>
              <a:gd name="connsiteY6976" fmla="*/ 348808 h 1294919"/>
              <a:gd name="connsiteX6977" fmla="*/ 97168 w 1294918"/>
              <a:gd name="connsiteY6977" fmla="*/ 348152 h 1294919"/>
              <a:gd name="connsiteX6978" fmla="*/ 97168 w 1294918"/>
              <a:gd name="connsiteY6978" fmla="*/ 347366 h 1294919"/>
              <a:gd name="connsiteX6979" fmla="*/ 99659 w 1294918"/>
              <a:gd name="connsiteY6979" fmla="*/ 348808 h 1294919"/>
              <a:gd name="connsiteX6980" fmla="*/ 99266 w 1294918"/>
              <a:gd name="connsiteY6980" fmla="*/ 347759 h 1294919"/>
              <a:gd name="connsiteX6981" fmla="*/ 101364 w 1294918"/>
              <a:gd name="connsiteY6981" fmla="*/ 346710 h 1294919"/>
              <a:gd name="connsiteX6982" fmla="*/ 101364 w 1294918"/>
              <a:gd name="connsiteY6982" fmla="*/ 346054 h 1294919"/>
              <a:gd name="connsiteX6983" fmla="*/ 100709 w 1294918"/>
              <a:gd name="connsiteY6983" fmla="*/ 345005 h 1294919"/>
              <a:gd name="connsiteX6984" fmla="*/ 101364 w 1294918"/>
              <a:gd name="connsiteY6984" fmla="*/ 344350 h 1294919"/>
              <a:gd name="connsiteX6985" fmla="*/ 101102 w 1294918"/>
              <a:gd name="connsiteY6985" fmla="*/ 343563 h 1294919"/>
              <a:gd name="connsiteX6986" fmla="*/ 100446 w 1294918"/>
              <a:gd name="connsiteY6986" fmla="*/ 343825 h 1294919"/>
              <a:gd name="connsiteX6987" fmla="*/ 100446 w 1294918"/>
              <a:gd name="connsiteY6987" fmla="*/ 343170 h 1294919"/>
              <a:gd name="connsiteX6988" fmla="*/ 100709 w 1294918"/>
              <a:gd name="connsiteY6988" fmla="*/ 342907 h 1294919"/>
              <a:gd name="connsiteX6989" fmla="*/ 103200 w 1294918"/>
              <a:gd name="connsiteY6989" fmla="*/ 342121 h 1294919"/>
              <a:gd name="connsiteX6990" fmla="*/ 104249 w 1294918"/>
              <a:gd name="connsiteY6990" fmla="*/ 342121 h 1294919"/>
              <a:gd name="connsiteX6991" fmla="*/ 105692 w 1294918"/>
              <a:gd name="connsiteY6991" fmla="*/ 340809 h 1294919"/>
              <a:gd name="connsiteX6992" fmla="*/ 106347 w 1294918"/>
              <a:gd name="connsiteY6992" fmla="*/ 340809 h 1294919"/>
              <a:gd name="connsiteX6993" fmla="*/ 106347 w 1294918"/>
              <a:gd name="connsiteY6993" fmla="*/ 340022 h 1294919"/>
              <a:gd name="connsiteX6994" fmla="*/ 106741 w 1294918"/>
              <a:gd name="connsiteY6994" fmla="*/ 339629 h 1294919"/>
              <a:gd name="connsiteX6995" fmla="*/ 106347 w 1294918"/>
              <a:gd name="connsiteY6995" fmla="*/ 338973 h 1294919"/>
              <a:gd name="connsiteX6996" fmla="*/ 107527 w 1294918"/>
              <a:gd name="connsiteY6996" fmla="*/ 339629 h 1294919"/>
              <a:gd name="connsiteX6997" fmla="*/ 108183 w 1294918"/>
              <a:gd name="connsiteY6997" fmla="*/ 339367 h 1294919"/>
              <a:gd name="connsiteX6998" fmla="*/ 107527 w 1294918"/>
              <a:gd name="connsiteY6998" fmla="*/ 338711 h 1294919"/>
              <a:gd name="connsiteX6999" fmla="*/ 107790 w 1294918"/>
              <a:gd name="connsiteY6999" fmla="*/ 336482 h 1294919"/>
              <a:gd name="connsiteX7000" fmla="*/ 109888 w 1294918"/>
              <a:gd name="connsiteY7000" fmla="*/ 334384 h 1294919"/>
              <a:gd name="connsiteX7001" fmla="*/ 109232 w 1294918"/>
              <a:gd name="connsiteY7001" fmla="*/ 333728 h 1294919"/>
              <a:gd name="connsiteX7002" fmla="*/ 107790 w 1294918"/>
              <a:gd name="connsiteY7002" fmla="*/ 333335 h 1294919"/>
              <a:gd name="connsiteX7003" fmla="*/ 107790 w 1294918"/>
              <a:gd name="connsiteY7003" fmla="*/ 332941 h 1294919"/>
              <a:gd name="connsiteX7004" fmla="*/ 107790 w 1294918"/>
              <a:gd name="connsiteY7004" fmla="*/ 332548 h 1294919"/>
              <a:gd name="connsiteX7005" fmla="*/ 107003 w 1294918"/>
              <a:gd name="connsiteY7005" fmla="*/ 332548 h 1294919"/>
              <a:gd name="connsiteX7006" fmla="*/ 107003 w 1294918"/>
              <a:gd name="connsiteY7006" fmla="*/ 331892 h 1294919"/>
              <a:gd name="connsiteX7007" fmla="*/ 106085 w 1294918"/>
              <a:gd name="connsiteY7007" fmla="*/ 331892 h 1294919"/>
              <a:gd name="connsiteX7008" fmla="*/ 105298 w 1294918"/>
              <a:gd name="connsiteY7008" fmla="*/ 330450 h 1294919"/>
              <a:gd name="connsiteX7009" fmla="*/ 104249 w 1294918"/>
              <a:gd name="connsiteY7009" fmla="*/ 329663 h 1294919"/>
              <a:gd name="connsiteX7010" fmla="*/ 103987 w 1294918"/>
              <a:gd name="connsiteY7010" fmla="*/ 328745 h 1294919"/>
              <a:gd name="connsiteX7011" fmla="*/ 103593 w 1294918"/>
              <a:gd name="connsiteY7011" fmla="*/ 329007 h 1294919"/>
              <a:gd name="connsiteX7012" fmla="*/ 102807 w 1294918"/>
              <a:gd name="connsiteY7012" fmla="*/ 330450 h 1294919"/>
              <a:gd name="connsiteX7013" fmla="*/ 102807 w 1294918"/>
              <a:gd name="connsiteY7013" fmla="*/ 330188 h 1294919"/>
              <a:gd name="connsiteX7014" fmla="*/ 102151 w 1294918"/>
              <a:gd name="connsiteY7014" fmla="*/ 329401 h 1294919"/>
              <a:gd name="connsiteX7015" fmla="*/ 102544 w 1294918"/>
              <a:gd name="connsiteY7015" fmla="*/ 329007 h 1294919"/>
              <a:gd name="connsiteX7016" fmla="*/ 103200 w 1294918"/>
              <a:gd name="connsiteY7016" fmla="*/ 327565 h 1294919"/>
              <a:gd name="connsiteX7017" fmla="*/ 104249 w 1294918"/>
              <a:gd name="connsiteY7017" fmla="*/ 327565 h 1294919"/>
              <a:gd name="connsiteX7018" fmla="*/ 104642 w 1294918"/>
              <a:gd name="connsiteY7018" fmla="*/ 326909 h 1294919"/>
              <a:gd name="connsiteX7019" fmla="*/ 104642 w 1294918"/>
              <a:gd name="connsiteY7019" fmla="*/ 326647 h 1294919"/>
              <a:gd name="connsiteX7020" fmla="*/ 104905 w 1294918"/>
              <a:gd name="connsiteY7020" fmla="*/ 326254 h 1294919"/>
              <a:gd name="connsiteX7021" fmla="*/ 104905 w 1294918"/>
              <a:gd name="connsiteY7021" fmla="*/ 325860 h 1294919"/>
              <a:gd name="connsiteX7022" fmla="*/ 106085 w 1294918"/>
              <a:gd name="connsiteY7022" fmla="*/ 326647 h 1294919"/>
              <a:gd name="connsiteX7023" fmla="*/ 108970 w 1294918"/>
              <a:gd name="connsiteY7023" fmla="*/ 325860 h 1294919"/>
              <a:gd name="connsiteX7024" fmla="*/ 108970 w 1294918"/>
              <a:gd name="connsiteY7024" fmla="*/ 326254 h 1294919"/>
              <a:gd name="connsiteX7025" fmla="*/ 109232 w 1294918"/>
              <a:gd name="connsiteY7025" fmla="*/ 326254 h 1294919"/>
              <a:gd name="connsiteX7026" fmla="*/ 109232 w 1294918"/>
              <a:gd name="connsiteY7026" fmla="*/ 326647 h 1294919"/>
              <a:gd name="connsiteX7027" fmla="*/ 110281 w 1294918"/>
              <a:gd name="connsiteY7027" fmla="*/ 326647 h 1294919"/>
              <a:gd name="connsiteX7028" fmla="*/ 110674 w 1294918"/>
              <a:gd name="connsiteY7028" fmla="*/ 326254 h 1294919"/>
              <a:gd name="connsiteX7029" fmla="*/ 113822 w 1294918"/>
              <a:gd name="connsiteY7029" fmla="*/ 325860 h 1294919"/>
              <a:gd name="connsiteX7030" fmla="*/ 114084 w 1294918"/>
              <a:gd name="connsiteY7030" fmla="*/ 325467 h 1294919"/>
              <a:gd name="connsiteX7031" fmla="*/ 114084 w 1294918"/>
              <a:gd name="connsiteY7031" fmla="*/ 324811 h 1294919"/>
              <a:gd name="connsiteX7032" fmla="*/ 114608 w 1294918"/>
              <a:gd name="connsiteY7032" fmla="*/ 324549 h 1294919"/>
              <a:gd name="connsiteX7033" fmla="*/ 114871 w 1294918"/>
              <a:gd name="connsiteY7033" fmla="*/ 323762 h 1294919"/>
              <a:gd name="connsiteX7034" fmla="*/ 115264 w 1294918"/>
              <a:gd name="connsiteY7034" fmla="*/ 323762 h 1294919"/>
              <a:gd name="connsiteX7035" fmla="*/ 115264 w 1294918"/>
              <a:gd name="connsiteY7035" fmla="*/ 323369 h 1294919"/>
              <a:gd name="connsiteX7036" fmla="*/ 114871 w 1294918"/>
              <a:gd name="connsiteY7036" fmla="*/ 322582 h 1294919"/>
              <a:gd name="connsiteX7037" fmla="*/ 115526 w 1294918"/>
              <a:gd name="connsiteY7037" fmla="*/ 321926 h 1294919"/>
              <a:gd name="connsiteX7038" fmla="*/ 116707 w 1294918"/>
              <a:gd name="connsiteY7038" fmla="*/ 322320 h 1294919"/>
              <a:gd name="connsiteX7039" fmla="*/ 116707 w 1294918"/>
              <a:gd name="connsiteY7039" fmla="*/ 321271 h 1294919"/>
              <a:gd name="connsiteX7040" fmla="*/ 116313 w 1294918"/>
              <a:gd name="connsiteY7040" fmla="*/ 321271 h 1294919"/>
              <a:gd name="connsiteX7041" fmla="*/ 116313 w 1294918"/>
              <a:gd name="connsiteY7041" fmla="*/ 320222 h 1294919"/>
              <a:gd name="connsiteX7042" fmla="*/ 116313 w 1294918"/>
              <a:gd name="connsiteY7042" fmla="*/ 319828 h 1294919"/>
              <a:gd name="connsiteX7043" fmla="*/ 116313 w 1294918"/>
              <a:gd name="connsiteY7043" fmla="*/ 319173 h 1294919"/>
              <a:gd name="connsiteX7044" fmla="*/ 113428 w 1294918"/>
              <a:gd name="connsiteY7044" fmla="*/ 317206 h 1294919"/>
              <a:gd name="connsiteX7045" fmla="*/ 112773 w 1294918"/>
              <a:gd name="connsiteY7045" fmla="*/ 315501 h 1294919"/>
              <a:gd name="connsiteX7046" fmla="*/ 111723 w 1294918"/>
              <a:gd name="connsiteY7046" fmla="*/ 314452 h 1294919"/>
              <a:gd name="connsiteX7047" fmla="*/ 111723 w 1294918"/>
              <a:gd name="connsiteY7047" fmla="*/ 313009 h 1294919"/>
              <a:gd name="connsiteX7048" fmla="*/ 111723 w 1294918"/>
              <a:gd name="connsiteY7048" fmla="*/ 311567 h 1294919"/>
              <a:gd name="connsiteX7049" fmla="*/ 108970 w 1294918"/>
              <a:gd name="connsiteY7049" fmla="*/ 309207 h 1294919"/>
              <a:gd name="connsiteX7050" fmla="*/ 111986 w 1294918"/>
              <a:gd name="connsiteY7050" fmla="*/ 307764 h 1294919"/>
              <a:gd name="connsiteX7051" fmla="*/ 112773 w 1294918"/>
              <a:gd name="connsiteY7051" fmla="*/ 308158 h 1294919"/>
              <a:gd name="connsiteX7052" fmla="*/ 114608 w 1294918"/>
              <a:gd name="connsiteY7052" fmla="*/ 307109 h 1294919"/>
              <a:gd name="connsiteX7053" fmla="*/ 116051 w 1294918"/>
              <a:gd name="connsiteY7053" fmla="*/ 305273 h 1294919"/>
              <a:gd name="connsiteX7054" fmla="*/ 116969 w 1294918"/>
              <a:gd name="connsiteY7054" fmla="*/ 305010 h 1294919"/>
              <a:gd name="connsiteX7055" fmla="*/ 116707 w 1294918"/>
              <a:gd name="connsiteY7055" fmla="*/ 304486 h 1294919"/>
              <a:gd name="connsiteX7056" fmla="*/ 117362 w 1294918"/>
              <a:gd name="connsiteY7056" fmla="*/ 303830 h 1294919"/>
              <a:gd name="connsiteX7057" fmla="*/ 116969 w 1294918"/>
              <a:gd name="connsiteY7057" fmla="*/ 302781 h 1294919"/>
              <a:gd name="connsiteX7058" fmla="*/ 116969 w 1294918"/>
              <a:gd name="connsiteY7058" fmla="*/ 302126 h 1294919"/>
              <a:gd name="connsiteX7059" fmla="*/ 118149 w 1294918"/>
              <a:gd name="connsiteY7059" fmla="*/ 298585 h 1294919"/>
              <a:gd name="connsiteX7060" fmla="*/ 117362 w 1294918"/>
              <a:gd name="connsiteY7060" fmla="*/ 296487 h 1294919"/>
              <a:gd name="connsiteX7061" fmla="*/ 116969 w 1294918"/>
              <a:gd name="connsiteY7061" fmla="*/ 296093 h 1294919"/>
              <a:gd name="connsiteX7062" fmla="*/ 115264 w 1294918"/>
              <a:gd name="connsiteY7062" fmla="*/ 296749 h 1294919"/>
              <a:gd name="connsiteX7063" fmla="*/ 113428 w 1294918"/>
              <a:gd name="connsiteY7063" fmla="*/ 296487 h 1294919"/>
              <a:gd name="connsiteX7064" fmla="*/ 113166 w 1294918"/>
              <a:gd name="connsiteY7064" fmla="*/ 297143 h 1294919"/>
              <a:gd name="connsiteX7065" fmla="*/ 112773 w 1294918"/>
              <a:gd name="connsiteY7065" fmla="*/ 295700 h 1294919"/>
              <a:gd name="connsiteX7066" fmla="*/ 112773 w 1294918"/>
              <a:gd name="connsiteY7066" fmla="*/ 295045 h 1294919"/>
              <a:gd name="connsiteX7067" fmla="*/ 112773 w 1294918"/>
              <a:gd name="connsiteY7067" fmla="*/ 293209 h 1294919"/>
              <a:gd name="connsiteX7068" fmla="*/ 111723 w 1294918"/>
              <a:gd name="connsiteY7068" fmla="*/ 293602 h 1294919"/>
              <a:gd name="connsiteX7069" fmla="*/ 111723 w 1294918"/>
              <a:gd name="connsiteY7069" fmla="*/ 293209 h 1294919"/>
              <a:gd name="connsiteX7070" fmla="*/ 111986 w 1294918"/>
              <a:gd name="connsiteY7070" fmla="*/ 292553 h 1294919"/>
              <a:gd name="connsiteX7071" fmla="*/ 112773 w 1294918"/>
              <a:gd name="connsiteY7071" fmla="*/ 292553 h 1294919"/>
              <a:gd name="connsiteX7072" fmla="*/ 113166 w 1294918"/>
              <a:gd name="connsiteY7072" fmla="*/ 291111 h 1294919"/>
              <a:gd name="connsiteX7073" fmla="*/ 115264 w 1294918"/>
              <a:gd name="connsiteY7073" fmla="*/ 290062 h 1294919"/>
              <a:gd name="connsiteX7074" fmla="*/ 116707 w 1294918"/>
              <a:gd name="connsiteY7074" fmla="*/ 290324 h 1294919"/>
              <a:gd name="connsiteX7075" fmla="*/ 116051 w 1294918"/>
              <a:gd name="connsiteY7075" fmla="*/ 291766 h 1294919"/>
              <a:gd name="connsiteX7076" fmla="*/ 116969 w 1294918"/>
              <a:gd name="connsiteY7076" fmla="*/ 290324 h 1294919"/>
              <a:gd name="connsiteX7077" fmla="*/ 118149 w 1294918"/>
              <a:gd name="connsiteY7077" fmla="*/ 290324 h 1294919"/>
              <a:gd name="connsiteX7078" fmla="*/ 118149 w 1294918"/>
              <a:gd name="connsiteY7078" fmla="*/ 291111 h 1294919"/>
              <a:gd name="connsiteX7079" fmla="*/ 118149 w 1294918"/>
              <a:gd name="connsiteY7079" fmla="*/ 291504 h 1294919"/>
              <a:gd name="connsiteX7080" fmla="*/ 118411 w 1294918"/>
              <a:gd name="connsiteY7080" fmla="*/ 291111 h 1294919"/>
              <a:gd name="connsiteX7081" fmla="*/ 118411 w 1294918"/>
              <a:gd name="connsiteY7081" fmla="*/ 290848 h 1294919"/>
              <a:gd name="connsiteX7082" fmla="*/ 119460 w 1294918"/>
              <a:gd name="connsiteY7082" fmla="*/ 290062 h 1294919"/>
              <a:gd name="connsiteX7083" fmla="*/ 119854 w 1294918"/>
              <a:gd name="connsiteY7083" fmla="*/ 290062 h 1294919"/>
              <a:gd name="connsiteX7084" fmla="*/ 119854 w 1294918"/>
              <a:gd name="connsiteY7084" fmla="*/ 289668 h 1294919"/>
              <a:gd name="connsiteX7085" fmla="*/ 119067 w 1294918"/>
              <a:gd name="connsiteY7085" fmla="*/ 288619 h 1294919"/>
              <a:gd name="connsiteX7086" fmla="*/ 119460 w 1294918"/>
              <a:gd name="connsiteY7086" fmla="*/ 287963 h 1294919"/>
              <a:gd name="connsiteX7087" fmla="*/ 119460 w 1294918"/>
              <a:gd name="connsiteY7087" fmla="*/ 287308 h 1294919"/>
              <a:gd name="connsiteX7088" fmla="*/ 120509 w 1294918"/>
              <a:gd name="connsiteY7088" fmla="*/ 286652 h 1294919"/>
              <a:gd name="connsiteX7089" fmla="*/ 119460 w 1294918"/>
              <a:gd name="connsiteY7089" fmla="*/ 284685 h 1294919"/>
              <a:gd name="connsiteX7090" fmla="*/ 120247 w 1294918"/>
              <a:gd name="connsiteY7090" fmla="*/ 284029 h 1294919"/>
              <a:gd name="connsiteX7091" fmla="*/ 119854 w 1294918"/>
              <a:gd name="connsiteY7091" fmla="*/ 282980 h 1294919"/>
              <a:gd name="connsiteX7092" fmla="*/ 121690 w 1294918"/>
              <a:gd name="connsiteY7092" fmla="*/ 282325 h 1294919"/>
              <a:gd name="connsiteX7093" fmla="*/ 121165 w 1294918"/>
              <a:gd name="connsiteY7093" fmla="*/ 280882 h 1294919"/>
              <a:gd name="connsiteX7094" fmla="*/ 121952 w 1294918"/>
              <a:gd name="connsiteY7094" fmla="*/ 278784 h 1294919"/>
              <a:gd name="connsiteX7095" fmla="*/ 125230 w 1294918"/>
              <a:gd name="connsiteY7095" fmla="*/ 277342 h 1294919"/>
              <a:gd name="connsiteX7096" fmla="*/ 127066 w 1294918"/>
              <a:gd name="connsiteY7096" fmla="*/ 276948 h 1294919"/>
              <a:gd name="connsiteX7097" fmla="*/ 127984 w 1294918"/>
              <a:gd name="connsiteY7097" fmla="*/ 279047 h 1294919"/>
              <a:gd name="connsiteX7098" fmla="*/ 129164 w 1294918"/>
              <a:gd name="connsiteY7098" fmla="*/ 278391 h 1294919"/>
              <a:gd name="connsiteX7099" fmla="*/ 129426 w 1294918"/>
              <a:gd name="connsiteY7099" fmla="*/ 279047 h 1294919"/>
              <a:gd name="connsiteX7100" fmla="*/ 129164 w 1294918"/>
              <a:gd name="connsiteY7100" fmla="*/ 279571 h 1294919"/>
              <a:gd name="connsiteX7101" fmla="*/ 129820 w 1294918"/>
              <a:gd name="connsiteY7101" fmla="*/ 280489 h 1294919"/>
              <a:gd name="connsiteX7102" fmla="*/ 131262 w 1294918"/>
              <a:gd name="connsiteY7102" fmla="*/ 281669 h 1294919"/>
              <a:gd name="connsiteX7103" fmla="*/ 131918 w 1294918"/>
              <a:gd name="connsiteY7103" fmla="*/ 282325 h 1294919"/>
              <a:gd name="connsiteX7104" fmla="*/ 134147 w 1294918"/>
              <a:gd name="connsiteY7104" fmla="*/ 282325 h 1294919"/>
              <a:gd name="connsiteX7105" fmla="*/ 135589 w 1294918"/>
              <a:gd name="connsiteY7105" fmla="*/ 281931 h 1294919"/>
              <a:gd name="connsiteX7106" fmla="*/ 135589 w 1294918"/>
              <a:gd name="connsiteY7106" fmla="*/ 282325 h 1294919"/>
              <a:gd name="connsiteX7107" fmla="*/ 137950 w 1294918"/>
              <a:gd name="connsiteY7107" fmla="*/ 281669 h 1294919"/>
              <a:gd name="connsiteX7108" fmla="*/ 138605 w 1294918"/>
              <a:gd name="connsiteY7108" fmla="*/ 280882 h 1294919"/>
              <a:gd name="connsiteX7109" fmla="*/ 138999 w 1294918"/>
              <a:gd name="connsiteY7109" fmla="*/ 279833 h 1294919"/>
              <a:gd name="connsiteX7110" fmla="*/ 138605 w 1294918"/>
              <a:gd name="connsiteY7110" fmla="*/ 279571 h 1294919"/>
              <a:gd name="connsiteX7111" fmla="*/ 140703 w 1294918"/>
              <a:gd name="connsiteY7111" fmla="*/ 277342 h 1294919"/>
              <a:gd name="connsiteX7112" fmla="*/ 142146 w 1294918"/>
              <a:gd name="connsiteY7112" fmla="*/ 277342 h 1294919"/>
              <a:gd name="connsiteX7113" fmla="*/ 143326 w 1294918"/>
              <a:gd name="connsiteY7113" fmla="*/ 278129 h 1294919"/>
              <a:gd name="connsiteX7114" fmla="*/ 143588 w 1294918"/>
              <a:gd name="connsiteY7114" fmla="*/ 276948 h 1294919"/>
              <a:gd name="connsiteX7115" fmla="*/ 142539 w 1294918"/>
              <a:gd name="connsiteY7115" fmla="*/ 276293 h 1294919"/>
              <a:gd name="connsiteX7116" fmla="*/ 142802 w 1294918"/>
              <a:gd name="connsiteY7116" fmla="*/ 275506 h 1294919"/>
              <a:gd name="connsiteX7117" fmla="*/ 143982 w 1294918"/>
              <a:gd name="connsiteY7117" fmla="*/ 275244 h 1294919"/>
              <a:gd name="connsiteX7118" fmla="*/ 143982 w 1294918"/>
              <a:gd name="connsiteY7118" fmla="*/ 274588 h 1294919"/>
              <a:gd name="connsiteX7119" fmla="*/ 143326 w 1294918"/>
              <a:gd name="connsiteY7119" fmla="*/ 274850 h 1294919"/>
              <a:gd name="connsiteX7120" fmla="*/ 141490 w 1294918"/>
              <a:gd name="connsiteY7120" fmla="*/ 273801 h 1294919"/>
              <a:gd name="connsiteX7121" fmla="*/ 141884 w 1294918"/>
              <a:gd name="connsiteY7121" fmla="*/ 273146 h 1294919"/>
              <a:gd name="connsiteX7122" fmla="*/ 141490 w 1294918"/>
              <a:gd name="connsiteY7122" fmla="*/ 271965 h 1294919"/>
              <a:gd name="connsiteX7123" fmla="*/ 141884 w 1294918"/>
              <a:gd name="connsiteY7123" fmla="*/ 270523 h 1294919"/>
              <a:gd name="connsiteX7124" fmla="*/ 143588 w 1294918"/>
              <a:gd name="connsiteY7124" fmla="*/ 268818 h 1294919"/>
              <a:gd name="connsiteX7125" fmla="*/ 141097 w 1294918"/>
              <a:gd name="connsiteY7125" fmla="*/ 266720 h 1294919"/>
              <a:gd name="connsiteX7126" fmla="*/ 142539 w 1294918"/>
              <a:gd name="connsiteY7126" fmla="*/ 266065 h 1294919"/>
              <a:gd name="connsiteX7127" fmla="*/ 142802 w 1294918"/>
              <a:gd name="connsiteY7127" fmla="*/ 264622 h 1294919"/>
              <a:gd name="connsiteX7128" fmla="*/ 143326 w 1294918"/>
              <a:gd name="connsiteY7128" fmla="*/ 263835 h 1294919"/>
              <a:gd name="connsiteX7129" fmla="*/ 142802 w 1294918"/>
              <a:gd name="connsiteY7129" fmla="*/ 261737 h 1294919"/>
              <a:gd name="connsiteX7130" fmla="*/ 144769 w 1294918"/>
              <a:gd name="connsiteY7130" fmla="*/ 261344 h 1294919"/>
              <a:gd name="connsiteX7131" fmla="*/ 145424 w 1294918"/>
              <a:gd name="connsiteY7131" fmla="*/ 260295 h 1294919"/>
              <a:gd name="connsiteX7132" fmla="*/ 147522 w 1294918"/>
              <a:gd name="connsiteY7132" fmla="*/ 260950 h 1294919"/>
              <a:gd name="connsiteX7133" fmla="*/ 147522 w 1294918"/>
              <a:gd name="connsiteY7133" fmla="*/ 261344 h 1294919"/>
              <a:gd name="connsiteX7134" fmla="*/ 149620 w 1294918"/>
              <a:gd name="connsiteY7134" fmla="*/ 261344 h 1294919"/>
              <a:gd name="connsiteX7135" fmla="*/ 149883 w 1294918"/>
              <a:gd name="connsiteY7135" fmla="*/ 261737 h 1294919"/>
              <a:gd name="connsiteX7136" fmla="*/ 150407 w 1294918"/>
              <a:gd name="connsiteY7136" fmla="*/ 261344 h 1294919"/>
              <a:gd name="connsiteX7137" fmla="*/ 151063 w 1294918"/>
              <a:gd name="connsiteY7137" fmla="*/ 261344 h 1294919"/>
              <a:gd name="connsiteX7138" fmla="*/ 151325 w 1294918"/>
              <a:gd name="connsiteY7138" fmla="*/ 259508 h 1294919"/>
              <a:gd name="connsiteX7139" fmla="*/ 152112 w 1294918"/>
              <a:gd name="connsiteY7139" fmla="*/ 258852 h 1294919"/>
              <a:gd name="connsiteX7140" fmla="*/ 151325 w 1294918"/>
              <a:gd name="connsiteY7140" fmla="*/ 257803 h 1294919"/>
              <a:gd name="connsiteX7141" fmla="*/ 151849 w 1294918"/>
              <a:gd name="connsiteY7141" fmla="*/ 256754 h 1294919"/>
              <a:gd name="connsiteX7142" fmla="*/ 152505 w 1294918"/>
              <a:gd name="connsiteY7142" fmla="*/ 256361 h 1294919"/>
              <a:gd name="connsiteX7143" fmla="*/ 152112 w 1294918"/>
              <a:gd name="connsiteY7143" fmla="*/ 255705 h 1294919"/>
              <a:gd name="connsiteX7144" fmla="*/ 152112 w 1294918"/>
              <a:gd name="connsiteY7144" fmla="*/ 255050 h 1294919"/>
              <a:gd name="connsiteX7145" fmla="*/ 151325 w 1294918"/>
              <a:gd name="connsiteY7145" fmla="*/ 254656 h 1294919"/>
              <a:gd name="connsiteX7146" fmla="*/ 151325 w 1294918"/>
              <a:gd name="connsiteY7146" fmla="*/ 253607 h 1294919"/>
              <a:gd name="connsiteX7147" fmla="*/ 151063 w 1294918"/>
              <a:gd name="connsiteY7147" fmla="*/ 253214 h 1294919"/>
              <a:gd name="connsiteX7148" fmla="*/ 151325 w 1294918"/>
              <a:gd name="connsiteY7148" fmla="*/ 252427 h 1294919"/>
              <a:gd name="connsiteX7149" fmla="*/ 151325 w 1294918"/>
              <a:gd name="connsiteY7149" fmla="*/ 251509 h 1294919"/>
              <a:gd name="connsiteX7150" fmla="*/ 151325 w 1294918"/>
              <a:gd name="connsiteY7150" fmla="*/ 250985 h 1294919"/>
              <a:gd name="connsiteX7151" fmla="*/ 152112 w 1294918"/>
              <a:gd name="connsiteY7151" fmla="*/ 250067 h 1294919"/>
              <a:gd name="connsiteX7152" fmla="*/ 150669 w 1294918"/>
              <a:gd name="connsiteY7152" fmla="*/ 248624 h 1294919"/>
              <a:gd name="connsiteX7153" fmla="*/ 151063 w 1294918"/>
              <a:gd name="connsiteY7153" fmla="*/ 247968 h 1294919"/>
              <a:gd name="connsiteX7154" fmla="*/ 149620 w 1294918"/>
              <a:gd name="connsiteY7154" fmla="*/ 245084 h 1294919"/>
              <a:gd name="connsiteX7155" fmla="*/ 149620 w 1294918"/>
              <a:gd name="connsiteY7155" fmla="*/ 243641 h 1294919"/>
              <a:gd name="connsiteX7156" fmla="*/ 149883 w 1294918"/>
              <a:gd name="connsiteY7156" fmla="*/ 241937 h 1294919"/>
              <a:gd name="connsiteX7157" fmla="*/ 150407 w 1294918"/>
              <a:gd name="connsiteY7157" fmla="*/ 240494 h 1294919"/>
              <a:gd name="connsiteX7158" fmla="*/ 150669 w 1294918"/>
              <a:gd name="connsiteY7158" fmla="*/ 239707 h 1294919"/>
              <a:gd name="connsiteX7159" fmla="*/ 150669 w 1294918"/>
              <a:gd name="connsiteY7159" fmla="*/ 238265 h 1294919"/>
              <a:gd name="connsiteX7160" fmla="*/ 150407 w 1294918"/>
              <a:gd name="connsiteY7160" fmla="*/ 237347 h 1294919"/>
              <a:gd name="connsiteX7161" fmla="*/ 151849 w 1294918"/>
              <a:gd name="connsiteY7161" fmla="*/ 236167 h 1294919"/>
              <a:gd name="connsiteX7162" fmla="*/ 151849 w 1294918"/>
              <a:gd name="connsiteY7162" fmla="*/ 235249 h 1294919"/>
              <a:gd name="connsiteX7163" fmla="*/ 152112 w 1294918"/>
              <a:gd name="connsiteY7163" fmla="*/ 234069 h 1294919"/>
              <a:gd name="connsiteX7164" fmla="*/ 151325 w 1294918"/>
              <a:gd name="connsiteY7164" fmla="*/ 233413 h 1294919"/>
              <a:gd name="connsiteX7165" fmla="*/ 151325 w 1294918"/>
              <a:gd name="connsiteY7165" fmla="*/ 232364 h 1294919"/>
              <a:gd name="connsiteX7166" fmla="*/ 152505 w 1294918"/>
              <a:gd name="connsiteY7166" fmla="*/ 232364 h 1294919"/>
              <a:gd name="connsiteX7167" fmla="*/ 152767 w 1294918"/>
              <a:gd name="connsiteY7167" fmla="*/ 231708 h 1294919"/>
              <a:gd name="connsiteX7168" fmla="*/ 153948 w 1294918"/>
              <a:gd name="connsiteY7168" fmla="*/ 231708 h 1294919"/>
              <a:gd name="connsiteX7169" fmla="*/ 154341 w 1294918"/>
              <a:gd name="connsiteY7169" fmla="*/ 230921 h 1294919"/>
              <a:gd name="connsiteX7170" fmla="*/ 154997 w 1294918"/>
              <a:gd name="connsiteY7170" fmla="*/ 230266 h 1294919"/>
              <a:gd name="connsiteX7171" fmla="*/ 154997 w 1294918"/>
              <a:gd name="connsiteY7171" fmla="*/ 229479 h 1294919"/>
              <a:gd name="connsiteX7172" fmla="*/ 154341 w 1294918"/>
              <a:gd name="connsiteY7172" fmla="*/ 228823 h 1294919"/>
              <a:gd name="connsiteX7173" fmla="*/ 154341 w 1294918"/>
              <a:gd name="connsiteY7173" fmla="*/ 225545 h 1294919"/>
              <a:gd name="connsiteX7174" fmla="*/ 155259 w 1294918"/>
              <a:gd name="connsiteY7174" fmla="*/ 224627 h 1294919"/>
              <a:gd name="connsiteX7175" fmla="*/ 155783 w 1294918"/>
              <a:gd name="connsiteY7175" fmla="*/ 224889 h 1294919"/>
              <a:gd name="connsiteX7176" fmla="*/ 156439 w 1294918"/>
              <a:gd name="connsiteY7176" fmla="*/ 224103 h 1294919"/>
              <a:gd name="connsiteX7177" fmla="*/ 156046 w 1294918"/>
              <a:gd name="connsiteY7177" fmla="*/ 223840 h 1294919"/>
              <a:gd name="connsiteX7178" fmla="*/ 156439 w 1294918"/>
              <a:gd name="connsiteY7178" fmla="*/ 223185 h 1294919"/>
              <a:gd name="connsiteX7179" fmla="*/ 158144 w 1294918"/>
              <a:gd name="connsiteY7179" fmla="*/ 222529 h 1294919"/>
              <a:gd name="connsiteX7180" fmla="*/ 157882 w 1294918"/>
              <a:gd name="connsiteY7180" fmla="*/ 221087 h 1294919"/>
              <a:gd name="connsiteX7181" fmla="*/ 157226 w 1294918"/>
              <a:gd name="connsiteY7181" fmla="*/ 220693 h 1294919"/>
              <a:gd name="connsiteX7182" fmla="*/ 155783 w 1294918"/>
              <a:gd name="connsiteY7182" fmla="*/ 218989 h 1294919"/>
              <a:gd name="connsiteX7183" fmla="*/ 154341 w 1294918"/>
              <a:gd name="connsiteY7183" fmla="*/ 218464 h 1294919"/>
              <a:gd name="connsiteX7184" fmla="*/ 152112 w 1294918"/>
              <a:gd name="connsiteY7184" fmla="*/ 218202 h 1294919"/>
              <a:gd name="connsiteX7185" fmla="*/ 149883 w 1294918"/>
              <a:gd name="connsiteY7185" fmla="*/ 216759 h 1294919"/>
              <a:gd name="connsiteX7186" fmla="*/ 148965 w 1294918"/>
              <a:gd name="connsiteY7186" fmla="*/ 214268 h 1294919"/>
              <a:gd name="connsiteX7187" fmla="*/ 148178 w 1294918"/>
              <a:gd name="connsiteY7187" fmla="*/ 214006 h 1294919"/>
              <a:gd name="connsiteX7188" fmla="*/ 147129 w 1294918"/>
              <a:gd name="connsiteY7188" fmla="*/ 213612 h 1294919"/>
              <a:gd name="connsiteX7189" fmla="*/ 146080 w 1294918"/>
              <a:gd name="connsiteY7189" fmla="*/ 214661 h 1294919"/>
              <a:gd name="connsiteX7190" fmla="*/ 145687 w 1294918"/>
              <a:gd name="connsiteY7190" fmla="*/ 214661 h 1294919"/>
              <a:gd name="connsiteX7191" fmla="*/ 145424 w 1294918"/>
              <a:gd name="connsiteY7191" fmla="*/ 215055 h 1294919"/>
              <a:gd name="connsiteX7192" fmla="*/ 145031 w 1294918"/>
              <a:gd name="connsiteY7192" fmla="*/ 215055 h 1294919"/>
              <a:gd name="connsiteX7193" fmla="*/ 144244 w 1294918"/>
              <a:gd name="connsiteY7193" fmla="*/ 215448 h 1294919"/>
              <a:gd name="connsiteX7194" fmla="*/ 144244 w 1294918"/>
              <a:gd name="connsiteY7194" fmla="*/ 215710 h 1294919"/>
              <a:gd name="connsiteX7195" fmla="*/ 143982 w 1294918"/>
              <a:gd name="connsiteY7195" fmla="*/ 216104 h 1294919"/>
              <a:gd name="connsiteX7196" fmla="*/ 144244 w 1294918"/>
              <a:gd name="connsiteY7196" fmla="*/ 216366 h 1294919"/>
              <a:gd name="connsiteX7197" fmla="*/ 143588 w 1294918"/>
              <a:gd name="connsiteY7197" fmla="*/ 217153 h 1294919"/>
              <a:gd name="connsiteX7198" fmla="*/ 143982 w 1294918"/>
              <a:gd name="connsiteY7198" fmla="*/ 217546 h 1294919"/>
              <a:gd name="connsiteX7199" fmla="*/ 145031 w 1294918"/>
              <a:gd name="connsiteY7199" fmla="*/ 217808 h 1294919"/>
              <a:gd name="connsiteX7200" fmla="*/ 145687 w 1294918"/>
              <a:gd name="connsiteY7200" fmla="*/ 218202 h 1294919"/>
              <a:gd name="connsiteX7201" fmla="*/ 145031 w 1294918"/>
              <a:gd name="connsiteY7201" fmla="*/ 219251 h 1294919"/>
              <a:gd name="connsiteX7202" fmla="*/ 145424 w 1294918"/>
              <a:gd name="connsiteY7202" fmla="*/ 219906 h 1294919"/>
              <a:gd name="connsiteX7203" fmla="*/ 143588 w 1294918"/>
              <a:gd name="connsiteY7203" fmla="*/ 221349 h 1294919"/>
              <a:gd name="connsiteX7204" fmla="*/ 142802 w 1294918"/>
              <a:gd name="connsiteY7204" fmla="*/ 219906 h 1294919"/>
              <a:gd name="connsiteX7205" fmla="*/ 141884 w 1294918"/>
              <a:gd name="connsiteY7205" fmla="*/ 219906 h 1294919"/>
              <a:gd name="connsiteX7206" fmla="*/ 141097 w 1294918"/>
              <a:gd name="connsiteY7206" fmla="*/ 219644 h 1294919"/>
              <a:gd name="connsiteX7207" fmla="*/ 140441 w 1294918"/>
              <a:gd name="connsiteY7207" fmla="*/ 219906 h 1294919"/>
              <a:gd name="connsiteX7208" fmla="*/ 139392 w 1294918"/>
              <a:gd name="connsiteY7208" fmla="*/ 219644 h 1294919"/>
              <a:gd name="connsiteX7209" fmla="*/ 137163 w 1294918"/>
              <a:gd name="connsiteY7209" fmla="*/ 220431 h 1294919"/>
              <a:gd name="connsiteX7210" fmla="*/ 135065 w 1294918"/>
              <a:gd name="connsiteY7210" fmla="*/ 218464 h 1294919"/>
              <a:gd name="connsiteX7211" fmla="*/ 135065 w 1294918"/>
              <a:gd name="connsiteY7211" fmla="*/ 219906 h 1294919"/>
              <a:gd name="connsiteX7212" fmla="*/ 134409 w 1294918"/>
              <a:gd name="connsiteY7212" fmla="*/ 219906 h 1294919"/>
              <a:gd name="connsiteX7213" fmla="*/ 132967 w 1294918"/>
              <a:gd name="connsiteY7213" fmla="*/ 220693 h 1294919"/>
              <a:gd name="connsiteX7214" fmla="*/ 132704 w 1294918"/>
              <a:gd name="connsiteY7214" fmla="*/ 219906 h 1294919"/>
              <a:gd name="connsiteX7215" fmla="*/ 132704 w 1294918"/>
              <a:gd name="connsiteY7215" fmla="*/ 219251 h 1294919"/>
              <a:gd name="connsiteX7216" fmla="*/ 132967 w 1294918"/>
              <a:gd name="connsiteY7216" fmla="*/ 218989 h 1294919"/>
              <a:gd name="connsiteX7217" fmla="*/ 132311 w 1294918"/>
              <a:gd name="connsiteY7217" fmla="*/ 218989 h 1294919"/>
              <a:gd name="connsiteX7218" fmla="*/ 131262 w 1294918"/>
              <a:gd name="connsiteY7218" fmla="*/ 218989 h 1294919"/>
              <a:gd name="connsiteX7219" fmla="*/ 130869 w 1294918"/>
              <a:gd name="connsiteY7219" fmla="*/ 219906 h 1294919"/>
              <a:gd name="connsiteX7220" fmla="*/ 129426 w 1294918"/>
              <a:gd name="connsiteY7220" fmla="*/ 220431 h 1294919"/>
              <a:gd name="connsiteX7221" fmla="*/ 129426 w 1294918"/>
              <a:gd name="connsiteY7221" fmla="*/ 220693 h 1294919"/>
              <a:gd name="connsiteX7222" fmla="*/ 129820 w 1294918"/>
              <a:gd name="connsiteY7222" fmla="*/ 222005 h 1294919"/>
              <a:gd name="connsiteX7223" fmla="*/ 129820 w 1294918"/>
              <a:gd name="connsiteY7223" fmla="*/ 222791 h 1294919"/>
              <a:gd name="connsiteX7224" fmla="*/ 129820 w 1294918"/>
              <a:gd name="connsiteY7224" fmla="*/ 223447 h 1294919"/>
              <a:gd name="connsiteX7225" fmla="*/ 125623 w 1294918"/>
              <a:gd name="connsiteY7225" fmla="*/ 223185 h 1294919"/>
              <a:gd name="connsiteX7226" fmla="*/ 126279 w 1294918"/>
              <a:gd name="connsiteY7226" fmla="*/ 221742 h 1294919"/>
              <a:gd name="connsiteX7227" fmla="*/ 124443 w 1294918"/>
              <a:gd name="connsiteY7227" fmla="*/ 219644 h 1294919"/>
              <a:gd name="connsiteX7228" fmla="*/ 124181 w 1294918"/>
              <a:gd name="connsiteY7228" fmla="*/ 218989 h 1294919"/>
              <a:gd name="connsiteX7229" fmla="*/ 124443 w 1294918"/>
              <a:gd name="connsiteY7229" fmla="*/ 217546 h 1294919"/>
              <a:gd name="connsiteX7230" fmla="*/ 123787 w 1294918"/>
              <a:gd name="connsiteY7230" fmla="*/ 218202 h 1294919"/>
              <a:gd name="connsiteX7231" fmla="*/ 122607 w 1294918"/>
              <a:gd name="connsiteY7231" fmla="*/ 218202 h 1294919"/>
              <a:gd name="connsiteX7232" fmla="*/ 123394 w 1294918"/>
              <a:gd name="connsiteY7232" fmla="*/ 218464 h 1294919"/>
              <a:gd name="connsiteX7233" fmla="*/ 123394 w 1294918"/>
              <a:gd name="connsiteY7233" fmla="*/ 219644 h 1294919"/>
              <a:gd name="connsiteX7234" fmla="*/ 122607 w 1294918"/>
              <a:gd name="connsiteY7234" fmla="*/ 219644 h 1294919"/>
              <a:gd name="connsiteX7235" fmla="*/ 122607 w 1294918"/>
              <a:gd name="connsiteY7235" fmla="*/ 220431 h 1294919"/>
              <a:gd name="connsiteX7236" fmla="*/ 122345 w 1294918"/>
              <a:gd name="connsiteY7236" fmla="*/ 220693 h 1294919"/>
              <a:gd name="connsiteX7237" fmla="*/ 122345 w 1294918"/>
              <a:gd name="connsiteY7237" fmla="*/ 219906 h 1294919"/>
              <a:gd name="connsiteX7238" fmla="*/ 120903 w 1294918"/>
              <a:gd name="connsiteY7238" fmla="*/ 218989 h 1294919"/>
              <a:gd name="connsiteX7239" fmla="*/ 120509 w 1294918"/>
              <a:gd name="connsiteY7239" fmla="*/ 219251 h 1294919"/>
              <a:gd name="connsiteX7240" fmla="*/ 119854 w 1294918"/>
              <a:gd name="connsiteY7240" fmla="*/ 218989 h 1294919"/>
              <a:gd name="connsiteX7241" fmla="*/ 119460 w 1294918"/>
              <a:gd name="connsiteY7241" fmla="*/ 217808 h 1294919"/>
              <a:gd name="connsiteX7242" fmla="*/ 119854 w 1294918"/>
              <a:gd name="connsiteY7242" fmla="*/ 216759 h 1294919"/>
              <a:gd name="connsiteX7243" fmla="*/ 119460 w 1294918"/>
              <a:gd name="connsiteY7243" fmla="*/ 215448 h 1294919"/>
              <a:gd name="connsiteX7244" fmla="*/ 118411 w 1294918"/>
              <a:gd name="connsiteY7244" fmla="*/ 212170 h 1294919"/>
              <a:gd name="connsiteX7245" fmla="*/ 118411 w 1294918"/>
              <a:gd name="connsiteY7245" fmla="*/ 206793 h 1294919"/>
              <a:gd name="connsiteX7246" fmla="*/ 119067 w 1294918"/>
              <a:gd name="connsiteY7246" fmla="*/ 204695 h 1294919"/>
              <a:gd name="connsiteX7247" fmla="*/ 121165 w 1294918"/>
              <a:gd name="connsiteY7247" fmla="*/ 203253 h 1294919"/>
              <a:gd name="connsiteX7248" fmla="*/ 121165 w 1294918"/>
              <a:gd name="connsiteY7248" fmla="*/ 200368 h 1294919"/>
              <a:gd name="connsiteX7249" fmla="*/ 120509 w 1294918"/>
              <a:gd name="connsiteY7249" fmla="*/ 199712 h 1294919"/>
              <a:gd name="connsiteX7250" fmla="*/ 120509 w 1294918"/>
              <a:gd name="connsiteY7250" fmla="*/ 193287 h 1294919"/>
              <a:gd name="connsiteX7251" fmla="*/ 119067 w 1294918"/>
              <a:gd name="connsiteY7251" fmla="*/ 193287 h 1294919"/>
              <a:gd name="connsiteX7252" fmla="*/ 118805 w 1294918"/>
              <a:gd name="connsiteY7252" fmla="*/ 191844 h 1294919"/>
              <a:gd name="connsiteX7253" fmla="*/ 117756 w 1294918"/>
              <a:gd name="connsiteY7253" fmla="*/ 191844 h 1294919"/>
              <a:gd name="connsiteX7254" fmla="*/ 117362 w 1294918"/>
              <a:gd name="connsiteY7254" fmla="*/ 189091 h 1294919"/>
              <a:gd name="connsiteX7255" fmla="*/ 114871 w 1294918"/>
              <a:gd name="connsiteY7255" fmla="*/ 186993 h 1294919"/>
              <a:gd name="connsiteX7256" fmla="*/ 115264 w 1294918"/>
              <a:gd name="connsiteY7256" fmla="*/ 185944 h 1294919"/>
              <a:gd name="connsiteX7257" fmla="*/ 114871 w 1294918"/>
              <a:gd name="connsiteY7257" fmla="*/ 186206 h 1294919"/>
              <a:gd name="connsiteX7258" fmla="*/ 114608 w 1294918"/>
              <a:gd name="connsiteY7258" fmla="*/ 185288 h 1294919"/>
              <a:gd name="connsiteX7259" fmla="*/ 110674 w 1294918"/>
              <a:gd name="connsiteY7259" fmla="*/ 182796 h 1294919"/>
              <a:gd name="connsiteX7260" fmla="*/ 111330 w 1294918"/>
              <a:gd name="connsiteY7260" fmla="*/ 180305 h 1294919"/>
              <a:gd name="connsiteX7261" fmla="*/ 113428 w 1294918"/>
              <a:gd name="connsiteY7261" fmla="*/ 177420 h 1294919"/>
              <a:gd name="connsiteX7262" fmla="*/ 108183 w 1294918"/>
              <a:gd name="connsiteY7262" fmla="*/ 175715 h 1294919"/>
              <a:gd name="connsiteX7263" fmla="*/ 107527 w 1294918"/>
              <a:gd name="connsiteY7263" fmla="*/ 174929 h 1294919"/>
              <a:gd name="connsiteX7264" fmla="*/ 101364 w 1294918"/>
              <a:gd name="connsiteY7264" fmla="*/ 173486 h 1294919"/>
              <a:gd name="connsiteX7265" fmla="*/ 100446 w 1294918"/>
              <a:gd name="connsiteY7265" fmla="*/ 173224 h 1294919"/>
              <a:gd name="connsiteX7266" fmla="*/ 100709 w 1294918"/>
              <a:gd name="connsiteY7266" fmla="*/ 168241 h 1294919"/>
              <a:gd name="connsiteX7267" fmla="*/ 99922 w 1294918"/>
              <a:gd name="connsiteY7267" fmla="*/ 167192 h 1294919"/>
              <a:gd name="connsiteX7268" fmla="*/ 100446 w 1294918"/>
              <a:gd name="connsiteY7268" fmla="*/ 166930 h 1294919"/>
              <a:gd name="connsiteX7269" fmla="*/ 100709 w 1294918"/>
              <a:gd name="connsiteY7269" fmla="*/ 166930 h 1294919"/>
              <a:gd name="connsiteX7270" fmla="*/ 100709 w 1294918"/>
              <a:gd name="connsiteY7270" fmla="*/ 166405 h 1294919"/>
              <a:gd name="connsiteX7271" fmla="*/ 101364 w 1294918"/>
              <a:gd name="connsiteY7271" fmla="*/ 166143 h 1294919"/>
              <a:gd name="connsiteX7272" fmla="*/ 101364 w 1294918"/>
              <a:gd name="connsiteY7272" fmla="*/ 164963 h 1294919"/>
              <a:gd name="connsiteX7273" fmla="*/ 100446 w 1294918"/>
              <a:gd name="connsiteY7273" fmla="*/ 164045 h 1294919"/>
              <a:gd name="connsiteX7274" fmla="*/ 100446 w 1294918"/>
              <a:gd name="connsiteY7274" fmla="*/ 162602 h 1294919"/>
              <a:gd name="connsiteX7275" fmla="*/ 102151 w 1294918"/>
              <a:gd name="connsiteY7275" fmla="*/ 161291 h 1294919"/>
              <a:gd name="connsiteX7276" fmla="*/ 105692 w 1294918"/>
              <a:gd name="connsiteY7276" fmla="*/ 161947 h 1294919"/>
              <a:gd name="connsiteX7277" fmla="*/ 108183 w 1294918"/>
              <a:gd name="connsiteY7277" fmla="*/ 163389 h 1294919"/>
              <a:gd name="connsiteX7278" fmla="*/ 107527 w 1294918"/>
              <a:gd name="connsiteY7278" fmla="*/ 165487 h 1294919"/>
              <a:gd name="connsiteX7279" fmla="*/ 108183 w 1294918"/>
              <a:gd name="connsiteY7279" fmla="*/ 165487 h 1294919"/>
              <a:gd name="connsiteX7280" fmla="*/ 108445 w 1294918"/>
              <a:gd name="connsiteY7280" fmla="*/ 166143 h 1294919"/>
              <a:gd name="connsiteX7281" fmla="*/ 111068 w 1294918"/>
              <a:gd name="connsiteY7281" fmla="*/ 166930 h 1294919"/>
              <a:gd name="connsiteX7282" fmla="*/ 111723 w 1294918"/>
              <a:gd name="connsiteY7282" fmla="*/ 166143 h 1294919"/>
              <a:gd name="connsiteX7283" fmla="*/ 113428 w 1294918"/>
              <a:gd name="connsiteY7283" fmla="*/ 166405 h 1294919"/>
              <a:gd name="connsiteX7284" fmla="*/ 114871 w 1294918"/>
              <a:gd name="connsiteY7284" fmla="*/ 166405 h 1294919"/>
              <a:gd name="connsiteX7285" fmla="*/ 115526 w 1294918"/>
              <a:gd name="connsiteY7285" fmla="*/ 167192 h 1294919"/>
              <a:gd name="connsiteX7286" fmla="*/ 116313 w 1294918"/>
              <a:gd name="connsiteY7286" fmla="*/ 166930 h 1294919"/>
              <a:gd name="connsiteX7287" fmla="*/ 116969 w 1294918"/>
              <a:gd name="connsiteY7287" fmla="*/ 166143 h 1294919"/>
              <a:gd name="connsiteX7288" fmla="*/ 117362 w 1294918"/>
              <a:gd name="connsiteY7288" fmla="*/ 166143 h 1294919"/>
              <a:gd name="connsiteX7289" fmla="*/ 117756 w 1294918"/>
              <a:gd name="connsiteY7289" fmla="*/ 165487 h 1294919"/>
              <a:gd name="connsiteX7290" fmla="*/ 118411 w 1294918"/>
              <a:gd name="connsiteY7290" fmla="*/ 165487 h 1294919"/>
              <a:gd name="connsiteX7291" fmla="*/ 119067 w 1294918"/>
              <a:gd name="connsiteY7291" fmla="*/ 164700 h 1294919"/>
              <a:gd name="connsiteX7292" fmla="*/ 119460 w 1294918"/>
              <a:gd name="connsiteY7292" fmla="*/ 163651 h 1294919"/>
              <a:gd name="connsiteX7293" fmla="*/ 121165 w 1294918"/>
              <a:gd name="connsiteY7293" fmla="*/ 162602 h 1294919"/>
              <a:gd name="connsiteX7294" fmla="*/ 120509 w 1294918"/>
              <a:gd name="connsiteY7294" fmla="*/ 161291 h 1294919"/>
              <a:gd name="connsiteX7295" fmla="*/ 123394 w 1294918"/>
              <a:gd name="connsiteY7295" fmla="*/ 161291 h 1294919"/>
              <a:gd name="connsiteX7296" fmla="*/ 124443 w 1294918"/>
              <a:gd name="connsiteY7296" fmla="*/ 161553 h 1294919"/>
              <a:gd name="connsiteX7297" fmla="*/ 127328 w 1294918"/>
              <a:gd name="connsiteY7297" fmla="*/ 160766 h 1294919"/>
              <a:gd name="connsiteX7298" fmla="*/ 129426 w 1294918"/>
              <a:gd name="connsiteY7298" fmla="*/ 164700 h 1294919"/>
              <a:gd name="connsiteX7299" fmla="*/ 129426 w 1294918"/>
              <a:gd name="connsiteY7299" fmla="*/ 166143 h 1294919"/>
              <a:gd name="connsiteX7300" fmla="*/ 129820 w 1294918"/>
              <a:gd name="connsiteY7300" fmla="*/ 166405 h 1294919"/>
              <a:gd name="connsiteX7301" fmla="*/ 129820 w 1294918"/>
              <a:gd name="connsiteY7301" fmla="*/ 166930 h 1294919"/>
              <a:gd name="connsiteX7302" fmla="*/ 131262 w 1294918"/>
              <a:gd name="connsiteY7302" fmla="*/ 166930 h 1294919"/>
              <a:gd name="connsiteX7303" fmla="*/ 136245 w 1294918"/>
              <a:gd name="connsiteY7303" fmla="*/ 168241 h 1294919"/>
              <a:gd name="connsiteX7304" fmla="*/ 138605 w 1294918"/>
              <a:gd name="connsiteY7304" fmla="*/ 167585 h 1294919"/>
              <a:gd name="connsiteX7305" fmla="*/ 140048 w 1294918"/>
              <a:gd name="connsiteY7305" fmla="*/ 167585 h 1294919"/>
              <a:gd name="connsiteX7306" fmla="*/ 140441 w 1294918"/>
              <a:gd name="connsiteY7306" fmla="*/ 165749 h 1294919"/>
              <a:gd name="connsiteX7307" fmla="*/ 143588 w 1294918"/>
              <a:gd name="connsiteY7307" fmla="*/ 164963 h 1294919"/>
              <a:gd name="connsiteX7308" fmla="*/ 144769 w 1294918"/>
              <a:gd name="connsiteY7308" fmla="*/ 163651 h 1294919"/>
              <a:gd name="connsiteX7309" fmla="*/ 144769 w 1294918"/>
              <a:gd name="connsiteY7309" fmla="*/ 162865 h 1294919"/>
              <a:gd name="connsiteX7310" fmla="*/ 145424 w 1294918"/>
              <a:gd name="connsiteY7310" fmla="*/ 160766 h 1294919"/>
              <a:gd name="connsiteX7311" fmla="*/ 145687 w 1294918"/>
              <a:gd name="connsiteY7311" fmla="*/ 160111 h 1294919"/>
              <a:gd name="connsiteX7312" fmla="*/ 146080 w 1294918"/>
              <a:gd name="connsiteY7312" fmla="*/ 159062 h 1294919"/>
              <a:gd name="connsiteX7313" fmla="*/ 145424 w 1294918"/>
              <a:gd name="connsiteY7313" fmla="*/ 158013 h 1294919"/>
              <a:gd name="connsiteX7314" fmla="*/ 145424 w 1294918"/>
              <a:gd name="connsiteY7314" fmla="*/ 155128 h 1294919"/>
              <a:gd name="connsiteX7315" fmla="*/ 145687 w 1294918"/>
              <a:gd name="connsiteY7315" fmla="*/ 153685 h 1294919"/>
              <a:gd name="connsiteX7316" fmla="*/ 145424 w 1294918"/>
              <a:gd name="connsiteY7316" fmla="*/ 152636 h 1294919"/>
              <a:gd name="connsiteX7317" fmla="*/ 143982 w 1294918"/>
              <a:gd name="connsiteY7317" fmla="*/ 150932 h 1294919"/>
              <a:gd name="connsiteX7318" fmla="*/ 143326 w 1294918"/>
              <a:gd name="connsiteY7318" fmla="*/ 149489 h 1294919"/>
              <a:gd name="connsiteX7319" fmla="*/ 143326 w 1294918"/>
              <a:gd name="connsiteY7319" fmla="*/ 148047 h 1294919"/>
              <a:gd name="connsiteX7320" fmla="*/ 143588 w 1294918"/>
              <a:gd name="connsiteY7320" fmla="*/ 146211 h 1294919"/>
              <a:gd name="connsiteX7321" fmla="*/ 143326 w 1294918"/>
              <a:gd name="connsiteY7321" fmla="*/ 145949 h 1294919"/>
              <a:gd name="connsiteX7322" fmla="*/ 139785 w 1294918"/>
              <a:gd name="connsiteY7322" fmla="*/ 148047 h 1294919"/>
              <a:gd name="connsiteX7323" fmla="*/ 138343 w 1294918"/>
              <a:gd name="connsiteY7323" fmla="*/ 147653 h 1294919"/>
              <a:gd name="connsiteX7324" fmla="*/ 137163 w 1294918"/>
              <a:gd name="connsiteY7324" fmla="*/ 145949 h 1294919"/>
              <a:gd name="connsiteX7325" fmla="*/ 136245 w 1294918"/>
              <a:gd name="connsiteY7325" fmla="*/ 145555 h 1294919"/>
              <a:gd name="connsiteX7326" fmla="*/ 134409 w 1294918"/>
              <a:gd name="connsiteY7326" fmla="*/ 145949 h 1294919"/>
              <a:gd name="connsiteX7327" fmla="*/ 132704 w 1294918"/>
              <a:gd name="connsiteY7327" fmla="*/ 145555 h 1294919"/>
              <a:gd name="connsiteX7328" fmla="*/ 131918 w 1294918"/>
              <a:gd name="connsiteY7328" fmla="*/ 144768 h 1294919"/>
              <a:gd name="connsiteX7329" fmla="*/ 131262 w 1294918"/>
              <a:gd name="connsiteY7329" fmla="*/ 145162 h 1294919"/>
              <a:gd name="connsiteX7330" fmla="*/ 130869 w 1294918"/>
              <a:gd name="connsiteY7330" fmla="*/ 145555 h 1294919"/>
              <a:gd name="connsiteX7331" fmla="*/ 130606 w 1294918"/>
              <a:gd name="connsiteY7331" fmla="*/ 144506 h 1294919"/>
              <a:gd name="connsiteX7332" fmla="*/ 129164 w 1294918"/>
              <a:gd name="connsiteY7332" fmla="*/ 145162 h 1294919"/>
              <a:gd name="connsiteX7333" fmla="*/ 127984 w 1294918"/>
              <a:gd name="connsiteY7333" fmla="*/ 144506 h 1294919"/>
              <a:gd name="connsiteX7334" fmla="*/ 127721 w 1294918"/>
              <a:gd name="connsiteY7334" fmla="*/ 143850 h 1294919"/>
              <a:gd name="connsiteX7335" fmla="*/ 127721 w 1294918"/>
              <a:gd name="connsiteY7335" fmla="*/ 143064 h 1294919"/>
              <a:gd name="connsiteX7336" fmla="*/ 127328 w 1294918"/>
              <a:gd name="connsiteY7336" fmla="*/ 142408 h 1294919"/>
              <a:gd name="connsiteX7337" fmla="*/ 127721 w 1294918"/>
              <a:gd name="connsiteY7337" fmla="*/ 142015 h 1294919"/>
              <a:gd name="connsiteX7338" fmla="*/ 127328 w 1294918"/>
              <a:gd name="connsiteY7338" fmla="*/ 141228 h 1294919"/>
              <a:gd name="connsiteX7339" fmla="*/ 127984 w 1294918"/>
              <a:gd name="connsiteY7339" fmla="*/ 139523 h 1294919"/>
              <a:gd name="connsiteX7340" fmla="*/ 127984 w 1294918"/>
              <a:gd name="connsiteY7340" fmla="*/ 138081 h 1294919"/>
              <a:gd name="connsiteX7341" fmla="*/ 127328 w 1294918"/>
              <a:gd name="connsiteY7341" fmla="*/ 137687 h 1294919"/>
              <a:gd name="connsiteX7342" fmla="*/ 125230 w 1294918"/>
              <a:gd name="connsiteY7342" fmla="*/ 137032 h 1294919"/>
              <a:gd name="connsiteX7343" fmla="*/ 124443 w 1294918"/>
              <a:gd name="connsiteY7343" fmla="*/ 136376 h 1294919"/>
              <a:gd name="connsiteX7344" fmla="*/ 124181 w 1294918"/>
              <a:gd name="connsiteY7344" fmla="*/ 135589 h 1294919"/>
              <a:gd name="connsiteX7345" fmla="*/ 121690 w 1294918"/>
              <a:gd name="connsiteY7345" fmla="*/ 136769 h 1294919"/>
              <a:gd name="connsiteX7346" fmla="*/ 120247 w 1294918"/>
              <a:gd name="connsiteY7346" fmla="*/ 135983 h 1294919"/>
              <a:gd name="connsiteX7347" fmla="*/ 119067 w 1294918"/>
              <a:gd name="connsiteY7347" fmla="*/ 136376 h 1294919"/>
              <a:gd name="connsiteX7348" fmla="*/ 116969 w 1294918"/>
              <a:gd name="connsiteY7348" fmla="*/ 136376 h 1294919"/>
              <a:gd name="connsiteX7349" fmla="*/ 116969 w 1294918"/>
              <a:gd name="connsiteY7349" fmla="*/ 136769 h 1294919"/>
              <a:gd name="connsiteX7350" fmla="*/ 116051 w 1294918"/>
              <a:gd name="connsiteY7350" fmla="*/ 137425 h 1294919"/>
              <a:gd name="connsiteX7351" fmla="*/ 115264 w 1294918"/>
              <a:gd name="connsiteY7351" fmla="*/ 137032 h 1294919"/>
              <a:gd name="connsiteX7352" fmla="*/ 114608 w 1294918"/>
              <a:gd name="connsiteY7352" fmla="*/ 135983 h 1294919"/>
              <a:gd name="connsiteX7353" fmla="*/ 113822 w 1294918"/>
              <a:gd name="connsiteY7353" fmla="*/ 135589 h 1294919"/>
              <a:gd name="connsiteX7354" fmla="*/ 113428 w 1294918"/>
              <a:gd name="connsiteY7354" fmla="*/ 134934 h 1294919"/>
              <a:gd name="connsiteX7355" fmla="*/ 112773 w 1294918"/>
              <a:gd name="connsiteY7355" fmla="*/ 134147 h 1294919"/>
              <a:gd name="connsiteX7356" fmla="*/ 111330 w 1294918"/>
              <a:gd name="connsiteY7356" fmla="*/ 131131 h 1294919"/>
              <a:gd name="connsiteX7357" fmla="*/ 109888 w 1294918"/>
              <a:gd name="connsiteY7357" fmla="*/ 130344 h 1294919"/>
              <a:gd name="connsiteX7358" fmla="*/ 108445 w 1294918"/>
              <a:gd name="connsiteY7358" fmla="*/ 129295 h 1294919"/>
              <a:gd name="connsiteX7359" fmla="*/ 108183 w 1294918"/>
              <a:gd name="connsiteY7359" fmla="*/ 127853 h 1294919"/>
              <a:gd name="connsiteX7360" fmla="*/ 107003 w 1294918"/>
              <a:gd name="connsiteY7360" fmla="*/ 127590 h 1294919"/>
              <a:gd name="connsiteX7361" fmla="*/ 107003 w 1294918"/>
              <a:gd name="connsiteY7361" fmla="*/ 127066 h 1294919"/>
              <a:gd name="connsiteX7362" fmla="*/ 105692 w 1294918"/>
              <a:gd name="connsiteY7362" fmla="*/ 125755 h 1294919"/>
              <a:gd name="connsiteX7363" fmla="*/ 104642 w 1294918"/>
              <a:gd name="connsiteY7363" fmla="*/ 124312 h 1294919"/>
              <a:gd name="connsiteX7364" fmla="*/ 102807 w 1294918"/>
              <a:gd name="connsiteY7364" fmla="*/ 125361 h 1294919"/>
              <a:gd name="connsiteX7365" fmla="*/ 99266 w 1294918"/>
              <a:gd name="connsiteY7365" fmla="*/ 122870 h 1294919"/>
              <a:gd name="connsiteX7366" fmla="*/ 97168 w 1294918"/>
              <a:gd name="connsiteY7366" fmla="*/ 123263 h 1294919"/>
              <a:gd name="connsiteX7367" fmla="*/ 96512 w 1294918"/>
              <a:gd name="connsiteY7367" fmla="*/ 122607 h 1294919"/>
              <a:gd name="connsiteX7368" fmla="*/ 95070 w 1294918"/>
              <a:gd name="connsiteY7368" fmla="*/ 121952 h 1294919"/>
              <a:gd name="connsiteX7369" fmla="*/ 94808 w 1294918"/>
              <a:gd name="connsiteY7369" fmla="*/ 119329 h 1294919"/>
              <a:gd name="connsiteX7370" fmla="*/ 94808 w 1294918"/>
              <a:gd name="connsiteY7370" fmla="*/ 118673 h 1294919"/>
              <a:gd name="connsiteX7371" fmla="*/ 95463 w 1294918"/>
              <a:gd name="connsiteY7371" fmla="*/ 117887 h 1294919"/>
              <a:gd name="connsiteX7372" fmla="*/ 94808 w 1294918"/>
              <a:gd name="connsiteY7372" fmla="*/ 115133 h 1294919"/>
              <a:gd name="connsiteX7373" fmla="*/ 96906 w 1294918"/>
              <a:gd name="connsiteY7373" fmla="*/ 114871 h 1294919"/>
              <a:gd name="connsiteX7374" fmla="*/ 97561 w 1294918"/>
              <a:gd name="connsiteY7374" fmla="*/ 113690 h 1294919"/>
              <a:gd name="connsiteX7375" fmla="*/ 97561 w 1294918"/>
              <a:gd name="connsiteY7375" fmla="*/ 113428 h 1294919"/>
              <a:gd name="connsiteX7376" fmla="*/ 98217 w 1294918"/>
              <a:gd name="connsiteY7376" fmla="*/ 113428 h 1294919"/>
              <a:gd name="connsiteX7377" fmla="*/ 99659 w 1294918"/>
              <a:gd name="connsiteY7377" fmla="*/ 111986 h 1294919"/>
              <a:gd name="connsiteX7378" fmla="*/ 99266 w 1294918"/>
              <a:gd name="connsiteY7378" fmla="*/ 111199 h 1294919"/>
              <a:gd name="connsiteX7379" fmla="*/ 99266 w 1294918"/>
              <a:gd name="connsiteY7379" fmla="*/ 110806 h 1294919"/>
              <a:gd name="connsiteX7380" fmla="*/ 99004 w 1294918"/>
              <a:gd name="connsiteY7380" fmla="*/ 110150 h 1294919"/>
              <a:gd name="connsiteX7381" fmla="*/ 99266 w 1294918"/>
              <a:gd name="connsiteY7381" fmla="*/ 108707 h 1294919"/>
              <a:gd name="connsiteX7382" fmla="*/ 99266 w 1294918"/>
              <a:gd name="connsiteY7382" fmla="*/ 108445 h 1294919"/>
              <a:gd name="connsiteX7383" fmla="*/ 99922 w 1294918"/>
              <a:gd name="connsiteY7383" fmla="*/ 108052 h 1294919"/>
              <a:gd name="connsiteX7384" fmla="*/ 99004 w 1294918"/>
              <a:gd name="connsiteY7384" fmla="*/ 107003 h 1294919"/>
              <a:gd name="connsiteX7385" fmla="*/ 99659 w 1294918"/>
              <a:gd name="connsiteY7385" fmla="*/ 106347 h 1294919"/>
              <a:gd name="connsiteX7386" fmla="*/ 99659 w 1294918"/>
              <a:gd name="connsiteY7386" fmla="*/ 105823 h 1294919"/>
              <a:gd name="connsiteX7387" fmla="*/ 96119 w 1294918"/>
              <a:gd name="connsiteY7387" fmla="*/ 105560 h 1294919"/>
              <a:gd name="connsiteX7388" fmla="*/ 95725 w 1294918"/>
              <a:gd name="connsiteY7388" fmla="*/ 106347 h 1294919"/>
              <a:gd name="connsiteX7389" fmla="*/ 95070 w 1294918"/>
              <a:gd name="connsiteY7389" fmla="*/ 106609 h 1294919"/>
              <a:gd name="connsiteX7390" fmla="*/ 94283 w 1294918"/>
              <a:gd name="connsiteY7390" fmla="*/ 107265 h 1294919"/>
              <a:gd name="connsiteX7391" fmla="*/ 94283 w 1294918"/>
              <a:gd name="connsiteY7391" fmla="*/ 105823 h 1294919"/>
              <a:gd name="connsiteX7392" fmla="*/ 93890 w 1294918"/>
              <a:gd name="connsiteY7392" fmla="*/ 105560 h 1294919"/>
              <a:gd name="connsiteX7393" fmla="*/ 93628 w 1294918"/>
              <a:gd name="connsiteY7393" fmla="*/ 102675 h 1294919"/>
              <a:gd name="connsiteX7394" fmla="*/ 95463 w 1294918"/>
              <a:gd name="connsiteY7394" fmla="*/ 101889 h 1294919"/>
              <a:gd name="connsiteX7395" fmla="*/ 95070 w 1294918"/>
              <a:gd name="connsiteY7395" fmla="*/ 100971 h 1294919"/>
              <a:gd name="connsiteX7396" fmla="*/ 95463 w 1294918"/>
              <a:gd name="connsiteY7396" fmla="*/ 99790 h 1294919"/>
              <a:gd name="connsiteX7397" fmla="*/ 94283 w 1294918"/>
              <a:gd name="connsiteY7397" fmla="*/ 98348 h 1294919"/>
              <a:gd name="connsiteX7398" fmla="*/ 94283 w 1294918"/>
              <a:gd name="connsiteY7398" fmla="*/ 97430 h 1294919"/>
              <a:gd name="connsiteX7399" fmla="*/ 99266 w 1294918"/>
              <a:gd name="connsiteY7399" fmla="*/ 97692 h 1294919"/>
              <a:gd name="connsiteX7400" fmla="*/ 101889 w 1294918"/>
              <a:gd name="connsiteY7400" fmla="*/ 97430 h 1294919"/>
              <a:gd name="connsiteX7401" fmla="*/ 102151 w 1294918"/>
              <a:gd name="connsiteY7401" fmla="*/ 98086 h 1294919"/>
              <a:gd name="connsiteX7402" fmla="*/ 103200 w 1294918"/>
              <a:gd name="connsiteY7402" fmla="*/ 97692 h 1294919"/>
              <a:gd name="connsiteX7403" fmla="*/ 106741 w 1294918"/>
              <a:gd name="connsiteY7403" fmla="*/ 100446 h 1294919"/>
              <a:gd name="connsiteX7404" fmla="*/ 109232 w 1294918"/>
              <a:gd name="connsiteY7404" fmla="*/ 100184 h 1294919"/>
              <a:gd name="connsiteX7405" fmla="*/ 111068 w 1294918"/>
              <a:gd name="connsiteY7405" fmla="*/ 97692 h 1294919"/>
              <a:gd name="connsiteX7406" fmla="*/ 111723 w 1294918"/>
              <a:gd name="connsiteY7406" fmla="*/ 94545 h 1294919"/>
              <a:gd name="connsiteX7407" fmla="*/ 111986 w 1294918"/>
              <a:gd name="connsiteY7407" fmla="*/ 94152 h 1294919"/>
              <a:gd name="connsiteX7408" fmla="*/ 112379 w 1294918"/>
              <a:gd name="connsiteY7408" fmla="*/ 93890 h 1294919"/>
              <a:gd name="connsiteX7409" fmla="*/ 111723 w 1294918"/>
              <a:gd name="connsiteY7409" fmla="*/ 93890 h 1294919"/>
              <a:gd name="connsiteX7410" fmla="*/ 112379 w 1294918"/>
              <a:gd name="connsiteY7410" fmla="*/ 92709 h 1294919"/>
              <a:gd name="connsiteX7411" fmla="*/ 112773 w 1294918"/>
              <a:gd name="connsiteY7411" fmla="*/ 92447 h 1294919"/>
              <a:gd name="connsiteX7412" fmla="*/ 113428 w 1294918"/>
              <a:gd name="connsiteY7412" fmla="*/ 93103 h 1294919"/>
              <a:gd name="connsiteX7413" fmla="*/ 115526 w 1294918"/>
              <a:gd name="connsiteY7413" fmla="*/ 92447 h 1294919"/>
              <a:gd name="connsiteX7414" fmla="*/ 116707 w 1294918"/>
              <a:gd name="connsiteY7414" fmla="*/ 90611 h 1294919"/>
              <a:gd name="connsiteX7415" fmla="*/ 118149 w 1294918"/>
              <a:gd name="connsiteY7415" fmla="*/ 87071 h 1294919"/>
              <a:gd name="connsiteX7416" fmla="*/ 119854 w 1294918"/>
              <a:gd name="connsiteY7416" fmla="*/ 84710 h 1294919"/>
              <a:gd name="connsiteX7417" fmla="*/ 120247 w 1294918"/>
              <a:gd name="connsiteY7417" fmla="*/ 85366 h 1294919"/>
              <a:gd name="connsiteX7418" fmla="*/ 121165 w 1294918"/>
              <a:gd name="connsiteY7418" fmla="*/ 86022 h 1294919"/>
              <a:gd name="connsiteX7419" fmla="*/ 123394 w 1294918"/>
              <a:gd name="connsiteY7419" fmla="*/ 86809 h 1294919"/>
              <a:gd name="connsiteX7420" fmla="*/ 124443 w 1294918"/>
              <a:gd name="connsiteY7420" fmla="*/ 86809 h 1294919"/>
              <a:gd name="connsiteX7421" fmla="*/ 124443 w 1294918"/>
              <a:gd name="connsiteY7421" fmla="*/ 87071 h 1294919"/>
              <a:gd name="connsiteX7422" fmla="*/ 124837 w 1294918"/>
              <a:gd name="connsiteY7422" fmla="*/ 87464 h 1294919"/>
              <a:gd name="connsiteX7423" fmla="*/ 125623 w 1294918"/>
              <a:gd name="connsiteY7423" fmla="*/ 87726 h 1294919"/>
              <a:gd name="connsiteX7424" fmla="*/ 125886 w 1294918"/>
              <a:gd name="connsiteY7424" fmla="*/ 87726 h 1294919"/>
              <a:gd name="connsiteX7425" fmla="*/ 127066 w 1294918"/>
              <a:gd name="connsiteY7425" fmla="*/ 87726 h 1294919"/>
              <a:gd name="connsiteX7426" fmla="*/ 129164 w 1294918"/>
              <a:gd name="connsiteY7426" fmla="*/ 86022 h 1294919"/>
              <a:gd name="connsiteX7427" fmla="*/ 129164 w 1294918"/>
              <a:gd name="connsiteY7427" fmla="*/ 84973 h 1294919"/>
              <a:gd name="connsiteX7428" fmla="*/ 129820 w 1294918"/>
              <a:gd name="connsiteY7428" fmla="*/ 84973 h 1294919"/>
              <a:gd name="connsiteX7429" fmla="*/ 131262 w 1294918"/>
              <a:gd name="connsiteY7429" fmla="*/ 83924 h 1294919"/>
              <a:gd name="connsiteX7430" fmla="*/ 132311 w 1294918"/>
              <a:gd name="connsiteY7430" fmla="*/ 84710 h 1294919"/>
              <a:gd name="connsiteX7431" fmla="*/ 134147 w 1294918"/>
              <a:gd name="connsiteY7431" fmla="*/ 81826 h 1294919"/>
              <a:gd name="connsiteX7432" fmla="*/ 136245 w 1294918"/>
              <a:gd name="connsiteY7432" fmla="*/ 79727 h 1294919"/>
              <a:gd name="connsiteX7433" fmla="*/ 139785 w 1294918"/>
              <a:gd name="connsiteY7433" fmla="*/ 81170 h 1294919"/>
              <a:gd name="connsiteX7434" fmla="*/ 143326 w 1294918"/>
              <a:gd name="connsiteY7434" fmla="*/ 81170 h 1294919"/>
              <a:gd name="connsiteX7435" fmla="*/ 143588 w 1294918"/>
              <a:gd name="connsiteY7435" fmla="*/ 82612 h 1294919"/>
              <a:gd name="connsiteX7436" fmla="*/ 146080 w 1294918"/>
              <a:gd name="connsiteY7436" fmla="*/ 82612 h 1294919"/>
              <a:gd name="connsiteX7437" fmla="*/ 147522 w 1294918"/>
              <a:gd name="connsiteY7437" fmla="*/ 82612 h 1294919"/>
              <a:gd name="connsiteX7438" fmla="*/ 149227 w 1294918"/>
              <a:gd name="connsiteY7438" fmla="*/ 81432 h 1294919"/>
              <a:gd name="connsiteX7439" fmla="*/ 149227 w 1294918"/>
              <a:gd name="connsiteY7439" fmla="*/ 79727 h 1294919"/>
              <a:gd name="connsiteX7440" fmla="*/ 149883 w 1294918"/>
              <a:gd name="connsiteY7440" fmla="*/ 78285 h 1294919"/>
              <a:gd name="connsiteX7441" fmla="*/ 151849 w 1294918"/>
              <a:gd name="connsiteY7441" fmla="*/ 77236 h 1294919"/>
              <a:gd name="connsiteX7442" fmla="*/ 152767 w 1294918"/>
              <a:gd name="connsiteY7442" fmla="*/ 77236 h 1294919"/>
              <a:gd name="connsiteX7443" fmla="*/ 153161 w 1294918"/>
              <a:gd name="connsiteY7443" fmla="*/ 78941 h 1294919"/>
              <a:gd name="connsiteX7444" fmla="*/ 153554 w 1294918"/>
              <a:gd name="connsiteY7444" fmla="*/ 79334 h 1294919"/>
              <a:gd name="connsiteX7445" fmla="*/ 154603 w 1294918"/>
              <a:gd name="connsiteY7445" fmla="*/ 78941 h 1294919"/>
              <a:gd name="connsiteX7446" fmla="*/ 156701 w 1294918"/>
              <a:gd name="connsiteY7446" fmla="*/ 79334 h 1294919"/>
              <a:gd name="connsiteX7447" fmla="*/ 157226 w 1294918"/>
              <a:gd name="connsiteY7447" fmla="*/ 79990 h 1294919"/>
              <a:gd name="connsiteX7448" fmla="*/ 156046 w 1294918"/>
              <a:gd name="connsiteY7448" fmla="*/ 81826 h 1294919"/>
              <a:gd name="connsiteX7449" fmla="*/ 156701 w 1294918"/>
              <a:gd name="connsiteY7449" fmla="*/ 82088 h 1294919"/>
              <a:gd name="connsiteX7450" fmla="*/ 158537 w 1294918"/>
              <a:gd name="connsiteY7450" fmla="*/ 86022 h 1294919"/>
              <a:gd name="connsiteX7451" fmla="*/ 159324 w 1294918"/>
              <a:gd name="connsiteY7451" fmla="*/ 86415 h 1294919"/>
              <a:gd name="connsiteX7452" fmla="*/ 160635 w 1294918"/>
              <a:gd name="connsiteY7452" fmla="*/ 84973 h 1294919"/>
              <a:gd name="connsiteX7453" fmla="*/ 160898 w 1294918"/>
              <a:gd name="connsiteY7453" fmla="*/ 83924 h 1294919"/>
              <a:gd name="connsiteX7454" fmla="*/ 162340 w 1294918"/>
              <a:gd name="connsiteY7454" fmla="*/ 83268 h 1294919"/>
              <a:gd name="connsiteX7455" fmla="*/ 163520 w 1294918"/>
              <a:gd name="connsiteY7455" fmla="*/ 83268 h 1294919"/>
              <a:gd name="connsiteX7456" fmla="*/ 163782 w 1294918"/>
              <a:gd name="connsiteY7456" fmla="*/ 82875 h 1294919"/>
              <a:gd name="connsiteX7457" fmla="*/ 164307 w 1294918"/>
              <a:gd name="connsiteY7457" fmla="*/ 82875 h 1294919"/>
              <a:gd name="connsiteX7458" fmla="*/ 164963 w 1294918"/>
              <a:gd name="connsiteY7458" fmla="*/ 82088 h 1294919"/>
              <a:gd name="connsiteX7459" fmla="*/ 165225 w 1294918"/>
              <a:gd name="connsiteY7459" fmla="*/ 82612 h 1294919"/>
              <a:gd name="connsiteX7460" fmla="*/ 165225 w 1294918"/>
              <a:gd name="connsiteY7460" fmla="*/ 82875 h 1294919"/>
              <a:gd name="connsiteX7461" fmla="*/ 166012 w 1294918"/>
              <a:gd name="connsiteY7461" fmla="*/ 83268 h 1294919"/>
              <a:gd name="connsiteX7462" fmla="*/ 166667 w 1294918"/>
              <a:gd name="connsiteY7462" fmla="*/ 82875 h 1294919"/>
              <a:gd name="connsiteX7463" fmla="*/ 167061 w 1294918"/>
              <a:gd name="connsiteY7463" fmla="*/ 82612 h 1294919"/>
              <a:gd name="connsiteX7464" fmla="*/ 167716 w 1294918"/>
              <a:gd name="connsiteY7464" fmla="*/ 82088 h 1294919"/>
              <a:gd name="connsiteX7465" fmla="*/ 167979 w 1294918"/>
              <a:gd name="connsiteY7465" fmla="*/ 81432 h 1294919"/>
              <a:gd name="connsiteX7466" fmla="*/ 169421 w 1294918"/>
              <a:gd name="connsiteY7466" fmla="*/ 80645 h 1294919"/>
              <a:gd name="connsiteX7467" fmla="*/ 173486 w 1294918"/>
              <a:gd name="connsiteY7467" fmla="*/ 78941 h 1294919"/>
              <a:gd name="connsiteX7468" fmla="*/ 175060 w 1294918"/>
              <a:gd name="connsiteY7468" fmla="*/ 79334 h 1294919"/>
              <a:gd name="connsiteX7469" fmla="*/ 177289 w 1294918"/>
              <a:gd name="connsiteY7469" fmla="*/ 82088 h 1294919"/>
              <a:gd name="connsiteX7470" fmla="*/ 177945 w 1294918"/>
              <a:gd name="connsiteY7470" fmla="*/ 82612 h 1294919"/>
              <a:gd name="connsiteX7471" fmla="*/ 179780 w 1294918"/>
              <a:gd name="connsiteY7471" fmla="*/ 83924 h 1294919"/>
              <a:gd name="connsiteX7472" fmla="*/ 179387 w 1294918"/>
              <a:gd name="connsiteY7472" fmla="*/ 84973 h 1294919"/>
              <a:gd name="connsiteX7473" fmla="*/ 183845 w 1294918"/>
              <a:gd name="connsiteY7473" fmla="*/ 88513 h 1294919"/>
              <a:gd name="connsiteX7474" fmla="*/ 184108 w 1294918"/>
              <a:gd name="connsiteY7474" fmla="*/ 87464 h 1294919"/>
              <a:gd name="connsiteX7475" fmla="*/ 184763 w 1294918"/>
              <a:gd name="connsiteY7475" fmla="*/ 87464 h 1294919"/>
              <a:gd name="connsiteX7476" fmla="*/ 184763 w 1294918"/>
              <a:gd name="connsiteY7476" fmla="*/ 88907 h 1294919"/>
              <a:gd name="connsiteX7477" fmla="*/ 184763 w 1294918"/>
              <a:gd name="connsiteY7477" fmla="*/ 90611 h 1294919"/>
              <a:gd name="connsiteX7478" fmla="*/ 182665 w 1294918"/>
              <a:gd name="connsiteY7478" fmla="*/ 92447 h 1294919"/>
              <a:gd name="connsiteX7479" fmla="*/ 183321 w 1294918"/>
              <a:gd name="connsiteY7479" fmla="*/ 93103 h 1294919"/>
              <a:gd name="connsiteX7480" fmla="*/ 184501 w 1294918"/>
              <a:gd name="connsiteY7480" fmla="*/ 92709 h 1294919"/>
              <a:gd name="connsiteX7481" fmla="*/ 184763 w 1294918"/>
              <a:gd name="connsiteY7481" fmla="*/ 93890 h 1294919"/>
              <a:gd name="connsiteX7482" fmla="*/ 192238 w 1294918"/>
              <a:gd name="connsiteY7482" fmla="*/ 101889 h 1294919"/>
              <a:gd name="connsiteX7483" fmla="*/ 192238 w 1294918"/>
              <a:gd name="connsiteY7483" fmla="*/ 102675 h 1294919"/>
              <a:gd name="connsiteX7484" fmla="*/ 193680 w 1294918"/>
              <a:gd name="connsiteY7484" fmla="*/ 104249 h 1294919"/>
              <a:gd name="connsiteX7485" fmla="*/ 194992 w 1294918"/>
              <a:gd name="connsiteY7485" fmla="*/ 103724 h 1294919"/>
              <a:gd name="connsiteX7486" fmla="*/ 196041 w 1294918"/>
              <a:gd name="connsiteY7486" fmla="*/ 103069 h 1294919"/>
              <a:gd name="connsiteX7487" fmla="*/ 197221 w 1294918"/>
              <a:gd name="connsiteY7487" fmla="*/ 104511 h 1294919"/>
              <a:gd name="connsiteX7488" fmla="*/ 198663 w 1294918"/>
              <a:gd name="connsiteY7488" fmla="*/ 101626 h 1294919"/>
              <a:gd name="connsiteX7489" fmla="*/ 197877 w 1294918"/>
              <a:gd name="connsiteY7489" fmla="*/ 101233 h 1294919"/>
              <a:gd name="connsiteX7490" fmla="*/ 197877 w 1294918"/>
              <a:gd name="connsiteY7490" fmla="*/ 100446 h 1294919"/>
              <a:gd name="connsiteX7491" fmla="*/ 196434 w 1294918"/>
              <a:gd name="connsiteY7491" fmla="*/ 100446 h 1294919"/>
              <a:gd name="connsiteX7492" fmla="*/ 196434 w 1294918"/>
              <a:gd name="connsiteY7492" fmla="*/ 99790 h 1294919"/>
              <a:gd name="connsiteX7493" fmla="*/ 196041 w 1294918"/>
              <a:gd name="connsiteY7493" fmla="*/ 99528 h 1294919"/>
              <a:gd name="connsiteX7494" fmla="*/ 196434 w 1294918"/>
              <a:gd name="connsiteY7494" fmla="*/ 98348 h 1294919"/>
              <a:gd name="connsiteX7495" fmla="*/ 195778 w 1294918"/>
              <a:gd name="connsiteY7495" fmla="*/ 97037 h 1294919"/>
              <a:gd name="connsiteX7496" fmla="*/ 195778 w 1294918"/>
              <a:gd name="connsiteY7496" fmla="*/ 96774 h 1294919"/>
              <a:gd name="connsiteX7497" fmla="*/ 195778 w 1294918"/>
              <a:gd name="connsiteY7497" fmla="*/ 94808 h 1294919"/>
              <a:gd name="connsiteX7498" fmla="*/ 196041 w 1294918"/>
              <a:gd name="connsiteY7498" fmla="*/ 94545 h 1294919"/>
              <a:gd name="connsiteX7499" fmla="*/ 195778 w 1294918"/>
              <a:gd name="connsiteY7499" fmla="*/ 94152 h 1294919"/>
              <a:gd name="connsiteX7500" fmla="*/ 196041 w 1294918"/>
              <a:gd name="connsiteY7500" fmla="*/ 93890 h 1294919"/>
              <a:gd name="connsiteX7501" fmla="*/ 197877 w 1294918"/>
              <a:gd name="connsiteY7501" fmla="*/ 93496 h 1294919"/>
              <a:gd name="connsiteX7502" fmla="*/ 198926 w 1294918"/>
              <a:gd name="connsiteY7502" fmla="*/ 94545 h 1294919"/>
              <a:gd name="connsiteX7503" fmla="*/ 201417 w 1294918"/>
              <a:gd name="connsiteY7503" fmla="*/ 93890 h 1294919"/>
              <a:gd name="connsiteX7504" fmla="*/ 203777 w 1294918"/>
              <a:gd name="connsiteY7504" fmla="*/ 95594 h 1294919"/>
              <a:gd name="connsiteX7505" fmla="*/ 203777 w 1294918"/>
              <a:gd name="connsiteY7505" fmla="*/ 94808 h 1294919"/>
              <a:gd name="connsiteX7506" fmla="*/ 204958 w 1294918"/>
              <a:gd name="connsiteY7506" fmla="*/ 95988 h 1294919"/>
              <a:gd name="connsiteX7507" fmla="*/ 205744 w 1294918"/>
              <a:gd name="connsiteY7507" fmla="*/ 96250 h 1294919"/>
              <a:gd name="connsiteX7508" fmla="*/ 205744 w 1294918"/>
              <a:gd name="connsiteY7508" fmla="*/ 95594 h 1294919"/>
              <a:gd name="connsiteX7509" fmla="*/ 206400 w 1294918"/>
              <a:gd name="connsiteY7509" fmla="*/ 95594 h 1294919"/>
              <a:gd name="connsiteX7510" fmla="*/ 206400 w 1294918"/>
              <a:gd name="connsiteY7510" fmla="*/ 95988 h 1294919"/>
              <a:gd name="connsiteX7511" fmla="*/ 207056 w 1294918"/>
              <a:gd name="connsiteY7511" fmla="*/ 95988 h 1294919"/>
              <a:gd name="connsiteX7512" fmla="*/ 207449 w 1294918"/>
              <a:gd name="connsiteY7512" fmla="*/ 96250 h 1294919"/>
              <a:gd name="connsiteX7513" fmla="*/ 208498 w 1294918"/>
              <a:gd name="connsiteY7513" fmla="*/ 95988 h 1294919"/>
              <a:gd name="connsiteX7514" fmla="*/ 208760 w 1294918"/>
              <a:gd name="connsiteY7514" fmla="*/ 96250 h 1294919"/>
              <a:gd name="connsiteX7515" fmla="*/ 209547 w 1294918"/>
              <a:gd name="connsiteY7515" fmla="*/ 96250 h 1294919"/>
              <a:gd name="connsiteX7516" fmla="*/ 209941 w 1294918"/>
              <a:gd name="connsiteY7516" fmla="*/ 96250 h 1294919"/>
              <a:gd name="connsiteX7517" fmla="*/ 210596 w 1294918"/>
              <a:gd name="connsiteY7517" fmla="*/ 96250 h 1294919"/>
              <a:gd name="connsiteX7518" fmla="*/ 210596 w 1294918"/>
              <a:gd name="connsiteY7518" fmla="*/ 95988 h 1294919"/>
              <a:gd name="connsiteX7519" fmla="*/ 211383 w 1294918"/>
              <a:gd name="connsiteY7519" fmla="*/ 96250 h 1294919"/>
              <a:gd name="connsiteX7520" fmla="*/ 211645 w 1294918"/>
              <a:gd name="connsiteY7520" fmla="*/ 96774 h 1294919"/>
              <a:gd name="connsiteX7521" fmla="*/ 211383 w 1294918"/>
              <a:gd name="connsiteY7521" fmla="*/ 97037 h 1294919"/>
              <a:gd name="connsiteX7522" fmla="*/ 211645 w 1294918"/>
              <a:gd name="connsiteY7522" fmla="*/ 97430 h 1294919"/>
              <a:gd name="connsiteX7523" fmla="*/ 210596 w 1294918"/>
              <a:gd name="connsiteY7523" fmla="*/ 98086 h 1294919"/>
              <a:gd name="connsiteX7524" fmla="*/ 210596 w 1294918"/>
              <a:gd name="connsiteY7524" fmla="*/ 98348 h 1294919"/>
              <a:gd name="connsiteX7525" fmla="*/ 210596 w 1294918"/>
              <a:gd name="connsiteY7525" fmla="*/ 98873 h 1294919"/>
              <a:gd name="connsiteX7526" fmla="*/ 209941 w 1294918"/>
              <a:gd name="connsiteY7526" fmla="*/ 99528 h 1294919"/>
              <a:gd name="connsiteX7527" fmla="*/ 209941 w 1294918"/>
              <a:gd name="connsiteY7527" fmla="*/ 99790 h 1294919"/>
              <a:gd name="connsiteX7528" fmla="*/ 210203 w 1294918"/>
              <a:gd name="connsiteY7528" fmla="*/ 99528 h 1294919"/>
              <a:gd name="connsiteX7529" fmla="*/ 211645 w 1294918"/>
              <a:gd name="connsiteY7529" fmla="*/ 99790 h 1294919"/>
              <a:gd name="connsiteX7530" fmla="*/ 212039 w 1294918"/>
              <a:gd name="connsiteY7530" fmla="*/ 99790 h 1294919"/>
              <a:gd name="connsiteX7531" fmla="*/ 214137 w 1294918"/>
              <a:gd name="connsiteY7531" fmla="*/ 100184 h 1294919"/>
              <a:gd name="connsiteX7532" fmla="*/ 214530 w 1294918"/>
              <a:gd name="connsiteY7532" fmla="*/ 100971 h 1294919"/>
              <a:gd name="connsiteX7533" fmla="*/ 213481 w 1294918"/>
              <a:gd name="connsiteY7533" fmla="*/ 100971 h 1294919"/>
              <a:gd name="connsiteX7534" fmla="*/ 212039 w 1294918"/>
              <a:gd name="connsiteY7534" fmla="*/ 100446 h 1294919"/>
              <a:gd name="connsiteX7535" fmla="*/ 210203 w 1294918"/>
              <a:gd name="connsiteY7535" fmla="*/ 101626 h 1294919"/>
              <a:gd name="connsiteX7536" fmla="*/ 209547 w 1294918"/>
              <a:gd name="connsiteY7536" fmla="*/ 101233 h 1294919"/>
              <a:gd name="connsiteX7537" fmla="*/ 209547 w 1294918"/>
              <a:gd name="connsiteY7537" fmla="*/ 101626 h 1294919"/>
              <a:gd name="connsiteX7538" fmla="*/ 210203 w 1294918"/>
              <a:gd name="connsiteY7538" fmla="*/ 101889 h 1294919"/>
              <a:gd name="connsiteX7539" fmla="*/ 210596 w 1294918"/>
              <a:gd name="connsiteY7539" fmla="*/ 102675 h 1294919"/>
              <a:gd name="connsiteX7540" fmla="*/ 211383 w 1294918"/>
              <a:gd name="connsiteY7540" fmla="*/ 103069 h 1294919"/>
              <a:gd name="connsiteX7541" fmla="*/ 211383 w 1294918"/>
              <a:gd name="connsiteY7541" fmla="*/ 103462 h 1294919"/>
              <a:gd name="connsiteX7542" fmla="*/ 212039 w 1294918"/>
              <a:gd name="connsiteY7542" fmla="*/ 104249 h 1294919"/>
              <a:gd name="connsiteX7543" fmla="*/ 212039 w 1294918"/>
              <a:gd name="connsiteY7543" fmla="*/ 104905 h 1294919"/>
              <a:gd name="connsiteX7544" fmla="*/ 213875 w 1294918"/>
              <a:gd name="connsiteY7544" fmla="*/ 104249 h 1294919"/>
              <a:gd name="connsiteX7545" fmla="*/ 214530 w 1294918"/>
              <a:gd name="connsiteY7545" fmla="*/ 105167 h 1294919"/>
              <a:gd name="connsiteX7546" fmla="*/ 215317 w 1294918"/>
              <a:gd name="connsiteY7546" fmla="*/ 104511 h 1294919"/>
              <a:gd name="connsiteX7547" fmla="*/ 220562 w 1294918"/>
              <a:gd name="connsiteY7547" fmla="*/ 102413 h 1294919"/>
              <a:gd name="connsiteX7548" fmla="*/ 222005 w 1294918"/>
              <a:gd name="connsiteY7548" fmla="*/ 102413 h 1294919"/>
              <a:gd name="connsiteX7549" fmla="*/ 223054 w 1294918"/>
              <a:gd name="connsiteY7549" fmla="*/ 101233 h 1294919"/>
              <a:gd name="connsiteX7550" fmla="*/ 224103 w 1294918"/>
              <a:gd name="connsiteY7550" fmla="*/ 101233 h 1294919"/>
              <a:gd name="connsiteX7551" fmla="*/ 224758 w 1294918"/>
              <a:gd name="connsiteY7551" fmla="*/ 100971 h 1294919"/>
              <a:gd name="connsiteX7552" fmla="*/ 225283 w 1294918"/>
              <a:gd name="connsiteY7552" fmla="*/ 99790 h 1294919"/>
              <a:gd name="connsiteX7553" fmla="*/ 228299 w 1294918"/>
              <a:gd name="connsiteY7553" fmla="*/ 100971 h 1294919"/>
              <a:gd name="connsiteX7554" fmla="*/ 230135 w 1294918"/>
              <a:gd name="connsiteY7554" fmla="*/ 100446 h 1294919"/>
              <a:gd name="connsiteX7555" fmla="*/ 229741 w 1294918"/>
              <a:gd name="connsiteY7555" fmla="*/ 100184 h 1294919"/>
              <a:gd name="connsiteX7556" fmla="*/ 228692 w 1294918"/>
              <a:gd name="connsiteY7556" fmla="*/ 100184 h 1294919"/>
              <a:gd name="connsiteX7557" fmla="*/ 228299 w 1294918"/>
              <a:gd name="connsiteY7557" fmla="*/ 99528 h 1294919"/>
              <a:gd name="connsiteX7558" fmla="*/ 228692 w 1294918"/>
              <a:gd name="connsiteY7558" fmla="*/ 98086 h 1294919"/>
              <a:gd name="connsiteX7559" fmla="*/ 230135 w 1294918"/>
              <a:gd name="connsiteY7559" fmla="*/ 96774 h 1294919"/>
              <a:gd name="connsiteX7560" fmla="*/ 229479 w 1294918"/>
              <a:gd name="connsiteY7560" fmla="*/ 95332 h 1294919"/>
              <a:gd name="connsiteX7561" fmla="*/ 229741 w 1294918"/>
              <a:gd name="connsiteY7561" fmla="*/ 94545 h 1294919"/>
              <a:gd name="connsiteX7562" fmla="*/ 230397 w 1294918"/>
              <a:gd name="connsiteY7562" fmla="*/ 94545 h 1294919"/>
              <a:gd name="connsiteX7563" fmla="*/ 230135 w 1294918"/>
              <a:gd name="connsiteY7563" fmla="*/ 93103 h 1294919"/>
              <a:gd name="connsiteX7564" fmla="*/ 231184 w 1294918"/>
              <a:gd name="connsiteY7564" fmla="*/ 92709 h 1294919"/>
              <a:gd name="connsiteX7565" fmla="*/ 232364 w 1294918"/>
              <a:gd name="connsiteY7565" fmla="*/ 92709 h 1294919"/>
              <a:gd name="connsiteX7566" fmla="*/ 232626 w 1294918"/>
              <a:gd name="connsiteY7566" fmla="*/ 92709 h 1294919"/>
              <a:gd name="connsiteX7567" fmla="*/ 233675 w 1294918"/>
              <a:gd name="connsiteY7567" fmla="*/ 92709 h 1294919"/>
              <a:gd name="connsiteX7568" fmla="*/ 233675 w 1294918"/>
              <a:gd name="connsiteY7568" fmla="*/ 92447 h 1294919"/>
              <a:gd name="connsiteX7569" fmla="*/ 235118 w 1294918"/>
              <a:gd name="connsiteY7569" fmla="*/ 91792 h 1294919"/>
              <a:gd name="connsiteX7570" fmla="*/ 237478 w 1294918"/>
              <a:gd name="connsiteY7570" fmla="*/ 91792 h 1294919"/>
              <a:gd name="connsiteX7571" fmla="*/ 238265 w 1294918"/>
              <a:gd name="connsiteY7571" fmla="*/ 92054 h 1294919"/>
              <a:gd name="connsiteX7572" fmla="*/ 239707 w 1294918"/>
              <a:gd name="connsiteY7572" fmla="*/ 91792 h 1294919"/>
              <a:gd name="connsiteX7573" fmla="*/ 240363 w 1294918"/>
              <a:gd name="connsiteY7573" fmla="*/ 91792 h 1294919"/>
              <a:gd name="connsiteX7574" fmla="*/ 240363 w 1294918"/>
              <a:gd name="connsiteY7574" fmla="*/ 92054 h 1294919"/>
              <a:gd name="connsiteX7575" fmla="*/ 240363 w 1294918"/>
              <a:gd name="connsiteY7575" fmla="*/ 92709 h 1294919"/>
              <a:gd name="connsiteX7576" fmla="*/ 241150 w 1294918"/>
              <a:gd name="connsiteY7576" fmla="*/ 93103 h 1294919"/>
              <a:gd name="connsiteX7577" fmla="*/ 241543 w 1294918"/>
              <a:gd name="connsiteY7577" fmla="*/ 94545 h 1294919"/>
              <a:gd name="connsiteX7578" fmla="*/ 241805 w 1294918"/>
              <a:gd name="connsiteY7578" fmla="*/ 95332 h 1294919"/>
              <a:gd name="connsiteX7579" fmla="*/ 242199 w 1294918"/>
              <a:gd name="connsiteY7579" fmla="*/ 96250 h 1294919"/>
              <a:gd name="connsiteX7580" fmla="*/ 241150 w 1294918"/>
              <a:gd name="connsiteY7580" fmla="*/ 98086 h 1294919"/>
              <a:gd name="connsiteX7581" fmla="*/ 241150 w 1294918"/>
              <a:gd name="connsiteY7581" fmla="*/ 99528 h 1294919"/>
              <a:gd name="connsiteX7582" fmla="*/ 240101 w 1294918"/>
              <a:gd name="connsiteY7582" fmla="*/ 99790 h 1294919"/>
              <a:gd name="connsiteX7583" fmla="*/ 240756 w 1294918"/>
              <a:gd name="connsiteY7583" fmla="*/ 101233 h 1294919"/>
              <a:gd name="connsiteX7584" fmla="*/ 241543 w 1294918"/>
              <a:gd name="connsiteY7584" fmla="*/ 101889 h 1294919"/>
              <a:gd name="connsiteX7585" fmla="*/ 242199 w 1294918"/>
              <a:gd name="connsiteY7585" fmla="*/ 102413 h 1294919"/>
              <a:gd name="connsiteX7586" fmla="*/ 242854 w 1294918"/>
              <a:gd name="connsiteY7586" fmla="*/ 101889 h 1294919"/>
              <a:gd name="connsiteX7587" fmla="*/ 243379 w 1294918"/>
              <a:gd name="connsiteY7587" fmla="*/ 101233 h 1294919"/>
              <a:gd name="connsiteX7588" fmla="*/ 243641 w 1294918"/>
              <a:gd name="connsiteY7588" fmla="*/ 100971 h 1294919"/>
              <a:gd name="connsiteX7589" fmla="*/ 243641 w 1294918"/>
              <a:gd name="connsiteY7589" fmla="*/ 100446 h 1294919"/>
              <a:gd name="connsiteX7590" fmla="*/ 243641 w 1294918"/>
              <a:gd name="connsiteY7590" fmla="*/ 100184 h 1294919"/>
              <a:gd name="connsiteX7591" fmla="*/ 244297 w 1294918"/>
              <a:gd name="connsiteY7591" fmla="*/ 98086 h 1294919"/>
              <a:gd name="connsiteX7592" fmla="*/ 244821 w 1294918"/>
              <a:gd name="connsiteY7592" fmla="*/ 98086 h 1294919"/>
              <a:gd name="connsiteX7593" fmla="*/ 244821 w 1294918"/>
              <a:gd name="connsiteY7593" fmla="*/ 97692 h 1294919"/>
              <a:gd name="connsiteX7594" fmla="*/ 247182 w 1294918"/>
              <a:gd name="connsiteY7594" fmla="*/ 98348 h 1294919"/>
              <a:gd name="connsiteX7595" fmla="*/ 248231 w 1294918"/>
              <a:gd name="connsiteY7595" fmla="*/ 99135 h 1294919"/>
              <a:gd name="connsiteX7596" fmla="*/ 249280 w 1294918"/>
              <a:gd name="connsiteY7596" fmla="*/ 99135 h 1294919"/>
              <a:gd name="connsiteX7597" fmla="*/ 249018 w 1294918"/>
              <a:gd name="connsiteY7597" fmla="*/ 99528 h 1294919"/>
              <a:gd name="connsiteX7598" fmla="*/ 249018 w 1294918"/>
              <a:gd name="connsiteY7598" fmla="*/ 100184 h 1294919"/>
              <a:gd name="connsiteX7599" fmla="*/ 249018 w 1294918"/>
              <a:gd name="connsiteY7599" fmla="*/ 100971 h 1294919"/>
              <a:gd name="connsiteX7600" fmla="*/ 248231 w 1294918"/>
              <a:gd name="connsiteY7600" fmla="*/ 101233 h 1294919"/>
              <a:gd name="connsiteX7601" fmla="*/ 250460 w 1294918"/>
              <a:gd name="connsiteY7601" fmla="*/ 103724 h 1294919"/>
              <a:gd name="connsiteX7602" fmla="*/ 251902 w 1294918"/>
              <a:gd name="connsiteY7602" fmla="*/ 106347 h 1294919"/>
              <a:gd name="connsiteX7603" fmla="*/ 252558 w 1294918"/>
              <a:gd name="connsiteY7603" fmla="*/ 106347 h 1294919"/>
              <a:gd name="connsiteX7604" fmla="*/ 254918 w 1294918"/>
              <a:gd name="connsiteY7604" fmla="*/ 109888 h 1294919"/>
              <a:gd name="connsiteX7605" fmla="*/ 256361 w 1294918"/>
              <a:gd name="connsiteY7605" fmla="*/ 111199 h 1294919"/>
              <a:gd name="connsiteX7606" fmla="*/ 257016 w 1294918"/>
              <a:gd name="connsiteY7606" fmla="*/ 112248 h 1294919"/>
              <a:gd name="connsiteX7607" fmla="*/ 257016 w 1294918"/>
              <a:gd name="connsiteY7607" fmla="*/ 112641 h 1294919"/>
              <a:gd name="connsiteX7608" fmla="*/ 256361 w 1294918"/>
              <a:gd name="connsiteY7608" fmla="*/ 114871 h 1294919"/>
              <a:gd name="connsiteX7609" fmla="*/ 257016 w 1294918"/>
              <a:gd name="connsiteY7609" fmla="*/ 114871 h 1294919"/>
              <a:gd name="connsiteX7610" fmla="*/ 257016 w 1294918"/>
              <a:gd name="connsiteY7610" fmla="*/ 115526 h 1294919"/>
              <a:gd name="connsiteX7611" fmla="*/ 256754 w 1294918"/>
              <a:gd name="connsiteY7611" fmla="*/ 115788 h 1294919"/>
              <a:gd name="connsiteX7612" fmla="*/ 256099 w 1294918"/>
              <a:gd name="connsiteY7612" fmla="*/ 115788 h 1294919"/>
              <a:gd name="connsiteX7613" fmla="*/ 255312 w 1294918"/>
              <a:gd name="connsiteY7613" fmla="*/ 116969 h 1294919"/>
              <a:gd name="connsiteX7614" fmla="*/ 254656 w 1294918"/>
              <a:gd name="connsiteY7614" fmla="*/ 116575 h 1294919"/>
              <a:gd name="connsiteX7615" fmla="*/ 254263 w 1294918"/>
              <a:gd name="connsiteY7615" fmla="*/ 117624 h 1294919"/>
              <a:gd name="connsiteX7616" fmla="*/ 253214 w 1294918"/>
              <a:gd name="connsiteY7616" fmla="*/ 117887 h 1294919"/>
              <a:gd name="connsiteX7617" fmla="*/ 251378 w 1294918"/>
              <a:gd name="connsiteY7617" fmla="*/ 118673 h 1294919"/>
              <a:gd name="connsiteX7618" fmla="*/ 250460 w 1294918"/>
              <a:gd name="connsiteY7618" fmla="*/ 119985 h 1294919"/>
              <a:gd name="connsiteX7619" fmla="*/ 249673 w 1294918"/>
              <a:gd name="connsiteY7619" fmla="*/ 120509 h 1294919"/>
              <a:gd name="connsiteX7620" fmla="*/ 249280 w 1294918"/>
              <a:gd name="connsiteY7620" fmla="*/ 121427 h 1294919"/>
              <a:gd name="connsiteX7621" fmla="*/ 248624 w 1294918"/>
              <a:gd name="connsiteY7621" fmla="*/ 121427 h 1294919"/>
              <a:gd name="connsiteX7622" fmla="*/ 248231 w 1294918"/>
              <a:gd name="connsiteY7622" fmla="*/ 121952 h 1294919"/>
              <a:gd name="connsiteX7623" fmla="*/ 248624 w 1294918"/>
              <a:gd name="connsiteY7623" fmla="*/ 122214 h 1294919"/>
              <a:gd name="connsiteX7624" fmla="*/ 249018 w 1294918"/>
              <a:gd name="connsiteY7624" fmla="*/ 122607 h 1294919"/>
              <a:gd name="connsiteX7625" fmla="*/ 248231 w 1294918"/>
              <a:gd name="connsiteY7625" fmla="*/ 122607 h 1294919"/>
              <a:gd name="connsiteX7626" fmla="*/ 247575 w 1294918"/>
              <a:gd name="connsiteY7626" fmla="*/ 122870 h 1294919"/>
              <a:gd name="connsiteX7627" fmla="*/ 247182 w 1294918"/>
              <a:gd name="connsiteY7627" fmla="*/ 126410 h 1294919"/>
              <a:gd name="connsiteX7628" fmla="*/ 247575 w 1294918"/>
              <a:gd name="connsiteY7628" fmla="*/ 127590 h 1294919"/>
              <a:gd name="connsiteX7629" fmla="*/ 247575 w 1294918"/>
              <a:gd name="connsiteY7629" fmla="*/ 128246 h 1294919"/>
              <a:gd name="connsiteX7630" fmla="*/ 247575 w 1294918"/>
              <a:gd name="connsiteY7630" fmla="*/ 129688 h 1294919"/>
              <a:gd name="connsiteX7631" fmla="*/ 249673 w 1294918"/>
              <a:gd name="connsiteY7631" fmla="*/ 129951 h 1294919"/>
              <a:gd name="connsiteX7632" fmla="*/ 250722 w 1294918"/>
              <a:gd name="connsiteY7632" fmla="*/ 132442 h 1294919"/>
              <a:gd name="connsiteX7633" fmla="*/ 250722 w 1294918"/>
              <a:gd name="connsiteY7633" fmla="*/ 133885 h 1294919"/>
              <a:gd name="connsiteX7634" fmla="*/ 251902 w 1294918"/>
              <a:gd name="connsiteY7634" fmla="*/ 133491 h 1294919"/>
              <a:gd name="connsiteX7635" fmla="*/ 251902 w 1294918"/>
              <a:gd name="connsiteY7635" fmla="*/ 135327 h 1294919"/>
              <a:gd name="connsiteX7636" fmla="*/ 251116 w 1294918"/>
              <a:gd name="connsiteY7636" fmla="*/ 135983 h 1294919"/>
              <a:gd name="connsiteX7637" fmla="*/ 253214 w 1294918"/>
              <a:gd name="connsiteY7637" fmla="*/ 138081 h 1294919"/>
              <a:gd name="connsiteX7638" fmla="*/ 254918 w 1294918"/>
              <a:gd name="connsiteY7638" fmla="*/ 137425 h 1294919"/>
              <a:gd name="connsiteX7639" fmla="*/ 255705 w 1294918"/>
              <a:gd name="connsiteY7639" fmla="*/ 138868 h 1294919"/>
              <a:gd name="connsiteX7640" fmla="*/ 256361 w 1294918"/>
              <a:gd name="connsiteY7640" fmla="*/ 138868 h 1294919"/>
              <a:gd name="connsiteX7641" fmla="*/ 256099 w 1294918"/>
              <a:gd name="connsiteY7641" fmla="*/ 138474 h 1294919"/>
              <a:gd name="connsiteX7642" fmla="*/ 256361 w 1294918"/>
              <a:gd name="connsiteY7642" fmla="*/ 138081 h 1294919"/>
              <a:gd name="connsiteX7643" fmla="*/ 256099 w 1294918"/>
              <a:gd name="connsiteY7643" fmla="*/ 137425 h 1294919"/>
              <a:gd name="connsiteX7644" fmla="*/ 256754 w 1294918"/>
              <a:gd name="connsiteY7644" fmla="*/ 136376 h 1294919"/>
              <a:gd name="connsiteX7645" fmla="*/ 257410 w 1294918"/>
              <a:gd name="connsiteY7645" fmla="*/ 135589 h 1294919"/>
              <a:gd name="connsiteX7646" fmla="*/ 257803 w 1294918"/>
              <a:gd name="connsiteY7646" fmla="*/ 137032 h 1294919"/>
              <a:gd name="connsiteX7647" fmla="*/ 259115 w 1294918"/>
              <a:gd name="connsiteY7647" fmla="*/ 138868 h 1294919"/>
              <a:gd name="connsiteX7648" fmla="*/ 260557 w 1294918"/>
              <a:gd name="connsiteY7648" fmla="*/ 139523 h 1294919"/>
              <a:gd name="connsiteX7649" fmla="*/ 261082 w 1294918"/>
              <a:gd name="connsiteY7649" fmla="*/ 138868 h 1294919"/>
              <a:gd name="connsiteX7650" fmla="*/ 262393 w 1294918"/>
              <a:gd name="connsiteY7650" fmla="*/ 138868 h 1294919"/>
              <a:gd name="connsiteX7651" fmla="*/ 264491 w 1294918"/>
              <a:gd name="connsiteY7651" fmla="*/ 139785 h 1294919"/>
              <a:gd name="connsiteX7652" fmla="*/ 266983 w 1294918"/>
              <a:gd name="connsiteY7652" fmla="*/ 140310 h 1294919"/>
              <a:gd name="connsiteX7653" fmla="*/ 265934 w 1294918"/>
              <a:gd name="connsiteY7653" fmla="*/ 142670 h 1294919"/>
              <a:gd name="connsiteX7654" fmla="*/ 265540 w 1294918"/>
              <a:gd name="connsiteY7654" fmla="*/ 142670 h 1294919"/>
              <a:gd name="connsiteX7655" fmla="*/ 265278 w 1294918"/>
              <a:gd name="connsiteY7655" fmla="*/ 143850 h 1294919"/>
              <a:gd name="connsiteX7656" fmla="*/ 264098 w 1294918"/>
              <a:gd name="connsiteY7656" fmla="*/ 143064 h 1294919"/>
              <a:gd name="connsiteX7657" fmla="*/ 263835 w 1294918"/>
              <a:gd name="connsiteY7657" fmla="*/ 144506 h 1294919"/>
              <a:gd name="connsiteX7658" fmla="*/ 263835 w 1294918"/>
              <a:gd name="connsiteY7658" fmla="*/ 144768 h 1294919"/>
              <a:gd name="connsiteX7659" fmla="*/ 263835 w 1294918"/>
              <a:gd name="connsiteY7659" fmla="*/ 145162 h 1294919"/>
              <a:gd name="connsiteX7660" fmla="*/ 263180 w 1294918"/>
              <a:gd name="connsiteY7660" fmla="*/ 145949 h 1294919"/>
              <a:gd name="connsiteX7661" fmla="*/ 263835 w 1294918"/>
              <a:gd name="connsiteY7661" fmla="*/ 146211 h 1294919"/>
              <a:gd name="connsiteX7662" fmla="*/ 263442 w 1294918"/>
              <a:gd name="connsiteY7662" fmla="*/ 146604 h 1294919"/>
              <a:gd name="connsiteX7663" fmla="*/ 263835 w 1294918"/>
              <a:gd name="connsiteY7663" fmla="*/ 146604 h 1294919"/>
              <a:gd name="connsiteX7664" fmla="*/ 264098 w 1294918"/>
              <a:gd name="connsiteY7664" fmla="*/ 146867 h 1294919"/>
              <a:gd name="connsiteX7665" fmla="*/ 264491 w 1294918"/>
              <a:gd name="connsiteY7665" fmla="*/ 146604 h 1294919"/>
              <a:gd name="connsiteX7666" fmla="*/ 265278 w 1294918"/>
              <a:gd name="connsiteY7666" fmla="*/ 146604 h 1294919"/>
              <a:gd name="connsiteX7667" fmla="*/ 265540 w 1294918"/>
              <a:gd name="connsiteY7667" fmla="*/ 146211 h 1294919"/>
              <a:gd name="connsiteX7668" fmla="*/ 266720 w 1294918"/>
              <a:gd name="connsiteY7668" fmla="*/ 146211 h 1294919"/>
              <a:gd name="connsiteX7669" fmla="*/ 268818 w 1294918"/>
              <a:gd name="connsiteY7669" fmla="*/ 146604 h 1294919"/>
              <a:gd name="connsiteX7670" fmla="*/ 269081 w 1294918"/>
              <a:gd name="connsiteY7670" fmla="*/ 145949 h 1294919"/>
              <a:gd name="connsiteX7671" fmla="*/ 269867 w 1294918"/>
              <a:gd name="connsiteY7671" fmla="*/ 144113 h 1294919"/>
              <a:gd name="connsiteX7672" fmla="*/ 269081 w 1294918"/>
              <a:gd name="connsiteY7672" fmla="*/ 143457 h 1294919"/>
              <a:gd name="connsiteX7673" fmla="*/ 269867 w 1294918"/>
              <a:gd name="connsiteY7673" fmla="*/ 142015 h 1294919"/>
              <a:gd name="connsiteX7674" fmla="*/ 269081 w 1294918"/>
              <a:gd name="connsiteY7674" fmla="*/ 141752 h 1294919"/>
              <a:gd name="connsiteX7675" fmla="*/ 269474 w 1294918"/>
              <a:gd name="connsiteY7675" fmla="*/ 140966 h 1294919"/>
              <a:gd name="connsiteX7676" fmla="*/ 269081 w 1294918"/>
              <a:gd name="connsiteY7676" fmla="*/ 140572 h 1294919"/>
              <a:gd name="connsiteX7677" fmla="*/ 269474 w 1294918"/>
              <a:gd name="connsiteY7677" fmla="*/ 138868 h 1294919"/>
              <a:gd name="connsiteX7678" fmla="*/ 270523 w 1294918"/>
              <a:gd name="connsiteY7678" fmla="*/ 137687 h 1294919"/>
              <a:gd name="connsiteX7679" fmla="*/ 270523 w 1294918"/>
              <a:gd name="connsiteY7679" fmla="*/ 137032 h 1294919"/>
              <a:gd name="connsiteX7680" fmla="*/ 270523 w 1294918"/>
              <a:gd name="connsiteY7680" fmla="*/ 136769 h 1294919"/>
              <a:gd name="connsiteX7681" fmla="*/ 270523 w 1294918"/>
              <a:gd name="connsiteY7681" fmla="*/ 135983 h 1294919"/>
              <a:gd name="connsiteX7682" fmla="*/ 271572 w 1294918"/>
              <a:gd name="connsiteY7682" fmla="*/ 135327 h 1294919"/>
              <a:gd name="connsiteX7683" fmla="*/ 271179 w 1294918"/>
              <a:gd name="connsiteY7683" fmla="*/ 134671 h 1294919"/>
              <a:gd name="connsiteX7684" fmla="*/ 271572 w 1294918"/>
              <a:gd name="connsiteY7684" fmla="*/ 133885 h 1294919"/>
              <a:gd name="connsiteX7685" fmla="*/ 272097 w 1294918"/>
              <a:gd name="connsiteY7685" fmla="*/ 133885 h 1294919"/>
              <a:gd name="connsiteX7686" fmla="*/ 276293 w 1294918"/>
              <a:gd name="connsiteY7686" fmla="*/ 137032 h 1294919"/>
              <a:gd name="connsiteX7687" fmla="*/ 276948 w 1294918"/>
              <a:gd name="connsiteY7687" fmla="*/ 137687 h 1294919"/>
              <a:gd name="connsiteX7688" fmla="*/ 278653 w 1294918"/>
              <a:gd name="connsiteY7688" fmla="*/ 138081 h 1294919"/>
              <a:gd name="connsiteX7689" fmla="*/ 278391 w 1294918"/>
              <a:gd name="connsiteY7689" fmla="*/ 139785 h 1294919"/>
              <a:gd name="connsiteX7690" fmla="*/ 278653 w 1294918"/>
              <a:gd name="connsiteY7690" fmla="*/ 139130 h 1294919"/>
              <a:gd name="connsiteX7691" fmla="*/ 280096 w 1294918"/>
              <a:gd name="connsiteY7691" fmla="*/ 139523 h 1294919"/>
              <a:gd name="connsiteX7692" fmla="*/ 280882 w 1294918"/>
              <a:gd name="connsiteY7692" fmla="*/ 140310 h 1294919"/>
              <a:gd name="connsiteX7693" fmla="*/ 281931 w 1294918"/>
              <a:gd name="connsiteY7693" fmla="*/ 142015 h 1294919"/>
              <a:gd name="connsiteX7694" fmla="*/ 285734 w 1294918"/>
              <a:gd name="connsiteY7694" fmla="*/ 142670 h 1294919"/>
              <a:gd name="connsiteX7695" fmla="*/ 286914 w 1294918"/>
              <a:gd name="connsiteY7695" fmla="*/ 143850 h 1294919"/>
              <a:gd name="connsiteX7696" fmla="*/ 286914 w 1294918"/>
              <a:gd name="connsiteY7696" fmla="*/ 144506 h 1294919"/>
              <a:gd name="connsiteX7697" fmla="*/ 290455 w 1294918"/>
              <a:gd name="connsiteY7697" fmla="*/ 146211 h 1294919"/>
              <a:gd name="connsiteX7698" fmla="*/ 290717 w 1294918"/>
              <a:gd name="connsiteY7698" fmla="*/ 147391 h 1294919"/>
              <a:gd name="connsiteX7699" fmla="*/ 292815 w 1294918"/>
              <a:gd name="connsiteY7699" fmla="*/ 146604 h 1294919"/>
              <a:gd name="connsiteX7700" fmla="*/ 293340 w 1294918"/>
              <a:gd name="connsiteY7700" fmla="*/ 144506 h 1294919"/>
              <a:gd name="connsiteX7701" fmla="*/ 293996 w 1294918"/>
              <a:gd name="connsiteY7701" fmla="*/ 144113 h 1294919"/>
              <a:gd name="connsiteX7702" fmla="*/ 294258 w 1294918"/>
              <a:gd name="connsiteY7702" fmla="*/ 143457 h 1294919"/>
              <a:gd name="connsiteX7703" fmla="*/ 295700 w 1294918"/>
              <a:gd name="connsiteY7703" fmla="*/ 143064 h 1294919"/>
              <a:gd name="connsiteX7704" fmla="*/ 295438 w 1294918"/>
              <a:gd name="connsiteY7704" fmla="*/ 142015 h 1294919"/>
              <a:gd name="connsiteX7705" fmla="*/ 295045 w 1294918"/>
              <a:gd name="connsiteY7705" fmla="*/ 141752 h 1294919"/>
              <a:gd name="connsiteX7706" fmla="*/ 294782 w 1294918"/>
              <a:gd name="connsiteY7706" fmla="*/ 138868 h 1294919"/>
              <a:gd name="connsiteX7707" fmla="*/ 294258 w 1294918"/>
              <a:gd name="connsiteY7707" fmla="*/ 137687 h 1294919"/>
              <a:gd name="connsiteX7708" fmla="*/ 294782 w 1294918"/>
              <a:gd name="connsiteY7708" fmla="*/ 136769 h 1294919"/>
              <a:gd name="connsiteX7709" fmla="*/ 295045 w 1294918"/>
              <a:gd name="connsiteY7709" fmla="*/ 135589 h 1294919"/>
              <a:gd name="connsiteX7710" fmla="*/ 293602 w 1294918"/>
              <a:gd name="connsiteY7710" fmla="*/ 134934 h 1294919"/>
              <a:gd name="connsiteX7711" fmla="*/ 293602 w 1294918"/>
              <a:gd name="connsiteY7711" fmla="*/ 134671 h 1294919"/>
              <a:gd name="connsiteX7712" fmla="*/ 294258 w 1294918"/>
              <a:gd name="connsiteY7712" fmla="*/ 134671 h 1294919"/>
              <a:gd name="connsiteX7713" fmla="*/ 294258 w 1294918"/>
              <a:gd name="connsiteY7713" fmla="*/ 134147 h 1294919"/>
              <a:gd name="connsiteX7714" fmla="*/ 291373 w 1294918"/>
              <a:gd name="connsiteY7714" fmla="*/ 132442 h 1294919"/>
              <a:gd name="connsiteX7715" fmla="*/ 292160 w 1294918"/>
              <a:gd name="connsiteY7715" fmla="*/ 131393 h 1294919"/>
              <a:gd name="connsiteX7716" fmla="*/ 292160 w 1294918"/>
              <a:gd name="connsiteY7716" fmla="*/ 131131 h 1294919"/>
              <a:gd name="connsiteX7717" fmla="*/ 292160 w 1294918"/>
              <a:gd name="connsiteY7717" fmla="*/ 130606 h 1294919"/>
              <a:gd name="connsiteX7718" fmla="*/ 292160 w 1294918"/>
              <a:gd name="connsiteY7718" fmla="*/ 130344 h 1294919"/>
              <a:gd name="connsiteX7719" fmla="*/ 291373 w 1294918"/>
              <a:gd name="connsiteY7719" fmla="*/ 129295 h 1294919"/>
              <a:gd name="connsiteX7720" fmla="*/ 291897 w 1294918"/>
              <a:gd name="connsiteY7720" fmla="*/ 129033 h 1294919"/>
              <a:gd name="connsiteX7721" fmla="*/ 292815 w 1294918"/>
              <a:gd name="connsiteY7721" fmla="*/ 129033 h 1294919"/>
              <a:gd name="connsiteX7722" fmla="*/ 293602 w 1294918"/>
              <a:gd name="connsiteY7722" fmla="*/ 128508 h 1294919"/>
              <a:gd name="connsiteX7723" fmla="*/ 294782 w 1294918"/>
              <a:gd name="connsiteY7723" fmla="*/ 128246 h 1294919"/>
              <a:gd name="connsiteX7724" fmla="*/ 295438 w 1294918"/>
              <a:gd name="connsiteY7724" fmla="*/ 127066 h 1294919"/>
              <a:gd name="connsiteX7725" fmla="*/ 296356 w 1294918"/>
              <a:gd name="connsiteY7725" fmla="*/ 126804 h 1294919"/>
              <a:gd name="connsiteX7726" fmla="*/ 298192 w 1294918"/>
              <a:gd name="connsiteY7726" fmla="*/ 124312 h 1294919"/>
              <a:gd name="connsiteX7727" fmla="*/ 296356 w 1294918"/>
              <a:gd name="connsiteY7727" fmla="*/ 122607 h 1294919"/>
              <a:gd name="connsiteX7728" fmla="*/ 296749 w 1294918"/>
              <a:gd name="connsiteY7728" fmla="*/ 121427 h 1294919"/>
              <a:gd name="connsiteX7729" fmla="*/ 295700 w 1294918"/>
              <a:gd name="connsiteY7729" fmla="*/ 120771 h 1294919"/>
              <a:gd name="connsiteX7730" fmla="*/ 295045 w 1294918"/>
              <a:gd name="connsiteY7730" fmla="*/ 117887 h 1294919"/>
              <a:gd name="connsiteX7731" fmla="*/ 292815 w 1294918"/>
              <a:gd name="connsiteY7731" fmla="*/ 116182 h 1294919"/>
              <a:gd name="connsiteX7732" fmla="*/ 292553 w 1294918"/>
              <a:gd name="connsiteY7732" fmla="*/ 115526 h 1294919"/>
              <a:gd name="connsiteX7733" fmla="*/ 295045 w 1294918"/>
              <a:gd name="connsiteY7733" fmla="*/ 114084 h 1294919"/>
              <a:gd name="connsiteX7734" fmla="*/ 294258 w 1294918"/>
              <a:gd name="connsiteY7734" fmla="*/ 111592 h 1294919"/>
              <a:gd name="connsiteX7735" fmla="*/ 294258 w 1294918"/>
              <a:gd name="connsiteY7735" fmla="*/ 109494 h 1294919"/>
              <a:gd name="connsiteX7736" fmla="*/ 294782 w 1294918"/>
              <a:gd name="connsiteY7736" fmla="*/ 108707 h 1294919"/>
              <a:gd name="connsiteX7737" fmla="*/ 294782 w 1294918"/>
              <a:gd name="connsiteY7737" fmla="*/ 107789 h 1294919"/>
              <a:gd name="connsiteX7738" fmla="*/ 294258 w 1294918"/>
              <a:gd name="connsiteY7738" fmla="*/ 107003 h 1294919"/>
              <a:gd name="connsiteX7739" fmla="*/ 296093 w 1294918"/>
              <a:gd name="connsiteY7739" fmla="*/ 106609 h 1294919"/>
              <a:gd name="connsiteX7740" fmla="*/ 296749 w 1294918"/>
              <a:gd name="connsiteY7740" fmla="*/ 107265 h 1294919"/>
              <a:gd name="connsiteX7741" fmla="*/ 297798 w 1294918"/>
              <a:gd name="connsiteY7741" fmla="*/ 107265 h 1294919"/>
              <a:gd name="connsiteX7742" fmla="*/ 298454 w 1294918"/>
              <a:gd name="connsiteY7742" fmla="*/ 107789 h 1294919"/>
              <a:gd name="connsiteX7743" fmla="*/ 299896 w 1294918"/>
              <a:gd name="connsiteY7743" fmla="*/ 107789 h 1294919"/>
              <a:gd name="connsiteX7744" fmla="*/ 295700 w 1294918"/>
              <a:gd name="connsiteY7744" fmla="*/ 98873 h 1294919"/>
              <a:gd name="connsiteX7745" fmla="*/ 294782 w 1294918"/>
              <a:gd name="connsiteY7745" fmla="*/ 99135 h 1294919"/>
              <a:gd name="connsiteX7746" fmla="*/ 294258 w 1294918"/>
              <a:gd name="connsiteY7746" fmla="*/ 98348 h 1294919"/>
              <a:gd name="connsiteX7747" fmla="*/ 295700 w 1294918"/>
              <a:gd name="connsiteY7747" fmla="*/ 97692 h 1294919"/>
              <a:gd name="connsiteX7748" fmla="*/ 297143 w 1294918"/>
              <a:gd name="connsiteY7748" fmla="*/ 97430 h 1294919"/>
              <a:gd name="connsiteX7749" fmla="*/ 297536 w 1294918"/>
              <a:gd name="connsiteY7749" fmla="*/ 97037 h 1294919"/>
              <a:gd name="connsiteX7750" fmla="*/ 299634 w 1294918"/>
              <a:gd name="connsiteY7750" fmla="*/ 96774 h 1294919"/>
              <a:gd name="connsiteX7751" fmla="*/ 300421 w 1294918"/>
              <a:gd name="connsiteY7751" fmla="*/ 96250 h 1294919"/>
              <a:gd name="connsiteX7752" fmla="*/ 300421 w 1294918"/>
              <a:gd name="connsiteY7752" fmla="*/ 95988 h 1294919"/>
              <a:gd name="connsiteX7753" fmla="*/ 301732 w 1294918"/>
              <a:gd name="connsiteY7753" fmla="*/ 94545 h 1294919"/>
              <a:gd name="connsiteX7754" fmla="*/ 301732 w 1294918"/>
              <a:gd name="connsiteY7754" fmla="*/ 94152 h 1294919"/>
              <a:gd name="connsiteX7755" fmla="*/ 302257 w 1294918"/>
              <a:gd name="connsiteY7755" fmla="*/ 93496 h 1294919"/>
              <a:gd name="connsiteX7756" fmla="*/ 300421 w 1294918"/>
              <a:gd name="connsiteY7756" fmla="*/ 89956 h 1294919"/>
              <a:gd name="connsiteX7757" fmla="*/ 300683 w 1294918"/>
              <a:gd name="connsiteY7757" fmla="*/ 87464 h 1294919"/>
              <a:gd name="connsiteX7758" fmla="*/ 299896 w 1294918"/>
              <a:gd name="connsiteY7758" fmla="*/ 86415 h 1294919"/>
              <a:gd name="connsiteX7759" fmla="*/ 299241 w 1294918"/>
              <a:gd name="connsiteY7759" fmla="*/ 84973 h 1294919"/>
              <a:gd name="connsiteX7760" fmla="*/ 299241 w 1294918"/>
              <a:gd name="connsiteY7760" fmla="*/ 82612 h 1294919"/>
              <a:gd name="connsiteX7761" fmla="*/ 297798 w 1294918"/>
              <a:gd name="connsiteY7761" fmla="*/ 80645 h 1294919"/>
              <a:gd name="connsiteX7762" fmla="*/ 297536 w 1294918"/>
              <a:gd name="connsiteY7762" fmla="*/ 79727 h 1294919"/>
              <a:gd name="connsiteX7763" fmla="*/ 295438 w 1294918"/>
              <a:gd name="connsiteY7763" fmla="*/ 78547 h 1294919"/>
              <a:gd name="connsiteX7764" fmla="*/ 294782 w 1294918"/>
              <a:gd name="connsiteY7764" fmla="*/ 78547 h 1294919"/>
              <a:gd name="connsiteX7765" fmla="*/ 294782 w 1294918"/>
              <a:gd name="connsiteY7765" fmla="*/ 76187 h 1294919"/>
              <a:gd name="connsiteX7766" fmla="*/ 295045 w 1294918"/>
              <a:gd name="connsiteY7766" fmla="*/ 75007 h 1294919"/>
              <a:gd name="connsiteX7767" fmla="*/ 296093 w 1294918"/>
              <a:gd name="connsiteY7767" fmla="*/ 75007 h 1294919"/>
              <a:gd name="connsiteX7768" fmla="*/ 296749 w 1294918"/>
              <a:gd name="connsiteY7768" fmla="*/ 74745 h 1294919"/>
              <a:gd name="connsiteX7769" fmla="*/ 294782 w 1294918"/>
              <a:gd name="connsiteY7769" fmla="*/ 72646 h 1294919"/>
              <a:gd name="connsiteX7770" fmla="*/ 293602 w 1294918"/>
              <a:gd name="connsiteY7770" fmla="*/ 72646 h 1294919"/>
              <a:gd name="connsiteX7771" fmla="*/ 292160 w 1294918"/>
              <a:gd name="connsiteY7771" fmla="*/ 71466 h 1294919"/>
              <a:gd name="connsiteX7772" fmla="*/ 293340 w 1294918"/>
              <a:gd name="connsiteY7772" fmla="*/ 70155 h 1294919"/>
              <a:gd name="connsiteX7773" fmla="*/ 292815 w 1294918"/>
              <a:gd name="connsiteY7773" fmla="*/ 68712 h 1294919"/>
              <a:gd name="connsiteX7774" fmla="*/ 293340 w 1294918"/>
              <a:gd name="connsiteY7774" fmla="*/ 68450 h 1294919"/>
              <a:gd name="connsiteX7775" fmla="*/ 293340 w 1294918"/>
              <a:gd name="connsiteY7775" fmla="*/ 67926 h 1294919"/>
              <a:gd name="connsiteX7776" fmla="*/ 293602 w 1294918"/>
              <a:gd name="connsiteY7776" fmla="*/ 67270 h 1294919"/>
              <a:gd name="connsiteX7777" fmla="*/ 293996 w 1294918"/>
              <a:gd name="connsiteY7777" fmla="*/ 65828 h 1294919"/>
              <a:gd name="connsiteX7778" fmla="*/ 294258 w 1294918"/>
              <a:gd name="connsiteY7778" fmla="*/ 65172 h 1294919"/>
              <a:gd name="connsiteX7779" fmla="*/ 294258 w 1294918"/>
              <a:gd name="connsiteY7779" fmla="*/ 64123 h 1294919"/>
              <a:gd name="connsiteX7780" fmla="*/ 295045 w 1294918"/>
              <a:gd name="connsiteY7780" fmla="*/ 63467 h 1294919"/>
              <a:gd name="connsiteX7781" fmla="*/ 295045 w 1294918"/>
              <a:gd name="connsiteY7781" fmla="*/ 61631 h 1294919"/>
              <a:gd name="connsiteX7782" fmla="*/ 295700 w 1294918"/>
              <a:gd name="connsiteY7782" fmla="*/ 60582 h 1294919"/>
              <a:gd name="connsiteX7783" fmla="*/ 295438 w 1294918"/>
              <a:gd name="connsiteY7783" fmla="*/ 59140 h 1294919"/>
              <a:gd name="connsiteX7784" fmla="*/ 294782 w 1294918"/>
              <a:gd name="connsiteY7784" fmla="*/ 58747 h 1294919"/>
              <a:gd name="connsiteX7785" fmla="*/ 295045 w 1294918"/>
              <a:gd name="connsiteY7785" fmla="*/ 57042 h 1294919"/>
              <a:gd name="connsiteX7786" fmla="*/ 294782 w 1294918"/>
              <a:gd name="connsiteY7786" fmla="*/ 55731 h 1294919"/>
              <a:gd name="connsiteX7787" fmla="*/ 295438 w 1294918"/>
              <a:gd name="connsiteY7787" fmla="*/ 54288 h 1294919"/>
              <a:gd name="connsiteX7788" fmla="*/ 295045 w 1294918"/>
              <a:gd name="connsiteY7788" fmla="*/ 53108 h 1294919"/>
              <a:gd name="connsiteX7789" fmla="*/ 295045 w 1294918"/>
              <a:gd name="connsiteY7789" fmla="*/ 52846 h 1294919"/>
              <a:gd name="connsiteX7790" fmla="*/ 294782 w 1294918"/>
              <a:gd name="connsiteY7790" fmla="*/ 52846 h 1294919"/>
              <a:gd name="connsiteX7791" fmla="*/ 294782 w 1294918"/>
              <a:gd name="connsiteY7791" fmla="*/ 52452 h 1294919"/>
              <a:gd name="connsiteX7792" fmla="*/ 295045 w 1294918"/>
              <a:gd name="connsiteY7792" fmla="*/ 52059 h 1294919"/>
              <a:gd name="connsiteX7793" fmla="*/ 295045 w 1294918"/>
              <a:gd name="connsiteY7793" fmla="*/ 51665 h 1294919"/>
              <a:gd name="connsiteX7794" fmla="*/ 294258 w 1294918"/>
              <a:gd name="connsiteY7794" fmla="*/ 51010 h 1294919"/>
              <a:gd name="connsiteX7795" fmla="*/ 294258 w 1294918"/>
              <a:gd name="connsiteY7795" fmla="*/ 50748 h 1294919"/>
              <a:gd name="connsiteX7796" fmla="*/ 293996 w 1294918"/>
              <a:gd name="connsiteY7796" fmla="*/ 49567 h 1294919"/>
              <a:gd name="connsiteX7797" fmla="*/ 293996 w 1294918"/>
              <a:gd name="connsiteY7797" fmla="*/ 48912 h 1294919"/>
              <a:gd name="connsiteX7798" fmla="*/ 293340 w 1294918"/>
              <a:gd name="connsiteY7798" fmla="*/ 47732 h 1294919"/>
              <a:gd name="connsiteX7799" fmla="*/ 293340 w 1294918"/>
              <a:gd name="connsiteY7799" fmla="*/ 47076 h 1294919"/>
              <a:gd name="connsiteX7800" fmla="*/ 290717 w 1294918"/>
              <a:gd name="connsiteY7800" fmla="*/ 46027 h 1294919"/>
              <a:gd name="connsiteX7801" fmla="*/ 289799 w 1294918"/>
              <a:gd name="connsiteY7801" fmla="*/ 44978 h 1294919"/>
              <a:gd name="connsiteX7802" fmla="*/ 288619 w 1294918"/>
              <a:gd name="connsiteY7802" fmla="*/ 44584 h 1294919"/>
              <a:gd name="connsiteX7803" fmla="*/ 286914 w 1294918"/>
              <a:gd name="connsiteY7803" fmla="*/ 43535 h 1294919"/>
              <a:gd name="connsiteX7804" fmla="*/ 286914 w 1294918"/>
              <a:gd name="connsiteY7804" fmla="*/ 43273 h 1294919"/>
              <a:gd name="connsiteX7805" fmla="*/ 286914 w 1294918"/>
              <a:gd name="connsiteY7805" fmla="*/ 42749 h 1294919"/>
              <a:gd name="connsiteX7806" fmla="*/ 287177 w 1294918"/>
              <a:gd name="connsiteY7806" fmla="*/ 42749 h 1294919"/>
              <a:gd name="connsiteX7807" fmla="*/ 287177 w 1294918"/>
              <a:gd name="connsiteY7807" fmla="*/ 42486 h 1294919"/>
              <a:gd name="connsiteX7808" fmla="*/ 287701 w 1294918"/>
              <a:gd name="connsiteY7808" fmla="*/ 42093 h 1294919"/>
              <a:gd name="connsiteX7809" fmla="*/ 287963 w 1294918"/>
              <a:gd name="connsiteY7809" fmla="*/ 41306 h 1294919"/>
              <a:gd name="connsiteX7810" fmla="*/ 289799 w 1294918"/>
              <a:gd name="connsiteY7810" fmla="*/ 39733 h 1294919"/>
              <a:gd name="connsiteX7811" fmla="*/ 290062 w 1294918"/>
              <a:gd name="connsiteY7811" fmla="*/ 39208 h 1294919"/>
              <a:gd name="connsiteX7812" fmla="*/ 289799 w 1294918"/>
              <a:gd name="connsiteY7812" fmla="*/ 38946 h 1294919"/>
              <a:gd name="connsiteX7813" fmla="*/ 289275 w 1294918"/>
              <a:gd name="connsiteY7813" fmla="*/ 37897 h 1294919"/>
              <a:gd name="connsiteX7814" fmla="*/ 289275 w 1294918"/>
              <a:gd name="connsiteY7814" fmla="*/ 37110 h 1294919"/>
              <a:gd name="connsiteX7815" fmla="*/ 289012 w 1294918"/>
              <a:gd name="connsiteY7815" fmla="*/ 36848 h 1294919"/>
              <a:gd name="connsiteX7816" fmla="*/ 289012 w 1294918"/>
              <a:gd name="connsiteY7816" fmla="*/ 35405 h 1294919"/>
              <a:gd name="connsiteX7817" fmla="*/ 287963 w 1294918"/>
              <a:gd name="connsiteY7817" fmla="*/ 33963 h 1294919"/>
              <a:gd name="connsiteX7818" fmla="*/ 286914 w 1294918"/>
              <a:gd name="connsiteY7818" fmla="*/ 33307 h 1294919"/>
              <a:gd name="connsiteX7819" fmla="*/ 285734 w 1294918"/>
              <a:gd name="connsiteY7819" fmla="*/ 31209 h 1294919"/>
              <a:gd name="connsiteX7820" fmla="*/ 286914 w 1294918"/>
              <a:gd name="connsiteY7820" fmla="*/ 28586 h 1294919"/>
              <a:gd name="connsiteX7821" fmla="*/ 286914 w 1294918"/>
              <a:gd name="connsiteY7821" fmla="*/ 26882 h 1294919"/>
              <a:gd name="connsiteX7822" fmla="*/ 288357 w 1294918"/>
              <a:gd name="connsiteY7822" fmla="*/ 25570 h 1294919"/>
              <a:gd name="connsiteX7823" fmla="*/ 289012 w 1294918"/>
              <a:gd name="connsiteY7823" fmla="*/ 25570 h 1294919"/>
              <a:gd name="connsiteX7824" fmla="*/ 290455 w 1294918"/>
              <a:gd name="connsiteY7824" fmla="*/ 24784 h 1294919"/>
              <a:gd name="connsiteX7825" fmla="*/ 292815 w 1294918"/>
              <a:gd name="connsiteY7825" fmla="*/ 25570 h 1294919"/>
              <a:gd name="connsiteX7826" fmla="*/ 293340 w 1294918"/>
              <a:gd name="connsiteY7826" fmla="*/ 25833 h 1294919"/>
              <a:gd name="connsiteX7827" fmla="*/ 293340 w 1294918"/>
              <a:gd name="connsiteY7827" fmla="*/ 26226 h 1294919"/>
              <a:gd name="connsiteX7828" fmla="*/ 293602 w 1294918"/>
              <a:gd name="connsiteY7828" fmla="*/ 26226 h 1294919"/>
              <a:gd name="connsiteX7829" fmla="*/ 295700 w 1294918"/>
              <a:gd name="connsiteY7829" fmla="*/ 24128 h 1294919"/>
              <a:gd name="connsiteX7830" fmla="*/ 296356 w 1294918"/>
              <a:gd name="connsiteY7830" fmla="*/ 24128 h 1294919"/>
              <a:gd name="connsiteX7831" fmla="*/ 296749 w 1294918"/>
              <a:gd name="connsiteY7831" fmla="*/ 24390 h 1294919"/>
              <a:gd name="connsiteX7832" fmla="*/ 298192 w 1294918"/>
              <a:gd name="connsiteY7832" fmla="*/ 24784 h 1294919"/>
              <a:gd name="connsiteX7833" fmla="*/ 298454 w 1294918"/>
              <a:gd name="connsiteY7833" fmla="*/ 24390 h 1294919"/>
              <a:gd name="connsiteX7834" fmla="*/ 297798 w 1294918"/>
              <a:gd name="connsiteY7834" fmla="*/ 23735 h 1294919"/>
              <a:gd name="connsiteX7835" fmla="*/ 299241 w 1294918"/>
              <a:gd name="connsiteY7835" fmla="*/ 22948 h 1294919"/>
              <a:gd name="connsiteX7836" fmla="*/ 299634 w 1294918"/>
              <a:gd name="connsiteY7836" fmla="*/ 23472 h 1294919"/>
              <a:gd name="connsiteX7837" fmla="*/ 299634 w 1294918"/>
              <a:gd name="connsiteY7837" fmla="*/ 22948 h 1294919"/>
              <a:gd name="connsiteX7838" fmla="*/ 301732 w 1294918"/>
              <a:gd name="connsiteY7838" fmla="*/ 22292 h 1294919"/>
              <a:gd name="connsiteX7839" fmla="*/ 302519 w 1294918"/>
              <a:gd name="connsiteY7839" fmla="*/ 23735 h 1294919"/>
              <a:gd name="connsiteX7840" fmla="*/ 302519 w 1294918"/>
              <a:gd name="connsiteY7840" fmla="*/ 24390 h 1294919"/>
              <a:gd name="connsiteX7841" fmla="*/ 302912 w 1294918"/>
              <a:gd name="connsiteY7841" fmla="*/ 26226 h 1294919"/>
              <a:gd name="connsiteX7842" fmla="*/ 302519 w 1294918"/>
              <a:gd name="connsiteY7842" fmla="*/ 27668 h 1294919"/>
              <a:gd name="connsiteX7843" fmla="*/ 302519 w 1294918"/>
              <a:gd name="connsiteY7843" fmla="*/ 27931 h 1294919"/>
              <a:gd name="connsiteX7844" fmla="*/ 302912 w 1294918"/>
              <a:gd name="connsiteY7844" fmla="*/ 28324 h 1294919"/>
              <a:gd name="connsiteX7845" fmla="*/ 303175 w 1294918"/>
              <a:gd name="connsiteY7845" fmla="*/ 26226 h 1294919"/>
              <a:gd name="connsiteX7846" fmla="*/ 304355 w 1294918"/>
              <a:gd name="connsiteY7846" fmla="*/ 24784 h 1294919"/>
              <a:gd name="connsiteX7847" fmla="*/ 304617 w 1294918"/>
              <a:gd name="connsiteY7847" fmla="*/ 25177 h 1294919"/>
              <a:gd name="connsiteX7848" fmla="*/ 305010 w 1294918"/>
              <a:gd name="connsiteY7848" fmla="*/ 25177 h 1294919"/>
              <a:gd name="connsiteX7849" fmla="*/ 305273 w 1294918"/>
              <a:gd name="connsiteY7849" fmla="*/ 24390 h 1294919"/>
              <a:gd name="connsiteX7850" fmla="*/ 305273 w 1294918"/>
              <a:gd name="connsiteY7850" fmla="*/ 24128 h 1294919"/>
              <a:gd name="connsiteX7851" fmla="*/ 306453 w 1294918"/>
              <a:gd name="connsiteY7851" fmla="*/ 22948 h 1294919"/>
              <a:gd name="connsiteX7852" fmla="*/ 306715 w 1294918"/>
              <a:gd name="connsiteY7852" fmla="*/ 21505 h 1294919"/>
              <a:gd name="connsiteX7853" fmla="*/ 305797 w 1294918"/>
              <a:gd name="connsiteY7853" fmla="*/ 21243 h 1294919"/>
              <a:gd name="connsiteX7854" fmla="*/ 306060 w 1294918"/>
              <a:gd name="connsiteY7854" fmla="*/ 20587 h 1294919"/>
              <a:gd name="connsiteX7855" fmla="*/ 307502 w 1294918"/>
              <a:gd name="connsiteY7855" fmla="*/ 20194 h 1294919"/>
              <a:gd name="connsiteX7856" fmla="*/ 308813 w 1294918"/>
              <a:gd name="connsiteY7856" fmla="*/ 20587 h 1294919"/>
              <a:gd name="connsiteX7857" fmla="*/ 309993 w 1294918"/>
              <a:gd name="connsiteY7857" fmla="*/ 20194 h 1294919"/>
              <a:gd name="connsiteX7858" fmla="*/ 312354 w 1294918"/>
              <a:gd name="connsiteY7858" fmla="*/ 19801 h 1294919"/>
              <a:gd name="connsiteX7859" fmla="*/ 312747 w 1294918"/>
              <a:gd name="connsiteY7859" fmla="*/ 20194 h 1294919"/>
              <a:gd name="connsiteX7860" fmla="*/ 313009 w 1294918"/>
              <a:gd name="connsiteY7860" fmla="*/ 20194 h 1294919"/>
              <a:gd name="connsiteX7861" fmla="*/ 313534 w 1294918"/>
              <a:gd name="connsiteY7861" fmla="*/ 19145 h 1294919"/>
              <a:gd name="connsiteX7862" fmla="*/ 314190 w 1294918"/>
              <a:gd name="connsiteY7862" fmla="*/ 18752 h 1294919"/>
              <a:gd name="connsiteX7863" fmla="*/ 314190 w 1294918"/>
              <a:gd name="connsiteY7863" fmla="*/ 18096 h 1294919"/>
              <a:gd name="connsiteX7864" fmla="*/ 313796 w 1294918"/>
              <a:gd name="connsiteY7864" fmla="*/ 17703 h 1294919"/>
              <a:gd name="connsiteX7865" fmla="*/ 314452 w 1294918"/>
              <a:gd name="connsiteY7865" fmla="*/ 17703 h 1294919"/>
              <a:gd name="connsiteX7866" fmla="*/ 314452 w 1294918"/>
              <a:gd name="connsiteY7866" fmla="*/ 17047 h 1294919"/>
              <a:gd name="connsiteX7867" fmla="*/ 314452 w 1294918"/>
              <a:gd name="connsiteY7867" fmla="*/ 15867 h 1294919"/>
              <a:gd name="connsiteX7868" fmla="*/ 314976 w 1294918"/>
              <a:gd name="connsiteY7868" fmla="*/ 15211 h 1294919"/>
              <a:gd name="connsiteX7869" fmla="*/ 314452 w 1294918"/>
              <a:gd name="connsiteY7869" fmla="*/ 14424 h 1294919"/>
              <a:gd name="connsiteX7870" fmla="*/ 313796 w 1294918"/>
              <a:gd name="connsiteY7870" fmla="*/ 13769 h 1294919"/>
              <a:gd name="connsiteX7871" fmla="*/ 313796 w 1294918"/>
              <a:gd name="connsiteY7871" fmla="*/ 12064 h 1294919"/>
              <a:gd name="connsiteX7872" fmla="*/ 313009 w 1294918"/>
              <a:gd name="connsiteY7872" fmla="*/ 11015 h 1294919"/>
              <a:gd name="connsiteX7873" fmla="*/ 313009 w 1294918"/>
              <a:gd name="connsiteY7873" fmla="*/ 8786 h 1294919"/>
              <a:gd name="connsiteX7874" fmla="*/ 314452 w 1294918"/>
              <a:gd name="connsiteY7874" fmla="*/ 7868 h 1294919"/>
              <a:gd name="connsiteX7875" fmla="*/ 316681 w 1294918"/>
              <a:gd name="connsiteY7875" fmla="*/ 8130 h 1294919"/>
              <a:gd name="connsiteX7876" fmla="*/ 318779 w 1294918"/>
              <a:gd name="connsiteY7876" fmla="*/ 8130 h 1294919"/>
              <a:gd name="connsiteX7877" fmla="*/ 320090 w 1294918"/>
              <a:gd name="connsiteY7877" fmla="*/ 7474 h 1294919"/>
              <a:gd name="connsiteX7878" fmla="*/ 320877 w 1294918"/>
              <a:gd name="connsiteY7878" fmla="*/ 7868 h 1294919"/>
              <a:gd name="connsiteX7879" fmla="*/ 321533 w 1294918"/>
              <a:gd name="connsiteY7879" fmla="*/ 7081 h 1294919"/>
              <a:gd name="connsiteX7880" fmla="*/ 322320 w 1294918"/>
              <a:gd name="connsiteY7880" fmla="*/ 6688 h 1294919"/>
              <a:gd name="connsiteX7881" fmla="*/ 322320 w 1294918"/>
              <a:gd name="connsiteY7881" fmla="*/ 5770 h 1294919"/>
              <a:gd name="connsiteX7882" fmla="*/ 322058 w 1294918"/>
              <a:gd name="connsiteY7882" fmla="*/ 5376 h 1294919"/>
              <a:gd name="connsiteX7883" fmla="*/ 322058 w 1294918"/>
              <a:gd name="connsiteY7883" fmla="*/ 4589 h 1294919"/>
              <a:gd name="connsiteX7884" fmla="*/ 320877 w 1294918"/>
              <a:gd name="connsiteY7884" fmla="*/ 2885 h 1294919"/>
              <a:gd name="connsiteX7885" fmla="*/ 320877 w 1294918"/>
              <a:gd name="connsiteY7885" fmla="*/ 2491 h 1294919"/>
              <a:gd name="connsiteX7886" fmla="*/ 321271 w 1294918"/>
              <a:gd name="connsiteY7886" fmla="*/ 1705 h 1294919"/>
              <a:gd name="connsiteX7887" fmla="*/ 322058 w 1294918"/>
              <a:gd name="connsiteY7887" fmla="*/ 1442 h 1294919"/>
              <a:gd name="connsiteX7888" fmla="*/ 322713 w 1294918"/>
              <a:gd name="connsiteY7888" fmla="*/ 2229 h 1294919"/>
              <a:gd name="connsiteX7889" fmla="*/ 322975 w 1294918"/>
              <a:gd name="connsiteY7889" fmla="*/ 1705 h 1294919"/>
              <a:gd name="connsiteX7890" fmla="*/ 326254 w 1294918"/>
              <a:gd name="connsiteY7890" fmla="*/ 1705 h 1294919"/>
              <a:gd name="connsiteX7891" fmla="*/ 326909 w 1294918"/>
              <a:gd name="connsiteY7891" fmla="*/ 1442 h 1294919"/>
              <a:gd name="connsiteX7892" fmla="*/ 327958 w 1294918"/>
              <a:gd name="connsiteY7892" fmla="*/ 1442 h 129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</a:cxnLst>
            <a:rect l="l" t="t" r="r" b="b"/>
            <a:pathLst>
              <a:path w="1294918" h="1294919">
                <a:moveTo>
                  <a:pt x="952798" y="1265152"/>
                </a:moveTo>
                <a:lnTo>
                  <a:pt x="953214" y="1265499"/>
                </a:lnTo>
                <a:lnTo>
                  <a:pt x="953191" y="1265546"/>
                </a:lnTo>
                <a:close/>
                <a:moveTo>
                  <a:pt x="639043" y="990989"/>
                </a:moveTo>
                <a:lnTo>
                  <a:pt x="640050" y="991745"/>
                </a:lnTo>
                <a:lnTo>
                  <a:pt x="640836" y="991745"/>
                </a:lnTo>
                <a:lnTo>
                  <a:pt x="640836" y="991743"/>
                </a:lnTo>
                <a:lnTo>
                  <a:pt x="640050" y="991743"/>
                </a:lnTo>
                <a:close/>
                <a:moveTo>
                  <a:pt x="642279" y="990563"/>
                </a:moveTo>
                <a:lnTo>
                  <a:pt x="640837" y="990957"/>
                </a:lnTo>
                <a:lnTo>
                  <a:pt x="640837" y="990958"/>
                </a:lnTo>
                <a:lnTo>
                  <a:pt x="642279" y="990564"/>
                </a:lnTo>
                <a:close/>
                <a:moveTo>
                  <a:pt x="642542" y="989252"/>
                </a:moveTo>
                <a:lnTo>
                  <a:pt x="642542" y="989253"/>
                </a:lnTo>
                <a:lnTo>
                  <a:pt x="647917" y="989253"/>
                </a:lnTo>
                <a:lnTo>
                  <a:pt x="648835" y="990564"/>
                </a:lnTo>
                <a:lnTo>
                  <a:pt x="650015" y="990564"/>
                </a:lnTo>
                <a:lnTo>
                  <a:pt x="650278" y="990564"/>
                </a:lnTo>
                <a:lnTo>
                  <a:pt x="650278" y="990563"/>
                </a:lnTo>
                <a:lnTo>
                  <a:pt x="650016" y="990563"/>
                </a:lnTo>
                <a:lnTo>
                  <a:pt x="648836" y="990563"/>
                </a:lnTo>
                <a:lnTo>
                  <a:pt x="647918" y="989252"/>
                </a:lnTo>
                <a:close/>
                <a:moveTo>
                  <a:pt x="639233" y="988976"/>
                </a:moveTo>
                <a:lnTo>
                  <a:pt x="639656" y="989908"/>
                </a:lnTo>
                <a:lnTo>
                  <a:pt x="639657" y="989907"/>
                </a:lnTo>
                <a:close/>
                <a:moveTo>
                  <a:pt x="648180" y="986368"/>
                </a:moveTo>
                <a:lnTo>
                  <a:pt x="647918" y="986760"/>
                </a:lnTo>
                <a:lnTo>
                  <a:pt x="647918" y="986761"/>
                </a:lnTo>
                <a:close/>
                <a:moveTo>
                  <a:pt x="636641" y="985580"/>
                </a:moveTo>
                <a:lnTo>
                  <a:pt x="636640" y="985581"/>
                </a:lnTo>
                <a:lnTo>
                  <a:pt x="636640" y="987810"/>
                </a:lnTo>
                <a:lnTo>
                  <a:pt x="637296" y="988860"/>
                </a:lnTo>
                <a:lnTo>
                  <a:pt x="639001" y="988466"/>
                </a:lnTo>
                <a:lnTo>
                  <a:pt x="639001" y="988465"/>
                </a:lnTo>
                <a:lnTo>
                  <a:pt x="637297" y="988858"/>
                </a:lnTo>
                <a:lnTo>
                  <a:pt x="636641" y="987809"/>
                </a:lnTo>
                <a:close/>
                <a:moveTo>
                  <a:pt x="650015" y="982564"/>
                </a:moveTo>
                <a:lnTo>
                  <a:pt x="648181" y="982826"/>
                </a:lnTo>
                <a:lnTo>
                  <a:pt x="648181" y="982827"/>
                </a:lnTo>
                <a:lnTo>
                  <a:pt x="650015" y="982565"/>
                </a:lnTo>
                <a:close/>
                <a:moveTo>
                  <a:pt x="652770" y="981122"/>
                </a:moveTo>
                <a:lnTo>
                  <a:pt x="651459" y="982171"/>
                </a:lnTo>
                <a:lnTo>
                  <a:pt x="650016" y="982171"/>
                </a:lnTo>
                <a:lnTo>
                  <a:pt x="650016" y="982172"/>
                </a:lnTo>
                <a:lnTo>
                  <a:pt x="651458" y="982172"/>
                </a:lnTo>
                <a:lnTo>
                  <a:pt x="652769" y="981123"/>
                </a:lnTo>
                <a:lnTo>
                  <a:pt x="653556" y="981385"/>
                </a:lnTo>
                <a:lnTo>
                  <a:pt x="653556" y="981384"/>
                </a:lnTo>
                <a:close/>
                <a:moveTo>
                  <a:pt x="656310" y="980466"/>
                </a:moveTo>
                <a:lnTo>
                  <a:pt x="653819" y="980728"/>
                </a:lnTo>
                <a:lnTo>
                  <a:pt x="653557" y="981122"/>
                </a:lnTo>
                <a:lnTo>
                  <a:pt x="653818" y="980729"/>
                </a:lnTo>
                <a:lnTo>
                  <a:pt x="656310" y="980467"/>
                </a:lnTo>
                <a:close/>
                <a:moveTo>
                  <a:pt x="635854" y="980466"/>
                </a:moveTo>
                <a:lnTo>
                  <a:pt x="635853" y="980467"/>
                </a:lnTo>
                <a:lnTo>
                  <a:pt x="637558" y="983876"/>
                </a:lnTo>
                <a:lnTo>
                  <a:pt x="637559" y="983875"/>
                </a:lnTo>
                <a:close/>
                <a:moveTo>
                  <a:pt x="635853" y="977582"/>
                </a:moveTo>
                <a:lnTo>
                  <a:pt x="636902" y="979680"/>
                </a:lnTo>
                <a:lnTo>
                  <a:pt x="636903" y="979679"/>
                </a:lnTo>
                <a:lnTo>
                  <a:pt x="635854" y="977582"/>
                </a:lnTo>
                <a:close/>
                <a:moveTo>
                  <a:pt x="636641" y="976401"/>
                </a:moveTo>
                <a:lnTo>
                  <a:pt x="636640" y="976402"/>
                </a:lnTo>
                <a:lnTo>
                  <a:pt x="636640" y="977188"/>
                </a:lnTo>
                <a:lnTo>
                  <a:pt x="636641" y="977188"/>
                </a:lnTo>
                <a:close/>
                <a:moveTo>
                  <a:pt x="662735" y="976139"/>
                </a:moveTo>
                <a:lnTo>
                  <a:pt x="661949" y="976925"/>
                </a:lnTo>
                <a:lnTo>
                  <a:pt x="656048" y="979941"/>
                </a:lnTo>
                <a:lnTo>
                  <a:pt x="656178" y="980202"/>
                </a:lnTo>
                <a:lnTo>
                  <a:pt x="656048" y="979942"/>
                </a:lnTo>
                <a:lnTo>
                  <a:pt x="661948" y="976927"/>
                </a:lnTo>
                <a:lnTo>
                  <a:pt x="662735" y="976140"/>
                </a:lnTo>
                <a:close/>
                <a:moveTo>
                  <a:pt x="636902" y="974304"/>
                </a:moveTo>
                <a:lnTo>
                  <a:pt x="636902" y="976140"/>
                </a:lnTo>
                <a:lnTo>
                  <a:pt x="636903" y="976139"/>
                </a:lnTo>
                <a:lnTo>
                  <a:pt x="636903" y="974304"/>
                </a:lnTo>
                <a:close/>
                <a:moveTo>
                  <a:pt x="667325" y="973648"/>
                </a:moveTo>
                <a:lnTo>
                  <a:pt x="668374" y="974304"/>
                </a:lnTo>
                <a:lnTo>
                  <a:pt x="669816" y="974304"/>
                </a:lnTo>
                <a:lnTo>
                  <a:pt x="671652" y="974304"/>
                </a:lnTo>
                <a:lnTo>
                  <a:pt x="671914" y="974042"/>
                </a:lnTo>
                <a:lnTo>
                  <a:pt x="671653" y="974303"/>
                </a:lnTo>
                <a:lnTo>
                  <a:pt x="669817" y="974303"/>
                </a:lnTo>
                <a:lnTo>
                  <a:pt x="668375" y="974303"/>
                </a:lnTo>
                <a:lnTo>
                  <a:pt x="667326" y="973648"/>
                </a:lnTo>
                <a:close/>
                <a:moveTo>
                  <a:pt x="671877" y="972299"/>
                </a:moveTo>
                <a:lnTo>
                  <a:pt x="671653" y="972860"/>
                </a:lnTo>
                <a:lnTo>
                  <a:pt x="671653" y="972861"/>
                </a:lnTo>
                <a:close/>
                <a:moveTo>
                  <a:pt x="638345" y="972206"/>
                </a:moveTo>
                <a:lnTo>
                  <a:pt x="638345" y="972599"/>
                </a:lnTo>
                <a:lnTo>
                  <a:pt x="638345" y="974303"/>
                </a:lnTo>
                <a:lnTo>
                  <a:pt x="638346" y="974303"/>
                </a:lnTo>
                <a:lnTo>
                  <a:pt x="638346" y="972598"/>
                </a:lnTo>
                <a:lnTo>
                  <a:pt x="638346" y="972206"/>
                </a:lnTo>
                <a:close/>
                <a:moveTo>
                  <a:pt x="664294" y="971296"/>
                </a:moveTo>
                <a:lnTo>
                  <a:pt x="664833" y="971944"/>
                </a:lnTo>
                <a:lnTo>
                  <a:pt x="665358" y="972862"/>
                </a:lnTo>
                <a:lnTo>
                  <a:pt x="666669" y="973648"/>
                </a:lnTo>
                <a:lnTo>
                  <a:pt x="667325" y="972862"/>
                </a:lnTo>
                <a:lnTo>
                  <a:pt x="668110" y="973384"/>
                </a:lnTo>
                <a:lnTo>
                  <a:pt x="667326" y="972860"/>
                </a:lnTo>
                <a:lnTo>
                  <a:pt x="666670" y="973647"/>
                </a:lnTo>
                <a:lnTo>
                  <a:pt x="665359" y="972860"/>
                </a:lnTo>
                <a:lnTo>
                  <a:pt x="664834" y="971942"/>
                </a:lnTo>
                <a:close/>
                <a:moveTo>
                  <a:pt x="664178" y="971156"/>
                </a:moveTo>
                <a:lnTo>
                  <a:pt x="663129" y="973385"/>
                </a:lnTo>
                <a:lnTo>
                  <a:pt x="662794" y="975172"/>
                </a:lnTo>
                <a:lnTo>
                  <a:pt x="663129" y="973386"/>
                </a:lnTo>
                <a:lnTo>
                  <a:pt x="664178" y="971157"/>
                </a:lnTo>
                <a:close/>
                <a:moveTo>
                  <a:pt x="639395" y="971156"/>
                </a:moveTo>
                <a:lnTo>
                  <a:pt x="639394" y="971157"/>
                </a:lnTo>
                <a:lnTo>
                  <a:pt x="639394" y="972205"/>
                </a:lnTo>
                <a:lnTo>
                  <a:pt x="639395" y="972205"/>
                </a:lnTo>
                <a:close/>
                <a:moveTo>
                  <a:pt x="671914" y="970107"/>
                </a:moveTo>
                <a:lnTo>
                  <a:pt x="671653" y="970500"/>
                </a:lnTo>
                <a:lnTo>
                  <a:pt x="671914" y="970108"/>
                </a:lnTo>
                <a:close/>
                <a:moveTo>
                  <a:pt x="638345" y="968010"/>
                </a:moveTo>
                <a:lnTo>
                  <a:pt x="638345" y="968665"/>
                </a:lnTo>
                <a:lnTo>
                  <a:pt x="639656" y="969059"/>
                </a:lnTo>
                <a:lnTo>
                  <a:pt x="639941" y="969817"/>
                </a:lnTo>
                <a:lnTo>
                  <a:pt x="639657" y="969058"/>
                </a:lnTo>
                <a:lnTo>
                  <a:pt x="638346" y="968664"/>
                </a:lnTo>
                <a:lnTo>
                  <a:pt x="638346" y="968010"/>
                </a:lnTo>
                <a:close/>
                <a:moveTo>
                  <a:pt x="672308" y="968009"/>
                </a:moveTo>
                <a:lnTo>
                  <a:pt x="671259" y="968402"/>
                </a:lnTo>
                <a:lnTo>
                  <a:pt x="671030" y="969318"/>
                </a:lnTo>
                <a:lnTo>
                  <a:pt x="671259" y="968403"/>
                </a:lnTo>
                <a:lnTo>
                  <a:pt x="672308" y="968010"/>
                </a:lnTo>
                <a:close/>
                <a:moveTo>
                  <a:pt x="675193" y="967746"/>
                </a:moveTo>
                <a:lnTo>
                  <a:pt x="675193" y="967747"/>
                </a:lnTo>
                <a:lnTo>
                  <a:pt x="678340" y="967747"/>
                </a:lnTo>
                <a:lnTo>
                  <a:pt x="678340" y="967746"/>
                </a:lnTo>
                <a:close/>
                <a:moveTo>
                  <a:pt x="675259" y="966370"/>
                </a:moveTo>
                <a:lnTo>
                  <a:pt x="675455" y="966567"/>
                </a:lnTo>
                <a:lnTo>
                  <a:pt x="675418" y="966736"/>
                </a:lnTo>
                <a:lnTo>
                  <a:pt x="675456" y="966566"/>
                </a:lnTo>
                <a:close/>
                <a:moveTo>
                  <a:pt x="675193" y="966304"/>
                </a:moveTo>
                <a:lnTo>
                  <a:pt x="674816" y="967184"/>
                </a:lnTo>
                <a:lnTo>
                  <a:pt x="675193" y="966305"/>
                </a:lnTo>
                <a:close/>
                <a:moveTo>
                  <a:pt x="673095" y="965779"/>
                </a:moveTo>
                <a:lnTo>
                  <a:pt x="672309" y="966566"/>
                </a:lnTo>
                <a:lnTo>
                  <a:pt x="672309" y="966567"/>
                </a:lnTo>
                <a:lnTo>
                  <a:pt x="673094" y="965781"/>
                </a:lnTo>
                <a:lnTo>
                  <a:pt x="673357" y="966567"/>
                </a:lnTo>
                <a:lnTo>
                  <a:pt x="673357" y="967223"/>
                </a:lnTo>
                <a:lnTo>
                  <a:pt x="674799" y="967223"/>
                </a:lnTo>
                <a:lnTo>
                  <a:pt x="674800" y="967222"/>
                </a:lnTo>
                <a:lnTo>
                  <a:pt x="673358" y="967222"/>
                </a:lnTo>
                <a:lnTo>
                  <a:pt x="673358" y="966566"/>
                </a:lnTo>
                <a:close/>
                <a:moveTo>
                  <a:pt x="687912" y="963027"/>
                </a:moveTo>
                <a:lnTo>
                  <a:pt x="687651" y="963419"/>
                </a:lnTo>
                <a:lnTo>
                  <a:pt x="685815" y="964075"/>
                </a:lnTo>
                <a:lnTo>
                  <a:pt x="684373" y="964075"/>
                </a:lnTo>
                <a:lnTo>
                  <a:pt x="682275" y="963681"/>
                </a:lnTo>
                <a:lnTo>
                  <a:pt x="681488" y="965124"/>
                </a:lnTo>
                <a:lnTo>
                  <a:pt x="679783" y="965779"/>
                </a:lnTo>
                <a:lnTo>
                  <a:pt x="678341" y="964861"/>
                </a:lnTo>
                <a:lnTo>
                  <a:pt x="678078" y="965124"/>
                </a:lnTo>
                <a:lnTo>
                  <a:pt x="678340" y="964863"/>
                </a:lnTo>
                <a:lnTo>
                  <a:pt x="679782" y="965781"/>
                </a:lnTo>
                <a:lnTo>
                  <a:pt x="681487" y="965125"/>
                </a:lnTo>
                <a:lnTo>
                  <a:pt x="682274" y="963682"/>
                </a:lnTo>
                <a:lnTo>
                  <a:pt x="684372" y="964076"/>
                </a:lnTo>
                <a:lnTo>
                  <a:pt x="685814" y="964076"/>
                </a:lnTo>
                <a:lnTo>
                  <a:pt x="687650" y="963420"/>
                </a:lnTo>
                <a:close/>
                <a:moveTo>
                  <a:pt x="683979" y="958698"/>
                </a:moveTo>
                <a:lnTo>
                  <a:pt x="683979" y="958699"/>
                </a:lnTo>
                <a:lnTo>
                  <a:pt x="684765" y="958699"/>
                </a:lnTo>
                <a:lnTo>
                  <a:pt x="684765" y="958698"/>
                </a:lnTo>
                <a:close/>
                <a:moveTo>
                  <a:pt x="636902" y="956601"/>
                </a:moveTo>
                <a:lnTo>
                  <a:pt x="637296" y="959749"/>
                </a:lnTo>
                <a:lnTo>
                  <a:pt x="638738" y="961847"/>
                </a:lnTo>
                <a:lnTo>
                  <a:pt x="639394" y="964076"/>
                </a:lnTo>
                <a:lnTo>
                  <a:pt x="639394" y="966960"/>
                </a:lnTo>
                <a:lnTo>
                  <a:pt x="639395" y="966959"/>
                </a:lnTo>
                <a:lnTo>
                  <a:pt x="639395" y="964075"/>
                </a:lnTo>
                <a:lnTo>
                  <a:pt x="638739" y="961846"/>
                </a:lnTo>
                <a:lnTo>
                  <a:pt x="637297" y="959747"/>
                </a:lnTo>
                <a:lnTo>
                  <a:pt x="636903" y="956601"/>
                </a:lnTo>
                <a:close/>
                <a:moveTo>
                  <a:pt x="686863" y="954765"/>
                </a:moveTo>
                <a:lnTo>
                  <a:pt x="684766" y="956600"/>
                </a:lnTo>
                <a:lnTo>
                  <a:pt x="684373" y="956600"/>
                </a:lnTo>
                <a:lnTo>
                  <a:pt x="684373" y="956601"/>
                </a:lnTo>
                <a:lnTo>
                  <a:pt x="684765" y="956601"/>
                </a:lnTo>
                <a:lnTo>
                  <a:pt x="684766" y="956600"/>
                </a:lnTo>
                <a:lnTo>
                  <a:pt x="686863" y="954766"/>
                </a:lnTo>
                <a:close/>
                <a:moveTo>
                  <a:pt x="637296" y="953848"/>
                </a:moveTo>
                <a:lnTo>
                  <a:pt x="637558" y="955290"/>
                </a:lnTo>
                <a:lnTo>
                  <a:pt x="638345" y="956207"/>
                </a:lnTo>
                <a:lnTo>
                  <a:pt x="638346" y="956207"/>
                </a:lnTo>
                <a:lnTo>
                  <a:pt x="637559" y="955289"/>
                </a:lnTo>
                <a:lnTo>
                  <a:pt x="637297" y="953848"/>
                </a:lnTo>
                <a:close/>
                <a:moveTo>
                  <a:pt x="686470" y="952011"/>
                </a:moveTo>
                <a:lnTo>
                  <a:pt x="685553" y="952666"/>
                </a:lnTo>
                <a:lnTo>
                  <a:pt x="685553" y="952666"/>
                </a:lnTo>
                <a:lnTo>
                  <a:pt x="686470" y="952012"/>
                </a:lnTo>
                <a:close/>
                <a:moveTo>
                  <a:pt x="686863" y="950569"/>
                </a:moveTo>
                <a:lnTo>
                  <a:pt x="686208" y="951224"/>
                </a:lnTo>
                <a:lnTo>
                  <a:pt x="686863" y="950569"/>
                </a:lnTo>
                <a:close/>
                <a:moveTo>
                  <a:pt x="690011" y="950568"/>
                </a:moveTo>
                <a:lnTo>
                  <a:pt x="690011" y="950569"/>
                </a:lnTo>
                <a:lnTo>
                  <a:pt x="690797" y="950569"/>
                </a:lnTo>
                <a:lnTo>
                  <a:pt x="690950" y="951129"/>
                </a:lnTo>
                <a:lnTo>
                  <a:pt x="690798" y="950568"/>
                </a:lnTo>
                <a:close/>
                <a:moveTo>
                  <a:pt x="636123" y="948877"/>
                </a:moveTo>
                <a:lnTo>
                  <a:pt x="636640" y="949914"/>
                </a:lnTo>
                <a:lnTo>
                  <a:pt x="636640" y="950307"/>
                </a:lnTo>
                <a:lnTo>
                  <a:pt x="636902" y="950963"/>
                </a:lnTo>
                <a:lnTo>
                  <a:pt x="637951" y="950569"/>
                </a:lnTo>
                <a:lnTo>
                  <a:pt x="638345" y="953323"/>
                </a:lnTo>
                <a:lnTo>
                  <a:pt x="639656" y="953323"/>
                </a:lnTo>
                <a:lnTo>
                  <a:pt x="639656" y="953848"/>
                </a:lnTo>
                <a:lnTo>
                  <a:pt x="639656" y="954502"/>
                </a:lnTo>
                <a:lnTo>
                  <a:pt x="639657" y="954502"/>
                </a:lnTo>
                <a:lnTo>
                  <a:pt x="639657" y="953846"/>
                </a:lnTo>
                <a:lnTo>
                  <a:pt x="639657" y="953322"/>
                </a:lnTo>
                <a:lnTo>
                  <a:pt x="638346" y="953322"/>
                </a:lnTo>
                <a:lnTo>
                  <a:pt x="637952" y="950568"/>
                </a:lnTo>
                <a:lnTo>
                  <a:pt x="636903" y="950961"/>
                </a:lnTo>
                <a:lnTo>
                  <a:pt x="636641" y="950306"/>
                </a:lnTo>
                <a:lnTo>
                  <a:pt x="636641" y="949913"/>
                </a:lnTo>
                <a:close/>
                <a:moveTo>
                  <a:pt x="695387" y="948471"/>
                </a:moveTo>
                <a:lnTo>
                  <a:pt x="693290" y="950306"/>
                </a:lnTo>
                <a:lnTo>
                  <a:pt x="691191" y="952011"/>
                </a:lnTo>
                <a:lnTo>
                  <a:pt x="691191" y="952012"/>
                </a:lnTo>
                <a:lnTo>
                  <a:pt x="693289" y="950307"/>
                </a:lnTo>
                <a:close/>
                <a:moveTo>
                  <a:pt x="687651" y="947683"/>
                </a:moveTo>
                <a:lnTo>
                  <a:pt x="686208" y="948208"/>
                </a:lnTo>
                <a:lnTo>
                  <a:pt x="686208" y="948209"/>
                </a:lnTo>
                <a:lnTo>
                  <a:pt x="687650" y="947684"/>
                </a:lnTo>
                <a:lnTo>
                  <a:pt x="688306" y="947684"/>
                </a:lnTo>
                <a:lnTo>
                  <a:pt x="687912" y="949520"/>
                </a:lnTo>
                <a:lnTo>
                  <a:pt x="689092" y="950963"/>
                </a:lnTo>
                <a:lnTo>
                  <a:pt x="689355" y="950569"/>
                </a:lnTo>
                <a:lnTo>
                  <a:pt x="690010" y="951619"/>
                </a:lnTo>
                <a:lnTo>
                  <a:pt x="690010" y="951617"/>
                </a:lnTo>
                <a:lnTo>
                  <a:pt x="689356" y="950568"/>
                </a:lnTo>
                <a:lnTo>
                  <a:pt x="689093" y="950961"/>
                </a:lnTo>
                <a:lnTo>
                  <a:pt x="687913" y="949519"/>
                </a:lnTo>
                <a:lnTo>
                  <a:pt x="688307" y="947683"/>
                </a:lnTo>
                <a:close/>
                <a:moveTo>
                  <a:pt x="635854" y="947683"/>
                </a:moveTo>
                <a:lnTo>
                  <a:pt x="635853" y="947684"/>
                </a:lnTo>
                <a:lnTo>
                  <a:pt x="636640" y="947684"/>
                </a:lnTo>
                <a:lnTo>
                  <a:pt x="636640" y="948470"/>
                </a:lnTo>
                <a:lnTo>
                  <a:pt x="636641" y="948470"/>
                </a:lnTo>
                <a:lnTo>
                  <a:pt x="636641" y="947683"/>
                </a:lnTo>
                <a:close/>
                <a:moveTo>
                  <a:pt x="694994" y="947028"/>
                </a:moveTo>
                <a:lnTo>
                  <a:pt x="694994" y="947029"/>
                </a:lnTo>
                <a:lnTo>
                  <a:pt x="695387" y="947029"/>
                </a:lnTo>
                <a:lnTo>
                  <a:pt x="695387" y="947028"/>
                </a:lnTo>
                <a:close/>
                <a:moveTo>
                  <a:pt x="708157" y="945636"/>
                </a:moveTo>
                <a:lnTo>
                  <a:pt x="708500" y="945980"/>
                </a:lnTo>
                <a:lnTo>
                  <a:pt x="708893" y="945980"/>
                </a:lnTo>
                <a:lnTo>
                  <a:pt x="708893" y="945978"/>
                </a:lnTo>
                <a:lnTo>
                  <a:pt x="708501" y="945978"/>
                </a:lnTo>
                <a:close/>
                <a:moveTo>
                  <a:pt x="708501" y="944667"/>
                </a:moveTo>
                <a:lnTo>
                  <a:pt x="708501" y="944668"/>
                </a:lnTo>
                <a:lnTo>
                  <a:pt x="708893" y="944668"/>
                </a:lnTo>
                <a:lnTo>
                  <a:pt x="708894" y="944667"/>
                </a:lnTo>
                <a:close/>
                <a:moveTo>
                  <a:pt x="699321" y="944143"/>
                </a:moveTo>
                <a:lnTo>
                  <a:pt x="699321" y="944144"/>
                </a:lnTo>
                <a:lnTo>
                  <a:pt x="699714" y="944144"/>
                </a:lnTo>
                <a:lnTo>
                  <a:pt x="701025" y="944668"/>
                </a:lnTo>
                <a:lnTo>
                  <a:pt x="701025" y="944931"/>
                </a:lnTo>
                <a:lnTo>
                  <a:pt x="702730" y="945324"/>
                </a:lnTo>
                <a:lnTo>
                  <a:pt x="702731" y="945323"/>
                </a:lnTo>
                <a:lnTo>
                  <a:pt x="701026" y="944930"/>
                </a:lnTo>
                <a:lnTo>
                  <a:pt x="701026" y="944667"/>
                </a:lnTo>
                <a:lnTo>
                  <a:pt x="699715" y="944143"/>
                </a:lnTo>
                <a:close/>
                <a:moveTo>
                  <a:pt x="695872" y="944100"/>
                </a:moveTo>
                <a:lnTo>
                  <a:pt x="696174" y="944930"/>
                </a:lnTo>
                <a:lnTo>
                  <a:pt x="695650" y="945323"/>
                </a:lnTo>
                <a:lnTo>
                  <a:pt x="695650" y="945324"/>
                </a:lnTo>
                <a:lnTo>
                  <a:pt x="696174" y="944931"/>
                </a:lnTo>
                <a:close/>
                <a:moveTo>
                  <a:pt x="709156" y="943225"/>
                </a:moveTo>
                <a:lnTo>
                  <a:pt x="709156" y="943226"/>
                </a:lnTo>
                <a:lnTo>
                  <a:pt x="710336" y="943226"/>
                </a:lnTo>
                <a:lnTo>
                  <a:pt x="710336" y="943225"/>
                </a:lnTo>
                <a:close/>
                <a:moveTo>
                  <a:pt x="704723" y="942689"/>
                </a:moveTo>
                <a:lnTo>
                  <a:pt x="704698" y="942831"/>
                </a:lnTo>
                <a:lnTo>
                  <a:pt x="703255" y="943487"/>
                </a:lnTo>
                <a:lnTo>
                  <a:pt x="702790" y="945117"/>
                </a:lnTo>
                <a:lnTo>
                  <a:pt x="703255" y="943488"/>
                </a:lnTo>
                <a:lnTo>
                  <a:pt x="704697" y="942833"/>
                </a:lnTo>
                <a:close/>
                <a:moveTo>
                  <a:pt x="712040" y="942045"/>
                </a:moveTo>
                <a:lnTo>
                  <a:pt x="710337" y="942569"/>
                </a:lnTo>
                <a:lnTo>
                  <a:pt x="710337" y="942570"/>
                </a:lnTo>
                <a:lnTo>
                  <a:pt x="712040" y="942046"/>
                </a:lnTo>
                <a:close/>
                <a:moveTo>
                  <a:pt x="694730" y="941783"/>
                </a:moveTo>
                <a:lnTo>
                  <a:pt x="694339" y="942045"/>
                </a:lnTo>
                <a:lnTo>
                  <a:pt x="694339" y="942045"/>
                </a:lnTo>
                <a:lnTo>
                  <a:pt x="694731" y="941784"/>
                </a:lnTo>
                <a:close/>
                <a:moveTo>
                  <a:pt x="698927" y="941390"/>
                </a:moveTo>
                <a:lnTo>
                  <a:pt x="699055" y="942282"/>
                </a:lnTo>
                <a:lnTo>
                  <a:pt x="698928" y="941390"/>
                </a:lnTo>
                <a:close/>
                <a:moveTo>
                  <a:pt x="636641" y="940602"/>
                </a:moveTo>
                <a:lnTo>
                  <a:pt x="636640" y="940603"/>
                </a:lnTo>
                <a:lnTo>
                  <a:pt x="636902" y="941390"/>
                </a:lnTo>
                <a:lnTo>
                  <a:pt x="636640" y="942046"/>
                </a:lnTo>
                <a:lnTo>
                  <a:pt x="636902" y="942833"/>
                </a:lnTo>
                <a:lnTo>
                  <a:pt x="637558" y="943226"/>
                </a:lnTo>
                <a:lnTo>
                  <a:pt x="638345" y="943226"/>
                </a:lnTo>
                <a:lnTo>
                  <a:pt x="637952" y="944143"/>
                </a:lnTo>
                <a:lnTo>
                  <a:pt x="638346" y="943225"/>
                </a:lnTo>
                <a:lnTo>
                  <a:pt x="637559" y="943225"/>
                </a:lnTo>
                <a:lnTo>
                  <a:pt x="636903" y="942831"/>
                </a:lnTo>
                <a:lnTo>
                  <a:pt x="636641" y="942045"/>
                </a:lnTo>
                <a:lnTo>
                  <a:pt x="636903" y="941389"/>
                </a:lnTo>
                <a:close/>
                <a:moveTo>
                  <a:pt x="704698" y="939684"/>
                </a:moveTo>
                <a:lnTo>
                  <a:pt x="704698" y="939686"/>
                </a:lnTo>
                <a:lnTo>
                  <a:pt x="705353" y="939686"/>
                </a:lnTo>
                <a:lnTo>
                  <a:pt x="705353" y="940603"/>
                </a:lnTo>
                <a:lnTo>
                  <a:pt x="705615" y="942570"/>
                </a:lnTo>
                <a:lnTo>
                  <a:pt x="706402" y="943488"/>
                </a:lnTo>
                <a:lnTo>
                  <a:pt x="706795" y="943881"/>
                </a:lnTo>
                <a:lnTo>
                  <a:pt x="707057" y="944144"/>
                </a:lnTo>
                <a:lnTo>
                  <a:pt x="707451" y="945324"/>
                </a:lnTo>
                <a:lnTo>
                  <a:pt x="707713" y="945324"/>
                </a:lnTo>
                <a:lnTo>
                  <a:pt x="707713" y="945586"/>
                </a:lnTo>
                <a:lnTo>
                  <a:pt x="708107" y="945586"/>
                </a:lnTo>
                <a:lnTo>
                  <a:pt x="708107" y="945585"/>
                </a:lnTo>
                <a:lnTo>
                  <a:pt x="707714" y="945585"/>
                </a:lnTo>
                <a:lnTo>
                  <a:pt x="707714" y="945323"/>
                </a:lnTo>
                <a:lnTo>
                  <a:pt x="707452" y="945323"/>
                </a:lnTo>
                <a:lnTo>
                  <a:pt x="707058" y="944143"/>
                </a:lnTo>
                <a:lnTo>
                  <a:pt x="706796" y="943880"/>
                </a:lnTo>
                <a:lnTo>
                  <a:pt x="706403" y="943487"/>
                </a:lnTo>
                <a:lnTo>
                  <a:pt x="705616" y="942569"/>
                </a:lnTo>
                <a:lnTo>
                  <a:pt x="705354" y="940602"/>
                </a:lnTo>
                <a:lnTo>
                  <a:pt x="705354" y="939684"/>
                </a:lnTo>
                <a:close/>
                <a:moveTo>
                  <a:pt x="699321" y="939292"/>
                </a:moveTo>
                <a:lnTo>
                  <a:pt x="699976" y="939686"/>
                </a:lnTo>
                <a:lnTo>
                  <a:pt x="700632" y="939686"/>
                </a:lnTo>
                <a:lnTo>
                  <a:pt x="700633" y="939684"/>
                </a:lnTo>
                <a:lnTo>
                  <a:pt x="699977" y="939684"/>
                </a:lnTo>
                <a:close/>
                <a:moveTo>
                  <a:pt x="742857" y="938504"/>
                </a:moveTo>
                <a:lnTo>
                  <a:pt x="737874" y="941127"/>
                </a:lnTo>
                <a:lnTo>
                  <a:pt x="733678" y="940602"/>
                </a:lnTo>
                <a:lnTo>
                  <a:pt x="732822" y="939358"/>
                </a:lnTo>
                <a:lnTo>
                  <a:pt x="733677" y="940603"/>
                </a:lnTo>
                <a:lnTo>
                  <a:pt x="737873" y="941128"/>
                </a:lnTo>
                <a:lnTo>
                  <a:pt x="742856" y="938505"/>
                </a:lnTo>
                <a:close/>
                <a:moveTo>
                  <a:pt x="692896" y="938504"/>
                </a:moveTo>
                <a:lnTo>
                  <a:pt x="692896" y="938505"/>
                </a:lnTo>
                <a:lnTo>
                  <a:pt x="693551" y="938505"/>
                </a:lnTo>
                <a:lnTo>
                  <a:pt x="693551" y="938504"/>
                </a:lnTo>
                <a:close/>
                <a:moveTo>
                  <a:pt x="695388" y="937193"/>
                </a:moveTo>
                <a:lnTo>
                  <a:pt x="694994" y="937848"/>
                </a:lnTo>
                <a:lnTo>
                  <a:pt x="693552" y="938242"/>
                </a:lnTo>
                <a:lnTo>
                  <a:pt x="693552" y="938243"/>
                </a:lnTo>
                <a:lnTo>
                  <a:pt x="694993" y="937850"/>
                </a:lnTo>
                <a:lnTo>
                  <a:pt x="695387" y="937194"/>
                </a:lnTo>
                <a:lnTo>
                  <a:pt x="695649" y="937587"/>
                </a:lnTo>
                <a:lnTo>
                  <a:pt x="695649" y="937586"/>
                </a:lnTo>
                <a:close/>
                <a:moveTo>
                  <a:pt x="710992" y="936799"/>
                </a:moveTo>
                <a:lnTo>
                  <a:pt x="710992" y="936801"/>
                </a:lnTo>
                <a:lnTo>
                  <a:pt x="713089" y="936801"/>
                </a:lnTo>
                <a:lnTo>
                  <a:pt x="713088" y="936799"/>
                </a:lnTo>
                <a:close/>
                <a:moveTo>
                  <a:pt x="641493" y="936144"/>
                </a:moveTo>
                <a:lnTo>
                  <a:pt x="641492" y="936145"/>
                </a:lnTo>
                <a:lnTo>
                  <a:pt x="641492" y="936799"/>
                </a:lnTo>
                <a:lnTo>
                  <a:pt x="641493" y="936799"/>
                </a:lnTo>
                <a:close/>
                <a:moveTo>
                  <a:pt x="714270" y="935750"/>
                </a:moveTo>
                <a:lnTo>
                  <a:pt x="712697" y="936144"/>
                </a:lnTo>
                <a:lnTo>
                  <a:pt x="712697" y="936145"/>
                </a:lnTo>
                <a:lnTo>
                  <a:pt x="714270" y="935751"/>
                </a:lnTo>
                <a:close/>
                <a:moveTo>
                  <a:pt x="726596" y="935488"/>
                </a:moveTo>
                <a:lnTo>
                  <a:pt x="724368" y="936406"/>
                </a:lnTo>
                <a:lnTo>
                  <a:pt x="724368" y="936407"/>
                </a:lnTo>
                <a:lnTo>
                  <a:pt x="726596" y="935489"/>
                </a:lnTo>
                <a:close/>
                <a:moveTo>
                  <a:pt x="695650" y="935488"/>
                </a:moveTo>
                <a:lnTo>
                  <a:pt x="695388" y="935750"/>
                </a:lnTo>
                <a:lnTo>
                  <a:pt x="695388" y="935751"/>
                </a:lnTo>
                <a:lnTo>
                  <a:pt x="695649" y="935489"/>
                </a:lnTo>
                <a:close/>
                <a:moveTo>
                  <a:pt x="696830" y="934964"/>
                </a:moveTo>
                <a:lnTo>
                  <a:pt x="696829" y="934965"/>
                </a:lnTo>
                <a:lnTo>
                  <a:pt x="697878" y="938243"/>
                </a:lnTo>
                <a:lnTo>
                  <a:pt x="698534" y="938243"/>
                </a:lnTo>
                <a:lnTo>
                  <a:pt x="698534" y="939292"/>
                </a:lnTo>
                <a:lnTo>
                  <a:pt x="699321" y="938899"/>
                </a:lnTo>
                <a:lnTo>
                  <a:pt x="699321" y="938898"/>
                </a:lnTo>
                <a:lnTo>
                  <a:pt x="698535" y="939291"/>
                </a:lnTo>
                <a:lnTo>
                  <a:pt x="698535" y="938242"/>
                </a:lnTo>
                <a:lnTo>
                  <a:pt x="697879" y="938242"/>
                </a:lnTo>
                <a:close/>
                <a:moveTo>
                  <a:pt x="716368" y="934308"/>
                </a:moveTo>
                <a:lnTo>
                  <a:pt x="714271" y="934963"/>
                </a:lnTo>
                <a:lnTo>
                  <a:pt x="714271" y="934965"/>
                </a:lnTo>
                <a:lnTo>
                  <a:pt x="716368" y="934309"/>
                </a:lnTo>
                <a:close/>
                <a:moveTo>
                  <a:pt x="696174" y="934308"/>
                </a:moveTo>
                <a:lnTo>
                  <a:pt x="695660" y="935465"/>
                </a:lnTo>
                <a:lnTo>
                  <a:pt x="696174" y="934309"/>
                </a:lnTo>
                <a:lnTo>
                  <a:pt x="696436" y="934309"/>
                </a:lnTo>
                <a:lnTo>
                  <a:pt x="696829" y="934309"/>
                </a:lnTo>
                <a:lnTo>
                  <a:pt x="696829" y="934308"/>
                </a:lnTo>
                <a:lnTo>
                  <a:pt x="696437" y="934308"/>
                </a:lnTo>
                <a:close/>
                <a:moveTo>
                  <a:pt x="720171" y="934045"/>
                </a:moveTo>
                <a:lnTo>
                  <a:pt x="720171" y="934047"/>
                </a:lnTo>
                <a:lnTo>
                  <a:pt x="720957" y="934047"/>
                </a:lnTo>
                <a:lnTo>
                  <a:pt x="721351" y="936145"/>
                </a:lnTo>
                <a:lnTo>
                  <a:pt x="723449" y="935751"/>
                </a:lnTo>
                <a:lnTo>
                  <a:pt x="724891" y="937194"/>
                </a:lnTo>
                <a:lnTo>
                  <a:pt x="724890" y="937191"/>
                </a:lnTo>
                <a:lnTo>
                  <a:pt x="723450" y="935750"/>
                </a:lnTo>
                <a:lnTo>
                  <a:pt x="721352" y="936144"/>
                </a:lnTo>
                <a:lnTo>
                  <a:pt x="720958" y="934045"/>
                </a:lnTo>
                <a:close/>
                <a:moveTo>
                  <a:pt x="696830" y="934045"/>
                </a:moveTo>
                <a:lnTo>
                  <a:pt x="696830" y="934047"/>
                </a:lnTo>
                <a:lnTo>
                  <a:pt x="697091" y="934047"/>
                </a:lnTo>
                <a:lnTo>
                  <a:pt x="697091" y="934309"/>
                </a:lnTo>
                <a:lnTo>
                  <a:pt x="697054" y="934402"/>
                </a:lnTo>
                <a:lnTo>
                  <a:pt x="697092" y="934308"/>
                </a:lnTo>
                <a:lnTo>
                  <a:pt x="697092" y="934045"/>
                </a:lnTo>
                <a:close/>
                <a:moveTo>
                  <a:pt x="726597" y="933521"/>
                </a:moveTo>
                <a:lnTo>
                  <a:pt x="725810" y="934308"/>
                </a:lnTo>
                <a:lnTo>
                  <a:pt x="726596" y="933522"/>
                </a:lnTo>
                <a:lnTo>
                  <a:pt x="731176" y="937569"/>
                </a:lnTo>
                <a:close/>
                <a:moveTo>
                  <a:pt x="715975" y="932603"/>
                </a:moveTo>
                <a:lnTo>
                  <a:pt x="715975" y="932604"/>
                </a:lnTo>
                <a:lnTo>
                  <a:pt x="719253" y="932604"/>
                </a:lnTo>
                <a:lnTo>
                  <a:pt x="720171" y="932867"/>
                </a:lnTo>
                <a:lnTo>
                  <a:pt x="720171" y="932865"/>
                </a:lnTo>
                <a:lnTo>
                  <a:pt x="719253" y="932603"/>
                </a:lnTo>
                <a:close/>
                <a:moveTo>
                  <a:pt x="646476" y="930767"/>
                </a:moveTo>
                <a:lnTo>
                  <a:pt x="646475" y="930768"/>
                </a:lnTo>
                <a:lnTo>
                  <a:pt x="646737" y="933260"/>
                </a:lnTo>
                <a:lnTo>
                  <a:pt x="646737" y="934309"/>
                </a:lnTo>
                <a:lnTo>
                  <a:pt x="646475" y="936144"/>
                </a:lnTo>
                <a:lnTo>
                  <a:pt x="646476" y="936144"/>
                </a:lnTo>
                <a:lnTo>
                  <a:pt x="646738" y="934308"/>
                </a:lnTo>
                <a:lnTo>
                  <a:pt x="646738" y="933259"/>
                </a:lnTo>
                <a:close/>
                <a:moveTo>
                  <a:pt x="749675" y="930506"/>
                </a:moveTo>
                <a:lnTo>
                  <a:pt x="743906" y="934701"/>
                </a:lnTo>
                <a:lnTo>
                  <a:pt x="743309" y="936863"/>
                </a:lnTo>
                <a:lnTo>
                  <a:pt x="743905" y="934703"/>
                </a:lnTo>
                <a:lnTo>
                  <a:pt x="749676" y="930506"/>
                </a:lnTo>
                <a:close/>
                <a:moveTo>
                  <a:pt x="646737" y="927883"/>
                </a:moveTo>
                <a:lnTo>
                  <a:pt x="646917" y="928720"/>
                </a:lnTo>
                <a:lnTo>
                  <a:pt x="646738" y="927883"/>
                </a:lnTo>
                <a:close/>
                <a:moveTo>
                  <a:pt x="647572" y="926700"/>
                </a:moveTo>
                <a:lnTo>
                  <a:pt x="647917" y="927620"/>
                </a:lnTo>
                <a:lnTo>
                  <a:pt x="647918" y="927620"/>
                </a:lnTo>
                <a:close/>
                <a:moveTo>
                  <a:pt x="643197" y="923030"/>
                </a:moveTo>
                <a:lnTo>
                  <a:pt x="643459" y="924079"/>
                </a:lnTo>
                <a:lnTo>
                  <a:pt x="643197" y="923032"/>
                </a:lnTo>
                <a:lnTo>
                  <a:pt x="645819" y="923032"/>
                </a:lnTo>
                <a:lnTo>
                  <a:pt x="645819" y="924081"/>
                </a:lnTo>
                <a:lnTo>
                  <a:pt x="646741" y="925094"/>
                </a:lnTo>
                <a:lnTo>
                  <a:pt x="645820" y="924080"/>
                </a:lnTo>
                <a:lnTo>
                  <a:pt x="645820" y="923030"/>
                </a:lnTo>
                <a:close/>
                <a:moveTo>
                  <a:pt x="758593" y="921982"/>
                </a:moveTo>
                <a:lnTo>
                  <a:pt x="757806" y="923030"/>
                </a:lnTo>
                <a:lnTo>
                  <a:pt x="755052" y="923686"/>
                </a:lnTo>
                <a:lnTo>
                  <a:pt x="752954" y="926440"/>
                </a:lnTo>
                <a:lnTo>
                  <a:pt x="748627" y="930112"/>
                </a:lnTo>
                <a:lnTo>
                  <a:pt x="748627" y="930112"/>
                </a:lnTo>
                <a:lnTo>
                  <a:pt x="752954" y="926441"/>
                </a:lnTo>
                <a:lnTo>
                  <a:pt x="755052" y="923688"/>
                </a:lnTo>
                <a:lnTo>
                  <a:pt x="757806" y="923032"/>
                </a:lnTo>
                <a:lnTo>
                  <a:pt x="758593" y="921983"/>
                </a:lnTo>
                <a:lnTo>
                  <a:pt x="760035" y="922245"/>
                </a:lnTo>
                <a:lnTo>
                  <a:pt x="760035" y="922244"/>
                </a:lnTo>
                <a:close/>
                <a:moveTo>
                  <a:pt x="642105" y="918878"/>
                </a:moveTo>
                <a:lnTo>
                  <a:pt x="641754" y="920540"/>
                </a:lnTo>
                <a:lnTo>
                  <a:pt x="640836" y="922638"/>
                </a:lnTo>
                <a:lnTo>
                  <a:pt x="640836" y="925130"/>
                </a:lnTo>
                <a:lnTo>
                  <a:pt x="642279" y="925523"/>
                </a:lnTo>
                <a:lnTo>
                  <a:pt x="643721" y="925130"/>
                </a:lnTo>
                <a:lnTo>
                  <a:pt x="643721" y="925129"/>
                </a:lnTo>
                <a:lnTo>
                  <a:pt x="642280" y="925522"/>
                </a:lnTo>
                <a:lnTo>
                  <a:pt x="640837" y="925129"/>
                </a:lnTo>
                <a:lnTo>
                  <a:pt x="640837" y="922637"/>
                </a:lnTo>
                <a:lnTo>
                  <a:pt x="641755" y="920539"/>
                </a:lnTo>
                <a:close/>
                <a:moveTo>
                  <a:pt x="641754" y="917262"/>
                </a:moveTo>
                <a:lnTo>
                  <a:pt x="642279" y="918049"/>
                </a:lnTo>
                <a:lnTo>
                  <a:pt x="642280" y="918047"/>
                </a:lnTo>
                <a:lnTo>
                  <a:pt x="641755" y="917262"/>
                </a:lnTo>
                <a:close/>
                <a:moveTo>
                  <a:pt x="641493" y="914900"/>
                </a:moveTo>
                <a:lnTo>
                  <a:pt x="641493" y="914902"/>
                </a:lnTo>
                <a:lnTo>
                  <a:pt x="642541" y="915688"/>
                </a:lnTo>
                <a:lnTo>
                  <a:pt x="642279" y="916606"/>
                </a:lnTo>
                <a:lnTo>
                  <a:pt x="642933" y="917785"/>
                </a:lnTo>
                <a:lnTo>
                  <a:pt x="642935" y="917785"/>
                </a:lnTo>
                <a:lnTo>
                  <a:pt x="642280" y="916605"/>
                </a:lnTo>
                <a:lnTo>
                  <a:pt x="642542" y="915687"/>
                </a:lnTo>
                <a:close/>
                <a:moveTo>
                  <a:pt x="757253" y="912774"/>
                </a:moveTo>
                <a:lnTo>
                  <a:pt x="756363" y="916999"/>
                </a:lnTo>
                <a:lnTo>
                  <a:pt x="756738" y="917686"/>
                </a:lnTo>
                <a:lnTo>
                  <a:pt x="756364" y="917000"/>
                </a:lnTo>
                <a:close/>
                <a:moveTo>
                  <a:pt x="634018" y="910967"/>
                </a:moveTo>
                <a:lnTo>
                  <a:pt x="631658" y="912802"/>
                </a:lnTo>
                <a:lnTo>
                  <a:pt x="629822" y="913065"/>
                </a:lnTo>
                <a:lnTo>
                  <a:pt x="628117" y="914900"/>
                </a:lnTo>
                <a:lnTo>
                  <a:pt x="627593" y="914507"/>
                </a:lnTo>
                <a:lnTo>
                  <a:pt x="627673" y="914064"/>
                </a:lnTo>
                <a:lnTo>
                  <a:pt x="627592" y="914508"/>
                </a:lnTo>
                <a:lnTo>
                  <a:pt x="628117" y="914902"/>
                </a:lnTo>
                <a:lnTo>
                  <a:pt x="629821" y="913066"/>
                </a:lnTo>
                <a:lnTo>
                  <a:pt x="631657" y="912804"/>
                </a:lnTo>
                <a:lnTo>
                  <a:pt x="634017" y="910968"/>
                </a:lnTo>
                <a:lnTo>
                  <a:pt x="637951" y="910968"/>
                </a:lnTo>
                <a:lnTo>
                  <a:pt x="637558" y="912410"/>
                </a:lnTo>
                <a:lnTo>
                  <a:pt x="638345" y="913459"/>
                </a:lnTo>
                <a:lnTo>
                  <a:pt x="637558" y="915951"/>
                </a:lnTo>
                <a:lnTo>
                  <a:pt x="637558" y="917000"/>
                </a:lnTo>
                <a:lnTo>
                  <a:pt x="641492" y="915951"/>
                </a:lnTo>
                <a:lnTo>
                  <a:pt x="641492" y="915950"/>
                </a:lnTo>
                <a:lnTo>
                  <a:pt x="637559" y="916999"/>
                </a:lnTo>
                <a:lnTo>
                  <a:pt x="637559" y="915950"/>
                </a:lnTo>
                <a:lnTo>
                  <a:pt x="638346" y="913458"/>
                </a:lnTo>
                <a:lnTo>
                  <a:pt x="637559" y="912409"/>
                </a:lnTo>
                <a:lnTo>
                  <a:pt x="637952" y="910967"/>
                </a:lnTo>
                <a:close/>
                <a:moveTo>
                  <a:pt x="757150" y="909917"/>
                </a:moveTo>
                <a:lnTo>
                  <a:pt x="757150" y="909919"/>
                </a:lnTo>
                <a:lnTo>
                  <a:pt x="760691" y="909919"/>
                </a:lnTo>
                <a:lnTo>
                  <a:pt x="760690" y="909917"/>
                </a:lnTo>
                <a:close/>
                <a:moveTo>
                  <a:pt x="626937" y="908869"/>
                </a:moveTo>
                <a:lnTo>
                  <a:pt x="626936" y="908870"/>
                </a:lnTo>
                <a:lnTo>
                  <a:pt x="627330" y="909919"/>
                </a:lnTo>
                <a:lnTo>
                  <a:pt x="628379" y="910705"/>
                </a:lnTo>
                <a:lnTo>
                  <a:pt x="628353" y="910797"/>
                </a:lnTo>
                <a:lnTo>
                  <a:pt x="628380" y="910704"/>
                </a:lnTo>
                <a:lnTo>
                  <a:pt x="627331" y="909917"/>
                </a:lnTo>
                <a:close/>
                <a:moveTo>
                  <a:pt x="760953" y="906639"/>
                </a:moveTo>
                <a:lnTo>
                  <a:pt x="760297" y="907032"/>
                </a:lnTo>
                <a:lnTo>
                  <a:pt x="760511" y="908600"/>
                </a:lnTo>
                <a:lnTo>
                  <a:pt x="760298" y="907034"/>
                </a:lnTo>
                <a:lnTo>
                  <a:pt x="760953" y="906640"/>
                </a:lnTo>
                <a:close/>
                <a:moveTo>
                  <a:pt x="762396" y="904542"/>
                </a:moveTo>
                <a:lnTo>
                  <a:pt x="762133" y="904934"/>
                </a:lnTo>
                <a:lnTo>
                  <a:pt x="761347" y="904934"/>
                </a:lnTo>
                <a:lnTo>
                  <a:pt x="761165" y="905722"/>
                </a:lnTo>
                <a:lnTo>
                  <a:pt x="761347" y="904936"/>
                </a:lnTo>
                <a:lnTo>
                  <a:pt x="762133" y="904936"/>
                </a:lnTo>
                <a:close/>
                <a:moveTo>
                  <a:pt x="628379" y="903493"/>
                </a:moveTo>
                <a:lnTo>
                  <a:pt x="628379" y="905591"/>
                </a:lnTo>
                <a:lnTo>
                  <a:pt x="628309" y="905751"/>
                </a:lnTo>
                <a:lnTo>
                  <a:pt x="628380" y="905590"/>
                </a:lnTo>
                <a:lnTo>
                  <a:pt x="628380" y="903493"/>
                </a:lnTo>
                <a:close/>
                <a:moveTo>
                  <a:pt x="625102" y="898509"/>
                </a:moveTo>
                <a:lnTo>
                  <a:pt x="625101" y="898510"/>
                </a:lnTo>
                <a:lnTo>
                  <a:pt x="625887" y="901002"/>
                </a:lnTo>
                <a:lnTo>
                  <a:pt x="626674" y="901002"/>
                </a:lnTo>
                <a:lnTo>
                  <a:pt x="627330" y="902051"/>
                </a:lnTo>
                <a:lnTo>
                  <a:pt x="628772" y="901789"/>
                </a:lnTo>
                <a:lnTo>
                  <a:pt x="629035" y="901264"/>
                </a:lnTo>
                <a:lnTo>
                  <a:pt x="629559" y="901264"/>
                </a:lnTo>
                <a:lnTo>
                  <a:pt x="629559" y="901789"/>
                </a:lnTo>
                <a:lnTo>
                  <a:pt x="629560" y="901789"/>
                </a:lnTo>
                <a:lnTo>
                  <a:pt x="629821" y="901789"/>
                </a:lnTo>
                <a:lnTo>
                  <a:pt x="631657" y="901264"/>
                </a:lnTo>
                <a:lnTo>
                  <a:pt x="631919" y="902443"/>
                </a:lnTo>
                <a:lnTo>
                  <a:pt x="631920" y="902443"/>
                </a:lnTo>
                <a:lnTo>
                  <a:pt x="631658" y="901263"/>
                </a:lnTo>
                <a:lnTo>
                  <a:pt x="629822" y="901787"/>
                </a:lnTo>
                <a:lnTo>
                  <a:pt x="629560" y="901787"/>
                </a:lnTo>
                <a:lnTo>
                  <a:pt x="629560" y="901263"/>
                </a:lnTo>
                <a:lnTo>
                  <a:pt x="629036" y="901263"/>
                </a:lnTo>
                <a:lnTo>
                  <a:pt x="628773" y="901787"/>
                </a:lnTo>
                <a:lnTo>
                  <a:pt x="627331" y="902049"/>
                </a:lnTo>
                <a:lnTo>
                  <a:pt x="626675" y="901001"/>
                </a:lnTo>
                <a:lnTo>
                  <a:pt x="625888" y="901001"/>
                </a:lnTo>
                <a:close/>
                <a:moveTo>
                  <a:pt x="768427" y="897854"/>
                </a:moveTo>
                <a:lnTo>
                  <a:pt x="767378" y="898509"/>
                </a:lnTo>
                <a:lnTo>
                  <a:pt x="767116" y="899558"/>
                </a:lnTo>
                <a:lnTo>
                  <a:pt x="763445" y="899952"/>
                </a:lnTo>
                <a:lnTo>
                  <a:pt x="762396" y="901787"/>
                </a:lnTo>
                <a:lnTo>
                  <a:pt x="762396" y="901788"/>
                </a:lnTo>
                <a:lnTo>
                  <a:pt x="763445" y="899953"/>
                </a:lnTo>
                <a:lnTo>
                  <a:pt x="767116" y="899560"/>
                </a:lnTo>
                <a:lnTo>
                  <a:pt x="767379" y="898510"/>
                </a:lnTo>
                <a:lnTo>
                  <a:pt x="768428" y="897855"/>
                </a:lnTo>
                <a:close/>
                <a:moveTo>
                  <a:pt x="624867" y="897390"/>
                </a:moveTo>
                <a:lnTo>
                  <a:pt x="624838" y="897461"/>
                </a:lnTo>
                <a:lnTo>
                  <a:pt x="625494" y="897855"/>
                </a:lnTo>
                <a:lnTo>
                  <a:pt x="625495" y="897854"/>
                </a:lnTo>
                <a:lnTo>
                  <a:pt x="624839" y="897460"/>
                </a:lnTo>
                <a:close/>
                <a:moveTo>
                  <a:pt x="766884" y="896595"/>
                </a:moveTo>
                <a:lnTo>
                  <a:pt x="767378" y="897460"/>
                </a:lnTo>
                <a:lnTo>
                  <a:pt x="767378" y="897460"/>
                </a:lnTo>
                <a:close/>
                <a:moveTo>
                  <a:pt x="625495" y="896149"/>
                </a:moveTo>
                <a:lnTo>
                  <a:pt x="625494" y="896150"/>
                </a:lnTo>
                <a:lnTo>
                  <a:pt x="625494" y="896804"/>
                </a:lnTo>
                <a:lnTo>
                  <a:pt x="625495" y="896804"/>
                </a:lnTo>
                <a:close/>
                <a:moveTo>
                  <a:pt x="763737" y="892648"/>
                </a:moveTo>
                <a:lnTo>
                  <a:pt x="764231" y="894706"/>
                </a:lnTo>
                <a:lnTo>
                  <a:pt x="764232" y="894707"/>
                </a:lnTo>
                <a:close/>
                <a:moveTo>
                  <a:pt x="620512" y="890379"/>
                </a:moveTo>
                <a:lnTo>
                  <a:pt x="619856" y="891166"/>
                </a:lnTo>
                <a:lnTo>
                  <a:pt x="619463" y="891166"/>
                </a:lnTo>
                <a:lnTo>
                  <a:pt x="619201" y="891428"/>
                </a:lnTo>
                <a:lnTo>
                  <a:pt x="618807" y="891166"/>
                </a:lnTo>
                <a:lnTo>
                  <a:pt x="615922" y="890772"/>
                </a:lnTo>
                <a:lnTo>
                  <a:pt x="615135" y="891166"/>
                </a:lnTo>
                <a:lnTo>
                  <a:pt x="615135" y="891167"/>
                </a:lnTo>
                <a:lnTo>
                  <a:pt x="615922" y="890774"/>
                </a:lnTo>
                <a:lnTo>
                  <a:pt x="618806" y="891167"/>
                </a:lnTo>
                <a:lnTo>
                  <a:pt x="619200" y="891429"/>
                </a:lnTo>
                <a:lnTo>
                  <a:pt x="619462" y="891167"/>
                </a:lnTo>
                <a:lnTo>
                  <a:pt x="619855" y="891167"/>
                </a:lnTo>
                <a:lnTo>
                  <a:pt x="620511" y="890380"/>
                </a:lnTo>
                <a:lnTo>
                  <a:pt x="621560" y="891167"/>
                </a:lnTo>
                <a:lnTo>
                  <a:pt x="621953" y="891822"/>
                </a:lnTo>
                <a:lnTo>
                  <a:pt x="622216" y="892478"/>
                </a:lnTo>
                <a:lnTo>
                  <a:pt x="622740" y="893265"/>
                </a:lnTo>
                <a:lnTo>
                  <a:pt x="624445" y="892085"/>
                </a:lnTo>
                <a:lnTo>
                  <a:pt x="626281" y="893921"/>
                </a:lnTo>
                <a:lnTo>
                  <a:pt x="626281" y="894183"/>
                </a:lnTo>
                <a:lnTo>
                  <a:pt x="626674" y="894707"/>
                </a:lnTo>
                <a:lnTo>
                  <a:pt x="626675" y="894706"/>
                </a:lnTo>
                <a:lnTo>
                  <a:pt x="626282" y="894182"/>
                </a:lnTo>
                <a:lnTo>
                  <a:pt x="626282" y="893919"/>
                </a:lnTo>
                <a:lnTo>
                  <a:pt x="624446" y="892084"/>
                </a:lnTo>
                <a:lnTo>
                  <a:pt x="622741" y="893264"/>
                </a:lnTo>
                <a:lnTo>
                  <a:pt x="622217" y="892477"/>
                </a:lnTo>
                <a:lnTo>
                  <a:pt x="621954" y="891821"/>
                </a:lnTo>
                <a:lnTo>
                  <a:pt x="621561" y="891166"/>
                </a:lnTo>
                <a:close/>
                <a:moveTo>
                  <a:pt x="444927" y="889987"/>
                </a:moveTo>
                <a:lnTo>
                  <a:pt x="444271" y="890379"/>
                </a:lnTo>
                <a:lnTo>
                  <a:pt x="444271" y="890380"/>
                </a:lnTo>
                <a:lnTo>
                  <a:pt x="444927" y="889987"/>
                </a:lnTo>
                <a:close/>
                <a:moveTo>
                  <a:pt x="573697" y="889986"/>
                </a:moveTo>
                <a:lnTo>
                  <a:pt x="571338" y="890379"/>
                </a:lnTo>
                <a:lnTo>
                  <a:pt x="571039" y="890081"/>
                </a:lnTo>
                <a:lnTo>
                  <a:pt x="571337" y="890380"/>
                </a:lnTo>
                <a:lnTo>
                  <a:pt x="573697" y="889987"/>
                </a:lnTo>
                <a:close/>
                <a:moveTo>
                  <a:pt x="573698" y="889723"/>
                </a:moveTo>
                <a:lnTo>
                  <a:pt x="573698" y="889725"/>
                </a:lnTo>
                <a:lnTo>
                  <a:pt x="575533" y="890380"/>
                </a:lnTo>
                <a:lnTo>
                  <a:pt x="576320" y="890380"/>
                </a:lnTo>
                <a:lnTo>
                  <a:pt x="576320" y="890379"/>
                </a:lnTo>
                <a:lnTo>
                  <a:pt x="575534" y="890379"/>
                </a:lnTo>
                <a:close/>
                <a:moveTo>
                  <a:pt x="576320" y="889331"/>
                </a:moveTo>
                <a:lnTo>
                  <a:pt x="575927" y="889723"/>
                </a:lnTo>
                <a:lnTo>
                  <a:pt x="575927" y="889725"/>
                </a:lnTo>
                <a:close/>
                <a:moveTo>
                  <a:pt x="444009" y="888543"/>
                </a:moveTo>
                <a:lnTo>
                  <a:pt x="443222" y="889330"/>
                </a:lnTo>
                <a:lnTo>
                  <a:pt x="443223" y="889330"/>
                </a:lnTo>
                <a:lnTo>
                  <a:pt x="444009" y="888544"/>
                </a:lnTo>
                <a:close/>
                <a:moveTo>
                  <a:pt x="608054" y="888282"/>
                </a:moveTo>
                <a:lnTo>
                  <a:pt x="608578" y="888544"/>
                </a:lnTo>
                <a:lnTo>
                  <a:pt x="610020" y="888544"/>
                </a:lnTo>
                <a:lnTo>
                  <a:pt x="610020" y="888543"/>
                </a:lnTo>
                <a:lnTo>
                  <a:pt x="608579" y="888543"/>
                </a:lnTo>
                <a:lnTo>
                  <a:pt x="608055" y="888282"/>
                </a:lnTo>
                <a:close/>
                <a:moveTo>
                  <a:pt x="444664" y="887625"/>
                </a:moveTo>
                <a:lnTo>
                  <a:pt x="444009" y="887887"/>
                </a:lnTo>
                <a:lnTo>
                  <a:pt x="444009" y="887889"/>
                </a:lnTo>
                <a:lnTo>
                  <a:pt x="444664" y="887627"/>
                </a:lnTo>
                <a:close/>
                <a:moveTo>
                  <a:pt x="611726" y="887101"/>
                </a:moveTo>
                <a:lnTo>
                  <a:pt x="610021" y="887887"/>
                </a:lnTo>
                <a:lnTo>
                  <a:pt x="610021" y="887889"/>
                </a:lnTo>
                <a:lnTo>
                  <a:pt x="611725" y="887102"/>
                </a:lnTo>
                <a:lnTo>
                  <a:pt x="612119" y="887102"/>
                </a:lnTo>
                <a:lnTo>
                  <a:pt x="612119" y="887627"/>
                </a:lnTo>
                <a:lnTo>
                  <a:pt x="612774" y="889331"/>
                </a:lnTo>
                <a:lnTo>
                  <a:pt x="613037" y="889331"/>
                </a:lnTo>
                <a:lnTo>
                  <a:pt x="613037" y="889725"/>
                </a:lnTo>
                <a:lnTo>
                  <a:pt x="613823" y="889725"/>
                </a:lnTo>
                <a:lnTo>
                  <a:pt x="614217" y="890774"/>
                </a:lnTo>
                <a:lnTo>
                  <a:pt x="614872" y="890380"/>
                </a:lnTo>
                <a:lnTo>
                  <a:pt x="615135" y="890773"/>
                </a:lnTo>
                <a:lnTo>
                  <a:pt x="615135" y="890772"/>
                </a:lnTo>
                <a:lnTo>
                  <a:pt x="614873" y="890379"/>
                </a:lnTo>
                <a:lnTo>
                  <a:pt x="614218" y="890772"/>
                </a:lnTo>
                <a:lnTo>
                  <a:pt x="613824" y="889723"/>
                </a:lnTo>
                <a:lnTo>
                  <a:pt x="613038" y="889723"/>
                </a:lnTo>
                <a:lnTo>
                  <a:pt x="613038" y="889330"/>
                </a:lnTo>
                <a:lnTo>
                  <a:pt x="612775" y="889330"/>
                </a:lnTo>
                <a:lnTo>
                  <a:pt x="612120" y="887625"/>
                </a:lnTo>
                <a:lnTo>
                  <a:pt x="612120" y="887101"/>
                </a:lnTo>
                <a:close/>
                <a:moveTo>
                  <a:pt x="594023" y="887101"/>
                </a:moveTo>
                <a:lnTo>
                  <a:pt x="594023" y="887887"/>
                </a:lnTo>
                <a:lnTo>
                  <a:pt x="594023" y="888281"/>
                </a:lnTo>
                <a:lnTo>
                  <a:pt x="592188" y="888281"/>
                </a:lnTo>
                <a:lnTo>
                  <a:pt x="591465" y="887470"/>
                </a:lnTo>
                <a:lnTo>
                  <a:pt x="592187" y="888282"/>
                </a:lnTo>
                <a:lnTo>
                  <a:pt x="594023" y="888282"/>
                </a:lnTo>
                <a:lnTo>
                  <a:pt x="594023" y="887889"/>
                </a:lnTo>
                <a:lnTo>
                  <a:pt x="594023" y="887102"/>
                </a:lnTo>
                <a:close/>
                <a:moveTo>
                  <a:pt x="761347" y="886840"/>
                </a:moveTo>
                <a:lnTo>
                  <a:pt x="760691" y="887625"/>
                </a:lnTo>
                <a:lnTo>
                  <a:pt x="760691" y="887626"/>
                </a:lnTo>
                <a:close/>
                <a:moveTo>
                  <a:pt x="594023" y="886445"/>
                </a:moveTo>
                <a:lnTo>
                  <a:pt x="593499" y="886839"/>
                </a:lnTo>
                <a:lnTo>
                  <a:pt x="593499" y="886839"/>
                </a:lnTo>
                <a:lnTo>
                  <a:pt x="594023" y="886446"/>
                </a:lnTo>
                <a:close/>
                <a:moveTo>
                  <a:pt x="607799" y="886426"/>
                </a:moveTo>
                <a:lnTo>
                  <a:pt x="607791" y="886446"/>
                </a:lnTo>
                <a:lnTo>
                  <a:pt x="608840" y="887888"/>
                </a:lnTo>
                <a:lnTo>
                  <a:pt x="608841" y="887887"/>
                </a:lnTo>
                <a:lnTo>
                  <a:pt x="607792" y="886445"/>
                </a:lnTo>
                <a:close/>
                <a:moveTo>
                  <a:pt x="564217" y="886379"/>
                </a:moveTo>
                <a:lnTo>
                  <a:pt x="564518" y="887102"/>
                </a:lnTo>
                <a:lnTo>
                  <a:pt x="565567" y="887102"/>
                </a:lnTo>
                <a:lnTo>
                  <a:pt x="565174" y="888544"/>
                </a:lnTo>
                <a:lnTo>
                  <a:pt x="567403" y="890380"/>
                </a:lnTo>
                <a:lnTo>
                  <a:pt x="568845" y="891429"/>
                </a:lnTo>
                <a:lnTo>
                  <a:pt x="570944" y="889987"/>
                </a:lnTo>
                <a:lnTo>
                  <a:pt x="570944" y="889986"/>
                </a:lnTo>
                <a:lnTo>
                  <a:pt x="568846" y="891428"/>
                </a:lnTo>
                <a:lnTo>
                  <a:pt x="567404" y="890379"/>
                </a:lnTo>
                <a:lnTo>
                  <a:pt x="565175" y="888543"/>
                </a:lnTo>
                <a:lnTo>
                  <a:pt x="565568" y="887101"/>
                </a:lnTo>
                <a:lnTo>
                  <a:pt x="564519" y="887101"/>
                </a:lnTo>
                <a:close/>
                <a:moveTo>
                  <a:pt x="594941" y="886183"/>
                </a:moveTo>
                <a:lnTo>
                  <a:pt x="594941" y="886839"/>
                </a:lnTo>
                <a:lnTo>
                  <a:pt x="594286" y="886839"/>
                </a:lnTo>
                <a:lnTo>
                  <a:pt x="594134" y="886612"/>
                </a:lnTo>
                <a:lnTo>
                  <a:pt x="594285" y="886840"/>
                </a:lnTo>
                <a:lnTo>
                  <a:pt x="594941" y="886840"/>
                </a:lnTo>
                <a:lnTo>
                  <a:pt x="594941" y="886184"/>
                </a:lnTo>
                <a:lnTo>
                  <a:pt x="595465" y="886184"/>
                </a:lnTo>
                <a:lnTo>
                  <a:pt x="595465" y="886446"/>
                </a:lnTo>
                <a:lnTo>
                  <a:pt x="595727" y="886446"/>
                </a:lnTo>
                <a:lnTo>
                  <a:pt x="596514" y="886446"/>
                </a:lnTo>
                <a:lnTo>
                  <a:pt x="597563" y="886184"/>
                </a:lnTo>
                <a:lnTo>
                  <a:pt x="597563" y="886183"/>
                </a:lnTo>
                <a:lnTo>
                  <a:pt x="596515" y="886445"/>
                </a:lnTo>
                <a:lnTo>
                  <a:pt x="595728" y="886445"/>
                </a:lnTo>
                <a:lnTo>
                  <a:pt x="595466" y="886445"/>
                </a:lnTo>
                <a:lnTo>
                  <a:pt x="595466" y="886183"/>
                </a:lnTo>
                <a:close/>
                <a:moveTo>
                  <a:pt x="568059" y="885791"/>
                </a:moveTo>
                <a:lnTo>
                  <a:pt x="568059" y="886445"/>
                </a:lnTo>
                <a:lnTo>
                  <a:pt x="568060" y="886445"/>
                </a:lnTo>
                <a:lnTo>
                  <a:pt x="568060" y="885791"/>
                </a:lnTo>
                <a:close/>
                <a:moveTo>
                  <a:pt x="590483" y="885789"/>
                </a:moveTo>
                <a:lnTo>
                  <a:pt x="590482" y="885791"/>
                </a:lnTo>
                <a:lnTo>
                  <a:pt x="590917" y="886658"/>
                </a:lnTo>
                <a:close/>
                <a:moveTo>
                  <a:pt x="597957" y="885527"/>
                </a:moveTo>
                <a:lnTo>
                  <a:pt x="597171" y="885789"/>
                </a:lnTo>
                <a:lnTo>
                  <a:pt x="597172" y="885790"/>
                </a:lnTo>
                <a:lnTo>
                  <a:pt x="597956" y="885528"/>
                </a:lnTo>
                <a:lnTo>
                  <a:pt x="597956" y="885791"/>
                </a:lnTo>
                <a:lnTo>
                  <a:pt x="598874" y="885791"/>
                </a:lnTo>
                <a:lnTo>
                  <a:pt x="599661" y="885528"/>
                </a:lnTo>
                <a:lnTo>
                  <a:pt x="600972" y="885791"/>
                </a:lnTo>
                <a:lnTo>
                  <a:pt x="600972" y="885789"/>
                </a:lnTo>
                <a:lnTo>
                  <a:pt x="599662" y="885527"/>
                </a:lnTo>
                <a:lnTo>
                  <a:pt x="598875" y="885789"/>
                </a:lnTo>
                <a:lnTo>
                  <a:pt x="597957" y="885789"/>
                </a:lnTo>
                <a:close/>
                <a:moveTo>
                  <a:pt x="447549" y="885004"/>
                </a:moveTo>
                <a:lnTo>
                  <a:pt x="446762" y="885789"/>
                </a:lnTo>
                <a:lnTo>
                  <a:pt x="446107" y="885789"/>
                </a:lnTo>
                <a:lnTo>
                  <a:pt x="445451" y="886839"/>
                </a:lnTo>
                <a:lnTo>
                  <a:pt x="444664" y="886839"/>
                </a:lnTo>
                <a:lnTo>
                  <a:pt x="444664" y="886840"/>
                </a:lnTo>
                <a:lnTo>
                  <a:pt x="445451" y="886840"/>
                </a:lnTo>
                <a:lnTo>
                  <a:pt x="446107" y="885791"/>
                </a:lnTo>
                <a:lnTo>
                  <a:pt x="446763" y="885791"/>
                </a:lnTo>
                <a:close/>
                <a:moveTo>
                  <a:pt x="601759" y="884741"/>
                </a:moveTo>
                <a:lnTo>
                  <a:pt x="600973" y="885003"/>
                </a:lnTo>
                <a:lnTo>
                  <a:pt x="600973" y="885004"/>
                </a:lnTo>
                <a:lnTo>
                  <a:pt x="601759" y="884742"/>
                </a:lnTo>
                <a:close/>
                <a:moveTo>
                  <a:pt x="582221" y="884347"/>
                </a:moveTo>
                <a:lnTo>
                  <a:pt x="581566" y="884740"/>
                </a:lnTo>
                <a:lnTo>
                  <a:pt x="580517" y="886445"/>
                </a:lnTo>
                <a:lnTo>
                  <a:pt x="579861" y="886183"/>
                </a:lnTo>
                <a:lnTo>
                  <a:pt x="578681" y="885527"/>
                </a:lnTo>
                <a:lnTo>
                  <a:pt x="577632" y="886839"/>
                </a:lnTo>
                <a:lnTo>
                  <a:pt x="576583" y="886183"/>
                </a:lnTo>
                <a:lnTo>
                  <a:pt x="576321" y="886445"/>
                </a:lnTo>
                <a:lnTo>
                  <a:pt x="576582" y="886184"/>
                </a:lnTo>
                <a:lnTo>
                  <a:pt x="577631" y="886840"/>
                </a:lnTo>
                <a:lnTo>
                  <a:pt x="578680" y="885528"/>
                </a:lnTo>
                <a:lnTo>
                  <a:pt x="579861" y="886184"/>
                </a:lnTo>
                <a:lnTo>
                  <a:pt x="580516" y="886446"/>
                </a:lnTo>
                <a:lnTo>
                  <a:pt x="581565" y="884742"/>
                </a:lnTo>
                <a:lnTo>
                  <a:pt x="582221" y="884348"/>
                </a:lnTo>
                <a:close/>
                <a:moveTo>
                  <a:pt x="601498" y="884085"/>
                </a:moveTo>
                <a:lnTo>
                  <a:pt x="601498" y="884086"/>
                </a:lnTo>
                <a:lnTo>
                  <a:pt x="601759" y="884086"/>
                </a:lnTo>
                <a:lnTo>
                  <a:pt x="602415" y="884348"/>
                </a:lnTo>
                <a:lnTo>
                  <a:pt x="602415" y="884347"/>
                </a:lnTo>
                <a:lnTo>
                  <a:pt x="601760" y="884085"/>
                </a:lnTo>
                <a:close/>
                <a:moveTo>
                  <a:pt x="602154" y="883429"/>
                </a:moveTo>
                <a:lnTo>
                  <a:pt x="602154" y="883430"/>
                </a:lnTo>
                <a:lnTo>
                  <a:pt x="602940" y="883692"/>
                </a:lnTo>
                <a:lnTo>
                  <a:pt x="602940" y="883430"/>
                </a:lnTo>
                <a:lnTo>
                  <a:pt x="602940" y="883429"/>
                </a:lnTo>
                <a:lnTo>
                  <a:pt x="602940" y="883691"/>
                </a:lnTo>
                <a:close/>
                <a:moveTo>
                  <a:pt x="606742" y="882906"/>
                </a:moveTo>
                <a:lnTo>
                  <a:pt x="606742" y="883692"/>
                </a:lnTo>
                <a:lnTo>
                  <a:pt x="607398" y="883692"/>
                </a:lnTo>
                <a:lnTo>
                  <a:pt x="607398" y="884348"/>
                </a:lnTo>
                <a:lnTo>
                  <a:pt x="607983" y="885633"/>
                </a:lnTo>
                <a:lnTo>
                  <a:pt x="607399" y="884347"/>
                </a:lnTo>
                <a:lnTo>
                  <a:pt x="607399" y="883691"/>
                </a:lnTo>
                <a:lnTo>
                  <a:pt x="606743" y="883691"/>
                </a:lnTo>
                <a:lnTo>
                  <a:pt x="606743" y="882906"/>
                </a:lnTo>
                <a:close/>
                <a:moveTo>
                  <a:pt x="762132" y="882905"/>
                </a:moveTo>
                <a:lnTo>
                  <a:pt x="761347" y="883429"/>
                </a:lnTo>
                <a:lnTo>
                  <a:pt x="761347" y="883430"/>
                </a:lnTo>
                <a:lnTo>
                  <a:pt x="762133" y="882906"/>
                </a:lnTo>
                <a:close/>
                <a:moveTo>
                  <a:pt x="602392" y="882308"/>
                </a:moveTo>
                <a:lnTo>
                  <a:pt x="602154" y="882904"/>
                </a:lnTo>
                <a:lnTo>
                  <a:pt x="602154" y="882904"/>
                </a:lnTo>
                <a:close/>
                <a:moveTo>
                  <a:pt x="602416" y="882249"/>
                </a:moveTo>
                <a:lnTo>
                  <a:pt x="602415" y="882250"/>
                </a:lnTo>
                <a:lnTo>
                  <a:pt x="603202" y="882644"/>
                </a:lnTo>
                <a:lnTo>
                  <a:pt x="603595" y="882250"/>
                </a:lnTo>
                <a:lnTo>
                  <a:pt x="603595" y="882250"/>
                </a:lnTo>
                <a:lnTo>
                  <a:pt x="603203" y="882642"/>
                </a:lnTo>
                <a:close/>
                <a:moveTo>
                  <a:pt x="583401" y="881987"/>
                </a:moveTo>
                <a:lnTo>
                  <a:pt x="582222" y="882642"/>
                </a:lnTo>
                <a:lnTo>
                  <a:pt x="582086" y="883182"/>
                </a:lnTo>
                <a:lnTo>
                  <a:pt x="582221" y="882644"/>
                </a:lnTo>
                <a:lnTo>
                  <a:pt x="583401" y="881988"/>
                </a:lnTo>
                <a:close/>
                <a:moveTo>
                  <a:pt x="603160" y="881328"/>
                </a:moveTo>
                <a:lnTo>
                  <a:pt x="602940" y="881986"/>
                </a:lnTo>
                <a:lnTo>
                  <a:pt x="602941" y="881987"/>
                </a:lnTo>
                <a:close/>
                <a:moveTo>
                  <a:pt x="569603" y="881099"/>
                </a:moveTo>
                <a:lnTo>
                  <a:pt x="569501" y="881200"/>
                </a:lnTo>
                <a:lnTo>
                  <a:pt x="569894" y="884086"/>
                </a:lnTo>
                <a:lnTo>
                  <a:pt x="569784" y="884373"/>
                </a:lnTo>
                <a:lnTo>
                  <a:pt x="569895" y="884085"/>
                </a:lnTo>
                <a:lnTo>
                  <a:pt x="569502" y="881200"/>
                </a:lnTo>
                <a:close/>
                <a:moveTo>
                  <a:pt x="762133" y="880807"/>
                </a:moveTo>
                <a:lnTo>
                  <a:pt x="761609" y="881986"/>
                </a:lnTo>
                <a:lnTo>
                  <a:pt x="761609" y="881987"/>
                </a:lnTo>
                <a:close/>
                <a:moveTo>
                  <a:pt x="603595" y="880807"/>
                </a:moveTo>
                <a:lnTo>
                  <a:pt x="603299" y="881103"/>
                </a:lnTo>
                <a:lnTo>
                  <a:pt x="603595" y="880807"/>
                </a:lnTo>
                <a:close/>
                <a:moveTo>
                  <a:pt x="448205" y="880807"/>
                </a:moveTo>
                <a:lnTo>
                  <a:pt x="447650" y="881140"/>
                </a:lnTo>
                <a:lnTo>
                  <a:pt x="448205" y="880807"/>
                </a:lnTo>
                <a:close/>
                <a:moveTo>
                  <a:pt x="602940" y="880544"/>
                </a:moveTo>
                <a:lnTo>
                  <a:pt x="603079" y="880600"/>
                </a:lnTo>
                <a:lnTo>
                  <a:pt x="602940" y="880544"/>
                </a:lnTo>
                <a:close/>
                <a:moveTo>
                  <a:pt x="604645" y="880151"/>
                </a:moveTo>
                <a:lnTo>
                  <a:pt x="607791" y="881462"/>
                </a:lnTo>
                <a:lnTo>
                  <a:pt x="608578" y="881987"/>
                </a:lnTo>
                <a:lnTo>
                  <a:pt x="608579" y="881986"/>
                </a:lnTo>
                <a:lnTo>
                  <a:pt x="607792" y="881462"/>
                </a:lnTo>
                <a:close/>
                <a:moveTo>
                  <a:pt x="592842" y="880151"/>
                </a:moveTo>
                <a:lnTo>
                  <a:pt x="591793" y="881462"/>
                </a:lnTo>
                <a:lnTo>
                  <a:pt x="591699" y="881669"/>
                </a:lnTo>
                <a:lnTo>
                  <a:pt x="591794" y="881462"/>
                </a:lnTo>
                <a:lnTo>
                  <a:pt x="592843" y="880151"/>
                </a:lnTo>
                <a:close/>
                <a:moveTo>
                  <a:pt x="584319" y="880151"/>
                </a:moveTo>
                <a:lnTo>
                  <a:pt x="584712" y="880544"/>
                </a:lnTo>
                <a:lnTo>
                  <a:pt x="584713" y="880544"/>
                </a:lnTo>
                <a:lnTo>
                  <a:pt x="584320" y="880151"/>
                </a:lnTo>
                <a:close/>
                <a:moveTo>
                  <a:pt x="602940" y="879757"/>
                </a:moveTo>
                <a:lnTo>
                  <a:pt x="602217" y="880119"/>
                </a:lnTo>
                <a:lnTo>
                  <a:pt x="602940" y="879758"/>
                </a:lnTo>
                <a:lnTo>
                  <a:pt x="604251" y="880544"/>
                </a:lnTo>
                <a:close/>
                <a:moveTo>
                  <a:pt x="587860" y="879757"/>
                </a:moveTo>
                <a:lnTo>
                  <a:pt x="587398" y="880312"/>
                </a:lnTo>
                <a:lnTo>
                  <a:pt x="587859" y="879758"/>
                </a:lnTo>
                <a:lnTo>
                  <a:pt x="588646" y="880807"/>
                </a:lnTo>
                <a:lnTo>
                  <a:pt x="590089" y="881988"/>
                </a:lnTo>
                <a:lnTo>
                  <a:pt x="591138" y="881200"/>
                </a:lnTo>
                <a:lnTo>
                  <a:pt x="592187" y="879758"/>
                </a:lnTo>
                <a:lnTo>
                  <a:pt x="592580" y="880151"/>
                </a:lnTo>
                <a:lnTo>
                  <a:pt x="592581" y="880151"/>
                </a:lnTo>
                <a:lnTo>
                  <a:pt x="592188" y="879757"/>
                </a:lnTo>
                <a:lnTo>
                  <a:pt x="591138" y="881200"/>
                </a:lnTo>
                <a:lnTo>
                  <a:pt x="590090" y="881986"/>
                </a:lnTo>
                <a:lnTo>
                  <a:pt x="588647" y="880806"/>
                </a:lnTo>
                <a:close/>
                <a:moveTo>
                  <a:pt x="566224" y="877660"/>
                </a:moveTo>
                <a:lnTo>
                  <a:pt x="566223" y="877660"/>
                </a:lnTo>
                <a:lnTo>
                  <a:pt x="566223" y="879102"/>
                </a:lnTo>
                <a:lnTo>
                  <a:pt x="568452" y="879758"/>
                </a:lnTo>
                <a:lnTo>
                  <a:pt x="569894" y="880807"/>
                </a:lnTo>
                <a:lnTo>
                  <a:pt x="569895" y="880806"/>
                </a:lnTo>
                <a:lnTo>
                  <a:pt x="568453" y="879757"/>
                </a:lnTo>
                <a:lnTo>
                  <a:pt x="566224" y="879102"/>
                </a:lnTo>
                <a:close/>
                <a:moveTo>
                  <a:pt x="448598" y="877659"/>
                </a:moveTo>
                <a:lnTo>
                  <a:pt x="448599" y="877660"/>
                </a:lnTo>
                <a:lnTo>
                  <a:pt x="449385" y="877660"/>
                </a:lnTo>
                <a:lnTo>
                  <a:pt x="449385" y="877659"/>
                </a:lnTo>
                <a:close/>
                <a:moveTo>
                  <a:pt x="761347" y="877004"/>
                </a:moveTo>
                <a:lnTo>
                  <a:pt x="761609" y="878708"/>
                </a:lnTo>
                <a:lnTo>
                  <a:pt x="761609" y="878708"/>
                </a:lnTo>
                <a:lnTo>
                  <a:pt x="761347" y="877004"/>
                </a:lnTo>
                <a:close/>
                <a:moveTo>
                  <a:pt x="566616" y="877004"/>
                </a:moveTo>
                <a:lnTo>
                  <a:pt x="566456" y="877271"/>
                </a:lnTo>
                <a:lnTo>
                  <a:pt x="566617" y="877004"/>
                </a:lnTo>
                <a:close/>
                <a:moveTo>
                  <a:pt x="563470" y="877004"/>
                </a:moveTo>
                <a:lnTo>
                  <a:pt x="564518" y="877266"/>
                </a:lnTo>
                <a:lnTo>
                  <a:pt x="564519" y="877266"/>
                </a:lnTo>
                <a:close/>
                <a:moveTo>
                  <a:pt x="765405" y="876977"/>
                </a:moveTo>
                <a:lnTo>
                  <a:pt x="765149" y="877659"/>
                </a:lnTo>
                <a:lnTo>
                  <a:pt x="762789" y="877004"/>
                </a:lnTo>
                <a:lnTo>
                  <a:pt x="765149" y="877660"/>
                </a:lnTo>
                <a:close/>
                <a:moveTo>
                  <a:pt x="452387" y="874157"/>
                </a:moveTo>
                <a:lnTo>
                  <a:pt x="450303" y="875823"/>
                </a:lnTo>
                <a:lnTo>
                  <a:pt x="449647" y="875823"/>
                </a:lnTo>
                <a:lnTo>
                  <a:pt x="448861" y="876610"/>
                </a:lnTo>
                <a:lnTo>
                  <a:pt x="448862" y="876611"/>
                </a:lnTo>
                <a:lnTo>
                  <a:pt x="449647" y="875824"/>
                </a:lnTo>
                <a:lnTo>
                  <a:pt x="450303" y="875824"/>
                </a:lnTo>
                <a:close/>
                <a:moveTo>
                  <a:pt x="560488" y="872255"/>
                </a:moveTo>
                <a:lnTo>
                  <a:pt x="560322" y="872283"/>
                </a:lnTo>
                <a:lnTo>
                  <a:pt x="558486" y="873726"/>
                </a:lnTo>
                <a:lnTo>
                  <a:pt x="561240" y="878053"/>
                </a:lnTo>
                <a:lnTo>
                  <a:pt x="562420" y="878708"/>
                </a:lnTo>
                <a:lnTo>
                  <a:pt x="561241" y="878053"/>
                </a:lnTo>
                <a:lnTo>
                  <a:pt x="558487" y="873726"/>
                </a:lnTo>
                <a:lnTo>
                  <a:pt x="560323" y="872283"/>
                </a:lnTo>
                <a:close/>
                <a:moveTo>
                  <a:pt x="508525" y="872021"/>
                </a:moveTo>
                <a:lnTo>
                  <a:pt x="509181" y="873463"/>
                </a:lnTo>
                <a:lnTo>
                  <a:pt x="509181" y="873463"/>
                </a:lnTo>
                <a:lnTo>
                  <a:pt x="508525" y="872021"/>
                </a:lnTo>
                <a:close/>
                <a:moveTo>
                  <a:pt x="451090" y="871627"/>
                </a:moveTo>
                <a:lnTo>
                  <a:pt x="449897" y="872495"/>
                </a:lnTo>
                <a:lnTo>
                  <a:pt x="451090" y="871628"/>
                </a:lnTo>
                <a:close/>
                <a:moveTo>
                  <a:pt x="506790" y="871264"/>
                </a:moveTo>
                <a:lnTo>
                  <a:pt x="506689" y="871365"/>
                </a:lnTo>
                <a:lnTo>
                  <a:pt x="506689" y="872021"/>
                </a:lnTo>
                <a:lnTo>
                  <a:pt x="506689" y="872283"/>
                </a:lnTo>
                <a:lnTo>
                  <a:pt x="506427" y="872676"/>
                </a:lnTo>
                <a:lnTo>
                  <a:pt x="506689" y="873070"/>
                </a:lnTo>
                <a:lnTo>
                  <a:pt x="506689" y="873070"/>
                </a:lnTo>
                <a:lnTo>
                  <a:pt x="506427" y="872676"/>
                </a:lnTo>
                <a:lnTo>
                  <a:pt x="506689" y="872283"/>
                </a:lnTo>
                <a:lnTo>
                  <a:pt x="506689" y="872021"/>
                </a:lnTo>
                <a:lnTo>
                  <a:pt x="506689" y="871365"/>
                </a:lnTo>
                <a:close/>
                <a:moveTo>
                  <a:pt x="510169" y="870313"/>
                </a:moveTo>
                <a:lnTo>
                  <a:pt x="509181" y="870971"/>
                </a:lnTo>
                <a:lnTo>
                  <a:pt x="509181" y="870972"/>
                </a:lnTo>
                <a:close/>
                <a:moveTo>
                  <a:pt x="506784" y="870312"/>
                </a:moveTo>
                <a:lnTo>
                  <a:pt x="507083" y="870578"/>
                </a:lnTo>
                <a:lnTo>
                  <a:pt x="507083" y="870972"/>
                </a:lnTo>
                <a:lnTo>
                  <a:pt x="507083" y="870971"/>
                </a:lnTo>
                <a:lnTo>
                  <a:pt x="507083" y="870578"/>
                </a:lnTo>
                <a:close/>
                <a:moveTo>
                  <a:pt x="503542" y="869267"/>
                </a:moveTo>
                <a:lnTo>
                  <a:pt x="503609" y="869334"/>
                </a:lnTo>
                <a:lnTo>
                  <a:pt x="503542" y="869267"/>
                </a:lnTo>
                <a:close/>
                <a:moveTo>
                  <a:pt x="450303" y="868743"/>
                </a:moveTo>
                <a:lnTo>
                  <a:pt x="449941" y="869395"/>
                </a:lnTo>
                <a:lnTo>
                  <a:pt x="450303" y="868743"/>
                </a:lnTo>
                <a:close/>
                <a:moveTo>
                  <a:pt x="511803" y="868480"/>
                </a:moveTo>
                <a:lnTo>
                  <a:pt x="511406" y="869076"/>
                </a:lnTo>
                <a:lnTo>
                  <a:pt x="511804" y="868480"/>
                </a:lnTo>
                <a:close/>
                <a:moveTo>
                  <a:pt x="514164" y="867825"/>
                </a:moveTo>
                <a:lnTo>
                  <a:pt x="513901" y="868742"/>
                </a:lnTo>
                <a:lnTo>
                  <a:pt x="512002" y="868505"/>
                </a:lnTo>
                <a:lnTo>
                  <a:pt x="513902" y="868743"/>
                </a:lnTo>
                <a:close/>
                <a:moveTo>
                  <a:pt x="497118" y="867824"/>
                </a:moveTo>
                <a:lnTo>
                  <a:pt x="497117" y="867825"/>
                </a:lnTo>
                <a:lnTo>
                  <a:pt x="498166" y="868480"/>
                </a:lnTo>
                <a:lnTo>
                  <a:pt x="498166" y="869267"/>
                </a:lnTo>
                <a:lnTo>
                  <a:pt x="498166" y="869267"/>
                </a:lnTo>
                <a:lnTo>
                  <a:pt x="498166" y="868480"/>
                </a:lnTo>
                <a:close/>
                <a:moveTo>
                  <a:pt x="512721" y="867038"/>
                </a:moveTo>
                <a:lnTo>
                  <a:pt x="512721" y="867300"/>
                </a:lnTo>
                <a:lnTo>
                  <a:pt x="512721" y="867300"/>
                </a:lnTo>
                <a:lnTo>
                  <a:pt x="512721" y="867038"/>
                </a:lnTo>
                <a:close/>
                <a:moveTo>
                  <a:pt x="497843" y="866872"/>
                </a:moveTo>
                <a:lnTo>
                  <a:pt x="497510" y="867038"/>
                </a:lnTo>
                <a:lnTo>
                  <a:pt x="497314" y="867431"/>
                </a:lnTo>
                <a:lnTo>
                  <a:pt x="497510" y="867038"/>
                </a:lnTo>
                <a:close/>
                <a:moveTo>
                  <a:pt x="512655" y="866394"/>
                </a:moveTo>
                <a:lnTo>
                  <a:pt x="511279" y="866644"/>
                </a:lnTo>
                <a:lnTo>
                  <a:pt x="511279" y="866645"/>
                </a:lnTo>
                <a:close/>
                <a:moveTo>
                  <a:pt x="514164" y="865989"/>
                </a:moveTo>
                <a:lnTo>
                  <a:pt x="513901" y="866382"/>
                </a:lnTo>
                <a:lnTo>
                  <a:pt x="513902" y="866382"/>
                </a:lnTo>
                <a:lnTo>
                  <a:pt x="514164" y="865989"/>
                </a:lnTo>
                <a:close/>
                <a:moveTo>
                  <a:pt x="451090" y="865989"/>
                </a:moveTo>
                <a:lnTo>
                  <a:pt x="449703" y="867056"/>
                </a:lnTo>
                <a:lnTo>
                  <a:pt x="451090" y="865989"/>
                </a:lnTo>
                <a:close/>
                <a:moveTo>
                  <a:pt x="514097" y="865008"/>
                </a:moveTo>
                <a:lnTo>
                  <a:pt x="513901" y="865202"/>
                </a:lnTo>
                <a:lnTo>
                  <a:pt x="514048" y="865640"/>
                </a:lnTo>
                <a:lnTo>
                  <a:pt x="513902" y="865202"/>
                </a:lnTo>
                <a:close/>
                <a:moveTo>
                  <a:pt x="449735" y="864507"/>
                </a:moveTo>
                <a:lnTo>
                  <a:pt x="450827" y="865202"/>
                </a:lnTo>
                <a:lnTo>
                  <a:pt x="450977" y="865649"/>
                </a:lnTo>
                <a:lnTo>
                  <a:pt x="450828" y="865202"/>
                </a:lnTo>
                <a:close/>
                <a:moveTo>
                  <a:pt x="497510" y="863891"/>
                </a:moveTo>
                <a:lnTo>
                  <a:pt x="499346" y="865595"/>
                </a:lnTo>
                <a:lnTo>
                  <a:pt x="499219" y="865786"/>
                </a:lnTo>
                <a:lnTo>
                  <a:pt x="499346" y="865595"/>
                </a:lnTo>
                <a:lnTo>
                  <a:pt x="497510" y="863891"/>
                </a:lnTo>
                <a:close/>
                <a:moveTo>
                  <a:pt x="770788" y="863497"/>
                </a:moveTo>
                <a:lnTo>
                  <a:pt x="770385" y="864141"/>
                </a:lnTo>
                <a:lnTo>
                  <a:pt x="770788" y="863498"/>
                </a:lnTo>
                <a:lnTo>
                  <a:pt x="776689" y="865989"/>
                </a:lnTo>
                <a:lnTo>
                  <a:pt x="777345" y="864284"/>
                </a:lnTo>
                <a:lnTo>
                  <a:pt x="778000" y="863498"/>
                </a:lnTo>
                <a:lnTo>
                  <a:pt x="777999" y="863498"/>
                </a:lnTo>
                <a:lnTo>
                  <a:pt x="777344" y="864284"/>
                </a:lnTo>
                <a:lnTo>
                  <a:pt x="776689" y="865988"/>
                </a:lnTo>
                <a:close/>
                <a:moveTo>
                  <a:pt x="554413" y="863383"/>
                </a:moveTo>
                <a:lnTo>
                  <a:pt x="554159" y="863891"/>
                </a:lnTo>
                <a:lnTo>
                  <a:pt x="553896" y="864284"/>
                </a:lnTo>
                <a:lnTo>
                  <a:pt x="554159" y="865202"/>
                </a:lnTo>
                <a:lnTo>
                  <a:pt x="553896" y="865595"/>
                </a:lnTo>
                <a:lnTo>
                  <a:pt x="553897" y="865595"/>
                </a:lnTo>
                <a:lnTo>
                  <a:pt x="554160" y="865202"/>
                </a:lnTo>
                <a:lnTo>
                  <a:pt x="553897" y="864284"/>
                </a:lnTo>
                <a:lnTo>
                  <a:pt x="554160" y="863891"/>
                </a:lnTo>
                <a:close/>
                <a:moveTo>
                  <a:pt x="558487" y="862841"/>
                </a:moveTo>
                <a:lnTo>
                  <a:pt x="555255" y="864848"/>
                </a:lnTo>
                <a:lnTo>
                  <a:pt x="558486" y="862842"/>
                </a:lnTo>
                <a:lnTo>
                  <a:pt x="561240" y="867038"/>
                </a:lnTo>
                <a:lnTo>
                  <a:pt x="562420" y="867300"/>
                </a:lnTo>
                <a:lnTo>
                  <a:pt x="564125" y="870972"/>
                </a:lnTo>
                <a:lnTo>
                  <a:pt x="564125" y="871627"/>
                </a:lnTo>
                <a:lnTo>
                  <a:pt x="564126" y="871627"/>
                </a:lnTo>
                <a:lnTo>
                  <a:pt x="564126" y="870971"/>
                </a:lnTo>
                <a:lnTo>
                  <a:pt x="562421" y="867300"/>
                </a:lnTo>
                <a:lnTo>
                  <a:pt x="561241" y="867038"/>
                </a:lnTo>
                <a:close/>
                <a:moveTo>
                  <a:pt x="516000" y="862841"/>
                </a:moveTo>
                <a:lnTo>
                  <a:pt x="514164" y="863497"/>
                </a:lnTo>
                <a:lnTo>
                  <a:pt x="514164" y="863498"/>
                </a:lnTo>
                <a:lnTo>
                  <a:pt x="516000" y="862842"/>
                </a:lnTo>
                <a:lnTo>
                  <a:pt x="516262" y="862842"/>
                </a:lnTo>
                <a:lnTo>
                  <a:pt x="516655" y="863498"/>
                </a:lnTo>
                <a:lnTo>
                  <a:pt x="517049" y="863498"/>
                </a:lnTo>
                <a:lnTo>
                  <a:pt x="517049" y="863497"/>
                </a:lnTo>
                <a:lnTo>
                  <a:pt x="516655" y="863497"/>
                </a:lnTo>
                <a:lnTo>
                  <a:pt x="516262" y="862841"/>
                </a:lnTo>
                <a:close/>
                <a:moveTo>
                  <a:pt x="777607" y="862448"/>
                </a:moveTo>
                <a:lnTo>
                  <a:pt x="778787" y="862842"/>
                </a:lnTo>
                <a:lnTo>
                  <a:pt x="778785" y="862841"/>
                </a:lnTo>
                <a:close/>
                <a:moveTo>
                  <a:pt x="555736" y="862007"/>
                </a:moveTo>
                <a:lnTo>
                  <a:pt x="555601" y="862186"/>
                </a:lnTo>
                <a:lnTo>
                  <a:pt x="555435" y="862305"/>
                </a:lnTo>
                <a:lnTo>
                  <a:pt x="555602" y="862186"/>
                </a:lnTo>
                <a:close/>
                <a:moveTo>
                  <a:pt x="517049" y="861662"/>
                </a:moveTo>
                <a:lnTo>
                  <a:pt x="516857" y="862045"/>
                </a:lnTo>
                <a:lnTo>
                  <a:pt x="517049" y="861662"/>
                </a:lnTo>
                <a:close/>
                <a:moveTo>
                  <a:pt x="764887" y="861661"/>
                </a:moveTo>
                <a:lnTo>
                  <a:pt x="761347" y="862841"/>
                </a:lnTo>
                <a:lnTo>
                  <a:pt x="761347" y="862842"/>
                </a:lnTo>
                <a:lnTo>
                  <a:pt x="764887" y="861662"/>
                </a:lnTo>
                <a:lnTo>
                  <a:pt x="770132" y="864546"/>
                </a:lnTo>
                <a:close/>
                <a:moveTo>
                  <a:pt x="462284" y="861090"/>
                </a:moveTo>
                <a:lnTo>
                  <a:pt x="461711" y="861661"/>
                </a:lnTo>
                <a:lnTo>
                  <a:pt x="461001" y="862135"/>
                </a:lnTo>
                <a:lnTo>
                  <a:pt x="461712" y="861662"/>
                </a:lnTo>
                <a:close/>
                <a:moveTo>
                  <a:pt x="456728" y="860743"/>
                </a:moveTo>
                <a:lnTo>
                  <a:pt x="455189" y="861336"/>
                </a:lnTo>
                <a:lnTo>
                  <a:pt x="456728" y="860744"/>
                </a:lnTo>
                <a:lnTo>
                  <a:pt x="456728" y="861399"/>
                </a:lnTo>
                <a:lnTo>
                  <a:pt x="460269" y="861662"/>
                </a:lnTo>
                <a:lnTo>
                  <a:pt x="460925" y="862186"/>
                </a:lnTo>
                <a:lnTo>
                  <a:pt x="460925" y="862186"/>
                </a:lnTo>
                <a:lnTo>
                  <a:pt x="460269" y="861661"/>
                </a:lnTo>
                <a:lnTo>
                  <a:pt x="456728" y="861399"/>
                </a:lnTo>
                <a:close/>
                <a:moveTo>
                  <a:pt x="453844" y="860743"/>
                </a:moveTo>
                <a:lnTo>
                  <a:pt x="453647" y="860941"/>
                </a:lnTo>
                <a:lnTo>
                  <a:pt x="453844" y="860744"/>
                </a:lnTo>
                <a:lnTo>
                  <a:pt x="454237" y="861399"/>
                </a:lnTo>
                <a:lnTo>
                  <a:pt x="454339" y="861602"/>
                </a:lnTo>
                <a:lnTo>
                  <a:pt x="454237" y="861399"/>
                </a:lnTo>
                <a:close/>
                <a:moveTo>
                  <a:pt x="452532" y="860743"/>
                </a:moveTo>
                <a:lnTo>
                  <a:pt x="452532" y="860744"/>
                </a:lnTo>
                <a:lnTo>
                  <a:pt x="452926" y="860744"/>
                </a:lnTo>
                <a:lnTo>
                  <a:pt x="453581" y="861006"/>
                </a:lnTo>
                <a:lnTo>
                  <a:pt x="452926" y="860743"/>
                </a:lnTo>
                <a:close/>
                <a:moveTo>
                  <a:pt x="491916" y="860498"/>
                </a:moveTo>
                <a:lnTo>
                  <a:pt x="492265" y="861006"/>
                </a:lnTo>
                <a:lnTo>
                  <a:pt x="492265" y="861662"/>
                </a:lnTo>
                <a:lnTo>
                  <a:pt x="492921" y="864284"/>
                </a:lnTo>
                <a:lnTo>
                  <a:pt x="493183" y="866382"/>
                </a:lnTo>
                <a:lnTo>
                  <a:pt x="493183" y="866382"/>
                </a:lnTo>
                <a:lnTo>
                  <a:pt x="492921" y="864284"/>
                </a:lnTo>
                <a:lnTo>
                  <a:pt x="492265" y="861661"/>
                </a:lnTo>
                <a:lnTo>
                  <a:pt x="492265" y="861006"/>
                </a:lnTo>
                <a:close/>
                <a:moveTo>
                  <a:pt x="450827" y="859301"/>
                </a:moveTo>
                <a:lnTo>
                  <a:pt x="450232" y="859798"/>
                </a:lnTo>
                <a:lnTo>
                  <a:pt x="450828" y="859302"/>
                </a:lnTo>
                <a:close/>
                <a:moveTo>
                  <a:pt x="777079" y="858887"/>
                </a:moveTo>
                <a:lnTo>
                  <a:pt x="777344" y="861006"/>
                </a:lnTo>
                <a:lnTo>
                  <a:pt x="777950" y="861778"/>
                </a:lnTo>
                <a:lnTo>
                  <a:pt x="777345" y="861006"/>
                </a:lnTo>
                <a:close/>
                <a:moveTo>
                  <a:pt x="517704" y="857858"/>
                </a:moveTo>
                <a:lnTo>
                  <a:pt x="517248" y="858407"/>
                </a:lnTo>
                <a:lnTo>
                  <a:pt x="517704" y="857859"/>
                </a:lnTo>
                <a:lnTo>
                  <a:pt x="518098" y="858121"/>
                </a:lnTo>
                <a:close/>
                <a:moveTo>
                  <a:pt x="519051" y="857513"/>
                </a:moveTo>
                <a:lnTo>
                  <a:pt x="518360" y="857858"/>
                </a:lnTo>
                <a:lnTo>
                  <a:pt x="518166" y="858054"/>
                </a:lnTo>
                <a:lnTo>
                  <a:pt x="518360" y="857859"/>
                </a:lnTo>
                <a:close/>
                <a:moveTo>
                  <a:pt x="490036" y="856810"/>
                </a:moveTo>
                <a:lnTo>
                  <a:pt x="491085" y="857203"/>
                </a:lnTo>
                <a:lnTo>
                  <a:pt x="491038" y="857322"/>
                </a:lnTo>
                <a:lnTo>
                  <a:pt x="491085" y="857203"/>
                </a:lnTo>
                <a:lnTo>
                  <a:pt x="490036" y="856810"/>
                </a:lnTo>
                <a:close/>
                <a:moveTo>
                  <a:pt x="486693" y="856611"/>
                </a:moveTo>
                <a:lnTo>
                  <a:pt x="486626" y="856810"/>
                </a:lnTo>
                <a:lnTo>
                  <a:pt x="488724" y="857203"/>
                </a:lnTo>
                <a:lnTo>
                  <a:pt x="486626" y="856810"/>
                </a:lnTo>
                <a:close/>
                <a:moveTo>
                  <a:pt x="466695" y="856548"/>
                </a:moveTo>
                <a:lnTo>
                  <a:pt x="466695" y="856548"/>
                </a:lnTo>
                <a:lnTo>
                  <a:pt x="467350" y="856810"/>
                </a:lnTo>
                <a:lnTo>
                  <a:pt x="467350" y="856810"/>
                </a:lnTo>
                <a:close/>
                <a:moveTo>
                  <a:pt x="465645" y="856547"/>
                </a:moveTo>
                <a:lnTo>
                  <a:pt x="464465" y="857858"/>
                </a:lnTo>
                <a:lnTo>
                  <a:pt x="462760" y="858908"/>
                </a:lnTo>
                <a:lnTo>
                  <a:pt x="462467" y="860474"/>
                </a:lnTo>
                <a:lnTo>
                  <a:pt x="462761" y="858908"/>
                </a:lnTo>
                <a:lnTo>
                  <a:pt x="464465" y="857859"/>
                </a:lnTo>
                <a:lnTo>
                  <a:pt x="465645" y="856548"/>
                </a:lnTo>
                <a:lnTo>
                  <a:pt x="465908" y="856548"/>
                </a:lnTo>
                <a:lnTo>
                  <a:pt x="465908" y="856547"/>
                </a:lnTo>
                <a:close/>
                <a:moveTo>
                  <a:pt x="468837" y="856214"/>
                </a:moveTo>
                <a:lnTo>
                  <a:pt x="467743" y="856810"/>
                </a:lnTo>
                <a:lnTo>
                  <a:pt x="467744" y="856810"/>
                </a:lnTo>
                <a:close/>
                <a:moveTo>
                  <a:pt x="548170" y="855989"/>
                </a:moveTo>
                <a:lnTo>
                  <a:pt x="548914" y="856548"/>
                </a:lnTo>
                <a:lnTo>
                  <a:pt x="548915" y="856547"/>
                </a:lnTo>
                <a:close/>
                <a:moveTo>
                  <a:pt x="520194" y="855076"/>
                </a:moveTo>
                <a:lnTo>
                  <a:pt x="519802" y="855760"/>
                </a:lnTo>
                <a:lnTo>
                  <a:pt x="519802" y="856023"/>
                </a:lnTo>
                <a:lnTo>
                  <a:pt x="518884" y="856547"/>
                </a:lnTo>
                <a:lnTo>
                  <a:pt x="519058" y="857153"/>
                </a:lnTo>
                <a:lnTo>
                  <a:pt x="518885" y="856548"/>
                </a:lnTo>
                <a:lnTo>
                  <a:pt x="519803" y="856023"/>
                </a:lnTo>
                <a:lnTo>
                  <a:pt x="519803" y="855760"/>
                </a:lnTo>
                <a:close/>
                <a:moveTo>
                  <a:pt x="466694" y="854843"/>
                </a:moveTo>
                <a:lnTo>
                  <a:pt x="465900" y="855240"/>
                </a:lnTo>
                <a:lnTo>
                  <a:pt x="466694" y="854844"/>
                </a:lnTo>
                <a:close/>
                <a:moveTo>
                  <a:pt x="545635" y="854580"/>
                </a:moveTo>
                <a:lnTo>
                  <a:pt x="545921" y="854866"/>
                </a:lnTo>
                <a:lnTo>
                  <a:pt x="545635" y="854580"/>
                </a:lnTo>
                <a:close/>
                <a:moveTo>
                  <a:pt x="472333" y="854580"/>
                </a:moveTo>
                <a:lnTo>
                  <a:pt x="473382" y="854843"/>
                </a:lnTo>
                <a:lnTo>
                  <a:pt x="473382" y="854843"/>
                </a:lnTo>
                <a:close/>
                <a:moveTo>
                  <a:pt x="553241" y="853531"/>
                </a:moveTo>
                <a:lnTo>
                  <a:pt x="553896" y="855760"/>
                </a:lnTo>
                <a:lnTo>
                  <a:pt x="555339" y="857203"/>
                </a:lnTo>
                <a:lnTo>
                  <a:pt x="555601" y="858121"/>
                </a:lnTo>
                <a:lnTo>
                  <a:pt x="555995" y="861662"/>
                </a:lnTo>
                <a:lnTo>
                  <a:pt x="555996" y="861661"/>
                </a:lnTo>
                <a:lnTo>
                  <a:pt x="555602" y="858121"/>
                </a:lnTo>
                <a:lnTo>
                  <a:pt x="555340" y="857203"/>
                </a:lnTo>
                <a:lnTo>
                  <a:pt x="553897" y="855760"/>
                </a:lnTo>
                <a:lnTo>
                  <a:pt x="553242" y="853531"/>
                </a:lnTo>
                <a:close/>
                <a:moveTo>
                  <a:pt x="478365" y="851433"/>
                </a:moveTo>
                <a:lnTo>
                  <a:pt x="480857" y="852482"/>
                </a:lnTo>
                <a:lnTo>
                  <a:pt x="480857" y="853269"/>
                </a:lnTo>
                <a:lnTo>
                  <a:pt x="481250" y="853925"/>
                </a:lnTo>
                <a:lnTo>
                  <a:pt x="480463" y="854580"/>
                </a:lnTo>
                <a:lnTo>
                  <a:pt x="481250" y="856548"/>
                </a:lnTo>
                <a:lnTo>
                  <a:pt x="481771" y="856131"/>
                </a:lnTo>
                <a:lnTo>
                  <a:pt x="481250" y="856547"/>
                </a:lnTo>
                <a:lnTo>
                  <a:pt x="480463" y="854580"/>
                </a:lnTo>
                <a:lnTo>
                  <a:pt x="481250" y="853925"/>
                </a:lnTo>
                <a:lnTo>
                  <a:pt x="480857" y="853269"/>
                </a:lnTo>
                <a:lnTo>
                  <a:pt x="480857" y="852482"/>
                </a:lnTo>
                <a:lnTo>
                  <a:pt x="478365" y="851433"/>
                </a:lnTo>
                <a:close/>
                <a:moveTo>
                  <a:pt x="529374" y="849337"/>
                </a:moveTo>
                <a:lnTo>
                  <a:pt x="528982" y="849728"/>
                </a:lnTo>
                <a:lnTo>
                  <a:pt x="526778" y="850341"/>
                </a:lnTo>
                <a:lnTo>
                  <a:pt x="528982" y="849729"/>
                </a:lnTo>
                <a:close/>
                <a:moveTo>
                  <a:pt x="544642" y="849255"/>
                </a:moveTo>
                <a:lnTo>
                  <a:pt x="543931" y="849728"/>
                </a:lnTo>
                <a:lnTo>
                  <a:pt x="543931" y="849729"/>
                </a:lnTo>
                <a:close/>
                <a:moveTo>
                  <a:pt x="544717" y="849204"/>
                </a:moveTo>
                <a:lnTo>
                  <a:pt x="544980" y="849729"/>
                </a:lnTo>
                <a:lnTo>
                  <a:pt x="545373" y="850384"/>
                </a:lnTo>
                <a:lnTo>
                  <a:pt x="544324" y="851433"/>
                </a:lnTo>
                <a:lnTo>
                  <a:pt x="544324" y="852089"/>
                </a:lnTo>
                <a:lnTo>
                  <a:pt x="543275" y="853269"/>
                </a:lnTo>
                <a:lnTo>
                  <a:pt x="543537" y="853531"/>
                </a:lnTo>
                <a:lnTo>
                  <a:pt x="544717" y="854580"/>
                </a:lnTo>
                <a:lnTo>
                  <a:pt x="544717" y="854580"/>
                </a:lnTo>
                <a:lnTo>
                  <a:pt x="543537" y="853531"/>
                </a:lnTo>
                <a:lnTo>
                  <a:pt x="543275" y="853269"/>
                </a:lnTo>
                <a:lnTo>
                  <a:pt x="544324" y="852089"/>
                </a:lnTo>
                <a:lnTo>
                  <a:pt x="544324" y="851433"/>
                </a:lnTo>
                <a:lnTo>
                  <a:pt x="545373" y="850384"/>
                </a:lnTo>
                <a:lnTo>
                  <a:pt x="544980" y="849728"/>
                </a:lnTo>
                <a:lnTo>
                  <a:pt x="544717" y="849204"/>
                </a:lnTo>
                <a:close/>
                <a:moveTo>
                  <a:pt x="533257" y="849006"/>
                </a:moveTo>
                <a:lnTo>
                  <a:pt x="531867" y="849204"/>
                </a:lnTo>
                <a:lnTo>
                  <a:pt x="531867" y="849204"/>
                </a:lnTo>
                <a:close/>
                <a:moveTo>
                  <a:pt x="533702" y="848942"/>
                </a:moveTo>
                <a:lnTo>
                  <a:pt x="535145" y="849204"/>
                </a:lnTo>
                <a:lnTo>
                  <a:pt x="535145" y="849204"/>
                </a:lnTo>
                <a:lnTo>
                  <a:pt x="533702" y="848942"/>
                </a:lnTo>
                <a:close/>
                <a:moveTo>
                  <a:pt x="530424" y="848942"/>
                </a:moveTo>
                <a:lnTo>
                  <a:pt x="530774" y="849006"/>
                </a:lnTo>
                <a:lnTo>
                  <a:pt x="530424" y="848942"/>
                </a:lnTo>
                <a:close/>
                <a:moveTo>
                  <a:pt x="543275" y="848548"/>
                </a:moveTo>
                <a:lnTo>
                  <a:pt x="543650" y="849224"/>
                </a:lnTo>
                <a:lnTo>
                  <a:pt x="543275" y="848548"/>
                </a:lnTo>
                <a:close/>
                <a:moveTo>
                  <a:pt x="540783" y="848548"/>
                </a:moveTo>
                <a:lnTo>
                  <a:pt x="541439" y="849729"/>
                </a:lnTo>
                <a:lnTo>
                  <a:pt x="542619" y="849991"/>
                </a:lnTo>
                <a:lnTo>
                  <a:pt x="541439" y="849728"/>
                </a:lnTo>
                <a:lnTo>
                  <a:pt x="540783" y="848548"/>
                </a:lnTo>
                <a:close/>
                <a:moveTo>
                  <a:pt x="775258" y="838511"/>
                </a:moveTo>
                <a:lnTo>
                  <a:pt x="777344" y="839107"/>
                </a:lnTo>
                <a:lnTo>
                  <a:pt x="778039" y="840895"/>
                </a:lnTo>
                <a:lnTo>
                  <a:pt x="777345" y="839107"/>
                </a:lnTo>
                <a:close/>
                <a:moveTo>
                  <a:pt x="389327" y="829927"/>
                </a:moveTo>
                <a:lnTo>
                  <a:pt x="389852" y="830190"/>
                </a:lnTo>
                <a:lnTo>
                  <a:pt x="389327" y="830190"/>
                </a:lnTo>
                <a:close/>
                <a:moveTo>
                  <a:pt x="773410" y="827698"/>
                </a:moveTo>
                <a:lnTo>
                  <a:pt x="771637" y="827952"/>
                </a:lnTo>
                <a:lnTo>
                  <a:pt x="773411" y="827699"/>
                </a:lnTo>
                <a:close/>
                <a:moveTo>
                  <a:pt x="775956" y="825655"/>
                </a:moveTo>
                <a:lnTo>
                  <a:pt x="775902" y="825862"/>
                </a:lnTo>
                <a:lnTo>
                  <a:pt x="774876" y="826786"/>
                </a:lnTo>
                <a:lnTo>
                  <a:pt x="775902" y="825863"/>
                </a:lnTo>
                <a:close/>
                <a:moveTo>
                  <a:pt x="787770" y="818519"/>
                </a:moveTo>
                <a:lnTo>
                  <a:pt x="787573" y="818912"/>
                </a:lnTo>
                <a:lnTo>
                  <a:pt x="786225" y="819280"/>
                </a:lnTo>
                <a:lnTo>
                  <a:pt x="787573" y="818913"/>
                </a:lnTo>
                <a:close/>
                <a:moveTo>
                  <a:pt x="789015" y="817864"/>
                </a:moveTo>
                <a:lnTo>
                  <a:pt x="790326" y="818126"/>
                </a:lnTo>
                <a:lnTo>
                  <a:pt x="790326" y="818126"/>
                </a:lnTo>
                <a:close/>
                <a:moveTo>
                  <a:pt x="781779" y="816320"/>
                </a:moveTo>
                <a:lnTo>
                  <a:pt x="782590" y="816421"/>
                </a:lnTo>
                <a:lnTo>
                  <a:pt x="782590" y="816684"/>
                </a:lnTo>
                <a:lnTo>
                  <a:pt x="785081" y="817470"/>
                </a:lnTo>
                <a:lnTo>
                  <a:pt x="786130" y="819306"/>
                </a:lnTo>
                <a:lnTo>
                  <a:pt x="786130" y="819306"/>
                </a:lnTo>
                <a:lnTo>
                  <a:pt x="785081" y="817470"/>
                </a:lnTo>
                <a:lnTo>
                  <a:pt x="782590" y="816683"/>
                </a:lnTo>
                <a:lnTo>
                  <a:pt x="782590" y="816421"/>
                </a:lnTo>
                <a:close/>
                <a:moveTo>
                  <a:pt x="791338" y="816169"/>
                </a:moveTo>
                <a:lnTo>
                  <a:pt x="790720" y="816683"/>
                </a:lnTo>
                <a:lnTo>
                  <a:pt x="790720" y="816684"/>
                </a:lnTo>
                <a:close/>
                <a:moveTo>
                  <a:pt x="779442" y="816028"/>
                </a:moveTo>
                <a:lnTo>
                  <a:pt x="778059" y="816918"/>
                </a:lnTo>
                <a:lnTo>
                  <a:pt x="779443" y="816028"/>
                </a:lnTo>
                <a:close/>
                <a:moveTo>
                  <a:pt x="793066" y="812659"/>
                </a:moveTo>
                <a:lnTo>
                  <a:pt x="792424" y="814585"/>
                </a:lnTo>
                <a:lnTo>
                  <a:pt x="792162" y="814585"/>
                </a:lnTo>
                <a:lnTo>
                  <a:pt x="792162" y="814586"/>
                </a:lnTo>
                <a:lnTo>
                  <a:pt x="792425" y="814586"/>
                </a:lnTo>
                <a:close/>
                <a:moveTo>
                  <a:pt x="792424" y="810127"/>
                </a:moveTo>
                <a:lnTo>
                  <a:pt x="793017" y="811709"/>
                </a:lnTo>
                <a:lnTo>
                  <a:pt x="792425" y="810127"/>
                </a:lnTo>
                <a:close/>
                <a:moveTo>
                  <a:pt x="794946" y="805467"/>
                </a:moveTo>
                <a:lnTo>
                  <a:pt x="794391" y="805799"/>
                </a:lnTo>
                <a:lnTo>
                  <a:pt x="792742" y="807546"/>
                </a:lnTo>
                <a:lnTo>
                  <a:pt x="794391" y="805800"/>
                </a:lnTo>
                <a:close/>
                <a:moveTo>
                  <a:pt x="795047" y="804357"/>
                </a:moveTo>
                <a:lnTo>
                  <a:pt x="795047" y="804358"/>
                </a:lnTo>
                <a:lnTo>
                  <a:pt x="795309" y="804751"/>
                </a:lnTo>
                <a:close/>
                <a:moveTo>
                  <a:pt x="797182" y="803766"/>
                </a:moveTo>
                <a:lnTo>
                  <a:pt x="796489" y="803964"/>
                </a:lnTo>
                <a:lnTo>
                  <a:pt x="796490" y="803964"/>
                </a:lnTo>
                <a:close/>
                <a:moveTo>
                  <a:pt x="800475" y="799484"/>
                </a:moveTo>
                <a:lnTo>
                  <a:pt x="800948" y="799768"/>
                </a:lnTo>
                <a:lnTo>
                  <a:pt x="803177" y="799768"/>
                </a:lnTo>
                <a:lnTo>
                  <a:pt x="803571" y="799768"/>
                </a:lnTo>
                <a:lnTo>
                  <a:pt x="804620" y="800030"/>
                </a:lnTo>
                <a:lnTo>
                  <a:pt x="803571" y="799767"/>
                </a:lnTo>
                <a:lnTo>
                  <a:pt x="803177" y="799767"/>
                </a:lnTo>
                <a:lnTo>
                  <a:pt x="800948" y="799767"/>
                </a:lnTo>
                <a:close/>
                <a:moveTo>
                  <a:pt x="800292" y="799374"/>
                </a:moveTo>
                <a:lnTo>
                  <a:pt x="799699" y="800165"/>
                </a:lnTo>
                <a:lnTo>
                  <a:pt x="800292" y="799375"/>
                </a:lnTo>
                <a:close/>
                <a:moveTo>
                  <a:pt x="807044" y="798392"/>
                </a:moveTo>
                <a:lnTo>
                  <a:pt x="806849" y="798587"/>
                </a:lnTo>
                <a:lnTo>
                  <a:pt x="806062" y="798587"/>
                </a:lnTo>
                <a:lnTo>
                  <a:pt x="805770" y="798880"/>
                </a:lnTo>
                <a:lnTo>
                  <a:pt x="806062" y="798588"/>
                </a:lnTo>
                <a:lnTo>
                  <a:pt x="806849" y="798588"/>
                </a:lnTo>
                <a:close/>
                <a:moveTo>
                  <a:pt x="808358" y="797275"/>
                </a:moveTo>
                <a:lnTo>
                  <a:pt x="808160" y="797669"/>
                </a:lnTo>
                <a:lnTo>
                  <a:pt x="807111" y="797669"/>
                </a:lnTo>
                <a:lnTo>
                  <a:pt x="807111" y="797670"/>
                </a:lnTo>
                <a:lnTo>
                  <a:pt x="808160" y="797670"/>
                </a:lnTo>
                <a:close/>
                <a:moveTo>
                  <a:pt x="809865" y="796227"/>
                </a:moveTo>
                <a:lnTo>
                  <a:pt x="810652" y="797145"/>
                </a:lnTo>
                <a:lnTo>
                  <a:pt x="810652" y="797145"/>
                </a:lnTo>
                <a:lnTo>
                  <a:pt x="809865" y="796227"/>
                </a:lnTo>
                <a:close/>
                <a:moveTo>
                  <a:pt x="812685" y="795338"/>
                </a:moveTo>
                <a:lnTo>
                  <a:pt x="812487" y="796227"/>
                </a:lnTo>
                <a:lnTo>
                  <a:pt x="812974" y="796422"/>
                </a:lnTo>
                <a:lnTo>
                  <a:pt x="812488" y="796227"/>
                </a:lnTo>
                <a:close/>
                <a:moveTo>
                  <a:pt x="812695" y="793642"/>
                </a:moveTo>
                <a:lnTo>
                  <a:pt x="812487" y="794784"/>
                </a:lnTo>
                <a:lnTo>
                  <a:pt x="812488" y="794785"/>
                </a:lnTo>
                <a:close/>
                <a:moveTo>
                  <a:pt x="822153" y="793033"/>
                </a:moveTo>
                <a:lnTo>
                  <a:pt x="821011" y="793604"/>
                </a:lnTo>
                <a:lnTo>
                  <a:pt x="820705" y="793223"/>
                </a:lnTo>
                <a:lnTo>
                  <a:pt x="821011" y="793605"/>
                </a:lnTo>
                <a:close/>
                <a:moveTo>
                  <a:pt x="823109" y="792949"/>
                </a:moveTo>
                <a:lnTo>
                  <a:pt x="823109" y="794129"/>
                </a:lnTo>
                <a:lnTo>
                  <a:pt x="823765" y="794785"/>
                </a:lnTo>
                <a:lnTo>
                  <a:pt x="824027" y="794785"/>
                </a:lnTo>
                <a:lnTo>
                  <a:pt x="824027" y="794784"/>
                </a:lnTo>
                <a:lnTo>
                  <a:pt x="823765" y="794784"/>
                </a:lnTo>
                <a:lnTo>
                  <a:pt x="823109" y="794129"/>
                </a:lnTo>
                <a:lnTo>
                  <a:pt x="823109" y="792949"/>
                </a:lnTo>
                <a:close/>
                <a:moveTo>
                  <a:pt x="813406" y="792949"/>
                </a:moveTo>
                <a:lnTo>
                  <a:pt x="813930" y="793605"/>
                </a:lnTo>
                <a:lnTo>
                  <a:pt x="814518" y="793369"/>
                </a:lnTo>
                <a:lnTo>
                  <a:pt x="813930" y="793604"/>
                </a:lnTo>
                <a:close/>
                <a:moveTo>
                  <a:pt x="825207" y="792687"/>
                </a:moveTo>
                <a:lnTo>
                  <a:pt x="824420" y="793604"/>
                </a:lnTo>
                <a:lnTo>
                  <a:pt x="824094" y="794256"/>
                </a:lnTo>
                <a:lnTo>
                  <a:pt x="824421" y="793605"/>
                </a:lnTo>
                <a:lnTo>
                  <a:pt x="825207" y="792687"/>
                </a:lnTo>
                <a:close/>
                <a:moveTo>
                  <a:pt x="819831" y="792686"/>
                </a:moveTo>
                <a:lnTo>
                  <a:pt x="819210" y="793204"/>
                </a:lnTo>
                <a:lnTo>
                  <a:pt x="819831" y="792687"/>
                </a:lnTo>
                <a:lnTo>
                  <a:pt x="819831" y="792949"/>
                </a:lnTo>
                <a:lnTo>
                  <a:pt x="819831" y="792949"/>
                </a:lnTo>
                <a:close/>
                <a:moveTo>
                  <a:pt x="817733" y="791506"/>
                </a:moveTo>
                <a:lnTo>
                  <a:pt x="818126" y="792293"/>
                </a:lnTo>
                <a:lnTo>
                  <a:pt x="816946" y="793342"/>
                </a:lnTo>
                <a:lnTo>
                  <a:pt x="817733" y="793605"/>
                </a:lnTo>
                <a:lnTo>
                  <a:pt x="818718" y="793358"/>
                </a:lnTo>
                <a:lnTo>
                  <a:pt x="817733" y="793604"/>
                </a:lnTo>
                <a:lnTo>
                  <a:pt x="816946" y="793342"/>
                </a:lnTo>
                <a:lnTo>
                  <a:pt x="818126" y="792293"/>
                </a:lnTo>
                <a:lnTo>
                  <a:pt x="817733" y="791506"/>
                </a:lnTo>
                <a:close/>
                <a:moveTo>
                  <a:pt x="832944" y="790064"/>
                </a:moveTo>
                <a:lnTo>
                  <a:pt x="832944" y="791506"/>
                </a:lnTo>
                <a:lnTo>
                  <a:pt x="834780" y="792031"/>
                </a:lnTo>
                <a:lnTo>
                  <a:pt x="834780" y="792031"/>
                </a:lnTo>
                <a:lnTo>
                  <a:pt x="832944" y="791506"/>
                </a:lnTo>
                <a:lnTo>
                  <a:pt x="832944" y="790064"/>
                </a:lnTo>
                <a:close/>
                <a:moveTo>
                  <a:pt x="827568" y="790064"/>
                </a:moveTo>
                <a:lnTo>
                  <a:pt x="827961" y="790851"/>
                </a:lnTo>
                <a:lnTo>
                  <a:pt x="828223" y="791244"/>
                </a:lnTo>
                <a:lnTo>
                  <a:pt x="828223" y="791244"/>
                </a:lnTo>
                <a:lnTo>
                  <a:pt x="827961" y="790851"/>
                </a:lnTo>
                <a:lnTo>
                  <a:pt x="827568" y="790064"/>
                </a:lnTo>
                <a:close/>
                <a:moveTo>
                  <a:pt x="848286" y="789408"/>
                </a:moveTo>
                <a:lnTo>
                  <a:pt x="848286" y="789409"/>
                </a:lnTo>
                <a:lnTo>
                  <a:pt x="848942" y="790588"/>
                </a:lnTo>
                <a:lnTo>
                  <a:pt x="848942" y="790588"/>
                </a:lnTo>
                <a:close/>
                <a:moveTo>
                  <a:pt x="826650" y="789408"/>
                </a:moveTo>
                <a:lnTo>
                  <a:pt x="827305" y="790064"/>
                </a:lnTo>
                <a:lnTo>
                  <a:pt x="827305" y="790064"/>
                </a:lnTo>
                <a:lnTo>
                  <a:pt x="826650" y="789408"/>
                </a:lnTo>
                <a:close/>
                <a:moveTo>
                  <a:pt x="840692" y="787338"/>
                </a:moveTo>
                <a:lnTo>
                  <a:pt x="842123" y="787704"/>
                </a:lnTo>
                <a:lnTo>
                  <a:pt x="845664" y="790064"/>
                </a:lnTo>
                <a:lnTo>
                  <a:pt x="845664" y="790064"/>
                </a:lnTo>
                <a:lnTo>
                  <a:pt x="842123" y="787704"/>
                </a:lnTo>
                <a:close/>
                <a:moveTo>
                  <a:pt x="858536" y="784602"/>
                </a:moveTo>
                <a:lnTo>
                  <a:pt x="857465" y="785868"/>
                </a:lnTo>
                <a:lnTo>
                  <a:pt x="857466" y="785868"/>
                </a:lnTo>
                <a:close/>
                <a:moveTo>
                  <a:pt x="877660" y="782983"/>
                </a:moveTo>
                <a:lnTo>
                  <a:pt x="878053" y="783770"/>
                </a:lnTo>
                <a:lnTo>
                  <a:pt x="878446" y="783770"/>
                </a:lnTo>
                <a:lnTo>
                  <a:pt x="878445" y="783769"/>
                </a:lnTo>
                <a:lnTo>
                  <a:pt x="878053" y="783769"/>
                </a:lnTo>
                <a:lnTo>
                  <a:pt x="877660" y="782984"/>
                </a:lnTo>
                <a:close/>
                <a:moveTo>
                  <a:pt x="871164" y="782831"/>
                </a:moveTo>
                <a:lnTo>
                  <a:pt x="869923" y="783507"/>
                </a:lnTo>
                <a:lnTo>
                  <a:pt x="868865" y="782931"/>
                </a:lnTo>
                <a:lnTo>
                  <a:pt x="869923" y="783508"/>
                </a:lnTo>
                <a:close/>
                <a:moveTo>
                  <a:pt x="871365" y="782721"/>
                </a:moveTo>
                <a:lnTo>
                  <a:pt x="871365" y="782983"/>
                </a:lnTo>
                <a:lnTo>
                  <a:pt x="875168" y="783508"/>
                </a:lnTo>
                <a:lnTo>
                  <a:pt x="875168" y="783507"/>
                </a:lnTo>
                <a:lnTo>
                  <a:pt x="871365" y="782983"/>
                </a:lnTo>
                <a:lnTo>
                  <a:pt x="871365" y="782721"/>
                </a:lnTo>
                <a:close/>
                <a:moveTo>
                  <a:pt x="868480" y="782721"/>
                </a:moveTo>
                <a:lnTo>
                  <a:pt x="868187" y="782917"/>
                </a:lnTo>
                <a:lnTo>
                  <a:pt x="868480" y="782721"/>
                </a:lnTo>
                <a:close/>
                <a:moveTo>
                  <a:pt x="863915" y="782227"/>
                </a:moveTo>
                <a:lnTo>
                  <a:pt x="861006" y="783507"/>
                </a:lnTo>
                <a:lnTo>
                  <a:pt x="860219" y="783769"/>
                </a:lnTo>
                <a:lnTo>
                  <a:pt x="860219" y="782983"/>
                </a:lnTo>
                <a:lnTo>
                  <a:pt x="859826" y="782721"/>
                </a:lnTo>
                <a:lnTo>
                  <a:pt x="860219" y="782983"/>
                </a:lnTo>
                <a:lnTo>
                  <a:pt x="860219" y="783770"/>
                </a:lnTo>
                <a:lnTo>
                  <a:pt x="861006" y="783508"/>
                </a:lnTo>
                <a:close/>
                <a:moveTo>
                  <a:pt x="879269" y="781421"/>
                </a:moveTo>
                <a:lnTo>
                  <a:pt x="879102" y="781671"/>
                </a:lnTo>
                <a:lnTo>
                  <a:pt x="878709" y="781671"/>
                </a:lnTo>
                <a:lnTo>
                  <a:pt x="877991" y="782570"/>
                </a:lnTo>
                <a:lnTo>
                  <a:pt x="878709" y="781672"/>
                </a:lnTo>
                <a:lnTo>
                  <a:pt x="879102" y="781672"/>
                </a:lnTo>
                <a:close/>
                <a:moveTo>
                  <a:pt x="867300" y="778786"/>
                </a:moveTo>
                <a:lnTo>
                  <a:pt x="867300" y="778787"/>
                </a:lnTo>
                <a:lnTo>
                  <a:pt x="868087" y="779180"/>
                </a:lnTo>
                <a:lnTo>
                  <a:pt x="869267" y="780623"/>
                </a:lnTo>
                <a:lnTo>
                  <a:pt x="869267" y="781278"/>
                </a:lnTo>
                <a:lnTo>
                  <a:pt x="868087" y="782065"/>
                </a:lnTo>
                <a:lnTo>
                  <a:pt x="868087" y="782983"/>
                </a:lnTo>
                <a:lnTo>
                  <a:pt x="868087" y="782983"/>
                </a:lnTo>
                <a:lnTo>
                  <a:pt x="868087" y="782065"/>
                </a:lnTo>
                <a:lnTo>
                  <a:pt x="869267" y="781278"/>
                </a:lnTo>
                <a:lnTo>
                  <a:pt x="869267" y="780622"/>
                </a:lnTo>
                <a:lnTo>
                  <a:pt x="868087" y="779180"/>
                </a:lnTo>
                <a:close/>
                <a:moveTo>
                  <a:pt x="878446" y="778524"/>
                </a:moveTo>
                <a:lnTo>
                  <a:pt x="878053" y="778786"/>
                </a:lnTo>
                <a:lnTo>
                  <a:pt x="878053" y="778787"/>
                </a:lnTo>
                <a:lnTo>
                  <a:pt x="878446" y="778525"/>
                </a:lnTo>
                <a:close/>
                <a:moveTo>
                  <a:pt x="1016658" y="775639"/>
                </a:moveTo>
                <a:lnTo>
                  <a:pt x="1014500" y="776359"/>
                </a:lnTo>
                <a:lnTo>
                  <a:pt x="1016658" y="775640"/>
                </a:lnTo>
                <a:close/>
                <a:moveTo>
                  <a:pt x="899558" y="774197"/>
                </a:moveTo>
                <a:lnTo>
                  <a:pt x="899952" y="774984"/>
                </a:lnTo>
                <a:lnTo>
                  <a:pt x="899952" y="774984"/>
                </a:lnTo>
                <a:lnTo>
                  <a:pt x="899558" y="774197"/>
                </a:lnTo>
                <a:close/>
                <a:moveTo>
                  <a:pt x="893920" y="774197"/>
                </a:moveTo>
                <a:lnTo>
                  <a:pt x="893920" y="774984"/>
                </a:lnTo>
                <a:lnTo>
                  <a:pt x="895100" y="775640"/>
                </a:lnTo>
                <a:lnTo>
                  <a:pt x="895099" y="775639"/>
                </a:lnTo>
                <a:lnTo>
                  <a:pt x="893920" y="774984"/>
                </a:lnTo>
                <a:lnTo>
                  <a:pt x="893920" y="774197"/>
                </a:lnTo>
                <a:close/>
                <a:moveTo>
                  <a:pt x="889187" y="773590"/>
                </a:moveTo>
                <a:lnTo>
                  <a:pt x="888937" y="774591"/>
                </a:lnTo>
                <a:lnTo>
                  <a:pt x="889724" y="775902"/>
                </a:lnTo>
                <a:lnTo>
                  <a:pt x="890379" y="776689"/>
                </a:lnTo>
                <a:lnTo>
                  <a:pt x="891844" y="775538"/>
                </a:lnTo>
                <a:lnTo>
                  <a:pt x="890379" y="776688"/>
                </a:lnTo>
                <a:lnTo>
                  <a:pt x="889724" y="775902"/>
                </a:lnTo>
                <a:lnTo>
                  <a:pt x="888937" y="774591"/>
                </a:lnTo>
                <a:close/>
                <a:moveTo>
                  <a:pt x="902442" y="773542"/>
                </a:moveTo>
                <a:lnTo>
                  <a:pt x="901360" y="774624"/>
                </a:lnTo>
                <a:lnTo>
                  <a:pt x="902443" y="773542"/>
                </a:lnTo>
                <a:close/>
                <a:moveTo>
                  <a:pt x="884261" y="772210"/>
                </a:moveTo>
                <a:lnTo>
                  <a:pt x="883429" y="773803"/>
                </a:lnTo>
                <a:lnTo>
                  <a:pt x="882184" y="774483"/>
                </a:lnTo>
                <a:lnTo>
                  <a:pt x="883429" y="773804"/>
                </a:lnTo>
                <a:close/>
                <a:moveTo>
                  <a:pt x="898247" y="772099"/>
                </a:moveTo>
                <a:lnTo>
                  <a:pt x="899952" y="772492"/>
                </a:lnTo>
                <a:lnTo>
                  <a:pt x="899952" y="773148"/>
                </a:lnTo>
                <a:lnTo>
                  <a:pt x="899952" y="774197"/>
                </a:lnTo>
                <a:lnTo>
                  <a:pt x="899952" y="774197"/>
                </a:lnTo>
                <a:lnTo>
                  <a:pt x="899952" y="773148"/>
                </a:lnTo>
                <a:lnTo>
                  <a:pt x="899952" y="772492"/>
                </a:lnTo>
                <a:close/>
                <a:moveTo>
                  <a:pt x="916999" y="769607"/>
                </a:moveTo>
                <a:lnTo>
                  <a:pt x="915492" y="770146"/>
                </a:lnTo>
                <a:lnTo>
                  <a:pt x="916999" y="769608"/>
                </a:lnTo>
                <a:close/>
                <a:moveTo>
                  <a:pt x="885527" y="769607"/>
                </a:moveTo>
                <a:lnTo>
                  <a:pt x="885060" y="769958"/>
                </a:lnTo>
                <a:lnTo>
                  <a:pt x="885528" y="769608"/>
                </a:lnTo>
                <a:lnTo>
                  <a:pt x="886183" y="770001"/>
                </a:lnTo>
                <a:lnTo>
                  <a:pt x="887888" y="771443"/>
                </a:lnTo>
                <a:lnTo>
                  <a:pt x="887888" y="772492"/>
                </a:lnTo>
                <a:lnTo>
                  <a:pt x="889199" y="773542"/>
                </a:lnTo>
                <a:lnTo>
                  <a:pt x="889199" y="773541"/>
                </a:lnTo>
                <a:lnTo>
                  <a:pt x="887888" y="772492"/>
                </a:lnTo>
                <a:lnTo>
                  <a:pt x="887888" y="771443"/>
                </a:lnTo>
                <a:lnTo>
                  <a:pt x="886183" y="770001"/>
                </a:lnTo>
                <a:close/>
                <a:moveTo>
                  <a:pt x="910836" y="769359"/>
                </a:moveTo>
                <a:lnTo>
                  <a:pt x="908475" y="769607"/>
                </a:lnTo>
                <a:lnTo>
                  <a:pt x="907229" y="769948"/>
                </a:lnTo>
                <a:lnTo>
                  <a:pt x="908475" y="769608"/>
                </a:lnTo>
                <a:close/>
                <a:moveTo>
                  <a:pt x="910967" y="769345"/>
                </a:moveTo>
                <a:lnTo>
                  <a:pt x="912409" y="769608"/>
                </a:lnTo>
                <a:lnTo>
                  <a:pt x="913458" y="770263"/>
                </a:lnTo>
                <a:lnTo>
                  <a:pt x="914901" y="771050"/>
                </a:lnTo>
                <a:lnTo>
                  <a:pt x="913458" y="770263"/>
                </a:lnTo>
                <a:lnTo>
                  <a:pt x="912409" y="769607"/>
                </a:lnTo>
                <a:lnTo>
                  <a:pt x="910967" y="769345"/>
                </a:lnTo>
                <a:close/>
                <a:moveTo>
                  <a:pt x="934046" y="768558"/>
                </a:moveTo>
                <a:lnTo>
                  <a:pt x="929693" y="770735"/>
                </a:lnTo>
                <a:lnTo>
                  <a:pt x="934046" y="768559"/>
                </a:lnTo>
                <a:lnTo>
                  <a:pt x="935882" y="769345"/>
                </a:lnTo>
                <a:lnTo>
                  <a:pt x="935882" y="769345"/>
                </a:lnTo>
                <a:close/>
                <a:moveTo>
                  <a:pt x="905984" y="768165"/>
                </a:moveTo>
                <a:lnTo>
                  <a:pt x="907033" y="770001"/>
                </a:lnTo>
                <a:lnTo>
                  <a:pt x="907033" y="770001"/>
                </a:lnTo>
                <a:lnTo>
                  <a:pt x="905984" y="768165"/>
                </a:lnTo>
                <a:close/>
                <a:moveTo>
                  <a:pt x="923162" y="767903"/>
                </a:moveTo>
                <a:lnTo>
                  <a:pt x="924473" y="769608"/>
                </a:lnTo>
                <a:lnTo>
                  <a:pt x="925260" y="770001"/>
                </a:lnTo>
                <a:lnTo>
                  <a:pt x="925260" y="771050"/>
                </a:lnTo>
                <a:lnTo>
                  <a:pt x="928276" y="771443"/>
                </a:lnTo>
                <a:lnTo>
                  <a:pt x="925260" y="771050"/>
                </a:lnTo>
                <a:lnTo>
                  <a:pt x="925260" y="770001"/>
                </a:lnTo>
                <a:lnTo>
                  <a:pt x="924473" y="769607"/>
                </a:lnTo>
                <a:lnTo>
                  <a:pt x="923162" y="767903"/>
                </a:lnTo>
                <a:close/>
                <a:moveTo>
                  <a:pt x="937586" y="767510"/>
                </a:moveTo>
                <a:lnTo>
                  <a:pt x="936323" y="768870"/>
                </a:lnTo>
                <a:lnTo>
                  <a:pt x="937587" y="767510"/>
                </a:lnTo>
                <a:close/>
                <a:moveTo>
                  <a:pt x="920750" y="766184"/>
                </a:moveTo>
                <a:lnTo>
                  <a:pt x="921720" y="766723"/>
                </a:lnTo>
                <a:lnTo>
                  <a:pt x="921982" y="767903"/>
                </a:lnTo>
                <a:lnTo>
                  <a:pt x="921982" y="767903"/>
                </a:lnTo>
                <a:lnTo>
                  <a:pt x="921720" y="766722"/>
                </a:lnTo>
                <a:close/>
                <a:moveTo>
                  <a:pt x="920539" y="766067"/>
                </a:moveTo>
                <a:lnTo>
                  <a:pt x="920015" y="766985"/>
                </a:lnTo>
                <a:lnTo>
                  <a:pt x="920540" y="766067"/>
                </a:lnTo>
                <a:close/>
                <a:moveTo>
                  <a:pt x="933893" y="763742"/>
                </a:moveTo>
                <a:lnTo>
                  <a:pt x="933652" y="764624"/>
                </a:lnTo>
                <a:lnTo>
                  <a:pt x="933653" y="764625"/>
                </a:lnTo>
                <a:close/>
                <a:moveTo>
                  <a:pt x="1019150" y="763707"/>
                </a:moveTo>
                <a:lnTo>
                  <a:pt x="1017536" y="766000"/>
                </a:lnTo>
                <a:lnTo>
                  <a:pt x="1019150" y="763707"/>
                </a:lnTo>
                <a:close/>
                <a:moveTo>
                  <a:pt x="942176" y="762920"/>
                </a:moveTo>
                <a:lnTo>
                  <a:pt x="944274" y="763182"/>
                </a:lnTo>
                <a:lnTo>
                  <a:pt x="945323" y="763969"/>
                </a:lnTo>
                <a:lnTo>
                  <a:pt x="945322" y="763969"/>
                </a:lnTo>
                <a:lnTo>
                  <a:pt x="944274" y="763182"/>
                </a:lnTo>
                <a:lnTo>
                  <a:pt x="942176" y="762920"/>
                </a:lnTo>
                <a:close/>
                <a:moveTo>
                  <a:pt x="933652" y="761478"/>
                </a:moveTo>
                <a:lnTo>
                  <a:pt x="933391" y="762000"/>
                </a:lnTo>
                <a:lnTo>
                  <a:pt x="933653" y="761478"/>
                </a:lnTo>
                <a:close/>
                <a:moveTo>
                  <a:pt x="1024034" y="759634"/>
                </a:moveTo>
                <a:lnTo>
                  <a:pt x="1020854" y="760428"/>
                </a:lnTo>
                <a:lnTo>
                  <a:pt x="1020854" y="761871"/>
                </a:lnTo>
                <a:lnTo>
                  <a:pt x="1019265" y="762169"/>
                </a:lnTo>
                <a:lnTo>
                  <a:pt x="1020855" y="761871"/>
                </a:lnTo>
                <a:lnTo>
                  <a:pt x="1020855" y="760428"/>
                </a:lnTo>
                <a:close/>
                <a:moveTo>
                  <a:pt x="947422" y="759457"/>
                </a:moveTo>
                <a:lnTo>
                  <a:pt x="947159" y="759772"/>
                </a:lnTo>
                <a:lnTo>
                  <a:pt x="945717" y="762526"/>
                </a:lnTo>
                <a:lnTo>
                  <a:pt x="945323" y="762526"/>
                </a:lnTo>
                <a:lnTo>
                  <a:pt x="945323" y="762527"/>
                </a:lnTo>
                <a:lnTo>
                  <a:pt x="945717" y="762527"/>
                </a:lnTo>
                <a:lnTo>
                  <a:pt x="947159" y="759773"/>
                </a:lnTo>
                <a:close/>
                <a:moveTo>
                  <a:pt x="936537" y="758986"/>
                </a:moveTo>
                <a:lnTo>
                  <a:pt x="936800" y="759379"/>
                </a:lnTo>
                <a:lnTo>
                  <a:pt x="937324" y="759773"/>
                </a:lnTo>
                <a:lnTo>
                  <a:pt x="938242" y="760428"/>
                </a:lnTo>
                <a:lnTo>
                  <a:pt x="939029" y="761478"/>
                </a:lnTo>
                <a:lnTo>
                  <a:pt x="941783" y="762920"/>
                </a:lnTo>
                <a:lnTo>
                  <a:pt x="941783" y="762920"/>
                </a:lnTo>
                <a:lnTo>
                  <a:pt x="939029" y="761477"/>
                </a:lnTo>
                <a:lnTo>
                  <a:pt x="938242" y="760428"/>
                </a:lnTo>
                <a:lnTo>
                  <a:pt x="937324" y="759772"/>
                </a:lnTo>
                <a:lnTo>
                  <a:pt x="936800" y="759379"/>
                </a:lnTo>
                <a:lnTo>
                  <a:pt x="936537" y="758986"/>
                </a:lnTo>
                <a:close/>
                <a:moveTo>
                  <a:pt x="1025575" y="758723"/>
                </a:moveTo>
                <a:lnTo>
                  <a:pt x="1025210" y="759181"/>
                </a:lnTo>
                <a:lnTo>
                  <a:pt x="1025575" y="758724"/>
                </a:lnTo>
                <a:close/>
                <a:moveTo>
                  <a:pt x="934702" y="758723"/>
                </a:moveTo>
                <a:lnTo>
                  <a:pt x="934472" y="759099"/>
                </a:lnTo>
                <a:lnTo>
                  <a:pt x="934702" y="758724"/>
                </a:lnTo>
                <a:lnTo>
                  <a:pt x="935357" y="759773"/>
                </a:lnTo>
                <a:lnTo>
                  <a:pt x="936144" y="759248"/>
                </a:lnTo>
                <a:lnTo>
                  <a:pt x="935357" y="759772"/>
                </a:lnTo>
                <a:close/>
                <a:moveTo>
                  <a:pt x="949982" y="756491"/>
                </a:moveTo>
                <a:lnTo>
                  <a:pt x="949913" y="756625"/>
                </a:lnTo>
                <a:lnTo>
                  <a:pt x="948665" y="757639"/>
                </a:lnTo>
                <a:lnTo>
                  <a:pt x="949913" y="756626"/>
                </a:lnTo>
                <a:close/>
                <a:moveTo>
                  <a:pt x="1026401" y="755950"/>
                </a:moveTo>
                <a:lnTo>
                  <a:pt x="1025837" y="756625"/>
                </a:lnTo>
                <a:lnTo>
                  <a:pt x="1025606" y="758474"/>
                </a:lnTo>
                <a:lnTo>
                  <a:pt x="1025838" y="756626"/>
                </a:lnTo>
                <a:close/>
                <a:moveTo>
                  <a:pt x="983351" y="752692"/>
                </a:moveTo>
                <a:lnTo>
                  <a:pt x="986498" y="755183"/>
                </a:lnTo>
                <a:lnTo>
                  <a:pt x="986892" y="756101"/>
                </a:lnTo>
                <a:lnTo>
                  <a:pt x="989383" y="756888"/>
                </a:lnTo>
                <a:lnTo>
                  <a:pt x="990039" y="758068"/>
                </a:lnTo>
                <a:lnTo>
                  <a:pt x="990432" y="758724"/>
                </a:lnTo>
                <a:lnTo>
                  <a:pt x="990039" y="759773"/>
                </a:lnTo>
                <a:lnTo>
                  <a:pt x="990432" y="760428"/>
                </a:lnTo>
                <a:lnTo>
                  <a:pt x="991481" y="761478"/>
                </a:lnTo>
                <a:lnTo>
                  <a:pt x="991875" y="765149"/>
                </a:lnTo>
                <a:lnTo>
                  <a:pt x="991481" y="766067"/>
                </a:lnTo>
                <a:lnTo>
                  <a:pt x="991875" y="767247"/>
                </a:lnTo>
                <a:lnTo>
                  <a:pt x="997513" y="770001"/>
                </a:lnTo>
                <a:lnTo>
                  <a:pt x="1000398" y="771050"/>
                </a:lnTo>
                <a:lnTo>
                  <a:pt x="1003808" y="771706"/>
                </a:lnTo>
                <a:lnTo>
                  <a:pt x="1006299" y="774984"/>
                </a:lnTo>
                <a:lnTo>
                  <a:pt x="1014298" y="776426"/>
                </a:lnTo>
                <a:lnTo>
                  <a:pt x="1006299" y="774984"/>
                </a:lnTo>
                <a:lnTo>
                  <a:pt x="1003807" y="771705"/>
                </a:lnTo>
                <a:lnTo>
                  <a:pt x="1000398" y="771050"/>
                </a:lnTo>
                <a:lnTo>
                  <a:pt x="997513" y="770001"/>
                </a:lnTo>
                <a:lnTo>
                  <a:pt x="991875" y="767247"/>
                </a:lnTo>
                <a:lnTo>
                  <a:pt x="991481" y="766067"/>
                </a:lnTo>
                <a:lnTo>
                  <a:pt x="991875" y="765149"/>
                </a:lnTo>
                <a:lnTo>
                  <a:pt x="991481" y="761477"/>
                </a:lnTo>
                <a:lnTo>
                  <a:pt x="990432" y="760428"/>
                </a:lnTo>
                <a:lnTo>
                  <a:pt x="990039" y="759772"/>
                </a:lnTo>
                <a:lnTo>
                  <a:pt x="990432" y="758723"/>
                </a:lnTo>
                <a:lnTo>
                  <a:pt x="990039" y="758068"/>
                </a:lnTo>
                <a:lnTo>
                  <a:pt x="989383" y="756888"/>
                </a:lnTo>
                <a:lnTo>
                  <a:pt x="986892" y="756101"/>
                </a:lnTo>
                <a:lnTo>
                  <a:pt x="986498" y="755183"/>
                </a:lnTo>
                <a:lnTo>
                  <a:pt x="983351" y="752692"/>
                </a:lnTo>
                <a:close/>
                <a:moveTo>
                  <a:pt x="960665" y="751642"/>
                </a:moveTo>
                <a:lnTo>
                  <a:pt x="959979" y="751872"/>
                </a:lnTo>
                <a:lnTo>
                  <a:pt x="960666" y="751643"/>
                </a:lnTo>
                <a:lnTo>
                  <a:pt x="963419" y="752298"/>
                </a:lnTo>
                <a:close/>
                <a:moveTo>
                  <a:pt x="975221" y="751249"/>
                </a:moveTo>
                <a:lnTo>
                  <a:pt x="975877" y="751643"/>
                </a:lnTo>
                <a:lnTo>
                  <a:pt x="980204" y="753347"/>
                </a:lnTo>
                <a:lnTo>
                  <a:pt x="980204" y="753347"/>
                </a:lnTo>
                <a:lnTo>
                  <a:pt x="975877" y="751642"/>
                </a:lnTo>
                <a:lnTo>
                  <a:pt x="975221" y="751249"/>
                </a:lnTo>
                <a:close/>
                <a:moveTo>
                  <a:pt x="958436" y="750987"/>
                </a:moveTo>
                <a:lnTo>
                  <a:pt x="959879" y="751905"/>
                </a:lnTo>
                <a:lnTo>
                  <a:pt x="959879" y="751905"/>
                </a:lnTo>
                <a:lnTo>
                  <a:pt x="958436" y="750987"/>
                </a:lnTo>
                <a:close/>
                <a:moveTo>
                  <a:pt x="1025378" y="750690"/>
                </a:moveTo>
                <a:lnTo>
                  <a:pt x="1025837" y="752298"/>
                </a:lnTo>
                <a:lnTo>
                  <a:pt x="1026908" y="753564"/>
                </a:lnTo>
                <a:lnTo>
                  <a:pt x="1025838" y="752298"/>
                </a:lnTo>
                <a:close/>
                <a:moveTo>
                  <a:pt x="966698" y="750200"/>
                </a:moveTo>
                <a:lnTo>
                  <a:pt x="968140" y="750463"/>
                </a:lnTo>
                <a:lnTo>
                  <a:pt x="968796" y="750463"/>
                </a:lnTo>
                <a:lnTo>
                  <a:pt x="969845" y="751249"/>
                </a:lnTo>
                <a:lnTo>
                  <a:pt x="970894" y="752298"/>
                </a:lnTo>
                <a:lnTo>
                  <a:pt x="970894" y="752298"/>
                </a:lnTo>
                <a:lnTo>
                  <a:pt x="969845" y="751249"/>
                </a:lnTo>
                <a:lnTo>
                  <a:pt x="968795" y="750462"/>
                </a:lnTo>
                <a:lnTo>
                  <a:pt x="968140" y="750462"/>
                </a:lnTo>
                <a:close/>
                <a:moveTo>
                  <a:pt x="954015" y="748598"/>
                </a:moveTo>
                <a:lnTo>
                  <a:pt x="953584" y="749544"/>
                </a:lnTo>
                <a:lnTo>
                  <a:pt x="953351" y="750557"/>
                </a:lnTo>
                <a:lnTo>
                  <a:pt x="953585" y="749545"/>
                </a:lnTo>
                <a:close/>
                <a:moveTo>
                  <a:pt x="956209" y="747915"/>
                </a:moveTo>
                <a:lnTo>
                  <a:pt x="955682" y="748758"/>
                </a:lnTo>
                <a:lnTo>
                  <a:pt x="955289" y="750463"/>
                </a:lnTo>
                <a:lnTo>
                  <a:pt x="955682" y="750987"/>
                </a:lnTo>
                <a:lnTo>
                  <a:pt x="955682" y="750987"/>
                </a:lnTo>
                <a:lnTo>
                  <a:pt x="955289" y="750462"/>
                </a:lnTo>
                <a:lnTo>
                  <a:pt x="955682" y="748758"/>
                </a:lnTo>
                <a:close/>
                <a:moveTo>
                  <a:pt x="956338" y="747708"/>
                </a:moveTo>
                <a:lnTo>
                  <a:pt x="955092" y="748049"/>
                </a:lnTo>
                <a:lnTo>
                  <a:pt x="956337" y="747709"/>
                </a:lnTo>
                <a:close/>
                <a:moveTo>
                  <a:pt x="1026231" y="746529"/>
                </a:moveTo>
                <a:lnTo>
                  <a:pt x="1025433" y="747592"/>
                </a:lnTo>
                <a:lnTo>
                  <a:pt x="1026231" y="746529"/>
                </a:lnTo>
                <a:close/>
                <a:moveTo>
                  <a:pt x="188041" y="464991"/>
                </a:moveTo>
                <a:lnTo>
                  <a:pt x="188042" y="464991"/>
                </a:lnTo>
                <a:lnTo>
                  <a:pt x="188042" y="464991"/>
                </a:lnTo>
                <a:close/>
                <a:moveTo>
                  <a:pt x="185944" y="464335"/>
                </a:moveTo>
                <a:lnTo>
                  <a:pt x="187517" y="464729"/>
                </a:lnTo>
                <a:lnTo>
                  <a:pt x="188041" y="464991"/>
                </a:lnTo>
                <a:lnTo>
                  <a:pt x="186206" y="464729"/>
                </a:lnTo>
                <a:close/>
                <a:moveTo>
                  <a:pt x="414767" y="457648"/>
                </a:moveTo>
                <a:lnTo>
                  <a:pt x="414767" y="459090"/>
                </a:lnTo>
                <a:lnTo>
                  <a:pt x="415291" y="459090"/>
                </a:lnTo>
                <a:lnTo>
                  <a:pt x="415291" y="458303"/>
                </a:lnTo>
                <a:lnTo>
                  <a:pt x="415292" y="458302"/>
                </a:lnTo>
                <a:lnTo>
                  <a:pt x="415292" y="457648"/>
                </a:lnTo>
                <a:close/>
                <a:moveTo>
                  <a:pt x="415630" y="452424"/>
                </a:moveTo>
                <a:lnTo>
                  <a:pt x="416734" y="452927"/>
                </a:lnTo>
                <a:lnTo>
                  <a:pt x="416996" y="453714"/>
                </a:lnTo>
                <a:lnTo>
                  <a:pt x="416734" y="456467"/>
                </a:lnTo>
                <a:lnTo>
                  <a:pt x="416734" y="456467"/>
                </a:lnTo>
                <a:lnTo>
                  <a:pt x="416996" y="453713"/>
                </a:lnTo>
                <a:lnTo>
                  <a:pt x="416734" y="452926"/>
                </a:lnTo>
                <a:close/>
                <a:moveTo>
                  <a:pt x="413508" y="450653"/>
                </a:moveTo>
                <a:lnTo>
                  <a:pt x="413849" y="451222"/>
                </a:lnTo>
                <a:lnTo>
                  <a:pt x="414505" y="451222"/>
                </a:lnTo>
                <a:lnTo>
                  <a:pt x="414504" y="451221"/>
                </a:lnTo>
                <a:lnTo>
                  <a:pt x="413849" y="451221"/>
                </a:lnTo>
                <a:close/>
                <a:moveTo>
                  <a:pt x="424449" y="450533"/>
                </a:moveTo>
                <a:lnTo>
                  <a:pt x="424470" y="450566"/>
                </a:lnTo>
                <a:lnTo>
                  <a:pt x="424470" y="450566"/>
                </a:lnTo>
                <a:close/>
                <a:moveTo>
                  <a:pt x="423553" y="450173"/>
                </a:moveTo>
                <a:lnTo>
                  <a:pt x="423552" y="450173"/>
                </a:lnTo>
                <a:lnTo>
                  <a:pt x="423552" y="450566"/>
                </a:lnTo>
                <a:lnTo>
                  <a:pt x="423553" y="450565"/>
                </a:lnTo>
                <a:close/>
                <a:moveTo>
                  <a:pt x="412670" y="449911"/>
                </a:moveTo>
                <a:lnTo>
                  <a:pt x="412669" y="449911"/>
                </a:lnTo>
                <a:lnTo>
                  <a:pt x="413062" y="450567"/>
                </a:lnTo>
                <a:lnTo>
                  <a:pt x="413456" y="450567"/>
                </a:lnTo>
                <a:lnTo>
                  <a:pt x="413455" y="450566"/>
                </a:lnTo>
                <a:lnTo>
                  <a:pt x="413062" y="450566"/>
                </a:lnTo>
                <a:close/>
                <a:moveTo>
                  <a:pt x="419225" y="449910"/>
                </a:moveTo>
                <a:lnTo>
                  <a:pt x="418832" y="450828"/>
                </a:lnTo>
                <a:lnTo>
                  <a:pt x="418832" y="450828"/>
                </a:lnTo>
                <a:lnTo>
                  <a:pt x="419226" y="449911"/>
                </a:lnTo>
                <a:close/>
                <a:moveTo>
                  <a:pt x="425126" y="449386"/>
                </a:moveTo>
                <a:lnTo>
                  <a:pt x="425126" y="449387"/>
                </a:lnTo>
                <a:lnTo>
                  <a:pt x="425126" y="450172"/>
                </a:lnTo>
                <a:lnTo>
                  <a:pt x="425126" y="450172"/>
                </a:lnTo>
                <a:close/>
                <a:moveTo>
                  <a:pt x="412407" y="447944"/>
                </a:moveTo>
                <a:lnTo>
                  <a:pt x="412407" y="447944"/>
                </a:lnTo>
                <a:lnTo>
                  <a:pt x="413062" y="448731"/>
                </a:lnTo>
                <a:lnTo>
                  <a:pt x="413456" y="448731"/>
                </a:lnTo>
                <a:lnTo>
                  <a:pt x="414111" y="449124"/>
                </a:lnTo>
                <a:lnTo>
                  <a:pt x="414111" y="449386"/>
                </a:lnTo>
                <a:lnTo>
                  <a:pt x="414111" y="449386"/>
                </a:lnTo>
                <a:lnTo>
                  <a:pt x="414111" y="449124"/>
                </a:lnTo>
                <a:lnTo>
                  <a:pt x="413455" y="448730"/>
                </a:lnTo>
                <a:lnTo>
                  <a:pt x="413062" y="448730"/>
                </a:lnTo>
                <a:close/>
                <a:moveTo>
                  <a:pt x="416209" y="447944"/>
                </a:moveTo>
                <a:lnTo>
                  <a:pt x="415947" y="448468"/>
                </a:lnTo>
                <a:lnTo>
                  <a:pt x="415947" y="448468"/>
                </a:lnTo>
                <a:lnTo>
                  <a:pt x="416209" y="447944"/>
                </a:lnTo>
                <a:close/>
                <a:moveTo>
                  <a:pt x="426962" y="446632"/>
                </a:moveTo>
                <a:lnTo>
                  <a:pt x="426962" y="446633"/>
                </a:lnTo>
                <a:lnTo>
                  <a:pt x="426962" y="447025"/>
                </a:lnTo>
                <a:lnTo>
                  <a:pt x="426962" y="447025"/>
                </a:lnTo>
                <a:close/>
                <a:moveTo>
                  <a:pt x="428719" y="443572"/>
                </a:moveTo>
                <a:lnTo>
                  <a:pt x="429060" y="444140"/>
                </a:lnTo>
                <a:lnTo>
                  <a:pt x="429060" y="444140"/>
                </a:lnTo>
                <a:close/>
                <a:moveTo>
                  <a:pt x="428719" y="441737"/>
                </a:moveTo>
                <a:lnTo>
                  <a:pt x="429060" y="442306"/>
                </a:lnTo>
                <a:lnTo>
                  <a:pt x="429060" y="442305"/>
                </a:lnTo>
                <a:close/>
                <a:moveTo>
                  <a:pt x="428667" y="439944"/>
                </a:moveTo>
                <a:lnTo>
                  <a:pt x="428667" y="439945"/>
                </a:lnTo>
                <a:lnTo>
                  <a:pt x="429060" y="439945"/>
                </a:lnTo>
                <a:lnTo>
                  <a:pt x="429322" y="440601"/>
                </a:lnTo>
                <a:lnTo>
                  <a:pt x="429322" y="440600"/>
                </a:lnTo>
                <a:lnTo>
                  <a:pt x="429060" y="439944"/>
                </a:lnTo>
                <a:close/>
                <a:moveTo>
                  <a:pt x="426962" y="436666"/>
                </a:moveTo>
                <a:lnTo>
                  <a:pt x="426962" y="436667"/>
                </a:lnTo>
                <a:lnTo>
                  <a:pt x="427617" y="436667"/>
                </a:lnTo>
                <a:lnTo>
                  <a:pt x="427617" y="436666"/>
                </a:lnTo>
                <a:close/>
                <a:moveTo>
                  <a:pt x="432601" y="433782"/>
                </a:moveTo>
                <a:lnTo>
                  <a:pt x="432601" y="433782"/>
                </a:lnTo>
                <a:lnTo>
                  <a:pt x="432700" y="433980"/>
                </a:lnTo>
                <a:close/>
                <a:moveTo>
                  <a:pt x="440469" y="430109"/>
                </a:moveTo>
                <a:lnTo>
                  <a:pt x="440469" y="430110"/>
                </a:lnTo>
                <a:lnTo>
                  <a:pt x="441778" y="430765"/>
                </a:lnTo>
                <a:lnTo>
                  <a:pt x="441779" y="430765"/>
                </a:lnTo>
                <a:close/>
                <a:moveTo>
                  <a:pt x="440731" y="428142"/>
                </a:moveTo>
                <a:lnTo>
                  <a:pt x="440075" y="429323"/>
                </a:lnTo>
                <a:lnTo>
                  <a:pt x="440075" y="428667"/>
                </a:lnTo>
                <a:lnTo>
                  <a:pt x="440075" y="428668"/>
                </a:lnTo>
                <a:lnTo>
                  <a:pt x="440075" y="429324"/>
                </a:lnTo>
                <a:lnTo>
                  <a:pt x="440731" y="428143"/>
                </a:lnTo>
                <a:lnTo>
                  <a:pt x="441386" y="428668"/>
                </a:lnTo>
                <a:lnTo>
                  <a:pt x="441386" y="428667"/>
                </a:lnTo>
                <a:close/>
                <a:moveTo>
                  <a:pt x="440469" y="427224"/>
                </a:moveTo>
                <a:lnTo>
                  <a:pt x="440469" y="427225"/>
                </a:lnTo>
                <a:lnTo>
                  <a:pt x="440731" y="427225"/>
                </a:lnTo>
                <a:lnTo>
                  <a:pt x="440731" y="427224"/>
                </a:lnTo>
                <a:close/>
                <a:moveTo>
                  <a:pt x="440469" y="425782"/>
                </a:moveTo>
                <a:lnTo>
                  <a:pt x="440469" y="425783"/>
                </a:lnTo>
                <a:lnTo>
                  <a:pt x="441124" y="426045"/>
                </a:lnTo>
                <a:lnTo>
                  <a:pt x="441124" y="426044"/>
                </a:lnTo>
                <a:close/>
                <a:moveTo>
                  <a:pt x="440075" y="419357"/>
                </a:moveTo>
                <a:lnTo>
                  <a:pt x="440075" y="419358"/>
                </a:lnTo>
                <a:lnTo>
                  <a:pt x="440075" y="421849"/>
                </a:lnTo>
                <a:lnTo>
                  <a:pt x="440263" y="422664"/>
                </a:lnTo>
                <a:lnTo>
                  <a:pt x="440075" y="421848"/>
                </a:lnTo>
                <a:close/>
                <a:moveTo>
                  <a:pt x="441441" y="416374"/>
                </a:moveTo>
                <a:lnTo>
                  <a:pt x="441386" y="416865"/>
                </a:lnTo>
                <a:lnTo>
                  <a:pt x="441386" y="416865"/>
                </a:lnTo>
                <a:close/>
                <a:moveTo>
                  <a:pt x="440731" y="408604"/>
                </a:moveTo>
                <a:lnTo>
                  <a:pt x="440731" y="408605"/>
                </a:lnTo>
                <a:lnTo>
                  <a:pt x="441386" y="409785"/>
                </a:lnTo>
                <a:lnTo>
                  <a:pt x="443222" y="410047"/>
                </a:lnTo>
                <a:lnTo>
                  <a:pt x="443346" y="410604"/>
                </a:lnTo>
                <a:lnTo>
                  <a:pt x="443222" y="410046"/>
                </a:lnTo>
                <a:lnTo>
                  <a:pt x="441386" y="409784"/>
                </a:lnTo>
                <a:close/>
                <a:moveTo>
                  <a:pt x="441386" y="407293"/>
                </a:moveTo>
                <a:lnTo>
                  <a:pt x="441386" y="407294"/>
                </a:lnTo>
                <a:lnTo>
                  <a:pt x="441386" y="407948"/>
                </a:lnTo>
                <a:lnTo>
                  <a:pt x="441386" y="407948"/>
                </a:lnTo>
                <a:close/>
                <a:moveTo>
                  <a:pt x="448540" y="406408"/>
                </a:moveTo>
                <a:lnTo>
                  <a:pt x="448598" y="406506"/>
                </a:lnTo>
                <a:lnTo>
                  <a:pt x="448599" y="406506"/>
                </a:lnTo>
                <a:close/>
                <a:moveTo>
                  <a:pt x="462762" y="405588"/>
                </a:moveTo>
                <a:lnTo>
                  <a:pt x="462761" y="405589"/>
                </a:lnTo>
                <a:lnTo>
                  <a:pt x="463810" y="405851"/>
                </a:lnTo>
                <a:lnTo>
                  <a:pt x="463810" y="406244"/>
                </a:lnTo>
                <a:lnTo>
                  <a:pt x="463810" y="406244"/>
                </a:lnTo>
                <a:lnTo>
                  <a:pt x="463815" y="406247"/>
                </a:lnTo>
                <a:lnTo>
                  <a:pt x="464464" y="406506"/>
                </a:lnTo>
                <a:lnTo>
                  <a:pt x="464465" y="406506"/>
                </a:lnTo>
                <a:lnTo>
                  <a:pt x="463810" y="406244"/>
                </a:lnTo>
                <a:lnTo>
                  <a:pt x="463810" y="405850"/>
                </a:lnTo>
                <a:close/>
                <a:moveTo>
                  <a:pt x="446762" y="405195"/>
                </a:moveTo>
                <a:lnTo>
                  <a:pt x="447254" y="405604"/>
                </a:lnTo>
                <a:lnTo>
                  <a:pt x="446763" y="405195"/>
                </a:lnTo>
                <a:close/>
                <a:moveTo>
                  <a:pt x="463548" y="404409"/>
                </a:moveTo>
                <a:lnTo>
                  <a:pt x="463548" y="404409"/>
                </a:lnTo>
                <a:lnTo>
                  <a:pt x="463613" y="404539"/>
                </a:lnTo>
                <a:close/>
                <a:moveTo>
                  <a:pt x="445452" y="404409"/>
                </a:moveTo>
                <a:lnTo>
                  <a:pt x="445713" y="406244"/>
                </a:lnTo>
                <a:lnTo>
                  <a:pt x="445714" y="406243"/>
                </a:lnTo>
                <a:lnTo>
                  <a:pt x="445452" y="404409"/>
                </a:lnTo>
                <a:close/>
                <a:moveTo>
                  <a:pt x="444271" y="404146"/>
                </a:moveTo>
                <a:lnTo>
                  <a:pt x="444271" y="404409"/>
                </a:lnTo>
                <a:lnTo>
                  <a:pt x="444501" y="405097"/>
                </a:lnTo>
                <a:lnTo>
                  <a:pt x="444271" y="404408"/>
                </a:lnTo>
                <a:lnTo>
                  <a:pt x="444271" y="404146"/>
                </a:lnTo>
                <a:close/>
                <a:moveTo>
                  <a:pt x="455680" y="402048"/>
                </a:moveTo>
                <a:lnTo>
                  <a:pt x="455680" y="402048"/>
                </a:lnTo>
                <a:lnTo>
                  <a:pt x="455967" y="402534"/>
                </a:lnTo>
                <a:close/>
                <a:moveTo>
                  <a:pt x="464990" y="399556"/>
                </a:moveTo>
                <a:lnTo>
                  <a:pt x="464990" y="399557"/>
                </a:lnTo>
                <a:lnTo>
                  <a:pt x="465257" y="401261"/>
                </a:lnTo>
                <a:close/>
                <a:moveTo>
                  <a:pt x="465253" y="396672"/>
                </a:moveTo>
                <a:lnTo>
                  <a:pt x="465252" y="396672"/>
                </a:lnTo>
                <a:lnTo>
                  <a:pt x="465908" y="398507"/>
                </a:lnTo>
                <a:lnTo>
                  <a:pt x="465908" y="398507"/>
                </a:lnTo>
                <a:close/>
                <a:moveTo>
                  <a:pt x="473782" y="395892"/>
                </a:moveTo>
                <a:lnTo>
                  <a:pt x="474169" y="396410"/>
                </a:lnTo>
                <a:lnTo>
                  <a:pt x="474169" y="396409"/>
                </a:lnTo>
                <a:close/>
                <a:moveTo>
                  <a:pt x="467351" y="395885"/>
                </a:moveTo>
                <a:lnTo>
                  <a:pt x="467350" y="395885"/>
                </a:lnTo>
                <a:lnTo>
                  <a:pt x="467088" y="396671"/>
                </a:lnTo>
                <a:lnTo>
                  <a:pt x="467088" y="396671"/>
                </a:lnTo>
                <a:close/>
                <a:moveTo>
                  <a:pt x="472989" y="391689"/>
                </a:moveTo>
                <a:lnTo>
                  <a:pt x="472989" y="394181"/>
                </a:lnTo>
                <a:lnTo>
                  <a:pt x="473775" y="394181"/>
                </a:lnTo>
                <a:lnTo>
                  <a:pt x="473775" y="394180"/>
                </a:lnTo>
                <a:lnTo>
                  <a:pt x="472989" y="394180"/>
                </a:lnTo>
                <a:lnTo>
                  <a:pt x="472989" y="391689"/>
                </a:lnTo>
                <a:close/>
                <a:moveTo>
                  <a:pt x="476923" y="388148"/>
                </a:moveTo>
                <a:lnTo>
                  <a:pt x="476556" y="388956"/>
                </a:lnTo>
                <a:lnTo>
                  <a:pt x="476923" y="388148"/>
                </a:lnTo>
                <a:close/>
                <a:moveTo>
                  <a:pt x="487523" y="387459"/>
                </a:moveTo>
                <a:lnTo>
                  <a:pt x="487544" y="387492"/>
                </a:lnTo>
                <a:lnTo>
                  <a:pt x="487544" y="387492"/>
                </a:lnTo>
                <a:close/>
                <a:moveTo>
                  <a:pt x="496403" y="386345"/>
                </a:moveTo>
                <a:lnTo>
                  <a:pt x="496461" y="386443"/>
                </a:lnTo>
                <a:lnTo>
                  <a:pt x="496462" y="386443"/>
                </a:lnTo>
                <a:close/>
                <a:moveTo>
                  <a:pt x="488331" y="385787"/>
                </a:moveTo>
                <a:lnTo>
                  <a:pt x="487282" y="387098"/>
                </a:lnTo>
                <a:lnTo>
                  <a:pt x="487283" y="387098"/>
                </a:lnTo>
                <a:lnTo>
                  <a:pt x="488331" y="385788"/>
                </a:lnTo>
                <a:close/>
                <a:moveTo>
                  <a:pt x="497115" y="385395"/>
                </a:moveTo>
                <a:lnTo>
                  <a:pt x="496068" y="385787"/>
                </a:lnTo>
                <a:lnTo>
                  <a:pt x="496069" y="385788"/>
                </a:lnTo>
                <a:lnTo>
                  <a:pt x="497117" y="385395"/>
                </a:lnTo>
                <a:close/>
                <a:moveTo>
                  <a:pt x="498166" y="385395"/>
                </a:moveTo>
                <a:lnTo>
                  <a:pt x="498166" y="385395"/>
                </a:lnTo>
                <a:lnTo>
                  <a:pt x="498166" y="385787"/>
                </a:lnTo>
                <a:lnTo>
                  <a:pt x="498166" y="385787"/>
                </a:lnTo>
                <a:close/>
                <a:moveTo>
                  <a:pt x="476924" y="385395"/>
                </a:moveTo>
                <a:lnTo>
                  <a:pt x="476923" y="385395"/>
                </a:lnTo>
                <a:lnTo>
                  <a:pt x="477185" y="386444"/>
                </a:lnTo>
                <a:lnTo>
                  <a:pt x="477710" y="387099"/>
                </a:lnTo>
                <a:lnTo>
                  <a:pt x="479545" y="387492"/>
                </a:lnTo>
                <a:lnTo>
                  <a:pt x="479545" y="387492"/>
                </a:lnTo>
                <a:lnTo>
                  <a:pt x="477709" y="387098"/>
                </a:lnTo>
                <a:lnTo>
                  <a:pt x="477185" y="386443"/>
                </a:lnTo>
                <a:close/>
                <a:moveTo>
                  <a:pt x="488987" y="385000"/>
                </a:moveTo>
                <a:lnTo>
                  <a:pt x="488987" y="385000"/>
                </a:lnTo>
                <a:lnTo>
                  <a:pt x="488987" y="386443"/>
                </a:lnTo>
                <a:lnTo>
                  <a:pt x="488987" y="386443"/>
                </a:lnTo>
                <a:close/>
                <a:moveTo>
                  <a:pt x="494625" y="384607"/>
                </a:moveTo>
                <a:lnTo>
                  <a:pt x="494363" y="385394"/>
                </a:lnTo>
                <a:lnTo>
                  <a:pt x="494363" y="385394"/>
                </a:lnTo>
                <a:lnTo>
                  <a:pt x="494626" y="384607"/>
                </a:lnTo>
                <a:close/>
                <a:moveTo>
                  <a:pt x="491302" y="384050"/>
                </a:moveTo>
                <a:lnTo>
                  <a:pt x="491478" y="384345"/>
                </a:lnTo>
                <a:lnTo>
                  <a:pt x="491479" y="384345"/>
                </a:lnTo>
                <a:close/>
                <a:moveTo>
                  <a:pt x="501444" y="382509"/>
                </a:moveTo>
                <a:lnTo>
                  <a:pt x="501429" y="382542"/>
                </a:lnTo>
                <a:lnTo>
                  <a:pt x="501444" y="382509"/>
                </a:lnTo>
                <a:close/>
                <a:moveTo>
                  <a:pt x="510414" y="382257"/>
                </a:moveTo>
                <a:lnTo>
                  <a:pt x="510623" y="382509"/>
                </a:lnTo>
                <a:lnTo>
                  <a:pt x="510624" y="382509"/>
                </a:lnTo>
                <a:close/>
                <a:moveTo>
                  <a:pt x="510459" y="380902"/>
                </a:moveTo>
                <a:lnTo>
                  <a:pt x="510623" y="381067"/>
                </a:lnTo>
                <a:lnTo>
                  <a:pt x="509968" y="381722"/>
                </a:lnTo>
                <a:lnTo>
                  <a:pt x="509969" y="381722"/>
                </a:lnTo>
                <a:lnTo>
                  <a:pt x="510624" y="381066"/>
                </a:lnTo>
                <a:close/>
                <a:moveTo>
                  <a:pt x="502100" y="380804"/>
                </a:moveTo>
                <a:lnTo>
                  <a:pt x="502100" y="382509"/>
                </a:lnTo>
                <a:lnTo>
                  <a:pt x="502100" y="382509"/>
                </a:lnTo>
                <a:lnTo>
                  <a:pt x="502100" y="380804"/>
                </a:lnTo>
                <a:close/>
                <a:moveTo>
                  <a:pt x="511280" y="380804"/>
                </a:moveTo>
                <a:lnTo>
                  <a:pt x="511279" y="380804"/>
                </a:lnTo>
                <a:lnTo>
                  <a:pt x="511491" y="381493"/>
                </a:lnTo>
                <a:close/>
                <a:moveTo>
                  <a:pt x="505902" y="378968"/>
                </a:moveTo>
                <a:lnTo>
                  <a:pt x="505902" y="379624"/>
                </a:lnTo>
                <a:lnTo>
                  <a:pt x="505903" y="379624"/>
                </a:lnTo>
                <a:lnTo>
                  <a:pt x="505903" y="378968"/>
                </a:lnTo>
                <a:close/>
                <a:moveTo>
                  <a:pt x="513246" y="377526"/>
                </a:moveTo>
                <a:lnTo>
                  <a:pt x="513246" y="378050"/>
                </a:lnTo>
                <a:lnTo>
                  <a:pt x="514164" y="378706"/>
                </a:lnTo>
                <a:lnTo>
                  <a:pt x="514698" y="379329"/>
                </a:lnTo>
                <a:lnTo>
                  <a:pt x="514164" y="378706"/>
                </a:lnTo>
                <a:lnTo>
                  <a:pt x="513246" y="378050"/>
                </a:lnTo>
                <a:lnTo>
                  <a:pt x="513246" y="377526"/>
                </a:lnTo>
                <a:close/>
                <a:moveTo>
                  <a:pt x="519541" y="376870"/>
                </a:moveTo>
                <a:lnTo>
                  <a:pt x="519541" y="376870"/>
                </a:lnTo>
                <a:lnTo>
                  <a:pt x="521638" y="378968"/>
                </a:lnTo>
                <a:lnTo>
                  <a:pt x="521639" y="378968"/>
                </a:lnTo>
                <a:close/>
                <a:moveTo>
                  <a:pt x="518360" y="376870"/>
                </a:moveTo>
                <a:lnTo>
                  <a:pt x="518098" y="377526"/>
                </a:lnTo>
                <a:lnTo>
                  <a:pt x="518098" y="377526"/>
                </a:lnTo>
                <a:lnTo>
                  <a:pt x="518360" y="376870"/>
                </a:lnTo>
                <a:close/>
                <a:moveTo>
                  <a:pt x="523917" y="376623"/>
                </a:moveTo>
                <a:lnTo>
                  <a:pt x="523999" y="376870"/>
                </a:lnTo>
                <a:lnTo>
                  <a:pt x="523999" y="376870"/>
                </a:lnTo>
                <a:close/>
                <a:moveTo>
                  <a:pt x="523737" y="376083"/>
                </a:moveTo>
                <a:lnTo>
                  <a:pt x="523737" y="376084"/>
                </a:lnTo>
                <a:lnTo>
                  <a:pt x="524523" y="376084"/>
                </a:lnTo>
                <a:lnTo>
                  <a:pt x="524523" y="376083"/>
                </a:lnTo>
                <a:close/>
                <a:moveTo>
                  <a:pt x="515344" y="376083"/>
                </a:moveTo>
                <a:lnTo>
                  <a:pt x="514812" y="376616"/>
                </a:lnTo>
                <a:lnTo>
                  <a:pt x="515344" y="376084"/>
                </a:lnTo>
                <a:lnTo>
                  <a:pt x="516327" y="376598"/>
                </a:lnTo>
                <a:close/>
                <a:moveTo>
                  <a:pt x="522975" y="373789"/>
                </a:moveTo>
                <a:lnTo>
                  <a:pt x="523343" y="374379"/>
                </a:lnTo>
                <a:lnTo>
                  <a:pt x="523343" y="375165"/>
                </a:lnTo>
                <a:lnTo>
                  <a:pt x="523809" y="375528"/>
                </a:lnTo>
                <a:lnTo>
                  <a:pt x="523343" y="375165"/>
                </a:lnTo>
                <a:lnTo>
                  <a:pt x="523343" y="374379"/>
                </a:lnTo>
                <a:close/>
                <a:moveTo>
                  <a:pt x="522687" y="373330"/>
                </a:moveTo>
                <a:lnTo>
                  <a:pt x="521639" y="373723"/>
                </a:lnTo>
                <a:lnTo>
                  <a:pt x="521639" y="373723"/>
                </a:lnTo>
                <a:lnTo>
                  <a:pt x="522688" y="373330"/>
                </a:lnTo>
                <a:close/>
                <a:moveTo>
                  <a:pt x="516656" y="367298"/>
                </a:moveTo>
                <a:lnTo>
                  <a:pt x="516656" y="367298"/>
                </a:lnTo>
                <a:lnTo>
                  <a:pt x="517442" y="367691"/>
                </a:lnTo>
                <a:lnTo>
                  <a:pt x="517442" y="367691"/>
                </a:lnTo>
                <a:close/>
                <a:moveTo>
                  <a:pt x="517464" y="365528"/>
                </a:moveTo>
                <a:lnTo>
                  <a:pt x="517442" y="365593"/>
                </a:lnTo>
                <a:lnTo>
                  <a:pt x="517442" y="365593"/>
                </a:lnTo>
                <a:close/>
                <a:moveTo>
                  <a:pt x="517442" y="364413"/>
                </a:moveTo>
                <a:lnTo>
                  <a:pt x="517442" y="364413"/>
                </a:lnTo>
                <a:lnTo>
                  <a:pt x="517596" y="364643"/>
                </a:lnTo>
                <a:close/>
                <a:moveTo>
                  <a:pt x="517457" y="363588"/>
                </a:moveTo>
                <a:lnTo>
                  <a:pt x="517442" y="363626"/>
                </a:lnTo>
                <a:lnTo>
                  <a:pt x="517529" y="363799"/>
                </a:lnTo>
                <a:lnTo>
                  <a:pt x="517442" y="363626"/>
                </a:lnTo>
                <a:close/>
                <a:moveTo>
                  <a:pt x="515344" y="360872"/>
                </a:moveTo>
                <a:lnTo>
                  <a:pt x="515344" y="360872"/>
                </a:lnTo>
                <a:lnTo>
                  <a:pt x="515344" y="361266"/>
                </a:lnTo>
                <a:lnTo>
                  <a:pt x="517512" y="362831"/>
                </a:lnTo>
                <a:lnTo>
                  <a:pt x="515344" y="361266"/>
                </a:lnTo>
                <a:close/>
                <a:moveTo>
                  <a:pt x="519761" y="356846"/>
                </a:moveTo>
                <a:lnTo>
                  <a:pt x="519147" y="357069"/>
                </a:lnTo>
                <a:lnTo>
                  <a:pt x="519064" y="357278"/>
                </a:lnTo>
                <a:lnTo>
                  <a:pt x="519147" y="357070"/>
                </a:lnTo>
                <a:close/>
                <a:moveTo>
                  <a:pt x="519847" y="355922"/>
                </a:moveTo>
                <a:lnTo>
                  <a:pt x="520327" y="356283"/>
                </a:lnTo>
                <a:lnTo>
                  <a:pt x="520589" y="356283"/>
                </a:lnTo>
                <a:lnTo>
                  <a:pt x="520589" y="356283"/>
                </a:lnTo>
                <a:lnTo>
                  <a:pt x="520327" y="356283"/>
                </a:lnTo>
                <a:close/>
                <a:moveTo>
                  <a:pt x="520327" y="354840"/>
                </a:moveTo>
                <a:lnTo>
                  <a:pt x="520327" y="354840"/>
                </a:lnTo>
                <a:lnTo>
                  <a:pt x="520327" y="355627"/>
                </a:lnTo>
                <a:lnTo>
                  <a:pt x="520327" y="355627"/>
                </a:lnTo>
                <a:close/>
                <a:moveTo>
                  <a:pt x="520343" y="353354"/>
                </a:moveTo>
                <a:lnTo>
                  <a:pt x="520983" y="353529"/>
                </a:lnTo>
                <a:lnTo>
                  <a:pt x="520977" y="353544"/>
                </a:lnTo>
                <a:lnTo>
                  <a:pt x="520983" y="353529"/>
                </a:lnTo>
                <a:close/>
                <a:moveTo>
                  <a:pt x="518098" y="352742"/>
                </a:moveTo>
                <a:lnTo>
                  <a:pt x="518098" y="352742"/>
                </a:lnTo>
                <a:lnTo>
                  <a:pt x="518098" y="353135"/>
                </a:lnTo>
                <a:lnTo>
                  <a:pt x="518098" y="353529"/>
                </a:lnTo>
                <a:lnTo>
                  <a:pt x="518955" y="353295"/>
                </a:lnTo>
                <a:lnTo>
                  <a:pt x="518098" y="353529"/>
                </a:lnTo>
                <a:lnTo>
                  <a:pt x="518098" y="353136"/>
                </a:lnTo>
                <a:close/>
                <a:moveTo>
                  <a:pt x="515367" y="352686"/>
                </a:moveTo>
                <a:lnTo>
                  <a:pt x="515344" y="352742"/>
                </a:lnTo>
                <a:lnTo>
                  <a:pt x="515766" y="352995"/>
                </a:lnTo>
                <a:lnTo>
                  <a:pt x="515344" y="352742"/>
                </a:lnTo>
                <a:close/>
                <a:moveTo>
                  <a:pt x="517442" y="352349"/>
                </a:moveTo>
                <a:lnTo>
                  <a:pt x="517049" y="352742"/>
                </a:lnTo>
                <a:lnTo>
                  <a:pt x="516620" y="352903"/>
                </a:lnTo>
                <a:lnTo>
                  <a:pt x="517049" y="352742"/>
                </a:lnTo>
                <a:lnTo>
                  <a:pt x="517442" y="352349"/>
                </a:lnTo>
                <a:close/>
                <a:moveTo>
                  <a:pt x="517704" y="351693"/>
                </a:moveTo>
                <a:lnTo>
                  <a:pt x="517534" y="351949"/>
                </a:lnTo>
                <a:lnTo>
                  <a:pt x="517705" y="351693"/>
                </a:lnTo>
                <a:lnTo>
                  <a:pt x="518000" y="351791"/>
                </a:lnTo>
                <a:close/>
                <a:moveTo>
                  <a:pt x="514951" y="351431"/>
                </a:moveTo>
                <a:lnTo>
                  <a:pt x="514951" y="351431"/>
                </a:lnTo>
                <a:lnTo>
                  <a:pt x="515344" y="351693"/>
                </a:lnTo>
                <a:lnTo>
                  <a:pt x="515437" y="351832"/>
                </a:lnTo>
                <a:lnTo>
                  <a:pt x="515344" y="351693"/>
                </a:lnTo>
                <a:close/>
                <a:moveTo>
                  <a:pt x="514164" y="349464"/>
                </a:moveTo>
                <a:lnTo>
                  <a:pt x="513902" y="349986"/>
                </a:lnTo>
                <a:lnTo>
                  <a:pt x="513902" y="349988"/>
                </a:lnTo>
                <a:lnTo>
                  <a:pt x="514164" y="349464"/>
                </a:lnTo>
                <a:lnTo>
                  <a:pt x="515344" y="349464"/>
                </a:lnTo>
                <a:lnTo>
                  <a:pt x="515456" y="349798"/>
                </a:lnTo>
                <a:lnTo>
                  <a:pt x="515344" y="349464"/>
                </a:lnTo>
                <a:close/>
                <a:moveTo>
                  <a:pt x="512066" y="348808"/>
                </a:moveTo>
                <a:lnTo>
                  <a:pt x="511017" y="349988"/>
                </a:lnTo>
                <a:lnTo>
                  <a:pt x="511017" y="349202"/>
                </a:lnTo>
                <a:lnTo>
                  <a:pt x="509969" y="348808"/>
                </a:lnTo>
                <a:lnTo>
                  <a:pt x="509968" y="348808"/>
                </a:lnTo>
                <a:lnTo>
                  <a:pt x="511017" y="349202"/>
                </a:lnTo>
                <a:lnTo>
                  <a:pt x="511017" y="349988"/>
                </a:lnTo>
                <a:lnTo>
                  <a:pt x="512066" y="348808"/>
                </a:lnTo>
                <a:lnTo>
                  <a:pt x="513901" y="349464"/>
                </a:lnTo>
                <a:lnTo>
                  <a:pt x="513901" y="349464"/>
                </a:lnTo>
                <a:close/>
                <a:moveTo>
                  <a:pt x="510868" y="348397"/>
                </a:moveTo>
                <a:lnTo>
                  <a:pt x="511017" y="348546"/>
                </a:lnTo>
                <a:lnTo>
                  <a:pt x="511017" y="348546"/>
                </a:lnTo>
                <a:close/>
                <a:moveTo>
                  <a:pt x="508919" y="347759"/>
                </a:moveTo>
                <a:lnTo>
                  <a:pt x="508919" y="347759"/>
                </a:lnTo>
                <a:lnTo>
                  <a:pt x="509181" y="348546"/>
                </a:lnTo>
                <a:lnTo>
                  <a:pt x="510032" y="348314"/>
                </a:lnTo>
                <a:lnTo>
                  <a:pt x="509181" y="348546"/>
                </a:lnTo>
                <a:close/>
                <a:moveTo>
                  <a:pt x="513901" y="346054"/>
                </a:moveTo>
                <a:lnTo>
                  <a:pt x="513316" y="346214"/>
                </a:lnTo>
                <a:lnTo>
                  <a:pt x="513901" y="346055"/>
                </a:lnTo>
                <a:close/>
                <a:moveTo>
                  <a:pt x="509968" y="346054"/>
                </a:moveTo>
                <a:lnTo>
                  <a:pt x="509968" y="346710"/>
                </a:lnTo>
                <a:lnTo>
                  <a:pt x="509968" y="346710"/>
                </a:lnTo>
                <a:lnTo>
                  <a:pt x="509968" y="346055"/>
                </a:lnTo>
                <a:lnTo>
                  <a:pt x="511115" y="346236"/>
                </a:lnTo>
                <a:close/>
                <a:moveTo>
                  <a:pt x="513246" y="343170"/>
                </a:moveTo>
                <a:lnTo>
                  <a:pt x="513246" y="343170"/>
                </a:lnTo>
                <a:lnTo>
                  <a:pt x="513246" y="344350"/>
                </a:lnTo>
                <a:lnTo>
                  <a:pt x="513902" y="344612"/>
                </a:lnTo>
                <a:lnTo>
                  <a:pt x="514164" y="344612"/>
                </a:lnTo>
                <a:lnTo>
                  <a:pt x="514557" y="344612"/>
                </a:lnTo>
                <a:lnTo>
                  <a:pt x="514557" y="344612"/>
                </a:lnTo>
                <a:lnTo>
                  <a:pt x="514164" y="344612"/>
                </a:lnTo>
                <a:lnTo>
                  <a:pt x="513901" y="344612"/>
                </a:lnTo>
                <a:lnTo>
                  <a:pt x="513246" y="344350"/>
                </a:lnTo>
                <a:close/>
                <a:moveTo>
                  <a:pt x="514164" y="341072"/>
                </a:moveTo>
                <a:lnTo>
                  <a:pt x="514164" y="341465"/>
                </a:lnTo>
                <a:lnTo>
                  <a:pt x="514164" y="341465"/>
                </a:lnTo>
                <a:lnTo>
                  <a:pt x="514164" y="341072"/>
                </a:lnTo>
                <a:close/>
                <a:moveTo>
                  <a:pt x="504213" y="330806"/>
                </a:moveTo>
                <a:lnTo>
                  <a:pt x="504198" y="330843"/>
                </a:lnTo>
                <a:lnTo>
                  <a:pt x="505247" y="330843"/>
                </a:lnTo>
                <a:lnTo>
                  <a:pt x="506427" y="331106"/>
                </a:lnTo>
                <a:lnTo>
                  <a:pt x="506427" y="331630"/>
                </a:lnTo>
                <a:lnTo>
                  <a:pt x="507477" y="331892"/>
                </a:lnTo>
                <a:lnTo>
                  <a:pt x="507870" y="331106"/>
                </a:lnTo>
                <a:lnTo>
                  <a:pt x="507870" y="331106"/>
                </a:lnTo>
                <a:lnTo>
                  <a:pt x="507476" y="331892"/>
                </a:lnTo>
                <a:lnTo>
                  <a:pt x="506427" y="331630"/>
                </a:lnTo>
                <a:lnTo>
                  <a:pt x="506427" y="331106"/>
                </a:lnTo>
                <a:lnTo>
                  <a:pt x="505247" y="330843"/>
                </a:lnTo>
                <a:lnTo>
                  <a:pt x="504198" y="330843"/>
                </a:lnTo>
                <a:close/>
                <a:moveTo>
                  <a:pt x="504198" y="329663"/>
                </a:moveTo>
                <a:lnTo>
                  <a:pt x="504198" y="329663"/>
                </a:lnTo>
                <a:lnTo>
                  <a:pt x="504330" y="329926"/>
                </a:lnTo>
                <a:close/>
                <a:moveTo>
                  <a:pt x="509181" y="328745"/>
                </a:moveTo>
                <a:lnTo>
                  <a:pt x="509116" y="328811"/>
                </a:lnTo>
                <a:lnTo>
                  <a:pt x="509181" y="328745"/>
                </a:lnTo>
                <a:lnTo>
                  <a:pt x="510361" y="329663"/>
                </a:lnTo>
                <a:lnTo>
                  <a:pt x="509968" y="331106"/>
                </a:lnTo>
                <a:lnTo>
                  <a:pt x="511279" y="333335"/>
                </a:lnTo>
                <a:lnTo>
                  <a:pt x="511279" y="334384"/>
                </a:lnTo>
                <a:lnTo>
                  <a:pt x="511279" y="334646"/>
                </a:lnTo>
                <a:lnTo>
                  <a:pt x="512066" y="335826"/>
                </a:lnTo>
                <a:lnTo>
                  <a:pt x="512459" y="336744"/>
                </a:lnTo>
                <a:lnTo>
                  <a:pt x="512459" y="337531"/>
                </a:lnTo>
                <a:lnTo>
                  <a:pt x="512721" y="337531"/>
                </a:lnTo>
                <a:lnTo>
                  <a:pt x="512721" y="337531"/>
                </a:lnTo>
                <a:lnTo>
                  <a:pt x="512459" y="337531"/>
                </a:lnTo>
                <a:lnTo>
                  <a:pt x="512459" y="336744"/>
                </a:lnTo>
                <a:lnTo>
                  <a:pt x="512066" y="335826"/>
                </a:lnTo>
                <a:lnTo>
                  <a:pt x="511279" y="334646"/>
                </a:lnTo>
                <a:lnTo>
                  <a:pt x="511279" y="334384"/>
                </a:lnTo>
                <a:lnTo>
                  <a:pt x="511279" y="333335"/>
                </a:lnTo>
                <a:lnTo>
                  <a:pt x="509968" y="331106"/>
                </a:lnTo>
                <a:lnTo>
                  <a:pt x="510361" y="329663"/>
                </a:lnTo>
                <a:close/>
                <a:moveTo>
                  <a:pt x="504985" y="327565"/>
                </a:moveTo>
                <a:lnTo>
                  <a:pt x="504985" y="327565"/>
                </a:lnTo>
                <a:lnTo>
                  <a:pt x="504985" y="328352"/>
                </a:lnTo>
                <a:lnTo>
                  <a:pt x="505640" y="328352"/>
                </a:lnTo>
                <a:lnTo>
                  <a:pt x="505640" y="328352"/>
                </a:lnTo>
                <a:lnTo>
                  <a:pt x="504985" y="328352"/>
                </a:lnTo>
                <a:close/>
                <a:moveTo>
                  <a:pt x="506887" y="325861"/>
                </a:moveTo>
                <a:lnTo>
                  <a:pt x="507083" y="326254"/>
                </a:lnTo>
                <a:lnTo>
                  <a:pt x="507083" y="326647"/>
                </a:lnTo>
                <a:lnTo>
                  <a:pt x="507083" y="326647"/>
                </a:lnTo>
                <a:lnTo>
                  <a:pt x="507083" y="326254"/>
                </a:lnTo>
                <a:close/>
                <a:moveTo>
                  <a:pt x="506945" y="324364"/>
                </a:moveTo>
                <a:lnTo>
                  <a:pt x="507083" y="324549"/>
                </a:lnTo>
                <a:lnTo>
                  <a:pt x="507066" y="324589"/>
                </a:lnTo>
                <a:lnTo>
                  <a:pt x="507083" y="324549"/>
                </a:lnTo>
                <a:close/>
                <a:moveTo>
                  <a:pt x="503805" y="323107"/>
                </a:moveTo>
                <a:lnTo>
                  <a:pt x="503805" y="323107"/>
                </a:lnTo>
                <a:lnTo>
                  <a:pt x="504559" y="323347"/>
                </a:lnTo>
                <a:close/>
                <a:moveTo>
                  <a:pt x="503542" y="319828"/>
                </a:moveTo>
                <a:lnTo>
                  <a:pt x="502886" y="320222"/>
                </a:lnTo>
                <a:lnTo>
                  <a:pt x="501706" y="320222"/>
                </a:lnTo>
                <a:lnTo>
                  <a:pt x="501706" y="320877"/>
                </a:lnTo>
                <a:lnTo>
                  <a:pt x="501051" y="320877"/>
                </a:lnTo>
                <a:lnTo>
                  <a:pt x="501051" y="320222"/>
                </a:lnTo>
                <a:lnTo>
                  <a:pt x="500898" y="319992"/>
                </a:lnTo>
                <a:lnTo>
                  <a:pt x="501051" y="320222"/>
                </a:lnTo>
                <a:lnTo>
                  <a:pt x="501051" y="320877"/>
                </a:lnTo>
                <a:lnTo>
                  <a:pt x="501707" y="320877"/>
                </a:lnTo>
                <a:lnTo>
                  <a:pt x="501707" y="320222"/>
                </a:lnTo>
                <a:lnTo>
                  <a:pt x="502887" y="320222"/>
                </a:lnTo>
                <a:lnTo>
                  <a:pt x="503543" y="319828"/>
                </a:lnTo>
                <a:lnTo>
                  <a:pt x="503542" y="319828"/>
                </a:lnTo>
                <a:close/>
                <a:moveTo>
                  <a:pt x="501051" y="319173"/>
                </a:moveTo>
                <a:lnTo>
                  <a:pt x="501051" y="319173"/>
                </a:lnTo>
                <a:lnTo>
                  <a:pt x="501038" y="319206"/>
                </a:lnTo>
                <a:close/>
                <a:moveTo>
                  <a:pt x="502493" y="319173"/>
                </a:moveTo>
                <a:lnTo>
                  <a:pt x="502493" y="319173"/>
                </a:lnTo>
                <a:lnTo>
                  <a:pt x="502100" y="319566"/>
                </a:lnTo>
                <a:lnTo>
                  <a:pt x="502101" y="319566"/>
                </a:lnTo>
                <a:lnTo>
                  <a:pt x="502494" y="319173"/>
                </a:lnTo>
                <a:close/>
                <a:moveTo>
                  <a:pt x="503761" y="317905"/>
                </a:moveTo>
                <a:lnTo>
                  <a:pt x="503543" y="317992"/>
                </a:lnTo>
                <a:lnTo>
                  <a:pt x="503543" y="317992"/>
                </a:lnTo>
                <a:close/>
                <a:moveTo>
                  <a:pt x="503182" y="316190"/>
                </a:moveTo>
                <a:lnTo>
                  <a:pt x="503149" y="316288"/>
                </a:lnTo>
                <a:lnTo>
                  <a:pt x="503805" y="316550"/>
                </a:lnTo>
                <a:lnTo>
                  <a:pt x="503804" y="316550"/>
                </a:lnTo>
                <a:lnTo>
                  <a:pt x="503149" y="316288"/>
                </a:lnTo>
                <a:close/>
                <a:moveTo>
                  <a:pt x="517704" y="315108"/>
                </a:moveTo>
                <a:lnTo>
                  <a:pt x="517803" y="315206"/>
                </a:lnTo>
                <a:lnTo>
                  <a:pt x="517705" y="315108"/>
                </a:lnTo>
                <a:lnTo>
                  <a:pt x="518098" y="315108"/>
                </a:lnTo>
                <a:lnTo>
                  <a:pt x="518098" y="315108"/>
                </a:lnTo>
                <a:close/>
                <a:moveTo>
                  <a:pt x="503149" y="314845"/>
                </a:moveTo>
                <a:lnTo>
                  <a:pt x="503149" y="314845"/>
                </a:lnTo>
                <a:lnTo>
                  <a:pt x="503542" y="315108"/>
                </a:lnTo>
                <a:close/>
                <a:moveTo>
                  <a:pt x="517560" y="314485"/>
                </a:moveTo>
                <a:lnTo>
                  <a:pt x="517704" y="314845"/>
                </a:lnTo>
                <a:lnTo>
                  <a:pt x="517705" y="314845"/>
                </a:lnTo>
                <a:close/>
                <a:moveTo>
                  <a:pt x="504351" y="314026"/>
                </a:moveTo>
                <a:lnTo>
                  <a:pt x="504460" y="314190"/>
                </a:lnTo>
                <a:lnTo>
                  <a:pt x="504460" y="314452"/>
                </a:lnTo>
                <a:lnTo>
                  <a:pt x="504504" y="314485"/>
                </a:lnTo>
                <a:lnTo>
                  <a:pt x="504461" y="314452"/>
                </a:lnTo>
                <a:lnTo>
                  <a:pt x="504461" y="314190"/>
                </a:lnTo>
                <a:close/>
                <a:moveTo>
                  <a:pt x="523737" y="313796"/>
                </a:moveTo>
                <a:lnTo>
                  <a:pt x="523736" y="313797"/>
                </a:lnTo>
                <a:lnTo>
                  <a:pt x="523736" y="314190"/>
                </a:lnTo>
                <a:lnTo>
                  <a:pt x="523737" y="314190"/>
                </a:lnTo>
                <a:close/>
                <a:moveTo>
                  <a:pt x="523999" y="313796"/>
                </a:moveTo>
                <a:lnTo>
                  <a:pt x="523999" y="313796"/>
                </a:lnTo>
                <a:lnTo>
                  <a:pt x="523999" y="314190"/>
                </a:lnTo>
                <a:lnTo>
                  <a:pt x="523999" y="314190"/>
                </a:lnTo>
                <a:close/>
                <a:moveTo>
                  <a:pt x="504198" y="313009"/>
                </a:moveTo>
                <a:lnTo>
                  <a:pt x="504075" y="313378"/>
                </a:lnTo>
                <a:lnTo>
                  <a:pt x="504198" y="313010"/>
                </a:lnTo>
                <a:lnTo>
                  <a:pt x="504460" y="313010"/>
                </a:lnTo>
                <a:lnTo>
                  <a:pt x="504231" y="313698"/>
                </a:lnTo>
                <a:lnTo>
                  <a:pt x="504461" y="313009"/>
                </a:lnTo>
                <a:close/>
                <a:moveTo>
                  <a:pt x="525179" y="310911"/>
                </a:moveTo>
                <a:lnTo>
                  <a:pt x="525179" y="311305"/>
                </a:lnTo>
                <a:lnTo>
                  <a:pt x="525179" y="311305"/>
                </a:lnTo>
                <a:lnTo>
                  <a:pt x="525179" y="310911"/>
                </a:lnTo>
                <a:close/>
                <a:moveTo>
                  <a:pt x="527752" y="309813"/>
                </a:moveTo>
                <a:lnTo>
                  <a:pt x="527671" y="309862"/>
                </a:lnTo>
                <a:lnTo>
                  <a:pt x="527671" y="309862"/>
                </a:lnTo>
                <a:lnTo>
                  <a:pt x="527753" y="309813"/>
                </a:lnTo>
                <a:lnTo>
                  <a:pt x="528064" y="310125"/>
                </a:lnTo>
                <a:lnTo>
                  <a:pt x="528064" y="310125"/>
                </a:lnTo>
                <a:lnTo>
                  <a:pt x="527753" y="309813"/>
                </a:lnTo>
                <a:lnTo>
                  <a:pt x="527753" y="309813"/>
                </a:lnTo>
                <a:close/>
                <a:moveTo>
                  <a:pt x="528622" y="309764"/>
                </a:moveTo>
                <a:lnTo>
                  <a:pt x="528719" y="309862"/>
                </a:lnTo>
                <a:lnTo>
                  <a:pt x="528720" y="309862"/>
                </a:lnTo>
                <a:close/>
                <a:moveTo>
                  <a:pt x="527409" y="309469"/>
                </a:moveTo>
                <a:lnTo>
                  <a:pt x="527410" y="309470"/>
                </a:lnTo>
                <a:lnTo>
                  <a:pt x="527573" y="309633"/>
                </a:lnTo>
                <a:close/>
                <a:moveTo>
                  <a:pt x="540297" y="307239"/>
                </a:moveTo>
                <a:lnTo>
                  <a:pt x="540783" y="307764"/>
                </a:lnTo>
                <a:lnTo>
                  <a:pt x="540784" y="307764"/>
                </a:lnTo>
                <a:close/>
                <a:moveTo>
                  <a:pt x="536063" y="306715"/>
                </a:moveTo>
                <a:lnTo>
                  <a:pt x="536063" y="308158"/>
                </a:lnTo>
                <a:lnTo>
                  <a:pt x="536063" y="308158"/>
                </a:lnTo>
                <a:lnTo>
                  <a:pt x="536063" y="306715"/>
                </a:lnTo>
                <a:close/>
                <a:moveTo>
                  <a:pt x="552972" y="304425"/>
                </a:moveTo>
                <a:lnTo>
                  <a:pt x="552061" y="305010"/>
                </a:lnTo>
                <a:lnTo>
                  <a:pt x="550619" y="305010"/>
                </a:lnTo>
                <a:lnTo>
                  <a:pt x="549570" y="305469"/>
                </a:lnTo>
                <a:lnTo>
                  <a:pt x="550619" y="305011"/>
                </a:lnTo>
                <a:lnTo>
                  <a:pt x="552062" y="305011"/>
                </a:lnTo>
                <a:close/>
                <a:moveTo>
                  <a:pt x="537416" y="304028"/>
                </a:moveTo>
                <a:lnTo>
                  <a:pt x="537636" y="304224"/>
                </a:lnTo>
                <a:lnTo>
                  <a:pt x="538685" y="305011"/>
                </a:lnTo>
                <a:lnTo>
                  <a:pt x="538951" y="305630"/>
                </a:lnTo>
                <a:lnTo>
                  <a:pt x="538686" y="305010"/>
                </a:lnTo>
                <a:lnTo>
                  <a:pt x="537637" y="304224"/>
                </a:lnTo>
                <a:close/>
                <a:moveTo>
                  <a:pt x="536063" y="303568"/>
                </a:moveTo>
                <a:lnTo>
                  <a:pt x="536063" y="303568"/>
                </a:lnTo>
                <a:lnTo>
                  <a:pt x="536063" y="304224"/>
                </a:lnTo>
                <a:lnTo>
                  <a:pt x="537243" y="305666"/>
                </a:lnTo>
                <a:lnTo>
                  <a:pt x="537243" y="305666"/>
                </a:lnTo>
                <a:lnTo>
                  <a:pt x="536063" y="304224"/>
                </a:lnTo>
                <a:close/>
                <a:moveTo>
                  <a:pt x="590614" y="300880"/>
                </a:moveTo>
                <a:lnTo>
                  <a:pt x="590089" y="301076"/>
                </a:lnTo>
                <a:lnTo>
                  <a:pt x="590090" y="301077"/>
                </a:lnTo>
                <a:close/>
                <a:moveTo>
                  <a:pt x="572780" y="300027"/>
                </a:moveTo>
                <a:lnTo>
                  <a:pt x="570420" y="300159"/>
                </a:lnTo>
                <a:lnTo>
                  <a:pt x="572780" y="300028"/>
                </a:lnTo>
                <a:lnTo>
                  <a:pt x="573108" y="300159"/>
                </a:lnTo>
                <a:close/>
                <a:moveTo>
                  <a:pt x="563142" y="299831"/>
                </a:moveTo>
                <a:lnTo>
                  <a:pt x="562420" y="300027"/>
                </a:lnTo>
                <a:lnTo>
                  <a:pt x="562027" y="301076"/>
                </a:lnTo>
                <a:lnTo>
                  <a:pt x="561311" y="301402"/>
                </a:lnTo>
                <a:lnTo>
                  <a:pt x="562028" y="301077"/>
                </a:lnTo>
                <a:lnTo>
                  <a:pt x="562421" y="300028"/>
                </a:lnTo>
                <a:close/>
                <a:moveTo>
                  <a:pt x="581958" y="299372"/>
                </a:moveTo>
                <a:lnTo>
                  <a:pt x="581679" y="300026"/>
                </a:lnTo>
                <a:lnTo>
                  <a:pt x="581959" y="299372"/>
                </a:lnTo>
                <a:close/>
                <a:moveTo>
                  <a:pt x="612382" y="298847"/>
                </a:moveTo>
                <a:lnTo>
                  <a:pt x="612381" y="298847"/>
                </a:lnTo>
                <a:lnTo>
                  <a:pt x="612119" y="300027"/>
                </a:lnTo>
                <a:lnTo>
                  <a:pt x="612381" y="301076"/>
                </a:lnTo>
                <a:lnTo>
                  <a:pt x="611726" y="301076"/>
                </a:lnTo>
                <a:lnTo>
                  <a:pt x="611005" y="300880"/>
                </a:lnTo>
                <a:lnTo>
                  <a:pt x="611726" y="301077"/>
                </a:lnTo>
                <a:lnTo>
                  <a:pt x="612382" y="301077"/>
                </a:lnTo>
                <a:lnTo>
                  <a:pt x="612120" y="300028"/>
                </a:lnTo>
                <a:close/>
                <a:moveTo>
                  <a:pt x="601891" y="298509"/>
                </a:moveTo>
                <a:lnTo>
                  <a:pt x="605956" y="301077"/>
                </a:lnTo>
                <a:lnTo>
                  <a:pt x="607071" y="302068"/>
                </a:lnTo>
                <a:lnTo>
                  <a:pt x="605956" y="301076"/>
                </a:lnTo>
                <a:close/>
                <a:moveTo>
                  <a:pt x="578137" y="296749"/>
                </a:moveTo>
                <a:lnTo>
                  <a:pt x="578418" y="297405"/>
                </a:lnTo>
                <a:lnTo>
                  <a:pt x="578418" y="298192"/>
                </a:lnTo>
                <a:lnTo>
                  <a:pt x="578419" y="298192"/>
                </a:lnTo>
                <a:lnTo>
                  <a:pt x="578419" y="297405"/>
                </a:lnTo>
                <a:close/>
                <a:moveTo>
                  <a:pt x="593630" y="296618"/>
                </a:moveTo>
                <a:lnTo>
                  <a:pt x="593236" y="297143"/>
                </a:lnTo>
                <a:lnTo>
                  <a:pt x="592187" y="298585"/>
                </a:lnTo>
                <a:lnTo>
                  <a:pt x="591925" y="299109"/>
                </a:lnTo>
                <a:lnTo>
                  <a:pt x="592188" y="298585"/>
                </a:lnTo>
                <a:lnTo>
                  <a:pt x="593237" y="297143"/>
                </a:lnTo>
                <a:close/>
                <a:moveTo>
                  <a:pt x="600711" y="296487"/>
                </a:moveTo>
                <a:lnTo>
                  <a:pt x="600711" y="296749"/>
                </a:lnTo>
                <a:lnTo>
                  <a:pt x="600318" y="297143"/>
                </a:lnTo>
                <a:lnTo>
                  <a:pt x="600711" y="296749"/>
                </a:lnTo>
                <a:lnTo>
                  <a:pt x="600711" y="296487"/>
                </a:lnTo>
                <a:close/>
                <a:moveTo>
                  <a:pt x="583008" y="296487"/>
                </a:moveTo>
                <a:lnTo>
                  <a:pt x="583151" y="297011"/>
                </a:lnTo>
                <a:lnTo>
                  <a:pt x="583008" y="296487"/>
                </a:lnTo>
                <a:close/>
                <a:moveTo>
                  <a:pt x="582221" y="296487"/>
                </a:moveTo>
                <a:lnTo>
                  <a:pt x="582460" y="297757"/>
                </a:lnTo>
                <a:lnTo>
                  <a:pt x="582222" y="296487"/>
                </a:lnTo>
                <a:close/>
                <a:moveTo>
                  <a:pt x="584713" y="295700"/>
                </a:moveTo>
                <a:lnTo>
                  <a:pt x="584713" y="296487"/>
                </a:lnTo>
                <a:lnTo>
                  <a:pt x="584713" y="296487"/>
                </a:lnTo>
                <a:lnTo>
                  <a:pt x="584713" y="295700"/>
                </a:lnTo>
                <a:close/>
                <a:moveTo>
                  <a:pt x="600972" y="295700"/>
                </a:moveTo>
                <a:lnTo>
                  <a:pt x="600645" y="295897"/>
                </a:lnTo>
                <a:lnTo>
                  <a:pt x="600973" y="295700"/>
                </a:lnTo>
                <a:close/>
                <a:moveTo>
                  <a:pt x="582615" y="295700"/>
                </a:moveTo>
                <a:lnTo>
                  <a:pt x="582615" y="295700"/>
                </a:lnTo>
                <a:lnTo>
                  <a:pt x="584319" y="295700"/>
                </a:lnTo>
                <a:lnTo>
                  <a:pt x="584319" y="296487"/>
                </a:lnTo>
                <a:lnTo>
                  <a:pt x="585106" y="296749"/>
                </a:lnTo>
                <a:lnTo>
                  <a:pt x="584058" y="297929"/>
                </a:lnTo>
                <a:lnTo>
                  <a:pt x="584058" y="297929"/>
                </a:lnTo>
                <a:lnTo>
                  <a:pt x="585107" y="296749"/>
                </a:lnTo>
                <a:lnTo>
                  <a:pt x="584320" y="296487"/>
                </a:lnTo>
                <a:lnTo>
                  <a:pt x="584320" y="295700"/>
                </a:lnTo>
                <a:close/>
                <a:moveTo>
                  <a:pt x="578550" y="295569"/>
                </a:moveTo>
                <a:lnTo>
                  <a:pt x="578681" y="296094"/>
                </a:lnTo>
                <a:lnTo>
                  <a:pt x="578681" y="296093"/>
                </a:lnTo>
                <a:close/>
                <a:moveTo>
                  <a:pt x="579074" y="295307"/>
                </a:moveTo>
                <a:lnTo>
                  <a:pt x="579072" y="295311"/>
                </a:lnTo>
                <a:lnTo>
                  <a:pt x="578681" y="296487"/>
                </a:lnTo>
                <a:lnTo>
                  <a:pt x="578681" y="297143"/>
                </a:lnTo>
                <a:lnTo>
                  <a:pt x="579861" y="298847"/>
                </a:lnTo>
                <a:lnTo>
                  <a:pt x="579861" y="298847"/>
                </a:lnTo>
                <a:lnTo>
                  <a:pt x="578681" y="297143"/>
                </a:lnTo>
                <a:lnTo>
                  <a:pt x="578681" y="296487"/>
                </a:lnTo>
                <a:close/>
                <a:moveTo>
                  <a:pt x="577239" y="295045"/>
                </a:moveTo>
                <a:lnTo>
                  <a:pt x="577238" y="295045"/>
                </a:lnTo>
                <a:lnTo>
                  <a:pt x="576976" y="296487"/>
                </a:lnTo>
                <a:lnTo>
                  <a:pt x="578025" y="296487"/>
                </a:lnTo>
                <a:lnTo>
                  <a:pt x="578025" y="296487"/>
                </a:lnTo>
                <a:lnTo>
                  <a:pt x="576977" y="296487"/>
                </a:lnTo>
                <a:close/>
                <a:moveTo>
                  <a:pt x="578025" y="294389"/>
                </a:moveTo>
                <a:lnTo>
                  <a:pt x="578025" y="294389"/>
                </a:lnTo>
                <a:lnTo>
                  <a:pt x="578104" y="294520"/>
                </a:lnTo>
                <a:close/>
                <a:moveTo>
                  <a:pt x="623659" y="293602"/>
                </a:moveTo>
                <a:lnTo>
                  <a:pt x="623744" y="293715"/>
                </a:lnTo>
                <a:lnTo>
                  <a:pt x="623659" y="293602"/>
                </a:lnTo>
                <a:close/>
                <a:moveTo>
                  <a:pt x="625691" y="293078"/>
                </a:moveTo>
                <a:lnTo>
                  <a:pt x="625888" y="293209"/>
                </a:lnTo>
                <a:lnTo>
                  <a:pt x="625888" y="293209"/>
                </a:lnTo>
                <a:close/>
                <a:moveTo>
                  <a:pt x="601096" y="292813"/>
                </a:moveTo>
                <a:lnTo>
                  <a:pt x="601497" y="292947"/>
                </a:lnTo>
                <a:lnTo>
                  <a:pt x="601497" y="292946"/>
                </a:lnTo>
                <a:close/>
                <a:moveTo>
                  <a:pt x="625691" y="292225"/>
                </a:moveTo>
                <a:lnTo>
                  <a:pt x="625494" y="292946"/>
                </a:lnTo>
                <a:lnTo>
                  <a:pt x="625495" y="292947"/>
                </a:lnTo>
                <a:close/>
                <a:moveTo>
                  <a:pt x="600055" y="291766"/>
                </a:moveTo>
                <a:lnTo>
                  <a:pt x="600055" y="291766"/>
                </a:lnTo>
                <a:lnTo>
                  <a:pt x="600121" y="291897"/>
                </a:lnTo>
                <a:close/>
                <a:moveTo>
                  <a:pt x="634805" y="288619"/>
                </a:moveTo>
                <a:lnTo>
                  <a:pt x="634411" y="289012"/>
                </a:lnTo>
                <a:lnTo>
                  <a:pt x="634081" y="288889"/>
                </a:lnTo>
                <a:lnTo>
                  <a:pt x="634412" y="289013"/>
                </a:lnTo>
                <a:close/>
                <a:moveTo>
                  <a:pt x="633362" y="288619"/>
                </a:moveTo>
                <a:lnTo>
                  <a:pt x="633362" y="289668"/>
                </a:lnTo>
                <a:lnTo>
                  <a:pt x="633363" y="289668"/>
                </a:lnTo>
                <a:lnTo>
                  <a:pt x="633363" y="288619"/>
                </a:lnTo>
                <a:close/>
                <a:moveTo>
                  <a:pt x="642935" y="285472"/>
                </a:moveTo>
                <a:lnTo>
                  <a:pt x="642935" y="285472"/>
                </a:lnTo>
                <a:lnTo>
                  <a:pt x="644377" y="286652"/>
                </a:lnTo>
                <a:lnTo>
                  <a:pt x="644639" y="287308"/>
                </a:lnTo>
                <a:lnTo>
                  <a:pt x="644640" y="287308"/>
                </a:lnTo>
                <a:lnTo>
                  <a:pt x="644378" y="286652"/>
                </a:lnTo>
                <a:close/>
                <a:moveTo>
                  <a:pt x="644377" y="282980"/>
                </a:moveTo>
                <a:lnTo>
                  <a:pt x="644377" y="282980"/>
                </a:lnTo>
                <a:lnTo>
                  <a:pt x="644123" y="283374"/>
                </a:lnTo>
                <a:close/>
                <a:moveTo>
                  <a:pt x="645164" y="282128"/>
                </a:moveTo>
                <a:lnTo>
                  <a:pt x="645295" y="282325"/>
                </a:lnTo>
                <a:lnTo>
                  <a:pt x="645296" y="282325"/>
                </a:lnTo>
                <a:close/>
                <a:moveTo>
                  <a:pt x="644167" y="273810"/>
                </a:moveTo>
                <a:lnTo>
                  <a:pt x="644639" y="274850"/>
                </a:lnTo>
                <a:lnTo>
                  <a:pt x="645295" y="276948"/>
                </a:lnTo>
                <a:lnTo>
                  <a:pt x="644639" y="278391"/>
                </a:lnTo>
                <a:lnTo>
                  <a:pt x="645295" y="280489"/>
                </a:lnTo>
                <a:lnTo>
                  <a:pt x="645164" y="281210"/>
                </a:lnTo>
                <a:lnTo>
                  <a:pt x="645296" y="280489"/>
                </a:lnTo>
                <a:lnTo>
                  <a:pt x="644640" y="278391"/>
                </a:lnTo>
                <a:lnTo>
                  <a:pt x="645296" y="276949"/>
                </a:lnTo>
                <a:lnTo>
                  <a:pt x="644640" y="274850"/>
                </a:lnTo>
                <a:close/>
                <a:moveTo>
                  <a:pt x="651721" y="266327"/>
                </a:moveTo>
                <a:lnTo>
                  <a:pt x="651721" y="266327"/>
                </a:lnTo>
                <a:lnTo>
                  <a:pt x="652114" y="267114"/>
                </a:lnTo>
                <a:lnTo>
                  <a:pt x="652114" y="267114"/>
                </a:lnTo>
                <a:close/>
                <a:moveTo>
                  <a:pt x="660638" y="264229"/>
                </a:moveTo>
                <a:lnTo>
                  <a:pt x="660637" y="264229"/>
                </a:lnTo>
                <a:lnTo>
                  <a:pt x="659588" y="266065"/>
                </a:lnTo>
                <a:lnTo>
                  <a:pt x="659589" y="266065"/>
                </a:lnTo>
                <a:close/>
                <a:moveTo>
                  <a:pt x="661818" y="262196"/>
                </a:moveTo>
                <a:lnTo>
                  <a:pt x="661686" y="263442"/>
                </a:lnTo>
                <a:lnTo>
                  <a:pt x="661687" y="263442"/>
                </a:lnTo>
                <a:close/>
                <a:moveTo>
                  <a:pt x="663785" y="259377"/>
                </a:moveTo>
                <a:lnTo>
                  <a:pt x="661949" y="260950"/>
                </a:lnTo>
                <a:lnTo>
                  <a:pt x="661949" y="260950"/>
                </a:lnTo>
                <a:close/>
                <a:moveTo>
                  <a:pt x="664932" y="255443"/>
                </a:moveTo>
                <a:lnTo>
                  <a:pt x="665620" y="256361"/>
                </a:lnTo>
                <a:lnTo>
                  <a:pt x="665620" y="257803"/>
                </a:lnTo>
                <a:lnTo>
                  <a:pt x="665621" y="257803"/>
                </a:lnTo>
                <a:lnTo>
                  <a:pt x="665621" y="256361"/>
                </a:lnTo>
                <a:close/>
                <a:moveTo>
                  <a:pt x="330843" y="0"/>
                </a:moveTo>
                <a:lnTo>
                  <a:pt x="331892" y="393"/>
                </a:lnTo>
                <a:lnTo>
                  <a:pt x="332286" y="393"/>
                </a:lnTo>
                <a:lnTo>
                  <a:pt x="333072" y="787"/>
                </a:lnTo>
                <a:lnTo>
                  <a:pt x="333990" y="1442"/>
                </a:lnTo>
                <a:lnTo>
                  <a:pt x="336220" y="3934"/>
                </a:lnTo>
                <a:lnTo>
                  <a:pt x="337269" y="4327"/>
                </a:lnTo>
                <a:lnTo>
                  <a:pt x="337531" y="3934"/>
                </a:lnTo>
                <a:lnTo>
                  <a:pt x="337924" y="3672"/>
                </a:lnTo>
                <a:lnTo>
                  <a:pt x="339629" y="1705"/>
                </a:lnTo>
                <a:lnTo>
                  <a:pt x="340153" y="1705"/>
                </a:lnTo>
                <a:lnTo>
                  <a:pt x="340153" y="2885"/>
                </a:lnTo>
                <a:lnTo>
                  <a:pt x="340809" y="3672"/>
                </a:lnTo>
                <a:lnTo>
                  <a:pt x="344612" y="4327"/>
                </a:lnTo>
                <a:lnTo>
                  <a:pt x="346054" y="3934"/>
                </a:lnTo>
                <a:lnTo>
                  <a:pt x="350382" y="3147"/>
                </a:lnTo>
                <a:lnTo>
                  <a:pt x="351693" y="4589"/>
                </a:lnTo>
                <a:lnTo>
                  <a:pt x="351693" y="4983"/>
                </a:lnTo>
                <a:lnTo>
                  <a:pt x="352873" y="6032"/>
                </a:lnTo>
                <a:lnTo>
                  <a:pt x="352873" y="6425"/>
                </a:lnTo>
                <a:lnTo>
                  <a:pt x="353791" y="7868"/>
                </a:lnTo>
                <a:lnTo>
                  <a:pt x="354578" y="10228"/>
                </a:lnTo>
                <a:lnTo>
                  <a:pt x="356676" y="11671"/>
                </a:lnTo>
                <a:lnTo>
                  <a:pt x="356676" y="12064"/>
                </a:lnTo>
                <a:lnTo>
                  <a:pt x="356676" y="13113"/>
                </a:lnTo>
                <a:lnTo>
                  <a:pt x="356676" y="13769"/>
                </a:lnTo>
                <a:lnTo>
                  <a:pt x="355234" y="15604"/>
                </a:lnTo>
                <a:lnTo>
                  <a:pt x="355234" y="16391"/>
                </a:lnTo>
                <a:lnTo>
                  <a:pt x="354971" y="17047"/>
                </a:lnTo>
                <a:lnTo>
                  <a:pt x="352086" y="17047"/>
                </a:lnTo>
                <a:lnTo>
                  <a:pt x="348939" y="15867"/>
                </a:lnTo>
                <a:lnTo>
                  <a:pt x="348939" y="16391"/>
                </a:lnTo>
                <a:lnTo>
                  <a:pt x="349333" y="16653"/>
                </a:lnTo>
                <a:lnTo>
                  <a:pt x="349333" y="18096"/>
                </a:lnTo>
                <a:lnTo>
                  <a:pt x="349595" y="18489"/>
                </a:lnTo>
                <a:lnTo>
                  <a:pt x="350382" y="18752"/>
                </a:lnTo>
                <a:lnTo>
                  <a:pt x="349988" y="20587"/>
                </a:lnTo>
                <a:lnTo>
                  <a:pt x="350382" y="20850"/>
                </a:lnTo>
                <a:lnTo>
                  <a:pt x="350382" y="21243"/>
                </a:lnTo>
                <a:lnTo>
                  <a:pt x="351693" y="21243"/>
                </a:lnTo>
                <a:lnTo>
                  <a:pt x="349333" y="22948"/>
                </a:lnTo>
                <a:lnTo>
                  <a:pt x="348677" y="22948"/>
                </a:lnTo>
                <a:lnTo>
                  <a:pt x="348939" y="23735"/>
                </a:lnTo>
                <a:lnTo>
                  <a:pt x="349595" y="24390"/>
                </a:lnTo>
                <a:lnTo>
                  <a:pt x="349988" y="27931"/>
                </a:lnTo>
                <a:lnTo>
                  <a:pt x="348152" y="30816"/>
                </a:lnTo>
                <a:lnTo>
                  <a:pt x="348939" y="32258"/>
                </a:lnTo>
                <a:lnTo>
                  <a:pt x="350775" y="33307"/>
                </a:lnTo>
                <a:lnTo>
                  <a:pt x="351431" y="34750"/>
                </a:lnTo>
                <a:lnTo>
                  <a:pt x="349988" y="38552"/>
                </a:lnTo>
                <a:lnTo>
                  <a:pt x="349595" y="42486"/>
                </a:lnTo>
                <a:lnTo>
                  <a:pt x="350382" y="44584"/>
                </a:lnTo>
                <a:lnTo>
                  <a:pt x="351693" y="45634"/>
                </a:lnTo>
                <a:lnTo>
                  <a:pt x="353529" y="46289"/>
                </a:lnTo>
                <a:lnTo>
                  <a:pt x="354578" y="46289"/>
                </a:lnTo>
                <a:lnTo>
                  <a:pt x="357856" y="47469"/>
                </a:lnTo>
                <a:lnTo>
                  <a:pt x="359954" y="49961"/>
                </a:lnTo>
                <a:lnTo>
                  <a:pt x="360610" y="50354"/>
                </a:lnTo>
                <a:lnTo>
                  <a:pt x="362052" y="51403"/>
                </a:lnTo>
                <a:lnTo>
                  <a:pt x="361397" y="53108"/>
                </a:lnTo>
                <a:lnTo>
                  <a:pt x="359168" y="55206"/>
                </a:lnTo>
                <a:lnTo>
                  <a:pt x="358774" y="56648"/>
                </a:lnTo>
                <a:lnTo>
                  <a:pt x="359168" y="57435"/>
                </a:lnTo>
                <a:lnTo>
                  <a:pt x="359561" y="57435"/>
                </a:lnTo>
                <a:lnTo>
                  <a:pt x="359561" y="55993"/>
                </a:lnTo>
                <a:lnTo>
                  <a:pt x="361397" y="54288"/>
                </a:lnTo>
                <a:lnTo>
                  <a:pt x="365331" y="52846"/>
                </a:lnTo>
                <a:lnTo>
                  <a:pt x="365986" y="51010"/>
                </a:lnTo>
                <a:lnTo>
                  <a:pt x="367429" y="50354"/>
                </a:lnTo>
                <a:lnTo>
                  <a:pt x="368871" y="51010"/>
                </a:lnTo>
                <a:lnTo>
                  <a:pt x="370576" y="51010"/>
                </a:lnTo>
                <a:lnTo>
                  <a:pt x="370576" y="49567"/>
                </a:lnTo>
                <a:lnTo>
                  <a:pt x="373067" y="50748"/>
                </a:lnTo>
                <a:lnTo>
                  <a:pt x="373330" y="52059"/>
                </a:lnTo>
                <a:lnTo>
                  <a:pt x="372674" y="54288"/>
                </a:lnTo>
                <a:lnTo>
                  <a:pt x="374510" y="57829"/>
                </a:lnTo>
                <a:lnTo>
                  <a:pt x="375428" y="58484"/>
                </a:lnTo>
                <a:lnTo>
                  <a:pt x="375428" y="59533"/>
                </a:lnTo>
                <a:lnTo>
                  <a:pt x="374772" y="62025"/>
                </a:lnTo>
                <a:lnTo>
                  <a:pt x="375166" y="62287"/>
                </a:lnTo>
                <a:lnTo>
                  <a:pt x="372674" y="64910"/>
                </a:lnTo>
                <a:lnTo>
                  <a:pt x="372674" y="66614"/>
                </a:lnTo>
                <a:lnTo>
                  <a:pt x="372412" y="67663"/>
                </a:lnTo>
                <a:lnTo>
                  <a:pt x="372412" y="68450"/>
                </a:lnTo>
                <a:lnTo>
                  <a:pt x="373723" y="69106"/>
                </a:lnTo>
                <a:lnTo>
                  <a:pt x="374510" y="70155"/>
                </a:lnTo>
                <a:lnTo>
                  <a:pt x="376608" y="71204"/>
                </a:lnTo>
                <a:lnTo>
                  <a:pt x="378313" y="69106"/>
                </a:lnTo>
                <a:lnTo>
                  <a:pt x="379099" y="68712"/>
                </a:lnTo>
                <a:lnTo>
                  <a:pt x="381591" y="69106"/>
                </a:lnTo>
                <a:lnTo>
                  <a:pt x="382509" y="70548"/>
                </a:lnTo>
                <a:lnTo>
                  <a:pt x="386574" y="70811"/>
                </a:lnTo>
                <a:lnTo>
                  <a:pt x="386836" y="70548"/>
                </a:lnTo>
                <a:lnTo>
                  <a:pt x="387230" y="70811"/>
                </a:lnTo>
                <a:lnTo>
                  <a:pt x="387230" y="74745"/>
                </a:lnTo>
                <a:lnTo>
                  <a:pt x="387885" y="76843"/>
                </a:lnTo>
                <a:lnTo>
                  <a:pt x="387492" y="77236"/>
                </a:lnTo>
                <a:lnTo>
                  <a:pt x="388147" y="79334"/>
                </a:lnTo>
                <a:lnTo>
                  <a:pt x="387885" y="79990"/>
                </a:lnTo>
                <a:lnTo>
                  <a:pt x="387492" y="81432"/>
                </a:lnTo>
                <a:lnTo>
                  <a:pt x="387885" y="81826"/>
                </a:lnTo>
                <a:lnTo>
                  <a:pt x="387885" y="83268"/>
                </a:lnTo>
                <a:lnTo>
                  <a:pt x="388672" y="83268"/>
                </a:lnTo>
                <a:lnTo>
                  <a:pt x="388934" y="82612"/>
                </a:lnTo>
                <a:lnTo>
                  <a:pt x="390508" y="82088"/>
                </a:lnTo>
                <a:lnTo>
                  <a:pt x="391163" y="81826"/>
                </a:lnTo>
                <a:lnTo>
                  <a:pt x="391557" y="80645"/>
                </a:lnTo>
                <a:lnTo>
                  <a:pt x="392212" y="79990"/>
                </a:lnTo>
                <a:lnTo>
                  <a:pt x="392606" y="79990"/>
                </a:lnTo>
                <a:lnTo>
                  <a:pt x="392868" y="79990"/>
                </a:lnTo>
                <a:lnTo>
                  <a:pt x="392868" y="79334"/>
                </a:lnTo>
                <a:lnTo>
                  <a:pt x="393261" y="78941"/>
                </a:lnTo>
                <a:lnTo>
                  <a:pt x="393655" y="78941"/>
                </a:lnTo>
                <a:lnTo>
                  <a:pt x="396933" y="77629"/>
                </a:lnTo>
                <a:lnTo>
                  <a:pt x="397589" y="76843"/>
                </a:lnTo>
                <a:lnTo>
                  <a:pt x="398638" y="77236"/>
                </a:lnTo>
                <a:lnTo>
                  <a:pt x="399949" y="77892"/>
                </a:lnTo>
                <a:lnTo>
                  <a:pt x="400605" y="77236"/>
                </a:lnTo>
                <a:lnTo>
                  <a:pt x="402047" y="77236"/>
                </a:lnTo>
                <a:lnTo>
                  <a:pt x="404276" y="75007"/>
                </a:lnTo>
                <a:lnTo>
                  <a:pt x="404276" y="74351"/>
                </a:lnTo>
                <a:lnTo>
                  <a:pt x="404932" y="73302"/>
                </a:lnTo>
                <a:lnTo>
                  <a:pt x="404670" y="72646"/>
                </a:lnTo>
                <a:lnTo>
                  <a:pt x="404932" y="70155"/>
                </a:lnTo>
                <a:lnTo>
                  <a:pt x="406768" y="67663"/>
                </a:lnTo>
                <a:lnTo>
                  <a:pt x="409915" y="68450"/>
                </a:lnTo>
                <a:lnTo>
                  <a:pt x="414505" y="65828"/>
                </a:lnTo>
                <a:lnTo>
                  <a:pt x="416996" y="67270"/>
                </a:lnTo>
                <a:lnTo>
                  <a:pt x="417390" y="67926"/>
                </a:lnTo>
                <a:lnTo>
                  <a:pt x="418176" y="67926"/>
                </a:lnTo>
                <a:lnTo>
                  <a:pt x="418439" y="67926"/>
                </a:lnTo>
                <a:lnTo>
                  <a:pt x="419226" y="68450"/>
                </a:lnTo>
                <a:lnTo>
                  <a:pt x="419226" y="69106"/>
                </a:lnTo>
                <a:lnTo>
                  <a:pt x="419488" y="69368"/>
                </a:lnTo>
                <a:lnTo>
                  <a:pt x="420668" y="70811"/>
                </a:lnTo>
                <a:lnTo>
                  <a:pt x="421586" y="71204"/>
                </a:lnTo>
                <a:lnTo>
                  <a:pt x="422110" y="71991"/>
                </a:lnTo>
                <a:lnTo>
                  <a:pt x="422766" y="72253"/>
                </a:lnTo>
                <a:lnTo>
                  <a:pt x="423028" y="72909"/>
                </a:lnTo>
                <a:lnTo>
                  <a:pt x="423553" y="72909"/>
                </a:lnTo>
                <a:lnTo>
                  <a:pt x="423815" y="73564"/>
                </a:lnTo>
                <a:lnTo>
                  <a:pt x="424471" y="74089"/>
                </a:lnTo>
                <a:lnTo>
                  <a:pt x="424471" y="74351"/>
                </a:lnTo>
                <a:lnTo>
                  <a:pt x="425651" y="74745"/>
                </a:lnTo>
                <a:lnTo>
                  <a:pt x="426569" y="74351"/>
                </a:lnTo>
                <a:lnTo>
                  <a:pt x="426569" y="74089"/>
                </a:lnTo>
                <a:lnTo>
                  <a:pt x="426962" y="73302"/>
                </a:lnTo>
                <a:lnTo>
                  <a:pt x="427618" y="73302"/>
                </a:lnTo>
                <a:lnTo>
                  <a:pt x="428667" y="73564"/>
                </a:lnTo>
                <a:lnTo>
                  <a:pt x="429060" y="73564"/>
                </a:lnTo>
                <a:lnTo>
                  <a:pt x="429322" y="73302"/>
                </a:lnTo>
                <a:lnTo>
                  <a:pt x="430109" y="72909"/>
                </a:lnTo>
                <a:lnTo>
                  <a:pt x="430765" y="72646"/>
                </a:lnTo>
                <a:lnTo>
                  <a:pt x="431290" y="72253"/>
                </a:lnTo>
                <a:lnTo>
                  <a:pt x="432601" y="72253"/>
                </a:lnTo>
                <a:lnTo>
                  <a:pt x="434699" y="71204"/>
                </a:lnTo>
                <a:lnTo>
                  <a:pt x="435092" y="71204"/>
                </a:lnTo>
                <a:lnTo>
                  <a:pt x="437584" y="70811"/>
                </a:lnTo>
                <a:lnTo>
                  <a:pt x="438633" y="71204"/>
                </a:lnTo>
                <a:lnTo>
                  <a:pt x="440731" y="70155"/>
                </a:lnTo>
                <a:lnTo>
                  <a:pt x="442567" y="70155"/>
                </a:lnTo>
                <a:lnTo>
                  <a:pt x="442829" y="69893"/>
                </a:lnTo>
                <a:lnTo>
                  <a:pt x="446107" y="69893"/>
                </a:lnTo>
                <a:lnTo>
                  <a:pt x="446763" y="70548"/>
                </a:lnTo>
                <a:lnTo>
                  <a:pt x="447550" y="70548"/>
                </a:lnTo>
                <a:lnTo>
                  <a:pt x="448205" y="69893"/>
                </a:lnTo>
                <a:lnTo>
                  <a:pt x="448861" y="69106"/>
                </a:lnTo>
                <a:lnTo>
                  <a:pt x="450041" y="69106"/>
                </a:lnTo>
                <a:lnTo>
                  <a:pt x="450828" y="68712"/>
                </a:lnTo>
                <a:lnTo>
                  <a:pt x="451484" y="68712"/>
                </a:lnTo>
                <a:lnTo>
                  <a:pt x="451746" y="68450"/>
                </a:lnTo>
                <a:lnTo>
                  <a:pt x="452139" y="66221"/>
                </a:lnTo>
                <a:lnTo>
                  <a:pt x="453188" y="65828"/>
                </a:lnTo>
                <a:lnTo>
                  <a:pt x="453844" y="64910"/>
                </a:lnTo>
                <a:lnTo>
                  <a:pt x="455680" y="63729"/>
                </a:lnTo>
                <a:lnTo>
                  <a:pt x="456467" y="63729"/>
                </a:lnTo>
                <a:lnTo>
                  <a:pt x="457384" y="64910"/>
                </a:lnTo>
                <a:lnTo>
                  <a:pt x="457909" y="67663"/>
                </a:lnTo>
                <a:lnTo>
                  <a:pt x="458565" y="67926"/>
                </a:lnTo>
                <a:lnTo>
                  <a:pt x="458827" y="67663"/>
                </a:lnTo>
                <a:lnTo>
                  <a:pt x="459614" y="66221"/>
                </a:lnTo>
                <a:lnTo>
                  <a:pt x="460663" y="65828"/>
                </a:lnTo>
                <a:lnTo>
                  <a:pt x="462105" y="65828"/>
                </a:lnTo>
                <a:lnTo>
                  <a:pt x="463548" y="64910"/>
                </a:lnTo>
                <a:lnTo>
                  <a:pt x="464203" y="64123"/>
                </a:lnTo>
                <a:lnTo>
                  <a:pt x="464990" y="63074"/>
                </a:lnTo>
                <a:lnTo>
                  <a:pt x="466301" y="62025"/>
                </a:lnTo>
                <a:lnTo>
                  <a:pt x="467351" y="60582"/>
                </a:lnTo>
                <a:lnTo>
                  <a:pt x="469186" y="59533"/>
                </a:lnTo>
                <a:lnTo>
                  <a:pt x="469842" y="59927"/>
                </a:lnTo>
                <a:lnTo>
                  <a:pt x="469448" y="60189"/>
                </a:lnTo>
                <a:lnTo>
                  <a:pt x="469842" y="60582"/>
                </a:lnTo>
                <a:lnTo>
                  <a:pt x="473776" y="62287"/>
                </a:lnTo>
                <a:lnTo>
                  <a:pt x="475481" y="62287"/>
                </a:lnTo>
                <a:lnTo>
                  <a:pt x="476267" y="61631"/>
                </a:lnTo>
                <a:lnTo>
                  <a:pt x="474169" y="59533"/>
                </a:lnTo>
                <a:lnTo>
                  <a:pt x="471547" y="57829"/>
                </a:lnTo>
                <a:lnTo>
                  <a:pt x="471284" y="57435"/>
                </a:lnTo>
                <a:lnTo>
                  <a:pt x="472071" y="56648"/>
                </a:lnTo>
                <a:lnTo>
                  <a:pt x="472333" y="55993"/>
                </a:lnTo>
                <a:lnTo>
                  <a:pt x="476923" y="57435"/>
                </a:lnTo>
                <a:lnTo>
                  <a:pt x="479152" y="58747"/>
                </a:lnTo>
                <a:lnTo>
                  <a:pt x="479546" y="58747"/>
                </a:lnTo>
                <a:lnTo>
                  <a:pt x="480201" y="58484"/>
                </a:lnTo>
                <a:lnTo>
                  <a:pt x="479808" y="56386"/>
                </a:lnTo>
                <a:lnTo>
                  <a:pt x="480857" y="54944"/>
                </a:lnTo>
                <a:lnTo>
                  <a:pt x="482299" y="54288"/>
                </a:lnTo>
                <a:lnTo>
                  <a:pt x="482955" y="55731"/>
                </a:lnTo>
                <a:lnTo>
                  <a:pt x="484004" y="56386"/>
                </a:lnTo>
                <a:lnTo>
                  <a:pt x="485446" y="55993"/>
                </a:lnTo>
                <a:lnTo>
                  <a:pt x="485840" y="54944"/>
                </a:lnTo>
                <a:lnTo>
                  <a:pt x="487282" y="54288"/>
                </a:lnTo>
                <a:lnTo>
                  <a:pt x="488331" y="55206"/>
                </a:lnTo>
                <a:lnTo>
                  <a:pt x="488725" y="55993"/>
                </a:lnTo>
                <a:lnTo>
                  <a:pt x="490430" y="57435"/>
                </a:lnTo>
                <a:lnTo>
                  <a:pt x="491741" y="59533"/>
                </a:lnTo>
                <a:lnTo>
                  <a:pt x="492528" y="60189"/>
                </a:lnTo>
                <a:lnTo>
                  <a:pt x="493970" y="61631"/>
                </a:lnTo>
                <a:lnTo>
                  <a:pt x="494626" y="62812"/>
                </a:lnTo>
                <a:lnTo>
                  <a:pt x="495806" y="63729"/>
                </a:lnTo>
                <a:lnTo>
                  <a:pt x="496068" y="64123"/>
                </a:lnTo>
                <a:lnTo>
                  <a:pt x="496462" y="64123"/>
                </a:lnTo>
                <a:lnTo>
                  <a:pt x="498166" y="62287"/>
                </a:lnTo>
                <a:lnTo>
                  <a:pt x="498560" y="62025"/>
                </a:lnTo>
                <a:lnTo>
                  <a:pt x="498822" y="62025"/>
                </a:lnTo>
                <a:lnTo>
                  <a:pt x="500002" y="63729"/>
                </a:lnTo>
                <a:lnTo>
                  <a:pt x="500002" y="64123"/>
                </a:lnTo>
                <a:lnTo>
                  <a:pt x="499609" y="65172"/>
                </a:lnTo>
                <a:lnTo>
                  <a:pt x="498166" y="65565"/>
                </a:lnTo>
                <a:lnTo>
                  <a:pt x="497510" y="66614"/>
                </a:lnTo>
                <a:lnTo>
                  <a:pt x="496724" y="67008"/>
                </a:lnTo>
                <a:lnTo>
                  <a:pt x="496724" y="67663"/>
                </a:lnTo>
                <a:lnTo>
                  <a:pt x="496724" y="68450"/>
                </a:lnTo>
                <a:lnTo>
                  <a:pt x="497117" y="69893"/>
                </a:lnTo>
                <a:lnTo>
                  <a:pt x="498822" y="70155"/>
                </a:lnTo>
                <a:lnTo>
                  <a:pt x="499346" y="70155"/>
                </a:lnTo>
                <a:lnTo>
                  <a:pt x="499346" y="69368"/>
                </a:lnTo>
                <a:lnTo>
                  <a:pt x="501707" y="67008"/>
                </a:lnTo>
                <a:lnTo>
                  <a:pt x="502100" y="67008"/>
                </a:lnTo>
                <a:lnTo>
                  <a:pt x="502887" y="67926"/>
                </a:lnTo>
                <a:lnTo>
                  <a:pt x="502887" y="67008"/>
                </a:lnTo>
                <a:lnTo>
                  <a:pt x="503149" y="66614"/>
                </a:lnTo>
                <a:lnTo>
                  <a:pt x="503543" y="67008"/>
                </a:lnTo>
                <a:lnTo>
                  <a:pt x="503805" y="66614"/>
                </a:lnTo>
                <a:lnTo>
                  <a:pt x="504198" y="65828"/>
                </a:lnTo>
                <a:lnTo>
                  <a:pt x="504985" y="65828"/>
                </a:lnTo>
                <a:lnTo>
                  <a:pt x="505247" y="65172"/>
                </a:lnTo>
                <a:lnTo>
                  <a:pt x="505903" y="65172"/>
                </a:lnTo>
                <a:lnTo>
                  <a:pt x="505903" y="64910"/>
                </a:lnTo>
                <a:lnTo>
                  <a:pt x="506690" y="64516"/>
                </a:lnTo>
                <a:lnTo>
                  <a:pt x="507083" y="64123"/>
                </a:lnTo>
                <a:lnTo>
                  <a:pt x="508919" y="63074"/>
                </a:lnTo>
                <a:lnTo>
                  <a:pt x="509181" y="63074"/>
                </a:lnTo>
                <a:lnTo>
                  <a:pt x="509968" y="63467"/>
                </a:lnTo>
                <a:lnTo>
                  <a:pt x="509968" y="64123"/>
                </a:lnTo>
                <a:lnTo>
                  <a:pt x="510624" y="64516"/>
                </a:lnTo>
                <a:lnTo>
                  <a:pt x="512459" y="64123"/>
                </a:lnTo>
                <a:lnTo>
                  <a:pt x="512722" y="63467"/>
                </a:lnTo>
                <a:lnTo>
                  <a:pt x="514164" y="63467"/>
                </a:lnTo>
                <a:lnTo>
                  <a:pt x="514164" y="63074"/>
                </a:lnTo>
                <a:lnTo>
                  <a:pt x="514164" y="61369"/>
                </a:lnTo>
                <a:lnTo>
                  <a:pt x="514558" y="60582"/>
                </a:lnTo>
                <a:lnTo>
                  <a:pt x="515344" y="60582"/>
                </a:lnTo>
                <a:lnTo>
                  <a:pt x="516262" y="59927"/>
                </a:lnTo>
                <a:lnTo>
                  <a:pt x="517442" y="58484"/>
                </a:lnTo>
                <a:lnTo>
                  <a:pt x="518885" y="55731"/>
                </a:lnTo>
                <a:lnTo>
                  <a:pt x="520590" y="54288"/>
                </a:lnTo>
                <a:lnTo>
                  <a:pt x="526622" y="53764"/>
                </a:lnTo>
                <a:lnTo>
                  <a:pt x="528720" y="51403"/>
                </a:lnTo>
                <a:lnTo>
                  <a:pt x="531867" y="49174"/>
                </a:lnTo>
                <a:lnTo>
                  <a:pt x="532523" y="49174"/>
                </a:lnTo>
                <a:lnTo>
                  <a:pt x="536850" y="50748"/>
                </a:lnTo>
                <a:lnTo>
                  <a:pt x="538423" y="49567"/>
                </a:lnTo>
                <a:lnTo>
                  <a:pt x="539997" y="52452"/>
                </a:lnTo>
                <a:lnTo>
                  <a:pt x="542620" y="53501"/>
                </a:lnTo>
                <a:lnTo>
                  <a:pt x="541439" y="55731"/>
                </a:lnTo>
                <a:lnTo>
                  <a:pt x="542620" y="56648"/>
                </a:lnTo>
                <a:lnTo>
                  <a:pt x="543275" y="56648"/>
                </a:lnTo>
                <a:lnTo>
                  <a:pt x="544718" y="58091"/>
                </a:lnTo>
                <a:lnTo>
                  <a:pt x="544980" y="57829"/>
                </a:lnTo>
                <a:lnTo>
                  <a:pt x="545636" y="58091"/>
                </a:lnTo>
                <a:lnTo>
                  <a:pt x="545636" y="58484"/>
                </a:lnTo>
                <a:lnTo>
                  <a:pt x="545636" y="58747"/>
                </a:lnTo>
                <a:lnTo>
                  <a:pt x="544980" y="59140"/>
                </a:lnTo>
                <a:lnTo>
                  <a:pt x="545373" y="59927"/>
                </a:lnTo>
                <a:lnTo>
                  <a:pt x="544980" y="59927"/>
                </a:lnTo>
                <a:lnTo>
                  <a:pt x="545373" y="60189"/>
                </a:lnTo>
                <a:lnTo>
                  <a:pt x="543931" y="62287"/>
                </a:lnTo>
                <a:lnTo>
                  <a:pt x="543931" y="63467"/>
                </a:lnTo>
                <a:lnTo>
                  <a:pt x="543538" y="64123"/>
                </a:lnTo>
                <a:lnTo>
                  <a:pt x="543931" y="64910"/>
                </a:lnTo>
                <a:lnTo>
                  <a:pt x="544324" y="65172"/>
                </a:lnTo>
                <a:lnTo>
                  <a:pt x="544980" y="65828"/>
                </a:lnTo>
                <a:lnTo>
                  <a:pt x="545373" y="64516"/>
                </a:lnTo>
                <a:lnTo>
                  <a:pt x="547078" y="64123"/>
                </a:lnTo>
                <a:lnTo>
                  <a:pt x="548258" y="65172"/>
                </a:lnTo>
                <a:lnTo>
                  <a:pt x="549307" y="64123"/>
                </a:lnTo>
                <a:lnTo>
                  <a:pt x="549307" y="63467"/>
                </a:lnTo>
                <a:lnTo>
                  <a:pt x="548914" y="63074"/>
                </a:lnTo>
                <a:lnTo>
                  <a:pt x="549307" y="63074"/>
                </a:lnTo>
                <a:lnTo>
                  <a:pt x="549701" y="62812"/>
                </a:lnTo>
                <a:lnTo>
                  <a:pt x="551405" y="63729"/>
                </a:lnTo>
                <a:lnTo>
                  <a:pt x="551405" y="64910"/>
                </a:lnTo>
                <a:lnTo>
                  <a:pt x="551799" y="65565"/>
                </a:lnTo>
                <a:lnTo>
                  <a:pt x="553241" y="67008"/>
                </a:lnTo>
                <a:lnTo>
                  <a:pt x="553897" y="68450"/>
                </a:lnTo>
                <a:lnTo>
                  <a:pt x="553897" y="68712"/>
                </a:lnTo>
                <a:lnTo>
                  <a:pt x="555339" y="67926"/>
                </a:lnTo>
                <a:lnTo>
                  <a:pt x="555602" y="67926"/>
                </a:lnTo>
                <a:lnTo>
                  <a:pt x="556388" y="67663"/>
                </a:lnTo>
                <a:lnTo>
                  <a:pt x="557044" y="67926"/>
                </a:lnTo>
                <a:lnTo>
                  <a:pt x="557044" y="68450"/>
                </a:lnTo>
                <a:lnTo>
                  <a:pt x="556388" y="69106"/>
                </a:lnTo>
                <a:lnTo>
                  <a:pt x="556388" y="69893"/>
                </a:lnTo>
                <a:lnTo>
                  <a:pt x="556782" y="70155"/>
                </a:lnTo>
                <a:lnTo>
                  <a:pt x="556388" y="70548"/>
                </a:lnTo>
                <a:lnTo>
                  <a:pt x="555995" y="71204"/>
                </a:lnTo>
                <a:lnTo>
                  <a:pt x="556388" y="71991"/>
                </a:lnTo>
                <a:lnTo>
                  <a:pt x="555602" y="73302"/>
                </a:lnTo>
                <a:lnTo>
                  <a:pt x="555339" y="73564"/>
                </a:lnTo>
                <a:lnTo>
                  <a:pt x="555602" y="74089"/>
                </a:lnTo>
                <a:lnTo>
                  <a:pt x="555995" y="74745"/>
                </a:lnTo>
                <a:lnTo>
                  <a:pt x="557044" y="75007"/>
                </a:lnTo>
                <a:lnTo>
                  <a:pt x="557437" y="76187"/>
                </a:lnTo>
                <a:lnTo>
                  <a:pt x="555602" y="79727"/>
                </a:lnTo>
                <a:lnTo>
                  <a:pt x="557700" y="82088"/>
                </a:lnTo>
                <a:lnTo>
                  <a:pt x="556388" y="82612"/>
                </a:lnTo>
                <a:lnTo>
                  <a:pt x="555339" y="83924"/>
                </a:lnTo>
                <a:lnTo>
                  <a:pt x="555602" y="84710"/>
                </a:lnTo>
                <a:lnTo>
                  <a:pt x="556388" y="83924"/>
                </a:lnTo>
                <a:lnTo>
                  <a:pt x="556782" y="85628"/>
                </a:lnTo>
                <a:lnTo>
                  <a:pt x="557044" y="85628"/>
                </a:lnTo>
                <a:lnTo>
                  <a:pt x="554946" y="88251"/>
                </a:lnTo>
                <a:lnTo>
                  <a:pt x="553503" y="89694"/>
                </a:lnTo>
                <a:lnTo>
                  <a:pt x="554684" y="89694"/>
                </a:lnTo>
                <a:lnTo>
                  <a:pt x="556388" y="91398"/>
                </a:lnTo>
                <a:lnTo>
                  <a:pt x="559536" y="89956"/>
                </a:lnTo>
                <a:lnTo>
                  <a:pt x="560978" y="88907"/>
                </a:lnTo>
                <a:lnTo>
                  <a:pt x="562683" y="88251"/>
                </a:lnTo>
                <a:lnTo>
                  <a:pt x="563076" y="89169"/>
                </a:lnTo>
                <a:lnTo>
                  <a:pt x="562420" y="91792"/>
                </a:lnTo>
                <a:lnTo>
                  <a:pt x="563470" y="92447"/>
                </a:lnTo>
                <a:lnTo>
                  <a:pt x="564781" y="92447"/>
                </a:lnTo>
                <a:lnTo>
                  <a:pt x="565174" y="92054"/>
                </a:lnTo>
                <a:lnTo>
                  <a:pt x="565567" y="91792"/>
                </a:lnTo>
                <a:lnTo>
                  <a:pt x="565174" y="92709"/>
                </a:lnTo>
                <a:lnTo>
                  <a:pt x="568059" y="92447"/>
                </a:lnTo>
                <a:lnTo>
                  <a:pt x="568452" y="91792"/>
                </a:lnTo>
                <a:lnTo>
                  <a:pt x="569501" y="91398"/>
                </a:lnTo>
                <a:lnTo>
                  <a:pt x="568846" y="92709"/>
                </a:lnTo>
                <a:lnTo>
                  <a:pt x="569501" y="94152"/>
                </a:lnTo>
                <a:lnTo>
                  <a:pt x="570944" y="95332"/>
                </a:lnTo>
                <a:lnTo>
                  <a:pt x="571600" y="95332"/>
                </a:lnTo>
                <a:lnTo>
                  <a:pt x="571993" y="95988"/>
                </a:lnTo>
                <a:lnTo>
                  <a:pt x="574222" y="95332"/>
                </a:lnTo>
                <a:lnTo>
                  <a:pt x="575140" y="96250"/>
                </a:lnTo>
                <a:lnTo>
                  <a:pt x="574878" y="97692"/>
                </a:lnTo>
                <a:lnTo>
                  <a:pt x="575927" y="101233"/>
                </a:lnTo>
                <a:lnTo>
                  <a:pt x="576976" y="101626"/>
                </a:lnTo>
                <a:lnTo>
                  <a:pt x="578418" y="100971"/>
                </a:lnTo>
                <a:lnTo>
                  <a:pt x="579074" y="99790"/>
                </a:lnTo>
                <a:lnTo>
                  <a:pt x="578681" y="99135"/>
                </a:lnTo>
                <a:lnTo>
                  <a:pt x="578025" y="98086"/>
                </a:lnTo>
                <a:lnTo>
                  <a:pt x="581303" y="101233"/>
                </a:lnTo>
                <a:lnTo>
                  <a:pt x="580779" y="102675"/>
                </a:lnTo>
                <a:lnTo>
                  <a:pt x="582221" y="104511"/>
                </a:lnTo>
                <a:lnTo>
                  <a:pt x="581959" y="103724"/>
                </a:lnTo>
                <a:lnTo>
                  <a:pt x="582221" y="103462"/>
                </a:lnTo>
                <a:lnTo>
                  <a:pt x="582221" y="101889"/>
                </a:lnTo>
                <a:lnTo>
                  <a:pt x="581303" y="100184"/>
                </a:lnTo>
                <a:lnTo>
                  <a:pt x="582615" y="100184"/>
                </a:lnTo>
                <a:lnTo>
                  <a:pt x="584057" y="102675"/>
                </a:lnTo>
                <a:lnTo>
                  <a:pt x="584057" y="102413"/>
                </a:lnTo>
                <a:lnTo>
                  <a:pt x="583401" y="100446"/>
                </a:lnTo>
                <a:lnTo>
                  <a:pt x="583664" y="100446"/>
                </a:lnTo>
                <a:lnTo>
                  <a:pt x="584713" y="102413"/>
                </a:lnTo>
                <a:lnTo>
                  <a:pt x="585762" y="102675"/>
                </a:lnTo>
                <a:lnTo>
                  <a:pt x="584713" y="100971"/>
                </a:lnTo>
                <a:lnTo>
                  <a:pt x="585106" y="100446"/>
                </a:lnTo>
                <a:lnTo>
                  <a:pt x="584713" y="100184"/>
                </a:lnTo>
                <a:lnTo>
                  <a:pt x="585106" y="99790"/>
                </a:lnTo>
                <a:lnTo>
                  <a:pt x="585499" y="100184"/>
                </a:lnTo>
                <a:lnTo>
                  <a:pt x="586417" y="100446"/>
                </a:lnTo>
                <a:lnTo>
                  <a:pt x="586942" y="101626"/>
                </a:lnTo>
                <a:lnTo>
                  <a:pt x="587204" y="101233"/>
                </a:lnTo>
                <a:lnTo>
                  <a:pt x="586942" y="100184"/>
                </a:lnTo>
                <a:lnTo>
                  <a:pt x="587598" y="99135"/>
                </a:lnTo>
                <a:lnTo>
                  <a:pt x="590089" y="100446"/>
                </a:lnTo>
                <a:lnTo>
                  <a:pt x="590089" y="100971"/>
                </a:lnTo>
                <a:lnTo>
                  <a:pt x="591400" y="100971"/>
                </a:lnTo>
                <a:lnTo>
                  <a:pt x="592187" y="101889"/>
                </a:lnTo>
                <a:lnTo>
                  <a:pt x="592843" y="101626"/>
                </a:lnTo>
                <a:lnTo>
                  <a:pt x="593498" y="102413"/>
                </a:lnTo>
                <a:lnTo>
                  <a:pt x="594679" y="101233"/>
                </a:lnTo>
                <a:lnTo>
                  <a:pt x="594679" y="100446"/>
                </a:lnTo>
                <a:lnTo>
                  <a:pt x="595465" y="99790"/>
                </a:lnTo>
                <a:lnTo>
                  <a:pt x="596514" y="100184"/>
                </a:lnTo>
                <a:lnTo>
                  <a:pt x="595728" y="99528"/>
                </a:lnTo>
                <a:lnTo>
                  <a:pt x="596121" y="98873"/>
                </a:lnTo>
                <a:lnTo>
                  <a:pt x="596777" y="99528"/>
                </a:lnTo>
                <a:lnTo>
                  <a:pt x="597563" y="99135"/>
                </a:lnTo>
                <a:lnTo>
                  <a:pt x="597170" y="99790"/>
                </a:lnTo>
                <a:lnTo>
                  <a:pt x="597170" y="100446"/>
                </a:lnTo>
                <a:lnTo>
                  <a:pt x="598219" y="100971"/>
                </a:lnTo>
                <a:lnTo>
                  <a:pt x="597563" y="103462"/>
                </a:lnTo>
                <a:lnTo>
                  <a:pt x="598612" y="103069"/>
                </a:lnTo>
                <a:lnTo>
                  <a:pt x="599268" y="104511"/>
                </a:lnTo>
                <a:lnTo>
                  <a:pt x="600317" y="104249"/>
                </a:lnTo>
                <a:lnTo>
                  <a:pt x="600711" y="104905"/>
                </a:lnTo>
                <a:lnTo>
                  <a:pt x="600317" y="105167"/>
                </a:lnTo>
                <a:lnTo>
                  <a:pt x="600973" y="106609"/>
                </a:lnTo>
                <a:lnTo>
                  <a:pt x="603202" y="109101"/>
                </a:lnTo>
                <a:lnTo>
                  <a:pt x="604251" y="109101"/>
                </a:lnTo>
                <a:lnTo>
                  <a:pt x="604645" y="109494"/>
                </a:lnTo>
                <a:lnTo>
                  <a:pt x="605693" y="109101"/>
                </a:lnTo>
                <a:lnTo>
                  <a:pt x="608578" y="110806"/>
                </a:lnTo>
                <a:lnTo>
                  <a:pt x="609234" y="111199"/>
                </a:lnTo>
                <a:lnTo>
                  <a:pt x="610021" y="111986"/>
                </a:lnTo>
                <a:lnTo>
                  <a:pt x="610677" y="112641"/>
                </a:lnTo>
                <a:lnTo>
                  <a:pt x="610939" y="113428"/>
                </a:lnTo>
                <a:lnTo>
                  <a:pt x="609496" y="114871"/>
                </a:lnTo>
                <a:lnTo>
                  <a:pt x="609496" y="115788"/>
                </a:lnTo>
                <a:lnTo>
                  <a:pt x="608841" y="117231"/>
                </a:lnTo>
                <a:lnTo>
                  <a:pt x="608841" y="117624"/>
                </a:lnTo>
                <a:lnTo>
                  <a:pt x="608578" y="117624"/>
                </a:lnTo>
                <a:lnTo>
                  <a:pt x="609234" y="118280"/>
                </a:lnTo>
                <a:lnTo>
                  <a:pt x="610021" y="120509"/>
                </a:lnTo>
                <a:lnTo>
                  <a:pt x="610021" y="121165"/>
                </a:lnTo>
                <a:lnTo>
                  <a:pt x="610283" y="122214"/>
                </a:lnTo>
                <a:lnTo>
                  <a:pt x="614873" y="126148"/>
                </a:lnTo>
                <a:lnTo>
                  <a:pt x="614873" y="127590"/>
                </a:lnTo>
                <a:lnTo>
                  <a:pt x="616577" y="129295"/>
                </a:lnTo>
                <a:lnTo>
                  <a:pt x="615922" y="131131"/>
                </a:lnTo>
                <a:lnTo>
                  <a:pt x="615135" y="131393"/>
                </a:lnTo>
                <a:lnTo>
                  <a:pt x="613430" y="133229"/>
                </a:lnTo>
                <a:lnTo>
                  <a:pt x="611726" y="134671"/>
                </a:lnTo>
                <a:lnTo>
                  <a:pt x="610021" y="134934"/>
                </a:lnTo>
                <a:lnTo>
                  <a:pt x="609496" y="135983"/>
                </a:lnTo>
                <a:lnTo>
                  <a:pt x="609234" y="135983"/>
                </a:lnTo>
                <a:lnTo>
                  <a:pt x="608054" y="135327"/>
                </a:lnTo>
                <a:lnTo>
                  <a:pt x="606743" y="135589"/>
                </a:lnTo>
                <a:lnTo>
                  <a:pt x="605693" y="136376"/>
                </a:lnTo>
                <a:lnTo>
                  <a:pt x="604645" y="137687"/>
                </a:lnTo>
                <a:lnTo>
                  <a:pt x="601497" y="138868"/>
                </a:lnTo>
                <a:lnTo>
                  <a:pt x="603202" y="140572"/>
                </a:lnTo>
                <a:lnTo>
                  <a:pt x="603596" y="142408"/>
                </a:lnTo>
                <a:lnTo>
                  <a:pt x="602153" y="143850"/>
                </a:lnTo>
                <a:lnTo>
                  <a:pt x="599268" y="144506"/>
                </a:lnTo>
                <a:lnTo>
                  <a:pt x="600055" y="146211"/>
                </a:lnTo>
                <a:lnTo>
                  <a:pt x="601497" y="147391"/>
                </a:lnTo>
                <a:lnTo>
                  <a:pt x="601760" y="148047"/>
                </a:lnTo>
                <a:lnTo>
                  <a:pt x="603202" y="148047"/>
                </a:lnTo>
                <a:lnTo>
                  <a:pt x="604251" y="147391"/>
                </a:lnTo>
                <a:lnTo>
                  <a:pt x="605038" y="147653"/>
                </a:lnTo>
                <a:lnTo>
                  <a:pt x="605956" y="149489"/>
                </a:lnTo>
                <a:lnTo>
                  <a:pt x="606349" y="152636"/>
                </a:lnTo>
                <a:lnTo>
                  <a:pt x="607136" y="152243"/>
                </a:lnTo>
                <a:lnTo>
                  <a:pt x="610939" y="153948"/>
                </a:lnTo>
                <a:lnTo>
                  <a:pt x="611332" y="154472"/>
                </a:lnTo>
                <a:lnTo>
                  <a:pt x="613037" y="155390"/>
                </a:lnTo>
                <a:lnTo>
                  <a:pt x="616577" y="155390"/>
                </a:lnTo>
                <a:lnTo>
                  <a:pt x="617758" y="156177"/>
                </a:lnTo>
                <a:lnTo>
                  <a:pt x="618413" y="156177"/>
                </a:lnTo>
                <a:lnTo>
                  <a:pt x="618413" y="155915"/>
                </a:lnTo>
                <a:lnTo>
                  <a:pt x="618020" y="155128"/>
                </a:lnTo>
                <a:lnTo>
                  <a:pt x="618413" y="154472"/>
                </a:lnTo>
                <a:lnTo>
                  <a:pt x="620905" y="153030"/>
                </a:lnTo>
                <a:lnTo>
                  <a:pt x="621560" y="153030"/>
                </a:lnTo>
                <a:lnTo>
                  <a:pt x="621954" y="153948"/>
                </a:lnTo>
                <a:lnTo>
                  <a:pt x="621560" y="154734"/>
                </a:lnTo>
                <a:lnTo>
                  <a:pt x="620905" y="155128"/>
                </a:lnTo>
                <a:lnTo>
                  <a:pt x="619856" y="156570"/>
                </a:lnTo>
                <a:lnTo>
                  <a:pt x="620118" y="156832"/>
                </a:lnTo>
                <a:lnTo>
                  <a:pt x="621298" y="156570"/>
                </a:lnTo>
                <a:lnTo>
                  <a:pt x="623003" y="157226"/>
                </a:lnTo>
                <a:lnTo>
                  <a:pt x="623396" y="157619"/>
                </a:lnTo>
                <a:lnTo>
                  <a:pt x="623659" y="157619"/>
                </a:lnTo>
                <a:lnTo>
                  <a:pt x="624839" y="158406"/>
                </a:lnTo>
                <a:lnTo>
                  <a:pt x="624445" y="158406"/>
                </a:lnTo>
                <a:lnTo>
                  <a:pt x="624839" y="158668"/>
                </a:lnTo>
                <a:lnTo>
                  <a:pt x="624183" y="159324"/>
                </a:lnTo>
                <a:lnTo>
                  <a:pt x="624183" y="160111"/>
                </a:lnTo>
                <a:lnTo>
                  <a:pt x="625888" y="160111"/>
                </a:lnTo>
                <a:lnTo>
                  <a:pt x="625494" y="160766"/>
                </a:lnTo>
                <a:lnTo>
                  <a:pt x="625494" y="161947"/>
                </a:lnTo>
                <a:lnTo>
                  <a:pt x="626281" y="161947"/>
                </a:lnTo>
                <a:lnTo>
                  <a:pt x="626674" y="162602"/>
                </a:lnTo>
                <a:lnTo>
                  <a:pt x="626937" y="163389"/>
                </a:lnTo>
                <a:lnTo>
                  <a:pt x="624839" y="164963"/>
                </a:lnTo>
                <a:lnTo>
                  <a:pt x="624839" y="165487"/>
                </a:lnTo>
                <a:lnTo>
                  <a:pt x="625494" y="166405"/>
                </a:lnTo>
                <a:lnTo>
                  <a:pt x="625494" y="166930"/>
                </a:lnTo>
                <a:lnTo>
                  <a:pt x="627330" y="165749"/>
                </a:lnTo>
                <a:lnTo>
                  <a:pt x="628117" y="166405"/>
                </a:lnTo>
                <a:lnTo>
                  <a:pt x="629035" y="165749"/>
                </a:lnTo>
                <a:lnTo>
                  <a:pt x="629559" y="166143"/>
                </a:lnTo>
                <a:lnTo>
                  <a:pt x="631264" y="165749"/>
                </a:lnTo>
                <a:lnTo>
                  <a:pt x="631920" y="167847"/>
                </a:lnTo>
                <a:lnTo>
                  <a:pt x="632575" y="169946"/>
                </a:lnTo>
                <a:lnTo>
                  <a:pt x="633362" y="169683"/>
                </a:lnTo>
                <a:lnTo>
                  <a:pt x="634673" y="169946"/>
                </a:lnTo>
                <a:lnTo>
                  <a:pt x="635460" y="171388"/>
                </a:lnTo>
                <a:lnTo>
                  <a:pt x="633755" y="172830"/>
                </a:lnTo>
                <a:lnTo>
                  <a:pt x="634018" y="173486"/>
                </a:lnTo>
                <a:lnTo>
                  <a:pt x="635198" y="173486"/>
                </a:lnTo>
                <a:lnTo>
                  <a:pt x="635460" y="172830"/>
                </a:lnTo>
                <a:lnTo>
                  <a:pt x="636903" y="172568"/>
                </a:lnTo>
                <a:lnTo>
                  <a:pt x="637296" y="173486"/>
                </a:lnTo>
                <a:lnTo>
                  <a:pt x="639001" y="173224"/>
                </a:lnTo>
                <a:lnTo>
                  <a:pt x="639657" y="174011"/>
                </a:lnTo>
                <a:lnTo>
                  <a:pt x="636903" y="174666"/>
                </a:lnTo>
                <a:lnTo>
                  <a:pt x="636903" y="175715"/>
                </a:lnTo>
                <a:lnTo>
                  <a:pt x="637952" y="177420"/>
                </a:lnTo>
                <a:lnTo>
                  <a:pt x="640837" y="178469"/>
                </a:lnTo>
                <a:lnTo>
                  <a:pt x="640837" y="179125"/>
                </a:lnTo>
                <a:lnTo>
                  <a:pt x="641099" y="179125"/>
                </a:lnTo>
                <a:lnTo>
                  <a:pt x="641754" y="181747"/>
                </a:lnTo>
                <a:lnTo>
                  <a:pt x="643722" y="186730"/>
                </a:lnTo>
                <a:lnTo>
                  <a:pt x="644377" y="187386"/>
                </a:lnTo>
                <a:lnTo>
                  <a:pt x="644377" y="188828"/>
                </a:lnTo>
                <a:lnTo>
                  <a:pt x="643984" y="190271"/>
                </a:lnTo>
                <a:lnTo>
                  <a:pt x="647131" y="190533"/>
                </a:lnTo>
                <a:lnTo>
                  <a:pt x="646737" y="192631"/>
                </a:lnTo>
                <a:lnTo>
                  <a:pt x="645820" y="195909"/>
                </a:lnTo>
                <a:lnTo>
                  <a:pt x="641754" y="200106"/>
                </a:lnTo>
                <a:lnTo>
                  <a:pt x="641754" y="200368"/>
                </a:lnTo>
                <a:lnTo>
                  <a:pt x="642935" y="201155"/>
                </a:lnTo>
                <a:lnTo>
                  <a:pt x="642279" y="202204"/>
                </a:lnTo>
                <a:lnTo>
                  <a:pt x="643197" y="203646"/>
                </a:lnTo>
                <a:lnTo>
                  <a:pt x="641754" y="203646"/>
                </a:lnTo>
                <a:lnTo>
                  <a:pt x="641492" y="204695"/>
                </a:lnTo>
                <a:lnTo>
                  <a:pt x="640050" y="205351"/>
                </a:lnTo>
                <a:lnTo>
                  <a:pt x="640050" y="208236"/>
                </a:lnTo>
                <a:lnTo>
                  <a:pt x="641099" y="209285"/>
                </a:lnTo>
                <a:lnTo>
                  <a:pt x="640837" y="211121"/>
                </a:lnTo>
                <a:lnTo>
                  <a:pt x="641099" y="212563"/>
                </a:lnTo>
                <a:lnTo>
                  <a:pt x="641099" y="214268"/>
                </a:lnTo>
                <a:lnTo>
                  <a:pt x="641099" y="215055"/>
                </a:lnTo>
                <a:lnTo>
                  <a:pt x="641099" y="216759"/>
                </a:lnTo>
                <a:lnTo>
                  <a:pt x="642541" y="218989"/>
                </a:lnTo>
                <a:lnTo>
                  <a:pt x="642279" y="219644"/>
                </a:lnTo>
                <a:lnTo>
                  <a:pt x="642935" y="220431"/>
                </a:lnTo>
                <a:lnTo>
                  <a:pt x="643722" y="220693"/>
                </a:lnTo>
                <a:lnTo>
                  <a:pt x="642541" y="223185"/>
                </a:lnTo>
                <a:lnTo>
                  <a:pt x="642935" y="224627"/>
                </a:lnTo>
                <a:lnTo>
                  <a:pt x="645033" y="225545"/>
                </a:lnTo>
                <a:lnTo>
                  <a:pt x="646082" y="228430"/>
                </a:lnTo>
                <a:lnTo>
                  <a:pt x="646737" y="228430"/>
                </a:lnTo>
                <a:lnTo>
                  <a:pt x="648573" y="227774"/>
                </a:lnTo>
                <a:lnTo>
                  <a:pt x="649360" y="228168"/>
                </a:lnTo>
                <a:lnTo>
                  <a:pt x="650803" y="227512"/>
                </a:lnTo>
                <a:lnTo>
                  <a:pt x="651458" y="227774"/>
                </a:lnTo>
                <a:lnTo>
                  <a:pt x="653556" y="228168"/>
                </a:lnTo>
                <a:lnTo>
                  <a:pt x="653819" y="228430"/>
                </a:lnTo>
                <a:lnTo>
                  <a:pt x="653163" y="229479"/>
                </a:lnTo>
                <a:lnTo>
                  <a:pt x="653163" y="231184"/>
                </a:lnTo>
                <a:lnTo>
                  <a:pt x="654212" y="231184"/>
                </a:lnTo>
                <a:lnTo>
                  <a:pt x="654474" y="232364"/>
                </a:lnTo>
                <a:lnTo>
                  <a:pt x="655392" y="232626"/>
                </a:lnTo>
                <a:lnTo>
                  <a:pt x="656310" y="231970"/>
                </a:lnTo>
                <a:lnTo>
                  <a:pt x="656835" y="231708"/>
                </a:lnTo>
                <a:lnTo>
                  <a:pt x="660244" y="230528"/>
                </a:lnTo>
                <a:lnTo>
                  <a:pt x="660637" y="230921"/>
                </a:lnTo>
                <a:lnTo>
                  <a:pt x="660637" y="231708"/>
                </a:lnTo>
                <a:lnTo>
                  <a:pt x="659851" y="231970"/>
                </a:lnTo>
                <a:lnTo>
                  <a:pt x="659588" y="231184"/>
                </a:lnTo>
                <a:lnTo>
                  <a:pt x="659195" y="231970"/>
                </a:lnTo>
                <a:lnTo>
                  <a:pt x="660244" y="233413"/>
                </a:lnTo>
                <a:lnTo>
                  <a:pt x="661031" y="233151"/>
                </a:lnTo>
                <a:lnTo>
                  <a:pt x="661031" y="234069"/>
                </a:lnTo>
                <a:lnTo>
                  <a:pt x="661949" y="234069"/>
                </a:lnTo>
                <a:lnTo>
                  <a:pt x="661949" y="233413"/>
                </a:lnTo>
                <a:lnTo>
                  <a:pt x="662735" y="234462"/>
                </a:lnTo>
                <a:lnTo>
                  <a:pt x="662735" y="235511"/>
                </a:lnTo>
                <a:lnTo>
                  <a:pt x="663129" y="236560"/>
                </a:lnTo>
                <a:lnTo>
                  <a:pt x="665358" y="237609"/>
                </a:lnTo>
                <a:lnTo>
                  <a:pt x="665358" y="238265"/>
                </a:lnTo>
                <a:lnTo>
                  <a:pt x="666669" y="239445"/>
                </a:lnTo>
                <a:lnTo>
                  <a:pt x="667719" y="240887"/>
                </a:lnTo>
                <a:lnTo>
                  <a:pt x="670997" y="241937"/>
                </a:lnTo>
                <a:lnTo>
                  <a:pt x="666276" y="248624"/>
                </a:lnTo>
                <a:lnTo>
                  <a:pt x="666014" y="250722"/>
                </a:lnTo>
                <a:lnTo>
                  <a:pt x="666276" y="252427"/>
                </a:lnTo>
                <a:lnTo>
                  <a:pt x="665916" y="253148"/>
                </a:lnTo>
                <a:lnTo>
                  <a:pt x="666277" y="252427"/>
                </a:lnTo>
                <a:lnTo>
                  <a:pt x="670211" y="250329"/>
                </a:lnTo>
                <a:lnTo>
                  <a:pt x="673095" y="252952"/>
                </a:lnTo>
                <a:lnTo>
                  <a:pt x="673358" y="253869"/>
                </a:lnTo>
                <a:lnTo>
                  <a:pt x="680439" y="251771"/>
                </a:lnTo>
                <a:lnTo>
                  <a:pt x="685160" y="253607"/>
                </a:lnTo>
                <a:lnTo>
                  <a:pt x="686208" y="255050"/>
                </a:lnTo>
                <a:lnTo>
                  <a:pt x="687257" y="254263"/>
                </a:lnTo>
                <a:lnTo>
                  <a:pt x="687913" y="256754"/>
                </a:lnTo>
                <a:lnTo>
                  <a:pt x="686864" y="258590"/>
                </a:lnTo>
                <a:lnTo>
                  <a:pt x="690798" y="263442"/>
                </a:lnTo>
                <a:lnTo>
                  <a:pt x="690536" y="264885"/>
                </a:lnTo>
                <a:lnTo>
                  <a:pt x="690536" y="265671"/>
                </a:lnTo>
                <a:lnTo>
                  <a:pt x="691847" y="266327"/>
                </a:lnTo>
                <a:lnTo>
                  <a:pt x="693552" y="264622"/>
                </a:lnTo>
                <a:lnTo>
                  <a:pt x="693552" y="263835"/>
                </a:lnTo>
                <a:lnTo>
                  <a:pt x="694994" y="261737"/>
                </a:lnTo>
                <a:lnTo>
                  <a:pt x="698928" y="263442"/>
                </a:lnTo>
                <a:lnTo>
                  <a:pt x="699715" y="265409"/>
                </a:lnTo>
                <a:lnTo>
                  <a:pt x="699321" y="266065"/>
                </a:lnTo>
                <a:lnTo>
                  <a:pt x="701813" y="267769"/>
                </a:lnTo>
                <a:lnTo>
                  <a:pt x="701813" y="268425"/>
                </a:lnTo>
                <a:lnTo>
                  <a:pt x="703518" y="270261"/>
                </a:lnTo>
                <a:lnTo>
                  <a:pt x="703518" y="269605"/>
                </a:lnTo>
                <a:lnTo>
                  <a:pt x="705616" y="271310"/>
                </a:lnTo>
                <a:lnTo>
                  <a:pt x="706796" y="274195"/>
                </a:lnTo>
                <a:lnTo>
                  <a:pt x="709550" y="273146"/>
                </a:lnTo>
                <a:lnTo>
                  <a:pt x="710599" y="273146"/>
                </a:lnTo>
                <a:lnTo>
                  <a:pt x="710337" y="274588"/>
                </a:lnTo>
                <a:lnTo>
                  <a:pt x="710992" y="275899"/>
                </a:lnTo>
                <a:lnTo>
                  <a:pt x="713877" y="276686"/>
                </a:lnTo>
                <a:lnTo>
                  <a:pt x="717811" y="275506"/>
                </a:lnTo>
                <a:lnTo>
                  <a:pt x="718467" y="274850"/>
                </a:lnTo>
                <a:lnTo>
                  <a:pt x="719253" y="275244"/>
                </a:lnTo>
                <a:lnTo>
                  <a:pt x="719516" y="275506"/>
                </a:lnTo>
                <a:lnTo>
                  <a:pt x="719516" y="276686"/>
                </a:lnTo>
                <a:lnTo>
                  <a:pt x="717811" y="278129"/>
                </a:lnTo>
                <a:lnTo>
                  <a:pt x="718073" y="279047"/>
                </a:lnTo>
                <a:lnTo>
                  <a:pt x="718729" y="278391"/>
                </a:lnTo>
                <a:lnTo>
                  <a:pt x="719909" y="279047"/>
                </a:lnTo>
                <a:lnTo>
                  <a:pt x="719516" y="280489"/>
                </a:lnTo>
                <a:lnTo>
                  <a:pt x="723712" y="280489"/>
                </a:lnTo>
                <a:lnTo>
                  <a:pt x="727646" y="282587"/>
                </a:lnTo>
                <a:lnTo>
                  <a:pt x="730137" y="281669"/>
                </a:lnTo>
                <a:lnTo>
                  <a:pt x="731973" y="283767"/>
                </a:lnTo>
                <a:lnTo>
                  <a:pt x="732235" y="286128"/>
                </a:lnTo>
                <a:lnTo>
                  <a:pt x="728695" y="287964"/>
                </a:lnTo>
                <a:lnTo>
                  <a:pt x="730793" y="289668"/>
                </a:lnTo>
                <a:lnTo>
                  <a:pt x="731186" y="291766"/>
                </a:lnTo>
                <a:lnTo>
                  <a:pt x="741415" y="285210"/>
                </a:lnTo>
                <a:lnTo>
                  <a:pt x="744693" y="287308"/>
                </a:lnTo>
                <a:lnTo>
                  <a:pt x="744693" y="287964"/>
                </a:lnTo>
                <a:lnTo>
                  <a:pt x="747971" y="293209"/>
                </a:lnTo>
                <a:lnTo>
                  <a:pt x="752430" y="292553"/>
                </a:lnTo>
                <a:lnTo>
                  <a:pt x="755970" y="297405"/>
                </a:lnTo>
                <a:lnTo>
                  <a:pt x="754659" y="299372"/>
                </a:lnTo>
                <a:lnTo>
                  <a:pt x="752954" y="305928"/>
                </a:lnTo>
                <a:lnTo>
                  <a:pt x="749282" y="306453"/>
                </a:lnTo>
                <a:lnTo>
                  <a:pt x="745873" y="312092"/>
                </a:lnTo>
                <a:lnTo>
                  <a:pt x="749676" y="318910"/>
                </a:lnTo>
                <a:lnTo>
                  <a:pt x="755314" y="317993"/>
                </a:lnTo>
                <a:lnTo>
                  <a:pt x="755314" y="320222"/>
                </a:lnTo>
                <a:lnTo>
                  <a:pt x="762396" y="322582"/>
                </a:lnTo>
                <a:lnTo>
                  <a:pt x="772624" y="324025"/>
                </a:lnTo>
                <a:lnTo>
                  <a:pt x="775509" y="326647"/>
                </a:lnTo>
                <a:lnTo>
                  <a:pt x="776951" y="331892"/>
                </a:lnTo>
                <a:lnTo>
                  <a:pt x="777344" y="335433"/>
                </a:lnTo>
                <a:lnTo>
                  <a:pt x="776689" y="338187"/>
                </a:lnTo>
                <a:lnTo>
                  <a:pt x="773804" y="342907"/>
                </a:lnTo>
                <a:lnTo>
                  <a:pt x="771575" y="343563"/>
                </a:lnTo>
                <a:lnTo>
                  <a:pt x="767378" y="348546"/>
                </a:lnTo>
                <a:lnTo>
                  <a:pt x="765936" y="351431"/>
                </a:lnTo>
                <a:lnTo>
                  <a:pt x="766329" y="355889"/>
                </a:lnTo>
                <a:lnTo>
                  <a:pt x="764887" y="359823"/>
                </a:lnTo>
                <a:lnTo>
                  <a:pt x="763445" y="362315"/>
                </a:lnTo>
                <a:lnTo>
                  <a:pt x="758855" y="363364"/>
                </a:lnTo>
                <a:lnTo>
                  <a:pt x="759248" y="374379"/>
                </a:lnTo>
                <a:lnTo>
                  <a:pt x="755052" y="372281"/>
                </a:lnTo>
                <a:lnTo>
                  <a:pt x="753216" y="372281"/>
                </a:lnTo>
                <a:lnTo>
                  <a:pt x="750332" y="377264"/>
                </a:lnTo>
                <a:lnTo>
                  <a:pt x="751512" y="381460"/>
                </a:lnTo>
                <a:lnTo>
                  <a:pt x="750725" y="388148"/>
                </a:lnTo>
                <a:lnTo>
                  <a:pt x="747971" y="389983"/>
                </a:lnTo>
                <a:lnTo>
                  <a:pt x="750069" y="395622"/>
                </a:lnTo>
                <a:lnTo>
                  <a:pt x="748889" y="399162"/>
                </a:lnTo>
                <a:lnTo>
                  <a:pt x="751774" y="400867"/>
                </a:lnTo>
                <a:lnTo>
                  <a:pt x="751774" y="402703"/>
                </a:lnTo>
                <a:lnTo>
                  <a:pt x="726335" y="418963"/>
                </a:lnTo>
                <a:lnTo>
                  <a:pt x="725810" y="421061"/>
                </a:lnTo>
                <a:lnTo>
                  <a:pt x="725548" y="423553"/>
                </a:lnTo>
                <a:lnTo>
                  <a:pt x="727646" y="427224"/>
                </a:lnTo>
                <a:lnTo>
                  <a:pt x="726990" y="428142"/>
                </a:lnTo>
                <a:lnTo>
                  <a:pt x="727252" y="428929"/>
                </a:lnTo>
                <a:lnTo>
                  <a:pt x="728039" y="431421"/>
                </a:lnTo>
                <a:lnTo>
                  <a:pt x="730531" y="433781"/>
                </a:lnTo>
                <a:lnTo>
                  <a:pt x="730793" y="436010"/>
                </a:lnTo>
                <a:lnTo>
                  <a:pt x="735120" y="436404"/>
                </a:lnTo>
                <a:lnTo>
                  <a:pt x="736432" y="439551"/>
                </a:lnTo>
                <a:lnTo>
                  <a:pt x="737218" y="442305"/>
                </a:lnTo>
                <a:lnTo>
                  <a:pt x="738267" y="443091"/>
                </a:lnTo>
                <a:lnTo>
                  <a:pt x="738530" y="444927"/>
                </a:lnTo>
                <a:lnTo>
                  <a:pt x="741808" y="451221"/>
                </a:lnTo>
                <a:lnTo>
                  <a:pt x="746135" y="452926"/>
                </a:lnTo>
                <a:lnTo>
                  <a:pt x="747971" y="452271"/>
                </a:lnTo>
                <a:lnTo>
                  <a:pt x="750069" y="453320"/>
                </a:lnTo>
                <a:lnTo>
                  <a:pt x="757806" y="456205"/>
                </a:lnTo>
                <a:lnTo>
                  <a:pt x="758593" y="457647"/>
                </a:lnTo>
                <a:lnTo>
                  <a:pt x="758593" y="459745"/>
                </a:lnTo>
                <a:lnTo>
                  <a:pt x="760953" y="460663"/>
                </a:lnTo>
                <a:lnTo>
                  <a:pt x="763445" y="460663"/>
                </a:lnTo>
                <a:lnTo>
                  <a:pt x="764231" y="460401"/>
                </a:lnTo>
                <a:lnTo>
                  <a:pt x="765936" y="460663"/>
                </a:lnTo>
                <a:lnTo>
                  <a:pt x="767378" y="460401"/>
                </a:lnTo>
                <a:lnTo>
                  <a:pt x="768427" y="460007"/>
                </a:lnTo>
                <a:lnTo>
                  <a:pt x="769477" y="459352"/>
                </a:lnTo>
                <a:lnTo>
                  <a:pt x="771968" y="459745"/>
                </a:lnTo>
                <a:lnTo>
                  <a:pt x="772624" y="463285"/>
                </a:lnTo>
                <a:lnTo>
                  <a:pt x="772230" y="464072"/>
                </a:lnTo>
                <a:lnTo>
                  <a:pt x="772624" y="464990"/>
                </a:lnTo>
                <a:lnTo>
                  <a:pt x="773804" y="467088"/>
                </a:lnTo>
                <a:lnTo>
                  <a:pt x="774066" y="467744"/>
                </a:lnTo>
                <a:lnTo>
                  <a:pt x="775246" y="469973"/>
                </a:lnTo>
                <a:lnTo>
                  <a:pt x="775509" y="470367"/>
                </a:lnTo>
                <a:lnTo>
                  <a:pt x="775902" y="471416"/>
                </a:lnTo>
                <a:lnTo>
                  <a:pt x="775246" y="472071"/>
                </a:lnTo>
                <a:lnTo>
                  <a:pt x="775246" y="472727"/>
                </a:lnTo>
                <a:lnTo>
                  <a:pt x="774591" y="472727"/>
                </a:lnTo>
                <a:lnTo>
                  <a:pt x="774066" y="473907"/>
                </a:lnTo>
                <a:lnTo>
                  <a:pt x="773148" y="474563"/>
                </a:lnTo>
                <a:lnTo>
                  <a:pt x="773148" y="475350"/>
                </a:lnTo>
                <a:lnTo>
                  <a:pt x="773804" y="476268"/>
                </a:lnTo>
                <a:lnTo>
                  <a:pt x="773411" y="477448"/>
                </a:lnTo>
                <a:lnTo>
                  <a:pt x="774853" y="478103"/>
                </a:lnTo>
                <a:lnTo>
                  <a:pt x="774066" y="478890"/>
                </a:lnTo>
                <a:lnTo>
                  <a:pt x="774066" y="479152"/>
                </a:lnTo>
                <a:lnTo>
                  <a:pt x="774066" y="479939"/>
                </a:lnTo>
                <a:lnTo>
                  <a:pt x="773148" y="480726"/>
                </a:lnTo>
                <a:lnTo>
                  <a:pt x="773148" y="481382"/>
                </a:lnTo>
                <a:lnTo>
                  <a:pt x="771968" y="482431"/>
                </a:lnTo>
                <a:lnTo>
                  <a:pt x="771968" y="482824"/>
                </a:lnTo>
                <a:lnTo>
                  <a:pt x="771575" y="483480"/>
                </a:lnTo>
                <a:lnTo>
                  <a:pt x="771575" y="484529"/>
                </a:lnTo>
                <a:lnTo>
                  <a:pt x="771968" y="484922"/>
                </a:lnTo>
                <a:lnTo>
                  <a:pt x="772230" y="484529"/>
                </a:lnTo>
                <a:lnTo>
                  <a:pt x="772624" y="485185"/>
                </a:lnTo>
                <a:lnTo>
                  <a:pt x="773411" y="484922"/>
                </a:lnTo>
                <a:lnTo>
                  <a:pt x="773411" y="485185"/>
                </a:lnTo>
                <a:lnTo>
                  <a:pt x="773804" y="485185"/>
                </a:lnTo>
                <a:lnTo>
                  <a:pt x="774591" y="485185"/>
                </a:lnTo>
                <a:lnTo>
                  <a:pt x="775902" y="485971"/>
                </a:lnTo>
                <a:lnTo>
                  <a:pt x="775902" y="486627"/>
                </a:lnTo>
                <a:lnTo>
                  <a:pt x="775902" y="487807"/>
                </a:lnTo>
                <a:lnTo>
                  <a:pt x="774066" y="489905"/>
                </a:lnTo>
                <a:lnTo>
                  <a:pt x="773804" y="491347"/>
                </a:lnTo>
                <a:lnTo>
                  <a:pt x="774591" y="492003"/>
                </a:lnTo>
                <a:lnTo>
                  <a:pt x="774066" y="492266"/>
                </a:lnTo>
                <a:lnTo>
                  <a:pt x="774591" y="492921"/>
                </a:lnTo>
                <a:lnTo>
                  <a:pt x="774591" y="493446"/>
                </a:lnTo>
                <a:lnTo>
                  <a:pt x="776164" y="494101"/>
                </a:lnTo>
                <a:lnTo>
                  <a:pt x="776689" y="493708"/>
                </a:lnTo>
                <a:lnTo>
                  <a:pt x="778262" y="494101"/>
                </a:lnTo>
                <a:lnTo>
                  <a:pt x="778000" y="495544"/>
                </a:lnTo>
                <a:lnTo>
                  <a:pt x="776951" y="496331"/>
                </a:lnTo>
                <a:lnTo>
                  <a:pt x="775902" y="496593"/>
                </a:lnTo>
                <a:lnTo>
                  <a:pt x="776164" y="497249"/>
                </a:lnTo>
                <a:lnTo>
                  <a:pt x="776164" y="498691"/>
                </a:lnTo>
                <a:lnTo>
                  <a:pt x="779049" y="498691"/>
                </a:lnTo>
                <a:lnTo>
                  <a:pt x="782983" y="496593"/>
                </a:lnTo>
                <a:lnTo>
                  <a:pt x="788228" y="496986"/>
                </a:lnTo>
                <a:lnTo>
                  <a:pt x="787310" y="499740"/>
                </a:lnTo>
                <a:lnTo>
                  <a:pt x="787310" y="501182"/>
                </a:lnTo>
                <a:lnTo>
                  <a:pt x="789409" y="503280"/>
                </a:lnTo>
                <a:lnTo>
                  <a:pt x="790326" y="510362"/>
                </a:lnTo>
                <a:lnTo>
                  <a:pt x="795309" y="516131"/>
                </a:lnTo>
                <a:lnTo>
                  <a:pt x="794654" y="519147"/>
                </a:lnTo>
                <a:lnTo>
                  <a:pt x="794391" y="522426"/>
                </a:lnTo>
                <a:lnTo>
                  <a:pt x="793605" y="525573"/>
                </a:lnTo>
                <a:lnTo>
                  <a:pt x="795047" y="528851"/>
                </a:lnTo>
                <a:lnTo>
                  <a:pt x="795047" y="531605"/>
                </a:lnTo>
                <a:lnTo>
                  <a:pt x="797408" y="533441"/>
                </a:lnTo>
                <a:lnTo>
                  <a:pt x="798588" y="536326"/>
                </a:lnTo>
                <a:lnTo>
                  <a:pt x="800292" y="538686"/>
                </a:lnTo>
                <a:lnTo>
                  <a:pt x="800292" y="539079"/>
                </a:lnTo>
                <a:lnTo>
                  <a:pt x="802784" y="540784"/>
                </a:lnTo>
                <a:lnTo>
                  <a:pt x="803177" y="541309"/>
                </a:lnTo>
                <a:lnTo>
                  <a:pt x="800948" y="543406"/>
                </a:lnTo>
                <a:lnTo>
                  <a:pt x="806849" y="546423"/>
                </a:lnTo>
                <a:lnTo>
                  <a:pt x="809865" y="547209"/>
                </a:lnTo>
                <a:lnTo>
                  <a:pt x="811045" y="548390"/>
                </a:lnTo>
                <a:lnTo>
                  <a:pt x="812750" y="547865"/>
                </a:lnTo>
                <a:lnTo>
                  <a:pt x="813143" y="549308"/>
                </a:lnTo>
                <a:lnTo>
                  <a:pt x="816028" y="549045"/>
                </a:lnTo>
                <a:lnTo>
                  <a:pt x="816946" y="546160"/>
                </a:lnTo>
                <a:lnTo>
                  <a:pt x="819044" y="546160"/>
                </a:lnTo>
                <a:lnTo>
                  <a:pt x="821011" y="549045"/>
                </a:lnTo>
                <a:lnTo>
                  <a:pt x="821929" y="551405"/>
                </a:lnTo>
                <a:lnTo>
                  <a:pt x="821667" y="554684"/>
                </a:lnTo>
                <a:lnTo>
                  <a:pt x="822322" y="557831"/>
                </a:lnTo>
                <a:lnTo>
                  <a:pt x="821011" y="564519"/>
                </a:lnTo>
                <a:lnTo>
                  <a:pt x="822716" y="567403"/>
                </a:lnTo>
                <a:lnTo>
                  <a:pt x="822716" y="573304"/>
                </a:lnTo>
                <a:lnTo>
                  <a:pt x="820486" y="574091"/>
                </a:lnTo>
                <a:lnTo>
                  <a:pt x="819569" y="577632"/>
                </a:lnTo>
                <a:lnTo>
                  <a:pt x="820486" y="578025"/>
                </a:lnTo>
                <a:lnTo>
                  <a:pt x="822716" y="581172"/>
                </a:lnTo>
                <a:lnTo>
                  <a:pt x="825207" y="582352"/>
                </a:lnTo>
                <a:lnTo>
                  <a:pt x="829010" y="592187"/>
                </a:lnTo>
                <a:lnTo>
                  <a:pt x="828223" y="592843"/>
                </a:lnTo>
                <a:lnTo>
                  <a:pt x="829010" y="595465"/>
                </a:lnTo>
                <a:lnTo>
                  <a:pt x="829403" y="598219"/>
                </a:lnTo>
                <a:lnTo>
                  <a:pt x="828748" y="601104"/>
                </a:lnTo>
                <a:lnTo>
                  <a:pt x="830846" y="601760"/>
                </a:lnTo>
                <a:lnTo>
                  <a:pt x="837927" y="605300"/>
                </a:lnTo>
                <a:lnTo>
                  <a:pt x="844746" y="605563"/>
                </a:lnTo>
                <a:lnTo>
                  <a:pt x="848548" y="605563"/>
                </a:lnTo>
                <a:lnTo>
                  <a:pt x="850647" y="608841"/>
                </a:lnTo>
                <a:lnTo>
                  <a:pt x="850647" y="609628"/>
                </a:lnTo>
                <a:lnTo>
                  <a:pt x="851433" y="610283"/>
                </a:lnTo>
                <a:lnTo>
                  <a:pt x="851040" y="610546"/>
                </a:lnTo>
                <a:lnTo>
                  <a:pt x="851433" y="611726"/>
                </a:lnTo>
                <a:lnTo>
                  <a:pt x="858121" y="613824"/>
                </a:lnTo>
                <a:lnTo>
                  <a:pt x="867825" y="621954"/>
                </a:lnTo>
                <a:lnTo>
                  <a:pt x="869529" y="628642"/>
                </a:lnTo>
                <a:lnTo>
                  <a:pt x="868480" y="632969"/>
                </a:lnTo>
                <a:lnTo>
                  <a:pt x="872677" y="638608"/>
                </a:lnTo>
                <a:lnTo>
                  <a:pt x="875824" y="639263"/>
                </a:lnTo>
                <a:lnTo>
                  <a:pt x="878053" y="641886"/>
                </a:lnTo>
                <a:lnTo>
                  <a:pt x="876610" y="643984"/>
                </a:lnTo>
                <a:lnTo>
                  <a:pt x="877004" y="648180"/>
                </a:lnTo>
                <a:lnTo>
                  <a:pt x="879364" y="649623"/>
                </a:lnTo>
                <a:lnTo>
                  <a:pt x="886183" y="651327"/>
                </a:lnTo>
                <a:lnTo>
                  <a:pt x="887494" y="651065"/>
                </a:lnTo>
                <a:lnTo>
                  <a:pt x="889724" y="651327"/>
                </a:lnTo>
                <a:lnTo>
                  <a:pt x="898903" y="651065"/>
                </a:lnTo>
                <a:lnTo>
                  <a:pt x="899952" y="650278"/>
                </a:lnTo>
                <a:lnTo>
                  <a:pt x="901001" y="649885"/>
                </a:lnTo>
                <a:lnTo>
                  <a:pt x="901001" y="648442"/>
                </a:lnTo>
                <a:lnTo>
                  <a:pt x="902837" y="648836"/>
                </a:lnTo>
                <a:lnTo>
                  <a:pt x="903886" y="651065"/>
                </a:lnTo>
                <a:lnTo>
                  <a:pt x="904279" y="651327"/>
                </a:lnTo>
                <a:lnTo>
                  <a:pt x="904279" y="651721"/>
                </a:lnTo>
                <a:lnTo>
                  <a:pt x="905328" y="652508"/>
                </a:lnTo>
                <a:lnTo>
                  <a:pt x="906377" y="651721"/>
                </a:lnTo>
                <a:lnTo>
                  <a:pt x="909524" y="652770"/>
                </a:lnTo>
                <a:lnTo>
                  <a:pt x="913721" y="655261"/>
                </a:lnTo>
                <a:lnTo>
                  <a:pt x="914507" y="654868"/>
                </a:lnTo>
                <a:lnTo>
                  <a:pt x="916343" y="654868"/>
                </a:lnTo>
                <a:lnTo>
                  <a:pt x="917786" y="654868"/>
                </a:lnTo>
                <a:lnTo>
                  <a:pt x="918441" y="654606"/>
                </a:lnTo>
                <a:lnTo>
                  <a:pt x="917786" y="653425"/>
                </a:lnTo>
                <a:lnTo>
                  <a:pt x="917786" y="652770"/>
                </a:lnTo>
                <a:lnTo>
                  <a:pt x="917786" y="652508"/>
                </a:lnTo>
                <a:lnTo>
                  <a:pt x="916999" y="650540"/>
                </a:lnTo>
                <a:lnTo>
                  <a:pt x="916343" y="650278"/>
                </a:lnTo>
                <a:lnTo>
                  <a:pt x="916343" y="649623"/>
                </a:lnTo>
                <a:lnTo>
                  <a:pt x="915163" y="648836"/>
                </a:lnTo>
                <a:lnTo>
                  <a:pt x="915163" y="647787"/>
                </a:lnTo>
                <a:lnTo>
                  <a:pt x="914901" y="646869"/>
                </a:lnTo>
                <a:lnTo>
                  <a:pt x="914507" y="644902"/>
                </a:lnTo>
                <a:lnTo>
                  <a:pt x="918048" y="644246"/>
                </a:lnTo>
                <a:lnTo>
                  <a:pt x="918441" y="644902"/>
                </a:lnTo>
                <a:lnTo>
                  <a:pt x="919097" y="644902"/>
                </a:lnTo>
                <a:lnTo>
                  <a:pt x="920933" y="645426"/>
                </a:lnTo>
                <a:lnTo>
                  <a:pt x="922638" y="644902"/>
                </a:lnTo>
                <a:lnTo>
                  <a:pt x="923162" y="645426"/>
                </a:lnTo>
                <a:lnTo>
                  <a:pt x="924473" y="645426"/>
                </a:lnTo>
                <a:lnTo>
                  <a:pt x="927358" y="647524"/>
                </a:lnTo>
                <a:lnTo>
                  <a:pt x="929719" y="648180"/>
                </a:lnTo>
                <a:lnTo>
                  <a:pt x="932997" y="647131"/>
                </a:lnTo>
                <a:lnTo>
                  <a:pt x="935357" y="648442"/>
                </a:lnTo>
                <a:lnTo>
                  <a:pt x="937586" y="648180"/>
                </a:lnTo>
                <a:lnTo>
                  <a:pt x="937980" y="647131"/>
                </a:lnTo>
                <a:lnTo>
                  <a:pt x="941127" y="647787"/>
                </a:lnTo>
                <a:lnTo>
                  <a:pt x="944274" y="651327"/>
                </a:lnTo>
                <a:lnTo>
                  <a:pt x="946503" y="651065"/>
                </a:lnTo>
                <a:lnTo>
                  <a:pt x="949519" y="652770"/>
                </a:lnTo>
                <a:lnTo>
                  <a:pt x="951093" y="654606"/>
                </a:lnTo>
                <a:lnTo>
                  <a:pt x="956076" y="658146"/>
                </a:lnTo>
                <a:lnTo>
                  <a:pt x="956338" y="659588"/>
                </a:lnTo>
                <a:lnTo>
                  <a:pt x="961059" y="662998"/>
                </a:lnTo>
                <a:lnTo>
                  <a:pt x="962370" y="664703"/>
                </a:lnTo>
                <a:lnTo>
                  <a:pt x="962764" y="666932"/>
                </a:lnTo>
                <a:lnTo>
                  <a:pt x="963419" y="667325"/>
                </a:lnTo>
                <a:lnTo>
                  <a:pt x="963419" y="667587"/>
                </a:lnTo>
                <a:lnTo>
                  <a:pt x="964861" y="667981"/>
                </a:lnTo>
                <a:lnTo>
                  <a:pt x="971680" y="668374"/>
                </a:lnTo>
                <a:lnTo>
                  <a:pt x="972598" y="677422"/>
                </a:lnTo>
                <a:lnTo>
                  <a:pt x="971156" y="682799"/>
                </a:lnTo>
                <a:lnTo>
                  <a:pt x="974828" y="690667"/>
                </a:lnTo>
                <a:lnTo>
                  <a:pt x="977975" y="690667"/>
                </a:lnTo>
                <a:lnTo>
                  <a:pt x="979024" y="690929"/>
                </a:lnTo>
                <a:lnTo>
                  <a:pt x="980859" y="690273"/>
                </a:lnTo>
                <a:lnTo>
                  <a:pt x="982958" y="690667"/>
                </a:lnTo>
                <a:lnTo>
                  <a:pt x="983613" y="692371"/>
                </a:lnTo>
                <a:lnTo>
                  <a:pt x="983351" y="694863"/>
                </a:lnTo>
                <a:lnTo>
                  <a:pt x="984400" y="697485"/>
                </a:lnTo>
                <a:lnTo>
                  <a:pt x="985056" y="698403"/>
                </a:lnTo>
                <a:lnTo>
                  <a:pt x="987678" y="698403"/>
                </a:lnTo>
                <a:lnTo>
                  <a:pt x="988334" y="699846"/>
                </a:lnTo>
                <a:lnTo>
                  <a:pt x="990039" y="700239"/>
                </a:lnTo>
                <a:lnTo>
                  <a:pt x="990694" y="699846"/>
                </a:lnTo>
                <a:lnTo>
                  <a:pt x="991481" y="699846"/>
                </a:lnTo>
                <a:lnTo>
                  <a:pt x="992661" y="699583"/>
                </a:lnTo>
                <a:lnTo>
                  <a:pt x="994366" y="701682"/>
                </a:lnTo>
                <a:lnTo>
                  <a:pt x="995415" y="703386"/>
                </a:lnTo>
                <a:lnTo>
                  <a:pt x="995415" y="704566"/>
                </a:lnTo>
                <a:lnTo>
                  <a:pt x="995677" y="705222"/>
                </a:lnTo>
                <a:lnTo>
                  <a:pt x="996071" y="706665"/>
                </a:lnTo>
                <a:lnTo>
                  <a:pt x="996071" y="708763"/>
                </a:lnTo>
                <a:lnTo>
                  <a:pt x="995415" y="709418"/>
                </a:lnTo>
                <a:lnTo>
                  <a:pt x="995415" y="709681"/>
                </a:lnTo>
                <a:lnTo>
                  <a:pt x="998300" y="711910"/>
                </a:lnTo>
                <a:lnTo>
                  <a:pt x="999742" y="712303"/>
                </a:lnTo>
                <a:lnTo>
                  <a:pt x="999742" y="712565"/>
                </a:lnTo>
                <a:lnTo>
                  <a:pt x="1001054" y="712565"/>
                </a:lnTo>
                <a:lnTo>
                  <a:pt x="1001316" y="712959"/>
                </a:lnTo>
                <a:lnTo>
                  <a:pt x="1002496" y="713352"/>
                </a:lnTo>
                <a:lnTo>
                  <a:pt x="1002759" y="714008"/>
                </a:lnTo>
                <a:lnTo>
                  <a:pt x="1003807" y="714008"/>
                </a:lnTo>
                <a:lnTo>
                  <a:pt x="1004201" y="714664"/>
                </a:lnTo>
                <a:lnTo>
                  <a:pt x="1005250" y="715057"/>
                </a:lnTo>
                <a:lnTo>
                  <a:pt x="1006037" y="715450"/>
                </a:lnTo>
                <a:lnTo>
                  <a:pt x="1006037" y="716499"/>
                </a:lnTo>
                <a:lnTo>
                  <a:pt x="1006299" y="716762"/>
                </a:lnTo>
                <a:lnTo>
                  <a:pt x="1006299" y="717548"/>
                </a:lnTo>
                <a:lnTo>
                  <a:pt x="1006037" y="717548"/>
                </a:lnTo>
                <a:lnTo>
                  <a:pt x="1006037" y="718204"/>
                </a:lnTo>
                <a:lnTo>
                  <a:pt x="1005512" y="720433"/>
                </a:lnTo>
                <a:lnTo>
                  <a:pt x="1005250" y="721089"/>
                </a:lnTo>
                <a:lnTo>
                  <a:pt x="1004594" y="723580"/>
                </a:lnTo>
                <a:lnTo>
                  <a:pt x="1004856" y="724367"/>
                </a:lnTo>
                <a:lnTo>
                  <a:pt x="1007741" y="726072"/>
                </a:lnTo>
                <a:lnTo>
                  <a:pt x="1009971" y="726728"/>
                </a:lnTo>
                <a:lnTo>
                  <a:pt x="1009971" y="727121"/>
                </a:lnTo>
                <a:lnTo>
                  <a:pt x="1012069" y="727121"/>
                </a:lnTo>
                <a:lnTo>
                  <a:pt x="1013511" y="728170"/>
                </a:lnTo>
                <a:lnTo>
                  <a:pt x="1015609" y="730661"/>
                </a:lnTo>
                <a:lnTo>
                  <a:pt x="1017052" y="730924"/>
                </a:lnTo>
                <a:lnTo>
                  <a:pt x="1017707" y="732104"/>
                </a:lnTo>
                <a:lnTo>
                  <a:pt x="1019150" y="733809"/>
                </a:lnTo>
                <a:lnTo>
                  <a:pt x="1019937" y="735251"/>
                </a:lnTo>
                <a:lnTo>
                  <a:pt x="1020854" y="735644"/>
                </a:lnTo>
                <a:lnTo>
                  <a:pt x="1023346" y="737349"/>
                </a:lnTo>
                <a:lnTo>
                  <a:pt x="1025575" y="739447"/>
                </a:lnTo>
                <a:lnTo>
                  <a:pt x="1027018" y="739841"/>
                </a:lnTo>
                <a:lnTo>
                  <a:pt x="1028329" y="739447"/>
                </a:lnTo>
                <a:lnTo>
                  <a:pt x="1028722" y="739841"/>
                </a:lnTo>
                <a:lnTo>
                  <a:pt x="1030034" y="741546"/>
                </a:lnTo>
                <a:lnTo>
                  <a:pt x="1031214" y="746266"/>
                </a:lnTo>
                <a:lnTo>
                  <a:pt x="1030427" y="749807"/>
                </a:lnTo>
                <a:lnTo>
                  <a:pt x="1030034" y="754003"/>
                </a:lnTo>
                <a:lnTo>
                  <a:pt x="1029378" y="756626"/>
                </a:lnTo>
                <a:lnTo>
                  <a:pt x="1034361" y="761871"/>
                </a:lnTo>
                <a:lnTo>
                  <a:pt x="1038688" y="764362"/>
                </a:lnTo>
                <a:lnTo>
                  <a:pt x="1038951" y="765149"/>
                </a:lnTo>
                <a:lnTo>
                  <a:pt x="1042885" y="767903"/>
                </a:lnTo>
                <a:lnTo>
                  <a:pt x="1043278" y="768165"/>
                </a:lnTo>
                <a:lnTo>
                  <a:pt x="1043671" y="768165"/>
                </a:lnTo>
                <a:lnTo>
                  <a:pt x="1045376" y="768559"/>
                </a:lnTo>
                <a:lnTo>
                  <a:pt x="1046032" y="768821"/>
                </a:lnTo>
                <a:lnTo>
                  <a:pt x="1054949" y="772492"/>
                </a:lnTo>
                <a:lnTo>
                  <a:pt x="1062816" y="769608"/>
                </a:lnTo>
                <a:lnTo>
                  <a:pt x="1069898" y="767903"/>
                </a:lnTo>
                <a:lnTo>
                  <a:pt x="1072389" y="767903"/>
                </a:lnTo>
                <a:lnTo>
                  <a:pt x="1074749" y="768559"/>
                </a:lnTo>
                <a:lnTo>
                  <a:pt x="1083273" y="775902"/>
                </a:lnTo>
                <a:lnTo>
                  <a:pt x="1085371" y="776426"/>
                </a:lnTo>
                <a:lnTo>
                  <a:pt x="1086551" y="777344"/>
                </a:lnTo>
                <a:lnTo>
                  <a:pt x="1088649" y="778525"/>
                </a:lnTo>
                <a:lnTo>
                  <a:pt x="1089698" y="780229"/>
                </a:lnTo>
                <a:lnTo>
                  <a:pt x="1093239" y="782065"/>
                </a:lnTo>
                <a:lnTo>
                  <a:pt x="1094288" y="783770"/>
                </a:lnTo>
                <a:lnTo>
                  <a:pt x="1096517" y="784426"/>
                </a:lnTo>
                <a:lnTo>
                  <a:pt x="1097173" y="786261"/>
                </a:lnTo>
                <a:lnTo>
                  <a:pt x="1097173" y="787704"/>
                </a:lnTo>
                <a:lnTo>
                  <a:pt x="1097435" y="788359"/>
                </a:lnTo>
                <a:lnTo>
                  <a:pt x="1100713" y="790064"/>
                </a:lnTo>
                <a:lnTo>
                  <a:pt x="1101107" y="791506"/>
                </a:lnTo>
                <a:lnTo>
                  <a:pt x="1104254" y="795047"/>
                </a:lnTo>
                <a:lnTo>
                  <a:pt x="1105303" y="795047"/>
                </a:lnTo>
                <a:lnTo>
                  <a:pt x="1106745" y="795703"/>
                </a:lnTo>
                <a:lnTo>
                  <a:pt x="1108450" y="798588"/>
                </a:lnTo>
                <a:lnTo>
                  <a:pt x="1108450" y="800030"/>
                </a:lnTo>
                <a:lnTo>
                  <a:pt x="1110286" y="801866"/>
                </a:lnTo>
                <a:lnTo>
                  <a:pt x="1111990" y="801472"/>
                </a:lnTo>
                <a:lnTo>
                  <a:pt x="1113433" y="803964"/>
                </a:lnTo>
                <a:lnTo>
                  <a:pt x="1115269" y="803046"/>
                </a:lnTo>
                <a:lnTo>
                  <a:pt x="1117629" y="805406"/>
                </a:lnTo>
                <a:lnTo>
                  <a:pt x="1117629" y="808160"/>
                </a:lnTo>
                <a:lnTo>
                  <a:pt x="1115531" y="810127"/>
                </a:lnTo>
                <a:lnTo>
                  <a:pt x="1118809" y="812881"/>
                </a:lnTo>
                <a:lnTo>
                  <a:pt x="1120252" y="817864"/>
                </a:lnTo>
                <a:lnTo>
                  <a:pt x="1121563" y="820617"/>
                </a:lnTo>
                <a:lnTo>
                  <a:pt x="1120252" y="821667"/>
                </a:lnTo>
                <a:lnTo>
                  <a:pt x="1119727" y="824552"/>
                </a:lnTo>
                <a:lnTo>
                  <a:pt x="1119727" y="825863"/>
                </a:lnTo>
                <a:lnTo>
                  <a:pt x="1123268" y="829928"/>
                </a:lnTo>
                <a:lnTo>
                  <a:pt x="1123268" y="832288"/>
                </a:lnTo>
                <a:lnTo>
                  <a:pt x="1121170" y="837009"/>
                </a:lnTo>
                <a:lnTo>
                  <a:pt x="1121170" y="840812"/>
                </a:lnTo>
                <a:lnTo>
                  <a:pt x="1127202" y="845008"/>
                </a:lnTo>
                <a:lnTo>
                  <a:pt x="1130087" y="846188"/>
                </a:lnTo>
                <a:lnTo>
                  <a:pt x="1130873" y="848548"/>
                </a:lnTo>
                <a:lnTo>
                  <a:pt x="1133365" y="848942"/>
                </a:lnTo>
                <a:lnTo>
                  <a:pt x="1137692" y="852089"/>
                </a:lnTo>
                <a:lnTo>
                  <a:pt x="1143593" y="853925"/>
                </a:lnTo>
                <a:lnTo>
                  <a:pt x="1144642" y="854843"/>
                </a:lnTo>
                <a:lnTo>
                  <a:pt x="1145036" y="855760"/>
                </a:lnTo>
                <a:lnTo>
                  <a:pt x="1147134" y="857859"/>
                </a:lnTo>
                <a:lnTo>
                  <a:pt x="1153166" y="859563"/>
                </a:lnTo>
                <a:lnTo>
                  <a:pt x="1153428" y="861662"/>
                </a:lnTo>
                <a:lnTo>
                  <a:pt x="1155526" y="863498"/>
                </a:lnTo>
                <a:lnTo>
                  <a:pt x="1157886" y="865202"/>
                </a:lnTo>
                <a:lnTo>
                  <a:pt x="1162869" y="864284"/>
                </a:lnTo>
                <a:lnTo>
                  <a:pt x="1161427" y="854187"/>
                </a:lnTo>
                <a:lnTo>
                  <a:pt x="1161427" y="848942"/>
                </a:lnTo>
                <a:lnTo>
                  <a:pt x="1164574" y="848942"/>
                </a:lnTo>
                <a:lnTo>
                  <a:pt x="1169426" y="845795"/>
                </a:lnTo>
                <a:lnTo>
                  <a:pt x="1172311" y="845795"/>
                </a:lnTo>
                <a:lnTo>
                  <a:pt x="1175458" y="848942"/>
                </a:lnTo>
                <a:lnTo>
                  <a:pt x="1179785" y="848942"/>
                </a:lnTo>
                <a:lnTo>
                  <a:pt x="1182146" y="847106"/>
                </a:lnTo>
                <a:lnTo>
                  <a:pt x="1185686" y="848942"/>
                </a:lnTo>
                <a:lnTo>
                  <a:pt x="1187260" y="848286"/>
                </a:lnTo>
                <a:lnTo>
                  <a:pt x="1187260" y="846844"/>
                </a:lnTo>
                <a:lnTo>
                  <a:pt x="1189358" y="846450"/>
                </a:lnTo>
                <a:lnTo>
                  <a:pt x="1193685" y="851171"/>
                </a:lnTo>
                <a:lnTo>
                  <a:pt x="1193947" y="851827"/>
                </a:lnTo>
                <a:lnTo>
                  <a:pt x="1192505" y="854580"/>
                </a:lnTo>
                <a:lnTo>
                  <a:pt x="1192898" y="856023"/>
                </a:lnTo>
                <a:lnTo>
                  <a:pt x="1196439" y="860219"/>
                </a:lnTo>
                <a:lnTo>
                  <a:pt x="1197488" y="860744"/>
                </a:lnTo>
                <a:lnTo>
                  <a:pt x="1199324" y="862842"/>
                </a:lnTo>
                <a:lnTo>
                  <a:pt x="1199979" y="862842"/>
                </a:lnTo>
                <a:lnTo>
                  <a:pt x="1201422" y="863891"/>
                </a:lnTo>
                <a:lnTo>
                  <a:pt x="1201028" y="863104"/>
                </a:lnTo>
                <a:lnTo>
                  <a:pt x="1200373" y="862842"/>
                </a:lnTo>
                <a:lnTo>
                  <a:pt x="1199979" y="861662"/>
                </a:lnTo>
                <a:lnTo>
                  <a:pt x="1200766" y="860744"/>
                </a:lnTo>
                <a:lnTo>
                  <a:pt x="1202078" y="860744"/>
                </a:lnTo>
                <a:lnTo>
                  <a:pt x="1203520" y="858908"/>
                </a:lnTo>
                <a:lnTo>
                  <a:pt x="1204962" y="857859"/>
                </a:lnTo>
                <a:lnTo>
                  <a:pt x="1207454" y="857465"/>
                </a:lnTo>
                <a:lnTo>
                  <a:pt x="1208503" y="858908"/>
                </a:lnTo>
                <a:lnTo>
                  <a:pt x="1206011" y="861662"/>
                </a:lnTo>
                <a:lnTo>
                  <a:pt x="1205749" y="863498"/>
                </a:lnTo>
                <a:lnTo>
                  <a:pt x="1209159" y="868087"/>
                </a:lnTo>
                <a:lnTo>
                  <a:pt x="1209945" y="868087"/>
                </a:lnTo>
                <a:lnTo>
                  <a:pt x="1212043" y="870578"/>
                </a:lnTo>
                <a:lnTo>
                  <a:pt x="1212306" y="874119"/>
                </a:lnTo>
                <a:lnTo>
                  <a:pt x="1213092" y="875824"/>
                </a:lnTo>
                <a:lnTo>
                  <a:pt x="1213748" y="875824"/>
                </a:lnTo>
                <a:lnTo>
                  <a:pt x="1215191" y="878708"/>
                </a:lnTo>
                <a:lnTo>
                  <a:pt x="1219911" y="888544"/>
                </a:lnTo>
                <a:lnTo>
                  <a:pt x="1222665" y="887889"/>
                </a:lnTo>
                <a:lnTo>
                  <a:pt x="1225288" y="889987"/>
                </a:lnTo>
                <a:lnTo>
                  <a:pt x="1224763" y="891822"/>
                </a:lnTo>
                <a:lnTo>
                  <a:pt x="1225288" y="892872"/>
                </a:lnTo>
                <a:lnTo>
                  <a:pt x="1225288" y="893921"/>
                </a:lnTo>
                <a:lnTo>
                  <a:pt x="1226206" y="896150"/>
                </a:lnTo>
                <a:lnTo>
                  <a:pt x="1228041" y="896412"/>
                </a:lnTo>
                <a:lnTo>
                  <a:pt x="1229746" y="896412"/>
                </a:lnTo>
                <a:lnTo>
                  <a:pt x="1230140" y="896150"/>
                </a:lnTo>
                <a:lnTo>
                  <a:pt x="1231057" y="895625"/>
                </a:lnTo>
                <a:lnTo>
                  <a:pt x="1232500" y="896412"/>
                </a:lnTo>
                <a:lnTo>
                  <a:pt x="1234729" y="895625"/>
                </a:lnTo>
                <a:lnTo>
                  <a:pt x="1234729" y="895363"/>
                </a:lnTo>
                <a:lnTo>
                  <a:pt x="1236827" y="894183"/>
                </a:lnTo>
                <a:lnTo>
                  <a:pt x="1237876" y="894183"/>
                </a:lnTo>
                <a:lnTo>
                  <a:pt x="1238663" y="894707"/>
                </a:lnTo>
                <a:lnTo>
                  <a:pt x="1238925" y="894970"/>
                </a:lnTo>
                <a:lnTo>
                  <a:pt x="1243121" y="896150"/>
                </a:lnTo>
                <a:lnTo>
                  <a:pt x="1246138" y="894183"/>
                </a:lnTo>
                <a:lnTo>
                  <a:pt x="1248235" y="890774"/>
                </a:lnTo>
                <a:lnTo>
                  <a:pt x="1250596" y="891167"/>
                </a:lnTo>
                <a:lnTo>
                  <a:pt x="1251120" y="894183"/>
                </a:lnTo>
                <a:lnTo>
                  <a:pt x="1256366" y="901789"/>
                </a:lnTo>
                <a:lnTo>
                  <a:pt x="1256759" y="903493"/>
                </a:lnTo>
                <a:lnTo>
                  <a:pt x="1255972" y="905329"/>
                </a:lnTo>
                <a:lnTo>
                  <a:pt x="1257021" y="907427"/>
                </a:lnTo>
                <a:lnTo>
                  <a:pt x="1258464" y="908345"/>
                </a:lnTo>
                <a:lnTo>
                  <a:pt x="1260955" y="914902"/>
                </a:lnTo>
                <a:lnTo>
                  <a:pt x="1262004" y="915951"/>
                </a:lnTo>
                <a:lnTo>
                  <a:pt x="1263053" y="918049"/>
                </a:lnTo>
                <a:lnTo>
                  <a:pt x="1262660" y="919360"/>
                </a:lnTo>
                <a:lnTo>
                  <a:pt x="1264496" y="921589"/>
                </a:lnTo>
                <a:lnTo>
                  <a:pt x="1266725" y="921589"/>
                </a:lnTo>
                <a:lnTo>
                  <a:pt x="1268430" y="920803"/>
                </a:lnTo>
                <a:lnTo>
                  <a:pt x="1273806" y="921589"/>
                </a:lnTo>
                <a:lnTo>
                  <a:pt x="1273281" y="922638"/>
                </a:lnTo>
                <a:lnTo>
                  <a:pt x="1271839" y="924343"/>
                </a:lnTo>
                <a:lnTo>
                  <a:pt x="1273806" y="925523"/>
                </a:lnTo>
                <a:lnTo>
                  <a:pt x="1275511" y="927228"/>
                </a:lnTo>
                <a:lnTo>
                  <a:pt x="1276297" y="929064"/>
                </a:lnTo>
                <a:lnTo>
                  <a:pt x="1275511" y="930506"/>
                </a:lnTo>
                <a:lnTo>
                  <a:pt x="1283379" y="939948"/>
                </a:lnTo>
                <a:lnTo>
                  <a:pt x="1282985" y="941784"/>
                </a:lnTo>
                <a:lnTo>
                  <a:pt x="1282199" y="942570"/>
                </a:lnTo>
                <a:lnTo>
                  <a:pt x="1281280" y="947684"/>
                </a:lnTo>
                <a:lnTo>
                  <a:pt x="1279838" y="949127"/>
                </a:lnTo>
                <a:lnTo>
                  <a:pt x="1279445" y="949520"/>
                </a:lnTo>
                <a:lnTo>
                  <a:pt x="1279838" y="949520"/>
                </a:lnTo>
                <a:lnTo>
                  <a:pt x="1281543" y="950569"/>
                </a:lnTo>
                <a:lnTo>
                  <a:pt x="1283379" y="953061"/>
                </a:lnTo>
                <a:lnTo>
                  <a:pt x="1291115" y="954503"/>
                </a:lnTo>
                <a:lnTo>
                  <a:pt x="1293213" y="953848"/>
                </a:lnTo>
                <a:lnTo>
                  <a:pt x="1293476" y="956995"/>
                </a:lnTo>
                <a:lnTo>
                  <a:pt x="1292164" y="959093"/>
                </a:lnTo>
                <a:lnTo>
                  <a:pt x="1289673" y="961191"/>
                </a:lnTo>
                <a:lnTo>
                  <a:pt x="1287181" y="963682"/>
                </a:lnTo>
                <a:lnTo>
                  <a:pt x="1287575" y="966961"/>
                </a:lnTo>
                <a:lnTo>
                  <a:pt x="1287181" y="968403"/>
                </a:lnTo>
                <a:lnTo>
                  <a:pt x="1287575" y="969059"/>
                </a:lnTo>
                <a:lnTo>
                  <a:pt x="1287181" y="972599"/>
                </a:lnTo>
                <a:lnTo>
                  <a:pt x="1286919" y="975091"/>
                </a:lnTo>
                <a:lnTo>
                  <a:pt x="1287181" y="976140"/>
                </a:lnTo>
                <a:lnTo>
                  <a:pt x="1286919" y="977582"/>
                </a:lnTo>
                <a:lnTo>
                  <a:pt x="1284034" y="979025"/>
                </a:lnTo>
                <a:lnTo>
                  <a:pt x="1283379" y="980729"/>
                </a:lnTo>
                <a:lnTo>
                  <a:pt x="1283379" y="981385"/>
                </a:lnTo>
                <a:lnTo>
                  <a:pt x="1282199" y="982172"/>
                </a:lnTo>
                <a:lnTo>
                  <a:pt x="1281280" y="984270"/>
                </a:lnTo>
                <a:lnTo>
                  <a:pt x="1281280" y="985319"/>
                </a:lnTo>
                <a:lnTo>
                  <a:pt x="1280887" y="986106"/>
                </a:lnTo>
                <a:lnTo>
                  <a:pt x="1280100" y="986106"/>
                </a:lnTo>
                <a:lnTo>
                  <a:pt x="1279445" y="986762"/>
                </a:lnTo>
                <a:lnTo>
                  <a:pt x="1279182" y="986762"/>
                </a:lnTo>
                <a:lnTo>
                  <a:pt x="1278658" y="987024"/>
                </a:lnTo>
                <a:lnTo>
                  <a:pt x="1279182" y="987810"/>
                </a:lnTo>
                <a:lnTo>
                  <a:pt x="1280494" y="988860"/>
                </a:lnTo>
                <a:lnTo>
                  <a:pt x="1282199" y="990958"/>
                </a:lnTo>
                <a:lnTo>
                  <a:pt x="1284821" y="989909"/>
                </a:lnTo>
                <a:lnTo>
                  <a:pt x="1285739" y="991745"/>
                </a:lnTo>
                <a:lnTo>
                  <a:pt x="1285083" y="992662"/>
                </a:lnTo>
                <a:lnTo>
                  <a:pt x="1285477" y="993842"/>
                </a:lnTo>
                <a:lnTo>
                  <a:pt x="1286264" y="994892"/>
                </a:lnTo>
                <a:lnTo>
                  <a:pt x="1287575" y="994105"/>
                </a:lnTo>
                <a:lnTo>
                  <a:pt x="1288624" y="995547"/>
                </a:lnTo>
                <a:lnTo>
                  <a:pt x="1290460" y="995285"/>
                </a:lnTo>
                <a:lnTo>
                  <a:pt x="1290722" y="994629"/>
                </a:lnTo>
                <a:lnTo>
                  <a:pt x="1292820" y="994629"/>
                </a:lnTo>
                <a:lnTo>
                  <a:pt x="1293476" y="994105"/>
                </a:lnTo>
                <a:lnTo>
                  <a:pt x="1294918" y="994629"/>
                </a:lnTo>
                <a:lnTo>
                  <a:pt x="1294263" y="999088"/>
                </a:lnTo>
                <a:lnTo>
                  <a:pt x="1291115" y="999481"/>
                </a:lnTo>
                <a:lnTo>
                  <a:pt x="1290066" y="998432"/>
                </a:lnTo>
                <a:lnTo>
                  <a:pt x="1287575" y="998039"/>
                </a:lnTo>
                <a:lnTo>
                  <a:pt x="1286919" y="999088"/>
                </a:lnTo>
                <a:lnTo>
                  <a:pt x="1286526" y="1000924"/>
                </a:lnTo>
                <a:lnTo>
                  <a:pt x="1286919" y="1001710"/>
                </a:lnTo>
                <a:lnTo>
                  <a:pt x="1286919" y="1003284"/>
                </a:lnTo>
                <a:lnTo>
                  <a:pt x="1286526" y="1004726"/>
                </a:lnTo>
                <a:lnTo>
                  <a:pt x="1287837" y="1005382"/>
                </a:lnTo>
                <a:lnTo>
                  <a:pt x="1288362" y="1006562"/>
                </a:lnTo>
                <a:lnTo>
                  <a:pt x="1287837" y="1006825"/>
                </a:lnTo>
                <a:lnTo>
                  <a:pt x="1289017" y="1009054"/>
                </a:lnTo>
                <a:lnTo>
                  <a:pt x="1289673" y="1011808"/>
                </a:lnTo>
                <a:lnTo>
                  <a:pt x="1289017" y="1013906"/>
                </a:lnTo>
                <a:lnTo>
                  <a:pt x="1289279" y="1015741"/>
                </a:lnTo>
                <a:lnTo>
                  <a:pt x="1289279" y="1017577"/>
                </a:lnTo>
                <a:lnTo>
                  <a:pt x="1289279" y="1018364"/>
                </a:lnTo>
                <a:lnTo>
                  <a:pt x="1288624" y="1019282"/>
                </a:lnTo>
                <a:lnTo>
                  <a:pt x="1289017" y="1020069"/>
                </a:lnTo>
                <a:lnTo>
                  <a:pt x="1288362" y="1021905"/>
                </a:lnTo>
                <a:lnTo>
                  <a:pt x="1288362" y="1024003"/>
                </a:lnTo>
                <a:lnTo>
                  <a:pt x="1290066" y="1025707"/>
                </a:lnTo>
                <a:lnTo>
                  <a:pt x="1290066" y="1026363"/>
                </a:lnTo>
                <a:lnTo>
                  <a:pt x="1292164" y="1027806"/>
                </a:lnTo>
                <a:lnTo>
                  <a:pt x="1292164" y="1028199"/>
                </a:lnTo>
                <a:lnTo>
                  <a:pt x="1291378" y="1029641"/>
                </a:lnTo>
                <a:lnTo>
                  <a:pt x="1291771" y="1030297"/>
                </a:lnTo>
                <a:lnTo>
                  <a:pt x="1293213" y="1031346"/>
                </a:lnTo>
                <a:lnTo>
                  <a:pt x="1293213" y="1032526"/>
                </a:lnTo>
                <a:lnTo>
                  <a:pt x="1293213" y="1033182"/>
                </a:lnTo>
                <a:lnTo>
                  <a:pt x="1294000" y="1036067"/>
                </a:lnTo>
                <a:lnTo>
                  <a:pt x="1292558" y="1037378"/>
                </a:lnTo>
                <a:lnTo>
                  <a:pt x="1293476" y="1041312"/>
                </a:lnTo>
                <a:lnTo>
                  <a:pt x="1292820" y="1041968"/>
                </a:lnTo>
                <a:lnTo>
                  <a:pt x="1292558" y="1043804"/>
                </a:lnTo>
                <a:lnTo>
                  <a:pt x="1291378" y="1044459"/>
                </a:lnTo>
                <a:lnTo>
                  <a:pt x="1290460" y="1043804"/>
                </a:lnTo>
                <a:lnTo>
                  <a:pt x="1289673" y="1044721"/>
                </a:lnTo>
                <a:lnTo>
                  <a:pt x="1290066" y="1045901"/>
                </a:lnTo>
                <a:lnTo>
                  <a:pt x="1289673" y="1046951"/>
                </a:lnTo>
                <a:lnTo>
                  <a:pt x="1288362" y="1047344"/>
                </a:lnTo>
                <a:lnTo>
                  <a:pt x="1288624" y="1047606"/>
                </a:lnTo>
                <a:lnTo>
                  <a:pt x="1288362" y="1049049"/>
                </a:lnTo>
                <a:lnTo>
                  <a:pt x="1287181" y="1049442"/>
                </a:lnTo>
                <a:lnTo>
                  <a:pt x="1287837" y="1050491"/>
                </a:lnTo>
                <a:lnTo>
                  <a:pt x="1287837" y="1052327"/>
                </a:lnTo>
                <a:lnTo>
                  <a:pt x="1285477" y="1053769"/>
                </a:lnTo>
                <a:lnTo>
                  <a:pt x="1285477" y="1054032"/>
                </a:lnTo>
                <a:lnTo>
                  <a:pt x="1285477" y="1054425"/>
                </a:lnTo>
                <a:lnTo>
                  <a:pt x="1285083" y="1055081"/>
                </a:lnTo>
                <a:lnTo>
                  <a:pt x="1285739" y="1056785"/>
                </a:lnTo>
                <a:lnTo>
                  <a:pt x="1287575" y="1057966"/>
                </a:lnTo>
                <a:lnTo>
                  <a:pt x="1286919" y="1058228"/>
                </a:lnTo>
                <a:lnTo>
                  <a:pt x="1287181" y="1058884"/>
                </a:lnTo>
                <a:lnTo>
                  <a:pt x="1287181" y="1059408"/>
                </a:lnTo>
                <a:lnTo>
                  <a:pt x="1287837" y="1061506"/>
                </a:lnTo>
                <a:lnTo>
                  <a:pt x="1287181" y="1062162"/>
                </a:lnTo>
                <a:lnTo>
                  <a:pt x="1287181" y="1062949"/>
                </a:lnTo>
                <a:lnTo>
                  <a:pt x="1287575" y="1063604"/>
                </a:lnTo>
                <a:lnTo>
                  <a:pt x="1286919" y="1064522"/>
                </a:lnTo>
                <a:lnTo>
                  <a:pt x="1286526" y="1066751"/>
                </a:lnTo>
                <a:lnTo>
                  <a:pt x="1285739" y="1067932"/>
                </a:lnTo>
                <a:lnTo>
                  <a:pt x="1284034" y="1068194"/>
                </a:lnTo>
                <a:lnTo>
                  <a:pt x="1284034" y="1068587"/>
                </a:lnTo>
                <a:lnTo>
                  <a:pt x="1283641" y="1068587"/>
                </a:lnTo>
                <a:lnTo>
                  <a:pt x="1281936" y="1068849"/>
                </a:lnTo>
                <a:lnTo>
                  <a:pt x="1281543" y="1070685"/>
                </a:lnTo>
                <a:lnTo>
                  <a:pt x="1278658" y="1072783"/>
                </a:lnTo>
                <a:lnTo>
                  <a:pt x="1278658" y="1073964"/>
                </a:lnTo>
                <a:lnTo>
                  <a:pt x="1276953" y="1076062"/>
                </a:lnTo>
                <a:lnTo>
                  <a:pt x="1276953" y="1076980"/>
                </a:lnTo>
                <a:lnTo>
                  <a:pt x="1275904" y="1076980"/>
                </a:lnTo>
                <a:lnTo>
                  <a:pt x="1275511" y="1078160"/>
                </a:lnTo>
                <a:lnTo>
                  <a:pt x="1276297" y="1078947"/>
                </a:lnTo>
                <a:lnTo>
                  <a:pt x="1274462" y="1079865"/>
                </a:lnTo>
                <a:lnTo>
                  <a:pt x="1273019" y="1076717"/>
                </a:lnTo>
                <a:lnTo>
                  <a:pt x="1270921" y="1073308"/>
                </a:lnTo>
                <a:lnTo>
                  <a:pt x="1269085" y="1073570"/>
                </a:lnTo>
                <a:lnTo>
                  <a:pt x="1266987" y="1078160"/>
                </a:lnTo>
                <a:lnTo>
                  <a:pt x="1266201" y="1078422"/>
                </a:lnTo>
                <a:lnTo>
                  <a:pt x="1266987" y="1079602"/>
                </a:lnTo>
                <a:lnTo>
                  <a:pt x="1266987" y="1079865"/>
                </a:lnTo>
                <a:lnTo>
                  <a:pt x="1266201" y="1079865"/>
                </a:lnTo>
                <a:lnTo>
                  <a:pt x="1266201" y="1081045"/>
                </a:lnTo>
                <a:lnTo>
                  <a:pt x="1266725" y="1081045"/>
                </a:lnTo>
                <a:lnTo>
                  <a:pt x="1268036" y="1080651"/>
                </a:lnTo>
                <a:lnTo>
                  <a:pt x="1269479" y="1081307"/>
                </a:lnTo>
                <a:lnTo>
                  <a:pt x="1268036" y="1082356"/>
                </a:lnTo>
                <a:lnTo>
                  <a:pt x="1268036" y="1083143"/>
                </a:lnTo>
                <a:lnTo>
                  <a:pt x="1266725" y="1084060"/>
                </a:lnTo>
                <a:lnTo>
                  <a:pt x="1266201" y="1084060"/>
                </a:lnTo>
                <a:lnTo>
                  <a:pt x="1265283" y="1085503"/>
                </a:lnTo>
                <a:lnTo>
                  <a:pt x="1265545" y="1087732"/>
                </a:lnTo>
                <a:lnTo>
                  <a:pt x="1267381" y="1088388"/>
                </a:lnTo>
                <a:lnTo>
                  <a:pt x="1267643" y="1091928"/>
                </a:lnTo>
                <a:lnTo>
                  <a:pt x="1267381" y="1093764"/>
                </a:lnTo>
                <a:lnTo>
                  <a:pt x="1264496" y="1095469"/>
                </a:lnTo>
                <a:lnTo>
                  <a:pt x="1262004" y="1096518"/>
                </a:lnTo>
                <a:lnTo>
                  <a:pt x="1262398" y="1098223"/>
                </a:lnTo>
                <a:lnTo>
                  <a:pt x="1261349" y="1099010"/>
                </a:lnTo>
                <a:lnTo>
                  <a:pt x="1261742" y="1100190"/>
                </a:lnTo>
                <a:lnTo>
                  <a:pt x="1261349" y="1100845"/>
                </a:lnTo>
                <a:lnTo>
                  <a:pt x="1262004" y="1101501"/>
                </a:lnTo>
                <a:lnTo>
                  <a:pt x="1261349" y="1102550"/>
                </a:lnTo>
                <a:lnTo>
                  <a:pt x="1260562" y="1102943"/>
                </a:lnTo>
                <a:lnTo>
                  <a:pt x="1260300" y="1103599"/>
                </a:lnTo>
                <a:lnTo>
                  <a:pt x="1251776" y="1101501"/>
                </a:lnTo>
                <a:lnTo>
                  <a:pt x="1249022" y="1098747"/>
                </a:lnTo>
                <a:lnTo>
                  <a:pt x="1243121" y="1095469"/>
                </a:lnTo>
                <a:lnTo>
                  <a:pt x="1236040" y="1093764"/>
                </a:lnTo>
                <a:lnTo>
                  <a:pt x="1233680" y="1091142"/>
                </a:lnTo>
                <a:lnTo>
                  <a:pt x="1232238" y="1086290"/>
                </a:lnTo>
                <a:lnTo>
                  <a:pt x="1231582" y="1085241"/>
                </a:lnTo>
                <a:lnTo>
                  <a:pt x="1230402" y="1084585"/>
                </a:lnTo>
                <a:lnTo>
                  <a:pt x="1226206" y="1083405"/>
                </a:lnTo>
                <a:lnTo>
                  <a:pt x="1222403" y="1083143"/>
                </a:lnTo>
                <a:lnTo>
                  <a:pt x="1219911" y="1082749"/>
                </a:lnTo>
                <a:lnTo>
                  <a:pt x="1215191" y="1079209"/>
                </a:lnTo>
                <a:lnTo>
                  <a:pt x="1213092" y="1076717"/>
                </a:lnTo>
                <a:lnTo>
                  <a:pt x="1211650" y="1075275"/>
                </a:lnTo>
                <a:lnTo>
                  <a:pt x="1209945" y="1074619"/>
                </a:lnTo>
                <a:lnTo>
                  <a:pt x="1208109" y="1074226"/>
                </a:lnTo>
                <a:lnTo>
                  <a:pt x="1206667" y="1074882"/>
                </a:lnTo>
                <a:lnTo>
                  <a:pt x="1205749" y="1076062"/>
                </a:lnTo>
                <a:lnTo>
                  <a:pt x="1204307" y="1079865"/>
                </a:lnTo>
                <a:lnTo>
                  <a:pt x="1203127" y="1080651"/>
                </a:lnTo>
                <a:lnTo>
                  <a:pt x="1201422" y="1080651"/>
                </a:lnTo>
                <a:lnTo>
                  <a:pt x="1197881" y="1079602"/>
                </a:lnTo>
                <a:lnTo>
                  <a:pt x="1191849" y="1075275"/>
                </a:lnTo>
                <a:lnTo>
                  <a:pt x="1188309" y="1072521"/>
                </a:lnTo>
                <a:lnTo>
                  <a:pt x="1182539" y="1066489"/>
                </a:lnTo>
                <a:lnTo>
                  <a:pt x="1179130" y="1064522"/>
                </a:lnTo>
                <a:lnTo>
                  <a:pt x="1177687" y="1064260"/>
                </a:lnTo>
                <a:lnTo>
                  <a:pt x="1176507" y="1064260"/>
                </a:lnTo>
                <a:lnTo>
                  <a:pt x="1175458" y="1064260"/>
                </a:lnTo>
                <a:lnTo>
                  <a:pt x="1174409" y="1064522"/>
                </a:lnTo>
                <a:lnTo>
                  <a:pt x="1173360" y="1066489"/>
                </a:lnTo>
                <a:lnTo>
                  <a:pt x="1172966" y="1068194"/>
                </a:lnTo>
                <a:lnTo>
                  <a:pt x="1172704" y="1069505"/>
                </a:lnTo>
                <a:lnTo>
                  <a:pt x="1172311" y="1070423"/>
                </a:lnTo>
                <a:lnTo>
                  <a:pt x="1173360" y="1070685"/>
                </a:lnTo>
                <a:lnTo>
                  <a:pt x="1172966" y="1071079"/>
                </a:lnTo>
                <a:lnTo>
                  <a:pt x="1173753" y="1071079"/>
                </a:lnTo>
                <a:lnTo>
                  <a:pt x="1173753" y="1072128"/>
                </a:lnTo>
                <a:lnTo>
                  <a:pt x="1174409" y="1072128"/>
                </a:lnTo>
                <a:lnTo>
                  <a:pt x="1174802" y="1072783"/>
                </a:lnTo>
                <a:lnTo>
                  <a:pt x="1174409" y="1073570"/>
                </a:lnTo>
                <a:lnTo>
                  <a:pt x="1173753" y="1074619"/>
                </a:lnTo>
                <a:lnTo>
                  <a:pt x="1173753" y="1074882"/>
                </a:lnTo>
                <a:lnTo>
                  <a:pt x="1172311" y="1076062"/>
                </a:lnTo>
                <a:lnTo>
                  <a:pt x="1172048" y="1076062"/>
                </a:lnTo>
                <a:lnTo>
                  <a:pt x="1170606" y="1076717"/>
                </a:lnTo>
                <a:lnTo>
                  <a:pt x="1169426" y="1076980"/>
                </a:lnTo>
                <a:lnTo>
                  <a:pt x="1169164" y="1076717"/>
                </a:lnTo>
                <a:lnTo>
                  <a:pt x="1168770" y="1076980"/>
                </a:lnTo>
                <a:lnTo>
                  <a:pt x="1169164" y="1077504"/>
                </a:lnTo>
                <a:lnTo>
                  <a:pt x="1169951" y="1077766"/>
                </a:lnTo>
                <a:lnTo>
                  <a:pt x="1169951" y="1078422"/>
                </a:lnTo>
                <a:lnTo>
                  <a:pt x="1169426" y="1078422"/>
                </a:lnTo>
                <a:lnTo>
                  <a:pt x="1169164" y="1079209"/>
                </a:lnTo>
                <a:lnTo>
                  <a:pt x="1169164" y="1079865"/>
                </a:lnTo>
                <a:lnTo>
                  <a:pt x="1167983" y="1081045"/>
                </a:lnTo>
                <a:lnTo>
                  <a:pt x="1167328" y="1081045"/>
                </a:lnTo>
                <a:lnTo>
                  <a:pt x="1166672" y="1081700"/>
                </a:lnTo>
                <a:lnTo>
                  <a:pt x="1165230" y="1080651"/>
                </a:lnTo>
                <a:lnTo>
                  <a:pt x="1164574" y="1079865"/>
                </a:lnTo>
                <a:lnTo>
                  <a:pt x="1162869" y="1081307"/>
                </a:lnTo>
                <a:lnTo>
                  <a:pt x="1163132" y="1082749"/>
                </a:lnTo>
                <a:lnTo>
                  <a:pt x="1163525" y="1083405"/>
                </a:lnTo>
                <a:lnTo>
                  <a:pt x="1163132" y="1084060"/>
                </a:lnTo>
                <a:lnTo>
                  <a:pt x="1163525" y="1084585"/>
                </a:lnTo>
                <a:lnTo>
                  <a:pt x="1163525" y="1084847"/>
                </a:lnTo>
                <a:lnTo>
                  <a:pt x="1161689" y="1085503"/>
                </a:lnTo>
                <a:lnTo>
                  <a:pt x="1160902" y="1086290"/>
                </a:lnTo>
                <a:lnTo>
                  <a:pt x="1159984" y="1086683"/>
                </a:lnTo>
                <a:lnTo>
                  <a:pt x="1158804" y="1086290"/>
                </a:lnTo>
                <a:lnTo>
                  <a:pt x="1158149" y="1085503"/>
                </a:lnTo>
                <a:lnTo>
                  <a:pt x="1157493" y="1085241"/>
                </a:lnTo>
                <a:lnTo>
                  <a:pt x="1157100" y="1085241"/>
                </a:lnTo>
                <a:lnTo>
                  <a:pt x="1156706" y="1084847"/>
                </a:lnTo>
                <a:lnTo>
                  <a:pt x="1156050" y="1084060"/>
                </a:lnTo>
                <a:lnTo>
                  <a:pt x="1155526" y="1082749"/>
                </a:lnTo>
                <a:lnTo>
                  <a:pt x="1154608" y="1081962"/>
                </a:lnTo>
                <a:lnTo>
                  <a:pt x="1154215" y="1081700"/>
                </a:lnTo>
                <a:lnTo>
                  <a:pt x="1153428" y="1081045"/>
                </a:lnTo>
                <a:lnTo>
                  <a:pt x="1152510" y="1081962"/>
                </a:lnTo>
                <a:lnTo>
                  <a:pt x="1151330" y="1083143"/>
                </a:lnTo>
                <a:lnTo>
                  <a:pt x="1149887" y="1084060"/>
                </a:lnTo>
                <a:lnTo>
                  <a:pt x="1149232" y="1084585"/>
                </a:lnTo>
                <a:lnTo>
                  <a:pt x="1148969" y="1085241"/>
                </a:lnTo>
                <a:lnTo>
                  <a:pt x="1148445" y="1086945"/>
                </a:lnTo>
                <a:lnTo>
                  <a:pt x="1149625" y="1089830"/>
                </a:lnTo>
                <a:lnTo>
                  <a:pt x="1151330" y="1092584"/>
                </a:lnTo>
                <a:lnTo>
                  <a:pt x="1153821" y="1095207"/>
                </a:lnTo>
                <a:lnTo>
                  <a:pt x="1154215" y="1095863"/>
                </a:lnTo>
                <a:lnTo>
                  <a:pt x="1154608" y="1096780"/>
                </a:lnTo>
                <a:lnTo>
                  <a:pt x="1154608" y="1097960"/>
                </a:lnTo>
                <a:lnTo>
                  <a:pt x="1154215" y="1099010"/>
                </a:lnTo>
                <a:lnTo>
                  <a:pt x="1152772" y="1100190"/>
                </a:lnTo>
                <a:lnTo>
                  <a:pt x="1152772" y="1101108"/>
                </a:lnTo>
                <a:lnTo>
                  <a:pt x="1152772" y="1101763"/>
                </a:lnTo>
                <a:lnTo>
                  <a:pt x="1153428" y="1103861"/>
                </a:lnTo>
                <a:lnTo>
                  <a:pt x="1153821" y="1105041"/>
                </a:lnTo>
                <a:lnTo>
                  <a:pt x="1158149" y="1109631"/>
                </a:lnTo>
                <a:lnTo>
                  <a:pt x="1158542" y="1110680"/>
                </a:lnTo>
                <a:lnTo>
                  <a:pt x="1158149" y="1111467"/>
                </a:lnTo>
                <a:lnTo>
                  <a:pt x="1156706" y="1114221"/>
                </a:lnTo>
                <a:lnTo>
                  <a:pt x="1156050" y="1116712"/>
                </a:lnTo>
                <a:lnTo>
                  <a:pt x="1154870" y="1119991"/>
                </a:lnTo>
                <a:lnTo>
                  <a:pt x="1154608" y="1120646"/>
                </a:lnTo>
                <a:lnTo>
                  <a:pt x="1154608" y="1122351"/>
                </a:lnTo>
                <a:lnTo>
                  <a:pt x="1152117" y="1130481"/>
                </a:lnTo>
                <a:lnTo>
                  <a:pt x="1151723" y="1133104"/>
                </a:lnTo>
                <a:lnTo>
                  <a:pt x="1149887" y="1135857"/>
                </a:lnTo>
                <a:lnTo>
                  <a:pt x="1149232" y="1138349"/>
                </a:lnTo>
                <a:lnTo>
                  <a:pt x="1148183" y="1141889"/>
                </a:lnTo>
                <a:lnTo>
                  <a:pt x="1148183" y="1143201"/>
                </a:lnTo>
                <a:lnTo>
                  <a:pt x="1149232" y="1146086"/>
                </a:lnTo>
                <a:lnTo>
                  <a:pt x="1153166" y="1152249"/>
                </a:lnTo>
                <a:lnTo>
                  <a:pt x="1153821" y="1155002"/>
                </a:lnTo>
                <a:lnTo>
                  <a:pt x="1153821" y="1157363"/>
                </a:lnTo>
                <a:lnTo>
                  <a:pt x="1149232" y="1168771"/>
                </a:lnTo>
                <a:lnTo>
                  <a:pt x="1148445" y="1170869"/>
                </a:lnTo>
                <a:lnTo>
                  <a:pt x="1147527" y="1175065"/>
                </a:lnTo>
                <a:lnTo>
                  <a:pt x="1147527" y="1182278"/>
                </a:lnTo>
                <a:lnTo>
                  <a:pt x="1147134" y="1183982"/>
                </a:lnTo>
                <a:lnTo>
                  <a:pt x="1145691" y="1188703"/>
                </a:lnTo>
                <a:lnTo>
                  <a:pt x="1143986" y="1191063"/>
                </a:lnTo>
                <a:lnTo>
                  <a:pt x="1141102" y="1193161"/>
                </a:lnTo>
                <a:lnTo>
                  <a:pt x="1129824" y="1202341"/>
                </a:lnTo>
                <a:lnTo>
                  <a:pt x="1127726" y="1204570"/>
                </a:lnTo>
                <a:lnTo>
                  <a:pt x="1123268" y="1211651"/>
                </a:lnTo>
                <a:lnTo>
                  <a:pt x="1115269" y="1220830"/>
                </a:lnTo>
                <a:lnTo>
                  <a:pt x="1090092" y="1238664"/>
                </a:lnTo>
                <a:lnTo>
                  <a:pt x="1087994" y="1239582"/>
                </a:lnTo>
                <a:lnTo>
                  <a:pt x="1086158" y="1239582"/>
                </a:lnTo>
                <a:lnTo>
                  <a:pt x="1072389" y="1239582"/>
                </a:lnTo>
                <a:lnTo>
                  <a:pt x="1063079" y="1239319"/>
                </a:lnTo>
                <a:lnTo>
                  <a:pt x="1058489" y="1240369"/>
                </a:lnTo>
                <a:lnTo>
                  <a:pt x="1055342" y="1241418"/>
                </a:lnTo>
                <a:lnTo>
                  <a:pt x="1043671" y="1249285"/>
                </a:lnTo>
                <a:lnTo>
                  <a:pt x="1038295" y="1251384"/>
                </a:lnTo>
                <a:lnTo>
                  <a:pt x="1029116" y="1251384"/>
                </a:lnTo>
                <a:lnTo>
                  <a:pt x="1025838" y="1251384"/>
                </a:lnTo>
                <a:lnTo>
                  <a:pt x="1024133" y="1251646"/>
                </a:lnTo>
                <a:lnTo>
                  <a:pt x="1022297" y="1252039"/>
                </a:lnTo>
                <a:lnTo>
                  <a:pt x="1020592" y="1253088"/>
                </a:lnTo>
                <a:lnTo>
                  <a:pt x="1018756" y="1254400"/>
                </a:lnTo>
                <a:lnTo>
                  <a:pt x="1015872" y="1257285"/>
                </a:lnTo>
                <a:lnTo>
                  <a:pt x="1013118" y="1259120"/>
                </a:lnTo>
                <a:lnTo>
                  <a:pt x="1011675" y="1259776"/>
                </a:lnTo>
                <a:lnTo>
                  <a:pt x="1006037" y="1262005"/>
                </a:lnTo>
                <a:lnTo>
                  <a:pt x="1001316" y="1263710"/>
                </a:lnTo>
                <a:lnTo>
                  <a:pt x="999218" y="1265152"/>
                </a:lnTo>
                <a:lnTo>
                  <a:pt x="997120" y="1267250"/>
                </a:lnTo>
                <a:lnTo>
                  <a:pt x="996333" y="1268562"/>
                </a:lnTo>
                <a:lnTo>
                  <a:pt x="996071" y="1269349"/>
                </a:lnTo>
                <a:lnTo>
                  <a:pt x="993973" y="1274725"/>
                </a:lnTo>
                <a:lnTo>
                  <a:pt x="992137" y="1276823"/>
                </a:lnTo>
                <a:lnTo>
                  <a:pt x="983351" y="1286658"/>
                </a:lnTo>
                <a:lnTo>
                  <a:pt x="980597" y="1290723"/>
                </a:lnTo>
                <a:lnTo>
                  <a:pt x="977319" y="1293083"/>
                </a:lnTo>
                <a:lnTo>
                  <a:pt x="974828" y="1294526"/>
                </a:lnTo>
                <a:lnTo>
                  <a:pt x="972599" y="1294919"/>
                </a:lnTo>
                <a:lnTo>
                  <a:pt x="970238" y="1294919"/>
                </a:lnTo>
                <a:lnTo>
                  <a:pt x="967353" y="1293739"/>
                </a:lnTo>
                <a:lnTo>
                  <a:pt x="964599" y="1292428"/>
                </a:lnTo>
                <a:lnTo>
                  <a:pt x="961321" y="1289281"/>
                </a:lnTo>
                <a:lnTo>
                  <a:pt x="959223" y="1287183"/>
                </a:lnTo>
                <a:lnTo>
                  <a:pt x="957518" y="1285347"/>
                </a:lnTo>
                <a:lnTo>
                  <a:pt x="955682" y="1281806"/>
                </a:lnTo>
                <a:lnTo>
                  <a:pt x="954633" y="1280626"/>
                </a:lnTo>
                <a:lnTo>
                  <a:pt x="953585" y="1279577"/>
                </a:lnTo>
                <a:lnTo>
                  <a:pt x="951355" y="1278921"/>
                </a:lnTo>
                <a:lnTo>
                  <a:pt x="952798" y="1277610"/>
                </a:lnTo>
                <a:lnTo>
                  <a:pt x="952535" y="1277085"/>
                </a:lnTo>
                <a:lnTo>
                  <a:pt x="952535" y="1276168"/>
                </a:lnTo>
                <a:lnTo>
                  <a:pt x="952142" y="1275380"/>
                </a:lnTo>
                <a:lnTo>
                  <a:pt x="952798" y="1274200"/>
                </a:lnTo>
                <a:lnTo>
                  <a:pt x="952142" y="1273545"/>
                </a:lnTo>
                <a:lnTo>
                  <a:pt x="953585" y="1272889"/>
                </a:lnTo>
                <a:lnTo>
                  <a:pt x="954633" y="1273283"/>
                </a:lnTo>
                <a:lnTo>
                  <a:pt x="955289" y="1273283"/>
                </a:lnTo>
                <a:lnTo>
                  <a:pt x="955289" y="1272627"/>
                </a:lnTo>
                <a:lnTo>
                  <a:pt x="954896" y="1271840"/>
                </a:lnTo>
                <a:lnTo>
                  <a:pt x="955682" y="1271185"/>
                </a:lnTo>
                <a:lnTo>
                  <a:pt x="955682" y="1270791"/>
                </a:lnTo>
                <a:lnTo>
                  <a:pt x="955289" y="1270791"/>
                </a:lnTo>
                <a:lnTo>
                  <a:pt x="955289" y="1269349"/>
                </a:lnTo>
                <a:lnTo>
                  <a:pt x="953978" y="1269349"/>
                </a:lnTo>
                <a:lnTo>
                  <a:pt x="953585" y="1268300"/>
                </a:lnTo>
                <a:lnTo>
                  <a:pt x="954633" y="1266202"/>
                </a:lnTo>
                <a:lnTo>
                  <a:pt x="953585" y="1265808"/>
                </a:lnTo>
                <a:lnTo>
                  <a:pt x="953214" y="1265499"/>
                </a:lnTo>
                <a:lnTo>
                  <a:pt x="953585" y="1264759"/>
                </a:lnTo>
                <a:lnTo>
                  <a:pt x="952798" y="1263710"/>
                </a:lnTo>
                <a:lnTo>
                  <a:pt x="951355" y="1262267"/>
                </a:lnTo>
                <a:lnTo>
                  <a:pt x="951093" y="1262661"/>
                </a:lnTo>
                <a:lnTo>
                  <a:pt x="950437" y="1263448"/>
                </a:lnTo>
                <a:lnTo>
                  <a:pt x="949913" y="1262661"/>
                </a:lnTo>
                <a:lnTo>
                  <a:pt x="948864" y="1263710"/>
                </a:lnTo>
                <a:lnTo>
                  <a:pt x="949257" y="1264103"/>
                </a:lnTo>
                <a:lnTo>
                  <a:pt x="948864" y="1265152"/>
                </a:lnTo>
                <a:lnTo>
                  <a:pt x="948602" y="1265152"/>
                </a:lnTo>
                <a:lnTo>
                  <a:pt x="947815" y="1264759"/>
                </a:lnTo>
                <a:lnTo>
                  <a:pt x="948602" y="1263448"/>
                </a:lnTo>
                <a:lnTo>
                  <a:pt x="948864" y="1262923"/>
                </a:lnTo>
                <a:lnTo>
                  <a:pt x="948602" y="1262923"/>
                </a:lnTo>
                <a:lnTo>
                  <a:pt x="947815" y="1262923"/>
                </a:lnTo>
                <a:lnTo>
                  <a:pt x="945323" y="1263448"/>
                </a:lnTo>
                <a:lnTo>
                  <a:pt x="944536" y="1262661"/>
                </a:lnTo>
                <a:lnTo>
                  <a:pt x="945061" y="1262267"/>
                </a:lnTo>
                <a:lnTo>
                  <a:pt x="945979" y="1261218"/>
                </a:lnTo>
                <a:lnTo>
                  <a:pt x="945979" y="1259776"/>
                </a:lnTo>
                <a:lnTo>
                  <a:pt x="946503" y="1259120"/>
                </a:lnTo>
                <a:lnTo>
                  <a:pt x="945061" y="1258727"/>
                </a:lnTo>
                <a:lnTo>
                  <a:pt x="944274" y="1259776"/>
                </a:lnTo>
                <a:lnTo>
                  <a:pt x="943881" y="1258727"/>
                </a:lnTo>
                <a:lnTo>
                  <a:pt x="943618" y="1259776"/>
                </a:lnTo>
                <a:lnTo>
                  <a:pt x="941783" y="1259120"/>
                </a:lnTo>
                <a:lnTo>
                  <a:pt x="941783" y="1258465"/>
                </a:lnTo>
                <a:lnTo>
                  <a:pt x="941127" y="1258727"/>
                </a:lnTo>
                <a:lnTo>
                  <a:pt x="940340" y="1258465"/>
                </a:lnTo>
                <a:lnTo>
                  <a:pt x="939685" y="1257285"/>
                </a:lnTo>
                <a:lnTo>
                  <a:pt x="939685" y="1255842"/>
                </a:lnTo>
                <a:lnTo>
                  <a:pt x="939422" y="1256367"/>
                </a:lnTo>
                <a:lnTo>
                  <a:pt x="938242" y="1255842"/>
                </a:lnTo>
                <a:lnTo>
                  <a:pt x="938242" y="1255187"/>
                </a:lnTo>
                <a:lnTo>
                  <a:pt x="936800" y="1255580"/>
                </a:lnTo>
                <a:lnTo>
                  <a:pt x="936537" y="1256367"/>
                </a:lnTo>
                <a:lnTo>
                  <a:pt x="935882" y="1255842"/>
                </a:lnTo>
                <a:lnTo>
                  <a:pt x="936537" y="1254924"/>
                </a:lnTo>
                <a:lnTo>
                  <a:pt x="936144" y="1254137"/>
                </a:lnTo>
                <a:lnTo>
                  <a:pt x="936537" y="1252695"/>
                </a:lnTo>
                <a:lnTo>
                  <a:pt x="937587" y="1252039"/>
                </a:lnTo>
                <a:lnTo>
                  <a:pt x="936537" y="1252039"/>
                </a:lnTo>
                <a:lnTo>
                  <a:pt x="936537" y="1251646"/>
                </a:lnTo>
                <a:lnTo>
                  <a:pt x="936800" y="1251384"/>
                </a:lnTo>
                <a:lnTo>
                  <a:pt x="936144" y="1250990"/>
                </a:lnTo>
                <a:lnTo>
                  <a:pt x="935095" y="1249548"/>
                </a:lnTo>
                <a:lnTo>
                  <a:pt x="934439" y="1249941"/>
                </a:lnTo>
                <a:lnTo>
                  <a:pt x="933653" y="1249548"/>
                </a:lnTo>
                <a:lnTo>
                  <a:pt x="934046" y="1248761"/>
                </a:lnTo>
                <a:lnTo>
                  <a:pt x="932997" y="1247843"/>
                </a:lnTo>
                <a:lnTo>
                  <a:pt x="932604" y="1246663"/>
                </a:lnTo>
                <a:lnTo>
                  <a:pt x="931554" y="1246007"/>
                </a:lnTo>
                <a:lnTo>
                  <a:pt x="929719" y="1246663"/>
                </a:lnTo>
                <a:lnTo>
                  <a:pt x="927620" y="1244565"/>
                </a:lnTo>
                <a:lnTo>
                  <a:pt x="926178" y="1244565"/>
                </a:lnTo>
                <a:lnTo>
                  <a:pt x="925916" y="1243909"/>
                </a:lnTo>
                <a:lnTo>
                  <a:pt x="924080" y="1243909"/>
                </a:lnTo>
                <a:lnTo>
                  <a:pt x="923424" y="1242860"/>
                </a:lnTo>
                <a:lnTo>
                  <a:pt x="924080" y="1241680"/>
                </a:lnTo>
                <a:lnTo>
                  <a:pt x="923818" y="1241418"/>
                </a:lnTo>
                <a:lnTo>
                  <a:pt x="924867" y="1240369"/>
                </a:lnTo>
                <a:lnTo>
                  <a:pt x="925522" y="1240369"/>
                </a:lnTo>
                <a:lnTo>
                  <a:pt x="925260" y="1238926"/>
                </a:lnTo>
                <a:lnTo>
                  <a:pt x="923162" y="1236828"/>
                </a:lnTo>
                <a:lnTo>
                  <a:pt x="923424" y="1236041"/>
                </a:lnTo>
                <a:lnTo>
                  <a:pt x="923162" y="1235779"/>
                </a:lnTo>
                <a:lnTo>
                  <a:pt x="920540" y="1235124"/>
                </a:lnTo>
                <a:lnTo>
                  <a:pt x="918441" y="1237222"/>
                </a:lnTo>
                <a:lnTo>
                  <a:pt x="917786" y="1235386"/>
                </a:lnTo>
                <a:lnTo>
                  <a:pt x="916343" y="1235386"/>
                </a:lnTo>
                <a:lnTo>
                  <a:pt x="917261" y="1233288"/>
                </a:lnTo>
                <a:lnTo>
                  <a:pt x="914507" y="1231583"/>
                </a:lnTo>
                <a:lnTo>
                  <a:pt x="913065" y="1231845"/>
                </a:lnTo>
                <a:lnTo>
                  <a:pt x="905984" y="1229222"/>
                </a:lnTo>
                <a:lnTo>
                  <a:pt x="904542" y="1229222"/>
                </a:lnTo>
                <a:lnTo>
                  <a:pt x="903886" y="1230665"/>
                </a:lnTo>
                <a:lnTo>
                  <a:pt x="904279" y="1231845"/>
                </a:lnTo>
                <a:lnTo>
                  <a:pt x="901657" y="1232894"/>
                </a:lnTo>
                <a:lnTo>
                  <a:pt x="901001" y="1230665"/>
                </a:lnTo>
                <a:lnTo>
                  <a:pt x="896018" y="1231583"/>
                </a:lnTo>
                <a:lnTo>
                  <a:pt x="894576" y="1232501"/>
                </a:lnTo>
                <a:lnTo>
                  <a:pt x="895100" y="1233288"/>
                </a:lnTo>
                <a:lnTo>
                  <a:pt x="893264" y="1233681"/>
                </a:lnTo>
                <a:lnTo>
                  <a:pt x="891822" y="1232894"/>
                </a:lnTo>
                <a:lnTo>
                  <a:pt x="891560" y="1232894"/>
                </a:lnTo>
                <a:lnTo>
                  <a:pt x="889724" y="1233681"/>
                </a:lnTo>
                <a:lnTo>
                  <a:pt x="887888" y="1231189"/>
                </a:lnTo>
                <a:lnTo>
                  <a:pt x="884085" y="1230403"/>
                </a:lnTo>
                <a:lnTo>
                  <a:pt x="883429" y="1228567"/>
                </a:lnTo>
                <a:lnTo>
                  <a:pt x="882905" y="1229222"/>
                </a:lnTo>
                <a:lnTo>
                  <a:pt x="881463" y="1228567"/>
                </a:lnTo>
                <a:lnTo>
                  <a:pt x="880545" y="1230009"/>
                </a:lnTo>
                <a:lnTo>
                  <a:pt x="879364" y="1228304"/>
                </a:lnTo>
                <a:lnTo>
                  <a:pt x="876611" y="1228567"/>
                </a:lnTo>
                <a:lnTo>
                  <a:pt x="876611" y="1227911"/>
                </a:lnTo>
                <a:lnTo>
                  <a:pt x="875562" y="1227518"/>
                </a:lnTo>
                <a:lnTo>
                  <a:pt x="873726" y="1224371"/>
                </a:lnTo>
                <a:lnTo>
                  <a:pt x="872021" y="1221486"/>
                </a:lnTo>
                <a:lnTo>
                  <a:pt x="871628" y="1221486"/>
                </a:lnTo>
                <a:lnTo>
                  <a:pt x="871628" y="1222141"/>
                </a:lnTo>
                <a:lnTo>
                  <a:pt x="870579" y="1222666"/>
                </a:lnTo>
                <a:lnTo>
                  <a:pt x="868743" y="1221224"/>
                </a:lnTo>
                <a:lnTo>
                  <a:pt x="867825" y="1221486"/>
                </a:lnTo>
                <a:lnTo>
                  <a:pt x="867825" y="1222141"/>
                </a:lnTo>
                <a:lnTo>
                  <a:pt x="868087" y="1223321"/>
                </a:lnTo>
                <a:lnTo>
                  <a:pt x="867038" y="1223584"/>
                </a:lnTo>
                <a:lnTo>
                  <a:pt x="866382" y="1222928"/>
                </a:lnTo>
                <a:lnTo>
                  <a:pt x="864940" y="1223584"/>
                </a:lnTo>
                <a:lnTo>
                  <a:pt x="864940" y="1224109"/>
                </a:lnTo>
                <a:lnTo>
                  <a:pt x="864284" y="1224109"/>
                </a:lnTo>
                <a:lnTo>
                  <a:pt x="863104" y="1222141"/>
                </a:lnTo>
                <a:lnTo>
                  <a:pt x="863498" y="1224371"/>
                </a:lnTo>
                <a:lnTo>
                  <a:pt x="863498" y="1226862"/>
                </a:lnTo>
                <a:lnTo>
                  <a:pt x="863104" y="1226862"/>
                </a:lnTo>
                <a:lnTo>
                  <a:pt x="863498" y="1227518"/>
                </a:lnTo>
                <a:lnTo>
                  <a:pt x="864284" y="1227911"/>
                </a:lnTo>
                <a:lnTo>
                  <a:pt x="864284" y="1228304"/>
                </a:lnTo>
                <a:lnTo>
                  <a:pt x="863891" y="1228567"/>
                </a:lnTo>
                <a:lnTo>
                  <a:pt x="863498" y="1228960"/>
                </a:lnTo>
                <a:lnTo>
                  <a:pt x="863104" y="1228960"/>
                </a:lnTo>
                <a:lnTo>
                  <a:pt x="863104" y="1228567"/>
                </a:lnTo>
                <a:lnTo>
                  <a:pt x="861268" y="1228304"/>
                </a:lnTo>
                <a:lnTo>
                  <a:pt x="861268" y="1227518"/>
                </a:lnTo>
                <a:lnTo>
                  <a:pt x="859826" y="1227518"/>
                </a:lnTo>
                <a:lnTo>
                  <a:pt x="859826" y="1227124"/>
                </a:lnTo>
                <a:lnTo>
                  <a:pt x="859826" y="1226469"/>
                </a:lnTo>
                <a:lnTo>
                  <a:pt x="859564" y="1226469"/>
                </a:lnTo>
                <a:lnTo>
                  <a:pt x="859826" y="1225813"/>
                </a:lnTo>
                <a:lnTo>
                  <a:pt x="857728" y="1226206"/>
                </a:lnTo>
                <a:lnTo>
                  <a:pt x="857072" y="1225813"/>
                </a:lnTo>
                <a:lnTo>
                  <a:pt x="857466" y="1225026"/>
                </a:lnTo>
                <a:lnTo>
                  <a:pt x="857072" y="1224764"/>
                </a:lnTo>
                <a:lnTo>
                  <a:pt x="856023" y="1225420"/>
                </a:lnTo>
                <a:lnTo>
                  <a:pt x="855630" y="1226469"/>
                </a:lnTo>
                <a:lnTo>
                  <a:pt x="852745" y="1225813"/>
                </a:lnTo>
                <a:lnTo>
                  <a:pt x="853138" y="1223321"/>
                </a:lnTo>
                <a:lnTo>
                  <a:pt x="853925" y="1222928"/>
                </a:lnTo>
                <a:lnTo>
                  <a:pt x="852745" y="1222928"/>
                </a:lnTo>
                <a:lnTo>
                  <a:pt x="852483" y="1222666"/>
                </a:lnTo>
                <a:lnTo>
                  <a:pt x="852745" y="1220043"/>
                </a:lnTo>
                <a:lnTo>
                  <a:pt x="851827" y="1220043"/>
                </a:lnTo>
                <a:lnTo>
                  <a:pt x="851827" y="1220437"/>
                </a:lnTo>
                <a:lnTo>
                  <a:pt x="850384" y="1220043"/>
                </a:lnTo>
                <a:lnTo>
                  <a:pt x="848549" y="1220043"/>
                </a:lnTo>
                <a:lnTo>
                  <a:pt x="848549" y="1221486"/>
                </a:lnTo>
                <a:lnTo>
                  <a:pt x="846844" y="1220437"/>
                </a:lnTo>
                <a:lnTo>
                  <a:pt x="846057" y="1220830"/>
                </a:lnTo>
                <a:lnTo>
                  <a:pt x="846057" y="1220043"/>
                </a:lnTo>
                <a:lnTo>
                  <a:pt x="845402" y="1219781"/>
                </a:lnTo>
                <a:lnTo>
                  <a:pt x="845402" y="1219388"/>
                </a:lnTo>
                <a:lnTo>
                  <a:pt x="844746" y="1218732"/>
                </a:lnTo>
                <a:lnTo>
                  <a:pt x="844746" y="1217027"/>
                </a:lnTo>
                <a:lnTo>
                  <a:pt x="844746" y="1216241"/>
                </a:lnTo>
                <a:lnTo>
                  <a:pt x="844353" y="1214798"/>
                </a:lnTo>
                <a:lnTo>
                  <a:pt x="843959" y="1214798"/>
                </a:lnTo>
                <a:lnTo>
                  <a:pt x="843959" y="1215847"/>
                </a:lnTo>
                <a:lnTo>
                  <a:pt x="843303" y="1217290"/>
                </a:lnTo>
                <a:lnTo>
                  <a:pt x="842910" y="1217290"/>
                </a:lnTo>
                <a:lnTo>
                  <a:pt x="842910" y="1218732"/>
                </a:lnTo>
                <a:lnTo>
                  <a:pt x="843303" y="1218732"/>
                </a:lnTo>
                <a:lnTo>
                  <a:pt x="843566" y="1220043"/>
                </a:lnTo>
                <a:lnTo>
                  <a:pt x="843566" y="1220437"/>
                </a:lnTo>
                <a:lnTo>
                  <a:pt x="844353" y="1222928"/>
                </a:lnTo>
                <a:lnTo>
                  <a:pt x="844353" y="1224371"/>
                </a:lnTo>
                <a:lnTo>
                  <a:pt x="843566" y="1224764"/>
                </a:lnTo>
                <a:lnTo>
                  <a:pt x="843303" y="1222141"/>
                </a:lnTo>
                <a:lnTo>
                  <a:pt x="842910" y="1220830"/>
                </a:lnTo>
                <a:lnTo>
                  <a:pt x="842123" y="1221486"/>
                </a:lnTo>
                <a:lnTo>
                  <a:pt x="841205" y="1219126"/>
                </a:lnTo>
                <a:lnTo>
                  <a:pt x="840419" y="1218470"/>
                </a:lnTo>
                <a:lnTo>
                  <a:pt x="840025" y="1217683"/>
                </a:lnTo>
                <a:lnTo>
                  <a:pt x="839763" y="1216503"/>
                </a:lnTo>
                <a:lnTo>
                  <a:pt x="840681" y="1214143"/>
                </a:lnTo>
                <a:lnTo>
                  <a:pt x="838583" y="1213749"/>
                </a:lnTo>
                <a:lnTo>
                  <a:pt x="838976" y="1212044"/>
                </a:lnTo>
                <a:lnTo>
                  <a:pt x="838320" y="1212044"/>
                </a:lnTo>
                <a:lnTo>
                  <a:pt x="838320" y="1209946"/>
                </a:lnTo>
                <a:lnTo>
                  <a:pt x="838583" y="1209422"/>
                </a:lnTo>
                <a:lnTo>
                  <a:pt x="838583" y="1208504"/>
                </a:lnTo>
                <a:lnTo>
                  <a:pt x="837271" y="1209159"/>
                </a:lnTo>
                <a:lnTo>
                  <a:pt x="836878" y="1207061"/>
                </a:lnTo>
                <a:lnTo>
                  <a:pt x="834124" y="1206406"/>
                </a:lnTo>
                <a:lnTo>
                  <a:pt x="834124" y="1203783"/>
                </a:lnTo>
                <a:lnTo>
                  <a:pt x="835567" y="1203783"/>
                </a:lnTo>
                <a:lnTo>
                  <a:pt x="835567" y="1202341"/>
                </a:lnTo>
                <a:lnTo>
                  <a:pt x="834780" y="1202865"/>
                </a:lnTo>
                <a:lnTo>
                  <a:pt x="834780" y="1203521"/>
                </a:lnTo>
                <a:lnTo>
                  <a:pt x="834386" y="1203128"/>
                </a:lnTo>
                <a:lnTo>
                  <a:pt x="832944" y="1199325"/>
                </a:lnTo>
                <a:lnTo>
                  <a:pt x="830846" y="1199325"/>
                </a:lnTo>
                <a:lnTo>
                  <a:pt x="830452" y="1198145"/>
                </a:lnTo>
                <a:lnTo>
                  <a:pt x="828223" y="1199325"/>
                </a:lnTo>
                <a:lnTo>
                  <a:pt x="828748" y="1199587"/>
                </a:lnTo>
                <a:lnTo>
                  <a:pt x="828748" y="1201029"/>
                </a:lnTo>
                <a:lnTo>
                  <a:pt x="830190" y="1204963"/>
                </a:lnTo>
                <a:lnTo>
                  <a:pt x="830190" y="1205619"/>
                </a:lnTo>
                <a:lnTo>
                  <a:pt x="829010" y="1205226"/>
                </a:lnTo>
                <a:lnTo>
                  <a:pt x="828223" y="1203521"/>
                </a:lnTo>
                <a:lnTo>
                  <a:pt x="826650" y="1200243"/>
                </a:lnTo>
                <a:lnTo>
                  <a:pt x="826912" y="1199980"/>
                </a:lnTo>
                <a:lnTo>
                  <a:pt x="825863" y="1195260"/>
                </a:lnTo>
                <a:lnTo>
                  <a:pt x="825470" y="1195260"/>
                </a:lnTo>
                <a:lnTo>
                  <a:pt x="825207" y="1193948"/>
                </a:lnTo>
                <a:lnTo>
                  <a:pt x="823371" y="1194342"/>
                </a:lnTo>
                <a:lnTo>
                  <a:pt x="822716" y="1191588"/>
                </a:lnTo>
                <a:lnTo>
                  <a:pt x="823109" y="1190145"/>
                </a:lnTo>
                <a:lnTo>
                  <a:pt x="821011" y="1190145"/>
                </a:lnTo>
                <a:lnTo>
                  <a:pt x="821273" y="1191588"/>
                </a:lnTo>
                <a:lnTo>
                  <a:pt x="819569" y="1189621"/>
                </a:lnTo>
                <a:lnTo>
                  <a:pt x="818388" y="1187916"/>
                </a:lnTo>
                <a:lnTo>
                  <a:pt x="817733" y="1187916"/>
                </a:lnTo>
                <a:lnTo>
                  <a:pt x="817733" y="1188965"/>
                </a:lnTo>
                <a:lnTo>
                  <a:pt x="816684" y="1189359"/>
                </a:lnTo>
                <a:lnTo>
                  <a:pt x="816946" y="1190145"/>
                </a:lnTo>
                <a:lnTo>
                  <a:pt x="816684" y="1190408"/>
                </a:lnTo>
                <a:lnTo>
                  <a:pt x="816946" y="1191588"/>
                </a:lnTo>
                <a:lnTo>
                  <a:pt x="814586" y="1192506"/>
                </a:lnTo>
                <a:lnTo>
                  <a:pt x="812488" y="1190145"/>
                </a:lnTo>
                <a:lnTo>
                  <a:pt x="812488" y="1189359"/>
                </a:lnTo>
                <a:lnTo>
                  <a:pt x="811701" y="1188965"/>
                </a:lnTo>
                <a:lnTo>
                  <a:pt x="812488" y="1188703"/>
                </a:lnTo>
                <a:lnTo>
                  <a:pt x="811701" y="1187523"/>
                </a:lnTo>
                <a:lnTo>
                  <a:pt x="811045" y="1187260"/>
                </a:lnTo>
                <a:lnTo>
                  <a:pt x="811307" y="1186212"/>
                </a:lnTo>
                <a:lnTo>
                  <a:pt x="811963" y="1185818"/>
                </a:lnTo>
                <a:lnTo>
                  <a:pt x="811701" y="1185425"/>
                </a:lnTo>
                <a:lnTo>
                  <a:pt x="813143" y="1184769"/>
                </a:lnTo>
                <a:lnTo>
                  <a:pt x="811701" y="1184769"/>
                </a:lnTo>
                <a:lnTo>
                  <a:pt x="811045" y="1183982"/>
                </a:lnTo>
                <a:lnTo>
                  <a:pt x="809865" y="1184507"/>
                </a:lnTo>
                <a:lnTo>
                  <a:pt x="810258" y="1183982"/>
                </a:lnTo>
                <a:lnTo>
                  <a:pt x="809865" y="1183720"/>
                </a:lnTo>
                <a:lnTo>
                  <a:pt x="810652" y="1183065"/>
                </a:lnTo>
                <a:lnTo>
                  <a:pt x="811045" y="1183327"/>
                </a:lnTo>
                <a:lnTo>
                  <a:pt x="811963" y="1183327"/>
                </a:lnTo>
                <a:lnTo>
                  <a:pt x="811963" y="1182540"/>
                </a:lnTo>
                <a:lnTo>
                  <a:pt x="813406" y="1183065"/>
                </a:lnTo>
                <a:lnTo>
                  <a:pt x="814192" y="1181229"/>
                </a:lnTo>
                <a:lnTo>
                  <a:pt x="813406" y="1180442"/>
                </a:lnTo>
                <a:lnTo>
                  <a:pt x="813143" y="1179786"/>
                </a:lnTo>
                <a:lnTo>
                  <a:pt x="812750" y="1179786"/>
                </a:lnTo>
                <a:lnTo>
                  <a:pt x="812488" y="1180442"/>
                </a:lnTo>
                <a:lnTo>
                  <a:pt x="810652" y="1180442"/>
                </a:lnTo>
                <a:lnTo>
                  <a:pt x="810652" y="1181622"/>
                </a:lnTo>
                <a:lnTo>
                  <a:pt x="809865" y="1181229"/>
                </a:lnTo>
                <a:lnTo>
                  <a:pt x="809603" y="1180835"/>
                </a:lnTo>
                <a:lnTo>
                  <a:pt x="809603" y="1181622"/>
                </a:lnTo>
                <a:lnTo>
                  <a:pt x="810258" y="1182278"/>
                </a:lnTo>
                <a:lnTo>
                  <a:pt x="809603" y="1182278"/>
                </a:lnTo>
                <a:lnTo>
                  <a:pt x="808947" y="1180835"/>
                </a:lnTo>
                <a:lnTo>
                  <a:pt x="807767" y="1180835"/>
                </a:lnTo>
                <a:lnTo>
                  <a:pt x="807111" y="1181229"/>
                </a:lnTo>
                <a:lnTo>
                  <a:pt x="807111" y="1181622"/>
                </a:lnTo>
                <a:lnTo>
                  <a:pt x="807767" y="1181622"/>
                </a:lnTo>
                <a:lnTo>
                  <a:pt x="807767" y="1182278"/>
                </a:lnTo>
                <a:lnTo>
                  <a:pt x="807505" y="1182540"/>
                </a:lnTo>
                <a:lnTo>
                  <a:pt x="807111" y="1182278"/>
                </a:lnTo>
                <a:lnTo>
                  <a:pt x="806324" y="1183065"/>
                </a:lnTo>
                <a:lnTo>
                  <a:pt x="806324" y="1183720"/>
                </a:lnTo>
                <a:lnTo>
                  <a:pt x="804882" y="1183065"/>
                </a:lnTo>
                <a:lnTo>
                  <a:pt x="805407" y="1181884"/>
                </a:lnTo>
                <a:lnTo>
                  <a:pt x="803964" y="1182278"/>
                </a:lnTo>
                <a:lnTo>
                  <a:pt x="803964" y="1181884"/>
                </a:lnTo>
                <a:lnTo>
                  <a:pt x="804882" y="1181884"/>
                </a:lnTo>
                <a:lnTo>
                  <a:pt x="804620" y="1180442"/>
                </a:lnTo>
                <a:lnTo>
                  <a:pt x="803571" y="1180180"/>
                </a:lnTo>
                <a:lnTo>
                  <a:pt x="803571" y="1179130"/>
                </a:lnTo>
                <a:lnTo>
                  <a:pt x="803177" y="1180180"/>
                </a:lnTo>
                <a:lnTo>
                  <a:pt x="803177" y="1179786"/>
                </a:lnTo>
                <a:lnTo>
                  <a:pt x="802784" y="1180180"/>
                </a:lnTo>
                <a:lnTo>
                  <a:pt x="802390" y="1179524"/>
                </a:lnTo>
                <a:lnTo>
                  <a:pt x="800686" y="1179524"/>
                </a:lnTo>
                <a:lnTo>
                  <a:pt x="799243" y="1179524"/>
                </a:lnTo>
                <a:lnTo>
                  <a:pt x="799243" y="1178344"/>
                </a:lnTo>
                <a:lnTo>
                  <a:pt x="797408" y="1179130"/>
                </a:lnTo>
                <a:lnTo>
                  <a:pt x="797145" y="1178082"/>
                </a:lnTo>
                <a:lnTo>
                  <a:pt x="795047" y="1178344"/>
                </a:lnTo>
                <a:lnTo>
                  <a:pt x="794654" y="1177163"/>
                </a:lnTo>
                <a:lnTo>
                  <a:pt x="793867" y="1177688"/>
                </a:lnTo>
                <a:lnTo>
                  <a:pt x="793867" y="1178082"/>
                </a:lnTo>
                <a:lnTo>
                  <a:pt x="793605" y="1178082"/>
                </a:lnTo>
                <a:lnTo>
                  <a:pt x="792949" y="1177163"/>
                </a:lnTo>
                <a:lnTo>
                  <a:pt x="791113" y="1176508"/>
                </a:lnTo>
                <a:lnTo>
                  <a:pt x="790326" y="1176901"/>
                </a:lnTo>
                <a:lnTo>
                  <a:pt x="790326" y="1178082"/>
                </a:lnTo>
                <a:lnTo>
                  <a:pt x="790720" y="1178344"/>
                </a:lnTo>
                <a:lnTo>
                  <a:pt x="791113" y="1179130"/>
                </a:lnTo>
                <a:lnTo>
                  <a:pt x="790326" y="1180180"/>
                </a:lnTo>
                <a:lnTo>
                  <a:pt x="789671" y="1179786"/>
                </a:lnTo>
                <a:lnTo>
                  <a:pt x="788229" y="1180180"/>
                </a:lnTo>
                <a:lnTo>
                  <a:pt x="788622" y="1180835"/>
                </a:lnTo>
                <a:lnTo>
                  <a:pt x="787310" y="1181622"/>
                </a:lnTo>
                <a:lnTo>
                  <a:pt x="787310" y="1183065"/>
                </a:lnTo>
                <a:lnTo>
                  <a:pt x="786524" y="1183327"/>
                </a:lnTo>
                <a:lnTo>
                  <a:pt x="787310" y="1184507"/>
                </a:lnTo>
                <a:lnTo>
                  <a:pt x="786524" y="1184769"/>
                </a:lnTo>
                <a:lnTo>
                  <a:pt x="785868" y="1183720"/>
                </a:lnTo>
                <a:lnTo>
                  <a:pt x="784688" y="1184507"/>
                </a:lnTo>
                <a:lnTo>
                  <a:pt x="784688" y="1183720"/>
                </a:lnTo>
                <a:lnTo>
                  <a:pt x="784032" y="1183982"/>
                </a:lnTo>
                <a:lnTo>
                  <a:pt x="784032" y="1184769"/>
                </a:lnTo>
                <a:lnTo>
                  <a:pt x="781934" y="1183982"/>
                </a:lnTo>
                <a:lnTo>
                  <a:pt x="781934" y="1184507"/>
                </a:lnTo>
                <a:lnTo>
                  <a:pt x="780885" y="1184507"/>
                </a:lnTo>
                <a:lnTo>
                  <a:pt x="780885" y="1186605"/>
                </a:lnTo>
                <a:lnTo>
                  <a:pt x="780230" y="1187260"/>
                </a:lnTo>
                <a:lnTo>
                  <a:pt x="780230" y="1187916"/>
                </a:lnTo>
                <a:lnTo>
                  <a:pt x="774591" y="1186867"/>
                </a:lnTo>
                <a:lnTo>
                  <a:pt x="774591" y="1186212"/>
                </a:lnTo>
                <a:lnTo>
                  <a:pt x="773411" y="1186212"/>
                </a:lnTo>
                <a:lnTo>
                  <a:pt x="773411" y="1187260"/>
                </a:lnTo>
                <a:lnTo>
                  <a:pt x="771968" y="1186212"/>
                </a:lnTo>
                <a:lnTo>
                  <a:pt x="770132" y="1185818"/>
                </a:lnTo>
                <a:lnTo>
                  <a:pt x="770132" y="1186605"/>
                </a:lnTo>
                <a:lnTo>
                  <a:pt x="772231" y="1189359"/>
                </a:lnTo>
                <a:lnTo>
                  <a:pt x="773411" y="1189621"/>
                </a:lnTo>
                <a:lnTo>
                  <a:pt x="774591" y="1191588"/>
                </a:lnTo>
                <a:lnTo>
                  <a:pt x="774591" y="1192506"/>
                </a:lnTo>
                <a:lnTo>
                  <a:pt x="775509" y="1192899"/>
                </a:lnTo>
                <a:lnTo>
                  <a:pt x="774591" y="1193161"/>
                </a:lnTo>
                <a:lnTo>
                  <a:pt x="774066" y="1195260"/>
                </a:lnTo>
                <a:lnTo>
                  <a:pt x="775509" y="1195784"/>
                </a:lnTo>
                <a:lnTo>
                  <a:pt x="775246" y="1196046"/>
                </a:lnTo>
                <a:lnTo>
                  <a:pt x="774853" y="1197227"/>
                </a:lnTo>
                <a:lnTo>
                  <a:pt x="773804" y="1197882"/>
                </a:lnTo>
                <a:lnTo>
                  <a:pt x="774066" y="1199980"/>
                </a:lnTo>
                <a:lnTo>
                  <a:pt x="775509" y="1199980"/>
                </a:lnTo>
                <a:lnTo>
                  <a:pt x="775902" y="1200636"/>
                </a:lnTo>
                <a:lnTo>
                  <a:pt x="774853" y="1201029"/>
                </a:lnTo>
                <a:lnTo>
                  <a:pt x="775509" y="1201685"/>
                </a:lnTo>
                <a:lnTo>
                  <a:pt x="774853" y="1202341"/>
                </a:lnTo>
                <a:lnTo>
                  <a:pt x="772624" y="1203128"/>
                </a:lnTo>
                <a:lnTo>
                  <a:pt x="770526" y="1202341"/>
                </a:lnTo>
                <a:lnTo>
                  <a:pt x="770526" y="1203783"/>
                </a:lnTo>
                <a:lnTo>
                  <a:pt x="770132" y="1203783"/>
                </a:lnTo>
                <a:lnTo>
                  <a:pt x="770526" y="1205226"/>
                </a:lnTo>
                <a:lnTo>
                  <a:pt x="771575" y="1204570"/>
                </a:lnTo>
                <a:lnTo>
                  <a:pt x="771968" y="1206668"/>
                </a:lnTo>
                <a:lnTo>
                  <a:pt x="771575" y="1208504"/>
                </a:lnTo>
                <a:lnTo>
                  <a:pt x="770788" y="1209159"/>
                </a:lnTo>
                <a:lnTo>
                  <a:pt x="770788" y="1210208"/>
                </a:lnTo>
                <a:lnTo>
                  <a:pt x="770132" y="1210208"/>
                </a:lnTo>
                <a:lnTo>
                  <a:pt x="768690" y="1209422"/>
                </a:lnTo>
                <a:lnTo>
                  <a:pt x="767379" y="1209946"/>
                </a:lnTo>
                <a:lnTo>
                  <a:pt x="767379" y="1212306"/>
                </a:lnTo>
                <a:lnTo>
                  <a:pt x="766329" y="1216503"/>
                </a:lnTo>
                <a:lnTo>
                  <a:pt x="764494" y="1217027"/>
                </a:lnTo>
                <a:lnTo>
                  <a:pt x="762789" y="1216503"/>
                </a:lnTo>
                <a:lnTo>
                  <a:pt x="762789" y="1215847"/>
                </a:lnTo>
                <a:lnTo>
                  <a:pt x="760691" y="1215585"/>
                </a:lnTo>
                <a:lnTo>
                  <a:pt x="760691" y="1216503"/>
                </a:lnTo>
                <a:lnTo>
                  <a:pt x="760035" y="1216503"/>
                </a:lnTo>
                <a:lnTo>
                  <a:pt x="760298" y="1217945"/>
                </a:lnTo>
                <a:lnTo>
                  <a:pt x="758068" y="1218732"/>
                </a:lnTo>
                <a:lnTo>
                  <a:pt x="757806" y="1217290"/>
                </a:lnTo>
                <a:lnTo>
                  <a:pt x="756626" y="1217683"/>
                </a:lnTo>
                <a:lnTo>
                  <a:pt x="756626" y="1218732"/>
                </a:lnTo>
                <a:lnTo>
                  <a:pt x="756364" y="1218732"/>
                </a:lnTo>
                <a:lnTo>
                  <a:pt x="755970" y="1219126"/>
                </a:lnTo>
                <a:lnTo>
                  <a:pt x="755052" y="1219126"/>
                </a:lnTo>
                <a:lnTo>
                  <a:pt x="755315" y="1221224"/>
                </a:lnTo>
                <a:lnTo>
                  <a:pt x="754659" y="1221879"/>
                </a:lnTo>
                <a:lnTo>
                  <a:pt x="754659" y="1222928"/>
                </a:lnTo>
                <a:lnTo>
                  <a:pt x="753872" y="1224371"/>
                </a:lnTo>
                <a:lnTo>
                  <a:pt x="753216" y="1224109"/>
                </a:lnTo>
                <a:lnTo>
                  <a:pt x="752954" y="1223584"/>
                </a:lnTo>
                <a:lnTo>
                  <a:pt x="752168" y="1224109"/>
                </a:lnTo>
                <a:lnTo>
                  <a:pt x="752168" y="1224371"/>
                </a:lnTo>
                <a:lnTo>
                  <a:pt x="751774" y="1224764"/>
                </a:lnTo>
                <a:lnTo>
                  <a:pt x="752168" y="1226862"/>
                </a:lnTo>
                <a:lnTo>
                  <a:pt x="751774" y="1226862"/>
                </a:lnTo>
                <a:lnTo>
                  <a:pt x="751512" y="1225420"/>
                </a:lnTo>
                <a:lnTo>
                  <a:pt x="749676" y="1226862"/>
                </a:lnTo>
                <a:lnTo>
                  <a:pt x="747578" y="1226469"/>
                </a:lnTo>
                <a:lnTo>
                  <a:pt x="746791" y="1226862"/>
                </a:lnTo>
                <a:lnTo>
                  <a:pt x="746791" y="1227518"/>
                </a:lnTo>
                <a:lnTo>
                  <a:pt x="746529" y="1228567"/>
                </a:lnTo>
                <a:lnTo>
                  <a:pt x="746529" y="1229747"/>
                </a:lnTo>
                <a:lnTo>
                  <a:pt x="746529" y="1230009"/>
                </a:lnTo>
                <a:lnTo>
                  <a:pt x="746529" y="1231583"/>
                </a:lnTo>
                <a:lnTo>
                  <a:pt x="746791" y="1231583"/>
                </a:lnTo>
                <a:lnTo>
                  <a:pt x="745873" y="1233681"/>
                </a:lnTo>
                <a:lnTo>
                  <a:pt x="746529" y="1234599"/>
                </a:lnTo>
                <a:lnTo>
                  <a:pt x="746135" y="1234599"/>
                </a:lnTo>
                <a:lnTo>
                  <a:pt x="745349" y="1233943"/>
                </a:lnTo>
                <a:lnTo>
                  <a:pt x="745086" y="1235386"/>
                </a:lnTo>
                <a:lnTo>
                  <a:pt x="742200" y="1235779"/>
                </a:lnTo>
                <a:lnTo>
                  <a:pt x="742200" y="1235124"/>
                </a:lnTo>
                <a:lnTo>
                  <a:pt x="741414" y="1235124"/>
                </a:lnTo>
                <a:lnTo>
                  <a:pt x="741414" y="1235779"/>
                </a:lnTo>
                <a:lnTo>
                  <a:pt x="741151" y="1235779"/>
                </a:lnTo>
                <a:lnTo>
                  <a:pt x="741151" y="1234599"/>
                </a:lnTo>
                <a:lnTo>
                  <a:pt x="739971" y="1234599"/>
                </a:lnTo>
                <a:lnTo>
                  <a:pt x="739971" y="1233943"/>
                </a:lnTo>
                <a:lnTo>
                  <a:pt x="739709" y="1233943"/>
                </a:lnTo>
                <a:lnTo>
                  <a:pt x="739709" y="1233681"/>
                </a:lnTo>
                <a:lnTo>
                  <a:pt x="737873" y="1233681"/>
                </a:lnTo>
                <a:lnTo>
                  <a:pt x="737218" y="1231189"/>
                </a:lnTo>
                <a:lnTo>
                  <a:pt x="735775" y="1230403"/>
                </a:lnTo>
                <a:lnTo>
                  <a:pt x="735119" y="1230403"/>
                </a:lnTo>
                <a:lnTo>
                  <a:pt x="734726" y="1229747"/>
                </a:lnTo>
                <a:lnTo>
                  <a:pt x="734726" y="1230009"/>
                </a:lnTo>
                <a:lnTo>
                  <a:pt x="734726" y="1230403"/>
                </a:lnTo>
                <a:lnTo>
                  <a:pt x="734333" y="1230009"/>
                </a:lnTo>
                <a:lnTo>
                  <a:pt x="733415" y="1230009"/>
                </a:lnTo>
                <a:lnTo>
                  <a:pt x="732235" y="1230403"/>
                </a:lnTo>
                <a:lnTo>
                  <a:pt x="731448" y="1231189"/>
                </a:lnTo>
                <a:lnTo>
                  <a:pt x="731972" y="1232239"/>
                </a:lnTo>
                <a:lnTo>
                  <a:pt x="732235" y="1232239"/>
                </a:lnTo>
                <a:lnTo>
                  <a:pt x="732235" y="1232501"/>
                </a:lnTo>
                <a:lnTo>
                  <a:pt x="731972" y="1232894"/>
                </a:lnTo>
                <a:lnTo>
                  <a:pt x="731972" y="1233288"/>
                </a:lnTo>
                <a:lnTo>
                  <a:pt x="732628" y="1233288"/>
                </a:lnTo>
                <a:lnTo>
                  <a:pt x="732890" y="1233681"/>
                </a:lnTo>
                <a:lnTo>
                  <a:pt x="733677" y="1233943"/>
                </a:lnTo>
                <a:lnTo>
                  <a:pt x="734070" y="1234599"/>
                </a:lnTo>
                <a:lnTo>
                  <a:pt x="734070" y="1234337"/>
                </a:lnTo>
                <a:lnTo>
                  <a:pt x="734726" y="1234337"/>
                </a:lnTo>
                <a:lnTo>
                  <a:pt x="734726" y="1236566"/>
                </a:lnTo>
                <a:lnTo>
                  <a:pt x="734726" y="1237484"/>
                </a:lnTo>
                <a:lnTo>
                  <a:pt x="734333" y="1237484"/>
                </a:lnTo>
                <a:lnTo>
                  <a:pt x="734333" y="1238664"/>
                </a:lnTo>
                <a:lnTo>
                  <a:pt x="733677" y="1238664"/>
                </a:lnTo>
                <a:lnTo>
                  <a:pt x="732890" y="1236828"/>
                </a:lnTo>
                <a:lnTo>
                  <a:pt x="731972" y="1236828"/>
                </a:lnTo>
                <a:lnTo>
                  <a:pt x="732235" y="1237877"/>
                </a:lnTo>
                <a:lnTo>
                  <a:pt x="731186" y="1237877"/>
                </a:lnTo>
                <a:lnTo>
                  <a:pt x="731186" y="1238271"/>
                </a:lnTo>
                <a:lnTo>
                  <a:pt x="730530" y="1238271"/>
                </a:lnTo>
                <a:lnTo>
                  <a:pt x="729743" y="1238926"/>
                </a:lnTo>
                <a:lnTo>
                  <a:pt x="730530" y="1238926"/>
                </a:lnTo>
                <a:lnTo>
                  <a:pt x="730530" y="1239319"/>
                </a:lnTo>
                <a:lnTo>
                  <a:pt x="731448" y="1239319"/>
                </a:lnTo>
                <a:lnTo>
                  <a:pt x="731448" y="1240369"/>
                </a:lnTo>
                <a:lnTo>
                  <a:pt x="733415" y="1241024"/>
                </a:lnTo>
                <a:lnTo>
                  <a:pt x="732628" y="1241024"/>
                </a:lnTo>
                <a:lnTo>
                  <a:pt x="732628" y="1241418"/>
                </a:lnTo>
                <a:lnTo>
                  <a:pt x="732235" y="1241418"/>
                </a:lnTo>
                <a:lnTo>
                  <a:pt x="732235" y="1241680"/>
                </a:lnTo>
                <a:lnTo>
                  <a:pt x="730530" y="1241680"/>
                </a:lnTo>
                <a:lnTo>
                  <a:pt x="730136" y="1241680"/>
                </a:lnTo>
                <a:lnTo>
                  <a:pt x="729087" y="1242204"/>
                </a:lnTo>
                <a:lnTo>
                  <a:pt x="729350" y="1242860"/>
                </a:lnTo>
                <a:lnTo>
                  <a:pt x="728432" y="1243122"/>
                </a:lnTo>
                <a:lnTo>
                  <a:pt x="728432" y="1243909"/>
                </a:lnTo>
                <a:lnTo>
                  <a:pt x="727252" y="1243909"/>
                </a:lnTo>
                <a:lnTo>
                  <a:pt x="727252" y="1243647"/>
                </a:lnTo>
                <a:lnTo>
                  <a:pt x="725153" y="1243909"/>
                </a:lnTo>
                <a:lnTo>
                  <a:pt x="724891" y="1242860"/>
                </a:lnTo>
                <a:lnTo>
                  <a:pt x="725547" y="1242204"/>
                </a:lnTo>
                <a:lnTo>
                  <a:pt x="725153" y="1241680"/>
                </a:lnTo>
                <a:lnTo>
                  <a:pt x="725547" y="1241418"/>
                </a:lnTo>
                <a:lnTo>
                  <a:pt x="725153" y="1241024"/>
                </a:lnTo>
                <a:lnTo>
                  <a:pt x="725547" y="1241024"/>
                </a:lnTo>
                <a:lnTo>
                  <a:pt x="724891" y="1240762"/>
                </a:lnTo>
                <a:lnTo>
                  <a:pt x="724367" y="1240369"/>
                </a:lnTo>
                <a:lnTo>
                  <a:pt x="724367" y="1239975"/>
                </a:lnTo>
                <a:lnTo>
                  <a:pt x="725153" y="1239319"/>
                </a:lnTo>
                <a:lnTo>
                  <a:pt x="725809" y="1238664"/>
                </a:lnTo>
                <a:lnTo>
                  <a:pt x="725809" y="1238271"/>
                </a:lnTo>
                <a:lnTo>
                  <a:pt x="725547" y="1238271"/>
                </a:lnTo>
                <a:lnTo>
                  <a:pt x="725153" y="1237877"/>
                </a:lnTo>
                <a:lnTo>
                  <a:pt x="725153" y="1237222"/>
                </a:lnTo>
                <a:lnTo>
                  <a:pt x="725153" y="1236566"/>
                </a:lnTo>
                <a:lnTo>
                  <a:pt x="724367" y="1236041"/>
                </a:lnTo>
                <a:lnTo>
                  <a:pt x="723711" y="1236566"/>
                </a:lnTo>
                <a:lnTo>
                  <a:pt x="722662" y="1236566"/>
                </a:lnTo>
                <a:lnTo>
                  <a:pt x="722006" y="1236566"/>
                </a:lnTo>
                <a:lnTo>
                  <a:pt x="721613" y="1235386"/>
                </a:lnTo>
                <a:lnTo>
                  <a:pt x="721351" y="1235386"/>
                </a:lnTo>
                <a:lnTo>
                  <a:pt x="720957" y="1235779"/>
                </a:lnTo>
                <a:lnTo>
                  <a:pt x="719253" y="1236566"/>
                </a:lnTo>
                <a:lnTo>
                  <a:pt x="719253" y="1237222"/>
                </a:lnTo>
                <a:lnTo>
                  <a:pt x="719253" y="1237484"/>
                </a:lnTo>
                <a:lnTo>
                  <a:pt x="719253" y="1237877"/>
                </a:lnTo>
                <a:lnTo>
                  <a:pt x="718466" y="1238271"/>
                </a:lnTo>
                <a:lnTo>
                  <a:pt x="719253" y="1239319"/>
                </a:lnTo>
                <a:lnTo>
                  <a:pt x="719253" y="1239582"/>
                </a:lnTo>
                <a:lnTo>
                  <a:pt x="718466" y="1239582"/>
                </a:lnTo>
                <a:lnTo>
                  <a:pt x="718466" y="1240762"/>
                </a:lnTo>
                <a:lnTo>
                  <a:pt x="718728" y="1241024"/>
                </a:lnTo>
                <a:lnTo>
                  <a:pt x="717286" y="1241418"/>
                </a:lnTo>
                <a:lnTo>
                  <a:pt x="717286" y="1241680"/>
                </a:lnTo>
                <a:lnTo>
                  <a:pt x="716630" y="1242204"/>
                </a:lnTo>
                <a:lnTo>
                  <a:pt x="716630" y="1241680"/>
                </a:lnTo>
                <a:lnTo>
                  <a:pt x="715188" y="1242204"/>
                </a:lnTo>
                <a:lnTo>
                  <a:pt x="715188" y="1241418"/>
                </a:lnTo>
                <a:lnTo>
                  <a:pt x="714925" y="1240369"/>
                </a:lnTo>
                <a:lnTo>
                  <a:pt x="714925" y="1238926"/>
                </a:lnTo>
                <a:lnTo>
                  <a:pt x="715581" y="1238664"/>
                </a:lnTo>
                <a:lnTo>
                  <a:pt x="715581" y="1237484"/>
                </a:lnTo>
                <a:lnTo>
                  <a:pt x="714925" y="1237877"/>
                </a:lnTo>
                <a:lnTo>
                  <a:pt x="714925" y="1237222"/>
                </a:lnTo>
                <a:lnTo>
                  <a:pt x="713089" y="1238271"/>
                </a:lnTo>
                <a:lnTo>
                  <a:pt x="712696" y="1237484"/>
                </a:lnTo>
                <a:lnTo>
                  <a:pt x="712040" y="1237222"/>
                </a:lnTo>
                <a:lnTo>
                  <a:pt x="710598" y="1237222"/>
                </a:lnTo>
                <a:lnTo>
                  <a:pt x="710991" y="1237877"/>
                </a:lnTo>
                <a:lnTo>
                  <a:pt x="709549" y="1237877"/>
                </a:lnTo>
                <a:lnTo>
                  <a:pt x="709549" y="1238926"/>
                </a:lnTo>
                <a:lnTo>
                  <a:pt x="708500" y="1238926"/>
                </a:lnTo>
                <a:lnTo>
                  <a:pt x="708500" y="1238664"/>
                </a:lnTo>
                <a:lnTo>
                  <a:pt x="708107" y="1238664"/>
                </a:lnTo>
                <a:lnTo>
                  <a:pt x="708107" y="1238926"/>
                </a:lnTo>
                <a:lnTo>
                  <a:pt x="707057" y="1238926"/>
                </a:lnTo>
                <a:lnTo>
                  <a:pt x="706795" y="1239975"/>
                </a:lnTo>
                <a:lnTo>
                  <a:pt x="706402" y="1240369"/>
                </a:lnTo>
                <a:lnTo>
                  <a:pt x="706402" y="1240762"/>
                </a:lnTo>
                <a:lnTo>
                  <a:pt x="706795" y="1240762"/>
                </a:lnTo>
                <a:lnTo>
                  <a:pt x="706795" y="1241680"/>
                </a:lnTo>
                <a:lnTo>
                  <a:pt x="706008" y="1241418"/>
                </a:lnTo>
                <a:lnTo>
                  <a:pt x="704959" y="1241680"/>
                </a:lnTo>
                <a:lnTo>
                  <a:pt x="704959" y="1241024"/>
                </a:lnTo>
                <a:lnTo>
                  <a:pt x="703910" y="1241024"/>
                </a:lnTo>
                <a:lnTo>
                  <a:pt x="703517" y="1240762"/>
                </a:lnTo>
                <a:lnTo>
                  <a:pt x="703517" y="1240369"/>
                </a:lnTo>
                <a:lnTo>
                  <a:pt x="701812" y="1240369"/>
                </a:lnTo>
                <a:lnTo>
                  <a:pt x="701419" y="1239582"/>
                </a:lnTo>
                <a:lnTo>
                  <a:pt x="701025" y="1239582"/>
                </a:lnTo>
                <a:lnTo>
                  <a:pt x="701025" y="1239319"/>
                </a:lnTo>
                <a:lnTo>
                  <a:pt x="700632" y="1238926"/>
                </a:lnTo>
                <a:lnTo>
                  <a:pt x="700632" y="1238664"/>
                </a:lnTo>
                <a:lnTo>
                  <a:pt x="699976" y="1238271"/>
                </a:lnTo>
                <a:lnTo>
                  <a:pt x="699976" y="1237222"/>
                </a:lnTo>
                <a:lnTo>
                  <a:pt x="699321" y="1237484"/>
                </a:lnTo>
                <a:lnTo>
                  <a:pt x="698534" y="1237222"/>
                </a:lnTo>
                <a:lnTo>
                  <a:pt x="698272" y="1236828"/>
                </a:lnTo>
                <a:lnTo>
                  <a:pt x="698927" y="1235124"/>
                </a:lnTo>
                <a:lnTo>
                  <a:pt x="698927" y="1234599"/>
                </a:lnTo>
                <a:lnTo>
                  <a:pt x="698927" y="1234337"/>
                </a:lnTo>
                <a:lnTo>
                  <a:pt x="699714" y="1234337"/>
                </a:lnTo>
                <a:lnTo>
                  <a:pt x="699714" y="1233681"/>
                </a:lnTo>
                <a:lnTo>
                  <a:pt x="698272" y="1233681"/>
                </a:lnTo>
                <a:lnTo>
                  <a:pt x="697878" y="1233681"/>
                </a:lnTo>
                <a:lnTo>
                  <a:pt x="698272" y="1232501"/>
                </a:lnTo>
                <a:lnTo>
                  <a:pt x="697878" y="1232239"/>
                </a:lnTo>
                <a:lnTo>
                  <a:pt x="698272" y="1231845"/>
                </a:lnTo>
                <a:lnTo>
                  <a:pt x="697616" y="1231583"/>
                </a:lnTo>
                <a:lnTo>
                  <a:pt x="697091" y="1231583"/>
                </a:lnTo>
                <a:lnTo>
                  <a:pt x="696829" y="1230665"/>
                </a:lnTo>
                <a:lnTo>
                  <a:pt x="697616" y="1231189"/>
                </a:lnTo>
                <a:lnTo>
                  <a:pt x="697878" y="1230665"/>
                </a:lnTo>
                <a:lnTo>
                  <a:pt x="698272" y="1230403"/>
                </a:lnTo>
                <a:lnTo>
                  <a:pt x="698534" y="1230009"/>
                </a:lnTo>
                <a:lnTo>
                  <a:pt x="697878" y="1230009"/>
                </a:lnTo>
                <a:lnTo>
                  <a:pt x="698272" y="1229222"/>
                </a:lnTo>
                <a:lnTo>
                  <a:pt x="697616" y="1228567"/>
                </a:lnTo>
                <a:lnTo>
                  <a:pt x="697878" y="1228304"/>
                </a:lnTo>
                <a:lnTo>
                  <a:pt x="697616" y="1227911"/>
                </a:lnTo>
                <a:lnTo>
                  <a:pt x="697616" y="1227518"/>
                </a:lnTo>
                <a:lnTo>
                  <a:pt x="697616" y="1227124"/>
                </a:lnTo>
                <a:lnTo>
                  <a:pt x="697616" y="1226862"/>
                </a:lnTo>
                <a:lnTo>
                  <a:pt x="697878" y="1226469"/>
                </a:lnTo>
                <a:lnTo>
                  <a:pt x="696829" y="1225813"/>
                </a:lnTo>
                <a:lnTo>
                  <a:pt x="696436" y="1225420"/>
                </a:lnTo>
                <a:lnTo>
                  <a:pt x="695387" y="1224371"/>
                </a:lnTo>
                <a:lnTo>
                  <a:pt x="694993" y="1225026"/>
                </a:lnTo>
                <a:lnTo>
                  <a:pt x="693551" y="1225026"/>
                </a:lnTo>
                <a:lnTo>
                  <a:pt x="693551" y="1225813"/>
                </a:lnTo>
                <a:lnTo>
                  <a:pt x="692633" y="1226206"/>
                </a:lnTo>
                <a:lnTo>
                  <a:pt x="692240" y="1225420"/>
                </a:lnTo>
                <a:lnTo>
                  <a:pt x="691191" y="1225420"/>
                </a:lnTo>
                <a:lnTo>
                  <a:pt x="691191" y="1225026"/>
                </a:lnTo>
                <a:lnTo>
                  <a:pt x="691453" y="1224764"/>
                </a:lnTo>
                <a:lnTo>
                  <a:pt x="691453" y="1224371"/>
                </a:lnTo>
                <a:lnTo>
                  <a:pt x="691191" y="1224371"/>
                </a:lnTo>
                <a:lnTo>
                  <a:pt x="691846" y="1223584"/>
                </a:lnTo>
                <a:lnTo>
                  <a:pt x="690010" y="1222928"/>
                </a:lnTo>
                <a:lnTo>
                  <a:pt x="689092" y="1221224"/>
                </a:lnTo>
                <a:lnTo>
                  <a:pt x="688568" y="1220043"/>
                </a:lnTo>
                <a:lnTo>
                  <a:pt x="687257" y="1219388"/>
                </a:lnTo>
                <a:lnTo>
                  <a:pt x="685814" y="1218732"/>
                </a:lnTo>
                <a:lnTo>
                  <a:pt x="685552" y="1219126"/>
                </a:lnTo>
                <a:lnTo>
                  <a:pt x="683978" y="1219388"/>
                </a:lnTo>
                <a:lnTo>
                  <a:pt x="683716" y="1219126"/>
                </a:lnTo>
                <a:lnTo>
                  <a:pt x="683192" y="1218470"/>
                </a:lnTo>
                <a:lnTo>
                  <a:pt x="683716" y="1217945"/>
                </a:lnTo>
                <a:lnTo>
                  <a:pt x="683192" y="1217290"/>
                </a:lnTo>
                <a:lnTo>
                  <a:pt x="682536" y="1216503"/>
                </a:lnTo>
                <a:lnTo>
                  <a:pt x="682929" y="1215847"/>
                </a:lnTo>
                <a:lnTo>
                  <a:pt x="681487" y="1215585"/>
                </a:lnTo>
                <a:lnTo>
                  <a:pt x="679782" y="1214798"/>
                </a:lnTo>
                <a:lnTo>
                  <a:pt x="679782" y="1214143"/>
                </a:lnTo>
                <a:lnTo>
                  <a:pt x="681487" y="1213093"/>
                </a:lnTo>
                <a:lnTo>
                  <a:pt x="681487" y="1212306"/>
                </a:lnTo>
                <a:lnTo>
                  <a:pt x="682536" y="1211389"/>
                </a:lnTo>
                <a:lnTo>
                  <a:pt x="681093" y="1210208"/>
                </a:lnTo>
                <a:lnTo>
                  <a:pt x="681487" y="1209946"/>
                </a:lnTo>
                <a:lnTo>
                  <a:pt x="682536" y="1209946"/>
                </a:lnTo>
                <a:lnTo>
                  <a:pt x="682929" y="1208766"/>
                </a:lnTo>
                <a:lnTo>
                  <a:pt x="681487" y="1207717"/>
                </a:lnTo>
                <a:lnTo>
                  <a:pt x="678995" y="1207717"/>
                </a:lnTo>
                <a:lnTo>
                  <a:pt x="679782" y="1206668"/>
                </a:lnTo>
                <a:lnTo>
                  <a:pt x="679782" y="1206012"/>
                </a:lnTo>
                <a:lnTo>
                  <a:pt x="680176" y="1205619"/>
                </a:lnTo>
                <a:lnTo>
                  <a:pt x="680176" y="1204570"/>
                </a:lnTo>
                <a:lnTo>
                  <a:pt x="678995" y="1204308"/>
                </a:lnTo>
                <a:lnTo>
                  <a:pt x="678733" y="1203128"/>
                </a:lnTo>
                <a:lnTo>
                  <a:pt x="677553" y="1203128"/>
                </a:lnTo>
                <a:lnTo>
                  <a:pt x="677291" y="1201029"/>
                </a:lnTo>
                <a:lnTo>
                  <a:pt x="676635" y="1201423"/>
                </a:lnTo>
                <a:lnTo>
                  <a:pt x="676111" y="1200243"/>
                </a:lnTo>
                <a:lnTo>
                  <a:pt x="674012" y="1201029"/>
                </a:lnTo>
                <a:lnTo>
                  <a:pt x="673750" y="1199980"/>
                </a:lnTo>
                <a:lnTo>
                  <a:pt x="672701" y="1199587"/>
                </a:lnTo>
                <a:lnTo>
                  <a:pt x="673094" y="1198931"/>
                </a:lnTo>
                <a:lnTo>
                  <a:pt x="671259" y="1198145"/>
                </a:lnTo>
                <a:lnTo>
                  <a:pt x="671652" y="1196702"/>
                </a:lnTo>
                <a:lnTo>
                  <a:pt x="672701" y="1196702"/>
                </a:lnTo>
                <a:lnTo>
                  <a:pt x="673094" y="1193948"/>
                </a:lnTo>
                <a:lnTo>
                  <a:pt x="671914" y="1193555"/>
                </a:lnTo>
                <a:lnTo>
                  <a:pt x="671652" y="1192243"/>
                </a:lnTo>
                <a:lnTo>
                  <a:pt x="672308" y="1190801"/>
                </a:lnTo>
                <a:lnTo>
                  <a:pt x="670472" y="1190145"/>
                </a:lnTo>
                <a:lnTo>
                  <a:pt x="670472" y="1188965"/>
                </a:lnTo>
                <a:lnTo>
                  <a:pt x="670210" y="1188965"/>
                </a:lnTo>
                <a:lnTo>
                  <a:pt x="669554" y="1185818"/>
                </a:lnTo>
                <a:lnTo>
                  <a:pt x="668374" y="1185818"/>
                </a:lnTo>
                <a:lnTo>
                  <a:pt x="666669" y="1186867"/>
                </a:lnTo>
                <a:lnTo>
                  <a:pt x="666276" y="1186605"/>
                </a:lnTo>
                <a:lnTo>
                  <a:pt x="664571" y="1185818"/>
                </a:lnTo>
                <a:lnTo>
                  <a:pt x="663915" y="1184507"/>
                </a:lnTo>
                <a:lnTo>
                  <a:pt x="661293" y="1185163"/>
                </a:lnTo>
                <a:lnTo>
                  <a:pt x="661686" y="1187260"/>
                </a:lnTo>
                <a:lnTo>
                  <a:pt x="661293" y="1186605"/>
                </a:lnTo>
                <a:lnTo>
                  <a:pt x="660244" y="1186605"/>
                </a:lnTo>
                <a:lnTo>
                  <a:pt x="659588" y="1183982"/>
                </a:lnTo>
                <a:lnTo>
                  <a:pt x="657097" y="1186605"/>
                </a:lnTo>
                <a:lnTo>
                  <a:pt x="657752" y="1187260"/>
                </a:lnTo>
                <a:lnTo>
                  <a:pt x="657752" y="1187916"/>
                </a:lnTo>
                <a:lnTo>
                  <a:pt x="657490" y="1188178"/>
                </a:lnTo>
                <a:lnTo>
                  <a:pt x="657097" y="1190145"/>
                </a:lnTo>
                <a:lnTo>
                  <a:pt x="656048" y="1189621"/>
                </a:lnTo>
                <a:lnTo>
                  <a:pt x="656048" y="1188178"/>
                </a:lnTo>
                <a:lnTo>
                  <a:pt x="656310" y="1186605"/>
                </a:lnTo>
                <a:lnTo>
                  <a:pt x="655392" y="1186212"/>
                </a:lnTo>
                <a:lnTo>
                  <a:pt x="654867" y="1186867"/>
                </a:lnTo>
                <a:lnTo>
                  <a:pt x="654867" y="1187523"/>
                </a:lnTo>
                <a:lnTo>
                  <a:pt x="654212" y="1187916"/>
                </a:lnTo>
                <a:lnTo>
                  <a:pt x="653163" y="1187260"/>
                </a:lnTo>
                <a:lnTo>
                  <a:pt x="653818" y="1186867"/>
                </a:lnTo>
                <a:lnTo>
                  <a:pt x="652376" y="1186605"/>
                </a:lnTo>
                <a:lnTo>
                  <a:pt x="652114" y="1185425"/>
                </a:lnTo>
                <a:lnTo>
                  <a:pt x="651065" y="1185818"/>
                </a:lnTo>
                <a:lnTo>
                  <a:pt x="651065" y="1186212"/>
                </a:lnTo>
                <a:lnTo>
                  <a:pt x="650278" y="1185818"/>
                </a:lnTo>
                <a:lnTo>
                  <a:pt x="650278" y="1185163"/>
                </a:lnTo>
                <a:lnTo>
                  <a:pt x="648835" y="1185818"/>
                </a:lnTo>
                <a:lnTo>
                  <a:pt x="646737" y="1185818"/>
                </a:lnTo>
                <a:lnTo>
                  <a:pt x="646475" y="1186212"/>
                </a:lnTo>
                <a:lnTo>
                  <a:pt x="645032" y="1185425"/>
                </a:lnTo>
                <a:lnTo>
                  <a:pt x="643984" y="1185818"/>
                </a:lnTo>
                <a:lnTo>
                  <a:pt x="643984" y="1185163"/>
                </a:lnTo>
                <a:lnTo>
                  <a:pt x="641754" y="1185425"/>
                </a:lnTo>
                <a:lnTo>
                  <a:pt x="641754" y="1185818"/>
                </a:lnTo>
                <a:lnTo>
                  <a:pt x="640836" y="1185818"/>
                </a:lnTo>
                <a:lnTo>
                  <a:pt x="641099" y="1186212"/>
                </a:lnTo>
                <a:lnTo>
                  <a:pt x="639656" y="1186212"/>
                </a:lnTo>
                <a:lnTo>
                  <a:pt x="639001" y="1183720"/>
                </a:lnTo>
                <a:lnTo>
                  <a:pt x="635853" y="1183720"/>
                </a:lnTo>
                <a:lnTo>
                  <a:pt x="633362" y="1185425"/>
                </a:lnTo>
                <a:lnTo>
                  <a:pt x="631264" y="1187916"/>
                </a:lnTo>
                <a:lnTo>
                  <a:pt x="629559" y="1186867"/>
                </a:lnTo>
                <a:lnTo>
                  <a:pt x="625101" y="1187916"/>
                </a:lnTo>
                <a:lnTo>
                  <a:pt x="625494" y="1188703"/>
                </a:lnTo>
                <a:lnTo>
                  <a:pt x="623396" y="1188703"/>
                </a:lnTo>
                <a:lnTo>
                  <a:pt x="623003" y="1191588"/>
                </a:lnTo>
                <a:lnTo>
                  <a:pt x="621298" y="1191588"/>
                </a:lnTo>
                <a:lnTo>
                  <a:pt x="621560" y="1189621"/>
                </a:lnTo>
                <a:lnTo>
                  <a:pt x="619462" y="1190801"/>
                </a:lnTo>
                <a:lnTo>
                  <a:pt x="619462" y="1190408"/>
                </a:lnTo>
                <a:lnTo>
                  <a:pt x="618413" y="1190801"/>
                </a:lnTo>
                <a:lnTo>
                  <a:pt x="618019" y="1191588"/>
                </a:lnTo>
                <a:lnTo>
                  <a:pt x="616577" y="1191063"/>
                </a:lnTo>
                <a:lnTo>
                  <a:pt x="615659" y="1191588"/>
                </a:lnTo>
                <a:lnTo>
                  <a:pt x="615135" y="1190801"/>
                </a:lnTo>
                <a:lnTo>
                  <a:pt x="615659" y="1190408"/>
                </a:lnTo>
                <a:lnTo>
                  <a:pt x="615135" y="1190145"/>
                </a:lnTo>
                <a:lnTo>
                  <a:pt x="615922" y="1189359"/>
                </a:lnTo>
                <a:lnTo>
                  <a:pt x="615659" y="1188178"/>
                </a:lnTo>
                <a:lnTo>
                  <a:pt x="615922" y="1187916"/>
                </a:lnTo>
                <a:lnTo>
                  <a:pt x="615922" y="1186605"/>
                </a:lnTo>
                <a:lnTo>
                  <a:pt x="615922" y="1185425"/>
                </a:lnTo>
                <a:lnTo>
                  <a:pt x="615135" y="1184507"/>
                </a:lnTo>
                <a:lnTo>
                  <a:pt x="614217" y="1183982"/>
                </a:lnTo>
                <a:lnTo>
                  <a:pt x="614479" y="1183982"/>
                </a:lnTo>
                <a:lnTo>
                  <a:pt x="613823" y="1183327"/>
                </a:lnTo>
                <a:lnTo>
                  <a:pt x="614479" y="1183327"/>
                </a:lnTo>
                <a:lnTo>
                  <a:pt x="614479" y="1181884"/>
                </a:lnTo>
                <a:lnTo>
                  <a:pt x="613823" y="1181884"/>
                </a:lnTo>
                <a:lnTo>
                  <a:pt x="614217" y="1180835"/>
                </a:lnTo>
                <a:lnTo>
                  <a:pt x="613823" y="1180835"/>
                </a:lnTo>
                <a:lnTo>
                  <a:pt x="613430" y="1180835"/>
                </a:lnTo>
                <a:lnTo>
                  <a:pt x="614217" y="1180442"/>
                </a:lnTo>
                <a:lnTo>
                  <a:pt x="614217" y="1180180"/>
                </a:lnTo>
                <a:lnTo>
                  <a:pt x="614479" y="1180180"/>
                </a:lnTo>
                <a:lnTo>
                  <a:pt x="614479" y="1179786"/>
                </a:lnTo>
                <a:lnTo>
                  <a:pt x="611725" y="1179524"/>
                </a:lnTo>
                <a:lnTo>
                  <a:pt x="610939" y="1179130"/>
                </a:lnTo>
                <a:lnTo>
                  <a:pt x="612381" y="1179130"/>
                </a:lnTo>
                <a:lnTo>
                  <a:pt x="612119" y="1178737"/>
                </a:lnTo>
                <a:lnTo>
                  <a:pt x="611332" y="1177163"/>
                </a:lnTo>
                <a:lnTo>
                  <a:pt x="611725" y="1177163"/>
                </a:lnTo>
                <a:lnTo>
                  <a:pt x="611725" y="1176508"/>
                </a:lnTo>
                <a:lnTo>
                  <a:pt x="612774" y="1175852"/>
                </a:lnTo>
                <a:lnTo>
                  <a:pt x="611725" y="1175459"/>
                </a:lnTo>
                <a:lnTo>
                  <a:pt x="611725" y="1174803"/>
                </a:lnTo>
                <a:lnTo>
                  <a:pt x="610939" y="1174803"/>
                </a:lnTo>
                <a:lnTo>
                  <a:pt x="611332" y="1174147"/>
                </a:lnTo>
                <a:lnTo>
                  <a:pt x="610676" y="1173361"/>
                </a:lnTo>
                <a:lnTo>
                  <a:pt x="610283" y="1174147"/>
                </a:lnTo>
                <a:lnTo>
                  <a:pt x="610020" y="1173754"/>
                </a:lnTo>
                <a:lnTo>
                  <a:pt x="610020" y="1173361"/>
                </a:lnTo>
                <a:lnTo>
                  <a:pt x="610020" y="1172967"/>
                </a:lnTo>
                <a:lnTo>
                  <a:pt x="610283" y="1172312"/>
                </a:lnTo>
                <a:lnTo>
                  <a:pt x="610283" y="1172050"/>
                </a:lnTo>
                <a:lnTo>
                  <a:pt x="610020" y="1171525"/>
                </a:lnTo>
                <a:lnTo>
                  <a:pt x="609496" y="1171525"/>
                </a:lnTo>
                <a:lnTo>
                  <a:pt x="608054" y="1170869"/>
                </a:lnTo>
                <a:lnTo>
                  <a:pt x="607398" y="1172312"/>
                </a:lnTo>
                <a:lnTo>
                  <a:pt x="606742" y="1172312"/>
                </a:lnTo>
                <a:lnTo>
                  <a:pt x="605693" y="1174147"/>
                </a:lnTo>
                <a:lnTo>
                  <a:pt x="603857" y="1172967"/>
                </a:lnTo>
                <a:lnTo>
                  <a:pt x="605038" y="1171263"/>
                </a:lnTo>
                <a:lnTo>
                  <a:pt x="605038" y="1167985"/>
                </a:lnTo>
                <a:lnTo>
                  <a:pt x="605693" y="1167067"/>
                </a:lnTo>
                <a:lnTo>
                  <a:pt x="605693" y="1166673"/>
                </a:lnTo>
                <a:lnTo>
                  <a:pt x="606349" y="1165231"/>
                </a:lnTo>
                <a:lnTo>
                  <a:pt x="607398" y="1164968"/>
                </a:lnTo>
                <a:lnTo>
                  <a:pt x="607791" y="1163788"/>
                </a:lnTo>
                <a:lnTo>
                  <a:pt x="608054" y="1162739"/>
                </a:lnTo>
                <a:lnTo>
                  <a:pt x="607136" y="1163526"/>
                </a:lnTo>
                <a:lnTo>
                  <a:pt x="606742" y="1163002"/>
                </a:lnTo>
                <a:lnTo>
                  <a:pt x="606742" y="1162739"/>
                </a:lnTo>
                <a:lnTo>
                  <a:pt x="605693" y="1162346"/>
                </a:lnTo>
                <a:lnTo>
                  <a:pt x="606349" y="1161690"/>
                </a:lnTo>
                <a:lnTo>
                  <a:pt x="606349" y="1160903"/>
                </a:lnTo>
                <a:lnTo>
                  <a:pt x="607136" y="1160903"/>
                </a:lnTo>
                <a:lnTo>
                  <a:pt x="607136" y="1160641"/>
                </a:lnTo>
                <a:lnTo>
                  <a:pt x="606349" y="1160641"/>
                </a:lnTo>
                <a:lnTo>
                  <a:pt x="606349" y="1159985"/>
                </a:lnTo>
                <a:lnTo>
                  <a:pt x="607136" y="1159985"/>
                </a:lnTo>
                <a:lnTo>
                  <a:pt x="607136" y="1158805"/>
                </a:lnTo>
                <a:lnTo>
                  <a:pt x="606742" y="1158543"/>
                </a:lnTo>
                <a:lnTo>
                  <a:pt x="607136" y="1157887"/>
                </a:lnTo>
                <a:lnTo>
                  <a:pt x="607791" y="1157887"/>
                </a:lnTo>
                <a:lnTo>
                  <a:pt x="607398" y="1156707"/>
                </a:lnTo>
                <a:lnTo>
                  <a:pt x="608578" y="1154609"/>
                </a:lnTo>
                <a:lnTo>
                  <a:pt x="608840" y="1153953"/>
                </a:lnTo>
                <a:lnTo>
                  <a:pt x="608840" y="1153560"/>
                </a:lnTo>
                <a:lnTo>
                  <a:pt x="609234" y="1152904"/>
                </a:lnTo>
                <a:lnTo>
                  <a:pt x="608840" y="1152249"/>
                </a:lnTo>
                <a:lnTo>
                  <a:pt x="608840" y="1151724"/>
                </a:lnTo>
                <a:lnTo>
                  <a:pt x="608840" y="1151069"/>
                </a:lnTo>
                <a:lnTo>
                  <a:pt x="609496" y="1150282"/>
                </a:lnTo>
                <a:lnTo>
                  <a:pt x="608578" y="1150019"/>
                </a:lnTo>
                <a:lnTo>
                  <a:pt x="608840" y="1149364"/>
                </a:lnTo>
                <a:lnTo>
                  <a:pt x="608578" y="1149364"/>
                </a:lnTo>
                <a:lnTo>
                  <a:pt x="608054" y="1148577"/>
                </a:lnTo>
                <a:lnTo>
                  <a:pt x="609496" y="1147528"/>
                </a:lnTo>
                <a:lnTo>
                  <a:pt x="610020" y="1146479"/>
                </a:lnTo>
                <a:lnTo>
                  <a:pt x="608840" y="1146086"/>
                </a:lnTo>
                <a:lnTo>
                  <a:pt x="607398" y="1146872"/>
                </a:lnTo>
                <a:lnTo>
                  <a:pt x="605955" y="1147266"/>
                </a:lnTo>
                <a:lnTo>
                  <a:pt x="600972" y="1149364"/>
                </a:lnTo>
                <a:lnTo>
                  <a:pt x="598874" y="1148970"/>
                </a:lnTo>
                <a:lnTo>
                  <a:pt x="596514" y="1149364"/>
                </a:lnTo>
                <a:lnTo>
                  <a:pt x="595465" y="1148970"/>
                </a:lnTo>
                <a:lnTo>
                  <a:pt x="593498" y="1146479"/>
                </a:lnTo>
                <a:lnTo>
                  <a:pt x="592842" y="1146872"/>
                </a:lnTo>
                <a:lnTo>
                  <a:pt x="590089" y="1145430"/>
                </a:lnTo>
                <a:lnTo>
                  <a:pt x="589695" y="1144643"/>
                </a:lnTo>
                <a:lnTo>
                  <a:pt x="589695" y="1143987"/>
                </a:lnTo>
                <a:lnTo>
                  <a:pt x="590482" y="1143201"/>
                </a:lnTo>
                <a:lnTo>
                  <a:pt x="591400" y="1143201"/>
                </a:lnTo>
                <a:lnTo>
                  <a:pt x="592580" y="1141889"/>
                </a:lnTo>
                <a:lnTo>
                  <a:pt x="592580" y="1141496"/>
                </a:lnTo>
                <a:lnTo>
                  <a:pt x="594023" y="1140447"/>
                </a:lnTo>
                <a:lnTo>
                  <a:pt x="594023" y="1139791"/>
                </a:lnTo>
                <a:lnTo>
                  <a:pt x="594285" y="1139398"/>
                </a:lnTo>
                <a:lnTo>
                  <a:pt x="594678" y="1139004"/>
                </a:lnTo>
                <a:lnTo>
                  <a:pt x="595727" y="1138742"/>
                </a:lnTo>
                <a:lnTo>
                  <a:pt x="596514" y="1138086"/>
                </a:lnTo>
                <a:lnTo>
                  <a:pt x="596121" y="1136906"/>
                </a:lnTo>
                <a:lnTo>
                  <a:pt x="595727" y="1136906"/>
                </a:lnTo>
                <a:lnTo>
                  <a:pt x="595465" y="1136119"/>
                </a:lnTo>
                <a:lnTo>
                  <a:pt x="594285" y="1136906"/>
                </a:lnTo>
                <a:lnTo>
                  <a:pt x="594023" y="1135464"/>
                </a:lnTo>
                <a:lnTo>
                  <a:pt x="594023" y="1134415"/>
                </a:lnTo>
                <a:lnTo>
                  <a:pt x="592580" y="1131661"/>
                </a:lnTo>
                <a:lnTo>
                  <a:pt x="591793" y="1131268"/>
                </a:lnTo>
                <a:lnTo>
                  <a:pt x="591400" y="1130481"/>
                </a:lnTo>
                <a:lnTo>
                  <a:pt x="591793" y="1129563"/>
                </a:lnTo>
                <a:lnTo>
                  <a:pt x="591400" y="1128121"/>
                </a:lnTo>
                <a:lnTo>
                  <a:pt x="590482" y="1126285"/>
                </a:lnTo>
                <a:lnTo>
                  <a:pt x="591400" y="1126285"/>
                </a:lnTo>
                <a:lnTo>
                  <a:pt x="591138" y="1124186"/>
                </a:lnTo>
                <a:lnTo>
                  <a:pt x="592187" y="1123400"/>
                </a:lnTo>
                <a:lnTo>
                  <a:pt x="594023" y="1123924"/>
                </a:lnTo>
                <a:lnTo>
                  <a:pt x="594023" y="1123400"/>
                </a:lnTo>
                <a:lnTo>
                  <a:pt x="593498" y="1122744"/>
                </a:lnTo>
                <a:lnTo>
                  <a:pt x="593236" y="1122351"/>
                </a:lnTo>
                <a:lnTo>
                  <a:pt x="592580" y="1121302"/>
                </a:lnTo>
                <a:lnTo>
                  <a:pt x="592580" y="1120253"/>
                </a:lnTo>
                <a:lnTo>
                  <a:pt x="591793" y="1119204"/>
                </a:lnTo>
                <a:lnTo>
                  <a:pt x="590744" y="1119466"/>
                </a:lnTo>
                <a:lnTo>
                  <a:pt x="590744" y="1117761"/>
                </a:lnTo>
                <a:lnTo>
                  <a:pt x="591138" y="1117761"/>
                </a:lnTo>
                <a:lnTo>
                  <a:pt x="593498" y="1115926"/>
                </a:lnTo>
                <a:lnTo>
                  <a:pt x="594285" y="1115663"/>
                </a:lnTo>
                <a:lnTo>
                  <a:pt x="594023" y="1115008"/>
                </a:lnTo>
                <a:lnTo>
                  <a:pt x="592842" y="1114614"/>
                </a:lnTo>
                <a:lnTo>
                  <a:pt x="592842" y="1114221"/>
                </a:lnTo>
                <a:lnTo>
                  <a:pt x="593236" y="1114221"/>
                </a:lnTo>
                <a:lnTo>
                  <a:pt x="593498" y="1113827"/>
                </a:lnTo>
                <a:lnTo>
                  <a:pt x="593236" y="1112385"/>
                </a:lnTo>
                <a:lnTo>
                  <a:pt x="590089" y="1112123"/>
                </a:lnTo>
                <a:lnTo>
                  <a:pt x="589302" y="1108844"/>
                </a:lnTo>
                <a:lnTo>
                  <a:pt x="589040" y="1108582"/>
                </a:lnTo>
                <a:lnTo>
                  <a:pt x="588384" y="1107140"/>
                </a:lnTo>
                <a:lnTo>
                  <a:pt x="590744" y="1106091"/>
                </a:lnTo>
                <a:lnTo>
                  <a:pt x="589695" y="1101108"/>
                </a:lnTo>
                <a:lnTo>
                  <a:pt x="589040" y="1100190"/>
                </a:lnTo>
                <a:lnTo>
                  <a:pt x="586942" y="1100452"/>
                </a:lnTo>
                <a:lnTo>
                  <a:pt x="585106" y="1102157"/>
                </a:lnTo>
                <a:lnTo>
                  <a:pt x="583401" y="1102157"/>
                </a:lnTo>
                <a:lnTo>
                  <a:pt x="583008" y="1102550"/>
                </a:lnTo>
                <a:lnTo>
                  <a:pt x="583008" y="1103206"/>
                </a:lnTo>
                <a:lnTo>
                  <a:pt x="582614" y="1103599"/>
                </a:lnTo>
                <a:lnTo>
                  <a:pt x="582221" y="1103206"/>
                </a:lnTo>
                <a:lnTo>
                  <a:pt x="581565" y="1102943"/>
                </a:lnTo>
                <a:lnTo>
                  <a:pt x="581958" y="1102550"/>
                </a:lnTo>
                <a:lnTo>
                  <a:pt x="580778" y="1102157"/>
                </a:lnTo>
                <a:lnTo>
                  <a:pt x="580516" y="1101763"/>
                </a:lnTo>
                <a:lnTo>
                  <a:pt x="580123" y="1101763"/>
                </a:lnTo>
                <a:lnTo>
                  <a:pt x="579861" y="1101108"/>
                </a:lnTo>
                <a:lnTo>
                  <a:pt x="578418" y="1101108"/>
                </a:lnTo>
                <a:lnTo>
                  <a:pt x="578025" y="1101501"/>
                </a:lnTo>
                <a:lnTo>
                  <a:pt x="575927" y="1100452"/>
                </a:lnTo>
                <a:lnTo>
                  <a:pt x="575140" y="1098747"/>
                </a:lnTo>
                <a:lnTo>
                  <a:pt x="571993" y="1099665"/>
                </a:lnTo>
                <a:lnTo>
                  <a:pt x="570944" y="1097567"/>
                </a:lnTo>
                <a:lnTo>
                  <a:pt x="569894" y="1096780"/>
                </a:lnTo>
                <a:lnTo>
                  <a:pt x="565567" y="1096125"/>
                </a:lnTo>
                <a:lnTo>
                  <a:pt x="565174" y="1097567"/>
                </a:lnTo>
                <a:lnTo>
                  <a:pt x="564518" y="1098223"/>
                </a:lnTo>
                <a:lnTo>
                  <a:pt x="562027" y="1097567"/>
                </a:lnTo>
                <a:lnTo>
                  <a:pt x="560584" y="1095863"/>
                </a:lnTo>
                <a:lnTo>
                  <a:pt x="560322" y="1096518"/>
                </a:lnTo>
                <a:lnTo>
                  <a:pt x="560322" y="1097305"/>
                </a:lnTo>
                <a:lnTo>
                  <a:pt x="560978" y="1097567"/>
                </a:lnTo>
                <a:lnTo>
                  <a:pt x="559797" y="1097960"/>
                </a:lnTo>
                <a:lnTo>
                  <a:pt x="559142" y="1099403"/>
                </a:lnTo>
                <a:lnTo>
                  <a:pt x="559142" y="1099665"/>
                </a:lnTo>
                <a:lnTo>
                  <a:pt x="558093" y="1099403"/>
                </a:lnTo>
                <a:lnTo>
                  <a:pt x="556388" y="1099665"/>
                </a:lnTo>
                <a:lnTo>
                  <a:pt x="555995" y="1100845"/>
                </a:lnTo>
                <a:lnTo>
                  <a:pt x="555339" y="1100190"/>
                </a:lnTo>
                <a:lnTo>
                  <a:pt x="554946" y="1101108"/>
                </a:lnTo>
                <a:lnTo>
                  <a:pt x="553503" y="1101108"/>
                </a:lnTo>
                <a:lnTo>
                  <a:pt x="553503" y="1099403"/>
                </a:lnTo>
                <a:lnTo>
                  <a:pt x="552716" y="1099665"/>
                </a:lnTo>
                <a:lnTo>
                  <a:pt x="552716" y="1099010"/>
                </a:lnTo>
                <a:lnTo>
                  <a:pt x="552061" y="1098223"/>
                </a:lnTo>
                <a:lnTo>
                  <a:pt x="550618" y="1097960"/>
                </a:lnTo>
                <a:lnTo>
                  <a:pt x="548914" y="1097567"/>
                </a:lnTo>
                <a:lnTo>
                  <a:pt x="548520" y="1095863"/>
                </a:lnTo>
                <a:lnTo>
                  <a:pt x="543537" y="1093371"/>
                </a:lnTo>
                <a:lnTo>
                  <a:pt x="539734" y="1093109"/>
                </a:lnTo>
                <a:lnTo>
                  <a:pt x="536063" y="1090486"/>
                </a:lnTo>
                <a:lnTo>
                  <a:pt x="532260" y="1090880"/>
                </a:lnTo>
                <a:lnTo>
                  <a:pt x="531867" y="1090486"/>
                </a:lnTo>
                <a:lnTo>
                  <a:pt x="534489" y="1088388"/>
                </a:lnTo>
                <a:lnTo>
                  <a:pt x="533047" y="1088125"/>
                </a:lnTo>
                <a:lnTo>
                  <a:pt x="533047" y="1086683"/>
                </a:lnTo>
                <a:lnTo>
                  <a:pt x="531867" y="1086683"/>
                </a:lnTo>
                <a:lnTo>
                  <a:pt x="531080" y="1084585"/>
                </a:lnTo>
                <a:lnTo>
                  <a:pt x="528326" y="1084847"/>
                </a:lnTo>
                <a:lnTo>
                  <a:pt x="527408" y="1082749"/>
                </a:lnTo>
                <a:lnTo>
                  <a:pt x="524523" y="1083143"/>
                </a:lnTo>
                <a:lnTo>
                  <a:pt x="524523" y="1082356"/>
                </a:lnTo>
                <a:lnTo>
                  <a:pt x="523736" y="1082356"/>
                </a:lnTo>
                <a:lnTo>
                  <a:pt x="523081" y="1083798"/>
                </a:lnTo>
                <a:lnTo>
                  <a:pt x="520589" y="1083798"/>
                </a:lnTo>
                <a:lnTo>
                  <a:pt x="520589" y="1082749"/>
                </a:lnTo>
                <a:lnTo>
                  <a:pt x="519803" y="1083798"/>
                </a:lnTo>
                <a:lnTo>
                  <a:pt x="519803" y="1085241"/>
                </a:lnTo>
                <a:lnTo>
                  <a:pt x="520589" y="1086028"/>
                </a:lnTo>
                <a:lnTo>
                  <a:pt x="519803" y="1088388"/>
                </a:lnTo>
                <a:lnTo>
                  <a:pt x="518360" y="1090224"/>
                </a:lnTo>
                <a:lnTo>
                  <a:pt x="517442" y="1090224"/>
                </a:lnTo>
                <a:lnTo>
                  <a:pt x="516655" y="1090486"/>
                </a:lnTo>
                <a:lnTo>
                  <a:pt x="509181" y="1090224"/>
                </a:lnTo>
                <a:lnTo>
                  <a:pt x="506689" y="1087732"/>
                </a:lnTo>
                <a:lnTo>
                  <a:pt x="502887" y="1087339"/>
                </a:lnTo>
                <a:lnTo>
                  <a:pt x="502887" y="1086683"/>
                </a:lnTo>
                <a:lnTo>
                  <a:pt x="501051" y="1086290"/>
                </a:lnTo>
                <a:lnTo>
                  <a:pt x="498822" y="1084585"/>
                </a:lnTo>
                <a:lnTo>
                  <a:pt x="496723" y="1084060"/>
                </a:lnTo>
                <a:lnTo>
                  <a:pt x="496068" y="1084847"/>
                </a:lnTo>
                <a:lnTo>
                  <a:pt x="494363" y="1083798"/>
                </a:lnTo>
                <a:lnTo>
                  <a:pt x="494363" y="1082356"/>
                </a:lnTo>
                <a:lnTo>
                  <a:pt x="492527" y="1082749"/>
                </a:lnTo>
                <a:lnTo>
                  <a:pt x="492265" y="1081962"/>
                </a:lnTo>
                <a:lnTo>
                  <a:pt x="487282" y="1081700"/>
                </a:lnTo>
                <a:lnTo>
                  <a:pt x="486889" y="1080258"/>
                </a:lnTo>
                <a:lnTo>
                  <a:pt x="488331" y="1080258"/>
                </a:lnTo>
                <a:lnTo>
                  <a:pt x="488724" y="1079865"/>
                </a:lnTo>
                <a:lnTo>
                  <a:pt x="487282" y="1078160"/>
                </a:lnTo>
                <a:lnTo>
                  <a:pt x="488331" y="1076717"/>
                </a:lnTo>
                <a:lnTo>
                  <a:pt x="486626" y="1074226"/>
                </a:lnTo>
                <a:lnTo>
                  <a:pt x="486889" y="1072521"/>
                </a:lnTo>
                <a:lnTo>
                  <a:pt x="488331" y="1072521"/>
                </a:lnTo>
                <a:lnTo>
                  <a:pt x="488987" y="1071865"/>
                </a:lnTo>
                <a:lnTo>
                  <a:pt x="490429" y="1072128"/>
                </a:lnTo>
                <a:lnTo>
                  <a:pt x="490823" y="1070685"/>
                </a:lnTo>
                <a:lnTo>
                  <a:pt x="491478" y="1070423"/>
                </a:lnTo>
                <a:lnTo>
                  <a:pt x="492265" y="1068849"/>
                </a:lnTo>
                <a:lnTo>
                  <a:pt x="490823" y="1068194"/>
                </a:lnTo>
                <a:lnTo>
                  <a:pt x="493707" y="1067145"/>
                </a:lnTo>
                <a:lnTo>
                  <a:pt x="494363" y="1065047"/>
                </a:lnTo>
                <a:lnTo>
                  <a:pt x="493970" y="1063867"/>
                </a:lnTo>
                <a:lnTo>
                  <a:pt x="493183" y="1062949"/>
                </a:lnTo>
                <a:lnTo>
                  <a:pt x="491741" y="1063211"/>
                </a:lnTo>
                <a:lnTo>
                  <a:pt x="490429" y="1061768"/>
                </a:lnTo>
                <a:lnTo>
                  <a:pt x="491085" y="1060064"/>
                </a:lnTo>
                <a:lnTo>
                  <a:pt x="489380" y="1058621"/>
                </a:lnTo>
                <a:lnTo>
                  <a:pt x="489642" y="1057966"/>
                </a:lnTo>
                <a:lnTo>
                  <a:pt x="488987" y="1057572"/>
                </a:lnTo>
                <a:lnTo>
                  <a:pt x="487938" y="1057572"/>
                </a:lnTo>
                <a:lnTo>
                  <a:pt x="485184" y="1055867"/>
                </a:lnTo>
                <a:lnTo>
                  <a:pt x="483348" y="1055474"/>
                </a:lnTo>
                <a:lnTo>
                  <a:pt x="483742" y="1054425"/>
                </a:lnTo>
                <a:lnTo>
                  <a:pt x="485184" y="1052589"/>
                </a:lnTo>
                <a:lnTo>
                  <a:pt x="484659" y="1050491"/>
                </a:lnTo>
                <a:lnTo>
                  <a:pt x="484397" y="1050098"/>
                </a:lnTo>
                <a:lnTo>
                  <a:pt x="484397" y="1049442"/>
                </a:lnTo>
                <a:lnTo>
                  <a:pt x="484659" y="1049704"/>
                </a:lnTo>
                <a:lnTo>
                  <a:pt x="484659" y="1049049"/>
                </a:lnTo>
                <a:lnTo>
                  <a:pt x="485446" y="1049049"/>
                </a:lnTo>
                <a:lnTo>
                  <a:pt x="486102" y="1046688"/>
                </a:lnTo>
                <a:lnTo>
                  <a:pt x="486102" y="1046164"/>
                </a:lnTo>
                <a:lnTo>
                  <a:pt x="484659" y="1047606"/>
                </a:lnTo>
                <a:lnTo>
                  <a:pt x="484004" y="1047344"/>
                </a:lnTo>
                <a:lnTo>
                  <a:pt x="484397" y="1046164"/>
                </a:lnTo>
                <a:lnTo>
                  <a:pt x="486889" y="1043804"/>
                </a:lnTo>
                <a:lnTo>
                  <a:pt x="482561" y="1041968"/>
                </a:lnTo>
                <a:lnTo>
                  <a:pt x="480857" y="1039607"/>
                </a:lnTo>
                <a:lnTo>
                  <a:pt x="480463" y="1040525"/>
                </a:lnTo>
                <a:lnTo>
                  <a:pt x="479808" y="1040525"/>
                </a:lnTo>
                <a:lnTo>
                  <a:pt x="479152" y="1041705"/>
                </a:lnTo>
                <a:lnTo>
                  <a:pt x="470629" y="1034886"/>
                </a:lnTo>
                <a:lnTo>
                  <a:pt x="471546" y="1034231"/>
                </a:lnTo>
                <a:lnTo>
                  <a:pt x="470891" y="1033969"/>
                </a:lnTo>
                <a:lnTo>
                  <a:pt x="471546" y="1032788"/>
                </a:lnTo>
                <a:lnTo>
                  <a:pt x="470629" y="1031346"/>
                </a:lnTo>
                <a:lnTo>
                  <a:pt x="471546" y="1029248"/>
                </a:lnTo>
                <a:lnTo>
                  <a:pt x="472726" y="1028199"/>
                </a:lnTo>
                <a:lnTo>
                  <a:pt x="472726" y="1027543"/>
                </a:lnTo>
                <a:lnTo>
                  <a:pt x="475874" y="1024658"/>
                </a:lnTo>
                <a:lnTo>
                  <a:pt x="475874" y="1023216"/>
                </a:lnTo>
                <a:lnTo>
                  <a:pt x="476267" y="1021511"/>
                </a:lnTo>
                <a:lnTo>
                  <a:pt x="471284" y="1018364"/>
                </a:lnTo>
                <a:lnTo>
                  <a:pt x="470104" y="1010758"/>
                </a:lnTo>
                <a:lnTo>
                  <a:pt x="470104" y="1010103"/>
                </a:lnTo>
                <a:lnTo>
                  <a:pt x="475087" y="1006825"/>
                </a:lnTo>
                <a:lnTo>
                  <a:pt x="478365" y="1005907"/>
                </a:lnTo>
                <a:lnTo>
                  <a:pt x="480857" y="1005382"/>
                </a:lnTo>
                <a:lnTo>
                  <a:pt x="483742" y="1004726"/>
                </a:lnTo>
                <a:lnTo>
                  <a:pt x="485446" y="1004726"/>
                </a:lnTo>
                <a:lnTo>
                  <a:pt x="485840" y="1004726"/>
                </a:lnTo>
                <a:lnTo>
                  <a:pt x="487544" y="1004726"/>
                </a:lnTo>
                <a:lnTo>
                  <a:pt x="492921" y="1002366"/>
                </a:lnTo>
                <a:lnTo>
                  <a:pt x="492265" y="1001973"/>
                </a:lnTo>
                <a:lnTo>
                  <a:pt x="492265" y="1000924"/>
                </a:lnTo>
                <a:lnTo>
                  <a:pt x="491478" y="999743"/>
                </a:lnTo>
                <a:lnTo>
                  <a:pt x="491085" y="999481"/>
                </a:lnTo>
                <a:lnTo>
                  <a:pt x="489642" y="998825"/>
                </a:lnTo>
                <a:lnTo>
                  <a:pt x="488724" y="998825"/>
                </a:lnTo>
                <a:lnTo>
                  <a:pt x="487544" y="999481"/>
                </a:lnTo>
                <a:lnTo>
                  <a:pt x="487282" y="999088"/>
                </a:lnTo>
                <a:lnTo>
                  <a:pt x="487544" y="998825"/>
                </a:lnTo>
                <a:lnTo>
                  <a:pt x="487282" y="998825"/>
                </a:lnTo>
                <a:lnTo>
                  <a:pt x="486889" y="998825"/>
                </a:lnTo>
                <a:lnTo>
                  <a:pt x="486626" y="998432"/>
                </a:lnTo>
                <a:lnTo>
                  <a:pt x="487544" y="997383"/>
                </a:lnTo>
                <a:lnTo>
                  <a:pt x="487544" y="995547"/>
                </a:lnTo>
                <a:lnTo>
                  <a:pt x="487282" y="994629"/>
                </a:lnTo>
                <a:lnTo>
                  <a:pt x="486102" y="993187"/>
                </a:lnTo>
                <a:lnTo>
                  <a:pt x="485840" y="992662"/>
                </a:lnTo>
                <a:lnTo>
                  <a:pt x="486102" y="992007"/>
                </a:lnTo>
                <a:lnTo>
                  <a:pt x="486102" y="991745"/>
                </a:lnTo>
                <a:lnTo>
                  <a:pt x="486102" y="989909"/>
                </a:lnTo>
                <a:lnTo>
                  <a:pt x="484397" y="988860"/>
                </a:lnTo>
                <a:lnTo>
                  <a:pt x="484004" y="987810"/>
                </a:lnTo>
                <a:lnTo>
                  <a:pt x="484004" y="987548"/>
                </a:lnTo>
                <a:lnTo>
                  <a:pt x="484004" y="986762"/>
                </a:lnTo>
                <a:lnTo>
                  <a:pt x="484659" y="985581"/>
                </a:lnTo>
                <a:lnTo>
                  <a:pt x="485840" y="986368"/>
                </a:lnTo>
                <a:lnTo>
                  <a:pt x="487282" y="986106"/>
                </a:lnTo>
                <a:lnTo>
                  <a:pt x="487282" y="986762"/>
                </a:lnTo>
                <a:lnTo>
                  <a:pt x="487544" y="986762"/>
                </a:lnTo>
                <a:lnTo>
                  <a:pt x="487938" y="985581"/>
                </a:lnTo>
                <a:lnTo>
                  <a:pt x="489380" y="986106"/>
                </a:lnTo>
                <a:lnTo>
                  <a:pt x="489642" y="986368"/>
                </a:lnTo>
                <a:lnTo>
                  <a:pt x="490429" y="986106"/>
                </a:lnTo>
                <a:lnTo>
                  <a:pt x="491085" y="987810"/>
                </a:lnTo>
                <a:lnTo>
                  <a:pt x="490823" y="988204"/>
                </a:lnTo>
                <a:lnTo>
                  <a:pt x="490823" y="988466"/>
                </a:lnTo>
                <a:lnTo>
                  <a:pt x="491478" y="989253"/>
                </a:lnTo>
                <a:lnTo>
                  <a:pt x="491741" y="989253"/>
                </a:lnTo>
                <a:lnTo>
                  <a:pt x="492527" y="990302"/>
                </a:lnTo>
                <a:lnTo>
                  <a:pt x="493183" y="989909"/>
                </a:lnTo>
                <a:lnTo>
                  <a:pt x="493707" y="989253"/>
                </a:lnTo>
                <a:lnTo>
                  <a:pt x="493970" y="988466"/>
                </a:lnTo>
                <a:lnTo>
                  <a:pt x="493970" y="987548"/>
                </a:lnTo>
                <a:lnTo>
                  <a:pt x="493707" y="986762"/>
                </a:lnTo>
                <a:lnTo>
                  <a:pt x="493970" y="986762"/>
                </a:lnTo>
                <a:lnTo>
                  <a:pt x="494363" y="987810"/>
                </a:lnTo>
                <a:lnTo>
                  <a:pt x="493970" y="988860"/>
                </a:lnTo>
                <a:lnTo>
                  <a:pt x="494363" y="988860"/>
                </a:lnTo>
                <a:lnTo>
                  <a:pt x="494625" y="988204"/>
                </a:lnTo>
                <a:lnTo>
                  <a:pt x="495412" y="987810"/>
                </a:lnTo>
                <a:lnTo>
                  <a:pt x="495806" y="986368"/>
                </a:lnTo>
                <a:lnTo>
                  <a:pt x="496461" y="985581"/>
                </a:lnTo>
                <a:lnTo>
                  <a:pt x="496461" y="985319"/>
                </a:lnTo>
                <a:lnTo>
                  <a:pt x="496461" y="984926"/>
                </a:lnTo>
                <a:lnTo>
                  <a:pt x="496723" y="985319"/>
                </a:lnTo>
                <a:lnTo>
                  <a:pt x="497904" y="983877"/>
                </a:lnTo>
                <a:lnTo>
                  <a:pt x="498559" y="983877"/>
                </a:lnTo>
                <a:lnTo>
                  <a:pt x="500002" y="982565"/>
                </a:lnTo>
                <a:lnTo>
                  <a:pt x="500002" y="980729"/>
                </a:lnTo>
                <a:lnTo>
                  <a:pt x="500002" y="979942"/>
                </a:lnTo>
                <a:lnTo>
                  <a:pt x="500002" y="979680"/>
                </a:lnTo>
                <a:lnTo>
                  <a:pt x="500002" y="979025"/>
                </a:lnTo>
                <a:lnTo>
                  <a:pt x="500264" y="978500"/>
                </a:lnTo>
                <a:lnTo>
                  <a:pt x="500002" y="977582"/>
                </a:lnTo>
                <a:lnTo>
                  <a:pt x="500788" y="976927"/>
                </a:lnTo>
                <a:lnTo>
                  <a:pt x="498822" y="976140"/>
                </a:lnTo>
                <a:lnTo>
                  <a:pt x="498166" y="975091"/>
                </a:lnTo>
                <a:lnTo>
                  <a:pt x="497904" y="973386"/>
                </a:lnTo>
                <a:lnTo>
                  <a:pt x="498166" y="972862"/>
                </a:lnTo>
                <a:lnTo>
                  <a:pt x="497510" y="972206"/>
                </a:lnTo>
                <a:lnTo>
                  <a:pt x="497117" y="972862"/>
                </a:lnTo>
                <a:lnTo>
                  <a:pt x="496461" y="972862"/>
                </a:lnTo>
                <a:lnTo>
                  <a:pt x="496723" y="972206"/>
                </a:lnTo>
                <a:lnTo>
                  <a:pt x="495412" y="971157"/>
                </a:lnTo>
                <a:lnTo>
                  <a:pt x="497510" y="969846"/>
                </a:lnTo>
                <a:lnTo>
                  <a:pt x="498822" y="970501"/>
                </a:lnTo>
                <a:lnTo>
                  <a:pt x="499608" y="969846"/>
                </a:lnTo>
                <a:lnTo>
                  <a:pt x="500002" y="969059"/>
                </a:lnTo>
                <a:lnTo>
                  <a:pt x="500788" y="968010"/>
                </a:lnTo>
                <a:lnTo>
                  <a:pt x="500002" y="968010"/>
                </a:lnTo>
                <a:lnTo>
                  <a:pt x="498822" y="968010"/>
                </a:lnTo>
                <a:lnTo>
                  <a:pt x="496068" y="966961"/>
                </a:lnTo>
                <a:lnTo>
                  <a:pt x="495806" y="966961"/>
                </a:lnTo>
                <a:lnTo>
                  <a:pt x="495806" y="968010"/>
                </a:lnTo>
                <a:lnTo>
                  <a:pt x="495412" y="968403"/>
                </a:lnTo>
                <a:lnTo>
                  <a:pt x="492921" y="969059"/>
                </a:lnTo>
                <a:lnTo>
                  <a:pt x="491478" y="970501"/>
                </a:lnTo>
                <a:lnTo>
                  <a:pt x="488724" y="970501"/>
                </a:lnTo>
                <a:lnTo>
                  <a:pt x="487938" y="969059"/>
                </a:lnTo>
                <a:lnTo>
                  <a:pt x="487938" y="968010"/>
                </a:lnTo>
                <a:lnTo>
                  <a:pt x="488724" y="968010"/>
                </a:lnTo>
                <a:lnTo>
                  <a:pt x="488724" y="967747"/>
                </a:lnTo>
                <a:lnTo>
                  <a:pt x="488724" y="966567"/>
                </a:lnTo>
                <a:lnTo>
                  <a:pt x="488331" y="966567"/>
                </a:lnTo>
                <a:lnTo>
                  <a:pt x="487938" y="965518"/>
                </a:lnTo>
                <a:lnTo>
                  <a:pt x="486626" y="965781"/>
                </a:lnTo>
                <a:lnTo>
                  <a:pt x="486102" y="964863"/>
                </a:lnTo>
                <a:lnTo>
                  <a:pt x="486626" y="964076"/>
                </a:lnTo>
                <a:lnTo>
                  <a:pt x="486889" y="964076"/>
                </a:lnTo>
                <a:lnTo>
                  <a:pt x="487282" y="962764"/>
                </a:lnTo>
                <a:lnTo>
                  <a:pt x="486626" y="960142"/>
                </a:lnTo>
                <a:lnTo>
                  <a:pt x="486889" y="958699"/>
                </a:lnTo>
                <a:lnTo>
                  <a:pt x="487282" y="958306"/>
                </a:lnTo>
                <a:lnTo>
                  <a:pt x="486889" y="956995"/>
                </a:lnTo>
                <a:lnTo>
                  <a:pt x="485446" y="956995"/>
                </a:lnTo>
                <a:lnTo>
                  <a:pt x="485184" y="955552"/>
                </a:lnTo>
                <a:lnTo>
                  <a:pt x="485840" y="954110"/>
                </a:lnTo>
                <a:lnTo>
                  <a:pt x="486626" y="953848"/>
                </a:lnTo>
                <a:lnTo>
                  <a:pt x="487938" y="954503"/>
                </a:lnTo>
                <a:lnTo>
                  <a:pt x="489642" y="956995"/>
                </a:lnTo>
                <a:lnTo>
                  <a:pt x="491085" y="956208"/>
                </a:lnTo>
                <a:lnTo>
                  <a:pt x="492527" y="956601"/>
                </a:lnTo>
                <a:lnTo>
                  <a:pt x="492921" y="956208"/>
                </a:lnTo>
                <a:lnTo>
                  <a:pt x="492265" y="955552"/>
                </a:lnTo>
                <a:lnTo>
                  <a:pt x="492527" y="954766"/>
                </a:lnTo>
                <a:lnTo>
                  <a:pt x="492265" y="954503"/>
                </a:lnTo>
                <a:lnTo>
                  <a:pt x="492921" y="954503"/>
                </a:lnTo>
                <a:lnTo>
                  <a:pt x="493707" y="952405"/>
                </a:lnTo>
                <a:lnTo>
                  <a:pt x="492527" y="952012"/>
                </a:lnTo>
                <a:lnTo>
                  <a:pt x="492921" y="948471"/>
                </a:lnTo>
                <a:lnTo>
                  <a:pt x="492527" y="948471"/>
                </a:lnTo>
                <a:lnTo>
                  <a:pt x="492921" y="947029"/>
                </a:lnTo>
                <a:lnTo>
                  <a:pt x="491478" y="946766"/>
                </a:lnTo>
                <a:lnTo>
                  <a:pt x="491478" y="945980"/>
                </a:lnTo>
                <a:lnTo>
                  <a:pt x="490823" y="945586"/>
                </a:lnTo>
                <a:lnTo>
                  <a:pt x="491741" y="942046"/>
                </a:lnTo>
                <a:lnTo>
                  <a:pt x="491478" y="939948"/>
                </a:lnTo>
                <a:lnTo>
                  <a:pt x="492921" y="937587"/>
                </a:lnTo>
                <a:lnTo>
                  <a:pt x="494363" y="937587"/>
                </a:lnTo>
                <a:lnTo>
                  <a:pt x="495412" y="937850"/>
                </a:lnTo>
                <a:lnTo>
                  <a:pt x="495412" y="937587"/>
                </a:lnTo>
                <a:lnTo>
                  <a:pt x="497117" y="937850"/>
                </a:lnTo>
                <a:lnTo>
                  <a:pt x="497117" y="935751"/>
                </a:lnTo>
                <a:lnTo>
                  <a:pt x="498559" y="935751"/>
                </a:lnTo>
                <a:lnTo>
                  <a:pt x="498822" y="934965"/>
                </a:lnTo>
                <a:lnTo>
                  <a:pt x="500788" y="934703"/>
                </a:lnTo>
                <a:lnTo>
                  <a:pt x="501051" y="933260"/>
                </a:lnTo>
                <a:lnTo>
                  <a:pt x="501051" y="932211"/>
                </a:lnTo>
                <a:lnTo>
                  <a:pt x="498559" y="930768"/>
                </a:lnTo>
                <a:lnTo>
                  <a:pt x="497904" y="929326"/>
                </a:lnTo>
                <a:lnTo>
                  <a:pt x="498166" y="928671"/>
                </a:lnTo>
                <a:lnTo>
                  <a:pt x="498822" y="925786"/>
                </a:lnTo>
                <a:lnTo>
                  <a:pt x="496068" y="925523"/>
                </a:lnTo>
                <a:lnTo>
                  <a:pt x="495019" y="924343"/>
                </a:lnTo>
                <a:lnTo>
                  <a:pt x="492527" y="925130"/>
                </a:lnTo>
                <a:lnTo>
                  <a:pt x="491478" y="923688"/>
                </a:lnTo>
                <a:lnTo>
                  <a:pt x="491478" y="922638"/>
                </a:lnTo>
                <a:lnTo>
                  <a:pt x="490429" y="921589"/>
                </a:lnTo>
                <a:lnTo>
                  <a:pt x="490823" y="919098"/>
                </a:lnTo>
                <a:lnTo>
                  <a:pt x="491085" y="918049"/>
                </a:lnTo>
                <a:lnTo>
                  <a:pt x="490823" y="917000"/>
                </a:lnTo>
                <a:lnTo>
                  <a:pt x="491478" y="913459"/>
                </a:lnTo>
                <a:lnTo>
                  <a:pt x="492265" y="911361"/>
                </a:lnTo>
                <a:lnTo>
                  <a:pt x="492921" y="906247"/>
                </a:lnTo>
                <a:lnTo>
                  <a:pt x="493707" y="904542"/>
                </a:lnTo>
                <a:lnTo>
                  <a:pt x="493707" y="903887"/>
                </a:lnTo>
                <a:lnTo>
                  <a:pt x="493970" y="903493"/>
                </a:lnTo>
                <a:lnTo>
                  <a:pt x="493970" y="903231"/>
                </a:lnTo>
                <a:lnTo>
                  <a:pt x="490823" y="902051"/>
                </a:lnTo>
                <a:lnTo>
                  <a:pt x="490823" y="902707"/>
                </a:lnTo>
                <a:lnTo>
                  <a:pt x="491085" y="905329"/>
                </a:lnTo>
                <a:lnTo>
                  <a:pt x="490429" y="907427"/>
                </a:lnTo>
                <a:lnTo>
                  <a:pt x="489642" y="907427"/>
                </a:lnTo>
                <a:lnTo>
                  <a:pt x="488987" y="908083"/>
                </a:lnTo>
                <a:lnTo>
                  <a:pt x="488987" y="909525"/>
                </a:lnTo>
                <a:lnTo>
                  <a:pt x="485446" y="910312"/>
                </a:lnTo>
                <a:lnTo>
                  <a:pt x="484004" y="909263"/>
                </a:lnTo>
                <a:lnTo>
                  <a:pt x="482955" y="908083"/>
                </a:lnTo>
                <a:lnTo>
                  <a:pt x="479808" y="906640"/>
                </a:lnTo>
                <a:lnTo>
                  <a:pt x="479545" y="906247"/>
                </a:lnTo>
                <a:lnTo>
                  <a:pt x="480201" y="905329"/>
                </a:lnTo>
                <a:lnTo>
                  <a:pt x="480463" y="904542"/>
                </a:lnTo>
                <a:lnTo>
                  <a:pt x="479545" y="903887"/>
                </a:lnTo>
                <a:lnTo>
                  <a:pt x="479808" y="902707"/>
                </a:lnTo>
                <a:lnTo>
                  <a:pt x="479545" y="902707"/>
                </a:lnTo>
                <a:lnTo>
                  <a:pt x="479152" y="902444"/>
                </a:lnTo>
                <a:lnTo>
                  <a:pt x="478365" y="901789"/>
                </a:lnTo>
                <a:lnTo>
                  <a:pt x="478103" y="902051"/>
                </a:lnTo>
                <a:lnTo>
                  <a:pt x="479152" y="902707"/>
                </a:lnTo>
                <a:lnTo>
                  <a:pt x="478365" y="903493"/>
                </a:lnTo>
                <a:lnTo>
                  <a:pt x="478103" y="903493"/>
                </a:lnTo>
                <a:lnTo>
                  <a:pt x="477709" y="903887"/>
                </a:lnTo>
                <a:lnTo>
                  <a:pt x="476267" y="904149"/>
                </a:lnTo>
                <a:lnTo>
                  <a:pt x="473776" y="904149"/>
                </a:lnTo>
                <a:lnTo>
                  <a:pt x="474169" y="905591"/>
                </a:lnTo>
                <a:lnTo>
                  <a:pt x="471546" y="906247"/>
                </a:lnTo>
                <a:lnTo>
                  <a:pt x="468399" y="904542"/>
                </a:lnTo>
                <a:lnTo>
                  <a:pt x="468793" y="903493"/>
                </a:lnTo>
                <a:lnTo>
                  <a:pt x="469842" y="902707"/>
                </a:lnTo>
                <a:lnTo>
                  <a:pt x="470629" y="902444"/>
                </a:lnTo>
                <a:lnTo>
                  <a:pt x="470891" y="902051"/>
                </a:lnTo>
                <a:lnTo>
                  <a:pt x="470104" y="901264"/>
                </a:lnTo>
                <a:lnTo>
                  <a:pt x="467088" y="901264"/>
                </a:lnTo>
                <a:lnTo>
                  <a:pt x="466695" y="901002"/>
                </a:lnTo>
                <a:lnTo>
                  <a:pt x="465645" y="901002"/>
                </a:lnTo>
                <a:lnTo>
                  <a:pt x="466301" y="903493"/>
                </a:lnTo>
                <a:lnTo>
                  <a:pt x="467088" y="904149"/>
                </a:lnTo>
                <a:lnTo>
                  <a:pt x="463810" y="904542"/>
                </a:lnTo>
                <a:lnTo>
                  <a:pt x="462761" y="904149"/>
                </a:lnTo>
                <a:lnTo>
                  <a:pt x="461712" y="903493"/>
                </a:lnTo>
                <a:lnTo>
                  <a:pt x="460269" y="903493"/>
                </a:lnTo>
                <a:lnTo>
                  <a:pt x="460269" y="903231"/>
                </a:lnTo>
                <a:lnTo>
                  <a:pt x="458564" y="902707"/>
                </a:lnTo>
                <a:lnTo>
                  <a:pt x="458564" y="900608"/>
                </a:lnTo>
                <a:lnTo>
                  <a:pt x="458171" y="900608"/>
                </a:lnTo>
                <a:lnTo>
                  <a:pt x="457909" y="898904"/>
                </a:lnTo>
                <a:lnTo>
                  <a:pt x="457122" y="897461"/>
                </a:lnTo>
                <a:lnTo>
                  <a:pt x="457909" y="897068"/>
                </a:lnTo>
                <a:lnTo>
                  <a:pt x="458171" y="897068"/>
                </a:lnTo>
                <a:lnTo>
                  <a:pt x="458564" y="895625"/>
                </a:lnTo>
                <a:lnTo>
                  <a:pt x="457384" y="895625"/>
                </a:lnTo>
                <a:lnTo>
                  <a:pt x="456728" y="896150"/>
                </a:lnTo>
                <a:lnTo>
                  <a:pt x="455680" y="896150"/>
                </a:lnTo>
                <a:lnTo>
                  <a:pt x="453844" y="896806"/>
                </a:lnTo>
                <a:lnTo>
                  <a:pt x="449647" y="894970"/>
                </a:lnTo>
                <a:lnTo>
                  <a:pt x="449385" y="894970"/>
                </a:lnTo>
                <a:lnTo>
                  <a:pt x="447549" y="894183"/>
                </a:lnTo>
                <a:lnTo>
                  <a:pt x="446369" y="894183"/>
                </a:lnTo>
                <a:lnTo>
                  <a:pt x="446369" y="893921"/>
                </a:lnTo>
                <a:lnTo>
                  <a:pt x="446763" y="893265"/>
                </a:lnTo>
                <a:lnTo>
                  <a:pt x="444927" y="892478"/>
                </a:lnTo>
                <a:lnTo>
                  <a:pt x="444927" y="892477"/>
                </a:lnTo>
                <a:lnTo>
                  <a:pt x="444271" y="892477"/>
                </a:lnTo>
                <a:lnTo>
                  <a:pt x="444009" y="891428"/>
                </a:lnTo>
                <a:lnTo>
                  <a:pt x="443222" y="891428"/>
                </a:lnTo>
                <a:lnTo>
                  <a:pt x="442829" y="889330"/>
                </a:lnTo>
                <a:lnTo>
                  <a:pt x="442829" y="888543"/>
                </a:lnTo>
                <a:lnTo>
                  <a:pt x="443222" y="887887"/>
                </a:lnTo>
                <a:lnTo>
                  <a:pt x="442829" y="887625"/>
                </a:lnTo>
                <a:lnTo>
                  <a:pt x="442173" y="888281"/>
                </a:lnTo>
                <a:lnTo>
                  <a:pt x="441386" y="887887"/>
                </a:lnTo>
                <a:lnTo>
                  <a:pt x="442173" y="886445"/>
                </a:lnTo>
                <a:lnTo>
                  <a:pt x="441779" y="886183"/>
                </a:lnTo>
                <a:lnTo>
                  <a:pt x="440075" y="885527"/>
                </a:lnTo>
                <a:lnTo>
                  <a:pt x="438632" y="882904"/>
                </a:lnTo>
                <a:lnTo>
                  <a:pt x="439026" y="882642"/>
                </a:lnTo>
                <a:lnTo>
                  <a:pt x="438370" y="880806"/>
                </a:lnTo>
                <a:lnTo>
                  <a:pt x="437190" y="880544"/>
                </a:lnTo>
                <a:lnTo>
                  <a:pt x="436928" y="879757"/>
                </a:lnTo>
                <a:lnTo>
                  <a:pt x="436928" y="878446"/>
                </a:lnTo>
                <a:lnTo>
                  <a:pt x="436403" y="875823"/>
                </a:lnTo>
                <a:lnTo>
                  <a:pt x="436928" y="875823"/>
                </a:lnTo>
                <a:lnTo>
                  <a:pt x="436403" y="874381"/>
                </a:lnTo>
                <a:lnTo>
                  <a:pt x="436928" y="874381"/>
                </a:lnTo>
                <a:lnTo>
                  <a:pt x="436403" y="873070"/>
                </a:lnTo>
                <a:lnTo>
                  <a:pt x="436141" y="873070"/>
                </a:lnTo>
                <a:lnTo>
                  <a:pt x="435748" y="871365"/>
                </a:lnTo>
                <a:lnTo>
                  <a:pt x="435092" y="871365"/>
                </a:lnTo>
                <a:lnTo>
                  <a:pt x="434305" y="870578"/>
                </a:lnTo>
                <a:lnTo>
                  <a:pt x="433387" y="872021"/>
                </a:lnTo>
                <a:lnTo>
                  <a:pt x="430764" y="872021"/>
                </a:lnTo>
                <a:lnTo>
                  <a:pt x="430502" y="871365"/>
                </a:lnTo>
                <a:lnTo>
                  <a:pt x="428011" y="869923"/>
                </a:lnTo>
                <a:lnTo>
                  <a:pt x="426962" y="870185"/>
                </a:lnTo>
                <a:lnTo>
                  <a:pt x="426962" y="869267"/>
                </a:lnTo>
                <a:lnTo>
                  <a:pt x="428011" y="868742"/>
                </a:lnTo>
                <a:lnTo>
                  <a:pt x="428404" y="868480"/>
                </a:lnTo>
                <a:lnTo>
                  <a:pt x="428011" y="868087"/>
                </a:lnTo>
                <a:lnTo>
                  <a:pt x="427224" y="868480"/>
                </a:lnTo>
                <a:lnTo>
                  <a:pt x="427224" y="868087"/>
                </a:lnTo>
                <a:lnTo>
                  <a:pt x="426962" y="868087"/>
                </a:lnTo>
                <a:lnTo>
                  <a:pt x="426306" y="867038"/>
                </a:lnTo>
                <a:lnTo>
                  <a:pt x="426568" y="865988"/>
                </a:lnTo>
                <a:lnTo>
                  <a:pt x="426306" y="864546"/>
                </a:lnTo>
                <a:lnTo>
                  <a:pt x="426568" y="863891"/>
                </a:lnTo>
                <a:lnTo>
                  <a:pt x="426568" y="862841"/>
                </a:lnTo>
                <a:lnTo>
                  <a:pt x="425126" y="863497"/>
                </a:lnTo>
                <a:lnTo>
                  <a:pt x="424208" y="863891"/>
                </a:lnTo>
                <a:lnTo>
                  <a:pt x="423815" y="863497"/>
                </a:lnTo>
                <a:lnTo>
                  <a:pt x="423028" y="862448"/>
                </a:lnTo>
                <a:lnTo>
                  <a:pt x="420143" y="861661"/>
                </a:lnTo>
                <a:lnTo>
                  <a:pt x="420667" y="861006"/>
                </a:lnTo>
                <a:lnTo>
                  <a:pt x="419487" y="859957"/>
                </a:lnTo>
                <a:lnTo>
                  <a:pt x="419487" y="859563"/>
                </a:lnTo>
                <a:lnTo>
                  <a:pt x="422110" y="860219"/>
                </a:lnTo>
                <a:lnTo>
                  <a:pt x="422765" y="857465"/>
                </a:lnTo>
                <a:lnTo>
                  <a:pt x="422372" y="857203"/>
                </a:lnTo>
                <a:lnTo>
                  <a:pt x="422372" y="856810"/>
                </a:lnTo>
                <a:lnTo>
                  <a:pt x="422372" y="856547"/>
                </a:lnTo>
                <a:lnTo>
                  <a:pt x="423028" y="856547"/>
                </a:lnTo>
                <a:lnTo>
                  <a:pt x="423552" y="856023"/>
                </a:lnTo>
                <a:lnTo>
                  <a:pt x="422372" y="855760"/>
                </a:lnTo>
                <a:lnTo>
                  <a:pt x="422372" y="851826"/>
                </a:lnTo>
                <a:lnTo>
                  <a:pt x="421323" y="851433"/>
                </a:lnTo>
                <a:lnTo>
                  <a:pt x="421585" y="850646"/>
                </a:lnTo>
                <a:lnTo>
                  <a:pt x="419881" y="850384"/>
                </a:lnTo>
                <a:lnTo>
                  <a:pt x="419881" y="849728"/>
                </a:lnTo>
                <a:lnTo>
                  <a:pt x="417651" y="849728"/>
                </a:lnTo>
                <a:lnTo>
                  <a:pt x="417389" y="848942"/>
                </a:lnTo>
                <a:lnTo>
                  <a:pt x="414504" y="849204"/>
                </a:lnTo>
                <a:lnTo>
                  <a:pt x="413849" y="848548"/>
                </a:lnTo>
                <a:lnTo>
                  <a:pt x="413849" y="848286"/>
                </a:lnTo>
                <a:lnTo>
                  <a:pt x="412406" y="847893"/>
                </a:lnTo>
                <a:lnTo>
                  <a:pt x="412406" y="847106"/>
                </a:lnTo>
                <a:lnTo>
                  <a:pt x="413849" y="846188"/>
                </a:lnTo>
                <a:lnTo>
                  <a:pt x="413062" y="845401"/>
                </a:lnTo>
                <a:lnTo>
                  <a:pt x="413849" y="845795"/>
                </a:lnTo>
                <a:lnTo>
                  <a:pt x="413849" y="845401"/>
                </a:lnTo>
                <a:lnTo>
                  <a:pt x="414504" y="844352"/>
                </a:lnTo>
                <a:lnTo>
                  <a:pt x="413849" y="843303"/>
                </a:lnTo>
                <a:lnTo>
                  <a:pt x="411751" y="841860"/>
                </a:lnTo>
                <a:lnTo>
                  <a:pt x="411751" y="841467"/>
                </a:lnTo>
                <a:lnTo>
                  <a:pt x="412669" y="841205"/>
                </a:lnTo>
                <a:lnTo>
                  <a:pt x="414111" y="840418"/>
                </a:lnTo>
                <a:lnTo>
                  <a:pt x="415553" y="840812"/>
                </a:lnTo>
                <a:lnTo>
                  <a:pt x="415553" y="841205"/>
                </a:lnTo>
                <a:lnTo>
                  <a:pt x="415291" y="841467"/>
                </a:lnTo>
                <a:lnTo>
                  <a:pt x="415947" y="841860"/>
                </a:lnTo>
                <a:lnTo>
                  <a:pt x="418832" y="842123"/>
                </a:lnTo>
                <a:lnTo>
                  <a:pt x="418438" y="841205"/>
                </a:lnTo>
                <a:lnTo>
                  <a:pt x="417389" y="840418"/>
                </a:lnTo>
                <a:lnTo>
                  <a:pt x="417389" y="839762"/>
                </a:lnTo>
                <a:lnTo>
                  <a:pt x="418438" y="837927"/>
                </a:lnTo>
                <a:lnTo>
                  <a:pt x="418832" y="837009"/>
                </a:lnTo>
                <a:lnTo>
                  <a:pt x="418176" y="837009"/>
                </a:lnTo>
                <a:lnTo>
                  <a:pt x="418176" y="836222"/>
                </a:lnTo>
                <a:lnTo>
                  <a:pt x="418832" y="836222"/>
                </a:lnTo>
                <a:lnTo>
                  <a:pt x="419225" y="835042"/>
                </a:lnTo>
                <a:lnTo>
                  <a:pt x="418832" y="834780"/>
                </a:lnTo>
                <a:lnTo>
                  <a:pt x="419487" y="833337"/>
                </a:lnTo>
                <a:lnTo>
                  <a:pt x="419881" y="832681"/>
                </a:lnTo>
                <a:lnTo>
                  <a:pt x="420667" y="832681"/>
                </a:lnTo>
                <a:lnTo>
                  <a:pt x="420930" y="831239"/>
                </a:lnTo>
                <a:lnTo>
                  <a:pt x="419225" y="830845"/>
                </a:lnTo>
                <a:lnTo>
                  <a:pt x="422765" y="829141"/>
                </a:lnTo>
                <a:lnTo>
                  <a:pt x="422110" y="827961"/>
                </a:lnTo>
                <a:lnTo>
                  <a:pt x="420143" y="827961"/>
                </a:lnTo>
                <a:lnTo>
                  <a:pt x="419881" y="825862"/>
                </a:lnTo>
                <a:lnTo>
                  <a:pt x="416996" y="826387"/>
                </a:lnTo>
                <a:lnTo>
                  <a:pt x="416734" y="825207"/>
                </a:lnTo>
                <a:lnTo>
                  <a:pt x="415553" y="825600"/>
                </a:lnTo>
                <a:lnTo>
                  <a:pt x="415947" y="824551"/>
                </a:lnTo>
                <a:lnTo>
                  <a:pt x="414504" y="824945"/>
                </a:lnTo>
                <a:lnTo>
                  <a:pt x="414111" y="824289"/>
                </a:lnTo>
                <a:lnTo>
                  <a:pt x="413062" y="824945"/>
                </a:lnTo>
                <a:lnTo>
                  <a:pt x="412669" y="824551"/>
                </a:lnTo>
                <a:lnTo>
                  <a:pt x="410570" y="825207"/>
                </a:lnTo>
                <a:lnTo>
                  <a:pt x="409652" y="824945"/>
                </a:lnTo>
                <a:lnTo>
                  <a:pt x="409915" y="823765"/>
                </a:lnTo>
                <a:lnTo>
                  <a:pt x="409128" y="823765"/>
                </a:lnTo>
                <a:lnTo>
                  <a:pt x="409128" y="823502"/>
                </a:lnTo>
                <a:lnTo>
                  <a:pt x="408472" y="823109"/>
                </a:lnTo>
                <a:lnTo>
                  <a:pt x="408472" y="822847"/>
                </a:lnTo>
                <a:lnTo>
                  <a:pt x="407030" y="823109"/>
                </a:lnTo>
                <a:lnTo>
                  <a:pt x="407030" y="822322"/>
                </a:lnTo>
                <a:lnTo>
                  <a:pt x="404932" y="823109"/>
                </a:lnTo>
                <a:lnTo>
                  <a:pt x="405325" y="824289"/>
                </a:lnTo>
                <a:lnTo>
                  <a:pt x="404276" y="824945"/>
                </a:lnTo>
                <a:lnTo>
                  <a:pt x="403489" y="825862"/>
                </a:lnTo>
                <a:lnTo>
                  <a:pt x="404014" y="826387"/>
                </a:lnTo>
                <a:lnTo>
                  <a:pt x="403489" y="827043"/>
                </a:lnTo>
                <a:lnTo>
                  <a:pt x="403227" y="827043"/>
                </a:lnTo>
                <a:lnTo>
                  <a:pt x="402834" y="827961"/>
                </a:lnTo>
                <a:lnTo>
                  <a:pt x="402571" y="827961"/>
                </a:lnTo>
                <a:lnTo>
                  <a:pt x="402047" y="829141"/>
                </a:lnTo>
                <a:lnTo>
                  <a:pt x="401391" y="829141"/>
                </a:lnTo>
                <a:lnTo>
                  <a:pt x="401391" y="829927"/>
                </a:lnTo>
                <a:lnTo>
                  <a:pt x="400604" y="830190"/>
                </a:lnTo>
                <a:lnTo>
                  <a:pt x="398244" y="829927"/>
                </a:lnTo>
                <a:lnTo>
                  <a:pt x="396408" y="829141"/>
                </a:lnTo>
                <a:lnTo>
                  <a:pt x="392868" y="829141"/>
                </a:lnTo>
                <a:lnTo>
                  <a:pt x="392868" y="830190"/>
                </a:lnTo>
                <a:lnTo>
                  <a:pt x="392868" y="830845"/>
                </a:lnTo>
                <a:lnTo>
                  <a:pt x="392605" y="830583"/>
                </a:lnTo>
                <a:lnTo>
                  <a:pt x="392605" y="830845"/>
                </a:lnTo>
                <a:lnTo>
                  <a:pt x="391950" y="830583"/>
                </a:lnTo>
                <a:lnTo>
                  <a:pt x="391950" y="831239"/>
                </a:lnTo>
                <a:lnTo>
                  <a:pt x="391163" y="831239"/>
                </a:lnTo>
                <a:lnTo>
                  <a:pt x="390770" y="830190"/>
                </a:lnTo>
                <a:lnTo>
                  <a:pt x="390770" y="829403"/>
                </a:lnTo>
                <a:lnTo>
                  <a:pt x="390507" y="829403"/>
                </a:lnTo>
                <a:lnTo>
                  <a:pt x="389327" y="829141"/>
                </a:lnTo>
                <a:lnTo>
                  <a:pt x="389327" y="829927"/>
                </a:lnTo>
                <a:lnTo>
                  <a:pt x="388672" y="829927"/>
                </a:lnTo>
                <a:lnTo>
                  <a:pt x="388672" y="830190"/>
                </a:lnTo>
                <a:lnTo>
                  <a:pt x="387229" y="830583"/>
                </a:lnTo>
                <a:lnTo>
                  <a:pt x="387229" y="830190"/>
                </a:lnTo>
                <a:lnTo>
                  <a:pt x="385393" y="830190"/>
                </a:lnTo>
                <a:lnTo>
                  <a:pt x="384475" y="830190"/>
                </a:lnTo>
                <a:lnTo>
                  <a:pt x="383295" y="829927"/>
                </a:lnTo>
                <a:lnTo>
                  <a:pt x="381853" y="829927"/>
                </a:lnTo>
                <a:lnTo>
                  <a:pt x="379099" y="828747"/>
                </a:lnTo>
                <a:lnTo>
                  <a:pt x="378312" y="829141"/>
                </a:lnTo>
                <a:lnTo>
                  <a:pt x="377656" y="828485"/>
                </a:lnTo>
                <a:lnTo>
                  <a:pt x="377394" y="827698"/>
                </a:lnTo>
                <a:lnTo>
                  <a:pt x="376870" y="827043"/>
                </a:lnTo>
                <a:lnTo>
                  <a:pt x="376608" y="827043"/>
                </a:lnTo>
                <a:lnTo>
                  <a:pt x="376214" y="825862"/>
                </a:lnTo>
                <a:lnTo>
                  <a:pt x="375952" y="825862"/>
                </a:lnTo>
                <a:lnTo>
                  <a:pt x="375427" y="826387"/>
                </a:lnTo>
                <a:lnTo>
                  <a:pt x="374509" y="825862"/>
                </a:lnTo>
                <a:lnTo>
                  <a:pt x="373723" y="824945"/>
                </a:lnTo>
                <a:lnTo>
                  <a:pt x="372018" y="824289"/>
                </a:lnTo>
                <a:lnTo>
                  <a:pt x="370575" y="823765"/>
                </a:lnTo>
                <a:lnTo>
                  <a:pt x="365986" y="820224"/>
                </a:lnTo>
                <a:lnTo>
                  <a:pt x="365986" y="819962"/>
                </a:lnTo>
                <a:lnTo>
                  <a:pt x="366773" y="819568"/>
                </a:lnTo>
                <a:lnTo>
                  <a:pt x="367035" y="818912"/>
                </a:lnTo>
                <a:lnTo>
                  <a:pt x="366248" y="818519"/>
                </a:lnTo>
                <a:lnTo>
                  <a:pt x="366248" y="817470"/>
                </a:lnTo>
                <a:lnTo>
                  <a:pt x="364937" y="817470"/>
                </a:lnTo>
                <a:lnTo>
                  <a:pt x="364150" y="818519"/>
                </a:lnTo>
                <a:lnTo>
                  <a:pt x="365592" y="820224"/>
                </a:lnTo>
                <a:lnTo>
                  <a:pt x="364543" y="822060"/>
                </a:lnTo>
                <a:lnTo>
                  <a:pt x="363232" y="821404"/>
                </a:lnTo>
                <a:lnTo>
                  <a:pt x="362839" y="822060"/>
                </a:lnTo>
                <a:lnTo>
                  <a:pt x="362445" y="822847"/>
                </a:lnTo>
                <a:lnTo>
                  <a:pt x="362052" y="823502"/>
                </a:lnTo>
                <a:lnTo>
                  <a:pt x="361134" y="823109"/>
                </a:lnTo>
                <a:lnTo>
                  <a:pt x="361790" y="819962"/>
                </a:lnTo>
                <a:lnTo>
                  <a:pt x="359954" y="819962"/>
                </a:lnTo>
                <a:lnTo>
                  <a:pt x="359561" y="817470"/>
                </a:lnTo>
                <a:lnTo>
                  <a:pt x="355233" y="815765"/>
                </a:lnTo>
                <a:lnTo>
                  <a:pt x="352873" y="817208"/>
                </a:lnTo>
                <a:lnTo>
                  <a:pt x="350381" y="816683"/>
                </a:lnTo>
                <a:lnTo>
                  <a:pt x="349988" y="816028"/>
                </a:lnTo>
                <a:lnTo>
                  <a:pt x="352479" y="812487"/>
                </a:lnTo>
                <a:lnTo>
                  <a:pt x="355233" y="811045"/>
                </a:lnTo>
                <a:lnTo>
                  <a:pt x="353135" y="811045"/>
                </a:lnTo>
                <a:lnTo>
                  <a:pt x="351693" y="803964"/>
                </a:lnTo>
                <a:lnTo>
                  <a:pt x="351037" y="803308"/>
                </a:lnTo>
                <a:lnTo>
                  <a:pt x="349594" y="800685"/>
                </a:lnTo>
                <a:lnTo>
                  <a:pt x="348939" y="801866"/>
                </a:lnTo>
                <a:lnTo>
                  <a:pt x="347496" y="801079"/>
                </a:lnTo>
                <a:lnTo>
                  <a:pt x="343956" y="801866"/>
                </a:lnTo>
                <a:lnTo>
                  <a:pt x="338973" y="801079"/>
                </a:lnTo>
                <a:lnTo>
                  <a:pt x="338317" y="798325"/>
                </a:lnTo>
                <a:lnTo>
                  <a:pt x="339366" y="797145"/>
                </a:lnTo>
                <a:lnTo>
                  <a:pt x="336613" y="794784"/>
                </a:lnTo>
                <a:lnTo>
                  <a:pt x="337268" y="792949"/>
                </a:lnTo>
                <a:lnTo>
                  <a:pt x="339629" y="787310"/>
                </a:lnTo>
                <a:lnTo>
                  <a:pt x="338317" y="784163"/>
                </a:lnTo>
                <a:lnTo>
                  <a:pt x="338317" y="782065"/>
                </a:lnTo>
                <a:lnTo>
                  <a:pt x="338711" y="780622"/>
                </a:lnTo>
                <a:lnTo>
                  <a:pt x="338711" y="779573"/>
                </a:lnTo>
                <a:lnTo>
                  <a:pt x="338317" y="779180"/>
                </a:lnTo>
                <a:lnTo>
                  <a:pt x="336219" y="779180"/>
                </a:lnTo>
                <a:lnTo>
                  <a:pt x="336219" y="778524"/>
                </a:lnTo>
                <a:lnTo>
                  <a:pt x="334514" y="778524"/>
                </a:lnTo>
                <a:lnTo>
                  <a:pt x="334514" y="779180"/>
                </a:lnTo>
                <a:lnTo>
                  <a:pt x="333728" y="779573"/>
                </a:lnTo>
                <a:lnTo>
                  <a:pt x="333728" y="778786"/>
                </a:lnTo>
                <a:lnTo>
                  <a:pt x="333334" y="779180"/>
                </a:lnTo>
                <a:lnTo>
                  <a:pt x="332548" y="778524"/>
                </a:lnTo>
                <a:lnTo>
                  <a:pt x="332548" y="776426"/>
                </a:lnTo>
                <a:lnTo>
                  <a:pt x="332548" y="775902"/>
                </a:lnTo>
                <a:lnTo>
                  <a:pt x="333072" y="775902"/>
                </a:lnTo>
                <a:lnTo>
                  <a:pt x="333072" y="775246"/>
                </a:lnTo>
                <a:lnTo>
                  <a:pt x="331892" y="775246"/>
                </a:lnTo>
                <a:lnTo>
                  <a:pt x="333334" y="769607"/>
                </a:lnTo>
                <a:lnTo>
                  <a:pt x="333728" y="768165"/>
                </a:lnTo>
                <a:lnTo>
                  <a:pt x="333728" y="766722"/>
                </a:lnTo>
                <a:lnTo>
                  <a:pt x="330843" y="765411"/>
                </a:lnTo>
                <a:lnTo>
                  <a:pt x="330449" y="764624"/>
                </a:lnTo>
                <a:lnTo>
                  <a:pt x="326909" y="763706"/>
                </a:lnTo>
                <a:lnTo>
                  <a:pt x="324811" y="765149"/>
                </a:lnTo>
                <a:lnTo>
                  <a:pt x="324811" y="764624"/>
                </a:lnTo>
                <a:lnTo>
                  <a:pt x="323368" y="764624"/>
                </a:lnTo>
                <a:lnTo>
                  <a:pt x="323762" y="764362"/>
                </a:lnTo>
                <a:lnTo>
                  <a:pt x="323762" y="762920"/>
                </a:lnTo>
                <a:lnTo>
                  <a:pt x="323762" y="762264"/>
                </a:lnTo>
                <a:lnTo>
                  <a:pt x="323368" y="761871"/>
                </a:lnTo>
                <a:lnTo>
                  <a:pt x="320877" y="762264"/>
                </a:lnTo>
                <a:lnTo>
                  <a:pt x="319434" y="762264"/>
                </a:lnTo>
                <a:lnTo>
                  <a:pt x="319172" y="761084"/>
                </a:lnTo>
                <a:lnTo>
                  <a:pt x="317074" y="761084"/>
                </a:lnTo>
                <a:lnTo>
                  <a:pt x="317336" y="759379"/>
                </a:lnTo>
                <a:lnTo>
                  <a:pt x="317730" y="759379"/>
                </a:lnTo>
                <a:lnTo>
                  <a:pt x="317730" y="757281"/>
                </a:lnTo>
                <a:lnTo>
                  <a:pt x="315238" y="757543"/>
                </a:lnTo>
                <a:lnTo>
                  <a:pt x="314976" y="756888"/>
                </a:lnTo>
                <a:lnTo>
                  <a:pt x="314189" y="756888"/>
                </a:lnTo>
                <a:lnTo>
                  <a:pt x="314189" y="754790"/>
                </a:lnTo>
                <a:lnTo>
                  <a:pt x="315632" y="754003"/>
                </a:lnTo>
                <a:lnTo>
                  <a:pt x="315238" y="750200"/>
                </a:lnTo>
                <a:lnTo>
                  <a:pt x="314451" y="750200"/>
                </a:lnTo>
                <a:lnTo>
                  <a:pt x="314451" y="750462"/>
                </a:lnTo>
                <a:lnTo>
                  <a:pt x="314189" y="750462"/>
                </a:lnTo>
                <a:lnTo>
                  <a:pt x="313796" y="749020"/>
                </a:lnTo>
                <a:lnTo>
                  <a:pt x="314189" y="748758"/>
                </a:lnTo>
                <a:lnTo>
                  <a:pt x="324811" y="748758"/>
                </a:lnTo>
                <a:lnTo>
                  <a:pt x="329138" y="750200"/>
                </a:lnTo>
                <a:lnTo>
                  <a:pt x="332548" y="750462"/>
                </a:lnTo>
                <a:lnTo>
                  <a:pt x="332548" y="749020"/>
                </a:lnTo>
                <a:lnTo>
                  <a:pt x="333334" y="749020"/>
                </a:lnTo>
                <a:lnTo>
                  <a:pt x="335170" y="750462"/>
                </a:lnTo>
                <a:lnTo>
                  <a:pt x="335826" y="753085"/>
                </a:lnTo>
                <a:lnTo>
                  <a:pt x="336613" y="753085"/>
                </a:lnTo>
                <a:lnTo>
                  <a:pt x="336613" y="752298"/>
                </a:lnTo>
                <a:lnTo>
                  <a:pt x="335432" y="750462"/>
                </a:lnTo>
                <a:lnTo>
                  <a:pt x="335432" y="749807"/>
                </a:lnTo>
                <a:lnTo>
                  <a:pt x="335432" y="749020"/>
                </a:lnTo>
                <a:lnTo>
                  <a:pt x="333334" y="745873"/>
                </a:lnTo>
                <a:lnTo>
                  <a:pt x="332285" y="746528"/>
                </a:lnTo>
                <a:lnTo>
                  <a:pt x="330843" y="743643"/>
                </a:lnTo>
                <a:lnTo>
                  <a:pt x="330056" y="744168"/>
                </a:lnTo>
                <a:lnTo>
                  <a:pt x="329138" y="742726"/>
                </a:lnTo>
                <a:lnTo>
                  <a:pt x="329794" y="742332"/>
                </a:lnTo>
                <a:lnTo>
                  <a:pt x="329138" y="741283"/>
                </a:lnTo>
                <a:lnTo>
                  <a:pt x="329138" y="740890"/>
                </a:lnTo>
                <a:lnTo>
                  <a:pt x="327958" y="739447"/>
                </a:lnTo>
                <a:lnTo>
                  <a:pt x="327958" y="738529"/>
                </a:lnTo>
                <a:lnTo>
                  <a:pt x="326253" y="736562"/>
                </a:lnTo>
                <a:lnTo>
                  <a:pt x="325860" y="735907"/>
                </a:lnTo>
                <a:lnTo>
                  <a:pt x="325073" y="734202"/>
                </a:lnTo>
                <a:lnTo>
                  <a:pt x="325466" y="732891"/>
                </a:lnTo>
                <a:lnTo>
                  <a:pt x="325860" y="733153"/>
                </a:lnTo>
                <a:lnTo>
                  <a:pt x="327171" y="732366"/>
                </a:lnTo>
                <a:lnTo>
                  <a:pt x="327696" y="731448"/>
                </a:lnTo>
                <a:lnTo>
                  <a:pt x="328614" y="729613"/>
                </a:lnTo>
                <a:lnTo>
                  <a:pt x="327958" y="729219"/>
                </a:lnTo>
                <a:lnTo>
                  <a:pt x="327958" y="728563"/>
                </a:lnTo>
                <a:lnTo>
                  <a:pt x="326909" y="727514"/>
                </a:lnTo>
                <a:lnTo>
                  <a:pt x="326909" y="726728"/>
                </a:lnTo>
                <a:lnTo>
                  <a:pt x="325860" y="726072"/>
                </a:lnTo>
                <a:lnTo>
                  <a:pt x="324811" y="726072"/>
                </a:lnTo>
                <a:lnTo>
                  <a:pt x="323762" y="726072"/>
                </a:lnTo>
                <a:lnTo>
                  <a:pt x="323762" y="725810"/>
                </a:lnTo>
                <a:lnTo>
                  <a:pt x="324417" y="725285"/>
                </a:lnTo>
                <a:lnTo>
                  <a:pt x="324155" y="724630"/>
                </a:lnTo>
                <a:lnTo>
                  <a:pt x="323368" y="724630"/>
                </a:lnTo>
                <a:lnTo>
                  <a:pt x="323368" y="724367"/>
                </a:lnTo>
                <a:lnTo>
                  <a:pt x="322713" y="723843"/>
                </a:lnTo>
                <a:lnTo>
                  <a:pt x="322975" y="723187"/>
                </a:lnTo>
                <a:lnTo>
                  <a:pt x="324155" y="722531"/>
                </a:lnTo>
                <a:lnTo>
                  <a:pt x="324417" y="722138"/>
                </a:lnTo>
                <a:lnTo>
                  <a:pt x="323762" y="722138"/>
                </a:lnTo>
                <a:lnTo>
                  <a:pt x="323368" y="721745"/>
                </a:lnTo>
                <a:lnTo>
                  <a:pt x="322319" y="722138"/>
                </a:lnTo>
                <a:lnTo>
                  <a:pt x="322713" y="721089"/>
                </a:lnTo>
                <a:lnTo>
                  <a:pt x="322713" y="720827"/>
                </a:lnTo>
                <a:lnTo>
                  <a:pt x="322057" y="720433"/>
                </a:lnTo>
                <a:lnTo>
                  <a:pt x="320877" y="722531"/>
                </a:lnTo>
                <a:lnTo>
                  <a:pt x="320615" y="722531"/>
                </a:lnTo>
                <a:lnTo>
                  <a:pt x="320615" y="723843"/>
                </a:lnTo>
                <a:lnTo>
                  <a:pt x="319828" y="723843"/>
                </a:lnTo>
                <a:lnTo>
                  <a:pt x="319434" y="723843"/>
                </a:lnTo>
                <a:lnTo>
                  <a:pt x="319434" y="724367"/>
                </a:lnTo>
                <a:lnTo>
                  <a:pt x="319172" y="724367"/>
                </a:lnTo>
                <a:lnTo>
                  <a:pt x="318385" y="723843"/>
                </a:lnTo>
                <a:lnTo>
                  <a:pt x="318385" y="723580"/>
                </a:lnTo>
                <a:lnTo>
                  <a:pt x="318385" y="723187"/>
                </a:lnTo>
                <a:lnTo>
                  <a:pt x="317336" y="722531"/>
                </a:lnTo>
                <a:lnTo>
                  <a:pt x="317336" y="722138"/>
                </a:lnTo>
                <a:lnTo>
                  <a:pt x="318385" y="721745"/>
                </a:lnTo>
                <a:lnTo>
                  <a:pt x="318779" y="721089"/>
                </a:lnTo>
                <a:lnTo>
                  <a:pt x="317992" y="720433"/>
                </a:lnTo>
                <a:lnTo>
                  <a:pt x="317074" y="720433"/>
                </a:lnTo>
                <a:lnTo>
                  <a:pt x="316681" y="720040"/>
                </a:lnTo>
                <a:lnTo>
                  <a:pt x="315894" y="720040"/>
                </a:lnTo>
                <a:lnTo>
                  <a:pt x="315632" y="720433"/>
                </a:lnTo>
                <a:lnTo>
                  <a:pt x="313796" y="720433"/>
                </a:lnTo>
                <a:lnTo>
                  <a:pt x="315238" y="718991"/>
                </a:lnTo>
                <a:lnTo>
                  <a:pt x="315632" y="717942"/>
                </a:lnTo>
                <a:lnTo>
                  <a:pt x="318779" y="716106"/>
                </a:lnTo>
                <a:lnTo>
                  <a:pt x="319172" y="716499"/>
                </a:lnTo>
                <a:lnTo>
                  <a:pt x="321270" y="717548"/>
                </a:lnTo>
                <a:lnTo>
                  <a:pt x="322319" y="717548"/>
                </a:lnTo>
                <a:lnTo>
                  <a:pt x="322319" y="717942"/>
                </a:lnTo>
                <a:lnTo>
                  <a:pt x="322713" y="717942"/>
                </a:lnTo>
                <a:lnTo>
                  <a:pt x="323368" y="717942"/>
                </a:lnTo>
                <a:lnTo>
                  <a:pt x="323762" y="717548"/>
                </a:lnTo>
                <a:lnTo>
                  <a:pt x="324155" y="716499"/>
                </a:lnTo>
                <a:lnTo>
                  <a:pt x="323762" y="716106"/>
                </a:lnTo>
                <a:lnTo>
                  <a:pt x="321532" y="716499"/>
                </a:lnTo>
                <a:lnTo>
                  <a:pt x="322057" y="716106"/>
                </a:lnTo>
                <a:lnTo>
                  <a:pt x="322713" y="715844"/>
                </a:lnTo>
                <a:lnTo>
                  <a:pt x="322975" y="715450"/>
                </a:lnTo>
                <a:lnTo>
                  <a:pt x="322319" y="715057"/>
                </a:lnTo>
                <a:lnTo>
                  <a:pt x="322057" y="714664"/>
                </a:lnTo>
                <a:lnTo>
                  <a:pt x="321270" y="714664"/>
                </a:lnTo>
                <a:lnTo>
                  <a:pt x="320090" y="715057"/>
                </a:lnTo>
                <a:lnTo>
                  <a:pt x="321270" y="714401"/>
                </a:lnTo>
                <a:lnTo>
                  <a:pt x="320877" y="713746"/>
                </a:lnTo>
                <a:lnTo>
                  <a:pt x="319434" y="713352"/>
                </a:lnTo>
                <a:lnTo>
                  <a:pt x="317730" y="713352"/>
                </a:lnTo>
                <a:lnTo>
                  <a:pt x="317336" y="712959"/>
                </a:lnTo>
                <a:lnTo>
                  <a:pt x="312091" y="712959"/>
                </a:lnTo>
                <a:lnTo>
                  <a:pt x="311698" y="713352"/>
                </a:lnTo>
                <a:lnTo>
                  <a:pt x="310649" y="713352"/>
                </a:lnTo>
                <a:lnTo>
                  <a:pt x="309993" y="714008"/>
                </a:lnTo>
                <a:lnTo>
                  <a:pt x="309206" y="714008"/>
                </a:lnTo>
                <a:lnTo>
                  <a:pt x="307895" y="714664"/>
                </a:lnTo>
                <a:lnTo>
                  <a:pt x="307502" y="715450"/>
                </a:lnTo>
                <a:lnTo>
                  <a:pt x="307239" y="715844"/>
                </a:lnTo>
                <a:lnTo>
                  <a:pt x="305010" y="714664"/>
                </a:lnTo>
                <a:lnTo>
                  <a:pt x="304354" y="711910"/>
                </a:lnTo>
                <a:lnTo>
                  <a:pt x="301469" y="711910"/>
                </a:lnTo>
                <a:lnTo>
                  <a:pt x="301469" y="711123"/>
                </a:lnTo>
                <a:lnTo>
                  <a:pt x="300683" y="711123"/>
                </a:lnTo>
                <a:lnTo>
                  <a:pt x="300683" y="710861"/>
                </a:lnTo>
                <a:lnTo>
                  <a:pt x="299634" y="710467"/>
                </a:lnTo>
                <a:lnTo>
                  <a:pt x="299634" y="711647"/>
                </a:lnTo>
                <a:lnTo>
                  <a:pt x="299896" y="711910"/>
                </a:lnTo>
                <a:lnTo>
                  <a:pt x="299896" y="712959"/>
                </a:lnTo>
                <a:lnTo>
                  <a:pt x="299240" y="712565"/>
                </a:lnTo>
                <a:lnTo>
                  <a:pt x="298978" y="712959"/>
                </a:lnTo>
                <a:lnTo>
                  <a:pt x="297535" y="712303"/>
                </a:lnTo>
                <a:lnTo>
                  <a:pt x="297142" y="711647"/>
                </a:lnTo>
                <a:lnTo>
                  <a:pt x="295700" y="711910"/>
                </a:lnTo>
                <a:lnTo>
                  <a:pt x="295700" y="710861"/>
                </a:lnTo>
                <a:lnTo>
                  <a:pt x="295044" y="711647"/>
                </a:lnTo>
                <a:lnTo>
                  <a:pt x="295438" y="713352"/>
                </a:lnTo>
                <a:lnTo>
                  <a:pt x="293602" y="713746"/>
                </a:lnTo>
                <a:lnTo>
                  <a:pt x="291372" y="713352"/>
                </a:lnTo>
                <a:lnTo>
                  <a:pt x="290717" y="711910"/>
                </a:lnTo>
                <a:lnTo>
                  <a:pt x="291897" y="710205"/>
                </a:lnTo>
                <a:lnTo>
                  <a:pt x="292553" y="709025"/>
                </a:lnTo>
                <a:lnTo>
                  <a:pt x="292815" y="708369"/>
                </a:lnTo>
                <a:lnTo>
                  <a:pt x="293339" y="708369"/>
                </a:lnTo>
                <a:lnTo>
                  <a:pt x="295044" y="706009"/>
                </a:lnTo>
                <a:lnTo>
                  <a:pt x="295044" y="705222"/>
                </a:lnTo>
                <a:lnTo>
                  <a:pt x="295438" y="705222"/>
                </a:lnTo>
                <a:lnTo>
                  <a:pt x="295044" y="703386"/>
                </a:lnTo>
                <a:lnTo>
                  <a:pt x="295044" y="703124"/>
                </a:lnTo>
                <a:lnTo>
                  <a:pt x="292553" y="703386"/>
                </a:lnTo>
                <a:lnTo>
                  <a:pt x="291897" y="703124"/>
                </a:lnTo>
                <a:lnTo>
                  <a:pt x="289012" y="704829"/>
                </a:lnTo>
                <a:lnTo>
                  <a:pt x="287963" y="703124"/>
                </a:lnTo>
                <a:lnTo>
                  <a:pt x="286521" y="701944"/>
                </a:lnTo>
                <a:lnTo>
                  <a:pt x="284291" y="700239"/>
                </a:lnTo>
                <a:lnTo>
                  <a:pt x="284029" y="698928"/>
                </a:lnTo>
                <a:lnTo>
                  <a:pt x="285078" y="698403"/>
                </a:lnTo>
                <a:lnTo>
                  <a:pt x="284816" y="696305"/>
                </a:lnTo>
                <a:lnTo>
                  <a:pt x="288356" y="695649"/>
                </a:lnTo>
                <a:lnTo>
                  <a:pt x="290061" y="695649"/>
                </a:lnTo>
                <a:lnTo>
                  <a:pt x="290454" y="694863"/>
                </a:lnTo>
                <a:lnTo>
                  <a:pt x="291897" y="693552"/>
                </a:lnTo>
                <a:lnTo>
                  <a:pt x="292159" y="693552"/>
                </a:lnTo>
                <a:lnTo>
                  <a:pt x="292159" y="692109"/>
                </a:lnTo>
                <a:lnTo>
                  <a:pt x="293995" y="691322"/>
                </a:lnTo>
                <a:lnTo>
                  <a:pt x="296355" y="689880"/>
                </a:lnTo>
                <a:lnTo>
                  <a:pt x="296355" y="689486"/>
                </a:lnTo>
                <a:lnTo>
                  <a:pt x="299634" y="690273"/>
                </a:lnTo>
                <a:lnTo>
                  <a:pt x="301732" y="691322"/>
                </a:lnTo>
                <a:lnTo>
                  <a:pt x="305272" y="694600"/>
                </a:lnTo>
                <a:lnTo>
                  <a:pt x="306715" y="694207"/>
                </a:lnTo>
                <a:lnTo>
                  <a:pt x="308157" y="693027"/>
                </a:lnTo>
                <a:lnTo>
                  <a:pt x="308157" y="691584"/>
                </a:lnTo>
                <a:lnTo>
                  <a:pt x="308157" y="689880"/>
                </a:lnTo>
                <a:lnTo>
                  <a:pt x="308157" y="689224"/>
                </a:lnTo>
                <a:lnTo>
                  <a:pt x="306452" y="687782"/>
                </a:lnTo>
                <a:lnTo>
                  <a:pt x="305797" y="687782"/>
                </a:lnTo>
                <a:lnTo>
                  <a:pt x="303830" y="687126"/>
                </a:lnTo>
                <a:lnTo>
                  <a:pt x="303568" y="685946"/>
                </a:lnTo>
                <a:lnTo>
                  <a:pt x="303830" y="684241"/>
                </a:lnTo>
                <a:lnTo>
                  <a:pt x="306059" y="684241"/>
                </a:lnTo>
                <a:lnTo>
                  <a:pt x="306452" y="683848"/>
                </a:lnTo>
                <a:lnTo>
                  <a:pt x="310649" y="684503"/>
                </a:lnTo>
                <a:lnTo>
                  <a:pt x="313533" y="684241"/>
                </a:lnTo>
                <a:lnTo>
                  <a:pt x="313533" y="685684"/>
                </a:lnTo>
                <a:lnTo>
                  <a:pt x="315632" y="685290"/>
                </a:lnTo>
                <a:lnTo>
                  <a:pt x="316287" y="686470"/>
                </a:lnTo>
                <a:lnTo>
                  <a:pt x="316681" y="686470"/>
                </a:lnTo>
                <a:lnTo>
                  <a:pt x="317074" y="687126"/>
                </a:lnTo>
                <a:lnTo>
                  <a:pt x="317730" y="687782"/>
                </a:lnTo>
                <a:lnTo>
                  <a:pt x="317730" y="688569"/>
                </a:lnTo>
                <a:lnTo>
                  <a:pt x="317336" y="688569"/>
                </a:lnTo>
                <a:lnTo>
                  <a:pt x="317992" y="689224"/>
                </a:lnTo>
                <a:lnTo>
                  <a:pt x="317074" y="689486"/>
                </a:lnTo>
                <a:lnTo>
                  <a:pt x="316287" y="690273"/>
                </a:lnTo>
                <a:lnTo>
                  <a:pt x="316287" y="690667"/>
                </a:lnTo>
                <a:lnTo>
                  <a:pt x="318385" y="690273"/>
                </a:lnTo>
                <a:lnTo>
                  <a:pt x="318779" y="689880"/>
                </a:lnTo>
                <a:lnTo>
                  <a:pt x="319828" y="689880"/>
                </a:lnTo>
                <a:lnTo>
                  <a:pt x="320090" y="689486"/>
                </a:lnTo>
                <a:lnTo>
                  <a:pt x="321270" y="689880"/>
                </a:lnTo>
                <a:lnTo>
                  <a:pt x="322713" y="690273"/>
                </a:lnTo>
                <a:lnTo>
                  <a:pt x="322975" y="689224"/>
                </a:lnTo>
                <a:lnTo>
                  <a:pt x="322713" y="688831"/>
                </a:lnTo>
                <a:lnTo>
                  <a:pt x="323762" y="687782"/>
                </a:lnTo>
                <a:lnTo>
                  <a:pt x="326253" y="689880"/>
                </a:lnTo>
                <a:lnTo>
                  <a:pt x="327171" y="689880"/>
                </a:lnTo>
                <a:lnTo>
                  <a:pt x="327171" y="690929"/>
                </a:lnTo>
                <a:lnTo>
                  <a:pt x="327696" y="691322"/>
                </a:lnTo>
                <a:lnTo>
                  <a:pt x="327696" y="692109"/>
                </a:lnTo>
                <a:lnTo>
                  <a:pt x="327958" y="692109"/>
                </a:lnTo>
                <a:lnTo>
                  <a:pt x="327958" y="692765"/>
                </a:lnTo>
                <a:lnTo>
                  <a:pt x="329400" y="692371"/>
                </a:lnTo>
                <a:lnTo>
                  <a:pt x="330056" y="692109"/>
                </a:lnTo>
                <a:lnTo>
                  <a:pt x="332548" y="692371"/>
                </a:lnTo>
                <a:lnTo>
                  <a:pt x="333728" y="693552"/>
                </a:lnTo>
                <a:lnTo>
                  <a:pt x="335432" y="694600"/>
                </a:lnTo>
                <a:lnTo>
                  <a:pt x="335826" y="695649"/>
                </a:lnTo>
                <a:lnTo>
                  <a:pt x="336219" y="696043"/>
                </a:lnTo>
                <a:lnTo>
                  <a:pt x="336613" y="696043"/>
                </a:lnTo>
                <a:lnTo>
                  <a:pt x="336875" y="695256"/>
                </a:lnTo>
                <a:lnTo>
                  <a:pt x="336613" y="694207"/>
                </a:lnTo>
                <a:lnTo>
                  <a:pt x="336875" y="693814"/>
                </a:lnTo>
                <a:lnTo>
                  <a:pt x="336875" y="693027"/>
                </a:lnTo>
                <a:lnTo>
                  <a:pt x="337530" y="693552"/>
                </a:lnTo>
                <a:lnTo>
                  <a:pt x="337268" y="694600"/>
                </a:lnTo>
                <a:lnTo>
                  <a:pt x="337268" y="695256"/>
                </a:lnTo>
                <a:lnTo>
                  <a:pt x="338317" y="696043"/>
                </a:lnTo>
                <a:lnTo>
                  <a:pt x="339629" y="695649"/>
                </a:lnTo>
                <a:lnTo>
                  <a:pt x="339366" y="694863"/>
                </a:lnTo>
                <a:lnTo>
                  <a:pt x="339629" y="694863"/>
                </a:lnTo>
                <a:lnTo>
                  <a:pt x="340153" y="694207"/>
                </a:lnTo>
                <a:lnTo>
                  <a:pt x="339366" y="694207"/>
                </a:lnTo>
                <a:lnTo>
                  <a:pt x="338973" y="692765"/>
                </a:lnTo>
                <a:lnTo>
                  <a:pt x="341071" y="691584"/>
                </a:lnTo>
                <a:lnTo>
                  <a:pt x="341071" y="690273"/>
                </a:lnTo>
                <a:lnTo>
                  <a:pt x="342513" y="690667"/>
                </a:lnTo>
                <a:lnTo>
                  <a:pt x="343300" y="688831"/>
                </a:lnTo>
                <a:lnTo>
                  <a:pt x="343300" y="688569"/>
                </a:lnTo>
                <a:lnTo>
                  <a:pt x="343300" y="687388"/>
                </a:lnTo>
                <a:lnTo>
                  <a:pt x="342907" y="685946"/>
                </a:lnTo>
                <a:lnTo>
                  <a:pt x="344612" y="687126"/>
                </a:lnTo>
                <a:lnTo>
                  <a:pt x="345792" y="686470"/>
                </a:lnTo>
                <a:lnTo>
                  <a:pt x="348677" y="686470"/>
                </a:lnTo>
                <a:lnTo>
                  <a:pt x="348677" y="685946"/>
                </a:lnTo>
                <a:lnTo>
                  <a:pt x="351430" y="684503"/>
                </a:lnTo>
                <a:lnTo>
                  <a:pt x="351430" y="684241"/>
                </a:lnTo>
                <a:lnTo>
                  <a:pt x="349594" y="683585"/>
                </a:lnTo>
                <a:lnTo>
                  <a:pt x="349988" y="683192"/>
                </a:lnTo>
                <a:lnTo>
                  <a:pt x="350381" y="682799"/>
                </a:lnTo>
                <a:lnTo>
                  <a:pt x="349988" y="682143"/>
                </a:lnTo>
                <a:lnTo>
                  <a:pt x="352479" y="681487"/>
                </a:lnTo>
                <a:lnTo>
                  <a:pt x="353135" y="682143"/>
                </a:lnTo>
                <a:lnTo>
                  <a:pt x="353135" y="682799"/>
                </a:lnTo>
                <a:lnTo>
                  <a:pt x="354315" y="682405"/>
                </a:lnTo>
                <a:lnTo>
                  <a:pt x="354577" y="682799"/>
                </a:lnTo>
                <a:lnTo>
                  <a:pt x="354971" y="682405"/>
                </a:lnTo>
                <a:lnTo>
                  <a:pt x="356676" y="681750"/>
                </a:lnTo>
                <a:lnTo>
                  <a:pt x="356676" y="681094"/>
                </a:lnTo>
                <a:lnTo>
                  <a:pt x="357069" y="680701"/>
                </a:lnTo>
                <a:lnTo>
                  <a:pt x="356413" y="679389"/>
                </a:lnTo>
                <a:lnTo>
                  <a:pt x="355758" y="678865"/>
                </a:lnTo>
                <a:lnTo>
                  <a:pt x="357856" y="677422"/>
                </a:lnTo>
                <a:lnTo>
                  <a:pt x="358118" y="675718"/>
                </a:lnTo>
                <a:lnTo>
                  <a:pt x="358118" y="675062"/>
                </a:lnTo>
                <a:lnTo>
                  <a:pt x="359167" y="674406"/>
                </a:lnTo>
                <a:lnTo>
                  <a:pt x="359167" y="673226"/>
                </a:lnTo>
                <a:lnTo>
                  <a:pt x="359561" y="673226"/>
                </a:lnTo>
                <a:lnTo>
                  <a:pt x="359561" y="672571"/>
                </a:lnTo>
                <a:lnTo>
                  <a:pt x="357856" y="672571"/>
                </a:lnTo>
                <a:lnTo>
                  <a:pt x="357462" y="671521"/>
                </a:lnTo>
                <a:lnTo>
                  <a:pt x="356676" y="671128"/>
                </a:lnTo>
                <a:lnTo>
                  <a:pt x="356676" y="670866"/>
                </a:lnTo>
                <a:lnTo>
                  <a:pt x="356020" y="670866"/>
                </a:lnTo>
                <a:lnTo>
                  <a:pt x="355233" y="670079"/>
                </a:lnTo>
                <a:lnTo>
                  <a:pt x="354577" y="669686"/>
                </a:lnTo>
                <a:lnTo>
                  <a:pt x="353791" y="668768"/>
                </a:lnTo>
                <a:lnTo>
                  <a:pt x="354577" y="667981"/>
                </a:lnTo>
                <a:lnTo>
                  <a:pt x="354971" y="667325"/>
                </a:lnTo>
                <a:lnTo>
                  <a:pt x="353135" y="666670"/>
                </a:lnTo>
                <a:lnTo>
                  <a:pt x="353135" y="665883"/>
                </a:lnTo>
                <a:lnTo>
                  <a:pt x="352479" y="665490"/>
                </a:lnTo>
                <a:lnTo>
                  <a:pt x="352479" y="664703"/>
                </a:lnTo>
                <a:lnTo>
                  <a:pt x="352086" y="664703"/>
                </a:lnTo>
                <a:lnTo>
                  <a:pt x="352086" y="664440"/>
                </a:lnTo>
                <a:lnTo>
                  <a:pt x="352873" y="664440"/>
                </a:lnTo>
                <a:lnTo>
                  <a:pt x="352873" y="664047"/>
                </a:lnTo>
                <a:lnTo>
                  <a:pt x="354315" y="663391"/>
                </a:lnTo>
                <a:lnTo>
                  <a:pt x="354971" y="664047"/>
                </a:lnTo>
                <a:lnTo>
                  <a:pt x="354971" y="664703"/>
                </a:lnTo>
                <a:lnTo>
                  <a:pt x="354577" y="665227"/>
                </a:lnTo>
                <a:lnTo>
                  <a:pt x="353791" y="665883"/>
                </a:lnTo>
                <a:lnTo>
                  <a:pt x="354971" y="666670"/>
                </a:lnTo>
                <a:lnTo>
                  <a:pt x="354971" y="666145"/>
                </a:lnTo>
                <a:lnTo>
                  <a:pt x="355233" y="666145"/>
                </a:lnTo>
                <a:lnTo>
                  <a:pt x="356676" y="664703"/>
                </a:lnTo>
                <a:lnTo>
                  <a:pt x="357069" y="663391"/>
                </a:lnTo>
                <a:lnTo>
                  <a:pt x="358118" y="664440"/>
                </a:lnTo>
                <a:lnTo>
                  <a:pt x="358774" y="664047"/>
                </a:lnTo>
                <a:lnTo>
                  <a:pt x="360347" y="664440"/>
                </a:lnTo>
                <a:lnTo>
                  <a:pt x="360610" y="664047"/>
                </a:lnTo>
                <a:lnTo>
                  <a:pt x="361790" y="660900"/>
                </a:lnTo>
                <a:lnTo>
                  <a:pt x="362052" y="660900"/>
                </a:lnTo>
                <a:lnTo>
                  <a:pt x="362445" y="659851"/>
                </a:lnTo>
                <a:lnTo>
                  <a:pt x="364543" y="660244"/>
                </a:lnTo>
                <a:lnTo>
                  <a:pt x="364543" y="659851"/>
                </a:lnTo>
                <a:lnTo>
                  <a:pt x="364937" y="659588"/>
                </a:lnTo>
                <a:lnTo>
                  <a:pt x="364937" y="658408"/>
                </a:lnTo>
                <a:lnTo>
                  <a:pt x="362839" y="657622"/>
                </a:lnTo>
                <a:lnTo>
                  <a:pt x="360610" y="656704"/>
                </a:lnTo>
                <a:lnTo>
                  <a:pt x="361396" y="656310"/>
                </a:lnTo>
                <a:lnTo>
                  <a:pt x="362052" y="655261"/>
                </a:lnTo>
                <a:lnTo>
                  <a:pt x="363494" y="654212"/>
                </a:lnTo>
                <a:lnTo>
                  <a:pt x="364543" y="654212"/>
                </a:lnTo>
                <a:lnTo>
                  <a:pt x="365330" y="654868"/>
                </a:lnTo>
                <a:lnTo>
                  <a:pt x="365592" y="655523"/>
                </a:lnTo>
                <a:lnTo>
                  <a:pt x="366248" y="655261"/>
                </a:lnTo>
                <a:lnTo>
                  <a:pt x="366248" y="654868"/>
                </a:lnTo>
                <a:lnTo>
                  <a:pt x="367035" y="653819"/>
                </a:lnTo>
                <a:lnTo>
                  <a:pt x="368084" y="653425"/>
                </a:lnTo>
                <a:lnTo>
                  <a:pt x="370313" y="653163"/>
                </a:lnTo>
                <a:lnTo>
                  <a:pt x="369789" y="651983"/>
                </a:lnTo>
                <a:lnTo>
                  <a:pt x="370313" y="651721"/>
                </a:lnTo>
                <a:lnTo>
                  <a:pt x="370313" y="650278"/>
                </a:lnTo>
                <a:lnTo>
                  <a:pt x="369526" y="649885"/>
                </a:lnTo>
                <a:lnTo>
                  <a:pt x="369526" y="648836"/>
                </a:lnTo>
                <a:lnTo>
                  <a:pt x="369789" y="648180"/>
                </a:lnTo>
                <a:lnTo>
                  <a:pt x="369789" y="647524"/>
                </a:lnTo>
                <a:lnTo>
                  <a:pt x="372411" y="645426"/>
                </a:lnTo>
                <a:lnTo>
                  <a:pt x="371625" y="644246"/>
                </a:lnTo>
                <a:lnTo>
                  <a:pt x="370575" y="643984"/>
                </a:lnTo>
                <a:lnTo>
                  <a:pt x="370969" y="643197"/>
                </a:lnTo>
                <a:lnTo>
                  <a:pt x="371231" y="642804"/>
                </a:lnTo>
                <a:lnTo>
                  <a:pt x="372674" y="642804"/>
                </a:lnTo>
                <a:lnTo>
                  <a:pt x="374116" y="641886"/>
                </a:lnTo>
                <a:lnTo>
                  <a:pt x="375165" y="641886"/>
                </a:lnTo>
                <a:lnTo>
                  <a:pt x="375165" y="641493"/>
                </a:lnTo>
                <a:lnTo>
                  <a:pt x="376214" y="641886"/>
                </a:lnTo>
                <a:lnTo>
                  <a:pt x="376214" y="641493"/>
                </a:lnTo>
                <a:lnTo>
                  <a:pt x="375952" y="640706"/>
                </a:lnTo>
                <a:lnTo>
                  <a:pt x="376870" y="640050"/>
                </a:lnTo>
                <a:lnTo>
                  <a:pt x="376870" y="638870"/>
                </a:lnTo>
                <a:lnTo>
                  <a:pt x="376214" y="638870"/>
                </a:lnTo>
                <a:lnTo>
                  <a:pt x="376870" y="638083"/>
                </a:lnTo>
                <a:lnTo>
                  <a:pt x="378050" y="638083"/>
                </a:lnTo>
                <a:lnTo>
                  <a:pt x="378050" y="637165"/>
                </a:lnTo>
                <a:lnTo>
                  <a:pt x="378312" y="636772"/>
                </a:lnTo>
                <a:lnTo>
                  <a:pt x="378050" y="636510"/>
                </a:lnTo>
                <a:lnTo>
                  <a:pt x="378312" y="635723"/>
                </a:lnTo>
                <a:lnTo>
                  <a:pt x="378706" y="635067"/>
                </a:lnTo>
                <a:lnTo>
                  <a:pt x="379755" y="635723"/>
                </a:lnTo>
                <a:lnTo>
                  <a:pt x="382508" y="633231"/>
                </a:lnTo>
                <a:lnTo>
                  <a:pt x="383033" y="633231"/>
                </a:lnTo>
                <a:lnTo>
                  <a:pt x="383689" y="632444"/>
                </a:lnTo>
                <a:lnTo>
                  <a:pt x="383951" y="632444"/>
                </a:lnTo>
                <a:lnTo>
                  <a:pt x="384475" y="632444"/>
                </a:lnTo>
                <a:lnTo>
                  <a:pt x="384475" y="632182"/>
                </a:lnTo>
                <a:lnTo>
                  <a:pt x="384475" y="631789"/>
                </a:lnTo>
                <a:lnTo>
                  <a:pt x="384475" y="631133"/>
                </a:lnTo>
                <a:lnTo>
                  <a:pt x="383689" y="630084"/>
                </a:lnTo>
                <a:lnTo>
                  <a:pt x="381853" y="630740"/>
                </a:lnTo>
                <a:lnTo>
                  <a:pt x="381590" y="629691"/>
                </a:lnTo>
                <a:lnTo>
                  <a:pt x="380804" y="630084"/>
                </a:lnTo>
                <a:lnTo>
                  <a:pt x="380804" y="631133"/>
                </a:lnTo>
                <a:lnTo>
                  <a:pt x="380148" y="631526"/>
                </a:lnTo>
                <a:lnTo>
                  <a:pt x="380148" y="630740"/>
                </a:lnTo>
                <a:lnTo>
                  <a:pt x="379099" y="631133"/>
                </a:lnTo>
                <a:lnTo>
                  <a:pt x="379492" y="630346"/>
                </a:lnTo>
                <a:lnTo>
                  <a:pt x="378706" y="631133"/>
                </a:lnTo>
                <a:lnTo>
                  <a:pt x="378312" y="630346"/>
                </a:lnTo>
                <a:lnTo>
                  <a:pt x="378706" y="629691"/>
                </a:lnTo>
                <a:lnTo>
                  <a:pt x="378706" y="629429"/>
                </a:lnTo>
                <a:lnTo>
                  <a:pt x="379755" y="628642"/>
                </a:lnTo>
                <a:lnTo>
                  <a:pt x="379755" y="628248"/>
                </a:lnTo>
                <a:lnTo>
                  <a:pt x="379755" y="627986"/>
                </a:lnTo>
                <a:lnTo>
                  <a:pt x="380148" y="627593"/>
                </a:lnTo>
                <a:lnTo>
                  <a:pt x="380804" y="627593"/>
                </a:lnTo>
                <a:lnTo>
                  <a:pt x="379755" y="626544"/>
                </a:lnTo>
                <a:lnTo>
                  <a:pt x="380148" y="625101"/>
                </a:lnTo>
                <a:lnTo>
                  <a:pt x="380148" y="624052"/>
                </a:lnTo>
                <a:lnTo>
                  <a:pt x="379492" y="623265"/>
                </a:lnTo>
                <a:lnTo>
                  <a:pt x="379755" y="623003"/>
                </a:lnTo>
                <a:lnTo>
                  <a:pt x="380804" y="622610"/>
                </a:lnTo>
                <a:lnTo>
                  <a:pt x="381197" y="621954"/>
                </a:lnTo>
                <a:lnTo>
                  <a:pt x="383295" y="620249"/>
                </a:lnTo>
                <a:lnTo>
                  <a:pt x="384475" y="623659"/>
                </a:lnTo>
                <a:lnTo>
                  <a:pt x="383951" y="624052"/>
                </a:lnTo>
                <a:lnTo>
                  <a:pt x="384475" y="625363"/>
                </a:lnTo>
                <a:lnTo>
                  <a:pt x="385393" y="625888"/>
                </a:lnTo>
                <a:lnTo>
                  <a:pt x="385787" y="626150"/>
                </a:lnTo>
                <a:lnTo>
                  <a:pt x="386836" y="625363"/>
                </a:lnTo>
                <a:lnTo>
                  <a:pt x="387885" y="624445"/>
                </a:lnTo>
                <a:lnTo>
                  <a:pt x="388672" y="624445"/>
                </a:lnTo>
                <a:lnTo>
                  <a:pt x="390507" y="623659"/>
                </a:lnTo>
                <a:lnTo>
                  <a:pt x="390770" y="623003"/>
                </a:lnTo>
                <a:lnTo>
                  <a:pt x="392605" y="623265"/>
                </a:lnTo>
                <a:lnTo>
                  <a:pt x="393654" y="624052"/>
                </a:lnTo>
                <a:lnTo>
                  <a:pt x="394048" y="625888"/>
                </a:lnTo>
                <a:lnTo>
                  <a:pt x="395490" y="625888"/>
                </a:lnTo>
                <a:lnTo>
                  <a:pt x="396146" y="627593"/>
                </a:lnTo>
                <a:lnTo>
                  <a:pt x="397195" y="627330"/>
                </a:lnTo>
                <a:lnTo>
                  <a:pt x="399293" y="627986"/>
                </a:lnTo>
                <a:lnTo>
                  <a:pt x="400342" y="627593"/>
                </a:lnTo>
                <a:lnTo>
                  <a:pt x="402571" y="628642"/>
                </a:lnTo>
                <a:lnTo>
                  <a:pt x="402047" y="629691"/>
                </a:lnTo>
                <a:lnTo>
                  <a:pt x="404932" y="630346"/>
                </a:lnTo>
                <a:lnTo>
                  <a:pt x="408472" y="630346"/>
                </a:lnTo>
                <a:lnTo>
                  <a:pt x="409915" y="630740"/>
                </a:lnTo>
                <a:lnTo>
                  <a:pt x="410308" y="631789"/>
                </a:lnTo>
                <a:lnTo>
                  <a:pt x="413849" y="632969"/>
                </a:lnTo>
                <a:lnTo>
                  <a:pt x="415291" y="631789"/>
                </a:lnTo>
                <a:lnTo>
                  <a:pt x="415553" y="632444"/>
                </a:lnTo>
                <a:lnTo>
                  <a:pt x="417651" y="631133"/>
                </a:lnTo>
                <a:lnTo>
                  <a:pt x="418832" y="630346"/>
                </a:lnTo>
                <a:lnTo>
                  <a:pt x="419487" y="629429"/>
                </a:lnTo>
                <a:lnTo>
                  <a:pt x="420143" y="628248"/>
                </a:lnTo>
                <a:lnTo>
                  <a:pt x="420930" y="628248"/>
                </a:lnTo>
                <a:lnTo>
                  <a:pt x="420667" y="626806"/>
                </a:lnTo>
                <a:lnTo>
                  <a:pt x="420667" y="626544"/>
                </a:lnTo>
                <a:lnTo>
                  <a:pt x="420143" y="626150"/>
                </a:lnTo>
                <a:lnTo>
                  <a:pt x="420667" y="625363"/>
                </a:lnTo>
                <a:lnTo>
                  <a:pt x="419487" y="621167"/>
                </a:lnTo>
                <a:lnTo>
                  <a:pt x="419881" y="620512"/>
                </a:lnTo>
                <a:lnTo>
                  <a:pt x="419487" y="620249"/>
                </a:lnTo>
                <a:lnTo>
                  <a:pt x="420143" y="619462"/>
                </a:lnTo>
                <a:lnTo>
                  <a:pt x="419881" y="618807"/>
                </a:lnTo>
                <a:lnTo>
                  <a:pt x="421585" y="617364"/>
                </a:lnTo>
                <a:lnTo>
                  <a:pt x="422110" y="616578"/>
                </a:lnTo>
                <a:lnTo>
                  <a:pt x="422110" y="615922"/>
                </a:lnTo>
                <a:lnTo>
                  <a:pt x="422372" y="615528"/>
                </a:lnTo>
                <a:lnTo>
                  <a:pt x="422765" y="614873"/>
                </a:lnTo>
                <a:lnTo>
                  <a:pt x="423815" y="613431"/>
                </a:lnTo>
                <a:lnTo>
                  <a:pt x="423815" y="613168"/>
                </a:lnTo>
                <a:lnTo>
                  <a:pt x="423552" y="612381"/>
                </a:lnTo>
                <a:lnTo>
                  <a:pt x="424208" y="611726"/>
                </a:lnTo>
                <a:lnTo>
                  <a:pt x="424470" y="611726"/>
                </a:lnTo>
                <a:lnTo>
                  <a:pt x="425650" y="610283"/>
                </a:lnTo>
                <a:lnTo>
                  <a:pt x="425913" y="609890"/>
                </a:lnTo>
                <a:lnTo>
                  <a:pt x="426306" y="609890"/>
                </a:lnTo>
                <a:lnTo>
                  <a:pt x="426962" y="609234"/>
                </a:lnTo>
                <a:lnTo>
                  <a:pt x="426962" y="608841"/>
                </a:lnTo>
                <a:lnTo>
                  <a:pt x="427224" y="608185"/>
                </a:lnTo>
                <a:lnTo>
                  <a:pt x="428404" y="607005"/>
                </a:lnTo>
                <a:lnTo>
                  <a:pt x="428404" y="605563"/>
                </a:lnTo>
                <a:lnTo>
                  <a:pt x="429322" y="603202"/>
                </a:lnTo>
                <a:lnTo>
                  <a:pt x="431551" y="600711"/>
                </a:lnTo>
                <a:lnTo>
                  <a:pt x="431551" y="599924"/>
                </a:lnTo>
                <a:lnTo>
                  <a:pt x="432207" y="599662"/>
                </a:lnTo>
                <a:lnTo>
                  <a:pt x="432600" y="598482"/>
                </a:lnTo>
                <a:lnTo>
                  <a:pt x="433649" y="596121"/>
                </a:lnTo>
                <a:lnTo>
                  <a:pt x="433387" y="595465"/>
                </a:lnTo>
                <a:lnTo>
                  <a:pt x="433649" y="595072"/>
                </a:lnTo>
                <a:lnTo>
                  <a:pt x="433387" y="594679"/>
                </a:lnTo>
                <a:lnTo>
                  <a:pt x="431289" y="593630"/>
                </a:lnTo>
                <a:lnTo>
                  <a:pt x="430764" y="592187"/>
                </a:lnTo>
                <a:lnTo>
                  <a:pt x="431289" y="591925"/>
                </a:lnTo>
                <a:lnTo>
                  <a:pt x="431289" y="591138"/>
                </a:lnTo>
                <a:lnTo>
                  <a:pt x="431551" y="591138"/>
                </a:lnTo>
                <a:lnTo>
                  <a:pt x="431551" y="590483"/>
                </a:lnTo>
                <a:lnTo>
                  <a:pt x="431945" y="589040"/>
                </a:lnTo>
                <a:lnTo>
                  <a:pt x="431551" y="588647"/>
                </a:lnTo>
                <a:lnTo>
                  <a:pt x="431551" y="589040"/>
                </a:lnTo>
                <a:lnTo>
                  <a:pt x="430502" y="589040"/>
                </a:lnTo>
                <a:lnTo>
                  <a:pt x="430764" y="588384"/>
                </a:lnTo>
                <a:lnTo>
                  <a:pt x="430502" y="587991"/>
                </a:lnTo>
                <a:lnTo>
                  <a:pt x="429322" y="588647"/>
                </a:lnTo>
                <a:lnTo>
                  <a:pt x="429060" y="587991"/>
                </a:lnTo>
                <a:lnTo>
                  <a:pt x="428404" y="588384"/>
                </a:lnTo>
                <a:lnTo>
                  <a:pt x="428011" y="587991"/>
                </a:lnTo>
                <a:lnTo>
                  <a:pt x="427617" y="587991"/>
                </a:lnTo>
                <a:lnTo>
                  <a:pt x="427224" y="589040"/>
                </a:lnTo>
                <a:lnTo>
                  <a:pt x="426568" y="588384"/>
                </a:lnTo>
                <a:lnTo>
                  <a:pt x="426568" y="586942"/>
                </a:lnTo>
                <a:lnTo>
                  <a:pt x="425126" y="586942"/>
                </a:lnTo>
                <a:lnTo>
                  <a:pt x="425126" y="586549"/>
                </a:lnTo>
                <a:lnTo>
                  <a:pt x="425650" y="586024"/>
                </a:lnTo>
                <a:lnTo>
                  <a:pt x="425126" y="585762"/>
                </a:lnTo>
                <a:lnTo>
                  <a:pt x="424208" y="585762"/>
                </a:lnTo>
                <a:lnTo>
                  <a:pt x="423552" y="585106"/>
                </a:lnTo>
                <a:lnTo>
                  <a:pt x="422372" y="583926"/>
                </a:lnTo>
                <a:lnTo>
                  <a:pt x="421585" y="582615"/>
                </a:lnTo>
                <a:lnTo>
                  <a:pt x="421323" y="581566"/>
                </a:lnTo>
                <a:lnTo>
                  <a:pt x="421323" y="580910"/>
                </a:lnTo>
                <a:lnTo>
                  <a:pt x="421323" y="580386"/>
                </a:lnTo>
                <a:lnTo>
                  <a:pt x="421585" y="580123"/>
                </a:lnTo>
                <a:lnTo>
                  <a:pt x="422110" y="580386"/>
                </a:lnTo>
                <a:lnTo>
                  <a:pt x="422372" y="580123"/>
                </a:lnTo>
                <a:lnTo>
                  <a:pt x="422372" y="578287"/>
                </a:lnTo>
                <a:lnTo>
                  <a:pt x="421323" y="578681"/>
                </a:lnTo>
                <a:lnTo>
                  <a:pt x="420667" y="578287"/>
                </a:lnTo>
                <a:lnTo>
                  <a:pt x="419881" y="578287"/>
                </a:lnTo>
                <a:lnTo>
                  <a:pt x="419487" y="577632"/>
                </a:lnTo>
                <a:lnTo>
                  <a:pt x="417651" y="578025"/>
                </a:lnTo>
                <a:lnTo>
                  <a:pt x="417651" y="578287"/>
                </a:lnTo>
                <a:lnTo>
                  <a:pt x="414504" y="577370"/>
                </a:lnTo>
                <a:lnTo>
                  <a:pt x="413849" y="577632"/>
                </a:lnTo>
                <a:lnTo>
                  <a:pt x="413062" y="577632"/>
                </a:lnTo>
                <a:lnTo>
                  <a:pt x="411357" y="577632"/>
                </a:lnTo>
                <a:lnTo>
                  <a:pt x="410570" y="577370"/>
                </a:lnTo>
                <a:lnTo>
                  <a:pt x="410570" y="576976"/>
                </a:lnTo>
                <a:lnTo>
                  <a:pt x="409915" y="576583"/>
                </a:lnTo>
                <a:lnTo>
                  <a:pt x="410308" y="575271"/>
                </a:lnTo>
                <a:lnTo>
                  <a:pt x="409128" y="574485"/>
                </a:lnTo>
                <a:lnTo>
                  <a:pt x="409128" y="574091"/>
                </a:lnTo>
                <a:lnTo>
                  <a:pt x="409652" y="574091"/>
                </a:lnTo>
                <a:lnTo>
                  <a:pt x="409915" y="573042"/>
                </a:lnTo>
                <a:lnTo>
                  <a:pt x="410308" y="573304"/>
                </a:lnTo>
                <a:lnTo>
                  <a:pt x="411357" y="572649"/>
                </a:lnTo>
                <a:lnTo>
                  <a:pt x="411357" y="572387"/>
                </a:lnTo>
                <a:lnTo>
                  <a:pt x="413849" y="571206"/>
                </a:lnTo>
                <a:lnTo>
                  <a:pt x="413455" y="570944"/>
                </a:lnTo>
                <a:lnTo>
                  <a:pt x="414504" y="570288"/>
                </a:lnTo>
                <a:lnTo>
                  <a:pt x="414504" y="569108"/>
                </a:lnTo>
                <a:lnTo>
                  <a:pt x="414767" y="568846"/>
                </a:lnTo>
                <a:lnTo>
                  <a:pt x="413455" y="568190"/>
                </a:lnTo>
                <a:lnTo>
                  <a:pt x="413455" y="567010"/>
                </a:lnTo>
                <a:lnTo>
                  <a:pt x="413455" y="566748"/>
                </a:lnTo>
                <a:lnTo>
                  <a:pt x="413455" y="566223"/>
                </a:lnTo>
                <a:lnTo>
                  <a:pt x="412669" y="565568"/>
                </a:lnTo>
                <a:lnTo>
                  <a:pt x="412669" y="565305"/>
                </a:lnTo>
                <a:lnTo>
                  <a:pt x="413455" y="564912"/>
                </a:lnTo>
                <a:lnTo>
                  <a:pt x="414111" y="565305"/>
                </a:lnTo>
                <a:lnTo>
                  <a:pt x="414111" y="564125"/>
                </a:lnTo>
                <a:lnTo>
                  <a:pt x="413455" y="564125"/>
                </a:lnTo>
                <a:lnTo>
                  <a:pt x="413849" y="563470"/>
                </a:lnTo>
                <a:lnTo>
                  <a:pt x="413062" y="563470"/>
                </a:lnTo>
                <a:lnTo>
                  <a:pt x="413062" y="563207"/>
                </a:lnTo>
                <a:lnTo>
                  <a:pt x="414111" y="563207"/>
                </a:lnTo>
                <a:lnTo>
                  <a:pt x="413849" y="562421"/>
                </a:lnTo>
                <a:lnTo>
                  <a:pt x="414111" y="562027"/>
                </a:lnTo>
                <a:lnTo>
                  <a:pt x="413849" y="561765"/>
                </a:lnTo>
                <a:lnTo>
                  <a:pt x="413455" y="561765"/>
                </a:lnTo>
                <a:lnTo>
                  <a:pt x="412669" y="561372"/>
                </a:lnTo>
                <a:lnTo>
                  <a:pt x="412669" y="560585"/>
                </a:lnTo>
                <a:lnTo>
                  <a:pt x="412013" y="560322"/>
                </a:lnTo>
                <a:lnTo>
                  <a:pt x="412406" y="559667"/>
                </a:lnTo>
                <a:lnTo>
                  <a:pt x="412669" y="558487"/>
                </a:lnTo>
                <a:lnTo>
                  <a:pt x="413455" y="558487"/>
                </a:lnTo>
                <a:lnTo>
                  <a:pt x="413849" y="559142"/>
                </a:lnTo>
                <a:lnTo>
                  <a:pt x="415553" y="558487"/>
                </a:lnTo>
                <a:lnTo>
                  <a:pt x="415291" y="557831"/>
                </a:lnTo>
                <a:lnTo>
                  <a:pt x="415553" y="556782"/>
                </a:lnTo>
                <a:lnTo>
                  <a:pt x="414767" y="556126"/>
                </a:lnTo>
                <a:lnTo>
                  <a:pt x="414767" y="555471"/>
                </a:lnTo>
                <a:lnTo>
                  <a:pt x="414111" y="555471"/>
                </a:lnTo>
                <a:lnTo>
                  <a:pt x="413455" y="555733"/>
                </a:lnTo>
                <a:lnTo>
                  <a:pt x="413062" y="555733"/>
                </a:lnTo>
                <a:lnTo>
                  <a:pt x="412669" y="555733"/>
                </a:lnTo>
                <a:lnTo>
                  <a:pt x="412013" y="556126"/>
                </a:lnTo>
                <a:lnTo>
                  <a:pt x="411357" y="555471"/>
                </a:lnTo>
                <a:lnTo>
                  <a:pt x="410570" y="556126"/>
                </a:lnTo>
                <a:lnTo>
                  <a:pt x="410308" y="555733"/>
                </a:lnTo>
                <a:lnTo>
                  <a:pt x="409915" y="555471"/>
                </a:lnTo>
                <a:lnTo>
                  <a:pt x="409915" y="555733"/>
                </a:lnTo>
                <a:lnTo>
                  <a:pt x="410308" y="555733"/>
                </a:lnTo>
                <a:lnTo>
                  <a:pt x="410308" y="556126"/>
                </a:lnTo>
                <a:lnTo>
                  <a:pt x="410308" y="556782"/>
                </a:lnTo>
                <a:lnTo>
                  <a:pt x="409915" y="556126"/>
                </a:lnTo>
                <a:lnTo>
                  <a:pt x="409128" y="555733"/>
                </a:lnTo>
                <a:lnTo>
                  <a:pt x="408472" y="556126"/>
                </a:lnTo>
                <a:lnTo>
                  <a:pt x="408210" y="555733"/>
                </a:lnTo>
                <a:lnTo>
                  <a:pt x="408210" y="555471"/>
                </a:lnTo>
                <a:lnTo>
                  <a:pt x="408866" y="554946"/>
                </a:lnTo>
                <a:lnTo>
                  <a:pt x="409128" y="555471"/>
                </a:lnTo>
                <a:lnTo>
                  <a:pt x="409652" y="554946"/>
                </a:lnTo>
                <a:lnTo>
                  <a:pt x="409128" y="554290"/>
                </a:lnTo>
                <a:lnTo>
                  <a:pt x="407686" y="554290"/>
                </a:lnTo>
                <a:lnTo>
                  <a:pt x="407423" y="554684"/>
                </a:lnTo>
                <a:lnTo>
                  <a:pt x="407030" y="554290"/>
                </a:lnTo>
                <a:lnTo>
                  <a:pt x="406768" y="554684"/>
                </a:lnTo>
                <a:lnTo>
                  <a:pt x="405325" y="554684"/>
                </a:lnTo>
                <a:lnTo>
                  <a:pt x="404670" y="554684"/>
                </a:lnTo>
                <a:lnTo>
                  <a:pt x="404014" y="554028"/>
                </a:lnTo>
                <a:lnTo>
                  <a:pt x="404014" y="552848"/>
                </a:lnTo>
                <a:lnTo>
                  <a:pt x="402047" y="553504"/>
                </a:lnTo>
                <a:lnTo>
                  <a:pt x="401391" y="553241"/>
                </a:lnTo>
                <a:lnTo>
                  <a:pt x="401785" y="552586"/>
                </a:lnTo>
                <a:lnTo>
                  <a:pt x="403227" y="552061"/>
                </a:lnTo>
                <a:lnTo>
                  <a:pt x="402834" y="551799"/>
                </a:lnTo>
                <a:lnTo>
                  <a:pt x="401391" y="552586"/>
                </a:lnTo>
                <a:lnTo>
                  <a:pt x="400604" y="551405"/>
                </a:lnTo>
                <a:lnTo>
                  <a:pt x="401129" y="551143"/>
                </a:lnTo>
                <a:lnTo>
                  <a:pt x="400342" y="550750"/>
                </a:lnTo>
                <a:lnTo>
                  <a:pt x="401391" y="550094"/>
                </a:lnTo>
                <a:lnTo>
                  <a:pt x="402047" y="550488"/>
                </a:lnTo>
                <a:lnTo>
                  <a:pt x="402571" y="550094"/>
                </a:lnTo>
                <a:lnTo>
                  <a:pt x="401391" y="549701"/>
                </a:lnTo>
                <a:lnTo>
                  <a:pt x="402047" y="549045"/>
                </a:lnTo>
                <a:lnTo>
                  <a:pt x="401391" y="549045"/>
                </a:lnTo>
                <a:lnTo>
                  <a:pt x="401391" y="548652"/>
                </a:lnTo>
                <a:lnTo>
                  <a:pt x="403489" y="547865"/>
                </a:lnTo>
                <a:lnTo>
                  <a:pt x="404276" y="547209"/>
                </a:lnTo>
                <a:lnTo>
                  <a:pt x="405587" y="546947"/>
                </a:lnTo>
                <a:lnTo>
                  <a:pt x="405587" y="547209"/>
                </a:lnTo>
                <a:lnTo>
                  <a:pt x="406374" y="546947"/>
                </a:lnTo>
                <a:lnTo>
                  <a:pt x="405587" y="545767"/>
                </a:lnTo>
                <a:lnTo>
                  <a:pt x="406374" y="545505"/>
                </a:lnTo>
                <a:lnTo>
                  <a:pt x="405587" y="545111"/>
                </a:lnTo>
                <a:lnTo>
                  <a:pt x="407423" y="544062"/>
                </a:lnTo>
                <a:lnTo>
                  <a:pt x="407686" y="544062"/>
                </a:lnTo>
                <a:lnTo>
                  <a:pt x="407686" y="544718"/>
                </a:lnTo>
                <a:lnTo>
                  <a:pt x="408866" y="545111"/>
                </a:lnTo>
                <a:lnTo>
                  <a:pt x="409652" y="544718"/>
                </a:lnTo>
                <a:lnTo>
                  <a:pt x="409652" y="545111"/>
                </a:lnTo>
                <a:lnTo>
                  <a:pt x="409128" y="545505"/>
                </a:lnTo>
                <a:lnTo>
                  <a:pt x="409915" y="545505"/>
                </a:lnTo>
                <a:lnTo>
                  <a:pt x="409915" y="545111"/>
                </a:lnTo>
                <a:lnTo>
                  <a:pt x="410308" y="545111"/>
                </a:lnTo>
                <a:lnTo>
                  <a:pt x="410308" y="545767"/>
                </a:lnTo>
                <a:lnTo>
                  <a:pt x="411357" y="546160"/>
                </a:lnTo>
                <a:lnTo>
                  <a:pt x="412013" y="546947"/>
                </a:lnTo>
                <a:lnTo>
                  <a:pt x="412669" y="546423"/>
                </a:lnTo>
                <a:lnTo>
                  <a:pt x="414111" y="545111"/>
                </a:lnTo>
                <a:lnTo>
                  <a:pt x="416209" y="544062"/>
                </a:lnTo>
                <a:lnTo>
                  <a:pt x="415947" y="542226"/>
                </a:lnTo>
                <a:lnTo>
                  <a:pt x="415553" y="541964"/>
                </a:lnTo>
                <a:lnTo>
                  <a:pt x="415947" y="541571"/>
                </a:lnTo>
                <a:lnTo>
                  <a:pt x="415291" y="541309"/>
                </a:lnTo>
                <a:lnTo>
                  <a:pt x="415291" y="540522"/>
                </a:lnTo>
                <a:lnTo>
                  <a:pt x="414504" y="540522"/>
                </a:lnTo>
                <a:lnTo>
                  <a:pt x="415291" y="538686"/>
                </a:lnTo>
                <a:lnTo>
                  <a:pt x="415553" y="539079"/>
                </a:lnTo>
                <a:lnTo>
                  <a:pt x="416734" y="539079"/>
                </a:lnTo>
                <a:lnTo>
                  <a:pt x="416996" y="538686"/>
                </a:lnTo>
                <a:lnTo>
                  <a:pt x="416734" y="538030"/>
                </a:lnTo>
                <a:lnTo>
                  <a:pt x="417651" y="537243"/>
                </a:lnTo>
                <a:lnTo>
                  <a:pt x="418832" y="537243"/>
                </a:lnTo>
                <a:lnTo>
                  <a:pt x="419487" y="537243"/>
                </a:lnTo>
                <a:lnTo>
                  <a:pt x="420930" y="536326"/>
                </a:lnTo>
                <a:lnTo>
                  <a:pt x="424208" y="535145"/>
                </a:lnTo>
                <a:lnTo>
                  <a:pt x="423552" y="534227"/>
                </a:lnTo>
                <a:lnTo>
                  <a:pt x="422765" y="534883"/>
                </a:lnTo>
                <a:lnTo>
                  <a:pt x="419881" y="531867"/>
                </a:lnTo>
                <a:lnTo>
                  <a:pt x="419881" y="529769"/>
                </a:lnTo>
                <a:lnTo>
                  <a:pt x="422110" y="527671"/>
                </a:lnTo>
                <a:lnTo>
                  <a:pt x="420930" y="527409"/>
                </a:lnTo>
                <a:lnTo>
                  <a:pt x="420667" y="525966"/>
                </a:lnTo>
                <a:lnTo>
                  <a:pt x="420930" y="525179"/>
                </a:lnTo>
                <a:lnTo>
                  <a:pt x="418832" y="525573"/>
                </a:lnTo>
                <a:lnTo>
                  <a:pt x="418832" y="526622"/>
                </a:lnTo>
                <a:lnTo>
                  <a:pt x="417651" y="527409"/>
                </a:lnTo>
                <a:lnTo>
                  <a:pt x="416996" y="526228"/>
                </a:lnTo>
                <a:lnTo>
                  <a:pt x="418176" y="525573"/>
                </a:lnTo>
                <a:lnTo>
                  <a:pt x="418176" y="524524"/>
                </a:lnTo>
                <a:lnTo>
                  <a:pt x="416734" y="524786"/>
                </a:lnTo>
                <a:lnTo>
                  <a:pt x="416209" y="524130"/>
                </a:lnTo>
                <a:lnTo>
                  <a:pt x="416996" y="523475"/>
                </a:lnTo>
                <a:lnTo>
                  <a:pt x="415947" y="523475"/>
                </a:lnTo>
                <a:lnTo>
                  <a:pt x="415291" y="523475"/>
                </a:lnTo>
                <a:lnTo>
                  <a:pt x="414767" y="523212"/>
                </a:lnTo>
                <a:lnTo>
                  <a:pt x="414504" y="522032"/>
                </a:lnTo>
                <a:lnTo>
                  <a:pt x="413849" y="521770"/>
                </a:lnTo>
                <a:lnTo>
                  <a:pt x="414504" y="520328"/>
                </a:lnTo>
                <a:lnTo>
                  <a:pt x="416209" y="520328"/>
                </a:lnTo>
                <a:lnTo>
                  <a:pt x="416209" y="520590"/>
                </a:lnTo>
                <a:lnTo>
                  <a:pt x="416734" y="520328"/>
                </a:lnTo>
                <a:lnTo>
                  <a:pt x="417389" y="520590"/>
                </a:lnTo>
                <a:lnTo>
                  <a:pt x="417389" y="519541"/>
                </a:lnTo>
                <a:lnTo>
                  <a:pt x="418438" y="519541"/>
                </a:lnTo>
                <a:lnTo>
                  <a:pt x="418176" y="518492"/>
                </a:lnTo>
                <a:lnTo>
                  <a:pt x="418832" y="518229"/>
                </a:lnTo>
                <a:lnTo>
                  <a:pt x="417651" y="516787"/>
                </a:lnTo>
                <a:lnTo>
                  <a:pt x="419225" y="516131"/>
                </a:lnTo>
                <a:lnTo>
                  <a:pt x="419881" y="516787"/>
                </a:lnTo>
                <a:lnTo>
                  <a:pt x="421585" y="515344"/>
                </a:lnTo>
                <a:lnTo>
                  <a:pt x="424208" y="514951"/>
                </a:lnTo>
                <a:lnTo>
                  <a:pt x="423815" y="514689"/>
                </a:lnTo>
                <a:lnTo>
                  <a:pt x="425126" y="514689"/>
                </a:lnTo>
                <a:lnTo>
                  <a:pt x="425126" y="512853"/>
                </a:lnTo>
                <a:lnTo>
                  <a:pt x="425913" y="514164"/>
                </a:lnTo>
                <a:lnTo>
                  <a:pt x="427617" y="514951"/>
                </a:lnTo>
                <a:lnTo>
                  <a:pt x="429060" y="516787"/>
                </a:lnTo>
                <a:lnTo>
                  <a:pt x="429847" y="515344"/>
                </a:lnTo>
                <a:lnTo>
                  <a:pt x="430109" y="514164"/>
                </a:lnTo>
                <a:lnTo>
                  <a:pt x="431551" y="511804"/>
                </a:lnTo>
                <a:lnTo>
                  <a:pt x="432600" y="509968"/>
                </a:lnTo>
                <a:lnTo>
                  <a:pt x="431551" y="509968"/>
                </a:lnTo>
                <a:lnTo>
                  <a:pt x="431551" y="509313"/>
                </a:lnTo>
                <a:lnTo>
                  <a:pt x="432207" y="509313"/>
                </a:lnTo>
                <a:lnTo>
                  <a:pt x="432600" y="508526"/>
                </a:lnTo>
                <a:lnTo>
                  <a:pt x="431945" y="507870"/>
                </a:lnTo>
                <a:lnTo>
                  <a:pt x="430764" y="504985"/>
                </a:lnTo>
                <a:lnTo>
                  <a:pt x="430109" y="504330"/>
                </a:lnTo>
                <a:lnTo>
                  <a:pt x="430502" y="504067"/>
                </a:lnTo>
                <a:lnTo>
                  <a:pt x="429847" y="503674"/>
                </a:lnTo>
                <a:lnTo>
                  <a:pt x="429847" y="502625"/>
                </a:lnTo>
                <a:lnTo>
                  <a:pt x="430109" y="502625"/>
                </a:lnTo>
                <a:lnTo>
                  <a:pt x="429322" y="501969"/>
                </a:lnTo>
                <a:lnTo>
                  <a:pt x="429060" y="502231"/>
                </a:lnTo>
                <a:lnTo>
                  <a:pt x="429322" y="501182"/>
                </a:lnTo>
                <a:lnTo>
                  <a:pt x="428404" y="500789"/>
                </a:lnTo>
                <a:lnTo>
                  <a:pt x="428011" y="499740"/>
                </a:lnTo>
                <a:lnTo>
                  <a:pt x="426962" y="499740"/>
                </a:lnTo>
                <a:lnTo>
                  <a:pt x="426306" y="499084"/>
                </a:lnTo>
                <a:lnTo>
                  <a:pt x="425650" y="499346"/>
                </a:lnTo>
                <a:lnTo>
                  <a:pt x="425650" y="500002"/>
                </a:lnTo>
                <a:lnTo>
                  <a:pt x="423552" y="500789"/>
                </a:lnTo>
                <a:lnTo>
                  <a:pt x="422110" y="500002"/>
                </a:lnTo>
                <a:lnTo>
                  <a:pt x="421323" y="501182"/>
                </a:lnTo>
                <a:lnTo>
                  <a:pt x="420667" y="499740"/>
                </a:lnTo>
                <a:lnTo>
                  <a:pt x="420930" y="499084"/>
                </a:lnTo>
                <a:lnTo>
                  <a:pt x="422110" y="497904"/>
                </a:lnTo>
                <a:lnTo>
                  <a:pt x="422372" y="496593"/>
                </a:lnTo>
                <a:lnTo>
                  <a:pt x="421323" y="495150"/>
                </a:lnTo>
                <a:lnTo>
                  <a:pt x="419881" y="494888"/>
                </a:lnTo>
                <a:lnTo>
                  <a:pt x="420143" y="493708"/>
                </a:lnTo>
                <a:lnTo>
                  <a:pt x="418176" y="492003"/>
                </a:lnTo>
                <a:lnTo>
                  <a:pt x="417651" y="489512"/>
                </a:lnTo>
                <a:lnTo>
                  <a:pt x="418438" y="488725"/>
                </a:lnTo>
                <a:lnTo>
                  <a:pt x="420143" y="488725"/>
                </a:lnTo>
                <a:lnTo>
                  <a:pt x="422372" y="487020"/>
                </a:lnTo>
                <a:lnTo>
                  <a:pt x="421585" y="486365"/>
                </a:lnTo>
                <a:lnTo>
                  <a:pt x="421323" y="484922"/>
                </a:lnTo>
                <a:lnTo>
                  <a:pt x="421585" y="484267"/>
                </a:lnTo>
                <a:lnTo>
                  <a:pt x="420667" y="483873"/>
                </a:lnTo>
                <a:lnTo>
                  <a:pt x="416209" y="478890"/>
                </a:lnTo>
                <a:lnTo>
                  <a:pt x="416209" y="477448"/>
                </a:lnTo>
                <a:lnTo>
                  <a:pt x="418176" y="475350"/>
                </a:lnTo>
                <a:lnTo>
                  <a:pt x="418176" y="474563"/>
                </a:lnTo>
                <a:lnTo>
                  <a:pt x="416996" y="472727"/>
                </a:lnTo>
                <a:lnTo>
                  <a:pt x="416209" y="473120"/>
                </a:lnTo>
                <a:lnTo>
                  <a:pt x="412669" y="471416"/>
                </a:lnTo>
                <a:lnTo>
                  <a:pt x="412406" y="471809"/>
                </a:lnTo>
                <a:lnTo>
                  <a:pt x="411095" y="471416"/>
                </a:lnTo>
                <a:lnTo>
                  <a:pt x="411095" y="471809"/>
                </a:lnTo>
                <a:lnTo>
                  <a:pt x="410570" y="471809"/>
                </a:lnTo>
                <a:lnTo>
                  <a:pt x="409915" y="471022"/>
                </a:lnTo>
                <a:lnTo>
                  <a:pt x="409915" y="470367"/>
                </a:lnTo>
                <a:lnTo>
                  <a:pt x="411357" y="469973"/>
                </a:lnTo>
                <a:lnTo>
                  <a:pt x="411357" y="469711"/>
                </a:lnTo>
                <a:lnTo>
                  <a:pt x="413849" y="469187"/>
                </a:lnTo>
                <a:lnTo>
                  <a:pt x="413849" y="468924"/>
                </a:lnTo>
                <a:lnTo>
                  <a:pt x="414111" y="468924"/>
                </a:lnTo>
                <a:lnTo>
                  <a:pt x="414504" y="468531"/>
                </a:lnTo>
                <a:lnTo>
                  <a:pt x="415553" y="468924"/>
                </a:lnTo>
                <a:lnTo>
                  <a:pt x="415947" y="468531"/>
                </a:lnTo>
                <a:lnTo>
                  <a:pt x="416996" y="468924"/>
                </a:lnTo>
                <a:lnTo>
                  <a:pt x="416996" y="468531"/>
                </a:lnTo>
                <a:lnTo>
                  <a:pt x="415947" y="467088"/>
                </a:lnTo>
                <a:lnTo>
                  <a:pt x="415553" y="466433"/>
                </a:lnTo>
                <a:lnTo>
                  <a:pt x="414767" y="465384"/>
                </a:lnTo>
                <a:lnTo>
                  <a:pt x="415291" y="464728"/>
                </a:lnTo>
                <a:lnTo>
                  <a:pt x="414767" y="464072"/>
                </a:lnTo>
                <a:lnTo>
                  <a:pt x="415291" y="463285"/>
                </a:lnTo>
                <a:lnTo>
                  <a:pt x="415553" y="463285"/>
                </a:lnTo>
                <a:lnTo>
                  <a:pt x="416209" y="462892"/>
                </a:lnTo>
                <a:lnTo>
                  <a:pt x="415947" y="462630"/>
                </a:lnTo>
                <a:lnTo>
                  <a:pt x="416209" y="461843"/>
                </a:lnTo>
                <a:lnTo>
                  <a:pt x="416209" y="461450"/>
                </a:lnTo>
                <a:lnTo>
                  <a:pt x="415553" y="461188"/>
                </a:lnTo>
                <a:lnTo>
                  <a:pt x="415947" y="461188"/>
                </a:lnTo>
                <a:lnTo>
                  <a:pt x="415291" y="460007"/>
                </a:lnTo>
                <a:lnTo>
                  <a:pt x="415291" y="459091"/>
                </a:lnTo>
                <a:lnTo>
                  <a:pt x="414767" y="459746"/>
                </a:lnTo>
                <a:lnTo>
                  <a:pt x="414767" y="460664"/>
                </a:lnTo>
                <a:lnTo>
                  <a:pt x="415947" y="461844"/>
                </a:lnTo>
                <a:lnTo>
                  <a:pt x="415947" y="462893"/>
                </a:lnTo>
                <a:lnTo>
                  <a:pt x="415292" y="462893"/>
                </a:lnTo>
                <a:lnTo>
                  <a:pt x="414111" y="463549"/>
                </a:lnTo>
                <a:lnTo>
                  <a:pt x="414111" y="464991"/>
                </a:lnTo>
                <a:lnTo>
                  <a:pt x="414767" y="465647"/>
                </a:lnTo>
                <a:lnTo>
                  <a:pt x="416209" y="467745"/>
                </a:lnTo>
                <a:lnTo>
                  <a:pt x="413062" y="468532"/>
                </a:lnTo>
                <a:lnTo>
                  <a:pt x="412407" y="469187"/>
                </a:lnTo>
                <a:lnTo>
                  <a:pt x="410571" y="469187"/>
                </a:lnTo>
                <a:lnTo>
                  <a:pt x="408866" y="470368"/>
                </a:lnTo>
                <a:lnTo>
                  <a:pt x="408866" y="471023"/>
                </a:lnTo>
                <a:lnTo>
                  <a:pt x="411095" y="472466"/>
                </a:lnTo>
                <a:lnTo>
                  <a:pt x="411358" y="472728"/>
                </a:lnTo>
                <a:lnTo>
                  <a:pt x="412669" y="472728"/>
                </a:lnTo>
                <a:lnTo>
                  <a:pt x="413062" y="472466"/>
                </a:lnTo>
                <a:lnTo>
                  <a:pt x="416209" y="473515"/>
                </a:lnTo>
                <a:lnTo>
                  <a:pt x="417652" y="474564"/>
                </a:lnTo>
                <a:lnTo>
                  <a:pt x="417390" y="475613"/>
                </a:lnTo>
                <a:lnTo>
                  <a:pt x="415554" y="477055"/>
                </a:lnTo>
                <a:lnTo>
                  <a:pt x="415554" y="478104"/>
                </a:lnTo>
                <a:lnTo>
                  <a:pt x="414767" y="479153"/>
                </a:lnTo>
                <a:lnTo>
                  <a:pt x="414767" y="479940"/>
                </a:lnTo>
                <a:lnTo>
                  <a:pt x="415554" y="480202"/>
                </a:lnTo>
                <a:lnTo>
                  <a:pt x="415292" y="481382"/>
                </a:lnTo>
                <a:lnTo>
                  <a:pt x="415292" y="481645"/>
                </a:lnTo>
                <a:lnTo>
                  <a:pt x="415292" y="482432"/>
                </a:lnTo>
                <a:lnTo>
                  <a:pt x="416734" y="483087"/>
                </a:lnTo>
                <a:lnTo>
                  <a:pt x="418176" y="486628"/>
                </a:lnTo>
                <a:lnTo>
                  <a:pt x="416734" y="488070"/>
                </a:lnTo>
                <a:lnTo>
                  <a:pt x="415554" y="489513"/>
                </a:lnTo>
                <a:lnTo>
                  <a:pt x="416996" y="491348"/>
                </a:lnTo>
                <a:lnTo>
                  <a:pt x="415947" y="492266"/>
                </a:lnTo>
                <a:lnTo>
                  <a:pt x="416734" y="492660"/>
                </a:lnTo>
                <a:lnTo>
                  <a:pt x="416996" y="494889"/>
                </a:lnTo>
                <a:lnTo>
                  <a:pt x="416209" y="495807"/>
                </a:lnTo>
                <a:lnTo>
                  <a:pt x="416734" y="496331"/>
                </a:lnTo>
                <a:lnTo>
                  <a:pt x="416734" y="497249"/>
                </a:lnTo>
                <a:lnTo>
                  <a:pt x="415947" y="496987"/>
                </a:lnTo>
                <a:lnTo>
                  <a:pt x="415947" y="497249"/>
                </a:lnTo>
                <a:lnTo>
                  <a:pt x="415554" y="497249"/>
                </a:lnTo>
                <a:lnTo>
                  <a:pt x="415554" y="497643"/>
                </a:lnTo>
                <a:lnTo>
                  <a:pt x="415554" y="497905"/>
                </a:lnTo>
                <a:lnTo>
                  <a:pt x="415947" y="497905"/>
                </a:lnTo>
                <a:lnTo>
                  <a:pt x="415947" y="499085"/>
                </a:lnTo>
                <a:lnTo>
                  <a:pt x="415947" y="499741"/>
                </a:lnTo>
                <a:lnTo>
                  <a:pt x="414505" y="499085"/>
                </a:lnTo>
                <a:lnTo>
                  <a:pt x="413849" y="499085"/>
                </a:lnTo>
                <a:lnTo>
                  <a:pt x="413849" y="499347"/>
                </a:lnTo>
                <a:lnTo>
                  <a:pt x="413456" y="499347"/>
                </a:lnTo>
                <a:lnTo>
                  <a:pt x="413456" y="500528"/>
                </a:lnTo>
                <a:lnTo>
                  <a:pt x="413062" y="500790"/>
                </a:lnTo>
                <a:lnTo>
                  <a:pt x="412013" y="500790"/>
                </a:lnTo>
                <a:lnTo>
                  <a:pt x="411751" y="500003"/>
                </a:lnTo>
                <a:lnTo>
                  <a:pt x="410571" y="499085"/>
                </a:lnTo>
                <a:lnTo>
                  <a:pt x="410309" y="499085"/>
                </a:lnTo>
                <a:lnTo>
                  <a:pt x="410571" y="499347"/>
                </a:lnTo>
                <a:lnTo>
                  <a:pt x="411358" y="500003"/>
                </a:lnTo>
                <a:lnTo>
                  <a:pt x="410571" y="500003"/>
                </a:lnTo>
                <a:lnTo>
                  <a:pt x="409653" y="499741"/>
                </a:lnTo>
                <a:lnTo>
                  <a:pt x="408866" y="499347"/>
                </a:lnTo>
                <a:lnTo>
                  <a:pt x="408866" y="499085"/>
                </a:lnTo>
                <a:lnTo>
                  <a:pt x="409128" y="497643"/>
                </a:lnTo>
                <a:lnTo>
                  <a:pt x="407686" y="498692"/>
                </a:lnTo>
                <a:lnTo>
                  <a:pt x="408473" y="499085"/>
                </a:lnTo>
                <a:lnTo>
                  <a:pt x="408473" y="498692"/>
                </a:lnTo>
                <a:lnTo>
                  <a:pt x="408866" y="498692"/>
                </a:lnTo>
                <a:lnTo>
                  <a:pt x="408473" y="499347"/>
                </a:lnTo>
                <a:lnTo>
                  <a:pt x="407424" y="498692"/>
                </a:lnTo>
                <a:lnTo>
                  <a:pt x="407030" y="499085"/>
                </a:lnTo>
                <a:lnTo>
                  <a:pt x="405325" y="498692"/>
                </a:lnTo>
                <a:lnTo>
                  <a:pt x="405588" y="498298"/>
                </a:lnTo>
                <a:lnTo>
                  <a:pt x="405325" y="497905"/>
                </a:lnTo>
                <a:lnTo>
                  <a:pt x="404932" y="498298"/>
                </a:lnTo>
                <a:lnTo>
                  <a:pt x="404670" y="497905"/>
                </a:lnTo>
                <a:lnTo>
                  <a:pt x="404014" y="497643"/>
                </a:lnTo>
                <a:lnTo>
                  <a:pt x="403228" y="497905"/>
                </a:lnTo>
                <a:lnTo>
                  <a:pt x="402834" y="497643"/>
                </a:lnTo>
                <a:lnTo>
                  <a:pt x="402572" y="497643"/>
                </a:lnTo>
                <a:lnTo>
                  <a:pt x="402047" y="497249"/>
                </a:lnTo>
                <a:lnTo>
                  <a:pt x="402572" y="496987"/>
                </a:lnTo>
                <a:lnTo>
                  <a:pt x="401392" y="497249"/>
                </a:lnTo>
                <a:lnTo>
                  <a:pt x="401392" y="496987"/>
                </a:lnTo>
                <a:lnTo>
                  <a:pt x="401392" y="496594"/>
                </a:lnTo>
                <a:lnTo>
                  <a:pt x="399949" y="496331"/>
                </a:lnTo>
                <a:lnTo>
                  <a:pt x="399687" y="495807"/>
                </a:lnTo>
                <a:lnTo>
                  <a:pt x="399294" y="496331"/>
                </a:lnTo>
                <a:lnTo>
                  <a:pt x="399294" y="496594"/>
                </a:lnTo>
                <a:lnTo>
                  <a:pt x="398638" y="496987"/>
                </a:lnTo>
                <a:lnTo>
                  <a:pt x="397589" y="496987"/>
                </a:lnTo>
                <a:lnTo>
                  <a:pt x="397195" y="496987"/>
                </a:lnTo>
                <a:lnTo>
                  <a:pt x="397589" y="497643"/>
                </a:lnTo>
                <a:lnTo>
                  <a:pt x="395491" y="497643"/>
                </a:lnTo>
                <a:lnTo>
                  <a:pt x="394704" y="496987"/>
                </a:lnTo>
                <a:lnTo>
                  <a:pt x="393655" y="497249"/>
                </a:lnTo>
                <a:lnTo>
                  <a:pt x="393261" y="498298"/>
                </a:lnTo>
                <a:lnTo>
                  <a:pt x="392868" y="497905"/>
                </a:lnTo>
                <a:lnTo>
                  <a:pt x="392868" y="497643"/>
                </a:lnTo>
                <a:lnTo>
                  <a:pt x="392212" y="497905"/>
                </a:lnTo>
                <a:lnTo>
                  <a:pt x="392212" y="498298"/>
                </a:lnTo>
                <a:lnTo>
                  <a:pt x="391557" y="498692"/>
                </a:lnTo>
                <a:lnTo>
                  <a:pt x="391163" y="499085"/>
                </a:lnTo>
                <a:lnTo>
                  <a:pt x="391557" y="500003"/>
                </a:lnTo>
                <a:lnTo>
                  <a:pt x="391163" y="500790"/>
                </a:lnTo>
                <a:lnTo>
                  <a:pt x="391557" y="501183"/>
                </a:lnTo>
                <a:lnTo>
                  <a:pt x="391163" y="501183"/>
                </a:lnTo>
                <a:lnTo>
                  <a:pt x="390770" y="501446"/>
                </a:lnTo>
                <a:lnTo>
                  <a:pt x="390508" y="501970"/>
                </a:lnTo>
                <a:lnTo>
                  <a:pt x="389852" y="501970"/>
                </a:lnTo>
                <a:lnTo>
                  <a:pt x="389852" y="501446"/>
                </a:lnTo>
                <a:lnTo>
                  <a:pt x="390114" y="501183"/>
                </a:lnTo>
                <a:lnTo>
                  <a:pt x="389852" y="500790"/>
                </a:lnTo>
                <a:lnTo>
                  <a:pt x="388672" y="501183"/>
                </a:lnTo>
                <a:lnTo>
                  <a:pt x="388672" y="500790"/>
                </a:lnTo>
                <a:lnTo>
                  <a:pt x="388147" y="501183"/>
                </a:lnTo>
                <a:lnTo>
                  <a:pt x="387492" y="499347"/>
                </a:lnTo>
                <a:lnTo>
                  <a:pt x="384738" y="499347"/>
                </a:lnTo>
                <a:lnTo>
                  <a:pt x="384476" y="499741"/>
                </a:lnTo>
                <a:lnTo>
                  <a:pt x="385394" y="501970"/>
                </a:lnTo>
                <a:lnTo>
                  <a:pt x="384476" y="501970"/>
                </a:lnTo>
                <a:lnTo>
                  <a:pt x="384476" y="502232"/>
                </a:lnTo>
                <a:lnTo>
                  <a:pt x="383033" y="502232"/>
                </a:lnTo>
                <a:lnTo>
                  <a:pt x="383033" y="502888"/>
                </a:lnTo>
                <a:lnTo>
                  <a:pt x="383951" y="503675"/>
                </a:lnTo>
                <a:lnTo>
                  <a:pt x="383033" y="503675"/>
                </a:lnTo>
                <a:lnTo>
                  <a:pt x="382247" y="504068"/>
                </a:lnTo>
                <a:lnTo>
                  <a:pt x="380804" y="504330"/>
                </a:lnTo>
                <a:lnTo>
                  <a:pt x="380148" y="504724"/>
                </a:lnTo>
                <a:lnTo>
                  <a:pt x="380148" y="505379"/>
                </a:lnTo>
                <a:lnTo>
                  <a:pt x="380411" y="506166"/>
                </a:lnTo>
                <a:lnTo>
                  <a:pt x="379493" y="506166"/>
                </a:lnTo>
                <a:lnTo>
                  <a:pt x="379099" y="507084"/>
                </a:lnTo>
                <a:lnTo>
                  <a:pt x="379099" y="507609"/>
                </a:lnTo>
                <a:lnTo>
                  <a:pt x="379099" y="507871"/>
                </a:lnTo>
                <a:lnTo>
                  <a:pt x="380148" y="507871"/>
                </a:lnTo>
                <a:lnTo>
                  <a:pt x="380148" y="508264"/>
                </a:lnTo>
                <a:lnTo>
                  <a:pt x="379099" y="508264"/>
                </a:lnTo>
                <a:lnTo>
                  <a:pt x="379099" y="509051"/>
                </a:lnTo>
                <a:lnTo>
                  <a:pt x="379755" y="509051"/>
                </a:lnTo>
                <a:lnTo>
                  <a:pt x="379099" y="509313"/>
                </a:lnTo>
                <a:lnTo>
                  <a:pt x="378706" y="509707"/>
                </a:lnTo>
                <a:lnTo>
                  <a:pt x="377395" y="509969"/>
                </a:lnTo>
                <a:lnTo>
                  <a:pt x="377395" y="509707"/>
                </a:lnTo>
                <a:lnTo>
                  <a:pt x="376608" y="509969"/>
                </a:lnTo>
                <a:lnTo>
                  <a:pt x="376214" y="509313"/>
                </a:lnTo>
                <a:lnTo>
                  <a:pt x="375428" y="509969"/>
                </a:lnTo>
                <a:lnTo>
                  <a:pt x="374772" y="509969"/>
                </a:lnTo>
                <a:lnTo>
                  <a:pt x="374772" y="509707"/>
                </a:lnTo>
                <a:lnTo>
                  <a:pt x="373330" y="509707"/>
                </a:lnTo>
                <a:lnTo>
                  <a:pt x="372018" y="509313"/>
                </a:lnTo>
                <a:lnTo>
                  <a:pt x="371625" y="509313"/>
                </a:lnTo>
                <a:lnTo>
                  <a:pt x="370576" y="509051"/>
                </a:lnTo>
                <a:lnTo>
                  <a:pt x="369527" y="509051"/>
                </a:lnTo>
                <a:lnTo>
                  <a:pt x="369527" y="509969"/>
                </a:lnTo>
                <a:lnTo>
                  <a:pt x="369133" y="509707"/>
                </a:lnTo>
                <a:lnTo>
                  <a:pt x="369133" y="509313"/>
                </a:lnTo>
                <a:lnTo>
                  <a:pt x="368871" y="509313"/>
                </a:lnTo>
                <a:lnTo>
                  <a:pt x="368347" y="509969"/>
                </a:lnTo>
                <a:lnTo>
                  <a:pt x="369527" y="510756"/>
                </a:lnTo>
                <a:lnTo>
                  <a:pt x="369789" y="510363"/>
                </a:lnTo>
                <a:lnTo>
                  <a:pt x="370314" y="510756"/>
                </a:lnTo>
                <a:lnTo>
                  <a:pt x="369527" y="511412"/>
                </a:lnTo>
                <a:lnTo>
                  <a:pt x="369527" y="511805"/>
                </a:lnTo>
                <a:lnTo>
                  <a:pt x="368871" y="512067"/>
                </a:lnTo>
                <a:lnTo>
                  <a:pt x="369789" y="514165"/>
                </a:lnTo>
                <a:lnTo>
                  <a:pt x="369527" y="514952"/>
                </a:lnTo>
                <a:lnTo>
                  <a:pt x="368871" y="516132"/>
                </a:lnTo>
                <a:lnTo>
                  <a:pt x="369133" y="516394"/>
                </a:lnTo>
                <a:lnTo>
                  <a:pt x="368871" y="516788"/>
                </a:lnTo>
                <a:lnTo>
                  <a:pt x="368084" y="517443"/>
                </a:lnTo>
                <a:lnTo>
                  <a:pt x="367429" y="516394"/>
                </a:lnTo>
                <a:lnTo>
                  <a:pt x="366249" y="516394"/>
                </a:lnTo>
                <a:lnTo>
                  <a:pt x="365986" y="516132"/>
                </a:lnTo>
                <a:lnTo>
                  <a:pt x="365986" y="515608"/>
                </a:lnTo>
                <a:lnTo>
                  <a:pt x="364150" y="513903"/>
                </a:lnTo>
                <a:lnTo>
                  <a:pt x="363888" y="513247"/>
                </a:lnTo>
                <a:lnTo>
                  <a:pt x="363233" y="513247"/>
                </a:lnTo>
                <a:lnTo>
                  <a:pt x="363495" y="512854"/>
                </a:lnTo>
                <a:lnTo>
                  <a:pt x="363495" y="511149"/>
                </a:lnTo>
                <a:lnTo>
                  <a:pt x="363233" y="511149"/>
                </a:lnTo>
                <a:lnTo>
                  <a:pt x="362839" y="511149"/>
                </a:lnTo>
                <a:lnTo>
                  <a:pt x="361790" y="512067"/>
                </a:lnTo>
                <a:lnTo>
                  <a:pt x="359954" y="512460"/>
                </a:lnTo>
                <a:lnTo>
                  <a:pt x="359561" y="512460"/>
                </a:lnTo>
                <a:lnTo>
                  <a:pt x="358774" y="512460"/>
                </a:lnTo>
                <a:lnTo>
                  <a:pt x="358118" y="511412"/>
                </a:lnTo>
                <a:lnTo>
                  <a:pt x="357463" y="511412"/>
                </a:lnTo>
                <a:lnTo>
                  <a:pt x="356414" y="509969"/>
                </a:lnTo>
                <a:lnTo>
                  <a:pt x="357069" y="509313"/>
                </a:lnTo>
                <a:lnTo>
                  <a:pt x="357463" y="509313"/>
                </a:lnTo>
                <a:lnTo>
                  <a:pt x="357463" y="508527"/>
                </a:lnTo>
                <a:lnTo>
                  <a:pt x="357856" y="508527"/>
                </a:lnTo>
                <a:lnTo>
                  <a:pt x="357856" y="507871"/>
                </a:lnTo>
                <a:lnTo>
                  <a:pt x="357069" y="507871"/>
                </a:lnTo>
                <a:lnTo>
                  <a:pt x="356676" y="506429"/>
                </a:lnTo>
                <a:lnTo>
                  <a:pt x="355758" y="506822"/>
                </a:lnTo>
                <a:lnTo>
                  <a:pt x="354578" y="507084"/>
                </a:lnTo>
                <a:lnTo>
                  <a:pt x="354578" y="506822"/>
                </a:lnTo>
                <a:lnTo>
                  <a:pt x="354971" y="506429"/>
                </a:lnTo>
                <a:lnTo>
                  <a:pt x="354971" y="506166"/>
                </a:lnTo>
                <a:lnTo>
                  <a:pt x="354971" y="504986"/>
                </a:lnTo>
                <a:lnTo>
                  <a:pt x="354971" y="504330"/>
                </a:lnTo>
                <a:lnTo>
                  <a:pt x="355234" y="503675"/>
                </a:lnTo>
                <a:lnTo>
                  <a:pt x="355758" y="502888"/>
                </a:lnTo>
                <a:lnTo>
                  <a:pt x="354971" y="501970"/>
                </a:lnTo>
                <a:lnTo>
                  <a:pt x="355758" y="501446"/>
                </a:lnTo>
                <a:lnTo>
                  <a:pt x="354971" y="501183"/>
                </a:lnTo>
                <a:lnTo>
                  <a:pt x="354316" y="499741"/>
                </a:lnTo>
                <a:lnTo>
                  <a:pt x="353791" y="499347"/>
                </a:lnTo>
                <a:lnTo>
                  <a:pt x="354316" y="499347"/>
                </a:lnTo>
                <a:lnTo>
                  <a:pt x="354578" y="499085"/>
                </a:lnTo>
                <a:lnTo>
                  <a:pt x="353135" y="498298"/>
                </a:lnTo>
                <a:lnTo>
                  <a:pt x="353529" y="497249"/>
                </a:lnTo>
                <a:lnTo>
                  <a:pt x="352873" y="496987"/>
                </a:lnTo>
                <a:lnTo>
                  <a:pt x="352873" y="495151"/>
                </a:lnTo>
                <a:lnTo>
                  <a:pt x="352086" y="494889"/>
                </a:lnTo>
                <a:lnTo>
                  <a:pt x="351693" y="495151"/>
                </a:lnTo>
                <a:lnTo>
                  <a:pt x="350775" y="494365"/>
                </a:lnTo>
                <a:lnTo>
                  <a:pt x="350382" y="494102"/>
                </a:lnTo>
                <a:lnTo>
                  <a:pt x="350775" y="493709"/>
                </a:lnTo>
                <a:lnTo>
                  <a:pt x="349595" y="492004"/>
                </a:lnTo>
                <a:lnTo>
                  <a:pt x="347497" y="492660"/>
                </a:lnTo>
                <a:lnTo>
                  <a:pt x="346710" y="492266"/>
                </a:lnTo>
                <a:lnTo>
                  <a:pt x="347235" y="490562"/>
                </a:lnTo>
                <a:lnTo>
                  <a:pt x="348152" y="488726"/>
                </a:lnTo>
                <a:lnTo>
                  <a:pt x="348939" y="486628"/>
                </a:lnTo>
                <a:lnTo>
                  <a:pt x="347497" y="486366"/>
                </a:lnTo>
                <a:lnTo>
                  <a:pt x="346054" y="488070"/>
                </a:lnTo>
                <a:lnTo>
                  <a:pt x="345792" y="488070"/>
                </a:lnTo>
                <a:lnTo>
                  <a:pt x="344350" y="488726"/>
                </a:lnTo>
                <a:lnTo>
                  <a:pt x="342907" y="488070"/>
                </a:lnTo>
                <a:lnTo>
                  <a:pt x="339629" y="489513"/>
                </a:lnTo>
                <a:lnTo>
                  <a:pt x="339367" y="490562"/>
                </a:lnTo>
                <a:lnTo>
                  <a:pt x="337924" y="491611"/>
                </a:lnTo>
                <a:lnTo>
                  <a:pt x="336875" y="491611"/>
                </a:lnTo>
                <a:lnTo>
                  <a:pt x="335433" y="493709"/>
                </a:lnTo>
                <a:lnTo>
                  <a:pt x="336220" y="494889"/>
                </a:lnTo>
                <a:lnTo>
                  <a:pt x="335433" y="496987"/>
                </a:lnTo>
                <a:lnTo>
                  <a:pt x="333728" y="498298"/>
                </a:lnTo>
                <a:lnTo>
                  <a:pt x="333335" y="499085"/>
                </a:lnTo>
                <a:lnTo>
                  <a:pt x="333072" y="499347"/>
                </a:lnTo>
                <a:lnTo>
                  <a:pt x="332548" y="500790"/>
                </a:lnTo>
                <a:lnTo>
                  <a:pt x="333990" y="501183"/>
                </a:lnTo>
                <a:lnTo>
                  <a:pt x="332548" y="502232"/>
                </a:lnTo>
                <a:lnTo>
                  <a:pt x="332548" y="505379"/>
                </a:lnTo>
                <a:lnTo>
                  <a:pt x="329794" y="505379"/>
                </a:lnTo>
                <a:lnTo>
                  <a:pt x="330056" y="506166"/>
                </a:lnTo>
                <a:lnTo>
                  <a:pt x="327958" y="506429"/>
                </a:lnTo>
                <a:lnTo>
                  <a:pt x="327958" y="508264"/>
                </a:lnTo>
                <a:lnTo>
                  <a:pt x="326909" y="508264"/>
                </a:lnTo>
                <a:lnTo>
                  <a:pt x="325860" y="507084"/>
                </a:lnTo>
                <a:lnTo>
                  <a:pt x="323762" y="507609"/>
                </a:lnTo>
                <a:lnTo>
                  <a:pt x="320877" y="509707"/>
                </a:lnTo>
                <a:lnTo>
                  <a:pt x="319828" y="511412"/>
                </a:lnTo>
                <a:lnTo>
                  <a:pt x="319828" y="512854"/>
                </a:lnTo>
                <a:lnTo>
                  <a:pt x="319173" y="513903"/>
                </a:lnTo>
                <a:lnTo>
                  <a:pt x="320877" y="513903"/>
                </a:lnTo>
                <a:lnTo>
                  <a:pt x="320615" y="515345"/>
                </a:lnTo>
                <a:lnTo>
                  <a:pt x="320090" y="515345"/>
                </a:lnTo>
                <a:lnTo>
                  <a:pt x="319828" y="516788"/>
                </a:lnTo>
                <a:lnTo>
                  <a:pt x="318386" y="517837"/>
                </a:lnTo>
                <a:lnTo>
                  <a:pt x="317730" y="517050"/>
                </a:lnTo>
                <a:lnTo>
                  <a:pt x="317074" y="517443"/>
                </a:lnTo>
                <a:lnTo>
                  <a:pt x="316681" y="516394"/>
                </a:lnTo>
                <a:lnTo>
                  <a:pt x="316288" y="516788"/>
                </a:lnTo>
                <a:lnTo>
                  <a:pt x="315894" y="519542"/>
                </a:lnTo>
                <a:lnTo>
                  <a:pt x="316681" y="520591"/>
                </a:lnTo>
                <a:lnTo>
                  <a:pt x="315632" y="523869"/>
                </a:lnTo>
                <a:lnTo>
                  <a:pt x="314190" y="524787"/>
                </a:lnTo>
                <a:lnTo>
                  <a:pt x="313534" y="523869"/>
                </a:lnTo>
                <a:lnTo>
                  <a:pt x="310649" y="523213"/>
                </a:lnTo>
                <a:lnTo>
                  <a:pt x="310256" y="523869"/>
                </a:lnTo>
                <a:lnTo>
                  <a:pt x="307895" y="523476"/>
                </a:lnTo>
                <a:lnTo>
                  <a:pt x="306060" y="524787"/>
                </a:lnTo>
                <a:lnTo>
                  <a:pt x="306453" y="525967"/>
                </a:lnTo>
                <a:lnTo>
                  <a:pt x="305010" y="529114"/>
                </a:lnTo>
                <a:lnTo>
                  <a:pt x="303568" y="530163"/>
                </a:lnTo>
                <a:lnTo>
                  <a:pt x="303568" y="528852"/>
                </a:lnTo>
                <a:lnTo>
                  <a:pt x="300683" y="529508"/>
                </a:lnTo>
                <a:lnTo>
                  <a:pt x="299634" y="528852"/>
                </a:lnTo>
                <a:lnTo>
                  <a:pt x="299634" y="528065"/>
                </a:lnTo>
                <a:lnTo>
                  <a:pt x="296749" y="528852"/>
                </a:lnTo>
                <a:lnTo>
                  <a:pt x="296356" y="528065"/>
                </a:lnTo>
                <a:lnTo>
                  <a:pt x="295700" y="528065"/>
                </a:lnTo>
                <a:lnTo>
                  <a:pt x="295438" y="528327"/>
                </a:lnTo>
                <a:lnTo>
                  <a:pt x="295045" y="525967"/>
                </a:lnTo>
                <a:lnTo>
                  <a:pt x="293996" y="525574"/>
                </a:lnTo>
                <a:lnTo>
                  <a:pt x="294258" y="524131"/>
                </a:lnTo>
                <a:lnTo>
                  <a:pt x="293602" y="523869"/>
                </a:lnTo>
                <a:lnTo>
                  <a:pt x="293602" y="523213"/>
                </a:lnTo>
                <a:lnTo>
                  <a:pt x="290717" y="522427"/>
                </a:lnTo>
                <a:lnTo>
                  <a:pt x="289799" y="523213"/>
                </a:lnTo>
                <a:lnTo>
                  <a:pt x="290062" y="525180"/>
                </a:lnTo>
                <a:lnTo>
                  <a:pt x="287177" y="526885"/>
                </a:lnTo>
                <a:lnTo>
                  <a:pt x="287963" y="529508"/>
                </a:lnTo>
                <a:lnTo>
                  <a:pt x="287177" y="530950"/>
                </a:lnTo>
                <a:lnTo>
                  <a:pt x="284029" y="533048"/>
                </a:lnTo>
                <a:lnTo>
                  <a:pt x="283636" y="531868"/>
                </a:lnTo>
                <a:lnTo>
                  <a:pt x="281931" y="533441"/>
                </a:lnTo>
                <a:lnTo>
                  <a:pt x="280882" y="533441"/>
                </a:lnTo>
                <a:lnTo>
                  <a:pt x="280620" y="532655"/>
                </a:lnTo>
                <a:lnTo>
                  <a:pt x="279440" y="533048"/>
                </a:lnTo>
                <a:lnTo>
                  <a:pt x="279440" y="534491"/>
                </a:lnTo>
                <a:lnTo>
                  <a:pt x="277342" y="534491"/>
                </a:lnTo>
                <a:lnTo>
                  <a:pt x="276948" y="535146"/>
                </a:lnTo>
                <a:lnTo>
                  <a:pt x="275899" y="534491"/>
                </a:lnTo>
                <a:lnTo>
                  <a:pt x="275637" y="534884"/>
                </a:lnTo>
                <a:lnTo>
                  <a:pt x="274457" y="534228"/>
                </a:lnTo>
                <a:lnTo>
                  <a:pt x="273539" y="534228"/>
                </a:lnTo>
                <a:lnTo>
                  <a:pt x="273801" y="533704"/>
                </a:lnTo>
                <a:lnTo>
                  <a:pt x="272752" y="533441"/>
                </a:lnTo>
                <a:lnTo>
                  <a:pt x="272359" y="534228"/>
                </a:lnTo>
                <a:lnTo>
                  <a:pt x="272097" y="533704"/>
                </a:lnTo>
                <a:lnTo>
                  <a:pt x="271572" y="534228"/>
                </a:lnTo>
                <a:lnTo>
                  <a:pt x="272097" y="534884"/>
                </a:lnTo>
                <a:lnTo>
                  <a:pt x="270523" y="534884"/>
                </a:lnTo>
                <a:lnTo>
                  <a:pt x="268163" y="533704"/>
                </a:lnTo>
                <a:lnTo>
                  <a:pt x="268163" y="534491"/>
                </a:lnTo>
                <a:lnTo>
                  <a:pt x="267638" y="534228"/>
                </a:lnTo>
                <a:lnTo>
                  <a:pt x="266720" y="534884"/>
                </a:lnTo>
                <a:lnTo>
                  <a:pt x="265934" y="534884"/>
                </a:lnTo>
                <a:lnTo>
                  <a:pt x="265934" y="535540"/>
                </a:lnTo>
                <a:lnTo>
                  <a:pt x="265540" y="535146"/>
                </a:lnTo>
                <a:lnTo>
                  <a:pt x="264098" y="534884"/>
                </a:lnTo>
                <a:lnTo>
                  <a:pt x="263835" y="534228"/>
                </a:lnTo>
                <a:lnTo>
                  <a:pt x="261082" y="534884"/>
                </a:lnTo>
                <a:lnTo>
                  <a:pt x="260557" y="534228"/>
                </a:lnTo>
                <a:lnTo>
                  <a:pt x="259901" y="534884"/>
                </a:lnTo>
                <a:lnTo>
                  <a:pt x="259639" y="534228"/>
                </a:lnTo>
                <a:lnTo>
                  <a:pt x="259115" y="534491"/>
                </a:lnTo>
                <a:lnTo>
                  <a:pt x="259115" y="534884"/>
                </a:lnTo>
                <a:lnTo>
                  <a:pt x="257410" y="534491"/>
                </a:lnTo>
                <a:lnTo>
                  <a:pt x="257410" y="535146"/>
                </a:lnTo>
                <a:lnTo>
                  <a:pt x="255312" y="534884"/>
                </a:lnTo>
                <a:lnTo>
                  <a:pt x="254918" y="534228"/>
                </a:lnTo>
                <a:lnTo>
                  <a:pt x="254001" y="534884"/>
                </a:lnTo>
                <a:lnTo>
                  <a:pt x="251116" y="534491"/>
                </a:lnTo>
                <a:lnTo>
                  <a:pt x="251116" y="534884"/>
                </a:lnTo>
                <a:lnTo>
                  <a:pt x="250722" y="535540"/>
                </a:lnTo>
                <a:lnTo>
                  <a:pt x="250722" y="533441"/>
                </a:lnTo>
                <a:lnTo>
                  <a:pt x="250460" y="534228"/>
                </a:lnTo>
                <a:lnTo>
                  <a:pt x="250460" y="533704"/>
                </a:lnTo>
                <a:lnTo>
                  <a:pt x="249673" y="533704"/>
                </a:lnTo>
                <a:lnTo>
                  <a:pt x="249936" y="533048"/>
                </a:lnTo>
                <a:lnTo>
                  <a:pt x="249936" y="532655"/>
                </a:lnTo>
                <a:lnTo>
                  <a:pt x="249936" y="532261"/>
                </a:lnTo>
                <a:lnTo>
                  <a:pt x="249673" y="532261"/>
                </a:lnTo>
                <a:lnTo>
                  <a:pt x="249280" y="530950"/>
                </a:lnTo>
                <a:lnTo>
                  <a:pt x="249280" y="530163"/>
                </a:lnTo>
                <a:lnTo>
                  <a:pt x="247182" y="530557"/>
                </a:lnTo>
                <a:lnTo>
                  <a:pt x="247575" y="529770"/>
                </a:lnTo>
                <a:lnTo>
                  <a:pt x="248231" y="529508"/>
                </a:lnTo>
                <a:lnTo>
                  <a:pt x="249018" y="529508"/>
                </a:lnTo>
                <a:lnTo>
                  <a:pt x="249280" y="529114"/>
                </a:lnTo>
                <a:lnTo>
                  <a:pt x="249936" y="529114"/>
                </a:lnTo>
                <a:lnTo>
                  <a:pt x="249018" y="528852"/>
                </a:lnTo>
                <a:lnTo>
                  <a:pt x="248231" y="528852"/>
                </a:lnTo>
                <a:lnTo>
                  <a:pt x="248231" y="528327"/>
                </a:lnTo>
                <a:lnTo>
                  <a:pt x="247837" y="528327"/>
                </a:lnTo>
                <a:lnTo>
                  <a:pt x="247575" y="529508"/>
                </a:lnTo>
                <a:lnTo>
                  <a:pt x="246526" y="529508"/>
                </a:lnTo>
                <a:lnTo>
                  <a:pt x="245739" y="529508"/>
                </a:lnTo>
                <a:lnTo>
                  <a:pt x="245739" y="529114"/>
                </a:lnTo>
                <a:lnTo>
                  <a:pt x="245084" y="529114"/>
                </a:lnTo>
                <a:lnTo>
                  <a:pt x="245084" y="528852"/>
                </a:lnTo>
                <a:lnTo>
                  <a:pt x="244297" y="528852"/>
                </a:lnTo>
                <a:lnTo>
                  <a:pt x="244035" y="528327"/>
                </a:lnTo>
                <a:lnTo>
                  <a:pt x="242592" y="529114"/>
                </a:lnTo>
                <a:lnTo>
                  <a:pt x="242592" y="528065"/>
                </a:lnTo>
                <a:lnTo>
                  <a:pt x="241805" y="527672"/>
                </a:lnTo>
                <a:lnTo>
                  <a:pt x="241150" y="525574"/>
                </a:lnTo>
                <a:lnTo>
                  <a:pt x="240363" y="525574"/>
                </a:lnTo>
                <a:lnTo>
                  <a:pt x="240101" y="525180"/>
                </a:lnTo>
                <a:lnTo>
                  <a:pt x="240363" y="525180"/>
                </a:lnTo>
                <a:lnTo>
                  <a:pt x="240363" y="524787"/>
                </a:lnTo>
                <a:lnTo>
                  <a:pt x="240101" y="524787"/>
                </a:lnTo>
                <a:lnTo>
                  <a:pt x="240101" y="524525"/>
                </a:lnTo>
                <a:lnTo>
                  <a:pt x="240363" y="524131"/>
                </a:lnTo>
                <a:lnTo>
                  <a:pt x="240101" y="523213"/>
                </a:lnTo>
                <a:lnTo>
                  <a:pt x="239707" y="523213"/>
                </a:lnTo>
                <a:lnTo>
                  <a:pt x="239445" y="522033"/>
                </a:lnTo>
                <a:lnTo>
                  <a:pt x="238658" y="521246"/>
                </a:lnTo>
                <a:lnTo>
                  <a:pt x="238003" y="520328"/>
                </a:lnTo>
                <a:lnTo>
                  <a:pt x="238265" y="518886"/>
                </a:lnTo>
                <a:lnTo>
                  <a:pt x="238003" y="517837"/>
                </a:lnTo>
                <a:lnTo>
                  <a:pt x="238265" y="517837"/>
                </a:lnTo>
                <a:lnTo>
                  <a:pt x="238003" y="517050"/>
                </a:lnTo>
                <a:lnTo>
                  <a:pt x="239707" y="517050"/>
                </a:lnTo>
                <a:lnTo>
                  <a:pt x="239445" y="516788"/>
                </a:lnTo>
                <a:lnTo>
                  <a:pt x="239707" y="516788"/>
                </a:lnTo>
                <a:lnTo>
                  <a:pt x="240101" y="516132"/>
                </a:lnTo>
                <a:lnTo>
                  <a:pt x="238921" y="515608"/>
                </a:lnTo>
                <a:lnTo>
                  <a:pt x="239445" y="515345"/>
                </a:lnTo>
                <a:lnTo>
                  <a:pt x="239445" y="513903"/>
                </a:lnTo>
                <a:lnTo>
                  <a:pt x="238658" y="513903"/>
                </a:lnTo>
                <a:lnTo>
                  <a:pt x="237478" y="513903"/>
                </a:lnTo>
                <a:lnTo>
                  <a:pt x="236822" y="513510"/>
                </a:lnTo>
                <a:lnTo>
                  <a:pt x="236560" y="513510"/>
                </a:lnTo>
                <a:lnTo>
                  <a:pt x="235380" y="513247"/>
                </a:lnTo>
                <a:lnTo>
                  <a:pt x="235118" y="512460"/>
                </a:lnTo>
                <a:lnTo>
                  <a:pt x="235118" y="511805"/>
                </a:lnTo>
                <a:lnTo>
                  <a:pt x="234724" y="511412"/>
                </a:lnTo>
                <a:lnTo>
                  <a:pt x="235118" y="510756"/>
                </a:lnTo>
                <a:lnTo>
                  <a:pt x="234724" y="510363"/>
                </a:lnTo>
                <a:lnTo>
                  <a:pt x="234462" y="510363"/>
                </a:lnTo>
                <a:lnTo>
                  <a:pt x="233675" y="510363"/>
                </a:lnTo>
                <a:lnTo>
                  <a:pt x="234069" y="509969"/>
                </a:lnTo>
                <a:lnTo>
                  <a:pt x="232626" y="509051"/>
                </a:lnTo>
                <a:lnTo>
                  <a:pt x="232626" y="508527"/>
                </a:lnTo>
                <a:lnTo>
                  <a:pt x="232364" y="508527"/>
                </a:lnTo>
                <a:lnTo>
                  <a:pt x="231839" y="507871"/>
                </a:lnTo>
                <a:lnTo>
                  <a:pt x="231577" y="507871"/>
                </a:lnTo>
                <a:lnTo>
                  <a:pt x="230922" y="507871"/>
                </a:lnTo>
                <a:lnTo>
                  <a:pt x="229479" y="508264"/>
                </a:lnTo>
                <a:lnTo>
                  <a:pt x="229479" y="509051"/>
                </a:lnTo>
                <a:lnTo>
                  <a:pt x="230135" y="509707"/>
                </a:lnTo>
                <a:lnTo>
                  <a:pt x="229741" y="510756"/>
                </a:lnTo>
                <a:lnTo>
                  <a:pt x="228299" y="509969"/>
                </a:lnTo>
                <a:lnTo>
                  <a:pt x="226988" y="509969"/>
                </a:lnTo>
                <a:lnTo>
                  <a:pt x="226201" y="510363"/>
                </a:lnTo>
                <a:lnTo>
                  <a:pt x="226201" y="511805"/>
                </a:lnTo>
                <a:lnTo>
                  <a:pt x="225939" y="512067"/>
                </a:lnTo>
                <a:lnTo>
                  <a:pt x="225545" y="512460"/>
                </a:lnTo>
                <a:lnTo>
                  <a:pt x="224758" y="512854"/>
                </a:lnTo>
                <a:lnTo>
                  <a:pt x="224496" y="513247"/>
                </a:lnTo>
                <a:lnTo>
                  <a:pt x="224496" y="513903"/>
                </a:lnTo>
                <a:lnTo>
                  <a:pt x="224103" y="513903"/>
                </a:lnTo>
                <a:lnTo>
                  <a:pt x="224103" y="514690"/>
                </a:lnTo>
                <a:lnTo>
                  <a:pt x="224496" y="515345"/>
                </a:lnTo>
                <a:lnTo>
                  <a:pt x="223840" y="516132"/>
                </a:lnTo>
                <a:lnTo>
                  <a:pt x="223054" y="515345"/>
                </a:lnTo>
                <a:lnTo>
                  <a:pt x="221611" y="514952"/>
                </a:lnTo>
                <a:lnTo>
                  <a:pt x="219906" y="514952"/>
                </a:lnTo>
                <a:lnTo>
                  <a:pt x="219906" y="514165"/>
                </a:lnTo>
                <a:lnTo>
                  <a:pt x="218857" y="513903"/>
                </a:lnTo>
                <a:lnTo>
                  <a:pt x="219120" y="513247"/>
                </a:lnTo>
                <a:lnTo>
                  <a:pt x="218857" y="513247"/>
                </a:lnTo>
                <a:lnTo>
                  <a:pt x="218857" y="512854"/>
                </a:lnTo>
                <a:lnTo>
                  <a:pt x="219120" y="512460"/>
                </a:lnTo>
                <a:lnTo>
                  <a:pt x="219513" y="512067"/>
                </a:lnTo>
                <a:lnTo>
                  <a:pt x="217415" y="511149"/>
                </a:lnTo>
                <a:lnTo>
                  <a:pt x="219513" y="509051"/>
                </a:lnTo>
                <a:lnTo>
                  <a:pt x="220956" y="507609"/>
                </a:lnTo>
                <a:lnTo>
                  <a:pt x="222398" y="507871"/>
                </a:lnTo>
                <a:lnTo>
                  <a:pt x="222660" y="508527"/>
                </a:lnTo>
                <a:lnTo>
                  <a:pt x="223316" y="508527"/>
                </a:lnTo>
                <a:lnTo>
                  <a:pt x="223316" y="509051"/>
                </a:lnTo>
                <a:lnTo>
                  <a:pt x="223840" y="508527"/>
                </a:lnTo>
                <a:lnTo>
                  <a:pt x="223316" y="506429"/>
                </a:lnTo>
                <a:lnTo>
                  <a:pt x="223840" y="506429"/>
                </a:lnTo>
                <a:lnTo>
                  <a:pt x="223840" y="506166"/>
                </a:lnTo>
                <a:lnTo>
                  <a:pt x="225545" y="506822"/>
                </a:lnTo>
                <a:lnTo>
                  <a:pt x="225545" y="506166"/>
                </a:lnTo>
                <a:lnTo>
                  <a:pt x="226201" y="506429"/>
                </a:lnTo>
                <a:lnTo>
                  <a:pt x="226594" y="506429"/>
                </a:lnTo>
                <a:lnTo>
                  <a:pt x="226988" y="505773"/>
                </a:lnTo>
                <a:lnTo>
                  <a:pt x="227643" y="505773"/>
                </a:lnTo>
                <a:lnTo>
                  <a:pt x="227381" y="504724"/>
                </a:lnTo>
                <a:lnTo>
                  <a:pt x="227381" y="503675"/>
                </a:lnTo>
                <a:lnTo>
                  <a:pt x="226594" y="503281"/>
                </a:lnTo>
                <a:lnTo>
                  <a:pt x="226988" y="501970"/>
                </a:lnTo>
                <a:lnTo>
                  <a:pt x="226594" y="501446"/>
                </a:lnTo>
                <a:lnTo>
                  <a:pt x="226988" y="499741"/>
                </a:lnTo>
                <a:lnTo>
                  <a:pt x="228037" y="499741"/>
                </a:lnTo>
                <a:lnTo>
                  <a:pt x="228692" y="499085"/>
                </a:lnTo>
                <a:lnTo>
                  <a:pt x="230397" y="498298"/>
                </a:lnTo>
                <a:lnTo>
                  <a:pt x="230397" y="499085"/>
                </a:lnTo>
                <a:lnTo>
                  <a:pt x="232364" y="498692"/>
                </a:lnTo>
                <a:lnTo>
                  <a:pt x="232364" y="497643"/>
                </a:lnTo>
                <a:lnTo>
                  <a:pt x="232626" y="495151"/>
                </a:lnTo>
                <a:lnTo>
                  <a:pt x="231577" y="494365"/>
                </a:lnTo>
                <a:lnTo>
                  <a:pt x="231184" y="494889"/>
                </a:lnTo>
                <a:lnTo>
                  <a:pt x="230397" y="495807"/>
                </a:lnTo>
                <a:lnTo>
                  <a:pt x="228692" y="496987"/>
                </a:lnTo>
                <a:lnTo>
                  <a:pt x="228299" y="496331"/>
                </a:lnTo>
                <a:lnTo>
                  <a:pt x="228692" y="495807"/>
                </a:lnTo>
                <a:lnTo>
                  <a:pt x="229479" y="495151"/>
                </a:lnTo>
                <a:lnTo>
                  <a:pt x="228692" y="495151"/>
                </a:lnTo>
                <a:lnTo>
                  <a:pt x="228692" y="494889"/>
                </a:lnTo>
                <a:lnTo>
                  <a:pt x="228037" y="494102"/>
                </a:lnTo>
                <a:lnTo>
                  <a:pt x="227381" y="494102"/>
                </a:lnTo>
                <a:lnTo>
                  <a:pt x="226988" y="494365"/>
                </a:lnTo>
                <a:lnTo>
                  <a:pt x="226201" y="494102"/>
                </a:lnTo>
                <a:lnTo>
                  <a:pt x="227643" y="491348"/>
                </a:lnTo>
                <a:lnTo>
                  <a:pt x="226201" y="490955"/>
                </a:lnTo>
                <a:lnTo>
                  <a:pt x="227381" y="488464"/>
                </a:lnTo>
                <a:lnTo>
                  <a:pt x="226988" y="487808"/>
                </a:lnTo>
                <a:lnTo>
                  <a:pt x="227381" y="486628"/>
                </a:lnTo>
                <a:lnTo>
                  <a:pt x="228037" y="486366"/>
                </a:lnTo>
                <a:lnTo>
                  <a:pt x="229086" y="483874"/>
                </a:lnTo>
                <a:lnTo>
                  <a:pt x="228692" y="483481"/>
                </a:lnTo>
                <a:lnTo>
                  <a:pt x="228692" y="483087"/>
                </a:lnTo>
                <a:lnTo>
                  <a:pt x="228299" y="482825"/>
                </a:lnTo>
                <a:lnTo>
                  <a:pt x="228037" y="483087"/>
                </a:lnTo>
                <a:lnTo>
                  <a:pt x="228037" y="483481"/>
                </a:lnTo>
                <a:lnTo>
                  <a:pt x="227381" y="483481"/>
                </a:lnTo>
                <a:lnTo>
                  <a:pt x="227381" y="484923"/>
                </a:lnTo>
                <a:lnTo>
                  <a:pt x="226988" y="484923"/>
                </a:lnTo>
                <a:lnTo>
                  <a:pt x="226594" y="485579"/>
                </a:lnTo>
                <a:lnTo>
                  <a:pt x="225283" y="485579"/>
                </a:lnTo>
                <a:lnTo>
                  <a:pt x="224758" y="485579"/>
                </a:lnTo>
                <a:lnTo>
                  <a:pt x="224496" y="485972"/>
                </a:lnTo>
                <a:lnTo>
                  <a:pt x="224103" y="486366"/>
                </a:lnTo>
                <a:lnTo>
                  <a:pt x="224103" y="486628"/>
                </a:lnTo>
                <a:lnTo>
                  <a:pt x="221218" y="488726"/>
                </a:lnTo>
                <a:lnTo>
                  <a:pt x="220562" y="488070"/>
                </a:lnTo>
                <a:lnTo>
                  <a:pt x="219120" y="489250"/>
                </a:lnTo>
                <a:lnTo>
                  <a:pt x="218857" y="488726"/>
                </a:lnTo>
                <a:lnTo>
                  <a:pt x="218464" y="488726"/>
                </a:lnTo>
                <a:lnTo>
                  <a:pt x="217677" y="488726"/>
                </a:lnTo>
                <a:lnTo>
                  <a:pt x="216235" y="489250"/>
                </a:lnTo>
                <a:lnTo>
                  <a:pt x="214530" y="488726"/>
                </a:lnTo>
                <a:lnTo>
                  <a:pt x="213481" y="487808"/>
                </a:lnTo>
                <a:lnTo>
                  <a:pt x="212039" y="488070"/>
                </a:lnTo>
                <a:lnTo>
                  <a:pt x="210203" y="487808"/>
                </a:lnTo>
                <a:lnTo>
                  <a:pt x="210596" y="487021"/>
                </a:lnTo>
                <a:lnTo>
                  <a:pt x="212432" y="487021"/>
                </a:lnTo>
                <a:lnTo>
                  <a:pt x="212432" y="485579"/>
                </a:lnTo>
                <a:lnTo>
                  <a:pt x="212825" y="485579"/>
                </a:lnTo>
                <a:lnTo>
                  <a:pt x="213219" y="485972"/>
                </a:lnTo>
                <a:lnTo>
                  <a:pt x="213875" y="485972"/>
                </a:lnTo>
                <a:lnTo>
                  <a:pt x="213875" y="485185"/>
                </a:lnTo>
                <a:lnTo>
                  <a:pt x="213875" y="484923"/>
                </a:lnTo>
                <a:lnTo>
                  <a:pt x="213875" y="483874"/>
                </a:lnTo>
                <a:lnTo>
                  <a:pt x="214530" y="483481"/>
                </a:lnTo>
                <a:lnTo>
                  <a:pt x="214530" y="482169"/>
                </a:lnTo>
                <a:lnTo>
                  <a:pt x="213875" y="482169"/>
                </a:lnTo>
                <a:lnTo>
                  <a:pt x="213875" y="481645"/>
                </a:lnTo>
                <a:lnTo>
                  <a:pt x="213219" y="481645"/>
                </a:lnTo>
                <a:lnTo>
                  <a:pt x="212825" y="481382"/>
                </a:lnTo>
                <a:lnTo>
                  <a:pt x="212432" y="481382"/>
                </a:lnTo>
                <a:lnTo>
                  <a:pt x="209547" y="482432"/>
                </a:lnTo>
                <a:lnTo>
                  <a:pt x="206007" y="483087"/>
                </a:lnTo>
                <a:lnTo>
                  <a:pt x="205744" y="482432"/>
                </a:lnTo>
                <a:lnTo>
                  <a:pt x="204302" y="483087"/>
                </a:lnTo>
                <a:lnTo>
                  <a:pt x="204302" y="483481"/>
                </a:lnTo>
                <a:lnTo>
                  <a:pt x="203777" y="483874"/>
                </a:lnTo>
                <a:lnTo>
                  <a:pt x="203777" y="483087"/>
                </a:lnTo>
                <a:lnTo>
                  <a:pt x="202860" y="483481"/>
                </a:lnTo>
                <a:lnTo>
                  <a:pt x="202073" y="483087"/>
                </a:lnTo>
                <a:lnTo>
                  <a:pt x="202073" y="482825"/>
                </a:lnTo>
                <a:lnTo>
                  <a:pt x="201417" y="482825"/>
                </a:lnTo>
                <a:lnTo>
                  <a:pt x="198926" y="484267"/>
                </a:lnTo>
                <a:lnTo>
                  <a:pt x="198663" y="483481"/>
                </a:lnTo>
                <a:lnTo>
                  <a:pt x="198926" y="483481"/>
                </a:lnTo>
                <a:lnTo>
                  <a:pt x="199581" y="482432"/>
                </a:lnTo>
                <a:lnTo>
                  <a:pt x="199975" y="482169"/>
                </a:lnTo>
                <a:lnTo>
                  <a:pt x="199581" y="480989"/>
                </a:lnTo>
                <a:lnTo>
                  <a:pt x="199319" y="480989"/>
                </a:lnTo>
                <a:lnTo>
                  <a:pt x="198926" y="479547"/>
                </a:lnTo>
                <a:lnTo>
                  <a:pt x="198663" y="478891"/>
                </a:lnTo>
                <a:lnTo>
                  <a:pt x="198926" y="478104"/>
                </a:lnTo>
                <a:lnTo>
                  <a:pt x="198663" y="477711"/>
                </a:lnTo>
                <a:lnTo>
                  <a:pt x="197877" y="478498"/>
                </a:lnTo>
                <a:lnTo>
                  <a:pt x="197483" y="478498"/>
                </a:lnTo>
                <a:lnTo>
                  <a:pt x="197221" y="478498"/>
                </a:lnTo>
                <a:lnTo>
                  <a:pt x="197221" y="478104"/>
                </a:lnTo>
                <a:lnTo>
                  <a:pt x="195778" y="478104"/>
                </a:lnTo>
                <a:lnTo>
                  <a:pt x="195778" y="477711"/>
                </a:lnTo>
                <a:lnTo>
                  <a:pt x="194336" y="477711"/>
                </a:lnTo>
                <a:lnTo>
                  <a:pt x="189746" y="475613"/>
                </a:lnTo>
                <a:lnTo>
                  <a:pt x="189484" y="475351"/>
                </a:lnTo>
                <a:lnTo>
                  <a:pt x="185944" y="473908"/>
                </a:lnTo>
                <a:lnTo>
                  <a:pt x="185944" y="473515"/>
                </a:lnTo>
                <a:lnTo>
                  <a:pt x="183845" y="473121"/>
                </a:lnTo>
                <a:lnTo>
                  <a:pt x="183321" y="473121"/>
                </a:lnTo>
                <a:lnTo>
                  <a:pt x="182665" y="471810"/>
                </a:lnTo>
                <a:lnTo>
                  <a:pt x="181485" y="469712"/>
                </a:lnTo>
                <a:lnTo>
                  <a:pt x="180436" y="469712"/>
                </a:lnTo>
                <a:lnTo>
                  <a:pt x="179387" y="469712"/>
                </a:lnTo>
                <a:lnTo>
                  <a:pt x="180043" y="468532"/>
                </a:lnTo>
                <a:lnTo>
                  <a:pt x="179780" y="468532"/>
                </a:lnTo>
                <a:lnTo>
                  <a:pt x="180043" y="467745"/>
                </a:lnTo>
                <a:lnTo>
                  <a:pt x="180436" y="467089"/>
                </a:lnTo>
                <a:lnTo>
                  <a:pt x="179780" y="467089"/>
                </a:lnTo>
                <a:lnTo>
                  <a:pt x="179780" y="465647"/>
                </a:lnTo>
                <a:lnTo>
                  <a:pt x="181485" y="466434"/>
                </a:lnTo>
                <a:lnTo>
                  <a:pt x="183321" y="467745"/>
                </a:lnTo>
                <a:lnTo>
                  <a:pt x="183321" y="468532"/>
                </a:lnTo>
                <a:lnTo>
                  <a:pt x="183845" y="467483"/>
                </a:lnTo>
                <a:lnTo>
                  <a:pt x="183321" y="467089"/>
                </a:lnTo>
                <a:lnTo>
                  <a:pt x="182141" y="464991"/>
                </a:lnTo>
                <a:lnTo>
                  <a:pt x="183321" y="464991"/>
                </a:lnTo>
                <a:lnTo>
                  <a:pt x="183845" y="465385"/>
                </a:lnTo>
                <a:lnTo>
                  <a:pt x="183845" y="465647"/>
                </a:lnTo>
                <a:lnTo>
                  <a:pt x="185157" y="466434"/>
                </a:lnTo>
                <a:lnTo>
                  <a:pt x="185157" y="466040"/>
                </a:lnTo>
                <a:lnTo>
                  <a:pt x="185157" y="465385"/>
                </a:lnTo>
                <a:lnTo>
                  <a:pt x="186206" y="465385"/>
                </a:lnTo>
                <a:lnTo>
                  <a:pt x="188042" y="466827"/>
                </a:lnTo>
                <a:lnTo>
                  <a:pt x="187517" y="465647"/>
                </a:lnTo>
                <a:lnTo>
                  <a:pt x="188042" y="465647"/>
                </a:lnTo>
                <a:lnTo>
                  <a:pt x="188042" y="464991"/>
                </a:lnTo>
                <a:lnTo>
                  <a:pt x="190140" y="466040"/>
                </a:lnTo>
                <a:lnTo>
                  <a:pt x="190140" y="464991"/>
                </a:lnTo>
                <a:lnTo>
                  <a:pt x="190402" y="464991"/>
                </a:lnTo>
                <a:lnTo>
                  <a:pt x="191844" y="466434"/>
                </a:lnTo>
                <a:lnTo>
                  <a:pt x="192238" y="466040"/>
                </a:lnTo>
                <a:lnTo>
                  <a:pt x="192894" y="465647"/>
                </a:lnTo>
                <a:lnTo>
                  <a:pt x="193287" y="464991"/>
                </a:lnTo>
                <a:lnTo>
                  <a:pt x="194336" y="463549"/>
                </a:lnTo>
                <a:lnTo>
                  <a:pt x="193680" y="463549"/>
                </a:lnTo>
                <a:lnTo>
                  <a:pt x="193287" y="463549"/>
                </a:lnTo>
                <a:lnTo>
                  <a:pt x="191582" y="462631"/>
                </a:lnTo>
                <a:lnTo>
                  <a:pt x="190402" y="463286"/>
                </a:lnTo>
                <a:lnTo>
                  <a:pt x="188960" y="462106"/>
                </a:lnTo>
                <a:lnTo>
                  <a:pt x="189484" y="462106"/>
                </a:lnTo>
                <a:lnTo>
                  <a:pt x="188960" y="461844"/>
                </a:lnTo>
                <a:lnTo>
                  <a:pt x="188960" y="461188"/>
                </a:lnTo>
                <a:lnTo>
                  <a:pt x="188304" y="460664"/>
                </a:lnTo>
                <a:lnTo>
                  <a:pt x="187517" y="459353"/>
                </a:lnTo>
                <a:lnTo>
                  <a:pt x="187255" y="459090"/>
                </a:lnTo>
                <a:lnTo>
                  <a:pt x="186206" y="456992"/>
                </a:lnTo>
                <a:lnTo>
                  <a:pt x="185419" y="457648"/>
                </a:lnTo>
                <a:lnTo>
                  <a:pt x="183059" y="458697"/>
                </a:lnTo>
                <a:lnTo>
                  <a:pt x="182141" y="457910"/>
                </a:lnTo>
                <a:lnTo>
                  <a:pt x="183059" y="457254"/>
                </a:lnTo>
                <a:lnTo>
                  <a:pt x="181879" y="455812"/>
                </a:lnTo>
                <a:lnTo>
                  <a:pt x="181223" y="456205"/>
                </a:lnTo>
                <a:lnTo>
                  <a:pt x="180829" y="455812"/>
                </a:lnTo>
                <a:lnTo>
                  <a:pt x="181223" y="455550"/>
                </a:lnTo>
                <a:lnTo>
                  <a:pt x="179780" y="454107"/>
                </a:lnTo>
                <a:lnTo>
                  <a:pt x="180043" y="453320"/>
                </a:lnTo>
                <a:lnTo>
                  <a:pt x="179125" y="452927"/>
                </a:lnTo>
                <a:lnTo>
                  <a:pt x="178731" y="452271"/>
                </a:lnTo>
                <a:lnTo>
                  <a:pt x="179125" y="452271"/>
                </a:lnTo>
                <a:lnTo>
                  <a:pt x="178731" y="451616"/>
                </a:lnTo>
                <a:lnTo>
                  <a:pt x="179780" y="451616"/>
                </a:lnTo>
                <a:lnTo>
                  <a:pt x="178731" y="449387"/>
                </a:lnTo>
                <a:lnTo>
                  <a:pt x="177945" y="449124"/>
                </a:lnTo>
                <a:lnTo>
                  <a:pt x="180436" y="447682"/>
                </a:lnTo>
                <a:lnTo>
                  <a:pt x="180829" y="447026"/>
                </a:lnTo>
                <a:lnTo>
                  <a:pt x="180829" y="446240"/>
                </a:lnTo>
                <a:lnTo>
                  <a:pt x="182141" y="446633"/>
                </a:lnTo>
                <a:lnTo>
                  <a:pt x="182141" y="446240"/>
                </a:lnTo>
                <a:lnTo>
                  <a:pt x="183845" y="446240"/>
                </a:lnTo>
                <a:lnTo>
                  <a:pt x="183845" y="445846"/>
                </a:lnTo>
                <a:lnTo>
                  <a:pt x="182665" y="445584"/>
                </a:lnTo>
                <a:lnTo>
                  <a:pt x="182665" y="445190"/>
                </a:lnTo>
                <a:lnTo>
                  <a:pt x="182665" y="444928"/>
                </a:lnTo>
                <a:lnTo>
                  <a:pt x="183059" y="444535"/>
                </a:lnTo>
                <a:lnTo>
                  <a:pt x="182665" y="444141"/>
                </a:lnTo>
                <a:lnTo>
                  <a:pt x="181879" y="444141"/>
                </a:lnTo>
                <a:lnTo>
                  <a:pt x="182141" y="443748"/>
                </a:lnTo>
                <a:lnTo>
                  <a:pt x="183059" y="443748"/>
                </a:lnTo>
                <a:lnTo>
                  <a:pt x="183321" y="442043"/>
                </a:lnTo>
                <a:lnTo>
                  <a:pt x="182141" y="440863"/>
                </a:lnTo>
                <a:lnTo>
                  <a:pt x="182665" y="439945"/>
                </a:lnTo>
                <a:lnTo>
                  <a:pt x="180829" y="438765"/>
                </a:lnTo>
                <a:lnTo>
                  <a:pt x="180829" y="438503"/>
                </a:lnTo>
                <a:lnTo>
                  <a:pt x="179780" y="438503"/>
                </a:lnTo>
                <a:lnTo>
                  <a:pt x="179780" y="438109"/>
                </a:lnTo>
                <a:lnTo>
                  <a:pt x="178731" y="438765"/>
                </a:lnTo>
                <a:lnTo>
                  <a:pt x="177289" y="438503"/>
                </a:lnTo>
                <a:lnTo>
                  <a:pt x="175846" y="438503"/>
                </a:lnTo>
                <a:lnTo>
                  <a:pt x="175584" y="437454"/>
                </a:lnTo>
                <a:lnTo>
                  <a:pt x="175584" y="436405"/>
                </a:lnTo>
                <a:lnTo>
                  <a:pt x="176240" y="436405"/>
                </a:lnTo>
                <a:lnTo>
                  <a:pt x="176240" y="437847"/>
                </a:lnTo>
                <a:lnTo>
                  <a:pt x="177027" y="437454"/>
                </a:lnTo>
                <a:lnTo>
                  <a:pt x="178469" y="437847"/>
                </a:lnTo>
                <a:lnTo>
                  <a:pt x="178731" y="437191"/>
                </a:lnTo>
                <a:lnTo>
                  <a:pt x="179125" y="436667"/>
                </a:lnTo>
                <a:lnTo>
                  <a:pt x="179125" y="436405"/>
                </a:lnTo>
                <a:lnTo>
                  <a:pt x="180043" y="437191"/>
                </a:lnTo>
                <a:lnTo>
                  <a:pt x="182141" y="435749"/>
                </a:lnTo>
                <a:lnTo>
                  <a:pt x="181879" y="435224"/>
                </a:lnTo>
                <a:lnTo>
                  <a:pt x="180436" y="435224"/>
                </a:lnTo>
                <a:lnTo>
                  <a:pt x="179780" y="433782"/>
                </a:lnTo>
                <a:lnTo>
                  <a:pt x="177682" y="432471"/>
                </a:lnTo>
                <a:lnTo>
                  <a:pt x="177289" y="431815"/>
                </a:lnTo>
                <a:lnTo>
                  <a:pt x="177682" y="431028"/>
                </a:lnTo>
                <a:lnTo>
                  <a:pt x="177027" y="430766"/>
                </a:lnTo>
                <a:lnTo>
                  <a:pt x="176502" y="429586"/>
                </a:lnTo>
                <a:lnTo>
                  <a:pt x="177945" y="428143"/>
                </a:lnTo>
                <a:lnTo>
                  <a:pt x="181485" y="426439"/>
                </a:lnTo>
                <a:lnTo>
                  <a:pt x="181485" y="425783"/>
                </a:lnTo>
                <a:lnTo>
                  <a:pt x="181879" y="425390"/>
                </a:lnTo>
                <a:lnTo>
                  <a:pt x="182141" y="424996"/>
                </a:lnTo>
                <a:lnTo>
                  <a:pt x="181879" y="424734"/>
                </a:lnTo>
                <a:lnTo>
                  <a:pt x="180829" y="424996"/>
                </a:lnTo>
                <a:lnTo>
                  <a:pt x="180436" y="425783"/>
                </a:lnTo>
                <a:lnTo>
                  <a:pt x="179780" y="425390"/>
                </a:lnTo>
                <a:lnTo>
                  <a:pt x="179780" y="425783"/>
                </a:lnTo>
                <a:lnTo>
                  <a:pt x="177945" y="424996"/>
                </a:lnTo>
                <a:lnTo>
                  <a:pt x="175846" y="426832"/>
                </a:lnTo>
                <a:lnTo>
                  <a:pt x="176240" y="427225"/>
                </a:lnTo>
                <a:lnTo>
                  <a:pt x="175846" y="428143"/>
                </a:lnTo>
                <a:lnTo>
                  <a:pt x="175584" y="428143"/>
                </a:lnTo>
                <a:lnTo>
                  <a:pt x="175060" y="428143"/>
                </a:lnTo>
                <a:lnTo>
                  <a:pt x="174797" y="427881"/>
                </a:lnTo>
                <a:lnTo>
                  <a:pt x="174797" y="427488"/>
                </a:lnTo>
                <a:lnTo>
                  <a:pt x="173486" y="427881"/>
                </a:lnTo>
                <a:lnTo>
                  <a:pt x="173486" y="428143"/>
                </a:lnTo>
                <a:lnTo>
                  <a:pt x="172699" y="427881"/>
                </a:lnTo>
                <a:lnTo>
                  <a:pt x="172699" y="428668"/>
                </a:lnTo>
                <a:lnTo>
                  <a:pt x="170208" y="429324"/>
                </a:lnTo>
                <a:lnTo>
                  <a:pt x="170601" y="429586"/>
                </a:lnTo>
                <a:lnTo>
                  <a:pt x="170208" y="430110"/>
                </a:lnTo>
                <a:lnTo>
                  <a:pt x="170601" y="430766"/>
                </a:lnTo>
                <a:lnTo>
                  <a:pt x="170601" y="431028"/>
                </a:lnTo>
                <a:lnTo>
                  <a:pt x="172044" y="431815"/>
                </a:lnTo>
                <a:lnTo>
                  <a:pt x="170208" y="432471"/>
                </a:lnTo>
                <a:lnTo>
                  <a:pt x="168765" y="431422"/>
                </a:lnTo>
                <a:lnTo>
                  <a:pt x="168503" y="431028"/>
                </a:lnTo>
                <a:lnTo>
                  <a:pt x="167323" y="430766"/>
                </a:lnTo>
                <a:lnTo>
                  <a:pt x="167061" y="431422"/>
                </a:lnTo>
                <a:lnTo>
                  <a:pt x="166012" y="432208"/>
                </a:lnTo>
                <a:lnTo>
                  <a:pt x="166012" y="431815"/>
                </a:lnTo>
                <a:lnTo>
                  <a:pt x="162340" y="432864"/>
                </a:lnTo>
                <a:lnTo>
                  <a:pt x="161684" y="433126"/>
                </a:lnTo>
                <a:lnTo>
                  <a:pt x="160242" y="433782"/>
                </a:lnTo>
                <a:lnTo>
                  <a:pt x="159586" y="434569"/>
                </a:lnTo>
                <a:lnTo>
                  <a:pt x="160242" y="435749"/>
                </a:lnTo>
                <a:lnTo>
                  <a:pt x="162340" y="436011"/>
                </a:lnTo>
                <a:lnTo>
                  <a:pt x="162340" y="437847"/>
                </a:lnTo>
                <a:lnTo>
                  <a:pt x="162078" y="438109"/>
                </a:lnTo>
                <a:lnTo>
                  <a:pt x="161684" y="439552"/>
                </a:lnTo>
                <a:lnTo>
                  <a:pt x="162340" y="440601"/>
                </a:lnTo>
                <a:lnTo>
                  <a:pt x="162865" y="441388"/>
                </a:lnTo>
                <a:lnTo>
                  <a:pt x="162340" y="442043"/>
                </a:lnTo>
                <a:lnTo>
                  <a:pt x="160242" y="442830"/>
                </a:lnTo>
                <a:lnTo>
                  <a:pt x="159586" y="441388"/>
                </a:lnTo>
                <a:lnTo>
                  <a:pt x="158144" y="442043"/>
                </a:lnTo>
                <a:lnTo>
                  <a:pt x="157882" y="440863"/>
                </a:lnTo>
                <a:lnTo>
                  <a:pt x="156439" y="441388"/>
                </a:lnTo>
                <a:lnTo>
                  <a:pt x="156046" y="440601"/>
                </a:lnTo>
                <a:lnTo>
                  <a:pt x="154603" y="440863"/>
                </a:lnTo>
                <a:lnTo>
                  <a:pt x="153554" y="442830"/>
                </a:lnTo>
                <a:lnTo>
                  <a:pt x="150669" y="443092"/>
                </a:lnTo>
                <a:lnTo>
                  <a:pt x="147129" y="444928"/>
                </a:lnTo>
                <a:lnTo>
                  <a:pt x="146080" y="446240"/>
                </a:lnTo>
                <a:lnTo>
                  <a:pt x="144244" y="446633"/>
                </a:lnTo>
                <a:lnTo>
                  <a:pt x="143326" y="449387"/>
                </a:lnTo>
                <a:lnTo>
                  <a:pt x="143982" y="450567"/>
                </a:lnTo>
                <a:lnTo>
                  <a:pt x="138605" y="452927"/>
                </a:lnTo>
                <a:lnTo>
                  <a:pt x="137688" y="452665"/>
                </a:lnTo>
                <a:lnTo>
                  <a:pt x="137163" y="452927"/>
                </a:lnTo>
                <a:lnTo>
                  <a:pt x="135589" y="453320"/>
                </a:lnTo>
                <a:lnTo>
                  <a:pt x="135065" y="451616"/>
                </a:lnTo>
                <a:lnTo>
                  <a:pt x="134409" y="451222"/>
                </a:lnTo>
                <a:lnTo>
                  <a:pt x="134409" y="450829"/>
                </a:lnTo>
                <a:lnTo>
                  <a:pt x="134147" y="450829"/>
                </a:lnTo>
                <a:lnTo>
                  <a:pt x="134147" y="450567"/>
                </a:lnTo>
                <a:lnTo>
                  <a:pt x="134147" y="448731"/>
                </a:lnTo>
                <a:lnTo>
                  <a:pt x="134147" y="447288"/>
                </a:lnTo>
                <a:lnTo>
                  <a:pt x="131918" y="446240"/>
                </a:lnTo>
                <a:lnTo>
                  <a:pt x="131262" y="446240"/>
                </a:lnTo>
                <a:lnTo>
                  <a:pt x="131918" y="445190"/>
                </a:lnTo>
                <a:lnTo>
                  <a:pt x="131524" y="444141"/>
                </a:lnTo>
                <a:lnTo>
                  <a:pt x="130869" y="444141"/>
                </a:lnTo>
                <a:lnTo>
                  <a:pt x="130606" y="443748"/>
                </a:lnTo>
                <a:lnTo>
                  <a:pt x="130213" y="443748"/>
                </a:lnTo>
                <a:lnTo>
                  <a:pt x="129820" y="442306"/>
                </a:lnTo>
                <a:lnTo>
                  <a:pt x="127984" y="440207"/>
                </a:lnTo>
                <a:lnTo>
                  <a:pt x="127721" y="439552"/>
                </a:lnTo>
                <a:lnTo>
                  <a:pt x="126541" y="439552"/>
                </a:lnTo>
                <a:lnTo>
                  <a:pt x="125886" y="437847"/>
                </a:lnTo>
                <a:lnTo>
                  <a:pt x="124837" y="437454"/>
                </a:lnTo>
                <a:lnTo>
                  <a:pt x="124443" y="436667"/>
                </a:lnTo>
                <a:lnTo>
                  <a:pt x="122345" y="437191"/>
                </a:lnTo>
                <a:lnTo>
                  <a:pt x="121952" y="436667"/>
                </a:lnTo>
                <a:lnTo>
                  <a:pt x="120509" y="436667"/>
                </a:lnTo>
                <a:lnTo>
                  <a:pt x="120247" y="436011"/>
                </a:lnTo>
                <a:lnTo>
                  <a:pt x="120247" y="435749"/>
                </a:lnTo>
                <a:lnTo>
                  <a:pt x="119067" y="435749"/>
                </a:lnTo>
                <a:lnTo>
                  <a:pt x="118805" y="434962"/>
                </a:lnTo>
                <a:lnTo>
                  <a:pt x="119460" y="434569"/>
                </a:lnTo>
                <a:lnTo>
                  <a:pt x="118149" y="434569"/>
                </a:lnTo>
                <a:lnTo>
                  <a:pt x="117756" y="433782"/>
                </a:lnTo>
                <a:lnTo>
                  <a:pt x="117362" y="433782"/>
                </a:lnTo>
                <a:lnTo>
                  <a:pt x="114871" y="433782"/>
                </a:lnTo>
                <a:lnTo>
                  <a:pt x="110281" y="430373"/>
                </a:lnTo>
                <a:lnTo>
                  <a:pt x="108445" y="427881"/>
                </a:lnTo>
                <a:lnTo>
                  <a:pt x="107003" y="427881"/>
                </a:lnTo>
                <a:lnTo>
                  <a:pt x="106085" y="426832"/>
                </a:lnTo>
                <a:lnTo>
                  <a:pt x="105298" y="427225"/>
                </a:lnTo>
                <a:lnTo>
                  <a:pt x="103987" y="425390"/>
                </a:lnTo>
                <a:lnTo>
                  <a:pt x="102151" y="425390"/>
                </a:lnTo>
                <a:lnTo>
                  <a:pt x="102151" y="427488"/>
                </a:lnTo>
                <a:lnTo>
                  <a:pt x="101364" y="428143"/>
                </a:lnTo>
                <a:lnTo>
                  <a:pt x="102151" y="430110"/>
                </a:lnTo>
                <a:lnTo>
                  <a:pt x="99922" y="432208"/>
                </a:lnTo>
                <a:lnTo>
                  <a:pt x="97824" y="431028"/>
                </a:lnTo>
                <a:lnTo>
                  <a:pt x="95463" y="432471"/>
                </a:lnTo>
                <a:lnTo>
                  <a:pt x="93234" y="435224"/>
                </a:lnTo>
                <a:lnTo>
                  <a:pt x="91792" y="435749"/>
                </a:lnTo>
                <a:lnTo>
                  <a:pt x="89694" y="437847"/>
                </a:lnTo>
                <a:lnTo>
                  <a:pt x="88907" y="439158"/>
                </a:lnTo>
                <a:lnTo>
                  <a:pt x="88251" y="439158"/>
                </a:lnTo>
                <a:lnTo>
                  <a:pt x="87989" y="440207"/>
                </a:lnTo>
                <a:lnTo>
                  <a:pt x="87464" y="440207"/>
                </a:lnTo>
                <a:lnTo>
                  <a:pt x="87464" y="441650"/>
                </a:lnTo>
                <a:lnTo>
                  <a:pt x="86546" y="442306"/>
                </a:lnTo>
                <a:lnTo>
                  <a:pt x="86153" y="443486"/>
                </a:lnTo>
                <a:lnTo>
                  <a:pt x="87464" y="444535"/>
                </a:lnTo>
                <a:lnTo>
                  <a:pt x="88645" y="444535"/>
                </a:lnTo>
                <a:lnTo>
                  <a:pt x="88645" y="444928"/>
                </a:lnTo>
                <a:lnTo>
                  <a:pt x="89431" y="444535"/>
                </a:lnTo>
                <a:lnTo>
                  <a:pt x="89694" y="445846"/>
                </a:lnTo>
                <a:lnTo>
                  <a:pt x="91136" y="445584"/>
                </a:lnTo>
                <a:lnTo>
                  <a:pt x="91529" y="446240"/>
                </a:lnTo>
                <a:lnTo>
                  <a:pt x="92447" y="446240"/>
                </a:lnTo>
                <a:lnTo>
                  <a:pt x="92447" y="447944"/>
                </a:lnTo>
                <a:lnTo>
                  <a:pt x="92841" y="447944"/>
                </a:lnTo>
                <a:lnTo>
                  <a:pt x="92841" y="448731"/>
                </a:lnTo>
                <a:lnTo>
                  <a:pt x="93628" y="449911"/>
                </a:lnTo>
                <a:lnTo>
                  <a:pt x="96119" y="449124"/>
                </a:lnTo>
                <a:lnTo>
                  <a:pt x="96119" y="448731"/>
                </a:lnTo>
                <a:lnTo>
                  <a:pt x="96906" y="449124"/>
                </a:lnTo>
                <a:lnTo>
                  <a:pt x="98217" y="447944"/>
                </a:lnTo>
                <a:lnTo>
                  <a:pt x="98610" y="448731"/>
                </a:lnTo>
                <a:lnTo>
                  <a:pt x="99266" y="448469"/>
                </a:lnTo>
                <a:lnTo>
                  <a:pt x="99659" y="448731"/>
                </a:lnTo>
                <a:lnTo>
                  <a:pt x="99266" y="449911"/>
                </a:lnTo>
                <a:lnTo>
                  <a:pt x="99266" y="451616"/>
                </a:lnTo>
                <a:lnTo>
                  <a:pt x="98217" y="452271"/>
                </a:lnTo>
                <a:lnTo>
                  <a:pt x="98610" y="453714"/>
                </a:lnTo>
                <a:lnTo>
                  <a:pt x="97561" y="455550"/>
                </a:lnTo>
                <a:lnTo>
                  <a:pt x="98217" y="454763"/>
                </a:lnTo>
                <a:lnTo>
                  <a:pt x="98610" y="455550"/>
                </a:lnTo>
                <a:lnTo>
                  <a:pt x="97824" y="457648"/>
                </a:lnTo>
                <a:lnTo>
                  <a:pt x="93890" y="457648"/>
                </a:lnTo>
                <a:lnTo>
                  <a:pt x="93890" y="457254"/>
                </a:lnTo>
                <a:lnTo>
                  <a:pt x="91792" y="457648"/>
                </a:lnTo>
                <a:lnTo>
                  <a:pt x="91529" y="457910"/>
                </a:lnTo>
                <a:lnTo>
                  <a:pt x="91529" y="458304"/>
                </a:lnTo>
                <a:lnTo>
                  <a:pt x="88907" y="458697"/>
                </a:lnTo>
                <a:lnTo>
                  <a:pt x="88251" y="459090"/>
                </a:lnTo>
                <a:lnTo>
                  <a:pt x="85760" y="460401"/>
                </a:lnTo>
                <a:lnTo>
                  <a:pt x="86153" y="460664"/>
                </a:lnTo>
                <a:lnTo>
                  <a:pt x="85760" y="461188"/>
                </a:lnTo>
                <a:lnTo>
                  <a:pt x="86153" y="462631"/>
                </a:lnTo>
                <a:lnTo>
                  <a:pt x="86546" y="462631"/>
                </a:lnTo>
                <a:lnTo>
                  <a:pt x="86546" y="463286"/>
                </a:lnTo>
                <a:lnTo>
                  <a:pt x="84711" y="463286"/>
                </a:lnTo>
                <a:lnTo>
                  <a:pt x="82612" y="463286"/>
                </a:lnTo>
                <a:lnTo>
                  <a:pt x="80121" y="464073"/>
                </a:lnTo>
                <a:lnTo>
                  <a:pt x="80121" y="462893"/>
                </a:lnTo>
                <a:lnTo>
                  <a:pt x="75531" y="457648"/>
                </a:lnTo>
                <a:lnTo>
                  <a:pt x="75925" y="455812"/>
                </a:lnTo>
                <a:lnTo>
                  <a:pt x="75531" y="455550"/>
                </a:lnTo>
                <a:lnTo>
                  <a:pt x="75925" y="455025"/>
                </a:lnTo>
                <a:lnTo>
                  <a:pt x="74876" y="453714"/>
                </a:lnTo>
                <a:lnTo>
                  <a:pt x="75269" y="453320"/>
                </a:lnTo>
                <a:lnTo>
                  <a:pt x="74613" y="452927"/>
                </a:lnTo>
                <a:lnTo>
                  <a:pt x="74613" y="452665"/>
                </a:lnTo>
                <a:lnTo>
                  <a:pt x="73433" y="452665"/>
                </a:lnTo>
                <a:lnTo>
                  <a:pt x="71729" y="454763"/>
                </a:lnTo>
                <a:lnTo>
                  <a:pt x="71204" y="454370"/>
                </a:lnTo>
                <a:lnTo>
                  <a:pt x="71991" y="453714"/>
                </a:lnTo>
                <a:lnTo>
                  <a:pt x="71204" y="453320"/>
                </a:lnTo>
                <a:lnTo>
                  <a:pt x="66746" y="454107"/>
                </a:lnTo>
                <a:lnTo>
                  <a:pt x="65303" y="453714"/>
                </a:lnTo>
                <a:lnTo>
                  <a:pt x="61632" y="452927"/>
                </a:lnTo>
                <a:lnTo>
                  <a:pt x="60976" y="451616"/>
                </a:lnTo>
                <a:lnTo>
                  <a:pt x="59271" y="451222"/>
                </a:lnTo>
                <a:lnTo>
                  <a:pt x="57435" y="451222"/>
                </a:lnTo>
                <a:lnTo>
                  <a:pt x="57042" y="450829"/>
                </a:lnTo>
                <a:lnTo>
                  <a:pt x="55731" y="451222"/>
                </a:lnTo>
                <a:lnTo>
                  <a:pt x="54288" y="449124"/>
                </a:lnTo>
                <a:lnTo>
                  <a:pt x="52846" y="449124"/>
                </a:lnTo>
                <a:lnTo>
                  <a:pt x="52190" y="449124"/>
                </a:lnTo>
                <a:lnTo>
                  <a:pt x="51403" y="447944"/>
                </a:lnTo>
                <a:lnTo>
                  <a:pt x="51010" y="447682"/>
                </a:lnTo>
                <a:lnTo>
                  <a:pt x="44322" y="446633"/>
                </a:lnTo>
                <a:lnTo>
                  <a:pt x="41831" y="445190"/>
                </a:lnTo>
                <a:lnTo>
                  <a:pt x="41831" y="443748"/>
                </a:lnTo>
                <a:lnTo>
                  <a:pt x="42224" y="442830"/>
                </a:lnTo>
                <a:lnTo>
                  <a:pt x="42618" y="442306"/>
                </a:lnTo>
                <a:lnTo>
                  <a:pt x="43011" y="440207"/>
                </a:lnTo>
                <a:lnTo>
                  <a:pt x="43011" y="438765"/>
                </a:lnTo>
                <a:lnTo>
                  <a:pt x="42618" y="438765"/>
                </a:lnTo>
                <a:lnTo>
                  <a:pt x="43011" y="437454"/>
                </a:lnTo>
                <a:lnTo>
                  <a:pt x="41831" y="437454"/>
                </a:lnTo>
                <a:lnTo>
                  <a:pt x="41569" y="436667"/>
                </a:lnTo>
                <a:lnTo>
                  <a:pt x="40388" y="437191"/>
                </a:lnTo>
                <a:lnTo>
                  <a:pt x="40388" y="436667"/>
                </a:lnTo>
                <a:lnTo>
                  <a:pt x="37635" y="436405"/>
                </a:lnTo>
                <a:lnTo>
                  <a:pt x="36848" y="434569"/>
                </a:lnTo>
                <a:lnTo>
                  <a:pt x="36848" y="432864"/>
                </a:lnTo>
                <a:lnTo>
                  <a:pt x="35930" y="429586"/>
                </a:lnTo>
                <a:lnTo>
                  <a:pt x="34356" y="429324"/>
                </a:lnTo>
                <a:lnTo>
                  <a:pt x="32914" y="429324"/>
                </a:lnTo>
                <a:lnTo>
                  <a:pt x="31471" y="428143"/>
                </a:lnTo>
                <a:lnTo>
                  <a:pt x="32652" y="427488"/>
                </a:lnTo>
                <a:lnTo>
                  <a:pt x="32127" y="426439"/>
                </a:lnTo>
                <a:lnTo>
                  <a:pt x="32914" y="426045"/>
                </a:lnTo>
                <a:lnTo>
                  <a:pt x="35536" y="425783"/>
                </a:lnTo>
                <a:lnTo>
                  <a:pt x="34750" y="424996"/>
                </a:lnTo>
                <a:lnTo>
                  <a:pt x="35536" y="423947"/>
                </a:lnTo>
                <a:lnTo>
                  <a:pt x="34750" y="422505"/>
                </a:lnTo>
                <a:lnTo>
                  <a:pt x="34094" y="423554"/>
                </a:lnTo>
                <a:lnTo>
                  <a:pt x="29767" y="422111"/>
                </a:lnTo>
                <a:lnTo>
                  <a:pt x="29111" y="422111"/>
                </a:lnTo>
                <a:lnTo>
                  <a:pt x="29373" y="420407"/>
                </a:lnTo>
                <a:lnTo>
                  <a:pt x="28718" y="418964"/>
                </a:lnTo>
                <a:lnTo>
                  <a:pt x="28455" y="418571"/>
                </a:lnTo>
                <a:lnTo>
                  <a:pt x="27669" y="418964"/>
                </a:lnTo>
                <a:lnTo>
                  <a:pt x="27275" y="420013"/>
                </a:lnTo>
                <a:lnTo>
                  <a:pt x="26488" y="420407"/>
                </a:lnTo>
                <a:lnTo>
                  <a:pt x="26226" y="420669"/>
                </a:lnTo>
                <a:lnTo>
                  <a:pt x="25571" y="421062"/>
                </a:lnTo>
                <a:lnTo>
                  <a:pt x="24784" y="422767"/>
                </a:lnTo>
                <a:lnTo>
                  <a:pt x="22686" y="423292"/>
                </a:lnTo>
                <a:lnTo>
                  <a:pt x="22030" y="424209"/>
                </a:lnTo>
                <a:lnTo>
                  <a:pt x="20981" y="424996"/>
                </a:lnTo>
                <a:lnTo>
                  <a:pt x="20588" y="426045"/>
                </a:lnTo>
                <a:lnTo>
                  <a:pt x="19932" y="427225"/>
                </a:lnTo>
                <a:lnTo>
                  <a:pt x="20194" y="427488"/>
                </a:lnTo>
                <a:lnTo>
                  <a:pt x="18489" y="428143"/>
                </a:lnTo>
                <a:lnTo>
                  <a:pt x="13900" y="428930"/>
                </a:lnTo>
                <a:lnTo>
                  <a:pt x="13900" y="428668"/>
                </a:lnTo>
                <a:lnTo>
                  <a:pt x="12851" y="428930"/>
                </a:lnTo>
                <a:lnTo>
                  <a:pt x="12851" y="428143"/>
                </a:lnTo>
                <a:lnTo>
                  <a:pt x="11408" y="428143"/>
                </a:lnTo>
                <a:lnTo>
                  <a:pt x="11408" y="427488"/>
                </a:lnTo>
                <a:lnTo>
                  <a:pt x="10228" y="427225"/>
                </a:lnTo>
                <a:lnTo>
                  <a:pt x="10228" y="426832"/>
                </a:lnTo>
                <a:lnTo>
                  <a:pt x="11015" y="425783"/>
                </a:lnTo>
                <a:lnTo>
                  <a:pt x="9966" y="425390"/>
                </a:lnTo>
                <a:lnTo>
                  <a:pt x="11408" y="423554"/>
                </a:lnTo>
                <a:lnTo>
                  <a:pt x="12195" y="423554"/>
                </a:lnTo>
                <a:lnTo>
                  <a:pt x="13506" y="422111"/>
                </a:lnTo>
                <a:lnTo>
                  <a:pt x="13900" y="422505"/>
                </a:lnTo>
                <a:lnTo>
                  <a:pt x="14556" y="420669"/>
                </a:lnTo>
                <a:lnTo>
                  <a:pt x="15605" y="419751"/>
                </a:lnTo>
                <a:lnTo>
                  <a:pt x="15211" y="418571"/>
                </a:lnTo>
                <a:lnTo>
                  <a:pt x="17309" y="418309"/>
                </a:lnTo>
                <a:lnTo>
                  <a:pt x="17047" y="417915"/>
                </a:lnTo>
                <a:lnTo>
                  <a:pt x="16391" y="417653"/>
                </a:lnTo>
                <a:lnTo>
                  <a:pt x="15211" y="415030"/>
                </a:lnTo>
                <a:lnTo>
                  <a:pt x="14293" y="413588"/>
                </a:lnTo>
                <a:lnTo>
                  <a:pt x="13113" y="413326"/>
                </a:lnTo>
                <a:lnTo>
                  <a:pt x="12851" y="413981"/>
                </a:lnTo>
                <a:lnTo>
                  <a:pt x="12195" y="414768"/>
                </a:lnTo>
                <a:lnTo>
                  <a:pt x="12851" y="415030"/>
                </a:lnTo>
                <a:lnTo>
                  <a:pt x="12851" y="415424"/>
                </a:lnTo>
                <a:lnTo>
                  <a:pt x="13506" y="416210"/>
                </a:lnTo>
                <a:lnTo>
                  <a:pt x="12851" y="416866"/>
                </a:lnTo>
                <a:lnTo>
                  <a:pt x="12457" y="416210"/>
                </a:lnTo>
                <a:lnTo>
                  <a:pt x="11671" y="416210"/>
                </a:lnTo>
                <a:lnTo>
                  <a:pt x="11408" y="415424"/>
                </a:lnTo>
                <a:lnTo>
                  <a:pt x="11015" y="415030"/>
                </a:lnTo>
                <a:lnTo>
                  <a:pt x="11015" y="414768"/>
                </a:lnTo>
                <a:lnTo>
                  <a:pt x="10228" y="414768"/>
                </a:lnTo>
                <a:lnTo>
                  <a:pt x="10228" y="415424"/>
                </a:lnTo>
                <a:lnTo>
                  <a:pt x="8130" y="415686"/>
                </a:lnTo>
                <a:lnTo>
                  <a:pt x="6819" y="414375"/>
                </a:lnTo>
                <a:lnTo>
                  <a:pt x="6819" y="413588"/>
                </a:lnTo>
                <a:lnTo>
                  <a:pt x="6032" y="413326"/>
                </a:lnTo>
                <a:lnTo>
                  <a:pt x="5639" y="411883"/>
                </a:lnTo>
                <a:lnTo>
                  <a:pt x="4852" y="411883"/>
                </a:lnTo>
                <a:lnTo>
                  <a:pt x="3147" y="409785"/>
                </a:lnTo>
                <a:lnTo>
                  <a:pt x="3541" y="409129"/>
                </a:lnTo>
                <a:lnTo>
                  <a:pt x="3147" y="407949"/>
                </a:lnTo>
                <a:lnTo>
                  <a:pt x="2492" y="407294"/>
                </a:lnTo>
                <a:lnTo>
                  <a:pt x="4590" y="404933"/>
                </a:lnTo>
                <a:lnTo>
                  <a:pt x="5376" y="402704"/>
                </a:lnTo>
                <a:lnTo>
                  <a:pt x="4852" y="402311"/>
                </a:lnTo>
                <a:lnTo>
                  <a:pt x="6819" y="400868"/>
                </a:lnTo>
                <a:lnTo>
                  <a:pt x="6425" y="400606"/>
                </a:lnTo>
                <a:lnTo>
                  <a:pt x="7868" y="400212"/>
                </a:lnTo>
                <a:lnTo>
                  <a:pt x="6032" y="399163"/>
                </a:lnTo>
                <a:lnTo>
                  <a:pt x="5376" y="397852"/>
                </a:lnTo>
                <a:lnTo>
                  <a:pt x="3147" y="397328"/>
                </a:lnTo>
                <a:lnTo>
                  <a:pt x="2754" y="396672"/>
                </a:lnTo>
                <a:lnTo>
                  <a:pt x="1442" y="395885"/>
                </a:lnTo>
                <a:lnTo>
                  <a:pt x="656" y="396672"/>
                </a:lnTo>
                <a:lnTo>
                  <a:pt x="0" y="396410"/>
                </a:lnTo>
                <a:lnTo>
                  <a:pt x="0" y="395230"/>
                </a:lnTo>
                <a:lnTo>
                  <a:pt x="0" y="394967"/>
                </a:lnTo>
                <a:lnTo>
                  <a:pt x="0" y="394181"/>
                </a:lnTo>
                <a:lnTo>
                  <a:pt x="2098" y="393131"/>
                </a:lnTo>
                <a:lnTo>
                  <a:pt x="1442" y="392476"/>
                </a:lnTo>
                <a:lnTo>
                  <a:pt x="3147" y="388804"/>
                </a:lnTo>
                <a:lnTo>
                  <a:pt x="4196" y="379624"/>
                </a:lnTo>
                <a:lnTo>
                  <a:pt x="4590" y="380411"/>
                </a:lnTo>
                <a:lnTo>
                  <a:pt x="5376" y="380017"/>
                </a:lnTo>
                <a:lnTo>
                  <a:pt x="6425" y="375821"/>
                </a:lnTo>
                <a:lnTo>
                  <a:pt x="8917" y="376608"/>
                </a:lnTo>
                <a:lnTo>
                  <a:pt x="11671" y="376608"/>
                </a:lnTo>
                <a:lnTo>
                  <a:pt x="19276" y="379362"/>
                </a:lnTo>
                <a:lnTo>
                  <a:pt x="23079" y="379624"/>
                </a:lnTo>
                <a:lnTo>
                  <a:pt x="23472" y="376083"/>
                </a:lnTo>
                <a:lnTo>
                  <a:pt x="26226" y="376608"/>
                </a:lnTo>
                <a:lnTo>
                  <a:pt x="28455" y="377526"/>
                </a:lnTo>
                <a:lnTo>
                  <a:pt x="28455" y="378706"/>
                </a:lnTo>
                <a:lnTo>
                  <a:pt x="29373" y="378313"/>
                </a:lnTo>
                <a:lnTo>
                  <a:pt x="30160" y="377264"/>
                </a:lnTo>
                <a:lnTo>
                  <a:pt x="33570" y="376608"/>
                </a:lnTo>
                <a:lnTo>
                  <a:pt x="38028" y="376608"/>
                </a:lnTo>
                <a:lnTo>
                  <a:pt x="40126" y="373330"/>
                </a:lnTo>
                <a:lnTo>
                  <a:pt x="42618" y="373723"/>
                </a:lnTo>
                <a:lnTo>
                  <a:pt x="43273" y="375165"/>
                </a:lnTo>
                <a:lnTo>
                  <a:pt x="41175" y="376870"/>
                </a:lnTo>
                <a:lnTo>
                  <a:pt x="44322" y="382902"/>
                </a:lnTo>
                <a:lnTo>
                  <a:pt x="45109" y="380411"/>
                </a:lnTo>
                <a:lnTo>
                  <a:pt x="46814" y="381460"/>
                </a:lnTo>
                <a:lnTo>
                  <a:pt x="48256" y="378706"/>
                </a:lnTo>
                <a:lnTo>
                  <a:pt x="50748" y="378050"/>
                </a:lnTo>
                <a:lnTo>
                  <a:pt x="50748" y="381722"/>
                </a:lnTo>
                <a:lnTo>
                  <a:pt x="48650" y="383951"/>
                </a:lnTo>
                <a:lnTo>
                  <a:pt x="52452" y="385788"/>
                </a:lnTo>
                <a:lnTo>
                  <a:pt x="54288" y="386050"/>
                </a:lnTo>
                <a:lnTo>
                  <a:pt x="53895" y="383689"/>
                </a:lnTo>
                <a:lnTo>
                  <a:pt x="55075" y="379362"/>
                </a:lnTo>
                <a:lnTo>
                  <a:pt x="59533" y="376608"/>
                </a:lnTo>
                <a:lnTo>
                  <a:pt x="61369" y="377264"/>
                </a:lnTo>
                <a:lnTo>
                  <a:pt x="56649" y="384607"/>
                </a:lnTo>
                <a:lnTo>
                  <a:pt x="57435" y="387886"/>
                </a:lnTo>
                <a:lnTo>
                  <a:pt x="60714" y="387886"/>
                </a:lnTo>
                <a:lnTo>
                  <a:pt x="60714" y="387493"/>
                </a:lnTo>
                <a:lnTo>
                  <a:pt x="66090" y="385000"/>
                </a:lnTo>
                <a:lnTo>
                  <a:pt x="69106" y="382902"/>
                </a:lnTo>
                <a:lnTo>
                  <a:pt x="70286" y="379362"/>
                </a:lnTo>
                <a:lnTo>
                  <a:pt x="69893" y="378968"/>
                </a:lnTo>
                <a:lnTo>
                  <a:pt x="70286" y="376870"/>
                </a:lnTo>
                <a:lnTo>
                  <a:pt x="73827" y="373723"/>
                </a:lnTo>
                <a:lnTo>
                  <a:pt x="77367" y="372674"/>
                </a:lnTo>
                <a:lnTo>
                  <a:pt x="78810" y="371232"/>
                </a:lnTo>
                <a:lnTo>
                  <a:pt x="78023" y="368609"/>
                </a:lnTo>
                <a:lnTo>
                  <a:pt x="79465" y="367953"/>
                </a:lnTo>
                <a:lnTo>
                  <a:pt x="80908" y="367691"/>
                </a:lnTo>
                <a:lnTo>
                  <a:pt x="81564" y="366904"/>
                </a:lnTo>
                <a:lnTo>
                  <a:pt x="83268" y="367691"/>
                </a:lnTo>
                <a:lnTo>
                  <a:pt x="83661" y="369789"/>
                </a:lnTo>
                <a:lnTo>
                  <a:pt x="87202" y="369002"/>
                </a:lnTo>
                <a:lnTo>
                  <a:pt x="87464" y="371232"/>
                </a:lnTo>
                <a:lnTo>
                  <a:pt x="87989" y="370707"/>
                </a:lnTo>
                <a:lnTo>
                  <a:pt x="88645" y="372281"/>
                </a:lnTo>
                <a:lnTo>
                  <a:pt x="89431" y="371494"/>
                </a:lnTo>
                <a:lnTo>
                  <a:pt x="88907" y="370445"/>
                </a:lnTo>
                <a:lnTo>
                  <a:pt x="90349" y="369789"/>
                </a:lnTo>
                <a:lnTo>
                  <a:pt x="92841" y="367298"/>
                </a:lnTo>
                <a:lnTo>
                  <a:pt x="92185" y="366511"/>
                </a:lnTo>
                <a:lnTo>
                  <a:pt x="89694" y="366249"/>
                </a:lnTo>
                <a:lnTo>
                  <a:pt x="90087" y="365593"/>
                </a:lnTo>
                <a:lnTo>
                  <a:pt x="89694" y="364806"/>
                </a:lnTo>
                <a:lnTo>
                  <a:pt x="90087" y="364413"/>
                </a:lnTo>
                <a:lnTo>
                  <a:pt x="90087" y="363626"/>
                </a:lnTo>
                <a:lnTo>
                  <a:pt x="91136" y="362970"/>
                </a:lnTo>
                <a:lnTo>
                  <a:pt x="91136" y="362315"/>
                </a:lnTo>
                <a:lnTo>
                  <a:pt x="92841" y="361528"/>
                </a:lnTo>
                <a:lnTo>
                  <a:pt x="92841" y="360216"/>
                </a:lnTo>
                <a:lnTo>
                  <a:pt x="96906" y="359823"/>
                </a:lnTo>
                <a:lnTo>
                  <a:pt x="97168" y="359168"/>
                </a:lnTo>
                <a:lnTo>
                  <a:pt x="93890" y="357987"/>
                </a:lnTo>
                <a:lnTo>
                  <a:pt x="93234" y="357987"/>
                </a:lnTo>
                <a:lnTo>
                  <a:pt x="93234" y="357332"/>
                </a:lnTo>
                <a:lnTo>
                  <a:pt x="93234" y="357069"/>
                </a:lnTo>
                <a:lnTo>
                  <a:pt x="92447" y="355889"/>
                </a:lnTo>
                <a:lnTo>
                  <a:pt x="92841" y="355627"/>
                </a:lnTo>
                <a:lnTo>
                  <a:pt x="91529" y="354840"/>
                </a:lnTo>
                <a:lnTo>
                  <a:pt x="92447" y="352742"/>
                </a:lnTo>
                <a:lnTo>
                  <a:pt x="93628" y="352349"/>
                </a:lnTo>
                <a:lnTo>
                  <a:pt x="93890" y="352086"/>
                </a:lnTo>
                <a:lnTo>
                  <a:pt x="93628" y="351431"/>
                </a:lnTo>
                <a:lnTo>
                  <a:pt x="95070" y="351431"/>
                </a:lnTo>
                <a:lnTo>
                  <a:pt x="97168" y="349988"/>
                </a:lnTo>
                <a:lnTo>
                  <a:pt x="96906" y="349202"/>
                </a:lnTo>
                <a:lnTo>
                  <a:pt x="97561" y="348808"/>
                </a:lnTo>
                <a:lnTo>
                  <a:pt x="97168" y="348152"/>
                </a:lnTo>
                <a:lnTo>
                  <a:pt x="97168" y="347366"/>
                </a:lnTo>
                <a:lnTo>
                  <a:pt x="99659" y="348808"/>
                </a:lnTo>
                <a:lnTo>
                  <a:pt x="99266" y="347759"/>
                </a:lnTo>
                <a:lnTo>
                  <a:pt x="101364" y="346710"/>
                </a:lnTo>
                <a:lnTo>
                  <a:pt x="101364" y="346054"/>
                </a:lnTo>
                <a:lnTo>
                  <a:pt x="100709" y="345005"/>
                </a:lnTo>
                <a:lnTo>
                  <a:pt x="101364" y="344350"/>
                </a:lnTo>
                <a:lnTo>
                  <a:pt x="101102" y="343563"/>
                </a:lnTo>
                <a:lnTo>
                  <a:pt x="100446" y="343825"/>
                </a:lnTo>
                <a:lnTo>
                  <a:pt x="100446" y="343170"/>
                </a:lnTo>
                <a:lnTo>
                  <a:pt x="100709" y="342907"/>
                </a:lnTo>
                <a:lnTo>
                  <a:pt x="103200" y="342121"/>
                </a:lnTo>
                <a:lnTo>
                  <a:pt x="104249" y="342121"/>
                </a:lnTo>
                <a:lnTo>
                  <a:pt x="105692" y="340809"/>
                </a:lnTo>
                <a:lnTo>
                  <a:pt x="106347" y="340809"/>
                </a:lnTo>
                <a:lnTo>
                  <a:pt x="106347" y="340022"/>
                </a:lnTo>
                <a:lnTo>
                  <a:pt x="106741" y="339629"/>
                </a:lnTo>
                <a:lnTo>
                  <a:pt x="106347" y="338973"/>
                </a:lnTo>
                <a:lnTo>
                  <a:pt x="107527" y="339629"/>
                </a:lnTo>
                <a:lnTo>
                  <a:pt x="108183" y="339367"/>
                </a:lnTo>
                <a:lnTo>
                  <a:pt x="107527" y="338711"/>
                </a:lnTo>
                <a:lnTo>
                  <a:pt x="107790" y="336482"/>
                </a:lnTo>
                <a:lnTo>
                  <a:pt x="109888" y="334384"/>
                </a:lnTo>
                <a:lnTo>
                  <a:pt x="109232" y="333728"/>
                </a:lnTo>
                <a:lnTo>
                  <a:pt x="107790" y="333335"/>
                </a:lnTo>
                <a:lnTo>
                  <a:pt x="107790" y="332941"/>
                </a:lnTo>
                <a:lnTo>
                  <a:pt x="107790" y="332548"/>
                </a:lnTo>
                <a:lnTo>
                  <a:pt x="107003" y="332548"/>
                </a:lnTo>
                <a:lnTo>
                  <a:pt x="107003" y="331892"/>
                </a:lnTo>
                <a:lnTo>
                  <a:pt x="106085" y="331892"/>
                </a:lnTo>
                <a:lnTo>
                  <a:pt x="105298" y="330450"/>
                </a:lnTo>
                <a:lnTo>
                  <a:pt x="104249" y="329663"/>
                </a:lnTo>
                <a:lnTo>
                  <a:pt x="103987" y="328745"/>
                </a:lnTo>
                <a:lnTo>
                  <a:pt x="103593" y="329007"/>
                </a:lnTo>
                <a:lnTo>
                  <a:pt x="102807" y="330450"/>
                </a:lnTo>
                <a:lnTo>
                  <a:pt x="102807" y="330188"/>
                </a:lnTo>
                <a:lnTo>
                  <a:pt x="102151" y="329401"/>
                </a:lnTo>
                <a:lnTo>
                  <a:pt x="102544" y="329007"/>
                </a:lnTo>
                <a:lnTo>
                  <a:pt x="103200" y="327565"/>
                </a:lnTo>
                <a:lnTo>
                  <a:pt x="104249" y="327565"/>
                </a:lnTo>
                <a:lnTo>
                  <a:pt x="104642" y="326909"/>
                </a:lnTo>
                <a:lnTo>
                  <a:pt x="104642" y="326647"/>
                </a:lnTo>
                <a:lnTo>
                  <a:pt x="104905" y="326254"/>
                </a:lnTo>
                <a:lnTo>
                  <a:pt x="104905" y="325860"/>
                </a:lnTo>
                <a:lnTo>
                  <a:pt x="106085" y="326647"/>
                </a:lnTo>
                <a:lnTo>
                  <a:pt x="108970" y="325860"/>
                </a:lnTo>
                <a:lnTo>
                  <a:pt x="108970" y="326254"/>
                </a:lnTo>
                <a:lnTo>
                  <a:pt x="109232" y="326254"/>
                </a:lnTo>
                <a:lnTo>
                  <a:pt x="109232" y="326647"/>
                </a:lnTo>
                <a:lnTo>
                  <a:pt x="110281" y="326647"/>
                </a:lnTo>
                <a:lnTo>
                  <a:pt x="110674" y="326254"/>
                </a:lnTo>
                <a:lnTo>
                  <a:pt x="113822" y="325860"/>
                </a:lnTo>
                <a:lnTo>
                  <a:pt x="114084" y="325467"/>
                </a:lnTo>
                <a:lnTo>
                  <a:pt x="114084" y="324811"/>
                </a:lnTo>
                <a:lnTo>
                  <a:pt x="114608" y="324549"/>
                </a:lnTo>
                <a:lnTo>
                  <a:pt x="114871" y="323762"/>
                </a:lnTo>
                <a:lnTo>
                  <a:pt x="115264" y="323762"/>
                </a:lnTo>
                <a:lnTo>
                  <a:pt x="115264" y="323369"/>
                </a:lnTo>
                <a:lnTo>
                  <a:pt x="114871" y="322582"/>
                </a:lnTo>
                <a:lnTo>
                  <a:pt x="115526" y="321926"/>
                </a:lnTo>
                <a:lnTo>
                  <a:pt x="116707" y="322320"/>
                </a:lnTo>
                <a:lnTo>
                  <a:pt x="116707" y="321271"/>
                </a:lnTo>
                <a:lnTo>
                  <a:pt x="116313" y="321271"/>
                </a:lnTo>
                <a:lnTo>
                  <a:pt x="116313" y="320222"/>
                </a:lnTo>
                <a:lnTo>
                  <a:pt x="116313" y="319828"/>
                </a:lnTo>
                <a:lnTo>
                  <a:pt x="116313" y="319173"/>
                </a:lnTo>
                <a:lnTo>
                  <a:pt x="113428" y="317206"/>
                </a:lnTo>
                <a:lnTo>
                  <a:pt x="112773" y="315501"/>
                </a:lnTo>
                <a:lnTo>
                  <a:pt x="111723" y="314452"/>
                </a:lnTo>
                <a:lnTo>
                  <a:pt x="111723" y="313009"/>
                </a:lnTo>
                <a:lnTo>
                  <a:pt x="111723" y="311567"/>
                </a:lnTo>
                <a:lnTo>
                  <a:pt x="108970" y="309207"/>
                </a:lnTo>
                <a:lnTo>
                  <a:pt x="111986" y="307764"/>
                </a:lnTo>
                <a:lnTo>
                  <a:pt x="112773" y="308158"/>
                </a:lnTo>
                <a:lnTo>
                  <a:pt x="114608" y="307109"/>
                </a:lnTo>
                <a:lnTo>
                  <a:pt x="116051" y="305273"/>
                </a:lnTo>
                <a:lnTo>
                  <a:pt x="116969" y="305010"/>
                </a:lnTo>
                <a:lnTo>
                  <a:pt x="116707" y="304486"/>
                </a:lnTo>
                <a:lnTo>
                  <a:pt x="117362" y="303830"/>
                </a:lnTo>
                <a:lnTo>
                  <a:pt x="116969" y="302781"/>
                </a:lnTo>
                <a:lnTo>
                  <a:pt x="116969" y="302126"/>
                </a:lnTo>
                <a:lnTo>
                  <a:pt x="118149" y="298585"/>
                </a:lnTo>
                <a:lnTo>
                  <a:pt x="117362" y="296487"/>
                </a:lnTo>
                <a:lnTo>
                  <a:pt x="116969" y="296093"/>
                </a:lnTo>
                <a:lnTo>
                  <a:pt x="115264" y="296749"/>
                </a:lnTo>
                <a:lnTo>
                  <a:pt x="113428" y="296487"/>
                </a:lnTo>
                <a:lnTo>
                  <a:pt x="113166" y="297143"/>
                </a:lnTo>
                <a:lnTo>
                  <a:pt x="112773" y="295700"/>
                </a:lnTo>
                <a:lnTo>
                  <a:pt x="112773" y="295045"/>
                </a:lnTo>
                <a:lnTo>
                  <a:pt x="112773" y="293209"/>
                </a:lnTo>
                <a:lnTo>
                  <a:pt x="111723" y="293602"/>
                </a:lnTo>
                <a:lnTo>
                  <a:pt x="111723" y="293209"/>
                </a:lnTo>
                <a:lnTo>
                  <a:pt x="111986" y="292553"/>
                </a:lnTo>
                <a:lnTo>
                  <a:pt x="112773" y="292553"/>
                </a:lnTo>
                <a:lnTo>
                  <a:pt x="113166" y="291111"/>
                </a:lnTo>
                <a:lnTo>
                  <a:pt x="115264" y="290062"/>
                </a:lnTo>
                <a:lnTo>
                  <a:pt x="116707" y="290324"/>
                </a:lnTo>
                <a:lnTo>
                  <a:pt x="116051" y="291766"/>
                </a:lnTo>
                <a:lnTo>
                  <a:pt x="116969" y="290324"/>
                </a:lnTo>
                <a:lnTo>
                  <a:pt x="118149" y="290324"/>
                </a:lnTo>
                <a:lnTo>
                  <a:pt x="118149" y="291111"/>
                </a:lnTo>
                <a:lnTo>
                  <a:pt x="118149" y="291504"/>
                </a:lnTo>
                <a:lnTo>
                  <a:pt x="118411" y="291111"/>
                </a:lnTo>
                <a:lnTo>
                  <a:pt x="118411" y="290848"/>
                </a:lnTo>
                <a:lnTo>
                  <a:pt x="119460" y="290062"/>
                </a:lnTo>
                <a:lnTo>
                  <a:pt x="119854" y="290062"/>
                </a:lnTo>
                <a:lnTo>
                  <a:pt x="119854" y="289668"/>
                </a:lnTo>
                <a:lnTo>
                  <a:pt x="119067" y="288619"/>
                </a:lnTo>
                <a:lnTo>
                  <a:pt x="119460" y="287963"/>
                </a:lnTo>
                <a:lnTo>
                  <a:pt x="119460" y="287308"/>
                </a:lnTo>
                <a:lnTo>
                  <a:pt x="120509" y="286652"/>
                </a:lnTo>
                <a:lnTo>
                  <a:pt x="119460" y="284685"/>
                </a:lnTo>
                <a:lnTo>
                  <a:pt x="120247" y="284029"/>
                </a:lnTo>
                <a:lnTo>
                  <a:pt x="119854" y="282980"/>
                </a:lnTo>
                <a:lnTo>
                  <a:pt x="121690" y="282325"/>
                </a:lnTo>
                <a:lnTo>
                  <a:pt x="121165" y="280882"/>
                </a:lnTo>
                <a:lnTo>
                  <a:pt x="121952" y="278784"/>
                </a:lnTo>
                <a:lnTo>
                  <a:pt x="125230" y="277342"/>
                </a:lnTo>
                <a:lnTo>
                  <a:pt x="127066" y="276948"/>
                </a:lnTo>
                <a:lnTo>
                  <a:pt x="127984" y="279047"/>
                </a:lnTo>
                <a:lnTo>
                  <a:pt x="129164" y="278391"/>
                </a:lnTo>
                <a:lnTo>
                  <a:pt x="129426" y="279047"/>
                </a:lnTo>
                <a:lnTo>
                  <a:pt x="129164" y="279571"/>
                </a:lnTo>
                <a:lnTo>
                  <a:pt x="129820" y="280489"/>
                </a:lnTo>
                <a:lnTo>
                  <a:pt x="131262" y="281669"/>
                </a:lnTo>
                <a:lnTo>
                  <a:pt x="131918" y="282325"/>
                </a:lnTo>
                <a:lnTo>
                  <a:pt x="134147" y="282325"/>
                </a:lnTo>
                <a:lnTo>
                  <a:pt x="135589" y="281931"/>
                </a:lnTo>
                <a:lnTo>
                  <a:pt x="135589" y="282325"/>
                </a:lnTo>
                <a:lnTo>
                  <a:pt x="137950" y="281669"/>
                </a:lnTo>
                <a:lnTo>
                  <a:pt x="138605" y="280882"/>
                </a:lnTo>
                <a:lnTo>
                  <a:pt x="138999" y="279833"/>
                </a:lnTo>
                <a:lnTo>
                  <a:pt x="138605" y="279571"/>
                </a:lnTo>
                <a:lnTo>
                  <a:pt x="140703" y="277342"/>
                </a:lnTo>
                <a:lnTo>
                  <a:pt x="142146" y="277342"/>
                </a:lnTo>
                <a:lnTo>
                  <a:pt x="143326" y="278129"/>
                </a:lnTo>
                <a:lnTo>
                  <a:pt x="143588" y="276948"/>
                </a:lnTo>
                <a:lnTo>
                  <a:pt x="142539" y="276293"/>
                </a:lnTo>
                <a:lnTo>
                  <a:pt x="142802" y="275506"/>
                </a:lnTo>
                <a:lnTo>
                  <a:pt x="143982" y="275244"/>
                </a:lnTo>
                <a:lnTo>
                  <a:pt x="143982" y="274588"/>
                </a:lnTo>
                <a:lnTo>
                  <a:pt x="143326" y="274850"/>
                </a:lnTo>
                <a:lnTo>
                  <a:pt x="141490" y="273801"/>
                </a:lnTo>
                <a:lnTo>
                  <a:pt x="141884" y="273146"/>
                </a:lnTo>
                <a:lnTo>
                  <a:pt x="141490" y="271965"/>
                </a:lnTo>
                <a:lnTo>
                  <a:pt x="141884" y="270523"/>
                </a:lnTo>
                <a:lnTo>
                  <a:pt x="143588" y="268818"/>
                </a:lnTo>
                <a:lnTo>
                  <a:pt x="141097" y="266720"/>
                </a:lnTo>
                <a:lnTo>
                  <a:pt x="142539" y="266065"/>
                </a:lnTo>
                <a:lnTo>
                  <a:pt x="142802" y="264622"/>
                </a:lnTo>
                <a:lnTo>
                  <a:pt x="143326" y="263835"/>
                </a:lnTo>
                <a:lnTo>
                  <a:pt x="142802" y="261737"/>
                </a:lnTo>
                <a:lnTo>
                  <a:pt x="144769" y="261344"/>
                </a:lnTo>
                <a:lnTo>
                  <a:pt x="145424" y="260295"/>
                </a:lnTo>
                <a:lnTo>
                  <a:pt x="147522" y="260950"/>
                </a:lnTo>
                <a:lnTo>
                  <a:pt x="147522" y="261344"/>
                </a:lnTo>
                <a:lnTo>
                  <a:pt x="149620" y="261344"/>
                </a:lnTo>
                <a:lnTo>
                  <a:pt x="149883" y="261737"/>
                </a:lnTo>
                <a:lnTo>
                  <a:pt x="150407" y="261344"/>
                </a:lnTo>
                <a:lnTo>
                  <a:pt x="151063" y="261344"/>
                </a:lnTo>
                <a:lnTo>
                  <a:pt x="151325" y="259508"/>
                </a:lnTo>
                <a:lnTo>
                  <a:pt x="152112" y="258852"/>
                </a:lnTo>
                <a:lnTo>
                  <a:pt x="151325" y="257803"/>
                </a:lnTo>
                <a:lnTo>
                  <a:pt x="151849" y="256754"/>
                </a:lnTo>
                <a:lnTo>
                  <a:pt x="152505" y="256361"/>
                </a:lnTo>
                <a:lnTo>
                  <a:pt x="152112" y="255705"/>
                </a:lnTo>
                <a:lnTo>
                  <a:pt x="152112" y="255050"/>
                </a:lnTo>
                <a:lnTo>
                  <a:pt x="151325" y="254656"/>
                </a:lnTo>
                <a:lnTo>
                  <a:pt x="151325" y="253607"/>
                </a:lnTo>
                <a:lnTo>
                  <a:pt x="151063" y="253214"/>
                </a:lnTo>
                <a:lnTo>
                  <a:pt x="151325" y="252427"/>
                </a:lnTo>
                <a:lnTo>
                  <a:pt x="151325" y="251509"/>
                </a:lnTo>
                <a:lnTo>
                  <a:pt x="151325" y="250985"/>
                </a:lnTo>
                <a:lnTo>
                  <a:pt x="152112" y="250067"/>
                </a:lnTo>
                <a:lnTo>
                  <a:pt x="150669" y="248624"/>
                </a:lnTo>
                <a:lnTo>
                  <a:pt x="151063" y="247968"/>
                </a:lnTo>
                <a:lnTo>
                  <a:pt x="149620" y="245084"/>
                </a:lnTo>
                <a:lnTo>
                  <a:pt x="149620" y="243641"/>
                </a:lnTo>
                <a:lnTo>
                  <a:pt x="149883" y="241937"/>
                </a:lnTo>
                <a:lnTo>
                  <a:pt x="150407" y="240494"/>
                </a:lnTo>
                <a:lnTo>
                  <a:pt x="150669" y="239707"/>
                </a:lnTo>
                <a:lnTo>
                  <a:pt x="150669" y="238265"/>
                </a:lnTo>
                <a:lnTo>
                  <a:pt x="150407" y="237347"/>
                </a:lnTo>
                <a:lnTo>
                  <a:pt x="151849" y="236167"/>
                </a:lnTo>
                <a:lnTo>
                  <a:pt x="151849" y="235249"/>
                </a:lnTo>
                <a:lnTo>
                  <a:pt x="152112" y="234069"/>
                </a:lnTo>
                <a:lnTo>
                  <a:pt x="151325" y="233413"/>
                </a:lnTo>
                <a:lnTo>
                  <a:pt x="151325" y="232364"/>
                </a:lnTo>
                <a:lnTo>
                  <a:pt x="152505" y="232364"/>
                </a:lnTo>
                <a:lnTo>
                  <a:pt x="152767" y="231708"/>
                </a:lnTo>
                <a:lnTo>
                  <a:pt x="153948" y="231708"/>
                </a:lnTo>
                <a:lnTo>
                  <a:pt x="154341" y="230921"/>
                </a:lnTo>
                <a:lnTo>
                  <a:pt x="154997" y="230266"/>
                </a:lnTo>
                <a:lnTo>
                  <a:pt x="154997" y="229479"/>
                </a:lnTo>
                <a:lnTo>
                  <a:pt x="154341" y="228823"/>
                </a:lnTo>
                <a:lnTo>
                  <a:pt x="154341" y="225545"/>
                </a:lnTo>
                <a:lnTo>
                  <a:pt x="155259" y="224627"/>
                </a:lnTo>
                <a:lnTo>
                  <a:pt x="155783" y="224889"/>
                </a:lnTo>
                <a:lnTo>
                  <a:pt x="156439" y="224103"/>
                </a:lnTo>
                <a:lnTo>
                  <a:pt x="156046" y="223840"/>
                </a:lnTo>
                <a:lnTo>
                  <a:pt x="156439" y="223185"/>
                </a:lnTo>
                <a:lnTo>
                  <a:pt x="158144" y="222529"/>
                </a:lnTo>
                <a:lnTo>
                  <a:pt x="157882" y="221087"/>
                </a:lnTo>
                <a:lnTo>
                  <a:pt x="157226" y="220693"/>
                </a:lnTo>
                <a:lnTo>
                  <a:pt x="155783" y="218989"/>
                </a:lnTo>
                <a:lnTo>
                  <a:pt x="154341" y="218464"/>
                </a:lnTo>
                <a:lnTo>
                  <a:pt x="152112" y="218202"/>
                </a:lnTo>
                <a:lnTo>
                  <a:pt x="149883" y="216759"/>
                </a:lnTo>
                <a:lnTo>
                  <a:pt x="148965" y="214268"/>
                </a:lnTo>
                <a:lnTo>
                  <a:pt x="148178" y="214006"/>
                </a:lnTo>
                <a:lnTo>
                  <a:pt x="147129" y="213612"/>
                </a:lnTo>
                <a:lnTo>
                  <a:pt x="146080" y="214661"/>
                </a:lnTo>
                <a:lnTo>
                  <a:pt x="145687" y="214661"/>
                </a:lnTo>
                <a:lnTo>
                  <a:pt x="145424" y="215055"/>
                </a:lnTo>
                <a:lnTo>
                  <a:pt x="145031" y="215055"/>
                </a:lnTo>
                <a:lnTo>
                  <a:pt x="144244" y="215448"/>
                </a:lnTo>
                <a:lnTo>
                  <a:pt x="144244" y="215710"/>
                </a:lnTo>
                <a:lnTo>
                  <a:pt x="143982" y="216104"/>
                </a:lnTo>
                <a:lnTo>
                  <a:pt x="144244" y="216366"/>
                </a:lnTo>
                <a:lnTo>
                  <a:pt x="143588" y="217153"/>
                </a:lnTo>
                <a:lnTo>
                  <a:pt x="143982" y="217546"/>
                </a:lnTo>
                <a:lnTo>
                  <a:pt x="145031" y="217808"/>
                </a:lnTo>
                <a:lnTo>
                  <a:pt x="145687" y="218202"/>
                </a:lnTo>
                <a:lnTo>
                  <a:pt x="145031" y="219251"/>
                </a:lnTo>
                <a:lnTo>
                  <a:pt x="145424" y="219906"/>
                </a:lnTo>
                <a:lnTo>
                  <a:pt x="143588" y="221349"/>
                </a:lnTo>
                <a:lnTo>
                  <a:pt x="142802" y="219906"/>
                </a:lnTo>
                <a:lnTo>
                  <a:pt x="141884" y="219906"/>
                </a:lnTo>
                <a:lnTo>
                  <a:pt x="141097" y="219644"/>
                </a:lnTo>
                <a:lnTo>
                  <a:pt x="140441" y="219906"/>
                </a:lnTo>
                <a:lnTo>
                  <a:pt x="139392" y="219644"/>
                </a:lnTo>
                <a:lnTo>
                  <a:pt x="137163" y="220431"/>
                </a:lnTo>
                <a:lnTo>
                  <a:pt x="135065" y="218464"/>
                </a:lnTo>
                <a:lnTo>
                  <a:pt x="135065" y="219906"/>
                </a:lnTo>
                <a:lnTo>
                  <a:pt x="134409" y="219906"/>
                </a:lnTo>
                <a:lnTo>
                  <a:pt x="132967" y="220693"/>
                </a:lnTo>
                <a:lnTo>
                  <a:pt x="132704" y="219906"/>
                </a:lnTo>
                <a:lnTo>
                  <a:pt x="132704" y="219251"/>
                </a:lnTo>
                <a:lnTo>
                  <a:pt x="132967" y="218989"/>
                </a:lnTo>
                <a:lnTo>
                  <a:pt x="132311" y="218989"/>
                </a:lnTo>
                <a:lnTo>
                  <a:pt x="131262" y="218989"/>
                </a:lnTo>
                <a:lnTo>
                  <a:pt x="130869" y="219906"/>
                </a:lnTo>
                <a:lnTo>
                  <a:pt x="129426" y="220431"/>
                </a:lnTo>
                <a:lnTo>
                  <a:pt x="129426" y="220693"/>
                </a:lnTo>
                <a:lnTo>
                  <a:pt x="129820" y="222005"/>
                </a:lnTo>
                <a:lnTo>
                  <a:pt x="129820" y="222791"/>
                </a:lnTo>
                <a:lnTo>
                  <a:pt x="129820" y="223447"/>
                </a:lnTo>
                <a:lnTo>
                  <a:pt x="125623" y="223185"/>
                </a:lnTo>
                <a:lnTo>
                  <a:pt x="126279" y="221742"/>
                </a:lnTo>
                <a:lnTo>
                  <a:pt x="124443" y="219644"/>
                </a:lnTo>
                <a:lnTo>
                  <a:pt x="124181" y="218989"/>
                </a:lnTo>
                <a:lnTo>
                  <a:pt x="124443" y="217546"/>
                </a:lnTo>
                <a:lnTo>
                  <a:pt x="123787" y="218202"/>
                </a:lnTo>
                <a:lnTo>
                  <a:pt x="122607" y="218202"/>
                </a:lnTo>
                <a:lnTo>
                  <a:pt x="123394" y="218464"/>
                </a:lnTo>
                <a:lnTo>
                  <a:pt x="123394" y="219644"/>
                </a:lnTo>
                <a:lnTo>
                  <a:pt x="122607" y="219644"/>
                </a:lnTo>
                <a:lnTo>
                  <a:pt x="122607" y="220431"/>
                </a:lnTo>
                <a:lnTo>
                  <a:pt x="122345" y="220693"/>
                </a:lnTo>
                <a:lnTo>
                  <a:pt x="122345" y="219906"/>
                </a:lnTo>
                <a:lnTo>
                  <a:pt x="120903" y="218989"/>
                </a:lnTo>
                <a:lnTo>
                  <a:pt x="120509" y="219251"/>
                </a:lnTo>
                <a:lnTo>
                  <a:pt x="119854" y="218989"/>
                </a:lnTo>
                <a:lnTo>
                  <a:pt x="119460" y="217808"/>
                </a:lnTo>
                <a:lnTo>
                  <a:pt x="119854" y="216759"/>
                </a:lnTo>
                <a:lnTo>
                  <a:pt x="119460" y="215448"/>
                </a:lnTo>
                <a:lnTo>
                  <a:pt x="118411" y="212170"/>
                </a:lnTo>
                <a:lnTo>
                  <a:pt x="118411" y="206793"/>
                </a:lnTo>
                <a:lnTo>
                  <a:pt x="119067" y="204695"/>
                </a:lnTo>
                <a:lnTo>
                  <a:pt x="121165" y="203253"/>
                </a:lnTo>
                <a:lnTo>
                  <a:pt x="121165" y="200368"/>
                </a:lnTo>
                <a:lnTo>
                  <a:pt x="120509" y="199712"/>
                </a:lnTo>
                <a:lnTo>
                  <a:pt x="120509" y="193287"/>
                </a:lnTo>
                <a:lnTo>
                  <a:pt x="119067" y="193287"/>
                </a:lnTo>
                <a:lnTo>
                  <a:pt x="118805" y="191844"/>
                </a:lnTo>
                <a:lnTo>
                  <a:pt x="117756" y="191844"/>
                </a:lnTo>
                <a:lnTo>
                  <a:pt x="117362" y="189091"/>
                </a:lnTo>
                <a:lnTo>
                  <a:pt x="114871" y="186993"/>
                </a:lnTo>
                <a:lnTo>
                  <a:pt x="115264" y="185944"/>
                </a:lnTo>
                <a:lnTo>
                  <a:pt x="114871" y="186206"/>
                </a:lnTo>
                <a:lnTo>
                  <a:pt x="114608" y="185288"/>
                </a:lnTo>
                <a:lnTo>
                  <a:pt x="110674" y="182796"/>
                </a:lnTo>
                <a:lnTo>
                  <a:pt x="111330" y="180305"/>
                </a:lnTo>
                <a:lnTo>
                  <a:pt x="113428" y="177420"/>
                </a:lnTo>
                <a:lnTo>
                  <a:pt x="108183" y="175715"/>
                </a:lnTo>
                <a:lnTo>
                  <a:pt x="107527" y="174929"/>
                </a:lnTo>
                <a:lnTo>
                  <a:pt x="101364" y="173486"/>
                </a:lnTo>
                <a:lnTo>
                  <a:pt x="100446" y="173224"/>
                </a:lnTo>
                <a:lnTo>
                  <a:pt x="100709" y="168241"/>
                </a:lnTo>
                <a:lnTo>
                  <a:pt x="99922" y="167192"/>
                </a:lnTo>
                <a:lnTo>
                  <a:pt x="100446" y="166930"/>
                </a:lnTo>
                <a:lnTo>
                  <a:pt x="100709" y="166930"/>
                </a:lnTo>
                <a:lnTo>
                  <a:pt x="100709" y="166405"/>
                </a:lnTo>
                <a:lnTo>
                  <a:pt x="101364" y="166143"/>
                </a:lnTo>
                <a:lnTo>
                  <a:pt x="101364" y="164963"/>
                </a:lnTo>
                <a:lnTo>
                  <a:pt x="100446" y="164045"/>
                </a:lnTo>
                <a:lnTo>
                  <a:pt x="100446" y="162602"/>
                </a:lnTo>
                <a:lnTo>
                  <a:pt x="102151" y="161291"/>
                </a:lnTo>
                <a:lnTo>
                  <a:pt x="105692" y="161947"/>
                </a:lnTo>
                <a:lnTo>
                  <a:pt x="108183" y="163389"/>
                </a:lnTo>
                <a:lnTo>
                  <a:pt x="107527" y="165487"/>
                </a:lnTo>
                <a:lnTo>
                  <a:pt x="108183" y="165487"/>
                </a:lnTo>
                <a:lnTo>
                  <a:pt x="108445" y="166143"/>
                </a:lnTo>
                <a:lnTo>
                  <a:pt x="111068" y="166930"/>
                </a:lnTo>
                <a:lnTo>
                  <a:pt x="111723" y="166143"/>
                </a:lnTo>
                <a:lnTo>
                  <a:pt x="113428" y="166405"/>
                </a:lnTo>
                <a:lnTo>
                  <a:pt x="114871" y="166405"/>
                </a:lnTo>
                <a:lnTo>
                  <a:pt x="115526" y="167192"/>
                </a:lnTo>
                <a:lnTo>
                  <a:pt x="116313" y="166930"/>
                </a:lnTo>
                <a:lnTo>
                  <a:pt x="116969" y="166143"/>
                </a:lnTo>
                <a:lnTo>
                  <a:pt x="117362" y="166143"/>
                </a:lnTo>
                <a:lnTo>
                  <a:pt x="117756" y="165487"/>
                </a:lnTo>
                <a:lnTo>
                  <a:pt x="118411" y="165487"/>
                </a:lnTo>
                <a:lnTo>
                  <a:pt x="119067" y="164700"/>
                </a:lnTo>
                <a:lnTo>
                  <a:pt x="119460" y="163651"/>
                </a:lnTo>
                <a:lnTo>
                  <a:pt x="121165" y="162602"/>
                </a:lnTo>
                <a:lnTo>
                  <a:pt x="120509" y="161291"/>
                </a:lnTo>
                <a:lnTo>
                  <a:pt x="123394" y="161291"/>
                </a:lnTo>
                <a:lnTo>
                  <a:pt x="124443" y="161553"/>
                </a:lnTo>
                <a:lnTo>
                  <a:pt x="127328" y="160766"/>
                </a:lnTo>
                <a:lnTo>
                  <a:pt x="129426" y="164700"/>
                </a:lnTo>
                <a:lnTo>
                  <a:pt x="129426" y="166143"/>
                </a:lnTo>
                <a:lnTo>
                  <a:pt x="129820" y="166405"/>
                </a:lnTo>
                <a:lnTo>
                  <a:pt x="129820" y="166930"/>
                </a:lnTo>
                <a:lnTo>
                  <a:pt x="131262" y="166930"/>
                </a:lnTo>
                <a:lnTo>
                  <a:pt x="136245" y="168241"/>
                </a:lnTo>
                <a:lnTo>
                  <a:pt x="138605" y="167585"/>
                </a:lnTo>
                <a:lnTo>
                  <a:pt x="140048" y="167585"/>
                </a:lnTo>
                <a:lnTo>
                  <a:pt x="140441" y="165749"/>
                </a:lnTo>
                <a:lnTo>
                  <a:pt x="143588" y="164963"/>
                </a:lnTo>
                <a:lnTo>
                  <a:pt x="144769" y="163651"/>
                </a:lnTo>
                <a:lnTo>
                  <a:pt x="144769" y="162865"/>
                </a:lnTo>
                <a:lnTo>
                  <a:pt x="145424" y="160766"/>
                </a:lnTo>
                <a:lnTo>
                  <a:pt x="145687" y="160111"/>
                </a:lnTo>
                <a:lnTo>
                  <a:pt x="146080" y="159062"/>
                </a:lnTo>
                <a:lnTo>
                  <a:pt x="145424" y="158013"/>
                </a:lnTo>
                <a:lnTo>
                  <a:pt x="145424" y="155128"/>
                </a:lnTo>
                <a:lnTo>
                  <a:pt x="145687" y="153685"/>
                </a:lnTo>
                <a:lnTo>
                  <a:pt x="145424" y="152636"/>
                </a:lnTo>
                <a:lnTo>
                  <a:pt x="143982" y="150932"/>
                </a:lnTo>
                <a:lnTo>
                  <a:pt x="143326" y="149489"/>
                </a:lnTo>
                <a:lnTo>
                  <a:pt x="143326" y="148047"/>
                </a:lnTo>
                <a:lnTo>
                  <a:pt x="143588" y="146211"/>
                </a:lnTo>
                <a:lnTo>
                  <a:pt x="143326" y="145949"/>
                </a:lnTo>
                <a:lnTo>
                  <a:pt x="139785" y="148047"/>
                </a:lnTo>
                <a:lnTo>
                  <a:pt x="138343" y="147653"/>
                </a:lnTo>
                <a:lnTo>
                  <a:pt x="137163" y="145949"/>
                </a:lnTo>
                <a:lnTo>
                  <a:pt x="136245" y="145555"/>
                </a:lnTo>
                <a:lnTo>
                  <a:pt x="134409" y="145949"/>
                </a:lnTo>
                <a:lnTo>
                  <a:pt x="132704" y="145555"/>
                </a:lnTo>
                <a:lnTo>
                  <a:pt x="131918" y="144768"/>
                </a:lnTo>
                <a:lnTo>
                  <a:pt x="131262" y="145162"/>
                </a:lnTo>
                <a:lnTo>
                  <a:pt x="130869" y="145555"/>
                </a:lnTo>
                <a:lnTo>
                  <a:pt x="130606" y="144506"/>
                </a:lnTo>
                <a:lnTo>
                  <a:pt x="129164" y="145162"/>
                </a:lnTo>
                <a:lnTo>
                  <a:pt x="127984" y="144506"/>
                </a:lnTo>
                <a:lnTo>
                  <a:pt x="127721" y="143850"/>
                </a:lnTo>
                <a:lnTo>
                  <a:pt x="127721" y="143064"/>
                </a:lnTo>
                <a:lnTo>
                  <a:pt x="127328" y="142408"/>
                </a:lnTo>
                <a:lnTo>
                  <a:pt x="127721" y="142015"/>
                </a:lnTo>
                <a:lnTo>
                  <a:pt x="127328" y="141228"/>
                </a:lnTo>
                <a:lnTo>
                  <a:pt x="127984" y="139523"/>
                </a:lnTo>
                <a:lnTo>
                  <a:pt x="127984" y="138081"/>
                </a:lnTo>
                <a:lnTo>
                  <a:pt x="127328" y="137687"/>
                </a:lnTo>
                <a:lnTo>
                  <a:pt x="125230" y="137032"/>
                </a:lnTo>
                <a:lnTo>
                  <a:pt x="124443" y="136376"/>
                </a:lnTo>
                <a:lnTo>
                  <a:pt x="124181" y="135589"/>
                </a:lnTo>
                <a:lnTo>
                  <a:pt x="121690" y="136769"/>
                </a:lnTo>
                <a:lnTo>
                  <a:pt x="120247" y="135983"/>
                </a:lnTo>
                <a:lnTo>
                  <a:pt x="119067" y="136376"/>
                </a:lnTo>
                <a:lnTo>
                  <a:pt x="116969" y="136376"/>
                </a:lnTo>
                <a:lnTo>
                  <a:pt x="116969" y="136769"/>
                </a:lnTo>
                <a:lnTo>
                  <a:pt x="116051" y="137425"/>
                </a:lnTo>
                <a:lnTo>
                  <a:pt x="115264" y="137032"/>
                </a:lnTo>
                <a:lnTo>
                  <a:pt x="114608" y="135983"/>
                </a:lnTo>
                <a:lnTo>
                  <a:pt x="113822" y="135589"/>
                </a:lnTo>
                <a:lnTo>
                  <a:pt x="113428" y="134934"/>
                </a:lnTo>
                <a:lnTo>
                  <a:pt x="112773" y="134147"/>
                </a:lnTo>
                <a:lnTo>
                  <a:pt x="111330" y="131131"/>
                </a:lnTo>
                <a:lnTo>
                  <a:pt x="109888" y="130344"/>
                </a:lnTo>
                <a:lnTo>
                  <a:pt x="108445" y="129295"/>
                </a:lnTo>
                <a:lnTo>
                  <a:pt x="108183" y="127853"/>
                </a:lnTo>
                <a:lnTo>
                  <a:pt x="107003" y="127590"/>
                </a:lnTo>
                <a:lnTo>
                  <a:pt x="107003" y="127066"/>
                </a:lnTo>
                <a:lnTo>
                  <a:pt x="105692" y="125755"/>
                </a:lnTo>
                <a:lnTo>
                  <a:pt x="104642" y="124312"/>
                </a:lnTo>
                <a:lnTo>
                  <a:pt x="102807" y="125361"/>
                </a:lnTo>
                <a:lnTo>
                  <a:pt x="99266" y="122870"/>
                </a:lnTo>
                <a:lnTo>
                  <a:pt x="97168" y="123263"/>
                </a:lnTo>
                <a:lnTo>
                  <a:pt x="96512" y="122607"/>
                </a:lnTo>
                <a:lnTo>
                  <a:pt x="95070" y="121952"/>
                </a:lnTo>
                <a:lnTo>
                  <a:pt x="94808" y="119329"/>
                </a:lnTo>
                <a:lnTo>
                  <a:pt x="94808" y="118673"/>
                </a:lnTo>
                <a:lnTo>
                  <a:pt x="95463" y="117887"/>
                </a:lnTo>
                <a:lnTo>
                  <a:pt x="94808" y="115133"/>
                </a:lnTo>
                <a:lnTo>
                  <a:pt x="96906" y="114871"/>
                </a:lnTo>
                <a:lnTo>
                  <a:pt x="97561" y="113690"/>
                </a:lnTo>
                <a:lnTo>
                  <a:pt x="97561" y="113428"/>
                </a:lnTo>
                <a:lnTo>
                  <a:pt x="98217" y="113428"/>
                </a:lnTo>
                <a:lnTo>
                  <a:pt x="99659" y="111986"/>
                </a:lnTo>
                <a:lnTo>
                  <a:pt x="99266" y="111199"/>
                </a:lnTo>
                <a:lnTo>
                  <a:pt x="99266" y="110806"/>
                </a:lnTo>
                <a:lnTo>
                  <a:pt x="99004" y="110150"/>
                </a:lnTo>
                <a:lnTo>
                  <a:pt x="99266" y="108707"/>
                </a:lnTo>
                <a:lnTo>
                  <a:pt x="99266" y="108445"/>
                </a:lnTo>
                <a:lnTo>
                  <a:pt x="99922" y="108052"/>
                </a:lnTo>
                <a:lnTo>
                  <a:pt x="99004" y="107003"/>
                </a:lnTo>
                <a:lnTo>
                  <a:pt x="99659" y="106347"/>
                </a:lnTo>
                <a:lnTo>
                  <a:pt x="99659" y="105823"/>
                </a:lnTo>
                <a:lnTo>
                  <a:pt x="96119" y="105560"/>
                </a:lnTo>
                <a:lnTo>
                  <a:pt x="95725" y="106347"/>
                </a:lnTo>
                <a:lnTo>
                  <a:pt x="95070" y="106609"/>
                </a:lnTo>
                <a:lnTo>
                  <a:pt x="94283" y="107265"/>
                </a:lnTo>
                <a:lnTo>
                  <a:pt x="94283" y="105823"/>
                </a:lnTo>
                <a:lnTo>
                  <a:pt x="93890" y="105560"/>
                </a:lnTo>
                <a:lnTo>
                  <a:pt x="93628" y="102675"/>
                </a:lnTo>
                <a:lnTo>
                  <a:pt x="95463" y="101889"/>
                </a:lnTo>
                <a:lnTo>
                  <a:pt x="95070" y="100971"/>
                </a:lnTo>
                <a:lnTo>
                  <a:pt x="95463" y="99790"/>
                </a:lnTo>
                <a:lnTo>
                  <a:pt x="94283" y="98348"/>
                </a:lnTo>
                <a:lnTo>
                  <a:pt x="94283" y="97430"/>
                </a:lnTo>
                <a:lnTo>
                  <a:pt x="99266" y="97692"/>
                </a:lnTo>
                <a:lnTo>
                  <a:pt x="101889" y="97430"/>
                </a:lnTo>
                <a:lnTo>
                  <a:pt x="102151" y="98086"/>
                </a:lnTo>
                <a:lnTo>
                  <a:pt x="103200" y="97692"/>
                </a:lnTo>
                <a:lnTo>
                  <a:pt x="106741" y="100446"/>
                </a:lnTo>
                <a:lnTo>
                  <a:pt x="109232" y="100184"/>
                </a:lnTo>
                <a:lnTo>
                  <a:pt x="111068" y="97692"/>
                </a:lnTo>
                <a:lnTo>
                  <a:pt x="111723" y="94545"/>
                </a:lnTo>
                <a:lnTo>
                  <a:pt x="111986" y="94152"/>
                </a:lnTo>
                <a:lnTo>
                  <a:pt x="112379" y="93890"/>
                </a:lnTo>
                <a:lnTo>
                  <a:pt x="111723" y="93890"/>
                </a:lnTo>
                <a:lnTo>
                  <a:pt x="112379" y="92709"/>
                </a:lnTo>
                <a:lnTo>
                  <a:pt x="112773" y="92447"/>
                </a:lnTo>
                <a:lnTo>
                  <a:pt x="113428" y="93103"/>
                </a:lnTo>
                <a:lnTo>
                  <a:pt x="115526" y="92447"/>
                </a:lnTo>
                <a:lnTo>
                  <a:pt x="116707" y="90611"/>
                </a:lnTo>
                <a:lnTo>
                  <a:pt x="118149" y="87071"/>
                </a:lnTo>
                <a:lnTo>
                  <a:pt x="119854" y="84710"/>
                </a:lnTo>
                <a:lnTo>
                  <a:pt x="120247" y="85366"/>
                </a:lnTo>
                <a:lnTo>
                  <a:pt x="121165" y="86022"/>
                </a:lnTo>
                <a:lnTo>
                  <a:pt x="123394" y="86809"/>
                </a:lnTo>
                <a:lnTo>
                  <a:pt x="124443" y="86809"/>
                </a:lnTo>
                <a:lnTo>
                  <a:pt x="124443" y="87071"/>
                </a:lnTo>
                <a:lnTo>
                  <a:pt x="124837" y="87464"/>
                </a:lnTo>
                <a:lnTo>
                  <a:pt x="125623" y="87726"/>
                </a:lnTo>
                <a:lnTo>
                  <a:pt x="125886" y="87726"/>
                </a:lnTo>
                <a:lnTo>
                  <a:pt x="127066" y="87726"/>
                </a:lnTo>
                <a:lnTo>
                  <a:pt x="129164" y="86022"/>
                </a:lnTo>
                <a:lnTo>
                  <a:pt x="129164" y="84973"/>
                </a:lnTo>
                <a:lnTo>
                  <a:pt x="129820" y="84973"/>
                </a:lnTo>
                <a:lnTo>
                  <a:pt x="131262" y="83924"/>
                </a:lnTo>
                <a:lnTo>
                  <a:pt x="132311" y="84710"/>
                </a:lnTo>
                <a:lnTo>
                  <a:pt x="134147" y="81826"/>
                </a:lnTo>
                <a:lnTo>
                  <a:pt x="136245" y="79727"/>
                </a:lnTo>
                <a:lnTo>
                  <a:pt x="139785" y="81170"/>
                </a:lnTo>
                <a:lnTo>
                  <a:pt x="143326" y="81170"/>
                </a:lnTo>
                <a:lnTo>
                  <a:pt x="143588" y="82612"/>
                </a:lnTo>
                <a:lnTo>
                  <a:pt x="146080" y="82612"/>
                </a:lnTo>
                <a:lnTo>
                  <a:pt x="147522" y="82612"/>
                </a:lnTo>
                <a:lnTo>
                  <a:pt x="149227" y="81432"/>
                </a:lnTo>
                <a:lnTo>
                  <a:pt x="149227" y="79727"/>
                </a:lnTo>
                <a:lnTo>
                  <a:pt x="149883" y="78285"/>
                </a:lnTo>
                <a:lnTo>
                  <a:pt x="151849" y="77236"/>
                </a:lnTo>
                <a:lnTo>
                  <a:pt x="152767" y="77236"/>
                </a:lnTo>
                <a:lnTo>
                  <a:pt x="153161" y="78941"/>
                </a:lnTo>
                <a:lnTo>
                  <a:pt x="153554" y="79334"/>
                </a:lnTo>
                <a:lnTo>
                  <a:pt x="154603" y="78941"/>
                </a:lnTo>
                <a:lnTo>
                  <a:pt x="156701" y="79334"/>
                </a:lnTo>
                <a:lnTo>
                  <a:pt x="157226" y="79990"/>
                </a:lnTo>
                <a:lnTo>
                  <a:pt x="156046" y="81826"/>
                </a:lnTo>
                <a:lnTo>
                  <a:pt x="156701" y="82088"/>
                </a:lnTo>
                <a:lnTo>
                  <a:pt x="158537" y="86022"/>
                </a:lnTo>
                <a:lnTo>
                  <a:pt x="159324" y="86415"/>
                </a:lnTo>
                <a:lnTo>
                  <a:pt x="160635" y="84973"/>
                </a:lnTo>
                <a:lnTo>
                  <a:pt x="160898" y="83924"/>
                </a:lnTo>
                <a:lnTo>
                  <a:pt x="162340" y="83268"/>
                </a:lnTo>
                <a:lnTo>
                  <a:pt x="163520" y="83268"/>
                </a:lnTo>
                <a:lnTo>
                  <a:pt x="163782" y="82875"/>
                </a:lnTo>
                <a:lnTo>
                  <a:pt x="164307" y="82875"/>
                </a:lnTo>
                <a:lnTo>
                  <a:pt x="164963" y="82088"/>
                </a:lnTo>
                <a:lnTo>
                  <a:pt x="165225" y="82612"/>
                </a:lnTo>
                <a:lnTo>
                  <a:pt x="165225" y="82875"/>
                </a:lnTo>
                <a:lnTo>
                  <a:pt x="166012" y="83268"/>
                </a:lnTo>
                <a:lnTo>
                  <a:pt x="166667" y="82875"/>
                </a:lnTo>
                <a:lnTo>
                  <a:pt x="167061" y="82612"/>
                </a:lnTo>
                <a:lnTo>
                  <a:pt x="167716" y="82088"/>
                </a:lnTo>
                <a:lnTo>
                  <a:pt x="167979" y="81432"/>
                </a:lnTo>
                <a:lnTo>
                  <a:pt x="169421" y="80645"/>
                </a:lnTo>
                <a:lnTo>
                  <a:pt x="173486" y="78941"/>
                </a:lnTo>
                <a:lnTo>
                  <a:pt x="175060" y="79334"/>
                </a:lnTo>
                <a:lnTo>
                  <a:pt x="177289" y="82088"/>
                </a:lnTo>
                <a:lnTo>
                  <a:pt x="177945" y="82612"/>
                </a:lnTo>
                <a:lnTo>
                  <a:pt x="179780" y="83924"/>
                </a:lnTo>
                <a:lnTo>
                  <a:pt x="179387" y="84973"/>
                </a:lnTo>
                <a:lnTo>
                  <a:pt x="183845" y="88513"/>
                </a:lnTo>
                <a:lnTo>
                  <a:pt x="184108" y="87464"/>
                </a:lnTo>
                <a:lnTo>
                  <a:pt x="184763" y="87464"/>
                </a:lnTo>
                <a:lnTo>
                  <a:pt x="184763" y="88907"/>
                </a:lnTo>
                <a:lnTo>
                  <a:pt x="184763" y="90611"/>
                </a:lnTo>
                <a:lnTo>
                  <a:pt x="182665" y="92447"/>
                </a:lnTo>
                <a:lnTo>
                  <a:pt x="183321" y="93103"/>
                </a:lnTo>
                <a:lnTo>
                  <a:pt x="184501" y="92709"/>
                </a:lnTo>
                <a:lnTo>
                  <a:pt x="184763" y="93890"/>
                </a:lnTo>
                <a:lnTo>
                  <a:pt x="192238" y="101889"/>
                </a:lnTo>
                <a:lnTo>
                  <a:pt x="192238" y="102675"/>
                </a:lnTo>
                <a:lnTo>
                  <a:pt x="193680" y="104249"/>
                </a:lnTo>
                <a:lnTo>
                  <a:pt x="194992" y="103724"/>
                </a:lnTo>
                <a:lnTo>
                  <a:pt x="196041" y="103069"/>
                </a:lnTo>
                <a:lnTo>
                  <a:pt x="197221" y="104511"/>
                </a:lnTo>
                <a:lnTo>
                  <a:pt x="198663" y="101626"/>
                </a:lnTo>
                <a:lnTo>
                  <a:pt x="197877" y="101233"/>
                </a:lnTo>
                <a:lnTo>
                  <a:pt x="197877" y="100446"/>
                </a:lnTo>
                <a:lnTo>
                  <a:pt x="196434" y="100446"/>
                </a:lnTo>
                <a:lnTo>
                  <a:pt x="196434" y="99790"/>
                </a:lnTo>
                <a:lnTo>
                  <a:pt x="196041" y="99528"/>
                </a:lnTo>
                <a:lnTo>
                  <a:pt x="196434" y="98348"/>
                </a:lnTo>
                <a:lnTo>
                  <a:pt x="195778" y="97037"/>
                </a:lnTo>
                <a:lnTo>
                  <a:pt x="195778" y="96774"/>
                </a:lnTo>
                <a:lnTo>
                  <a:pt x="195778" y="94808"/>
                </a:lnTo>
                <a:lnTo>
                  <a:pt x="196041" y="94545"/>
                </a:lnTo>
                <a:lnTo>
                  <a:pt x="195778" y="94152"/>
                </a:lnTo>
                <a:lnTo>
                  <a:pt x="196041" y="93890"/>
                </a:lnTo>
                <a:lnTo>
                  <a:pt x="197877" y="93496"/>
                </a:lnTo>
                <a:lnTo>
                  <a:pt x="198926" y="94545"/>
                </a:lnTo>
                <a:lnTo>
                  <a:pt x="201417" y="93890"/>
                </a:lnTo>
                <a:lnTo>
                  <a:pt x="203777" y="95594"/>
                </a:lnTo>
                <a:lnTo>
                  <a:pt x="203777" y="94808"/>
                </a:lnTo>
                <a:lnTo>
                  <a:pt x="204958" y="95988"/>
                </a:lnTo>
                <a:lnTo>
                  <a:pt x="205744" y="96250"/>
                </a:lnTo>
                <a:lnTo>
                  <a:pt x="205744" y="95594"/>
                </a:lnTo>
                <a:lnTo>
                  <a:pt x="206400" y="95594"/>
                </a:lnTo>
                <a:lnTo>
                  <a:pt x="206400" y="95988"/>
                </a:lnTo>
                <a:lnTo>
                  <a:pt x="207056" y="95988"/>
                </a:lnTo>
                <a:lnTo>
                  <a:pt x="207449" y="96250"/>
                </a:lnTo>
                <a:lnTo>
                  <a:pt x="208498" y="95988"/>
                </a:lnTo>
                <a:lnTo>
                  <a:pt x="208760" y="96250"/>
                </a:lnTo>
                <a:lnTo>
                  <a:pt x="209547" y="96250"/>
                </a:lnTo>
                <a:lnTo>
                  <a:pt x="209941" y="96250"/>
                </a:lnTo>
                <a:lnTo>
                  <a:pt x="210596" y="96250"/>
                </a:lnTo>
                <a:lnTo>
                  <a:pt x="210596" y="95988"/>
                </a:lnTo>
                <a:lnTo>
                  <a:pt x="211383" y="96250"/>
                </a:lnTo>
                <a:lnTo>
                  <a:pt x="211645" y="96774"/>
                </a:lnTo>
                <a:lnTo>
                  <a:pt x="211383" y="97037"/>
                </a:lnTo>
                <a:lnTo>
                  <a:pt x="211645" y="97430"/>
                </a:lnTo>
                <a:lnTo>
                  <a:pt x="210596" y="98086"/>
                </a:lnTo>
                <a:lnTo>
                  <a:pt x="210596" y="98348"/>
                </a:lnTo>
                <a:lnTo>
                  <a:pt x="210596" y="98873"/>
                </a:lnTo>
                <a:lnTo>
                  <a:pt x="209941" y="99528"/>
                </a:lnTo>
                <a:lnTo>
                  <a:pt x="209941" y="99790"/>
                </a:lnTo>
                <a:lnTo>
                  <a:pt x="210203" y="99528"/>
                </a:lnTo>
                <a:lnTo>
                  <a:pt x="211645" y="99790"/>
                </a:lnTo>
                <a:lnTo>
                  <a:pt x="212039" y="99790"/>
                </a:lnTo>
                <a:lnTo>
                  <a:pt x="214137" y="100184"/>
                </a:lnTo>
                <a:lnTo>
                  <a:pt x="214530" y="100971"/>
                </a:lnTo>
                <a:lnTo>
                  <a:pt x="213481" y="100971"/>
                </a:lnTo>
                <a:lnTo>
                  <a:pt x="212039" y="100446"/>
                </a:lnTo>
                <a:lnTo>
                  <a:pt x="210203" y="101626"/>
                </a:lnTo>
                <a:lnTo>
                  <a:pt x="209547" y="101233"/>
                </a:lnTo>
                <a:lnTo>
                  <a:pt x="209547" y="101626"/>
                </a:lnTo>
                <a:lnTo>
                  <a:pt x="210203" y="101889"/>
                </a:lnTo>
                <a:lnTo>
                  <a:pt x="210596" y="102675"/>
                </a:lnTo>
                <a:lnTo>
                  <a:pt x="211383" y="103069"/>
                </a:lnTo>
                <a:lnTo>
                  <a:pt x="211383" y="103462"/>
                </a:lnTo>
                <a:lnTo>
                  <a:pt x="212039" y="104249"/>
                </a:lnTo>
                <a:lnTo>
                  <a:pt x="212039" y="104905"/>
                </a:lnTo>
                <a:lnTo>
                  <a:pt x="213875" y="104249"/>
                </a:lnTo>
                <a:lnTo>
                  <a:pt x="214530" y="105167"/>
                </a:lnTo>
                <a:lnTo>
                  <a:pt x="215317" y="104511"/>
                </a:lnTo>
                <a:lnTo>
                  <a:pt x="220562" y="102413"/>
                </a:lnTo>
                <a:lnTo>
                  <a:pt x="222005" y="102413"/>
                </a:lnTo>
                <a:lnTo>
                  <a:pt x="223054" y="101233"/>
                </a:lnTo>
                <a:lnTo>
                  <a:pt x="224103" y="101233"/>
                </a:lnTo>
                <a:lnTo>
                  <a:pt x="224758" y="100971"/>
                </a:lnTo>
                <a:lnTo>
                  <a:pt x="225283" y="99790"/>
                </a:lnTo>
                <a:lnTo>
                  <a:pt x="228299" y="100971"/>
                </a:lnTo>
                <a:lnTo>
                  <a:pt x="230135" y="100446"/>
                </a:lnTo>
                <a:lnTo>
                  <a:pt x="229741" y="100184"/>
                </a:lnTo>
                <a:lnTo>
                  <a:pt x="228692" y="100184"/>
                </a:lnTo>
                <a:lnTo>
                  <a:pt x="228299" y="99528"/>
                </a:lnTo>
                <a:lnTo>
                  <a:pt x="228692" y="98086"/>
                </a:lnTo>
                <a:lnTo>
                  <a:pt x="230135" y="96774"/>
                </a:lnTo>
                <a:lnTo>
                  <a:pt x="229479" y="95332"/>
                </a:lnTo>
                <a:lnTo>
                  <a:pt x="229741" y="94545"/>
                </a:lnTo>
                <a:lnTo>
                  <a:pt x="230397" y="94545"/>
                </a:lnTo>
                <a:lnTo>
                  <a:pt x="230135" y="93103"/>
                </a:lnTo>
                <a:lnTo>
                  <a:pt x="231184" y="92709"/>
                </a:lnTo>
                <a:lnTo>
                  <a:pt x="232364" y="92709"/>
                </a:lnTo>
                <a:lnTo>
                  <a:pt x="232626" y="92709"/>
                </a:lnTo>
                <a:lnTo>
                  <a:pt x="233675" y="92709"/>
                </a:lnTo>
                <a:lnTo>
                  <a:pt x="233675" y="92447"/>
                </a:lnTo>
                <a:lnTo>
                  <a:pt x="235118" y="91792"/>
                </a:lnTo>
                <a:lnTo>
                  <a:pt x="237478" y="91792"/>
                </a:lnTo>
                <a:lnTo>
                  <a:pt x="238265" y="92054"/>
                </a:lnTo>
                <a:lnTo>
                  <a:pt x="239707" y="91792"/>
                </a:lnTo>
                <a:lnTo>
                  <a:pt x="240363" y="91792"/>
                </a:lnTo>
                <a:lnTo>
                  <a:pt x="240363" y="92054"/>
                </a:lnTo>
                <a:lnTo>
                  <a:pt x="240363" y="92709"/>
                </a:lnTo>
                <a:lnTo>
                  <a:pt x="241150" y="93103"/>
                </a:lnTo>
                <a:lnTo>
                  <a:pt x="241543" y="94545"/>
                </a:lnTo>
                <a:lnTo>
                  <a:pt x="241805" y="95332"/>
                </a:lnTo>
                <a:lnTo>
                  <a:pt x="242199" y="96250"/>
                </a:lnTo>
                <a:lnTo>
                  <a:pt x="241150" y="98086"/>
                </a:lnTo>
                <a:lnTo>
                  <a:pt x="241150" y="99528"/>
                </a:lnTo>
                <a:lnTo>
                  <a:pt x="240101" y="99790"/>
                </a:lnTo>
                <a:lnTo>
                  <a:pt x="240756" y="101233"/>
                </a:lnTo>
                <a:lnTo>
                  <a:pt x="241543" y="101889"/>
                </a:lnTo>
                <a:lnTo>
                  <a:pt x="242199" y="102413"/>
                </a:lnTo>
                <a:lnTo>
                  <a:pt x="242854" y="101889"/>
                </a:lnTo>
                <a:lnTo>
                  <a:pt x="243379" y="101233"/>
                </a:lnTo>
                <a:lnTo>
                  <a:pt x="243641" y="100971"/>
                </a:lnTo>
                <a:lnTo>
                  <a:pt x="243641" y="100446"/>
                </a:lnTo>
                <a:lnTo>
                  <a:pt x="243641" y="100184"/>
                </a:lnTo>
                <a:lnTo>
                  <a:pt x="244297" y="98086"/>
                </a:lnTo>
                <a:lnTo>
                  <a:pt x="244821" y="98086"/>
                </a:lnTo>
                <a:lnTo>
                  <a:pt x="244821" y="97692"/>
                </a:lnTo>
                <a:lnTo>
                  <a:pt x="247182" y="98348"/>
                </a:lnTo>
                <a:lnTo>
                  <a:pt x="248231" y="99135"/>
                </a:lnTo>
                <a:lnTo>
                  <a:pt x="249280" y="99135"/>
                </a:lnTo>
                <a:lnTo>
                  <a:pt x="249018" y="99528"/>
                </a:lnTo>
                <a:lnTo>
                  <a:pt x="249018" y="100184"/>
                </a:lnTo>
                <a:lnTo>
                  <a:pt x="249018" y="100971"/>
                </a:lnTo>
                <a:lnTo>
                  <a:pt x="248231" y="101233"/>
                </a:lnTo>
                <a:lnTo>
                  <a:pt x="250460" y="103724"/>
                </a:lnTo>
                <a:lnTo>
                  <a:pt x="251902" y="106347"/>
                </a:lnTo>
                <a:lnTo>
                  <a:pt x="252558" y="106347"/>
                </a:lnTo>
                <a:lnTo>
                  <a:pt x="254918" y="109888"/>
                </a:lnTo>
                <a:lnTo>
                  <a:pt x="256361" y="111199"/>
                </a:lnTo>
                <a:lnTo>
                  <a:pt x="257016" y="112248"/>
                </a:lnTo>
                <a:lnTo>
                  <a:pt x="257016" y="112641"/>
                </a:lnTo>
                <a:lnTo>
                  <a:pt x="256361" y="114871"/>
                </a:lnTo>
                <a:lnTo>
                  <a:pt x="257016" y="114871"/>
                </a:lnTo>
                <a:lnTo>
                  <a:pt x="257016" y="115526"/>
                </a:lnTo>
                <a:lnTo>
                  <a:pt x="256754" y="115788"/>
                </a:lnTo>
                <a:lnTo>
                  <a:pt x="256099" y="115788"/>
                </a:lnTo>
                <a:lnTo>
                  <a:pt x="255312" y="116969"/>
                </a:lnTo>
                <a:lnTo>
                  <a:pt x="254656" y="116575"/>
                </a:lnTo>
                <a:lnTo>
                  <a:pt x="254263" y="117624"/>
                </a:lnTo>
                <a:lnTo>
                  <a:pt x="253214" y="117887"/>
                </a:lnTo>
                <a:lnTo>
                  <a:pt x="251378" y="118673"/>
                </a:lnTo>
                <a:lnTo>
                  <a:pt x="250460" y="119985"/>
                </a:lnTo>
                <a:lnTo>
                  <a:pt x="249673" y="120509"/>
                </a:lnTo>
                <a:lnTo>
                  <a:pt x="249280" y="121427"/>
                </a:lnTo>
                <a:lnTo>
                  <a:pt x="248624" y="121427"/>
                </a:lnTo>
                <a:lnTo>
                  <a:pt x="248231" y="121952"/>
                </a:lnTo>
                <a:lnTo>
                  <a:pt x="248624" y="122214"/>
                </a:lnTo>
                <a:lnTo>
                  <a:pt x="249018" y="122607"/>
                </a:lnTo>
                <a:lnTo>
                  <a:pt x="248231" y="122607"/>
                </a:lnTo>
                <a:lnTo>
                  <a:pt x="247575" y="122870"/>
                </a:lnTo>
                <a:lnTo>
                  <a:pt x="247182" y="126410"/>
                </a:lnTo>
                <a:lnTo>
                  <a:pt x="247575" y="127590"/>
                </a:lnTo>
                <a:lnTo>
                  <a:pt x="247575" y="128246"/>
                </a:lnTo>
                <a:lnTo>
                  <a:pt x="247575" y="129688"/>
                </a:lnTo>
                <a:lnTo>
                  <a:pt x="249673" y="129951"/>
                </a:lnTo>
                <a:lnTo>
                  <a:pt x="250722" y="132442"/>
                </a:lnTo>
                <a:lnTo>
                  <a:pt x="250722" y="133885"/>
                </a:lnTo>
                <a:lnTo>
                  <a:pt x="251902" y="133491"/>
                </a:lnTo>
                <a:lnTo>
                  <a:pt x="251902" y="135327"/>
                </a:lnTo>
                <a:lnTo>
                  <a:pt x="251116" y="135983"/>
                </a:lnTo>
                <a:lnTo>
                  <a:pt x="253214" y="138081"/>
                </a:lnTo>
                <a:lnTo>
                  <a:pt x="254918" y="137425"/>
                </a:lnTo>
                <a:lnTo>
                  <a:pt x="255705" y="138868"/>
                </a:lnTo>
                <a:lnTo>
                  <a:pt x="256361" y="138868"/>
                </a:lnTo>
                <a:lnTo>
                  <a:pt x="256099" y="138474"/>
                </a:lnTo>
                <a:lnTo>
                  <a:pt x="256361" y="138081"/>
                </a:lnTo>
                <a:lnTo>
                  <a:pt x="256099" y="137425"/>
                </a:lnTo>
                <a:lnTo>
                  <a:pt x="256754" y="136376"/>
                </a:lnTo>
                <a:lnTo>
                  <a:pt x="257410" y="135589"/>
                </a:lnTo>
                <a:lnTo>
                  <a:pt x="257803" y="137032"/>
                </a:lnTo>
                <a:lnTo>
                  <a:pt x="259115" y="138868"/>
                </a:lnTo>
                <a:lnTo>
                  <a:pt x="260557" y="139523"/>
                </a:lnTo>
                <a:lnTo>
                  <a:pt x="261082" y="138868"/>
                </a:lnTo>
                <a:lnTo>
                  <a:pt x="262393" y="138868"/>
                </a:lnTo>
                <a:lnTo>
                  <a:pt x="264491" y="139785"/>
                </a:lnTo>
                <a:lnTo>
                  <a:pt x="266983" y="140310"/>
                </a:lnTo>
                <a:lnTo>
                  <a:pt x="265934" y="142670"/>
                </a:lnTo>
                <a:lnTo>
                  <a:pt x="265540" y="142670"/>
                </a:lnTo>
                <a:lnTo>
                  <a:pt x="265278" y="143850"/>
                </a:lnTo>
                <a:lnTo>
                  <a:pt x="264098" y="143064"/>
                </a:lnTo>
                <a:lnTo>
                  <a:pt x="263835" y="144506"/>
                </a:lnTo>
                <a:lnTo>
                  <a:pt x="263835" y="144768"/>
                </a:lnTo>
                <a:lnTo>
                  <a:pt x="263835" y="145162"/>
                </a:lnTo>
                <a:lnTo>
                  <a:pt x="263180" y="145949"/>
                </a:lnTo>
                <a:lnTo>
                  <a:pt x="263835" y="146211"/>
                </a:lnTo>
                <a:lnTo>
                  <a:pt x="263442" y="146604"/>
                </a:lnTo>
                <a:lnTo>
                  <a:pt x="263835" y="146604"/>
                </a:lnTo>
                <a:lnTo>
                  <a:pt x="264098" y="146867"/>
                </a:lnTo>
                <a:lnTo>
                  <a:pt x="264491" y="146604"/>
                </a:lnTo>
                <a:lnTo>
                  <a:pt x="265278" y="146604"/>
                </a:lnTo>
                <a:lnTo>
                  <a:pt x="265540" y="146211"/>
                </a:lnTo>
                <a:lnTo>
                  <a:pt x="266720" y="146211"/>
                </a:lnTo>
                <a:lnTo>
                  <a:pt x="268818" y="146604"/>
                </a:lnTo>
                <a:lnTo>
                  <a:pt x="269081" y="145949"/>
                </a:lnTo>
                <a:lnTo>
                  <a:pt x="269867" y="144113"/>
                </a:lnTo>
                <a:lnTo>
                  <a:pt x="269081" y="143457"/>
                </a:lnTo>
                <a:lnTo>
                  <a:pt x="269867" y="142015"/>
                </a:lnTo>
                <a:lnTo>
                  <a:pt x="269081" y="141752"/>
                </a:lnTo>
                <a:lnTo>
                  <a:pt x="269474" y="140966"/>
                </a:lnTo>
                <a:lnTo>
                  <a:pt x="269081" y="140572"/>
                </a:lnTo>
                <a:lnTo>
                  <a:pt x="269474" y="138868"/>
                </a:lnTo>
                <a:lnTo>
                  <a:pt x="270523" y="137687"/>
                </a:lnTo>
                <a:lnTo>
                  <a:pt x="270523" y="137032"/>
                </a:lnTo>
                <a:lnTo>
                  <a:pt x="270523" y="136769"/>
                </a:lnTo>
                <a:lnTo>
                  <a:pt x="270523" y="135983"/>
                </a:lnTo>
                <a:lnTo>
                  <a:pt x="271572" y="135327"/>
                </a:lnTo>
                <a:lnTo>
                  <a:pt x="271179" y="134671"/>
                </a:lnTo>
                <a:lnTo>
                  <a:pt x="271572" y="133885"/>
                </a:lnTo>
                <a:lnTo>
                  <a:pt x="272097" y="133885"/>
                </a:lnTo>
                <a:lnTo>
                  <a:pt x="276293" y="137032"/>
                </a:lnTo>
                <a:lnTo>
                  <a:pt x="276948" y="137687"/>
                </a:lnTo>
                <a:lnTo>
                  <a:pt x="278653" y="138081"/>
                </a:lnTo>
                <a:lnTo>
                  <a:pt x="278391" y="139785"/>
                </a:lnTo>
                <a:lnTo>
                  <a:pt x="278653" y="139130"/>
                </a:lnTo>
                <a:lnTo>
                  <a:pt x="280096" y="139523"/>
                </a:lnTo>
                <a:lnTo>
                  <a:pt x="280882" y="140310"/>
                </a:lnTo>
                <a:lnTo>
                  <a:pt x="281931" y="142015"/>
                </a:lnTo>
                <a:lnTo>
                  <a:pt x="285734" y="142670"/>
                </a:lnTo>
                <a:lnTo>
                  <a:pt x="286914" y="143850"/>
                </a:lnTo>
                <a:lnTo>
                  <a:pt x="286914" y="144506"/>
                </a:lnTo>
                <a:lnTo>
                  <a:pt x="290455" y="146211"/>
                </a:lnTo>
                <a:lnTo>
                  <a:pt x="290717" y="147391"/>
                </a:lnTo>
                <a:lnTo>
                  <a:pt x="292815" y="146604"/>
                </a:lnTo>
                <a:lnTo>
                  <a:pt x="293340" y="144506"/>
                </a:lnTo>
                <a:lnTo>
                  <a:pt x="293996" y="144113"/>
                </a:lnTo>
                <a:lnTo>
                  <a:pt x="294258" y="143457"/>
                </a:lnTo>
                <a:lnTo>
                  <a:pt x="295700" y="143064"/>
                </a:lnTo>
                <a:lnTo>
                  <a:pt x="295438" y="142015"/>
                </a:lnTo>
                <a:lnTo>
                  <a:pt x="295045" y="141752"/>
                </a:lnTo>
                <a:lnTo>
                  <a:pt x="294782" y="138868"/>
                </a:lnTo>
                <a:lnTo>
                  <a:pt x="294258" y="137687"/>
                </a:lnTo>
                <a:lnTo>
                  <a:pt x="294782" y="136769"/>
                </a:lnTo>
                <a:lnTo>
                  <a:pt x="295045" y="135589"/>
                </a:lnTo>
                <a:lnTo>
                  <a:pt x="293602" y="134934"/>
                </a:lnTo>
                <a:lnTo>
                  <a:pt x="293602" y="134671"/>
                </a:lnTo>
                <a:lnTo>
                  <a:pt x="294258" y="134671"/>
                </a:lnTo>
                <a:lnTo>
                  <a:pt x="294258" y="134147"/>
                </a:lnTo>
                <a:lnTo>
                  <a:pt x="291373" y="132442"/>
                </a:lnTo>
                <a:lnTo>
                  <a:pt x="292160" y="131393"/>
                </a:lnTo>
                <a:lnTo>
                  <a:pt x="292160" y="131131"/>
                </a:lnTo>
                <a:lnTo>
                  <a:pt x="292160" y="130606"/>
                </a:lnTo>
                <a:lnTo>
                  <a:pt x="292160" y="130344"/>
                </a:lnTo>
                <a:lnTo>
                  <a:pt x="291373" y="129295"/>
                </a:lnTo>
                <a:lnTo>
                  <a:pt x="291897" y="129033"/>
                </a:lnTo>
                <a:lnTo>
                  <a:pt x="292815" y="129033"/>
                </a:lnTo>
                <a:lnTo>
                  <a:pt x="293602" y="128508"/>
                </a:lnTo>
                <a:lnTo>
                  <a:pt x="294782" y="128246"/>
                </a:lnTo>
                <a:lnTo>
                  <a:pt x="295438" y="127066"/>
                </a:lnTo>
                <a:lnTo>
                  <a:pt x="296356" y="126804"/>
                </a:lnTo>
                <a:lnTo>
                  <a:pt x="298192" y="124312"/>
                </a:lnTo>
                <a:lnTo>
                  <a:pt x="296356" y="122607"/>
                </a:lnTo>
                <a:lnTo>
                  <a:pt x="296749" y="121427"/>
                </a:lnTo>
                <a:lnTo>
                  <a:pt x="295700" y="120771"/>
                </a:lnTo>
                <a:lnTo>
                  <a:pt x="295045" y="117887"/>
                </a:lnTo>
                <a:lnTo>
                  <a:pt x="292815" y="116182"/>
                </a:lnTo>
                <a:lnTo>
                  <a:pt x="292553" y="115526"/>
                </a:lnTo>
                <a:lnTo>
                  <a:pt x="295045" y="114084"/>
                </a:lnTo>
                <a:lnTo>
                  <a:pt x="294258" y="111592"/>
                </a:lnTo>
                <a:lnTo>
                  <a:pt x="294258" y="109494"/>
                </a:lnTo>
                <a:lnTo>
                  <a:pt x="294782" y="108707"/>
                </a:lnTo>
                <a:lnTo>
                  <a:pt x="294782" y="107789"/>
                </a:lnTo>
                <a:lnTo>
                  <a:pt x="294258" y="107003"/>
                </a:lnTo>
                <a:lnTo>
                  <a:pt x="296093" y="106609"/>
                </a:lnTo>
                <a:lnTo>
                  <a:pt x="296749" y="107265"/>
                </a:lnTo>
                <a:lnTo>
                  <a:pt x="297798" y="107265"/>
                </a:lnTo>
                <a:lnTo>
                  <a:pt x="298454" y="107789"/>
                </a:lnTo>
                <a:lnTo>
                  <a:pt x="299896" y="107789"/>
                </a:lnTo>
                <a:lnTo>
                  <a:pt x="295700" y="98873"/>
                </a:lnTo>
                <a:lnTo>
                  <a:pt x="294782" y="99135"/>
                </a:lnTo>
                <a:lnTo>
                  <a:pt x="294258" y="98348"/>
                </a:lnTo>
                <a:lnTo>
                  <a:pt x="295700" y="97692"/>
                </a:lnTo>
                <a:lnTo>
                  <a:pt x="297143" y="97430"/>
                </a:lnTo>
                <a:lnTo>
                  <a:pt x="297536" y="97037"/>
                </a:lnTo>
                <a:lnTo>
                  <a:pt x="299634" y="96774"/>
                </a:lnTo>
                <a:lnTo>
                  <a:pt x="300421" y="96250"/>
                </a:lnTo>
                <a:lnTo>
                  <a:pt x="300421" y="95988"/>
                </a:lnTo>
                <a:lnTo>
                  <a:pt x="301732" y="94545"/>
                </a:lnTo>
                <a:lnTo>
                  <a:pt x="301732" y="94152"/>
                </a:lnTo>
                <a:lnTo>
                  <a:pt x="302257" y="93496"/>
                </a:lnTo>
                <a:lnTo>
                  <a:pt x="300421" y="89956"/>
                </a:lnTo>
                <a:lnTo>
                  <a:pt x="300683" y="87464"/>
                </a:lnTo>
                <a:lnTo>
                  <a:pt x="299896" y="86415"/>
                </a:lnTo>
                <a:lnTo>
                  <a:pt x="299241" y="84973"/>
                </a:lnTo>
                <a:lnTo>
                  <a:pt x="299241" y="82612"/>
                </a:lnTo>
                <a:lnTo>
                  <a:pt x="297798" y="80645"/>
                </a:lnTo>
                <a:lnTo>
                  <a:pt x="297536" y="79727"/>
                </a:lnTo>
                <a:lnTo>
                  <a:pt x="295438" y="78547"/>
                </a:lnTo>
                <a:lnTo>
                  <a:pt x="294782" y="78547"/>
                </a:lnTo>
                <a:lnTo>
                  <a:pt x="294782" y="76187"/>
                </a:lnTo>
                <a:lnTo>
                  <a:pt x="295045" y="75007"/>
                </a:lnTo>
                <a:lnTo>
                  <a:pt x="296093" y="75007"/>
                </a:lnTo>
                <a:lnTo>
                  <a:pt x="296749" y="74745"/>
                </a:lnTo>
                <a:lnTo>
                  <a:pt x="294782" y="72646"/>
                </a:lnTo>
                <a:lnTo>
                  <a:pt x="293602" y="72646"/>
                </a:lnTo>
                <a:lnTo>
                  <a:pt x="292160" y="71466"/>
                </a:lnTo>
                <a:lnTo>
                  <a:pt x="293340" y="70155"/>
                </a:lnTo>
                <a:lnTo>
                  <a:pt x="292815" y="68712"/>
                </a:lnTo>
                <a:lnTo>
                  <a:pt x="293340" y="68450"/>
                </a:lnTo>
                <a:lnTo>
                  <a:pt x="293340" y="67926"/>
                </a:lnTo>
                <a:lnTo>
                  <a:pt x="293602" y="67270"/>
                </a:lnTo>
                <a:lnTo>
                  <a:pt x="293996" y="65828"/>
                </a:lnTo>
                <a:lnTo>
                  <a:pt x="294258" y="65172"/>
                </a:lnTo>
                <a:lnTo>
                  <a:pt x="294258" y="64123"/>
                </a:lnTo>
                <a:lnTo>
                  <a:pt x="295045" y="63467"/>
                </a:lnTo>
                <a:lnTo>
                  <a:pt x="295045" y="61631"/>
                </a:lnTo>
                <a:lnTo>
                  <a:pt x="295700" y="60582"/>
                </a:lnTo>
                <a:lnTo>
                  <a:pt x="295438" y="59140"/>
                </a:lnTo>
                <a:lnTo>
                  <a:pt x="294782" y="58747"/>
                </a:lnTo>
                <a:lnTo>
                  <a:pt x="295045" y="57042"/>
                </a:lnTo>
                <a:lnTo>
                  <a:pt x="294782" y="55731"/>
                </a:lnTo>
                <a:lnTo>
                  <a:pt x="295438" y="54288"/>
                </a:lnTo>
                <a:lnTo>
                  <a:pt x="295045" y="53108"/>
                </a:lnTo>
                <a:lnTo>
                  <a:pt x="295045" y="52846"/>
                </a:lnTo>
                <a:lnTo>
                  <a:pt x="294782" y="52846"/>
                </a:lnTo>
                <a:lnTo>
                  <a:pt x="294782" y="52452"/>
                </a:lnTo>
                <a:lnTo>
                  <a:pt x="295045" y="52059"/>
                </a:lnTo>
                <a:lnTo>
                  <a:pt x="295045" y="51665"/>
                </a:lnTo>
                <a:lnTo>
                  <a:pt x="294258" y="51010"/>
                </a:lnTo>
                <a:lnTo>
                  <a:pt x="294258" y="50748"/>
                </a:lnTo>
                <a:lnTo>
                  <a:pt x="293996" y="49567"/>
                </a:lnTo>
                <a:lnTo>
                  <a:pt x="293996" y="48912"/>
                </a:lnTo>
                <a:lnTo>
                  <a:pt x="293340" y="47732"/>
                </a:lnTo>
                <a:lnTo>
                  <a:pt x="293340" y="47076"/>
                </a:lnTo>
                <a:lnTo>
                  <a:pt x="290717" y="46027"/>
                </a:lnTo>
                <a:lnTo>
                  <a:pt x="289799" y="44978"/>
                </a:lnTo>
                <a:lnTo>
                  <a:pt x="288619" y="44584"/>
                </a:lnTo>
                <a:lnTo>
                  <a:pt x="286914" y="43535"/>
                </a:lnTo>
                <a:lnTo>
                  <a:pt x="286914" y="43273"/>
                </a:lnTo>
                <a:lnTo>
                  <a:pt x="286914" y="42749"/>
                </a:lnTo>
                <a:lnTo>
                  <a:pt x="287177" y="42749"/>
                </a:lnTo>
                <a:lnTo>
                  <a:pt x="287177" y="42486"/>
                </a:lnTo>
                <a:lnTo>
                  <a:pt x="287701" y="42093"/>
                </a:lnTo>
                <a:lnTo>
                  <a:pt x="287963" y="41306"/>
                </a:lnTo>
                <a:lnTo>
                  <a:pt x="289799" y="39733"/>
                </a:lnTo>
                <a:lnTo>
                  <a:pt x="290062" y="39208"/>
                </a:lnTo>
                <a:lnTo>
                  <a:pt x="289799" y="38946"/>
                </a:lnTo>
                <a:lnTo>
                  <a:pt x="289275" y="37897"/>
                </a:lnTo>
                <a:lnTo>
                  <a:pt x="289275" y="37110"/>
                </a:lnTo>
                <a:lnTo>
                  <a:pt x="289012" y="36848"/>
                </a:lnTo>
                <a:lnTo>
                  <a:pt x="289012" y="35405"/>
                </a:lnTo>
                <a:lnTo>
                  <a:pt x="287963" y="33963"/>
                </a:lnTo>
                <a:lnTo>
                  <a:pt x="286914" y="33307"/>
                </a:lnTo>
                <a:lnTo>
                  <a:pt x="285734" y="31209"/>
                </a:lnTo>
                <a:lnTo>
                  <a:pt x="286914" y="28586"/>
                </a:lnTo>
                <a:lnTo>
                  <a:pt x="286914" y="26882"/>
                </a:lnTo>
                <a:lnTo>
                  <a:pt x="288357" y="25570"/>
                </a:lnTo>
                <a:lnTo>
                  <a:pt x="289012" y="25570"/>
                </a:lnTo>
                <a:lnTo>
                  <a:pt x="290455" y="24784"/>
                </a:lnTo>
                <a:lnTo>
                  <a:pt x="292815" y="25570"/>
                </a:lnTo>
                <a:lnTo>
                  <a:pt x="293340" y="25833"/>
                </a:lnTo>
                <a:lnTo>
                  <a:pt x="293340" y="26226"/>
                </a:lnTo>
                <a:lnTo>
                  <a:pt x="293602" y="26226"/>
                </a:lnTo>
                <a:lnTo>
                  <a:pt x="295700" y="24128"/>
                </a:lnTo>
                <a:lnTo>
                  <a:pt x="296356" y="24128"/>
                </a:lnTo>
                <a:lnTo>
                  <a:pt x="296749" y="24390"/>
                </a:lnTo>
                <a:lnTo>
                  <a:pt x="298192" y="24784"/>
                </a:lnTo>
                <a:lnTo>
                  <a:pt x="298454" y="24390"/>
                </a:lnTo>
                <a:lnTo>
                  <a:pt x="297798" y="23735"/>
                </a:lnTo>
                <a:lnTo>
                  <a:pt x="299241" y="22948"/>
                </a:lnTo>
                <a:lnTo>
                  <a:pt x="299634" y="23472"/>
                </a:lnTo>
                <a:lnTo>
                  <a:pt x="299634" y="22948"/>
                </a:lnTo>
                <a:lnTo>
                  <a:pt x="301732" y="22292"/>
                </a:lnTo>
                <a:lnTo>
                  <a:pt x="302519" y="23735"/>
                </a:lnTo>
                <a:lnTo>
                  <a:pt x="302519" y="24390"/>
                </a:lnTo>
                <a:lnTo>
                  <a:pt x="302912" y="26226"/>
                </a:lnTo>
                <a:lnTo>
                  <a:pt x="302519" y="27668"/>
                </a:lnTo>
                <a:lnTo>
                  <a:pt x="302519" y="27931"/>
                </a:lnTo>
                <a:lnTo>
                  <a:pt x="302912" y="28324"/>
                </a:lnTo>
                <a:lnTo>
                  <a:pt x="303175" y="26226"/>
                </a:lnTo>
                <a:lnTo>
                  <a:pt x="304355" y="24784"/>
                </a:lnTo>
                <a:lnTo>
                  <a:pt x="304617" y="25177"/>
                </a:lnTo>
                <a:lnTo>
                  <a:pt x="305010" y="25177"/>
                </a:lnTo>
                <a:lnTo>
                  <a:pt x="305273" y="24390"/>
                </a:lnTo>
                <a:lnTo>
                  <a:pt x="305273" y="24128"/>
                </a:lnTo>
                <a:lnTo>
                  <a:pt x="306453" y="22948"/>
                </a:lnTo>
                <a:lnTo>
                  <a:pt x="306715" y="21505"/>
                </a:lnTo>
                <a:lnTo>
                  <a:pt x="305797" y="21243"/>
                </a:lnTo>
                <a:lnTo>
                  <a:pt x="306060" y="20587"/>
                </a:lnTo>
                <a:lnTo>
                  <a:pt x="307502" y="20194"/>
                </a:lnTo>
                <a:lnTo>
                  <a:pt x="308813" y="20587"/>
                </a:lnTo>
                <a:lnTo>
                  <a:pt x="309993" y="20194"/>
                </a:lnTo>
                <a:lnTo>
                  <a:pt x="312354" y="19801"/>
                </a:lnTo>
                <a:lnTo>
                  <a:pt x="312747" y="20194"/>
                </a:lnTo>
                <a:lnTo>
                  <a:pt x="313009" y="20194"/>
                </a:lnTo>
                <a:lnTo>
                  <a:pt x="313534" y="19145"/>
                </a:lnTo>
                <a:lnTo>
                  <a:pt x="314190" y="18752"/>
                </a:lnTo>
                <a:lnTo>
                  <a:pt x="314190" y="18096"/>
                </a:lnTo>
                <a:lnTo>
                  <a:pt x="313796" y="17703"/>
                </a:lnTo>
                <a:lnTo>
                  <a:pt x="314452" y="17703"/>
                </a:lnTo>
                <a:lnTo>
                  <a:pt x="314452" y="17047"/>
                </a:lnTo>
                <a:lnTo>
                  <a:pt x="314452" y="15867"/>
                </a:lnTo>
                <a:lnTo>
                  <a:pt x="314976" y="15211"/>
                </a:lnTo>
                <a:lnTo>
                  <a:pt x="314452" y="14424"/>
                </a:lnTo>
                <a:lnTo>
                  <a:pt x="313796" y="13769"/>
                </a:lnTo>
                <a:lnTo>
                  <a:pt x="313796" y="12064"/>
                </a:lnTo>
                <a:lnTo>
                  <a:pt x="313009" y="11015"/>
                </a:lnTo>
                <a:lnTo>
                  <a:pt x="313009" y="8786"/>
                </a:lnTo>
                <a:lnTo>
                  <a:pt x="314452" y="7868"/>
                </a:lnTo>
                <a:lnTo>
                  <a:pt x="316681" y="8130"/>
                </a:lnTo>
                <a:lnTo>
                  <a:pt x="318779" y="8130"/>
                </a:lnTo>
                <a:lnTo>
                  <a:pt x="320090" y="7474"/>
                </a:lnTo>
                <a:lnTo>
                  <a:pt x="320877" y="7868"/>
                </a:lnTo>
                <a:lnTo>
                  <a:pt x="321533" y="7081"/>
                </a:lnTo>
                <a:lnTo>
                  <a:pt x="322320" y="6688"/>
                </a:lnTo>
                <a:lnTo>
                  <a:pt x="322320" y="5770"/>
                </a:lnTo>
                <a:lnTo>
                  <a:pt x="322058" y="5376"/>
                </a:lnTo>
                <a:lnTo>
                  <a:pt x="322058" y="4589"/>
                </a:lnTo>
                <a:lnTo>
                  <a:pt x="320877" y="2885"/>
                </a:lnTo>
                <a:lnTo>
                  <a:pt x="320877" y="2491"/>
                </a:lnTo>
                <a:lnTo>
                  <a:pt x="321271" y="1705"/>
                </a:lnTo>
                <a:lnTo>
                  <a:pt x="322058" y="1442"/>
                </a:lnTo>
                <a:lnTo>
                  <a:pt x="322713" y="2229"/>
                </a:lnTo>
                <a:lnTo>
                  <a:pt x="322975" y="1705"/>
                </a:lnTo>
                <a:lnTo>
                  <a:pt x="326254" y="1705"/>
                </a:lnTo>
                <a:lnTo>
                  <a:pt x="326909" y="1442"/>
                </a:lnTo>
                <a:lnTo>
                  <a:pt x="327958" y="1442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6E1DA7F0-02FC-4098-AB64-2D408258824B}"/>
              </a:ext>
            </a:extLst>
          </p:cNvPr>
          <p:cNvSpPr/>
          <p:nvPr/>
        </p:nvSpPr>
        <p:spPr>
          <a:xfrm>
            <a:off x="7933246" y="4678900"/>
            <a:ext cx="537879" cy="834262"/>
          </a:xfrm>
          <a:custGeom>
            <a:avLst/>
            <a:gdLst>
              <a:gd name="connsiteX0" fmla="*/ 49699 w 642541"/>
              <a:gd name="connsiteY0" fmla="*/ 860874 h 996594"/>
              <a:gd name="connsiteX1" fmla="*/ 49043 w 642541"/>
              <a:gd name="connsiteY1" fmla="*/ 860874 h 996594"/>
              <a:gd name="connsiteX2" fmla="*/ 48650 w 642541"/>
              <a:gd name="connsiteY2" fmla="*/ 860481 h 996594"/>
              <a:gd name="connsiteX3" fmla="*/ 49436 w 642541"/>
              <a:gd name="connsiteY3" fmla="*/ 860481 h 996594"/>
              <a:gd name="connsiteX4" fmla="*/ 50092 w 642541"/>
              <a:gd name="connsiteY4" fmla="*/ 860481 h 996594"/>
              <a:gd name="connsiteX5" fmla="*/ 50092 w 642541"/>
              <a:gd name="connsiteY5" fmla="*/ 860088 h 996594"/>
              <a:gd name="connsiteX6" fmla="*/ 49043 w 642541"/>
              <a:gd name="connsiteY6" fmla="*/ 860481 h 996594"/>
              <a:gd name="connsiteX7" fmla="*/ 49436 w 642541"/>
              <a:gd name="connsiteY7" fmla="*/ 859694 h 996594"/>
              <a:gd name="connsiteX8" fmla="*/ 48650 w 642541"/>
              <a:gd name="connsiteY8" fmla="*/ 859038 h 996594"/>
              <a:gd name="connsiteX9" fmla="*/ 48256 w 642541"/>
              <a:gd name="connsiteY9" fmla="*/ 857596 h 996594"/>
              <a:gd name="connsiteX10" fmla="*/ 47601 w 642541"/>
              <a:gd name="connsiteY10" fmla="*/ 856153 h 996594"/>
              <a:gd name="connsiteX11" fmla="*/ 46945 w 642541"/>
              <a:gd name="connsiteY11" fmla="*/ 855105 h 996594"/>
              <a:gd name="connsiteX12" fmla="*/ 45896 w 642541"/>
              <a:gd name="connsiteY12" fmla="*/ 853662 h 996594"/>
              <a:gd name="connsiteX13" fmla="*/ 45240 w 642541"/>
              <a:gd name="connsiteY13" fmla="*/ 852875 h 996594"/>
              <a:gd name="connsiteX14" fmla="*/ 43798 w 642541"/>
              <a:gd name="connsiteY14" fmla="*/ 852220 h 996594"/>
              <a:gd name="connsiteX15" fmla="*/ 43011 w 642541"/>
              <a:gd name="connsiteY15" fmla="*/ 851171 h 996594"/>
              <a:gd name="connsiteX16" fmla="*/ 42355 w 642541"/>
              <a:gd name="connsiteY16" fmla="*/ 851171 h 996594"/>
              <a:gd name="connsiteX17" fmla="*/ 41569 w 642541"/>
              <a:gd name="connsiteY17" fmla="*/ 851171 h 996594"/>
              <a:gd name="connsiteX18" fmla="*/ 40519 w 642541"/>
              <a:gd name="connsiteY18" fmla="*/ 851564 h 996594"/>
              <a:gd name="connsiteX19" fmla="*/ 39339 w 642541"/>
              <a:gd name="connsiteY19" fmla="*/ 851171 h 996594"/>
              <a:gd name="connsiteX20" fmla="*/ 39864 w 642541"/>
              <a:gd name="connsiteY20" fmla="*/ 851958 h 996594"/>
              <a:gd name="connsiteX21" fmla="*/ 38684 w 642541"/>
              <a:gd name="connsiteY21" fmla="*/ 851564 h 996594"/>
              <a:gd name="connsiteX22" fmla="*/ 38684 w 642541"/>
              <a:gd name="connsiteY22" fmla="*/ 851171 h 996594"/>
              <a:gd name="connsiteX23" fmla="*/ 38421 w 642541"/>
              <a:gd name="connsiteY23" fmla="*/ 850777 h 996594"/>
              <a:gd name="connsiteX24" fmla="*/ 37897 w 642541"/>
              <a:gd name="connsiteY24" fmla="*/ 851171 h 996594"/>
              <a:gd name="connsiteX25" fmla="*/ 36979 w 642541"/>
              <a:gd name="connsiteY25" fmla="*/ 851171 h 996594"/>
              <a:gd name="connsiteX26" fmla="*/ 36192 w 642541"/>
              <a:gd name="connsiteY26" fmla="*/ 851564 h 996594"/>
              <a:gd name="connsiteX27" fmla="*/ 34881 w 642541"/>
              <a:gd name="connsiteY27" fmla="*/ 851564 h 996594"/>
              <a:gd name="connsiteX28" fmla="*/ 34487 w 642541"/>
              <a:gd name="connsiteY28" fmla="*/ 852220 h 996594"/>
              <a:gd name="connsiteX29" fmla="*/ 34487 w 642541"/>
              <a:gd name="connsiteY29" fmla="*/ 851958 h 996594"/>
              <a:gd name="connsiteX30" fmla="*/ 34487 w 642541"/>
              <a:gd name="connsiteY30" fmla="*/ 851564 h 996594"/>
              <a:gd name="connsiteX31" fmla="*/ 33045 w 642541"/>
              <a:gd name="connsiteY31" fmla="*/ 850777 h 996594"/>
              <a:gd name="connsiteX32" fmla="*/ 31340 w 642541"/>
              <a:gd name="connsiteY32" fmla="*/ 850515 h 996594"/>
              <a:gd name="connsiteX33" fmla="*/ 30947 w 642541"/>
              <a:gd name="connsiteY33" fmla="*/ 851564 h 996594"/>
              <a:gd name="connsiteX34" fmla="*/ 30947 w 642541"/>
              <a:gd name="connsiteY34" fmla="*/ 852220 h 996594"/>
              <a:gd name="connsiteX35" fmla="*/ 31603 w 642541"/>
              <a:gd name="connsiteY35" fmla="*/ 852220 h 996594"/>
              <a:gd name="connsiteX36" fmla="*/ 33701 w 642541"/>
              <a:gd name="connsiteY36" fmla="*/ 851958 h 996594"/>
              <a:gd name="connsiteX37" fmla="*/ 34487 w 642541"/>
              <a:gd name="connsiteY37" fmla="*/ 852220 h 996594"/>
              <a:gd name="connsiteX38" fmla="*/ 34881 w 642541"/>
              <a:gd name="connsiteY38" fmla="*/ 852613 h 996594"/>
              <a:gd name="connsiteX39" fmla="*/ 33701 w 642541"/>
              <a:gd name="connsiteY39" fmla="*/ 854318 h 996594"/>
              <a:gd name="connsiteX40" fmla="*/ 32783 w 642541"/>
              <a:gd name="connsiteY40" fmla="*/ 854711 h 996594"/>
              <a:gd name="connsiteX41" fmla="*/ 33438 w 642541"/>
              <a:gd name="connsiteY41" fmla="*/ 854711 h 996594"/>
              <a:gd name="connsiteX42" fmla="*/ 33045 w 642541"/>
              <a:gd name="connsiteY42" fmla="*/ 855105 h 996594"/>
              <a:gd name="connsiteX43" fmla="*/ 33438 w 642541"/>
              <a:gd name="connsiteY43" fmla="*/ 855105 h 996594"/>
              <a:gd name="connsiteX44" fmla="*/ 32389 w 642541"/>
              <a:gd name="connsiteY44" fmla="*/ 855105 h 996594"/>
              <a:gd name="connsiteX45" fmla="*/ 32783 w 642541"/>
              <a:gd name="connsiteY45" fmla="*/ 855498 h 996594"/>
              <a:gd name="connsiteX46" fmla="*/ 31996 w 642541"/>
              <a:gd name="connsiteY46" fmla="*/ 855498 h 996594"/>
              <a:gd name="connsiteX47" fmla="*/ 32389 w 642541"/>
              <a:gd name="connsiteY47" fmla="*/ 855498 h 996594"/>
              <a:gd name="connsiteX48" fmla="*/ 31996 w 642541"/>
              <a:gd name="connsiteY48" fmla="*/ 854711 h 996594"/>
              <a:gd name="connsiteX49" fmla="*/ 31603 w 642541"/>
              <a:gd name="connsiteY49" fmla="*/ 854711 h 996594"/>
              <a:gd name="connsiteX50" fmla="*/ 30947 w 642541"/>
              <a:gd name="connsiteY50" fmla="*/ 855498 h 996594"/>
              <a:gd name="connsiteX51" fmla="*/ 31340 w 642541"/>
              <a:gd name="connsiteY51" fmla="*/ 855760 h 996594"/>
              <a:gd name="connsiteX52" fmla="*/ 31603 w 642541"/>
              <a:gd name="connsiteY52" fmla="*/ 855760 h 996594"/>
              <a:gd name="connsiteX53" fmla="*/ 30685 w 642541"/>
              <a:gd name="connsiteY53" fmla="*/ 856153 h 996594"/>
              <a:gd name="connsiteX54" fmla="*/ 29504 w 642541"/>
              <a:gd name="connsiteY54" fmla="*/ 855105 h 996594"/>
              <a:gd name="connsiteX55" fmla="*/ 28455 w 642541"/>
              <a:gd name="connsiteY55" fmla="*/ 854318 h 996594"/>
              <a:gd name="connsiteX56" fmla="*/ 28455 w 642541"/>
              <a:gd name="connsiteY56" fmla="*/ 854056 h 996594"/>
              <a:gd name="connsiteX57" fmla="*/ 28718 w 642541"/>
              <a:gd name="connsiteY57" fmla="*/ 853400 h 996594"/>
              <a:gd name="connsiteX58" fmla="*/ 29504 w 642541"/>
              <a:gd name="connsiteY58" fmla="*/ 852875 h 996594"/>
              <a:gd name="connsiteX59" fmla="*/ 30685 w 642541"/>
              <a:gd name="connsiteY59" fmla="*/ 852613 h 996594"/>
              <a:gd name="connsiteX60" fmla="*/ 30947 w 642541"/>
              <a:gd name="connsiteY60" fmla="*/ 851564 h 996594"/>
              <a:gd name="connsiteX61" fmla="*/ 30947 w 642541"/>
              <a:gd name="connsiteY61" fmla="*/ 850122 h 996594"/>
              <a:gd name="connsiteX62" fmla="*/ 30685 w 642541"/>
              <a:gd name="connsiteY62" fmla="*/ 849335 h 996594"/>
              <a:gd name="connsiteX63" fmla="*/ 30160 w 642541"/>
              <a:gd name="connsiteY63" fmla="*/ 849073 h 996594"/>
              <a:gd name="connsiteX64" fmla="*/ 30160 w 642541"/>
              <a:gd name="connsiteY64" fmla="*/ 848679 h 996594"/>
              <a:gd name="connsiteX65" fmla="*/ 29898 w 642541"/>
              <a:gd name="connsiteY65" fmla="*/ 848023 h 996594"/>
              <a:gd name="connsiteX66" fmla="*/ 29242 w 642541"/>
              <a:gd name="connsiteY66" fmla="*/ 847630 h 996594"/>
              <a:gd name="connsiteX67" fmla="*/ 28455 w 642541"/>
              <a:gd name="connsiteY67" fmla="*/ 848023 h 996594"/>
              <a:gd name="connsiteX68" fmla="*/ 27013 w 642541"/>
              <a:gd name="connsiteY68" fmla="*/ 847237 h 996594"/>
              <a:gd name="connsiteX69" fmla="*/ 26620 w 642541"/>
              <a:gd name="connsiteY69" fmla="*/ 847630 h 996594"/>
              <a:gd name="connsiteX70" fmla="*/ 24522 w 642541"/>
              <a:gd name="connsiteY70" fmla="*/ 847237 h 996594"/>
              <a:gd name="connsiteX71" fmla="*/ 24259 w 642541"/>
              <a:gd name="connsiteY71" fmla="*/ 847630 h 996594"/>
              <a:gd name="connsiteX72" fmla="*/ 24259 w 642541"/>
              <a:gd name="connsiteY72" fmla="*/ 847237 h 996594"/>
              <a:gd name="connsiteX73" fmla="*/ 23604 w 642541"/>
              <a:gd name="connsiteY73" fmla="*/ 847630 h 996594"/>
              <a:gd name="connsiteX74" fmla="*/ 22817 w 642541"/>
              <a:gd name="connsiteY74" fmla="*/ 848023 h 996594"/>
              <a:gd name="connsiteX75" fmla="*/ 22161 w 642541"/>
              <a:gd name="connsiteY75" fmla="*/ 848023 h 996594"/>
              <a:gd name="connsiteX76" fmla="*/ 20325 w 642541"/>
              <a:gd name="connsiteY76" fmla="*/ 847630 h 996594"/>
              <a:gd name="connsiteX77" fmla="*/ 19932 w 642541"/>
              <a:gd name="connsiteY77" fmla="*/ 848023 h 996594"/>
              <a:gd name="connsiteX78" fmla="*/ 19276 w 642541"/>
              <a:gd name="connsiteY78" fmla="*/ 847630 h 996594"/>
              <a:gd name="connsiteX79" fmla="*/ 16523 w 642541"/>
              <a:gd name="connsiteY79" fmla="*/ 845532 h 996594"/>
              <a:gd name="connsiteX80" fmla="*/ 15342 w 642541"/>
              <a:gd name="connsiteY80" fmla="*/ 843040 h 996594"/>
              <a:gd name="connsiteX81" fmla="*/ 11540 w 642541"/>
              <a:gd name="connsiteY81" fmla="*/ 841598 h 996594"/>
              <a:gd name="connsiteX82" fmla="*/ 10884 w 642541"/>
              <a:gd name="connsiteY82" fmla="*/ 842254 h 996594"/>
              <a:gd name="connsiteX83" fmla="*/ 10359 w 642541"/>
              <a:gd name="connsiteY83" fmla="*/ 841992 h 996594"/>
              <a:gd name="connsiteX84" fmla="*/ 10884 w 642541"/>
              <a:gd name="connsiteY84" fmla="*/ 841336 h 996594"/>
              <a:gd name="connsiteX85" fmla="*/ 11146 w 642541"/>
              <a:gd name="connsiteY85" fmla="*/ 840680 h 996594"/>
              <a:gd name="connsiteX86" fmla="*/ 9704 w 642541"/>
              <a:gd name="connsiteY86" fmla="*/ 839893 h 996594"/>
              <a:gd name="connsiteX87" fmla="*/ 8917 w 642541"/>
              <a:gd name="connsiteY87" fmla="*/ 840155 h 996594"/>
              <a:gd name="connsiteX88" fmla="*/ 6819 w 642541"/>
              <a:gd name="connsiteY88" fmla="*/ 840155 h 996594"/>
              <a:gd name="connsiteX89" fmla="*/ 6819 w 642541"/>
              <a:gd name="connsiteY89" fmla="*/ 840943 h 996594"/>
              <a:gd name="connsiteX90" fmla="*/ 6163 w 642541"/>
              <a:gd name="connsiteY90" fmla="*/ 841336 h 996594"/>
              <a:gd name="connsiteX91" fmla="*/ 2098 w 642541"/>
              <a:gd name="connsiteY91" fmla="*/ 839238 h 996594"/>
              <a:gd name="connsiteX92" fmla="*/ 1836 w 642541"/>
              <a:gd name="connsiteY92" fmla="*/ 838451 h 996594"/>
              <a:gd name="connsiteX93" fmla="*/ 1836 w 642541"/>
              <a:gd name="connsiteY93" fmla="*/ 838058 h 996594"/>
              <a:gd name="connsiteX94" fmla="*/ 1836 w 642541"/>
              <a:gd name="connsiteY94" fmla="*/ 836615 h 996594"/>
              <a:gd name="connsiteX95" fmla="*/ 787 w 642541"/>
              <a:gd name="connsiteY95" fmla="*/ 835304 h 996594"/>
              <a:gd name="connsiteX96" fmla="*/ 787 w 642541"/>
              <a:gd name="connsiteY96" fmla="*/ 834255 h 996594"/>
              <a:gd name="connsiteX97" fmla="*/ 0 w 642541"/>
              <a:gd name="connsiteY97" fmla="*/ 832419 h 996594"/>
              <a:gd name="connsiteX98" fmla="*/ 2098 w 642541"/>
              <a:gd name="connsiteY98" fmla="*/ 831370 h 996594"/>
              <a:gd name="connsiteX99" fmla="*/ 2885 w 642541"/>
              <a:gd name="connsiteY99" fmla="*/ 832812 h 996594"/>
              <a:gd name="connsiteX100" fmla="*/ 4721 w 642541"/>
              <a:gd name="connsiteY100" fmla="*/ 834910 h 996594"/>
              <a:gd name="connsiteX101" fmla="*/ 5770 w 642541"/>
              <a:gd name="connsiteY101" fmla="*/ 833861 h 996594"/>
              <a:gd name="connsiteX102" fmla="*/ 6425 w 642541"/>
              <a:gd name="connsiteY102" fmla="*/ 833861 h 996594"/>
              <a:gd name="connsiteX103" fmla="*/ 6819 w 642541"/>
              <a:gd name="connsiteY103" fmla="*/ 833075 h 996594"/>
              <a:gd name="connsiteX104" fmla="*/ 6819 w 642541"/>
              <a:gd name="connsiteY104" fmla="*/ 832157 h 996594"/>
              <a:gd name="connsiteX105" fmla="*/ 7474 w 642541"/>
              <a:gd name="connsiteY105" fmla="*/ 831370 h 996594"/>
              <a:gd name="connsiteX106" fmla="*/ 7474 w 642541"/>
              <a:gd name="connsiteY106" fmla="*/ 830321 h 996594"/>
              <a:gd name="connsiteX107" fmla="*/ 9179 w 642541"/>
              <a:gd name="connsiteY107" fmla="*/ 827830 h 996594"/>
              <a:gd name="connsiteX108" fmla="*/ 10359 w 642541"/>
              <a:gd name="connsiteY108" fmla="*/ 827436 h 996594"/>
              <a:gd name="connsiteX109" fmla="*/ 11540 w 642541"/>
              <a:gd name="connsiteY109" fmla="*/ 827436 h 996594"/>
              <a:gd name="connsiteX110" fmla="*/ 11802 w 642541"/>
              <a:gd name="connsiteY110" fmla="*/ 826780 h 996594"/>
              <a:gd name="connsiteX111" fmla="*/ 12851 w 642541"/>
              <a:gd name="connsiteY111" fmla="*/ 827174 h 996594"/>
              <a:gd name="connsiteX112" fmla="*/ 13244 w 642541"/>
              <a:gd name="connsiteY112" fmla="*/ 827830 h 996594"/>
              <a:gd name="connsiteX113" fmla="*/ 13900 w 642541"/>
              <a:gd name="connsiteY113" fmla="*/ 828223 h 996594"/>
              <a:gd name="connsiteX114" fmla="*/ 13900 w 642541"/>
              <a:gd name="connsiteY114" fmla="*/ 828616 h 996594"/>
              <a:gd name="connsiteX115" fmla="*/ 14556 w 642541"/>
              <a:gd name="connsiteY115" fmla="*/ 828878 h 996594"/>
              <a:gd name="connsiteX116" fmla="*/ 15736 w 642541"/>
              <a:gd name="connsiteY116" fmla="*/ 829272 h 996594"/>
              <a:gd name="connsiteX117" fmla="*/ 15998 w 642541"/>
              <a:gd name="connsiteY117" fmla="*/ 828878 h 996594"/>
              <a:gd name="connsiteX118" fmla="*/ 16523 w 642541"/>
              <a:gd name="connsiteY118" fmla="*/ 828223 h 996594"/>
              <a:gd name="connsiteX119" fmla="*/ 16785 w 642541"/>
              <a:gd name="connsiteY119" fmla="*/ 827436 h 996594"/>
              <a:gd name="connsiteX120" fmla="*/ 15736 w 642541"/>
              <a:gd name="connsiteY120" fmla="*/ 827174 h 996594"/>
              <a:gd name="connsiteX121" fmla="*/ 15998 w 642541"/>
              <a:gd name="connsiteY121" fmla="*/ 826780 h 996594"/>
              <a:gd name="connsiteX122" fmla="*/ 15342 w 642541"/>
              <a:gd name="connsiteY122" fmla="*/ 826518 h 996594"/>
              <a:gd name="connsiteX123" fmla="*/ 15736 w 642541"/>
              <a:gd name="connsiteY123" fmla="*/ 825731 h 996594"/>
              <a:gd name="connsiteX124" fmla="*/ 15080 w 642541"/>
              <a:gd name="connsiteY124" fmla="*/ 825338 h 996594"/>
              <a:gd name="connsiteX125" fmla="*/ 15080 w 642541"/>
              <a:gd name="connsiteY125" fmla="*/ 825076 h 996594"/>
              <a:gd name="connsiteX126" fmla="*/ 15342 w 642541"/>
              <a:gd name="connsiteY126" fmla="*/ 825076 h 996594"/>
              <a:gd name="connsiteX127" fmla="*/ 15342 w 642541"/>
              <a:gd name="connsiteY127" fmla="*/ 824682 h 996594"/>
              <a:gd name="connsiteX128" fmla="*/ 15080 w 642541"/>
              <a:gd name="connsiteY128" fmla="*/ 824682 h 996594"/>
              <a:gd name="connsiteX129" fmla="*/ 15080 w 642541"/>
              <a:gd name="connsiteY129" fmla="*/ 824289 h 996594"/>
              <a:gd name="connsiteX130" fmla="*/ 13900 w 642541"/>
              <a:gd name="connsiteY130" fmla="*/ 822977 h 996594"/>
              <a:gd name="connsiteX131" fmla="*/ 13244 w 642541"/>
              <a:gd name="connsiteY131" fmla="*/ 822191 h 996594"/>
              <a:gd name="connsiteX132" fmla="*/ 13900 w 642541"/>
              <a:gd name="connsiteY132" fmla="*/ 821142 h 996594"/>
              <a:gd name="connsiteX133" fmla="*/ 14556 w 642541"/>
              <a:gd name="connsiteY133" fmla="*/ 821142 h 996594"/>
              <a:gd name="connsiteX134" fmla="*/ 17178 w 642541"/>
              <a:gd name="connsiteY134" fmla="*/ 821142 h 996594"/>
              <a:gd name="connsiteX135" fmla="*/ 17440 w 642541"/>
              <a:gd name="connsiteY135" fmla="*/ 820355 h 996594"/>
              <a:gd name="connsiteX136" fmla="*/ 19539 w 642541"/>
              <a:gd name="connsiteY136" fmla="*/ 820092 h 996594"/>
              <a:gd name="connsiteX137" fmla="*/ 19539 w 642541"/>
              <a:gd name="connsiteY137" fmla="*/ 818912 h 996594"/>
              <a:gd name="connsiteX138" fmla="*/ 19932 w 642541"/>
              <a:gd name="connsiteY138" fmla="*/ 818650 h 996594"/>
              <a:gd name="connsiteX139" fmla="*/ 21374 w 642541"/>
              <a:gd name="connsiteY139" fmla="*/ 816552 h 996594"/>
              <a:gd name="connsiteX140" fmla="*/ 26620 w 642541"/>
              <a:gd name="connsiteY140" fmla="*/ 816814 h 996594"/>
              <a:gd name="connsiteX141" fmla="*/ 28062 w 642541"/>
              <a:gd name="connsiteY141" fmla="*/ 817995 h 996594"/>
              <a:gd name="connsiteX142" fmla="*/ 28455 w 642541"/>
              <a:gd name="connsiteY142" fmla="*/ 818650 h 996594"/>
              <a:gd name="connsiteX143" fmla="*/ 28718 w 642541"/>
              <a:gd name="connsiteY143" fmla="*/ 818912 h 996594"/>
              <a:gd name="connsiteX144" fmla="*/ 29242 w 642541"/>
              <a:gd name="connsiteY144" fmla="*/ 819437 h 996594"/>
              <a:gd name="connsiteX145" fmla="*/ 29242 w 642541"/>
              <a:gd name="connsiteY145" fmla="*/ 819699 h 996594"/>
              <a:gd name="connsiteX146" fmla="*/ 29242 w 642541"/>
              <a:gd name="connsiteY146" fmla="*/ 820355 h 996594"/>
              <a:gd name="connsiteX147" fmla="*/ 30160 w 642541"/>
              <a:gd name="connsiteY147" fmla="*/ 820355 h 996594"/>
              <a:gd name="connsiteX148" fmla="*/ 31340 w 642541"/>
              <a:gd name="connsiteY148" fmla="*/ 820355 h 996594"/>
              <a:gd name="connsiteX149" fmla="*/ 32389 w 642541"/>
              <a:gd name="connsiteY149" fmla="*/ 819699 h 996594"/>
              <a:gd name="connsiteX150" fmla="*/ 33701 w 642541"/>
              <a:gd name="connsiteY150" fmla="*/ 817995 h 996594"/>
              <a:gd name="connsiteX151" fmla="*/ 34094 w 642541"/>
              <a:gd name="connsiteY151" fmla="*/ 817995 h 996594"/>
              <a:gd name="connsiteX152" fmla="*/ 34487 w 642541"/>
              <a:gd name="connsiteY152" fmla="*/ 817339 h 996594"/>
              <a:gd name="connsiteX153" fmla="*/ 34881 w 642541"/>
              <a:gd name="connsiteY153" fmla="*/ 819437 h 996594"/>
              <a:gd name="connsiteX154" fmla="*/ 35537 w 642541"/>
              <a:gd name="connsiteY154" fmla="*/ 820092 h 996594"/>
              <a:gd name="connsiteX155" fmla="*/ 35537 w 642541"/>
              <a:gd name="connsiteY155" fmla="*/ 820355 h 996594"/>
              <a:gd name="connsiteX156" fmla="*/ 36979 w 642541"/>
              <a:gd name="connsiteY156" fmla="*/ 821535 h 996594"/>
              <a:gd name="connsiteX157" fmla="*/ 37897 w 642541"/>
              <a:gd name="connsiteY157" fmla="*/ 821535 h 996594"/>
              <a:gd name="connsiteX158" fmla="*/ 38684 w 642541"/>
              <a:gd name="connsiteY158" fmla="*/ 821797 h 996594"/>
              <a:gd name="connsiteX159" fmla="*/ 39339 w 642541"/>
              <a:gd name="connsiteY159" fmla="*/ 822191 h 996594"/>
              <a:gd name="connsiteX160" fmla="*/ 39864 w 642541"/>
              <a:gd name="connsiteY160" fmla="*/ 822191 h 996594"/>
              <a:gd name="connsiteX161" fmla="*/ 40913 w 642541"/>
              <a:gd name="connsiteY161" fmla="*/ 821797 h 996594"/>
              <a:gd name="connsiteX162" fmla="*/ 41962 w 642541"/>
              <a:gd name="connsiteY162" fmla="*/ 820748 h 996594"/>
              <a:gd name="connsiteX163" fmla="*/ 41962 w 642541"/>
              <a:gd name="connsiteY163" fmla="*/ 820092 h 996594"/>
              <a:gd name="connsiteX164" fmla="*/ 41962 w 642541"/>
              <a:gd name="connsiteY164" fmla="*/ 819699 h 996594"/>
              <a:gd name="connsiteX165" fmla="*/ 42355 w 642541"/>
              <a:gd name="connsiteY165" fmla="*/ 819437 h 996594"/>
              <a:gd name="connsiteX166" fmla="*/ 43798 w 642541"/>
              <a:gd name="connsiteY166" fmla="*/ 819699 h 996594"/>
              <a:gd name="connsiteX167" fmla="*/ 44453 w 642541"/>
              <a:gd name="connsiteY167" fmla="*/ 818650 h 996594"/>
              <a:gd name="connsiteX168" fmla="*/ 46158 w 642541"/>
              <a:gd name="connsiteY168" fmla="*/ 818650 h 996594"/>
              <a:gd name="connsiteX169" fmla="*/ 47601 w 642541"/>
              <a:gd name="connsiteY169" fmla="*/ 818912 h 996594"/>
              <a:gd name="connsiteX170" fmla="*/ 47994 w 642541"/>
              <a:gd name="connsiteY170" fmla="*/ 818912 h 996594"/>
              <a:gd name="connsiteX171" fmla="*/ 48650 w 642541"/>
              <a:gd name="connsiteY171" fmla="*/ 818650 h 996594"/>
              <a:gd name="connsiteX172" fmla="*/ 48650 w 642541"/>
              <a:gd name="connsiteY172" fmla="*/ 817601 h 996594"/>
              <a:gd name="connsiteX173" fmla="*/ 50879 w 642541"/>
              <a:gd name="connsiteY173" fmla="*/ 814061 h 996594"/>
              <a:gd name="connsiteX174" fmla="*/ 51141 w 642541"/>
              <a:gd name="connsiteY174" fmla="*/ 814454 h 996594"/>
              <a:gd name="connsiteX175" fmla="*/ 51534 w 642541"/>
              <a:gd name="connsiteY175" fmla="*/ 814716 h 996594"/>
              <a:gd name="connsiteX176" fmla="*/ 52321 w 642541"/>
              <a:gd name="connsiteY176" fmla="*/ 816159 h 996594"/>
              <a:gd name="connsiteX177" fmla="*/ 55075 w 642541"/>
              <a:gd name="connsiteY177" fmla="*/ 813012 h 996594"/>
              <a:gd name="connsiteX178" fmla="*/ 55731 w 642541"/>
              <a:gd name="connsiteY178" fmla="*/ 813274 h 996594"/>
              <a:gd name="connsiteX179" fmla="*/ 55337 w 642541"/>
              <a:gd name="connsiteY179" fmla="*/ 814454 h 996594"/>
              <a:gd name="connsiteX180" fmla="*/ 55337 w 642541"/>
              <a:gd name="connsiteY180" fmla="*/ 815372 h 996594"/>
              <a:gd name="connsiteX181" fmla="*/ 54026 w 642541"/>
              <a:gd name="connsiteY181" fmla="*/ 816814 h 996594"/>
              <a:gd name="connsiteX182" fmla="*/ 54682 w 642541"/>
              <a:gd name="connsiteY182" fmla="*/ 818650 h 996594"/>
              <a:gd name="connsiteX183" fmla="*/ 54026 w 642541"/>
              <a:gd name="connsiteY183" fmla="*/ 819437 h 996594"/>
              <a:gd name="connsiteX184" fmla="*/ 53239 w 642541"/>
              <a:gd name="connsiteY184" fmla="*/ 819437 h 996594"/>
              <a:gd name="connsiteX185" fmla="*/ 53239 w 642541"/>
              <a:gd name="connsiteY185" fmla="*/ 819699 h 996594"/>
              <a:gd name="connsiteX186" fmla="*/ 52977 w 642541"/>
              <a:gd name="connsiteY186" fmla="*/ 820355 h 996594"/>
              <a:gd name="connsiteX187" fmla="*/ 55337 w 642541"/>
              <a:gd name="connsiteY187" fmla="*/ 820748 h 996594"/>
              <a:gd name="connsiteX188" fmla="*/ 56517 w 642541"/>
              <a:gd name="connsiteY188" fmla="*/ 821142 h 996594"/>
              <a:gd name="connsiteX189" fmla="*/ 59402 w 642541"/>
              <a:gd name="connsiteY189" fmla="*/ 817601 h 996594"/>
              <a:gd name="connsiteX190" fmla="*/ 58222 w 642541"/>
              <a:gd name="connsiteY190" fmla="*/ 816552 h 996594"/>
              <a:gd name="connsiteX191" fmla="*/ 58878 w 642541"/>
              <a:gd name="connsiteY191" fmla="*/ 815110 h 996594"/>
              <a:gd name="connsiteX192" fmla="*/ 59402 w 642541"/>
              <a:gd name="connsiteY192" fmla="*/ 814716 h 996594"/>
              <a:gd name="connsiteX193" fmla="*/ 60058 w 642541"/>
              <a:gd name="connsiteY193" fmla="*/ 814061 h 996594"/>
              <a:gd name="connsiteX194" fmla="*/ 61107 w 642541"/>
              <a:gd name="connsiteY194" fmla="*/ 813012 h 996594"/>
              <a:gd name="connsiteX195" fmla="*/ 62156 w 642541"/>
              <a:gd name="connsiteY195" fmla="*/ 813012 h 996594"/>
              <a:gd name="connsiteX196" fmla="*/ 62156 w 642541"/>
              <a:gd name="connsiteY196" fmla="*/ 812618 h 996594"/>
              <a:gd name="connsiteX197" fmla="*/ 62418 w 642541"/>
              <a:gd name="connsiteY197" fmla="*/ 812356 h 996594"/>
              <a:gd name="connsiteX198" fmla="*/ 62812 w 642541"/>
              <a:gd name="connsiteY198" fmla="*/ 812356 h 996594"/>
              <a:gd name="connsiteX199" fmla="*/ 62812 w 642541"/>
              <a:gd name="connsiteY199" fmla="*/ 811962 h 996594"/>
              <a:gd name="connsiteX200" fmla="*/ 63599 w 642541"/>
              <a:gd name="connsiteY200" fmla="*/ 811569 h 996594"/>
              <a:gd name="connsiteX201" fmla="*/ 65041 w 642541"/>
              <a:gd name="connsiteY201" fmla="*/ 809078 h 996594"/>
              <a:gd name="connsiteX202" fmla="*/ 66483 w 642541"/>
              <a:gd name="connsiteY202" fmla="*/ 808422 h 996594"/>
              <a:gd name="connsiteX203" fmla="*/ 66483 w 642541"/>
              <a:gd name="connsiteY203" fmla="*/ 808029 h 996594"/>
              <a:gd name="connsiteX204" fmla="*/ 66746 w 642541"/>
              <a:gd name="connsiteY204" fmla="*/ 807635 h 996594"/>
              <a:gd name="connsiteX205" fmla="*/ 67795 w 642541"/>
              <a:gd name="connsiteY205" fmla="*/ 806193 h 996594"/>
              <a:gd name="connsiteX206" fmla="*/ 67401 w 642541"/>
              <a:gd name="connsiteY206" fmla="*/ 805537 h 996594"/>
              <a:gd name="connsiteX207" fmla="*/ 67795 w 642541"/>
              <a:gd name="connsiteY207" fmla="*/ 805144 h 996594"/>
              <a:gd name="connsiteX208" fmla="*/ 68581 w 642541"/>
              <a:gd name="connsiteY208" fmla="*/ 805537 h 996594"/>
              <a:gd name="connsiteX209" fmla="*/ 70417 w 642541"/>
              <a:gd name="connsiteY209" fmla="*/ 805144 h 996594"/>
              <a:gd name="connsiteX210" fmla="*/ 71860 w 642541"/>
              <a:gd name="connsiteY210" fmla="*/ 804357 h 996594"/>
              <a:gd name="connsiteX211" fmla="*/ 71860 w 642541"/>
              <a:gd name="connsiteY211" fmla="*/ 803701 h 996594"/>
              <a:gd name="connsiteX212" fmla="*/ 72778 w 642541"/>
              <a:gd name="connsiteY212" fmla="*/ 803439 h 996594"/>
              <a:gd name="connsiteX213" fmla="*/ 74220 w 642541"/>
              <a:gd name="connsiteY213" fmla="*/ 802259 h 996594"/>
              <a:gd name="connsiteX214" fmla="*/ 75663 w 642541"/>
              <a:gd name="connsiteY214" fmla="*/ 798063 h 996594"/>
              <a:gd name="connsiteX215" fmla="*/ 76056 w 642541"/>
              <a:gd name="connsiteY215" fmla="*/ 797276 h 996594"/>
              <a:gd name="connsiteX216" fmla="*/ 73958 w 642541"/>
              <a:gd name="connsiteY216" fmla="*/ 795964 h 996594"/>
              <a:gd name="connsiteX217" fmla="*/ 73564 w 642541"/>
              <a:gd name="connsiteY217" fmla="*/ 795571 h 996594"/>
              <a:gd name="connsiteX218" fmla="*/ 75269 w 642541"/>
              <a:gd name="connsiteY218" fmla="*/ 794916 h 996594"/>
              <a:gd name="connsiteX219" fmla="*/ 76056 w 642541"/>
              <a:gd name="connsiteY219" fmla="*/ 793473 h 996594"/>
              <a:gd name="connsiteX220" fmla="*/ 77761 w 642541"/>
              <a:gd name="connsiteY220" fmla="*/ 793735 h 996594"/>
              <a:gd name="connsiteX221" fmla="*/ 79203 w 642541"/>
              <a:gd name="connsiteY221" fmla="*/ 793473 h 996594"/>
              <a:gd name="connsiteX222" fmla="*/ 81301 w 642541"/>
              <a:gd name="connsiteY222" fmla="*/ 794522 h 996594"/>
              <a:gd name="connsiteX223" fmla="*/ 82350 w 642541"/>
              <a:gd name="connsiteY223" fmla="*/ 794260 h 996594"/>
              <a:gd name="connsiteX224" fmla="*/ 83137 w 642541"/>
              <a:gd name="connsiteY224" fmla="*/ 792031 h 996594"/>
              <a:gd name="connsiteX225" fmla="*/ 83399 w 642541"/>
              <a:gd name="connsiteY225" fmla="*/ 791637 h 996594"/>
              <a:gd name="connsiteX226" fmla="*/ 84055 w 642541"/>
              <a:gd name="connsiteY226" fmla="*/ 791637 h 996594"/>
              <a:gd name="connsiteX227" fmla="*/ 84842 w 642541"/>
              <a:gd name="connsiteY227" fmla="*/ 790981 h 996594"/>
              <a:gd name="connsiteX228" fmla="*/ 85235 w 642541"/>
              <a:gd name="connsiteY228" fmla="*/ 790719 h 996594"/>
              <a:gd name="connsiteX229" fmla="*/ 86284 w 642541"/>
              <a:gd name="connsiteY229" fmla="*/ 790195 h 996594"/>
              <a:gd name="connsiteX230" fmla="*/ 87333 w 642541"/>
              <a:gd name="connsiteY230" fmla="*/ 788884 h 996594"/>
              <a:gd name="connsiteX231" fmla="*/ 87333 w 642541"/>
              <a:gd name="connsiteY231" fmla="*/ 788097 h 996594"/>
              <a:gd name="connsiteX232" fmla="*/ 86678 w 642541"/>
              <a:gd name="connsiteY232" fmla="*/ 788097 h 996594"/>
              <a:gd name="connsiteX233" fmla="*/ 86940 w 642541"/>
              <a:gd name="connsiteY233" fmla="*/ 787179 h 996594"/>
              <a:gd name="connsiteX234" fmla="*/ 87333 w 642541"/>
              <a:gd name="connsiteY234" fmla="*/ 786654 h 996594"/>
              <a:gd name="connsiteX235" fmla="*/ 87727 w 642541"/>
              <a:gd name="connsiteY235" fmla="*/ 786392 h 996594"/>
              <a:gd name="connsiteX236" fmla="*/ 88120 w 642541"/>
              <a:gd name="connsiteY236" fmla="*/ 785343 h 996594"/>
              <a:gd name="connsiteX237" fmla="*/ 88382 w 642541"/>
              <a:gd name="connsiteY237" fmla="*/ 783901 h 996594"/>
              <a:gd name="connsiteX238" fmla="*/ 88120 w 642541"/>
              <a:gd name="connsiteY238" fmla="*/ 783638 h 996594"/>
              <a:gd name="connsiteX239" fmla="*/ 87727 w 642541"/>
              <a:gd name="connsiteY239" fmla="*/ 783901 h 996594"/>
              <a:gd name="connsiteX240" fmla="*/ 87333 w 642541"/>
              <a:gd name="connsiteY240" fmla="*/ 782458 h 996594"/>
              <a:gd name="connsiteX241" fmla="*/ 87727 w 642541"/>
              <a:gd name="connsiteY241" fmla="*/ 781802 h 996594"/>
              <a:gd name="connsiteX242" fmla="*/ 88776 w 642541"/>
              <a:gd name="connsiteY242" fmla="*/ 780753 h 996594"/>
              <a:gd name="connsiteX243" fmla="*/ 89038 w 642541"/>
              <a:gd name="connsiteY243" fmla="*/ 781016 h 996594"/>
              <a:gd name="connsiteX244" fmla="*/ 90218 w 642541"/>
              <a:gd name="connsiteY244" fmla="*/ 781016 h 996594"/>
              <a:gd name="connsiteX245" fmla="*/ 90218 w 642541"/>
              <a:gd name="connsiteY245" fmla="*/ 782851 h 996594"/>
              <a:gd name="connsiteX246" fmla="*/ 90480 w 642541"/>
              <a:gd name="connsiteY246" fmla="*/ 783114 h 996594"/>
              <a:gd name="connsiteX247" fmla="*/ 91136 w 642541"/>
              <a:gd name="connsiteY247" fmla="*/ 781802 h 996594"/>
              <a:gd name="connsiteX248" fmla="*/ 91136 w 642541"/>
              <a:gd name="connsiteY248" fmla="*/ 780753 h 996594"/>
              <a:gd name="connsiteX249" fmla="*/ 90874 w 642541"/>
              <a:gd name="connsiteY249" fmla="*/ 780360 h 996594"/>
              <a:gd name="connsiteX250" fmla="*/ 91136 w 642541"/>
              <a:gd name="connsiteY250" fmla="*/ 780098 h 996594"/>
              <a:gd name="connsiteX251" fmla="*/ 91529 w 642541"/>
              <a:gd name="connsiteY251" fmla="*/ 779704 h 996594"/>
              <a:gd name="connsiteX252" fmla="*/ 91136 w 642541"/>
              <a:gd name="connsiteY252" fmla="*/ 778918 h 996594"/>
              <a:gd name="connsiteX253" fmla="*/ 91529 w 642541"/>
              <a:gd name="connsiteY253" fmla="*/ 778262 h 996594"/>
              <a:gd name="connsiteX254" fmla="*/ 92316 w 642541"/>
              <a:gd name="connsiteY254" fmla="*/ 778262 h 996594"/>
              <a:gd name="connsiteX255" fmla="*/ 92578 w 642541"/>
              <a:gd name="connsiteY255" fmla="*/ 778918 h 996594"/>
              <a:gd name="connsiteX256" fmla="*/ 93234 w 642541"/>
              <a:gd name="connsiteY256" fmla="*/ 778918 h 996594"/>
              <a:gd name="connsiteX257" fmla="*/ 93234 w 642541"/>
              <a:gd name="connsiteY257" fmla="*/ 779311 h 996594"/>
              <a:gd name="connsiteX258" fmla="*/ 94021 w 642541"/>
              <a:gd name="connsiteY258" fmla="*/ 779311 h 996594"/>
              <a:gd name="connsiteX259" fmla="*/ 95201 w 642541"/>
              <a:gd name="connsiteY259" fmla="*/ 779311 h 996594"/>
              <a:gd name="connsiteX260" fmla="*/ 95463 w 642541"/>
              <a:gd name="connsiteY260" fmla="*/ 778262 h 996594"/>
              <a:gd name="connsiteX261" fmla="*/ 95463 w 642541"/>
              <a:gd name="connsiteY261" fmla="*/ 778000 h 996594"/>
              <a:gd name="connsiteX262" fmla="*/ 96119 w 642541"/>
              <a:gd name="connsiteY262" fmla="*/ 778262 h 996594"/>
              <a:gd name="connsiteX263" fmla="*/ 96119 w 642541"/>
              <a:gd name="connsiteY263" fmla="*/ 779311 h 996594"/>
              <a:gd name="connsiteX264" fmla="*/ 96119 w 642541"/>
              <a:gd name="connsiteY264" fmla="*/ 779704 h 996594"/>
              <a:gd name="connsiteX265" fmla="*/ 96775 w 642541"/>
              <a:gd name="connsiteY265" fmla="*/ 779311 h 996594"/>
              <a:gd name="connsiteX266" fmla="*/ 97299 w 642541"/>
              <a:gd name="connsiteY266" fmla="*/ 779311 h 996594"/>
              <a:gd name="connsiteX267" fmla="*/ 97561 w 642541"/>
              <a:gd name="connsiteY267" fmla="*/ 778262 h 996594"/>
              <a:gd name="connsiteX268" fmla="*/ 97955 w 642541"/>
              <a:gd name="connsiteY268" fmla="*/ 778655 h 996594"/>
              <a:gd name="connsiteX269" fmla="*/ 98610 w 642541"/>
              <a:gd name="connsiteY269" fmla="*/ 778655 h 996594"/>
              <a:gd name="connsiteX270" fmla="*/ 99135 w 642541"/>
              <a:gd name="connsiteY270" fmla="*/ 778262 h 996594"/>
              <a:gd name="connsiteX271" fmla="*/ 100840 w 642541"/>
              <a:gd name="connsiteY271" fmla="*/ 778918 h 996594"/>
              <a:gd name="connsiteX272" fmla="*/ 101495 w 642541"/>
              <a:gd name="connsiteY272" fmla="*/ 778918 h 996594"/>
              <a:gd name="connsiteX273" fmla="*/ 102282 w 642541"/>
              <a:gd name="connsiteY273" fmla="*/ 779311 h 996594"/>
              <a:gd name="connsiteX274" fmla="*/ 104249 w 642541"/>
              <a:gd name="connsiteY274" fmla="*/ 778918 h 996594"/>
              <a:gd name="connsiteX275" fmla="*/ 104774 w 642541"/>
              <a:gd name="connsiteY275" fmla="*/ 779311 h 996594"/>
              <a:gd name="connsiteX276" fmla="*/ 105036 w 642541"/>
              <a:gd name="connsiteY276" fmla="*/ 780360 h 996594"/>
              <a:gd name="connsiteX277" fmla="*/ 105429 w 642541"/>
              <a:gd name="connsiteY277" fmla="*/ 780360 h 996594"/>
              <a:gd name="connsiteX278" fmla="*/ 106478 w 642541"/>
              <a:gd name="connsiteY278" fmla="*/ 780098 h 996594"/>
              <a:gd name="connsiteX279" fmla="*/ 106478 w 642541"/>
              <a:gd name="connsiteY279" fmla="*/ 780360 h 996594"/>
              <a:gd name="connsiteX280" fmla="*/ 107134 w 642541"/>
              <a:gd name="connsiteY280" fmla="*/ 781016 h 996594"/>
              <a:gd name="connsiteX281" fmla="*/ 106872 w 642541"/>
              <a:gd name="connsiteY281" fmla="*/ 782196 h 996594"/>
              <a:gd name="connsiteX282" fmla="*/ 108576 w 642541"/>
              <a:gd name="connsiteY282" fmla="*/ 783114 h 996594"/>
              <a:gd name="connsiteX283" fmla="*/ 108970 w 642541"/>
              <a:gd name="connsiteY283" fmla="*/ 784294 h 996594"/>
              <a:gd name="connsiteX284" fmla="*/ 109757 w 642541"/>
              <a:gd name="connsiteY284" fmla="*/ 785081 h 996594"/>
              <a:gd name="connsiteX285" fmla="*/ 110412 w 642541"/>
              <a:gd name="connsiteY285" fmla="*/ 785343 h 996594"/>
              <a:gd name="connsiteX286" fmla="*/ 111068 w 642541"/>
              <a:gd name="connsiteY286" fmla="*/ 785343 h 996594"/>
              <a:gd name="connsiteX287" fmla="*/ 111330 w 642541"/>
              <a:gd name="connsiteY287" fmla="*/ 785999 h 996594"/>
              <a:gd name="connsiteX288" fmla="*/ 113953 w 642541"/>
              <a:gd name="connsiteY288" fmla="*/ 787441 h 996594"/>
              <a:gd name="connsiteX289" fmla="*/ 114740 w 642541"/>
              <a:gd name="connsiteY289" fmla="*/ 787179 h 996594"/>
              <a:gd name="connsiteX290" fmla="*/ 115657 w 642541"/>
              <a:gd name="connsiteY290" fmla="*/ 787834 h 996594"/>
              <a:gd name="connsiteX291" fmla="*/ 116838 w 642541"/>
              <a:gd name="connsiteY291" fmla="*/ 787179 h 996594"/>
              <a:gd name="connsiteX292" fmla="*/ 117756 w 642541"/>
              <a:gd name="connsiteY292" fmla="*/ 787441 h 996594"/>
              <a:gd name="connsiteX293" fmla="*/ 119198 w 642541"/>
              <a:gd name="connsiteY293" fmla="*/ 787441 h 996594"/>
              <a:gd name="connsiteX294" fmla="*/ 119854 w 642541"/>
              <a:gd name="connsiteY294" fmla="*/ 787834 h 996594"/>
              <a:gd name="connsiteX295" fmla="*/ 120378 w 642541"/>
              <a:gd name="connsiteY295" fmla="*/ 787441 h 996594"/>
              <a:gd name="connsiteX296" fmla="*/ 120640 w 642541"/>
              <a:gd name="connsiteY296" fmla="*/ 787441 h 996594"/>
              <a:gd name="connsiteX297" fmla="*/ 121821 w 642541"/>
              <a:gd name="connsiteY297" fmla="*/ 788097 h 996594"/>
              <a:gd name="connsiteX298" fmla="*/ 122083 w 642541"/>
              <a:gd name="connsiteY298" fmla="*/ 788490 h 996594"/>
              <a:gd name="connsiteX299" fmla="*/ 122476 w 642541"/>
              <a:gd name="connsiteY299" fmla="*/ 788490 h 996594"/>
              <a:gd name="connsiteX300" fmla="*/ 122476 w 642541"/>
              <a:gd name="connsiteY300" fmla="*/ 789277 h 996594"/>
              <a:gd name="connsiteX301" fmla="*/ 123132 w 642541"/>
              <a:gd name="connsiteY301" fmla="*/ 788884 h 996594"/>
              <a:gd name="connsiteX302" fmla="*/ 123788 w 642541"/>
              <a:gd name="connsiteY302" fmla="*/ 789277 h 996594"/>
              <a:gd name="connsiteX303" fmla="*/ 124181 w 642541"/>
              <a:gd name="connsiteY303" fmla="*/ 790719 h 996594"/>
              <a:gd name="connsiteX304" fmla="*/ 124837 w 642541"/>
              <a:gd name="connsiteY304" fmla="*/ 790719 h 996594"/>
              <a:gd name="connsiteX305" fmla="*/ 125492 w 642541"/>
              <a:gd name="connsiteY305" fmla="*/ 790719 h 996594"/>
              <a:gd name="connsiteX306" fmla="*/ 126672 w 642541"/>
              <a:gd name="connsiteY306" fmla="*/ 791375 h 996594"/>
              <a:gd name="connsiteX307" fmla="*/ 126935 w 642541"/>
              <a:gd name="connsiteY307" fmla="*/ 791375 h 996594"/>
              <a:gd name="connsiteX308" fmla="*/ 127722 w 642541"/>
              <a:gd name="connsiteY308" fmla="*/ 791375 h 996594"/>
              <a:gd name="connsiteX309" fmla="*/ 128115 w 642541"/>
              <a:gd name="connsiteY309" fmla="*/ 790719 h 996594"/>
              <a:gd name="connsiteX310" fmla="*/ 128771 w 642541"/>
              <a:gd name="connsiteY310" fmla="*/ 790719 h 996594"/>
              <a:gd name="connsiteX311" fmla="*/ 129557 w 642541"/>
              <a:gd name="connsiteY311" fmla="*/ 790195 h 996594"/>
              <a:gd name="connsiteX312" fmla="*/ 129951 w 642541"/>
              <a:gd name="connsiteY312" fmla="*/ 789277 h 996594"/>
              <a:gd name="connsiteX313" fmla="*/ 130606 w 642541"/>
              <a:gd name="connsiteY313" fmla="*/ 789277 h 996594"/>
              <a:gd name="connsiteX314" fmla="*/ 130606 w 642541"/>
              <a:gd name="connsiteY314" fmla="*/ 789933 h 996594"/>
              <a:gd name="connsiteX315" fmla="*/ 132049 w 642541"/>
              <a:gd name="connsiteY315" fmla="*/ 790981 h 996594"/>
              <a:gd name="connsiteX316" fmla="*/ 132836 w 642541"/>
              <a:gd name="connsiteY316" fmla="*/ 790195 h 996594"/>
              <a:gd name="connsiteX317" fmla="*/ 134540 w 642541"/>
              <a:gd name="connsiteY317" fmla="*/ 790195 h 996594"/>
              <a:gd name="connsiteX318" fmla="*/ 135196 w 642541"/>
              <a:gd name="connsiteY318" fmla="*/ 790719 h 996594"/>
              <a:gd name="connsiteX319" fmla="*/ 136638 w 642541"/>
              <a:gd name="connsiteY319" fmla="*/ 791375 h 996594"/>
              <a:gd name="connsiteX320" fmla="*/ 137294 w 642541"/>
              <a:gd name="connsiteY320" fmla="*/ 792424 h 996594"/>
              <a:gd name="connsiteX321" fmla="*/ 137687 w 642541"/>
              <a:gd name="connsiteY321" fmla="*/ 792424 h 996594"/>
              <a:gd name="connsiteX322" fmla="*/ 137950 w 642541"/>
              <a:gd name="connsiteY322" fmla="*/ 791375 h 996594"/>
              <a:gd name="connsiteX323" fmla="*/ 138474 w 642541"/>
              <a:gd name="connsiteY323" fmla="*/ 790981 h 996594"/>
              <a:gd name="connsiteX324" fmla="*/ 138736 w 642541"/>
              <a:gd name="connsiteY324" fmla="*/ 790981 h 996594"/>
              <a:gd name="connsiteX325" fmla="*/ 139392 w 642541"/>
              <a:gd name="connsiteY325" fmla="*/ 791375 h 996594"/>
              <a:gd name="connsiteX326" fmla="*/ 140572 w 642541"/>
              <a:gd name="connsiteY326" fmla="*/ 791375 h 996594"/>
              <a:gd name="connsiteX327" fmla="*/ 140835 w 642541"/>
              <a:gd name="connsiteY327" fmla="*/ 791375 h 996594"/>
              <a:gd name="connsiteX328" fmla="*/ 141228 w 642541"/>
              <a:gd name="connsiteY328" fmla="*/ 790981 h 996594"/>
              <a:gd name="connsiteX329" fmla="*/ 141621 w 642541"/>
              <a:gd name="connsiteY329" fmla="*/ 790981 h 996594"/>
              <a:gd name="connsiteX330" fmla="*/ 142015 w 642541"/>
              <a:gd name="connsiteY330" fmla="*/ 790719 h 996594"/>
              <a:gd name="connsiteX331" fmla="*/ 143326 w 642541"/>
              <a:gd name="connsiteY331" fmla="*/ 789539 h 996594"/>
              <a:gd name="connsiteX332" fmla="*/ 144113 w 642541"/>
              <a:gd name="connsiteY332" fmla="*/ 787834 h 996594"/>
              <a:gd name="connsiteX333" fmla="*/ 144375 w 642541"/>
              <a:gd name="connsiteY333" fmla="*/ 787441 h 996594"/>
              <a:gd name="connsiteX334" fmla="*/ 144375 w 642541"/>
              <a:gd name="connsiteY334" fmla="*/ 786392 h 996594"/>
              <a:gd name="connsiteX335" fmla="*/ 143326 w 642541"/>
              <a:gd name="connsiteY335" fmla="*/ 785736 h 996594"/>
              <a:gd name="connsiteX336" fmla="*/ 143720 w 642541"/>
              <a:gd name="connsiteY336" fmla="*/ 784556 h 996594"/>
              <a:gd name="connsiteX337" fmla="*/ 145555 w 642541"/>
              <a:gd name="connsiteY337" fmla="*/ 783638 h 996594"/>
              <a:gd name="connsiteX338" fmla="*/ 149358 w 642541"/>
              <a:gd name="connsiteY338" fmla="*/ 778655 h 996594"/>
              <a:gd name="connsiteX339" fmla="*/ 150801 w 642541"/>
              <a:gd name="connsiteY339" fmla="*/ 778000 h 996594"/>
              <a:gd name="connsiteX340" fmla="*/ 151194 w 642541"/>
              <a:gd name="connsiteY340" fmla="*/ 776557 h 996594"/>
              <a:gd name="connsiteX341" fmla="*/ 151456 w 642541"/>
              <a:gd name="connsiteY341" fmla="*/ 776164 h 996594"/>
              <a:gd name="connsiteX342" fmla="*/ 152505 w 642541"/>
              <a:gd name="connsiteY342" fmla="*/ 775115 h 996594"/>
              <a:gd name="connsiteX343" fmla="*/ 152899 w 642541"/>
              <a:gd name="connsiteY343" fmla="*/ 774721 h 996594"/>
              <a:gd name="connsiteX344" fmla="*/ 153554 w 642541"/>
              <a:gd name="connsiteY344" fmla="*/ 774459 h 996594"/>
              <a:gd name="connsiteX345" fmla="*/ 153948 w 642541"/>
              <a:gd name="connsiteY345" fmla="*/ 773935 h 996594"/>
              <a:gd name="connsiteX346" fmla="*/ 156177 w 642541"/>
              <a:gd name="connsiteY346" fmla="*/ 773935 h 996594"/>
              <a:gd name="connsiteX347" fmla="*/ 157488 w 642541"/>
              <a:gd name="connsiteY347" fmla="*/ 773672 h 996594"/>
              <a:gd name="connsiteX348" fmla="*/ 158668 w 642541"/>
              <a:gd name="connsiteY348" fmla="*/ 773279 h 996594"/>
              <a:gd name="connsiteX349" fmla="*/ 159586 w 642541"/>
              <a:gd name="connsiteY349" fmla="*/ 773279 h 996594"/>
              <a:gd name="connsiteX350" fmla="*/ 160766 w 642541"/>
              <a:gd name="connsiteY350" fmla="*/ 773017 h 996594"/>
              <a:gd name="connsiteX351" fmla="*/ 162209 w 642541"/>
              <a:gd name="connsiteY351" fmla="*/ 772230 h 996594"/>
              <a:gd name="connsiteX352" fmla="*/ 163651 w 642541"/>
              <a:gd name="connsiteY352" fmla="*/ 771836 h 996594"/>
              <a:gd name="connsiteX353" fmla="*/ 163914 w 642541"/>
              <a:gd name="connsiteY353" fmla="*/ 772623 h 996594"/>
              <a:gd name="connsiteX354" fmla="*/ 163651 w 642541"/>
              <a:gd name="connsiteY354" fmla="*/ 773017 h 996594"/>
              <a:gd name="connsiteX355" fmla="*/ 163914 w 642541"/>
              <a:gd name="connsiteY355" fmla="*/ 773017 h 996594"/>
              <a:gd name="connsiteX356" fmla="*/ 163914 w 642541"/>
              <a:gd name="connsiteY356" fmla="*/ 773279 h 996594"/>
              <a:gd name="connsiteX357" fmla="*/ 163914 w 642541"/>
              <a:gd name="connsiteY357" fmla="*/ 773672 h 996594"/>
              <a:gd name="connsiteX358" fmla="*/ 164307 w 642541"/>
              <a:gd name="connsiteY358" fmla="*/ 773672 h 996594"/>
              <a:gd name="connsiteX359" fmla="*/ 164963 w 642541"/>
              <a:gd name="connsiteY359" fmla="*/ 774721 h 996594"/>
              <a:gd name="connsiteX360" fmla="*/ 164569 w 642541"/>
              <a:gd name="connsiteY360" fmla="*/ 774721 h 996594"/>
              <a:gd name="connsiteX361" fmla="*/ 164569 w 642541"/>
              <a:gd name="connsiteY361" fmla="*/ 775377 h 996594"/>
              <a:gd name="connsiteX362" fmla="*/ 164569 w 642541"/>
              <a:gd name="connsiteY362" fmla="*/ 775771 h 996594"/>
              <a:gd name="connsiteX363" fmla="*/ 163914 w 642541"/>
              <a:gd name="connsiteY363" fmla="*/ 776557 h 996594"/>
              <a:gd name="connsiteX364" fmla="*/ 163651 w 642541"/>
              <a:gd name="connsiteY364" fmla="*/ 777213 h 996594"/>
              <a:gd name="connsiteX365" fmla="*/ 164307 w 642541"/>
              <a:gd name="connsiteY365" fmla="*/ 777213 h 996594"/>
              <a:gd name="connsiteX366" fmla="*/ 164307 w 642541"/>
              <a:gd name="connsiteY366" fmla="*/ 778262 h 996594"/>
              <a:gd name="connsiteX367" fmla="*/ 164307 w 642541"/>
              <a:gd name="connsiteY367" fmla="*/ 778918 h 996594"/>
              <a:gd name="connsiteX368" fmla="*/ 164569 w 642541"/>
              <a:gd name="connsiteY368" fmla="*/ 779311 h 996594"/>
              <a:gd name="connsiteX369" fmla="*/ 165750 w 642541"/>
              <a:gd name="connsiteY369" fmla="*/ 778655 h 996594"/>
              <a:gd name="connsiteX370" fmla="*/ 166405 w 642541"/>
              <a:gd name="connsiteY370" fmla="*/ 778655 h 996594"/>
              <a:gd name="connsiteX371" fmla="*/ 167192 w 642541"/>
              <a:gd name="connsiteY371" fmla="*/ 778262 h 996594"/>
              <a:gd name="connsiteX372" fmla="*/ 167454 w 642541"/>
              <a:gd name="connsiteY372" fmla="*/ 778262 h 996594"/>
              <a:gd name="connsiteX373" fmla="*/ 167192 w 642541"/>
              <a:gd name="connsiteY373" fmla="*/ 778000 h 996594"/>
              <a:gd name="connsiteX374" fmla="*/ 166667 w 642541"/>
              <a:gd name="connsiteY374" fmla="*/ 777475 h 996594"/>
              <a:gd name="connsiteX375" fmla="*/ 166405 w 642541"/>
              <a:gd name="connsiteY375" fmla="*/ 777475 h 996594"/>
              <a:gd name="connsiteX376" fmla="*/ 166667 w 642541"/>
              <a:gd name="connsiteY376" fmla="*/ 777213 h 996594"/>
              <a:gd name="connsiteX377" fmla="*/ 166667 w 642541"/>
              <a:gd name="connsiteY377" fmla="*/ 776819 h 996594"/>
              <a:gd name="connsiteX378" fmla="*/ 167192 w 642541"/>
              <a:gd name="connsiteY378" fmla="*/ 776819 h 996594"/>
              <a:gd name="connsiteX379" fmla="*/ 167454 w 642541"/>
              <a:gd name="connsiteY379" fmla="*/ 777213 h 996594"/>
              <a:gd name="connsiteX380" fmla="*/ 167848 w 642541"/>
              <a:gd name="connsiteY380" fmla="*/ 777213 h 996594"/>
              <a:gd name="connsiteX381" fmla="*/ 168110 w 642541"/>
              <a:gd name="connsiteY381" fmla="*/ 777213 h 996594"/>
              <a:gd name="connsiteX382" fmla="*/ 168110 w 642541"/>
              <a:gd name="connsiteY382" fmla="*/ 778000 h 996594"/>
              <a:gd name="connsiteX383" fmla="*/ 168110 w 642541"/>
              <a:gd name="connsiteY383" fmla="*/ 778262 h 996594"/>
              <a:gd name="connsiteX384" fmla="*/ 169552 w 642541"/>
              <a:gd name="connsiteY384" fmla="*/ 777213 h 996594"/>
              <a:gd name="connsiteX385" fmla="*/ 169290 w 642541"/>
              <a:gd name="connsiteY385" fmla="*/ 778262 h 996594"/>
              <a:gd name="connsiteX386" fmla="*/ 169290 w 642541"/>
              <a:gd name="connsiteY386" fmla="*/ 778918 h 996594"/>
              <a:gd name="connsiteX387" fmla="*/ 169552 w 642541"/>
              <a:gd name="connsiteY387" fmla="*/ 778918 h 996594"/>
              <a:gd name="connsiteX388" fmla="*/ 169552 w 642541"/>
              <a:gd name="connsiteY388" fmla="*/ 778655 h 996594"/>
              <a:gd name="connsiteX389" fmla="*/ 169946 w 642541"/>
              <a:gd name="connsiteY389" fmla="*/ 778655 h 996594"/>
              <a:gd name="connsiteX390" fmla="*/ 170732 w 642541"/>
              <a:gd name="connsiteY390" fmla="*/ 778262 h 996594"/>
              <a:gd name="connsiteX391" fmla="*/ 170732 w 642541"/>
              <a:gd name="connsiteY391" fmla="*/ 778000 h 996594"/>
              <a:gd name="connsiteX392" fmla="*/ 171388 w 642541"/>
              <a:gd name="connsiteY392" fmla="*/ 776557 h 996594"/>
              <a:gd name="connsiteX393" fmla="*/ 171650 w 642541"/>
              <a:gd name="connsiteY393" fmla="*/ 775377 h 996594"/>
              <a:gd name="connsiteX394" fmla="*/ 172044 w 642541"/>
              <a:gd name="connsiteY394" fmla="*/ 775377 h 996594"/>
              <a:gd name="connsiteX395" fmla="*/ 172044 w 642541"/>
              <a:gd name="connsiteY395" fmla="*/ 776164 h 996594"/>
              <a:gd name="connsiteX396" fmla="*/ 172437 w 642541"/>
              <a:gd name="connsiteY396" fmla="*/ 776164 h 996594"/>
              <a:gd name="connsiteX397" fmla="*/ 174273 w 642541"/>
              <a:gd name="connsiteY397" fmla="*/ 776164 h 996594"/>
              <a:gd name="connsiteX398" fmla="*/ 175715 w 642541"/>
              <a:gd name="connsiteY398" fmla="*/ 775377 h 996594"/>
              <a:gd name="connsiteX399" fmla="*/ 176371 w 642541"/>
              <a:gd name="connsiteY399" fmla="*/ 777213 h 996594"/>
              <a:gd name="connsiteX400" fmla="*/ 177027 w 642541"/>
              <a:gd name="connsiteY400" fmla="*/ 778262 h 996594"/>
              <a:gd name="connsiteX401" fmla="*/ 177814 w 642541"/>
              <a:gd name="connsiteY401" fmla="*/ 778918 h 996594"/>
              <a:gd name="connsiteX402" fmla="*/ 177814 w 642541"/>
              <a:gd name="connsiteY402" fmla="*/ 780360 h 996594"/>
              <a:gd name="connsiteX403" fmla="*/ 178731 w 642541"/>
              <a:gd name="connsiteY403" fmla="*/ 783901 h 996594"/>
              <a:gd name="connsiteX404" fmla="*/ 179125 w 642541"/>
              <a:gd name="connsiteY404" fmla="*/ 785081 h 996594"/>
              <a:gd name="connsiteX405" fmla="*/ 179912 w 642541"/>
              <a:gd name="connsiteY405" fmla="*/ 785999 h 996594"/>
              <a:gd name="connsiteX406" fmla="*/ 180174 w 642541"/>
              <a:gd name="connsiteY406" fmla="*/ 785999 h 996594"/>
              <a:gd name="connsiteX407" fmla="*/ 180567 w 642541"/>
              <a:gd name="connsiteY407" fmla="*/ 786392 h 996594"/>
              <a:gd name="connsiteX408" fmla="*/ 182010 w 642541"/>
              <a:gd name="connsiteY408" fmla="*/ 788097 h 996594"/>
              <a:gd name="connsiteX409" fmla="*/ 180567 w 642541"/>
              <a:gd name="connsiteY409" fmla="*/ 792817 h 996594"/>
              <a:gd name="connsiteX410" fmla="*/ 181616 w 642541"/>
              <a:gd name="connsiteY410" fmla="*/ 793473 h 996594"/>
              <a:gd name="connsiteX411" fmla="*/ 182010 w 642541"/>
              <a:gd name="connsiteY411" fmla="*/ 793735 h 996594"/>
              <a:gd name="connsiteX412" fmla="*/ 181616 w 642541"/>
              <a:gd name="connsiteY412" fmla="*/ 794916 h 996594"/>
              <a:gd name="connsiteX413" fmla="*/ 181616 w 642541"/>
              <a:gd name="connsiteY413" fmla="*/ 795964 h 996594"/>
              <a:gd name="connsiteX414" fmla="*/ 180829 w 642541"/>
              <a:gd name="connsiteY414" fmla="*/ 796620 h 996594"/>
              <a:gd name="connsiteX415" fmla="*/ 181354 w 642541"/>
              <a:gd name="connsiteY415" fmla="*/ 797276 h 996594"/>
              <a:gd name="connsiteX416" fmla="*/ 181616 w 642541"/>
              <a:gd name="connsiteY416" fmla="*/ 798456 h 996594"/>
              <a:gd name="connsiteX417" fmla="*/ 182796 w 642541"/>
              <a:gd name="connsiteY417" fmla="*/ 799112 h 996594"/>
              <a:gd name="connsiteX418" fmla="*/ 183059 w 642541"/>
              <a:gd name="connsiteY418" fmla="*/ 799112 h 996594"/>
              <a:gd name="connsiteX419" fmla="*/ 183452 w 642541"/>
              <a:gd name="connsiteY419" fmla="*/ 798456 h 996594"/>
              <a:gd name="connsiteX420" fmla="*/ 183059 w 642541"/>
              <a:gd name="connsiteY420" fmla="*/ 798063 h 996594"/>
              <a:gd name="connsiteX421" fmla="*/ 182272 w 642541"/>
              <a:gd name="connsiteY421" fmla="*/ 797800 h 996594"/>
              <a:gd name="connsiteX422" fmla="*/ 182272 w 642541"/>
              <a:gd name="connsiteY422" fmla="*/ 797276 h 996594"/>
              <a:gd name="connsiteX423" fmla="*/ 184501 w 642541"/>
              <a:gd name="connsiteY423" fmla="*/ 794916 h 996594"/>
              <a:gd name="connsiteX424" fmla="*/ 184895 w 642541"/>
              <a:gd name="connsiteY424" fmla="*/ 794522 h 996594"/>
              <a:gd name="connsiteX425" fmla="*/ 184501 w 642541"/>
              <a:gd name="connsiteY425" fmla="*/ 794260 h 996594"/>
              <a:gd name="connsiteX426" fmla="*/ 184108 w 642541"/>
              <a:gd name="connsiteY426" fmla="*/ 794916 h 996594"/>
              <a:gd name="connsiteX427" fmla="*/ 183714 w 642541"/>
              <a:gd name="connsiteY427" fmla="*/ 794522 h 996594"/>
              <a:gd name="connsiteX428" fmla="*/ 184108 w 642541"/>
              <a:gd name="connsiteY428" fmla="*/ 793473 h 996594"/>
              <a:gd name="connsiteX429" fmla="*/ 184501 w 642541"/>
              <a:gd name="connsiteY429" fmla="*/ 793080 h 996594"/>
              <a:gd name="connsiteX430" fmla="*/ 184895 w 642541"/>
              <a:gd name="connsiteY430" fmla="*/ 793473 h 996594"/>
              <a:gd name="connsiteX431" fmla="*/ 184895 w 642541"/>
              <a:gd name="connsiteY431" fmla="*/ 793080 h 996594"/>
              <a:gd name="connsiteX432" fmla="*/ 185157 w 642541"/>
              <a:gd name="connsiteY432" fmla="*/ 793080 h 996594"/>
              <a:gd name="connsiteX433" fmla="*/ 184895 w 642541"/>
              <a:gd name="connsiteY433" fmla="*/ 792817 h 996594"/>
              <a:gd name="connsiteX434" fmla="*/ 185157 w 642541"/>
              <a:gd name="connsiteY434" fmla="*/ 792424 h 996594"/>
              <a:gd name="connsiteX435" fmla="*/ 184895 w 642541"/>
              <a:gd name="connsiteY435" fmla="*/ 792031 h 996594"/>
              <a:gd name="connsiteX436" fmla="*/ 184501 w 642541"/>
              <a:gd name="connsiteY436" fmla="*/ 792031 h 996594"/>
              <a:gd name="connsiteX437" fmla="*/ 184895 w 642541"/>
              <a:gd name="connsiteY437" fmla="*/ 791637 h 996594"/>
              <a:gd name="connsiteX438" fmla="*/ 184895 w 642541"/>
              <a:gd name="connsiteY438" fmla="*/ 790981 h 996594"/>
              <a:gd name="connsiteX439" fmla="*/ 185157 w 642541"/>
              <a:gd name="connsiteY439" fmla="*/ 790719 h 996594"/>
              <a:gd name="connsiteX440" fmla="*/ 184501 w 642541"/>
              <a:gd name="connsiteY440" fmla="*/ 790719 h 996594"/>
              <a:gd name="connsiteX441" fmla="*/ 184501 w 642541"/>
              <a:gd name="connsiteY441" fmla="*/ 789933 h 996594"/>
              <a:gd name="connsiteX442" fmla="*/ 185157 w 642541"/>
              <a:gd name="connsiteY442" fmla="*/ 790195 h 996594"/>
              <a:gd name="connsiteX443" fmla="*/ 185157 w 642541"/>
              <a:gd name="connsiteY443" fmla="*/ 789539 h 996594"/>
              <a:gd name="connsiteX444" fmla="*/ 185813 w 642541"/>
              <a:gd name="connsiteY444" fmla="*/ 789277 h 996594"/>
              <a:gd name="connsiteX445" fmla="*/ 185813 w 642541"/>
              <a:gd name="connsiteY445" fmla="*/ 788490 h 996594"/>
              <a:gd name="connsiteX446" fmla="*/ 186599 w 642541"/>
              <a:gd name="connsiteY446" fmla="*/ 788097 h 996594"/>
              <a:gd name="connsiteX447" fmla="*/ 186993 w 642541"/>
              <a:gd name="connsiteY447" fmla="*/ 787834 h 996594"/>
              <a:gd name="connsiteX448" fmla="*/ 187648 w 642541"/>
              <a:gd name="connsiteY448" fmla="*/ 787179 h 996594"/>
              <a:gd name="connsiteX449" fmla="*/ 186993 w 642541"/>
              <a:gd name="connsiteY449" fmla="*/ 785736 h 996594"/>
              <a:gd name="connsiteX450" fmla="*/ 187386 w 642541"/>
              <a:gd name="connsiteY450" fmla="*/ 785343 h 996594"/>
              <a:gd name="connsiteX451" fmla="*/ 188173 w 642541"/>
              <a:gd name="connsiteY451" fmla="*/ 785343 h 996594"/>
              <a:gd name="connsiteX452" fmla="*/ 188435 w 642541"/>
              <a:gd name="connsiteY452" fmla="*/ 785343 h 996594"/>
              <a:gd name="connsiteX453" fmla="*/ 188435 w 642541"/>
              <a:gd name="connsiteY453" fmla="*/ 785736 h 996594"/>
              <a:gd name="connsiteX454" fmla="*/ 188828 w 642541"/>
              <a:gd name="connsiteY454" fmla="*/ 785736 h 996594"/>
              <a:gd name="connsiteX455" fmla="*/ 189091 w 642541"/>
              <a:gd name="connsiteY455" fmla="*/ 785081 h 996594"/>
              <a:gd name="connsiteX456" fmla="*/ 189091 w 642541"/>
              <a:gd name="connsiteY456" fmla="*/ 784556 h 996594"/>
              <a:gd name="connsiteX457" fmla="*/ 189484 w 642541"/>
              <a:gd name="connsiteY457" fmla="*/ 784294 h 996594"/>
              <a:gd name="connsiteX458" fmla="*/ 188828 w 642541"/>
              <a:gd name="connsiteY458" fmla="*/ 782196 h 996594"/>
              <a:gd name="connsiteX459" fmla="*/ 189091 w 642541"/>
              <a:gd name="connsiteY459" fmla="*/ 781540 h 996594"/>
              <a:gd name="connsiteX460" fmla="*/ 188173 w 642541"/>
              <a:gd name="connsiteY460" fmla="*/ 780753 h 996594"/>
              <a:gd name="connsiteX461" fmla="*/ 188173 w 642541"/>
              <a:gd name="connsiteY461" fmla="*/ 779704 h 996594"/>
              <a:gd name="connsiteX462" fmla="*/ 187648 w 642541"/>
              <a:gd name="connsiteY462" fmla="*/ 779704 h 996594"/>
              <a:gd name="connsiteX463" fmla="*/ 188173 w 642541"/>
              <a:gd name="connsiteY463" fmla="*/ 779311 h 996594"/>
              <a:gd name="connsiteX464" fmla="*/ 189484 w 642541"/>
              <a:gd name="connsiteY464" fmla="*/ 780753 h 996594"/>
              <a:gd name="connsiteX465" fmla="*/ 190927 w 642541"/>
              <a:gd name="connsiteY465" fmla="*/ 782196 h 996594"/>
              <a:gd name="connsiteX466" fmla="*/ 191189 w 642541"/>
              <a:gd name="connsiteY466" fmla="*/ 782196 h 996594"/>
              <a:gd name="connsiteX467" fmla="*/ 191189 w 642541"/>
              <a:gd name="connsiteY467" fmla="*/ 782458 h 996594"/>
              <a:gd name="connsiteX468" fmla="*/ 191582 w 642541"/>
              <a:gd name="connsiteY468" fmla="*/ 782458 h 996594"/>
              <a:gd name="connsiteX469" fmla="*/ 191976 w 642541"/>
              <a:gd name="connsiteY469" fmla="*/ 782851 h 996594"/>
              <a:gd name="connsiteX470" fmla="*/ 193025 w 642541"/>
              <a:gd name="connsiteY470" fmla="*/ 782851 h 996594"/>
              <a:gd name="connsiteX471" fmla="*/ 194729 w 642541"/>
              <a:gd name="connsiteY471" fmla="*/ 782851 h 996594"/>
              <a:gd name="connsiteX472" fmla="*/ 195254 w 642541"/>
              <a:gd name="connsiteY472" fmla="*/ 783114 h 996594"/>
              <a:gd name="connsiteX473" fmla="*/ 195516 w 642541"/>
              <a:gd name="connsiteY473" fmla="*/ 783638 h 996594"/>
              <a:gd name="connsiteX474" fmla="*/ 196172 w 642541"/>
              <a:gd name="connsiteY474" fmla="*/ 783114 h 996594"/>
              <a:gd name="connsiteX475" fmla="*/ 196959 w 642541"/>
              <a:gd name="connsiteY475" fmla="*/ 783638 h 996594"/>
              <a:gd name="connsiteX476" fmla="*/ 196565 w 642541"/>
              <a:gd name="connsiteY476" fmla="*/ 781802 h 996594"/>
              <a:gd name="connsiteX477" fmla="*/ 198008 w 642541"/>
              <a:gd name="connsiteY477" fmla="*/ 781540 h 996594"/>
              <a:gd name="connsiteX478" fmla="*/ 198270 w 642541"/>
              <a:gd name="connsiteY478" fmla="*/ 780753 h 996594"/>
              <a:gd name="connsiteX479" fmla="*/ 200106 w 642541"/>
              <a:gd name="connsiteY479" fmla="*/ 779704 h 996594"/>
              <a:gd name="connsiteX480" fmla="*/ 201548 w 642541"/>
              <a:gd name="connsiteY480" fmla="*/ 778262 h 996594"/>
              <a:gd name="connsiteX481" fmla="*/ 202991 w 642541"/>
              <a:gd name="connsiteY481" fmla="*/ 778000 h 996594"/>
              <a:gd name="connsiteX482" fmla="*/ 202991 w 642541"/>
              <a:gd name="connsiteY482" fmla="*/ 776819 h 996594"/>
              <a:gd name="connsiteX483" fmla="*/ 203253 w 642541"/>
              <a:gd name="connsiteY483" fmla="*/ 775771 h 996594"/>
              <a:gd name="connsiteX484" fmla="*/ 202991 w 642541"/>
              <a:gd name="connsiteY484" fmla="*/ 774721 h 996594"/>
              <a:gd name="connsiteX485" fmla="*/ 204040 w 642541"/>
              <a:gd name="connsiteY485" fmla="*/ 773017 h 996594"/>
              <a:gd name="connsiteX486" fmla="*/ 203646 w 642541"/>
              <a:gd name="connsiteY486" fmla="*/ 771836 h 996594"/>
              <a:gd name="connsiteX487" fmla="*/ 202991 w 642541"/>
              <a:gd name="connsiteY487" fmla="*/ 771574 h 996594"/>
              <a:gd name="connsiteX488" fmla="*/ 202991 w 642541"/>
              <a:gd name="connsiteY488" fmla="*/ 770918 h 996594"/>
              <a:gd name="connsiteX489" fmla="*/ 202991 w 642541"/>
              <a:gd name="connsiteY489" fmla="*/ 770394 h 996594"/>
              <a:gd name="connsiteX490" fmla="*/ 202335 w 642541"/>
              <a:gd name="connsiteY490" fmla="*/ 769476 h 996594"/>
              <a:gd name="connsiteX491" fmla="*/ 203646 w 642541"/>
              <a:gd name="connsiteY491" fmla="*/ 768689 h 996594"/>
              <a:gd name="connsiteX492" fmla="*/ 203646 w 642541"/>
              <a:gd name="connsiteY492" fmla="*/ 768033 h 996594"/>
              <a:gd name="connsiteX493" fmla="*/ 206531 w 642541"/>
              <a:gd name="connsiteY493" fmla="*/ 765149 h 996594"/>
              <a:gd name="connsiteX494" fmla="*/ 206531 w 642541"/>
              <a:gd name="connsiteY494" fmla="*/ 762002 h 996594"/>
              <a:gd name="connsiteX495" fmla="*/ 205744 w 642541"/>
              <a:gd name="connsiteY495" fmla="*/ 762002 h 996594"/>
              <a:gd name="connsiteX496" fmla="*/ 205089 w 642541"/>
              <a:gd name="connsiteY496" fmla="*/ 760559 h 996594"/>
              <a:gd name="connsiteX497" fmla="*/ 204433 w 642541"/>
              <a:gd name="connsiteY497" fmla="*/ 760953 h 996594"/>
              <a:gd name="connsiteX498" fmla="*/ 200368 w 642541"/>
              <a:gd name="connsiteY498" fmla="*/ 758199 h 996594"/>
              <a:gd name="connsiteX499" fmla="*/ 197352 w 642541"/>
              <a:gd name="connsiteY499" fmla="*/ 753478 h 996594"/>
              <a:gd name="connsiteX500" fmla="*/ 197352 w 642541"/>
              <a:gd name="connsiteY500" fmla="*/ 751642 h 996594"/>
              <a:gd name="connsiteX501" fmla="*/ 197352 w 642541"/>
              <a:gd name="connsiteY501" fmla="*/ 749938 h 996594"/>
              <a:gd name="connsiteX502" fmla="*/ 198008 w 642541"/>
              <a:gd name="connsiteY502" fmla="*/ 746659 h 996594"/>
              <a:gd name="connsiteX503" fmla="*/ 198008 w 642541"/>
              <a:gd name="connsiteY503" fmla="*/ 744561 h 996594"/>
              <a:gd name="connsiteX504" fmla="*/ 196959 w 642541"/>
              <a:gd name="connsiteY504" fmla="*/ 743905 h 996594"/>
              <a:gd name="connsiteX505" fmla="*/ 196172 w 642541"/>
              <a:gd name="connsiteY505" fmla="*/ 742857 h 996594"/>
              <a:gd name="connsiteX506" fmla="*/ 195910 w 642541"/>
              <a:gd name="connsiteY506" fmla="*/ 740365 h 996594"/>
              <a:gd name="connsiteX507" fmla="*/ 195910 w 642541"/>
              <a:gd name="connsiteY507" fmla="*/ 739972 h 996594"/>
              <a:gd name="connsiteX508" fmla="*/ 196172 w 642541"/>
              <a:gd name="connsiteY508" fmla="*/ 739972 h 996594"/>
              <a:gd name="connsiteX509" fmla="*/ 196959 w 642541"/>
              <a:gd name="connsiteY509" fmla="*/ 739578 h 996594"/>
              <a:gd name="connsiteX510" fmla="*/ 196959 w 642541"/>
              <a:gd name="connsiteY510" fmla="*/ 738136 h 996594"/>
              <a:gd name="connsiteX511" fmla="*/ 196959 w 642541"/>
              <a:gd name="connsiteY511" fmla="*/ 737874 h 996594"/>
              <a:gd name="connsiteX512" fmla="*/ 196959 w 642541"/>
              <a:gd name="connsiteY512" fmla="*/ 736825 h 996594"/>
              <a:gd name="connsiteX513" fmla="*/ 197614 w 642541"/>
              <a:gd name="connsiteY513" fmla="*/ 736431 h 996594"/>
              <a:gd name="connsiteX514" fmla="*/ 198008 w 642541"/>
              <a:gd name="connsiteY514" fmla="*/ 735382 h 996594"/>
              <a:gd name="connsiteX515" fmla="*/ 197352 w 642541"/>
              <a:gd name="connsiteY515" fmla="*/ 734333 h 996594"/>
              <a:gd name="connsiteX516" fmla="*/ 197352 w 642541"/>
              <a:gd name="connsiteY516" fmla="*/ 733677 h 996594"/>
              <a:gd name="connsiteX517" fmla="*/ 196565 w 642541"/>
              <a:gd name="connsiteY517" fmla="*/ 732891 h 996594"/>
              <a:gd name="connsiteX518" fmla="*/ 196959 w 642541"/>
              <a:gd name="connsiteY518" fmla="*/ 732497 h 996594"/>
              <a:gd name="connsiteX519" fmla="*/ 196565 w 642541"/>
              <a:gd name="connsiteY519" fmla="*/ 731842 h 996594"/>
              <a:gd name="connsiteX520" fmla="*/ 196959 w 642541"/>
              <a:gd name="connsiteY520" fmla="*/ 731055 h 996594"/>
              <a:gd name="connsiteX521" fmla="*/ 198008 w 642541"/>
              <a:gd name="connsiteY521" fmla="*/ 730137 h 996594"/>
              <a:gd name="connsiteX522" fmla="*/ 195910 w 642541"/>
              <a:gd name="connsiteY522" fmla="*/ 728694 h 996594"/>
              <a:gd name="connsiteX523" fmla="*/ 194729 w 642541"/>
              <a:gd name="connsiteY523" fmla="*/ 728694 h 996594"/>
              <a:gd name="connsiteX524" fmla="*/ 192631 w 642541"/>
              <a:gd name="connsiteY524" fmla="*/ 727252 h 996594"/>
              <a:gd name="connsiteX525" fmla="*/ 191582 w 642541"/>
              <a:gd name="connsiteY525" fmla="*/ 727514 h 996594"/>
              <a:gd name="connsiteX526" fmla="*/ 186206 w 642541"/>
              <a:gd name="connsiteY526" fmla="*/ 724760 h 996594"/>
              <a:gd name="connsiteX527" fmla="*/ 185550 w 642541"/>
              <a:gd name="connsiteY527" fmla="*/ 724498 h 996594"/>
              <a:gd name="connsiteX528" fmla="*/ 183714 w 642541"/>
              <a:gd name="connsiteY528" fmla="*/ 723974 h 996594"/>
              <a:gd name="connsiteX529" fmla="*/ 184108 w 642541"/>
              <a:gd name="connsiteY529" fmla="*/ 721876 h 996594"/>
              <a:gd name="connsiteX530" fmla="*/ 184895 w 642541"/>
              <a:gd name="connsiteY530" fmla="*/ 721220 h 996594"/>
              <a:gd name="connsiteX531" fmla="*/ 184895 w 642541"/>
              <a:gd name="connsiteY531" fmla="*/ 720958 h 996594"/>
              <a:gd name="connsiteX532" fmla="*/ 184501 w 642541"/>
              <a:gd name="connsiteY532" fmla="*/ 720564 h 996594"/>
              <a:gd name="connsiteX533" fmla="*/ 183452 w 642541"/>
              <a:gd name="connsiteY533" fmla="*/ 719122 h 996594"/>
              <a:gd name="connsiteX534" fmla="*/ 182796 w 642541"/>
              <a:gd name="connsiteY534" fmla="*/ 718073 h 996594"/>
              <a:gd name="connsiteX535" fmla="*/ 181616 w 642541"/>
              <a:gd name="connsiteY535" fmla="*/ 718859 h 996594"/>
              <a:gd name="connsiteX536" fmla="*/ 180829 w 642541"/>
              <a:gd name="connsiteY536" fmla="*/ 718335 h 996594"/>
              <a:gd name="connsiteX537" fmla="*/ 179518 w 642541"/>
              <a:gd name="connsiteY537" fmla="*/ 717679 h 996594"/>
              <a:gd name="connsiteX538" fmla="*/ 178076 w 642541"/>
              <a:gd name="connsiteY538" fmla="*/ 717679 h 996594"/>
              <a:gd name="connsiteX539" fmla="*/ 177814 w 642541"/>
              <a:gd name="connsiteY539" fmla="*/ 717024 h 996594"/>
              <a:gd name="connsiteX540" fmla="*/ 178469 w 642541"/>
              <a:gd name="connsiteY540" fmla="*/ 716630 h 996594"/>
              <a:gd name="connsiteX541" fmla="*/ 178469 w 642541"/>
              <a:gd name="connsiteY541" fmla="*/ 716237 h 996594"/>
              <a:gd name="connsiteX542" fmla="*/ 177027 w 642541"/>
              <a:gd name="connsiteY542" fmla="*/ 716237 h 996594"/>
              <a:gd name="connsiteX543" fmla="*/ 177027 w 642541"/>
              <a:gd name="connsiteY543" fmla="*/ 715581 h 996594"/>
              <a:gd name="connsiteX544" fmla="*/ 178469 w 642541"/>
              <a:gd name="connsiteY544" fmla="*/ 715581 h 996594"/>
              <a:gd name="connsiteX545" fmla="*/ 177814 w 642541"/>
              <a:gd name="connsiteY545" fmla="*/ 714794 h 996594"/>
              <a:gd name="connsiteX546" fmla="*/ 178469 w 642541"/>
              <a:gd name="connsiteY546" fmla="*/ 714794 h 996594"/>
              <a:gd name="connsiteX547" fmla="*/ 178469 w 642541"/>
              <a:gd name="connsiteY547" fmla="*/ 714532 h 996594"/>
              <a:gd name="connsiteX548" fmla="*/ 179912 w 642541"/>
              <a:gd name="connsiteY548" fmla="*/ 713877 h 996594"/>
              <a:gd name="connsiteX549" fmla="*/ 180829 w 642541"/>
              <a:gd name="connsiteY549" fmla="*/ 713090 h 996594"/>
              <a:gd name="connsiteX550" fmla="*/ 180829 w 642541"/>
              <a:gd name="connsiteY550" fmla="*/ 712434 h 996594"/>
              <a:gd name="connsiteX551" fmla="*/ 180174 w 642541"/>
              <a:gd name="connsiteY551" fmla="*/ 712041 h 996594"/>
              <a:gd name="connsiteX552" fmla="*/ 183059 w 642541"/>
              <a:gd name="connsiteY552" fmla="*/ 710992 h 996594"/>
              <a:gd name="connsiteX553" fmla="*/ 184895 w 642541"/>
              <a:gd name="connsiteY553" fmla="*/ 709943 h 996594"/>
              <a:gd name="connsiteX554" fmla="*/ 185157 w 642541"/>
              <a:gd name="connsiteY554" fmla="*/ 709156 h 996594"/>
              <a:gd name="connsiteX555" fmla="*/ 186206 w 642541"/>
              <a:gd name="connsiteY555" fmla="*/ 708500 h 996594"/>
              <a:gd name="connsiteX556" fmla="*/ 187386 w 642541"/>
              <a:gd name="connsiteY556" fmla="*/ 706796 h 996594"/>
              <a:gd name="connsiteX557" fmla="*/ 186599 w 642541"/>
              <a:gd name="connsiteY557" fmla="*/ 705353 h 996594"/>
              <a:gd name="connsiteX558" fmla="*/ 186993 w 642541"/>
              <a:gd name="connsiteY558" fmla="*/ 704960 h 996594"/>
              <a:gd name="connsiteX559" fmla="*/ 188173 w 642541"/>
              <a:gd name="connsiteY559" fmla="*/ 706402 h 996594"/>
              <a:gd name="connsiteX560" fmla="*/ 188173 w 642541"/>
              <a:gd name="connsiteY560" fmla="*/ 705353 h 996594"/>
              <a:gd name="connsiteX561" fmla="*/ 188828 w 642541"/>
              <a:gd name="connsiteY561" fmla="*/ 704960 h 996594"/>
              <a:gd name="connsiteX562" fmla="*/ 191189 w 642541"/>
              <a:gd name="connsiteY562" fmla="*/ 707058 h 996594"/>
              <a:gd name="connsiteX563" fmla="*/ 191189 w 642541"/>
              <a:gd name="connsiteY563" fmla="*/ 706796 h 996594"/>
              <a:gd name="connsiteX564" fmla="*/ 193812 w 642541"/>
              <a:gd name="connsiteY564" fmla="*/ 707058 h 996594"/>
              <a:gd name="connsiteX565" fmla="*/ 194467 w 642541"/>
              <a:gd name="connsiteY565" fmla="*/ 706009 h 996594"/>
              <a:gd name="connsiteX566" fmla="*/ 196959 w 642541"/>
              <a:gd name="connsiteY566" fmla="*/ 706796 h 996594"/>
              <a:gd name="connsiteX567" fmla="*/ 197352 w 642541"/>
              <a:gd name="connsiteY567" fmla="*/ 706009 h 996594"/>
              <a:gd name="connsiteX568" fmla="*/ 197614 w 642541"/>
              <a:gd name="connsiteY568" fmla="*/ 706009 h 996594"/>
              <a:gd name="connsiteX569" fmla="*/ 198008 w 642541"/>
              <a:gd name="connsiteY569" fmla="*/ 705353 h 996594"/>
              <a:gd name="connsiteX570" fmla="*/ 197352 w 642541"/>
              <a:gd name="connsiteY570" fmla="*/ 704960 h 996594"/>
              <a:gd name="connsiteX571" fmla="*/ 196565 w 642541"/>
              <a:gd name="connsiteY571" fmla="*/ 705615 h 996594"/>
              <a:gd name="connsiteX572" fmla="*/ 195910 w 642541"/>
              <a:gd name="connsiteY572" fmla="*/ 703517 h 996594"/>
              <a:gd name="connsiteX573" fmla="*/ 194467 w 642541"/>
              <a:gd name="connsiteY573" fmla="*/ 703517 h 996594"/>
              <a:gd name="connsiteX574" fmla="*/ 195254 w 642541"/>
              <a:gd name="connsiteY574" fmla="*/ 702468 h 996594"/>
              <a:gd name="connsiteX575" fmla="*/ 196565 w 642541"/>
              <a:gd name="connsiteY575" fmla="*/ 701419 h 996594"/>
              <a:gd name="connsiteX576" fmla="*/ 196565 w 642541"/>
              <a:gd name="connsiteY576" fmla="*/ 701157 h 996594"/>
              <a:gd name="connsiteX577" fmla="*/ 198008 w 642541"/>
              <a:gd name="connsiteY577" fmla="*/ 700632 h 996594"/>
              <a:gd name="connsiteX578" fmla="*/ 198008 w 642541"/>
              <a:gd name="connsiteY578" fmla="*/ 699977 h 996594"/>
              <a:gd name="connsiteX579" fmla="*/ 198663 w 642541"/>
              <a:gd name="connsiteY579" fmla="*/ 699977 h 996594"/>
              <a:gd name="connsiteX580" fmla="*/ 198663 w 642541"/>
              <a:gd name="connsiteY580" fmla="*/ 700370 h 996594"/>
              <a:gd name="connsiteX581" fmla="*/ 199450 w 642541"/>
              <a:gd name="connsiteY581" fmla="*/ 699977 h 996594"/>
              <a:gd name="connsiteX582" fmla="*/ 201155 w 642541"/>
              <a:gd name="connsiteY582" fmla="*/ 699714 h 996594"/>
              <a:gd name="connsiteX583" fmla="*/ 201548 w 642541"/>
              <a:gd name="connsiteY583" fmla="*/ 700370 h 996594"/>
              <a:gd name="connsiteX584" fmla="*/ 202597 w 642541"/>
              <a:gd name="connsiteY584" fmla="*/ 700632 h 996594"/>
              <a:gd name="connsiteX585" fmla="*/ 202597 w 642541"/>
              <a:gd name="connsiteY585" fmla="*/ 701813 h 996594"/>
              <a:gd name="connsiteX586" fmla="*/ 202991 w 642541"/>
              <a:gd name="connsiteY586" fmla="*/ 701813 h 996594"/>
              <a:gd name="connsiteX587" fmla="*/ 203253 w 642541"/>
              <a:gd name="connsiteY587" fmla="*/ 701419 h 996594"/>
              <a:gd name="connsiteX588" fmla="*/ 203646 w 642541"/>
              <a:gd name="connsiteY588" fmla="*/ 701813 h 996594"/>
              <a:gd name="connsiteX589" fmla="*/ 205089 w 642541"/>
              <a:gd name="connsiteY589" fmla="*/ 701813 h 996594"/>
              <a:gd name="connsiteX590" fmla="*/ 203646 w 642541"/>
              <a:gd name="connsiteY590" fmla="*/ 699321 h 996594"/>
              <a:gd name="connsiteX591" fmla="*/ 203253 w 642541"/>
              <a:gd name="connsiteY591" fmla="*/ 699714 h 996594"/>
              <a:gd name="connsiteX592" fmla="*/ 202991 w 642541"/>
              <a:gd name="connsiteY592" fmla="*/ 699321 h 996594"/>
              <a:gd name="connsiteX593" fmla="*/ 203253 w 642541"/>
              <a:gd name="connsiteY593" fmla="*/ 698534 h 996594"/>
              <a:gd name="connsiteX594" fmla="*/ 202597 w 642541"/>
              <a:gd name="connsiteY594" fmla="*/ 698534 h 996594"/>
              <a:gd name="connsiteX595" fmla="*/ 202991 w 642541"/>
              <a:gd name="connsiteY595" fmla="*/ 698141 h 996594"/>
              <a:gd name="connsiteX596" fmla="*/ 202597 w 642541"/>
              <a:gd name="connsiteY596" fmla="*/ 695781 h 996594"/>
              <a:gd name="connsiteX597" fmla="*/ 202335 w 642541"/>
              <a:gd name="connsiteY597" fmla="*/ 694338 h 996594"/>
              <a:gd name="connsiteX598" fmla="*/ 200106 w 642541"/>
              <a:gd name="connsiteY598" fmla="*/ 694338 h 996594"/>
              <a:gd name="connsiteX599" fmla="*/ 199450 w 642541"/>
              <a:gd name="connsiteY599" fmla="*/ 691716 h 996594"/>
              <a:gd name="connsiteX600" fmla="*/ 198008 w 642541"/>
              <a:gd name="connsiteY600" fmla="*/ 691453 h 996594"/>
              <a:gd name="connsiteX601" fmla="*/ 195254 w 642541"/>
              <a:gd name="connsiteY601" fmla="*/ 687257 h 996594"/>
              <a:gd name="connsiteX602" fmla="*/ 195254 w 642541"/>
              <a:gd name="connsiteY602" fmla="*/ 686601 h 996594"/>
              <a:gd name="connsiteX603" fmla="*/ 194074 w 642541"/>
              <a:gd name="connsiteY603" fmla="*/ 684766 h 996594"/>
              <a:gd name="connsiteX604" fmla="*/ 193287 w 642541"/>
              <a:gd name="connsiteY604" fmla="*/ 684372 h 996594"/>
              <a:gd name="connsiteX605" fmla="*/ 192631 w 642541"/>
              <a:gd name="connsiteY605" fmla="*/ 684372 h 996594"/>
              <a:gd name="connsiteX606" fmla="*/ 191189 w 642541"/>
              <a:gd name="connsiteY606" fmla="*/ 683323 h 996594"/>
              <a:gd name="connsiteX607" fmla="*/ 190927 w 642541"/>
              <a:gd name="connsiteY607" fmla="*/ 682536 h 996594"/>
              <a:gd name="connsiteX608" fmla="*/ 193812 w 642541"/>
              <a:gd name="connsiteY608" fmla="*/ 680438 h 996594"/>
              <a:gd name="connsiteX609" fmla="*/ 193025 w 642541"/>
              <a:gd name="connsiteY609" fmla="*/ 678996 h 996594"/>
              <a:gd name="connsiteX610" fmla="*/ 193025 w 642541"/>
              <a:gd name="connsiteY610" fmla="*/ 678078 h 996594"/>
              <a:gd name="connsiteX611" fmla="*/ 192631 w 642541"/>
              <a:gd name="connsiteY611" fmla="*/ 676898 h 996594"/>
              <a:gd name="connsiteX612" fmla="*/ 191582 w 642541"/>
              <a:gd name="connsiteY612" fmla="*/ 677685 h 996594"/>
              <a:gd name="connsiteX613" fmla="*/ 189878 w 642541"/>
              <a:gd name="connsiteY613" fmla="*/ 680832 h 996594"/>
              <a:gd name="connsiteX614" fmla="*/ 189878 w 642541"/>
              <a:gd name="connsiteY614" fmla="*/ 681618 h 996594"/>
              <a:gd name="connsiteX615" fmla="*/ 189484 w 642541"/>
              <a:gd name="connsiteY615" fmla="*/ 681618 h 996594"/>
              <a:gd name="connsiteX616" fmla="*/ 189878 w 642541"/>
              <a:gd name="connsiteY616" fmla="*/ 680832 h 996594"/>
              <a:gd name="connsiteX617" fmla="*/ 188828 w 642541"/>
              <a:gd name="connsiteY617" fmla="*/ 679783 h 996594"/>
              <a:gd name="connsiteX618" fmla="*/ 188173 w 642541"/>
              <a:gd name="connsiteY618" fmla="*/ 681225 h 996594"/>
              <a:gd name="connsiteX619" fmla="*/ 187648 w 642541"/>
              <a:gd name="connsiteY619" fmla="*/ 682536 h 996594"/>
              <a:gd name="connsiteX620" fmla="*/ 187386 w 642541"/>
              <a:gd name="connsiteY620" fmla="*/ 682274 h 996594"/>
              <a:gd name="connsiteX621" fmla="*/ 186993 w 642541"/>
              <a:gd name="connsiteY621" fmla="*/ 681618 h 996594"/>
              <a:gd name="connsiteX622" fmla="*/ 188435 w 642541"/>
              <a:gd name="connsiteY622" fmla="*/ 679783 h 996594"/>
              <a:gd name="connsiteX623" fmla="*/ 188173 w 642541"/>
              <a:gd name="connsiteY623" fmla="*/ 679783 h 996594"/>
              <a:gd name="connsiteX624" fmla="*/ 187648 w 642541"/>
              <a:gd name="connsiteY624" fmla="*/ 678996 h 996594"/>
              <a:gd name="connsiteX625" fmla="*/ 188173 w 642541"/>
              <a:gd name="connsiteY625" fmla="*/ 678078 h 996594"/>
              <a:gd name="connsiteX626" fmla="*/ 189878 w 642541"/>
              <a:gd name="connsiteY626" fmla="*/ 678078 h 996594"/>
              <a:gd name="connsiteX627" fmla="*/ 189878 w 642541"/>
              <a:gd name="connsiteY627" fmla="*/ 677685 h 996594"/>
              <a:gd name="connsiteX628" fmla="*/ 190271 w 642541"/>
              <a:gd name="connsiteY628" fmla="*/ 677291 h 996594"/>
              <a:gd name="connsiteX629" fmla="*/ 188828 w 642541"/>
              <a:gd name="connsiteY629" fmla="*/ 676898 h 996594"/>
              <a:gd name="connsiteX630" fmla="*/ 189091 w 642541"/>
              <a:gd name="connsiteY630" fmla="*/ 675980 h 996594"/>
              <a:gd name="connsiteX631" fmla="*/ 190271 w 642541"/>
              <a:gd name="connsiteY631" fmla="*/ 676898 h 996594"/>
              <a:gd name="connsiteX632" fmla="*/ 190927 w 642541"/>
              <a:gd name="connsiteY632" fmla="*/ 676635 h 996594"/>
              <a:gd name="connsiteX633" fmla="*/ 190533 w 642541"/>
              <a:gd name="connsiteY633" fmla="*/ 675980 h 996594"/>
              <a:gd name="connsiteX634" fmla="*/ 191976 w 642541"/>
              <a:gd name="connsiteY634" fmla="*/ 675193 h 996594"/>
              <a:gd name="connsiteX635" fmla="*/ 191976 w 642541"/>
              <a:gd name="connsiteY635" fmla="*/ 674537 h 996594"/>
              <a:gd name="connsiteX636" fmla="*/ 191976 w 642541"/>
              <a:gd name="connsiteY636" fmla="*/ 673357 h 996594"/>
              <a:gd name="connsiteX637" fmla="*/ 191582 w 642541"/>
              <a:gd name="connsiteY637" fmla="*/ 673095 h 996594"/>
              <a:gd name="connsiteX638" fmla="*/ 191976 w 642541"/>
              <a:gd name="connsiteY638" fmla="*/ 672701 h 996594"/>
              <a:gd name="connsiteX639" fmla="*/ 191976 w 642541"/>
              <a:gd name="connsiteY639" fmla="*/ 670997 h 996594"/>
              <a:gd name="connsiteX640" fmla="*/ 191582 w 642541"/>
              <a:gd name="connsiteY640" fmla="*/ 670603 h 996594"/>
              <a:gd name="connsiteX641" fmla="*/ 191189 w 642541"/>
              <a:gd name="connsiteY641" fmla="*/ 670603 h 996594"/>
              <a:gd name="connsiteX642" fmla="*/ 190927 w 642541"/>
              <a:gd name="connsiteY642" fmla="*/ 670210 h 996594"/>
              <a:gd name="connsiteX643" fmla="*/ 187648 w 642541"/>
              <a:gd name="connsiteY643" fmla="*/ 672701 h 996594"/>
              <a:gd name="connsiteX644" fmla="*/ 187386 w 642541"/>
              <a:gd name="connsiteY644" fmla="*/ 673357 h 996594"/>
              <a:gd name="connsiteX645" fmla="*/ 186206 w 642541"/>
              <a:gd name="connsiteY645" fmla="*/ 673751 h 996594"/>
              <a:gd name="connsiteX646" fmla="*/ 185813 w 642541"/>
              <a:gd name="connsiteY646" fmla="*/ 674537 h 996594"/>
              <a:gd name="connsiteX647" fmla="*/ 184501 w 642541"/>
              <a:gd name="connsiteY647" fmla="*/ 674800 h 996594"/>
              <a:gd name="connsiteX648" fmla="*/ 183452 w 642541"/>
              <a:gd name="connsiteY648" fmla="*/ 675980 h 996594"/>
              <a:gd name="connsiteX649" fmla="*/ 182272 w 642541"/>
              <a:gd name="connsiteY649" fmla="*/ 673095 h 996594"/>
              <a:gd name="connsiteX650" fmla="*/ 182796 w 642541"/>
              <a:gd name="connsiteY650" fmla="*/ 672701 h 996594"/>
              <a:gd name="connsiteX651" fmla="*/ 182010 w 642541"/>
              <a:gd name="connsiteY651" fmla="*/ 671653 h 996594"/>
              <a:gd name="connsiteX652" fmla="*/ 181616 w 642541"/>
              <a:gd name="connsiteY652" fmla="*/ 670997 h 996594"/>
              <a:gd name="connsiteX653" fmla="*/ 182272 w 642541"/>
              <a:gd name="connsiteY653" fmla="*/ 670210 h 996594"/>
              <a:gd name="connsiteX654" fmla="*/ 181354 w 642541"/>
              <a:gd name="connsiteY654" fmla="*/ 669817 h 996594"/>
              <a:gd name="connsiteX655" fmla="*/ 180829 w 642541"/>
              <a:gd name="connsiteY655" fmla="*/ 668899 h 996594"/>
              <a:gd name="connsiteX656" fmla="*/ 181616 w 642541"/>
              <a:gd name="connsiteY656" fmla="*/ 668899 h 996594"/>
              <a:gd name="connsiteX657" fmla="*/ 182272 w 642541"/>
              <a:gd name="connsiteY657" fmla="*/ 667718 h 996594"/>
              <a:gd name="connsiteX658" fmla="*/ 183714 w 642541"/>
              <a:gd name="connsiteY658" fmla="*/ 667718 h 996594"/>
              <a:gd name="connsiteX659" fmla="*/ 184108 w 642541"/>
              <a:gd name="connsiteY659" fmla="*/ 668899 h 996594"/>
              <a:gd name="connsiteX660" fmla="*/ 185550 w 642541"/>
              <a:gd name="connsiteY660" fmla="*/ 669161 h 996594"/>
              <a:gd name="connsiteX661" fmla="*/ 186599 w 642541"/>
              <a:gd name="connsiteY661" fmla="*/ 669161 h 996594"/>
              <a:gd name="connsiteX662" fmla="*/ 189091 w 642541"/>
              <a:gd name="connsiteY662" fmla="*/ 666276 h 996594"/>
              <a:gd name="connsiteX663" fmla="*/ 188828 w 642541"/>
              <a:gd name="connsiteY663" fmla="*/ 665620 h 996594"/>
              <a:gd name="connsiteX664" fmla="*/ 189484 w 642541"/>
              <a:gd name="connsiteY664" fmla="*/ 664834 h 996594"/>
              <a:gd name="connsiteX665" fmla="*/ 189091 w 642541"/>
              <a:gd name="connsiteY665" fmla="*/ 664571 h 996594"/>
              <a:gd name="connsiteX666" fmla="*/ 189091 w 642541"/>
              <a:gd name="connsiteY666" fmla="*/ 663916 h 996594"/>
              <a:gd name="connsiteX667" fmla="*/ 190927 w 642541"/>
              <a:gd name="connsiteY667" fmla="*/ 663522 h 996594"/>
              <a:gd name="connsiteX668" fmla="*/ 192631 w 642541"/>
              <a:gd name="connsiteY668" fmla="*/ 662735 h 996594"/>
              <a:gd name="connsiteX669" fmla="*/ 192369 w 642541"/>
              <a:gd name="connsiteY669" fmla="*/ 661031 h 996594"/>
              <a:gd name="connsiteX670" fmla="*/ 191976 w 642541"/>
              <a:gd name="connsiteY670" fmla="*/ 660638 h 996594"/>
              <a:gd name="connsiteX671" fmla="*/ 192369 w 642541"/>
              <a:gd name="connsiteY671" fmla="*/ 659982 h 996594"/>
              <a:gd name="connsiteX672" fmla="*/ 191582 w 642541"/>
              <a:gd name="connsiteY672" fmla="*/ 659982 h 996594"/>
              <a:gd name="connsiteX673" fmla="*/ 191582 w 642541"/>
              <a:gd name="connsiteY673" fmla="*/ 660375 h 996594"/>
              <a:gd name="connsiteX674" fmla="*/ 190533 w 642541"/>
              <a:gd name="connsiteY674" fmla="*/ 659195 h 996594"/>
              <a:gd name="connsiteX675" fmla="*/ 189484 w 642541"/>
              <a:gd name="connsiteY675" fmla="*/ 659982 h 996594"/>
              <a:gd name="connsiteX676" fmla="*/ 189484 w 642541"/>
              <a:gd name="connsiteY676" fmla="*/ 659195 h 996594"/>
              <a:gd name="connsiteX677" fmla="*/ 188173 w 642541"/>
              <a:gd name="connsiteY677" fmla="*/ 659195 h 996594"/>
              <a:gd name="connsiteX678" fmla="*/ 188173 w 642541"/>
              <a:gd name="connsiteY678" fmla="*/ 658933 h 996594"/>
              <a:gd name="connsiteX679" fmla="*/ 189484 w 642541"/>
              <a:gd name="connsiteY679" fmla="*/ 658539 h 996594"/>
              <a:gd name="connsiteX680" fmla="*/ 189878 w 642541"/>
              <a:gd name="connsiteY680" fmla="*/ 657490 h 996594"/>
              <a:gd name="connsiteX681" fmla="*/ 190271 w 642541"/>
              <a:gd name="connsiteY681" fmla="*/ 657884 h 996594"/>
              <a:gd name="connsiteX682" fmla="*/ 190927 w 642541"/>
              <a:gd name="connsiteY682" fmla="*/ 656835 h 996594"/>
              <a:gd name="connsiteX683" fmla="*/ 190927 w 642541"/>
              <a:gd name="connsiteY683" fmla="*/ 655655 h 996594"/>
              <a:gd name="connsiteX684" fmla="*/ 191189 w 642541"/>
              <a:gd name="connsiteY684" fmla="*/ 654999 h 996594"/>
              <a:gd name="connsiteX685" fmla="*/ 191189 w 642541"/>
              <a:gd name="connsiteY685" fmla="*/ 653950 h 996594"/>
              <a:gd name="connsiteX686" fmla="*/ 190927 w 642541"/>
              <a:gd name="connsiteY686" fmla="*/ 652901 h 996594"/>
              <a:gd name="connsiteX687" fmla="*/ 190533 w 642541"/>
              <a:gd name="connsiteY687" fmla="*/ 652114 h 996594"/>
              <a:gd name="connsiteX688" fmla="*/ 190271 w 642541"/>
              <a:gd name="connsiteY688" fmla="*/ 651196 h 996594"/>
              <a:gd name="connsiteX689" fmla="*/ 190533 w 642541"/>
              <a:gd name="connsiteY689" fmla="*/ 650016 h 996594"/>
              <a:gd name="connsiteX690" fmla="*/ 190271 w 642541"/>
              <a:gd name="connsiteY690" fmla="*/ 649098 h 996594"/>
              <a:gd name="connsiteX691" fmla="*/ 190271 w 642541"/>
              <a:gd name="connsiteY691" fmla="*/ 647918 h 996594"/>
              <a:gd name="connsiteX692" fmla="*/ 190271 w 642541"/>
              <a:gd name="connsiteY692" fmla="*/ 647262 h 996594"/>
              <a:gd name="connsiteX693" fmla="*/ 191189 w 642541"/>
              <a:gd name="connsiteY693" fmla="*/ 646869 h 996594"/>
              <a:gd name="connsiteX694" fmla="*/ 190927 w 642541"/>
              <a:gd name="connsiteY694" fmla="*/ 645557 h 996594"/>
              <a:gd name="connsiteX695" fmla="*/ 191976 w 642541"/>
              <a:gd name="connsiteY695" fmla="*/ 644640 h 996594"/>
              <a:gd name="connsiteX696" fmla="*/ 193812 w 642541"/>
              <a:gd name="connsiteY696" fmla="*/ 644377 h 996594"/>
              <a:gd name="connsiteX697" fmla="*/ 192631 w 642541"/>
              <a:gd name="connsiteY697" fmla="*/ 641492 h 996594"/>
              <a:gd name="connsiteX698" fmla="*/ 194074 w 642541"/>
              <a:gd name="connsiteY698" fmla="*/ 640837 h 996594"/>
              <a:gd name="connsiteX699" fmla="*/ 193025 w 642541"/>
              <a:gd name="connsiteY699" fmla="*/ 639394 h 996594"/>
              <a:gd name="connsiteX700" fmla="*/ 192369 w 642541"/>
              <a:gd name="connsiteY700" fmla="*/ 639394 h 996594"/>
              <a:gd name="connsiteX701" fmla="*/ 191582 w 642541"/>
              <a:gd name="connsiteY701" fmla="*/ 638345 h 996594"/>
              <a:gd name="connsiteX702" fmla="*/ 191189 w 642541"/>
              <a:gd name="connsiteY702" fmla="*/ 637296 h 996594"/>
              <a:gd name="connsiteX703" fmla="*/ 191189 w 642541"/>
              <a:gd name="connsiteY703" fmla="*/ 636640 h 996594"/>
              <a:gd name="connsiteX704" fmla="*/ 192631 w 642541"/>
              <a:gd name="connsiteY704" fmla="*/ 634018 h 996594"/>
              <a:gd name="connsiteX705" fmla="*/ 192369 w 642541"/>
              <a:gd name="connsiteY705" fmla="*/ 632575 h 996594"/>
              <a:gd name="connsiteX706" fmla="*/ 193287 w 642541"/>
              <a:gd name="connsiteY706" fmla="*/ 631264 h 996594"/>
              <a:gd name="connsiteX707" fmla="*/ 193812 w 642541"/>
              <a:gd name="connsiteY707" fmla="*/ 630477 h 996594"/>
              <a:gd name="connsiteX708" fmla="*/ 193287 w 642541"/>
              <a:gd name="connsiteY708" fmla="*/ 629035 h 996594"/>
              <a:gd name="connsiteX709" fmla="*/ 192631 w 642541"/>
              <a:gd name="connsiteY709" fmla="*/ 628379 h 996594"/>
              <a:gd name="connsiteX710" fmla="*/ 191976 w 642541"/>
              <a:gd name="connsiteY710" fmla="*/ 627724 h 996594"/>
              <a:gd name="connsiteX711" fmla="*/ 189484 w 642541"/>
              <a:gd name="connsiteY711" fmla="*/ 626674 h 996594"/>
              <a:gd name="connsiteX712" fmla="*/ 188435 w 642541"/>
              <a:gd name="connsiteY712" fmla="*/ 626281 h 996594"/>
              <a:gd name="connsiteX713" fmla="*/ 186206 w 642541"/>
              <a:gd name="connsiteY713" fmla="*/ 624577 h 996594"/>
              <a:gd name="connsiteX714" fmla="*/ 184895 w 642541"/>
              <a:gd name="connsiteY714" fmla="*/ 622741 h 996594"/>
              <a:gd name="connsiteX715" fmla="*/ 183714 w 642541"/>
              <a:gd name="connsiteY715" fmla="*/ 620380 h 996594"/>
              <a:gd name="connsiteX716" fmla="*/ 183714 w 642541"/>
              <a:gd name="connsiteY716" fmla="*/ 619856 h 996594"/>
              <a:gd name="connsiteX717" fmla="*/ 183452 w 642541"/>
              <a:gd name="connsiteY717" fmla="*/ 618938 h 996594"/>
              <a:gd name="connsiteX718" fmla="*/ 183059 w 642541"/>
              <a:gd name="connsiteY718" fmla="*/ 616840 h 996594"/>
              <a:gd name="connsiteX719" fmla="*/ 183452 w 642541"/>
              <a:gd name="connsiteY719" fmla="*/ 613955 h 996594"/>
              <a:gd name="connsiteX720" fmla="*/ 184108 w 642541"/>
              <a:gd name="connsiteY720" fmla="*/ 612119 h 996594"/>
              <a:gd name="connsiteX721" fmla="*/ 184895 w 642541"/>
              <a:gd name="connsiteY721" fmla="*/ 610676 h 996594"/>
              <a:gd name="connsiteX722" fmla="*/ 185813 w 642541"/>
              <a:gd name="connsiteY722" fmla="*/ 609759 h 996594"/>
              <a:gd name="connsiteX723" fmla="*/ 187386 w 642541"/>
              <a:gd name="connsiteY723" fmla="*/ 608972 h 996594"/>
              <a:gd name="connsiteX724" fmla="*/ 191189 w 642541"/>
              <a:gd name="connsiteY724" fmla="*/ 607923 h 996594"/>
              <a:gd name="connsiteX725" fmla="*/ 191582 w 642541"/>
              <a:gd name="connsiteY725" fmla="*/ 608316 h 996594"/>
              <a:gd name="connsiteX726" fmla="*/ 192369 w 642541"/>
              <a:gd name="connsiteY726" fmla="*/ 607923 h 996594"/>
              <a:gd name="connsiteX727" fmla="*/ 195254 w 642541"/>
              <a:gd name="connsiteY727" fmla="*/ 607136 h 996594"/>
              <a:gd name="connsiteX728" fmla="*/ 195254 w 642541"/>
              <a:gd name="connsiteY728" fmla="*/ 606874 h 996594"/>
              <a:gd name="connsiteX729" fmla="*/ 194729 w 642541"/>
              <a:gd name="connsiteY729" fmla="*/ 605038 h 996594"/>
              <a:gd name="connsiteX730" fmla="*/ 194467 w 642541"/>
              <a:gd name="connsiteY730" fmla="*/ 605038 h 996594"/>
              <a:gd name="connsiteX731" fmla="*/ 194729 w 642541"/>
              <a:gd name="connsiteY731" fmla="*/ 604120 h 996594"/>
              <a:gd name="connsiteX732" fmla="*/ 195254 w 642541"/>
              <a:gd name="connsiteY732" fmla="*/ 601235 h 996594"/>
              <a:gd name="connsiteX733" fmla="*/ 194729 w 642541"/>
              <a:gd name="connsiteY733" fmla="*/ 599793 h 996594"/>
              <a:gd name="connsiteX734" fmla="*/ 196172 w 642541"/>
              <a:gd name="connsiteY734" fmla="*/ 596514 h 996594"/>
              <a:gd name="connsiteX735" fmla="*/ 196565 w 642541"/>
              <a:gd name="connsiteY735" fmla="*/ 595859 h 996594"/>
              <a:gd name="connsiteX736" fmla="*/ 196959 w 642541"/>
              <a:gd name="connsiteY736" fmla="*/ 594416 h 996594"/>
              <a:gd name="connsiteX737" fmla="*/ 196959 w 642541"/>
              <a:gd name="connsiteY737" fmla="*/ 593761 h 996594"/>
              <a:gd name="connsiteX738" fmla="*/ 196959 w 642541"/>
              <a:gd name="connsiteY738" fmla="*/ 592712 h 996594"/>
              <a:gd name="connsiteX739" fmla="*/ 196172 w 642541"/>
              <a:gd name="connsiteY739" fmla="*/ 591663 h 996594"/>
              <a:gd name="connsiteX740" fmla="*/ 196565 w 642541"/>
              <a:gd name="connsiteY740" fmla="*/ 590220 h 996594"/>
              <a:gd name="connsiteX741" fmla="*/ 198008 w 642541"/>
              <a:gd name="connsiteY741" fmla="*/ 589433 h 996594"/>
              <a:gd name="connsiteX742" fmla="*/ 198270 w 642541"/>
              <a:gd name="connsiteY742" fmla="*/ 588384 h 996594"/>
              <a:gd name="connsiteX743" fmla="*/ 198270 w 642541"/>
              <a:gd name="connsiteY743" fmla="*/ 587335 h 996594"/>
              <a:gd name="connsiteX744" fmla="*/ 201548 w 642541"/>
              <a:gd name="connsiteY744" fmla="*/ 584057 h 996594"/>
              <a:gd name="connsiteX745" fmla="*/ 201811 w 642541"/>
              <a:gd name="connsiteY745" fmla="*/ 583139 h 996594"/>
              <a:gd name="connsiteX746" fmla="*/ 202335 w 642541"/>
              <a:gd name="connsiteY746" fmla="*/ 583139 h 996594"/>
              <a:gd name="connsiteX747" fmla="*/ 201811 w 642541"/>
              <a:gd name="connsiteY747" fmla="*/ 581959 h 996594"/>
              <a:gd name="connsiteX748" fmla="*/ 201811 w 642541"/>
              <a:gd name="connsiteY748" fmla="*/ 581041 h 996594"/>
              <a:gd name="connsiteX749" fmla="*/ 202335 w 642541"/>
              <a:gd name="connsiteY749" fmla="*/ 580254 h 996594"/>
              <a:gd name="connsiteX750" fmla="*/ 202335 w 642541"/>
              <a:gd name="connsiteY750" fmla="*/ 579861 h 996594"/>
              <a:gd name="connsiteX751" fmla="*/ 201811 w 642541"/>
              <a:gd name="connsiteY751" fmla="*/ 579205 h 996594"/>
              <a:gd name="connsiteX752" fmla="*/ 200893 w 642541"/>
              <a:gd name="connsiteY752" fmla="*/ 578156 h 996594"/>
              <a:gd name="connsiteX753" fmla="*/ 199450 w 642541"/>
              <a:gd name="connsiteY753" fmla="*/ 574615 h 996594"/>
              <a:gd name="connsiteX754" fmla="*/ 199450 w 642541"/>
              <a:gd name="connsiteY754" fmla="*/ 573960 h 996594"/>
              <a:gd name="connsiteX755" fmla="*/ 199712 w 642541"/>
              <a:gd name="connsiteY755" fmla="*/ 573567 h 996594"/>
              <a:gd name="connsiteX756" fmla="*/ 200893 w 642541"/>
              <a:gd name="connsiteY756" fmla="*/ 572124 h 996594"/>
              <a:gd name="connsiteX757" fmla="*/ 202335 w 642541"/>
              <a:gd name="connsiteY757" fmla="*/ 569239 h 996594"/>
              <a:gd name="connsiteX758" fmla="*/ 202335 w 642541"/>
              <a:gd name="connsiteY758" fmla="*/ 568321 h 996594"/>
              <a:gd name="connsiteX759" fmla="*/ 202991 w 642541"/>
              <a:gd name="connsiteY759" fmla="*/ 567928 h 996594"/>
              <a:gd name="connsiteX760" fmla="*/ 203253 w 642541"/>
              <a:gd name="connsiteY760" fmla="*/ 567535 h 996594"/>
              <a:gd name="connsiteX761" fmla="*/ 203646 w 642541"/>
              <a:gd name="connsiteY761" fmla="*/ 566879 h 996594"/>
              <a:gd name="connsiteX762" fmla="*/ 204040 w 642541"/>
              <a:gd name="connsiteY762" fmla="*/ 566879 h 996594"/>
              <a:gd name="connsiteX763" fmla="*/ 204040 w 642541"/>
              <a:gd name="connsiteY763" fmla="*/ 565043 h 996594"/>
              <a:gd name="connsiteX764" fmla="*/ 204040 w 642541"/>
              <a:gd name="connsiteY764" fmla="*/ 564256 h 996594"/>
              <a:gd name="connsiteX765" fmla="*/ 203253 w 642541"/>
              <a:gd name="connsiteY765" fmla="*/ 563994 h 996594"/>
              <a:gd name="connsiteX766" fmla="*/ 203253 w 642541"/>
              <a:gd name="connsiteY766" fmla="*/ 562945 h 996594"/>
              <a:gd name="connsiteX767" fmla="*/ 204040 w 642541"/>
              <a:gd name="connsiteY767" fmla="*/ 562158 h 996594"/>
              <a:gd name="connsiteX768" fmla="*/ 204695 w 642541"/>
              <a:gd name="connsiteY768" fmla="*/ 561896 h 996594"/>
              <a:gd name="connsiteX769" fmla="*/ 204433 w 642541"/>
              <a:gd name="connsiteY769" fmla="*/ 561240 h 996594"/>
              <a:gd name="connsiteX770" fmla="*/ 205089 w 642541"/>
              <a:gd name="connsiteY770" fmla="*/ 559405 h 996594"/>
              <a:gd name="connsiteX771" fmla="*/ 204433 w 642541"/>
              <a:gd name="connsiteY771" fmla="*/ 557962 h 996594"/>
              <a:gd name="connsiteX772" fmla="*/ 204040 w 642541"/>
              <a:gd name="connsiteY772" fmla="*/ 556257 h 996594"/>
              <a:gd name="connsiteX773" fmla="*/ 204040 w 642541"/>
              <a:gd name="connsiteY773" fmla="*/ 555470 h 996594"/>
              <a:gd name="connsiteX774" fmla="*/ 204433 w 642541"/>
              <a:gd name="connsiteY774" fmla="*/ 554815 h 996594"/>
              <a:gd name="connsiteX775" fmla="*/ 204433 w 642541"/>
              <a:gd name="connsiteY775" fmla="*/ 554159 h 996594"/>
              <a:gd name="connsiteX776" fmla="*/ 204695 w 642541"/>
              <a:gd name="connsiteY776" fmla="*/ 553372 h 996594"/>
              <a:gd name="connsiteX777" fmla="*/ 205089 w 642541"/>
              <a:gd name="connsiteY777" fmla="*/ 550881 h 996594"/>
              <a:gd name="connsiteX778" fmla="*/ 204695 w 642541"/>
              <a:gd name="connsiteY778" fmla="*/ 550619 h 996594"/>
              <a:gd name="connsiteX779" fmla="*/ 204433 w 642541"/>
              <a:gd name="connsiteY779" fmla="*/ 550619 h 996594"/>
              <a:gd name="connsiteX780" fmla="*/ 202991 w 642541"/>
              <a:gd name="connsiteY780" fmla="*/ 550094 h 996594"/>
              <a:gd name="connsiteX781" fmla="*/ 202597 w 642541"/>
              <a:gd name="connsiteY781" fmla="*/ 550094 h 996594"/>
              <a:gd name="connsiteX782" fmla="*/ 202335 w 642541"/>
              <a:gd name="connsiteY782" fmla="*/ 549832 h 996594"/>
              <a:gd name="connsiteX783" fmla="*/ 201811 w 642541"/>
              <a:gd name="connsiteY783" fmla="*/ 549438 h 996594"/>
              <a:gd name="connsiteX784" fmla="*/ 201811 w 642541"/>
              <a:gd name="connsiteY784" fmla="*/ 548389 h 996594"/>
              <a:gd name="connsiteX785" fmla="*/ 201548 w 642541"/>
              <a:gd name="connsiteY785" fmla="*/ 546422 h 996594"/>
              <a:gd name="connsiteX786" fmla="*/ 202335 w 642541"/>
              <a:gd name="connsiteY786" fmla="*/ 544980 h 996594"/>
              <a:gd name="connsiteX787" fmla="*/ 202991 w 642541"/>
              <a:gd name="connsiteY787" fmla="*/ 544455 h 996594"/>
              <a:gd name="connsiteX788" fmla="*/ 203253 w 642541"/>
              <a:gd name="connsiteY788" fmla="*/ 542095 h 996594"/>
              <a:gd name="connsiteX789" fmla="*/ 202335 w 642541"/>
              <a:gd name="connsiteY789" fmla="*/ 539997 h 996594"/>
              <a:gd name="connsiteX790" fmla="*/ 202597 w 642541"/>
              <a:gd name="connsiteY790" fmla="*/ 539342 h 996594"/>
              <a:gd name="connsiteX791" fmla="*/ 203646 w 642541"/>
              <a:gd name="connsiteY791" fmla="*/ 538817 h 996594"/>
              <a:gd name="connsiteX792" fmla="*/ 203253 w 642541"/>
              <a:gd name="connsiteY792" fmla="*/ 537374 h 996594"/>
              <a:gd name="connsiteX793" fmla="*/ 203253 w 642541"/>
              <a:gd name="connsiteY793" fmla="*/ 536719 h 996594"/>
              <a:gd name="connsiteX794" fmla="*/ 201811 w 642541"/>
              <a:gd name="connsiteY794" fmla="*/ 536063 h 996594"/>
              <a:gd name="connsiteX795" fmla="*/ 201811 w 642541"/>
              <a:gd name="connsiteY795" fmla="*/ 534227 h 996594"/>
              <a:gd name="connsiteX796" fmla="*/ 201548 w 642541"/>
              <a:gd name="connsiteY796" fmla="*/ 533178 h 996594"/>
              <a:gd name="connsiteX797" fmla="*/ 202335 w 642541"/>
              <a:gd name="connsiteY797" fmla="*/ 532785 h 996594"/>
              <a:gd name="connsiteX798" fmla="*/ 201811 w 642541"/>
              <a:gd name="connsiteY798" fmla="*/ 531342 h 996594"/>
              <a:gd name="connsiteX799" fmla="*/ 201548 w 642541"/>
              <a:gd name="connsiteY799" fmla="*/ 529244 h 996594"/>
              <a:gd name="connsiteX800" fmla="*/ 200106 w 642541"/>
              <a:gd name="connsiteY800" fmla="*/ 528195 h 996594"/>
              <a:gd name="connsiteX801" fmla="*/ 197614 w 642541"/>
              <a:gd name="connsiteY801" fmla="*/ 527539 h 996594"/>
              <a:gd name="connsiteX802" fmla="*/ 195910 w 642541"/>
              <a:gd name="connsiteY802" fmla="*/ 525441 h 996594"/>
              <a:gd name="connsiteX803" fmla="*/ 195910 w 642541"/>
              <a:gd name="connsiteY803" fmla="*/ 524655 h 996594"/>
              <a:gd name="connsiteX804" fmla="*/ 193025 w 642541"/>
              <a:gd name="connsiteY804" fmla="*/ 522556 h 996594"/>
              <a:gd name="connsiteX805" fmla="*/ 191976 w 642541"/>
              <a:gd name="connsiteY805" fmla="*/ 521901 h 996594"/>
              <a:gd name="connsiteX806" fmla="*/ 191976 w 642541"/>
              <a:gd name="connsiteY806" fmla="*/ 520065 h 996594"/>
              <a:gd name="connsiteX807" fmla="*/ 191582 w 642541"/>
              <a:gd name="connsiteY807" fmla="*/ 519803 h 996594"/>
              <a:gd name="connsiteX808" fmla="*/ 191582 w 642541"/>
              <a:gd name="connsiteY808" fmla="*/ 519016 h 996594"/>
              <a:gd name="connsiteX809" fmla="*/ 190927 w 642541"/>
              <a:gd name="connsiteY809" fmla="*/ 518361 h 996594"/>
              <a:gd name="connsiteX810" fmla="*/ 190533 w 642541"/>
              <a:gd name="connsiteY810" fmla="*/ 517836 h 996594"/>
              <a:gd name="connsiteX811" fmla="*/ 190533 w 642541"/>
              <a:gd name="connsiteY811" fmla="*/ 516131 h 996594"/>
              <a:gd name="connsiteX812" fmla="*/ 190271 w 642541"/>
              <a:gd name="connsiteY812" fmla="*/ 514820 h 996594"/>
              <a:gd name="connsiteX813" fmla="*/ 189484 w 642541"/>
              <a:gd name="connsiteY813" fmla="*/ 514164 h 996594"/>
              <a:gd name="connsiteX814" fmla="*/ 189091 w 642541"/>
              <a:gd name="connsiteY814" fmla="*/ 512722 h 996594"/>
              <a:gd name="connsiteX815" fmla="*/ 189484 w 642541"/>
              <a:gd name="connsiteY815" fmla="*/ 511935 h 996594"/>
              <a:gd name="connsiteX816" fmla="*/ 189484 w 642541"/>
              <a:gd name="connsiteY816" fmla="*/ 511279 h 996594"/>
              <a:gd name="connsiteX817" fmla="*/ 188435 w 642541"/>
              <a:gd name="connsiteY817" fmla="*/ 509443 h 996594"/>
              <a:gd name="connsiteX818" fmla="*/ 188828 w 642541"/>
              <a:gd name="connsiteY818" fmla="*/ 508394 h 996594"/>
              <a:gd name="connsiteX819" fmla="*/ 188173 w 642541"/>
              <a:gd name="connsiteY819" fmla="*/ 508394 h 996594"/>
              <a:gd name="connsiteX820" fmla="*/ 187386 w 642541"/>
              <a:gd name="connsiteY820" fmla="*/ 506296 h 996594"/>
              <a:gd name="connsiteX821" fmla="*/ 187648 w 642541"/>
              <a:gd name="connsiteY821" fmla="*/ 505903 h 996594"/>
              <a:gd name="connsiteX822" fmla="*/ 187386 w 642541"/>
              <a:gd name="connsiteY822" fmla="*/ 505116 h 996594"/>
              <a:gd name="connsiteX823" fmla="*/ 186599 w 642541"/>
              <a:gd name="connsiteY823" fmla="*/ 505116 h 996594"/>
              <a:gd name="connsiteX824" fmla="*/ 186206 w 642541"/>
              <a:gd name="connsiteY824" fmla="*/ 504198 h 996594"/>
              <a:gd name="connsiteX825" fmla="*/ 186206 w 642541"/>
              <a:gd name="connsiteY825" fmla="*/ 503411 h 996594"/>
              <a:gd name="connsiteX826" fmla="*/ 185550 w 642541"/>
              <a:gd name="connsiteY826" fmla="*/ 502363 h 996594"/>
              <a:gd name="connsiteX827" fmla="*/ 186206 w 642541"/>
              <a:gd name="connsiteY827" fmla="*/ 501707 h 996594"/>
              <a:gd name="connsiteX828" fmla="*/ 185813 w 642541"/>
              <a:gd name="connsiteY828" fmla="*/ 500658 h 996594"/>
              <a:gd name="connsiteX829" fmla="*/ 185550 w 642541"/>
              <a:gd name="connsiteY829" fmla="*/ 500002 h 996594"/>
              <a:gd name="connsiteX830" fmla="*/ 183714 w 642541"/>
              <a:gd name="connsiteY830" fmla="*/ 495937 h 996594"/>
              <a:gd name="connsiteX831" fmla="*/ 184108 w 642541"/>
              <a:gd name="connsiteY831" fmla="*/ 493183 h 996594"/>
              <a:gd name="connsiteX832" fmla="*/ 183059 w 642541"/>
              <a:gd name="connsiteY832" fmla="*/ 490954 h 996594"/>
              <a:gd name="connsiteX833" fmla="*/ 182010 w 642541"/>
              <a:gd name="connsiteY833" fmla="*/ 490298 h 996594"/>
              <a:gd name="connsiteX834" fmla="*/ 181616 w 642541"/>
              <a:gd name="connsiteY834" fmla="*/ 488200 h 996594"/>
              <a:gd name="connsiteX835" fmla="*/ 181616 w 642541"/>
              <a:gd name="connsiteY835" fmla="*/ 486495 h 996594"/>
              <a:gd name="connsiteX836" fmla="*/ 181354 w 642541"/>
              <a:gd name="connsiteY836" fmla="*/ 486102 h 996594"/>
              <a:gd name="connsiteX837" fmla="*/ 181616 w 642541"/>
              <a:gd name="connsiteY837" fmla="*/ 485053 h 996594"/>
              <a:gd name="connsiteX838" fmla="*/ 181354 w 642541"/>
              <a:gd name="connsiteY838" fmla="*/ 483480 h 996594"/>
              <a:gd name="connsiteX839" fmla="*/ 180829 w 642541"/>
              <a:gd name="connsiteY839" fmla="*/ 482168 h 996594"/>
              <a:gd name="connsiteX840" fmla="*/ 181354 w 642541"/>
              <a:gd name="connsiteY840" fmla="*/ 480726 h 996594"/>
              <a:gd name="connsiteX841" fmla="*/ 181354 w 642541"/>
              <a:gd name="connsiteY841" fmla="*/ 479939 h 996594"/>
              <a:gd name="connsiteX842" fmla="*/ 181354 w 642541"/>
              <a:gd name="connsiteY842" fmla="*/ 477185 h 996594"/>
              <a:gd name="connsiteX843" fmla="*/ 181354 w 642541"/>
              <a:gd name="connsiteY843" fmla="*/ 476530 h 996594"/>
              <a:gd name="connsiteX844" fmla="*/ 180829 w 642541"/>
              <a:gd name="connsiteY844" fmla="*/ 475743 h 996594"/>
              <a:gd name="connsiteX845" fmla="*/ 180829 w 642541"/>
              <a:gd name="connsiteY845" fmla="*/ 474825 h 996594"/>
              <a:gd name="connsiteX846" fmla="*/ 180567 w 642541"/>
              <a:gd name="connsiteY846" fmla="*/ 474825 h 996594"/>
              <a:gd name="connsiteX847" fmla="*/ 179912 w 642541"/>
              <a:gd name="connsiteY847" fmla="*/ 474300 h 996594"/>
              <a:gd name="connsiteX848" fmla="*/ 178731 w 642541"/>
              <a:gd name="connsiteY848" fmla="*/ 474038 h 996594"/>
              <a:gd name="connsiteX849" fmla="*/ 178469 w 642541"/>
              <a:gd name="connsiteY849" fmla="*/ 473645 h 996594"/>
              <a:gd name="connsiteX850" fmla="*/ 178076 w 642541"/>
              <a:gd name="connsiteY850" fmla="*/ 472858 h 996594"/>
              <a:gd name="connsiteX851" fmla="*/ 178469 w 642541"/>
              <a:gd name="connsiteY851" fmla="*/ 471153 h 996594"/>
              <a:gd name="connsiteX852" fmla="*/ 178469 w 642541"/>
              <a:gd name="connsiteY852" fmla="*/ 468006 h 996594"/>
              <a:gd name="connsiteX853" fmla="*/ 178076 w 642541"/>
              <a:gd name="connsiteY853" fmla="*/ 466564 h 996594"/>
              <a:gd name="connsiteX854" fmla="*/ 175191 w 642541"/>
              <a:gd name="connsiteY854" fmla="*/ 466302 h 996594"/>
              <a:gd name="connsiteX855" fmla="*/ 174535 w 642541"/>
              <a:gd name="connsiteY855" fmla="*/ 463679 h 996594"/>
              <a:gd name="connsiteX856" fmla="*/ 175191 w 642541"/>
              <a:gd name="connsiteY856" fmla="*/ 462367 h 996594"/>
              <a:gd name="connsiteX857" fmla="*/ 173093 w 642541"/>
              <a:gd name="connsiteY857" fmla="*/ 459876 h 996594"/>
              <a:gd name="connsiteX858" fmla="*/ 173093 w 642541"/>
              <a:gd name="connsiteY858" fmla="*/ 457385 h 996594"/>
              <a:gd name="connsiteX859" fmla="*/ 172437 w 642541"/>
              <a:gd name="connsiteY859" fmla="*/ 456598 h 996594"/>
              <a:gd name="connsiteX860" fmla="*/ 172437 w 642541"/>
              <a:gd name="connsiteY860" fmla="*/ 454237 h 996594"/>
              <a:gd name="connsiteX861" fmla="*/ 174273 w 642541"/>
              <a:gd name="connsiteY861" fmla="*/ 452139 h 996594"/>
              <a:gd name="connsiteX862" fmla="*/ 173748 w 642541"/>
              <a:gd name="connsiteY862" fmla="*/ 451352 h 996594"/>
              <a:gd name="connsiteX863" fmla="*/ 174929 w 642541"/>
              <a:gd name="connsiteY863" fmla="*/ 449254 h 996594"/>
              <a:gd name="connsiteX864" fmla="*/ 174273 w 642541"/>
              <a:gd name="connsiteY864" fmla="*/ 448599 h 996594"/>
              <a:gd name="connsiteX865" fmla="*/ 172044 w 642541"/>
              <a:gd name="connsiteY865" fmla="*/ 446763 h 996594"/>
              <a:gd name="connsiteX866" fmla="*/ 173486 w 642541"/>
              <a:gd name="connsiteY866" fmla="*/ 444272 h 996594"/>
              <a:gd name="connsiteX867" fmla="*/ 172831 w 642541"/>
              <a:gd name="connsiteY867" fmla="*/ 442173 h 996594"/>
              <a:gd name="connsiteX868" fmla="*/ 172831 w 642541"/>
              <a:gd name="connsiteY868" fmla="*/ 441518 h 996594"/>
              <a:gd name="connsiteX869" fmla="*/ 172044 w 642541"/>
              <a:gd name="connsiteY869" fmla="*/ 438895 h 996594"/>
              <a:gd name="connsiteX870" fmla="*/ 172437 w 642541"/>
              <a:gd name="connsiteY870" fmla="*/ 438239 h 996594"/>
              <a:gd name="connsiteX871" fmla="*/ 172437 w 642541"/>
              <a:gd name="connsiteY871" fmla="*/ 437584 h 996594"/>
              <a:gd name="connsiteX872" fmla="*/ 173093 w 642541"/>
              <a:gd name="connsiteY872" fmla="*/ 437584 h 996594"/>
              <a:gd name="connsiteX873" fmla="*/ 173486 w 642541"/>
              <a:gd name="connsiteY873" fmla="*/ 437190 h 996594"/>
              <a:gd name="connsiteX874" fmla="*/ 173486 w 642541"/>
              <a:gd name="connsiteY874" fmla="*/ 436535 h 996594"/>
              <a:gd name="connsiteX875" fmla="*/ 173486 w 642541"/>
              <a:gd name="connsiteY875" fmla="*/ 435092 h 996594"/>
              <a:gd name="connsiteX876" fmla="*/ 173486 w 642541"/>
              <a:gd name="connsiteY876" fmla="*/ 434437 h 996594"/>
              <a:gd name="connsiteX877" fmla="*/ 173486 w 642541"/>
              <a:gd name="connsiteY877" fmla="*/ 432994 h 996594"/>
              <a:gd name="connsiteX878" fmla="*/ 172044 w 642541"/>
              <a:gd name="connsiteY878" fmla="*/ 431814 h 996594"/>
              <a:gd name="connsiteX879" fmla="*/ 170995 w 642541"/>
              <a:gd name="connsiteY879" fmla="*/ 431552 h 996594"/>
              <a:gd name="connsiteX880" fmla="*/ 167454 w 642541"/>
              <a:gd name="connsiteY880" fmla="*/ 427618 h 996594"/>
              <a:gd name="connsiteX881" fmla="*/ 166012 w 642541"/>
              <a:gd name="connsiteY881" fmla="*/ 427618 h 996594"/>
              <a:gd name="connsiteX882" fmla="*/ 164569 w 642541"/>
              <a:gd name="connsiteY882" fmla="*/ 426175 h 996594"/>
              <a:gd name="connsiteX883" fmla="*/ 164307 w 642541"/>
              <a:gd name="connsiteY883" fmla="*/ 424339 h 996594"/>
              <a:gd name="connsiteX884" fmla="*/ 164569 w 642541"/>
              <a:gd name="connsiteY884" fmla="*/ 422766 h 996594"/>
              <a:gd name="connsiteX885" fmla="*/ 163914 w 642541"/>
              <a:gd name="connsiteY885" fmla="*/ 421979 h 996594"/>
              <a:gd name="connsiteX886" fmla="*/ 163258 w 642541"/>
              <a:gd name="connsiteY886" fmla="*/ 421979 h 996594"/>
              <a:gd name="connsiteX887" fmla="*/ 163258 w 642541"/>
              <a:gd name="connsiteY887" fmla="*/ 420143 h 996594"/>
              <a:gd name="connsiteX888" fmla="*/ 162865 w 642541"/>
              <a:gd name="connsiteY888" fmla="*/ 419881 h 996594"/>
              <a:gd name="connsiteX889" fmla="*/ 161816 w 642541"/>
              <a:gd name="connsiteY889" fmla="*/ 418439 h 996594"/>
              <a:gd name="connsiteX890" fmla="*/ 160373 w 642541"/>
              <a:gd name="connsiteY890" fmla="*/ 416996 h 996594"/>
              <a:gd name="connsiteX891" fmla="*/ 158668 w 642541"/>
              <a:gd name="connsiteY891" fmla="*/ 414243 h 996594"/>
              <a:gd name="connsiteX892" fmla="*/ 158668 w 642541"/>
              <a:gd name="connsiteY892" fmla="*/ 412800 h 996594"/>
              <a:gd name="connsiteX893" fmla="*/ 157882 w 642541"/>
              <a:gd name="connsiteY893" fmla="*/ 410702 h 996594"/>
              <a:gd name="connsiteX894" fmla="*/ 157095 w 642541"/>
              <a:gd name="connsiteY894" fmla="*/ 409522 h 996594"/>
              <a:gd name="connsiteX895" fmla="*/ 156833 w 642541"/>
              <a:gd name="connsiteY895" fmla="*/ 409259 h 996594"/>
              <a:gd name="connsiteX896" fmla="*/ 156177 w 642541"/>
              <a:gd name="connsiteY896" fmla="*/ 409259 h 996594"/>
              <a:gd name="connsiteX897" fmla="*/ 153948 w 642541"/>
              <a:gd name="connsiteY897" fmla="*/ 407161 h 996594"/>
              <a:gd name="connsiteX898" fmla="*/ 152505 w 642541"/>
              <a:gd name="connsiteY898" fmla="*/ 405719 h 996594"/>
              <a:gd name="connsiteX899" fmla="*/ 151850 w 642541"/>
              <a:gd name="connsiteY899" fmla="*/ 403621 h 996594"/>
              <a:gd name="connsiteX900" fmla="*/ 151456 w 642541"/>
              <a:gd name="connsiteY900" fmla="*/ 403228 h 996594"/>
              <a:gd name="connsiteX901" fmla="*/ 151456 w 642541"/>
              <a:gd name="connsiteY901" fmla="*/ 400080 h 996594"/>
              <a:gd name="connsiteX902" fmla="*/ 151456 w 642541"/>
              <a:gd name="connsiteY902" fmla="*/ 399556 h 996594"/>
              <a:gd name="connsiteX903" fmla="*/ 151850 w 642541"/>
              <a:gd name="connsiteY903" fmla="*/ 399293 h 996594"/>
              <a:gd name="connsiteX904" fmla="*/ 151456 w 642541"/>
              <a:gd name="connsiteY904" fmla="*/ 398245 h 996594"/>
              <a:gd name="connsiteX905" fmla="*/ 150801 w 642541"/>
              <a:gd name="connsiteY905" fmla="*/ 397851 h 996594"/>
              <a:gd name="connsiteX906" fmla="*/ 150407 w 642541"/>
              <a:gd name="connsiteY906" fmla="*/ 397851 h 996594"/>
              <a:gd name="connsiteX907" fmla="*/ 149096 w 642541"/>
              <a:gd name="connsiteY907" fmla="*/ 397851 h 996594"/>
              <a:gd name="connsiteX908" fmla="*/ 148702 w 642541"/>
              <a:gd name="connsiteY908" fmla="*/ 396540 h 996594"/>
              <a:gd name="connsiteX909" fmla="*/ 147653 w 642541"/>
              <a:gd name="connsiteY909" fmla="*/ 396540 h 996594"/>
              <a:gd name="connsiteX910" fmla="*/ 147260 w 642541"/>
              <a:gd name="connsiteY910" fmla="*/ 395884 h 996594"/>
              <a:gd name="connsiteX911" fmla="*/ 147260 w 642541"/>
              <a:gd name="connsiteY911" fmla="*/ 394704 h 996594"/>
              <a:gd name="connsiteX912" fmla="*/ 147260 w 642541"/>
              <a:gd name="connsiteY912" fmla="*/ 394442 h 996594"/>
              <a:gd name="connsiteX913" fmla="*/ 146473 w 642541"/>
              <a:gd name="connsiteY913" fmla="*/ 393262 h 996594"/>
              <a:gd name="connsiteX914" fmla="*/ 145818 w 642541"/>
              <a:gd name="connsiteY914" fmla="*/ 392475 h 996594"/>
              <a:gd name="connsiteX915" fmla="*/ 145818 w 642541"/>
              <a:gd name="connsiteY915" fmla="*/ 391819 h 996594"/>
              <a:gd name="connsiteX916" fmla="*/ 145818 w 642541"/>
              <a:gd name="connsiteY916" fmla="*/ 390901 h 996594"/>
              <a:gd name="connsiteX917" fmla="*/ 147260 w 642541"/>
              <a:gd name="connsiteY917" fmla="*/ 388803 h 996594"/>
              <a:gd name="connsiteX918" fmla="*/ 147916 w 642541"/>
              <a:gd name="connsiteY918" fmla="*/ 388278 h 996594"/>
              <a:gd name="connsiteX919" fmla="*/ 147916 w 642541"/>
              <a:gd name="connsiteY919" fmla="*/ 387360 h 996594"/>
              <a:gd name="connsiteX920" fmla="*/ 147653 w 642541"/>
              <a:gd name="connsiteY920" fmla="*/ 386836 h 996594"/>
              <a:gd name="connsiteX921" fmla="*/ 146473 w 642541"/>
              <a:gd name="connsiteY921" fmla="*/ 386574 h 996594"/>
              <a:gd name="connsiteX922" fmla="*/ 145031 w 642541"/>
              <a:gd name="connsiteY922" fmla="*/ 386836 h 996594"/>
              <a:gd name="connsiteX923" fmla="*/ 145031 w 642541"/>
              <a:gd name="connsiteY923" fmla="*/ 386574 h 996594"/>
              <a:gd name="connsiteX924" fmla="*/ 145031 w 642541"/>
              <a:gd name="connsiteY924" fmla="*/ 385525 h 996594"/>
              <a:gd name="connsiteX925" fmla="*/ 145031 w 642541"/>
              <a:gd name="connsiteY925" fmla="*/ 384082 h 996594"/>
              <a:gd name="connsiteX926" fmla="*/ 144769 w 642541"/>
              <a:gd name="connsiteY926" fmla="*/ 383820 h 996594"/>
              <a:gd name="connsiteX927" fmla="*/ 143720 w 642541"/>
              <a:gd name="connsiteY927" fmla="*/ 383033 h 996594"/>
              <a:gd name="connsiteX928" fmla="*/ 143326 w 642541"/>
              <a:gd name="connsiteY928" fmla="*/ 383033 h 996594"/>
              <a:gd name="connsiteX929" fmla="*/ 142015 w 642541"/>
              <a:gd name="connsiteY929" fmla="*/ 383820 h 996594"/>
              <a:gd name="connsiteX930" fmla="*/ 141228 w 642541"/>
              <a:gd name="connsiteY930" fmla="*/ 384476 h 996594"/>
              <a:gd name="connsiteX931" fmla="*/ 141228 w 642541"/>
              <a:gd name="connsiteY931" fmla="*/ 385918 h 996594"/>
              <a:gd name="connsiteX932" fmla="*/ 141621 w 642541"/>
              <a:gd name="connsiteY932" fmla="*/ 386180 h 996594"/>
              <a:gd name="connsiteX933" fmla="*/ 142015 w 642541"/>
              <a:gd name="connsiteY933" fmla="*/ 387360 h 996594"/>
              <a:gd name="connsiteX934" fmla="*/ 140835 w 642541"/>
              <a:gd name="connsiteY934" fmla="*/ 387623 h 996594"/>
              <a:gd name="connsiteX935" fmla="*/ 139917 w 642541"/>
              <a:gd name="connsiteY935" fmla="*/ 387623 h 996594"/>
              <a:gd name="connsiteX936" fmla="*/ 139130 w 642541"/>
              <a:gd name="connsiteY936" fmla="*/ 387360 h 996594"/>
              <a:gd name="connsiteX937" fmla="*/ 138474 w 642541"/>
              <a:gd name="connsiteY937" fmla="*/ 386836 h 996594"/>
              <a:gd name="connsiteX938" fmla="*/ 136638 w 642541"/>
              <a:gd name="connsiteY938" fmla="*/ 384476 h 996594"/>
              <a:gd name="connsiteX939" fmla="*/ 135196 w 642541"/>
              <a:gd name="connsiteY939" fmla="*/ 381197 h 996594"/>
              <a:gd name="connsiteX940" fmla="*/ 135589 w 642541"/>
              <a:gd name="connsiteY940" fmla="*/ 380935 h 996594"/>
              <a:gd name="connsiteX941" fmla="*/ 136638 w 642541"/>
              <a:gd name="connsiteY941" fmla="*/ 379493 h 996594"/>
              <a:gd name="connsiteX942" fmla="*/ 136245 w 642541"/>
              <a:gd name="connsiteY942" fmla="*/ 378444 h 996594"/>
              <a:gd name="connsiteX943" fmla="*/ 136245 w 642541"/>
              <a:gd name="connsiteY943" fmla="*/ 377657 h 996594"/>
              <a:gd name="connsiteX944" fmla="*/ 136638 w 642541"/>
              <a:gd name="connsiteY944" fmla="*/ 377395 h 996594"/>
              <a:gd name="connsiteX945" fmla="*/ 137294 w 642541"/>
              <a:gd name="connsiteY945" fmla="*/ 377395 h 996594"/>
              <a:gd name="connsiteX946" fmla="*/ 137687 w 642541"/>
              <a:gd name="connsiteY946" fmla="*/ 377395 h 996594"/>
              <a:gd name="connsiteX947" fmla="*/ 138474 w 642541"/>
              <a:gd name="connsiteY947" fmla="*/ 376346 h 996594"/>
              <a:gd name="connsiteX948" fmla="*/ 138736 w 642541"/>
              <a:gd name="connsiteY948" fmla="*/ 375821 h 996594"/>
              <a:gd name="connsiteX949" fmla="*/ 141621 w 642541"/>
              <a:gd name="connsiteY949" fmla="*/ 373723 h 996594"/>
              <a:gd name="connsiteX950" fmla="*/ 142670 w 642541"/>
              <a:gd name="connsiteY950" fmla="*/ 372018 h 996594"/>
              <a:gd name="connsiteX951" fmla="*/ 143326 w 642541"/>
              <a:gd name="connsiteY951" fmla="*/ 370182 h 996594"/>
              <a:gd name="connsiteX952" fmla="*/ 143326 w 642541"/>
              <a:gd name="connsiteY952" fmla="*/ 369920 h 996594"/>
              <a:gd name="connsiteX953" fmla="*/ 143720 w 642541"/>
              <a:gd name="connsiteY953" fmla="*/ 369527 h 996594"/>
              <a:gd name="connsiteX954" fmla="*/ 144769 w 642541"/>
              <a:gd name="connsiteY954" fmla="*/ 369265 h 996594"/>
              <a:gd name="connsiteX955" fmla="*/ 146998 w 642541"/>
              <a:gd name="connsiteY955" fmla="*/ 368084 h 996594"/>
              <a:gd name="connsiteX956" fmla="*/ 148702 w 642541"/>
              <a:gd name="connsiteY956" fmla="*/ 367035 h 996594"/>
              <a:gd name="connsiteX957" fmla="*/ 151194 w 642541"/>
              <a:gd name="connsiteY957" fmla="*/ 365199 h 996594"/>
              <a:gd name="connsiteX958" fmla="*/ 152112 w 642541"/>
              <a:gd name="connsiteY958" fmla="*/ 364544 h 996594"/>
              <a:gd name="connsiteX959" fmla="*/ 152899 w 642541"/>
              <a:gd name="connsiteY959" fmla="*/ 364282 h 996594"/>
              <a:gd name="connsiteX960" fmla="*/ 153554 w 642541"/>
              <a:gd name="connsiteY960" fmla="*/ 362839 h 996594"/>
              <a:gd name="connsiteX961" fmla="*/ 153948 w 642541"/>
              <a:gd name="connsiteY961" fmla="*/ 361659 h 996594"/>
              <a:gd name="connsiteX962" fmla="*/ 153948 w 642541"/>
              <a:gd name="connsiteY962" fmla="*/ 360217 h 996594"/>
              <a:gd name="connsiteX963" fmla="*/ 153554 w 642541"/>
              <a:gd name="connsiteY963" fmla="*/ 357200 h 996594"/>
              <a:gd name="connsiteX964" fmla="*/ 153554 w 642541"/>
              <a:gd name="connsiteY964" fmla="*/ 356020 h 996594"/>
              <a:gd name="connsiteX965" fmla="*/ 153948 w 642541"/>
              <a:gd name="connsiteY965" fmla="*/ 355758 h 996594"/>
              <a:gd name="connsiteX966" fmla="*/ 154997 w 642541"/>
              <a:gd name="connsiteY966" fmla="*/ 355102 h 996594"/>
              <a:gd name="connsiteX967" fmla="*/ 157882 w 642541"/>
              <a:gd name="connsiteY967" fmla="*/ 352217 h 996594"/>
              <a:gd name="connsiteX968" fmla="*/ 160373 w 642541"/>
              <a:gd name="connsiteY968" fmla="*/ 350119 h 996594"/>
              <a:gd name="connsiteX969" fmla="*/ 163258 w 642541"/>
              <a:gd name="connsiteY969" fmla="*/ 348939 h 996594"/>
              <a:gd name="connsiteX970" fmla="*/ 162471 w 642541"/>
              <a:gd name="connsiteY970" fmla="*/ 347497 h 996594"/>
              <a:gd name="connsiteX971" fmla="*/ 162865 w 642541"/>
              <a:gd name="connsiteY971" fmla="*/ 347497 h 996594"/>
              <a:gd name="connsiteX972" fmla="*/ 163651 w 642541"/>
              <a:gd name="connsiteY972" fmla="*/ 346841 h 996594"/>
              <a:gd name="connsiteX973" fmla="*/ 161029 w 642541"/>
              <a:gd name="connsiteY973" fmla="*/ 345399 h 996594"/>
              <a:gd name="connsiteX974" fmla="*/ 160373 w 642541"/>
              <a:gd name="connsiteY974" fmla="*/ 346579 h 996594"/>
              <a:gd name="connsiteX975" fmla="*/ 159586 w 642541"/>
              <a:gd name="connsiteY975" fmla="*/ 346579 h 996594"/>
              <a:gd name="connsiteX976" fmla="*/ 158668 w 642541"/>
              <a:gd name="connsiteY976" fmla="*/ 346186 h 996594"/>
              <a:gd name="connsiteX977" fmla="*/ 159324 w 642541"/>
              <a:gd name="connsiteY977" fmla="*/ 345136 h 996594"/>
              <a:gd name="connsiteX978" fmla="*/ 157882 w 642541"/>
              <a:gd name="connsiteY978" fmla="*/ 345136 h 996594"/>
              <a:gd name="connsiteX979" fmla="*/ 158275 w 642541"/>
              <a:gd name="connsiteY979" fmla="*/ 343039 h 996594"/>
              <a:gd name="connsiteX980" fmla="*/ 159324 w 642541"/>
              <a:gd name="connsiteY980" fmla="*/ 341203 h 996594"/>
              <a:gd name="connsiteX981" fmla="*/ 160373 w 642541"/>
              <a:gd name="connsiteY981" fmla="*/ 340940 h 996594"/>
              <a:gd name="connsiteX982" fmla="*/ 160766 w 642541"/>
              <a:gd name="connsiteY982" fmla="*/ 341203 h 996594"/>
              <a:gd name="connsiteX983" fmla="*/ 161816 w 642541"/>
              <a:gd name="connsiteY983" fmla="*/ 340940 h 996594"/>
              <a:gd name="connsiteX984" fmla="*/ 161553 w 642541"/>
              <a:gd name="connsiteY984" fmla="*/ 340154 h 996594"/>
              <a:gd name="connsiteX985" fmla="*/ 161553 w 642541"/>
              <a:gd name="connsiteY985" fmla="*/ 339104 h 996594"/>
              <a:gd name="connsiteX986" fmla="*/ 160766 w 642541"/>
              <a:gd name="connsiteY986" fmla="*/ 338711 h 996594"/>
              <a:gd name="connsiteX987" fmla="*/ 161029 w 642541"/>
              <a:gd name="connsiteY987" fmla="*/ 337662 h 996594"/>
              <a:gd name="connsiteX988" fmla="*/ 160766 w 642541"/>
              <a:gd name="connsiteY988" fmla="*/ 337006 h 996594"/>
              <a:gd name="connsiteX989" fmla="*/ 160766 w 642541"/>
              <a:gd name="connsiteY989" fmla="*/ 336744 h 996594"/>
              <a:gd name="connsiteX990" fmla="*/ 158668 w 642541"/>
              <a:gd name="connsiteY990" fmla="*/ 335301 h 996594"/>
              <a:gd name="connsiteX991" fmla="*/ 158931 w 642541"/>
              <a:gd name="connsiteY991" fmla="*/ 334777 h 996594"/>
              <a:gd name="connsiteX992" fmla="*/ 158931 w 642541"/>
              <a:gd name="connsiteY992" fmla="*/ 334121 h 996594"/>
              <a:gd name="connsiteX993" fmla="*/ 158931 w 642541"/>
              <a:gd name="connsiteY993" fmla="*/ 333335 h 996594"/>
              <a:gd name="connsiteX994" fmla="*/ 161029 w 642541"/>
              <a:gd name="connsiteY994" fmla="*/ 332417 h 996594"/>
              <a:gd name="connsiteX995" fmla="*/ 161816 w 642541"/>
              <a:gd name="connsiteY995" fmla="*/ 331761 h 996594"/>
              <a:gd name="connsiteX996" fmla="*/ 162209 w 642541"/>
              <a:gd name="connsiteY996" fmla="*/ 332679 h 996594"/>
              <a:gd name="connsiteX997" fmla="*/ 162865 w 642541"/>
              <a:gd name="connsiteY997" fmla="*/ 332023 h 996594"/>
              <a:gd name="connsiteX998" fmla="*/ 163258 w 642541"/>
              <a:gd name="connsiteY998" fmla="*/ 332679 h 996594"/>
              <a:gd name="connsiteX999" fmla="*/ 164569 w 642541"/>
              <a:gd name="connsiteY999" fmla="*/ 332679 h 996594"/>
              <a:gd name="connsiteX1000" fmla="*/ 164569 w 642541"/>
              <a:gd name="connsiteY1000" fmla="*/ 333072 h 996594"/>
              <a:gd name="connsiteX1001" fmla="*/ 165750 w 642541"/>
              <a:gd name="connsiteY1001" fmla="*/ 333072 h 996594"/>
              <a:gd name="connsiteX1002" fmla="*/ 167848 w 642541"/>
              <a:gd name="connsiteY1002" fmla="*/ 333335 h 996594"/>
              <a:gd name="connsiteX1003" fmla="*/ 170732 w 642541"/>
              <a:gd name="connsiteY1003" fmla="*/ 332679 h 996594"/>
              <a:gd name="connsiteX1004" fmla="*/ 170995 w 642541"/>
              <a:gd name="connsiteY1004" fmla="*/ 333335 h 996594"/>
              <a:gd name="connsiteX1005" fmla="*/ 168634 w 642541"/>
              <a:gd name="connsiteY1005" fmla="*/ 334777 h 996594"/>
              <a:gd name="connsiteX1006" fmla="*/ 168634 w 642541"/>
              <a:gd name="connsiteY1006" fmla="*/ 335301 h 996594"/>
              <a:gd name="connsiteX1007" fmla="*/ 170995 w 642541"/>
              <a:gd name="connsiteY1007" fmla="*/ 334777 h 996594"/>
              <a:gd name="connsiteX1008" fmla="*/ 171650 w 642541"/>
              <a:gd name="connsiteY1008" fmla="*/ 333072 h 996594"/>
              <a:gd name="connsiteX1009" fmla="*/ 174273 w 642541"/>
              <a:gd name="connsiteY1009" fmla="*/ 332679 h 996594"/>
              <a:gd name="connsiteX1010" fmla="*/ 175191 w 642541"/>
              <a:gd name="connsiteY1010" fmla="*/ 332023 h 996594"/>
              <a:gd name="connsiteX1011" fmla="*/ 175191 w 642541"/>
              <a:gd name="connsiteY1011" fmla="*/ 331761 h 996594"/>
              <a:gd name="connsiteX1012" fmla="*/ 178731 w 642541"/>
              <a:gd name="connsiteY1012" fmla="*/ 329925 h 996594"/>
              <a:gd name="connsiteX1013" fmla="*/ 178731 w 642541"/>
              <a:gd name="connsiteY1013" fmla="*/ 330319 h 996594"/>
              <a:gd name="connsiteX1014" fmla="*/ 180174 w 642541"/>
              <a:gd name="connsiteY1014" fmla="*/ 329663 h 996594"/>
              <a:gd name="connsiteX1015" fmla="*/ 179912 w 642541"/>
              <a:gd name="connsiteY1015" fmla="*/ 328221 h 996594"/>
              <a:gd name="connsiteX1016" fmla="*/ 181354 w 642541"/>
              <a:gd name="connsiteY1016" fmla="*/ 327696 h 996594"/>
              <a:gd name="connsiteX1017" fmla="*/ 181354 w 642541"/>
              <a:gd name="connsiteY1017" fmla="*/ 327434 h 996594"/>
              <a:gd name="connsiteX1018" fmla="*/ 182796 w 642541"/>
              <a:gd name="connsiteY1018" fmla="*/ 327434 h 996594"/>
              <a:gd name="connsiteX1019" fmla="*/ 182272 w 642541"/>
              <a:gd name="connsiteY1019" fmla="*/ 326385 h 996594"/>
              <a:gd name="connsiteX1020" fmla="*/ 183452 w 642541"/>
              <a:gd name="connsiteY1020" fmla="*/ 325991 h 996594"/>
              <a:gd name="connsiteX1021" fmla="*/ 183714 w 642541"/>
              <a:gd name="connsiteY1021" fmla="*/ 325598 h 996594"/>
              <a:gd name="connsiteX1022" fmla="*/ 185157 w 642541"/>
              <a:gd name="connsiteY1022" fmla="*/ 325598 h 996594"/>
              <a:gd name="connsiteX1023" fmla="*/ 185550 w 642541"/>
              <a:gd name="connsiteY1023" fmla="*/ 324287 h 996594"/>
              <a:gd name="connsiteX1024" fmla="*/ 186206 w 642541"/>
              <a:gd name="connsiteY1024" fmla="*/ 324287 h 996594"/>
              <a:gd name="connsiteX1025" fmla="*/ 186206 w 642541"/>
              <a:gd name="connsiteY1025" fmla="*/ 322844 h 996594"/>
              <a:gd name="connsiteX1026" fmla="*/ 186993 w 642541"/>
              <a:gd name="connsiteY1026" fmla="*/ 321402 h 996594"/>
              <a:gd name="connsiteX1027" fmla="*/ 187648 w 642541"/>
              <a:gd name="connsiteY1027" fmla="*/ 321664 h 996594"/>
              <a:gd name="connsiteX1028" fmla="*/ 191582 w 642541"/>
              <a:gd name="connsiteY1028" fmla="*/ 322320 h 996594"/>
              <a:gd name="connsiteX1029" fmla="*/ 191189 w 642541"/>
              <a:gd name="connsiteY1029" fmla="*/ 323500 h 996594"/>
              <a:gd name="connsiteX1030" fmla="*/ 192369 w 642541"/>
              <a:gd name="connsiteY1030" fmla="*/ 323893 h 996594"/>
              <a:gd name="connsiteX1031" fmla="*/ 191582 w 642541"/>
              <a:gd name="connsiteY1031" fmla="*/ 326778 h 996594"/>
              <a:gd name="connsiteX1032" fmla="*/ 192369 w 642541"/>
              <a:gd name="connsiteY1032" fmla="*/ 328221 h 996594"/>
              <a:gd name="connsiteX1033" fmla="*/ 193025 w 642541"/>
              <a:gd name="connsiteY1033" fmla="*/ 328483 h 996594"/>
              <a:gd name="connsiteX1034" fmla="*/ 193025 w 642541"/>
              <a:gd name="connsiteY1034" fmla="*/ 328876 h 996594"/>
              <a:gd name="connsiteX1035" fmla="*/ 193287 w 642541"/>
              <a:gd name="connsiteY1035" fmla="*/ 328876 h 996594"/>
              <a:gd name="connsiteX1036" fmla="*/ 193812 w 642541"/>
              <a:gd name="connsiteY1036" fmla="*/ 330974 h 996594"/>
              <a:gd name="connsiteX1037" fmla="*/ 194467 w 642541"/>
              <a:gd name="connsiteY1037" fmla="*/ 330581 h 996594"/>
              <a:gd name="connsiteX1038" fmla="*/ 195516 w 642541"/>
              <a:gd name="connsiteY1038" fmla="*/ 333072 h 996594"/>
              <a:gd name="connsiteX1039" fmla="*/ 196959 w 642541"/>
              <a:gd name="connsiteY1039" fmla="*/ 332679 h 996594"/>
              <a:gd name="connsiteX1040" fmla="*/ 198008 w 642541"/>
              <a:gd name="connsiteY1040" fmla="*/ 334121 h 996594"/>
              <a:gd name="connsiteX1041" fmla="*/ 210727 w 642541"/>
              <a:gd name="connsiteY1041" fmla="*/ 331368 h 996594"/>
              <a:gd name="connsiteX1042" fmla="*/ 212432 w 642541"/>
              <a:gd name="connsiteY1042" fmla="*/ 331761 h 996594"/>
              <a:gd name="connsiteX1043" fmla="*/ 212825 w 642541"/>
              <a:gd name="connsiteY1043" fmla="*/ 330581 h 996594"/>
              <a:gd name="connsiteX1044" fmla="*/ 213088 w 642541"/>
              <a:gd name="connsiteY1044" fmla="*/ 330581 h 996594"/>
              <a:gd name="connsiteX1045" fmla="*/ 212432 w 642541"/>
              <a:gd name="connsiteY1045" fmla="*/ 329925 h 996594"/>
              <a:gd name="connsiteX1046" fmla="*/ 214530 w 642541"/>
              <a:gd name="connsiteY1046" fmla="*/ 329138 h 996594"/>
              <a:gd name="connsiteX1047" fmla="*/ 213875 w 642541"/>
              <a:gd name="connsiteY1047" fmla="*/ 326778 h 996594"/>
              <a:gd name="connsiteX1048" fmla="*/ 213088 w 642541"/>
              <a:gd name="connsiteY1048" fmla="*/ 326778 h 996594"/>
              <a:gd name="connsiteX1049" fmla="*/ 213612 w 642541"/>
              <a:gd name="connsiteY1049" fmla="*/ 326385 h 996594"/>
              <a:gd name="connsiteX1050" fmla="*/ 213612 w 642541"/>
              <a:gd name="connsiteY1050" fmla="*/ 325598 h 996594"/>
              <a:gd name="connsiteX1051" fmla="*/ 214268 w 642541"/>
              <a:gd name="connsiteY1051" fmla="*/ 325336 h 996594"/>
              <a:gd name="connsiteX1052" fmla="*/ 216890 w 642541"/>
              <a:gd name="connsiteY1052" fmla="*/ 327041 h 996594"/>
              <a:gd name="connsiteX1053" fmla="*/ 217153 w 642541"/>
              <a:gd name="connsiteY1053" fmla="*/ 326778 h 996594"/>
              <a:gd name="connsiteX1054" fmla="*/ 215710 w 642541"/>
              <a:gd name="connsiteY1054" fmla="*/ 325598 h 996594"/>
              <a:gd name="connsiteX1055" fmla="*/ 217546 w 642541"/>
              <a:gd name="connsiteY1055" fmla="*/ 324680 h 996594"/>
              <a:gd name="connsiteX1056" fmla="*/ 217153 w 642541"/>
              <a:gd name="connsiteY1056" fmla="*/ 323500 h 996594"/>
              <a:gd name="connsiteX1057" fmla="*/ 214268 w 642541"/>
              <a:gd name="connsiteY1057" fmla="*/ 324942 h 996594"/>
              <a:gd name="connsiteX1058" fmla="*/ 213875 w 642541"/>
              <a:gd name="connsiteY1058" fmla="*/ 324680 h 996594"/>
              <a:gd name="connsiteX1059" fmla="*/ 216366 w 642541"/>
              <a:gd name="connsiteY1059" fmla="*/ 323238 h 996594"/>
              <a:gd name="connsiteX1060" fmla="*/ 215710 w 642541"/>
              <a:gd name="connsiteY1060" fmla="*/ 322058 h 996594"/>
              <a:gd name="connsiteX1061" fmla="*/ 223972 w 642541"/>
              <a:gd name="connsiteY1061" fmla="*/ 317861 h 996594"/>
              <a:gd name="connsiteX1062" fmla="*/ 229610 w 642541"/>
              <a:gd name="connsiteY1062" fmla="*/ 314583 h 996594"/>
              <a:gd name="connsiteX1063" fmla="*/ 232364 w 642541"/>
              <a:gd name="connsiteY1063" fmla="*/ 314583 h 996594"/>
              <a:gd name="connsiteX1064" fmla="*/ 236167 w 642541"/>
              <a:gd name="connsiteY1064" fmla="*/ 314321 h 996594"/>
              <a:gd name="connsiteX1065" fmla="*/ 238396 w 642541"/>
              <a:gd name="connsiteY1065" fmla="*/ 312485 h 996594"/>
              <a:gd name="connsiteX1066" fmla="*/ 236953 w 642541"/>
              <a:gd name="connsiteY1066" fmla="*/ 307895 h 996594"/>
              <a:gd name="connsiteX1067" fmla="*/ 238789 w 642541"/>
              <a:gd name="connsiteY1067" fmla="*/ 307502 h 996594"/>
              <a:gd name="connsiteX1068" fmla="*/ 238134 w 642541"/>
              <a:gd name="connsiteY1068" fmla="*/ 304486 h 996594"/>
              <a:gd name="connsiteX1069" fmla="*/ 235249 w 642541"/>
              <a:gd name="connsiteY1069" fmla="*/ 304486 h 996594"/>
              <a:gd name="connsiteX1070" fmla="*/ 233413 w 642541"/>
              <a:gd name="connsiteY1070" fmla="*/ 305142 h 996594"/>
              <a:gd name="connsiteX1071" fmla="*/ 232626 w 642541"/>
              <a:gd name="connsiteY1071" fmla="*/ 303961 h 996594"/>
              <a:gd name="connsiteX1072" fmla="*/ 234724 w 642541"/>
              <a:gd name="connsiteY1072" fmla="*/ 303043 h 996594"/>
              <a:gd name="connsiteX1073" fmla="*/ 236691 w 642541"/>
              <a:gd name="connsiteY1073" fmla="*/ 303699 h 996594"/>
              <a:gd name="connsiteX1074" fmla="*/ 236953 w 642541"/>
              <a:gd name="connsiteY1074" fmla="*/ 303306 h 996594"/>
              <a:gd name="connsiteX1075" fmla="*/ 234069 w 642541"/>
              <a:gd name="connsiteY1075" fmla="*/ 301863 h 996594"/>
              <a:gd name="connsiteX1076" fmla="*/ 235511 w 642541"/>
              <a:gd name="connsiteY1076" fmla="*/ 300814 h 996594"/>
              <a:gd name="connsiteX1077" fmla="*/ 237347 w 642541"/>
              <a:gd name="connsiteY1077" fmla="*/ 300814 h 996594"/>
              <a:gd name="connsiteX1078" fmla="*/ 240494 w 642541"/>
              <a:gd name="connsiteY1078" fmla="*/ 302257 h 996594"/>
              <a:gd name="connsiteX1079" fmla="*/ 240101 w 642541"/>
              <a:gd name="connsiteY1079" fmla="*/ 301601 h 996594"/>
              <a:gd name="connsiteX1080" fmla="*/ 241150 w 642541"/>
              <a:gd name="connsiteY1080" fmla="*/ 301076 h 996594"/>
              <a:gd name="connsiteX1081" fmla="*/ 240887 w 642541"/>
              <a:gd name="connsiteY1081" fmla="*/ 299110 h 996594"/>
              <a:gd name="connsiteX1082" fmla="*/ 241543 w 642541"/>
              <a:gd name="connsiteY1082" fmla="*/ 298323 h 996594"/>
              <a:gd name="connsiteX1083" fmla="*/ 242592 w 642541"/>
              <a:gd name="connsiteY1083" fmla="*/ 299503 h 996594"/>
              <a:gd name="connsiteX1084" fmla="*/ 243248 w 642541"/>
              <a:gd name="connsiteY1084" fmla="*/ 298716 h 996594"/>
              <a:gd name="connsiteX1085" fmla="*/ 242986 w 642541"/>
              <a:gd name="connsiteY1085" fmla="*/ 297405 h 996594"/>
              <a:gd name="connsiteX1086" fmla="*/ 244035 w 642541"/>
              <a:gd name="connsiteY1086" fmla="*/ 296618 h 996594"/>
              <a:gd name="connsiteX1087" fmla="*/ 245477 w 642541"/>
              <a:gd name="connsiteY1087" fmla="*/ 296618 h 996594"/>
              <a:gd name="connsiteX1088" fmla="*/ 246919 w 642541"/>
              <a:gd name="connsiteY1088" fmla="*/ 296225 h 996594"/>
              <a:gd name="connsiteX1089" fmla="*/ 247182 w 642541"/>
              <a:gd name="connsiteY1089" fmla="*/ 296880 h 996594"/>
              <a:gd name="connsiteX1090" fmla="*/ 247182 w 642541"/>
              <a:gd name="connsiteY1090" fmla="*/ 297405 h 996594"/>
              <a:gd name="connsiteX1091" fmla="*/ 247706 w 642541"/>
              <a:gd name="connsiteY1091" fmla="*/ 297667 h 996594"/>
              <a:gd name="connsiteX1092" fmla="*/ 248362 w 642541"/>
              <a:gd name="connsiteY1092" fmla="*/ 296880 h 996594"/>
              <a:gd name="connsiteX1093" fmla="*/ 250067 w 642541"/>
              <a:gd name="connsiteY1093" fmla="*/ 297667 h 996594"/>
              <a:gd name="connsiteX1094" fmla="*/ 250067 w 642541"/>
              <a:gd name="connsiteY1094" fmla="*/ 298716 h 996594"/>
              <a:gd name="connsiteX1095" fmla="*/ 251903 w 642541"/>
              <a:gd name="connsiteY1095" fmla="*/ 298060 h 996594"/>
              <a:gd name="connsiteX1096" fmla="*/ 252165 w 642541"/>
              <a:gd name="connsiteY1096" fmla="*/ 298323 h 996594"/>
              <a:gd name="connsiteX1097" fmla="*/ 254787 w 642541"/>
              <a:gd name="connsiteY1097" fmla="*/ 297667 h 996594"/>
              <a:gd name="connsiteX1098" fmla="*/ 255443 w 642541"/>
              <a:gd name="connsiteY1098" fmla="*/ 298716 h 996594"/>
              <a:gd name="connsiteX1099" fmla="*/ 258983 w 642541"/>
              <a:gd name="connsiteY1099" fmla="*/ 297667 h 996594"/>
              <a:gd name="connsiteX1100" fmla="*/ 258983 w 642541"/>
              <a:gd name="connsiteY1100" fmla="*/ 298060 h 996594"/>
              <a:gd name="connsiteX1101" fmla="*/ 264884 w 642541"/>
              <a:gd name="connsiteY1101" fmla="*/ 294520 h 996594"/>
              <a:gd name="connsiteX1102" fmla="*/ 263967 w 642541"/>
              <a:gd name="connsiteY1102" fmla="*/ 292422 h 996594"/>
              <a:gd name="connsiteX1103" fmla="*/ 266065 w 642541"/>
              <a:gd name="connsiteY1103" fmla="*/ 292422 h 996594"/>
              <a:gd name="connsiteX1104" fmla="*/ 264884 w 642541"/>
              <a:gd name="connsiteY1104" fmla="*/ 290324 h 996594"/>
              <a:gd name="connsiteX1105" fmla="*/ 263967 w 642541"/>
              <a:gd name="connsiteY1105" fmla="*/ 290980 h 996594"/>
              <a:gd name="connsiteX1106" fmla="*/ 262524 w 642541"/>
              <a:gd name="connsiteY1106" fmla="*/ 290980 h 996594"/>
              <a:gd name="connsiteX1107" fmla="*/ 261344 w 642541"/>
              <a:gd name="connsiteY1107" fmla="*/ 290586 h 996594"/>
              <a:gd name="connsiteX1108" fmla="*/ 260688 w 642541"/>
              <a:gd name="connsiteY1108" fmla="*/ 286259 h 996594"/>
              <a:gd name="connsiteX1109" fmla="*/ 261868 w 642541"/>
              <a:gd name="connsiteY1109" fmla="*/ 285603 h 996594"/>
              <a:gd name="connsiteX1110" fmla="*/ 260688 w 642541"/>
              <a:gd name="connsiteY1110" fmla="*/ 283898 h 996594"/>
              <a:gd name="connsiteX1111" fmla="*/ 260688 w 642541"/>
              <a:gd name="connsiteY1111" fmla="*/ 282718 h 996594"/>
              <a:gd name="connsiteX1112" fmla="*/ 260688 w 642541"/>
              <a:gd name="connsiteY1112" fmla="*/ 281800 h 996594"/>
              <a:gd name="connsiteX1113" fmla="*/ 261082 w 642541"/>
              <a:gd name="connsiteY1113" fmla="*/ 281800 h 996594"/>
              <a:gd name="connsiteX1114" fmla="*/ 261082 w 642541"/>
              <a:gd name="connsiteY1114" fmla="*/ 280358 h 996594"/>
              <a:gd name="connsiteX1115" fmla="*/ 261868 w 642541"/>
              <a:gd name="connsiteY1115" fmla="*/ 279964 h 996594"/>
              <a:gd name="connsiteX1116" fmla="*/ 262131 w 642541"/>
              <a:gd name="connsiteY1116" fmla="*/ 278522 h 996594"/>
              <a:gd name="connsiteX1117" fmla="*/ 263311 w 642541"/>
              <a:gd name="connsiteY1117" fmla="*/ 278522 h 996594"/>
              <a:gd name="connsiteX1118" fmla="*/ 263311 w 642541"/>
              <a:gd name="connsiteY1118" fmla="*/ 278260 h 996594"/>
              <a:gd name="connsiteX1119" fmla="*/ 263967 w 642541"/>
              <a:gd name="connsiteY1119" fmla="*/ 278260 h 996594"/>
              <a:gd name="connsiteX1120" fmla="*/ 266065 w 642541"/>
              <a:gd name="connsiteY1120" fmla="*/ 275637 h 996594"/>
              <a:gd name="connsiteX1121" fmla="*/ 264884 w 642541"/>
              <a:gd name="connsiteY1121" fmla="*/ 275637 h 996594"/>
              <a:gd name="connsiteX1122" fmla="*/ 264884 w 642541"/>
              <a:gd name="connsiteY1122" fmla="*/ 270523 h 996594"/>
              <a:gd name="connsiteX1123" fmla="*/ 263311 w 642541"/>
              <a:gd name="connsiteY1123" fmla="*/ 264622 h 996594"/>
              <a:gd name="connsiteX1124" fmla="*/ 263967 w 642541"/>
              <a:gd name="connsiteY1124" fmla="*/ 263179 h 996594"/>
              <a:gd name="connsiteX1125" fmla="*/ 262524 w 642541"/>
              <a:gd name="connsiteY1125" fmla="*/ 260819 h 996594"/>
              <a:gd name="connsiteX1126" fmla="*/ 262131 w 642541"/>
              <a:gd name="connsiteY1126" fmla="*/ 259377 h 996594"/>
              <a:gd name="connsiteX1127" fmla="*/ 257148 w 642541"/>
              <a:gd name="connsiteY1127" fmla="*/ 256623 h 996594"/>
              <a:gd name="connsiteX1128" fmla="*/ 257935 w 642541"/>
              <a:gd name="connsiteY1128" fmla="*/ 254001 h 996594"/>
              <a:gd name="connsiteX1129" fmla="*/ 257935 w 642541"/>
              <a:gd name="connsiteY1129" fmla="*/ 250460 h 996594"/>
              <a:gd name="connsiteX1130" fmla="*/ 258983 w 642541"/>
              <a:gd name="connsiteY1130" fmla="*/ 250460 h 996594"/>
              <a:gd name="connsiteX1131" fmla="*/ 258590 w 642541"/>
              <a:gd name="connsiteY1131" fmla="*/ 248362 h 996594"/>
              <a:gd name="connsiteX1132" fmla="*/ 259246 w 642541"/>
              <a:gd name="connsiteY1132" fmla="*/ 247706 h 996594"/>
              <a:gd name="connsiteX1133" fmla="*/ 260033 w 642541"/>
              <a:gd name="connsiteY1133" fmla="*/ 247706 h 996594"/>
              <a:gd name="connsiteX1134" fmla="*/ 261082 w 642541"/>
              <a:gd name="connsiteY1134" fmla="*/ 248099 h 996594"/>
              <a:gd name="connsiteX1135" fmla="*/ 262131 w 642541"/>
              <a:gd name="connsiteY1135" fmla="*/ 248755 h 996594"/>
              <a:gd name="connsiteX1136" fmla="*/ 262131 w 642541"/>
              <a:gd name="connsiteY1136" fmla="*/ 249804 h 996594"/>
              <a:gd name="connsiteX1137" fmla="*/ 262786 w 642541"/>
              <a:gd name="connsiteY1137" fmla="*/ 249804 h 996594"/>
              <a:gd name="connsiteX1138" fmla="*/ 262524 w 642541"/>
              <a:gd name="connsiteY1138" fmla="*/ 248755 h 996594"/>
              <a:gd name="connsiteX1139" fmla="*/ 262524 w 642541"/>
              <a:gd name="connsiteY1139" fmla="*/ 247706 h 996594"/>
              <a:gd name="connsiteX1140" fmla="*/ 263967 w 642541"/>
              <a:gd name="connsiteY1140" fmla="*/ 247706 h 996594"/>
              <a:gd name="connsiteX1141" fmla="*/ 264884 w 642541"/>
              <a:gd name="connsiteY1141" fmla="*/ 247706 h 996594"/>
              <a:gd name="connsiteX1142" fmla="*/ 266327 w 642541"/>
              <a:gd name="connsiteY1142" fmla="*/ 248099 h 996594"/>
              <a:gd name="connsiteX1143" fmla="*/ 267114 w 642541"/>
              <a:gd name="connsiteY1143" fmla="*/ 248099 h 996594"/>
              <a:gd name="connsiteX1144" fmla="*/ 267507 w 642541"/>
              <a:gd name="connsiteY1144" fmla="*/ 247313 h 996594"/>
              <a:gd name="connsiteX1145" fmla="*/ 266327 w 642541"/>
              <a:gd name="connsiteY1145" fmla="*/ 246657 h 996594"/>
              <a:gd name="connsiteX1146" fmla="*/ 266720 w 642541"/>
              <a:gd name="connsiteY1146" fmla="*/ 246264 h 996594"/>
              <a:gd name="connsiteX1147" fmla="*/ 267769 w 642541"/>
              <a:gd name="connsiteY1147" fmla="*/ 245608 h 996594"/>
              <a:gd name="connsiteX1148" fmla="*/ 268163 w 642541"/>
              <a:gd name="connsiteY1148" fmla="*/ 245346 h 996594"/>
              <a:gd name="connsiteX1149" fmla="*/ 267114 w 642541"/>
              <a:gd name="connsiteY1149" fmla="*/ 244166 h 996594"/>
              <a:gd name="connsiteX1150" fmla="*/ 260688 w 642541"/>
              <a:gd name="connsiteY1150" fmla="*/ 238921 h 996594"/>
              <a:gd name="connsiteX1151" fmla="*/ 258590 w 642541"/>
              <a:gd name="connsiteY1151" fmla="*/ 236822 h 996594"/>
              <a:gd name="connsiteX1152" fmla="*/ 258983 w 642541"/>
              <a:gd name="connsiteY1152" fmla="*/ 236036 h 996594"/>
              <a:gd name="connsiteX1153" fmla="*/ 258590 w 642541"/>
              <a:gd name="connsiteY1153" fmla="*/ 236036 h 996594"/>
              <a:gd name="connsiteX1154" fmla="*/ 258328 w 642541"/>
              <a:gd name="connsiteY1154" fmla="*/ 235642 h 996594"/>
              <a:gd name="connsiteX1155" fmla="*/ 258328 w 642541"/>
              <a:gd name="connsiteY1155" fmla="*/ 235380 h 996594"/>
              <a:gd name="connsiteX1156" fmla="*/ 257148 w 642541"/>
              <a:gd name="connsiteY1156" fmla="*/ 232888 h 996594"/>
              <a:gd name="connsiteX1157" fmla="*/ 257541 w 642541"/>
              <a:gd name="connsiteY1157" fmla="*/ 231446 h 996594"/>
              <a:gd name="connsiteX1158" fmla="*/ 255443 w 642541"/>
              <a:gd name="connsiteY1158" fmla="*/ 230659 h 996594"/>
              <a:gd name="connsiteX1159" fmla="*/ 255443 w 642541"/>
              <a:gd name="connsiteY1159" fmla="*/ 230003 h 996594"/>
              <a:gd name="connsiteX1160" fmla="*/ 254263 w 642541"/>
              <a:gd name="connsiteY1160" fmla="*/ 230003 h 996594"/>
              <a:gd name="connsiteX1161" fmla="*/ 254263 w 642541"/>
              <a:gd name="connsiteY1161" fmla="*/ 229741 h 996594"/>
              <a:gd name="connsiteX1162" fmla="*/ 252951 w 642541"/>
              <a:gd name="connsiteY1162" fmla="*/ 229741 h 996594"/>
              <a:gd name="connsiteX1163" fmla="*/ 253607 w 642541"/>
              <a:gd name="connsiteY1163" fmla="*/ 228561 h 996594"/>
              <a:gd name="connsiteX1164" fmla="*/ 252558 w 642541"/>
              <a:gd name="connsiteY1164" fmla="*/ 227906 h 996594"/>
              <a:gd name="connsiteX1165" fmla="*/ 251509 w 642541"/>
              <a:gd name="connsiteY1165" fmla="*/ 227512 h 996594"/>
              <a:gd name="connsiteX1166" fmla="*/ 251247 w 642541"/>
              <a:gd name="connsiteY1166" fmla="*/ 226201 h 996594"/>
              <a:gd name="connsiteX1167" fmla="*/ 251903 w 642541"/>
              <a:gd name="connsiteY1167" fmla="*/ 224103 h 996594"/>
              <a:gd name="connsiteX1168" fmla="*/ 251247 w 642541"/>
              <a:gd name="connsiteY1168" fmla="*/ 224365 h 996594"/>
              <a:gd name="connsiteX1169" fmla="*/ 250853 w 642541"/>
              <a:gd name="connsiteY1169" fmla="*/ 224103 h 996594"/>
              <a:gd name="connsiteX1170" fmla="*/ 250067 w 642541"/>
              <a:gd name="connsiteY1170" fmla="*/ 224103 h 996594"/>
              <a:gd name="connsiteX1171" fmla="*/ 250591 w 642541"/>
              <a:gd name="connsiteY1171" fmla="*/ 224758 h 996594"/>
              <a:gd name="connsiteX1172" fmla="*/ 249804 w 642541"/>
              <a:gd name="connsiteY1172" fmla="*/ 224758 h 996594"/>
              <a:gd name="connsiteX1173" fmla="*/ 249411 w 642541"/>
              <a:gd name="connsiteY1173" fmla="*/ 224365 h 996594"/>
              <a:gd name="connsiteX1174" fmla="*/ 249149 w 642541"/>
              <a:gd name="connsiteY1174" fmla="*/ 223316 h 996594"/>
              <a:gd name="connsiteX1175" fmla="*/ 249804 w 642541"/>
              <a:gd name="connsiteY1175" fmla="*/ 223316 h 996594"/>
              <a:gd name="connsiteX1176" fmla="*/ 249411 w 642541"/>
              <a:gd name="connsiteY1176" fmla="*/ 222923 h 996594"/>
              <a:gd name="connsiteX1177" fmla="*/ 249149 w 642541"/>
              <a:gd name="connsiteY1177" fmla="*/ 222923 h 996594"/>
              <a:gd name="connsiteX1178" fmla="*/ 248624 w 642541"/>
              <a:gd name="connsiteY1178" fmla="*/ 222660 h 996594"/>
              <a:gd name="connsiteX1179" fmla="*/ 248624 w 642541"/>
              <a:gd name="connsiteY1179" fmla="*/ 224103 h 996594"/>
              <a:gd name="connsiteX1180" fmla="*/ 247969 w 642541"/>
              <a:gd name="connsiteY1180" fmla="*/ 224103 h 996594"/>
              <a:gd name="connsiteX1181" fmla="*/ 247182 w 642541"/>
              <a:gd name="connsiteY1181" fmla="*/ 224103 h 996594"/>
              <a:gd name="connsiteX1182" fmla="*/ 247182 w 642541"/>
              <a:gd name="connsiteY1182" fmla="*/ 222923 h 996594"/>
              <a:gd name="connsiteX1183" fmla="*/ 247969 w 642541"/>
              <a:gd name="connsiteY1183" fmla="*/ 222136 h 996594"/>
              <a:gd name="connsiteX1184" fmla="*/ 247969 w 642541"/>
              <a:gd name="connsiteY1184" fmla="*/ 221218 h 996594"/>
              <a:gd name="connsiteX1185" fmla="*/ 246919 w 642541"/>
              <a:gd name="connsiteY1185" fmla="*/ 221218 h 996594"/>
              <a:gd name="connsiteX1186" fmla="*/ 246919 w 642541"/>
              <a:gd name="connsiteY1186" fmla="*/ 220431 h 996594"/>
              <a:gd name="connsiteX1187" fmla="*/ 246526 w 642541"/>
              <a:gd name="connsiteY1187" fmla="*/ 220824 h 996594"/>
              <a:gd name="connsiteX1188" fmla="*/ 246264 w 642541"/>
              <a:gd name="connsiteY1188" fmla="*/ 220431 h 996594"/>
              <a:gd name="connsiteX1189" fmla="*/ 245084 w 642541"/>
              <a:gd name="connsiteY1189" fmla="*/ 220038 h 996594"/>
              <a:gd name="connsiteX1190" fmla="*/ 244690 w 642541"/>
              <a:gd name="connsiteY1190" fmla="*/ 218726 h 996594"/>
              <a:gd name="connsiteX1191" fmla="*/ 243772 w 642541"/>
              <a:gd name="connsiteY1191" fmla="*/ 218726 h 996594"/>
              <a:gd name="connsiteX1192" fmla="*/ 243772 w 642541"/>
              <a:gd name="connsiteY1192" fmla="*/ 218464 h 996594"/>
              <a:gd name="connsiteX1193" fmla="*/ 244428 w 642541"/>
              <a:gd name="connsiteY1193" fmla="*/ 218464 h 996594"/>
              <a:gd name="connsiteX1194" fmla="*/ 244690 w 642541"/>
              <a:gd name="connsiteY1194" fmla="*/ 218464 h 996594"/>
              <a:gd name="connsiteX1195" fmla="*/ 245084 w 642541"/>
              <a:gd name="connsiteY1195" fmla="*/ 218464 h 996594"/>
              <a:gd name="connsiteX1196" fmla="*/ 245084 w 642541"/>
              <a:gd name="connsiteY1196" fmla="*/ 217940 h 996594"/>
              <a:gd name="connsiteX1197" fmla="*/ 246526 w 642541"/>
              <a:gd name="connsiteY1197" fmla="*/ 217940 h 996594"/>
              <a:gd name="connsiteX1198" fmla="*/ 246264 w 642541"/>
              <a:gd name="connsiteY1198" fmla="*/ 217022 h 996594"/>
              <a:gd name="connsiteX1199" fmla="*/ 245870 w 642541"/>
              <a:gd name="connsiteY1199" fmla="*/ 216497 h 996594"/>
              <a:gd name="connsiteX1200" fmla="*/ 245084 w 642541"/>
              <a:gd name="connsiteY1200" fmla="*/ 216497 h 996594"/>
              <a:gd name="connsiteX1201" fmla="*/ 244690 w 642541"/>
              <a:gd name="connsiteY1201" fmla="*/ 216497 h 996594"/>
              <a:gd name="connsiteX1202" fmla="*/ 244035 w 642541"/>
              <a:gd name="connsiteY1202" fmla="*/ 215841 h 996594"/>
              <a:gd name="connsiteX1203" fmla="*/ 242592 w 642541"/>
              <a:gd name="connsiteY1203" fmla="*/ 215055 h 996594"/>
              <a:gd name="connsiteX1204" fmla="*/ 241543 w 642541"/>
              <a:gd name="connsiteY1204" fmla="*/ 214005 h 996594"/>
              <a:gd name="connsiteX1205" fmla="*/ 241543 w 642541"/>
              <a:gd name="connsiteY1205" fmla="*/ 213088 h 996594"/>
              <a:gd name="connsiteX1206" fmla="*/ 241805 w 642541"/>
              <a:gd name="connsiteY1206" fmla="*/ 212563 h 996594"/>
              <a:gd name="connsiteX1207" fmla="*/ 242330 w 642541"/>
              <a:gd name="connsiteY1207" fmla="*/ 211908 h 996594"/>
              <a:gd name="connsiteX1208" fmla="*/ 242986 w 642541"/>
              <a:gd name="connsiteY1208" fmla="*/ 211645 h 996594"/>
              <a:gd name="connsiteX1209" fmla="*/ 242592 w 642541"/>
              <a:gd name="connsiteY1209" fmla="*/ 211645 h 996594"/>
              <a:gd name="connsiteX1210" fmla="*/ 244035 w 642541"/>
              <a:gd name="connsiteY1210" fmla="*/ 210465 h 996594"/>
              <a:gd name="connsiteX1211" fmla="*/ 244035 w 642541"/>
              <a:gd name="connsiteY1211" fmla="*/ 210203 h 996594"/>
              <a:gd name="connsiteX1212" fmla="*/ 245084 w 642541"/>
              <a:gd name="connsiteY1212" fmla="*/ 209678 h 996594"/>
              <a:gd name="connsiteX1213" fmla="*/ 245477 w 642541"/>
              <a:gd name="connsiteY1213" fmla="*/ 209416 h 996594"/>
              <a:gd name="connsiteX1214" fmla="*/ 244690 w 642541"/>
              <a:gd name="connsiteY1214" fmla="*/ 209416 h 996594"/>
              <a:gd name="connsiteX1215" fmla="*/ 244428 w 642541"/>
              <a:gd name="connsiteY1215" fmla="*/ 209023 h 996594"/>
              <a:gd name="connsiteX1216" fmla="*/ 244035 w 642541"/>
              <a:gd name="connsiteY1216" fmla="*/ 208760 h 996594"/>
              <a:gd name="connsiteX1217" fmla="*/ 243248 w 642541"/>
              <a:gd name="connsiteY1217" fmla="*/ 207711 h 996594"/>
              <a:gd name="connsiteX1218" fmla="*/ 241805 w 642541"/>
              <a:gd name="connsiteY1218" fmla="*/ 206662 h 996594"/>
              <a:gd name="connsiteX1219" fmla="*/ 241805 w 642541"/>
              <a:gd name="connsiteY1219" fmla="*/ 206007 h 996594"/>
              <a:gd name="connsiteX1220" fmla="*/ 242330 w 642541"/>
              <a:gd name="connsiteY1220" fmla="*/ 205482 h 996594"/>
              <a:gd name="connsiteX1221" fmla="*/ 242330 w 642541"/>
              <a:gd name="connsiteY1221" fmla="*/ 205220 h 996594"/>
              <a:gd name="connsiteX1222" fmla="*/ 242330 w 642541"/>
              <a:gd name="connsiteY1222" fmla="*/ 204826 h 996594"/>
              <a:gd name="connsiteX1223" fmla="*/ 246526 w 642541"/>
              <a:gd name="connsiteY1223" fmla="*/ 205220 h 996594"/>
              <a:gd name="connsiteX1224" fmla="*/ 245477 w 642541"/>
              <a:gd name="connsiteY1224" fmla="*/ 203777 h 996594"/>
              <a:gd name="connsiteX1225" fmla="*/ 247706 w 642541"/>
              <a:gd name="connsiteY1225" fmla="*/ 201942 h 996594"/>
              <a:gd name="connsiteX1226" fmla="*/ 248362 w 642541"/>
              <a:gd name="connsiteY1226" fmla="*/ 201679 h 996594"/>
              <a:gd name="connsiteX1227" fmla="*/ 246526 w 642541"/>
              <a:gd name="connsiteY1227" fmla="*/ 193156 h 996594"/>
              <a:gd name="connsiteX1228" fmla="*/ 246919 w 642541"/>
              <a:gd name="connsiteY1228" fmla="*/ 191845 h 996594"/>
              <a:gd name="connsiteX1229" fmla="*/ 251903 w 642541"/>
              <a:gd name="connsiteY1229" fmla="*/ 193156 h 996594"/>
              <a:gd name="connsiteX1230" fmla="*/ 255705 w 642541"/>
              <a:gd name="connsiteY1230" fmla="*/ 196958 h 996594"/>
              <a:gd name="connsiteX1231" fmla="*/ 256230 w 642541"/>
              <a:gd name="connsiteY1231" fmla="*/ 198401 h 996594"/>
              <a:gd name="connsiteX1232" fmla="*/ 260033 w 642541"/>
              <a:gd name="connsiteY1232" fmla="*/ 198925 h 996594"/>
              <a:gd name="connsiteX1233" fmla="*/ 260688 w 642541"/>
              <a:gd name="connsiteY1233" fmla="*/ 199843 h 996594"/>
              <a:gd name="connsiteX1234" fmla="*/ 260426 w 642541"/>
              <a:gd name="connsiteY1234" fmla="*/ 200630 h 996594"/>
              <a:gd name="connsiteX1235" fmla="*/ 259639 w 642541"/>
              <a:gd name="connsiteY1235" fmla="*/ 200630 h 996594"/>
              <a:gd name="connsiteX1236" fmla="*/ 260426 w 642541"/>
              <a:gd name="connsiteY1236" fmla="*/ 201679 h 996594"/>
              <a:gd name="connsiteX1237" fmla="*/ 261344 w 642541"/>
              <a:gd name="connsiteY1237" fmla="*/ 201024 h 996594"/>
              <a:gd name="connsiteX1238" fmla="*/ 264884 w 642541"/>
              <a:gd name="connsiteY1238" fmla="*/ 203384 h 996594"/>
              <a:gd name="connsiteX1239" fmla="*/ 265671 w 642541"/>
              <a:gd name="connsiteY1239" fmla="*/ 202728 h 996594"/>
              <a:gd name="connsiteX1240" fmla="*/ 265409 w 642541"/>
              <a:gd name="connsiteY1240" fmla="*/ 199843 h 996594"/>
              <a:gd name="connsiteX1241" fmla="*/ 266327 w 642541"/>
              <a:gd name="connsiteY1241" fmla="*/ 199843 h 996594"/>
              <a:gd name="connsiteX1242" fmla="*/ 266327 w 642541"/>
              <a:gd name="connsiteY1242" fmla="*/ 200630 h 996594"/>
              <a:gd name="connsiteX1243" fmla="*/ 267507 w 642541"/>
              <a:gd name="connsiteY1243" fmla="*/ 199843 h 996594"/>
              <a:gd name="connsiteX1244" fmla="*/ 267507 w 642541"/>
              <a:gd name="connsiteY1244" fmla="*/ 199188 h 996594"/>
              <a:gd name="connsiteX1245" fmla="*/ 269605 w 642541"/>
              <a:gd name="connsiteY1245" fmla="*/ 198401 h 996594"/>
              <a:gd name="connsiteX1246" fmla="*/ 272752 w 642541"/>
              <a:gd name="connsiteY1246" fmla="*/ 199843 h 996594"/>
              <a:gd name="connsiteX1247" fmla="*/ 273146 w 642541"/>
              <a:gd name="connsiteY1247" fmla="*/ 200237 h 996594"/>
              <a:gd name="connsiteX1248" fmla="*/ 272752 w 642541"/>
              <a:gd name="connsiteY1248" fmla="*/ 200237 h 996594"/>
              <a:gd name="connsiteX1249" fmla="*/ 276686 w 642541"/>
              <a:gd name="connsiteY1249" fmla="*/ 204826 h 996594"/>
              <a:gd name="connsiteX1250" fmla="*/ 277080 w 642541"/>
              <a:gd name="connsiteY1250" fmla="*/ 206269 h 996594"/>
              <a:gd name="connsiteX1251" fmla="*/ 276424 w 642541"/>
              <a:gd name="connsiteY1251" fmla="*/ 207711 h 996594"/>
              <a:gd name="connsiteX1252" fmla="*/ 277080 w 642541"/>
              <a:gd name="connsiteY1252" fmla="*/ 208367 h 996594"/>
              <a:gd name="connsiteX1253" fmla="*/ 278522 w 642541"/>
              <a:gd name="connsiteY1253" fmla="*/ 213088 h 996594"/>
              <a:gd name="connsiteX1254" fmla="*/ 277080 w 642541"/>
              <a:gd name="connsiteY1254" fmla="*/ 213088 h 996594"/>
              <a:gd name="connsiteX1255" fmla="*/ 277342 w 642541"/>
              <a:gd name="connsiteY1255" fmla="*/ 215841 h 996594"/>
              <a:gd name="connsiteX1256" fmla="*/ 278129 w 642541"/>
              <a:gd name="connsiteY1256" fmla="*/ 216497 h 996594"/>
              <a:gd name="connsiteX1257" fmla="*/ 278522 w 642541"/>
              <a:gd name="connsiteY1257" fmla="*/ 219120 h 996594"/>
              <a:gd name="connsiteX1258" fmla="*/ 282325 w 642541"/>
              <a:gd name="connsiteY1258" fmla="*/ 219775 h 996594"/>
              <a:gd name="connsiteX1259" fmla="*/ 283767 w 642541"/>
              <a:gd name="connsiteY1259" fmla="*/ 217677 h 996594"/>
              <a:gd name="connsiteX1260" fmla="*/ 284161 w 642541"/>
              <a:gd name="connsiteY1260" fmla="*/ 214399 h 996594"/>
              <a:gd name="connsiteX1261" fmla="*/ 284947 w 642541"/>
              <a:gd name="connsiteY1261" fmla="*/ 213743 h 996594"/>
              <a:gd name="connsiteX1262" fmla="*/ 287046 w 642541"/>
              <a:gd name="connsiteY1262" fmla="*/ 214005 h 996594"/>
              <a:gd name="connsiteX1263" fmla="*/ 289144 w 642541"/>
              <a:gd name="connsiteY1263" fmla="*/ 212301 h 996594"/>
              <a:gd name="connsiteX1264" fmla="*/ 290062 w 642541"/>
              <a:gd name="connsiteY1264" fmla="*/ 213088 h 996594"/>
              <a:gd name="connsiteX1265" fmla="*/ 290586 w 642541"/>
              <a:gd name="connsiteY1265" fmla="*/ 211908 h 996594"/>
              <a:gd name="connsiteX1266" fmla="*/ 292684 w 642541"/>
              <a:gd name="connsiteY1266" fmla="*/ 211645 h 996594"/>
              <a:gd name="connsiteX1267" fmla="*/ 291504 w 642541"/>
              <a:gd name="connsiteY1267" fmla="*/ 207711 h 996594"/>
              <a:gd name="connsiteX1268" fmla="*/ 293340 w 642541"/>
              <a:gd name="connsiteY1268" fmla="*/ 207318 h 996594"/>
              <a:gd name="connsiteX1269" fmla="*/ 293733 w 642541"/>
              <a:gd name="connsiteY1269" fmla="*/ 201942 h 996594"/>
              <a:gd name="connsiteX1270" fmla="*/ 294127 w 642541"/>
              <a:gd name="connsiteY1270" fmla="*/ 199188 h 996594"/>
              <a:gd name="connsiteX1271" fmla="*/ 296225 w 642541"/>
              <a:gd name="connsiteY1271" fmla="*/ 198401 h 996594"/>
              <a:gd name="connsiteX1272" fmla="*/ 296880 w 642541"/>
              <a:gd name="connsiteY1272" fmla="*/ 196696 h 996594"/>
              <a:gd name="connsiteX1273" fmla="*/ 299372 w 642541"/>
              <a:gd name="connsiteY1273" fmla="*/ 196040 h 996594"/>
              <a:gd name="connsiteX1274" fmla="*/ 299110 w 642541"/>
              <a:gd name="connsiteY1274" fmla="*/ 193942 h 996594"/>
              <a:gd name="connsiteX1275" fmla="*/ 301208 w 642541"/>
              <a:gd name="connsiteY1275" fmla="*/ 193549 h 996594"/>
              <a:gd name="connsiteX1276" fmla="*/ 304224 w 642541"/>
              <a:gd name="connsiteY1276" fmla="*/ 196040 h 996594"/>
              <a:gd name="connsiteX1277" fmla="*/ 308289 w 642541"/>
              <a:gd name="connsiteY1277" fmla="*/ 193156 h 996594"/>
              <a:gd name="connsiteX1278" fmla="*/ 310387 w 642541"/>
              <a:gd name="connsiteY1278" fmla="*/ 194598 h 996594"/>
              <a:gd name="connsiteX1279" fmla="*/ 311567 w 642541"/>
              <a:gd name="connsiteY1279" fmla="*/ 196958 h 996594"/>
              <a:gd name="connsiteX1280" fmla="*/ 309600 w 642541"/>
              <a:gd name="connsiteY1280" fmla="*/ 198139 h 996594"/>
              <a:gd name="connsiteX1281" fmla="*/ 309600 w 642541"/>
              <a:gd name="connsiteY1281" fmla="*/ 199581 h 996594"/>
              <a:gd name="connsiteX1282" fmla="*/ 307895 w 642541"/>
              <a:gd name="connsiteY1282" fmla="*/ 200630 h 996594"/>
              <a:gd name="connsiteX1283" fmla="*/ 306584 w 642541"/>
              <a:gd name="connsiteY1283" fmla="*/ 197745 h 996594"/>
              <a:gd name="connsiteX1284" fmla="*/ 305010 w 642541"/>
              <a:gd name="connsiteY1284" fmla="*/ 198139 h 996594"/>
              <a:gd name="connsiteX1285" fmla="*/ 305010 w 642541"/>
              <a:gd name="connsiteY1285" fmla="*/ 201942 h 996594"/>
              <a:gd name="connsiteX1286" fmla="*/ 303961 w 642541"/>
              <a:gd name="connsiteY1286" fmla="*/ 203122 h 996594"/>
              <a:gd name="connsiteX1287" fmla="*/ 305797 w 642541"/>
              <a:gd name="connsiteY1287" fmla="*/ 204564 h 996594"/>
              <a:gd name="connsiteX1288" fmla="*/ 305404 w 642541"/>
              <a:gd name="connsiteY1288" fmla="*/ 207318 h 996594"/>
              <a:gd name="connsiteX1289" fmla="*/ 306584 w 642541"/>
              <a:gd name="connsiteY1289" fmla="*/ 206925 h 996594"/>
              <a:gd name="connsiteX1290" fmla="*/ 306191 w 642541"/>
              <a:gd name="connsiteY1290" fmla="*/ 209416 h 996594"/>
              <a:gd name="connsiteX1291" fmla="*/ 304224 w 642541"/>
              <a:gd name="connsiteY1291" fmla="*/ 209678 h 996594"/>
              <a:gd name="connsiteX1292" fmla="*/ 303306 w 642541"/>
              <a:gd name="connsiteY1292" fmla="*/ 208367 h 996594"/>
              <a:gd name="connsiteX1293" fmla="*/ 302519 w 642541"/>
              <a:gd name="connsiteY1293" fmla="*/ 209416 h 996594"/>
              <a:gd name="connsiteX1294" fmla="*/ 302126 w 642541"/>
              <a:gd name="connsiteY1294" fmla="*/ 210465 h 996594"/>
              <a:gd name="connsiteX1295" fmla="*/ 300028 w 642541"/>
              <a:gd name="connsiteY1295" fmla="*/ 211120 h 996594"/>
              <a:gd name="connsiteX1296" fmla="*/ 300814 w 642541"/>
              <a:gd name="connsiteY1296" fmla="*/ 215055 h 996594"/>
              <a:gd name="connsiteX1297" fmla="*/ 303306 w 642541"/>
              <a:gd name="connsiteY1297" fmla="*/ 213350 h 996594"/>
              <a:gd name="connsiteX1298" fmla="*/ 305797 w 642541"/>
              <a:gd name="connsiteY1298" fmla="*/ 214005 h 996594"/>
              <a:gd name="connsiteX1299" fmla="*/ 307502 w 642541"/>
              <a:gd name="connsiteY1299" fmla="*/ 213088 h 996594"/>
              <a:gd name="connsiteX1300" fmla="*/ 307895 w 642541"/>
              <a:gd name="connsiteY1300" fmla="*/ 214399 h 996594"/>
              <a:gd name="connsiteX1301" fmla="*/ 309338 w 642541"/>
              <a:gd name="connsiteY1301" fmla="*/ 214661 h 996594"/>
              <a:gd name="connsiteX1302" fmla="*/ 309338 w 642541"/>
              <a:gd name="connsiteY1302" fmla="*/ 213088 h 996594"/>
              <a:gd name="connsiteX1303" fmla="*/ 312878 w 642541"/>
              <a:gd name="connsiteY1303" fmla="*/ 211908 h 996594"/>
              <a:gd name="connsiteX1304" fmla="*/ 315370 w 642541"/>
              <a:gd name="connsiteY1304" fmla="*/ 212301 h 996594"/>
              <a:gd name="connsiteX1305" fmla="*/ 317206 w 642541"/>
              <a:gd name="connsiteY1305" fmla="*/ 209023 h 996594"/>
              <a:gd name="connsiteX1306" fmla="*/ 321402 w 642541"/>
              <a:gd name="connsiteY1306" fmla="*/ 209023 h 996594"/>
              <a:gd name="connsiteX1307" fmla="*/ 327041 w 642541"/>
              <a:gd name="connsiteY1307" fmla="*/ 202728 h 996594"/>
              <a:gd name="connsiteX1308" fmla="*/ 327303 w 642541"/>
              <a:gd name="connsiteY1308" fmla="*/ 199843 h 996594"/>
              <a:gd name="connsiteX1309" fmla="*/ 331499 w 642541"/>
              <a:gd name="connsiteY1309" fmla="*/ 199843 h 996594"/>
              <a:gd name="connsiteX1310" fmla="*/ 332679 w 642541"/>
              <a:gd name="connsiteY1310" fmla="*/ 198925 h 996594"/>
              <a:gd name="connsiteX1311" fmla="*/ 331237 w 642541"/>
              <a:gd name="connsiteY1311" fmla="*/ 197483 h 996594"/>
              <a:gd name="connsiteX1312" fmla="*/ 329138 w 642541"/>
              <a:gd name="connsiteY1312" fmla="*/ 196958 h 996594"/>
              <a:gd name="connsiteX1313" fmla="*/ 329138 w 642541"/>
              <a:gd name="connsiteY1313" fmla="*/ 194205 h 996594"/>
              <a:gd name="connsiteX1314" fmla="*/ 326647 w 642541"/>
              <a:gd name="connsiteY1314" fmla="*/ 194860 h 996594"/>
              <a:gd name="connsiteX1315" fmla="*/ 326647 w 642541"/>
              <a:gd name="connsiteY1315" fmla="*/ 191845 h 996594"/>
              <a:gd name="connsiteX1316" fmla="*/ 323500 w 642541"/>
              <a:gd name="connsiteY1316" fmla="*/ 190664 h 996594"/>
              <a:gd name="connsiteX1317" fmla="*/ 323500 w 642541"/>
              <a:gd name="connsiteY1317" fmla="*/ 189615 h 996594"/>
              <a:gd name="connsiteX1318" fmla="*/ 327303 w 642541"/>
              <a:gd name="connsiteY1318" fmla="*/ 189222 h 996594"/>
              <a:gd name="connsiteX1319" fmla="*/ 327041 w 642541"/>
              <a:gd name="connsiteY1319" fmla="*/ 185026 h 996594"/>
              <a:gd name="connsiteX1320" fmla="*/ 324156 w 642541"/>
              <a:gd name="connsiteY1320" fmla="*/ 185681 h 996594"/>
              <a:gd name="connsiteX1321" fmla="*/ 323107 w 642541"/>
              <a:gd name="connsiteY1321" fmla="*/ 183977 h 996594"/>
              <a:gd name="connsiteX1322" fmla="*/ 322058 w 642541"/>
              <a:gd name="connsiteY1322" fmla="*/ 183583 h 996594"/>
              <a:gd name="connsiteX1323" fmla="*/ 321664 w 642541"/>
              <a:gd name="connsiteY1323" fmla="*/ 180436 h 996594"/>
              <a:gd name="connsiteX1324" fmla="*/ 319566 w 642541"/>
              <a:gd name="connsiteY1324" fmla="*/ 179780 h 996594"/>
              <a:gd name="connsiteX1325" fmla="*/ 319566 w 642541"/>
              <a:gd name="connsiteY1325" fmla="*/ 178600 h 996594"/>
              <a:gd name="connsiteX1326" fmla="*/ 320746 w 642541"/>
              <a:gd name="connsiteY1326" fmla="*/ 178600 h 996594"/>
              <a:gd name="connsiteX1327" fmla="*/ 320746 w 642541"/>
              <a:gd name="connsiteY1327" fmla="*/ 176502 h 996594"/>
              <a:gd name="connsiteX1328" fmla="*/ 319304 w 642541"/>
              <a:gd name="connsiteY1328" fmla="*/ 175453 h 996594"/>
              <a:gd name="connsiteX1329" fmla="*/ 316681 w 642541"/>
              <a:gd name="connsiteY1329" fmla="*/ 175847 h 996594"/>
              <a:gd name="connsiteX1330" fmla="*/ 316681 w 642541"/>
              <a:gd name="connsiteY1330" fmla="*/ 175453 h 996594"/>
              <a:gd name="connsiteX1331" fmla="*/ 320353 w 642541"/>
              <a:gd name="connsiteY1331" fmla="*/ 172044 h 996594"/>
              <a:gd name="connsiteX1332" fmla="*/ 318648 w 642541"/>
              <a:gd name="connsiteY1332" fmla="*/ 172044 h 996594"/>
              <a:gd name="connsiteX1333" fmla="*/ 316681 w 642541"/>
              <a:gd name="connsiteY1333" fmla="*/ 173355 h 996594"/>
              <a:gd name="connsiteX1334" fmla="*/ 314976 w 642541"/>
              <a:gd name="connsiteY1334" fmla="*/ 172699 h 996594"/>
              <a:gd name="connsiteX1335" fmla="*/ 314976 w 642541"/>
              <a:gd name="connsiteY1335" fmla="*/ 174142 h 996594"/>
              <a:gd name="connsiteX1336" fmla="*/ 314321 w 642541"/>
              <a:gd name="connsiteY1336" fmla="*/ 176895 h 996594"/>
              <a:gd name="connsiteX1337" fmla="*/ 313665 w 642541"/>
              <a:gd name="connsiteY1337" fmla="*/ 175453 h 996594"/>
              <a:gd name="connsiteX1338" fmla="*/ 312485 w 642541"/>
              <a:gd name="connsiteY1338" fmla="*/ 175847 h 996594"/>
              <a:gd name="connsiteX1339" fmla="*/ 312223 w 642541"/>
              <a:gd name="connsiteY1339" fmla="*/ 175059 h 996594"/>
              <a:gd name="connsiteX1340" fmla="*/ 313927 w 642541"/>
              <a:gd name="connsiteY1340" fmla="*/ 174404 h 996594"/>
              <a:gd name="connsiteX1341" fmla="*/ 312485 w 642541"/>
              <a:gd name="connsiteY1341" fmla="*/ 174797 h 996594"/>
              <a:gd name="connsiteX1342" fmla="*/ 311042 w 642541"/>
              <a:gd name="connsiteY1342" fmla="*/ 173355 h 996594"/>
              <a:gd name="connsiteX1343" fmla="*/ 310387 w 642541"/>
              <a:gd name="connsiteY1343" fmla="*/ 171257 h 996594"/>
              <a:gd name="connsiteX1344" fmla="*/ 311042 w 642541"/>
              <a:gd name="connsiteY1344" fmla="*/ 170864 h 996594"/>
              <a:gd name="connsiteX1345" fmla="*/ 310780 w 642541"/>
              <a:gd name="connsiteY1345" fmla="*/ 170601 h 996594"/>
              <a:gd name="connsiteX1346" fmla="*/ 310125 w 642541"/>
              <a:gd name="connsiteY1346" fmla="*/ 170864 h 996594"/>
              <a:gd name="connsiteX1347" fmla="*/ 309600 w 642541"/>
              <a:gd name="connsiteY1347" fmla="*/ 170601 h 996594"/>
              <a:gd name="connsiteX1348" fmla="*/ 309600 w 642541"/>
              <a:gd name="connsiteY1348" fmla="*/ 171257 h 996594"/>
              <a:gd name="connsiteX1349" fmla="*/ 308289 w 642541"/>
              <a:gd name="connsiteY1349" fmla="*/ 171519 h 996594"/>
              <a:gd name="connsiteX1350" fmla="*/ 307502 w 642541"/>
              <a:gd name="connsiteY1350" fmla="*/ 170864 h 996594"/>
              <a:gd name="connsiteX1351" fmla="*/ 308944 w 642541"/>
              <a:gd name="connsiteY1351" fmla="*/ 169159 h 996594"/>
              <a:gd name="connsiteX1352" fmla="*/ 306846 w 642541"/>
              <a:gd name="connsiteY1352" fmla="*/ 168372 h 996594"/>
              <a:gd name="connsiteX1353" fmla="*/ 306191 w 642541"/>
              <a:gd name="connsiteY1353" fmla="*/ 167323 h 996594"/>
              <a:gd name="connsiteX1354" fmla="*/ 304748 w 642541"/>
              <a:gd name="connsiteY1354" fmla="*/ 167716 h 996594"/>
              <a:gd name="connsiteX1355" fmla="*/ 305404 w 642541"/>
              <a:gd name="connsiteY1355" fmla="*/ 166667 h 996594"/>
              <a:gd name="connsiteX1356" fmla="*/ 305010 w 642541"/>
              <a:gd name="connsiteY1356" fmla="*/ 165881 h 996594"/>
              <a:gd name="connsiteX1357" fmla="*/ 303961 w 642541"/>
              <a:gd name="connsiteY1357" fmla="*/ 165881 h 996594"/>
              <a:gd name="connsiteX1358" fmla="*/ 303568 w 642541"/>
              <a:gd name="connsiteY1358" fmla="*/ 166274 h 996594"/>
              <a:gd name="connsiteX1359" fmla="*/ 301863 w 642541"/>
              <a:gd name="connsiteY1359" fmla="*/ 165225 h 996594"/>
              <a:gd name="connsiteX1360" fmla="*/ 304748 w 642541"/>
              <a:gd name="connsiteY1360" fmla="*/ 165225 h 996594"/>
              <a:gd name="connsiteX1361" fmla="*/ 304224 w 642541"/>
              <a:gd name="connsiteY1361" fmla="*/ 164438 h 996594"/>
              <a:gd name="connsiteX1362" fmla="*/ 303961 w 642541"/>
              <a:gd name="connsiteY1362" fmla="*/ 164438 h 996594"/>
              <a:gd name="connsiteX1363" fmla="*/ 303568 w 642541"/>
              <a:gd name="connsiteY1363" fmla="*/ 164963 h 996594"/>
              <a:gd name="connsiteX1364" fmla="*/ 302912 w 642541"/>
              <a:gd name="connsiteY1364" fmla="*/ 164963 h 996594"/>
              <a:gd name="connsiteX1365" fmla="*/ 302912 w 642541"/>
              <a:gd name="connsiteY1365" fmla="*/ 164438 h 996594"/>
              <a:gd name="connsiteX1366" fmla="*/ 302126 w 642541"/>
              <a:gd name="connsiteY1366" fmla="*/ 163782 h 996594"/>
              <a:gd name="connsiteX1367" fmla="*/ 302912 w 642541"/>
              <a:gd name="connsiteY1367" fmla="*/ 162340 h 996594"/>
              <a:gd name="connsiteX1368" fmla="*/ 303568 w 642541"/>
              <a:gd name="connsiteY1368" fmla="*/ 162078 h 996594"/>
              <a:gd name="connsiteX1369" fmla="*/ 303306 w 642541"/>
              <a:gd name="connsiteY1369" fmla="*/ 162734 h 996594"/>
              <a:gd name="connsiteX1370" fmla="*/ 303961 w 642541"/>
              <a:gd name="connsiteY1370" fmla="*/ 162078 h 996594"/>
              <a:gd name="connsiteX1371" fmla="*/ 304224 w 642541"/>
              <a:gd name="connsiteY1371" fmla="*/ 162734 h 996594"/>
              <a:gd name="connsiteX1372" fmla="*/ 305010 w 642541"/>
              <a:gd name="connsiteY1372" fmla="*/ 161291 h 996594"/>
              <a:gd name="connsiteX1373" fmla="*/ 305010 w 642541"/>
              <a:gd name="connsiteY1373" fmla="*/ 160504 h 996594"/>
              <a:gd name="connsiteX1374" fmla="*/ 306584 w 642541"/>
              <a:gd name="connsiteY1374" fmla="*/ 160897 h 996594"/>
              <a:gd name="connsiteX1375" fmla="*/ 306191 w 642541"/>
              <a:gd name="connsiteY1375" fmla="*/ 159849 h 996594"/>
              <a:gd name="connsiteX1376" fmla="*/ 304748 w 642541"/>
              <a:gd name="connsiteY1376" fmla="*/ 159586 h 996594"/>
              <a:gd name="connsiteX1377" fmla="*/ 302519 w 642541"/>
              <a:gd name="connsiteY1377" fmla="*/ 156964 h 996594"/>
              <a:gd name="connsiteX1378" fmla="*/ 302912 w 642541"/>
              <a:gd name="connsiteY1378" fmla="*/ 155914 h 996594"/>
              <a:gd name="connsiteX1379" fmla="*/ 302126 w 642541"/>
              <a:gd name="connsiteY1379" fmla="*/ 155521 h 996594"/>
              <a:gd name="connsiteX1380" fmla="*/ 301863 w 642541"/>
              <a:gd name="connsiteY1380" fmla="*/ 154210 h 996594"/>
              <a:gd name="connsiteX1381" fmla="*/ 302126 w 642541"/>
              <a:gd name="connsiteY1381" fmla="*/ 153161 h 996594"/>
              <a:gd name="connsiteX1382" fmla="*/ 300028 w 642541"/>
              <a:gd name="connsiteY1382" fmla="*/ 152505 h 996594"/>
              <a:gd name="connsiteX1383" fmla="*/ 300028 w 642541"/>
              <a:gd name="connsiteY1383" fmla="*/ 151981 h 996594"/>
              <a:gd name="connsiteX1384" fmla="*/ 300421 w 642541"/>
              <a:gd name="connsiteY1384" fmla="*/ 151718 h 996594"/>
              <a:gd name="connsiteX1385" fmla="*/ 301470 w 642541"/>
              <a:gd name="connsiteY1385" fmla="*/ 151718 h 996594"/>
              <a:gd name="connsiteX1386" fmla="*/ 301470 w 642541"/>
              <a:gd name="connsiteY1386" fmla="*/ 149883 h 996594"/>
              <a:gd name="connsiteX1387" fmla="*/ 302126 w 642541"/>
              <a:gd name="connsiteY1387" fmla="*/ 149227 h 996594"/>
              <a:gd name="connsiteX1388" fmla="*/ 303306 w 642541"/>
              <a:gd name="connsiteY1388" fmla="*/ 149227 h 996594"/>
              <a:gd name="connsiteX1389" fmla="*/ 303306 w 642541"/>
              <a:gd name="connsiteY1389" fmla="*/ 149883 h 996594"/>
              <a:gd name="connsiteX1390" fmla="*/ 302519 w 642541"/>
              <a:gd name="connsiteY1390" fmla="*/ 150276 h 996594"/>
              <a:gd name="connsiteX1391" fmla="*/ 302519 w 642541"/>
              <a:gd name="connsiteY1391" fmla="*/ 151325 h 996594"/>
              <a:gd name="connsiteX1392" fmla="*/ 303306 w 642541"/>
              <a:gd name="connsiteY1392" fmla="*/ 151325 h 996594"/>
              <a:gd name="connsiteX1393" fmla="*/ 303568 w 642541"/>
              <a:gd name="connsiteY1393" fmla="*/ 151063 h 996594"/>
              <a:gd name="connsiteX1394" fmla="*/ 303961 w 642541"/>
              <a:gd name="connsiteY1394" fmla="*/ 151325 h 996594"/>
              <a:gd name="connsiteX1395" fmla="*/ 304224 w 642541"/>
              <a:gd name="connsiteY1395" fmla="*/ 151325 h 996594"/>
              <a:gd name="connsiteX1396" fmla="*/ 304748 w 642541"/>
              <a:gd name="connsiteY1396" fmla="*/ 151718 h 996594"/>
              <a:gd name="connsiteX1397" fmla="*/ 305010 w 642541"/>
              <a:gd name="connsiteY1397" fmla="*/ 151063 h 996594"/>
              <a:gd name="connsiteX1398" fmla="*/ 306191 w 642541"/>
              <a:gd name="connsiteY1398" fmla="*/ 151063 h 996594"/>
              <a:gd name="connsiteX1399" fmla="*/ 306191 w 642541"/>
              <a:gd name="connsiteY1399" fmla="*/ 151718 h 996594"/>
              <a:gd name="connsiteX1400" fmla="*/ 306846 w 642541"/>
              <a:gd name="connsiteY1400" fmla="*/ 152505 h 996594"/>
              <a:gd name="connsiteX1401" fmla="*/ 306584 w 642541"/>
              <a:gd name="connsiteY1401" fmla="*/ 152767 h 996594"/>
              <a:gd name="connsiteX1402" fmla="*/ 307502 w 642541"/>
              <a:gd name="connsiteY1402" fmla="*/ 152767 h 996594"/>
              <a:gd name="connsiteX1403" fmla="*/ 307240 w 642541"/>
              <a:gd name="connsiteY1403" fmla="*/ 151325 h 996594"/>
              <a:gd name="connsiteX1404" fmla="*/ 306584 w 642541"/>
              <a:gd name="connsiteY1404" fmla="*/ 150538 h 996594"/>
              <a:gd name="connsiteX1405" fmla="*/ 307240 w 642541"/>
              <a:gd name="connsiteY1405" fmla="*/ 149883 h 996594"/>
              <a:gd name="connsiteX1406" fmla="*/ 306846 w 642541"/>
              <a:gd name="connsiteY1406" fmla="*/ 148965 h 996594"/>
              <a:gd name="connsiteX1407" fmla="*/ 307502 w 642541"/>
              <a:gd name="connsiteY1407" fmla="*/ 149883 h 996594"/>
              <a:gd name="connsiteX1408" fmla="*/ 308682 w 642541"/>
              <a:gd name="connsiteY1408" fmla="*/ 149227 h 996594"/>
              <a:gd name="connsiteX1409" fmla="*/ 307502 w 642541"/>
              <a:gd name="connsiteY1409" fmla="*/ 147784 h 996594"/>
              <a:gd name="connsiteX1410" fmla="*/ 306846 w 642541"/>
              <a:gd name="connsiteY1410" fmla="*/ 147522 h 996594"/>
              <a:gd name="connsiteX1411" fmla="*/ 306846 w 642541"/>
              <a:gd name="connsiteY1411" fmla="*/ 148178 h 996594"/>
              <a:gd name="connsiteX1412" fmla="*/ 306584 w 642541"/>
              <a:gd name="connsiteY1412" fmla="*/ 147784 h 996594"/>
              <a:gd name="connsiteX1413" fmla="*/ 306191 w 642541"/>
              <a:gd name="connsiteY1413" fmla="*/ 147784 h 996594"/>
              <a:gd name="connsiteX1414" fmla="*/ 306191 w 642541"/>
              <a:gd name="connsiteY1414" fmla="*/ 147129 h 996594"/>
              <a:gd name="connsiteX1415" fmla="*/ 305797 w 642541"/>
              <a:gd name="connsiteY1415" fmla="*/ 147129 h 996594"/>
              <a:gd name="connsiteX1416" fmla="*/ 305797 w 642541"/>
              <a:gd name="connsiteY1416" fmla="*/ 146080 h 996594"/>
              <a:gd name="connsiteX1417" fmla="*/ 306584 w 642541"/>
              <a:gd name="connsiteY1417" fmla="*/ 146080 h 996594"/>
              <a:gd name="connsiteX1418" fmla="*/ 306584 w 642541"/>
              <a:gd name="connsiteY1418" fmla="*/ 145424 h 996594"/>
              <a:gd name="connsiteX1419" fmla="*/ 306191 w 642541"/>
              <a:gd name="connsiteY1419" fmla="*/ 145424 h 996594"/>
              <a:gd name="connsiteX1420" fmla="*/ 305797 w 642541"/>
              <a:gd name="connsiteY1420" fmla="*/ 143588 h 996594"/>
              <a:gd name="connsiteX1421" fmla="*/ 306846 w 642541"/>
              <a:gd name="connsiteY1421" fmla="*/ 142539 h 996594"/>
              <a:gd name="connsiteX1422" fmla="*/ 308682 w 642541"/>
              <a:gd name="connsiteY1422" fmla="*/ 142539 h 996594"/>
              <a:gd name="connsiteX1423" fmla="*/ 308289 w 642541"/>
              <a:gd name="connsiteY1423" fmla="*/ 141490 h 996594"/>
              <a:gd name="connsiteX1424" fmla="*/ 307502 w 642541"/>
              <a:gd name="connsiteY1424" fmla="*/ 141097 h 996594"/>
              <a:gd name="connsiteX1425" fmla="*/ 306846 w 642541"/>
              <a:gd name="connsiteY1425" fmla="*/ 141490 h 996594"/>
              <a:gd name="connsiteX1426" fmla="*/ 306191 w 642541"/>
              <a:gd name="connsiteY1426" fmla="*/ 140703 h 996594"/>
              <a:gd name="connsiteX1427" fmla="*/ 306846 w 642541"/>
              <a:gd name="connsiteY1427" fmla="*/ 139261 h 996594"/>
              <a:gd name="connsiteX1428" fmla="*/ 303961 w 642541"/>
              <a:gd name="connsiteY1428" fmla="*/ 138998 h 996594"/>
              <a:gd name="connsiteX1429" fmla="*/ 302912 w 642541"/>
              <a:gd name="connsiteY1429" fmla="*/ 138343 h 996594"/>
              <a:gd name="connsiteX1430" fmla="*/ 303306 w 642541"/>
              <a:gd name="connsiteY1430" fmla="*/ 135720 h 996594"/>
              <a:gd name="connsiteX1431" fmla="*/ 304748 w 642541"/>
              <a:gd name="connsiteY1431" fmla="*/ 135065 h 996594"/>
              <a:gd name="connsiteX1432" fmla="*/ 306846 w 642541"/>
              <a:gd name="connsiteY1432" fmla="*/ 135458 h 996594"/>
              <a:gd name="connsiteX1433" fmla="*/ 308682 w 642541"/>
              <a:gd name="connsiteY1433" fmla="*/ 134803 h 996594"/>
              <a:gd name="connsiteX1434" fmla="*/ 310780 w 642541"/>
              <a:gd name="connsiteY1434" fmla="*/ 132704 h 996594"/>
              <a:gd name="connsiteX1435" fmla="*/ 310780 w 642541"/>
              <a:gd name="connsiteY1435" fmla="*/ 131918 h 996594"/>
              <a:gd name="connsiteX1436" fmla="*/ 311042 w 642541"/>
              <a:gd name="connsiteY1436" fmla="*/ 131524 h 996594"/>
              <a:gd name="connsiteX1437" fmla="*/ 311042 w 642541"/>
              <a:gd name="connsiteY1437" fmla="*/ 130738 h 996594"/>
              <a:gd name="connsiteX1438" fmla="*/ 312223 w 642541"/>
              <a:gd name="connsiteY1438" fmla="*/ 130475 h 996594"/>
              <a:gd name="connsiteX1439" fmla="*/ 312878 w 642541"/>
              <a:gd name="connsiteY1439" fmla="*/ 130475 h 996594"/>
              <a:gd name="connsiteX1440" fmla="*/ 313927 w 642541"/>
              <a:gd name="connsiteY1440" fmla="*/ 129820 h 996594"/>
              <a:gd name="connsiteX1441" fmla="*/ 314321 w 642541"/>
              <a:gd name="connsiteY1441" fmla="*/ 129033 h 996594"/>
              <a:gd name="connsiteX1442" fmla="*/ 313665 w 642541"/>
              <a:gd name="connsiteY1442" fmla="*/ 128639 h 996594"/>
              <a:gd name="connsiteX1443" fmla="*/ 313272 w 642541"/>
              <a:gd name="connsiteY1443" fmla="*/ 127984 h 996594"/>
              <a:gd name="connsiteX1444" fmla="*/ 312878 w 642541"/>
              <a:gd name="connsiteY1444" fmla="*/ 127721 h 996594"/>
              <a:gd name="connsiteX1445" fmla="*/ 312878 w 642541"/>
              <a:gd name="connsiteY1445" fmla="*/ 126541 h 996594"/>
              <a:gd name="connsiteX1446" fmla="*/ 312223 w 642541"/>
              <a:gd name="connsiteY1446" fmla="*/ 125099 h 996594"/>
              <a:gd name="connsiteX1447" fmla="*/ 312878 w 642541"/>
              <a:gd name="connsiteY1447" fmla="*/ 124836 h 996594"/>
              <a:gd name="connsiteX1448" fmla="*/ 313272 w 642541"/>
              <a:gd name="connsiteY1448" fmla="*/ 125623 h 996594"/>
              <a:gd name="connsiteX1449" fmla="*/ 313665 w 642541"/>
              <a:gd name="connsiteY1449" fmla="*/ 125099 h 996594"/>
              <a:gd name="connsiteX1450" fmla="*/ 312878 w 642541"/>
              <a:gd name="connsiteY1450" fmla="*/ 124836 h 996594"/>
              <a:gd name="connsiteX1451" fmla="*/ 313665 w 642541"/>
              <a:gd name="connsiteY1451" fmla="*/ 123394 h 996594"/>
              <a:gd name="connsiteX1452" fmla="*/ 312485 w 642541"/>
              <a:gd name="connsiteY1452" fmla="*/ 122083 h 996594"/>
              <a:gd name="connsiteX1453" fmla="*/ 313665 w 642541"/>
              <a:gd name="connsiteY1453" fmla="*/ 121296 h 996594"/>
              <a:gd name="connsiteX1454" fmla="*/ 313665 w 642541"/>
              <a:gd name="connsiteY1454" fmla="*/ 120640 h 996594"/>
              <a:gd name="connsiteX1455" fmla="*/ 313272 w 642541"/>
              <a:gd name="connsiteY1455" fmla="*/ 120640 h 996594"/>
              <a:gd name="connsiteX1456" fmla="*/ 313272 w 642541"/>
              <a:gd name="connsiteY1456" fmla="*/ 120247 h 996594"/>
              <a:gd name="connsiteX1457" fmla="*/ 313927 w 642541"/>
              <a:gd name="connsiteY1457" fmla="*/ 120247 h 996594"/>
              <a:gd name="connsiteX1458" fmla="*/ 313665 w 642541"/>
              <a:gd name="connsiteY1458" fmla="*/ 119985 h 996594"/>
              <a:gd name="connsiteX1459" fmla="*/ 313272 w 642541"/>
              <a:gd name="connsiteY1459" fmla="*/ 119985 h 996594"/>
              <a:gd name="connsiteX1460" fmla="*/ 313272 w 642541"/>
              <a:gd name="connsiteY1460" fmla="*/ 118542 h 996594"/>
              <a:gd name="connsiteX1461" fmla="*/ 313665 w 642541"/>
              <a:gd name="connsiteY1461" fmla="*/ 118018 h 996594"/>
              <a:gd name="connsiteX1462" fmla="*/ 313272 w 642541"/>
              <a:gd name="connsiteY1462" fmla="*/ 117362 h 996594"/>
              <a:gd name="connsiteX1463" fmla="*/ 311567 w 642541"/>
              <a:gd name="connsiteY1463" fmla="*/ 117362 h 996594"/>
              <a:gd name="connsiteX1464" fmla="*/ 311567 w 642541"/>
              <a:gd name="connsiteY1464" fmla="*/ 116706 h 996594"/>
              <a:gd name="connsiteX1465" fmla="*/ 310780 w 642541"/>
              <a:gd name="connsiteY1465" fmla="*/ 116313 h 996594"/>
              <a:gd name="connsiteX1466" fmla="*/ 310780 w 642541"/>
              <a:gd name="connsiteY1466" fmla="*/ 115920 h 996594"/>
              <a:gd name="connsiteX1467" fmla="*/ 309600 w 642541"/>
              <a:gd name="connsiteY1467" fmla="*/ 115657 h 996594"/>
              <a:gd name="connsiteX1468" fmla="*/ 308682 w 642541"/>
              <a:gd name="connsiteY1468" fmla="*/ 115657 h 996594"/>
              <a:gd name="connsiteX1469" fmla="*/ 308289 w 642541"/>
              <a:gd name="connsiteY1469" fmla="*/ 115264 h 996594"/>
              <a:gd name="connsiteX1470" fmla="*/ 306584 w 642541"/>
              <a:gd name="connsiteY1470" fmla="*/ 114608 h 996594"/>
              <a:gd name="connsiteX1471" fmla="*/ 305010 w 642541"/>
              <a:gd name="connsiteY1471" fmla="*/ 114608 h 996594"/>
              <a:gd name="connsiteX1472" fmla="*/ 305010 w 642541"/>
              <a:gd name="connsiteY1472" fmla="*/ 113166 h 996594"/>
              <a:gd name="connsiteX1473" fmla="*/ 305010 w 642541"/>
              <a:gd name="connsiteY1473" fmla="*/ 112904 h 996594"/>
              <a:gd name="connsiteX1474" fmla="*/ 305010 w 642541"/>
              <a:gd name="connsiteY1474" fmla="*/ 111461 h 996594"/>
              <a:gd name="connsiteX1475" fmla="*/ 305797 w 642541"/>
              <a:gd name="connsiteY1475" fmla="*/ 110937 h 996594"/>
              <a:gd name="connsiteX1476" fmla="*/ 305797 w 642541"/>
              <a:gd name="connsiteY1476" fmla="*/ 110019 h 996594"/>
              <a:gd name="connsiteX1477" fmla="*/ 310125 w 642541"/>
              <a:gd name="connsiteY1477" fmla="*/ 108183 h 996594"/>
              <a:gd name="connsiteX1478" fmla="*/ 311042 w 642541"/>
              <a:gd name="connsiteY1478" fmla="*/ 107527 h 996594"/>
              <a:gd name="connsiteX1479" fmla="*/ 312878 w 642541"/>
              <a:gd name="connsiteY1479" fmla="*/ 107003 h 996594"/>
              <a:gd name="connsiteX1480" fmla="*/ 312878 w 642541"/>
              <a:gd name="connsiteY1480" fmla="*/ 106347 h 996594"/>
              <a:gd name="connsiteX1481" fmla="*/ 313665 w 642541"/>
              <a:gd name="connsiteY1481" fmla="*/ 106347 h 996594"/>
              <a:gd name="connsiteX1482" fmla="*/ 313665 w 642541"/>
              <a:gd name="connsiteY1482" fmla="*/ 105298 h 996594"/>
              <a:gd name="connsiteX1483" fmla="*/ 314583 w 642541"/>
              <a:gd name="connsiteY1483" fmla="*/ 105298 h 996594"/>
              <a:gd name="connsiteX1484" fmla="*/ 314583 w 642541"/>
              <a:gd name="connsiteY1484" fmla="*/ 104905 h 996594"/>
              <a:gd name="connsiteX1485" fmla="*/ 314583 w 642541"/>
              <a:gd name="connsiteY1485" fmla="*/ 103200 h 996594"/>
              <a:gd name="connsiteX1486" fmla="*/ 314976 w 642541"/>
              <a:gd name="connsiteY1486" fmla="*/ 101102 h 996594"/>
              <a:gd name="connsiteX1487" fmla="*/ 312878 w 642541"/>
              <a:gd name="connsiteY1487" fmla="*/ 100708 h 996594"/>
              <a:gd name="connsiteX1488" fmla="*/ 312485 w 642541"/>
              <a:gd name="connsiteY1488" fmla="*/ 99659 h 996594"/>
              <a:gd name="connsiteX1489" fmla="*/ 313665 w 642541"/>
              <a:gd name="connsiteY1489" fmla="*/ 99922 h 996594"/>
              <a:gd name="connsiteX1490" fmla="*/ 313665 w 642541"/>
              <a:gd name="connsiteY1490" fmla="*/ 99004 h 996594"/>
              <a:gd name="connsiteX1491" fmla="*/ 312878 w 642541"/>
              <a:gd name="connsiteY1491" fmla="*/ 98217 h 996594"/>
              <a:gd name="connsiteX1492" fmla="*/ 313927 w 642541"/>
              <a:gd name="connsiteY1492" fmla="*/ 97168 h 996594"/>
              <a:gd name="connsiteX1493" fmla="*/ 313927 w 642541"/>
              <a:gd name="connsiteY1493" fmla="*/ 96775 h 996594"/>
              <a:gd name="connsiteX1494" fmla="*/ 314321 w 642541"/>
              <a:gd name="connsiteY1494" fmla="*/ 96381 h 996594"/>
              <a:gd name="connsiteX1495" fmla="*/ 314321 w 642541"/>
              <a:gd name="connsiteY1495" fmla="*/ 95070 h 996594"/>
              <a:gd name="connsiteX1496" fmla="*/ 313927 w 642541"/>
              <a:gd name="connsiteY1496" fmla="*/ 94283 h 996594"/>
              <a:gd name="connsiteX1497" fmla="*/ 314321 w 642541"/>
              <a:gd name="connsiteY1497" fmla="*/ 93627 h 996594"/>
              <a:gd name="connsiteX1498" fmla="*/ 312223 w 642541"/>
              <a:gd name="connsiteY1498" fmla="*/ 91398 h 996594"/>
              <a:gd name="connsiteX1499" fmla="*/ 312485 w 642541"/>
              <a:gd name="connsiteY1499" fmla="*/ 90480 h 996594"/>
              <a:gd name="connsiteX1500" fmla="*/ 311567 w 642541"/>
              <a:gd name="connsiteY1500" fmla="*/ 89824 h 996594"/>
              <a:gd name="connsiteX1501" fmla="*/ 311567 w 642541"/>
              <a:gd name="connsiteY1501" fmla="*/ 89038 h 996594"/>
              <a:gd name="connsiteX1502" fmla="*/ 312878 w 642541"/>
              <a:gd name="connsiteY1502" fmla="*/ 89300 h 996594"/>
              <a:gd name="connsiteX1503" fmla="*/ 313665 w 642541"/>
              <a:gd name="connsiteY1503" fmla="*/ 87202 h 996594"/>
              <a:gd name="connsiteX1504" fmla="*/ 314321 w 642541"/>
              <a:gd name="connsiteY1504" fmla="*/ 87727 h 996594"/>
              <a:gd name="connsiteX1505" fmla="*/ 314583 w 642541"/>
              <a:gd name="connsiteY1505" fmla="*/ 85759 h 996594"/>
              <a:gd name="connsiteX1506" fmla="*/ 314321 w 642541"/>
              <a:gd name="connsiteY1506" fmla="*/ 85759 h 996594"/>
              <a:gd name="connsiteX1507" fmla="*/ 314583 w 642541"/>
              <a:gd name="connsiteY1507" fmla="*/ 84055 h 996594"/>
              <a:gd name="connsiteX1508" fmla="*/ 312878 w 642541"/>
              <a:gd name="connsiteY1508" fmla="*/ 83662 h 996594"/>
              <a:gd name="connsiteX1509" fmla="*/ 313272 w 642541"/>
              <a:gd name="connsiteY1509" fmla="*/ 82744 h 996594"/>
              <a:gd name="connsiteX1510" fmla="*/ 311567 w 642541"/>
              <a:gd name="connsiteY1510" fmla="*/ 81957 h 996594"/>
              <a:gd name="connsiteX1511" fmla="*/ 311567 w 642541"/>
              <a:gd name="connsiteY1511" fmla="*/ 81301 h 996594"/>
              <a:gd name="connsiteX1512" fmla="*/ 309600 w 642541"/>
              <a:gd name="connsiteY1512" fmla="*/ 80908 h 996594"/>
              <a:gd name="connsiteX1513" fmla="*/ 309600 w 642541"/>
              <a:gd name="connsiteY1513" fmla="*/ 79465 h 996594"/>
              <a:gd name="connsiteX1514" fmla="*/ 308682 w 642541"/>
              <a:gd name="connsiteY1514" fmla="*/ 79203 h 996594"/>
              <a:gd name="connsiteX1515" fmla="*/ 308289 w 642541"/>
              <a:gd name="connsiteY1515" fmla="*/ 78679 h 996594"/>
              <a:gd name="connsiteX1516" fmla="*/ 305797 w 642541"/>
              <a:gd name="connsiteY1516" fmla="*/ 78416 h 996594"/>
              <a:gd name="connsiteX1517" fmla="*/ 303306 w 642541"/>
              <a:gd name="connsiteY1517" fmla="*/ 76974 h 996594"/>
              <a:gd name="connsiteX1518" fmla="*/ 302912 w 642541"/>
              <a:gd name="connsiteY1518" fmla="*/ 75269 h 996594"/>
              <a:gd name="connsiteX1519" fmla="*/ 303568 w 642541"/>
              <a:gd name="connsiteY1519" fmla="*/ 74876 h 996594"/>
              <a:gd name="connsiteX1520" fmla="*/ 303568 w 642541"/>
              <a:gd name="connsiteY1520" fmla="*/ 74482 h 996594"/>
              <a:gd name="connsiteX1521" fmla="*/ 305797 w 642541"/>
              <a:gd name="connsiteY1521" fmla="*/ 75269 h 996594"/>
              <a:gd name="connsiteX1522" fmla="*/ 305797 w 642541"/>
              <a:gd name="connsiteY1522" fmla="*/ 74220 h 996594"/>
              <a:gd name="connsiteX1523" fmla="*/ 307895 w 642541"/>
              <a:gd name="connsiteY1523" fmla="*/ 74220 h 996594"/>
              <a:gd name="connsiteX1524" fmla="*/ 307895 w 642541"/>
              <a:gd name="connsiteY1524" fmla="*/ 73564 h 996594"/>
              <a:gd name="connsiteX1525" fmla="*/ 310387 w 642541"/>
              <a:gd name="connsiteY1525" fmla="*/ 74220 h 996594"/>
              <a:gd name="connsiteX1526" fmla="*/ 311042 w 642541"/>
              <a:gd name="connsiteY1526" fmla="*/ 73827 h 996594"/>
              <a:gd name="connsiteX1527" fmla="*/ 310780 w 642541"/>
              <a:gd name="connsiteY1527" fmla="*/ 72384 h 996594"/>
              <a:gd name="connsiteX1528" fmla="*/ 312485 w 642541"/>
              <a:gd name="connsiteY1528" fmla="*/ 72122 h 996594"/>
              <a:gd name="connsiteX1529" fmla="*/ 314321 w 642541"/>
              <a:gd name="connsiteY1529" fmla="*/ 69893 h 996594"/>
              <a:gd name="connsiteX1530" fmla="*/ 314583 w 642541"/>
              <a:gd name="connsiteY1530" fmla="*/ 68844 h 996594"/>
              <a:gd name="connsiteX1531" fmla="*/ 315763 w 642541"/>
              <a:gd name="connsiteY1531" fmla="*/ 68844 h 996594"/>
              <a:gd name="connsiteX1532" fmla="*/ 315370 w 642541"/>
              <a:gd name="connsiteY1532" fmla="*/ 66746 h 996594"/>
              <a:gd name="connsiteX1533" fmla="*/ 314321 w 642541"/>
              <a:gd name="connsiteY1533" fmla="*/ 65303 h 996594"/>
              <a:gd name="connsiteX1534" fmla="*/ 313665 w 642541"/>
              <a:gd name="connsiteY1534" fmla="*/ 63598 h 996594"/>
              <a:gd name="connsiteX1535" fmla="*/ 312485 w 642541"/>
              <a:gd name="connsiteY1535" fmla="*/ 63861 h 996594"/>
              <a:gd name="connsiteX1536" fmla="*/ 311829 w 642541"/>
              <a:gd name="connsiteY1536" fmla="*/ 62156 h 996594"/>
              <a:gd name="connsiteX1537" fmla="*/ 309338 w 642541"/>
              <a:gd name="connsiteY1537" fmla="*/ 61107 h 996594"/>
              <a:gd name="connsiteX1538" fmla="*/ 309338 w 642541"/>
              <a:gd name="connsiteY1538" fmla="*/ 60320 h 996594"/>
              <a:gd name="connsiteX1539" fmla="*/ 307895 w 642541"/>
              <a:gd name="connsiteY1539" fmla="*/ 60058 h 996594"/>
              <a:gd name="connsiteX1540" fmla="*/ 308944 w 642541"/>
              <a:gd name="connsiteY1540" fmla="*/ 58222 h 996594"/>
              <a:gd name="connsiteX1541" fmla="*/ 311829 w 642541"/>
              <a:gd name="connsiteY1541" fmla="*/ 58878 h 996594"/>
              <a:gd name="connsiteX1542" fmla="*/ 312485 w 642541"/>
              <a:gd name="connsiteY1542" fmla="*/ 58222 h 996594"/>
              <a:gd name="connsiteX1543" fmla="*/ 312485 w 642541"/>
              <a:gd name="connsiteY1543" fmla="*/ 57566 h 996594"/>
              <a:gd name="connsiteX1544" fmla="*/ 313272 w 642541"/>
              <a:gd name="connsiteY1544" fmla="*/ 57173 h 996594"/>
              <a:gd name="connsiteX1545" fmla="*/ 313272 w 642541"/>
              <a:gd name="connsiteY1545" fmla="*/ 56517 h 996594"/>
              <a:gd name="connsiteX1546" fmla="*/ 311829 w 642541"/>
              <a:gd name="connsiteY1546" fmla="*/ 56517 h 996594"/>
              <a:gd name="connsiteX1547" fmla="*/ 311829 w 642541"/>
              <a:gd name="connsiteY1547" fmla="*/ 55861 h 996594"/>
              <a:gd name="connsiteX1548" fmla="*/ 310780 w 642541"/>
              <a:gd name="connsiteY1548" fmla="*/ 55861 h 996594"/>
              <a:gd name="connsiteX1549" fmla="*/ 311042 w 642541"/>
              <a:gd name="connsiteY1549" fmla="*/ 54026 h 996594"/>
              <a:gd name="connsiteX1550" fmla="*/ 310387 w 642541"/>
              <a:gd name="connsiteY1550" fmla="*/ 52846 h 996594"/>
              <a:gd name="connsiteX1551" fmla="*/ 310125 w 642541"/>
              <a:gd name="connsiteY1551" fmla="*/ 52583 h 996594"/>
              <a:gd name="connsiteX1552" fmla="*/ 307895 w 642541"/>
              <a:gd name="connsiteY1552" fmla="*/ 52583 h 996594"/>
              <a:gd name="connsiteX1553" fmla="*/ 307502 w 642541"/>
              <a:gd name="connsiteY1553" fmla="*/ 53501 h 996594"/>
              <a:gd name="connsiteX1554" fmla="*/ 306191 w 642541"/>
              <a:gd name="connsiteY1554" fmla="*/ 52846 h 996594"/>
              <a:gd name="connsiteX1555" fmla="*/ 305010 w 642541"/>
              <a:gd name="connsiteY1555" fmla="*/ 51796 h 996594"/>
              <a:gd name="connsiteX1556" fmla="*/ 305010 w 642541"/>
              <a:gd name="connsiteY1556" fmla="*/ 49698 h 996594"/>
              <a:gd name="connsiteX1557" fmla="*/ 305797 w 642541"/>
              <a:gd name="connsiteY1557" fmla="*/ 49305 h 996594"/>
              <a:gd name="connsiteX1558" fmla="*/ 303961 w 642541"/>
              <a:gd name="connsiteY1558" fmla="*/ 46945 h 996594"/>
              <a:gd name="connsiteX1559" fmla="*/ 303568 w 642541"/>
              <a:gd name="connsiteY1559" fmla="*/ 46945 h 996594"/>
              <a:gd name="connsiteX1560" fmla="*/ 303306 w 642541"/>
              <a:gd name="connsiteY1560" fmla="*/ 46158 h 996594"/>
              <a:gd name="connsiteX1561" fmla="*/ 302912 w 642541"/>
              <a:gd name="connsiteY1561" fmla="*/ 45502 h 996594"/>
              <a:gd name="connsiteX1562" fmla="*/ 302519 w 642541"/>
              <a:gd name="connsiteY1562" fmla="*/ 45109 h 996594"/>
              <a:gd name="connsiteX1563" fmla="*/ 302126 w 642541"/>
              <a:gd name="connsiteY1563" fmla="*/ 45109 h 996594"/>
              <a:gd name="connsiteX1564" fmla="*/ 301863 w 642541"/>
              <a:gd name="connsiteY1564" fmla="*/ 45502 h 996594"/>
              <a:gd name="connsiteX1565" fmla="*/ 300814 w 642541"/>
              <a:gd name="connsiteY1565" fmla="*/ 45109 h 996594"/>
              <a:gd name="connsiteX1566" fmla="*/ 301470 w 642541"/>
              <a:gd name="connsiteY1566" fmla="*/ 44060 h 996594"/>
              <a:gd name="connsiteX1567" fmla="*/ 301863 w 642541"/>
              <a:gd name="connsiteY1567" fmla="*/ 43666 h 996594"/>
              <a:gd name="connsiteX1568" fmla="*/ 302912 w 642541"/>
              <a:gd name="connsiteY1568" fmla="*/ 44060 h 996594"/>
              <a:gd name="connsiteX1569" fmla="*/ 302519 w 642541"/>
              <a:gd name="connsiteY1569" fmla="*/ 42618 h 996594"/>
              <a:gd name="connsiteX1570" fmla="*/ 302912 w 642541"/>
              <a:gd name="connsiteY1570" fmla="*/ 42618 h 996594"/>
              <a:gd name="connsiteX1571" fmla="*/ 302912 w 642541"/>
              <a:gd name="connsiteY1571" fmla="*/ 42224 h 996594"/>
              <a:gd name="connsiteX1572" fmla="*/ 302519 w 642541"/>
              <a:gd name="connsiteY1572" fmla="*/ 42224 h 996594"/>
              <a:gd name="connsiteX1573" fmla="*/ 302519 w 642541"/>
              <a:gd name="connsiteY1573" fmla="*/ 41962 h 996594"/>
              <a:gd name="connsiteX1574" fmla="*/ 301470 w 642541"/>
              <a:gd name="connsiteY1574" fmla="*/ 41962 h 996594"/>
              <a:gd name="connsiteX1575" fmla="*/ 301470 w 642541"/>
              <a:gd name="connsiteY1575" fmla="*/ 41306 h 996594"/>
              <a:gd name="connsiteX1576" fmla="*/ 300814 w 642541"/>
              <a:gd name="connsiteY1576" fmla="*/ 40782 h 996594"/>
              <a:gd name="connsiteX1577" fmla="*/ 301208 w 642541"/>
              <a:gd name="connsiteY1577" fmla="*/ 41568 h 996594"/>
              <a:gd name="connsiteX1578" fmla="*/ 300421 w 642541"/>
              <a:gd name="connsiteY1578" fmla="*/ 41568 h 996594"/>
              <a:gd name="connsiteX1579" fmla="*/ 300421 w 642541"/>
              <a:gd name="connsiteY1579" fmla="*/ 40126 h 996594"/>
              <a:gd name="connsiteX1580" fmla="*/ 300421 w 642541"/>
              <a:gd name="connsiteY1580" fmla="*/ 39864 h 996594"/>
              <a:gd name="connsiteX1581" fmla="*/ 301208 w 642541"/>
              <a:gd name="connsiteY1581" fmla="*/ 40126 h 996594"/>
              <a:gd name="connsiteX1582" fmla="*/ 301208 w 642541"/>
              <a:gd name="connsiteY1582" fmla="*/ 39864 h 996594"/>
              <a:gd name="connsiteX1583" fmla="*/ 300028 w 642541"/>
              <a:gd name="connsiteY1583" fmla="*/ 39864 h 996594"/>
              <a:gd name="connsiteX1584" fmla="*/ 299110 w 642541"/>
              <a:gd name="connsiteY1584" fmla="*/ 39864 h 996594"/>
              <a:gd name="connsiteX1585" fmla="*/ 299110 w 642541"/>
              <a:gd name="connsiteY1585" fmla="*/ 39339 h 996594"/>
              <a:gd name="connsiteX1586" fmla="*/ 298585 w 642541"/>
              <a:gd name="connsiteY1586" fmla="*/ 39339 h 996594"/>
              <a:gd name="connsiteX1587" fmla="*/ 298585 w 642541"/>
              <a:gd name="connsiteY1587" fmla="*/ 39864 h 996594"/>
              <a:gd name="connsiteX1588" fmla="*/ 297929 w 642541"/>
              <a:gd name="connsiteY1588" fmla="*/ 39864 h 996594"/>
              <a:gd name="connsiteX1589" fmla="*/ 297667 w 642541"/>
              <a:gd name="connsiteY1589" fmla="*/ 39077 h 996594"/>
              <a:gd name="connsiteX1590" fmla="*/ 297667 w 642541"/>
              <a:gd name="connsiteY1590" fmla="*/ 39339 h 996594"/>
              <a:gd name="connsiteX1591" fmla="*/ 297929 w 642541"/>
              <a:gd name="connsiteY1591" fmla="*/ 39864 h 996594"/>
              <a:gd name="connsiteX1592" fmla="*/ 297143 w 642541"/>
              <a:gd name="connsiteY1592" fmla="*/ 40519 h 996594"/>
              <a:gd name="connsiteX1593" fmla="*/ 296880 w 642541"/>
              <a:gd name="connsiteY1593" fmla="*/ 40782 h 996594"/>
              <a:gd name="connsiteX1594" fmla="*/ 295044 w 642541"/>
              <a:gd name="connsiteY1594" fmla="*/ 40782 h 996594"/>
              <a:gd name="connsiteX1595" fmla="*/ 294782 w 642541"/>
              <a:gd name="connsiteY1595" fmla="*/ 39077 h 996594"/>
              <a:gd name="connsiteX1596" fmla="*/ 294782 w 642541"/>
              <a:gd name="connsiteY1596" fmla="*/ 37635 h 996594"/>
              <a:gd name="connsiteX1597" fmla="*/ 294127 w 642541"/>
              <a:gd name="connsiteY1597" fmla="*/ 36585 h 996594"/>
              <a:gd name="connsiteX1598" fmla="*/ 295831 w 642541"/>
              <a:gd name="connsiteY1598" fmla="*/ 35536 h 996594"/>
              <a:gd name="connsiteX1599" fmla="*/ 296880 w 642541"/>
              <a:gd name="connsiteY1599" fmla="*/ 35930 h 996594"/>
              <a:gd name="connsiteX1600" fmla="*/ 297143 w 642541"/>
              <a:gd name="connsiteY1600" fmla="*/ 34881 h 996594"/>
              <a:gd name="connsiteX1601" fmla="*/ 297929 w 642541"/>
              <a:gd name="connsiteY1601" fmla="*/ 34881 h 996594"/>
              <a:gd name="connsiteX1602" fmla="*/ 298585 w 642541"/>
              <a:gd name="connsiteY1602" fmla="*/ 34225 h 996594"/>
              <a:gd name="connsiteX1603" fmla="*/ 302126 w 642541"/>
              <a:gd name="connsiteY1603" fmla="*/ 34225 h 996594"/>
              <a:gd name="connsiteX1604" fmla="*/ 303306 w 642541"/>
              <a:gd name="connsiteY1604" fmla="*/ 34881 h 996594"/>
              <a:gd name="connsiteX1605" fmla="*/ 303568 w 642541"/>
              <a:gd name="connsiteY1605" fmla="*/ 34487 h 996594"/>
              <a:gd name="connsiteX1606" fmla="*/ 302519 w 642541"/>
              <a:gd name="connsiteY1606" fmla="*/ 33700 h 996594"/>
              <a:gd name="connsiteX1607" fmla="*/ 299372 w 642541"/>
              <a:gd name="connsiteY1607" fmla="*/ 33700 h 996594"/>
              <a:gd name="connsiteX1608" fmla="*/ 298585 w 642541"/>
              <a:gd name="connsiteY1608" fmla="*/ 32258 h 996594"/>
              <a:gd name="connsiteX1609" fmla="*/ 299765 w 642541"/>
              <a:gd name="connsiteY1609" fmla="*/ 31996 h 996594"/>
              <a:gd name="connsiteX1610" fmla="*/ 302912 w 642541"/>
              <a:gd name="connsiteY1610" fmla="*/ 31996 h 996594"/>
              <a:gd name="connsiteX1611" fmla="*/ 305010 w 642541"/>
              <a:gd name="connsiteY1611" fmla="*/ 32783 h 996594"/>
              <a:gd name="connsiteX1612" fmla="*/ 305797 w 642541"/>
              <a:gd name="connsiteY1612" fmla="*/ 30947 h 996594"/>
              <a:gd name="connsiteX1613" fmla="*/ 305010 w 642541"/>
              <a:gd name="connsiteY1613" fmla="*/ 30947 h 996594"/>
              <a:gd name="connsiteX1614" fmla="*/ 305010 w 642541"/>
              <a:gd name="connsiteY1614" fmla="*/ 30160 h 996594"/>
              <a:gd name="connsiteX1615" fmla="*/ 303961 w 642541"/>
              <a:gd name="connsiteY1615" fmla="*/ 29898 h 996594"/>
              <a:gd name="connsiteX1616" fmla="*/ 303961 w 642541"/>
              <a:gd name="connsiteY1616" fmla="*/ 29242 h 996594"/>
              <a:gd name="connsiteX1617" fmla="*/ 301863 w 642541"/>
              <a:gd name="connsiteY1617" fmla="*/ 28586 h 996594"/>
              <a:gd name="connsiteX1618" fmla="*/ 301863 w 642541"/>
              <a:gd name="connsiteY1618" fmla="*/ 27406 h 996594"/>
              <a:gd name="connsiteX1619" fmla="*/ 301208 w 642541"/>
              <a:gd name="connsiteY1619" fmla="*/ 25964 h 996594"/>
              <a:gd name="connsiteX1620" fmla="*/ 302519 w 642541"/>
              <a:gd name="connsiteY1620" fmla="*/ 25308 h 996594"/>
              <a:gd name="connsiteX1621" fmla="*/ 302126 w 642541"/>
              <a:gd name="connsiteY1621" fmla="*/ 23603 h 996594"/>
              <a:gd name="connsiteX1622" fmla="*/ 304748 w 642541"/>
              <a:gd name="connsiteY1622" fmla="*/ 21768 h 996594"/>
              <a:gd name="connsiteX1623" fmla="*/ 304224 w 642541"/>
              <a:gd name="connsiteY1623" fmla="*/ 20981 h 996594"/>
              <a:gd name="connsiteX1624" fmla="*/ 303306 w 642541"/>
              <a:gd name="connsiteY1624" fmla="*/ 20981 h 996594"/>
              <a:gd name="connsiteX1625" fmla="*/ 302519 w 642541"/>
              <a:gd name="connsiteY1625" fmla="*/ 19538 h 996594"/>
              <a:gd name="connsiteX1626" fmla="*/ 305797 w 642541"/>
              <a:gd name="connsiteY1626" fmla="*/ 18883 h 996594"/>
              <a:gd name="connsiteX1627" fmla="*/ 306191 w 642541"/>
              <a:gd name="connsiteY1627" fmla="*/ 20063 h 996594"/>
              <a:gd name="connsiteX1628" fmla="*/ 305797 w 642541"/>
              <a:gd name="connsiteY1628" fmla="*/ 20719 h 996594"/>
              <a:gd name="connsiteX1629" fmla="*/ 306191 w 642541"/>
              <a:gd name="connsiteY1629" fmla="*/ 20719 h 996594"/>
              <a:gd name="connsiteX1630" fmla="*/ 310780 w 642541"/>
              <a:gd name="connsiteY1630" fmla="*/ 17440 h 996594"/>
              <a:gd name="connsiteX1631" fmla="*/ 312485 w 642541"/>
              <a:gd name="connsiteY1631" fmla="*/ 17178 h 996594"/>
              <a:gd name="connsiteX1632" fmla="*/ 312485 w 642541"/>
              <a:gd name="connsiteY1632" fmla="*/ 15735 h 996594"/>
              <a:gd name="connsiteX1633" fmla="*/ 312878 w 642541"/>
              <a:gd name="connsiteY1633" fmla="*/ 15080 h 996594"/>
              <a:gd name="connsiteX1634" fmla="*/ 314583 w 642541"/>
              <a:gd name="connsiteY1634" fmla="*/ 17178 h 996594"/>
              <a:gd name="connsiteX1635" fmla="*/ 319959 w 642541"/>
              <a:gd name="connsiteY1635" fmla="*/ 14687 h 996594"/>
              <a:gd name="connsiteX1636" fmla="*/ 322844 w 642541"/>
              <a:gd name="connsiteY1636" fmla="*/ 15342 h 996594"/>
              <a:gd name="connsiteX1637" fmla="*/ 324156 w 642541"/>
              <a:gd name="connsiteY1637" fmla="*/ 16522 h 996594"/>
              <a:gd name="connsiteX1638" fmla="*/ 325860 w 642541"/>
              <a:gd name="connsiteY1638" fmla="*/ 15735 h 996594"/>
              <a:gd name="connsiteX1639" fmla="*/ 326647 w 642541"/>
              <a:gd name="connsiteY1639" fmla="*/ 14687 h 996594"/>
              <a:gd name="connsiteX1640" fmla="*/ 329532 w 642541"/>
              <a:gd name="connsiteY1640" fmla="*/ 16129 h 996594"/>
              <a:gd name="connsiteX1641" fmla="*/ 330581 w 642541"/>
              <a:gd name="connsiteY1641" fmla="*/ 17834 h 996594"/>
              <a:gd name="connsiteX1642" fmla="*/ 331499 w 642541"/>
              <a:gd name="connsiteY1642" fmla="*/ 17834 h 996594"/>
              <a:gd name="connsiteX1643" fmla="*/ 330843 w 642541"/>
              <a:gd name="connsiteY1643" fmla="*/ 17178 h 996594"/>
              <a:gd name="connsiteX1644" fmla="*/ 332679 w 642541"/>
              <a:gd name="connsiteY1644" fmla="*/ 17834 h 996594"/>
              <a:gd name="connsiteX1645" fmla="*/ 333728 w 642541"/>
              <a:gd name="connsiteY1645" fmla="*/ 17834 h 996594"/>
              <a:gd name="connsiteX1646" fmla="*/ 334384 w 642541"/>
              <a:gd name="connsiteY1646" fmla="*/ 17440 h 996594"/>
              <a:gd name="connsiteX1647" fmla="*/ 336613 w 642541"/>
              <a:gd name="connsiteY1647" fmla="*/ 17440 h 996594"/>
              <a:gd name="connsiteX1648" fmla="*/ 337006 w 642541"/>
              <a:gd name="connsiteY1648" fmla="*/ 17178 h 996594"/>
              <a:gd name="connsiteX1649" fmla="*/ 337400 w 642541"/>
              <a:gd name="connsiteY1649" fmla="*/ 16522 h 996594"/>
              <a:gd name="connsiteX1650" fmla="*/ 338318 w 642541"/>
              <a:gd name="connsiteY1650" fmla="*/ 17178 h 996594"/>
              <a:gd name="connsiteX1651" fmla="*/ 341596 w 642541"/>
              <a:gd name="connsiteY1651" fmla="*/ 16785 h 996594"/>
              <a:gd name="connsiteX1652" fmla="*/ 343038 w 642541"/>
              <a:gd name="connsiteY1652" fmla="*/ 17834 h 996594"/>
              <a:gd name="connsiteX1653" fmla="*/ 345923 w 642541"/>
              <a:gd name="connsiteY1653" fmla="*/ 17440 h 996594"/>
              <a:gd name="connsiteX1654" fmla="*/ 347628 w 642541"/>
              <a:gd name="connsiteY1654" fmla="*/ 16785 h 996594"/>
              <a:gd name="connsiteX1655" fmla="*/ 347628 w 642541"/>
              <a:gd name="connsiteY1655" fmla="*/ 16129 h 996594"/>
              <a:gd name="connsiteX1656" fmla="*/ 345923 w 642541"/>
              <a:gd name="connsiteY1656" fmla="*/ 13637 h 996594"/>
              <a:gd name="connsiteX1657" fmla="*/ 346841 w 642541"/>
              <a:gd name="connsiteY1657" fmla="*/ 12457 h 996594"/>
              <a:gd name="connsiteX1658" fmla="*/ 345399 w 642541"/>
              <a:gd name="connsiteY1658" fmla="*/ 10359 h 996594"/>
              <a:gd name="connsiteX1659" fmla="*/ 345136 w 642541"/>
              <a:gd name="connsiteY1659" fmla="*/ 8261 h 996594"/>
              <a:gd name="connsiteX1660" fmla="*/ 346579 w 642541"/>
              <a:gd name="connsiteY1660" fmla="*/ 7343 h 996594"/>
              <a:gd name="connsiteX1661" fmla="*/ 349726 w 642541"/>
              <a:gd name="connsiteY1661" fmla="*/ 8655 h 996594"/>
              <a:gd name="connsiteX1662" fmla="*/ 350120 w 642541"/>
              <a:gd name="connsiteY1662" fmla="*/ 8261 h 996594"/>
              <a:gd name="connsiteX1663" fmla="*/ 349464 w 642541"/>
              <a:gd name="connsiteY1663" fmla="*/ 7999 h 996594"/>
              <a:gd name="connsiteX1664" fmla="*/ 350120 w 642541"/>
              <a:gd name="connsiteY1664" fmla="*/ 7605 h 996594"/>
              <a:gd name="connsiteX1665" fmla="*/ 350775 w 642541"/>
              <a:gd name="connsiteY1665" fmla="*/ 7605 h 996594"/>
              <a:gd name="connsiteX1666" fmla="*/ 348939 w 642541"/>
              <a:gd name="connsiteY1666" fmla="*/ 7605 h 996594"/>
              <a:gd name="connsiteX1667" fmla="*/ 347628 w 642541"/>
              <a:gd name="connsiteY1667" fmla="*/ 6557 h 996594"/>
              <a:gd name="connsiteX1668" fmla="*/ 348021 w 642541"/>
              <a:gd name="connsiteY1668" fmla="*/ 4721 h 996594"/>
              <a:gd name="connsiteX1669" fmla="*/ 350120 w 642541"/>
              <a:gd name="connsiteY1669" fmla="*/ 1967 h 996594"/>
              <a:gd name="connsiteX1670" fmla="*/ 351037 w 642541"/>
              <a:gd name="connsiteY1670" fmla="*/ 1705 h 996594"/>
              <a:gd name="connsiteX1671" fmla="*/ 354709 w 642541"/>
              <a:gd name="connsiteY1671" fmla="*/ 1967 h 996594"/>
              <a:gd name="connsiteX1672" fmla="*/ 354709 w 642541"/>
              <a:gd name="connsiteY1672" fmla="*/ 2622 h 996594"/>
              <a:gd name="connsiteX1673" fmla="*/ 355758 w 642541"/>
              <a:gd name="connsiteY1673" fmla="*/ 1705 h 996594"/>
              <a:gd name="connsiteX1674" fmla="*/ 357463 w 642541"/>
              <a:gd name="connsiteY1674" fmla="*/ 1967 h 996594"/>
              <a:gd name="connsiteX1675" fmla="*/ 358118 w 642541"/>
              <a:gd name="connsiteY1675" fmla="*/ 2622 h 996594"/>
              <a:gd name="connsiteX1676" fmla="*/ 358643 w 642541"/>
              <a:gd name="connsiteY1676" fmla="*/ 2622 h 996594"/>
              <a:gd name="connsiteX1677" fmla="*/ 358118 w 642541"/>
              <a:gd name="connsiteY1677" fmla="*/ 1180 h 996594"/>
              <a:gd name="connsiteX1678" fmla="*/ 358118 w 642541"/>
              <a:gd name="connsiteY1678" fmla="*/ 524 h 996594"/>
              <a:gd name="connsiteX1679" fmla="*/ 359299 w 642541"/>
              <a:gd name="connsiteY1679" fmla="*/ 0 h 996594"/>
              <a:gd name="connsiteX1680" fmla="*/ 360741 w 642541"/>
              <a:gd name="connsiteY1680" fmla="*/ 918 h 996594"/>
              <a:gd name="connsiteX1681" fmla="*/ 361790 w 642541"/>
              <a:gd name="connsiteY1681" fmla="*/ 0 h 996594"/>
              <a:gd name="connsiteX1682" fmla="*/ 366117 w 642541"/>
              <a:gd name="connsiteY1682" fmla="*/ 918 h 996594"/>
              <a:gd name="connsiteX1683" fmla="*/ 366380 w 642541"/>
              <a:gd name="connsiteY1683" fmla="*/ 1967 h 996594"/>
              <a:gd name="connsiteX1684" fmla="*/ 367560 w 642541"/>
              <a:gd name="connsiteY1684" fmla="*/ 2360 h 996594"/>
              <a:gd name="connsiteX1685" fmla="*/ 368216 w 642541"/>
              <a:gd name="connsiteY1685" fmla="*/ 4065 h 996594"/>
              <a:gd name="connsiteX1686" fmla="*/ 368478 w 642541"/>
              <a:gd name="connsiteY1686" fmla="*/ 5376 h 996594"/>
              <a:gd name="connsiteX1687" fmla="*/ 368478 w 642541"/>
              <a:gd name="connsiteY1687" fmla="*/ 6557 h 996594"/>
              <a:gd name="connsiteX1688" fmla="*/ 369265 w 642541"/>
              <a:gd name="connsiteY1688" fmla="*/ 7605 h 996594"/>
              <a:gd name="connsiteX1689" fmla="*/ 370314 w 642541"/>
              <a:gd name="connsiteY1689" fmla="*/ 10752 h 996594"/>
              <a:gd name="connsiteX1690" fmla="*/ 370576 w 642541"/>
              <a:gd name="connsiteY1690" fmla="*/ 10359 h 996594"/>
              <a:gd name="connsiteX1691" fmla="*/ 370314 w 642541"/>
              <a:gd name="connsiteY1691" fmla="*/ 10097 h 996594"/>
              <a:gd name="connsiteX1692" fmla="*/ 370314 w 642541"/>
              <a:gd name="connsiteY1692" fmla="*/ 9441 h 996594"/>
              <a:gd name="connsiteX1693" fmla="*/ 370576 w 642541"/>
              <a:gd name="connsiteY1693" fmla="*/ 8655 h 996594"/>
              <a:gd name="connsiteX1694" fmla="*/ 370314 w 642541"/>
              <a:gd name="connsiteY1694" fmla="*/ 9441 h 996594"/>
              <a:gd name="connsiteX1695" fmla="*/ 370576 w 642541"/>
              <a:gd name="connsiteY1695" fmla="*/ 10097 h 996594"/>
              <a:gd name="connsiteX1696" fmla="*/ 371756 w 642541"/>
              <a:gd name="connsiteY1696" fmla="*/ 10097 h 996594"/>
              <a:gd name="connsiteX1697" fmla="*/ 372018 w 642541"/>
              <a:gd name="connsiteY1697" fmla="*/ 10359 h 996594"/>
              <a:gd name="connsiteX1698" fmla="*/ 372018 w 642541"/>
              <a:gd name="connsiteY1698" fmla="*/ 11802 h 996594"/>
              <a:gd name="connsiteX1699" fmla="*/ 372543 w 642541"/>
              <a:gd name="connsiteY1699" fmla="*/ 11540 h 996594"/>
              <a:gd name="connsiteX1700" fmla="*/ 373198 w 642541"/>
              <a:gd name="connsiteY1700" fmla="*/ 12195 h 996594"/>
              <a:gd name="connsiteX1701" fmla="*/ 375559 w 642541"/>
              <a:gd name="connsiteY1701" fmla="*/ 10097 h 996594"/>
              <a:gd name="connsiteX1702" fmla="*/ 378444 w 642541"/>
              <a:gd name="connsiteY1702" fmla="*/ 8261 h 996594"/>
              <a:gd name="connsiteX1703" fmla="*/ 379099 w 642541"/>
              <a:gd name="connsiteY1703" fmla="*/ 10359 h 996594"/>
              <a:gd name="connsiteX1704" fmla="*/ 380280 w 642541"/>
              <a:gd name="connsiteY1704" fmla="*/ 9704 h 996594"/>
              <a:gd name="connsiteX1705" fmla="*/ 380935 w 642541"/>
              <a:gd name="connsiteY1705" fmla="*/ 10752 h 996594"/>
              <a:gd name="connsiteX1706" fmla="*/ 381722 w 642541"/>
              <a:gd name="connsiteY1706" fmla="*/ 10359 h 996594"/>
              <a:gd name="connsiteX1707" fmla="*/ 381984 w 642541"/>
              <a:gd name="connsiteY1707" fmla="*/ 11146 h 996594"/>
              <a:gd name="connsiteX1708" fmla="*/ 384082 w 642541"/>
              <a:gd name="connsiteY1708" fmla="*/ 10752 h 996594"/>
              <a:gd name="connsiteX1709" fmla="*/ 383820 w 642541"/>
              <a:gd name="connsiteY1709" fmla="*/ 11540 h 996594"/>
              <a:gd name="connsiteX1710" fmla="*/ 384476 w 642541"/>
              <a:gd name="connsiteY1710" fmla="*/ 12195 h 996594"/>
              <a:gd name="connsiteX1711" fmla="*/ 384082 w 642541"/>
              <a:gd name="connsiteY1711" fmla="*/ 12982 h 996594"/>
              <a:gd name="connsiteX1712" fmla="*/ 384476 w 642541"/>
              <a:gd name="connsiteY1712" fmla="*/ 13637 h 996594"/>
              <a:gd name="connsiteX1713" fmla="*/ 383820 w 642541"/>
              <a:gd name="connsiteY1713" fmla="*/ 13900 h 996594"/>
              <a:gd name="connsiteX1714" fmla="*/ 382378 w 642541"/>
              <a:gd name="connsiteY1714" fmla="*/ 16785 h 996594"/>
              <a:gd name="connsiteX1715" fmla="*/ 382378 w 642541"/>
              <a:gd name="connsiteY1715" fmla="*/ 18620 h 996594"/>
              <a:gd name="connsiteX1716" fmla="*/ 382378 w 642541"/>
              <a:gd name="connsiteY1716" fmla="*/ 19276 h 996594"/>
              <a:gd name="connsiteX1717" fmla="*/ 382640 w 642541"/>
              <a:gd name="connsiteY1717" fmla="*/ 19276 h 996594"/>
              <a:gd name="connsiteX1718" fmla="*/ 383033 w 642541"/>
              <a:gd name="connsiteY1718" fmla="*/ 20981 h 996594"/>
              <a:gd name="connsiteX1719" fmla="*/ 381197 w 642541"/>
              <a:gd name="connsiteY1719" fmla="*/ 20981 h 996594"/>
              <a:gd name="connsiteX1720" fmla="*/ 381197 w 642541"/>
              <a:gd name="connsiteY1720" fmla="*/ 22423 h 996594"/>
              <a:gd name="connsiteX1721" fmla="*/ 379099 w 642541"/>
              <a:gd name="connsiteY1721" fmla="*/ 22423 h 996594"/>
              <a:gd name="connsiteX1722" fmla="*/ 379493 w 642541"/>
              <a:gd name="connsiteY1722" fmla="*/ 24521 h 996594"/>
              <a:gd name="connsiteX1723" fmla="*/ 381984 w 642541"/>
              <a:gd name="connsiteY1723" fmla="*/ 25308 h 996594"/>
              <a:gd name="connsiteX1724" fmla="*/ 381984 w 642541"/>
              <a:gd name="connsiteY1724" fmla="*/ 27406 h 996594"/>
              <a:gd name="connsiteX1725" fmla="*/ 383033 w 642541"/>
              <a:gd name="connsiteY1725" fmla="*/ 28062 h 996594"/>
              <a:gd name="connsiteX1726" fmla="*/ 384082 w 642541"/>
              <a:gd name="connsiteY1726" fmla="*/ 28062 h 996594"/>
              <a:gd name="connsiteX1727" fmla="*/ 385131 w 642541"/>
              <a:gd name="connsiteY1727" fmla="*/ 28586 h 996594"/>
              <a:gd name="connsiteX1728" fmla="*/ 383820 w 642541"/>
              <a:gd name="connsiteY1728" fmla="*/ 29898 h 996594"/>
              <a:gd name="connsiteX1729" fmla="*/ 383427 w 642541"/>
              <a:gd name="connsiteY1729" fmla="*/ 30685 h 996594"/>
              <a:gd name="connsiteX1730" fmla="*/ 383820 w 642541"/>
              <a:gd name="connsiteY1730" fmla="*/ 30685 h 996594"/>
              <a:gd name="connsiteX1731" fmla="*/ 384476 w 642541"/>
              <a:gd name="connsiteY1731" fmla="*/ 30685 h 996594"/>
              <a:gd name="connsiteX1732" fmla="*/ 384738 w 642541"/>
              <a:gd name="connsiteY1732" fmla="*/ 29898 h 996594"/>
              <a:gd name="connsiteX1733" fmla="*/ 386180 w 642541"/>
              <a:gd name="connsiteY1733" fmla="*/ 29504 h 996594"/>
              <a:gd name="connsiteX1734" fmla="*/ 386836 w 642541"/>
              <a:gd name="connsiteY1734" fmla="*/ 30160 h 996594"/>
              <a:gd name="connsiteX1735" fmla="*/ 388279 w 642541"/>
              <a:gd name="connsiteY1735" fmla="*/ 29504 h 996594"/>
              <a:gd name="connsiteX1736" fmla="*/ 388016 w 642541"/>
              <a:gd name="connsiteY1736" fmla="*/ 29242 h 996594"/>
              <a:gd name="connsiteX1737" fmla="*/ 389065 w 642541"/>
              <a:gd name="connsiteY1737" fmla="*/ 28849 h 996594"/>
              <a:gd name="connsiteX1738" fmla="*/ 389065 w 642541"/>
              <a:gd name="connsiteY1738" fmla="*/ 28062 h 996594"/>
              <a:gd name="connsiteX1739" fmla="*/ 390508 w 642541"/>
              <a:gd name="connsiteY1739" fmla="*/ 28062 h 996594"/>
              <a:gd name="connsiteX1740" fmla="*/ 391164 w 642541"/>
              <a:gd name="connsiteY1740" fmla="*/ 27800 h 996594"/>
              <a:gd name="connsiteX1741" fmla="*/ 391557 w 642541"/>
              <a:gd name="connsiteY1741" fmla="*/ 28586 h 996594"/>
              <a:gd name="connsiteX1742" fmla="*/ 392606 w 642541"/>
              <a:gd name="connsiteY1742" fmla="*/ 28849 h 996594"/>
              <a:gd name="connsiteX1743" fmla="*/ 393261 w 642541"/>
              <a:gd name="connsiteY1743" fmla="*/ 28586 h 996594"/>
              <a:gd name="connsiteX1744" fmla="*/ 394442 w 642541"/>
              <a:gd name="connsiteY1744" fmla="*/ 29242 h 996594"/>
              <a:gd name="connsiteX1745" fmla="*/ 395884 w 642541"/>
              <a:gd name="connsiteY1745" fmla="*/ 30685 h 996594"/>
              <a:gd name="connsiteX1746" fmla="*/ 395884 w 642541"/>
              <a:gd name="connsiteY1746" fmla="*/ 31340 h 996594"/>
              <a:gd name="connsiteX1747" fmla="*/ 396540 w 642541"/>
              <a:gd name="connsiteY1747" fmla="*/ 32258 h 996594"/>
              <a:gd name="connsiteX1748" fmla="*/ 396540 w 642541"/>
              <a:gd name="connsiteY1748" fmla="*/ 32783 h 996594"/>
              <a:gd name="connsiteX1749" fmla="*/ 396933 w 642541"/>
              <a:gd name="connsiteY1749" fmla="*/ 33700 h 996594"/>
              <a:gd name="connsiteX1750" fmla="*/ 396540 w 642541"/>
              <a:gd name="connsiteY1750" fmla="*/ 33700 h 996594"/>
              <a:gd name="connsiteX1751" fmla="*/ 396933 w 642541"/>
              <a:gd name="connsiteY1751" fmla="*/ 34881 h 996594"/>
              <a:gd name="connsiteX1752" fmla="*/ 397982 w 642541"/>
              <a:gd name="connsiteY1752" fmla="*/ 35536 h 996594"/>
              <a:gd name="connsiteX1753" fmla="*/ 397982 w 642541"/>
              <a:gd name="connsiteY1753" fmla="*/ 36323 h 996594"/>
              <a:gd name="connsiteX1754" fmla="*/ 398638 w 642541"/>
              <a:gd name="connsiteY1754" fmla="*/ 37241 h 996594"/>
              <a:gd name="connsiteX1755" fmla="*/ 398376 w 642541"/>
              <a:gd name="connsiteY1755" fmla="*/ 37635 h 996594"/>
              <a:gd name="connsiteX1756" fmla="*/ 398638 w 642541"/>
              <a:gd name="connsiteY1756" fmla="*/ 38421 h 996594"/>
              <a:gd name="connsiteX1757" fmla="*/ 398638 w 642541"/>
              <a:gd name="connsiteY1757" fmla="*/ 38683 h 996594"/>
              <a:gd name="connsiteX1758" fmla="*/ 399294 w 642541"/>
              <a:gd name="connsiteY1758" fmla="*/ 40126 h 996594"/>
              <a:gd name="connsiteX1759" fmla="*/ 400736 w 642541"/>
              <a:gd name="connsiteY1759" fmla="*/ 39339 h 996594"/>
              <a:gd name="connsiteX1760" fmla="*/ 401260 w 642541"/>
              <a:gd name="connsiteY1760" fmla="*/ 40126 h 996594"/>
              <a:gd name="connsiteX1761" fmla="*/ 400474 w 642541"/>
              <a:gd name="connsiteY1761" fmla="*/ 40126 h 996594"/>
              <a:gd name="connsiteX1762" fmla="*/ 400080 w 642541"/>
              <a:gd name="connsiteY1762" fmla="*/ 40782 h 996594"/>
              <a:gd name="connsiteX1763" fmla="*/ 401260 w 642541"/>
              <a:gd name="connsiteY1763" fmla="*/ 41306 h 996594"/>
              <a:gd name="connsiteX1764" fmla="*/ 401523 w 642541"/>
              <a:gd name="connsiteY1764" fmla="*/ 41962 h 996594"/>
              <a:gd name="connsiteX1765" fmla="*/ 401916 w 642541"/>
              <a:gd name="connsiteY1765" fmla="*/ 42224 h 996594"/>
              <a:gd name="connsiteX1766" fmla="*/ 401916 w 642541"/>
              <a:gd name="connsiteY1766" fmla="*/ 43011 h 996594"/>
              <a:gd name="connsiteX1767" fmla="*/ 402965 w 642541"/>
              <a:gd name="connsiteY1767" fmla="*/ 42618 h 996594"/>
              <a:gd name="connsiteX1768" fmla="*/ 403359 w 642541"/>
              <a:gd name="connsiteY1768" fmla="*/ 42618 h 996594"/>
              <a:gd name="connsiteX1769" fmla="*/ 402965 w 642541"/>
              <a:gd name="connsiteY1769" fmla="*/ 43404 h 996594"/>
              <a:gd name="connsiteX1770" fmla="*/ 402965 w 642541"/>
              <a:gd name="connsiteY1770" fmla="*/ 43666 h 996594"/>
              <a:gd name="connsiteX1771" fmla="*/ 403621 w 642541"/>
              <a:gd name="connsiteY1771" fmla="*/ 43404 h 996594"/>
              <a:gd name="connsiteX1772" fmla="*/ 404014 w 642541"/>
              <a:gd name="connsiteY1772" fmla="*/ 44322 h 996594"/>
              <a:gd name="connsiteX1773" fmla="*/ 404277 w 642541"/>
              <a:gd name="connsiteY1773" fmla="*/ 46945 h 996594"/>
              <a:gd name="connsiteX1774" fmla="*/ 403621 w 642541"/>
              <a:gd name="connsiteY1774" fmla="*/ 47207 h 996594"/>
              <a:gd name="connsiteX1775" fmla="*/ 403621 w 642541"/>
              <a:gd name="connsiteY1775" fmla="*/ 48387 h 996594"/>
              <a:gd name="connsiteX1776" fmla="*/ 402572 w 642541"/>
              <a:gd name="connsiteY1776" fmla="*/ 49043 h 996594"/>
              <a:gd name="connsiteX1777" fmla="*/ 402572 w 642541"/>
              <a:gd name="connsiteY1777" fmla="*/ 51403 h 996594"/>
              <a:gd name="connsiteX1778" fmla="*/ 404670 w 642541"/>
              <a:gd name="connsiteY1778" fmla="*/ 50748 h 996594"/>
              <a:gd name="connsiteX1779" fmla="*/ 405719 w 642541"/>
              <a:gd name="connsiteY1779" fmla="*/ 51141 h 996594"/>
              <a:gd name="connsiteX1780" fmla="*/ 406112 w 642541"/>
              <a:gd name="connsiteY1780" fmla="*/ 51403 h 996594"/>
              <a:gd name="connsiteX1781" fmla="*/ 407162 w 642541"/>
              <a:gd name="connsiteY1781" fmla="*/ 51796 h 996594"/>
              <a:gd name="connsiteX1782" fmla="*/ 406899 w 642541"/>
              <a:gd name="connsiteY1782" fmla="*/ 54419 h 996594"/>
              <a:gd name="connsiteX1783" fmla="*/ 403621 w 642541"/>
              <a:gd name="connsiteY1783" fmla="*/ 54026 h 996594"/>
              <a:gd name="connsiteX1784" fmla="*/ 403359 w 642541"/>
              <a:gd name="connsiteY1784" fmla="*/ 54419 h 996594"/>
              <a:gd name="connsiteX1785" fmla="*/ 403359 w 642541"/>
              <a:gd name="connsiteY1785" fmla="*/ 55861 h 996594"/>
              <a:gd name="connsiteX1786" fmla="*/ 403359 w 642541"/>
              <a:gd name="connsiteY1786" fmla="*/ 56517 h 996594"/>
              <a:gd name="connsiteX1787" fmla="*/ 402178 w 642541"/>
              <a:gd name="connsiteY1787" fmla="*/ 56124 h 996594"/>
              <a:gd name="connsiteX1788" fmla="*/ 401523 w 642541"/>
              <a:gd name="connsiteY1788" fmla="*/ 56517 h 996594"/>
              <a:gd name="connsiteX1789" fmla="*/ 402178 w 642541"/>
              <a:gd name="connsiteY1789" fmla="*/ 56780 h 996594"/>
              <a:gd name="connsiteX1790" fmla="*/ 402178 w 642541"/>
              <a:gd name="connsiteY1790" fmla="*/ 57566 h 996594"/>
              <a:gd name="connsiteX1791" fmla="*/ 401260 w 642541"/>
              <a:gd name="connsiteY1791" fmla="*/ 59402 h 996594"/>
              <a:gd name="connsiteX1792" fmla="*/ 401260 w 642541"/>
              <a:gd name="connsiteY1792" fmla="*/ 59664 h 996594"/>
              <a:gd name="connsiteX1793" fmla="*/ 400474 w 642541"/>
              <a:gd name="connsiteY1793" fmla="*/ 59664 h 996594"/>
              <a:gd name="connsiteX1794" fmla="*/ 400474 w 642541"/>
              <a:gd name="connsiteY1794" fmla="*/ 60320 h 996594"/>
              <a:gd name="connsiteX1795" fmla="*/ 398376 w 642541"/>
              <a:gd name="connsiteY1795" fmla="*/ 61107 h 996594"/>
              <a:gd name="connsiteX1796" fmla="*/ 396540 w 642541"/>
              <a:gd name="connsiteY1796" fmla="*/ 63205 h 996594"/>
              <a:gd name="connsiteX1797" fmla="*/ 395884 w 642541"/>
              <a:gd name="connsiteY1797" fmla="*/ 63205 h 996594"/>
              <a:gd name="connsiteX1798" fmla="*/ 395884 w 642541"/>
              <a:gd name="connsiteY1798" fmla="*/ 63861 h 996594"/>
              <a:gd name="connsiteX1799" fmla="*/ 395491 w 642541"/>
              <a:gd name="connsiteY1799" fmla="*/ 64254 h 996594"/>
              <a:gd name="connsiteX1800" fmla="*/ 395491 w 642541"/>
              <a:gd name="connsiteY1800" fmla="*/ 65041 h 996594"/>
              <a:gd name="connsiteX1801" fmla="*/ 396278 w 642541"/>
              <a:gd name="connsiteY1801" fmla="*/ 65303 h 996594"/>
              <a:gd name="connsiteX1802" fmla="*/ 396540 w 642541"/>
              <a:gd name="connsiteY1802" fmla="*/ 65959 h 996594"/>
              <a:gd name="connsiteX1803" fmla="*/ 399818 w 642541"/>
              <a:gd name="connsiteY1803" fmla="*/ 68188 h 996594"/>
              <a:gd name="connsiteX1804" fmla="*/ 400080 w 642541"/>
              <a:gd name="connsiteY1804" fmla="*/ 68844 h 996594"/>
              <a:gd name="connsiteX1805" fmla="*/ 397589 w 642541"/>
              <a:gd name="connsiteY1805" fmla="*/ 70286 h 996594"/>
              <a:gd name="connsiteX1806" fmla="*/ 397982 w 642541"/>
              <a:gd name="connsiteY1806" fmla="*/ 70679 h 996594"/>
              <a:gd name="connsiteX1807" fmla="*/ 398638 w 642541"/>
              <a:gd name="connsiteY1807" fmla="*/ 70286 h 996594"/>
              <a:gd name="connsiteX1808" fmla="*/ 399031 w 642541"/>
              <a:gd name="connsiteY1808" fmla="*/ 71335 h 996594"/>
              <a:gd name="connsiteX1809" fmla="*/ 400474 w 642541"/>
              <a:gd name="connsiteY1809" fmla="*/ 70679 h 996594"/>
              <a:gd name="connsiteX1810" fmla="*/ 400474 w 642541"/>
              <a:gd name="connsiteY1810" fmla="*/ 69893 h 996594"/>
              <a:gd name="connsiteX1811" fmla="*/ 400736 w 642541"/>
              <a:gd name="connsiteY1811" fmla="*/ 69893 h 996594"/>
              <a:gd name="connsiteX1812" fmla="*/ 401260 w 642541"/>
              <a:gd name="connsiteY1812" fmla="*/ 70942 h 996594"/>
              <a:gd name="connsiteX1813" fmla="*/ 401916 w 642541"/>
              <a:gd name="connsiteY1813" fmla="*/ 70679 h 996594"/>
              <a:gd name="connsiteX1814" fmla="*/ 402965 w 642541"/>
              <a:gd name="connsiteY1814" fmla="*/ 71335 h 996594"/>
              <a:gd name="connsiteX1815" fmla="*/ 404670 w 642541"/>
              <a:gd name="connsiteY1815" fmla="*/ 71597 h 996594"/>
              <a:gd name="connsiteX1816" fmla="*/ 406375 w 642541"/>
              <a:gd name="connsiteY1816" fmla="*/ 72384 h 996594"/>
              <a:gd name="connsiteX1817" fmla="*/ 406899 w 642541"/>
              <a:gd name="connsiteY1817" fmla="*/ 73040 h 996594"/>
              <a:gd name="connsiteX1818" fmla="*/ 405719 w 642541"/>
              <a:gd name="connsiteY1818" fmla="*/ 73564 h 996594"/>
              <a:gd name="connsiteX1819" fmla="*/ 405719 w 642541"/>
              <a:gd name="connsiteY1819" fmla="*/ 74220 h 996594"/>
              <a:gd name="connsiteX1820" fmla="*/ 407162 w 642541"/>
              <a:gd name="connsiteY1820" fmla="*/ 73827 h 996594"/>
              <a:gd name="connsiteX1821" fmla="*/ 407555 w 642541"/>
              <a:gd name="connsiteY1821" fmla="*/ 73040 h 996594"/>
              <a:gd name="connsiteX1822" fmla="*/ 408604 w 642541"/>
              <a:gd name="connsiteY1822" fmla="*/ 72778 h 996594"/>
              <a:gd name="connsiteX1823" fmla="*/ 408604 w 642541"/>
              <a:gd name="connsiteY1823" fmla="*/ 72384 h 996594"/>
              <a:gd name="connsiteX1824" fmla="*/ 409653 w 642541"/>
              <a:gd name="connsiteY1824" fmla="*/ 71597 h 996594"/>
              <a:gd name="connsiteX1825" fmla="*/ 411358 w 642541"/>
              <a:gd name="connsiteY1825" fmla="*/ 74220 h 996594"/>
              <a:gd name="connsiteX1826" fmla="*/ 411095 w 642541"/>
              <a:gd name="connsiteY1826" fmla="*/ 75269 h 996594"/>
              <a:gd name="connsiteX1827" fmla="*/ 411358 w 642541"/>
              <a:gd name="connsiteY1827" fmla="*/ 76318 h 996594"/>
              <a:gd name="connsiteX1828" fmla="*/ 412538 w 642541"/>
              <a:gd name="connsiteY1828" fmla="*/ 76580 h 996594"/>
              <a:gd name="connsiteX1829" fmla="*/ 413980 w 642541"/>
              <a:gd name="connsiteY1829" fmla="*/ 76974 h 996594"/>
              <a:gd name="connsiteX1830" fmla="*/ 415685 w 642541"/>
              <a:gd name="connsiteY1830" fmla="*/ 75925 h 996594"/>
              <a:gd name="connsiteX1831" fmla="*/ 415685 w 642541"/>
              <a:gd name="connsiteY1831" fmla="*/ 75269 h 996594"/>
              <a:gd name="connsiteX1832" fmla="*/ 416078 w 642541"/>
              <a:gd name="connsiteY1832" fmla="*/ 75269 h 996594"/>
              <a:gd name="connsiteX1833" fmla="*/ 416078 w 642541"/>
              <a:gd name="connsiteY1833" fmla="*/ 74220 h 996594"/>
              <a:gd name="connsiteX1834" fmla="*/ 416734 w 642541"/>
              <a:gd name="connsiteY1834" fmla="*/ 73827 h 996594"/>
              <a:gd name="connsiteX1835" fmla="*/ 417521 w 642541"/>
              <a:gd name="connsiteY1835" fmla="*/ 73827 h 996594"/>
              <a:gd name="connsiteX1836" fmla="*/ 417783 w 642541"/>
              <a:gd name="connsiteY1836" fmla="*/ 71597 h 996594"/>
              <a:gd name="connsiteX1837" fmla="*/ 418439 w 642541"/>
              <a:gd name="connsiteY1837" fmla="*/ 71335 h 996594"/>
              <a:gd name="connsiteX1838" fmla="*/ 418832 w 642541"/>
              <a:gd name="connsiteY1838" fmla="*/ 69237 h 996594"/>
              <a:gd name="connsiteX1839" fmla="*/ 419619 w 642541"/>
              <a:gd name="connsiteY1839" fmla="*/ 68844 h 996594"/>
              <a:gd name="connsiteX1840" fmla="*/ 421061 w 642541"/>
              <a:gd name="connsiteY1840" fmla="*/ 64516 h 996594"/>
              <a:gd name="connsiteX1841" fmla="*/ 420537 w 642541"/>
              <a:gd name="connsiteY1841" fmla="*/ 63598 h 996594"/>
              <a:gd name="connsiteX1842" fmla="*/ 419619 w 642541"/>
              <a:gd name="connsiteY1842" fmla="*/ 62943 h 996594"/>
              <a:gd name="connsiteX1843" fmla="*/ 421323 w 642541"/>
              <a:gd name="connsiteY1843" fmla="*/ 61763 h 996594"/>
              <a:gd name="connsiteX1844" fmla="*/ 427880 w 642541"/>
              <a:gd name="connsiteY1844" fmla="*/ 62156 h 996594"/>
              <a:gd name="connsiteX1845" fmla="*/ 428798 w 642541"/>
              <a:gd name="connsiteY1845" fmla="*/ 64516 h 996594"/>
              <a:gd name="connsiteX1846" fmla="*/ 431683 w 642541"/>
              <a:gd name="connsiteY1846" fmla="*/ 67139 h 996594"/>
              <a:gd name="connsiteX1847" fmla="*/ 435617 w 642541"/>
              <a:gd name="connsiteY1847" fmla="*/ 66746 h 996594"/>
              <a:gd name="connsiteX1848" fmla="*/ 436272 w 642541"/>
              <a:gd name="connsiteY1848" fmla="*/ 65959 h 996594"/>
              <a:gd name="connsiteX1849" fmla="*/ 436272 w 642541"/>
              <a:gd name="connsiteY1849" fmla="*/ 64516 h 996594"/>
              <a:gd name="connsiteX1850" fmla="*/ 435879 w 642541"/>
              <a:gd name="connsiteY1850" fmla="*/ 64254 h 996594"/>
              <a:gd name="connsiteX1851" fmla="*/ 434961 w 642541"/>
              <a:gd name="connsiteY1851" fmla="*/ 64516 h 996594"/>
              <a:gd name="connsiteX1852" fmla="*/ 433519 w 642541"/>
              <a:gd name="connsiteY1852" fmla="*/ 61763 h 996594"/>
              <a:gd name="connsiteX1853" fmla="*/ 433519 w 642541"/>
              <a:gd name="connsiteY1853" fmla="*/ 61107 h 996594"/>
              <a:gd name="connsiteX1854" fmla="*/ 434961 w 642541"/>
              <a:gd name="connsiteY1854" fmla="*/ 61500 h 996594"/>
              <a:gd name="connsiteX1855" fmla="*/ 434961 w 642541"/>
              <a:gd name="connsiteY1855" fmla="*/ 59664 h 996594"/>
              <a:gd name="connsiteX1856" fmla="*/ 439157 w 642541"/>
              <a:gd name="connsiteY1856" fmla="*/ 54681 h 996594"/>
              <a:gd name="connsiteX1857" fmla="*/ 439813 w 642541"/>
              <a:gd name="connsiteY1857" fmla="*/ 53239 h 996594"/>
              <a:gd name="connsiteX1858" fmla="*/ 441518 w 642541"/>
              <a:gd name="connsiteY1858" fmla="*/ 53501 h 996594"/>
              <a:gd name="connsiteX1859" fmla="*/ 442173 w 642541"/>
              <a:gd name="connsiteY1859" fmla="*/ 52190 h 996594"/>
              <a:gd name="connsiteX1860" fmla="*/ 442173 w 642541"/>
              <a:gd name="connsiteY1860" fmla="*/ 51403 h 996594"/>
              <a:gd name="connsiteX1861" fmla="*/ 443616 w 642541"/>
              <a:gd name="connsiteY1861" fmla="*/ 51403 h 996594"/>
              <a:gd name="connsiteX1862" fmla="*/ 442960 w 642541"/>
              <a:gd name="connsiteY1862" fmla="*/ 52190 h 996594"/>
              <a:gd name="connsiteX1863" fmla="*/ 443354 w 642541"/>
              <a:gd name="connsiteY1863" fmla="*/ 52583 h 996594"/>
              <a:gd name="connsiteX1864" fmla="*/ 443616 w 642541"/>
              <a:gd name="connsiteY1864" fmla="*/ 52583 h 996594"/>
              <a:gd name="connsiteX1865" fmla="*/ 444140 w 642541"/>
              <a:gd name="connsiteY1865" fmla="*/ 51403 h 996594"/>
              <a:gd name="connsiteX1866" fmla="*/ 445452 w 642541"/>
              <a:gd name="connsiteY1866" fmla="*/ 50748 h 996594"/>
              <a:gd name="connsiteX1867" fmla="*/ 445452 w 642541"/>
              <a:gd name="connsiteY1867" fmla="*/ 50092 h 996594"/>
              <a:gd name="connsiteX1868" fmla="*/ 445452 w 642541"/>
              <a:gd name="connsiteY1868" fmla="*/ 48649 h 996594"/>
              <a:gd name="connsiteX1869" fmla="*/ 446894 w 642541"/>
              <a:gd name="connsiteY1869" fmla="*/ 47601 h 996594"/>
              <a:gd name="connsiteX1870" fmla="*/ 448337 w 642541"/>
              <a:gd name="connsiteY1870" fmla="*/ 49043 h 996594"/>
              <a:gd name="connsiteX1871" fmla="*/ 449254 w 642541"/>
              <a:gd name="connsiteY1871" fmla="*/ 47863 h 996594"/>
              <a:gd name="connsiteX1872" fmla="*/ 450041 w 642541"/>
              <a:gd name="connsiteY1872" fmla="*/ 48387 h 996594"/>
              <a:gd name="connsiteX1873" fmla="*/ 450697 w 642541"/>
              <a:gd name="connsiteY1873" fmla="*/ 47601 h 996594"/>
              <a:gd name="connsiteX1874" fmla="*/ 450697 w 642541"/>
              <a:gd name="connsiteY1874" fmla="*/ 48649 h 996594"/>
              <a:gd name="connsiteX1875" fmla="*/ 449779 w 642541"/>
              <a:gd name="connsiteY1875" fmla="*/ 49698 h 996594"/>
              <a:gd name="connsiteX1876" fmla="*/ 450435 w 642541"/>
              <a:gd name="connsiteY1876" fmla="*/ 50485 h 996594"/>
              <a:gd name="connsiteX1877" fmla="*/ 450697 w 642541"/>
              <a:gd name="connsiteY1877" fmla="*/ 51141 h 996594"/>
              <a:gd name="connsiteX1878" fmla="*/ 449779 w 642541"/>
              <a:gd name="connsiteY1878" fmla="*/ 51796 h 996594"/>
              <a:gd name="connsiteX1879" fmla="*/ 450041 w 642541"/>
              <a:gd name="connsiteY1879" fmla="*/ 52583 h 996594"/>
              <a:gd name="connsiteX1880" fmla="*/ 449254 w 642541"/>
              <a:gd name="connsiteY1880" fmla="*/ 52583 h 996594"/>
              <a:gd name="connsiteX1881" fmla="*/ 448599 w 642541"/>
              <a:gd name="connsiteY1881" fmla="*/ 53501 h 996594"/>
              <a:gd name="connsiteX1882" fmla="*/ 448992 w 642541"/>
              <a:gd name="connsiteY1882" fmla="*/ 54681 h 996594"/>
              <a:gd name="connsiteX1883" fmla="*/ 448599 w 642541"/>
              <a:gd name="connsiteY1883" fmla="*/ 54681 h 996594"/>
              <a:gd name="connsiteX1884" fmla="*/ 449779 w 642541"/>
              <a:gd name="connsiteY1884" fmla="*/ 55075 h 996594"/>
              <a:gd name="connsiteX1885" fmla="*/ 449779 w 642541"/>
              <a:gd name="connsiteY1885" fmla="*/ 55468 h 996594"/>
              <a:gd name="connsiteX1886" fmla="*/ 451484 w 642541"/>
              <a:gd name="connsiteY1886" fmla="*/ 55468 h 996594"/>
              <a:gd name="connsiteX1887" fmla="*/ 452139 w 642541"/>
              <a:gd name="connsiteY1887" fmla="*/ 55861 h 996594"/>
              <a:gd name="connsiteX1888" fmla="*/ 452533 w 642541"/>
              <a:gd name="connsiteY1888" fmla="*/ 56124 h 996594"/>
              <a:gd name="connsiteX1889" fmla="*/ 451221 w 642541"/>
              <a:gd name="connsiteY1889" fmla="*/ 56780 h 996594"/>
              <a:gd name="connsiteX1890" fmla="*/ 453975 w 642541"/>
              <a:gd name="connsiteY1890" fmla="*/ 57960 h 996594"/>
              <a:gd name="connsiteX1891" fmla="*/ 455155 w 642541"/>
              <a:gd name="connsiteY1891" fmla="*/ 61500 h 996594"/>
              <a:gd name="connsiteX1892" fmla="*/ 454631 w 642541"/>
              <a:gd name="connsiteY1892" fmla="*/ 63205 h 996594"/>
              <a:gd name="connsiteX1893" fmla="*/ 455418 w 642541"/>
              <a:gd name="connsiteY1893" fmla="*/ 63598 h 996594"/>
              <a:gd name="connsiteX1894" fmla="*/ 455811 w 642541"/>
              <a:gd name="connsiteY1894" fmla="*/ 64516 h 996594"/>
              <a:gd name="connsiteX1895" fmla="*/ 455418 w 642541"/>
              <a:gd name="connsiteY1895" fmla="*/ 65041 h 996594"/>
              <a:gd name="connsiteX1896" fmla="*/ 455811 w 642541"/>
              <a:gd name="connsiteY1896" fmla="*/ 65041 h 996594"/>
              <a:gd name="connsiteX1897" fmla="*/ 456598 w 642541"/>
              <a:gd name="connsiteY1897" fmla="*/ 66746 h 996594"/>
              <a:gd name="connsiteX1898" fmla="*/ 456860 w 642541"/>
              <a:gd name="connsiteY1898" fmla="*/ 67794 h 996594"/>
              <a:gd name="connsiteX1899" fmla="*/ 456073 w 642541"/>
              <a:gd name="connsiteY1899" fmla="*/ 67794 h 996594"/>
              <a:gd name="connsiteX1900" fmla="*/ 456073 w 642541"/>
              <a:gd name="connsiteY1900" fmla="*/ 67139 h 996594"/>
              <a:gd name="connsiteX1901" fmla="*/ 455811 w 642541"/>
              <a:gd name="connsiteY1901" fmla="*/ 66483 h 996594"/>
              <a:gd name="connsiteX1902" fmla="*/ 455155 w 642541"/>
              <a:gd name="connsiteY1902" fmla="*/ 66483 h 996594"/>
              <a:gd name="connsiteX1903" fmla="*/ 455418 w 642541"/>
              <a:gd name="connsiteY1903" fmla="*/ 67139 h 996594"/>
              <a:gd name="connsiteX1904" fmla="*/ 454369 w 642541"/>
              <a:gd name="connsiteY1904" fmla="*/ 68188 h 996594"/>
              <a:gd name="connsiteX1905" fmla="*/ 453975 w 642541"/>
              <a:gd name="connsiteY1905" fmla="*/ 67794 h 996594"/>
              <a:gd name="connsiteX1906" fmla="*/ 452926 w 642541"/>
              <a:gd name="connsiteY1906" fmla="*/ 68844 h 996594"/>
              <a:gd name="connsiteX1907" fmla="*/ 452533 w 642541"/>
              <a:gd name="connsiteY1907" fmla="*/ 68844 h 996594"/>
              <a:gd name="connsiteX1908" fmla="*/ 452533 w 642541"/>
              <a:gd name="connsiteY1908" fmla="*/ 69499 h 996594"/>
              <a:gd name="connsiteX1909" fmla="*/ 452139 w 642541"/>
              <a:gd name="connsiteY1909" fmla="*/ 69893 h 996594"/>
              <a:gd name="connsiteX1910" fmla="*/ 447550 w 642541"/>
              <a:gd name="connsiteY1910" fmla="*/ 71335 h 996594"/>
              <a:gd name="connsiteX1911" fmla="*/ 447812 w 642541"/>
              <a:gd name="connsiteY1911" fmla="*/ 72384 h 996594"/>
              <a:gd name="connsiteX1912" fmla="*/ 448992 w 642541"/>
              <a:gd name="connsiteY1912" fmla="*/ 73040 h 996594"/>
              <a:gd name="connsiteX1913" fmla="*/ 449254 w 642541"/>
              <a:gd name="connsiteY1913" fmla="*/ 73827 h 996594"/>
              <a:gd name="connsiteX1914" fmla="*/ 450041 w 642541"/>
              <a:gd name="connsiteY1914" fmla="*/ 73827 h 996594"/>
              <a:gd name="connsiteX1915" fmla="*/ 450041 w 642541"/>
              <a:gd name="connsiteY1915" fmla="*/ 74482 h 996594"/>
              <a:gd name="connsiteX1916" fmla="*/ 450435 w 642541"/>
              <a:gd name="connsiteY1916" fmla="*/ 74876 h 996594"/>
              <a:gd name="connsiteX1917" fmla="*/ 451877 w 642541"/>
              <a:gd name="connsiteY1917" fmla="*/ 74876 h 996594"/>
              <a:gd name="connsiteX1918" fmla="*/ 452139 w 642541"/>
              <a:gd name="connsiteY1918" fmla="*/ 76318 h 996594"/>
              <a:gd name="connsiteX1919" fmla="*/ 453713 w 642541"/>
              <a:gd name="connsiteY1919" fmla="*/ 76580 h 996594"/>
              <a:gd name="connsiteX1920" fmla="*/ 453975 w 642541"/>
              <a:gd name="connsiteY1920" fmla="*/ 77367 h 996594"/>
              <a:gd name="connsiteX1921" fmla="*/ 454369 w 642541"/>
              <a:gd name="connsiteY1921" fmla="*/ 77761 h 996594"/>
              <a:gd name="connsiteX1922" fmla="*/ 456598 w 642541"/>
              <a:gd name="connsiteY1922" fmla="*/ 78416 h 996594"/>
              <a:gd name="connsiteX1923" fmla="*/ 456598 w 642541"/>
              <a:gd name="connsiteY1923" fmla="*/ 78023 h 996594"/>
              <a:gd name="connsiteX1924" fmla="*/ 456860 w 642541"/>
              <a:gd name="connsiteY1924" fmla="*/ 77761 h 996594"/>
              <a:gd name="connsiteX1925" fmla="*/ 457253 w 642541"/>
              <a:gd name="connsiteY1925" fmla="*/ 78023 h 996594"/>
              <a:gd name="connsiteX1926" fmla="*/ 457516 w 642541"/>
              <a:gd name="connsiteY1926" fmla="*/ 77761 h 996594"/>
              <a:gd name="connsiteX1927" fmla="*/ 456073 w 642541"/>
              <a:gd name="connsiteY1927" fmla="*/ 75925 h 996594"/>
              <a:gd name="connsiteX1928" fmla="*/ 456598 w 642541"/>
              <a:gd name="connsiteY1928" fmla="*/ 75662 h 996594"/>
              <a:gd name="connsiteX1929" fmla="*/ 457253 w 642541"/>
              <a:gd name="connsiteY1929" fmla="*/ 75662 h 996594"/>
              <a:gd name="connsiteX1930" fmla="*/ 456860 w 642541"/>
              <a:gd name="connsiteY1930" fmla="*/ 75925 h 996594"/>
              <a:gd name="connsiteX1931" fmla="*/ 457516 w 642541"/>
              <a:gd name="connsiteY1931" fmla="*/ 76580 h 996594"/>
              <a:gd name="connsiteX1932" fmla="*/ 457909 w 642541"/>
              <a:gd name="connsiteY1932" fmla="*/ 77761 h 996594"/>
              <a:gd name="connsiteX1933" fmla="*/ 461450 w 642541"/>
              <a:gd name="connsiteY1933" fmla="*/ 77367 h 996594"/>
              <a:gd name="connsiteX1934" fmla="*/ 461450 w 642541"/>
              <a:gd name="connsiteY1934" fmla="*/ 78023 h 996594"/>
              <a:gd name="connsiteX1935" fmla="*/ 463154 w 642541"/>
              <a:gd name="connsiteY1935" fmla="*/ 77761 h 996594"/>
              <a:gd name="connsiteX1936" fmla="*/ 463154 w 642541"/>
              <a:gd name="connsiteY1936" fmla="*/ 78023 h 996594"/>
              <a:gd name="connsiteX1937" fmla="*/ 464990 w 642541"/>
              <a:gd name="connsiteY1937" fmla="*/ 76974 h 996594"/>
              <a:gd name="connsiteX1938" fmla="*/ 466695 w 642541"/>
              <a:gd name="connsiteY1938" fmla="*/ 77761 h 996594"/>
              <a:gd name="connsiteX1939" fmla="*/ 467875 w 642541"/>
              <a:gd name="connsiteY1939" fmla="*/ 78023 h 996594"/>
              <a:gd name="connsiteX1940" fmla="*/ 467875 w 642541"/>
              <a:gd name="connsiteY1940" fmla="*/ 78416 h 996594"/>
              <a:gd name="connsiteX1941" fmla="*/ 468793 w 642541"/>
              <a:gd name="connsiteY1941" fmla="*/ 78679 h 996594"/>
              <a:gd name="connsiteX1942" fmla="*/ 468531 w 642541"/>
              <a:gd name="connsiteY1942" fmla="*/ 79203 h 996594"/>
              <a:gd name="connsiteX1943" fmla="*/ 468137 w 642541"/>
              <a:gd name="connsiteY1943" fmla="*/ 78679 h 996594"/>
              <a:gd name="connsiteX1944" fmla="*/ 467875 w 642541"/>
              <a:gd name="connsiteY1944" fmla="*/ 79203 h 996594"/>
              <a:gd name="connsiteX1945" fmla="*/ 468137 w 642541"/>
              <a:gd name="connsiteY1945" fmla="*/ 80121 h 996594"/>
              <a:gd name="connsiteX1946" fmla="*/ 467351 w 642541"/>
              <a:gd name="connsiteY1946" fmla="*/ 81301 h 996594"/>
              <a:gd name="connsiteX1947" fmla="*/ 466039 w 642541"/>
              <a:gd name="connsiteY1947" fmla="*/ 80121 h 996594"/>
              <a:gd name="connsiteX1948" fmla="*/ 465383 w 642541"/>
              <a:gd name="connsiteY1948" fmla="*/ 80908 h 996594"/>
              <a:gd name="connsiteX1949" fmla="*/ 466433 w 642541"/>
              <a:gd name="connsiteY1949" fmla="*/ 81563 h 996594"/>
              <a:gd name="connsiteX1950" fmla="*/ 465777 w 642541"/>
              <a:gd name="connsiteY1950" fmla="*/ 82744 h 996594"/>
              <a:gd name="connsiteX1951" fmla="*/ 464990 w 642541"/>
              <a:gd name="connsiteY1951" fmla="*/ 83006 h 996594"/>
              <a:gd name="connsiteX1952" fmla="*/ 464990 w 642541"/>
              <a:gd name="connsiteY1952" fmla="*/ 84055 h 996594"/>
              <a:gd name="connsiteX1953" fmla="*/ 467875 w 642541"/>
              <a:gd name="connsiteY1953" fmla="*/ 84448 h 996594"/>
              <a:gd name="connsiteX1954" fmla="*/ 469580 w 642541"/>
              <a:gd name="connsiteY1954" fmla="*/ 83662 h 996594"/>
              <a:gd name="connsiteX1955" fmla="*/ 470235 w 642541"/>
              <a:gd name="connsiteY1955" fmla="*/ 84842 h 996594"/>
              <a:gd name="connsiteX1956" fmla="*/ 471022 w 642541"/>
              <a:gd name="connsiteY1956" fmla="*/ 84448 h 996594"/>
              <a:gd name="connsiteX1957" fmla="*/ 471678 w 642541"/>
              <a:gd name="connsiteY1957" fmla="*/ 85104 h 996594"/>
              <a:gd name="connsiteX1958" fmla="*/ 471416 w 642541"/>
              <a:gd name="connsiteY1958" fmla="*/ 85497 h 996594"/>
              <a:gd name="connsiteX1959" fmla="*/ 471416 w 642541"/>
              <a:gd name="connsiteY1959" fmla="*/ 86284 h 996594"/>
              <a:gd name="connsiteX1960" fmla="*/ 470760 w 642541"/>
              <a:gd name="connsiteY1960" fmla="*/ 86940 h 996594"/>
              <a:gd name="connsiteX1961" fmla="*/ 470760 w 642541"/>
              <a:gd name="connsiteY1961" fmla="*/ 89038 h 996594"/>
              <a:gd name="connsiteX1962" fmla="*/ 473120 w 642541"/>
              <a:gd name="connsiteY1962" fmla="*/ 89038 h 996594"/>
              <a:gd name="connsiteX1963" fmla="*/ 478759 w 642541"/>
              <a:gd name="connsiteY1963" fmla="*/ 86546 h 996594"/>
              <a:gd name="connsiteX1964" fmla="*/ 480595 w 642541"/>
              <a:gd name="connsiteY1964" fmla="*/ 86546 h 996594"/>
              <a:gd name="connsiteX1965" fmla="*/ 484791 w 642541"/>
              <a:gd name="connsiteY1965" fmla="*/ 84842 h 996594"/>
              <a:gd name="connsiteX1966" fmla="*/ 484791 w 642541"/>
              <a:gd name="connsiteY1966" fmla="*/ 85759 h 996594"/>
              <a:gd name="connsiteX1967" fmla="*/ 485578 w 642541"/>
              <a:gd name="connsiteY1967" fmla="*/ 86546 h 996594"/>
              <a:gd name="connsiteX1968" fmla="*/ 487414 w 642541"/>
              <a:gd name="connsiteY1968" fmla="*/ 86546 h 996594"/>
              <a:gd name="connsiteX1969" fmla="*/ 486889 w 642541"/>
              <a:gd name="connsiteY1969" fmla="*/ 87727 h 996594"/>
              <a:gd name="connsiteX1970" fmla="*/ 489512 w 642541"/>
              <a:gd name="connsiteY1970" fmla="*/ 88382 h 996594"/>
              <a:gd name="connsiteX1971" fmla="*/ 489118 w 642541"/>
              <a:gd name="connsiteY1971" fmla="*/ 89038 h 996594"/>
              <a:gd name="connsiteX1972" fmla="*/ 488331 w 642541"/>
              <a:gd name="connsiteY1972" fmla="*/ 89038 h 996594"/>
              <a:gd name="connsiteX1973" fmla="*/ 488331 w 642541"/>
              <a:gd name="connsiteY1973" fmla="*/ 89824 h 996594"/>
              <a:gd name="connsiteX1974" fmla="*/ 489774 w 642541"/>
              <a:gd name="connsiteY1974" fmla="*/ 89300 h 996594"/>
              <a:gd name="connsiteX1975" fmla="*/ 492265 w 642541"/>
              <a:gd name="connsiteY1975" fmla="*/ 90087 h 996594"/>
              <a:gd name="connsiteX1976" fmla="*/ 494363 w 642541"/>
              <a:gd name="connsiteY1976" fmla="*/ 92841 h 996594"/>
              <a:gd name="connsiteX1977" fmla="*/ 493708 w 642541"/>
              <a:gd name="connsiteY1977" fmla="*/ 93365 h 996594"/>
              <a:gd name="connsiteX1978" fmla="*/ 493708 w 642541"/>
              <a:gd name="connsiteY1978" fmla="*/ 94677 h 996594"/>
              <a:gd name="connsiteX1979" fmla="*/ 494757 w 642541"/>
              <a:gd name="connsiteY1979" fmla="*/ 95725 h 996594"/>
              <a:gd name="connsiteX1980" fmla="*/ 496855 w 642541"/>
              <a:gd name="connsiteY1980" fmla="*/ 95725 h 996594"/>
              <a:gd name="connsiteX1981" fmla="*/ 498035 w 642541"/>
              <a:gd name="connsiteY1981" fmla="*/ 95463 h 996594"/>
              <a:gd name="connsiteX1982" fmla="*/ 501444 w 642541"/>
              <a:gd name="connsiteY1982" fmla="*/ 95463 h 996594"/>
              <a:gd name="connsiteX1983" fmla="*/ 504329 w 642541"/>
              <a:gd name="connsiteY1983" fmla="*/ 97168 h 996594"/>
              <a:gd name="connsiteX1984" fmla="*/ 504329 w 642541"/>
              <a:gd name="connsiteY1984" fmla="*/ 97561 h 996594"/>
              <a:gd name="connsiteX1985" fmla="*/ 505378 w 642541"/>
              <a:gd name="connsiteY1985" fmla="*/ 97561 h 996594"/>
              <a:gd name="connsiteX1986" fmla="*/ 506034 w 642541"/>
              <a:gd name="connsiteY1986" fmla="*/ 97824 h 996594"/>
              <a:gd name="connsiteX1987" fmla="*/ 506034 w 642541"/>
              <a:gd name="connsiteY1987" fmla="*/ 98217 h 996594"/>
              <a:gd name="connsiteX1988" fmla="*/ 506821 w 642541"/>
              <a:gd name="connsiteY1988" fmla="*/ 98479 h 996594"/>
              <a:gd name="connsiteX1989" fmla="*/ 506821 w 642541"/>
              <a:gd name="connsiteY1989" fmla="*/ 99266 h 996594"/>
              <a:gd name="connsiteX1990" fmla="*/ 507214 w 642541"/>
              <a:gd name="connsiteY1990" fmla="*/ 99659 h 996594"/>
              <a:gd name="connsiteX1991" fmla="*/ 507477 w 642541"/>
              <a:gd name="connsiteY1991" fmla="*/ 99659 h 996594"/>
              <a:gd name="connsiteX1992" fmla="*/ 507214 w 642541"/>
              <a:gd name="connsiteY1992" fmla="*/ 99266 h 996594"/>
              <a:gd name="connsiteX1993" fmla="*/ 506821 w 642541"/>
              <a:gd name="connsiteY1993" fmla="*/ 98479 h 996594"/>
              <a:gd name="connsiteX1994" fmla="*/ 507477 w 642541"/>
              <a:gd name="connsiteY1994" fmla="*/ 98479 h 996594"/>
              <a:gd name="connsiteX1995" fmla="*/ 507214 w 642541"/>
              <a:gd name="connsiteY1995" fmla="*/ 98217 h 996594"/>
              <a:gd name="connsiteX1996" fmla="*/ 507870 w 642541"/>
              <a:gd name="connsiteY1996" fmla="*/ 97168 h 996594"/>
              <a:gd name="connsiteX1997" fmla="*/ 508132 w 642541"/>
              <a:gd name="connsiteY1997" fmla="*/ 97168 h 996594"/>
              <a:gd name="connsiteX1998" fmla="*/ 508526 w 642541"/>
              <a:gd name="connsiteY1998" fmla="*/ 96119 h 996594"/>
              <a:gd name="connsiteX1999" fmla="*/ 509575 w 642541"/>
              <a:gd name="connsiteY1999" fmla="*/ 95725 h 996594"/>
              <a:gd name="connsiteX2000" fmla="*/ 510755 w 642541"/>
              <a:gd name="connsiteY2000" fmla="*/ 94677 h 996594"/>
              <a:gd name="connsiteX2001" fmla="*/ 512197 w 642541"/>
              <a:gd name="connsiteY2001" fmla="*/ 94021 h 996594"/>
              <a:gd name="connsiteX2002" fmla="*/ 512197 w 642541"/>
              <a:gd name="connsiteY2002" fmla="*/ 94677 h 996594"/>
              <a:gd name="connsiteX2003" fmla="*/ 511804 w 642541"/>
              <a:gd name="connsiteY2003" fmla="*/ 95070 h 996594"/>
              <a:gd name="connsiteX2004" fmla="*/ 511804 w 642541"/>
              <a:gd name="connsiteY2004" fmla="*/ 95725 h 996594"/>
              <a:gd name="connsiteX2005" fmla="*/ 512197 w 642541"/>
              <a:gd name="connsiteY2005" fmla="*/ 95725 h 996594"/>
              <a:gd name="connsiteX2006" fmla="*/ 512591 w 642541"/>
              <a:gd name="connsiteY2006" fmla="*/ 95463 h 996594"/>
              <a:gd name="connsiteX2007" fmla="*/ 513902 w 642541"/>
              <a:gd name="connsiteY2007" fmla="*/ 95463 h 996594"/>
              <a:gd name="connsiteX2008" fmla="*/ 513508 w 642541"/>
              <a:gd name="connsiteY2008" fmla="*/ 95725 h 996594"/>
              <a:gd name="connsiteX2009" fmla="*/ 514951 w 642541"/>
              <a:gd name="connsiteY2009" fmla="*/ 96381 h 996594"/>
              <a:gd name="connsiteX2010" fmla="*/ 514295 w 642541"/>
              <a:gd name="connsiteY2010" fmla="*/ 98217 h 996594"/>
              <a:gd name="connsiteX2011" fmla="*/ 512591 w 642541"/>
              <a:gd name="connsiteY2011" fmla="*/ 97561 h 996594"/>
              <a:gd name="connsiteX2012" fmla="*/ 511804 w 642541"/>
              <a:gd name="connsiteY2012" fmla="*/ 97561 h 996594"/>
              <a:gd name="connsiteX2013" fmla="*/ 510755 w 642541"/>
              <a:gd name="connsiteY2013" fmla="*/ 98217 h 996594"/>
              <a:gd name="connsiteX2014" fmla="*/ 509968 w 642541"/>
              <a:gd name="connsiteY2014" fmla="*/ 99266 h 996594"/>
              <a:gd name="connsiteX2015" fmla="*/ 509968 w 642541"/>
              <a:gd name="connsiteY2015" fmla="*/ 99922 h 996594"/>
              <a:gd name="connsiteX2016" fmla="*/ 509575 w 642541"/>
              <a:gd name="connsiteY2016" fmla="*/ 100446 h 996594"/>
              <a:gd name="connsiteX2017" fmla="*/ 509312 w 642541"/>
              <a:gd name="connsiteY2017" fmla="*/ 100446 h 996594"/>
              <a:gd name="connsiteX2018" fmla="*/ 508919 w 642541"/>
              <a:gd name="connsiteY2018" fmla="*/ 101102 h 996594"/>
              <a:gd name="connsiteX2019" fmla="*/ 509312 w 642541"/>
              <a:gd name="connsiteY2019" fmla="*/ 101364 h 996594"/>
              <a:gd name="connsiteX2020" fmla="*/ 508526 w 642541"/>
              <a:gd name="connsiteY2020" fmla="*/ 103200 h 996594"/>
              <a:gd name="connsiteX2021" fmla="*/ 508919 w 642541"/>
              <a:gd name="connsiteY2021" fmla="*/ 104249 h 996594"/>
              <a:gd name="connsiteX2022" fmla="*/ 508919 w 642541"/>
              <a:gd name="connsiteY2022" fmla="*/ 104905 h 996594"/>
              <a:gd name="connsiteX2023" fmla="*/ 509312 w 642541"/>
              <a:gd name="connsiteY2023" fmla="*/ 105298 h 996594"/>
              <a:gd name="connsiteX2024" fmla="*/ 509312 w 642541"/>
              <a:gd name="connsiteY2024" fmla="*/ 106085 h 996594"/>
              <a:gd name="connsiteX2025" fmla="*/ 509575 w 642541"/>
              <a:gd name="connsiteY2025" fmla="*/ 106740 h 996594"/>
              <a:gd name="connsiteX2026" fmla="*/ 509575 w 642541"/>
              <a:gd name="connsiteY2026" fmla="*/ 107003 h 996594"/>
              <a:gd name="connsiteX2027" fmla="*/ 509575 w 642541"/>
              <a:gd name="connsiteY2027" fmla="*/ 107527 h 996594"/>
              <a:gd name="connsiteX2028" fmla="*/ 514951 w 642541"/>
              <a:gd name="connsiteY2028" fmla="*/ 107527 h 996594"/>
              <a:gd name="connsiteX2029" fmla="*/ 515607 w 642541"/>
              <a:gd name="connsiteY2029" fmla="*/ 107527 h 996594"/>
              <a:gd name="connsiteX2030" fmla="*/ 516393 w 642541"/>
              <a:gd name="connsiteY2030" fmla="*/ 107527 h 996594"/>
              <a:gd name="connsiteX2031" fmla="*/ 517574 w 642541"/>
              <a:gd name="connsiteY2031" fmla="*/ 106740 h 996594"/>
              <a:gd name="connsiteX2032" fmla="*/ 520327 w 642541"/>
              <a:gd name="connsiteY2032" fmla="*/ 106085 h 996594"/>
              <a:gd name="connsiteX2033" fmla="*/ 520327 w 642541"/>
              <a:gd name="connsiteY2033" fmla="*/ 106740 h 996594"/>
              <a:gd name="connsiteX2034" fmla="*/ 520327 w 642541"/>
              <a:gd name="connsiteY2034" fmla="*/ 107527 h 996594"/>
              <a:gd name="connsiteX2035" fmla="*/ 519278 w 642541"/>
              <a:gd name="connsiteY2035" fmla="*/ 110019 h 996594"/>
              <a:gd name="connsiteX2036" fmla="*/ 519278 w 642541"/>
              <a:gd name="connsiteY2036" fmla="*/ 110675 h 996594"/>
              <a:gd name="connsiteX2037" fmla="*/ 519672 w 642541"/>
              <a:gd name="connsiteY2037" fmla="*/ 111461 h 996594"/>
              <a:gd name="connsiteX2038" fmla="*/ 519934 w 642541"/>
              <a:gd name="connsiteY2038" fmla="*/ 111461 h 996594"/>
              <a:gd name="connsiteX2039" fmla="*/ 520590 w 642541"/>
              <a:gd name="connsiteY2039" fmla="*/ 112379 h 996594"/>
              <a:gd name="connsiteX2040" fmla="*/ 521376 w 642541"/>
              <a:gd name="connsiteY2040" fmla="*/ 114608 h 996594"/>
              <a:gd name="connsiteX2041" fmla="*/ 522425 w 642541"/>
              <a:gd name="connsiteY2041" fmla="*/ 115002 h 996594"/>
              <a:gd name="connsiteX2042" fmla="*/ 522425 w 642541"/>
              <a:gd name="connsiteY2042" fmla="*/ 116313 h 996594"/>
              <a:gd name="connsiteX2043" fmla="*/ 523212 w 642541"/>
              <a:gd name="connsiteY2043" fmla="*/ 117755 h 996594"/>
              <a:gd name="connsiteX2044" fmla="*/ 522032 w 642541"/>
              <a:gd name="connsiteY2044" fmla="*/ 118542 h 996594"/>
              <a:gd name="connsiteX2045" fmla="*/ 520327 w 642541"/>
              <a:gd name="connsiteY2045" fmla="*/ 120640 h 996594"/>
              <a:gd name="connsiteX2046" fmla="*/ 515607 w 642541"/>
              <a:gd name="connsiteY2046" fmla="*/ 122738 h 996594"/>
              <a:gd name="connsiteX2047" fmla="*/ 515607 w 642541"/>
              <a:gd name="connsiteY2047" fmla="*/ 124443 h 996594"/>
              <a:gd name="connsiteX2048" fmla="*/ 513246 w 642541"/>
              <a:gd name="connsiteY2048" fmla="*/ 125099 h 996594"/>
              <a:gd name="connsiteX2049" fmla="*/ 513246 w 642541"/>
              <a:gd name="connsiteY2049" fmla="*/ 125885 h 996594"/>
              <a:gd name="connsiteX2050" fmla="*/ 509312 w 642541"/>
              <a:gd name="connsiteY2050" fmla="*/ 126279 h 996594"/>
              <a:gd name="connsiteX2051" fmla="*/ 505772 w 642541"/>
              <a:gd name="connsiteY2051" fmla="*/ 125099 h 996594"/>
              <a:gd name="connsiteX2052" fmla="*/ 502494 w 642541"/>
              <a:gd name="connsiteY2052" fmla="*/ 123394 h 996594"/>
              <a:gd name="connsiteX2053" fmla="*/ 502231 w 642541"/>
              <a:gd name="connsiteY2053" fmla="*/ 124443 h 996594"/>
              <a:gd name="connsiteX2054" fmla="*/ 501838 w 642541"/>
              <a:gd name="connsiteY2054" fmla="*/ 124443 h 996594"/>
              <a:gd name="connsiteX2055" fmla="*/ 501444 w 642541"/>
              <a:gd name="connsiteY2055" fmla="*/ 125099 h 996594"/>
              <a:gd name="connsiteX2056" fmla="*/ 503149 w 642541"/>
              <a:gd name="connsiteY2056" fmla="*/ 125623 h 996594"/>
              <a:gd name="connsiteX2057" fmla="*/ 503149 w 642541"/>
              <a:gd name="connsiteY2057" fmla="*/ 126935 h 996594"/>
              <a:gd name="connsiteX2058" fmla="*/ 505116 w 642541"/>
              <a:gd name="connsiteY2058" fmla="*/ 126935 h 996594"/>
              <a:gd name="connsiteX2059" fmla="*/ 504592 w 642541"/>
              <a:gd name="connsiteY2059" fmla="*/ 127984 h 996594"/>
              <a:gd name="connsiteX2060" fmla="*/ 505116 w 642541"/>
              <a:gd name="connsiteY2060" fmla="*/ 128377 h 996594"/>
              <a:gd name="connsiteX2061" fmla="*/ 505378 w 642541"/>
              <a:gd name="connsiteY2061" fmla="*/ 129426 h 996594"/>
              <a:gd name="connsiteX2062" fmla="*/ 504592 w 642541"/>
              <a:gd name="connsiteY2062" fmla="*/ 129426 h 996594"/>
              <a:gd name="connsiteX2063" fmla="*/ 505116 w 642541"/>
              <a:gd name="connsiteY2063" fmla="*/ 130082 h 996594"/>
              <a:gd name="connsiteX2064" fmla="*/ 506821 w 642541"/>
              <a:gd name="connsiteY2064" fmla="*/ 129820 h 996594"/>
              <a:gd name="connsiteX2065" fmla="*/ 507214 w 642541"/>
              <a:gd name="connsiteY2065" fmla="*/ 131262 h 996594"/>
              <a:gd name="connsiteX2066" fmla="*/ 506034 w 642541"/>
              <a:gd name="connsiteY2066" fmla="*/ 131524 h 996594"/>
              <a:gd name="connsiteX2067" fmla="*/ 506427 w 642541"/>
              <a:gd name="connsiteY2067" fmla="*/ 133622 h 996594"/>
              <a:gd name="connsiteX2068" fmla="*/ 509968 w 642541"/>
              <a:gd name="connsiteY2068" fmla="*/ 132967 h 996594"/>
              <a:gd name="connsiteX2069" fmla="*/ 510755 w 642541"/>
              <a:gd name="connsiteY2069" fmla="*/ 131524 h 996594"/>
              <a:gd name="connsiteX2070" fmla="*/ 513246 w 642541"/>
              <a:gd name="connsiteY2070" fmla="*/ 131524 h 996594"/>
              <a:gd name="connsiteX2071" fmla="*/ 513508 w 642541"/>
              <a:gd name="connsiteY2071" fmla="*/ 131918 h 996594"/>
              <a:gd name="connsiteX2072" fmla="*/ 513246 w 642541"/>
              <a:gd name="connsiteY2072" fmla="*/ 132704 h 996594"/>
              <a:gd name="connsiteX2073" fmla="*/ 512853 w 642541"/>
              <a:gd name="connsiteY2073" fmla="*/ 132704 h 996594"/>
              <a:gd name="connsiteX2074" fmla="*/ 512853 w 642541"/>
              <a:gd name="connsiteY2074" fmla="*/ 133360 h 996594"/>
              <a:gd name="connsiteX2075" fmla="*/ 513902 w 642541"/>
              <a:gd name="connsiteY2075" fmla="*/ 134016 h 996594"/>
              <a:gd name="connsiteX2076" fmla="*/ 513508 w 642541"/>
              <a:gd name="connsiteY2076" fmla="*/ 134803 h 996594"/>
              <a:gd name="connsiteX2077" fmla="*/ 513902 w 642541"/>
              <a:gd name="connsiteY2077" fmla="*/ 135458 h 996594"/>
              <a:gd name="connsiteX2078" fmla="*/ 513902 w 642541"/>
              <a:gd name="connsiteY2078" fmla="*/ 135720 h 996594"/>
              <a:gd name="connsiteX2079" fmla="*/ 514689 w 642541"/>
              <a:gd name="connsiteY2079" fmla="*/ 136114 h 996594"/>
              <a:gd name="connsiteX2080" fmla="*/ 514951 w 642541"/>
              <a:gd name="connsiteY2080" fmla="*/ 136507 h 996594"/>
              <a:gd name="connsiteX2081" fmla="*/ 516393 w 642541"/>
              <a:gd name="connsiteY2081" fmla="*/ 136901 h 996594"/>
              <a:gd name="connsiteX2082" fmla="*/ 516393 w 642541"/>
              <a:gd name="connsiteY2082" fmla="*/ 137556 h 996594"/>
              <a:gd name="connsiteX2083" fmla="*/ 514689 w 642541"/>
              <a:gd name="connsiteY2083" fmla="*/ 139786 h 996594"/>
              <a:gd name="connsiteX2084" fmla="*/ 514295 w 642541"/>
              <a:gd name="connsiteY2084" fmla="*/ 140703 h 996594"/>
              <a:gd name="connsiteX2085" fmla="*/ 513508 w 642541"/>
              <a:gd name="connsiteY2085" fmla="*/ 140703 h 996594"/>
              <a:gd name="connsiteX2086" fmla="*/ 513246 w 642541"/>
              <a:gd name="connsiteY2086" fmla="*/ 142146 h 996594"/>
              <a:gd name="connsiteX2087" fmla="*/ 512197 w 642541"/>
              <a:gd name="connsiteY2087" fmla="*/ 143588 h 996594"/>
              <a:gd name="connsiteX2088" fmla="*/ 512197 w 642541"/>
              <a:gd name="connsiteY2088" fmla="*/ 143981 h 996594"/>
              <a:gd name="connsiteX2089" fmla="*/ 510755 w 642541"/>
              <a:gd name="connsiteY2089" fmla="*/ 143981 h 996594"/>
              <a:gd name="connsiteX2090" fmla="*/ 510755 w 642541"/>
              <a:gd name="connsiteY2090" fmla="*/ 144637 h 996594"/>
              <a:gd name="connsiteX2091" fmla="*/ 509968 w 642541"/>
              <a:gd name="connsiteY2091" fmla="*/ 144637 h 996594"/>
              <a:gd name="connsiteX2092" fmla="*/ 508919 w 642541"/>
              <a:gd name="connsiteY2092" fmla="*/ 145424 h 996594"/>
              <a:gd name="connsiteX2093" fmla="*/ 508526 w 642541"/>
              <a:gd name="connsiteY2093" fmla="*/ 146080 h 996594"/>
              <a:gd name="connsiteX2094" fmla="*/ 510230 w 642541"/>
              <a:gd name="connsiteY2094" fmla="*/ 146342 h 996594"/>
              <a:gd name="connsiteX2095" fmla="*/ 510230 w 642541"/>
              <a:gd name="connsiteY2095" fmla="*/ 145424 h 996594"/>
              <a:gd name="connsiteX2096" fmla="*/ 511411 w 642541"/>
              <a:gd name="connsiteY2096" fmla="*/ 144900 h 996594"/>
              <a:gd name="connsiteX2097" fmla="*/ 512197 w 642541"/>
              <a:gd name="connsiteY2097" fmla="*/ 145424 h 996594"/>
              <a:gd name="connsiteX2098" fmla="*/ 510230 w 642541"/>
              <a:gd name="connsiteY2098" fmla="*/ 147784 h 996594"/>
              <a:gd name="connsiteX2099" fmla="*/ 511017 w 642541"/>
              <a:gd name="connsiteY2099" fmla="*/ 148178 h 996594"/>
              <a:gd name="connsiteX2100" fmla="*/ 510755 w 642541"/>
              <a:gd name="connsiteY2100" fmla="*/ 148965 h 996594"/>
              <a:gd name="connsiteX2101" fmla="*/ 513246 w 642541"/>
              <a:gd name="connsiteY2101" fmla="*/ 147784 h 996594"/>
              <a:gd name="connsiteX2102" fmla="*/ 514689 w 642541"/>
              <a:gd name="connsiteY2102" fmla="*/ 148965 h 996594"/>
              <a:gd name="connsiteX2103" fmla="*/ 515344 w 642541"/>
              <a:gd name="connsiteY2103" fmla="*/ 148965 h 996594"/>
              <a:gd name="connsiteX2104" fmla="*/ 515344 w 642541"/>
              <a:gd name="connsiteY2104" fmla="*/ 149620 h 996594"/>
              <a:gd name="connsiteX2105" fmla="*/ 515607 w 642541"/>
              <a:gd name="connsiteY2105" fmla="*/ 149620 h 996594"/>
              <a:gd name="connsiteX2106" fmla="*/ 516787 w 642541"/>
              <a:gd name="connsiteY2106" fmla="*/ 149620 h 996594"/>
              <a:gd name="connsiteX2107" fmla="*/ 517574 w 642541"/>
              <a:gd name="connsiteY2107" fmla="*/ 150276 h 996594"/>
              <a:gd name="connsiteX2108" fmla="*/ 521376 w 642541"/>
              <a:gd name="connsiteY2108" fmla="*/ 151063 h 996594"/>
              <a:gd name="connsiteX2109" fmla="*/ 521770 w 642541"/>
              <a:gd name="connsiteY2109" fmla="*/ 151718 h 996594"/>
              <a:gd name="connsiteX2110" fmla="*/ 521770 w 642541"/>
              <a:gd name="connsiteY2110" fmla="*/ 153161 h 996594"/>
              <a:gd name="connsiteX2111" fmla="*/ 521376 w 642541"/>
              <a:gd name="connsiteY2111" fmla="*/ 152767 h 996594"/>
              <a:gd name="connsiteX2112" fmla="*/ 520983 w 642541"/>
              <a:gd name="connsiteY2112" fmla="*/ 151718 h 996594"/>
              <a:gd name="connsiteX2113" fmla="*/ 520590 w 642541"/>
              <a:gd name="connsiteY2113" fmla="*/ 151718 h 996594"/>
              <a:gd name="connsiteX2114" fmla="*/ 520983 w 642541"/>
              <a:gd name="connsiteY2114" fmla="*/ 152767 h 996594"/>
              <a:gd name="connsiteX2115" fmla="*/ 520590 w 642541"/>
              <a:gd name="connsiteY2115" fmla="*/ 153816 h 996594"/>
              <a:gd name="connsiteX2116" fmla="*/ 519934 w 642541"/>
              <a:gd name="connsiteY2116" fmla="*/ 153423 h 996594"/>
              <a:gd name="connsiteX2117" fmla="*/ 519672 w 642541"/>
              <a:gd name="connsiteY2117" fmla="*/ 153816 h 996594"/>
              <a:gd name="connsiteX2118" fmla="*/ 519672 w 642541"/>
              <a:gd name="connsiteY2118" fmla="*/ 154603 h 996594"/>
              <a:gd name="connsiteX2119" fmla="*/ 519934 w 642541"/>
              <a:gd name="connsiteY2119" fmla="*/ 154603 h 996594"/>
              <a:gd name="connsiteX2120" fmla="*/ 519934 w 642541"/>
              <a:gd name="connsiteY2120" fmla="*/ 154866 h 996594"/>
              <a:gd name="connsiteX2121" fmla="*/ 520983 w 642541"/>
              <a:gd name="connsiteY2121" fmla="*/ 155521 h 996594"/>
              <a:gd name="connsiteX2122" fmla="*/ 520983 w 642541"/>
              <a:gd name="connsiteY2122" fmla="*/ 155914 h 996594"/>
              <a:gd name="connsiteX2123" fmla="*/ 520590 w 642541"/>
              <a:gd name="connsiteY2123" fmla="*/ 156308 h 996594"/>
              <a:gd name="connsiteX2124" fmla="*/ 520983 w 642541"/>
              <a:gd name="connsiteY2124" fmla="*/ 158144 h 996594"/>
              <a:gd name="connsiteX2125" fmla="*/ 520983 w 642541"/>
              <a:gd name="connsiteY2125" fmla="*/ 159062 h 996594"/>
              <a:gd name="connsiteX2126" fmla="*/ 520327 w 642541"/>
              <a:gd name="connsiteY2126" fmla="*/ 158799 h 996594"/>
              <a:gd name="connsiteX2127" fmla="*/ 520327 w 642541"/>
              <a:gd name="connsiteY2127" fmla="*/ 159586 h 996594"/>
              <a:gd name="connsiteX2128" fmla="*/ 518885 w 642541"/>
              <a:gd name="connsiteY2128" fmla="*/ 160242 h 996594"/>
              <a:gd name="connsiteX2129" fmla="*/ 519278 w 642541"/>
              <a:gd name="connsiteY2129" fmla="*/ 160897 h 996594"/>
              <a:gd name="connsiteX2130" fmla="*/ 518229 w 642541"/>
              <a:gd name="connsiteY2130" fmla="*/ 160897 h 996594"/>
              <a:gd name="connsiteX2131" fmla="*/ 518229 w 642541"/>
              <a:gd name="connsiteY2131" fmla="*/ 161684 h 996594"/>
              <a:gd name="connsiteX2132" fmla="*/ 516787 w 642541"/>
              <a:gd name="connsiteY2132" fmla="*/ 161684 h 996594"/>
              <a:gd name="connsiteX2133" fmla="*/ 516787 w 642541"/>
              <a:gd name="connsiteY2133" fmla="*/ 162078 h 996594"/>
              <a:gd name="connsiteX2134" fmla="*/ 516787 w 642541"/>
              <a:gd name="connsiteY2134" fmla="*/ 162340 h 996594"/>
              <a:gd name="connsiteX2135" fmla="*/ 516787 w 642541"/>
              <a:gd name="connsiteY2135" fmla="*/ 162734 h 996594"/>
              <a:gd name="connsiteX2136" fmla="*/ 517049 w 642541"/>
              <a:gd name="connsiteY2136" fmla="*/ 162734 h 996594"/>
              <a:gd name="connsiteX2137" fmla="*/ 517574 w 642541"/>
              <a:gd name="connsiteY2137" fmla="*/ 164438 h 996594"/>
              <a:gd name="connsiteX2138" fmla="*/ 516393 w 642541"/>
              <a:gd name="connsiteY2138" fmla="*/ 164963 h 996594"/>
              <a:gd name="connsiteX2139" fmla="*/ 516393 w 642541"/>
              <a:gd name="connsiteY2139" fmla="*/ 165881 h 996594"/>
              <a:gd name="connsiteX2140" fmla="*/ 517049 w 642541"/>
              <a:gd name="connsiteY2140" fmla="*/ 165618 h 996594"/>
              <a:gd name="connsiteX2141" fmla="*/ 517049 w 642541"/>
              <a:gd name="connsiteY2141" fmla="*/ 166274 h 996594"/>
              <a:gd name="connsiteX2142" fmla="*/ 517836 w 642541"/>
              <a:gd name="connsiteY2142" fmla="*/ 165881 h 996594"/>
              <a:gd name="connsiteX2143" fmla="*/ 517836 w 642541"/>
              <a:gd name="connsiteY2143" fmla="*/ 166274 h 996594"/>
              <a:gd name="connsiteX2144" fmla="*/ 515607 w 642541"/>
              <a:gd name="connsiteY2144" fmla="*/ 167716 h 996594"/>
              <a:gd name="connsiteX2145" fmla="*/ 515607 w 642541"/>
              <a:gd name="connsiteY2145" fmla="*/ 167979 h 996594"/>
              <a:gd name="connsiteX2146" fmla="*/ 516787 w 642541"/>
              <a:gd name="connsiteY2146" fmla="*/ 168372 h 996594"/>
              <a:gd name="connsiteX2147" fmla="*/ 518491 w 642541"/>
              <a:gd name="connsiteY2147" fmla="*/ 167323 h 996594"/>
              <a:gd name="connsiteX2148" fmla="*/ 518885 w 642541"/>
              <a:gd name="connsiteY2148" fmla="*/ 167323 h 996594"/>
              <a:gd name="connsiteX2149" fmla="*/ 519278 w 642541"/>
              <a:gd name="connsiteY2149" fmla="*/ 167979 h 996594"/>
              <a:gd name="connsiteX2150" fmla="*/ 522688 w 642541"/>
              <a:gd name="connsiteY2150" fmla="*/ 167979 h 996594"/>
              <a:gd name="connsiteX2151" fmla="*/ 524130 w 642541"/>
              <a:gd name="connsiteY2151" fmla="*/ 170077 h 996594"/>
              <a:gd name="connsiteX2152" fmla="*/ 521770 w 642541"/>
              <a:gd name="connsiteY2152" fmla="*/ 169814 h 996594"/>
              <a:gd name="connsiteX2153" fmla="*/ 521770 w 642541"/>
              <a:gd name="connsiteY2153" fmla="*/ 171257 h 996594"/>
              <a:gd name="connsiteX2154" fmla="*/ 520983 w 642541"/>
              <a:gd name="connsiteY2154" fmla="*/ 172044 h 996594"/>
              <a:gd name="connsiteX2155" fmla="*/ 522425 w 642541"/>
              <a:gd name="connsiteY2155" fmla="*/ 174142 h 996594"/>
              <a:gd name="connsiteX2156" fmla="*/ 523212 w 642541"/>
              <a:gd name="connsiteY2156" fmla="*/ 174404 h 996594"/>
              <a:gd name="connsiteX2157" fmla="*/ 523212 w 642541"/>
              <a:gd name="connsiteY2157" fmla="*/ 175059 h 996594"/>
              <a:gd name="connsiteX2158" fmla="*/ 522032 w 642541"/>
              <a:gd name="connsiteY2158" fmla="*/ 175847 h 996594"/>
              <a:gd name="connsiteX2159" fmla="*/ 521770 w 642541"/>
              <a:gd name="connsiteY2159" fmla="*/ 175059 h 996594"/>
              <a:gd name="connsiteX2160" fmla="*/ 520590 w 642541"/>
              <a:gd name="connsiteY2160" fmla="*/ 174797 h 996594"/>
              <a:gd name="connsiteX2161" fmla="*/ 520590 w 642541"/>
              <a:gd name="connsiteY2161" fmla="*/ 174142 h 996594"/>
              <a:gd name="connsiteX2162" fmla="*/ 519934 w 642541"/>
              <a:gd name="connsiteY2162" fmla="*/ 172962 h 996594"/>
              <a:gd name="connsiteX2163" fmla="*/ 518885 w 642541"/>
              <a:gd name="connsiteY2163" fmla="*/ 173355 h 996594"/>
              <a:gd name="connsiteX2164" fmla="*/ 518885 w 642541"/>
              <a:gd name="connsiteY2164" fmla="*/ 174797 h 996594"/>
              <a:gd name="connsiteX2165" fmla="*/ 518491 w 642541"/>
              <a:gd name="connsiteY2165" fmla="*/ 175453 h 996594"/>
              <a:gd name="connsiteX2166" fmla="*/ 518229 w 642541"/>
              <a:gd name="connsiteY2166" fmla="*/ 176502 h 996594"/>
              <a:gd name="connsiteX2167" fmla="*/ 518491 w 642541"/>
              <a:gd name="connsiteY2167" fmla="*/ 177158 h 996594"/>
              <a:gd name="connsiteX2168" fmla="*/ 517049 w 642541"/>
              <a:gd name="connsiteY2168" fmla="*/ 177158 h 996594"/>
              <a:gd name="connsiteX2169" fmla="*/ 516393 w 642541"/>
              <a:gd name="connsiteY2169" fmla="*/ 176895 h 996594"/>
              <a:gd name="connsiteX2170" fmla="*/ 516393 w 642541"/>
              <a:gd name="connsiteY2170" fmla="*/ 176502 h 996594"/>
              <a:gd name="connsiteX2171" fmla="*/ 517049 w 642541"/>
              <a:gd name="connsiteY2171" fmla="*/ 174142 h 996594"/>
              <a:gd name="connsiteX2172" fmla="*/ 516393 w 642541"/>
              <a:gd name="connsiteY2172" fmla="*/ 174404 h 996594"/>
              <a:gd name="connsiteX2173" fmla="*/ 515607 w 642541"/>
              <a:gd name="connsiteY2173" fmla="*/ 174404 h 996594"/>
              <a:gd name="connsiteX2174" fmla="*/ 514951 w 642541"/>
              <a:gd name="connsiteY2174" fmla="*/ 174142 h 996594"/>
              <a:gd name="connsiteX2175" fmla="*/ 514951 w 642541"/>
              <a:gd name="connsiteY2175" fmla="*/ 175453 h 996594"/>
              <a:gd name="connsiteX2176" fmla="*/ 515344 w 642541"/>
              <a:gd name="connsiteY2176" fmla="*/ 176240 h 996594"/>
              <a:gd name="connsiteX2177" fmla="*/ 515344 w 642541"/>
              <a:gd name="connsiteY2177" fmla="*/ 176502 h 996594"/>
              <a:gd name="connsiteX2178" fmla="*/ 515607 w 642541"/>
              <a:gd name="connsiteY2178" fmla="*/ 177158 h 996594"/>
              <a:gd name="connsiteX2179" fmla="*/ 516393 w 642541"/>
              <a:gd name="connsiteY2179" fmla="*/ 177682 h 996594"/>
              <a:gd name="connsiteX2180" fmla="*/ 516787 w 642541"/>
              <a:gd name="connsiteY2180" fmla="*/ 177158 h 996594"/>
              <a:gd name="connsiteX2181" fmla="*/ 517836 w 642541"/>
              <a:gd name="connsiteY2181" fmla="*/ 182534 h 996594"/>
              <a:gd name="connsiteX2182" fmla="*/ 518229 w 642541"/>
              <a:gd name="connsiteY2182" fmla="*/ 184763 h 996594"/>
              <a:gd name="connsiteX2183" fmla="*/ 518491 w 642541"/>
              <a:gd name="connsiteY2183" fmla="*/ 184763 h 996594"/>
              <a:gd name="connsiteX2184" fmla="*/ 518491 w 642541"/>
              <a:gd name="connsiteY2184" fmla="*/ 185681 h 996594"/>
              <a:gd name="connsiteX2185" fmla="*/ 518491 w 642541"/>
              <a:gd name="connsiteY2185" fmla="*/ 187124 h 996594"/>
              <a:gd name="connsiteX2186" fmla="*/ 518885 w 642541"/>
              <a:gd name="connsiteY2186" fmla="*/ 187124 h 996594"/>
              <a:gd name="connsiteX2187" fmla="*/ 518885 w 642541"/>
              <a:gd name="connsiteY2187" fmla="*/ 187517 h 996594"/>
              <a:gd name="connsiteX2188" fmla="*/ 518885 w 642541"/>
              <a:gd name="connsiteY2188" fmla="*/ 188566 h 996594"/>
              <a:gd name="connsiteX2189" fmla="*/ 519278 w 642541"/>
              <a:gd name="connsiteY2189" fmla="*/ 188960 h 996594"/>
              <a:gd name="connsiteX2190" fmla="*/ 517836 w 642541"/>
              <a:gd name="connsiteY2190" fmla="*/ 189615 h 996594"/>
              <a:gd name="connsiteX2191" fmla="*/ 518229 w 642541"/>
              <a:gd name="connsiteY2191" fmla="*/ 189877 h 996594"/>
              <a:gd name="connsiteX2192" fmla="*/ 516787 w 642541"/>
              <a:gd name="connsiteY2192" fmla="*/ 191845 h 996594"/>
              <a:gd name="connsiteX2193" fmla="*/ 517574 w 642541"/>
              <a:gd name="connsiteY2193" fmla="*/ 192762 h 996594"/>
              <a:gd name="connsiteX2194" fmla="*/ 517574 w 642541"/>
              <a:gd name="connsiteY2194" fmla="*/ 193156 h 996594"/>
              <a:gd name="connsiteX2195" fmla="*/ 517836 w 642541"/>
              <a:gd name="connsiteY2195" fmla="*/ 193549 h 996594"/>
              <a:gd name="connsiteX2196" fmla="*/ 517836 w 642541"/>
              <a:gd name="connsiteY2196" fmla="*/ 193942 h 996594"/>
              <a:gd name="connsiteX2197" fmla="*/ 520983 w 642541"/>
              <a:gd name="connsiteY2197" fmla="*/ 196040 h 996594"/>
              <a:gd name="connsiteX2198" fmla="*/ 521376 w 642541"/>
              <a:gd name="connsiteY2198" fmla="*/ 197483 h 996594"/>
              <a:gd name="connsiteX2199" fmla="*/ 522425 w 642541"/>
              <a:gd name="connsiteY2199" fmla="*/ 198139 h 996594"/>
              <a:gd name="connsiteX2200" fmla="*/ 522032 w 642541"/>
              <a:gd name="connsiteY2200" fmla="*/ 198401 h 996594"/>
              <a:gd name="connsiteX2201" fmla="*/ 521770 w 642541"/>
              <a:gd name="connsiteY2201" fmla="*/ 198401 h 996594"/>
              <a:gd name="connsiteX2202" fmla="*/ 521376 w 642541"/>
              <a:gd name="connsiteY2202" fmla="*/ 199581 h 996594"/>
              <a:gd name="connsiteX2203" fmla="*/ 522032 w 642541"/>
              <a:gd name="connsiteY2203" fmla="*/ 199581 h 996594"/>
              <a:gd name="connsiteX2204" fmla="*/ 522032 w 642541"/>
              <a:gd name="connsiteY2204" fmla="*/ 200237 h 996594"/>
              <a:gd name="connsiteX2205" fmla="*/ 521376 w 642541"/>
              <a:gd name="connsiteY2205" fmla="*/ 200630 h 996594"/>
              <a:gd name="connsiteX2206" fmla="*/ 521770 w 642541"/>
              <a:gd name="connsiteY2206" fmla="*/ 201024 h 996594"/>
              <a:gd name="connsiteX2207" fmla="*/ 522425 w 642541"/>
              <a:gd name="connsiteY2207" fmla="*/ 200630 h 996594"/>
              <a:gd name="connsiteX2208" fmla="*/ 523212 w 642541"/>
              <a:gd name="connsiteY2208" fmla="*/ 201286 h 996594"/>
              <a:gd name="connsiteX2209" fmla="*/ 523212 w 642541"/>
              <a:gd name="connsiteY2209" fmla="*/ 203122 h 996594"/>
              <a:gd name="connsiteX2210" fmla="*/ 524130 w 642541"/>
              <a:gd name="connsiteY2210" fmla="*/ 203122 h 996594"/>
              <a:gd name="connsiteX2211" fmla="*/ 524130 w 642541"/>
              <a:gd name="connsiteY2211" fmla="*/ 203777 h 996594"/>
              <a:gd name="connsiteX2212" fmla="*/ 523868 w 642541"/>
              <a:gd name="connsiteY2212" fmla="*/ 205220 h 996594"/>
              <a:gd name="connsiteX2213" fmla="*/ 523475 w 642541"/>
              <a:gd name="connsiteY2213" fmla="*/ 205220 h 996594"/>
              <a:gd name="connsiteX2214" fmla="*/ 523475 w 642541"/>
              <a:gd name="connsiteY2214" fmla="*/ 205482 h 996594"/>
              <a:gd name="connsiteX2215" fmla="*/ 523868 w 642541"/>
              <a:gd name="connsiteY2215" fmla="*/ 206007 h 996594"/>
              <a:gd name="connsiteX2216" fmla="*/ 523475 w 642541"/>
              <a:gd name="connsiteY2216" fmla="*/ 206662 h 996594"/>
              <a:gd name="connsiteX2217" fmla="*/ 523868 w 642541"/>
              <a:gd name="connsiteY2217" fmla="*/ 206662 h 996594"/>
              <a:gd name="connsiteX2218" fmla="*/ 524130 w 642541"/>
              <a:gd name="connsiteY2218" fmla="*/ 207318 h 996594"/>
              <a:gd name="connsiteX2219" fmla="*/ 525310 w 642541"/>
              <a:gd name="connsiteY2219" fmla="*/ 207318 h 996594"/>
              <a:gd name="connsiteX2220" fmla="*/ 525573 w 642541"/>
              <a:gd name="connsiteY2220" fmla="*/ 206925 h 996594"/>
              <a:gd name="connsiteX2221" fmla="*/ 525573 w 642541"/>
              <a:gd name="connsiteY2221" fmla="*/ 207318 h 996594"/>
              <a:gd name="connsiteX2222" fmla="*/ 527015 w 642541"/>
              <a:gd name="connsiteY2222" fmla="*/ 206925 h 996594"/>
              <a:gd name="connsiteX2223" fmla="*/ 527015 w 642541"/>
              <a:gd name="connsiteY2223" fmla="*/ 208105 h 996594"/>
              <a:gd name="connsiteX2224" fmla="*/ 526359 w 642541"/>
              <a:gd name="connsiteY2224" fmla="*/ 208105 h 996594"/>
              <a:gd name="connsiteX2225" fmla="*/ 527409 w 642541"/>
              <a:gd name="connsiteY2225" fmla="*/ 208760 h 996594"/>
              <a:gd name="connsiteX2226" fmla="*/ 527409 w 642541"/>
              <a:gd name="connsiteY2226" fmla="*/ 209416 h 996594"/>
              <a:gd name="connsiteX2227" fmla="*/ 527015 w 642541"/>
              <a:gd name="connsiteY2227" fmla="*/ 209416 h 996594"/>
              <a:gd name="connsiteX2228" fmla="*/ 527015 w 642541"/>
              <a:gd name="connsiteY2228" fmla="*/ 210465 h 996594"/>
              <a:gd name="connsiteX2229" fmla="*/ 528064 w 642541"/>
              <a:gd name="connsiteY2229" fmla="*/ 210858 h 996594"/>
              <a:gd name="connsiteX2230" fmla="*/ 528851 w 642541"/>
              <a:gd name="connsiteY2230" fmla="*/ 211908 h 996594"/>
              <a:gd name="connsiteX2231" fmla="*/ 529113 w 642541"/>
              <a:gd name="connsiteY2231" fmla="*/ 212301 h 996594"/>
              <a:gd name="connsiteX2232" fmla="*/ 529506 w 642541"/>
              <a:gd name="connsiteY2232" fmla="*/ 212563 h 996594"/>
              <a:gd name="connsiteX2233" fmla="*/ 529506 w 642541"/>
              <a:gd name="connsiteY2233" fmla="*/ 211908 h 996594"/>
              <a:gd name="connsiteX2234" fmla="*/ 529769 w 642541"/>
              <a:gd name="connsiteY2234" fmla="*/ 211645 h 996594"/>
              <a:gd name="connsiteX2235" fmla="*/ 530556 w 642541"/>
              <a:gd name="connsiteY2235" fmla="*/ 211120 h 996594"/>
              <a:gd name="connsiteX2236" fmla="*/ 530949 w 642541"/>
              <a:gd name="connsiteY2236" fmla="*/ 212301 h 996594"/>
              <a:gd name="connsiteX2237" fmla="*/ 530949 w 642541"/>
              <a:gd name="connsiteY2237" fmla="*/ 212563 h 996594"/>
              <a:gd name="connsiteX2238" fmla="*/ 531211 w 642541"/>
              <a:gd name="connsiteY2238" fmla="*/ 213088 h 996594"/>
              <a:gd name="connsiteX2239" fmla="*/ 530556 w 642541"/>
              <a:gd name="connsiteY2239" fmla="*/ 214005 h 996594"/>
              <a:gd name="connsiteX2240" fmla="*/ 530293 w 642541"/>
              <a:gd name="connsiteY2240" fmla="*/ 213743 h 996594"/>
              <a:gd name="connsiteX2241" fmla="*/ 529113 w 642541"/>
              <a:gd name="connsiteY2241" fmla="*/ 214399 h 996594"/>
              <a:gd name="connsiteX2242" fmla="*/ 529506 w 642541"/>
              <a:gd name="connsiteY2242" fmla="*/ 214661 h 996594"/>
              <a:gd name="connsiteX2243" fmla="*/ 531211 w 642541"/>
              <a:gd name="connsiteY2243" fmla="*/ 215055 h 996594"/>
              <a:gd name="connsiteX2244" fmla="*/ 531736 w 642541"/>
              <a:gd name="connsiteY2244" fmla="*/ 215055 h 996594"/>
              <a:gd name="connsiteX2245" fmla="*/ 531998 w 642541"/>
              <a:gd name="connsiteY2245" fmla="*/ 215579 h 996594"/>
              <a:gd name="connsiteX2246" fmla="*/ 531998 w 642541"/>
              <a:gd name="connsiteY2246" fmla="*/ 215841 h 996594"/>
              <a:gd name="connsiteX2247" fmla="*/ 532391 w 642541"/>
              <a:gd name="connsiteY2247" fmla="*/ 215841 h 996594"/>
              <a:gd name="connsiteX2248" fmla="*/ 533047 w 642541"/>
              <a:gd name="connsiteY2248" fmla="*/ 215579 h 996594"/>
              <a:gd name="connsiteX2249" fmla="*/ 534096 w 642541"/>
              <a:gd name="connsiteY2249" fmla="*/ 216235 h 996594"/>
              <a:gd name="connsiteX2250" fmla="*/ 535932 w 642541"/>
              <a:gd name="connsiteY2250" fmla="*/ 216497 h 996594"/>
              <a:gd name="connsiteX2251" fmla="*/ 535932 w 642541"/>
              <a:gd name="connsiteY2251" fmla="*/ 217284 h 996594"/>
              <a:gd name="connsiteX2252" fmla="*/ 538030 w 642541"/>
              <a:gd name="connsiteY2252" fmla="*/ 217677 h 996594"/>
              <a:gd name="connsiteX2253" fmla="*/ 538817 w 642541"/>
              <a:gd name="connsiteY2253" fmla="*/ 218464 h 996594"/>
              <a:gd name="connsiteX2254" fmla="*/ 537637 w 642541"/>
              <a:gd name="connsiteY2254" fmla="*/ 219382 h 996594"/>
              <a:gd name="connsiteX2255" fmla="*/ 536850 w 642541"/>
              <a:gd name="connsiteY2255" fmla="*/ 218464 h 996594"/>
              <a:gd name="connsiteX2256" fmla="*/ 536194 w 642541"/>
              <a:gd name="connsiteY2256" fmla="*/ 219382 h 996594"/>
              <a:gd name="connsiteX2257" fmla="*/ 537374 w 642541"/>
              <a:gd name="connsiteY2257" fmla="*/ 220038 h 996594"/>
              <a:gd name="connsiteX2258" fmla="*/ 535932 w 642541"/>
              <a:gd name="connsiteY2258" fmla="*/ 222136 h 996594"/>
              <a:gd name="connsiteX2259" fmla="*/ 536588 w 642541"/>
              <a:gd name="connsiteY2259" fmla="*/ 223316 h 996594"/>
              <a:gd name="connsiteX2260" fmla="*/ 537374 w 642541"/>
              <a:gd name="connsiteY2260" fmla="*/ 223578 h 996594"/>
              <a:gd name="connsiteX2261" fmla="*/ 539079 w 642541"/>
              <a:gd name="connsiteY2261" fmla="*/ 227118 h 996594"/>
              <a:gd name="connsiteX2262" fmla="*/ 539473 w 642541"/>
              <a:gd name="connsiteY2262" fmla="*/ 227512 h 996594"/>
              <a:gd name="connsiteX2263" fmla="*/ 538817 w 642541"/>
              <a:gd name="connsiteY2263" fmla="*/ 227906 h 996594"/>
              <a:gd name="connsiteX2264" fmla="*/ 539735 w 642541"/>
              <a:gd name="connsiteY2264" fmla="*/ 228299 h 996594"/>
              <a:gd name="connsiteX2265" fmla="*/ 539473 w 642541"/>
              <a:gd name="connsiteY2265" fmla="*/ 228954 h 996594"/>
              <a:gd name="connsiteX2266" fmla="*/ 538292 w 642541"/>
              <a:gd name="connsiteY2266" fmla="*/ 228954 h 996594"/>
              <a:gd name="connsiteX2267" fmla="*/ 538817 w 642541"/>
              <a:gd name="connsiteY2267" fmla="*/ 229217 h 996594"/>
              <a:gd name="connsiteX2268" fmla="*/ 534096 w 642541"/>
              <a:gd name="connsiteY2268" fmla="*/ 229217 h 996594"/>
              <a:gd name="connsiteX2269" fmla="*/ 532391 w 642541"/>
              <a:gd name="connsiteY2269" fmla="*/ 231184 h 996594"/>
              <a:gd name="connsiteX2270" fmla="*/ 532654 w 642541"/>
              <a:gd name="connsiteY2270" fmla="*/ 232888 h 996594"/>
              <a:gd name="connsiteX2271" fmla="*/ 536194 w 642541"/>
              <a:gd name="connsiteY2271" fmla="*/ 235380 h 996594"/>
              <a:gd name="connsiteX2272" fmla="*/ 536588 w 642541"/>
              <a:gd name="connsiteY2272" fmla="*/ 235642 h 996594"/>
              <a:gd name="connsiteX2273" fmla="*/ 535932 w 642541"/>
              <a:gd name="connsiteY2273" fmla="*/ 236036 h 996594"/>
              <a:gd name="connsiteX2274" fmla="*/ 538817 w 642541"/>
              <a:gd name="connsiteY2274" fmla="*/ 240363 h 996594"/>
              <a:gd name="connsiteX2275" fmla="*/ 539735 w 642541"/>
              <a:gd name="connsiteY2275" fmla="*/ 241019 h 996594"/>
              <a:gd name="connsiteX2276" fmla="*/ 541571 w 642541"/>
              <a:gd name="connsiteY2276" fmla="*/ 240625 h 996594"/>
              <a:gd name="connsiteX2277" fmla="*/ 541964 w 642541"/>
              <a:gd name="connsiteY2277" fmla="*/ 241019 h 996594"/>
              <a:gd name="connsiteX2278" fmla="*/ 541964 w 642541"/>
              <a:gd name="connsiteY2278" fmla="*/ 242461 h 996594"/>
              <a:gd name="connsiteX2279" fmla="*/ 544193 w 642541"/>
              <a:gd name="connsiteY2279" fmla="*/ 243379 h 996594"/>
              <a:gd name="connsiteX2280" fmla="*/ 544455 w 642541"/>
              <a:gd name="connsiteY2280" fmla="*/ 243116 h 996594"/>
              <a:gd name="connsiteX2281" fmla="*/ 545111 w 642541"/>
              <a:gd name="connsiteY2281" fmla="*/ 243379 h 996594"/>
              <a:gd name="connsiteX2282" fmla="*/ 545504 w 642541"/>
              <a:gd name="connsiteY2282" fmla="*/ 243116 h 996594"/>
              <a:gd name="connsiteX2283" fmla="*/ 545898 w 642541"/>
              <a:gd name="connsiteY2283" fmla="*/ 243379 h 996594"/>
              <a:gd name="connsiteX2284" fmla="*/ 546291 w 642541"/>
              <a:gd name="connsiteY2284" fmla="*/ 243116 h 996594"/>
              <a:gd name="connsiteX2285" fmla="*/ 548652 w 642541"/>
              <a:gd name="connsiteY2285" fmla="*/ 243116 h 996594"/>
              <a:gd name="connsiteX2286" fmla="*/ 548652 w 642541"/>
              <a:gd name="connsiteY2286" fmla="*/ 242461 h 996594"/>
              <a:gd name="connsiteX2287" fmla="*/ 549832 w 642541"/>
              <a:gd name="connsiteY2287" fmla="*/ 241936 h 996594"/>
              <a:gd name="connsiteX2288" fmla="*/ 549832 w 642541"/>
              <a:gd name="connsiteY2288" fmla="*/ 241281 h 996594"/>
              <a:gd name="connsiteX2289" fmla="*/ 551274 w 642541"/>
              <a:gd name="connsiteY2289" fmla="*/ 241281 h 996594"/>
              <a:gd name="connsiteX2290" fmla="*/ 551274 w 642541"/>
              <a:gd name="connsiteY2290" fmla="*/ 241936 h 996594"/>
              <a:gd name="connsiteX2291" fmla="*/ 553372 w 642541"/>
              <a:gd name="connsiteY2291" fmla="*/ 241019 h 996594"/>
              <a:gd name="connsiteX2292" fmla="*/ 554028 w 642541"/>
              <a:gd name="connsiteY2292" fmla="*/ 241019 h 996594"/>
              <a:gd name="connsiteX2293" fmla="*/ 554028 w 642541"/>
              <a:gd name="connsiteY2293" fmla="*/ 241674 h 996594"/>
              <a:gd name="connsiteX2294" fmla="*/ 554290 w 642541"/>
              <a:gd name="connsiteY2294" fmla="*/ 241674 h 996594"/>
              <a:gd name="connsiteX2295" fmla="*/ 554028 w 642541"/>
              <a:gd name="connsiteY2295" fmla="*/ 242723 h 996594"/>
              <a:gd name="connsiteX2296" fmla="*/ 554290 w 642541"/>
              <a:gd name="connsiteY2296" fmla="*/ 243116 h 996594"/>
              <a:gd name="connsiteX2297" fmla="*/ 555077 w 642541"/>
              <a:gd name="connsiteY2297" fmla="*/ 243379 h 996594"/>
              <a:gd name="connsiteX2298" fmla="*/ 557568 w 642541"/>
              <a:gd name="connsiteY2298" fmla="*/ 242723 h 996594"/>
              <a:gd name="connsiteX2299" fmla="*/ 557831 w 642541"/>
              <a:gd name="connsiteY2299" fmla="*/ 242723 h 996594"/>
              <a:gd name="connsiteX2300" fmla="*/ 557831 w 642541"/>
              <a:gd name="connsiteY2300" fmla="*/ 241936 h 996594"/>
              <a:gd name="connsiteX2301" fmla="*/ 558486 w 642541"/>
              <a:gd name="connsiteY2301" fmla="*/ 241936 h 996594"/>
              <a:gd name="connsiteX2302" fmla="*/ 559011 w 642541"/>
              <a:gd name="connsiteY2302" fmla="*/ 241674 h 996594"/>
              <a:gd name="connsiteX2303" fmla="*/ 561371 w 642541"/>
              <a:gd name="connsiteY2303" fmla="*/ 241281 h 996594"/>
              <a:gd name="connsiteX2304" fmla="*/ 565567 w 642541"/>
              <a:gd name="connsiteY2304" fmla="*/ 241936 h 996594"/>
              <a:gd name="connsiteX2305" fmla="*/ 565305 w 642541"/>
              <a:gd name="connsiteY2305" fmla="*/ 239969 h 996594"/>
              <a:gd name="connsiteX2306" fmla="*/ 564650 w 642541"/>
              <a:gd name="connsiteY2306" fmla="*/ 239969 h 996594"/>
              <a:gd name="connsiteX2307" fmla="*/ 564650 w 642541"/>
              <a:gd name="connsiteY2307" fmla="*/ 238921 h 996594"/>
              <a:gd name="connsiteX2308" fmla="*/ 566748 w 642541"/>
              <a:gd name="connsiteY2308" fmla="*/ 239183 h 996594"/>
              <a:gd name="connsiteX2309" fmla="*/ 567797 w 642541"/>
              <a:gd name="connsiteY2309" fmla="*/ 238921 h 996594"/>
              <a:gd name="connsiteX2310" fmla="*/ 567797 w 642541"/>
              <a:gd name="connsiteY2310" fmla="*/ 239576 h 996594"/>
              <a:gd name="connsiteX2311" fmla="*/ 569633 w 642541"/>
              <a:gd name="connsiteY2311" fmla="*/ 239183 h 996594"/>
              <a:gd name="connsiteX2312" fmla="*/ 569895 w 642541"/>
              <a:gd name="connsiteY2312" fmla="*/ 242723 h 996594"/>
              <a:gd name="connsiteX2313" fmla="*/ 570288 w 642541"/>
              <a:gd name="connsiteY2313" fmla="*/ 243379 h 996594"/>
              <a:gd name="connsiteX2314" fmla="*/ 570550 w 642541"/>
              <a:gd name="connsiteY2314" fmla="*/ 245346 h 996594"/>
              <a:gd name="connsiteX2315" fmla="*/ 569895 w 642541"/>
              <a:gd name="connsiteY2315" fmla="*/ 246264 h 996594"/>
              <a:gd name="connsiteX2316" fmla="*/ 570550 w 642541"/>
              <a:gd name="connsiteY2316" fmla="*/ 246657 h 996594"/>
              <a:gd name="connsiteX2317" fmla="*/ 571468 w 642541"/>
              <a:gd name="connsiteY2317" fmla="*/ 246919 h 996594"/>
              <a:gd name="connsiteX2318" fmla="*/ 572124 w 642541"/>
              <a:gd name="connsiteY2318" fmla="*/ 248099 h 996594"/>
              <a:gd name="connsiteX2319" fmla="*/ 572911 w 642541"/>
              <a:gd name="connsiteY2319" fmla="*/ 247706 h 996594"/>
              <a:gd name="connsiteX2320" fmla="*/ 573173 w 642541"/>
              <a:gd name="connsiteY2320" fmla="*/ 248099 h 996594"/>
              <a:gd name="connsiteX2321" fmla="*/ 573566 w 642541"/>
              <a:gd name="connsiteY2321" fmla="*/ 247706 h 996594"/>
              <a:gd name="connsiteX2322" fmla="*/ 573829 w 642541"/>
              <a:gd name="connsiteY2322" fmla="*/ 248362 h 996594"/>
              <a:gd name="connsiteX2323" fmla="*/ 574616 w 642541"/>
              <a:gd name="connsiteY2323" fmla="*/ 248099 h 996594"/>
              <a:gd name="connsiteX2324" fmla="*/ 575665 w 642541"/>
              <a:gd name="connsiteY2324" fmla="*/ 248362 h 996594"/>
              <a:gd name="connsiteX2325" fmla="*/ 577763 w 642541"/>
              <a:gd name="connsiteY2325" fmla="*/ 246919 h 996594"/>
              <a:gd name="connsiteX2326" fmla="*/ 578025 w 642541"/>
              <a:gd name="connsiteY2326" fmla="*/ 248755 h 996594"/>
              <a:gd name="connsiteX2327" fmla="*/ 578549 w 642541"/>
              <a:gd name="connsiteY2327" fmla="*/ 249542 h 996594"/>
              <a:gd name="connsiteX2328" fmla="*/ 579205 w 642541"/>
              <a:gd name="connsiteY2328" fmla="*/ 249017 h 996594"/>
              <a:gd name="connsiteX2329" fmla="*/ 579205 w 642541"/>
              <a:gd name="connsiteY2329" fmla="*/ 248362 h 996594"/>
              <a:gd name="connsiteX2330" fmla="*/ 579992 w 642541"/>
              <a:gd name="connsiteY2330" fmla="*/ 248099 h 996594"/>
              <a:gd name="connsiteX2331" fmla="*/ 579992 w 642541"/>
              <a:gd name="connsiteY2331" fmla="*/ 247706 h 996594"/>
              <a:gd name="connsiteX2332" fmla="*/ 583401 w 642541"/>
              <a:gd name="connsiteY2332" fmla="*/ 245608 h 996594"/>
              <a:gd name="connsiteX2333" fmla="*/ 583664 w 642541"/>
              <a:gd name="connsiteY2333" fmla="*/ 246264 h 996594"/>
              <a:gd name="connsiteX2334" fmla="*/ 583401 w 642541"/>
              <a:gd name="connsiteY2334" fmla="*/ 246657 h 996594"/>
              <a:gd name="connsiteX2335" fmla="*/ 584188 w 642541"/>
              <a:gd name="connsiteY2335" fmla="*/ 248099 h 996594"/>
              <a:gd name="connsiteX2336" fmla="*/ 584450 w 642541"/>
              <a:gd name="connsiteY2336" fmla="*/ 249804 h 996594"/>
              <a:gd name="connsiteX2337" fmla="*/ 585893 w 642541"/>
              <a:gd name="connsiteY2337" fmla="*/ 249804 h 996594"/>
              <a:gd name="connsiteX2338" fmla="*/ 586286 w 642541"/>
              <a:gd name="connsiteY2338" fmla="*/ 251640 h 996594"/>
              <a:gd name="connsiteX2339" fmla="*/ 586548 w 642541"/>
              <a:gd name="connsiteY2339" fmla="*/ 252296 h 996594"/>
              <a:gd name="connsiteX2340" fmla="*/ 586286 w 642541"/>
              <a:gd name="connsiteY2340" fmla="*/ 253083 h 996594"/>
              <a:gd name="connsiteX2341" fmla="*/ 586548 w 642541"/>
              <a:gd name="connsiteY2341" fmla="*/ 253738 h 996594"/>
              <a:gd name="connsiteX2342" fmla="*/ 587335 w 642541"/>
              <a:gd name="connsiteY2342" fmla="*/ 254001 h 996594"/>
              <a:gd name="connsiteX2343" fmla="*/ 587729 w 642541"/>
              <a:gd name="connsiteY2343" fmla="*/ 254394 h 996594"/>
              <a:gd name="connsiteX2344" fmla="*/ 586548 w 642541"/>
              <a:gd name="connsiteY2344" fmla="*/ 255181 h 996594"/>
              <a:gd name="connsiteX2345" fmla="*/ 587073 w 642541"/>
              <a:gd name="connsiteY2345" fmla="*/ 256623 h 996594"/>
              <a:gd name="connsiteX2346" fmla="*/ 586286 w 642541"/>
              <a:gd name="connsiteY2346" fmla="*/ 256623 h 996594"/>
              <a:gd name="connsiteX2347" fmla="*/ 586548 w 642541"/>
              <a:gd name="connsiteY2347" fmla="*/ 258066 h 996594"/>
              <a:gd name="connsiteX2348" fmla="*/ 587335 w 642541"/>
              <a:gd name="connsiteY2348" fmla="*/ 258984 h 996594"/>
              <a:gd name="connsiteX2349" fmla="*/ 585630 w 642541"/>
              <a:gd name="connsiteY2349" fmla="*/ 258984 h 996594"/>
              <a:gd name="connsiteX2350" fmla="*/ 585630 w 642541"/>
              <a:gd name="connsiteY2350" fmla="*/ 260426 h 996594"/>
              <a:gd name="connsiteX2351" fmla="*/ 584844 w 642541"/>
              <a:gd name="connsiteY2351" fmla="*/ 260819 h 996594"/>
              <a:gd name="connsiteX2352" fmla="*/ 584450 w 642541"/>
              <a:gd name="connsiteY2352" fmla="*/ 260819 h 996594"/>
              <a:gd name="connsiteX2353" fmla="*/ 584188 w 642541"/>
              <a:gd name="connsiteY2353" fmla="*/ 261868 h 996594"/>
              <a:gd name="connsiteX2354" fmla="*/ 584844 w 642541"/>
              <a:gd name="connsiteY2354" fmla="*/ 261868 h 996594"/>
              <a:gd name="connsiteX2355" fmla="*/ 584844 w 642541"/>
              <a:gd name="connsiteY2355" fmla="*/ 264360 h 996594"/>
              <a:gd name="connsiteX2356" fmla="*/ 583664 w 642541"/>
              <a:gd name="connsiteY2356" fmla="*/ 265147 h 996594"/>
              <a:gd name="connsiteX2357" fmla="*/ 580910 w 642541"/>
              <a:gd name="connsiteY2357" fmla="*/ 264360 h 996594"/>
              <a:gd name="connsiteX2358" fmla="*/ 580910 w 642541"/>
              <a:gd name="connsiteY2358" fmla="*/ 263704 h 996594"/>
              <a:gd name="connsiteX2359" fmla="*/ 579992 w 642541"/>
              <a:gd name="connsiteY2359" fmla="*/ 263967 h 996594"/>
              <a:gd name="connsiteX2360" fmla="*/ 579467 w 642541"/>
              <a:gd name="connsiteY2360" fmla="*/ 264622 h 996594"/>
              <a:gd name="connsiteX2361" fmla="*/ 578549 w 642541"/>
              <a:gd name="connsiteY2361" fmla="*/ 265409 h 996594"/>
              <a:gd name="connsiteX2362" fmla="*/ 577107 w 642541"/>
              <a:gd name="connsiteY2362" fmla="*/ 265409 h 996594"/>
              <a:gd name="connsiteX2363" fmla="*/ 575271 w 642541"/>
              <a:gd name="connsiteY2363" fmla="*/ 265147 h 996594"/>
              <a:gd name="connsiteX2364" fmla="*/ 575665 w 642541"/>
              <a:gd name="connsiteY2364" fmla="*/ 264622 h 996594"/>
              <a:gd name="connsiteX2365" fmla="*/ 574616 w 642541"/>
              <a:gd name="connsiteY2365" fmla="*/ 264360 h 996594"/>
              <a:gd name="connsiteX2366" fmla="*/ 573829 w 642541"/>
              <a:gd name="connsiteY2366" fmla="*/ 265409 h 996594"/>
              <a:gd name="connsiteX2367" fmla="*/ 574222 w 642541"/>
              <a:gd name="connsiteY2367" fmla="*/ 267507 h 996594"/>
              <a:gd name="connsiteX2368" fmla="*/ 573829 w 642541"/>
              <a:gd name="connsiteY2368" fmla="*/ 268162 h 996594"/>
              <a:gd name="connsiteX2369" fmla="*/ 573829 w 642541"/>
              <a:gd name="connsiteY2369" fmla="*/ 269343 h 996594"/>
              <a:gd name="connsiteX2370" fmla="*/ 573173 w 642541"/>
              <a:gd name="connsiteY2370" fmla="*/ 269081 h 996594"/>
              <a:gd name="connsiteX2371" fmla="*/ 573173 w 642541"/>
              <a:gd name="connsiteY2371" fmla="*/ 269736 h 996594"/>
              <a:gd name="connsiteX2372" fmla="*/ 573566 w 642541"/>
              <a:gd name="connsiteY2372" fmla="*/ 269999 h 996594"/>
              <a:gd name="connsiteX2373" fmla="*/ 575665 w 642541"/>
              <a:gd name="connsiteY2373" fmla="*/ 269999 h 996594"/>
              <a:gd name="connsiteX2374" fmla="*/ 575665 w 642541"/>
              <a:gd name="connsiteY2374" fmla="*/ 271179 h 996594"/>
              <a:gd name="connsiteX2375" fmla="*/ 576320 w 642541"/>
              <a:gd name="connsiteY2375" fmla="*/ 271179 h 996594"/>
              <a:gd name="connsiteX2376" fmla="*/ 575927 w 642541"/>
              <a:gd name="connsiteY2376" fmla="*/ 272228 h 996594"/>
              <a:gd name="connsiteX2377" fmla="*/ 578549 w 642541"/>
              <a:gd name="connsiteY2377" fmla="*/ 271834 h 996594"/>
              <a:gd name="connsiteX2378" fmla="*/ 582746 w 642541"/>
              <a:gd name="connsiteY2378" fmla="*/ 272883 h 996594"/>
              <a:gd name="connsiteX2379" fmla="*/ 583008 w 642541"/>
              <a:gd name="connsiteY2379" fmla="*/ 271834 h 996594"/>
              <a:gd name="connsiteX2380" fmla="*/ 585106 w 642541"/>
              <a:gd name="connsiteY2380" fmla="*/ 274195 h 996594"/>
              <a:gd name="connsiteX2381" fmla="*/ 587729 w 642541"/>
              <a:gd name="connsiteY2381" fmla="*/ 274719 h 996594"/>
              <a:gd name="connsiteX2382" fmla="*/ 589171 w 642541"/>
              <a:gd name="connsiteY2382" fmla="*/ 276162 h 996594"/>
              <a:gd name="connsiteX2383" fmla="*/ 592712 w 642541"/>
              <a:gd name="connsiteY2383" fmla="*/ 277604 h 996594"/>
              <a:gd name="connsiteX2384" fmla="*/ 594810 w 642541"/>
              <a:gd name="connsiteY2384" fmla="*/ 277866 h 996594"/>
              <a:gd name="connsiteX2385" fmla="*/ 595465 w 642541"/>
              <a:gd name="connsiteY2385" fmla="*/ 278915 h 996594"/>
              <a:gd name="connsiteX2386" fmla="*/ 597170 w 642541"/>
              <a:gd name="connsiteY2386" fmla="*/ 279571 h 996594"/>
              <a:gd name="connsiteX2387" fmla="*/ 597563 w 642541"/>
              <a:gd name="connsiteY2387" fmla="*/ 280358 h 996594"/>
              <a:gd name="connsiteX2388" fmla="*/ 597826 w 642541"/>
              <a:gd name="connsiteY2388" fmla="*/ 280358 h 996594"/>
              <a:gd name="connsiteX2389" fmla="*/ 597826 w 642541"/>
              <a:gd name="connsiteY2389" fmla="*/ 280620 h 996594"/>
              <a:gd name="connsiteX2390" fmla="*/ 597563 w 642541"/>
              <a:gd name="connsiteY2390" fmla="*/ 281013 h 996594"/>
              <a:gd name="connsiteX2391" fmla="*/ 597826 w 642541"/>
              <a:gd name="connsiteY2391" fmla="*/ 281800 h 996594"/>
              <a:gd name="connsiteX2392" fmla="*/ 597826 w 642541"/>
              <a:gd name="connsiteY2392" fmla="*/ 282456 h 996594"/>
              <a:gd name="connsiteX2393" fmla="*/ 600448 w 642541"/>
              <a:gd name="connsiteY2393" fmla="*/ 281800 h 996594"/>
              <a:gd name="connsiteX2394" fmla="*/ 601104 w 642541"/>
              <a:gd name="connsiteY2394" fmla="*/ 283242 h 996594"/>
              <a:gd name="connsiteX2395" fmla="*/ 602546 w 642541"/>
              <a:gd name="connsiteY2395" fmla="*/ 282456 h 996594"/>
              <a:gd name="connsiteX2396" fmla="*/ 602546 w 642541"/>
              <a:gd name="connsiteY2396" fmla="*/ 282718 h 996594"/>
              <a:gd name="connsiteX2397" fmla="*/ 602546 w 642541"/>
              <a:gd name="connsiteY2397" fmla="*/ 283242 h 996594"/>
              <a:gd name="connsiteX2398" fmla="*/ 603202 w 642541"/>
              <a:gd name="connsiteY2398" fmla="*/ 284160 h 996594"/>
              <a:gd name="connsiteX2399" fmla="*/ 604645 w 642541"/>
              <a:gd name="connsiteY2399" fmla="*/ 283898 h 996594"/>
              <a:gd name="connsiteX2400" fmla="*/ 604645 w 642541"/>
              <a:gd name="connsiteY2400" fmla="*/ 285341 h 996594"/>
              <a:gd name="connsiteX2401" fmla="*/ 604382 w 642541"/>
              <a:gd name="connsiteY2401" fmla="*/ 285341 h 996594"/>
              <a:gd name="connsiteX2402" fmla="*/ 604645 w 642541"/>
              <a:gd name="connsiteY2402" fmla="*/ 286259 h 996594"/>
              <a:gd name="connsiteX2403" fmla="*/ 604382 w 642541"/>
              <a:gd name="connsiteY2403" fmla="*/ 286652 h 996594"/>
              <a:gd name="connsiteX2404" fmla="*/ 605169 w 642541"/>
              <a:gd name="connsiteY2404" fmla="*/ 287701 h 996594"/>
              <a:gd name="connsiteX2405" fmla="*/ 605169 w 642541"/>
              <a:gd name="connsiteY2405" fmla="*/ 288095 h 996594"/>
              <a:gd name="connsiteX2406" fmla="*/ 605825 w 642541"/>
              <a:gd name="connsiteY2406" fmla="*/ 291635 h 996594"/>
              <a:gd name="connsiteX2407" fmla="*/ 606611 w 642541"/>
              <a:gd name="connsiteY2407" fmla="*/ 292028 h 996594"/>
              <a:gd name="connsiteX2408" fmla="*/ 607267 w 642541"/>
              <a:gd name="connsiteY2408" fmla="*/ 292422 h 996594"/>
              <a:gd name="connsiteX2409" fmla="*/ 607267 w 642541"/>
              <a:gd name="connsiteY2409" fmla="*/ 293340 h 996594"/>
              <a:gd name="connsiteX2410" fmla="*/ 607923 w 642541"/>
              <a:gd name="connsiteY2410" fmla="*/ 293340 h 996594"/>
              <a:gd name="connsiteX2411" fmla="*/ 607529 w 642541"/>
              <a:gd name="connsiteY2411" fmla="*/ 293733 h 996594"/>
              <a:gd name="connsiteX2412" fmla="*/ 607923 w 642541"/>
              <a:gd name="connsiteY2412" fmla="*/ 294127 h 996594"/>
              <a:gd name="connsiteX2413" fmla="*/ 607923 w 642541"/>
              <a:gd name="connsiteY2413" fmla="*/ 294520 h 996594"/>
              <a:gd name="connsiteX2414" fmla="*/ 608972 w 642541"/>
              <a:gd name="connsiteY2414" fmla="*/ 294127 h 996594"/>
              <a:gd name="connsiteX2415" fmla="*/ 608578 w 642541"/>
              <a:gd name="connsiteY2415" fmla="*/ 294782 h 996594"/>
              <a:gd name="connsiteX2416" fmla="*/ 606874 w 642541"/>
              <a:gd name="connsiteY2416" fmla="*/ 296225 h 996594"/>
              <a:gd name="connsiteX2417" fmla="*/ 606087 w 642541"/>
              <a:gd name="connsiteY2417" fmla="*/ 296618 h 996594"/>
              <a:gd name="connsiteX2418" fmla="*/ 606087 w 642541"/>
              <a:gd name="connsiteY2418" fmla="*/ 296880 h 996594"/>
              <a:gd name="connsiteX2419" fmla="*/ 605431 w 642541"/>
              <a:gd name="connsiteY2419" fmla="*/ 297405 h 996594"/>
              <a:gd name="connsiteX2420" fmla="*/ 605825 w 642541"/>
              <a:gd name="connsiteY2420" fmla="*/ 297667 h 996594"/>
              <a:gd name="connsiteX2421" fmla="*/ 605825 w 642541"/>
              <a:gd name="connsiteY2421" fmla="*/ 298060 h 996594"/>
              <a:gd name="connsiteX2422" fmla="*/ 605825 w 642541"/>
              <a:gd name="connsiteY2422" fmla="*/ 298323 h 996594"/>
              <a:gd name="connsiteX2423" fmla="*/ 605825 w 642541"/>
              <a:gd name="connsiteY2423" fmla="*/ 299503 h 996594"/>
              <a:gd name="connsiteX2424" fmla="*/ 606087 w 642541"/>
              <a:gd name="connsiteY2424" fmla="*/ 299503 h 996594"/>
              <a:gd name="connsiteX2425" fmla="*/ 606087 w 642541"/>
              <a:gd name="connsiteY2425" fmla="*/ 300158 h 996594"/>
              <a:gd name="connsiteX2426" fmla="*/ 607267 w 642541"/>
              <a:gd name="connsiteY2426" fmla="*/ 301601 h 996594"/>
              <a:gd name="connsiteX2427" fmla="*/ 607267 w 642541"/>
              <a:gd name="connsiteY2427" fmla="*/ 302257 h 996594"/>
              <a:gd name="connsiteX2428" fmla="*/ 607529 w 642541"/>
              <a:gd name="connsiteY2428" fmla="*/ 302257 h 996594"/>
              <a:gd name="connsiteX2429" fmla="*/ 608578 w 642541"/>
              <a:gd name="connsiteY2429" fmla="*/ 301863 h 996594"/>
              <a:gd name="connsiteX2430" fmla="*/ 608972 w 642541"/>
              <a:gd name="connsiteY2430" fmla="*/ 302519 h 996594"/>
              <a:gd name="connsiteX2431" fmla="*/ 609627 w 642541"/>
              <a:gd name="connsiteY2431" fmla="*/ 302519 h 996594"/>
              <a:gd name="connsiteX2432" fmla="*/ 609627 w 642541"/>
              <a:gd name="connsiteY2432" fmla="*/ 304486 h 996594"/>
              <a:gd name="connsiteX2433" fmla="*/ 611726 w 642541"/>
              <a:gd name="connsiteY2433" fmla="*/ 303961 h 996594"/>
              <a:gd name="connsiteX2434" fmla="*/ 611726 w 642541"/>
              <a:gd name="connsiteY2434" fmla="*/ 304748 h 996594"/>
              <a:gd name="connsiteX2435" fmla="*/ 613168 w 642541"/>
              <a:gd name="connsiteY2435" fmla="*/ 304748 h 996594"/>
              <a:gd name="connsiteX2436" fmla="*/ 613824 w 642541"/>
              <a:gd name="connsiteY2436" fmla="*/ 305404 h 996594"/>
              <a:gd name="connsiteX2437" fmla="*/ 615660 w 642541"/>
              <a:gd name="connsiteY2437" fmla="*/ 305404 h 996594"/>
              <a:gd name="connsiteX2438" fmla="*/ 617102 w 642541"/>
              <a:gd name="connsiteY2438" fmla="*/ 306846 h 996594"/>
              <a:gd name="connsiteX2439" fmla="*/ 620643 w 642541"/>
              <a:gd name="connsiteY2439" fmla="*/ 306846 h 996594"/>
              <a:gd name="connsiteX2440" fmla="*/ 620643 w 642541"/>
              <a:gd name="connsiteY2440" fmla="*/ 308944 h 996594"/>
              <a:gd name="connsiteX2441" fmla="*/ 621429 w 642541"/>
              <a:gd name="connsiteY2441" fmla="*/ 309338 h 996594"/>
              <a:gd name="connsiteX2442" fmla="*/ 621429 w 642541"/>
              <a:gd name="connsiteY2442" fmla="*/ 310387 h 996594"/>
              <a:gd name="connsiteX2443" fmla="*/ 620643 w 642541"/>
              <a:gd name="connsiteY2443" fmla="*/ 310387 h 996594"/>
              <a:gd name="connsiteX2444" fmla="*/ 620643 w 642541"/>
              <a:gd name="connsiteY2444" fmla="*/ 312223 h 996594"/>
              <a:gd name="connsiteX2445" fmla="*/ 621429 w 642541"/>
              <a:gd name="connsiteY2445" fmla="*/ 312223 h 996594"/>
              <a:gd name="connsiteX2446" fmla="*/ 621429 w 642541"/>
              <a:gd name="connsiteY2446" fmla="*/ 312878 h 996594"/>
              <a:gd name="connsiteX2447" fmla="*/ 622347 w 642541"/>
              <a:gd name="connsiteY2447" fmla="*/ 312878 h 996594"/>
              <a:gd name="connsiteX2448" fmla="*/ 622347 w 642541"/>
              <a:gd name="connsiteY2448" fmla="*/ 312485 h 996594"/>
              <a:gd name="connsiteX2449" fmla="*/ 623527 w 642541"/>
              <a:gd name="connsiteY2449" fmla="*/ 313141 h 996594"/>
              <a:gd name="connsiteX2450" fmla="*/ 623134 w 642541"/>
              <a:gd name="connsiteY2450" fmla="*/ 313534 h 996594"/>
              <a:gd name="connsiteX2451" fmla="*/ 623790 w 642541"/>
              <a:gd name="connsiteY2451" fmla="*/ 313927 h 996594"/>
              <a:gd name="connsiteX2452" fmla="*/ 623790 w 642541"/>
              <a:gd name="connsiteY2452" fmla="*/ 313534 h 996594"/>
              <a:gd name="connsiteX2453" fmla="*/ 624445 w 642541"/>
              <a:gd name="connsiteY2453" fmla="*/ 314321 h 996594"/>
              <a:gd name="connsiteX2454" fmla="*/ 624183 w 642541"/>
              <a:gd name="connsiteY2454" fmla="*/ 314976 h 996594"/>
              <a:gd name="connsiteX2455" fmla="*/ 623527 w 642541"/>
              <a:gd name="connsiteY2455" fmla="*/ 316025 h 996594"/>
              <a:gd name="connsiteX2456" fmla="*/ 623790 w 642541"/>
              <a:gd name="connsiteY2456" fmla="*/ 316419 h 996594"/>
              <a:gd name="connsiteX2457" fmla="*/ 623790 w 642541"/>
              <a:gd name="connsiteY2457" fmla="*/ 317468 h 996594"/>
              <a:gd name="connsiteX2458" fmla="*/ 624839 w 642541"/>
              <a:gd name="connsiteY2458" fmla="*/ 317861 h 996594"/>
              <a:gd name="connsiteX2459" fmla="*/ 625625 w 642541"/>
              <a:gd name="connsiteY2459" fmla="*/ 316681 h 996594"/>
              <a:gd name="connsiteX2460" fmla="*/ 625888 w 642541"/>
              <a:gd name="connsiteY2460" fmla="*/ 317468 h 996594"/>
              <a:gd name="connsiteX2461" fmla="*/ 627068 w 642541"/>
              <a:gd name="connsiteY2461" fmla="*/ 317468 h 996594"/>
              <a:gd name="connsiteX2462" fmla="*/ 626543 w 642541"/>
              <a:gd name="connsiteY2462" fmla="*/ 318517 h 996594"/>
              <a:gd name="connsiteX2463" fmla="*/ 627724 w 642541"/>
              <a:gd name="connsiteY2463" fmla="*/ 319566 h 996594"/>
              <a:gd name="connsiteX2464" fmla="*/ 628510 w 642541"/>
              <a:gd name="connsiteY2464" fmla="*/ 319566 h 996594"/>
              <a:gd name="connsiteX2465" fmla="*/ 629166 w 642541"/>
              <a:gd name="connsiteY2465" fmla="*/ 318123 h 996594"/>
              <a:gd name="connsiteX2466" fmla="*/ 630215 w 642541"/>
              <a:gd name="connsiteY2466" fmla="*/ 317861 h 996594"/>
              <a:gd name="connsiteX2467" fmla="*/ 630608 w 642541"/>
              <a:gd name="connsiteY2467" fmla="*/ 315763 h 996594"/>
              <a:gd name="connsiteX2468" fmla="*/ 630608 w 642541"/>
              <a:gd name="connsiteY2468" fmla="*/ 314583 h 996594"/>
              <a:gd name="connsiteX2469" fmla="*/ 631264 w 642541"/>
              <a:gd name="connsiteY2469" fmla="*/ 313534 h 996594"/>
              <a:gd name="connsiteX2470" fmla="*/ 631920 w 642541"/>
              <a:gd name="connsiteY2470" fmla="*/ 313534 h 996594"/>
              <a:gd name="connsiteX2471" fmla="*/ 632444 w 642541"/>
              <a:gd name="connsiteY2471" fmla="*/ 314321 h 996594"/>
              <a:gd name="connsiteX2472" fmla="*/ 632707 w 642541"/>
              <a:gd name="connsiteY2472" fmla="*/ 314321 h 996594"/>
              <a:gd name="connsiteX2473" fmla="*/ 632707 w 642541"/>
              <a:gd name="connsiteY2473" fmla="*/ 313141 h 996594"/>
              <a:gd name="connsiteX2474" fmla="*/ 634542 w 642541"/>
              <a:gd name="connsiteY2474" fmla="*/ 314321 h 996594"/>
              <a:gd name="connsiteX2475" fmla="*/ 634805 w 642541"/>
              <a:gd name="connsiteY2475" fmla="*/ 314976 h 996594"/>
              <a:gd name="connsiteX2476" fmla="*/ 635591 w 642541"/>
              <a:gd name="connsiteY2476" fmla="*/ 314976 h 996594"/>
              <a:gd name="connsiteX2477" fmla="*/ 635985 w 642541"/>
              <a:gd name="connsiteY2477" fmla="*/ 313141 h 996594"/>
              <a:gd name="connsiteX2478" fmla="*/ 637296 w 642541"/>
              <a:gd name="connsiteY2478" fmla="*/ 313534 h 996594"/>
              <a:gd name="connsiteX2479" fmla="*/ 638345 w 642541"/>
              <a:gd name="connsiteY2479" fmla="*/ 313141 h 996594"/>
              <a:gd name="connsiteX2480" fmla="*/ 641623 w 642541"/>
              <a:gd name="connsiteY2480" fmla="*/ 313141 h 996594"/>
              <a:gd name="connsiteX2481" fmla="*/ 642279 w 642541"/>
              <a:gd name="connsiteY2481" fmla="*/ 314321 h 996594"/>
              <a:gd name="connsiteX2482" fmla="*/ 641230 w 642541"/>
              <a:gd name="connsiteY2482" fmla="*/ 315238 h 996594"/>
              <a:gd name="connsiteX2483" fmla="*/ 641623 w 642541"/>
              <a:gd name="connsiteY2483" fmla="*/ 315763 h 996594"/>
              <a:gd name="connsiteX2484" fmla="*/ 640181 w 642541"/>
              <a:gd name="connsiteY2484" fmla="*/ 316419 h 996594"/>
              <a:gd name="connsiteX2485" fmla="*/ 640443 w 642541"/>
              <a:gd name="connsiteY2485" fmla="*/ 317468 h 996594"/>
              <a:gd name="connsiteX2486" fmla="*/ 639788 w 642541"/>
              <a:gd name="connsiteY2486" fmla="*/ 317861 h 996594"/>
              <a:gd name="connsiteX2487" fmla="*/ 639788 w 642541"/>
              <a:gd name="connsiteY2487" fmla="*/ 320615 h 996594"/>
              <a:gd name="connsiteX2488" fmla="*/ 640181 w 642541"/>
              <a:gd name="connsiteY2488" fmla="*/ 320615 h 996594"/>
              <a:gd name="connsiteX2489" fmla="*/ 640181 w 642541"/>
              <a:gd name="connsiteY2489" fmla="*/ 321664 h 996594"/>
              <a:gd name="connsiteX2490" fmla="*/ 640443 w 642541"/>
              <a:gd name="connsiteY2490" fmla="*/ 321664 h 996594"/>
              <a:gd name="connsiteX2491" fmla="*/ 640443 w 642541"/>
              <a:gd name="connsiteY2491" fmla="*/ 323893 h 996594"/>
              <a:gd name="connsiteX2492" fmla="*/ 641230 w 642541"/>
              <a:gd name="connsiteY2492" fmla="*/ 325598 h 996594"/>
              <a:gd name="connsiteX2493" fmla="*/ 642279 w 642541"/>
              <a:gd name="connsiteY2493" fmla="*/ 325336 h 996594"/>
              <a:gd name="connsiteX2494" fmla="*/ 643066 w 642541"/>
              <a:gd name="connsiteY2494" fmla="*/ 325991 h 996594"/>
              <a:gd name="connsiteX2495" fmla="*/ 645164 w 642541"/>
              <a:gd name="connsiteY2495" fmla="*/ 325598 h 996594"/>
              <a:gd name="connsiteX2496" fmla="*/ 644771 w 642541"/>
              <a:gd name="connsiteY2496" fmla="*/ 325598 h 996594"/>
              <a:gd name="connsiteX2497" fmla="*/ 643328 w 642541"/>
              <a:gd name="connsiteY2497" fmla="*/ 325991 h 996594"/>
              <a:gd name="connsiteX2498" fmla="*/ 640968 w 642541"/>
              <a:gd name="connsiteY2498" fmla="*/ 327434 h 996594"/>
              <a:gd name="connsiteX2499" fmla="*/ 641230 w 642541"/>
              <a:gd name="connsiteY2499" fmla="*/ 327696 h 996594"/>
              <a:gd name="connsiteX2500" fmla="*/ 642279 w 642541"/>
              <a:gd name="connsiteY2500" fmla="*/ 328221 h 996594"/>
              <a:gd name="connsiteX2501" fmla="*/ 641230 w 642541"/>
              <a:gd name="connsiteY2501" fmla="*/ 329663 h 996594"/>
              <a:gd name="connsiteX2502" fmla="*/ 640181 w 642541"/>
              <a:gd name="connsiteY2502" fmla="*/ 328876 h 996594"/>
              <a:gd name="connsiteX2503" fmla="*/ 639001 w 642541"/>
              <a:gd name="connsiteY2503" fmla="*/ 330581 h 996594"/>
              <a:gd name="connsiteX2504" fmla="*/ 638083 w 642541"/>
              <a:gd name="connsiteY2504" fmla="*/ 330974 h 996594"/>
              <a:gd name="connsiteX2505" fmla="*/ 637296 w 642541"/>
              <a:gd name="connsiteY2505" fmla="*/ 329925 h 996594"/>
              <a:gd name="connsiteX2506" fmla="*/ 636247 w 642541"/>
              <a:gd name="connsiteY2506" fmla="*/ 329138 h 996594"/>
              <a:gd name="connsiteX2507" fmla="*/ 634149 w 642541"/>
              <a:gd name="connsiteY2507" fmla="*/ 329663 h 996594"/>
              <a:gd name="connsiteX2508" fmla="*/ 633362 w 642541"/>
              <a:gd name="connsiteY2508" fmla="*/ 329925 h 996594"/>
              <a:gd name="connsiteX2509" fmla="*/ 633100 w 642541"/>
              <a:gd name="connsiteY2509" fmla="*/ 329138 h 996594"/>
              <a:gd name="connsiteX2510" fmla="*/ 630608 w 642541"/>
              <a:gd name="connsiteY2510" fmla="*/ 330581 h 996594"/>
              <a:gd name="connsiteX2511" fmla="*/ 628773 w 642541"/>
              <a:gd name="connsiteY2511" fmla="*/ 330319 h 996594"/>
              <a:gd name="connsiteX2512" fmla="*/ 627986 w 642541"/>
              <a:gd name="connsiteY2512" fmla="*/ 329138 h 996594"/>
              <a:gd name="connsiteX2513" fmla="*/ 627068 w 642541"/>
              <a:gd name="connsiteY2513" fmla="*/ 328876 h 996594"/>
              <a:gd name="connsiteX2514" fmla="*/ 625625 w 642541"/>
              <a:gd name="connsiteY2514" fmla="*/ 329663 h 996594"/>
              <a:gd name="connsiteX2515" fmla="*/ 627330 w 642541"/>
              <a:gd name="connsiteY2515" fmla="*/ 329138 h 996594"/>
              <a:gd name="connsiteX2516" fmla="*/ 627330 w 642541"/>
              <a:gd name="connsiteY2516" fmla="*/ 330581 h 996594"/>
              <a:gd name="connsiteX2517" fmla="*/ 625888 w 642541"/>
              <a:gd name="connsiteY2517" fmla="*/ 331368 h 996594"/>
              <a:gd name="connsiteX2518" fmla="*/ 626281 w 642541"/>
              <a:gd name="connsiteY2518" fmla="*/ 331761 h 996594"/>
              <a:gd name="connsiteX2519" fmla="*/ 624183 w 642541"/>
              <a:gd name="connsiteY2519" fmla="*/ 333072 h 996594"/>
              <a:gd name="connsiteX2520" fmla="*/ 623134 w 642541"/>
              <a:gd name="connsiteY2520" fmla="*/ 332417 h 996594"/>
              <a:gd name="connsiteX2521" fmla="*/ 621429 w 642541"/>
              <a:gd name="connsiteY2521" fmla="*/ 333072 h 996594"/>
              <a:gd name="connsiteX2522" fmla="*/ 620643 w 642541"/>
              <a:gd name="connsiteY2522" fmla="*/ 332023 h 996594"/>
              <a:gd name="connsiteX2523" fmla="*/ 620643 w 642541"/>
              <a:gd name="connsiteY2523" fmla="*/ 333335 h 996594"/>
              <a:gd name="connsiteX2524" fmla="*/ 619200 w 642541"/>
              <a:gd name="connsiteY2524" fmla="*/ 335957 h 996594"/>
              <a:gd name="connsiteX2525" fmla="*/ 619200 w 642541"/>
              <a:gd name="connsiteY2525" fmla="*/ 336744 h 996594"/>
              <a:gd name="connsiteX2526" fmla="*/ 618151 w 642541"/>
              <a:gd name="connsiteY2526" fmla="*/ 337006 h 996594"/>
              <a:gd name="connsiteX2527" fmla="*/ 618544 w 642541"/>
              <a:gd name="connsiteY2527" fmla="*/ 337662 h 996594"/>
              <a:gd name="connsiteX2528" fmla="*/ 618151 w 642541"/>
              <a:gd name="connsiteY2528" fmla="*/ 338711 h 996594"/>
              <a:gd name="connsiteX2529" fmla="*/ 615004 w 642541"/>
              <a:gd name="connsiteY2529" fmla="*/ 338055 h 996594"/>
              <a:gd name="connsiteX2530" fmla="*/ 613561 w 642541"/>
              <a:gd name="connsiteY2530" fmla="*/ 338711 h 996594"/>
              <a:gd name="connsiteX2531" fmla="*/ 612906 w 642541"/>
              <a:gd name="connsiteY2531" fmla="*/ 339760 h 996594"/>
              <a:gd name="connsiteX2532" fmla="*/ 609627 w 642541"/>
              <a:gd name="connsiteY2532" fmla="*/ 339498 h 996594"/>
              <a:gd name="connsiteX2533" fmla="*/ 609365 w 642541"/>
              <a:gd name="connsiteY2533" fmla="*/ 339104 h 996594"/>
              <a:gd name="connsiteX2534" fmla="*/ 608578 w 642541"/>
              <a:gd name="connsiteY2534" fmla="*/ 339104 h 996594"/>
              <a:gd name="connsiteX2535" fmla="*/ 608185 w 642541"/>
              <a:gd name="connsiteY2535" fmla="*/ 339498 h 996594"/>
              <a:gd name="connsiteX2536" fmla="*/ 607923 w 642541"/>
              <a:gd name="connsiteY2536" fmla="*/ 339104 h 996594"/>
              <a:gd name="connsiteX2537" fmla="*/ 607529 w 642541"/>
              <a:gd name="connsiteY2537" fmla="*/ 339760 h 996594"/>
              <a:gd name="connsiteX2538" fmla="*/ 606874 w 642541"/>
              <a:gd name="connsiteY2538" fmla="*/ 340154 h 996594"/>
              <a:gd name="connsiteX2539" fmla="*/ 606087 w 642541"/>
              <a:gd name="connsiteY2539" fmla="*/ 340940 h 996594"/>
              <a:gd name="connsiteX2540" fmla="*/ 605431 w 642541"/>
              <a:gd name="connsiteY2540" fmla="*/ 340940 h 996594"/>
              <a:gd name="connsiteX2541" fmla="*/ 605431 w 642541"/>
              <a:gd name="connsiteY2541" fmla="*/ 341596 h 996594"/>
              <a:gd name="connsiteX2542" fmla="*/ 605169 w 642541"/>
              <a:gd name="connsiteY2542" fmla="*/ 341596 h 996594"/>
              <a:gd name="connsiteX2543" fmla="*/ 604645 w 642541"/>
              <a:gd name="connsiteY2543" fmla="*/ 342645 h 996594"/>
              <a:gd name="connsiteX2544" fmla="*/ 604645 w 642541"/>
              <a:gd name="connsiteY2544" fmla="*/ 343301 h 996594"/>
              <a:gd name="connsiteX2545" fmla="*/ 603727 w 642541"/>
              <a:gd name="connsiteY2545" fmla="*/ 343301 h 996594"/>
              <a:gd name="connsiteX2546" fmla="*/ 603202 w 642541"/>
              <a:gd name="connsiteY2546" fmla="*/ 344743 h 996594"/>
              <a:gd name="connsiteX2547" fmla="*/ 602546 w 642541"/>
              <a:gd name="connsiteY2547" fmla="*/ 345136 h 996594"/>
              <a:gd name="connsiteX2548" fmla="*/ 600448 w 642541"/>
              <a:gd name="connsiteY2548" fmla="*/ 344481 h 996594"/>
              <a:gd name="connsiteX2549" fmla="*/ 600448 w 642541"/>
              <a:gd name="connsiteY2549" fmla="*/ 345399 h 996594"/>
              <a:gd name="connsiteX2550" fmla="*/ 600055 w 642541"/>
              <a:gd name="connsiteY2550" fmla="*/ 345792 h 996594"/>
              <a:gd name="connsiteX2551" fmla="*/ 599793 w 642541"/>
              <a:gd name="connsiteY2551" fmla="*/ 346186 h 996594"/>
              <a:gd name="connsiteX2552" fmla="*/ 598612 w 642541"/>
              <a:gd name="connsiteY2552" fmla="*/ 345399 h 996594"/>
              <a:gd name="connsiteX2553" fmla="*/ 598350 w 642541"/>
              <a:gd name="connsiteY2553" fmla="*/ 345792 h 996594"/>
              <a:gd name="connsiteX2554" fmla="*/ 598350 w 642541"/>
              <a:gd name="connsiteY2554" fmla="*/ 346579 h 996594"/>
              <a:gd name="connsiteX2555" fmla="*/ 597170 w 642541"/>
              <a:gd name="connsiteY2555" fmla="*/ 346186 h 996594"/>
              <a:gd name="connsiteX2556" fmla="*/ 596514 w 642541"/>
              <a:gd name="connsiteY2556" fmla="*/ 346579 h 996594"/>
              <a:gd name="connsiteX2557" fmla="*/ 595728 w 642541"/>
              <a:gd name="connsiteY2557" fmla="*/ 346579 h 996594"/>
              <a:gd name="connsiteX2558" fmla="*/ 595072 w 642541"/>
              <a:gd name="connsiteY2558" fmla="*/ 346841 h 996594"/>
              <a:gd name="connsiteX2559" fmla="*/ 595465 w 642541"/>
              <a:gd name="connsiteY2559" fmla="*/ 348021 h 996594"/>
              <a:gd name="connsiteX2560" fmla="*/ 596121 w 642541"/>
              <a:gd name="connsiteY2560" fmla="*/ 348021 h 996594"/>
              <a:gd name="connsiteX2561" fmla="*/ 596908 w 642541"/>
              <a:gd name="connsiteY2561" fmla="*/ 348939 h 996594"/>
              <a:gd name="connsiteX2562" fmla="*/ 596514 w 642541"/>
              <a:gd name="connsiteY2562" fmla="*/ 349464 h 996594"/>
              <a:gd name="connsiteX2563" fmla="*/ 597170 w 642541"/>
              <a:gd name="connsiteY2563" fmla="*/ 349464 h 996594"/>
              <a:gd name="connsiteX2564" fmla="*/ 597563 w 642541"/>
              <a:gd name="connsiteY2564" fmla="*/ 352217 h 996594"/>
              <a:gd name="connsiteX2565" fmla="*/ 598350 w 642541"/>
              <a:gd name="connsiteY2565" fmla="*/ 352217 h 996594"/>
              <a:gd name="connsiteX2566" fmla="*/ 598350 w 642541"/>
              <a:gd name="connsiteY2566" fmla="*/ 353267 h 996594"/>
              <a:gd name="connsiteX2567" fmla="*/ 599006 w 642541"/>
              <a:gd name="connsiteY2567" fmla="*/ 353660 h 996594"/>
              <a:gd name="connsiteX2568" fmla="*/ 599006 w 642541"/>
              <a:gd name="connsiteY2568" fmla="*/ 355102 h 996594"/>
              <a:gd name="connsiteX2569" fmla="*/ 598612 w 642541"/>
              <a:gd name="connsiteY2569" fmla="*/ 355758 h 996594"/>
              <a:gd name="connsiteX2570" fmla="*/ 599268 w 642541"/>
              <a:gd name="connsiteY2570" fmla="*/ 357856 h 996594"/>
              <a:gd name="connsiteX2571" fmla="*/ 600055 w 642541"/>
              <a:gd name="connsiteY2571" fmla="*/ 357856 h 996594"/>
              <a:gd name="connsiteX2572" fmla="*/ 600842 w 642541"/>
              <a:gd name="connsiteY2572" fmla="*/ 358905 h 996594"/>
              <a:gd name="connsiteX2573" fmla="*/ 602284 w 642541"/>
              <a:gd name="connsiteY2573" fmla="*/ 359299 h 996594"/>
              <a:gd name="connsiteX2574" fmla="*/ 603202 w 642541"/>
              <a:gd name="connsiteY2574" fmla="*/ 359299 h 996594"/>
              <a:gd name="connsiteX2575" fmla="*/ 602546 w 642541"/>
              <a:gd name="connsiteY2575" fmla="*/ 359954 h 996594"/>
              <a:gd name="connsiteX2576" fmla="*/ 602546 w 642541"/>
              <a:gd name="connsiteY2576" fmla="*/ 361003 h 996594"/>
              <a:gd name="connsiteX2577" fmla="*/ 602546 w 642541"/>
              <a:gd name="connsiteY2577" fmla="*/ 361397 h 996594"/>
              <a:gd name="connsiteX2578" fmla="*/ 602284 w 642541"/>
              <a:gd name="connsiteY2578" fmla="*/ 361397 h 996594"/>
              <a:gd name="connsiteX2579" fmla="*/ 602546 w 642541"/>
              <a:gd name="connsiteY2579" fmla="*/ 362184 h 996594"/>
              <a:gd name="connsiteX2580" fmla="*/ 602940 w 642541"/>
              <a:gd name="connsiteY2580" fmla="*/ 362446 h 996594"/>
              <a:gd name="connsiteX2581" fmla="*/ 602940 w 642541"/>
              <a:gd name="connsiteY2581" fmla="*/ 363102 h 996594"/>
              <a:gd name="connsiteX2582" fmla="*/ 602940 w 642541"/>
              <a:gd name="connsiteY2582" fmla="*/ 363626 h 996594"/>
              <a:gd name="connsiteX2583" fmla="*/ 602940 w 642541"/>
              <a:gd name="connsiteY2583" fmla="*/ 364282 h 996594"/>
              <a:gd name="connsiteX2584" fmla="*/ 602284 w 642541"/>
              <a:gd name="connsiteY2584" fmla="*/ 364544 h 996594"/>
              <a:gd name="connsiteX2585" fmla="*/ 602546 w 642541"/>
              <a:gd name="connsiteY2585" fmla="*/ 365199 h 996594"/>
              <a:gd name="connsiteX2586" fmla="*/ 600448 w 642541"/>
              <a:gd name="connsiteY2586" fmla="*/ 366380 h 996594"/>
              <a:gd name="connsiteX2587" fmla="*/ 600448 w 642541"/>
              <a:gd name="connsiteY2587" fmla="*/ 367035 h 996594"/>
              <a:gd name="connsiteX2588" fmla="*/ 601104 w 642541"/>
              <a:gd name="connsiteY2588" fmla="*/ 367035 h 996594"/>
              <a:gd name="connsiteX2589" fmla="*/ 601104 w 642541"/>
              <a:gd name="connsiteY2589" fmla="*/ 368084 h 996594"/>
              <a:gd name="connsiteX2590" fmla="*/ 599268 w 642541"/>
              <a:gd name="connsiteY2590" fmla="*/ 368740 h 996594"/>
              <a:gd name="connsiteX2591" fmla="*/ 599793 w 642541"/>
              <a:gd name="connsiteY2591" fmla="*/ 369920 h 996594"/>
              <a:gd name="connsiteX2592" fmla="*/ 599268 w 642541"/>
              <a:gd name="connsiteY2592" fmla="*/ 370182 h 996594"/>
              <a:gd name="connsiteX2593" fmla="*/ 597826 w 642541"/>
              <a:gd name="connsiteY2593" fmla="*/ 370576 h 996594"/>
              <a:gd name="connsiteX2594" fmla="*/ 597563 w 642541"/>
              <a:gd name="connsiteY2594" fmla="*/ 370969 h 996594"/>
              <a:gd name="connsiteX2595" fmla="*/ 597170 w 642541"/>
              <a:gd name="connsiteY2595" fmla="*/ 370969 h 996594"/>
              <a:gd name="connsiteX2596" fmla="*/ 597170 w 642541"/>
              <a:gd name="connsiteY2596" fmla="*/ 369265 h 996594"/>
              <a:gd name="connsiteX2597" fmla="*/ 596514 w 642541"/>
              <a:gd name="connsiteY2597" fmla="*/ 369920 h 996594"/>
              <a:gd name="connsiteX2598" fmla="*/ 596121 w 642541"/>
              <a:gd name="connsiteY2598" fmla="*/ 370182 h 996594"/>
              <a:gd name="connsiteX2599" fmla="*/ 595465 w 642541"/>
              <a:gd name="connsiteY2599" fmla="*/ 369920 h 996594"/>
              <a:gd name="connsiteX2600" fmla="*/ 594416 w 642541"/>
              <a:gd name="connsiteY2600" fmla="*/ 370182 h 996594"/>
              <a:gd name="connsiteX2601" fmla="*/ 594416 w 642541"/>
              <a:gd name="connsiteY2601" fmla="*/ 370969 h 996594"/>
              <a:gd name="connsiteX2602" fmla="*/ 594154 w 642541"/>
              <a:gd name="connsiteY2602" fmla="*/ 371362 h 996594"/>
              <a:gd name="connsiteX2603" fmla="*/ 594154 w 642541"/>
              <a:gd name="connsiteY2603" fmla="*/ 371625 h 996594"/>
              <a:gd name="connsiteX2604" fmla="*/ 594810 w 642541"/>
              <a:gd name="connsiteY2604" fmla="*/ 372018 h 996594"/>
              <a:gd name="connsiteX2605" fmla="*/ 594810 w 642541"/>
              <a:gd name="connsiteY2605" fmla="*/ 373067 h 996594"/>
              <a:gd name="connsiteX2606" fmla="*/ 596121 w 642541"/>
              <a:gd name="connsiteY2606" fmla="*/ 373067 h 996594"/>
              <a:gd name="connsiteX2607" fmla="*/ 596514 w 642541"/>
              <a:gd name="connsiteY2607" fmla="*/ 374379 h 996594"/>
              <a:gd name="connsiteX2608" fmla="*/ 597563 w 642541"/>
              <a:gd name="connsiteY2608" fmla="*/ 374903 h 996594"/>
              <a:gd name="connsiteX2609" fmla="*/ 597826 w 642541"/>
              <a:gd name="connsiteY2609" fmla="*/ 376346 h 996594"/>
              <a:gd name="connsiteX2610" fmla="*/ 595728 w 642541"/>
              <a:gd name="connsiteY2610" fmla="*/ 377001 h 996594"/>
              <a:gd name="connsiteX2611" fmla="*/ 594416 w 642541"/>
              <a:gd name="connsiteY2611" fmla="*/ 375559 h 996594"/>
              <a:gd name="connsiteX2612" fmla="*/ 590745 w 642541"/>
              <a:gd name="connsiteY2612" fmla="*/ 374903 h 996594"/>
              <a:gd name="connsiteX2613" fmla="*/ 591269 w 642541"/>
              <a:gd name="connsiteY2613" fmla="*/ 375165 h 996594"/>
              <a:gd name="connsiteX2614" fmla="*/ 591925 w 642541"/>
              <a:gd name="connsiteY2614" fmla="*/ 375821 h 996594"/>
              <a:gd name="connsiteX2615" fmla="*/ 592187 w 642541"/>
              <a:gd name="connsiteY2615" fmla="*/ 378444 h 996594"/>
              <a:gd name="connsiteX2616" fmla="*/ 591925 w 642541"/>
              <a:gd name="connsiteY2616" fmla="*/ 378444 h 996594"/>
              <a:gd name="connsiteX2617" fmla="*/ 590745 w 642541"/>
              <a:gd name="connsiteY2617" fmla="*/ 379493 h 996594"/>
              <a:gd name="connsiteX2618" fmla="*/ 590745 w 642541"/>
              <a:gd name="connsiteY2618" fmla="*/ 379755 h 996594"/>
              <a:gd name="connsiteX2619" fmla="*/ 591269 w 642541"/>
              <a:gd name="connsiteY2619" fmla="*/ 379755 h 996594"/>
              <a:gd name="connsiteX2620" fmla="*/ 591532 w 642541"/>
              <a:gd name="connsiteY2620" fmla="*/ 380280 h 996594"/>
              <a:gd name="connsiteX2621" fmla="*/ 591269 w 642541"/>
              <a:gd name="connsiteY2621" fmla="*/ 380935 h 996594"/>
              <a:gd name="connsiteX2622" fmla="*/ 594154 w 642541"/>
              <a:gd name="connsiteY2622" fmla="*/ 381197 h 996594"/>
              <a:gd name="connsiteX2623" fmla="*/ 594154 w 642541"/>
              <a:gd name="connsiteY2623" fmla="*/ 381984 h 996594"/>
              <a:gd name="connsiteX2624" fmla="*/ 593367 w 642541"/>
              <a:gd name="connsiteY2624" fmla="*/ 381984 h 996594"/>
              <a:gd name="connsiteX2625" fmla="*/ 593367 w 642541"/>
              <a:gd name="connsiteY2625" fmla="*/ 382640 h 996594"/>
              <a:gd name="connsiteX2626" fmla="*/ 592712 w 642541"/>
              <a:gd name="connsiteY2626" fmla="*/ 383427 h 996594"/>
              <a:gd name="connsiteX2627" fmla="*/ 592712 w 642541"/>
              <a:gd name="connsiteY2627" fmla="*/ 383820 h 996594"/>
              <a:gd name="connsiteX2628" fmla="*/ 592187 w 642541"/>
              <a:gd name="connsiteY2628" fmla="*/ 384082 h 996594"/>
              <a:gd name="connsiteX2629" fmla="*/ 592712 w 642541"/>
              <a:gd name="connsiteY2629" fmla="*/ 384738 h 996594"/>
              <a:gd name="connsiteX2630" fmla="*/ 591925 w 642541"/>
              <a:gd name="connsiteY2630" fmla="*/ 384738 h 996594"/>
              <a:gd name="connsiteX2631" fmla="*/ 590745 w 642541"/>
              <a:gd name="connsiteY2631" fmla="*/ 386180 h 996594"/>
              <a:gd name="connsiteX2632" fmla="*/ 589827 w 642541"/>
              <a:gd name="connsiteY2632" fmla="*/ 386574 h 996594"/>
              <a:gd name="connsiteX2633" fmla="*/ 589827 w 642541"/>
              <a:gd name="connsiteY2633" fmla="*/ 386836 h 996594"/>
              <a:gd name="connsiteX2634" fmla="*/ 591269 w 642541"/>
              <a:gd name="connsiteY2634" fmla="*/ 386836 h 996594"/>
              <a:gd name="connsiteX2635" fmla="*/ 591532 w 642541"/>
              <a:gd name="connsiteY2635" fmla="*/ 387360 h 996594"/>
              <a:gd name="connsiteX2636" fmla="*/ 591925 w 642541"/>
              <a:gd name="connsiteY2636" fmla="*/ 388016 h 996594"/>
              <a:gd name="connsiteX2637" fmla="*/ 591532 w 642541"/>
              <a:gd name="connsiteY2637" fmla="*/ 388803 h 996594"/>
              <a:gd name="connsiteX2638" fmla="*/ 590745 w 642541"/>
              <a:gd name="connsiteY2638" fmla="*/ 389065 h 996594"/>
              <a:gd name="connsiteX2639" fmla="*/ 591532 w 642541"/>
              <a:gd name="connsiteY2639" fmla="*/ 389459 h 996594"/>
              <a:gd name="connsiteX2640" fmla="*/ 591532 w 642541"/>
              <a:gd name="connsiteY2640" fmla="*/ 390901 h 996594"/>
              <a:gd name="connsiteX2641" fmla="*/ 591925 w 642541"/>
              <a:gd name="connsiteY2641" fmla="*/ 392475 h 996594"/>
              <a:gd name="connsiteX2642" fmla="*/ 592712 w 642541"/>
              <a:gd name="connsiteY2642" fmla="*/ 393655 h 996594"/>
              <a:gd name="connsiteX2643" fmla="*/ 594416 w 642541"/>
              <a:gd name="connsiteY2643" fmla="*/ 393262 h 996594"/>
              <a:gd name="connsiteX2644" fmla="*/ 591925 w 642541"/>
              <a:gd name="connsiteY2644" fmla="*/ 396540 h 996594"/>
              <a:gd name="connsiteX2645" fmla="*/ 591532 w 642541"/>
              <a:gd name="connsiteY2645" fmla="*/ 396802 h 996594"/>
              <a:gd name="connsiteX2646" fmla="*/ 591269 w 642541"/>
              <a:gd name="connsiteY2646" fmla="*/ 396802 h 996594"/>
              <a:gd name="connsiteX2647" fmla="*/ 590745 w 642541"/>
              <a:gd name="connsiteY2647" fmla="*/ 397851 h 996594"/>
              <a:gd name="connsiteX2648" fmla="*/ 590745 w 642541"/>
              <a:gd name="connsiteY2648" fmla="*/ 398638 h 996594"/>
              <a:gd name="connsiteX2649" fmla="*/ 590745 w 642541"/>
              <a:gd name="connsiteY2649" fmla="*/ 398900 h 996594"/>
              <a:gd name="connsiteX2650" fmla="*/ 589433 w 642541"/>
              <a:gd name="connsiteY2650" fmla="*/ 398900 h 996594"/>
              <a:gd name="connsiteX2651" fmla="*/ 587991 w 642541"/>
              <a:gd name="connsiteY2651" fmla="*/ 399293 h 996594"/>
              <a:gd name="connsiteX2652" fmla="*/ 587991 w 642541"/>
              <a:gd name="connsiteY2652" fmla="*/ 400080 h 996594"/>
              <a:gd name="connsiteX2653" fmla="*/ 588384 w 642541"/>
              <a:gd name="connsiteY2653" fmla="*/ 400080 h 996594"/>
              <a:gd name="connsiteX2654" fmla="*/ 588647 w 642541"/>
              <a:gd name="connsiteY2654" fmla="*/ 400736 h 996594"/>
              <a:gd name="connsiteX2655" fmla="*/ 588384 w 642541"/>
              <a:gd name="connsiteY2655" fmla="*/ 401523 h 996594"/>
              <a:gd name="connsiteX2656" fmla="*/ 583664 w 642541"/>
              <a:gd name="connsiteY2656" fmla="*/ 401523 h 996594"/>
              <a:gd name="connsiteX2657" fmla="*/ 582746 w 642541"/>
              <a:gd name="connsiteY2657" fmla="*/ 399556 h 996594"/>
              <a:gd name="connsiteX2658" fmla="*/ 581697 w 642541"/>
              <a:gd name="connsiteY2658" fmla="*/ 399293 h 996594"/>
              <a:gd name="connsiteX2659" fmla="*/ 580648 w 642541"/>
              <a:gd name="connsiteY2659" fmla="*/ 400998 h 996594"/>
              <a:gd name="connsiteX2660" fmla="*/ 578025 w 642541"/>
              <a:gd name="connsiteY2660" fmla="*/ 400736 h 996594"/>
              <a:gd name="connsiteX2661" fmla="*/ 577369 w 642541"/>
              <a:gd name="connsiteY2661" fmla="*/ 400998 h 996594"/>
              <a:gd name="connsiteX2662" fmla="*/ 578025 w 642541"/>
              <a:gd name="connsiteY2662" fmla="*/ 401785 h 996594"/>
              <a:gd name="connsiteX2663" fmla="*/ 578025 w 642541"/>
              <a:gd name="connsiteY2663" fmla="*/ 402178 h 996594"/>
              <a:gd name="connsiteX2664" fmla="*/ 578549 w 642541"/>
              <a:gd name="connsiteY2664" fmla="*/ 402834 h 996594"/>
              <a:gd name="connsiteX2665" fmla="*/ 577763 w 642541"/>
              <a:gd name="connsiteY2665" fmla="*/ 403228 h 996594"/>
              <a:gd name="connsiteX2666" fmla="*/ 577107 w 642541"/>
              <a:gd name="connsiteY2666" fmla="*/ 402834 h 996594"/>
              <a:gd name="connsiteX2667" fmla="*/ 576320 w 642541"/>
              <a:gd name="connsiteY2667" fmla="*/ 403621 h 996594"/>
              <a:gd name="connsiteX2668" fmla="*/ 575927 w 642541"/>
              <a:gd name="connsiteY2668" fmla="*/ 403621 h 996594"/>
              <a:gd name="connsiteX2669" fmla="*/ 575665 w 642541"/>
              <a:gd name="connsiteY2669" fmla="*/ 404539 h 996594"/>
              <a:gd name="connsiteX2670" fmla="*/ 575271 w 642541"/>
              <a:gd name="connsiteY2670" fmla="*/ 404932 h 996594"/>
              <a:gd name="connsiteX2671" fmla="*/ 575009 w 642541"/>
              <a:gd name="connsiteY2671" fmla="*/ 405981 h 996594"/>
              <a:gd name="connsiteX2672" fmla="*/ 575271 w 642541"/>
              <a:gd name="connsiteY2672" fmla="*/ 406375 h 996594"/>
              <a:gd name="connsiteX2673" fmla="*/ 575271 w 642541"/>
              <a:gd name="connsiteY2673" fmla="*/ 407423 h 996594"/>
              <a:gd name="connsiteX2674" fmla="*/ 573566 w 642541"/>
              <a:gd name="connsiteY2674" fmla="*/ 408866 h 996594"/>
              <a:gd name="connsiteX2675" fmla="*/ 573829 w 642541"/>
              <a:gd name="connsiteY2675" fmla="*/ 409522 h 996594"/>
              <a:gd name="connsiteX2676" fmla="*/ 574616 w 642541"/>
              <a:gd name="connsiteY2676" fmla="*/ 409915 h 996594"/>
              <a:gd name="connsiteX2677" fmla="*/ 575009 w 642541"/>
              <a:gd name="connsiteY2677" fmla="*/ 410702 h 996594"/>
              <a:gd name="connsiteX2678" fmla="*/ 575271 w 642541"/>
              <a:gd name="connsiteY2678" fmla="*/ 409915 h 996594"/>
              <a:gd name="connsiteX2679" fmla="*/ 575665 w 642541"/>
              <a:gd name="connsiteY2679" fmla="*/ 409915 h 996594"/>
              <a:gd name="connsiteX2680" fmla="*/ 575927 w 642541"/>
              <a:gd name="connsiteY2680" fmla="*/ 411358 h 996594"/>
              <a:gd name="connsiteX2681" fmla="*/ 576714 w 642541"/>
              <a:gd name="connsiteY2681" fmla="*/ 411358 h 996594"/>
              <a:gd name="connsiteX2682" fmla="*/ 577107 w 642541"/>
              <a:gd name="connsiteY2682" fmla="*/ 412407 h 996594"/>
              <a:gd name="connsiteX2683" fmla="*/ 577107 w 642541"/>
              <a:gd name="connsiteY2683" fmla="*/ 413456 h 996594"/>
              <a:gd name="connsiteX2684" fmla="*/ 575927 w 642541"/>
              <a:gd name="connsiteY2684" fmla="*/ 414898 h 996594"/>
              <a:gd name="connsiteX2685" fmla="*/ 574616 w 642541"/>
              <a:gd name="connsiteY2685" fmla="*/ 415161 h 996594"/>
              <a:gd name="connsiteX2686" fmla="*/ 574616 w 642541"/>
              <a:gd name="connsiteY2686" fmla="*/ 415685 h 996594"/>
              <a:gd name="connsiteX2687" fmla="*/ 572386 w 642541"/>
              <a:gd name="connsiteY2687" fmla="*/ 415947 h 996594"/>
              <a:gd name="connsiteX2688" fmla="*/ 572386 w 642541"/>
              <a:gd name="connsiteY2688" fmla="*/ 415161 h 996594"/>
              <a:gd name="connsiteX2689" fmla="*/ 572911 w 642541"/>
              <a:gd name="connsiteY2689" fmla="*/ 414898 h 996594"/>
              <a:gd name="connsiteX2690" fmla="*/ 572911 w 642541"/>
              <a:gd name="connsiteY2690" fmla="*/ 414505 h 996594"/>
              <a:gd name="connsiteX2691" fmla="*/ 571731 w 642541"/>
              <a:gd name="connsiteY2691" fmla="*/ 414898 h 996594"/>
              <a:gd name="connsiteX2692" fmla="*/ 571468 w 642541"/>
              <a:gd name="connsiteY2692" fmla="*/ 415947 h 996594"/>
              <a:gd name="connsiteX2693" fmla="*/ 570944 w 642541"/>
              <a:gd name="connsiteY2693" fmla="*/ 415947 h 996594"/>
              <a:gd name="connsiteX2694" fmla="*/ 572124 w 642541"/>
              <a:gd name="connsiteY2694" fmla="*/ 416603 h 996594"/>
              <a:gd name="connsiteX2695" fmla="*/ 571731 w 642541"/>
              <a:gd name="connsiteY2695" fmla="*/ 416996 h 996594"/>
              <a:gd name="connsiteX2696" fmla="*/ 572124 w 642541"/>
              <a:gd name="connsiteY2696" fmla="*/ 417783 h 996594"/>
              <a:gd name="connsiteX2697" fmla="*/ 572124 w 642541"/>
              <a:gd name="connsiteY2697" fmla="*/ 418045 h 996594"/>
              <a:gd name="connsiteX2698" fmla="*/ 572386 w 642541"/>
              <a:gd name="connsiteY2698" fmla="*/ 419881 h 996594"/>
              <a:gd name="connsiteX2699" fmla="*/ 573829 w 642541"/>
              <a:gd name="connsiteY2699" fmla="*/ 420537 h 996594"/>
              <a:gd name="connsiteX2700" fmla="*/ 573566 w 642541"/>
              <a:gd name="connsiteY2700" fmla="*/ 421324 h 996594"/>
              <a:gd name="connsiteX2701" fmla="*/ 573566 w 642541"/>
              <a:gd name="connsiteY2701" fmla="*/ 421979 h 996594"/>
              <a:gd name="connsiteX2702" fmla="*/ 573173 w 642541"/>
              <a:gd name="connsiteY2702" fmla="*/ 423028 h 996594"/>
              <a:gd name="connsiteX2703" fmla="*/ 574222 w 642541"/>
              <a:gd name="connsiteY2703" fmla="*/ 424077 h 996594"/>
              <a:gd name="connsiteX2704" fmla="*/ 573829 w 642541"/>
              <a:gd name="connsiteY2704" fmla="*/ 426962 h 996594"/>
              <a:gd name="connsiteX2705" fmla="*/ 575271 w 642541"/>
              <a:gd name="connsiteY2705" fmla="*/ 427880 h 996594"/>
              <a:gd name="connsiteX2706" fmla="*/ 575009 w 642541"/>
              <a:gd name="connsiteY2706" fmla="*/ 429323 h 996594"/>
              <a:gd name="connsiteX2707" fmla="*/ 575009 w 642541"/>
              <a:gd name="connsiteY2707" fmla="*/ 430896 h 996594"/>
              <a:gd name="connsiteX2708" fmla="*/ 574222 w 642541"/>
              <a:gd name="connsiteY2708" fmla="*/ 430896 h 996594"/>
              <a:gd name="connsiteX2709" fmla="*/ 574222 w 642541"/>
              <a:gd name="connsiteY2709" fmla="*/ 431159 h 996594"/>
              <a:gd name="connsiteX2710" fmla="*/ 572911 w 642541"/>
              <a:gd name="connsiteY2710" fmla="*/ 431814 h 996594"/>
              <a:gd name="connsiteX2711" fmla="*/ 573566 w 642541"/>
              <a:gd name="connsiteY2711" fmla="*/ 432601 h 996594"/>
              <a:gd name="connsiteX2712" fmla="*/ 573829 w 642541"/>
              <a:gd name="connsiteY2712" fmla="*/ 432601 h 996594"/>
              <a:gd name="connsiteX2713" fmla="*/ 573829 w 642541"/>
              <a:gd name="connsiteY2713" fmla="*/ 432994 h 996594"/>
              <a:gd name="connsiteX2714" fmla="*/ 572124 w 642541"/>
              <a:gd name="connsiteY2714" fmla="*/ 433781 h 996594"/>
              <a:gd name="connsiteX2715" fmla="*/ 571468 w 642541"/>
              <a:gd name="connsiteY2715" fmla="*/ 435092 h 996594"/>
              <a:gd name="connsiteX2716" fmla="*/ 569895 w 642541"/>
              <a:gd name="connsiteY2716" fmla="*/ 436535 h 996594"/>
              <a:gd name="connsiteX2717" fmla="*/ 567797 w 642541"/>
              <a:gd name="connsiteY2717" fmla="*/ 437584 h 996594"/>
              <a:gd name="connsiteX2718" fmla="*/ 567010 w 642541"/>
              <a:gd name="connsiteY2718" fmla="*/ 437190 h 996594"/>
              <a:gd name="connsiteX2719" fmla="*/ 566354 w 642541"/>
              <a:gd name="connsiteY2719" fmla="*/ 437190 h 996594"/>
              <a:gd name="connsiteX2720" fmla="*/ 566092 w 642541"/>
              <a:gd name="connsiteY2720" fmla="*/ 437190 h 996594"/>
              <a:gd name="connsiteX2721" fmla="*/ 564912 w 642541"/>
              <a:gd name="connsiteY2721" fmla="*/ 435486 h 996594"/>
              <a:gd name="connsiteX2722" fmla="*/ 565567 w 642541"/>
              <a:gd name="connsiteY2722" fmla="*/ 434699 h 996594"/>
              <a:gd name="connsiteX2723" fmla="*/ 566092 w 642541"/>
              <a:gd name="connsiteY2723" fmla="*/ 434699 h 996594"/>
              <a:gd name="connsiteX2724" fmla="*/ 566354 w 642541"/>
              <a:gd name="connsiteY2724" fmla="*/ 433256 h 996594"/>
              <a:gd name="connsiteX2725" fmla="*/ 565567 w 642541"/>
              <a:gd name="connsiteY2725" fmla="*/ 433781 h 996594"/>
              <a:gd name="connsiteX2726" fmla="*/ 565567 w 642541"/>
              <a:gd name="connsiteY2726" fmla="*/ 434043 h 996594"/>
              <a:gd name="connsiteX2727" fmla="*/ 564650 w 642541"/>
              <a:gd name="connsiteY2727" fmla="*/ 434437 h 996594"/>
              <a:gd name="connsiteX2728" fmla="*/ 564650 w 642541"/>
              <a:gd name="connsiteY2728" fmla="*/ 434043 h 996594"/>
              <a:gd name="connsiteX2729" fmla="*/ 563863 w 642541"/>
              <a:gd name="connsiteY2729" fmla="*/ 433781 h 996594"/>
              <a:gd name="connsiteX2730" fmla="*/ 563207 w 642541"/>
              <a:gd name="connsiteY2730" fmla="*/ 432339 h 996594"/>
              <a:gd name="connsiteX2731" fmla="*/ 562551 w 642541"/>
              <a:gd name="connsiteY2731" fmla="*/ 431814 h 996594"/>
              <a:gd name="connsiteX2732" fmla="*/ 562814 w 642541"/>
              <a:gd name="connsiteY2732" fmla="*/ 430896 h 996594"/>
              <a:gd name="connsiteX2733" fmla="*/ 561371 w 642541"/>
              <a:gd name="connsiteY2733" fmla="*/ 430503 h 996594"/>
              <a:gd name="connsiteX2734" fmla="*/ 561109 w 642541"/>
              <a:gd name="connsiteY2734" fmla="*/ 429716 h 996594"/>
              <a:gd name="connsiteX2735" fmla="*/ 560716 w 642541"/>
              <a:gd name="connsiteY2735" fmla="*/ 429716 h 996594"/>
              <a:gd name="connsiteX2736" fmla="*/ 560716 w 642541"/>
              <a:gd name="connsiteY2736" fmla="*/ 429323 h 996594"/>
              <a:gd name="connsiteX2737" fmla="*/ 559011 w 642541"/>
              <a:gd name="connsiteY2737" fmla="*/ 429716 h 996594"/>
              <a:gd name="connsiteX2738" fmla="*/ 559011 w 642541"/>
              <a:gd name="connsiteY2738" fmla="*/ 428404 h 996594"/>
              <a:gd name="connsiteX2739" fmla="*/ 558486 w 642541"/>
              <a:gd name="connsiteY2739" fmla="*/ 428404 h 996594"/>
              <a:gd name="connsiteX2740" fmla="*/ 558224 w 642541"/>
              <a:gd name="connsiteY2740" fmla="*/ 427880 h 996594"/>
              <a:gd name="connsiteX2741" fmla="*/ 559011 w 642541"/>
              <a:gd name="connsiteY2741" fmla="*/ 427880 h 996594"/>
              <a:gd name="connsiteX2742" fmla="*/ 559011 w 642541"/>
              <a:gd name="connsiteY2742" fmla="*/ 427224 h 996594"/>
              <a:gd name="connsiteX2743" fmla="*/ 558486 w 642541"/>
              <a:gd name="connsiteY2743" fmla="*/ 426438 h 996594"/>
              <a:gd name="connsiteX2744" fmla="*/ 556782 w 642541"/>
              <a:gd name="connsiteY2744" fmla="*/ 426438 h 996594"/>
              <a:gd name="connsiteX2745" fmla="*/ 556782 w 642541"/>
              <a:gd name="connsiteY2745" fmla="*/ 425520 h 996594"/>
              <a:gd name="connsiteX2746" fmla="*/ 555733 w 642541"/>
              <a:gd name="connsiteY2746" fmla="*/ 425520 h 996594"/>
              <a:gd name="connsiteX2747" fmla="*/ 556126 w 642541"/>
              <a:gd name="connsiteY2747" fmla="*/ 426962 h 996594"/>
              <a:gd name="connsiteX2748" fmla="*/ 555733 w 642541"/>
              <a:gd name="connsiteY2748" fmla="*/ 427618 h 996594"/>
              <a:gd name="connsiteX2749" fmla="*/ 554684 w 642541"/>
              <a:gd name="connsiteY2749" fmla="*/ 427618 h 996594"/>
              <a:gd name="connsiteX2750" fmla="*/ 553635 w 642541"/>
              <a:gd name="connsiteY2750" fmla="*/ 428404 h 996594"/>
              <a:gd name="connsiteX2751" fmla="*/ 553635 w 642541"/>
              <a:gd name="connsiteY2751" fmla="*/ 429323 h 996594"/>
              <a:gd name="connsiteX2752" fmla="*/ 553635 w 642541"/>
              <a:gd name="connsiteY2752" fmla="*/ 429716 h 996594"/>
              <a:gd name="connsiteX2753" fmla="*/ 552848 w 642541"/>
              <a:gd name="connsiteY2753" fmla="*/ 429716 h 996594"/>
              <a:gd name="connsiteX2754" fmla="*/ 552586 w 642541"/>
              <a:gd name="connsiteY2754" fmla="*/ 430896 h 996594"/>
              <a:gd name="connsiteX2755" fmla="*/ 552192 w 642541"/>
              <a:gd name="connsiteY2755" fmla="*/ 430503 h 996594"/>
              <a:gd name="connsiteX2756" fmla="*/ 552192 w 642541"/>
              <a:gd name="connsiteY2756" fmla="*/ 431159 h 996594"/>
              <a:gd name="connsiteX2757" fmla="*/ 552848 w 642541"/>
              <a:gd name="connsiteY2757" fmla="*/ 433256 h 996594"/>
              <a:gd name="connsiteX2758" fmla="*/ 553635 w 642541"/>
              <a:gd name="connsiteY2758" fmla="*/ 433256 h 996594"/>
              <a:gd name="connsiteX2759" fmla="*/ 554028 w 642541"/>
              <a:gd name="connsiteY2759" fmla="*/ 434043 h 996594"/>
              <a:gd name="connsiteX2760" fmla="*/ 553635 w 642541"/>
              <a:gd name="connsiteY2760" fmla="*/ 434437 h 996594"/>
              <a:gd name="connsiteX2761" fmla="*/ 554290 w 642541"/>
              <a:gd name="connsiteY2761" fmla="*/ 434043 h 996594"/>
              <a:gd name="connsiteX2762" fmla="*/ 554028 w 642541"/>
              <a:gd name="connsiteY2762" fmla="*/ 436797 h 996594"/>
              <a:gd name="connsiteX2763" fmla="*/ 555077 w 642541"/>
              <a:gd name="connsiteY2763" fmla="*/ 436797 h 996594"/>
              <a:gd name="connsiteX2764" fmla="*/ 555077 w 642541"/>
              <a:gd name="connsiteY2764" fmla="*/ 440337 h 996594"/>
              <a:gd name="connsiteX2765" fmla="*/ 554028 w 642541"/>
              <a:gd name="connsiteY2765" fmla="*/ 440862 h 996594"/>
              <a:gd name="connsiteX2766" fmla="*/ 552586 w 642541"/>
              <a:gd name="connsiteY2766" fmla="*/ 439682 h 996594"/>
              <a:gd name="connsiteX2767" fmla="*/ 551930 w 642541"/>
              <a:gd name="connsiteY2767" fmla="*/ 440075 h 996594"/>
              <a:gd name="connsiteX2768" fmla="*/ 551274 w 642541"/>
              <a:gd name="connsiteY2768" fmla="*/ 439419 h 996594"/>
              <a:gd name="connsiteX2769" fmla="*/ 550487 w 642541"/>
              <a:gd name="connsiteY2769" fmla="*/ 439419 h 996594"/>
              <a:gd name="connsiteX2770" fmla="*/ 550094 w 642541"/>
              <a:gd name="connsiteY2770" fmla="*/ 439682 h 996594"/>
              <a:gd name="connsiteX2771" fmla="*/ 547603 w 642541"/>
              <a:gd name="connsiteY2771" fmla="*/ 440075 h 996594"/>
              <a:gd name="connsiteX2772" fmla="*/ 546554 w 642541"/>
              <a:gd name="connsiteY2772" fmla="*/ 440337 h 996594"/>
              <a:gd name="connsiteX2773" fmla="*/ 546554 w 642541"/>
              <a:gd name="connsiteY2773" fmla="*/ 441124 h 996594"/>
              <a:gd name="connsiteX2774" fmla="*/ 546947 w 642541"/>
              <a:gd name="connsiteY2774" fmla="*/ 443616 h 996594"/>
              <a:gd name="connsiteX2775" fmla="*/ 551537 w 642541"/>
              <a:gd name="connsiteY2775" fmla="*/ 443222 h 996594"/>
              <a:gd name="connsiteX2776" fmla="*/ 551537 w 642541"/>
              <a:gd name="connsiteY2776" fmla="*/ 444272 h 996594"/>
              <a:gd name="connsiteX2777" fmla="*/ 551930 w 642541"/>
              <a:gd name="connsiteY2777" fmla="*/ 444272 h 996594"/>
              <a:gd name="connsiteX2778" fmla="*/ 552192 w 642541"/>
              <a:gd name="connsiteY2778" fmla="*/ 445714 h 996594"/>
              <a:gd name="connsiteX2779" fmla="*/ 551537 w 642541"/>
              <a:gd name="connsiteY2779" fmla="*/ 447156 h 996594"/>
              <a:gd name="connsiteX2780" fmla="*/ 551537 w 642541"/>
              <a:gd name="connsiteY2780" fmla="*/ 448599 h 996594"/>
              <a:gd name="connsiteX2781" fmla="*/ 550094 w 642541"/>
              <a:gd name="connsiteY2781" fmla="*/ 448599 h 996594"/>
              <a:gd name="connsiteX2782" fmla="*/ 548652 w 642541"/>
              <a:gd name="connsiteY2782" fmla="*/ 448599 h 996594"/>
              <a:gd name="connsiteX2783" fmla="*/ 547209 w 642541"/>
              <a:gd name="connsiteY2783" fmla="*/ 448205 h 996594"/>
              <a:gd name="connsiteX2784" fmla="*/ 547209 w 642541"/>
              <a:gd name="connsiteY2784" fmla="*/ 450959 h 996594"/>
              <a:gd name="connsiteX2785" fmla="*/ 545898 w 642541"/>
              <a:gd name="connsiteY2785" fmla="*/ 450959 h 996594"/>
              <a:gd name="connsiteX2786" fmla="*/ 545898 w 642541"/>
              <a:gd name="connsiteY2786" fmla="*/ 451615 h 996594"/>
              <a:gd name="connsiteX2787" fmla="*/ 545504 w 642541"/>
              <a:gd name="connsiteY2787" fmla="*/ 451615 h 996594"/>
              <a:gd name="connsiteX2788" fmla="*/ 545111 w 642541"/>
              <a:gd name="connsiteY2788" fmla="*/ 453057 h 996594"/>
              <a:gd name="connsiteX2789" fmla="*/ 544849 w 642541"/>
              <a:gd name="connsiteY2789" fmla="*/ 453582 h 996594"/>
              <a:gd name="connsiteX2790" fmla="*/ 544849 w 642541"/>
              <a:gd name="connsiteY2790" fmla="*/ 454500 h 996594"/>
              <a:gd name="connsiteX2791" fmla="*/ 545504 w 642541"/>
              <a:gd name="connsiteY2791" fmla="*/ 454500 h 996594"/>
              <a:gd name="connsiteX2792" fmla="*/ 545898 w 642541"/>
              <a:gd name="connsiteY2792" fmla="*/ 455287 h 996594"/>
              <a:gd name="connsiteX2793" fmla="*/ 544455 w 642541"/>
              <a:gd name="connsiteY2793" fmla="*/ 455680 h 996594"/>
              <a:gd name="connsiteX2794" fmla="*/ 544455 w 642541"/>
              <a:gd name="connsiteY2794" fmla="*/ 455942 h 996594"/>
              <a:gd name="connsiteX2795" fmla="*/ 545111 w 642541"/>
              <a:gd name="connsiteY2795" fmla="*/ 455942 h 996594"/>
              <a:gd name="connsiteX2796" fmla="*/ 546947 w 642541"/>
              <a:gd name="connsiteY2796" fmla="*/ 457385 h 996594"/>
              <a:gd name="connsiteX2797" fmla="*/ 548652 w 642541"/>
              <a:gd name="connsiteY2797" fmla="*/ 458434 h 996594"/>
              <a:gd name="connsiteX2798" fmla="*/ 546554 w 642541"/>
              <a:gd name="connsiteY2798" fmla="*/ 459482 h 996594"/>
              <a:gd name="connsiteX2799" fmla="*/ 544849 w 642541"/>
              <a:gd name="connsiteY2799" fmla="*/ 459482 h 996594"/>
              <a:gd name="connsiteX2800" fmla="*/ 545111 w 642541"/>
              <a:gd name="connsiteY2800" fmla="*/ 460138 h 996594"/>
              <a:gd name="connsiteX2801" fmla="*/ 546291 w 642541"/>
              <a:gd name="connsiteY2801" fmla="*/ 460663 h 996594"/>
              <a:gd name="connsiteX2802" fmla="*/ 548389 w 642541"/>
              <a:gd name="connsiteY2802" fmla="*/ 460925 h 996594"/>
              <a:gd name="connsiteX2803" fmla="*/ 548652 w 642541"/>
              <a:gd name="connsiteY2803" fmla="*/ 461318 h 996594"/>
              <a:gd name="connsiteX2804" fmla="*/ 547996 w 642541"/>
              <a:gd name="connsiteY2804" fmla="*/ 461318 h 996594"/>
              <a:gd name="connsiteX2805" fmla="*/ 547603 w 642541"/>
              <a:gd name="connsiteY2805" fmla="*/ 461581 h 996594"/>
              <a:gd name="connsiteX2806" fmla="*/ 549045 w 642541"/>
              <a:gd name="connsiteY2806" fmla="*/ 462367 h 996594"/>
              <a:gd name="connsiteX2807" fmla="*/ 550094 w 642541"/>
              <a:gd name="connsiteY2807" fmla="*/ 464465 h 996594"/>
              <a:gd name="connsiteX2808" fmla="*/ 551274 w 642541"/>
              <a:gd name="connsiteY2808" fmla="*/ 465121 h 996594"/>
              <a:gd name="connsiteX2809" fmla="*/ 552192 w 642541"/>
              <a:gd name="connsiteY2809" fmla="*/ 464859 h 996594"/>
              <a:gd name="connsiteX2810" fmla="*/ 552192 w 642541"/>
              <a:gd name="connsiteY2810" fmla="*/ 464465 h 996594"/>
              <a:gd name="connsiteX2811" fmla="*/ 552848 w 642541"/>
              <a:gd name="connsiteY2811" fmla="*/ 464072 h 996594"/>
              <a:gd name="connsiteX2812" fmla="*/ 553372 w 642541"/>
              <a:gd name="connsiteY2812" fmla="*/ 464465 h 996594"/>
              <a:gd name="connsiteX2813" fmla="*/ 552848 w 642541"/>
              <a:gd name="connsiteY2813" fmla="*/ 464859 h 996594"/>
              <a:gd name="connsiteX2814" fmla="*/ 553372 w 642541"/>
              <a:gd name="connsiteY2814" fmla="*/ 466302 h 996594"/>
              <a:gd name="connsiteX2815" fmla="*/ 552586 w 642541"/>
              <a:gd name="connsiteY2815" fmla="*/ 466302 h 996594"/>
              <a:gd name="connsiteX2816" fmla="*/ 552586 w 642541"/>
              <a:gd name="connsiteY2816" fmla="*/ 466564 h 996594"/>
              <a:gd name="connsiteX2817" fmla="*/ 553372 w 642541"/>
              <a:gd name="connsiteY2817" fmla="*/ 468400 h 996594"/>
              <a:gd name="connsiteX2818" fmla="*/ 553372 w 642541"/>
              <a:gd name="connsiteY2818" fmla="*/ 469055 h 996594"/>
              <a:gd name="connsiteX2819" fmla="*/ 553635 w 642541"/>
              <a:gd name="connsiteY2819" fmla="*/ 469842 h 996594"/>
              <a:gd name="connsiteX2820" fmla="*/ 552586 w 642541"/>
              <a:gd name="connsiteY2820" fmla="*/ 470760 h 996594"/>
              <a:gd name="connsiteX2821" fmla="*/ 552848 w 642541"/>
              <a:gd name="connsiteY2821" fmla="*/ 471153 h 996594"/>
              <a:gd name="connsiteX2822" fmla="*/ 551537 w 642541"/>
              <a:gd name="connsiteY2822" fmla="*/ 471940 h 996594"/>
              <a:gd name="connsiteX2823" fmla="*/ 552586 w 642541"/>
              <a:gd name="connsiteY2823" fmla="*/ 472202 h 996594"/>
              <a:gd name="connsiteX2824" fmla="*/ 553635 w 642541"/>
              <a:gd name="connsiteY2824" fmla="*/ 471547 h 996594"/>
              <a:gd name="connsiteX2825" fmla="*/ 553635 w 642541"/>
              <a:gd name="connsiteY2825" fmla="*/ 472202 h 996594"/>
              <a:gd name="connsiteX2826" fmla="*/ 552848 w 642541"/>
              <a:gd name="connsiteY2826" fmla="*/ 472858 h 996594"/>
              <a:gd name="connsiteX2827" fmla="*/ 553372 w 642541"/>
              <a:gd name="connsiteY2827" fmla="*/ 474038 h 996594"/>
              <a:gd name="connsiteX2828" fmla="*/ 551537 w 642541"/>
              <a:gd name="connsiteY2828" fmla="*/ 474300 h 996594"/>
              <a:gd name="connsiteX2829" fmla="*/ 551537 w 642541"/>
              <a:gd name="connsiteY2829" fmla="*/ 474038 h 996594"/>
              <a:gd name="connsiteX2830" fmla="*/ 550094 w 642541"/>
              <a:gd name="connsiteY2830" fmla="*/ 473645 h 996594"/>
              <a:gd name="connsiteX2831" fmla="*/ 549832 w 642541"/>
              <a:gd name="connsiteY2831" fmla="*/ 474038 h 996594"/>
              <a:gd name="connsiteX2832" fmla="*/ 549307 w 642541"/>
              <a:gd name="connsiteY2832" fmla="*/ 473645 h 996594"/>
              <a:gd name="connsiteX2833" fmla="*/ 547996 w 642541"/>
              <a:gd name="connsiteY2833" fmla="*/ 473645 h 996594"/>
              <a:gd name="connsiteX2834" fmla="*/ 547996 w 642541"/>
              <a:gd name="connsiteY2834" fmla="*/ 474825 h 996594"/>
              <a:gd name="connsiteX2835" fmla="*/ 547603 w 642541"/>
              <a:gd name="connsiteY2835" fmla="*/ 475087 h 996594"/>
              <a:gd name="connsiteX2836" fmla="*/ 546291 w 642541"/>
              <a:gd name="connsiteY2836" fmla="*/ 474038 h 996594"/>
              <a:gd name="connsiteX2837" fmla="*/ 545111 w 642541"/>
              <a:gd name="connsiteY2837" fmla="*/ 474825 h 996594"/>
              <a:gd name="connsiteX2838" fmla="*/ 545111 w 642541"/>
              <a:gd name="connsiteY2838" fmla="*/ 475743 h 996594"/>
              <a:gd name="connsiteX2839" fmla="*/ 544849 w 642541"/>
              <a:gd name="connsiteY2839" fmla="*/ 476923 h 996594"/>
              <a:gd name="connsiteX2840" fmla="*/ 544455 w 642541"/>
              <a:gd name="connsiteY2840" fmla="*/ 476923 h 996594"/>
              <a:gd name="connsiteX2841" fmla="*/ 544455 w 642541"/>
              <a:gd name="connsiteY2841" fmla="*/ 476136 h 996594"/>
              <a:gd name="connsiteX2842" fmla="*/ 543669 w 642541"/>
              <a:gd name="connsiteY2842" fmla="*/ 476136 h 996594"/>
              <a:gd name="connsiteX2843" fmla="*/ 543669 w 642541"/>
              <a:gd name="connsiteY2843" fmla="*/ 475480 h 996594"/>
              <a:gd name="connsiteX2844" fmla="*/ 544193 w 642541"/>
              <a:gd name="connsiteY2844" fmla="*/ 475087 h 996594"/>
              <a:gd name="connsiteX2845" fmla="*/ 543013 w 642541"/>
              <a:gd name="connsiteY2845" fmla="*/ 474825 h 996594"/>
              <a:gd name="connsiteX2846" fmla="*/ 542226 w 642541"/>
              <a:gd name="connsiteY2846" fmla="*/ 475087 h 996594"/>
              <a:gd name="connsiteX2847" fmla="*/ 541177 w 642541"/>
              <a:gd name="connsiteY2847" fmla="*/ 474825 h 996594"/>
              <a:gd name="connsiteX2848" fmla="*/ 541177 w 642541"/>
              <a:gd name="connsiteY2848" fmla="*/ 474038 h 996594"/>
              <a:gd name="connsiteX2849" fmla="*/ 540128 w 642541"/>
              <a:gd name="connsiteY2849" fmla="*/ 473645 h 996594"/>
              <a:gd name="connsiteX2850" fmla="*/ 540128 w 642541"/>
              <a:gd name="connsiteY2850" fmla="*/ 472858 h 996594"/>
              <a:gd name="connsiteX2851" fmla="*/ 538030 w 642541"/>
              <a:gd name="connsiteY2851" fmla="*/ 472858 h 996594"/>
              <a:gd name="connsiteX2852" fmla="*/ 538030 w 642541"/>
              <a:gd name="connsiteY2852" fmla="*/ 472596 h 996594"/>
              <a:gd name="connsiteX2853" fmla="*/ 536850 w 642541"/>
              <a:gd name="connsiteY2853" fmla="*/ 472596 h 996594"/>
              <a:gd name="connsiteX2854" fmla="*/ 535932 w 642541"/>
              <a:gd name="connsiteY2854" fmla="*/ 472596 h 996594"/>
              <a:gd name="connsiteX2855" fmla="*/ 535145 w 642541"/>
              <a:gd name="connsiteY2855" fmla="*/ 472202 h 996594"/>
              <a:gd name="connsiteX2856" fmla="*/ 535145 w 642541"/>
              <a:gd name="connsiteY2856" fmla="*/ 471153 h 996594"/>
              <a:gd name="connsiteX2857" fmla="*/ 530556 w 642541"/>
              <a:gd name="connsiteY2857" fmla="*/ 470760 h 996594"/>
              <a:gd name="connsiteX2858" fmla="*/ 530949 w 642541"/>
              <a:gd name="connsiteY2858" fmla="*/ 469449 h 996594"/>
              <a:gd name="connsiteX2859" fmla="*/ 528064 w 642541"/>
              <a:gd name="connsiteY2859" fmla="*/ 469449 h 996594"/>
              <a:gd name="connsiteX2860" fmla="*/ 528064 w 642541"/>
              <a:gd name="connsiteY2860" fmla="*/ 469055 h 996594"/>
              <a:gd name="connsiteX2861" fmla="*/ 527015 w 642541"/>
              <a:gd name="connsiteY2861" fmla="*/ 469055 h 996594"/>
              <a:gd name="connsiteX2862" fmla="*/ 527409 w 642541"/>
              <a:gd name="connsiteY2862" fmla="*/ 468400 h 996594"/>
              <a:gd name="connsiteX2863" fmla="*/ 526359 w 642541"/>
              <a:gd name="connsiteY2863" fmla="*/ 468400 h 996594"/>
              <a:gd name="connsiteX2864" fmla="*/ 525966 w 642541"/>
              <a:gd name="connsiteY2864" fmla="*/ 468662 h 996594"/>
              <a:gd name="connsiteX2865" fmla="*/ 525966 w 642541"/>
              <a:gd name="connsiteY2865" fmla="*/ 466957 h 996594"/>
              <a:gd name="connsiteX2866" fmla="*/ 524917 w 642541"/>
              <a:gd name="connsiteY2866" fmla="*/ 467220 h 996594"/>
              <a:gd name="connsiteX2867" fmla="*/ 523475 w 642541"/>
              <a:gd name="connsiteY2867" fmla="*/ 467220 h 996594"/>
              <a:gd name="connsiteX2868" fmla="*/ 520590 w 642541"/>
              <a:gd name="connsiteY2868" fmla="*/ 468400 h 996594"/>
              <a:gd name="connsiteX2869" fmla="*/ 520983 w 642541"/>
              <a:gd name="connsiteY2869" fmla="*/ 468662 h 996594"/>
              <a:gd name="connsiteX2870" fmla="*/ 519934 w 642541"/>
              <a:gd name="connsiteY2870" fmla="*/ 469449 h 996594"/>
              <a:gd name="connsiteX2871" fmla="*/ 520590 w 642541"/>
              <a:gd name="connsiteY2871" fmla="*/ 470498 h 996594"/>
              <a:gd name="connsiteX2872" fmla="*/ 517574 w 642541"/>
              <a:gd name="connsiteY2872" fmla="*/ 471547 h 996594"/>
              <a:gd name="connsiteX2873" fmla="*/ 518229 w 642541"/>
              <a:gd name="connsiteY2873" fmla="*/ 472858 h 996594"/>
              <a:gd name="connsiteX2874" fmla="*/ 517574 w 642541"/>
              <a:gd name="connsiteY2874" fmla="*/ 472858 h 996594"/>
              <a:gd name="connsiteX2875" fmla="*/ 517574 w 642541"/>
              <a:gd name="connsiteY2875" fmla="*/ 473645 h 996594"/>
              <a:gd name="connsiteX2876" fmla="*/ 515607 w 642541"/>
              <a:gd name="connsiteY2876" fmla="*/ 473645 h 996594"/>
              <a:gd name="connsiteX2877" fmla="*/ 512197 w 642541"/>
              <a:gd name="connsiteY2877" fmla="*/ 471940 h 996594"/>
              <a:gd name="connsiteX2878" fmla="*/ 512591 w 642541"/>
              <a:gd name="connsiteY2878" fmla="*/ 471153 h 996594"/>
              <a:gd name="connsiteX2879" fmla="*/ 509575 w 642541"/>
              <a:gd name="connsiteY2879" fmla="*/ 470104 h 996594"/>
              <a:gd name="connsiteX2880" fmla="*/ 509312 w 642541"/>
              <a:gd name="connsiteY2880" fmla="*/ 469449 h 996594"/>
              <a:gd name="connsiteX2881" fmla="*/ 509312 w 642541"/>
              <a:gd name="connsiteY2881" fmla="*/ 468400 h 996594"/>
              <a:gd name="connsiteX2882" fmla="*/ 510230 w 642541"/>
              <a:gd name="connsiteY2882" fmla="*/ 466302 h 996594"/>
              <a:gd name="connsiteX2883" fmla="*/ 509312 w 642541"/>
              <a:gd name="connsiteY2883" fmla="*/ 465777 h 996594"/>
              <a:gd name="connsiteX2884" fmla="*/ 509968 w 642541"/>
              <a:gd name="connsiteY2884" fmla="*/ 464465 h 996594"/>
              <a:gd name="connsiteX2885" fmla="*/ 509968 w 642541"/>
              <a:gd name="connsiteY2885" fmla="*/ 461974 h 996594"/>
              <a:gd name="connsiteX2886" fmla="*/ 507870 w 642541"/>
              <a:gd name="connsiteY2886" fmla="*/ 462367 h 996594"/>
              <a:gd name="connsiteX2887" fmla="*/ 507477 w 642541"/>
              <a:gd name="connsiteY2887" fmla="*/ 460663 h 996594"/>
              <a:gd name="connsiteX2888" fmla="*/ 506427 w 642541"/>
              <a:gd name="connsiteY2888" fmla="*/ 459876 h 996594"/>
              <a:gd name="connsiteX2889" fmla="*/ 506821 w 642541"/>
              <a:gd name="connsiteY2889" fmla="*/ 458434 h 996594"/>
              <a:gd name="connsiteX2890" fmla="*/ 505772 w 642541"/>
              <a:gd name="connsiteY2890" fmla="*/ 458040 h 996594"/>
              <a:gd name="connsiteX2891" fmla="*/ 504592 w 642541"/>
              <a:gd name="connsiteY2891" fmla="*/ 459220 h 996594"/>
              <a:gd name="connsiteX2892" fmla="*/ 504329 w 642541"/>
              <a:gd name="connsiteY2892" fmla="*/ 457778 h 996594"/>
              <a:gd name="connsiteX2893" fmla="*/ 503936 w 642541"/>
              <a:gd name="connsiteY2893" fmla="*/ 455942 h 996594"/>
              <a:gd name="connsiteX2894" fmla="*/ 503936 w 642541"/>
              <a:gd name="connsiteY2894" fmla="*/ 455680 h 996594"/>
              <a:gd name="connsiteX2895" fmla="*/ 503936 w 642541"/>
              <a:gd name="connsiteY2895" fmla="*/ 455287 h 996594"/>
              <a:gd name="connsiteX2896" fmla="*/ 502231 w 642541"/>
              <a:gd name="connsiteY2896" fmla="*/ 454500 h 996594"/>
              <a:gd name="connsiteX2897" fmla="*/ 502887 w 642541"/>
              <a:gd name="connsiteY2897" fmla="*/ 453057 h 996594"/>
              <a:gd name="connsiteX2898" fmla="*/ 501444 w 642541"/>
              <a:gd name="connsiteY2898" fmla="*/ 453057 h 996594"/>
              <a:gd name="connsiteX2899" fmla="*/ 493314 w 642541"/>
              <a:gd name="connsiteY2899" fmla="*/ 452139 h 996594"/>
              <a:gd name="connsiteX2900" fmla="*/ 492659 w 642541"/>
              <a:gd name="connsiteY2900" fmla="*/ 455942 h 996594"/>
              <a:gd name="connsiteX2901" fmla="*/ 492659 w 642541"/>
              <a:gd name="connsiteY2901" fmla="*/ 459482 h 996594"/>
              <a:gd name="connsiteX2902" fmla="*/ 491610 w 642541"/>
              <a:gd name="connsiteY2902" fmla="*/ 466957 h 996594"/>
              <a:gd name="connsiteX2903" fmla="*/ 489774 w 642541"/>
              <a:gd name="connsiteY2903" fmla="*/ 473645 h 996594"/>
              <a:gd name="connsiteX2904" fmla="*/ 489118 w 642541"/>
              <a:gd name="connsiteY2904" fmla="*/ 476530 h 996594"/>
              <a:gd name="connsiteX2905" fmla="*/ 488856 w 642541"/>
              <a:gd name="connsiteY2905" fmla="*/ 478497 h 996594"/>
              <a:gd name="connsiteX2906" fmla="*/ 486889 w 642541"/>
              <a:gd name="connsiteY2906" fmla="*/ 479939 h 996594"/>
              <a:gd name="connsiteX2907" fmla="*/ 485971 w 642541"/>
              <a:gd name="connsiteY2907" fmla="*/ 481119 h 996594"/>
              <a:gd name="connsiteX2908" fmla="*/ 484529 w 642541"/>
              <a:gd name="connsiteY2908" fmla="*/ 478497 h 996594"/>
              <a:gd name="connsiteX2909" fmla="*/ 483873 w 642541"/>
              <a:gd name="connsiteY2909" fmla="*/ 479283 h 996594"/>
              <a:gd name="connsiteX2910" fmla="*/ 483873 w 642541"/>
              <a:gd name="connsiteY2910" fmla="*/ 483480 h 996594"/>
              <a:gd name="connsiteX2911" fmla="*/ 483217 w 642541"/>
              <a:gd name="connsiteY2911" fmla="*/ 486102 h 996594"/>
              <a:gd name="connsiteX2912" fmla="*/ 482037 w 642541"/>
              <a:gd name="connsiteY2912" fmla="*/ 490954 h 996594"/>
              <a:gd name="connsiteX2913" fmla="*/ 480201 w 642541"/>
              <a:gd name="connsiteY2913" fmla="*/ 494232 h 996594"/>
              <a:gd name="connsiteX2914" fmla="*/ 479152 w 642541"/>
              <a:gd name="connsiteY2914" fmla="*/ 493183 h 996594"/>
              <a:gd name="connsiteX2915" fmla="*/ 477841 w 642541"/>
              <a:gd name="connsiteY2915" fmla="*/ 498560 h 996594"/>
              <a:gd name="connsiteX2916" fmla="*/ 473120 w 642541"/>
              <a:gd name="connsiteY2916" fmla="*/ 497773 h 996594"/>
              <a:gd name="connsiteX2917" fmla="*/ 472858 w 642541"/>
              <a:gd name="connsiteY2917" fmla="*/ 498560 h 996594"/>
              <a:gd name="connsiteX2918" fmla="*/ 474169 w 642541"/>
              <a:gd name="connsiteY2918" fmla="*/ 498822 h 996594"/>
              <a:gd name="connsiteX2919" fmla="*/ 473514 w 642541"/>
              <a:gd name="connsiteY2919" fmla="*/ 500264 h 996594"/>
              <a:gd name="connsiteX2920" fmla="*/ 472333 w 642541"/>
              <a:gd name="connsiteY2920" fmla="*/ 500264 h 996594"/>
              <a:gd name="connsiteX2921" fmla="*/ 472071 w 642541"/>
              <a:gd name="connsiteY2921" fmla="*/ 500658 h 996594"/>
              <a:gd name="connsiteX2922" fmla="*/ 471416 w 642541"/>
              <a:gd name="connsiteY2922" fmla="*/ 500920 h 996594"/>
              <a:gd name="connsiteX2923" fmla="*/ 471022 w 642541"/>
              <a:gd name="connsiteY2923" fmla="*/ 502100 h 996594"/>
              <a:gd name="connsiteX2924" fmla="*/ 473120 w 642541"/>
              <a:gd name="connsiteY2924" fmla="*/ 502363 h 996594"/>
              <a:gd name="connsiteX2925" fmla="*/ 473514 w 642541"/>
              <a:gd name="connsiteY2925" fmla="*/ 503805 h 996594"/>
              <a:gd name="connsiteX2926" fmla="*/ 471678 w 642541"/>
              <a:gd name="connsiteY2926" fmla="*/ 503411 h 996594"/>
              <a:gd name="connsiteX2927" fmla="*/ 471416 w 642541"/>
              <a:gd name="connsiteY2927" fmla="*/ 504461 h 996594"/>
              <a:gd name="connsiteX2928" fmla="*/ 467875 w 642541"/>
              <a:gd name="connsiteY2928" fmla="*/ 504198 h 996594"/>
              <a:gd name="connsiteX2929" fmla="*/ 467875 w 642541"/>
              <a:gd name="connsiteY2929" fmla="*/ 504461 h 996594"/>
              <a:gd name="connsiteX2930" fmla="*/ 467351 w 642541"/>
              <a:gd name="connsiteY2930" fmla="*/ 504461 h 996594"/>
              <a:gd name="connsiteX2931" fmla="*/ 466433 w 642541"/>
              <a:gd name="connsiteY2931" fmla="*/ 504198 h 996594"/>
              <a:gd name="connsiteX2932" fmla="*/ 466433 w 642541"/>
              <a:gd name="connsiteY2932" fmla="*/ 503411 h 996594"/>
              <a:gd name="connsiteX2933" fmla="*/ 464597 w 642541"/>
              <a:gd name="connsiteY2933" fmla="*/ 502756 h 996594"/>
              <a:gd name="connsiteX2934" fmla="*/ 459614 w 642541"/>
              <a:gd name="connsiteY2934" fmla="*/ 501707 h 996594"/>
              <a:gd name="connsiteX2935" fmla="*/ 449779 w 642541"/>
              <a:gd name="connsiteY2935" fmla="*/ 503018 h 996594"/>
              <a:gd name="connsiteX2936" fmla="*/ 450041 w 642541"/>
              <a:gd name="connsiteY2936" fmla="*/ 507739 h 996594"/>
              <a:gd name="connsiteX2937" fmla="*/ 452139 w 642541"/>
              <a:gd name="connsiteY2937" fmla="*/ 512984 h 996594"/>
              <a:gd name="connsiteX2938" fmla="*/ 452926 w 642541"/>
              <a:gd name="connsiteY2938" fmla="*/ 515476 h 996594"/>
              <a:gd name="connsiteX2939" fmla="*/ 450435 w 642541"/>
              <a:gd name="connsiteY2939" fmla="*/ 516918 h 996594"/>
              <a:gd name="connsiteX2940" fmla="*/ 450697 w 642541"/>
              <a:gd name="connsiteY2940" fmla="*/ 517574 h 996594"/>
              <a:gd name="connsiteX2941" fmla="*/ 451221 w 642541"/>
              <a:gd name="connsiteY2941" fmla="*/ 519803 h 996594"/>
              <a:gd name="connsiteX2942" fmla="*/ 452533 w 642541"/>
              <a:gd name="connsiteY2942" fmla="*/ 519803 h 996594"/>
              <a:gd name="connsiteX2943" fmla="*/ 453713 w 642541"/>
              <a:gd name="connsiteY2943" fmla="*/ 523212 h 996594"/>
              <a:gd name="connsiteX2944" fmla="*/ 454631 w 642541"/>
              <a:gd name="connsiteY2944" fmla="*/ 523212 h 996594"/>
              <a:gd name="connsiteX2945" fmla="*/ 456073 w 642541"/>
              <a:gd name="connsiteY2945" fmla="*/ 528982 h 996594"/>
              <a:gd name="connsiteX2946" fmla="*/ 462236 w 642541"/>
              <a:gd name="connsiteY2946" fmla="*/ 528589 h 996594"/>
              <a:gd name="connsiteX2947" fmla="*/ 461712 w 642541"/>
              <a:gd name="connsiteY2947" fmla="*/ 530293 h 996594"/>
              <a:gd name="connsiteX2948" fmla="*/ 459352 w 642541"/>
              <a:gd name="connsiteY2948" fmla="*/ 535276 h 996594"/>
              <a:gd name="connsiteX2949" fmla="*/ 458696 w 642541"/>
              <a:gd name="connsiteY2949" fmla="*/ 538817 h 996594"/>
              <a:gd name="connsiteX2950" fmla="*/ 456598 w 642541"/>
              <a:gd name="connsiteY2950" fmla="*/ 539604 h 996594"/>
              <a:gd name="connsiteX2951" fmla="*/ 456598 w 642541"/>
              <a:gd name="connsiteY2951" fmla="*/ 540259 h 996594"/>
              <a:gd name="connsiteX2952" fmla="*/ 455811 w 642541"/>
              <a:gd name="connsiteY2952" fmla="*/ 541046 h 996594"/>
              <a:gd name="connsiteX2953" fmla="*/ 454631 w 642541"/>
              <a:gd name="connsiteY2953" fmla="*/ 540653 h 996594"/>
              <a:gd name="connsiteX2954" fmla="*/ 455155 w 642541"/>
              <a:gd name="connsiteY2954" fmla="*/ 542095 h 996594"/>
              <a:gd name="connsiteX2955" fmla="*/ 450041 w 642541"/>
              <a:gd name="connsiteY2955" fmla="*/ 544980 h 996594"/>
              <a:gd name="connsiteX2956" fmla="*/ 449779 w 642541"/>
              <a:gd name="connsiteY2956" fmla="*/ 550881 h 996594"/>
              <a:gd name="connsiteX2957" fmla="*/ 450435 w 642541"/>
              <a:gd name="connsiteY2957" fmla="*/ 553766 h 996594"/>
              <a:gd name="connsiteX2958" fmla="*/ 449779 w 642541"/>
              <a:gd name="connsiteY2958" fmla="*/ 554159 h 996594"/>
              <a:gd name="connsiteX2959" fmla="*/ 449779 w 642541"/>
              <a:gd name="connsiteY2959" fmla="*/ 552979 h 996594"/>
              <a:gd name="connsiteX2960" fmla="*/ 448599 w 642541"/>
              <a:gd name="connsiteY2960" fmla="*/ 553372 h 996594"/>
              <a:gd name="connsiteX2961" fmla="*/ 448337 w 642541"/>
              <a:gd name="connsiteY2961" fmla="*/ 551537 h 996594"/>
              <a:gd name="connsiteX2962" fmla="*/ 446501 w 642541"/>
              <a:gd name="connsiteY2962" fmla="*/ 552061 h 996594"/>
              <a:gd name="connsiteX2963" fmla="*/ 444140 w 642541"/>
              <a:gd name="connsiteY2963" fmla="*/ 557175 h 996594"/>
              <a:gd name="connsiteX2964" fmla="*/ 442960 w 642541"/>
              <a:gd name="connsiteY2964" fmla="*/ 561240 h 996594"/>
              <a:gd name="connsiteX2965" fmla="*/ 441911 w 642541"/>
              <a:gd name="connsiteY2965" fmla="*/ 561502 h 996594"/>
              <a:gd name="connsiteX2966" fmla="*/ 441518 w 642541"/>
              <a:gd name="connsiteY2966" fmla="*/ 562158 h 996594"/>
              <a:gd name="connsiteX2967" fmla="*/ 439420 w 642541"/>
              <a:gd name="connsiteY2967" fmla="*/ 562158 h 996594"/>
              <a:gd name="connsiteX2968" fmla="*/ 439420 w 642541"/>
              <a:gd name="connsiteY2968" fmla="*/ 562552 h 996594"/>
              <a:gd name="connsiteX2969" fmla="*/ 440862 w 642541"/>
              <a:gd name="connsiteY2969" fmla="*/ 562945 h 996594"/>
              <a:gd name="connsiteX2970" fmla="*/ 439813 w 642541"/>
              <a:gd name="connsiteY2970" fmla="*/ 565699 h 996594"/>
              <a:gd name="connsiteX2971" fmla="*/ 441518 w 642541"/>
              <a:gd name="connsiteY2971" fmla="*/ 566223 h 996594"/>
              <a:gd name="connsiteX2972" fmla="*/ 440862 w 642541"/>
              <a:gd name="connsiteY2972" fmla="*/ 567141 h 996594"/>
              <a:gd name="connsiteX2973" fmla="*/ 441255 w 642541"/>
              <a:gd name="connsiteY2973" fmla="*/ 567535 h 996594"/>
              <a:gd name="connsiteX2974" fmla="*/ 441255 w 642541"/>
              <a:gd name="connsiteY2974" fmla="*/ 567928 h 996594"/>
              <a:gd name="connsiteX2975" fmla="*/ 442173 w 642541"/>
              <a:gd name="connsiteY2975" fmla="*/ 567928 h 996594"/>
              <a:gd name="connsiteX2976" fmla="*/ 442960 w 642541"/>
              <a:gd name="connsiteY2976" fmla="*/ 568977 h 996594"/>
              <a:gd name="connsiteX2977" fmla="*/ 446894 w 642541"/>
              <a:gd name="connsiteY2977" fmla="*/ 568977 h 996594"/>
              <a:gd name="connsiteX2978" fmla="*/ 447156 w 642541"/>
              <a:gd name="connsiteY2978" fmla="*/ 566879 h 996594"/>
              <a:gd name="connsiteX2979" fmla="*/ 449779 w 642541"/>
              <a:gd name="connsiteY2979" fmla="*/ 567141 h 996594"/>
              <a:gd name="connsiteX2980" fmla="*/ 450697 w 642541"/>
              <a:gd name="connsiteY2980" fmla="*/ 565699 h 996594"/>
              <a:gd name="connsiteX2981" fmla="*/ 451877 w 642541"/>
              <a:gd name="connsiteY2981" fmla="*/ 565436 h 996594"/>
              <a:gd name="connsiteX2982" fmla="*/ 454631 w 642541"/>
              <a:gd name="connsiteY2982" fmla="*/ 565699 h 996594"/>
              <a:gd name="connsiteX2983" fmla="*/ 454631 w 642541"/>
              <a:gd name="connsiteY2983" fmla="*/ 566485 h 996594"/>
              <a:gd name="connsiteX2984" fmla="*/ 455418 w 642541"/>
              <a:gd name="connsiteY2984" fmla="*/ 566223 h 996594"/>
              <a:gd name="connsiteX2985" fmla="*/ 455811 w 642541"/>
              <a:gd name="connsiteY2985" fmla="*/ 567141 h 996594"/>
              <a:gd name="connsiteX2986" fmla="*/ 457516 w 642541"/>
              <a:gd name="connsiteY2986" fmla="*/ 566879 h 996594"/>
              <a:gd name="connsiteX2987" fmla="*/ 457909 w 642541"/>
              <a:gd name="connsiteY2987" fmla="*/ 567928 h 996594"/>
              <a:gd name="connsiteX2988" fmla="*/ 458696 w 642541"/>
              <a:gd name="connsiteY2988" fmla="*/ 567535 h 996594"/>
              <a:gd name="connsiteX2989" fmla="*/ 458958 w 642541"/>
              <a:gd name="connsiteY2989" fmla="*/ 568321 h 996594"/>
              <a:gd name="connsiteX2990" fmla="*/ 458302 w 642541"/>
              <a:gd name="connsiteY2990" fmla="*/ 568583 h 996594"/>
              <a:gd name="connsiteX2991" fmla="*/ 458696 w 642541"/>
              <a:gd name="connsiteY2991" fmla="*/ 569239 h 996594"/>
              <a:gd name="connsiteX2992" fmla="*/ 460007 w 642541"/>
              <a:gd name="connsiteY2992" fmla="*/ 568583 h 996594"/>
              <a:gd name="connsiteX2993" fmla="*/ 461056 w 642541"/>
              <a:gd name="connsiteY2993" fmla="*/ 571075 h 996594"/>
              <a:gd name="connsiteX2994" fmla="*/ 461450 w 642541"/>
              <a:gd name="connsiteY2994" fmla="*/ 571075 h 996594"/>
              <a:gd name="connsiteX2995" fmla="*/ 462236 w 642541"/>
              <a:gd name="connsiteY2995" fmla="*/ 570682 h 996594"/>
              <a:gd name="connsiteX2996" fmla="*/ 462892 w 642541"/>
              <a:gd name="connsiteY2996" fmla="*/ 574222 h 996594"/>
              <a:gd name="connsiteX2997" fmla="*/ 462499 w 642541"/>
              <a:gd name="connsiteY2997" fmla="*/ 574222 h 996594"/>
              <a:gd name="connsiteX2998" fmla="*/ 462499 w 642541"/>
              <a:gd name="connsiteY2998" fmla="*/ 575271 h 996594"/>
              <a:gd name="connsiteX2999" fmla="*/ 460794 w 642541"/>
              <a:gd name="connsiteY2999" fmla="*/ 576058 h 996594"/>
              <a:gd name="connsiteX3000" fmla="*/ 461056 w 642541"/>
              <a:gd name="connsiteY3000" fmla="*/ 576320 h 996594"/>
              <a:gd name="connsiteX3001" fmla="*/ 459614 w 642541"/>
              <a:gd name="connsiteY3001" fmla="*/ 576714 h 996594"/>
              <a:gd name="connsiteX3002" fmla="*/ 459352 w 642541"/>
              <a:gd name="connsiteY3002" fmla="*/ 577763 h 996594"/>
              <a:gd name="connsiteX3003" fmla="*/ 459614 w 642541"/>
              <a:gd name="connsiteY3003" fmla="*/ 578156 h 996594"/>
              <a:gd name="connsiteX3004" fmla="*/ 460007 w 642541"/>
              <a:gd name="connsiteY3004" fmla="*/ 578156 h 996594"/>
              <a:gd name="connsiteX3005" fmla="*/ 460007 w 642541"/>
              <a:gd name="connsiteY3005" fmla="*/ 578418 h 996594"/>
              <a:gd name="connsiteX3006" fmla="*/ 460269 w 642541"/>
              <a:gd name="connsiteY3006" fmla="*/ 578418 h 996594"/>
              <a:gd name="connsiteX3007" fmla="*/ 460269 w 642541"/>
              <a:gd name="connsiteY3007" fmla="*/ 579598 h 996594"/>
              <a:gd name="connsiteX3008" fmla="*/ 461056 w 642541"/>
              <a:gd name="connsiteY3008" fmla="*/ 579598 h 996594"/>
              <a:gd name="connsiteX3009" fmla="*/ 460007 w 642541"/>
              <a:gd name="connsiteY3009" fmla="*/ 581303 h 996594"/>
              <a:gd name="connsiteX3010" fmla="*/ 460794 w 642541"/>
              <a:gd name="connsiteY3010" fmla="*/ 583401 h 996594"/>
              <a:gd name="connsiteX3011" fmla="*/ 461712 w 642541"/>
              <a:gd name="connsiteY3011" fmla="*/ 583795 h 996594"/>
              <a:gd name="connsiteX3012" fmla="*/ 461712 w 642541"/>
              <a:gd name="connsiteY3012" fmla="*/ 584057 h 996594"/>
              <a:gd name="connsiteX3013" fmla="*/ 461450 w 642541"/>
              <a:gd name="connsiteY3013" fmla="*/ 586024 h 996594"/>
              <a:gd name="connsiteX3014" fmla="*/ 461712 w 642541"/>
              <a:gd name="connsiteY3014" fmla="*/ 586286 h 996594"/>
              <a:gd name="connsiteX3015" fmla="*/ 461450 w 642541"/>
              <a:gd name="connsiteY3015" fmla="*/ 586680 h 996594"/>
              <a:gd name="connsiteX3016" fmla="*/ 464597 w 642541"/>
              <a:gd name="connsiteY3016" fmla="*/ 587335 h 996594"/>
              <a:gd name="connsiteX3017" fmla="*/ 464597 w 642541"/>
              <a:gd name="connsiteY3017" fmla="*/ 586286 h 996594"/>
              <a:gd name="connsiteX3018" fmla="*/ 466039 w 642541"/>
              <a:gd name="connsiteY3018" fmla="*/ 586024 h 996594"/>
              <a:gd name="connsiteX3019" fmla="*/ 465777 w 642541"/>
              <a:gd name="connsiteY3019" fmla="*/ 587335 h 996594"/>
              <a:gd name="connsiteX3020" fmla="*/ 466039 w 642541"/>
              <a:gd name="connsiteY3020" fmla="*/ 587728 h 996594"/>
              <a:gd name="connsiteX3021" fmla="*/ 466039 w 642541"/>
              <a:gd name="connsiteY3021" fmla="*/ 586942 h 996594"/>
              <a:gd name="connsiteX3022" fmla="*/ 466433 w 642541"/>
              <a:gd name="connsiteY3022" fmla="*/ 586942 h 996594"/>
              <a:gd name="connsiteX3023" fmla="*/ 466433 w 642541"/>
              <a:gd name="connsiteY3023" fmla="*/ 588122 h 996594"/>
              <a:gd name="connsiteX3024" fmla="*/ 465777 w 642541"/>
              <a:gd name="connsiteY3024" fmla="*/ 589040 h 996594"/>
              <a:gd name="connsiteX3025" fmla="*/ 466039 w 642541"/>
              <a:gd name="connsiteY3025" fmla="*/ 588778 h 996594"/>
              <a:gd name="connsiteX3026" fmla="*/ 466695 w 642541"/>
              <a:gd name="connsiteY3026" fmla="*/ 588778 h 996594"/>
              <a:gd name="connsiteX3027" fmla="*/ 466433 w 642541"/>
              <a:gd name="connsiteY3027" fmla="*/ 589433 h 996594"/>
              <a:gd name="connsiteX3028" fmla="*/ 465383 w 642541"/>
              <a:gd name="connsiteY3028" fmla="*/ 589433 h 996594"/>
              <a:gd name="connsiteX3029" fmla="*/ 464597 w 642541"/>
              <a:gd name="connsiteY3029" fmla="*/ 589827 h 996594"/>
              <a:gd name="connsiteX3030" fmla="*/ 464597 w 642541"/>
              <a:gd name="connsiteY3030" fmla="*/ 590483 h 996594"/>
              <a:gd name="connsiteX3031" fmla="*/ 464597 w 642541"/>
              <a:gd name="connsiteY3031" fmla="*/ 591400 h 996594"/>
              <a:gd name="connsiteX3032" fmla="*/ 466039 w 642541"/>
              <a:gd name="connsiteY3032" fmla="*/ 590876 h 996594"/>
              <a:gd name="connsiteX3033" fmla="*/ 466433 w 642541"/>
              <a:gd name="connsiteY3033" fmla="*/ 590483 h 996594"/>
              <a:gd name="connsiteX3034" fmla="*/ 467088 w 642541"/>
              <a:gd name="connsiteY3034" fmla="*/ 590876 h 996594"/>
              <a:gd name="connsiteX3035" fmla="*/ 466695 w 642541"/>
              <a:gd name="connsiteY3035" fmla="*/ 593498 h 996594"/>
              <a:gd name="connsiteX3036" fmla="*/ 465777 w 642541"/>
              <a:gd name="connsiteY3036" fmla="*/ 593761 h 996594"/>
              <a:gd name="connsiteX3037" fmla="*/ 465383 w 642541"/>
              <a:gd name="connsiteY3037" fmla="*/ 594810 h 996594"/>
              <a:gd name="connsiteX3038" fmla="*/ 463154 w 642541"/>
              <a:gd name="connsiteY3038" fmla="*/ 597301 h 996594"/>
              <a:gd name="connsiteX3039" fmla="*/ 464334 w 642541"/>
              <a:gd name="connsiteY3039" fmla="*/ 598744 h 996594"/>
              <a:gd name="connsiteX3040" fmla="*/ 463679 w 642541"/>
              <a:gd name="connsiteY3040" fmla="*/ 599793 h 996594"/>
              <a:gd name="connsiteX3041" fmla="*/ 463154 w 642541"/>
              <a:gd name="connsiteY3041" fmla="*/ 601891 h 996594"/>
              <a:gd name="connsiteX3042" fmla="*/ 461450 w 642541"/>
              <a:gd name="connsiteY3042" fmla="*/ 603596 h 996594"/>
              <a:gd name="connsiteX3043" fmla="*/ 463154 w 642541"/>
              <a:gd name="connsiteY3043" fmla="*/ 602940 h 996594"/>
              <a:gd name="connsiteX3044" fmla="*/ 462499 w 642541"/>
              <a:gd name="connsiteY3044" fmla="*/ 604382 h 996594"/>
              <a:gd name="connsiteX3045" fmla="*/ 460269 w 642541"/>
              <a:gd name="connsiteY3045" fmla="*/ 604382 h 996594"/>
              <a:gd name="connsiteX3046" fmla="*/ 460269 w 642541"/>
              <a:gd name="connsiteY3046" fmla="*/ 607529 h 996594"/>
              <a:gd name="connsiteX3047" fmla="*/ 461056 w 642541"/>
              <a:gd name="connsiteY3047" fmla="*/ 608972 h 996594"/>
              <a:gd name="connsiteX3048" fmla="*/ 459352 w 642541"/>
              <a:gd name="connsiteY3048" fmla="*/ 610021 h 996594"/>
              <a:gd name="connsiteX3049" fmla="*/ 460007 w 642541"/>
              <a:gd name="connsiteY3049" fmla="*/ 611857 h 996594"/>
              <a:gd name="connsiteX3050" fmla="*/ 458696 w 642541"/>
              <a:gd name="connsiteY3050" fmla="*/ 612775 h 996594"/>
              <a:gd name="connsiteX3051" fmla="*/ 457909 w 642541"/>
              <a:gd name="connsiteY3051" fmla="*/ 615397 h 996594"/>
              <a:gd name="connsiteX3052" fmla="*/ 455418 w 642541"/>
              <a:gd name="connsiteY3052" fmla="*/ 613299 h 996594"/>
              <a:gd name="connsiteX3053" fmla="*/ 455418 w 642541"/>
              <a:gd name="connsiteY3053" fmla="*/ 614611 h 996594"/>
              <a:gd name="connsiteX3054" fmla="*/ 456598 w 642541"/>
              <a:gd name="connsiteY3054" fmla="*/ 616840 h 996594"/>
              <a:gd name="connsiteX3055" fmla="*/ 456073 w 642541"/>
              <a:gd name="connsiteY3055" fmla="*/ 618544 h 996594"/>
              <a:gd name="connsiteX3056" fmla="*/ 457516 w 642541"/>
              <a:gd name="connsiteY3056" fmla="*/ 618938 h 996594"/>
              <a:gd name="connsiteX3057" fmla="*/ 457909 w 642541"/>
              <a:gd name="connsiteY3057" fmla="*/ 621298 h 996594"/>
              <a:gd name="connsiteX3058" fmla="*/ 456598 w 642541"/>
              <a:gd name="connsiteY3058" fmla="*/ 621298 h 996594"/>
              <a:gd name="connsiteX3059" fmla="*/ 456073 w 642541"/>
              <a:gd name="connsiteY3059" fmla="*/ 622085 h 996594"/>
              <a:gd name="connsiteX3060" fmla="*/ 457253 w 642541"/>
              <a:gd name="connsiteY3060" fmla="*/ 622741 h 996594"/>
              <a:gd name="connsiteX3061" fmla="*/ 457516 w 642541"/>
              <a:gd name="connsiteY3061" fmla="*/ 624577 h 996594"/>
              <a:gd name="connsiteX3062" fmla="*/ 455811 w 642541"/>
              <a:gd name="connsiteY3062" fmla="*/ 625626 h 996594"/>
              <a:gd name="connsiteX3063" fmla="*/ 452533 w 642541"/>
              <a:gd name="connsiteY3063" fmla="*/ 623396 h 996594"/>
              <a:gd name="connsiteX3064" fmla="*/ 452139 w 642541"/>
              <a:gd name="connsiteY3064" fmla="*/ 624183 h 996594"/>
              <a:gd name="connsiteX3065" fmla="*/ 452926 w 642541"/>
              <a:gd name="connsiteY3065" fmla="*/ 624839 h 996594"/>
              <a:gd name="connsiteX3066" fmla="*/ 451877 w 642541"/>
              <a:gd name="connsiteY3066" fmla="*/ 625232 h 996594"/>
              <a:gd name="connsiteX3067" fmla="*/ 451221 w 642541"/>
              <a:gd name="connsiteY3067" fmla="*/ 626281 h 996594"/>
              <a:gd name="connsiteX3068" fmla="*/ 447550 w 642541"/>
              <a:gd name="connsiteY3068" fmla="*/ 627724 h 996594"/>
              <a:gd name="connsiteX3069" fmla="*/ 447550 w 642541"/>
              <a:gd name="connsiteY3069" fmla="*/ 628773 h 996594"/>
              <a:gd name="connsiteX3070" fmla="*/ 448599 w 642541"/>
              <a:gd name="connsiteY3070" fmla="*/ 629035 h 996594"/>
              <a:gd name="connsiteX3071" fmla="*/ 447812 w 642541"/>
              <a:gd name="connsiteY3071" fmla="*/ 631002 h 996594"/>
              <a:gd name="connsiteX3072" fmla="*/ 448337 w 642541"/>
              <a:gd name="connsiteY3072" fmla="*/ 631657 h 996594"/>
              <a:gd name="connsiteX3073" fmla="*/ 447550 w 642541"/>
              <a:gd name="connsiteY3073" fmla="*/ 631657 h 996594"/>
              <a:gd name="connsiteX3074" fmla="*/ 447812 w 642541"/>
              <a:gd name="connsiteY3074" fmla="*/ 633100 h 996594"/>
              <a:gd name="connsiteX3075" fmla="*/ 448992 w 642541"/>
              <a:gd name="connsiteY3075" fmla="*/ 631920 h 996594"/>
              <a:gd name="connsiteX3076" fmla="*/ 450041 w 642541"/>
              <a:gd name="connsiteY3076" fmla="*/ 633100 h 996594"/>
              <a:gd name="connsiteX3077" fmla="*/ 451484 w 642541"/>
              <a:gd name="connsiteY3077" fmla="*/ 633100 h 996594"/>
              <a:gd name="connsiteX3078" fmla="*/ 450697 w 642541"/>
              <a:gd name="connsiteY3078" fmla="*/ 636116 h 996594"/>
              <a:gd name="connsiteX3079" fmla="*/ 449779 w 642541"/>
              <a:gd name="connsiteY3079" fmla="*/ 636903 h 996594"/>
              <a:gd name="connsiteX3080" fmla="*/ 449779 w 642541"/>
              <a:gd name="connsiteY3080" fmla="*/ 637558 h 996594"/>
              <a:gd name="connsiteX3081" fmla="*/ 450435 w 642541"/>
              <a:gd name="connsiteY3081" fmla="*/ 637558 h 996594"/>
              <a:gd name="connsiteX3082" fmla="*/ 450697 w 642541"/>
              <a:gd name="connsiteY3082" fmla="*/ 640181 h 996594"/>
              <a:gd name="connsiteX3083" fmla="*/ 449779 w 642541"/>
              <a:gd name="connsiteY3083" fmla="*/ 640837 h 996594"/>
              <a:gd name="connsiteX3084" fmla="*/ 450041 w 642541"/>
              <a:gd name="connsiteY3084" fmla="*/ 642279 h 996594"/>
              <a:gd name="connsiteX3085" fmla="*/ 451877 w 642541"/>
              <a:gd name="connsiteY3085" fmla="*/ 642279 h 996594"/>
              <a:gd name="connsiteX3086" fmla="*/ 452533 w 642541"/>
              <a:gd name="connsiteY3086" fmla="*/ 642935 h 996594"/>
              <a:gd name="connsiteX3087" fmla="*/ 453713 w 642541"/>
              <a:gd name="connsiteY3087" fmla="*/ 642542 h 996594"/>
              <a:gd name="connsiteX3088" fmla="*/ 454369 w 642541"/>
              <a:gd name="connsiteY3088" fmla="*/ 640837 h 996594"/>
              <a:gd name="connsiteX3089" fmla="*/ 454631 w 642541"/>
              <a:gd name="connsiteY3089" fmla="*/ 641099 h 996594"/>
              <a:gd name="connsiteX3090" fmla="*/ 453975 w 642541"/>
              <a:gd name="connsiteY3090" fmla="*/ 642542 h 996594"/>
              <a:gd name="connsiteX3091" fmla="*/ 452533 w 642541"/>
              <a:gd name="connsiteY3091" fmla="*/ 643722 h 996594"/>
              <a:gd name="connsiteX3092" fmla="*/ 450435 w 642541"/>
              <a:gd name="connsiteY3092" fmla="*/ 648311 h 996594"/>
              <a:gd name="connsiteX3093" fmla="*/ 448599 w 642541"/>
              <a:gd name="connsiteY3093" fmla="*/ 646869 h 996594"/>
              <a:gd name="connsiteX3094" fmla="*/ 447550 w 642541"/>
              <a:gd name="connsiteY3094" fmla="*/ 647918 h 996594"/>
              <a:gd name="connsiteX3095" fmla="*/ 448337 w 642541"/>
              <a:gd name="connsiteY3095" fmla="*/ 650016 h 996594"/>
              <a:gd name="connsiteX3096" fmla="*/ 447156 w 642541"/>
              <a:gd name="connsiteY3096" fmla="*/ 652638 h 996594"/>
              <a:gd name="connsiteX3097" fmla="*/ 447550 w 642541"/>
              <a:gd name="connsiteY3097" fmla="*/ 653950 h 996594"/>
              <a:gd name="connsiteX3098" fmla="*/ 447550 w 642541"/>
              <a:gd name="connsiteY3098" fmla="*/ 654999 h 996594"/>
              <a:gd name="connsiteX3099" fmla="*/ 449779 w 642541"/>
              <a:gd name="connsiteY3099" fmla="*/ 655392 h 996594"/>
              <a:gd name="connsiteX3100" fmla="*/ 452926 w 642541"/>
              <a:gd name="connsiteY3100" fmla="*/ 653950 h 996594"/>
              <a:gd name="connsiteX3101" fmla="*/ 453319 w 642541"/>
              <a:gd name="connsiteY3101" fmla="*/ 652638 h 996594"/>
              <a:gd name="connsiteX3102" fmla="*/ 454369 w 642541"/>
              <a:gd name="connsiteY3102" fmla="*/ 652638 h 996594"/>
              <a:gd name="connsiteX3103" fmla="*/ 454369 w 642541"/>
              <a:gd name="connsiteY3103" fmla="*/ 654343 h 996594"/>
              <a:gd name="connsiteX3104" fmla="*/ 452533 w 642541"/>
              <a:gd name="connsiteY3104" fmla="*/ 657884 h 996594"/>
              <a:gd name="connsiteX3105" fmla="*/ 452533 w 642541"/>
              <a:gd name="connsiteY3105" fmla="*/ 658933 h 996594"/>
              <a:gd name="connsiteX3106" fmla="*/ 452139 w 642541"/>
              <a:gd name="connsiteY3106" fmla="*/ 658539 h 996594"/>
              <a:gd name="connsiteX3107" fmla="*/ 451484 w 642541"/>
              <a:gd name="connsiteY3107" fmla="*/ 659982 h 996594"/>
              <a:gd name="connsiteX3108" fmla="*/ 451484 w 642541"/>
              <a:gd name="connsiteY3108" fmla="*/ 658933 h 996594"/>
              <a:gd name="connsiteX3109" fmla="*/ 450435 w 642541"/>
              <a:gd name="connsiteY3109" fmla="*/ 659982 h 996594"/>
              <a:gd name="connsiteX3110" fmla="*/ 449779 w 642541"/>
              <a:gd name="connsiteY3110" fmla="*/ 659195 h 996594"/>
              <a:gd name="connsiteX3111" fmla="*/ 448599 w 642541"/>
              <a:gd name="connsiteY3111" fmla="*/ 660375 h 996594"/>
              <a:gd name="connsiteX3112" fmla="*/ 447812 w 642541"/>
              <a:gd name="connsiteY3112" fmla="*/ 662080 h 996594"/>
              <a:gd name="connsiteX3113" fmla="*/ 448599 w 642541"/>
              <a:gd name="connsiteY3113" fmla="*/ 662080 h 996594"/>
              <a:gd name="connsiteX3114" fmla="*/ 447156 w 642541"/>
              <a:gd name="connsiteY3114" fmla="*/ 663916 h 996594"/>
              <a:gd name="connsiteX3115" fmla="*/ 446501 w 642541"/>
              <a:gd name="connsiteY3115" fmla="*/ 665620 h 996594"/>
              <a:gd name="connsiteX3116" fmla="*/ 444796 w 642541"/>
              <a:gd name="connsiteY3116" fmla="*/ 665358 h 996594"/>
              <a:gd name="connsiteX3117" fmla="*/ 441911 w 642541"/>
              <a:gd name="connsiteY3117" fmla="*/ 666800 h 996594"/>
              <a:gd name="connsiteX3118" fmla="*/ 442173 w 642541"/>
              <a:gd name="connsiteY3118" fmla="*/ 667456 h 996594"/>
              <a:gd name="connsiteX3119" fmla="*/ 440469 w 642541"/>
              <a:gd name="connsiteY3119" fmla="*/ 667718 h 996594"/>
              <a:gd name="connsiteX3120" fmla="*/ 440469 w 642541"/>
              <a:gd name="connsiteY3120" fmla="*/ 668899 h 996594"/>
              <a:gd name="connsiteX3121" fmla="*/ 440075 w 642541"/>
              <a:gd name="connsiteY3121" fmla="*/ 669817 h 996594"/>
              <a:gd name="connsiteX3122" fmla="*/ 440862 w 642541"/>
              <a:gd name="connsiteY3122" fmla="*/ 670210 h 996594"/>
              <a:gd name="connsiteX3123" fmla="*/ 439157 w 642541"/>
              <a:gd name="connsiteY3123" fmla="*/ 671259 h 996594"/>
              <a:gd name="connsiteX3124" fmla="*/ 439157 w 642541"/>
              <a:gd name="connsiteY3124" fmla="*/ 671915 h 996594"/>
              <a:gd name="connsiteX3125" fmla="*/ 443616 w 642541"/>
              <a:gd name="connsiteY3125" fmla="*/ 672439 h 996594"/>
              <a:gd name="connsiteX3126" fmla="*/ 445058 w 642541"/>
              <a:gd name="connsiteY3126" fmla="*/ 672701 h 996594"/>
              <a:gd name="connsiteX3127" fmla="*/ 446238 w 642541"/>
              <a:gd name="connsiteY3127" fmla="*/ 671915 h 996594"/>
              <a:gd name="connsiteX3128" fmla="*/ 446238 w 642541"/>
              <a:gd name="connsiteY3128" fmla="*/ 674537 h 996594"/>
              <a:gd name="connsiteX3129" fmla="*/ 445058 w 642541"/>
              <a:gd name="connsiteY3129" fmla="*/ 675193 h 996594"/>
              <a:gd name="connsiteX3130" fmla="*/ 447550 w 642541"/>
              <a:gd name="connsiteY3130" fmla="*/ 675455 h 996594"/>
              <a:gd name="connsiteX3131" fmla="*/ 446238 w 642541"/>
              <a:gd name="connsiteY3131" fmla="*/ 677685 h 996594"/>
              <a:gd name="connsiteX3132" fmla="*/ 445845 w 642541"/>
              <a:gd name="connsiteY3132" fmla="*/ 678996 h 996594"/>
              <a:gd name="connsiteX3133" fmla="*/ 446238 w 642541"/>
              <a:gd name="connsiteY3133" fmla="*/ 680176 h 996594"/>
              <a:gd name="connsiteX3134" fmla="*/ 443616 w 642541"/>
              <a:gd name="connsiteY3134" fmla="*/ 680176 h 996594"/>
              <a:gd name="connsiteX3135" fmla="*/ 442960 w 642541"/>
              <a:gd name="connsiteY3135" fmla="*/ 680832 h 996594"/>
              <a:gd name="connsiteX3136" fmla="*/ 443616 w 642541"/>
              <a:gd name="connsiteY3136" fmla="*/ 683323 h 996594"/>
              <a:gd name="connsiteX3137" fmla="*/ 445058 w 642541"/>
              <a:gd name="connsiteY3137" fmla="*/ 683061 h 996594"/>
              <a:gd name="connsiteX3138" fmla="*/ 445452 w 642541"/>
              <a:gd name="connsiteY3138" fmla="*/ 685159 h 996594"/>
              <a:gd name="connsiteX3139" fmla="*/ 444796 w 642541"/>
              <a:gd name="connsiteY3139" fmla="*/ 685815 h 996594"/>
              <a:gd name="connsiteX3140" fmla="*/ 443354 w 642541"/>
              <a:gd name="connsiteY3140" fmla="*/ 689617 h 996594"/>
              <a:gd name="connsiteX3141" fmla="*/ 442173 w 642541"/>
              <a:gd name="connsiteY3141" fmla="*/ 689617 h 996594"/>
              <a:gd name="connsiteX3142" fmla="*/ 441911 w 642541"/>
              <a:gd name="connsiteY3142" fmla="*/ 690798 h 996594"/>
              <a:gd name="connsiteX3143" fmla="*/ 442698 w 642541"/>
              <a:gd name="connsiteY3143" fmla="*/ 691453 h 996594"/>
              <a:gd name="connsiteX3144" fmla="*/ 441911 w 642541"/>
              <a:gd name="connsiteY3144" fmla="*/ 692896 h 996594"/>
              <a:gd name="connsiteX3145" fmla="*/ 441255 w 642541"/>
              <a:gd name="connsiteY3145" fmla="*/ 692896 h 996594"/>
              <a:gd name="connsiteX3146" fmla="*/ 441255 w 642541"/>
              <a:gd name="connsiteY3146" fmla="*/ 694601 h 996594"/>
              <a:gd name="connsiteX3147" fmla="*/ 442173 w 642541"/>
              <a:gd name="connsiteY3147" fmla="*/ 694994 h 996594"/>
              <a:gd name="connsiteX3148" fmla="*/ 442173 w 642541"/>
              <a:gd name="connsiteY3148" fmla="*/ 696043 h 996594"/>
              <a:gd name="connsiteX3149" fmla="*/ 439157 w 642541"/>
              <a:gd name="connsiteY3149" fmla="*/ 696436 h 996594"/>
              <a:gd name="connsiteX3150" fmla="*/ 439420 w 642541"/>
              <a:gd name="connsiteY3150" fmla="*/ 697092 h 996594"/>
              <a:gd name="connsiteX3151" fmla="*/ 439157 w 642541"/>
              <a:gd name="connsiteY3151" fmla="*/ 697879 h 996594"/>
              <a:gd name="connsiteX3152" fmla="*/ 441255 w 642541"/>
              <a:gd name="connsiteY3152" fmla="*/ 698534 h 996594"/>
              <a:gd name="connsiteX3153" fmla="*/ 440862 w 642541"/>
              <a:gd name="connsiteY3153" fmla="*/ 699714 h 996594"/>
              <a:gd name="connsiteX3154" fmla="*/ 440469 w 642541"/>
              <a:gd name="connsiteY3154" fmla="*/ 701157 h 996594"/>
              <a:gd name="connsiteX3155" fmla="*/ 441518 w 642541"/>
              <a:gd name="connsiteY3155" fmla="*/ 701813 h 996594"/>
              <a:gd name="connsiteX3156" fmla="*/ 439813 w 642541"/>
              <a:gd name="connsiteY3156" fmla="*/ 704173 h 996594"/>
              <a:gd name="connsiteX3157" fmla="*/ 441255 w 642541"/>
              <a:gd name="connsiteY3157" fmla="*/ 707451 h 996594"/>
              <a:gd name="connsiteX3158" fmla="*/ 441911 w 642541"/>
              <a:gd name="connsiteY3158" fmla="*/ 707714 h 996594"/>
              <a:gd name="connsiteX3159" fmla="*/ 444403 w 642541"/>
              <a:gd name="connsiteY3159" fmla="*/ 706796 h 996594"/>
              <a:gd name="connsiteX3160" fmla="*/ 446501 w 642541"/>
              <a:gd name="connsiteY3160" fmla="*/ 710992 h 996594"/>
              <a:gd name="connsiteX3161" fmla="*/ 451221 w 642541"/>
              <a:gd name="connsiteY3161" fmla="*/ 712696 h 996594"/>
              <a:gd name="connsiteX3162" fmla="*/ 452533 w 642541"/>
              <a:gd name="connsiteY3162" fmla="*/ 713483 h 996594"/>
              <a:gd name="connsiteX3163" fmla="*/ 451877 w 642541"/>
              <a:gd name="connsiteY3163" fmla="*/ 715975 h 996594"/>
              <a:gd name="connsiteX3164" fmla="*/ 453319 w 642541"/>
              <a:gd name="connsiteY3164" fmla="*/ 716630 h 996594"/>
              <a:gd name="connsiteX3165" fmla="*/ 452926 w 642541"/>
              <a:gd name="connsiteY3165" fmla="*/ 717679 h 996594"/>
              <a:gd name="connsiteX3166" fmla="*/ 451484 w 642541"/>
              <a:gd name="connsiteY3166" fmla="*/ 718859 h 996594"/>
              <a:gd name="connsiteX3167" fmla="*/ 451484 w 642541"/>
              <a:gd name="connsiteY3167" fmla="*/ 720171 h 996594"/>
              <a:gd name="connsiteX3168" fmla="*/ 451221 w 642541"/>
              <a:gd name="connsiteY3168" fmla="*/ 721613 h 996594"/>
              <a:gd name="connsiteX3169" fmla="*/ 449779 w 642541"/>
              <a:gd name="connsiteY3169" fmla="*/ 722400 h 996594"/>
              <a:gd name="connsiteX3170" fmla="*/ 448992 w 642541"/>
              <a:gd name="connsiteY3170" fmla="*/ 722400 h 996594"/>
              <a:gd name="connsiteX3171" fmla="*/ 448992 w 642541"/>
              <a:gd name="connsiteY3171" fmla="*/ 721220 h 996594"/>
              <a:gd name="connsiteX3172" fmla="*/ 447812 w 642541"/>
              <a:gd name="connsiteY3172" fmla="*/ 721220 h 996594"/>
              <a:gd name="connsiteX3173" fmla="*/ 447812 w 642541"/>
              <a:gd name="connsiteY3173" fmla="*/ 721876 h 996594"/>
              <a:gd name="connsiteX3174" fmla="*/ 445452 w 642541"/>
              <a:gd name="connsiteY3174" fmla="*/ 721613 h 996594"/>
              <a:gd name="connsiteX3175" fmla="*/ 443354 w 642541"/>
              <a:gd name="connsiteY3175" fmla="*/ 720171 h 996594"/>
              <a:gd name="connsiteX3176" fmla="*/ 440075 w 642541"/>
              <a:gd name="connsiteY3176" fmla="*/ 722662 h 996594"/>
              <a:gd name="connsiteX3177" fmla="*/ 439813 w 642541"/>
              <a:gd name="connsiteY3177" fmla="*/ 721220 h 996594"/>
              <a:gd name="connsiteX3178" fmla="*/ 439157 w 642541"/>
              <a:gd name="connsiteY3178" fmla="*/ 721876 h 996594"/>
              <a:gd name="connsiteX3179" fmla="*/ 436535 w 642541"/>
              <a:gd name="connsiteY3179" fmla="*/ 720958 h 996594"/>
              <a:gd name="connsiteX3180" fmla="*/ 435879 w 642541"/>
              <a:gd name="connsiteY3180" fmla="*/ 722662 h 996594"/>
              <a:gd name="connsiteX3181" fmla="*/ 435879 w 642541"/>
              <a:gd name="connsiteY3181" fmla="*/ 723318 h 996594"/>
              <a:gd name="connsiteX3182" fmla="*/ 435879 w 642541"/>
              <a:gd name="connsiteY3182" fmla="*/ 723712 h 996594"/>
              <a:gd name="connsiteX3183" fmla="*/ 435879 w 642541"/>
              <a:gd name="connsiteY3183" fmla="*/ 723974 h 996594"/>
              <a:gd name="connsiteX3184" fmla="*/ 437059 w 642541"/>
              <a:gd name="connsiteY3184" fmla="*/ 726596 h 996594"/>
              <a:gd name="connsiteX3185" fmla="*/ 438371 w 642541"/>
              <a:gd name="connsiteY3185" fmla="*/ 726596 h 996594"/>
              <a:gd name="connsiteX3186" fmla="*/ 438371 w 642541"/>
              <a:gd name="connsiteY3186" fmla="*/ 725941 h 996594"/>
              <a:gd name="connsiteX3187" fmla="*/ 439813 w 642541"/>
              <a:gd name="connsiteY3187" fmla="*/ 725941 h 996594"/>
              <a:gd name="connsiteX3188" fmla="*/ 440469 w 642541"/>
              <a:gd name="connsiteY3188" fmla="*/ 726203 h 996594"/>
              <a:gd name="connsiteX3189" fmla="*/ 438764 w 642541"/>
              <a:gd name="connsiteY3189" fmla="*/ 727514 h 996594"/>
              <a:gd name="connsiteX3190" fmla="*/ 437715 w 642541"/>
              <a:gd name="connsiteY3190" fmla="*/ 728957 h 996594"/>
              <a:gd name="connsiteX3191" fmla="*/ 437321 w 642541"/>
              <a:gd name="connsiteY3191" fmla="*/ 728694 h 996594"/>
              <a:gd name="connsiteX3192" fmla="*/ 436535 w 642541"/>
              <a:gd name="connsiteY3192" fmla="*/ 729350 h 996594"/>
              <a:gd name="connsiteX3193" fmla="*/ 435617 w 642541"/>
              <a:gd name="connsiteY3193" fmla="*/ 732891 h 996594"/>
              <a:gd name="connsiteX3194" fmla="*/ 434437 w 642541"/>
              <a:gd name="connsiteY3194" fmla="*/ 734595 h 996594"/>
              <a:gd name="connsiteX3195" fmla="*/ 435617 w 642541"/>
              <a:gd name="connsiteY3195" fmla="*/ 738922 h 996594"/>
              <a:gd name="connsiteX3196" fmla="*/ 434174 w 642541"/>
              <a:gd name="connsiteY3196" fmla="*/ 739972 h 996594"/>
              <a:gd name="connsiteX3197" fmla="*/ 434174 w 642541"/>
              <a:gd name="connsiteY3197" fmla="*/ 740365 h 996594"/>
              <a:gd name="connsiteX3198" fmla="*/ 434961 w 642541"/>
              <a:gd name="connsiteY3198" fmla="*/ 739972 h 996594"/>
              <a:gd name="connsiteX3199" fmla="*/ 433781 w 642541"/>
              <a:gd name="connsiteY3199" fmla="*/ 740758 h 996594"/>
              <a:gd name="connsiteX3200" fmla="*/ 434961 w 642541"/>
              <a:gd name="connsiteY3200" fmla="*/ 741414 h 996594"/>
              <a:gd name="connsiteX3201" fmla="*/ 434961 w 642541"/>
              <a:gd name="connsiteY3201" fmla="*/ 742857 h 996594"/>
              <a:gd name="connsiteX3202" fmla="*/ 435224 w 642541"/>
              <a:gd name="connsiteY3202" fmla="*/ 743119 h 996594"/>
              <a:gd name="connsiteX3203" fmla="*/ 434437 w 642541"/>
              <a:gd name="connsiteY3203" fmla="*/ 745741 h 996594"/>
              <a:gd name="connsiteX3204" fmla="*/ 434437 w 642541"/>
              <a:gd name="connsiteY3204" fmla="*/ 746659 h 996594"/>
              <a:gd name="connsiteX3205" fmla="*/ 434174 w 642541"/>
              <a:gd name="connsiteY3205" fmla="*/ 748495 h 996594"/>
              <a:gd name="connsiteX3206" fmla="*/ 434961 w 642541"/>
              <a:gd name="connsiteY3206" fmla="*/ 748757 h 996594"/>
              <a:gd name="connsiteX3207" fmla="*/ 436272 w 642541"/>
              <a:gd name="connsiteY3207" fmla="*/ 748495 h 996594"/>
              <a:gd name="connsiteX3208" fmla="*/ 435879 w 642541"/>
              <a:gd name="connsiteY3208" fmla="*/ 749938 h 996594"/>
              <a:gd name="connsiteX3209" fmla="*/ 435224 w 642541"/>
              <a:gd name="connsiteY3209" fmla="*/ 749938 h 996594"/>
              <a:gd name="connsiteX3210" fmla="*/ 434437 w 642541"/>
              <a:gd name="connsiteY3210" fmla="*/ 752429 h 996594"/>
              <a:gd name="connsiteX3211" fmla="*/ 432994 w 642541"/>
              <a:gd name="connsiteY3211" fmla="*/ 752429 h 996594"/>
              <a:gd name="connsiteX3212" fmla="*/ 432732 w 642541"/>
              <a:gd name="connsiteY3212" fmla="*/ 752429 h 996594"/>
              <a:gd name="connsiteX3213" fmla="*/ 429585 w 642541"/>
              <a:gd name="connsiteY3213" fmla="*/ 752429 h 996594"/>
              <a:gd name="connsiteX3214" fmla="*/ 429191 w 642541"/>
              <a:gd name="connsiteY3214" fmla="*/ 755576 h 996594"/>
              <a:gd name="connsiteX3215" fmla="*/ 428536 w 642541"/>
              <a:gd name="connsiteY3215" fmla="*/ 756232 h 996594"/>
              <a:gd name="connsiteX3216" fmla="*/ 428536 w 642541"/>
              <a:gd name="connsiteY3216" fmla="*/ 757019 h 996594"/>
              <a:gd name="connsiteX3217" fmla="*/ 429978 w 642541"/>
              <a:gd name="connsiteY3217" fmla="*/ 758199 h 996594"/>
              <a:gd name="connsiteX3218" fmla="*/ 430634 w 642541"/>
              <a:gd name="connsiteY3218" fmla="*/ 758461 h 996594"/>
              <a:gd name="connsiteX3219" fmla="*/ 430634 w 642541"/>
              <a:gd name="connsiteY3219" fmla="*/ 759117 h 996594"/>
              <a:gd name="connsiteX3220" fmla="*/ 431290 w 642541"/>
              <a:gd name="connsiteY3220" fmla="*/ 759510 h 996594"/>
              <a:gd name="connsiteX3221" fmla="*/ 430896 w 642541"/>
              <a:gd name="connsiteY3221" fmla="*/ 759773 h 996594"/>
              <a:gd name="connsiteX3222" fmla="*/ 430240 w 642541"/>
              <a:gd name="connsiteY3222" fmla="*/ 759773 h 996594"/>
              <a:gd name="connsiteX3223" fmla="*/ 430240 w 642541"/>
              <a:gd name="connsiteY3223" fmla="*/ 760559 h 996594"/>
              <a:gd name="connsiteX3224" fmla="*/ 431683 w 642541"/>
              <a:gd name="connsiteY3224" fmla="*/ 760953 h 996594"/>
              <a:gd name="connsiteX3225" fmla="*/ 432339 w 642541"/>
              <a:gd name="connsiteY3225" fmla="*/ 761608 h 996594"/>
              <a:gd name="connsiteX3226" fmla="*/ 432994 w 642541"/>
              <a:gd name="connsiteY3226" fmla="*/ 762395 h 996594"/>
              <a:gd name="connsiteX3227" fmla="*/ 433781 w 642541"/>
              <a:gd name="connsiteY3227" fmla="*/ 762395 h 996594"/>
              <a:gd name="connsiteX3228" fmla="*/ 433781 w 642541"/>
              <a:gd name="connsiteY3228" fmla="*/ 761608 h 996594"/>
              <a:gd name="connsiteX3229" fmla="*/ 435617 w 642541"/>
              <a:gd name="connsiteY3229" fmla="*/ 761608 h 996594"/>
              <a:gd name="connsiteX3230" fmla="*/ 436272 w 642541"/>
              <a:gd name="connsiteY3230" fmla="*/ 762002 h 996594"/>
              <a:gd name="connsiteX3231" fmla="*/ 437059 w 642541"/>
              <a:gd name="connsiteY3231" fmla="*/ 762002 h 996594"/>
              <a:gd name="connsiteX3232" fmla="*/ 437059 w 642541"/>
              <a:gd name="connsiteY3232" fmla="*/ 764100 h 996594"/>
              <a:gd name="connsiteX3233" fmla="*/ 435617 w 642541"/>
              <a:gd name="connsiteY3233" fmla="*/ 765149 h 996594"/>
              <a:gd name="connsiteX3234" fmla="*/ 434961 w 642541"/>
              <a:gd name="connsiteY3234" fmla="*/ 765936 h 996594"/>
              <a:gd name="connsiteX3235" fmla="*/ 434961 w 642541"/>
              <a:gd name="connsiteY3235" fmla="*/ 766591 h 996594"/>
              <a:gd name="connsiteX3236" fmla="*/ 436272 w 642541"/>
              <a:gd name="connsiteY3236" fmla="*/ 766853 h 996594"/>
              <a:gd name="connsiteX3237" fmla="*/ 435879 w 642541"/>
              <a:gd name="connsiteY3237" fmla="*/ 768033 h 996594"/>
              <a:gd name="connsiteX3238" fmla="*/ 434437 w 642541"/>
              <a:gd name="connsiteY3238" fmla="*/ 769476 h 996594"/>
              <a:gd name="connsiteX3239" fmla="*/ 433781 w 642541"/>
              <a:gd name="connsiteY3239" fmla="*/ 770132 h 996594"/>
              <a:gd name="connsiteX3240" fmla="*/ 434174 w 642541"/>
              <a:gd name="connsiteY3240" fmla="*/ 770394 h 996594"/>
              <a:gd name="connsiteX3241" fmla="*/ 434961 w 642541"/>
              <a:gd name="connsiteY3241" fmla="*/ 770132 h 996594"/>
              <a:gd name="connsiteX3242" fmla="*/ 434961 w 642541"/>
              <a:gd name="connsiteY3242" fmla="*/ 769738 h 996594"/>
              <a:gd name="connsiteX3243" fmla="*/ 436272 w 642541"/>
              <a:gd name="connsiteY3243" fmla="*/ 768689 h 996594"/>
              <a:gd name="connsiteX3244" fmla="*/ 437059 w 642541"/>
              <a:gd name="connsiteY3244" fmla="*/ 769083 h 996594"/>
              <a:gd name="connsiteX3245" fmla="*/ 437059 w 642541"/>
              <a:gd name="connsiteY3245" fmla="*/ 767640 h 996594"/>
              <a:gd name="connsiteX3246" fmla="*/ 437715 w 642541"/>
              <a:gd name="connsiteY3246" fmla="*/ 767640 h 996594"/>
              <a:gd name="connsiteX3247" fmla="*/ 437977 w 642541"/>
              <a:gd name="connsiteY3247" fmla="*/ 767640 h 996594"/>
              <a:gd name="connsiteX3248" fmla="*/ 437977 w 642541"/>
              <a:gd name="connsiteY3248" fmla="*/ 766853 h 996594"/>
              <a:gd name="connsiteX3249" fmla="*/ 438371 w 642541"/>
              <a:gd name="connsiteY3249" fmla="*/ 766591 h 996594"/>
              <a:gd name="connsiteX3250" fmla="*/ 439420 w 642541"/>
              <a:gd name="connsiteY3250" fmla="*/ 766591 h 996594"/>
              <a:gd name="connsiteX3251" fmla="*/ 440862 w 642541"/>
              <a:gd name="connsiteY3251" fmla="*/ 767378 h 996594"/>
              <a:gd name="connsiteX3252" fmla="*/ 441911 w 642541"/>
              <a:gd name="connsiteY3252" fmla="*/ 766591 h 996594"/>
              <a:gd name="connsiteX3253" fmla="*/ 443616 w 642541"/>
              <a:gd name="connsiteY3253" fmla="*/ 766198 h 996594"/>
              <a:gd name="connsiteX3254" fmla="*/ 443616 w 642541"/>
              <a:gd name="connsiteY3254" fmla="*/ 765936 h 996594"/>
              <a:gd name="connsiteX3255" fmla="*/ 443616 w 642541"/>
              <a:gd name="connsiteY3255" fmla="*/ 764100 h 996594"/>
              <a:gd name="connsiteX3256" fmla="*/ 444403 w 642541"/>
              <a:gd name="connsiteY3256" fmla="*/ 763051 h 996594"/>
              <a:gd name="connsiteX3257" fmla="*/ 443616 w 642541"/>
              <a:gd name="connsiteY3257" fmla="*/ 763051 h 996594"/>
              <a:gd name="connsiteX3258" fmla="*/ 443616 w 642541"/>
              <a:gd name="connsiteY3258" fmla="*/ 762395 h 996594"/>
              <a:gd name="connsiteX3259" fmla="*/ 445058 w 642541"/>
              <a:gd name="connsiteY3259" fmla="*/ 761608 h 996594"/>
              <a:gd name="connsiteX3260" fmla="*/ 446238 w 642541"/>
              <a:gd name="connsiteY3260" fmla="*/ 761608 h 996594"/>
              <a:gd name="connsiteX3261" fmla="*/ 446894 w 642541"/>
              <a:gd name="connsiteY3261" fmla="*/ 760297 h 996594"/>
              <a:gd name="connsiteX3262" fmla="*/ 447550 w 642541"/>
              <a:gd name="connsiteY3262" fmla="*/ 760297 h 996594"/>
              <a:gd name="connsiteX3263" fmla="*/ 447812 w 642541"/>
              <a:gd name="connsiteY3263" fmla="*/ 760297 h 996594"/>
              <a:gd name="connsiteX3264" fmla="*/ 448599 w 642541"/>
              <a:gd name="connsiteY3264" fmla="*/ 760297 h 996594"/>
              <a:gd name="connsiteX3265" fmla="*/ 450697 w 642541"/>
              <a:gd name="connsiteY3265" fmla="*/ 759510 h 996594"/>
              <a:gd name="connsiteX3266" fmla="*/ 451221 w 642541"/>
              <a:gd name="connsiteY3266" fmla="*/ 758855 h 996594"/>
              <a:gd name="connsiteX3267" fmla="*/ 454369 w 642541"/>
              <a:gd name="connsiteY3267" fmla="*/ 755314 h 996594"/>
              <a:gd name="connsiteX3268" fmla="*/ 454631 w 642541"/>
              <a:gd name="connsiteY3268" fmla="*/ 755576 h 996594"/>
              <a:gd name="connsiteX3269" fmla="*/ 456073 w 642541"/>
              <a:gd name="connsiteY3269" fmla="*/ 755970 h 996594"/>
              <a:gd name="connsiteX3270" fmla="*/ 456598 w 642541"/>
              <a:gd name="connsiteY3270" fmla="*/ 755314 h 996594"/>
              <a:gd name="connsiteX3271" fmla="*/ 456073 w 642541"/>
              <a:gd name="connsiteY3271" fmla="*/ 754134 h 996594"/>
              <a:gd name="connsiteX3272" fmla="*/ 456073 w 642541"/>
              <a:gd name="connsiteY3272" fmla="*/ 752823 h 996594"/>
              <a:gd name="connsiteX3273" fmla="*/ 456598 w 642541"/>
              <a:gd name="connsiteY3273" fmla="*/ 752823 h 996594"/>
              <a:gd name="connsiteX3274" fmla="*/ 456860 w 642541"/>
              <a:gd name="connsiteY3274" fmla="*/ 751642 h 996594"/>
              <a:gd name="connsiteX3275" fmla="*/ 457253 w 642541"/>
              <a:gd name="connsiteY3275" fmla="*/ 750855 h 996594"/>
              <a:gd name="connsiteX3276" fmla="*/ 457516 w 642541"/>
              <a:gd name="connsiteY3276" fmla="*/ 751642 h 996594"/>
              <a:gd name="connsiteX3277" fmla="*/ 457909 w 642541"/>
              <a:gd name="connsiteY3277" fmla="*/ 751380 h 996594"/>
              <a:gd name="connsiteX3278" fmla="*/ 457516 w 642541"/>
              <a:gd name="connsiteY3278" fmla="*/ 750855 h 996594"/>
              <a:gd name="connsiteX3279" fmla="*/ 457253 w 642541"/>
              <a:gd name="connsiteY3279" fmla="*/ 750593 h 996594"/>
              <a:gd name="connsiteX3280" fmla="*/ 457516 w 642541"/>
              <a:gd name="connsiteY3280" fmla="*/ 749938 h 996594"/>
              <a:gd name="connsiteX3281" fmla="*/ 457909 w 642541"/>
              <a:gd name="connsiteY3281" fmla="*/ 749938 h 996594"/>
              <a:gd name="connsiteX3282" fmla="*/ 457909 w 642541"/>
              <a:gd name="connsiteY3282" fmla="*/ 748757 h 996594"/>
              <a:gd name="connsiteX3283" fmla="*/ 459614 w 642541"/>
              <a:gd name="connsiteY3283" fmla="*/ 748102 h 996594"/>
              <a:gd name="connsiteX3284" fmla="*/ 460269 w 642541"/>
              <a:gd name="connsiteY3284" fmla="*/ 747053 h 996594"/>
              <a:gd name="connsiteX3285" fmla="*/ 462892 w 642541"/>
              <a:gd name="connsiteY3285" fmla="*/ 746004 h 996594"/>
              <a:gd name="connsiteX3286" fmla="*/ 463679 w 642541"/>
              <a:gd name="connsiteY3286" fmla="*/ 744955 h 996594"/>
              <a:gd name="connsiteX3287" fmla="*/ 466039 w 642541"/>
              <a:gd name="connsiteY3287" fmla="*/ 744955 h 996594"/>
              <a:gd name="connsiteX3288" fmla="*/ 466695 w 642541"/>
              <a:gd name="connsiteY3288" fmla="*/ 744299 h 996594"/>
              <a:gd name="connsiteX3289" fmla="*/ 467088 w 642541"/>
              <a:gd name="connsiteY3289" fmla="*/ 745217 h 996594"/>
              <a:gd name="connsiteX3290" fmla="*/ 469580 w 642541"/>
              <a:gd name="connsiteY3290" fmla="*/ 744299 h 996594"/>
              <a:gd name="connsiteX3291" fmla="*/ 469580 w 642541"/>
              <a:gd name="connsiteY3291" fmla="*/ 744561 h 996594"/>
              <a:gd name="connsiteX3292" fmla="*/ 470235 w 642541"/>
              <a:gd name="connsiteY3292" fmla="*/ 744299 h 996594"/>
              <a:gd name="connsiteX3293" fmla="*/ 470760 w 642541"/>
              <a:gd name="connsiteY3293" fmla="*/ 743905 h 996594"/>
              <a:gd name="connsiteX3294" fmla="*/ 471022 w 642541"/>
              <a:gd name="connsiteY3294" fmla="*/ 743905 h 996594"/>
              <a:gd name="connsiteX3295" fmla="*/ 471416 w 642541"/>
              <a:gd name="connsiteY3295" fmla="*/ 743119 h 996594"/>
              <a:gd name="connsiteX3296" fmla="*/ 471678 w 642541"/>
              <a:gd name="connsiteY3296" fmla="*/ 743119 h 996594"/>
              <a:gd name="connsiteX3297" fmla="*/ 471678 w 642541"/>
              <a:gd name="connsiteY3297" fmla="*/ 744561 h 996594"/>
              <a:gd name="connsiteX3298" fmla="*/ 471678 w 642541"/>
              <a:gd name="connsiteY3298" fmla="*/ 748102 h 996594"/>
              <a:gd name="connsiteX3299" fmla="*/ 470760 w 642541"/>
              <a:gd name="connsiteY3299" fmla="*/ 749282 h 996594"/>
              <a:gd name="connsiteX3300" fmla="*/ 470235 w 642541"/>
              <a:gd name="connsiteY3300" fmla="*/ 749938 h 996594"/>
              <a:gd name="connsiteX3301" fmla="*/ 469317 w 642541"/>
              <a:gd name="connsiteY3301" fmla="*/ 750855 h 996594"/>
              <a:gd name="connsiteX3302" fmla="*/ 468793 w 642541"/>
              <a:gd name="connsiteY3302" fmla="*/ 751642 h 996594"/>
              <a:gd name="connsiteX3303" fmla="*/ 468137 w 642541"/>
              <a:gd name="connsiteY3303" fmla="*/ 752429 h 996594"/>
              <a:gd name="connsiteX3304" fmla="*/ 468137 w 642541"/>
              <a:gd name="connsiteY3304" fmla="*/ 752823 h 996594"/>
              <a:gd name="connsiteX3305" fmla="*/ 467088 w 642541"/>
              <a:gd name="connsiteY3305" fmla="*/ 753872 h 996594"/>
              <a:gd name="connsiteX3306" fmla="*/ 466039 w 642541"/>
              <a:gd name="connsiteY3306" fmla="*/ 754134 h 996594"/>
              <a:gd name="connsiteX3307" fmla="*/ 465383 w 642541"/>
              <a:gd name="connsiteY3307" fmla="*/ 753872 h 996594"/>
              <a:gd name="connsiteX3308" fmla="*/ 464334 w 642541"/>
              <a:gd name="connsiteY3308" fmla="*/ 753872 h 996594"/>
              <a:gd name="connsiteX3309" fmla="*/ 463941 w 642541"/>
              <a:gd name="connsiteY3309" fmla="*/ 753478 h 996594"/>
              <a:gd name="connsiteX3310" fmla="*/ 462892 w 642541"/>
              <a:gd name="connsiteY3310" fmla="*/ 754134 h 996594"/>
              <a:gd name="connsiteX3311" fmla="*/ 462236 w 642541"/>
              <a:gd name="connsiteY3311" fmla="*/ 754920 h 996594"/>
              <a:gd name="connsiteX3312" fmla="*/ 461056 w 642541"/>
              <a:gd name="connsiteY3312" fmla="*/ 755970 h 996594"/>
              <a:gd name="connsiteX3313" fmla="*/ 461450 w 642541"/>
              <a:gd name="connsiteY3313" fmla="*/ 755970 h 996594"/>
              <a:gd name="connsiteX3314" fmla="*/ 461056 w 642541"/>
              <a:gd name="connsiteY3314" fmla="*/ 756232 h 996594"/>
              <a:gd name="connsiteX3315" fmla="*/ 461450 w 642541"/>
              <a:gd name="connsiteY3315" fmla="*/ 756232 h 996594"/>
              <a:gd name="connsiteX3316" fmla="*/ 460269 w 642541"/>
              <a:gd name="connsiteY3316" fmla="*/ 758199 h 996594"/>
              <a:gd name="connsiteX3317" fmla="*/ 460007 w 642541"/>
              <a:gd name="connsiteY3317" fmla="*/ 758461 h 996594"/>
              <a:gd name="connsiteX3318" fmla="*/ 460007 w 642541"/>
              <a:gd name="connsiteY3318" fmla="*/ 760297 h 996594"/>
              <a:gd name="connsiteX3319" fmla="*/ 460794 w 642541"/>
              <a:gd name="connsiteY3319" fmla="*/ 762002 h 996594"/>
              <a:gd name="connsiteX3320" fmla="*/ 461056 w 642541"/>
              <a:gd name="connsiteY3320" fmla="*/ 762395 h 996594"/>
              <a:gd name="connsiteX3321" fmla="*/ 461056 w 642541"/>
              <a:gd name="connsiteY3321" fmla="*/ 763051 h 996594"/>
              <a:gd name="connsiteX3322" fmla="*/ 460794 w 642541"/>
              <a:gd name="connsiteY3322" fmla="*/ 764100 h 996594"/>
              <a:gd name="connsiteX3323" fmla="*/ 460269 w 642541"/>
              <a:gd name="connsiteY3323" fmla="*/ 765542 h 996594"/>
              <a:gd name="connsiteX3324" fmla="*/ 460269 w 642541"/>
              <a:gd name="connsiteY3324" fmla="*/ 765936 h 996594"/>
              <a:gd name="connsiteX3325" fmla="*/ 460269 w 642541"/>
              <a:gd name="connsiteY3325" fmla="*/ 766591 h 996594"/>
              <a:gd name="connsiteX3326" fmla="*/ 457909 w 642541"/>
              <a:gd name="connsiteY3326" fmla="*/ 769476 h 996594"/>
              <a:gd name="connsiteX3327" fmla="*/ 457909 w 642541"/>
              <a:gd name="connsiteY3327" fmla="*/ 770132 h 996594"/>
              <a:gd name="connsiteX3328" fmla="*/ 458696 w 642541"/>
              <a:gd name="connsiteY3328" fmla="*/ 771181 h 996594"/>
              <a:gd name="connsiteX3329" fmla="*/ 457909 w 642541"/>
              <a:gd name="connsiteY3329" fmla="*/ 771574 h 996594"/>
              <a:gd name="connsiteX3330" fmla="*/ 457909 w 642541"/>
              <a:gd name="connsiteY3330" fmla="*/ 772623 h 996594"/>
              <a:gd name="connsiteX3331" fmla="*/ 457909 w 642541"/>
              <a:gd name="connsiteY3331" fmla="*/ 773672 h 996594"/>
              <a:gd name="connsiteX3332" fmla="*/ 455811 w 642541"/>
              <a:gd name="connsiteY3332" fmla="*/ 775115 h 996594"/>
              <a:gd name="connsiteX3333" fmla="*/ 454369 w 642541"/>
              <a:gd name="connsiteY3333" fmla="*/ 776164 h 996594"/>
              <a:gd name="connsiteX3334" fmla="*/ 453713 w 642541"/>
              <a:gd name="connsiteY3334" fmla="*/ 776819 h 996594"/>
              <a:gd name="connsiteX3335" fmla="*/ 452926 w 642541"/>
              <a:gd name="connsiteY3335" fmla="*/ 781016 h 996594"/>
              <a:gd name="connsiteX3336" fmla="*/ 453975 w 642541"/>
              <a:gd name="connsiteY3336" fmla="*/ 781540 h 996594"/>
              <a:gd name="connsiteX3337" fmla="*/ 454369 w 642541"/>
              <a:gd name="connsiteY3337" fmla="*/ 781016 h 996594"/>
              <a:gd name="connsiteX3338" fmla="*/ 455418 w 642541"/>
              <a:gd name="connsiteY3338" fmla="*/ 781016 h 996594"/>
              <a:gd name="connsiteX3339" fmla="*/ 457516 w 642541"/>
              <a:gd name="connsiteY3339" fmla="*/ 783114 h 996594"/>
              <a:gd name="connsiteX3340" fmla="*/ 457909 w 642541"/>
              <a:gd name="connsiteY3340" fmla="*/ 783114 h 996594"/>
              <a:gd name="connsiteX3341" fmla="*/ 457909 w 642541"/>
              <a:gd name="connsiteY3341" fmla="*/ 783638 h 996594"/>
              <a:gd name="connsiteX3342" fmla="*/ 458696 w 642541"/>
              <a:gd name="connsiteY3342" fmla="*/ 783114 h 996594"/>
              <a:gd name="connsiteX3343" fmla="*/ 459352 w 642541"/>
              <a:gd name="connsiteY3343" fmla="*/ 783901 h 996594"/>
              <a:gd name="connsiteX3344" fmla="*/ 460794 w 642541"/>
              <a:gd name="connsiteY3344" fmla="*/ 784294 h 996594"/>
              <a:gd name="connsiteX3345" fmla="*/ 462499 w 642541"/>
              <a:gd name="connsiteY3345" fmla="*/ 783638 h 996594"/>
              <a:gd name="connsiteX3346" fmla="*/ 464334 w 642541"/>
              <a:gd name="connsiteY3346" fmla="*/ 783114 h 996594"/>
              <a:gd name="connsiteX3347" fmla="*/ 464597 w 642541"/>
              <a:gd name="connsiteY3347" fmla="*/ 783638 h 996594"/>
              <a:gd name="connsiteX3348" fmla="*/ 465383 w 642541"/>
              <a:gd name="connsiteY3348" fmla="*/ 783114 h 996594"/>
              <a:gd name="connsiteX3349" fmla="*/ 466039 w 642541"/>
              <a:gd name="connsiteY3349" fmla="*/ 783638 h 996594"/>
              <a:gd name="connsiteX3350" fmla="*/ 466433 w 642541"/>
              <a:gd name="connsiteY3350" fmla="*/ 783114 h 996594"/>
              <a:gd name="connsiteX3351" fmla="*/ 467875 w 642541"/>
              <a:gd name="connsiteY3351" fmla="*/ 783638 h 996594"/>
              <a:gd name="connsiteX3352" fmla="*/ 468531 w 642541"/>
              <a:gd name="connsiteY3352" fmla="*/ 783638 h 996594"/>
              <a:gd name="connsiteX3353" fmla="*/ 470760 w 642541"/>
              <a:gd name="connsiteY3353" fmla="*/ 783638 h 996594"/>
              <a:gd name="connsiteX3354" fmla="*/ 471416 w 642541"/>
              <a:gd name="connsiteY3354" fmla="*/ 782851 h 996594"/>
              <a:gd name="connsiteX3355" fmla="*/ 471678 w 642541"/>
              <a:gd name="connsiteY3355" fmla="*/ 781802 h 996594"/>
              <a:gd name="connsiteX3356" fmla="*/ 472858 w 642541"/>
              <a:gd name="connsiteY3356" fmla="*/ 781802 h 996594"/>
              <a:gd name="connsiteX3357" fmla="*/ 474956 w 642541"/>
              <a:gd name="connsiteY3357" fmla="*/ 781540 h 996594"/>
              <a:gd name="connsiteX3358" fmla="*/ 475218 w 642541"/>
              <a:gd name="connsiteY3358" fmla="*/ 780098 h 996594"/>
              <a:gd name="connsiteX3359" fmla="*/ 475874 w 642541"/>
              <a:gd name="connsiteY3359" fmla="*/ 778655 h 996594"/>
              <a:gd name="connsiteX3360" fmla="*/ 477316 w 642541"/>
              <a:gd name="connsiteY3360" fmla="*/ 778000 h 996594"/>
              <a:gd name="connsiteX3361" fmla="*/ 477841 w 642541"/>
              <a:gd name="connsiteY3361" fmla="*/ 778000 h 996594"/>
              <a:gd name="connsiteX3362" fmla="*/ 477316 w 642541"/>
              <a:gd name="connsiteY3362" fmla="*/ 778655 h 996594"/>
              <a:gd name="connsiteX3363" fmla="*/ 476661 w 642541"/>
              <a:gd name="connsiteY3363" fmla="*/ 778918 h 996594"/>
              <a:gd name="connsiteX3364" fmla="*/ 476399 w 642541"/>
              <a:gd name="connsiteY3364" fmla="*/ 779704 h 996594"/>
              <a:gd name="connsiteX3365" fmla="*/ 477841 w 642541"/>
              <a:gd name="connsiteY3365" fmla="*/ 779704 h 996594"/>
              <a:gd name="connsiteX3366" fmla="*/ 479415 w 642541"/>
              <a:gd name="connsiteY3366" fmla="*/ 778918 h 996594"/>
              <a:gd name="connsiteX3367" fmla="*/ 480201 w 642541"/>
              <a:gd name="connsiteY3367" fmla="*/ 777213 h 996594"/>
              <a:gd name="connsiteX3368" fmla="*/ 480857 w 642541"/>
              <a:gd name="connsiteY3368" fmla="*/ 777475 h 996594"/>
              <a:gd name="connsiteX3369" fmla="*/ 481513 w 642541"/>
              <a:gd name="connsiteY3369" fmla="*/ 778262 h 996594"/>
              <a:gd name="connsiteX3370" fmla="*/ 482431 w 642541"/>
              <a:gd name="connsiteY3370" fmla="*/ 778000 h 996594"/>
              <a:gd name="connsiteX3371" fmla="*/ 482431 w 642541"/>
              <a:gd name="connsiteY3371" fmla="*/ 778918 h 996594"/>
              <a:gd name="connsiteX3372" fmla="*/ 482693 w 642541"/>
              <a:gd name="connsiteY3372" fmla="*/ 778918 h 996594"/>
              <a:gd name="connsiteX3373" fmla="*/ 482693 w 642541"/>
              <a:gd name="connsiteY3373" fmla="*/ 779704 h 996594"/>
              <a:gd name="connsiteX3374" fmla="*/ 483217 w 642541"/>
              <a:gd name="connsiteY3374" fmla="*/ 779704 h 996594"/>
              <a:gd name="connsiteX3375" fmla="*/ 483217 w 642541"/>
              <a:gd name="connsiteY3375" fmla="*/ 780360 h 996594"/>
              <a:gd name="connsiteX3376" fmla="*/ 484135 w 642541"/>
              <a:gd name="connsiteY3376" fmla="*/ 780098 h 996594"/>
              <a:gd name="connsiteX3377" fmla="*/ 484791 w 642541"/>
              <a:gd name="connsiteY3377" fmla="*/ 781016 h 996594"/>
              <a:gd name="connsiteX3378" fmla="*/ 486627 w 642541"/>
              <a:gd name="connsiteY3378" fmla="*/ 780753 h 996594"/>
              <a:gd name="connsiteX3379" fmla="*/ 487414 w 642541"/>
              <a:gd name="connsiteY3379" fmla="*/ 781540 h 996594"/>
              <a:gd name="connsiteX3380" fmla="*/ 488856 w 642541"/>
              <a:gd name="connsiteY3380" fmla="*/ 781016 h 996594"/>
              <a:gd name="connsiteX3381" fmla="*/ 490561 w 642541"/>
              <a:gd name="connsiteY3381" fmla="*/ 781540 h 996594"/>
              <a:gd name="connsiteX3382" fmla="*/ 490954 w 642541"/>
              <a:gd name="connsiteY3382" fmla="*/ 783901 h 996594"/>
              <a:gd name="connsiteX3383" fmla="*/ 491216 w 642541"/>
              <a:gd name="connsiteY3383" fmla="*/ 783638 h 996594"/>
              <a:gd name="connsiteX3384" fmla="*/ 491872 w 642541"/>
              <a:gd name="connsiteY3384" fmla="*/ 783638 h 996594"/>
              <a:gd name="connsiteX3385" fmla="*/ 492265 w 642541"/>
              <a:gd name="connsiteY3385" fmla="*/ 783901 h 996594"/>
              <a:gd name="connsiteX3386" fmla="*/ 494757 w 642541"/>
              <a:gd name="connsiteY3386" fmla="*/ 783638 h 996594"/>
              <a:gd name="connsiteX3387" fmla="*/ 495806 w 642541"/>
              <a:gd name="connsiteY3387" fmla="*/ 783638 h 996594"/>
              <a:gd name="connsiteX3388" fmla="*/ 496855 w 642541"/>
              <a:gd name="connsiteY3388" fmla="*/ 782851 h 996594"/>
              <a:gd name="connsiteX3389" fmla="*/ 497511 w 642541"/>
              <a:gd name="connsiteY3389" fmla="*/ 783114 h 996594"/>
              <a:gd name="connsiteX3390" fmla="*/ 498691 w 642541"/>
              <a:gd name="connsiteY3390" fmla="*/ 782196 h 996594"/>
              <a:gd name="connsiteX3391" fmla="*/ 500395 w 642541"/>
              <a:gd name="connsiteY3391" fmla="*/ 782196 h 996594"/>
              <a:gd name="connsiteX3392" fmla="*/ 503674 w 642541"/>
              <a:gd name="connsiteY3392" fmla="*/ 781802 h 996594"/>
              <a:gd name="connsiteX3393" fmla="*/ 504592 w 642541"/>
              <a:gd name="connsiteY3393" fmla="*/ 780753 h 996594"/>
              <a:gd name="connsiteX3394" fmla="*/ 506034 w 642541"/>
              <a:gd name="connsiteY3394" fmla="*/ 780753 h 996594"/>
              <a:gd name="connsiteX3395" fmla="*/ 506034 w 642541"/>
              <a:gd name="connsiteY3395" fmla="*/ 781540 h 996594"/>
              <a:gd name="connsiteX3396" fmla="*/ 505772 w 642541"/>
              <a:gd name="connsiteY3396" fmla="*/ 782196 h 996594"/>
              <a:gd name="connsiteX3397" fmla="*/ 506034 w 642541"/>
              <a:gd name="connsiteY3397" fmla="*/ 783114 h 996594"/>
              <a:gd name="connsiteX3398" fmla="*/ 506821 w 642541"/>
              <a:gd name="connsiteY3398" fmla="*/ 783638 h 996594"/>
              <a:gd name="connsiteX3399" fmla="*/ 501444 w 642541"/>
              <a:gd name="connsiteY3399" fmla="*/ 793735 h 996594"/>
              <a:gd name="connsiteX3400" fmla="*/ 510230 w 642541"/>
              <a:gd name="connsiteY3400" fmla="*/ 798063 h 996594"/>
              <a:gd name="connsiteX3401" fmla="*/ 510755 w 642541"/>
              <a:gd name="connsiteY3401" fmla="*/ 799112 h 996594"/>
              <a:gd name="connsiteX3402" fmla="*/ 512197 w 642541"/>
              <a:gd name="connsiteY3402" fmla="*/ 799899 h 996594"/>
              <a:gd name="connsiteX3403" fmla="*/ 513902 w 642541"/>
              <a:gd name="connsiteY3403" fmla="*/ 803701 h 996594"/>
              <a:gd name="connsiteX3404" fmla="*/ 514295 w 642541"/>
              <a:gd name="connsiteY3404" fmla="*/ 804094 h 996594"/>
              <a:gd name="connsiteX3405" fmla="*/ 514295 w 642541"/>
              <a:gd name="connsiteY3405" fmla="*/ 805144 h 996594"/>
              <a:gd name="connsiteX3406" fmla="*/ 514689 w 642541"/>
              <a:gd name="connsiteY3406" fmla="*/ 805537 h 996594"/>
              <a:gd name="connsiteX3407" fmla="*/ 515607 w 642541"/>
              <a:gd name="connsiteY3407" fmla="*/ 805144 h 996594"/>
              <a:gd name="connsiteX3408" fmla="*/ 518229 w 642541"/>
              <a:gd name="connsiteY3408" fmla="*/ 805799 h 996594"/>
              <a:gd name="connsiteX3409" fmla="*/ 520983 w 642541"/>
              <a:gd name="connsiteY3409" fmla="*/ 805144 h 996594"/>
              <a:gd name="connsiteX3410" fmla="*/ 521376 w 642541"/>
              <a:gd name="connsiteY3410" fmla="*/ 805144 h 996594"/>
              <a:gd name="connsiteX3411" fmla="*/ 521376 w 642541"/>
              <a:gd name="connsiteY3411" fmla="*/ 805537 h 996594"/>
              <a:gd name="connsiteX3412" fmla="*/ 520327 w 642541"/>
              <a:gd name="connsiteY3412" fmla="*/ 806193 h 996594"/>
              <a:gd name="connsiteX3413" fmla="*/ 520327 w 642541"/>
              <a:gd name="connsiteY3413" fmla="*/ 806717 h 996594"/>
              <a:gd name="connsiteX3414" fmla="*/ 519672 w 642541"/>
              <a:gd name="connsiteY3414" fmla="*/ 806717 h 996594"/>
              <a:gd name="connsiteX3415" fmla="*/ 519278 w 642541"/>
              <a:gd name="connsiteY3415" fmla="*/ 807635 h 996594"/>
              <a:gd name="connsiteX3416" fmla="*/ 516787 w 642541"/>
              <a:gd name="connsiteY3416" fmla="*/ 809471 h 996594"/>
              <a:gd name="connsiteX3417" fmla="*/ 517049 w 642541"/>
              <a:gd name="connsiteY3417" fmla="*/ 811569 h 996594"/>
              <a:gd name="connsiteX3418" fmla="*/ 518229 w 642541"/>
              <a:gd name="connsiteY3418" fmla="*/ 813012 h 996594"/>
              <a:gd name="connsiteX3419" fmla="*/ 517574 w 642541"/>
              <a:gd name="connsiteY3419" fmla="*/ 816814 h 996594"/>
              <a:gd name="connsiteX3420" fmla="*/ 513508 w 642541"/>
              <a:gd name="connsiteY3420" fmla="*/ 819437 h 996594"/>
              <a:gd name="connsiteX3421" fmla="*/ 512591 w 642541"/>
              <a:gd name="connsiteY3421" fmla="*/ 821142 h 996594"/>
              <a:gd name="connsiteX3422" fmla="*/ 511411 w 642541"/>
              <a:gd name="connsiteY3422" fmla="*/ 821142 h 996594"/>
              <a:gd name="connsiteX3423" fmla="*/ 511017 w 642541"/>
              <a:gd name="connsiteY3423" fmla="*/ 821797 h 996594"/>
              <a:gd name="connsiteX3424" fmla="*/ 511017 w 642541"/>
              <a:gd name="connsiteY3424" fmla="*/ 822453 h 996594"/>
              <a:gd name="connsiteX3425" fmla="*/ 507214 w 642541"/>
              <a:gd name="connsiteY3425" fmla="*/ 824682 h 996594"/>
              <a:gd name="connsiteX3426" fmla="*/ 506427 w 642541"/>
              <a:gd name="connsiteY3426" fmla="*/ 824289 h 996594"/>
              <a:gd name="connsiteX3427" fmla="*/ 505116 w 642541"/>
              <a:gd name="connsiteY3427" fmla="*/ 825338 h 996594"/>
              <a:gd name="connsiteX3428" fmla="*/ 504592 w 642541"/>
              <a:gd name="connsiteY3428" fmla="*/ 826518 h 996594"/>
              <a:gd name="connsiteX3429" fmla="*/ 502887 w 642541"/>
              <a:gd name="connsiteY3429" fmla="*/ 826518 h 996594"/>
              <a:gd name="connsiteX3430" fmla="*/ 500133 w 642541"/>
              <a:gd name="connsiteY3430" fmla="*/ 827174 h 996594"/>
              <a:gd name="connsiteX3431" fmla="*/ 499347 w 642541"/>
              <a:gd name="connsiteY3431" fmla="*/ 827174 h 996594"/>
              <a:gd name="connsiteX3432" fmla="*/ 498297 w 642541"/>
              <a:gd name="connsiteY3432" fmla="*/ 827436 h 996594"/>
              <a:gd name="connsiteX3433" fmla="*/ 497248 w 642541"/>
              <a:gd name="connsiteY3433" fmla="*/ 826780 h 996594"/>
              <a:gd name="connsiteX3434" fmla="*/ 490954 w 642541"/>
              <a:gd name="connsiteY3434" fmla="*/ 831370 h 996594"/>
              <a:gd name="connsiteX3435" fmla="*/ 492659 w 642541"/>
              <a:gd name="connsiteY3435" fmla="*/ 834255 h 996594"/>
              <a:gd name="connsiteX3436" fmla="*/ 491610 w 642541"/>
              <a:gd name="connsiteY3436" fmla="*/ 834517 h 996594"/>
              <a:gd name="connsiteX3437" fmla="*/ 491872 w 642541"/>
              <a:gd name="connsiteY3437" fmla="*/ 835697 h 996594"/>
              <a:gd name="connsiteX3438" fmla="*/ 491610 w 642541"/>
              <a:gd name="connsiteY3438" fmla="*/ 836615 h 996594"/>
              <a:gd name="connsiteX3439" fmla="*/ 490298 w 642541"/>
              <a:gd name="connsiteY3439" fmla="*/ 836615 h 996594"/>
              <a:gd name="connsiteX3440" fmla="*/ 491216 w 642541"/>
              <a:gd name="connsiteY3440" fmla="*/ 838451 h 996594"/>
              <a:gd name="connsiteX3441" fmla="*/ 491872 w 642541"/>
              <a:gd name="connsiteY3441" fmla="*/ 839893 h 996594"/>
              <a:gd name="connsiteX3442" fmla="*/ 494757 w 642541"/>
              <a:gd name="connsiteY3442" fmla="*/ 840155 h 996594"/>
              <a:gd name="connsiteX3443" fmla="*/ 493052 w 642541"/>
              <a:gd name="connsiteY3443" fmla="*/ 843434 h 996594"/>
              <a:gd name="connsiteX3444" fmla="*/ 493708 w 642541"/>
              <a:gd name="connsiteY3444" fmla="*/ 848417 h 996594"/>
              <a:gd name="connsiteX3445" fmla="*/ 496068 w 642541"/>
              <a:gd name="connsiteY3445" fmla="*/ 851564 h 996594"/>
              <a:gd name="connsiteX3446" fmla="*/ 483873 w 642541"/>
              <a:gd name="connsiteY3446" fmla="*/ 853400 h 996594"/>
              <a:gd name="connsiteX3447" fmla="*/ 478103 w 642541"/>
              <a:gd name="connsiteY3447" fmla="*/ 858252 h 996594"/>
              <a:gd name="connsiteX3448" fmla="*/ 475218 w 642541"/>
              <a:gd name="connsiteY3448" fmla="*/ 856416 h 996594"/>
              <a:gd name="connsiteX3449" fmla="*/ 467875 w 642541"/>
              <a:gd name="connsiteY3449" fmla="*/ 858645 h 996594"/>
              <a:gd name="connsiteX3450" fmla="*/ 467875 w 642541"/>
              <a:gd name="connsiteY3450" fmla="*/ 861792 h 996594"/>
              <a:gd name="connsiteX3451" fmla="*/ 461450 w 642541"/>
              <a:gd name="connsiteY3451" fmla="*/ 861530 h 996594"/>
              <a:gd name="connsiteX3452" fmla="*/ 454631 w 642541"/>
              <a:gd name="connsiteY3452" fmla="*/ 865333 h 996594"/>
              <a:gd name="connsiteX3453" fmla="*/ 449254 w 642541"/>
              <a:gd name="connsiteY3453" fmla="*/ 862579 h 996594"/>
              <a:gd name="connsiteX3454" fmla="*/ 448599 w 642541"/>
              <a:gd name="connsiteY3454" fmla="*/ 860874 h 996594"/>
              <a:gd name="connsiteX3455" fmla="*/ 449254 w 642541"/>
              <a:gd name="connsiteY3455" fmla="*/ 858252 h 996594"/>
              <a:gd name="connsiteX3456" fmla="*/ 447156 w 642541"/>
              <a:gd name="connsiteY3456" fmla="*/ 854056 h 996594"/>
              <a:gd name="connsiteX3457" fmla="*/ 443616 w 642541"/>
              <a:gd name="connsiteY3457" fmla="*/ 852220 h 996594"/>
              <a:gd name="connsiteX3458" fmla="*/ 441518 w 642541"/>
              <a:gd name="connsiteY3458" fmla="*/ 852220 h 996594"/>
              <a:gd name="connsiteX3459" fmla="*/ 440862 w 642541"/>
              <a:gd name="connsiteY3459" fmla="*/ 851958 h 996594"/>
              <a:gd name="connsiteX3460" fmla="*/ 438371 w 642541"/>
              <a:gd name="connsiteY3460" fmla="*/ 851958 h 996594"/>
              <a:gd name="connsiteX3461" fmla="*/ 437715 w 642541"/>
              <a:gd name="connsiteY3461" fmla="*/ 852220 h 996594"/>
              <a:gd name="connsiteX3462" fmla="*/ 437321 w 642541"/>
              <a:gd name="connsiteY3462" fmla="*/ 851564 h 996594"/>
              <a:gd name="connsiteX3463" fmla="*/ 436535 w 642541"/>
              <a:gd name="connsiteY3463" fmla="*/ 851958 h 996594"/>
              <a:gd name="connsiteX3464" fmla="*/ 436272 w 642541"/>
              <a:gd name="connsiteY3464" fmla="*/ 851564 h 996594"/>
              <a:gd name="connsiteX3465" fmla="*/ 433781 w 642541"/>
              <a:gd name="connsiteY3465" fmla="*/ 852220 h 996594"/>
              <a:gd name="connsiteX3466" fmla="*/ 431683 w 642541"/>
              <a:gd name="connsiteY3466" fmla="*/ 852220 h 996594"/>
              <a:gd name="connsiteX3467" fmla="*/ 430240 w 642541"/>
              <a:gd name="connsiteY3467" fmla="*/ 850777 h 996594"/>
              <a:gd name="connsiteX3468" fmla="*/ 429585 w 642541"/>
              <a:gd name="connsiteY3468" fmla="*/ 850515 h 996594"/>
              <a:gd name="connsiteX3469" fmla="*/ 428142 w 642541"/>
              <a:gd name="connsiteY3469" fmla="*/ 849335 h 996594"/>
              <a:gd name="connsiteX3470" fmla="*/ 426438 w 642541"/>
              <a:gd name="connsiteY3470" fmla="*/ 849073 h 996594"/>
              <a:gd name="connsiteX3471" fmla="*/ 423815 w 642541"/>
              <a:gd name="connsiteY3471" fmla="*/ 849073 h 996594"/>
              <a:gd name="connsiteX3472" fmla="*/ 423159 w 642541"/>
              <a:gd name="connsiteY3472" fmla="*/ 848679 h 996594"/>
              <a:gd name="connsiteX3473" fmla="*/ 421979 w 642541"/>
              <a:gd name="connsiteY3473" fmla="*/ 848679 h 996594"/>
              <a:gd name="connsiteX3474" fmla="*/ 421061 w 642541"/>
              <a:gd name="connsiteY3474" fmla="*/ 845139 h 996594"/>
              <a:gd name="connsiteX3475" fmla="*/ 420275 w 642541"/>
              <a:gd name="connsiteY3475" fmla="*/ 842778 h 996594"/>
              <a:gd name="connsiteX3476" fmla="*/ 421061 w 642541"/>
              <a:gd name="connsiteY3476" fmla="*/ 842254 h 996594"/>
              <a:gd name="connsiteX3477" fmla="*/ 421061 w 642541"/>
              <a:gd name="connsiteY3477" fmla="*/ 841598 h 996594"/>
              <a:gd name="connsiteX3478" fmla="*/ 420537 w 642541"/>
              <a:gd name="connsiteY3478" fmla="*/ 840943 h 996594"/>
              <a:gd name="connsiteX3479" fmla="*/ 420275 w 642541"/>
              <a:gd name="connsiteY3479" fmla="*/ 840943 h 996594"/>
              <a:gd name="connsiteX3480" fmla="*/ 419619 w 642541"/>
              <a:gd name="connsiteY3480" fmla="*/ 840943 h 996594"/>
              <a:gd name="connsiteX3481" fmla="*/ 418832 w 642541"/>
              <a:gd name="connsiteY3481" fmla="*/ 841598 h 996594"/>
              <a:gd name="connsiteX3482" fmla="*/ 418439 w 642541"/>
              <a:gd name="connsiteY3482" fmla="*/ 841598 h 996594"/>
              <a:gd name="connsiteX3483" fmla="*/ 417783 w 642541"/>
              <a:gd name="connsiteY3483" fmla="*/ 841992 h 996594"/>
              <a:gd name="connsiteX3484" fmla="*/ 417127 w 642541"/>
              <a:gd name="connsiteY3484" fmla="*/ 842254 h 996594"/>
              <a:gd name="connsiteX3485" fmla="*/ 416341 w 642541"/>
              <a:gd name="connsiteY3485" fmla="*/ 842778 h 996594"/>
              <a:gd name="connsiteX3486" fmla="*/ 415685 w 642541"/>
              <a:gd name="connsiteY3486" fmla="*/ 841992 h 996594"/>
              <a:gd name="connsiteX3487" fmla="*/ 415423 w 642541"/>
              <a:gd name="connsiteY3487" fmla="*/ 841598 h 996594"/>
              <a:gd name="connsiteX3488" fmla="*/ 414898 w 642541"/>
              <a:gd name="connsiteY3488" fmla="*/ 840680 h 996594"/>
              <a:gd name="connsiteX3489" fmla="*/ 411095 w 642541"/>
              <a:gd name="connsiteY3489" fmla="*/ 840943 h 996594"/>
              <a:gd name="connsiteX3490" fmla="*/ 410440 w 642541"/>
              <a:gd name="connsiteY3490" fmla="*/ 840943 h 996594"/>
              <a:gd name="connsiteX3491" fmla="*/ 408997 w 642541"/>
              <a:gd name="connsiteY3491" fmla="*/ 840680 h 996594"/>
              <a:gd name="connsiteX3492" fmla="*/ 407817 w 642541"/>
              <a:gd name="connsiteY3492" fmla="*/ 840943 h 996594"/>
              <a:gd name="connsiteX3493" fmla="*/ 407162 w 642541"/>
              <a:gd name="connsiteY3493" fmla="*/ 840680 h 996594"/>
              <a:gd name="connsiteX3494" fmla="*/ 405457 w 642541"/>
              <a:gd name="connsiteY3494" fmla="*/ 840943 h 996594"/>
              <a:gd name="connsiteX3495" fmla="*/ 401523 w 642541"/>
              <a:gd name="connsiteY3495" fmla="*/ 840943 h 996594"/>
              <a:gd name="connsiteX3496" fmla="*/ 399031 w 642541"/>
              <a:gd name="connsiteY3496" fmla="*/ 840943 h 996594"/>
              <a:gd name="connsiteX3497" fmla="*/ 395491 w 642541"/>
              <a:gd name="connsiteY3497" fmla="*/ 839893 h 996594"/>
              <a:gd name="connsiteX3498" fmla="*/ 395491 w 642541"/>
              <a:gd name="connsiteY3498" fmla="*/ 838845 h 996594"/>
              <a:gd name="connsiteX3499" fmla="*/ 394835 w 642541"/>
              <a:gd name="connsiteY3499" fmla="*/ 838058 h 996594"/>
              <a:gd name="connsiteX3500" fmla="*/ 392606 w 642541"/>
              <a:gd name="connsiteY3500" fmla="*/ 836353 h 996594"/>
              <a:gd name="connsiteX3501" fmla="*/ 391164 w 642541"/>
              <a:gd name="connsiteY3501" fmla="*/ 836615 h 996594"/>
              <a:gd name="connsiteX3502" fmla="*/ 390508 w 642541"/>
              <a:gd name="connsiteY3502" fmla="*/ 837402 h 996594"/>
              <a:gd name="connsiteX3503" fmla="*/ 388279 w 642541"/>
              <a:gd name="connsiteY3503" fmla="*/ 837402 h 996594"/>
              <a:gd name="connsiteX3504" fmla="*/ 384738 w 642541"/>
              <a:gd name="connsiteY3504" fmla="*/ 835304 h 996594"/>
              <a:gd name="connsiteX3505" fmla="*/ 383820 w 642541"/>
              <a:gd name="connsiteY3505" fmla="*/ 836615 h 996594"/>
              <a:gd name="connsiteX3506" fmla="*/ 383820 w 642541"/>
              <a:gd name="connsiteY3506" fmla="*/ 838058 h 996594"/>
              <a:gd name="connsiteX3507" fmla="*/ 383033 w 642541"/>
              <a:gd name="connsiteY3507" fmla="*/ 838845 h 996594"/>
              <a:gd name="connsiteX3508" fmla="*/ 381984 w 642541"/>
              <a:gd name="connsiteY3508" fmla="*/ 840943 h 996594"/>
              <a:gd name="connsiteX3509" fmla="*/ 379099 w 642541"/>
              <a:gd name="connsiteY3509" fmla="*/ 842778 h 996594"/>
              <a:gd name="connsiteX3510" fmla="*/ 377657 w 642541"/>
              <a:gd name="connsiteY3510" fmla="*/ 843040 h 996594"/>
              <a:gd name="connsiteX3511" fmla="*/ 377395 w 642541"/>
              <a:gd name="connsiteY3511" fmla="*/ 845139 h 996594"/>
              <a:gd name="connsiteX3512" fmla="*/ 378837 w 642541"/>
              <a:gd name="connsiteY3512" fmla="*/ 846319 h 996594"/>
              <a:gd name="connsiteX3513" fmla="*/ 375559 w 642541"/>
              <a:gd name="connsiteY3513" fmla="*/ 855760 h 996594"/>
              <a:gd name="connsiteX3514" fmla="*/ 371756 w 642541"/>
              <a:gd name="connsiteY3514" fmla="*/ 855760 h 996594"/>
              <a:gd name="connsiteX3515" fmla="*/ 371363 w 642541"/>
              <a:gd name="connsiteY3515" fmla="*/ 854318 h 996594"/>
              <a:gd name="connsiteX3516" fmla="*/ 369658 w 642541"/>
              <a:gd name="connsiteY3516" fmla="*/ 854318 h 996594"/>
              <a:gd name="connsiteX3517" fmla="*/ 362446 w 642541"/>
              <a:gd name="connsiteY3517" fmla="*/ 854056 h 996594"/>
              <a:gd name="connsiteX3518" fmla="*/ 356414 w 642541"/>
              <a:gd name="connsiteY3518" fmla="*/ 855498 h 996594"/>
              <a:gd name="connsiteX3519" fmla="*/ 342645 w 642541"/>
              <a:gd name="connsiteY3519" fmla="*/ 852613 h 996594"/>
              <a:gd name="connsiteX3520" fmla="*/ 336220 w 642541"/>
              <a:gd name="connsiteY3520" fmla="*/ 846975 h 996594"/>
              <a:gd name="connsiteX3521" fmla="*/ 331499 w 642541"/>
              <a:gd name="connsiteY3521" fmla="*/ 845794 h 996594"/>
              <a:gd name="connsiteX3522" fmla="*/ 329138 w 642541"/>
              <a:gd name="connsiteY3522" fmla="*/ 844221 h 996594"/>
              <a:gd name="connsiteX3523" fmla="*/ 327827 w 642541"/>
              <a:gd name="connsiteY3523" fmla="*/ 849335 h 996594"/>
              <a:gd name="connsiteX3524" fmla="*/ 323762 w 642541"/>
              <a:gd name="connsiteY3524" fmla="*/ 862317 h 996594"/>
              <a:gd name="connsiteX3525" fmla="*/ 323500 w 642541"/>
              <a:gd name="connsiteY3525" fmla="*/ 862973 h 996594"/>
              <a:gd name="connsiteX3526" fmla="*/ 324942 w 642541"/>
              <a:gd name="connsiteY3526" fmla="*/ 865333 h 996594"/>
              <a:gd name="connsiteX3527" fmla="*/ 324156 w 642541"/>
              <a:gd name="connsiteY3527" fmla="*/ 868611 h 996594"/>
              <a:gd name="connsiteX3528" fmla="*/ 322844 w 642541"/>
              <a:gd name="connsiteY3528" fmla="*/ 870709 h 996594"/>
              <a:gd name="connsiteX3529" fmla="*/ 322451 w 642541"/>
              <a:gd name="connsiteY3529" fmla="*/ 872151 h 996594"/>
              <a:gd name="connsiteX3530" fmla="*/ 321008 w 642541"/>
              <a:gd name="connsiteY3530" fmla="*/ 874250 h 996594"/>
              <a:gd name="connsiteX3531" fmla="*/ 322058 w 642541"/>
              <a:gd name="connsiteY3531" fmla="*/ 877397 h 996594"/>
              <a:gd name="connsiteX3532" fmla="*/ 323500 w 642541"/>
              <a:gd name="connsiteY3532" fmla="*/ 880675 h 996594"/>
              <a:gd name="connsiteX3533" fmla="*/ 323500 w 642541"/>
              <a:gd name="connsiteY3533" fmla="*/ 881331 h 996594"/>
              <a:gd name="connsiteX3534" fmla="*/ 323762 w 642541"/>
              <a:gd name="connsiteY3534" fmla="*/ 881593 h 996594"/>
              <a:gd name="connsiteX3535" fmla="*/ 324549 w 642541"/>
              <a:gd name="connsiteY3535" fmla="*/ 882118 h 996594"/>
              <a:gd name="connsiteX3536" fmla="*/ 324549 w 642541"/>
              <a:gd name="connsiteY3536" fmla="*/ 883822 h 996594"/>
              <a:gd name="connsiteX3537" fmla="*/ 325205 w 642541"/>
              <a:gd name="connsiteY3537" fmla="*/ 884216 h 996594"/>
              <a:gd name="connsiteX3538" fmla="*/ 325205 w 642541"/>
              <a:gd name="connsiteY3538" fmla="*/ 884478 h 996594"/>
              <a:gd name="connsiteX3539" fmla="*/ 325598 w 642541"/>
              <a:gd name="connsiteY3539" fmla="*/ 884871 h 996594"/>
              <a:gd name="connsiteX3540" fmla="*/ 326385 w 642541"/>
              <a:gd name="connsiteY3540" fmla="*/ 885134 h 996594"/>
              <a:gd name="connsiteX3541" fmla="*/ 327303 w 642541"/>
              <a:gd name="connsiteY3541" fmla="*/ 884871 h 996594"/>
              <a:gd name="connsiteX3542" fmla="*/ 328745 w 642541"/>
              <a:gd name="connsiteY3542" fmla="*/ 884216 h 996594"/>
              <a:gd name="connsiteX3543" fmla="*/ 329925 w 642541"/>
              <a:gd name="connsiteY3543" fmla="*/ 884478 h 996594"/>
              <a:gd name="connsiteX3544" fmla="*/ 330843 w 642541"/>
              <a:gd name="connsiteY3544" fmla="*/ 885658 h 996594"/>
              <a:gd name="connsiteX3545" fmla="*/ 332679 w 642541"/>
              <a:gd name="connsiteY3545" fmla="*/ 885920 h 996594"/>
              <a:gd name="connsiteX3546" fmla="*/ 333728 w 642541"/>
              <a:gd name="connsiteY3546" fmla="*/ 885658 h 996594"/>
              <a:gd name="connsiteX3547" fmla="*/ 333466 w 642541"/>
              <a:gd name="connsiteY3547" fmla="*/ 886314 h 996594"/>
              <a:gd name="connsiteX3548" fmla="*/ 333728 w 642541"/>
              <a:gd name="connsiteY3548" fmla="*/ 886969 h 996594"/>
              <a:gd name="connsiteX3549" fmla="*/ 334908 w 642541"/>
              <a:gd name="connsiteY3549" fmla="*/ 888019 h 996594"/>
              <a:gd name="connsiteX3550" fmla="*/ 334908 w 642541"/>
              <a:gd name="connsiteY3550" fmla="*/ 888412 h 996594"/>
              <a:gd name="connsiteX3551" fmla="*/ 335564 w 642541"/>
              <a:gd name="connsiteY3551" fmla="*/ 888674 h 996594"/>
              <a:gd name="connsiteX3552" fmla="*/ 334908 w 642541"/>
              <a:gd name="connsiteY3552" fmla="*/ 889854 h 996594"/>
              <a:gd name="connsiteX3553" fmla="*/ 334908 w 642541"/>
              <a:gd name="connsiteY3553" fmla="*/ 890903 h 996594"/>
              <a:gd name="connsiteX3554" fmla="*/ 335564 w 642541"/>
              <a:gd name="connsiteY3554" fmla="*/ 891559 h 996594"/>
              <a:gd name="connsiteX3555" fmla="*/ 335564 w 642541"/>
              <a:gd name="connsiteY3555" fmla="*/ 892214 h 996594"/>
              <a:gd name="connsiteX3556" fmla="*/ 335957 w 642541"/>
              <a:gd name="connsiteY3556" fmla="*/ 892739 h 996594"/>
              <a:gd name="connsiteX3557" fmla="*/ 336220 w 642541"/>
              <a:gd name="connsiteY3557" fmla="*/ 893657 h 996594"/>
              <a:gd name="connsiteX3558" fmla="*/ 335564 w 642541"/>
              <a:gd name="connsiteY3558" fmla="*/ 894444 h 996594"/>
              <a:gd name="connsiteX3559" fmla="*/ 335564 w 642541"/>
              <a:gd name="connsiteY3559" fmla="*/ 894837 h 996594"/>
              <a:gd name="connsiteX3560" fmla="*/ 334908 w 642541"/>
              <a:gd name="connsiteY3560" fmla="*/ 895493 h 996594"/>
              <a:gd name="connsiteX3561" fmla="*/ 334908 w 642541"/>
              <a:gd name="connsiteY3561" fmla="*/ 895755 h 996594"/>
              <a:gd name="connsiteX3562" fmla="*/ 334384 w 642541"/>
              <a:gd name="connsiteY3562" fmla="*/ 896542 h 996594"/>
              <a:gd name="connsiteX3563" fmla="*/ 335564 w 642541"/>
              <a:gd name="connsiteY3563" fmla="*/ 898378 h 996594"/>
              <a:gd name="connsiteX3564" fmla="*/ 335302 w 642541"/>
              <a:gd name="connsiteY3564" fmla="*/ 899296 h 996594"/>
              <a:gd name="connsiteX3565" fmla="*/ 335564 w 642541"/>
              <a:gd name="connsiteY3565" fmla="*/ 899820 h 996594"/>
              <a:gd name="connsiteX3566" fmla="*/ 335302 w 642541"/>
              <a:gd name="connsiteY3566" fmla="*/ 901918 h 996594"/>
              <a:gd name="connsiteX3567" fmla="*/ 334908 w 642541"/>
              <a:gd name="connsiteY3567" fmla="*/ 902181 h 996594"/>
              <a:gd name="connsiteX3568" fmla="*/ 335302 w 642541"/>
              <a:gd name="connsiteY3568" fmla="*/ 904017 h 996594"/>
              <a:gd name="connsiteX3569" fmla="*/ 336613 w 642541"/>
              <a:gd name="connsiteY3569" fmla="*/ 905459 h 996594"/>
              <a:gd name="connsiteX3570" fmla="*/ 336613 w 642541"/>
              <a:gd name="connsiteY3570" fmla="*/ 907164 h 996594"/>
              <a:gd name="connsiteX3571" fmla="*/ 337662 w 642541"/>
              <a:gd name="connsiteY3571" fmla="*/ 908212 h 996594"/>
              <a:gd name="connsiteX3572" fmla="*/ 337400 w 642541"/>
              <a:gd name="connsiteY3572" fmla="*/ 909655 h 996594"/>
              <a:gd name="connsiteX3573" fmla="*/ 338055 w 642541"/>
              <a:gd name="connsiteY3573" fmla="*/ 911360 h 996594"/>
              <a:gd name="connsiteX3574" fmla="*/ 338055 w 642541"/>
              <a:gd name="connsiteY3574" fmla="*/ 911753 h 996594"/>
              <a:gd name="connsiteX3575" fmla="*/ 339105 w 642541"/>
              <a:gd name="connsiteY3575" fmla="*/ 913851 h 996594"/>
              <a:gd name="connsiteX3576" fmla="*/ 338842 w 642541"/>
              <a:gd name="connsiteY3576" fmla="*/ 914638 h 996594"/>
              <a:gd name="connsiteX3577" fmla="*/ 338055 w 642541"/>
              <a:gd name="connsiteY3577" fmla="*/ 915032 h 996594"/>
              <a:gd name="connsiteX3578" fmla="*/ 337400 w 642541"/>
              <a:gd name="connsiteY3578" fmla="*/ 914638 h 996594"/>
              <a:gd name="connsiteX3579" fmla="*/ 335302 w 642541"/>
              <a:gd name="connsiteY3579" fmla="*/ 915294 h 996594"/>
              <a:gd name="connsiteX3580" fmla="*/ 334384 w 642541"/>
              <a:gd name="connsiteY3580" fmla="*/ 916080 h 996594"/>
              <a:gd name="connsiteX3581" fmla="*/ 332286 w 642541"/>
              <a:gd name="connsiteY3581" fmla="*/ 916736 h 996594"/>
              <a:gd name="connsiteX3582" fmla="*/ 331499 w 642541"/>
              <a:gd name="connsiteY3582" fmla="*/ 918834 h 996594"/>
              <a:gd name="connsiteX3583" fmla="*/ 331499 w 642541"/>
              <a:gd name="connsiteY3583" fmla="*/ 919621 h 996594"/>
              <a:gd name="connsiteX3584" fmla="*/ 331499 w 642541"/>
              <a:gd name="connsiteY3584" fmla="*/ 920670 h 996594"/>
              <a:gd name="connsiteX3585" fmla="*/ 331237 w 642541"/>
              <a:gd name="connsiteY3585" fmla="*/ 922112 h 996594"/>
              <a:gd name="connsiteX3586" fmla="*/ 327827 w 642541"/>
              <a:gd name="connsiteY3586" fmla="*/ 924473 h 996594"/>
              <a:gd name="connsiteX3587" fmla="*/ 324549 w 642541"/>
              <a:gd name="connsiteY3587" fmla="*/ 925260 h 996594"/>
              <a:gd name="connsiteX3588" fmla="*/ 324156 w 642541"/>
              <a:gd name="connsiteY3588" fmla="*/ 926309 h 996594"/>
              <a:gd name="connsiteX3589" fmla="*/ 323762 w 642541"/>
              <a:gd name="connsiteY3589" fmla="*/ 926702 h 996594"/>
              <a:gd name="connsiteX3590" fmla="*/ 323762 w 642541"/>
              <a:gd name="connsiteY3590" fmla="*/ 927358 h 996594"/>
              <a:gd name="connsiteX3591" fmla="*/ 323500 w 642541"/>
              <a:gd name="connsiteY3591" fmla="*/ 928013 h 996594"/>
              <a:gd name="connsiteX3592" fmla="*/ 324156 w 642541"/>
              <a:gd name="connsiteY3592" fmla="*/ 929193 h 996594"/>
              <a:gd name="connsiteX3593" fmla="*/ 323500 w 642541"/>
              <a:gd name="connsiteY3593" fmla="*/ 930636 h 996594"/>
              <a:gd name="connsiteX3594" fmla="*/ 321664 w 642541"/>
              <a:gd name="connsiteY3594" fmla="*/ 931554 h 996594"/>
              <a:gd name="connsiteX3595" fmla="*/ 323107 w 642541"/>
              <a:gd name="connsiteY3595" fmla="*/ 932996 h 996594"/>
              <a:gd name="connsiteX3596" fmla="*/ 321664 w 642541"/>
              <a:gd name="connsiteY3596" fmla="*/ 935095 h 996594"/>
              <a:gd name="connsiteX3597" fmla="*/ 321664 w 642541"/>
              <a:gd name="connsiteY3597" fmla="*/ 935881 h 996594"/>
              <a:gd name="connsiteX3598" fmla="*/ 321402 w 642541"/>
              <a:gd name="connsiteY3598" fmla="*/ 936537 h 996594"/>
              <a:gd name="connsiteX3599" fmla="*/ 321402 w 642541"/>
              <a:gd name="connsiteY3599" fmla="*/ 938373 h 996594"/>
              <a:gd name="connsiteX3600" fmla="*/ 324156 w 642541"/>
              <a:gd name="connsiteY3600" fmla="*/ 944273 h 996594"/>
              <a:gd name="connsiteX3601" fmla="*/ 322058 w 642541"/>
              <a:gd name="connsiteY3601" fmla="*/ 942175 h 996594"/>
              <a:gd name="connsiteX3602" fmla="*/ 321008 w 642541"/>
              <a:gd name="connsiteY3602" fmla="*/ 942569 h 996594"/>
              <a:gd name="connsiteX3603" fmla="*/ 319959 w 642541"/>
              <a:gd name="connsiteY3603" fmla="*/ 942175 h 996594"/>
              <a:gd name="connsiteX3604" fmla="*/ 318910 w 642541"/>
              <a:gd name="connsiteY3604" fmla="*/ 942175 h 996594"/>
              <a:gd name="connsiteX3605" fmla="*/ 318124 w 642541"/>
              <a:gd name="connsiteY3605" fmla="*/ 941913 h 996594"/>
              <a:gd name="connsiteX3606" fmla="*/ 317468 w 642541"/>
              <a:gd name="connsiteY3606" fmla="*/ 941913 h 996594"/>
              <a:gd name="connsiteX3607" fmla="*/ 317468 w 642541"/>
              <a:gd name="connsiteY3607" fmla="*/ 942962 h 996594"/>
              <a:gd name="connsiteX3608" fmla="*/ 317468 w 642541"/>
              <a:gd name="connsiteY3608" fmla="*/ 943356 h 996594"/>
              <a:gd name="connsiteX3609" fmla="*/ 316025 w 642541"/>
              <a:gd name="connsiteY3609" fmla="*/ 944798 h 996594"/>
              <a:gd name="connsiteX3610" fmla="*/ 313927 w 642541"/>
              <a:gd name="connsiteY3610" fmla="*/ 946109 h 996594"/>
              <a:gd name="connsiteX3611" fmla="*/ 311567 w 642541"/>
              <a:gd name="connsiteY3611" fmla="*/ 946503 h 996594"/>
              <a:gd name="connsiteX3612" fmla="*/ 310387 w 642541"/>
              <a:gd name="connsiteY3612" fmla="*/ 946109 h 996594"/>
              <a:gd name="connsiteX3613" fmla="*/ 308944 w 642541"/>
              <a:gd name="connsiteY3613" fmla="*/ 946503 h 996594"/>
              <a:gd name="connsiteX3614" fmla="*/ 307502 w 642541"/>
              <a:gd name="connsiteY3614" fmla="*/ 947552 h 996594"/>
              <a:gd name="connsiteX3615" fmla="*/ 307502 w 642541"/>
              <a:gd name="connsiteY3615" fmla="*/ 948339 h 996594"/>
              <a:gd name="connsiteX3616" fmla="*/ 307240 w 642541"/>
              <a:gd name="connsiteY3616" fmla="*/ 948601 h 996594"/>
              <a:gd name="connsiteX3617" fmla="*/ 306846 w 642541"/>
              <a:gd name="connsiteY3617" fmla="*/ 949650 h 996594"/>
              <a:gd name="connsiteX3618" fmla="*/ 306191 w 642541"/>
              <a:gd name="connsiteY3618" fmla="*/ 950437 h 996594"/>
              <a:gd name="connsiteX3619" fmla="*/ 305797 w 642541"/>
              <a:gd name="connsiteY3619" fmla="*/ 950699 h 996594"/>
              <a:gd name="connsiteX3620" fmla="*/ 306191 w 642541"/>
              <a:gd name="connsiteY3620" fmla="*/ 952141 h 996594"/>
              <a:gd name="connsiteX3621" fmla="*/ 305404 w 642541"/>
              <a:gd name="connsiteY3621" fmla="*/ 952797 h 996594"/>
              <a:gd name="connsiteX3622" fmla="*/ 305404 w 642541"/>
              <a:gd name="connsiteY3622" fmla="*/ 953584 h 996594"/>
              <a:gd name="connsiteX3623" fmla="*/ 305010 w 642541"/>
              <a:gd name="connsiteY3623" fmla="*/ 954240 h 996594"/>
              <a:gd name="connsiteX3624" fmla="*/ 304748 w 642541"/>
              <a:gd name="connsiteY3624" fmla="*/ 954895 h 996594"/>
              <a:gd name="connsiteX3625" fmla="*/ 305010 w 642541"/>
              <a:gd name="connsiteY3625" fmla="*/ 955682 h 996594"/>
              <a:gd name="connsiteX3626" fmla="*/ 305404 w 642541"/>
              <a:gd name="connsiteY3626" fmla="*/ 956338 h 996594"/>
              <a:gd name="connsiteX3627" fmla="*/ 305010 w 642541"/>
              <a:gd name="connsiteY3627" fmla="*/ 958173 h 996594"/>
              <a:gd name="connsiteX3628" fmla="*/ 304224 w 642541"/>
              <a:gd name="connsiteY3628" fmla="*/ 958436 h 996594"/>
              <a:gd name="connsiteX3629" fmla="*/ 303961 w 642541"/>
              <a:gd name="connsiteY3629" fmla="*/ 959223 h 996594"/>
              <a:gd name="connsiteX3630" fmla="*/ 303306 w 642541"/>
              <a:gd name="connsiteY3630" fmla="*/ 959616 h 996594"/>
              <a:gd name="connsiteX3631" fmla="*/ 302519 w 642541"/>
              <a:gd name="connsiteY3631" fmla="*/ 960534 h 996594"/>
              <a:gd name="connsiteX3632" fmla="*/ 301470 w 642541"/>
              <a:gd name="connsiteY3632" fmla="*/ 960534 h 996594"/>
              <a:gd name="connsiteX3633" fmla="*/ 299372 w 642541"/>
              <a:gd name="connsiteY3633" fmla="*/ 964599 h 996594"/>
              <a:gd name="connsiteX3634" fmla="*/ 297929 w 642541"/>
              <a:gd name="connsiteY3634" fmla="*/ 965255 h 996594"/>
              <a:gd name="connsiteX3635" fmla="*/ 296880 w 642541"/>
              <a:gd name="connsiteY3635" fmla="*/ 966959 h 996594"/>
              <a:gd name="connsiteX3636" fmla="*/ 293733 w 642541"/>
              <a:gd name="connsiteY3636" fmla="*/ 969451 h 996594"/>
              <a:gd name="connsiteX3637" fmla="*/ 293733 w 642541"/>
              <a:gd name="connsiteY3637" fmla="*/ 971680 h 996594"/>
              <a:gd name="connsiteX3638" fmla="*/ 290848 w 642541"/>
              <a:gd name="connsiteY3638" fmla="*/ 976532 h 996594"/>
              <a:gd name="connsiteX3639" fmla="*/ 289799 w 642541"/>
              <a:gd name="connsiteY3639" fmla="*/ 977974 h 996594"/>
              <a:gd name="connsiteX3640" fmla="*/ 289406 w 642541"/>
              <a:gd name="connsiteY3640" fmla="*/ 979417 h 996594"/>
              <a:gd name="connsiteX3641" fmla="*/ 290848 w 642541"/>
              <a:gd name="connsiteY3641" fmla="*/ 980859 h 996594"/>
              <a:gd name="connsiteX3642" fmla="*/ 290062 w 642541"/>
              <a:gd name="connsiteY3642" fmla="*/ 981908 h 996594"/>
              <a:gd name="connsiteX3643" fmla="*/ 287701 w 642541"/>
              <a:gd name="connsiteY3643" fmla="*/ 982695 h 996594"/>
              <a:gd name="connsiteX3644" fmla="*/ 287308 w 642541"/>
              <a:gd name="connsiteY3644" fmla="*/ 984793 h 996594"/>
              <a:gd name="connsiteX3645" fmla="*/ 283767 w 642541"/>
              <a:gd name="connsiteY3645" fmla="*/ 987940 h 996594"/>
              <a:gd name="connsiteX3646" fmla="*/ 281669 w 642541"/>
              <a:gd name="connsiteY3646" fmla="*/ 988596 h 996594"/>
              <a:gd name="connsiteX3647" fmla="*/ 281276 w 642541"/>
              <a:gd name="connsiteY3647" fmla="*/ 987678 h 996594"/>
              <a:gd name="connsiteX3648" fmla="*/ 280227 w 642541"/>
              <a:gd name="connsiteY3648" fmla="*/ 987154 h 996594"/>
              <a:gd name="connsiteX3649" fmla="*/ 279178 w 642541"/>
              <a:gd name="connsiteY3649" fmla="*/ 987678 h 996594"/>
              <a:gd name="connsiteX3650" fmla="*/ 277866 w 642541"/>
              <a:gd name="connsiteY3650" fmla="*/ 987154 h 996594"/>
              <a:gd name="connsiteX3651" fmla="*/ 277080 w 642541"/>
              <a:gd name="connsiteY3651" fmla="*/ 987940 h 996594"/>
              <a:gd name="connsiteX3652" fmla="*/ 275244 w 642541"/>
              <a:gd name="connsiteY3652" fmla="*/ 990038 h 996594"/>
              <a:gd name="connsiteX3653" fmla="*/ 274588 w 642541"/>
              <a:gd name="connsiteY3653" fmla="*/ 989776 h 996594"/>
              <a:gd name="connsiteX3654" fmla="*/ 272490 w 642541"/>
              <a:gd name="connsiteY3654" fmla="*/ 991874 h 996594"/>
              <a:gd name="connsiteX3655" fmla="*/ 271048 w 642541"/>
              <a:gd name="connsiteY3655" fmla="*/ 991219 h 996594"/>
              <a:gd name="connsiteX3656" fmla="*/ 270261 w 642541"/>
              <a:gd name="connsiteY3656" fmla="*/ 991219 h 996594"/>
              <a:gd name="connsiteX3657" fmla="*/ 269605 w 642541"/>
              <a:gd name="connsiteY3657" fmla="*/ 992137 h 996594"/>
              <a:gd name="connsiteX3658" fmla="*/ 269212 w 642541"/>
              <a:gd name="connsiteY3658" fmla="*/ 994234 h 996594"/>
              <a:gd name="connsiteX3659" fmla="*/ 266327 w 642541"/>
              <a:gd name="connsiteY3659" fmla="*/ 996070 h 996594"/>
              <a:gd name="connsiteX3660" fmla="*/ 264884 w 642541"/>
              <a:gd name="connsiteY3660" fmla="*/ 998168 h 996594"/>
              <a:gd name="connsiteX3661" fmla="*/ 261868 w 642541"/>
              <a:gd name="connsiteY3661" fmla="*/ 997775 h 996594"/>
              <a:gd name="connsiteX3662" fmla="*/ 261868 w 642541"/>
              <a:gd name="connsiteY3662" fmla="*/ 998168 h 996594"/>
              <a:gd name="connsiteX3663" fmla="*/ 260033 w 642541"/>
              <a:gd name="connsiteY3663" fmla="*/ 997775 h 996594"/>
              <a:gd name="connsiteX3664" fmla="*/ 258983 w 642541"/>
              <a:gd name="connsiteY3664" fmla="*/ 997775 h 996594"/>
              <a:gd name="connsiteX3665" fmla="*/ 259639 w 642541"/>
              <a:gd name="connsiteY3665" fmla="*/ 998955 h 996594"/>
              <a:gd name="connsiteX3666" fmla="*/ 258983 w 642541"/>
              <a:gd name="connsiteY3666" fmla="*/ 999611 h 996594"/>
              <a:gd name="connsiteX3667" fmla="*/ 257148 w 642541"/>
              <a:gd name="connsiteY3667" fmla="*/ 1000397 h 996594"/>
              <a:gd name="connsiteX3668" fmla="*/ 256492 w 642541"/>
              <a:gd name="connsiteY3668" fmla="*/ 1001709 h 996594"/>
              <a:gd name="connsiteX3669" fmla="*/ 253607 w 642541"/>
              <a:gd name="connsiteY3669" fmla="*/ 1002496 h 996594"/>
              <a:gd name="connsiteX3670" fmla="*/ 252165 w 642541"/>
              <a:gd name="connsiteY3670" fmla="*/ 1003152 h 996594"/>
              <a:gd name="connsiteX3671" fmla="*/ 251247 w 642541"/>
              <a:gd name="connsiteY3671" fmla="*/ 1002496 h 996594"/>
              <a:gd name="connsiteX3672" fmla="*/ 251247 w 642541"/>
              <a:gd name="connsiteY3672" fmla="*/ 1003152 h 996594"/>
              <a:gd name="connsiteX3673" fmla="*/ 249804 w 642541"/>
              <a:gd name="connsiteY3673" fmla="*/ 1003938 h 996594"/>
              <a:gd name="connsiteX3674" fmla="*/ 248362 w 642541"/>
              <a:gd name="connsiteY3674" fmla="*/ 1007479 h 996594"/>
              <a:gd name="connsiteX3675" fmla="*/ 247706 w 642541"/>
              <a:gd name="connsiteY3675" fmla="*/ 1007479 h 996594"/>
              <a:gd name="connsiteX3676" fmla="*/ 246264 w 642541"/>
              <a:gd name="connsiteY3676" fmla="*/ 1008135 h 996594"/>
              <a:gd name="connsiteX3677" fmla="*/ 242330 w 642541"/>
              <a:gd name="connsiteY3677" fmla="*/ 1005250 h 996594"/>
              <a:gd name="connsiteX3678" fmla="*/ 236167 w 642541"/>
              <a:gd name="connsiteY3678" fmla="*/ 1005643 h 996594"/>
              <a:gd name="connsiteX3679" fmla="*/ 234069 w 642541"/>
              <a:gd name="connsiteY3679" fmla="*/ 1004594 h 996594"/>
              <a:gd name="connsiteX3680" fmla="*/ 231708 w 642541"/>
              <a:gd name="connsiteY3680" fmla="*/ 1006299 h 996594"/>
              <a:gd name="connsiteX3681" fmla="*/ 231708 w 642541"/>
              <a:gd name="connsiteY3681" fmla="*/ 1006954 h 996594"/>
              <a:gd name="connsiteX3682" fmla="*/ 228430 w 642541"/>
              <a:gd name="connsiteY3682" fmla="*/ 1007479 h 996594"/>
              <a:gd name="connsiteX3683" fmla="*/ 225676 w 642541"/>
              <a:gd name="connsiteY3683" fmla="*/ 1008397 h 996594"/>
              <a:gd name="connsiteX3684" fmla="*/ 225283 w 642541"/>
              <a:gd name="connsiteY3684" fmla="*/ 1008790 h 996594"/>
              <a:gd name="connsiteX3685" fmla="*/ 223447 w 642541"/>
              <a:gd name="connsiteY3685" fmla="*/ 1008790 h 996594"/>
              <a:gd name="connsiteX3686" fmla="*/ 223447 w 642541"/>
              <a:gd name="connsiteY3686" fmla="*/ 1007479 h 996594"/>
              <a:gd name="connsiteX3687" fmla="*/ 222791 w 642541"/>
              <a:gd name="connsiteY3687" fmla="*/ 1006299 h 996594"/>
              <a:gd name="connsiteX3688" fmla="*/ 223972 w 642541"/>
              <a:gd name="connsiteY3688" fmla="*/ 1005250 h 996594"/>
              <a:gd name="connsiteX3689" fmla="*/ 222791 w 642541"/>
              <a:gd name="connsiteY3689" fmla="*/ 1003414 h 996594"/>
              <a:gd name="connsiteX3690" fmla="*/ 221087 w 642541"/>
              <a:gd name="connsiteY3690" fmla="*/ 1003938 h 996594"/>
              <a:gd name="connsiteX3691" fmla="*/ 217153 w 642541"/>
              <a:gd name="connsiteY3691" fmla="*/ 1005250 h 996594"/>
              <a:gd name="connsiteX3692" fmla="*/ 212825 w 642541"/>
              <a:gd name="connsiteY3692" fmla="*/ 1004856 h 996594"/>
              <a:gd name="connsiteX3693" fmla="*/ 210334 w 642541"/>
              <a:gd name="connsiteY3693" fmla="*/ 1003938 h 996594"/>
              <a:gd name="connsiteX3694" fmla="*/ 210072 w 642541"/>
              <a:gd name="connsiteY3694" fmla="*/ 1003152 h 996594"/>
              <a:gd name="connsiteX3695" fmla="*/ 206138 w 642541"/>
              <a:gd name="connsiteY3695" fmla="*/ 1001053 h 996594"/>
              <a:gd name="connsiteX3696" fmla="*/ 205744 w 642541"/>
              <a:gd name="connsiteY3696" fmla="*/ 1003152 h 996594"/>
              <a:gd name="connsiteX3697" fmla="*/ 206531 w 642541"/>
              <a:gd name="connsiteY3697" fmla="*/ 1006692 h 996594"/>
              <a:gd name="connsiteX3698" fmla="*/ 206138 w 642541"/>
              <a:gd name="connsiteY3698" fmla="*/ 1007741 h 996594"/>
              <a:gd name="connsiteX3699" fmla="*/ 203646 w 642541"/>
              <a:gd name="connsiteY3699" fmla="*/ 1007479 h 996594"/>
              <a:gd name="connsiteX3700" fmla="*/ 200893 w 642541"/>
              <a:gd name="connsiteY3700" fmla="*/ 1006954 h 996594"/>
              <a:gd name="connsiteX3701" fmla="*/ 198663 w 642541"/>
              <a:gd name="connsiteY3701" fmla="*/ 1007479 h 996594"/>
              <a:gd name="connsiteX3702" fmla="*/ 196565 w 642541"/>
              <a:gd name="connsiteY3702" fmla="*/ 1007741 h 996594"/>
              <a:gd name="connsiteX3703" fmla="*/ 195516 w 642541"/>
              <a:gd name="connsiteY3703" fmla="*/ 1007479 h 996594"/>
              <a:gd name="connsiteX3704" fmla="*/ 194729 w 642541"/>
              <a:gd name="connsiteY3704" fmla="*/ 1005250 h 996594"/>
              <a:gd name="connsiteX3705" fmla="*/ 193812 w 642541"/>
              <a:gd name="connsiteY3705" fmla="*/ 1003938 h 996594"/>
              <a:gd name="connsiteX3706" fmla="*/ 192369 w 642541"/>
              <a:gd name="connsiteY3706" fmla="*/ 1003414 h 996594"/>
              <a:gd name="connsiteX3707" fmla="*/ 191189 w 642541"/>
              <a:gd name="connsiteY3707" fmla="*/ 1002758 h 996594"/>
              <a:gd name="connsiteX3708" fmla="*/ 190927 w 642541"/>
              <a:gd name="connsiteY3708" fmla="*/ 1003152 h 996594"/>
              <a:gd name="connsiteX3709" fmla="*/ 191189 w 642541"/>
              <a:gd name="connsiteY3709" fmla="*/ 1001709 h 996594"/>
              <a:gd name="connsiteX3710" fmla="*/ 190927 w 642541"/>
              <a:gd name="connsiteY3710" fmla="*/ 1001053 h 996594"/>
              <a:gd name="connsiteX3711" fmla="*/ 190927 w 642541"/>
              <a:gd name="connsiteY3711" fmla="*/ 1000397 h 996594"/>
              <a:gd name="connsiteX3712" fmla="*/ 190271 w 642541"/>
              <a:gd name="connsiteY3712" fmla="*/ 996070 h 996594"/>
              <a:gd name="connsiteX3713" fmla="*/ 189878 w 642541"/>
              <a:gd name="connsiteY3713" fmla="*/ 995677 h 996594"/>
              <a:gd name="connsiteX3714" fmla="*/ 188828 w 642541"/>
              <a:gd name="connsiteY3714" fmla="*/ 995677 h 996594"/>
              <a:gd name="connsiteX3715" fmla="*/ 186993 w 642541"/>
              <a:gd name="connsiteY3715" fmla="*/ 994759 h 996594"/>
              <a:gd name="connsiteX3716" fmla="*/ 185813 w 642541"/>
              <a:gd name="connsiteY3716" fmla="*/ 993317 h 996594"/>
              <a:gd name="connsiteX3717" fmla="*/ 186206 w 642541"/>
              <a:gd name="connsiteY3717" fmla="*/ 990694 h 996594"/>
              <a:gd name="connsiteX3718" fmla="*/ 186993 w 642541"/>
              <a:gd name="connsiteY3718" fmla="*/ 990038 h 996594"/>
              <a:gd name="connsiteX3719" fmla="*/ 188828 w 642541"/>
              <a:gd name="connsiteY3719" fmla="*/ 988989 h 996594"/>
              <a:gd name="connsiteX3720" fmla="*/ 188435 w 642541"/>
              <a:gd name="connsiteY3720" fmla="*/ 984400 h 996594"/>
              <a:gd name="connsiteX3721" fmla="*/ 188173 w 642541"/>
              <a:gd name="connsiteY3721" fmla="*/ 983613 h 996594"/>
              <a:gd name="connsiteX3722" fmla="*/ 188173 w 642541"/>
              <a:gd name="connsiteY3722" fmla="*/ 982302 h 996594"/>
              <a:gd name="connsiteX3723" fmla="*/ 187386 w 642541"/>
              <a:gd name="connsiteY3723" fmla="*/ 979810 h 996594"/>
              <a:gd name="connsiteX3724" fmla="*/ 186993 w 642541"/>
              <a:gd name="connsiteY3724" fmla="*/ 979417 h 996594"/>
              <a:gd name="connsiteX3725" fmla="*/ 182796 w 642541"/>
              <a:gd name="connsiteY3725" fmla="*/ 974171 h 996594"/>
              <a:gd name="connsiteX3726" fmla="*/ 183452 w 642541"/>
              <a:gd name="connsiteY3726" fmla="*/ 972336 h 996594"/>
              <a:gd name="connsiteX3727" fmla="*/ 184895 w 642541"/>
              <a:gd name="connsiteY3727" fmla="*/ 971680 h 996594"/>
              <a:gd name="connsiteX3728" fmla="*/ 190271 w 642541"/>
              <a:gd name="connsiteY3728" fmla="*/ 973778 h 996594"/>
              <a:gd name="connsiteX3729" fmla="*/ 191189 w 642541"/>
              <a:gd name="connsiteY3729" fmla="*/ 973516 h 996594"/>
              <a:gd name="connsiteX3730" fmla="*/ 191582 w 642541"/>
              <a:gd name="connsiteY3730" fmla="*/ 972729 h 996594"/>
              <a:gd name="connsiteX3731" fmla="*/ 191189 w 642541"/>
              <a:gd name="connsiteY3731" fmla="*/ 971680 h 996594"/>
              <a:gd name="connsiteX3732" fmla="*/ 195254 w 642541"/>
              <a:gd name="connsiteY3732" fmla="*/ 968533 h 996594"/>
              <a:gd name="connsiteX3733" fmla="*/ 196565 w 642541"/>
              <a:gd name="connsiteY3733" fmla="*/ 968533 h 996594"/>
              <a:gd name="connsiteX3734" fmla="*/ 196565 w 642541"/>
              <a:gd name="connsiteY3734" fmla="*/ 967353 h 996594"/>
              <a:gd name="connsiteX3735" fmla="*/ 199057 w 642541"/>
              <a:gd name="connsiteY3735" fmla="*/ 968139 h 996594"/>
              <a:gd name="connsiteX3736" fmla="*/ 202335 w 642541"/>
              <a:gd name="connsiteY3736" fmla="*/ 968139 h 996594"/>
              <a:gd name="connsiteX3737" fmla="*/ 201811 w 642541"/>
              <a:gd name="connsiteY3737" fmla="*/ 966697 h 996594"/>
              <a:gd name="connsiteX3738" fmla="*/ 200893 w 642541"/>
              <a:gd name="connsiteY3738" fmla="*/ 965517 h 996594"/>
              <a:gd name="connsiteX3739" fmla="*/ 200893 w 642541"/>
              <a:gd name="connsiteY3739" fmla="*/ 964861 h 996594"/>
              <a:gd name="connsiteX3740" fmla="*/ 197614 w 642541"/>
              <a:gd name="connsiteY3740" fmla="*/ 963419 h 996594"/>
              <a:gd name="connsiteX3741" fmla="*/ 194467 w 642541"/>
              <a:gd name="connsiteY3741" fmla="*/ 961321 h 996594"/>
              <a:gd name="connsiteX3742" fmla="*/ 194074 w 642541"/>
              <a:gd name="connsiteY3742" fmla="*/ 960534 h 996594"/>
              <a:gd name="connsiteX3743" fmla="*/ 186993 w 642541"/>
              <a:gd name="connsiteY3743" fmla="*/ 939028 h 996594"/>
              <a:gd name="connsiteX3744" fmla="*/ 188173 w 642541"/>
              <a:gd name="connsiteY3744" fmla="*/ 935619 h 996594"/>
              <a:gd name="connsiteX3745" fmla="*/ 186599 w 642541"/>
              <a:gd name="connsiteY3745" fmla="*/ 934439 h 996594"/>
              <a:gd name="connsiteX3746" fmla="*/ 186206 w 642541"/>
              <a:gd name="connsiteY3746" fmla="*/ 933390 h 996594"/>
              <a:gd name="connsiteX3747" fmla="*/ 185550 w 642541"/>
              <a:gd name="connsiteY3747" fmla="*/ 932996 h 996594"/>
              <a:gd name="connsiteX3748" fmla="*/ 184895 w 642541"/>
              <a:gd name="connsiteY3748" fmla="*/ 933390 h 996594"/>
              <a:gd name="connsiteX3749" fmla="*/ 182272 w 642541"/>
              <a:gd name="connsiteY3749" fmla="*/ 931292 h 996594"/>
              <a:gd name="connsiteX3750" fmla="*/ 182272 w 642541"/>
              <a:gd name="connsiteY3750" fmla="*/ 930243 h 996594"/>
              <a:gd name="connsiteX3751" fmla="*/ 181616 w 642541"/>
              <a:gd name="connsiteY3751" fmla="*/ 929849 h 996594"/>
              <a:gd name="connsiteX3752" fmla="*/ 182272 w 642541"/>
              <a:gd name="connsiteY3752" fmla="*/ 929456 h 996594"/>
              <a:gd name="connsiteX3753" fmla="*/ 182796 w 642541"/>
              <a:gd name="connsiteY3753" fmla="*/ 928013 h 996594"/>
              <a:gd name="connsiteX3754" fmla="*/ 183714 w 642541"/>
              <a:gd name="connsiteY3754" fmla="*/ 927095 h 996594"/>
              <a:gd name="connsiteX3755" fmla="*/ 184501 w 642541"/>
              <a:gd name="connsiteY3755" fmla="*/ 927358 h 996594"/>
              <a:gd name="connsiteX3756" fmla="*/ 184895 w 642541"/>
              <a:gd name="connsiteY3756" fmla="*/ 927095 h 996594"/>
              <a:gd name="connsiteX3757" fmla="*/ 188173 w 642541"/>
              <a:gd name="connsiteY3757" fmla="*/ 927095 h 996594"/>
              <a:gd name="connsiteX3758" fmla="*/ 191976 w 642541"/>
              <a:gd name="connsiteY3758" fmla="*/ 925260 h 996594"/>
              <a:gd name="connsiteX3759" fmla="*/ 191582 w 642541"/>
              <a:gd name="connsiteY3759" fmla="*/ 924210 h 996594"/>
              <a:gd name="connsiteX3760" fmla="*/ 191976 w 642541"/>
              <a:gd name="connsiteY3760" fmla="*/ 922375 h 996594"/>
              <a:gd name="connsiteX3761" fmla="*/ 195516 w 642541"/>
              <a:gd name="connsiteY3761" fmla="*/ 918834 h 996594"/>
              <a:gd name="connsiteX3762" fmla="*/ 191189 w 642541"/>
              <a:gd name="connsiteY3762" fmla="*/ 912540 h 996594"/>
              <a:gd name="connsiteX3763" fmla="*/ 190533 w 642541"/>
              <a:gd name="connsiteY3763" fmla="*/ 910311 h 996594"/>
              <a:gd name="connsiteX3764" fmla="*/ 190927 w 642541"/>
              <a:gd name="connsiteY3764" fmla="*/ 908999 h 996594"/>
              <a:gd name="connsiteX3765" fmla="*/ 190533 w 642541"/>
              <a:gd name="connsiteY3765" fmla="*/ 908212 h 996594"/>
              <a:gd name="connsiteX3766" fmla="*/ 191189 w 642541"/>
              <a:gd name="connsiteY3766" fmla="*/ 907557 h 996594"/>
              <a:gd name="connsiteX3767" fmla="*/ 191189 w 642541"/>
              <a:gd name="connsiteY3767" fmla="*/ 906114 h 996594"/>
              <a:gd name="connsiteX3768" fmla="*/ 190271 w 642541"/>
              <a:gd name="connsiteY3768" fmla="*/ 904279 h 996594"/>
              <a:gd name="connsiteX3769" fmla="*/ 190271 w 642541"/>
              <a:gd name="connsiteY3769" fmla="*/ 901918 h 996594"/>
              <a:gd name="connsiteX3770" fmla="*/ 189091 w 642541"/>
              <a:gd name="connsiteY3770" fmla="*/ 900738 h 996594"/>
              <a:gd name="connsiteX3771" fmla="*/ 188435 w 642541"/>
              <a:gd name="connsiteY3771" fmla="*/ 901918 h 996594"/>
              <a:gd name="connsiteX3772" fmla="*/ 186993 w 642541"/>
              <a:gd name="connsiteY3772" fmla="*/ 901918 h 996594"/>
              <a:gd name="connsiteX3773" fmla="*/ 186993 w 642541"/>
              <a:gd name="connsiteY3773" fmla="*/ 902836 h 996594"/>
              <a:gd name="connsiteX3774" fmla="*/ 185157 w 642541"/>
              <a:gd name="connsiteY3774" fmla="*/ 904017 h 996594"/>
              <a:gd name="connsiteX3775" fmla="*/ 184108 w 642541"/>
              <a:gd name="connsiteY3775" fmla="*/ 903361 h 996594"/>
              <a:gd name="connsiteX3776" fmla="*/ 182010 w 642541"/>
              <a:gd name="connsiteY3776" fmla="*/ 903623 h 996594"/>
              <a:gd name="connsiteX3777" fmla="*/ 180829 w 642541"/>
              <a:gd name="connsiteY3777" fmla="*/ 900738 h 996594"/>
              <a:gd name="connsiteX3778" fmla="*/ 179518 w 642541"/>
              <a:gd name="connsiteY3778" fmla="*/ 899296 h 996594"/>
              <a:gd name="connsiteX3779" fmla="*/ 176371 w 642541"/>
              <a:gd name="connsiteY3779" fmla="*/ 897984 h 996594"/>
              <a:gd name="connsiteX3780" fmla="*/ 175191 w 642541"/>
              <a:gd name="connsiteY3780" fmla="*/ 897591 h 996594"/>
              <a:gd name="connsiteX3781" fmla="*/ 174929 w 642541"/>
              <a:gd name="connsiteY3781" fmla="*/ 896280 h 996594"/>
              <a:gd name="connsiteX3782" fmla="*/ 174273 w 642541"/>
              <a:gd name="connsiteY3782" fmla="*/ 895755 h 996594"/>
              <a:gd name="connsiteX3783" fmla="*/ 174929 w 642541"/>
              <a:gd name="connsiteY3783" fmla="*/ 893657 h 996594"/>
              <a:gd name="connsiteX3784" fmla="*/ 175191 w 642541"/>
              <a:gd name="connsiteY3784" fmla="*/ 893395 h 996594"/>
              <a:gd name="connsiteX3785" fmla="*/ 174929 w 642541"/>
              <a:gd name="connsiteY3785" fmla="*/ 892214 h 996594"/>
              <a:gd name="connsiteX3786" fmla="*/ 171650 w 642541"/>
              <a:gd name="connsiteY3786" fmla="*/ 886969 h 996594"/>
              <a:gd name="connsiteX3787" fmla="*/ 172437 w 642541"/>
              <a:gd name="connsiteY3787" fmla="*/ 886314 h 996594"/>
              <a:gd name="connsiteX3788" fmla="*/ 171650 w 642541"/>
              <a:gd name="connsiteY3788" fmla="*/ 885658 h 996594"/>
              <a:gd name="connsiteX3789" fmla="*/ 170732 w 642541"/>
              <a:gd name="connsiteY3789" fmla="*/ 885658 h 996594"/>
              <a:gd name="connsiteX3790" fmla="*/ 168897 w 642541"/>
              <a:gd name="connsiteY3790" fmla="*/ 884478 h 996594"/>
              <a:gd name="connsiteX3791" fmla="*/ 164963 w 642541"/>
              <a:gd name="connsiteY3791" fmla="*/ 886576 h 996594"/>
              <a:gd name="connsiteX3792" fmla="*/ 162209 w 642541"/>
              <a:gd name="connsiteY3792" fmla="*/ 888019 h 996594"/>
              <a:gd name="connsiteX3793" fmla="*/ 160373 w 642541"/>
              <a:gd name="connsiteY3793" fmla="*/ 887363 h 996594"/>
              <a:gd name="connsiteX3794" fmla="*/ 158931 w 642541"/>
              <a:gd name="connsiteY3794" fmla="*/ 888674 h 996594"/>
              <a:gd name="connsiteX3795" fmla="*/ 157095 w 642541"/>
              <a:gd name="connsiteY3795" fmla="*/ 888674 h 996594"/>
              <a:gd name="connsiteX3796" fmla="*/ 154734 w 642541"/>
              <a:gd name="connsiteY3796" fmla="*/ 889199 h 996594"/>
              <a:gd name="connsiteX3797" fmla="*/ 152505 w 642541"/>
              <a:gd name="connsiteY3797" fmla="*/ 886576 h 996594"/>
              <a:gd name="connsiteX3798" fmla="*/ 149358 w 642541"/>
              <a:gd name="connsiteY3798" fmla="*/ 879495 h 996594"/>
              <a:gd name="connsiteX3799" fmla="*/ 152505 w 642541"/>
              <a:gd name="connsiteY3799" fmla="*/ 877397 h 996594"/>
              <a:gd name="connsiteX3800" fmla="*/ 150014 w 642541"/>
              <a:gd name="connsiteY3800" fmla="*/ 875692 h 996594"/>
              <a:gd name="connsiteX3801" fmla="*/ 149752 w 642541"/>
              <a:gd name="connsiteY3801" fmla="*/ 874250 h 996594"/>
              <a:gd name="connsiteX3802" fmla="*/ 148309 w 642541"/>
              <a:gd name="connsiteY3802" fmla="*/ 872414 h 996594"/>
              <a:gd name="connsiteX3803" fmla="*/ 147653 w 642541"/>
              <a:gd name="connsiteY3803" fmla="*/ 873201 h 996594"/>
              <a:gd name="connsiteX3804" fmla="*/ 146998 w 642541"/>
              <a:gd name="connsiteY3804" fmla="*/ 872938 h 996594"/>
              <a:gd name="connsiteX3805" fmla="*/ 146473 w 642541"/>
              <a:gd name="connsiteY3805" fmla="*/ 872151 h 996594"/>
              <a:gd name="connsiteX3806" fmla="*/ 145818 w 642541"/>
              <a:gd name="connsiteY3806" fmla="*/ 871103 h 996594"/>
              <a:gd name="connsiteX3807" fmla="*/ 144769 w 642541"/>
              <a:gd name="connsiteY3807" fmla="*/ 871103 h 996594"/>
              <a:gd name="connsiteX3808" fmla="*/ 143720 w 642541"/>
              <a:gd name="connsiteY3808" fmla="*/ 870053 h 996594"/>
              <a:gd name="connsiteX3809" fmla="*/ 142933 w 642541"/>
              <a:gd name="connsiteY3809" fmla="*/ 870053 h 996594"/>
              <a:gd name="connsiteX3810" fmla="*/ 142933 w 642541"/>
              <a:gd name="connsiteY3810" fmla="*/ 868873 h 996594"/>
              <a:gd name="connsiteX3811" fmla="*/ 140572 w 642541"/>
              <a:gd name="connsiteY3811" fmla="*/ 867169 h 996594"/>
              <a:gd name="connsiteX3812" fmla="*/ 140572 w 642541"/>
              <a:gd name="connsiteY3812" fmla="*/ 865857 h 996594"/>
              <a:gd name="connsiteX3813" fmla="*/ 140835 w 642541"/>
              <a:gd name="connsiteY3813" fmla="*/ 865857 h 996594"/>
              <a:gd name="connsiteX3814" fmla="*/ 141228 w 642541"/>
              <a:gd name="connsiteY3814" fmla="*/ 865333 h 996594"/>
              <a:gd name="connsiteX3815" fmla="*/ 141621 w 642541"/>
              <a:gd name="connsiteY3815" fmla="*/ 865071 h 996594"/>
              <a:gd name="connsiteX3816" fmla="*/ 141621 w 642541"/>
              <a:gd name="connsiteY3816" fmla="*/ 863628 h 996594"/>
              <a:gd name="connsiteX3817" fmla="*/ 142015 w 642541"/>
              <a:gd name="connsiteY3817" fmla="*/ 862973 h 996594"/>
              <a:gd name="connsiteX3818" fmla="*/ 141621 w 642541"/>
              <a:gd name="connsiteY3818" fmla="*/ 862317 h 996594"/>
              <a:gd name="connsiteX3819" fmla="*/ 141228 w 642541"/>
              <a:gd name="connsiteY3819" fmla="*/ 861530 h 996594"/>
              <a:gd name="connsiteX3820" fmla="*/ 140835 w 642541"/>
              <a:gd name="connsiteY3820" fmla="*/ 862317 h 996594"/>
              <a:gd name="connsiteX3821" fmla="*/ 140572 w 642541"/>
              <a:gd name="connsiteY3821" fmla="*/ 861137 h 996594"/>
              <a:gd name="connsiteX3822" fmla="*/ 140572 w 642541"/>
              <a:gd name="connsiteY3822" fmla="*/ 860874 h 996594"/>
              <a:gd name="connsiteX3823" fmla="*/ 140835 w 642541"/>
              <a:gd name="connsiteY3823" fmla="*/ 859694 h 996594"/>
              <a:gd name="connsiteX3824" fmla="*/ 140179 w 642541"/>
              <a:gd name="connsiteY3824" fmla="*/ 858645 h 996594"/>
              <a:gd name="connsiteX3825" fmla="*/ 140835 w 642541"/>
              <a:gd name="connsiteY3825" fmla="*/ 858645 h 996594"/>
              <a:gd name="connsiteX3826" fmla="*/ 140572 w 642541"/>
              <a:gd name="connsiteY3826" fmla="*/ 857203 h 996594"/>
              <a:gd name="connsiteX3827" fmla="*/ 141228 w 642541"/>
              <a:gd name="connsiteY3827" fmla="*/ 856940 h 996594"/>
              <a:gd name="connsiteX3828" fmla="*/ 141228 w 642541"/>
              <a:gd name="connsiteY3828" fmla="*/ 856416 h 996594"/>
              <a:gd name="connsiteX3829" fmla="*/ 141228 w 642541"/>
              <a:gd name="connsiteY3829" fmla="*/ 856153 h 996594"/>
              <a:gd name="connsiteX3830" fmla="*/ 141228 w 642541"/>
              <a:gd name="connsiteY3830" fmla="*/ 855498 h 996594"/>
              <a:gd name="connsiteX3831" fmla="*/ 142277 w 642541"/>
              <a:gd name="connsiteY3831" fmla="*/ 854318 h 996594"/>
              <a:gd name="connsiteX3832" fmla="*/ 142670 w 642541"/>
              <a:gd name="connsiteY3832" fmla="*/ 853662 h 996594"/>
              <a:gd name="connsiteX3833" fmla="*/ 142670 w 642541"/>
              <a:gd name="connsiteY3833" fmla="*/ 852875 h 996594"/>
              <a:gd name="connsiteX3834" fmla="*/ 141621 w 642541"/>
              <a:gd name="connsiteY3834" fmla="*/ 852613 h 996594"/>
              <a:gd name="connsiteX3835" fmla="*/ 140835 w 642541"/>
              <a:gd name="connsiteY3835" fmla="*/ 853662 h 996594"/>
              <a:gd name="connsiteX3836" fmla="*/ 140179 w 642541"/>
              <a:gd name="connsiteY3836" fmla="*/ 853662 h 996594"/>
              <a:gd name="connsiteX3837" fmla="*/ 139917 w 642541"/>
              <a:gd name="connsiteY3837" fmla="*/ 854711 h 996594"/>
              <a:gd name="connsiteX3838" fmla="*/ 137950 w 642541"/>
              <a:gd name="connsiteY3838" fmla="*/ 854318 h 996594"/>
              <a:gd name="connsiteX3839" fmla="*/ 137950 w 642541"/>
              <a:gd name="connsiteY3839" fmla="*/ 855105 h 996594"/>
              <a:gd name="connsiteX3840" fmla="*/ 138736 w 642541"/>
              <a:gd name="connsiteY3840" fmla="*/ 855498 h 996594"/>
              <a:gd name="connsiteX3841" fmla="*/ 138474 w 642541"/>
              <a:gd name="connsiteY3841" fmla="*/ 857203 h 996594"/>
              <a:gd name="connsiteX3842" fmla="*/ 140179 w 642541"/>
              <a:gd name="connsiteY3842" fmla="*/ 859038 h 996594"/>
              <a:gd name="connsiteX3843" fmla="*/ 139392 w 642541"/>
              <a:gd name="connsiteY3843" fmla="*/ 859301 h 996594"/>
              <a:gd name="connsiteX3844" fmla="*/ 139130 w 642541"/>
              <a:gd name="connsiteY3844" fmla="*/ 859038 h 996594"/>
              <a:gd name="connsiteX3845" fmla="*/ 137950 w 642541"/>
              <a:gd name="connsiteY3845" fmla="*/ 859301 h 996594"/>
              <a:gd name="connsiteX3846" fmla="*/ 132311 w 642541"/>
              <a:gd name="connsiteY3846" fmla="*/ 857858 h 996594"/>
              <a:gd name="connsiteX3847" fmla="*/ 131393 w 642541"/>
              <a:gd name="connsiteY3847" fmla="*/ 857203 h 996594"/>
              <a:gd name="connsiteX3848" fmla="*/ 129557 w 642541"/>
              <a:gd name="connsiteY3848" fmla="*/ 859301 h 996594"/>
              <a:gd name="connsiteX3849" fmla="*/ 128508 w 642541"/>
              <a:gd name="connsiteY3849" fmla="*/ 860481 h 996594"/>
              <a:gd name="connsiteX3850" fmla="*/ 127459 w 642541"/>
              <a:gd name="connsiteY3850" fmla="*/ 860481 h 996594"/>
              <a:gd name="connsiteX3851" fmla="*/ 126017 w 642541"/>
              <a:gd name="connsiteY3851" fmla="*/ 861530 h 996594"/>
              <a:gd name="connsiteX3852" fmla="*/ 125492 w 642541"/>
              <a:gd name="connsiteY3852" fmla="*/ 861530 h 996594"/>
              <a:gd name="connsiteX3853" fmla="*/ 124181 w 642541"/>
              <a:gd name="connsiteY3853" fmla="*/ 862317 h 996594"/>
              <a:gd name="connsiteX3854" fmla="*/ 123394 w 642541"/>
              <a:gd name="connsiteY3854" fmla="*/ 862317 h 996594"/>
              <a:gd name="connsiteX3855" fmla="*/ 122083 w 642541"/>
              <a:gd name="connsiteY3855" fmla="*/ 861792 h 996594"/>
              <a:gd name="connsiteX3856" fmla="*/ 120378 w 642541"/>
              <a:gd name="connsiteY3856" fmla="*/ 860481 h 996594"/>
              <a:gd name="connsiteX3857" fmla="*/ 119854 w 642541"/>
              <a:gd name="connsiteY3857" fmla="*/ 858645 h 996594"/>
              <a:gd name="connsiteX3858" fmla="*/ 118411 w 642541"/>
              <a:gd name="connsiteY3858" fmla="*/ 857203 h 996594"/>
              <a:gd name="connsiteX3859" fmla="*/ 118411 w 642541"/>
              <a:gd name="connsiteY3859" fmla="*/ 856153 h 996594"/>
              <a:gd name="connsiteX3860" fmla="*/ 117756 w 642541"/>
              <a:gd name="connsiteY3860" fmla="*/ 855105 h 996594"/>
              <a:gd name="connsiteX3861" fmla="*/ 116051 w 642541"/>
              <a:gd name="connsiteY3861" fmla="*/ 854056 h 996594"/>
              <a:gd name="connsiteX3862" fmla="*/ 114215 w 642541"/>
              <a:gd name="connsiteY3862" fmla="*/ 853662 h 996594"/>
              <a:gd name="connsiteX3863" fmla="*/ 112510 w 642541"/>
              <a:gd name="connsiteY3863" fmla="*/ 853662 h 996594"/>
              <a:gd name="connsiteX3864" fmla="*/ 112510 w 642541"/>
              <a:gd name="connsiteY3864" fmla="*/ 854056 h 996594"/>
              <a:gd name="connsiteX3865" fmla="*/ 111068 w 642541"/>
              <a:gd name="connsiteY3865" fmla="*/ 854056 h 996594"/>
              <a:gd name="connsiteX3866" fmla="*/ 110019 w 642541"/>
              <a:gd name="connsiteY3866" fmla="*/ 853662 h 996594"/>
              <a:gd name="connsiteX3867" fmla="*/ 110019 w 642541"/>
              <a:gd name="connsiteY3867" fmla="*/ 852875 h 996594"/>
              <a:gd name="connsiteX3868" fmla="*/ 108314 w 642541"/>
              <a:gd name="connsiteY3868" fmla="*/ 851958 h 996594"/>
              <a:gd name="connsiteX3869" fmla="*/ 107659 w 642541"/>
              <a:gd name="connsiteY3869" fmla="*/ 851958 h 996594"/>
              <a:gd name="connsiteX3870" fmla="*/ 106872 w 642541"/>
              <a:gd name="connsiteY3870" fmla="*/ 852875 h 996594"/>
              <a:gd name="connsiteX3871" fmla="*/ 106216 w 642541"/>
              <a:gd name="connsiteY3871" fmla="*/ 853662 h 996594"/>
              <a:gd name="connsiteX3872" fmla="*/ 105692 w 642541"/>
              <a:gd name="connsiteY3872" fmla="*/ 854711 h 996594"/>
              <a:gd name="connsiteX3873" fmla="*/ 106872 w 642541"/>
              <a:gd name="connsiteY3873" fmla="*/ 855498 h 996594"/>
              <a:gd name="connsiteX3874" fmla="*/ 106872 w 642541"/>
              <a:gd name="connsiteY3874" fmla="*/ 857203 h 996594"/>
              <a:gd name="connsiteX3875" fmla="*/ 106216 w 642541"/>
              <a:gd name="connsiteY3875" fmla="*/ 858645 h 996594"/>
              <a:gd name="connsiteX3876" fmla="*/ 106216 w 642541"/>
              <a:gd name="connsiteY3876" fmla="*/ 859301 h 996594"/>
              <a:gd name="connsiteX3877" fmla="*/ 105429 w 642541"/>
              <a:gd name="connsiteY3877" fmla="*/ 860481 h 996594"/>
              <a:gd name="connsiteX3878" fmla="*/ 106216 w 642541"/>
              <a:gd name="connsiteY3878" fmla="*/ 861137 h 996594"/>
              <a:gd name="connsiteX3879" fmla="*/ 105429 w 642541"/>
              <a:gd name="connsiteY3879" fmla="*/ 862973 h 996594"/>
              <a:gd name="connsiteX3880" fmla="*/ 105036 w 642541"/>
              <a:gd name="connsiteY3880" fmla="*/ 862973 h 996594"/>
              <a:gd name="connsiteX3881" fmla="*/ 105036 w 642541"/>
              <a:gd name="connsiteY3881" fmla="*/ 862317 h 996594"/>
              <a:gd name="connsiteX3882" fmla="*/ 103331 w 642541"/>
              <a:gd name="connsiteY3882" fmla="*/ 861137 h 996594"/>
              <a:gd name="connsiteX3883" fmla="*/ 102938 w 642541"/>
              <a:gd name="connsiteY3883" fmla="*/ 861530 h 996594"/>
              <a:gd name="connsiteX3884" fmla="*/ 101233 w 642541"/>
              <a:gd name="connsiteY3884" fmla="*/ 860481 h 996594"/>
              <a:gd name="connsiteX3885" fmla="*/ 99397 w 642541"/>
              <a:gd name="connsiteY3885" fmla="*/ 860088 h 996594"/>
              <a:gd name="connsiteX3886" fmla="*/ 99135 w 642541"/>
              <a:gd name="connsiteY3886" fmla="*/ 859301 h 996594"/>
              <a:gd name="connsiteX3887" fmla="*/ 98217 w 642541"/>
              <a:gd name="connsiteY3887" fmla="*/ 858645 h 996594"/>
              <a:gd name="connsiteX3888" fmla="*/ 97955 w 642541"/>
              <a:gd name="connsiteY3888" fmla="*/ 857858 h 996594"/>
              <a:gd name="connsiteX3889" fmla="*/ 97299 w 642541"/>
              <a:gd name="connsiteY3889" fmla="*/ 856416 h 996594"/>
              <a:gd name="connsiteX3890" fmla="*/ 96119 w 642541"/>
              <a:gd name="connsiteY3890" fmla="*/ 856153 h 996594"/>
              <a:gd name="connsiteX3891" fmla="*/ 95857 w 642541"/>
              <a:gd name="connsiteY3891" fmla="*/ 855760 h 996594"/>
              <a:gd name="connsiteX3892" fmla="*/ 94677 w 642541"/>
              <a:gd name="connsiteY3892" fmla="*/ 855498 h 996594"/>
              <a:gd name="connsiteX3893" fmla="*/ 93759 w 642541"/>
              <a:gd name="connsiteY3893" fmla="*/ 855760 h 996594"/>
              <a:gd name="connsiteX3894" fmla="*/ 93234 w 642541"/>
              <a:gd name="connsiteY3894" fmla="*/ 855760 h 996594"/>
              <a:gd name="connsiteX3895" fmla="*/ 92316 w 642541"/>
              <a:gd name="connsiteY3895" fmla="*/ 855498 h 996594"/>
              <a:gd name="connsiteX3896" fmla="*/ 91529 w 642541"/>
              <a:gd name="connsiteY3896" fmla="*/ 855105 h 996594"/>
              <a:gd name="connsiteX3897" fmla="*/ 90874 w 642541"/>
              <a:gd name="connsiteY3897" fmla="*/ 855105 h 996594"/>
              <a:gd name="connsiteX3898" fmla="*/ 89825 w 642541"/>
              <a:gd name="connsiteY3898" fmla="*/ 854711 h 996594"/>
              <a:gd name="connsiteX3899" fmla="*/ 89825 w 642541"/>
              <a:gd name="connsiteY3899" fmla="*/ 854318 h 996594"/>
              <a:gd name="connsiteX3900" fmla="*/ 88120 w 642541"/>
              <a:gd name="connsiteY3900" fmla="*/ 854318 h 996594"/>
              <a:gd name="connsiteX3901" fmla="*/ 88120 w 642541"/>
              <a:gd name="connsiteY3901" fmla="*/ 853400 h 996594"/>
              <a:gd name="connsiteX3902" fmla="*/ 87333 w 642541"/>
              <a:gd name="connsiteY3902" fmla="*/ 852875 h 996594"/>
              <a:gd name="connsiteX3903" fmla="*/ 86284 w 642541"/>
              <a:gd name="connsiteY3903" fmla="*/ 852875 h 996594"/>
              <a:gd name="connsiteX3904" fmla="*/ 86284 w 642541"/>
              <a:gd name="connsiteY3904" fmla="*/ 852613 h 996594"/>
              <a:gd name="connsiteX3905" fmla="*/ 82744 w 642541"/>
              <a:gd name="connsiteY3905" fmla="*/ 852613 h 996594"/>
              <a:gd name="connsiteX3906" fmla="*/ 82350 w 642541"/>
              <a:gd name="connsiteY3906" fmla="*/ 851171 h 996594"/>
              <a:gd name="connsiteX3907" fmla="*/ 82744 w 642541"/>
              <a:gd name="connsiteY3907" fmla="*/ 851171 h 996594"/>
              <a:gd name="connsiteX3908" fmla="*/ 83137 w 642541"/>
              <a:gd name="connsiteY3908" fmla="*/ 849335 h 996594"/>
              <a:gd name="connsiteX3909" fmla="*/ 83793 w 642541"/>
              <a:gd name="connsiteY3909" fmla="*/ 848679 h 996594"/>
              <a:gd name="connsiteX3910" fmla="*/ 84579 w 642541"/>
              <a:gd name="connsiteY3910" fmla="*/ 848417 h 996594"/>
              <a:gd name="connsiteX3911" fmla="*/ 84842 w 642541"/>
              <a:gd name="connsiteY3911" fmla="*/ 847630 h 996594"/>
              <a:gd name="connsiteX3912" fmla="*/ 85497 w 642541"/>
              <a:gd name="connsiteY3912" fmla="*/ 846975 h 996594"/>
              <a:gd name="connsiteX3913" fmla="*/ 86022 w 642541"/>
              <a:gd name="connsiteY3913" fmla="*/ 846581 h 996594"/>
              <a:gd name="connsiteX3914" fmla="*/ 86284 w 642541"/>
              <a:gd name="connsiteY3914" fmla="*/ 845794 h 996594"/>
              <a:gd name="connsiteX3915" fmla="*/ 86678 w 642541"/>
              <a:gd name="connsiteY3915" fmla="*/ 844876 h 996594"/>
              <a:gd name="connsiteX3916" fmla="*/ 86284 w 642541"/>
              <a:gd name="connsiteY3916" fmla="*/ 843696 h 996594"/>
              <a:gd name="connsiteX3917" fmla="*/ 86022 w 642541"/>
              <a:gd name="connsiteY3917" fmla="*/ 843040 h 996594"/>
              <a:gd name="connsiteX3918" fmla="*/ 84842 w 642541"/>
              <a:gd name="connsiteY3918" fmla="*/ 840680 h 996594"/>
              <a:gd name="connsiteX3919" fmla="*/ 84842 w 642541"/>
              <a:gd name="connsiteY3919" fmla="*/ 839893 h 996594"/>
              <a:gd name="connsiteX3920" fmla="*/ 84579 w 642541"/>
              <a:gd name="connsiteY3920" fmla="*/ 839238 h 996594"/>
              <a:gd name="connsiteX3921" fmla="*/ 86284 w 642541"/>
              <a:gd name="connsiteY3921" fmla="*/ 837795 h 996594"/>
              <a:gd name="connsiteX3922" fmla="*/ 86678 w 642541"/>
              <a:gd name="connsiteY3922" fmla="*/ 835960 h 996594"/>
              <a:gd name="connsiteX3923" fmla="*/ 86940 w 642541"/>
              <a:gd name="connsiteY3923" fmla="*/ 835697 h 996594"/>
              <a:gd name="connsiteX3924" fmla="*/ 86940 w 642541"/>
              <a:gd name="connsiteY3924" fmla="*/ 833861 h 996594"/>
              <a:gd name="connsiteX3925" fmla="*/ 86022 w 642541"/>
              <a:gd name="connsiteY3925" fmla="*/ 833599 h 996594"/>
              <a:gd name="connsiteX3926" fmla="*/ 85497 w 642541"/>
              <a:gd name="connsiteY3926" fmla="*/ 830059 h 996594"/>
              <a:gd name="connsiteX3927" fmla="*/ 84055 w 642541"/>
              <a:gd name="connsiteY3927" fmla="*/ 829534 h 996594"/>
              <a:gd name="connsiteX3928" fmla="*/ 83793 w 642541"/>
              <a:gd name="connsiteY3928" fmla="*/ 829272 h 996594"/>
              <a:gd name="connsiteX3929" fmla="*/ 83137 w 642541"/>
              <a:gd name="connsiteY3929" fmla="*/ 828878 h 996594"/>
              <a:gd name="connsiteX3930" fmla="*/ 82744 w 642541"/>
              <a:gd name="connsiteY3930" fmla="*/ 829272 h 996594"/>
              <a:gd name="connsiteX3931" fmla="*/ 82350 w 642541"/>
              <a:gd name="connsiteY3931" fmla="*/ 829272 h 996594"/>
              <a:gd name="connsiteX3932" fmla="*/ 81957 w 642541"/>
              <a:gd name="connsiteY3932" fmla="*/ 829534 h 996594"/>
              <a:gd name="connsiteX3933" fmla="*/ 81301 w 642541"/>
              <a:gd name="connsiteY3933" fmla="*/ 828878 h 996594"/>
              <a:gd name="connsiteX3934" fmla="*/ 80646 w 642541"/>
              <a:gd name="connsiteY3934" fmla="*/ 828223 h 996594"/>
              <a:gd name="connsiteX3935" fmla="*/ 80646 w 642541"/>
              <a:gd name="connsiteY3935" fmla="*/ 827830 h 996594"/>
              <a:gd name="connsiteX3936" fmla="*/ 79859 w 642541"/>
              <a:gd name="connsiteY3936" fmla="*/ 827174 h 996594"/>
              <a:gd name="connsiteX3937" fmla="*/ 79596 w 642541"/>
              <a:gd name="connsiteY3937" fmla="*/ 826780 h 996594"/>
              <a:gd name="connsiteX3938" fmla="*/ 78416 w 642541"/>
              <a:gd name="connsiteY3938" fmla="*/ 825994 h 996594"/>
              <a:gd name="connsiteX3939" fmla="*/ 78154 w 642541"/>
              <a:gd name="connsiteY3939" fmla="*/ 825994 h 996594"/>
              <a:gd name="connsiteX3940" fmla="*/ 78154 w 642541"/>
              <a:gd name="connsiteY3940" fmla="*/ 825731 h 996594"/>
              <a:gd name="connsiteX3941" fmla="*/ 76974 w 642541"/>
              <a:gd name="connsiteY3941" fmla="*/ 825076 h 996594"/>
              <a:gd name="connsiteX3942" fmla="*/ 76318 w 642541"/>
              <a:gd name="connsiteY3942" fmla="*/ 825076 h 996594"/>
              <a:gd name="connsiteX3943" fmla="*/ 75663 w 642541"/>
              <a:gd name="connsiteY3943" fmla="*/ 825731 h 996594"/>
              <a:gd name="connsiteX3944" fmla="*/ 74876 w 642541"/>
              <a:gd name="connsiteY3944" fmla="*/ 825994 h 996594"/>
              <a:gd name="connsiteX3945" fmla="*/ 74614 w 642541"/>
              <a:gd name="connsiteY3945" fmla="*/ 826518 h 996594"/>
              <a:gd name="connsiteX3946" fmla="*/ 74220 w 642541"/>
              <a:gd name="connsiteY3946" fmla="*/ 825994 h 996594"/>
              <a:gd name="connsiteX3947" fmla="*/ 73171 w 642541"/>
              <a:gd name="connsiteY3947" fmla="*/ 826518 h 996594"/>
              <a:gd name="connsiteX3948" fmla="*/ 72778 w 642541"/>
              <a:gd name="connsiteY3948" fmla="*/ 826518 h 996594"/>
              <a:gd name="connsiteX3949" fmla="*/ 72515 w 642541"/>
              <a:gd name="connsiteY3949" fmla="*/ 826518 h 996594"/>
              <a:gd name="connsiteX3950" fmla="*/ 72515 w 642541"/>
              <a:gd name="connsiteY3950" fmla="*/ 825994 h 996594"/>
              <a:gd name="connsiteX3951" fmla="*/ 71073 w 642541"/>
              <a:gd name="connsiteY3951" fmla="*/ 825994 h 996594"/>
              <a:gd name="connsiteX3952" fmla="*/ 70680 w 642541"/>
              <a:gd name="connsiteY3952" fmla="*/ 826518 h 996594"/>
              <a:gd name="connsiteX3953" fmla="*/ 70417 w 642541"/>
              <a:gd name="connsiteY3953" fmla="*/ 825731 h 996594"/>
              <a:gd name="connsiteX3954" fmla="*/ 69631 w 642541"/>
              <a:gd name="connsiteY3954" fmla="*/ 825994 h 996594"/>
              <a:gd name="connsiteX3955" fmla="*/ 69237 w 642541"/>
              <a:gd name="connsiteY3955" fmla="*/ 825994 h 996594"/>
              <a:gd name="connsiteX3956" fmla="*/ 68844 w 642541"/>
              <a:gd name="connsiteY3956" fmla="*/ 825994 h 996594"/>
              <a:gd name="connsiteX3957" fmla="*/ 68581 w 642541"/>
              <a:gd name="connsiteY3957" fmla="*/ 825994 h 996594"/>
              <a:gd name="connsiteX3958" fmla="*/ 68188 w 642541"/>
              <a:gd name="connsiteY3958" fmla="*/ 825338 h 996594"/>
              <a:gd name="connsiteX3959" fmla="*/ 67401 w 642541"/>
              <a:gd name="connsiteY3959" fmla="*/ 825338 h 996594"/>
              <a:gd name="connsiteX3960" fmla="*/ 67139 w 642541"/>
              <a:gd name="connsiteY3960" fmla="*/ 825994 h 996594"/>
              <a:gd name="connsiteX3961" fmla="*/ 67139 w 642541"/>
              <a:gd name="connsiteY3961" fmla="*/ 826518 h 996594"/>
              <a:gd name="connsiteX3962" fmla="*/ 65697 w 642541"/>
              <a:gd name="connsiteY3962" fmla="*/ 828223 h 996594"/>
              <a:gd name="connsiteX3963" fmla="*/ 65697 w 642541"/>
              <a:gd name="connsiteY3963" fmla="*/ 828878 h 996594"/>
              <a:gd name="connsiteX3964" fmla="*/ 65303 w 642541"/>
              <a:gd name="connsiteY3964" fmla="*/ 829272 h 996594"/>
              <a:gd name="connsiteX3965" fmla="*/ 64516 w 642541"/>
              <a:gd name="connsiteY3965" fmla="*/ 829272 h 996594"/>
              <a:gd name="connsiteX3966" fmla="*/ 64516 w 642541"/>
              <a:gd name="connsiteY3966" fmla="*/ 830059 h 996594"/>
              <a:gd name="connsiteX3967" fmla="*/ 64254 w 642541"/>
              <a:gd name="connsiteY3967" fmla="*/ 830059 h 996594"/>
              <a:gd name="connsiteX3968" fmla="*/ 63861 w 642541"/>
              <a:gd name="connsiteY3968" fmla="*/ 829272 h 996594"/>
              <a:gd name="connsiteX3969" fmla="*/ 63205 w 642541"/>
              <a:gd name="connsiteY3969" fmla="*/ 828878 h 996594"/>
              <a:gd name="connsiteX3970" fmla="*/ 62812 w 642541"/>
              <a:gd name="connsiteY3970" fmla="*/ 829272 h 996594"/>
              <a:gd name="connsiteX3971" fmla="*/ 62812 w 642541"/>
              <a:gd name="connsiteY3971" fmla="*/ 830321 h 996594"/>
              <a:gd name="connsiteX3972" fmla="*/ 63205 w 642541"/>
              <a:gd name="connsiteY3972" fmla="*/ 830977 h 996594"/>
              <a:gd name="connsiteX3973" fmla="*/ 62812 w 642541"/>
              <a:gd name="connsiteY3973" fmla="*/ 831370 h 996594"/>
              <a:gd name="connsiteX3974" fmla="*/ 62418 w 642541"/>
              <a:gd name="connsiteY3974" fmla="*/ 830714 h 996594"/>
              <a:gd name="connsiteX3975" fmla="*/ 62156 w 642541"/>
              <a:gd name="connsiteY3975" fmla="*/ 830714 h 996594"/>
              <a:gd name="connsiteX3976" fmla="*/ 61763 w 642541"/>
              <a:gd name="connsiteY3976" fmla="*/ 831763 h 996594"/>
              <a:gd name="connsiteX3977" fmla="*/ 61107 w 642541"/>
              <a:gd name="connsiteY3977" fmla="*/ 832157 h 996594"/>
              <a:gd name="connsiteX3978" fmla="*/ 61500 w 642541"/>
              <a:gd name="connsiteY3978" fmla="*/ 832812 h 996594"/>
              <a:gd name="connsiteX3979" fmla="*/ 61763 w 642541"/>
              <a:gd name="connsiteY3979" fmla="*/ 833599 h 996594"/>
              <a:gd name="connsiteX3980" fmla="*/ 61763 w 642541"/>
              <a:gd name="connsiteY3980" fmla="*/ 833861 h 996594"/>
              <a:gd name="connsiteX3981" fmla="*/ 61107 w 642541"/>
              <a:gd name="connsiteY3981" fmla="*/ 833861 h 996594"/>
              <a:gd name="connsiteX3982" fmla="*/ 60320 w 642541"/>
              <a:gd name="connsiteY3982" fmla="*/ 834255 h 996594"/>
              <a:gd name="connsiteX3983" fmla="*/ 59665 w 642541"/>
              <a:gd name="connsiteY3983" fmla="*/ 834517 h 996594"/>
              <a:gd name="connsiteX3984" fmla="*/ 59402 w 642541"/>
              <a:gd name="connsiteY3984" fmla="*/ 836615 h 996594"/>
              <a:gd name="connsiteX3985" fmla="*/ 59665 w 642541"/>
              <a:gd name="connsiteY3985" fmla="*/ 837795 h 996594"/>
              <a:gd name="connsiteX3986" fmla="*/ 59665 w 642541"/>
              <a:gd name="connsiteY3986" fmla="*/ 838451 h 996594"/>
              <a:gd name="connsiteX3987" fmla="*/ 59402 w 642541"/>
              <a:gd name="connsiteY3987" fmla="*/ 838845 h 996594"/>
              <a:gd name="connsiteX3988" fmla="*/ 58616 w 642541"/>
              <a:gd name="connsiteY3988" fmla="*/ 838451 h 996594"/>
              <a:gd name="connsiteX3989" fmla="*/ 57435 w 642541"/>
              <a:gd name="connsiteY3989" fmla="*/ 838845 h 996594"/>
              <a:gd name="connsiteX3990" fmla="*/ 57435 w 642541"/>
              <a:gd name="connsiteY3990" fmla="*/ 839238 h 996594"/>
              <a:gd name="connsiteX3991" fmla="*/ 56517 w 642541"/>
              <a:gd name="connsiteY3991" fmla="*/ 839500 h 996594"/>
              <a:gd name="connsiteX3992" fmla="*/ 56517 w 642541"/>
              <a:gd name="connsiteY3992" fmla="*/ 840155 h 996594"/>
              <a:gd name="connsiteX3993" fmla="*/ 56780 w 642541"/>
              <a:gd name="connsiteY3993" fmla="*/ 840680 h 996594"/>
              <a:gd name="connsiteX3994" fmla="*/ 57435 w 642541"/>
              <a:gd name="connsiteY3994" fmla="*/ 840680 h 996594"/>
              <a:gd name="connsiteX3995" fmla="*/ 57960 w 642541"/>
              <a:gd name="connsiteY3995" fmla="*/ 840943 h 996594"/>
              <a:gd name="connsiteX3996" fmla="*/ 57960 w 642541"/>
              <a:gd name="connsiteY3996" fmla="*/ 841598 h 996594"/>
              <a:gd name="connsiteX3997" fmla="*/ 57435 w 642541"/>
              <a:gd name="connsiteY3997" fmla="*/ 841992 h 996594"/>
              <a:gd name="connsiteX3998" fmla="*/ 56517 w 642541"/>
              <a:gd name="connsiteY3998" fmla="*/ 842254 h 996594"/>
              <a:gd name="connsiteX3999" fmla="*/ 56124 w 642541"/>
              <a:gd name="connsiteY3999" fmla="*/ 843434 h 996594"/>
              <a:gd name="connsiteX4000" fmla="*/ 56124 w 642541"/>
              <a:gd name="connsiteY4000" fmla="*/ 845139 h 996594"/>
              <a:gd name="connsiteX4001" fmla="*/ 56124 w 642541"/>
              <a:gd name="connsiteY4001" fmla="*/ 845532 h 996594"/>
              <a:gd name="connsiteX4002" fmla="*/ 54682 w 642541"/>
              <a:gd name="connsiteY4002" fmla="*/ 846319 h 996594"/>
              <a:gd name="connsiteX4003" fmla="*/ 54682 w 642541"/>
              <a:gd name="connsiteY4003" fmla="*/ 846975 h 996594"/>
              <a:gd name="connsiteX4004" fmla="*/ 55731 w 642541"/>
              <a:gd name="connsiteY4004" fmla="*/ 846975 h 996594"/>
              <a:gd name="connsiteX4005" fmla="*/ 56124 w 642541"/>
              <a:gd name="connsiteY4005" fmla="*/ 847630 h 996594"/>
              <a:gd name="connsiteX4006" fmla="*/ 56124 w 642541"/>
              <a:gd name="connsiteY4006" fmla="*/ 848417 h 996594"/>
              <a:gd name="connsiteX4007" fmla="*/ 55337 w 642541"/>
              <a:gd name="connsiteY4007" fmla="*/ 848679 h 996594"/>
              <a:gd name="connsiteX4008" fmla="*/ 54682 w 642541"/>
              <a:gd name="connsiteY4008" fmla="*/ 848417 h 996594"/>
              <a:gd name="connsiteX4009" fmla="*/ 54026 w 642541"/>
              <a:gd name="connsiteY4009" fmla="*/ 848417 h 996594"/>
              <a:gd name="connsiteX4010" fmla="*/ 53633 w 642541"/>
              <a:gd name="connsiteY4010" fmla="*/ 849335 h 996594"/>
              <a:gd name="connsiteX4011" fmla="*/ 53633 w 642541"/>
              <a:gd name="connsiteY4011" fmla="*/ 850515 h 996594"/>
              <a:gd name="connsiteX4012" fmla="*/ 52977 w 642541"/>
              <a:gd name="connsiteY4012" fmla="*/ 850777 h 996594"/>
              <a:gd name="connsiteX4013" fmla="*/ 52584 w 642541"/>
              <a:gd name="connsiteY4013" fmla="*/ 852220 h 996594"/>
              <a:gd name="connsiteX4014" fmla="*/ 51797 w 642541"/>
              <a:gd name="connsiteY4014" fmla="*/ 852875 h 996594"/>
              <a:gd name="connsiteX4015" fmla="*/ 51534 w 642541"/>
              <a:gd name="connsiteY4015" fmla="*/ 853662 h 996594"/>
              <a:gd name="connsiteX4016" fmla="*/ 51534 w 642541"/>
              <a:gd name="connsiteY4016" fmla="*/ 854056 h 996594"/>
              <a:gd name="connsiteX4017" fmla="*/ 51797 w 642541"/>
              <a:gd name="connsiteY4017" fmla="*/ 854711 h 996594"/>
              <a:gd name="connsiteX4018" fmla="*/ 52321 w 642541"/>
              <a:gd name="connsiteY4018" fmla="*/ 857203 h 996594"/>
              <a:gd name="connsiteX4019" fmla="*/ 51797 w 642541"/>
              <a:gd name="connsiteY4019" fmla="*/ 858645 h 996594"/>
              <a:gd name="connsiteX4020" fmla="*/ 52321 w 642541"/>
              <a:gd name="connsiteY4020" fmla="*/ 859038 h 996594"/>
              <a:gd name="connsiteX4021" fmla="*/ 52321 w 642541"/>
              <a:gd name="connsiteY4021" fmla="*/ 859301 h 996594"/>
              <a:gd name="connsiteX4022" fmla="*/ 52321 w 642541"/>
              <a:gd name="connsiteY4022" fmla="*/ 860481 h 996594"/>
              <a:gd name="connsiteX4023" fmla="*/ 51534 w 642541"/>
              <a:gd name="connsiteY4023" fmla="*/ 860874 h 996594"/>
              <a:gd name="connsiteX4024" fmla="*/ 50879 w 642541"/>
              <a:gd name="connsiteY4024" fmla="*/ 860874 h 996594"/>
              <a:gd name="connsiteX4025" fmla="*/ 50092 w 642541"/>
              <a:gd name="connsiteY4025" fmla="*/ 860481 h 996594"/>
              <a:gd name="connsiteX4026" fmla="*/ 49699 w 642541"/>
              <a:gd name="connsiteY4026" fmla="*/ 860874 h 996594"/>
              <a:gd name="connsiteX4027" fmla="*/ 49043 w 642541"/>
              <a:gd name="connsiteY4027" fmla="*/ 860874 h 996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</a:cxnLst>
            <a:rect l="l" t="t" r="r" b="b"/>
            <a:pathLst>
              <a:path w="642541" h="996594">
                <a:moveTo>
                  <a:pt x="49699" y="860874"/>
                </a:moveTo>
                <a:lnTo>
                  <a:pt x="49043" y="860874"/>
                </a:lnTo>
                <a:lnTo>
                  <a:pt x="48650" y="860481"/>
                </a:lnTo>
                <a:lnTo>
                  <a:pt x="49436" y="860481"/>
                </a:lnTo>
                <a:lnTo>
                  <a:pt x="50092" y="860481"/>
                </a:lnTo>
                <a:lnTo>
                  <a:pt x="50092" y="860088"/>
                </a:lnTo>
                <a:lnTo>
                  <a:pt x="49043" y="860481"/>
                </a:lnTo>
                <a:lnTo>
                  <a:pt x="49436" y="859694"/>
                </a:lnTo>
                <a:lnTo>
                  <a:pt x="48650" y="859038"/>
                </a:lnTo>
                <a:lnTo>
                  <a:pt x="48256" y="857596"/>
                </a:lnTo>
                <a:lnTo>
                  <a:pt x="47601" y="856153"/>
                </a:lnTo>
                <a:lnTo>
                  <a:pt x="46945" y="855105"/>
                </a:lnTo>
                <a:lnTo>
                  <a:pt x="45896" y="853662"/>
                </a:lnTo>
                <a:lnTo>
                  <a:pt x="45240" y="852875"/>
                </a:lnTo>
                <a:lnTo>
                  <a:pt x="43798" y="852220"/>
                </a:lnTo>
                <a:lnTo>
                  <a:pt x="43011" y="851171"/>
                </a:lnTo>
                <a:lnTo>
                  <a:pt x="42355" y="851171"/>
                </a:lnTo>
                <a:lnTo>
                  <a:pt x="41569" y="851171"/>
                </a:lnTo>
                <a:lnTo>
                  <a:pt x="40519" y="851564"/>
                </a:lnTo>
                <a:lnTo>
                  <a:pt x="39339" y="851171"/>
                </a:lnTo>
                <a:lnTo>
                  <a:pt x="39864" y="851958"/>
                </a:lnTo>
                <a:lnTo>
                  <a:pt x="38684" y="851564"/>
                </a:lnTo>
                <a:lnTo>
                  <a:pt x="38684" y="851171"/>
                </a:lnTo>
                <a:lnTo>
                  <a:pt x="38421" y="850777"/>
                </a:lnTo>
                <a:lnTo>
                  <a:pt x="37897" y="851171"/>
                </a:lnTo>
                <a:lnTo>
                  <a:pt x="36979" y="851171"/>
                </a:lnTo>
                <a:lnTo>
                  <a:pt x="36192" y="851564"/>
                </a:lnTo>
                <a:lnTo>
                  <a:pt x="34881" y="851564"/>
                </a:lnTo>
                <a:lnTo>
                  <a:pt x="34487" y="852220"/>
                </a:lnTo>
                <a:lnTo>
                  <a:pt x="34487" y="851958"/>
                </a:lnTo>
                <a:lnTo>
                  <a:pt x="34487" y="851564"/>
                </a:lnTo>
                <a:lnTo>
                  <a:pt x="33045" y="850777"/>
                </a:lnTo>
                <a:lnTo>
                  <a:pt x="31340" y="850515"/>
                </a:lnTo>
                <a:lnTo>
                  <a:pt x="30947" y="851564"/>
                </a:lnTo>
                <a:lnTo>
                  <a:pt x="30947" y="852220"/>
                </a:lnTo>
                <a:lnTo>
                  <a:pt x="31603" y="852220"/>
                </a:lnTo>
                <a:lnTo>
                  <a:pt x="33701" y="851958"/>
                </a:lnTo>
                <a:lnTo>
                  <a:pt x="34487" y="852220"/>
                </a:lnTo>
                <a:lnTo>
                  <a:pt x="34881" y="852613"/>
                </a:lnTo>
                <a:lnTo>
                  <a:pt x="33701" y="854318"/>
                </a:lnTo>
                <a:lnTo>
                  <a:pt x="32783" y="854711"/>
                </a:lnTo>
                <a:lnTo>
                  <a:pt x="33438" y="854711"/>
                </a:lnTo>
                <a:lnTo>
                  <a:pt x="33045" y="855105"/>
                </a:lnTo>
                <a:lnTo>
                  <a:pt x="33438" y="855105"/>
                </a:lnTo>
                <a:lnTo>
                  <a:pt x="32389" y="855105"/>
                </a:lnTo>
                <a:lnTo>
                  <a:pt x="32783" y="855498"/>
                </a:lnTo>
                <a:lnTo>
                  <a:pt x="31996" y="855498"/>
                </a:lnTo>
                <a:lnTo>
                  <a:pt x="32389" y="855498"/>
                </a:lnTo>
                <a:lnTo>
                  <a:pt x="31996" y="854711"/>
                </a:lnTo>
                <a:lnTo>
                  <a:pt x="31603" y="854711"/>
                </a:lnTo>
                <a:lnTo>
                  <a:pt x="30947" y="855498"/>
                </a:lnTo>
                <a:lnTo>
                  <a:pt x="31340" y="855760"/>
                </a:lnTo>
                <a:lnTo>
                  <a:pt x="31603" y="855760"/>
                </a:lnTo>
                <a:lnTo>
                  <a:pt x="30685" y="856153"/>
                </a:lnTo>
                <a:lnTo>
                  <a:pt x="29504" y="855105"/>
                </a:lnTo>
                <a:lnTo>
                  <a:pt x="28455" y="854318"/>
                </a:lnTo>
                <a:lnTo>
                  <a:pt x="28455" y="854056"/>
                </a:lnTo>
                <a:lnTo>
                  <a:pt x="28718" y="853400"/>
                </a:lnTo>
                <a:lnTo>
                  <a:pt x="29504" y="852875"/>
                </a:lnTo>
                <a:lnTo>
                  <a:pt x="30685" y="852613"/>
                </a:lnTo>
                <a:lnTo>
                  <a:pt x="30947" y="851564"/>
                </a:lnTo>
                <a:lnTo>
                  <a:pt x="30947" y="850122"/>
                </a:lnTo>
                <a:lnTo>
                  <a:pt x="30685" y="849335"/>
                </a:lnTo>
                <a:lnTo>
                  <a:pt x="30160" y="849073"/>
                </a:lnTo>
                <a:lnTo>
                  <a:pt x="30160" y="848679"/>
                </a:lnTo>
                <a:lnTo>
                  <a:pt x="29898" y="848023"/>
                </a:lnTo>
                <a:lnTo>
                  <a:pt x="29242" y="847630"/>
                </a:lnTo>
                <a:lnTo>
                  <a:pt x="28455" y="848023"/>
                </a:lnTo>
                <a:lnTo>
                  <a:pt x="27013" y="847237"/>
                </a:lnTo>
                <a:lnTo>
                  <a:pt x="26620" y="847630"/>
                </a:lnTo>
                <a:lnTo>
                  <a:pt x="24522" y="847237"/>
                </a:lnTo>
                <a:lnTo>
                  <a:pt x="24259" y="847630"/>
                </a:lnTo>
                <a:lnTo>
                  <a:pt x="24259" y="847237"/>
                </a:lnTo>
                <a:lnTo>
                  <a:pt x="23604" y="847630"/>
                </a:lnTo>
                <a:lnTo>
                  <a:pt x="22817" y="848023"/>
                </a:lnTo>
                <a:lnTo>
                  <a:pt x="22161" y="848023"/>
                </a:lnTo>
                <a:lnTo>
                  <a:pt x="20325" y="847630"/>
                </a:lnTo>
                <a:lnTo>
                  <a:pt x="19932" y="848023"/>
                </a:lnTo>
                <a:lnTo>
                  <a:pt x="19276" y="847630"/>
                </a:lnTo>
                <a:lnTo>
                  <a:pt x="16523" y="845532"/>
                </a:lnTo>
                <a:lnTo>
                  <a:pt x="15342" y="843040"/>
                </a:lnTo>
                <a:lnTo>
                  <a:pt x="11540" y="841598"/>
                </a:lnTo>
                <a:lnTo>
                  <a:pt x="10884" y="842254"/>
                </a:lnTo>
                <a:lnTo>
                  <a:pt x="10359" y="841992"/>
                </a:lnTo>
                <a:lnTo>
                  <a:pt x="10884" y="841336"/>
                </a:lnTo>
                <a:lnTo>
                  <a:pt x="11146" y="840680"/>
                </a:lnTo>
                <a:lnTo>
                  <a:pt x="9704" y="839893"/>
                </a:lnTo>
                <a:lnTo>
                  <a:pt x="8917" y="840155"/>
                </a:lnTo>
                <a:lnTo>
                  <a:pt x="6819" y="840155"/>
                </a:lnTo>
                <a:lnTo>
                  <a:pt x="6819" y="840943"/>
                </a:lnTo>
                <a:lnTo>
                  <a:pt x="6163" y="841336"/>
                </a:lnTo>
                <a:lnTo>
                  <a:pt x="2098" y="839238"/>
                </a:lnTo>
                <a:lnTo>
                  <a:pt x="1836" y="838451"/>
                </a:lnTo>
                <a:lnTo>
                  <a:pt x="1836" y="838058"/>
                </a:lnTo>
                <a:lnTo>
                  <a:pt x="1836" y="836615"/>
                </a:lnTo>
                <a:lnTo>
                  <a:pt x="787" y="835304"/>
                </a:lnTo>
                <a:lnTo>
                  <a:pt x="787" y="834255"/>
                </a:lnTo>
                <a:lnTo>
                  <a:pt x="0" y="832419"/>
                </a:lnTo>
                <a:lnTo>
                  <a:pt x="2098" y="831370"/>
                </a:lnTo>
                <a:lnTo>
                  <a:pt x="2885" y="832812"/>
                </a:lnTo>
                <a:lnTo>
                  <a:pt x="4721" y="834910"/>
                </a:lnTo>
                <a:lnTo>
                  <a:pt x="5770" y="833861"/>
                </a:lnTo>
                <a:lnTo>
                  <a:pt x="6425" y="833861"/>
                </a:lnTo>
                <a:lnTo>
                  <a:pt x="6819" y="833075"/>
                </a:lnTo>
                <a:lnTo>
                  <a:pt x="6819" y="832157"/>
                </a:lnTo>
                <a:lnTo>
                  <a:pt x="7474" y="831370"/>
                </a:lnTo>
                <a:lnTo>
                  <a:pt x="7474" y="830321"/>
                </a:lnTo>
                <a:lnTo>
                  <a:pt x="9179" y="827830"/>
                </a:lnTo>
                <a:lnTo>
                  <a:pt x="10359" y="827436"/>
                </a:lnTo>
                <a:lnTo>
                  <a:pt x="11540" y="827436"/>
                </a:lnTo>
                <a:lnTo>
                  <a:pt x="11802" y="826780"/>
                </a:lnTo>
                <a:lnTo>
                  <a:pt x="12851" y="827174"/>
                </a:lnTo>
                <a:lnTo>
                  <a:pt x="13244" y="827830"/>
                </a:lnTo>
                <a:lnTo>
                  <a:pt x="13900" y="828223"/>
                </a:lnTo>
                <a:lnTo>
                  <a:pt x="13900" y="828616"/>
                </a:lnTo>
                <a:lnTo>
                  <a:pt x="14556" y="828878"/>
                </a:lnTo>
                <a:lnTo>
                  <a:pt x="15736" y="829272"/>
                </a:lnTo>
                <a:lnTo>
                  <a:pt x="15998" y="828878"/>
                </a:lnTo>
                <a:lnTo>
                  <a:pt x="16523" y="828223"/>
                </a:lnTo>
                <a:lnTo>
                  <a:pt x="16785" y="827436"/>
                </a:lnTo>
                <a:lnTo>
                  <a:pt x="15736" y="827174"/>
                </a:lnTo>
                <a:lnTo>
                  <a:pt x="15998" y="826780"/>
                </a:lnTo>
                <a:lnTo>
                  <a:pt x="15342" y="826518"/>
                </a:lnTo>
                <a:lnTo>
                  <a:pt x="15736" y="825731"/>
                </a:lnTo>
                <a:lnTo>
                  <a:pt x="15080" y="825338"/>
                </a:lnTo>
                <a:lnTo>
                  <a:pt x="15080" y="825076"/>
                </a:lnTo>
                <a:lnTo>
                  <a:pt x="15342" y="825076"/>
                </a:lnTo>
                <a:lnTo>
                  <a:pt x="15342" y="824682"/>
                </a:lnTo>
                <a:lnTo>
                  <a:pt x="15080" y="824682"/>
                </a:lnTo>
                <a:lnTo>
                  <a:pt x="15080" y="824289"/>
                </a:lnTo>
                <a:lnTo>
                  <a:pt x="13900" y="822977"/>
                </a:lnTo>
                <a:lnTo>
                  <a:pt x="13244" y="822191"/>
                </a:lnTo>
                <a:lnTo>
                  <a:pt x="13900" y="821142"/>
                </a:lnTo>
                <a:lnTo>
                  <a:pt x="14556" y="821142"/>
                </a:lnTo>
                <a:lnTo>
                  <a:pt x="17178" y="821142"/>
                </a:lnTo>
                <a:lnTo>
                  <a:pt x="17440" y="820355"/>
                </a:lnTo>
                <a:lnTo>
                  <a:pt x="19539" y="820092"/>
                </a:lnTo>
                <a:lnTo>
                  <a:pt x="19539" y="818912"/>
                </a:lnTo>
                <a:lnTo>
                  <a:pt x="19932" y="818650"/>
                </a:lnTo>
                <a:lnTo>
                  <a:pt x="21374" y="816552"/>
                </a:lnTo>
                <a:lnTo>
                  <a:pt x="26620" y="816814"/>
                </a:lnTo>
                <a:lnTo>
                  <a:pt x="28062" y="817995"/>
                </a:lnTo>
                <a:lnTo>
                  <a:pt x="28455" y="818650"/>
                </a:lnTo>
                <a:lnTo>
                  <a:pt x="28718" y="818912"/>
                </a:lnTo>
                <a:lnTo>
                  <a:pt x="29242" y="819437"/>
                </a:lnTo>
                <a:lnTo>
                  <a:pt x="29242" y="819699"/>
                </a:lnTo>
                <a:lnTo>
                  <a:pt x="29242" y="820355"/>
                </a:lnTo>
                <a:lnTo>
                  <a:pt x="30160" y="820355"/>
                </a:lnTo>
                <a:lnTo>
                  <a:pt x="31340" y="820355"/>
                </a:lnTo>
                <a:lnTo>
                  <a:pt x="32389" y="819699"/>
                </a:lnTo>
                <a:lnTo>
                  <a:pt x="33701" y="817995"/>
                </a:lnTo>
                <a:lnTo>
                  <a:pt x="34094" y="817995"/>
                </a:lnTo>
                <a:lnTo>
                  <a:pt x="34487" y="817339"/>
                </a:lnTo>
                <a:lnTo>
                  <a:pt x="34881" y="819437"/>
                </a:lnTo>
                <a:lnTo>
                  <a:pt x="35537" y="820092"/>
                </a:lnTo>
                <a:lnTo>
                  <a:pt x="35537" y="820355"/>
                </a:lnTo>
                <a:lnTo>
                  <a:pt x="36979" y="821535"/>
                </a:lnTo>
                <a:lnTo>
                  <a:pt x="37897" y="821535"/>
                </a:lnTo>
                <a:lnTo>
                  <a:pt x="38684" y="821797"/>
                </a:lnTo>
                <a:lnTo>
                  <a:pt x="39339" y="822191"/>
                </a:lnTo>
                <a:lnTo>
                  <a:pt x="39864" y="822191"/>
                </a:lnTo>
                <a:lnTo>
                  <a:pt x="40913" y="821797"/>
                </a:lnTo>
                <a:lnTo>
                  <a:pt x="41962" y="820748"/>
                </a:lnTo>
                <a:lnTo>
                  <a:pt x="41962" y="820092"/>
                </a:lnTo>
                <a:lnTo>
                  <a:pt x="41962" y="819699"/>
                </a:lnTo>
                <a:lnTo>
                  <a:pt x="42355" y="819437"/>
                </a:lnTo>
                <a:lnTo>
                  <a:pt x="43798" y="819699"/>
                </a:lnTo>
                <a:lnTo>
                  <a:pt x="44453" y="818650"/>
                </a:lnTo>
                <a:lnTo>
                  <a:pt x="46158" y="818650"/>
                </a:lnTo>
                <a:lnTo>
                  <a:pt x="47601" y="818912"/>
                </a:lnTo>
                <a:lnTo>
                  <a:pt x="47994" y="818912"/>
                </a:lnTo>
                <a:lnTo>
                  <a:pt x="48650" y="818650"/>
                </a:lnTo>
                <a:lnTo>
                  <a:pt x="48650" y="817601"/>
                </a:lnTo>
                <a:lnTo>
                  <a:pt x="50879" y="814061"/>
                </a:lnTo>
                <a:lnTo>
                  <a:pt x="51141" y="814454"/>
                </a:lnTo>
                <a:lnTo>
                  <a:pt x="51534" y="814716"/>
                </a:lnTo>
                <a:lnTo>
                  <a:pt x="52321" y="816159"/>
                </a:lnTo>
                <a:lnTo>
                  <a:pt x="55075" y="813012"/>
                </a:lnTo>
                <a:lnTo>
                  <a:pt x="55731" y="813274"/>
                </a:lnTo>
                <a:lnTo>
                  <a:pt x="55337" y="814454"/>
                </a:lnTo>
                <a:lnTo>
                  <a:pt x="55337" y="815372"/>
                </a:lnTo>
                <a:lnTo>
                  <a:pt x="54026" y="816814"/>
                </a:lnTo>
                <a:lnTo>
                  <a:pt x="54682" y="818650"/>
                </a:lnTo>
                <a:lnTo>
                  <a:pt x="54026" y="819437"/>
                </a:lnTo>
                <a:lnTo>
                  <a:pt x="53239" y="819437"/>
                </a:lnTo>
                <a:lnTo>
                  <a:pt x="53239" y="819699"/>
                </a:lnTo>
                <a:lnTo>
                  <a:pt x="52977" y="820355"/>
                </a:lnTo>
                <a:lnTo>
                  <a:pt x="55337" y="820748"/>
                </a:lnTo>
                <a:lnTo>
                  <a:pt x="56517" y="821142"/>
                </a:lnTo>
                <a:lnTo>
                  <a:pt x="59402" y="817601"/>
                </a:lnTo>
                <a:lnTo>
                  <a:pt x="58222" y="816552"/>
                </a:lnTo>
                <a:lnTo>
                  <a:pt x="58878" y="815110"/>
                </a:lnTo>
                <a:lnTo>
                  <a:pt x="59402" y="814716"/>
                </a:lnTo>
                <a:lnTo>
                  <a:pt x="60058" y="814061"/>
                </a:lnTo>
                <a:lnTo>
                  <a:pt x="61107" y="813012"/>
                </a:lnTo>
                <a:lnTo>
                  <a:pt x="62156" y="813012"/>
                </a:lnTo>
                <a:lnTo>
                  <a:pt x="62156" y="812618"/>
                </a:lnTo>
                <a:lnTo>
                  <a:pt x="62418" y="812356"/>
                </a:lnTo>
                <a:lnTo>
                  <a:pt x="62812" y="812356"/>
                </a:lnTo>
                <a:lnTo>
                  <a:pt x="62812" y="811962"/>
                </a:lnTo>
                <a:lnTo>
                  <a:pt x="63599" y="811569"/>
                </a:lnTo>
                <a:lnTo>
                  <a:pt x="65041" y="809078"/>
                </a:lnTo>
                <a:lnTo>
                  <a:pt x="66483" y="808422"/>
                </a:lnTo>
                <a:lnTo>
                  <a:pt x="66483" y="808029"/>
                </a:lnTo>
                <a:lnTo>
                  <a:pt x="66746" y="807635"/>
                </a:lnTo>
                <a:lnTo>
                  <a:pt x="67795" y="806193"/>
                </a:lnTo>
                <a:lnTo>
                  <a:pt x="67401" y="805537"/>
                </a:lnTo>
                <a:lnTo>
                  <a:pt x="67795" y="805144"/>
                </a:lnTo>
                <a:lnTo>
                  <a:pt x="68581" y="805537"/>
                </a:lnTo>
                <a:lnTo>
                  <a:pt x="70417" y="805144"/>
                </a:lnTo>
                <a:lnTo>
                  <a:pt x="71860" y="804357"/>
                </a:lnTo>
                <a:lnTo>
                  <a:pt x="71860" y="803701"/>
                </a:lnTo>
                <a:lnTo>
                  <a:pt x="72778" y="803439"/>
                </a:lnTo>
                <a:lnTo>
                  <a:pt x="74220" y="802259"/>
                </a:lnTo>
                <a:lnTo>
                  <a:pt x="75663" y="798063"/>
                </a:lnTo>
                <a:lnTo>
                  <a:pt x="76056" y="797276"/>
                </a:lnTo>
                <a:lnTo>
                  <a:pt x="73958" y="795964"/>
                </a:lnTo>
                <a:lnTo>
                  <a:pt x="73564" y="795571"/>
                </a:lnTo>
                <a:lnTo>
                  <a:pt x="75269" y="794916"/>
                </a:lnTo>
                <a:lnTo>
                  <a:pt x="76056" y="793473"/>
                </a:lnTo>
                <a:lnTo>
                  <a:pt x="77761" y="793735"/>
                </a:lnTo>
                <a:lnTo>
                  <a:pt x="79203" y="793473"/>
                </a:lnTo>
                <a:lnTo>
                  <a:pt x="81301" y="794522"/>
                </a:lnTo>
                <a:lnTo>
                  <a:pt x="82350" y="794260"/>
                </a:lnTo>
                <a:lnTo>
                  <a:pt x="83137" y="792031"/>
                </a:lnTo>
                <a:lnTo>
                  <a:pt x="83399" y="791637"/>
                </a:lnTo>
                <a:lnTo>
                  <a:pt x="84055" y="791637"/>
                </a:lnTo>
                <a:lnTo>
                  <a:pt x="84842" y="790981"/>
                </a:lnTo>
                <a:lnTo>
                  <a:pt x="85235" y="790719"/>
                </a:lnTo>
                <a:lnTo>
                  <a:pt x="86284" y="790195"/>
                </a:lnTo>
                <a:lnTo>
                  <a:pt x="87333" y="788884"/>
                </a:lnTo>
                <a:lnTo>
                  <a:pt x="87333" y="788097"/>
                </a:lnTo>
                <a:lnTo>
                  <a:pt x="86678" y="788097"/>
                </a:lnTo>
                <a:lnTo>
                  <a:pt x="86940" y="787179"/>
                </a:lnTo>
                <a:lnTo>
                  <a:pt x="87333" y="786654"/>
                </a:lnTo>
                <a:lnTo>
                  <a:pt x="87727" y="786392"/>
                </a:lnTo>
                <a:lnTo>
                  <a:pt x="88120" y="785343"/>
                </a:lnTo>
                <a:lnTo>
                  <a:pt x="88382" y="783901"/>
                </a:lnTo>
                <a:lnTo>
                  <a:pt x="88120" y="783638"/>
                </a:lnTo>
                <a:lnTo>
                  <a:pt x="87727" y="783901"/>
                </a:lnTo>
                <a:lnTo>
                  <a:pt x="87333" y="782458"/>
                </a:lnTo>
                <a:lnTo>
                  <a:pt x="87727" y="781802"/>
                </a:lnTo>
                <a:lnTo>
                  <a:pt x="88776" y="780753"/>
                </a:lnTo>
                <a:lnTo>
                  <a:pt x="89038" y="781016"/>
                </a:lnTo>
                <a:lnTo>
                  <a:pt x="90218" y="781016"/>
                </a:lnTo>
                <a:lnTo>
                  <a:pt x="90218" y="782851"/>
                </a:lnTo>
                <a:lnTo>
                  <a:pt x="90480" y="783114"/>
                </a:lnTo>
                <a:lnTo>
                  <a:pt x="91136" y="781802"/>
                </a:lnTo>
                <a:lnTo>
                  <a:pt x="91136" y="780753"/>
                </a:lnTo>
                <a:lnTo>
                  <a:pt x="90874" y="780360"/>
                </a:lnTo>
                <a:lnTo>
                  <a:pt x="91136" y="780098"/>
                </a:lnTo>
                <a:lnTo>
                  <a:pt x="91529" y="779704"/>
                </a:lnTo>
                <a:lnTo>
                  <a:pt x="91136" y="778918"/>
                </a:lnTo>
                <a:lnTo>
                  <a:pt x="91529" y="778262"/>
                </a:lnTo>
                <a:lnTo>
                  <a:pt x="92316" y="778262"/>
                </a:lnTo>
                <a:lnTo>
                  <a:pt x="92578" y="778918"/>
                </a:lnTo>
                <a:lnTo>
                  <a:pt x="93234" y="778918"/>
                </a:lnTo>
                <a:lnTo>
                  <a:pt x="93234" y="779311"/>
                </a:lnTo>
                <a:lnTo>
                  <a:pt x="94021" y="779311"/>
                </a:lnTo>
                <a:lnTo>
                  <a:pt x="95201" y="779311"/>
                </a:lnTo>
                <a:lnTo>
                  <a:pt x="95463" y="778262"/>
                </a:lnTo>
                <a:lnTo>
                  <a:pt x="95463" y="778000"/>
                </a:lnTo>
                <a:lnTo>
                  <a:pt x="96119" y="778262"/>
                </a:lnTo>
                <a:lnTo>
                  <a:pt x="96119" y="779311"/>
                </a:lnTo>
                <a:lnTo>
                  <a:pt x="96119" y="779704"/>
                </a:lnTo>
                <a:lnTo>
                  <a:pt x="96775" y="779311"/>
                </a:lnTo>
                <a:lnTo>
                  <a:pt x="97299" y="779311"/>
                </a:lnTo>
                <a:lnTo>
                  <a:pt x="97561" y="778262"/>
                </a:lnTo>
                <a:lnTo>
                  <a:pt x="97955" y="778655"/>
                </a:lnTo>
                <a:lnTo>
                  <a:pt x="98610" y="778655"/>
                </a:lnTo>
                <a:lnTo>
                  <a:pt x="99135" y="778262"/>
                </a:lnTo>
                <a:lnTo>
                  <a:pt x="100840" y="778918"/>
                </a:lnTo>
                <a:lnTo>
                  <a:pt x="101495" y="778918"/>
                </a:lnTo>
                <a:lnTo>
                  <a:pt x="102282" y="779311"/>
                </a:lnTo>
                <a:lnTo>
                  <a:pt x="104249" y="778918"/>
                </a:lnTo>
                <a:lnTo>
                  <a:pt x="104774" y="779311"/>
                </a:lnTo>
                <a:lnTo>
                  <a:pt x="105036" y="780360"/>
                </a:lnTo>
                <a:lnTo>
                  <a:pt x="105429" y="780360"/>
                </a:lnTo>
                <a:lnTo>
                  <a:pt x="106478" y="780098"/>
                </a:lnTo>
                <a:lnTo>
                  <a:pt x="106478" y="780360"/>
                </a:lnTo>
                <a:lnTo>
                  <a:pt x="107134" y="781016"/>
                </a:lnTo>
                <a:lnTo>
                  <a:pt x="106872" y="782196"/>
                </a:lnTo>
                <a:lnTo>
                  <a:pt x="108576" y="783114"/>
                </a:lnTo>
                <a:lnTo>
                  <a:pt x="108970" y="784294"/>
                </a:lnTo>
                <a:lnTo>
                  <a:pt x="109757" y="785081"/>
                </a:lnTo>
                <a:lnTo>
                  <a:pt x="110412" y="785343"/>
                </a:lnTo>
                <a:lnTo>
                  <a:pt x="111068" y="785343"/>
                </a:lnTo>
                <a:lnTo>
                  <a:pt x="111330" y="785999"/>
                </a:lnTo>
                <a:lnTo>
                  <a:pt x="113953" y="787441"/>
                </a:lnTo>
                <a:lnTo>
                  <a:pt x="114740" y="787179"/>
                </a:lnTo>
                <a:lnTo>
                  <a:pt x="115657" y="787834"/>
                </a:lnTo>
                <a:lnTo>
                  <a:pt x="116838" y="787179"/>
                </a:lnTo>
                <a:lnTo>
                  <a:pt x="117756" y="787441"/>
                </a:lnTo>
                <a:lnTo>
                  <a:pt x="119198" y="787441"/>
                </a:lnTo>
                <a:lnTo>
                  <a:pt x="119854" y="787834"/>
                </a:lnTo>
                <a:lnTo>
                  <a:pt x="120378" y="787441"/>
                </a:lnTo>
                <a:lnTo>
                  <a:pt x="120640" y="787441"/>
                </a:lnTo>
                <a:lnTo>
                  <a:pt x="121821" y="788097"/>
                </a:lnTo>
                <a:lnTo>
                  <a:pt x="122083" y="788490"/>
                </a:lnTo>
                <a:lnTo>
                  <a:pt x="122476" y="788490"/>
                </a:lnTo>
                <a:lnTo>
                  <a:pt x="122476" y="789277"/>
                </a:lnTo>
                <a:lnTo>
                  <a:pt x="123132" y="788884"/>
                </a:lnTo>
                <a:lnTo>
                  <a:pt x="123788" y="789277"/>
                </a:lnTo>
                <a:lnTo>
                  <a:pt x="124181" y="790719"/>
                </a:lnTo>
                <a:lnTo>
                  <a:pt x="124837" y="790719"/>
                </a:lnTo>
                <a:lnTo>
                  <a:pt x="125492" y="790719"/>
                </a:lnTo>
                <a:lnTo>
                  <a:pt x="126672" y="791375"/>
                </a:lnTo>
                <a:lnTo>
                  <a:pt x="126935" y="791375"/>
                </a:lnTo>
                <a:lnTo>
                  <a:pt x="127722" y="791375"/>
                </a:lnTo>
                <a:lnTo>
                  <a:pt x="128115" y="790719"/>
                </a:lnTo>
                <a:lnTo>
                  <a:pt x="128771" y="790719"/>
                </a:lnTo>
                <a:lnTo>
                  <a:pt x="129557" y="790195"/>
                </a:lnTo>
                <a:lnTo>
                  <a:pt x="129951" y="789277"/>
                </a:lnTo>
                <a:lnTo>
                  <a:pt x="130606" y="789277"/>
                </a:lnTo>
                <a:lnTo>
                  <a:pt x="130606" y="789933"/>
                </a:lnTo>
                <a:lnTo>
                  <a:pt x="132049" y="790981"/>
                </a:lnTo>
                <a:lnTo>
                  <a:pt x="132836" y="790195"/>
                </a:lnTo>
                <a:lnTo>
                  <a:pt x="134540" y="790195"/>
                </a:lnTo>
                <a:lnTo>
                  <a:pt x="135196" y="790719"/>
                </a:lnTo>
                <a:lnTo>
                  <a:pt x="136638" y="791375"/>
                </a:lnTo>
                <a:lnTo>
                  <a:pt x="137294" y="792424"/>
                </a:lnTo>
                <a:lnTo>
                  <a:pt x="137687" y="792424"/>
                </a:lnTo>
                <a:lnTo>
                  <a:pt x="137950" y="791375"/>
                </a:lnTo>
                <a:lnTo>
                  <a:pt x="138474" y="790981"/>
                </a:lnTo>
                <a:lnTo>
                  <a:pt x="138736" y="790981"/>
                </a:lnTo>
                <a:lnTo>
                  <a:pt x="139392" y="791375"/>
                </a:lnTo>
                <a:lnTo>
                  <a:pt x="140572" y="791375"/>
                </a:lnTo>
                <a:lnTo>
                  <a:pt x="140835" y="791375"/>
                </a:lnTo>
                <a:lnTo>
                  <a:pt x="141228" y="790981"/>
                </a:lnTo>
                <a:lnTo>
                  <a:pt x="141621" y="790981"/>
                </a:lnTo>
                <a:lnTo>
                  <a:pt x="142015" y="790719"/>
                </a:lnTo>
                <a:lnTo>
                  <a:pt x="143326" y="789539"/>
                </a:lnTo>
                <a:lnTo>
                  <a:pt x="144113" y="787834"/>
                </a:lnTo>
                <a:lnTo>
                  <a:pt x="144375" y="787441"/>
                </a:lnTo>
                <a:lnTo>
                  <a:pt x="144375" y="786392"/>
                </a:lnTo>
                <a:lnTo>
                  <a:pt x="143326" y="785736"/>
                </a:lnTo>
                <a:lnTo>
                  <a:pt x="143720" y="784556"/>
                </a:lnTo>
                <a:lnTo>
                  <a:pt x="145555" y="783638"/>
                </a:lnTo>
                <a:lnTo>
                  <a:pt x="149358" y="778655"/>
                </a:lnTo>
                <a:lnTo>
                  <a:pt x="150801" y="778000"/>
                </a:lnTo>
                <a:lnTo>
                  <a:pt x="151194" y="776557"/>
                </a:lnTo>
                <a:lnTo>
                  <a:pt x="151456" y="776164"/>
                </a:lnTo>
                <a:lnTo>
                  <a:pt x="152505" y="775115"/>
                </a:lnTo>
                <a:lnTo>
                  <a:pt x="152899" y="774721"/>
                </a:lnTo>
                <a:lnTo>
                  <a:pt x="153554" y="774459"/>
                </a:lnTo>
                <a:lnTo>
                  <a:pt x="153948" y="773935"/>
                </a:lnTo>
                <a:lnTo>
                  <a:pt x="156177" y="773935"/>
                </a:lnTo>
                <a:lnTo>
                  <a:pt x="157488" y="773672"/>
                </a:lnTo>
                <a:lnTo>
                  <a:pt x="158668" y="773279"/>
                </a:lnTo>
                <a:lnTo>
                  <a:pt x="159586" y="773279"/>
                </a:lnTo>
                <a:lnTo>
                  <a:pt x="160766" y="773017"/>
                </a:lnTo>
                <a:lnTo>
                  <a:pt x="162209" y="772230"/>
                </a:lnTo>
                <a:lnTo>
                  <a:pt x="163651" y="771836"/>
                </a:lnTo>
                <a:lnTo>
                  <a:pt x="163914" y="772623"/>
                </a:lnTo>
                <a:lnTo>
                  <a:pt x="163651" y="773017"/>
                </a:lnTo>
                <a:lnTo>
                  <a:pt x="163914" y="773017"/>
                </a:lnTo>
                <a:lnTo>
                  <a:pt x="163914" y="773279"/>
                </a:lnTo>
                <a:lnTo>
                  <a:pt x="163914" y="773672"/>
                </a:lnTo>
                <a:lnTo>
                  <a:pt x="164307" y="773672"/>
                </a:lnTo>
                <a:lnTo>
                  <a:pt x="164963" y="774721"/>
                </a:lnTo>
                <a:lnTo>
                  <a:pt x="164569" y="774721"/>
                </a:lnTo>
                <a:lnTo>
                  <a:pt x="164569" y="775377"/>
                </a:lnTo>
                <a:lnTo>
                  <a:pt x="164569" y="775771"/>
                </a:lnTo>
                <a:lnTo>
                  <a:pt x="163914" y="776557"/>
                </a:lnTo>
                <a:lnTo>
                  <a:pt x="163651" y="777213"/>
                </a:lnTo>
                <a:lnTo>
                  <a:pt x="164307" y="777213"/>
                </a:lnTo>
                <a:lnTo>
                  <a:pt x="164307" y="778262"/>
                </a:lnTo>
                <a:lnTo>
                  <a:pt x="164307" y="778918"/>
                </a:lnTo>
                <a:lnTo>
                  <a:pt x="164569" y="779311"/>
                </a:lnTo>
                <a:lnTo>
                  <a:pt x="165750" y="778655"/>
                </a:lnTo>
                <a:lnTo>
                  <a:pt x="166405" y="778655"/>
                </a:lnTo>
                <a:lnTo>
                  <a:pt x="167192" y="778262"/>
                </a:lnTo>
                <a:lnTo>
                  <a:pt x="167454" y="778262"/>
                </a:lnTo>
                <a:lnTo>
                  <a:pt x="167192" y="778000"/>
                </a:lnTo>
                <a:lnTo>
                  <a:pt x="166667" y="777475"/>
                </a:lnTo>
                <a:lnTo>
                  <a:pt x="166405" y="777475"/>
                </a:lnTo>
                <a:lnTo>
                  <a:pt x="166667" y="777213"/>
                </a:lnTo>
                <a:lnTo>
                  <a:pt x="166667" y="776819"/>
                </a:lnTo>
                <a:lnTo>
                  <a:pt x="167192" y="776819"/>
                </a:lnTo>
                <a:lnTo>
                  <a:pt x="167454" y="777213"/>
                </a:lnTo>
                <a:lnTo>
                  <a:pt x="167848" y="777213"/>
                </a:lnTo>
                <a:lnTo>
                  <a:pt x="168110" y="777213"/>
                </a:lnTo>
                <a:lnTo>
                  <a:pt x="168110" y="778000"/>
                </a:lnTo>
                <a:lnTo>
                  <a:pt x="168110" y="778262"/>
                </a:lnTo>
                <a:lnTo>
                  <a:pt x="169552" y="777213"/>
                </a:lnTo>
                <a:lnTo>
                  <a:pt x="169290" y="778262"/>
                </a:lnTo>
                <a:lnTo>
                  <a:pt x="169290" y="778918"/>
                </a:lnTo>
                <a:lnTo>
                  <a:pt x="169552" y="778918"/>
                </a:lnTo>
                <a:lnTo>
                  <a:pt x="169552" y="778655"/>
                </a:lnTo>
                <a:lnTo>
                  <a:pt x="169946" y="778655"/>
                </a:lnTo>
                <a:lnTo>
                  <a:pt x="170732" y="778262"/>
                </a:lnTo>
                <a:lnTo>
                  <a:pt x="170732" y="778000"/>
                </a:lnTo>
                <a:lnTo>
                  <a:pt x="171388" y="776557"/>
                </a:lnTo>
                <a:lnTo>
                  <a:pt x="171650" y="775377"/>
                </a:lnTo>
                <a:lnTo>
                  <a:pt x="172044" y="775377"/>
                </a:lnTo>
                <a:lnTo>
                  <a:pt x="172044" y="776164"/>
                </a:lnTo>
                <a:lnTo>
                  <a:pt x="172437" y="776164"/>
                </a:lnTo>
                <a:lnTo>
                  <a:pt x="174273" y="776164"/>
                </a:lnTo>
                <a:lnTo>
                  <a:pt x="175715" y="775377"/>
                </a:lnTo>
                <a:lnTo>
                  <a:pt x="176371" y="777213"/>
                </a:lnTo>
                <a:lnTo>
                  <a:pt x="177027" y="778262"/>
                </a:lnTo>
                <a:lnTo>
                  <a:pt x="177814" y="778918"/>
                </a:lnTo>
                <a:lnTo>
                  <a:pt x="177814" y="780360"/>
                </a:lnTo>
                <a:lnTo>
                  <a:pt x="178731" y="783901"/>
                </a:lnTo>
                <a:lnTo>
                  <a:pt x="179125" y="785081"/>
                </a:lnTo>
                <a:lnTo>
                  <a:pt x="179912" y="785999"/>
                </a:lnTo>
                <a:lnTo>
                  <a:pt x="180174" y="785999"/>
                </a:lnTo>
                <a:lnTo>
                  <a:pt x="180567" y="786392"/>
                </a:lnTo>
                <a:lnTo>
                  <a:pt x="182010" y="788097"/>
                </a:lnTo>
                <a:lnTo>
                  <a:pt x="180567" y="792817"/>
                </a:lnTo>
                <a:lnTo>
                  <a:pt x="181616" y="793473"/>
                </a:lnTo>
                <a:lnTo>
                  <a:pt x="182010" y="793735"/>
                </a:lnTo>
                <a:lnTo>
                  <a:pt x="181616" y="794916"/>
                </a:lnTo>
                <a:lnTo>
                  <a:pt x="181616" y="795964"/>
                </a:lnTo>
                <a:lnTo>
                  <a:pt x="180829" y="796620"/>
                </a:lnTo>
                <a:lnTo>
                  <a:pt x="181354" y="797276"/>
                </a:lnTo>
                <a:lnTo>
                  <a:pt x="181616" y="798456"/>
                </a:lnTo>
                <a:lnTo>
                  <a:pt x="182796" y="799112"/>
                </a:lnTo>
                <a:lnTo>
                  <a:pt x="183059" y="799112"/>
                </a:lnTo>
                <a:lnTo>
                  <a:pt x="183452" y="798456"/>
                </a:lnTo>
                <a:lnTo>
                  <a:pt x="183059" y="798063"/>
                </a:lnTo>
                <a:lnTo>
                  <a:pt x="182272" y="797800"/>
                </a:lnTo>
                <a:lnTo>
                  <a:pt x="182272" y="797276"/>
                </a:lnTo>
                <a:lnTo>
                  <a:pt x="184501" y="794916"/>
                </a:lnTo>
                <a:lnTo>
                  <a:pt x="184895" y="794522"/>
                </a:lnTo>
                <a:lnTo>
                  <a:pt x="184501" y="794260"/>
                </a:lnTo>
                <a:lnTo>
                  <a:pt x="184108" y="794916"/>
                </a:lnTo>
                <a:lnTo>
                  <a:pt x="183714" y="794522"/>
                </a:lnTo>
                <a:lnTo>
                  <a:pt x="184108" y="793473"/>
                </a:lnTo>
                <a:lnTo>
                  <a:pt x="184501" y="793080"/>
                </a:lnTo>
                <a:lnTo>
                  <a:pt x="184895" y="793473"/>
                </a:lnTo>
                <a:lnTo>
                  <a:pt x="184895" y="793080"/>
                </a:lnTo>
                <a:lnTo>
                  <a:pt x="185157" y="793080"/>
                </a:lnTo>
                <a:lnTo>
                  <a:pt x="184895" y="792817"/>
                </a:lnTo>
                <a:lnTo>
                  <a:pt x="185157" y="792424"/>
                </a:lnTo>
                <a:lnTo>
                  <a:pt x="184895" y="792031"/>
                </a:lnTo>
                <a:lnTo>
                  <a:pt x="184501" y="792031"/>
                </a:lnTo>
                <a:lnTo>
                  <a:pt x="184895" y="791637"/>
                </a:lnTo>
                <a:lnTo>
                  <a:pt x="184895" y="790981"/>
                </a:lnTo>
                <a:lnTo>
                  <a:pt x="185157" y="790719"/>
                </a:lnTo>
                <a:lnTo>
                  <a:pt x="184501" y="790719"/>
                </a:lnTo>
                <a:lnTo>
                  <a:pt x="184501" y="789933"/>
                </a:lnTo>
                <a:lnTo>
                  <a:pt x="185157" y="790195"/>
                </a:lnTo>
                <a:lnTo>
                  <a:pt x="185157" y="789539"/>
                </a:lnTo>
                <a:lnTo>
                  <a:pt x="185813" y="789277"/>
                </a:lnTo>
                <a:lnTo>
                  <a:pt x="185813" y="788490"/>
                </a:lnTo>
                <a:lnTo>
                  <a:pt x="186599" y="788097"/>
                </a:lnTo>
                <a:lnTo>
                  <a:pt x="186993" y="787834"/>
                </a:lnTo>
                <a:lnTo>
                  <a:pt x="187648" y="787179"/>
                </a:lnTo>
                <a:lnTo>
                  <a:pt x="186993" y="785736"/>
                </a:lnTo>
                <a:lnTo>
                  <a:pt x="187386" y="785343"/>
                </a:lnTo>
                <a:lnTo>
                  <a:pt x="188173" y="785343"/>
                </a:lnTo>
                <a:lnTo>
                  <a:pt x="188435" y="785343"/>
                </a:lnTo>
                <a:lnTo>
                  <a:pt x="188435" y="785736"/>
                </a:lnTo>
                <a:lnTo>
                  <a:pt x="188828" y="785736"/>
                </a:lnTo>
                <a:lnTo>
                  <a:pt x="189091" y="785081"/>
                </a:lnTo>
                <a:lnTo>
                  <a:pt x="189091" y="784556"/>
                </a:lnTo>
                <a:lnTo>
                  <a:pt x="189484" y="784294"/>
                </a:lnTo>
                <a:lnTo>
                  <a:pt x="188828" y="782196"/>
                </a:lnTo>
                <a:lnTo>
                  <a:pt x="189091" y="781540"/>
                </a:lnTo>
                <a:lnTo>
                  <a:pt x="188173" y="780753"/>
                </a:lnTo>
                <a:lnTo>
                  <a:pt x="188173" y="779704"/>
                </a:lnTo>
                <a:lnTo>
                  <a:pt x="187648" y="779704"/>
                </a:lnTo>
                <a:lnTo>
                  <a:pt x="188173" y="779311"/>
                </a:lnTo>
                <a:lnTo>
                  <a:pt x="189484" y="780753"/>
                </a:lnTo>
                <a:lnTo>
                  <a:pt x="190927" y="782196"/>
                </a:lnTo>
                <a:lnTo>
                  <a:pt x="191189" y="782196"/>
                </a:lnTo>
                <a:lnTo>
                  <a:pt x="191189" y="782458"/>
                </a:lnTo>
                <a:lnTo>
                  <a:pt x="191582" y="782458"/>
                </a:lnTo>
                <a:lnTo>
                  <a:pt x="191976" y="782851"/>
                </a:lnTo>
                <a:lnTo>
                  <a:pt x="193025" y="782851"/>
                </a:lnTo>
                <a:lnTo>
                  <a:pt x="194729" y="782851"/>
                </a:lnTo>
                <a:lnTo>
                  <a:pt x="195254" y="783114"/>
                </a:lnTo>
                <a:lnTo>
                  <a:pt x="195516" y="783638"/>
                </a:lnTo>
                <a:lnTo>
                  <a:pt x="196172" y="783114"/>
                </a:lnTo>
                <a:lnTo>
                  <a:pt x="196959" y="783638"/>
                </a:lnTo>
                <a:lnTo>
                  <a:pt x="196565" y="781802"/>
                </a:lnTo>
                <a:lnTo>
                  <a:pt x="198008" y="781540"/>
                </a:lnTo>
                <a:lnTo>
                  <a:pt x="198270" y="780753"/>
                </a:lnTo>
                <a:lnTo>
                  <a:pt x="200106" y="779704"/>
                </a:lnTo>
                <a:lnTo>
                  <a:pt x="201548" y="778262"/>
                </a:lnTo>
                <a:lnTo>
                  <a:pt x="202991" y="778000"/>
                </a:lnTo>
                <a:lnTo>
                  <a:pt x="202991" y="776819"/>
                </a:lnTo>
                <a:lnTo>
                  <a:pt x="203253" y="775771"/>
                </a:lnTo>
                <a:lnTo>
                  <a:pt x="202991" y="774721"/>
                </a:lnTo>
                <a:lnTo>
                  <a:pt x="204040" y="773017"/>
                </a:lnTo>
                <a:lnTo>
                  <a:pt x="203646" y="771836"/>
                </a:lnTo>
                <a:lnTo>
                  <a:pt x="202991" y="771574"/>
                </a:lnTo>
                <a:lnTo>
                  <a:pt x="202991" y="770918"/>
                </a:lnTo>
                <a:lnTo>
                  <a:pt x="202991" y="770394"/>
                </a:lnTo>
                <a:lnTo>
                  <a:pt x="202335" y="769476"/>
                </a:lnTo>
                <a:lnTo>
                  <a:pt x="203646" y="768689"/>
                </a:lnTo>
                <a:lnTo>
                  <a:pt x="203646" y="768033"/>
                </a:lnTo>
                <a:lnTo>
                  <a:pt x="206531" y="765149"/>
                </a:lnTo>
                <a:lnTo>
                  <a:pt x="206531" y="762002"/>
                </a:lnTo>
                <a:lnTo>
                  <a:pt x="205744" y="762002"/>
                </a:lnTo>
                <a:lnTo>
                  <a:pt x="205089" y="760559"/>
                </a:lnTo>
                <a:lnTo>
                  <a:pt x="204433" y="760953"/>
                </a:lnTo>
                <a:lnTo>
                  <a:pt x="200368" y="758199"/>
                </a:lnTo>
                <a:lnTo>
                  <a:pt x="197352" y="753478"/>
                </a:lnTo>
                <a:lnTo>
                  <a:pt x="197352" y="751642"/>
                </a:lnTo>
                <a:lnTo>
                  <a:pt x="197352" y="749938"/>
                </a:lnTo>
                <a:lnTo>
                  <a:pt x="198008" y="746659"/>
                </a:lnTo>
                <a:lnTo>
                  <a:pt x="198008" y="744561"/>
                </a:lnTo>
                <a:lnTo>
                  <a:pt x="196959" y="743905"/>
                </a:lnTo>
                <a:lnTo>
                  <a:pt x="196172" y="742857"/>
                </a:lnTo>
                <a:lnTo>
                  <a:pt x="195910" y="740365"/>
                </a:lnTo>
                <a:lnTo>
                  <a:pt x="195910" y="739972"/>
                </a:lnTo>
                <a:lnTo>
                  <a:pt x="196172" y="739972"/>
                </a:lnTo>
                <a:lnTo>
                  <a:pt x="196959" y="739578"/>
                </a:lnTo>
                <a:lnTo>
                  <a:pt x="196959" y="738136"/>
                </a:lnTo>
                <a:lnTo>
                  <a:pt x="196959" y="737874"/>
                </a:lnTo>
                <a:lnTo>
                  <a:pt x="196959" y="736825"/>
                </a:lnTo>
                <a:lnTo>
                  <a:pt x="197614" y="736431"/>
                </a:lnTo>
                <a:lnTo>
                  <a:pt x="198008" y="735382"/>
                </a:lnTo>
                <a:lnTo>
                  <a:pt x="197352" y="734333"/>
                </a:lnTo>
                <a:lnTo>
                  <a:pt x="197352" y="733677"/>
                </a:lnTo>
                <a:lnTo>
                  <a:pt x="196565" y="732891"/>
                </a:lnTo>
                <a:lnTo>
                  <a:pt x="196959" y="732497"/>
                </a:lnTo>
                <a:lnTo>
                  <a:pt x="196565" y="731842"/>
                </a:lnTo>
                <a:lnTo>
                  <a:pt x="196959" y="731055"/>
                </a:lnTo>
                <a:lnTo>
                  <a:pt x="198008" y="730137"/>
                </a:lnTo>
                <a:lnTo>
                  <a:pt x="195910" y="728694"/>
                </a:lnTo>
                <a:lnTo>
                  <a:pt x="194729" y="728694"/>
                </a:lnTo>
                <a:lnTo>
                  <a:pt x="192631" y="727252"/>
                </a:lnTo>
                <a:lnTo>
                  <a:pt x="191582" y="727514"/>
                </a:lnTo>
                <a:lnTo>
                  <a:pt x="186206" y="724760"/>
                </a:lnTo>
                <a:lnTo>
                  <a:pt x="185550" y="724498"/>
                </a:lnTo>
                <a:lnTo>
                  <a:pt x="183714" y="723974"/>
                </a:lnTo>
                <a:lnTo>
                  <a:pt x="184108" y="721876"/>
                </a:lnTo>
                <a:lnTo>
                  <a:pt x="184895" y="721220"/>
                </a:lnTo>
                <a:lnTo>
                  <a:pt x="184895" y="720958"/>
                </a:lnTo>
                <a:lnTo>
                  <a:pt x="184501" y="720564"/>
                </a:lnTo>
                <a:lnTo>
                  <a:pt x="183452" y="719122"/>
                </a:lnTo>
                <a:lnTo>
                  <a:pt x="182796" y="718073"/>
                </a:lnTo>
                <a:lnTo>
                  <a:pt x="181616" y="718859"/>
                </a:lnTo>
                <a:lnTo>
                  <a:pt x="180829" y="718335"/>
                </a:lnTo>
                <a:lnTo>
                  <a:pt x="179518" y="717679"/>
                </a:lnTo>
                <a:lnTo>
                  <a:pt x="178076" y="717679"/>
                </a:lnTo>
                <a:lnTo>
                  <a:pt x="177814" y="717024"/>
                </a:lnTo>
                <a:lnTo>
                  <a:pt x="178469" y="716630"/>
                </a:lnTo>
                <a:lnTo>
                  <a:pt x="178469" y="716237"/>
                </a:lnTo>
                <a:lnTo>
                  <a:pt x="177027" y="716237"/>
                </a:lnTo>
                <a:lnTo>
                  <a:pt x="177027" y="715581"/>
                </a:lnTo>
                <a:lnTo>
                  <a:pt x="178469" y="715581"/>
                </a:lnTo>
                <a:lnTo>
                  <a:pt x="177814" y="714794"/>
                </a:lnTo>
                <a:lnTo>
                  <a:pt x="178469" y="714794"/>
                </a:lnTo>
                <a:lnTo>
                  <a:pt x="178469" y="714532"/>
                </a:lnTo>
                <a:lnTo>
                  <a:pt x="179912" y="713877"/>
                </a:lnTo>
                <a:lnTo>
                  <a:pt x="180829" y="713090"/>
                </a:lnTo>
                <a:lnTo>
                  <a:pt x="180829" y="712434"/>
                </a:lnTo>
                <a:lnTo>
                  <a:pt x="180174" y="712041"/>
                </a:lnTo>
                <a:lnTo>
                  <a:pt x="183059" y="710992"/>
                </a:lnTo>
                <a:lnTo>
                  <a:pt x="184895" y="709943"/>
                </a:lnTo>
                <a:lnTo>
                  <a:pt x="185157" y="709156"/>
                </a:lnTo>
                <a:lnTo>
                  <a:pt x="186206" y="708500"/>
                </a:lnTo>
                <a:lnTo>
                  <a:pt x="187386" y="706796"/>
                </a:lnTo>
                <a:lnTo>
                  <a:pt x="186599" y="705353"/>
                </a:lnTo>
                <a:lnTo>
                  <a:pt x="186993" y="704960"/>
                </a:lnTo>
                <a:lnTo>
                  <a:pt x="188173" y="706402"/>
                </a:lnTo>
                <a:lnTo>
                  <a:pt x="188173" y="705353"/>
                </a:lnTo>
                <a:lnTo>
                  <a:pt x="188828" y="704960"/>
                </a:lnTo>
                <a:lnTo>
                  <a:pt x="191189" y="707058"/>
                </a:lnTo>
                <a:lnTo>
                  <a:pt x="191189" y="706796"/>
                </a:lnTo>
                <a:lnTo>
                  <a:pt x="193812" y="707058"/>
                </a:lnTo>
                <a:lnTo>
                  <a:pt x="194467" y="706009"/>
                </a:lnTo>
                <a:lnTo>
                  <a:pt x="196959" y="706796"/>
                </a:lnTo>
                <a:lnTo>
                  <a:pt x="197352" y="706009"/>
                </a:lnTo>
                <a:lnTo>
                  <a:pt x="197614" y="706009"/>
                </a:lnTo>
                <a:lnTo>
                  <a:pt x="198008" y="705353"/>
                </a:lnTo>
                <a:lnTo>
                  <a:pt x="197352" y="704960"/>
                </a:lnTo>
                <a:lnTo>
                  <a:pt x="196565" y="705615"/>
                </a:lnTo>
                <a:lnTo>
                  <a:pt x="195910" y="703517"/>
                </a:lnTo>
                <a:lnTo>
                  <a:pt x="194467" y="703517"/>
                </a:lnTo>
                <a:lnTo>
                  <a:pt x="195254" y="702468"/>
                </a:lnTo>
                <a:lnTo>
                  <a:pt x="196565" y="701419"/>
                </a:lnTo>
                <a:lnTo>
                  <a:pt x="196565" y="701157"/>
                </a:lnTo>
                <a:lnTo>
                  <a:pt x="198008" y="700632"/>
                </a:lnTo>
                <a:lnTo>
                  <a:pt x="198008" y="699977"/>
                </a:lnTo>
                <a:lnTo>
                  <a:pt x="198663" y="699977"/>
                </a:lnTo>
                <a:lnTo>
                  <a:pt x="198663" y="700370"/>
                </a:lnTo>
                <a:lnTo>
                  <a:pt x="199450" y="699977"/>
                </a:lnTo>
                <a:lnTo>
                  <a:pt x="201155" y="699714"/>
                </a:lnTo>
                <a:lnTo>
                  <a:pt x="201548" y="700370"/>
                </a:lnTo>
                <a:lnTo>
                  <a:pt x="202597" y="700632"/>
                </a:lnTo>
                <a:lnTo>
                  <a:pt x="202597" y="701813"/>
                </a:lnTo>
                <a:lnTo>
                  <a:pt x="202991" y="701813"/>
                </a:lnTo>
                <a:lnTo>
                  <a:pt x="203253" y="701419"/>
                </a:lnTo>
                <a:lnTo>
                  <a:pt x="203646" y="701813"/>
                </a:lnTo>
                <a:lnTo>
                  <a:pt x="205089" y="701813"/>
                </a:lnTo>
                <a:lnTo>
                  <a:pt x="203646" y="699321"/>
                </a:lnTo>
                <a:lnTo>
                  <a:pt x="203253" y="699714"/>
                </a:lnTo>
                <a:lnTo>
                  <a:pt x="202991" y="699321"/>
                </a:lnTo>
                <a:lnTo>
                  <a:pt x="203253" y="698534"/>
                </a:lnTo>
                <a:lnTo>
                  <a:pt x="202597" y="698534"/>
                </a:lnTo>
                <a:lnTo>
                  <a:pt x="202991" y="698141"/>
                </a:lnTo>
                <a:lnTo>
                  <a:pt x="202597" y="695781"/>
                </a:lnTo>
                <a:lnTo>
                  <a:pt x="202335" y="694338"/>
                </a:lnTo>
                <a:lnTo>
                  <a:pt x="200106" y="694338"/>
                </a:lnTo>
                <a:lnTo>
                  <a:pt x="199450" y="691716"/>
                </a:lnTo>
                <a:lnTo>
                  <a:pt x="198008" y="691453"/>
                </a:lnTo>
                <a:lnTo>
                  <a:pt x="195254" y="687257"/>
                </a:lnTo>
                <a:lnTo>
                  <a:pt x="195254" y="686601"/>
                </a:lnTo>
                <a:lnTo>
                  <a:pt x="194074" y="684766"/>
                </a:lnTo>
                <a:lnTo>
                  <a:pt x="193287" y="684372"/>
                </a:lnTo>
                <a:lnTo>
                  <a:pt x="192631" y="684372"/>
                </a:lnTo>
                <a:lnTo>
                  <a:pt x="191189" y="683323"/>
                </a:lnTo>
                <a:lnTo>
                  <a:pt x="190927" y="682536"/>
                </a:lnTo>
                <a:lnTo>
                  <a:pt x="193812" y="680438"/>
                </a:lnTo>
                <a:lnTo>
                  <a:pt x="193025" y="678996"/>
                </a:lnTo>
                <a:lnTo>
                  <a:pt x="193025" y="678078"/>
                </a:lnTo>
                <a:lnTo>
                  <a:pt x="192631" y="676898"/>
                </a:lnTo>
                <a:lnTo>
                  <a:pt x="191582" y="677685"/>
                </a:lnTo>
                <a:lnTo>
                  <a:pt x="189878" y="680832"/>
                </a:lnTo>
                <a:lnTo>
                  <a:pt x="189878" y="681618"/>
                </a:lnTo>
                <a:lnTo>
                  <a:pt x="189484" y="681618"/>
                </a:lnTo>
                <a:lnTo>
                  <a:pt x="189878" y="680832"/>
                </a:lnTo>
                <a:lnTo>
                  <a:pt x="188828" y="679783"/>
                </a:lnTo>
                <a:lnTo>
                  <a:pt x="188173" y="681225"/>
                </a:lnTo>
                <a:lnTo>
                  <a:pt x="187648" y="682536"/>
                </a:lnTo>
                <a:lnTo>
                  <a:pt x="187386" y="682274"/>
                </a:lnTo>
                <a:lnTo>
                  <a:pt x="186993" y="681618"/>
                </a:lnTo>
                <a:lnTo>
                  <a:pt x="188435" y="679783"/>
                </a:lnTo>
                <a:lnTo>
                  <a:pt x="188173" y="679783"/>
                </a:lnTo>
                <a:lnTo>
                  <a:pt x="187648" y="678996"/>
                </a:lnTo>
                <a:lnTo>
                  <a:pt x="188173" y="678078"/>
                </a:lnTo>
                <a:lnTo>
                  <a:pt x="189878" y="678078"/>
                </a:lnTo>
                <a:lnTo>
                  <a:pt x="189878" y="677685"/>
                </a:lnTo>
                <a:lnTo>
                  <a:pt x="190271" y="677291"/>
                </a:lnTo>
                <a:lnTo>
                  <a:pt x="188828" y="676898"/>
                </a:lnTo>
                <a:lnTo>
                  <a:pt x="189091" y="675980"/>
                </a:lnTo>
                <a:lnTo>
                  <a:pt x="190271" y="676898"/>
                </a:lnTo>
                <a:lnTo>
                  <a:pt x="190927" y="676635"/>
                </a:lnTo>
                <a:lnTo>
                  <a:pt x="190533" y="675980"/>
                </a:lnTo>
                <a:lnTo>
                  <a:pt x="191976" y="675193"/>
                </a:lnTo>
                <a:lnTo>
                  <a:pt x="191976" y="674537"/>
                </a:lnTo>
                <a:lnTo>
                  <a:pt x="191976" y="673357"/>
                </a:lnTo>
                <a:lnTo>
                  <a:pt x="191582" y="673095"/>
                </a:lnTo>
                <a:lnTo>
                  <a:pt x="191976" y="672701"/>
                </a:lnTo>
                <a:lnTo>
                  <a:pt x="191976" y="670997"/>
                </a:lnTo>
                <a:lnTo>
                  <a:pt x="191582" y="670603"/>
                </a:lnTo>
                <a:lnTo>
                  <a:pt x="191189" y="670603"/>
                </a:lnTo>
                <a:lnTo>
                  <a:pt x="190927" y="670210"/>
                </a:lnTo>
                <a:lnTo>
                  <a:pt x="187648" y="672701"/>
                </a:lnTo>
                <a:lnTo>
                  <a:pt x="187386" y="673357"/>
                </a:lnTo>
                <a:lnTo>
                  <a:pt x="186206" y="673751"/>
                </a:lnTo>
                <a:lnTo>
                  <a:pt x="185813" y="674537"/>
                </a:lnTo>
                <a:lnTo>
                  <a:pt x="184501" y="674800"/>
                </a:lnTo>
                <a:lnTo>
                  <a:pt x="183452" y="675980"/>
                </a:lnTo>
                <a:lnTo>
                  <a:pt x="182272" y="673095"/>
                </a:lnTo>
                <a:lnTo>
                  <a:pt x="182796" y="672701"/>
                </a:lnTo>
                <a:lnTo>
                  <a:pt x="182010" y="671653"/>
                </a:lnTo>
                <a:lnTo>
                  <a:pt x="181616" y="670997"/>
                </a:lnTo>
                <a:lnTo>
                  <a:pt x="182272" y="670210"/>
                </a:lnTo>
                <a:lnTo>
                  <a:pt x="181354" y="669817"/>
                </a:lnTo>
                <a:lnTo>
                  <a:pt x="180829" y="668899"/>
                </a:lnTo>
                <a:lnTo>
                  <a:pt x="181616" y="668899"/>
                </a:lnTo>
                <a:lnTo>
                  <a:pt x="182272" y="667718"/>
                </a:lnTo>
                <a:lnTo>
                  <a:pt x="183714" y="667718"/>
                </a:lnTo>
                <a:lnTo>
                  <a:pt x="184108" y="668899"/>
                </a:lnTo>
                <a:lnTo>
                  <a:pt x="185550" y="669161"/>
                </a:lnTo>
                <a:lnTo>
                  <a:pt x="186599" y="669161"/>
                </a:lnTo>
                <a:lnTo>
                  <a:pt x="189091" y="666276"/>
                </a:lnTo>
                <a:lnTo>
                  <a:pt x="188828" y="665620"/>
                </a:lnTo>
                <a:lnTo>
                  <a:pt x="189484" y="664834"/>
                </a:lnTo>
                <a:lnTo>
                  <a:pt x="189091" y="664571"/>
                </a:lnTo>
                <a:lnTo>
                  <a:pt x="189091" y="663916"/>
                </a:lnTo>
                <a:lnTo>
                  <a:pt x="190927" y="663522"/>
                </a:lnTo>
                <a:lnTo>
                  <a:pt x="192631" y="662735"/>
                </a:lnTo>
                <a:lnTo>
                  <a:pt x="192369" y="661031"/>
                </a:lnTo>
                <a:lnTo>
                  <a:pt x="191976" y="660638"/>
                </a:lnTo>
                <a:lnTo>
                  <a:pt x="192369" y="659982"/>
                </a:lnTo>
                <a:lnTo>
                  <a:pt x="191582" y="659982"/>
                </a:lnTo>
                <a:lnTo>
                  <a:pt x="191582" y="660375"/>
                </a:lnTo>
                <a:lnTo>
                  <a:pt x="190533" y="659195"/>
                </a:lnTo>
                <a:lnTo>
                  <a:pt x="189484" y="659982"/>
                </a:lnTo>
                <a:lnTo>
                  <a:pt x="189484" y="659195"/>
                </a:lnTo>
                <a:lnTo>
                  <a:pt x="188173" y="659195"/>
                </a:lnTo>
                <a:lnTo>
                  <a:pt x="188173" y="658933"/>
                </a:lnTo>
                <a:lnTo>
                  <a:pt x="189484" y="658539"/>
                </a:lnTo>
                <a:lnTo>
                  <a:pt x="189878" y="657490"/>
                </a:lnTo>
                <a:lnTo>
                  <a:pt x="190271" y="657884"/>
                </a:lnTo>
                <a:lnTo>
                  <a:pt x="190927" y="656835"/>
                </a:lnTo>
                <a:lnTo>
                  <a:pt x="190927" y="655655"/>
                </a:lnTo>
                <a:lnTo>
                  <a:pt x="191189" y="654999"/>
                </a:lnTo>
                <a:lnTo>
                  <a:pt x="191189" y="653950"/>
                </a:lnTo>
                <a:lnTo>
                  <a:pt x="190927" y="652901"/>
                </a:lnTo>
                <a:lnTo>
                  <a:pt x="190533" y="652114"/>
                </a:lnTo>
                <a:lnTo>
                  <a:pt x="190271" y="651196"/>
                </a:lnTo>
                <a:lnTo>
                  <a:pt x="190533" y="650016"/>
                </a:lnTo>
                <a:lnTo>
                  <a:pt x="190271" y="649098"/>
                </a:lnTo>
                <a:lnTo>
                  <a:pt x="190271" y="647918"/>
                </a:lnTo>
                <a:lnTo>
                  <a:pt x="190271" y="647262"/>
                </a:lnTo>
                <a:lnTo>
                  <a:pt x="191189" y="646869"/>
                </a:lnTo>
                <a:lnTo>
                  <a:pt x="190927" y="645557"/>
                </a:lnTo>
                <a:lnTo>
                  <a:pt x="191976" y="644640"/>
                </a:lnTo>
                <a:lnTo>
                  <a:pt x="193812" y="644377"/>
                </a:lnTo>
                <a:lnTo>
                  <a:pt x="192631" y="641492"/>
                </a:lnTo>
                <a:lnTo>
                  <a:pt x="194074" y="640837"/>
                </a:lnTo>
                <a:lnTo>
                  <a:pt x="193025" y="639394"/>
                </a:lnTo>
                <a:lnTo>
                  <a:pt x="192369" y="639394"/>
                </a:lnTo>
                <a:lnTo>
                  <a:pt x="191582" y="638345"/>
                </a:lnTo>
                <a:lnTo>
                  <a:pt x="191189" y="637296"/>
                </a:lnTo>
                <a:lnTo>
                  <a:pt x="191189" y="636640"/>
                </a:lnTo>
                <a:lnTo>
                  <a:pt x="192631" y="634018"/>
                </a:lnTo>
                <a:lnTo>
                  <a:pt x="192369" y="632575"/>
                </a:lnTo>
                <a:lnTo>
                  <a:pt x="193287" y="631264"/>
                </a:lnTo>
                <a:lnTo>
                  <a:pt x="193812" y="630477"/>
                </a:lnTo>
                <a:lnTo>
                  <a:pt x="193287" y="629035"/>
                </a:lnTo>
                <a:lnTo>
                  <a:pt x="192631" y="628379"/>
                </a:lnTo>
                <a:lnTo>
                  <a:pt x="191976" y="627724"/>
                </a:lnTo>
                <a:lnTo>
                  <a:pt x="189484" y="626674"/>
                </a:lnTo>
                <a:lnTo>
                  <a:pt x="188435" y="626281"/>
                </a:lnTo>
                <a:lnTo>
                  <a:pt x="186206" y="624577"/>
                </a:lnTo>
                <a:lnTo>
                  <a:pt x="184895" y="622741"/>
                </a:lnTo>
                <a:lnTo>
                  <a:pt x="183714" y="620380"/>
                </a:lnTo>
                <a:lnTo>
                  <a:pt x="183714" y="619856"/>
                </a:lnTo>
                <a:lnTo>
                  <a:pt x="183452" y="618938"/>
                </a:lnTo>
                <a:lnTo>
                  <a:pt x="183059" y="616840"/>
                </a:lnTo>
                <a:lnTo>
                  <a:pt x="183452" y="613955"/>
                </a:lnTo>
                <a:lnTo>
                  <a:pt x="184108" y="612119"/>
                </a:lnTo>
                <a:lnTo>
                  <a:pt x="184895" y="610676"/>
                </a:lnTo>
                <a:lnTo>
                  <a:pt x="185813" y="609759"/>
                </a:lnTo>
                <a:lnTo>
                  <a:pt x="187386" y="608972"/>
                </a:lnTo>
                <a:lnTo>
                  <a:pt x="191189" y="607923"/>
                </a:lnTo>
                <a:lnTo>
                  <a:pt x="191582" y="608316"/>
                </a:lnTo>
                <a:lnTo>
                  <a:pt x="192369" y="607923"/>
                </a:lnTo>
                <a:lnTo>
                  <a:pt x="195254" y="607136"/>
                </a:lnTo>
                <a:lnTo>
                  <a:pt x="195254" y="606874"/>
                </a:lnTo>
                <a:lnTo>
                  <a:pt x="194729" y="605038"/>
                </a:lnTo>
                <a:lnTo>
                  <a:pt x="194467" y="605038"/>
                </a:lnTo>
                <a:lnTo>
                  <a:pt x="194729" y="604120"/>
                </a:lnTo>
                <a:lnTo>
                  <a:pt x="195254" y="601235"/>
                </a:lnTo>
                <a:lnTo>
                  <a:pt x="194729" y="599793"/>
                </a:lnTo>
                <a:lnTo>
                  <a:pt x="196172" y="596514"/>
                </a:lnTo>
                <a:lnTo>
                  <a:pt x="196565" y="595859"/>
                </a:lnTo>
                <a:lnTo>
                  <a:pt x="196959" y="594416"/>
                </a:lnTo>
                <a:lnTo>
                  <a:pt x="196959" y="593761"/>
                </a:lnTo>
                <a:lnTo>
                  <a:pt x="196959" y="592712"/>
                </a:lnTo>
                <a:lnTo>
                  <a:pt x="196172" y="591663"/>
                </a:lnTo>
                <a:lnTo>
                  <a:pt x="196565" y="590220"/>
                </a:lnTo>
                <a:lnTo>
                  <a:pt x="198008" y="589433"/>
                </a:lnTo>
                <a:lnTo>
                  <a:pt x="198270" y="588384"/>
                </a:lnTo>
                <a:lnTo>
                  <a:pt x="198270" y="587335"/>
                </a:lnTo>
                <a:lnTo>
                  <a:pt x="201548" y="584057"/>
                </a:lnTo>
                <a:lnTo>
                  <a:pt x="201811" y="583139"/>
                </a:lnTo>
                <a:lnTo>
                  <a:pt x="202335" y="583139"/>
                </a:lnTo>
                <a:lnTo>
                  <a:pt x="201811" y="581959"/>
                </a:lnTo>
                <a:lnTo>
                  <a:pt x="201811" y="581041"/>
                </a:lnTo>
                <a:lnTo>
                  <a:pt x="202335" y="580254"/>
                </a:lnTo>
                <a:lnTo>
                  <a:pt x="202335" y="579861"/>
                </a:lnTo>
                <a:lnTo>
                  <a:pt x="201811" y="579205"/>
                </a:lnTo>
                <a:lnTo>
                  <a:pt x="200893" y="578156"/>
                </a:lnTo>
                <a:lnTo>
                  <a:pt x="199450" y="574615"/>
                </a:lnTo>
                <a:lnTo>
                  <a:pt x="199450" y="573960"/>
                </a:lnTo>
                <a:lnTo>
                  <a:pt x="199712" y="573567"/>
                </a:lnTo>
                <a:lnTo>
                  <a:pt x="200893" y="572124"/>
                </a:lnTo>
                <a:lnTo>
                  <a:pt x="202335" y="569239"/>
                </a:lnTo>
                <a:lnTo>
                  <a:pt x="202335" y="568321"/>
                </a:lnTo>
                <a:lnTo>
                  <a:pt x="202991" y="567928"/>
                </a:lnTo>
                <a:lnTo>
                  <a:pt x="203253" y="567535"/>
                </a:lnTo>
                <a:lnTo>
                  <a:pt x="203646" y="566879"/>
                </a:lnTo>
                <a:lnTo>
                  <a:pt x="204040" y="566879"/>
                </a:lnTo>
                <a:lnTo>
                  <a:pt x="204040" y="565043"/>
                </a:lnTo>
                <a:lnTo>
                  <a:pt x="204040" y="564256"/>
                </a:lnTo>
                <a:lnTo>
                  <a:pt x="203253" y="563994"/>
                </a:lnTo>
                <a:lnTo>
                  <a:pt x="203253" y="562945"/>
                </a:lnTo>
                <a:lnTo>
                  <a:pt x="204040" y="562158"/>
                </a:lnTo>
                <a:lnTo>
                  <a:pt x="204695" y="561896"/>
                </a:lnTo>
                <a:lnTo>
                  <a:pt x="204433" y="561240"/>
                </a:lnTo>
                <a:lnTo>
                  <a:pt x="205089" y="559405"/>
                </a:lnTo>
                <a:lnTo>
                  <a:pt x="204433" y="557962"/>
                </a:lnTo>
                <a:lnTo>
                  <a:pt x="204040" y="556257"/>
                </a:lnTo>
                <a:lnTo>
                  <a:pt x="204040" y="555470"/>
                </a:lnTo>
                <a:lnTo>
                  <a:pt x="204433" y="554815"/>
                </a:lnTo>
                <a:lnTo>
                  <a:pt x="204433" y="554159"/>
                </a:lnTo>
                <a:lnTo>
                  <a:pt x="204695" y="553372"/>
                </a:lnTo>
                <a:lnTo>
                  <a:pt x="205089" y="550881"/>
                </a:lnTo>
                <a:lnTo>
                  <a:pt x="204695" y="550619"/>
                </a:lnTo>
                <a:lnTo>
                  <a:pt x="204433" y="550619"/>
                </a:lnTo>
                <a:lnTo>
                  <a:pt x="202991" y="550094"/>
                </a:lnTo>
                <a:lnTo>
                  <a:pt x="202597" y="550094"/>
                </a:lnTo>
                <a:lnTo>
                  <a:pt x="202335" y="549832"/>
                </a:lnTo>
                <a:lnTo>
                  <a:pt x="201811" y="549438"/>
                </a:lnTo>
                <a:lnTo>
                  <a:pt x="201811" y="548389"/>
                </a:lnTo>
                <a:lnTo>
                  <a:pt x="201548" y="546422"/>
                </a:lnTo>
                <a:lnTo>
                  <a:pt x="202335" y="544980"/>
                </a:lnTo>
                <a:lnTo>
                  <a:pt x="202991" y="544455"/>
                </a:lnTo>
                <a:lnTo>
                  <a:pt x="203253" y="542095"/>
                </a:lnTo>
                <a:lnTo>
                  <a:pt x="202335" y="539997"/>
                </a:lnTo>
                <a:lnTo>
                  <a:pt x="202597" y="539342"/>
                </a:lnTo>
                <a:lnTo>
                  <a:pt x="203646" y="538817"/>
                </a:lnTo>
                <a:lnTo>
                  <a:pt x="203253" y="537374"/>
                </a:lnTo>
                <a:lnTo>
                  <a:pt x="203253" y="536719"/>
                </a:lnTo>
                <a:lnTo>
                  <a:pt x="201811" y="536063"/>
                </a:lnTo>
                <a:lnTo>
                  <a:pt x="201811" y="534227"/>
                </a:lnTo>
                <a:lnTo>
                  <a:pt x="201548" y="533178"/>
                </a:lnTo>
                <a:lnTo>
                  <a:pt x="202335" y="532785"/>
                </a:lnTo>
                <a:lnTo>
                  <a:pt x="201811" y="531342"/>
                </a:lnTo>
                <a:lnTo>
                  <a:pt x="201548" y="529244"/>
                </a:lnTo>
                <a:lnTo>
                  <a:pt x="200106" y="528195"/>
                </a:lnTo>
                <a:lnTo>
                  <a:pt x="197614" y="527539"/>
                </a:lnTo>
                <a:lnTo>
                  <a:pt x="195910" y="525441"/>
                </a:lnTo>
                <a:lnTo>
                  <a:pt x="195910" y="524655"/>
                </a:lnTo>
                <a:lnTo>
                  <a:pt x="193025" y="522556"/>
                </a:lnTo>
                <a:lnTo>
                  <a:pt x="191976" y="521901"/>
                </a:lnTo>
                <a:lnTo>
                  <a:pt x="191976" y="520065"/>
                </a:lnTo>
                <a:lnTo>
                  <a:pt x="191582" y="519803"/>
                </a:lnTo>
                <a:lnTo>
                  <a:pt x="191582" y="519016"/>
                </a:lnTo>
                <a:lnTo>
                  <a:pt x="190927" y="518361"/>
                </a:lnTo>
                <a:lnTo>
                  <a:pt x="190533" y="517836"/>
                </a:lnTo>
                <a:lnTo>
                  <a:pt x="190533" y="516131"/>
                </a:lnTo>
                <a:lnTo>
                  <a:pt x="190271" y="514820"/>
                </a:lnTo>
                <a:lnTo>
                  <a:pt x="189484" y="514164"/>
                </a:lnTo>
                <a:lnTo>
                  <a:pt x="189091" y="512722"/>
                </a:lnTo>
                <a:lnTo>
                  <a:pt x="189484" y="511935"/>
                </a:lnTo>
                <a:lnTo>
                  <a:pt x="189484" y="511279"/>
                </a:lnTo>
                <a:lnTo>
                  <a:pt x="188435" y="509443"/>
                </a:lnTo>
                <a:lnTo>
                  <a:pt x="188828" y="508394"/>
                </a:lnTo>
                <a:lnTo>
                  <a:pt x="188173" y="508394"/>
                </a:lnTo>
                <a:lnTo>
                  <a:pt x="187386" y="506296"/>
                </a:lnTo>
                <a:lnTo>
                  <a:pt x="187648" y="505903"/>
                </a:lnTo>
                <a:lnTo>
                  <a:pt x="187386" y="505116"/>
                </a:lnTo>
                <a:lnTo>
                  <a:pt x="186599" y="505116"/>
                </a:lnTo>
                <a:lnTo>
                  <a:pt x="186206" y="504198"/>
                </a:lnTo>
                <a:lnTo>
                  <a:pt x="186206" y="503411"/>
                </a:lnTo>
                <a:lnTo>
                  <a:pt x="185550" y="502363"/>
                </a:lnTo>
                <a:lnTo>
                  <a:pt x="186206" y="501707"/>
                </a:lnTo>
                <a:lnTo>
                  <a:pt x="185813" y="500658"/>
                </a:lnTo>
                <a:lnTo>
                  <a:pt x="185550" y="500002"/>
                </a:lnTo>
                <a:lnTo>
                  <a:pt x="183714" y="495937"/>
                </a:lnTo>
                <a:lnTo>
                  <a:pt x="184108" y="493183"/>
                </a:lnTo>
                <a:lnTo>
                  <a:pt x="183059" y="490954"/>
                </a:lnTo>
                <a:lnTo>
                  <a:pt x="182010" y="490298"/>
                </a:lnTo>
                <a:lnTo>
                  <a:pt x="181616" y="488200"/>
                </a:lnTo>
                <a:lnTo>
                  <a:pt x="181616" y="486495"/>
                </a:lnTo>
                <a:lnTo>
                  <a:pt x="181354" y="486102"/>
                </a:lnTo>
                <a:lnTo>
                  <a:pt x="181616" y="485053"/>
                </a:lnTo>
                <a:lnTo>
                  <a:pt x="181354" y="483480"/>
                </a:lnTo>
                <a:lnTo>
                  <a:pt x="180829" y="482168"/>
                </a:lnTo>
                <a:lnTo>
                  <a:pt x="181354" y="480726"/>
                </a:lnTo>
                <a:lnTo>
                  <a:pt x="181354" y="479939"/>
                </a:lnTo>
                <a:lnTo>
                  <a:pt x="181354" y="477185"/>
                </a:lnTo>
                <a:lnTo>
                  <a:pt x="181354" y="476530"/>
                </a:lnTo>
                <a:lnTo>
                  <a:pt x="180829" y="475743"/>
                </a:lnTo>
                <a:lnTo>
                  <a:pt x="180829" y="474825"/>
                </a:lnTo>
                <a:lnTo>
                  <a:pt x="180567" y="474825"/>
                </a:lnTo>
                <a:lnTo>
                  <a:pt x="179912" y="474300"/>
                </a:lnTo>
                <a:lnTo>
                  <a:pt x="178731" y="474038"/>
                </a:lnTo>
                <a:lnTo>
                  <a:pt x="178469" y="473645"/>
                </a:lnTo>
                <a:lnTo>
                  <a:pt x="178076" y="472858"/>
                </a:lnTo>
                <a:lnTo>
                  <a:pt x="178469" y="471153"/>
                </a:lnTo>
                <a:lnTo>
                  <a:pt x="178469" y="468006"/>
                </a:lnTo>
                <a:lnTo>
                  <a:pt x="178076" y="466564"/>
                </a:lnTo>
                <a:lnTo>
                  <a:pt x="175191" y="466302"/>
                </a:lnTo>
                <a:lnTo>
                  <a:pt x="174535" y="463679"/>
                </a:lnTo>
                <a:lnTo>
                  <a:pt x="175191" y="462367"/>
                </a:lnTo>
                <a:lnTo>
                  <a:pt x="173093" y="459876"/>
                </a:lnTo>
                <a:lnTo>
                  <a:pt x="173093" y="457385"/>
                </a:lnTo>
                <a:lnTo>
                  <a:pt x="172437" y="456598"/>
                </a:lnTo>
                <a:lnTo>
                  <a:pt x="172437" y="454237"/>
                </a:lnTo>
                <a:lnTo>
                  <a:pt x="174273" y="452139"/>
                </a:lnTo>
                <a:lnTo>
                  <a:pt x="173748" y="451352"/>
                </a:lnTo>
                <a:lnTo>
                  <a:pt x="174929" y="449254"/>
                </a:lnTo>
                <a:lnTo>
                  <a:pt x="174273" y="448599"/>
                </a:lnTo>
                <a:lnTo>
                  <a:pt x="172044" y="446763"/>
                </a:lnTo>
                <a:lnTo>
                  <a:pt x="173486" y="444272"/>
                </a:lnTo>
                <a:lnTo>
                  <a:pt x="172831" y="442173"/>
                </a:lnTo>
                <a:lnTo>
                  <a:pt x="172831" y="441518"/>
                </a:lnTo>
                <a:lnTo>
                  <a:pt x="172044" y="438895"/>
                </a:lnTo>
                <a:lnTo>
                  <a:pt x="172437" y="438239"/>
                </a:lnTo>
                <a:lnTo>
                  <a:pt x="172437" y="437584"/>
                </a:lnTo>
                <a:lnTo>
                  <a:pt x="173093" y="437584"/>
                </a:lnTo>
                <a:lnTo>
                  <a:pt x="173486" y="437190"/>
                </a:lnTo>
                <a:lnTo>
                  <a:pt x="173486" y="436535"/>
                </a:lnTo>
                <a:lnTo>
                  <a:pt x="173486" y="435092"/>
                </a:lnTo>
                <a:lnTo>
                  <a:pt x="173486" y="434437"/>
                </a:lnTo>
                <a:lnTo>
                  <a:pt x="173486" y="432994"/>
                </a:lnTo>
                <a:lnTo>
                  <a:pt x="172044" y="431814"/>
                </a:lnTo>
                <a:lnTo>
                  <a:pt x="170995" y="431552"/>
                </a:lnTo>
                <a:lnTo>
                  <a:pt x="167454" y="427618"/>
                </a:lnTo>
                <a:lnTo>
                  <a:pt x="166012" y="427618"/>
                </a:lnTo>
                <a:lnTo>
                  <a:pt x="164569" y="426175"/>
                </a:lnTo>
                <a:lnTo>
                  <a:pt x="164307" y="424339"/>
                </a:lnTo>
                <a:lnTo>
                  <a:pt x="164569" y="422766"/>
                </a:lnTo>
                <a:lnTo>
                  <a:pt x="163914" y="421979"/>
                </a:lnTo>
                <a:lnTo>
                  <a:pt x="163258" y="421979"/>
                </a:lnTo>
                <a:lnTo>
                  <a:pt x="163258" y="420143"/>
                </a:lnTo>
                <a:lnTo>
                  <a:pt x="162865" y="419881"/>
                </a:lnTo>
                <a:lnTo>
                  <a:pt x="161816" y="418439"/>
                </a:lnTo>
                <a:lnTo>
                  <a:pt x="160373" y="416996"/>
                </a:lnTo>
                <a:lnTo>
                  <a:pt x="158668" y="414243"/>
                </a:lnTo>
                <a:lnTo>
                  <a:pt x="158668" y="412800"/>
                </a:lnTo>
                <a:lnTo>
                  <a:pt x="157882" y="410702"/>
                </a:lnTo>
                <a:lnTo>
                  <a:pt x="157095" y="409522"/>
                </a:lnTo>
                <a:lnTo>
                  <a:pt x="156833" y="409259"/>
                </a:lnTo>
                <a:lnTo>
                  <a:pt x="156177" y="409259"/>
                </a:lnTo>
                <a:lnTo>
                  <a:pt x="153948" y="407161"/>
                </a:lnTo>
                <a:lnTo>
                  <a:pt x="152505" y="405719"/>
                </a:lnTo>
                <a:lnTo>
                  <a:pt x="151850" y="403621"/>
                </a:lnTo>
                <a:lnTo>
                  <a:pt x="151456" y="403228"/>
                </a:lnTo>
                <a:lnTo>
                  <a:pt x="151456" y="400080"/>
                </a:lnTo>
                <a:lnTo>
                  <a:pt x="151456" y="399556"/>
                </a:lnTo>
                <a:lnTo>
                  <a:pt x="151850" y="399293"/>
                </a:lnTo>
                <a:lnTo>
                  <a:pt x="151456" y="398245"/>
                </a:lnTo>
                <a:lnTo>
                  <a:pt x="150801" y="397851"/>
                </a:lnTo>
                <a:lnTo>
                  <a:pt x="150407" y="397851"/>
                </a:lnTo>
                <a:lnTo>
                  <a:pt x="149096" y="397851"/>
                </a:lnTo>
                <a:lnTo>
                  <a:pt x="148702" y="396540"/>
                </a:lnTo>
                <a:lnTo>
                  <a:pt x="147653" y="396540"/>
                </a:lnTo>
                <a:lnTo>
                  <a:pt x="147260" y="395884"/>
                </a:lnTo>
                <a:lnTo>
                  <a:pt x="147260" y="394704"/>
                </a:lnTo>
                <a:lnTo>
                  <a:pt x="147260" y="394442"/>
                </a:lnTo>
                <a:lnTo>
                  <a:pt x="146473" y="393262"/>
                </a:lnTo>
                <a:lnTo>
                  <a:pt x="145818" y="392475"/>
                </a:lnTo>
                <a:lnTo>
                  <a:pt x="145818" y="391819"/>
                </a:lnTo>
                <a:lnTo>
                  <a:pt x="145818" y="390901"/>
                </a:lnTo>
                <a:lnTo>
                  <a:pt x="147260" y="388803"/>
                </a:lnTo>
                <a:lnTo>
                  <a:pt x="147916" y="388278"/>
                </a:lnTo>
                <a:lnTo>
                  <a:pt x="147916" y="387360"/>
                </a:lnTo>
                <a:lnTo>
                  <a:pt x="147653" y="386836"/>
                </a:lnTo>
                <a:lnTo>
                  <a:pt x="146473" y="386574"/>
                </a:lnTo>
                <a:lnTo>
                  <a:pt x="145031" y="386836"/>
                </a:lnTo>
                <a:lnTo>
                  <a:pt x="145031" y="386574"/>
                </a:lnTo>
                <a:lnTo>
                  <a:pt x="145031" y="385525"/>
                </a:lnTo>
                <a:lnTo>
                  <a:pt x="145031" y="384082"/>
                </a:lnTo>
                <a:lnTo>
                  <a:pt x="144769" y="383820"/>
                </a:lnTo>
                <a:lnTo>
                  <a:pt x="143720" y="383033"/>
                </a:lnTo>
                <a:lnTo>
                  <a:pt x="143326" y="383033"/>
                </a:lnTo>
                <a:lnTo>
                  <a:pt x="142015" y="383820"/>
                </a:lnTo>
                <a:lnTo>
                  <a:pt x="141228" y="384476"/>
                </a:lnTo>
                <a:lnTo>
                  <a:pt x="141228" y="385918"/>
                </a:lnTo>
                <a:lnTo>
                  <a:pt x="141621" y="386180"/>
                </a:lnTo>
                <a:lnTo>
                  <a:pt x="142015" y="387360"/>
                </a:lnTo>
                <a:lnTo>
                  <a:pt x="140835" y="387623"/>
                </a:lnTo>
                <a:lnTo>
                  <a:pt x="139917" y="387623"/>
                </a:lnTo>
                <a:lnTo>
                  <a:pt x="139130" y="387360"/>
                </a:lnTo>
                <a:lnTo>
                  <a:pt x="138474" y="386836"/>
                </a:lnTo>
                <a:lnTo>
                  <a:pt x="136638" y="384476"/>
                </a:lnTo>
                <a:lnTo>
                  <a:pt x="135196" y="381197"/>
                </a:lnTo>
                <a:lnTo>
                  <a:pt x="135589" y="380935"/>
                </a:lnTo>
                <a:lnTo>
                  <a:pt x="136638" y="379493"/>
                </a:lnTo>
                <a:lnTo>
                  <a:pt x="136245" y="378444"/>
                </a:lnTo>
                <a:lnTo>
                  <a:pt x="136245" y="377657"/>
                </a:lnTo>
                <a:lnTo>
                  <a:pt x="136638" y="377395"/>
                </a:lnTo>
                <a:lnTo>
                  <a:pt x="137294" y="377395"/>
                </a:lnTo>
                <a:lnTo>
                  <a:pt x="137687" y="377395"/>
                </a:lnTo>
                <a:lnTo>
                  <a:pt x="138474" y="376346"/>
                </a:lnTo>
                <a:lnTo>
                  <a:pt x="138736" y="375821"/>
                </a:lnTo>
                <a:lnTo>
                  <a:pt x="141621" y="373723"/>
                </a:lnTo>
                <a:lnTo>
                  <a:pt x="142670" y="372018"/>
                </a:lnTo>
                <a:lnTo>
                  <a:pt x="143326" y="370182"/>
                </a:lnTo>
                <a:lnTo>
                  <a:pt x="143326" y="369920"/>
                </a:lnTo>
                <a:lnTo>
                  <a:pt x="143720" y="369527"/>
                </a:lnTo>
                <a:lnTo>
                  <a:pt x="144769" y="369265"/>
                </a:lnTo>
                <a:lnTo>
                  <a:pt x="146998" y="368084"/>
                </a:lnTo>
                <a:lnTo>
                  <a:pt x="148702" y="367035"/>
                </a:lnTo>
                <a:lnTo>
                  <a:pt x="151194" y="365199"/>
                </a:lnTo>
                <a:lnTo>
                  <a:pt x="152112" y="364544"/>
                </a:lnTo>
                <a:lnTo>
                  <a:pt x="152899" y="364282"/>
                </a:lnTo>
                <a:lnTo>
                  <a:pt x="153554" y="362839"/>
                </a:lnTo>
                <a:lnTo>
                  <a:pt x="153948" y="361659"/>
                </a:lnTo>
                <a:lnTo>
                  <a:pt x="153948" y="360217"/>
                </a:lnTo>
                <a:lnTo>
                  <a:pt x="153554" y="357200"/>
                </a:lnTo>
                <a:lnTo>
                  <a:pt x="153554" y="356020"/>
                </a:lnTo>
                <a:lnTo>
                  <a:pt x="153948" y="355758"/>
                </a:lnTo>
                <a:lnTo>
                  <a:pt x="154997" y="355102"/>
                </a:lnTo>
                <a:lnTo>
                  <a:pt x="157882" y="352217"/>
                </a:lnTo>
                <a:lnTo>
                  <a:pt x="160373" y="350119"/>
                </a:lnTo>
                <a:lnTo>
                  <a:pt x="163258" y="348939"/>
                </a:lnTo>
                <a:lnTo>
                  <a:pt x="162471" y="347497"/>
                </a:lnTo>
                <a:lnTo>
                  <a:pt x="162865" y="347497"/>
                </a:lnTo>
                <a:lnTo>
                  <a:pt x="163651" y="346841"/>
                </a:lnTo>
                <a:lnTo>
                  <a:pt x="161029" y="345399"/>
                </a:lnTo>
                <a:lnTo>
                  <a:pt x="160373" y="346579"/>
                </a:lnTo>
                <a:lnTo>
                  <a:pt x="159586" y="346579"/>
                </a:lnTo>
                <a:lnTo>
                  <a:pt x="158668" y="346186"/>
                </a:lnTo>
                <a:lnTo>
                  <a:pt x="159324" y="345136"/>
                </a:lnTo>
                <a:lnTo>
                  <a:pt x="157882" y="345136"/>
                </a:lnTo>
                <a:lnTo>
                  <a:pt x="158275" y="343039"/>
                </a:lnTo>
                <a:lnTo>
                  <a:pt x="159324" y="341203"/>
                </a:lnTo>
                <a:lnTo>
                  <a:pt x="160373" y="340940"/>
                </a:lnTo>
                <a:lnTo>
                  <a:pt x="160766" y="341203"/>
                </a:lnTo>
                <a:lnTo>
                  <a:pt x="161816" y="340940"/>
                </a:lnTo>
                <a:lnTo>
                  <a:pt x="161553" y="340154"/>
                </a:lnTo>
                <a:lnTo>
                  <a:pt x="161553" y="339104"/>
                </a:lnTo>
                <a:lnTo>
                  <a:pt x="160766" y="338711"/>
                </a:lnTo>
                <a:lnTo>
                  <a:pt x="161029" y="337662"/>
                </a:lnTo>
                <a:lnTo>
                  <a:pt x="160766" y="337006"/>
                </a:lnTo>
                <a:lnTo>
                  <a:pt x="160766" y="336744"/>
                </a:lnTo>
                <a:lnTo>
                  <a:pt x="158668" y="335301"/>
                </a:lnTo>
                <a:lnTo>
                  <a:pt x="158931" y="334777"/>
                </a:lnTo>
                <a:lnTo>
                  <a:pt x="158931" y="334121"/>
                </a:lnTo>
                <a:lnTo>
                  <a:pt x="158931" y="333335"/>
                </a:lnTo>
                <a:lnTo>
                  <a:pt x="161029" y="332417"/>
                </a:lnTo>
                <a:lnTo>
                  <a:pt x="161816" y="331761"/>
                </a:lnTo>
                <a:lnTo>
                  <a:pt x="162209" y="332679"/>
                </a:lnTo>
                <a:lnTo>
                  <a:pt x="162865" y="332023"/>
                </a:lnTo>
                <a:lnTo>
                  <a:pt x="163258" y="332679"/>
                </a:lnTo>
                <a:lnTo>
                  <a:pt x="164569" y="332679"/>
                </a:lnTo>
                <a:lnTo>
                  <a:pt x="164569" y="333072"/>
                </a:lnTo>
                <a:lnTo>
                  <a:pt x="165750" y="333072"/>
                </a:lnTo>
                <a:lnTo>
                  <a:pt x="167848" y="333335"/>
                </a:lnTo>
                <a:lnTo>
                  <a:pt x="170732" y="332679"/>
                </a:lnTo>
                <a:lnTo>
                  <a:pt x="170995" y="333335"/>
                </a:lnTo>
                <a:lnTo>
                  <a:pt x="168634" y="334777"/>
                </a:lnTo>
                <a:lnTo>
                  <a:pt x="168634" y="335301"/>
                </a:lnTo>
                <a:lnTo>
                  <a:pt x="170995" y="334777"/>
                </a:lnTo>
                <a:lnTo>
                  <a:pt x="171650" y="333072"/>
                </a:lnTo>
                <a:lnTo>
                  <a:pt x="174273" y="332679"/>
                </a:lnTo>
                <a:lnTo>
                  <a:pt x="175191" y="332023"/>
                </a:lnTo>
                <a:lnTo>
                  <a:pt x="175191" y="331761"/>
                </a:lnTo>
                <a:lnTo>
                  <a:pt x="178731" y="329925"/>
                </a:lnTo>
                <a:lnTo>
                  <a:pt x="178731" y="330319"/>
                </a:lnTo>
                <a:lnTo>
                  <a:pt x="180174" y="329663"/>
                </a:lnTo>
                <a:lnTo>
                  <a:pt x="179912" y="328221"/>
                </a:lnTo>
                <a:lnTo>
                  <a:pt x="181354" y="327696"/>
                </a:lnTo>
                <a:lnTo>
                  <a:pt x="181354" y="327434"/>
                </a:lnTo>
                <a:lnTo>
                  <a:pt x="182796" y="327434"/>
                </a:lnTo>
                <a:lnTo>
                  <a:pt x="182272" y="326385"/>
                </a:lnTo>
                <a:lnTo>
                  <a:pt x="183452" y="325991"/>
                </a:lnTo>
                <a:lnTo>
                  <a:pt x="183714" y="325598"/>
                </a:lnTo>
                <a:lnTo>
                  <a:pt x="185157" y="325598"/>
                </a:lnTo>
                <a:lnTo>
                  <a:pt x="185550" y="324287"/>
                </a:lnTo>
                <a:lnTo>
                  <a:pt x="186206" y="324287"/>
                </a:lnTo>
                <a:lnTo>
                  <a:pt x="186206" y="322844"/>
                </a:lnTo>
                <a:lnTo>
                  <a:pt x="186993" y="321402"/>
                </a:lnTo>
                <a:lnTo>
                  <a:pt x="187648" y="321664"/>
                </a:lnTo>
                <a:lnTo>
                  <a:pt x="191582" y="322320"/>
                </a:lnTo>
                <a:lnTo>
                  <a:pt x="191189" y="323500"/>
                </a:lnTo>
                <a:lnTo>
                  <a:pt x="192369" y="323893"/>
                </a:lnTo>
                <a:lnTo>
                  <a:pt x="191582" y="326778"/>
                </a:lnTo>
                <a:lnTo>
                  <a:pt x="192369" y="328221"/>
                </a:lnTo>
                <a:lnTo>
                  <a:pt x="193025" y="328483"/>
                </a:lnTo>
                <a:lnTo>
                  <a:pt x="193025" y="328876"/>
                </a:lnTo>
                <a:lnTo>
                  <a:pt x="193287" y="328876"/>
                </a:lnTo>
                <a:lnTo>
                  <a:pt x="193812" y="330974"/>
                </a:lnTo>
                <a:lnTo>
                  <a:pt x="194467" y="330581"/>
                </a:lnTo>
                <a:lnTo>
                  <a:pt x="195516" y="333072"/>
                </a:lnTo>
                <a:lnTo>
                  <a:pt x="196959" y="332679"/>
                </a:lnTo>
                <a:lnTo>
                  <a:pt x="198008" y="334121"/>
                </a:lnTo>
                <a:lnTo>
                  <a:pt x="210727" y="331368"/>
                </a:lnTo>
                <a:lnTo>
                  <a:pt x="212432" y="331761"/>
                </a:lnTo>
                <a:lnTo>
                  <a:pt x="212825" y="330581"/>
                </a:lnTo>
                <a:lnTo>
                  <a:pt x="213088" y="330581"/>
                </a:lnTo>
                <a:lnTo>
                  <a:pt x="212432" y="329925"/>
                </a:lnTo>
                <a:lnTo>
                  <a:pt x="214530" y="329138"/>
                </a:lnTo>
                <a:lnTo>
                  <a:pt x="213875" y="326778"/>
                </a:lnTo>
                <a:lnTo>
                  <a:pt x="213088" y="326778"/>
                </a:lnTo>
                <a:lnTo>
                  <a:pt x="213612" y="326385"/>
                </a:lnTo>
                <a:lnTo>
                  <a:pt x="213612" y="325598"/>
                </a:lnTo>
                <a:lnTo>
                  <a:pt x="214268" y="325336"/>
                </a:lnTo>
                <a:lnTo>
                  <a:pt x="216890" y="327041"/>
                </a:lnTo>
                <a:lnTo>
                  <a:pt x="217153" y="326778"/>
                </a:lnTo>
                <a:lnTo>
                  <a:pt x="215710" y="325598"/>
                </a:lnTo>
                <a:lnTo>
                  <a:pt x="217546" y="324680"/>
                </a:lnTo>
                <a:lnTo>
                  <a:pt x="217153" y="323500"/>
                </a:lnTo>
                <a:lnTo>
                  <a:pt x="214268" y="324942"/>
                </a:lnTo>
                <a:lnTo>
                  <a:pt x="213875" y="324680"/>
                </a:lnTo>
                <a:lnTo>
                  <a:pt x="216366" y="323238"/>
                </a:lnTo>
                <a:lnTo>
                  <a:pt x="215710" y="322058"/>
                </a:lnTo>
                <a:lnTo>
                  <a:pt x="223972" y="317861"/>
                </a:lnTo>
                <a:lnTo>
                  <a:pt x="229610" y="314583"/>
                </a:lnTo>
                <a:lnTo>
                  <a:pt x="232364" y="314583"/>
                </a:lnTo>
                <a:lnTo>
                  <a:pt x="236167" y="314321"/>
                </a:lnTo>
                <a:lnTo>
                  <a:pt x="238396" y="312485"/>
                </a:lnTo>
                <a:lnTo>
                  <a:pt x="236953" y="307895"/>
                </a:lnTo>
                <a:lnTo>
                  <a:pt x="238789" y="307502"/>
                </a:lnTo>
                <a:lnTo>
                  <a:pt x="238134" y="304486"/>
                </a:lnTo>
                <a:lnTo>
                  <a:pt x="235249" y="304486"/>
                </a:lnTo>
                <a:lnTo>
                  <a:pt x="233413" y="305142"/>
                </a:lnTo>
                <a:lnTo>
                  <a:pt x="232626" y="303961"/>
                </a:lnTo>
                <a:lnTo>
                  <a:pt x="234724" y="303043"/>
                </a:lnTo>
                <a:lnTo>
                  <a:pt x="236691" y="303699"/>
                </a:lnTo>
                <a:lnTo>
                  <a:pt x="236953" y="303306"/>
                </a:lnTo>
                <a:lnTo>
                  <a:pt x="234069" y="301863"/>
                </a:lnTo>
                <a:lnTo>
                  <a:pt x="235511" y="300814"/>
                </a:lnTo>
                <a:lnTo>
                  <a:pt x="237347" y="300814"/>
                </a:lnTo>
                <a:lnTo>
                  <a:pt x="240494" y="302257"/>
                </a:lnTo>
                <a:lnTo>
                  <a:pt x="240101" y="301601"/>
                </a:lnTo>
                <a:lnTo>
                  <a:pt x="241150" y="301076"/>
                </a:lnTo>
                <a:lnTo>
                  <a:pt x="240887" y="299110"/>
                </a:lnTo>
                <a:lnTo>
                  <a:pt x="241543" y="298323"/>
                </a:lnTo>
                <a:lnTo>
                  <a:pt x="242592" y="299503"/>
                </a:lnTo>
                <a:lnTo>
                  <a:pt x="243248" y="298716"/>
                </a:lnTo>
                <a:lnTo>
                  <a:pt x="242986" y="297405"/>
                </a:lnTo>
                <a:lnTo>
                  <a:pt x="244035" y="296618"/>
                </a:lnTo>
                <a:lnTo>
                  <a:pt x="245477" y="296618"/>
                </a:lnTo>
                <a:lnTo>
                  <a:pt x="246919" y="296225"/>
                </a:lnTo>
                <a:lnTo>
                  <a:pt x="247182" y="296880"/>
                </a:lnTo>
                <a:lnTo>
                  <a:pt x="247182" y="297405"/>
                </a:lnTo>
                <a:lnTo>
                  <a:pt x="247706" y="297667"/>
                </a:lnTo>
                <a:lnTo>
                  <a:pt x="248362" y="296880"/>
                </a:lnTo>
                <a:lnTo>
                  <a:pt x="250067" y="297667"/>
                </a:lnTo>
                <a:lnTo>
                  <a:pt x="250067" y="298716"/>
                </a:lnTo>
                <a:lnTo>
                  <a:pt x="251903" y="298060"/>
                </a:lnTo>
                <a:lnTo>
                  <a:pt x="252165" y="298323"/>
                </a:lnTo>
                <a:lnTo>
                  <a:pt x="254787" y="297667"/>
                </a:lnTo>
                <a:lnTo>
                  <a:pt x="255443" y="298716"/>
                </a:lnTo>
                <a:lnTo>
                  <a:pt x="258983" y="297667"/>
                </a:lnTo>
                <a:lnTo>
                  <a:pt x="258983" y="298060"/>
                </a:lnTo>
                <a:lnTo>
                  <a:pt x="264884" y="294520"/>
                </a:lnTo>
                <a:lnTo>
                  <a:pt x="263967" y="292422"/>
                </a:lnTo>
                <a:lnTo>
                  <a:pt x="266065" y="292422"/>
                </a:lnTo>
                <a:lnTo>
                  <a:pt x="264884" y="290324"/>
                </a:lnTo>
                <a:lnTo>
                  <a:pt x="263967" y="290980"/>
                </a:lnTo>
                <a:lnTo>
                  <a:pt x="262524" y="290980"/>
                </a:lnTo>
                <a:lnTo>
                  <a:pt x="261344" y="290586"/>
                </a:lnTo>
                <a:lnTo>
                  <a:pt x="260688" y="286259"/>
                </a:lnTo>
                <a:lnTo>
                  <a:pt x="261868" y="285603"/>
                </a:lnTo>
                <a:lnTo>
                  <a:pt x="260688" y="283898"/>
                </a:lnTo>
                <a:lnTo>
                  <a:pt x="260688" y="282718"/>
                </a:lnTo>
                <a:lnTo>
                  <a:pt x="260688" y="281800"/>
                </a:lnTo>
                <a:lnTo>
                  <a:pt x="261082" y="281800"/>
                </a:lnTo>
                <a:lnTo>
                  <a:pt x="261082" y="280358"/>
                </a:lnTo>
                <a:lnTo>
                  <a:pt x="261868" y="279964"/>
                </a:lnTo>
                <a:lnTo>
                  <a:pt x="262131" y="278522"/>
                </a:lnTo>
                <a:lnTo>
                  <a:pt x="263311" y="278522"/>
                </a:lnTo>
                <a:lnTo>
                  <a:pt x="263311" y="278260"/>
                </a:lnTo>
                <a:lnTo>
                  <a:pt x="263967" y="278260"/>
                </a:lnTo>
                <a:lnTo>
                  <a:pt x="266065" y="275637"/>
                </a:lnTo>
                <a:lnTo>
                  <a:pt x="264884" y="275637"/>
                </a:lnTo>
                <a:lnTo>
                  <a:pt x="264884" y="270523"/>
                </a:lnTo>
                <a:lnTo>
                  <a:pt x="263311" y="264622"/>
                </a:lnTo>
                <a:lnTo>
                  <a:pt x="263967" y="263179"/>
                </a:lnTo>
                <a:lnTo>
                  <a:pt x="262524" y="260819"/>
                </a:lnTo>
                <a:lnTo>
                  <a:pt x="262131" y="259377"/>
                </a:lnTo>
                <a:lnTo>
                  <a:pt x="257148" y="256623"/>
                </a:lnTo>
                <a:lnTo>
                  <a:pt x="257935" y="254001"/>
                </a:lnTo>
                <a:lnTo>
                  <a:pt x="257935" y="250460"/>
                </a:lnTo>
                <a:lnTo>
                  <a:pt x="258983" y="250460"/>
                </a:lnTo>
                <a:lnTo>
                  <a:pt x="258590" y="248362"/>
                </a:lnTo>
                <a:lnTo>
                  <a:pt x="259246" y="247706"/>
                </a:lnTo>
                <a:lnTo>
                  <a:pt x="260033" y="247706"/>
                </a:lnTo>
                <a:lnTo>
                  <a:pt x="261082" y="248099"/>
                </a:lnTo>
                <a:lnTo>
                  <a:pt x="262131" y="248755"/>
                </a:lnTo>
                <a:lnTo>
                  <a:pt x="262131" y="249804"/>
                </a:lnTo>
                <a:lnTo>
                  <a:pt x="262786" y="249804"/>
                </a:lnTo>
                <a:lnTo>
                  <a:pt x="262524" y="248755"/>
                </a:lnTo>
                <a:lnTo>
                  <a:pt x="262524" y="247706"/>
                </a:lnTo>
                <a:lnTo>
                  <a:pt x="263967" y="247706"/>
                </a:lnTo>
                <a:lnTo>
                  <a:pt x="264884" y="247706"/>
                </a:lnTo>
                <a:lnTo>
                  <a:pt x="266327" y="248099"/>
                </a:lnTo>
                <a:lnTo>
                  <a:pt x="267114" y="248099"/>
                </a:lnTo>
                <a:lnTo>
                  <a:pt x="267507" y="247313"/>
                </a:lnTo>
                <a:lnTo>
                  <a:pt x="266327" y="246657"/>
                </a:lnTo>
                <a:lnTo>
                  <a:pt x="266720" y="246264"/>
                </a:lnTo>
                <a:lnTo>
                  <a:pt x="267769" y="245608"/>
                </a:lnTo>
                <a:lnTo>
                  <a:pt x="268163" y="245346"/>
                </a:lnTo>
                <a:lnTo>
                  <a:pt x="267114" y="244166"/>
                </a:lnTo>
                <a:lnTo>
                  <a:pt x="260688" y="238921"/>
                </a:lnTo>
                <a:lnTo>
                  <a:pt x="258590" y="236822"/>
                </a:lnTo>
                <a:lnTo>
                  <a:pt x="258983" y="236036"/>
                </a:lnTo>
                <a:lnTo>
                  <a:pt x="258590" y="236036"/>
                </a:lnTo>
                <a:lnTo>
                  <a:pt x="258328" y="235642"/>
                </a:lnTo>
                <a:lnTo>
                  <a:pt x="258328" y="235380"/>
                </a:lnTo>
                <a:lnTo>
                  <a:pt x="257148" y="232888"/>
                </a:lnTo>
                <a:lnTo>
                  <a:pt x="257541" y="231446"/>
                </a:lnTo>
                <a:lnTo>
                  <a:pt x="255443" y="230659"/>
                </a:lnTo>
                <a:lnTo>
                  <a:pt x="255443" y="230003"/>
                </a:lnTo>
                <a:lnTo>
                  <a:pt x="254263" y="230003"/>
                </a:lnTo>
                <a:lnTo>
                  <a:pt x="254263" y="229741"/>
                </a:lnTo>
                <a:lnTo>
                  <a:pt x="252951" y="229741"/>
                </a:lnTo>
                <a:lnTo>
                  <a:pt x="253607" y="228561"/>
                </a:lnTo>
                <a:lnTo>
                  <a:pt x="252558" y="227906"/>
                </a:lnTo>
                <a:lnTo>
                  <a:pt x="251509" y="227512"/>
                </a:lnTo>
                <a:lnTo>
                  <a:pt x="251247" y="226201"/>
                </a:lnTo>
                <a:lnTo>
                  <a:pt x="251903" y="224103"/>
                </a:lnTo>
                <a:lnTo>
                  <a:pt x="251247" y="224365"/>
                </a:lnTo>
                <a:lnTo>
                  <a:pt x="250853" y="224103"/>
                </a:lnTo>
                <a:lnTo>
                  <a:pt x="250067" y="224103"/>
                </a:lnTo>
                <a:lnTo>
                  <a:pt x="250591" y="224758"/>
                </a:lnTo>
                <a:lnTo>
                  <a:pt x="249804" y="224758"/>
                </a:lnTo>
                <a:lnTo>
                  <a:pt x="249411" y="224365"/>
                </a:lnTo>
                <a:lnTo>
                  <a:pt x="249149" y="223316"/>
                </a:lnTo>
                <a:lnTo>
                  <a:pt x="249804" y="223316"/>
                </a:lnTo>
                <a:lnTo>
                  <a:pt x="249411" y="222923"/>
                </a:lnTo>
                <a:lnTo>
                  <a:pt x="249149" y="222923"/>
                </a:lnTo>
                <a:lnTo>
                  <a:pt x="248624" y="222660"/>
                </a:lnTo>
                <a:lnTo>
                  <a:pt x="248624" y="224103"/>
                </a:lnTo>
                <a:lnTo>
                  <a:pt x="247969" y="224103"/>
                </a:lnTo>
                <a:lnTo>
                  <a:pt x="247182" y="224103"/>
                </a:lnTo>
                <a:lnTo>
                  <a:pt x="247182" y="222923"/>
                </a:lnTo>
                <a:lnTo>
                  <a:pt x="247969" y="222136"/>
                </a:lnTo>
                <a:lnTo>
                  <a:pt x="247969" y="221218"/>
                </a:lnTo>
                <a:lnTo>
                  <a:pt x="246919" y="221218"/>
                </a:lnTo>
                <a:lnTo>
                  <a:pt x="246919" y="220431"/>
                </a:lnTo>
                <a:lnTo>
                  <a:pt x="246526" y="220824"/>
                </a:lnTo>
                <a:lnTo>
                  <a:pt x="246264" y="220431"/>
                </a:lnTo>
                <a:lnTo>
                  <a:pt x="245084" y="220038"/>
                </a:lnTo>
                <a:lnTo>
                  <a:pt x="244690" y="218726"/>
                </a:lnTo>
                <a:lnTo>
                  <a:pt x="243772" y="218726"/>
                </a:lnTo>
                <a:lnTo>
                  <a:pt x="243772" y="218464"/>
                </a:lnTo>
                <a:lnTo>
                  <a:pt x="244428" y="218464"/>
                </a:lnTo>
                <a:lnTo>
                  <a:pt x="244690" y="218464"/>
                </a:lnTo>
                <a:lnTo>
                  <a:pt x="245084" y="218464"/>
                </a:lnTo>
                <a:lnTo>
                  <a:pt x="245084" y="217940"/>
                </a:lnTo>
                <a:lnTo>
                  <a:pt x="246526" y="217940"/>
                </a:lnTo>
                <a:lnTo>
                  <a:pt x="246264" y="217022"/>
                </a:lnTo>
                <a:lnTo>
                  <a:pt x="245870" y="216497"/>
                </a:lnTo>
                <a:lnTo>
                  <a:pt x="245084" y="216497"/>
                </a:lnTo>
                <a:lnTo>
                  <a:pt x="244690" y="216497"/>
                </a:lnTo>
                <a:lnTo>
                  <a:pt x="244035" y="215841"/>
                </a:lnTo>
                <a:lnTo>
                  <a:pt x="242592" y="215055"/>
                </a:lnTo>
                <a:lnTo>
                  <a:pt x="241543" y="214005"/>
                </a:lnTo>
                <a:lnTo>
                  <a:pt x="241543" y="213088"/>
                </a:lnTo>
                <a:lnTo>
                  <a:pt x="241805" y="212563"/>
                </a:lnTo>
                <a:lnTo>
                  <a:pt x="242330" y="211908"/>
                </a:lnTo>
                <a:lnTo>
                  <a:pt x="242986" y="211645"/>
                </a:lnTo>
                <a:lnTo>
                  <a:pt x="242592" y="211645"/>
                </a:lnTo>
                <a:lnTo>
                  <a:pt x="244035" y="210465"/>
                </a:lnTo>
                <a:lnTo>
                  <a:pt x="244035" y="210203"/>
                </a:lnTo>
                <a:lnTo>
                  <a:pt x="245084" y="209678"/>
                </a:lnTo>
                <a:lnTo>
                  <a:pt x="245477" y="209416"/>
                </a:lnTo>
                <a:lnTo>
                  <a:pt x="244690" y="209416"/>
                </a:lnTo>
                <a:lnTo>
                  <a:pt x="244428" y="209023"/>
                </a:lnTo>
                <a:lnTo>
                  <a:pt x="244035" y="208760"/>
                </a:lnTo>
                <a:lnTo>
                  <a:pt x="243248" y="207711"/>
                </a:lnTo>
                <a:lnTo>
                  <a:pt x="241805" y="206662"/>
                </a:lnTo>
                <a:lnTo>
                  <a:pt x="241805" y="206007"/>
                </a:lnTo>
                <a:lnTo>
                  <a:pt x="242330" y="205482"/>
                </a:lnTo>
                <a:lnTo>
                  <a:pt x="242330" y="205220"/>
                </a:lnTo>
                <a:lnTo>
                  <a:pt x="242330" y="204826"/>
                </a:lnTo>
                <a:lnTo>
                  <a:pt x="246526" y="205220"/>
                </a:lnTo>
                <a:lnTo>
                  <a:pt x="245477" y="203777"/>
                </a:lnTo>
                <a:lnTo>
                  <a:pt x="247706" y="201942"/>
                </a:lnTo>
                <a:lnTo>
                  <a:pt x="248362" y="201679"/>
                </a:lnTo>
                <a:lnTo>
                  <a:pt x="246526" y="193156"/>
                </a:lnTo>
                <a:lnTo>
                  <a:pt x="246919" y="191845"/>
                </a:lnTo>
                <a:lnTo>
                  <a:pt x="251903" y="193156"/>
                </a:lnTo>
                <a:lnTo>
                  <a:pt x="255705" y="196958"/>
                </a:lnTo>
                <a:lnTo>
                  <a:pt x="256230" y="198401"/>
                </a:lnTo>
                <a:lnTo>
                  <a:pt x="260033" y="198925"/>
                </a:lnTo>
                <a:lnTo>
                  <a:pt x="260688" y="199843"/>
                </a:lnTo>
                <a:lnTo>
                  <a:pt x="260426" y="200630"/>
                </a:lnTo>
                <a:lnTo>
                  <a:pt x="259639" y="200630"/>
                </a:lnTo>
                <a:lnTo>
                  <a:pt x="260426" y="201679"/>
                </a:lnTo>
                <a:lnTo>
                  <a:pt x="261344" y="201024"/>
                </a:lnTo>
                <a:lnTo>
                  <a:pt x="264884" y="203384"/>
                </a:lnTo>
                <a:lnTo>
                  <a:pt x="265671" y="202728"/>
                </a:lnTo>
                <a:lnTo>
                  <a:pt x="265409" y="199843"/>
                </a:lnTo>
                <a:lnTo>
                  <a:pt x="266327" y="199843"/>
                </a:lnTo>
                <a:lnTo>
                  <a:pt x="266327" y="200630"/>
                </a:lnTo>
                <a:lnTo>
                  <a:pt x="267507" y="199843"/>
                </a:lnTo>
                <a:lnTo>
                  <a:pt x="267507" y="199188"/>
                </a:lnTo>
                <a:lnTo>
                  <a:pt x="269605" y="198401"/>
                </a:lnTo>
                <a:lnTo>
                  <a:pt x="272752" y="199843"/>
                </a:lnTo>
                <a:lnTo>
                  <a:pt x="273146" y="200237"/>
                </a:lnTo>
                <a:lnTo>
                  <a:pt x="272752" y="200237"/>
                </a:lnTo>
                <a:lnTo>
                  <a:pt x="276686" y="204826"/>
                </a:lnTo>
                <a:lnTo>
                  <a:pt x="277080" y="206269"/>
                </a:lnTo>
                <a:lnTo>
                  <a:pt x="276424" y="207711"/>
                </a:lnTo>
                <a:lnTo>
                  <a:pt x="277080" y="208367"/>
                </a:lnTo>
                <a:lnTo>
                  <a:pt x="278522" y="213088"/>
                </a:lnTo>
                <a:lnTo>
                  <a:pt x="277080" y="213088"/>
                </a:lnTo>
                <a:lnTo>
                  <a:pt x="277342" y="215841"/>
                </a:lnTo>
                <a:lnTo>
                  <a:pt x="278129" y="216497"/>
                </a:lnTo>
                <a:lnTo>
                  <a:pt x="278522" y="219120"/>
                </a:lnTo>
                <a:lnTo>
                  <a:pt x="282325" y="219775"/>
                </a:lnTo>
                <a:lnTo>
                  <a:pt x="283767" y="217677"/>
                </a:lnTo>
                <a:lnTo>
                  <a:pt x="284161" y="214399"/>
                </a:lnTo>
                <a:lnTo>
                  <a:pt x="284947" y="213743"/>
                </a:lnTo>
                <a:lnTo>
                  <a:pt x="287046" y="214005"/>
                </a:lnTo>
                <a:lnTo>
                  <a:pt x="289144" y="212301"/>
                </a:lnTo>
                <a:lnTo>
                  <a:pt x="290062" y="213088"/>
                </a:lnTo>
                <a:lnTo>
                  <a:pt x="290586" y="211908"/>
                </a:lnTo>
                <a:lnTo>
                  <a:pt x="292684" y="211645"/>
                </a:lnTo>
                <a:lnTo>
                  <a:pt x="291504" y="207711"/>
                </a:lnTo>
                <a:lnTo>
                  <a:pt x="293340" y="207318"/>
                </a:lnTo>
                <a:lnTo>
                  <a:pt x="293733" y="201942"/>
                </a:lnTo>
                <a:lnTo>
                  <a:pt x="294127" y="199188"/>
                </a:lnTo>
                <a:lnTo>
                  <a:pt x="296225" y="198401"/>
                </a:lnTo>
                <a:lnTo>
                  <a:pt x="296880" y="196696"/>
                </a:lnTo>
                <a:lnTo>
                  <a:pt x="299372" y="196040"/>
                </a:lnTo>
                <a:lnTo>
                  <a:pt x="299110" y="193942"/>
                </a:lnTo>
                <a:lnTo>
                  <a:pt x="301208" y="193549"/>
                </a:lnTo>
                <a:lnTo>
                  <a:pt x="304224" y="196040"/>
                </a:lnTo>
                <a:lnTo>
                  <a:pt x="308289" y="193156"/>
                </a:lnTo>
                <a:lnTo>
                  <a:pt x="310387" y="194598"/>
                </a:lnTo>
                <a:lnTo>
                  <a:pt x="311567" y="196958"/>
                </a:lnTo>
                <a:lnTo>
                  <a:pt x="309600" y="198139"/>
                </a:lnTo>
                <a:lnTo>
                  <a:pt x="309600" y="199581"/>
                </a:lnTo>
                <a:lnTo>
                  <a:pt x="307895" y="200630"/>
                </a:lnTo>
                <a:lnTo>
                  <a:pt x="306584" y="197745"/>
                </a:lnTo>
                <a:lnTo>
                  <a:pt x="305010" y="198139"/>
                </a:lnTo>
                <a:lnTo>
                  <a:pt x="305010" y="201942"/>
                </a:lnTo>
                <a:lnTo>
                  <a:pt x="303961" y="203122"/>
                </a:lnTo>
                <a:lnTo>
                  <a:pt x="305797" y="204564"/>
                </a:lnTo>
                <a:lnTo>
                  <a:pt x="305404" y="207318"/>
                </a:lnTo>
                <a:lnTo>
                  <a:pt x="306584" y="206925"/>
                </a:lnTo>
                <a:lnTo>
                  <a:pt x="306191" y="209416"/>
                </a:lnTo>
                <a:lnTo>
                  <a:pt x="304224" y="209678"/>
                </a:lnTo>
                <a:lnTo>
                  <a:pt x="303306" y="208367"/>
                </a:lnTo>
                <a:lnTo>
                  <a:pt x="302519" y="209416"/>
                </a:lnTo>
                <a:lnTo>
                  <a:pt x="302126" y="210465"/>
                </a:lnTo>
                <a:lnTo>
                  <a:pt x="300028" y="211120"/>
                </a:lnTo>
                <a:lnTo>
                  <a:pt x="300814" y="215055"/>
                </a:lnTo>
                <a:lnTo>
                  <a:pt x="303306" y="213350"/>
                </a:lnTo>
                <a:lnTo>
                  <a:pt x="305797" y="214005"/>
                </a:lnTo>
                <a:lnTo>
                  <a:pt x="307502" y="213088"/>
                </a:lnTo>
                <a:lnTo>
                  <a:pt x="307895" y="214399"/>
                </a:lnTo>
                <a:lnTo>
                  <a:pt x="309338" y="214661"/>
                </a:lnTo>
                <a:lnTo>
                  <a:pt x="309338" y="213088"/>
                </a:lnTo>
                <a:lnTo>
                  <a:pt x="312878" y="211908"/>
                </a:lnTo>
                <a:lnTo>
                  <a:pt x="315370" y="212301"/>
                </a:lnTo>
                <a:lnTo>
                  <a:pt x="317206" y="209023"/>
                </a:lnTo>
                <a:lnTo>
                  <a:pt x="321402" y="209023"/>
                </a:lnTo>
                <a:lnTo>
                  <a:pt x="327041" y="202728"/>
                </a:lnTo>
                <a:lnTo>
                  <a:pt x="327303" y="199843"/>
                </a:lnTo>
                <a:lnTo>
                  <a:pt x="331499" y="199843"/>
                </a:lnTo>
                <a:lnTo>
                  <a:pt x="332679" y="198925"/>
                </a:lnTo>
                <a:lnTo>
                  <a:pt x="331237" y="197483"/>
                </a:lnTo>
                <a:lnTo>
                  <a:pt x="329138" y="196958"/>
                </a:lnTo>
                <a:lnTo>
                  <a:pt x="329138" y="194205"/>
                </a:lnTo>
                <a:lnTo>
                  <a:pt x="326647" y="194860"/>
                </a:lnTo>
                <a:lnTo>
                  <a:pt x="326647" y="191845"/>
                </a:lnTo>
                <a:lnTo>
                  <a:pt x="323500" y="190664"/>
                </a:lnTo>
                <a:lnTo>
                  <a:pt x="323500" y="189615"/>
                </a:lnTo>
                <a:lnTo>
                  <a:pt x="327303" y="189222"/>
                </a:lnTo>
                <a:lnTo>
                  <a:pt x="327041" y="185026"/>
                </a:lnTo>
                <a:lnTo>
                  <a:pt x="324156" y="185681"/>
                </a:lnTo>
                <a:lnTo>
                  <a:pt x="323107" y="183977"/>
                </a:lnTo>
                <a:lnTo>
                  <a:pt x="322058" y="183583"/>
                </a:lnTo>
                <a:lnTo>
                  <a:pt x="321664" y="180436"/>
                </a:lnTo>
                <a:lnTo>
                  <a:pt x="319566" y="179780"/>
                </a:lnTo>
                <a:lnTo>
                  <a:pt x="319566" y="178600"/>
                </a:lnTo>
                <a:lnTo>
                  <a:pt x="320746" y="178600"/>
                </a:lnTo>
                <a:lnTo>
                  <a:pt x="320746" y="176502"/>
                </a:lnTo>
                <a:lnTo>
                  <a:pt x="319304" y="175453"/>
                </a:lnTo>
                <a:lnTo>
                  <a:pt x="316681" y="175847"/>
                </a:lnTo>
                <a:lnTo>
                  <a:pt x="316681" y="175453"/>
                </a:lnTo>
                <a:lnTo>
                  <a:pt x="320353" y="172044"/>
                </a:lnTo>
                <a:lnTo>
                  <a:pt x="318648" y="172044"/>
                </a:lnTo>
                <a:lnTo>
                  <a:pt x="316681" y="173355"/>
                </a:lnTo>
                <a:lnTo>
                  <a:pt x="314976" y="172699"/>
                </a:lnTo>
                <a:lnTo>
                  <a:pt x="314976" y="174142"/>
                </a:lnTo>
                <a:lnTo>
                  <a:pt x="314321" y="176895"/>
                </a:lnTo>
                <a:lnTo>
                  <a:pt x="313665" y="175453"/>
                </a:lnTo>
                <a:lnTo>
                  <a:pt x="312485" y="175847"/>
                </a:lnTo>
                <a:lnTo>
                  <a:pt x="312223" y="175059"/>
                </a:lnTo>
                <a:lnTo>
                  <a:pt x="313927" y="174404"/>
                </a:lnTo>
                <a:lnTo>
                  <a:pt x="312485" y="174797"/>
                </a:lnTo>
                <a:lnTo>
                  <a:pt x="311042" y="173355"/>
                </a:lnTo>
                <a:lnTo>
                  <a:pt x="310387" y="171257"/>
                </a:lnTo>
                <a:lnTo>
                  <a:pt x="311042" y="170864"/>
                </a:lnTo>
                <a:lnTo>
                  <a:pt x="310780" y="170601"/>
                </a:lnTo>
                <a:lnTo>
                  <a:pt x="310125" y="170864"/>
                </a:lnTo>
                <a:lnTo>
                  <a:pt x="309600" y="170601"/>
                </a:lnTo>
                <a:lnTo>
                  <a:pt x="309600" y="171257"/>
                </a:lnTo>
                <a:lnTo>
                  <a:pt x="308289" y="171519"/>
                </a:lnTo>
                <a:lnTo>
                  <a:pt x="307502" y="170864"/>
                </a:lnTo>
                <a:lnTo>
                  <a:pt x="308944" y="169159"/>
                </a:lnTo>
                <a:lnTo>
                  <a:pt x="306846" y="168372"/>
                </a:lnTo>
                <a:lnTo>
                  <a:pt x="306191" y="167323"/>
                </a:lnTo>
                <a:lnTo>
                  <a:pt x="304748" y="167716"/>
                </a:lnTo>
                <a:lnTo>
                  <a:pt x="305404" y="166667"/>
                </a:lnTo>
                <a:lnTo>
                  <a:pt x="305010" y="165881"/>
                </a:lnTo>
                <a:lnTo>
                  <a:pt x="303961" y="165881"/>
                </a:lnTo>
                <a:lnTo>
                  <a:pt x="303568" y="166274"/>
                </a:lnTo>
                <a:lnTo>
                  <a:pt x="301863" y="165225"/>
                </a:lnTo>
                <a:lnTo>
                  <a:pt x="304748" y="165225"/>
                </a:lnTo>
                <a:lnTo>
                  <a:pt x="304224" y="164438"/>
                </a:lnTo>
                <a:lnTo>
                  <a:pt x="303961" y="164438"/>
                </a:lnTo>
                <a:lnTo>
                  <a:pt x="303568" y="164963"/>
                </a:lnTo>
                <a:lnTo>
                  <a:pt x="302912" y="164963"/>
                </a:lnTo>
                <a:lnTo>
                  <a:pt x="302912" y="164438"/>
                </a:lnTo>
                <a:lnTo>
                  <a:pt x="302126" y="163782"/>
                </a:lnTo>
                <a:lnTo>
                  <a:pt x="302912" y="162340"/>
                </a:lnTo>
                <a:lnTo>
                  <a:pt x="303568" y="162078"/>
                </a:lnTo>
                <a:lnTo>
                  <a:pt x="303306" y="162734"/>
                </a:lnTo>
                <a:lnTo>
                  <a:pt x="303961" y="162078"/>
                </a:lnTo>
                <a:lnTo>
                  <a:pt x="304224" y="162734"/>
                </a:lnTo>
                <a:lnTo>
                  <a:pt x="305010" y="161291"/>
                </a:lnTo>
                <a:lnTo>
                  <a:pt x="305010" y="160504"/>
                </a:lnTo>
                <a:lnTo>
                  <a:pt x="306584" y="160897"/>
                </a:lnTo>
                <a:lnTo>
                  <a:pt x="306191" y="159849"/>
                </a:lnTo>
                <a:lnTo>
                  <a:pt x="304748" y="159586"/>
                </a:lnTo>
                <a:lnTo>
                  <a:pt x="302519" y="156964"/>
                </a:lnTo>
                <a:lnTo>
                  <a:pt x="302912" y="155914"/>
                </a:lnTo>
                <a:lnTo>
                  <a:pt x="302126" y="155521"/>
                </a:lnTo>
                <a:lnTo>
                  <a:pt x="301863" y="154210"/>
                </a:lnTo>
                <a:lnTo>
                  <a:pt x="302126" y="153161"/>
                </a:lnTo>
                <a:lnTo>
                  <a:pt x="300028" y="152505"/>
                </a:lnTo>
                <a:lnTo>
                  <a:pt x="300028" y="151981"/>
                </a:lnTo>
                <a:lnTo>
                  <a:pt x="300421" y="151718"/>
                </a:lnTo>
                <a:lnTo>
                  <a:pt x="301470" y="151718"/>
                </a:lnTo>
                <a:lnTo>
                  <a:pt x="301470" y="149883"/>
                </a:lnTo>
                <a:lnTo>
                  <a:pt x="302126" y="149227"/>
                </a:lnTo>
                <a:lnTo>
                  <a:pt x="303306" y="149227"/>
                </a:lnTo>
                <a:lnTo>
                  <a:pt x="303306" y="149883"/>
                </a:lnTo>
                <a:lnTo>
                  <a:pt x="302519" y="150276"/>
                </a:lnTo>
                <a:lnTo>
                  <a:pt x="302519" y="151325"/>
                </a:lnTo>
                <a:lnTo>
                  <a:pt x="303306" y="151325"/>
                </a:lnTo>
                <a:lnTo>
                  <a:pt x="303568" y="151063"/>
                </a:lnTo>
                <a:lnTo>
                  <a:pt x="303961" y="151325"/>
                </a:lnTo>
                <a:lnTo>
                  <a:pt x="304224" y="151325"/>
                </a:lnTo>
                <a:lnTo>
                  <a:pt x="304748" y="151718"/>
                </a:lnTo>
                <a:lnTo>
                  <a:pt x="305010" y="151063"/>
                </a:lnTo>
                <a:lnTo>
                  <a:pt x="306191" y="151063"/>
                </a:lnTo>
                <a:lnTo>
                  <a:pt x="306191" y="151718"/>
                </a:lnTo>
                <a:lnTo>
                  <a:pt x="306846" y="152505"/>
                </a:lnTo>
                <a:lnTo>
                  <a:pt x="306584" y="152767"/>
                </a:lnTo>
                <a:lnTo>
                  <a:pt x="307502" y="152767"/>
                </a:lnTo>
                <a:lnTo>
                  <a:pt x="307240" y="151325"/>
                </a:lnTo>
                <a:lnTo>
                  <a:pt x="306584" y="150538"/>
                </a:lnTo>
                <a:lnTo>
                  <a:pt x="307240" y="149883"/>
                </a:lnTo>
                <a:lnTo>
                  <a:pt x="306846" y="148965"/>
                </a:lnTo>
                <a:lnTo>
                  <a:pt x="307502" y="149883"/>
                </a:lnTo>
                <a:lnTo>
                  <a:pt x="308682" y="149227"/>
                </a:lnTo>
                <a:lnTo>
                  <a:pt x="307502" y="147784"/>
                </a:lnTo>
                <a:lnTo>
                  <a:pt x="306846" y="147522"/>
                </a:lnTo>
                <a:lnTo>
                  <a:pt x="306846" y="148178"/>
                </a:lnTo>
                <a:lnTo>
                  <a:pt x="306584" y="147784"/>
                </a:lnTo>
                <a:lnTo>
                  <a:pt x="306191" y="147784"/>
                </a:lnTo>
                <a:lnTo>
                  <a:pt x="306191" y="147129"/>
                </a:lnTo>
                <a:lnTo>
                  <a:pt x="305797" y="147129"/>
                </a:lnTo>
                <a:lnTo>
                  <a:pt x="305797" y="146080"/>
                </a:lnTo>
                <a:lnTo>
                  <a:pt x="306584" y="146080"/>
                </a:lnTo>
                <a:lnTo>
                  <a:pt x="306584" y="145424"/>
                </a:lnTo>
                <a:lnTo>
                  <a:pt x="306191" y="145424"/>
                </a:lnTo>
                <a:lnTo>
                  <a:pt x="305797" y="143588"/>
                </a:lnTo>
                <a:lnTo>
                  <a:pt x="306846" y="142539"/>
                </a:lnTo>
                <a:lnTo>
                  <a:pt x="308682" y="142539"/>
                </a:lnTo>
                <a:lnTo>
                  <a:pt x="308289" y="141490"/>
                </a:lnTo>
                <a:lnTo>
                  <a:pt x="307502" y="141097"/>
                </a:lnTo>
                <a:lnTo>
                  <a:pt x="306846" y="141490"/>
                </a:lnTo>
                <a:lnTo>
                  <a:pt x="306191" y="140703"/>
                </a:lnTo>
                <a:lnTo>
                  <a:pt x="306846" y="139261"/>
                </a:lnTo>
                <a:lnTo>
                  <a:pt x="303961" y="138998"/>
                </a:lnTo>
                <a:lnTo>
                  <a:pt x="302912" y="138343"/>
                </a:lnTo>
                <a:lnTo>
                  <a:pt x="303306" y="135720"/>
                </a:lnTo>
                <a:lnTo>
                  <a:pt x="304748" y="135065"/>
                </a:lnTo>
                <a:lnTo>
                  <a:pt x="306846" y="135458"/>
                </a:lnTo>
                <a:lnTo>
                  <a:pt x="308682" y="134803"/>
                </a:lnTo>
                <a:lnTo>
                  <a:pt x="310780" y="132704"/>
                </a:lnTo>
                <a:lnTo>
                  <a:pt x="310780" y="131918"/>
                </a:lnTo>
                <a:lnTo>
                  <a:pt x="311042" y="131524"/>
                </a:lnTo>
                <a:lnTo>
                  <a:pt x="311042" y="130738"/>
                </a:lnTo>
                <a:lnTo>
                  <a:pt x="312223" y="130475"/>
                </a:lnTo>
                <a:lnTo>
                  <a:pt x="312878" y="130475"/>
                </a:lnTo>
                <a:lnTo>
                  <a:pt x="313927" y="129820"/>
                </a:lnTo>
                <a:lnTo>
                  <a:pt x="314321" y="129033"/>
                </a:lnTo>
                <a:lnTo>
                  <a:pt x="313665" y="128639"/>
                </a:lnTo>
                <a:lnTo>
                  <a:pt x="313272" y="127984"/>
                </a:lnTo>
                <a:lnTo>
                  <a:pt x="312878" y="127721"/>
                </a:lnTo>
                <a:lnTo>
                  <a:pt x="312878" y="126541"/>
                </a:lnTo>
                <a:lnTo>
                  <a:pt x="312223" y="125099"/>
                </a:lnTo>
                <a:lnTo>
                  <a:pt x="312878" y="124836"/>
                </a:lnTo>
                <a:lnTo>
                  <a:pt x="313272" y="125623"/>
                </a:lnTo>
                <a:lnTo>
                  <a:pt x="313665" y="125099"/>
                </a:lnTo>
                <a:lnTo>
                  <a:pt x="312878" y="124836"/>
                </a:lnTo>
                <a:lnTo>
                  <a:pt x="313665" y="123394"/>
                </a:lnTo>
                <a:lnTo>
                  <a:pt x="312485" y="122083"/>
                </a:lnTo>
                <a:lnTo>
                  <a:pt x="313665" y="121296"/>
                </a:lnTo>
                <a:lnTo>
                  <a:pt x="313665" y="120640"/>
                </a:lnTo>
                <a:lnTo>
                  <a:pt x="313272" y="120640"/>
                </a:lnTo>
                <a:lnTo>
                  <a:pt x="313272" y="120247"/>
                </a:lnTo>
                <a:lnTo>
                  <a:pt x="313927" y="120247"/>
                </a:lnTo>
                <a:lnTo>
                  <a:pt x="313665" y="119985"/>
                </a:lnTo>
                <a:lnTo>
                  <a:pt x="313272" y="119985"/>
                </a:lnTo>
                <a:lnTo>
                  <a:pt x="313272" y="118542"/>
                </a:lnTo>
                <a:lnTo>
                  <a:pt x="313665" y="118018"/>
                </a:lnTo>
                <a:lnTo>
                  <a:pt x="313272" y="117362"/>
                </a:lnTo>
                <a:lnTo>
                  <a:pt x="311567" y="117362"/>
                </a:lnTo>
                <a:lnTo>
                  <a:pt x="311567" y="116706"/>
                </a:lnTo>
                <a:lnTo>
                  <a:pt x="310780" y="116313"/>
                </a:lnTo>
                <a:lnTo>
                  <a:pt x="310780" y="115920"/>
                </a:lnTo>
                <a:lnTo>
                  <a:pt x="309600" y="115657"/>
                </a:lnTo>
                <a:lnTo>
                  <a:pt x="308682" y="115657"/>
                </a:lnTo>
                <a:lnTo>
                  <a:pt x="308289" y="115264"/>
                </a:lnTo>
                <a:lnTo>
                  <a:pt x="306584" y="114608"/>
                </a:lnTo>
                <a:lnTo>
                  <a:pt x="305010" y="114608"/>
                </a:lnTo>
                <a:lnTo>
                  <a:pt x="305010" y="113166"/>
                </a:lnTo>
                <a:lnTo>
                  <a:pt x="305010" y="112904"/>
                </a:lnTo>
                <a:lnTo>
                  <a:pt x="305010" y="111461"/>
                </a:lnTo>
                <a:lnTo>
                  <a:pt x="305797" y="110937"/>
                </a:lnTo>
                <a:lnTo>
                  <a:pt x="305797" y="110019"/>
                </a:lnTo>
                <a:lnTo>
                  <a:pt x="310125" y="108183"/>
                </a:lnTo>
                <a:lnTo>
                  <a:pt x="311042" y="107527"/>
                </a:lnTo>
                <a:lnTo>
                  <a:pt x="312878" y="107003"/>
                </a:lnTo>
                <a:lnTo>
                  <a:pt x="312878" y="106347"/>
                </a:lnTo>
                <a:lnTo>
                  <a:pt x="313665" y="106347"/>
                </a:lnTo>
                <a:lnTo>
                  <a:pt x="313665" y="105298"/>
                </a:lnTo>
                <a:lnTo>
                  <a:pt x="314583" y="105298"/>
                </a:lnTo>
                <a:lnTo>
                  <a:pt x="314583" y="104905"/>
                </a:lnTo>
                <a:lnTo>
                  <a:pt x="314583" y="103200"/>
                </a:lnTo>
                <a:lnTo>
                  <a:pt x="314976" y="101102"/>
                </a:lnTo>
                <a:lnTo>
                  <a:pt x="312878" y="100708"/>
                </a:lnTo>
                <a:lnTo>
                  <a:pt x="312485" y="99659"/>
                </a:lnTo>
                <a:lnTo>
                  <a:pt x="313665" y="99922"/>
                </a:lnTo>
                <a:lnTo>
                  <a:pt x="313665" y="99004"/>
                </a:lnTo>
                <a:lnTo>
                  <a:pt x="312878" y="98217"/>
                </a:lnTo>
                <a:lnTo>
                  <a:pt x="313927" y="97168"/>
                </a:lnTo>
                <a:lnTo>
                  <a:pt x="313927" y="96775"/>
                </a:lnTo>
                <a:lnTo>
                  <a:pt x="314321" y="96381"/>
                </a:lnTo>
                <a:lnTo>
                  <a:pt x="314321" y="95070"/>
                </a:lnTo>
                <a:lnTo>
                  <a:pt x="313927" y="94283"/>
                </a:lnTo>
                <a:lnTo>
                  <a:pt x="314321" y="93627"/>
                </a:lnTo>
                <a:lnTo>
                  <a:pt x="312223" y="91398"/>
                </a:lnTo>
                <a:lnTo>
                  <a:pt x="312485" y="90480"/>
                </a:lnTo>
                <a:lnTo>
                  <a:pt x="311567" y="89824"/>
                </a:lnTo>
                <a:lnTo>
                  <a:pt x="311567" y="89038"/>
                </a:lnTo>
                <a:lnTo>
                  <a:pt x="312878" y="89300"/>
                </a:lnTo>
                <a:lnTo>
                  <a:pt x="313665" y="87202"/>
                </a:lnTo>
                <a:lnTo>
                  <a:pt x="314321" y="87727"/>
                </a:lnTo>
                <a:lnTo>
                  <a:pt x="314583" y="85759"/>
                </a:lnTo>
                <a:lnTo>
                  <a:pt x="314321" y="85759"/>
                </a:lnTo>
                <a:lnTo>
                  <a:pt x="314583" y="84055"/>
                </a:lnTo>
                <a:lnTo>
                  <a:pt x="312878" y="83662"/>
                </a:lnTo>
                <a:lnTo>
                  <a:pt x="313272" y="82744"/>
                </a:lnTo>
                <a:lnTo>
                  <a:pt x="311567" y="81957"/>
                </a:lnTo>
                <a:lnTo>
                  <a:pt x="311567" y="81301"/>
                </a:lnTo>
                <a:lnTo>
                  <a:pt x="309600" y="80908"/>
                </a:lnTo>
                <a:lnTo>
                  <a:pt x="309600" y="79465"/>
                </a:lnTo>
                <a:lnTo>
                  <a:pt x="308682" y="79203"/>
                </a:lnTo>
                <a:lnTo>
                  <a:pt x="308289" y="78679"/>
                </a:lnTo>
                <a:lnTo>
                  <a:pt x="305797" y="78416"/>
                </a:lnTo>
                <a:lnTo>
                  <a:pt x="303306" y="76974"/>
                </a:lnTo>
                <a:lnTo>
                  <a:pt x="302912" y="75269"/>
                </a:lnTo>
                <a:lnTo>
                  <a:pt x="303568" y="74876"/>
                </a:lnTo>
                <a:lnTo>
                  <a:pt x="303568" y="74482"/>
                </a:lnTo>
                <a:lnTo>
                  <a:pt x="305797" y="75269"/>
                </a:lnTo>
                <a:lnTo>
                  <a:pt x="305797" y="74220"/>
                </a:lnTo>
                <a:lnTo>
                  <a:pt x="307895" y="74220"/>
                </a:lnTo>
                <a:lnTo>
                  <a:pt x="307895" y="73564"/>
                </a:lnTo>
                <a:lnTo>
                  <a:pt x="310387" y="74220"/>
                </a:lnTo>
                <a:lnTo>
                  <a:pt x="311042" y="73827"/>
                </a:lnTo>
                <a:lnTo>
                  <a:pt x="310780" y="72384"/>
                </a:lnTo>
                <a:lnTo>
                  <a:pt x="312485" y="72122"/>
                </a:lnTo>
                <a:lnTo>
                  <a:pt x="314321" y="69893"/>
                </a:lnTo>
                <a:lnTo>
                  <a:pt x="314583" y="68844"/>
                </a:lnTo>
                <a:lnTo>
                  <a:pt x="315763" y="68844"/>
                </a:lnTo>
                <a:lnTo>
                  <a:pt x="315370" y="66746"/>
                </a:lnTo>
                <a:lnTo>
                  <a:pt x="314321" y="65303"/>
                </a:lnTo>
                <a:lnTo>
                  <a:pt x="313665" y="63598"/>
                </a:lnTo>
                <a:lnTo>
                  <a:pt x="312485" y="63861"/>
                </a:lnTo>
                <a:lnTo>
                  <a:pt x="311829" y="62156"/>
                </a:lnTo>
                <a:lnTo>
                  <a:pt x="309338" y="61107"/>
                </a:lnTo>
                <a:lnTo>
                  <a:pt x="309338" y="60320"/>
                </a:lnTo>
                <a:lnTo>
                  <a:pt x="307895" y="60058"/>
                </a:lnTo>
                <a:lnTo>
                  <a:pt x="308944" y="58222"/>
                </a:lnTo>
                <a:lnTo>
                  <a:pt x="311829" y="58878"/>
                </a:lnTo>
                <a:lnTo>
                  <a:pt x="312485" y="58222"/>
                </a:lnTo>
                <a:lnTo>
                  <a:pt x="312485" y="57566"/>
                </a:lnTo>
                <a:lnTo>
                  <a:pt x="313272" y="57173"/>
                </a:lnTo>
                <a:lnTo>
                  <a:pt x="313272" y="56517"/>
                </a:lnTo>
                <a:lnTo>
                  <a:pt x="311829" y="56517"/>
                </a:lnTo>
                <a:lnTo>
                  <a:pt x="311829" y="55861"/>
                </a:lnTo>
                <a:lnTo>
                  <a:pt x="310780" y="55861"/>
                </a:lnTo>
                <a:lnTo>
                  <a:pt x="311042" y="54026"/>
                </a:lnTo>
                <a:lnTo>
                  <a:pt x="310387" y="52846"/>
                </a:lnTo>
                <a:lnTo>
                  <a:pt x="310125" y="52583"/>
                </a:lnTo>
                <a:lnTo>
                  <a:pt x="307895" y="52583"/>
                </a:lnTo>
                <a:lnTo>
                  <a:pt x="307502" y="53501"/>
                </a:lnTo>
                <a:lnTo>
                  <a:pt x="306191" y="52846"/>
                </a:lnTo>
                <a:lnTo>
                  <a:pt x="305010" y="51796"/>
                </a:lnTo>
                <a:lnTo>
                  <a:pt x="305010" y="49698"/>
                </a:lnTo>
                <a:lnTo>
                  <a:pt x="305797" y="49305"/>
                </a:lnTo>
                <a:lnTo>
                  <a:pt x="303961" y="46945"/>
                </a:lnTo>
                <a:lnTo>
                  <a:pt x="303568" y="46945"/>
                </a:lnTo>
                <a:lnTo>
                  <a:pt x="303306" y="46158"/>
                </a:lnTo>
                <a:lnTo>
                  <a:pt x="302912" y="45502"/>
                </a:lnTo>
                <a:lnTo>
                  <a:pt x="302519" y="45109"/>
                </a:lnTo>
                <a:lnTo>
                  <a:pt x="302126" y="45109"/>
                </a:lnTo>
                <a:lnTo>
                  <a:pt x="301863" y="45502"/>
                </a:lnTo>
                <a:lnTo>
                  <a:pt x="300814" y="45109"/>
                </a:lnTo>
                <a:lnTo>
                  <a:pt x="301470" y="44060"/>
                </a:lnTo>
                <a:lnTo>
                  <a:pt x="301863" y="43666"/>
                </a:lnTo>
                <a:lnTo>
                  <a:pt x="302912" y="44060"/>
                </a:lnTo>
                <a:lnTo>
                  <a:pt x="302519" y="42618"/>
                </a:lnTo>
                <a:lnTo>
                  <a:pt x="302912" y="42618"/>
                </a:lnTo>
                <a:lnTo>
                  <a:pt x="302912" y="42224"/>
                </a:lnTo>
                <a:lnTo>
                  <a:pt x="302519" y="42224"/>
                </a:lnTo>
                <a:lnTo>
                  <a:pt x="302519" y="41962"/>
                </a:lnTo>
                <a:lnTo>
                  <a:pt x="301470" y="41962"/>
                </a:lnTo>
                <a:lnTo>
                  <a:pt x="301470" y="41306"/>
                </a:lnTo>
                <a:lnTo>
                  <a:pt x="300814" y="40782"/>
                </a:lnTo>
                <a:lnTo>
                  <a:pt x="301208" y="41568"/>
                </a:lnTo>
                <a:lnTo>
                  <a:pt x="300421" y="41568"/>
                </a:lnTo>
                <a:lnTo>
                  <a:pt x="300421" y="40126"/>
                </a:lnTo>
                <a:lnTo>
                  <a:pt x="300421" y="39864"/>
                </a:lnTo>
                <a:lnTo>
                  <a:pt x="301208" y="40126"/>
                </a:lnTo>
                <a:lnTo>
                  <a:pt x="301208" y="39864"/>
                </a:lnTo>
                <a:lnTo>
                  <a:pt x="300028" y="39864"/>
                </a:lnTo>
                <a:lnTo>
                  <a:pt x="299110" y="39864"/>
                </a:lnTo>
                <a:lnTo>
                  <a:pt x="299110" y="39339"/>
                </a:lnTo>
                <a:lnTo>
                  <a:pt x="298585" y="39339"/>
                </a:lnTo>
                <a:lnTo>
                  <a:pt x="298585" y="39864"/>
                </a:lnTo>
                <a:lnTo>
                  <a:pt x="297929" y="39864"/>
                </a:lnTo>
                <a:lnTo>
                  <a:pt x="297667" y="39077"/>
                </a:lnTo>
                <a:lnTo>
                  <a:pt x="297667" y="39339"/>
                </a:lnTo>
                <a:lnTo>
                  <a:pt x="297929" y="39864"/>
                </a:lnTo>
                <a:lnTo>
                  <a:pt x="297143" y="40519"/>
                </a:lnTo>
                <a:lnTo>
                  <a:pt x="296880" y="40782"/>
                </a:lnTo>
                <a:lnTo>
                  <a:pt x="295044" y="40782"/>
                </a:lnTo>
                <a:lnTo>
                  <a:pt x="294782" y="39077"/>
                </a:lnTo>
                <a:lnTo>
                  <a:pt x="294782" y="37635"/>
                </a:lnTo>
                <a:lnTo>
                  <a:pt x="294127" y="36585"/>
                </a:lnTo>
                <a:lnTo>
                  <a:pt x="295831" y="35536"/>
                </a:lnTo>
                <a:lnTo>
                  <a:pt x="296880" y="35930"/>
                </a:lnTo>
                <a:lnTo>
                  <a:pt x="297143" y="34881"/>
                </a:lnTo>
                <a:lnTo>
                  <a:pt x="297929" y="34881"/>
                </a:lnTo>
                <a:lnTo>
                  <a:pt x="298585" y="34225"/>
                </a:lnTo>
                <a:lnTo>
                  <a:pt x="302126" y="34225"/>
                </a:lnTo>
                <a:lnTo>
                  <a:pt x="303306" y="34881"/>
                </a:lnTo>
                <a:lnTo>
                  <a:pt x="303568" y="34487"/>
                </a:lnTo>
                <a:lnTo>
                  <a:pt x="302519" y="33700"/>
                </a:lnTo>
                <a:lnTo>
                  <a:pt x="299372" y="33700"/>
                </a:lnTo>
                <a:lnTo>
                  <a:pt x="298585" y="32258"/>
                </a:lnTo>
                <a:lnTo>
                  <a:pt x="299765" y="31996"/>
                </a:lnTo>
                <a:lnTo>
                  <a:pt x="302912" y="31996"/>
                </a:lnTo>
                <a:lnTo>
                  <a:pt x="305010" y="32783"/>
                </a:lnTo>
                <a:lnTo>
                  <a:pt x="305797" y="30947"/>
                </a:lnTo>
                <a:lnTo>
                  <a:pt x="305010" y="30947"/>
                </a:lnTo>
                <a:lnTo>
                  <a:pt x="305010" y="30160"/>
                </a:lnTo>
                <a:lnTo>
                  <a:pt x="303961" y="29898"/>
                </a:lnTo>
                <a:lnTo>
                  <a:pt x="303961" y="29242"/>
                </a:lnTo>
                <a:lnTo>
                  <a:pt x="301863" y="28586"/>
                </a:lnTo>
                <a:lnTo>
                  <a:pt x="301863" y="27406"/>
                </a:lnTo>
                <a:lnTo>
                  <a:pt x="301208" y="25964"/>
                </a:lnTo>
                <a:lnTo>
                  <a:pt x="302519" y="25308"/>
                </a:lnTo>
                <a:lnTo>
                  <a:pt x="302126" y="23603"/>
                </a:lnTo>
                <a:lnTo>
                  <a:pt x="304748" y="21768"/>
                </a:lnTo>
                <a:lnTo>
                  <a:pt x="304224" y="20981"/>
                </a:lnTo>
                <a:lnTo>
                  <a:pt x="303306" y="20981"/>
                </a:lnTo>
                <a:lnTo>
                  <a:pt x="302519" y="19538"/>
                </a:lnTo>
                <a:lnTo>
                  <a:pt x="305797" y="18883"/>
                </a:lnTo>
                <a:lnTo>
                  <a:pt x="306191" y="20063"/>
                </a:lnTo>
                <a:lnTo>
                  <a:pt x="305797" y="20719"/>
                </a:lnTo>
                <a:lnTo>
                  <a:pt x="306191" y="20719"/>
                </a:lnTo>
                <a:lnTo>
                  <a:pt x="310780" y="17440"/>
                </a:lnTo>
                <a:lnTo>
                  <a:pt x="312485" y="17178"/>
                </a:lnTo>
                <a:lnTo>
                  <a:pt x="312485" y="15735"/>
                </a:lnTo>
                <a:lnTo>
                  <a:pt x="312878" y="15080"/>
                </a:lnTo>
                <a:lnTo>
                  <a:pt x="314583" y="17178"/>
                </a:lnTo>
                <a:lnTo>
                  <a:pt x="319959" y="14687"/>
                </a:lnTo>
                <a:lnTo>
                  <a:pt x="322844" y="15342"/>
                </a:lnTo>
                <a:lnTo>
                  <a:pt x="324156" y="16522"/>
                </a:lnTo>
                <a:lnTo>
                  <a:pt x="325860" y="15735"/>
                </a:lnTo>
                <a:lnTo>
                  <a:pt x="326647" y="14687"/>
                </a:lnTo>
                <a:lnTo>
                  <a:pt x="329532" y="16129"/>
                </a:lnTo>
                <a:lnTo>
                  <a:pt x="330581" y="17834"/>
                </a:lnTo>
                <a:lnTo>
                  <a:pt x="331499" y="17834"/>
                </a:lnTo>
                <a:lnTo>
                  <a:pt x="330843" y="17178"/>
                </a:lnTo>
                <a:lnTo>
                  <a:pt x="332679" y="17834"/>
                </a:lnTo>
                <a:lnTo>
                  <a:pt x="333728" y="17834"/>
                </a:lnTo>
                <a:lnTo>
                  <a:pt x="334384" y="17440"/>
                </a:lnTo>
                <a:lnTo>
                  <a:pt x="336613" y="17440"/>
                </a:lnTo>
                <a:lnTo>
                  <a:pt x="337006" y="17178"/>
                </a:lnTo>
                <a:lnTo>
                  <a:pt x="337400" y="16522"/>
                </a:lnTo>
                <a:lnTo>
                  <a:pt x="338318" y="17178"/>
                </a:lnTo>
                <a:lnTo>
                  <a:pt x="341596" y="16785"/>
                </a:lnTo>
                <a:lnTo>
                  <a:pt x="343038" y="17834"/>
                </a:lnTo>
                <a:lnTo>
                  <a:pt x="345923" y="17440"/>
                </a:lnTo>
                <a:lnTo>
                  <a:pt x="347628" y="16785"/>
                </a:lnTo>
                <a:lnTo>
                  <a:pt x="347628" y="16129"/>
                </a:lnTo>
                <a:lnTo>
                  <a:pt x="345923" y="13637"/>
                </a:lnTo>
                <a:lnTo>
                  <a:pt x="346841" y="12457"/>
                </a:lnTo>
                <a:lnTo>
                  <a:pt x="345399" y="10359"/>
                </a:lnTo>
                <a:lnTo>
                  <a:pt x="345136" y="8261"/>
                </a:lnTo>
                <a:lnTo>
                  <a:pt x="346579" y="7343"/>
                </a:lnTo>
                <a:lnTo>
                  <a:pt x="349726" y="8655"/>
                </a:lnTo>
                <a:lnTo>
                  <a:pt x="350120" y="8261"/>
                </a:lnTo>
                <a:lnTo>
                  <a:pt x="349464" y="7999"/>
                </a:lnTo>
                <a:lnTo>
                  <a:pt x="350120" y="7605"/>
                </a:lnTo>
                <a:lnTo>
                  <a:pt x="350775" y="7605"/>
                </a:lnTo>
                <a:lnTo>
                  <a:pt x="348939" y="7605"/>
                </a:lnTo>
                <a:lnTo>
                  <a:pt x="347628" y="6557"/>
                </a:lnTo>
                <a:lnTo>
                  <a:pt x="348021" y="4721"/>
                </a:lnTo>
                <a:lnTo>
                  <a:pt x="350120" y="1967"/>
                </a:lnTo>
                <a:lnTo>
                  <a:pt x="351037" y="1705"/>
                </a:lnTo>
                <a:lnTo>
                  <a:pt x="354709" y="1967"/>
                </a:lnTo>
                <a:lnTo>
                  <a:pt x="354709" y="2622"/>
                </a:lnTo>
                <a:lnTo>
                  <a:pt x="355758" y="1705"/>
                </a:lnTo>
                <a:lnTo>
                  <a:pt x="357463" y="1967"/>
                </a:lnTo>
                <a:lnTo>
                  <a:pt x="358118" y="2622"/>
                </a:lnTo>
                <a:lnTo>
                  <a:pt x="358643" y="2622"/>
                </a:lnTo>
                <a:lnTo>
                  <a:pt x="358118" y="1180"/>
                </a:lnTo>
                <a:lnTo>
                  <a:pt x="358118" y="524"/>
                </a:lnTo>
                <a:lnTo>
                  <a:pt x="359299" y="0"/>
                </a:lnTo>
                <a:lnTo>
                  <a:pt x="360741" y="918"/>
                </a:lnTo>
                <a:lnTo>
                  <a:pt x="361790" y="0"/>
                </a:lnTo>
                <a:lnTo>
                  <a:pt x="366117" y="918"/>
                </a:lnTo>
                <a:lnTo>
                  <a:pt x="366380" y="1967"/>
                </a:lnTo>
                <a:lnTo>
                  <a:pt x="367560" y="2360"/>
                </a:lnTo>
                <a:lnTo>
                  <a:pt x="368216" y="4065"/>
                </a:lnTo>
                <a:lnTo>
                  <a:pt x="368478" y="5376"/>
                </a:lnTo>
                <a:lnTo>
                  <a:pt x="368478" y="6557"/>
                </a:lnTo>
                <a:lnTo>
                  <a:pt x="369265" y="7605"/>
                </a:lnTo>
                <a:lnTo>
                  <a:pt x="370314" y="10752"/>
                </a:lnTo>
                <a:lnTo>
                  <a:pt x="370576" y="10359"/>
                </a:lnTo>
                <a:lnTo>
                  <a:pt x="370314" y="10097"/>
                </a:lnTo>
                <a:lnTo>
                  <a:pt x="370314" y="9441"/>
                </a:lnTo>
                <a:lnTo>
                  <a:pt x="370576" y="8655"/>
                </a:lnTo>
                <a:lnTo>
                  <a:pt x="370314" y="9441"/>
                </a:lnTo>
                <a:lnTo>
                  <a:pt x="370576" y="10097"/>
                </a:lnTo>
                <a:lnTo>
                  <a:pt x="371756" y="10097"/>
                </a:lnTo>
                <a:lnTo>
                  <a:pt x="372018" y="10359"/>
                </a:lnTo>
                <a:lnTo>
                  <a:pt x="372018" y="11802"/>
                </a:lnTo>
                <a:lnTo>
                  <a:pt x="372543" y="11540"/>
                </a:lnTo>
                <a:lnTo>
                  <a:pt x="373198" y="12195"/>
                </a:lnTo>
                <a:lnTo>
                  <a:pt x="375559" y="10097"/>
                </a:lnTo>
                <a:lnTo>
                  <a:pt x="378444" y="8261"/>
                </a:lnTo>
                <a:lnTo>
                  <a:pt x="379099" y="10359"/>
                </a:lnTo>
                <a:lnTo>
                  <a:pt x="380280" y="9704"/>
                </a:lnTo>
                <a:lnTo>
                  <a:pt x="380935" y="10752"/>
                </a:lnTo>
                <a:lnTo>
                  <a:pt x="381722" y="10359"/>
                </a:lnTo>
                <a:lnTo>
                  <a:pt x="381984" y="11146"/>
                </a:lnTo>
                <a:lnTo>
                  <a:pt x="384082" y="10752"/>
                </a:lnTo>
                <a:lnTo>
                  <a:pt x="383820" y="11540"/>
                </a:lnTo>
                <a:lnTo>
                  <a:pt x="384476" y="12195"/>
                </a:lnTo>
                <a:lnTo>
                  <a:pt x="384082" y="12982"/>
                </a:lnTo>
                <a:lnTo>
                  <a:pt x="384476" y="13637"/>
                </a:lnTo>
                <a:lnTo>
                  <a:pt x="383820" y="13900"/>
                </a:lnTo>
                <a:lnTo>
                  <a:pt x="382378" y="16785"/>
                </a:lnTo>
                <a:lnTo>
                  <a:pt x="382378" y="18620"/>
                </a:lnTo>
                <a:lnTo>
                  <a:pt x="382378" y="19276"/>
                </a:lnTo>
                <a:lnTo>
                  <a:pt x="382640" y="19276"/>
                </a:lnTo>
                <a:lnTo>
                  <a:pt x="383033" y="20981"/>
                </a:lnTo>
                <a:lnTo>
                  <a:pt x="381197" y="20981"/>
                </a:lnTo>
                <a:lnTo>
                  <a:pt x="381197" y="22423"/>
                </a:lnTo>
                <a:lnTo>
                  <a:pt x="379099" y="22423"/>
                </a:lnTo>
                <a:lnTo>
                  <a:pt x="379493" y="24521"/>
                </a:lnTo>
                <a:lnTo>
                  <a:pt x="381984" y="25308"/>
                </a:lnTo>
                <a:lnTo>
                  <a:pt x="381984" y="27406"/>
                </a:lnTo>
                <a:lnTo>
                  <a:pt x="383033" y="28062"/>
                </a:lnTo>
                <a:lnTo>
                  <a:pt x="384082" y="28062"/>
                </a:lnTo>
                <a:lnTo>
                  <a:pt x="385131" y="28586"/>
                </a:lnTo>
                <a:lnTo>
                  <a:pt x="383820" y="29898"/>
                </a:lnTo>
                <a:lnTo>
                  <a:pt x="383427" y="30685"/>
                </a:lnTo>
                <a:lnTo>
                  <a:pt x="383820" y="30685"/>
                </a:lnTo>
                <a:lnTo>
                  <a:pt x="384476" y="30685"/>
                </a:lnTo>
                <a:lnTo>
                  <a:pt x="384738" y="29898"/>
                </a:lnTo>
                <a:lnTo>
                  <a:pt x="386180" y="29504"/>
                </a:lnTo>
                <a:lnTo>
                  <a:pt x="386836" y="30160"/>
                </a:lnTo>
                <a:lnTo>
                  <a:pt x="388279" y="29504"/>
                </a:lnTo>
                <a:lnTo>
                  <a:pt x="388016" y="29242"/>
                </a:lnTo>
                <a:lnTo>
                  <a:pt x="389065" y="28849"/>
                </a:lnTo>
                <a:lnTo>
                  <a:pt x="389065" y="28062"/>
                </a:lnTo>
                <a:lnTo>
                  <a:pt x="390508" y="28062"/>
                </a:lnTo>
                <a:lnTo>
                  <a:pt x="391164" y="27800"/>
                </a:lnTo>
                <a:lnTo>
                  <a:pt x="391557" y="28586"/>
                </a:lnTo>
                <a:lnTo>
                  <a:pt x="392606" y="28849"/>
                </a:lnTo>
                <a:lnTo>
                  <a:pt x="393261" y="28586"/>
                </a:lnTo>
                <a:lnTo>
                  <a:pt x="394442" y="29242"/>
                </a:lnTo>
                <a:lnTo>
                  <a:pt x="395884" y="30685"/>
                </a:lnTo>
                <a:lnTo>
                  <a:pt x="395884" y="31340"/>
                </a:lnTo>
                <a:lnTo>
                  <a:pt x="396540" y="32258"/>
                </a:lnTo>
                <a:lnTo>
                  <a:pt x="396540" y="32783"/>
                </a:lnTo>
                <a:lnTo>
                  <a:pt x="396933" y="33700"/>
                </a:lnTo>
                <a:lnTo>
                  <a:pt x="396540" y="33700"/>
                </a:lnTo>
                <a:lnTo>
                  <a:pt x="396933" y="34881"/>
                </a:lnTo>
                <a:lnTo>
                  <a:pt x="397982" y="35536"/>
                </a:lnTo>
                <a:lnTo>
                  <a:pt x="397982" y="36323"/>
                </a:lnTo>
                <a:lnTo>
                  <a:pt x="398638" y="37241"/>
                </a:lnTo>
                <a:lnTo>
                  <a:pt x="398376" y="37635"/>
                </a:lnTo>
                <a:lnTo>
                  <a:pt x="398638" y="38421"/>
                </a:lnTo>
                <a:lnTo>
                  <a:pt x="398638" y="38683"/>
                </a:lnTo>
                <a:lnTo>
                  <a:pt x="399294" y="40126"/>
                </a:lnTo>
                <a:lnTo>
                  <a:pt x="400736" y="39339"/>
                </a:lnTo>
                <a:lnTo>
                  <a:pt x="401260" y="40126"/>
                </a:lnTo>
                <a:lnTo>
                  <a:pt x="400474" y="40126"/>
                </a:lnTo>
                <a:lnTo>
                  <a:pt x="400080" y="40782"/>
                </a:lnTo>
                <a:lnTo>
                  <a:pt x="401260" y="41306"/>
                </a:lnTo>
                <a:lnTo>
                  <a:pt x="401523" y="41962"/>
                </a:lnTo>
                <a:lnTo>
                  <a:pt x="401916" y="42224"/>
                </a:lnTo>
                <a:lnTo>
                  <a:pt x="401916" y="43011"/>
                </a:lnTo>
                <a:lnTo>
                  <a:pt x="402965" y="42618"/>
                </a:lnTo>
                <a:lnTo>
                  <a:pt x="403359" y="42618"/>
                </a:lnTo>
                <a:lnTo>
                  <a:pt x="402965" y="43404"/>
                </a:lnTo>
                <a:lnTo>
                  <a:pt x="402965" y="43666"/>
                </a:lnTo>
                <a:lnTo>
                  <a:pt x="403621" y="43404"/>
                </a:lnTo>
                <a:lnTo>
                  <a:pt x="404014" y="44322"/>
                </a:lnTo>
                <a:lnTo>
                  <a:pt x="404277" y="46945"/>
                </a:lnTo>
                <a:lnTo>
                  <a:pt x="403621" y="47207"/>
                </a:lnTo>
                <a:lnTo>
                  <a:pt x="403621" y="48387"/>
                </a:lnTo>
                <a:lnTo>
                  <a:pt x="402572" y="49043"/>
                </a:lnTo>
                <a:lnTo>
                  <a:pt x="402572" y="51403"/>
                </a:lnTo>
                <a:lnTo>
                  <a:pt x="404670" y="50748"/>
                </a:lnTo>
                <a:lnTo>
                  <a:pt x="405719" y="51141"/>
                </a:lnTo>
                <a:lnTo>
                  <a:pt x="406112" y="51403"/>
                </a:lnTo>
                <a:lnTo>
                  <a:pt x="407162" y="51796"/>
                </a:lnTo>
                <a:lnTo>
                  <a:pt x="406899" y="54419"/>
                </a:lnTo>
                <a:lnTo>
                  <a:pt x="403621" y="54026"/>
                </a:lnTo>
                <a:lnTo>
                  <a:pt x="403359" y="54419"/>
                </a:lnTo>
                <a:lnTo>
                  <a:pt x="403359" y="55861"/>
                </a:lnTo>
                <a:lnTo>
                  <a:pt x="403359" y="56517"/>
                </a:lnTo>
                <a:lnTo>
                  <a:pt x="402178" y="56124"/>
                </a:lnTo>
                <a:lnTo>
                  <a:pt x="401523" y="56517"/>
                </a:lnTo>
                <a:lnTo>
                  <a:pt x="402178" y="56780"/>
                </a:lnTo>
                <a:lnTo>
                  <a:pt x="402178" y="57566"/>
                </a:lnTo>
                <a:lnTo>
                  <a:pt x="401260" y="59402"/>
                </a:lnTo>
                <a:lnTo>
                  <a:pt x="401260" y="59664"/>
                </a:lnTo>
                <a:lnTo>
                  <a:pt x="400474" y="59664"/>
                </a:lnTo>
                <a:lnTo>
                  <a:pt x="400474" y="60320"/>
                </a:lnTo>
                <a:lnTo>
                  <a:pt x="398376" y="61107"/>
                </a:lnTo>
                <a:lnTo>
                  <a:pt x="396540" y="63205"/>
                </a:lnTo>
                <a:lnTo>
                  <a:pt x="395884" y="63205"/>
                </a:lnTo>
                <a:lnTo>
                  <a:pt x="395884" y="63861"/>
                </a:lnTo>
                <a:lnTo>
                  <a:pt x="395491" y="64254"/>
                </a:lnTo>
                <a:lnTo>
                  <a:pt x="395491" y="65041"/>
                </a:lnTo>
                <a:lnTo>
                  <a:pt x="396278" y="65303"/>
                </a:lnTo>
                <a:lnTo>
                  <a:pt x="396540" y="65959"/>
                </a:lnTo>
                <a:lnTo>
                  <a:pt x="399818" y="68188"/>
                </a:lnTo>
                <a:lnTo>
                  <a:pt x="400080" y="68844"/>
                </a:lnTo>
                <a:lnTo>
                  <a:pt x="397589" y="70286"/>
                </a:lnTo>
                <a:lnTo>
                  <a:pt x="397982" y="70679"/>
                </a:lnTo>
                <a:lnTo>
                  <a:pt x="398638" y="70286"/>
                </a:lnTo>
                <a:lnTo>
                  <a:pt x="399031" y="71335"/>
                </a:lnTo>
                <a:lnTo>
                  <a:pt x="400474" y="70679"/>
                </a:lnTo>
                <a:lnTo>
                  <a:pt x="400474" y="69893"/>
                </a:lnTo>
                <a:lnTo>
                  <a:pt x="400736" y="69893"/>
                </a:lnTo>
                <a:lnTo>
                  <a:pt x="401260" y="70942"/>
                </a:lnTo>
                <a:lnTo>
                  <a:pt x="401916" y="70679"/>
                </a:lnTo>
                <a:lnTo>
                  <a:pt x="402965" y="71335"/>
                </a:lnTo>
                <a:lnTo>
                  <a:pt x="404670" y="71597"/>
                </a:lnTo>
                <a:lnTo>
                  <a:pt x="406375" y="72384"/>
                </a:lnTo>
                <a:lnTo>
                  <a:pt x="406899" y="73040"/>
                </a:lnTo>
                <a:lnTo>
                  <a:pt x="405719" y="73564"/>
                </a:lnTo>
                <a:lnTo>
                  <a:pt x="405719" y="74220"/>
                </a:lnTo>
                <a:lnTo>
                  <a:pt x="407162" y="73827"/>
                </a:lnTo>
                <a:lnTo>
                  <a:pt x="407555" y="73040"/>
                </a:lnTo>
                <a:lnTo>
                  <a:pt x="408604" y="72778"/>
                </a:lnTo>
                <a:lnTo>
                  <a:pt x="408604" y="72384"/>
                </a:lnTo>
                <a:lnTo>
                  <a:pt x="409653" y="71597"/>
                </a:lnTo>
                <a:lnTo>
                  <a:pt x="411358" y="74220"/>
                </a:lnTo>
                <a:lnTo>
                  <a:pt x="411095" y="75269"/>
                </a:lnTo>
                <a:lnTo>
                  <a:pt x="411358" y="76318"/>
                </a:lnTo>
                <a:lnTo>
                  <a:pt x="412538" y="76580"/>
                </a:lnTo>
                <a:lnTo>
                  <a:pt x="413980" y="76974"/>
                </a:lnTo>
                <a:lnTo>
                  <a:pt x="415685" y="75925"/>
                </a:lnTo>
                <a:lnTo>
                  <a:pt x="415685" y="75269"/>
                </a:lnTo>
                <a:lnTo>
                  <a:pt x="416078" y="75269"/>
                </a:lnTo>
                <a:lnTo>
                  <a:pt x="416078" y="74220"/>
                </a:lnTo>
                <a:lnTo>
                  <a:pt x="416734" y="73827"/>
                </a:lnTo>
                <a:lnTo>
                  <a:pt x="417521" y="73827"/>
                </a:lnTo>
                <a:lnTo>
                  <a:pt x="417783" y="71597"/>
                </a:lnTo>
                <a:lnTo>
                  <a:pt x="418439" y="71335"/>
                </a:lnTo>
                <a:lnTo>
                  <a:pt x="418832" y="69237"/>
                </a:lnTo>
                <a:lnTo>
                  <a:pt x="419619" y="68844"/>
                </a:lnTo>
                <a:lnTo>
                  <a:pt x="421061" y="64516"/>
                </a:lnTo>
                <a:lnTo>
                  <a:pt x="420537" y="63598"/>
                </a:lnTo>
                <a:lnTo>
                  <a:pt x="419619" y="62943"/>
                </a:lnTo>
                <a:lnTo>
                  <a:pt x="421323" y="61763"/>
                </a:lnTo>
                <a:lnTo>
                  <a:pt x="427880" y="62156"/>
                </a:lnTo>
                <a:lnTo>
                  <a:pt x="428798" y="64516"/>
                </a:lnTo>
                <a:lnTo>
                  <a:pt x="431683" y="67139"/>
                </a:lnTo>
                <a:lnTo>
                  <a:pt x="435617" y="66746"/>
                </a:lnTo>
                <a:lnTo>
                  <a:pt x="436272" y="65959"/>
                </a:lnTo>
                <a:lnTo>
                  <a:pt x="436272" y="64516"/>
                </a:lnTo>
                <a:lnTo>
                  <a:pt x="435879" y="64254"/>
                </a:lnTo>
                <a:lnTo>
                  <a:pt x="434961" y="64516"/>
                </a:lnTo>
                <a:lnTo>
                  <a:pt x="433519" y="61763"/>
                </a:lnTo>
                <a:lnTo>
                  <a:pt x="433519" y="61107"/>
                </a:lnTo>
                <a:lnTo>
                  <a:pt x="434961" y="61500"/>
                </a:lnTo>
                <a:lnTo>
                  <a:pt x="434961" y="59664"/>
                </a:lnTo>
                <a:lnTo>
                  <a:pt x="439157" y="54681"/>
                </a:lnTo>
                <a:lnTo>
                  <a:pt x="439813" y="53239"/>
                </a:lnTo>
                <a:lnTo>
                  <a:pt x="441518" y="53501"/>
                </a:lnTo>
                <a:lnTo>
                  <a:pt x="442173" y="52190"/>
                </a:lnTo>
                <a:lnTo>
                  <a:pt x="442173" y="51403"/>
                </a:lnTo>
                <a:lnTo>
                  <a:pt x="443616" y="51403"/>
                </a:lnTo>
                <a:lnTo>
                  <a:pt x="442960" y="52190"/>
                </a:lnTo>
                <a:lnTo>
                  <a:pt x="443354" y="52583"/>
                </a:lnTo>
                <a:lnTo>
                  <a:pt x="443616" y="52583"/>
                </a:lnTo>
                <a:lnTo>
                  <a:pt x="444140" y="51403"/>
                </a:lnTo>
                <a:lnTo>
                  <a:pt x="445452" y="50748"/>
                </a:lnTo>
                <a:lnTo>
                  <a:pt x="445452" y="50092"/>
                </a:lnTo>
                <a:lnTo>
                  <a:pt x="445452" y="48649"/>
                </a:lnTo>
                <a:lnTo>
                  <a:pt x="446894" y="47601"/>
                </a:lnTo>
                <a:lnTo>
                  <a:pt x="448337" y="49043"/>
                </a:lnTo>
                <a:lnTo>
                  <a:pt x="449254" y="47863"/>
                </a:lnTo>
                <a:lnTo>
                  <a:pt x="450041" y="48387"/>
                </a:lnTo>
                <a:lnTo>
                  <a:pt x="450697" y="47601"/>
                </a:lnTo>
                <a:lnTo>
                  <a:pt x="450697" y="48649"/>
                </a:lnTo>
                <a:lnTo>
                  <a:pt x="449779" y="49698"/>
                </a:lnTo>
                <a:lnTo>
                  <a:pt x="450435" y="50485"/>
                </a:lnTo>
                <a:lnTo>
                  <a:pt x="450697" y="51141"/>
                </a:lnTo>
                <a:lnTo>
                  <a:pt x="449779" y="51796"/>
                </a:lnTo>
                <a:lnTo>
                  <a:pt x="450041" y="52583"/>
                </a:lnTo>
                <a:lnTo>
                  <a:pt x="449254" y="52583"/>
                </a:lnTo>
                <a:lnTo>
                  <a:pt x="448599" y="53501"/>
                </a:lnTo>
                <a:lnTo>
                  <a:pt x="448992" y="54681"/>
                </a:lnTo>
                <a:lnTo>
                  <a:pt x="448599" y="54681"/>
                </a:lnTo>
                <a:lnTo>
                  <a:pt x="449779" y="55075"/>
                </a:lnTo>
                <a:lnTo>
                  <a:pt x="449779" y="55468"/>
                </a:lnTo>
                <a:lnTo>
                  <a:pt x="451484" y="55468"/>
                </a:lnTo>
                <a:lnTo>
                  <a:pt x="452139" y="55861"/>
                </a:lnTo>
                <a:lnTo>
                  <a:pt x="452533" y="56124"/>
                </a:lnTo>
                <a:lnTo>
                  <a:pt x="451221" y="56780"/>
                </a:lnTo>
                <a:lnTo>
                  <a:pt x="453975" y="57960"/>
                </a:lnTo>
                <a:lnTo>
                  <a:pt x="455155" y="61500"/>
                </a:lnTo>
                <a:lnTo>
                  <a:pt x="454631" y="63205"/>
                </a:lnTo>
                <a:lnTo>
                  <a:pt x="455418" y="63598"/>
                </a:lnTo>
                <a:lnTo>
                  <a:pt x="455811" y="64516"/>
                </a:lnTo>
                <a:lnTo>
                  <a:pt x="455418" y="65041"/>
                </a:lnTo>
                <a:lnTo>
                  <a:pt x="455811" y="65041"/>
                </a:lnTo>
                <a:lnTo>
                  <a:pt x="456598" y="66746"/>
                </a:lnTo>
                <a:lnTo>
                  <a:pt x="456860" y="67794"/>
                </a:lnTo>
                <a:lnTo>
                  <a:pt x="456073" y="67794"/>
                </a:lnTo>
                <a:lnTo>
                  <a:pt x="456073" y="67139"/>
                </a:lnTo>
                <a:lnTo>
                  <a:pt x="455811" y="66483"/>
                </a:lnTo>
                <a:lnTo>
                  <a:pt x="455155" y="66483"/>
                </a:lnTo>
                <a:lnTo>
                  <a:pt x="455418" y="67139"/>
                </a:lnTo>
                <a:lnTo>
                  <a:pt x="454369" y="68188"/>
                </a:lnTo>
                <a:lnTo>
                  <a:pt x="453975" y="67794"/>
                </a:lnTo>
                <a:lnTo>
                  <a:pt x="452926" y="68844"/>
                </a:lnTo>
                <a:lnTo>
                  <a:pt x="452533" y="68844"/>
                </a:lnTo>
                <a:lnTo>
                  <a:pt x="452533" y="69499"/>
                </a:lnTo>
                <a:lnTo>
                  <a:pt x="452139" y="69893"/>
                </a:lnTo>
                <a:lnTo>
                  <a:pt x="447550" y="71335"/>
                </a:lnTo>
                <a:lnTo>
                  <a:pt x="447812" y="72384"/>
                </a:lnTo>
                <a:lnTo>
                  <a:pt x="448992" y="73040"/>
                </a:lnTo>
                <a:lnTo>
                  <a:pt x="449254" y="73827"/>
                </a:lnTo>
                <a:lnTo>
                  <a:pt x="450041" y="73827"/>
                </a:lnTo>
                <a:lnTo>
                  <a:pt x="450041" y="74482"/>
                </a:lnTo>
                <a:lnTo>
                  <a:pt x="450435" y="74876"/>
                </a:lnTo>
                <a:lnTo>
                  <a:pt x="451877" y="74876"/>
                </a:lnTo>
                <a:lnTo>
                  <a:pt x="452139" y="76318"/>
                </a:lnTo>
                <a:lnTo>
                  <a:pt x="453713" y="76580"/>
                </a:lnTo>
                <a:lnTo>
                  <a:pt x="453975" y="77367"/>
                </a:lnTo>
                <a:lnTo>
                  <a:pt x="454369" y="77761"/>
                </a:lnTo>
                <a:lnTo>
                  <a:pt x="456598" y="78416"/>
                </a:lnTo>
                <a:lnTo>
                  <a:pt x="456598" y="78023"/>
                </a:lnTo>
                <a:lnTo>
                  <a:pt x="456860" y="77761"/>
                </a:lnTo>
                <a:lnTo>
                  <a:pt x="457253" y="78023"/>
                </a:lnTo>
                <a:lnTo>
                  <a:pt x="457516" y="77761"/>
                </a:lnTo>
                <a:lnTo>
                  <a:pt x="456073" y="75925"/>
                </a:lnTo>
                <a:lnTo>
                  <a:pt x="456598" y="75662"/>
                </a:lnTo>
                <a:lnTo>
                  <a:pt x="457253" y="75662"/>
                </a:lnTo>
                <a:lnTo>
                  <a:pt x="456860" y="75925"/>
                </a:lnTo>
                <a:lnTo>
                  <a:pt x="457516" y="76580"/>
                </a:lnTo>
                <a:lnTo>
                  <a:pt x="457909" y="77761"/>
                </a:lnTo>
                <a:lnTo>
                  <a:pt x="461450" y="77367"/>
                </a:lnTo>
                <a:lnTo>
                  <a:pt x="461450" y="78023"/>
                </a:lnTo>
                <a:lnTo>
                  <a:pt x="463154" y="77761"/>
                </a:lnTo>
                <a:lnTo>
                  <a:pt x="463154" y="78023"/>
                </a:lnTo>
                <a:lnTo>
                  <a:pt x="464990" y="76974"/>
                </a:lnTo>
                <a:lnTo>
                  <a:pt x="466695" y="77761"/>
                </a:lnTo>
                <a:lnTo>
                  <a:pt x="467875" y="78023"/>
                </a:lnTo>
                <a:lnTo>
                  <a:pt x="467875" y="78416"/>
                </a:lnTo>
                <a:lnTo>
                  <a:pt x="468793" y="78679"/>
                </a:lnTo>
                <a:lnTo>
                  <a:pt x="468531" y="79203"/>
                </a:lnTo>
                <a:lnTo>
                  <a:pt x="468137" y="78679"/>
                </a:lnTo>
                <a:lnTo>
                  <a:pt x="467875" y="79203"/>
                </a:lnTo>
                <a:lnTo>
                  <a:pt x="468137" y="80121"/>
                </a:lnTo>
                <a:lnTo>
                  <a:pt x="467351" y="81301"/>
                </a:lnTo>
                <a:lnTo>
                  <a:pt x="466039" y="80121"/>
                </a:lnTo>
                <a:lnTo>
                  <a:pt x="465383" y="80908"/>
                </a:lnTo>
                <a:lnTo>
                  <a:pt x="466433" y="81563"/>
                </a:lnTo>
                <a:lnTo>
                  <a:pt x="465777" y="82744"/>
                </a:lnTo>
                <a:lnTo>
                  <a:pt x="464990" y="83006"/>
                </a:lnTo>
                <a:lnTo>
                  <a:pt x="464990" y="84055"/>
                </a:lnTo>
                <a:lnTo>
                  <a:pt x="467875" y="84448"/>
                </a:lnTo>
                <a:lnTo>
                  <a:pt x="469580" y="83662"/>
                </a:lnTo>
                <a:lnTo>
                  <a:pt x="470235" y="84842"/>
                </a:lnTo>
                <a:lnTo>
                  <a:pt x="471022" y="84448"/>
                </a:lnTo>
                <a:lnTo>
                  <a:pt x="471678" y="85104"/>
                </a:lnTo>
                <a:lnTo>
                  <a:pt x="471416" y="85497"/>
                </a:lnTo>
                <a:lnTo>
                  <a:pt x="471416" y="86284"/>
                </a:lnTo>
                <a:lnTo>
                  <a:pt x="470760" y="86940"/>
                </a:lnTo>
                <a:lnTo>
                  <a:pt x="470760" y="89038"/>
                </a:lnTo>
                <a:lnTo>
                  <a:pt x="473120" y="89038"/>
                </a:lnTo>
                <a:lnTo>
                  <a:pt x="478759" y="86546"/>
                </a:lnTo>
                <a:lnTo>
                  <a:pt x="480595" y="86546"/>
                </a:lnTo>
                <a:lnTo>
                  <a:pt x="484791" y="84842"/>
                </a:lnTo>
                <a:lnTo>
                  <a:pt x="484791" y="85759"/>
                </a:lnTo>
                <a:lnTo>
                  <a:pt x="485578" y="86546"/>
                </a:lnTo>
                <a:lnTo>
                  <a:pt x="487414" y="86546"/>
                </a:lnTo>
                <a:lnTo>
                  <a:pt x="486889" y="87727"/>
                </a:lnTo>
                <a:lnTo>
                  <a:pt x="489512" y="88382"/>
                </a:lnTo>
                <a:lnTo>
                  <a:pt x="489118" y="89038"/>
                </a:lnTo>
                <a:lnTo>
                  <a:pt x="488331" y="89038"/>
                </a:lnTo>
                <a:lnTo>
                  <a:pt x="488331" y="89824"/>
                </a:lnTo>
                <a:lnTo>
                  <a:pt x="489774" y="89300"/>
                </a:lnTo>
                <a:lnTo>
                  <a:pt x="492265" y="90087"/>
                </a:lnTo>
                <a:lnTo>
                  <a:pt x="494363" y="92841"/>
                </a:lnTo>
                <a:lnTo>
                  <a:pt x="493708" y="93365"/>
                </a:lnTo>
                <a:lnTo>
                  <a:pt x="493708" y="94677"/>
                </a:lnTo>
                <a:lnTo>
                  <a:pt x="494757" y="95725"/>
                </a:lnTo>
                <a:lnTo>
                  <a:pt x="496855" y="95725"/>
                </a:lnTo>
                <a:lnTo>
                  <a:pt x="498035" y="95463"/>
                </a:lnTo>
                <a:lnTo>
                  <a:pt x="501444" y="95463"/>
                </a:lnTo>
                <a:lnTo>
                  <a:pt x="504329" y="97168"/>
                </a:lnTo>
                <a:lnTo>
                  <a:pt x="504329" y="97561"/>
                </a:lnTo>
                <a:lnTo>
                  <a:pt x="505378" y="97561"/>
                </a:lnTo>
                <a:lnTo>
                  <a:pt x="506034" y="97824"/>
                </a:lnTo>
                <a:lnTo>
                  <a:pt x="506034" y="98217"/>
                </a:lnTo>
                <a:lnTo>
                  <a:pt x="506821" y="98479"/>
                </a:lnTo>
                <a:lnTo>
                  <a:pt x="506821" y="99266"/>
                </a:lnTo>
                <a:lnTo>
                  <a:pt x="507214" y="99659"/>
                </a:lnTo>
                <a:lnTo>
                  <a:pt x="507477" y="99659"/>
                </a:lnTo>
                <a:lnTo>
                  <a:pt x="507214" y="99266"/>
                </a:lnTo>
                <a:lnTo>
                  <a:pt x="506821" y="98479"/>
                </a:lnTo>
                <a:lnTo>
                  <a:pt x="507477" y="98479"/>
                </a:lnTo>
                <a:lnTo>
                  <a:pt x="507214" y="98217"/>
                </a:lnTo>
                <a:lnTo>
                  <a:pt x="507870" y="97168"/>
                </a:lnTo>
                <a:lnTo>
                  <a:pt x="508132" y="97168"/>
                </a:lnTo>
                <a:lnTo>
                  <a:pt x="508526" y="96119"/>
                </a:lnTo>
                <a:lnTo>
                  <a:pt x="509575" y="95725"/>
                </a:lnTo>
                <a:lnTo>
                  <a:pt x="510755" y="94677"/>
                </a:lnTo>
                <a:lnTo>
                  <a:pt x="512197" y="94021"/>
                </a:lnTo>
                <a:lnTo>
                  <a:pt x="512197" y="94677"/>
                </a:lnTo>
                <a:lnTo>
                  <a:pt x="511804" y="95070"/>
                </a:lnTo>
                <a:lnTo>
                  <a:pt x="511804" y="95725"/>
                </a:lnTo>
                <a:lnTo>
                  <a:pt x="512197" y="95725"/>
                </a:lnTo>
                <a:lnTo>
                  <a:pt x="512591" y="95463"/>
                </a:lnTo>
                <a:lnTo>
                  <a:pt x="513902" y="95463"/>
                </a:lnTo>
                <a:lnTo>
                  <a:pt x="513508" y="95725"/>
                </a:lnTo>
                <a:lnTo>
                  <a:pt x="514951" y="96381"/>
                </a:lnTo>
                <a:lnTo>
                  <a:pt x="514295" y="98217"/>
                </a:lnTo>
                <a:lnTo>
                  <a:pt x="512591" y="97561"/>
                </a:lnTo>
                <a:lnTo>
                  <a:pt x="511804" y="97561"/>
                </a:lnTo>
                <a:lnTo>
                  <a:pt x="510755" y="98217"/>
                </a:lnTo>
                <a:lnTo>
                  <a:pt x="509968" y="99266"/>
                </a:lnTo>
                <a:lnTo>
                  <a:pt x="509968" y="99922"/>
                </a:lnTo>
                <a:lnTo>
                  <a:pt x="509575" y="100446"/>
                </a:lnTo>
                <a:lnTo>
                  <a:pt x="509312" y="100446"/>
                </a:lnTo>
                <a:lnTo>
                  <a:pt x="508919" y="101102"/>
                </a:lnTo>
                <a:lnTo>
                  <a:pt x="509312" y="101364"/>
                </a:lnTo>
                <a:lnTo>
                  <a:pt x="508526" y="103200"/>
                </a:lnTo>
                <a:lnTo>
                  <a:pt x="508919" y="104249"/>
                </a:lnTo>
                <a:lnTo>
                  <a:pt x="508919" y="104905"/>
                </a:lnTo>
                <a:lnTo>
                  <a:pt x="509312" y="105298"/>
                </a:lnTo>
                <a:lnTo>
                  <a:pt x="509312" y="106085"/>
                </a:lnTo>
                <a:lnTo>
                  <a:pt x="509575" y="106740"/>
                </a:lnTo>
                <a:lnTo>
                  <a:pt x="509575" y="107003"/>
                </a:lnTo>
                <a:lnTo>
                  <a:pt x="509575" y="107527"/>
                </a:lnTo>
                <a:lnTo>
                  <a:pt x="514951" y="107527"/>
                </a:lnTo>
                <a:lnTo>
                  <a:pt x="515607" y="107527"/>
                </a:lnTo>
                <a:lnTo>
                  <a:pt x="516393" y="107527"/>
                </a:lnTo>
                <a:lnTo>
                  <a:pt x="517574" y="106740"/>
                </a:lnTo>
                <a:lnTo>
                  <a:pt x="520327" y="106085"/>
                </a:lnTo>
                <a:lnTo>
                  <a:pt x="520327" y="106740"/>
                </a:lnTo>
                <a:lnTo>
                  <a:pt x="520327" y="107527"/>
                </a:lnTo>
                <a:lnTo>
                  <a:pt x="519278" y="110019"/>
                </a:lnTo>
                <a:lnTo>
                  <a:pt x="519278" y="110675"/>
                </a:lnTo>
                <a:lnTo>
                  <a:pt x="519672" y="111461"/>
                </a:lnTo>
                <a:lnTo>
                  <a:pt x="519934" y="111461"/>
                </a:lnTo>
                <a:lnTo>
                  <a:pt x="520590" y="112379"/>
                </a:lnTo>
                <a:lnTo>
                  <a:pt x="521376" y="114608"/>
                </a:lnTo>
                <a:lnTo>
                  <a:pt x="522425" y="115002"/>
                </a:lnTo>
                <a:lnTo>
                  <a:pt x="522425" y="116313"/>
                </a:lnTo>
                <a:lnTo>
                  <a:pt x="523212" y="117755"/>
                </a:lnTo>
                <a:lnTo>
                  <a:pt x="522032" y="118542"/>
                </a:lnTo>
                <a:lnTo>
                  <a:pt x="520327" y="120640"/>
                </a:lnTo>
                <a:lnTo>
                  <a:pt x="515607" y="122738"/>
                </a:lnTo>
                <a:lnTo>
                  <a:pt x="515607" y="124443"/>
                </a:lnTo>
                <a:lnTo>
                  <a:pt x="513246" y="125099"/>
                </a:lnTo>
                <a:lnTo>
                  <a:pt x="513246" y="125885"/>
                </a:lnTo>
                <a:lnTo>
                  <a:pt x="509312" y="126279"/>
                </a:lnTo>
                <a:lnTo>
                  <a:pt x="505772" y="125099"/>
                </a:lnTo>
                <a:lnTo>
                  <a:pt x="502494" y="123394"/>
                </a:lnTo>
                <a:lnTo>
                  <a:pt x="502231" y="124443"/>
                </a:lnTo>
                <a:lnTo>
                  <a:pt x="501838" y="124443"/>
                </a:lnTo>
                <a:lnTo>
                  <a:pt x="501444" y="125099"/>
                </a:lnTo>
                <a:lnTo>
                  <a:pt x="503149" y="125623"/>
                </a:lnTo>
                <a:lnTo>
                  <a:pt x="503149" y="126935"/>
                </a:lnTo>
                <a:lnTo>
                  <a:pt x="505116" y="126935"/>
                </a:lnTo>
                <a:lnTo>
                  <a:pt x="504592" y="127984"/>
                </a:lnTo>
                <a:lnTo>
                  <a:pt x="505116" y="128377"/>
                </a:lnTo>
                <a:lnTo>
                  <a:pt x="505378" y="129426"/>
                </a:lnTo>
                <a:lnTo>
                  <a:pt x="504592" y="129426"/>
                </a:lnTo>
                <a:lnTo>
                  <a:pt x="505116" y="130082"/>
                </a:lnTo>
                <a:lnTo>
                  <a:pt x="506821" y="129820"/>
                </a:lnTo>
                <a:lnTo>
                  <a:pt x="507214" y="131262"/>
                </a:lnTo>
                <a:lnTo>
                  <a:pt x="506034" y="131524"/>
                </a:lnTo>
                <a:lnTo>
                  <a:pt x="506427" y="133622"/>
                </a:lnTo>
                <a:lnTo>
                  <a:pt x="509968" y="132967"/>
                </a:lnTo>
                <a:lnTo>
                  <a:pt x="510755" y="131524"/>
                </a:lnTo>
                <a:lnTo>
                  <a:pt x="513246" y="131524"/>
                </a:lnTo>
                <a:lnTo>
                  <a:pt x="513508" y="131918"/>
                </a:lnTo>
                <a:lnTo>
                  <a:pt x="513246" y="132704"/>
                </a:lnTo>
                <a:lnTo>
                  <a:pt x="512853" y="132704"/>
                </a:lnTo>
                <a:lnTo>
                  <a:pt x="512853" y="133360"/>
                </a:lnTo>
                <a:lnTo>
                  <a:pt x="513902" y="134016"/>
                </a:lnTo>
                <a:lnTo>
                  <a:pt x="513508" y="134803"/>
                </a:lnTo>
                <a:lnTo>
                  <a:pt x="513902" y="135458"/>
                </a:lnTo>
                <a:lnTo>
                  <a:pt x="513902" y="135720"/>
                </a:lnTo>
                <a:lnTo>
                  <a:pt x="514689" y="136114"/>
                </a:lnTo>
                <a:lnTo>
                  <a:pt x="514951" y="136507"/>
                </a:lnTo>
                <a:lnTo>
                  <a:pt x="516393" y="136901"/>
                </a:lnTo>
                <a:lnTo>
                  <a:pt x="516393" y="137556"/>
                </a:lnTo>
                <a:lnTo>
                  <a:pt x="514689" y="139786"/>
                </a:lnTo>
                <a:lnTo>
                  <a:pt x="514295" y="140703"/>
                </a:lnTo>
                <a:lnTo>
                  <a:pt x="513508" y="140703"/>
                </a:lnTo>
                <a:lnTo>
                  <a:pt x="513246" y="142146"/>
                </a:lnTo>
                <a:lnTo>
                  <a:pt x="512197" y="143588"/>
                </a:lnTo>
                <a:lnTo>
                  <a:pt x="512197" y="143981"/>
                </a:lnTo>
                <a:lnTo>
                  <a:pt x="510755" y="143981"/>
                </a:lnTo>
                <a:lnTo>
                  <a:pt x="510755" y="144637"/>
                </a:lnTo>
                <a:lnTo>
                  <a:pt x="509968" y="144637"/>
                </a:lnTo>
                <a:lnTo>
                  <a:pt x="508919" y="145424"/>
                </a:lnTo>
                <a:lnTo>
                  <a:pt x="508526" y="146080"/>
                </a:lnTo>
                <a:lnTo>
                  <a:pt x="510230" y="146342"/>
                </a:lnTo>
                <a:lnTo>
                  <a:pt x="510230" y="145424"/>
                </a:lnTo>
                <a:lnTo>
                  <a:pt x="511411" y="144900"/>
                </a:lnTo>
                <a:lnTo>
                  <a:pt x="512197" y="145424"/>
                </a:lnTo>
                <a:lnTo>
                  <a:pt x="510230" y="147784"/>
                </a:lnTo>
                <a:lnTo>
                  <a:pt x="511017" y="148178"/>
                </a:lnTo>
                <a:lnTo>
                  <a:pt x="510755" y="148965"/>
                </a:lnTo>
                <a:lnTo>
                  <a:pt x="513246" y="147784"/>
                </a:lnTo>
                <a:lnTo>
                  <a:pt x="514689" y="148965"/>
                </a:lnTo>
                <a:lnTo>
                  <a:pt x="515344" y="148965"/>
                </a:lnTo>
                <a:lnTo>
                  <a:pt x="515344" y="149620"/>
                </a:lnTo>
                <a:lnTo>
                  <a:pt x="515607" y="149620"/>
                </a:lnTo>
                <a:lnTo>
                  <a:pt x="516787" y="149620"/>
                </a:lnTo>
                <a:lnTo>
                  <a:pt x="517574" y="150276"/>
                </a:lnTo>
                <a:lnTo>
                  <a:pt x="521376" y="151063"/>
                </a:lnTo>
                <a:lnTo>
                  <a:pt x="521770" y="151718"/>
                </a:lnTo>
                <a:lnTo>
                  <a:pt x="521770" y="153161"/>
                </a:lnTo>
                <a:lnTo>
                  <a:pt x="521376" y="152767"/>
                </a:lnTo>
                <a:lnTo>
                  <a:pt x="520983" y="151718"/>
                </a:lnTo>
                <a:lnTo>
                  <a:pt x="520590" y="151718"/>
                </a:lnTo>
                <a:lnTo>
                  <a:pt x="520983" y="152767"/>
                </a:lnTo>
                <a:lnTo>
                  <a:pt x="520590" y="153816"/>
                </a:lnTo>
                <a:lnTo>
                  <a:pt x="519934" y="153423"/>
                </a:lnTo>
                <a:lnTo>
                  <a:pt x="519672" y="153816"/>
                </a:lnTo>
                <a:lnTo>
                  <a:pt x="519672" y="154603"/>
                </a:lnTo>
                <a:lnTo>
                  <a:pt x="519934" y="154603"/>
                </a:lnTo>
                <a:lnTo>
                  <a:pt x="519934" y="154866"/>
                </a:lnTo>
                <a:lnTo>
                  <a:pt x="520983" y="155521"/>
                </a:lnTo>
                <a:lnTo>
                  <a:pt x="520983" y="155914"/>
                </a:lnTo>
                <a:lnTo>
                  <a:pt x="520590" y="156308"/>
                </a:lnTo>
                <a:lnTo>
                  <a:pt x="520983" y="158144"/>
                </a:lnTo>
                <a:lnTo>
                  <a:pt x="520983" y="159062"/>
                </a:lnTo>
                <a:lnTo>
                  <a:pt x="520327" y="158799"/>
                </a:lnTo>
                <a:lnTo>
                  <a:pt x="520327" y="159586"/>
                </a:lnTo>
                <a:lnTo>
                  <a:pt x="518885" y="160242"/>
                </a:lnTo>
                <a:lnTo>
                  <a:pt x="519278" y="160897"/>
                </a:lnTo>
                <a:lnTo>
                  <a:pt x="518229" y="160897"/>
                </a:lnTo>
                <a:lnTo>
                  <a:pt x="518229" y="161684"/>
                </a:lnTo>
                <a:lnTo>
                  <a:pt x="516787" y="161684"/>
                </a:lnTo>
                <a:lnTo>
                  <a:pt x="516787" y="162078"/>
                </a:lnTo>
                <a:lnTo>
                  <a:pt x="516787" y="162340"/>
                </a:lnTo>
                <a:lnTo>
                  <a:pt x="516787" y="162734"/>
                </a:lnTo>
                <a:lnTo>
                  <a:pt x="517049" y="162734"/>
                </a:lnTo>
                <a:lnTo>
                  <a:pt x="517574" y="164438"/>
                </a:lnTo>
                <a:lnTo>
                  <a:pt x="516393" y="164963"/>
                </a:lnTo>
                <a:lnTo>
                  <a:pt x="516393" y="165881"/>
                </a:lnTo>
                <a:lnTo>
                  <a:pt x="517049" y="165618"/>
                </a:lnTo>
                <a:lnTo>
                  <a:pt x="517049" y="166274"/>
                </a:lnTo>
                <a:lnTo>
                  <a:pt x="517836" y="165881"/>
                </a:lnTo>
                <a:lnTo>
                  <a:pt x="517836" y="166274"/>
                </a:lnTo>
                <a:lnTo>
                  <a:pt x="515607" y="167716"/>
                </a:lnTo>
                <a:lnTo>
                  <a:pt x="515607" y="167979"/>
                </a:lnTo>
                <a:lnTo>
                  <a:pt x="516787" y="168372"/>
                </a:lnTo>
                <a:lnTo>
                  <a:pt x="518491" y="167323"/>
                </a:lnTo>
                <a:lnTo>
                  <a:pt x="518885" y="167323"/>
                </a:lnTo>
                <a:lnTo>
                  <a:pt x="519278" y="167979"/>
                </a:lnTo>
                <a:lnTo>
                  <a:pt x="522688" y="167979"/>
                </a:lnTo>
                <a:lnTo>
                  <a:pt x="524130" y="170077"/>
                </a:lnTo>
                <a:lnTo>
                  <a:pt x="521770" y="169814"/>
                </a:lnTo>
                <a:lnTo>
                  <a:pt x="521770" y="171257"/>
                </a:lnTo>
                <a:lnTo>
                  <a:pt x="520983" y="172044"/>
                </a:lnTo>
                <a:lnTo>
                  <a:pt x="522425" y="174142"/>
                </a:lnTo>
                <a:lnTo>
                  <a:pt x="523212" y="174404"/>
                </a:lnTo>
                <a:lnTo>
                  <a:pt x="523212" y="175059"/>
                </a:lnTo>
                <a:lnTo>
                  <a:pt x="522032" y="175847"/>
                </a:lnTo>
                <a:lnTo>
                  <a:pt x="521770" y="175059"/>
                </a:lnTo>
                <a:lnTo>
                  <a:pt x="520590" y="174797"/>
                </a:lnTo>
                <a:lnTo>
                  <a:pt x="520590" y="174142"/>
                </a:lnTo>
                <a:lnTo>
                  <a:pt x="519934" y="172962"/>
                </a:lnTo>
                <a:lnTo>
                  <a:pt x="518885" y="173355"/>
                </a:lnTo>
                <a:lnTo>
                  <a:pt x="518885" y="174797"/>
                </a:lnTo>
                <a:lnTo>
                  <a:pt x="518491" y="175453"/>
                </a:lnTo>
                <a:lnTo>
                  <a:pt x="518229" y="176502"/>
                </a:lnTo>
                <a:lnTo>
                  <a:pt x="518491" y="177158"/>
                </a:lnTo>
                <a:lnTo>
                  <a:pt x="517049" y="177158"/>
                </a:lnTo>
                <a:lnTo>
                  <a:pt x="516393" y="176895"/>
                </a:lnTo>
                <a:lnTo>
                  <a:pt x="516393" y="176502"/>
                </a:lnTo>
                <a:lnTo>
                  <a:pt x="517049" y="174142"/>
                </a:lnTo>
                <a:lnTo>
                  <a:pt x="516393" y="174404"/>
                </a:lnTo>
                <a:lnTo>
                  <a:pt x="515607" y="174404"/>
                </a:lnTo>
                <a:lnTo>
                  <a:pt x="514951" y="174142"/>
                </a:lnTo>
                <a:lnTo>
                  <a:pt x="514951" y="175453"/>
                </a:lnTo>
                <a:lnTo>
                  <a:pt x="515344" y="176240"/>
                </a:lnTo>
                <a:lnTo>
                  <a:pt x="515344" y="176502"/>
                </a:lnTo>
                <a:lnTo>
                  <a:pt x="515607" y="177158"/>
                </a:lnTo>
                <a:lnTo>
                  <a:pt x="516393" y="177682"/>
                </a:lnTo>
                <a:lnTo>
                  <a:pt x="516787" y="177158"/>
                </a:lnTo>
                <a:lnTo>
                  <a:pt x="517836" y="182534"/>
                </a:lnTo>
                <a:lnTo>
                  <a:pt x="518229" y="184763"/>
                </a:lnTo>
                <a:lnTo>
                  <a:pt x="518491" y="184763"/>
                </a:lnTo>
                <a:lnTo>
                  <a:pt x="518491" y="185681"/>
                </a:lnTo>
                <a:lnTo>
                  <a:pt x="518491" y="187124"/>
                </a:lnTo>
                <a:lnTo>
                  <a:pt x="518885" y="187124"/>
                </a:lnTo>
                <a:lnTo>
                  <a:pt x="518885" y="187517"/>
                </a:lnTo>
                <a:lnTo>
                  <a:pt x="518885" y="188566"/>
                </a:lnTo>
                <a:lnTo>
                  <a:pt x="519278" y="188960"/>
                </a:lnTo>
                <a:lnTo>
                  <a:pt x="517836" y="189615"/>
                </a:lnTo>
                <a:lnTo>
                  <a:pt x="518229" y="189877"/>
                </a:lnTo>
                <a:lnTo>
                  <a:pt x="516787" y="191845"/>
                </a:lnTo>
                <a:lnTo>
                  <a:pt x="517574" y="192762"/>
                </a:lnTo>
                <a:lnTo>
                  <a:pt x="517574" y="193156"/>
                </a:lnTo>
                <a:lnTo>
                  <a:pt x="517836" y="193549"/>
                </a:lnTo>
                <a:lnTo>
                  <a:pt x="517836" y="193942"/>
                </a:lnTo>
                <a:lnTo>
                  <a:pt x="520983" y="196040"/>
                </a:lnTo>
                <a:lnTo>
                  <a:pt x="521376" y="197483"/>
                </a:lnTo>
                <a:lnTo>
                  <a:pt x="522425" y="198139"/>
                </a:lnTo>
                <a:lnTo>
                  <a:pt x="522032" y="198401"/>
                </a:lnTo>
                <a:lnTo>
                  <a:pt x="521770" y="198401"/>
                </a:lnTo>
                <a:lnTo>
                  <a:pt x="521376" y="199581"/>
                </a:lnTo>
                <a:lnTo>
                  <a:pt x="522032" y="199581"/>
                </a:lnTo>
                <a:lnTo>
                  <a:pt x="522032" y="200237"/>
                </a:lnTo>
                <a:lnTo>
                  <a:pt x="521376" y="200630"/>
                </a:lnTo>
                <a:lnTo>
                  <a:pt x="521770" y="201024"/>
                </a:lnTo>
                <a:lnTo>
                  <a:pt x="522425" y="200630"/>
                </a:lnTo>
                <a:lnTo>
                  <a:pt x="523212" y="201286"/>
                </a:lnTo>
                <a:lnTo>
                  <a:pt x="523212" y="203122"/>
                </a:lnTo>
                <a:lnTo>
                  <a:pt x="524130" y="203122"/>
                </a:lnTo>
                <a:lnTo>
                  <a:pt x="524130" y="203777"/>
                </a:lnTo>
                <a:lnTo>
                  <a:pt x="523868" y="205220"/>
                </a:lnTo>
                <a:lnTo>
                  <a:pt x="523475" y="205220"/>
                </a:lnTo>
                <a:lnTo>
                  <a:pt x="523475" y="205482"/>
                </a:lnTo>
                <a:lnTo>
                  <a:pt x="523868" y="206007"/>
                </a:lnTo>
                <a:lnTo>
                  <a:pt x="523475" y="206662"/>
                </a:lnTo>
                <a:lnTo>
                  <a:pt x="523868" y="206662"/>
                </a:lnTo>
                <a:lnTo>
                  <a:pt x="524130" y="207318"/>
                </a:lnTo>
                <a:lnTo>
                  <a:pt x="525310" y="207318"/>
                </a:lnTo>
                <a:lnTo>
                  <a:pt x="525573" y="206925"/>
                </a:lnTo>
                <a:lnTo>
                  <a:pt x="525573" y="207318"/>
                </a:lnTo>
                <a:lnTo>
                  <a:pt x="527015" y="206925"/>
                </a:lnTo>
                <a:lnTo>
                  <a:pt x="527015" y="208105"/>
                </a:lnTo>
                <a:lnTo>
                  <a:pt x="526359" y="208105"/>
                </a:lnTo>
                <a:lnTo>
                  <a:pt x="527409" y="208760"/>
                </a:lnTo>
                <a:lnTo>
                  <a:pt x="527409" y="209416"/>
                </a:lnTo>
                <a:lnTo>
                  <a:pt x="527015" y="209416"/>
                </a:lnTo>
                <a:lnTo>
                  <a:pt x="527015" y="210465"/>
                </a:lnTo>
                <a:lnTo>
                  <a:pt x="528064" y="210858"/>
                </a:lnTo>
                <a:lnTo>
                  <a:pt x="528851" y="211908"/>
                </a:lnTo>
                <a:lnTo>
                  <a:pt x="529113" y="212301"/>
                </a:lnTo>
                <a:lnTo>
                  <a:pt x="529506" y="212563"/>
                </a:lnTo>
                <a:lnTo>
                  <a:pt x="529506" y="211908"/>
                </a:lnTo>
                <a:lnTo>
                  <a:pt x="529769" y="211645"/>
                </a:lnTo>
                <a:lnTo>
                  <a:pt x="530556" y="211120"/>
                </a:lnTo>
                <a:lnTo>
                  <a:pt x="530949" y="212301"/>
                </a:lnTo>
                <a:lnTo>
                  <a:pt x="530949" y="212563"/>
                </a:lnTo>
                <a:lnTo>
                  <a:pt x="531211" y="213088"/>
                </a:lnTo>
                <a:lnTo>
                  <a:pt x="530556" y="214005"/>
                </a:lnTo>
                <a:lnTo>
                  <a:pt x="530293" y="213743"/>
                </a:lnTo>
                <a:lnTo>
                  <a:pt x="529113" y="214399"/>
                </a:lnTo>
                <a:lnTo>
                  <a:pt x="529506" y="214661"/>
                </a:lnTo>
                <a:lnTo>
                  <a:pt x="531211" y="215055"/>
                </a:lnTo>
                <a:lnTo>
                  <a:pt x="531736" y="215055"/>
                </a:lnTo>
                <a:lnTo>
                  <a:pt x="531998" y="215579"/>
                </a:lnTo>
                <a:lnTo>
                  <a:pt x="531998" y="215841"/>
                </a:lnTo>
                <a:lnTo>
                  <a:pt x="532391" y="215841"/>
                </a:lnTo>
                <a:lnTo>
                  <a:pt x="533047" y="215579"/>
                </a:lnTo>
                <a:lnTo>
                  <a:pt x="534096" y="216235"/>
                </a:lnTo>
                <a:lnTo>
                  <a:pt x="535932" y="216497"/>
                </a:lnTo>
                <a:lnTo>
                  <a:pt x="535932" y="217284"/>
                </a:lnTo>
                <a:lnTo>
                  <a:pt x="538030" y="217677"/>
                </a:lnTo>
                <a:lnTo>
                  <a:pt x="538817" y="218464"/>
                </a:lnTo>
                <a:lnTo>
                  <a:pt x="537637" y="219382"/>
                </a:lnTo>
                <a:lnTo>
                  <a:pt x="536850" y="218464"/>
                </a:lnTo>
                <a:lnTo>
                  <a:pt x="536194" y="219382"/>
                </a:lnTo>
                <a:lnTo>
                  <a:pt x="537374" y="220038"/>
                </a:lnTo>
                <a:lnTo>
                  <a:pt x="535932" y="222136"/>
                </a:lnTo>
                <a:lnTo>
                  <a:pt x="536588" y="223316"/>
                </a:lnTo>
                <a:lnTo>
                  <a:pt x="537374" y="223578"/>
                </a:lnTo>
                <a:lnTo>
                  <a:pt x="539079" y="227118"/>
                </a:lnTo>
                <a:lnTo>
                  <a:pt x="539473" y="227512"/>
                </a:lnTo>
                <a:lnTo>
                  <a:pt x="538817" y="227906"/>
                </a:lnTo>
                <a:lnTo>
                  <a:pt x="539735" y="228299"/>
                </a:lnTo>
                <a:lnTo>
                  <a:pt x="539473" y="228954"/>
                </a:lnTo>
                <a:lnTo>
                  <a:pt x="538292" y="228954"/>
                </a:lnTo>
                <a:lnTo>
                  <a:pt x="538817" y="229217"/>
                </a:lnTo>
                <a:lnTo>
                  <a:pt x="534096" y="229217"/>
                </a:lnTo>
                <a:lnTo>
                  <a:pt x="532391" y="231184"/>
                </a:lnTo>
                <a:lnTo>
                  <a:pt x="532654" y="232888"/>
                </a:lnTo>
                <a:lnTo>
                  <a:pt x="536194" y="235380"/>
                </a:lnTo>
                <a:lnTo>
                  <a:pt x="536588" y="235642"/>
                </a:lnTo>
                <a:lnTo>
                  <a:pt x="535932" y="236036"/>
                </a:lnTo>
                <a:lnTo>
                  <a:pt x="538817" y="240363"/>
                </a:lnTo>
                <a:lnTo>
                  <a:pt x="539735" y="241019"/>
                </a:lnTo>
                <a:lnTo>
                  <a:pt x="541571" y="240625"/>
                </a:lnTo>
                <a:lnTo>
                  <a:pt x="541964" y="241019"/>
                </a:lnTo>
                <a:lnTo>
                  <a:pt x="541964" y="242461"/>
                </a:lnTo>
                <a:lnTo>
                  <a:pt x="544193" y="243379"/>
                </a:lnTo>
                <a:lnTo>
                  <a:pt x="544455" y="243116"/>
                </a:lnTo>
                <a:lnTo>
                  <a:pt x="545111" y="243379"/>
                </a:lnTo>
                <a:lnTo>
                  <a:pt x="545504" y="243116"/>
                </a:lnTo>
                <a:lnTo>
                  <a:pt x="545898" y="243379"/>
                </a:lnTo>
                <a:lnTo>
                  <a:pt x="546291" y="243116"/>
                </a:lnTo>
                <a:lnTo>
                  <a:pt x="548652" y="243116"/>
                </a:lnTo>
                <a:lnTo>
                  <a:pt x="548652" y="242461"/>
                </a:lnTo>
                <a:lnTo>
                  <a:pt x="549832" y="241936"/>
                </a:lnTo>
                <a:lnTo>
                  <a:pt x="549832" y="241281"/>
                </a:lnTo>
                <a:lnTo>
                  <a:pt x="551274" y="241281"/>
                </a:lnTo>
                <a:lnTo>
                  <a:pt x="551274" y="241936"/>
                </a:lnTo>
                <a:lnTo>
                  <a:pt x="553372" y="241019"/>
                </a:lnTo>
                <a:lnTo>
                  <a:pt x="554028" y="241019"/>
                </a:lnTo>
                <a:lnTo>
                  <a:pt x="554028" y="241674"/>
                </a:lnTo>
                <a:lnTo>
                  <a:pt x="554290" y="241674"/>
                </a:lnTo>
                <a:lnTo>
                  <a:pt x="554028" y="242723"/>
                </a:lnTo>
                <a:lnTo>
                  <a:pt x="554290" y="243116"/>
                </a:lnTo>
                <a:lnTo>
                  <a:pt x="555077" y="243379"/>
                </a:lnTo>
                <a:lnTo>
                  <a:pt x="557568" y="242723"/>
                </a:lnTo>
                <a:lnTo>
                  <a:pt x="557831" y="242723"/>
                </a:lnTo>
                <a:lnTo>
                  <a:pt x="557831" y="241936"/>
                </a:lnTo>
                <a:lnTo>
                  <a:pt x="558486" y="241936"/>
                </a:lnTo>
                <a:lnTo>
                  <a:pt x="559011" y="241674"/>
                </a:lnTo>
                <a:lnTo>
                  <a:pt x="561371" y="241281"/>
                </a:lnTo>
                <a:lnTo>
                  <a:pt x="565567" y="241936"/>
                </a:lnTo>
                <a:lnTo>
                  <a:pt x="565305" y="239969"/>
                </a:lnTo>
                <a:lnTo>
                  <a:pt x="564650" y="239969"/>
                </a:lnTo>
                <a:lnTo>
                  <a:pt x="564650" y="238921"/>
                </a:lnTo>
                <a:lnTo>
                  <a:pt x="566748" y="239183"/>
                </a:lnTo>
                <a:lnTo>
                  <a:pt x="567797" y="238921"/>
                </a:lnTo>
                <a:lnTo>
                  <a:pt x="567797" y="239576"/>
                </a:lnTo>
                <a:lnTo>
                  <a:pt x="569633" y="239183"/>
                </a:lnTo>
                <a:lnTo>
                  <a:pt x="569895" y="242723"/>
                </a:lnTo>
                <a:lnTo>
                  <a:pt x="570288" y="243379"/>
                </a:lnTo>
                <a:lnTo>
                  <a:pt x="570550" y="245346"/>
                </a:lnTo>
                <a:lnTo>
                  <a:pt x="569895" y="246264"/>
                </a:lnTo>
                <a:lnTo>
                  <a:pt x="570550" y="246657"/>
                </a:lnTo>
                <a:lnTo>
                  <a:pt x="571468" y="246919"/>
                </a:lnTo>
                <a:lnTo>
                  <a:pt x="572124" y="248099"/>
                </a:lnTo>
                <a:lnTo>
                  <a:pt x="572911" y="247706"/>
                </a:lnTo>
                <a:lnTo>
                  <a:pt x="573173" y="248099"/>
                </a:lnTo>
                <a:lnTo>
                  <a:pt x="573566" y="247706"/>
                </a:lnTo>
                <a:lnTo>
                  <a:pt x="573829" y="248362"/>
                </a:lnTo>
                <a:lnTo>
                  <a:pt x="574616" y="248099"/>
                </a:lnTo>
                <a:lnTo>
                  <a:pt x="575665" y="248362"/>
                </a:lnTo>
                <a:lnTo>
                  <a:pt x="577763" y="246919"/>
                </a:lnTo>
                <a:lnTo>
                  <a:pt x="578025" y="248755"/>
                </a:lnTo>
                <a:lnTo>
                  <a:pt x="578549" y="249542"/>
                </a:lnTo>
                <a:lnTo>
                  <a:pt x="579205" y="249017"/>
                </a:lnTo>
                <a:lnTo>
                  <a:pt x="579205" y="248362"/>
                </a:lnTo>
                <a:lnTo>
                  <a:pt x="579992" y="248099"/>
                </a:lnTo>
                <a:lnTo>
                  <a:pt x="579992" y="247706"/>
                </a:lnTo>
                <a:lnTo>
                  <a:pt x="583401" y="245608"/>
                </a:lnTo>
                <a:lnTo>
                  <a:pt x="583664" y="246264"/>
                </a:lnTo>
                <a:lnTo>
                  <a:pt x="583401" y="246657"/>
                </a:lnTo>
                <a:lnTo>
                  <a:pt x="584188" y="248099"/>
                </a:lnTo>
                <a:lnTo>
                  <a:pt x="584450" y="249804"/>
                </a:lnTo>
                <a:lnTo>
                  <a:pt x="585893" y="249804"/>
                </a:lnTo>
                <a:lnTo>
                  <a:pt x="586286" y="251640"/>
                </a:lnTo>
                <a:lnTo>
                  <a:pt x="586548" y="252296"/>
                </a:lnTo>
                <a:lnTo>
                  <a:pt x="586286" y="253083"/>
                </a:lnTo>
                <a:lnTo>
                  <a:pt x="586548" y="253738"/>
                </a:lnTo>
                <a:lnTo>
                  <a:pt x="587335" y="254001"/>
                </a:lnTo>
                <a:lnTo>
                  <a:pt x="587729" y="254394"/>
                </a:lnTo>
                <a:lnTo>
                  <a:pt x="586548" y="255181"/>
                </a:lnTo>
                <a:lnTo>
                  <a:pt x="587073" y="256623"/>
                </a:lnTo>
                <a:lnTo>
                  <a:pt x="586286" y="256623"/>
                </a:lnTo>
                <a:lnTo>
                  <a:pt x="586548" y="258066"/>
                </a:lnTo>
                <a:lnTo>
                  <a:pt x="587335" y="258984"/>
                </a:lnTo>
                <a:lnTo>
                  <a:pt x="585630" y="258984"/>
                </a:lnTo>
                <a:lnTo>
                  <a:pt x="585630" y="260426"/>
                </a:lnTo>
                <a:lnTo>
                  <a:pt x="584844" y="260819"/>
                </a:lnTo>
                <a:lnTo>
                  <a:pt x="584450" y="260819"/>
                </a:lnTo>
                <a:lnTo>
                  <a:pt x="584188" y="261868"/>
                </a:lnTo>
                <a:lnTo>
                  <a:pt x="584844" y="261868"/>
                </a:lnTo>
                <a:lnTo>
                  <a:pt x="584844" y="264360"/>
                </a:lnTo>
                <a:lnTo>
                  <a:pt x="583664" y="265147"/>
                </a:lnTo>
                <a:lnTo>
                  <a:pt x="580910" y="264360"/>
                </a:lnTo>
                <a:lnTo>
                  <a:pt x="580910" y="263704"/>
                </a:lnTo>
                <a:lnTo>
                  <a:pt x="579992" y="263967"/>
                </a:lnTo>
                <a:lnTo>
                  <a:pt x="579467" y="264622"/>
                </a:lnTo>
                <a:lnTo>
                  <a:pt x="578549" y="265409"/>
                </a:lnTo>
                <a:lnTo>
                  <a:pt x="577107" y="265409"/>
                </a:lnTo>
                <a:lnTo>
                  <a:pt x="575271" y="265147"/>
                </a:lnTo>
                <a:lnTo>
                  <a:pt x="575665" y="264622"/>
                </a:lnTo>
                <a:lnTo>
                  <a:pt x="574616" y="264360"/>
                </a:lnTo>
                <a:lnTo>
                  <a:pt x="573829" y="265409"/>
                </a:lnTo>
                <a:lnTo>
                  <a:pt x="574222" y="267507"/>
                </a:lnTo>
                <a:lnTo>
                  <a:pt x="573829" y="268162"/>
                </a:lnTo>
                <a:lnTo>
                  <a:pt x="573829" y="269343"/>
                </a:lnTo>
                <a:lnTo>
                  <a:pt x="573173" y="269081"/>
                </a:lnTo>
                <a:lnTo>
                  <a:pt x="573173" y="269736"/>
                </a:lnTo>
                <a:lnTo>
                  <a:pt x="573566" y="269999"/>
                </a:lnTo>
                <a:lnTo>
                  <a:pt x="575665" y="269999"/>
                </a:lnTo>
                <a:lnTo>
                  <a:pt x="575665" y="271179"/>
                </a:lnTo>
                <a:lnTo>
                  <a:pt x="576320" y="271179"/>
                </a:lnTo>
                <a:lnTo>
                  <a:pt x="575927" y="272228"/>
                </a:lnTo>
                <a:lnTo>
                  <a:pt x="578549" y="271834"/>
                </a:lnTo>
                <a:lnTo>
                  <a:pt x="582746" y="272883"/>
                </a:lnTo>
                <a:lnTo>
                  <a:pt x="583008" y="271834"/>
                </a:lnTo>
                <a:lnTo>
                  <a:pt x="585106" y="274195"/>
                </a:lnTo>
                <a:lnTo>
                  <a:pt x="587729" y="274719"/>
                </a:lnTo>
                <a:lnTo>
                  <a:pt x="589171" y="276162"/>
                </a:lnTo>
                <a:lnTo>
                  <a:pt x="592712" y="277604"/>
                </a:lnTo>
                <a:lnTo>
                  <a:pt x="594810" y="277866"/>
                </a:lnTo>
                <a:lnTo>
                  <a:pt x="595465" y="278915"/>
                </a:lnTo>
                <a:lnTo>
                  <a:pt x="597170" y="279571"/>
                </a:lnTo>
                <a:lnTo>
                  <a:pt x="597563" y="280358"/>
                </a:lnTo>
                <a:lnTo>
                  <a:pt x="597826" y="280358"/>
                </a:lnTo>
                <a:lnTo>
                  <a:pt x="597826" y="280620"/>
                </a:lnTo>
                <a:lnTo>
                  <a:pt x="597563" y="281013"/>
                </a:lnTo>
                <a:lnTo>
                  <a:pt x="597826" y="281800"/>
                </a:lnTo>
                <a:lnTo>
                  <a:pt x="597826" y="282456"/>
                </a:lnTo>
                <a:lnTo>
                  <a:pt x="600448" y="281800"/>
                </a:lnTo>
                <a:lnTo>
                  <a:pt x="601104" y="283242"/>
                </a:lnTo>
                <a:lnTo>
                  <a:pt x="602546" y="282456"/>
                </a:lnTo>
                <a:lnTo>
                  <a:pt x="602546" y="282718"/>
                </a:lnTo>
                <a:lnTo>
                  <a:pt x="602546" y="283242"/>
                </a:lnTo>
                <a:lnTo>
                  <a:pt x="603202" y="284160"/>
                </a:lnTo>
                <a:lnTo>
                  <a:pt x="604645" y="283898"/>
                </a:lnTo>
                <a:lnTo>
                  <a:pt x="604645" y="285341"/>
                </a:lnTo>
                <a:lnTo>
                  <a:pt x="604382" y="285341"/>
                </a:lnTo>
                <a:lnTo>
                  <a:pt x="604645" y="286259"/>
                </a:lnTo>
                <a:lnTo>
                  <a:pt x="604382" y="286652"/>
                </a:lnTo>
                <a:lnTo>
                  <a:pt x="605169" y="287701"/>
                </a:lnTo>
                <a:lnTo>
                  <a:pt x="605169" y="288095"/>
                </a:lnTo>
                <a:lnTo>
                  <a:pt x="605825" y="291635"/>
                </a:lnTo>
                <a:lnTo>
                  <a:pt x="606611" y="292028"/>
                </a:lnTo>
                <a:lnTo>
                  <a:pt x="607267" y="292422"/>
                </a:lnTo>
                <a:lnTo>
                  <a:pt x="607267" y="293340"/>
                </a:lnTo>
                <a:lnTo>
                  <a:pt x="607923" y="293340"/>
                </a:lnTo>
                <a:lnTo>
                  <a:pt x="607529" y="293733"/>
                </a:lnTo>
                <a:lnTo>
                  <a:pt x="607923" y="294127"/>
                </a:lnTo>
                <a:lnTo>
                  <a:pt x="607923" y="294520"/>
                </a:lnTo>
                <a:lnTo>
                  <a:pt x="608972" y="294127"/>
                </a:lnTo>
                <a:lnTo>
                  <a:pt x="608578" y="294782"/>
                </a:lnTo>
                <a:lnTo>
                  <a:pt x="606874" y="296225"/>
                </a:lnTo>
                <a:lnTo>
                  <a:pt x="606087" y="296618"/>
                </a:lnTo>
                <a:lnTo>
                  <a:pt x="606087" y="296880"/>
                </a:lnTo>
                <a:lnTo>
                  <a:pt x="605431" y="297405"/>
                </a:lnTo>
                <a:lnTo>
                  <a:pt x="605825" y="297667"/>
                </a:lnTo>
                <a:lnTo>
                  <a:pt x="605825" y="298060"/>
                </a:lnTo>
                <a:lnTo>
                  <a:pt x="605825" y="298323"/>
                </a:lnTo>
                <a:lnTo>
                  <a:pt x="605825" y="299503"/>
                </a:lnTo>
                <a:lnTo>
                  <a:pt x="606087" y="299503"/>
                </a:lnTo>
                <a:lnTo>
                  <a:pt x="606087" y="300158"/>
                </a:lnTo>
                <a:lnTo>
                  <a:pt x="607267" y="301601"/>
                </a:lnTo>
                <a:lnTo>
                  <a:pt x="607267" y="302257"/>
                </a:lnTo>
                <a:lnTo>
                  <a:pt x="607529" y="302257"/>
                </a:lnTo>
                <a:lnTo>
                  <a:pt x="608578" y="301863"/>
                </a:lnTo>
                <a:lnTo>
                  <a:pt x="608972" y="302519"/>
                </a:lnTo>
                <a:lnTo>
                  <a:pt x="609627" y="302519"/>
                </a:lnTo>
                <a:lnTo>
                  <a:pt x="609627" y="304486"/>
                </a:lnTo>
                <a:lnTo>
                  <a:pt x="611726" y="303961"/>
                </a:lnTo>
                <a:lnTo>
                  <a:pt x="611726" y="304748"/>
                </a:lnTo>
                <a:lnTo>
                  <a:pt x="613168" y="304748"/>
                </a:lnTo>
                <a:lnTo>
                  <a:pt x="613824" y="305404"/>
                </a:lnTo>
                <a:lnTo>
                  <a:pt x="615660" y="305404"/>
                </a:lnTo>
                <a:lnTo>
                  <a:pt x="617102" y="306846"/>
                </a:lnTo>
                <a:lnTo>
                  <a:pt x="620643" y="306846"/>
                </a:lnTo>
                <a:lnTo>
                  <a:pt x="620643" y="308944"/>
                </a:lnTo>
                <a:lnTo>
                  <a:pt x="621429" y="309338"/>
                </a:lnTo>
                <a:lnTo>
                  <a:pt x="621429" y="310387"/>
                </a:lnTo>
                <a:lnTo>
                  <a:pt x="620643" y="310387"/>
                </a:lnTo>
                <a:lnTo>
                  <a:pt x="620643" y="312223"/>
                </a:lnTo>
                <a:lnTo>
                  <a:pt x="621429" y="312223"/>
                </a:lnTo>
                <a:lnTo>
                  <a:pt x="621429" y="312878"/>
                </a:lnTo>
                <a:lnTo>
                  <a:pt x="622347" y="312878"/>
                </a:lnTo>
                <a:lnTo>
                  <a:pt x="622347" y="312485"/>
                </a:lnTo>
                <a:lnTo>
                  <a:pt x="623527" y="313141"/>
                </a:lnTo>
                <a:lnTo>
                  <a:pt x="623134" y="313534"/>
                </a:lnTo>
                <a:lnTo>
                  <a:pt x="623790" y="313927"/>
                </a:lnTo>
                <a:lnTo>
                  <a:pt x="623790" y="313534"/>
                </a:lnTo>
                <a:lnTo>
                  <a:pt x="624445" y="314321"/>
                </a:lnTo>
                <a:lnTo>
                  <a:pt x="624183" y="314976"/>
                </a:lnTo>
                <a:lnTo>
                  <a:pt x="623527" y="316025"/>
                </a:lnTo>
                <a:lnTo>
                  <a:pt x="623790" y="316419"/>
                </a:lnTo>
                <a:lnTo>
                  <a:pt x="623790" y="317468"/>
                </a:lnTo>
                <a:lnTo>
                  <a:pt x="624839" y="317861"/>
                </a:lnTo>
                <a:lnTo>
                  <a:pt x="625625" y="316681"/>
                </a:lnTo>
                <a:lnTo>
                  <a:pt x="625888" y="317468"/>
                </a:lnTo>
                <a:lnTo>
                  <a:pt x="627068" y="317468"/>
                </a:lnTo>
                <a:lnTo>
                  <a:pt x="626543" y="318517"/>
                </a:lnTo>
                <a:lnTo>
                  <a:pt x="627724" y="319566"/>
                </a:lnTo>
                <a:lnTo>
                  <a:pt x="628510" y="319566"/>
                </a:lnTo>
                <a:lnTo>
                  <a:pt x="629166" y="318123"/>
                </a:lnTo>
                <a:lnTo>
                  <a:pt x="630215" y="317861"/>
                </a:lnTo>
                <a:lnTo>
                  <a:pt x="630608" y="315763"/>
                </a:lnTo>
                <a:lnTo>
                  <a:pt x="630608" y="314583"/>
                </a:lnTo>
                <a:lnTo>
                  <a:pt x="631264" y="313534"/>
                </a:lnTo>
                <a:lnTo>
                  <a:pt x="631920" y="313534"/>
                </a:lnTo>
                <a:lnTo>
                  <a:pt x="632444" y="314321"/>
                </a:lnTo>
                <a:lnTo>
                  <a:pt x="632707" y="314321"/>
                </a:lnTo>
                <a:lnTo>
                  <a:pt x="632707" y="313141"/>
                </a:lnTo>
                <a:lnTo>
                  <a:pt x="634542" y="314321"/>
                </a:lnTo>
                <a:lnTo>
                  <a:pt x="634805" y="314976"/>
                </a:lnTo>
                <a:lnTo>
                  <a:pt x="635591" y="314976"/>
                </a:lnTo>
                <a:lnTo>
                  <a:pt x="635985" y="313141"/>
                </a:lnTo>
                <a:lnTo>
                  <a:pt x="637296" y="313534"/>
                </a:lnTo>
                <a:lnTo>
                  <a:pt x="638345" y="313141"/>
                </a:lnTo>
                <a:lnTo>
                  <a:pt x="641623" y="313141"/>
                </a:lnTo>
                <a:lnTo>
                  <a:pt x="642279" y="314321"/>
                </a:lnTo>
                <a:lnTo>
                  <a:pt x="641230" y="315238"/>
                </a:lnTo>
                <a:lnTo>
                  <a:pt x="641623" y="315763"/>
                </a:lnTo>
                <a:lnTo>
                  <a:pt x="640181" y="316419"/>
                </a:lnTo>
                <a:lnTo>
                  <a:pt x="640443" y="317468"/>
                </a:lnTo>
                <a:lnTo>
                  <a:pt x="639788" y="317861"/>
                </a:lnTo>
                <a:lnTo>
                  <a:pt x="639788" y="320615"/>
                </a:lnTo>
                <a:lnTo>
                  <a:pt x="640181" y="320615"/>
                </a:lnTo>
                <a:lnTo>
                  <a:pt x="640181" y="321664"/>
                </a:lnTo>
                <a:lnTo>
                  <a:pt x="640443" y="321664"/>
                </a:lnTo>
                <a:lnTo>
                  <a:pt x="640443" y="323893"/>
                </a:lnTo>
                <a:lnTo>
                  <a:pt x="641230" y="325598"/>
                </a:lnTo>
                <a:lnTo>
                  <a:pt x="642279" y="325336"/>
                </a:lnTo>
                <a:lnTo>
                  <a:pt x="643066" y="325991"/>
                </a:lnTo>
                <a:lnTo>
                  <a:pt x="645164" y="325598"/>
                </a:lnTo>
                <a:lnTo>
                  <a:pt x="644771" y="325598"/>
                </a:lnTo>
                <a:lnTo>
                  <a:pt x="643328" y="325991"/>
                </a:lnTo>
                <a:lnTo>
                  <a:pt x="640968" y="327434"/>
                </a:lnTo>
                <a:lnTo>
                  <a:pt x="641230" y="327696"/>
                </a:lnTo>
                <a:lnTo>
                  <a:pt x="642279" y="328221"/>
                </a:lnTo>
                <a:lnTo>
                  <a:pt x="641230" y="329663"/>
                </a:lnTo>
                <a:lnTo>
                  <a:pt x="640181" y="328876"/>
                </a:lnTo>
                <a:lnTo>
                  <a:pt x="639001" y="330581"/>
                </a:lnTo>
                <a:lnTo>
                  <a:pt x="638083" y="330974"/>
                </a:lnTo>
                <a:lnTo>
                  <a:pt x="637296" y="329925"/>
                </a:lnTo>
                <a:lnTo>
                  <a:pt x="636247" y="329138"/>
                </a:lnTo>
                <a:lnTo>
                  <a:pt x="634149" y="329663"/>
                </a:lnTo>
                <a:lnTo>
                  <a:pt x="633362" y="329925"/>
                </a:lnTo>
                <a:lnTo>
                  <a:pt x="633100" y="329138"/>
                </a:lnTo>
                <a:lnTo>
                  <a:pt x="630608" y="330581"/>
                </a:lnTo>
                <a:lnTo>
                  <a:pt x="628773" y="330319"/>
                </a:lnTo>
                <a:lnTo>
                  <a:pt x="627986" y="329138"/>
                </a:lnTo>
                <a:lnTo>
                  <a:pt x="627068" y="328876"/>
                </a:lnTo>
                <a:lnTo>
                  <a:pt x="625625" y="329663"/>
                </a:lnTo>
                <a:lnTo>
                  <a:pt x="627330" y="329138"/>
                </a:lnTo>
                <a:lnTo>
                  <a:pt x="627330" y="330581"/>
                </a:lnTo>
                <a:lnTo>
                  <a:pt x="625888" y="331368"/>
                </a:lnTo>
                <a:lnTo>
                  <a:pt x="626281" y="331761"/>
                </a:lnTo>
                <a:lnTo>
                  <a:pt x="624183" y="333072"/>
                </a:lnTo>
                <a:lnTo>
                  <a:pt x="623134" y="332417"/>
                </a:lnTo>
                <a:lnTo>
                  <a:pt x="621429" y="333072"/>
                </a:lnTo>
                <a:lnTo>
                  <a:pt x="620643" y="332023"/>
                </a:lnTo>
                <a:lnTo>
                  <a:pt x="620643" y="333335"/>
                </a:lnTo>
                <a:lnTo>
                  <a:pt x="619200" y="335957"/>
                </a:lnTo>
                <a:lnTo>
                  <a:pt x="619200" y="336744"/>
                </a:lnTo>
                <a:lnTo>
                  <a:pt x="618151" y="337006"/>
                </a:lnTo>
                <a:lnTo>
                  <a:pt x="618544" y="337662"/>
                </a:lnTo>
                <a:lnTo>
                  <a:pt x="618151" y="338711"/>
                </a:lnTo>
                <a:lnTo>
                  <a:pt x="615004" y="338055"/>
                </a:lnTo>
                <a:lnTo>
                  <a:pt x="613561" y="338711"/>
                </a:lnTo>
                <a:lnTo>
                  <a:pt x="612906" y="339760"/>
                </a:lnTo>
                <a:lnTo>
                  <a:pt x="609627" y="339498"/>
                </a:lnTo>
                <a:lnTo>
                  <a:pt x="609365" y="339104"/>
                </a:lnTo>
                <a:lnTo>
                  <a:pt x="608578" y="339104"/>
                </a:lnTo>
                <a:lnTo>
                  <a:pt x="608185" y="339498"/>
                </a:lnTo>
                <a:lnTo>
                  <a:pt x="607923" y="339104"/>
                </a:lnTo>
                <a:lnTo>
                  <a:pt x="607529" y="339760"/>
                </a:lnTo>
                <a:lnTo>
                  <a:pt x="606874" y="340154"/>
                </a:lnTo>
                <a:lnTo>
                  <a:pt x="606087" y="340940"/>
                </a:lnTo>
                <a:lnTo>
                  <a:pt x="605431" y="340940"/>
                </a:lnTo>
                <a:lnTo>
                  <a:pt x="605431" y="341596"/>
                </a:lnTo>
                <a:lnTo>
                  <a:pt x="605169" y="341596"/>
                </a:lnTo>
                <a:lnTo>
                  <a:pt x="604645" y="342645"/>
                </a:lnTo>
                <a:lnTo>
                  <a:pt x="604645" y="343301"/>
                </a:lnTo>
                <a:lnTo>
                  <a:pt x="603727" y="343301"/>
                </a:lnTo>
                <a:lnTo>
                  <a:pt x="603202" y="344743"/>
                </a:lnTo>
                <a:lnTo>
                  <a:pt x="602546" y="345136"/>
                </a:lnTo>
                <a:lnTo>
                  <a:pt x="600448" y="344481"/>
                </a:lnTo>
                <a:lnTo>
                  <a:pt x="600448" y="345399"/>
                </a:lnTo>
                <a:lnTo>
                  <a:pt x="600055" y="345792"/>
                </a:lnTo>
                <a:lnTo>
                  <a:pt x="599793" y="346186"/>
                </a:lnTo>
                <a:lnTo>
                  <a:pt x="598612" y="345399"/>
                </a:lnTo>
                <a:lnTo>
                  <a:pt x="598350" y="345792"/>
                </a:lnTo>
                <a:lnTo>
                  <a:pt x="598350" y="346579"/>
                </a:lnTo>
                <a:lnTo>
                  <a:pt x="597170" y="346186"/>
                </a:lnTo>
                <a:lnTo>
                  <a:pt x="596514" y="346579"/>
                </a:lnTo>
                <a:lnTo>
                  <a:pt x="595728" y="346579"/>
                </a:lnTo>
                <a:lnTo>
                  <a:pt x="595072" y="346841"/>
                </a:lnTo>
                <a:lnTo>
                  <a:pt x="595465" y="348021"/>
                </a:lnTo>
                <a:lnTo>
                  <a:pt x="596121" y="348021"/>
                </a:lnTo>
                <a:lnTo>
                  <a:pt x="596908" y="348939"/>
                </a:lnTo>
                <a:lnTo>
                  <a:pt x="596514" y="349464"/>
                </a:lnTo>
                <a:lnTo>
                  <a:pt x="597170" y="349464"/>
                </a:lnTo>
                <a:lnTo>
                  <a:pt x="597563" y="352217"/>
                </a:lnTo>
                <a:lnTo>
                  <a:pt x="598350" y="352217"/>
                </a:lnTo>
                <a:lnTo>
                  <a:pt x="598350" y="353267"/>
                </a:lnTo>
                <a:lnTo>
                  <a:pt x="599006" y="353660"/>
                </a:lnTo>
                <a:lnTo>
                  <a:pt x="599006" y="355102"/>
                </a:lnTo>
                <a:lnTo>
                  <a:pt x="598612" y="355758"/>
                </a:lnTo>
                <a:lnTo>
                  <a:pt x="599268" y="357856"/>
                </a:lnTo>
                <a:lnTo>
                  <a:pt x="600055" y="357856"/>
                </a:lnTo>
                <a:lnTo>
                  <a:pt x="600842" y="358905"/>
                </a:lnTo>
                <a:lnTo>
                  <a:pt x="602284" y="359299"/>
                </a:lnTo>
                <a:lnTo>
                  <a:pt x="603202" y="359299"/>
                </a:lnTo>
                <a:lnTo>
                  <a:pt x="602546" y="359954"/>
                </a:lnTo>
                <a:lnTo>
                  <a:pt x="602546" y="361003"/>
                </a:lnTo>
                <a:lnTo>
                  <a:pt x="602546" y="361397"/>
                </a:lnTo>
                <a:lnTo>
                  <a:pt x="602284" y="361397"/>
                </a:lnTo>
                <a:lnTo>
                  <a:pt x="602546" y="362184"/>
                </a:lnTo>
                <a:lnTo>
                  <a:pt x="602940" y="362446"/>
                </a:lnTo>
                <a:lnTo>
                  <a:pt x="602940" y="363102"/>
                </a:lnTo>
                <a:lnTo>
                  <a:pt x="602940" y="363626"/>
                </a:lnTo>
                <a:lnTo>
                  <a:pt x="602940" y="364282"/>
                </a:lnTo>
                <a:lnTo>
                  <a:pt x="602284" y="364544"/>
                </a:lnTo>
                <a:lnTo>
                  <a:pt x="602546" y="365199"/>
                </a:lnTo>
                <a:lnTo>
                  <a:pt x="600448" y="366380"/>
                </a:lnTo>
                <a:lnTo>
                  <a:pt x="600448" y="367035"/>
                </a:lnTo>
                <a:lnTo>
                  <a:pt x="601104" y="367035"/>
                </a:lnTo>
                <a:lnTo>
                  <a:pt x="601104" y="368084"/>
                </a:lnTo>
                <a:lnTo>
                  <a:pt x="599268" y="368740"/>
                </a:lnTo>
                <a:lnTo>
                  <a:pt x="599793" y="369920"/>
                </a:lnTo>
                <a:lnTo>
                  <a:pt x="599268" y="370182"/>
                </a:lnTo>
                <a:lnTo>
                  <a:pt x="597826" y="370576"/>
                </a:lnTo>
                <a:lnTo>
                  <a:pt x="597563" y="370969"/>
                </a:lnTo>
                <a:lnTo>
                  <a:pt x="597170" y="370969"/>
                </a:lnTo>
                <a:lnTo>
                  <a:pt x="597170" y="369265"/>
                </a:lnTo>
                <a:lnTo>
                  <a:pt x="596514" y="369920"/>
                </a:lnTo>
                <a:lnTo>
                  <a:pt x="596121" y="370182"/>
                </a:lnTo>
                <a:lnTo>
                  <a:pt x="595465" y="369920"/>
                </a:lnTo>
                <a:lnTo>
                  <a:pt x="594416" y="370182"/>
                </a:lnTo>
                <a:lnTo>
                  <a:pt x="594416" y="370969"/>
                </a:lnTo>
                <a:lnTo>
                  <a:pt x="594154" y="371362"/>
                </a:lnTo>
                <a:lnTo>
                  <a:pt x="594154" y="371625"/>
                </a:lnTo>
                <a:lnTo>
                  <a:pt x="594810" y="372018"/>
                </a:lnTo>
                <a:lnTo>
                  <a:pt x="594810" y="373067"/>
                </a:lnTo>
                <a:lnTo>
                  <a:pt x="596121" y="373067"/>
                </a:lnTo>
                <a:lnTo>
                  <a:pt x="596514" y="374379"/>
                </a:lnTo>
                <a:lnTo>
                  <a:pt x="597563" y="374903"/>
                </a:lnTo>
                <a:lnTo>
                  <a:pt x="597826" y="376346"/>
                </a:lnTo>
                <a:lnTo>
                  <a:pt x="595728" y="377001"/>
                </a:lnTo>
                <a:lnTo>
                  <a:pt x="594416" y="375559"/>
                </a:lnTo>
                <a:lnTo>
                  <a:pt x="590745" y="374903"/>
                </a:lnTo>
                <a:lnTo>
                  <a:pt x="591269" y="375165"/>
                </a:lnTo>
                <a:lnTo>
                  <a:pt x="591925" y="375821"/>
                </a:lnTo>
                <a:lnTo>
                  <a:pt x="592187" y="378444"/>
                </a:lnTo>
                <a:lnTo>
                  <a:pt x="591925" y="378444"/>
                </a:lnTo>
                <a:lnTo>
                  <a:pt x="590745" y="379493"/>
                </a:lnTo>
                <a:lnTo>
                  <a:pt x="590745" y="379755"/>
                </a:lnTo>
                <a:lnTo>
                  <a:pt x="591269" y="379755"/>
                </a:lnTo>
                <a:lnTo>
                  <a:pt x="591532" y="380280"/>
                </a:lnTo>
                <a:lnTo>
                  <a:pt x="591269" y="380935"/>
                </a:lnTo>
                <a:lnTo>
                  <a:pt x="594154" y="381197"/>
                </a:lnTo>
                <a:lnTo>
                  <a:pt x="594154" y="381984"/>
                </a:lnTo>
                <a:lnTo>
                  <a:pt x="593367" y="381984"/>
                </a:lnTo>
                <a:lnTo>
                  <a:pt x="593367" y="382640"/>
                </a:lnTo>
                <a:lnTo>
                  <a:pt x="592712" y="383427"/>
                </a:lnTo>
                <a:lnTo>
                  <a:pt x="592712" y="383820"/>
                </a:lnTo>
                <a:lnTo>
                  <a:pt x="592187" y="384082"/>
                </a:lnTo>
                <a:lnTo>
                  <a:pt x="592712" y="384738"/>
                </a:lnTo>
                <a:lnTo>
                  <a:pt x="591925" y="384738"/>
                </a:lnTo>
                <a:lnTo>
                  <a:pt x="590745" y="386180"/>
                </a:lnTo>
                <a:lnTo>
                  <a:pt x="589827" y="386574"/>
                </a:lnTo>
                <a:lnTo>
                  <a:pt x="589827" y="386836"/>
                </a:lnTo>
                <a:lnTo>
                  <a:pt x="591269" y="386836"/>
                </a:lnTo>
                <a:lnTo>
                  <a:pt x="591532" y="387360"/>
                </a:lnTo>
                <a:lnTo>
                  <a:pt x="591925" y="388016"/>
                </a:lnTo>
                <a:lnTo>
                  <a:pt x="591532" y="388803"/>
                </a:lnTo>
                <a:lnTo>
                  <a:pt x="590745" y="389065"/>
                </a:lnTo>
                <a:lnTo>
                  <a:pt x="591532" y="389459"/>
                </a:lnTo>
                <a:lnTo>
                  <a:pt x="591532" y="390901"/>
                </a:lnTo>
                <a:lnTo>
                  <a:pt x="591925" y="392475"/>
                </a:lnTo>
                <a:lnTo>
                  <a:pt x="592712" y="393655"/>
                </a:lnTo>
                <a:lnTo>
                  <a:pt x="594416" y="393262"/>
                </a:lnTo>
                <a:lnTo>
                  <a:pt x="591925" y="396540"/>
                </a:lnTo>
                <a:lnTo>
                  <a:pt x="591532" y="396802"/>
                </a:lnTo>
                <a:lnTo>
                  <a:pt x="591269" y="396802"/>
                </a:lnTo>
                <a:lnTo>
                  <a:pt x="590745" y="397851"/>
                </a:lnTo>
                <a:lnTo>
                  <a:pt x="590745" y="398638"/>
                </a:lnTo>
                <a:lnTo>
                  <a:pt x="590745" y="398900"/>
                </a:lnTo>
                <a:lnTo>
                  <a:pt x="589433" y="398900"/>
                </a:lnTo>
                <a:lnTo>
                  <a:pt x="587991" y="399293"/>
                </a:lnTo>
                <a:lnTo>
                  <a:pt x="587991" y="400080"/>
                </a:lnTo>
                <a:lnTo>
                  <a:pt x="588384" y="400080"/>
                </a:lnTo>
                <a:lnTo>
                  <a:pt x="588647" y="400736"/>
                </a:lnTo>
                <a:lnTo>
                  <a:pt x="588384" y="401523"/>
                </a:lnTo>
                <a:lnTo>
                  <a:pt x="583664" y="401523"/>
                </a:lnTo>
                <a:lnTo>
                  <a:pt x="582746" y="399556"/>
                </a:lnTo>
                <a:lnTo>
                  <a:pt x="581697" y="399293"/>
                </a:lnTo>
                <a:lnTo>
                  <a:pt x="580648" y="400998"/>
                </a:lnTo>
                <a:lnTo>
                  <a:pt x="578025" y="400736"/>
                </a:lnTo>
                <a:lnTo>
                  <a:pt x="577369" y="400998"/>
                </a:lnTo>
                <a:lnTo>
                  <a:pt x="578025" y="401785"/>
                </a:lnTo>
                <a:lnTo>
                  <a:pt x="578025" y="402178"/>
                </a:lnTo>
                <a:lnTo>
                  <a:pt x="578549" y="402834"/>
                </a:lnTo>
                <a:lnTo>
                  <a:pt x="577763" y="403228"/>
                </a:lnTo>
                <a:lnTo>
                  <a:pt x="577107" y="402834"/>
                </a:lnTo>
                <a:lnTo>
                  <a:pt x="576320" y="403621"/>
                </a:lnTo>
                <a:lnTo>
                  <a:pt x="575927" y="403621"/>
                </a:lnTo>
                <a:lnTo>
                  <a:pt x="575665" y="404539"/>
                </a:lnTo>
                <a:lnTo>
                  <a:pt x="575271" y="404932"/>
                </a:lnTo>
                <a:lnTo>
                  <a:pt x="575009" y="405981"/>
                </a:lnTo>
                <a:lnTo>
                  <a:pt x="575271" y="406375"/>
                </a:lnTo>
                <a:lnTo>
                  <a:pt x="575271" y="407423"/>
                </a:lnTo>
                <a:lnTo>
                  <a:pt x="573566" y="408866"/>
                </a:lnTo>
                <a:lnTo>
                  <a:pt x="573829" y="409522"/>
                </a:lnTo>
                <a:lnTo>
                  <a:pt x="574616" y="409915"/>
                </a:lnTo>
                <a:lnTo>
                  <a:pt x="575009" y="410702"/>
                </a:lnTo>
                <a:lnTo>
                  <a:pt x="575271" y="409915"/>
                </a:lnTo>
                <a:lnTo>
                  <a:pt x="575665" y="409915"/>
                </a:lnTo>
                <a:lnTo>
                  <a:pt x="575927" y="411358"/>
                </a:lnTo>
                <a:lnTo>
                  <a:pt x="576714" y="411358"/>
                </a:lnTo>
                <a:lnTo>
                  <a:pt x="577107" y="412407"/>
                </a:lnTo>
                <a:lnTo>
                  <a:pt x="577107" y="413456"/>
                </a:lnTo>
                <a:lnTo>
                  <a:pt x="575927" y="414898"/>
                </a:lnTo>
                <a:lnTo>
                  <a:pt x="574616" y="415161"/>
                </a:lnTo>
                <a:lnTo>
                  <a:pt x="574616" y="415685"/>
                </a:lnTo>
                <a:lnTo>
                  <a:pt x="572386" y="415947"/>
                </a:lnTo>
                <a:lnTo>
                  <a:pt x="572386" y="415161"/>
                </a:lnTo>
                <a:lnTo>
                  <a:pt x="572911" y="414898"/>
                </a:lnTo>
                <a:lnTo>
                  <a:pt x="572911" y="414505"/>
                </a:lnTo>
                <a:lnTo>
                  <a:pt x="571731" y="414898"/>
                </a:lnTo>
                <a:lnTo>
                  <a:pt x="571468" y="415947"/>
                </a:lnTo>
                <a:lnTo>
                  <a:pt x="570944" y="415947"/>
                </a:lnTo>
                <a:lnTo>
                  <a:pt x="572124" y="416603"/>
                </a:lnTo>
                <a:lnTo>
                  <a:pt x="571731" y="416996"/>
                </a:lnTo>
                <a:lnTo>
                  <a:pt x="572124" y="417783"/>
                </a:lnTo>
                <a:lnTo>
                  <a:pt x="572124" y="418045"/>
                </a:lnTo>
                <a:lnTo>
                  <a:pt x="572386" y="419881"/>
                </a:lnTo>
                <a:lnTo>
                  <a:pt x="573829" y="420537"/>
                </a:lnTo>
                <a:lnTo>
                  <a:pt x="573566" y="421324"/>
                </a:lnTo>
                <a:lnTo>
                  <a:pt x="573566" y="421979"/>
                </a:lnTo>
                <a:lnTo>
                  <a:pt x="573173" y="423028"/>
                </a:lnTo>
                <a:lnTo>
                  <a:pt x="574222" y="424077"/>
                </a:lnTo>
                <a:lnTo>
                  <a:pt x="573829" y="426962"/>
                </a:lnTo>
                <a:lnTo>
                  <a:pt x="575271" y="427880"/>
                </a:lnTo>
                <a:lnTo>
                  <a:pt x="575009" y="429323"/>
                </a:lnTo>
                <a:lnTo>
                  <a:pt x="575009" y="430896"/>
                </a:lnTo>
                <a:lnTo>
                  <a:pt x="574222" y="430896"/>
                </a:lnTo>
                <a:lnTo>
                  <a:pt x="574222" y="431159"/>
                </a:lnTo>
                <a:lnTo>
                  <a:pt x="572911" y="431814"/>
                </a:lnTo>
                <a:lnTo>
                  <a:pt x="573566" y="432601"/>
                </a:lnTo>
                <a:lnTo>
                  <a:pt x="573829" y="432601"/>
                </a:lnTo>
                <a:lnTo>
                  <a:pt x="573829" y="432994"/>
                </a:lnTo>
                <a:lnTo>
                  <a:pt x="572124" y="433781"/>
                </a:lnTo>
                <a:lnTo>
                  <a:pt x="571468" y="435092"/>
                </a:lnTo>
                <a:lnTo>
                  <a:pt x="569895" y="436535"/>
                </a:lnTo>
                <a:lnTo>
                  <a:pt x="567797" y="437584"/>
                </a:lnTo>
                <a:lnTo>
                  <a:pt x="567010" y="437190"/>
                </a:lnTo>
                <a:lnTo>
                  <a:pt x="566354" y="437190"/>
                </a:lnTo>
                <a:lnTo>
                  <a:pt x="566092" y="437190"/>
                </a:lnTo>
                <a:lnTo>
                  <a:pt x="564912" y="435486"/>
                </a:lnTo>
                <a:lnTo>
                  <a:pt x="565567" y="434699"/>
                </a:lnTo>
                <a:lnTo>
                  <a:pt x="566092" y="434699"/>
                </a:lnTo>
                <a:lnTo>
                  <a:pt x="566354" y="433256"/>
                </a:lnTo>
                <a:lnTo>
                  <a:pt x="565567" y="433781"/>
                </a:lnTo>
                <a:lnTo>
                  <a:pt x="565567" y="434043"/>
                </a:lnTo>
                <a:lnTo>
                  <a:pt x="564650" y="434437"/>
                </a:lnTo>
                <a:lnTo>
                  <a:pt x="564650" y="434043"/>
                </a:lnTo>
                <a:lnTo>
                  <a:pt x="563863" y="433781"/>
                </a:lnTo>
                <a:lnTo>
                  <a:pt x="563207" y="432339"/>
                </a:lnTo>
                <a:lnTo>
                  <a:pt x="562551" y="431814"/>
                </a:lnTo>
                <a:lnTo>
                  <a:pt x="562814" y="430896"/>
                </a:lnTo>
                <a:lnTo>
                  <a:pt x="561371" y="430503"/>
                </a:lnTo>
                <a:lnTo>
                  <a:pt x="561109" y="429716"/>
                </a:lnTo>
                <a:lnTo>
                  <a:pt x="560716" y="429716"/>
                </a:lnTo>
                <a:lnTo>
                  <a:pt x="560716" y="429323"/>
                </a:lnTo>
                <a:lnTo>
                  <a:pt x="559011" y="429716"/>
                </a:lnTo>
                <a:lnTo>
                  <a:pt x="559011" y="428404"/>
                </a:lnTo>
                <a:lnTo>
                  <a:pt x="558486" y="428404"/>
                </a:lnTo>
                <a:lnTo>
                  <a:pt x="558224" y="427880"/>
                </a:lnTo>
                <a:lnTo>
                  <a:pt x="559011" y="427880"/>
                </a:lnTo>
                <a:lnTo>
                  <a:pt x="559011" y="427224"/>
                </a:lnTo>
                <a:lnTo>
                  <a:pt x="558486" y="426438"/>
                </a:lnTo>
                <a:lnTo>
                  <a:pt x="556782" y="426438"/>
                </a:lnTo>
                <a:lnTo>
                  <a:pt x="556782" y="425520"/>
                </a:lnTo>
                <a:lnTo>
                  <a:pt x="555733" y="425520"/>
                </a:lnTo>
                <a:lnTo>
                  <a:pt x="556126" y="426962"/>
                </a:lnTo>
                <a:lnTo>
                  <a:pt x="555733" y="427618"/>
                </a:lnTo>
                <a:lnTo>
                  <a:pt x="554684" y="427618"/>
                </a:lnTo>
                <a:lnTo>
                  <a:pt x="553635" y="428404"/>
                </a:lnTo>
                <a:lnTo>
                  <a:pt x="553635" y="429323"/>
                </a:lnTo>
                <a:lnTo>
                  <a:pt x="553635" y="429716"/>
                </a:lnTo>
                <a:lnTo>
                  <a:pt x="552848" y="429716"/>
                </a:lnTo>
                <a:lnTo>
                  <a:pt x="552586" y="430896"/>
                </a:lnTo>
                <a:lnTo>
                  <a:pt x="552192" y="430503"/>
                </a:lnTo>
                <a:lnTo>
                  <a:pt x="552192" y="431159"/>
                </a:lnTo>
                <a:lnTo>
                  <a:pt x="552848" y="433256"/>
                </a:lnTo>
                <a:lnTo>
                  <a:pt x="553635" y="433256"/>
                </a:lnTo>
                <a:lnTo>
                  <a:pt x="554028" y="434043"/>
                </a:lnTo>
                <a:lnTo>
                  <a:pt x="553635" y="434437"/>
                </a:lnTo>
                <a:lnTo>
                  <a:pt x="554290" y="434043"/>
                </a:lnTo>
                <a:lnTo>
                  <a:pt x="554028" y="436797"/>
                </a:lnTo>
                <a:lnTo>
                  <a:pt x="555077" y="436797"/>
                </a:lnTo>
                <a:lnTo>
                  <a:pt x="555077" y="440337"/>
                </a:lnTo>
                <a:lnTo>
                  <a:pt x="554028" y="440862"/>
                </a:lnTo>
                <a:lnTo>
                  <a:pt x="552586" y="439682"/>
                </a:lnTo>
                <a:lnTo>
                  <a:pt x="551930" y="440075"/>
                </a:lnTo>
                <a:lnTo>
                  <a:pt x="551274" y="439419"/>
                </a:lnTo>
                <a:lnTo>
                  <a:pt x="550487" y="439419"/>
                </a:lnTo>
                <a:lnTo>
                  <a:pt x="550094" y="439682"/>
                </a:lnTo>
                <a:lnTo>
                  <a:pt x="547603" y="440075"/>
                </a:lnTo>
                <a:lnTo>
                  <a:pt x="546554" y="440337"/>
                </a:lnTo>
                <a:lnTo>
                  <a:pt x="546554" y="441124"/>
                </a:lnTo>
                <a:lnTo>
                  <a:pt x="546947" y="443616"/>
                </a:lnTo>
                <a:lnTo>
                  <a:pt x="551537" y="443222"/>
                </a:lnTo>
                <a:lnTo>
                  <a:pt x="551537" y="444272"/>
                </a:lnTo>
                <a:lnTo>
                  <a:pt x="551930" y="444272"/>
                </a:lnTo>
                <a:lnTo>
                  <a:pt x="552192" y="445714"/>
                </a:lnTo>
                <a:lnTo>
                  <a:pt x="551537" y="447156"/>
                </a:lnTo>
                <a:lnTo>
                  <a:pt x="551537" y="448599"/>
                </a:lnTo>
                <a:lnTo>
                  <a:pt x="550094" y="448599"/>
                </a:lnTo>
                <a:lnTo>
                  <a:pt x="548652" y="448599"/>
                </a:lnTo>
                <a:lnTo>
                  <a:pt x="547209" y="448205"/>
                </a:lnTo>
                <a:lnTo>
                  <a:pt x="547209" y="450959"/>
                </a:lnTo>
                <a:lnTo>
                  <a:pt x="545898" y="450959"/>
                </a:lnTo>
                <a:lnTo>
                  <a:pt x="545898" y="451615"/>
                </a:lnTo>
                <a:lnTo>
                  <a:pt x="545504" y="451615"/>
                </a:lnTo>
                <a:lnTo>
                  <a:pt x="545111" y="453057"/>
                </a:lnTo>
                <a:lnTo>
                  <a:pt x="544849" y="453582"/>
                </a:lnTo>
                <a:lnTo>
                  <a:pt x="544849" y="454500"/>
                </a:lnTo>
                <a:lnTo>
                  <a:pt x="545504" y="454500"/>
                </a:lnTo>
                <a:lnTo>
                  <a:pt x="545898" y="455287"/>
                </a:lnTo>
                <a:lnTo>
                  <a:pt x="544455" y="455680"/>
                </a:lnTo>
                <a:lnTo>
                  <a:pt x="544455" y="455942"/>
                </a:lnTo>
                <a:lnTo>
                  <a:pt x="545111" y="455942"/>
                </a:lnTo>
                <a:lnTo>
                  <a:pt x="546947" y="457385"/>
                </a:lnTo>
                <a:lnTo>
                  <a:pt x="548652" y="458434"/>
                </a:lnTo>
                <a:lnTo>
                  <a:pt x="546554" y="459482"/>
                </a:lnTo>
                <a:lnTo>
                  <a:pt x="544849" y="459482"/>
                </a:lnTo>
                <a:lnTo>
                  <a:pt x="545111" y="460138"/>
                </a:lnTo>
                <a:lnTo>
                  <a:pt x="546291" y="460663"/>
                </a:lnTo>
                <a:lnTo>
                  <a:pt x="548389" y="460925"/>
                </a:lnTo>
                <a:lnTo>
                  <a:pt x="548652" y="461318"/>
                </a:lnTo>
                <a:lnTo>
                  <a:pt x="547996" y="461318"/>
                </a:lnTo>
                <a:lnTo>
                  <a:pt x="547603" y="461581"/>
                </a:lnTo>
                <a:lnTo>
                  <a:pt x="549045" y="462367"/>
                </a:lnTo>
                <a:lnTo>
                  <a:pt x="550094" y="464465"/>
                </a:lnTo>
                <a:lnTo>
                  <a:pt x="551274" y="465121"/>
                </a:lnTo>
                <a:lnTo>
                  <a:pt x="552192" y="464859"/>
                </a:lnTo>
                <a:lnTo>
                  <a:pt x="552192" y="464465"/>
                </a:lnTo>
                <a:lnTo>
                  <a:pt x="552848" y="464072"/>
                </a:lnTo>
                <a:lnTo>
                  <a:pt x="553372" y="464465"/>
                </a:lnTo>
                <a:lnTo>
                  <a:pt x="552848" y="464859"/>
                </a:lnTo>
                <a:lnTo>
                  <a:pt x="553372" y="466302"/>
                </a:lnTo>
                <a:lnTo>
                  <a:pt x="552586" y="466302"/>
                </a:lnTo>
                <a:lnTo>
                  <a:pt x="552586" y="466564"/>
                </a:lnTo>
                <a:lnTo>
                  <a:pt x="553372" y="468400"/>
                </a:lnTo>
                <a:lnTo>
                  <a:pt x="553372" y="469055"/>
                </a:lnTo>
                <a:lnTo>
                  <a:pt x="553635" y="469842"/>
                </a:lnTo>
                <a:lnTo>
                  <a:pt x="552586" y="470760"/>
                </a:lnTo>
                <a:lnTo>
                  <a:pt x="552848" y="471153"/>
                </a:lnTo>
                <a:lnTo>
                  <a:pt x="551537" y="471940"/>
                </a:lnTo>
                <a:lnTo>
                  <a:pt x="552586" y="472202"/>
                </a:lnTo>
                <a:lnTo>
                  <a:pt x="553635" y="471547"/>
                </a:lnTo>
                <a:lnTo>
                  <a:pt x="553635" y="472202"/>
                </a:lnTo>
                <a:lnTo>
                  <a:pt x="552848" y="472858"/>
                </a:lnTo>
                <a:lnTo>
                  <a:pt x="553372" y="474038"/>
                </a:lnTo>
                <a:lnTo>
                  <a:pt x="551537" y="474300"/>
                </a:lnTo>
                <a:lnTo>
                  <a:pt x="551537" y="474038"/>
                </a:lnTo>
                <a:lnTo>
                  <a:pt x="550094" y="473645"/>
                </a:lnTo>
                <a:lnTo>
                  <a:pt x="549832" y="474038"/>
                </a:lnTo>
                <a:lnTo>
                  <a:pt x="549307" y="473645"/>
                </a:lnTo>
                <a:lnTo>
                  <a:pt x="547996" y="473645"/>
                </a:lnTo>
                <a:lnTo>
                  <a:pt x="547996" y="474825"/>
                </a:lnTo>
                <a:lnTo>
                  <a:pt x="547603" y="475087"/>
                </a:lnTo>
                <a:lnTo>
                  <a:pt x="546291" y="474038"/>
                </a:lnTo>
                <a:lnTo>
                  <a:pt x="545111" y="474825"/>
                </a:lnTo>
                <a:lnTo>
                  <a:pt x="545111" y="475743"/>
                </a:lnTo>
                <a:lnTo>
                  <a:pt x="544849" y="476923"/>
                </a:lnTo>
                <a:lnTo>
                  <a:pt x="544455" y="476923"/>
                </a:lnTo>
                <a:lnTo>
                  <a:pt x="544455" y="476136"/>
                </a:lnTo>
                <a:lnTo>
                  <a:pt x="543669" y="476136"/>
                </a:lnTo>
                <a:lnTo>
                  <a:pt x="543669" y="475480"/>
                </a:lnTo>
                <a:lnTo>
                  <a:pt x="544193" y="475087"/>
                </a:lnTo>
                <a:lnTo>
                  <a:pt x="543013" y="474825"/>
                </a:lnTo>
                <a:lnTo>
                  <a:pt x="542226" y="475087"/>
                </a:lnTo>
                <a:lnTo>
                  <a:pt x="541177" y="474825"/>
                </a:lnTo>
                <a:lnTo>
                  <a:pt x="541177" y="474038"/>
                </a:lnTo>
                <a:lnTo>
                  <a:pt x="540128" y="473645"/>
                </a:lnTo>
                <a:lnTo>
                  <a:pt x="540128" y="472858"/>
                </a:lnTo>
                <a:lnTo>
                  <a:pt x="538030" y="472858"/>
                </a:lnTo>
                <a:lnTo>
                  <a:pt x="538030" y="472596"/>
                </a:lnTo>
                <a:lnTo>
                  <a:pt x="536850" y="472596"/>
                </a:lnTo>
                <a:lnTo>
                  <a:pt x="535932" y="472596"/>
                </a:lnTo>
                <a:lnTo>
                  <a:pt x="535145" y="472202"/>
                </a:lnTo>
                <a:lnTo>
                  <a:pt x="535145" y="471153"/>
                </a:lnTo>
                <a:lnTo>
                  <a:pt x="530556" y="470760"/>
                </a:lnTo>
                <a:lnTo>
                  <a:pt x="530949" y="469449"/>
                </a:lnTo>
                <a:lnTo>
                  <a:pt x="528064" y="469449"/>
                </a:lnTo>
                <a:lnTo>
                  <a:pt x="528064" y="469055"/>
                </a:lnTo>
                <a:lnTo>
                  <a:pt x="527015" y="469055"/>
                </a:lnTo>
                <a:lnTo>
                  <a:pt x="527409" y="468400"/>
                </a:lnTo>
                <a:lnTo>
                  <a:pt x="526359" y="468400"/>
                </a:lnTo>
                <a:lnTo>
                  <a:pt x="525966" y="468662"/>
                </a:lnTo>
                <a:lnTo>
                  <a:pt x="525966" y="466957"/>
                </a:lnTo>
                <a:lnTo>
                  <a:pt x="524917" y="467220"/>
                </a:lnTo>
                <a:lnTo>
                  <a:pt x="523475" y="467220"/>
                </a:lnTo>
                <a:lnTo>
                  <a:pt x="520590" y="468400"/>
                </a:lnTo>
                <a:lnTo>
                  <a:pt x="520983" y="468662"/>
                </a:lnTo>
                <a:lnTo>
                  <a:pt x="519934" y="469449"/>
                </a:lnTo>
                <a:lnTo>
                  <a:pt x="520590" y="470498"/>
                </a:lnTo>
                <a:lnTo>
                  <a:pt x="517574" y="471547"/>
                </a:lnTo>
                <a:lnTo>
                  <a:pt x="518229" y="472858"/>
                </a:lnTo>
                <a:lnTo>
                  <a:pt x="517574" y="472858"/>
                </a:lnTo>
                <a:lnTo>
                  <a:pt x="517574" y="473645"/>
                </a:lnTo>
                <a:lnTo>
                  <a:pt x="515607" y="473645"/>
                </a:lnTo>
                <a:lnTo>
                  <a:pt x="512197" y="471940"/>
                </a:lnTo>
                <a:lnTo>
                  <a:pt x="512591" y="471153"/>
                </a:lnTo>
                <a:lnTo>
                  <a:pt x="509575" y="470104"/>
                </a:lnTo>
                <a:lnTo>
                  <a:pt x="509312" y="469449"/>
                </a:lnTo>
                <a:lnTo>
                  <a:pt x="509312" y="468400"/>
                </a:lnTo>
                <a:lnTo>
                  <a:pt x="510230" y="466302"/>
                </a:lnTo>
                <a:lnTo>
                  <a:pt x="509312" y="465777"/>
                </a:lnTo>
                <a:lnTo>
                  <a:pt x="509968" y="464465"/>
                </a:lnTo>
                <a:lnTo>
                  <a:pt x="509968" y="461974"/>
                </a:lnTo>
                <a:lnTo>
                  <a:pt x="507870" y="462367"/>
                </a:lnTo>
                <a:lnTo>
                  <a:pt x="507477" y="460663"/>
                </a:lnTo>
                <a:lnTo>
                  <a:pt x="506427" y="459876"/>
                </a:lnTo>
                <a:lnTo>
                  <a:pt x="506821" y="458434"/>
                </a:lnTo>
                <a:lnTo>
                  <a:pt x="505772" y="458040"/>
                </a:lnTo>
                <a:lnTo>
                  <a:pt x="504592" y="459220"/>
                </a:lnTo>
                <a:lnTo>
                  <a:pt x="504329" y="457778"/>
                </a:lnTo>
                <a:lnTo>
                  <a:pt x="503936" y="455942"/>
                </a:lnTo>
                <a:lnTo>
                  <a:pt x="503936" y="455680"/>
                </a:lnTo>
                <a:lnTo>
                  <a:pt x="503936" y="455287"/>
                </a:lnTo>
                <a:lnTo>
                  <a:pt x="502231" y="454500"/>
                </a:lnTo>
                <a:lnTo>
                  <a:pt x="502887" y="453057"/>
                </a:lnTo>
                <a:lnTo>
                  <a:pt x="501444" y="453057"/>
                </a:lnTo>
                <a:lnTo>
                  <a:pt x="493314" y="452139"/>
                </a:lnTo>
                <a:lnTo>
                  <a:pt x="492659" y="455942"/>
                </a:lnTo>
                <a:lnTo>
                  <a:pt x="492659" y="459482"/>
                </a:lnTo>
                <a:lnTo>
                  <a:pt x="491610" y="466957"/>
                </a:lnTo>
                <a:lnTo>
                  <a:pt x="489774" y="473645"/>
                </a:lnTo>
                <a:lnTo>
                  <a:pt x="489118" y="476530"/>
                </a:lnTo>
                <a:lnTo>
                  <a:pt x="488856" y="478497"/>
                </a:lnTo>
                <a:lnTo>
                  <a:pt x="486889" y="479939"/>
                </a:lnTo>
                <a:lnTo>
                  <a:pt x="485971" y="481119"/>
                </a:lnTo>
                <a:lnTo>
                  <a:pt x="484529" y="478497"/>
                </a:lnTo>
                <a:lnTo>
                  <a:pt x="483873" y="479283"/>
                </a:lnTo>
                <a:lnTo>
                  <a:pt x="483873" y="483480"/>
                </a:lnTo>
                <a:lnTo>
                  <a:pt x="483217" y="486102"/>
                </a:lnTo>
                <a:lnTo>
                  <a:pt x="482037" y="490954"/>
                </a:lnTo>
                <a:lnTo>
                  <a:pt x="480201" y="494232"/>
                </a:lnTo>
                <a:lnTo>
                  <a:pt x="479152" y="493183"/>
                </a:lnTo>
                <a:lnTo>
                  <a:pt x="477841" y="498560"/>
                </a:lnTo>
                <a:lnTo>
                  <a:pt x="473120" y="497773"/>
                </a:lnTo>
                <a:lnTo>
                  <a:pt x="472858" y="498560"/>
                </a:lnTo>
                <a:lnTo>
                  <a:pt x="474169" y="498822"/>
                </a:lnTo>
                <a:lnTo>
                  <a:pt x="473514" y="500264"/>
                </a:lnTo>
                <a:lnTo>
                  <a:pt x="472333" y="500264"/>
                </a:lnTo>
                <a:lnTo>
                  <a:pt x="472071" y="500658"/>
                </a:lnTo>
                <a:lnTo>
                  <a:pt x="471416" y="500920"/>
                </a:lnTo>
                <a:lnTo>
                  <a:pt x="471022" y="502100"/>
                </a:lnTo>
                <a:lnTo>
                  <a:pt x="473120" y="502363"/>
                </a:lnTo>
                <a:lnTo>
                  <a:pt x="473514" y="503805"/>
                </a:lnTo>
                <a:lnTo>
                  <a:pt x="471678" y="503411"/>
                </a:lnTo>
                <a:lnTo>
                  <a:pt x="471416" y="504461"/>
                </a:lnTo>
                <a:lnTo>
                  <a:pt x="467875" y="504198"/>
                </a:lnTo>
                <a:lnTo>
                  <a:pt x="467875" y="504461"/>
                </a:lnTo>
                <a:lnTo>
                  <a:pt x="467351" y="504461"/>
                </a:lnTo>
                <a:lnTo>
                  <a:pt x="466433" y="504198"/>
                </a:lnTo>
                <a:lnTo>
                  <a:pt x="466433" y="503411"/>
                </a:lnTo>
                <a:lnTo>
                  <a:pt x="464597" y="502756"/>
                </a:lnTo>
                <a:lnTo>
                  <a:pt x="459614" y="501707"/>
                </a:lnTo>
                <a:lnTo>
                  <a:pt x="449779" y="503018"/>
                </a:lnTo>
                <a:lnTo>
                  <a:pt x="450041" y="507739"/>
                </a:lnTo>
                <a:lnTo>
                  <a:pt x="452139" y="512984"/>
                </a:lnTo>
                <a:lnTo>
                  <a:pt x="452926" y="515476"/>
                </a:lnTo>
                <a:lnTo>
                  <a:pt x="450435" y="516918"/>
                </a:lnTo>
                <a:lnTo>
                  <a:pt x="450697" y="517574"/>
                </a:lnTo>
                <a:lnTo>
                  <a:pt x="451221" y="519803"/>
                </a:lnTo>
                <a:lnTo>
                  <a:pt x="452533" y="519803"/>
                </a:lnTo>
                <a:lnTo>
                  <a:pt x="453713" y="523212"/>
                </a:lnTo>
                <a:lnTo>
                  <a:pt x="454631" y="523212"/>
                </a:lnTo>
                <a:lnTo>
                  <a:pt x="456073" y="528982"/>
                </a:lnTo>
                <a:lnTo>
                  <a:pt x="462236" y="528589"/>
                </a:lnTo>
                <a:lnTo>
                  <a:pt x="461712" y="530293"/>
                </a:lnTo>
                <a:lnTo>
                  <a:pt x="459352" y="535276"/>
                </a:lnTo>
                <a:lnTo>
                  <a:pt x="458696" y="538817"/>
                </a:lnTo>
                <a:lnTo>
                  <a:pt x="456598" y="539604"/>
                </a:lnTo>
                <a:lnTo>
                  <a:pt x="456598" y="540259"/>
                </a:lnTo>
                <a:lnTo>
                  <a:pt x="455811" y="541046"/>
                </a:lnTo>
                <a:lnTo>
                  <a:pt x="454631" y="540653"/>
                </a:lnTo>
                <a:lnTo>
                  <a:pt x="455155" y="542095"/>
                </a:lnTo>
                <a:lnTo>
                  <a:pt x="450041" y="544980"/>
                </a:lnTo>
                <a:lnTo>
                  <a:pt x="449779" y="550881"/>
                </a:lnTo>
                <a:lnTo>
                  <a:pt x="450435" y="553766"/>
                </a:lnTo>
                <a:lnTo>
                  <a:pt x="449779" y="554159"/>
                </a:lnTo>
                <a:lnTo>
                  <a:pt x="449779" y="552979"/>
                </a:lnTo>
                <a:lnTo>
                  <a:pt x="448599" y="553372"/>
                </a:lnTo>
                <a:lnTo>
                  <a:pt x="448337" y="551537"/>
                </a:lnTo>
                <a:lnTo>
                  <a:pt x="446501" y="552061"/>
                </a:lnTo>
                <a:lnTo>
                  <a:pt x="444140" y="557175"/>
                </a:lnTo>
                <a:lnTo>
                  <a:pt x="442960" y="561240"/>
                </a:lnTo>
                <a:lnTo>
                  <a:pt x="441911" y="561502"/>
                </a:lnTo>
                <a:lnTo>
                  <a:pt x="441518" y="562158"/>
                </a:lnTo>
                <a:lnTo>
                  <a:pt x="439420" y="562158"/>
                </a:lnTo>
                <a:lnTo>
                  <a:pt x="439420" y="562552"/>
                </a:lnTo>
                <a:lnTo>
                  <a:pt x="440862" y="562945"/>
                </a:lnTo>
                <a:lnTo>
                  <a:pt x="439813" y="565699"/>
                </a:lnTo>
                <a:lnTo>
                  <a:pt x="441518" y="566223"/>
                </a:lnTo>
                <a:lnTo>
                  <a:pt x="440862" y="567141"/>
                </a:lnTo>
                <a:lnTo>
                  <a:pt x="441255" y="567535"/>
                </a:lnTo>
                <a:lnTo>
                  <a:pt x="441255" y="567928"/>
                </a:lnTo>
                <a:lnTo>
                  <a:pt x="442173" y="567928"/>
                </a:lnTo>
                <a:lnTo>
                  <a:pt x="442960" y="568977"/>
                </a:lnTo>
                <a:lnTo>
                  <a:pt x="446894" y="568977"/>
                </a:lnTo>
                <a:lnTo>
                  <a:pt x="447156" y="566879"/>
                </a:lnTo>
                <a:lnTo>
                  <a:pt x="449779" y="567141"/>
                </a:lnTo>
                <a:lnTo>
                  <a:pt x="450697" y="565699"/>
                </a:lnTo>
                <a:lnTo>
                  <a:pt x="451877" y="565436"/>
                </a:lnTo>
                <a:lnTo>
                  <a:pt x="454631" y="565699"/>
                </a:lnTo>
                <a:lnTo>
                  <a:pt x="454631" y="566485"/>
                </a:lnTo>
                <a:lnTo>
                  <a:pt x="455418" y="566223"/>
                </a:lnTo>
                <a:lnTo>
                  <a:pt x="455811" y="567141"/>
                </a:lnTo>
                <a:lnTo>
                  <a:pt x="457516" y="566879"/>
                </a:lnTo>
                <a:lnTo>
                  <a:pt x="457909" y="567928"/>
                </a:lnTo>
                <a:lnTo>
                  <a:pt x="458696" y="567535"/>
                </a:lnTo>
                <a:lnTo>
                  <a:pt x="458958" y="568321"/>
                </a:lnTo>
                <a:lnTo>
                  <a:pt x="458302" y="568583"/>
                </a:lnTo>
                <a:lnTo>
                  <a:pt x="458696" y="569239"/>
                </a:lnTo>
                <a:lnTo>
                  <a:pt x="460007" y="568583"/>
                </a:lnTo>
                <a:lnTo>
                  <a:pt x="461056" y="571075"/>
                </a:lnTo>
                <a:lnTo>
                  <a:pt x="461450" y="571075"/>
                </a:lnTo>
                <a:lnTo>
                  <a:pt x="462236" y="570682"/>
                </a:lnTo>
                <a:lnTo>
                  <a:pt x="462892" y="574222"/>
                </a:lnTo>
                <a:lnTo>
                  <a:pt x="462499" y="574222"/>
                </a:lnTo>
                <a:lnTo>
                  <a:pt x="462499" y="575271"/>
                </a:lnTo>
                <a:lnTo>
                  <a:pt x="460794" y="576058"/>
                </a:lnTo>
                <a:lnTo>
                  <a:pt x="461056" y="576320"/>
                </a:lnTo>
                <a:lnTo>
                  <a:pt x="459614" y="576714"/>
                </a:lnTo>
                <a:lnTo>
                  <a:pt x="459352" y="577763"/>
                </a:lnTo>
                <a:lnTo>
                  <a:pt x="459614" y="578156"/>
                </a:lnTo>
                <a:lnTo>
                  <a:pt x="460007" y="578156"/>
                </a:lnTo>
                <a:lnTo>
                  <a:pt x="460007" y="578418"/>
                </a:lnTo>
                <a:lnTo>
                  <a:pt x="460269" y="578418"/>
                </a:lnTo>
                <a:lnTo>
                  <a:pt x="460269" y="579598"/>
                </a:lnTo>
                <a:lnTo>
                  <a:pt x="461056" y="579598"/>
                </a:lnTo>
                <a:lnTo>
                  <a:pt x="460007" y="581303"/>
                </a:lnTo>
                <a:lnTo>
                  <a:pt x="460794" y="583401"/>
                </a:lnTo>
                <a:lnTo>
                  <a:pt x="461712" y="583795"/>
                </a:lnTo>
                <a:lnTo>
                  <a:pt x="461712" y="584057"/>
                </a:lnTo>
                <a:lnTo>
                  <a:pt x="461450" y="586024"/>
                </a:lnTo>
                <a:lnTo>
                  <a:pt x="461712" y="586286"/>
                </a:lnTo>
                <a:lnTo>
                  <a:pt x="461450" y="586680"/>
                </a:lnTo>
                <a:lnTo>
                  <a:pt x="464597" y="587335"/>
                </a:lnTo>
                <a:lnTo>
                  <a:pt x="464597" y="586286"/>
                </a:lnTo>
                <a:lnTo>
                  <a:pt x="466039" y="586024"/>
                </a:lnTo>
                <a:lnTo>
                  <a:pt x="465777" y="587335"/>
                </a:lnTo>
                <a:lnTo>
                  <a:pt x="466039" y="587728"/>
                </a:lnTo>
                <a:lnTo>
                  <a:pt x="466039" y="586942"/>
                </a:lnTo>
                <a:lnTo>
                  <a:pt x="466433" y="586942"/>
                </a:lnTo>
                <a:lnTo>
                  <a:pt x="466433" y="588122"/>
                </a:lnTo>
                <a:lnTo>
                  <a:pt x="465777" y="589040"/>
                </a:lnTo>
                <a:lnTo>
                  <a:pt x="466039" y="588778"/>
                </a:lnTo>
                <a:lnTo>
                  <a:pt x="466695" y="588778"/>
                </a:lnTo>
                <a:lnTo>
                  <a:pt x="466433" y="589433"/>
                </a:lnTo>
                <a:lnTo>
                  <a:pt x="465383" y="589433"/>
                </a:lnTo>
                <a:lnTo>
                  <a:pt x="464597" y="589827"/>
                </a:lnTo>
                <a:lnTo>
                  <a:pt x="464597" y="590483"/>
                </a:lnTo>
                <a:lnTo>
                  <a:pt x="464597" y="591400"/>
                </a:lnTo>
                <a:lnTo>
                  <a:pt x="466039" y="590876"/>
                </a:lnTo>
                <a:lnTo>
                  <a:pt x="466433" y="590483"/>
                </a:lnTo>
                <a:lnTo>
                  <a:pt x="467088" y="590876"/>
                </a:lnTo>
                <a:lnTo>
                  <a:pt x="466695" y="593498"/>
                </a:lnTo>
                <a:lnTo>
                  <a:pt x="465777" y="593761"/>
                </a:lnTo>
                <a:lnTo>
                  <a:pt x="465383" y="594810"/>
                </a:lnTo>
                <a:lnTo>
                  <a:pt x="463154" y="597301"/>
                </a:lnTo>
                <a:lnTo>
                  <a:pt x="464334" y="598744"/>
                </a:lnTo>
                <a:lnTo>
                  <a:pt x="463679" y="599793"/>
                </a:lnTo>
                <a:lnTo>
                  <a:pt x="463154" y="601891"/>
                </a:lnTo>
                <a:lnTo>
                  <a:pt x="461450" y="603596"/>
                </a:lnTo>
                <a:lnTo>
                  <a:pt x="463154" y="602940"/>
                </a:lnTo>
                <a:lnTo>
                  <a:pt x="462499" y="604382"/>
                </a:lnTo>
                <a:lnTo>
                  <a:pt x="460269" y="604382"/>
                </a:lnTo>
                <a:lnTo>
                  <a:pt x="460269" y="607529"/>
                </a:lnTo>
                <a:lnTo>
                  <a:pt x="461056" y="608972"/>
                </a:lnTo>
                <a:lnTo>
                  <a:pt x="459352" y="610021"/>
                </a:lnTo>
                <a:lnTo>
                  <a:pt x="460007" y="611857"/>
                </a:lnTo>
                <a:lnTo>
                  <a:pt x="458696" y="612775"/>
                </a:lnTo>
                <a:lnTo>
                  <a:pt x="457909" y="615397"/>
                </a:lnTo>
                <a:lnTo>
                  <a:pt x="455418" y="613299"/>
                </a:lnTo>
                <a:lnTo>
                  <a:pt x="455418" y="614611"/>
                </a:lnTo>
                <a:lnTo>
                  <a:pt x="456598" y="616840"/>
                </a:lnTo>
                <a:lnTo>
                  <a:pt x="456073" y="618544"/>
                </a:lnTo>
                <a:lnTo>
                  <a:pt x="457516" y="618938"/>
                </a:lnTo>
                <a:lnTo>
                  <a:pt x="457909" y="621298"/>
                </a:lnTo>
                <a:lnTo>
                  <a:pt x="456598" y="621298"/>
                </a:lnTo>
                <a:lnTo>
                  <a:pt x="456073" y="622085"/>
                </a:lnTo>
                <a:lnTo>
                  <a:pt x="457253" y="622741"/>
                </a:lnTo>
                <a:lnTo>
                  <a:pt x="457516" y="624577"/>
                </a:lnTo>
                <a:lnTo>
                  <a:pt x="455811" y="625626"/>
                </a:lnTo>
                <a:lnTo>
                  <a:pt x="452533" y="623396"/>
                </a:lnTo>
                <a:lnTo>
                  <a:pt x="452139" y="624183"/>
                </a:lnTo>
                <a:lnTo>
                  <a:pt x="452926" y="624839"/>
                </a:lnTo>
                <a:lnTo>
                  <a:pt x="451877" y="625232"/>
                </a:lnTo>
                <a:lnTo>
                  <a:pt x="451221" y="626281"/>
                </a:lnTo>
                <a:lnTo>
                  <a:pt x="447550" y="627724"/>
                </a:lnTo>
                <a:lnTo>
                  <a:pt x="447550" y="628773"/>
                </a:lnTo>
                <a:lnTo>
                  <a:pt x="448599" y="629035"/>
                </a:lnTo>
                <a:lnTo>
                  <a:pt x="447812" y="631002"/>
                </a:lnTo>
                <a:lnTo>
                  <a:pt x="448337" y="631657"/>
                </a:lnTo>
                <a:lnTo>
                  <a:pt x="447550" y="631657"/>
                </a:lnTo>
                <a:lnTo>
                  <a:pt x="447812" y="633100"/>
                </a:lnTo>
                <a:lnTo>
                  <a:pt x="448992" y="631920"/>
                </a:lnTo>
                <a:lnTo>
                  <a:pt x="450041" y="633100"/>
                </a:lnTo>
                <a:lnTo>
                  <a:pt x="451484" y="633100"/>
                </a:lnTo>
                <a:lnTo>
                  <a:pt x="450697" y="636116"/>
                </a:lnTo>
                <a:lnTo>
                  <a:pt x="449779" y="636903"/>
                </a:lnTo>
                <a:lnTo>
                  <a:pt x="449779" y="637558"/>
                </a:lnTo>
                <a:lnTo>
                  <a:pt x="450435" y="637558"/>
                </a:lnTo>
                <a:lnTo>
                  <a:pt x="450697" y="640181"/>
                </a:lnTo>
                <a:lnTo>
                  <a:pt x="449779" y="640837"/>
                </a:lnTo>
                <a:lnTo>
                  <a:pt x="450041" y="642279"/>
                </a:lnTo>
                <a:lnTo>
                  <a:pt x="451877" y="642279"/>
                </a:lnTo>
                <a:lnTo>
                  <a:pt x="452533" y="642935"/>
                </a:lnTo>
                <a:lnTo>
                  <a:pt x="453713" y="642542"/>
                </a:lnTo>
                <a:lnTo>
                  <a:pt x="454369" y="640837"/>
                </a:lnTo>
                <a:lnTo>
                  <a:pt x="454631" y="641099"/>
                </a:lnTo>
                <a:lnTo>
                  <a:pt x="453975" y="642542"/>
                </a:lnTo>
                <a:lnTo>
                  <a:pt x="452533" y="643722"/>
                </a:lnTo>
                <a:lnTo>
                  <a:pt x="450435" y="648311"/>
                </a:lnTo>
                <a:lnTo>
                  <a:pt x="448599" y="646869"/>
                </a:lnTo>
                <a:lnTo>
                  <a:pt x="447550" y="647918"/>
                </a:lnTo>
                <a:lnTo>
                  <a:pt x="448337" y="650016"/>
                </a:lnTo>
                <a:lnTo>
                  <a:pt x="447156" y="652638"/>
                </a:lnTo>
                <a:lnTo>
                  <a:pt x="447550" y="653950"/>
                </a:lnTo>
                <a:lnTo>
                  <a:pt x="447550" y="654999"/>
                </a:lnTo>
                <a:lnTo>
                  <a:pt x="449779" y="655392"/>
                </a:lnTo>
                <a:lnTo>
                  <a:pt x="452926" y="653950"/>
                </a:lnTo>
                <a:lnTo>
                  <a:pt x="453319" y="652638"/>
                </a:lnTo>
                <a:lnTo>
                  <a:pt x="454369" y="652638"/>
                </a:lnTo>
                <a:lnTo>
                  <a:pt x="454369" y="654343"/>
                </a:lnTo>
                <a:lnTo>
                  <a:pt x="452533" y="657884"/>
                </a:lnTo>
                <a:lnTo>
                  <a:pt x="452533" y="658933"/>
                </a:lnTo>
                <a:lnTo>
                  <a:pt x="452139" y="658539"/>
                </a:lnTo>
                <a:lnTo>
                  <a:pt x="451484" y="659982"/>
                </a:lnTo>
                <a:lnTo>
                  <a:pt x="451484" y="658933"/>
                </a:lnTo>
                <a:lnTo>
                  <a:pt x="450435" y="659982"/>
                </a:lnTo>
                <a:lnTo>
                  <a:pt x="449779" y="659195"/>
                </a:lnTo>
                <a:lnTo>
                  <a:pt x="448599" y="660375"/>
                </a:lnTo>
                <a:lnTo>
                  <a:pt x="447812" y="662080"/>
                </a:lnTo>
                <a:lnTo>
                  <a:pt x="448599" y="662080"/>
                </a:lnTo>
                <a:lnTo>
                  <a:pt x="447156" y="663916"/>
                </a:lnTo>
                <a:lnTo>
                  <a:pt x="446501" y="665620"/>
                </a:lnTo>
                <a:lnTo>
                  <a:pt x="444796" y="665358"/>
                </a:lnTo>
                <a:lnTo>
                  <a:pt x="441911" y="666800"/>
                </a:lnTo>
                <a:lnTo>
                  <a:pt x="442173" y="667456"/>
                </a:lnTo>
                <a:lnTo>
                  <a:pt x="440469" y="667718"/>
                </a:lnTo>
                <a:lnTo>
                  <a:pt x="440469" y="668899"/>
                </a:lnTo>
                <a:lnTo>
                  <a:pt x="440075" y="669817"/>
                </a:lnTo>
                <a:lnTo>
                  <a:pt x="440862" y="670210"/>
                </a:lnTo>
                <a:lnTo>
                  <a:pt x="439157" y="671259"/>
                </a:lnTo>
                <a:lnTo>
                  <a:pt x="439157" y="671915"/>
                </a:lnTo>
                <a:lnTo>
                  <a:pt x="443616" y="672439"/>
                </a:lnTo>
                <a:lnTo>
                  <a:pt x="445058" y="672701"/>
                </a:lnTo>
                <a:lnTo>
                  <a:pt x="446238" y="671915"/>
                </a:lnTo>
                <a:lnTo>
                  <a:pt x="446238" y="674537"/>
                </a:lnTo>
                <a:lnTo>
                  <a:pt x="445058" y="675193"/>
                </a:lnTo>
                <a:lnTo>
                  <a:pt x="447550" y="675455"/>
                </a:lnTo>
                <a:lnTo>
                  <a:pt x="446238" y="677685"/>
                </a:lnTo>
                <a:lnTo>
                  <a:pt x="445845" y="678996"/>
                </a:lnTo>
                <a:lnTo>
                  <a:pt x="446238" y="680176"/>
                </a:lnTo>
                <a:lnTo>
                  <a:pt x="443616" y="680176"/>
                </a:lnTo>
                <a:lnTo>
                  <a:pt x="442960" y="680832"/>
                </a:lnTo>
                <a:lnTo>
                  <a:pt x="443616" y="683323"/>
                </a:lnTo>
                <a:lnTo>
                  <a:pt x="445058" y="683061"/>
                </a:lnTo>
                <a:lnTo>
                  <a:pt x="445452" y="685159"/>
                </a:lnTo>
                <a:lnTo>
                  <a:pt x="444796" y="685815"/>
                </a:lnTo>
                <a:lnTo>
                  <a:pt x="443354" y="689617"/>
                </a:lnTo>
                <a:lnTo>
                  <a:pt x="442173" y="689617"/>
                </a:lnTo>
                <a:lnTo>
                  <a:pt x="441911" y="690798"/>
                </a:lnTo>
                <a:lnTo>
                  <a:pt x="442698" y="691453"/>
                </a:lnTo>
                <a:lnTo>
                  <a:pt x="441911" y="692896"/>
                </a:lnTo>
                <a:lnTo>
                  <a:pt x="441255" y="692896"/>
                </a:lnTo>
                <a:lnTo>
                  <a:pt x="441255" y="694601"/>
                </a:lnTo>
                <a:lnTo>
                  <a:pt x="442173" y="694994"/>
                </a:lnTo>
                <a:lnTo>
                  <a:pt x="442173" y="696043"/>
                </a:lnTo>
                <a:lnTo>
                  <a:pt x="439157" y="696436"/>
                </a:lnTo>
                <a:lnTo>
                  <a:pt x="439420" y="697092"/>
                </a:lnTo>
                <a:lnTo>
                  <a:pt x="439157" y="697879"/>
                </a:lnTo>
                <a:lnTo>
                  <a:pt x="441255" y="698534"/>
                </a:lnTo>
                <a:lnTo>
                  <a:pt x="440862" y="699714"/>
                </a:lnTo>
                <a:lnTo>
                  <a:pt x="440469" y="701157"/>
                </a:lnTo>
                <a:lnTo>
                  <a:pt x="441518" y="701813"/>
                </a:lnTo>
                <a:lnTo>
                  <a:pt x="439813" y="704173"/>
                </a:lnTo>
                <a:lnTo>
                  <a:pt x="441255" y="707451"/>
                </a:lnTo>
                <a:lnTo>
                  <a:pt x="441911" y="707714"/>
                </a:lnTo>
                <a:lnTo>
                  <a:pt x="444403" y="706796"/>
                </a:lnTo>
                <a:lnTo>
                  <a:pt x="446501" y="710992"/>
                </a:lnTo>
                <a:lnTo>
                  <a:pt x="451221" y="712696"/>
                </a:lnTo>
                <a:lnTo>
                  <a:pt x="452533" y="713483"/>
                </a:lnTo>
                <a:lnTo>
                  <a:pt x="451877" y="715975"/>
                </a:lnTo>
                <a:lnTo>
                  <a:pt x="453319" y="716630"/>
                </a:lnTo>
                <a:lnTo>
                  <a:pt x="452926" y="717679"/>
                </a:lnTo>
                <a:lnTo>
                  <a:pt x="451484" y="718859"/>
                </a:lnTo>
                <a:lnTo>
                  <a:pt x="451484" y="720171"/>
                </a:lnTo>
                <a:lnTo>
                  <a:pt x="451221" y="721613"/>
                </a:lnTo>
                <a:lnTo>
                  <a:pt x="449779" y="722400"/>
                </a:lnTo>
                <a:lnTo>
                  <a:pt x="448992" y="722400"/>
                </a:lnTo>
                <a:lnTo>
                  <a:pt x="448992" y="721220"/>
                </a:lnTo>
                <a:lnTo>
                  <a:pt x="447812" y="721220"/>
                </a:lnTo>
                <a:lnTo>
                  <a:pt x="447812" y="721876"/>
                </a:lnTo>
                <a:lnTo>
                  <a:pt x="445452" y="721613"/>
                </a:lnTo>
                <a:lnTo>
                  <a:pt x="443354" y="720171"/>
                </a:lnTo>
                <a:lnTo>
                  <a:pt x="440075" y="722662"/>
                </a:lnTo>
                <a:lnTo>
                  <a:pt x="439813" y="721220"/>
                </a:lnTo>
                <a:lnTo>
                  <a:pt x="439157" y="721876"/>
                </a:lnTo>
                <a:lnTo>
                  <a:pt x="436535" y="720958"/>
                </a:lnTo>
                <a:lnTo>
                  <a:pt x="435879" y="722662"/>
                </a:lnTo>
                <a:lnTo>
                  <a:pt x="435879" y="723318"/>
                </a:lnTo>
                <a:lnTo>
                  <a:pt x="435879" y="723712"/>
                </a:lnTo>
                <a:lnTo>
                  <a:pt x="435879" y="723974"/>
                </a:lnTo>
                <a:lnTo>
                  <a:pt x="437059" y="726596"/>
                </a:lnTo>
                <a:lnTo>
                  <a:pt x="438371" y="726596"/>
                </a:lnTo>
                <a:lnTo>
                  <a:pt x="438371" y="725941"/>
                </a:lnTo>
                <a:lnTo>
                  <a:pt x="439813" y="725941"/>
                </a:lnTo>
                <a:lnTo>
                  <a:pt x="440469" y="726203"/>
                </a:lnTo>
                <a:lnTo>
                  <a:pt x="438764" y="727514"/>
                </a:lnTo>
                <a:lnTo>
                  <a:pt x="437715" y="728957"/>
                </a:lnTo>
                <a:lnTo>
                  <a:pt x="437321" y="728694"/>
                </a:lnTo>
                <a:lnTo>
                  <a:pt x="436535" y="729350"/>
                </a:lnTo>
                <a:lnTo>
                  <a:pt x="435617" y="732891"/>
                </a:lnTo>
                <a:lnTo>
                  <a:pt x="434437" y="734595"/>
                </a:lnTo>
                <a:lnTo>
                  <a:pt x="435617" y="738922"/>
                </a:lnTo>
                <a:lnTo>
                  <a:pt x="434174" y="739972"/>
                </a:lnTo>
                <a:lnTo>
                  <a:pt x="434174" y="740365"/>
                </a:lnTo>
                <a:lnTo>
                  <a:pt x="434961" y="739972"/>
                </a:lnTo>
                <a:lnTo>
                  <a:pt x="433781" y="740758"/>
                </a:lnTo>
                <a:lnTo>
                  <a:pt x="434961" y="741414"/>
                </a:lnTo>
                <a:lnTo>
                  <a:pt x="434961" y="742857"/>
                </a:lnTo>
                <a:lnTo>
                  <a:pt x="435224" y="743119"/>
                </a:lnTo>
                <a:lnTo>
                  <a:pt x="434437" y="745741"/>
                </a:lnTo>
                <a:lnTo>
                  <a:pt x="434437" y="746659"/>
                </a:lnTo>
                <a:lnTo>
                  <a:pt x="434174" y="748495"/>
                </a:lnTo>
                <a:lnTo>
                  <a:pt x="434961" y="748757"/>
                </a:lnTo>
                <a:lnTo>
                  <a:pt x="436272" y="748495"/>
                </a:lnTo>
                <a:lnTo>
                  <a:pt x="435879" y="749938"/>
                </a:lnTo>
                <a:lnTo>
                  <a:pt x="435224" y="749938"/>
                </a:lnTo>
                <a:lnTo>
                  <a:pt x="434437" y="752429"/>
                </a:lnTo>
                <a:lnTo>
                  <a:pt x="432994" y="752429"/>
                </a:lnTo>
                <a:lnTo>
                  <a:pt x="432732" y="752429"/>
                </a:lnTo>
                <a:lnTo>
                  <a:pt x="429585" y="752429"/>
                </a:lnTo>
                <a:lnTo>
                  <a:pt x="429191" y="755576"/>
                </a:lnTo>
                <a:lnTo>
                  <a:pt x="428536" y="756232"/>
                </a:lnTo>
                <a:lnTo>
                  <a:pt x="428536" y="757019"/>
                </a:lnTo>
                <a:lnTo>
                  <a:pt x="429978" y="758199"/>
                </a:lnTo>
                <a:lnTo>
                  <a:pt x="430634" y="758461"/>
                </a:lnTo>
                <a:lnTo>
                  <a:pt x="430634" y="759117"/>
                </a:lnTo>
                <a:lnTo>
                  <a:pt x="431290" y="759510"/>
                </a:lnTo>
                <a:lnTo>
                  <a:pt x="430896" y="759773"/>
                </a:lnTo>
                <a:lnTo>
                  <a:pt x="430240" y="759773"/>
                </a:lnTo>
                <a:lnTo>
                  <a:pt x="430240" y="760559"/>
                </a:lnTo>
                <a:lnTo>
                  <a:pt x="431683" y="760953"/>
                </a:lnTo>
                <a:lnTo>
                  <a:pt x="432339" y="761608"/>
                </a:lnTo>
                <a:lnTo>
                  <a:pt x="432994" y="762395"/>
                </a:lnTo>
                <a:lnTo>
                  <a:pt x="433781" y="762395"/>
                </a:lnTo>
                <a:lnTo>
                  <a:pt x="433781" y="761608"/>
                </a:lnTo>
                <a:lnTo>
                  <a:pt x="435617" y="761608"/>
                </a:lnTo>
                <a:lnTo>
                  <a:pt x="436272" y="762002"/>
                </a:lnTo>
                <a:lnTo>
                  <a:pt x="437059" y="762002"/>
                </a:lnTo>
                <a:lnTo>
                  <a:pt x="437059" y="764100"/>
                </a:lnTo>
                <a:lnTo>
                  <a:pt x="435617" y="765149"/>
                </a:lnTo>
                <a:lnTo>
                  <a:pt x="434961" y="765936"/>
                </a:lnTo>
                <a:lnTo>
                  <a:pt x="434961" y="766591"/>
                </a:lnTo>
                <a:lnTo>
                  <a:pt x="436272" y="766853"/>
                </a:lnTo>
                <a:lnTo>
                  <a:pt x="435879" y="768033"/>
                </a:lnTo>
                <a:lnTo>
                  <a:pt x="434437" y="769476"/>
                </a:lnTo>
                <a:lnTo>
                  <a:pt x="433781" y="770132"/>
                </a:lnTo>
                <a:lnTo>
                  <a:pt x="434174" y="770394"/>
                </a:lnTo>
                <a:lnTo>
                  <a:pt x="434961" y="770132"/>
                </a:lnTo>
                <a:lnTo>
                  <a:pt x="434961" y="769738"/>
                </a:lnTo>
                <a:lnTo>
                  <a:pt x="436272" y="768689"/>
                </a:lnTo>
                <a:lnTo>
                  <a:pt x="437059" y="769083"/>
                </a:lnTo>
                <a:lnTo>
                  <a:pt x="437059" y="767640"/>
                </a:lnTo>
                <a:lnTo>
                  <a:pt x="437715" y="767640"/>
                </a:lnTo>
                <a:lnTo>
                  <a:pt x="437977" y="767640"/>
                </a:lnTo>
                <a:lnTo>
                  <a:pt x="437977" y="766853"/>
                </a:lnTo>
                <a:lnTo>
                  <a:pt x="438371" y="766591"/>
                </a:lnTo>
                <a:lnTo>
                  <a:pt x="439420" y="766591"/>
                </a:lnTo>
                <a:lnTo>
                  <a:pt x="440862" y="767378"/>
                </a:lnTo>
                <a:lnTo>
                  <a:pt x="441911" y="766591"/>
                </a:lnTo>
                <a:lnTo>
                  <a:pt x="443616" y="766198"/>
                </a:lnTo>
                <a:lnTo>
                  <a:pt x="443616" y="765936"/>
                </a:lnTo>
                <a:lnTo>
                  <a:pt x="443616" y="764100"/>
                </a:lnTo>
                <a:lnTo>
                  <a:pt x="444403" y="763051"/>
                </a:lnTo>
                <a:lnTo>
                  <a:pt x="443616" y="763051"/>
                </a:lnTo>
                <a:lnTo>
                  <a:pt x="443616" y="762395"/>
                </a:lnTo>
                <a:lnTo>
                  <a:pt x="445058" y="761608"/>
                </a:lnTo>
                <a:lnTo>
                  <a:pt x="446238" y="761608"/>
                </a:lnTo>
                <a:lnTo>
                  <a:pt x="446894" y="760297"/>
                </a:lnTo>
                <a:lnTo>
                  <a:pt x="447550" y="760297"/>
                </a:lnTo>
                <a:lnTo>
                  <a:pt x="447812" y="760297"/>
                </a:lnTo>
                <a:lnTo>
                  <a:pt x="448599" y="760297"/>
                </a:lnTo>
                <a:lnTo>
                  <a:pt x="450697" y="759510"/>
                </a:lnTo>
                <a:lnTo>
                  <a:pt x="451221" y="758855"/>
                </a:lnTo>
                <a:lnTo>
                  <a:pt x="454369" y="755314"/>
                </a:lnTo>
                <a:lnTo>
                  <a:pt x="454631" y="755576"/>
                </a:lnTo>
                <a:lnTo>
                  <a:pt x="456073" y="755970"/>
                </a:lnTo>
                <a:lnTo>
                  <a:pt x="456598" y="755314"/>
                </a:lnTo>
                <a:lnTo>
                  <a:pt x="456073" y="754134"/>
                </a:lnTo>
                <a:lnTo>
                  <a:pt x="456073" y="752823"/>
                </a:lnTo>
                <a:lnTo>
                  <a:pt x="456598" y="752823"/>
                </a:lnTo>
                <a:lnTo>
                  <a:pt x="456860" y="751642"/>
                </a:lnTo>
                <a:lnTo>
                  <a:pt x="457253" y="750855"/>
                </a:lnTo>
                <a:lnTo>
                  <a:pt x="457516" y="751642"/>
                </a:lnTo>
                <a:lnTo>
                  <a:pt x="457909" y="751380"/>
                </a:lnTo>
                <a:lnTo>
                  <a:pt x="457516" y="750855"/>
                </a:lnTo>
                <a:lnTo>
                  <a:pt x="457253" y="750593"/>
                </a:lnTo>
                <a:lnTo>
                  <a:pt x="457516" y="749938"/>
                </a:lnTo>
                <a:lnTo>
                  <a:pt x="457909" y="749938"/>
                </a:lnTo>
                <a:lnTo>
                  <a:pt x="457909" y="748757"/>
                </a:lnTo>
                <a:lnTo>
                  <a:pt x="459614" y="748102"/>
                </a:lnTo>
                <a:lnTo>
                  <a:pt x="460269" y="747053"/>
                </a:lnTo>
                <a:lnTo>
                  <a:pt x="462892" y="746004"/>
                </a:lnTo>
                <a:lnTo>
                  <a:pt x="463679" y="744955"/>
                </a:lnTo>
                <a:lnTo>
                  <a:pt x="466039" y="744955"/>
                </a:lnTo>
                <a:lnTo>
                  <a:pt x="466695" y="744299"/>
                </a:lnTo>
                <a:lnTo>
                  <a:pt x="467088" y="745217"/>
                </a:lnTo>
                <a:lnTo>
                  <a:pt x="469580" y="744299"/>
                </a:lnTo>
                <a:lnTo>
                  <a:pt x="469580" y="744561"/>
                </a:lnTo>
                <a:lnTo>
                  <a:pt x="470235" y="744299"/>
                </a:lnTo>
                <a:lnTo>
                  <a:pt x="470760" y="743905"/>
                </a:lnTo>
                <a:lnTo>
                  <a:pt x="471022" y="743905"/>
                </a:lnTo>
                <a:lnTo>
                  <a:pt x="471416" y="743119"/>
                </a:lnTo>
                <a:lnTo>
                  <a:pt x="471678" y="743119"/>
                </a:lnTo>
                <a:lnTo>
                  <a:pt x="471678" y="744561"/>
                </a:lnTo>
                <a:lnTo>
                  <a:pt x="471678" y="748102"/>
                </a:lnTo>
                <a:lnTo>
                  <a:pt x="470760" y="749282"/>
                </a:lnTo>
                <a:lnTo>
                  <a:pt x="470235" y="749938"/>
                </a:lnTo>
                <a:lnTo>
                  <a:pt x="469317" y="750855"/>
                </a:lnTo>
                <a:lnTo>
                  <a:pt x="468793" y="751642"/>
                </a:lnTo>
                <a:lnTo>
                  <a:pt x="468137" y="752429"/>
                </a:lnTo>
                <a:lnTo>
                  <a:pt x="468137" y="752823"/>
                </a:lnTo>
                <a:lnTo>
                  <a:pt x="467088" y="753872"/>
                </a:lnTo>
                <a:lnTo>
                  <a:pt x="466039" y="754134"/>
                </a:lnTo>
                <a:lnTo>
                  <a:pt x="465383" y="753872"/>
                </a:lnTo>
                <a:lnTo>
                  <a:pt x="464334" y="753872"/>
                </a:lnTo>
                <a:lnTo>
                  <a:pt x="463941" y="753478"/>
                </a:lnTo>
                <a:lnTo>
                  <a:pt x="462892" y="754134"/>
                </a:lnTo>
                <a:lnTo>
                  <a:pt x="462236" y="754920"/>
                </a:lnTo>
                <a:lnTo>
                  <a:pt x="461056" y="755970"/>
                </a:lnTo>
                <a:lnTo>
                  <a:pt x="461450" y="755970"/>
                </a:lnTo>
                <a:lnTo>
                  <a:pt x="461056" y="756232"/>
                </a:lnTo>
                <a:lnTo>
                  <a:pt x="461450" y="756232"/>
                </a:lnTo>
                <a:lnTo>
                  <a:pt x="460269" y="758199"/>
                </a:lnTo>
                <a:lnTo>
                  <a:pt x="460007" y="758461"/>
                </a:lnTo>
                <a:lnTo>
                  <a:pt x="460007" y="760297"/>
                </a:lnTo>
                <a:lnTo>
                  <a:pt x="460794" y="762002"/>
                </a:lnTo>
                <a:lnTo>
                  <a:pt x="461056" y="762395"/>
                </a:lnTo>
                <a:lnTo>
                  <a:pt x="461056" y="763051"/>
                </a:lnTo>
                <a:lnTo>
                  <a:pt x="460794" y="764100"/>
                </a:lnTo>
                <a:lnTo>
                  <a:pt x="460269" y="765542"/>
                </a:lnTo>
                <a:lnTo>
                  <a:pt x="460269" y="765936"/>
                </a:lnTo>
                <a:lnTo>
                  <a:pt x="460269" y="766591"/>
                </a:lnTo>
                <a:lnTo>
                  <a:pt x="457909" y="769476"/>
                </a:lnTo>
                <a:lnTo>
                  <a:pt x="457909" y="770132"/>
                </a:lnTo>
                <a:lnTo>
                  <a:pt x="458696" y="771181"/>
                </a:lnTo>
                <a:lnTo>
                  <a:pt x="457909" y="771574"/>
                </a:lnTo>
                <a:lnTo>
                  <a:pt x="457909" y="772623"/>
                </a:lnTo>
                <a:lnTo>
                  <a:pt x="457909" y="773672"/>
                </a:lnTo>
                <a:lnTo>
                  <a:pt x="455811" y="775115"/>
                </a:lnTo>
                <a:lnTo>
                  <a:pt x="454369" y="776164"/>
                </a:lnTo>
                <a:lnTo>
                  <a:pt x="453713" y="776819"/>
                </a:lnTo>
                <a:lnTo>
                  <a:pt x="452926" y="781016"/>
                </a:lnTo>
                <a:lnTo>
                  <a:pt x="453975" y="781540"/>
                </a:lnTo>
                <a:lnTo>
                  <a:pt x="454369" y="781016"/>
                </a:lnTo>
                <a:lnTo>
                  <a:pt x="455418" y="781016"/>
                </a:lnTo>
                <a:lnTo>
                  <a:pt x="457516" y="783114"/>
                </a:lnTo>
                <a:lnTo>
                  <a:pt x="457909" y="783114"/>
                </a:lnTo>
                <a:lnTo>
                  <a:pt x="457909" y="783638"/>
                </a:lnTo>
                <a:lnTo>
                  <a:pt x="458696" y="783114"/>
                </a:lnTo>
                <a:lnTo>
                  <a:pt x="459352" y="783901"/>
                </a:lnTo>
                <a:lnTo>
                  <a:pt x="460794" y="784294"/>
                </a:lnTo>
                <a:lnTo>
                  <a:pt x="462499" y="783638"/>
                </a:lnTo>
                <a:lnTo>
                  <a:pt x="464334" y="783114"/>
                </a:lnTo>
                <a:lnTo>
                  <a:pt x="464597" y="783638"/>
                </a:lnTo>
                <a:lnTo>
                  <a:pt x="465383" y="783114"/>
                </a:lnTo>
                <a:lnTo>
                  <a:pt x="466039" y="783638"/>
                </a:lnTo>
                <a:lnTo>
                  <a:pt x="466433" y="783114"/>
                </a:lnTo>
                <a:lnTo>
                  <a:pt x="467875" y="783638"/>
                </a:lnTo>
                <a:lnTo>
                  <a:pt x="468531" y="783638"/>
                </a:lnTo>
                <a:lnTo>
                  <a:pt x="470760" y="783638"/>
                </a:lnTo>
                <a:lnTo>
                  <a:pt x="471416" y="782851"/>
                </a:lnTo>
                <a:lnTo>
                  <a:pt x="471678" y="781802"/>
                </a:lnTo>
                <a:lnTo>
                  <a:pt x="472858" y="781802"/>
                </a:lnTo>
                <a:lnTo>
                  <a:pt x="474956" y="781540"/>
                </a:lnTo>
                <a:lnTo>
                  <a:pt x="475218" y="780098"/>
                </a:lnTo>
                <a:lnTo>
                  <a:pt x="475874" y="778655"/>
                </a:lnTo>
                <a:lnTo>
                  <a:pt x="477316" y="778000"/>
                </a:lnTo>
                <a:lnTo>
                  <a:pt x="477841" y="778000"/>
                </a:lnTo>
                <a:lnTo>
                  <a:pt x="477316" y="778655"/>
                </a:lnTo>
                <a:lnTo>
                  <a:pt x="476661" y="778918"/>
                </a:lnTo>
                <a:lnTo>
                  <a:pt x="476399" y="779704"/>
                </a:lnTo>
                <a:lnTo>
                  <a:pt x="477841" y="779704"/>
                </a:lnTo>
                <a:lnTo>
                  <a:pt x="479415" y="778918"/>
                </a:lnTo>
                <a:lnTo>
                  <a:pt x="480201" y="777213"/>
                </a:lnTo>
                <a:lnTo>
                  <a:pt x="480857" y="777475"/>
                </a:lnTo>
                <a:lnTo>
                  <a:pt x="481513" y="778262"/>
                </a:lnTo>
                <a:lnTo>
                  <a:pt x="482431" y="778000"/>
                </a:lnTo>
                <a:lnTo>
                  <a:pt x="482431" y="778918"/>
                </a:lnTo>
                <a:lnTo>
                  <a:pt x="482693" y="778918"/>
                </a:lnTo>
                <a:lnTo>
                  <a:pt x="482693" y="779704"/>
                </a:lnTo>
                <a:lnTo>
                  <a:pt x="483217" y="779704"/>
                </a:lnTo>
                <a:lnTo>
                  <a:pt x="483217" y="780360"/>
                </a:lnTo>
                <a:lnTo>
                  <a:pt x="484135" y="780098"/>
                </a:lnTo>
                <a:lnTo>
                  <a:pt x="484791" y="781016"/>
                </a:lnTo>
                <a:lnTo>
                  <a:pt x="486627" y="780753"/>
                </a:lnTo>
                <a:lnTo>
                  <a:pt x="487414" y="781540"/>
                </a:lnTo>
                <a:lnTo>
                  <a:pt x="488856" y="781016"/>
                </a:lnTo>
                <a:lnTo>
                  <a:pt x="490561" y="781540"/>
                </a:lnTo>
                <a:lnTo>
                  <a:pt x="490954" y="783901"/>
                </a:lnTo>
                <a:lnTo>
                  <a:pt x="491216" y="783638"/>
                </a:lnTo>
                <a:lnTo>
                  <a:pt x="491872" y="783638"/>
                </a:lnTo>
                <a:lnTo>
                  <a:pt x="492265" y="783901"/>
                </a:lnTo>
                <a:lnTo>
                  <a:pt x="494757" y="783638"/>
                </a:lnTo>
                <a:lnTo>
                  <a:pt x="495806" y="783638"/>
                </a:lnTo>
                <a:lnTo>
                  <a:pt x="496855" y="782851"/>
                </a:lnTo>
                <a:lnTo>
                  <a:pt x="497511" y="783114"/>
                </a:lnTo>
                <a:lnTo>
                  <a:pt x="498691" y="782196"/>
                </a:lnTo>
                <a:lnTo>
                  <a:pt x="500395" y="782196"/>
                </a:lnTo>
                <a:lnTo>
                  <a:pt x="503674" y="781802"/>
                </a:lnTo>
                <a:lnTo>
                  <a:pt x="504592" y="780753"/>
                </a:lnTo>
                <a:lnTo>
                  <a:pt x="506034" y="780753"/>
                </a:lnTo>
                <a:lnTo>
                  <a:pt x="506034" y="781540"/>
                </a:lnTo>
                <a:lnTo>
                  <a:pt x="505772" y="782196"/>
                </a:lnTo>
                <a:lnTo>
                  <a:pt x="506034" y="783114"/>
                </a:lnTo>
                <a:lnTo>
                  <a:pt x="506821" y="783638"/>
                </a:lnTo>
                <a:lnTo>
                  <a:pt x="501444" y="793735"/>
                </a:lnTo>
                <a:lnTo>
                  <a:pt x="510230" y="798063"/>
                </a:lnTo>
                <a:lnTo>
                  <a:pt x="510755" y="799112"/>
                </a:lnTo>
                <a:lnTo>
                  <a:pt x="512197" y="799899"/>
                </a:lnTo>
                <a:lnTo>
                  <a:pt x="513902" y="803701"/>
                </a:lnTo>
                <a:lnTo>
                  <a:pt x="514295" y="804094"/>
                </a:lnTo>
                <a:lnTo>
                  <a:pt x="514295" y="805144"/>
                </a:lnTo>
                <a:lnTo>
                  <a:pt x="514689" y="805537"/>
                </a:lnTo>
                <a:lnTo>
                  <a:pt x="515607" y="805144"/>
                </a:lnTo>
                <a:lnTo>
                  <a:pt x="518229" y="805799"/>
                </a:lnTo>
                <a:lnTo>
                  <a:pt x="520983" y="805144"/>
                </a:lnTo>
                <a:lnTo>
                  <a:pt x="521376" y="805144"/>
                </a:lnTo>
                <a:lnTo>
                  <a:pt x="521376" y="805537"/>
                </a:lnTo>
                <a:lnTo>
                  <a:pt x="520327" y="806193"/>
                </a:lnTo>
                <a:lnTo>
                  <a:pt x="520327" y="806717"/>
                </a:lnTo>
                <a:lnTo>
                  <a:pt x="519672" y="806717"/>
                </a:lnTo>
                <a:lnTo>
                  <a:pt x="519278" y="807635"/>
                </a:lnTo>
                <a:lnTo>
                  <a:pt x="516787" y="809471"/>
                </a:lnTo>
                <a:lnTo>
                  <a:pt x="517049" y="811569"/>
                </a:lnTo>
                <a:lnTo>
                  <a:pt x="518229" y="813012"/>
                </a:lnTo>
                <a:lnTo>
                  <a:pt x="517574" y="816814"/>
                </a:lnTo>
                <a:lnTo>
                  <a:pt x="513508" y="819437"/>
                </a:lnTo>
                <a:lnTo>
                  <a:pt x="512591" y="821142"/>
                </a:lnTo>
                <a:lnTo>
                  <a:pt x="511411" y="821142"/>
                </a:lnTo>
                <a:lnTo>
                  <a:pt x="511017" y="821797"/>
                </a:lnTo>
                <a:lnTo>
                  <a:pt x="511017" y="822453"/>
                </a:lnTo>
                <a:lnTo>
                  <a:pt x="507214" y="824682"/>
                </a:lnTo>
                <a:lnTo>
                  <a:pt x="506427" y="824289"/>
                </a:lnTo>
                <a:lnTo>
                  <a:pt x="505116" y="825338"/>
                </a:lnTo>
                <a:lnTo>
                  <a:pt x="504592" y="826518"/>
                </a:lnTo>
                <a:lnTo>
                  <a:pt x="502887" y="826518"/>
                </a:lnTo>
                <a:lnTo>
                  <a:pt x="500133" y="827174"/>
                </a:lnTo>
                <a:lnTo>
                  <a:pt x="499347" y="827174"/>
                </a:lnTo>
                <a:lnTo>
                  <a:pt x="498297" y="827436"/>
                </a:lnTo>
                <a:lnTo>
                  <a:pt x="497248" y="826780"/>
                </a:lnTo>
                <a:lnTo>
                  <a:pt x="490954" y="831370"/>
                </a:lnTo>
                <a:lnTo>
                  <a:pt x="492659" y="834255"/>
                </a:lnTo>
                <a:lnTo>
                  <a:pt x="491610" y="834517"/>
                </a:lnTo>
                <a:lnTo>
                  <a:pt x="491872" y="835697"/>
                </a:lnTo>
                <a:lnTo>
                  <a:pt x="491610" y="836615"/>
                </a:lnTo>
                <a:lnTo>
                  <a:pt x="490298" y="836615"/>
                </a:lnTo>
                <a:lnTo>
                  <a:pt x="491216" y="838451"/>
                </a:lnTo>
                <a:lnTo>
                  <a:pt x="491872" y="839893"/>
                </a:lnTo>
                <a:lnTo>
                  <a:pt x="494757" y="840155"/>
                </a:lnTo>
                <a:lnTo>
                  <a:pt x="493052" y="843434"/>
                </a:lnTo>
                <a:lnTo>
                  <a:pt x="493708" y="848417"/>
                </a:lnTo>
                <a:lnTo>
                  <a:pt x="496068" y="851564"/>
                </a:lnTo>
                <a:lnTo>
                  <a:pt x="483873" y="853400"/>
                </a:lnTo>
                <a:lnTo>
                  <a:pt x="478103" y="858252"/>
                </a:lnTo>
                <a:lnTo>
                  <a:pt x="475218" y="856416"/>
                </a:lnTo>
                <a:lnTo>
                  <a:pt x="467875" y="858645"/>
                </a:lnTo>
                <a:lnTo>
                  <a:pt x="467875" y="861792"/>
                </a:lnTo>
                <a:lnTo>
                  <a:pt x="461450" y="861530"/>
                </a:lnTo>
                <a:lnTo>
                  <a:pt x="454631" y="865333"/>
                </a:lnTo>
                <a:lnTo>
                  <a:pt x="449254" y="862579"/>
                </a:lnTo>
                <a:lnTo>
                  <a:pt x="448599" y="860874"/>
                </a:lnTo>
                <a:lnTo>
                  <a:pt x="449254" y="858252"/>
                </a:lnTo>
                <a:lnTo>
                  <a:pt x="447156" y="854056"/>
                </a:lnTo>
                <a:lnTo>
                  <a:pt x="443616" y="852220"/>
                </a:lnTo>
                <a:lnTo>
                  <a:pt x="441518" y="852220"/>
                </a:lnTo>
                <a:lnTo>
                  <a:pt x="440862" y="851958"/>
                </a:lnTo>
                <a:lnTo>
                  <a:pt x="438371" y="851958"/>
                </a:lnTo>
                <a:lnTo>
                  <a:pt x="437715" y="852220"/>
                </a:lnTo>
                <a:lnTo>
                  <a:pt x="437321" y="851564"/>
                </a:lnTo>
                <a:lnTo>
                  <a:pt x="436535" y="851958"/>
                </a:lnTo>
                <a:lnTo>
                  <a:pt x="436272" y="851564"/>
                </a:lnTo>
                <a:lnTo>
                  <a:pt x="433781" y="852220"/>
                </a:lnTo>
                <a:lnTo>
                  <a:pt x="431683" y="852220"/>
                </a:lnTo>
                <a:lnTo>
                  <a:pt x="430240" y="850777"/>
                </a:lnTo>
                <a:lnTo>
                  <a:pt x="429585" y="850515"/>
                </a:lnTo>
                <a:lnTo>
                  <a:pt x="428142" y="849335"/>
                </a:lnTo>
                <a:lnTo>
                  <a:pt x="426438" y="849073"/>
                </a:lnTo>
                <a:lnTo>
                  <a:pt x="423815" y="849073"/>
                </a:lnTo>
                <a:lnTo>
                  <a:pt x="423159" y="848679"/>
                </a:lnTo>
                <a:lnTo>
                  <a:pt x="421979" y="848679"/>
                </a:lnTo>
                <a:lnTo>
                  <a:pt x="421061" y="845139"/>
                </a:lnTo>
                <a:lnTo>
                  <a:pt x="420275" y="842778"/>
                </a:lnTo>
                <a:lnTo>
                  <a:pt x="421061" y="842254"/>
                </a:lnTo>
                <a:lnTo>
                  <a:pt x="421061" y="841598"/>
                </a:lnTo>
                <a:lnTo>
                  <a:pt x="420537" y="840943"/>
                </a:lnTo>
                <a:lnTo>
                  <a:pt x="420275" y="840943"/>
                </a:lnTo>
                <a:lnTo>
                  <a:pt x="419619" y="840943"/>
                </a:lnTo>
                <a:lnTo>
                  <a:pt x="418832" y="841598"/>
                </a:lnTo>
                <a:lnTo>
                  <a:pt x="418439" y="841598"/>
                </a:lnTo>
                <a:lnTo>
                  <a:pt x="417783" y="841992"/>
                </a:lnTo>
                <a:lnTo>
                  <a:pt x="417127" y="842254"/>
                </a:lnTo>
                <a:lnTo>
                  <a:pt x="416341" y="842778"/>
                </a:lnTo>
                <a:lnTo>
                  <a:pt x="415685" y="841992"/>
                </a:lnTo>
                <a:lnTo>
                  <a:pt x="415423" y="841598"/>
                </a:lnTo>
                <a:lnTo>
                  <a:pt x="414898" y="840680"/>
                </a:lnTo>
                <a:lnTo>
                  <a:pt x="411095" y="840943"/>
                </a:lnTo>
                <a:lnTo>
                  <a:pt x="410440" y="840943"/>
                </a:lnTo>
                <a:lnTo>
                  <a:pt x="408997" y="840680"/>
                </a:lnTo>
                <a:lnTo>
                  <a:pt x="407817" y="840943"/>
                </a:lnTo>
                <a:lnTo>
                  <a:pt x="407162" y="840680"/>
                </a:lnTo>
                <a:lnTo>
                  <a:pt x="405457" y="840943"/>
                </a:lnTo>
                <a:lnTo>
                  <a:pt x="401523" y="840943"/>
                </a:lnTo>
                <a:lnTo>
                  <a:pt x="399031" y="840943"/>
                </a:lnTo>
                <a:lnTo>
                  <a:pt x="395491" y="839893"/>
                </a:lnTo>
                <a:lnTo>
                  <a:pt x="395491" y="838845"/>
                </a:lnTo>
                <a:lnTo>
                  <a:pt x="394835" y="838058"/>
                </a:lnTo>
                <a:lnTo>
                  <a:pt x="392606" y="836353"/>
                </a:lnTo>
                <a:lnTo>
                  <a:pt x="391164" y="836615"/>
                </a:lnTo>
                <a:lnTo>
                  <a:pt x="390508" y="837402"/>
                </a:lnTo>
                <a:lnTo>
                  <a:pt x="388279" y="837402"/>
                </a:lnTo>
                <a:lnTo>
                  <a:pt x="384738" y="835304"/>
                </a:lnTo>
                <a:lnTo>
                  <a:pt x="383820" y="836615"/>
                </a:lnTo>
                <a:lnTo>
                  <a:pt x="383820" y="838058"/>
                </a:lnTo>
                <a:lnTo>
                  <a:pt x="383033" y="838845"/>
                </a:lnTo>
                <a:lnTo>
                  <a:pt x="381984" y="840943"/>
                </a:lnTo>
                <a:lnTo>
                  <a:pt x="379099" y="842778"/>
                </a:lnTo>
                <a:lnTo>
                  <a:pt x="377657" y="843040"/>
                </a:lnTo>
                <a:lnTo>
                  <a:pt x="377395" y="845139"/>
                </a:lnTo>
                <a:lnTo>
                  <a:pt x="378837" y="846319"/>
                </a:lnTo>
                <a:lnTo>
                  <a:pt x="375559" y="855760"/>
                </a:lnTo>
                <a:lnTo>
                  <a:pt x="371756" y="855760"/>
                </a:lnTo>
                <a:lnTo>
                  <a:pt x="371363" y="854318"/>
                </a:lnTo>
                <a:lnTo>
                  <a:pt x="369658" y="854318"/>
                </a:lnTo>
                <a:lnTo>
                  <a:pt x="362446" y="854056"/>
                </a:lnTo>
                <a:lnTo>
                  <a:pt x="356414" y="855498"/>
                </a:lnTo>
                <a:lnTo>
                  <a:pt x="342645" y="852613"/>
                </a:lnTo>
                <a:lnTo>
                  <a:pt x="336220" y="846975"/>
                </a:lnTo>
                <a:lnTo>
                  <a:pt x="331499" y="845794"/>
                </a:lnTo>
                <a:lnTo>
                  <a:pt x="329138" y="844221"/>
                </a:lnTo>
                <a:lnTo>
                  <a:pt x="327827" y="849335"/>
                </a:lnTo>
                <a:lnTo>
                  <a:pt x="323762" y="862317"/>
                </a:lnTo>
                <a:lnTo>
                  <a:pt x="323500" y="862973"/>
                </a:lnTo>
                <a:lnTo>
                  <a:pt x="324942" y="865333"/>
                </a:lnTo>
                <a:lnTo>
                  <a:pt x="324156" y="868611"/>
                </a:lnTo>
                <a:lnTo>
                  <a:pt x="322844" y="870709"/>
                </a:lnTo>
                <a:lnTo>
                  <a:pt x="322451" y="872151"/>
                </a:lnTo>
                <a:lnTo>
                  <a:pt x="321008" y="874250"/>
                </a:lnTo>
                <a:lnTo>
                  <a:pt x="322058" y="877397"/>
                </a:lnTo>
                <a:lnTo>
                  <a:pt x="323500" y="880675"/>
                </a:lnTo>
                <a:lnTo>
                  <a:pt x="323500" y="881331"/>
                </a:lnTo>
                <a:lnTo>
                  <a:pt x="323762" y="881593"/>
                </a:lnTo>
                <a:lnTo>
                  <a:pt x="324549" y="882118"/>
                </a:lnTo>
                <a:lnTo>
                  <a:pt x="324549" y="883822"/>
                </a:lnTo>
                <a:lnTo>
                  <a:pt x="325205" y="884216"/>
                </a:lnTo>
                <a:lnTo>
                  <a:pt x="325205" y="884478"/>
                </a:lnTo>
                <a:lnTo>
                  <a:pt x="325598" y="884871"/>
                </a:lnTo>
                <a:lnTo>
                  <a:pt x="326385" y="885134"/>
                </a:lnTo>
                <a:lnTo>
                  <a:pt x="327303" y="884871"/>
                </a:lnTo>
                <a:lnTo>
                  <a:pt x="328745" y="884216"/>
                </a:lnTo>
                <a:lnTo>
                  <a:pt x="329925" y="884478"/>
                </a:lnTo>
                <a:lnTo>
                  <a:pt x="330843" y="885658"/>
                </a:lnTo>
                <a:lnTo>
                  <a:pt x="332679" y="885920"/>
                </a:lnTo>
                <a:lnTo>
                  <a:pt x="333728" y="885658"/>
                </a:lnTo>
                <a:lnTo>
                  <a:pt x="333466" y="886314"/>
                </a:lnTo>
                <a:lnTo>
                  <a:pt x="333728" y="886969"/>
                </a:lnTo>
                <a:lnTo>
                  <a:pt x="334908" y="888019"/>
                </a:lnTo>
                <a:lnTo>
                  <a:pt x="334908" y="888412"/>
                </a:lnTo>
                <a:lnTo>
                  <a:pt x="335564" y="888674"/>
                </a:lnTo>
                <a:lnTo>
                  <a:pt x="334908" y="889854"/>
                </a:lnTo>
                <a:lnTo>
                  <a:pt x="334908" y="890903"/>
                </a:lnTo>
                <a:lnTo>
                  <a:pt x="335564" y="891559"/>
                </a:lnTo>
                <a:lnTo>
                  <a:pt x="335564" y="892214"/>
                </a:lnTo>
                <a:lnTo>
                  <a:pt x="335957" y="892739"/>
                </a:lnTo>
                <a:lnTo>
                  <a:pt x="336220" y="893657"/>
                </a:lnTo>
                <a:lnTo>
                  <a:pt x="335564" y="894444"/>
                </a:lnTo>
                <a:lnTo>
                  <a:pt x="335564" y="894837"/>
                </a:lnTo>
                <a:lnTo>
                  <a:pt x="334908" y="895493"/>
                </a:lnTo>
                <a:lnTo>
                  <a:pt x="334908" y="895755"/>
                </a:lnTo>
                <a:lnTo>
                  <a:pt x="334384" y="896542"/>
                </a:lnTo>
                <a:lnTo>
                  <a:pt x="335564" y="898378"/>
                </a:lnTo>
                <a:lnTo>
                  <a:pt x="335302" y="899296"/>
                </a:lnTo>
                <a:lnTo>
                  <a:pt x="335564" y="899820"/>
                </a:lnTo>
                <a:lnTo>
                  <a:pt x="335302" y="901918"/>
                </a:lnTo>
                <a:lnTo>
                  <a:pt x="334908" y="902181"/>
                </a:lnTo>
                <a:lnTo>
                  <a:pt x="335302" y="904017"/>
                </a:lnTo>
                <a:lnTo>
                  <a:pt x="336613" y="905459"/>
                </a:lnTo>
                <a:lnTo>
                  <a:pt x="336613" y="907164"/>
                </a:lnTo>
                <a:lnTo>
                  <a:pt x="337662" y="908212"/>
                </a:lnTo>
                <a:lnTo>
                  <a:pt x="337400" y="909655"/>
                </a:lnTo>
                <a:lnTo>
                  <a:pt x="338055" y="911360"/>
                </a:lnTo>
                <a:lnTo>
                  <a:pt x="338055" y="911753"/>
                </a:lnTo>
                <a:lnTo>
                  <a:pt x="339105" y="913851"/>
                </a:lnTo>
                <a:lnTo>
                  <a:pt x="338842" y="914638"/>
                </a:lnTo>
                <a:lnTo>
                  <a:pt x="338055" y="915032"/>
                </a:lnTo>
                <a:lnTo>
                  <a:pt x="337400" y="914638"/>
                </a:lnTo>
                <a:lnTo>
                  <a:pt x="335302" y="915294"/>
                </a:lnTo>
                <a:lnTo>
                  <a:pt x="334384" y="916080"/>
                </a:lnTo>
                <a:lnTo>
                  <a:pt x="332286" y="916736"/>
                </a:lnTo>
                <a:lnTo>
                  <a:pt x="331499" y="918834"/>
                </a:lnTo>
                <a:lnTo>
                  <a:pt x="331499" y="919621"/>
                </a:lnTo>
                <a:lnTo>
                  <a:pt x="331499" y="920670"/>
                </a:lnTo>
                <a:lnTo>
                  <a:pt x="331237" y="922112"/>
                </a:lnTo>
                <a:lnTo>
                  <a:pt x="327827" y="924473"/>
                </a:lnTo>
                <a:lnTo>
                  <a:pt x="324549" y="925260"/>
                </a:lnTo>
                <a:lnTo>
                  <a:pt x="324156" y="926309"/>
                </a:lnTo>
                <a:lnTo>
                  <a:pt x="323762" y="926702"/>
                </a:lnTo>
                <a:lnTo>
                  <a:pt x="323762" y="927358"/>
                </a:lnTo>
                <a:lnTo>
                  <a:pt x="323500" y="928013"/>
                </a:lnTo>
                <a:lnTo>
                  <a:pt x="324156" y="929193"/>
                </a:lnTo>
                <a:lnTo>
                  <a:pt x="323500" y="930636"/>
                </a:lnTo>
                <a:lnTo>
                  <a:pt x="321664" y="931554"/>
                </a:lnTo>
                <a:lnTo>
                  <a:pt x="323107" y="932996"/>
                </a:lnTo>
                <a:lnTo>
                  <a:pt x="321664" y="935095"/>
                </a:lnTo>
                <a:lnTo>
                  <a:pt x="321664" y="935881"/>
                </a:lnTo>
                <a:lnTo>
                  <a:pt x="321402" y="936537"/>
                </a:lnTo>
                <a:lnTo>
                  <a:pt x="321402" y="938373"/>
                </a:lnTo>
                <a:lnTo>
                  <a:pt x="324156" y="944273"/>
                </a:lnTo>
                <a:lnTo>
                  <a:pt x="322058" y="942175"/>
                </a:lnTo>
                <a:lnTo>
                  <a:pt x="321008" y="942569"/>
                </a:lnTo>
                <a:lnTo>
                  <a:pt x="319959" y="942175"/>
                </a:lnTo>
                <a:lnTo>
                  <a:pt x="318910" y="942175"/>
                </a:lnTo>
                <a:lnTo>
                  <a:pt x="318124" y="941913"/>
                </a:lnTo>
                <a:lnTo>
                  <a:pt x="317468" y="941913"/>
                </a:lnTo>
                <a:lnTo>
                  <a:pt x="317468" y="942962"/>
                </a:lnTo>
                <a:lnTo>
                  <a:pt x="317468" y="943356"/>
                </a:lnTo>
                <a:lnTo>
                  <a:pt x="316025" y="944798"/>
                </a:lnTo>
                <a:lnTo>
                  <a:pt x="313927" y="946109"/>
                </a:lnTo>
                <a:lnTo>
                  <a:pt x="311567" y="946503"/>
                </a:lnTo>
                <a:lnTo>
                  <a:pt x="310387" y="946109"/>
                </a:lnTo>
                <a:lnTo>
                  <a:pt x="308944" y="946503"/>
                </a:lnTo>
                <a:lnTo>
                  <a:pt x="307502" y="947552"/>
                </a:lnTo>
                <a:lnTo>
                  <a:pt x="307502" y="948339"/>
                </a:lnTo>
                <a:lnTo>
                  <a:pt x="307240" y="948601"/>
                </a:lnTo>
                <a:lnTo>
                  <a:pt x="306846" y="949650"/>
                </a:lnTo>
                <a:lnTo>
                  <a:pt x="306191" y="950437"/>
                </a:lnTo>
                <a:lnTo>
                  <a:pt x="305797" y="950699"/>
                </a:lnTo>
                <a:lnTo>
                  <a:pt x="306191" y="952141"/>
                </a:lnTo>
                <a:lnTo>
                  <a:pt x="305404" y="952797"/>
                </a:lnTo>
                <a:lnTo>
                  <a:pt x="305404" y="953584"/>
                </a:lnTo>
                <a:lnTo>
                  <a:pt x="305010" y="954240"/>
                </a:lnTo>
                <a:lnTo>
                  <a:pt x="304748" y="954895"/>
                </a:lnTo>
                <a:lnTo>
                  <a:pt x="305010" y="955682"/>
                </a:lnTo>
                <a:lnTo>
                  <a:pt x="305404" y="956338"/>
                </a:lnTo>
                <a:lnTo>
                  <a:pt x="305010" y="958173"/>
                </a:lnTo>
                <a:lnTo>
                  <a:pt x="304224" y="958436"/>
                </a:lnTo>
                <a:lnTo>
                  <a:pt x="303961" y="959223"/>
                </a:lnTo>
                <a:lnTo>
                  <a:pt x="303306" y="959616"/>
                </a:lnTo>
                <a:lnTo>
                  <a:pt x="302519" y="960534"/>
                </a:lnTo>
                <a:lnTo>
                  <a:pt x="301470" y="960534"/>
                </a:lnTo>
                <a:lnTo>
                  <a:pt x="299372" y="964599"/>
                </a:lnTo>
                <a:lnTo>
                  <a:pt x="297929" y="965255"/>
                </a:lnTo>
                <a:lnTo>
                  <a:pt x="296880" y="966959"/>
                </a:lnTo>
                <a:lnTo>
                  <a:pt x="293733" y="969451"/>
                </a:lnTo>
                <a:lnTo>
                  <a:pt x="293733" y="971680"/>
                </a:lnTo>
                <a:lnTo>
                  <a:pt x="290848" y="976532"/>
                </a:lnTo>
                <a:lnTo>
                  <a:pt x="289799" y="977974"/>
                </a:lnTo>
                <a:lnTo>
                  <a:pt x="289406" y="979417"/>
                </a:lnTo>
                <a:lnTo>
                  <a:pt x="290848" y="980859"/>
                </a:lnTo>
                <a:lnTo>
                  <a:pt x="290062" y="981908"/>
                </a:lnTo>
                <a:lnTo>
                  <a:pt x="287701" y="982695"/>
                </a:lnTo>
                <a:lnTo>
                  <a:pt x="287308" y="984793"/>
                </a:lnTo>
                <a:lnTo>
                  <a:pt x="283767" y="987940"/>
                </a:lnTo>
                <a:lnTo>
                  <a:pt x="281669" y="988596"/>
                </a:lnTo>
                <a:lnTo>
                  <a:pt x="281276" y="987678"/>
                </a:lnTo>
                <a:lnTo>
                  <a:pt x="280227" y="987154"/>
                </a:lnTo>
                <a:lnTo>
                  <a:pt x="279178" y="987678"/>
                </a:lnTo>
                <a:lnTo>
                  <a:pt x="277866" y="987154"/>
                </a:lnTo>
                <a:lnTo>
                  <a:pt x="277080" y="987940"/>
                </a:lnTo>
                <a:lnTo>
                  <a:pt x="275244" y="990038"/>
                </a:lnTo>
                <a:lnTo>
                  <a:pt x="274588" y="989776"/>
                </a:lnTo>
                <a:lnTo>
                  <a:pt x="272490" y="991874"/>
                </a:lnTo>
                <a:lnTo>
                  <a:pt x="271048" y="991219"/>
                </a:lnTo>
                <a:lnTo>
                  <a:pt x="270261" y="991219"/>
                </a:lnTo>
                <a:lnTo>
                  <a:pt x="269605" y="992137"/>
                </a:lnTo>
                <a:lnTo>
                  <a:pt x="269212" y="994234"/>
                </a:lnTo>
                <a:lnTo>
                  <a:pt x="266327" y="996070"/>
                </a:lnTo>
                <a:lnTo>
                  <a:pt x="264884" y="998168"/>
                </a:lnTo>
                <a:lnTo>
                  <a:pt x="261868" y="997775"/>
                </a:lnTo>
                <a:lnTo>
                  <a:pt x="261868" y="998168"/>
                </a:lnTo>
                <a:lnTo>
                  <a:pt x="260033" y="997775"/>
                </a:lnTo>
                <a:lnTo>
                  <a:pt x="258983" y="997775"/>
                </a:lnTo>
                <a:lnTo>
                  <a:pt x="259639" y="998955"/>
                </a:lnTo>
                <a:lnTo>
                  <a:pt x="258983" y="999611"/>
                </a:lnTo>
                <a:lnTo>
                  <a:pt x="257148" y="1000397"/>
                </a:lnTo>
                <a:lnTo>
                  <a:pt x="256492" y="1001709"/>
                </a:lnTo>
                <a:lnTo>
                  <a:pt x="253607" y="1002496"/>
                </a:lnTo>
                <a:lnTo>
                  <a:pt x="252165" y="1003152"/>
                </a:lnTo>
                <a:lnTo>
                  <a:pt x="251247" y="1002496"/>
                </a:lnTo>
                <a:lnTo>
                  <a:pt x="251247" y="1003152"/>
                </a:lnTo>
                <a:lnTo>
                  <a:pt x="249804" y="1003938"/>
                </a:lnTo>
                <a:lnTo>
                  <a:pt x="248362" y="1007479"/>
                </a:lnTo>
                <a:lnTo>
                  <a:pt x="247706" y="1007479"/>
                </a:lnTo>
                <a:lnTo>
                  <a:pt x="246264" y="1008135"/>
                </a:lnTo>
                <a:lnTo>
                  <a:pt x="242330" y="1005250"/>
                </a:lnTo>
                <a:lnTo>
                  <a:pt x="236167" y="1005643"/>
                </a:lnTo>
                <a:lnTo>
                  <a:pt x="234069" y="1004594"/>
                </a:lnTo>
                <a:lnTo>
                  <a:pt x="231708" y="1006299"/>
                </a:lnTo>
                <a:lnTo>
                  <a:pt x="231708" y="1006954"/>
                </a:lnTo>
                <a:lnTo>
                  <a:pt x="228430" y="1007479"/>
                </a:lnTo>
                <a:lnTo>
                  <a:pt x="225676" y="1008397"/>
                </a:lnTo>
                <a:lnTo>
                  <a:pt x="225283" y="1008790"/>
                </a:lnTo>
                <a:lnTo>
                  <a:pt x="223447" y="1008790"/>
                </a:lnTo>
                <a:lnTo>
                  <a:pt x="223447" y="1007479"/>
                </a:lnTo>
                <a:lnTo>
                  <a:pt x="222791" y="1006299"/>
                </a:lnTo>
                <a:lnTo>
                  <a:pt x="223972" y="1005250"/>
                </a:lnTo>
                <a:lnTo>
                  <a:pt x="222791" y="1003414"/>
                </a:lnTo>
                <a:lnTo>
                  <a:pt x="221087" y="1003938"/>
                </a:lnTo>
                <a:lnTo>
                  <a:pt x="217153" y="1005250"/>
                </a:lnTo>
                <a:lnTo>
                  <a:pt x="212825" y="1004856"/>
                </a:lnTo>
                <a:lnTo>
                  <a:pt x="210334" y="1003938"/>
                </a:lnTo>
                <a:lnTo>
                  <a:pt x="210072" y="1003152"/>
                </a:lnTo>
                <a:lnTo>
                  <a:pt x="206138" y="1001053"/>
                </a:lnTo>
                <a:lnTo>
                  <a:pt x="205744" y="1003152"/>
                </a:lnTo>
                <a:lnTo>
                  <a:pt x="206531" y="1006692"/>
                </a:lnTo>
                <a:lnTo>
                  <a:pt x="206138" y="1007741"/>
                </a:lnTo>
                <a:lnTo>
                  <a:pt x="203646" y="1007479"/>
                </a:lnTo>
                <a:lnTo>
                  <a:pt x="200893" y="1006954"/>
                </a:lnTo>
                <a:lnTo>
                  <a:pt x="198663" y="1007479"/>
                </a:lnTo>
                <a:lnTo>
                  <a:pt x="196565" y="1007741"/>
                </a:lnTo>
                <a:lnTo>
                  <a:pt x="195516" y="1007479"/>
                </a:lnTo>
                <a:lnTo>
                  <a:pt x="194729" y="1005250"/>
                </a:lnTo>
                <a:lnTo>
                  <a:pt x="193812" y="1003938"/>
                </a:lnTo>
                <a:lnTo>
                  <a:pt x="192369" y="1003414"/>
                </a:lnTo>
                <a:lnTo>
                  <a:pt x="191189" y="1002758"/>
                </a:lnTo>
                <a:lnTo>
                  <a:pt x="190927" y="1003152"/>
                </a:lnTo>
                <a:lnTo>
                  <a:pt x="191189" y="1001709"/>
                </a:lnTo>
                <a:lnTo>
                  <a:pt x="190927" y="1001053"/>
                </a:lnTo>
                <a:lnTo>
                  <a:pt x="190927" y="1000397"/>
                </a:lnTo>
                <a:lnTo>
                  <a:pt x="190271" y="996070"/>
                </a:lnTo>
                <a:lnTo>
                  <a:pt x="189878" y="995677"/>
                </a:lnTo>
                <a:lnTo>
                  <a:pt x="188828" y="995677"/>
                </a:lnTo>
                <a:lnTo>
                  <a:pt x="186993" y="994759"/>
                </a:lnTo>
                <a:lnTo>
                  <a:pt x="185813" y="993317"/>
                </a:lnTo>
                <a:lnTo>
                  <a:pt x="186206" y="990694"/>
                </a:lnTo>
                <a:lnTo>
                  <a:pt x="186993" y="990038"/>
                </a:lnTo>
                <a:lnTo>
                  <a:pt x="188828" y="988989"/>
                </a:lnTo>
                <a:lnTo>
                  <a:pt x="188435" y="984400"/>
                </a:lnTo>
                <a:lnTo>
                  <a:pt x="188173" y="983613"/>
                </a:lnTo>
                <a:lnTo>
                  <a:pt x="188173" y="982302"/>
                </a:lnTo>
                <a:lnTo>
                  <a:pt x="187386" y="979810"/>
                </a:lnTo>
                <a:lnTo>
                  <a:pt x="186993" y="979417"/>
                </a:lnTo>
                <a:lnTo>
                  <a:pt x="182796" y="974171"/>
                </a:lnTo>
                <a:lnTo>
                  <a:pt x="183452" y="972336"/>
                </a:lnTo>
                <a:lnTo>
                  <a:pt x="184895" y="971680"/>
                </a:lnTo>
                <a:lnTo>
                  <a:pt x="190271" y="973778"/>
                </a:lnTo>
                <a:lnTo>
                  <a:pt x="191189" y="973516"/>
                </a:lnTo>
                <a:lnTo>
                  <a:pt x="191582" y="972729"/>
                </a:lnTo>
                <a:lnTo>
                  <a:pt x="191189" y="971680"/>
                </a:lnTo>
                <a:lnTo>
                  <a:pt x="195254" y="968533"/>
                </a:lnTo>
                <a:lnTo>
                  <a:pt x="196565" y="968533"/>
                </a:lnTo>
                <a:lnTo>
                  <a:pt x="196565" y="967353"/>
                </a:lnTo>
                <a:lnTo>
                  <a:pt x="199057" y="968139"/>
                </a:lnTo>
                <a:lnTo>
                  <a:pt x="202335" y="968139"/>
                </a:lnTo>
                <a:lnTo>
                  <a:pt x="201811" y="966697"/>
                </a:lnTo>
                <a:lnTo>
                  <a:pt x="200893" y="965517"/>
                </a:lnTo>
                <a:lnTo>
                  <a:pt x="200893" y="964861"/>
                </a:lnTo>
                <a:lnTo>
                  <a:pt x="197614" y="963419"/>
                </a:lnTo>
                <a:lnTo>
                  <a:pt x="194467" y="961321"/>
                </a:lnTo>
                <a:lnTo>
                  <a:pt x="194074" y="960534"/>
                </a:lnTo>
                <a:lnTo>
                  <a:pt x="186993" y="939028"/>
                </a:lnTo>
                <a:lnTo>
                  <a:pt x="188173" y="935619"/>
                </a:lnTo>
                <a:lnTo>
                  <a:pt x="186599" y="934439"/>
                </a:lnTo>
                <a:lnTo>
                  <a:pt x="186206" y="933390"/>
                </a:lnTo>
                <a:lnTo>
                  <a:pt x="185550" y="932996"/>
                </a:lnTo>
                <a:lnTo>
                  <a:pt x="184895" y="933390"/>
                </a:lnTo>
                <a:lnTo>
                  <a:pt x="182272" y="931292"/>
                </a:lnTo>
                <a:lnTo>
                  <a:pt x="182272" y="930243"/>
                </a:lnTo>
                <a:lnTo>
                  <a:pt x="181616" y="929849"/>
                </a:lnTo>
                <a:lnTo>
                  <a:pt x="182272" y="929456"/>
                </a:lnTo>
                <a:lnTo>
                  <a:pt x="182796" y="928013"/>
                </a:lnTo>
                <a:lnTo>
                  <a:pt x="183714" y="927095"/>
                </a:lnTo>
                <a:lnTo>
                  <a:pt x="184501" y="927358"/>
                </a:lnTo>
                <a:lnTo>
                  <a:pt x="184895" y="927095"/>
                </a:lnTo>
                <a:lnTo>
                  <a:pt x="188173" y="927095"/>
                </a:lnTo>
                <a:lnTo>
                  <a:pt x="191976" y="925260"/>
                </a:lnTo>
                <a:lnTo>
                  <a:pt x="191582" y="924210"/>
                </a:lnTo>
                <a:lnTo>
                  <a:pt x="191976" y="922375"/>
                </a:lnTo>
                <a:lnTo>
                  <a:pt x="195516" y="918834"/>
                </a:lnTo>
                <a:lnTo>
                  <a:pt x="191189" y="912540"/>
                </a:lnTo>
                <a:lnTo>
                  <a:pt x="190533" y="910311"/>
                </a:lnTo>
                <a:lnTo>
                  <a:pt x="190927" y="908999"/>
                </a:lnTo>
                <a:lnTo>
                  <a:pt x="190533" y="908212"/>
                </a:lnTo>
                <a:lnTo>
                  <a:pt x="191189" y="907557"/>
                </a:lnTo>
                <a:lnTo>
                  <a:pt x="191189" y="906114"/>
                </a:lnTo>
                <a:lnTo>
                  <a:pt x="190271" y="904279"/>
                </a:lnTo>
                <a:lnTo>
                  <a:pt x="190271" y="901918"/>
                </a:lnTo>
                <a:lnTo>
                  <a:pt x="189091" y="900738"/>
                </a:lnTo>
                <a:lnTo>
                  <a:pt x="188435" y="901918"/>
                </a:lnTo>
                <a:lnTo>
                  <a:pt x="186993" y="901918"/>
                </a:lnTo>
                <a:lnTo>
                  <a:pt x="186993" y="902836"/>
                </a:lnTo>
                <a:lnTo>
                  <a:pt x="185157" y="904017"/>
                </a:lnTo>
                <a:lnTo>
                  <a:pt x="184108" y="903361"/>
                </a:lnTo>
                <a:lnTo>
                  <a:pt x="182010" y="903623"/>
                </a:lnTo>
                <a:lnTo>
                  <a:pt x="180829" y="900738"/>
                </a:lnTo>
                <a:lnTo>
                  <a:pt x="179518" y="899296"/>
                </a:lnTo>
                <a:lnTo>
                  <a:pt x="176371" y="897984"/>
                </a:lnTo>
                <a:lnTo>
                  <a:pt x="175191" y="897591"/>
                </a:lnTo>
                <a:lnTo>
                  <a:pt x="174929" y="896280"/>
                </a:lnTo>
                <a:lnTo>
                  <a:pt x="174273" y="895755"/>
                </a:lnTo>
                <a:lnTo>
                  <a:pt x="174929" y="893657"/>
                </a:lnTo>
                <a:lnTo>
                  <a:pt x="175191" y="893395"/>
                </a:lnTo>
                <a:lnTo>
                  <a:pt x="174929" y="892214"/>
                </a:lnTo>
                <a:lnTo>
                  <a:pt x="171650" y="886969"/>
                </a:lnTo>
                <a:lnTo>
                  <a:pt x="172437" y="886314"/>
                </a:lnTo>
                <a:lnTo>
                  <a:pt x="171650" y="885658"/>
                </a:lnTo>
                <a:lnTo>
                  <a:pt x="170732" y="885658"/>
                </a:lnTo>
                <a:lnTo>
                  <a:pt x="168897" y="884478"/>
                </a:lnTo>
                <a:lnTo>
                  <a:pt x="164963" y="886576"/>
                </a:lnTo>
                <a:lnTo>
                  <a:pt x="162209" y="888019"/>
                </a:lnTo>
                <a:lnTo>
                  <a:pt x="160373" y="887363"/>
                </a:lnTo>
                <a:lnTo>
                  <a:pt x="158931" y="888674"/>
                </a:lnTo>
                <a:lnTo>
                  <a:pt x="157095" y="888674"/>
                </a:lnTo>
                <a:lnTo>
                  <a:pt x="154734" y="889199"/>
                </a:lnTo>
                <a:lnTo>
                  <a:pt x="152505" y="886576"/>
                </a:lnTo>
                <a:lnTo>
                  <a:pt x="149358" y="879495"/>
                </a:lnTo>
                <a:lnTo>
                  <a:pt x="152505" y="877397"/>
                </a:lnTo>
                <a:lnTo>
                  <a:pt x="150014" y="875692"/>
                </a:lnTo>
                <a:lnTo>
                  <a:pt x="149752" y="874250"/>
                </a:lnTo>
                <a:lnTo>
                  <a:pt x="148309" y="872414"/>
                </a:lnTo>
                <a:lnTo>
                  <a:pt x="147653" y="873201"/>
                </a:lnTo>
                <a:lnTo>
                  <a:pt x="146998" y="872938"/>
                </a:lnTo>
                <a:lnTo>
                  <a:pt x="146473" y="872151"/>
                </a:lnTo>
                <a:lnTo>
                  <a:pt x="145818" y="871103"/>
                </a:lnTo>
                <a:lnTo>
                  <a:pt x="144769" y="871103"/>
                </a:lnTo>
                <a:lnTo>
                  <a:pt x="143720" y="870053"/>
                </a:lnTo>
                <a:lnTo>
                  <a:pt x="142933" y="870053"/>
                </a:lnTo>
                <a:lnTo>
                  <a:pt x="142933" y="868873"/>
                </a:lnTo>
                <a:lnTo>
                  <a:pt x="140572" y="867169"/>
                </a:lnTo>
                <a:lnTo>
                  <a:pt x="140572" y="865857"/>
                </a:lnTo>
                <a:lnTo>
                  <a:pt x="140835" y="865857"/>
                </a:lnTo>
                <a:lnTo>
                  <a:pt x="141228" y="865333"/>
                </a:lnTo>
                <a:lnTo>
                  <a:pt x="141621" y="865071"/>
                </a:lnTo>
                <a:lnTo>
                  <a:pt x="141621" y="863628"/>
                </a:lnTo>
                <a:lnTo>
                  <a:pt x="142015" y="862973"/>
                </a:lnTo>
                <a:lnTo>
                  <a:pt x="141621" y="862317"/>
                </a:lnTo>
                <a:lnTo>
                  <a:pt x="141228" y="861530"/>
                </a:lnTo>
                <a:lnTo>
                  <a:pt x="140835" y="862317"/>
                </a:lnTo>
                <a:lnTo>
                  <a:pt x="140572" y="861137"/>
                </a:lnTo>
                <a:lnTo>
                  <a:pt x="140572" y="860874"/>
                </a:lnTo>
                <a:lnTo>
                  <a:pt x="140835" y="859694"/>
                </a:lnTo>
                <a:lnTo>
                  <a:pt x="140179" y="858645"/>
                </a:lnTo>
                <a:lnTo>
                  <a:pt x="140835" y="858645"/>
                </a:lnTo>
                <a:lnTo>
                  <a:pt x="140572" y="857203"/>
                </a:lnTo>
                <a:lnTo>
                  <a:pt x="141228" y="856940"/>
                </a:lnTo>
                <a:lnTo>
                  <a:pt x="141228" y="856416"/>
                </a:lnTo>
                <a:lnTo>
                  <a:pt x="141228" y="856153"/>
                </a:lnTo>
                <a:lnTo>
                  <a:pt x="141228" y="855498"/>
                </a:lnTo>
                <a:lnTo>
                  <a:pt x="142277" y="854318"/>
                </a:lnTo>
                <a:lnTo>
                  <a:pt x="142670" y="853662"/>
                </a:lnTo>
                <a:lnTo>
                  <a:pt x="142670" y="852875"/>
                </a:lnTo>
                <a:lnTo>
                  <a:pt x="141621" y="852613"/>
                </a:lnTo>
                <a:lnTo>
                  <a:pt x="140835" y="853662"/>
                </a:lnTo>
                <a:lnTo>
                  <a:pt x="140179" y="853662"/>
                </a:lnTo>
                <a:lnTo>
                  <a:pt x="139917" y="854711"/>
                </a:lnTo>
                <a:lnTo>
                  <a:pt x="137950" y="854318"/>
                </a:lnTo>
                <a:lnTo>
                  <a:pt x="137950" y="855105"/>
                </a:lnTo>
                <a:lnTo>
                  <a:pt x="138736" y="855498"/>
                </a:lnTo>
                <a:lnTo>
                  <a:pt x="138474" y="857203"/>
                </a:lnTo>
                <a:lnTo>
                  <a:pt x="140179" y="859038"/>
                </a:lnTo>
                <a:lnTo>
                  <a:pt x="139392" y="859301"/>
                </a:lnTo>
                <a:lnTo>
                  <a:pt x="139130" y="859038"/>
                </a:lnTo>
                <a:lnTo>
                  <a:pt x="137950" y="859301"/>
                </a:lnTo>
                <a:lnTo>
                  <a:pt x="132311" y="857858"/>
                </a:lnTo>
                <a:lnTo>
                  <a:pt x="131393" y="857203"/>
                </a:lnTo>
                <a:lnTo>
                  <a:pt x="129557" y="859301"/>
                </a:lnTo>
                <a:lnTo>
                  <a:pt x="128508" y="860481"/>
                </a:lnTo>
                <a:lnTo>
                  <a:pt x="127459" y="860481"/>
                </a:lnTo>
                <a:lnTo>
                  <a:pt x="126017" y="861530"/>
                </a:lnTo>
                <a:lnTo>
                  <a:pt x="125492" y="861530"/>
                </a:lnTo>
                <a:lnTo>
                  <a:pt x="124181" y="862317"/>
                </a:lnTo>
                <a:lnTo>
                  <a:pt x="123394" y="862317"/>
                </a:lnTo>
                <a:lnTo>
                  <a:pt x="122083" y="861792"/>
                </a:lnTo>
                <a:lnTo>
                  <a:pt x="120378" y="860481"/>
                </a:lnTo>
                <a:lnTo>
                  <a:pt x="119854" y="858645"/>
                </a:lnTo>
                <a:lnTo>
                  <a:pt x="118411" y="857203"/>
                </a:lnTo>
                <a:lnTo>
                  <a:pt x="118411" y="856153"/>
                </a:lnTo>
                <a:lnTo>
                  <a:pt x="117756" y="855105"/>
                </a:lnTo>
                <a:lnTo>
                  <a:pt x="116051" y="854056"/>
                </a:lnTo>
                <a:lnTo>
                  <a:pt x="114215" y="853662"/>
                </a:lnTo>
                <a:lnTo>
                  <a:pt x="112510" y="853662"/>
                </a:lnTo>
                <a:lnTo>
                  <a:pt x="112510" y="854056"/>
                </a:lnTo>
                <a:lnTo>
                  <a:pt x="111068" y="854056"/>
                </a:lnTo>
                <a:lnTo>
                  <a:pt x="110019" y="853662"/>
                </a:lnTo>
                <a:lnTo>
                  <a:pt x="110019" y="852875"/>
                </a:lnTo>
                <a:lnTo>
                  <a:pt x="108314" y="851958"/>
                </a:lnTo>
                <a:lnTo>
                  <a:pt x="107659" y="851958"/>
                </a:lnTo>
                <a:lnTo>
                  <a:pt x="106872" y="852875"/>
                </a:lnTo>
                <a:lnTo>
                  <a:pt x="106216" y="853662"/>
                </a:lnTo>
                <a:lnTo>
                  <a:pt x="105692" y="854711"/>
                </a:lnTo>
                <a:lnTo>
                  <a:pt x="106872" y="855498"/>
                </a:lnTo>
                <a:lnTo>
                  <a:pt x="106872" y="857203"/>
                </a:lnTo>
                <a:lnTo>
                  <a:pt x="106216" y="858645"/>
                </a:lnTo>
                <a:lnTo>
                  <a:pt x="106216" y="859301"/>
                </a:lnTo>
                <a:lnTo>
                  <a:pt x="105429" y="860481"/>
                </a:lnTo>
                <a:lnTo>
                  <a:pt x="106216" y="861137"/>
                </a:lnTo>
                <a:lnTo>
                  <a:pt x="105429" y="862973"/>
                </a:lnTo>
                <a:lnTo>
                  <a:pt x="105036" y="862973"/>
                </a:lnTo>
                <a:lnTo>
                  <a:pt x="105036" y="862317"/>
                </a:lnTo>
                <a:lnTo>
                  <a:pt x="103331" y="861137"/>
                </a:lnTo>
                <a:lnTo>
                  <a:pt x="102938" y="861530"/>
                </a:lnTo>
                <a:lnTo>
                  <a:pt x="101233" y="860481"/>
                </a:lnTo>
                <a:lnTo>
                  <a:pt x="99397" y="860088"/>
                </a:lnTo>
                <a:lnTo>
                  <a:pt x="99135" y="859301"/>
                </a:lnTo>
                <a:lnTo>
                  <a:pt x="98217" y="858645"/>
                </a:lnTo>
                <a:lnTo>
                  <a:pt x="97955" y="857858"/>
                </a:lnTo>
                <a:lnTo>
                  <a:pt x="97299" y="856416"/>
                </a:lnTo>
                <a:lnTo>
                  <a:pt x="96119" y="856153"/>
                </a:lnTo>
                <a:lnTo>
                  <a:pt x="95857" y="855760"/>
                </a:lnTo>
                <a:lnTo>
                  <a:pt x="94677" y="855498"/>
                </a:lnTo>
                <a:lnTo>
                  <a:pt x="93759" y="855760"/>
                </a:lnTo>
                <a:lnTo>
                  <a:pt x="93234" y="855760"/>
                </a:lnTo>
                <a:lnTo>
                  <a:pt x="92316" y="855498"/>
                </a:lnTo>
                <a:lnTo>
                  <a:pt x="91529" y="855105"/>
                </a:lnTo>
                <a:lnTo>
                  <a:pt x="90874" y="855105"/>
                </a:lnTo>
                <a:lnTo>
                  <a:pt x="89825" y="854711"/>
                </a:lnTo>
                <a:lnTo>
                  <a:pt x="89825" y="854318"/>
                </a:lnTo>
                <a:lnTo>
                  <a:pt x="88120" y="854318"/>
                </a:lnTo>
                <a:lnTo>
                  <a:pt x="88120" y="853400"/>
                </a:lnTo>
                <a:lnTo>
                  <a:pt x="87333" y="852875"/>
                </a:lnTo>
                <a:lnTo>
                  <a:pt x="86284" y="852875"/>
                </a:lnTo>
                <a:lnTo>
                  <a:pt x="86284" y="852613"/>
                </a:lnTo>
                <a:lnTo>
                  <a:pt x="82744" y="852613"/>
                </a:lnTo>
                <a:lnTo>
                  <a:pt x="82350" y="851171"/>
                </a:lnTo>
                <a:lnTo>
                  <a:pt x="82744" y="851171"/>
                </a:lnTo>
                <a:lnTo>
                  <a:pt x="83137" y="849335"/>
                </a:lnTo>
                <a:lnTo>
                  <a:pt x="83793" y="848679"/>
                </a:lnTo>
                <a:lnTo>
                  <a:pt x="84579" y="848417"/>
                </a:lnTo>
                <a:lnTo>
                  <a:pt x="84842" y="847630"/>
                </a:lnTo>
                <a:lnTo>
                  <a:pt x="85497" y="846975"/>
                </a:lnTo>
                <a:lnTo>
                  <a:pt x="86022" y="846581"/>
                </a:lnTo>
                <a:lnTo>
                  <a:pt x="86284" y="845794"/>
                </a:lnTo>
                <a:lnTo>
                  <a:pt x="86678" y="844876"/>
                </a:lnTo>
                <a:lnTo>
                  <a:pt x="86284" y="843696"/>
                </a:lnTo>
                <a:lnTo>
                  <a:pt x="86022" y="843040"/>
                </a:lnTo>
                <a:lnTo>
                  <a:pt x="84842" y="840680"/>
                </a:lnTo>
                <a:lnTo>
                  <a:pt x="84842" y="839893"/>
                </a:lnTo>
                <a:lnTo>
                  <a:pt x="84579" y="839238"/>
                </a:lnTo>
                <a:lnTo>
                  <a:pt x="86284" y="837795"/>
                </a:lnTo>
                <a:lnTo>
                  <a:pt x="86678" y="835960"/>
                </a:lnTo>
                <a:lnTo>
                  <a:pt x="86940" y="835697"/>
                </a:lnTo>
                <a:lnTo>
                  <a:pt x="86940" y="833861"/>
                </a:lnTo>
                <a:lnTo>
                  <a:pt x="86022" y="833599"/>
                </a:lnTo>
                <a:lnTo>
                  <a:pt x="85497" y="830059"/>
                </a:lnTo>
                <a:lnTo>
                  <a:pt x="84055" y="829534"/>
                </a:lnTo>
                <a:lnTo>
                  <a:pt x="83793" y="829272"/>
                </a:lnTo>
                <a:lnTo>
                  <a:pt x="83137" y="828878"/>
                </a:lnTo>
                <a:lnTo>
                  <a:pt x="82744" y="829272"/>
                </a:lnTo>
                <a:lnTo>
                  <a:pt x="82350" y="829272"/>
                </a:lnTo>
                <a:lnTo>
                  <a:pt x="81957" y="829534"/>
                </a:lnTo>
                <a:lnTo>
                  <a:pt x="81301" y="828878"/>
                </a:lnTo>
                <a:lnTo>
                  <a:pt x="80646" y="828223"/>
                </a:lnTo>
                <a:lnTo>
                  <a:pt x="80646" y="827830"/>
                </a:lnTo>
                <a:lnTo>
                  <a:pt x="79859" y="827174"/>
                </a:lnTo>
                <a:lnTo>
                  <a:pt x="79596" y="826780"/>
                </a:lnTo>
                <a:lnTo>
                  <a:pt x="78416" y="825994"/>
                </a:lnTo>
                <a:lnTo>
                  <a:pt x="78154" y="825994"/>
                </a:lnTo>
                <a:lnTo>
                  <a:pt x="78154" y="825731"/>
                </a:lnTo>
                <a:lnTo>
                  <a:pt x="76974" y="825076"/>
                </a:lnTo>
                <a:lnTo>
                  <a:pt x="76318" y="825076"/>
                </a:lnTo>
                <a:lnTo>
                  <a:pt x="75663" y="825731"/>
                </a:lnTo>
                <a:lnTo>
                  <a:pt x="74876" y="825994"/>
                </a:lnTo>
                <a:lnTo>
                  <a:pt x="74614" y="826518"/>
                </a:lnTo>
                <a:lnTo>
                  <a:pt x="74220" y="825994"/>
                </a:lnTo>
                <a:lnTo>
                  <a:pt x="73171" y="826518"/>
                </a:lnTo>
                <a:lnTo>
                  <a:pt x="72778" y="826518"/>
                </a:lnTo>
                <a:lnTo>
                  <a:pt x="72515" y="826518"/>
                </a:lnTo>
                <a:lnTo>
                  <a:pt x="72515" y="825994"/>
                </a:lnTo>
                <a:lnTo>
                  <a:pt x="71073" y="825994"/>
                </a:lnTo>
                <a:lnTo>
                  <a:pt x="70680" y="826518"/>
                </a:lnTo>
                <a:lnTo>
                  <a:pt x="70417" y="825731"/>
                </a:lnTo>
                <a:lnTo>
                  <a:pt x="69631" y="825994"/>
                </a:lnTo>
                <a:lnTo>
                  <a:pt x="69237" y="825994"/>
                </a:lnTo>
                <a:lnTo>
                  <a:pt x="68844" y="825994"/>
                </a:lnTo>
                <a:lnTo>
                  <a:pt x="68581" y="825994"/>
                </a:lnTo>
                <a:lnTo>
                  <a:pt x="68188" y="825338"/>
                </a:lnTo>
                <a:lnTo>
                  <a:pt x="67401" y="825338"/>
                </a:lnTo>
                <a:lnTo>
                  <a:pt x="67139" y="825994"/>
                </a:lnTo>
                <a:lnTo>
                  <a:pt x="67139" y="826518"/>
                </a:lnTo>
                <a:lnTo>
                  <a:pt x="65697" y="828223"/>
                </a:lnTo>
                <a:lnTo>
                  <a:pt x="65697" y="828878"/>
                </a:lnTo>
                <a:lnTo>
                  <a:pt x="65303" y="829272"/>
                </a:lnTo>
                <a:lnTo>
                  <a:pt x="64516" y="829272"/>
                </a:lnTo>
                <a:lnTo>
                  <a:pt x="64516" y="830059"/>
                </a:lnTo>
                <a:lnTo>
                  <a:pt x="64254" y="830059"/>
                </a:lnTo>
                <a:lnTo>
                  <a:pt x="63861" y="829272"/>
                </a:lnTo>
                <a:lnTo>
                  <a:pt x="63205" y="828878"/>
                </a:lnTo>
                <a:lnTo>
                  <a:pt x="62812" y="829272"/>
                </a:lnTo>
                <a:lnTo>
                  <a:pt x="62812" y="830321"/>
                </a:lnTo>
                <a:lnTo>
                  <a:pt x="63205" y="830977"/>
                </a:lnTo>
                <a:lnTo>
                  <a:pt x="62812" y="831370"/>
                </a:lnTo>
                <a:lnTo>
                  <a:pt x="62418" y="830714"/>
                </a:lnTo>
                <a:lnTo>
                  <a:pt x="62156" y="830714"/>
                </a:lnTo>
                <a:lnTo>
                  <a:pt x="61763" y="831763"/>
                </a:lnTo>
                <a:lnTo>
                  <a:pt x="61107" y="832157"/>
                </a:lnTo>
                <a:lnTo>
                  <a:pt x="61500" y="832812"/>
                </a:lnTo>
                <a:lnTo>
                  <a:pt x="61763" y="833599"/>
                </a:lnTo>
                <a:lnTo>
                  <a:pt x="61763" y="833861"/>
                </a:lnTo>
                <a:lnTo>
                  <a:pt x="61107" y="833861"/>
                </a:lnTo>
                <a:lnTo>
                  <a:pt x="60320" y="834255"/>
                </a:lnTo>
                <a:lnTo>
                  <a:pt x="59665" y="834517"/>
                </a:lnTo>
                <a:lnTo>
                  <a:pt x="59402" y="836615"/>
                </a:lnTo>
                <a:lnTo>
                  <a:pt x="59665" y="837795"/>
                </a:lnTo>
                <a:lnTo>
                  <a:pt x="59665" y="838451"/>
                </a:lnTo>
                <a:lnTo>
                  <a:pt x="59402" y="838845"/>
                </a:lnTo>
                <a:lnTo>
                  <a:pt x="58616" y="838451"/>
                </a:lnTo>
                <a:lnTo>
                  <a:pt x="57435" y="838845"/>
                </a:lnTo>
                <a:lnTo>
                  <a:pt x="57435" y="839238"/>
                </a:lnTo>
                <a:lnTo>
                  <a:pt x="56517" y="839500"/>
                </a:lnTo>
                <a:lnTo>
                  <a:pt x="56517" y="840155"/>
                </a:lnTo>
                <a:lnTo>
                  <a:pt x="56780" y="840680"/>
                </a:lnTo>
                <a:lnTo>
                  <a:pt x="57435" y="840680"/>
                </a:lnTo>
                <a:lnTo>
                  <a:pt x="57960" y="840943"/>
                </a:lnTo>
                <a:lnTo>
                  <a:pt x="57960" y="841598"/>
                </a:lnTo>
                <a:lnTo>
                  <a:pt x="57435" y="841992"/>
                </a:lnTo>
                <a:lnTo>
                  <a:pt x="56517" y="842254"/>
                </a:lnTo>
                <a:lnTo>
                  <a:pt x="56124" y="843434"/>
                </a:lnTo>
                <a:lnTo>
                  <a:pt x="56124" y="845139"/>
                </a:lnTo>
                <a:lnTo>
                  <a:pt x="56124" y="845532"/>
                </a:lnTo>
                <a:lnTo>
                  <a:pt x="54682" y="846319"/>
                </a:lnTo>
                <a:lnTo>
                  <a:pt x="54682" y="846975"/>
                </a:lnTo>
                <a:lnTo>
                  <a:pt x="55731" y="846975"/>
                </a:lnTo>
                <a:lnTo>
                  <a:pt x="56124" y="847630"/>
                </a:lnTo>
                <a:lnTo>
                  <a:pt x="56124" y="848417"/>
                </a:lnTo>
                <a:lnTo>
                  <a:pt x="55337" y="848679"/>
                </a:lnTo>
                <a:lnTo>
                  <a:pt x="54682" y="848417"/>
                </a:lnTo>
                <a:lnTo>
                  <a:pt x="54026" y="848417"/>
                </a:lnTo>
                <a:lnTo>
                  <a:pt x="53633" y="849335"/>
                </a:lnTo>
                <a:lnTo>
                  <a:pt x="53633" y="850515"/>
                </a:lnTo>
                <a:lnTo>
                  <a:pt x="52977" y="850777"/>
                </a:lnTo>
                <a:lnTo>
                  <a:pt x="52584" y="852220"/>
                </a:lnTo>
                <a:lnTo>
                  <a:pt x="51797" y="852875"/>
                </a:lnTo>
                <a:lnTo>
                  <a:pt x="51534" y="853662"/>
                </a:lnTo>
                <a:lnTo>
                  <a:pt x="51534" y="854056"/>
                </a:lnTo>
                <a:lnTo>
                  <a:pt x="51797" y="854711"/>
                </a:lnTo>
                <a:lnTo>
                  <a:pt x="52321" y="857203"/>
                </a:lnTo>
                <a:lnTo>
                  <a:pt x="51797" y="858645"/>
                </a:lnTo>
                <a:lnTo>
                  <a:pt x="52321" y="859038"/>
                </a:lnTo>
                <a:lnTo>
                  <a:pt x="52321" y="859301"/>
                </a:lnTo>
                <a:lnTo>
                  <a:pt x="52321" y="860481"/>
                </a:lnTo>
                <a:lnTo>
                  <a:pt x="51534" y="860874"/>
                </a:lnTo>
                <a:lnTo>
                  <a:pt x="50879" y="860874"/>
                </a:lnTo>
                <a:lnTo>
                  <a:pt x="50092" y="860481"/>
                </a:lnTo>
                <a:lnTo>
                  <a:pt x="49699" y="860874"/>
                </a:lnTo>
                <a:lnTo>
                  <a:pt x="49043" y="860874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38E1FD84-7F62-42E7-8FAC-4089276C04BB}"/>
              </a:ext>
            </a:extLst>
          </p:cNvPr>
          <p:cNvSpPr/>
          <p:nvPr/>
        </p:nvSpPr>
        <p:spPr>
          <a:xfrm>
            <a:off x="6916654" y="4388446"/>
            <a:ext cx="318337" cy="241497"/>
          </a:xfrm>
          <a:custGeom>
            <a:avLst/>
            <a:gdLst>
              <a:gd name="connsiteX0" fmla="*/ 371625 w 380279"/>
              <a:gd name="connsiteY0" fmla="*/ 275113 h 288488"/>
              <a:gd name="connsiteX1" fmla="*/ 371232 w 380279"/>
              <a:gd name="connsiteY1" fmla="*/ 275113 h 288488"/>
              <a:gd name="connsiteX2" fmla="*/ 370576 w 380279"/>
              <a:gd name="connsiteY2" fmla="*/ 275637 h 288488"/>
              <a:gd name="connsiteX3" fmla="*/ 369133 w 380279"/>
              <a:gd name="connsiteY3" fmla="*/ 277998 h 288488"/>
              <a:gd name="connsiteX4" fmla="*/ 369133 w 380279"/>
              <a:gd name="connsiteY4" fmla="*/ 278391 h 288488"/>
              <a:gd name="connsiteX5" fmla="*/ 368478 w 380279"/>
              <a:gd name="connsiteY5" fmla="*/ 279834 h 288488"/>
              <a:gd name="connsiteX6" fmla="*/ 369133 w 380279"/>
              <a:gd name="connsiteY6" fmla="*/ 282194 h 288488"/>
              <a:gd name="connsiteX7" fmla="*/ 368871 w 380279"/>
              <a:gd name="connsiteY7" fmla="*/ 282981 h 288488"/>
              <a:gd name="connsiteX8" fmla="*/ 369133 w 380279"/>
              <a:gd name="connsiteY8" fmla="*/ 283636 h 288488"/>
              <a:gd name="connsiteX9" fmla="*/ 369133 w 380279"/>
              <a:gd name="connsiteY9" fmla="*/ 284423 h 288488"/>
              <a:gd name="connsiteX10" fmla="*/ 368478 w 380279"/>
              <a:gd name="connsiteY10" fmla="*/ 284423 h 288488"/>
              <a:gd name="connsiteX11" fmla="*/ 368871 w 380279"/>
              <a:gd name="connsiteY11" fmla="*/ 285472 h 288488"/>
              <a:gd name="connsiteX12" fmla="*/ 366642 w 380279"/>
              <a:gd name="connsiteY12" fmla="*/ 285079 h 288488"/>
              <a:gd name="connsiteX13" fmla="*/ 362315 w 380279"/>
              <a:gd name="connsiteY13" fmla="*/ 285472 h 288488"/>
              <a:gd name="connsiteX14" fmla="*/ 360872 w 380279"/>
              <a:gd name="connsiteY14" fmla="*/ 284423 h 288488"/>
              <a:gd name="connsiteX15" fmla="*/ 356676 w 380279"/>
              <a:gd name="connsiteY15" fmla="*/ 284423 h 288488"/>
              <a:gd name="connsiteX16" fmla="*/ 353135 w 380279"/>
              <a:gd name="connsiteY16" fmla="*/ 286259 h 288488"/>
              <a:gd name="connsiteX17" fmla="*/ 351037 w 380279"/>
              <a:gd name="connsiteY17" fmla="*/ 287832 h 288488"/>
              <a:gd name="connsiteX18" fmla="*/ 350251 w 380279"/>
              <a:gd name="connsiteY18" fmla="*/ 288619 h 288488"/>
              <a:gd name="connsiteX19" fmla="*/ 349595 w 380279"/>
              <a:gd name="connsiteY19" fmla="*/ 291504 h 288488"/>
              <a:gd name="connsiteX20" fmla="*/ 349333 w 380279"/>
              <a:gd name="connsiteY20" fmla="*/ 292553 h 288488"/>
              <a:gd name="connsiteX21" fmla="*/ 349333 w 380279"/>
              <a:gd name="connsiteY21" fmla="*/ 292815 h 288488"/>
              <a:gd name="connsiteX22" fmla="*/ 347235 w 380279"/>
              <a:gd name="connsiteY22" fmla="*/ 294651 h 288488"/>
              <a:gd name="connsiteX23" fmla="*/ 346710 w 380279"/>
              <a:gd name="connsiteY23" fmla="*/ 296487 h 288488"/>
              <a:gd name="connsiteX24" fmla="*/ 344350 w 380279"/>
              <a:gd name="connsiteY24" fmla="*/ 299634 h 288488"/>
              <a:gd name="connsiteX25" fmla="*/ 342907 w 380279"/>
              <a:gd name="connsiteY25" fmla="*/ 301077 h 288488"/>
              <a:gd name="connsiteX26" fmla="*/ 338580 w 380279"/>
              <a:gd name="connsiteY26" fmla="*/ 299634 h 288488"/>
              <a:gd name="connsiteX27" fmla="*/ 339367 w 380279"/>
              <a:gd name="connsiteY27" fmla="*/ 296094 h 288488"/>
              <a:gd name="connsiteX28" fmla="*/ 338580 w 380279"/>
              <a:gd name="connsiteY28" fmla="*/ 295831 h 288488"/>
              <a:gd name="connsiteX29" fmla="*/ 338318 w 380279"/>
              <a:gd name="connsiteY29" fmla="*/ 295831 h 288488"/>
              <a:gd name="connsiteX30" fmla="*/ 337793 w 380279"/>
              <a:gd name="connsiteY30" fmla="*/ 296487 h 288488"/>
              <a:gd name="connsiteX31" fmla="*/ 336482 w 380279"/>
              <a:gd name="connsiteY31" fmla="*/ 296487 h 288488"/>
              <a:gd name="connsiteX32" fmla="*/ 335039 w 380279"/>
              <a:gd name="connsiteY32" fmla="*/ 295831 h 288488"/>
              <a:gd name="connsiteX33" fmla="*/ 332941 w 380279"/>
              <a:gd name="connsiteY33" fmla="*/ 295831 h 288488"/>
              <a:gd name="connsiteX34" fmla="*/ 332679 w 380279"/>
              <a:gd name="connsiteY34" fmla="*/ 296487 h 288488"/>
              <a:gd name="connsiteX35" fmla="*/ 325860 w 380279"/>
              <a:gd name="connsiteY35" fmla="*/ 293602 h 288488"/>
              <a:gd name="connsiteX36" fmla="*/ 324811 w 380279"/>
              <a:gd name="connsiteY36" fmla="*/ 292159 h 288488"/>
              <a:gd name="connsiteX37" fmla="*/ 321271 w 380279"/>
              <a:gd name="connsiteY37" fmla="*/ 292815 h 288488"/>
              <a:gd name="connsiteX38" fmla="*/ 318779 w 380279"/>
              <a:gd name="connsiteY38" fmla="*/ 294389 h 288488"/>
              <a:gd name="connsiteX39" fmla="*/ 310911 w 380279"/>
              <a:gd name="connsiteY39" fmla="*/ 295176 h 288488"/>
              <a:gd name="connsiteX40" fmla="*/ 310911 w 380279"/>
              <a:gd name="connsiteY40" fmla="*/ 295438 h 288488"/>
              <a:gd name="connsiteX41" fmla="*/ 309993 w 380279"/>
              <a:gd name="connsiteY41" fmla="*/ 295831 h 288488"/>
              <a:gd name="connsiteX42" fmla="*/ 309075 w 380279"/>
              <a:gd name="connsiteY42" fmla="*/ 296094 h 288488"/>
              <a:gd name="connsiteX43" fmla="*/ 309075 w 380279"/>
              <a:gd name="connsiteY43" fmla="*/ 297274 h 288488"/>
              <a:gd name="connsiteX44" fmla="*/ 307371 w 380279"/>
              <a:gd name="connsiteY44" fmla="*/ 300027 h 288488"/>
              <a:gd name="connsiteX45" fmla="*/ 306977 w 380279"/>
              <a:gd name="connsiteY45" fmla="*/ 300027 h 288488"/>
              <a:gd name="connsiteX46" fmla="*/ 306322 w 380279"/>
              <a:gd name="connsiteY46" fmla="*/ 299372 h 288488"/>
              <a:gd name="connsiteX47" fmla="*/ 306715 w 380279"/>
              <a:gd name="connsiteY47" fmla="*/ 298192 h 288488"/>
              <a:gd name="connsiteX48" fmla="*/ 306322 w 380279"/>
              <a:gd name="connsiteY48" fmla="*/ 296487 h 288488"/>
              <a:gd name="connsiteX49" fmla="*/ 304224 w 380279"/>
              <a:gd name="connsiteY49" fmla="*/ 293996 h 288488"/>
              <a:gd name="connsiteX50" fmla="*/ 304617 w 380279"/>
              <a:gd name="connsiteY50" fmla="*/ 293602 h 288488"/>
              <a:gd name="connsiteX51" fmla="*/ 304224 w 380279"/>
              <a:gd name="connsiteY51" fmla="*/ 292815 h 288488"/>
              <a:gd name="connsiteX52" fmla="*/ 303175 w 380279"/>
              <a:gd name="connsiteY52" fmla="*/ 292815 h 288488"/>
              <a:gd name="connsiteX53" fmla="*/ 302519 w 380279"/>
              <a:gd name="connsiteY53" fmla="*/ 291111 h 288488"/>
              <a:gd name="connsiteX54" fmla="*/ 301994 w 380279"/>
              <a:gd name="connsiteY54" fmla="*/ 290717 h 288488"/>
              <a:gd name="connsiteX55" fmla="*/ 301732 w 380279"/>
              <a:gd name="connsiteY55" fmla="*/ 291504 h 288488"/>
              <a:gd name="connsiteX56" fmla="*/ 299634 w 380279"/>
              <a:gd name="connsiteY56" fmla="*/ 291504 h 288488"/>
              <a:gd name="connsiteX57" fmla="*/ 299634 w 380279"/>
              <a:gd name="connsiteY57" fmla="*/ 292553 h 288488"/>
              <a:gd name="connsiteX58" fmla="*/ 298585 w 380279"/>
              <a:gd name="connsiteY58" fmla="*/ 292159 h 288488"/>
              <a:gd name="connsiteX59" fmla="*/ 295700 w 380279"/>
              <a:gd name="connsiteY59" fmla="*/ 292815 h 288488"/>
              <a:gd name="connsiteX60" fmla="*/ 295044 w 380279"/>
              <a:gd name="connsiteY60" fmla="*/ 292159 h 288488"/>
              <a:gd name="connsiteX61" fmla="*/ 293995 w 380279"/>
              <a:gd name="connsiteY61" fmla="*/ 293209 h 288488"/>
              <a:gd name="connsiteX62" fmla="*/ 292553 w 380279"/>
              <a:gd name="connsiteY62" fmla="*/ 295831 h 288488"/>
              <a:gd name="connsiteX63" fmla="*/ 292815 w 380279"/>
              <a:gd name="connsiteY63" fmla="*/ 296094 h 288488"/>
              <a:gd name="connsiteX64" fmla="*/ 292553 w 380279"/>
              <a:gd name="connsiteY64" fmla="*/ 296880 h 288488"/>
              <a:gd name="connsiteX65" fmla="*/ 291111 w 380279"/>
              <a:gd name="connsiteY65" fmla="*/ 296094 h 288488"/>
              <a:gd name="connsiteX66" fmla="*/ 290717 w 380279"/>
              <a:gd name="connsiteY66" fmla="*/ 295438 h 288488"/>
              <a:gd name="connsiteX67" fmla="*/ 289012 w 380279"/>
              <a:gd name="connsiteY67" fmla="*/ 293996 h 288488"/>
              <a:gd name="connsiteX68" fmla="*/ 286521 w 380279"/>
              <a:gd name="connsiteY68" fmla="*/ 293602 h 288488"/>
              <a:gd name="connsiteX69" fmla="*/ 285472 w 380279"/>
              <a:gd name="connsiteY69" fmla="*/ 292553 h 288488"/>
              <a:gd name="connsiteX70" fmla="*/ 285079 w 380279"/>
              <a:gd name="connsiteY70" fmla="*/ 292159 h 288488"/>
              <a:gd name="connsiteX71" fmla="*/ 283636 w 380279"/>
              <a:gd name="connsiteY71" fmla="*/ 292159 h 288488"/>
              <a:gd name="connsiteX72" fmla="*/ 283374 w 380279"/>
              <a:gd name="connsiteY72" fmla="*/ 290717 h 288488"/>
              <a:gd name="connsiteX73" fmla="*/ 282194 w 380279"/>
              <a:gd name="connsiteY73" fmla="*/ 290062 h 288488"/>
              <a:gd name="connsiteX74" fmla="*/ 282194 w 380279"/>
              <a:gd name="connsiteY74" fmla="*/ 288619 h 288488"/>
              <a:gd name="connsiteX75" fmla="*/ 281538 w 380279"/>
              <a:gd name="connsiteY75" fmla="*/ 286914 h 288488"/>
              <a:gd name="connsiteX76" fmla="*/ 281538 w 380279"/>
              <a:gd name="connsiteY76" fmla="*/ 286259 h 288488"/>
              <a:gd name="connsiteX77" fmla="*/ 281276 w 380279"/>
              <a:gd name="connsiteY77" fmla="*/ 285734 h 288488"/>
              <a:gd name="connsiteX78" fmla="*/ 280882 w 380279"/>
              <a:gd name="connsiteY78" fmla="*/ 285079 h 288488"/>
              <a:gd name="connsiteX79" fmla="*/ 280489 w 380279"/>
              <a:gd name="connsiteY79" fmla="*/ 284816 h 288488"/>
              <a:gd name="connsiteX80" fmla="*/ 280489 w 380279"/>
              <a:gd name="connsiteY80" fmla="*/ 284161 h 288488"/>
              <a:gd name="connsiteX81" fmla="*/ 279046 w 380279"/>
              <a:gd name="connsiteY81" fmla="*/ 284161 h 288488"/>
              <a:gd name="connsiteX82" fmla="*/ 278653 w 380279"/>
              <a:gd name="connsiteY82" fmla="*/ 284423 h 288488"/>
              <a:gd name="connsiteX83" fmla="*/ 276817 w 380279"/>
              <a:gd name="connsiteY83" fmla="*/ 285079 h 288488"/>
              <a:gd name="connsiteX84" fmla="*/ 273277 w 380279"/>
              <a:gd name="connsiteY84" fmla="*/ 285472 h 288488"/>
              <a:gd name="connsiteX85" fmla="*/ 272621 w 380279"/>
              <a:gd name="connsiteY85" fmla="*/ 285734 h 288488"/>
              <a:gd name="connsiteX86" fmla="*/ 271965 w 380279"/>
              <a:gd name="connsiteY86" fmla="*/ 285734 h 288488"/>
              <a:gd name="connsiteX87" fmla="*/ 271572 w 380279"/>
              <a:gd name="connsiteY87" fmla="*/ 284423 h 288488"/>
              <a:gd name="connsiteX88" fmla="*/ 271572 w 380279"/>
              <a:gd name="connsiteY88" fmla="*/ 282718 h 288488"/>
              <a:gd name="connsiteX89" fmla="*/ 272359 w 380279"/>
              <a:gd name="connsiteY89" fmla="*/ 281538 h 288488"/>
              <a:gd name="connsiteX90" fmla="*/ 275506 w 380279"/>
              <a:gd name="connsiteY90" fmla="*/ 279178 h 288488"/>
              <a:gd name="connsiteX91" fmla="*/ 275899 w 380279"/>
              <a:gd name="connsiteY91" fmla="*/ 278391 h 288488"/>
              <a:gd name="connsiteX92" fmla="*/ 275506 w 380279"/>
              <a:gd name="connsiteY92" fmla="*/ 277998 h 288488"/>
              <a:gd name="connsiteX93" fmla="*/ 273801 w 380279"/>
              <a:gd name="connsiteY93" fmla="*/ 277998 h 288488"/>
              <a:gd name="connsiteX94" fmla="*/ 273277 w 380279"/>
              <a:gd name="connsiteY94" fmla="*/ 277998 h 288488"/>
              <a:gd name="connsiteX95" fmla="*/ 273277 w 380279"/>
              <a:gd name="connsiteY95" fmla="*/ 277080 h 288488"/>
              <a:gd name="connsiteX96" fmla="*/ 273277 w 380279"/>
              <a:gd name="connsiteY96" fmla="*/ 276555 h 288488"/>
              <a:gd name="connsiteX97" fmla="*/ 271572 w 380279"/>
              <a:gd name="connsiteY97" fmla="*/ 275899 h 288488"/>
              <a:gd name="connsiteX98" fmla="*/ 271179 w 380279"/>
              <a:gd name="connsiteY98" fmla="*/ 275899 h 288488"/>
              <a:gd name="connsiteX99" fmla="*/ 270261 w 380279"/>
              <a:gd name="connsiteY99" fmla="*/ 276293 h 288488"/>
              <a:gd name="connsiteX100" fmla="*/ 268818 w 380279"/>
              <a:gd name="connsiteY100" fmla="*/ 277735 h 288488"/>
              <a:gd name="connsiteX101" fmla="*/ 267376 w 380279"/>
              <a:gd name="connsiteY101" fmla="*/ 277998 h 288488"/>
              <a:gd name="connsiteX102" fmla="*/ 265933 w 380279"/>
              <a:gd name="connsiteY102" fmla="*/ 277998 h 288488"/>
              <a:gd name="connsiteX103" fmla="*/ 264884 w 380279"/>
              <a:gd name="connsiteY103" fmla="*/ 277342 h 288488"/>
              <a:gd name="connsiteX104" fmla="*/ 264622 w 380279"/>
              <a:gd name="connsiteY104" fmla="*/ 277342 h 288488"/>
              <a:gd name="connsiteX105" fmla="*/ 263835 w 380279"/>
              <a:gd name="connsiteY105" fmla="*/ 279178 h 288488"/>
              <a:gd name="connsiteX106" fmla="*/ 263442 w 380279"/>
              <a:gd name="connsiteY106" fmla="*/ 279834 h 288488"/>
              <a:gd name="connsiteX107" fmla="*/ 263442 w 380279"/>
              <a:gd name="connsiteY107" fmla="*/ 281276 h 288488"/>
              <a:gd name="connsiteX108" fmla="*/ 264884 w 380279"/>
              <a:gd name="connsiteY108" fmla="*/ 282718 h 288488"/>
              <a:gd name="connsiteX109" fmla="*/ 264622 w 380279"/>
              <a:gd name="connsiteY109" fmla="*/ 282981 h 288488"/>
              <a:gd name="connsiteX110" fmla="*/ 263835 w 380279"/>
              <a:gd name="connsiteY110" fmla="*/ 283636 h 288488"/>
              <a:gd name="connsiteX111" fmla="*/ 264098 w 380279"/>
              <a:gd name="connsiteY111" fmla="*/ 284423 h 288488"/>
              <a:gd name="connsiteX112" fmla="*/ 264622 w 380279"/>
              <a:gd name="connsiteY112" fmla="*/ 284816 h 288488"/>
              <a:gd name="connsiteX113" fmla="*/ 264622 w 380279"/>
              <a:gd name="connsiteY113" fmla="*/ 285472 h 288488"/>
              <a:gd name="connsiteX114" fmla="*/ 266720 w 380279"/>
              <a:gd name="connsiteY114" fmla="*/ 289012 h 288488"/>
              <a:gd name="connsiteX115" fmla="*/ 266720 w 380279"/>
              <a:gd name="connsiteY115" fmla="*/ 290062 h 288488"/>
              <a:gd name="connsiteX116" fmla="*/ 266196 w 380279"/>
              <a:gd name="connsiteY116" fmla="*/ 290717 h 288488"/>
              <a:gd name="connsiteX117" fmla="*/ 261344 w 380279"/>
              <a:gd name="connsiteY117" fmla="*/ 292553 h 288488"/>
              <a:gd name="connsiteX118" fmla="*/ 259639 w 380279"/>
              <a:gd name="connsiteY118" fmla="*/ 293996 h 288488"/>
              <a:gd name="connsiteX119" fmla="*/ 258459 w 380279"/>
              <a:gd name="connsiteY119" fmla="*/ 296094 h 288488"/>
              <a:gd name="connsiteX120" fmla="*/ 258459 w 380279"/>
              <a:gd name="connsiteY120" fmla="*/ 296487 h 288488"/>
              <a:gd name="connsiteX121" fmla="*/ 258459 w 380279"/>
              <a:gd name="connsiteY121" fmla="*/ 298192 h 288488"/>
              <a:gd name="connsiteX122" fmla="*/ 257803 w 380279"/>
              <a:gd name="connsiteY122" fmla="*/ 299372 h 288488"/>
              <a:gd name="connsiteX123" fmla="*/ 254263 w 380279"/>
              <a:gd name="connsiteY123" fmla="*/ 300814 h 288488"/>
              <a:gd name="connsiteX124" fmla="*/ 252165 w 380279"/>
              <a:gd name="connsiteY124" fmla="*/ 300027 h 288488"/>
              <a:gd name="connsiteX125" fmla="*/ 250722 w 380279"/>
              <a:gd name="connsiteY125" fmla="*/ 298585 h 288488"/>
              <a:gd name="connsiteX126" fmla="*/ 249542 w 380279"/>
              <a:gd name="connsiteY126" fmla="*/ 296880 h 288488"/>
              <a:gd name="connsiteX127" fmla="*/ 249280 w 380279"/>
              <a:gd name="connsiteY127" fmla="*/ 295438 h 288488"/>
              <a:gd name="connsiteX128" fmla="*/ 249935 w 380279"/>
              <a:gd name="connsiteY128" fmla="*/ 291111 h 288488"/>
              <a:gd name="connsiteX129" fmla="*/ 249935 w 380279"/>
              <a:gd name="connsiteY129" fmla="*/ 289012 h 288488"/>
              <a:gd name="connsiteX130" fmla="*/ 250329 w 380279"/>
              <a:gd name="connsiteY130" fmla="*/ 287570 h 288488"/>
              <a:gd name="connsiteX131" fmla="*/ 250722 w 380279"/>
              <a:gd name="connsiteY131" fmla="*/ 286521 h 288488"/>
              <a:gd name="connsiteX132" fmla="*/ 248624 w 380279"/>
              <a:gd name="connsiteY132" fmla="*/ 280096 h 288488"/>
              <a:gd name="connsiteX133" fmla="*/ 247837 w 380279"/>
              <a:gd name="connsiteY133" fmla="*/ 279440 h 288488"/>
              <a:gd name="connsiteX134" fmla="*/ 247182 w 380279"/>
              <a:gd name="connsiteY134" fmla="*/ 277735 h 288488"/>
              <a:gd name="connsiteX135" fmla="*/ 245739 w 380279"/>
              <a:gd name="connsiteY135" fmla="*/ 276555 h 288488"/>
              <a:gd name="connsiteX136" fmla="*/ 245346 w 380279"/>
              <a:gd name="connsiteY136" fmla="*/ 275113 h 288488"/>
              <a:gd name="connsiteX137" fmla="*/ 245346 w 380279"/>
              <a:gd name="connsiteY137" fmla="*/ 274195 h 288488"/>
              <a:gd name="connsiteX138" fmla="*/ 246002 w 380279"/>
              <a:gd name="connsiteY138" fmla="*/ 272096 h 288488"/>
              <a:gd name="connsiteX139" fmla="*/ 245739 w 380279"/>
              <a:gd name="connsiteY139" fmla="*/ 270654 h 288488"/>
              <a:gd name="connsiteX140" fmla="*/ 244297 w 380279"/>
              <a:gd name="connsiteY140" fmla="*/ 269212 h 288488"/>
              <a:gd name="connsiteX141" fmla="*/ 243903 w 380279"/>
              <a:gd name="connsiteY141" fmla="*/ 267114 h 288488"/>
              <a:gd name="connsiteX142" fmla="*/ 244297 w 380279"/>
              <a:gd name="connsiteY142" fmla="*/ 264229 h 288488"/>
              <a:gd name="connsiteX143" fmla="*/ 244559 w 380279"/>
              <a:gd name="connsiteY143" fmla="*/ 263573 h 288488"/>
              <a:gd name="connsiteX144" fmla="*/ 246002 w 380279"/>
              <a:gd name="connsiteY144" fmla="*/ 261475 h 288488"/>
              <a:gd name="connsiteX145" fmla="*/ 246395 w 380279"/>
              <a:gd name="connsiteY145" fmla="*/ 260033 h 288488"/>
              <a:gd name="connsiteX146" fmla="*/ 246395 w 380279"/>
              <a:gd name="connsiteY146" fmla="*/ 257279 h 288488"/>
              <a:gd name="connsiteX147" fmla="*/ 247182 w 380279"/>
              <a:gd name="connsiteY147" fmla="*/ 255312 h 288488"/>
              <a:gd name="connsiteX148" fmla="*/ 247182 w 380279"/>
              <a:gd name="connsiteY148" fmla="*/ 255050 h 288488"/>
              <a:gd name="connsiteX149" fmla="*/ 244559 w 380279"/>
              <a:gd name="connsiteY149" fmla="*/ 255312 h 288488"/>
              <a:gd name="connsiteX150" fmla="*/ 244297 w 380279"/>
              <a:gd name="connsiteY150" fmla="*/ 255312 h 288488"/>
              <a:gd name="connsiteX151" fmla="*/ 243641 w 380279"/>
              <a:gd name="connsiteY151" fmla="*/ 256099 h 288488"/>
              <a:gd name="connsiteX152" fmla="*/ 242461 w 380279"/>
              <a:gd name="connsiteY152" fmla="*/ 256492 h 288488"/>
              <a:gd name="connsiteX153" fmla="*/ 242199 w 380279"/>
              <a:gd name="connsiteY153" fmla="*/ 255836 h 288488"/>
              <a:gd name="connsiteX154" fmla="*/ 242199 w 380279"/>
              <a:gd name="connsiteY154" fmla="*/ 254656 h 288488"/>
              <a:gd name="connsiteX155" fmla="*/ 242199 w 380279"/>
              <a:gd name="connsiteY155" fmla="*/ 254001 h 288488"/>
              <a:gd name="connsiteX156" fmla="*/ 241019 w 380279"/>
              <a:gd name="connsiteY156" fmla="*/ 254394 h 288488"/>
              <a:gd name="connsiteX157" fmla="*/ 239707 w 380279"/>
              <a:gd name="connsiteY157" fmla="*/ 255050 h 288488"/>
              <a:gd name="connsiteX158" fmla="*/ 238658 w 380279"/>
              <a:gd name="connsiteY158" fmla="*/ 256754 h 288488"/>
              <a:gd name="connsiteX159" fmla="*/ 238003 w 380279"/>
              <a:gd name="connsiteY159" fmla="*/ 256754 h 288488"/>
              <a:gd name="connsiteX160" fmla="*/ 237216 w 380279"/>
              <a:gd name="connsiteY160" fmla="*/ 253607 h 288488"/>
              <a:gd name="connsiteX161" fmla="*/ 233675 w 380279"/>
              <a:gd name="connsiteY161" fmla="*/ 253214 h 288488"/>
              <a:gd name="connsiteX162" fmla="*/ 233020 w 380279"/>
              <a:gd name="connsiteY162" fmla="*/ 251116 h 288488"/>
              <a:gd name="connsiteX163" fmla="*/ 231184 w 380279"/>
              <a:gd name="connsiteY163" fmla="*/ 249411 h 288488"/>
              <a:gd name="connsiteX164" fmla="*/ 230397 w 380279"/>
              <a:gd name="connsiteY164" fmla="*/ 249017 h 288488"/>
              <a:gd name="connsiteX165" fmla="*/ 224758 w 380279"/>
              <a:gd name="connsiteY165" fmla="*/ 244428 h 288488"/>
              <a:gd name="connsiteX166" fmla="*/ 223840 w 380279"/>
              <a:gd name="connsiteY166" fmla="*/ 244428 h 288488"/>
              <a:gd name="connsiteX167" fmla="*/ 219120 w 380279"/>
              <a:gd name="connsiteY167" fmla="*/ 247969 h 288488"/>
              <a:gd name="connsiteX168" fmla="*/ 218464 w 380279"/>
              <a:gd name="connsiteY168" fmla="*/ 247575 h 288488"/>
              <a:gd name="connsiteX169" fmla="*/ 217677 w 380279"/>
              <a:gd name="connsiteY169" fmla="*/ 246920 h 288488"/>
              <a:gd name="connsiteX170" fmla="*/ 215841 w 380279"/>
              <a:gd name="connsiteY170" fmla="*/ 245215 h 288488"/>
              <a:gd name="connsiteX171" fmla="*/ 213481 w 380279"/>
              <a:gd name="connsiteY171" fmla="*/ 241674 h 288488"/>
              <a:gd name="connsiteX172" fmla="*/ 211645 w 380279"/>
              <a:gd name="connsiteY172" fmla="*/ 239838 h 288488"/>
              <a:gd name="connsiteX173" fmla="*/ 211383 w 380279"/>
              <a:gd name="connsiteY173" fmla="*/ 236560 h 288488"/>
              <a:gd name="connsiteX174" fmla="*/ 207842 w 380279"/>
              <a:gd name="connsiteY174" fmla="*/ 236560 h 288488"/>
              <a:gd name="connsiteX175" fmla="*/ 206400 w 380279"/>
              <a:gd name="connsiteY175" fmla="*/ 235773 h 288488"/>
              <a:gd name="connsiteX176" fmla="*/ 205744 w 380279"/>
              <a:gd name="connsiteY176" fmla="*/ 236298 h 288488"/>
              <a:gd name="connsiteX177" fmla="*/ 203909 w 380279"/>
              <a:gd name="connsiteY177" fmla="*/ 236298 h 288488"/>
              <a:gd name="connsiteX178" fmla="*/ 203909 w 380279"/>
              <a:gd name="connsiteY178" fmla="*/ 237740 h 288488"/>
              <a:gd name="connsiteX179" fmla="*/ 201024 w 380279"/>
              <a:gd name="connsiteY179" fmla="*/ 240494 h 288488"/>
              <a:gd name="connsiteX180" fmla="*/ 197221 w 380279"/>
              <a:gd name="connsiteY180" fmla="*/ 241150 h 288488"/>
              <a:gd name="connsiteX181" fmla="*/ 194336 w 380279"/>
              <a:gd name="connsiteY181" fmla="*/ 244035 h 288488"/>
              <a:gd name="connsiteX182" fmla="*/ 186206 w 380279"/>
              <a:gd name="connsiteY182" fmla="*/ 239838 h 288488"/>
              <a:gd name="connsiteX183" fmla="*/ 185681 w 380279"/>
              <a:gd name="connsiteY183" fmla="*/ 238003 h 288488"/>
              <a:gd name="connsiteX184" fmla="*/ 184370 w 380279"/>
              <a:gd name="connsiteY184" fmla="*/ 237216 h 288488"/>
              <a:gd name="connsiteX185" fmla="*/ 182928 w 380279"/>
              <a:gd name="connsiteY185" fmla="*/ 235773 h 288488"/>
              <a:gd name="connsiteX186" fmla="*/ 181879 w 380279"/>
              <a:gd name="connsiteY186" fmla="*/ 235511 h 288488"/>
              <a:gd name="connsiteX187" fmla="*/ 180829 w 380279"/>
              <a:gd name="connsiteY187" fmla="*/ 235773 h 288488"/>
              <a:gd name="connsiteX188" fmla="*/ 176502 w 380279"/>
              <a:gd name="connsiteY188" fmla="*/ 239052 h 288488"/>
              <a:gd name="connsiteX189" fmla="*/ 173748 w 380279"/>
              <a:gd name="connsiteY189" fmla="*/ 240494 h 288488"/>
              <a:gd name="connsiteX190" fmla="*/ 172962 w 380279"/>
              <a:gd name="connsiteY190" fmla="*/ 241937 h 288488"/>
              <a:gd name="connsiteX191" fmla="*/ 175191 w 380279"/>
              <a:gd name="connsiteY191" fmla="*/ 243379 h 288488"/>
              <a:gd name="connsiteX192" fmla="*/ 176502 w 380279"/>
              <a:gd name="connsiteY192" fmla="*/ 245477 h 288488"/>
              <a:gd name="connsiteX193" fmla="*/ 177027 w 380279"/>
              <a:gd name="connsiteY193" fmla="*/ 245870 h 288488"/>
              <a:gd name="connsiteX194" fmla="*/ 177682 w 380279"/>
              <a:gd name="connsiteY194" fmla="*/ 246920 h 288488"/>
              <a:gd name="connsiteX195" fmla="*/ 178338 w 380279"/>
              <a:gd name="connsiteY195" fmla="*/ 247313 h 288488"/>
              <a:gd name="connsiteX196" fmla="*/ 179125 w 380279"/>
              <a:gd name="connsiteY196" fmla="*/ 249017 h 288488"/>
              <a:gd name="connsiteX197" fmla="*/ 178731 w 380279"/>
              <a:gd name="connsiteY197" fmla="*/ 250198 h 288488"/>
              <a:gd name="connsiteX198" fmla="*/ 178338 w 380279"/>
              <a:gd name="connsiteY198" fmla="*/ 250198 h 288488"/>
              <a:gd name="connsiteX199" fmla="*/ 177945 w 380279"/>
              <a:gd name="connsiteY199" fmla="*/ 252296 h 288488"/>
              <a:gd name="connsiteX200" fmla="*/ 180829 w 380279"/>
              <a:gd name="connsiteY200" fmla="*/ 256099 h 288488"/>
              <a:gd name="connsiteX201" fmla="*/ 181223 w 380279"/>
              <a:gd name="connsiteY201" fmla="*/ 257934 h 288488"/>
              <a:gd name="connsiteX202" fmla="*/ 181879 w 380279"/>
              <a:gd name="connsiteY202" fmla="*/ 258852 h 288488"/>
              <a:gd name="connsiteX203" fmla="*/ 181879 w 380279"/>
              <a:gd name="connsiteY203" fmla="*/ 259639 h 288488"/>
              <a:gd name="connsiteX204" fmla="*/ 182272 w 380279"/>
              <a:gd name="connsiteY204" fmla="*/ 260295 h 288488"/>
              <a:gd name="connsiteX205" fmla="*/ 181223 w 380279"/>
              <a:gd name="connsiteY205" fmla="*/ 261737 h 288488"/>
              <a:gd name="connsiteX206" fmla="*/ 180829 w 380279"/>
              <a:gd name="connsiteY206" fmla="*/ 262918 h 288488"/>
              <a:gd name="connsiteX207" fmla="*/ 179780 w 380279"/>
              <a:gd name="connsiteY207" fmla="*/ 262918 h 288488"/>
              <a:gd name="connsiteX208" fmla="*/ 175584 w 380279"/>
              <a:gd name="connsiteY208" fmla="*/ 263573 h 288488"/>
              <a:gd name="connsiteX209" fmla="*/ 175584 w 380279"/>
              <a:gd name="connsiteY209" fmla="*/ 266327 h 288488"/>
              <a:gd name="connsiteX210" fmla="*/ 175191 w 380279"/>
              <a:gd name="connsiteY210" fmla="*/ 268818 h 288488"/>
              <a:gd name="connsiteX211" fmla="*/ 175584 w 380279"/>
              <a:gd name="connsiteY211" fmla="*/ 270916 h 288488"/>
              <a:gd name="connsiteX212" fmla="*/ 176240 w 380279"/>
              <a:gd name="connsiteY212" fmla="*/ 272752 h 288488"/>
              <a:gd name="connsiteX213" fmla="*/ 171257 w 380279"/>
              <a:gd name="connsiteY213" fmla="*/ 275899 h 288488"/>
              <a:gd name="connsiteX214" fmla="*/ 168110 w 380279"/>
              <a:gd name="connsiteY214" fmla="*/ 274457 h 288488"/>
              <a:gd name="connsiteX215" fmla="*/ 166405 w 380279"/>
              <a:gd name="connsiteY215" fmla="*/ 273014 h 288488"/>
              <a:gd name="connsiteX216" fmla="*/ 164963 w 380279"/>
              <a:gd name="connsiteY216" fmla="*/ 272096 h 288488"/>
              <a:gd name="connsiteX217" fmla="*/ 161947 w 380279"/>
              <a:gd name="connsiteY217" fmla="*/ 271703 h 288488"/>
              <a:gd name="connsiteX218" fmla="*/ 161684 w 380279"/>
              <a:gd name="connsiteY218" fmla="*/ 271703 h 288488"/>
              <a:gd name="connsiteX219" fmla="*/ 160504 w 380279"/>
              <a:gd name="connsiteY219" fmla="*/ 270654 h 288488"/>
              <a:gd name="connsiteX220" fmla="*/ 159849 w 380279"/>
              <a:gd name="connsiteY220" fmla="*/ 269999 h 288488"/>
              <a:gd name="connsiteX221" fmla="*/ 159586 w 380279"/>
              <a:gd name="connsiteY221" fmla="*/ 269474 h 288488"/>
              <a:gd name="connsiteX222" fmla="*/ 156308 w 380279"/>
              <a:gd name="connsiteY222" fmla="*/ 268818 h 288488"/>
              <a:gd name="connsiteX223" fmla="*/ 155652 w 380279"/>
              <a:gd name="connsiteY223" fmla="*/ 268031 h 288488"/>
              <a:gd name="connsiteX224" fmla="*/ 154866 w 380279"/>
              <a:gd name="connsiteY224" fmla="*/ 267114 h 288488"/>
              <a:gd name="connsiteX225" fmla="*/ 154210 w 380279"/>
              <a:gd name="connsiteY225" fmla="*/ 266720 h 288488"/>
              <a:gd name="connsiteX226" fmla="*/ 153948 w 380279"/>
              <a:gd name="connsiteY226" fmla="*/ 266720 h 288488"/>
              <a:gd name="connsiteX227" fmla="*/ 152767 w 380279"/>
              <a:gd name="connsiteY227" fmla="*/ 265933 h 288488"/>
              <a:gd name="connsiteX228" fmla="*/ 151063 w 380279"/>
              <a:gd name="connsiteY228" fmla="*/ 265671 h 288488"/>
              <a:gd name="connsiteX229" fmla="*/ 149620 w 380279"/>
              <a:gd name="connsiteY229" fmla="*/ 265933 h 288488"/>
              <a:gd name="connsiteX230" fmla="*/ 148965 w 380279"/>
              <a:gd name="connsiteY230" fmla="*/ 265933 h 288488"/>
              <a:gd name="connsiteX231" fmla="*/ 144244 w 380279"/>
              <a:gd name="connsiteY231" fmla="*/ 267769 h 288488"/>
              <a:gd name="connsiteX232" fmla="*/ 140048 w 380279"/>
              <a:gd name="connsiteY232" fmla="*/ 266327 h 288488"/>
              <a:gd name="connsiteX233" fmla="*/ 135458 w 380279"/>
              <a:gd name="connsiteY233" fmla="*/ 267769 h 288488"/>
              <a:gd name="connsiteX234" fmla="*/ 132311 w 380279"/>
              <a:gd name="connsiteY234" fmla="*/ 264229 h 288488"/>
              <a:gd name="connsiteX235" fmla="*/ 131524 w 380279"/>
              <a:gd name="connsiteY235" fmla="*/ 262918 h 288488"/>
              <a:gd name="connsiteX236" fmla="*/ 129033 w 380279"/>
              <a:gd name="connsiteY236" fmla="*/ 260950 h 288488"/>
              <a:gd name="connsiteX237" fmla="*/ 125886 w 380279"/>
              <a:gd name="connsiteY237" fmla="*/ 253607 h 288488"/>
              <a:gd name="connsiteX238" fmla="*/ 133622 w 380279"/>
              <a:gd name="connsiteY238" fmla="*/ 243772 h 288488"/>
              <a:gd name="connsiteX239" fmla="*/ 130869 w 380279"/>
              <a:gd name="connsiteY239" fmla="*/ 236298 h 288488"/>
              <a:gd name="connsiteX240" fmla="*/ 129426 w 380279"/>
              <a:gd name="connsiteY240" fmla="*/ 234856 h 288488"/>
              <a:gd name="connsiteX241" fmla="*/ 129426 w 380279"/>
              <a:gd name="connsiteY241" fmla="*/ 235118 h 288488"/>
              <a:gd name="connsiteX242" fmla="*/ 124443 w 380279"/>
              <a:gd name="connsiteY242" fmla="*/ 237740 h 288488"/>
              <a:gd name="connsiteX243" fmla="*/ 122607 w 380279"/>
              <a:gd name="connsiteY243" fmla="*/ 237216 h 288488"/>
              <a:gd name="connsiteX244" fmla="*/ 120509 w 380279"/>
              <a:gd name="connsiteY244" fmla="*/ 238003 h 288488"/>
              <a:gd name="connsiteX245" fmla="*/ 118411 w 380279"/>
              <a:gd name="connsiteY245" fmla="*/ 234856 h 288488"/>
              <a:gd name="connsiteX246" fmla="*/ 118149 w 380279"/>
              <a:gd name="connsiteY246" fmla="*/ 233675 h 288488"/>
              <a:gd name="connsiteX247" fmla="*/ 117624 w 380279"/>
              <a:gd name="connsiteY247" fmla="*/ 232757 h 288488"/>
              <a:gd name="connsiteX248" fmla="*/ 118805 w 380279"/>
              <a:gd name="connsiteY248" fmla="*/ 229479 h 288488"/>
              <a:gd name="connsiteX249" fmla="*/ 118411 w 380279"/>
              <a:gd name="connsiteY249" fmla="*/ 228430 h 288488"/>
              <a:gd name="connsiteX250" fmla="*/ 118805 w 380279"/>
              <a:gd name="connsiteY250" fmla="*/ 226332 h 288488"/>
              <a:gd name="connsiteX251" fmla="*/ 118411 w 380279"/>
              <a:gd name="connsiteY251" fmla="*/ 225021 h 288488"/>
              <a:gd name="connsiteX252" fmla="*/ 116969 w 380279"/>
              <a:gd name="connsiteY252" fmla="*/ 224234 h 288488"/>
              <a:gd name="connsiteX253" fmla="*/ 116969 w 380279"/>
              <a:gd name="connsiteY253" fmla="*/ 222791 h 288488"/>
              <a:gd name="connsiteX254" fmla="*/ 117362 w 380279"/>
              <a:gd name="connsiteY254" fmla="*/ 221611 h 288488"/>
              <a:gd name="connsiteX255" fmla="*/ 118149 w 380279"/>
              <a:gd name="connsiteY255" fmla="*/ 220955 h 288488"/>
              <a:gd name="connsiteX256" fmla="*/ 118411 w 380279"/>
              <a:gd name="connsiteY256" fmla="*/ 220693 h 288488"/>
              <a:gd name="connsiteX257" fmla="*/ 118411 w 380279"/>
              <a:gd name="connsiteY257" fmla="*/ 220038 h 288488"/>
              <a:gd name="connsiteX258" fmla="*/ 119067 w 380279"/>
              <a:gd name="connsiteY258" fmla="*/ 219644 h 288488"/>
              <a:gd name="connsiteX259" fmla="*/ 118805 w 380279"/>
              <a:gd name="connsiteY259" fmla="*/ 218595 h 288488"/>
              <a:gd name="connsiteX260" fmla="*/ 118411 w 380279"/>
              <a:gd name="connsiteY260" fmla="*/ 218595 h 288488"/>
              <a:gd name="connsiteX261" fmla="*/ 116706 w 380279"/>
              <a:gd name="connsiteY261" fmla="*/ 216497 h 288488"/>
              <a:gd name="connsiteX262" fmla="*/ 116706 w 380279"/>
              <a:gd name="connsiteY262" fmla="*/ 215973 h 288488"/>
              <a:gd name="connsiteX263" fmla="*/ 115264 w 380279"/>
              <a:gd name="connsiteY263" fmla="*/ 215710 h 288488"/>
              <a:gd name="connsiteX264" fmla="*/ 114084 w 380279"/>
              <a:gd name="connsiteY264" fmla="*/ 214661 h 288488"/>
              <a:gd name="connsiteX265" fmla="*/ 113822 w 380279"/>
              <a:gd name="connsiteY265" fmla="*/ 213612 h 288488"/>
              <a:gd name="connsiteX266" fmla="*/ 113166 w 380279"/>
              <a:gd name="connsiteY266" fmla="*/ 214268 h 288488"/>
              <a:gd name="connsiteX267" fmla="*/ 111724 w 380279"/>
              <a:gd name="connsiteY267" fmla="*/ 214661 h 288488"/>
              <a:gd name="connsiteX268" fmla="*/ 111330 w 380279"/>
              <a:gd name="connsiteY268" fmla="*/ 215055 h 288488"/>
              <a:gd name="connsiteX269" fmla="*/ 109625 w 380279"/>
              <a:gd name="connsiteY269" fmla="*/ 215317 h 288488"/>
              <a:gd name="connsiteX270" fmla="*/ 108445 w 380279"/>
              <a:gd name="connsiteY270" fmla="*/ 213219 h 288488"/>
              <a:gd name="connsiteX271" fmla="*/ 108183 w 380279"/>
              <a:gd name="connsiteY271" fmla="*/ 211514 h 288488"/>
              <a:gd name="connsiteX272" fmla="*/ 110543 w 380279"/>
              <a:gd name="connsiteY272" fmla="*/ 207580 h 288488"/>
              <a:gd name="connsiteX273" fmla="*/ 111068 w 380279"/>
              <a:gd name="connsiteY273" fmla="*/ 206531 h 288488"/>
              <a:gd name="connsiteX274" fmla="*/ 111068 w 380279"/>
              <a:gd name="connsiteY274" fmla="*/ 206138 h 288488"/>
              <a:gd name="connsiteX275" fmla="*/ 110543 w 380279"/>
              <a:gd name="connsiteY275" fmla="*/ 202597 h 288488"/>
              <a:gd name="connsiteX276" fmla="*/ 111330 w 380279"/>
              <a:gd name="connsiteY276" fmla="*/ 202335 h 288488"/>
              <a:gd name="connsiteX277" fmla="*/ 111986 w 380279"/>
              <a:gd name="connsiteY277" fmla="*/ 200892 h 288488"/>
              <a:gd name="connsiteX278" fmla="*/ 111330 w 380279"/>
              <a:gd name="connsiteY278" fmla="*/ 200499 h 288488"/>
              <a:gd name="connsiteX279" fmla="*/ 109625 w 380279"/>
              <a:gd name="connsiteY279" fmla="*/ 199712 h 288488"/>
              <a:gd name="connsiteX280" fmla="*/ 108970 w 380279"/>
              <a:gd name="connsiteY280" fmla="*/ 199450 h 288488"/>
              <a:gd name="connsiteX281" fmla="*/ 108445 w 380279"/>
              <a:gd name="connsiteY281" fmla="*/ 198795 h 288488"/>
              <a:gd name="connsiteX282" fmla="*/ 106741 w 380279"/>
              <a:gd name="connsiteY282" fmla="*/ 199712 h 288488"/>
              <a:gd name="connsiteX283" fmla="*/ 106085 w 380279"/>
              <a:gd name="connsiteY283" fmla="*/ 200106 h 288488"/>
              <a:gd name="connsiteX284" fmla="*/ 105429 w 380279"/>
              <a:gd name="connsiteY284" fmla="*/ 197614 h 288488"/>
              <a:gd name="connsiteX285" fmla="*/ 104905 w 380279"/>
              <a:gd name="connsiteY285" fmla="*/ 197352 h 288488"/>
              <a:gd name="connsiteX286" fmla="*/ 105429 w 380279"/>
              <a:gd name="connsiteY286" fmla="*/ 196696 h 288488"/>
              <a:gd name="connsiteX287" fmla="*/ 104905 w 380279"/>
              <a:gd name="connsiteY287" fmla="*/ 195910 h 288488"/>
              <a:gd name="connsiteX288" fmla="*/ 103987 w 380279"/>
              <a:gd name="connsiteY288" fmla="*/ 196172 h 288488"/>
              <a:gd name="connsiteX289" fmla="*/ 103200 w 380279"/>
              <a:gd name="connsiteY289" fmla="*/ 194729 h 288488"/>
              <a:gd name="connsiteX290" fmla="*/ 102413 w 380279"/>
              <a:gd name="connsiteY290" fmla="*/ 194729 h 288488"/>
              <a:gd name="connsiteX291" fmla="*/ 100709 w 380279"/>
              <a:gd name="connsiteY291" fmla="*/ 191976 h 288488"/>
              <a:gd name="connsiteX292" fmla="*/ 99528 w 380279"/>
              <a:gd name="connsiteY292" fmla="*/ 191320 h 288488"/>
              <a:gd name="connsiteX293" fmla="*/ 99528 w 380279"/>
              <a:gd name="connsiteY293" fmla="*/ 191713 h 288488"/>
              <a:gd name="connsiteX294" fmla="*/ 98217 w 380279"/>
              <a:gd name="connsiteY294" fmla="*/ 191320 h 288488"/>
              <a:gd name="connsiteX295" fmla="*/ 98217 w 380279"/>
              <a:gd name="connsiteY295" fmla="*/ 190533 h 288488"/>
              <a:gd name="connsiteX296" fmla="*/ 97430 w 380279"/>
              <a:gd name="connsiteY296" fmla="*/ 190533 h 288488"/>
              <a:gd name="connsiteX297" fmla="*/ 96512 w 380279"/>
              <a:gd name="connsiteY297" fmla="*/ 189091 h 288488"/>
              <a:gd name="connsiteX298" fmla="*/ 95332 w 380279"/>
              <a:gd name="connsiteY298" fmla="*/ 187386 h 288488"/>
              <a:gd name="connsiteX299" fmla="*/ 94676 w 380279"/>
              <a:gd name="connsiteY299" fmla="*/ 186993 h 288488"/>
              <a:gd name="connsiteX300" fmla="*/ 92972 w 380279"/>
              <a:gd name="connsiteY300" fmla="*/ 187386 h 288488"/>
              <a:gd name="connsiteX301" fmla="*/ 92972 w 380279"/>
              <a:gd name="connsiteY301" fmla="*/ 187779 h 288488"/>
              <a:gd name="connsiteX302" fmla="*/ 91792 w 380279"/>
              <a:gd name="connsiteY302" fmla="*/ 188173 h 288488"/>
              <a:gd name="connsiteX303" fmla="*/ 91136 w 380279"/>
              <a:gd name="connsiteY303" fmla="*/ 185681 h 288488"/>
              <a:gd name="connsiteX304" fmla="*/ 90087 w 380279"/>
              <a:gd name="connsiteY304" fmla="*/ 184894 h 288488"/>
              <a:gd name="connsiteX305" fmla="*/ 88251 w 380279"/>
              <a:gd name="connsiteY305" fmla="*/ 181616 h 288488"/>
              <a:gd name="connsiteX306" fmla="*/ 86546 w 380279"/>
              <a:gd name="connsiteY306" fmla="*/ 179912 h 288488"/>
              <a:gd name="connsiteX307" fmla="*/ 84711 w 380279"/>
              <a:gd name="connsiteY307" fmla="*/ 178600 h 288488"/>
              <a:gd name="connsiteX308" fmla="*/ 82612 w 380279"/>
              <a:gd name="connsiteY308" fmla="*/ 175715 h 288488"/>
              <a:gd name="connsiteX309" fmla="*/ 83006 w 380279"/>
              <a:gd name="connsiteY309" fmla="*/ 175322 h 288488"/>
              <a:gd name="connsiteX310" fmla="*/ 82612 w 380279"/>
              <a:gd name="connsiteY310" fmla="*/ 174929 h 288488"/>
              <a:gd name="connsiteX311" fmla="*/ 85104 w 380279"/>
              <a:gd name="connsiteY311" fmla="*/ 171519 h 288488"/>
              <a:gd name="connsiteX312" fmla="*/ 84448 w 380279"/>
              <a:gd name="connsiteY312" fmla="*/ 169552 h 288488"/>
              <a:gd name="connsiteX313" fmla="*/ 83006 w 380279"/>
              <a:gd name="connsiteY313" fmla="*/ 168634 h 288488"/>
              <a:gd name="connsiteX314" fmla="*/ 83662 w 380279"/>
              <a:gd name="connsiteY314" fmla="*/ 167848 h 288488"/>
              <a:gd name="connsiteX315" fmla="*/ 83268 w 380279"/>
              <a:gd name="connsiteY315" fmla="*/ 167848 h 288488"/>
              <a:gd name="connsiteX316" fmla="*/ 82350 w 380279"/>
              <a:gd name="connsiteY316" fmla="*/ 168634 h 288488"/>
              <a:gd name="connsiteX317" fmla="*/ 81563 w 380279"/>
              <a:gd name="connsiteY317" fmla="*/ 167192 h 288488"/>
              <a:gd name="connsiteX318" fmla="*/ 80514 w 380279"/>
              <a:gd name="connsiteY318" fmla="*/ 168634 h 288488"/>
              <a:gd name="connsiteX319" fmla="*/ 79728 w 380279"/>
              <a:gd name="connsiteY319" fmla="*/ 168634 h 288488"/>
              <a:gd name="connsiteX320" fmla="*/ 79072 w 380279"/>
              <a:gd name="connsiteY320" fmla="*/ 168241 h 288488"/>
              <a:gd name="connsiteX321" fmla="*/ 78810 w 380279"/>
              <a:gd name="connsiteY321" fmla="*/ 168634 h 288488"/>
              <a:gd name="connsiteX322" fmla="*/ 78285 w 380279"/>
              <a:gd name="connsiteY322" fmla="*/ 167454 h 288488"/>
              <a:gd name="connsiteX323" fmla="*/ 78285 w 380279"/>
              <a:gd name="connsiteY323" fmla="*/ 166799 h 288488"/>
              <a:gd name="connsiteX324" fmla="*/ 79072 w 380279"/>
              <a:gd name="connsiteY324" fmla="*/ 166536 h 288488"/>
              <a:gd name="connsiteX325" fmla="*/ 78285 w 380279"/>
              <a:gd name="connsiteY325" fmla="*/ 166143 h 288488"/>
              <a:gd name="connsiteX326" fmla="*/ 78023 w 380279"/>
              <a:gd name="connsiteY326" fmla="*/ 164700 h 288488"/>
              <a:gd name="connsiteX327" fmla="*/ 76187 w 380279"/>
              <a:gd name="connsiteY327" fmla="*/ 163651 h 288488"/>
              <a:gd name="connsiteX328" fmla="*/ 75269 w 380279"/>
              <a:gd name="connsiteY328" fmla="*/ 162471 h 288488"/>
              <a:gd name="connsiteX329" fmla="*/ 74482 w 380279"/>
              <a:gd name="connsiteY329" fmla="*/ 160898 h 288488"/>
              <a:gd name="connsiteX330" fmla="*/ 74089 w 380279"/>
              <a:gd name="connsiteY330" fmla="*/ 160111 h 288488"/>
              <a:gd name="connsiteX331" fmla="*/ 74482 w 380279"/>
              <a:gd name="connsiteY331" fmla="*/ 158800 h 288488"/>
              <a:gd name="connsiteX332" fmla="*/ 73827 w 380279"/>
              <a:gd name="connsiteY332" fmla="*/ 156177 h 288488"/>
              <a:gd name="connsiteX333" fmla="*/ 75925 w 380279"/>
              <a:gd name="connsiteY333" fmla="*/ 155128 h 288488"/>
              <a:gd name="connsiteX334" fmla="*/ 77629 w 380279"/>
              <a:gd name="connsiteY334" fmla="*/ 154735 h 288488"/>
              <a:gd name="connsiteX335" fmla="*/ 78810 w 380279"/>
              <a:gd name="connsiteY335" fmla="*/ 155915 h 288488"/>
              <a:gd name="connsiteX336" fmla="*/ 80514 w 380279"/>
              <a:gd name="connsiteY336" fmla="*/ 156177 h 288488"/>
              <a:gd name="connsiteX337" fmla="*/ 81826 w 380279"/>
              <a:gd name="connsiteY337" fmla="*/ 158275 h 288488"/>
              <a:gd name="connsiteX338" fmla="*/ 81826 w 380279"/>
              <a:gd name="connsiteY338" fmla="*/ 159062 h 288488"/>
              <a:gd name="connsiteX339" fmla="*/ 81563 w 380279"/>
              <a:gd name="connsiteY339" fmla="*/ 159455 h 288488"/>
              <a:gd name="connsiteX340" fmla="*/ 82350 w 380279"/>
              <a:gd name="connsiteY340" fmla="*/ 160111 h 288488"/>
              <a:gd name="connsiteX341" fmla="*/ 82612 w 380279"/>
              <a:gd name="connsiteY341" fmla="*/ 160111 h 288488"/>
              <a:gd name="connsiteX342" fmla="*/ 83268 w 380279"/>
              <a:gd name="connsiteY342" fmla="*/ 159455 h 288488"/>
              <a:gd name="connsiteX343" fmla="*/ 83006 w 380279"/>
              <a:gd name="connsiteY343" fmla="*/ 159455 h 288488"/>
              <a:gd name="connsiteX344" fmla="*/ 83662 w 380279"/>
              <a:gd name="connsiteY344" fmla="*/ 157357 h 288488"/>
              <a:gd name="connsiteX345" fmla="*/ 84448 w 380279"/>
              <a:gd name="connsiteY345" fmla="*/ 156832 h 288488"/>
              <a:gd name="connsiteX346" fmla="*/ 84448 w 380279"/>
              <a:gd name="connsiteY346" fmla="*/ 155521 h 288488"/>
              <a:gd name="connsiteX347" fmla="*/ 86153 w 380279"/>
              <a:gd name="connsiteY347" fmla="*/ 154735 h 288488"/>
              <a:gd name="connsiteX348" fmla="*/ 85891 w 380279"/>
              <a:gd name="connsiteY348" fmla="*/ 154472 h 288488"/>
              <a:gd name="connsiteX349" fmla="*/ 86546 w 380279"/>
              <a:gd name="connsiteY349" fmla="*/ 154079 h 288488"/>
              <a:gd name="connsiteX350" fmla="*/ 88251 w 380279"/>
              <a:gd name="connsiteY350" fmla="*/ 150538 h 288488"/>
              <a:gd name="connsiteX351" fmla="*/ 87202 w 380279"/>
              <a:gd name="connsiteY351" fmla="*/ 150538 h 288488"/>
              <a:gd name="connsiteX352" fmla="*/ 87202 w 380279"/>
              <a:gd name="connsiteY352" fmla="*/ 148833 h 288488"/>
              <a:gd name="connsiteX353" fmla="*/ 85366 w 380279"/>
              <a:gd name="connsiteY353" fmla="*/ 147653 h 288488"/>
              <a:gd name="connsiteX354" fmla="*/ 81170 w 380279"/>
              <a:gd name="connsiteY354" fmla="*/ 149489 h 288488"/>
              <a:gd name="connsiteX355" fmla="*/ 81826 w 380279"/>
              <a:gd name="connsiteY355" fmla="*/ 147653 h 288488"/>
              <a:gd name="connsiteX356" fmla="*/ 81826 w 380279"/>
              <a:gd name="connsiteY356" fmla="*/ 146736 h 288488"/>
              <a:gd name="connsiteX357" fmla="*/ 81563 w 380279"/>
              <a:gd name="connsiteY357" fmla="*/ 146342 h 288488"/>
              <a:gd name="connsiteX358" fmla="*/ 81826 w 380279"/>
              <a:gd name="connsiteY358" fmla="*/ 145949 h 288488"/>
              <a:gd name="connsiteX359" fmla="*/ 81826 w 380279"/>
              <a:gd name="connsiteY359" fmla="*/ 144900 h 288488"/>
              <a:gd name="connsiteX360" fmla="*/ 82612 w 380279"/>
              <a:gd name="connsiteY360" fmla="*/ 143195 h 288488"/>
              <a:gd name="connsiteX361" fmla="*/ 82612 w 380279"/>
              <a:gd name="connsiteY361" fmla="*/ 142015 h 288488"/>
              <a:gd name="connsiteX362" fmla="*/ 83268 w 380279"/>
              <a:gd name="connsiteY362" fmla="*/ 141359 h 288488"/>
              <a:gd name="connsiteX363" fmla="*/ 83006 w 380279"/>
              <a:gd name="connsiteY363" fmla="*/ 139917 h 288488"/>
              <a:gd name="connsiteX364" fmla="*/ 82612 w 380279"/>
              <a:gd name="connsiteY364" fmla="*/ 140310 h 288488"/>
              <a:gd name="connsiteX365" fmla="*/ 82350 w 380279"/>
              <a:gd name="connsiteY365" fmla="*/ 139654 h 288488"/>
              <a:gd name="connsiteX366" fmla="*/ 80908 w 380279"/>
              <a:gd name="connsiteY366" fmla="*/ 139654 h 288488"/>
              <a:gd name="connsiteX367" fmla="*/ 80514 w 380279"/>
              <a:gd name="connsiteY367" fmla="*/ 139654 h 288488"/>
              <a:gd name="connsiteX368" fmla="*/ 80252 w 380279"/>
              <a:gd name="connsiteY368" fmla="*/ 138474 h 288488"/>
              <a:gd name="connsiteX369" fmla="*/ 79465 w 380279"/>
              <a:gd name="connsiteY369" fmla="*/ 137032 h 288488"/>
              <a:gd name="connsiteX370" fmla="*/ 74482 w 380279"/>
              <a:gd name="connsiteY370" fmla="*/ 138212 h 288488"/>
              <a:gd name="connsiteX371" fmla="*/ 72909 w 380279"/>
              <a:gd name="connsiteY371" fmla="*/ 135327 h 288488"/>
              <a:gd name="connsiteX372" fmla="*/ 71991 w 380279"/>
              <a:gd name="connsiteY372" fmla="*/ 135327 h 288488"/>
              <a:gd name="connsiteX373" fmla="*/ 70155 w 380279"/>
              <a:gd name="connsiteY373" fmla="*/ 134278 h 288488"/>
              <a:gd name="connsiteX374" fmla="*/ 69893 w 380279"/>
              <a:gd name="connsiteY374" fmla="*/ 132835 h 288488"/>
              <a:gd name="connsiteX375" fmla="*/ 70155 w 380279"/>
              <a:gd name="connsiteY375" fmla="*/ 131000 h 288488"/>
              <a:gd name="connsiteX376" fmla="*/ 68713 w 380279"/>
              <a:gd name="connsiteY376" fmla="*/ 131393 h 288488"/>
              <a:gd name="connsiteX377" fmla="*/ 67270 w 380279"/>
              <a:gd name="connsiteY377" fmla="*/ 129951 h 288488"/>
              <a:gd name="connsiteX378" fmla="*/ 65959 w 380279"/>
              <a:gd name="connsiteY378" fmla="*/ 130213 h 288488"/>
              <a:gd name="connsiteX379" fmla="*/ 65172 w 380279"/>
              <a:gd name="connsiteY379" fmla="*/ 128246 h 288488"/>
              <a:gd name="connsiteX380" fmla="*/ 64910 w 380279"/>
              <a:gd name="connsiteY380" fmla="*/ 125755 h 288488"/>
              <a:gd name="connsiteX381" fmla="*/ 65565 w 380279"/>
              <a:gd name="connsiteY381" fmla="*/ 123919 h 288488"/>
              <a:gd name="connsiteX382" fmla="*/ 65959 w 380279"/>
              <a:gd name="connsiteY382" fmla="*/ 123919 h 288488"/>
              <a:gd name="connsiteX383" fmla="*/ 67795 w 380279"/>
              <a:gd name="connsiteY383" fmla="*/ 122214 h 288488"/>
              <a:gd name="connsiteX384" fmla="*/ 69106 w 380279"/>
              <a:gd name="connsiteY384" fmla="*/ 120771 h 288488"/>
              <a:gd name="connsiteX385" fmla="*/ 70811 w 380279"/>
              <a:gd name="connsiteY385" fmla="*/ 121558 h 288488"/>
              <a:gd name="connsiteX386" fmla="*/ 71204 w 380279"/>
              <a:gd name="connsiteY386" fmla="*/ 120771 h 288488"/>
              <a:gd name="connsiteX387" fmla="*/ 72253 w 380279"/>
              <a:gd name="connsiteY387" fmla="*/ 120116 h 288488"/>
              <a:gd name="connsiteX388" fmla="*/ 71991 w 380279"/>
              <a:gd name="connsiteY388" fmla="*/ 118936 h 288488"/>
              <a:gd name="connsiteX389" fmla="*/ 71204 w 380279"/>
              <a:gd name="connsiteY389" fmla="*/ 119722 h 288488"/>
              <a:gd name="connsiteX390" fmla="*/ 70548 w 380279"/>
              <a:gd name="connsiteY390" fmla="*/ 118674 h 288488"/>
              <a:gd name="connsiteX391" fmla="*/ 70548 w 380279"/>
              <a:gd name="connsiteY391" fmla="*/ 117493 h 288488"/>
              <a:gd name="connsiteX392" fmla="*/ 70548 w 380279"/>
              <a:gd name="connsiteY392" fmla="*/ 117231 h 288488"/>
              <a:gd name="connsiteX393" fmla="*/ 69106 w 380279"/>
              <a:gd name="connsiteY393" fmla="*/ 115133 h 288488"/>
              <a:gd name="connsiteX394" fmla="*/ 67795 w 380279"/>
              <a:gd name="connsiteY394" fmla="*/ 114477 h 288488"/>
              <a:gd name="connsiteX395" fmla="*/ 68057 w 380279"/>
              <a:gd name="connsiteY395" fmla="*/ 114084 h 288488"/>
              <a:gd name="connsiteX396" fmla="*/ 67008 w 380279"/>
              <a:gd name="connsiteY396" fmla="*/ 113035 h 288488"/>
              <a:gd name="connsiteX397" fmla="*/ 67008 w 380279"/>
              <a:gd name="connsiteY397" fmla="*/ 112379 h 288488"/>
              <a:gd name="connsiteX398" fmla="*/ 65959 w 380279"/>
              <a:gd name="connsiteY398" fmla="*/ 111855 h 288488"/>
              <a:gd name="connsiteX399" fmla="*/ 65565 w 380279"/>
              <a:gd name="connsiteY399" fmla="*/ 112379 h 288488"/>
              <a:gd name="connsiteX400" fmla="*/ 64516 w 380279"/>
              <a:gd name="connsiteY400" fmla="*/ 111199 h 288488"/>
              <a:gd name="connsiteX401" fmla="*/ 64254 w 380279"/>
              <a:gd name="connsiteY401" fmla="*/ 110412 h 288488"/>
              <a:gd name="connsiteX402" fmla="*/ 60976 w 380279"/>
              <a:gd name="connsiteY402" fmla="*/ 110937 h 288488"/>
              <a:gd name="connsiteX403" fmla="*/ 58484 w 380279"/>
              <a:gd name="connsiteY403" fmla="*/ 108707 h 288488"/>
              <a:gd name="connsiteX404" fmla="*/ 58484 w 380279"/>
              <a:gd name="connsiteY404" fmla="*/ 108314 h 288488"/>
              <a:gd name="connsiteX405" fmla="*/ 56649 w 380279"/>
              <a:gd name="connsiteY405" fmla="*/ 107396 h 288488"/>
              <a:gd name="connsiteX406" fmla="*/ 55731 w 380279"/>
              <a:gd name="connsiteY406" fmla="*/ 105954 h 288488"/>
              <a:gd name="connsiteX407" fmla="*/ 55337 w 380279"/>
              <a:gd name="connsiteY407" fmla="*/ 104773 h 288488"/>
              <a:gd name="connsiteX408" fmla="*/ 54550 w 380279"/>
              <a:gd name="connsiteY408" fmla="*/ 104511 h 288488"/>
              <a:gd name="connsiteX409" fmla="*/ 51403 w 380279"/>
              <a:gd name="connsiteY409" fmla="*/ 102020 h 288488"/>
              <a:gd name="connsiteX410" fmla="*/ 46814 w 380279"/>
              <a:gd name="connsiteY410" fmla="*/ 100971 h 288488"/>
              <a:gd name="connsiteX411" fmla="*/ 46027 w 380279"/>
              <a:gd name="connsiteY411" fmla="*/ 100577 h 288488"/>
              <a:gd name="connsiteX412" fmla="*/ 38946 w 380279"/>
              <a:gd name="connsiteY412" fmla="*/ 92578 h 288488"/>
              <a:gd name="connsiteX413" fmla="*/ 35405 w 380279"/>
              <a:gd name="connsiteY413" fmla="*/ 94283 h 288488"/>
              <a:gd name="connsiteX414" fmla="*/ 31209 w 380279"/>
              <a:gd name="connsiteY414" fmla="*/ 91136 h 288488"/>
              <a:gd name="connsiteX415" fmla="*/ 29767 w 380279"/>
              <a:gd name="connsiteY415" fmla="*/ 91792 h 288488"/>
              <a:gd name="connsiteX416" fmla="*/ 27275 w 380279"/>
              <a:gd name="connsiteY416" fmla="*/ 88907 h 288488"/>
              <a:gd name="connsiteX417" fmla="*/ 27669 w 380279"/>
              <a:gd name="connsiteY417" fmla="*/ 88251 h 288488"/>
              <a:gd name="connsiteX418" fmla="*/ 25571 w 380279"/>
              <a:gd name="connsiteY418" fmla="*/ 85760 h 288488"/>
              <a:gd name="connsiteX419" fmla="*/ 24915 w 380279"/>
              <a:gd name="connsiteY419" fmla="*/ 86415 h 288488"/>
              <a:gd name="connsiteX420" fmla="*/ 22686 w 380279"/>
              <a:gd name="connsiteY420" fmla="*/ 86153 h 288488"/>
              <a:gd name="connsiteX421" fmla="*/ 22030 w 380279"/>
              <a:gd name="connsiteY421" fmla="*/ 87202 h 288488"/>
              <a:gd name="connsiteX422" fmla="*/ 20850 w 380279"/>
              <a:gd name="connsiteY422" fmla="*/ 88513 h 288488"/>
              <a:gd name="connsiteX423" fmla="*/ 17834 w 380279"/>
              <a:gd name="connsiteY423" fmla="*/ 91136 h 288488"/>
              <a:gd name="connsiteX424" fmla="*/ 12457 w 380279"/>
              <a:gd name="connsiteY424" fmla="*/ 92841 h 288488"/>
              <a:gd name="connsiteX425" fmla="*/ 7474 w 380279"/>
              <a:gd name="connsiteY425" fmla="*/ 91398 h 288488"/>
              <a:gd name="connsiteX426" fmla="*/ 7737 w 380279"/>
              <a:gd name="connsiteY426" fmla="*/ 92054 h 288488"/>
              <a:gd name="connsiteX427" fmla="*/ 7081 w 380279"/>
              <a:gd name="connsiteY427" fmla="*/ 92578 h 288488"/>
              <a:gd name="connsiteX428" fmla="*/ 5376 w 380279"/>
              <a:gd name="connsiteY428" fmla="*/ 92578 h 288488"/>
              <a:gd name="connsiteX429" fmla="*/ 5376 w 380279"/>
              <a:gd name="connsiteY429" fmla="*/ 91398 h 288488"/>
              <a:gd name="connsiteX430" fmla="*/ 4590 w 380279"/>
              <a:gd name="connsiteY430" fmla="*/ 91136 h 288488"/>
              <a:gd name="connsiteX431" fmla="*/ 4196 w 380279"/>
              <a:gd name="connsiteY431" fmla="*/ 90612 h 288488"/>
              <a:gd name="connsiteX432" fmla="*/ 4196 w 380279"/>
              <a:gd name="connsiteY432" fmla="*/ 89694 h 288488"/>
              <a:gd name="connsiteX433" fmla="*/ 2754 w 380279"/>
              <a:gd name="connsiteY433" fmla="*/ 89300 h 288488"/>
              <a:gd name="connsiteX434" fmla="*/ 3147 w 380279"/>
              <a:gd name="connsiteY434" fmla="*/ 88251 h 288488"/>
              <a:gd name="connsiteX435" fmla="*/ 3147 w 380279"/>
              <a:gd name="connsiteY435" fmla="*/ 83530 h 288488"/>
              <a:gd name="connsiteX436" fmla="*/ 3147 w 380279"/>
              <a:gd name="connsiteY436" fmla="*/ 82613 h 288488"/>
              <a:gd name="connsiteX437" fmla="*/ 3934 w 380279"/>
              <a:gd name="connsiteY437" fmla="*/ 78154 h 288488"/>
              <a:gd name="connsiteX438" fmla="*/ 3147 w 380279"/>
              <a:gd name="connsiteY438" fmla="*/ 74482 h 288488"/>
              <a:gd name="connsiteX439" fmla="*/ 3934 w 380279"/>
              <a:gd name="connsiteY439" fmla="*/ 70811 h 288488"/>
              <a:gd name="connsiteX440" fmla="*/ 3541 w 380279"/>
              <a:gd name="connsiteY440" fmla="*/ 66877 h 288488"/>
              <a:gd name="connsiteX441" fmla="*/ 0 w 380279"/>
              <a:gd name="connsiteY441" fmla="*/ 54944 h 288488"/>
              <a:gd name="connsiteX442" fmla="*/ 393 w 380279"/>
              <a:gd name="connsiteY442" fmla="*/ 53501 h 288488"/>
              <a:gd name="connsiteX443" fmla="*/ 2098 w 380279"/>
              <a:gd name="connsiteY443" fmla="*/ 50617 h 288488"/>
              <a:gd name="connsiteX444" fmla="*/ 4590 w 380279"/>
              <a:gd name="connsiteY444" fmla="*/ 48912 h 288488"/>
              <a:gd name="connsiteX445" fmla="*/ 5376 w 380279"/>
              <a:gd name="connsiteY445" fmla="*/ 47076 h 288488"/>
              <a:gd name="connsiteX446" fmla="*/ 8392 w 380279"/>
              <a:gd name="connsiteY446" fmla="*/ 44191 h 288488"/>
              <a:gd name="connsiteX447" fmla="*/ 9179 w 380279"/>
              <a:gd name="connsiteY447" fmla="*/ 42880 h 288488"/>
              <a:gd name="connsiteX448" fmla="*/ 9835 w 380279"/>
              <a:gd name="connsiteY448" fmla="*/ 42880 h 288488"/>
              <a:gd name="connsiteX449" fmla="*/ 12457 w 380279"/>
              <a:gd name="connsiteY449" fmla="*/ 44716 h 288488"/>
              <a:gd name="connsiteX450" fmla="*/ 13375 w 380279"/>
              <a:gd name="connsiteY450" fmla="*/ 44716 h 288488"/>
              <a:gd name="connsiteX451" fmla="*/ 14162 w 380279"/>
              <a:gd name="connsiteY451" fmla="*/ 45371 h 288488"/>
              <a:gd name="connsiteX452" fmla="*/ 15211 w 380279"/>
              <a:gd name="connsiteY452" fmla="*/ 44978 h 288488"/>
              <a:gd name="connsiteX453" fmla="*/ 16654 w 380279"/>
              <a:gd name="connsiteY453" fmla="*/ 44978 h 288488"/>
              <a:gd name="connsiteX454" fmla="*/ 18096 w 380279"/>
              <a:gd name="connsiteY454" fmla="*/ 44716 h 288488"/>
              <a:gd name="connsiteX455" fmla="*/ 22030 w 380279"/>
              <a:gd name="connsiteY455" fmla="*/ 45634 h 288488"/>
              <a:gd name="connsiteX456" fmla="*/ 21637 w 380279"/>
              <a:gd name="connsiteY456" fmla="*/ 47863 h 288488"/>
              <a:gd name="connsiteX457" fmla="*/ 23472 w 380279"/>
              <a:gd name="connsiteY457" fmla="*/ 47600 h 288488"/>
              <a:gd name="connsiteX458" fmla="*/ 24128 w 380279"/>
              <a:gd name="connsiteY458" fmla="*/ 46814 h 288488"/>
              <a:gd name="connsiteX459" fmla="*/ 25571 w 380279"/>
              <a:gd name="connsiteY459" fmla="*/ 45634 h 288488"/>
              <a:gd name="connsiteX460" fmla="*/ 25571 w 380279"/>
              <a:gd name="connsiteY460" fmla="*/ 45371 h 288488"/>
              <a:gd name="connsiteX461" fmla="*/ 27669 w 380279"/>
              <a:gd name="connsiteY461" fmla="*/ 44716 h 288488"/>
              <a:gd name="connsiteX462" fmla="*/ 29111 w 380279"/>
              <a:gd name="connsiteY462" fmla="*/ 45634 h 288488"/>
              <a:gd name="connsiteX463" fmla="*/ 29373 w 380279"/>
              <a:gd name="connsiteY463" fmla="*/ 45371 h 288488"/>
              <a:gd name="connsiteX464" fmla="*/ 30816 w 380279"/>
              <a:gd name="connsiteY464" fmla="*/ 46420 h 288488"/>
              <a:gd name="connsiteX465" fmla="*/ 30816 w 380279"/>
              <a:gd name="connsiteY465" fmla="*/ 47076 h 288488"/>
              <a:gd name="connsiteX466" fmla="*/ 32258 w 380279"/>
              <a:gd name="connsiteY466" fmla="*/ 47076 h 288488"/>
              <a:gd name="connsiteX467" fmla="*/ 32914 w 380279"/>
              <a:gd name="connsiteY467" fmla="*/ 48518 h 288488"/>
              <a:gd name="connsiteX468" fmla="*/ 34356 w 380279"/>
              <a:gd name="connsiteY468" fmla="*/ 47600 h 288488"/>
              <a:gd name="connsiteX469" fmla="*/ 35405 w 380279"/>
              <a:gd name="connsiteY469" fmla="*/ 48256 h 288488"/>
              <a:gd name="connsiteX470" fmla="*/ 34750 w 380279"/>
              <a:gd name="connsiteY470" fmla="*/ 48912 h 288488"/>
              <a:gd name="connsiteX471" fmla="*/ 35405 w 380279"/>
              <a:gd name="connsiteY471" fmla="*/ 49961 h 288488"/>
              <a:gd name="connsiteX472" fmla="*/ 35012 w 380279"/>
              <a:gd name="connsiteY472" fmla="*/ 50354 h 288488"/>
              <a:gd name="connsiteX473" fmla="*/ 35799 w 380279"/>
              <a:gd name="connsiteY473" fmla="*/ 51010 h 288488"/>
              <a:gd name="connsiteX474" fmla="*/ 39995 w 380279"/>
              <a:gd name="connsiteY474" fmla="*/ 47863 h 288488"/>
              <a:gd name="connsiteX475" fmla="*/ 41437 w 380279"/>
              <a:gd name="connsiteY475" fmla="*/ 48518 h 288488"/>
              <a:gd name="connsiteX476" fmla="*/ 41831 w 380279"/>
              <a:gd name="connsiteY476" fmla="*/ 48256 h 288488"/>
              <a:gd name="connsiteX477" fmla="*/ 43535 w 380279"/>
              <a:gd name="connsiteY477" fmla="*/ 48518 h 288488"/>
              <a:gd name="connsiteX478" fmla="*/ 46814 w 380279"/>
              <a:gd name="connsiteY478" fmla="*/ 51010 h 288488"/>
              <a:gd name="connsiteX479" fmla="*/ 47863 w 380279"/>
              <a:gd name="connsiteY479" fmla="*/ 53501 h 288488"/>
              <a:gd name="connsiteX480" fmla="*/ 48912 w 380279"/>
              <a:gd name="connsiteY480" fmla="*/ 54551 h 288488"/>
              <a:gd name="connsiteX481" fmla="*/ 51010 w 380279"/>
              <a:gd name="connsiteY481" fmla="*/ 55993 h 288488"/>
              <a:gd name="connsiteX482" fmla="*/ 51797 w 380279"/>
              <a:gd name="connsiteY482" fmla="*/ 55993 h 288488"/>
              <a:gd name="connsiteX483" fmla="*/ 52452 w 380279"/>
              <a:gd name="connsiteY483" fmla="*/ 55599 h 288488"/>
              <a:gd name="connsiteX484" fmla="*/ 53108 w 380279"/>
              <a:gd name="connsiteY484" fmla="*/ 56255 h 288488"/>
              <a:gd name="connsiteX485" fmla="*/ 54550 w 380279"/>
              <a:gd name="connsiteY485" fmla="*/ 54551 h 288488"/>
              <a:gd name="connsiteX486" fmla="*/ 56649 w 380279"/>
              <a:gd name="connsiteY486" fmla="*/ 53501 h 288488"/>
              <a:gd name="connsiteX487" fmla="*/ 57829 w 380279"/>
              <a:gd name="connsiteY487" fmla="*/ 54157 h 288488"/>
              <a:gd name="connsiteX488" fmla="*/ 58484 w 380279"/>
              <a:gd name="connsiteY488" fmla="*/ 53501 h 288488"/>
              <a:gd name="connsiteX489" fmla="*/ 58878 w 380279"/>
              <a:gd name="connsiteY489" fmla="*/ 53895 h 288488"/>
              <a:gd name="connsiteX490" fmla="*/ 58091 w 380279"/>
              <a:gd name="connsiteY490" fmla="*/ 54551 h 288488"/>
              <a:gd name="connsiteX491" fmla="*/ 58091 w 380279"/>
              <a:gd name="connsiteY491" fmla="*/ 54944 h 288488"/>
              <a:gd name="connsiteX492" fmla="*/ 58878 w 380279"/>
              <a:gd name="connsiteY492" fmla="*/ 55337 h 288488"/>
              <a:gd name="connsiteX493" fmla="*/ 58878 w 380279"/>
              <a:gd name="connsiteY493" fmla="*/ 56255 h 288488"/>
              <a:gd name="connsiteX494" fmla="*/ 58484 w 380279"/>
              <a:gd name="connsiteY494" fmla="*/ 56648 h 288488"/>
              <a:gd name="connsiteX495" fmla="*/ 59533 w 380279"/>
              <a:gd name="connsiteY495" fmla="*/ 58091 h 288488"/>
              <a:gd name="connsiteX496" fmla="*/ 60189 w 380279"/>
              <a:gd name="connsiteY496" fmla="*/ 58091 h 288488"/>
              <a:gd name="connsiteX497" fmla="*/ 60189 w 380279"/>
              <a:gd name="connsiteY497" fmla="*/ 57042 h 288488"/>
              <a:gd name="connsiteX498" fmla="*/ 61632 w 380279"/>
              <a:gd name="connsiteY498" fmla="*/ 57698 h 288488"/>
              <a:gd name="connsiteX499" fmla="*/ 63467 w 380279"/>
              <a:gd name="connsiteY499" fmla="*/ 56255 h 288488"/>
              <a:gd name="connsiteX500" fmla="*/ 63467 w 380279"/>
              <a:gd name="connsiteY500" fmla="*/ 55337 h 288488"/>
              <a:gd name="connsiteX501" fmla="*/ 67795 w 380279"/>
              <a:gd name="connsiteY501" fmla="*/ 51272 h 288488"/>
              <a:gd name="connsiteX502" fmla="*/ 69106 w 380279"/>
              <a:gd name="connsiteY502" fmla="*/ 52059 h 288488"/>
              <a:gd name="connsiteX503" fmla="*/ 73827 w 380279"/>
              <a:gd name="connsiteY503" fmla="*/ 53501 h 288488"/>
              <a:gd name="connsiteX504" fmla="*/ 74745 w 380279"/>
              <a:gd name="connsiteY504" fmla="*/ 52715 h 288488"/>
              <a:gd name="connsiteX505" fmla="*/ 75925 w 380279"/>
              <a:gd name="connsiteY505" fmla="*/ 52715 h 288488"/>
              <a:gd name="connsiteX506" fmla="*/ 76712 w 380279"/>
              <a:gd name="connsiteY506" fmla="*/ 51272 h 288488"/>
              <a:gd name="connsiteX507" fmla="*/ 77367 w 380279"/>
              <a:gd name="connsiteY507" fmla="*/ 51010 h 288488"/>
              <a:gd name="connsiteX508" fmla="*/ 77629 w 380279"/>
              <a:gd name="connsiteY508" fmla="*/ 52715 h 288488"/>
              <a:gd name="connsiteX509" fmla="*/ 79728 w 380279"/>
              <a:gd name="connsiteY509" fmla="*/ 53239 h 288488"/>
              <a:gd name="connsiteX510" fmla="*/ 83006 w 380279"/>
              <a:gd name="connsiteY510" fmla="*/ 58091 h 288488"/>
              <a:gd name="connsiteX511" fmla="*/ 82612 w 380279"/>
              <a:gd name="connsiteY511" fmla="*/ 61631 h 288488"/>
              <a:gd name="connsiteX512" fmla="*/ 85891 w 380279"/>
              <a:gd name="connsiteY512" fmla="*/ 63730 h 288488"/>
              <a:gd name="connsiteX513" fmla="*/ 85891 w 380279"/>
              <a:gd name="connsiteY513" fmla="*/ 64779 h 288488"/>
              <a:gd name="connsiteX514" fmla="*/ 88907 w 380279"/>
              <a:gd name="connsiteY514" fmla="*/ 64123 h 288488"/>
              <a:gd name="connsiteX515" fmla="*/ 91792 w 380279"/>
              <a:gd name="connsiteY515" fmla="*/ 64123 h 288488"/>
              <a:gd name="connsiteX516" fmla="*/ 92185 w 380279"/>
              <a:gd name="connsiteY516" fmla="*/ 65172 h 288488"/>
              <a:gd name="connsiteX517" fmla="*/ 93627 w 380279"/>
              <a:gd name="connsiteY517" fmla="*/ 64516 h 288488"/>
              <a:gd name="connsiteX518" fmla="*/ 94283 w 380279"/>
              <a:gd name="connsiteY518" fmla="*/ 63336 h 288488"/>
              <a:gd name="connsiteX519" fmla="*/ 94283 w 380279"/>
              <a:gd name="connsiteY519" fmla="*/ 62681 h 288488"/>
              <a:gd name="connsiteX520" fmla="*/ 93890 w 380279"/>
              <a:gd name="connsiteY520" fmla="*/ 60582 h 288488"/>
              <a:gd name="connsiteX521" fmla="*/ 93234 w 380279"/>
              <a:gd name="connsiteY521" fmla="*/ 59140 h 288488"/>
              <a:gd name="connsiteX522" fmla="*/ 95070 w 380279"/>
              <a:gd name="connsiteY522" fmla="*/ 58091 h 288488"/>
              <a:gd name="connsiteX523" fmla="*/ 97430 w 380279"/>
              <a:gd name="connsiteY523" fmla="*/ 58091 h 288488"/>
              <a:gd name="connsiteX524" fmla="*/ 97824 w 380279"/>
              <a:gd name="connsiteY524" fmla="*/ 57435 h 288488"/>
              <a:gd name="connsiteX525" fmla="*/ 97824 w 380279"/>
              <a:gd name="connsiteY525" fmla="*/ 56648 h 288488"/>
              <a:gd name="connsiteX526" fmla="*/ 96775 w 380279"/>
              <a:gd name="connsiteY526" fmla="*/ 54944 h 288488"/>
              <a:gd name="connsiteX527" fmla="*/ 100971 w 380279"/>
              <a:gd name="connsiteY527" fmla="*/ 53239 h 288488"/>
              <a:gd name="connsiteX528" fmla="*/ 102151 w 380279"/>
              <a:gd name="connsiteY528" fmla="*/ 51272 h 288488"/>
              <a:gd name="connsiteX529" fmla="*/ 103987 w 380279"/>
              <a:gd name="connsiteY529" fmla="*/ 51272 h 288488"/>
              <a:gd name="connsiteX530" fmla="*/ 105691 w 380279"/>
              <a:gd name="connsiteY530" fmla="*/ 52059 h 288488"/>
              <a:gd name="connsiteX531" fmla="*/ 106085 w 380279"/>
              <a:gd name="connsiteY531" fmla="*/ 53895 h 288488"/>
              <a:gd name="connsiteX532" fmla="*/ 107790 w 380279"/>
              <a:gd name="connsiteY532" fmla="*/ 52715 h 288488"/>
              <a:gd name="connsiteX533" fmla="*/ 109625 w 380279"/>
              <a:gd name="connsiteY533" fmla="*/ 50617 h 288488"/>
              <a:gd name="connsiteX534" fmla="*/ 109888 w 380279"/>
              <a:gd name="connsiteY534" fmla="*/ 48912 h 288488"/>
              <a:gd name="connsiteX535" fmla="*/ 109625 w 380279"/>
              <a:gd name="connsiteY535" fmla="*/ 47076 h 288488"/>
              <a:gd name="connsiteX536" fmla="*/ 110281 w 380279"/>
              <a:gd name="connsiteY536" fmla="*/ 46158 h 288488"/>
              <a:gd name="connsiteX537" fmla="*/ 112510 w 380279"/>
              <a:gd name="connsiteY537" fmla="*/ 50354 h 288488"/>
              <a:gd name="connsiteX538" fmla="*/ 114608 w 380279"/>
              <a:gd name="connsiteY538" fmla="*/ 51010 h 288488"/>
              <a:gd name="connsiteX539" fmla="*/ 115526 w 380279"/>
              <a:gd name="connsiteY539" fmla="*/ 50617 h 288488"/>
              <a:gd name="connsiteX540" fmla="*/ 121952 w 380279"/>
              <a:gd name="connsiteY540" fmla="*/ 48256 h 288488"/>
              <a:gd name="connsiteX541" fmla="*/ 122345 w 380279"/>
              <a:gd name="connsiteY541" fmla="*/ 50617 h 288488"/>
              <a:gd name="connsiteX542" fmla="*/ 123001 w 380279"/>
              <a:gd name="connsiteY542" fmla="*/ 52059 h 288488"/>
              <a:gd name="connsiteX543" fmla="*/ 123001 w 380279"/>
              <a:gd name="connsiteY543" fmla="*/ 53501 h 288488"/>
              <a:gd name="connsiteX544" fmla="*/ 123394 w 380279"/>
              <a:gd name="connsiteY544" fmla="*/ 55337 h 288488"/>
              <a:gd name="connsiteX545" fmla="*/ 124050 w 380279"/>
              <a:gd name="connsiteY545" fmla="*/ 55599 h 288488"/>
              <a:gd name="connsiteX546" fmla="*/ 125230 w 380279"/>
              <a:gd name="connsiteY546" fmla="*/ 54551 h 288488"/>
              <a:gd name="connsiteX547" fmla="*/ 125230 w 380279"/>
              <a:gd name="connsiteY547" fmla="*/ 53239 h 288488"/>
              <a:gd name="connsiteX548" fmla="*/ 126935 w 380279"/>
              <a:gd name="connsiteY548" fmla="*/ 53239 h 288488"/>
              <a:gd name="connsiteX549" fmla="*/ 127984 w 380279"/>
              <a:gd name="connsiteY549" fmla="*/ 52059 h 288488"/>
              <a:gd name="connsiteX550" fmla="*/ 127984 w 380279"/>
              <a:gd name="connsiteY550" fmla="*/ 50617 h 288488"/>
              <a:gd name="connsiteX551" fmla="*/ 129426 w 380279"/>
              <a:gd name="connsiteY551" fmla="*/ 49567 h 288488"/>
              <a:gd name="connsiteX552" fmla="*/ 131131 w 380279"/>
              <a:gd name="connsiteY552" fmla="*/ 45371 h 288488"/>
              <a:gd name="connsiteX553" fmla="*/ 134803 w 380279"/>
              <a:gd name="connsiteY553" fmla="*/ 44716 h 288488"/>
              <a:gd name="connsiteX554" fmla="*/ 136507 w 380279"/>
              <a:gd name="connsiteY554" fmla="*/ 43929 h 288488"/>
              <a:gd name="connsiteX555" fmla="*/ 138605 w 380279"/>
              <a:gd name="connsiteY555" fmla="*/ 42618 h 288488"/>
              <a:gd name="connsiteX556" fmla="*/ 140703 w 380279"/>
              <a:gd name="connsiteY556" fmla="*/ 41831 h 288488"/>
              <a:gd name="connsiteX557" fmla="*/ 141228 w 380279"/>
              <a:gd name="connsiteY557" fmla="*/ 42880 h 288488"/>
              <a:gd name="connsiteX558" fmla="*/ 143326 w 380279"/>
              <a:gd name="connsiteY558" fmla="*/ 43535 h 288488"/>
              <a:gd name="connsiteX559" fmla="*/ 146080 w 380279"/>
              <a:gd name="connsiteY559" fmla="*/ 43535 h 288488"/>
              <a:gd name="connsiteX560" fmla="*/ 149620 w 380279"/>
              <a:gd name="connsiteY560" fmla="*/ 41437 h 288488"/>
              <a:gd name="connsiteX561" fmla="*/ 152505 w 380279"/>
              <a:gd name="connsiteY561" fmla="*/ 38290 h 288488"/>
              <a:gd name="connsiteX562" fmla="*/ 153423 w 380279"/>
              <a:gd name="connsiteY562" fmla="*/ 37635 h 288488"/>
              <a:gd name="connsiteX563" fmla="*/ 153948 w 380279"/>
              <a:gd name="connsiteY563" fmla="*/ 38290 h 288488"/>
              <a:gd name="connsiteX564" fmla="*/ 157488 w 380279"/>
              <a:gd name="connsiteY564" fmla="*/ 36848 h 288488"/>
              <a:gd name="connsiteX565" fmla="*/ 160504 w 380279"/>
              <a:gd name="connsiteY565" fmla="*/ 33438 h 288488"/>
              <a:gd name="connsiteX566" fmla="*/ 161684 w 380279"/>
              <a:gd name="connsiteY566" fmla="*/ 31471 h 288488"/>
              <a:gd name="connsiteX567" fmla="*/ 162865 w 380279"/>
              <a:gd name="connsiteY567" fmla="*/ 30554 h 288488"/>
              <a:gd name="connsiteX568" fmla="*/ 165225 w 380279"/>
              <a:gd name="connsiteY568" fmla="*/ 27275 h 288488"/>
              <a:gd name="connsiteX569" fmla="*/ 170601 w 380279"/>
              <a:gd name="connsiteY569" fmla="*/ 24784 h 288488"/>
              <a:gd name="connsiteX570" fmla="*/ 173748 w 380279"/>
              <a:gd name="connsiteY570" fmla="*/ 28062 h 288488"/>
              <a:gd name="connsiteX571" fmla="*/ 174797 w 380279"/>
              <a:gd name="connsiteY571" fmla="*/ 27013 h 288488"/>
              <a:gd name="connsiteX572" fmla="*/ 178731 w 380279"/>
              <a:gd name="connsiteY572" fmla="*/ 30160 h 288488"/>
              <a:gd name="connsiteX573" fmla="*/ 179125 w 380279"/>
              <a:gd name="connsiteY573" fmla="*/ 29373 h 288488"/>
              <a:gd name="connsiteX574" fmla="*/ 180043 w 380279"/>
              <a:gd name="connsiteY574" fmla="*/ 28718 h 288488"/>
              <a:gd name="connsiteX575" fmla="*/ 181223 w 380279"/>
              <a:gd name="connsiteY575" fmla="*/ 26620 h 288488"/>
              <a:gd name="connsiteX576" fmla="*/ 180043 w 380279"/>
              <a:gd name="connsiteY576" fmla="*/ 24784 h 288488"/>
              <a:gd name="connsiteX577" fmla="*/ 181223 w 380279"/>
              <a:gd name="connsiteY577" fmla="*/ 24390 h 288488"/>
              <a:gd name="connsiteX578" fmla="*/ 181879 w 380279"/>
              <a:gd name="connsiteY578" fmla="*/ 26357 h 288488"/>
              <a:gd name="connsiteX579" fmla="*/ 184370 w 380279"/>
              <a:gd name="connsiteY579" fmla="*/ 21637 h 288488"/>
              <a:gd name="connsiteX580" fmla="*/ 187124 w 380279"/>
              <a:gd name="connsiteY580" fmla="*/ 17703 h 288488"/>
              <a:gd name="connsiteX581" fmla="*/ 190009 w 380279"/>
              <a:gd name="connsiteY581" fmla="*/ 16260 h 288488"/>
              <a:gd name="connsiteX582" fmla="*/ 192238 w 380279"/>
              <a:gd name="connsiteY582" fmla="*/ 15998 h 288488"/>
              <a:gd name="connsiteX583" fmla="*/ 193025 w 380279"/>
              <a:gd name="connsiteY583" fmla="*/ 16654 h 288488"/>
              <a:gd name="connsiteX584" fmla="*/ 193025 w 380279"/>
              <a:gd name="connsiteY584" fmla="*/ 18096 h 288488"/>
              <a:gd name="connsiteX585" fmla="*/ 194336 w 380279"/>
              <a:gd name="connsiteY585" fmla="*/ 19538 h 288488"/>
              <a:gd name="connsiteX586" fmla="*/ 195123 w 380279"/>
              <a:gd name="connsiteY586" fmla="*/ 18752 h 288488"/>
              <a:gd name="connsiteX587" fmla="*/ 194598 w 380279"/>
              <a:gd name="connsiteY587" fmla="*/ 17703 h 288488"/>
              <a:gd name="connsiteX588" fmla="*/ 195385 w 380279"/>
              <a:gd name="connsiteY588" fmla="*/ 15998 h 288488"/>
              <a:gd name="connsiteX589" fmla="*/ 197221 w 380279"/>
              <a:gd name="connsiteY589" fmla="*/ 15998 h 288488"/>
              <a:gd name="connsiteX590" fmla="*/ 199319 w 380279"/>
              <a:gd name="connsiteY590" fmla="*/ 16916 h 288488"/>
              <a:gd name="connsiteX591" fmla="*/ 198139 w 380279"/>
              <a:gd name="connsiteY591" fmla="*/ 15998 h 288488"/>
              <a:gd name="connsiteX592" fmla="*/ 198139 w 380279"/>
              <a:gd name="connsiteY592" fmla="*/ 14818 h 288488"/>
              <a:gd name="connsiteX593" fmla="*/ 197221 w 380279"/>
              <a:gd name="connsiteY593" fmla="*/ 14556 h 288488"/>
              <a:gd name="connsiteX594" fmla="*/ 197876 w 380279"/>
              <a:gd name="connsiteY594" fmla="*/ 13375 h 288488"/>
              <a:gd name="connsiteX595" fmla="*/ 200368 w 380279"/>
              <a:gd name="connsiteY595" fmla="*/ 13375 h 288488"/>
              <a:gd name="connsiteX596" fmla="*/ 199975 w 380279"/>
              <a:gd name="connsiteY596" fmla="*/ 12720 h 288488"/>
              <a:gd name="connsiteX597" fmla="*/ 200761 w 380279"/>
              <a:gd name="connsiteY597" fmla="*/ 11933 h 288488"/>
              <a:gd name="connsiteX598" fmla="*/ 201679 w 380279"/>
              <a:gd name="connsiteY598" fmla="*/ 11933 h 288488"/>
              <a:gd name="connsiteX599" fmla="*/ 202466 w 380279"/>
              <a:gd name="connsiteY599" fmla="*/ 12720 h 288488"/>
              <a:gd name="connsiteX600" fmla="*/ 205744 w 380279"/>
              <a:gd name="connsiteY600" fmla="*/ 13113 h 288488"/>
              <a:gd name="connsiteX601" fmla="*/ 207449 w 380279"/>
              <a:gd name="connsiteY601" fmla="*/ 11933 h 288488"/>
              <a:gd name="connsiteX602" fmla="*/ 210990 w 380279"/>
              <a:gd name="connsiteY602" fmla="*/ 11671 h 288488"/>
              <a:gd name="connsiteX603" fmla="*/ 212301 w 380279"/>
              <a:gd name="connsiteY603" fmla="*/ 12720 h 288488"/>
              <a:gd name="connsiteX604" fmla="*/ 213088 w 380279"/>
              <a:gd name="connsiteY604" fmla="*/ 14162 h 288488"/>
              <a:gd name="connsiteX605" fmla="*/ 214137 w 380279"/>
              <a:gd name="connsiteY605" fmla="*/ 14162 h 288488"/>
              <a:gd name="connsiteX606" fmla="*/ 214530 w 380279"/>
              <a:gd name="connsiteY606" fmla="*/ 13113 h 288488"/>
              <a:gd name="connsiteX607" fmla="*/ 213481 w 380279"/>
              <a:gd name="connsiteY607" fmla="*/ 12457 h 288488"/>
              <a:gd name="connsiteX608" fmla="*/ 214137 w 380279"/>
              <a:gd name="connsiteY608" fmla="*/ 11671 h 288488"/>
              <a:gd name="connsiteX609" fmla="*/ 213481 w 380279"/>
              <a:gd name="connsiteY609" fmla="*/ 11277 h 288488"/>
              <a:gd name="connsiteX610" fmla="*/ 213481 w 380279"/>
              <a:gd name="connsiteY610" fmla="*/ 11015 h 288488"/>
              <a:gd name="connsiteX611" fmla="*/ 216366 w 380279"/>
              <a:gd name="connsiteY611" fmla="*/ 12457 h 288488"/>
              <a:gd name="connsiteX612" fmla="*/ 217284 w 380279"/>
              <a:gd name="connsiteY612" fmla="*/ 11015 h 288488"/>
              <a:gd name="connsiteX613" fmla="*/ 216628 w 380279"/>
              <a:gd name="connsiteY613" fmla="*/ 10359 h 288488"/>
              <a:gd name="connsiteX614" fmla="*/ 216366 w 380279"/>
              <a:gd name="connsiteY614" fmla="*/ 9573 h 288488"/>
              <a:gd name="connsiteX615" fmla="*/ 215841 w 380279"/>
              <a:gd name="connsiteY615" fmla="*/ 8917 h 288488"/>
              <a:gd name="connsiteX616" fmla="*/ 216366 w 380279"/>
              <a:gd name="connsiteY616" fmla="*/ 8523 h 288488"/>
              <a:gd name="connsiteX617" fmla="*/ 216628 w 380279"/>
              <a:gd name="connsiteY617" fmla="*/ 8261 h 288488"/>
              <a:gd name="connsiteX618" fmla="*/ 217284 w 380279"/>
              <a:gd name="connsiteY618" fmla="*/ 8261 h 288488"/>
              <a:gd name="connsiteX619" fmla="*/ 217284 w 380279"/>
              <a:gd name="connsiteY619" fmla="*/ 7474 h 288488"/>
              <a:gd name="connsiteX620" fmla="*/ 217022 w 380279"/>
              <a:gd name="connsiteY620" fmla="*/ 6294 h 288488"/>
              <a:gd name="connsiteX621" fmla="*/ 215579 w 380279"/>
              <a:gd name="connsiteY621" fmla="*/ 4589 h 288488"/>
              <a:gd name="connsiteX622" fmla="*/ 215579 w 380279"/>
              <a:gd name="connsiteY622" fmla="*/ 3541 h 288488"/>
              <a:gd name="connsiteX623" fmla="*/ 217284 w 380279"/>
              <a:gd name="connsiteY623" fmla="*/ 2885 h 288488"/>
              <a:gd name="connsiteX624" fmla="*/ 217677 w 380279"/>
              <a:gd name="connsiteY624" fmla="*/ 1836 h 288488"/>
              <a:gd name="connsiteX625" fmla="*/ 220169 w 380279"/>
              <a:gd name="connsiteY625" fmla="*/ 1180 h 288488"/>
              <a:gd name="connsiteX626" fmla="*/ 221218 w 380279"/>
              <a:gd name="connsiteY626" fmla="*/ 1836 h 288488"/>
              <a:gd name="connsiteX627" fmla="*/ 221218 w 380279"/>
              <a:gd name="connsiteY627" fmla="*/ 3278 h 288488"/>
              <a:gd name="connsiteX628" fmla="*/ 222005 w 380279"/>
              <a:gd name="connsiteY628" fmla="*/ 6819 h 288488"/>
              <a:gd name="connsiteX629" fmla="*/ 222660 w 380279"/>
              <a:gd name="connsiteY629" fmla="*/ 7081 h 288488"/>
              <a:gd name="connsiteX630" fmla="*/ 223447 w 380279"/>
              <a:gd name="connsiteY630" fmla="*/ 6819 h 288488"/>
              <a:gd name="connsiteX631" fmla="*/ 223840 w 380279"/>
              <a:gd name="connsiteY631" fmla="*/ 5376 h 288488"/>
              <a:gd name="connsiteX632" fmla="*/ 225283 w 380279"/>
              <a:gd name="connsiteY632" fmla="*/ 4196 h 288488"/>
              <a:gd name="connsiteX633" fmla="*/ 225545 w 380279"/>
              <a:gd name="connsiteY633" fmla="*/ 4983 h 288488"/>
              <a:gd name="connsiteX634" fmla="*/ 227381 w 380279"/>
              <a:gd name="connsiteY634" fmla="*/ 4196 h 288488"/>
              <a:gd name="connsiteX635" fmla="*/ 228037 w 380279"/>
              <a:gd name="connsiteY635" fmla="*/ 4196 h 288488"/>
              <a:gd name="connsiteX636" fmla="*/ 230921 w 380279"/>
              <a:gd name="connsiteY636" fmla="*/ 2492 h 288488"/>
              <a:gd name="connsiteX637" fmla="*/ 231577 w 380279"/>
              <a:gd name="connsiteY637" fmla="*/ 1442 h 288488"/>
              <a:gd name="connsiteX638" fmla="*/ 232626 w 380279"/>
              <a:gd name="connsiteY638" fmla="*/ 1442 h 288488"/>
              <a:gd name="connsiteX639" fmla="*/ 232626 w 380279"/>
              <a:gd name="connsiteY639" fmla="*/ 2492 h 288488"/>
              <a:gd name="connsiteX640" fmla="*/ 232626 w 380279"/>
              <a:gd name="connsiteY640" fmla="*/ 3278 h 288488"/>
              <a:gd name="connsiteX641" fmla="*/ 236167 w 380279"/>
              <a:gd name="connsiteY641" fmla="*/ 2885 h 288488"/>
              <a:gd name="connsiteX642" fmla="*/ 237478 w 380279"/>
              <a:gd name="connsiteY642" fmla="*/ 1836 h 288488"/>
              <a:gd name="connsiteX643" fmla="*/ 237478 w 380279"/>
              <a:gd name="connsiteY643" fmla="*/ 3541 h 288488"/>
              <a:gd name="connsiteX644" fmla="*/ 236167 w 380279"/>
              <a:gd name="connsiteY644" fmla="*/ 4983 h 288488"/>
              <a:gd name="connsiteX645" fmla="*/ 236167 w 380279"/>
              <a:gd name="connsiteY645" fmla="*/ 7737 h 288488"/>
              <a:gd name="connsiteX646" fmla="*/ 235118 w 380279"/>
              <a:gd name="connsiteY646" fmla="*/ 8523 h 288488"/>
              <a:gd name="connsiteX647" fmla="*/ 235380 w 380279"/>
              <a:gd name="connsiteY647" fmla="*/ 9966 h 288488"/>
              <a:gd name="connsiteX648" fmla="*/ 238003 w 380279"/>
              <a:gd name="connsiteY648" fmla="*/ 8261 h 288488"/>
              <a:gd name="connsiteX649" fmla="*/ 238265 w 380279"/>
              <a:gd name="connsiteY649" fmla="*/ 6819 h 288488"/>
              <a:gd name="connsiteX650" fmla="*/ 240101 w 380279"/>
              <a:gd name="connsiteY650" fmla="*/ 5639 h 288488"/>
              <a:gd name="connsiteX651" fmla="*/ 241019 w 380279"/>
              <a:gd name="connsiteY651" fmla="*/ 4196 h 288488"/>
              <a:gd name="connsiteX652" fmla="*/ 242199 w 380279"/>
              <a:gd name="connsiteY652" fmla="*/ 4196 h 288488"/>
              <a:gd name="connsiteX653" fmla="*/ 243641 w 380279"/>
              <a:gd name="connsiteY653" fmla="*/ 5376 h 288488"/>
              <a:gd name="connsiteX654" fmla="*/ 245084 w 380279"/>
              <a:gd name="connsiteY654" fmla="*/ 6032 h 288488"/>
              <a:gd name="connsiteX655" fmla="*/ 251116 w 380279"/>
              <a:gd name="connsiteY655" fmla="*/ 0 h 288488"/>
              <a:gd name="connsiteX656" fmla="*/ 262786 w 380279"/>
              <a:gd name="connsiteY656" fmla="*/ 5639 h 288488"/>
              <a:gd name="connsiteX657" fmla="*/ 269736 w 380279"/>
              <a:gd name="connsiteY657" fmla="*/ 15998 h 288488"/>
              <a:gd name="connsiteX658" fmla="*/ 271572 w 380279"/>
              <a:gd name="connsiteY658" fmla="*/ 19801 h 288488"/>
              <a:gd name="connsiteX659" fmla="*/ 271179 w 380279"/>
              <a:gd name="connsiteY659" fmla="*/ 20981 h 288488"/>
              <a:gd name="connsiteX660" fmla="*/ 272621 w 380279"/>
              <a:gd name="connsiteY660" fmla="*/ 21637 h 288488"/>
              <a:gd name="connsiteX661" fmla="*/ 272359 w 380279"/>
              <a:gd name="connsiteY661" fmla="*/ 22292 h 288488"/>
              <a:gd name="connsiteX662" fmla="*/ 272621 w 380279"/>
              <a:gd name="connsiteY662" fmla="*/ 23341 h 288488"/>
              <a:gd name="connsiteX663" fmla="*/ 273014 w 380279"/>
              <a:gd name="connsiteY663" fmla="*/ 23341 h 288488"/>
              <a:gd name="connsiteX664" fmla="*/ 274457 w 380279"/>
              <a:gd name="connsiteY664" fmla="*/ 20981 h 288488"/>
              <a:gd name="connsiteX665" fmla="*/ 277604 w 380279"/>
              <a:gd name="connsiteY665" fmla="*/ 21637 h 288488"/>
              <a:gd name="connsiteX666" fmla="*/ 277342 w 380279"/>
              <a:gd name="connsiteY666" fmla="*/ 20456 h 288488"/>
              <a:gd name="connsiteX667" fmla="*/ 277342 w 380279"/>
              <a:gd name="connsiteY667" fmla="*/ 19801 h 288488"/>
              <a:gd name="connsiteX668" fmla="*/ 278260 w 380279"/>
              <a:gd name="connsiteY668" fmla="*/ 20194 h 288488"/>
              <a:gd name="connsiteX669" fmla="*/ 279046 w 380279"/>
              <a:gd name="connsiteY669" fmla="*/ 23079 h 288488"/>
              <a:gd name="connsiteX670" fmla="*/ 279046 w 380279"/>
              <a:gd name="connsiteY670" fmla="*/ 23735 h 288488"/>
              <a:gd name="connsiteX671" fmla="*/ 280096 w 380279"/>
              <a:gd name="connsiteY671" fmla="*/ 23997 h 288488"/>
              <a:gd name="connsiteX672" fmla="*/ 281276 w 380279"/>
              <a:gd name="connsiteY672" fmla="*/ 23735 h 288488"/>
              <a:gd name="connsiteX673" fmla="*/ 281538 w 380279"/>
              <a:gd name="connsiteY673" fmla="*/ 24784 h 288488"/>
              <a:gd name="connsiteX674" fmla="*/ 282718 w 380279"/>
              <a:gd name="connsiteY674" fmla="*/ 24390 h 288488"/>
              <a:gd name="connsiteX675" fmla="*/ 284029 w 380279"/>
              <a:gd name="connsiteY675" fmla="*/ 25570 h 288488"/>
              <a:gd name="connsiteX676" fmla="*/ 285734 w 380279"/>
              <a:gd name="connsiteY676" fmla="*/ 25833 h 288488"/>
              <a:gd name="connsiteX677" fmla="*/ 288619 w 380279"/>
              <a:gd name="connsiteY677" fmla="*/ 25570 h 288488"/>
              <a:gd name="connsiteX678" fmla="*/ 292553 w 380279"/>
              <a:gd name="connsiteY678" fmla="*/ 25177 h 288488"/>
              <a:gd name="connsiteX679" fmla="*/ 292815 w 380279"/>
              <a:gd name="connsiteY679" fmla="*/ 24784 h 288488"/>
              <a:gd name="connsiteX680" fmla="*/ 293340 w 380279"/>
              <a:gd name="connsiteY680" fmla="*/ 23341 h 288488"/>
              <a:gd name="connsiteX681" fmla="*/ 293602 w 380279"/>
              <a:gd name="connsiteY681" fmla="*/ 23341 h 288488"/>
              <a:gd name="connsiteX682" fmla="*/ 293995 w 380279"/>
              <a:gd name="connsiteY682" fmla="*/ 22686 h 288488"/>
              <a:gd name="connsiteX683" fmla="*/ 294651 w 380279"/>
              <a:gd name="connsiteY683" fmla="*/ 21899 h 288488"/>
              <a:gd name="connsiteX684" fmla="*/ 296880 w 380279"/>
              <a:gd name="connsiteY684" fmla="*/ 21637 h 288488"/>
              <a:gd name="connsiteX685" fmla="*/ 297798 w 380279"/>
              <a:gd name="connsiteY685" fmla="*/ 21899 h 288488"/>
              <a:gd name="connsiteX686" fmla="*/ 298978 w 380279"/>
              <a:gd name="connsiteY686" fmla="*/ 21899 h 288488"/>
              <a:gd name="connsiteX687" fmla="*/ 299241 w 380279"/>
              <a:gd name="connsiteY687" fmla="*/ 22292 h 288488"/>
              <a:gd name="connsiteX688" fmla="*/ 299634 w 380279"/>
              <a:gd name="connsiteY688" fmla="*/ 22686 h 288488"/>
              <a:gd name="connsiteX689" fmla="*/ 299896 w 380279"/>
              <a:gd name="connsiteY689" fmla="*/ 23079 h 288488"/>
              <a:gd name="connsiteX690" fmla="*/ 301076 w 380279"/>
              <a:gd name="connsiteY690" fmla="*/ 23079 h 288488"/>
              <a:gd name="connsiteX691" fmla="*/ 301732 w 380279"/>
              <a:gd name="connsiteY691" fmla="*/ 23079 h 288488"/>
              <a:gd name="connsiteX692" fmla="*/ 302781 w 380279"/>
              <a:gd name="connsiteY692" fmla="*/ 23341 h 288488"/>
              <a:gd name="connsiteX693" fmla="*/ 303437 w 380279"/>
              <a:gd name="connsiteY693" fmla="*/ 23341 h 288488"/>
              <a:gd name="connsiteX694" fmla="*/ 304224 w 380279"/>
              <a:gd name="connsiteY694" fmla="*/ 23079 h 288488"/>
              <a:gd name="connsiteX695" fmla="*/ 304224 w 380279"/>
              <a:gd name="connsiteY695" fmla="*/ 23735 h 288488"/>
              <a:gd name="connsiteX696" fmla="*/ 304617 w 380279"/>
              <a:gd name="connsiteY696" fmla="*/ 23997 h 288488"/>
              <a:gd name="connsiteX697" fmla="*/ 304617 w 380279"/>
              <a:gd name="connsiteY697" fmla="*/ 24784 h 288488"/>
              <a:gd name="connsiteX698" fmla="*/ 304879 w 380279"/>
              <a:gd name="connsiteY698" fmla="*/ 24784 h 288488"/>
              <a:gd name="connsiteX699" fmla="*/ 305273 w 380279"/>
              <a:gd name="connsiteY699" fmla="*/ 27013 h 288488"/>
              <a:gd name="connsiteX700" fmla="*/ 304879 w 380279"/>
              <a:gd name="connsiteY700" fmla="*/ 27013 h 288488"/>
              <a:gd name="connsiteX701" fmla="*/ 304879 w 380279"/>
              <a:gd name="connsiteY701" fmla="*/ 27275 h 288488"/>
              <a:gd name="connsiteX702" fmla="*/ 304617 w 380279"/>
              <a:gd name="connsiteY702" fmla="*/ 28062 h 288488"/>
              <a:gd name="connsiteX703" fmla="*/ 304224 w 380279"/>
              <a:gd name="connsiteY703" fmla="*/ 30554 h 288488"/>
              <a:gd name="connsiteX704" fmla="*/ 303437 w 380279"/>
              <a:gd name="connsiteY704" fmla="*/ 30554 h 288488"/>
              <a:gd name="connsiteX705" fmla="*/ 303437 w 380279"/>
              <a:gd name="connsiteY705" fmla="*/ 30816 h 288488"/>
              <a:gd name="connsiteX706" fmla="*/ 303961 w 380279"/>
              <a:gd name="connsiteY706" fmla="*/ 30816 h 288488"/>
              <a:gd name="connsiteX707" fmla="*/ 303961 w 380279"/>
              <a:gd name="connsiteY707" fmla="*/ 31209 h 288488"/>
              <a:gd name="connsiteX708" fmla="*/ 303437 w 380279"/>
              <a:gd name="connsiteY708" fmla="*/ 31471 h 288488"/>
              <a:gd name="connsiteX709" fmla="*/ 304224 w 380279"/>
              <a:gd name="connsiteY709" fmla="*/ 32258 h 288488"/>
              <a:gd name="connsiteX710" fmla="*/ 304879 w 380279"/>
              <a:gd name="connsiteY710" fmla="*/ 32258 h 288488"/>
              <a:gd name="connsiteX711" fmla="*/ 307371 w 380279"/>
              <a:gd name="connsiteY711" fmla="*/ 33701 h 288488"/>
              <a:gd name="connsiteX712" fmla="*/ 308813 w 380279"/>
              <a:gd name="connsiteY712" fmla="*/ 36848 h 288488"/>
              <a:gd name="connsiteX713" fmla="*/ 308813 w 380279"/>
              <a:gd name="connsiteY713" fmla="*/ 37241 h 288488"/>
              <a:gd name="connsiteX714" fmla="*/ 309075 w 380279"/>
              <a:gd name="connsiteY714" fmla="*/ 37241 h 288488"/>
              <a:gd name="connsiteX715" fmla="*/ 309075 w 380279"/>
              <a:gd name="connsiteY715" fmla="*/ 37635 h 288488"/>
              <a:gd name="connsiteX716" fmla="*/ 309600 w 380279"/>
              <a:gd name="connsiteY716" fmla="*/ 37897 h 288488"/>
              <a:gd name="connsiteX717" fmla="*/ 310256 w 380279"/>
              <a:gd name="connsiteY717" fmla="*/ 36848 h 288488"/>
              <a:gd name="connsiteX718" fmla="*/ 311436 w 380279"/>
              <a:gd name="connsiteY718" fmla="*/ 37241 h 288488"/>
              <a:gd name="connsiteX719" fmla="*/ 312354 w 380279"/>
              <a:gd name="connsiteY719" fmla="*/ 37241 h 288488"/>
              <a:gd name="connsiteX720" fmla="*/ 312747 w 380279"/>
              <a:gd name="connsiteY720" fmla="*/ 36454 h 288488"/>
              <a:gd name="connsiteX721" fmla="*/ 313534 w 380279"/>
              <a:gd name="connsiteY721" fmla="*/ 36848 h 288488"/>
              <a:gd name="connsiteX722" fmla="*/ 313796 w 380279"/>
              <a:gd name="connsiteY722" fmla="*/ 37241 h 288488"/>
              <a:gd name="connsiteX723" fmla="*/ 315894 w 380279"/>
              <a:gd name="connsiteY723" fmla="*/ 36848 h 288488"/>
              <a:gd name="connsiteX724" fmla="*/ 317730 w 380279"/>
              <a:gd name="connsiteY724" fmla="*/ 37241 h 288488"/>
              <a:gd name="connsiteX725" fmla="*/ 318779 w 380279"/>
              <a:gd name="connsiteY725" fmla="*/ 38553 h 288488"/>
              <a:gd name="connsiteX726" fmla="*/ 317730 w 380279"/>
              <a:gd name="connsiteY726" fmla="*/ 41831 h 288488"/>
              <a:gd name="connsiteX727" fmla="*/ 317337 w 380279"/>
              <a:gd name="connsiteY727" fmla="*/ 42224 h 288488"/>
              <a:gd name="connsiteX728" fmla="*/ 318779 w 380279"/>
              <a:gd name="connsiteY728" fmla="*/ 43535 h 288488"/>
              <a:gd name="connsiteX729" fmla="*/ 322975 w 380279"/>
              <a:gd name="connsiteY729" fmla="*/ 44191 h 288488"/>
              <a:gd name="connsiteX730" fmla="*/ 324156 w 380279"/>
              <a:gd name="connsiteY730" fmla="*/ 43929 h 288488"/>
              <a:gd name="connsiteX731" fmla="*/ 325073 w 380279"/>
              <a:gd name="connsiteY731" fmla="*/ 42618 h 288488"/>
              <a:gd name="connsiteX732" fmla="*/ 326909 w 380279"/>
              <a:gd name="connsiteY732" fmla="*/ 42880 h 288488"/>
              <a:gd name="connsiteX733" fmla="*/ 328352 w 380279"/>
              <a:gd name="connsiteY733" fmla="*/ 41831 h 288488"/>
              <a:gd name="connsiteX734" fmla="*/ 329138 w 380279"/>
              <a:gd name="connsiteY734" fmla="*/ 40782 h 288488"/>
              <a:gd name="connsiteX735" fmla="*/ 328614 w 380279"/>
              <a:gd name="connsiteY735" fmla="*/ 39733 h 288488"/>
              <a:gd name="connsiteX736" fmla="*/ 329794 w 380279"/>
              <a:gd name="connsiteY736" fmla="*/ 39077 h 288488"/>
              <a:gd name="connsiteX737" fmla="*/ 330843 w 380279"/>
              <a:gd name="connsiteY737" fmla="*/ 39077 h 288488"/>
              <a:gd name="connsiteX738" fmla="*/ 332155 w 380279"/>
              <a:gd name="connsiteY738" fmla="*/ 39077 h 288488"/>
              <a:gd name="connsiteX739" fmla="*/ 333335 w 380279"/>
              <a:gd name="connsiteY739" fmla="*/ 39077 h 288488"/>
              <a:gd name="connsiteX740" fmla="*/ 335695 w 380279"/>
              <a:gd name="connsiteY740" fmla="*/ 36848 h 288488"/>
              <a:gd name="connsiteX741" fmla="*/ 336482 w 380279"/>
              <a:gd name="connsiteY741" fmla="*/ 34094 h 288488"/>
              <a:gd name="connsiteX742" fmla="*/ 337531 w 380279"/>
              <a:gd name="connsiteY742" fmla="*/ 33438 h 288488"/>
              <a:gd name="connsiteX743" fmla="*/ 338580 w 380279"/>
              <a:gd name="connsiteY743" fmla="*/ 33438 h 288488"/>
              <a:gd name="connsiteX744" fmla="*/ 339367 w 380279"/>
              <a:gd name="connsiteY744" fmla="*/ 33701 h 288488"/>
              <a:gd name="connsiteX745" fmla="*/ 339367 w 380279"/>
              <a:gd name="connsiteY745" fmla="*/ 34094 h 288488"/>
              <a:gd name="connsiteX746" fmla="*/ 338580 w 380279"/>
              <a:gd name="connsiteY746" fmla="*/ 35143 h 288488"/>
              <a:gd name="connsiteX747" fmla="*/ 338318 w 380279"/>
              <a:gd name="connsiteY747" fmla="*/ 36848 h 288488"/>
              <a:gd name="connsiteX748" fmla="*/ 336875 w 380279"/>
              <a:gd name="connsiteY748" fmla="*/ 38553 h 288488"/>
              <a:gd name="connsiteX749" fmla="*/ 337137 w 380279"/>
              <a:gd name="connsiteY749" fmla="*/ 40519 h 288488"/>
              <a:gd name="connsiteX750" fmla="*/ 337531 w 380279"/>
              <a:gd name="connsiteY750" fmla="*/ 41175 h 288488"/>
              <a:gd name="connsiteX751" fmla="*/ 338973 w 380279"/>
              <a:gd name="connsiteY751" fmla="*/ 42880 h 288488"/>
              <a:gd name="connsiteX752" fmla="*/ 339367 w 380279"/>
              <a:gd name="connsiteY752" fmla="*/ 44191 h 288488"/>
              <a:gd name="connsiteX753" fmla="*/ 338580 w 380279"/>
              <a:gd name="connsiteY753" fmla="*/ 44978 h 288488"/>
              <a:gd name="connsiteX754" fmla="*/ 339367 w 380279"/>
              <a:gd name="connsiteY754" fmla="*/ 46158 h 288488"/>
              <a:gd name="connsiteX755" fmla="*/ 339760 w 380279"/>
              <a:gd name="connsiteY755" fmla="*/ 45634 h 288488"/>
              <a:gd name="connsiteX756" fmla="*/ 340809 w 380279"/>
              <a:gd name="connsiteY756" fmla="*/ 46814 h 288488"/>
              <a:gd name="connsiteX757" fmla="*/ 340416 w 380279"/>
              <a:gd name="connsiteY757" fmla="*/ 47076 h 288488"/>
              <a:gd name="connsiteX758" fmla="*/ 340416 w 380279"/>
              <a:gd name="connsiteY758" fmla="*/ 47600 h 288488"/>
              <a:gd name="connsiteX759" fmla="*/ 341071 w 380279"/>
              <a:gd name="connsiteY759" fmla="*/ 47600 h 288488"/>
              <a:gd name="connsiteX760" fmla="*/ 341596 w 380279"/>
              <a:gd name="connsiteY760" fmla="*/ 48518 h 288488"/>
              <a:gd name="connsiteX761" fmla="*/ 341596 w 380279"/>
              <a:gd name="connsiteY761" fmla="*/ 50354 h 288488"/>
              <a:gd name="connsiteX762" fmla="*/ 341071 w 380279"/>
              <a:gd name="connsiteY762" fmla="*/ 50354 h 288488"/>
              <a:gd name="connsiteX763" fmla="*/ 341071 w 380279"/>
              <a:gd name="connsiteY763" fmla="*/ 52059 h 288488"/>
              <a:gd name="connsiteX764" fmla="*/ 341596 w 380279"/>
              <a:gd name="connsiteY764" fmla="*/ 53501 h 288488"/>
              <a:gd name="connsiteX765" fmla="*/ 342252 w 380279"/>
              <a:gd name="connsiteY765" fmla="*/ 53895 h 288488"/>
              <a:gd name="connsiteX766" fmla="*/ 341596 w 380279"/>
              <a:gd name="connsiteY766" fmla="*/ 54157 h 288488"/>
              <a:gd name="connsiteX767" fmla="*/ 341858 w 380279"/>
              <a:gd name="connsiteY767" fmla="*/ 57698 h 288488"/>
              <a:gd name="connsiteX768" fmla="*/ 341596 w 380279"/>
              <a:gd name="connsiteY768" fmla="*/ 60320 h 288488"/>
              <a:gd name="connsiteX769" fmla="*/ 342252 w 380279"/>
              <a:gd name="connsiteY769" fmla="*/ 60582 h 288488"/>
              <a:gd name="connsiteX770" fmla="*/ 343956 w 380279"/>
              <a:gd name="connsiteY770" fmla="*/ 60582 h 288488"/>
              <a:gd name="connsiteX771" fmla="*/ 345005 w 380279"/>
              <a:gd name="connsiteY771" fmla="*/ 60976 h 288488"/>
              <a:gd name="connsiteX772" fmla="*/ 345792 w 380279"/>
              <a:gd name="connsiteY772" fmla="*/ 61631 h 288488"/>
              <a:gd name="connsiteX773" fmla="*/ 345399 w 380279"/>
              <a:gd name="connsiteY773" fmla="*/ 61631 h 288488"/>
              <a:gd name="connsiteX774" fmla="*/ 346448 w 380279"/>
              <a:gd name="connsiteY774" fmla="*/ 62025 h 288488"/>
              <a:gd name="connsiteX775" fmla="*/ 348152 w 380279"/>
              <a:gd name="connsiteY775" fmla="*/ 61631 h 288488"/>
              <a:gd name="connsiteX776" fmla="*/ 351693 w 380279"/>
              <a:gd name="connsiteY776" fmla="*/ 61238 h 288488"/>
              <a:gd name="connsiteX777" fmla="*/ 351431 w 380279"/>
              <a:gd name="connsiteY777" fmla="*/ 62025 h 288488"/>
              <a:gd name="connsiteX778" fmla="*/ 351431 w 380279"/>
              <a:gd name="connsiteY778" fmla="*/ 62418 h 288488"/>
              <a:gd name="connsiteX779" fmla="*/ 349988 w 380279"/>
              <a:gd name="connsiteY779" fmla="*/ 63730 h 288488"/>
              <a:gd name="connsiteX780" fmla="*/ 350251 w 380279"/>
              <a:gd name="connsiteY780" fmla="*/ 65172 h 288488"/>
              <a:gd name="connsiteX781" fmla="*/ 350775 w 380279"/>
              <a:gd name="connsiteY781" fmla="*/ 64779 h 288488"/>
              <a:gd name="connsiteX782" fmla="*/ 351431 w 380279"/>
              <a:gd name="connsiteY782" fmla="*/ 66221 h 288488"/>
              <a:gd name="connsiteX783" fmla="*/ 352873 w 380279"/>
              <a:gd name="connsiteY783" fmla="*/ 66877 h 288488"/>
              <a:gd name="connsiteX784" fmla="*/ 353529 w 380279"/>
              <a:gd name="connsiteY784" fmla="*/ 67401 h 288488"/>
              <a:gd name="connsiteX785" fmla="*/ 352873 w 380279"/>
              <a:gd name="connsiteY785" fmla="*/ 67664 h 288488"/>
              <a:gd name="connsiteX786" fmla="*/ 353791 w 380279"/>
              <a:gd name="connsiteY786" fmla="*/ 68319 h 288488"/>
              <a:gd name="connsiteX787" fmla="*/ 353791 w 380279"/>
              <a:gd name="connsiteY787" fmla="*/ 68712 h 288488"/>
              <a:gd name="connsiteX788" fmla="*/ 352873 w 380279"/>
              <a:gd name="connsiteY788" fmla="*/ 69762 h 288488"/>
              <a:gd name="connsiteX789" fmla="*/ 353135 w 380279"/>
              <a:gd name="connsiteY789" fmla="*/ 70417 h 288488"/>
              <a:gd name="connsiteX790" fmla="*/ 350775 w 380279"/>
              <a:gd name="connsiteY790" fmla="*/ 71597 h 288488"/>
              <a:gd name="connsiteX791" fmla="*/ 349988 w 380279"/>
              <a:gd name="connsiteY791" fmla="*/ 71597 h 288488"/>
              <a:gd name="connsiteX792" fmla="*/ 349988 w 380279"/>
              <a:gd name="connsiteY792" fmla="*/ 70811 h 288488"/>
              <a:gd name="connsiteX793" fmla="*/ 351037 w 380279"/>
              <a:gd name="connsiteY793" fmla="*/ 70155 h 288488"/>
              <a:gd name="connsiteX794" fmla="*/ 351037 w 380279"/>
              <a:gd name="connsiteY794" fmla="*/ 69499 h 288488"/>
              <a:gd name="connsiteX795" fmla="*/ 349988 w 380279"/>
              <a:gd name="connsiteY795" fmla="*/ 70155 h 288488"/>
              <a:gd name="connsiteX796" fmla="*/ 349333 w 380279"/>
              <a:gd name="connsiteY796" fmla="*/ 68712 h 288488"/>
              <a:gd name="connsiteX797" fmla="*/ 347890 w 380279"/>
              <a:gd name="connsiteY797" fmla="*/ 69499 h 288488"/>
              <a:gd name="connsiteX798" fmla="*/ 348152 w 380279"/>
              <a:gd name="connsiteY798" fmla="*/ 70417 h 288488"/>
              <a:gd name="connsiteX799" fmla="*/ 346710 w 380279"/>
              <a:gd name="connsiteY799" fmla="*/ 71073 h 288488"/>
              <a:gd name="connsiteX800" fmla="*/ 345792 w 380279"/>
              <a:gd name="connsiteY800" fmla="*/ 71860 h 288488"/>
              <a:gd name="connsiteX801" fmla="*/ 345005 w 380279"/>
              <a:gd name="connsiteY801" fmla="*/ 71860 h 288488"/>
              <a:gd name="connsiteX802" fmla="*/ 346054 w 380279"/>
              <a:gd name="connsiteY802" fmla="*/ 74482 h 288488"/>
              <a:gd name="connsiteX803" fmla="*/ 345005 w 380279"/>
              <a:gd name="connsiteY803" fmla="*/ 74745 h 288488"/>
              <a:gd name="connsiteX804" fmla="*/ 345005 w 380279"/>
              <a:gd name="connsiteY804" fmla="*/ 75138 h 288488"/>
              <a:gd name="connsiteX805" fmla="*/ 343956 w 380279"/>
              <a:gd name="connsiteY805" fmla="*/ 76056 h 288488"/>
              <a:gd name="connsiteX806" fmla="*/ 343956 w 380279"/>
              <a:gd name="connsiteY806" fmla="*/ 76843 h 288488"/>
              <a:gd name="connsiteX807" fmla="*/ 343301 w 380279"/>
              <a:gd name="connsiteY807" fmla="*/ 78679 h 288488"/>
              <a:gd name="connsiteX808" fmla="*/ 344612 w 380279"/>
              <a:gd name="connsiteY808" fmla="*/ 79072 h 288488"/>
              <a:gd name="connsiteX809" fmla="*/ 344350 w 380279"/>
              <a:gd name="connsiteY809" fmla="*/ 79334 h 288488"/>
              <a:gd name="connsiteX810" fmla="*/ 343694 w 380279"/>
              <a:gd name="connsiteY810" fmla="*/ 80514 h 288488"/>
              <a:gd name="connsiteX811" fmla="*/ 343694 w 380279"/>
              <a:gd name="connsiteY811" fmla="*/ 80777 h 288488"/>
              <a:gd name="connsiteX812" fmla="*/ 343956 w 380279"/>
              <a:gd name="connsiteY812" fmla="*/ 80777 h 288488"/>
              <a:gd name="connsiteX813" fmla="*/ 345005 w 380279"/>
              <a:gd name="connsiteY813" fmla="*/ 81170 h 288488"/>
              <a:gd name="connsiteX814" fmla="*/ 345399 w 380279"/>
              <a:gd name="connsiteY814" fmla="*/ 82219 h 288488"/>
              <a:gd name="connsiteX815" fmla="*/ 344350 w 380279"/>
              <a:gd name="connsiteY815" fmla="*/ 82613 h 288488"/>
              <a:gd name="connsiteX816" fmla="*/ 343694 w 380279"/>
              <a:gd name="connsiteY816" fmla="*/ 84317 h 288488"/>
              <a:gd name="connsiteX817" fmla="*/ 343694 w 380279"/>
              <a:gd name="connsiteY817" fmla="*/ 86153 h 288488"/>
              <a:gd name="connsiteX818" fmla="*/ 342907 w 380279"/>
              <a:gd name="connsiteY818" fmla="*/ 88251 h 288488"/>
              <a:gd name="connsiteX819" fmla="*/ 342514 w 380279"/>
              <a:gd name="connsiteY819" fmla="*/ 88907 h 288488"/>
              <a:gd name="connsiteX820" fmla="*/ 343301 w 380279"/>
              <a:gd name="connsiteY820" fmla="*/ 89694 h 288488"/>
              <a:gd name="connsiteX821" fmla="*/ 341858 w 380279"/>
              <a:gd name="connsiteY821" fmla="*/ 90349 h 288488"/>
              <a:gd name="connsiteX822" fmla="*/ 342252 w 380279"/>
              <a:gd name="connsiteY822" fmla="*/ 90612 h 288488"/>
              <a:gd name="connsiteX823" fmla="*/ 343301 w 380279"/>
              <a:gd name="connsiteY823" fmla="*/ 90612 h 288488"/>
              <a:gd name="connsiteX824" fmla="*/ 344350 w 380279"/>
              <a:gd name="connsiteY824" fmla="*/ 91136 h 288488"/>
              <a:gd name="connsiteX825" fmla="*/ 346054 w 380279"/>
              <a:gd name="connsiteY825" fmla="*/ 91136 h 288488"/>
              <a:gd name="connsiteX826" fmla="*/ 346448 w 380279"/>
              <a:gd name="connsiteY826" fmla="*/ 91398 h 288488"/>
              <a:gd name="connsiteX827" fmla="*/ 347235 w 380279"/>
              <a:gd name="connsiteY827" fmla="*/ 92054 h 288488"/>
              <a:gd name="connsiteX828" fmla="*/ 347890 w 380279"/>
              <a:gd name="connsiteY828" fmla="*/ 91398 h 288488"/>
              <a:gd name="connsiteX829" fmla="*/ 348152 w 380279"/>
              <a:gd name="connsiteY829" fmla="*/ 91398 h 288488"/>
              <a:gd name="connsiteX830" fmla="*/ 349988 w 380279"/>
              <a:gd name="connsiteY830" fmla="*/ 94939 h 288488"/>
              <a:gd name="connsiteX831" fmla="*/ 350251 w 380279"/>
              <a:gd name="connsiteY831" fmla="*/ 95332 h 288488"/>
              <a:gd name="connsiteX832" fmla="*/ 351037 w 380279"/>
              <a:gd name="connsiteY832" fmla="*/ 95594 h 288488"/>
              <a:gd name="connsiteX833" fmla="*/ 351431 w 380279"/>
              <a:gd name="connsiteY833" fmla="*/ 96381 h 288488"/>
              <a:gd name="connsiteX834" fmla="*/ 351693 w 380279"/>
              <a:gd name="connsiteY834" fmla="*/ 96381 h 288488"/>
              <a:gd name="connsiteX835" fmla="*/ 351431 w 380279"/>
              <a:gd name="connsiteY835" fmla="*/ 97430 h 288488"/>
              <a:gd name="connsiteX836" fmla="*/ 350775 w 380279"/>
              <a:gd name="connsiteY836" fmla="*/ 98217 h 288488"/>
              <a:gd name="connsiteX837" fmla="*/ 349988 w 380279"/>
              <a:gd name="connsiteY837" fmla="*/ 99135 h 288488"/>
              <a:gd name="connsiteX838" fmla="*/ 350251 w 380279"/>
              <a:gd name="connsiteY838" fmla="*/ 100577 h 288488"/>
              <a:gd name="connsiteX839" fmla="*/ 349333 w 380279"/>
              <a:gd name="connsiteY839" fmla="*/ 101364 h 288488"/>
              <a:gd name="connsiteX840" fmla="*/ 348152 w 380279"/>
              <a:gd name="connsiteY840" fmla="*/ 102413 h 288488"/>
              <a:gd name="connsiteX841" fmla="*/ 346710 w 380279"/>
              <a:gd name="connsiteY841" fmla="*/ 102676 h 288488"/>
              <a:gd name="connsiteX842" fmla="*/ 345792 w 380279"/>
              <a:gd name="connsiteY842" fmla="*/ 103069 h 288488"/>
              <a:gd name="connsiteX843" fmla="*/ 345792 w 380279"/>
              <a:gd name="connsiteY843" fmla="*/ 103856 h 288488"/>
              <a:gd name="connsiteX844" fmla="*/ 344350 w 380279"/>
              <a:gd name="connsiteY844" fmla="*/ 104511 h 288488"/>
              <a:gd name="connsiteX845" fmla="*/ 344612 w 380279"/>
              <a:gd name="connsiteY845" fmla="*/ 106741 h 288488"/>
              <a:gd name="connsiteX846" fmla="*/ 342514 w 380279"/>
              <a:gd name="connsiteY846" fmla="*/ 106741 h 288488"/>
              <a:gd name="connsiteX847" fmla="*/ 342252 w 380279"/>
              <a:gd name="connsiteY847" fmla="*/ 107003 h 288488"/>
              <a:gd name="connsiteX848" fmla="*/ 340153 w 380279"/>
              <a:gd name="connsiteY848" fmla="*/ 107658 h 288488"/>
              <a:gd name="connsiteX849" fmla="*/ 339760 w 380279"/>
              <a:gd name="connsiteY849" fmla="*/ 108314 h 288488"/>
              <a:gd name="connsiteX850" fmla="*/ 338318 w 380279"/>
              <a:gd name="connsiteY850" fmla="*/ 109101 h 288488"/>
              <a:gd name="connsiteX851" fmla="*/ 337531 w 380279"/>
              <a:gd name="connsiteY851" fmla="*/ 108314 h 288488"/>
              <a:gd name="connsiteX852" fmla="*/ 336875 w 380279"/>
              <a:gd name="connsiteY852" fmla="*/ 108707 h 288488"/>
              <a:gd name="connsiteX853" fmla="*/ 335433 w 380279"/>
              <a:gd name="connsiteY853" fmla="*/ 109494 h 288488"/>
              <a:gd name="connsiteX854" fmla="*/ 335039 w 380279"/>
              <a:gd name="connsiteY854" fmla="*/ 109757 h 288488"/>
              <a:gd name="connsiteX855" fmla="*/ 333990 w 380279"/>
              <a:gd name="connsiteY855" fmla="*/ 109757 h 288488"/>
              <a:gd name="connsiteX856" fmla="*/ 331499 w 380279"/>
              <a:gd name="connsiteY856" fmla="*/ 110412 h 288488"/>
              <a:gd name="connsiteX857" fmla="*/ 330843 w 380279"/>
              <a:gd name="connsiteY857" fmla="*/ 111199 h 288488"/>
              <a:gd name="connsiteX858" fmla="*/ 330450 w 380279"/>
              <a:gd name="connsiteY858" fmla="*/ 111592 h 288488"/>
              <a:gd name="connsiteX859" fmla="*/ 329401 w 380279"/>
              <a:gd name="connsiteY859" fmla="*/ 111855 h 288488"/>
              <a:gd name="connsiteX860" fmla="*/ 330056 w 380279"/>
              <a:gd name="connsiteY860" fmla="*/ 113297 h 288488"/>
              <a:gd name="connsiteX861" fmla="*/ 330843 w 380279"/>
              <a:gd name="connsiteY861" fmla="*/ 114084 h 288488"/>
              <a:gd name="connsiteX862" fmla="*/ 331892 w 380279"/>
              <a:gd name="connsiteY862" fmla="*/ 114477 h 288488"/>
              <a:gd name="connsiteX863" fmla="*/ 331892 w 380279"/>
              <a:gd name="connsiteY863" fmla="*/ 115133 h 288488"/>
              <a:gd name="connsiteX864" fmla="*/ 332679 w 380279"/>
              <a:gd name="connsiteY864" fmla="*/ 115133 h 288488"/>
              <a:gd name="connsiteX865" fmla="*/ 331499 w 380279"/>
              <a:gd name="connsiteY865" fmla="*/ 117231 h 288488"/>
              <a:gd name="connsiteX866" fmla="*/ 332155 w 380279"/>
              <a:gd name="connsiteY866" fmla="*/ 117493 h 288488"/>
              <a:gd name="connsiteX867" fmla="*/ 330843 w 380279"/>
              <a:gd name="connsiteY867" fmla="*/ 118280 h 288488"/>
              <a:gd name="connsiteX868" fmla="*/ 331499 w 380279"/>
              <a:gd name="connsiteY868" fmla="*/ 120378 h 288488"/>
              <a:gd name="connsiteX869" fmla="*/ 331892 w 380279"/>
              <a:gd name="connsiteY869" fmla="*/ 121558 h 288488"/>
              <a:gd name="connsiteX870" fmla="*/ 332679 w 380279"/>
              <a:gd name="connsiteY870" fmla="*/ 121558 h 288488"/>
              <a:gd name="connsiteX871" fmla="*/ 332941 w 380279"/>
              <a:gd name="connsiteY871" fmla="*/ 123656 h 288488"/>
              <a:gd name="connsiteX872" fmla="*/ 334253 w 380279"/>
              <a:gd name="connsiteY872" fmla="*/ 123263 h 288488"/>
              <a:gd name="connsiteX873" fmla="*/ 333990 w 380279"/>
              <a:gd name="connsiteY873" fmla="*/ 123919 h 288488"/>
              <a:gd name="connsiteX874" fmla="*/ 334253 w 380279"/>
              <a:gd name="connsiteY874" fmla="*/ 124312 h 288488"/>
              <a:gd name="connsiteX875" fmla="*/ 334253 w 380279"/>
              <a:gd name="connsiteY875" fmla="*/ 125099 h 288488"/>
              <a:gd name="connsiteX876" fmla="*/ 336482 w 380279"/>
              <a:gd name="connsiteY876" fmla="*/ 124574 h 288488"/>
              <a:gd name="connsiteX877" fmla="*/ 337531 w 380279"/>
              <a:gd name="connsiteY877" fmla="*/ 124574 h 288488"/>
              <a:gd name="connsiteX878" fmla="*/ 337793 w 380279"/>
              <a:gd name="connsiteY878" fmla="*/ 124312 h 288488"/>
              <a:gd name="connsiteX879" fmla="*/ 338973 w 380279"/>
              <a:gd name="connsiteY879" fmla="*/ 124574 h 288488"/>
              <a:gd name="connsiteX880" fmla="*/ 339760 w 380279"/>
              <a:gd name="connsiteY880" fmla="*/ 126017 h 288488"/>
              <a:gd name="connsiteX881" fmla="*/ 341071 w 380279"/>
              <a:gd name="connsiteY881" fmla="*/ 126804 h 288488"/>
              <a:gd name="connsiteX882" fmla="*/ 341071 w 380279"/>
              <a:gd name="connsiteY882" fmla="*/ 127853 h 288488"/>
              <a:gd name="connsiteX883" fmla="*/ 342514 w 380279"/>
              <a:gd name="connsiteY883" fmla="*/ 128639 h 288488"/>
              <a:gd name="connsiteX884" fmla="*/ 343956 w 380279"/>
              <a:gd name="connsiteY884" fmla="*/ 128902 h 288488"/>
              <a:gd name="connsiteX885" fmla="*/ 345792 w 380279"/>
              <a:gd name="connsiteY885" fmla="*/ 129557 h 288488"/>
              <a:gd name="connsiteX886" fmla="*/ 345792 w 380279"/>
              <a:gd name="connsiteY886" fmla="*/ 132442 h 288488"/>
              <a:gd name="connsiteX887" fmla="*/ 346054 w 380279"/>
              <a:gd name="connsiteY887" fmla="*/ 133622 h 288488"/>
              <a:gd name="connsiteX888" fmla="*/ 346054 w 380279"/>
              <a:gd name="connsiteY888" fmla="*/ 134278 h 288488"/>
              <a:gd name="connsiteX889" fmla="*/ 347890 w 380279"/>
              <a:gd name="connsiteY889" fmla="*/ 136114 h 288488"/>
              <a:gd name="connsiteX890" fmla="*/ 346710 w 380279"/>
              <a:gd name="connsiteY890" fmla="*/ 138212 h 288488"/>
              <a:gd name="connsiteX891" fmla="*/ 348152 w 380279"/>
              <a:gd name="connsiteY891" fmla="*/ 139654 h 288488"/>
              <a:gd name="connsiteX892" fmla="*/ 345005 w 380279"/>
              <a:gd name="connsiteY892" fmla="*/ 142408 h 288488"/>
              <a:gd name="connsiteX893" fmla="*/ 345792 w 380279"/>
              <a:gd name="connsiteY893" fmla="*/ 142670 h 288488"/>
              <a:gd name="connsiteX894" fmla="*/ 345005 w 380279"/>
              <a:gd name="connsiteY894" fmla="*/ 144637 h 288488"/>
              <a:gd name="connsiteX895" fmla="*/ 347497 w 380279"/>
              <a:gd name="connsiteY895" fmla="*/ 144900 h 288488"/>
              <a:gd name="connsiteX896" fmla="*/ 348546 w 380279"/>
              <a:gd name="connsiteY896" fmla="*/ 145555 h 288488"/>
              <a:gd name="connsiteX897" fmla="*/ 348546 w 380279"/>
              <a:gd name="connsiteY897" fmla="*/ 144637 h 288488"/>
              <a:gd name="connsiteX898" fmla="*/ 349988 w 380279"/>
              <a:gd name="connsiteY898" fmla="*/ 145293 h 288488"/>
              <a:gd name="connsiteX899" fmla="*/ 349333 w 380279"/>
              <a:gd name="connsiteY899" fmla="*/ 146736 h 288488"/>
              <a:gd name="connsiteX900" fmla="*/ 351037 w 380279"/>
              <a:gd name="connsiteY900" fmla="*/ 147391 h 288488"/>
              <a:gd name="connsiteX901" fmla="*/ 353135 w 380279"/>
              <a:gd name="connsiteY901" fmla="*/ 148047 h 288488"/>
              <a:gd name="connsiteX902" fmla="*/ 354578 w 380279"/>
              <a:gd name="connsiteY902" fmla="*/ 148440 h 288488"/>
              <a:gd name="connsiteX903" fmla="*/ 354578 w 380279"/>
              <a:gd name="connsiteY903" fmla="*/ 148833 h 288488"/>
              <a:gd name="connsiteX904" fmla="*/ 357069 w 380279"/>
              <a:gd name="connsiteY904" fmla="*/ 150276 h 288488"/>
              <a:gd name="connsiteX905" fmla="*/ 359561 w 380279"/>
              <a:gd name="connsiteY905" fmla="*/ 150276 h 288488"/>
              <a:gd name="connsiteX906" fmla="*/ 360217 w 380279"/>
              <a:gd name="connsiteY906" fmla="*/ 151194 h 288488"/>
              <a:gd name="connsiteX907" fmla="*/ 362052 w 380279"/>
              <a:gd name="connsiteY907" fmla="*/ 150276 h 288488"/>
              <a:gd name="connsiteX908" fmla="*/ 363495 w 380279"/>
              <a:gd name="connsiteY908" fmla="*/ 150276 h 288488"/>
              <a:gd name="connsiteX909" fmla="*/ 367953 w 380279"/>
              <a:gd name="connsiteY909" fmla="*/ 150538 h 288488"/>
              <a:gd name="connsiteX910" fmla="*/ 369133 w 380279"/>
              <a:gd name="connsiteY910" fmla="*/ 150932 h 288488"/>
              <a:gd name="connsiteX911" fmla="*/ 368871 w 380279"/>
              <a:gd name="connsiteY911" fmla="*/ 154079 h 288488"/>
              <a:gd name="connsiteX912" fmla="*/ 370576 w 380279"/>
              <a:gd name="connsiteY912" fmla="*/ 153423 h 288488"/>
              <a:gd name="connsiteX913" fmla="*/ 374116 w 380279"/>
              <a:gd name="connsiteY913" fmla="*/ 154079 h 288488"/>
              <a:gd name="connsiteX914" fmla="*/ 373854 w 380279"/>
              <a:gd name="connsiteY914" fmla="*/ 155521 h 288488"/>
              <a:gd name="connsiteX915" fmla="*/ 373330 w 380279"/>
              <a:gd name="connsiteY915" fmla="*/ 156832 h 288488"/>
              <a:gd name="connsiteX916" fmla="*/ 373067 w 380279"/>
              <a:gd name="connsiteY916" fmla="*/ 160111 h 288488"/>
              <a:gd name="connsiteX917" fmla="*/ 377395 w 380279"/>
              <a:gd name="connsiteY917" fmla="*/ 159062 h 288488"/>
              <a:gd name="connsiteX918" fmla="*/ 384476 w 380279"/>
              <a:gd name="connsiteY918" fmla="*/ 155521 h 288488"/>
              <a:gd name="connsiteX919" fmla="*/ 385394 w 380279"/>
              <a:gd name="connsiteY919" fmla="*/ 155521 h 288488"/>
              <a:gd name="connsiteX920" fmla="*/ 386049 w 380279"/>
              <a:gd name="connsiteY920" fmla="*/ 156570 h 288488"/>
              <a:gd name="connsiteX921" fmla="*/ 386049 w 380279"/>
              <a:gd name="connsiteY921" fmla="*/ 158013 h 288488"/>
              <a:gd name="connsiteX922" fmla="*/ 385787 w 380279"/>
              <a:gd name="connsiteY922" fmla="*/ 158800 h 288488"/>
              <a:gd name="connsiteX923" fmla="*/ 383296 w 380279"/>
              <a:gd name="connsiteY923" fmla="*/ 160504 h 288488"/>
              <a:gd name="connsiteX924" fmla="*/ 383296 w 380279"/>
              <a:gd name="connsiteY924" fmla="*/ 161160 h 288488"/>
              <a:gd name="connsiteX925" fmla="*/ 384476 w 380279"/>
              <a:gd name="connsiteY925" fmla="*/ 162471 h 288488"/>
              <a:gd name="connsiteX926" fmla="*/ 385787 w 380279"/>
              <a:gd name="connsiteY926" fmla="*/ 163258 h 288488"/>
              <a:gd name="connsiteX927" fmla="*/ 386443 w 380279"/>
              <a:gd name="connsiteY927" fmla="*/ 164700 h 288488"/>
              <a:gd name="connsiteX928" fmla="*/ 386049 w 380279"/>
              <a:gd name="connsiteY928" fmla="*/ 164700 h 288488"/>
              <a:gd name="connsiteX929" fmla="*/ 385394 w 380279"/>
              <a:gd name="connsiteY929" fmla="*/ 165881 h 288488"/>
              <a:gd name="connsiteX930" fmla="*/ 383296 w 380279"/>
              <a:gd name="connsiteY930" fmla="*/ 165881 h 288488"/>
              <a:gd name="connsiteX931" fmla="*/ 382378 w 380279"/>
              <a:gd name="connsiteY931" fmla="*/ 166143 h 288488"/>
              <a:gd name="connsiteX932" fmla="*/ 382378 w 380279"/>
              <a:gd name="connsiteY932" fmla="*/ 167192 h 288488"/>
              <a:gd name="connsiteX933" fmla="*/ 382378 w 380279"/>
              <a:gd name="connsiteY933" fmla="*/ 167848 h 288488"/>
              <a:gd name="connsiteX934" fmla="*/ 383296 w 380279"/>
              <a:gd name="connsiteY934" fmla="*/ 167848 h 288488"/>
              <a:gd name="connsiteX935" fmla="*/ 383951 w 380279"/>
              <a:gd name="connsiteY935" fmla="*/ 167454 h 288488"/>
              <a:gd name="connsiteX936" fmla="*/ 383951 w 380279"/>
              <a:gd name="connsiteY936" fmla="*/ 167192 h 288488"/>
              <a:gd name="connsiteX937" fmla="*/ 385131 w 380279"/>
              <a:gd name="connsiteY937" fmla="*/ 167192 h 288488"/>
              <a:gd name="connsiteX938" fmla="*/ 385131 w 380279"/>
              <a:gd name="connsiteY938" fmla="*/ 168241 h 288488"/>
              <a:gd name="connsiteX939" fmla="*/ 385394 w 380279"/>
              <a:gd name="connsiteY939" fmla="*/ 168634 h 288488"/>
              <a:gd name="connsiteX940" fmla="*/ 384738 w 380279"/>
              <a:gd name="connsiteY940" fmla="*/ 169290 h 288488"/>
              <a:gd name="connsiteX941" fmla="*/ 385787 w 380279"/>
              <a:gd name="connsiteY941" fmla="*/ 170077 h 288488"/>
              <a:gd name="connsiteX942" fmla="*/ 386049 w 380279"/>
              <a:gd name="connsiteY942" fmla="*/ 169552 h 288488"/>
              <a:gd name="connsiteX943" fmla="*/ 386836 w 380279"/>
              <a:gd name="connsiteY943" fmla="*/ 170339 h 288488"/>
              <a:gd name="connsiteX944" fmla="*/ 386443 w 380279"/>
              <a:gd name="connsiteY944" fmla="*/ 170995 h 288488"/>
              <a:gd name="connsiteX945" fmla="*/ 385787 w 380279"/>
              <a:gd name="connsiteY945" fmla="*/ 170995 h 288488"/>
              <a:gd name="connsiteX946" fmla="*/ 385787 w 380279"/>
              <a:gd name="connsiteY946" fmla="*/ 171781 h 288488"/>
              <a:gd name="connsiteX947" fmla="*/ 387229 w 380279"/>
              <a:gd name="connsiteY947" fmla="*/ 172437 h 288488"/>
              <a:gd name="connsiteX948" fmla="*/ 385787 w 380279"/>
              <a:gd name="connsiteY948" fmla="*/ 174273 h 288488"/>
              <a:gd name="connsiteX949" fmla="*/ 385787 w 380279"/>
              <a:gd name="connsiteY949" fmla="*/ 174535 h 288488"/>
              <a:gd name="connsiteX950" fmla="*/ 386049 w 380279"/>
              <a:gd name="connsiteY950" fmla="*/ 174929 h 288488"/>
              <a:gd name="connsiteX951" fmla="*/ 386049 w 380279"/>
              <a:gd name="connsiteY951" fmla="*/ 175322 h 288488"/>
              <a:gd name="connsiteX952" fmla="*/ 385394 w 380279"/>
              <a:gd name="connsiteY952" fmla="*/ 175322 h 288488"/>
              <a:gd name="connsiteX953" fmla="*/ 383951 w 380279"/>
              <a:gd name="connsiteY953" fmla="*/ 175978 h 288488"/>
              <a:gd name="connsiteX954" fmla="*/ 383951 w 380279"/>
              <a:gd name="connsiteY954" fmla="*/ 176371 h 288488"/>
              <a:gd name="connsiteX955" fmla="*/ 383689 w 380279"/>
              <a:gd name="connsiteY955" fmla="*/ 178076 h 288488"/>
              <a:gd name="connsiteX956" fmla="*/ 383033 w 380279"/>
              <a:gd name="connsiteY956" fmla="*/ 178863 h 288488"/>
              <a:gd name="connsiteX957" fmla="*/ 382640 w 380279"/>
              <a:gd name="connsiteY957" fmla="*/ 180698 h 288488"/>
              <a:gd name="connsiteX958" fmla="*/ 382378 w 380279"/>
              <a:gd name="connsiteY958" fmla="*/ 180698 h 288488"/>
              <a:gd name="connsiteX959" fmla="*/ 381591 w 380279"/>
              <a:gd name="connsiteY959" fmla="*/ 181616 h 288488"/>
              <a:gd name="connsiteX960" fmla="*/ 380148 w 380279"/>
              <a:gd name="connsiteY960" fmla="*/ 182403 h 288488"/>
              <a:gd name="connsiteX961" fmla="*/ 379493 w 380279"/>
              <a:gd name="connsiteY961" fmla="*/ 184501 h 288488"/>
              <a:gd name="connsiteX962" fmla="*/ 378050 w 380279"/>
              <a:gd name="connsiteY962" fmla="*/ 184501 h 288488"/>
              <a:gd name="connsiteX963" fmla="*/ 376870 w 380279"/>
              <a:gd name="connsiteY963" fmla="*/ 184894 h 288488"/>
              <a:gd name="connsiteX964" fmla="*/ 376608 w 380279"/>
              <a:gd name="connsiteY964" fmla="*/ 185681 h 288488"/>
              <a:gd name="connsiteX965" fmla="*/ 378050 w 380279"/>
              <a:gd name="connsiteY965" fmla="*/ 186993 h 288488"/>
              <a:gd name="connsiteX966" fmla="*/ 378706 w 380279"/>
              <a:gd name="connsiteY966" fmla="*/ 186337 h 288488"/>
              <a:gd name="connsiteX967" fmla="*/ 379493 w 380279"/>
              <a:gd name="connsiteY967" fmla="*/ 185157 h 288488"/>
              <a:gd name="connsiteX968" fmla="*/ 380935 w 380279"/>
              <a:gd name="connsiteY968" fmla="*/ 184894 h 288488"/>
              <a:gd name="connsiteX969" fmla="*/ 381591 w 380279"/>
              <a:gd name="connsiteY969" fmla="*/ 184894 h 288488"/>
              <a:gd name="connsiteX970" fmla="*/ 382378 w 380279"/>
              <a:gd name="connsiteY970" fmla="*/ 184501 h 288488"/>
              <a:gd name="connsiteX971" fmla="*/ 382640 w 380279"/>
              <a:gd name="connsiteY971" fmla="*/ 184894 h 288488"/>
              <a:gd name="connsiteX972" fmla="*/ 382640 w 380279"/>
              <a:gd name="connsiteY972" fmla="*/ 186337 h 288488"/>
              <a:gd name="connsiteX973" fmla="*/ 383033 w 380279"/>
              <a:gd name="connsiteY973" fmla="*/ 187386 h 288488"/>
              <a:gd name="connsiteX974" fmla="*/ 382640 w 380279"/>
              <a:gd name="connsiteY974" fmla="*/ 187779 h 288488"/>
              <a:gd name="connsiteX975" fmla="*/ 383296 w 380279"/>
              <a:gd name="connsiteY975" fmla="*/ 187779 h 288488"/>
              <a:gd name="connsiteX976" fmla="*/ 382378 w 380279"/>
              <a:gd name="connsiteY976" fmla="*/ 188828 h 288488"/>
              <a:gd name="connsiteX977" fmla="*/ 381197 w 380279"/>
              <a:gd name="connsiteY977" fmla="*/ 189878 h 288488"/>
              <a:gd name="connsiteX978" fmla="*/ 381853 w 380279"/>
              <a:gd name="connsiteY978" fmla="*/ 190533 h 288488"/>
              <a:gd name="connsiteX979" fmla="*/ 381853 w 380279"/>
              <a:gd name="connsiteY979" fmla="*/ 191320 h 288488"/>
              <a:gd name="connsiteX980" fmla="*/ 380148 w 380279"/>
              <a:gd name="connsiteY980" fmla="*/ 190533 h 288488"/>
              <a:gd name="connsiteX981" fmla="*/ 378706 w 380279"/>
              <a:gd name="connsiteY981" fmla="*/ 191058 h 288488"/>
              <a:gd name="connsiteX982" fmla="*/ 378313 w 380279"/>
              <a:gd name="connsiteY982" fmla="*/ 191976 h 288488"/>
              <a:gd name="connsiteX983" fmla="*/ 377657 w 380279"/>
              <a:gd name="connsiteY983" fmla="*/ 192762 h 288488"/>
              <a:gd name="connsiteX984" fmla="*/ 377657 w 380279"/>
              <a:gd name="connsiteY984" fmla="*/ 194074 h 288488"/>
              <a:gd name="connsiteX985" fmla="*/ 377657 w 380279"/>
              <a:gd name="connsiteY985" fmla="*/ 194729 h 288488"/>
              <a:gd name="connsiteX986" fmla="*/ 377395 w 380279"/>
              <a:gd name="connsiteY986" fmla="*/ 195516 h 288488"/>
              <a:gd name="connsiteX987" fmla="*/ 377395 w 380279"/>
              <a:gd name="connsiteY987" fmla="*/ 196696 h 288488"/>
              <a:gd name="connsiteX988" fmla="*/ 377395 w 380279"/>
              <a:gd name="connsiteY988" fmla="*/ 197352 h 288488"/>
              <a:gd name="connsiteX989" fmla="*/ 378050 w 380279"/>
              <a:gd name="connsiteY989" fmla="*/ 198795 h 288488"/>
              <a:gd name="connsiteX990" fmla="*/ 378313 w 380279"/>
              <a:gd name="connsiteY990" fmla="*/ 199450 h 288488"/>
              <a:gd name="connsiteX991" fmla="*/ 380148 w 380279"/>
              <a:gd name="connsiteY991" fmla="*/ 199712 h 288488"/>
              <a:gd name="connsiteX992" fmla="*/ 378050 w 380279"/>
              <a:gd name="connsiteY992" fmla="*/ 202991 h 288488"/>
              <a:gd name="connsiteX993" fmla="*/ 376214 w 380279"/>
              <a:gd name="connsiteY993" fmla="*/ 205482 h 288488"/>
              <a:gd name="connsiteX994" fmla="*/ 374772 w 380279"/>
              <a:gd name="connsiteY994" fmla="*/ 207187 h 288488"/>
              <a:gd name="connsiteX995" fmla="*/ 374116 w 380279"/>
              <a:gd name="connsiteY995" fmla="*/ 207580 h 288488"/>
              <a:gd name="connsiteX996" fmla="*/ 373067 w 380279"/>
              <a:gd name="connsiteY996" fmla="*/ 206138 h 288488"/>
              <a:gd name="connsiteX997" fmla="*/ 372412 w 380279"/>
              <a:gd name="connsiteY997" fmla="*/ 206138 h 288488"/>
              <a:gd name="connsiteX998" fmla="*/ 371625 w 380279"/>
              <a:gd name="connsiteY998" fmla="*/ 206794 h 288488"/>
              <a:gd name="connsiteX999" fmla="*/ 371625 w 380279"/>
              <a:gd name="connsiteY999" fmla="*/ 207580 h 288488"/>
              <a:gd name="connsiteX1000" fmla="*/ 371625 w 380279"/>
              <a:gd name="connsiteY1000" fmla="*/ 208629 h 288488"/>
              <a:gd name="connsiteX1001" fmla="*/ 369527 w 380279"/>
              <a:gd name="connsiteY1001" fmla="*/ 207974 h 288488"/>
              <a:gd name="connsiteX1002" fmla="*/ 367691 w 380279"/>
              <a:gd name="connsiteY1002" fmla="*/ 206138 h 288488"/>
              <a:gd name="connsiteX1003" fmla="*/ 367953 w 380279"/>
              <a:gd name="connsiteY1003" fmla="*/ 205876 h 288488"/>
              <a:gd name="connsiteX1004" fmla="*/ 367953 w 380279"/>
              <a:gd name="connsiteY1004" fmla="*/ 205482 h 288488"/>
              <a:gd name="connsiteX1005" fmla="*/ 365855 w 380279"/>
              <a:gd name="connsiteY1005" fmla="*/ 206138 h 288488"/>
              <a:gd name="connsiteX1006" fmla="*/ 365199 w 380279"/>
              <a:gd name="connsiteY1006" fmla="*/ 206794 h 288488"/>
              <a:gd name="connsiteX1007" fmla="*/ 364413 w 380279"/>
              <a:gd name="connsiteY1007" fmla="*/ 206794 h 288488"/>
              <a:gd name="connsiteX1008" fmla="*/ 363495 w 380279"/>
              <a:gd name="connsiteY1008" fmla="*/ 206531 h 288488"/>
              <a:gd name="connsiteX1009" fmla="*/ 362315 w 380279"/>
              <a:gd name="connsiteY1009" fmla="*/ 206794 h 288488"/>
              <a:gd name="connsiteX1010" fmla="*/ 360217 w 380279"/>
              <a:gd name="connsiteY1010" fmla="*/ 208236 h 288488"/>
              <a:gd name="connsiteX1011" fmla="*/ 360610 w 380279"/>
              <a:gd name="connsiteY1011" fmla="*/ 209416 h 288488"/>
              <a:gd name="connsiteX1012" fmla="*/ 362315 w 380279"/>
              <a:gd name="connsiteY1012" fmla="*/ 210859 h 288488"/>
              <a:gd name="connsiteX1013" fmla="*/ 363495 w 380279"/>
              <a:gd name="connsiteY1013" fmla="*/ 210859 h 288488"/>
              <a:gd name="connsiteX1014" fmla="*/ 364150 w 380279"/>
              <a:gd name="connsiteY1014" fmla="*/ 211514 h 288488"/>
              <a:gd name="connsiteX1015" fmla="*/ 363757 w 380279"/>
              <a:gd name="connsiteY1015" fmla="*/ 212563 h 288488"/>
              <a:gd name="connsiteX1016" fmla="*/ 362315 w 380279"/>
              <a:gd name="connsiteY1016" fmla="*/ 215055 h 288488"/>
              <a:gd name="connsiteX1017" fmla="*/ 361659 w 380279"/>
              <a:gd name="connsiteY1017" fmla="*/ 215973 h 288488"/>
              <a:gd name="connsiteX1018" fmla="*/ 361659 w 380279"/>
              <a:gd name="connsiteY1018" fmla="*/ 216759 h 288488"/>
              <a:gd name="connsiteX1019" fmla="*/ 361397 w 380279"/>
              <a:gd name="connsiteY1019" fmla="*/ 217153 h 288488"/>
              <a:gd name="connsiteX1020" fmla="*/ 360872 w 380279"/>
              <a:gd name="connsiteY1020" fmla="*/ 217415 h 288488"/>
              <a:gd name="connsiteX1021" fmla="*/ 359954 w 380279"/>
              <a:gd name="connsiteY1021" fmla="*/ 217940 h 288488"/>
              <a:gd name="connsiteX1022" fmla="*/ 359167 w 380279"/>
              <a:gd name="connsiteY1022" fmla="*/ 218202 h 288488"/>
              <a:gd name="connsiteX1023" fmla="*/ 358512 w 380279"/>
              <a:gd name="connsiteY1023" fmla="*/ 218595 h 288488"/>
              <a:gd name="connsiteX1024" fmla="*/ 358118 w 380279"/>
              <a:gd name="connsiteY1024" fmla="*/ 218202 h 288488"/>
              <a:gd name="connsiteX1025" fmla="*/ 357332 w 380279"/>
              <a:gd name="connsiteY1025" fmla="*/ 218858 h 288488"/>
              <a:gd name="connsiteX1026" fmla="*/ 357069 w 380279"/>
              <a:gd name="connsiteY1026" fmla="*/ 219251 h 288488"/>
              <a:gd name="connsiteX1027" fmla="*/ 356676 w 380279"/>
              <a:gd name="connsiteY1027" fmla="*/ 219644 h 288488"/>
              <a:gd name="connsiteX1028" fmla="*/ 357332 w 380279"/>
              <a:gd name="connsiteY1028" fmla="*/ 220955 h 288488"/>
              <a:gd name="connsiteX1029" fmla="*/ 356020 w 380279"/>
              <a:gd name="connsiteY1029" fmla="*/ 225676 h 288488"/>
              <a:gd name="connsiteX1030" fmla="*/ 355234 w 380279"/>
              <a:gd name="connsiteY1030" fmla="*/ 225939 h 288488"/>
              <a:gd name="connsiteX1031" fmla="*/ 353529 w 380279"/>
              <a:gd name="connsiteY1031" fmla="*/ 223840 h 288488"/>
              <a:gd name="connsiteX1032" fmla="*/ 352873 w 380279"/>
              <a:gd name="connsiteY1032" fmla="*/ 223578 h 288488"/>
              <a:gd name="connsiteX1033" fmla="*/ 352086 w 380279"/>
              <a:gd name="connsiteY1033" fmla="*/ 222136 h 288488"/>
              <a:gd name="connsiteX1034" fmla="*/ 351431 w 380279"/>
              <a:gd name="connsiteY1034" fmla="*/ 221611 h 288488"/>
              <a:gd name="connsiteX1035" fmla="*/ 351431 w 380279"/>
              <a:gd name="connsiteY1035" fmla="*/ 220300 h 288488"/>
              <a:gd name="connsiteX1036" fmla="*/ 350775 w 380279"/>
              <a:gd name="connsiteY1036" fmla="*/ 220300 h 288488"/>
              <a:gd name="connsiteX1037" fmla="*/ 350251 w 380279"/>
              <a:gd name="connsiteY1037" fmla="*/ 220300 h 288488"/>
              <a:gd name="connsiteX1038" fmla="*/ 349333 w 380279"/>
              <a:gd name="connsiteY1038" fmla="*/ 220693 h 288488"/>
              <a:gd name="connsiteX1039" fmla="*/ 349595 w 380279"/>
              <a:gd name="connsiteY1039" fmla="*/ 221349 h 288488"/>
              <a:gd name="connsiteX1040" fmla="*/ 348546 w 380279"/>
              <a:gd name="connsiteY1040" fmla="*/ 222398 h 288488"/>
              <a:gd name="connsiteX1041" fmla="*/ 348546 w 380279"/>
              <a:gd name="connsiteY1041" fmla="*/ 223054 h 288488"/>
              <a:gd name="connsiteX1042" fmla="*/ 348152 w 380279"/>
              <a:gd name="connsiteY1042" fmla="*/ 223578 h 288488"/>
              <a:gd name="connsiteX1043" fmla="*/ 347890 w 380279"/>
              <a:gd name="connsiteY1043" fmla="*/ 225283 h 288488"/>
              <a:gd name="connsiteX1044" fmla="*/ 348152 w 380279"/>
              <a:gd name="connsiteY1044" fmla="*/ 227119 h 288488"/>
              <a:gd name="connsiteX1045" fmla="*/ 347890 w 380279"/>
              <a:gd name="connsiteY1045" fmla="*/ 227119 h 288488"/>
              <a:gd name="connsiteX1046" fmla="*/ 347497 w 380279"/>
              <a:gd name="connsiteY1046" fmla="*/ 227774 h 288488"/>
              <a:gd name="connsiteX1047" fmla="*/ 346054 w 380279"/>
              <a:gd name="connsiteY1047" fmla="*/ 228692 h 288488"/>
              <a:gd name="connsiteX1048" fmla="*/ 345005 w 380279"/>
              <a:gd name="connsiteY1048" fmla="*/ 229872 h 288488"/>
              <a:gd name="connsiteX1049" fmla="*/ 343694 w 380279"/>
              <a:gd name="connsiteY1049" fmla="*/ 230135 h 288488"/>
              <a:gd name="connsiteX1050" fmla="*/ 342907 w 380279"/>
              <a:gd name="connsiteY1050" fmla="*/ 230922 h 288488"/>
              <a:gd name="connsiteX1051" fmla="*/ 343301 w 380279"/>
              <a:gd name="connsiteY1051" fmla="*/ 231315 h 288488"/>
              <a:gd name="connsiteX1052" fmla="*/ 343301 w 380279"/>
              <a:gd name="connsiteY1052" fmla="*/ 231577 h 288488"/>
              <a:gd name="connsiteX1053" fmla="*/ 342514 w 380279"/>
              <a:gd name="connsiteY1053" fmla="*/ 231971 h 288488"/>
              <a:gd name="connsiteX1054" fmla="*/ 344612 w 380279"/>
              <a:gd name="connsiteY1054" fmla="*/ 232757 h 288488"/>
              <a:gd name="connsiteX1055" fmla="*/ 343301 w 380279"/>
              <a:gd name="connsiteY1055" fmla="*/ 234856 h 288488"/>
              <a:gd name="connsiteX1056" fmla="*/ 342514 w 380279"/>
              <a:gd name="connsiteY1056" fmla="*/ 235118 h 288488"/>
              <a:gd name="connsiteX1057" fmla="*/ 344350 w 380279"/>
              <a:gd name="connsiteY1057" fmla="*/ 237216 h 288488"/>
              <a:gd name="connsiteX1058" fmla="*/ 347890 w 380279"/>
              <a:gd name="connsiteY1058" fmla="*/ 239445 h 288488"/>
              <a:gd name="connsiteX1059" fmla="*/ 347890 w 380279"/>
              <a:gd name="connsiteY1059" fmla="*/ 240232 h 288488"/>
              <a:gd name="connsiteX1060" fmla="*/ 347497 w 380279"/>
              <a:gd name="connsiteY1060" fmla="*/ 240232 h 288488"/>
              <a:gd name="connsiteX1061" fmla="*/ 347235 w 380279"/>
              <a:gd name="connsiteY1061" fmla="*/ 242592 h 288488"/>
              <a:gd name="connsiteX1062" fmla="*/ 347497 w 380279"/>
              <a:gd name="connsiteY1062" fmla="*/ 242592 h 288488"/>
              <a:gd name="connsiteX1063" fmla="*/ 347497 w 380279"/>
              <a:gd name="connsiteY1063" fmla="*/ 243379 h 288488"/>
              <a:gd name="connsiteX1064" fmla="*/ 347235 w 380279"/>
              <a:gd name="connsiteY1064" fmla="*/ 243379 h 288488"/>
              <a:gd name="connsiteX1065" fmla="*/ 346710 w 380279"/>
              <a:gd name="connsiteY1065" fmla="*/ 243772 h 288488"/>
              <a:gd name="connsiteX1066" fmla="*/ 345792 w 380279"/>
              <a:gd name="connsiteY1066" fmla="*/ 244428 h 288488"/>
              <a:gd name="connsiteX1067" fmla="*/ 345792 w 380279"/>
              <a:gd name="connsiteY1067" fmla="*/ 244821 h 288488"/>
              <a:gd name="connsiteX1068" fmla="*/ 345792 w 380279"/>
              <a:gd name="connsiteY1068" fmla="*/ 246526 h 288488"/>
              <a:gd name="connsiteX1069" fmla="*/ 346710 w 380279"/>
              <a:gd name="connsiteY1069" fmla="*/ 247313 h 288488"/>
              <a:gd name="connsiteX1070" fmla="*/ 346054 w 380279"/>
              <a:gd name="connsiteY1070" fmla="*/ 247969 h 288488"/>
              <a:gd name="connsiteX1071" fmla="*/ 345005 w 380279"/>
              <a:gd name="connsiteY1071" fmla="*/ 248755 h 288488"/>
              <a:gd name="connsiteX1072" fmla="*/ 344612 w 380279"/>
              <a:gd name="connsiteY1072" fmla="*/ 249411 h 288488"/>
              <a:gd name="connsiteX1073" fmla="*/ 345792 w 380279"/>
              <a:gd name="connsiteY1073" fmla="*/ 250460 h 288488"/>
              <a:gd name="connsiteX1074" fmla="*/ 347497 w 380279"/>
              <a:gd name="connsiteY1074" fmla="*/ 249411 h 288488"/>
              <a:gd name="connsiteX1075" fmla="*/ 348152 w 380279"/>
              <a:gd name="connsiteY1075" fmla="*/ 252296 h 288488"/>
              <a:gd name="connsiteX1076" fmla="*/ 350251 w 380279"/>
              <a:gd name="connsiteY1076" fmla="*/ 254001 h 288488"/>
              <a:gd name="connsiteX1077" fmla="*/ 352086 w 380279"/>
              <a:gd name="connsiteY1077" fmla="*/ 257541 h 288488"/>
              <a:gd name="connsiteX1078" fmla="*/ 352873 w 380279"/>
              <a:gd name="connsiteY1078" fmla="*/ 257934 h 288488"/>
              <a:gd name="connsiteX1079" fmla="*/ 353135 w 380279"/>
              <a:gd name="connsiteY1079" fmla="*/ 258197 h 288488"/>
              <a:gd name="connsiteX1080" fmla="*/ 353529 w 380279"/>
              <a:gd name="connsiteY1080" fmla="*/ 258590 h 288488"/>
              <a:gd name="connsiteX1081" fmla="*/ 353791 w 380279"/>
              <a:gd name="connsiteY1081" fmla="*/ 259639 h 288488"/>
              <a:gd name="connsiteX1082" fmla="*/ 354971 w 380279"/>
              <a:gd name="connsiteY1082" fmla="*/ 259639 h 288488"/>
              <a:gd name="connsiteX1083" fmla="*/ 356676 w 380279"/>
              <a:gd name="connsiteY1083" fmla="*/ 260033 h 288488"/>
              <a:gd name="connsiteX1084" fmla="*/ 357856 w 380279"/>
              <a:gd name="connsiteY1084" fmla="*/ 260295 h 288488"/>
              <a:gd name="connsiteX1085" fmla="*/ 358118 w 380279"/>
              <a:gd name="connsiteY1085" fmla="*/ 260688 h 288488"/>
              <a:gd name="connsiteX1086" fmla="*/ 359561 w 380279"/>
              <a:gd name="connsiteY1086" fmla="*/ 260950 h 288488"/>
              <a:gd name="connsiteX1087" fmla="*/ 360217 w 380279"/>
              <a:gd name="connsiteY1087" fmla="*/ 261737 h 288488"/>
              <a:gd name="connsiteX1088" fmla="*/ 359167 w 380279"/>
              <a:gd name="connsiteY1088" fmla="*/ 264229 h 288488"/>
              <a:gd name="connsiteX1089" fmla="*/ 359167 w 380279"/>
              <a:gd name="connsiteY1089" fmla="*/ 266327 h 288488"/>
              <a:gd name="connsiteX1090" fmla="*/ 359561 w 380279"/>
              <a:gd name="connsiteY1090" fmla="*/ 267376 h 288488"/>
              <a:gd name="connsiteX1091" fmla="*/ 360217 w 380279"/>
              <a:gd name="connsiteY1091" fmla="*/ 267769 h 288488"/>
              <a:gd name="connsiteX1092" fmla="*/ 362052 w 380279"/>
              <a:gd name="connsiteY1092" fmla="*/ 268556 h 288488"/>
              <a:gd name="connsiteX1093" fmla="*/ 362315 w 380279"/>
              <a:gd name="connsiteY1093" fmla="*/ 269474 h 288488"/>
              <a:gd name="connsiteX1094" fmla="*/ 362708 w 380279"/>
              <a:gd name="connsiteY1094" fmla="*/ 269474 h 288488"/>
              <a:gd name="connsiteX1095" fmla="*/ 362708 w 380279"/>
              <a:gd name="connsiteY1095" fmla="*/ 270261 h 288488"/>
              <a:gd name="connsiteX1096" fmla="*/ 363101 w 380279"/>
              <a:gd name="connsiteY1096" fmla="*/ 270654 h 288488"/>
              <a:gd name="connsiteX1097" fmla="*/ 362708 w 380279"/>
              <a:gd name="connsiteY1097" fmla="*/ 270654 h 288488"/>
              <a:gd name="connsiteX1098" fmla="*/ 363101 w 380279"/>
              <a:gd name="connsiteY1098" fmla="*/ 272096 h 288488"/>
              <a:gd name="connsiteX1099" fmla="*/ 363757 w 380279"/>
              <a:gd name="connsiteY1099" fmla="*/ 273014 h 288488"/>
              <a:gd name="connsiteX1100" fmla="*/ 363757 w 380279"/>
              <a:gd name="connsiteY1100" fmla="*/ 273408 h 288488"/>
              <a:gd name="connsiteX1101" fmla="*/ 364413 w 380279"/>
              <a:gd name="connsiteY1101" fmla="*/ 274195 h 288488"/>
              <a:gd name="connsiteX1102" fmla="*/ 365855 w 380279"/>
              <a:gd name="connsiteY1102" fmla="*/ 275113 h 288488"/>
              <a:gd name="connsiteX1103" fmla="*/ 368871 w 380279"/>
              <a:gd name="connsiteY1103" fmla="*/ 275113 h 288488"/>
              <a:gd name="connsiteX1104" fmla="*/ 369133 w 380279"/>
              <a:gd name="connsiteY1104" fmla="*/ 277080 h 288488"/>
              <a:gd name="connsiteX1105" fmla="*/ 370314 w 380279"/>
              <a:gd name="connsiteY1105" fmla="*/ 275899 h 288488"/>
              <a:gd name="connsiteX1106" fmla="*/ 370576 w 380279"/>
              <a:gd name="connsiteY1106" fmla="*/ 275637 h 288488"/>
              <a:gd name="connsiteX1107" fmla="*/ 370576 w 380279"/>
              <a:gd name="connsiteY1107" fmla="*/ 274851 h 288488"/>
              <a:gd name="connsiteX1108" fmla="*/ 370969 w 380279"/>
              <a:gd name="connsiteY1108" fmla="*/ 274851 h 28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</a:cxnLst>
            <a:rect l="l" t="t" r="r" b="b"/>
            <a:pathLst>
              <a:path w="380279" h="288488">
                <a:moveTo>
                  <a:pt x="371625" y="275113"/>
                </a:moveTo>
                <a:lnTo>
                  <a:pt x="371232" y="275113"/>
                </a:lnTo>
                <a:lnTo>
                  <a:pt x="370576" y="275637"/>
                </a:lnTo>
                <a:lnTo>
                  <a:pt x="369133" y="277998"/>
                </a:lnTo>
                <a:lnTo>
                  <a:pt x="369133" y="278391"/>
                </a:lnTo>
                <a:lnTo>
                  <a:pt x="368478" y="279834"/>
                </a:lnTo>
                <a:lnTo>
                  <a:pt x="369133" y="282194"/>
                </a:lnTo>
                <a:lnTo>
                  <a:pt x="368871" y="282981"/>
                </a:lnTo>
                <a:lnTo>
                  <a:pt x="369133" y="283636"/>
                </a:lnTo>
                <a:lnTo>
                  <a:pt x="369133" y="284423"/>
                </a:lnTo>
                <a:lnTo>
                  <a:pt x="368478" y="284423"/>
                </a:lnTo>
                <a:lnTo>
                  <a:pt x="368871" y="285472"/>
                </a:lnTo>
                <a:lnTo>
                  <a:pt x="366642" y="285079"/>
                </a:lnTo>
                <a:lnTo>
                  <a:pt x="362315" y="285472"/>
                </a:lnTo>
                <a:lnTo>
                  <a:pt x="360872" y="284423"/>
                </a:lnTo>
                <a:lnTo>
                  <a:pt x="356676" y="284423"/>
                </a:lnTo>
                <a:lnTo>
                  <a:pt x="353135" y="286259"/>
                </a:lnTo>
                <a:lnTo>
                  <a:pt x="351037" y="287832"/>
                </a:lnTo>
                <a:lnTo>
                  <a:pt x="350251" y="288619"/>
                </a:lnTo>
                <a:lnTo>
                  <a:pt x="349595" y="291504"/>
                </a:lnTo>
                <a:lnTo>
                  <a:pt x="349333" y="292553"/>
                </a:lnTo>
                <a:lnTo>
                  <a:pt x="349333" y="292815"/>
                </a:lnTo>
                <a:lnTo>
                  <a:pt x="347235" y="294651"/>
                </a:lnTo>
                <a:lnTo>
                  <a:pt x="346710" y="296487"/>
                </a:lnTo>
                <a:lnTo>
                  <a:pt x="344350" y="299634"/>
                </a:lnTo>
                <a:lnTo>
                  <a:pt x="342907" y="301077"/>
                </a:lnTo>
                <a:lnTo>
                  <a:pt x="338580" y="299634"/>
                </a:lnTo>
                <a:lnTo>
                  <a:pt x="339367" y="296094"/>
                </a:lnTo>
                <a:lnTo>
                  <a:pt x="338580" y="295831"/>
                </a:lnTo>
                <a:lnTo>
                  <a:pt x="338318" y="295831"/>
                </a:lnTo>
                <a:lnTo>
                  <a:pt x="337793" y="296487"/>
                </a:lnTo>
                <a:lnTo>
                  <a:pt x="336482" y="296487"/>
                </a:lnTo>
                <a:lnTo>
                  <a:pt x="335039" y="295831"/>
                </a:lnTo>
                <a:lnTo>
                  <a:pt x="332941" y="295831"/>
                </a:lnTo>
                <a:lnTo>
                  <a:pt x="332679" y="296487"/>
                </a:lnTo>
                <a:lnTo>
                  <a:pt x="325860" y="293602"/>
                </a:lnTo>
                <a:lnTo>
                  <a:pt x="324811" y="292159"/>
                </a:lnTo>
                <a:lnTo>
                  <a:pt x="321271" y="292815"/>
                </a:lnTo>
                <a:lnTo>
                  <a:pt x="318779" y="294389"/>
                </a:lnTo>
                <a:lnTo>
                  <a:pt x="310911" y="295176"/>
                </a:lnTo>
                <a:lnTo>
                  <a:pt x="310911" y="295438"/>
                </a:lnTo>
                <a:lnTo>
                  <a:pt x="309993" y="295831"/>
                </a:lnTo>
                <a:lnTo>
                  <a:pt x="309075" y="296094"/>
                </a:lnTo>
                <a:lnTo>
                  <a:pt x="309075" y="297274"/>
                </a:lnTo>
                <a:lnTo>
                  <a:pt x="307371" y="300027"/>
                </a:lnTo>
                <a:lnTo>
                  <a:pt x="306977" y="300027"/>
                </a:lnTo>
                <a:lnTo>
                  <a:pt x="306322" y="299372"/>
                </a:lnTo>
                <a:lnTo>
                  <a:pt x="306715" y="298192"/>
                </a:lnTo>
                <a:lnTo>
                  <a:pt x="306322" y="296487"/>
                </a:lnTo>
                <a:lnTo>
                  <a:pt x="304224" y="293996"/>
                </a:lnTo>
                <a:lnTo>
                  <a:pt x="304617" y="293602"/>
                </a:lnTo>
                <a:lnTo>
                  <a:pt x="304224" y="292815"/>
                </a:lnTo>
                <a:lnTo>
                  <a:pt x="303175" y="292815"/>
                </a:lnTo>
                <a:lnTo>
                  <a:pt x="302519" y="291111"/>
                </a:lnTo>
                <a:lnTo>
                  <a:pt x="301994" y="290717"/>
                </a:lnTo>
                <a:lnTo>
                  <a:pt x="301732" y="291504"/>
                </a:lnTo>
                <a:lnTo>
                  <a:pt x="299634" y="291504"/>
                </a:lnTo>
                <a:lnTo>
                  <a:pt x="299634" y="292553"/>
                </a:lnTo>
                <a:lnTo>
                  <a:pt x="298585" y="292159"/>
                </a:lnTo>
                <a:lnTo>
                  <a:pt x="295700" y="292815"/>
                </a:lnTo>
                <a:lnTo>
                  <a:pt x="295044" y="292159"/>
                </a:lnTo>
                <a:lnTo>
                  <a:pt x="293995" y="293209"/>
                </a:lnTo>
                <a:lnTo>
                  <a:pt x="292553" y="295831"/>
                </a:lnTo>
                <a:lnTo>
                  <a:pt x="292815" y="296094"/>
                </a:lnTo>
                <a:lnTo>
                  <a:pt x="292553" y="296880"/>
                </a:lnTo>
                <a:lnTo>
                  <a:pt x="291111" y="296094"/>
                </a:lnTo>
                <a:lnTo>
                  <a:pt x="290717" y="295438"/>
                </a:lnTo>
                <a:lnTo>
                  <a:pt x="289012" y="293996"/>
                </a:lnTo>
                <a:lnTo>
                  <a:pt x="286521" y="293602"/>
                </a:lnTo>
                <a:lnTo>
                  <a:pt x="285472" y="292553"/>
                </a:lnTo>
                <a:lnTo>
                  <a:pt x="285079" y="292159"/>
                </a:lnTo>
                <a:lnTo>
                  <a:pt x="283636" y="292159"/>
                </a:lnTo>
                <a:lnTo>
                  <a:pt x="283374" y="290717"/>
                </a:lnTo>
                <a:lnTo>
                  <a:pt x="282194" y="290062"/>
                </a:lnTo>
                <a:lnTo>
                  <a:pt x="282194" y="288619"/>
                </a:lnTo>
                <a:lnTo>
                  <a:pt x="281538" y="286914"/>
                </a:lnTo>
                <a:lnTo>
                  <a:pt x="281538" y="286259"/>
                </a:lnTo>
                <a:lnTo>
                  <a:pt x="281276" y="285734"/>
                </a:lnTo>
                <a:lnTo>
                  <a:pt x="280882" y="285079"/>
                </a:lnTo>
                <a:lnTo>
                  <a:pt x="280489" y="284816"/>
                </a:lnTo>
                <a:lnTo>
                  <a:pt x="280489" y="284161"/>
                </a:lnTo>
                <a:lnTo>
                  <a:pt x="279046" y="284161"/>
                </a:lnTo>
                <a:lnTo>
                  <a:pt x="278653" y="284423"/>
                </a:lnTo>
                <a:lnTo>
                  <a:pt x="276817" y="285079"/>
                </a:lnTo>
                <a:lnTo>
                  <a:pt x="273277" y="285472"/>
                </a:lnTo>
                <a:lnTo>
                  <a:pt x="272621" y="285734"/>
                </a:lnTo>
                <a:lnTo>
                  <a:pt x="271965" y="285734"/>
                </a:lnTo>
                <a:lnTo>
                  <a:pt x="271572" y="284423"/>
                </a:lnTo>
                <a:lnTo>
                  <a:pt x="271572" y="282718"/>
                </a:lnTo>
                <a:lnTo>
                  <a:pt x="272359" y="281538"/>
                </a:lnTo>
                <a:lnTo>
                  <a:pt x="275506" y="279178"/>
                </a:lnTo>
                <a:lnTo>
                  <a:pt x="275899" y="278391"/>
                </a:lnTo>
                <a:lnTo>
                  <a:pt x="275506" y="277998"/>
                </a:lnTo>
                <a:lnTo>
                  <a:pt x="273801" y="277998"/>
                </a:lnTo>
                <a:lnTo>
                  <a:pt x="273277" y="277998"/>
                </a:lnTo>
                <a:lnTo>
                  <a:pt x="273277" y="277080"/>
                </a:lnTo>
                <a:lnTo>
                  <a:pt x="273277" y="276555"/>
                </a:lnTo>
                <a:lnTo>
                  <a:pt x="271572" y="275899"/>
                </a:lnTo>
                <a:lnTo>
                  <a:pt x="271179" y="275899"/>
                </a:lnTo>
                <a:lnTo>
                  <a:pt x="270261" y="276293"/>
                </a:lnTo>
                <a:lnTo>
                  <a:pt x="268818" y="277735"/>
                </a:lnTo>
                <a:lnTo>
                  <a:pt x="267376" y="277998"/>
                </a:lnTo>
                <a:lnTo>
                  <a:pt x="265933" y="277998"/>
                </a:lnTo>
                <a:lnTo>
                  <a:pt x="264884" y="277342"/>
                </a:lnTo>
                <a:lnTo>
                  <a:pt x="264622" y="277342"/>
                </a:lnTo>
                <a:lnTo>
                  <a:pt x="263835" y="279178"/>
                </a:lnTo>
                <a:lnTo>
                  <a:pt x="263442" y="279834"/>
                </a:lnTo>
                <a:lnTo>
                  <a:pt x="263442" y="281276"/>
                </a:lnTo>
                <a:lnTo>
                  <a:pt x="264884" y="282718"/>
                </a:lnTo>
                <a:lnTo>
                  <a:pt x="264622" y="282981"/>
                </a:lnTo>
                <a:lnTo>
                  <a:pt x="263835" y="283636"/>
                </a:lnTo>
                <a:lnTo>
                  <a:pt x="264098" y="284423"/>
                </a:lnTo>
                <a:lnTo>
                  <a:pt x="264622" y="284816"/>
                </a:lnTo>
                <a:lnTo>
                  <a:pt x="264622" y="285472"/>
                </a:lnTo>
                <a:lnTo>
                  <a:pt x="266720" y="289012"/>
                </a:lnTo>
                <a:lnTo>
                  <a:pt x="266720" y="290062"/>
                </a:lnTo>
                <a:lnTo>
                  <a:pt x="266196" y="290717"/>
                </a:lnTo>
                <a:lnTo>
                  <a:pt x="261344" y="292553"/>
                </a:lnTo>
                <a:lnTo>
                  <a:pt x="259639" y="293996"/>
                </a:lnTo>
                <a:lnTo>
                  <a:pt x="258459" y="296094"/>
                </a:lnTo>
                <a:lnTo>
                  <a:pt x="258459" y="296487"/>
                </a:lnTo>
                <a:lnTo>
                  <a:pt x="258459" y="298192"/>
                </a:lnTo>
                <a:lnTo>
                  <a:pt x="257803" y="299372"/>
                </a:lnTo>
                <a:lnTo>
                  <a:pt x="254263" y="300814"/>
                </a:lnTo>
                <a:lnTo>
                  <a:pt x="252165" y="300027"/>
                </a:lnTo>
                <a:lnTo>
                  <a:pt x="250722" y="298585"/>
                </a:lnTo>
                <a:lnTo>
                  <a:pt x="249542" y="296880"/>
                </a:lnTo>
                <a:lnTo>
                  <a:pt x="249280" y="295438"/>
                </a:lnTo>
                <a:lnTo>
                  <a:pt x="249935" y="291111"/>
                </a:lnTo>
                <a:lnTo>
                  <a:pt x="249935" y="289012"/>
                </a:lnTo>
                <a:lnTo>
                  <a:pt x="250329" y="287570"/>
                </a:lnTo>
                <a:lnTo>
                  <a:pt x="250722" y="286521"/>
                </a:lnTo>
                <a:lnTo>
                  <a:pt x="248624" y="280096"/>
                </a:lnTo>
                <a:lnTo>
                  <a:pt x="247837" y="279440"/>
                </a:lnTo>
                <a:lnTo>
                  <a:pt x="247182" y="277735"/>
                </a:lnTo>
                <a:lnTo>
                  <a:pt x="245739" y="276555"/>
                </a:lnTo>
                <a:lnTo>
                  <a:pt x="245346" y="275113"/>
                </a:lnTo>
                <a:lnTo>
                  <a:pt x="245346" y="274195"/>
                </a:lnTo>
                <a:lnTo>
                  <a:pt x="246002" y="272096"/>
                </a:lnTo>
                <a:lnTo>
                  <a:pt x="245739" y="270654"/>
                </a:lnTo>
                <a:lnTo>
                  <a:pt x="244297" y="269212"/>
                </a:lnTo>
                <a:lnTo>
                  <a:pt x="243903" y="267114"/>
                </a:lnTo>
                <a:lnTo>
                  <a:pt x="244297" y="264229"/>
                </a:lnTo>
                <a:lnTo>
                  <a:pt x="244559" y="263573"/>
                </a:lnTo>
                <a:lnTo>
                  <a:pt x="246002" y="261475"/>
                </a:lnTo>
                <a:lnTo>
                  <a:pt x="246395" y="260033"/>
                </a:lnTo>
                <a:lnTo>
                  <a:pt x="246395" y="257279"/>
                </a:lnTo>
                <a:lnTo>
                  <a:pt x="247182" y="255312"/>
                </a:lnTo>
                <a:lnTo>
                  <a:pt x="247182" y="255050"/>
                </a:lnTo>
                <a:lnTo>
                  <a:pt x="244559" y="255312"/>
                </a:lnTo>
                <a:lnTo>
                  <a:pt x="244297" y="255312"/>
                </a:lnTo>
                <a:lnTo>
                  <a:pt x="243641" y="256099"/>
                </a:lnTo>
                <a:lnTo>
                  <a:pt x="242461" y="256492"/>
                </a:lnTo>
                <a:lnTo>
                  <a:pt x="242199" y="255836"/>
                </a:lnTo>
                <a:lnTo>
                  <a:pt x="242199" y="254656"/>
                </a:lnTo>
                <a:lnTo>
                  <a:pt x="242199" y="254001"/>
                </a:lnTo>
                <a:lnTo>
                  <a:pt x="241019" y="254394"/>
                </a:lnTo>
                <a:lnTo>
                  <a:pt x="239707" y="255050"/>
                </a:lnTo>
                <a:lnTo>
                  <a:pt x="238658" y="256754"/>
                </a:lnTo>
                <a:lnTo>
                  <a:pt x="238003" y="256754"/>
                </a:lnTo>
                <a:lnTo>
                  <a:pt x="237216" y="253607"/>
                </a:lnTo>
                <a:lnTo>
                  <a:pt x="233675" y="253214"/>
                </a:lnTo>
                <a:lnTo>
                  <a:pt x="233020" y="251116"/>
                </a:lnTo>
                <a:lnTo>
                  <a:pt x="231184" y="249411"/>
                </a:lnTo>
                <a:lnTo>
                  <a:pt x="230397" y="249017"/>
                </a:lnTo>
                <a:lnTo>
                  <a:pt x="224758" y="244428"/>
                </a:lnTo>
                <a:lnTo>
                  <a:pt x="223840" y="244428"/>
                </a:lnTo>
                <a:lnTo>
                  <a:pt x="219120" y="247969"/>
                </a:lnTo>
                <a:lnTo>
                  <a:pt x="218464" y="247575"/>
                </a:lnTo>
                <a:lnTo>
                  <a:pt x="217677" y="246920"/>
                </a:lnTo>
                <a:lnTo>
                  <a:pt x="215841" y="245215"/>
                </a:lnTo>
                <a:lnTo>
                  <a:pt x="213481" y="241674"/>
                </a:lnTo>
                <a:lnTo>
                  <a:pt x="211645" y="239838"/>
                </a:lnTo>
                <a:lnTo>
                  <a:pt x="211383" y="236560"/>
                </a:lnTo>
                <a:lnTo>
                  <a:pt x="207842" y="236560"/>
                </a:lnTo>
                <a:lnTo>
                  <a:pt x="206400" y="235773"/>
                </a:lnTo>
                <a:lnTo>
                  <a:pt x="205744" y="236298"/>
                </a:lnTo>
                <a:lnTo>
                  <a:pt x="203909" y="236298"/>
                </a:lnTo>
                <a:lnTo>
                  <a:pt x="203909" y="237740"/>
                </a:lnTo>
                <a:lnTo>
                  <a:pt x="201024" y="240494"/>
                </a:lnTo>
                <a:lnTo>
                  <a:pt x="197221" y="241150"/>
                </a:lnTo>
                <a:lnTo>
                  <a:pt x="194336" y="244035"/>
                </a:lnTo>
                <a:lnTo>
                  <a:pt x="186206" y="239838"/>
                </a:lnTo>
                <a:lnTo>
                  <a:pt x="185681" y="238003"/>
                </a:lnTo>
                <a:lnTo>
                  <a:pt x="184370" y="237216"/>
                </a:lnTo>
                <a:lnTo>
                  <a:pt x="182928" y="235773"/>
                </a:lnTo>
                <a:lnTo>
                  <a:pt x="181879" y="235511"/>
                </a:lnTo>
                <a:lnTo>
                  <a:pt x="180829" y="235773"/>
                </a:lnTo>
                <a:lnTo>
                  <a:pt x="176502" y="239052"/>
                </a:lnTo>
                <a:lnTo>
                  <a:pt x="173748" y="240494"/>
                </a:lnTo>
                <a:lnTo>
                  <a:pt x="172962" y="241937"/>
                </a:lnTo>
                <a:lnTo>
                  <a:pt x="175191" y="243379"/>
                </a:lnTo>
                <a:lnTo>
                  <a:pt x="176502" y="245477"/>
                </a:lnTo>
                <a:lnTo>
                  <a:pt x="177027" y="245870"/>
                </a:lnTo>
                <a:lnTo>
                  <a:pt x="177682" y="246920"/>
                </a:lnTo>
                <a:lnTo>
                  <a:pt x="178338" y="247313"/>
                </a:lnTo>
                <a:lnTo>
                  <a:pt x="179125" y="249017"/>
                </a:lnTo>
                <a:lnTo>
                  <a:pt x="178731" y="250198"/>
                </a:lnTo>
                <a:lnTo>
                  <a:pt x="178338" y="250198"/>
                </a:lnTo>
                <a:lnTo>
                  <a:pt x="177945" y="252296"/>
                </a:lnTo>
                <a:lnTo>
                  <a:pt x="180829" y="256099"/>
                </a:lnTo>
                <a:lnTo>
                  <a:pt x="181223" y="257934"/>
                </a:lnTo>
                <a:lnTo>
                  <a:pt x="181879" y="258852"/>
                </a:lnTo>
                <a:lnTo>
                  <a:pt x="181879" y="259639"/>
                </a:lnTo>
                <a:lnTo>
                  <a:pt x="182272" y="260295"/>
                </a:lnTo>
                <a:lnTo>
                  <a:pt x="181223" y="261737"/>
                </a:lnTo>
                <a:lnTo>
                  <a:pt x="180829" y="262918"/>
                </a:lnTo>
                <a:lnTo>
                  <a:pt x="179780" y="262918"/>
                </a:lnTo>
                <a:lnTo>
                  <a:pt x="175584" y="263573"/>
                </a:lnTo>
                <a:lnTo>
                  <a:pt x="175584" y="266327"/>
                </a:lnTo>
                <a:lnTo>
                  <a:pt x="175191" y="268818"/>
                </a:lnTo>
                <a:lnTo>
                  <a:pt x="175584" y="270916"/>
                </a:lnTo>
                <a:lnTo>
                  <a:pt x="176240" y="272752"/>
                </a:lnTo>
                <a:lnTo>
                  <a:pt x="171257" y="275899"/>
                </a:lnTo>
                <a:lnTo>
                  <a:pt x="168110" y="274457"/>
                </a:lnTo>
                <a:lnTo>
                  <a:pt x="166405" y="273014"/>
                </a:lnTo>
                <a:lnTo>
                  <a:pt x="164963" y="272096"/>
                </a:lnTo>
                <a:lnTo>
                  <a:pt x="161947" y="271703"/>
                </a:lnTo>
                <a:lnTo>
                  <a:pt x="161684" y="271703"/>
                </a:lnTo>
                <a:lnTo>
                  <a:pt x="160504" y="270654"/>
                </a:lnTo>
                <a:lnTo>
                  <a:pt x="159849" y="269999"/>
                </a:lnTo>
                <a:lnTo>
                  <a:pt x="159586" y="269474"/>
                </a:lnTo>
                <a:lnTo>
                  <a:pt x="156308" y="268818"/>
                </a:lnTo>
                <a:lnTo>
                  <a:pt x="155652" y="268031"/>
                </a:lnTo>
                <a:lnTo>
                  <a:pt x="154866" y="267114"/>
                </a:lnTo>
                <a:lnTo>
                  <a:pt x="154210" y="266720"/>
                </a:lnTo>
                <a:lnTo>
                  <a:pt x="153948" y="266720"/>
                </a:lnTo>
                <a:lnTo>
                  <a:pt x="152767" y="265933"/>
                </a:lnTo>
                <a:lnTo>
                  <a:pt x="151063" y="265671"/>
                </a:lnTo>
                <a:lnTo>
                  <a:pt x="149620" y="265933"/>
                </a:lnTo>
                <a:lnTo>
                  <a:pt x="148965" y="265933"/>
                </a:lnTo>
                <a:lnTo>
                  <a:pt x="144244" y="267769"/>
                </a:lnTo>
                <a:lnTo>
                  <a:pt x="140048" y="266327"/>
                </a:lnTo>
                <a:lnTo>
                  <a:pt x="135458" y="267769"/>
                </a:lnTo>
                <a:lnTo>
                  <a:pt x="132311" y="264229"/>
                </a:lnTo>
                <a:lnTo>
                  <a:pt x="131524" y="262918"/>
                </a:lnTo>
                <a:lnTo>
                  <a:pt x="129033" y="260950"/>
                </a:lnTo>
                <a:lnTo>
                  <a:pt x="125886" y="253607"/>
                </a:lnTo>
                <a:lnTo>
                  <a:pt x="133622" y="243772"/>
                </a:lnTo>
                <a:lnTo>
                  <a:pt x="130869" y="236298"/>
                </a:lnTo>
                <a:lnTo>
                  <a:pt x="129426" y="234856"/>
                </a:lnTo>
                <a:lnTo>
                  <a:pt x="129426" y="235118"/>
                </a:lnTo>
                <a:lnTo>
                  <a:pt x="124443" y="237740"/>
                </a:lnTo>
                <a:lnTo>
                  <a:pt x="122607" y="237216"/>
                </a:lnTo>
                <a:lnTo>
                  <a:pt x="120509" y="238003"/>
                </a:lnTo>
                <a:lnTo>
                  <a:pt x="118411" y="234856"/>
                </a:lnTo>
                <a:lnTo>
                  <a:pt x="118149" y="233675"/>
                </a:lnTo>
                <a:lnTo>
                  <a:pt x="117624" y="232757"/>
                </a:lnTo>
                <a:lnTo>
                  <a:pt x="118805" y="229479"/>
                </a:lnTo>
                <a:lnTo>
                  <a:pt x="118411" y="228430"/>
                </a:lnTo>
                <a:lnTo>
                  <a:pt x="118805" y="226332"/>
                </a:lnTo>
                <a:lnTo>
                  <a:pt x="118411" y="225021"/>
                </a:lnTo>
                <a:lnTo>
                  <a:pt x="116969" y="224234"/>
                </a:lnTo>
                <a:lnTo>
                  <a:pt x="116969" y="222791"/>
                </a:lnTo>
                <a:lnTo>
                  <a:pt x="117362" y="221611"/>
                </a:lnTo>
                <a:lnTo>
                  <a:pt x="118149" y="220955"/>
                </a:lnTo>
                <a:lnTo>
                  <a:pt x="118411" y="220693"/>
                </a:lnTo>
                <a:lnTo>
                  <a:pt x="118411" y="220038"/>
                </a:lnTo>
                <a:lnTo>
                  <a:pt x="119067" y="219644"/>
                </a:lnTo>
                <a:lnTo>
                  <a:pt x="118805" y="218595"/>
                </a:lnTo>
                <a:lnTo>
                  <a:pt x="118411" y="218595"/>
                </a:lnTo>
                <a:lnTo>
                  <a:pt x="116706" y="216497"/>
                </a:lnTo>
                <a:lnTo>
                  <a:pt x="116706" y="215973"/>
                </a:lnTo>
                <a:lnTo>
                  <a:pt x="115264" y="215710"/>
                </a:lnTo>
                <a:lnTo>
                  <a:pt x="114084" y="214661"/>
                </a:lnTo>
                <a:lnTo>
                  <a:pt x="113822" y="213612"/>
                </a:lnTo>
                <a:lnTo>
                  <a:pt x="113166" y="214268"/>
                </a:lnTo>
                <a:lnTo>
                  <a:pt x="111724" y="214661"/>
                </a:lnTo>
                <a:lnTo>
                  <a:pt x="111330" y="215055"/>
                </a:lnTo>
                <a:lnTo>
                  <a:pt x="109625" y="215317"/>
                </a:lnTo>
                <a:lnTo>
                  <a:pt x="108445" y="213219"/>
                </a:lnTo>
                <a:lnTo>
                  <a:pt x="108183" y="211514"/>
                </a:lnTo>
                <a:lnTo>
                  <a:pt x="110543" y="207580"/>
                </a:lnTo>
                <a:lnTo>
                  <a:pt x="111068" y="206531"/>
                </a:lnTo>
                <a:lnTo>
                  <a:pt x="111068" y="206138"/>
                </a:lnTo>
                <a:lnTo>
                  <a:pt x="110543" y="202597"/>
                </a:lnTo>
                <a:lnTo>
                  <a:pt x="111330" y="202335"/>
                </a:lnTo>
                <a:lnTo>
                  <a:pt x="111986" y="200892"/>
                </a:lnTo>
                <a:lnTo>
                  <a:pt x="111330" y="200499"/>
                </a:lnTo>
                <a:lnTo>
                  <a:pt x="109625" y="199712"/>
                </a:lnTo>
                <a:lnTo>
                  <a:pt x="108970" y="199450"/>
                </a:lnTo>
                <a:lnTo>
                  <a:pt x="108445" y="198795"/>
                </a:lnTo>
                <a:lnTo>
                  <a:pt x="106741" y="199712"/>
                </a:lnTo>
                <a:lnTo>
                  <a:pt x="106085" y="200106"/>
                </a:lnTo>
                <a:lnTo>
                  <a:pt x="105429" y="197614"/>
                </a:lnTo>
                <a:lnTo>
                  <a:pt x="104905" y="197352"/>
                </a:lnTo>
                <a:lnTo>
                  <a:pt x="105429" y="196696"/>
                </a:lnTo>
                <a:lnTo>
                  <a:pt x="104905" y="195910"/>
                </a:lnTo>
                <a:lnTo>
                  <a:pt x="103987" y="196172"/>
                </a:lnTo>
                <a:lnTo>
                  <a:pt x="103200" y="194729"/>
                </a:lnTo>
                <a:lnTo>
                  <a:pt x="102413" y="194729"/>
                </a:lnTo>
                <a:lnTo>
                  <a:pt x="100709" y="191976"/>
                </a:lnTo>
                <a:lnTo>
                  <a:pt x="99528" y="191320"/>
                </a:lnTo>
                <a:lnTo>
                  <a:pt x="99528" y="191713"/>
                </a:lnTo>
                <a:lnTo>
                  <a:pt x="98217" y="191320"/>
                </a:lnTo>
                <a:lnTo>
                  <a:pt x="98217" y="190533"/>
                </a:lnTo>
                <a:lnTo>
                  <a:pt x="97430" y="190533"/>
                </a:lnTo>
                <a:lnTo>
                  <a:pt x="96512" y="189091"/>
                </a:lnTo>
                <a:lnTo>
                  <a:pt x="95332" y="187386"/>
                </a:lnTo>
                <a:lnTo>
                  <a:pt x="94676" y="186993"/>
                </a:lnTo>
                <a:lnTo>
                  <a:pt x="92972" y="187386"/>
                </a:lnTo>
                <a:lnTo>
                  <a:pt x="92972" y="187779"/>
                </a:lnTo>
                <a:lnTo>
                  <a:pt x="91792" y="188173"/>
                </a:lnTo>
                <a:lnTo>
                  <a:pt x="91136" y="185681"/>
                </a:lnTo>
                <a:lnTo>
                  <a:pt x="90087" y="184894"/>
                </a:lnTo>
                <a:lnTo>
                  <a:pt x="88251" y="181616"/>
                </a:lnTo>
                <a:lnTo>
                  <a:pt x="86546" y="179912"/>
                </a:lnTo>
                <a:lnTo>
                  <a:pt x="84711" y="178600"/>
                </a:lnTo>
                <a:lnTo>
                  <a:pt x="82612" y="175715"/>
                </a:lnTo>
                <a:lnTo>
                  <a:pt x="83006" y="175322"/>
                </a:lnTo>
                <a:lnTo>
                  <a:pt x="82612" y="174929"/>
                </a:lnTo>
                <a:lnTo>
                  <a:pt x="85104" y="171519"/>
                </a:lnTo>
                <a:lnTo>
                  <a:pt x="84448" y="169552"/>
                </a:lnTo>
                <a:lnTo>
                  <a:pt x="83006" y="168634"/>
                </a:lnTo>
                <a:lnTo>
                  <a:pt x="83662" y="167848"/>
                </a:lnTo>
                <a:lnTo>
                  <a:pt x="83268" y="167848"/>
                </a:lnTo>
                <a:lnTo>
                  <a:pt x="82350" y="168634"/>
                </a:lnTo>
                <a:lnTo>
                  <a:pt x="81563" y="167192"/>
                </a:lnTo>
                <a:lnTo>
                  <a:pt x="80514" y="168634"/>
                </a:lnTo>
                <a:lnTo>
                  <a:pt x="79728" y="168634"/>
                </a:lnTo>
                <a:lnTo>
                  <a:pt x="79072" y="168241"/>
                </a:lnTo>
                <a:lnTo>
                  <a:pt x="78810" y="168634"/>
                </a:lnTo>
                <a:lnTo>
                  <a:pt x="78285" y="167454"/>
                </a:lnTo>
                <a:lnTo>
                  <a:pt x="78285" y="166799"/>
                </a:lnTo>
                <a:lnTo>
                  <a:pt x="79072" y="166536"/>
                </a:lnTo>
                <a:lnTo>
                  <a:pt x="78285" y="166143"/>
                </a:lnTo>
                <a:lnTo>
                  <a:pt x="78023" y="164700"/>
                </a:lnTo>
                <a:lnTo>
                  <a:pt x="76187" y="163651"/>
                </a:lnTo>
                <a:lnTo>
                  <a:pt x="75269" y="162471"/>
                </a:lnTo>
                <a:lnTo>
                  <a:pt x="74482" y="160898"/>
                </a:lnTo>
                <a:lnTo>
                  <a:pt x="74089" y="160111"/>
                </a:lnTo>
                <a:lnTo>
                  <a:pt x="74482" y="158800"/>
                </a:lnTo>
                <a:lnTo>
                  <a:pt x="73827" y="156177"/>
                </a:lnTo>
                <a:lnTo>
                  <a:pt x="75925" y="155128"/>
                </a:lnTo>
                <a:lnTo>
                  <a:pt x="77629" y="154735"/>
                </a:lnTo>
                <a:lnTo>
                  <a:pt x="78810" y="155915"/>
                </a:lnTo>
                <a:lnTo>
                  <a:pt x="80514" y="156177"/>
                </a:lnTo>
                <a:lnTo>
                  <a:pt x="81826" y="158275"/>
                </a:lnTo>
                <a:lnTo>
                  <a:pt x="81826" y="159062"/>
                </a:lnTo>
                <a:lnTo>
                  <a:pt x="81563" y="159455"/>
                </a:lnTo>
                <a:lnTo>
                  <a:pt x="82350" y="160111"/>
                </a:lnTo>
                <a:lnTo>
                  <a:pt x="82612" y="160111"/>
                </a:lnTo>
                <a:lnTo>
                  <a:pt x="83268" y="159455"/>
                </a:lnTo>
                <a:lnTo>
                  <a:pt x="83006" y="159455"/>
                </a:lnTo>
                <a:lnTo>
                  <a:pt x="83662" y="157357"/>
                </a:lnTo>
                <a:lnTo>
                  <a:pt x="84448" y="156832"/>
                </a:lnTo>
                <a:lnTo>
                  <a:pt x="84448" y="155521"/>
                </a:lnTo>
                <a:lnTo>
                  <a:pt x="86153" y="154735"/>
                </a:lnTo>
                <a:lnTo>
                  <a:pt x="85891" y="154472"/>
                </a:lnTo>
                <a:lnTo>
                  <a:pt x="86546" y="154079"/>
                </a:lnTo>
                <a:lnTo>
                  <a:pt x="88251" y="150538"/>
                </a:lnTo>
                <a:lnTo>
                  <a:pt x="87202" y="150538"/>
                </a:lnTo>
                <a:lnTo>
                  <a:pt x="87202" y="148833"/>
                </a:lnTo>
                <a:lnTo>
                  <a:pt x="85366" y="147653"/>
                </a:lnTo>
                <a:lnTo>
                  <a:pt x="81170" y="149489"/>
                </a:lnTo>
                <a:lnTo>
                  <a:pt x="81826" y="147653"/>
                </a:lnTo>
                <a:lnTo>
                  <a:pt x="81826" y="146736"/>
                </a:lnTo>
                <a:lnTo>
                  <a:pt x="81563" y="146342"/>
                </a:lnTo>
                <a:lnTo>
                  <a:pt x="81826" y="145949"/>
                </a:lnTo>
                <a:lnTo>
                  <a:pt x="81826" y="144900"/>
                </a:lnTo>
                <a:lnTo>
                  <a:pt x="82612" y="143195"/>
                </a:lnTo>
                <a:lnTo>
                  <a:pt x="82612" y="142015"/>
                </a:lnTo>
                <a:lnTo>
                  <a:pt x="83268" y="141359"/>
                </a:lnTo>
                <a:lnTo>
                  <a:pt x="83006" y="139917"/>
                </a:lnTo>
                <a:lnTo>
                  <a:pt x="82612" y="140310"/>
                </a:lnTo>
                <a:lnTo>
                  <a:pt x="82350" y="139654"/>
                </a:lnTo>
                <a:lnTo>
                  <a:pt x="80908" y="139654"/>
                </a:lnTo>
                <a:lnTo>
                  <a:pt x="80514" y="139654"/>
                </a:lnTo>
                <a:lnTo>
                  <a:pt x="80252" y="138474"/>
                </a:lnTo>
                <a:lnTo>
                  <a:pt x="79465" y="137032"/>
                </a:lnTo>
                <a:lnTo>
                  <a:pt x="74482" y="138212"/>
                </a:lnTo>
                <a:lnTo>
                  <a:pt x="72909" y="135327"/>
                </a:lnTo>
                <a:lnTo>
                  <a:pt x="71991" y="135327"/>
                </a:lnTo>
                <a:lnTo>
                  <a:pt x="70155" y="134278"/>
                </a:lnTo>
                <a:lnTo>
                  <a:pt x="69893" y="132835"/>
                </a:lnTo>
                <a:lnTo>
                  <a:pt x="70155" y="131000"/>
                </a:lnTo>
                <a:lnTo>
                  <a:pt x="68713" y="131393"/>
                </a:lnTo>
                <a:lnTo>
                  <a:pt x="67270" y="129951"/>
                </a:lnTo>
                <a:lnTo>
                  <a:pt x="65959" y="130213"/>
                </a:lnTo>
                <a:lnTo>
                  <a:pt x="65172" y="128246"/>
                </a:lnTo>
                <a:lnTo>
                  <a:pt x="64910" y="125755"/>
                </a:lnTo>
                <a:lnTo>
                  <a:pt x="65565" y="123919"/>
                </a:lnTo>
                <a:lnTo>
                  <a:pt x="65959" y="123919"/>
                </a:lnTo>
                <a:lnTo>
                  <a:pt x="67795" y="122214"/>
                </a:lnTo>
                <a:lnTo>
                  <a:pt x="69106" y="120771"/>
                </a:lnTo>
                <a:lnTo>
                  <a:pt x="70811" y="121558"/>
                </a:lnTo>
                <a:lnTo>
                  <a:pt x="71204" y="120771"/>
                </a:lnTo>
                <a:lnTo>
                  <a:pt x="72253" y="120116"/>
                </a:lnTo>
                <a:lnTo>
                  <a:pt x="71991" y="118936"/>
                </a:lnTo>
                <a:lnTo>
                  <a:pt x="71204" y="119722"/>
                </a:lnTo>
                <a:lnTo>
                  <a:pt x="70548" y="118674"/>
                </a:lnTo>
                <a:lnTo>
                  <a:pt x="70548" y="117493"/>
                </a:lnTo>
                <a:lnTo>
                  <a:pt x="70548" y="117231"/>
                </a:lnTo>
                <a:lnTo>
                  <a:pt x="69106" y="115133"/>
                </a:lnTo>
                <a:lnTo>
                  <a:pt x="67795" y="114477"/>
                </a:lnTo>
                <a:lnTo>
                  <a:pt x="68057" y="114084"/>
                </a:lnTo>
                <a:lnTo>
                  <a:pt x="67008" y="113035"/>
                </a:lnTo>
                <a:lnTo>
                  <a:pt x="67008" y="112379"/>
                </a:lnTo>
                <a:lnTo>
                  <a:pt x="65959" y="111855"/>
                </a:lnTo>
                <a:lnTo>
                  <a:pt x="65565" y="112379"/>
                </a:lnTo>
                <a:lnTo>
                  <a:pt x="64516" y="111199"/>
                </a:lnTo>
                <a:lnTo>
                  <a:pt x="64254" y="110412"/>
                </a:lnTo>
                <a:lnTo>
                  <a:pt x="60976" y="110937"/>
                </a:lnTo>
                <a:lnTo>
                  <a:pt x="58484" y="108707"/>
                </a:lnTo>
                <a:lnTo>
                  <a:pt x="58484" y="108314"/>
                </a:lnTo>
                <a:lnTo>
                  <a:pt x="56649" y="107396"/>
                </a:lnTo>
                <a:lnTo>
                  <a:pt x="55731" y="105954"/>
                </a:lnTo>
                <a:lnTo>
                  <a:pt x="55337" y="104773"/>
                </a:lnTo>
                <a:lnTo>
                  <a:pt x="54550" y="104511"/>
                </a:lnTo>
                <a:lnTo>
                  <a:pt x="51403" y="102020"/>
                </a:lnTo>
                <a:lnTo>
                  <a:pt x="46814" y="100971"/>
                </a:lnTo>
                <a:lnTo>
                  <a:pt x="46027" y="100577"/>
                </a:lnTo>
                <a:lnTo>
                  <a:pt x="38946" y="92578"/>
                </a:lnTo>
                <a:lnTo>
                  <a:pt x="35405" y="94283"/>
                </a:lnTo>
                <a:lnTo>
                  <a:pt x="31209" y="91136"/>
                </a:lnTo>
                <a:lnTo>
                  <a:pt x="29767" y="91792"/>
                </a:lnTo>
                <a:lnTo>
                  <a:pt x="27275" y="88907"/>
                </a:lnTo>
                <a:lnTo>
                  <a:pt x="27669" y="88251"/>
                </a:lnTo>
                <a:lnTo>
                  <a:pt x="25571" y="85760"/>
                </a:lnTo>
                <a:lnTo>
                  <a:pt x="24915" y="86415"/>
                </a:lnTo>
                <a:lnTo>
                  <a:pt x="22686" y="86153"/>
                </a:lnTo>
                <a:lnTo>
                  <a:pt x="22030" y="87202"/>
                </a:lnTo>
                <a:lnTo>
                  <a:pt x="20850" y="88513"/>
                </a:lnTo>
                <a:lnTo>
                  <a:pt x="17834" y="91136"/>
                </a:lnTo>
                <a:lnTo>
                  <a:pt x="12457" y="92841"/>
                </a:lnTo>
                <a:lnTo>
                  <a:pt x="7474" y="91398"/>
                </a:lnTo>
                <a:lnTo>
                  <a:pt x="7737" y="92054"/>
                </a:lnTo>
                <a:lnTo>
                  <a:pt x="7081" y="92578"/>
                </a:lnTo>
                <a:lnTo>
                  <a:pt x="5376" y="92578"/>
                </a:lnTo>
                <a:lnTo>
                  <a:pt x="5376" y="91398"/>
                </a:lnTo>
                <a:lnTo>
                  <a:pt x="4590" y="91136"/>
                </a:lnTo>
                <a:lnTo>
                  <a:pt x="4196" y="90612"/>
                </a:lnTo>
                <a:lnTo>
                  <a:pt x="4196" y="89694"/>
                </a:lnTo>
                <a:lnTo>
                  <a:pt x="2754" y="89300"/>
                </a:lnTo>
                <a:lnTo>
                  <a:pt x="3147" y="88251"/>
                </a:lnTo>
                <a:lnTo>
                  <a:pt x="3147" y="83530"/>
                </a:lnTo>
                <a:lnTo>
                  <a:pt x="3147" y="82613"/>
                </a:lnTo>
                <a:lnTo>
                  <a:pt x="3934" y="78154"/>
                </a:lnTo>
                <a:lnTo>
                  <a:pt x="3147" y="74482"/>
                </a:lnTo>
                <a:lnTo>
                  <a:pt x="3934" y="70811"/>
                </a:lnTo>
                <a:lnTo>
                  <a:pt x="3541" y="66877"/>
                </a:lnTo>
                <a:lnTo>
                  <a:pt x="0" y="54944"/>
                </a:lnTo>
                <a:lnTo>
                  <a:pt x="393" y="53501"/>
                </a:lnTo>
                <a:lnTo>
                  <a:pt x="2098" y="50617"/>
                </a:lnTo>
                <a:lnTo>
                  <a:pt x="4590" y="48912"/>
                </a:lnTo>
                <a:lnTo>
                  <a:pt x="5376" y="47076"/>
                </a:lnTo>
                <a:lnTo>
                  <a:pt x="8392" y="44191"/>
                </a:lnTo>
                <a:lnTo>
                  <a:pt x="9179" y="42880"/>
                </a:lnTo>
                <a:lnTo>
                  <a:pt x="9835" y="42880"/>
                </a:lnTo>
                <a:lnTo>
                  <a:pt x="12457" y="44716"/>
                </a:lnTo>
                <a:lnTo>
                  <a:pt x="13375" y="44716"/>
                </a:lnTo>
                <a:lnTo>
                  <a:pt x="14162" y="45371"/>
                </a:lnTo>
                <a:lnTo>
                  <a:pt x="15211" y="44978"/>
                </a:lnTo>
                <a:lnTo>
                  <a:pt x="16654" y="44978"/>
                </a:lnTo>
                <a:lnTo>
                  <a:pt x="18096" y="44716"/>
                </a:lnTo>
                <a:lnTo>
                  <a:pt x="22030" y="45634"/>
                </a:lnTo>
                <a:lnTo>
                  <a:pt x="21637" y="47863"/>
                </a:lnTo>
                <a:lnTo>
                  <a:pt x="23472" y="47600"/>
                </a:lnTo>
                <a:lnTo>
                  <a:pt x="24128" y="46814"/>
                </a:lnTo>
                <a:lnTo>
                  <a:pt x="25571" y="45634"/>
                </a:lnTo>
                <a:lnTo>
                  <a:pt x="25571" y="45371"/>
                </a:lnTo>
                <a:lnTo>
                  <a:pt x="27669" y="44716"/>
                </a:lnTo>
                <a:lnTo>
                  <a:pt x="29111" y="45634"/>
                </a:lnTo>
                <a:lnTo>
                  <a:pt x="29373" y="45371"/>
                </a:lnTo>
                <a:lnTo>
                  <a:pt x="30816" y="46420"/>
                </a:lnTo>
                <a:lnTo>
                  <a:pt x="30816" y="47076"/>
                </a:lnTo>
                <a:lnTo>
                  <a:pt x="32258" y="47076"/>
                </a:lnTo>
                <a:lnTo>
                  <a:pt x="32914" y="48518"/>
                </a:lnTo>
                <a:lnTo>
                  <a:pt x="34356" y="47600"/>
                </a:lnTo>
                <a:lnTo>
                  <a:pt x="35405" y="48256"/>
                </a:lnTo>
                <a:lnTo>
                  <a:pt x="34750" y="48912"/>
                </a:lnTo>
                <a:lnTo>
                  <a:pt x="35405" y="49961"/>
                </a:lnTo>
                <a:lnTo>
                  <a:pt x="35012" y="50354"/>
                </a:lnTo>
                <a:lnTo>
                  <a:pt x="35799" y="51010"/>
                </a:lnTo>
                <a:lnTo>
                  <a:pt x="39995" y="47863"/>
                </a:lnTo>
                <a:lnTo>
                  <a:pt x="41437" y="48518"/>
                </a:lnTo>
                <a:lnTo>
                  <a:pt x="41831" y="48256"/>
                </a:lnTo>
                <a:lnTo>
                  <a:pt x="43535" y="48518"/>
                </a:lnTo>
                <a:lnTo>
                  <a:pt x="46814" y="51010"/>
                </a:lnTo>
                <a:lnTo>
                  <a:pt x="47863" y="53501"/>
                </a:lnTo>
                <a:lnTo>
                  <a:pt x="48912" y="54551"/>
                </a:lnTo>
                <a:lnTo>
                  <a:pt x="51010" y="55993"/>
                </a:lnTo>
                <a:lnTo>
                  <a:pt x="51797" y="55993"/>
                </a:lnTo>
                <a:lnTo>
                  <a:pt x="52452" y="55599"/>
                </a:lnTo>
                <a:lnTo>
                  <a:pt x="53108" y="56255"/>
                </a:lnTo>
                <a:lnTo>
                  <a:pt x="54550" y="54551"/>
                </a:lnTo>
                <a:lnTo>
                  <a:pt x="56649" y="53501"/>
                </a:lnTo>
                <a:lnTo>
                  <a:pt x="57829" y="54157"/>
                </a:lnTo>
                <a:lnTo>
                  <a:pt x="58484" y="53501"/>
                </a:lnTo>
                <a:lnTo>
                  <a:pt x="58878" y="53895"/>
                </a:lnTo>
                <a:lnTo>
                  <a:pt x="58091" y="54551"/>
                </a:lnTo>
                <a:lnTo>
                  <a:pt x="58091" y="54944"/>
                </a:lnTo>
                <a:lnTo>
                  <a:pt x="58878" y="55337"/>
                </a:lnTo>
                <a:lnTo>
                  <a:pt x="58878" y="56255"/>
                </a:lnTo>
                <a:lnTo>
                  <a:pt x="58484" y="56648"/>
                </a:lnTo>
                <a:lnTo>
                  <a:pt x="59533" y="58091"/>
                </a:lnTo>
                <a:lnTo>
                  <a:pt x="60189" y="58091"/>
                </a:lnTo>
                <a:lnTo>
                  <a:pt x="60189" y="57042"/>
                </a:lnTo>
                <a:lnTo>
                  <a:pt x="61632" y="57698"/>
                </a:lnTo>
                <a:lnTo>
                  <a:pt x="63467" y="56255"/>
                </a:lnTo>
                <a:lnTo>
                  <a:pt x="63467" y="55337"/>
                </a:lnTo>
                <a:lnTo>
                  <a:pt x="67795" y="51272"/>
                </a:lnTo>
                <a:lnTo>
                  <a:pt x="69106" y="52059"/>
                </a:lnTo>
                <a:lnTo>
                  <a:pt x="73827" y="53501"/>
                </a:lnTo>
                <a:lnTo>
                  <a:pt x="74745" y="52715"/>
                </a:lnTo>
                <a:lnTo>
                  <a:pt x="75925" y="52715"/>
                </a:lnTo>
                <a:lnTo>
                  <a:pt x="76712" y="51272"/>
                </a:lnTo>
                <a:lnTo>
                  <a:pt x="77367" y="51010"/>
                </a:lnTo>
                <a:lnTo>
                  <a:pt x="77629" y="52715"/>
                </a:lnTo>
                <a:lnTo>
                  <a:pt x="79728" y="53239"/>
                </a:lnTo>
                <a:lnTo>
                  <a:pt x="83006" y="58091"/>
                </a:lnTo>
                <a:lnTo>
                  <a:pt x="82612" y="61631"/>
                </a:lnTo>
                <a:lnTo>
                  <a:pt x="85891" y="63730"/>
                </a:lnTo>
                <a:lnTo>
                  <a:pt x="85891" y="64779"/>
                </a:lnTo>
                <a:lnTo>
                  <a:pt x="88907" y="64123"/>
                </a:lnTo>
                <a:lnTo>
                  <a:pt x="91792" y="64123"/>
                </a:lnTo>
                <a:lnTo>
                  <a:pt x="92185" y="65172"/>
                </a:lnTo>
                <a:lnTo>
                  <a:pt x="93627" y="64516"/>
                </a:lnTo>
                <a:lnTo>
                  <a:pt x="94283" y="63336"/>
                </a:lnTo>
                <a:lnTo>
                  <a:pt x="94283" y="62681"/>
                </a:lnTo>
                <a:lnTo>
                  <a:pt x="93890" y="60582"/>
                </a:lnTo>
                <a:lnTo>
                  <a:pt x="93234" y="59140"/>
                </a:lnTo>
                <a:lnTo>
                  <a:pt x="95070" y="58091"/>
                </a:lnTo>
                <a:lnTo>
                  <a:pt x="97430" y="58091"/>
                </a:lnTo>
                <a:lnTo>
                  <a:pt x="97824" y="57435"/>
                </a:lnTo>
                <a:lnTo>
                  <a:pt x="97824" y="56648"/>
                </a:lnTo>
                <a:lnTo>
                  <a:pt x="96775" y="54944"/>
                </a:lnTo>
                <a:lnTo>
                  <a:pt x="100971" y="53239"/>
                </a:lnTo>
                <a:lnTo>
                  <a:pt x="102151" y="51272"/>
                </a:lnTo>
                <a:lnTo>
                  <a:pt x="103987" y="51272"/>
                </a:lnTo>
                <a:lnTo>
                  <a:pt x="105691" y="52059"/>
                </a:lnTo>
                <a:lnTo>
                  <a:pt x="106085" y="53895"/>
                </a:lnTo>
                <a:lnTo>
                  <a:pt x="107790" y="52715"/>
                </a:lnTo>
                <a:lnTo>
                  <a:pt x="109625" y="50617"/>
                </a:lnTo>
                <a:lnTo>
                  <a:pt x="109888" y="48912"/>
                </a:lnTo>
                <a:lnTo>
                  <a:pt x="109625" y="47076"/>
                </a:lnTo>
                <a:lnTo>
                  <a:pt x="110281" y="46158"/>
                </a:lnTo>
                <a:lnTo>
                  <a:pt x="112510" y="50354"/>
                </a:lnTo>
                <a:lnTo>
                  <a:pt x="114608" y="51010"/>
                </a:lnTo>
                <a:lnTo>
                  <a:pt x="115526" y="50617"/>
                </a:lnTo>
                <a:lnTo>
                  <a:pt x="121952" y="48256"/>
                </a:lnTo>
                <a:lnTo>
                  <a:pt x="122345" y="50617"/>
                </a:lnTo>
                <a:lnTo>
                  <a:pt x="123001" y="52059"/>
                </a:lnTo>
                <a:lnTo>
                  <a:pt x="123001" y="53501"/>
                </a:lnTo>
                <a:lnTo>
                  <a:pt x="123394" y="55337"/>
                </a:lnTo>
                <a:lnTo>
                  <a:pt x="124050" y="55599"/>
                </a:lnTo>
                <a:lnTo>
                  <a:pt x="125230" y="54551"/>
                </a:lnTo>
                <a:lnTo>
                  <a:pt x="125230" y="53239"/>
                </a:lnTo>
                <a:lnTo>
                  <a:pt x="126935" y="53239"/>
                </a:lnTo>
                <a:lnTo>
                  <a:pt x="127984" y="52059"/>
                </a:lnTo>
                <a:lnTo>
                  <a:pt x="127984" y="50617"/>
                </a:lnTo>
                <a:lnTo>
                  <a:pt x="129426" y="49567"/>
                </a:lnTo>
                <a:lnTo>
                  <a:pt x="131131" y="45371"/>
                </a:lnTo>
                <a:lnTo>
                  <a:pt x="134803" y="44716"/>
                </a:lnTo>
                <a:lnTo>
                  <a:pt x="136507" y="43929"/>
                </a:lnTo>
                <a:lnTo>
                  <a:pt x="138605" y="42618"/>
                </a:lnTo>
                <a:lnTo>
                  <a:pt x="140703" y="41831"/>
                </a:lnTo>
                <a:lnTo>
                  <a:pt x="141228" y="42880"/>
                </a:lnTo>
                <a:lnTo>
                  <a:pt x="143326" y="43535"/>
                </a:lnTo>
                <a:lnTo>
                  <a:pt x="146080" y="43535"/>
                </a:lnTo>
                <a:lnTo>
                  <a:pt x="149620" y="41437"/>
                </a:lnTo>
                <a:lnTo>
                  <a:pt x="152505" y="38290"/>
                </a:lnTo>
                <a:lnTo>
                  <a:pt x="153423" y="37635"/>
                </a:lnTo>
                <a:lnTo>
                  <a:pt x="153948" y="38290"/>
                </a:lnTo>
                <a:lnTo>
                  <a:pt x="157488" y="36848"/>
                </a:lnTo>
                <a:lnTo>
                  <a:pt x="160504" y="33438"/>
                </a:lnTo>
                <a:lnTo>
                  <a:pt x="161684" y="31471"/>
                </a:lnTo>
                <a:lnTo>
                  <a:pt x="162865" y="30554"/>
                </a:lnTo>
                <a:lnTo>
                  <a:pt x="165225" y="27275"/>
                </a:lnTo>
                <a:lnTo>
                  <a:pt x="170601" y="24784"/>
                </a:lnTo>
                <a:lnTo>
                  <a:pt x="173748" y="28062"/>
                </a:lnTo>
                <a:lnTo>
                  <a:pt x="174797" y="27013"/>
                </a:lnTo>
                <a:lnTo>
                  <a:pt x="178731" y="30160"/>
                </a:lnTo>
                <a:lnTo>
                  <a:pt x="179125" y="29373"/>
                </a:lnTo>
                <a:lnTo>
                  <a:pt x="180043" y="28718"/>
                </a:lnTo>
                <a:lnTo>
                  <a:pt x="181223" y="26620"/>
                </a:lnTo>
                <a:lnTo>
                  <a:pt x="180043" y="24784"/>
                </a:lnTo>
                <a:lnTo>
                  <a:pt x="181223" y="24390"/>
                </a:lnTo>
                <a:lnTo>
                  <a:pt x="181879" y="26357"/>
                </a:lnTo>
                <a:lnTo>
                  <a:pt x="184370" y="21637"/>
                </a:lnTo>
                <a:lnTo>
                  <a:pt x="187124" y="17703"/>
                </a:lnTo>
                <a:lnTo>
                  <a:pt x="190009" y="16260"/>
                </a:lnTo>
                <a:lnTo>
                  <a:pt x="192238" y="15998"/>
                </a:lnTo>
                <a:lnTo>
                  <a:pt x="193025" y="16654"/>
                </a:lnTo>
                <a:lnTo>
                  <a:pt x="193025" y="18096"/>
                </a:lnTo>
                <a:lnTo>
                  <a:pt x="194336" y="19538"/>
                </a:lnTo>
                <a:lnTo>
                  <a:pt x="195123" y="18752"/>
                </a:lnTo>
                <a:lnTo>
                  <a:pt x="194598" y="17703"/>
                </a:lnTo>
                <a:lnTo>
                  <a:pt x="195385" y="15998"/>
                </a:lnTo>
                <a:lnTo>
                  <a:pt x="197221" y="15998"/>
                </a:lnTo>
                <a:lnTo>
                  <a:pt x="199319" y="16916"/>
                </a:lnTo>
                <a:lnTo>
                  <a:pt x="198139" y="15998"/>
                </a:lnTo>
                <a:lnTo>
                  <a:pt x="198139" y="14818"/>
                </a:lnTo>
                <a:lnTo>
                  <a:pt x="197221" y="14556"/>
                </a:lnTo>
                <a:lnTo>
                  <a:pt x="197876" y="13375"/>
                </a:lnTo>
                <a:lnTo>
                  <a:pt x="200368" y="13375"/>
                </a:lnTo>
                <a:lnTo>
                  <a:pt x="199975" y="12720"/>
                </a:lnTo>
                <a:lnTo>
                  <a:pt x="200761" y="11933"/>
                </a:lnTo>
                <a:lnTo>
                  <a:pt x="201679" y="11933"/>
                </a:lnTo>
                <a:lnTo>
                  <a:pt x="202466" y="12720"/>
                </a:lnTo>
                <a:lnTo>
                  <a:pt x="205744" y="13113"/>
                </a:lnTo>
                <a:lnTo>
                  <a:pt x="207449" y="11933"/>
                </a:lnTo>
                <a:lnTo>
                  <a:pt x="210990" y="11671"/>
                </a:lnTo>
                <a:lnTo>
                  <a:pt x="212301" y="12720"/>
                </a:lnTo>
                <a:lnTo>
                  <a:pt x="213088" y="14162"/>
                </a:lnTo>
                <a:lnTo>
                  <a:pt x="214137" y="14162"/>
                </a:lnTo>
                <a:lnTo>
                  <a:pt x="214530" y="13113"/>
                </a:lnTo>
                <a:lnTo>
                  <a:pt x="213481" y="12457"/>
                </a:lnTo>
                <a:lnTo>
                  <a:pt x="214137" y="11671"/>
                </a:lnTo>
                <a:lnTo>
                  <a:pt x="213481" y="11277"/>
                </a:lnTo>
                <a:lnTo>
                  <a:pt x="213481" y="11015"/>
                </a:lnTo>
                <a:lnTo>
                  <a:pt x="216366" y="12457"/>
                </a:lnTo>
                <a:lnTo>
                  <a:pt x="217284" y="11015"/>
                </a:lnTo>
                <a:lnTo>
                  <a:pt x="216628" y="10359"/>
                </a:lnTo>
                <a:lnTo>
                  <a:pt x="216366" y="9573"/>
                </a:lnTo>
                <a:lnTo>
                  <a:pt x="215841" y="8917"/>
                </a:lnTo>
                <a:lnTo>
                  <a:pt x="216366" y="8523"/>
                </a:lnTo>
                <a:lnTo>
                  <a:pt x="216628" y="8261"/>
                </a:lnTo>
                <a:lnTo>
                  <a:pt x="217284" y="8261"/>
                </a:lnTo>
                <a:lnTo>
                  <a:pt x="217284" y="7474"/>
                </a:lnTo>
                <a:lnTo>
                  <a:pt x="217022" y="6294"/>
                </a:lnTo>
                <a:lnTo>
                  <a:pt x="215579" y="4589"/>
                </a:lnTo>
                <a:lnTo>
                  <a:pt x="215579" y="3541"/>
                </a:lnTo>
                <a:lnTo>
                  <a:pt x="217284" y="2885"/>
                </a:lnTo>
                <a:lnTo>
                  <a:pt x="217677" y="1836"/>
                </a:lnTo>
                <a:lnTo>
                  <a:pt x="220169" y="1180"/>
                </a:lnTo>
                <a:lnTo>
                  <a:pt x="221218" y="1836"/>
                </a:lnTo>
                <a:lnTo>
                  <a:pt x="221218" y="3278"/>
                </a:lnTo>
                <a:lnTo>
                  <a:pt x="222005" y="6819"/>
                </a:lnTo>
                <a:lnTo>
                  <a:pt x="222660" y="7081"/>
                </a:lnTo>
                <a:lnTo>
                  <a:pt x="223447" y="6819"/>
                </a:lnTo>
                <a:lnTo>
                  <a:pt x="223840" y="5376"/>
                </a:lnTo>
                <a:lnTo>
                  <a:pt x="225283" y="4196"/>
                </a:lnTo>
                <a:lnTo>
                  <a:pt x="225545" y="4983"/>
                </a:lnTo>
                <a:lnTo>
                  <a:pt x="227381" y="4196"/>
                </a:lnTo>
                <a:lnTo>
                  <a:pt x="228037" y="4196"/>
                </a:lnTo>
                <a:lnTo>
                  <a:pt x="230921" y="2492"/>
                </a:lnTo>
                <a:lnTo>
                  <a:pt x="231577" y="1442"/>
                </a:lnTo>
                <a:lnTo>
                  <a:pt x="232626" y="1442"/>
                </a:lnTo>
                <a:lnTo>
                  <a:pt x="232626" y="2492"/>
                </a:lnTo>
                <a:lnTo>
                  <a:pt x="232626" y="3278"/>
                </a:lnTo>
                <a:lnTo>
                  <a:pt x="236167" y="2885"/>
                </a:lnTo>
                <a:lnTo>
                  <a:pt x="237478" y="1836"/>
                </a:lnTo>
                <a:lnTo>
                  <a:pt x="237478" y="3541"/>
                </a:lnTo>
                <a:lnTo>
                  <a:pt x="236167" y="4983"/>
                </a:lnTo>
                <a:lnTo>
                  <a:pt x="236167" y="7737"/>
                </a:lnTo>
                <a:lnTo>
                  <a:pt x="235118" y="8523"/>
                </a:lnTo>
                <a:lnTo>
                  <a:pt x="235380" y="9966"/>
                </a:lnTo>
                <a:lnTo>
                  <a:pt x="238003" y="8261"/>
                </a:lnTo>
                <a:lnTo>
                  <a:pt x="238265" y="6819"/>
                </a:lnTo>
                <a:lnTo>
                  <a:pt x="240101" y="5639"/>
                </a:lnTo>
                <a:lnTo>
                  <a:pt x="241019" y="4196"/>
                </a:lnTo>
                <a:lnTo>
                  <a:pt x="242199" y="4196"/>
                </a:lnTo>
                <a:lnTo>
                  <a:pt x="243641" y="5376"/>
                </a:lnTo>
                <a:lnTo>
                  <a:pt x="245084" y="6032"/>
                </a:lnTo>
                <a:lnTo>
                  <a:pt x="251116" y="0"/>
                </a:lnTo>
                <a:lnTo>
                  <a:pt x="262786" y="5639"/>
                </a:lnTo>
                <a:lnTo>
                  <a:pt x="269736" y="15998"/>
                </a:lnTo>
                <a:lnTo>
                  <a:pt x="271572" y="19801"/>
                </a:lnTo>
                <a:lnTo>
                  <a:pt x="271179" y="20981"/>
                </a:lnTo>
                <a:lnTo>
                  <a:pt x="272621" y="21637"/>
                </a:lnTo>
                <a:lnTo>
                  <a:pt x="272359" y="22292"/>
                </a:lnTo>
                <a:lnTo>
                  <a:pt x="272621" y="23341"/>
                </a:lnTo>
                <a:lnTo>
                  <a:pt x="273014" y="23341"/>
                </a:lnTo>
                <a:lnTo>
                  <a:pt x="274457" y="20981"/>
                </a:lnTo>
                <a:lnTo>
                  <a:pt x="277604" y="21637"/>
                </a:lnTo>
                <a:lnTo>
                  <a:pt x="277342" y="20456"/>
                </a:lnTo>
                <a:lnTo>
                  <a:pt x="277342" y="19801"/>
                </a:lnTo>
                <a:lnTo>
                  <a:pt x="278260" y="20194"/>
                </a:lnTo>
                <a:lnTo>
                  <a:pt x="279046" y="23079"/>
                </a:lnTo>
                <a:lnTo>
                  <a:pt x="279046" y="23735"/>
                </a:lnTo>
                <a:lnTo>
                  <a:pt x="280096" y="23997"/>
                </a:lnTo>
                <a:lnTo>
                  <a:pt x="281276" y="23735"/>
                </a:lnTo>
                <a:lnTo>
                  <a:pt x="281538" y="24784"/>
                </a:lnTo>
                <a:lnTo>
                  <a:pt x="282718" y="24390"/>
                </a:lnTo>
                <a:lnTo>
                  <a:pt x="284029" y="25570"/>
                </a:lnTo>
                <a:lnTo>
                  <a:pt x="285734" y="25833"/>
                </a:lnTo>
                <a:lnTo>
                  <a:pt x="288619" y="25570"/>
                </a:lnTo>
                <a:lnTo>
                  <a:pt x="292553" y="25177"/>
                </a:lnTo>
                <a:lnTo>
                  <a:pt x="292815" y="24784"/>
                </a:lnTo>
                <a:lnTo>
                  <a:pt x="293340" y="23341"/>
                </a:lnTo>
                <a:lnTo>
                  <a:pt x="293602" y="23341"/>
                </a:lnTo>
                <a:lnTo>
                  <a:pt x="293995" y="22686"/>
                </a:lnTo>
                <a:lnTo>
                  <a:pt x="294651" y="21899"/>
                </a:lnTo>
                <a:lnTo>
                  <a:pt x="296880" y="21637"/>
                </a:lnTo>
                <a:lnTo>
                  <a:pt x="297798" y="21899"/>
                </a:lnTo>
                <a:lnTo>
                  <a:pt x="298978" y="21899"/>
                </a:lnTo>
                <a:lnTo>
                  <a:pt x="299241" y="22292"/>
                </a:lnTo>
                <a:lnTo>
                  <a:pt x="299634" y="22686"/>
                </a:lnTo>
                <a:lnTo>
                  <a:pt x="299896" y="23079"/>
                </a:lnTo>
                <a:lnTo>
                  <a:pt x="301076" y="23079"/>
                </a:lnTo>
                <a:lnTo>
                  <a:pt x="301732" y="23079"/>
                </a:lnTo>
                <a:lnTo>
                  <a:pt x="302781" y="23341"/>
                </a:lnTo>
                <a:lnTo>
                  <a:pt x="303437" y="23341"/>
                </a:lnTo>
                <a:lnTo>
                  <a:pt x="304224" y="23079"/>
                </a:lnTo>
                <a:lnTo>
                  <a:pt x="304224" y="23735"/>
                </a:lnTo>
                <a:lnTo>
                  <a:pt x="304617" y="23997"/>
                </a:lnTo>
                <a:lnTo>
                  <a:pt x="304617" y="24784"/>
                </a:lnTo>
                <a:lnTo>
                  <a:pt x="304879" y="24784"/>
                </a:lnTo>
                <a:lnTo>
                  <a:pt x="305273" y="27013"/>
                </a:lnTo>
                <a:lnTo>
                  <a:pt x="304879" y="27013"/>
                </a:lnTo>
                <a:lnTo>
                  <a:pt x="304879" y="27275"/>
                </a:lnTo>
                <a:lnTo>
                  <a:pt x="304617" y="28062"/>
                </a:lnTo>
                <a:lnTo>
                  <a:pt x="304224" y="30554"/>
                </a:lnTo>
                <a:lnTo>
                  <a:pt x="303437" y="30554"/>
                </a:lnTo>
                <a:lnTo>
                  <a:pt x="303437" y="30816"/>
                </a:lnTo>
                <a:lnTo>
                  <a:pt x="303961" y="30816"/>
                </a:lnTo>
                <a:lnTo>
                  <a:pt x="303961" y="31209"/>
                </a:lnTo>
                <a:lnTo>
                  <a:pt x="303437" y="31471"/>
                </a:lnTo>
                <a:lnTo>
                  <a:pt x="304224" y="32258"/>
                </a:lnTo>
                <a:lnTo>
                  <a:pt x="304879" y="32258"/>
                </a:lnTo>
                <a:lnTo>
                  <a:pt x="307371" y="33701"/>
                </a:lnTo>
                <a:lnTo>
                  <a:pt x="308813" y="36848"/>
                </a:lnTo>
                <a:lnTo>
                  <a:pt x="308813" y="37241"/>
                </a:lnTo>
                <a:lnTo>
                  <a:pt x="309075" y="37241"/>
                </a:lnTo>
                <a:lnTo>
                  <a:pt x="309075" y="37635"/>
                </a:lnTo>
                <a:lnTo>
                  <a:pt x="309600" y="37897"/>
                </a:lnTo>
                <a:lnTo>
                  <a:pt x="310256" y="36848"/>
                </a:lnTo>
                <a:lnTo>
                  <a:pt x="311436" y="37241"/>
                </a:lnTo>
                <a:lnTo>
                  <a:pt x="312354" y="37241"/>
                </a:lnTo>
                <a:lnTo>
                  <a:pt x="312747" y="36454"/>
                </a:lnTo>
                <a:lnTo>
                  <a:pt x="313534" y="36848"/>
                </a:lnTo>
                <a:lnTo>
                  <a:pt x="313796" y="37241"/>
                </a:lnTo>
                <a:lnTo>
                  <a:pt x="315894" y="36848"/>
                </a:lnTo>
                <a:lnTo>
                  <a:pt x="317730" y="37241"/>
                </a:lnTo>
                <a:lnTo>
                  <a:pt x="318779" y="38553"/>
                </a:lnTo>
                <a:lnTo>
                  <a:pt x="317730" y="41831"/>
                </a:lnTo>
                <a:lnTo>
                  <a:pt x="317337" y="42224"/>
                </a:lnTo>
                <a:lnTo>
                  <a:pt x="318779" y="43535"/>
                </a:lnTo>
                <a:lnTo>
                  <a:pt x="322975" y="44191"/>
                </a:lnTo>
                <a:lnTo>
                  <a:pt x="324156" y="43929"/>
                </a:lnTo>
                <a:lnTo>
                  <a:pt x="325073" y="42618"/>
                </a:lnTo>
                <a:lnTo>
                  <a:pt x="326909" y="42880"/>
                </a:lnTo>
                <a:lnTo>
                  <a:pt x="328352" y="41831"/>
                </a:lnTo>
                <a:lnTo>
                  <a:pt x="329138" y="40782"/>
                </a:lnTo>
                <a:lnTo>
                  <a:pt x="328614" y="39733"/>
                </a:lnTo>
                <a:lnTo>
                  <a:pt x="329794" y="39077"/>
                </a:lnTo>
                <a:lnTo>
                  <a:pt x="330843" y="39077"/>
                </a:lnTo>
                <a:lnTo>
                  <a:pt x="332155" y="39077"/>
                </a:lnTo>
                <a:lnTo>
                  <a:pt x="333335" y="39077"/>
                </a:lnTo>
                <a:lnTo>
                  <a:pt x="335695" y="36848"/>
                </a:lnTo>
                <a:lnTo>
                  <a:pt x="336482" y="34094"/>
                </a:lnTo>
                <a:lnTo>
                  <a:pt x="337531" y="33438"/>
                </a:lnTo>
                <a:lnTo>
                  <a:pt x="338580" y="33438"/>
                </a:lnTo>
                <a:lnTo>
                  <a:pt x="339367" y="33701"/>
                </a:lnTo>
                <a:lnTo>
                  <a:pt x="339367" y="34094"/>
                </a:lnTo>
                <a:lnTo>
                  <a:pt x="338580" y="35143"/>
                </a:lnTo>
                <a:lnTo>
                  <a:pt x="338318" y="36848"/>
                </a:lnTo>
                <a:lnTo>
                  <a:pt x="336875" y="38553"/>
                </a:lnTo>
                <a:lnTo>
                  <a:pt x="337137" y="40519"/>
                </a:lnTo>
                <a:lnTo>
                  <a:pt x="337531" y="41175"/>
                </a:lnTo>
                <a:lnTo>
                  <a:pt x="338973" y="42880"/>
                </a:lnTo>
                <a:lnTo>
                  <a:pt x="339367" y="44191"/>
                </a:lnTo>
                <a:lnTo>
                  <a:pt x="338580" y="44978"/>
                </a:lnTo>
                <a:lnTo>
                  <a:pt x="339367" y="46158"/>
                </a:lnTo>
                <a:lnTo>
                  <a:pt x="339760" y="45634"/>
                </a:lnTo>
                <a:lnTo>
                  <a:pt x="340809" y="46814"/>
                </a:lnTo>
                <a:lnTo>
                  <a:pt x="340416" y="47076"/>
                </a:lnTo>
                <a:lnTo>
                  <a:pt x="340416" y="47600"/>
                </a:lnTo>
                <a:lnTo>
                  <a:pt x="341071" y="47600"/>
                </a:lnTo>
                <a:lnTo>
                  <a:pt x="341596" y="48518"/>
                </a:lnTo>
                <a:lnTo>
                  <a:pt x="341596" y="50354"/>
                </a:lnTo>
                <a:lnTo>
                  <a:pt x="341071" y="50354"/>
                </a:lnTo>
                <a:lnTo>
                  <a:pt x="341071" y="52059"/>
                </a:lnTo>
                <a:lnTo>
                  <a:pt x="341596" y="53501"/>
                </a:lnTo>
                <a:lnTo>
                  <a:pt x="342252" y="53895"/>
                </a:lnTo>
                <a:lnTo>
                  <a:pt x="341596" y="54157"/>
                </a:lnTo>
                <a:lnTo>
                  <a:pt x="341858" y="57698"/>
                </a:lnTo>
                <a:lnTo>
                  <a:pt x="341596" y="60320"/>
                </a:lnTo>
                <a:lnTo>
                  <a:pt x="342252" y="60582"/>
                </a:lnTo>
                <a:lnTo>
                  <a:pt x="343956" y="60582"/>
                </a:lnTo>
                <a:lnTo>
                  <a:pt x="345005" y="60976"/>
                </a:lnTo>
                <a:lnTo>
                  <a:pt x="345792" y="61631"/>
                </a:lnTo>
                <a:lnTo>
                  <a:pt x="345399" y="61631"/>
                </a:lnTo>
                <a:lnTo>
                  <a:pt x="346448" y="62025"/>
                </a:lnTo>
                <a:lnTo>
                  <a:pt x="348152" y="61631"/>
                </a:lnTo>
                <a:lnTo>
                  <a:pt x="351693" y="61238"/>
                </a:lnTo>
                <a:lnTo>
                  <a:pt x="351431" y="62025"/>
                </a:lnTo>
                <a:lnTo>
                  <a:pt x="351431" y="62418"/>
                </a:lnTo>
                <a:lnTo>
                  <a:pt x="349988" y="63730"/>
                </a:lnTo>
                <a:lnTo>
                  <a:pt x="350251" y="65172"/>
                </a:lnTo>
                <a:lnTo>
                  <a:pt x="350775" y="64779"/>
                </a:lnTo>
                <a:lnTo>
                  <a:pt x="351431" y="66221"/>
                </a:lnTo>
                <a:lnTo>
                  <a:pt x="352873" y="66877"/>
                </a:lnTo>
                <a:lnTo>
                  <a:pt x="353529" y="67401"/>
                </a:lnTo>
                <a:lnTo>
                  <a:pt x="352873" y="67664"/>
                </a:lnTo>
                <a:lnTo>
                  <a:pt x="353791" y="68319"/>
                </a:lnTo>
                <a:lnTo>
                  <a:pt x="353791" y="68712"/>
                </a:lnTo>
                <a:lnTo>
                  <a:pt x="352873" y="69762"/>
                </a:lnTo>
                <a:lnTo>
                  <a:pt x="353135" y="70417"/>
                </a:lnTo>
                <a:lnTo>
                  <a:pt x="350775" y="71597"/>
                </a:lnTo>
                <a:lnTo>
                  <a:pt x="349988" y="71597"/>
                </a:lnTo>
                <a:lnTo>
                  <a:pt x="349988" y="70811"/>
                </a:lnTo>
                <a:lnTo>
                  <a:pt x="351037" y="70155"/>
                </a:lnTo>
                <a:lnTo>
                  <a:pt x="351037" y="69499"/>
                </a:lnTo>
                <a:lnTo>
                  <a:pt x="349988" y="70155"/>
                </a:lnTo>
                <a:lnTo>
                  <a:pt x="349333" y="68712"/>
                </a:lnTo>
                <a:lnTo>
                  <a:pt x="347890" y="69499"/>
                </a:lnTo>
                <a:lnTo>
                  <a:pt x="348152" y="70417"/>
                </a:lnTo>
                <a:lnTo>
                  <a:pt x="346710" y="71073"/>
                </a:lnTo>
                <a:lnTo>
                  <a:pt x="345792" y="71860"/>
                </a:lnTo>
                <a:lnTo>
                  <a:pt x="345005" y="71860"/>
                </a:lnTo>
                <a:lnTo>
                  <a:pt x="346054" y="74482"/>
                </a:lnTo>
                <a:lnTo>
                  <a:pt x="345005" y="74745"/>
                </a:lnTo>
                <a:lnTo>
                  <a:pt x="345005" y="75138"/>
                </a:lnTo>
                <a:lnTo>
                  <a:pt x="343956" y="76056"/>
                </a:lnTo>
                <a:lnTo>
                  <a:pt x="343956" y="76843"/>
                </a:lnTo>
                <a:lnTo>
                  <a:pt x="343301" y="78679"/>
                </a:lnTo>
                <a:lnTo>
                  <a:pt x="344612" y="79072"/>
                </a:lnTo>
                <a:lnTo>
                  <a:pt x="344350" y="79334"/>
                </a:lnTo>
                <a:lnTo>
                  <a:pt x="343694" y="80514"/>
                </a:lnTo>
                <a:lnTo>
                  <a:pt x="343694" y="80777"/>
                </a:lnTo>
                <a:lnTo>
                  <a:pt x="343956" y="80777"/>
                </a:lnTo>
                <a:lnTo>
                  <a:pt x="345005" y="81170"/>
                </a:lnTo>
                <a:lnTo>
                  <a:pt x="345399" y="82219"/>
                </a:lnTo>
                <a:lnTo>
                  <a:pt x="344350" y="82613"/>
                </a:lnTo>
                <a:lnTo>
                  <a:pt x="343694" y="84317"/>
                </a:lnTo>
                <a:lnTo>
                  <a:pt x="343694" y="86153"/>
                </a:lnTo>
                <a:lnTo>
                  <a:pt x="342907" y="88251"/>
                </a:lnTo>
                <a:lnTo>
                  <a:pt x="342514" y="88907"/>
                </a:lnTo>
                <a:lnTo>
                  <a:pt x="343301" y="89694"/>
                </a:lnTo>
                <a:lnTo>
                  <a:pt x="341858" y="90349"/>
                </a:lnTo>
                <a:lnTo>
                  <a:pt x="342252" y="90612"/>
                </a:lnTo>
                <a:lnTo>
                  <a:pt x="343301" y="90612"/>
                </a:lnTo>
                <a:lnTo>
                  <a:pt x="344350" y="91136"/>
                </a:lnTo>
                <a:lnTo>
                  <a:pt x="346054" y="91136"/>
                </a:lnTo>
                <a:lnTo>
                  <a:pt x="346448" y="91398"/>
                </a:lnTo>
                <a:lnTo>
                  <a:pt x="347235" y="92054"/>
                </a:lnTo>
                <a:lnTo>
                  <a:pt x="347890" y="91398"/>
                </a:lnTo>
                <a:lnTo>
                  <a:pt x="348152" y="91398"/>
                </a:lnTo>
                <a:lnTo>
                  <a:pt x="349988" y="94939"/>
                </a:lnTo>
                <a:lnTo>
                  <a:pt x="350251" y="95332"/>
                </a:lnTo>
                <a:lnTo>
                  <a:pt x="351037" y="95594"/>
                </a:lnTo>
                <a:lnTo>
                  <a:pt x="351431" y="96381"/>
                </a:lnTo>
                <a:lnTo>
                  <a:pt x="351693" y="96381"/>
                </a:lnTo>
                <a:lnTo>
                  <a:pt x="351431" y="97430"/>
                </a:lnTo>
                <a:lnTo>
                  <a:pt x="350775" y="98217"/>
                </a:lnTo>
                <a:lnTo>
                  <a:pt x="349988" y="99135"/>
                </a:lnTo>
                <a:lnTo>
                  <a:pt x="350251" y="100577"/>
                </a:lnTo>
                <a:lnTo>
                  <a:pt x="349333" y="101364"/>
                </a:lnTo>
                <a:lnTo>
                  <a:pt x="348152" y="102413"/>
                </a:lnTo>
                <a:lnTo>
                  <a:pt x="346710" y="102676"/>
                </a:lnTo>
                <a:lnTo>
                  <a:pt x="345792" y="103069"/>
                </a:lnTo>
                <a:lnTo>
                  <a:pt x="345792" y="103856"/>
                </a:lnTo>
                <a:lnTo>
                  <a:pt x="344350" y="104511"/>
                </a:lnTo>
                <a:lnTo>
                  <a:pt x="344612" y="106741"/>
                </a:lnTo>
                <a:lnTo>
                  <a:pt x="342514" y="106741"/>
                </a:lnTo>
                <a:lnTo>
                  <a:pt x="342252" y="107003"/>
                </a:lnTo>
                <a:lnTo>
                  <a:pt x="340153" y="107658"/>
                </a:lnTo>
                <a:lnTo>
                  <a:pt x="339760" y="108314"/>
                </a:lnTo>
                <a:lnTo>
                  <a:pt x="338318" y="109101"/>
                </a:lnTo>
                <a:lnTo>
                  <a:pt x="337531" y="108314"/>
                </a:lnTo>
                <a:lnTo>
                  <a:pt x="336875" y="108707"/>
                </a:lnTo>
                <a:lnTo>
                  <a:pt x="335433" y="109494"/>
                </a:lnTo>
                <a:lnTo>
                  <a:pt x="335039" y="109757"/>
                </a:lnTo>
                <a:lnTo>
                  <a:pt x="333990" y="109757"/>
                </a:lnTo>
                <a:lnTo>
                  <a:pt x="331499" y="110412"/>
                </a:lnTo>
                <a:lnTo>
                  <a:pt x="330843" y="111199"/>
                </a:lnTo>
                <a:lnTo>
                  <a:pt x="330450" y="111592"/>
                </a:lnTo>
                <a:lnTo>
                  <a:pt x="329401" y="111855"/>
                </a:lnTo>
                <a:lnTo>
                  <a:pt x="330056" y="113297"/>
                </a:lnTo>
                <a:lnTo>
                  <a:pt x="330843" y="114084"/>
                </a:lnTo>
                <a:lnTo>
                  <a:pt x="331892" y="114477"/>
                </a:lnTo>
                <a:lnTo>
                  <a:pt x="331892" y="115133"/>
                </a:lnTo>
                <a:lnTo>
                  <a:pt x="332679" y="115133"/>
                </a:lnTo>
                <a:lnTo>
                  <a:pt x="331499" y="117231"/>
                </a:lnTo>
                <a:lnTo>
                  <a:pt x="332155" y="117493"/>
                </a:lnTo>
                <a:lnTo>
                  <a:pt x="330843" y="118280"/>
                </a:lnTo>
                <a:lnTo>
                  <a:pt x="331499" y="120378"/>
                </a:lnTo>
                <a:lnTo>
                  <a:pt x="331892" y="121558"/>
                </a:lnTo>
                <a:lnTo>
                  <a:pt x="332679" y="121558"/>
                </a:lnTo>
                <a:lnTo>
                  <a:pt x="332941" y="123656"/>
                </a:lnTo>
                <a:lnTo>
                  <a:pt x="334253" y="123263"/>
                </a:lnTo>
                <a:lnTo>
                  <a:pt x="333990" y="123919"/>
                </a:lnTo>
                <a:lnTo>
                  <a:pt x="334253" y="124312"/>
                </a:lnTo>
                <a:lnTo>
                  <a:pt x="334253" y="125099"/>
                </a:lnTo>
                <a:lnTo>
                  <a:pt x="336482" y="124574"/>
                </a:lnTo>
                <a:lnTo>
                  <a:pt x="337531" y="124574"/>
                </a:lnTo>
                <a:lnTo>
                  <a:pt x="337793" y="124312"/>
                </a:lnTo>
                <a:lnTo>
                  <a:pt x="338973" y="124574"/>
                </a:lnTo>
                <a:lnTo>
                  <a:pt x="339760" y="126017"/>
                </a:lnTo>
                <a:lnTo>
                  <a:pt x="341071" y="126804"/>
                </a:lnTo>
                <a:lnTo>
                  <a:pt x="341071" y="127853"/>
                </a:lnTo>
                <a:lnTo>
                  <a:pt x="342514" y="128639"/>
                </a:lnTo>
                <a:lnTo>
                  <a:pt x="343956" y="128902"/>
                </a:lnTo>
                <a:lnTo>
                  <a:pt x="345792" y="129557"/>
                </a:lnTo>
                <a:lnTo>
                  <a:pt x="345792" y="132442"/>
                </a:lnTo>
                <a:lnTo>
                  <a:pt x="346054" y="133622"/>
                </a:lnTo>
                <a:lnTo>
                  <a:pt x="346054" y="134278"/>
                </a:lnTo>
                <a:lnTo>
                  <a:pt x="347890" y="136114"/>
                </a:lnTo>
                <a:lnTo>
                  <a:pt x="346710" y="138212"/>
                </a:lnTo>
                <a:lnTo>
                  <a:pt x="348152" y="139654"/>
                </a:lnTo>
                <a:lnTo>
                  <a:pt x="345005" y="142408"/>
                </a:lnTo>
                <a:lnTo>
                  <a:pt x="345792" y="142670"/>
                </a:lnTo>
                <a:lnTo>
                  <a:pt x="345005" y="144637"/>
                </a:lnTo>
                <a:lnTo>
                  <a:pt x="347497" y="144900"/>
                </a:lnTo>
                <a:lnTo>
                  <a:pt x="348546" y="145555"/>
                </a:lnTo>
                <a:lnTo>
                  <a:pt x="348546" y="144637"/>
                </a:lnTo>
                <a:lnTo>
                  <a:pt x="349988" y="145293"/>
                </a:lnTo>
                <a:lnTo>
                  <a:pt x="349333" y="146736"/>
                </a:lnTo>
                <a:lnTo>
                  <a:pt x="351037" y="147391"/>
                </a:lnTo>
                <a:lnTo>
                  <a:pt x="353135" y="148047"/>
                </a:lnTo>
                <a:lnTo>
                  <a:pt x="354578" y="148440"/>
                </a:lnTo>
                <a:lnTo>
                  <a:pt x="354578" y="148833"/>
                </a:lnTo>
                <a:lnTo>
                  <a:pt x="357069" y="150276"/>
                </a:lnTo>
                <a:lnTo>
                  <a:pt x="359561" y="150276"/>
                </a:lnTo>
                <a:lnTo>
                  <a:pt x="360217" y="151194"/>
                </a:lnTo>
                <a:lnTo>
                  <a:pt x="362052" y="150276"/>
                </a:lnTo>
                <a:lnTo>
                  <a:pt x="363495" y="150276"/>
                </a:lnTo>
                <a:lnTo>
                  <a:pt x="367953" y="150538"/>
                </a:lnTo>
                <a:lnTo>
                  <a:pt x="369133" y="150932"/>
                </a:lnTo>
                <a:lnTo>
                  <a:pt x="368871" y="154079"/>
                </a:lnTo>
                <a:lnTo>
                  <a:pt x="370576" y="153423"/>
                </a:lnTo>
                <a:lnTo>
                  <a:pt x="374116" y="154079"/>
                </a:lnTo>
                <a:lnTo>
                  <a:pt x="373854" y="155521"/>
                </a:lnTo>
                <a:lnTo>
                  <a:pt x="373330" y="156832"/>
                </a:lnTo>
                <a:lnTo>
                  <a:pt x="373067" y="160111"/>
                </a:lnTo>
                <a:lnTo>
                  <a:pt x="377395" y="159062"/>
                </a:lnTo>
                <a:lnTo>
                  <a:pt x="384476" y="155521"/>
                </a:lnTo>
                <a:lnTo>
                  <a:pt x="385394" y="155521"/>
                </a:lnTo>
                <a:lnTo>
                  <a:pt x="386049" y="156570"/>
                </a:lnTo>
                <a:lnTo>
                  <a:pt x="386049" y="158013"/>
                </a:lnTo>
                <a:lnTo>
                  <a:pt x="385787" y="158800"/>
                </a:lnTo>
                <a:lnTo>
                  <a:pt x="383296" y="160504"/>
                </a:lnTo>
                <a:lnTo>
                  <a:pt x="383296" y="161160"/>
                </a:lnTo>
                <a:lnTo>
                  <a:pt x="384476" y="162471"/>
                </a:lnTo>
                <a:lnTo>
                  <a:pt x="385787" y="163258"/>
                </a:lnTo>
                <a:lnTo>
                  <a:pt x="386443" y="164700"/>
                </a:lnTo>
                <a:lnTo>
                  <a:pt x="386049" y="164700"/>
                </a:lnTo>
                <a:lnTo>
                  <a:pt x="385394" y="165881"/>
                </a:lnTo>
                <a:lnTo>
                  <a:pt x="383296" y="165881"/>
                </a:lnTo>
                <a:lnTo>
                  <a:pt x="382378" y="166143"/>
                </a:lnTo>
                <a:lnTo>
                  <a:pt x="382378" y="167192"/>
                </a:lnTo>
                <a:lnTo>
                  <a:pt x="382378" y="167848"/>
                </a:lnTo>
                <a:lnTo>
                  <a:pt x="383296" y="167848"/>
                </a:lnTo>
                <a:lnTo>
                  <a:pt x="383951" y="167454"/>
                </a:lnTo>
                <a:lnTo>
                  <a:pt x="383951" y="167192"/>
                </a:lnTo>
                <a:lnTo>
                  <a:pt x="385131" y="167192"/>
                </a:lnTo>
                <a:lnTo>
                  <a:pt x="385131" y="168241"/>
                </a:lnTo>
                <a:lnTo>
                  <a:pt x="385394" y="168634"/>
                </a:lnTo>
                <a:lnTo>
                  <a:pt x="384738" y="169290"/>
                </a:lnTo>
                <a:lnTo>
                  <a:pt x="385787" y="170077"/>
                </a:lnTo>
                <a:lnTo>
                  <a:pt x="386049" y="169552"/>
                </a:lnTo>
                <a:lnTo>
                  <a:pt x="386836" y="170339"/>
                </a:lnTo>
                <a:lnTo>
                  <a:pt x="386443" y="170995"/>
                </a:lnTo>
                <a:lnTo>
                  <a:pt x="385787" y="170995"/>
                </a:lnTo>
                <a:lnTo>
                  <a:pt x="385787" y="171781"/>
                </a:lnTo>
                <a:lnTo>
                  <a:pt x="387229" y="172437"/>
                </a:lnTo>
                <a:lnTo>
                  <a:pt x="385787" y="174273"/>
                </a:lnTo>
                <a:lnTo>
                  <a:pt x="385787" y="174535"/>
                </a:lnTo>
                <a:lnTo>
                  <a:pt x="386049" y="174929"/>
                </a:lnTo>
                <a:lnTo>
                  <a:pt x="386049" y="175322"/>
                </a:lnTo>
                <a:lnTo>
                  <a:pt x="385394" y="175322"/>
                </a:lnTo>
                <a:lnTo>
                  <a:pt x="383951" y="175978"/>
                </a:lnTo>
                <a:lnTo>
                  <a:pt x="383951" y="176371"/>
                </a:lnTo>
                <a:lnTo>
                  <a:pt x="383689" y="178076"/>
                </a:lnTo>
                <a:lnTo>
                  <a:pt x="383033" y="178863"/>
                </a:lnTo>
                <a:lnTo>
                  <a:pt x="382640" y="180698"/>
                </a:lnTo>
                <a:lnTo>
                  <a:pt x="382378" y="180698"/>
                </a:lnTo>
                <a:lnTo>
                  <a:pt x="381591" y="181616"/>
                </a:lnTo>
                <a:lnTo>
                  <a:pt x="380148" y="182403"/>
                </a:lnTo>
                <a:lnTo>
                  <a:pt x="379493" y="184501"/>
                </a:lnTo>
                <a:lnTo>
                  <a:pt x="378050" y="184501"/>
                </a:lnTo>
                <a:lnTo>
                  <a:pt x="376870" y="184894"/>
                </a:lnTo>
                <a:lnTo>
                  <a:pt x="376608" y="185681"/>
                </a:lnTo>
                <a:lnTo>
                  <a:pt x="378050" y="186993"/>
                </a:lnTo>
                <a:lnTo>
                  <a:pt x="378706" y="186337"/>
                </a:lnTo>
                <a:lnTo>
                  <a:pt x="379493" y="185157"/>
                </a:lnTo>
                <a:lnTo>
                  <a:pt x="380935" y="184894"/>
                </a:lnTo>
                <a:lnTo>
                  <a:pt x="381591" y="184894"/>
                </a:lnTo>
                <a:lnTo>
                  <a:pt x="382378" y="184501"/>
                </a:lnTo>
                <a:lnTo>
                  <a:pt x="382640" y="184894"/>
                </a:lnTo>
                <a:lnTo>
                  <a:pt x="382640" y="186337"/>
                </a:lnTo>
                <a:lnTo>
                  <a:pt x="383033" y="187386"/>
                </a:lnTo>
                <a:lnTo>
                  <a:pt x="382640" y="187779"/>
                </a:lnTo>
                <a:lnTo>
                  <a:pt x="383296" y="187779"/>
                </a:lnTo>
                <a:lnTo>
                  <a:pt x="382378" y="188828"/>
                </a:lnTo>
                <a:lnTo>
                  <a:pt x="381197" y="189878"/>
                </a:lnTo>
                <a:lnTo>
                  <a:pt x="381853" y="190533"/>
                </a:lnTo>
                <a:lnTo>
                  <a:pt x="381853" y="191320"/>
                </a:lnTo>
                <a:lnTo>
                  <a:pt x="380148" y="190533"/>
                </a:lnTo>
                <a:lnTo>
                  <a:pt x="378706" y="191058"/>
                </a:lnTo>
                <a:lnTo>
                  <a:pt x="378313" y="191976"/>
                </a:lnTo>
                <a:lnTo>
                  <a:pt x="377657" y="192762"/>
                </a:lnTo>
                <a:lnTo>
                  <a:pt x="377657" y="194074"/>
                </a:lnTo>
                <a:lnTo>
                  <a:pt x="377657" y="194729"/>
                </a:lnTo>
                <a:lnTo>
                  <a:pt x="377395" y="195516"/>
                </a:lnTo>
                <a:lnTo>
                  <a:pt x="377395" y="196696"/>
                </a:lnTo>
                <a:lnTo>
                  <a:pt x="377395" y="197352"/>
                </a:lnTo>
                <a:lnTo>
                  <a:pt x="378050" y="198795"/>
                </a:lnTo>
                <a:lnTo>
                  <a:pt x="378313" y="199450"/>
                </a:lnTo>
                <a:lnTo>
                  <a:pt x="380148" y="199712"/>
                </a:lnTo>
                <a:lnTo>
                  <a:pt x="378050" y="202991"/>
                </a:lnTo>
                <a:lnTo>
                  <a:pt x="376214" y="205482"/>
                </a:lnTo>
                <a:lnTo>
                  <a:pt x="374772" y="207187"/>
                </a:lnTo>
                <a:lnTo>
                  <a:pt x="374116" y="207580"/>
                </a:lnTo>
                <a:lnTo>
                  <a:pt x="373067" y="206138"/>
                </a:lnTo>
                <a:lnTo>
                  <a:pt x="372412" y="206138"/>
                </a:lnTo>
                <a:lnTo>
                  <a:pt x="371625" y="206794"/>
                </a:lnTo>
                <a:lnTo>
                  <a:pt x="371625" y="207580"/>
                </a:lnTo>
                <a:lnTo>
                  <a:pt x="371625" y="208629"/>
                </a:lnTo>
                <a:lnTo>
                  <a:pt x="369527" y="207974"/>
                </a:lnTo>
                <a:lnTo>
                  <a:pt x="367691" y="206138"/>
                </a:lnTo>
                <a:lnTo>
                  <a:pt x="367953" y="205876"/>
                </a:lnTo>
                <a:lnTo>
                  <a:pt x="367953" y="205482"/>
                </a:lnTo>
                <a:lnTo>
                  <a:pt x="365855" y="206138"/>
                </a:lnTo>
                <a:lnTo>
                  <a:pt x="365199" y="206794"/>
                </a:lnTo>
                <a:lnTo>
                  <a:pt x="364413" y="206794"/>
                </a:lnTo>
                <a:lnTo>
                  <a:pt x="363495" y="206531"/>
                </a:lnTo>
                <a:lnTo>
                  <a:pt x="362315" y="206794"/>
                </a:lnTo>
                <a:lnTo>
                  <a:pt x="360217" y="208236"/>
                </a:lnTo>
                <a:lnTo>
                  <a:pt x="360610" y="209416"/>
                </a:lnTo>
                <a:lnTo>
                  <a:pt x="362315" y="210859"/>
                </a:lnTo>
                <a:lnTo>
                  <a:pt x="363495" y="210859"/>
                </a:lnTo>
                <a:lnTo>
                  <a:pt x="364150" y="211514"/>
                </a:lnTo>
                <a:lnTo>
                  <a:pt x="363757" y="212563"/>
                </a:lnTo>
                <a:lnTo>
                  <a:pt x="362315" y="215055"/>
                </a:lnTo>
                <a:lnTo>
                  <a:pt x="361659" y="215973"/>
                </a:lnTo>
                <a:lnTo>
                  <a:pt x="361659" y="216759"/>
                </a:lnTo>
                <a:lnTo>
                  <a:pt x="361397" y="217153"/>
                </a:lnTo>
                <a:lnTo>
                  <a:pt x="360872" y="217415"/>
                </a:lnTo>
                <a:lnTo>
                  <a:pt x="359954" y="217940"/>
                </a:lnTo>
                <a:lnTo>
                  <a:pt x="359167" y="218202"/>
                </a:lnTo>
                <a:lnTo>
                  <a:pt x="358512" y="218595"/>
                </a:lnTo>
                <a:lnTo>
                  <a:pt x="358118" y="218202"/>
                </a:lnTo>
                <a:lnTo>
                  <a:pt x="357332" y="218858"/>
                </a:lnTo>
                <a:lnTo>
                  <a:pt x="357069" y="219251"/>
                </a:lnTo>
                <a:lnTo>
                  <a:pt x="356676" y="219644"/>
                </a:lnTo>
                <a:lnTo>
                  <a:pt x="357332" y="220955"/>
                </a:lnTo>
                <a:lnTo>
                  <a:pt x="356020" y="225676"/>
                </a:lnTo>
                <a:lnTo>
                  <a:pt x="355234" y="225939"/>
                </a:lnTo>
                <a:lnTo>
                  <a:pt x="353529" y="223840"/>
                </a:lnTo>
                <a:lnTo>
                  <a:pt x="352873" y="223578"/>
                </a:lnTo>
                <a:lnTo>
                  <a:pt x="352086" y="222136"/>
                </a:lnTo>
                <a:lnTo>
                  <a:pt x="351431" y="221611"/>
                </a:lnTo>
                <a:lnTo>
                  <a:pt x="351431" y="220300"/>
                </a:lnTo>
                <a:lnTo>
                  <a:pt x="350775" y="220300"/>
                </a:lnTo>
                <a:lnTo>
                  <a:pt x="350251" y="220300"/>
                </a:lnTo>
                <a:lnTo>
                  <a:pt x="349333" y="220693"/>
                </a:lnTo>
                <a:lnTo>
                  <a:pt x="349595" y="221349"/>
                </a:lnTo>
                <a:lnTo>
                  <a:pt x="348546" y="222398"/>
                </a:lnTo>
                <a:lnTo>
                  <a:pt x="348546" y="223054"/>
                </a:lnTo>
                <a:lnTo>
                  <a:pt x="348152" y="223578"/>
                </a:lnTo>
                <a:lnTo>
                  <a:pt x="347890" y="225283"/>
                </a:lnTo>
                <a:lnTo>
                  <a:pt x="348152" y="227119"/>
                </a:lnTo>
                <a:lnTo>
                  <a:pt x="347890" y="227119"/>
                </a:lnTo>
                <a:lnTo>
                  <a:pt x="347497" y="227774"/>
                </a:lnTo>
                <a:lnTo>
                  <a:pt x="346054" y="228692"/>
                </a:lnTo>
                <a:lnTo>
                  <a:pt x="345005" y="229872"/>
                </a:lnTo>
                <a:lnTo>
                  <a:pt x="343694" y="230135"/>
                </a:lnTo>
                <a:lnTo>
                  <a:pt x="342907" y="230922"/>
                </a:lnTo>
                <a:lnTo>
                  <a:pt x="343301" y="231315"/>
                </a:lnTo>
                <a:lnTo>
                  <a:pt x="343301" y="231577"/>
                </a:lnTo>
                <a:lnTo>
                  <a:pt x="342514" y="231971"/>
                </a:lnTo>
                <a:lnTo>
                  <a:pt x="344612" y="232757"/>
                </a:lnTo>
                <a:lnTo>
                  <a:pt x="343301" y="234856"/>
                </a:lnTo>
                <a:lnTo>
                  <a:pt x="342514" y="235118"/>
                </a:lnTo>
                <a:lnTo>
                  <a:pt x="344350" y="237216"/>
                </a:lnTo>
                <a:lnTo>
                  <a:pt x="347890" y="239445"/>
                </a:lnTo>
                <a:lnTo>
                  <a:pt x="347890" y="240232"/>
                </a:lnTo>
                <a:lnTo>
                  <a:pt x="347497" y="240232"/>
                </a:lnTo>
                <a:lnTo>
                  <a:pt x="347235" y="242592"/>
                </a:lnTo>
                <a:lnTo>
                  <a:pt x="347497" y="242592"/>
                </a:lnTo>
                <a:lnTo>
                  <a:pt x="347497" y="243379"/>
                </a:lnTo>
                <a:lnTo>
                  <a:pt x="347235" y="243379"/>
                </a:lnTo>
                <a:lnTo>
                  <a:pt x="346710" y="243772"/>
                </a:lnTo>
                <a:lnTo>
                  <a:pt x="345792" y="244428"/>
                </a:lnTo>
                <a:lnTo>
                  <a:pt x="345792" y="244821"/>
                </a:lnTo>
                <a:lnTo>
                  <a:pt x="345792" y="246526"/>
                </a:lnTo>
                <a:lnTo>
                  <a:pt x="346710" y="247313"/>
                </a:lnTo>
                <a:lnTo>
                  <a:pt x="346054" y="247969"/>
                </a:lnTo>
                <a:lnTo>
                  <a:pt x="345005" y="248755"/>
                </a:lnTo>
                <a:lnTo>
                  <a:pt x="344612" y="249411"/>
                </a:lnTo>
                <a:lnTo>
                  <a:pt x="345792" y="250460"/>
                </a:lnTo>
                <a:lnTo>
                  <a:pt x="347497" y="249411"/>
                </a:lnTo>
                <a:lnTo>
                  <a:pt x="348152" y="252296"/>
                </a:lnTo>
                <a:lnTo>
                  <a:pt x="350251" y="254001"/>
                </a:lnTo>
                <a:lnTo>
                  <a:pt x="352086" y="257541"/>
                </a:lnTo>
                <a:lnTo>
                  <a:pt x="352873" y="257934"/>
                </a:lnTo>
                <a:lnTo>
                  <a:pt x="353135" y="258197"/>
                </a:lnTo>
                <a:lnTo>
                  <a:pt x="353529" y="258590"/>
                </a:lnTo>
                <a:lnTo>
                  <a:pt x="353791" y="259639"/>
                </a:lnTo>
                <a:lnTo>
                  <a:pt x="354971" y="259639"/>
                </a:lnTo>
                <a:lnTo>
                  <a:pt x="356676" y="260033"/>
                </a:lnTo>
                <a:lnTo>
                  <a:pt x="357856" y="260295"/>
                </a:lnTo>
                <a:lnTo>
                  <a:pt x="358118" y="260688"/>
                </a:lnTo>
                <a:lnTo>
                  <a:pt x="359561" y="260950"/>
                </a:lnTo>
                <a:lnTo>
                  <a:pt x="360217" y="261737"/>
                </a:lnTo>
                <a:lnTo>
                  <a:pt x="359167" y="264229"/>
                </a:lnTo>
                <a:lnTo>
                  <a:pt x="359167" y="266327"/>
                </a:lnTo>
                <a:lnTo>
                  <a:pt x="359561" y="267376"/>
                </a:lnTo>
                <a:lnTo>
                  <a:pt x="360217" y="267769"/>
                </a:lnTo>
                <a:lnTo>
                  <a:pt x="362052" y="268556"/>
                </a:lnTo>
                <a:lnTo>
                  <a:pt x="362315" y="269474"/>
                </a:lnTo>
                <a:lnTo>
                  <a:pt x="362708" y="269474"/>
                </a:lnTo>
                <a:lnTo>
                  <a:pt x="362708" y="270261"/>
                </a:lnTo>
                <a:lnTo>
                  <a:pt x="363101" y="270654"/>
                </a:lnTo>
                <a:lnTo>
                  <a:pt x="362708" y="270654"/>
                </a:lnTo>
                <a:lnTo>
                  <a:pt x="363101" y="272096"/>
                </a:lnTo>
                <a:lnTo>
                  <a:pt x="363757" y="273014"/>
                </a:lnTo>
                <a:lnTo>
                  <a:pt x="363757" y="273408"/>
                </a:lnTo>
                <a:lnTo>
                  <a:pt x="364413" y="274195"/>
                </a:lnTo>
                <a:lnTo>
                  <a:pt x="365855" y="275113"/>
                </a:lnTo>
                <a:lnTo>
                  <a:pt x="368871" y="275113"/>
                </a:lnTo>
                <a:lnTo>
                  <a:pt x="369133" y="277080"/>
                </a:lnTo>
                <a:lnTo>
                  <a:pt x="370314" y="275899"/>
                </a:lnTo>
                <a:lnTo>
                  <a:pt x="370576" y="275637"/>
                </a:lnTo>
                <a:lnTo>
                  <a:pt x="370576" y="274851"/>
                </a:lnTo>
                <a:lnTo>
                  <a:pt x="370969" y="274851"/>
                </a:lnTo>
                <a:close/>
              </a:path>
            </a:pathLst>
          </a:custGeom>
          <a:solidFill>
            <a:schemeClr val="tx2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066F15D4-5414-4FAE-8171-EDFF29464541}"/>
              </a:ext>
            </a:extLst>
          </p:cNvPr>
          <p:cNvSpPr/>
          <p:nvPr/>
        </p:nvSpPr>
        <p:spPr>
          <a:xfrm>
            <a:off x="9008455" y="2577329"/>
            <a:ext cx="417131" cy="658627"/>
          </a:xfrm>
          <a:custGeom>
            <a:avLst/>
            <a:gdLst>
              <a:gd name="connsiteX0" fmla="*/ 496855 w 498297"/>
              <a:gd name="connsiteY0" fmla="*/ 747971 h 786785"/>
              <a:gd name="connsiteX1" fmla="*/ 495675 w 498297"/>
              <a:gd name="connsiteY1" fmla="*/ 748626 h 786785"/>
              <a:gd name="connsiteX2" fmla="*/ 493970 w 498297"/>
              <a:gd name="connsiteY2" fmla="*/ 746528 h 786785"/>
              <a:gd name="connsiteX3" fmla="*/ 490692 w 498297"/>
              <a:gd name="connsiteY3" fmla="*/ 745086 h 786785"/>
              <a:gd name="connsiteX4" fmla="*/ 491216 w 498297"/>
              <a:gd name="connsiteY4" fmla="*/ 744430 h 786785"/>
              <a:gd name="connsiteX5" fmla="*/ 492790 w 498297"/>
              <a:gd name="connsiteY5" fmla="*/ 742594 h 786785"/>
              <a:gd name="connsiteX6" fmla="*/ 492528 w 498297"/>
              <a:gd name="connsiteY6" fmla="*/ 742594 h 786785"/>
              <a:gd name="connsiteX7" fmla="*/ 493577 w 498297"/>
              <a:gd name="connsiteY7" fmla="*/ 741152 h 786785"/>
              <a:gd name="connsiteX8" fmla="*/ 492790 w 498297"/>
              <a:gd name="connsiteY8" fmla="*/ 741152 h 786785"/>
              <a:gd name="connsiteX9" fmla="*/ 492134 w 498297"/>
              <a:gd name="connsiteY9" fmla="*/ 740496 h 786785"/>
              <a:gd name="connsiteX10" fmla="*/ 491216 w 498297"/>
              <a:gd name="connsiteY10" fmla="*/ 740234 h 786785"/>
              <a:gd name="connsiteX11" fmla="*/ 490692 w 498297"/>
              <a:gd name="connsiteY11" fmla="*/ 740496 h 786785"/>
              <a:gd name="connsiteX12" fmla="*/ 490036 w 498297"/>
              <a:gd name="connsiteY12" fmla="*/ 740496 h 786785"/>
              <a:gd name="connsiteX13" fmla="*/ 489774 w 498297"/>
              <a:gd name="connsiteY13" fmla="*/ 741545 h 786785"/>
              <a:gd name="connsiteX14" fmla="*/ 489774 w 498297"/>
              <a:gd name="connsiteY14" fmla="*/ 743643 h 786785"/>
              <a:gd name="connsiteX15" fmla="*/ 484397 w 498297"/>
              <a:gd name="connsiteY15" fmla="*/ 746791 h 786785"/>
              <a:gd name="connsiteX16" fmla="*/ 484397 w 498297"/>
              <a:gd name="connsiteY16" fmla="*/ 748626 h 786785"/>
              <a:gd name="connsiteX17" fmla="*/ 480857 w 498297"/>
              <a:gd name="connsiteY17" fmla="*/ 747971 h 786785"/>
              <a:gd name="connsiteX18" fmla="*/ 480857 w 498297"/>
              <a:gd name="connsiteY18" fmla="*/ 747577 h 786785"/>
              <a:gd name="connsiteX19" fmla="*/ 479808 w 498297"/>
              <a:gd name="connsiteY19" fmla="*/ 746791 h 786785"/>
              <a:gd name="connsiteX20" fmla="*/ 480070 w 498297"/>
              <a:gd name="connsiteY20" fmla="*/ 746135 h 786785"/>
              <a:gd name="connsiteX21" fmla="*/ 477054 w 498297"/>
              <a:gd name="connsiteY21" fmla="*/ 743643 h 786785"/>
              <a:gd name="connsiteX22" fmla="*/ 478365 w 498297"/>
              <a:gd name="connsiteY22" fmla="*/ 741152 h 786785"/>
              <a:gd name="connsiteX23" fmla="*/ 476661 w 498297"/>
              <a:gd name="connsiteY23" fmla="*/ 740234 h 786785"/>
              <a:gd name="connsiteX24" fmla="*/ 474169 w 498297"/>
              <a:gd name="connsiteY24" fmla="*/ 736562 h 786785"/>
              <a:gd name="connsiteX25" fmla="*/ 472071 w 498297"/>
              <a:gd name="connsiteY25" fmla="*/ 734071 h 786785"/>
              <a:gd name="connsiteX26" fmla="*/ 471678 w 498297"/>
              <a:gd name="connsiteY26" fmla="*/ 734858 h 786785"/>
              <a:gd name="connsiteX27" fmla="*/ 470235 w 498297"/>
              <a:gd name="connsiteY27" fmla="*/ 734858 h 786785"/>
              <a:gd name="connsiteX28" fmla="*/ 464203 w 498297"/>
              <a:gd name="connsiteY28" fmla="*/ 735513 h 786785"/>
              <a:gd name="connsiteX29" fmla="*/ 460401 w 498297"/>
              <a:gd name="connsiteY29" fmla="*/ 735120 h 786785"/>
              <a:gd name="connsiteX30" fmla="*/ 455024 w 498297"/>
              <a:gd name="connsiteY30" fmla="*/ 732628 h 786785"/>
              <a:gd name="connsiteX31" fmla="*/ 453975 w 498297"/>
              <a:gd name="connsiteY31" fmla="*/ 733415 h 786785"/>
              <a:gd name="connsiteX32" fmla="*/ 451090 w 498297"/>
              <a:gd name="connsiteY32" fmla="*/ 732235 h 786785"/>
              <a:gd name="connsiteX33" fmla="*/ 447156 w 498297"/>
              <a:gd name="connsiteY33" fmla="*/ 734858 h 786785"/>
              <a:gd name="connsiteX34" fmla="*/ 445058 w 498297"/>
              <a:gd name="connsiteY34" fmla="*/ 738267 h 786785"/>
              <a:gd name="connsiteX35" fmla="*/ 443616 w 498297"/>
              <a:gd name="connsiteY35" fmla="*/ 738792 h 786785"/>
              <a:gd name="connsiteX36" fmla="*/ 441911 w 498297"/>
              <a:gd name="connsiteY36" fmla="*/ 741545 h 786785"/>
              <a:gd name="connsiteX37" fmla="*/ 442960 w 498297"/>
              <a:gd name="connsiteY37" fmla="*/ 742594 h 786785"/>
              <a:gd name="connsiteX38" fmla="*/ 442173 w 498297"/>
              <a:gd name="connsiteY38" fmla="*/ 747577 h 786785"/>
              <a:gd name="connsiteX39" fmla="*/ 441255 w 498297"/>
              <a:gd name="connsiteY39" fmla="*/ 748233 h 786785"/>
              <a:gd name="connsiteX40" fmla="*/ 440862 w 498297"/>
              <a:gd name="connsiteY40" fmla="*/ 750069 h 786785"/>
              <a:gd name="connsiteX41" fmla="*/ 435486 w 498297"/>
              <a:gd name="connsiteY41" fmla="*/ 749676 h 786785"/>
              <a:gd name="connsiteX42" fmla="*/ 429060 w 498297"/>
              <a:gd name="connsiteY42" fmla="*/ 747971 h 786785"/>
              <a:gd name="connsiteX43" fmla="*/ 420537 w 498297"/>
              <a:gd name="connsiteY43" fmla="*/ 750069 h 786785"/>
              <a:gd name="connsiteX44" fmla="*/ 417652 w 498297"/>
              <a:gd name="connsiteY44" fmla="*/ 747315 h 786785"/>
              <a:gd name="connsiteX45" fmla="*/ 416341 w 498297"/>
              <a:gd name="connsiteY45" fmla="*/ 742594 h 786785"/>
              <a:gd name="connsiteX46" fmla="*/ 416341 w 498297"/>
              <a:gd name="connsiteY46" fmla="*/ 737611 h 786785"/>
              <a:gd name="connsiteX47" fmla="*/ 413193 w 498297"/>
              <a:gd name="connsiteY47" fmla="*/ 733678 h 786785"/>
              <a:gd name="connsiteX48" fmla="*/ 411358 w 498297"/>
              <a:gd name="connsiteY48" fmla="*/ 728039 h 786785"/>
              <a:gd name="connsiteX49" fmla="*/ 412800 w 498297"/>
              <a:gd name="connsiteY49" fmla="*/ 726596 h 786785"/>
              <a:gd name="connsiteX50" fmla="*/ 413193 w 498297"/>
              <a:gd name="connsiteY50" fmla="*/ 723843 h 786785"/>
              <a:gd name="connsiteX51" fmla="*/ 413193 w 498297"/>
              <a:gd name="connsiteY51" fmla="*/ 722794 h 786785"/>
              <a:gd name="connsiteX52" fmla="*/ 411751 w 498297"/>
              <a:gd name="connsiteY52" fmla="*/ 722400 h 786785"/>
              <a:gd name="connsiteX53" fmla="*/ 409915 w 498297"/>
              <a:gd name="connsiteY53" fmla="*/ 724892 h 786785"/>
              <a:gd name="connsiteX54" fmla="*/ 406768 w 498297"/>
              <a:gd name="connsiteY54" fmla="*/ 727777 h 786785"/>
              <a:gd name="connsiteX55" fmla="*/ 405063 w 498297"/>
              <a:gd name="connsiteY55" fmla="*/ 729481 h 786785"/>
              <a:gd name="connsiteX56" fmla="*/ 402834 w 498297"/>
              <a:gd name="connsiteY56" fmla="*/ 730530 h 786785"/>
              <a:gd name="connsiteX57" fmla="*/ 402834 w 498297"/>
              <a:gd name="connsiteY57" fmla="*/ 730793 h 786785"/>
              <a:gd name="connsiteX58" fmla="*/ 399687 w 498297"/>
              <a:gd name="connsiteY58" fmla="*/ 732891 h 786785"/>
              <a:gd name="connsiteX59" fmla="*/ 400736 w 498297"/>
              <a:gd name="connsiteY59" fmla="*/ 735120 h 786785"/>
              <a:gd name="connsiteX60" fmla="*/ 400998 w 498297"/>
              <a:gd name="connsiteY60" fmla="*/ 737874 h 786785"/>
              <a:gd name="connsiteX61" fmla="*/ 400736 w 498297"/>
              <a:gd name="connsiteY61" fmla="*/ 738267 h 786785"/>
              <a:gd name="connsiteX62" fmla="*/ 400736 w 498297"/>
              <a:gd name="connsiteY62" fmla="*/ 740890 h 786785"/>
              <a:gd name="connsiteX63" fmla="*/ 403621 w 498297"/>
              <a:gd name="connsiteY63" fmla="*/ 747577 h 786785"/>
              <a:gd name="connsiteX64" fmla="*/ 397458 w 498297"/>
              <a:gd name="connsiteY64" fmla="*/ 749020 h 786785"/>
              <a:gd name="connsiteX65" fmla="*/ 398244 w 498297"/>
              <a:gd name="connsiteY65" fmla="*/ 750331 h 786785"/>
              <a:gd name="connsiteX66" fmla="*/ 393917 w 498297"/>
              <a:gd name="connsiteY66" fmla="*/ 751511 h 786785"/>
              <a:gd name="connsiteX67" fmla="*/ 381853 w 498297"/>
              <a:gd name="connsiteY67" fmla="*/ 752429 h 786785"/>
              <a:gd name="connsiteX68" fmla="*/ 380280 w 498297"/>
              <a:gd name="connsiteY68" fmla="*/ 755052 h 786785"/>
              <a:gd name="connsiteX69" fmla="*/ 374903 w 498297"/>
              <a:gd name="connsiteY69" fmla="*/ 757412 h 786785"/>
              <a:gd name="connsiteX70" fmla="*/ 375559 w 498297"/>
              <a:gd name="connsiteY70" fmla="*/ 761739 h 786785"/>
              <a:gd name="connsiteX71" fmla="*/ 376477 w 498297"/>
              <a:gd name="connsiteY71" fmla="*/ 762133 h 786785"/>
              <a:gd name="connsiteX72" fmla="*/ 376477 w 498297"/>
              <a:gd name="connsiteY72" fmla="*/ 763838 h 786785"/>
              <a:gd name="connsiteX73" fmla="*/ 376215 w 498297"/>
              <a:gd name="connsiteY73" fmla="*/ 764231 h 786785"/>
              <a:gd name="connsiteX74" fmla="*/ 377264 w 498297"/>
              <a:gd name="connsiteY74" fmla="*/ 770132 h 786785"/>
              <a:gd name="connsiteX75" fmla="*/ 378837 w 498297"/>
              <a:gd name="connsiteY75" fmla="*/ 775508 h 786785"/>
              <a:gd name="connsiteX76" fmla="*/ 386180 w 498297"/>
              <a:gd name="connsiteY76" fmla="*/ 793735 h 786785"/>
              <a:gd name="connsiteX77" fmla="*/ 382378 w 498297"/>
              <a:gd name="connsiteY77" fmla="*/ 796096 h 786785"/>
              <a:gd name="connsiteX78" fmla="*/ 379493 w 498297"/>
              <a:gd name="connsiteY78" fmla="*/ 796489 h 786785"/>
              <a:gd name="connsiteX79" fmla="*/ 376477 w 498297"/>
              <a:gd name="connsiteY79" fmla="*/ 796096 h 786785"/>
              <a:gd name="connsiteX80" fmla="*/ 374903 w 498297"/>
              <a:gd name="connsiteY80" fmla="*/ 796752 h 786785"/>
              <a:gd name="connsiteX81" fmla="*/ 368478 w 498297"/>
              <a:gd name="connsiteY81" fmla="*/ 796096 h 786785"/>
              <a:gd name="connsiteX82" fmla="*/ 364282 w 498297"/>
              <a:gd name="connsiteY82" fmla="*/ 786392 h 786785"/>
              <a:gd name="connsiteX83" fmla="*/ 360348 w 498297"/>
              <a:gd name="connsiteY83" fmla="*/ 779311 h 786785"/>
              <a:gd name="connsiteX84" fmla="*/ 355365 w 498297"/>
              <a:gd name="connsiteY84" fmla="*/ 779311 h 786785"/>
              <a:gd name="connsiteX85" fmla="*/ 355365 w 498297"/>
              <a:gd name="connsiteY85" fmla="*/ 780098 h 786785"/>
              <a:gd name="connsiteX86" fmla="*/ 352873 w 498297"/>
              <a:gd name="connsiteY86" fmla="*/ 780098 h 786785"/>
              <a:gd name="connsiteX87" fmla="*/ 353267 w 498297"/>
              <a:gd name="connsiteY87" fmla="*/ 780754 h 786785"/>
              <a:gd name="connsiteX88" fmla="*/ 350119 w 498297"/>
              <a:gd name="connsiteY88" fmla="*/ 782589 h 786785"/>
              <a:gd name="connsiteX89" fmla="*/ 340416 w 498297"/>
              <a:gd name="connsiteY89" fmla="*/ 780754 h 786785"/>
              <a:gd name="connsiteX90" fmla="*/ 341465 w 498297"/>
              <a:gd name="connsiteY90" fmla="*/ 779311 h 786785"/>
              <a:gd name="connsiteX91" fmla="*/ 341465 w 498297"/>
              <a:gd name="connsiteY91" fmla="*/ 778000 h 786785"/>
              <a:gd name="connsiteX92" fmla="*/ 338711 w 498297"/>
              <a:gd name="connsiteY92" fmla="*/ 773410 h 786785"/>
              <a:gd name="connsiteX93" fmla="*/ 339760 w 498297"/>
              <a:gd name="connsiteY93" fmla="*/ 773017 h 786785"/>
              <a:gd name="connsiteX94" fmla="*/ 337924 w 498297"/>
              <a:gd name="connsiteY94" fmla="*/ 770919 h 786785"/>
              <a:gd name="connsiteX95" fmla="*/ 334384 w 498297"/>
              <a:gd name="connsiteY95" fmla="*/ 765936 h 786785"/>
              <a:gd name="connsiteX96" fmla="*/ 334384 w 498297"/>
              <a:gd name="connsiteY96" fmla="*/ 764887 h 786785"/>
              <a:gd name="connsiteX97" fmla="*/ 334384 w 498297"/>
              <a:gd name="connsiteY97" fmla="*/ 764493 h 786785"/>
              <a:gd name="connsiteX98" fmla="*/ 334384 w 498297"/>
              <a:gd name="connsiteY98" fmla="*/ 763444 h 786785"/>
              <a:gd name="connsiteX99" fmla="*/ 333728 w 498297"/>
              <a:gd name="connsiteY99" fmla="*/ 762789 h 786785"/>
              <a:gd name="connsiteX100" fmla="*/ 333728 w 498297"/>
              <a:gd name="connsiteY100" fmla="*/ 762133 h 786785"/>
              <a:gd name="connsiteX101" fmla="*/ 332941 w 498297"/>
              <a:gd name="connsiteY101" fmla="*/ 762395 h 786785"/>
              <a:gd name="connsiteX102" fmla="*/ 330581 w 498297"/>
              <a:gd name="connsiteY102" fmla="*/ 763444 h 786785"/>
              <a:gd name="connsiteX103" fmla="*/ 330581 w 498297"/>
              <a:gd name="connsiteY103" fmla="*/ 764231 h 786785"/>
              <a:gd name="connsiteX104" fmla="*/ 330843 w 498297"/>
              <a:gd name="connsiteY104" fmla="*/ 764887 h 786785"/>
              <a:gd name="connsiteX105" fmla="*/ 332023 w 498297"/>
              <a:gd name="connsiteY105" fmla="*/ 765673 h 786785"/>
              <a:gd name="connsiteX106" fmla="*/ 331630 w 498297"/>
              <a:gd name="connsiteY106" fmla="*/ 766329 h 786785"/>
              <a:gd name="connsiteX107" fmla="*/ 329401 w 498297"/>
              <a:gd name="connsiteY107" fmla="*/ 764887 h 786785"/>
              <a:gd name="connsiteX108" fmla="*/ 326647 w 498297"/>
              <a:gd name="connsiteY108" fmla="*/ 765149 h 786785"/>
              <a:gd name="connsiteX109" fmla="*/ 326647 w 498297"/>
              <a:gd name="connsiteY109" fmla="*/ 763444 h 786785"/>
              <a:gd name="connsiteX110" fmla="*/ 326254 w 498297"/>
              <a:gd name="connsiteY110" fmla="*/ 762789 h 786785"/>
              <a:gd name="connsiteX111" fmla="*/ 325205 w 498297"/>
              <a:gd name="connsiteY111" fmla="*/ 762789 h 786785"/>
              <a:gd name="connsiteX112" fmla="*/ 324549 w 498297"/>
              <a:gd name="connsiteY112" fmla="*/ 763444 h 786785"/>
              <a:gd name="connsiteX113" fmla="*/ 323762 w 498297"/>
              <a:gd name="connsiteY113" fmla="*/ 761739 h 786785"/>
              <a:gd name="connsiteX114" fmla="*/ 324942 w 498297"/>
              <a:gd name="connsiteY114" fmla="*/ 760953 h 786785"/>
              <a:gd name="connsiteX115" fmla="*/ 325598 w 498297"/>
              <a:gd name="connsiteY115" fmla="*/ 761477 h 786785"/>
              <a:gd name="connsiteX116" fmla="*/ 325598 w 498297"/>
              <a:gd name="connsiteY116" fmla="*/ 760035 h 786785"/>
              <a:gd name="connsiteX117" fmla="*/ 325598 w 498297"/>
              <a:gd name="connsiteY117" fmla="*/ 758855 h 786785"/>
              <a:gd name="connsiteX118" fmla="*/ 323762 w 498297"/>
              <a:gd name="connsiteY118" fmla="*/ 756494 h 786785"/>
              <a:gd name="connsiteX119" fmla="*/ 322057 w 498297"/>
              <a:gd name="connsiteY119" fmla="*/ 754658 h 786785"/>
              <a:gd name="connsiteX120" fmla="*/ 323762 w 498297"/>
              <a:gd name="connsiteY120" fmla="*/ 753609 h 786785"/>
              <a:gd name="connsiteX121" fmla="*/ 323500 w 498297"/>
              <a:gd name="connsiteY121" fmla="*/ 753216 h 786785"/>
              <a:gd name="connsiteX122" fmla="*/ 324942 w 498297"/>
              <a:gd name="connsiteY122" fmla="*/ 750331 h 786785"/>
              <a:gd name="connsiteX123" fmla="*/ 325205 w 498297"/>
              <a:gd name="connsiteY123" fmla="*/ 750725 h 786785"/>
              <a:gd name="connsiteX124" fmla="*/ 325598 w 498297"/>
              <a:gd name="connsiteY124" fmla="*/ 747971 h 786785"/>
              <a:gd name="connsiteX125" fmla="*/ 327040 w 498297"/>
              <a:gd name="connsiteY125" fmla="*/ 748233 h 786785"/>
              <a:gd name="connsiteX126" fmla="*/ 327696 w 498297"/>
              <a:gd name="connsiteY126" fmla="*/ 748626 h 786785"/>
              <a:gd name="connsiteX127" fmla="*/ 327303 w 498297"/>
              <a:gd name="connsiteY127" fmla="*/ 746791 h 786785"/>
              <a:gd name="connsiteX128" fmla="*/ 337924 w 498297"/>
              <a:gd name="connsiteY128" fmla="*/ 744037 h 786785"/>
              <a:gd name="connsiteX129" fmla="*/ 337924 w 498297"/>
              <a:gd name="connsiteY129" fmla="*/ 742988 h 786785"/>
              <a:gd name="connsiteX130" fmla="*/ 338318 w 498297"/>
              <a:gd name="connsiteY130" fmla="*/ 742332 h 786785"/>
              <a:gd name="connsiteX131" fmla="*/ 337924 w 498297"/>
              <a:gd name="connsiteY131" fmla="*/ 742332 h 786785"/>
              <a:gd name="connsiteX132" fmla="*/ 334384 w 498297"/>
              <a:gd name="connsiteY132" fmla="*/ 742594 h 786785"/>
              <a:gd name="connsiteX133" fmla="*/ 332941 w 498297"/>
              <a:gd name="connsiteY133" fmla="*/ 741939 h 786785"/>
              <a:gd name="connsiteX134" fmla="*/ 332286 w 498297"/>
              <a:gd name="connsiteY134" fmla="*/ 740890 h 786785"/>
              <a:gd name="connsiteX135" fmla="*/ 328745 w 498297"/>
              <a:gd name="connsiteY135" fmla="*/ 740496 h 786785"/>
              <a:gd name="connsiteX136" fmla="*/ 327696 w 498297"/>
              <a:gd name="connsiteY136" fmla="*/ 741152 h 786785"/>
              <a:gd name="connsiteX137" fmla="*/ 327303 w 498297"/>
              <a:gd name="connsiteY137" fmla="*/ 740890 h 786785"/>
              <a:gd name="connsiteX138" fmla="*/ 327696 w 498297"/>
              <a:gd name="connsiteY138" fmla="*/ 739054 h 786785"/>
              <a:gd name="connsiteX139" fmla="*/ 327958 w 498297"/>
              <a:gd name="connsiteY139" fmla="*/ 738267 h 786785"/>
              <a:gd name="connsiteX140" fmla="*/ 325205 w 498297"/>
              <a:gd name="connsiteY140" fmla="*/ 737218 h 786785"/>
              <a:gd name="connsiteX141" fmla="*/ 323762 w 498297"/>
              <a:gd name="connsiteY141" fmla="*/ 738792 h 786785"/>
              <a:gd name="connsiteX142" fmla="*/ 322320 w 498297"/>
              <a:gd name="connsiteY142" fmla="*/ 737874 h 786785"/>
              <a:gd name="connsiteX143" fmla="*/ 320615 w 498297"/>
              <a:gd name="connsiteY143" fmla="*/ 737874 h 786785"/>
              <a:gd name="connsiteX144" fmla="*/ 318123 w 498297"/>
              <a:gd name="connsiteY144" fmla="*/ 732235 h 786785"/>
              <a:gd name="connsiteX145" fmla="*/ 317730 w 498297"/>
              <a:gd name="connsiteY145" fmla="*/ 731186 h 786785"/>
              <a:gd name="connsiteX146" fmla="*/ 318386 w 498297"/>
              <a:gd name="connsiteY146" fmla="*/ 730137 h 786785"/>
              <a:gd name="connsiteX147" fmla="*/ 318779 w 498297"/>
              <a:gd name="connsiteY147" fmla="*/ 726990 h 786785"/>
              <a:gd name="connsiteX148" fmla="*/ 318386 w 498297"/>
              <a:gd name="connsiteY148" fmla="*/ 726334 h 786785"/>
              <a:gd name="connsiteX149" fmla="*/ 316943 w 498297"/>
              <a:gd name="connsiteY149" fmla="*/ 725154 h 786785"/>
              <a:gd name="connsiteX150" fmla="*/ 316681 w 498297"/>
              <a:gd name="connsiteY150" fmla="*/ 724236 h 786785"/>
              <a:gd name="connsiteX151" fmla="*/ 316943 w 498297"/>
              <a:gd name="connsiteY151" fmla="*/ 723056 h 786785"/>
              <a:gd name="connsiteX152" fmla="*/ 319959 w 498297"/>
              <a:gd name="connsiteY152" fmla="*/ 720696 h 786785"/>
              <a:gd name="connsiteX153" fmla="*/ 319959 w 498297"/>
              <a:gd name="connsiteY153" fmla="*/ 718466 h 786785"/>
              <a:gd name="connsiteX154" fmla="*/ 322057 w 498297"/>
              <a:gd name="connsiteY154" fmla="*/ 716762 h 786785"/>
              <a:gd name="connsiteX155" fmla="*/ 321664 w 498297"/>
              <a:gd name="connsiteY155" fmla="*/ 715713 h 786785"/>
              <a:gd name="connsiteX156" fmla="*/ 322844 w 498297"/>
              <a:gd name="connsiteY156" fmla="*/ 713877 h 786785"/>
              <a:gd name="connsiteX157" fmla="*/ 324942 w 498297"/>
              <a:gd name="connsiteY157" fmla="*/ 714270 h 786785"/>
              <a:gd name="connsiteX158" fmla="*/ 327303 w 498297"/>
              <a:gd name="connsiteY158" fmla="*/ 712434 h 786785"/>
              <a:gd name="connsiteX159" fmla="*/ 327040 w 498297"/>
              <a:gd name="connsiteY159" fmla="*/ 711385 h 786785"/>
              <a:gd name="connsiteX160" fmla="*/ 323762 w 498297"/>
              <a:gd name="connsiteY160" fmla="*/ 713615 h 786785"/>
              <a:gd name="connsiteX161" fmla="*/ 321402 w 498297"/>
              <a:gd name="connsiteY161" fmla="*/ 712828 h 786785"/>
              <a:gd name="connsiteX162" fmla="*/ 320615 w 498297"/>
              <a:gd name="connsiteY162" fmla="*/ 713090 h 786785"/>
              <a:gd name="connsiteX163" fmla="*/ 319959 w 498297"/>
              <a:gd name="connsiteY163" fmla="*/ 714270 h 786785"/>
              <a:gd name="connsiteX164" fmla="*/ 319566 w 498297"/>
              <a:gd name="connsiteY164" fmla="*/ 716762 h 786785"/>
              <a:gd name="connsiteX165" fmla="*/ 317468 w 498297"/>
              <a:gd name="connsiteY165" fmla="*/ 717155 h 786785"/>
              <a:gd name="connsiteX166" fmla="*/ 315501 w 498297"/>
              <a:gd name="connsiteY166" fmla="*/ 715319 h 786785"/>
              <a:gd name="connsiteX167" fmla="*/ 315239 w 498297"/>
              <a:gd name="connsiteY167" fmla="*/ 713615 h 786785"/>
              <a:gd name="connsiteX168" fmla="*/ 314845 w 498297"/>
              <a:gd name="connsiteY168" fmla="*/ 713090 h 786785"/>
              <a:gd name="connsiteX169" fmla="*/ 313403 w 498297"/>
              <a:gd name="connsiteY169" fmla="*/ 712828 h 786785"/>
              <a:gd name="connsiteX170" fmla="*/ 313141 w 498297"/>
              <a:gd name="connsiteY170" fmla="*/ 719515 h 786785"/>
              <a:gd name="connsiteX171" fmla="*/ 312485 w 498297"/>
              <a:gd name="connsiteY171" fmla="*/ 725154 h 786785"/>
              <a:gd name="connsiteX172" fmla="*/ 311042 w 498297"/>
              <a:gd name="connsiteY172" fmla="*/ 726596 h 786785"/>
              <a:gd name="connsiteX173" fmla="*/ 310649 w 498297"/>
              <a:gd name="connsiteY173" fmla="*/ 728432 h 786785"/>
              <a:gd name="connsiteX174" fmla="*/ 311042 w 498297"/>
              <a:gd name="connsiteY174" fmla="*/ 729481 h 786785"/>
              <a:gd name="connsiteX175" fmla="*/ 308158 w 498297"/>
              <a:gd name="connsiteY175" fmla="*/ 729875 h 786785"/>
              <a:gd name="connsiteX176" fmla="*/ 305010 w 498297"/>
              <a:gd name="connsiteY176" fmla="*/ 729481 h 786785"/>
              <a:gd name="connsiteX177" fmla="*/ 295438 w 498297"/>
              <a:gd name="connsiteY177" fmla="*/ 731579 h 786785"/>
              <a:gd name="connsiteX178" fmla="*/ 292946 w 498297"/>
              <a:gd name="connsiteY178" fmla="*/ 733415 h 786785"/>
              <a:gd name="connsiteX179" fmla="*/ 292946 w 498297"/>
              <a:gd name="connsiteY179" fmla="*/ 734333 h 786785"/>
              <a:gd name="connsiteX180" fmla="*/ 291504 w 498297"/>
              <a:gd name="connsiteY180" fmla="*/ 735776 h 786785"/>
              <a:gd name="connsiteX181" fmla="*/ 287963 w 498297"/>
              <a:gd name="connsiteY181" fmla="*/ 734333 h 786785"/>
              <a:gd name="connsiteX182" fmla="*/ 287570 w 498297"/>
              <a:gd name="connsiteY182" fmla="*/ 735120 h 786785"/>
              <a:gd name="connsiteX183" fmla="*/ 287308 w 498297"/>
              <a:gd name="connsiteY183" fmla="*/ 734858 h 786785"/>
              <a:gd name="connsiteX184" fmla="*/ 287963 w 498297"/>
              <a:gd name="connsiteY184" fmla="*/ 734071 h 786785"/>
              <a:gd name="connsiteX185" fmla="*/ 287570 w 498297"/>
              <a:gd name="connsiteY185" fmla="*/ 733678 h 786785"/>
              <a:gd name="connsiteX186" fmla="*/ 286521 w 498297"/>
              <a:gd name="connsiteY186" fmla="*/ 731973 h 786785"/>
              <a:gd name="connsiteX187" fmla="*/ 287570 w 498297"/>
              <a:gd name="connsiteY187" fmla="*/ 731186 h 786785"/>
              <a:gd name="connsiteX188" fmla="*/ 286783 w 498297"/>
              <a:gd name="connsiteY188" fmla="*/ 728695 h 786785"/>
              <a:gd name="connsiteX189" fmla="*/ 285865 w 498297"/>
              <a:gd name="connsiteY189" fmla="*/ 725547 h 786785"/>
              <a:gd name="connsiteX190" fmla="*/ 285079 w 498297"/>
              <a:gd name="connsiteY190" fmla="*/ 724892 h 786785"/>
              <a:gd name="connsiteX191" fmla="*/ 284423 w 498297"/>
              <a:gd name="connsiteY191" fmla="*/ 725154 h 786785"/>
              <a:gd name="connsiteX192" fmla="*/ 281931 w 498297"/>
              <a:gd name="connsiteY192" fmla="*/ 723449 h 786785"/>
              <a:gd name="connsiteX193" fmla="*/ 282325 w 498297"/>
              <a:gd name="connsiteY193" fmla="*/ 722400 h 786785"/>
              <a:gd name="connsiteX194" fmla="*/ 281931 w 498297"/>
              <a:gd name="connsiteY194" fmla="*/ 721351 h 786785"/>
              <a:gd name="connsiteX195" fmla="*/ 281669 w 498297"/>
              <a:gd name="connsiteY195" fmla="*/ 721351 h 786785"/>
              <a:gd name="connsiteX196" fmla="*/ 280227 w 498297"/>
              <a:gd name="connsiteY196" fmla="*/ 718860 h 786785"/>
              <a:gd name="connsiteX197" fmla="*/ 280227 w 498297"/>
              <a:gd name="connsiteY197" fmla="*/ 718466 h 786785"/>
              <a:gd name="connsiteX198" fmla="*/ 280882 w 498297"/>
              <a:gd name="connsiteY198" fmla="*/ 717811 h 786785"/>
              <a:gd name="connsiteX199" fmla="*/ 280227 w 498297"/>
              <a:gd name="connsiteY199" fmla="*/ 716368 h 786785"/>
              <a:gd name="connsiteX200" fmla="*/ 280489 w 498297"/>
              <a:gd name="connsiteY200" fmla="*/ 715713 h 786785"/>
              <a:gd name="connsiteX201" fmla="*/ 280489 w 498297"/>
              <a:gd name="connsiteY201" fmla="*/ 714532 h 786785"/>
              <a:gd name="connsiteX202" fmla="*/ 276686 w 498297"/>
              <a:gd name="connsiteY202" fmla="*/ 714270 h 786785"/>
              <a:gd name="connsiteX203" fmla="*/ 274850 w 498297"/>
              <a:gd name="connsiteY203" fmla="*/ 712434 h 786785"/>
              <a:gd name="connsiteX204" fmla="*/ 273146 w 498297"/>
              <a:gd name="connsiteY204" fmla="*/ 712828 h 786785"/>
              <a:gd name="connsiteX205" fmla="*/ 272621 w 498297"/>
              <a:gd name="connsiteY205" fmla="*/ 713090 h 786785"/>
              <a:gd name="connsiteX206" fmla="*/ 271966 w 498297"/>
              <a:gd name="connsiteY206" fmla="*/ 711779 h 786785"/>
              <a:gd name="connsiteX207" fmla="*/ 272359 w 498297"/>
              <a:gd name="connsiteY207" fmla="*/ 711385 h 786785"/>
              <a:gd name="connsiteX208" fmla="*/ 271703 w 498297"/>
              <a:gd name="connsiteY208" fmla="*/ 710074 h 786785"/>
              <a:gd name="connsiteX209" fmla="*/ 269867 w 498297"/>
              <a:gd name="connsiteY209" fmla="*/ 709681 h 786785"/>
              <a:gd name="connsiteX210" fmla="*/ 268425 w 498297"/>
              <a:gd name="connsiteY210" fmla="*/ 709681 h 786785"/>
              <a:gd name="connsiteX211" fmla="*/ 266327 w 498297"/>
              <a:gd name="connsiteY211" fmla="*/ 708632 h 786785"/>
              <a:gd name="connsiteX212" fmla="*/ 266327 w 498297"/>
              <a:gd name="connsiteY212" fmla="*/ 708894 h 786785"/>
              <a:gd name="connsiteX213" fmla="*/ 263442 w 498297"/>
              <a:gd name="connsiteY213" fmla="*/ 708238 h 786785"/>
              <a:gd name="connsiteX214" fmla="*/ 262786 w 498297"/>
              <a:gd name="connsiteY214" fmla="*/ 707189 h 786785"/>
              <a:gd name="connsiteX215" fmla="*/ 262786 w 498297"/>
              <a:gd name="connsiteY215" fmla="*/ 706009 h 786785"/>
              <a:gd name="connsiteX216" fmla="*/ 262786 w 498297"/>
              <a:gd name="connsiteY216" fmla="*/ 704304 h 786785"/>
              <a:gd name="connsiteX217" fmla="*/ 262786 w 498297"/>
              <a:gd name="connsiteY217" fmla="*/ 703911 h 786785"/>
              <a:gd name="connsiteX218" fmla="*/ 262131 w 498297"/>
              <a:gd name="connsiteY218" fmla="*/ 703911 h 786785"/>
              <a:gd name="connsiteX219" fmla="*/ 261082 w 498297"/>
              <a:gd name="connsiteY219" fmla="*/ 704304 h 786785"/>
              <a:gd name="connsiteX220" fmla="*/ 261868 w 498297"/>
              <a:gd name="connsiteY220" fmla="*/ 705353 h 786785"/>
              <a:gd name="connsiteX221" fmla="*/ 259901 w 498297"/>
              <a:gd name="connsiteY221" fmla="*/ 705747 h 786785"/>
              <a:gd name="connsiteX222" fmla="*/ 259901 w 498297"/>
              <a:gd name="connsiteY222" fmla="*/ 705353 h 786785"/>
              <a:gd name="connsiteX223" fmla="*/ 257148 w 498297"/>
              <a:gd name="connsiteY223" fmla="*/ 706533 h 786785"/>
              <a:gd name="connsiteX224" fmla="*/ 255705 w 498297"/>
              <a:gd name="connsiteY224" fmla="*/ 706533 h 786785"/>
              <a:gd name="connsiteX225" fmla="*/ 255968 w 498297"/>
              <a:gd name="connsiteY225" fmla="*/ 701813 h 786785"/>
              <a:gd name="connsiteX226" fmla="*/ 255705 w 498297"/>
              <a:gd name="connsiteY226" fmla="*/ 700895 h 786785"/>
              <a:gd name="connsiteX227" fmla="*/ 255050 w 498297"/>
              <a:gd name="connsiteY227" fmla="*/ 700895 h 786785"/>
              <a:gd name="connsiteX228" fmla="*/ 254263 w 498297"/>
              <a:gd name="connsiteY228" fmla="*/ 701157 h 786785"/>
              <a:gd name="connsiteX229" fmla="*/ 253869 w 498297"/>
              <a:gd name="connsiteY229" fmla="*/ 701813 h 786785"/>
              <a:gd name="connsiteX230" fmla="*/ 252427 w 498297"/>
              <a:gd name="connsiteY230" fmla="*/ 703649 h 786785"/>
              <a:gd name="connsiteX231" fmla="*/ 250329 w 498297"/>
              <a:gd name="connsiteY231" fmla="*/ 703649 h 786785"/>
              <a:gd name="connsiteX232" fmla="*/ 249673 w 498297"/>
              <a:gd name="connsiteY232" fmla="*/ 703649 h 786785"/>
              <a:gd name="connsiteX233" fmla="*/ 248231 w 498297"/>
              <a:gd name="connsiteY233" fmla="*/ 702599 h 786785"/>
              <a:gd name="connsiteX234" fmla="*/ 246526 w 498297"/>
              <a:gd name="connsiteY234" fmla="*/ 702993 h 786785"/>
              <a:gd name="connsiteX235" fmla="*/ 245084 w 498297"/>
              <a:gd name="connsiteY235" fmla="*/ 703649 h 786785"/>
              <a:gd name="connsiteX236" fmla="*/ 245084 w 498297"/>
              <a:gd name="connsiteY236" fmla="*/ 704698 h 786785"/>
              <a:gd name="connsiteX237" fmla="*/ 244690 w 498297"/>
              <a:gd name="connsiteY237" fmla="*/ 704698 h 786785"/>
              <a:gd name="connsiteX238" fmla="*/ 244035 w 498297"/>
              <a:gd name="connsiteY238" fmla="*/ 704698 h 786785"/>
              <a:gd name="connsiteX239" fmla="*/ 243641 w 498297"/>
              <a:gd name="connsiteY239" fmla="*/ 704698 h 786785"/>
              <a:gd name="connsiteX240" fmla="*/ 243641 w 498297"/>
              <a:gd name="connsiteY240" fmla="*/ 703911 h 786785"/>
              <a:gd name="connsiteX241" fmla="*/ 242985 w 498297"/>
              <a:gd name="connsiteY241" fmla="*/ 703911 h 786785"/>
              <a:gd name="connsiteX242" fmla="*/ 242592 w 498297"/>
              <a:gd name="connsiteY242" fmla="*/ 703255 h 786785"/>
              <a:gd name="connsiteX243" fmla="*/ 242985 w 498297"/>
              <a:gd name="connsiteY243" fmla="*/ 702599 h 786785"/>
              <a:gd name="connsiteX244" fmla="*/ 243641 w 498297"/>
              <a:gd name="connsiteY244" fmla="*/ 702337 h 786785"/>
              <a:gd name="connsiteX245" fmla="*/ 243641 w 498297"/>
              <a:gd name="connsiteY245" fmla="*/ 701813 h 786785"/>
              <a:gd name="connsiteX246" fmla="*/ 242592 w 498297"/>
              <a:gd name="connsiteY246" fmla="*/ 701813 h 786785"/>
              <a:gd name="connsiteX247" fmla="*/ 242330 w 498297"/>
              <a:gd name="connsiteY247" fmla="*/ 701550 h 786785"/>
              <a:gd name="connsiteX248" fmla="*/ 242330 w 498297"/>
              <a:gd name="connsiteY248" fmla="*/ 701157 h 786785"/>
              <a:gd name="connsiteX249" fmla="*/ 242985 w 498297"/>
              <a:gd name="connsiteY249" fmla="*/ 700370 h 786785"/>
              <a:gd name="connsiteX250" fmla="*/ 242592 w 498297"/>
              <a:gd name="connsiteY250" fmla="*/ 700108 h 786785"/>
              <a:gd name="connsiteX251" fmla="*/ 241936 w 498297"/>
              <a:gd name="connsiteY251" fmla="*/ 700108 h 786785"/>
              <a:gd name="connsiteX252" fmla="*/ 240494 w 498297"/>
              <a:gd name="connsiteY252" fmla="*/ 700108 h 786785"/>
              <a:gd name="connsiteX253" fmla="*/ 240494 w 498297"/>
              <a:gd name="connsiteY253" fmla="*/ 701157 h 786785"/>
              <a:gd name="connsiteX254" fmla="*/ 240232 w 498297"/>
              <a:gd name="connsiteY254" fmla="*/ 701157 h 786785"/>
              <a:gd name="connsiteX255" fmla="*/ 239707 w 498297"/>
              <a:gd name="connsiteY255" fmla="*/ 700895 h 786785"/>
              <a:gd name="connsiteX256" fmla="*/ 239445 w 498297"/>
              <a:gd name="connsiteY256" fmla="*/ 700370 h 786785"/>
              <a:gd name="connsiteX257" fmla="*/ 240232 w 498297"/>
              <a:gd name="connsiteY257" fmla="*/ 699715 h 786785"/>
              <a:gd name="connsiteX258" fmla="*/ 239707 w 498297"/>
              <a:gd name="connsiteY258" fmla="*/ 699452 h 786785"/>
              <a:gd name="connsiteX259" fmla="*/ 238002 w 498297"/>
              <a:gd name="connsiteY259" fmla="*/ 698666 h 786785"/>
              <a:gd name="connsiteX260" fmla="*/ 236953 w 498297"/>
              <a:gd name="connsiteY260" fmla="*/ 698666 h 786785"/>
              <a:gd name="connsiteX261" fmla="*/ 237347 w 498297"/>
              <a:gd name="connsiteY261" fmla="*/ 699715 h 786785"/>
              <a:gd name="connsiteX262" fmla="*/ 236560 w 498297"/>
              <a:gd name="connsiteY262" fmla="*/ 699715 h 786785"/>
              <a:gd name="connsiteX263" fmla="*/ 236167 w 498297"/>
              <a:gd name="connsiteY263" fmla="*/ 699059 h 786785"/>
              <a:gd name="connsiteX264" fmla="*/ 235905 w 498297"/>
              <a:gd name="connsiteY264" fmla="*/ 698666 h 786785"/>
              <a:gd name="connsiteX265" fmla="*/ 234855 w 498297"/>
              <a:gd name="connsiteY265" fmla="*/ 698272 h 786785"/>
              <a:gd name="connsiteX266" fmla="*/ 232626 w 498297"/>
              <a:gd name="connsiteY266" fmla="*/ 693814 h 786785"/>
              <a:gd name="connsiteX267" fmla="*/ 231708 w 498297"/>
              <a:gd name="connsiteY267" fmla="*/ 692371 h 786785"/>
              <a:gd name="connsiteX268" fmla="*/ 229479 w 498297"/>
              <a:gd name="connsiteY268" fmla="*/ 691585 h 786785"/>
              <a:gd name="connsiteX269" fmla="*/ 229086 w 498297"/>
              <a:gd name="connsiteY269" fmla="*/ 692634 h 786785"/>
              <a:gd name="connsiteX270" fmla="*/ 228037 w 498297"/>
              <a:gd name="connsiteY270" fmla="*/ 691978 h 786785"/>
              <a:gd name="connsiteX271" fmla="*/ 228037 w 498297"/>
              <a:gd name="connsiteY271" fmla="*/ 691191 h 786785"/>
              <a:gd name="connsiteX272" fmla="*/ 228430 w 498297"/>
              <a:gd name="connsiteY272" fmla="*/ 690535 h 786785"/>
              <a:gd name="connsiteX273" fmla="*/ 218071 w 498297"/>
              <a:gd name="connsiteY273" fmla="*/ 690273 h 786785"/>
              <a:gd name="connsiteX274" fmla="*/ 217808 w 498297"/>
              <a:gd name="connsiteY274" fmla="*/ 690273 h 786785"/>
              <a:gd name="connsiteX275" fmla="*/ 217415 w 498297"/>
              <a:gd name="connsiteY275" fmla="*/ 690535 h 786785"/>
              <a:gd name="connsiteX276" fmla="*/ 217808 w 498297"/>
              <a:gd name="connsiteY276" fmla="*/ 691191 h 786785"/>
              <a:gd name="connsiteX277" fmla="*/ 218071 w 498297"/>
              <a:gd name="connsiteY277" fmla="*/ 691191 h 786785"/>
              <a:gd name="connsiteX278" fmla="*/ 218071 w 498297"/>
              <a:gd name="connsiteY278" fmla="*/ 691585 h 786785"/>
              <a:gd name="connsiteX279" fmla="*/ 216366 w 498297"/>
              <a:gd name="connsiteY279" fmla="*/ 693027 h 786785"/>
              <a:gd name="connsiteX280" fmla="*/ 216366 w 498297"/>
              <a:gd name="connsiteY280" fmla="*/ 693814 h 786785"/>
              <a:gd name="connsiteX281" fmla="*/ 215973 w 498297"/>
              <a:gd name="connsiteY281" fmla="*/ 693814 h 786785"/>
              <a:gd name="connsiteX282" fmla="*/ 214924 w 498297"/>
              <a:gd name="connsiteY282" fmla="*/ 694469 h 786785"/>
              <a:gd name="connsiteX283" fmla="*/ 213612 w 498297"/>
              <a:gd name="connsiteY283" fmla="*/ 694076 h 786785"/>
              <a:gd name="connsiteX284" fmla="*/ 213088 w 498297"/>
              <a:gd name="connsiteY284" fmla="*/ 694469 h 786785"/>
              <a:gd name="connsiteX285" fmla="*/ 211645 w 498297"/>
              <a:gd name="connsiteY285" fmla="*/ 694469 h 786785"/>
              <a:gd name="connsiteX286" fmla="*/ 211383 w 498297"/>
              <a:gd name="connsiteY286" fmla="*/ 694732 h 786785"/>
              <a:gd name="connsiteX287" fmla="*/ 212170 w 498297"/>
              <a:gd name="connsiteY287" fmla="*/ 695912 h 786785"/>
              <a:gd name="connsiteX288" fmla="*/ 213088 w 498297"/>
              <a:gd name="connsiteY288" fmla="*/ 696174 h 786785"/>
              <a:gd name="connsiteX289" fmla="*/ 214924 w 498297"/>
              <a:gd name="connsiteY289" fmla="*/ 695518 h 786785"/>
              <a:gd name="connsiteX290" fmla="*/ 214924 w 498297"/>
              <a:gd name="connsiteY290" fmla="*/ 695912 h 786785"/>
              <a:gd name="connsiteX291" fmla="*/ 215710 w 498297"/>
              <a:gd name="connsiteY291" fmla="*/ 696174 h 786785"/>
              <a:gd name="connsiteX292" fmla="*/ 215710 w 498297"/>
              <a:gd name="connsiteY292" fmla="*/ 696567 h 786785"/>
              <a:gd name="connsiteX293" fmla="*/ 215973 w 498297"/>
              <a:gd name="connsiteY293" fmla="*/ 696567 h 786785"/>
              <a:gd name="connsiteX294" fmla="*/ 216628 w 498297"/>
              <a:gd name="connsiteY294" fmla="*/ 696961 h 786785"/>
              <a:gd name="connsiteX295" fmla="*/ 216366 w 498297"/>
              <a:gd name="connsiteY295" fmla="*/ 697354 h 786785"/>
              <a:gd name="connsiteX296" fmla="*/ 214530 w 498297"/>
              <a:gd name="connsiteY296" fmla="*/ 696961 h 786785"/>
              <a:gd name="connsiteX297" fmla="*/ 212170 w 498297"/>
              <a:gd name="connsiteY297" fmla="*/ 698010 h 786785"/>
              <a:gd name="connsiteX298" fmla="*/ 210990 w 498297"/>
              <a:gd name="connsiteY298" fmla="*/ 698666 h 786785"/>
              <a:gd name="connsiteX299" fmla="*/ 210990 w 498297"/>
              <a:gd name="connsiteY299" fmla="*/ 696961 h 786785"/>
              <a:gd name="connsiteX300" fmla="*/ 207843 w 498297"/>
              <a:gd name="connsiteY300" fmla="*/ 696567 h 786785"/>
              <a:gd name="connsiteX301" fmla="*/ 207843 w 498297"/>
              <a:gd name="connsiteY301" fmla="*/ 699452 h 786785"/>
              <a:gd name="connsiteX302" fmla="*/ 201155 w 498297"/>
              <a:gd name="connsiteY302" fmla="*/ 699715 h 786785"/>
              <a:gd name="connsiteX303" fmla="*/ 200630 w 498297"/>
              <a:gd name="connsiteY303" fmla="*/ 700370 h 786785"/>
              <a:gd name="connsiteX304" fmla="*/ 197090 w 498297"/>
              <a:gd name="connsiteY304" fmla="*/ 701157 h 786785"/>
              <a:gd name="connsiteX305" fmla="*/ 195385 w 498297"/>
              <a:gd name="connsiteY305" fmla="*/ 702993 h 786785"/>
              <a:gd name="connsiteX306" fmla="*/ 185812 w 498297"/>
              <a:gd name="connsiteY306" fmla="*/ 701550 h 786785"/>
              <a:gd name="connsiteX307" fmla="*/ 185550 w 498297"/>
              <a:gd name="connsiteY307" fmla="*/ 695256 h 786785"/>
              <a:gd name="connsiteX308" fmla="*/ 189746 w 498297"/>
              <a:gd name="connsiteY308" fmla="*/ 695912 h 786785"/>
              <a:gd name="connsiteX309" fmla="*/ 191845 w 498297"/>
              <a:gd name="connsiteY309" fmla="*/ 692634 h 786785"/>
              <a:gd name="connsiteX310" fmla="*/ 192893 w 498297"/>
              <a:gd name="connsiteY310" fmla="*/ 692634 h 786785"/>
              <a:gd name="connsiteX311" fmla="*/ 194992 w 498297"/>
              <a:gd name="connsiteY311" fmla="*/ 686208 h 786785"/>
              <a:gd name="connsiteX312" fmla="*/ 192631 w 498297"/>
              <a:gd name="connsiteY312" fmla="*/ 686208 h 786785"/>
              <a:gd name="connsiteX313" fmla="*/ 191845 w 498297"/>
              <a:gd name="connsiteY313" fmla="*/ 684897 h 786785"/>
              <a:gd name="connsiteX314" fmla="*/ 190009 w 498297"/>
              <a:gd name="connsiteY314" fmla="*/ 684110 h 786785"/>
              <a:gd name="connsiteX315" fmla="*/ 189353 w 498297"/>
              <a:gd name="connsiteY315" fmla="*/ 681356 h 786785"/>
              <a:gd name="connsiteX316" fmla="*/ 187255 w 498297"/>
              <a:gd name="connsiteY316" fmla="*/ 679127 h 786785"/>
              <a:gd name="connsiteX317" fmla="*/ 185812 w 498297"/>
              <a:gd name="connsiteY317" fmla="*/ 679127 h 786785"/>
              <a:gd name="connsiteX318" fmla="*/ 185812 w 498297"/>
              <a:gd name="connsiteY318" fmla="*/ 676636 h 786785"/>
              <a:gd name="connsiteX319" fmla="*/ 187911 w 498297"/>
              <a:gd name="connsiteY319" fmla="*/ 676373 h 786785"/>
              <a:gd name="connsiteX320" fmla="*/ 189091 w 498297"/>
              <a:gd name="connsiteY320" fmla="*/ 672046 h 786785"/>
              <a:gd name="connsiteX321" fmla="*/ 191845 w 498297"/>
              <a:gd name="connsiteY321" fmla="*/ 673095 h 786785"/>
              <a:gd name="connsiteX322" fmla="*/ 199188 w 498297"/>
              <a:gd name="connsiteY322" fmla="*/ 673095 h 786785"/>
              <a:gd name="connsiteX323" fmla="*/ 198926 w 498297"/>
              <a:gd name="connsiteY323" fmla="*/ 670079 h 786785"/>
              <a:gd name="connsiteX324" fmla="*/ 199188 w 498297"/>
              <a:gd name="connsiteY324" fmla="*/ 666670 h 786785"/>
              <a:gd name="connsiteX325" fmla="*/ 200368 w 498297"/>
              <a:gd name="connsiteY325" fmla="*/ 665096 h 786785"/>
              <a:gd name="connsiteX326" fmla="*/ 199712 w 498297"/>
              <a:gd name="connsiteY326" fmla="*/ 665096 h 786785"/>
              <a:gd name="connsiteX327" fmla="*/ 194992 w 498297"/>
              <a:gd name="connsiteY327" fmla="*/ 666407 h 786785"/>
              <a:gd name="connsiteX328" fmla="*/ 186993 w 498297"/>
              <a:gd name="connsiteY328" fmla="*/ 662998 h 786785"/>
              <a:gd name="connsiteX329" fmla="*/ 185550 w 498297"/>
              <a:gd name="connsiteY329" fmla="*/ 666407 h 786785"/>
              <a:gd name="connsiteX330" fmla="*/ 179912 w 498297"/>
              <a:gd name="connsiteY330" fmla="*/ 665358 h 786785"/>
              <a:gd name="connsiteX331" fmla="*/ 182928 w 498297"/>
              <a:gd name="connsiteY331" fmla="*/ 658015 h 786785"/>
              <a:gd name="connsiteX332" fmla="*/ 186599 w 498297"/>
              <a:gd name="connsiteY332" fmla="*/ 655917 h 786785"/>
              <a:gd name="connsiteX333" fmla="*/ 183714 w 498297"/>
              <a:gd name="connsiteY333" fmla="*/ 653950 h 786785"/>
              <a:gd name="connsiteX334" fmla="*/ 181223 w 498297"/>
              <a:gd name="connsiteY334" fmla="*/ 649754 h 786785"/>
              <a:gd name="connsiteX335" fmla="*/ 180174 w 498297"/>
              <a:gd name="connsiteY335" fmla="*/ 649491 h 786785"/>
              <a:gd name="connsiteX336" fmla="*/ 180829 w 498297"/>
              <a:gd name="connsiteY336" fmla="*/ 647393 h 786785"/>
              <a:gd name="connsiteX337" fmla="*/ 180567 w 498297"/>
              <a:gd name="connsiteY337" fmla="*/ 645951 h 786785"/>
              <a:gd name="connsiteX338" fmla="*/ 183714 w 498297"/>
              <a:gd name="connsiteY338" fmla="*/ 643853 h 786785"/>
              <a:gd name="connsiteX339" fmla="*/ 184370 w 498297"/>
              <a:gd name="connsiteY339" fmla="*/ 643197 h 786785"/>
              <a:gd name="connsiteX340" fmla="*/ 184370 w 498297"/>
              <a:gd name="connsiteY340" fmla="*/ 642673 h 786785"/>
              <a:gd name="connsiteX341" fmla="*/ 183452 w 498297"/>
              <a:gd name="connsiteY341" fmla="*/ 642673 h 786785"/>
              <a:gd name="connsiteX342" fmla="*/ 177813 w 498297"/>
              <a:gd name="connsiteY342" fmla="*/ 639132 h 786785"/>
              <a:gd name="connsiteX343" fmla="*/ 175191 w 498297"/>
              <a:gd name="connsiteY343" fmla="*/ 638476 h 786785"/>
              <a:gd name="connsiteX344" fmla="*/ 173748 w 498297"/>
              <a:gd name="connsiteY344" fmla="*/ 636116 h 786785"/>
              <a:gd name="connsiteX345" fmla="*/ 173748 w 498297"/>
              <a:gd name="connsiteY345" fmla="*/ 633494 h 786785"/>
              <a:gd name="connsiteX346" fmla="*/ 171257 w 498297"/>
              <a:gd name="connsiteY346" fmla="*/ 632444 h 786785"/>
              <a:gd name="connsiteX347" fmla="*/ 171257 w 498297"/>
              <a:gd name="connsiteY347" fmla="*/ 632051 h 786785"/>
              <a:gd name="connsiteX348" fmla="*/ 174535 w 498297"/>
              <a:gd name="connsiteY348" fmla="*/ 631789 h 786785"/>
              <a:gd name="connsiteX349" fmla="*/ 174929 w 498297"/>
              <a:gd name="connsiteY349" fmla="*/ 631002 h 786785"/>
              <a:gd name="connsiteX350" fmla="*/ 175584 w 498297"/>
              <a:gd name="connsiteY350" fmla="*/ 631789 h 786785"/>
              <a:gd name="connsiteX351" fmla="*/ 176371 w 498297"/>
              <a:gd name="connsiteY351" fmla="*/ 631002 h 786785"/>
              <a:gd name="connsiteX352" fmla="*/ 177289 w 498297"/>
              <a:gd name="connsiteY352" fmla="*/ 628773 h 786785"/>
              <a:gd name="connsiteX353" fmla="*/ 177027 w 498297"/>
              <a:gd name="connsiteY353" fmla="*/ 628511 h 786785"/>
              <a:gd name="connsiteX354" fmla="*/ 178076 w 498297"/>
              <a:gd name="connsiteY354" fmla="*/ 626675 h 786785"/>
              <a:gd name="connsiteX355" fmla="*/ 178469 w 498297"/>
              <a:gd name="connsiteY355" fmla="*/ 624970 h 786785"/>
              <a:gd name="connsiteX356" fmla="*/ 177289 w 498297"/>
              <a:gd name="connsiteY356" fmla="*/ 621036 h 786785"/>
              <a:gd name="connsiteX357" fmla="*/ 184370 w 498297"/>
              <a:gd name="connsiteY357" fmla="*/ 622216 h 786785"/>
              <a:gd name="connsiteX358" fmla="*/ 185157 w 498297"/>
              <a:gd name="connsiteY358" fmla="*/ 620774 h 786785"/>
              <a:gd name="connsiteX359" fmla="*/ 185157 w 498297"/>
              <a:gd name="connsiteY359" fmla="*/ 620380 h 786785"/>
              <a:gd name="connsiteX360" fmla="*/ 184108 w 498297"/>
              <a:gd name="connsiteY360" fmla="*/ 619594 h 786785"/>
              <a:gd name="connsiteX361" fmla="*/ 183452 w 498297"/>
              <a:gd name="connsiteY361" fmla="*/ 618282 h 786785"/>
              <a:gd name="connsiteX362" fmla="*/ 181223 w 498297"/>
              <a:gd name="connsiteY362" fmla="*/ 617233 h 786785"/>
              <a:gd name="connsiteX363" fmla="*/ 183714 w 498297"/>
              <a:gd name="connsiteY363" fmla="*/ 613693 h 786785"/>
              <a:gd name="connsiteX364" fmla="*/ 184370 w 498297"/>
              <a:gd name="connsiteY364" fmla="*/ 613955 h 786785"/>
              <a:gd name="connsiteX365" fmla="*/ 185812 w 498297"/>
              <a:gd name="connsiteY365" fmla="*/ 613299 h 786785"/>
              <a:gd name="connsiteX366" fmla="*/ 181616 w 498297"/>
              <a:gd name="connsiteY366" fmla="*/ 608054 h 786785"/>
              <a:gd name="connsiteX367" fmla="*/ 182272 w 498297"/>
              <a:gd name="connsiteY367" fmla="*/ 605563 h 786785"/>
              <a:gd name="connsiteX368" fmla="*/ 175584 w 498297"/>
              <a:gd name="connsiteY368" fmla="*/ 606874 h 786785"/>
              <a:gd name="connsiteX369" fmla="*/ 174535 w 498297"/>
              <a:gd name="connsiteY369" fmla="*/ 606612 h 786785"/>
              <a:gd name="connsiteX370" fmla="*/ 171257 w 498297"/>
              <a:gd name="connsiteY370" fmla="*/ 607267 h 786785"/>
              <a:gd name="connsiteX371" fmla="*/ 172437 w 498297"/>
              <a:gd name="connsiteY371" fmla="*/ 603858 h 786785"/>
              <a:gd name="connsiteX372" fmla="*/ 176633 w 498297"/>
              <a:gd name="connsiteY372" fmla="*/ 597695 h 786785"/>
              <a:gd name="connsiteX373" fmla="*/ 176371 w 498297"/>
              <a:gd name="connsiteY373" fmla="*/ 593892 h 786785"/>
              <a:gd name="connsiteX374" fmla="*/ 176371 w 498297"/>
              <a:gd name="connsiteY374" fmla="*/ 592056 h 786785"/>
              <a:gd name="connsiteX375" fmla="*/ 174535 w 498297"/>
              <a:gd name="connsiteY375" fmla="*/ 592056 h 786785"/>
              <a:gd name="connsiteX376" fmla="*/ 173748 w 498297"/>
              <a:gd name="connsiteY376" fmla="*/ 593105 h 786785"/>
              <a:gd name="connsiteX377" fmla="*/ 170208 w 498297"/>
              <a:gd name="connsiteY377" fmla="*/ 593892 h 786785"/>
              <a:gd name="connsiteX378" fmla="*/ 164831 w 498297"/>
              <a:gd name="connsiteY378" fmla="*/ 589171 h 786785"/>
              <a:gd name="connsiteX379" fmla="*/ 162078 w 498297"/>
              <a:gd name="connsiteY379" fmla="*/ 591794 h 786785"/>
              <a:gd name="connsiteX380" fmla="*/ 158931 w 498297"/>
              <a:gd name="connsiteY380" fmla="*/ 591007 h 786785"/>
              <a:gd name="connsiteX381" fmla="*/ 157750 w 498297"/>
              <a:gd name="connsiteY381" fmla="*/ 589696 h 786785"/>
              <a:gd name="connsiteX382" fmla="*/ 154603 w 498297"/>
              <a:gd name="connsiteY382" fmla="*/ 588516 h 786785"/>
              <a:gd name="connsiteX383" fmla="*/ 152899 w 498297"/>
              <a:gd name="connsiteY383" fmla="*/ 589696 h 786785"/>
              <a:gd name="connsiteX384" fmla="*/ 150669 w 498297"/>
              <a:gd name="connsiteY384" fmla="*/ 591401 h 786785"/>
              <a:gd name="connsiteX385" fmla="*/ 148309 w 498297"/>
              <a:gd name="connsiteY385" fmla="*/ 591007 h 786785"/>
              <a:gd name="connsiteX386" fmla="*/ 147129 w 498297"/>
              <a:gd name="connsiteY386" fmla="*/ 592056 h 786785"/>
              <a:gd name="connsiteX387" fmla="*/ 146211 w 498297"/>
              <a:gd name="connsiteY387" fmla="*/ 592056 h 786785"/>
              <a:gd name="connsiteX388" fmla="*/ 145555 w 498297"/>
              <a:gd name="connsiteY388" fmla="*/ 593499 h 786785"/>
              <a:gd name="connsiteX389" fmla="*/ 142670 w 498297"/>
              <a:gd name="connsiteY389" fmla="*/ 591794 h 786785"/>
              <a:gd name="connsiteX390" fmla="*/ 142670 w 498297"/>
              <a:gd name="connsiteY390" fmla="*/ 591401 h 786785"/>
              <a:gd name="connsiteX391" fmla="*/ 139392 w 498297"/>
              <a:gd name="connsiteY391" fmla="*/ 589171 h 786785"/>
              <a:gd name="connsiteX392" fmla="*/ 139392 w 498297"/>
              <a:gd name="connsiteY392" fmla="*/ 588909 h 786785"/>
              <a:gd name="connsiteX393" fmla="*/ 137556 w 498297"/>
              <a:gd name="connsiteY393" fmla="*/ 587467 h 786785"/>
              <a:gd name="connsiteX394" fmla="*/ 138736 w 498297"/>
              <a:gd name="connsiteY394" fmla="*/ 587073 h 786785"/>
              <a:gd name="connsiteX395" fmla="*/ 140179 w 498297"/>
              <a:gd name="connsiteY395" fmla="*/ 587073 h 786785"/>
              <a:gd name="connsiteX396" fmla="*/ 140441 w 498297"/>
              <a:gd name="connsiteY396" fmla="*/ 586811 h 786785"/>
              <a:gd name="connsiteX397" fmla="*/ 141490 w 498297"/>
              <a:gd name="connsiteY397" fmla="*/ 586417 h 786785"/>
              <a:gd name="connsiteX398" fmla="*/ 142670 w 498297"/>
              <a:gd name="connsiteY398" fmla="*/ 584713 h 786785"/>
              <a:gd name="connsiteX399" fmla="*/ 140441 w 498297"/>
              <a:gd name="connsiteY399" fmla="*/ 582877 h 786785"/>
              <a:gd name="connsiteX400" fmla="*/ 145555 w 498297"/>
              <a:gd name="connsiteY400" fmla="*/ 576714 h 786785"/>
              <a:gd name="connsiteX401" fmla="*/ 145817 w 498297"/>
              <a:gd name="connsiteY401" fmla="*/ 573304 h 786785"/>
              <a:gd name="connsiteX402" fmla="*/ 138736 w 498297"/>
              <a:gd name="connsiteY402" fmla="*/ 568715 h 786785"/>
              <a:gd name="connsiteX403" fmla="*/ 135196 w 498297"/>
              <a:gd name="connsiteY403" fmla="*/ 565437 h 786785"/>
              <a:gd name="connsiteX404" fmla="*/ 135196 w 498297"/>
              <a:gd name="connsiteY404" fmla="*/ 564519 h 786785"/>
              <a:gd name="connsiteX405" fmla="*/ 139654 w 498297"/>
              <a:gd name="connsiteY405" fmla="*/ 561896 h 786785"/>
              <a:gd name="connsiteX406" fmla="*/ 139392 w 498297"/>
              <a:gd name="connsiteY406" fmla="*/ 561240 h 786785"/>
              <a:gd name="connsiteX407" fmla="*/ 138736 w 498297"/>
              <a:gd name="connsiteY407" fmla="*/ 560454 h 786785"/>
              <a:gd name="connsiteX408" fmla="*/ 138212 w 498297"/>
              <a:gd name="connsiteY408" fmla="*/ 559142 h 786785"/>
              <a:gd name="connsiteX409" fmla="*/ 135852 w 498297"/>
              <a:gd name="connsiteY409" fmla="*/ 557438 h 786785"/>
              <a:gd name="connsiteX410" fmla="*/ 136114 w 498297"/>
              <a:gd name="connsiteY410" fmla="*/ 555995 h 786785"/>
              <a:gd name="connsiteX411" fmla="*/ 135458 w 498297"/>
              <a:gd name="connsiteY411" fmla="*/ 554553 h 786785"/>
              <a:gd name="connsiteX412" fmla="*/ 134409 w 498297"/>
              <a:gd name="connsiteY412" fmla="*/ 553373 h 786785"/>
              <a:gd name="connsiteX413" fmla="*/ 133360 w 498297"/>
              <a:gd name="connsiteY413" fmla="*/ 553110 h 786785"/>
              <a:gd name="connsiteX414" fmla="*/ 132573 w 498297"/>
              <a:gd name="connsiteY414" fmla="*/ 553110 h 786785"/>
              <a:gd name="connsiteX415" fmla="*/ 131918 w 498297"/>
              <a:gd name="connsiteY415" fmla="*/ 552717 h 786785"/>
              <a:gd name="connsiteX416" fmla="*/ 131131 w 498297"/>
              <a:gd name="connsiteY416" fmla="*/ 552717 h 786785"/>
              <a:gd name="connsiteX417" fmla="*/ 131131 w 498297"/>
              <a:gd name="connsiteY417" fmla="*/ 552455 h 786785"/>
              <a:gd name="connsiteX418" fmla="*/ 130475 w 498297"/>
              <a:gd name="connsiteY418" fmla="*/ 552455 h 786785"/>
              <a:gd name="connsiteX419" fmla="*/ 130213 w 498297"/>
              <a:gd name="connsiteY419" fmla="*/ 552061 h 786785"/>
              <a:gd name="connsiteX420" fmla="*/ 126935 w 498297"/>
              <a:gd name="connsiteY420" fmla="*/ 552455 h 786785"/>
              <a:gd name="connsiteX421" fmla="*/ 126279 w 498297"/>
              <a:gd name="connsiteY421" fmla="*/ 553766 h 786785"/>
              <a:gd name="connsiteX422" fmla="*/ 126017 w 498297"/>
              <a:gd name="connsiteY422" fmla="*/ 554815 h 786785"/>
              <a:gd name="connsiteX423" fmla="*/ 125230 w 498297"/>
              <a:gd name="connsiteY423" fmla="*/ 555471 h 786785"/>
              <a:gd name="connsiteX424" fmla="*/ 124837 w 498297"/>
              <a:gd name="connsiteY424" fmla="*/ 557438 h 786785"/>
              <a:gd name="connsiteX425" fmla="*/ 124837 w 498297"/>
              <a:gd name="connsiteY425" fmla="*/ 559142 h 786785"/>
              <a:gd name="connsiteX426" fmla="*/ 124181 w 498297"/>
              <a:gd name="connsiteY426" fmla="*/ 558749 h 786785"/>
              <a:gd name="connsiteX427" fmla="*/ 124574 w 498297"/>
              <a:gd name="connsiteY427" fmla="*/ 556651 h 786785"/>
              <a:gd name="connsiteX428" fmla="*/ 123919 w 498297"/>
              <a:gd name="connsiteY428" fmla="*/ 556913 h 786785"/>
              <a:gd name="connsiteX429" fmla="*/ 121296 w 498297"/>
              <a:gd name="connsiteY429" fmla="*/ 555995 h 786785"/>
              <a:gd name="connsiteX430" fmla="*/ 120640 w 498297"/>
              <a:gd name="connsiteY430" fmla="*/ 556257 h 786785"/>
              <a:gd name="connsiteX431" fmla="*/ 120247 w 498297"/>
              <a:gd name="connsiteY431" fmla="*/ 555995 h 786785"/>
              <a:gd name="connsiteX432" fmla="*/ 120247 w 498297"/>
              <a:gd name="connsiteY432" fmla="*/ 555471 h 786785"/>
              <a:gd name="connsiteX433" fmla="*/ 120247 w 498297"/>
              <a:gd name="connsiteY433" fmla="*/ 554553 h 786785"/>
              <a:gd name="connsiteX434" fmla="*/ 120640 w 498297"/>
              <a:gd name="connsiteY434" fmla="*/ 554553 h 786785"/>
              <a:gd name="connsiteX435" fmla="*/ 121034 w 498297"/>
              <a:gd name="connsiteY435" fmla="*/ 555208 h 786785"/>
              <a:gd name="connsiteX436" fmla="*/ 121689 w 498297"/>
              <a:gd name="connsiteY436" fmla="*/ 554815 h 786785"/>
              <a:gd name="connsiteX437" fmla="*/ 123394 w 498297"/>
              <a:gd name="connsiteY437" fmla="*/ 552061 h 786785"/>
              <a:gd name="connsiteX438" fmla="*/ 123919 w 498297"/>
              <a:gd name="connsiteY438" fmla="*/ 551012 h 786785"/>
              <a:gd name="connsiteX439" fmla="*/ 124181 w 498297"/>
              <a:gd name="connsiteY439" fmla="*/ 550619 h 786785"/>
              <a:gd name="connsiteX440" fmla="*/ 124181 w 498297"/>
              <a:gd name="connsiteY440" fmla="*/ 551799 h 786785"/>
              <a:gd name="connsiteX441" fmla="*/ 124837 w 498297"/>
              <a:gd name="connsiteY441" fmla="*/ 551274 h 786785"/>
              <a:gd name="connsiteX442" fmla="*/ 125230 w 498297"/>
              <a:gd name="connsiteY442" fmla="*/ 550356 h 786785"/>
              <a:gd name="connsiteX443" fmla="*/ 126017 w 498297"/>
              <a:gd name="connsiteY443" fmla="*/ 549832 h 786785"/>
              <a:gd name="connsiteX444" fmla="*/ 126279 w 498297"/>
              <a:gd name="connsiteY444" fmla="*/ 549176 h 786785"/>
              <a:gd name="connsiteX445" fmla="*/ 126935 w 498297"/>
              <a:gd name="connsiteY445" fmla="*/ 548914 h 786785"/>
              <a:gd name="connsiteX446" fmla="*/ 127722 w 498297"/>
              <a:gd name="connsiteY446" fmla="*/ 548914 h 786785"/>
              <a:gd name="connsiteX447" fmla="*/ 128377 w 498297"/>
              <a:gd name="connsiteY447" fmla="*/ 547734 h 786785"/>
              <a:gd name="connsiteX448" fmla="*/ 128770 w 498297"/>
              <a:gd name="connsiteY448" fmla="*/ 547472 h 786785"/>
              <a:gd name="connsiteX449" fmla="*/ 129819 w 498297"/>
              <a:gd name="connsiteY449" fmla="*/ 546423 h 786785"/>
              <a:gd name="connsiteX450" fmla="*/ 130213 w 498297"/>
              <a:gd name="connsiteY450" fmla="*/ 546423 h 786785"/>
              <a:gd name="connsiteX451" fmla="*/ 130475 w 498297"/>
              <a:gd name="connsiteY451" fmla="*/ 546816 h 786785"/>
              <a:gd name="connsiteX452" fmla="*/ 131131 w 498297"/>
              <a:gd name="connsiteY452" fmla="*/ 546816 h 786785"/>
              <a:gd name="connsiteX453" fmla="*/ 132573 w 498297"/>
              <a:gd name="connsiteY453" fmla="*/ 547078 h 786785"/>
              <a:gd name="connsiteX454" fmla="*/ 133098 w 498297"/>
              <a:gd name="connsiteY454" fmla="*/ 546423 h 786785"/>
              <a:gd name="connsiteX455" fmla="*/ 133753 w 498297"/>
              <a:gd name="connsiteY455" fmla="*/ 546029 h 786785"/>
              <a:gd name="connsiteX456" fmla="*/ 134671 w 498297"/>
              <a:gd name="connsiteY456" fmla="*/ 546029 h 786785"/>
              <a:gd name="connsiteX457" fmla="*/ 135196 w 498297"/>
              <a:gd name="connsiteY457" fmla="*/ 545636 h 786785"/>
              <a:gd name="connsiteX458" fmla="*/ 135852 w 498297"/>
              <a:gd name="connsiteY458" fmla="*/ 544980 h 786785"/>
              <a:gd name="connsiteX459" fmla="*/ 136114 w 498297"/>
              <a:gd name="connsiteY459" fmla="*/ 544193 h 786785"/>
              <a:gd name="connsiteX460" fmla="*/ 136114 w 498297"/>
              <a:gd name="connsiteY460" fmla="*/ 542751 h 786785"/>
              <a:gd name="connsiteX461" fmla="*/ 137294 w 498297"/>
              <a:gd name="connsiteY461" fmla="*/ 541440 h 786785"/>
              <a:gd name="connsiteX462" fmla="*/ 136507 w 498297"/>
              <a:gd name="connsiteY462" fmla="*/ 539997 h 786785"/>
              <a:gd name="connsiteX463" fmla="*/ 135852 w 498297"/>
              <a:gd name="connsiteY463" fmla="*/ 539735 h 786785"/>
              <a:gd name="connsiteX464" fmla="*/ 134016 w 498297"/>
              <a:gd name="connsiteY464" fmla="*/ 536850 h 786785"/>
              <a:gd name="connsiteX465" fmla="*/ 134016 w 498297"/>
              <a:gd name="connsiteY465" fmla="*/ 535670 h 786785"/>
              <a:gd name="connsiteX466" fmla="*/ 134409 w 498297"/>
              <a:gd name="connsiteY466" fmla="*/ 534752 h 786785"/>
              <a:gd name="connsiteX467" fmla="*/ 134016 w 498297"/>
              <a:gd name="connsiteY467" fmla="*/ 534359 h 786785"/>
              <a:gd name="connsiteX468" fmla="*/ 134016 w 498297"/>
              <a:gd name="connsiteY468" fmla="*/ 533965 h 786785"/>
              <a:gd name="connsiteX469" fmla="*/ 134409 w 498297"/>
              <a:gd name="connsiteY469" fmla="*/ 533965 h 786785"/>
              <a:gd name="connsiteX470" fmla="*/ 136114 w 498297"/>
              <a:gd name="connsiteY470" fmla="*/ 530556 h 786785"/>
              <a:gd name="connsiteX471" fmla="*/ 137556 w 498297"/>
              <a:gd name="connsiteY471" fmla="*/ 530031 h 786785"/>
              <a:gd name="connsiteX472" fmla="*/ 137556 w 498297"/>
              <a:gd name="connsiteY472" fmla="*/ 529376 h 786785"/>
              <a:gd name="connsiteX473" fmla="*/ 136769 w 498297"/>
              <a:gd name="connsiteY473" fmla="*/ 529113 h 786785"/>
              <a:gd name="connsiteX474" fmla="*/ 136769 w 498297"/>
              <a:gd name="connsiteY474" fmla="*/ 527277 h 786785"/>
              <a:gd name="connsiteX475" fmla="*/ 134409 w 498297"/>
              <a:gd name="connsiteY475" fmla="*/ 526884 h 786785"/>
              <a:gd name="connsiteX476" fmla="*/ 133098 w 498297"/>
              <a:gd name="connsiteY476" fmla="*/ 526491 h 786785"/>
              <a:gd name="connsiteX477" fmla="*/ 130869 w 498297"/>
              <a:gd name="connsiteY477" fmla="*/ 525179 h 786785"/>
              <a:gd name="connsiteX478" fmla="*/ 130869 w 498297"/>
              <a:gd name="connsiteY478" fmla="*/ 524393 h 786785"/>
              <a:gd name="connsiteX479" fmla="*/ 132573 w 498297"/>
              <a:gd name="connsiteY479" fmla="*/ 525835 h 786785"/>
              <a:gd name="connsiteX480" fmla="*/ 134409 w 498297"/>
              <a:gd name="connsiteY480" fmla="*/ 526491 h 786785"/>
              <a:gd name="connsiteX481" fmla="*/ 136114 w 498297"/>
              <a:gd name="connsiteY481" fmla="*/ 526884 h 786785"/>
              <a:gd name="connsiteX482" fmla="*/ 136114 w 498297"/>
              <a:gd name="connsiteY482" fmla="*/ 526491 h 786785"/>
              <a:gd name="connsiteX483" fmla="*/ 137950 w 498297"/>
              <a:gd name="connsiteY483" fmla="*/ 526491 h 786785"/>
              <a:gd name="connsiteX484" fmla="*/ 137950 w 498297"/>
              <a:gd name="connsiteY484" fmla="*/ 523737 h 786785"/>
              <a:gd name="connsiteX485" fmla="*/ 140441 w 498297"/>
              <a:gd name="connsiteY485" fmla="*/ 521508 h 786785"/>
              <a:gd name="connsiteX486" fmla="*/ 142146 w 498297"/>
              <a:gd name="connsiteY486" fmla="*/ 521508 h 786785"/>
              <a:gd name="connsiteX487" fmla="*/ 141752 w 498297"/>
              <a:gd name="connsiteY487" fmla="*/ 524130 h 786785"/>
              <a:gd name="connsiteX488" fmla="*/ 143588 w 498297"/>
              <a:gd name="connsiteY488" fmla="*/ 524393 h 786785"/>
              <a:gd name="connsiteX489" fmla="*/ 143588 w 498297"/>
              <a:gd name="connsiteY489" fmla="*/ 524130 h 786785"/>
              <a:gd name="connsiteX490" fmla="*/ 144113 w 498297"/>
              <a:gd name="connsiteY490" fmla="*/ 523212 h 786785"/>
              <a:gd name="connsiteX491" fmla="*/ 142146 w 498297"/>
              <a:gd name="connsiteY491" fmla="*/ 522950 h 786785"/>
              <a:gd name="connsiteX492" fmla="*/ 142670 w 498297"/>
              <a:gd name="connsiteY492" fmla="*/ 520852 h 786785"/>
              <a:gd name="connsiteX493" fmla="*/ 141490 w 498297"/>
              <a:gd name="connsiteY493" fmla="*/ 520459 h 786785"/>
              <a:gd name="connsiteX494" fmla="*/ 142146 w 498297"/>
              <a:gd name="connsiteY494" fmla="*/ 519016 h 786785"/>
              <a:gd name="connsiteX495" fmla="*/ 142146 w 498297"/>
              <a:gd name="connsiteY495" fmla="*/ 518754 h 786785"/>
              <a:gd name="connsiteX496" fmla="*/ 141490 w 498297"/>
              <a:gd name="connsiteY496" fmla="*/ 519016 h 786785"/>
              <a:gd name="connsiteX497" fmla="*/ 141097 w 498297"/>
              <a:gd name="connsiteY497" fmla="*/ 518361 h 786785"/>
              <a:gd name="connsiteX498" fmla="*/ 137950 w 498297"/>
              <a:gd name="connsiteY498" fmla="*/ 517312 h 786785"/>
              <a:gd name="connsiteX499" fmla="*/ 137556 w 498297"/>
              <a:gd name="connsiteY499" fmla="*/ 517574 h 786785"/>
              <a:gd name="connsiteX500" fmla="*/ 135458 w 498297"/>
              <a:gd name="connsiteY500" fmla="*/ 517312 h 786785"/>
              <a:gd name="connsiteX501" fmla="*/ 134671 w 498297"/>
              <a:gd name="connsiteY501" fmla="*/ 516918 h 786785"/>
              <a:gd name="connsiteX502" fmla="*/ 134016 w 498297"/>
              <a:gd name="connsiteY502" fmla="*/ 516918 h 786785"/>
              <a:gd name="connsiteX503" fmla="*/ 132311 w 498297"/>
              <a:gd name="connsiteY503" fmla="*/ 516918 h 786785"/>
              <a:gd name="connsiteX504" fmla="*/ 129819 w 498297"/>
              <a:gd name="connsiteY504" fmla="*/ 514558 h 786785"/>
              <a:gd name="connsiteX505" fmla="*/ 129033 w 498297"/>
              <a:gd name="connsiteY505" fmla="*/ 513378 h 786785"/>
              <a:gd name="connsiteX506" fmla="*/ 127328 w 498297"/>
              <a:gd name="connsiteY506" fmla="*/ 510230 h 786785"/>
              <a:gd name="connsiteX507" fmla="*/ 126279 w 498297"/>
              <a:gd name="connsiteY507" fmla="*/ 510230 h 786785"/>
              <a:gd name="connsiteX508" fmla="*/ 125230 w 498297"/>
              <a:gd name="connsiteY508" fmla="*/ 509837 h 786785"/>
              <a:gd name="connsiteX509" fmla="*/ 122476 w 498297"/>
              <a:gd name="connsiteY509" fmla="*/ 508132 h 786785"/>
              <a:gd name="connsiteX510" fmla="*/ 121952 w 498297"/>
              <a:gd name="connsiteY510" fmla="*/ 507739 h 786785"/>
              <a:gd name="connsiteX511" fmla="*/ 121689 w 498297"/>
              <a:gd name="connsiteY511" fmla="*/ 507739 h 786785"/>
              <a:gd name="connsiteX512" fmla="*/ 122739 w 498297"/>
              <a:gd name="connsiteY512" fmla="*/ 509575 h 786785"/>
              <a:gd name="connsiteX513" fmla="*/ 123132 w 498297"/>
              <a:gd name="connsiteY513" fmla="*/ 511935 h 786785"/>
              <a:gd name="connsiteX514" fmla="*/ 123919 w 498297"/>
              <a:gd name="connsiteY514" fmla="*/ 512460 h 786785"/>
              <a:gd name="connsiteX515" fmla="*/ 124181 w 498297"/>
              <a:gd name="connsiteY515" fmla="*/ 513771 h 786785"/>
              <a:gd name="connsiteX516" fmla="*/ 123919 w 498297"/>
              <a:gd name="connsiteY516" fmla="*/ 515213 h 786785"/>
              <a:gd name="connsiteX517" fmla="*/ 121689 w 498297"/>
              <a:gd name="connsiteY517" fmla="*/ 515213 h 786785"/>
              <a:gd name="connsiteX518" fmla="*/ 121689 w 498297"/>
              <a:gd name="connsiteY518" fmla="*/ 514164 h 786785"/>
              <a:gd name="connsiteX519" fmla="*/ 121296 w 498297"/>
              <a:gd name="connsiteY519" fmla="*/ 513378 h 786785"/>
              <a:gd name="connsiteX520" fmla="*/ 121296 w 498297"/>
              <a:gd name="connsiteY520" fmla="*/ 512460 h 786785"/>
              <a:gd name="connsiteX521" fmla="*/ 120247 w 498297"/>
              <a:gd name="connsiteY521" fmla="*/ 509837 h 786785"/>
              <a:gd name="connsiteX522" fmla="*/ 117493 w 498297"/>
              <a:gd name="connsiteY522" fmla="*/ 509837 h 786785"/>
              <a:gd name="connsiteX523" fmla="*/ 116051 w 498297"/>
              <a:gd name="connsiteY523" fmla="*/ 509181 h 786785"/>
              <a:gd name="connsiteX524" fmla="*/ 114215 w 498297"/>
              <a:gd name="connsiteY524" fmla="*/ 507739 h 786785"/>
              <a:gd name="connsiteX525" fmla="*/ 110674 w 498297"/>
              <a:gd name="connsiteY525" fmla="*/ 505379 h 786785"/>
              <a:gd name="connsiteX526" fmla="*/ 110281 w 498297"/>
              <a:gd name="connsiteY526" fmla="*/ 504854 h 786785"/>
              <a:gd name="connsiteX527" fmla="*/ 109232 w 498297"/>
              <a:gd name="connsiteY527" fmla="*/ 505379 h 786785"/>
              <a:gd name="connsiteX528" fmla="*/ 107790 w 498297"/>
              <a:gd name="connsiteY528" fmla="*/ 504854 h 786785"/>
              <a:gd name="connsiteX529" fmla="*/ 105691 w 498297"/>
              <a:gd name="connsiteY529" fmla="*/ 503412 h 786785"/>
              <a:gd name="connsiteX530" fmla="*/ 103200 w 498297"/>
              <a:gd name="connsiteY530" fmla="*/ 502494 h 786785"/>
              <a:gd name="connsiteX531" fmla="*/ 101495 w 498297"/>
              <a:gd name="connsiteY531" fmla="*/ 502494 h 786785"/>
              <a:gd name="connsiteX532" fmla="*/ 100053 w 498297"/>
              <a:gd name="connsiteY532" fmla="*/ 503936 h 786785"/>
              <a:gd name="connsiteX533" fmla="*/ 99004 w 498297"/>
              <a:gd name="connsiteY533" fmla="*/ 504592 h 786785"/>
              <a:gd name="connsiteX534" fmla="*/ 97955 w 498297"/>
              <a:gd name="connsiteY534" fmla="*/ 504854 h 786785"/>
              <a:gd name="connsiteX535" fmla="*/ 96775 w 498297"/>
              <a:gd name="connsiteY535" fmla="*/ 506296 h 786785"/>
              <a:gd name="connsiteX536" fmla="*/ 95857 w 498297"/>
              <a:gd name="connsiteY536" fmla="*/ 506296 h 786785"/>
              <a:gd name="connsiteX537" fmla="*/ 95332 w 498297"/>
              <a:gd name="connsiteY537" fmla="*/ 506296 h 786785"/>
              <a:gd name="connsiteX538" fmla="*/ 95332 w 498297"/>
              <a:gd name="connsiteY538" fmla="*/ 508132 h 786785"/>
              <a:gd name="connsiteX539" fmla="*/ 95857 w 498297"/>
              <a:gd name="connsiteY539" fmla="*/ 508788 h 786785"/>
              <a:gd name="connsiteX540" fmla="*/ 94677 w 498297"/>
              <a:gd name="connsiteY540" fmla="*/ 508788 h 786785"/>
              <a:gd name="connsiteX541" fmla="*/ 94677 w 498297"/>
              <a:gd name="connsiteY541" fmla="*/ 510230 h 786785"/>
              <a:gd name="connsiteX542" fmla="*/ 94677 w 498297"/>
              <a:gd name="connsiteY542" fmla="*/ 509575 h 786785"/>
              <a:gd name="connsiteX543" fmla="*/ 94414 w 498297"/>
              <a:gd name="connsiteY543" fmla="*/ 509181 h 786785"/>
              <a:gd name="connsiteX544" fmla="*/ 94414 w 498297"/>
              <a:gd name="connsiteY544" fmla="*/ 508132 h 786785"/>
              <a:gd name="connsiteX545" fmla="*/ 92578 w 498297"/>
              <a:gd name="connsiteY545" fmla="*/ 507739 h 786785"/>
              <a:gd name="connsiteX546" fmla="*/ 91923 w 498297"/>
              <a:gd name="connsiteY546" fmla="*/ 508395 h 786785"/>
              <a:gd name="connsiteX547" fmla="*/ 90874 w 498297"/>
              <a:gd name="connsiteY547" fmla="*/ 508132 h 786785"/>
              <a:gd name="connsiteX548" fmla="*/ 92316 w 498297"/>
              <a:gd name="connsiteY548" fmla="*/ 505641 h 786785"/>
              <a:gd name="connsiteX549" fmla="*/ 91529 w 498297"/>
              <a:gd name="connsiteY549" fmla="*/ 505379 h 786785"/>
              <a:gd name="connsiteX550" fmla="*/ 91923 w 498297"/>
              <a:gd name="connsiteY550" fmla="*/ 502100 h 786785"/>
              <a:gd name="connsiteX551" fmla="*/ 92972 w 498297"/>
              <a:gd name="connsiteY551" fmla="*/ 500658 h 786785"/>
              <a:gd name="connsiteX552" fmla="*/ 96512 w 498297"/>
              <a:gd name="connsiteY552" fmla="*/ 495019 h 786785"/>
              <a:gd name="connsiteX553" fmla="*/ 95332 w 498297"/>
              <a:gd name="connsiteY553" fmla="*/ 494626 h 786785"/>
              <a:gd name="connsiteX554" fmla="*/ 94414 w 498297"/>
              <a:gd name="connsiteY554" fmla="*/ 494232 h 786785"/>
              <a:gd name="connsiteX555" fmla="*/ 95070 w 498297"/>
              <a:gd name="connsiteY555" fmla="*/ 491872 h 786785"/>
              <a:gd name="connsiteX556" fmla="*/ 95332 w 498297"/>
              <a:gd name="connsiteY556" fmla="*/ 488987 h 786785"/>
              <a:gd name="connsiteX557" fmla="*/ 95857 w 498297"/>
              <a:gd name="connsiteY557" fmla="*/ 487676 h 786785"/>
              <a:gd name="connsiteX558" fmla="*/ 97299 w 498297"/>
              <a:gd name="connsiteY558" fmla="*/ 483611 h 786785"/>
              <a:gd name="connsiteX559" fmla="*/ 97955 w 498297"/>
              <a:gd name="connsiteY559" fmla="*/ 482693 h 786785"/>
              <a:gd name="connsiteX560" fmla="*/ 99660 w 498297"/>
              <a:gd name="connsiteY560" fmla="*/ 480201 h 786785"/>
              <a:gd name="connsiteX561" fmla="*/ 104380 w 498297"/>
              <a:gd name="connsiteY561" fmla="*/ 476530 h 786785"/>
              <a:gd name="connsiteX562" fmla="*/ 105036 w 498297"/>
              <a:gd name="connsiteY562" fmla="*/ 475612 h 786785"/>
              <a:gd name="connsiteX563" fmla="*/ 105036 w 498297"/>
              <a:gd name="connsiteY563" fmla="*/ 475219 h 786785"/>
              <a:gd name="connsiteX564" fmla="*/ 104380 w 498297"/>
              <a:gd name="connsiteY564" fmla="*/ 473514 h 786785"/>
              <a:gd name="connsiteX565" fmla="*/ 100708 w 498297"/>
              <a:gd name="connsiteY565" fmla="*/ 473776 h 786785"/>
              <a:gd name="connsiteX566" fmla="*/ 99004 w 498297"/>
              <a:gd name="connsiteY566" fmla="*/ 473514 h 786785"/>
              <a:gd name="connsiteX567" fmla="*/ 94021 w 498297"/>
              <a:gd name="connsiteY567" fmla="*/ 473776 h 786785"/>
              <a:gd name="connsiteX568" fmla="*/ 93627 w 498297"/>
              <a:gd name="connsiteY568" fmla="*/ 473776 h 786785"/>
              <a:gd name="connsiteX569" fmla="*/ 93627 w 498297"/>
              <a:gd name="connsiteY569" fmla="*/ 474169 h 786785"/>
              <a:gd name="connsiteX570" fmla="*/ 93234 w 498297"/>
              <a:gd name="connsiteY570" fmla="*/ 472071 h 786785"/>
              <a:gd name="connsiteX571" fmla="*/ 93234 w 498297"/>
              <a:gd name="connsiteY571" fmla="*/ 471678 h 786785"/>
              <a:gd name="connsiteX572" fmla="*/ 93234 w 498297"/>
              <a:gd name="connsiteY572" fmla="*/ 470235 h 786785"/>
              <a:gd name="connsiteX573" fmla="*/ 94021 w 498297"/>
              <a:gd name="connsiteY573" fmla="*/ 469842 h 786785"/>
              <a:gd name="connsiteX574" fmla="*/ 94414 w 498297"/>
              <a:gd name="connsiteY574" fmla="*/ 470629 h 786785"/>
              <a:gd name="connsiteX575" fmla="*/ 95332 w 498297"/>
              <a:gd name="connsiteY575" fmla="*/ 469055 h 786785"/>
              <a:gd name="connsiteX576" fmla="*/ 96119 w 498297"/>
              <a:gd name="connsiteY576" fmla="*/ 469449 h 786785"/>
              <a:gd name="connsiteX577" fmla="*/ 96512 w 498297"/>
              <a:gd name="connsiteY577" fmla="*/ 469055 h 786785"/>
              <a:gd name="connsiteX578" fmla="*/ 96775 w 498297"/>
              <a:gd name="connsiteY578" fmla="*/ 467351 h 786785"/>
              <a:gd name="connsiteX579" fmla="*/ 97299 w 498297"/>
              <a:gd name="connsiteY579" fmla="*/ 467351 h 786785"/>
              <a:gd name="connsiteX580" fmla="*/ 97299 w 498297"/>
              <a:gd name="connsiteY580" fmla="*/ 466695 h 786785"/>
              <a:gd name="connsiteX581" fmla="*/ 95857 w 498297"/>
              <a:gd name="connsiteY581" fmla="*/ 466302 h 786785"/>
              <a:gd name="connsiteX582" fmla="*/ 91136 w 498297"/>
              <a:gd name="connsiteY582" fmla="*/ 466039 h 786785"/>
              <a:gd name="connsiteX583" fmla="*/ 87989 w 498297"/>
              <a:gd name="connsiteY583" fmla="*/ 465515 h 786785"/>
              <a:gd name="connsiteX584" fmla="*/ 85235 w 498297"/>
              <a:gd name="connsiteY584" fmla="*/ 464859 h 786785"/>
              <a:gd name="connsiteX585" fmla="*/ 83399 w 498297"/>
              <a:gd name="connsiteY585" fmla="*/ 464597 h 786785"/>
              <a:gd name="connsiteX586" fmla="*/ 79072 w 498297"/>
              <a:gd name="connsiteY586" fmla="*/ 463417 h 786785"/>
              <a:gd name="connsiteX587" fmla="*/ 79465 w 498297"/>
              <a:gd name="connsiteY587" fmla="*/ 461712 h 786785"/>
              <a:gd name="connsiteX588" fmla="*/ 79465 w 498297"/>
              <a:gd name="connsiteY588" fmla="*/ 460401 h 786785"/>
              <a:gd name="connsiteX589" fmla="*/ 79072 w 498297"/>
              <a:gd name="connsiteY589" fmla="*/ 459221 h 786785"/>
              <a:gd name="connsiteX590" fmla="*/ 78023 w 498297"/>
              <a:gd name="connsiteY590" fmla="*/ 457778 h 786785"/>
              <a:gd name="connsiteX591" fmla="*/ 78023 w 498297"/>
              <a:gd name="connsiteY591" fmla="*/ 456729 h 786785"/>
              <a:gd name="connsiteX592" fmla="*/ 77761 w 498297"/>
              <a:gd name="connsiteY592" fmla="*/ 456336 h 786785"/>
              <a:gd name="connsiteX593" fmla="*/ 77761 w 498297"/>
              <a:gd name="connsiteY593" fmla="*/ 455418 h 786785"/>
              <a:gd name="connsiteX594" fmla="*/ 77761 w 498297"/>
              <a:gd name="connsiteY594" fmla="*/ 455024 h 786785"/>
              <a:gd name="connsiteX595" fmla="*/ 77236 w 498297"/>
              <a:gd name="connsiteY595" fmla="*/ 453320 h 786785"/>
              <a:gd name="connsiteX596" fmla="*/ 76580 w 498297"/>
              <a:gd name="connsiteY596" fmla="*/ 451353 h 786785"/>
              <a:gd name="connsiteX597" fmla="*/ 75531 w 498297"/>
              <a:gd name="connsiteY597" fmla="*/ 451353 h 786785"/>
              <a:gd name="connsiteX598" fmla="*/ 75138 w 498297"/>
              <a:gd name="connsiteY598" fmla="*/ 450435 h 786785"/>
              <a:gd name="connsiteX599" fmla="*/ 74089 w 498297"/>
              <a:gd name="connsiteY599" fmla="*/ 450041 h 786785"/>
              <a:gd name="connsiteX600" fmla="*/ 72384 w 498297"/>
              <a:gd name="connsiteY600" fmla="*/ 450697 h 786785"/>
              <a:gd name="connsiteX601" fmla="*/ 71991 w 498297"/>
              <a:gd name="connsiteY601" fmla="*/ 450697 h 786785"/>
              <a:gd name="connsiteX602" fmla="*/ 71597 w 498297"/>
              <a:gd name="connsiteY602" fmla="*/ 450041 h 786785"/>
              <a:gd name="connsiteX603" fmla="*/ 69499 w 498297"/>
              <a:gd name="connsiteY603" fmla="*/ 446894 h 786785"/>
              <a:gd name="connsiteX604" fmla="*/ 67401 w 498297"/>
              <a:gd name="connsiteY604" fmla="*/ 444796 h 786785"/>
              <a:gd name="connsiteX605" fmla="*/ 66352 w 498297"/>
              <a:gd name="connsiteY605" fmla="*/ 443616 h 786785"/>
              <a:gd name="connsiteX606" fmla="*/ 64254 w 498297"/>
              <a:gd name="connsiteY606" fmla="*/ 442960 h 786785"/>
              <a:gd name="connsiteX607" fmla="*/ 59533 w 498297"/>
              <a:gd name="connsiteY607" fmla="*/ 441518 h 786785"/>
              <a:gd name="connsiteX608" fmla="*/ 57173 w 498297"/>
              <a:gd name="connsiteY608" fmla="*/ 440862 h 786785"/>
              <a:gd name="connsiteX609" fmla="*/ 55731 w 498297"/>
              <a:gd name="connsiteY609" fmla="*/ 440469 h 786785"/>
              <a:gd name="connsiteX610" fmla="*/ 50354 w 498297"/>
              <a:gd name="connsiteY610" fmla="*/ 441256 h 786785"/>
              <a:gd name="connsiteX611" fmla="*/ 49305 w 498297"/>
              <a:gd name="connsiteY611" fmla="*/ 438633 h 786785"/>
              <a:gd name="connsiteX612" fmla="*/ 46814 w 498297"/>
              <a:gd name="connsiteY612" fmla="*/ 434174 h 786785"/>
              <a:gd name="connsiteX613" fmla="*/ 45765 w 498297"/>
              <a:gd name="connsiteY613" fmla="*/ 434174 h 786785"/>
              <a:gd name="connsiteX614" fmla="*/ 46158 w 498297"/>
              <a:gd name="connsiteY614" fmla="*/ 433519 h 786785"/>
              <a:gd name="connsiteX615" fmla="*/ 46420 w 498297"/>
              <a:gd name="connsiteY615" fmla="*/ 430896 h 786785"/>
              <a:gd name="connsiteX616" fmla="*/ 46814 w 498297"/>
              <a:gd name="connsiteY616" fmla="*/ 429192 h 786785"/>
              <a:gd name="connsiteX617" fmla="*/ 47863 w 498297"/>
              <a:gd name="connsiteY617" fmla="*/ 425913 h 786785"/>
              <a:gd name="connsiteX618" fmla="*/ 48518 w 498297"/>
              <a:gd name="connsiteY618" fmla="*/ 425651 h 786785"/>
              <a:gd name="connsiteX619" fmla="*/ 48518 w 498297"/>
              <a:gd name="connsiteY619" fmla="*/ 425258 h 786785"/>
              <a:gd name="connsiteX620" fmla="*/ 48256 w 498297"/>
              <a:gd name="connsiteY620" fmla="*/ 422110 h 786785"/>
              <a:gd name="connsiteX621" fmla="*/ 49043 w 498297"/>
              <a:gd name="connsiteY621" fmla="*/ 421717 h 786785"/>
              <a:gd name="connsiteX622" fmla="*/ 52452 w 498297"/>
              <a:gd name="connsiteY622" fmla="*/ 419619 h 786785"/>
              <a:gd name="connsiteX623" fmla="*/ 53632 w 498297"/>
              <a:gd name="connsiteY623" fmla="*/ 414243 h 786785"/>
              <a:gd name="connsiteX624" fmla="*/ 53632 w 498297"/>
              <a:gd name="connsiteY624" fmla="*/ 412538 h 786785"/>
              <a:gd name="connsiteX625" fmla="*/ 53632 w 498297"/>
              <a:gd name="connsiteY625" fmla="*/ 411096 h 786785"/>
              <a:gd name="connsiteX626" fmla="*/ 52846 w 498297"/>
              <a:gd name="connsiteY626" fmla="*/ 411096 h 786785"/>
              <a:gd name="connsiteX627" fmla="*/ 52059 w 498297"/>
              <a:gd name="connsiteY627" fmla="*/ 409653 h 786785"/>
              <a:gd name="connsiteX628" fmla="*/ 49961 w 498297"/>
              <a:gd name="connsiteY628" fmla="*/ 411096 h 786785"/>
              <a:gd name="connsiteX629" fmla="*/ 49305 w 498297"/>
              <a:gd name="connsiteY629" fmla="*/ 409915 h 786785"/>
              <a:gd name="connsiteX630" fmla="*/ 48518 w 498297"/>
              <a:gd name="connsiteY630" fmla="*/ 410702 h 786785"/>
              <a:gd name="connsiteX631" fmla="*/ 48256 w 498297"/>
              <a:gd name="connsiteY631" fmla="*/ 410309 h 786785"/>
              <a:gd name="connsiteX632" fmla="*/ 48256 w 498297"/>
              <a:gd name="connsiteY632" fmla="*/ 409260 h 786785"/>
              <a:gd name="connsiteX633" fmla="*/ 47076 w 498297"/>
              <a:gd name="connsiteY633" fmla="*/ 408604 h 786785"/>
              <a:gd name="connsiteX634" fmla="*/ 42880 w 498297"/>
              <a:gd name="connsiteY634" fmla="*/ 406375 h 786785"/>
              <a:gd name="connsiteX635" fmla="*/ 39995 w 498297"/>
              <a:gd name="connsiteY635" fmla="*/ 404014 h 786785"/>
              <a:gd name="connsiteX636" fmla="*/ 40782 w 498297"/>
              <a:gd name="connsiteY636" fmla="*/ 397196 h 786785"/>
              <a:gd name="connsiteX637" fmla="*/ 36585 w 498297"/>
              <a:gd name="connsiteY637" fmla="*/ 399294 h 786785"/>
              <a:gd name="connsiteX638" fmla="*/ 36323 w 498297"/>
              <a:gd name="connsiteY638" fmla="*/ 398376 h 786785"/>
              <a:gd name="connsiteX639" fmla="*/ 36585 w 498297"/>
              <a:gd name="connsiteY639" fmla="*/ 396933 h 786785"/>
              <a:gd name="connsiteX640" fmla="*/ 37241 w 498297"/>
              <a:gd name="connsiteY640" fmla="*/ 395884 h 786785"/>
              <a:gd name="connsiteX641" fmla="*/ 35799 w 498297"/>
              <a:gd name="connsiteY641" fmla="*/ 394835 h 786785"/>
              <a:gd name="connsiteX642" fmla="*/ 32914 w 498297"/>
              <a:gd name="connsiteY642" fmla="*/ 399294 h 786785"/>
              <a:gd name="connsiteX643" fmla="*/ 30816 w 498297"/>
              <a:gd name="connsiteY643" fmla="*/ 398376 h 786785"/>
              <a:gd name="connsiteX644" fmla="*/ 27800 w 498297"/>
              <a:gd name="connsiteY644" fmla="*/ 402179 h 786785"/>
              <a:gd name="connsiteX645" fmla="*/ 29242 w 498297"/>
              <a:gd name="connsiteY645" fmla="*/ 402834 h 786785"/>
              <a:gd name="connsiteX646" fmla="*/ 32258 w 498297"/>
              <a:gd name="connsiteY646" fmla="*/ 404932 h 786785"/>
              <a:gd name="connsiteX647" fmla="*/ 36323 w 498297"/>
              <a:gd name="connsiteY647" fmla="*/ 405457 h 786785"/>
              <a:gd name="connsiteX648" fmla="*/ 36323 w 498297"/>
              <a:gd name="connsiteY648" fmla="*/ 406375 h 786785"/>
              <a:gd name="connsiteX649" fmla="*/ 34881 w 498297"/>
              <a:gd name="connsiteY649" fmla="*/ 407817 h 786785"/>
              <a:gd name="connsiteX650" fmla="*/ 34094 w 498297"/>
              <a:gd name="connsiteY650" fmla="*/ 407817 h 786785"/>
              <a:gd name="connsiteX651" fmla="*/ 32652 w 498297"/>
              <a:gd name="connsiteY651" fmla="*/ 408997 h 786785"/>
              <a:gd name="connsiteX652" fmla="*/ 32258 w 498297"/>
              <a:gd name="connsiteY652" fmla="*/ 409653 h 786785"/>
              <a:gd name="connsiteX653" fmla="*/ 31603 w 498297"/>
              <a:gd name="connsiteY653" fmla="*/ 410309 h 786785"/>
              <a:gd name="connsiteX654" fmla="*/ 29242 w 498297"/>
              <a:gd name="connsiteY654" fmla="*/ 409915 h 786785"/>
              <a:gd name="connsiteX655" fmla="*/ 28718 w 498297"/>
              <a:gd name="connsiteY655" fmla="*/ 409653 h 786785"/>
              <a:gd name="connsiteX656" fmla="*/ 27275 w 498297"/>
              <a:gd name="connsiteY656" fmla="*/ 409653 h 786785"/>
              <a:gd name="connsiteX657" fmla="*/ 26620 w 498297"/>
              <a:gd name="connsiteY657" fmla="*/ 409915 h 786785"/>
              <a:gd name="connsiteX658" fmla="*/ 24915 w 498297"/>
              <a:gd name="connsiteY658" fmla="*/ 409915 h 786785"/>
              <a:gd name="connsiteX659" fmla="*/ 24915 w 498297"/>
              <a:gd name="connsiteY659" fmla="*/ 412013 h 786785"/>
              <a:gd name="connsiteX660" fmla="*/ 22423 w 498297"/>
              <a:gd name="connsiteY660" fmla="*/ 413194 h 786785"/>
              <a:gd name="connsiteX661" fmla="*/ 22423 w 498297"/>
              <a:gd name="connsiteY661" fmla="*/ 414898 h 786785"/>
              <a:gd name="connsiteX662" fmla="*/ 22686 w 498297"/>
              <a:gd name="connsiteY662" fmla="*/ 416078 h 786785"/>
              <a:gd name="connsiteX663" fmla="*/ 23079 w 498297"/>
              <a:gd name="connsiteY663" fmla="*/ 416734 h 786785"/>
              <a:gd name="connsiteX664" fmla="*/ 20981 w 498297"/>
              <a:gd name="connsiteY664" fmla="*/ 416734 h 786785"/>
              <a:gd name="connsiteX665" fmla="*/ 20456 w 498297"/>
              <a:gd name="connsiteY665" fmla="*/ 417390 h 786785"/>
              <a:gd name="connsiteX666" fmla="*/ 19801 w 498297"/>
              <a:gd name="connsiteY666" fmla="*/ 418176 h 786785"/>
              <a:gd name="connsiteX667" fmla="*/ 17047 w 498297"/>
              <a:gd name="connsiteY667" fmla="*/ 416472 h 786785"/>
              <a:gd name="connsiteX668" fmla="*/ 16260 w 498297"/>
              <a:gd name="connsiteY668" fmla="*/ 415292 h 786785"/>
              <a:gd name="connsiteX669" fmla="*/ 15998 w 498297"/>
              <a:gd name="connsiteY669" fmla="*/ 414636 h 786785"/>
              <a:gd name="connsiteX670" fmla="*/ 15342 w 498297"/>
              <a:gd name="connsiteY670" fmla="*/ 413980 h 786785"/>
              <a:gd name="connsiteX671" fmla="*/ 13900 w 498297"/>
              <a:gd name="connsiteY671" fmla="*/ 414636 h 786785"/>
              <a:gd name="connsiteX672" fmla="*/ 10359 w 498297"/>
              <a:gd name="connsiteY672" fmla="*/ 412013 h 786785"/>
              <a:gd name="connsiteX673" fmla="*/ 11277 w 498297"/>
              <a:gd name="connsiteY673" fmla="*/ 411358 h 786785"/>
              <a:gd name="connsiteX674" fmla="*/ 11277 w 498297"/>
              <a:gd name="connsiteY674" fmla="*/ 411096 h 786785"/>
              <a:gd name="connsiteX675" fmla="*/ 11015 w 498297"/>
              <a:gd name="connsiteY675" fmla="*/ 410702 h 786785"/>
              <a:gd name="connsiteX676" fmla="*/ 12457 w 498297"/>
              <a:gd name="connsiteY676" fmla="*/ 410309 h 786785"/>
              <a:gd name="connsiteX677" fmla="*/ 12457 w 498297"/>
              <a:gd name="connsiteY677" fmla="*/ 409260 h 786785"/>
              <a:gd name="connsiteX678" fmla="*/ 11277 w 498297"/>
              <a:gd name="connsiteY678" fmla="*/ 408604 h 786785"/>
              <a:gd name="connsiteX679" fmla="*/ 11277 w 498297"/>
              <a:gd name="connsiteY679" fmla="*/ 407162 h 786785"/>
              <a:gd name="connsiteX680" fmla="*/ 10622 w 498297"/>
              <a:gd name="connsiteY680" fmla="*/ 406375 h 786785"/>
              <a:gd name="connsiteX681" fmla="*/ 13506 w 498297"/>
              <a:gd name="connsiteY681" fmla="*/ 404277 h 786785"/>
              <a:gd name="connsiteX682" fmla="*/ 13506 w 498297"/>
              <a:gd name="connsiteY682" fmla="*/ 403228 h 786785"/>
              <a:gd name="connsiteX683" fmla="*/ 14162 w 498297"/>
              <a:gd name="connsiteY683" fmla="*/ 401916 h 786785"/>
              <a:gd name="connsiteX684" fmla="*/ 13900 w 498297"/>
              <a:gd name="connsiteY684" fmla="*/ 401523 h 786785"/>
              <a:gd name="connsiteX685" fmla="*/ 15342 w 498297"/>
              <a:gd name="connsiteY685" fmla="*/ 400080 h 786785"/>
              <a:gd name="connsiteX686" fmla="*/ 15998 w 498297"/>
              <a:gd name="connsiteY686" fmla="*/ 399818 h 786785"/>
              <a:gd name="connsiteX687" fmla="*/ 17047 w 498297"/>
              <a:gd name="connsiteY687" fmla="*/ 400080 h 786785"/>
              <a:gd name="connsiteX688" fmla="*/ 18358 w 498297"/>
              <a:gd name="connsiteY688" fmla="*/ 398638 h 786785"/>
              <a:gd name="connsiteX689" fmla="*/ 18358 w 498297"/>
              <a:gd name="connsiteY689" fmla="*/ 397851 h 786785"/>
              <a:gd name="connsiteX690" fmla="*/ 12064 w 498297"/>
              <a:gd name="connsiteY690" fmla="*/ 396540 h 786785"/>
              <a:gd name="connsiteX691" fmla="*/ 8917 w 498297"/>
              <a:gd name="connsiteY691" fmla="*/ 397196 h 786785"/>
              <a:gd name="connsiteX692" fmla="*/ 9704 w 498297"/>
              <a:gd name="connsiteY692" fmla="*/ 395491 h 786785"/>
              <a:gd name="connsiteX693" fmla="*/ 8917 w 498297"/>
              <a:gd name="connsiteY693" fmla="*/ 394180 h 786785"/>
              <a:gd name="connsiteX694" fmla="*/ 7868 w 498297"/>
              <a:gd name="connsiteY694" fmla="*/ 394442 h 786785"/>
              <a:gd name="connsiteX695" fmla="*/ 6819 w 498297"/>
              <a:gd name="connsiteY695" fmla="*/ 392999 h 786785"/>
              <a:gd name="connsiteX696" fmla="*/ 7868 w 498297"/>
              <a:gd name="connsiteY696" fmla="*/ 391557 h 786785"/>
              <a:gd name="connsiteX697" fmla="*/ 8261 w 498297"/>
              <a:gd name="connsiteY697" fmla="*/ 387361 h 786785"/>
              <a:gd name="connsiteX698" fmla="*/ 10359 w 498297"/>
              <a:gd name="connsiteY698" fmla="*/ 386574 h 786785"/>
              <a:gd name="connsiteX699" fmla="*/ 11802 w 498297"/>
              <a:gd name="connsiteY699" fmla="*/ 383427 h 786785"/>
              <a:gd name="connsiteX700" fmla="*/ 11277 w 498297"/>
              <a:gd name="connsiteY700" fmla="*/ 381329 h 786785"/>
              <a:gd name="connsiteX701" fmla="*/ 9704 w 498297"/>
              <a:gd name="connsiteY701" fmla="*/ 376346 h 786785"/>
              <a:gd name="connsiteX702" fmla="*/ 15998 w 498297"/>
              <a:gd name="connsiteY702" fmla="*/ 375952 h 786785"/>
              <a:gd name="connsiteX703" fmla="*/ 16260 w 498297"/>
              <a:gd name="connsiteY703" fmla="*/ 375035 h 786785"/>
              <a:gd name="connsiteX704" fmla="*/ 15605 w 498297"/>
              <a:gd name="connsiteY704" fmla="*/ 375035 h 786785"/>
              <a:gd name="connsiteX705" fmla="*/ 14949 w 498297"/>
              <a:gd name="connsiteY705" fmla="*/ 370051 h 786785"/>
              <a:gd name="connsiteX706" fmla="*/ 9966 w 498297"/>
              <a:gd name="connsiteY706" fmla="*/ 368216 h 786785"/>
              <a:gd name="connsiteX707" fmla="*/ 10622 w 498297"/>
              <a:gd name="connsiteY707" fmla="*/ 366118 h 786785"/>
              <a:gd name="connsiteX708" fmla="*/ 13506 w 498297"/>
              <a:gd name="connsiteY708" fmla="*/ 365855 h 786785"/>
              <a:gd name="connsiteX709" fmla="*/ 15998 w 498297"/>
              <a:gd name="connsiteY709" fmla="*/ 361397 h 786785"/>
              <a:gd name="connsiteX710" fmla="*/ 13900 w 498297"/>
              <a:gd name="connsiteY710" fmla="*/ 360479 h 786785"/>
              <a:gd name="connsiteX711" fmla="*/ 11277 w 498297"/>
              <a:gd name="connsiteY711" fmla="*/ 360741 h 786785"/>
              <a:gd name="connsiteX712" fmla="*/ 9704 w 498297"/>
              <a:gd name="connsiteY712" fmla="*/ 359692 h 786785"/>
              <a:gd name="connsiteX713" fmla="*/ 10622 w 498297"/>
              <a:gd name="connsiteY713" fmla="*/ 357201 h 786785"/>
              <a:gd name="connsiteX714" fmla="*/ 10622 w 498297"/>
              <a:gd name="connsiteY714" fmla="*/ 356152 h 786785"/>
              <a:gd name="connsiteX715" fmla="*/ 9704 w 498297"/>
              <a:gd name="connsiteY715" fmla="*/ 356152 h 786785"/>
              <a:gd name="connsiteX716" fmla="*/ 7868 w 498297"/>
              <a:gd name="connsiteY716" fmla="*/ 357201 h 786785"/>
              <a:gd name="connsiteX717" fmla="*/ 6819 w 498297"/>
              <a:gd name="connsiteY717" fmla="*/ 357201 h 786785"/>
              <a:gd name="connsiteX718" fmla="*/ 6425 w 498297"/>
              <a:gd name="connsiteY718" fmla="*/ 357201 h 786785"/>
              <a:gd name="connsiteX719" fmla="*/ 6425 w 498297"/>
              <a:gd name="connsiteY719" fmla="*/ 356152 h 786785"/>
              <a:gd name="connsiteX720" fmla="*/ 9704 w 498297"/>
              <a:gd name="connsiteY720" fmla="*/ 354053 h 786785"/>
              <a:gd name="connsiteX721" fmla="*/ 9704 w 498297"/>
              <a:gd name="connsiteY721" fmla="*/ 353398 h 786785"/>
              <a:gd name="connsiteX722" fmla="*/ 10359 w 498297"/>
              <a:gd name="connsiteY722" fmla="*/ 352611 h 786785"/>
              <a:gd name="connsiteX723" fmla="*/ 11015 w 498297"/>
              <a:gd name="connsiteY723" fmla="*/ 352873 h 786785"/>
              <a:gd name="connsiteX724" fmla="*/ 11277 w 498297"/>
              <a:gd name="connsiteY724" fmla="*/ 352611 h 786785"/>
              <a:gd name="connsiteX725" fmla="*/ 11802 w 498297"/>
              <a:gd name="connsiteY725" fmla="*/ 352873 h 786785"/>
              <a:gd name="connsiteX726" fmla="*/ 12457 w 498297"/>
              <a:gd name="connsiteY726" fmla="*/ 352611 h 786785"/>
              <a:gd name="connsiteX727" fmla="*/ 11802 w 498297"/>
              <a:gd name="connsiteY727" fmla="*/ 351169 h 786785"/>
              <a:gd name="connsiteX728" fmla="*/ 10622 w 498297"/>
              <a:gd name="connsiteY728" fmla="*/ 346972 h 786785"/>
              <a:gd name="connsiteX729" fmla="*/ 8261 w 498297"/>
              <a:gd name="connsiteY729" fmla="*/ 342121 h 786785"/>
              <a:gd name="connsiteX730" fmla="*/ 7868 w 498297"/>
              <a:gd name="connsiteY730" fmla="*/ 338449 h 786785"/>
              <a:gd name="connsiteX731" fmla="*/ 8523 w 498297"/>
              <a:gd name="connsiteY731" fmla="*/ 335957 h 786785"/>
              <a:gd name="connsiteX732" fmla="*/ 16260 w 498297"/>
              <a:gd name="connsiteY732" fmla="*/ 330319 h 786785"/>
              <a:gd name="connsiteX733" fmla="*/ 15998 w 498297"/>
              <a:gd name="connsiteY733" fmla="*/ 328614 h 786785"/>
              <a:gd name="connsiteX734" fmla="*/ 15342 w 498297"/>
              <a:gd name="connsiteY734" fmla="*/ 328614 h 786785"/>
              <a:gd name="connsiteX735" fmla="*/ 14687 w 498297"/>
              <a:gd name="connsiteY735" fmla="*/ 326778 h 786785"/>
              <a:gd name="connsiteX736" fmla="*/ 13900 w 498297"/>
              <a:gd name="connsiteY736" fmla="*/ 326516 h 786785"/>
              <a:gd name="connsiteX737" fmla="*/ 13244 w 498297"/>
              <a:gd name="connsiteY737" fmla="*/ 325074 h 786785"/>
              <a:gd name="connsiteX738" fmla="*/ 13900 w 498297"/>
              <a:gd name="connsiteY738" fmla="*/ 324680 h 786785"/>
              <a:gd name="connsiteX739" fmla="*/ 12720 w 498297"/>
              <a:gd name="connsiteY739" fmla="*/ 322189 h 786785"/>
              <a:gd name="connsiteX740" fmla="*/ 22686 w 498297"/>
              <a:gd name="connsiteY740" fmla="*/ 320877 h 786785"/>
              <a:gd name="connsiteX741" fmla="*/ 27800 w 498297"/>
              <a:gd name="connsiteY741" fmla="*/ 317992 h 786785"/>
              <a:gd name="connsiteX742" fmla="*/ 28455 w 498297"/>
              <a:gd name="connsiteY742" fmla="*/ 316550 h 786785"/>
              <a:gd name="connsiteX743" fmla="*/ 32652 w 498297"/>
              <a:gd name="connsiteY743" fmla="*/ 318255 h 786785"/>
              <a:gd name="connsiteX744" fmla="*/ 35799 w 498297"/>
              <a:gd name="connsiteY744" fmla="*/ 316812 h 786785"/>
              <a:gd name="connsiteX745" fmla="*/ 37634 w 498297"/>
              <a:gd name="connsiteY745" fmla="*/ 317206 h 786785"/>
              <a:gd name="connsiteX746" fmla="*/ 39077 w 498297"/>
              <a:gd name="connsiteY746" fmla="*/ 316550 h 786785"/>
              <a:gd name="connsiteX747" fmla="*/ 39339 w 498297"/>
              <a:gd name="connsiteY747" fmla="*/ 313272 h 786785"/>
              <a:gd name="connsiteX748" fmla="*/ 39077 w 498297"/>
              <a:gd name="connsiteY748" fmla="*/ 311567 h 786785"/>
              <a:gd name="connsiteX749" fmla="*/ 39733 w 498297"/>
              <a:gd name="connsiteY749" fmla="*/ 310256 h 786785"/>
              <a:gd name="connsiteX750" fmla="*/ 41437 w 498297"/>
              <a:gd name="connsiteY750" fmla="*/ 310911 h 786785"/>
              <a:gd name="connsiteX751" fmla="*/ 42880 w 498297"/>
              <a:gd name="connsiteY751" fmla="*/ 310256 h 786785"/>
              <a:gd name="connsiteX752" fmla="*/ 42880 w 498297"/>
              <a:gd name="connsiteY752" fmla="*/ 312354 h 786785"/>
              <a:gd name="connsiteX753" fmla="*/ 44716 w 498297"/>
              <a:gd name="connsiteY753" fmla="*/ 314059 h 786785"/>
              <a:gd name="connsiteX754" fmla="*/ 45765 w 498297"/>
              <a:gd name="connsiteY754" fmla="*/ 313272 h 786785"/>
              <a:gd name="connsiteX755" fmla="*/ 47601 w 498297"/>
              <a:gd name="connsiteY755" fmla="*/ 313796 h 786785"/>
              <a:gd name="connsiteX756" fmla="*/ 49043 w 498297"/>
              <a:gd name="connsiteY756" fmla="*/ 313010 h 786785"/>
              <a:gd name="connsiteX757" fmla="*/ 48256 w 498297"/>
              <a:gd name="connsiteY757" fmla="*/ 311174 h 786785"/>
              <a:gd name="connsiteX758" fmla="*/ 46420 w 498297"/>
              <a:gd name="connsiteY758" fmla="*/ 311829 h 786785"/>
              <a:gd name="connsiteX759" fmla="*/ 46158 w 498297"/>
              <a:gd name="connsiteY759" fmla="*/ 309076 h 786785"/>
              <a:gd name="connsiteX760" fmla="*/ 47601 w 498297"/>
              <a:gd name="connsiteY760" fmla="*/ 307895 h 786785"/>
              <a:gd name="connsiteX761" fmla="*/ 42618 w 498297"/>
              <a:gd name="connsiteY761" fmla="*/ 307895 h 786785"/>
              <a:gd name="connsiteX762" fmla="*/ 44978 w 498297"/>
              <a:gd name="connsiteY762" fmla="*/ 306453 h 786785"/>
              <a:gd name="connsiteX763" fmla="*/ 39733 w 498297"/>
              <a:gd name="connsiteY763" fmla="*/ 305142 h 786785"/>
              <a:gd name="connsiteX764" fmla="*/ 37897 w 498297"/>
              <a:gd name="connsiteY764" fmla="*/ 302781 h 786785"/>
              <a:gd name="connsiteX765" fmla="*/ 37897 w 498297"/>
              <a:gd name="connsiteY765" fmla="*/ 301339 h 786785"/>
              <a:gd name="connsiteX766" fmla="*/ 35536 w 498297"/>
              <a:gd name="connsiteY766" fmla="*/ 294914 h 786785"/>
              <a:gd name="connsiteX767" fmla="*/ 33701 w 498297"/>
              <a:gd name="connsiteY767" fmla="*/ 295700 h 786785"/>
              <a:gd name="connsiteX768" fmla="*/ 32652 w 498297"/>
              <a:gd name="connsiteY768" fmla="*/ 292815 h 786785"/>
              <a:gd name="connsiteX769" fmla="*/ 29898 w 498297"/>
              <a:gd name="connsiteY769" fmla="*/ 289930 h 786785"/>
              <a:gd name="connsiteX770" fmla="*/ 30160 w 498297"/>
              <a:gd name="connsiteY770" fmla="*/ 289275 h 786785"/>
              <a:gd name="connsiteX771" fmla="*/ 27275 w 498297"/>
              <a:gd name="connsiteY771" fmla="*/ 283243 h 786785"/>
              <a:gd name="connsiteX772" fmla="*/ 28062 w 498297"/>
              <a:gd name="connsiteY772" fmla="*/ 279571 h 786785"/>
              <a:gd name="connsiteX773" fmla="*/ 28062 w 498297"/>
              <a:gd name="connsiteY773" fmla="*/ 279309 h 786785"/>
              <a:gd name="connsiteX774" fmla="*/ 37634 w 498297"/>
              <a:gd name="connsiteY774" fmla="*/ 282194 h 786785"/>
              <a:gd name="connsiteX775" fmla="*/ 39733 w 498297"/>
              <a:gd name="connsiteY775" fmla="*/ 280751 h 786785"/>
              <a:gd name="connsiteX776" fmla="*/ 38290 w 498297"/>
              <a:gd name="connsiteY776" fmla="*/ 279309 h 786785"/>
              <a:gd name="connsiteX777" fmla="*/ 23866 w 498297"/>
              <a:gd name="connsiteY777" fmla="*/ 275113 h 786785"/>
              <a:gd name="connsiteX778" fmla="*/ 24259 w 498297"/>
              <a:gd name="connsiteY778" fmla="*/ 273932 h 786785"/>
              <a:gd name="connsiteX779" fmla="*/ 23341 w 498297"/>
              <a:gd name="connsiteY779" fmla="*/ 273670 h 786785"/>
              <a:gd name="connsiteX780" fmla="*/ 23341 w 498297"/>
              <a:gd name="connsiteY780" fmla="*/ 273277 h 786785"/>
              <a:gd name="connsiteX781" fmla="*/ 24259 w 498297"/>
              <a:gd name="connsiteY781" fmla="*/ 273015 h 786785"/>
              <a:gd name="connsiteX782" fmla="*/ 24915 w 498297"/>
              <a:gd name="connsiteY782" fmla="*/ 272228 h 786785"/>
              <a:gd name="connsiteX783" fmla="*/ 25177 w 498297"/>
              <a:gd name="connsiteY783" fmla="*/ 271572 h 786785"/>
              <a:gd name="connsiteX784" fmla="*/ 26357 w 498297"/>
              <a:gd name="connsiteY784" fmla="*/ 270917 h 786785"/>
              <a:gd name="connsiteX785" fmla="*/ 27013 w 498297"/>
              <a:gd name="connsiteY785" fmla="*/ 270917 h 786785"/>
              <a:gd name="connsiteX786" fmla="*/ 27800 w 498297"/>
              <a:gd name="connsiteY786" fmla="*/ 269736 h 786785"/>
              <a:gd name="connsiteX787" fmla="*/ 28718 w 498297"/>
              <a:gd name="connsiteY787" fmla="*/ 269081 h 786785"/>
              <a:gd name="connsiteX788" fmla="*/ 27800 w 498297"/>
              <a:gd name="connsiteY788" fmla="*/ 266852 h 786785"/>
              <a:gd name="connsiteX789" fmla="*/ 29504 w 498297"/>
              <a:gd name="connsiteY789" fmla="*/ 266589 h 786785"/>
              <a:gd name="connsiteX790" fmla="*/ 29504 w 498297"/>
              <a:gd name="connsiteY790" fmla="*/ 267638 h 786785"/>
              <a:gd name="connsiteX791" fmla="*/ 32914 w 498297"/>
              <a:gd name="connsiteY791" fmla="*/ 267376 h 786785"/>
              <a:gd name="connsiteX792" fmla="*/ 34356 w 498297"/>
              <a:gd name="connsiteY792" fmla="*/ 265933 h 786785"/>
              <a:gd name="connsiteX793" fmla="*/ 36585 w 498297"/>
              <a:gd name="connsiteY793" fmla="*/ 265540 h 786785"/>
              <a:gd name="connsiteX794" fmla="*/ 36585 w 498297"/>
              <a:gd name="connsiteY794" fmla="*/ 264491 h 786785"/>
              <a:gd name="connsiteX795" fmla="*/ 31996 w 498297"/>
              <a:gd name="connsiteY795" fmla="*/ 265540 h 786785"/>
              <a:gd name="connsiteX796" fmla="*/ 31603 w 498297"/>
              <a:gd name="connsiteY796" fmla="*/ 264098 h 786785"/>
              <a:gd name="connsiteX797" fmla="*/ 29504 w 498297"/>
              <a:gd name="connsiteY797" fmla="*/ 263049 h 786785"/>
              <a:gd name="connsiteX798" fmla="*/ 28718 w 498297"/>
              <a:gd name="connsiteY798" fmla="*/ 264491 h 786785"/>
              <a:gd name="connsiteX799" fmla="*/ 28062 w 498297"/>
              <a:gd name="connsiteY799" fmla="*/ 262655 h 786785"/>
              <a:gd name="connsiteX800" fmla="*/ 27013 w 498297"/>
              <a:gd name="connsiteY800" fmla="*/ 262655 h 786785"/>
              <a:gd name="connsiteX801" fmla="*/ 26357 w 498297"/>
              <a:gd name="connsiteY801" fmla="*/ 258853 h 786785"/>
              <a:gd name="connsiteX802" fmla="*/ 26620 w 498297"/>
              <a:gd name="connsiteY802" fmla="*/ 256099 h 786785"/>
              <a:gd name="connsiteX803" fmla="*/ 26357 w 498297"/>
              <a:gd name="connsiteY803" fmla="*/ 256099 h 786785"/>
              <a:gd name="connsiteX804" fmla="*/ 24259 w 498297"/>
              <a:gd name="connsiteY804" fmla="*/ 256361 h 786785"/>
              <a:gd name="connsiteX805" fmla="*/ 24259 w 498297"/>
              <a:gd name="connsiteY805" fmla="*/ 255574 h 786785"/>
              <a:gd name="connsiteX806" fmla="*/ 22423 w 498297"/>
              <a:gd name="connsiteY806" fmla="*/ 256099 h 786785"/>
              <a:gd name="connsiteX807" fmla="*/ 20456 w 498297"/>
              <a:gd name="connsiteY807" fmla="*/ 256099 h 786785"/>
              <a:gd name="connsiteX808" fmla="*/ 18358 w 498297"/>
              <a:gd name="connsiteY808" fmla="*/ 256754 h 786785"/>
              <a:gd name="connsiteX809" fmla="*/ 18358 w 498297"/>
              <a:gd name="connsiteY809" fmla="*/ 257017 h 786785"/>
              <a:gd name="connsiteX810" fmla="*/ 17440 w 498297"/>
              <a:gd name="connsiteY810" fmla="*/ 257017 h 786785"/>
              <a:gd name="connsiteX811" fmla="*/ 18096 w 498297"/>
              <a:gd name="connsiteY811" fmla="*/ 259115 h 786785"/>
              <a:gd name="connsiteX812" fmla="*/ 20194 w 498297"/>
              <a:gd name="connsiteY812" fmla="*/ 259508 h 786785"/>
              <a:gd name="connsiteX813" fmla="*/ 19145 w 498297"/>
              <a:gd name="connsiteY813" fmla="*/ 260295 h 786785"/>
              <a:gd name="connsiteX814" fmla="*/ 19145 w 498297"/>
              <a:gd name="connsiteY814" fmla="*/ 260951 h 786785"/>
              <a:gd name="connsiteX815" fmla="*/ 18096 w 498297"/>
              <a:gd name="connsiteY815" fmla="*/ 260951 h 786785"/>
              <a:gd name="connsiteX816" fmla="*/ 16785 w 498297"/>
              <a:gd name="connsiteY816" fmla="*/ 261737 h 786785"/>
              <a:gd name="connsiteX817" fmla="*/ 15605 w 498297"/>
              <a:gd name="connsiteY817" fmla="*/ 260295 h 786785"/>
              <a:gd name="connsiteX818" fmla="*/ 14949 w 498297"/>
              <a:gd name="connsiteY818" fmla="*/ 260295 h 786785"/>
              <a:gd name="connsiteX819" fmla="*/ 13244 w 498297"/>
              <a:gd name="connsiteY819" fmla="*/ 259115 h 786785"/>
              <a:gd name="connsiteX820" fmla="*/ 13506 w 498297"/>
              <a:gd name="connsiteY820" fmla="*/ 258066 h 786785"/>
              <a:gd name="connsiteX821" fmla="*/ 13244 w 498297"/>
              <a:gd name="connsiteY821" fmla="*/ 258066 h 786785"/>
              <a:gd name="connsiteX822" fmla="*/ 11802 w 498297"/>
              <a:gd name="connsiteY822" fmla="*/ 260295 h 786785"/>
              <a:gd name="connsiteX823" fmla="*/ 11802 w 498297"/>
              <a:gd name="connsiteY823" fmla="*/ 264098 h 786785"/>
              <a:gd name="connsiteX824" fmla="*/ 13244 w 498297"/>
              <a:gd name="connsiteY824" fmla="*/ 263442 h 786785"/>
              <a:gd name="connsiteX825" fmla="*/ 13506 w 498297"/>
              <a:gd name="connsiteY825" fmla="*/ 264098 h 786785"/>
              <a:gd name="connsiteX826" fmla="*/ 12064 w 498297"/>
              <a:gd name="connsiteY826" fmla="*/ 265540 h 786785"/>
              <a:gd name="connsiteX827" fmla="*/ 9966 w 498297"/>
              <a:gd name="connsiteY827" fmla="*/ 263835 h 786785"/>
              <a:gd name="connsiteX828" fmla="*/ 8261 w 498297"/>
              <a:gd name="connsiteY828" fmla="*/ 263442 h 786785"/>
              <a:gd name="connsiteX829" fmla="*/ 8261 w 498297"/>
              <a:gd name="connsiteY829" fmla="*/ 261213 h 786785"/>
              <a:gd name="connsiteX830" fmla="*/ 6163 w 498297"/>
              <a:gd name="connsiteY830" fmla="*/ 262393 h 786785"/>
              <a:gd name="connsiteX831" fmla="*/ 4983 w 498297"/>
              <a:gd name="connsiteY831" fmla="*/ 261737 h 786785"/>
              <a:gd name="connsiteX832" fmla="*/ 5639 w 498297"/>
              <a:gd name="connsiteY832" fmla="*/ 261213 h 786785"/>
              <a:gd name="connsiteX833" fmla="*/ 5376 w 498297"/>
              <a:gd name="connsiteY833" fmla="*/ 260557 h 786785"/>
              <a:gd name="connsiteX834" fmla="*/ 4721 w 498297"/>
              <a:gd name="connsiteY834" fmla="*/ 260557 h 786785"/>
              <a:gd name="connsiteX835" fmla="*/ 4721 w 498297"/>
              <a:gd name="connsiteY835" fmla="*/ 254919 h 786785"/>
              <a:gd name="connsiteX836" fmla="*/ 5639 w 498297"/>
              <a:gd name="connsiteY836" fmla="*/ 253738 h 786785"/>
              <a:gd name="connsiteX837" fmla="*/ 6819 w 498297"/>
              <a:gd name="connsiteY837" fmla="*/ 253083 h 786785"/>
              <a:gd name="connsiteX838" fmla="*/ 9310 w 498297"/>
              <a:gd name="connsiteY838" fmla="*/ 253083 h 786785"/>
              <a:gd name="connsiteX839" fmla="*/ 9310 w 498297"/>
              <a:gd name="connsiteY839" fmla="*/ 252689 h 786785"/>
              <a:gd name="connsiteX840" fmla="*/ 11015 w 498297"/>
              <a:gd name="connsiteY840" fmla="*/ 252689 h 786785"/>
              <a:gd name="connsiteX841" fmla="*/ 11277 w 498297"/>
              <a:gd name="connsiteY841" fmla="*/ 252034 h 786785"/>
              <a:gd name="connsiteX842" fmla="*/ 10622 w 498297"/>
              <a:gd name="connsiteY842" fmla="*/ 251640 h 786785"/>
              <a:gd name="connsiteX843" fmla="*/ 13506 w 498297"/>
              <a:gd name="connsiteY843" fmla="*/ 248100 h 786785"/>
              <a:gd name="connsiteX844" fmla="*/ 11802 w 498297"/>
              <a:gd name="connsiteY844" fmla="*/ 247051 h 786785"/>
              <a:gd name="connsiteX845" fmla="*/ 12064 w 498297"/>
              <a:gd name="connsiteY845" fmla="*/ 246395 h 786785"/>
              <a:gd name="connsiteX846" fmla="*/ 11802 w 498297"/>
              <a:gd name="connsiteY846" fmla="*/ 246002 h 786785"/>
              <a:gd name="connsiteX847" fmla="*/ 9704 w 498297"/>
              <a:gd name="connsiteY847" fmla="*/ 248755 h 786785"/>
              <a:gd name="connsiteX848" fmla="*/ 6819 w 498297"/>
              <a:gd name="connsiteY848" fmla="*/ 246657 h 786785"/>
              <a:gd name="connsiteX849" fmla="*/ 5639 w 498297"/>
              <a:gd name="connsiteY849" fmla="*/ 247837 h 786785"/>
              <a:gd name="connsiteX850" fmla="*/ 8261 w 498297"/>
              <a:gd name="connsiteY850" fmla="*/ 249936 h 786785"/>
              <a:gd name="connsiteX851" fmla="*/ 9704 w 498297"/>
              <a:gd name="connsiteY851" fmla="*/ 249280 h 786785"/>
              <a:gd name="connsiteX852" fmla="*/ 10359 w 498297"/>
              <a:gd name="connsiteY852" fmla="*/ 249936 h 786785"/>
              <a:gd name="connsiteX853" fmla="*/ 10359 w 498297"/>
              <a:gd name="connsiteY853" fmla="*/ 250591 h 786785"/>
              <a:gd name="connsiteX854" fmla="*/ 2885 w 498297"/>
              <a:gd name="connsiteY854" fmla="*/ 251378 h 786785"/>
              <a:gd name="connsiteX855" fmla="*/ 2229 w 498297"/>
              <a:gd name="connsiteY855" fmla="*/ 248493 h 786785"/>
              <a:gd name="connsiteX856" fmla="*/ 1836 w 498297"/>
              <a:gd name="connsiteY856" fmla="*/ 248493 h 786785"/>
              <a:gd name="connsiteX857" fmla="*/ 1442 w 498297"/>
              <a:gd name="connsiteY857" fmla="*/ 249280 h 786785"/>
              <a:gd name="connsiteX858" fmla="*/ 1442 w 498297"/>
              <a:gd name="connsiteY858" fmla="*/ 250985 h 786785"/>
              <a:gd name="connsiteX859" fmla="*/ 787 w 498297"/>
              <a:gd name="connsiteY859" fmla="*/ 250985 h 786785"/>
              <a:gd name="connsiteX860" fmla="*/ 0 w 498297"/>
              <a:gd name="connsiteY860" fmla="*/ 248755 h 786785"/>
              <a:gd name="connsiteX861" fmla="*/ 787 w 498297"/>
              <a:gd name="connsiteY861" fmla="*/ 247837 h 786785"/>
              <a:gd name="connsiteX862" fmla="*/ 787 w 498297"/>
              <a:gd name="connsiteY862" fmla="*/ 246657 h 786785"/>
              <a:gd name="connsiteX863" fmla="*/ 2623 w 498297"/>
              <a:gd name="connsiteY863" fmla="*/ 244297 h 786785"/>
              <a:gd name="connsiteX864" fmla="*/ 6163 w 498297"/>
              <a:gd name="connsiteY864" fmla="*/ 242461 h 786785"/>
              <a:gd name="connsiteX865" fmla="*/ 7081 w 498297"/>
              <a:gd name="connsiteY865" fmla="*/ 241019 h 786785"/>
              <a:gd name="connsiteX866" fmla="*/ 9966 w 498297"/>
              <a:gd name="connsiteY866" fmla="*/ 240363 h 786785"/>
              <a:gd name="connsiteX867" fmla="*/ 9966 w 498297"/>
              <a:gd name="connsiteY867" fmla="*/ 239576 h 786785"/>
              <a:gd name="connsiteX868" fmla="*/ 10622 w 498297"/>
              <a:gd name="connsiteY868" fmla="*/ 239314 h 786785"/>
              <a:gd name="connsiteX869" fmla="*/ 11015 w 498297"/>
              <a:gd name="connsiteY869" fmla="*/ 238265 h 786785"/>
              <a:gd name="connsiteX870" fmla="*/ 12720 w 498297"/>
              <a:gd name="connsiteY870" fmla="*/ 237478 h 786785"/>
              <a:gd name="connsiteX871" fmla="*/ 13506 w 498297"/>
              <a:gd name="connsiteY871" fmla="*/ 236036 h 786785"/>
              <a:gd name="connsiteX872" fmla="*/ 13506 w 498297"/>
              <a:gd name="connsiteY872" fmla="*/ 234331 h 786785"/>
              <a:gd name="connsiteX873" fmla="*/ 14687 w 498297"/>
              <a:gd name="connsiteY873" fmla="*/ 232889 h 786785"/>
              <a:gd name="connsiteX874" fmla="*/ 17703 w 498297"/>
              <a:gd name="connsiteY874" fmla="*/ 230790 h 786785"/>
              <a:gd name="connsiteX875" fmla="*/ 17703 w 498297"/>
              <a:gd name="connsiteY875" fmla="*/ 230135 h 786785"/>
              <a:gd name="connsiteX876" fmla="*/ 19539 w 498297"/>
              <a:gd name="connsiteY876" fmla="*/ 229479 h 786785"/>
              <a:gd name="connsiteX877" fmla="*/ 21637 w 498297"/>
              <a:gd name="connsiteY877" fmla="*/ 229741 h 786785"/>
              <a:gd name="connsiteX878" fmla="*/ 21637 w 498297"/>
              <a:gd name="connsiteY878" fmla="*/ 230397 h 786785"/>
              <a:gd name="connsiteX879" fmla="*/ 23079 w 498297"/>
              <a:gd name="connsiteY879" fmla="*/ 230135 h 786785"/>
              <a:gd name="connsiteX880" fmla="*/ 23866 w 498297"/>
              <a:gd name="connsiteY880" fmla="*/ 229479 h 786785"/>
              <a:gd name="connsiteX881" fmla="*/ 25177 w 498297"/>
              <a:gd name="connsiteY881" fmla="*/ 229741 h 786785"/>
              <a:gd name="connsiteX882" fmla="*/ 24915 w 498297"/>
              <a:gd name="connsiteY882" fmla="*/ 228692 h 786785"/>
              <a:gd name="connsiteX883" fmla="*/ 25833 w 498297"/>
              <a:gd name="connsiteY883" fmla="*/ 228299 h 786785"/>
              <a:gd name="connsiteX884" fmla="*/ 28718 w 498297"/>
              <a:gd name="connsiteY884" fmla="*/ 230135 h 786785"/>
              <a:gd name="connsiteX885" fmla="*/ 32914 w 498297"/>
              <a:gd name="connsiteY885" fmla="*/ 226857 h 786785"/>
              <a:gd name="connsiteX886" fmla="*/ 38290 w 498297"/>
              <a:gd name="connsiteY886" fmla="*/ 223054 h 786785"/>
              <a:gd name="connsiteX887" fmla="*/ 39733 w 498297"/>
              <a:gd name="connsiteY887" fmla="*/ 215317 h 786785"/>
              <a:gd name="connsiteX888" fmla="*/ 41962 w 498297"/>
              <a:gd name="connsiteY888" fmla="*/ 215579 h 786785"/>
              <a:gd name="connsiteX889" fmla="*/ 42224 w 498297"/>
              <a:gd name="connsiteY889" fmla="*/ 214137 h 786785"/>
              <a:gd name="connsiteX890" fmla="*/ 43273 w 498297"/>
              <a:gd name="connsiteY890" fmla="*/ 213875 h 786785"/>
              <a:gd name="connsiteX891" fmla="*/ 44060 w 498297"/>
              <a:gd name="connsiteY891" fmla="*/ 214530 h 786785"/>
              <a:gd name="connsiteX892" fmla="*/ 47601 w 498297"/>
              <a:gd name="connsiteY892" fmla="*/ 214530 h 786785"/>
              <a:gd name="connsiteX893" fmla="*/ 47601 w 498297"/>
              <a:gd name="connsiteY893" fmla="*/ 212432 h 786785"/>
              <a:gd name="connsiteX894" fmla="*/ 48256 w 498297"/>
              <a:gd name="connsiteY894" fmla="*/ 212694 h 786785"/>
              <a:gd name="connsiteX895" fmla="*/ 48256 w 498297"/>
              <a:gd name="connsiteY895" fmla="*/ 213481 h 786785"/>
              <a:gd name="connsiteX896" fmla="*/ 53239 w 498297"/>
              <a:gd name="connsiteY896" fmla="*/ 214137 h 786785"/>
              <a:gd name="connsiteX897" fmla="*/ 58616 w 498297"/>
              <a:gd name="connsiteY897" fmla="*/ 212432 h 786785"/>
              <a:gd name="connsiteX898" fmla="*/ 57829 w 498297"/>
              <a:gd name="connsiteY898" fmla="*/ 209941 h 786785"/>
              <a:gd name="connsiteX899" fmla="*/ 60058 w 498297"/>
              <a:gd name="connsiteY899" fmla="*/ 209678 h 786785"/>
              <a:gd name="connsiteX900" fmla="*/ 60058 w 498297"/>
              <a:gd name="connsiteY900" fmla="*/ 210990 h 786785"/>
              <a:gd name="connsiteX901" fmla="*/ 60714 w 498297"/>
              <a:gd name="connsiteY901" fmla="*/ 211776 h 786785"/>
              <a:gd name="connsiteX902" fmla="*/ 62156 w 498297"/>
              <a:gd name="connsiteY902" fmla="*/ 210990 h 786785"/>
              <a:gd name="connsiteX903" fmla="*/ 62418 w 498297"/>
              <a:gd name="connsiteY903" fmla="*/ 210990 h 786785"/>
              <a:gd name="connsiteX904" fmla="*/ 64910 w 498297"/>
              <a:gd name="connsiteY904" fmla="*/ 209941 h 786785"/>
              <a:gd name="connsiteX905" fmla="*/ 65303 w 498297"/>
              <a:gd name="connsiteY905" fmla="*/ 209154 h 786785"/>
              <a:gd name="connsiteX906" fmla="*/ 66352 w 498297"/>
              <a:gd name="connsiteY906" fmla="*/ 209154 h 786785"/>
              <a:gd name="connsiteX907" fmla="*/ 67139 w 498297"/>
              <a:gd name="connsiteY907" fmla="*/ 208892 h 786785"/>
              <a:gd name="connsiteX908" fmla="*/ 65959 w 498297"/>
              <a:gd name="connsiteY908" fmla="*/ 208236 h 786785"/>
              <a:gd name="connsiteX909" fmla="*/ 65959 w 498297"/>
              <a:gd name="connsiteY909" fmla="*/ 207056 h 786785"/>
              <a:gd name="connsiteX910" fmla="*/ 66352 w 498297"/>
              <a:gd name="connsiteY910" fmla="*/ 207449 h 786785"/>
              <a:gd name="connsiteX911" fmla="*/ 66615 w 498297"/>
              <a:gd name="connsiteY911" fmla="*/ 208236 h 786785"/>
              <a:gd name="connsiteX912" fmla="*/ 67401 w 498297"/>
              <a:gd name="connsiteY912" fmla="*/ 208498 h 786785"/>
              <a:gd name="connsiteX913" fmla="*/ 68057 w 498297"/>
              <a:gd name="connsiteY913" fmla="*/ 207711 h 786785"/>
              <a:gd name="connsiteX914" fmla="*/ 68844 w 498297"/>
              <a:gd name="connsiteY914" fmla="*/ 207449 h 786785"/>
              <a:gd name="connsiteX915" fmla="*/ 69499 w 498297"/>
              <a:gd name="connsiteY915" fmla="*/ 207449 h 786785"/>
              <a:gd name="connsiteX916" fmla="*/ 70286 w 498297"/>
              <a:gd name="connsiteY916" fmla="*/ 207056 h 786785"/>
              <a:gd name="connsiteX917" fmla="*/ 70680 w 498297"/>
              <a:gd name="connsiteY917" fmla="*/ 205613 h 786785"/>
              <a:gd name="connsiteX918" fmla="*/ 70942 w 498297"/>
              <a:gd name="connsiteY918" fmla="*/ 205613 h 786785"/>
              <a:gd name="connsiteX919" fmla="*/ 71597 w 498297"/>
              <a:gd name="connsiteY919" fmla="*/ 206794 h 786785"/>
              <a:gd name="connsiteX920" fmla="*/ 72384 w 498297"/>
              <a:gd name="connsiteY920" fmla="*/ 206794 h 786785"/>
              <a:gd name="connsiteX921" fmla="*/ 73695 w 498297"/>
              <a:gd name="connsiteY921" fmla="*/ 205613 h 786785"/>
              <a:gd name="connsiteX922" fmla="*/ 73695 w 498297"/>
              <a:gd name="connsiteY922" fmla="*/ 205351 h 786785"/>
              <a:gd name="connsiteX923" fmla="*/ 74876 w 498297"/>
              <a:gd name="connsiteY923" fmla="*/ 204302 h 786785"/>
              <a:gd name="connsiteX924" fmla="*/ 84055 w 498297"/>
              <a:gd name="connsiteY924" fmla="*/ 205351 h 786785"/>
              <a:gd name="connsiteX925" fmla="*/ 92316 w 498297"/>
              <a:gd name="connsiteY925" fmla="*/ 204695 h 786785"/>
              <a:gd name="connsiteX926" fmla="*/ 93234 w 498297"/>
              <a:gd name="connsiteY926" fmla="*/ 204695 h 786785"/>
              <a:gd name="connsiteX927" fmla="*/ 93234 w 498297"/>
              <a:gd name="connsiteY927" fmla="*/ 203909 h 786785"/>
              <a:gd name="connsiteX928" fmla="*/ 98217 w 498297"/>
              <a:gd name="connsiteY928" fmla="*/ 198139 h 786785"/>
              <a:gd name="connsiteX929" fmla="*/ 97561 w 498297"/>
              <a:gd name="connsiteY929" fmla="*/ 196434 h 786785"/>
              <a:gd name="connsiteX930" fmla="*/ 92578 w 498297"/>
              <a:gd name="connsiteY930" fmla="*/ 197483 h 786785"/>
              <a:gd name="connsiteX931" fmla="*/ 90480 w 498297"/>
              <a:gd name="connsiteY931" fmla="*/ 197221 h 786785"/>
              <a:gd name="connsiteX932" fmla="*/ 89693 w 498297"/>
              <a:gd name="connsiteY932" fmla="*/ 197483 h 786785"/>
              <a:gd name="connsiteX933" fmla="*/ 89038 w 498297"/>
              <a:gd name="connsiteY933" fmla="*/ 195778 h 786785"/>
              <a:gd name="connsiteX934" fmla="*/ 92316 w 498297"/>
              <a:gd name="connsiteY934" fmla="*/ 190402 h 786785"/>
              <a:gd name="connsiteX935" fmla="*/ 93234 w 498297"/>
              <a:gd name="connsiteY935" fmla="*/ 190402 h 786785"/>
              <a:gd name="connsiteX936" fmla="*/ 93234 w 498297"/>
              <a:gd name="connsiteY936" fmla="*/ 188697 h 786785"/>
              <a:gd name="connsiteX937" fmla="*/ 94414 w 498297"/>
              <a:gd name="connsiteY937" fmla="*/ 188697 h 786785"/>
              <a:gd name="connsiteX938" fmla="*/ 94414 w 498297"/>
              <a:gd name="connsiteY938" fmla="*/ 187517 h 786785"/>
              <a:gd name="connsiteX939" fmla="*/ 93627 w 498297"/>
              <a:gd name="connsiteY939" fmla="*/ 185419 h 786785"/>
              <a:gd name="connsiteX940" fmla="*/ 92972 w 498297"/>
              <a:gd name="connsiteY940" fmla="*/ 185419 h 786785"/>
              <a:gd name="connsiteX941" fmla="*/ 92316 w 498297"/>
              <a:gd name="connsiteY941" fmla="*/ 183977 h 786785"/>
              <a:gd name="connsiteX942" fmla="*/ 93627 w 498297"/>
              <a:gd name="connsiteY942" fmla="*/ 182272 h 786785"/>
              <a:gd name="connsiteX943" fmla="*/ 94021 w 498297"/>
              <a:gd name="connsiteY943" fmla="*/ 180436 h 786785"/>
              <a:gd name="connsiteX944" fmla="*/ 97955 w 498297"/>
              <a:gd name="connsiteY944" fmla="*/ 181616 h 786785"/>
              <a:gd name="connsiteX945" fmla="*/ 100708 w 498297"/>
              <a:gd name="connsiteY945" fmla="*/ 183321 h 786785"/>
              <a:gd name="connsiteX946" fmla="*/ 102151 w 498297"/>
              <a:gd name="connsiteY946" fmla="*/ 183059 h 786785"/>
              <a:gd name="connsiteX947" fmla="*/ 104380 w 498297"/>
              <a:gd name="connsiteY947" fmla="*/ 184501 h 786785"/>
              <a:gd name="connsiteX948" fmla="*/ 104642 w 498297"/>
              <a:gd name="connsiteY948" fmla="*/ 183977 h 786785"/>
              <a:gd name="connsiteX949" fmla="*/ 105036 w 498297"/>
              <a:gd name="connsiteY949" fmla="*/ 183977 h 786785"/>
              <a:gd name="connsiteX950" fmla="*/ 104642 w 498297"/>
              <a:gd name="connsiteY950" fmla="*/ 183059 h 786785"/>
              <a:gd name="connsiteX951" fmla="*/ 105691 w 498297"/>
              <a:gd name="connsiteY951" fmla="*/ 182534 h 786785"/>
              <a:gd name="connsiteX952" fmla="*/ 106085 w 498297"/>
              <a:gd name="connsiteY952" fmla="*/ 181616 h 786785"/>
              <a:gd name="connsiteX953" fmla="*/ 107134 w 498297"/>
              <a:gd name="connsiteY953" fmla="*/ 181616 h 786785"/>
              <a:gd name="connsiteX954" fmla="*/ 108576 w 498297"/>
              <a:gd name="connsiteY954" fmla="*/ 181223 h 786785"/>
              <a:gd name="connsiteX955" fmla="*/ 109232 w 498297"/>
              <a:gd name="connsiteY955" fmla="*/ 181616 h 786785"/>
              <a:gd name="connsiteX956" fmla="*/ 110674 w 498297"/>
              <a:gd name="connsiteY956" fmla="*/ 180436 h 786785"/>
              <a:gd name="connsiteX957" fmla="*/ 110937 w 498297"/>
              <a:gd name="connsiteY957" fmla="*/ 180830 h 786785"/>
              <a:gd name="connsiteX958" fmla="*/ 111461 w 498297"/>
              <a:gd name="connsiteY958" fmla="*/ 180830 h 786785"/>
              <a:gd name="connsiteX959" fmla="*/ 111724 w 498297"/>
              <a:gd name="connsiteY959" fmla="*/ 179125 h 786785"/>
              <a:gd name="connsiteX960" fmla="*/ 112117 w 498297"/>
              <a:gd name="connsiteY960" fmla="*/ 178338 h 786785"/>
              <a:gd name="connsiteX961" fmla="*/ 113559 w 498297"/>
              <a:gd name="connsiteY961" fmla="*/ 179125 h 786785"/>
              <a:gd name="connsiteX962" fmla="*/ 114608 w 498297"/>
              <a:gd name="connsiteY962" fmla="*/ 179125 h 786785"/>
              <a:gd name="connsiteX963" fmla="*/ 115657 w 498297"/>
              <a:gd name="connsiteY963" fmla="*/ 179518 h 786785"/>
              <a:gd name="connsiteX964" fmla="*/ 116313 w 498297"/>
              <a:gd name="connsiteY964" fmla="*/ 180436 h 786785"/>
              <a:gd name="connsiteX965" fmla="*/ 117755 w 498297"/>
              <a:gd name="connsiteY965" fmla="*/ 180830 h 786785"/>
              <a:gd name="connsiteX966" fmla="*/ 118542 w 498297"/>
              <a:gd name="connsiteY966" fmla="*/ 179780 h 786785"/>
              <a:gd name="connsiteX967" fmla="*/ 118936 w 498297"/>
              <a:gd name="connsiteY967" fmla="*/ 179518 h 786785"/>
              <a:gd name="connsiteX968" fmla="*/ 120247 w 498297"/>
              <a:gd name="connsiteY968" fmla="*/ 179125 h 786785"/>
              <a:gd name="connsiteX969" fmla="*/ 121952 w 498297"/>
              <a:gd name="connsiteY969" fmla="*/ 178076 h 786785"/>
              <a:gd name="connsiteX970" fmla="*/ 122476 w 498297"/>
              <a:gd name="connsiteY970" fmla="*/ 178338 h 786785"/>
              <a:gd name="connsiteX971" fmla="*/ 123919 w 498297"/>
              <a:gd name="connsiteY971" fmla="*/ 178076 h 786785"/>
              <a:gd name="connsiteX972" fmla="*/ 124181 w 498297"/>
              <a:gd name="connsiteY972" fmla="*/ 177682 h 786785"/>
              <a:gd name="connsiteX973" fmla="*/ 125230 w 498297"/>
              <a:gd name="connsiteY973" fmla="*/ 177420 h 786785"/>
              <a:gd name="connsiteX974" fmla="*/ 126935 w 498297"/>
              <a:gd name="connsiteY974" fmla="*/ 177420 h 786785"/>
              <a:gd name="connsiteX975" fmla="*/ 128115 w 498297"/>
              <a:gd name="connsiteY975" fmla="*/ 176633 h 786785"/>
              <a:gd name="connsiteX976" fmla="*/ 128377 w 498297"/>
              <a:gd name="connsiteY976" fmla="*/ 176240 h 786785"/>
              <a:gd name="connsiteX977" fmla="*/ 128770 w 498297"/>
              <a:gd name="connsiteY977" fmla="*/ 176240 h 786785"/>
              <a:gd name="connsiteX978" fmla="*/ 130213 w 498297"/>
              <a:gd name="connsiteY978" fmla="*/ 176240 h 786785"/>
              <a:gd name="connsiteX979" fmla="*/ 130869 w 498297"/>
              <a:gd name="connsiteY979" fmla="*/ 174798 h 786785"/>
              <a:gd name="connsiteX980" fmla="*/ 131655 w 498297"/>
              <a:gd name="connsiteY980" fmla="*/ 174535 h 786785"/>
              <a:gd name="connsiteX981" fmla="*/ 134016 w 498297"/>
              <a:gd name="connsiteY981" fmla="*/ 174798 h 786785"/>
              <a:gd name="connsiteX982" fmla="*/ 136114 w 498297"/>
              <a:gd name="connsiteY982" fmla="*/ 174798 h 786785"/>
              <a:gd name="connsiteX983" fmla="*/ 138212 w 498297"/>
              <a:gd name="connsiteY983" fmla="*/ 175978 h 786785"/>
              <a:gd name="connsiteX984" fmla="*/ 138999 w 498297"/>
              <a:gd name="connsiteY984" fmla="*/ 175978 h 786785"/>
              <a:gd name="connsiteX985" fmla="*/ 140441 w 498297"/>
              <a:gd name="connsiteY985" fmla="*/ 174535 h 786785"/>
              <a:gd name="connsiteX986" fmla="*/ 140835 w 498297"/>
              <a:gd name="connsiteY986" fmla="*/ 173355 h 786785"/>
              <a:gd name="connsiteX987" fmla="*/ 140835 w 498297"/>
              <a:gd name="connsiteY987" fmla="*/ 171650 h 786785"/>
              <a:gd name="connsiteX988" fmla="*/ 139392 w 498297"/>
              <a:gd name="connsiteY988" fmla="*/ 169552 h 786785"/>
              <a:gd name="connsiteX989" fmla="*/ 138999 w 498297"/>
              <a:gd name="connsiteY989" fmla="*/ 168897 h 786785"/>
              <a:gd name="connsiteX990" fmla="*/ 140179 w 498297"/>
              <a:gd name="connsiteY990" fmla="*/ 166667 h 786785"/>
              <a:gd name="connsiteX991" fmla="*/ 140179 w 498297"/>
              <a:gd name="connsiteY991" fmla="*/ 165356 h 786785"/>
              <a:gd name="connsiteX992" fmla="*/ 140441 w 498297"/>
              <a:gd name="connsiteY992" fmla="*/ 164176 h 786785"/>
              <a:gd name="connsiteX993" fmla="*/ 140179 w 498297"/>
              <a:gd name="connsiteY993" fmla="*/ 163258 h 786785"/>
              <a:gd name="connsiteX994" fmla="*/ 140441 w 498297"/>
              <a:gd name="connsiteY994" fmla="*/ 162078 h 786785"/>
              <a:gd name="connsiteX995" fmla="*/ 140441 w 498297"/>
              <a:gd name="connsiteY995" fmla="*/ 161816 h 786785"/>
              <a:gd name="connsiteX996" fmla="*/ 139654 w 498297"/>
              <a:gd name="connsiteY996" fmla="*/ 162078 h 786785"/>
              <a:gd name="connsiteX997" fmla="*/ 139392 w 498297"/>
              <a:gd name="connsiteY997" fmla="*/ 161029 h 786785"/>
              <a:gd name="connsiteX998" fmla="*/ 138999 w 498297"/>
              <a:gd name="connsiteY998" fmla="*/ 161029 h 786785"/>
              <a:gd name="connsiteX999" fmla="*/ 138212 w 498297"/>
              <a:gd name="connsiteY999" fmla="*/ 161029 h 786785"/>
              <a:gd name="connsiteX1000" fmla="*/ 137294 w 498297"/>
              <a:gd name="connsiteY1000" fmla="*/ 160373 h 786785"/>
              <a:gd name="connsiteX1001" fmla="*/ 136114 w 498297"/>
              <a:gd name="connsiteY1001" fmla="*/ 161029 h 786785"/>
              <a:gd name="connsiteX1002" fmla="*/ 136114 w 498297"/>
              <a:gd name="connsiteY1002" fmla="*/ 161291 h 786785"/>
              <a:gd name="connsiteX1003" fmla="*/ 135852 w 498297"/>
              <a:gd name="connsiteY1003" fmla="*/ 162078 h 786785"/>
              <a:gd name="connsiteX1004" fmla="*/ 135196 w 498297"/>
              <a:gd name="connsiteY1004" fmla="*/ 162471 h 786785"/>
              <a:gd name="connsiteX1005" fmla="*/ 134671 w 498297"/>
              <a:gd name="connsiteY1005" fmla="*/ 163520 h 786785"/>
              <a:gd name="connsiteX1006" fmla="*/ 134016 w 498297"/>
              <a:gd name="connsiteY1006" fmla="*/ 163520 h 786785"/>
              <a:gd name="connsiteX1007" fmla="*/ 134016 w 498297"/>
              <a:gd name="connsiteY1007" fmla="*/ 162734 h 786785"/>
              <a:gd name="connsiteX1008" fmla="*/ 134671 w 498297"/>
              <a:gd name="connsiteY1008" fmla="*/ 162471 h 786785"/>
              <a:gd name="connsiteX1009" fmla="*/ 134671 w 498297"/>
              <a:gd name="connsiteY1009" fmla="*/ 161291 h 786785"/>
              <a:gd name="connsiteX1010" fmla="*/ 134016 w 498297"/>
              <a:gd name="connsiteY1010" fmla="*/ 160635 h 786785"/>
              <a:gd name="connsiteX1011" fmla="*/ 134409 w 498297"/>
              <a:gd name="connsiteY1011" fmla="*/ 160635 h 786785"/>
              <a:gd name="connsiteX1012" fmla="*/ 133753 w 498297"/>
              <a:gd name="connsiteY1012" fmla="*/ 159980 h 786785"/>
              <a:gd name="connsiteX1013" fmla="*/ 132573 w 498297"/>
              <a:gd name="connsiteY1013" fmla="*/ 159980 h 786785"/>
              <a:gd name="connsiteX1014" fmla="*/ 131918 w 498297"/>
              <a:gd name="connsiteY1014" fmla="*/ 159717 h 786785"/>
              <a:gd name="connsiteX1015" fmla="*/ 130475 w 498297"/>
              <a:gd name="connsiteY1015" fmla="*/ 157095 h 786785"/>
              <a:gd name="connsiteX1016" fmla="*/ 130213 w 498297"/>
              <a:gd name="connsiteY1016" fmla="*/ 157095 h 786785"/>
              <a:gd name="connsiteX1017" fmla="*/ 130213 w 498297"/>
              <a:gd name="connsiteY1017" fmla="*/ 156833 h 786785"/>
              <a:gd name="connsiteX1018" fmla="*/ 129557 w 498297"/>
              <a:gd name="connsiteY1018" fmla="*/ 156439 h 786785"/>
              <a:gd name="connsiteX1019" fmla="*/ 129557 w 498297"/>
              <a:gd name="connsiteY1019" fmla="*/ 155390 h 786785"/>
              <a:gd name="connsiteX1020" fmla="*/ 129557 w 498297"/>
              <a:gd name="connsiteY1020" fmla="*/ 154997 h 786785"/>
              <a:gd name="connsiteX1021" fmla="*/ 128770 w 498297"/>
              <a:gd name="connsiteY1021" fmla="*/ 153948 h 786785"/>
              <a:gd name="connsiteX1022" fmla="*/ 128377 w 498297"/>
              <a:gd name="connsiteY1022" fmla="*/ 153292 h 786785"/>
              <a:gd name="connsiteX1023" fmla="*/ 128770 w 498297"/>
              <a:gd name="connsiteY1023" fmla="*/ 151850 h 786785"/>
              <a:gd name="connsiteX1024" fmla="*/ 129557 w 498297"/>
              <a:gd name="connsiteY1024" fmla="*/ 151456 h 786785"/>
              <a:gd name="connsiteX1025" fmla="*/ 129557 w 498297"/>
              <a:gd name="connsiteY1025" fmla="*/ 150801 h 786785"/>
              <a:gd name="connsiteX1026" fmla="*/ 129557 w 498297"/>
              <a:gd name="connsiteY1026" fmla="*/ 150538 h 786785"/>
              <a:gd name="connsiteX1027" fmla="*/ 130869 w 498297"/>
              <a:gd name="connsiteY1027" fmla="*/ 150014 h 786785"/>
              <a:gd name="connsiteX1028" fmla="*/ 136114 w 498297"/>
              <a:gd name="connsiteY1028" fmla="*/ 148309 h 786785"/>
              <a:gd name="connsiteX1029" fmla="*/ 136507 w 498297"/>
              <a:gd name="connsiteY1029" fmla="*/ 147522 h 786785"/>
              <a:gd name="connsiteX1030" fmla="*/ 137556 w 498297"/>
              <a:gd name="connsiteY1030" fmla="*/ 147522 h 786785"/>
              <a:gd name="connsiteX1031" fmla="*/ 138212 w 498297"/>
              <a:gd name="connsiteY1031" fmla="*/ 147522 h 786785"/>
              <a:gd name="connsiteX1032" fmla="*/ 140441 w 498297"/>
              <a:gd name="connsiteY1032" fmla="*/ 147522 h 786785"/>
              <a:gd name="connsiteX1033" fmla="*/ 143326 w 498297"/>
              <a:gd name="connsiteY1033" fmla="*/ 146080 h 786785"/>
              <a:gd name="connsiteX1034" fmla="*/ 143588 w 498297"/>
              <a:gd name="connsiteY1034" fmla="*/ 146080 h 786785"/>
              <a:gd name="connsiteX1035" fmla="*/ 144768 w 498297"/>
              <a:gd name="connsiteY1035" fmla="*/ 145818 h 786785"/>
              <a:gd name="connsiteX1036" fmla="*/ 146211 w 498297"/>
              <a:gd name="connsiteY1036" fmla="*/ 145424 h 786785"/>
              <a:gd name="connsiteX1037" fmla="*/ 150014 w 498297"/>
              <a:gd name="connsiteY1037" fmla="*/ 143195 h 786785"/>
              <a:gd name="connsiteX1038" fmla="*/ 151194 w 498297"/>
              <a:gd name="connsiteY1038" fmla="*/ 142277 h 786785"/>
              <a:gd name="connsiteX1039" fmla="*/ 152112 w 498297"/>
              <a:gd name="connsiteY1039" fmla="*/ 140835 h 786785"/>
              <a:gd name="connsiteX1040" fmla="*/ 154210 w 498297"/>
              <a:gd name="connsiteY1040" fmla="*/ 139786 h 786785"/>
              <a:gd name="connsiteX1041" fmla="*/ 157095 w 498297"/>
              <a:gd name="connsiteY1041" fmla="*/ 137294 h 786785"/>
              <a:gd name="connsiteX1042" fmla="*/ 158275 w 498297"/>
              <a:gd name="connsiteY1042" fmla="*/ 134803 h 786785"/>
              <a:gd name="connsiteX1043" fmla="*/ 158931 w 498297"/>
              <a:gd name="connsiteY1043" fmla="*/ 133098 h 786785"/>
              <a:gd name="connsiteX1044" fmla="*/ 158537 w 498297"/>
              <a:gd name="connsiteY1044" fmla="*/ 132311 h 786785"/>
              <a:gd name="connsiteX1045" fmla="*/ 160635 w 498297"/>
              <a:gd name="connsiteY1045" fmla="*/ 130213 h 786785"/>
              <a:gd name="connsiteX1046" fmla="*/ 160373 w 498297"/>
              <a:gd name="connsiteY1046" fmla="*/ 128377 h 786785"/>
              <a:gd name="connsiteX1047" fmla="*/ 161029 w 498297"/>
              <a:gd name="connsiteY1047" fmla="*/ 126279 h 786785"/>
              <a:gd name="connsiteX1048" fmla="*/ 163389 w 498297"/>
              <a:gd name="connsiteY1048" fmla="*/ 126017 h 786785"/>
              <a:gd name="connsiteX1049" fmla="*/ 163914 w 498297"/>
              <a:gd name="connsiteY1049" fmla="*/ 124837 h 786785"/>
              <a:gd name="connsiteX1050" fmla="*/ 164569 w 498297"/>
              <a:gd name="connsiteY1050" fmla="*/ 124574 h 786785"/>
              <a:gd name="connsiteX1051" fmla="*/ 164569 w 498297"/>
              <a:gd name="connsiteY1051" fmla="*/ 123394 h 786785"/>
              <a:gd name="connsiteX1052" fmla="*/ 164176 w 498297"/>
              <a:gd name="connsiteY1052" fmla="*/ 123132 h 786785"/>
              <a:gd name="connsiteX1053" fmla="*/ 164176 w 498297"/>
              <a:gd name="connsiteY1053" fmla="*/ 122739 h 786785"/>
              <a:gd name="connsiteX1054" fmla="*/ 165356 w 498297"/>
              <a:gd name="connsiteY1054" fmla="*/ 122739 h 786785"/>
              <a:gd name="connsiteX1055" fmla="*/ 166012 w 498297"/>
              <a:gd name="connsiteY1055" fmla="*/ 123132 h 786785"/>
              <a:gd name="connsiteX1056" fmla="*/ 166667 w 498297"/>
              <a:gd name="connsiteY1056" fmla="*/ 122739 h 786785"/>
              <a:gd name="connsiteX1057" fmla="*/ 167061 w 498297"/>
              <a:gd name="connsiteY1057" fmla="*/ 122083 h 786785"/>
              <a:gd name="connsiteX1058" fmla="*/ 167716 w 498297"/>
              <a:gd name="connsiteY1058" fmla="*/ 121296 h 786785"/>
              <a:gd name="connsiteX1059" fmla="*/ 167716 w 498297"/>
              <a:gd name="connsiteY1059" fmla="*/ 120641 h 786785"/>
              <a:gd name="connsiteX1060" fmla="*/ 168765 w 498297"/>
              <a:gd name="connsiteY1060" fmla="*/ 120378 h 786785"/>
              <a:gd name="connsiteX1061" fmla="*/ 169159 w 498297"/>
              <a:gd name="connsiteY1061" fmla="*/ 120378 h 786785"/>
              <a:gd name="connsiteX1062" fmla="*/ 169552 w 498297"/>
              <a:gd name="connsiteY1062" fmla="*/ 119985 h 786785"/>
              <a:gd name="connsiteX1063" fmla="*/ 170208 w 498297"/>
              <a:gd name="connsiteY1063" fmla="*/ 119985 h 786785"/>
              <a:gd name="connsiteX1064" fmla="*/ 170208 w 498297"/>
              <a:gd name="connsiteY1064" fmla="*/ 119591 h 786785"/>
              <a:gd name="connsiteX1065" fmla="*/ 170470 w 498297"/>
              <a:gd name="connsiteY1065" fmla="*/ 119985 h 786785"/>
              <a:gd name="connsiteX1066" fmla="*/ 171650 w 498297"/>
              <a:gd name="connsiteY1066" fmla="*/ 119198 h 786785"/>
              <a:gd name="connsiteX1067" fmla="*/ 171650 w 498297"/>
              <a:gd name="connsiteY1067" fmla="*/ 118542 h 786785"/>
              <a:gd name="connsiteX1068" fmla="*/ 173093 w 498297"/>
              <a:gd name="connsiteY1068" fmla="*/ 117756 h 786785"/>
              <a:gd name="connsiteX1069" fmla="*/ 174142 w 498297"/>
              <a:gd name="connsiteY1069" fmla="*/ 117756 h 786785"/>
              <a:gd name="connsiteX1070" fmla="*/ 174929 w 498297"/>
              <a:gd name="connsiteY1070" fmla="*/ 117100 h 786785"/>
              <a:gd name="connsiteX1071" fmla="*/ 175847 w 498297"/>
              <a:gd name="connsiteY1071" fmla="*/ 116838 h 786785"/>
              <a:gd name="connsiteX1072" fmla="*/ 176371 w 498297"/>
              <a:gd name="connsiteY1072" fmla="*/ 116838 h 786785"/>
              <a:gd name="connsiteX1073" fmla="*/ 177027 w 498297"/>
              <a:gd name="connsiteY1073" fmla="*/ 116838 h 786785"/>
              <a:gd name="connsiteX1074" fmla="*/ 178076 w 498297"/>
              <a:gd name="connsiteY1074" fmla="*/ 117100 h 786785"/>
              <a:gd name="connsiteX1075" fmla="*/ 179125 w 498297"/>
              <a:gd name="connsiteY1075" fmla="*/ 115395 h 786785"/>
              <a:gd name="connsiteX1076" fmla="*/ 179912 w 498297"/>
              <a:gd name="connsiteY1076" fmla="*/ 115395 h 786785"/>
              <a:gd name="connsiteX1077" fmla="*/ 180174 w 498297"/>
              <a:gd name="connsiteY1077" fmla="*/ 114215 h 786785"/>
              <a:gd name="connsiteX1078" fmla="*/ 180829 w 498297"/>
              <a:gd name="connsiteY1078" fmla="*/ 114215 h 786785"/>
              <a:gd name="connsiteX1079" fmla="*/ 181616 w 498297"/>
              <a:gd name="connsiteY1079" fmla="*/ 113297 h 786785"/>
              <a:gd name="connsiteX1080" fmla="*/ 182928 w 498297"/>
              <a:gd name="connsiteY1080" fmla="*/ 114215 h 786785"/>
              <a:gd name="connsiteX1081" fmla="*/ 183714 w 498297"/>
              <a:gd name="connsiteY1081" fmla="*/ 114215 h 786785"/>
              <a:gd name="connsiteX1082" fmla="*/ 184108 w 498297"/>
              <a:gd name="connsiteY1082" fmla="*/ 115002 h 786785"/>
              <a:gd name="connsiteX1083" fmla="*/ 184370 w 498297"/>
              <a:gd name="connsiteY1083" fmla="*/ 115002 h 786785"/>
              <a:gd name="connsiteX1084" fmla="*/ 185550 w 498297"/>
              <a:gd name="connsiteY1084" fmla="*/ 114215 h 786785"/>
              <a:gd name="connsiteX1085" fmla="*/ 186599 w 498297"/>
              <a:gd name="connsiteY1085" fmla="*/ 115002 h 786785"/>
              <a:gd name="connsiteX1086" fmla="*/ 186993 w 498297"/>
              <a:gd name="connsiteY1086" fmla="*/ 115395 h 786785"/>
              <a:gd name="connsiteX1087" fmla="*/ 187648 w 498297"/>
              <a:gd name="connsiteY1087" fmla="*/ 115395 h 786785"/>
              <a:gd name="connsiteX1088" fmla="*/ 186993 w 498297"/>
              <a:gd name="connsiteY1088" fmla="*/ 116051 h 786785"/>
              <a:gd name="connsiteX1089" fmla="*/ 190795 w 498297"/>
              <a:gd name="connsiteY1089" fmla="*/ 117100 h 786785"/>
              <a:gd name="connsiteX1090" fmla="*/ 192107 w 498297"/>
              <a:gd name="connsiteY1090" fmla="*/ 117100 h 786785"/>
              <a:gd name="connsiteX1091" fmla="*/ 193549 w 498297"/>
              <a:gd name="connsiteY1091" fmla="*/ 115002 h 786785"/>
              <a:gd name="connsiteX1092" fmla="*/ 193549 w 498297"/>
              <a:gd name="connsiteY1092" fmla="*/ 113559 h 786785"/>
              <a:gd name="connsiteX1093" fmla="*/ 194729 w 498297"/>
              <a:gd name="connsiteY1093" fmla="*/ 112510 h 786785"/>
              <a:gd name="connsiteX1094" fmla="*/ 194729 w 498297"/>
              <a:gd name="connsiteY1094" fmla="*/ 111461 h 786785"/>
              <a:gd name="connsiteX1095" fmla="*/ 195385 w 498297"/>
              <a:gd name="connsiteY1095" fmla="*/ 109757 h 786785"/>
              <a:gd name="connsiteX1096" fmla="*/ 198532 w 498297"/>
              <a:gd name="connsiteY1096" fmla="*/ 108314 h 786785"/>
              <a:gd name="connsiteX1097" fmla="*/ 199712 w 498297"/>
              <a:gd name="connsiteY1097" fmla="*/ 106872 h 786785"/>
              <a:gd name="connsiteX1098" fmla="*/ 198926 w 498297"/>
              <a:gd name="connsiteY1098" fmla="*/ 103331 h 786785"/>
              <a:gd name="connsiteX1099" fmla="*/ 198926 w 498297"/>
              <a:gd name="connsiteY1099" fmla="*/ 102151 h 786785"/>
              <a:gd name="connsiteX1100" fmla="*/ 198926 w 498297"/>
              <a:gd name="connsiteY1100" fmla="*/ 101495 h 786785"/>
              <a:gd name="connsiteX1101" fmla="*/ 198926 w 498297"/>
              <a:gd name="connsiteY1101" fmla="*/ 99791 h 786785"/>
              <a:gd name="connsiteX1102" fmla="*/ 199975 w 498297"/>
              <a:gd name="connsiteY1102" fmla="*/ 98742 h 786785"/>
              <a:gd name="connsiteX1103" fmla="*/ 200630 w 498297"/>
              <a:gd name="connsiteY1103" fmla="*/ 95201 h 786785"/>
              <a:gd name="connsiteX1104" fmla="*/ 202466 w 498297"/>
              <a:gd name="connsiteY1104" fmla="*/ 94808 h 786785"/>
              <a:gd name="connsiteX1105" fmla="*/ 202466 w 498297"/>
              <a:gd name="connsiteY1105" fmla="*/ 91136 h 786785"/>
              <a:gd name="connsiteX1106" fmla="*/ 204302 w 498297"/>
              <a:gd name="connsiteY1106" fmla="*/ 90874 h 786785"/>
              <a:gd name="connsiteX1107" fmla="*/ 203646 w 498297"/>
              <a:gd name="connsiteY1107" fmla="*/ 88776 h 786785"/>
              <a:gd name="connsiteX1108" fmla="*/ 204564 w 498297"/>
              <a:gd name="connsiteY1108" fmla="*/ 84055 h 786785"/>
              <a:gd name="connsiteX1109" fmla="*/ 206793 w 498297"/>
              <a:gd name="connsiteY1109" fmla="*/ 82350 h 786785"/>
              <a:gd name="connsiteX1110" fmla="*/ 208236 w 498297"/>
              <a:gd name="connsiteY1110" fmla="*/ 81957 h 786785"/>
              <a:gd name="connsiteX1111" fmla="*/ 210727 w 498297"/>
              <a:gd name="connsiteY1111" fmla="*/ 76056 h 786785"/>
              <a:gd name="connsiteX1112" fmla="*/ 213874 w 498297"/>
              <a:gd name="connsiteY1112" fmla="*/ 76712 h 786785"/>
              <a:gd name="connsiteX1113" fmla="*/ 214530 w 498297"/>
              <a:gd name="connsiteY1113" fmla="*/ 76318 h 786785"/>
              <a:gd name="connsiteX1114" fmla="*/ 214924 w 498297"/>
              <a:gd name="connsiteY1114" fmla="*/ 76974 h 786785"/>
              <a:gd name="connsiteX1115" fmla="*/ 217022 w 498297"/>
              <a:gd name="connsiteY1115" fmla="*/ 77761 h 786785"/>
              <a:gd name="connsiteX1116" fmla="*/ 221611 w 498297"/>
              <a:gd name="connsiteY1116" fmla="*/ 78416 h 786785"/>
              <a:gd name="connsiteX1117" fmla="*/ 227774 w 498297"/>
              <a:gd name="connsiteY1117" fmla="*/ 77498 h 786785"/>
              <a:gd name="connsiteX1118" fmla="*/ 229872 w 498297"/>
              <a:gd name="connsiteY1118" fmla="*/ 77498 h 786785"/>
              <a:gd name="connsiteX1119" fmla="*/ 227774 w 498297"/>
              <a:gd name="connsiteY1119" fmla="*/ 71073 h 786785"/>
              <a:gd name="connsiteX1120" fmla="*/ 228037 w 498297"/>
              <a:gd name="connsiteY1120" fmla="*/ 64779 h 786785"/>
              <a:gd name="connsiteX1121" fmla="*/ 228430 w 498297"/>
              <a:gd name="connsiteY1121" fmla="*/ 49830 h 786785"/>
              <a:gd name="connsiteX1122" fmla="*/ 228430 w 498297"/>
              <a:gd name="connsiteY1122" fmla="*/ 46289 h 786785"/>
              <a:gd name="connsiteX1123" fmla="*/ 233806 w 498297"/>
              <a:gd name="connsiteY1123" fmla="*/ 46683 h 786785"/>
              <a:gd name="connsiteX1124" fmla="*/ 233806 w 498297"/>
              <a:gd name="connsiteY1124" fmla="*/ 45896 h 786785"/>
              <a:gd name="connsiteX1125" fmla="*/ 234462 w 498297"/>
              <a:gd name="connsiteY1125" fmla="*/ 45896 h 786785"/>
              <a:gd name="connsiteX1126" fmla="*/ 234855 w 498297"/>
              <a:gd name="connsiteY1126" fmla="*/ 46683 h 786785"/>
              <a:gd name="connsiteX1127" fmla="*/ 237347 w 498297"/>
              <a:gd name="connsiteY1127" fmla="*/ 46289 h 786785"/>
              <a:gd name="connsiteX1128" fmla="*/ 237609 w 498297"/>
              <a:gd name="connsiteY1128" fmla="*/ 45896 h 786785"/>
              <a:gd name="connsiteX1129" fmla="*/ 238789 w 498297"/>
              <a:gd name="connsiteY1129" fmla="*/ 45896 h 786785"/>
              <a:gd name="connsiteX1130" fmla="*/ 238789 w 498297"/>
              <a:gd name="connsiteY1130" fmla="*/ 45240 h 786785"/>
              <a:gd name="connsiteX1131" fmla="*/ 239707 w 498297"/>
              <a:gd name="connsiteY1131" fmla="*/ 45240 h 786785"/>
              <a:gd name="connsiteX1132" fmla="*/ 243641 w 498297"/>
              <a:gd name="connsiteY1132" fmla="*/ 43011 h 786785"/>
              <a:gd name="connsiteX1133" fmla="*/ 248886 w 498297"/>
              <a:gd name="connsiteY1133" fmla="*/ 41437 h 786785"/>
              <a:gd name="connsiteX1134" fmla="*/ 250329 w 498297"/>
              <a:gd name="connsiteY1134" fmla="*/ 41437 h 786785"/>
              <a:gd name="connsiteX1135" fmla="*/ 251771 w 498297"/>
              <a:gd name="connsiteY1135" fmla="*/ 42355 h 786785"/>
              <a:gd name="connsiteX1136" fmla="*/ 253083 w 498297"/>
              <a:gd name="connsiteY1136" fmla="*/ 42749 h 786785"/>
              <a:gd name="connsiteX1137" fmla="*/ 255050 w 498297"/>
              <a:gd name="connsiteY1137" fmla="*/ 44191 h 786785"/>
              <a:gd name="connsiteX1138" fmla="*/ 257410 w 498297"/>
              <a:gd name="connsiteY1138" fmla="*/ 44191 h 786785"/>
              <a:gd name="connsiteX1139" fmla="*/ 258459 w 498297"/>
              <a:gd name="connsiteY1139" fmla="*/ 44978 h 786785"/>
              <a:gd name="connsiteX1140" fmla="*/ 261868 w 498297"/>
              <a:gd name="connsiteY1140" fmla="*/ 43798 h 786785"/>
              <a:gd name="connsiteX1141" fmla="*/ 262524 w 498297"/>
              <a:gd name="connsiteY1141" fmla="*/ 44453 h 786785"/>
              <a:gd name="connsiteX1142" fmla="*/ 263180 w 498297"/>
              <a:gd name="connsiteY1142" fmla="*/ 43798 h 786785"/>
              <a:gd name="connsiteX1143" fmla="*/ 263967 w 498297"/>
              <a:gd name="connsiteY1143" fmla="*/ 44191 h 786785"/>
              <a:gd name="connsiteX1144" fmla="*/ 264229 w 498297"/>
              <a:gd name="connsiteY1144" fmla="*/ 45240 h 786785"/>
              <a:gd name="connsiteX1145" fmla="*/ 265540 w 498297"/>
              <a:gd name="connsiteY1145" fmla="*/ 45634 h 786785"/>
              <a:gd name="connsiteX1146" fmla="*/ 266982 w 498297"/>
              <a:gd name="connsiteY1146" fmla="*/ 47338 h 786785"/>
              <a:gd name="connsiteX1147" fmla="*/ 268949 w 498297"/>
              <a:gd name="connsiteY1147" fmla="*/ 46683 h 786785"/>
              <a:gd name="connsiteX1148" fmla="*/ 269212 w 498297"/>
              <a:gd name="connsiteY1148" fmla="*/ 47076 h 786785"/>
              <a:gd name="connsiteX1149" fmla="*/ 272359 w 498297"/>
              <a:gd name="connsiteY1149" fmla="*/ 45896 h 786785"/>
              <a:gd name="connsiteX1150" fmla="*/ 272621 w 498297"/>
              <a:gd name="connsiteY1150" fmla="*/ 46289 h 786785"/>
              <a:gd name="connsiteX1151" fmla="*/ 275244 w 498297"/>
              <a:gd name="connsiteY1151" fmla="*/ 45634 h 786785"/>
              <a:gd name="connsiteX1152" fmla="*/ 276948 w 498297"/>
              <a:gd name="connsiteY1152" fmla="*/ 45634 h 786785"/>
              <a:gd name="connsiteX1153" fmla="*/ 278391 w 498297"/>
              <a:gd name="connsiteY1153" fmla="*/ 45240 h 786785"/>
              <a:gd name="connsiteX1154" fmla="*/ 279440 w 498297"/>
              <a:gd name="connsiteY1154" fmla="*/ 45240 h 786785"/>
              <a:gd name="connsiteX1155" fmla="*/ 280227 w 498297"/>
              <a:gd name="connsiteY1155" fmla="*/ 44978 h 786785"/>
              <a:gd name="connsiteX1156" fmla="*/ 281145 w 498297"/>
              <a:gd name="connsiteY1156" fmla="*/ 45240 h 786785"/>
              <a:gd name="connsiteX1157" fmla="*/ 285865 w 498297"/>
              <a:gd name="connsiteY1157" fmla="*/ 43535 h 786785"/>
              <a:gd name="connsiteX1158" fmla="*/ 285079 w 498297"/>
              <a:gd name="connsiteY1158" fmla="*/ 39864 h 786785"/>
              <a:gd name="connsiteX1159" fmla="*/ 285079 w 498297"/>
              <a:gd name="connsiteY1159" fmla="*/ 39602 h 786785"/>
              <a:gd name="connsiteX1160" fmla="*/ 284685 w 498297"/>
              <a:gd name="connsiteY1160" fmla="*/ 36979 h 786785"/>
              <a:gd name="connsiteX1161" fmla="*/ 283767 w 498297"/>
              <a:gd name="connsiteY1161" fmla="*/ 33963 h 786785"/>
              <a:gd name="connsiteX1162" fmla="*/ 288750 w 498297"/>
              <a:gd name="connsiteY1162" fmla="*/ 30685 h 786785"/>
              <a:gd name="connsiteX1163" fmla="*/ 294126 w 498297"/>
              <a:gd name="connsiteY1163" fmla="*/ 28587 h 786785"/>
              <a:gd name="connsiteX1164" fmla="*/ 294126 w 498297"/>
              <a:gd name="connsiteY1164" fmla="*/ 28980 h 786785"/>
              <a:gd name="connsiteX1165" fmla="*/ 296487 w 498297"/>
              <a:gd name="connsiteY1165" fmla="*/ 27144 h 786785"/>
              <a:gd name="connsiteX1166" fmla="*/ 296880 w 498297"/>
              <a:gd name="connsiteY1166" fmla="*/ 27538 h 786785"/>
              <a:gd name="connsiteX1167" fmla="*/ 296880 w 498297"/>
              <a:gd name="connsiteY1167" fmla="*/ 27144 h 786785"/>
              <a:gd name="connsiteX1168" fmla="*/ 296880 w 498297"/>
              <a:gd name="connsiteY1168" fmla="*/ 26882 h 786785"/>
              <a:gd name="connsiteX1169" fmla="*/ 296880 w 498297"/>
              <a:gd name="connsiteY1169" fmla="*/ 26357 h 786785"/>
              <a:gd name="connsiteX1170" fmla="*/ 296487 w 498297"/>
              <a:gd name="connsiteY1170" fmla="*/ 26095 h 786785"/>
              <a:gd name="connsiteX1171" fmla="*/ 297536 w 498297"/>
              <a:gd name="connsiteY1171" fmla="*/ 23604 h 786785"/>
              <a:gd name="connsiteX1172" fmla="*/ 298585 w 498297"/>
              <a:gd name="connsiteY1172" fmla="*/ 20456 h 786785"/>
              <a:gd name="connsiteX1173" fmla="*/ 300028 w 498297"/>
              <a:gd name="connsiteY1173" fmla="*/ 17834 h 786785"/>
              <a:gd name="connsiteX1174" fmla="*/ 300028 w 498297"/>
              <a:gd name="connsiteY1174" fmla="*/ 16916 h 786785"/>
              <a:gd name="connsiteX1175" fmla="*/ 300683 w 498297"/>
              <a:gd name="connsiteY1175" fmla="*/ 15080 h 786785"/>
              <a:gd name="connsiteX1176" fmla="*/ 300683 w 498297"/>
              <a:gd name="connsiteY1176" fmla="*/ 14424 h 786785"/>
              <a:gd name="connsiteX1177" fmla="*/ 300683 w 498297"/>
              <a:gd name="connsiteY1177" fmla="*/ 13638 h 786785"/>
              <a:gd name="connsiteX1178" fmla="*/ 300683 w 498297"/>
              <a:gd name="connsiteY1178" fmla="*/ 11933 h 786785"/>
              <a:gd name="connsiteX1179" fmla="*/ 311698 w 498297"/>
              <a:gd name="connsiteY1179" fmla="*/ 12720 h 786785"/>
              <a:gd name="connsiteX1180" fmla="*/ 312092 w 498297"/>
              <a:gd name="connsiteY1180" fmla="*/ 10491 h 786785"/>
              <a:gd name="connsiteX1181" fmla="*/ 316025 w 498297"/>
              <a:gd name="connsiteY1181" fmla="*/ 9441 h 786785"/>
              <a:gd name="connsiteX1182" fmla="*/ 316025 w 498297"/>
              <a:gd name="connsiteY1182" fmla="*/ 7999 h 786785"/>
              <a:gd name="connsiteX1183" fmla="*/ 317468 w 498297"/>
              <a:gd name="connsiteY1183" fmla="*/ 7999 h 786785"/>
              <a:gd name="connsiteX1184" fmla="*/ 319173 w 498297"/>
              <a:gd name="connsiteY1184" fmla="*/ 9179 h 786785"/>
              <a:gd name="connsiteX1185" fmla="*/ 320615 w 498297"/>
              <a:gd name="connsiteY1185" fmla="*/ 9179 h 786785"/>
              <a:gd name="connsiteX1186" fmla="*/ 322057 w 498297"/>
              <a:gd name="connsiteY1186" fmla="*/ 7081 h 786785"/>
              <a:gd name="connsiteX1187" fmla="*/ 322320 w 498297"/>
              <a:gd name="connsiteY1187" fmla="*/ 3803 h 786785"/>
              <a:gd name="connsiteX1188" fmla="*/ 328745 w 498297"/>
              <a:gd name="connsiteY1188" fmla="*/ 0 h 786785"/>
              <a:gd name="connsiteX1189" fmla="*/ 330187 w 498297"/>
              <a:gd name="connsiteY1189" fmla="*/ 0 h 786785"/>
              <a:gd name="connsiteX1190" fmla="*/ 332679 w 498297"/>
              <a:gd name="connsiteY1190" fmla="*/ 262 h 786785"/>
              <a:gd name="connsiteX1191" fmla="*/ 334121 w 498297"/>
              <a:gd name="connsiteY1191" fmla="*/ 2754 h 786785"/>
              <a:gd name="connsiteX1192" fmla="*/ 332679 w 498297"/>
              <a:gd name="connsiteY1192" fmla="*/ 9179 h 786785"/>
              <a:gd name="connsiteX1193" fmla="*/ 332679 w 498297"/>
              <a:gd name="connsiteY1193" fmla="*/ 11933 h 786785"/>
              <a:gd name="connsiteX1194" fmla="*/ 335039 w 498297"/>
              <a:gd name="connsiteY1194" fmla="*/ 15736 h 786785"/>
              <a:gd name="connsiteX1195" fmla="*/ 335564 w 498297"/>
              <a:gd name="connsiteY1195" fmla="*/ 18621 h 786785"/>
              <a:gd name="connsiteX1196" fmla="*/ 336220 w 498297"/>
              <a:gd name="connsiteY1196" fmla="*/ 24259 h 786785"/>
              <a:gd name="connsiteX1197" fmla="*/ 337924 w 498297"/>
              <a:gd name="connsiteY1197" fmla="*/ 29898 h 786785"/>
              <a:gd name="connsiteX1198" fmla="*/ 342907 w 498297"/>
              <a:gd name="connsiteY1198" fmla="*/ 29636 h 786785"/>
              <a:gd name="connsiteX1199" fmla="*/ 346185 w 498297"/>
              <a:gd name="connsiteY1199" fmla="*/ 30291 h 786785"/>
              <a:gd name="connsiteX1200" fmla="*/ 346448 w 498297"/>
              <a:gd name="connsiteY1200" fmla="*/ 31734 h 786785"/>
              <a:gd name="connsiteX1201" fmla="*/ 348284 w 498297"/>
              <a:gd name="connsiteY1201" fmla="*/ 35274 h 786785"/>
              <a:gd name="connsiteX1202" fmla="*/ 348677 w 498297"/>
              <a:gd name="connsiteY1202" fmla="*/ 38421 h 786785"/>
              <a:gd name="connsiteX1203" fmla="*/ 346185 w 498297"/>
              <a:gd name="connsiteY1203" fmla="*/ 41700 h 786785"/>
              <a:gd name="connsiteX1204" fmla="*/ 344350 w 498297"/>
              <a:gd name="connsiteY1204" fmla="*/ 43798 h 786785"/>
              <a:gd name="connsiteX1205" fmla="*/ 344087 w 498297"/>
              <a:gd name="connsiteY1205" fmla="*/ 45634 h 786785"/>
              <a:gd name="connsiteX1206" fmla="*/ 344087 w 498297"/>
              <a:gd name="connsiteY1206" fmla="*/ 48781 h 786785"/>
              <a:gd name="connsiteX1207" fmla="*/ 343301 w 498297"/>
              <a:gd name="connsiteY1207" fmla="*/ 50092 h 786785"/>
              <a:gd name="connsiteX1208" fmla="*/ 342645 w 498297"/>
              <a:gd name="connsiteY1208" fmla="*/ 51272 h 786785"/>
              <a:gd name="connsiteX1209" fmla="*/ 340416 w 498297"/>
              <a:gd name="connsiteY1209" fmla="*/ 52977 h 786785"/>
              <a:gd name="connsiteX1210" fmla="*/ 339367 w 498297"/>
              <a:gd name="connsiteY1210" fmla="*/ 54419 h 786785"/>
              <a:gd name="connsiteX1211" fmla="*/ 337924 w 498297"/>
              <a:gd name="connsiteY1211" fmla="*/ 56517 h 786785"/>
              <a:gd name="connsiteX1212" fmla="*/ 336220 w 498297"/>
              <a:gd name="connsiteY1212" fmla="*/ 60451 h 786785"/>
              <a:gd name="connsiteX1213" fmla="*/ 336220 w 498297"/>
              <a:gd name="connsiteY1213" fmla="*/ 66483 h 786785"/>
              <a:gd name="connsiteX1214" fmla="*/ 335039 w 498297"/>
              <a:gd name="connsiteY1214" fmla="*/ 68582 h 786785"/>
              <a:gd name="connsiteX1215" fmla="*/ 332679 w 498297"/>
              <a:gd name="connsiteY1215" fmla="*/ 70680 h 786785"/>
              <a:gd name="connsiteX1216" fmla="*/ 330187 w 498297"/>
              <a:gd name="connsiteY1216" fmla="*/ 71073 h 786785"/>
              <a:gd name="connsiteX1217" fmla="*/ 327696 w 498297"/>
              <a:gd name="connsiteY1217" fmla="*/ 72122 h 786785"/>
              <a:gd name="connsiteX1218" fmla="*/ 326254 w 498297"/>
              <a:gd name="connsiteY1218" fmla="*/ 73564 h 786785"/>
              <a:gd name="connsiteX1219" fmla="*/ 326254 w 498297"/>
              <a:gd name="connsiteY1219" fmla="*/ 76056 h 786785"/>
              <a:gd name="connsiteX1220" fmla="*/ 326254 w 498297"/>
              <a:gd name="connsiteY1220" fmla="*/ 76974 h 786785"/>
              <a:gd name="connsiteX1221" fmla="*/ 325860 w 498297"/>
              <a:gd name="connsiteY1221" fmla="*/ 81301 h 786785"/>
              <a:gd name="connsiteX1222" fmla="*/ 324549 w 498297"/>
              <a:gd name="connsiteY1222" fmla="*/ 84842 h 786785"/>
              <a:gd name="connsiteX1223" fmla="*/ 324942 w 498297"/>
              <a:gd name="connsiteY1223" fmla="*/ 85497 h 786785"/>
              <a:gd name="connsiteX1224" fmla="*/ 323762 w 498297"/>
              <a:gd name="connsiteY1224" fmla="*/ 90480 h 786785"/>
              <a:gd name="connsiteX1225" fmla="*/ 324549 w 498297"/>
              <a:gd name="connsiteY1225" fmla="*/ 93103 h 786785"/>
              <a:gd name="connsiteX1226" fmla="*/ 325205 w 498297"/>
              <a:gd name="connsiteY1226" fmla="*/ 94808 h 786785"/>
              <a:gd name="connsiteX1227" fmla="*/ 325598 w 498297"/>
              <a:gd name="connsiteY1227" fmla="*/ 97037 h 786785"/>
              <a:gd name="connsiteX1228" fmla="*/ 325860 w 498297"/>
              <a:gd name="connsiteY1228" fmla="*/ 99135 h 786785"/>
              <a:gd name="connsiteX1229" fmla="*/ 332286 w 498297"/>
              <a:gd name="connsiteY1229" fmla="*/ 106872 h 786785"/>
              <a:gd name="connsiteX1230" fmla="*/ 330843 w 498297"/>
              <a:gd name="connsiteY1230" fmla="*/ 113953 h 786785"/>
              <a:gd name="connsiteX1231" fmla="*/ 330581 w 498297"/>
              <a:gd name="connsiteY1231" fmla="*/ 124574 h 786785"/>
              <a:gd name="connsiteX1232" fmla="*/ 327958 w 498297"/>
              <a:gd name="connsiteY1232" fmla="*/ 128771 h 786785"/>
              <a:gd name="connsiteX1233" fmla="*/ 328745 w 498297"/>
              <a:gd name="connsiteY1233" fmla="*/ 134016 h 786785"/>
              <a:gd name="connsiteX1234" fmla="*/ 327696 w 498297"/>
              <a:gd name="connsiteY1234" fmla="*/ 142539 h 786785"/>
              <a:gd name="connsiteX1235" fmla="*/ 325205 w 498297"/>
              <a:gd name="connsiteY1235" fmla="*/ 148309 h 786785"/>
              <a:gd name="connsiteX1236" fmla="*/ 323762 w 498297"/>
              <a:gd name="connsiteY1236" fmla="*/ 155390 h 786785"/>
              <a:gd name="connsiteX1237" fmla="*/ 319173 w 498297"/>
              <a:gd name="connsiteY1237" fmla="*/ 162471 h 786785"/>
              <a:gd name="connsiteX1238" fmla="*/ 315239 w 498297"/>
              <a:gd name="connsiteY1238" fmla="*/ 165618 h 786785"/>
              <a:gd name="connsiteX1239" fmla="*/ 311042 w 498297"/>
              <a:gd name="connsiteY1239" fmla="*/ 169815 h 786785"/>
              <a:gd name="connsiteX1240" fmla="*/ 308420 w 498297"/>
              <a:gd name="connsiteY1240" fmla="*/ 174535 h 786785"/>
              <a:gd name="connsiteX1241" fmla="*/ 301863 w 498297"/>
              <a:gd name="connsiteY1241" fmla="*/ 181223 h 786785"/>
              <a:gd name="connsiteX1242" fmla="*/ 299241 w 498297"/>
              <a:gd name="connsiteY1242" fmla="*/ 183321 h 786785"/>
              <a:gd name="connsiteX1243" fmla="*/ 294782 w 498297"/>
              <a:gd name="connsiteY1243" fmla="*/ 188173 h 786785"/>
              <a:gd name="connsiteX1244" fmla="*/ 291897 w 498297"/>
              <a:gd name="connsiteY1244" fmla="*/ 190796 h 786785"/>
              <a:gd name="connsiteX1245" fmla="*/ 286521 w 498297"/>
              <a:gd name="connsiteY1245" fmla="*/ 195254 h 786785"/>
              <a:gd name="connsiteX1246" fmla="*/ 283374 w 498297"/>
              <a:gd name="connsiteY1246" fmla="*/ 197221 h 786785"/>
              <a:gd name="connsiteX1247" fmla="*/ 280489 w 498297"/>
              <a:gd name="connsiteY1247" fmla="*/ 198926 h 786785"/>
              <a:gd name="connsiteX1248" fmla="*/ 276293 w 498297"/>
              <a:gd name="connsiteY1248" fmla="*/ 200237 h 786785"/>
              <a:gd name="connsiteX1249" fmla="*/ 269212 w 498297"/>
              <a:gd name="connsiteY1249" fmla="*/ 206007 h 786785"/>
              <a:gd name="connsiteX1250" fmla="*/ 264622 w 498297"/>
              <a:gd name="connsiteY1250" fmla="*/ 208498 h 786785"/>
              <a:gd name="connsiteX1251" fmla="*/ 262786 w 498297"/>
              <a:gd name="connsiteY1251" fmla="*/ 213088 h 786785"/>
              <a:gd name="connsiteX1252" fmla="*/ 257803 w 498297"/>
              <a:gd name="connsiteY1252" fmla="*/ 215317 h 786785"/>
              <a:gd name="connsiteX1253" fmla="*/ 256492 w 498297"/>
              <a:gd name="connsiteY1253" fmla="*/ 216759 h 786785"/>
              <a:gd name="connsiteX1254" fmla="*/ 255312 w 498297"/>
              <a:gd name="connsiteY1254" fmla="*/ 221874 h 786785"/>
              <a:gd name="connsiteX1255" fmla="*/ 257148 w 498297"/>
              <a:gd name="connsiteY1255" fmla="*/ 225414 h 786785"/>
              <a:gd name="connsiteX1256" fmla="*/ 256754 w 498297"/>
              <a:gd name="connsiteY1256" fmla="*/ 228692 h 786785"/>
              <a:gd name="connsiteX1257" fmla="*/ 257148 w 498297"/>
              <a:gd name="connsiteY1257" fmla="*/ 231577 h 786785"/>
              <a:gd name="connsiteX1258" fmla="*/ 258852 w 498297"/>
              <a:gd name="connsiteY1258" fmla="*/ 238658 h 786785"/>
              <a:gd name="connsiteX1259" fmla="*/ 260426 w 498297"/>
              <a:gd name="connsiteY1259" fmla="*/ 241674 h 786785"/>
              <a:gd name="connsiteX1260" fmla="*/ 262131 w 498297"/>
              <a:gd name="connsiteY1260" fmla="*/ 251640 h 786785"/>
              <a:gd name="connsiteX1261" fmla="*/ 263180 w 498297"/>
              <a:gd name="connsiteY1261" fmla="*/ 253476 h 786785"/>
              <a:gd name="connsiteX1262" fmla="*/ 264229 w 498297"/>
              <a:gd name="connsiteY1262" fmla="*/ 254394 h 786785"/>
              <a:gd name="connsiteX1263" fmla="*/ 264884 w 498297"/>
              <a:gd name="connsiteY1263" fmla="*/ 257017 h 786785"/>
              <a:gd name="connsiteX1264" fmla="*/ 264622 w 498297"/>
              <a:gd name="connsiteY1264" fmla="*/ 261213 h 786785"/>
              <a:gd name="connsiteX1265" fmla="*/ 264622 w 498297"/>
              <a:gd name="connsiteY1265" fmla="*/ 264491 h 786785"/>
              <a:gd name="connsiteX1266" fmla="*/ 260688 w 498297"/>
              <a:gd name="connsiteY1266" fmla="*/ 271572 h 786785"/>
              <a:gd name="connsiteX1267" fmla="*/ 258065 w 498297"/>
              <a:gd name="connsiteY1267" fmla="*/ 275113 h 786785"/>
              <a:gd name="connsiteX1268" fmla="*/ 255705 w 498297"/>
              <a:gd name="connsiteY1268" fmla="*/ 279309 h 786785"/>
              <a:gd name="connsiteX1269" fmla="*/ 253869 w 498297"/>
              <a:gd name="connsiteY1269" fmla="*/ 283898 h 786785"/>
              <a:gd name="connsiteX1270" fmla="*/ 253869 w 498297"/>
              <a:gd name="connsiteY1270" fmla="*/ 286390 h 786785"/>
              <a:gd name="connsiteX1271" fmla="*/ 255050 w 498297"/>
              <a:gd name="connsiteY1271" fmla="*/ 289537 h 786785"/>
              <a:gd name="connsiteX1272" fmla="*/ 256492 w 498297"/>
              <a:gd name="connsiteY1272" fmla="*/ 292029 h 786785"/>
              <a:gd name="connsiteX1273" fmla="*/ 257803 w 498297"/>
              <a:gd name="connsiteY1273" fmla="*/ 292815 h 786785"/>
              <a:gd name="connsiteX1274" fmla="*/ 261082 w 498297"/>
              <a:gd name="connsiteY1274" fmla="*/ 293471 h 786785"/>
              <a:gd name="connsiteX1275" fmla="*/ 271703 w 498297"/>
              <a:gd name="connsiteY1275" fmla="*/ 295176 h 786785"/>
              <a:gd name="connsiteX1276" fmla="*/ 279440 w 498297"/>
              <a:gd name="connsiteY1276" fmla="*/ 295962 h 786785"/>
              <a:gd name="connsiteX1277" fmla="*/ 283767 w 498297"/>
              <a:gd name="connsiteY1277" fmla="*/ 295700 h 786785"/>
              <a:gd name="connsiteX1278" fmla="*/ 287308 w 498297"/>
              <a:gd name="connsiteY1278" fmla="*/ 296618 h 786785"/>
              <a:gd name="connsiteX1279" fmla="*/ 290061 w 498297"/>
              <a:gd name="connsiteY1279" fmla="*/ 298716 h 786785"/>
              <a:gd name="connsiteX1280" fmla="*/ 293340 w 498297"/>
              <a:gd name="connsiteY1280" fmla="*/ 304093 h 786785"/>
              <a:gd name="connsiteX1281" fmla="*/ 297143 w 498297"/>
              <a:gd name="connsiteY1281" fmla="*/ 306191 h 786785"/>
              <a:gd name="connsiteX1282" fmla="*/ 299765 w 498297"/>
              <a:gd name="connsiteY1282" fmla="*/ 309731 h 786785"/>
              <a:gd name="connsiteX1283" fmla="*/ 303306 w 498297"/>
              <a:gd name="connsiteY1283" fmla="*/ 312616 h 786785"/>
              <a:gd name="connsiteX1284" fmla="*/ 308158 w 498297"/>
              <a:gd name="connsiteY1284" fmla="*/ 316812 h 786785"/>
              <a:gd name="connsiteX1285" fmla="*/ 314189 w 498297"/>
              <a:gd name="connsiteY1285" fmla="*/ 321140 h 786785"/>
              <a:gd name="connsiteX1286" fmla="*/ 323500 w 498297"/>
              <a:gd name="connsiteY1286" fmla="*/ 324287 h 786785"/>
              <a:gd name="connsiteX1287" fmla="*/ 325598 w 498297"/>
              <a:gd name="connsiteY1287" fmla="*/ 324680 h 786785"/>
              <a:gd name="connsiteX1288" fmla="*/ 327040 w 498297"/>
              <a:gd name="connsiteY1288" fmla="*/ 325729 h 786785"/>
              <a:gd name="connsiteX1289" fmla="*/ 332023 w 498297"/>
              <a:gd name="connsiteY1289" fmla="*/ 328614 h 786785"/>
              <a:gd name="connsiteX1290" fmla="*/ 337269 w 498297"/>
              <a:gd name="connsiteY1290" fmla="*/ 331368 h 786785"/>
              <a:gd name="connsiteX1291" fmla="*/ 340022 w 498297"/>
              <a:gd name="connsiteY1291" fmla="*/ 335957 h 786785"/>
              <a:gd name="connsiteX1292" fmla="*/ 345005 w 498297"/>
              <a:gd name="connsiteY1292" fmla="*/ 338711 h 786785"/>
              <a:gd name="connsiteX1293" fmla="*/ 350119 w 498297"/>
              <a:gd name="connsiteY1293" fmla="*/ 345792 h 786785"/>
              <a:gd name="connsiteX1294" fmla="*/ 353267 w 498297"/>
              <a:gd name="connsiteY1294" fmla="*/ 348677 h 786785"/>
              <a:gd name="connsiteX1295" fmla="*/ 356020 w 498297"/>
              <a:gd name="connsiteY1295" fmla="*/ 350775 h 786785"/>
              <a:gd name="connsiteX1296" fmla="*/ 357856 w 498297"/>
              <a:gd name="connsiteY1296" fmla="*/ 353398 h 786785"/>
              <a:gd name="connsiteX1297" fmla="*/ 359561 w 498297"/>
              <a:gd name="connsiteY1297" fmla="*/ 356152 h 786785"/>
              <a:gd name="connsiteX1298" fmla="*/ 360348 w 498297"/>
              <a:gd name="connsiteY1298" fmla="*/ 357594 h 786785"/>
              <a:gd name="connsiteX1299" fmla="*/ 361003 w 498297"/>
              <a:gd name="connsiteY1299" fmla="*/ 357856 h 786785"/>
              <a:gd name="connsiteX1300" fmla="*/ 363757 w 498297"/>
              <a:gd name="connsiteY1300" fmla="*/ 359954 h 786785"/>
              <a:gd name="connsiteX1301" fmla="*/ 365724 w 498297"/>
              <a:gd name="connsiteY1301" fmla="*/ 362970 h 786785"/>
              <a:gd name="connsiteX1302" fmla="*/ 366642 w 498297"/>
              <a:gd name="connsiteY1302" fmla="*/ 366511 h 786785"/>
              <a:gd name="connsiteX1303" fmla="*/ 368740 w 498297"/>
              <a:gd name="connsiteY1303" fmla="*/ 368609 h 786785"/>
              <a:gd name="connsiteX1304" fmla="*/ 370182 w 498297"/>
              <a:gd name="connsiteY1304" fmla="*/ 369002 h 786785"/>
              <a:gd name="connsiteX1305" fmla="*/ 373723 w 498297"/>
              <a:gd name="connsiteY1305" fmla="*/ 369396 h 786785"/>
              <a:gd name="connsiteX1306" fmla="*/ 377001 w 498297"/>
              <a:gd name="connsiteY1306" fmla="*/ 372150 h 786785"/>
              <a:gd name="connsiteX1307" fmla="*/ 378837 w 498297"/>
              <a:gd name="connsiteY1307" fmla="*/ 377788 h 786785"/>
              <a:gd name="connsiteX1308" fmla="*/ 380542 w 498297"/>
              <a:gd name="connsiteY1308" fmla="*/ 379493 h 786785"/>
              <a:gd name="connsiteX1309" fmla="*/ 391557 w 498297"/>
              <a:gd name="connsiteY1309" fmla="*/ 385656 h 786785"/>
              <a:gd name="connsiteX1310" fmla="*/ 399293 w 498297"/>
              <a:gd name="connsiteY1310" fmla="*/ 390114 h 786785"/>
              <a:gd name="connsiteX1311" fmla="*/ 418176 w 498297"/>
              <a:gd name="connsiteY1311" fmla="*/ 398376 h 786785"/>
              <a:gd name="connsiteX1312" fmla="*/ 428011 w 498297"/>
              <a:gd name="connsiteY1312" fmla="*/ 404670 h 786785"/>
              <a:gd name="connsiteX1313" fmla="*/ 430503 w 498297"/>
              <a:gd name="connsiteY1313" fmla="*/ 407162 h 786785"/>
              <a:gd name="connsiteX1314" fmla="*/ 432601 w 498297"/>
              <a:gd name="connsiteY1314" fmla="*/ 410702 h 786785"/>
              <a:gd name="connsiteX1315" fmla="*/ 434043 w 498297"/>
              <a:gd name="connsiteY1315" fmla="*/ 416078 h 786785"/>
              <a:gd name="connsiteX1316" fmla="*/ 436797 w 498297"/>
              <a:gd name="connsiteY1316" fmla="*/ 419357 h 786785"/>
              <a:gd name="connsiteX1317" fmla="*/ 440075 w 498297"/>
              <a:gd name="connsiteY1317" fmla="*/ 421455 h 786785"/>
              <a:gd name="connsiteX1318" fmla="*/ 442960 w 498297"/>
              <a:gd name="connsiteY1318" fmla="*/ 422373 h 786785"/>
              <a:gd name="connsiteX1319" fmla="*/ 444009 w 498297"/>
              <a:gd name="connsiteY1319" fmla="*/ 424209 h 786785"/>
              <a:gd name="connsiteX1320" fmla="*/ 444271 w 498297"/>
              <a:gd name="connsiteY1320" fmla="*/ 425913 h 786785"/>
              <a:gd name="connsiteX1321" fmla="*/ 444271 w 498297"/>
              <a:gd name="connsiteY1321" fmla="*/ 427749 h 786785"/>
              <a:gd name="connsiteX1322" fmla="*/ 443353 w 498297"/>
              <a:gd name="connsiteY1322" fmla="*/ 429192 h 786785"/>
              <a:gd name="connsiteX1323" fmla="*/ 437977 w 498297"/>
              <a:gd name="connsiteY1323" fmla="*/ 433781 h 786785"/>
              <a:gd name="connsiteX1324" fmla="*/ 436535 w 498297"/>
              <a:gd name="connsiteY1324" fmla="*/ 436273 h 786785"/>
              <a:gd name="connsiteX1325" fmla="*/ 436535 w 498297"/>
              <a:gd name="connsiteY1325" fmla="*/ 441256 h 786785"/>
              <a:gd name="connsiteX1326" fmla="*/ 434437 w 498297"/>
              <a:gd name="connsiteY1326" fmla="*/ 445452 h 786785"/>
              <a:gd name="connsiteX1327" fmla="*/ 433781 w 498297"/>
              <a:gd name="connsiteY1327" fmla="*/ 447943 h 786785"/>
              <a:gd name="connsiteX1328" fmla="*/ 434043 w 498297"/>
              <a:gd name="connsiteY1328" fmla="*/ 450041 h 786785"/>
              <a:gd name="connsiteX1329" fmla="*/ 435092 w 498297"/>
              <a:gd name="connsiteY1329" fmla="*/ 452533 h 786785"/>
              <a:gd name="connsiteX1330" fmla="*/ 436535 w 498297"/>
              <a:gd name="connsiteY1330" fmla="*/ 455680 h 786785"/>
              <a:gd name="connsiteX1331" fmla="*/ 437715 w 498297"/>
              <a:gd name="connsiteY1331" fmla="*/ 460401 h 786785"/>
              <a:gd name="connsiteX1332" fmla="*/ 439419 w 498297"/>
              <a:gd name="connsiteY1332" fmla="*/ 461974 h 786785"/>
              <a:gd name="connsiteX1333" fmla="*/ 442567 w 498297"/>
              <a:gd name="connsiteY1333" fmla="*/ 463154 h 786785"/>
              <a:gd name="connsiteX1334" fmla="*/ 444009 w 498297"/>
              <a:gd name="connsiteY1334" fmla="*/ 464072 h 786785"/>
              <a:gd name="connsiteX1335" fmla="*/ 445714 w 498297"/>
              <a:gd name="connsiteY1335" fmla="*/ 466695 h 786785"/>
              <a:gd name="connsiteX1336" fmla="*/ 446501 w 498297"/>
              <a:gd name="connsiteY1336" fmla="*/ 468137 h 786785"/>
              <a:gd name="connsiteX1337" fmla="*/ 446501 w 498297"/>
              <a:gd name="connsiteY1337" fmla="*/ 469449 h 786785"/>
              <a:gd name="connsiteX1338" fmla="*/ 445452 w 498297"/>
              <a:gd name="connsiteY1338" fmla="*/ 473120 h 786785"/>
              <a:gd name="connsiteX1339" fmla="*/ 442960 w 498297"/>
              <a:gd name="connsiteY1339" fmla="*/ 476530 h 786785"/>
              <a:gd name="connsiteX1340" fmla="*/ 439813 w 498297"/>
              <a:gd name="connsiteY1340" fmla="*/ 479415 h 786785"/>
              <a:gd name="connsiteX1341" fmla="*/ 439157 w 498297"/>
              <a:gd name="connsiteY1341" fmla="*/ 480857 h 786785"/>
              <a:gd name="connsiteX1342" fmla="*/ 439419 w 498297"/>
              <a:gd name="connsiteY1342" fmla="*/ 483349 h 786785"/>
              <a:gd name="connsiteX1343" fmla="*/ 438633 w 498297"/>
              <a:gd name="connsiteY1343" fmla="*/ 487676 h 786785"/>
              <a:gd name="connsiteX1344" fmla="*/ 435879 w 498297"/>
              <a:gd name="connsiteY1344" fmla="*/ 490430 h 786785"/>
              <a:gd name="connsiteX1345" fmla="*/ 434043 w 498297"/>
              <a:gd name="connsiteY1345" fmla="*/ 493970 h 786785"/>
              <a:gd name="connsiteX1346" fmla="*/ 430896 w 498297"/>
              <a:gd name="connsiteY1346" fmla="*/ 496855 h 786785"/>
              <a:gd name="connsiteX1347" fmla="*/ 429454 w 498297"/>
              <a:gd name="connsiteY1347" fmla="*/ 500396 h 786785"/>
              <a:gd name="connsiteX1348" fmla="*/ 428405 w 498297"/>
              <a:gd name="connsiteY1348" fmla="*/ 501314 h 786785"/>
              <a:gd name="connsiteX1349" fmla="*/ 422635 w 498297"/>
              <a:gd name="connsiteY1349" fmla="*/ 502756 h 786785"/>
              <a:gd name="connsiteX1350" fmla="*/ 420275 w 498297"/>
              <a:gd name="connsiteY1350" fmla="*/ 504854 h 786785"/>
              <a:gd name="connsiteX1351" fmla="*/ 418832 w 498297"/>
              <a:gd name="connsiteY1351" fmla="*/ 507083 h 786785"/>
              <a:gd name="connsiteX1352" fmla="*/ 417652 w 498297"/>
              <a:gd name="connsiteY1352" fmla="*/ 510230 h 786785"/>
              <a:gd name="connsiteX1353" fmla="*/ 417652 w 498297"/>
              <a:gd name="connsiteY1353" fmla="*/ 511935 h 786785"/>
              <a:gd name="connsiteX1354" fmla="*/ 419094 w 498297"/>
              <a:gd name="connsiteY1354" fmla="*/ 515869 h 786785"/>
              <a:gd name="connsiteX1355" fmla="*/ 419094 w 498297"/>
              <a:gd name="connsiteY1355" fmla="*/ 517574 h 786785"/>
              <a:gd name="connsiteX1356" fmla="*/ 418832 w 498297"/>
              <a:gd name="connsiteY1356" fmla="*/ 519541 h 786785"/>
              <a:gd name="connsiteX1357" fmla="*/ 416078 w 498297"/>
              <a:gd name="connsiteY1357" fmla="*/ 524393 h 786785"/>
              <a:gd name="connsiteX1358" fmla="*/ 415291 w 498297"/>
              <a:gd name="connsiteY1358" fmla="*/ 526491 h 786785"/>
              <a:gd name="connsiteX1359" fmla="*/ 415554 w 498297"/>
              <a:gd name="connsiteY1359" fmla="*/ 528589 h 786785"/>
              <a:gd name="connsiteX1360" fmla="*/ 416341 w 498297"/>
              <a:gd name="connsiteY1360" fmla="*/ 530556 h 786785"/>
              <a:gd name="connsiteX1361" fmla="*/ 421717 w 498297"/>
              <a:gd name="connsiteY1361" fmla="*/ 537637 h 786785"/>
              <a:gd name="connsiteX1362" fmla="*/ 422635 w 498297"/>
              <a:gd name="connsiteY1362" fmla="*/ 540391 h 786785"/>
              <a:gd name="connsiteX1363" fmla="*/ 423028 w 498297"/>
              <a:gd name="connsiteY1363" fmla="*/ 541833 h 786785"/>
              <a:gd name="connsiteX1364" fmla="*/ 423422 w 498297"/>
              <a:gd name="connsiteY1364" fmla="*/ 546029 h 786785"/>
              <a:gd name="connsiteX1365" fmla="*/ 423815 w 498297"/>
              <a:gd name="connsiteY1365" fmla="*/ 548914 h 786785"/>
              <a:gd name="connsiteX1366" fmla="*/ 423815 w 498297"/>
              <a:gd name="connsiteY1366" fmla="*/ 551274 h 786785"/>
              <a:gd name="connsiteX1367" fmla="*/ 423815 w 498297"/>
              <a:gd name="connsiteY1367" fmla="*/ 552455 h 786785"/>
              <a:gd name="connsiteX1368" fmla="*/ 424077 w 498297"/>
              <a:gd name="connsiteY1368" fmla="*/ 553110 h 786785"/>
              <a:gd name="connsiteX1369" fmla="*/ 424733 w 498297"/>
              <a:gd name="connsiteY1369" fmla="*/ 554815 h 786785"/>
              <a:gd name="connsiteX1370" fmla="*/ 426175 w 498297"/>
              <a:gd name="connsiteY1370" fmla="*/ 556257 h 786785"/>
              <a:gd name="connsiteX1371" fmla="*/ 426962 w 498297"/>
              <a:gd name="connsiteY1371" fmla="*/ 557438 h 786785"/>
              <a:gd name="connsiteX1372" fmla="*/ 427618 w 498297"/>
              <a:gd name="connsiteY1372" fmla="*/ 558749 h 786785"/>
              <a:gd name="connsiteX1373" fmla="*/ 428011 w 498297"/>
              <a:gd name="connsiteY1373" fmla="*/ 560454 h 786785"/>
              <a:gd name="connsiteX1374" fmla="*/ 428405 w 498297"/>
              <a:gd name="connsiteY1374" fmla="*/ 561634 h 786785"/>
              <a:gd name="connsiteX1375" fmla="*/ 428011 w 498297"/>
              <a:gd name="connsiteY1375" fmla="*/ 562552 h 786785"/>
              <a:gd name="connsiteX1376" fmla="*/ 427618 w 498297"/>
              <a:gd name="connsiteY1376" fmla="*/ 564519 h 786785"/>
              <a:gd name="connsiteX1377" fmla="*/ 427618 w 498297"/>
              <a:gd name="connsiteY1377" fmla="*/ 565437 h 786785"/>
              <a:gd name="connsiteX1378" fmla="*/ 428405 w 498297"/>
              <a:gd name="connsiteY1378" fmla="*/ 566617 h 786785"/>
              <a:gd name="connsiteX1379" fmla="*/ 429454 w 498297"/>
              <a:gd name="connsiteY1379" fmla="*/ 567272 h 786785"/>
              <a:gd name="connsiteX1380" fmla="*/ 431158 w 498297"/>
              <a:gd name="connsiteY1380" fmla="*/ 567535 h 786785"/>
              <a:gd name="connsiteX1381" fmla="*/ 432339 w 498297"/>
              <a:gd name="connsiteY1381" fmla="*/ 568321 h 786785"/>
              <a:gd name="connsiteX1382" fmla="*/ 433781 w 498297"/>
              <a:gd name="connsiteY1382" fmla="*/ 569371 h 786785"/>
              <a:gd name="connsiteX1383" fmla="*/ 434043 w 498297"/>
              <a:gd name="connsiteY1383" fmla="*/ 570813 h 786785"/>
              <a:gd name="connsiteX1384" fmla="*/ 434043 w 498297"/>
              <a:gd name="connsiteY1384" fmla="*/ 572518 h 786785"/>
              <a:gd name="connsiteX1385" fmla="*/ 434437 w 498297"/>
              <a:gd name="connsiteY1385" fmla="*/ 573960 h 786785"/>
              <a:gd name="connsiteX1386" fmla="*/ 436535 w 498297"/>
              <a:gd name="connsiteY1386" fmla="*/ 576452 h 786785"/>
              <a:gd name="connsiteX1387" fmla="*/ 437190 w 498297"/>
              <a:gd name="connsiteY1387" fmla="*/ 577894 h 786785"/>
              <a:gd name="connsiteX1388" fmla="*/ 437190 w 498297"/>
              <a:gd name="connsiteY1388" fmla="*/ 579336 h 786785"/>
              <a:gd name="connsiteX1389" fmla="*/ 436535 w 498297"/>
              <a:gd name="connsiteY1389" fmla="*/ 580648 h 786785"/>
              <a:gd name="connsiteX1390" fmla="*/ 434437 w 498297"/>
              <a:gd name="connsiteY1390" fmla="*/ 583270 h 786785"/>
              <a:gd name="connsiteX1391" fmla="*/ 434043 w 498297"/>
              <a:gd name="connsiteY1391" fmla="*/ 584713 h 786785"/>
              <a:gd name="connsiteX1392" fmla="*/ 434043 w 498297"/>
              <a:gd name="connsiteY1392" fmla="*/ 586417 h 786785"/>
              <a:gd name="connsiteX1393" fmla="*/ 434437 w 498297"/>
              <a:gd name="connsiteY1393" fmla="*/ 587729 h 786785"/>
              <a:gd name="connsiteX1394" fmla="*/ 435486 w 498297"/>
              <a:gd name="connsiteY1394" fmla="*/ 588909 h 786785"/>
              <a:gd name="connsiteX1395" fmla="*/ 438370 w 498297"/>
              <a:gd name="connsiteY1395" fmla="*/ 589958 h 786785"/>
              <a:gd name="connsiteX1396" fmla="*/ 439419 w 498297"/>
              <a:gd name="connsiteY1396" fmla="*/ 591401 h 786785"/>
              <a:gd name="connsiteX1397" fmla="*/ 440469 w 498297"/>
              <a:gd name="connsiteY1397" fmla="*/ 594154 h 786785"/>
              <a:gd name="connsiteX1398" fmla="*/ 441255 w 498297"/>
              <a:gd name="connsiteY1398" fmla="*/ 595597 h 786785"/>
              <a:gd name="connsiteX1399" fmla="*/ 442173 w 498297"/>
              <a:gd name="connsiteY1399" fmla="*/ 596252 h 786785"/>
              <a:gd name="connsiteX1400" fmla="*/ 444271 w 498297"/>
              <a:gd name="connsiteY1400" fmla="*/ 597039 h 786785"/>
              <a:gd name="connsiteX1401" fmla="*/ 447943 w 498297"/>
              <a:gd name="connsiteY1401" fmla="*/ 597039 h 786785"/>
              <a:gd name="connsiteX1402" fmla="*/ 461712 w 498297"/>
              <a:gd name="connsiteY1402" fmla="*/ 599793 h 786785"/>
              <a:gd name="connsiteX1403" fmla="*/ 466039 w 498297"/>
              <a:gd name="connsiteY1403" fmla="*/ 599793 h 786785"/>
              <a:gd name="connsiteX1404" fmla="*/ 471415 w 498297"/>
              <a:gd name="connsiteY1404" fmla="*/ 601891 h 786785"/>
              <a:gd name="connsiteX1405" fmla="*/ 477054 w 498297"/>
              <a:gd name="connsiteY1405" fmla="*/ 603333 h 786785"/>
              <a:gd name="connsiteX1406" fmla="*/ 478759 w 498297"/>
              <a:gd name="connsiteY1406" fmla="*/ 604514 h 786785"/>
              <a:gd name="connsiteX1407" fmla="*/ 480595 w 498297"/>
              <a:gd name="connsiteY1407" fmla="*/ 607267 h 786785"/>
              <a:gd name="connsiteX1408" fmla="*/ 481513 w 498297"/>
              <a:gd name="connsiteY1408" fmla="*/ 609759 h 786785"/>
              <a:gd name="connsiteX1409" fmla="*/ 482693 w 498297"/>
              <a:gd name="connsiteY1409" fmla="*/ 611595 h 786785"/>
              <a:gd name="connsiteX1410" fmla="*/ 485053 w 498297"/>
              <a:gd name="connsiteY1410" fmla="*/ 612906 h 786785"/>
              <a:gd name="connsiteX1411" fmla="*/ 486233 w 498297"/>
              <a:gd name="connsiteY1411" fmla="*/ 614611 h 786785"/>
              <a:gd name="connsiteX1412" fmla="*/ 486233 w 498297"/>
              <a:gd name="connsiteY1412" fmla="*/ 616053 h 786785"/>
              <a:gd name="connsiteX1413" fmla="*/ 485709 w 498297"/>
              <a:gd name="connsiteY1413" fmla="*/ 617496 h 786785"/>
              <a:gd name="connsiteX1414" fmla="*/ 485709 w 498297"/>
              <a:gd name="connsiteY1414" fmla="*/ 621036 h 786785"/>
              <a:gd name="connsiteX1415" fmla="*/ 484791 w 498297"/>
              <a:gd name="connsiteY1415" fmla="*/ 627068 h 786785"/>
              <a:gd name="connsiteX1416" fmla="*/ 483348 w 498297"/>
              <a:gd name="connsiteY1416" fmla="*/ 630740 h 786785"/>
              <a:gd name="connsiteX1417" fmla="*/ 482299 w 498297"/>
              <a:gd name="connsiteY1417" fmla="*/ 632444 h 786785"/>
              <a:gd name="connsiteX1418" fmla="*/ 480857 w 498297"/>
              <a:gd name="connsiteY1418" fmla="*/ 633494 h 786785"/>
              <a:gd name="connsiteX1419" fmla="*/ 479152 w 498297"/>
              <a:gd name="connsiteY1419" fmla="*/ 634936 h 786785"/>
              <a:gd name="connsiteX1420" fmla="*/ 477972 w 498297"/>
              <a:gd name="connsiteY1420" fmla="*/ 636116 h 786785"/>
              <a:gd name="connsiteX1421" fmla="*/ 477316 w 498297"/>
              <a:gd name="connsiteY1421" fmla="*/ 637427 h 786785"/>
              <a:gd name="connsiteX1422" fmla="*/ 477316 w 498297"/>
              <a:gd name="connsiteY1422" fmla="*/ 638476 h 786785"/>
              <a:gd name="connsiteX1423" fmla="*/ 477316 w 498297"/>
              <a:gd name="connsiteY1423" fmla="*/ 639132 h 786785"/>
              <a:gd name="connsiteX1424" fmla="*/ 477710 w 498297"/>
              <a:gd name="connsiteY1424" fmla="*/ 640312 h 786785"/>
              <a:gd name="connsiteX1425" fmla="*/ 478759 w 498297"/>
              <a:gd name="connsiteY1425" fmla="*/ 641755 h 786785"/>
              <a:gd name="connsiteX1426" fmla="*/ 480857 w 498297"/>
              <a:gd name="connsiteY1426" fmla="*/ 643459 h 786785"/>
              <a:gd name="connsiteX1427" fmla="*/ 482693 w 498297"/>
              <a:gd name="connsiteY1427" fmla="*/ 645164 h 786785"/>
              <a:gd name="connsiteX1428" fmla="*/ 483742 w 498297"/>
              <a:gd name="connsiteY1428" fmla="*/ 646869 h 786785"/>
              <a:gd name="connsiteX1429" fmla="*/ 484791 w 498297"/>
              <a:gd name="connsiteY1429" fmla="*/ 648836 h 786785"/>
              <a:gd name="connsiteX1430" fmla="*/ 485053 w 498297"/>
              <a:gd name="connsiteY1430" fmla="*/ 650147 h 786785"/>
              <a:gd name="connsiteX1431" fmla="*/ 485447 w 498297"/>
              <a:gd name="connsiteY1431" fmla="*/ 652639 h 786785"/>
              <a:gd name="connsiteX1432" fmla="*/ 485447 w 498297"/>
              <a:gd name="connsiteY1432" fmla="*/ 653688 h 786785"/>
              <a:gd name="connsiteX1433" fmla="*/ 484791 w 498297"/>
              <a:gd name="connsiteY1433" fmla="*/ 655130 h 786785"/>
              <a:gd name="connsiteX1434" fmla="*/ 483742 w 498297"/>
              <a:gd name="connsiteY1434" fmla="*/ 657228 h 786785"/>
              <a:gd name="connsiteX1435" fmla="*/ 482955 w 498297"/>
              <a:gd name="connsiteY1435" fmla="*/ 658671 h 786785"/>
              <a:gd name="connsiteX1436" fmla="*/ 482299 w 498297"/>
              <a:gd name="connsiteY1436" fmla="*/ 659326 h 786785"/>
              <a:gd name="connsiteX1437" fmla="*/ 479808 w 498297"/>
              <a:gd name="connsiteY1437" fmla="*/ 662211 h 786785"/>
              <a:gd name="connsiteX1438" fmla="*/ 477972 w 498297"/>
              <a:gd name="connsiteY1438" fmla="*/ 665358 h 786785"/>
              <a:gd name="connsiteX1439" fmla="*/ 477316 w 498297"/>
              <a:gd name="connsiteY1439" fmla="*/ 666407 h 786785"/>
              <a:gd name="connsiteX1440" fmla="*/ 477316 w 498297"/>
              <a:gd name="connsiteY1440" fmla="*/ 667850 h 786785"/>
              <a:gd name="connsiteX1441" fmla="*/ 477316 w 498297"/>
              <a:gd name="connsiteY1441" fmla="*/ 668899 h 786785"/>
              <a:gd name="connsiteX1442" fmla="*/ 478365 w 498297"/>
              <a:gd name="connsiteY1442" fmla="*/ 672439 h 786785"/>
              <a:gd name="connsiteX1443" fmla="*/ 478759 w 498297"/>
              <a:gd name="connsiteY1443" fmla="*/ 674931 h 786785"/>
              <a:gd name="connsiteX1444" fmla="*/ 479808 w 498297"/>
              <a:gd name="connsiteY1444" fmla="*/ 677422 h 786785"/>
              <a:gd name="connsiteX1445" fmla="*/ 479808 w 498297"/>
              <a:gd name="connsiteY1445" fmla="*/ 679127 h 786785"/>
              <a:gd name="connsiteX1446" fmla="*/ 479414 w 498297"/>
              <a:gd name="connsiteY1446" fmla="*/ 680832 h 786785"/>
              <a:gd name="connsiteX1447" fmla="*/ 479414 w 498297"/>
              <a:gd name="connsiteY1447" fmla="*/ 682799 h 786785"/>
              <a:gd name="connsiteX1448" fmla="*/ 479414 w 498297"/>
              <a:gd name="connsiteY1448" fmla="*/ 683717 h 786785"/>
              <a:gd name="connsiteX1449" fmla="*/ 480070 w 498297"/>
              <a:gd name="connsiteY1449" fmla="*/ 685290 h 786785"/>
              <a:gd name="connsiteX1450" fmla="*/ 480857 w 498297"/>
              <a:gd name="connsiteY1450" fmla="*/ 686733 h 786785"/>
              <a:gd name="connsiteX1451" fmla="*/ 482037 w 498297"/>
              <a:gd name="connsiteY1451" fmla="*/ 688175 h 786785"/>
              <a:gd name="connsiteX1452" fmla="*/ 484791 w 498297"/>
              <a:gd name="connsiteY1452" fmla="*/ 691191 h 786785"/>
              <a:gd name="connsiteX1453" fmla="*/ 486496 w 498297"/>
              <a:gd name="connsiteY1453" fmla="*/ 692634 h 786785"/>
              <a:gd name="connsiteX1454" fmla="*/ 487676 w 498297"/>
              <a:gd name="connsiteY1454" fmla="*/ 693289 h 786785"/>
              <a:gd name="connsiteX1455" fmla="*/ 495675 w 498297"/>
              <a:gd name="connsiteY1455" fmla="*/ 694732 h 786785"/>
              <a:gd name="connsiteX1456" fmla="*/ 499346 w 498297"/>
              <a:gd name="connsiteY1456" fmla="*/ 697617 h 786785"/>
              <a:gd name="connsiteX1457" fmla="*/ 501051 w 498297"/>
              <a:gd name="connsiteY1457" fmla="*/ 698272 h 786785"/>
              <a:gd name="connsiteX1458" fmla="*/ 503149 w 498297"/>
              <a:gd name="connsiteY1458" fmla="*/ 700895 h 786785"/>
              <a:gd name="connsiteX1459" fmla="*/ 505772 w 498297"/>
              <a:gd name="connsiteY1459" fmla="*/ 705353 h 786785"/>
              <a:gd name="connsiteX1460" fmla="*/ 508657 w 498297"/>
              <a:gd name="connsiteY1460" fmla="*/ 708894 h 786785"/>
              <a:gd name="connsiteX1461" fmla="*/ 508919 w 498297"/>
              <a:gd name="connsiteY1461" fmla="*/ 710730 h 786785"/>
              <a:gd name="connsiteX1462" fmla="*/ 508657 w 498297"/>
              <a:gd name="connsiteY1462" fmla="*/ 712828 h 786785"/>
              <a:gd name="connsiteX1463" fmla="*/ 505247 w 498297"/>
              <a:gd name="connsiteY1463" fmla="*/ 715713 h 786785"/>
              <a:gd name="connsiteX1464" fmla="*/ 504592 w 498297"/>
              <a:gd name="connsiteY1464" fmla="*/ 716762 h 786785"/>
              <a:gd name="connsiteX1465" fmla="*/ 505247 w 498297"/>
              <a:gd name="connsiteY1465" fmla="*/ 719515 h 786785"/>
              <a:gd name="connsiteX1466" fmla="*/ 505772 w 498297"/>
              <a:gd name="connsiteY1466" fmla="*/ 721351 h 786785"/>
              <a:gd name="connsiteX1467" fmla="*/ 506690 w 498297"/>
              <a:gd name="connsiteY1467" fmla="*/ 723449 h 786785"/>
              <a:gd name="connsiteX1468" fmla="*/ 506690 w 498297"/>
              <a:gd name="connsiteY1468" fmla="*/ 724236 h 786785"/>
              <a:gd name="connsiteX1469" fmla="*/ 506034 w 498297"/>
              <a:gd name="connsiteY1469" fmla="*/ 726596 h 786785"/>
              <a:gd name="connsiteX1470" fmla="*/ 506690 w 498297"/>
              <a:gd name="connsiteY1470" fmla="*/ 729219 h 786785"/>
              <a:gd name="connsiteX1471" fmla="*/ 506427 w 498297"/>
              <a:gd name="connsiteY1471" fmla="*/ 729875 h 786785"/>
              <a:gd name="connsiteX1472" fmla="*/ 504329 w 498297"/>
              <a:gd name="connsiteY1472" fmla="*/ 731186 h 786785"/>
              <a:gd name="connsiteX1473" fmla="*/ 503936 w 498297"/>
              <a:gd name="connsiteY1473" fmla="*/ 731579 h 786785"/>
              <a:gd name="connsiteX1474" fmla="*/ 504592 w 498297"/>
              <a:gd name="connsiteY1474" fmla="*/ 734071 h 786785"/>
              <a:gd name="connsiteX1475" fmla="*/ 504592 w 498297"/>
              <a:gd name="connsiteY1475" fmla="*/ 734858 h 786785"/>
              <a:gd name="connsiteX1476" fmla="*/ 502231 w 498297"/>
              <a:gd name="connsiteY1476" fmla="*/ 737218 h 786785"/>
              <a:gd name="connsiteX1477" fmla="*/ 501576 w 498297"/>
              <a:gd name="connsiteY1477" fmla="*/ 738792 h 786785"/>
              <a:gd name="connsiteX1478" fmla="*/ 500133 w 498297"/>
              <a:gd name="connsiteY1478" fmla="*/ 740234 h 786785"/>
              <a:gd name="connsiteX1479" fmla="*/ 499609 w 498297"/>
              <a:gd name="connsiteY1479" fmla="*/ 741152 h 786785"/>
              <a:gd name="connsiteX1480" fmla="*/ 499609 w 498297"/>
              <a:gd name="connsiteY1480" fmla="*/ 743250 h 786785"/>
              <a:gd name="connsiteX1481" fmla="*/ 499346 w 498297"/>
              <a:gd name="connsiteY1481" fmla="*/ 744037 h 786785"/>
              <a:gd name="connsiteX1482" fmla="*/ 496199 w 498297"/>
              <a:gd name="connsiteY1482" fmla="*/ 745873 h 786785"/>
              <a:gd name="connsiteX1483" fmla="*/ 496199 w 498297"/>
              <a:gd name="connsiteY1483" fmla="*/ 746528 h 786785"/>
              <a:gd name="connsiteX1484" fmla="*/ 496199 w 498297"/>
              <a:gd name="connsiteY1484" fmla="*/ 747315 h 78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</a:cxnLst>
            <a:rect l="l" t="t" r="r" b="b"/>
            <a:pathLst>
              <a:path w="498297" h="786785">
                <a:moveTo>
                  <a:pt x="496855" y="747971"/>
                </a:moveTo>
                <a:lnTo>
                  <a:pt x="495675" y="748626"/>
                </a:lnTo>
                <a:lnTo>
                  <a:pt x="493970" y="746528"/>
                </a:lnTo>
                <a:lnTo>
                  <a:pt x="490692" y="745086"/>
                </a:lnTo>
                <a:lnTo>
                  <a:pt x="491216" y="744430"/>
                </a:lnTo>
                <a:lnTo>
                  <a:pt x="492790" y="742594"/>
                </a:lnTo>
                <a:lnTo>
                  <a:pt x="492528" y="742594"/>
                </a:lnTo>
                <a:lnTo>
                  <a:pt x="493577" y="741152"/>
                </a:lnTo>
                <a:lnTo>
                  <a:pt x="492790" y="741152"/>
                </a:lnTo>
                <a:lnTo>
                  <a:pt x="492134" y="740496"/>
                </a:lnTo>
                <a:lnTo>
                  <a:pt x="491216" y="740234"/>
                </a:lnTo>
                <a:lnTo>
                  <a:pt x="490692" y="740496"/>
                </a:lnTo>
                <a:lnTo>
                  <a:pt x="490036" y="740496"/>
                </a:lnTo>
                <a:lnTo>
                  <a:pt x="489774" y="741545"/>
                </a:lnTo>
                <a:lnTo>
                  <a:pt x="489774" y="743643"/>
                </a:lnTo>
                <a:lnTo>
                  <a:pt x="484397" y="746791"/>
                </a:lnTo>
                <a:lnTo>
                  <a:pt x="484397" y="748626"/>
                </a:lnTo>
                <a:lnTo>
                  <a:pt x="480857" y="747971"/>
                </a:lnTo>
                <a:lnTo>
                  <a:pt x="480857" y="747577"/>
                </a:lnTo>
                <a:lnTo>
                  <a:pt x="479808" y="746791"/>
                </a:lnTo>
                <a:lnTo>
                  <a:pt x="480070" y="746135"/>
                </a:lnTo>
                <a:lnTo>
                  <a:pt x="477054" y="743643"/>
                </a:lnTo>
                <a:lnTo>
                  <a:pt x="478365" y="741152"/>
                </a:lnTo>
                <a:lnTo>
                  <a:pt x="476661" y="740234"/>
                </a:lnTo>
                <a:lnTo>
                  <a:pt x="474169" y="736562"/>
                </a:lnTo>
                <a:lnTo>
                  <a:pt x="472071" y="734071"/>
                </a:lnTo>
                <a:lnTo>
                  <a:pt x="471678" y="734858"/>
                </a:lnTo>
                <a:lnTo>
                  <a:pt x="470235" y="734858"/>
                </a:lnTo>
                <a:lnTo>
                  <a:pt x="464203" y="735513"/>
                </a:lnTo>
                <a:lnTo>
                  <a:pt x="460401" y="735120"/>
                </a:lnTo>
                <a:lnTo>
                  <a:pt x="455024" y="732628"/>
                </a:lnTo>
                <a:lnTo>
                  <a:pt x="453975" y="733415"/>
                </a:lnTo>
                <a:lnTo>
                  <a:pt x="451090" y="732235"/>
                </a:lnTo>
                <a:lnTo>
                  <a:pt x="447156" y="734858"/>
                </a:lnTo>
                <a:lnTo>
                  <a:pt x="445058" y="738267"/>
                </a:lnTo>
                <a:lnTo>
                  <a:pt x="443616" y="738792"/>
                </a:lnTo>
                <a:lnTo>
                  <a:pt x="441911" y="741545"/>
                </a:lnTo>
                <a:lnTo>
                  <a:pt x="442960" y="742594"/>
                </a:lnTo>
                <a:lnTo>
                  <a:pt x="442173" y="747577"/>
                </a:lnTo>
                <a:lnTo>
                  <a:pt x="441255" y="748233"/>
                </a:lnTo>
                <a:lnTo>
                  <a:pt x="440862" y="750069"/>
                </a:lnTo>
                <a:lnTo>
                  <a:pt x="435486" y="749676"/>
                </a:lnTo>
                <a:lnTo>
                  <a:pt x="429060" y="747971"/>
                </a:lnTo>
                <a:lnTo>
                  <a:pt x="420537" y="750069"/>
                </a:lnTo>
                <a:lnTo>
                  <a:pt x="417652" y="747315"/>
                </a:lnTo>
                <a:lnTo>
                  <a:pt x="416341" y="742594"/>
                </a:lnTo>
                <a:lnTo>
                  <a:pt x="416341" y="737611"/>
                </a:lnTo>
                <a:lnTo>
                  <a:pt x="413193" y="733678"/>
                </a:lnTo>
                <a:lnTo>
                  <a:pt x="411358" y="728039"/>
                </a:lnTo>
                <a:lnTo>
                  <a:pt x="412800" y="726596"/>
                </a:lnTo>
                <a:lnTo>
                  <a:pt x="413193" y="723843"/>
                </a:lnTo>
                <a:lnTo>
                  <a:pt x="413193" y="722794"/>
                </a:lnTo>
                <a:lnTo>
                  <a:pt x="411751" y="722400"/>
                </a:lnTo>
                <a:lnTo>
                  <a:pt x="409915" y="724892"/>
                </a:lnTo>
                <a:lnTo>
                  <a:pt x="406768" y="727777"/>
                </a:lnTo>
                <a:lnTo>
                  <a:pt x="405063" y="729481"/>
                </a:lnTo>
                <a:lnTo>
                  <a:pt x="402834" y="730530"/>
                </a:lnTo>
                <a:lnTo>
                  <a:pt x="402834" y="730793"/>
                </a:lnTo>
                <a:lnTo>
                  <a:pt x="399687" y="732891"/>
                </a:lnTo>
                <a:lnTo>
                  <a:pt x="400736" y="735120"/>
                </a:lnTo>
                <a:lnTo>
                  <a:pt x="400998" y="737874"/>
                </a:lnTo>
                <a:lnTo>
                  <a:pt x="400736" y="738267"/>
                </a:lnTo>
                <a:lnTo>
                  <a:pt x="400736" y="740890"/>
                </a:lnTo>
                <a:lnTo>
                  <a:pt x="403621" y="747577"/>
                </a:lnTo>
                <a:lnTo>
                  <a:pt x="397458" y="749020"/>
                </a:lnTo>
                <a:lnTo>
                  <a:pt x="398244" y="750331"/>
                </a:lnTo>
                <a:lnTo>
                  <a:pt x="393917" y="751511"/>
                </a:lnTo>
                <a:lnTo>
                  <a:pt x="381853" y="752429"/>
                </a:lnTo>
                <a:lnTo>
                  <a:pt x="380280" y="755052"/>
                </a:lnTo>
                <a:lnTo>
                  <a:pt x="374903" y="757412"/>
                </a:lnTo>
                <a:lnTo>
                  <a:pt x="375559" y="761739"/>
                </a:lnTo>
                <a:lnTo>
                  <a:pt x="376477" y="762133"/>
                </a:lnTo>
                <a:lnTo>
                  <a:pt x="376477" y="763838"/>
                </a:lnTo>
                <a:lnTo>
                  <a:pt x="376215" y="764231"/>
                </a:lnTo>
                <a:lnTo>
                  <a:pt x="377264" y="770132"/>
                </a:lnTo>
                <a:lnTo>
                  <a:pt x="378837" y="775508"/>
                </a:lnTo>
                <a:lnTo>
                  <a:pt x="386180" y="793735"/>
                </a:lnTo>
                <a:lnTo>
                  <a:pt x="382378" y="796096"/>
                </a:lnTo>
                <a:lnTo>
                  <a:pt x="379493" y="796489"/>
                </a:lnTo>
                <a:lnTo>
                  <a:pt x="376477" y="796096"/>
                </a:lnTo>
                <a:lnTo>
                  <a:pt x="374903" y="796752"/>
                </a:lnTo>
                <a:lnTo>
                  <a:pt x="368478" y="796096"/>
                </a:lnTo>
                <a:lnTo>
                  <a:pt x="364282" y="786392"/>
                </a:lnTo>
                <a:lnTo>
                  <a:pt x="360348" y="779311"/>
                </a:lnTo>
                <a:lnTo>
                  <a:pt x="355365" y="779311"/>
                </a:lnTo>
                <a:lnTo>
                  <a:pt x="355365" y="780098"/>
                </a:lnTo>
                <a:lnTo>
                  <a:pt x="352873" y="780098"/>
                </a:lnTo>
                <a:lnTo>
                  <a:pt x="353267" y="780754"/>
                </a:lnTo>
                <a:lnTo>
                  <a:pt x="350119" y="782589"/>
                </a:lnTo>
                <a:lnTo>
                  <a:pt x="340416" y="780754"/>
                </a:lnTo>
                <a:lnTo>
                  <a:pt x="341465" y="779311"/>
                </a:lnTo>
                <a:lnTo>
                  <a:pt x="341465" y="778000"/>
                </a:lnTo>
                <a:lnTo>
                  <a:pt x="338711" y="773410"/>
                </a:lnTo>
                <a:lnTo>
                  <a:pt x="339760" y="773017"/>
                </a:lnTo>
                <a:lnTo>
                  <a:pt x="337924" y="770919"/>
                </a:lnTo>
                <a:lnTo>
                  <a:pt x="334384" y="765936"/>
                </a:lnTo>
                <a:lnTo>
                  <a:pt x="334384" y="764887"/>
                </a:lnTo>
                <a:lnTo>
                  <a:pt x="334384" y="764493"/>
                </a:lnTo>
                <a:lnTo>
                  <a:pt x="334384" y="763444"/>
                </a:lnTo>
                <a:lnTo>
                  <a:pt x="333728" y="762789"/>
                </a:lnTo>
                <a:lnTo>
                  <a:pt x="333728" y="762133"/>
                </a:lnTo>
                <a:lnTo>
                  <a:pt x="332941" y="762395"/>
                </a:lnTo>
                <a:lnTo>
                  <a:pt x="330581" y="763444"/>
                </a:lnTo>
                <a:lnTo>
                  <a:pt x="330581" y="764231"/>
                </a:lnTo>
                <a:lnTo>
                  <a:pt x="330843" y="764887"/>
                </a:lnTo>
                <a:lnTo>
                  <a:pt x="332023" y="765673"/>
                </a:lnTo>
                <a:lnTo>
                  <a:pt x="331630" y="766329"/>
                </a:lnTo>
                <a:lnTo>
                  <a:pt x="329401" y="764887"/>
                </a:lnTo>
                <a:lnTo>
                  <a:pt x="326647" y="765149"/>
                </a:lnTo>
                <a:lnTo>
                  <a:pt x="326647" y="763444"/>
                </a:lnTo>
                <a:lnTo>
                  <a:pt x="326254" y="762789"/>
                </a:lnTo>
                <a:lnTo>
                  <a:pt x="325205" y="762789"/>
                </a:lnTo>
                <a:lnTo>
                  <a:pt x="324549" y="763444"/>
                </a:lnTo>
                <a:lnTo>
                  <a:pt x="323762" y="761739"/>
                </a:lnTo>
                <a:lnTo>
                  <a:pt x="324942" y="760953"/>
                </a:lnTo>
                <a:lnTo>
                  <a:pt x="325598" y="761477"/>
                </a:lnTo>
                <a:lnTo>
                  <a:pt x="325598" y="760035"/>
                </a:lnTo>
                <a:lnTo>
                  <a:pt x="325598" y="758855"/>
                </a:lnTo>
                <a:lnTo>
                  <a:pt x="323762" y="756494"/>
                </a:lnTo>
                <a:lnTo>
                  <a:pt x="322057" y="754658"/>
                </a:lnTo>
                <a:lnTo>
                  <a:pt x="323762" y="753609"/>
                </a:lnTo>
                <a:lnTo>
                  <a:pt x="323500" y="753216"/>
                </a:lnTo>
                <a:lnTo>
                  <a:pt x="324942" y="750331"/>
                </a:lnTo>
                <a:lnTo>
                  <a:pt x="325205" y="750725"/>
                </a:lnTo>
                <a:lnTo>
                  <a:pt x="325598" y="747971"/>
                </a:lnTo>
                <a:lnTo>
                  <a:pt x="327040" y="748233"/>
                </a:lnTo>
                <a:lnTo>
                  <a:pt x="327696" y="748626"/>
                </a:lnTo>
                <a:lnTo>
                  <a:pt x="327303" y="746791"/>
                </a:lnTo>
                <a:lnTo>
                  <a:pt x="337924" y="744037"/>
                </a:lnTo>
                <a:lnTo>
                  <a:pt x="337924" y="742988"/>
                </a:lnTo>
                <a:lnTo>
                  <a:pt x="338318" y="742332"/>
                </a:lnTo>
                <a:lnTo>
                  <a:pt x="337924" y="742332"/>
                </a:lnTo>
                <a:lnTo>
                  <a:pt x="334384" y="742594"/>
                </a:lnTo>
                <a:lnTo>
                  <a:pt x="332941" y="741939"/>
                </a:lnTo>
                <a:lnTo>
                  <a:pt x="332286" y="740890"/>
                </a:lnTo>
                <a:lnTo>
                  <a:pt x="328745" y="740496"/>
                </a:lnTo>
                <a:lnTo>
                  <a:pt x="327696" y="741152"/>
                </a:lnTo>
                <a:lnTo>
                  <a:pt x="327303" y="740890"/>
                </a:lnTo>
                <a:lnTo>
                  <a:pt x="327696" y="739054"/>
                </a:lnTo>
                <a:lnTo>
                  <a:pt x="327958" y="738267"/>
                </a:lnTo>
                <a:lnTo>
                  <a:pt x="325205" y="737218"/>
                </a:lnTo>
                <a:lnTo>
                  <a:pt x="323762" y="738792"/>
                </a:lnTo>
                <a:lnTo>
                  <a:pt x="322320" y="737874"/>
                </a:lnTo>
                <a:lnTo>
                  <a:pt x="320615" y="737874"/>
                </a:lnTo>
                <a:lnTo>
                  <a:pt x="318123" y="732235"/>
                </a:lnTo>
                <a:lnTo>
                  <a:pt x="317730" y="731186"/>
                </a:lnTo>
                <a:lnTo>
                  <a:pt x="318386" y="730137"/>
                </a:lnTo>
                <a:lnTo>
                  <a:pt x="318779" y="726990"/>
                </a:lnTo>
                <a:lnTo>
                  <a:pt x="318386" y="726334"/>
                </a:lnTo>
                <a:lnTo>
                  <a:pt x="316943" y="725154"/>
                </a:lnTo>
                <a:lnTo>
                  <a:pt x="316681" y="724236"/>
                </a:lnTo>
                <a:lnTo>
                  <a:pt x="316943" y="723056"/>
                </a:lnTo>
                <a:lnTo>
                  <a:pt x="319959" y="720696"/>
                </a:lnTo>
                <a:lnTo>
                  <a:pt x="319959" y="718466"/>
                </a:lnTo>
                <a:lnTo>
                  <a:pt x="322057" y="716762"/>
                </a:lnTo>
                <a:lnTo>
                  <a:pt x="321664" y="715713"/>
                </a:lnTo>
                <a:lnTo>
                  <a:pt x="322844" y="713877"/>
                </a:lnTo>
                <a:lnTo>
                  <a:pt x="324942" y="714270"/>
                </a:lnTo>
                <a:lnTo>
                  <a:pt x="327303" y="712434"/>
                </a:lnTo>
                <a:lnTo>
                  <a:pt x="327040" y="711385"/>
                </a:lnTo>
                <a:lnTo>
                  <a:pt x="323762" y="713615"/>
                </a:lnTo>
                <a:lnTo>
                  <a:pt x="321402" y="712828"/>
                </a:lnTo>
                <a:lnTo>
                  <a:pt x="320615" y="713090"/>
                </a:lnTo>
                <a:lnTo>
                  <a:pt x="319959" y="714270"/>
                </a:lnTo>
                <a:lnTo>
                  <a:pt x="319566" y="716762"/>
                </a:lnTo>
                <a:lnTo>
                  <a:pt x="317468" y="717155"/>
                </a:lnTo>
                <a:lnTo>
                  <a:pt x="315501" y="715319"/>
                </a:lnTo>
                <a:lnTo>
                  <a:pt x="315239" y="713615"/>
                </a:lnTo>
                <a:lnTo>
                  <a:pt x="314845" y="713090"/>
                </a:lnTo>
                <a:lnTo>
                  <a:pt x="313403" y="712828"/>
                </a:lnTo>
                <a:lnTo>
                  <a:pt x="313141" y="719515"/>
                </a:lnTo>
                <a:lnTo>
                  <a:pt x="312485" y="725154"/>
                </a:lnTo>
                <a:lnTo>
                  <a:pt x="311042" y="726596"/>
                </a:lnTo>
                <a:lnTo>
                  <a:pt x="310649" y="728432"/>
                </a:lnTo>
                <a:lnTo>
                  <a:pt x="311042" y="729481"/>
                </a:lnTo>
                <a:lnTo>
                  <a:pt x="308158" y="729875"/>
                </a:lnTo>
                <a:lnTo>
                  <a:pt x="305010" y="729481"/>
                </a:lnTo>
                <a:lnTo>
                  <a:pt x="295438" y="731579"/>
                </a:lnTo>
                <a:lnTo>
                  <a:pt x="292946" y="733415"/>
                </a:lnTo>
                <a:lnTo>
                  <a:pt x="292946" y="734333"/>
                </a:lnTo>
                <a:lnTo>
                  <a:pt x="291504" y="735776"/>
                </a:lnTo>
                <a:lnTo>
                  <a:pt x="287963" y="734333"/>
                </a:lnTo>
                <a:lnTo>
                  <a:pt x="287570" y="735120"/>
                </a:lnTo>
                <a:lnTo>
                  <a:pt x="287308" y="734858"/>
                </a:lnTo>
                <a:lnTo>
                  <a:pt x="287963" y="734071"/>
                </a:lnTo>
                <a:lnTo>
                  <a:pt x="287570" y="733678"/>
                </a:lnTo>
                <a:lnTo>
                  <a:pt x="286521" y="731973"/>
                </a:lnTo>
                <a:lnTo>
                  <a:pt x="287570" y="731186"/>
                </a:lnTo>
                <a:lnTo>
                  <a:pt x="286783" y="728695"/>
                </a:lnTo>
                <a:lnTo>
                  <a:pt x="285865" y="725547"/>
                </a:lnTo>
                <a:lnTo>
                  <a:pt x="285079" y="724892"/>
                </a:lnTo>
                <a:lnTo>
                  <a:pt x="284423" y="725154"/>
                </a:lnTo>
                <a:lnTo>
                  <a:pt x="281931" y="723449"/>
                </a:lnTo>
                <a:lnTo>
                  <a:pt x="282325" y="722400"/>
                </a:lnTo>
                <a:lnTo>
                  <a:pt x="281931" y="721351"/>
                </a:lnTo>
                <a:lnTo>
                  <a:pt x="281669" y="721351"/>
                </a:lnTo>
                <a:lnTo>
                  <a:pt x="280227" y="718860"/>
                </a:lnTo>
                <a:lnTo>
                  <a:pt x="280227" y="718466"/>
                </a:lnTo>
                <a:lnTo>
                  <a:pt x="280882" y="717811"/>
                </a:lnTo>
                <a:lnTo>
                  <a:pt x="280227" y="716368"/>
                </a:lnTo>
                <a:lnTo>
                  <a:pt x="280489" y="715713"/>
                </a:lnTo>
                <a:lnTo>
                  <a:pt x="280489" y="714532"/>
                </a:lnTo>
                <a:lnTo>
                  <a:pt x="276686" y="714270"/>
                </a:lnTo>
                <a:lnTo>
                  <a:pt x="274850" y="712434"/>
                </a:lnTo>
                <a:lnTo>
                  <a:pt x="273146" y="712828"/>
                </a:lnTo>
                <a:lnTo>
                  <a:pt x="272621" y="713090"/>
                </a:lnTo>
                <a:lnTo>
                  <a:pt x="271966" y="711779"/>
                </a:lnTo>
                <a:lnTo>
                  <a:pt x="272359" y="711385"/>
                </a:lnTo>
                <a:lnTo>
                  <a:pt x="271703" y="710074"/>
                </a:lnTo>
                <a:lnTo>
                  <a:pt x="269867" y="709681"/>
                </a:lnTo>
                <a:lnTo>
                  <a:pt x="268425" y="709681"/>
                </a:lnTo>
                <a:lnTo>
                  <a:pt x="266327" y="708632"/>
                </a:lnTo>
                <a:lnTo>
                  <a:pt x="266327" y="708894"/>
                </a:lnTo>
                <a:lnTo>
                  <a:pt x="263442" y="708238"/>
                </a:lnTo>
                <a:lnTo>
                  <a:pt x="262786" y="707189"/>
                </a:lnTo>
                <a:lnTo>
                  <a:pt x="262786" y="706009"/>
                </a:lnTo>
                <a:lnTo>
                  <a:pt x="262786" y="704304"/>
                </a:lnTo>
                <a:lnTo>
                  <a:pt x="262786" y="703911"/>
                </a:lnTo>
                <a:lnTo>
                  <a:pt x="262131" y="703911"/>
                </a:lnTo>
                <a:lnTo>
                  <a:pt x="261082" y="704304"/>
                </a:lnTo>
                <a:lnTo>
                  <a:pt x="261868" y="705353"/>
                </a:lnTo>
                <a:lnTo>
                  <a:pt x="259901" y="705747"/>
                </a:lnTo>
                <a:lnTo>
                  <a:pt x="259901" y="705353"/>
                </a:lnTo>
                <a:lnTo>
                  <a:pt x="257148" y="706533"/>
                </a:lnTo>
                <a:lnTo>
                  <a:pt x="255705" y="706533"/>
                </a:lnTo>
                <a:lnTo>
                  <a:pt x="255968" y="701813"/>
                </a:lnTo>
                <a:lnTo>
                  <a:pt x="255705" y="700895"/>
                </a:lnTo>
                <a:lnTo>
                  <a:pt x="255050" y="700895"/>
                </a:lnTo>
                <a:lnTo>
                  <a:pt x="254263" y="701157"/>
                </a:lnTo>
                <a:lnTo>
                  <a:pt x="253869" y="701813"/>
                </a:lnTo>
                <a:lnTo>
                  <a:pt x="252427" y="703649"/>
                </a:lnTo>
                <a:lnTo>
                  <a:pt x="250329" y="703649"/>
                </a:lnTo>
                <a:lnTo>
                  <a:pt x="249673" y="703649"/>
                </a:lnTo>
                <a:lnTo>
                  <a:pt x="248231" y="702599"/>
                </a:lnTo>
                <a:lnTo>
                  <a:pt x="246526" y="702993"/>
                </a:lnTo>
                <a:lnTo>
                  <a:pt x="245084" y="703649"/>
                </a:lnTo>
                <a:lnTo>
                  <a:pt x="245084" y="704698"/>
                </a:lnTo>
                <a:lnTo>
                  <a:pt x="244690" y="704698"/>
                </a:lnTo>
                <a:lnTo>
                  <a:pt x="244035" y="704698"/>
                </a:lnTo>
                <a:lnTo>
                  <a:pt x="243641" y="704698"/>
                </a:lnTo>
                <a:lnTo>
                  <a:pt x="243641" y="703911"/>
                </a:lnTo>
                <a:lnTo>
                  <a:pt x="242985" y="703911"/>
                </a:lnTo>
                <a:lnTo>
                  <a:pt x="242592" y="703255"/>
                </a:lnTo>
                <a:lnTo>
                  <a:pt x="242985" y="702599"/>
                </a:lnTo>
                <a:lnTo>
                  <a:pt x="243641" y="702337"/>
                </a:lnTo>
                <a:lnTo>
                  <a:pt x="243641" y="701813"/>
                </a:lnTo>
                <a:lnTo>
                  <a:pt x="242592" y="701813"/>
                </a:lnTo>
                <a:lnTo>
                  <a:pt x="242330" y="701550"/>
                </a:lnTo>
                <a:lnTo>
                  <a:pt x="242330" y="701157"/>
                </a:lnTo>
                <a:lnTo>
                  <a:pt x="242985" y="700370"/>
                </a:lnTo>
                <a:lnTo>
                  <a:pt x="242592" y="700108"/>
                </a:lnTo>
                <a:lnTo>
                  <a:pt x="241936" y="700108"/>
                </a:lnTo>
                <a:lnTo>
                  <a:pt x="240494" y="700108"/>
                </a:lnTo>
                <a:lnTo>
                  <a:pt x="240494" y="701157"/>
                </a:lnTo>
                <a:lnTo>
                  <a:pt x="240232" y="701157"/>
                </a:lnTo>
                <a:lnTo>
                  <a:pt x="239707" y="700895"/>
                </a:lnTo>
                <a:lnTo>
                  <a:pt x="239445" y="700370"/>
                </a:lnTo>
                <a:lnTo>
                  <a:pt x="240232" y="699715"/>
                </a:lnTo>
                <a:lnTo>
                  <a:pt x="239707" y="699452"/>
                </a:lnTo>
                <a:lnTo>
                  <a:pt x="238002" y="698666"/>
                </a:lnTo>
                <a:lnTo>
                  <a:pt x="236953" y="698666"/>
                </a:lnTo>
                <a:lnTo>
                  <a:pt x="237347" y="699715"/>
                </a:lnTo>
                <a:lnTo>
                  <a:pt x="236560" y="699715"/>
                </a:lnTo>
                <a:lnTo>
                  <a:pt x="236167" y="699059"/>
                </a:lnTo>
                <a:lnTo>
                  <a:pt x="235905" y="698666"/>
                </a:lnTo>
                <a:lnTo>
                  <a:pt x="234855" y="698272"/>
                </a:lnTo>
                <a:lnTo>
                  <a:pt x="232626" y="693814"/>
                </a:lnTo>
                <a:lnTo>
                  <a:pt x="231708" y="692371"/>
                </a:lnTo>
                <a:lnTo>
                  <a:pt x="229479" y="691585"/>
                </a:lnTo>
                <a:lnTo>
                  <a:pt x="229086" y="692634"/>
                </a:lnTo>
                <a:lnTo>
                  <a:pt x="228037" y="691978"/>
                </a:lnTo>
                <a:lnTo>
                  <a:pt x="228037" y="691191"/>
                </a:lnTo>
                <a:lnTo>
                  <a:pt x="228430" y="690535"/>
                </a:lnTo>
                <a:lnTo>
                  <a:pt x="218071" y="690273"/>
                </a:lnTo>
                <a:lnTo>
                  <a:pt x="217808" y="690273"/>
                </a:lnTo>
                <a:lnTo>
                  <a:pt x="217415" y="690535"/>
                </a:lnTo>
                <a:lnTo>
                  <a:pt x="217808" y="691191"/>
                </a:lnTo>
                <a:lnTo>
                  <a:pt x="218071" y="691191"/>
                </a:lnTo>
                <a:lnTo>
                  <a:pt x="218071" y="691585"/>
                </a:lnTo>
                <a:lnTo>
                  <a:pt x="216366" y="693027"/>
                </a:lnTo>
                <a:lnTo>
                  <a:pt x="216366" y="693814"/>
                </a:lnTo>
                <a:lnTo>
                  <a:pt x="215973" y="693814"/>
                </a:lnTo>
                <a:lnTo>
                  <a:pt x="214924" y="694469"/>
                </a:lnTo>
                <a:lnTo>
                  <a:pt x="213612" y="694076"/>
                </a:lnTo>
                <a:lnTo>
                  <a:pt x="213088" y="694469"/>
                </a:lnTo>
                <a:lnTo>
                  <a:pt x="211645" y="694469"/>
                </a:lnTo>
                <a:lnTo>
                  <a:pt x="211383" y="694732"/>
                </a:lnTo>
                <a:lnTo>
                  <a:pt x="212170" y="695912"/>
                </a:lnTo>
                <a:lnTo>
                  <a:pt x="213088" y="696174"/>
                </a:lnTo>
                <a:lnTo>
                  <a:pt x="214924" y="695518"/>
                </a:lnTo>
                <a:lnTo>
                  <a:pt x="214924" y="695912"/>
                </a:lnTo>
                <a:lnTo>
                  <a:pt x="215710" y="696174"/>
                </a:lnTo>
                <a:lnTo>
                  <a:pt x="215710" y="696567"/>
                </a:lnTo>
                <a:lnTo>
                  <a:pt x="215973" y="696567"/>
                </a:lnTo>
                <a:lnTo>
                  <a:pt x="216628" y="696961"/>
                </a:lnTo>
                <a:lnTo>
                  <a:pt x="216366" y="697354"/>
                </a:lnTo>
                <a:lnTo>
                  <a:pt x="214530" y="696961"/>
                </a:lnTo>
                <a:lnTo>
                  <a:pt x="212170" y="698010"/>
                </a:lnTo>
                <a:lnTo>
                  <a:pt x="210990" y="698666"/>
                </a:lnTo>
                <a:lnTo>
                  <a:pt x="210990" y="696961"/>
                </a:lnTo>
                <a:lnTo>
                  <a:pt x="207843" y="696567"/>
                </a:lnTo>
                <a:lnTo>
                  <a:pt x="207843" y="699452"/>
                </a:lnTo>
                <a:lnTo>
                  <a:pt x="201155" y="699715"/>
                </a:lnTo>
                <a:lnTo>
                  <a:pt x="200630" y="700370"/>
                </a:lnTo>
                <a:lnTo>
                  <a:pt x="197090" y="701157"/>
                </a:lnTo>
                <a:lnTo>
                  <a:pt x="195385" y="702993"/>
                </a:lnTo>
                <a:lnTo>
                  <a:pt x="185812" y="701550"/>
                </a:lnTo>
                <a:lnTo>
                  <a:pt x="185550" y="695256"/>
                </a:lnTo>
                <a:lnTo>
                  <a:pt x="189746" y="695912"/>
                </a:lnTo>
                <a:lnTo>
                  <a:pt x="191845" y="692634"/>
                </a:lnTo>
                <a:lnTo>
                  <a:pt x="192893" y="692634"/>
                </a:lnTo>
                <a:lnTo>
                  <a:pt x="194992" y="686208"/>
                </a:lnTo>
                <a:lnTo>
                  <a:pt x="192631" y="686208"/>
                </a:lnTo>
                <a:lnTo>
                  <a:pt x="191845" y="684897"/>
                </a:lnTo>
                <a:lnTo>
                  <a:pt x="190009" y="684110"/>
                </a:lnTo>
                <a:lnTo>
                  <a:pt x="189353" y="681356"/>
                </a:lnTo>
                <a:lnTo>
                  <a:pt x="187255" y="679127"/>
                </a:lnTo>
                <a:lnTo>
                  <a:pt x="185812" y="679127"/>
                </a:lnTo>
                <a:lnTo>
                  <a:pt x="185812" y="676636"/>
                </a:lnTo>
                <a:lnTo>
                  <a:pt x="187911" y="676373"/>
                </a:lnTo>
                <a:lnTo>
                  <a:pt x="189091" y="672046"/>
                </a:lnTo>
                <a:lnTo>
                  <a:pt x="191845" y="673095"/>
                </a:lnTo>
                <a:lnTo>
                  <a:pt x="199188" y="673095"/>
                </a:lnTo>
                <a:lnTo>
                  <a:pt x="198926" y="670079"/>
                </a:lnTo>
                <a:lnTo>
                  <a:pt x="199188" y="666670"/>
                </a:lnTo>
                <a:lnTo>
                  <a:pt x="200368" y="665096"/>
                </a:lnTo>
                <a:lnTo>
                  <a:pt x="199712" y="665096"/>
                </a:lnTo>
                <a:lnTo>
                  <a:pt x="194992" y="666407"/>
                </a:lnTo>
                <a:lnTo>
                  <a:pt x="186993" y="662998"/>
                </a:lnTo>
                <a:lnTo>
                  <a:pt x="185550" y="666407"/>
                </a:lnTo>
                <a:lnTo>
                  <a:pt x="179912" y="665358"/>
                </a:lnTo>
                <a:lnTo>
                  <a:pt x="182928" y="658015"/>
                </a:lnTo>
                <a:lnTo>
                  <a:pt x="186599" y="655917"/>
                </a:lnTo>
                <a:lnTo>
                  <a:pt x="183714" y="653950"/>
                </a:lnTo>
                <a:lnTo>
                  <a:pt x="181223" y="649754"/>
                </a:lnTo>
                <a:lnTo>
                  <a:pt x="180174" y="649491"/>
                </a:lnTo>
                <a:lnTo>
                  <a:pt x="180829" y="647393"/>
                </a:lnTo>
                <a:lnTo>
                  <a:pt x="180567" y="645951"/>
                </a:lnTo>
                <a:lnTo>
                  <a:pt x="183714" y="643853"/>
                </a:lnTo>
                <a:lnTo>
                  <a:pt x="184370" y="643197"/>
                </a:lnTo>
                <a:lnTo>
                  <a:pt x="184370" y="642673"/>
                </a:lnTo>
                <a:lnTo>
                  <a:pt x="183452" y="642673"/>
                </a:lnTo>
                <a:lnTo>
                  <a:pt x="177813" y="639132"/>
                </a:lnTo>
                <a:lnTo>
                  <a:pt x="175191" y="638476"/>
                </a:lnTo>
                <a:lnTo>
                  <a:pt x="173748" y="636116"/>
                </a:lnTo>
                <a:lnTo>
                  <a:pt x="173748" y="633494"/>
                </a:lnTo>
                <a:lnTo>
                  <a:pt x="171257" y="632444"/>
                </a:lnTo>
                <a:lnTo>
                  <a:pt x="171257" y="632051"/>
                </a:lnTo>
                <a:lnTo>
                  <a:pt x="174535" y="631789"/>
                </a:lnTo>
                <a:lnTo>
                  <a:pt x="174929" y="631002"/>
                </a:lnTo>
                <a:lnTo>
                  <a:pt x="175584" y="631789"/>
                </a:lnTo>
                <a:lnTo>
                  <a:pt x="176371" y="631002"/>
                </a:lnTo>
                <a:lnTo>
                  <a:pt x="177289" y="628773"/>
                </a:lnTo>
                <a:lnTo>
                  <a:pt x="177027" y="628511"/>
                </a:lnTo>
                <a:lnTo>
                  <a:pt x="178076" y="626675"/>
                </a:lnTo>
                <a:lnTo>
                  <a:pt x="178469" y="624970"/>
                </a:lnTo>
                <a:lnTo>
                  <a:pt x="177289" y="621036"/>
                </a:lnTo>
                <a:lnTo>
                  <a:pt x="184370" y="622216"/>
                </a:lnTo>
                <a:lnTo>
                  <a:pt x="185157" y="620774"/>
                </a:lnTo>
                <a:lnTo>
                  <a:pt x="185157" y="620380"/>
                </a:lnTo>
                <a:lnTo>
                  <a:pt x="184108" y="619594"/>
                </a:lnTo>
                <a:lnTo>
                  <a:pt x="183452" y="618282"/>
                </a:lnTo>
                <a:lnTo>
                  <a:pt x="181223" y="617233"/>
                </a:lnTo>
                <a:lnTo>
                  <a:pt x="183714" y="613693"/>
                </a:lnTo>
                <a:lnTo>
                  <a:pt x="184370" y="613955"/>
                </a:lnTo>
                <a:lnTo>
                  <a:pt x="185812" y="613299"/>
                </a:lnTo>
                <a:lnTo>
                  <a:pt x="181616" y="608054"/>
                </a:lnTo>
                <a:lnTo>
                  <a:pt x="182272" y="605563"/>
                </a:lnTo>
                <a:lnTo>
                  <a:pt x="175584" y="606874"/>
                </a:lnTo>
                <a:lnTo>
                  <a:pt x="174535" y="606612"/>
                </a:lnTo>
                <a:lnTo>
                  <a:pt x="171257" y="607267"/>
                </a:lnTo>
                <a:lnTo>
                  <a:pt x="172437" y="603858"/>
                </a:lnTo>
                <a:lnTo>
                  <a:pt x="176633" y="597695"/>
                </a:lnTo>
                <a:lnTo>
                  <a:pt x="176371" y="593892"/>
                </a:lnTo>
                <a:lnTo>
                  <a:pt x="176371" y="592056"/>
                </a:lnTo>
                <a:lnTo>
                  <a:pt x="174535" y="592056"/>
                </a:lnTo>
                <a:lnTo>
                  <a:pt x="173748" y="593105"/>
                </a:lnTo>
                <a:lnTo>
                  <a:pt x="170208" y="593892"/>
                </a:lnTo>
                <a:lnTo>
                  <a:pt x="164831" y="589171"/>
                </a:lnTo>
                <a:lnTo>
                  <a:pt x="162078" y="591794"/>
                </a:lnTo>
                <a:lnTo>
                  <a:pt x="158931" y="591007"/>
                </a:lnTo>
                <a:lnTo>
                  <a:pt x="157750" y="589696"/>
                </a:lnTo>
                <a:lnTo>
                  <a:pt x="154603" y="588516"/>
                </a:lnTo>
                <a:lnTo>
                  <a:pt x="152899" y="589696"/>
                </a:lnTo>
                <a:lnTo>
                  <a:pt x="150669" y="591401"/>
                </a:lnTo>
                <a:lnTo>
                  <a:pt x="148309" y="591007"/>
                </a:lnTo>
                <a:lnTo>
                  <a:pt x="147129" y="592056"/>
                </a:lnTo>
                <a:lnTo>
                  <a:pt x="146211" y="592056"/>
                </a:lnTo>
                <a:lnTo>
                  <a:pt x="145555" y="593499"/>
                </a:lnTo>
                <a:lnTo>
                  <a:pt x="142670" y="591794"/>
                </a:lnTo>
                <a:lnTo>
                  <a:pt x="142670" y="591401"/>
                </a:lnTo>
                <a:lnTo>
                  <a:pt x="139392" y="589171"/>
                </a:lnTo>
                <a:lnTo>
                  <a:pt x="139392" y="588909"/>
                </a:lnTo>
                <a:lnTo>
                  <a:pt x="137556" y="587467"/>
                </a:lnTo>
                <a:lnTo>
                  <a:pt x="138736" y="587073"/>
                </a:lnTo>
                <a:lnTo>
                  <a:pt x="140179" y="587073"/>
                </a:lnTo>
                <a:lnTo>
                  <a:pt x="140441" y="586811"/>
                </a:lnTo>
                <a:lnTo>
                  <a:pt x="141490" y="586417"/>
                </a:lnTo>
                <a:lnTo>
                  <a:pt x="142670" y="584713"/>
                </a:lnTo>
                <a:lnTo>
                  <a:pt x="140441" y="582877"/>
                </a:lnTo>
                <a:lnTo>
                  <a:pt x="145555" y="576714"/>
                </a:lnTo>
                <a:lnTo>
                  <a:pt x="145817" y="573304"/>
                </a:lnTo>
                <a:lnTo>
                  <a:pt x="138736" y="568715"/>
                </a:lnTo>
                <a:lnTo>
                  <a:pt x="135196" y="565437"/>
                </a:lnTo>
                <a:lnTo>
                  <a:pt x="135196" y="564519"/>
                </a:lnTo>
                <a:lnTo>
                  <a:pt x="139654" y="561896"/>
                </a:lnTo>
                <a:lnTo>
                  <a:pt x="139392" y="561240"/>
                </a:lnTo>
                <a:lnTo>
                  <a:pt x="138736" y="560454"/>
                </a:lnTo>
                <a:lnTo>
                  <a:pt x="138212" y="559142"/>
                </a:lnTo>
                <a:lnTo>
                  <a:pt x="135852" y="557438"/>
                </a:lnTo>
                <a:lnTo>
                  <a:pt x="136114" y="555995"/>
                </a:lnTo>
                <a:lnTo>
                  <a:pt x="135458" y="554553"/>
                </a:lnTo>
                <a:lnTo>
                  <a:pt x="134409" y="553373"/>
                </a:lnTo>
                <a:lnTo>
                  <a:pt x="133360" y="553110"/>
                </a:lnTo>
                <a:lnTo>
                  <a:pt x="132573" y="553110"/>
                </a:lnTo>
                <a:lnTo>
                  <a:pt x="131918" y="552717"/>
                </a:lnTo>
                <a:lnTo>
                  <a:pt x="131131" y="552717"/>
                </a:lnTo>
                <a:lnTo>
                  <a:pt x="131131" y="552455"/>
                </a:lnTo>
                <a:lnTo>
                  <a:pt x="130475" y="552455"/>
                </a:lnTo>
                <a:lnTo>
                  <a:pt x="130213" y="552061"/>
                </a:lnTo>
                <a:lnTo>
                  <a:pt x="126935" y="552455"/>
                </a:lnTo>
                <a:lnTo>
                  <a:pt x="126279" y="553766"/>
                </a:lnTo>
                <a:lnTo>
                  <a:pt x="126017" y="554815"/>
                </a:lnTo>
                <a:lnTo>
                  <a:pt x="125230" y="555471"/>
                </a:lnTo>
                <a:lnTo>
                  <a:pt x="124837" y="557438"/>
                </a:lnTo>
                <a:lnTo>
                  <a:pt x="124837" y="559142"/>
                </a:lnTo>
                <a:lnTo>
                  <a:pt x="124181" y="558749"/>
                </a:lnTo>
                <a:lnTo>
                  <a:pt x="124574" y="556651"/>
                </a:lnTo>
                <a:lnTo>
                  <a:pt x="123919" y="556913"/>
                </a:lnTo>
                <a:lnTo>
                  <a:pt x="121296" y="555995"/>
                </a:lnTo>
                <a:lnTo>
                  <a:pt x="120640" y="556257"/>
                </a:lnTo>
                <a:lnTo>
                  <a:pt x="120247" y="555995"/>
                </a:lnTo>
                <a:lnTo>
                  <a:pt x="120247" y="555471"/>
                </a:lnTo>
                <a:lnTo>
                  <a:pt x="120247" y="554553"/>
                </a:lnTo>
                <a:lnTo>
                  <a:pt x="120640" y="554553"/>
                </a:lnTo>
                <a:lnTo>
                  <a:pt x="121034" y="555208"/>
                </a:lnTo>
                <a:lnTo>
                  <a:pt x="121689" y="554815"/>
                </a:lnTo>
                <a:lnTo>
                  <a:pt x="123394" y="552061"/>
                </a:lnTo>
                <a:lnTo>
                  <a:pt x="123919" y="551012"/>
                </a:lnTo>
                <a:lnTo>
                  <a:pt x="124181" y="550619"/>
                </a:lnTo>
                <a:lnTo>
                  <a:pt x="124181" y="551799"/>
                </a:lnTo>
                <a:lnTo>
                  <a:pt x="124837" y="551274"/>
                </a:lnTo>
                <a:lnTo>
                  <a:pt x="125230" y="550356"/>
                </a:lnTo>
                <a:lnTo>
                  <a:pt x="126017" y="549832"/>
                </a:lnTo>
                <a:lnTo>
                  <a:pt x="126279" y="549176"/>
                </a:lnTo>
                <a:lnTo>
                  <a:pt x="126935" y="548914"/>
                </a:lnTo>
                <a:lnTo>
                  <a:pt x="127722" y="548914"/>
                </a:lnTo>
                <a:lnTo>
                  <a:pt x="128377" y="547734"/>
                </a:lnTo>
                <a:lnTo>
                  <a:pt x="128770" y="547472"/>
                </a:lnTo>
                <a:lnTo>
                  <a:pt x="129819" y="546423"/>
                </a:lnTo>
                <a:lnTo>
                  <a:pt x="130213" y="546423"/>
                </a:lnTo>
                <a:lnTo>
                  <a:pt x="130475" y="546816"/>
                </a:lnTo>
                <a:lnTo>
                  <a:pt x="131131" y="546816"/>
                </a:lnTo>
                <a:lnTo>
                  <a:pt x="132573" y="547078"/>
                </a:lnTo>
                <a:lnTo>
                  <a:pt x="133098" y="546423"/>
                </a:lnTo>
                <a:lnTo>
                  <a:pt x="133753" y="546029"/>
                </a:lnTo>
                <a:lnTo>
                  <a:pt x="134671" y="546029"/>
                </a:lnTo>
                <a:lnTo>
                  <a:pt x="135196" y="545636"/>
                </a:lnTo>
                <a:lnTo>
                  <a:pt x="135852" y="544980"/>
                </a:lnTo>
                <a:lnTo>
                  <a:pt x="136114" y="544193"/>
                </a:lnTo>
                <a:lnTo>
                  <a:pt x="136114" y="542751"/>
                </a:lnTo>
                <a:lnTo>
                  <a:pt x="137294" y="541440"/>
                </a:lnTo>
                <a:lnTo>
                  <a:pt x="136507" y="539997"/>
                </a:lnTo>
                <a:lnTo>
                  <a:pt x="135852" y="539735"/>
                </a:lnTo>
                <a:lnTo>
                  <a:pt x="134016" y="536850"/>
                </a:lnTo>
                <a:lnTo>
                  <a:pt x="134016" y="535670"/>
                </a:lnTo>
                <a:lnTo>
                  <a:pt x="134409" y="534752"/>
                </a:lnTo>
                <a:lnTo>
                  <a:pt x="134016" y="534359"/>
                </a:lnTo>
                <a:lnTo>
                  <a:pt x="134016" y="533965"/>
                </a:lnTo>
                <a:lnTo>
                  <a:pt x="134409" y="533965"/>
                </a:lnTo>
                <a:lnTo>
                  <a:pt x="136114" y="530556"/>
                </a:lnTo>
                <a:lnTo>
                  <a:pt x="137556" y="530031"/>
                </a:lnTo>
                <a:lnTo>
                  <a:pt x="137556" y="529376"/>
                </a:lnTo>
                <a:lnTo>
                  <a:pt x="136769" y="529113"/>
                </a:lnTo>
                <a:lnTo>
                  <a:pt x="136769" y="527277"/>
                </a:lnTo>
                <a:lnTo>
                  <a:pt x="134409" y="526884"/>
                </a:lnTo>
                <a:lnTo>
                  <a:pt x="133098" y="526491"/>
                </a:lnTo>
                <a:lnTo>
                  <a:pt x="130869" y="525179"/>
                </a:lnTo>
                <a:lnTo>
                  <a:pt x="130869" y="524393"/>
                </a:lnTo>
                <a:lnTo>
                  <a:pt x="132573" y="525835"/>
                </a:lnTo>
                <a:lnTo>
                  <a:pt x="134409" y="526491"/>
                </a:lnTo>
                <a:lnTo>
                  <a:pt x="136114" y="526884"/>
                </a:lnTo>
                <a:lnTo>
                  <a:pt x="136114" y="526491"/>
                </a:lnTo>
                <a:lnTo>
                  <a:pt x="137950" y="526491"/>
                </a:lnTo>
                <a:lnTo>
                  <a:pt x="137950" y="523737"/>
                </a:lnTo>
                <a:lnTo>
                  <a:pt x="140441" y="521508"/>
                </a:lnTo>
                <a:lnTo>
                  <a:pt x="142146" y="521508"/>
                </a:lnTo>
                <a:lnTo>
                  <a:pt x="141752" y="524130"/>
                </a:lnTo>
                <a:lnTo>
                  <a:pt x="143588" y="524393"/>
                </a:lnTo>
                <a:lnTo>
                  <a:pt x="143588" y="524130"/>
                </a:lnTo>
                <a:lnTo>
                  <a:pt x="144113" y="523212"/>
                </a:lnTo>
                <a:lnTo>
                  <a:pt x="142146" y="522950"/>
                </a:lnTo>
                <a:lnTo>
                  <a:pt x="142670" y="520852"/>
                </a:lnTo>
                <a:lnTo>
                  <a:pt x="141490" y="520459"/>
                </a:lnTo>
                <a:lnTo>
                  <a:pt x="142146" y="519016"/>
                </a:lnTo>
                <a:lnTo>
                  <a:pt x="142146" y="518754"/>
                </a:lnTo>
                <a:lnTo>
                  <a:pt x="141490" y="519016"/>
                </a:lnTo>
                <a:lnTo>
                  <a:pt x="141097" y="518361"/>
                </a:lnTo>
                <a:lnTo>
                  <a:pt x="137950" y="517312"/>
                </a:lnTo>
                <a:lnTo>
                  <a:pt x="137556" y="517574"/>
                </a:lnTo>
                <a:lnTo>
                  <a:pt x="135458" y="517312"/>
                </a:lnTo>
                <a:lnTo>
                  <a:pt x="134671" y="516918"/>
                </a:lnTo>
                <a:lnTo>
                  <a:pt x="134016" y="516918"/>
                </a:lnTo>
                <a:lnTo>
                  <a:pt x="132311" y="516918"/>
                </a:lnTo>
                <a:lnTo>
                  <a:pt x="129819" y="514558"/>
                </a:lnTo>
                <a:lnTo>
                  <a:pt x="129033" y="513378"/>
                </a:lnTo>
                <a:lnTo>
                  <a:pt x="127328" y="510230"/>
                </a:lnTo>
                <a:lnTo>
                  <a:pt x="126279" y="510230"/>
                </a:lnTo>
                <a:lnTo>
                  <a:pt x="125230" y="509837"/>
                </a:lnTo>
                <a:lnTo>
                  <a:pt x="122476" y="508132"/>
                </a:lnTo>
                <a:lnTo>
                  <a:pt x="121952" y="507739"/>
                </a:lnTo>
                <a:lnTo>
                  <a:pt x="121689" y="507739"/>
                </a:lnTo>
                <a:lnTo>
                  <a:pt x="122739" y="509575"/>
                </a:lnTo>
                <a:lnTo>
                  <a:pt x="123132" y="511935"/>
                </a:lnTo>
                <a:lnTo>
                  <a:pt x="123919" y="512460"/>
                </a:lnTo>
                <a:lnTo>
                  <a:pt x="124181" y="513771"/>
                </a:lnTo>
                <a:lnTo>
                  <a:pt x="123919" y="515213"/>
                </a:lnTo>
                <a:lnTo>
                  <a:pt x="121689" y="515213"/>
                </a:lnTo>
                <a:lnTo>
                  <a:pt x="121689" y="514164"/>
                </a:lnTo>
                <a:lnTo>
                  <a:pt x="121296" y="513378"/>
                </a:lnTo>
                <a:lnTo>
                  <a:pt x="121296" y="512460"/>
                </a:lnTo>
                <a:lnTo>
                  <a:pt x="120247" y="509837"/>
                </a:lnTo>
                <a:lnTo>
                  <a:pt x="117493" y="509837"/>
                </a:lnTo>
                <a:lnTo>
                  <a:pt x="116051" y="509181"/>
                </a:lnTo>
                <a:lnTo>
                  <a:pt x="114215" y="507739"/>
                </a:lnTo>
                <a:lnTo>
                  <a:pt x="110674" y="505379"/>
                </a:lnTo>
                <a:lnTo>
                  <a:pt x="110281" y="504854"/>
                </a:lnTo>
                <a:lnTo>
                  <a:pt x="109232" y="505379"/>
                </a:lnTo>
                <a:lnTo>
                  <a:pt x="107790" y="504854"/>
                </a:lnTo>
                <a:lnTo>
                  <a:pt x="105691" y="503412"/>
                </a:lnTo>
                <a:lnTo>
                  <a:pt x="103200" y="502494"/>
                </a:lnTo>
                <a:lnTo>
                  <a:pt x="101495" y="502494"/>
                </a:lnTo>
                <a:lnTo>
                  <a:pt x="100053" y="503936"/>
                </a:lnTo>
                <a:lnTo>
                  <a:pt x="99004" y="504592"/>
                </a:lnTo>
                <a:lnTo>
                  <a:pt x="97955" y="504854"/>
                </a:lnTo>
                <a:lnTo>
                  <a:pt x="96775" y="506296"/>
                </a:lnTo>
                <a:lnTo>
                  <a:pt x="95857" y="506296"/>
                </a:lnTo>
                <a:lnTo>
                  <a:pt x="95332" y="506296"/>
                </a:lnTo>
                <a:lnTo>
                  <a:pt x="95332" y="508132"/>
                </a:lnTo>
                <a:lnTo>
                  <a:pt x="95857" y="508788"/>
                </a:lnTo>
                <a:lnTo>
                  <a:pt x="94677" y="508788"/>
                </a:lnTo>
                <a:lnTo>
                  <a:pt x="94677" y="510230"/>
                </a:lnTo>
                <a:lnTo>
                  <a:pt x="94677" y="509575"/>
                </a:lnTo>
                <a:lnTo>
                  <a:pt x="94414" y="509181"/>
                </a:lnTo>
                <a:lnTo>
                  <a:pt x="94414" y="508132"/>
                </a:lnTo>
                <a:lnTo>
                  <a:pt x="92578" y="507739"/>
                </a:lnTo>
                <a:lnTo>
                  <a:pt x="91923" y="508395"/>
                </a:lnTo>
                <a:lnTo>
                  <a:pt x="90874" y="508132"/>
                </a:lnTo>
                <a:lnTo>
                  <a:pt x="92316" y="505641"/>
                </a:lnTo>
                <a:lnTo>
                  <a:pt x="91529" y="505379"/>
                </a:lnTo>
                <a:lnTo>
                  <a:pt x="91923" y="502100"/>
                </a:lnTo>
                <a:lnTo>
                  <a:pt x="92972" y="500658"/>
                </a:lnTo>
                <a:lnTo>
                  <a:pt x="96512" y="495019"/>
                </a:lnTo>
                <a:lnTo>
                  <a:pt x="95332" y="494626"/>
                </a:lnTo>
                <a:lnTo>
                  <a:pt x="94414" y="494232"/>
                </a:lnTo>
                <a:lnTo>
                  <a:pt x="95070" y="491872"/>
                </a:lnTo>
                <a:lnTo>
                  <a:pt x="95332" y="488987"/>
                </a:lnTo>
                <a:lnTo>
                  <a:pt x="95857" y="487676"/>
                </a:lnTo>
                <a:lnTo>
                  <a:pt x="97299" y="483611"/>
                </a:lnTo>
                <a:lnTo>
                  <a:pt x="97955" y="482693"/>
                </a:lnTo>
                <a:lnTo>
                  <a:pt x="99660" y="480201"/>
                </a:lnTo>
                <a:lnTo>
                  <a:pt x="104380" y="476530"/>
                </a:lnTo>
                <a:lnTo>
                  <a:pt x="105036" y="475612"/>
                </a:lnTo>
                <a:lnTo>
                  <a:pt x="105036" y="475219"/>
                </a:lnTo>
                <a:lnTo>
                  <a:pt x="104380" y="473514"/>
                </a:lnTo>
                <a:lnTo>
                  <a:pt x="100708" y="473776"/>
                </a:lnTo>
                <a:lnTo>
                  <a:pt x="99004" y="473514"/>
                </a:lnTo>
                <a:lnTo>
                  <a:pt x="94021" y="473776"/>
                </a:lnTo>
                <a:lnTo>
                  <a:pt x="93627" y="473776"/>
                </a:lnTo>
                <a:lnTo>
                  <a:pt x="93627" y="474169"/>
                </a:lnTo>
                <a:lnTo>
                  <a:pt x="93234" y="472071"/>
                </a:lnTo>
                <a:lnTo>
                  <a:pt x="93234" y="471678"/>
                </a:lnTo>
                <a:lnTo>
                  <a:pt x="93234" y="470235"/>
                </a:lnTo>
                <a:lnTo>
                  <a:pt x="94021" y="469842"/>
                </a:lnTo>
                <a:lnTo>
                  <a:pt x="94414" y="470629"/>
                </a:lnTo>
                <a:lnTo>
                  <a:pt x="95332" y="469055"/>
                </a:lnTo>
                <a:lnTo>
                  <a:pt x="96119" y="469449"/>
                </a:lnTo>
                <a:lnTo>
                  <a:pt x="96512" y="469055"/>
                </a:lnTo>
                <a:lnTo>
                  <a:pt x="96775" y="467351"/>
                </a:lnTo>
                <a:lnTo>
                  <a:pt x="97299" y="467351"/>
                </a:lnTo>
                <a:lnTo>
                  <a:pt x="97299" y="466695"/>
                </a:lnTo>
                <a:lnTo>
                  <a:pt x="95857" y="466302"/>
                </a:lnTo>
                <a:lnTo>
                  <a:pt x="91136" y="466039"/>
                </a:lnTo>
                <a:lnTo>
                  <a:pt x="87989" y="465515"/>
                </a:lnTo>
                <a:lnTo>
                  <a:pt x="85235" y="464859"/>
                </a:lnTo>
                <a:lnTo>
                  <a:pt x="83399" y="464597"/>
                </a:lnTo>
                <a:lnTo>
                  <a:pt x="79072" y="463417"/>
                </a:lnTo>
                <a:lnTo>
                  <a:pt x="79465" y="461712"/>
                </a:lnTo>
                <a:lnTo>
                  <a:pt x="79465" y="460401"/>
                </a:lnTo>
                <a:lnTo>
                  <a:pt x="79072" y="459221"/>
                </a:lnTo>
                <a:lnTo>
                  <a:pt x="78023" y="457778"/>
                </a:lnTo>
                <a:lnTo>
                  <a:pt x="78023" y="456729"/>
                </a:lnTo>
                <a:lnTo>
                  <a:pt x="77761" y="456336"/>
                </a:lnTo>
                <a:lnTo>
                  <a:pt x="77761" y="455418"/>
                </a:lnTo>
                <a:lnTo>
                  <a:pt x="77761" y="455024"/>
                </a:lnTo>
                <a:lnTo>
                  <a:pt x="77236" y="453320"/>
                </a:lnTo>
                <a:lnTo>
                  <a:pt x="76580" y="451353"/>
                </a:lnTo>
                <a:lnTo>
                  <a:pt x="75531" y="451353"/>
                </a:lnTo>
                <a:lnTo>
                  <a:pt x="75138" y="450435"/>
                </a:lnTo>
                <a:lnTo>
                  <a:pt x="74089" y="450041"/>
                </a:lnTo>
                <a:lnTo>
                  <a:pt x="72384" y="450697"/>
                </a:lnTo>
                <a:lnTo>
                  <a:pt x="71991" y="450697"/>
                </a:lnTo>
                <a:lnTo>
                  <a:pt x="71597" y="450041"/>
                </a:lnTo>
                <a:lnTo>
                  <a:pt x="69499" y="446894"/>
                </a:lnTo>
                <a:lnTo>
                  <a:pt x="67401" y="444796"/>
                </a:lnTo>
                <a:lnTo>
                  <a:pt x="66352" y="443616"/>
                </a:lnTo>
                <a:lnTo>
                  <a:pt x="64254" y="442960"/>
                </a:lnTo>
                <a:lnTo>
                  <a:pt x="59533" y="441518"/>
                </a:lnTo>
                <a:lnTo>
                  <a:pt x="57173" y="440862"/>
                </a:lnTo>
                <a:lnTo>
                  <a:pt x="55731" y="440469"/>
                </a:lnTo>
                <a:lnTo>
                  <a:pt x="50354" y="441256"/>
                </a:lnTo>
                <a:lnTo>
                  <a:pt x="49305" y="438633"/>
                </a:lnTo>
                <a:lnTo>
                  <a:pt x="46814" y="434174"/>
                </a:lnTo>
                <a:lnTo>
                  <a:pt x="45765" y="434174"/>
                </a:lnTo>
                <a:lnTo>
                  <a:pt x="46158" y="433519"/>
                </a:lnTo>
                <a:lnTo>
                  <a:pt x="46420" y="430896"/>
                </a:lnTo>
                <a:lnTo>
                  <a:pt x="46814" y="429192"/>
                </a:lnTo>
                <a:lnTo>
                  <a:pt x="47863" y="425913"/>
                </a:lnTo>
                <a:lnTo>
                  <a:pt x="48518" y="425651"/>
                </a:lnTo>
                <a:lnTo>
                  <a:pt x="48518" y="425258"/>
                </a:lnTo>
                <a:lnTo>
                  <a:pt x="48256" y="422110"/>
                </a:lnTo>
                <a:lnTo>
                  <a:pt x="49043" y="421717"/>
                </a:lnTo>
                <a:lnTo>
                  <a:pt x="52452" y="419619"/>
                </a:lnTo>
                <a:lnTo>
                  <a:pt x="53632" y="414243"/>
                </a:lnTo>
                <a:lnTo>
                  <a:pt x="53632" y="412538"/>
                </a:lnTo>
                <a:lnTo>
                  <a:pt x="53632" y="411096"/>
                </a:lnTo>
                <a:lnTo>
                  <a:pt x="52846" y="411096"/>
                </a:lnTo>
                <a:lnTo>
                  <a:pt x="52059" y="409653"/>
                </a:lnTo>
                <a:lnTo>
                  <a:pt x="49961" y="411096"/>
                </a:lnTo>
                <a:lnTo>
                  <a:pt x="49305" y="409915"/>
                </a:lnTo>
                <a:lnTo>
                  <a:pt x="48518" y="410702"/>
                </a:lnTo>
                <a:lnTo>
                  <a:pt x="48256" y="410309"/>
                </a:lnTo>
                <a:lnTo>
                  <a:pt x="48256" y="409260"/>
                </a:lnTo>
                <a:lnTo>
                  <a:pt x="47076" y="408604"/>
                </a:lnTo>
                <a:lnTo>
                  <a:pt x="42880" y="406375"/>
                </a:lnTo>
                <a:lnTo>
                  <a:pt x="39995" y="404014"/>
                </a:lnTo>
                <a:lnTo>
                  <a:pt x="40782" y="397196"/>
                </a:lnTo>
                <a:lnTo>
                  <a:pt x="36585" y="399294"/>
                </a:lnTo>
                <a:lnTo>
                  <a:pt x="36323" y="398376"/>
                </a:lnTo>
                <a:lnTo>
                  <a:pt x="36585" y="396933"/>
                </a:lnTo>
                <a:lnTo>
                  <a:pt x="37241" y="395884"/>
                </a:lnTo>
                <a:lnTo>
                  <a:pt x="35799" y="394835"/>
                </a:lnTo>
                <a:lnTo>
                  <a:pt x="32914" y="399294"/>
                </a:lnTo>
                <a:lnTo>
                  <a:pt x="30816" y="398376"/>
                </a:lnTo>
                <a:lnTo>
                  <a:pt x="27800" y="402179"/>
                </a:lnTo>
                <a:lnTo>
                  <a:pt x="29242" y="402834"/>
                </a:lnTo>
                <a:lnTo>
                  <a:pt x="32258" y="404932"/>
                </a:lnTo>
                <a:lnTo>
                  <a:pt x="36323" y="405457"/>
                </a:lnTo>
                <a:lnTo>
                  <a:pt x="36323" y="406375"/>
                </a:lnTo>
                <a:lnTo>
                  <a:pt x="34881" y="407817"/>
                </a:lnTo>
                <a:lnTo>
                  <a:pt x="34094" y="407817"/>
                </a:lnTo>
                <a:lnTo>
                  <a:pt x="32652" y="408997"/>
                </a:lnTo>
                <a:lnTo>
                  <a:pt x="32258" y="409653"/>
                </a:lnTo>
                <a:lnTo>
                  <a:pt x="31603" y="410309"/>
                </a:lnTo>
                <a:lnTo>
                  <a:pt x="29242" y="409915"/>
                </a:lnTo>
                <a:lnTo>
                  <a:pt x="28718" y="409653"/>
                </a:lnTo>
                <a:lnTo>
                  <a:pt x="27275" y="409653"/>
                </a:lnTo>
                <a:lnTo>
                  <a:pt x="26620" y="409915"/>
                </a:lnTo>
                <a:lnTo>
                  <a:pt x="24915" y="409915"/>
                </a:lnTo>
                <a:lnTo>
                  <a:pt x="24915" y="412013"/>
                </a:lnTo>
                <a:lnTo>
                  <a:pt x="22423" y="413194"/>
                </a:lnTo>
                <a:lnTo>
                  <a:pt x="22423" y="414898"/>
                </a:lnTo>
                <a:lnTo>
                  <a:pt x="22686" y="416078"/>
                </a:lnTo>
                <a:lnTo>
                  <a:pt x="23079" y="416734"/>
                </a:lnTo>
                <a:lnTo>
                  <a:pt x="20981" y="416734"/>
                </a:lnTo>
                <a:lnTo>
                  <a:pt x="20456" y="417390"/>
                </a:lnTo>
                <a:lnTo>
                  <a:pt x="19801" y="418176"/>
                </a:lnTo>
                <a:lnTo>
                  <a:pt x="17047" y="416472"/>
                </a:lnTo>
                <a:lnTo>
                  <a:pt x="16260" y="415292"/>
                </a:lnTo>
                <a:lnTo>
                  <a:pt x="15998" y="414636"/>
                </a:lnTo>
                <a:lnTo>
                  <a:pt x="15342" y="413980"/>
                </a:lnTo>
                <a:lnTo>
                  <a:pt x="13900" y="414636"/>
                </a:lnTo>
                <a:lnTo>
                  <a:pt x="10359" y="412013"/>
                </a:lnTo>
                <a:lnTo>
                  <a:pt x="11277" y="411358"/>
                </a:lnTo>
                <a:lnTo>
                  <a:pt x="11277" y="411096"/>
                </a:lnTo>
                <a:lnTo>
                  <a:pt x="11015" y="410702"/>
                </a:lnTo>
                <a:lnTo>
                  <a:pt x="12457" y="410309"/>
                </a:lnTo>
                <a:lnTo>
                  <a:pt x="12457" y="409260"/>
                </a:lnTo>
                <a:lnTo>
                  <a:pt x="11277" y="408604"/>
                </a:lnTo>
                <a:lnTo>
                  <a:pt x="11277" y="407162"/>
                </a:lnTo>
                <a:lnTo>
                  <a:pt x="10622" y="406375"/>
                </a:lnTo>
                <a:lnTo>
                  <a:pt x="13506" y="404277"/>
                </a:lnTo>
                <a:lnTo>
                  <a:pt x="13506" y="403228"/>
                </a:lnTo>
                <a:lnTo>
                  <a:pt x="14162" y="401916"/>
                </a:lnTo>
                <a:lnTo>
                  <a:pt x="13900" y="401523"/>
                </a:lnTo>
                <a:lnTo>
                  <a:pt x="15342" y="400080"/>
                </a:lnTo>
                <a:lnTo>
                  <a:pt x="15998" y="399818"/>
                </a:lnTo>
                <a:lnTo>
                  <a:pt x="17047" y="400080"/>
                </a:lnTo>
                <a:lnTo>
                  <a:pt x="18358" y="398638"/>
                </a:lnTo>
                <a:lnTo>
                  <a:pt x="18358" y="397851"/>
                </a:lnTo>
                <a:lnTo>
                  <a:pt x="12064" y="396540"/>
                </a:lnTo>
                <a:lnTo>
                  <a:pt x="8917" y="397196"/>
                </a:lnTo>
                <a:lnTo>
                  <a:pt x="9704" y="395491"/>
                </a:lnTo>
                <a:lnTo>
                  <a:pt x="8917" y="394180"/>
                </a:lnTo>
                <a:lnTo>
                  <a:pt x="7868" y="394442"/>
                </a:lnTo>
                <a:lnTo>
                  <a:pt x="6819" y="392999"/>
                </a:lnTo>
                <a:lnTo>
                  <a:pt x="7868" y="391557"/>
                </a:lnTo>
                <a:lnTo>
                  <a:pt x="8261" y="387361"/>
                </a:lnTo>
                <a:lnTo>
                  <a:pt x="10359" y="386574"/>
                </a:lnTo>
                <a:lnTo>
                  <a:pt x="11802" y="383427"/>
                </a:lnTo>
                <a:lnTo>
                  <a:pt x="11277" y="381329"/>
                </a:lnTo>
                <a:lnTo>
                  <a:pt x="9704" y="376346"/>
                </a:lnTo>
                <a:lnTo>
                  <a:pt x="15998" y="375952"/>
                </a:lnTo>
                <a:lnTo>
                  <a:pt x="16260" y="375035"/>
                </a:lnTo>
                <a:lnTo>
                  <a:pt x="15605" y="375035"/>
                </a:lnTo>
                <a:lnTo>
                  <a:pt x="14949" y="370051"/>
                </a:lnTo>
                <a:lnTo>
                  <a:pt x="9966" y="368216"/>
                </a:lnTo>
                <a:lnTo>
                  <a:pt x="10622" y="366118"/>
                </a:lnTo>
                <a:lnTo>
                  <a:pt x="13506" y="365855"/>
                </a:lnTo>
                <a:lnTo>
                  <a:pt x="15998" y="361397"/>
                </a:lnTo>
                <a:lnTo>
                  <a:pt x="13900" y="360479"/>
                </a:lnTo>
                <a:lnTo>
                  <a:pt x="11277" y="360741"/>
                </a:lnTo>
                <a:lnTo>
                  <a:pt x="9704" y="359692"/>
                </a:lnTo>
                <a:lnTo>
                  <a:pt x="10622" y="357201"/>
                </a:lnTo>
                <a:lnTo>
                  <a:pt x="10622" y="356152"/>
                </a:lnTo>
                <a:lnTo>
                  <a:pt x="9704" y="356152"/>
                </a:lnTo>
                <a:lnTo>
                  <a:pt x="7868" y="357201"/>
                </a:lnTo>
                <a:lnTo>
                  <a:pt x="6819" y="357201"/>
                </a:lnTo>
                <a:lnTo>
                  <a:pt x="6425" y="357201"/>
                </a:lnTo>
                <a:lnTo>
                  <a:pt x="6425" y="356152"/>
                </a:lnTo>
                <a:lnTo>
                  <a:pt x="9704" y="354053"/>
                </a:lnTo>
                <a:lnTo>
                  <a:pt x="9704" y="353398"/>
                </a:lnTo>
                <a:lnTo>
                  <a:pt x="10359" y="352611"/>
                </a:lnTo>
                <a:lnTo>
                  <a:pt x="11015" y="352873"/>
                </a:lnTo>
                <a:lnTo>
                  <a:pt x="11277" y="352611"/>
                </a:lnTo>
                <a:lnTo>
                  <a:pt x="11802" y="352873"/>
                </a:lnTo>
                <a:lnTo>
                  <a:pt x="12457" y="352611"/>
                </a:lnTo>
                <a:lnTo>
                  <a:pt x="11802" y="351169"/>
                </a:lnTo>
                <a:lnTo>
                  <a:pt x="10622" y="346972"/>
                </a:lnTo>
                <a:lnTo>
                  <a:pt x="8261" y="342121"/>
                </a:lnTo>
                <a:lnTo>
                  <a:pt x="7868" y="338449"/>
                </a:lnTo>
                <a:lnTo>
                  <a:pt x="8523" y="335957"/>
                </a:lnTo>
                <a:lnTo>
                  <a:pt x="16260" y="330319"/>
                </a:lnTo>
                <a:lnTo>
                  <a:pt x="15998" y="328614"/>
                </a:lnTo>
                <a:lnTo>
                  <a:pt x="15342" y="328614"/>
                </a:lnTo>
                <a:lnTo>
                  <a:pt x="14687" y="326778"/>
                </a:lnTo>
                <a:lnTo>
                  <a:pt x="13900" y="326516"/>
                </a:lnTo>
                <a:lnTo>
                  <a:pt x="13244" y="325074"/>
                </a:lnTo>
                <a:lnTo>
                  <a:pt x="13900" y="324680"/>
                </a:lnTo>
                <a:lnTo>
                  <a:pt x="12720" y="322189"/>
                </a:lnTo>
                <a:lnTo>
                  <a:pt x="22686" y="320877"/>
                </a:lnTo>
                <a:lnTo>
                  <a:pt x="27800" y="317992"/>
                </a:lnTo>
                <a:lnTo>
                  <a:pt x="28455" y="316550"/>
                </a:lnTo>
                <a:lnTo>
                  <a:pt x="32652" y="318255"/>
                </a:lnTo>
                <a:lnTo>
                  <a:pt x="35799" y="316812"/>
                </a:lnTo>
                <a:lnTo>
                  <a:pt x="37634" y="317206"/>
                </a:lnTo>
                <a:lnTo>
                  <a:pt x="39077" y="316550"/>
                </a:lnTo>
                <a:lnTo>
                  <a:pt x="39339" y="313272"/>
                </a:lnTo>
                <a:lnTo>
                  <a:pt x="39077" y="311567"/>
                </a:lnTo>
                <a:lnTo>
                  <a:pt x="39733" y="310256"/>
                </a:lnTo>
                <a:lnTo>
                  <a:pt x="41437" y="310911"/>
                </a:lnTo>
                <a:lnTo>
                  <a:pt x="42880" y="310256"/>
                </a:lnTo>
                <a:lnTo>
                  <a:pt x="42880" y="312354"/>
                </a:lnTo>
                <a:lnTo>
                  <a:pt x="44716" y="314059"/>
                </a:lnTo>
                <a:lnTo>
                  <a:pt x="45765" y="313272"/>
                </a:lnTo>
                <a:lnTo>
                  <a:pt x="47601" y="313796"/>
                </a:lnTo>
                <a:lnTo>
                  <a:pt x="49043" y="313010"/>
                </a:lnTo>
                <a:lnTo>
                  <a:pt x="48256" y="311174"/>
                </a:lnTo>
                <a:lnTo>
                  <a:pt x="46420" y="311829"/>
                </a:lnTo>
                <a:lnTo>
                  <a:pt x="46158" y="309076"/>
                </a:lnTo>
                <a:lnTo>
                  <a:pt x="47601" y="307895"/>
                </a:lnTo>
                <a:lnTo>
                  <a:pt x="42618" y="307895"/>
                </a:lnTo>
                <a:lnTo>
                  <a:pt x="44978" y="306453"/>
                </a:lnTo>
                <a:lnTo>
                  <a:pt x="39733" y="305142"/>
                </a:lnTo>
                <a:lnTo>
                  <a:pt x="37897" y="302781"/>
                </a:lnTo>
                <a:lnTo>
                  <a:pt x="37897" y="301339"/>
                </a:lnTo>
                <a:lnTo>
                  <a:pt x="35536" y="294914"/>
                </a:lnTo>
                <a:lnTo>
                  <a:pt x="33701" y="295700"/>
                </a:lnTo>
                <a:lnTo>
                  <a:pt x="32652" y="292815"/>
                </a:lnTo>
                <a:lnTo>
                  <a:pt x="29898" y="289930"/>
                </a:lnTo>
                <a:lnTo>
                  <a:pt x="30160" y="289275"/>
                </a:lnTo>
                <a:lnTo>
                  <a:pt x="27275" y="283243"/>
                </a:lnTo>
                <a:lnTo>
                  <a:pt x="28062" y="279571"/>
                </a:lnTo>
                <a:lnTo>
                  <a:pt x="28062" y="279309"/>
                </a:lnTo>
                <a:lnTo>
                  <a:pt x="37634" y="282194"/>
                </a:lnTo>
                <a:lnTo>
                  <a:pt x="39733" y="280751"/>
                </a:lnTo>
                <a:lnTo>
                  <a:pt x="38290" y="279309"/>
                </a:lnTo>
                <a:lnTo>
                  <a:pt x="23866" y="275113"/>
                </a:lnTo>
                <a:lnTo>
                  <a:pt x="24259" y="273932"/>
                </a:lnTo>
                <a:lnTo>
                  <a:pt x="23341" y="273670"/>
                </a:lnTo>
                <a:lnTo>
                  <a:pt x="23341" y="273277"/>
                </a:lnTo>
                <a:lnTo>
                  <a:pt x="24259" y="273015"/>
                </a:lnTo>
                <a:lnTo>
                  <a:pt x="24915" y="272228"/>
                </a:lnTo>
                <a:lnTo>
                  <a:pt x="25177" y="271572"/>
                </a:lnTo>
                <a:lnTo>
                  <a:pt x="26357" y="270917"/>
                </a:lnTo>
                <a:lnTo>
                  <a:pt x="27013" y="270917"/>
                </a:lnTo>
                <a:lnTo>
                  <a:pt x="27800" y="269736"/>
                </a:lnTo>
                <a:lnTo>
                  <a:pt x="28718" y="269081"/>
                </a:lnTo>
                <a:lnTo>
                  <a:pt x="27800" y="266852"/>
                </a:lnTo>
                <a:lnTo>
                  <a:pt x="29504" y="266589"/>
                </a:lnTo>
                <a:lnTo>
                  <a:pt x="29504" y="267638"/>
                </a:lnTo>
                <a:lnTo>
                  <a:pt x="32914" y="267376"/>
                </a:lnTo>
                <a:lnTo>
                  <a:pt x="34356" y="265933"/>
                </a:lnTo>
                <a:lnTo>
                  <a:pt x="36585" y="265540"/>
                </a:lnTo>
                <a:lnTo>
                  <a:pt x="36585" y="264491"/>
                </a:lnTo>
                <a:lnTo>
                  <a:pt x="31996" y="265540"/>
                </a:lnTo>
                <a:lnTo>
                  <a:pt x="31603" y="264098"/>
                </a:lnTo>
                <a:lnTo>
                  <a:pt x="29504" y="263049"/>
                </a:lnTo>
                <a:lnTo>
                  <a:pt x="28718" y="264491"/>
                </a:lnTo>
                <a:lnTo>
                  <a:pt x="28062" y="262655"/>
                </a:lnTo>
                <a:lnTo>
                  <a:pt x="27013" y="262655"/>
                </a:lnTo>
                <a:lnTo>
                  <a:pt x="26357" y="258853"/>
                </a:lnTo>
                <a:lnTo>
                  <a:pt x="26620" y="256099"/>
                </a:lnTo>
                <a:lnTo>
                  <a:pt x="26357" y="256099"/>
                </a:lnTo>
                <a:lnTo>
                  <a:pt x="24259" y="256361"/>
                </a:lnTo>
                <a:lnTo>
                  <a:pt x="24259" y="255574"/>
                </a:lnTo>
                <a:lnTo>
                  <a:pt x="22423" y="256099"/>
                </a:lnTo>
                <a:lnTo>
                  <a:pt x="20456" y="256099"/>
                </a:lnTo>
                <a:lnTo>
                  <a:pt x="18358" y="256754"/>
                </a:lnTo>
                <a:lnTo>
                  <a:pt x="18358" y="257017"/>
                </a:lnTo>
                <a:lnTo>
                  <a:pt x="17440" y="257017"/>
                </a:lnTo>
                <a:lnTo>
                  <a:pt x="18096" y="259115"/>
                </a:lnTo>
                <a:lnTo>
                  <a:pt x="20194" y="259508"/>
                </a:lnTo>
                <a:lnTo>
                  <a:pt x="19145" y="260295"/>
                </a:lnTo>
                <a:lnTo>
                  <a:pt x="19145" y="260951"/>
                </a:lnTo>
                <a:lnTo>
                  <a:pt x="18096" y="260951"/>
                </a:lnTo>
                <a:lnTo>
                  <a:pt x="16785" y="261737"/>
                </a:lnTo>
                <a:lnTo>
                  <a:pt x="15605" y="260295"/>
                </a:lnTo>
                <a:lnTo>
                  <a:pt x="14949" y="260295"/>
                </a:lnTo>
                <a:lnTo>
                  <a:pt x="13244" y="259115"/>
                </a:lnTo>
                <a:lnTo>
                  <a:pt x="13506" y="258066"/>
                </a:lnTo>
                <a:lnTo>
                  <a:pt x="13244" y="258066"/>
                </a:lnTo>
                <a:lnTo>
                  <a:pt x="11802" y="260295"/>
                </a:lnTo>
                <a:lnTo>
                  <a:pt x="11802" y="264098"/>
                </a:lnTo>
                <a:lnTo>
                  <a:pt x="13244" y="263442"/>
                </a:lnTo>
                <a:lnTo>
                  <a:pt x="13506" y="264098"/>
                </a:lnTo>
                <a:lnTo>
                  <a:pt x="12064" y="265540"/>
                </a:lnTo>
                <a:lnTo>
                  <a:pt x="9966" y="263835"/>
                </a:lnTo>
                <a:lnTo>
                  <a:pt x="8261" y="263442"/>
                </a:lnTo>
                <a:lnTo>
                  <a:pt x="8261" y="261213"/>
                </a:lnTo>
                <a:lnTo>
                  <a:pt x="6163" y="262393"/>
                </a:lnTo>
                <a:lnTo>
                  <a:pt x="4983" y="261737"/>
                </a:lnTo>
                <a:lnTo>
                  <a:pt x="5639" y="261213"/>
                </a:lnTo>
                <a:lnTo>
                  <a:pt x="5376" y="260557"/>
                </a:lnTo>
                <a:lnTo>
                  <a:pt x="4721" y="260557"/>
                </a:lnTo>
                <a:lnTo>
                  <a:pt x="4721" y="254919"/>
                </a:lnTo>
                <a:lnTo>
                  <a:pt x="5639" y="253738"/>
                </a:lnTo>
                <a:lnTo>
                  <a:pt x="6819" y="253083"/>
                </a:lnTo>
                <a:lnTo>
                  <a:pt x="9310" y="253083"/>
                </a:lnTo>
                <a:lnTo>
                  <a:pt x="9310" y="252689"/>
                </a:lnTo>
                <a:lnTo>
                  <a:pt x="11015" y="252689"/>
                </a:lnTo>
                <a:lnTo>
                  <a:pt x="11277" y="252034"/>
                </a:lnTo>
                <a:lnTo>
                  <a:pt x="10622" y="251640"/>
                </a:lnTo>
                <a:lnTo>
                  <a:pt x="13506" y="248100"/>
                </a:lnTo>
                <a:lnTo>
                  <a:pt x="11802" y="247051"/>
                </a:lnTo>
                <a:lnTo>
                  <a:pt x="12064" y="246395"/>
                </a:lnTo>
                <a:lnTo>
                  <a:pt x="11802" y="246002"/>
                </a:lnTo>
                <a:lnTo>
                  <a:pt x="9704" y="248755"/>
                </a:lnTo>
                <a:lnTo>
                  <a:pt x="6819" y="246657"/>
                </a:lnTo>
                <a:lnTo>
                  <a:pt x="5639" y="247837"/>
                </a:lnTo>
                <a:lnTo>
                  <a:pt x="8261" y="249936"/>
                </a:lnTo>
                <a:lnTo>
                  <a:pt x="9704" y="249280"/>
                </a:lnTo>
                <a:lnTo>
                  <a:pt x="10359" y="249936"/>
                </a:lnTo>
                <a:lnTo>
                  <a:pt x="10359" y="250591"/>
                </a:lnTo>
                <a:lnTo>
                  <a:pt x="2885" y="251378"/>
                </a:lnTo>
                <a:lnTo>
                  <a:pt x="2229" y="248493"/>
                </a:lnTo>
                <a:lnTo>
                  <a:pt x="1836" y="248493"/>
                </a:lnTo>
                <a:lnTo>
                  <a:pt x="1442" y="249280"/>
                </a:lnTo>
                <a:lnTo>
                  <a:pt x="1442" y="250985"/>
                </a:lnTo>
                <a:lnTo>
                  <a:pt x="787" y="250985"/>
                </a:lnTo>
                <a:lnTo>
                  <a:pt x="0" y="248755"/>
                </a:lnTo>
                <a:lnTo>
                  <a:pt x="787" y="247837"/>
                </a:lnTo>
                <a:lnTo>
                  <a:pt x="787" y="246657"/>
                </a:lnTo>
                <a:lnTo>
                  <a:pt x="2623" y="244297"/>
                </a:lnTo>
                <a:lnTo>
                  <a:pt x="6163" y="242461"/>
                </a:lnTo>
                <a:lnTo>
                  <a:pt x="7081" y="241019"/>
                </a:lnTo>
                <a:lnTo>
                  <a:pt x="9966" y="240363"/>
                </a:lnTo>
                <a:lnTo>
                  <a:pt x="9966" y="239576"/>
                </a:lnTo>
                <a:lnTo>
                  <a:pt x="10622" y="239314"/>
                </a:lnTo>
                <a:lnTo>
                  <a:pt x="11015" y="238265"/>
                </a:lnTo>
                <a:lnTo>
                  <a:pt x="12720" y="237478"/>
                </a:lnTo>
                <a:lnTo>
                  <a:pt x="13506" y="236036"/>
                </a:lnTo>
                <a:lnTo>
                  <a:pt x="13506" y="234331"/>
                </a:lnTo>
                <a:lnTo>
                  <a:pt x="14687" y="232889"/>
                </a:lnTo>
                <a:lnTo>
                  <a:pt x="17703" y="230790"/>
                </a:lnTo>
                <a:lnTo>
                  <a:pt x="17703" y="230135"/>
                </a:lnTo>
                <a:lnTo>
                  <a:pt x="19539" y="229479"/>
                </a:lnTo>
                <a:lnTo>
                  <a:pt x="21637" y="229741"/>
                </a:lnTo>
                <a:lnTo>
                  <a:pt x="21637" y="230397"/>
                </a:lnTo>
                <a:lnTo>
                  <a:pt x="23079" y="230135"/>
                </a:lnTo>
                <a:lnTo>
                  <a:pt x="23866" y="229479"/>
                </a:lnTo>
                <a:lnTo>
                  <a:pt x="25177" y="229741"/>
                </a:lnTo>
                <a:lnTo>
                  <a:pt x="24915" y="228692"/>
                </a:lnTo>
                <a:lnTo>
                  <a:pt x="25833" y="228299"/>
                </a:lnTo>
                <a:lnTo>
                  <a:pt x="28718" y="230135"/>
                </a:lnTo>
                <a:lnTo>
                  <a:pt x="32914" y="226857"/>
                </a:lnTo>
                <a:lnTo>
                  <a:pt x="38290" y="223054"/>
                </a:lnTo>
                <a:lnTo>
                  <a:pt x="39733" y="215317"/>
                </a:lnTo>
                <a:lnTo>
                  <a:pt x="41962" y="215579"/>
                </a:lnTo>
                <a:lnTo>
                  <a:pt x="42224" y="214137"/>
                </a:lnTo>
                <a:lnTo>
                  <a:pt x="43273" y="213875"/>
                </a:lnTo>
                <a:lnTo>
                  <a:pt x="44060" y="214530"/>
                </a:lnTo>
                <a:lnTo>
                  <a:pt x="47601" y="214530"/>
                </a:lnTo>
                <a:lnTo>
                  <a:pt x="47601" y="212432"/>
                </a:lnTo>
                <a:lnTo>
                  <a:pt x="48256" y="212694"/>
                </a:lnTo>
                <a:lnTo>
                  <a:pt x="48256" y="213481"/>
                </a:lnTo>
                <a:lnTo>
                  <a:pt x="53239" y="214137"/>
                </a:lnTo>
                <a:lnTo>
                  <a:pt x="58616" y="212432"/>
                </a:lnTo>
                <a:lnTo>
                  <a:pt x="57829" y="209941"/>
                </a:lnTo>
                <a:lnTo>
                  <a:pt x="60058" y="209678"/>
                </a:lnTo>
                <a:lnTo>
                  <a:pt x="60058" y="210990"/>
                </a:lnTo>
                <a:lnTo>
                  <a:pt x="60714" y="211776"/>
                </a:lnTo>
                <a:lnTo>
                  <a:pt x="62156" y="210990"/>
                </a:lnTo>
                <a:lnTo>
                  <a:pt x="62418" y="210990"/>
                </a:lnTo>
                <a:lnTo>
                  <a:pt x="64910" y="209941"/>
                </a:lnTo>
                <a:lnTo>
                  <a:pt x="65303" y="209154"/>
                </a:lnTo>
                <a:lnTo>
                  <a:pt x="66352" y="209154"/>
                </a:lnTo>
                <a:lnTo>
                  <a:pt x="67139" y="208892"/>
                </a:lnTo>
                <a:lnTo>
                  <a:pt x="65959" y="208236"/>
                </a:lnTo>
                <a:lnTo>
                  <a:pt x="65959" y="207056"/>
                </a:lnTo>
                <a:lnTo>
                  <a:pt x="66352" y="207449"/>
                </a:lnTo>
                <a:lnTo>
                  <a:pt x="66615" y="208236"/>
                </a:lnTo>
                <a:lnTo>
                  <a:pt x="67401" y="208498"/>
                </a:lnTo>
                <a:lnTo>
                  <a:pt x="68057" y="207711"/>
                </a:lnTo>
                <a:lnTo>
                  <a:pt x="68844" y="207449"/>
                </a:lnTo>
                <a:lnTo>
                  <a:pt x="69499" y="207449"/>
                </a:lnTo>
                <a:lnTo>
                  <a:pt x="70286" y="207056"/>
                </a:lnTo>
                <a:lnTo>
                  <a:pt x="70680" y="205613"/>
                </a:lnTo>
                <a:lnTo>
                  <a:pt x="70942" y="205613"/>
                </a:lnTo>
                <a:lnTo>
                  <a:pt x="71597" y="206794"/>
                </a:lnTo>
                <a:lnTo>
                  <a:pt x="72384" y="206794"/>
                </a:lnTo>
                <a:lnTo>
                  <a:pt x="73695" y="205613"/>
                </a:lnTo>
                <a:lnTo>
                  <a:pt x="73695" y="205351"/>
                </a:lnTo>
                <a:lnTo>
                  <a:pt x="74876" y="204302"/>
                </a:lnTo>
                <a:lnTo>
                  <a:pt x="84055" y="205351"/>
                </a:lnTo>
                <a:lnTo>
                  <a:pt x="92316" y="204695"/>
                </a:lnTo>
                <a:lnTo>
                  <a:pt x="93234" y="204695"/>
                </a:lnTo>
                <a:lnTo>
                  <a:pt x="93234" y="203909"/>
                </a:lnTo>
                <a:lnTo>
                  <a:pt x="98217" y="198139"/>
                </a:lnTo>
                <a:lnTo>
                  <a:pt x="97561" y="196434"/>
                </a:lnTo>
                <a:lnTo>
                  <a:pt x="92578" y="197483"/>
                </a:lnTo>
                <a:lnTo>
                  <a:pt x="90480" y="197221"/>
                </a:lnTo>
                <a:lnTo>
                  <a:pt x="89693" y="197483"/>
                </a:lnTo>
                <a:lnTo>
                  <a:pt x="89038" y="195778"/>
                </a:lnTo>
                <a:lnTo>
                  <a:pt x="92316" y="190402"/>
                </a:lnTo>
                <a:lnTo>
                  <a:pt x="93234" y="190402"/>
                </a:lnTo>
                <a:lnTo>
                  <a:pt x="93234" y="188697"/>
                </a:lnTo>
                <a:lnTo>
                  <a:pt x="94414" y="188697"/>
                </a:lnTo>
                <a:lnTo>
                  <a:pt x="94414" y="187517"/>
                </a:lnTo>
                <a:lnTo>
                  <a:pt x="93627" y="185419"/>
                </a:lnTo>
                <a:lnTo>
                  <a:pt x="92972" y="185419"/>
                </a:lnTo>
                <a:lnTo>
                  <a:pt x="92316" y="183977"/>
                </a:lnTo>
                <a:lnTo>
                  <a:pt x="93627" y="182272"/>
                </a:lnTo>
                <a:lnTo>
                  <a:pt x="94021" y="180436"/>
                </a:lnTo>
                <a:lnTo>
                  <a:pt x="97955" y="181616"/>
                </a:lnTo>
                <a:lnTo>
                  <a:pt x="100708" y="183321"/>
                </a:lnTo>
                <a:lnTo>
                  <a:pt x="102151" y="183059"/>
                </a:lnTo>
                <a:lnTo>
                  <a:pt x="104380" y="184501"/>
                </a:lnTo>
                <a:lnTo>
                  <a:pt x="104642" y="183977"/>
                </a:lnTo>
                <a:lnTo>
                  <a:pt x="105036" y="183977"/>
                </a:lnTo>
                <a:lnTo>
                  <a:pt x="104642" y="183059"/>
                </a:lnTo>
                <a:lnTo>
                  <a:pt x="105691" y="182534"/>
                </a:lnTo>
                <a:lnTo>
                  <a:pt x="106085" y="181616"/>
                </a:lnTo>
                <a:lnTo>
                  <a:pt x="107134" y="181616"/>
                </a:lnTo>
                <a:lnTo>
                  <a:pt x="108576" y="181223"/>
                </a:lnTo>
                <a:lnTo>
                  <a:pt x="109232" y="181616"/>
                </a:lnTo>
                <a:lnTo>
                  <a:pt x="110674" y="180436"/>
                </a:lnTo>
                <a:lnTo>
                  <a:pt x="110937" y="180830"/>
                </a:lnTo>
                <a:lnTo>
                  <a:pt x="111461" y="180830"/>
                </a:lnTo>
                <a:lnTo>
                  <a:pt x="111724" y="179125"/>
                </a:lnTo>
                <a:lnTo>
                  <a:pt x="112117" y="178338"/>
                </a:lnTo>
                <a:lnTo>
                  <a:pt x="113559" y="179125"/>
                </a:lnTo>
                <a:lnTo>
                  <a:pt x="114608" y="179125"/>
                </a:lnTo>
                <a:lnTo>
                  <a:pt x="115657" y="179518"/>
                </a:lnTo>
                <a:lnTo>
                  <a:pt x="116313" y="180436"/>
                </a:lnTo>
                <a:lnTo>
                  <a:pt x="117755" y="180830"/>
                </a:lnTo>
                <a:lnTo>
                  <a:pt x="118542" y="179780"/>
                </a:lnTo>
                <a:lnTo>
                  <a:pt x="118936" y="179518"/>
                </a:lnTo>
                <a:lnTo>
                  <a:pt x="120247" y="179125"/>
                </a:lnTo>
                <a:lnTo>
                  <a:pt x="121952" y="178076"/>
                </a:lnTo>
                <a:lnTo>
                  <a:pt x="122476" y="178338"/>
                </a:lnTo>
                <a:lnTo>
                  <a:pt x="123919" y="178076"/>
                </a:lnTo>
                <a:lnTo>
                  <a:pt x="124181" y="177682"/>
                </a:lnTo>
                <a:lnTo>
                  <a:pt x="125230" y="177420"/>
                </a:lnTo>
                <a:lnTo>
                  <a:pt x="126935" y="177420"/>
                </a:lnTo>
                <a:lnTo>
                  <a:pt x="128115" y="176633"/>
                </a:lnTo>
                <a:lnTo>
                  <a:pt x="128377" y="176240"/>
                </a:lnTo>
                <a:lnTo>
                  <a:pt x="128770" y="176240"/>
                </a:lnTo>
                <a:lnTo>
                  <a:pt x="130213" y="176240"/>
                </a:lnTo>
                <a:lnTo>
                  <a:pt x="130869" y="174798"/>
                </a:lnTo>
                <a:lnTo>
                  <a:pt x="131655" y="174535"/>
                </a:lnTo>
                <a:lnTo>
                  <a:pt x="134016" y="174798"/>
                </a:lnTo>
                <a:lnTo>
                  <a:pt x="136114" y="174798"/>
                </a:lnTo>
                <a:lnTo>
                  <a:pt x="138212" y="175978"/>
                </a:lnTo>
                <a:lnTo>
                  <a:pt x="138999" y="175978"/>
                </a:lnTo>
                <a:lnTo>
                  <a:pt x="140441" y="174535"/>
                </a:lnTo>
                <a:lnTo>
                  <a:pt x="140835" y="173355"/>
                </a:lnTo>
                <a:lnTo>
                  <a:pt x="140835" y="171650"/>
                </a:lnTo>
                <a:lnTo>
                  <a:pt x="139392" y="169552"/>
                </a:lnTo>
                <a:lnTo>
                  <a:pt x="138999" y="168897"/>
                </a:lnTo>
                <a:lnTo>
                  <a:pt x="140179" y="166667"/>
                </a:lnTo>
                <a:lnTo>
                  <a:pt x="140179" y="165356"/>
                </a:lnTo>
                <a:lnTo>
                  <a:pt x="140441" y="164176"/>
                </a:lnTo>
                <a:lnTo>
                  <a:pt x="140179" y="163258"/>
                </a:lnTo>
                <a:lnTo>
                  <a:pt x="140441" y="162078"/>
                </a:lnTo>
                <a:lnTo>
                  <a:pt x="140441" y="161816"/>
                </a:lnTo>
                <a:lnTo>
                  <a:pt x="139654" y="162078"/>
                </a:lnTo>
                <a:lnTo>
                  <a:pt x="139392" y="161029"/>
                </a:lnTo>
                <a:lnTo>
                  <a:pt x="138999" y="161029"/>
                </a:lnTo>
                <a:lnTo>
                  <a:pt x="138212" y="161029"/>
                </a:lnTo>
                <a:lnTo>
                  <a:pt x="137294" y="160373"/>
                </a:lnTo>
                <a:lnTo>
                  <a:pt x="136114" y="161029"/>
                </a:lnTo>
                <a:lnTo>
                  <a:pt x="136114" y="161291"/>
                </a:lnTo>
                <a:lnTo>
                  <a:pt x="135852" y="162078"/>
                </a:lnTo>
                <a:lnTo>
                  <a:pt x="135196" y="162471"/>
                </a:lnTo>
                <a:lnTo>
                  <a:pt x="134671" y="163520"/>
                </a:lnTo>
                <a:lnTo>
                  <a:pt x="134016" y="163520"/>
                </a:lnTo>
                <a:lnTo>
                  <a:pt x="134016" y="162734"/>
                </a:lnTo>
                <a:lnTo>
                  <a:pt x="134671" y="162471"/>
                </a:lnTo>
                <a:lnTo>
                  <a:pt x="134671" y="161291"/>
                </a:lnTo>
                <a:lnTo>
                  <a:pt x="134016" y="160635"/>
                </a:lnTo>
                <a:lnTo>
                  <a:pt x="134409" y="160635"/>
                </a:lnTo>
                <a:lnTo>
                  <a:pt x="133753" y="159980"/>
                </a:lnTo>
                <a:lnTo>
                  <a:pt x="132573" y="159980"/>
                </a:lnTo>
                <a:lnTo>
                  <a:pt x="131918" y="159717"/>
                </a:lnTo>
                <a:lnTo>
                  <a:pt x="130475" y="157095"/>
                </a:lnTo>
                <a:lnTo>
                  <a:pt x="130213" y="157095"/>
                </a:lnTo>
                <a:lnTo>
                  <a:pt x="130213" y="156833"/>
                </a:lnTo>
                <a:lnTo>
                  <a:pt x="129557" y="156439"/>
                </a:lnTo>
                <a:lnTo>
                  <a:pt x="129557" y="155390"/>
                </a:lnTo>
                <a:lnTo>
                  <a:pt x="129557" y="154997"/>
                </a:lnTo>
                <a:lnTo>
                  <a:pt x="128770" y="153948"/>
                </a:lnTo>
                <a:lnTo>
                  <a:pt x="128377" y="153292"/>
                </a:lnTo>
                <a:lnTo>
                  <a:pt x="128770" y="151850"/>
                </a:lnTo>
                <a:lnTo>
                  <a:pt x="129557" y="151456"/>
                </a:lnTo>
                <a:lnTo>
                  <a:pt x="129557" y="150801"/>
                </a:lnTo>
                <a:lnTo>
                  <a:pt x="129557" y="150538"/>
                </a:lnTo>
                <a:lnTo>
                  <a:pt x="130869" y="150014"/>
                </a:lnTo>
                <a:lnTo>
                  <a:pt x="136114" y="148309"/>
                </a:lnTo>
                <a:lnTo>
                  <a:pt x="136507" y="147522"/>
                </a:lnTo>
                <a:lnTo>
                  <a:pt x="137556" y="147522"/>
                </a:lnTo>
                <a:lnTo>
                  <a:pt x="138212" y="147522"/>
                </a:lnTo>
                <a:lnTo>
                  <a:pt x="140441" y="147522"/>
                </a:lnTo>
                <a:lnTo>
                  <a:pt x="143326" y="146080"/>
                </a:lnTo>
                <a:lnTo>
                  <a:pt x="143588" y="146080"/>
                </a:lnTo>
                <a:lnTo>
                  <a:pt x="144768" y="145818"/>
                </a:lnTo>
                <a:lnTo>
                  <a:pt x="146211" y="145424"/>
                </a:lnTo>
                <a:lnTo>
                  <a:pt x="150014" y="143195"/>
                </a:lnTo>
                <a:lnTo>
                  <a:pt x="151194" y="142277"/>
                </a:lnTo>
                <a:lnTo>
                  <a:pt x="152112" y="140835"/>
                </a:lnTo>
                <a:lnTo>
                  <a:pt x="154210" y="139786"/>
                </a:lnTo>
                <a:lnTo>
                  <a:pt x="157095" y="137294"/>
                </a:lnTo>
                <a:lnTo>
                  <a:pt x="158275" y="134803"/>
                </a:lnTo>
                <a:lnTo>
                  <a:pt x="158931" y="133098"/>
                </a:lnTo>
                <a:lnTo>
                  <a:pt x="158537" y="132311"/>
                </a:lnTo>
                <a:lnTo>
                  <a:pt x="160635" y="130213"/>
                </a:lnTo>
                <a:lnTo>
                  <a:pt x="160373" y="128377"/>
                </a:lnTo>
                <a:lnTo>
                  <a:pt x="161029" y="126279"/>
                </a:lnTo>
                <a:lnTo>
                  <a:pt x="163389" y="126017"/>
                </a:lnTo>
                <a:lnTo>
                  <a:pt x="163914" y="124837"/>
                </a:lnTo>
                <a:lnTo>
                  <a:pt x="164569" y="124574"/>
                </a:lnTo>
                <a:lnTo>
                  <a:pt x="164569" y="123394"/>
                </a:lnTo>
                <a:lnTo>
                  <a:pt x="164176" y="123132"/>
                </a:lnTo>
                <a:lnTo>
                  <a:pt x="164176" y="122739"/>
                </a:lnTo>
                <a:lnTo>
                  <a:pt x="165356" y="122739"/>
                </a:lnTo>
                <a:lnTo>
                  <a:pt x="166012" y="123132"/>
                </a:lnTo>
                <a:lnTo>
                  <a:pt x="166667" y="122739"/>
                </a:lnTo>
                <a:lnTo>
                  <a:pt x="167061" y="122083"/>
                </a:lnTo>
                <a:lnTo>
                  <a:pt x="167716" y="121296"/>
                </a:lnTo>
                <a:lnTo>
                  <a:pt x="167716" y="120641"/>
                </a:lnTo>
                <a:lnTo>
                  <a:pt x="168765" y="120378"/>
                </a:lnTo>
                <a:lnTo>
                  <a:pt x="169159" y="120378"/>
                </a:lnTo>
                <a:lnTo>
                  <a:pt x="169552" y="119985"/>
                </a:lnTo>
                <a:lnTo>
                  <a:pt x="170208" y="119985"/>
                </a:lnTo>
                <a:lnTo>
                  <a:pt x="170208" y="119591"/>
                </a:lnTo>
                <a:lnTo>
                  <a:pt x="170470" y="119985"/>
                </a:lnTo>
                <a:lnTo>
                  <a:pt x="171650" y="119198"/>
                </a:lnTo>
                <a:lnTo>
                  <a:pt x="171650" y="118542"/>
                </a:lnTo>
                <a:lnTo>
                  <a:pt x="173093" y="117756"/>
                </a:lnTo>
                <a:lnTo>
                  <a:pt x="174142" y="117756"/>
                </a:lnTo>
                <a:lnTo>
                  <a:pt x="174929" y="117100"/>
                </a:lnTo>
                <a:lnTo>
                  <a:pt x="175847" y="116838"/>
                </a:lnTo>
                <a:lnTo>
                  <a:pt x="176371" y="116838"/>
                </a:lnTo>
                <a:lnTo>
                  <a:pt x="177027" y="116838"/>
                </a:lnTo>
                <a:lnTo>
                  <a:pt x="178076" y="117100"/>
                </a:lnTo>
                <a:lnTo>
                  <a:pt x="179125" y="115395"/>
                </a:lnTo>
                <a:lnTo>
                  <a:pt x="179912" y="115395"/>
                </a:lnTo>
                <a:lnTo>
                  <a:pt x="180174" y="114215"/>
                </a:lnTo>
                <a:lnTo>
                  <a:pt x="180829" y="114215"/>
                </a:lnTo>
                <a:lnTo>
                  <a:pt x="181616" y="113297"/>
                </a:lnTo>
                <a:lnTo>
                  <a:pt x="182928" y="114215"/>
                </a:lnTo>
                <a:lnTo>
                  <a:pt x="183714" y="114215"/>
                </a:lnTo>
                <a:lnTo>
                  <a:pt x="184108" y="115002"/>
                </a:lnTo>
                <a:lnTo>
                  <a:pt x="184370" y="115002"/>
                </a:lnTo>
                <a:lnTo>
                  <a:pt x="185550" y="114215"/>
                </a:lnTo>
                <a:lnTo>
                  <a:pt x="186599" y="115002"/>
                </a:lnTo>
                <a:lnTo>
                  <a:pt x="186993" y="115395"/>
                </a:lnTo>
                <a:lnTo>
                  <a:pt x="187648" y="115395"/>
                </a:lnTo>
                <a:lnTo>
                  <a:pt x="186993" y="116051"/>
                </a:lnTo>
                <a:lnTo>
                  <a:pt x="190795" y="117100"/>
                </a:lnTo>
                <a:lnTo>
                  <a:pt x="192107" y="117100"/>
                </a:lnTo>
                <a:lnTo>
                  <a:pt x="193549" y="115002"/>
                </a:lnTo>
                <a:lnTo>
                  <a:pt x="193549" y="113559"/>
                </a:lnTo>
                <a:lnTo>
                  <a:pt x="194729" y="112510"/>
                </a:lnTo>
                <a:lnTo>
                  <a:pt x="194729" y="111461"/>
                </a:lnTo>
                <a:lnTo>
                  <a:pt x="195385" y="109757"/>
                </a:lnTo>
                <a:lnTo>
                  <a:pt x="198532" y="108314"/>
                </a:lnTo>
                <a:lnTo>
                  <a:pt x="199712" y="106872"/>
                </a:lnTo>
                <a:lnTo>
                  <a:pt x="198926" y="103331"/>
                </a:lnTo>
                <a:lnTo>
                  <a:pt x="198926" y="102151"/>
                </a:lnTo>
                <a:lnTo>
                  <a:pt x="198926" y="101495"/>
                </a:lnTo>
                <a:lnTo>
                  <a:pt x="198926" y="99791"/>
                </a:lnTo>
                <a:lnTo>
                  <a:pt x="199975" y="98742"/>
                </a:lnTo>
                <a:lnTo>
                  <a:pt x="200630" y="95201"/>
                </a:lnTo>
                <a:lnTo>
                  <a:pt x="202466" y="94808"/>
                </a:lnTo>
                <a:lnTo>
                  <a:pt x="202466" y="91136"/>
                </a:lnTo>
                <a:lnTo>
                  <a:pt x="204302" y="90874"/>
                </a:lnTo>
                <a:lnTo>
                  <a:pt x="203646" y="88776"/>
                </a:lnTo>
                <a:lnTo>
                  <a:pt x="204564" y="84055"/>
                </a:lnTo>
                <a:lnTo>
                  <a:pt x="206793" y="82350"/>
                </a:lnTo>
                <a:lnTo>
                  <a:pt x="208236" y="81957"/>
                </a:lnTo>
                <a:lnTo>
                  <a:pt x="210727" y="76056"/>
                </a:lnTo>
                <a:lnTo>
                  <a:pt x="213874" y="76712"/>
                </a:lnTo>
                <a:lnTo>
                  <a:pt x="214530" y="76318"/>
                </a:lnTo>
                <a:lnTo>
                  <a:pt x="214924" y="76974"/>
                </a:lnTo>
                <a:lnTo>
                  <a:pt x="217022" y="77761"/>
                </a:lnTo>
                <a:lnTo>
                  <a:pt x="221611" y="78416"/>
                </a:lnTo>
                <a:lnTo>
                  <a:pt x="227774" y="77498"/>
                </a:lnTo>
                <a:lnTo>
                  <a:pt x="229872" y="77498"/>
                </a:lnTo>
                <a:lnTo>
                  <a:pt x="227774" y="71073"/>
                </a:lnTo>
                <a:lnTo>
                  <a:pt x="228037" y="64779"/>
                </a:lnTo>
                <a:lnTo>
                  <a:pt x="228430" y="49830"/>
                </a:lnTo>
                <a:lnTo>
                  <a:pt x="228430" y="46289"/>
                </a:lnTo>
                <a:lnTo>
                  <a:pt x="233806" y="46683"/>
                </a:lnTo>
                <a:lnTo>
                  <a:pt x="233806" y="45896"/>
                </a:lnTo>
                <a:lnTo>
                  <a:pt x="234462" y="45896"/>
                </a:lnTo>
                <a:lnTo>
                  <a:pt x="234855" y="46683"/>
                </a:lnTo>
                <a:lnTo>
                  <a:pt x="237347" y="46289"/>
                </a:lnTo>
                <a:lnTo>
                  <a:pt x="237609" y="45896"/>
                </a:lnTo>
                <a:lnTo>
                  <a:pt x="238789" y="45896"/>
                </a:lnTo>
                <a:lnTo>
                  <a:pt x="238789" y="45240"/>
                </a:lnTo>
                <a:lnTo>
                  <a:pt x="239707" y="45240"/>
                </a:lnTo>
                <a:lnTo>
                  <a:pt x="243641" y="43011"/>
                </a:lnTo>
                <a:lnTo>
                  <a:pt x="248886" y="41437"/>
                </a:lnTo>
                <a:lnTo>
                  <a:pt x="250329" y="41437"/>
                </a:lnTo>
                <a:lnTo>
                  <a:pt x="251771" y="42355"/>
                </a:lnTo>
                <a:lnTo>
                  <a:pt x="253083" y="42749"/>
                </a:lnTo>
                <a:lnTo>
                  <a:pt x="255050" y="44191"/>
                </a:lnTo>
                <a:lnTo>
                  <a:pt x="257410" y="44191"/>
                </a:lnTo>
                <a:lnTo>
                  <a:pt x="258459" y="44978"/>
                </a:lnTo>
                <a:lnTo>
                  <a:pt x="261868" y="43798"/>
                </a:lnTo>
                <a:lnTo>
                  <a:pt x="262524" y="44453"/>
                </a:lnTo>
                <a:lnTo>
                  <a:pt x="263180" y="43798"/>
                </a:lnTo>
                <a:lnTo>
                  <a:pt x="263967" y="44191"/>
                </a:lnTo>
                <a:lnTo>
                  <a:pt x="264229" y="45240"/>
                </a:lnTo>
                <a:lnTo>
                  <a:pt x="265540" y="45634"/>
                </a:lnTo>
                <a:lnTo>
                  <a:pt x="266982" y="47338"/>
                </a:lnTo>
                <a:lnTo>
                  <a:pt x="268949" y="46683"/>
                </a:lnTo>
                <a:lnTo>
                  <a:pt x="269212" y="47076"/>
                </a:lnTo>
                <a:lnTo>
                  <a:pt x="272359" y="45896"/>
                </a:lnTo>
                <a:lnTo>
                  <a:pt x="272621" y="46289"/>
                </a:lnTo>
                <a:lnTo>
                  <a:pt x="275244" y="45634"/>
                </a:lnTo>
                <a:lnTo>
                  <a:pt x="276948" y="45634"/>
                </a:lnTo>
                <a:lnTo>
                  <a:pt x="278391" y="45240"/>
                </a:lnTo>
                <a:lnTo>
                  <a:pt x="279440" y="45240"/>
                </a:lnTo>
                <a:lnTo>
                  <a:pt x="280227" y="44978"/>
                </a:lnTo>
                <a:lnTo>
                  <a:pt x="281145" y="45240"/>
                </a:lnTo>
                <a:lnTo>
                  <a:pt x="285865" y="43535"/>
                </a:lnTo>
                <a:lnTo>
                  <a:pt x="285079" y="39864"/>
                </a:lnTo>
                <a:lnTo>
                  <a:pt x="285079" y="39602"/>
                </a:lnTo>
                <a:lnTo>
                  <a:pt x="284685" y="36979"/>
                </a:lnTo>
                <a:lnTo>
                  <a:pt x="283767" y="33963"/>
                </a:lnTo>
                <a:lnTo>
                  <a:pt x="288750" y="30685"/>
                </a:lnTo>
                <a:lnTo>
                  <a:pt x="294126" y="28587"/>
                </a:lnTo>
                <a:lnTo>
                  <a:pt x="294126" y="28980"/>
                </a:lnTo>
                <a:lnTo>
                  <a:pt x="296487" y="27144"/>
                </a:lnTo>
                <a:lnTo>
                  <a:pt x="296880" y="27538"/>
                </a:lnTo>
                <a:lnTo>
                  <a:pt x="296880" y="27144"/>
                </a:lnTo>
                <a:lnTo>
                  <a:pt x="296880" y="26882"/>
                </a:lnTo>
                <a:lnTo>
                  <a:pt x="296880" y="26357"/>
                </a:lnTo>
                <a:lnTo>
                  <a:pt x="296487" y="26095"/>
                </a:lnTo>
                <a:lnTo>
                  <a:pt x="297536" y="23604"/>
                </a:lnTo>
                <a:lnTo>
                  <a:pt x="298585" y="20456"/>
                </a:lnTo>
                <a:lnTo>
                  <a:pt x="300028" y="17834"/>
                </a:lnTo>
                <a:lnTo>
                  <a:pt x="300028" y="16916"/>
                </a:lnTo>
                <a:lnTo>
                  <a:pt x="300683" y="15080"/>
                </a:lnTo>
                <a:lnTo>
                  <a:pt x="300683" y="14424"/>
                </a:lnTo>
                <a:lnTo>
                  <a:pt x="300683" y="13638"/>
                </a:lnTo>
                <a:lnTo>
                  <a:pt x="300683" y="11933"/>
                </a:lnTo>
                <a:lnTo>
                  <a:pt x="311698" y="12720"/>
                </a:lnTo>
                <a:lnTo>
                  <a:pt x="312092" y="10491"/>
                </a:lnTo>
                <a:lnTo>
                  <a:pt x="316025" y="9441"/>
                </a:lnTo>
                <a:lnTo>
                  <a:pt x="316025" y="7999"/>
                </a:lnTo>
                <a:lnTo>
                  <a:pt x="317468" y="7999"/>
                </a:lnTo>
                <a:lnTo>
                  <a:pt x="319173" y="9179"/>
                </a:lnTo>
                <a:lnTo>
                  <a:pt x="320615" y="9179"/>
                </a:lnTo>
                <a:lnTo>
                  <a:pt x="322057" y="7081"/>
                </a:lnTo>
                <a:lnTo>
                  <a:pt x="322320" y="3803"/>
                </a:lnTo>
                <a:lnTo>
                  <a:pt x="328745" y="0"/>
                </a:lnTo>
                <a:lnTo>
                  <a:pt x="330187" y="0"/>
                </a:lnTo>
                <a:lnTo>
                  <a:pt x="332679" y="262"/>
                </a:lnTo>
                <a:lnTo>
                  <a:pt x="334121" y="2754"/>
                </a:lnTo>
                <a:lnTo>
                  <a:pt x="332679" y="9179"/>
                </a:lnTo>
                <a:lnTo>
                  <a:pt x="332679" y="11933"/>
                </a:lnTo>
                <a:lnTo>
                  <a:pt x="335039" y="15736"/>
                </a:lnTo>
                <a:lnTo>
                  <a:pt x="335564" y="18621"/>
                </a:lnTo>
                <a:lnTo>
                  <a:pt x="336220" y="24259"/>
                </a:lnTo>
                <a:lnTo>
                  <a:pt x="337924" y="29898"/>
                </a:lnTo>
                <a:lnTo>
                  <a:pt x="342907" y="29636"/>
                </a:lnTo>
                <a:lnTo>
                  <a:pt x="346185" y="30291"/>
                </a:lnTo>
                <a:lnTo>
                  <a:pt x="346448" y="31734"/>
                </a:lnTo>
                <a:lnTo>
                  <a:pt x="348284" y="35274"/>
                </a:lnTo>
                <a:lnTo>
                  <a:pt x="348677" y="38421"/>
                </a:lnTo>
                <a:lnTo>
                  <a:pt x="346185" y="41700"/>
                </a:lnTo>
                <a:lnTo>
                  <a:pt x="344350" y="43798"/>
                </a:lnTo>
                <a:lnTo>
                  <a:pt x="344087" y="45634"/>
                </a:lnTo>
                <a:lnTo>
                  <a:pt x="344087" y="48781"/>
                </a:lnTo>
                <a:lnTo>
                  <a:pt x="343301" y="50092"/>
                </a:lnTo>
                <a:lnTo>
                  <a:pt x="342645" y="51272"/>
                </a:lnTo>
                <a:lnTo>
                  <a:pt x="340416" y="52977"/>
                </a:lnTo>
                <a:lnTo>
                  <a:pt x="339367" y="54419"/>
                </a:lnTo>
                <a:lnTo>
                  <a:pt x="337924" y="56517"/>
                </a:lnTo>
                <a:lnTo>
                  <a:pt x="336220" y="60451"/>
                </a:lnTo>
                <a:lnTo>
                  <a:pt x="336220" y="66483"/>
                </a:lnTo>
                <a:lnTo>
                  <a:pt x="335039" y="68582"/>
                </a:lnTo>
                <a:lnTo>
                  <a:pt x="332679" y="70680"/>
                </a:lnTo>
                <a:lnTo>
                  <a:pt x="330187" y="71073"/>
                </a:lnTo>
                <a:lnTo>
                  <a:pt x="327696" y="72122"/>
                </a:lnTo>
                <a:lnTo>
                  <a:pt x="326254" y="73564"/>
                </a:lnTo>
                <a:lnTo>
                  <a:pt x="326254" y="76056"/>
                </a:lnTo>
                <a:lnTo>
                  <a:pt x="326254" y="76974"/>
                </a:lnTo>
                <a:lnTo>
                  <a:pt x="325860" y="81301"/>
                </a:lnTo>
                <a:lnTo>
                  <a:pt x="324549" y="84842"/>
                </a:lnTo>
                <a:lnTo>
                  <a:pt x="324942" y="85497"/>
                </a:lnTo>
                <a:lnTo>
                  <a:pt x="323762" y="90480"/>
                </a:lnTo>
                <a:lnTo>
                  <a:pt x="324549" y="93103"/>
                </a:lnTo>
                <a:lnTo>
                  <a:pt x="325205" y="94808"/>
                </a:lnTo>
                <a:lnTo>
                  <a:pt x="325598" y="97037"/>
                </a:lnTo>
                <a:lnTo>
                  <a:pt x="325860" y="99135"/>
                </a:lnTo>
                <a:lnTo>
                  <a:pt x="332286" y="106872"/>
                </a:lnTo>
                <a:lnTo>
                  <a:pt x="330843" y="113953"/>
                </a:lnTo>
                <a:lnTo>
                  <a:pt x="330581" y="124574"/>
                </a:lnTo>
                <a:lnTo>
                  <a:pt x="327958" y="128771"/>
                </a:lnTo>
                <a:lnTo>
                  <a:pt x="328745" y="134016"/>
                </a:lnTo>
                <a:lnTo>
                  <a:pt x="327696" y="142539"/>
                </a:lnTo>
                <a:lnTo>
                  <a:pt x="325205" y="148309"/>
                </a:lnTo>
                <a:lnTo>
                  <a:pt x="323762" y="155390"/>
                </a:lnTo>
                <a:lnTo>
                  <a:pt x="319173" y="162471"/>
                </a:lnTo>
                <a:lnTo>
                  <a:pt x="315239" y="165618"/>
                </a:lnTo>
                <a:lnTo>
                  <a:pt x="311042" y="169815"/>
                </a:lnTo>
                <a:lnTo>
                  <a:pt x="308420" y="174535"/>
                </a:lnTo>
                <a:lnTo>
                  <a:pt x="301863" y="181223"/>
                </a:lnTo>
                <a:lnTo>
                  <a:pt x="299241" y="183321"/>
                </a:lnTo>
                <a:lnTo>
                  <a:pt x="294782" y="188173"/>
                </a:lnTo>
                <a:lnTo>
                  <a:pt x="291897" y="190796"/>
                </a:lnTo>
                <a:lnTo>
                  <a:pt x="286521" y="195254"/>
                </a:lnTo>
                <a:lnTo>
                  <a:pt x="283374" y="197221"/>
                </a:lnTo>
                <a:lnTo>
                  <a:pt x="280489" y="198926"/>
                </a:lnTo>
                <a:lnTo>
                  <a:pt x="276293" y="200237"/>
                </a:lnTo>
                <a:lnTo>
                  <a:pt x="269212" y="206007"/>
                </a:lnTo>
                <a:lnTo>
                  <a:pt x="264622" y="208498"/>
                </a:lnTo>
                <a:lnTo>
                  <a:pt x="262786" y="213088"/>
                </a:lnTo>
                <a:lnTo>
                  <a:pt x="257803" y="215317"/>
                </a:lnTo>
                <a:lnTo>
                  <a:pt x="256492" y="216759"/>
                </a:lnTo>
                <a:lnTo>
                  <a:pt x="255312" y="221874"/>
                </a:lnTo>
                <a:lnTo>
                  <a:pt x="257148" y="225414"/>
                </a:lnTo>
                <a:lnTo>
                  <a:pt x="256754" y="228692"/>
                </a:lnTo>
                <a:lnTo>
                  <a:pt x="257148" y="231577"/>
                </a:lnTo>
                <a:lnTo>
                  <a:pt x="258852" y="238658"/>
                </a:lnTo>
                <a:lnTo>
                  <a:pt x="260426" y="241674"/>
                </a:lnTo>
                <a:lnTo>
                  <a:pt x="262131" y="251640"/>
                </a:lnTo>
                <a:lnTo>
                  <a:pt x="263180" y="253476"/>
                </a:lnTo>
                <a:lnTo>
                  <a:pt x="264229" y="254394"/>
                </a:lnTo>
                <a:lnTo>
                  <a:pt x="264884" y="257017"/>
                </a:lnTo>
                <a:lnTo>
                  <a:pt x="264622" y="261213"/>
                </a:lnTo>
                <a:lnTo>
                  <a:pt x="264622" y="264491"/>
                </a:lnTo>
                <a:lnTo>
                  <a:pt x="260688" y="271572"/>
                </a:lnTo>
                <a:lnTo>
                  <a:pt x="258065" y="275113"/>
                </a:lnTo>
                <a:lnTo>
                  <a:pt x="255705" y="279309"/>
                </a:lnTo>
                <a:lnTo>
                  <a:pt x="253869" y="283898"/>
                </a:lnTo>
                <a:lnTo>
                  <a:pt x="253869" y="286390"/>
                </a:lnTo>
                <a:lnTo>
                  <a:pt x="255050" y="289537"/>
                </a:lnTo>
                <a:lnTo>
                  <a:pt x="256492" y="292029"/>
                </a:lnTo>
                <a:lnTo>
                  <a:pt x="257803" y="292815"/>
                </a:lnTo>
                <a:lnTo>
                  <a:pt x="261082" y="293471"/>
                </a:lnTo>
                <a:lnTo>
                  <a:pt x="271703" y="295176"/>
                </a:lnTo>
                <a:lnTo>
                  <a:pt x="279440" y="295962"/>
                </a:lnTo>
                <a:lnTo>
                  <a:pt x="283767" y="295700"/>
                </a:lnTo>
                <a:lnTo>
                  <a:pt x="287308" y="296618"/>
                </a:lnTo>
                <a:lnTo>
                  <a:pt x="290061" y="298716"/>
                </a:lnTo>
                <a:lnTo>
                  <a:pt x="293340" y="304093"/>
                </a:lnTo>
                <a:lnTo>
                  <a:pt x="297143" y="306191"/>
                </a:lnTo>
                <a:lnTo>
                  <a:pt x="299765" y="309731"/>
                </a:lnTo>
                <a:lnTo>
                  <a:pt x="303306" y="312616"/>
                </a:lnTo>
                <a:lnTo>
                  <a:pt x="308158" y="316812"/>
                </a:lnTo>
                <a:lnTo>
                  <a:pt x="314189" y="321140"/>
                </a:lnTo>
                <a:lnTo>
                  <a:pt x="323500" y="324287"/>
                </a:lnTo>
                <a:lnTo>
                  <a:pt x="325598" y="324680"/>
                </a:lnTo>
                <a:lnTo>
                  <a:pt x="327040" y="325729"/>
                </a:lnTo>
                <a:lnTo>
                  <a:pt x="332023" y="328614"/>
                </a:lnTo>
                <a:lnTo>
                  <a:pt x="337269" y="331368"/>
                </a:lnTo>
                <a:lnTo>
                  <a:pt x="340022" y="335957"/>
                </a:lnTo>
                <a:lnTo>
                  <a:pt x="345005" y="338711"/>
                </a:lnTo>
                <a:lnTo>
                  <a:pt x="350119" y="345792"/>
                </a:lnTo>
                <a:lnTo>
                  <a:pt x="353267" y="348677"/>
                </a:lnTo>
                <a:lnTo>
                  <a:pt x="356020" y="350775"/>
                </a:lnTo>
                <a:lnTo>
                  <a:pt x="357856" y="353398"/>
                </a:lnTo>
                <a:lnTo>
                  <a:pt x="359561" y="356152"/>
                </a:lnTo>
                <a:lnTo>
                  <a:pt x="360348" y="357594"/>
                </a:lnTo>
                <a:lnTo>
                  <a:pt x="361003" y="357856"/>
                </a:lnTo>
                <a:lnTo>
                  <a:pt x="363757" y="359954"/>
                </a:lnTo>
                <a:lnTo>
                  <a:pt x="365724" y="362970"/>
                </a:lnTo>
                <a:lnTo>
                  <a:pt x="366642" y="366511"/>
                </a:lnTo>
                <a:lnTo>
                  <a:pt x="368740" y="368609"/>
                </a:lnTo>
                <a:lnTo>
                  <a:pt x="370182" y="369002"/>
                </a:lnTo>
                <a:lnTo>
                  <a:pt x="373723" y="369396"/>
                </a:lnTo>
                <a:lnTo>
                  <a:pt x="377001" y="372150"/>
                </a:lnTo>
                <a:lnTo>
                  <a:pt x="378837" y="377788"/>
                </a:lnTo>
                <a:lnTo>
                  <a:pt x="380542" y="379493"/>
                </a:lnTo>
                <a:lnTo>
                  <a:pt x="391557" y="385656"/>
                </a:lnTo>
                <a:lnTo>
                  <a:pt x="399293" y="390114"/>
                </a:lnTo>
                <a:lnTo>
                  <a:pt x="418176" y="398376"/>
                </a:lnTo>
                <a:lnTo>
                  <a:pt x="428011" y="404670"/>
                </a:lnTo>
                <a:lnTo>
                  <a:pt x="430503" y="407162"/>
                </a:lnTo>
                <a:lnTo>
                  <a:pt x="432601" y="410702"/>
                </a:lnTo>
                <a:lnTo>
                  <a:pt x="434043" y="416078"/>
                </a:lnTo>
                <a:lnTo>
                  <a:pt x="436797" y="419357"/>
                </a:lnTo>
                <a:lnTo>
                  <a:pt x="440075" y="421455"/>
                </a:lnTo>
                <a:lnTo>
                  <a:pt x="442960" y="422373"/>
                </a:lnTo>
                <a:lnTo>
                  <a:pt x="444009" y="424209"/>
                </a:lnTo>
                <a:lnTo>
                  <a:pt x="444271" y="425913"/>
                </a:lnTo>
                <a:lnTo>
                  <a:pt x="444271" y="427749"/>
                </a:lnTo>
                <a:lnTo>
                  <a:pt x="443353" y="429192"/>
                </a:lnTo>
                <a:lnTo>
                  <a:pt x="437977" y="433781"/>
                </a:lnTo>
                <a:lnTo>
                  <a:pt x="436535" y="436273"/>
                </a:lnTo>
                <a:lnTo>
                  <a:pt x="436535" y="441256"/>
                </a:lnTo>
                <a:lnTo>
                  <a:pt x="434437" y="445452"/>
                </a:lnTo>
                <a:lnTo>
                  <a:pt x="433781" y="447943"/>
                </a:lnTo>
                <a:lnTo>
                  <a:pt x="434043" y="450041"/>
                </a:lnTo>
                <a:lnTo>
                  <a:pt x="435092" y="452533"/>
                </a:lnTo>
                <a:lnTo>
                  <a:pt x="436535" y="455680"/>
                </a:lnTo>
                <a:lnTo>
                  <a:pt x="437715" y="460401"/>
                </a:lnTo>
                <a:lnTo>
                  <a:pt x="439419" y="461974"/>
                </a:lnTo>
                <a:lnTo>
                  <a:pt x="442567" y="463154"/>
                </a:lnTo>
                <a:lnTo>
                  <a:pt x="444009" y="464072"/>
                </a:lnTo>
                <a:lnTo>
                  <a:pt x="445714" y="466695"/>
                </a:lnTo>
                <a:lnTo>
                  <a:pt x="446501" y="468137"/>
                </a:lnTo>
                <a:lnTo>
                  <a:pt x="446501" y="469449"/>
                </a:lnTo>
                <a:lnTo>
                  <a:pt x="445452" y="473120"/>
                </a:lnTo>
                <a:lnTo>
                  <a:pt x="442960" y="476530"/>
                </a:lnTo>
                <a:lnTo>
                  <a:pt x="439813" y="479415"/>
                </a:lnTo>
                <a:lnTo>
                  <a:pt x="439157" y="480857"/>
                </a:lnTo>
                <a:lnTo>
                  <a:pt x="439419" y="483349"/>
                </a:lnTo>
                <a:lnTo>
                  <a:pt x="438633" y="487676"/>
                </a:lnTo>
                <a:lnTo>
                  <a:pt x="435879" y="490430"/>
                </a:lnTo>
                <a:lnTo>
                  <a:pt x="434043" y="493970"/>
                </a:lnTo>
                <a:lnTo>
                  <a:pt x="430896" y="496855"/>
                </a:lnTo>
                <a:lnTo>
                  <a:pt x="429454" y="500396"/>
                </a:lnTo>
                <a:lnTo>
                  <a:pt x="428405" y="501314"/>
                </a:lnTo>
                <a:lnTo>
                  <a:pt x="422635" y="502756"/>
                </a:lnTo>
                <a:lnTo>
                  <a:pt x="420275" y="504854"/>
                </a:lnTo>
                <a:lnTo>
                  <a:pt x="418832" y="507083"/>
                </a:lnTo>
                <a:lnTo>
                  <a:pt x="417652" y="510230"/>
                </a:lnTo>
                <a:lnTo>
                  <a:pt x="417652" y="511935"/>
                </a:lnTo>
                <a:lnTo>
                  <a:pt x="419094" y="515869"/>
                </a:lnTo>
                <a:lnTo>
                  <a:pt x="419094" y="517574"/>
                </a:lnTo>
                <a:lnTo>
                  <a:pt x="418832" y="519541"/>
                </a:lnTo>
                <a:lnTo>
                  <a:pt x="416078" y="524393"/>
                </a:lnTo>
                <a:lnTo>
                  <a:pt x="415291" y="526491"/>
                </a:lnTo>
                <a:lnTo>
                  <a:pt x="415554" y="528589"/>
                </a:lnTo>
                <a:lnTo>
                  <a:pt x="416341" y="530556"/>
                </a:lnTo>
                <a:lnTo>
                  <a:pt x="421717" y="537637"/>
                </a:lnTo>
                <a:lnTo>
                  <a:pt x="422635" y="540391"/>
                </a:lnTo>
                <a:lnTo>
                  <a:pt x="423028" y="541833"/>
                </a:lnTo>
                <a:lnTo>
                  <a:pt x="423422" y="546029"/>
                </a:lnTo>
                <a:lnTo>
                  <a:pt x="423815" y="548914"/>
                </a:lnTo>
                <a:lnTo>
                  <a:pt x="423815" y="551274"/>
                </a:lnTo>
                <a:lnTo>
                  <a:pt x="423815" y="552455"/>
                </a:lnTo>
                <a:lnTo>
                  <a:pt x="424077" y="553110"/>
                </a:lnTo>
                <a:lnTo>
                  <a:pt x="424733" y="554815"/>
                </a:lnTo>
                <a:lnTo>
                  <a:pt x="426175" y="556257"/>
                </a:lnTo>
                <a:lnTo>
                  <a:pt x="426962" y="557438"/>
                </a:lnTo>
                <a:lnTo>
                  <a:pt x="427618" y="558749"/>
                </a:lnTo>
                <a:lnTo>
                  <a:pt x="428011" y="560454"/>
                </a:lnTo>
                <a:lnTo>
                  <a:pt x="428405" y="561634"/>
                </a:lnTo>
                <a:lnTo>
                  <a:pt x="428011" y="562552"/>
                </a:lnTo>
                <a:lnTo>
                  <a:pt x="427618" y="564519"/>
                </a:lnTo>
                <a:lnTo>
                  <a:pt x="427618" y="565437"/>
                </a:lnTo>
                <a:lnTo>
                  <a:pt x="428405" y="566617"/>
                </a:lnTo>
                <a:lnTo>
                  <a:pt x="429454" y="567272"/>
                </a:lnTo>
                <a:lnTo>
                  <a:pt x="431158" y="567535"/>
                </a:lnTo>
                <a:lnTo>
                  <a:pt x="432339" y="568321"/>
                </a:lnTo>
                <a:lnTo>
                  <a:pt x="433781" y="569371"/>
                </a:lnTo>
                <a:lnTo>
                  <a:pt x="434043" y="570813"/>
                </a:lnTo>
                <a:lnTo>
                  <a:pt x="434043" y="572518"/>
                </a:lnTo>
                <a:lnTo>
                  <a:pt x="434437" y="573960"/>
                </a:lnTo>
                <a:lnTo>
                  <a:pt x="436535" y="576452"/>
                </a:lnTo>
                <a:lnTo>
                  <a:pt x="437190" y="577894"/>
                </a:lnTo>
                <a:lnTo>
                  <a:pt x="437190" y="579336"/>
                </a:lnTo>
                <a:lnTo>
                  <a:pt x="436535" y="580648"/>
                </a:lnTo>
                <a:lnTo>
                  <a:pt x="434437" y="583270"/>
                </a:lnTo>
                <a:lnTo>
                  <a:pt x="434043" y="584713"/>
                </a:lnTo>
                <a:lnTo>
                  <a:pt x="434043" y="586417"/>
                </a:lnTo>
                <a:lnTo>
                  <a:pt x="434437" y="587729"/>
                </a:lnTo>
                <a:lnTo>
                  <a:pt x="435486" y="588909"/>
                </a:lnTo>
                <a:lnTo>
                  <a:pt x="438370" y="589958"/>
                </a:lnTo>
                <a:lnTo>
                  <a:pt x="439419" y="591401"/>
                </a:lnTo>
                <a:lnTo>
                  <a:pt x="440469" y="594154"/>
                </a:lnTo>
                <a:lnTo>
                  <a:pt x="441255" y="595597"/>
                </a:lnTo>
                <a:lnTo>
                  <a:pt x="442173" y="596252"/>
                </a:lnTo>
                <a:lnTo>
                  <a:pt x="444271" y="597039"/>
                </a:lnTo>
                <a:lnTo>
                  <a:pt x="447943" y="597039"/>
                </a:lnTo>
                <a:lnTo>
                  <a:pt x="461712" y="599793"/>
                </a:lnTo>
                <a:lnTo>
                  <a:pt x="466039" y="599793"/>
                </a:lnTo>
                <a:lnTo>
                  <a:pt x="471415" y="601891"/>
                </a:lnTo>
                <a:lnTo>
                  <a:pt x="477054" y="603333"/>
                </a:lnTo>
                <a:lnTo>
                  <a:pt x="478759" y="604514"/>
                </a:lnTo>
                <a:lnTo>
                  <a:pt x="480595" y="607267"/>
                </a:lnTo>
                <a:lnTo>
                  <a:pt x="481513" y="609759"/>
                </a:lnTo>
                <a:lnTo>
                  <a:pt x="482693" y="611595"/>
                </a:lnTo>
                <a:lnTo>
                  <a:pt x="485053" y="612906"/>
                </a:lnTo>
                <a:lnTo>
                  <a:pt x="486233" y="614611"/>
                </a:lnTo>
                <a:lnTo>
                  <a:pt x="486233" y="616053"/>
                </a:lnTo>
                <a:lnTo>
                  <a:pt x="485709" y="617496"/>
                </a:lnTo>
                <a:lnTo>
                  <a:pt x="485709" y="621036"/>
                </a:lnTo>
                <a:lnTo>
                  <a:pt x="484791" y="627068"/>
                </a:lnTo>
                <a:lnTo>
                  <a:pt x="483348" y="630740"/>
                </a:lnTo>
                <a:lnTo>
                  <a:pt x="482299" y="632444"/>
                </a:lnTo>
                <a:lnTo>
                  <a:pt x="480857" y="633494"/>
                </a:lnTo>
                <a:lnTo>
                  <a:pt x="479152" y="634936"/>
                </a:lnTo>
                <a:lnTo>
                  <a:pt x="477972" y="636116"/>
                </a:lnTo>
                <a:lnTo>
                  <a:pt x="477316" y="637427"/>
                </a:lnTo>
                <a:lnTo>
                  <a:pt x="477316" y="638476"/>
                </a:lnTo>
                <a:lnTo>
                  <a:pt x="477316" y="639132"/>
                </a:lnTo>
                <a:lnTo>
                  <a:pt x="477710" y="640312"/>
                </a:lnTo>
                <a:lnTo>
                  <a:pt x="478759" y="641755"/>
                </a:lnTo>
                <a:lnTo>
                  <a:pt x="480857" y="643459"/>
                </a:lnTo>
                <a:lnTo>
                  <a:pt x="482693" y="645164"/>
                </a:lnTo>
                <a:lnTo>
                  <a:pt x="483742" y="646869"/>
                </a:lnTo>
                <a:lnTo>
                  <a:pt x="484791" y="648836"/>
                </a:lnTo>
                <a:lnTo>
                  <a:pt x="485053" y="650147"/>
                </a:lnTo>
                <a:lnTo>
                  <a:pt x="485447" y="652639"/>
                </a:lnTo>
                <a:lnTo>
                  <a:pt x="485447" y="653688"/>
                </a:lnTo>
                <a:lnTo>
                  <a:pt x="484791" y="655130"/>
                </a:lnTo>
                <a:lnTo>
                  <a:pt x="483742" y="657228"/>
                </a:lnTo>
                <a:lnTo>
                  <a:pt x="482955" y="658671"/>
                </a:lnTo>
                <a:lnTo>
                  <a:pt x="482299" y="659326"/>
                </a:lnTo>
                <a:lnTo>
                  <a:pt x="479808" y="662211"/>
                </a:lnTo>
                <a:lnTo>
                  <a:pt x="477972" y="665358"/>
                </a:lnTo>
                <a:lnTo>
                  <a:pt x="477316" y="666407"/>
                </a:lnTo>
                <a:lnTo>
                  <a:pt x="477316" y="667850"/>
                </a:lnTo>
                <a:lnTo>
                  <a:pt x="477316" y="668899"/>
                </a:lnTo>
                <a:lnTo>
                  <a:pt x="478365" y="672439"/>
                </a:lnTo>
                <a:lnTo>
                  <a:pt x="478759" y="674931"/>
                </a:lnTo>
                <a:lnTo>
                  <a:pt x="479808" y="677422"/>
                </a:lnTo>
                <a:lnTo>
                  <a:pt x="479808" y="679127"/>
                </a:lnTo>
                <a:lnTo>
                  <a:pt x="479414" y="680832"/>
                </a:lnTo>
                <a:lnTo>
                  <a:pt x="479414" y="682799"/>
                </a:lnTo>
                <a:lnTo>
                  <a:pt x="479414" y="683717"/>
                </a:lnTo>
                <a:lnTo>
                  <a:pt x="480070" y="685290"/>
                </a:lnTo>
                <a:lnTo>
                  <a:pt x="480857" y="686733"/>
                </a:lnTo>
                <a:lnTo>
                  <a:pt x="482037" y="688175"/>
                </a:lnTo>
                <a:lnTo>
                  <a:pt x="484791" y="691191"/>
                </a:lnTo>
                <a:lnTo>
                  <a:pt x="486496" y="692634"/>
                </a:lnTo>
                <a:lnTo>
                  <a:pt x="487676" y="693289"/>
                </a:lnTo>
                <a:lnTo>
                  <a:pt x="495675" y="694732"/>
                </a:lnTo>
                <a:lnTo>
                  <a:pt x="499346" y="697617"/>
                </a:lnTo>
                <a:lnTo>
                  <a:pt x="501051" y="698272"/>
                </a:lnTo>
                <a:lnTo>
                  <a:pt x="503149" y="700895"/>
                </a:lnTo>
                <a:lnTo>
                  <a:pt x="505772" y="705353"/>
                </a:lnTo>
                <a:lnTo>
                  <a:pt x="508657" y="708894"/>
                </a:lnTo>
                <a:lnTo>
                  <a:pt x="508919" y="710730"/>
                </a:lnTo>
                <a:lnTo>
                  <a:pt x="508657" y="712828"/>
                </a:lnTo>
                <a:lnTo>
                  <a:pt x="505247" y="715713"/>
                </a:lnTo>
                <a:lnTo>
                  <a:pt x="504592" y="716762"/>
                </a:lnTo>
                <a:lnTo>
                  <a:pt x="505247" y="719515"/>
                </a:lnTo>
                <a:lnTo>
                  <a:pt x="505772" y="721351"/>
                </a:lnTo>
                <a:lnTo>
                  <a:pt x="506690" y="723449"/>
                </a:lnTo>
                <a:lnTo>
                  <a:pt x="506690" y="724236"/>
                </a:lnTo>
                <a:lnTo>
                  <a:pt x="506034" y="726596"/>
                </a:lnTo>
                <a:lnTo>
                  <a:pt x="506690" y="729219"/>
                </a:lnTo>
                <a:lnTo>
                  <a:pt x="506427" y="729875"/>
                </a:lnTo>
                <a:lnTo>
                  <a:pt x="504329" y="731186"/>
                </a:lnTo>
                <a:lnTo>
                  <a:pt x="503936" y="731579"/>
                </a:lnTo>
                <a:lnTo>
                  <a:pt x="504592" y="734071"/>
                </a:lnTo>
                <a:lnTo>
                  <a:pt x="504592" y="734858"/>
                </a:lnTo>
                <a:lnTo>
                  <a:pt x="502231" y="737218"/>
                </a:lnTo>
                <a:lnTo>
                  <a:pt x="501576" y="738792"/>
                </a:lnTo>
                <a:lnTo>
                  <a:pt x="500133" y="740234"/>
                </a:lnTo>
                <a:lnTo>
                  <a:pt x="499609" y="741152"/>
                </a:lnTo>
                <a:lnTo>
                  <a:pt x="499609" y="743250"/>
                </a:lnTo>
                <a:lnTo>
                  <a:pt x="499346" y="744037"/>
                </a:lnTo>
                <a:lnTo>
                  <a:pt x="496199" y="745873"/>
                </a:lnTo>
                <a:lnTo>
                  <a:pt x="496199" y="746528"/>
                </a:lnTo>
                <a:lnTo>
                  <a:pt x="496199" y="747315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C1B5CC7D-7317-4017-8881-9F969A777293}"/>
              </a:ext>
            </a:extLst>
          </p:cNvPr>
          <p:cNvSpPr/>
          <p:nvPr/>
        </p:nvSpPr>
        <p:spPr>
          <a:xfrm>
            <a:off x="8299332" y="3343862"/>
            <a:ext cx="493971" cy="406154"/>
          </a:xfrm>
          <a:custGeom>
            <a:avLst/>
            <a:gdLst>
              <a:gd name="connsiteX0" fmla="*/ 602022 w 590088"/>
              <a:gd name="connsiteY0" fmla="*/ 94021 h 485184"/>
              <a:gd name="connsiteX1" fmla="*/ 600317 w 590088"/>
              <a:gd name="connsiteY1" fmla="*/ 100446 h 485184"/>
              <a:gd name="connsiteX2" fmla="*/ 599268 w 590088"/>
              <a:gd name="connsiteY2" fmla="*/ 99266 h 485184"/>
              <a:gd name="connsiteX3" fmla="*/ 597564 w 590088"/>
              <a:gd name="connsiteY3" fmla="*/ 101102 h 485184"/>
              <a:gd name="connsiteX4" fmla="*/ 595728 w 590088"/>
              <a:gd name="connsiteY4" fmla="*/ 102151 h 485184"/>
              <a:gd name="connsiteX5" fmla="*/ 596121 w 590088"/>
              <a:gd name="connsiteY5" fmla="*/ 104249 h 485184"/>
              <a:gd name="connsiteX6" fmla="*/ 591138 w 590088"/>
              <a:gd name="connsiteY6" fmla="*/ 104642 h 485184"/>
              <a:gd name="connsiteX7" fmla="*/ 590089 w 590088"/>
              <a:gd name="connsiteY7" fmla="*/ 105298 h 485184"/>
              <a:gd name="connsiteX8" fmla="*/ 589040 w 590088"/>
              <a:gd name="connsiteY8" fmla="*/ 105298 h 485184"/>
              <a:gd name="connsiteX9" fmla="*/ 590089 w 590088"/>
              <a:gd name="connsiteY9" fmla="*/ 107527 h 485184"/>
              <a:gd name="connsiteX10" fmla="*/ 589040 w 590088"/>
              <a:gd name="connsiteY10" fmla="*/ 108183 h 485184"/>
              <a:gd name="connsiteX11" fmla="*/ 587860 w 590088"/>
              <a:gd name="connsiteY11" fmla="*/ 108445 h 485184"/>
              <a:gd name="connsiteX12" fmla="*/ 587597 w 590088"/>
              <a:gd name="connsiteY12" fmla="*/ 108183 h 485184"/>
              <a:gd name="connsiteX13" fmla="*/ 587204 w 590088"/>
              <a:gd name="connsiteY13" fmla="*/ 106741 h 485184"/>
              <a:gd name="connsiteX14" fmla="*/ 586155 w 590088"/>
              <a:gd name="connsiteY14" fmla="*/ 106085 h 485184"/>
              <a:gd name="connsiteX15" fmla="*/ 585106 w 590088"/>
              <a:gd name="connsiteY15" fmla="*/ 106741 h 485184"/>
              <a:gd name="connsiteX16" fmla="*/ 584057 w 590088"/>
              <a:gd name="connsiteY16" fmla="*/ 106741 h 485184"/>
              <a:gd name="connsiteX17" fmla="*/ 583664 w 590088"/>
              <a:gd name="connsiteY17" fmla="*/ 106741 h 485184"/>
              <a:gd name="connsiteX18" fmla="*/ 583008 w 590088"/>
              <a:gd name="connsiteY18" fmla="*/ 106085 h 485184"/>
              <a:gd name="connsiteX19" fmla="*/ 580123 w 590088"/>
              <a:gd name="connsiteY19" fmla="*/ 106741 h 485184"/>
              <a:gd name="connsiteX20" fmla="*/ 578681 w 590088"/>
              <a:gd name="connsiteY20" fmla="*/ 106347 h 485184"/>
              <a:gd name="connsiteX21" fmla="*/ 576976 w 590088"/>
              <a:gd name="connsiteY21" fmla="*/ 105298 h 485184"/>
              <a:gd name="connsiteX22" fmla="*/ 576320 w 590088"/>
              <a:gd name="connsiteY22" fmla="*/ 105560 h 485184"/>
              <a:gd name="connsiteX23" fmla="*/ 575927 w 590088"/>
              <a:gd name="connsiteY23" fmla="*/ 107527 h 485184"/>
              <a:gd name="connsiteX24" fmla="*/ 574747 w 590088"/>
              <a:gd name="connsiteY24" fmla="*/ 108183 h 485184"/>
              <a:gd name="connsiteX25" fmla="*/ 573042 w 590088"/>
              <a:gd name="connsiteY25" fmla="*/ 107527 h 485184"/>
              <a:gd name="connsiteX26" fmla="*/ 572649 w 590088"/>
              <a:gd name="connsiteY26" fmla="*/ 108183 h 485184"/>
              <a:gd name="connsiteX27" fmla="*/ 573304 w 590088"/>
              <a:gd name="connsiteY27" fmla="*/ 108445 h 485184"/>
              <a:gd name="connsiteX28" fmla="*/ 573304 w 590088"/>
              <a:gd name="connsiteY28" fmla="*/ 110281 h 485184"/>
              <a:gd name="connsiteX29" fmla="*/ 573829 w 590088"/>
              <a:gd name="connsiteY29" fmla="*/ 111986 h 485184"/>
              <a:gd name="connsiteX30" fmla="*/ 573829 w 590088"/>
              <a:gd name="connsiteY30" fmla="*/ 112379 h 485184"/>
              <a:gd name="connsiteX31" fmla="*/ 572649 w 590088"/>
              <a:gd name="connsiteY31" fmla="*/ 112379 h 485184"/>
              <a:gd name="connsiteX32" fmla="*/ 571600 w 590088"/>
              <a:gd name="connsiteY32" fmla="*/ 111330 h 485184"/>
              <a:gd name="connsiteX33" fmla="*/ 570944 w 590088"/>
              <a:gd name="connsiteY33" fmla="*/ 111724 h 485184"/>
              <a:gd name="connsiteX34" fmla="*/ 569108 w 590088"/>
              <a:gd name="connsiteY34" fmla="*/ 114608 h 485184"/>
              <a:gd name="connsiteX35" fmla="*/ 568452 w 590088"/>
              <a:gd name="connsiteY35" fmla="*/ 114608 h 485184"/>
              <a:gd name="connsiteX36" fmla="*/ 566748 w 590088"/>
              <a:gd name="connsiteY36" fmla="*/ 113428 h 485184"/>
              <a:gd name="connsiteX37" fmla="*/ 566748 w 590088"/>
              <a:gd name="connsiteY37" fmla="*/ 112379 h 485184"/>
              <a:gd name="connsiteX38" fmla="*/ 569764 w 590088"/>
              <a:gd name="connsiteY38" fmla="*/ 110281 h 485184"/>
              <a:gd name="connsiteX39" fmla="*/ 570157 w 590088"/>
              <a:gd name="connsiteY39" fmla="*/ 109625 h 485184"/>
              <a:gd name="connsiteX40" fmla="*/ 569108 w 590088"/>
              <a:gd name="connsiteY40" fmla="*/ 108183 h 485184"/>
              <a:gd name="connsiteX41" fmla="*/ 563863 w 590088"/>
              <a:gd name="connsiteY41" fmla="*/ 107790 h 485184"/>
              <a:gd name="connsiteX42" fmla="*/ 562420 w 590088"/>
              <a:gd name="connsiteY42" fmla="*/ 108839 h 485184"/>
              <a:gd name="connsiteX43" fmla="*/ 560322 w 590088"/>
              <a:gd name="connsiteY43" fmla="*/ 109232 h 485184"/>
              <a:gd name="connsiteX44" fmla="*/ 558224 w 590088"/>
              <a:gd name="connsiteY44" fmla="*/ 107790 h 485184"/>
              <a:gd name="connsiteX45" fmla="*/ 556782 w 590088"/>
              <a:gd name="connsiteY45" fmla="*/ 107527 h 485184"/>
              <a:gd name="connsiteX46" fmla="*/ 556782 w 590088"/>
              <a:gd name="connsiteY46" fmla="*/ 106741 h 485184"/>
              <a:gd name="connsiteX47" fmla="*/ 556388 w 590088"/>
              <a:gd name="connsiteY47" fmla="*/ 106085 h 485184"/>
              <a:gd name="connsiteX48" fmla="*/ 555995 w 590088"/>
              <a:gd name="connsiteY48" fmla="*/ 105298 h 485184"/>
              <a:gd name="connsiteX49" fmla="*/ 555339 w 590088"/>
              <a:gd name="connsiteY49" fmla="*/ 105298 h 485184"/>
              <a:gd name="connsiteX50" fmla="*/ 554290 w 590088"/>
              <a:gd name="connsiteY50" fmla="*/ 105298 h 485184"/>
              <a:gd name="connsiteX51" fmla="*/ 553504 w 590088"/>
              <a:gd name="connsiteY51" fmla="*/ 106085 h 485184"/>
              <a:gd name="connsiteX52" fmla="*/ 553504 w 590088"/>
              <a:gd name="connsiteY52" fmla="*/ 107527 h 485184"/>
              <a:gd name="connsiteX53" fmla="*/ 552586 w 590088"/>
              <a:gd name="connsiteY53" fmla="*/ 108445 h 485184"/>
              <a:gd name="connsiteX54" fmla="*/ 551405 w 590088"/>
              <a:gd name="connsiteY54" fmla="*/ 108445 h 485184"/>
              <a:gd name="connsiteX55" fmla="*/ 550356 w 590088"/>
              <a:gd name="connsiteY55" fmla="*/ 107790 h 485184"/>
              <a:gd name="connsiteX56" fmla="*/ 550619 w 590088"/>
              <a:gd name="connsiteY56" fmla="*/ 109232 h 485184"/>
              <a:gd name="connsiteX57" fmla="*/ 551799 w 590088"/>
              <a:gd name="connsiteY57" fmla="*/ 109625 h 485184"/>
              <a:gd name="connsiteX58" fmla="*/ 551799 w 590088"/>
              <a:gd name="connsiteY58" fmla="*/ 109888 h 485184"/>
              <a:gd name="connsiteX59" fmla="*/ 552586 w 590088"/>
              <a:gd name="connsiteY59" fmla="*/ 109888 h 485184"/>
              <a:gd name="connsiteX60" fmla="*/ 552061 w 590088"/>
              <a:gd name="connsiteY60" fmla="*/ 111724 h 485184"/>
              <a:gd name="connsiteX61" fmla="*/ 551143 w 590088"/>
              <a:gd name="connsiteY61" fmla="*/ 111986 h 485184"/>
              <a:gd name="connsiteX62" fmla="*/ 551143 w 590088"/>
              <a:gd name="connsiteY62" fmla="*/ 112641 h 485184"/>
              <a:gd name="connsiteX63" fmla="*/ 548520 w 590088"/>
              <a:gd name="connsiteY63" fmla="*/ 111986 h 485184"/>
              <a:gd name="connsiteX64" fmla="*/ 548520 w 590088"/>
              <a:gd name="connsiteY64" fmla="*/ 113428 h 485184"/>
              <a:gd name="connsiteX65" fmla="*/ 548258 w 590088"/>
              <a:gd name="connsiteY65" fmla="*/ 114084 h 485184"/>
              <a:gd name="connsiteX66" fmla="*/ 547865 w 590088"/>
              <a:gd name="connsiteY66" fmla="*/ 118280 h 485184"/>
              <a:gd name="connsiteX67" fmla="*/ 548258 w 590088"/>
              <a:gd name="connsiteY67" fmla="*/ 118805 h 485184"/>
              <a:gd name="connsiteX68" fmla="*/ 548258 w 590088"/>
              <a:gd name="connsiteY68" fmla="*/ 120247 h 485184"/>
              <a:gd name="connsiteX69" fmla="*/ 548520 w 590088"/>
              <a:gd name="connsiteY69" fmla="*/ 120247 h 485184"/>
              <a:gd name="connsiteX70" fmla="*/ 548520 w 590088"/>
              <a:gd name="connsiteY70" fmla="*/ 121558 h 485184"/>
              <a:gd name="connsiteX71" fmla="*/ 545242 w 590088"/>
              <a:gd name="connsiteY71" fmla="*/ 121165 h 485184"/>
              <a:gd name="connsiteX72" fmla="*/ 544980 w 590088"/>
              <a:gd name="connsiteY72" fmla="*/ 121952 h 485184"/>
              <a:gd name="connsiteX73" fmla="*/ 544324 w 590088"/>
              <a:gd name="connsiteY73" fmla="*/ 121558 h 485184"/>
              <a:gd name="connsiteX74" fmla="*/ 543538 w 590088"/>
              <a:gd name="connsiteY74" fmla="*/ 121952 h 485184"/>
              <a:gd name="connsiteX75" fmla="*/ 541440 w 590088"/>
              <a:gd name="connsiteY75" fmla="*/ 121165 h 485184"/>
              <a:gd name="connsiteX76" fmla="*/ 538161 w 590088"/>
              <a:gd name="connsiteY76" fmla="*/ 120509 h 485184"/>
              <a:gd name="connsiteX77" fmla="*/ 537899 w 590088"/>
              <a:gd name="connsiteY77" fmla="*/ 119460 h 485184"/>
              <a:gd name="connsiteX78" fmla="*/ 536850 w 590088"/>
              <a:gd name="connsiteY78" fmla="*/ 119067 h 485184"/>
              <a:gd name="connsiteX79" fmla="*/ 536456 w 590088"/>
              <a:gd name="connsiteY79" fmla="*/ 118805 h 485184"/>
              <a:gd name="connsiteX80" fmla="*/ 536063 w 590088"/>
              <a:gd name="connsiteY80" fmla="*/ 119067 h 485184"/>
              <a:gd name="connsiteX81" fmla="*/ 536850 w 590088"/>
              <a:gd name="connsiteY81" fmla="*/ 119723 h 485184"/>
              <a:gd name="connsiteX82" fmla="*/ 536456 w 590088"/>
              <a:gd name="connsiteY82" fmla="*/ 120509 h 485184"/>
              <a:gd name="connsiteX83" fmla="*/ 535801 w 590088"/>
              <a:gd name="connsiteY83" fmla="*/ 120509 h 485184"/>
              <a:gd name="connsiteX84" fmla="*/ 535407 w 590088"/>
              <a:gd name="connsiteY84" fmla="*/ 120247 h 485184"/>
              <a:gd name="connsiteX85" fmla="*/ 533965 w 590088"/>
              <a:gd name="connsiteY85" fmla="*/ 119723 h 485184"/>
              <a:gd name="connsiteX86" fmla="*/ 533047 w 590088"/>
              <a:gd name="connsiteY86" fmla="*/ 120509 h 485184"/>
              <a:gd name="connsiteX87" fmla="*/ 530818 w 590088"/>
              <a:gd name="connsiteY87" fmla="*/ 120509 h 485184"/>
              <a:gd name="connsiteX88" fmla="*/ 529769 w 590088"/>
              <a:gd name="connsiteY88" fmla="*/ 120509 h 485184"/>
              <a:gd name="connsiteX89" fmla="*/ 529376 w 590088"/>
              <a:gd name="connsiteY89" fmla="*/ 119460 h 485184"/>
              <a:gd name="connsiteX90" fmla="*/ 528720 w 590088"/>
              <a:gd name="connsiteY90" fmla="*/ 119723 h 485184"/>
              <a:gd name="connsiteX91" fmla="*/ 528720 w 590088"/>
              <a:gd name="connsiteY91" fmla="*/ 119460 h 485184"/>
              <a:gd name="connsiteX92" fmla="*/ 527671 w 590088"/>
              <a:gd name="connsiteY92" fmla="*/ 119460 h 485184"/>
              <a:gd name="connsiteX93" fmla="*/ 527408 w 590088"/>
              <a:gd name="connsiteY93" fmla="*/ 119723 h 485184"/>
              <a:gd name="connsiteX94" fmla="*/ 530162 w 590088"/>
              <a:gd name="connsiteY94" fmla="*/ 121165 h 485184"/>
              <a:gd name="connsiteX95" fmla="*/ 529769 w 590088"/>
              <a:gd name="connsiteY95" fmla="*/ 121558 h 485184"/>
              <a:gd name="connsiteX96" fmla="*/ 528064 w 590088"/>
              <a:gd name="connsiteY96" fmla="*/ 121165 h 485184"/>
              <a:gd name="connsiteX97" fmla="*/ 528064 w 590088"/>
              <a:gd name="connsiteY97" fmla="*/ 122345 h 485184"/>
              <a:gd name="connsiteX98" fmla="*/ 525179 w 590088"/>
              <a:gd name="connsiteY98" fmla="*/ 121165 h 485184"/>
              <a:gd name="connsiteX99" fmla="*/ 520983 w 590088"/>
              <a:gd name="connsiteY99" fmla="*/ 120509 h 485184"/>
              <a:gd name="connsiteX100" fmla="*/ 520983 w 590088"/>
              <a:gd name="connsiteY100" fmla="*/ 121952 h 485184"/>
              <a:gd name="connsiteX101" fmla="*/ 519541 w 590088"/>
              <a:gd name="connsiteY101" fmla="*/ 121558 h 485184"/>
              <a:gd name="connsiteX102" fmla="*/ 518360 w 590088"/>
              <a:gd name="connsiteY102" fmla="*/ 121165 h 485184"/>
              <a:gd name="connsiteX103" fmla="*/ 516918 w 590088"/>
              <a:gd name="connsiteY103" fmla="*/ 120903 h 485184"/>
              <a:gd name="connsiteX104" fmla="*/ 516525 w 590088"/>
              <a:gd name="connsiteY104" fmla="*/ 121558 h 485184"/>
              <a:gd name="connsiteX105" fmla="*/ 518885 w 590088"/>
              <a:gd name="connsiteY105" fmla="*/ 122345 h 485184"/>
              <a:gd name="connsiteX106" fmla="*/ 519541 w 590088"/>
              <a:gd name="connsiteY106" fmla="*/ 122607 h 485184"/>
              <a:gd name="connsiteX107" fmla="*/ 519541 w 590088"/>
              <a:gd name="connsiteY107" fmla="*/ 123263 h 485184"/>
              <a:gd name="connsiteX108" fmla="*/ 518360 w 590088"/>
              <a:gd name="connsiteY108" fmla="*/ 124443 h 485184"/>
              <a:gd name="connsiteX109" fmla="*/ 517705 w 590088"/>
              <a:gd name="connsiteY109" fmla="*/ 124705 h 485184"/>
              <a:gd name="connsiteX110" fmla="*/ 517443 w 590088"/>
              <a:gd name="connsiteY110" fmla="*/ 124050 h 485184"/>
              <a:gd name="connsiteX111" fmla="*/ 515213 w 590088"/>
              <a:gd name="connsiteY111" fmla="*/ 124705 h 485184"/>
              <a:gd name="connsiteX112" fmla="*/ 515213 w 590088"/>
              <a:gd name="connsiteY112" fmla="*/ 125099 h 485184"/>
              <a:gd name="connsiteX113" fmla="*/ 513509 w 590088"/>
              <a:gd name="connsiteY113" fmla="*/ 125361 h 485184"/>
              <a:gd name="connsiteX114" fmla="*/ 512066 w 590088"/>
              <a:gd name="connsiteY114" fmla="*/ 125361 h 485184"/>
              <a:gd name="connsiteX115" fmla="*/ 510886 w 590088"/>
              <a:gd name="connsiteY115" fmla="*/ 126148 h 485184"/>
              <a:gd name="connsiteX116" fmla="*/ 510886 w 590088"/>
              <a:gd name="connsiteY116" fmla="*/ 126804 h 485184"/>
              <a:gd name="connsiteX117" fmla="*/ 511410 w 590088"/>
              <a:gd name="connsiteY117" fmla="*/ 126804 h 485184"/>
              <a:gd name="connsiteX118" fmla="*/ 511410 w 590088"/>
              <a:gd name="connsiteY118" fmla="*/ 127590 h 485184"/>
              <a:gd name="connsiteX119" fmla="*/ 510624 w 590088"/>
              <a:gd name="connsiteY119" fmla="*/ 128246 h 485184"/>
              <a:gd name="connsiteX120" fmla="*/ 510230 w 590088"/>
              <a:gd name="connsiteY120" fmla="*/ 128639 h 485184"/>
              <a:gd name="connsiteX121" fmla="*/ 508788 w 590088"/>
              <a:gd name="connsiteY121" fmla="*/ 131524 h 485184"/>
              <a:gd name="connsiteX122" fmla="*/ 507083 w 590088"/>
              <a:gd name="connsiteY122" fmla="*/ 132180 h 485184"/>
              <a:gd name="connsiteX123" fmla="*/ 506034 w 590088"/>
              <a:gd name="connsiteY123" fmla="*/ 132442 h 485184"/>
              <a:gd name="connsiteX124" fmla="*/ 504985 w 590088"/>
              <a:gd name="connsiteY124" fmla="*/ 133229 h 485184"/>
              <a:gd name="connsiteX125" fmla="*/ 503149 w 590088"/>
              <a:gd name="connsiteY125" fmla="*/ 132442 h 485184"/>
              <a:gd name="connsiteX126" fmla="*/ 503149 w 590088"/>
              <a:gd name="connsiteY126" fmla="*/ 133622 h 485184"/>
              <a:gd name="connsiteX127" fmla="*/ 502100 w 590088"/>
              <a:gd name="connsiteY127" fmla="*/ 133622 h 485184"/>
              <a:gd name="connsiteX128" fmla="*/ 502362 w 590088"/>
              <a:gd name="connsiteY128" fmla="*/ 134672 h 485184"/>
              <a:gd name="connsiteX129" fmla="*/ 502100 w 590088"/>
              <a:gd name="connsiteY129" fmla="*/ 136114 h 485184"/>
              <a:gd name="connsiteX130" fmla="*/ 498691 w 590088"/>
              <a:gd name="connsiteY130" fmla="*/ 135721 h 485184"/>
              <a:gd name="connsiteX131" fmla="*/ 497511 w 590088"/>
              <a:gd name="connsiteY131" fmla="*/ 136507 h 485184"/>
              <a:gd name="connsiteX132" fmla="*/ 496462 w 590088"/>
              <a:gd name="connsiteY132" fmla="*/ 136507 h 485184"/>
              <a:gd name="connsiteX133" fmla="*/ 493314 w 590088"/>
              <a:gd name="connsiteY133" fmla="*/ 136770 h 485184"/>
              <a:gd name="connsiteX134" fmla="*/ 490823 w 590088"/>
              <a:gd name="connsiteY134" fmla="*/ 136770 h 485184"/>
              <a:gd name="connsiteX135" fmla="*/ 490430 w 590088"/>
              <a:gd name="connsiteY135" fmla="*/ 136507 h 485184"/>
              <a:gd name="connsiteX136" fmla="*/ 487938 w 590088"/>
              <a:gd name="connsiteY136" fmla="*/ 136770 h 485184"/>
              <a:gd name="connsiteX137" fmla="*/ 486889 w 590088"/>
              <a:gd name="connsiteY137" fmla="*/ 137819 h 485184"/>
              <a:gd name="connsiteX138" fmla="*/ 486496 w 590088"/>
              <a:gd name="connsiteY138" fmla="*/ 137163 h 485184"/>
              <a:gd name="connsiteX139" fmla="*/ 486496 w 590088"/>
              <a:gd name="connsiteY139" fmla="*/ 136114 h 485184"/>
              <a:gd name="connsiteX140" fmla="*/ 486233 w 590088"/>
              <a:gd name="connsiteY140" fmla="*/ 135721 h 485184"/>
              <a:gd name="connsiteX141" fmla="*/ 486496 w 590088"/>
              <a:gd name="connsiteY141" fmla="*/ 135327 h 485184"/>
              <a:gd name="connsiteX142" fmla="*/ 486233 w 590088"/>
              <a:gd name="connsiteY142" fmla="*/ 134672 h 485184"/>
              <a:gd name="connsiteX143" fmla="*/ 485053 w 590088"/>
              <a:gd name="connsiteY143" fmla="*/ 133229 h 485184"/>
              <a:gd name="connsiteX144" fmla="*/ 484004 w 590088"/>
              <a:gd name="connsiteY144" fmla="*/ 133229 h 485184"/>
              <a:gd name="connsiteX145" fmla="*/ 483348 w 590088"/>
              <a:gd name="connsiteY145" fmla="*/ 133885 h 485184"/>
              <a:gd name="connsiteX146" fmla="*/ 482562 w 590088"/>
              <a:gd name="connsiteY146" fmla="*/ 134672 h 485184"/>
              <a:gd name="connsiteX147" fmla="*/ 482562 w 590088"/>
              <a:gd name="connsiteY147" fmla="*/ 135327 h 485184"/>
              <a:gd name="connsiteX148" fmla="*/ 481906 w 590088"/>
              <a:gd name="connsiteY148" fmla="*/ 136507 h 485184"/>
              <a:gd name="connsiteX149" fmla="*/ 480464 w 590088"/>
              <a:gd name="connsiteY149" fmla="*/ 136770 h 485184"/>
              <a:gd name="connsiteX150" fmla="*/ 481250 w 590088"/>
              <a:gd name="connsiteY150" fmla="*/ 139261 h 485184"/>
              <a:gd name="connsiteX151" fmla="*/ 481906 w 590088"/>
              <a:gd name="connsiteY151" fmla="*/ 139523 h 485184"/>
              <a:gd name="connsiteX152" fmla="*/ 481906 w 590088"/>
              <a:gd name="connsiteY152" fmla="*/ 141490 h 485184"/>
              <a:gd name="connsiteX153" fmla="*/ 480464 w 590088"/>
              <a:gd name="connsiteY153" fmla="*/ 141752 h 485184"/>
              <a:gd name="connsiteX154" fmla="*/ 480070 w 590088"/>
              <a:gd name="connsiteY154" fmla="*/ 142146 h 485184"/>
              <a:gd name="connsiteX155" fmla="*/ 480464 w 590088"/>
              <a:gd name="connsiteY155" fmla="*/ 144506 h 485184"/>
              <a:gd name="connsiteX156" fmla="*/ 475874 w 590088"/>
              <a:gd name="connsiteY156" fmla="*/ 145424 h 485184"/>
              <a:gd name="connsiteX157" fmla="*/ 477185 w 590088"/>
              <a:gd name="connsiteY157" fmla="*/ 146342 h 485184"/>
              <a:gd name="connsiteX158" fmla="*/ 472727 w 590088"/>
              <a:gd name="connsiteY158" fmla="*/ 148178 h 485184"/>
              <a:gd name="connsiteX159" fmla="*/ 472989 w 590088"/>
              <a:gd name="connsiteY159" fmla="*/ 149227 h 485184"/>
              <a:gd name="connsiteX160" fmla="*/ 471547 w 590088"/>
              <a:gd name="connsiteY160" fmla="*/ 149620 h 485184"/>
              <a:gd name="connsiteX161" fmla="*/ 472071 w 590088"/>
              <a:gd name="connsiteY161" fmla="*/ 151981 h 485184"/>
              <a:gd name="connsiteX162" fmla="*/ 469842 w 590088"/>
              <a:gd name="connsiteY162" fmla="*/ 152505 h 485184"/>
              <a:gd name="connsiteX163" fmla="*/ 470104 w 590088"/>
              <a:gd name="connsiteY163" fmla="*/ 154210 h 485184"/>
              <a:gd name="connsiteX164" fmla="*/ 468793 w 590088"/>
              <a:gd name="connsiteY164" fmla="*/ 154603 h 485184"/>
              <a:gd name="connsiteX165" fmla="*/ 468400 w 590088"/>
              <a:gd name="connsiteY165" fmla="*/ 154210 h 485184"/>
              <a:gd name="connsiteX166" fmla="*/ 467350 w 590088"/>
              <a:gd name="connsiteY166" fmla="*/ 154603 h 485184"/>
              <a:gd name="connsiteX167" fmla="*/ 467744 w 590088"/>
              <a:gd name="connsiteY167" fmla="*/ 157619 h 485184"/>
              <a:gd name="connsiteX168" fmla="*/ 466695 w 590088"/>
              <a:gd name="connsiteY168" fmla="*/ 158144 h 485184"/>
              <a:gd name="connsiteX169" fmla="*/ 466695 w 590088"/>
              <a:gd name="connsiteY169" fmla="*/ 158406 h 485184"/>
              <a:gd name="connsiteX170" fmla="*/ 466695 w 590088"/>
              <a:gd name="connsiteY170" fmla="*/ 160898 h 485184"/>
              <a:gd name="connsiteX171" fmla="*/ 468400 w 590088"/>
              <a:gd name="connsiteY171" fmla="*/ 162340 h 485184"/>
              <a:gd name="connsiteX172" fmla="*/ 468006 w 590088"/>
              <a:gd name="connsiteY172" fmla="*/ 167323 h 485184"/>
              <a:gd name="connsiteX173" fmla="*/ 467088 w 590088"/>
              <a:gd name="connsiteY173" fmla="*/ 167585 h 485184"/>
              <a:gd name="connsiteX174" fmla="*/ 467088 w 590088"/>
              <a:gd name="connsiteY174" fmla="*/ 169028 h 485184"/>
              <a:gd name="connsiteX175" fmla="*/ 467350 w 590088"/>
              <a:gd name="connsiteY175" fmla="*/ 169421 h 485184"/>
              <a:gd name="connsiteX176" fmla="*/ 469449 w 590088"/>
              <a:gd name="connsiteY176" fmla="*/ 169028 h 485184"/>
              <a:gd name="connsiteX177" fmla="*/ 469449 w 590088"/>
              <a:gd name="connsiteY177" fmla="*/ 171126 h 485184"/>
              <a:gd name="connsiteX178" fmla="*/ 470629 w 590088"/>
              <a:gd name="connsiteY178" fmla="*/ 170864 h 485184"/>
              <a:gd name="connsiteX179" fmla="*/ 472989 w 590088"/>
              <a:gd name="connsiteY179" fmla="*/ 170470 h 485184"/>
              <a:gd name="connsiteX180" fmla="*/ 472989 w 590088"/>
              <a:gd name="connsiteY180" fmla="*/ 173224 h 485184"/>
              <a:gd name="connsiteX181" fmla="*/ 472071 w 590088"/>
              <a:gd name="connsiteY181" fmla="*/ 173748 h 485184"/>
              <a:gd name="connsiteX182" fmla="*/ 472071 w 590088"/>
              <a:gd name="connsiteY182" fmla="*/ 175322 h 485184"/>
              <a:gd name="connsiteX183" fmla="*/ 472333 w 590088"/>
              <a:gd name="connsiteY183" fmla="*/ 175322 h 485184"/>
              <a:gd name="connsiteX184" fmla="*/ 472333 w 590088"/>
              <a:gd name="connsiteY184" fmla="*/ 176764 h 485184"/>
              <a:gd name="connsiteX185" fmla="*/ 472333 w 590088"/>
              <a:gd name="connsiteY185" fmla="*/ 177158 h 485184"/>
              <a:gd name="connsiteX186" fmla="*/ 470891 w 590088"/>
              <a:gd name="connsiteY186" fmla="*/ 177420 h 485184"/>
              <a:gd name="connsiteX187" fmla="*/ 472071 w 590088"/>
              <a:gd name="connsiteY187" fmla="*/ 180305 h 485184"/>
              <a:gd name="connsiteX188" fmla="*/ 462368 w 590088"/>
              <a:gd name="connsiteY188" fmla="*/ 182403 h 485184"/>
              <a:gd name="connsiteX189" fmla="*/ 462761 w 590088"/>
              <a:gd name="connsiteY189" fmla="*/ 188173 h 485184"/>
              <a:gd name="connsiteX190" fmla="*/ 462368 w 590088"/>
              <a:gd name="connsiteY190" fmla="*/ 188566 h 485184"/>
              <a:gd name="connsiteX191" fmla="*/ 462368 w 590088"/>
              <a:gd name="connsiteY191" fmla="*/ 189484 h 485184"/>
              <a:gd name="connsiteX192" fmla="*/ 461712 w 590088"/>
              <a:gd name="connsiteY192" fmla="*/ 189878 h 485184"/>
              <a:gd name="connsiteX193" fmla="*/ 461712 w 590088"/>
              <a:gd name="connsiteY193" fmla="*/ 190664 h 485184"/>
              <a:gd name="connsiteX194" fmla="*/ 460269 w 590088"/>
              <a:gd name="connsiteY194" fmla="*/ 190664 h 485184"/>
              <a:gd name="connsiteX195" fmla="*/ 460269 w 590088"/>
              <a:gd name="connsiteY195" fmla="*/ 190927 h 485184"/>
              <a:gd name="connsiteX196" fmla="*/ 459614 w 590088"/>
              <a:gd name="connsiteY196" fmla="*/ 191320 h 485184"/>
              <a:gd name="connsiteX197" fmla="*/ 458171 w 590088"/>
              <a:gd name="connsiteY197" fmla="*/ 191320 h 485184"/>
              <a:gd name="connsiteX198" fmla="*/ 458171 w 590088"/>
              <a:gd name="connsiteY198" fmla="*/ 192107 h 485184"/>
              <a:gd name="connsiteX199" fmla="*/ 456335 w 590088"/>
              <a:gd name="connsiteY199" fmla="*/ 192369 h 485184"/>
              <a:gd name="connsiteX200" fmla="*/ 456335 w 590088"/>
              <a:gd name="connsiteY200" fmla="*/ 192762 h 485184"/>
              <a:gd name="connsiteX201" fmla="*/ 455286 w 590088"/>
              <a:gd name="connsiteY201" fmla="*/ 192762 h 485184"/>
              <a:gd name="connsiteX202" fmla="*/ 454631 w 590088"/>
              <a:gd name="connsiteY202" fmla="*/ 193811 h 485184"/>
              <a:gd name="connsiteX203" fmla="*/ 453188 w 590088"/>
              <a:gd name="connsiteY203" fmla="*/ 193811 h 485184"/>
              <a:gd name="connsiteX204" fmla="*/ 453188 w 590088"/>
              <a:gd name="connsiteY204" fmla="*/ 195910 h 485184"/>
              <a:gd name="connsiteX205" fmla="*/ 454631 w 590088"/>
              <a:gd name="connsiteY205" fmla="*/ 196959 h 485184"/>
              <a:gd name="connsiteX206" fmla="*/ 454893 w 590088"/>
              <a:gd name="connsiteY206" fmla="*/ 199844 h 485184"/>
              <a:gd name="connsiteX207" fmla="*/ 456729 w 590088"/>
              <a:gd name="connsiteY207" fmla="*/ 200237 h 485184"/>
              <a:gd name="connsiteX208" fmla="*/ 456729 w 590088"/>
              <a:gd name="connsiteY208" fmla="*/ 201286 h 485184"/>
              <a:gd name="connsiteX209" fmla="*/ 456991 w 590088"/>
              <a:gd name="connsiteY209" fmla="*/ 203777 h 485184"/>
              <a:gd name="connsiteX210" fmla="*/ 455549 w 590088"/>
              <a:gd name="connsiteY210" fmla="*/ 203777 h 485184"/>
              <a:gd name="connsiteX211" fmla="*/ 455549 w 590088"/>
              <a:gd name="connsiteY211" fmla="*/ 204826 h 485184"/>
              <a:gd name="connsiteX212" fmla="*/ 456729 w 590088"/>
              <a:gd name="connsiteY212" fmla="*/ 205220 h 485184"/>
              <a:gd name="connsiteX213" fmla="*/ 456729 w 590088"/>
              <a:gd name="connsiteY213" fmla="*/ 206662 h 485184"/>
              <a:gd name="connsiteX214" fmla="*/ 456991 w 590088"/>
              <a:gd name="connsiteY214" fmla="*/ 206925 h 485184"/>
              <a:gd name="connsiteX215" fmla="*/ 456729 w 590088"/>
              <a:gd name="connsiteY215" fmla="*/ 209678 h 485184"/>
              <a:gd name="connsiteX216" fmla="*/ 456729 w 590088"/>
              <a:gd name="connsiteY216" fmla="*/ 210203 h 485184"/>
              <a:gd name="connsiteX217" fmla="*/ 458171 w 590088"/>
              <a:gd name="connsiteY217" fmla="*/ 210465 h 485184"/>
              <a:gd name="connsiteX218" fmla="*/ 461712 w 590088"/>
              <a:gd name="connsiteY218" fmla="*/ 211121 h 485184"/>
              <a:gd name="connsiteX219" fmla="*/ 461712 w 590088"/>
              <a:gd name="connsiteY219" fmla="*/ 210859 h 485184"/>
              <a:gd name="connsiteX220" fmla="*/ 466695 w 590088"/>
              <a:gd name="connsiteY220" fmla="*/ 211908 h 485184"/>
              <a:gd name="connsiteX221" fmla="*/ 467088 w 590088"/>
              <a:gd name="connsiteY221" fmla="*/ 217546 h 485184"/>
              <a:gd name="connsiteX222" fmla="*/ 468793 w 590088"/>
              <a:gd name="connsiteY222" fmla="*/ 217284 h 485184"/>
              <a:gd name="connsiteX223" fmla="*/ 470104 w 590088"/>
              <a:gd name="connsiteY223" fmla="*/ 217284 h 485184"/>
              <a:gd name="connsiteX224" fmla="*/ 468793 w 590088"/>
              <a:gd name="connsiteY224" fmla="*/ 221480 h 485184"/>
              <a:gd name="connsiteX225" fmla="*/ 468400 w 590088"/>
              <a:gd name="connsiteY225" fmla="*/ 221087 h 485184"/>
              <a:gd name="connsiteX226" fmla="*/ 466301 w 590088"/>
              <a:gd name="connsiteY226" fmla="*/ 221087 h 485184"/>
              <a:gd name="connsiteX227" fmla="*/ 466301 w 590088"/>
              <a:gd name="connsiteY227" fmla="*/ 223185 h 485184"/>
              <a:gd name="connsiteX228" fmla="*/ 463023 w 590088"/>
              <a:gd name="connsiteY228" fmla="*/ 223578 h 485184"/>
              <a:gd name="connsiteX229" fmla="*/ 464203 w 590088"/>
              <a:gd name="connsiteY229" fmla="*/ 225021 h 485184"/>
              <a:gd name="connsiteX230" fmla="*/ 464203 w 590088"/>
              <a:gd name="connsiteY230" fmla="*/ 225807 h 485184"/>
              <a:gd name="connsiteX231" fmla="*/ 464466 w 590088"/>
              <a:gd name="connsiteY231" fmla="*/ 226070 h 485184"/>
              <a:gd name="connsiteX232" fmla="*/ 464990 w 590088"/>
              <a:gd name="connsiteY232" fmla="*/ 227119 h 485184"/>
              <a:gd name="connsiteX233" fmla="*/ 464990 w 590088"/>
              <a:gd name="connsiteY233" fmla="*/ 228823 h 485184"/>
              <a:gd name="connsiteX234" fmla="*/ 464203 w 590088"/>
              <a:gd name="connsiteY234" fmla="*/ 228561 h 485184"/>
              <a:gd name="connsiteX235" fmla="*/ 463810 w 590088"/>
              <a:gd name="connsiteY235" fmla="*/ 228823 h 485184"/>
              <a:gd name="connsiteX236" fmla="*/ 464990 w 590088"/>
              <a:gd name="connsiteY236" fmla="*/ 234987 h 485184"/>
              <a:gd name="connsiteX237" fmla="*/ 466301 w 590088"/>
              <a:gd name="connsiteY237" fmla="*/ 234987 h 485184"/>
              <a:gd name="connsiteX238" fmla="*/ 466695 w 590088"/>
              <a:gd name="connsiteY238" fmla="*/ 234987 h 485184"/>
              <a:gd name="connsiteX239" fmla="*/ 467088 w 590088"/>
              <a:gd name="connsiteY239" fmla="*/ 235642 h 485184"/>
              <a:gd name="connsiteX240" fmla="*/ 466695 w 590088"/>
              <a:gd name="connsiteY240" fmla="*/ 235642 h 485184"/>
              <a:gd name="connsiteX241" fmla="*/ 466695 w 590088"/>
              <a:gd name="connsiteY241" fmla="*/ 236298 h 485184"/>
              <a:gd name="connsiteX242" fmla="*/ 466301 w 590088"/>
              <a:gd name="connsiteY242" fmla="*/ 237085 h 485184"/>
              <a:gd name="connsiteX243" fmla="*/ 465908 w 590088"/>
              <a:gd name="connsiteY243" fmla="*/ 235905 h 485184"/>
              <a:gd name="connsiteX244" fmla="*/ 465646 w 590088"/>
              <a:gd name="connsiteY244" fmla="*/ 235905 h 485184"/>
              <a:gd name="connsiteX245" fmla="*/ 465646 w 590088"/>
              <a:gd name="connsiteY245" fmla="*/ 237085 h 485184"/>
              <a:gd name="connsiteX246" fmla="*/ 464990 w 590088"/>
              <a:gd name="connsiteY246" fmla="*/ 237085 h 485184"/>
              <a:gd name="connsiteX247" fmla="*/ 464203 w 590088"/>
              <a:gd name="connsiteY247" fmla="*/ 237740 h 485184"/>
              <a:gd name="connsiteX248" fmla="*/ 463548 w 590088"/>
              <a:gd name="connsiteY248" fmla="*/ 238527 h 485184"/>
              <a:gd name="connsiteX249" fmla="*/ 463810 w 590088"/>
              <a:gd name="connsiteY249" fmla="*/ 239183 h 485184"/>
              <a:gd name="connsiteX250" fmla="*/ 464203 w 590088"/>
              <a:gd name="connsiteY250" fmla="*/ 239183 h 485184"/>
              <a:gd name="connsiteX251" fmla="*/ 464990 w 590088"/>
              <a:gd name="connsiteY251" fmla="*/ 238789 h 485184"/>
              <a:gd name="connsiteX252" fmla="*/ 464990 w 590088"/>
              <a:gd name="connsiteY252" fmla="*/ 239445 h 485184"/>
              <a:gd name="connsiteX253" fmla="*/ 465646 w 590088"/>
              <a:gd name="connsiteY253" fmla="*/ 240232 h 485184"/>
              <a:gd name="connsiteX254" fmla="*/ 464466 w 590088"/>
              <a:gd name="connsiteY254" fmla="*/ 241281 h 485184"/>
              <a:gd name="connsiteX255" fmla="*/ 464990 w 590088"/>
              <a:gd name="connsiteY255" fmla="*/ 242330 h 485184"/>
              <a:gd name="connsiteX256" fmla="*/ 465252 w 590088"/>
              <a:gd name="connsiteY256" fmla="*/ 242330 h 485184"/>
              <a:gd name="connsiteX257" fmla="*/ 464466 w 590088"/>
              <a:gd name="connsiteY257" fmla="*/ 242986 h 485184"/>
              <a:gd name="connsiteX258" fmla="*/ 464466 w 590088"/>
              <a:gd name="connsiteY258" fmla="*/ 243379 h 485184"/>
              <a:gd name="connsiteX259" fmla="*/ 465646 w 590088"/>
              <a:gd name="connsiteY259" fmla="*/ 243641 h 485184"/>
              <a:gd name="connsiteX260" fmla="*/ 466695 w 590088"/>
              <a:gd name="connsiteY260" fmla="*/ 243379 h 485184"/>
              <a:gd name="connsiteX261" fmla="*/ 467350 w 590088"/>
              <a:gd name="connsiteY261" fmla="*/ 241543 h 485184"/>
              <a:gd name="connsiteX262" fmla="*/ 468006 w 590088"/>
              <a:gd name="connsiteY262" fmla="*/ 241543 h 485184"/>
              <a:gd name="connsiteX263" fmla="*/ 468793 w 590088"/>
              <a:gd name="connsiteY263" fmla="*/ 241937 h 485184"/>
              <a:gd name="connsiteX264" fmla="*/ 469449 w 590088"/>
              <a:gd name="connsiteY264" fmla="*/ 241281 h 485184"/>
              <a:gd name="connsiteX265" fmla="*/ 469842 w 590088"/>
              <a:gd name="connsiteY265" fmla="*/ 241281 h 485184"/>
              <a:gd name="connsiteX266" fmla="*/ 469449 w 590088"/>
              <a:gd name="connsiteY266" fmla="*/ 241543 h 485184"/>
              <a:gd name="connsiteX267" fmla="*/ 469842 w 590088"/>
              <a:gd name="connsiteY267" fmla="*/ 241937 h 485184"/>
              <a:gd name="connsiteX268" fmla="*/ 469842 w 590088"/>
              <a:gd name="connsiteY268" fmla="*/ 243379 h 485184"/>
              <a:gd name="connsiteX269" fmla="*/ 469842 w 590088"/>
              <a:gd name="connsiteY269" fmla="*/ 243641 h 485184"/>
              <a:gd name="connsiteX270" fmla="*/ 469449 w 590088"/>
              <a:gd name="connsiteY270" fmla="*/ 243379 h 485184"/>
              <a:gd name="connsiteX271" fmla="*/ 469449 w 590088"/>
              <a:gd name="connsiteY271" fmla="*/ 242986 h 485184"/>
              <a:gd name="connsiteX272" fmla="*/ 468793 w 590088"/>
              <a:gd name="connsiteY272" fmla="*/ 243379 h 485184"/>
              <a:gd name="connsiteX273" fmla="*/ 468793 w 590088"/>
              <a:gd name="connsiteY273" fmla="*/ 244166 h 485184"/>
              <a:gd name="connsiteX274" fmla="*/ 468400 w 590088"/>
              <a:gd name="connsiteY274" fmla="*/ 244428 h 485184"/>
              <a:gd name="connsiteX275" fmla="*/ 468006 w 590088"/>
              <a:gd name="connsiteY275" fmla="*/ 244428 h 485184"/>
              <a:gd name="connsiteX276" fmla="*/ 468006 w 590088"/>
              <a:gd name="connsiteY276" fmla="*/ 243641 h 485184"/>
              <a:gd name="connsiteX277" fmla="*/ 467744 w 590088"/>
              <a:gd name="connsiteY277" fmla="*/ 244166 h 485184"/>
              <a:gd name="connsiteX278" fmla="*/ 467744 w 590088"/>
              <a:gd name="connsiteY278" fmla="*/ 244821 h 485184"/>
              <a:gd name="connsiteX279" fmla="*/ 467744 w 590088"/>
              <a:gd name="connsiteY279" fmla="*/ 245084 h 485184"/>
              <a:gd name="connsiteX280" fmla="*/ 467744 w 590088"/>
              <a:gd name="connsiteY280" fmla="*/ 245608 h 485184"/>
              <a:gd name="connsiteX281" fmla="*/ 468006 w 590088"/>
              <a:gd name="connsiteY281" fmla="*/ 245608 h 485184"/>
              <a:gd name="connsiteX282" fmla="*/ 467744 w 590088"/>
              <a:gd name="connsiteY282" fmla="*/ 245870 h 485184"/>
              <a:gd name="connsiteX283" fmla="*/ 467350 w 590088"/>
              <a:gd name="connsiteY283" fmla="*/ 246264 h 485184"/>
              <a:gd name="connsiteX284" fmla="*/ 467350 w 590088"/>
              <a:gd name="connsiteY284" fmla="*/ 246920 h 485184"/>
              <a:gd name="connsiteX285" fmla="*/ 467350 w 590088"/>
              <a:gd name="connsiteY285" fmla="*/ 247313 h 485184"/>
              <a:gd name="connsiteX286" fmla="*/ 468400 w 590088"/>
              <a:gd name="connsiteY286" fmla="*/ 247969 h 485184"/>
              <a:gd name="connsiteX287" fmla="*/ 468793 w 590088"/>
              <a:gd name="connsiteY287" fmla="*/ 247313 h 485184"/>
              <a:gd name="connsiteX288" fmla="*/ 469842 w 590088"/>
              <a:gd name="connsiteY288" fmla="*/ 246264 h 485184"/>
              <a:gd name="connsiteX289" fmla="*/ 471284 w 590088"/>
              <a:gd name="connsiteY289" fmla="*/ 245870 h 485184"/>
              <a:gd name="connsiteX290" fmla="*/ 471284 w 590088"/>
              <a:gd name="connsiteY290" fmla="*/ 246264 h 485184"/>
              <a:gd name="connsiteX291" fmla="*/ 469842 w 590088"/>
              <a:gd name="connsiteY291" fmla="*/ 246526 h 485184"/>
              <a:gd name="connsiteX292" fmla="*/ 469186 w 590088"/>
              <a:gd name="connsiteY292" fmla="*/ 247313 h 485184"/>
              <a:gd name="connsiteX293" fmla="*/ 468400 w 590088"/>
              <a:gd name="connsiteY293" fmla="*/ 247969 h 485184"/>
              <a:gd name="connsiteX294" fmla="*/ 469449 w 590088"/>
              <a:gd name="connsiteY294" fmla="*/ 249411 h 485184"/>
              <a:gd name="connsiteX295" fmla="*/ 469842 w 590088"/>
              <a:gd name="connsiteY295" fmla="*/ 249411 h 485184"/>
              <a:gd name="connsiteX296" fmla="*/ 469449 w 590088"/>
              <a:gd name="connsiteY296" fmla="*/ 249411 h 485184"/>
              <a:gd name="connsiteX297" fmla="*/ 468793 w 590088"/>
              <a:gd name="connsiteY297" fmla="*/ 249411 h 485184"/>
              <a:gd name="connsiteX298" fmla="*/ 468793 w 590088"/>
              <a:gd name="connsiteY298" fmla="*/ 250722 h 485184"/>
              <a:gd name="connsiteX299" fmla="*/ 470104 w 590088"/>
              <a:gd name="connsiteY299" fmla="*/ 250722 h 485184"/>
              <a:gd name="connsiteX300" fmla="*/ 470629 w 590088"/>
              <a:gd name="connsiteY300" fmla="*/ 250067 h 485184"/>
              <a:gd name="connsiteX301" fmla="*/ 470629 w 590088"/>
              <a:gd name="connsiteY301" fmla="*/ 249411 h 485184"/>
              <a:gd name="connsiteX302" fmla="*/ 470891 w 590088"/>
              <a:gd name="connsiteY302" fmla="*/ 249411 h 485184"/>
              <a:gd name="connsiteX303" fmla="*/ 470629 w 590088"/>
              <a:gd name="connsiteY303" fmla="*/ 251509 h 485184"/>
              <a:gd name="connsiteX304" fmla="*/ 472071 w 590088"/>
              <a:gd name="connsiteY304" fmla="*/ 251509 h 485184"/>
              <a:gd name="connsiteX305" fmla="*/ 472333 w 590088"/>
              <a:gd name="connsiteY305" fmla="*/ 251509 h 485184"/>
              <a:gd name="connsiteX306" fmla="*/ 472333 w 590088"/>
              <a:gd name="connsiteY306" fmla="*/ 254394 h 485184"/>
              <a:gd name="connsiteX307" fmla="*/ 472333 w 590088"/>
              <a:gd name="connsiteY307" fmla="*/ 255181 h 485184"/>
              <a:gd name="connsiteX308" fmla="*/ 470629 w 590088"/>
              <a:gd name="connsiteY308" fmla="*/ 255443 h 485184"/>
              <a:gd name="connsiteX309" fmla="*/ 470629 w 590088"/>
              <a:gd name="connsiteY309" fmla="*/ 258328 h 485184"/>
              <a:gd name="connsiteX310" fmla="*/ 470104 w 590088"/>
              <a:gd name="connsiteY310" fmla="*/ 258721 h 485184"/>
              <a:gd name="connsiteX311" fmla="*/ 470104 w 590088"/>
              <a:gd name="connsiteY311" fmla="*/ 259377 h 485184"/>
              <a:gd name="connsiteX312" fmla="*/ 470891 w 590088"/>
              <a:gd name="connsiteY312" fmla="*/ 259377 h 485184"/>
              <a:gd name="connsiteX313" fmla="*/ 471547 w 590088"/>
              <a:gd name="connsiteY313" fmla="*/ 261475 h 485184"/>
              <a:gd name="connsiteX314" fmla="*/ 472071 w 590088"/>
              <a:gd name="connsiteY314" fmla="*/ 261868 h 485184"/>
              <a:gd name="connsiteX315" fmla="*/ 472071 w 590088"/>
              <a:gd name="connsiteY315" fmla="*/ 262918 h 485184"/>
              <a:gd name="connsiteX316" fmla="*/ 472071 w 590088"/>
              <a:gd name="connsiteY316" fmla="*/ 266065 h 485184"/>
              <a:gd name="connsiteX317" fmla="*/ 472333 w 590088"/>
              <a:gd name="connsiteY317" fmla="*/ 267901 h 485184"/>
              <a:gd name="connsiteX318" fmla="*/ 472727 w 590088"/>
              <a:gd name="connsiteY318" fmla="*/ 268818 h 485184"/>
              <a:gd name="connsiteX319" fmla="*/ 465908 w 590088"/>
              <a:gd name="connsiteY319" fmla="*/ 270785 h 485184"/>
              <a:gd name="connsiteX320" fmla="*/ 465252 w 590088"/>
              <a:gd name="connsiteY320" fmla="*/ 270785 h 485184"/>
              <a:gd name="connsiteX321" fmla="*/ 464466 w 590088"/>
              <a:gd name="connsiteY321" fmla="*/ 270785 h 485184"/>
              <a:gd name="connsiteX322" fmla="*/ 462105 w 590088"/>
              <a:gd name="connsiteY322" fmla="*/ 272228 h 485184"/>
              <a:gd name="connsiteX323" fmla="*/ 461712 w 590088"/>
              <a:gd name="connsiteY323" fmla="*/ 274588 h 485184"/>
              <a:gd name="connsiteX324" fmla="*/ 459220 w 590088"/>
              <a:gd name="connsiteY324" fmla="*/ 275244 h 485184"/>
              <a:gd name="connsiteX325" fmla="*/ 457778 w 590088"/>
              <a:gd name="connsiteY325" fmla="*/ 274195 h 485184"/>
              <a:gd name="connsiteX326" fmla="*/ 456073 w 590088"/>
              <a:gd name="connsiteY326" fmla="*/ 275637 h 485184"/>
              <a:gd name="connsiteX327" fmla="*/ 459220 w 590088"/>
              <a:gd name="connsiteY327" fmla="*/ 281276 h 485184"/>
              <a:gd name="connsiteX328" fmla="*/ 459220 w 590088"/>
              <a:gd name="connsiteY328" fmla="*/ 282325 h 485184"/>
              <a:gd name="connsiteX329" fmla="*/ 460269 w 590088"/>
              <a:gd name="connsiteY329" fmla="*/ 285603 h 485184"/>
              <a:gd name="connsiteX330" fmla="*/ 459220 w 590088"/>
              <a:gd name="connsiteY330" fmla="*/ 286259 h 485184"/>
              <a:gd name="connsiteX331" fmla="*/ 460269 w 590088"/>
              <a:gd name="connsiteY331" fmla="*/ 290848 h 485184"/>
              <a:gd name="connsiteX332" fmla="*/ 464203 w 590088"/>
              <a:gd name="connsiteY332" fmla="*/ 290062 h 485184"/>
              <a:gd name="connsiteX333" fmla="*/ 464990 w 590088"/>
              <a:gd name="connsiteY333" fmla="*/ 294782 h 485184"/>
              <a:gd name="connsiteX334" fmla="*/ 465646 w 590088"/>
              <a:gd name="connsiteY334" fmla="*/ 294782 h 485184"/>
              <a:gd name="connsiteX335" fmla="*/ 465252 w 590088"/>
              <a:gd name="connsiteY335" fmla="*/ 297143 h 485184"/>
              <a:gd name="connsiteX336" fmla="*/ 465646 w 590088"/>
              <a:gd name="connsiteY336" fmla="*/ 297667 h 485184"/>
              <a:gd name="connsiteX337" fmla="*/ 465908 w 590088"/>
              <a:gd name="connsiteY337" fmla="*/ 299372 h 485184"/>
              <a:gd name="connsiteX338" fmla="*/ 465908 w 590088"/>
              <a:gd name="connsiteY338" fmla="*/ 299765 h 485184"/>
              <a:gd name="connsiteX339" fmla="*/ 465908 w 590088"/>
              <a:gd name="connsiteY339" fmla="*/ 300421 h 485184"/>
              <a:gd name="connsiteX340" fmla="*/ 465646 w 590088"/>
              <a:gd name="connsiteY340" fmla="*/ 300683 h 485184"/>
              <a:gd name="connsiteX341" fmla="*/ 465252 w 590088"/>
              <a:gd name="connsiteY341" fmla="*/ 301077 h 485184"/>
              <a:gd name="connsiteX342" fmla="*/ 464990 w 590088"/>
              <a:gd name="connsiteY342" fmla="*/ 302126 h 485184"/>
              <a:gd name="connsiteX343" fmla="*/ 465252 w 590088"/>
              <a:gd name="connsiteY343" fmla="*/ 302781 h 485184"/>
              <a:gd name="connsiteX344" fmla="*/ 464990 w 590088"/>
              <a:gd name="connsiteY344" fmla="*/ 303962 h 485184"/>
              <a:gd name="connsiteX345" fmla="*/ 463810 w 590088"/>
              <a:gd name="connsiteY345" fmla="*/ 305010 h 485184"/>
              <a:gd name="connsiteX346" fmla="*/ 463810 w 590088"/>
              <a:gd name="connsiteY346" fmla="*/ 306060 h 485184"/>
              <a:gd name="connsiteX347" fmla="*/ 466695 w 590088"/>
              <a:gd name="connsiteY347" fmla="*/ 305666 h 485184"/>
              <a:gd name="connsiteX348" fmla="*/ 467088 w 590088"/>
              <a:gd name="connsiteY348" fmla="*/ 310387 h 485184"/>
              <a:gd name="connsiteX349" fmla="*/ 469449 w 590088"/>
              <a:gd name="connsiteY349" fmla="*/ 310125 h 485184"/>
              <a:gd name="connsiteX350" fmla="*/ 470891 w 590088"/>
              <a:gd name="connsiteY350" fmla="*/ 310780 h 485184"/>
              <a:gd name="connsiteX351" fmla="*/ 472727 w 590088"/>
              <a:gd name="connsiteY351" fmla="*/ 310387 h 485184"/>
              <a:gd name="connsiteX352" fmla="*/ 472989 w 590088"/>
              <a:gd name="connsiteY352" fmla="*/ 312485 h 485184"/>
              <a:gd name="connsiteX353" fmla="*/ 473776 w 590088"/>
              <a:gd name="connsiteY353" fmla="*/ 316026 h 485184"/>
              <a:gd name="connsiteX354" fmla="*/ 474169 w 590088"/>
              <a:gd name="connsiteY354" fmla="*/ 318517 h 485184"/>
              <a:gd name="connsiteX355" fmla="*/ 475087 w 590088"/>
              <a:gd name="connsiteY355" fmla="*/ 321008 h 485184"/>
              <a:gd name="connsiteX356" fmla="*/ 475087 w 590088"/>
              <a:gd name="connsiteY356" fmla="*/ 321402 h 485184"/>
              <a:gd name="connsiteX357" fmla="*/ 476530 w 590088"/>
              <a:gd name="connsiteY357" fmla="*/ 320615 h 485184"/>
              <a:gd name="connsiteX358" fmla="*/ 476530 w 590088"/>
              <a:gd name="connsiteY358" fmla="*/ 321008 h 485184"/>
              <a:gd name="connsiteX359" fmla="*/ 475874 w 590088"/>
              <a:gd name="connsiteY359" fmla="*/ 321664 h 485184"/>
              <a:gd name="connsiteX360" fmla="*/ 476267 w 590088"/>
              <a:gd name="connsiteY360" fmla="*/ 322320 h 485184"/>
              <a:gd name="connsiteX361" fmla="*/ 475087 w 590088"/>
              <a:gd name="connsiteY361" fmla="*/ 322320 h 485184"/>
              <a:gd name="connsiteX362" fmla="*/ 474169 w 590088"/>
              <a:gd name="connsiteY362" fmla="*/ 322844 h 485184"/>
              <a:gd name="connsiteX363" fmla="*/ 474169 w 590088"/>
              <a:gd name="connsiteY363" fmla="*/ 323107 h 485184"/>
              <a:gd name="connsiteX364" fmla="*/ 474825 w 590088"/>
              <a:gd name="connsiteY364" fmla="*/ 324549 h 485184"/>
              <a:gd name="connsiteX365" fmla="*/ 475481 w 590088"/>
              <a:gd name="connsiteY365" fmla="*/ 327303 h 485184"/>
              <a:gd name="connsiteX366" fmla="*/ 475481 w 590088"/>
              <a:gd name="connsiteY366" fmla="*/ 329401 h 485184"/>
              <a:gd name="connsiteX367" fmla="*/ 475874 w 590088"/>
              <a:gd name="connsiteY367" fmla="*/ 329925 h 485184"/>
              <a:gd name="connsiteX368" fmla="*/ 476530 w 590088"/>
              <a:gd name="connsiteY368" fmla="*/ 333335 h 485184"/>
              <a:gd name="connsiteX369" fmla="*/ 477185 w 590088"/>
              <a:gd name="connsiteY369" fmla="*/ 333335 h 485184"/>
              <a:gd name="connsiteX370" fmla="*/ 477710 w 590088"/>
              <a:gd name="connsiteY370" fmla="*/ 333728 h 485184"/>
              <a:gd name="connsiteX371" fmla="*/ 478628 w 590088"/>
              <a:gd name="connsiteY371" fmla="*/ 333335 h 485184"/>
              <a:gd name="connsiteX372" fmla="*/ 479152 w 590088"/>
              <a:gd name="connsiteY372" fmla="*/ 334777 h 485184"/>
              <a:gd name="connsiteX373" fmla="*/ 477710 w 590088"/>
              <a:gd name="connsiteY373" fmla="*/ 335826 h 485184"/>
              <a:gd name="connsiteX374" fmla="*/ 474169 w 590088"/>
              <a:gd name="connsiteY374" fmla="*/ 340809 h 485184"/>
              <a:gd name="connsiteX375" fmla="*/ 474825 w 590088"/>
              <a:gd name="connsiteY375" fmla="*/ 345399 h 485184"/>
              <a:gd name="connsiteX376" fmla="*/ 472727 w 590088"/>
              <a:gd name="connsiteY376" fmla="*/ 346448 h 485184"/>
              <a:gd name="connsiteX377" fmla="*/ 473383 w 590088"/>
              <a:gd name="connsiteY377" fmla="*/ 348284 h 485184"/>
              <a:gd name="connsiteX378" fmla="*/ 471284 w 590088"/>
              <a:gd name="connsiteY378" fmla="*/ 348939 h 485184"/>
              <a:gd name="connsiteX379" fmla="*/ 468793 w 590088"/>
              <a:gd name="connsiteY379" fmla="*/ 348939 h 485184"/>
              <a:gd name="connsiteX380" fmla="*/ 469186 w 590088"/>
              <a:gd name="connsiteY380" fmla="*/ 354185 h 485184"/>
              <a:gd name="connsiteX381" fmla="*/ 470629 w 590088"/>
              <a:gd name="connsiteY381" fmla="*/ 353529 h 485184"/>
              <a:gd name="connsiteX382" fmla="*/ 470629 w 590088"/>
              <a:gd name="connsiteY382" fmla="*/ 353267 h 485184"/>
              <a:gd name="connsiteX383" fmla="*/ 473776 w 590088"/>
              <a:gd name="connsiteY383" fmla="*/ 351824 h 485184"/>
              <a:gd name="connsiteX384" fmla="*/ 475874 w 590088"/>
              <a:gd name="connsiteY384" fmla="*/ 351431 h 485184"/>
              <a:gd name="connsiteX385" fmla="*/ 478366 w 590088"/>
              <a:gd name="connsiteY385" fmla="*/ 352087 h 485184"/>
              <a:gd name="connsiteX386" fmla="*/ 482955 w 590088"/>
              <a:gd name="connsiteY386" fmla="*/ 352087 h 485184"/>
              <a:gd name="connsiteX387" fmla="*/ 482955 w 590088"/>
              <a:gd name="connsiteY387" fmla="*/ 353529 h 485184"/>
              <a:gd name="connsiteX388" fmla="*/ 482562 w 590088"/>
              <a:gd name="connsiteY388" fmla="*/ 353922 h 485184"/>
              <a:gd name="connsiteX389" fmla="*/ 482562 w 590088"/>
              <a:gd name="connsiteY389" fmla="*/ 354840 h 485184"/>
              <a:gd name="connsiteX390" fmla="*/ 481513 w 590088"/>
              <a:gd name="connsiteY390" fmla="*/ 356020 h 485184"/>
              <a:gd name="connsiteX391" fmla="*/ 481513 w 590088"/>
              <a:gd name="connsiteY391" fmla="*/ 356283 h 485184"/>
              <a:gd name="connsiteX392" fmla="*/ 482562 w 590088"/>
              <a:gd name="connsiteY392" fmla="*/ 357069 h 485184"/>
              <a:gd name="connsiteX393" fmla="*/ 482562 w 590088"/>
              <a:gd name="connsiteY393" fmla="*/ 358512 h 485184"/>
              <a:gd name="connsiteX394" fmla="*/ 481906 w 590088"/>
              <a:gd name="connsiteY394" fmla="*/ 359168 h 485184"/>
              <a:gd name="connsiteX395" fmla="*/ 480857 w 590088"/>
              <a:gd name="connsiteY395" fmla="*/ 359561 h 485184"/>
              <a:gd name="connsiteX396" fmla="*/ 480070 w 590088"/>
              <a:gd name="connsiteY396" fmla="*/ 361003 h 485184"/>
              <a:gd name="connsiteX397" fmla="*/ 479808 w 590088"/>
              <a:gd name="connsiteY397" fmla="*/ 362446 h 485184"/>
              <a:gd name="connsiteX398" fmla="*/ 479808 w 590088"/>
              <a:gd name="connsiteY398" fmla="*/ 363888 h 485184"/>
              <a:gd name="connsiteX399" fmla="*/ 479414 w 590088"/>
              <a:gd name="connsiteY399" fmla="*/ 364937 h 485184"/>
              <a:gd name="connsiteX400" fmla="*/ 479152 w 590088"/>
              <a:gd name="connsiteY400" fmla="*/ 365200 h 485184"/>
              <a:gd name="connsiteX401" fmla="*/ 477972 w 590088"/>
              <a:gd name="connsiteY401" fmla="*/ 365593 h 485184"/>
              <a:gd name="connsiteX402" fmla="*/ 477972 w 590088"/>
              <a:gd name="connsiteY402" fmla="*/ 370969 h 485184"/>
              <a:gd name="connsiteX403" fmla="*/ 478366 w 590088"/>
              <a:gd name="connsiteY403" fmla="*/ 372281 h 485184"/>
              <a:gd name="connsiteX404" fmla="*/ 477972 w 590088"/>
              <a:gd name="connsiteY404" fmla="*/ 373067 h 485184"/>
              <a:gd name="connsiteX405" fmla="*/ 478366 w 590088"/>
              <a:gd name="connsiteY405" fmla="*/ 373461 h 485184"/>
              <a:gd name="connsiteX406" fmla="*/ 478366 w 590088"/>
              <a:gd name="connsiteY406" fmla="*/ 374116 h 485184"/>
              <a:gd name="connsiteX407" fmla="*/ 477972 w 590088"/>
              <a:gd name="connsiteY407" fmla="*/ 374379 h 485184"/>
              <a:gd name="connsiteX408" fmla="*/ 477972 w 590088"/>
              <a:gd name="connsiteY408" fmla="*/ 376346 h 485184"/>
              <a:gd name="connsiteX409" fmla="*/ 484004 w 590088"/>
              <a:gd name="connsiteY409" fmla="*/ 377657 h 485184"/>
              <a:gd name="connsiteX410" fmla="*/ 488331 w 590088"/>
              <a:gd name="connsiteY410" fmla="*/ 378444 h 485184"/>
              <a:gd name="connsiteX411" fmla="*/ 488331 w 590088"/>
              <a:gd name="connsiteY411" fmla="*/ 378706 h 485184"/>
              <a:gd name="connsiteX412" fmla="*/ 489381 w 590088"/>
              <a:gd name="connsiteY412" fmla="*/ 378706 h 485184"/>
              <a:gd name="connsiteX413" fmla="*/ 490430 w 590088"/>
              <a:gd name="connsiteY413" fmla="*/ 379100 h 485184"/>
              <a:gd name="connsiteX414" fmla="*/ 490430 w 590088"/>
              <a:gd name="connsiteY414" fmla="*/ 379362 h 485184"/>
              <a:gd name="connsiteX415" fmla="*/ 491085 w 590088"/>
              <a:gd name="connsiteY415" fmla="*/ 379362 h 485184"/>
              <a:gd name="connsiteX416" fmla="*/ 491872 w 590088"/>
              <a:gd name="connsiteY416" fmla="*/ 379755 h 485184"/>
              <a:gd name="connsiteX417" fmla="*/ 492265 w 590088"/>
              <a:gd name="connsiteY417" fmla="*/ 380542 h 485184"/>
              <a:gd name="connsiteX418" fmla="*/ 493708 w 590088"/>
              <a:gd name="connsiteY418" fmla="*/ 380804 h 485184"/>
              <a:gd name="connsiteX419" fmla="*/ 493708 w 590088"/>
              <a:gd name="connsiteY419" fmla="*/ 381460 h 485184"/>
              <a:gd name="connsiteX420" fmla="*/ 494364 w 590088"/>
              <a:gd name="connsiteY420" fmla="*/ 381984 h 485184"/>
              <a:gd name="connsiteX421" fmla="*/ 494364 w 590088"/>
              <a:gd name="connsiteY421" fmla="*/ 382247 h 485184"/>
              <a:gd name="connsiteX422" fmla="*/ 493314 w 590088"/>
              <a:gd name="connsiteY422" fmla="*/ 383689 h 485184"/>
              <a:gd name="connsiteX423" fmla="*/ 493708 w 590088"/>
              <a:gd name="connsiteY423" fmla="*/ 384345 h 485184"/>
              <a:gd name="connsiteX424" fmla="*/ 492921 w 590088"/>
              <a:gd name="connsiteY424" fmla="*/ 385787 h 485184"/>
              <a:gd name="connsiteX425" fmla="*/ 491872 w 590088"/>
              <a:gd name="connsiteY425" fmla="*/ 386443 h 485184"/>
              <a:gd name="connsiteX426" fmla="*/ 491610 w 590088"/>
              <a:gd name="connsiteY426" fmla="*/ 386443 h 485184"/>
              <a:gd name="connsiteX427" fmla="*/ 491085 w 590088"/>
              <a:gd name="connsiteY427" fmla="*/ 385787 h 485184"/>
              <a:gd name="connsiteX428" fmla="*/ 490823 w 590088"/>
              <a:gd name="connsiteY428" fmla="*/ 386836 h 485184"/>
              <a:gd name="connsiteX429" fmla="*/ 490167 w 590088"/>
              <a:gd name="connsiteY429" fmla="*/ 387623 h 485184"/>
              <a:gd name="connsiteX430" fmla="*/ 490167 w 590088"/>
              <a:gd name="connsiteY430" fmla="*/ 388279 h 485184"/>
              <a:gd name="connsiteX431" fmla="*/ 488987 w 590088"/>
              <a:gd name="connsiteY431" fmla="*/ 387885 h 485184"/>
              <a:gd name="connsiteX432" fmla="*/ 489381 w 590088"/>
              <a:gd name="connsiteY432" fmla="*/ 387623 h 485184"/>
              <a:gd name="connsiteX433" fmla="*/ 488987 w 590088"/>
              <a:gd name="connsiteY433" fmla="*/ 386836 h 485184"/>
              <a:gd name="connsiteX434" fmla="*/ 487938 w 590088"/>
              <a:gd name="connsiteY434" fmla="*/ 386836 h 485184"/>
              <a:gd name="connsiteX435" fmla="*/ 487938 w 590088"/>
              <a:gd name="connsiteY435" fmla="*/ 386443 h 485184"/>
              <a:gd name="connsiteX436" fmla="*/ 487151 w 590088"/>
              <a:gd name="connsiteY436" fmla="*/ 386443 h 485184"/>
              <a:gd name="connsiteX437" fmla="*/ 487151 w 590088"/>
              <a:gd name="connsiteY437" fmla="*/ 386836 h 485184"/>
              <a:gd name="connsiteX438" fmla="*/ 487151 w 590088"/>
              <a:gd name="connsiteY438" fmla="*/ 387885 h 485184"/>
              <a:gd name="connsiteX439" fmla="*/ 487938 w 590088"/>
              <a:gd name="connsiteY439" fmla="*/ 387885 h 485184"/>
              <a:gd name="connsiteX440" fmla="*/ 487938 w 590088"/>
              <a:gd name="connsiteY440" fmla="*/ 388279 h 485184"/>
              <a:gd name="connsiteX441" fmla="*/ 487938 w 590088"/>
              <a:gd name="connsiteY441" fmla="*/ 388541 h 485184"/>
              <a:gd name="connsiteX442" fmla="*/ 488725 w 590088"/>
              <a:gd name="connsiteY442" fmla="*/ 388541 h 485184"/>
              <a:gd name="connsiteX443" fmla="*/ 488725 w 590088"/>
              <a:gd name="connsiteY443" fmla="*/ 390508 h 485184"/>
              <a:gd name="connsiteX444" fmla="*/ 488331 w 590088"/>
              <a:gd name="connsiteY444" fmla="*/ 390770 h 485184"/>
              <a:gd name="connsiteX445" fmla="*/ 488987 w 590088"/>
              <a:gd name="connsiteY445" fmla="*/ 391426 h 485184"/>
              <a:gd name="connsiteX446" fmla="*/ 487938 w 590088"/>
              <a:gd name="connsiteY446" fmla="*/ 392868 h 485184"/>
              <a:gd name="connsiteX447" fmla="*/ 488725 w 590088"/>
              <a:gd name="connsiteY447" fmla="*/ 393524 h 485184"/>
              <a:gd name="connsiteX448" fmla="*/ 487938 w 590088"/>
              <a:gd name="connsiteY448" fmla="*/ 394180 h 485184"/>
              <a:gd name="connsiteX449" fmla="*/ 489381 w 590088"/>
              <a:gd name="connsiteY449" fmla="*/ 394966 h 485184"/>
              <a:gd name="connsiteX450" fmla="*/ 489643 w 590088"/>
              <a:gd name="connsiteY450" fmla="*/ 395360 h 485184"/>
              <a:gd name="connsiteX451" fmla="*/ 490167 w 590088"/>
              <a:gd name="connsiteY451" fmla="*/ 395622 h 485184"/>
              <a:gd name="connsiteX452" fmla="*/ 490167 w 590088"/>
              <a:gd name="connsiteY452" fmla="*/ 396147 h 485184"/>
              <a:gd name="connsiteX453" fmla="*/ 490430 w 590088"/>
              <a:gd name="connsiteY453" fmla="*/ 396409 h 485184"/>
              <a:gd name="connsiteX454" fmla="*/ 490823 w 590088"/>
              <a:gd name="connsiteY454" fmla="*/ 396409 h 485184"/>
              <a:gd name="connsiteX455" fmla="*/ 490823 w 590088"/>
              <a:gd name="connsiteY455" fmla="*/ 396802 h 485184"/>
              <a:gd name="connsiteX456" fmla="*/ 492265 w 590088"/>
              <a:gd name="connsiteY456" fmla="*/ 397064 h 485184"/>
              <a:gd name="connsiteX457" fmla="*/ 491872 w 590088"/>
              <a:gd name="connsiteY457" fmla="*/ 397851 h 485184"/>
              <a:gd name="connsiteX458" fmla="*/ 493970 w 590088"/>
              <a:gd name="connsiteY458" fmla="*/ 398245 h 485184"/>
              <a:gd name="connsiteX459" fmla="*/ 494364 w 590088"/>
              <a:gd name="connsiteY459" fmla="*/ 397851 h 485184"/>
              <a:gd name="connsiteX460" fmla="*/ 495019 w 590088"/>
              <a:gd name="connsiteY460" fmla="*/ 397851 h 485184"/>
              <a:gd name="connsiteX461" fmla="*/ 495019 w 590088"/>
              <a:gd name="connsiteY461" fmla="*/ 398245 h 485184"/>
              <a:gd name="connsiteX462" fmla="*/ 496068 w 590088"/>
              <a:gd name="connsiteY462" fmla="*/ 398507 h 485184"/>
              <a:gd name="connsiteX463" fmla="*/ 496068 w 590088"/>
              <a:gd name="connsiteY463" fmla="*/ 399163 h 485184"/>
              <a:gd name="connsiteX464" fmla="*/ 499346 w 590088"/>
              <a:gd name="connsiteY464" fmla="*/ 399556 h 485184"/>
              <a:gd name="connsiteX465" fmla="*/ 499609 w 590088"/>
              <a:gd name="connsiteY465" fmla="*/ 400605 h 485184"/>
              <a:gd name="connsiteX466" fmla="*/ 502362 w 590088"/>
              <a:gd name="connsiteY466" fmla="*/ 400343 h 485184"/>
              <a:gd name="connsiteX467" fmla="*/ 502362 w 590088"/>
              <a:gd name="connsiteY467" fmla="*/ 399163 h 485184"/>
              <a:gd name="connsiteX468" fmla="*/ 504329 w 590088"/>
              <a:gd name="connsiteY468" fmla="*/ 398900 h 485184"/>
              <a:gd name="connsiteX469" fmla="*/ 505772 w 590088"/>
              <a:gd name="connsiteY469" fmla="*/ 399163 h 485184"/>
              <a:gd name="connsiteX470" fmla="*/ 508526 w 590088"/>
              <a:gd name="connsiteY470" fmla="*/ 399163 h 485184"/>
              <a:gd name="connsiteX471" fmla="*/ 508788 w 590088"/>
              <a:gd name="connsiteY471" fmla="*/ 399949 h 485184"/>
              <a:gd name="connsiteX472" fmla="*/ 508132 w 590088"/>
              <a:gd name="connsiteY472" fmla="*/ 400343 h 485184"/>
              <a:gd name="connsiteX473" fmla="*/ 508526 w 590088"/>
              <a:gd name="connsiteY473" fmla="*/ 401785 h 485184"/>
              <a:gd name="connsiteX474" fmla="*/ 509181 w 590088"/>
              <a:gd name="connsiteY474" fmla="*/ 400998 h 485184"/>
              <a:gd name="connsiteX475" fmla="*/ 509968 w 590088"/>
              <a:gd name="connsiteY475" fmla="*/ 402441 h 485184"/>
              <a:gd name="connsiteX476" fmla="*/ 510230 w 590088"/>
              <a:gd name="connsiteY476" fmla="*/ 402441 h 485184"/>
              <a:gd name="connsiteX477" fmla="*/ 510230 w 590088"/>
              <a:gd name="connsiteY477" fmla="*/ 403228 h 485184"/>
              <a:gd name="connsiteX478" fmla="*/ 510886 w 590088"/>
              <a:gd name="connsiteY478" fmla="*/ 403883 h 485184"/>
              <a:gd name="connsiteX479" fmla="*/ 510886 w 590088"/>
              <a:gd name="connsiteY479" fmla="*/ 405326 h 485184"/>
              <a:gd name="connsiteX480" fmla="*/ 510624 w 590088"/>
              <a:gd name="connsiteY480" fmla="*/ 405326 h 485184"/>
              <a:gd name="connsiteX481" fmla="*/ 510886 w 590088"/>
              <a:gd name="connsiteY481" fmla="*/ 408342 h 485184"/>
              <a:gd name="connsiteX482" fmla="*/ 509181 w 590088"/>
              <a:gd name="connsiteY482" fmla="*/ 409128 h 485184"/>
              <a:gd name="connsiteX483" fmla="*/ 509444 w 590088"/>
              <a:gd name="connsiteY483" fmla="*/ 410309 h 485184"/>
              <a:gd name="connsiteX484" fmla="*/ 509181 w 590088"/>
              <a:gd name="connsiteY484" fmla="*/ 410309 h 485184"/>
              <a:gd name="connsiteX485" fmla="*/ 509181 w 590088"/>
              <a:gd name="connsiteY485" fmla="*/ 410964 h 485184"/>
              <a:gd name="connsiteX486" fmla="*/ 508132 w 590088"/>
              <a:gd name="connsiteY486" fmla="*/ 410571 h 485184"/>
              <a:gd name="connsiteX487" fmla="*/ 506690 w 590088"/>
              <a:gd name="connsiteY487" fmla="*/ 411227 h 485184"/>
              <a:gd name="connsiteX488" fmla="*/ 505772 w 590088"/>
              <a:gd name="connsiteY488" fmla="*/ 411227 h 485184"/>
              <a:gd name="connsiteX489" fmla="*/ 505247 w 590088"/>
              <a:gd name="connsiteY489" fmla="*/ 411620 h 485184"/>
              <a:gd name="connsiteX490" fmla="*/ 506034 w 590088"/>
              <a:gd name="connsiteY490" fmla="*/ 413718 h 485184"/>
              <a:gd name="connsiteX491" fmla="*/ 506034 w 590088"/>
              <a:gd name="connsiteY491" fmla="*/ 415161 h 485184"/>
              <a:gd name="connsiteX492" fmla="*/ 505247 w 590088"/>
              <a:gd name="connsiteY492" fmla="*/ 415161 h 485184"/>
              <a:gd name="connsiteX493" fmla="*/ 505247 w 590088"/>
              <a:gd name="connsiteY493" fmla="*/ 416341 h 485184"/>
              <a:gd name="connsiteX494" fmla="*/ 504592 w 590088"/>
              <a:gd name="connsiteY494" fmla="*/ 416603 h 485184"/>
              <a:gd name="connsiteX495" fmla="*/ 503543 w 590088"/>
              <a:gd name="connsiteY495" fmla="*/ 416996 h 485184"/>
              <a:gd name="connsiteX496" fmla="*/ 503543 w 590088"/>
              <a:gd name="connsiteY496" fmla="*/ 417390 h 485184"/>
              <a:gd name="connsiteX497" fmla="*/ 503149 w 590088"/>
              <a:gd name="connsiteY497" fmla="*/ 417390 h 485184"/>
              <a:gd name="connsiteX498" fmla="*/ 502100 w 590088"/>
              <a:gd name="connsiteY498" fmla="*/ 418439 h 485184"/>
              <a:gd name="connsiteX499" fmla="*/ 502362 w 590088"/>
              <a:gd name="connsiteY499" fmla="*/ 419357 h 485184"/>
              <a:gd name="connsiteX500" fmla="*/ 503149 w 590088"/>
              <a:gd name="connsiteY500" fmla="*/ 420537 h 485184"/>
              <a:gd name="connsiteX501" fmla="*/ 503149 w 590088"/>
              <a:gd name="connsiteY501" fmla="*/ 422766 h 485184"/>
              <a:gd name="connsiteX502" fmla="*/ 502887 w 590088"/>
              <a:gd name="connsiteY502" fmla="*/ 423028 h 485184"/>
              <a:gd name="connsiteX503" fmla="*/ 502887 w 590088"/>
              <a:gd name="connsiteY503" fmla="*/ 423422 h 485184"/>
              <a:gd name="connsiteX504" fmla="*/ 503149 w 590088"/>
              <a:gd name="connsiteY504" fmla="*/ 423422 h 485184"/>
              <a:gd name="connsiteX505" fmla="*/ 503149 w 590088"/>
              <a:gd name="connsiteY505" fmla="*/ 424077 h 485184"/>
              <a:gd name="connsiteX506" fmla="*/ 503805 w 590088"/>
              <a:gd name="connsiteY506" fmla="*/ 423684 h 485184"/>
              <a:gd name="connsiteX507" fmla="*/ 504329 w 590088"/>
              <a:gd name="connsiteY507" fmla="*/ 425126 h 485184"/>
              <a:gd name="connsiteX508" fmla="*/ 503149 w 590088"/>
              <a:gd name="connsiteY508" fmla="*/ 425520 h 485184"/>
              <a:gd name="connsiteX509" fmla="*/ 503805 w 590088"/>
              <a:gd name="connsiteY509" fmla="*/ 427618 h 485184"/>
              <a:gd name="connsiteX510" fmla="*/ 501707 w 590088"/>
              <a:gd name="connsiteY510" fmla="*/ 427880 h 485184"/>
              <a:gd name="connsiteX511" fmla="*/ 502100 w 590088"/>
              <a:gd name="connsiteY511" fmla="*/ 430109 h 485184"/>
              <a:gd name="connsiteX512" fmla="*/ 500002 w 590088"/>
              <a:gd name="connsiteY512" fmla="*/ 430765 h 485184"/>
              <a:gd name="connsiteX513" fmla="*/ 500002 w 590088"/>
              <a:gd name="connsiteY513" fmla="*/ 432601 h 485184"/>
              <a:gd name="connsiteX514" fmla="*/ 500395 w 590088"/>
              <a:gd name="connsiteY514" fmla="*/ 433519 h 485184"/>
              <a:gd name="connsiteX515" fmla="*/ 500395 w 590088"/>
              <a:gd name="connsiteY515" fmla="*/ 434306 h 485184"/>
              <a:gd name="connsiteX516" fmla="*/ 500002 w 590088"/>
              <a:gd name="connsiteY516" fmla="*/ 434306 h 485184"/>
              <a:gd name="connsiteX517" fmla="*/ 500002 w 590088"/>
              <a:gd name="connsiteY517" fmla="*/ 434699 h 485184"/>
              <a:gd name="connsiteX518" fmla="*/ 501051 w 590088"/>
              <a:gd name="connsiteY518" fmla="*/ 434961 h 485184"/>
              <a:gd name="connsiteX519" fmla="*/ 501051 w 590088"/>
              <a:gd name="connsiteY519" fmla="*/ 434699 h 485184"/>
              <a:gd name="connsiteX520" fmla="*/ 500789 w 590088"/>
              <a:gd name="connsiteY520" fmla="*/ 434306 h 485184"/>
              <a:gd name="connsiteX521" fmla="*/ 501051 w 590088"/>
              <a:gd name="connsiteY521" fmla="*/ 434043 h 485184"/>
              <a:gd name="connsiteX522" fmla="*/ 501445 w 590088"/>
              <a:gd name="connsiteY522" fmla="*/ 434306 h 485184"/>
              <a:gd name="connsiteX523" fmla="*/ 502100 w 590088"/>
              <a:gd name="connsiteY523" fmla="*/ 434043 h 485184"/>
              <a:gd name="connsiteX524" fmla="*/ 501707 w 590088"/>
              <a:gd name="connsiteY524" fmla="*/ 434699 h 485184"/>
              <a:gd name="connsiteX525" fmla="*/ 503543 w 590088"/>
              <a:gd name="connsiteY525" fmla="*/ 434306 h 485184"/>
              <a:gd name="connsiteX526" fmla="*/ 503805 w 590088"/>
              <a:gd name="connsiteY526" fmla="*/ 434699 h 485184"/>
              <a:gd name="connsiteX527" fmla="*/ 504329 w 590088"/>
              <a:gd name="connsiteY527" fmla="*/ 434306 h 485184"/>
              <a:gd name="connsiteX528" fmla="*/ 505247 w 590088"/>
              <a:gd name="connsiteY528" fmla="*/ 434699 h 485184"/>
              <a:gd name="connsiteX529" fmla="*/ 506034 w 590088"/>
              <a:gd name="connsiteY529" fmla="*/ 434306 h 485184"/>
              <a:gd name="connsiteX530" fmla="*/ 506034 w 590088"/>
              <a:gd name="connsiteY530" fmla="*/ 434043 h 485184"/>
              <a:gd name="connsiteX531" fmla="*/ 506428 w 590088"/>
              <a:gd name="connsiteY531" fmla="*/ 434043 h 485184"/>
              <a:gd name="connsiteX532" fmla="*/ 507345 w 590088"/>
              <a:gd name="connsiteY532" fmla="*/ 433519 h 485184"/>
              <a:gd name="connsiteX533" fmla="*/ 507870 w 590088"/>
              <a:gd name="connsiteY533" fmla="*/ 432863 h 485184"/>
              <a:gd name="connsiteX534" fmla="*/ 508132 w 590088"/>
              <a:gd name="connsiteY534" fmla="*/ 432601 h 485184"/>
              <a:gd name="connsiteX535" fmla="*/ 510886 w 590088"/>
              <a:gd name="connsiteY535" fmla="*/ 432601 h 485184"/>
              <a:gd name="connsiteX536" fmla="*/ 511673 w 590088"/>
              <a:gd name="connsiteY536" fmla="*/ 434306 h 485184"/>
              <a:gd name="connsiteX537" fmla="*/ 512328 w 590088"/>
              <a:gd name="connsiteY537" fmla="*/ 434306 h 485184"/>
              <a:gd name="connsiteX538" fmla="*/ 513115 w 590088"/>
              <a:gd name="connsiteY538" fmla="*/ 434043 h 485184"/>
              <a:gd name="connsiteX539" fmla="*/ 513509 w 590088"/>
              <a:gd name="connsiteY539" fmla="*/ 434699 h 485184"/>
              <a:gd name="connsiteX540" fmla="*/ 513771 w 590088"/>
              <a:gd name="connsiteY540" fmla="*/ 436141 h 485184"/>
              <a:gd name="connsiteX541" fmla="*/ 513771 w 590088"/>
              <a:gd name="connsiteY541" fmla="*/ 436797 h 485184"/>
              <a:gd name="connsiteX542" fmla="*/ 513771 w 590088"/>
              <a:gd name="connsiteY542" fmla="*/ 437190 h 485184"/>
              <a:gd name="connsiteX543" fmla="*/ 514164 w 590088"/>
              <a:gd name="connsiteY543" fmla="*/ 438240 h 485184"/>
              <a:gd name="connsiteX544" fmla="*/ 515869 w 590088"/>
              <a:gd name="connsiteY544" fmla="*/ 437584 h 485184"/>
              <a:gd name="connsiteX545" fmla="*/ 515869 w 590088"/>
              <a:gd name="connsiteY545" fmla="*/ 438240 h 485184"/>
              <a:gd name="connsiteX546" fmla="*/ 516262 w 590088"/>
              <a:gd name="connsiteY546" fmla="*/ 441124 h 485184"/>
              <a:gd name="connsiteX547" fmla="*/ 515213 w 590088"/>
              <a:gd name="connsiteY547" fmla="*/ 441780 h 485184"/>
              <a:gd name="connsiteX548" fmla="*/ 515869 w 590088"/>
              <a:gd name="connsiteY548" fmla="*/ 443223 h 485184"/>
              <a:gd name="connsiteX549" fmla="*/ 515213 w 590088"/>
              <a:gd name="connsiteY549" fmla="*/ 444272 h 485184"/>
              <a:gd name="connsiteX550" fmla="*/ 515213 w 590088"/>
              <a:gd name="connsiteY550" fmla="*/ 444927 h 485184"/>
              <a:gd name="connsiteX551" fmla="*/ 514427 w 590088"/>
              <a:gd name="connsiteY551" fmla="*/ 445321 h 485184"/>
              <a:gd name="connsiteX552" fmla="*/ 514427 w 590088"/>
              <a:gd name="connsiteY552" fmla="*/ 445583 h 485184"/>
              <a:gd name="connsiteX553" fmla="*/ 513771 w 590088"/>
              <a:gd name="connsiteY553" fmla="*/ 446239 h 485184"/>
              <a:gd name="connsiteX554" fmla="*/ 514164 w 590088"/>
              <a:gd name="connsiteY554" fmla="*/ 446763 h 485184"/>
              <a:gd name="connsiteX555" fmla="*/ 514164 w 590088"/>
              <a:gd name="connsiteY555" fmla="*/ 447419 h 485184"/>
              <a:gd name="connsiteX556" fmla="*/ 513509 w 590088"/>
              <a:gd name="connsiteY556" fmla="*/ 448206 h 485184"/>
              <a:gd name="connsiteX557" fmla="*/ 512328 w 590088"/>
              <a:gd name="connsiteY557" fmla="*/ 449123 h 485184"/>
              <a:gd name="connsiteX558" fmla="*/ 512066 w 590088"/>
              <a:gd name="connsiteY558" fmla="*/ 449648 h 485184"/>
              <a:gd name="connsiteX559" fmla="*/ 513115 w 590088"/>
              <a:gd name="connsiteY559" fmla="*/ 451222 h 485184"/>
              <a:gd name="connsiteX560" fmla="*/ 511673 w 590088"/>
              <a:gd name="connsiteY560" fmla="*/ 451222 h 485184"/>
              <a:gd name="connsiteX561" fmla="*/ 510624 w 590088"/>
              <a:gd name="connsiteY561" fmla="*/ 452402 h 485184"/>
              <a:gd name="connsiteX562" fmla="*/ 509444 w 590088"/>
              <a:gd name="connsiteY562" fmla="*/ 453844 h 485184"/>
              <a:gd name="connsiteX563" fmla="*/ 508132 w 590088"/>
              <a:gd name="connsiteY563" fmla="*/ 456991 h 485184"/>
              <a:gd name="connsiteX564" fmla="*/ 506690 w 590088"/>
              <a:gd name="connsiteY564" fmla="*/ 459483 h 485184"/>
              <a:gd name="connsiteX565" fmla="*/ 506690 w 590088"/>
              <a:gd name="connsiteY565" fmla="*/ 460401 h 485184"/>
              <a:gd name="connsiteX566" fmla="*/ 503149 w 590088"/>
              <a:gd name="connsiteY566" fmla="*/ 464728 h 485184"/>
              <a:gd name="connsiteX567" fmla="*/ 501051 w 590088"/>
              <a:gd name="connsiteY567" fmla="*/ 466170 h 485184"/>
              <a:gd name="connsiteX568" fmla="*/ 500002 w 590088"/>
              <a:gd name="connsiteY568" fmla="*/ 468006 h 485184"/>
              <a:gd name="connsiteX569" fmla="*/ 497904 w 590088"/>
              <a:gd name="connsiteY569" fmla="*/ 470498 h 485184"/>
              <a:gd name="connsiteX570" fmla="*/ 497511 w 590088"/>
              <a:gd name="connsiteY570" fmla="*/ 471547 h 485184"/>
              <a:gd name="connsiteX571" fmla="*/ 496724 w 590088"/>
              <a:gd name="connsiteY571" fmla="*/ 476530 h 485184"/>
              <a:gd name="connsiteX572" fmla="*/ 495806 w 590088"/>
              <a:gd name="connsiteY572" fmla="*/ 478497 h 485184"/>
              <a:gd name="connsiteX573" fmla="*/ 496068 w 590088"/>
              <a:gd name="connsiteY573" fmla="*/ 478497 h 485184"/>
              <a:gd name="connsiteX574" fmla="*/ 498166 w 590088"/>
              <a:gd name="connsiteY574" fmla="*/ 477579 h 485184"/>
              <a:gd name="connsiteX575" fmla="*/ 498953 w 590088"/>
              <a:gd name="connsiteY575" fmla="*/ 478234 h 485184"/>
              <a:gd name="connsiteX576" fmla="*/ 498691 w 590088"/>
              <a:gd name="connsiteY576" fmla="*/ 479284 h 485184"/>
              <a:gd name="connsiteX577" fmla="*/ 499346 w 590088"/>
              <a:gd name="connsiteY577" fmla="*/ 481119 h 485184"/>
              <a:gd name="connsiteX578" fmla="*/ 498166 w 590088"/>
              <a:gd name="connsiteY578" fmla="*/ 482562 h 485184"/>
              <a:gd name="connsiteX579" fmla="*/ 498166 w 590088"/>
              <a:gd name="connsiteY579" fmla="*/ 483218 h 485184"/>
              <a:gd name="connsiteX580" fmla="*/ 497904 w 590088"/>
              <a:gd name="connsiteY580" fmla="*/ 483480 h 485184"/>
              <a:gd name="connsiteX581" fmla="*/ 497904 w 590088"/>
              <a:gd name="connsiteY581" fmla="*/ 483873 h 485184"/>
              <a:gd name="connsiteX582" fmla="*/ 494626 w 590088"/>
              <a:gd name="connsiteY582" fmla="*/ 487020 h 485184"/>
              <a:gd name="connsiteX583" fmla="*/ 493970 w 590088"/>
              <a:gd name="connsiteY583" fmla="*/ 487807 h 485184"/>
              <a:gd name="connsiteX584" fmla="*/ 493970 w 590088"/>
              <a:gd name="connsiteY584" fmla="*/ 488856 h 485184"/>
              <a:gd name="connsiteX585" fmla="*/ 492921 w 590088"/>
              <a:gd name="connsiteY585" fmla="*/ 489905 h 485184"/>
              <a:gd name="connsiteX586" fmla="*/ 491872 w 590088"/>
              <a:gd name="connsiteY586" fmla="*/ 490561 h 485184"/>
              <a:gd name="connsiteX587" fmla="*/ 491085 w 590088"/>
              <a:gd name="connsiteY587" fmla="*/ 490561 h 485184"/>
              <a:gd name="connsiteX588" fmla="*/ 490823 w 590088"/>
              <a:gd name="connsiteY588" fmla="*/ 491348 h 485184"/>
              <a:gd name="connsiteX589" fmla="*/ 489381 w 590088"/>
              <a:gd name="connsiteY589" fmla="*/ 492003 h 485184"/>
              <a:gd name="connsiteX590" fmla="*/ 489381 w 590088"/>
              <a:gd name="connsiteY590" fmla="*/ 491741 h 485184"/>
              <a:gd name="connsiteX591" fmla="*/ 489381 w 590088"/>
              <a:gd name="connsiteY591" fmla="*/ 489643 h 485184"/>
              <a:gd name="connsiteX592" fmla="*/ 489381 w 590088"/>
              <a:gd name="connsiteY592" fmla="*/ 488856 h 485184"/>
              <a:gd name="connsiteX593" fmla="*/ 488987 w 590088"/>
              <a:gd name="connsiteY593" fmla="*/ 488856 h 485184"/>
              <a:gd name="connsiteX594" fmla="*/ 487938 w 590088"/>
              <a:gd name="connsiteY594" fmla="*/ 488856 h 485184"/>
              <a:gd name="connsiteX595" fmla="*/ 488331 w 590088"/>
              <a:gd name="connsiteY595" fmla="*/ 487807 h 485184"/>
              <a:gd name="connsiteX596" fmla="*/ 488331 w 590088"/>
              <a:gd name="connsiteY596" fmla="*/ 486758 h 485184"/>
              <a:gd name="connsiteX597" fmla="*/ 488725 w 590088"/>
              <a:gd name="connsiteY597" fmla="*/ 486365 h 485184"/>
              <a:gd name="connsiteX598" fmla="*/ 487938 w 590088"/>
              <a:gd name="connsiteY598" fmla="*/ 485315 h 485184"/>
              <a:gd name="connsiteX599" fmla="*/ 489381 w 590088"/>
              <a:gd name="connsiteY599" fmla="*/ 483480 h 485184"/>
              <a:gd name="connsiteX600" fmla="*/ 489643 w 590088"/>
              <a:gd name="connsiteY600" fmla="*/ 482824 h 485184"/>
              <a:gd name="connsiteX601" fmla="*/ 489381 w 590088"/>
              <a:gd name="connsiteY601" fmla="*/ 481906 h 485184"/>
              <a:gd name="connsiteX602" fmla="*/ 488725 w 590088"/>
              <a:gd name="connsiteY602" fmla="*/ 481382 h 485184"/>
              <a:gd name="connsiteX603" fmla="*/ 488331 w 590088"/>
              <a:gd name="connsiteY603" fmla="*/ 480726 h 485184"/>
              <a:gd name="connsiteX604" fmla="*/ 488725 w 590088"/>
              <a:gd name="connsiteY604" fmla="*/ 480464 h 485184"/>
              <a:gd name="connsiteX605" fmla="*/ 488725 w 590088"/>
              <a:gd name="connsiteY605" fmla="*/ 479677 h 485184"/>
              <a:gd name="connsiteX606" fmla="*/ 485709 w 590088"/>
              <a:gd name="connsiteY606" fmla="*/ 480726 h 485184"/>
              <a:gd name="connsiteX607" fmla="*/ 484266 w 590088"/>
              <a:gd name="connsiteY607" fmla="*/ 481906 h 485184"/>
              <a:gd name="connsiteX608" fmla="*/ 483348 w 590088"/>
              <a:gd name="connsiteY608" fmla="*/ 481906 h 485184"/>
              <a:gd name="connsiteX609" fmla="*/ 482168 w 590088"/>
              <a:gd name="connsiteY609" fmla="*/ 479284 h 485184"/>
              <a:gd name="connsiteX610" fmla="*/ 481906 w 590088"/>
              <a:gd name="connsiteY610" fmla="*/ 479677 h 485184"/>
              <a:gd name="connsiteX611" fmla="*/ 480070 w 590088"/>
              <a:gd name="connsiteY611" fmla="*/ 476530 h 485184"/>
              <a:gd name="connsiteX612" fmla="*/ 480070 w 590088"/>
              <a:gd name="connsiteY612" fmla="*/ 475743 h 485184"/>
              <a:gd name="connsiteX613" fmla="*/ 479808 w 590088"/>
              <a:gd name="connsiteY613" fmla="*/ 474825 h 485184"/>
              <a:gd name="connsiteX614" fmla="*/ 478366 w 590088"/>
              <a:gd name="connsiteY614" fmla="*/ 472858 h 485184"/>
              <a:gd name="connsiteX615" fmla="*/ 477185 w 590088"/>
              <a:gd name="connsiteY615" fmla="*/ 471153 h 485184"/>
              <a:gd name="connsiteX616" fmla="*/ 475087 w 590088"/>
              <a:gd name="connsiteY616" fmla="*/ 472596 h 485184"/>
              <a:gd name="connsiteX617" fmla="*/ 474432 w 590088"/>
              <a:gd name="connsiteY617" fmla="*/ 472596 h 485184"/>
              <a:gd name="connsiteX618" fmla="*/ 472989 w 590088"/>
              <a:gd name="connsiteY618" fmla="*/ 474038 h 485184"/>
              <a:gd name="connsiteX619" fmla="*/ 471547 w 590088"/>
              <a:gd name="connsiteY619" fmla="*/ 475087 h 485184"/>
              <a:gd name="connsiteX620" fmla="*/ 471284 w 590088"/>
              <a:gd name="connsiteY620" fmla="*/ 476136 h 485184"/>
              <a:gd name="connsiteX621" fmla="*/ 470104 w 590088"/>
              <a:gd name="connsiteY621" fmla="*/ 476923 h 485184"/>
              <a:gd name="connsiteX622" fmla="*/ 470629 w 590088"/>
              <a:gd name="connsiteY622" fmla="*/ 477841 h 485184"/>
              <a:gd name="connsiteX623" fmla="*/ 470629 w 590088"/>
              <a:gd name="connsiteY623" fmla="*/ 478234 h 485184"/>
              <a:gd name="connsiteX624" fmla="*/ 471547 w 590088"/>
              <a:gd name="connsiteY624" fmla="*/ 480726 h 485184"/>
              <a:gd name="connsiteX625" fmla="*/ 470629 w 590088"/>
              <a:gd name="connsiteY625" fmla="*/ 481119 h 485184"/>
              <a:gd name="connsiteX626" fmla="*/ 469842 w 590088"/>
              <a:gd name="connsiteY626" fmla="*/ 479939 h 485184"/>
              <a:gd name="connsiteX627" fmla="*/ 468793 w 590088"/>
              <a:gd name="connsiteY627" fmla="*/ 478497 h 485184"/>
              <a:gd name="connsiteX628" fmla="*/ 468400 w 590088"/>
              <a:gd name="connsiteY628" fmla="*/ 479021 h 485184"/>
              <a:gd name="connsiteX629" fmla="*/ 466301 w 590088"/>
              <a:gd name="connsiteY629" fmla="*/ 478497 h 485184"/>
              <a:gd name="connsiteX630" fmla="*/ 466301 w 590088"/>
              <a:gd name="connsiteY630" fmla="*/ 478234 h 485184"/>
              <a:gd name="connsiteX631" fmla="*/ 464203 w 590088"/>
              <a:gd name="connsiteY631" fmla="*/ 478497 h 485184"/>
              <a:gd name="connsiteX632" fmla="*/ 463810 w 590088"/>
              <a:gd name="connsiteY632" fmla="*/ 479021 h 485184"/>
              <a:gd name="connsiteX633" fmla="*/ 462761 w 590088"/>
              <a:gd name="connsiteY633" fmla="*/ 479284 h 485184"/>
              <a:gd name="connsiteX634" fmla="*/ 460269 w 590088"/>
              <a:gd name="connsiteY634" fmla="*/ 480726 h 485184"/>
              <a:gd name="connsiteX635" fmla="*/ 459220 w 590088"/>
              <a:gd name="connsiteY635" fmla="*/ 480464 h 485184"/>
              <a:gd name="connsiteX636" fmla="*/ 459220 w 590088"/>
              <a:gd name="connsiteY636" fmla="*/ 479021 h 485184"/>
              <a:gd name="connsiteX637" fmla="*/ 459614 w 590088"/>
              <a:gd name="connsiteY637" fmla="*/ 477579 h 485184"/>
              <a:gd name="connsiteX638" fmla="*/ 458171 w 590088"/>
              <a:gd name="connsiteY638" fmla="*/ 477579 h 485184"/>
              <a:gd name="connsiteX639" fmla="*/ 457516 w 590088"/>
              <a:gd name="connsiteY639" fmla="*/ 477579 h 485184"/>
              <a:gd name="connsiteX640" fmla="*/ 456729 w 590088"/>
              <a:gd name="connsiteY640" fmla="*/ 476923 h 485184"/>
              <a:gd name="connsiteX641" fmla="*/ 453451 w 590088"/>
              <a:gd name="connsiteY641" fmla="*/ 476136 h 485184"/>
              <a:gd name="connsiteX642" fmla="*/ 452533 w 590088"/>
              <a:gd name="connsiteY642" fmla="*/ 475481 h 485184"/>
              <a:gd name="connsiteX643" fmla="*/ 449255 w 590088"/>
              <a:gd name="connsiteY643" fmla="*/ 473645 h 485184"/>
              <a:gd name="connsiteX644" fmla="*/ 448468 w 590088"/>
              <a:gd name="connsiteY644" fmla="*/ 473383 h 485184"/>
              <a:gd name="connsiteX645" fmla="*/ 445452 w 590088"/>
              <a:gd name="connsiteY645" fmla="*/ 473383 h 485184"/>
              <a:gd name="connsiteX646" fmla="*/ 444665 w 590088"/>
              <a:gd name="connsiteY646" fmla="*/ 472202 h 485184"/>
              <a:gd name="connsiteX647" fmla="*/ 443353 w 590088"/>
              <a:gd name="connsiteY647" fmla="*/ 472202 h 485184"/>
              <a:gd name="connsiteX648" fmla="*/ 439288 w 590088"/>
              <a:gd name="connsiteY648" fmla="*/ 473645 h 485184"/>
              <a:gd name="connsiteX649" fmla="*/ 439288 w 590088"/>
              <a:gd name="connsiteY649" fmla="*/ 473383 h 485184"/>
              <a:gd name="connsiteX650" fmla="*/ 439026 w 590088"/>
              <a:gd name="connsiteY650" fmla="*/ 473383 h 485184"/>
              <a:gd name="connsiteX651" fmla="*/ 437977 w 590088"/>
              <a:gd name="connsiteY651" fmla="*/ 473645 h 485184"/>
              <a:gd name="connsiteX652" fmla="*/ 435092 w 590088"/>
              <a:gd name="connsiteY652" fmla="*/ 475481 h 485184"/>
              <a:gd name="connsiteX653" fmla="*/ 433650 w 590088"/>
              <a:gd name="connsiteY653" fmla="*/ 475743 h 485184"/>
              <a:gd name="connsiteX654" fmla="*/ 431289 w 590088"/>
              <a:gd name="connsiteY654" fmla="*/ 477185 h 485184"/>
              <a:gd name="connsiteX655" fmla="*/ 430109 w 590088"/>
              <a:gd name="connsiteY655" fmla="*/ 476923 h 485184"/>
              <a:gd name="connsiteX656" fmla="*/ 428667 w 590088"/>
              <a:gd name="connsiteY656" fmla="*/ 476923 h 485184"/>
              <a:gd name="connsiteX657" fmla="*/ 427224 w 590088"/>
              <a:gd name="connsiteY657" fmla="*/ 476136 h 485184"/>
              <a:gd name="connsiteX658" fmla="*/ 426175 w 590088"/>
              <a:gd name="connsiteY658" fmla="*/ 475481 h 485184"/>
              <a:gd name="connsiteX659" fmla="*/ 424733 w 590088"/>
              <a:gd name="connsiteY659" fmla="*/ 475087 h 485184"/>
              <a:gd name="connsiteX660" fmla="*/ 424471 w 590088"/>
              <a:gd name="connsiteY660" fmla="*/ 475087 h 485184"/>
              <a:gd name="connsiteX661" fmla="*/ 423028 w 590088"/>
              <a:gd name="connsiteY661" fmla="*/ 475481 h 485184"/>
              <a:gd name="connsiteX662" fmla="*/ 419750 w 590088"/>
              <a:gd name="connsiteY662" fmla="*/ 477185 h 485184"/>
              <a:gd name="connsiteX663" fmla="*/ 419094 w 590088"/>
              <a:gd name="connsiteY663" fmla="*/ 477579 h 485184"/>
              <a:gd name="connsiteX664" fmla="*/ 418045 w 590088"/>
              <a:gd name="connsiteY664" fmla="*/ 477185 h 485184"/>
              <a:gd name="connsiteX665" fmla="*/ 416734 w 590088"/>
              <a:gd name="connsiteY665" fmla="*/ 477841 h 485184"/>
              <a:gd name="connsiteX666" fmla="*/ 416734 w 590088"/>
              <a:gd name="connsiteY666" fmla="*/ 476923 h 485184"/>
              <a:gd name="connsiteX667" fmla="*/ 415291 w 590088"/>
              <a:gd name="connsiteY667" fmla="*/ 476923 h 485184"/>
              <a:gd name="connsiteX668" fmla="*/ 415291 w 590088"/>
              <a:gd name="connsiteY668" fmla="*/ 474301 h 485184"/>
              <a:gd name="connsiteX669" fmla="*/ 417652 w 590088"/>
              <a:gd name="connsiteY669" fmla="*/ 472858 h 485184"/>
              <a:gd name="connsiteX670" fmla="*/ 417390 w 590088"/>
              <a:gd name="connsiteY670" fmla="*/ 471940 h 485184"/>
              <a:gd name="connsiteX671" fmla="*/ 416209 w 590088"/>
              <a:gd name="connsiteY671" fmla="*/ 470104 h 485184"/>
              <a:gd name="connsiteX672" fmla="*/ 416734 w 590088"/>
              <a:gd name="connsiteY672" fmla="*/ 469055 h 485184"/>
              <a:gd name="connsiteX673" fmla="*/ 414111 w 590088"/>
              <a:gd name="connsiteY673" fmla="*/ 469055 h 485184"/>
              <a:gd name="connsiteX674" fmla="*/ 413849 w 590088"/>
              <a:gd name="connsiteY674" fmla="*/ 468006 h 485184"/>
              <a:gd name="connsiteX675" fmla="*/ 413849 w 590088"/>
              <a:gd name="connsiteY675" fmla="*/ 466564 h 485184"/>
              <a:gd name="connsiteX676" fmla="*/ 413849 w 590088"/>
              <a:gd name="connsiteY676" fmla="*/ 465777 h 485184"/>
              <a:gd name="connsiteX677" fmla="*/ 413456 w 590088"/>
              <a:gd name="connsiteY677" fmla="*/ 465121 h 485184"/>
              <a:gd name="connsiteX678" fmla="*/ 410964 w 590088"/>
              <a:gd name="connsiteY678" fmla="*/ 466564 h 485184"/>
              <a:gd name="connsiteX679" fmla="*/ 410309 w 590088"/>
              <a:gd name="connsiteY679" fmla="*/ 464466 h 485184"/>
              <a:gd name="connsiteX680" fmla="*/ 409653 w 590088"/>
              <a:gd name="connsiteY680" fmla="*/ 464072 h 485184"/>
              <a:gd name="connsiteX681" fmla="*/ 408866 w 590088"/>
              <a:gd name="connsiteY681" fmla="*/ 464466 h 485184"/>
              <a:gd name="connsiteX682" fmla="*/ 404277 w 590088"/>
              <a:gd name="connsiteY682" fmla="*/ 465777 h 485184"/>
              <a:gd name="connsiteX683" fmla="*/ 403490 w 590088"/>
              <a:gd name="connsiteY683" fmla="*/ 465121 h 485184"/>
              <a:gd name="connsiteX684" fmla="*/ 401785 w 590088"/>
              <a:gd name="connsiteY684" fmla="*/ 465777 h 485184"/>
              <a:gd name="connsiteX685" fmla="*/ 401130 w 590088"/>
              <a:gd name="connsiteY685" fmla="*/ 463679 h 485184"/>
              <a:gd name="connsiteX686" fmla="*/ 400474 w 590088"/>
              <a:gd name="connsiteY686" fmla="*/ 463679 h 485184"/>
              <a:gd name="connsiteX687" fmla="*/ 399687 w 590088"/>
              <a:gd name="connsiteY687" fmla="*/ 461843 h 485184"/>
              <a:gd name="connsiteX688" fmla="*/ 399687 w 590088"/>
              <a:gd name="connsiteY688" fmla="*/ 461187 h 485184"/>
              <a:gd name="connsiteX689" fmla="*/ 401392 w 590088"/>
              <a:gd name="connsiteY689" fmla="*/ 460138 h 485184"/>
              <a:gd name="connsiteX690" fmla="*/ 402047 w 590088"/>
              <a:gd name="connsiteY690" fmla="*/ 460138 h 485184"/>
              <a:gd name="connsiteX691" fmla="*/ 402572 w 590088"/>
              <a:gd name="connsiteY691" fmla="*/ 459483 h 485184"/>
              <a:gd name="connsiteX692" fmla="*/ 402834 w 590088"/>
              <a:gd name="connsiteY692" fmla="*/ 459089 h 485184"/>
              <a:gd name="connsiteX693" fmla="*/ 402834 w 590088"/>
              <a:gd name="connsiteY693" fmla="*/ 457647 h 485184"/>
              <a:gd name="connsiteX694" fmla="*/ 401785 w 590088"/>
              <a:gd name="connsiteY694" fmla="*/ 456598 h 485184"/>
              <a:gd name="connsiteX695" fmla="*/ 401392 w 590088"/>
              <a:gd name="connsiteY695" fmla="*/ 454500 h 485184"/>
              <a:gd name="connsiteX696" fmla="*/ 402047 w 590088"/>
              <a:gd name="connsiteY696" fmla="*/ 453320 h 485184"/>
              <a:gd name="connsiteX697" fmla="*/ 403490 w 590088"/>
              <a:gd name="connsiteY697" fmla="*/ 453057 h 485184"/>
              <a:gd name="connsiteX698" fmla="*/ 403227 w 590088"/>
              <a:gd name="connsiteY698" fmla="*/ 452402 h 485184"/>
              <a:gd name="connsiteX699" fmla="*/ 402047 w 590088"/>
              <a:gd name="connsiteY699" fmla="*/ 451615 h 485184"/>
              <a:gd name="connsiteX700" fmla="*/ 402047 w 590088"/>
              <a:gd name="connsiteY700" fmla="*/ 450959 h 485184"/>
              <a:gd name="connsiteX701" fmla="*/ 401392 w 590088"/>
              <a:gd name="connsiteY701" fmla="*/ 450959 h 485184"/>
              <a:gd name="connsiteX702" fmla="*/ 401392 w 590088"/>
              <a:gd name="connsiteY702" fmla="*/ 450566 h 485184"/>
              <a:gd name="connsiteX703" fmla="*/ 400474 w 590088"/>
              <a:gd name="connsiteY703" fmla="*/ 449910 h 485184"/>
              <a:gd name="connsiteX704" fmla="*/ 399687 w 590088"/>
              <a:gd name="connsiteY704" fmla="*/ 450566 h 485184"/>
              <a:gd name="connsiteX705" fmla="*/ 398900 w 590088"/>
              <a:gd name="connsiteY705" fmla="*/ 449910 h 485184"/>
              <a:gd name="connsiteX706" fmla="*/ 398900 w 590088"/>
              <a:gd name="connsiteY706" fmla="*/ 449123 h 485184"/>
              <a:gd name="connsiteX707" fmla="*/ 398507 w 590088"/>
              <a:gd name="connsiteY707" fmla="*/ 449648 h 485184"/>
              <a:gd name="connsiteX708" fmla="*/ 397851 w 590088"/>
              <a:gd name="connsiteY708" fmla="*/ 449648 h 485184"/>
              <a:gd name="connsiteX709" fmla="*/ 397851 w 590088"/>
              <a:gd name="connsiteY709" fmla="*/ 448861 h 485184"/>
              <a:gd name="connsiteX710" fmla="*/ 396802 w 590088"/>
              <a:gd name="connsiteY710" fmla="*/ 448206 h 485184"/>
              <a:gd name="connsiteX711" fmla="*/ 396802 w 590088"/>
              <a:gd name="connsiteY711" fmla="*/ 448468 h 485184"/>
              <a:gd name="connsiteX712" fmla="*/ 396015 w 590088"/>
              <a:gd name="connsiteY712" fmla="*/ 448468 h 485184"/>
              <a:gd name="connsiteX713" fmla="*/ 396015 w 590088"/>
              <a:gd name="connsiteY713" fmla="*/ 449123 h 485184"/>
              <a:gd name="connsiteX714" fmla="*/ 394311 w 590088"/>
              <a:gd name="connsiteY714" fmla="*/ 447681 h 485184"/>
              <a:gd name="connsiteX715" fmla="*/ 393655 w 590088"/>
              <a:gd name="connsiteY715" fmla="*/ 446763 h 485184"/>
              <a:gd name="connsiteX716" fmla="*/ 393655 w 590088"/>
              <a:gd name="connsiteY716" fmla="*/ 445976 h 485184"/>
              <a:gd name="connsiteX717" fmla="*/ 391557 w 590088"/>
              <a:gd name="connsiteY717" fmla="*/ 444272 h 485184"/>
              <a:gd name="connsiteX718" fmla="*/ 389721 w 590088"/>
              <a:gd name="connsiteY718" fmla="*/ 442567 h 485184"/>
              <a:gd name="connsiteX719" fmla="*/ 387229 w 590088"/>
              <a:gd name="connsiteY719" fmla="*/ 444272 h 485184"/>
              <a:gd name="connsiteX720" fmla="*/ 386049 w 590088"/>
              <a:gd name="connsiteY720" fmla="*/ 443485 h 485184"/>
              <a:gd name="connsiteX721" fmla="*/ 384476 w 590088"/>
              <a:gd name="connsiteY721" fmla="*/ 445321 h 485184"/>
              <a:gd name="connsiteX722" fmla="*/ 381591 w 590088"/>
              <a:gd name="connsiteY722" fmla="*/ 446239 h 485184"/>
              <a:gd name="connsiteX723" fmla="*/ 378313 w 590088"/>
              <a:gd name="connsiteY723" fmla="*/ 445321 h 485184"/>
              <a:gd name="connsiteX724" fmla="*/ 378313 w 590088"/>
              <a:gd name="connsiteY724" fmla="*/ 444665 h 485184"/>
              <a:gd name="connsiteX725" fmla="*/ 379493 w 590088"/>
              <a:gd name="connsiteY725" fmla="*/ 443485 h 485184"/>
              <a:gd name="connsiteX726" fmla="*/ 378706 w 590088"/>
              <a:gd name="connsiteY726" fmla="*/ 442042 h 485184"/>
              <a:gd name="connsiteX727" fmla="*/ 379099 w 590088"/>
              <a:gd name="connsiteY727" fmla="*/ 441780 h 485184"/>
              <a:gd name="connsiteX728" fmla="*/ 378706 w 590088"/>
              <a:gd name="connsiteY728" fmla="*/ 440600 h 485184"/>
              <a:gd name="connsiteX729" fmla="*/ 379493 w 590088"/>
              <a:gd name="connsiteY729" fmla="*/ 439944 h 485184"/>
              <a:gd name="connsiteX730" fmla="*/ 378313 w 590088"/>
              <a:gd name="connsiteY730" fmla="*/ 438502 h 485184"/>
              <a:gd name="connsiteX731" fmla="*/ 378050 w 590088"/>
              <a:gd name="connsiteY731" fmla="*/ 438502 h 485184"/>
              <a:gd name="connsiteX732" fmla="*/ 378050 w 590088"/>
              <a:gd name="connsiteY732" fmla="*/ 438240 h 485184"/>
              <a:gd name="connsiteX733" fmla="*/ 377657 w 590088"/>
              <a:gd name="connsiteY733" fmla="*/ 437846 h 485184"/>
              <a:gd name="connsiteX734" fmla="*/ 377657 w 590088"/>
              <a:gd name="connsiteY734" fmla="*/ 437584 h 485184"/>
              <a:gd name="connsiteX735" fmla="*/ 377395 w 590088"/>
              <a:gd name="connsiteY735" fmla="*/ 437190 h 485184"/>
              <a:gd name="connsiteX736" fmla="*/ 377657 w 590088"/>
              <a:gd name="connsiteY736" fmla="*/ 435748 h 485184"/>
              <a:gd name="connsiteX737" fmla="*/ 376608 w 590088"/>
              <a:gd name="connsiteY737" fmla="*/ 435486 h 485184"/>
              <a:gd name="connsiteX738" fmla="*/ 375297 w 590088"/>
              <a:gd name="connsiteY738" fmla="*/ 436141 h 485184"/>
              <a:gd name="connsiteX739" fmla="*/ 373330 w 590088"/>
              <a:gd name="connsiteY739" fmla="*/ 435748 h 485184"/>
              <a:gd name="connsiteX740" fmla="*/ 373330 w 590088"/>
              <a:gd name="connsiteY740" fmla="*/ 435486 h 485184"/>
              <a:gd name="connsiteX741" fmla="*/ 372674 w 590088"/>
              <a:gd name="connsiteY741" fmla="*/ 435748 h 485184"/>
              <a:gd name="connsiteX742" fmla="*/ 372412 w 590088"/>
              <a:gd name="connsiteY742" fmla="*/ 435486 h 485184"/>
              <a:gd name="connsiteX743" fmla="*/ 372412 w 590088"/>
              <a:gd name="connsiteY743" fmla="*/ 434699 h 485184"/>
              <a:gd name="connsiteX744" fmla="*/ 371625 w 590088"/>
              <a:gd name="connsiteY744" fmla="*/ 433519 h 485184"/>
              <a:gd name="connsiteX745" fmla="*/ 372412 w 590088"/>
              <a:gd name="connsiteY745" fmla="*/ 432863 h 485184"/>
              <a:gd name="connsiteX746" fmla="*/ 370314 w 590088"/>
              <a:gd name="connsiteY746" fmla="*/ 431159 h 485184"/>
              <a:gd name="connsiteX747" fmla="*/ 369920 w 590088"/>
              <a:gd name="connsiteY747" fmla="*/ 430503 h 485184"/>
              <a:gd name="connsiteX748" fmla="*/ 368740 w 590088"/>
              <a:gd name="connsiteY748" fmla="*/ 429323 h 485184"/>
              <a:gd name="connsiteX749" fmla="*/ 367035 w 590088"/>
              <a:gd name="connsiteY749" fmla="*/ 429716 h 485184"/>
              <a:gd name="connsiteX750" fmla="*/ 366511 w 590088"/>
              <a:gd name="connsiteY750" fmla="*/ 429323 h 485184"/>
              <a:gd name="connsiteX751" fmla="*/ 365593 w 590088"/>
              <a:gd name="connsiteY751" fmla="*/ 429323 h 485184"/>
              <a:gd name="connsiteX752" fmla="*/ 365593 w 590088"/>
              <a:gd name="connsiteY752" fmla="*/ 429060 h 485184"/>
              <a:gd name="connsiteX753" fmla="*/ 364937 w 590088"/>
              <a:gd name="connsiteY753" fmla="*/ 429323 h 485184"/>
              <a:gd name="connsiteX754" fmla="*/ 364544 w 590088"/>
              <a:gd name="connsiteY754" fmla="*/ 429060 h 485184"/>
              <a:gd name="connsiteX755" fmla="*/ 363495 w 590088"/>
              <a:gd name="connsiteY755" fmla="*/ 429716 h 485184"/>
              <a:gd name="connsiteX756" fmla="*/ 363495 w 590088"/>
              <a:gd name="connsiteY756" fmla="*/ 430503 h 485184"/>
              <a:gd name="connsiteX757" fmla="*/ 363101 w 590088"/>
              <a:gd name="connsiteY757" fmla="*/ 430109 h 485184"/>
              <a:gd name="connsiteX758" fmla="*/ 362052 w 590088"/>
              <a:gd name="connsiteY758" fmla="*/ 431159 h 485184"/>
              <a:gd name="connsiteX759" fmla="*/ 362315 w 590088"/>
              <a:gd name="connsiteY759" fmla="*/ 431814 h 485184"/>
              <a:gd name="connsiteX760" fmla="*/ 360872 w 590088"/>
              <a:gd name="connsiteY760" fmla="*/ 432208 h 485184"/>
              <a:gd name="connsiteX761" fmla="*/ 360872 w 590088"/>
              <a:gd name="connsiteY761" fmla="*/ 432601 h 485184"/>
              <a:gd name="connsiteX762" fmla="*/ 360217 w 590088"/>
              <a:gd name="connsiteY762" fmla="*/ 432863 h 485184"/>
              <a:gd name="connsiteX763" fmla="*/ 359167 w 590088"/>
              <a:gd name="connsiteY763" fmla="*/ 430765 h 485184"/>
              <a:gd name="connsiteX764" fmla="*/ 357856 w 590088"/>
              <a:gd name="connsiteY764" fmla="*/ 432208 h 485184"/>
              <a:gd name="connsiteX765" fmla="*/ 356676 w 590088"/>
              <a:gd name="connsiteY765" fmla="*/ 432208 h 485184"/>
              <a:gd name="connsiteX766" fmla="*/ 356414 w 590088"/>
              <a:gd name="connsiteY766" fmla="*/ 432601 h 485184"/>
              <a:gd name="connsiteX767" fmla="*/ 355758 w 590088"/>
              <a:gd name="connsiteY767" fmla="*/ 432601 h 485184"/>
              <a:gd name="connsiteX768" fmla="*/ 354578 w 590088"/>
              <a:gd name="connsiteY768" fmla="*/ 431814 h 485184"/>
              <a:gd name="connsiteX769" fmla="*/ 353136 w 590088"/>
              <a:gd name="connsiteY769" fmla="*/ 432601 h 485184"/>
              <a:gd name="connsiteX770" fmla="*/ 351431 w 590088"/>
              <a:gd name="connsiteY770" fmla="*/ 432601 h 485184"/>
              <a:gd name="connsiteX771" fmla="*/ 348677 w 590088"/>
              <a:gd name="connsiteY771" fmla="*/ 432863 h 485184"/>
              <a:gd name="connsiteX772" fmla="*/ 346054 w 590088"/>
              <a:gd name="connsiteY772" fmla="*/ 434043 h 485184"/>
              <a:gd name="connsiteX773" fmla="*/ 344350 w 590088"/>
              <a:gd name="connsiteY773" fmla="*/ 434961 h 485184"/>
              <a:gd name="connsiteX774" fmla="*/ 342252 w 590088"/>
              <a:gd name="connsiteY774" fmla="*/ 436141 h 485184"/>
              <a:gd name="connsiteX775" fmla="*/ 339236 w 590088"/>
              <a:gd name="connsiteY775" fmla="*/ 436404 h 485184"/>
              <a:gd name="connsiteX776" fmla="*/ 338973 w 590088"/>
              <a:gd name="connsiteY776" fmla="*/ 434961 h 485184"/>
              <a:gd name="connsiteX777" fmla="*/ 338318 w 590088"/>
              <a:gd name="connsiteY777" fmla="*/ 434961 h 485184"/>
              <a:gd name="connsiteX778" fmla="*/ 337138 w 590088"/>
              <a:gd name="connsiteY778" fmla="*/ 435486 h 485184"/>
              <a:gd name="connsiteX779" fmla="*/ 336875 w 590088"/>
              <a:gd name="connsiteY779" fmla="*/ 434306 h 485184"/>
              <a:gd name="connsiteX780" fmla="*/ 334777 w 590088"/>
              <a:gd name="connsiteY780" fmla="*/ 434306 h 485184"/>
              <a:gd name="connsiteX781" fmla="*/ 334122 w 590088"/>
              <a:gd name="connsiteY781" fmla="*/ 434043 h 485184"/>
              <a:gd name="connsiteX782" fmla="*/ 332941 w 590088"/>
              <a:gd name="connsiteY782" fmla="*/ 434306 h 485184"/>
              <a:gd name="connsiteX783" fmla="*/ 332941 w 590088"/>
              <a:gd name="connsiteY783" fmla="*/ 433256 h 485184"/>
              <a:gd name="connsiteX784" fmla="*/ 328352 w 590088"/>
              <a:gd name="connsiteY784" fmla="*/ 432863 h 485184"/>
              <a:gd name="connsiteX785" fmla="*/ 327958 w 590088"/>
              <a:gd name="connsiteY785" fmla="*/ 434043 h 485184"/>
              <a:gd name="connsiteX786" fmla="*/ 327696 w 590088"/>
              <a:gd name="connsiteY786" fmla="*/ 434306 h 485184"/>
              <a:gd name="connsiteX787" fmla="*/ 327696 w 590088"/>
              <a:gd name="connsiteY787" fmla="*/ 434699 h 485184"/>
              <a:gd name="connsiteX788" fmla="*/ 327040 w 590088"/>
              <a:gd name="connsiteY788" fmla="*/ 435486 h 485184"/>
              <a:gd name="connsiteX789" fmla="*/ 327303 w 590088"/>
              <a:gd name="connsiteY789" fmla="*/ 436797 h 485184"/>
              <a:gd name="connsiteX790" fmla="*/ 327696 w 590088"/>
              <a:gd name="connsiteY790" fmla="*/ 437584 h 485184"/>
              <a:gd name="connsiteX791" fmla="*/ 325598 w 590088"/>
              <a:gd name="connsiteY791" fmla="*/ 438895 h 485184"/>
              <a:gd name="connsiteX792" fmla="*/ 325598 w 590088"/>
              <a:gd name="connsiteY792" fmla="*/ 438502 h 485184"/>
              <a:gd name="connsiteX793" fmla="*/ 323369 w 590088"/>
              <a:gd name="connsiteY793" fmla="*/ 438895 h 485184"/>
              <a:gd name="connsiteX794" fmla="*/ 322975 w 590088"/>
              <a:gd name="connsiteY794" fmla="*/ 437846 h 485184"/>
              <a:gd name="connsiteX795" fmla="*/ 323369 w 590088"/>
              <a:gd name="connsiteY795" fmla="*/ 436141 h 485184"/>
              <a:gd name="connsiteX796" fmla="*/ 322057 w 590088"/>
              <a:gd name="connsiteY796" fmla="*/ 435748 h 485184"/>
              <a:gd name="connsiteX797" fmla="*/ 320615 w 590088"/>
              <a:gd name="connsiteY797" fmla="*/ 435748 h 485184"/>
              <a:gd name="connsiteX798" fmla="*/ 320222 w 590088"/>
              <a:gd name="connsiteY798" fmla="*/ 434043 h 485184"/>
              <a:gd name="connsiteX799" fmla="*/ 318517 w 590088"/>
              <a:gd name="connsiteY799" fmla="*/ 434043 h 485184"/>
              <a:gd name="connsiteX800" fmla="*/ 317992 w 590088"/>
              <a:gd name="connsiteY800" fmla="*/ 432863 h 485184"/>
              <a:gd name="connsiteX801" fmla="*/ 319173 w 590088"/>
              <a:gd name="connsiteY801" fmla="*/ 432863 h 485184"/>
              <a:gd name="connsiteX802" fmla="*/ 320877 w 590088"/>
              <a:gd name="connsiteY802" fmla="*/ 431159 h 485184"/>
              <a:gd name="connsiteX803" fmla="*/ 320222 w 590088"/>
              <a:gd name="connsiteY803" fmla="*/ 430109 h 485184"/>
              <a:gd name="connsiteX804" fmla="*/ 317337 w 590088"/>
              <a:gd name="connsiteY804" fmla="*/ 428667 h 485184"/>
              <a:gd name="connsiteX805" fmla="*/ 315894 w 590088"/>
              <a:gd name="connsiteY805" fmla="*/ 428667 h 485184"/>
              <a:gd name="connsiteX806" fmla="*/ 315632 w 590088"/>
              <a:gd name="connsiteY806" fmla="*/ 427880 h 485184"/>
              <a:gd name="connsiteX807" fmla="*/ 315239 w 590088"/>
              <a:gd name="connsiteY807" fmla="*/ 427880 h 485184"/>
              <a:gd name="connsiteX808" fmla="*/ 315239 w 590088"/>
              <a:gd name="connsiteY808" fmla="*/ 428405 h 485184"/>
              <a:gd name="connsiteX809" fmla="*/ 314583 w 590088"/>
              <a:gd name="connsiteY809" fmla="*/ 427618 h 485184"/>
              <a:gd name="connsiteX810" fmla="*/ 314976 w 590088"/>
              <a:gd name="connsiteY810" fmla="*/ 427225 h 485184"/>
              <a:gd name="connsiteX811" fmla="*/ 313796 w 590088"/>
              <a:gd name="connsiteY811" fmla="*/ 426175 h 485184"/>
              <a:gd name="connsiteX812" fmla="*/ 313141 w 590088"/>
              <a:gd name="connsiteY812" fmla="*/ 424733 h 485184"/>
              <a:gd name="connsiteX813" fmla="*/ 312354 w 590088"/>
              <a:gd name="connsiteY813" fmla="*/ 425126 h 485184"/>
              <a:gd name="connsiteX814" fmla="*/ 312092 w 590088"/>
              <a:gd name="connsiteY814" fmla="*/ 424340 h 485184"/>
              <a:gd name="connsiteX815" fmla="*/ 311436 w 590088"/>
              <a:gd name="connsiteY815" fmla="*/ 424733 h 485184"/>
              <a:gd name="connsiteX816" fmla="*/ 310256 w 590088"/>
              <a:gd name="connsiteY816" fmla="*/ 425126 h 485184"/>
              <a:gd name="connsiteX817" fmla="*/ 309207 w 590088"/>
              <a:gd name="connsiteY817" fmla="*/ 424733 h 485184"/>
              <a:gd name="connsiteX818" fmla="*/ 308813 w 590088"/>
              <a:gd name="connsiteY818" fmla="*/ 423684 h 485184"/>
              <a:gd name="connsiteX819" fmla="*/ 306060 w 590088"/>
              <a:gd name="connsiteY819" fmla="*/ 424077 h 485184"/>
              <a:gd name="connsiteX820" fmla="*/ 305535 w 590088"/>
              <a:gd name="connsiteY820" fmla="*/ 425126 h 485184"/>
              <a:gd name="connsiteX821" fmla="*/ 304617 w 590088"/>
              <a:gd name="connsiteY821" fmla="*/ 425520 h 485184"/>
              <a:gd name="connsiteX822" fmla="*/ 303437 w 590088"/>
              <a:gd name="connsiteY822" fmla="*/ 425126 h 485184"/>
              <a:gd name="connsiteX823" fmla="*/ 302781 w 590088"/>
              <a:gd name="connsiteY823" fmla="*/ 425126 h 485184"/>
              <a:gd name="connsiteX824" fmla="*/ 302519 w 590088"/>
              <a:gd name="connsiteY824" fmla="*/ 424733 h 485184"/>
              <a:gd name="connsiteX825" fmla="*/ 301732 w 590088"/>
              <a:gd name="connsiteY825" fmla="*/ 424733 h 485184"/>
              <a:gd name="connsiteX826" fmla="*/ 301732 w 590088"/>
              <a:gd name="connsiteY826" fmla="*/ 424340 h 485184"/>
              <a:gd name="connsiteX827" fmla="*/ 301339 w 590088"/>
              <a:gd name="connsiteY827" fmla="*/ 423028 h 485184"/>
              <a:gd name="connsiteX828" fmla="*/ 301732 w 590088"/>
              <a:gd name="connsiteY828" fmla="*/ 422242 h 485184"/>
              <a:gd name="connsiteX829" fmla="*/ 301077 w 590088"/>
              <a:gd name="connsiteY829" fmla="*/ 421586 h 485184"/>
              <a:gd name="connsiteX830" fmla="*/ 301339 w 590088"/>
              <a:gd name="connsiteY830" fmla="*/ 421324 h 485184"/>
              <a:gd name="connsiteX831" fmla="*/ 301077 w 590088"/>
              <a:gd name="connsiteY831" fmla="*/ 420537 h 485184"/>
              <a:gd name="connsiteX832" fmla="*/ 301732 w 590088"/>
              <a:gd name="connsiteY832" fmla="*/ 419357 h 485184"/>
              <a:gd name="connsiteX833" fmla="*/ 301077 w 590088"/>
              <a:gd name="connsiteY833" fmla="*/ 419095 h 485184"/>
              <a:gd name="connsiteX834" fmla="*/ 300683 w 590088"/>
              <a:gd name="connsiteY834" fmla="*/ 417390 h 485184"/>
              <a:gd name="connsiteX835" fmla="*/ 300421 w 590088"/>
              <a:gd name="connsiteY835" fmla="*/ 416996 h 485184"/>
              <a:gd name="connsiteX836" fmla="*/ 299896 w 590088"/>
              <a:gd name="connsiteY836" fmla="*/ 416341 h 485184"/>
              <a:gd name="connsiteX837" fmla="*/ 299896 w 590088"/>
              <a:gd name="connsiteY837" fmla="*/ 415947 h 485184"/>
              <a:gd name="connsiteX838" fmla="*/ 300421 w 590088"/>
              <a:gd name="connsiteY838" fmla="*/ 415685 h 485184"/>
              <a:gd name="connsiteX839" fmla="*/ 301077 w 590088"/>
              <a:gd name="connsiteY839" fmla="*/ 415947 h 485184"/>
              <a:gd name="connsiteX840" fmla="*/ 301339 w 590088"/>
              <a:gd name="connsiteY840" fmla="*/ 415947 h 485184"/>
              <a:gd name="connsiteX841" fmla="*/ 301339 w 590088"/>
              <a:gd name="connsiteY841" fmla="*/ 415161 h 485184"/>
              <a:gd name="connsiteX842" fmla="*/ 300683 w 590088"/>
              <a:gd name="connsiteY842" fmla="*/ 415161 h 485184"/>
              <a:gd name="connsiteX843" fmla="*/ 300683 w 590088"/>
              <a:gd name="connsiteY843" fmla="*/ 414243 h 485184"/>
              <a:gd name="connsiteX844" fmla="*/ 299634 w 590088"/>
              <a:gd name="connsiteY844" fmla="*/ 414505 h 485184"/>
              <a:gd name="connsiteX845" fmla="*/ 299241 w 590088"/>
              <a:gd name="connsiteY845" fmla="*/ 413062 h 485184"/>
              <a:gd name="connsiteX846" fmla="*/ 299634 w 590088"/>
              <a:gd name="connsiteY846" fmla="*/ 412407 h 485184"/>
              <a:gd name="connsiteX847" fmla="*/ 299634 w 590088"/>
              <a:gd name="connsiteY847" fmla="*/ 412013 h 485184"/>
              <a:gd name="connsiteX848" fmla="*/ 298978 w 590088"/>
              <a:gd name="connsiteY848" fmla="*/ 411620 h 485184"/>
              <a:gd name="connsiteX849" fmla="*/ 298978 w 590088"/>
              <a:gd name="connsiteY849" fmla="*/ 411227 h 485184"/>
              <a:gd name="connsiteX850" fmla="*/ 298454 w 590088"/>
              <a:gd name="connsiteY850" fmla="*/ 411227 h 485184"/>
              <a:gd name="connsiteX851" fmla="*/ 298454 w 590088"/>
              <a:gd name="connsiteY851" fmla="*/ 410571 h 485184"/>
              <a:gd name="connsiteX852" fmla="*/ 297798 w 590088"/>
              <a:gd name="connsiteY852" fmla="*/ 409784 h 485184"/>
              <a:gd name="connsiteX853" fmla="*/ 297536 w 590088"/>
              <a:gd name="connsiteY853" fmla="*/ 408866 h 485184"/>
              <a:gd name="connsiteX854" fmla="*/ 298192 w 590088"/>
              <a:gd name="connsiteY854" fmla="*/ 408866 h 485184"/>
              <a:gd name="connsiteX855" fmla="*/ 297798 w 590088"/>
              <a:gd name="connsiteY855" fmla="*/ 407686 h 485184"/>
              <a:gd name="connsiteX856" fmla="*/ 296356 w 590088"/>
              <a:gd name="connsiteY856" fmla="*/ 407030 h 485184"/>
              <a:gd name="connsiteX857" fmla="*/ 296749 w 590088"/>
              <a:gd name="connsiteY857" fmla="*/ 408079 h 485184"/>
              <a:gd name="connsiteX858" fmla="*/ 293602 w 590088"/>
              <a:gd name="connsiteY858" fmla="*/ 406637 h 485184"/>
              <a:gd name="connsiteX859" fmla="*/ 291373 w 590088"/>
              <a:gd name="connsiteY859" fmla="*/ 405326 h 485184"/>
              <a:gd name="connsiteX860" fmla="*/ 291111 w 590088"/>
              <a:gd name="connsiteY860" fmla="*/ 405588 h 485184"/>
              <a:gd name="connsiteX861" fmla="*/ 290455 w 590088"/>
              <a:gd name="connsiteY861" fmla="*/ 405981 h 485184"/>
              <a:gd name="connsiteX862" fmla="*/ 288357 w 590088"/>
              <a:gd name="connsiteY862" fmla="*/ 403883 h 485184"/>
              <a:gd name="connsiteX863" fmla="*/ 288357 w 590088"/>
              <a:gd name="connsiteY863" fmla="*/ 402703 h 485184"/>
              <a:gd name="connsiteX864" fmla="*/ 289013 w 590088"/>
              <a:gd name="connsiteY864" fmla="*/ 402441 h 485184"/>
              <a:gd name="connsiteX865" fmla="*/ 289013 w 590088"/>
              <a:gd name="connsiteY865" fmla="*/ 401785 h 485184"/>
              <a:gd name="connsiteX866" fmla="*/ 288357 w 590088"/>
              <a:gd name="connsiteY866" fmla="*/ 402047 h 485184"/>
              <a:gd name="connsiteX867" fmla="*/ 286914 w 590088"/>
              <a:gd name="connsiteY867" fmla="*/ 402441 h 485184"/>
              <a:gd name="connsiteX868" fmla="*/ 286521 w 590088"/>
              <a:gd name="connsiteY868" fmla="*/ 402441 h 485184"/>
              <a:gd name="connsiteX869" fmla="*/ 286914 w 590088"/>
              <a:gd name="connsiteY869" fmla="*/ 401785 h 485184"/>
              <a:gd name="connsiteX870" fmla="*/ 286914 w 590088"/>
              <a:gd name="connsiteY870" fmla="*/ 401261 h 485184"/>
              <a:gd name="connsiteX871" fmla="*/ 283636 w 590088"/>
              <a:gd name="connsiteY871" fmla="*/ 402441 h 485184"/>
              <a:gd name="connsiteX872" fmla="*/ 283636 w 590088"/>
              <a:gd name="connsiteY872" fmla="*/ 402047 h 485184"/>
              <a:gd name="connsiteX873" fmla="*/ 282980 w 590088"/>
              <a:gd name="connsiteY873" fmla="*/ 402441 h 485184"/>
              <a:gd name="connsiteX874" fmla="*/ 281538 w 590088"/>
              <a:gd name="connsiteY874" fmla="*/ 403883 h 485184"/>
              <a:gd name="connsiteX875" fmla="*/ 281276 w 590088"/>
              <a:gd name="connsiteY875" fmla="*/ 403883 h 485184"/>
              <a:gd name="connsiteX876" fmla="*/ 281538 w 590088"/>
              <a:gd name="connsiteY876" fmla="*/ 402703 h 485184"/>
              <a:gd name="connsiteX877" fmla="*/ 280882 w 590088"/>
              <a:gd name="connsiteY877" fmla="*/ 402047 h 485184"/>
              <a:gd name="connsiteX878" fmla="*/ 279702 w 590088"/>
              <a:gd name="connsiteY878" fmla="*/ 402703 h 485184"/>
              <a:gd name="connsiteX879" fmla="*/ 279046 w 590088"/>
              <a:gd name="connsiteY879" fmla="*/ 402703 h 485184"/>
              <a:gd name="connsiteX880" fmla="*/ 278260 w 590088"/>
              <a:gd name="connsiteY880" fmla="*/ 401785 h 485184"/>
              <a:gd name="connsiteX881" fmla="*/ 277342 w 590088"/>
              <a:gd name="connsiteY881" fmla="*/ 403228 h 485184"/>
              <a:gd name="connsiteX882" fmla="*/ 277604 w 590088"/>
              <a:gd name="connsiteY882" fmla="*/ 404146 h 485184"/>
              <a:gd name="connsiteX883" fmla="*/ 276162 w 590088"/>
              <a:gd name="connsiteY883" fmla="*/ 404539 h 485184"/>
              <a:gd name="connsiteX884" fmla="*/ 275506 w 590088"/>
              <a:gd name="connsiteY884" fmla="*/ 405326 h 485184"/>
              <a:gd name="connsiteX885" fmla="*/ 274457 w 590088"/>
              <a:gd name="connsiteY885" fmla="*/ 405326 h 485184"/>
              <a:gd name="connsiteX886" fmla="*/ 273408 w 590088"/>
              <a:gd name="connsiteY886" fmla="*/ 405588 h 485184"/>
              <a:gd name="connsiteX887" fmla="*/ 272359 w 590088"/>
              <a:gd name="connsiteY887" fmla="*/ 407686 h 485184"/>
              <a:gd name="connsiteX888" fmla="*/ 272621 w 590088"/>
              <a:gd name="connsiteY888" fmla="*/ 408342 h 485184"/>
              <a:gd name="connsiteX889" fmla="*/ 271966 w 590088"/>
              <a:gd name="connsiteY889" fmla="*/ 409128 h 485184"/>
              <a:gd name="connsiteX890" fmla="*/ 272359 w 590088"/>
              <a:gd name="connsiteY890" fmla="*/ 410309 h 485184"/>
              <a:gd name="connsiteX891" fmla="*/ 270261 w 590088"/>
              <a:gd name="connsiteY891" fmla="*/ 409784 h 485184"/>
              <a:gd name="connsiteX892" fmla="*/ 270916 w 590088"/>
              <a:gd name="connsiteY892" fmla="*/ 408866 h 485184"/>
              <a:gd name="connsiteX893" fmla="*/ 270916 w 590088"/>
              <a:gd name="connsiteY893" fmla="*/ 407424 h 485184"/>
              <a:gd name="connsiteX894" fmla="*/ 271179 w 590088"/>
              <a:gd name="connsiteY894" fmla="*/ 407030 h 485184"/>
              <a:gd name="connsiteX895" fmla="*/ 271966 w 590088"/>
              <a:gd name="connsiteY895" fmla="*/ 405588 h 485184"/>
              <a:gd name="connsiteX896" fmla="*/ 271179 w 590088"/>
              <a:gd name="connsiteY896" fmla="*/ 405326 h 485184"/>
              <a:gd name="connsiteX897" fmla="*/ 269474 w 590088"/>
              <a:gd name="connsiteY897" fmla="*/ 403490 h 485184"/>
              <a:gd name="connsiteX898" fmla="*/ 266720 w 590088"/>
              <a:gd name="connsiteY898" fmla="*/ 402441 h 485184"/>
              <a:gd name="connsiteX899" fmla="*/ 266982 w 590088"/>
              <a:gd name="connsiteY899" fmla="*/ 401785 h 485184"/>
              <a:gd name="connsiteX900" fmla="*/ 264622 w 590088"/>
              <a:gd name="connsiteY900" fmla="*/ 399949 h 485184"/>
              <a:gd name="connsiteX901" fmla="*/ 263835 w 590088"/>
              <a:gd name="connsiteY901" fmla="*/ 399556 h 485184"/>
              <a:gd name="connsiteX902" fmla="*/ 260295 w 590088"/>
              <a:gd name="connsiteY902" fmla="*/ 399163 h 485184"/>
              <a:gd name="connsiteX903" fmla="*/ 258983 w 590088"/>
              <a:gd name="connsiteY903" fmla="*/ 398507 h 485184"/>
              <a:gd name="connsiteX904" fmla="*/ 258197 w 590088"/>
              <a:gd name="connsiteY904" fmla="*/ 398245 h 485184"/>
              <a:gd name="connsiteX905" fmla="*/ 256754 w 590088"/>
              <a:gd name="connsiteY905" fmla="*/ 397851 h 485184"/>
              <a:gd name="connsiteX906" fmla="*/ 254263 w 590088"/>
              <a:gd name="connsiteY906" fmla="*/ 397064 h 485184"/>
              <a:gd name="connsiteX907" fmla="*/ 254263 w 590088"/>
              <a:gd name="connsiteY907" fmla="*/ 397458 h 485184"/>
              <a:gd name="connsiteX908" fmla="*/ 252820 w 590088"/>
              <a:gd name="connsiteY908" fmla="*/ 398245 h 485184"/>
              <a:gd name="connsiteX909" fmla="*/ 250984 w 590088"/>
              <a:gd name="connsiteY909" fmla="*/ 402441 h 485184"/>
              <a:gd name="connsiteX910" fmla="*/ 250198 w 590088"/>
              <a:gd name="connsiteY910" fmla="*/ 402047 h 485184"/>
              <a:gd name="connsiteX911" fmla="*/ 249542 w 590088"/>
              <a:gd name="connsiteY911" fmla="*/ 403883 h 485184"/>
              <a:gd name="connsiteX912" fmla="*/ 248231 w 590088"/>
              <a:gd name="connsiteY912" fmla="*/ 403490 h 485184"/>
              <a:gd name="connsiteX913" fmla="*/ 248624 w 590088"/>
              <a:gd name="connsiteY913" fmla="*/ 402441 h 485184"/>
              <a:gd name="connsiteX914" fmla="*/ 248231 w 590088"/>
              <a:gd name="connsiteY914" fmla="*/ 402441 h 485184"/>
              <a:gd name="connsiteX915" fmla="*/ 246526 w 590088"/>
              <a:gd name="connsiteY915" fmla="*/ 402047 h 485184"/>
              <a:gd name="connsiteX916" fmla="*/ 246526 w 590088"/>
              <a:gd name="connsiteY916" fmla="*/ 402703 h 485184"/>
              <a:gd name="connsiteX917" fmla="*/ 245739 w 590088"/>
              <a:gd name="connsiteY917" fmla="*/ 402441 h 485184"/>
              <a:gd name="connsiteX918" fmla="*/ 245739 w 590088"/>
              <a:gd name="connsiteY918" fmla="*/ 403883 h 485184"/>
              <a:gd name="connsiteX919" fmla="*/ 246002 w 590088"/>
              <a:gd name="connsiteY919" fmla="*/ 404146 h 485184"/>
              <a:gd name="connsiteX920" fmla="*/ 246002 w 590088"/>
              <a:gd name="connsiteY920" fmla="*/ 404539 h 485184"/>
              <a:gd name="connsiteX921" fmla="*/ 245346 w 590088"/>
              <a:gd name="connsiteY921" fmla="*/ 404539 h 485184"/>
              <a:gd name="connsiteX922" fmla="*/ 245084 w 590088"/>
              <a:gd name="connsiteY922" fmla="*/ 407686 h 485184"/>
              <a:gd name="connsiteX923" fmla="*/ 238658 w 590088"/>
              <a:gd name="connsiteY923" fmla="*/ 406637 h 485184"/>
              <a:gd name="connsiteX924" fmla="*/ 236822 w 590088"/>
              <a:gd name="connsiteY924" fmla="*/ 406637 h 485184"/>
              <a:gd name="connsiteX925" fmla="*/ 233020 w 590088"/>
              <a:gd name="connsiteY925" fmla="*/ 405326 h 485184"/>
              <a:gd name="connsiteX926" fmla="*/ 233020 w 590088"/>
              <a:gd name="connsiteY926" fmla="*/ 407030 h 485184"/>
              <a:gd name="connsiteX927" fmla="*/ 232626 w 590088"/>
              <a:gd name="connsiteY927" fmla="*/ 407030 h 485184"/>
              <a:gd name="connsiteX928" fmla="*/ 232626 w 590088"/>
              <a:gd name="connsiteY928" fmla="*/ 407686 h 485184"/>
              <a:gd name="connsiteX929" fmla="*/ 230397 w 590088"/>
              <a:gd name="connsiteY929" fmla="*/ 407424 h 485184"/>
              <a:gd name="connsiteX930" fmla="*/ 230397 w 590088"/>
              <a:gd name="connsiteY930" fmla="*/ 408342 h 485184"/>
              <a:gd name="connsiteX931" fmla="*/ 223447 w 590088"/>
              <a:gd name="connsiteY931" fmla="*/ 408079 h 485184"/>
              <a:gd name="connsiteX932" fmla="*/ 223447 w 590088"/>
              <a:gd name="connsiteY932" fmla="*/ 407030 h 485184"/>
              <a:gd name="connsiteX933" fmla="*/ 223185 w 590088"/>
              <a:gd name="connsiteY933" fmla="*/ 405326 h 485184"/>
              <a:gd name="connsiteX934" fmla="*/ 220169 w 590088"/>
              <a:gd name="connsiteY934" fmla="*/ 405588 h 485184"/>
              <a:gd name="connsiteX935" fmla="*/ 215579 w 590088"/>
              <a:gd name="connsiteY935" fmla="*/ 402703 h 485184"/>
              <a:gd name="connsiteX936" fmla="*/ 215842 w 590088"/>
              <a:gd name="connsiteY936" fmla="*/ 402047 h 485184"/>
              <a:gd name="connsiteX937" fmla="*/ 215579 w 590088"/>
              <a:gd name="connsiteY937" fmla="*/ 399556 h 485184"/>
              <a:gd name="connsiteX938" fmla="*/ 215842 w 590088"/>
              <a:gd name="connsiteY938" fmla="*/ 394966 h 485184"/>
              <a:gd name="connsiteX939" fmla="*/ 215842 w 590088"/>
              <a:gd name="connsiteY939" fmla="*/ 394180 h 485184"/>
              <a:gd name="connsiteX940" fmla="*/ 214924 w 590088"/>
              <a:gd name="connsiteY940" fmla="*/ 394704 h 485184"/>
              <a:gd name="connsiteX941" fmla="*/ 214924 w 590088"/>
              <a:gd name="connsiteY941" fmla="*/ 393262 h 485184"/>
              <a:gd name="connsiteX942" fmla="*/ 213481 w 590088"/>
              <a:gd name="connsiteY942" fmla="*/ 391819 h 485184"/>
              <a:gd name="connsiteX943" fmla="*/ 213088 w 590088"/>
              <a:gd name="connsiteY943" fmla="*/ 388541 h 485184"/>
              <a:gd name="connsiteX944" fmla="*/ 211383 w 590088"/>
              <a:gd name="connsiteY944" fmla="*/ 385787 h 485184"/>
              <a:gd name="connsiteX945" fmla="*/ 210990 w 590088"/>
              <a:gd name="connsiteY945" fmla="*/ 384738 h 485184"/>
              <a:gd name="connsiteX946" fmla="*/ 210727 w 590088"/>
              <a:gd name="connsiteY946" fmla="*/ 384345 h 485184"/>
              <a:gd name="connsiteX947" fmla="*/ 210203 w 590088"/>
              <a:gd name="connsiteY947" fmla="*/ 384082 h 485184"/>
              <a:gd name="connsiteX948" fmla="*/ 213743 w 590088"/>
              <a:gd name="connsiteY948" fmla="*/ 382902 h 485184"/>
              <a:gd name="connsiteX949" fmla="*/ 215842 w 590088"/>
              <a:gd name="connsiteY949" fmla="*/ 382902 h 485184"/>
              <a:gd name="connsiteX950" fmla="*/ 216366 w 590088"/>
              <a:gd name="connsiteY950" fmla="*/ 382640 h 485184"/>
              <a:gd name="connsiteX951" fmla="*/ 217808 w 590088"/>
              <a:gd name="connsiteY951" fmla="*/ 382640 h 485184"/>
              <a:gd name="connsiteX952" fmla="*/ 218464 w 590088"/>
              <a:gd name="connsiteY952" fmla="*/ 380804 h 485184"/>
              <a:gd name="connsiteX953" fmla="*/ 218726 w 590088"/>
              <a:gd name="connsiteY953" fmla="*/ 380804 h 485184"/>
              <a:gd name="connsiteX954" fmla="*/ 220169 w 590088"/>
              <a:gd name="connsiteY954" fmla="*/ 377001 h 485184"/>
              <a:gd name="connsiteX955" fmla="*/ 219120 w 590088"/>
              <a:gd name="connsiteY955" fmla="*/ 375559 h 485184"/>
              <a:gd name="connsiteX956" fmla="*/ 217808 w 590088"/>
              <a:gd name="connsiteY956" fmla="*/ 375166 h 485184"/>
              <a:gd name="connsiteX957" fmla="*/ 218726 w 590088"/>
              <a:gd name="connsiteY957" fmla="*/ 373723 h 485184"/>
              <a:gd name="connsiteX958" fmla="*/ 218464 w 590088"/>
              <a:gd name="connsiteY958" fmla="*/ 372674 h 485184"/>
              <a:gd name="connsiteX959" fmla="*/ 222398 w 590088"/>
              <a:gd name="connsiteY959" fmla="*/ 372281 h 485184"/>
              <a:gd name="connsiteX960" fmla="*/ 222398 w 590088"/>
              <a:gd name="connsiteY960" fmla="*/ 370969 h 485184"/>
              <a:gd name="connsiteX961" fmla="*/ 220562 w 590088"/>
              <a:gd name="connsiteY961" fmla="*/ 370576 h 485184"/>
              <a:gd name="connsiteX962" fmla="*/ 217022 w 590088"/>
              <a:gd name="connsiteY962" fmla="*/ 370183 h 485184"/>
              <a:gd name="connsiteX963" fmla="*/ 217022 w 590088"/>
              <a:gd name="connsiteY963" fmla="*/ 368478 h 485184"/>
              <a:gd name="connsiteX964" fmla="*/ 217284 w 590088"/>
              <a:gd name="connsiteY964" fmla="*/ 367822 h 485184"/>
              <a:gd name="connsiteX965" fmla="*/ 216366 w 590088"/>
              <a:gd name="connsiteY965" fmla="*/ 364544 h 485184"/>
              <a:gd name="connsiteX966" fmla="*/ 216366 w 590088"/>
              <a:gd name="connsiteY966" fmla="*/ 364282 h 485184"/>
              <a:gd name="connsiteX967" fmla="*/ 215186 w 590088"/>
              <a:gd name="connsiteY967" fmla="*/ 364282 h 485184"/>
              <a:gd name="connsiteX968" fmla="*/ 216628 w 590088"/>
              <a:gd name="connsiteY968" fmla="*/ 362184 h 485184"/>
              <a:gd name="connsiteX969" fmla="*/ 215842 w 590088"/>
              <a:gd name="connsiteY969" fmla="*/ 359954 h 485184"/>
              <a:gd name="connsiteX970" fmla="*/ 216366 w 590088"/>
              <a:gd name="connsiteY970" fmla="*/ 358905 h 485184"/>
              <a:gd name="connsiteX971" fmla="*/ 215842 w 590088"/>
              <a:gd name="connsiteY971" fmla="*/ 357463 h 485184"/>
              <a:gd name="connsiteX972" fmla="*/ 210990 w 590088"/>
              <a:gd name="connsiteY972" fmla="*/ 356020 h 485184"/>
              <a:gd name="connsiteX973" fmla="*/ 210203 w 590088"/>
              <a:gd name="connsiteY973" fmla="*/ 357463 h 485184"/>
              <a:gd name="connsiteX974" fmla="*/ 209941 w 590088"/>
              <a:gd name="connsiteY974" fmla="*/ 357725 h 485184"/>
              <a:gd name="connsiteX975" fmla="*/ 208760 w 590088"/>
              <a:gd name="connsiteY975" fmla="*/ 357069 h 485184"/>
              <a:gd name="connsiteX976" fmla="*/ 208760 w 590088"/>
              <a:gd name="connsiteY976" fmla="*/ 356807 h 485184"/>
              <a:gd name="connsiteX977" fmla="*/ 208498 w 590088"/>
              <a:gd name="connsiteY977" fmla="*/ 355365 h 485184"/>
              <a:gd name="connsiteX978" fmla="*/ 208760 w 590088"/>
              <a:gd name="connsiteY978" fmla="*/ 354840 h 485184"/>
              <a:gd name="connsiteX979" fmla="*/ 208760 w 590088"/>
              <a:gd name="connsiteY979" fmla="*/ 353922 h 485184"/>
              <a:gd name="connsiteX980" fmla="*/ 208105 w 590088"/>
              <a:gd name="connsiteY980" fmla="*/ 353922 h 485184"/>
              <a:gd name="connsiteX981" fmla="*/ 208105 w 590088"/>
              <a:gd name="connsiteY981" fmla="*/ 354185 h 485184"/>
              <a:gd name="connsiteX982" fmla="*/ 208105 w 590088"/>
              <a:gd name="connsiteY982" fmla="*/ 355627 h 485184"/>
              <a:gd name="connsiteX983" fmla="*/ 207449 w 590088"/>
              <a:gd name="connsiteY983" fmla="*/ 356807 h 485184"/>
              <a:gd name="connsiteX984" fmla="*/ 206662 w 590088"/>
              <a:gd name="connsiteY984" fmla="*/ 354185 h 485184"/>
              <a:gd name="connsiteX985" fmla="*/ 205351 w 590088"/>
              <a:gd name="connsiteY985" fmla="*/ 354185 h 485184"/>
              <a:gd name="connsiteX986" fmla="*/ 205351 w 590088"/>
              <a:gd name="connsiteY986" fmla="*/ 353529 h 485184"/>
              <a:gd name="connsiteX987" fmla="*/ 206007 w 590088"/>
              <a:gd name="connsiteY987" fmla="*/ 353529 h 485184"/>
              <a:gd name="connsiteX988" fmla="*/ 206007 w 590088"/>
              <a:gd name="connsiteY988" fmla="*/ 353922 h 485184"/>
              <a:gd name="connsiteX989" fmla="*/ 207056 w 590088"/>
              <a:gd name="connsiteY989" fmla="*/ 354185 h 485184"/>
              <a:gd name="connsiteX990" fmla="*/ 207843 w 590088"/>
              <a:gd name="connsiteY990" fmla="*/ 353922 h 485184"/>
              <a:gd name="connsiteX991" fmla="*/ 208105 w 590088"/>
              <a:gd name="connsiteY991" fmla="*/ 353529 h 485184"/>
              <a:gd name="connsiteX992" fmla="*/ 207843 w 590088"/>
              <a:gd name="connsiteY992" fmla="*/ 352087 h 485184"/>
              <a:gd name="connsiteX993" fmla="*/ 207056 w 590088"/>
              <a:gd name="connsiteY993" fmla="*/ 351169 h 485184"/>
              <a:gd name="connsiteX994" fmla="*/ 207056 w 590088"/>
              <a:gd name="connsiteY994" fmla="*/ 348939 h 485184"/>
              <a:gd name="connsiteX995" fmla="*/ 207449 w 590088"/>
              <a:gd name="connsiteY995" fmla="*/ 348284 h 485184"/>
              <a:gd name="connsiteX996" fmla="*/ 206007 w 590088"/>
              <a:gd name="connsiteY996" fmla="*/ 348284 h 485184"/>
              <a:gd name="connsiteX997" fmla="*/ 202859 w 590088"/>
              <a:gd name="connsiteY997" fmla="*/ 346841 h 485184"/>
              <a:gd name="connsiteX998" fmla="*/ 201024 w 590088"/>
              <a:gd name="connsiteY998" fmla="*/ 346841 h 485184"/>
              <a:gd name="connsiteX999" fmla="*/ 196041 w 590088"/>
              <a:gd name="connsiteY999" fmla="*/ 348939 h 485184"/>
              <a:gd name="connsiteX1000" fmla="*/ 192500 w 590088"/>
              <a:gd name="connsiteY1000" fmla="*/ 349726 h 485184"/>
              <a:gd name="connsiteX1001" fmla="*/ 193680 w 590088"/>
              <a:gd name="connsiteY1001" fmla="*/ 351431 h 485184"/>
              <a:gd name="connsiteX1002" fmla="*/ 192894 w 590088"/>
              <a:gd name="connsiteY1002" fmla="*/ 352087 h 485184"/>
              <a:gd name="connsiteX1003" fmla="*/ 191451 w 590088"/>
              <a:gd name="connsiteY1003" fmla="*/ 351824 h 485184"/>
              <a:gd name="connsiteX1004" fmla="*/ 191451 w 590088"/>
              <a:gd name="connsiteY1004" fmla="*/ 349988 h 485184"/>
              <a:gd name="connsiteX1005" fmla="*/ 190402 w 590088"/>
              <a:gd name="connsiteY1005" fmla="*/ 349988 h 485184"/>
              <a:gd name="connsiteX1006" fmla="*/ 189222 w 590088"/>
              <a:gd name="connsiteY1006" fmla="*/ 351431 h 485184"/>
              <a:gd name="connsiteX1007" fmla="*/ 187911 w 590088"/>
              <a:gd name="connsiteY1007" fmla="*/ 351824 h 485184"/>
              <a:gd name="connsiteX1008" fmla="*/ 186862 w 590088"/>
              <a:gd name="connsiteY1008" fmla="*/ 348939 h 485184"/>
              <a:gd name="connsiteX1009" fmla="*/ 187517 w 590088"/>
              <a:gd name="connsiteY1009" fmla="*/ 347890 h 485184"/>
              <a:gd name="connsiteX1010" fmla="*/ 187124 w 590088"/>
              <a:gd name="connsiteY1010" fmla="*/ 346186 h 485184"/>
              <a:gd name="connsiteX1011" fmla="*/ 187517 w 590088"/>
              <a:gd name="connsiteY1011" fmla="*/ 345005 h 485184"/>
              <a:gd name="connsiteX1012" fmla="*/ 186468 w 590088"/>
              <a:gd name="connsiteY1012" fmla="*/ 345005 h 485184"/>
              <a:gd name="connsiteX1013" fmla="*/ 187124 w 590088"/>
              <a:gd name="connsiteY1013" fmla="*/ 344088 h 485184"/>
              <a:gd name="connsiteX1014" fmla="*/ 185026 w 590088"/>
              <a:gd name="connsiteY1014" fmla="*/ 343301 h 485184"/>
              <a:gd name="connsiteX1015" fmla="*/ 181223 w 590088"/>
              <a:gd name="connsiteY1015" fmla="*/ 342907 h 485184"/>
              <a:gd name="connsiteX1016" fmla="*/ 177945 w 590088"/>
              <a:gd name="connsiteY1016" fmla="*/ 342121 h 485184"/>
              <a:gd name="connsiteX1017" fmla="*/ 178731 w 590088"/>
              <a:gd name="connsiteY1017" fmla="*/ 340809 h 485184"/>
              <a:gd name="connsiteX1018" fmla="*/ 178338 w 590088"/>
              <a:gd name="connsiteY1018" fmla="*/ 340023 h 485184"/>
              <a:gd name="connsiteX1019" fmla="*/ 178731 w 590088"/>
              <a:gd name="connsiteY1019" fmla="*/ 338318 h 485184"/>
              <a:gd name="connsiteX1020" fmla="*/ 179387 w 590088"/>
              <a:gd name="connsiteY1020" fmla="*/ 337662 h 485184"/>
              <a:gd name="connsiteX1021" fmla="*/ 179387 w 590088"/>
              <a:gd name="connsiteY1021" fmla="*/ 337006 h 485184"/>
              <a:gd name="connsiteX1022" fmla="*/ 180043 w 590088"/>
              <a:gd name="connsiteY1022" fmla="*/ 337006 h 485184"/>
              <a:gd name="connsiteX1023" fmla="*/ 181879 w 590088"/>
              <a:gd name="connsiteY1023" fmla="*/ 334777 h 485184"/>
              <a:gd name="connsiteX1024" fmla="*/ 181879 w 590088"/>
              <a:gd name="connsiteY1024" fmla="*/ 333728 h 485184"/>
              <a:gd name="connsiteX1025" fmla="*/ 182665 w 590088"/>
              <a:gd name="connsiteY1025" fmla="*/ 332679 h 485184"/>
              <a:gd name="connsiteX1026" fmla="*/ 181879 w 590088"/>
              <a:gd name="connsiteY1026" fmla="*/ 332024 h 485184"/>
              <a:gd name="connsiteX1027" fmla="*/ 183321 w 590088"/>
              <a:gd name="connsiteY1027" fmla="*/ 330581 h 485184"/>
              <a:gd name="connsiteX1028" fmla="*/ 183583 w 590088"/>
              <a:gd name="connsiteY1028" fmla="*/ 329139 h 485184"/>
              <a:gd name="connsiteX1029" fmla="*/ 184764 w 590088"/>
              <a:gd name="connsiteY1029" fmla="*/ 327958 h 485184"/>
              <a:gd name="connsiteX1030" fmla="*/ 185026 w 590088"/>
              <a:gd name="connsiteY1030" fmla="*/ 327958 h 485184"/>
              <a:gd name="connsiteX1031" fmla="*/ 185419 w 590088"/>
              <a:gd name="connsiteY1031" fmla="*/ 327958 h 485184"/>
              <a:gd name="connsiteX1032" fmla="*/ 185419 w 590088"/>
              <a:gd name="connsiteY1032" fmla="*/ 328745 h 485184"/>
              <a:gd name="connsiteX1033" fmla="*/ 185419 w 590088"/>
              <a:gd name="connsiteY1033" fmla="*/ 329139 h 485184"/>
              <a:gd name="connsiteX1034" fmla="*/ 191189 w 590088"/>
              <a:gd name="connsiteY1034" fmla="*/ 329401 h 485184"/>
              <a:gd name="connsiteX1035" fmla="*/ 190009 w 590088"/>
              <a:gd name="connsiteY1035" fmla="*/ 332941 h 485184"/>
              <a:gd name="connsiteX1036" fmla="*/ 193680 w 590088"/>
              <a:gd name="connsiteY1036" fmla="*/ 331630 h 485184"/>
              <a:gd name="connsiteX1037" fmla="*/ 194598 w 590088"/>
              <a:gd name="connsiteY1037" fmla="*/ 330581 h 485184"/>
              <a:gd name="connsiteX1038" fmla="*/ 195123 w 590088"/>
              <a:gd name="connsiteY1038" fmla="*/ 329401 h 485184"/>
              <a:gd name="connsiteX1039" fmla="*/ 197221 w 590088"/>
              <a:gd name="connsiteY1039" fmla="*/ 327303 h 485184"/>
              <a:gd name="connsiteX1040" fmla="*/ 196828 w 590088"/>
              <a:gd name="connsiteY1040" fmla="*/ 326647 h 485184"/>
              <a:gd name="connsiteX1041" fmla="*/ 197877 w 590088"/>
              <a:gd name="connsiteY1041" fmla="*/ 324549 h 485184"/>
              <a:gd name="connsiteX1042" fmla="*/ 198270 w 590088"/>
              <a:gd name="connsiteY1042" fmla="*/ 323500 h 485184"/>
              <a:gd name="connsiteX1043" fmla="*/ 197877 w 590088"/>
              <a:gd name="connsiteY1043" fmla="*/ 323500 h 485184"/>
              <a:gd name="connsiteX1044" fmla="*/ 199319 w 590088"/>
              <a:gd name="connsiteY1044" fmla="*/ 321664 h 485184"/>
              <a:gd name="connsiteX1045" fmla="*/ 199581 w 590088"/>
              <a:gd name="connsiteY1045" fmla="*/ 322058 h 485184"/>
              <a:gd name="connsiteX1046" fmla="*/ 199581 w 590088"/>
              <a:gd name="connsiteY1046" fmla="*/ 322320 h 485184"/>
              <a:gd name="connsiteX1047" fmla="*/ 200761 w 590088"/>
              <a:gd name="connsiteY1047" fmla="*/ 322320 h 485184"/>
              <a:gd name="connsiteX1048" fmla="*/ 201679 w 590088"/>
              <a:gd name="connsiteY1048" fmla="*/ 321008 h 485184"/>
              <a:gd name="connsiteX1049" fmla="*/ 201417 w 590088"/>
              <a:gd name="connsiteY1049" fmla="*/ 320615 h 485184"/>
              <a:gd name="connsiteX1050" fmla="*/ 202466 w 590088"/>
              <a:gd name="connsiteY1050" fmla="*/ 318910 h 485184"/>
              <a:gd name="connsiteX1051" fmla="*/ 202859 w 590088"/>
              <a:gd name="connsiteY1051" fmla="*/ 318910 h 485184"/>
              <a:gd name="connsiteX1052" fmla="*/ 203909 w 590088"/>
              <a:gd name="connsiteY1052" fmla="*/ 317468 h 485184"/>
              <a:gd name="connsiteX1053" fmla="*/ 203909 w 590088"/>
              <a:gd name="connsiteY1053" fmla="*/ 317206 h 485184"/>
              <a:gd name="connsiteX1054" fmla="*/ 204564 w 590088"/>
              <a:gd name="connsiteY1054" fmla="*/ 315239 h 485184"/>
              <a:gd name="connsiteX1055" fmla="*/ 202859 w 590088"/>
              <a:gd name="connsiteY1055" fmla="*/ 314321 h 485184"/>
              <a:gd name="connsiteX1056" fmla="*/ 204564 w 590088"/>
              <a:gd name="connsiteY1056" fmla="*/ 311829 h 485184"/>
              <a:gd name="connsiteX1057" fmla="*/ 206400 w 590088"/>
              <a:gd name="connsiteY1057" fmla="*/ 312878 h 485184"/>
              <a:gd name="connsiteX1058" fmla="*/ 207449 w 590088"/>
              <a:gd name="connsiteY1058" fmla="*/ 311829 h 485184"/>
              <a:gd name="connsiteX1059" fmla="*/ 207449 w 590088"/>
              <a:gd name="connsiteY1059" fmla="*/ 311436 h 485184"/>
              <a:gd name="connsiteX1060" fmla="*/ 208498 w 590088"/>
              <a:gd name="connsiteY1060" fmla="*/ 310387 h 485184"/>
              <a:gd name="connsiteX1061" fmla="*/ 209941 w 590088"/>
              <a:gd name="connsiteY1061" fmla="*/ 309338 h 485184"/>
              <a:gd name="connsiteX1062" fmla="*/ 208760 w 590088"/>
              <a:gd name="connsiteY1062" fmla="*/ 308158 h 485184"/>
              <a:gd name="connsiteX1063" fmla="*/ 208498 w 590088"/>
              <a:gd name="connsiteY1063" fmla="*/ 306846 h 485184"/>
              <a:gd name="connsiteX1064" fmla="*/ 208760 w 590088"/>
              <a:gd name="connsiteY1064" fmla="*/ 306060 h 485184"/>
              <a:gd name="connsiteX1065" fmla="*/ 208760 w 590088"/>
              <a:gd name="connsiteY1065" fmla="*/ 303962 h 485184"/>
              <a:gd name="connsiteX1066" fmla="*/ 210727 w 590088"/>
              <a:gd name="connsiteY1066" fmla="*/ 299765 h 485184"/>
              <a:gd name="connsiteX1067" fmla="*/ 211645 w 590088"/>
              <a:gd name="connsiteY1067" fmla="*/ 301470 h 485184"/>
              <a:gd name="connsiteX1068" fmla="*/ 213743 w 590088"/>
              <a:gd name="connsiteY1068" fmla="*/ 302781 h 485184"/>
              <a:gd name="connsiteX1069" fmla="*/ 215579 w 590088"/>
              <a:gd name="connsiteY1069" fmla="*/ 299110 h 485184"/>
              <a:gd name="connsiteX1070" fmla="*/ 215186 w 590088"/>
              <a:gd name="connsiteY1070" fmla="*/ 298323 h 485184"/>
              <a:gd name="connsiteX1071" fmla="*/ 215579 w 590088"/>
              <a:gd name="connsiteY1071" fmla="*/ 297929 h 485184"/>
              <a:gd name="connsiteX1072" fmla="*/ 215186 w 590088"/>
              <a:gd name="connsiteY1072" fmla="*/ 296880 h 485184"/>
              <a:gd name="connsiteX1073" fmla="*/ 216366 w 590088"/>
              <a:gd name="connsiteY1073" fmla="*/ 298323 h 485184"/>
              <a:gd name="connsiteX1074" fmla="*/ 216366 w 590088"/>
              <a:gd name="connsiteY1074" fmla="*/ 296880 h 485184"/>
              <a:gd name="connsiteX1075" fmla="*/ 213743 w 590088"/>
              <a:gd name="connsiteY1075" fmla="*/ 294782 h 485184"/>
              <a:gd name="connsiteX1076" fmla="*/ 212826 w 590088"/>
              <a:gd name="connsiteY1076" fmla="*/ 293340 h 485184"/>
              <a:gd name="connsiteX1077" fmla="*/ 207056 w 590088"/>
              <a:gd name="connsiteY1077" fmla="*/ 289144 h 485184"/>
              <a:gd name="connsiteX1078" fmla="*/ 207449 w 590088"/>
              <a:gd name="connsiteY1078" fmla="*/ 288750 h 485184"/>
              <a:gd name="connsiteX1079" fmla="*/ 206662 w 590088"/>
              <a:gd name="connsiteY1079" fmla="*/ 288357 h 485184"/>
              <a:gd name="connsiteX1080" fmla="*/ 205351 w 590088"/>
              <a:gd name="connsiteY1080" fmla="*/ 289406 h 485184"/>
              <a:gd name="connsiteX1081" fmla="*/ 205744 w 590088"/>
              <a:gd name="connsiteY1081" fmla="*/ 287308 h 485184"/>
              <a:gd name="connsiteX1082" fmla="*/ 204564 w 590088"/>
              <a:gd name="connsiteY1082" fmla="*/ 286259 h 485184"/>
              <a:gd name="connsiteX1083" fmla="*/ 202204 w 590088"/>
              <a:gd name="connsiteY1083" fmla="*/ 285865 h 485184"/>
              <a:gd name="connsiteX1084" fmla="*/ 201024 w 590088"/>
              <a:gd name="connsiteY1084" fmla="*/ 284947 h 485184"/>
              <a:gd name="connsiteX1085" fmla="*/ 201024 w 590088"/>
              <a:gd name="connsiteY1085" fmla="*/ 284161 h 485184"/>
              <a:gd name="connsiteX1086" fmla="*/ 198663 w 590088"/>
              <a:gd name="connsiteY1086" fmla="*/ 282718 h 485184"/>
              <a:gd name="connsiteX1087" fmla="*/ 197877 w 590088"/>
              <a:gd name="connsiteY1087" fmla="*/ 281669 h 485184"/>
              <a:gd name="connsiteX1088" fmla="*/ 198926 w 590088"/>
              <a:gd name="connsiteY1088" fmla="*/ 281276 h 485184"/>
              <a:gd name="connsiteX1089" fmla="*/ 196041 w 590088"/>
              <a:gd name="connsiteY1089" fmla="*/ 278784 h 485184"/>
              <a:gd name="connsiteX1090" fmla="*/ 193287 w 590088"/>
              <a:gd name="connsiteY1090" fmla="*/ 278129 h 485184"/>
              <a:gd name="connsiteX1091" fmla="*/ 193680 w 590088"/>
              <a:gd name="connsiteY1091" fmla="*/ 277342 h 485184"/>
              <a:gd name="connsiteX1092" fmla="*/ 196041 w 590088"/>
              <a:gd name="connsiteY1092" fmla="*/ 275899 h 485184"/>
              <a:gd name="connsiteX1093" fmla="*/ 197877 w 590088"/>
              <a:gd name="connsiteY1093" fmla="*/ 275899 h 485184"/>
              <a:gd name="connsiteX1094" fmla="*/ 198663 w 590088"/>
              <a:gd name="connsiteY1094" fmla="*/ 273801 h 485184"/>
              <a:gd name="connsiteX1095" fmla="*/ 198663 w 590088"/>
              <a:gd name="connsiteY1095" fmla="*/ 272228 h 485184"/>
              <a:gd name="connsiteX1096" fmla="*/ 192500 w 590088"/>
              <a:gd name="connsiteY1096" fmla="*/ 272490 h 485184"/>
              <a:gd name="connsiteX1097" fmla="*/ 192500 w 590088"/>
              <a:gd name="connsiteY1097" fmla="*/ 273146 h 485184"/>
              <a:gd name="connsiteX1098" fmla="*/ 191451 w 590088"/>
              <a:gd name="connsiteY1098" fmla="*/ 273801 h 485184"/>
              <a:gd name="connsiteX1099" fmla="*/ 190402 w 590088"/>
              <a:gd name="connsiteY1099" fmla="*/ 273539 h 485184"/>
              <a:gd name="connsiteX1100" fmla="*/ 190664 w 590088"/>
              <a:gd name="connsiteY1100" fmla="*/ 273146 h 485184"/>
              <a:gd name="connsiteX1101" fmla="*/ 190009 w 590088"/>
              <a:gd name="connsiteY1101" fmla="*/ 272883 h 485184"/>
              <a:gd name="connsiteX1102" fmla="*/ 188304 w 590088"/>
              <a:gd name="connsiteY1102" fmla="*/ 271441 h 485184"/>
              <a:gd name="connsiteX1103" fmla="*/ 188304 w 590088"/>
              <a:gd name="connsiteY1103" fmla="*/ 271048 h 485184"/>
              <a:gd name="connsiteX1104" fmla="*/ 188304 w 590088"/>
              <a:gd name="connsiteY1104" fmla="*/ 270785 h 485184"/>
              <a:gd name="connsiteX1105" fmla="*/ 188566 w 590088"/>
              <a:gd name="connsiteY1105" fmla="*/ 268818 h 485184"/>
              <a:gd name="connsiteX1106" fmla="*/ 187124 w 590088"/>
              <a:gd name="connsiteY1106" fmla="*/ 268818 h 485184"/>
              <a:gd name="connsiteX1107" fmla="*/ 186206 w 590088"/>
              <a:gd name="connsiteY1107" fmla="*/ 266458 h 485184"/>
              <a:gd name="connsiteX1108" fmla="*/ 185419 w 590088"/>
              <a:gd name="connsiteY1108" fmla="*/ 266065 h 485184"/>
              <a:gd name="connsiteX1109" fmla="*/ 185419 w 590088"/>
              <a:gd name="connsiteY1109" fmla="*/ 265802 h 485184"/>
              <a:gd name="connsiteX1110" fmla="*/ 186206 w 590088"/>
              <a:gd name="connsiteY1110" fmla="*/ 264360 h 485184"/>
              <a:gd name="connsiteX1111" fmla="*/ 185812 w 590088"/>
              <a:gd name="connsiteY1111" fmla="*/ 263180 h 485184"/>
              <a:gd name="connsiteX1112" fmla="*/ 185026 w 590088"/>
              <a:gd name="connsiteY1112" fmla="*/ 263180 h 485184"/>
              <a:gd name="connsiteX1113" fmla="*/ 185026 w 590088"/>
              <a:gd name="connsiteY1113" fmla="*/ 262524 h 485184"/>
              <a:gd name="connsiteX1114" fmla="*/ 185419 w 590088"/>
              <a:gd name="connsiteY1114" fmla="*/ 261082 h 485184"/>
              <a:gd name="connsiteX1115" fmla="*/ 185419 w 590088"/>
              <a:gd name="connsiteY1115" fmla="*/ 259770 h 485184"/>
              <a:gd name="connsiteX1116" fmla="*/ 184764 w 590088"/>
              <a:gd name="connsiteY1116" fmla="*/ 259770 h 485184"/>
              <a:gd name="connsiteX1117" fmla="*/ 184370 w 590088"/>
              <a:gd name="connsiteY1117" fmla="*/ 258984 h 485184"/>
              <a:gd name="connsiteX1118" fmla="*/ 184370 w 590088"/>
              <a:gd name="connsiteY1118" fmla="*/ 258328 h 485184"/>
              <a:gd name="connsiteX1119" fmla="*/ 184764 w 590088"/>
              <a:gd name="connsiteY1119" fmla="*/ 257541 h 485184"/>
              <a:gd name="connsiteX1120" fmla="*/ 184370 w 590088"/>
              <a:gd name="connsiteY1120" fmla="*/ 257279 h 485184"/>
              <a:gd name="connsiteX1121" fmla="*/ 184764 w 590088"/>
              <a:gd name="connsiteY1121" fmla="*/ 255836 h 485184"/>
              <a:gd name="connsiteX1122" fmla="*/ 186468 w 590088"/>
              <a:gd name="connsiteY1122" fmla="*/ 255443 h 485184"/>
              <a:gd name="connsiteX1123" fmla="*/ 186862 w 590088"/>
              <a:gd name="connsiteY1123" fmla="*/ 253083 h 485184"/>
              <a:gd name="connsiteX1124" fmla="*/ 186468 w 590088"/>
              <a:gd name="connsiteY1124" fmla="*/ 250460 h 485184"/>
              <a:gd name="connsiteX1125" fmla="*/ 185419 w 590088"/>
              <a:gd name="connsiteY1125" fmla="*/ 250460 h 485184"/>
              <a:gd name="connsiteX1126" fmla="*/ 185419 w 590088"/>
              <a:gd name="connsiteY1126" fmla="*/ 250067 h 485184"/>
              <a:gd name="connsiteX1127" fmla="*/ 185026 w 590088"/>
              <a:gd name="connsiteY1127" fmla="*/ 249411 h 485184"/>
              <a:gd name="connsiteX1128" fmla="*/ 184108 w 590088"/>
              <a:gd name="connsiteY1128" fmla="*/ 249018 h 485184"/>
              <a:gd name="connsiteX1129" fmla="*/ 180436 w 590088"/>
              <a:gd name="connsiteY1129" fmla="*/ 247706 h 485184"/>
              <a:gd name="connsiteX1130" fmla="*/ 179781 w 590088"/>
              <a:gd name="connsiteY1130" fmla="*/ 248624 h 485184"/>
              <a:gd name="connsiteX1131" fmla="*/ 177682 w 590088"/>
              <a:gd name="connsiteY1131" fmla="*/ 248362 h 485184"/>
              <a:gd name="connsiteX1132" fmla="*/ 177682 w 590088"/>
              <a:gd name="connsiteY1132" fmla="*/ 248624 h 485184"/>
              <a:gd name="connsiteX1133" fmla="*/ 177027 w 590088"/>
              <a:gd name="connsiteY1133" fmla="*/ 248624 h 485184"/>
              <a:gd name="connsiteX1134" fmla="*/ 176240 w 590088"/>
              <a:gd name="connsiteY1134" fmla="*/ 247313 h 485184"/>
              <a:gd name="connsiteX1135" fmla="*/ 175060 w 590088"/>
              <a:gd name="connsiteY1135" fmla="*/ 248624 h 485184"/>
              <a:gd name="connsiteX1136" fmla="*/ 175060 w 590088"/>
              <a:gd name="connsiteY1136" fmla="*/ 250067 h 485184"/>
              <a:gd name="connsiteX1137" fmla="*/ 173748 w 590088"/>
              <a:gd name="connsiteY1137" fmla="*/ 250067 h 485184"/>
              <a:gd name="connsiteX1138" fmla="*/ 173748 w 590088"/>
              <a:gd name="connsiteY1138" fmla="*/ 250460 h 485184"/>
              <a:gd name="connsiteX1139" fmla="*/ 172962 w 590088"/>
              <a:gd name="connsiteY1139" fmla="*/ 250067 h 485184"/>
              <a:gd name="connsiteX1140" fmla="*/ 172044 w 590088"/>
              <a:gd name="connsiteY1140" fmla="*/ 246264 h 485184"/>
              <a:gd name="connsiteX1141" fmla="*/ 171650 w 590088"/>
              <a:gd name="connsiteY1141" fmla="*/ 246526 h 485184"/>
              <a:gd name="connsiteX1142" fmla="*/ 169552 w 590088"/>
              <a:gd name="connsiteY1142" fmla="*/ 247706 h 485184"/>
              <a:gd name="connsiteX1143" fmla="*/ 168766 w 590088"/>
              <a:gd name="connsiteY1143" fmla="*/ 249411 h 485184"/>
              <a:gd name="connsiteX1144" fmla="*/ 167061 w 590088"/>
              <a:gd name="connsiteY1144" fmla="*/ 247706 h 485184"/>
              <a:gd name="connsiteX1145" fmla="*/ 167061 w 590088"/>
              <a:gd name="connsiteY1145" fmla="*/ 246920 h 485184"/>
              <a:gd name="connsiteX1146" fmla="*/ 166405 w 590088"/>
              <a:gd name="connsiteY1146" fmla="*/ 244821 h 485184"/>
              <a:gd name="connsiteX1147" fmla="*/ 164307 w 590088"/>
              <a:gd name="connsiteY1147" fmla="*/ 246526 h 485184"/>
              <a:gd name="connsiteX1148" fmla="*/ 162733 w 590088"/>
              <a:gd name="connsiteY1148" fmla="*/ 246264 h 485184"/>
              <a:gd name="connsiteX1149" fmla="*/ 161947 w 590088"/>
              <a:gd name="connsiteY1149" fmla="*/ 240625 h 485184"/>
              <a:gd name="connsiteX1150" fmla="*/ 158800 w 590088"/>
              <a:gd name="connsiteY1150" fmla="*/ 234987 h 485184"/>
              <a:gd name="connsiteX1151" fmla="*/ 157750 w 590088"/>
              <a:gd name="connsiteY1151" fmla="*/ 235905 h 485184"/>
              <a:gd name="connsiteX1152" fmla="*/ 155390 w 590088"/>
              <a:gd name="connsiteY1152" fmla="*/ 237085 h 485184"/>
              <a:gd name="connsiteX1153" fmla="*/ 153948 w 590088"/>
              <a:gd name="connsiteY1153" fmla="*/ 238003 h 485184"/>
              <a:gd name="connsiteX1154" fmla="*/ 153161 w 590088"/>
              <a:gd name="connsiteY1154" fmla="*/ 237347 h 485184"/>
              <a:gd name="connsiteX1155" fmla="*/ 146080 w 590088"/>
              <a:gd name="connsiteY1155" fmla="*/ 240232 h 485184"/>
              <a:gd name="connsiteX1156" fmla="*/ 142670 w 590088"/>
              <a:gd name="connsiteY1156" fmla="*/ 238789 h 485184"/>
              <a:gd name="connsiteX1157" fmla="*/ 142146 w 590088"/>
              <a:gd name="connsiteY1157" fmla="*/ 240887 h 485184"/>
              <a:gd name="connsiteX1158" fmla="*/ 134409 w 590088"/>
              <a:gd name="connsiteY1158" fmla="*/ 241281 h 485184"/>
              <a:gd name="connsiteX1159" fmla="*/ 133229 w 590088"/>
              <a:gd name="connsiteY1159" fmla="*/ 244428 h 485184"/>
              <a:gd name="connsiteX1160" fmla="*/ 131524 w 590088"/>
              <a:gd name="connsiteY1160" fmla="*/ 243379 h 485184"/>
              <a:gd name="connsiteX1161" fmla="*/ 132311 w 590088"/>
              <a:gd name="connsiteY1161" fmla="*/ 242723 h 485184"/>
              <a:gd name="connsiteX1162" fmla="*/ 132967 w 590088"/>
              <a:gd name="connsiteY1162" fmla="*/ 240232 h 485184"/>
              <a:gd name="connsiteX1163" fmla="*/ 132967 w 590088"/>
              <a:gd name="connsiteY1163" fmla="*/ 238789 h 485184"/>
              <a:gd name="connsiteX1164" fmla="*/ 129426 w 590088"/>
              <a:gd name="connsiteY1164" fmla="*/ 239183 h 485184"/>
              <a:gd name="connsiteX1165" fmla="*/ 126541 w 590088"/>
              <a:gd name="connsiteY1165" fmla="*/ 238789 h 485184"/>
              <a:gd name="connsiteX1166" fmla="*/ 126804 w 590088"/>
              <a:gd name="connsiteY1166" fmla="*/ 237085 h 485184"/>
              <a:gd name="connsiteX1167" fmla="*/ 125886 w 590088"/>
              <a:gd name="connsiteY1167" fmla="*/ 237085 h 485184"/>
              <a:gd name="connsiteX1168" fmla="*/ 125492 w 590088"/>
              <a:gd name="connsiteY1168" fmla="*/ 235642 h 485184"/>
              <a:gd name="connsiteX1169" fmla="*/ 124050 w 590088"/>
              <a:gd name="connsiteY1169" fmla="*/ 234593 h 485184"/>
              <a:gd name="connsiteX1170" fmla="*/ 121689 w 590088"/>
              <a:gd name="connsiteY1170" fmla="*/ 234987 h 485184"/>
              <a:gd name="connsiteX1171" fmla="*/ 119067 w 590088"/>
              <a:gd name="connsiteY1171" fmla="*/ 235642 h 485184"/>
              <a:gd name="connsiteX1172" fmla="*/ 119460 w 590088"/>
              <a:gd name="connsiteY1172" fmla="*/ 237740 h 485184"/>
              <a:gd name="connsiteX1173" fmla="*/ 118411 w 590088"/>
              <a:gd name="connsiteY1173" fmla="*/ 237740 h 485184"/>
              <a:gd name="connsiteX1174" fmla="*/ 118411 w 590088"/>
              <a:gd name="connsiteY1174" fmla="*/ 238527 h 485184"/>
              <a:gd name="connsiteX1175" fmla="*/ 116707 w 590088"/>
              <a:gd name="connsiteY1175" fmla="*/ 238003 h 485184"/>
              <a:gd name="connsiteX1176" fmla="*/ 116707 w 590088"/>
              <a:gd name="connsiteY1176" fmla="*/ 239183 h 485184"/>
              <a:gd name="connsiteX1177" fmla="*/ 116051 w 590088"/>
              <a:gd name="connsiteY1177" fmla="*/ 238789 h 485184"/>
              <a:gd name="connsiteX1178" fmla="*/ 114608 w 590088"/>
              <a:gd name="connsiteY1178" fmla="*/ 237740 h 485184"/>
              <a:gd name="connsiteX1179" fmla="*/ 114215 w 590088"/>
              <a:gd name="connsiteY1179" fmla="*/ 239183 h 485184"/>
              <a:gd name="connsiteX1180" fmla="*/ 113166 w 590088"/>
              <a:gd name="connsiteY1180" fmla="*/ 239183 h 485184"/>
              <a:gd name="connsiteX1181" fmla="*/ 113166 w 590088"/>
              <a:gd name="connsiteY1181" fmla="*/ 240625 h 485184"/>
              <a:gd name="connsiteX1182" fmla="*/ 109888 w 590088"/>
              <a:gd name="connsiteY1182" fmla="*/ 240887 h 485184"/>
              <a:gd name="connsiteX1183" fmla="*/ 109888 w 590088"/>
              <a:gd name="connsiteY1183" fmla="*/ 239183 h 485184"/>
              <a:gd name="connsiteX1184" fmla="*/ 107527 w 590088"/>
              <a:gd name="connsiteY1184" fmla="*/ 238789 h 485184"/>
              <a:gd name="connsiteX1185" fmla="*/ 105691 w 590088"/>
              <a:gd name="connsiteY1185" fmla="*/ 239183 h 485184"/>
              <a:gd name="connsiteX1186" fmla="*/ 105691 w 590088"/>
              <a:gd name="connsiteY1186" fmla="*/ 239970 h 485184"/>
              <a:gd name="connsiteX1187" fmla="*/ 102413 w 590088"/>
              <a:gd name="connsiteY1187" fmla="*/ 240887 h 485184"/>
              <a:gd name="connsiteX1188" fmla="*/ 101758 w 590088"/>
              <a:gd name="connsiteY1188" fmla="*/ 241281 h 485184"/>
              <a:gd name="connsiteX1189" fmla="*/ 100971 w 590088"/>
              <a:gd name="connsiteY1189" fmla="*/ 240887 h 485184"/>
              <a:gd name="connsiteX1190" fmla="*/ 98873 w 590088"/>
              <a:gd name="connsiteY1190" fmla="*/ 241543 h 485184"/>
              <a:gd name="connsiteX1191" fmla="*/ 98610 w 590088"/>
              <a:gd name="connsiteY1191" fmla="*/ 240887 h 485184"/>
              <a:gd name="connsiteX1192" fmla="*/ 97430 w 590088"/>
              <a:gd name="connsiteY1192" fmla="*/ 240625 h 485184"/>
              <a:gd name="connsiteX1193" fmla="*/ 95726 w 590088"/>
              <a:gd name="connsiteY1193" fmla="*/ 240887 h 485184"/>
              <a:gd name="connsiteX1194" fmla="*/ 94677 w 590088"/>
              <a:gd name="connsiteY1194" fmla="*/ 241281 h 485184"/>
              <a:gd name="connsiteX1195" fmla="*/ 94677 w 590088"/>
              <a:gd name="connsiteY1195" fmla="*/ 240232 h 485184"/>
              <a:gd name="connsiteX1196" fmla="*/ 92447 w 590088"/>
              <a:gd name="connsiteY1196" fmla="*/ 239183 h 485184"/>
              <a:gd name="connsiteX1197" fmla="*/ 91529 w 590088"/>
              <a:gd name="connsiteY1197" fmla="*/ 240625 h 485184"/>
              <a:gd name="connsiteX1198" fmla="*/ 91136 w 590088"/>
              <a:gd name="connsiteY1198" fmla="*/ 238003 h 485184"/>
              <a:gd name="connsiteX1199" fmla="*/ 89431 w 590088"/>
              <a:gd name="connsiteY1199" fmla="*/ 238789 h 485184"/>
              <a:gd name="connsiteX1200" fmla="*/ 89431 w 590088"/>
              <a:gd name="connsiteY1200" fmla="*/ 238527 h 485184"/>
              <a:gd name="connsiteX1201" fmla="*/ 90087 w 590088"/>
              <a:gd name="connsiteY1201" fmla="*/ 237347 h 485184"/>
              <a:gd name="connsiteX1202" fmla="*/ 89694 w 590088"/>
              <a:gd name="connsiteY1202" fmla="*/ 235642 h 485184"/>
              <a:gd name="connsiteX1203" fmla="*/ 89038 w 590088"/>
              <a:gd name="connsiteY1203" fmla="*/ 235249 h 485184"/>
              <a:gd name="connsiteX1204" fmla="*/ 88645 w 590088"/>
              <a:gd name="connsiteY1204" fmla="*/ 235905 h 485184"/>
              <a:gd name="connsiteX1205" fmla="*/ 87596 w 590088"/>
              <a:gd name="connsiteY1205" fmla="*/ 235905 h 485184"/>
              <a:gd name="connsiteX1206" fmla="*/ 87333 w 590088"/>
              <a:gd name="connsiteY1206" fmla="*/ 235642 h 485184"/>
              <a:gd name="connsiteX1207" fmla="*/ 85891 w 590088"/>
              <a:gd name="connsiteY1207" fmla="*/ 236560 h 485184"/>
              <a:gd name="connsiteX1208" fmla="*/ 85366 w 590088"/>
              <a:gd name="connsiteY1208" fmla="*/ 236560 h 485184"/>
              <a:gd name="connsiteX1209" fmla="*/ 86153 w 590088"/>
              <a:gd name="connsiteY1209" fmla="*/ 235642 h 485184"/>
              <a:gd name="connsiteX1210" fmla="*/ 86546 w 590088"/>
              <a:gd name="connsiteY1210" fmla="*/ 234987 h 485184"/>
              <a:gd name="connsiteX1211" fmla="*/ 84711 w 590088"/>
              <a:gd name="connsiteY1211" fmla="*/ 233806 h 485184"/>
              <a:gd name="connsiteX1212" fmla="*/ 78810 w 590088"/>
              <a:gd name="connsiteY1212" fmla="*/ 232888 h 485184"/>
              <a:gd name="connsiteX1213" fmla="*/ 78023 w 590088"/>
              <a:gd name="connsiteY1213" fmla="*/ 231708 h 485184"/>
              <a:gd name="connsiteX1214" fmla="*/ 69499 w 590088"/>
              <a:gd name="connsiteY1214" fmla="*/ 227119 h 485184"/>
              <a:gd name="connsiteX1215" fmla="*/ 65828 w 590088"/>
              <a:gd name="connsiteY1215" fmla="*/ 226725 h 485184"/>
              <a:gd name="connsiteX1216" fmla="*/ 64123 w 590088"/>
              <a:gd name="connsiteY1216" fmla="*/ 228168 h 485184"/>
              <a:gd name="connsiteX1217" fmla="*/ 63467 w 590088"/>
              <a:gd name="connsiteY1217" fmla="*/ 227119 h 485184"/>
              <a:gd name="connsiteX1218" fmla="*/ 61632 w 590088"/>
              <a:gd name="connsiteY1218" fmla="*/ 227906 h 485184"/>
              <a:gd name="connsiteX1219" fmla="*/ 61632 w 590088"/>
              <a:gd name="connsiteY1219" fmla="*/ 228561 h 485184"/>
              <a:gd name="connsiteX1220" fmla="*/ 60189 w 590088"/>
              <a:gd name="connsiteY1220" fmla="*/ 229610 h 485184"/>
              <a:gd name="connsiteX1221" fmla="*/ 61632 w 590088"/>
              <a:gd name="connsiteY1221" fmla="*/ 231446 h 485184"/>
              <a:gd name="connsiteX1222" fmla="*/ 61632 w 590088"/>
              <a:gd name="connsiteY1222" fmla="*/ 232102 h 485184"/>
              <a:gd name="connsiteX1223" fmla="*/ 58484 w 590088"/>
              <a:gd name="connsiteY1223" fmla="*/ 230004 h 485184"/>
              <a:gd name="connsiteX1224" fmla="*/ 56649 w 590088"/>
              <a:gd name="connsiteY1224" fmla="*/ 231708 h 485184"/>
              <a:gd name="connsiteX1225" fmla="*/ 52977 w 590088"/>
              <a:gd name="connsiteY1225" fmla="*/ 232102 h 485184"/>
              <a:gd name="connsiteX1226" fmla="*/ 52452 w 590088"/>
              <a:gd name="connsiteY1226" fmla="*/ 233806 h 485184"/>
              <a:gd name="connsiteX1227" fmla="*/ 51535 w 590088"/>
              <a:gd name="connsiteY1227" fmla="*/ 233544 h 485184"/>
              <a:gd name="connsiteX1228" fmla="*/ 50748 w 590088"/>
              <a:gd name="connsiteY1228" fmla="*/ 234200 h 485184"/>
              <a:gd name="connsiteX1229" fmla="*/ 46158 w 590088"/>
              <a:gd name="connsiteY1229" fmla="*/ 234593 h 485184"/>
              <a:gd name="connsiteX1230" fmla="*/ 40782 w 590088"/>
              <a:gd name="connsiteY1230" fmla="*/ 233806 h 485184"/>
              <a:gd name="connsiteX1231" fmla="*/ 43273 w 590088"/>
              <a:gd name="connsiteY1231" fmla="*/ 230659 h 485184"/>
              <a:gd name="connsiteX1232" fmla="*/ 48256 w 590088"/>
              <a:gd name="connsiteY1232" fmla="*/ 230266 h 485184"/>
              <a:gd name="connsiteX1233" fmla="*/ 47207 w 590088"/>
              <a:gd name="connsiteY1233" fmla="*/ 228561 h 485184"/>
              <a:gd name="connsiteX1234" fmla="*/ 46814 w 590088"/>
              <a:gd name="connsiteY1234" fmla="*/ 227906 h 485184"/>
              <a:gd name="connsiteX1235" fmla="*/ 43536 w 590088"/>
              <a:gd name="connsiteY1235" fmla="*/ 228168 h 485184"/>
              <a:gd name="connsiteX1236" fmla="*/ 40520 w 590088"/>
              <a:gd name="connsiteY1236" fmla="*/ 230004 h 485184"/>
              <a:gd name="connsiteX1237" fmla="*/ 36192 w 590088"/>
              <a:gd name="connsiteY1237" fmla="*/ 229217 h 485184"/>
              <a:gd name="connsiteX1238" fmla="*/ 36454 w 590088"/>
              <a:gd name="connsiteY1238" fmla="*/ 226463 h 485184"/>
              <a:gd name="connsiteX1239" fmla="*/ 32652 w 590088"/>
              <a:gd name="connsiteY1239" fmla="*/ 226070 h 485184"/>
              <a:gd name="connsiteX1240" fmla="*/ 31996 w 590088"/>
              <a:gd name="connsiteY1240" fmla="*/ 226070 h 485184"/>
              <a:gd name="connsiteX1241" fmla="*/ 33438 w 590088"/>
              <a:gd name="connsiteY1241" fmla="*/ 220431 h 485184"/>
              <a:gd name="connsiteX1242" fmla="*/ 32652 w 590088"/>
              <a:gd name="connsiteY1242" fmla="*/ 220431 h 485184"/>
              <a:gd name="connsiteX1243" fmla="*/ 32652 w 590088"/>
              <a:gd name="connsiteY1243" fmla="*/ 218989 h 485184"/>
              <a:gd name="connsiteX1244" fmla="*/ 31996 w 590088"/>
              <a:gd name="connsiteY1244" fmla="*/ 218202 h 485184"/>
              <a:gd name="connsiteX1245" fmla="*/ 33701 w 590088"/>
              <a:gd name="connsiteY1245" fmla="*/ 215055 h 485184"/>
              <a:gd name="connsiteX1246" fmla="*/ 33701 w 590088"/>
              <a:gd name="connsiteY1246" fmla="*/ 214006 h 485184"/>
              <a:gd name="connsiteX1247" fmla="*/ 32258 w 590088"/>
              <a:gd name="connsiteY1247" fmla="*/ 213743 h 485184"/>
              <a:gd name="connsiteX1248" fmla="*/ 32652 w 590088"/>
              <a:gd name="connsiteY1248" fmla="*/ 211121 h 485184"/>
              <a:gd name="connsiteX1249" fmla="*/ 30029 w 590088"/>
              <a:gd name="connsiteY1249" fmla="*/ 210203 h 485184"/>
              <a:gd name="connsiteX1250" fmla="*/ 30554 w 590088"/>
              <a:gd name="connsiteY1250" fmla="*/ 208760 h 485184"/>
              <a:gd name="connsiteX1251" fmla="*/ 29373 w 590088"/>
              <a:gd name="connsiteY1251" fmla="*/ 208760 h 485184"/>
              <a:gd name="connsiteX1252" fmla="*/ 30029 w 590088"/>
              <a:gd name="connsiteY1252" fmla="*/ 206925 h 485184"/>
              <a:gd name="connsiteX1253" fmla="*/ 30029 w 590088"/>
              <a:gd name="connsiteY1253" fmla="*/ 206269 h 485184"/>
              <a:gd name="connsiteX1254" fmla="*/ 30029 w 590088"/>
              <a:gd name="connsiteY1254" fmla="*/ 204564 h 485184"/>
              <a:gd name="connsiteX1255" fmla="*/ 29373 w 590088"/>
              <a:gd name="connsiteY1255" fmla="*/ 204040 h 485184"/>
              <a:gd name="connsiteX1256" fmla="*/ 32258 w 590088"/>
              <a:gd name="connsiteY1256" fmla="*/ 198926 h 485184"/>
              <a:gd name="connsiteX1257" fmla="*/ 33438 w 590088"/>
              <a:gd name="connsiteY1257" fmla="*/ 197745 h 485184"/>
              <a:gd name="connsiteX1258" fmla="*/ 30816 w 590088"/>
              <a:gd name="connsiteY1258" fmla="*/ 195647 h 485184"/>
              <a:gd name="connsiteX1259" fmla="*/ 28062 w 590088"/>
              <a:gd name="connsiteY1259" fmla="*/ 191320 h 485184"/>
              <a:gd name="connsiteX1260" fmla="*/ 26357 w 590088"/>
              <a:gd name="connsiteY1260" fmla="*/ 190664 h 485184"/>
              <a:gd name="connsiteX1261" fmla="*/ 25833 w 590088"/>
              <a:gd name="connsiteY1261" fmla="*/ 190271 h 485184"/>
              <a:gd name="connsiteX1262" fmla="*/ 25833 w 590088"/>
              <a:gd name="connsiteY1262" fmla="*/ 189222 h 485184"/>
              <a:gd name="connsiteX1263" fmla="*/ 26357 w 590088"/>
              <a:gd name="connsiteY1263" fmla="*/ 188566 h 485184"/>
              <a:gd name="connsiteX1264" fmla="*/ 25833 w 590088"/>
              <a:gd name="connsiteY1264" fmla="*/ 188173 h 485184"/>
              <a:gd name="connsiteX1265" fmla="*/ 25177 w 590088"/>
              <a:gd name="connsiteY1265" fmla="*/ 188566 h 485184"/>
              <a:gd name="connsiteX1266" fmla="*/ 24915 w 590088"/>
              <a:gd name="connsiteY1266" fmla="*/ 188173 h 485184"/>
              <a:gd name="connsiteX1267" fmla="*/ 25177 w 590088"/>
              <a:gd name="connsiteY1267" fmla="*/ 187386 h 485184"/>
              <a:gd name="connsiteX1268" fmla="*/ 24390 w 590088"/>
              <a:gd name="connsiteY1268" fmla="*/ 186731 h 485184"/>
              <a:gd name="connsiteX1269" fmla="*/ 23735 w 590088"/>
              <a:gd name="connsiteY1269" fmla="*/ 188566 h 485184"/>
              <a:gd name="connsiteX1270" fmla="*/ 22948 w 590088"/>
              <a:gd name="connsiteY1270" fmla="*/ 188173 h 485184"/>
              <a:gd name="connsiteX1271" fmla="*/ 22292 w 590088"/>
              <a:gd name="connsiteY1271" fmla="*/ 188173 h 485184"/>
              <a:gd name="connsiteX1272" fmla="*/ 21637 w 590088"/>
              <a:gd name="connsiteY1272" fmla="*/ 187386 h 485184"/>
              <a:gd name="connsiteX1273" fmla="*/ 21374 w 590088"/>
              <a:gd name="connsiteY1273" fmla="*/ 187386 h 485184"/>
              <a:gd name="connsiteX1274" fmla="*/ 22030 w 590088"/>
              <a:gd name="connsiteY1274" fmla="*/ 185944 h 485184"/>
              <a:gd name="connsiteX1275" fmla="*/ 23473 w 590088"/>
              <a:gd name="connsiteY1275" fmla="*/ 185681 h 485184"/>
              <a:gd name="connsiteX1276" fmla="*/ 22948 w 590088"/>
              <a:gd name="connsiteY1276" fmla="*/ 184501 h 485184"/>
              <a:gd name="connsiteX1277" fmla="*/ 23473 w 590088"/>
              <a:gd name="connsiteY1277" fmla="*/ 184239 h 485184"/>
              <a:gd name="connsiteX1278" fmla="*/ 22030 w 590088"/>
              <a:gd name="connsiteY1278" fmla="*/ 182797 h 485184"/>
              <a:gd name="connsiteX1279" fmla="*/ 20588 w 590088"/>
              <a:gd name="connsiteY1279" fmla="*/ 181747 h 485184"/>
              <a:gd name="connsiteX1280" fmla="*/ 19932 w 590088"/>
              <a:gd name="connsiteY1280" fmla="*/ 180829 h 485184"/>
              <a:gd name="connsiteX1281" fmla="*/ 20194 w 590088"/>
              <a:gd name="connsiteY1281" fmla="*/ 180043 h 485184"/>
              <a:gd name="connsiteX1282" fmla="*/ 19539 w 590088"/>
              <a:gd name="connsiteY1282" fmla="*/ 179649 h 485184"/>
              <a:gd name="connsiteX1283" fmla="*/ 19539 w 590088"/>
              <a:gd name="connsiteY1283" fmla="*/ 177420 h 485184"/>
              <a:gd name="connsiteX1284" fmla="*/ 18752 w 590088"/>
              <a:gd name="connsiteY1284" fmla="*/ 177420 h 485184"/>
              <a:gd name="connsiteX1285" fmla="*/ 18490 w 590088"/>
              <a:gd name="connsiteY1285" fmla="*/ 177945 h 485184"/>
              <a:gd name="connsiteX1286" fmla="*/ 18096 w 590088"/>
              <a:gd name="connsiteY1286" fmla="*/ 177945 h 485184"/>
              <a:gd name="connsiteX1287" fmla="*/ 19276 w 590088"/>
              <a:gd name="connsiteY1287" fmla="*/ 176764 h 485184"/>
              <a:gd name="connsiteX1288" fmla="*/ 16654 w 590088"/>
              <a:gd name="connsiteY1288" fmla="*/ 176109 h 485184"/>
              <a:gd name="connsiteX1289" fmla="*/ 16654 w 590088"/>
              <a:gd name="connsiteY1289" fmla="*/ 175847 h 485184"/>
              <a:gd name="connsiteX1290" fmla="*/ 18752 w 590088"/>
              <a:gd name="connsiteY1290" fmla="*/ 176109 h 485184"/>
              <a:gd name="connsiteX1291" fmla="*/ 19276 w 590088"/>
              <a:gd name="connsiteY1291" fmla="*/ 172962 h 485184"/>
              <a:gd name="connsiteX1292" fmla="*/ 18752 w 590088"/>
              <a:gd name="connsiteY1292" fmla="*/ 172568 h 485184"/>
              <a:gd name="connsiteX1293" fmla="*/ 19276 w 590088"/>
              <a:gd name="connsiteY1293" fmla="*/ 169421 h 485184"/>
              <a:gd name="connsiteX1294" fmla="*/ 18752 w 590088"/>
              <a:gd name="connsiteY1294" fmla="*/ 169028 h 485184"/>
              <a:gd name="connsiteX1295" fmla="*/ 19932 w 590088"/>
              <a:gd name="connsiteY1295" fmla="*/ 167979 h 485184"/>
              <a:gd name="connsiteX1296" fmla="*/ 20981 w 590088"/>
              <a:gd name="connsiteY1296" fmla="*/ 167585 h 485184"/>
              <a:gd name="connsiteX1297" fmla="*/ 22292 w 590088"/>
              <a:gd name="connsiteY1297" fmla="*/ 167979 h 485184"/>
              <a:gd name="connsiteX1298" fmla="*/ 22686 w 590088"/>
              <a:gd name="connsiteY1298" fmla="*/ 168372 h 485184"/>
              <a:gd name="connsiteX1299" fmla="*/ 23735 w 590088"/>
              <a:gd name="connsiteY1299" fmla="*/ 168765 h 485184"/>
              <a:gd name="connsiteX1300" fmla="*/ 23735 w 590088"/>
              <a:gd name="connsiteY1300" fmla="*/ 168372 h 485184"/>
              <a:gd name="connsiteX1301" fmla="*/ 23473 w 590088"/>
              <a:gd name="connsiteY1301" fmla="*/ 167323 h 485184"/>
              <a:gd name="connsiteX1302" fmla="*/ 23735 w 590088"/>
              <a:gd name="connsiteY1302" fmla="*/ 166143 h 485184"/>
              <a:gd name="connsiteX1303" fmla="*/ 22948 w 590088"/>
              <a:gd name="connsiteY1303" fmla="*/ 165881 h 485184"/>
              <a:gd name="connsiteX1304" fmla="*/ 22292 w 590088"/>
              <a:gd name="connsiteY1304" fmla="*/ 165881 h 485184"/>
              <a:gd name="connsiteX1305" fmla="*/ 22030 w 590088"/>
              <a:gd name="connsiteY1305" fmla="*/ 165225 h 485184"/>
              <a:gd name="connsiteX1306" fmla="*/ 20588 w 590088"/>
              <a:gd name="connsiteY1306" fmla="*/ 164045 h 485184"/>
              <a:gd name="connsiteX1307" fmla="*/ 18096 w 590088"/>
              <a:gd name="connsiteY1307" fmla="*/ 162996 h 485184"/>
              <a:gd name="connsiteX1308" fmla="*/ 16654 w 590088"/>
              <a:gd name="connsiteY1308" fmla="*/ 162996 h 485184"/>
              <a:gd name="connsiteX1309" fmla="*/ 16391 w 590088"/>
              <a:gd name="connsiteY1309" fmla="*/ 162602 h 485184"/>
              <a:gd name="connsiteX1310" fmla="*/ 14818 w 590088"/>
              <a:gd name="connsiteY1310" fmla="*/ 161684 h 485184"/>
              <a:gd name="connsiteX1311" fmla="*/ 12458 w 590088"/>
              <a:gd name="connsiteY1311" fmla="*/ 160898 h 485184"/>
              <a:gd name="connsiteX1312" fmla="*/ 11277 w 590088"/>
              <a:gd name="connsiteY1312" fmla="*/ 159849 h 485184"/>
              <a:gd name="connsiteX1313" fmla="*/ 10228 w 590088"/>
              <a:gd name="connsiteY1313" fmla="*/ 156964 h 485184"/>
              <a:gd name="connsiteX1314" fmla="*/ 10491 w 590088"/>
              <a:gd name="connsiteY1314" fmla="*/ 155521 h 485184"/>
              <a:gd name="connsiteX1315" fmla="*/ 9835 w 590088"/>
              <a:gd name="connsiteY1315" fmla="*/ 155915 h 485184"/>
              <a:gd name="connsiteX1316" fmla="*/ 9835 w 590088"/>
              <a:gd name="connsiteY1316" fmla="*/ 156964 h 485184"/>
              <a:gd name="connsiteX1317" fmla="*/ 9835 w 590088"/>
              <a:gd name="connsiteY1317" fmla="*/ 158144 h 485184"/>
              <a:gd name="connsiteX1318" fmla="*/ 9179 w 590088"/>
              <a:gd name="connsiteY1318" fmla="*/ 158406 h 485184"/>
              <a:gd name="connsiteX1319" fmla="*/ 8130 w 590088"/>
              <a:gd name="connsiteY1319" fmla="*/ 159849 h 485184"/>
              <a:gd name="connsiteX1320" fmla="*/ 6294 w 590088"/>
              <a:gd name="connsiteY1320" fmla="*/ 159062 h 485184"/>
              <a:gd name="connsiteX1321" fmla="*/ 5376 w 590088"/>
              <a:gd name="connsiteY1321" fmla="*/ 157357 h 485184"/>
              <a:gd name="connsiteX1322" fmla="*/ 4852 w 590088"/>
              <a:gd name="connsiteY1322" fmla="*/ 156964 h 485184"/>
              <a:gd name="connsiteX1323" fmla="*/ 4852 w 590088"/>
              <a:gd name="connsiteY1323" fmla="*/ 155259 h 485184"/>
              <a:gd name="connsiteX1324" fmla="*/ 5376 w 590088"/>
              <a:gd name="connsiteY1324" fmla="*/ 153948 h 485184"/>
              <a:gd name="connsiteX1325" fmla="*/ 6294 w 590088"/>
              <a:gd name="connsiteY1325" fmla="*/ 153423 h 485184"/>
              <a:gd name="connsiteX1326" fmla="*/ 6294 w 590088"/>
              <a:gd name="connsiteY1326" fmla="*/ 151063 h 485184"/>
              <a:gd name="connsiteX1327" fmla="*/ 4590 w 590088"/>
              <a:gd name="connsiteY1327" fmla="*/ 149883 h 485184"/>
              <a:gd name="connsiteX1328" fmla="*/ 4590 w 590088"/>
              <a:gd name="connsiteY1328" fmla="*/ 148440 h 485184"/>
              <a:gd name="connsiteX1329" fmla="*/ 3541 w 590088"/>
              <a:gd name="connsiteY1329" fmla="*/ 147522 h 485184"/>
              <a:gd name="connsiteX1330" fmla="*/ 3541 w 590088"/>
              <a:gd name="connsiteY1330" fmla="*/ 146867 h 485184"/>
              <a:gd name="connsiteX1331" fmla="*/ 4196 w 590088"/>
              <a:gd name="connsiteY1331" fmla="*/ 145686 h 485184"/>
              <a:gd name="connsiteX1332" fmla="*/ 3934 w 590088"/>
              <a:gd name="connsiteY1332" fmla="*/ 144244 h 485184"/>
              <a:gd name="connsiteX1333" fmla="*/ 3147 w 590088"/>
              <a:gd name="connsiteY1333" fmla="*/ 143851 h 485184"/>
              <a:gd name="connsiteX1334" fmla="*/ 0 w 590088"/>
              <a:gd name="connsiteY1334" fmla="*/ 143588 h 485184"/>
              <a:gd name="connsiteX1335" fmla="*/ 393 w 590088"/>
              <a:gd name="connsiteY1335" fmla="*/ 140966 h 485184"/>
              <a:gd name="connsiteX1336" fmla="*/ 393 w 590088"/>
              <a:gd name="connsiteY1336" fmla="*/ 139523 h 485184"/>
              <a:gd name="connsiteX1337" fmla="*/ 1442 w 590088"/>
              <a:gd name="connsiteY1337" fmla="*/ 138605 h 485184"/>
              <a:gd name="connsiteX1338" fmla="*/ 1442 w 590088"/>
              <a:gd name="connsiteY1338" fmla="*/ 136770 h 485184"/>
              <a:gd name="connsiteX1339" fmla="*/ 2098 w 590088"/>
              <a:gd name="connsiteY1339" fmla="*/ 134409 h 485184"/>
              <a:gd name="connsiteX1340" fmla="*/ 1836 w 590088"/>
              <a:gd name="connsiteY1340" fmla="*/ 133229 h 485184"/>
              <a:gd name="connsiteX1341" fmla="*/ 3541 w 590088"/>
              <a:gd name="connsiteY1341" fmla="*/ 132442 h 485184"/>
              <a:gd name="connsiteX1342" fmla="*/ 3541 w 590088"/>
              <a:gd name="connsiteY1342" fmla="*/ 130738 h 485184"/>
              <a:gd name="connsiteX1343" fmla="*/ 3934 w 590088"/>
              <a:gd name="connsiteY1343" fmla="*/ 130344 h 485184"/>
              <a:gd name="connsiteX1344" fmla="*/ 4196 w 590088"/>
              <a:gd name="connsiteY1344" fmla="*/ 131787 h 485184"/>
              <a:gd name="connsiteX1345" fmla="*/ 4590 w 590088"/>
              <a:gd name="connsiteY1345" fmla="*/ 133229 h 485184"/>
              <a:gd name="connsiteX1346" fmla="*/ 7081 w 590088"/>
              <a:gd name="connsiteY1346" fmla="*/ 134672 h 485184"/>
              <a:gd name="connsiteX1347" fmla="*/ 8130 w 590088"/>
              <a:gd name="connsiteY1347" fmla="*/ 133885 h 485184"/>
              <a:gd name="connsiteX1348" fmla="*/ 9179 w 590088"/>
              <a:gd name="connsiteY1348" fmla="*/ 135065 h 485184"/>
              <a:gd name="connsiteX1349" fmla="*/ 11277 w 590088"/>
              <a:gd name="connsiteY1349" fmla="*/ 135327 h 485184"/>
              <a:gd name="connsiteX1350" fmla="*/ 13113 w 590088"/>
              <a:gd name="connsiteY1350" fmla="*/ 135065 h 485184"/>
              <a:gd name="connsiteX1351" fmla="*/ 16654 w 590088"/>
              <a:gd name="connsiteY1351" fmla="*/ 136114 h 485184"/>
              <a:gd name="connsiteX1352" fmla="*/ 16391 w 590088"/>
              <a:gd name="connsiteY1352" fmla="*/ 135065 h 485184"/>
              <a:gd name="connsiteX1353" fmla="*/ 17047 w 590088"/>
              <a:gd name="connsiteY1353" fmla="*/ 133622 h 485184"/>
              <a:gd name="connsiteX1354" fmla="*/ 18490 w 590088"/>
              <a:gd name="connsiteY1354" fmla="*/ 132442 h 485184"/>
              <a:gd name="connsiteX1355" fmla="*/ 19276 w 590088"/>
              <a:gd name="connsiteY1355" fmla="*/ 129426 h 485184"/>
              <a:gd name="connsiteX1356" fmla="*/ 18752 w 590088"/>
              <a:gd name="connsiteY1356" fmla="*/ 128246 h 485184"/>
              <a:gd name="connsiteX1357" fmla="*/ 17309 w 590088"/>
              <a:gd name="connsiteY1357" fmla="*/ 127328 h 485184"/>
              <a:gd name="connsiteX1358" fmla="*/ 14162 w 590088"/>
              <a:gd name="connsiteY1358" fmla="*/ 127328 h 485184"/>
              <a:gd name="connsiteX1359" fmla="*/ 10228 w 590088"/>
              <a:gd name="connsiteY1359" fmla="*/ 125099 h 485184"/>
              <a:gd name="connsiteX1360" fmla="*/ 11015 w 590088"/>
              <a:gd name="connsiteY1360" fmla="*/ 123263 h 485184"/>
              <a:gd name="connsiteX1361" fmla="*/ 11671 w 590088"/>
              <a:gd name="connsiteY1361" fmla="*/ 123001 h 485184"/>
              <a:gd name="connsiteX1362" fmla="*/ 11933 w 590088"/>
              <a:gd name="connsiteY1362" fmla="*/ 123263 h 485184"/>
              <a:gd name="connsiteX1363" fmla="*/ 12458 w 590088"/>
              <a:gd name="connsiteY1363" fmla="*/ 123263 h 485184"/>
              <a:gd name="connsiteX1364" fmla="*/ 12458 w 590088"/>
              <a:gd name="connsiteY1364" fmla="*/ 122345 h 485184"/>
              <a:gd name="connsiteX1365" fmla="*/ 13375 w 590088"/>
              <a:gd name="connsiteY1365" fmla="*/ 121558 h 485184"/>
              <a:gd name="connsiteX1366" fmla="*/ 13375 w 590088"/>
              <a:gd name="connsiteY1366" fmla="*/ 120903 h 485184"/>
              <a:gd name="connsiteX1367" fmla="*/ 11015 w 590088"/>
              <a:gd name="connsiteY1367" fmla="*/ 121558 h 485184"/>
              <a:gd name="connsiteX1368" fmla="*/ 13375 w 590088"/>
              <a:gd name="connsiteY1368" fmla="*/ 119723 h 485184"/>
              <a:gd name="connsiteX1369" fmla="*/ 14162 w 590088"/>
              <a:gd name="connsiteY1369" fmla="*/ 117624 h 485184"/>
              <a:gd name="connsiteX1370" fmla="*/ 13113 w 590088"/>
              <a:gd name="connsiteY1370" fmla="*/ 116706 h 485184"/>
              <a:gd name="connsiteX1371" fmla="*/ 13113 w 590088"/>
              <a:gd name="connsiteY1371" fmla="*/ 115264 h 485184"/>
              <a:gd name="connsiteX1372" fmla="*/ 15605 w 590088"/>
              <a:gd name="connsiteY1372" fmla="*/ 116969 h 485184"/>
              <a:gd name="connsiteX1373" fmla="*/ 17834 w 590088"/>
              <a:gd name="connsiteY1373" fmla="*/ 116969 h 485184"/>
              <a:gd name="connsiteX1374" fmla="*/ 18096 w 590088"/>
              <a:gd name="connsiteY1374" fmla="*/ 115526 h 485184"/>
              <a:gd name="connsiteX1375" fmla="*/ 17047 w 590088"/>
              <a:gd name="connsiteY1375" fmla="*/ 114084 h 485184"/>
              <a:gd name="connsiteX1376" fmla="*/ 24128 w 590088"/>
              <a:gd name="connsiteY1376" fmla="*/ 112641 h 485184"/>
              <a:gd name="connsiteX1377" fmla="*/ 24390 w 590088"/>
              <a:gd name="connsiteY1377" fmla="*/ 112379 h 485184"/>
              <a:gd name="connsiteX1378" fmla="*/ 26357 w 590088"/>
              <a:gd name="connsiteY1378" fmla="*/ 111330 h 485184"/>
              <a:gd name="connsiteX1379" fmla="*/ 28455 w 590088"/>
              <a:gd name="connsiteY1379" fmla="*/ 111724 h 485184"/>
              <a:gd name="connsiteX1380" fmla="*/ 28718 w 590088"/>
              <a:gd name="connsiteY1380" fmla="*/ 111986 h 485184"/>
              <a:gd name="connsiteX1381" fmla="*/ 29767 w 590088"/>
              <a:gd name="connsiteY1381" fmla="*/ 111724 h 485184"/>
              <a:gd name="connsiteX1382" fmla="*/ 30554 w 590088"/>
              <a:gd name="connsiteY1382" fmla="*/ 111724 h 485184"/>
              <a:gd name="connsiteX1383" fmla="*/ 30816 w 590088"/>
              <a:gd name="connsiteY1383" fmla="*/ 113428 h 485184"/>
              <a:gd name="connsiteX1384" fmla="*/ 31996 w 590088"/>
              <a:gd name="connsiteY1384" fmla="*/ 114871 h 485184"/>
              <a:gd name="connsiteX1385" fmla="*/ 32652 w 590088"/>
              <a:gd name="connsiteY1385" fmla="*/ 115264 h 485184"/>
              <a:gd name="connsiteX1386" fmla="*/ 32652 w 590088"/>
              <a:gd name="connsiteY1386" fmla="*/ 116706 h 485184"/>
              <a:gd name="connsiteX1387" fmla="*/ 34750 w 590088"/>
              <a:gd name="connsiteY1387" fmla="*/ 116706 h 485184"/>
              <a:gd name="connsiteX1388" fmla="*/ 35537 w 590088"/>
              <a:gd name="connsiteY1388" fmla="*/ 115526 h 485184"/>
              <a:gd name="connsiteX1389" fmla="*/ 36192 w 590088"/>
              <a:gd name="connsiteY1389" fmla="*/ 115526 h 485184"/>
              <a:gd name="connsiteX1390" fmla="*/ 38290 w 590088"/>
              <a:gd name="connsiteY1390" fmla="*/ 114084 h 485184"/>
              <a:gd name="connsiteX1391" fmla="*/ 39995 w 590088"/>
              <a:gd name="connsiteY1391" fmla="*/ 113822 h 485184"/>
              <a:gd name="connsiteX1392" fmla="*/ 43536 w 590088"/>
              <a:gd name="connsiteY1392" fmla="*/ 114608 h 485184"/>
              <a:gd name="connsiteX1393" fmla="*/ 44716 w 590088"/>
              <a:gd name="connsiteY1393" fmla="*/ 114608 h 485184"/>
              <a:gd name="connsiteX1394" fmla="*/ 43536 w 590088"/>
              <a:gd name="connsiteY1394" fmla="*/ 115526 h 485184"/>
              <a:gd name="connsiteX1395" fmla="*/ 39995 w 590088"/>
              <a:gd name="connsiteY1395" fmla="*/ 115526 h 485184"/>
              <a:gd name="connsiteX1396" fmla="*/ 39733 w 590088"/>
              <a:gd name="connsiteY1396" fmla="*/ 115526 h 485184"/>
              <a:gd name="connsiteX1397" fmla="*/ 43536 w 590088"/>
              <a:gd name="connsiteY1397" fmla="*/ 115920 h 485184"/>
              <a:gd name="connsiteX1398" fmla="*/ 42486 w 590088"/>
              <a:gd name="connsiteY1398" fmla="*/ 116706 h 485184"/>
              <a:gd name="connsiteX1399" fmla="*/ 42486 w 590088"/>
              <a:gd name="connsiteY1399" fmla="*/ 117362 h 485184"/>
              <a:gd name="connsiteX1400" fmla="*/ 41831 w 590088"/>
              <a:gd name="connsiteY1400" fmla="*/ 118018 h 485184"/>
              <a:gd name="connsiteX1401" fmla="*/ 41831 w 590088"/>
              <a:gd name="connsiteY1401" fmla="*/ 118805 h 485184"/>
              <a:gd name="connsiteX1402" fmla="*/ 42093 w 590088"/>
              <a:gd name="connsiteY1402" fmla="*/ 118805 h 485184"/>
              <a:gd name="connsiteX1403" fmla="*/ 42093 w 590088"/>
              <a:gd name="connsiteY1403" fmla="*/ 118018 h 485184"/>
              <a:gd name="connsiteX1404" fmla="*/ 42486 w 590088"/>
              <a:gd name="connsiteY1404" fmla="*/ 117624 h 485184"/>
              <a:gd name="connsiteX1405" fmla="*/ 42880 w 590088"/>
              <a:gd name="connsiteY1405" fmla="*/ 116706 h 485184"/>
              <a:gd name="connsiteX1406" fmla="*/ 45109 w 590088"/>
              <a:gd name="connsiteY1406" fmla="*/ 114608 h 485184"/>
              <a:gd name="connsiteX1407" fmla="*/ 47994 w 590088"/>
              <a:gd name="connsiteY1407" fmla="*/ 114871 h 485184"/>
              <a:gd name="connsiteX1408" fmla="*/ 50092 w 590088"/>
              <a:gd name="connsiteY1408" fmla="*/ 115920 h 485184"/>
              <a:gd name="connsiteX1409" fmla="*/ 50092 w 590088"/>
              <a:gd name="connsiteY1409" fmla="*/ 117362 h 485184"/>
              <a:gd name="connsiteX1410" fmla="*/ 49567 w 590088"/>
              <a:gd name="connsiteY1410" fmla="*/ 117624 h 485184"/>
              <a:gd name="connsiteX1411" fmla="*/ 49305 w 590088"/>
              <a:gd name="connsiteY1411" fmla="*/ 117362 h 485184"/>
              <a:gd name="connsiteX1412" fmla="*/ 47470 w 590088"/>
              <a:gd name="connsiteY1412" fmla="*/ 119067 h 485184"/>
              <a:gd name="connsiteX1413" fmla="*/ 47994 w 590088"/>
              <a:gd name="connsiteY1413" fmla="*/ 120509 h 485184"/>
              <a:gd name="connsiteX1414" fmla="*/ 48650 w 590088"/>
              <a:gd name="connsiteY1414" fmla="*/ 121952 h 485184"/>
              <a:gd name="connsiteX1415" fmla="*/ 50092 w 590088"/>
              <a:gd name="connsiteY1415" fmla="*/ 121558 h 485184"/>
              <a:gd name="connsiteX1416" fmla="*/ 51535 w 590088"/>
              <a:gd name="connsiteY1416" fmla="*/ 123263 h 485184"/>
              <a:gd name="connsiteX1417" fmla="*/ 53633 w 590088"/>
              <a:gd name="connsiteY1417" fmla="*/ 123657 h 485184"/>
              <a:gd name="connsiteX1418" fmla="*/ 53895 w 590088"/>
              <a:gd name="connsiteY1418" fmla="*/ 124050 h 485184"/>
              <a:gd name="connsiteX1419" fmla="*/ 53239 w 590088"/>
              <a:gd name="connsiteY1419" fmla="*/ 126541 h 485184"/>
              <a:gd name="connsiteX1420" fmla="*/ 53895 w 590088"/>
              <a:gd name="connsiteY1420" fmla="*/ 127984 h 485184"/>
              <a:gd name="connsiteX1421" fmla="*/ 53633 w 590088"/>
              <a:gd name="connsiteY1421" fmla="*/ 128639 h 485184"/>
              <a:gd name="connsiteX1422" fmla="*/ 51535 w 590088"/>
              <a:gd name="connsiteY1422" fmla="*/ 128246 h 485184"/>
              <a:gd name="connsiteX1423" fmla="*/ 50748 w 590088"/>
              <a:gd name="connsiteY1423" fmla="*/ 127328 h 485184"/>
              <a:gd name="connsiteX1424" fmla="*/ 50092 w 590088"/>
              <a:gd name="connsiteY1424" fmla="*/ 126541 h 485184"/>
              <a:gd name="connsiteX1425" fmla="*/ 47470 w 590088"/>
              <a:gd name="connsiteY1425" fmla="*/ 126541 h 485184"/>
              <a:gd name="connsiteX1426" fmla="*/ 44191 w 590088"/>
              <a:gd name="connsiteY1426" fmla="*/ 124443 h 485184"/>
              <a:gd name="connsiteX1427" fmla="*/ 44716 w 590088"/>
              <a:gd name="connsiteY1427" fmla="*/ 122607 h 485184"/>
              <a:gd name="connsiteX1428" fmla="*/ 44191 w 590088"/>
              <a:gd name="connsiteY1428" fmla="*/ 122607 h 485184"/>
              <a:gd name="connsiteX1429" fmla="*/ 44191 w 590088"/>
              <a:gd name="connsiteY1429" fmla="*/ 123001 h 485184"/>
              <a:gd name="connsiteX1430" fmla="*/ 42880 w 590088"/>
              <a:gd name="connsiteY1430" fmla="*/ 123001 h 485184"/>
              <a:gd name="connsiteX1431" fmla="*/ 41831 w 590088"/>
              <a:gd name="connsiteY1431" fmla="*/ 121952 h 485184"/>
              <a:gd name="connsiteX1432" fmla="*/ 42093 w 590088"/>
              <a:gd name="connsiteY1432" fmla="*/ 120903 h 485184"/>
              <a:gd name="connsiteX1433" fmla="*/ 41175 w 590088"/>
              <a:gd name="connsiteY1433" fmla="*/ 120903 h 485184"/>
              <a:gd name="connsiteX1434" fmla="*/ 40520 w 590088"/>
              <a:gd name="connsiteY1434" fmla="*/ 121165 h 485184"/>
              <a:gd name="connsiteX1435" fmla="*/ 39995 w 590088"/>
              <a:gd name="connsiteY1435" fmla="*/ 120509 h 485184"/>
              <a:gd name="connsiteX1436" fmla="*/ 39077 w 590088"/>
              <a:gd name="connsiteY1436" fmla="*/ 120247 h 485184"/>
              <a:gd name="connsiteX1437" fmla="*/ 38553 w 590088"/>
              <a:gd name="connsiteY1437" fmla="*/ 120509 h 485184"/>
              <a:gd name="connsiteX1438" fmla="*/ 39733 w 590088"/>
              <a:gd name="connsiteY1438" fmla="*/ 120903 h 485184"/>
              <a:gd name="connsiteX1439" fmla="*/ 40782 w 590088"/>
              <a:gd name="connsiteY1439" fmla="*/ 121952 h 485184"/>
              <a:gd name="connsiteX1440" fmla="*/ 41831 w 590088"/>
              <a:gd name="connsiteY1440" fmla="*/ 121952 h 485184"/>
              <a:gd name="connsiteX1441" fmla="*/ 42093 w 590088"/>
              <a:gd name="connsiteY1441" fmla="*/ 122607 h 485184"/>
              <a:gd name="connsiteX1442" fmla="*/ 41831 w 590088"/>
              <a:gd name="connsiteY1442" fmla="*/ 123001 h 485184"/>
              <a:gd name="connsiteX1443" fmla="*/ 43536 w 590088"/>
              <a:gd name="connsiteY1443" fmla="*/ 123657 h 485184"/>
              <a:gd name="connsiteX1444" fmla="*/ 43536 w 590088"/>
              <a:gd name="connsiteY1444" fmla="*/ 124443 h 485184"/>
              <a:gd name="connsiteX1445" fmla="*/ 41175 w 590088"/>
              <a:gd name="connsiteY1445" fmla="*/ 124443 h 485184"/>
              <a:gd name="connsiteX1446" fmla="*/ 40520 w 590088"/>
              <a:gd name="connsiteY1446" fmla="*/ 123263 h 485184"/>
              <a:gd name="connsiteX1447" fmla="*/ 39339 w 590088"/>
              <a:gd name="connsiteY1447" fmla="*/ 121952 h 485184"/>
              <a:gd name="connsiteX1448" fmla="*/ 35012 w 590088"/>
              <a:gd name="connsiteY1448" fmla="*/ 123001 h 485184"/>
              <a:gd name="connsiteX1449" fmla="*/ 35537 w 590088"/>
              <a:gd name="connsiteY1449" fmla="*/ 123263 h 485184"/>
              <a:gd name="connsiteX1450" fmla="*/ 39077 w 590088"/>
              <a:gd name="connsiteY1450" fmla="*/ 122607 h 485184"/>
              <a:gd name="connsiteX1451" fmla="*/ 40520 w 590088"/>
              <a:gd name="connsiteY1451" fmla="*/ 123263 h 485184"/>
              <a:gd name="connsiteX1452" fmla="*/ 40782 w 590088"/>
              <a:gd name="connsiteY1452" fmla="*/ 124443 h 485184"/>
              <a:gd name="connsiteX1453" fmla="*/ 38553 w 590088"/>
              <a:gd name="connsiteY1453" fmla="*/ 124443 h 485184"/>
              <a:gd name="connsiteX1454" fmla="*/ 36454 w 590088"/>
              <a:gd name="connsiteY1454" fmla="*/ 124705 h 485184"/>
              <a:gd name="connsiteX1455" fmla="*/ 37110 w 590088"/>
              <a:gd name="connsiteY1455" fmla="*/ 125361 h 485184"/>
              <a:gd name="connsiteX1456" fmla="*/ 38553 w 590088"/>
              <a:gd name="connsiteY1456" fmla="*/ 124443 h 485184"/>
              <a:gd name="connsiteX1457" fmla="*/ 40520 w 590088"/>
              <a:gd name="connsiteY1457" fmla="*/ 124705 h 485184"/>
              <a:gd name="connsiteX1458" fmla="*/ 40520 w 590088"/>
              <a:gd name="connsiteY1458" fmla="*/ 125099 h 485184"/>
              <a:gd name="connsiteX1459" fmla="*/ 36848 w 590088"/>
              <a:gd name="connsiteY1459" fmla="*/ 126804 h 485184"/>
              <a:gd name="connsiteX1460" fmla="*/ 37110 w 590088"/>
              <a:gd name="connsiteY1460" fmla="*/ 127328 h 485184"/>
              <a:gd name="connsiteX1461" fmla="*/ 39077 w 590088"/>
              <a:gd name="connsiteY1461" fmla="*/ 126148 h 485184"/>
              <a:gd name="connsiteX1462" fmla="*/ 40520 w 590088"/>
              <a:gd name="connsiteY1462" fmla="*/ 126148 h 485184"/>
              <a:gd name="connsiteX1463" fmla="*/ 41437 w 590088"/>
              <a:gd name="connsiteY1463" fmla="*/ 124705 h 485184"/>
              <a:gd name="connsiteX1464" fmla="*/ 43929 w 590088"/>
              <a:gd name="connsiteY1464" fmla="*/ 125099 h 485184"/>
              <a:gd name="connsiteX1465" fmla="*/ 44716 w 590088"/>
              <a:gd name="connsiteY1465" fmla="*/ 125099 h 485184"/>
              <a:gd name="connsiteX1466" fmla="*/ 47207 w 590088"/>
              <a:gd name="connsiteY1466" fmla="*/ 126541 h 485184"/>
              <a:gd name="connsiteX1467" fmla="*/ 45896 w 590088"/>
              <a:gd name="connsiteY1467" fmla="*/ 127328 h 485184"/>
              <a:gd name="connsiteX1468" fmla="*/ 46158 w 590088"/>
              <a:gd name="connsiteY1468" fmla="*/ 127590 h 485184"/>
              <a:gd name="connsiteX1469" fmla="*/ 47470 w 590088"/>
              <a:gd name="connsiteY1469" fmla="*/ 126804 h 485184"/>
              <a:gd name="connsiteX1470" fmla="*/ 49567 w 590088"/>
              <a:gd name="connsiteY1470" fmla="*/ 127328 h 485184"/>
              <a:gd name="connsiteX1471" fmla="*/ 50092 w 590088"/>
              <a:gd name="connsiteY1471" fmla="*/ 126804 h 485184"/>
              <a:gd name="connsiteX1472" fmla="*/ 50748 w 590088"/>
              <a:gd name="connsiteY1472" fmla="*/ 127590 h 485184"/>
              <a:gd name="connsiteX1473" fmla="*/ 50748 w 590088"/>
              <a:gd name="connsiteY1473" fmla="*/ 127984 h 485184"/>
              <a:gd name="connsiteX1474" fmla="*/ 52190 w 590088"/>
              <a:gd name="connsiteY1474" fmla="*/ 128639 h 485184"/>
              <a:gd name="connsiteX1475" fmla="*/ 50748 w 590088"/>
              <a:gd name="connsiteY1475" fmla="*/ 129688 h 485184"/>
              <a:gd name="connsiteX1476" fmla="*/ 46814 w 590088"/>
              <a:gd name="connsiteY1476" fmla="*/ 130082 h 485184"/>
              <a:gd name="connsiteX1477" fmla="*/ 41175 w 590088"/>
              <a:gd name="connsiteY1477" fmla="*/ 129033 h 485184"/>
              <a:gd name="connsiteX1478" fmla="*/ 43536 w 590088"/>
              <a:gd name="connsiteY1478" fmla="*/ 131524 h 485184"/>
              <a:gd name="connsiteX1479" fmla="*/ 45109 w 590088"/>
              <a:gd name="connsiteY1479" fmla="*/ 130082 h 485184"/>
              <a:gd name="connsiteX1480" fmla="*/ 45896 w 590088"/>
              <a:gd name="connsiteY1480" fmla="*/ 130344 h 485184"/>
              <a:gd name="connsiteX1481" fmla="*/ 45371 w 590088"/>
              <a:gd name="connsiteY1481" fmla="*/ 130738 h 485184"/>
              <a:gd name="connsiteX1482" fmla="*/ 45896 w 590088"/>
              <a:gd name="connsiteY1482" fmla="*/ 131131 h 485184"/>
              <a:gd name="connsiteX1483" fmla="*/ 47207 w 590088"/>
              <a:gd name="connsiteY1483" fmla="*/ 130344 h 485184"/>
              <a:gd name="connsiteX1484" fmla="*/ 49305 w 590088"/>
              <a:gd name="connsiteY1484" fmla="*/ 130344 h 485184"/>
              <a:gd name="connsiteX1485" fmla="*/ 49305 w 590088"/>
              <a:gd name="connsiteY1485" fmla="*/ 132180 h 485184"/>
              <a:gd name="connsiteX1486" fmla="*/ 47207 w 590088"/>
              <a:gd name="connsiteY1486" fmla="*/ 132442 h 485184"/>
              <a:gd name="connsiteX1487" fmla="*/ 42093 w 590088"/>
              <a:gd name="connsiteY1487" fmla="*/ 134409 h 485184"/>
              <a:gd name="connsiteX1488" fmla="*/ 42880 w 590088"/>
              <a:gd name="connsiteY1488" fmla="*/ 135065 h 485184"/>
              <a:gd name="connsiteX1489" fmla="*/ 45896 w 590088"/>
              <a:gd name="connsiteY1489" fmla="*/ 133885 h 485184"/>
              <a:gd name="connsiteX1490" fmla="*/ 46814 w 590088"/>
              <a:gd name="connsiteY1490" fmla="*/ 134409 h 485184"/>
              <a:gd name="connsiteX1491" fmla="*/ 47470 w 590088"/>
              <a:gd name="connsiteY1491" fmla="*/ 135721 h 485184"/>
              <a:gd name="connsiteX1492" fmla="*/ 48912 w 590088"/>
              <a:gd name="connsiteY1492" fmla="*/ 136507 h 485184"/>
              <a:gd name="connsiteX1493" fmla="*/ 49305 w 590088"/>
              <a:gd name="connsiteY1493" fmla="*/ 135721 h 485184"/>
              <a:gd name="connsiteX1494" fmla="*/ 48256 w 590088"/>
              <a:gd name="connsiteY1494" fmla="*/ 135721 h 485184"/>
              <a:gd name="connsiteX1495" fmla="*/ 47470 w 590088"/>
              <a:gd name="connsiteY1495" fmla="*/ 134672 h 485184"/>
              <a:gd name="connsiteX1496" fmla="*/ 49567 w 590088"/>
              <a:gd name="connsiteY1496" fmla="*/ 133622 h 485184"/>
              <a:gd name="connsiteX1497" fmla="*/ 50748 w 590088"/>
              <a:gd name="connsiteY1497" fmla="*/ 134409 h 485184"/>
              <a:gd name="connsiteX1498" fmla="*/ 50092 w 590088"/>
              <a:gd name="connsiteY1498" fmla="*/ 135065 h 485184"/>
              <a:gd name="connsiteX1499" fmla="*/ 51535 w 590088"/>
              <a:gd name="connsiteY1499" fmla="*/ 134672 h 485184"/>
              <a:gd name="connsiteX1500" fmla="*/ 51535 w 590088"/>
              <a:gd name="connsiteY1500" fmla="*/ 133885 h 485184"/>
              <a:gd name="connsiteX1501" fmla="*/ 49305 w 590088"/>
              <a:gd name="connsiteY1501" fmla="*/ 132967 h 485184"/>
              <a:gd name="connsiteX1502" fmla="*/ 50092 w 590088"/>
              <a:gd name="connsiteY1502" fmla="*/ 132180 h 485184"/>
              <a:gd name="connsiteX1503" fmla="*/ 49567 w 590088"/>
              <a:gd name="connsiteY1503" fmla="*/ 131131 h 485184"/>
              <a:gd name="connsiteX1504" fmla="*/ 50748 w 590088"/>
              <a:gd name="connsiteY1504" fmla="*/ 130082 h 485184"/>
              <a:gd name="connsiteX1505" fmla="*/ 52190 w 590088"/>
              <a:gd name="connsiteY1505" fmla="*/ 131131 h 485184"/>
              <a:gd name="connsiteX1506" fmla="*/ 51010 w 590088"/>
              <a:gd name="connsiteY1506" fmla="*/ 130082 h 485184"/>
              <a:gd name="connsiteX1507" fmla="*/ 52452 w 590088"/>
              <a:gd name="connsiteY1507" fmla="*/ 129033 h 485184"/>
              <a:gd name="connsiteX1508" fmla="*/ 53633 w 590088"/>
              <a:gd name="connsiteY1508" fmla="*/ 129033 h 485184"/>
              <a:gd name="connsiteX1509" fmla="*/ 53633 w 590088"/>
              <a:gd name="connsiteY1509" fmla="*/ 128639 h 485184"/>
              <a:gd name="connsiteX1510" fmla="*/ 54288 w 590088"/>
              <a:gd name="connsiteY1510" fmla="*/ 127984 h 485184"/>
              <a:gd name="connsiteX1511" fmla="*/ 54288 w 590088"/>
              <a:gd name="connsiteY1511" fmla="*/ 125886 h 485184"/>
              <a:gd name="connsiteX1512" fmla="*/ 54944 w 590088"/>
              <a:gd name="connsiteY1512" fmla="*/ 125361 h 485184"/>
              <a:gd name="connsiteX1513" fmla="*/ 55731 w 590088"/>
              <a:gd name="connsiteY1513" fmla="*/ 125886 h 485184"/>
              <a:gd name="connsiteX1514" fmla="*/ 55993 w 590088"/>
              <a:gd name="connsiteY1514" fmla="*/ 128639 h 485184"/>
              <a:gd name="connsiteX1515" fmla="*/ 56649 w 590088"/>
              <a:gd name="connsiteY1515" fmla="*/ 129688 h 485184"/>
              <a:gd name="connsiteX1516" fmla="*/ 56386 w 590088"/>
              <a:gd name="connsiteY1516" fmla="*/ 132442 h 485184"/>
              <a:gd name="connsiteX1517" fmla="*/ 55337 w 590088"/>
              <a:gd name="connsiteY1517" fmla="*/ 132442 h 485184"/>
              <a:gd name="connsiteX1518" fmla="*/ 54944 w 590088"/>
              <a:gd name="connsiteY1518" fmla="*/ 131787 h 485184"/>
              <a:gd name="connsiteX1519" fmla="*/ 55993 w 590088"/>
              <a:gd name="connsiteY1519" fmla="*/ 130082 h 485184"/>
              <a:gd name="connsiteX1520" fmla="*/ 54550 w 590088"/>
              <a:gd name="connsiteY1520" fmla="*/ 131787 h 485184"/>
              <a:gd name="connsiteX1521" fmla="*/ 54944 w 590088"/>
              <a:gd name="connsiteY1521" fmla="*/ 132442 h 485184"/>
              <a:gd name="connsiteX1522" fmla="*/ 53895 w 590088"/>
              <a:gd name="connsiteY1522" fmla="*/ 132967 h 485184"/>
              <a:gd name="connsiteX1523" fmla="*/ 54944 w 590088"/>
              <a:gd name="connsiteY1523" fmla="*/ 133622 h 485184"/>
              <a:gd name="connsiteX1524" fmla="*/ 55993 w 590088"/>
              <a:gd name="connsiteY1524" fmla="*/ 133229 h 485184"/>
              <a:gd name="connsiteX1525" fmla="*/ 55993 w 590088"/>
              <a:gd name="connsiteY1525" fmla="*/ 133885 h 485184"/>
              <a:gd name="connsiteX1526" fmla="*/ 58484 w 590088"/>
              <a:gd name="connsiteY1526" fmla="*/ 133885 h 485184"/>
              <a:gd name="connsiteX1527" fmla="*/ 61369 w 590088"/>
              <a:gd name="connsiteY1527" fmla="*/ 133622 h 485184"/>
              <a:gd name="connsiteX1528" fmla="*/ 61632 w 590088"/>
              <a:gd name="connsiteY1528" fmla="*/ 132442 h 485184"/>
              <a:gd name="connsiteX1529" fmla="*/ 62812 w 590088"/>
              <a:gd name="connsiteY1529" fmla="*/ 132180 h 485184"/>
              <a:gd name="connsiteX1530" fmla="*/ 63074 w 590088"/>
              <a:gd name="connsiteY1530" fmla="*/ 130082 h 485184"/>
              <a:gd name="connsiteX1531" fmla="*/ 69106 w 590088"/>
              <a:gd name="connsiteY1531" fmla="*/ 129688 h 485184"/>
              <a:gd name="connsiteX1532" fmla="*/ 71598 w 590088"/>
              <a:gd name="connsiteY1532" fmla="*/ 128639 h 485184"/>
              <a:gd name="connsiteX1533" fmla="*/ 72253 w 590088"/>
              <a:gd name="connsiteY1533" fmla="*/ 127328 h 485184"/>
              <a:gd name="connsiteX1534" fmla="*/ 74089 w 590088"/>
              <a:gd name="connsiteY1534" fmla="*/ 129033 h 485184"/>
              <a:gd name="connsiteX1535" fmla="*/ 76581 w 590088"/>
              <a:gd name="connsiteY1535" fmla="*/ 129688 h 485184"/>
              <a:gd name="connsiteX1536" fmla="*/ 76187 w 590088"/>
              <a:gd name="connsiteY1536" fmla="*/ 131131 h 485184"/>
              <a:gd name="connsiteX1537" fmla="*/ 77367 w 590088"/>
              <a:gd name="connsiteY1537" fmla="*/ 133229 h 485184"/>
              <a:gd name="connsiteX1538" fmla="*/ 77367 w 590088"/>
              <a:gd name="connsiteY1538" fmla="*/ 135065 h 485184"/>
              <a:gd name="connsiteX1539" fmla="*/ 82350 w 590088"/>
              <a:gd name="connsiteY1539" fmla="*/ 133229 h 485184"/>
              <a:gd name="connsiteX1540" fmla="*/ 85891 w 590088"/>
              <a:gd name="connsiteY1540" fmla="*/ 133622 h 485184"/>
              <a:gd name="connsiteX1541" fmla="*/ 86153 w 590088"/>
              <a:gd name="connsiteY1541" fmla="*/ 137425 h 485184"/>
              <a:gd name="connsiteX1542" fmla="*/ 88645 w 590088"/>
              <a:gd name="connsiteY1542" fmla="*/ 137425 h 485184"/>
              <a:gd name="connsiteX1543" fmla="*/ 89431 w 590088"/>
              <a:gd name="connsiteY1543" fmla="*/ 138868 h 485184"/>
              <a:gd name="connsiteX1544" fmla="*/ 91136 w 590088"/>
              <a:gd name="connsiteY1544" fmla="*/ 137819 h 485184"/>
              <a:gd name="connsiteX1545" fmla="*/ 91136 w 590088"/>
              <a:gd name="connsiteY1545" fmla="*/ 139261 h 485184"/>
              <a:gd name="connsiteX1546" fmla="*/ 90087 w 590088"/>
              <a:gd name="connsiteY1546" fmla="*/ 140048 h 485184"/>
              <a:gd name="connsiteX1547" fmla="*/ 89431 w 590088"/>
              <a:gd name="connsiteY1547" fmla="*/ 141490 h 485184"/>
              <a:gd name="connsiteX1548" fmla="*/ 87989 w 590088"/>
              <a:gd name="connsiteY1548" fmla="*/ 140703 h 485184"/>
              <a:gd name="connsiteX1549" fmla="*/ 85104 w 590088"/>
              <a:gd name="connsiteY1549" fmla="*/ 138605 h 485184"/>
              <a:gd name="connsiteX1550" fmla="*/ 82612 w 590088"/>
              <a:gd name="connsiteY1550" fmla="*/ 140310 h 485184"/>
              <a:gd name="connsiteX1551" fmla="*/ 82612 w 590088"/>
              <a:gd name="connsiteY1551" fmla="*/ 141490 h 485184"/>
              <a:gd name="connsiteX1552" fmla="*/ 81957 w 590088"/>
              <a:gd name="connsiteY1552" fmla="*/ 141752 h 485184"/>
              <a:gd name="connsiteX1553" fmla="*/ 81957 w 590088"/>
              <a:gd name="connsiteY1553" fmla="*/ 142408 h 485184"/>
              <a:gd name="connsiteX1554" fmla="*/ 84448 w 590088"/>
              <a:gd name="connsiteY1554" fmla="*/ 144244 h 485184"/>
              <a:gd name="connsiteX1555" fmla="*/ 86153 w 590088"/>
              <a:gd name="connsiteY1555" fmla="*/ 144506 h 485184"/>
              <a:gd name="connsiteX1556" fmla="*/ 85891 w 590088"/>
              <a:gd name="connsiteY1556" fmla="*/ 145686 h 485184"/>
              <a:gd name="connsiteX1557" fmla="*/ 86546 w 590088"/>
              <a:gd name="connsiteY1557" fmla="*/ 146080 h 485184"/>
              <a:gd name="connsiteX1558" fmla="*/ 86153 w 590088"/>
              <a:gd name="connsiteY1558" fmla="*/ 147522 h 485184"/>
              <a:gd name="connsiteX1559" fmla="*/ 86546 w 590088"/>
              <a:gd name="connsiteY1559" fmla="*/ 148178 h 485184"/>
              <a:gd name="connsiteX1560" fmla="*/ 89038 w 590088"/>
              <a:gd name="connsiteY1560" fmla="*/ 148440 h 485184"/>
              <a:gd name="connsiteX1561" fmla="*/ 91136 w 590088"/>
              <a:gd name="connsiteY1561" fmla="*/ 147522 h 485184"/>
              <a:gd name="connsiteX1562" fmla="*/ 92185 w 590088"/>
              <a:gd name="connsiteY1562" fmla="*/ 147522 h 485184"/>
              <a:gd name="connsiteX1563" fmla="*/ 93627 w 590088"/>
              <a:gd name="connsiteY1563" fmla="*/ 145686 h 485184"/>
              <a:gd name="connsiteX1564" fmla="*/ 96775 w 590088"/>
              <a:gd name="connsiteY1564" fmla="*/ 144900 h 485184"/>
              <a:gd name="connsiteX1565" fmla="*/ 97824 w 590088"/>
              <a:gd name="connsiteY1565" fmla="*/ 143851 h 485184"/>
              <a:gd name="connsiteX1566" fmla="*/ 97168 w 590088"/>
              <a:gd name="connsiteY1566" fmla="*/ 142408 h 485184"/>
              <a:gd name="connsiteX1567" fmla="*/ 96775 w 590088"/>
              <a:gd name="connsiteY1567" fmla="*/ 138868 h 485184"/>
              <a:gd name="connsiteX1568" fmla="*/ 97168 w 590088"/>
              <a:gd name="connsiteY1568" fmla="*/ 138868 h 485184"/>
              <a:gd name="connsiteX1569" fmla="*/ 98217 w 590088"/>
              <a:gd name="connsiteY1569" fmla="*/ 140703 h 485184"/>
              <a:gd name="connsiteX1570" fmla="*/ 98873 w 590088"/>
              <a:gd name="connsiteY1570" fmla="*/ 140703 h 485184"/>
              <a:gd name="connsiteX1571" fmla="*/ 98610 w 590088"/>
              <a:gd name="connsiteY1571" fmla="*/ 138605 h 485184"/>
              <a:gd name="connsiteX1572" fmla="*/ 99266 w 590088"/>
              <a:gd name="connsiteY1572" fmla="*/ 137819 h 485184"/>
              <a:gd name="connsiteX1573" fmla="*/ 97430 w 590088"/>
              <a:gd name="connsiteY1573" fmla="*/ 136507 h 485184"/>
              <a:gd name="connsiteX1574" fmla="*/ 98217 w 590088"/>
              <a:gd name="connsiteY1574" fmla="*/ 135327 h 485184"/>
              <a:gd name="connsiteX1575" fmla="*/ 99266 w 590088"/>
              <a:gd name="connsiteY1575" fmla="*/ 134672 h 485184"/>
              <a:gd name="connsiteX1576" fmla="*/ 99266 w 590088"/>
              <a:gd name="connsiteY1576" fmla="*/ 133229 h 485184"/>
              <a:gd name="connsiteX1577" fmla="*/ 100315 w 590088"/>
              <a:gd name="connsiteY1577" fmla="*/ 133229 h 485184"/>
              <a:gd name="connsiteX1578" fmla="*/ 100315 w 590088"/>
              <a:gd name="connsiteY1578" fmla="*/ 131787 h 485184"/>
              <a:gd name="connsiteX1579" fmla="*/ 100315 w 590088"/>
              <a:gd name="connsiteY1579" fmla="*/ 131131 h 485184"/>
              <a:gd name="connsiteX1580" fmla="*/ 102151 w 590088"/>
              <a:gd name="connsiteY1580" fmla="*/ 130344 h 485184"/>
              <a:gd name="connsiteX1581" fmla="*/ 102413 w 590088"/>
              <a:gd name="connsiteY1581" fmla="*/ 130738 h 485184"/>
              <a:gd name="connsiteX1582" fmla="*/ 103200 w 590088"/>
              <a:gd name="connsiteY1582" fmla="*/ 130738 h 485184"/>
              <a:gd name="connsiteX1583" fmla="*/ 103200 w 590088"/>
              <a:gd name="connsiteY1583" fmla="*/ 131131 h 485184"/>
              <a:gd name="connsiteX1584" fmla="*/ 102151 w 590088"/>
              <a:gd name="connsiteY1584" fmla="*/ 132442 h 485184"/>
              <a:gd name="connsiteX1585" fmla="*/ 102151 w 590088"/>
              <a:gd name="connsiteY1585" fmla="*/ 133885 h 485184"/>
              <a:gd name="connsiteX1586" fmla="*/ 102807 w 590088"/>
              <a:gd name="connsiteY1586" fmla="*/ 134672 h 485184"/>
              <a:gd name="connsiteX1587" fmla="*/ 104249 w 590088"/>
              <a:gd name="connsiteY1587" fmla="*/ 133885 h 485184"/>
              <a:gd name="connsiteX1588" fmla="*/ 107134 w 590088"/>
              <a:gd name="connsiteY1588" fmla="*/ 132967 h 485184"/>
              <a:gd name="connsiteX1589" fmla="*/ 107527 w 590088"/>
              <a:gd name="connsiteY1589" fmla="*/ 133622 h 485184"/>
              <a:gd name="connsiteX1590" fmla="*/ 108970 w 590088"/>
              <a:gd name="connsiteY1590" fmla="*/ 132442 h 485184"/>
              <a:gd name="connsiteX1591" fmla="*/ 109888 w 590088"/>
              <a:gd name="connsiteY1591" fmla="*/ 132967 h 485184"/>
              <a:gd name="connsiteX1592" fmla="*/ 110674 w 590088"/>
              <a:gd name="connsiteY1592" fmla="*/ 133622 h 485184"/>
              <a:gd name="connsiteX1593" fmla="*/ 111986 w 590088"/>
              <a:gd name="connsiteY1593" fmla="*/ 133885 h 485184"/>
              <a:gd name="connsiteX1594" fmla="*/ 113953 w 590088"/>
              <a:gd name="connsiteY1594" fmla="*/ 135327 h 485184"/>
              <a:gd name="connsiteX1595" fmla="*/ 115526 w 590088"/>
              <a:gd name="connsiteY1595" fmla="*/ 135065 h 485184"/>
              <a:gd name="connsiteX1596" fmla="*/ 116051 w 590088"/>
              <a:gd name="connsiteY1596" fmla="*/ 136114 h 485184"/>
              <a:gd name="connsiteX1597" fmla="*/ 116707 w 590088"/>
              <a:gd name="connsiteY1597" fmla="*/ 136507 h 485184"/>
              <a:gd name="connsiteX1598" fmla="*/ 118149 w 590088"/>
              <a:gd name="connsiteY1598" fmla="*/ 136114 h 485184"/>
              <a:gd name="connsiteX1599" fmla="*/ 119067 w 590088"/>
              <a:gd name="connsiteY1599" fmla="*/ 136507 h 485184"/>
              <a:gd name="connsiteX1600" fmla="*/ 119460 w 590088"/>
              <a:gd name="connsiteY1600" fmla="*/ 137163 h 485184"/>
              <a:gd name="connsiteX1601" fmla="*/ 120247 w 590088"/>
              <a:gd name="connsiteY1601" fmla="*/ 137425 h 485184"/>
              <a:gd name="connsiteX1602" fmla="*/ 121689 w 590088"/>
              <a:gd name="connsiteY1602" fmla="*/ 138605 h 485184"/>
              <a:gd name="connsiteX1603" fmla="*/ 122607 w 590088"/>
              <a:gd name="connsiteY1603" fmla="*/ 138605 h 485184"/>
              <a:gd name="connsiteX1604" fmla="*/ 122607 w 590088"/>
              <a:gd name="connsiteY1604" fmla="*/ 139523 h 485184"/>
              <a:gd name="connsiteX1605" fmla="*/ 123788 w 590088"/>
              <a:gd name="connsiteY1605" fmla="*/ 140048 h 485184"/>
              <a:gd name="connsiteX1606" fmla="*/ 125492 w 590088"/>
              <a:gd name="connsiteY1606" fmla="*/ 139523 h 485184"/>
              <a:gd name="connsiteX1607" fmla="*/ 126148 w 590088"/>
              <a:gd name="connsiteY1607" fmla="*/ 140310 h 485184"/>
              <a:gd name="connsiteX1608" fmla="*/ 126541 w 590088"/>
              <a:gd name="connsiteY1608" fmla="*/ 140048 h 485184"/>
              <a:gd name="connsiteX1609" fmla="*/ 127328 w 590088"/>
              <a:gd name="connsiteY1609" fmla="*/ 140048 h 485184"/>
              <a:gd name="connsiteX1610" fmla="*/ 127984 w 590088"/>
              <a:gd name="connsiteY1610" fmla="*/ 140966 h 485184"/>
              <a:gd name="connsiteX1611" fmla="*/ 128771 w 590088"/>
              <a:gd name="connsiteY1611" fmla="*/ 140703 h 485184"/>
              <a:gd name="connsiteX1612" fmla="*/ 127590 w 590088"/>
              <a:gd name="connsiteY1612" fmla="*/ 140048 h 485184"/>
              <a:gd name="connsiteX1613" fmla="*/ 127590 w 590088"/>
              <a:gd name="connsiteY1613" fmla="*/ 138605 h 485184"/>
              <a:gd name="connsiteX1614" fmla="*/ 128771 w 590088"/>
              <a:gd name="connsiteY1614" fmla="*/ 136770 h 485184"/>
              <a:gd name="connsiteX1615" fmla="*/ 129688 w 590088"/>
              <a:gd name="connsiteY1615" fmla="*/ 136507 h 485184"/>
              <a:gd name="connsiteX1616" fmla="*/ 130213 w 590088"/>
              <a:gd name="connsiteY1616" fmla="*/ 136770 h 485184"/>
              <a:gd name="connsiteX1617" fmla="*/ 132573 w 590088"/>
              <a:gd name="connsiteY1617" fmla="*/ 135721 h 485184"/>
              <a:gd name="connsiteX1618" fmla="*/ 133622 w 590088"/>
              <a:gd name="connsiteY1618" fmla="*/ 135721 h 485184"/>
              <a:gd name="connsiteX1619" fmla="*/ 134409 w 590088"/>
              <a:gd name="connsiteY1619" fmla="*/ 133622 h 485184"/>
              <a:gd name="connsiteX1620" fmla="*/ 133622 w 590088"/>
              <a:gd name="connsiteY1620" fmla="*/ 130082 h 485184"/>
              <a:gd name="connsiteX1621" fmla="*/ 135065 w 590088"/>
              <a:gd name="connsiteY1621" fmla="*/ 129688 h 485184"/>
              <a:gd name="connsiteX1622" fmla="*/ 135589 w 590088"/>
              <a:gd name="connsiteY1622" fmla="*/ 130738 h 485184"/>
              <a:gd name="connsiteX1623" fmla="*/ 137950 w 590088"/>
              <a:gd name="connsiteY1623" fmla="*/ 129426 h 485184"/>
              <a:gd name="connsiteX1624" fmla="*/ 138999 w 590088"/>
              <a:gd name="connsiteY1624" fmla="*/ 131131 h 485184"/>
              <a:gd name="connsiteX1625" fmla="*/ 138605 w 590088"/>
              <a:gd name="connsiteY1625" fmla="*/ 131787 h 485184"/>
              <a:gd name="connsiteX1626" fmla="*/ 139786 w 590088"/>
              <a:gd name="connsiteY1626" fmla="*/ 132442 h 485184"/>
              <a:gd name="connsiteX1627" fmla="*/ 141490 w 590088"/>
              <a:gd name="connsiteY1627" fmla="*/ 132180 h 485184"/>
              <a:gd name="connsiteX1628" fmla="*/ 142670 w 590088"/>
              <a:gd name="connsiteY1628" fmla="*/ 132442 h 485184"/>
              <a:gd name="connsiteX1629" fmla="*/ 141884 w 590088"/>
              <a:gd name="connsiteY1629" fmla="*/ 133229 h 485184"/>
              <a:gd name="connsiteX1630" fmla="*/ 142146 w 590088"/>
              <a:gd name="connsiteY1630" fmla="*/ 134672 h 485184"/>
              <a:gd name="connsiteX1631" fmla="*/ 143326 w 590088"/>
              <a:gd name="connsiteY1631" fmla="*/ 135065 h 485184"/>
              <a:gd name="connsiteX1632" fmla="*/ 143326 w 590088"/>
              <a:gd name="connsiteY1632" fmla="*/ 135721 h 485184"/>
              <a:gd name="connsiteX1633" fmla="*/ 141884 w 590088"/>
              <a:gd name="connsiteY1633" fmla="*/ 136770 h 485184"/>
              <a:gd name="connsiteX1634" fmla="*/ 141884 w 590088"/>
              <a:gd name="connsiteY1634" fmla="*/ 138868 h 485184"/>
              <a:gd name="connsiteX1635" fmla="*/ 143982 w 590088"/>
              <a:gd name="connsiteY1635" fmla="*/ 137819 h 485184"/>
              <a:gd name="connsiteX1636" fmla="*/ 144769 w 590088"/>
              <a:gd name="connsiteY1636" fmla="*/ 138605 h 485184"/>
              <a:gd name="connsiteX1637" fmla="*/ 145031 w 590088"/>
              <a:gd name="connsiteY1637" fmla="*/ 140048 h 485184"/>
              <a:gd name="connsiteX1638" fmla="*/ 146080 w 590088"/>
              <a:gd name="connsiteY1638" fmla="*/ 140703 h 485184"/>
              <a:gd name="connsiteX1639" fmla="*/ 146080 w 590088"/>
              <a:gd name="connsiteY1639" fmla="*/ 141490 h 485184"/>
              <a:gd name="connsiteX1640" fmla="*/ 146867 w 590088"/>
              <a:gd name="connsiteY1640" fmla="*/ 142146 h 485184"/>
              <a:gd name="connsiteX1641" fmla="*/ 147129 w 590088"/>
              <a:gd name="connsiteY1641" fmla="*/ 142408 h 485184"/>
              <a:gd name="connsiteX1642" fmla="*/ 146080 w 590088"/>
              <a:gd name="connsiteY1642" fmla="*/ 143851 h 485184"/>
              <a:gd name="connsiteX1643" fmla="*/ 147129 w 590088"/>
              <a:gd name="connsiteY1643" fmla="*/ 145424 h 485184"/>
              <a:gd name="connsiteX1644" fmla="*/ 146342 w 590088"/>
              <a:gd name="connsiteY1644" fmla="*/ 146867 h 485184"/>
              <a:gd name="connsiteX1645" fmla="*/ 147129 w 590088"/>
              <a:gd name="connsiteY1645" fmla="*/ 147522 h 485184"/>
              <a:gd name="connsiteX1646" fmla="*/ 147129 w 590088"/>
              <a:gd name="connsiteY1646" fmla="*/ 147785 h 485184"/>
              <a:gd name="connsiteX1647" fmla="*/ 149227 w 590088"/>
              <a:gd name="connsiteY1647" fmla="*/ 147522 h 485184"/>
              <a:gd name="connsiteX1648" fmla="*/ 151063 w 590088"/>
              <a:gd name="connsiteY1648" fmla="*/ 146080 h 485184"/>
              <a:gd name="connsiteX1649" fmla="*/ 154210 w 590088"/>
              <a:gd name="connsiteY1649" fmla="*/ 145424 h 485184"/>
              <a:gd name="connsiteX1650" fmla="*/ 155390 w 590088"/>
              <a:gd name="connsiteY1650" fmla="*/ 146080 h 485184"/>
              <a:gd name="connsiteX1651" fmla="*/ 155390 w 590088"/>
              <a:gd name="connsiteY1651" fmla="*/ 146867 h 485184"/>
              <a:gd name="connsiteX1652" fmla="*/ 155652 w 590088"/>
              <a:gd name="connsiteY1652" fmla="*/ 147522 h 485184"/>
              <a:gd name="connsiteX1653" fmla="*/ 156833 w 590088"/>
              <a:gd name="connsiteY1653" fmla="*/ 147129 h 485184"/>
              <a:gd name="connsiteX1654" fmla="*/ 157488 w 590088"/>
              <a:gd name="connsiteY1654" fmla="*/ 147522 h 485184"/>
              <a:gd name="connsiteX1655" fmla="*/ 158406 w 590088"/>
              <a:gd name="connsiteY1655" fmla="*/ 148965 h 485184"/>
              <a:gd name="connsiteX1656" fmla="*/ 159586 w 590088"/>
              <a:gd name="connsiteY1656" fmla="*/ 148178 h 485184"/>
              <a:gd name="connsiteX1657" fmla="*/ 159849 w 590088"/>
              <a:gd name="connsiteY1657" fmla="*/ 149620 h 485184"/>
              <a:gd name="connsiteX1658" fmla="*/ 162471 w 590088"/>
              <a:gd name="connsiteY1658" fmla="*/ 150276 h 485184"/>
              <a:gd name="connsiteX1659" fmla="*/ 163520 w 590088"/>
              <a:gd name="connsiteY1659" fmla="*/ 149620 h 485184"/>
              <a:gd name="connsiteX1660" fmla="*/ 165881 w 590088"/>
              <a:gd name="connsiteY1660" fmla="*/ 149227 h 485184"/>
              <a:gd name="connsiteX1661" fmla="*/ 169290 w 590088"/>
              <a:gd name="connsiteY1661" fmla="*/ 149883 h 485184"/>
              <a:gd name="connsiteX1662" fmla="*/ 172962 w 590088"/>
              <a:gd name="connsiteY1662" fmla="*/ 148440 h 485184"/>
              <a:gd name="connsiteX1663" fmla="*/ 174797 w 590088"/>
              <a:gd name="connsiteY1663" fmla="*/ 149227 h 485184"/>
              <a:gd name="connsiteX1664" fmla="*/ 173748 w 590088"/>
              <a:gd name="connsiteY1664" fmla="*/ 149227 h 485184"/>
              <a:gd name="connsiteX1665" fmla="*/ 172962 w 590088"/>
              <a:gd name="connsiteY1665" fmla="*/ 149883 h 485184"/>
              <a:gd name="connsiteX1666" fmla="*/ 172306 w 590088"/>
              <a:gd name="connsiteY1666" fmla="*/ 151325 h 485184"/>
              <a:gd name="connsiteX1667" fmla="*/ 170864 w 590088"/>
              <a:gd name="connsiteY1667" fmla="*/ 152505 h 485184"/>
              <a:gd name="connsiteX1668" fmla="*/ 170864 w 590088"/>
              <a:gd name="connsiteY1668" fmla="*/ 152767 h 485184"/>
              <a:gd name="connsiteX1669" fmla="*/ 170208 w 590088"/>
              <a:gd name="connsiteY1669" fmla="*/ 153423 h 485184"/>
              <a:gd name="connsiteX1670" fmla="*/ 170208 w 590088"/>
              <a:gd name="connsiteY1670" fmla="*/ 153948 h 485184"/>
              <a:gd name="connsiteX1671" fmla="*/ 170208 w 590088"/>
              <a:gd name="connsiteY1671" fmla="*/ 154210 h 485184"/>
              <a:gd name="connsiteX1672" fmla="*/ 170601 w 590088"/>
              <a:gd name="connsiteY1672" fmla="*/ 154603 h 485184"/>
              <a:gd name="connsiteX1673" fmla="*/ 176502 w 590088"/>
              <a:gd name="connsiteY1673" fmla="*/ 152505 h 485184"/>
              <a:gd name="connsiteX1674" fmla="*/ 177027 w 590088"/>
              <a:gd name="connsiteY1674" fmla="*/ 153423 h 485184"/>
              <a:gd name="connsiteX1675" fmla="*/ 176240 w 590088"/>
              <a:gd name="connsiteY1675" fmla="*/ 154210 h 485184"/>
              <a:gd name="connsiteX1676" fmla="*/ 175847 w 590088"/>
              <a:gd name="connsiteY1676" fmla="*/ 155259 h 485184"/>
              <a:gd name="connsiteX1677" fmla="*/ 175060 w 590088"/>
              <a:gd name="connsiteY1677" fmla="*/ 156308 h 485184"/>
              <a:gd name="connsiteX1678" fmla="*/ 173748 w 590088"/>
              <a:gd name="connsiteY1678" fmla="*/ 155259 h 485184"/>
              <a:gd name="connsiteX1679" fmla="*/ 171650 w 590088"/>
              <a:gd name="connsiteY1679" fmla="*/ 156308 h 485184"/>
              <a:gd name="connsiteX1680" fmla="*/ 171257 w 590088"/>
              <a:gd name="connsiteY1680" fmla="*/ 157619 h 485184"/>
              <a:gd name="connsiteX1681" fmla="*/ 170864 w 590088"/>
              <a:gd name="connsiteY1681" fmla="*/ 157619 h 485184"/>
              <a:gd name="connsiteX1682" fmla="*/ 170864 w 590088"/>
              <a:gd name="connsiteY1682" fmla="*/ 158800 h 485184"/>
              <a:gd name="connsiteX1683" fmla="*/ 172044 w 590088"/>
              <a:gd name="connsiteY1683" fmla="*/ 160504 h 485184"/>
              <a:gd name="connsiteX1684" fmla="*/ 172699 w 590088"/>
              <a:gd name="connsiteY1684" fmla="*/ 160504 h 485184"/>
              <a:gd name="connsiteX1685" fmla="*/ 173355 w 590088"/>
              <a:gd name="connsiteY1685" fmla="*/ 159849 h 485184"/>
              <a:gd name="connsiteX1686" fmla="*/ 175060 w 590088"/>
              <a:gd name="connsiteY1686" fmla="*/ 160242 h 485184"/>
              <a:gd name="connsiteX1687" fmla="*/ 176240 w 590088"/>
              <a:gd name="connsiteY1687" fmla="*/ 160898 h 485184"/>
              <a:gd name="connsiteX1688" fmla="*/ 178338 w 590088"/>
              <a:gd name="connsiteY1688" fmla="*/ 160898 h 485184"/>
              <a:gd name="connsiteX1689" fmla="*/ 178731 w 590088"/>
              <a:gd name="connsiteY1689" fmla="*/ 160898 h 485184"/>
              <a:gd name="connsiteX1690" fmla="*/ 179781 w 590088"/>
              <a:gd name="connsiteY1690" fmla="*/ 160898 h 485184"/>
              <a:gd name="connsiteX1691" fmla="*/ 180436 w 590088"/>
              <a:gd name="connsiteY1691" fmla="*/ 160504 h 485184"/>
              <a:gd name="connsiteX1692" fmla="*/ 184764 w 590088"/>
              <a:gd name="connsiteY1692" fmla="*/ 160242 h 485184"/>
              <a:gd name="connsiteX1693" fmla="*/ 185419 w 590088"/>
              <a:gd name="connsiteY1693" fmla="*/ 159849 h 485184"/>
              <a:gd name="connsiteX1694" fmla="*/ 185419 w 590088"/>
              <a:gd name="connsiteY1694" fmla="*/ 159586 h 485184"/>
              <a:gd name="connsiteX1695" fmla="*/ 186206 w 590088"/>
              <a:gd name="connsiteY1695" fmla="*/ 159062 h 485184"/>
              <a:gd name="connsiteX1696" fmla="*/ 186468 w 590088"/>
              <a:gd name="connsiteY1696" fmla="*/ 160242 h 485184"/>
              <a:gd name="connsiteX1697" fmla="*/ 188304 w 590088"/>
              <a:gd name="connsiteY1697" fmla="*/ 162602 h 485184"/>
              <a:gd name="connsiteX1698" fmla="*/ 188566 w 590088"/>
              <a:gd name="connsiteY1698" fmla="*/ 165487 h 485184"/>
              <a:gd name="connsiteX1699" fmla="*/ 191451 w 590088"/>
              <a:gd name="connsiteY1699" fmla="*/ 164700 h 485184"/>
              <a:gd name="connsiteX1700" fmla="*/ 192107 w 590088"/>
              <a:gd name="connsiteY1700" fmla="*/ 166143 h 485184"/>
              <a:gd name="connsiteX1701" fmla="*/ 198663 w 590088"/>
              <a:gd name="connsiteY1701" fmla="*/ 166667 h 485184"/>
              <a:gd name="connsiteX1702" fmla="*/ 198663 w 590088"/>
              <a:gd name="connsiteY1702" fmla="*/ 166143 h 485184"/>
              <a:gd name="connsiteX1703" fmla="*/ 196041 w 590088"/>
              <a:gd name="connsiteY1703" fmla="*/ 162996 h 485184"/>
              <a:gd name="connsiteX1704" fmla="*/ 195779 w 590088"/>
              <a:gd name="connsiteY1704" fmla="*/ 161684 h 485184"/>
              <a:gd name="connsiteX1705" fmla="*/ 197877 w 590088"/>
              <a:gd name="connsiteY1705" fmla="*/ 161684 h 485184"/>
              <a:gd name="connsiteX1706" fmla="*/ 199319 w 590088"/>
              <a:gd name="connsiteY1706" fmla="*/ 160504 h 485184"/>
              <a:gd name="connsiteX1707" fmla="*/ 199975 w 590088"/>
              <a:gd name="connsiteY1707" fmla="*/ 159586 h 485184"/>
              <a:gd name="connsiteX1708" fmla="*/ 200368 w 590088"/>
              <a:gd name="connsiteY1708" fmla="*/ 157619 h 485184"/>
              <a:gd name="connsiteX1709" fmla="*/ 202204 w 590088"/>
              <a:gd name="connsiteY1709" fmla="*/ 158406 h 485184"/>
              <a:gd name="connsiteX1710" fmla="*/ 202204 w 590088"/>
              <a:gd name="connsiteY1710" fmla="*/ 157619 h 485184"/>
              <a:gd name="connsiteX1711" fmla="*/ 200368 w 590088"/>
              <a:gd name="connsiteY1711" fmla="*/ 156701 h 485184"/>
              <a:gd name="connsiteX1712" fmla="*/ 200368 w 590088"/>
              <a:gd name="connsiteY1712" fmla="*/ 156308 h 485184"/>
              <a:gd name="connsiteX1713" fmla="*/ 199319 w 590088"/>
              <a:gd name="connsiteY1713" fmla="*/ 156308 h 485184"/>
              <a:gd name="connsiteX1714" fmla="*/ 199319 w 590088"/>
              <a:gd name="connsiteY1714" fmla="*/ 155259 h 485184"/>
              <a:gd name="connsiteX1715" fmla="*/ 201417 w 590088"/>
              <a:gd name="connsiteY1715" fmla="*/ 153161 h 485184"/>
              <a:gd name="connsiteX1716" fmla="*/ 202466 w 590088"/>
              <a:gd name="connsiteY1716" fmla="*/ 152505 h 485184"/>
              <a:gd name="connsiteX1717" fmla="*/ 202466 w 590088"/>
              <a:gd name="connsiteY1717" fmla="*/ 151981 h 485184"/>
              <a:gd name="connsiteX1718" fmla="*/ 200761 w 590088"/>
              <a:gd name="connsiteY1718" fmla="*/ 153161 h 485184"/>
              <a:gd name="connsiteX1719" fmla="*/ 199975 w 590088"/>
              <a:gd name="connsiteY1719" fmla="*/ 153423 h 485184"/>
              <a:gd name="connsiteX1720" fmla="*/ 198663 w 590088"/>
              <a:gd name="connsiteY1720" fmla="*/ 154866 h 485184"/>
              <a:gd name="connsiteX1721" fmla="*/ 196565 w 590088"/>
              <a:gd name="connsiteY1721" fmla="*/ 155259 h 485184"/>
              <a:gd name="connsiteX1722" fmla="*/ 196828 w 590088"/>
              <a:gd name="connsiteY1722" fmla="*/ 155915 h 485184"/>
              <a:gd name="connsiteX1723" fmla="*/ 197877 w 590088"/>
              <a:gd name="connsiteY1723" fmla="*/ 156701 h 485184"/>
              <a:gd name="connsiteX1724" fmla="*/ 195779 w 590088"/>
              <a:gd name="connsiteY1724" fmla="*/ 157619 h 485184"/>
              <a:gd name="connsiteX1725" fmla="*/ 196041 w 590088"/>
              <a:gd name="connsiteY1725" fmla="*/ 159062 h 485184"/>
              <a:gd name="connsiteX1726" fmla="*/ 194336 w 590088"/>
              <a:gd name="connsiteY1726" fmla="*/ 159586 h 485184"/>
              <a:gd name="connsiteX1727" fmla="*/ 192500 w 590088"/>
              <a:gd name="connsiteY1727" fmla="*/ 159062 h 485184"/>
              <a:gd name="connsiteX1728" fmla="*/ 192107 w 590088"/>
              <a:gd name="connsiteY1728" fmla="*/ 155915 h 485184"/>
              <a:gd name="connsiteX1729" fmla="*/ 198270 w 590088"/>
              <a:gd name="connsiteY1729" fmla="*/ 154603 h 485184"/>
              <a:gd name="connsiteX1730" fmla="*/ 199581 w 590088"/>
              <a:gd name="connsiteY1730" fmla="*/ 153161 h 485184"/>
              <a:gd name="connsiteX1731" fmla="*/ 201024 w 590088"/>
              <a:gd name="connsiteY1731" fmla="*/ 152767 h 485184"/>
              <a:gd name="connsiteX1732" fmla="*/ 202204 w 590088"/>
              <a:gd name="connsiteY1732" fmla="*/ 151719 h 485184"/>
              <a:gd name="connsiteX1733" fmla="*/ 200368 w 590088"/>
              <a:gd name="connsiteY1733" fmla="*/ 151719 h 485184"/>
              <a:gd name="connsiteX1734" fmla="*/ 200368 w 590088"/>
              <a:gd name="connsiteY1734" fmla="*/ 151063 h 485184"/>
              <a:gd name="connsiteX1735" fmla="*/ 201024 w 590088"/>
              <a:gd name="connsiteY1735" fmla="*/ 150538 h 485184"/>
              <a:gd name="connsiteX1736" fmla="*/ 200761 w 590088"/>
              <a:gd name="connsiteY1736" fmla="*/ 149620 h 485184"/>
              <a:gd name="connsiteX1737" fmla="*/ 201024 w 590088"/>
              <a:gd name="connsiteY1737" fmla="*/ 149227 h 485184"/>
              <a:gd name="connsiteX1738" fmla="*/ 200761 w 590088"/>
              <a:gd name="connsiteY1738" fmla="*/ 146867 h 485184"/>
              <a:gd name="connsiteX1739" fmla="*/ 200368 w 590088"/>
              <a:gd name="connsiteY1739" fmla="*/ 146342 h 485184"/>
              <a:gd name="connsiteX1740" fmla="*/ 199975 w 590088"/>
              <a:gd name="connsiteY1740" fmla="*/ 144244 h 485184"/>
              <a:gd name="connsiteX1741" fmla="*/ 202466 w 590088"/>
              <a:gd name="connsiteY1741" fmla="*/ 143588 h 485184"/>
              <a:gd name="connsiteX1742" fmla="*/ 202204 w 590088"/>
              <a:gd name="connsiteY1742" fmla="*/ 143064 h 485184"/>
              <a:gd name="connsiteX1743" fmla="*/ 202466 w 590088"/>
              <a:gd name="connsiteY1743" fmla="*/ 142408 h 485184"/>
              <a:gd name="connsiteX1744" fmla="*/ 200761 w 590088"/>
              <a:gd name="connsiteY1744" fmla="*/ 140703 h 485184"/>
              <a:gd name="connsiteX1745" fmla="*/ 200368 w 590088"/>
              <a:gd name="connsiteY1745" fmla="*/ 138868 h 485184"/>
              <a:gd name="connsiteX1746" fmla="*/ 199975 w 590088"/>
              <a:gd name="connsiteY1746" fmla="*/ 138605 h 485184"/>
              <a:gd name="connsiteX1747" fmla="*/ 200368 w 590088"/>
              <a:gd name="connsiteY1747" fmla="*/ 137163 h 485184"/>
              <a:gd name="connsiteX1748" fmla="*/ 201024 w 590088"/>
              <a:gd name="connsiteY1748" fmla="*/ 136114 h 485184"/>
              <a:gd name="connsiteX1749" fmla="*/ 200368 w 590088"/>
              <a:gd name="connsiteY1749" fmla="*/ 135065 h 485184"/>
              <a:gd name="connsiteX1750" fmla="*/ 200761 w 590088"/>
              <a:gd name="connsiteY1750" fmla="*/ 135065 h 485184"/>
              <a:gd name="connsiteX1751" fmla="*/ 201679 w 590088"/>
              <a:gd name="connsiteY1751" fmla="*/ 135721 h 485184"/>
              <a:gd name="connsiteX1752" fmla="*/ 202204 w 590088"/>
              <a:gd name="connsiteY1752" fmla="*/ 136770 h 485184"/>
              <a:gd name="connsiteX1753" fmla="*/ 206007 w 590088"/>
              <a:gd name="connsiteY1753" fmla="*/ 137819 h 485184"/>
              <a:gd name="connsiteX1754" fmla="*/ 206662 w 590088"/>
              <a:gd name="connsiteY1754" fmla="*/ 137425 h 485184"/>
              <a:gd name="connsiteX1755" fmla="*/ 206007 w 590088"/>
              <a:gd name="connsiteY1755" fmla="*/ 137425 h 485184"/>
              <a:gd name="connsiteX1756" fmla="*/ 204958 w 590088"/>
              <a:gd name="connsiteY1756" fmla="*/ 136114 h 485184"/>
              <a:gd name="connsiteX1757" fmla="*/ 205351 w 590088"/>
              <a:gd name="connsiteY1757" fmla="*/ 135721 h 485184"/>
              <a:gd name="connsiteX1758" fmla="*/ 207449 w 590088"/>
              <a:gd name="connsiteY1758" fmla="*/ 136770 h 485184"/>
              <a:gd name="connsiteX1759" fmla="*/ 208760 w 590088"/>
              <a:gd name="connsiteY1759" fmla="*/ 134409 h 485184"/>
              <a:gd name="connsiteX1760" fmla="*/ 209285 w 590088"/>
              <a:gd name="connsiteY1760" fmla="*/ 134672 h 485184"/>
              <a:gd name="connsiteX1761" fmla="*/ 209547 w 590088"/>
              <a:gd name="connsiteY1761" fmla="*/ 135721 h 485184"/>
              <a:gd name="connsiteX1762" fmla="*/ 209941 w 590088"/>
              <a:gd name="connsiteY1762" fmla="*/ 136114 h 485184"/>
              <a:gd name="connsiteX1763" fmla="*/ 212826 w 590088"/>
              <a:gd name="connsiteY1763" fmla="*/ 135065 h 485184"/>
              <a:gd name="connsiteX1764" fmla="*/ 212432 w 590088"/>
              <a:gd name="connsiteY1764" fmla="*/ 134672 h 485184"/>
              <a:gd name="connsiteX1765" fmla="*/ 212039 w 590088"/>
              <a:gd name="connsiteY1765" fmla="*/ 132967 h 485184"/>
              <a:gd name="connsiteX1766" fmla="*/ 211645 w 590088"/>
              <a:gd name="connsiteY1766" fmla="*/ 127328 h 485184"/>
              <a:gd name="connsiteX1767" fmla="*/ 212826 w 590088"/>
              <a:gd name="connsiteY1767" fmla="*/ 127328 h 485184"/>
              <a:gd name="connsiteX1768" fmla="*/ 214924 w 590088"/>
              <a:gd name="connsiteY1768" fmla="*/ 126804 h 485184"/>
              <a:gd name="connsiteX1769" fmla="*/ 217022 w 590088"/>
              <a:gd name="connsiteY1769" fmla="*/ 126804 h 485184"/>
              <a:gd name="connsiteX1770" fmla="*/ 217808 w 590088"/>
              <a:gd name="connsiteY1770" fmla="*/ 126541 h 485184"/>
              <a:gd name="connsiteX1771" fmla="*/ 217022 w 590088"/>
              <a:gd name="connsiteY1771" fmla="*/ 125886 h 485184"/>
              <a:gd name="connsiteX1772" fmla="*/ 216628 w 590088"/>
              <a:gd name="connsiteY1772" fmla="*/ 125099 h 485184"/>
              <a:gd name="connsiteX1773" fmla="*/ 216366 w 590088"/>
              <a:gd name="connsiteY1773" fmla="*/ 125099 h 485184"/>
              <a:gd name="connsiteX1774" fmla="*/ 215842 w 590088"/>
              <a:gd name="connsiteY1774" fmla="*/ 123001 h 485184"/>
              <a:gd name="connsiteX1775" fmla="*/ 216366 w 590088"/>
              <a:gd name="connsiteY1775" fmla="*/ 124705 h 485184"/>
              <a:gd name="connsiteX1776" fmla="*/ 216628 w 590088"/>
              <a:gd name="connsiteY1776" fmla="*/ 124705 h 485184"/>
              <a:gd name="connsiteX1777" fmla="*/ 217022 w 590088"/>
              <a:gd name="connsiteY1777" fmla="*/ 125361 h 485184"/>
              <a:gd name="connsiteX1778" fmla="*/ 217808 w 590088"/>
              <a:gd name="connsiteY1778" fmla="*/ 125361 h 485184"/>
              <a:gd name="connsiteX1779" fmla="*/ 217808 w 590088"/>
              <a:gd name="connsiteY1779" fmla="*/ 125886 h 485184"/>
              <a:gd name="connsiteX1780" fmla="*/ 219907 w 590088"/>
              <a:gd name="connsiteY1780" fmla="*/ 125099 h 485184"/>
              <a:gd name="connsiteX1781" fmla="*/ 219907 w 590088"/>
              <a:gd name="connsiteY1781" fmla="*/ 125361 h 485184"/>
              <a:gd name="connsiteX1782" fmla="*/ 220825 w 590088"/>
              <a:gd name="connsiteY1782" fmla="*/ 124705 h 485184"/>
              <a:gd name="connsiteX1783" fmla="*/ 223447 w 590088"/>
              <a:gd name="connsiteY1783" fmla="*/ 124705 h 485184"/>
              <a:gd name="connsiteX1784" fmla="*/ 223841 w 590088"/>
              <a:gd name="connsiteY1784" fmla="*/ 124705 h 485184"/>
              <a:gd name="connsiteX1785" fmla="*/ 223185 w 590088"/>
              <a:gd name="connsiteY1785" fmla="*/ 127984 h 485184"/>
              <a:gd name="connsiteX1786" fmla="*/ 223447 w 590088"/>
              <a:gd name="connsiteY1786" fmla="*/ 129033 h 485184"/>
              <a:gd name="connsiteX1787" fmla="*/ 224103 w 590088"/>
              <a:gd name="connsiteY1787" fmla="*/ 128639 h 485184"/>
              <a:gd name="connsiteX1788" fmla="*/ 224103 w 590088"/>
              <a:gd name="connsiteY1788" fmla="*/ 129033 h 485184"/>
              <a:gd name="connsiteX1789" fmla="*/ 224496 w 590088"/>
              <a:gd name="connsiteY1789" fmla="*/ 129033 h 485184"/>
              <a:gd name="connsiteX1790" fmla="*/ 224103 w 590088"/>
              <a:gd name="connsiteY1790" fmla="*/ 129426 h 485184"/>
              <a:gd name="connsiteX1791" fmla="*/ 224496 w 590088"/>
              <a:gd name="connsiteY1791" fmla="*/ 130082 h 485184"/>
              <a:gd name="connsiteX1792" fmla="*/ 225283 w 590088"/>
              <a:gd name="connsiteY1792" fmla="*/ 129688 h 485184"/>
              <a:gd name="connsiteX1793" fmla="*/ 225545 w 590088"/>
              <a:gd name="connsiteY1793" fmla="*/ 130082 h 485184"/>
              <a:gd name="connsiteX1794" fmla="*/ 227381 w 590088"/>
              <a:gd name="connsiteY1794" fmla="*/ 132967 h 485184"/>
              <a:gd name="connsiteX1795" fmla="*/ 230135 w 590088"/>
              <a:gd name="connsiteY1795" fmla="*/ 132180 h 485184"/>
              <a:gd name="connsiteX1796" fmla="*/ 230397 w 590088"/>
              <a:gd name="connsiteY1796" fmla="*/ 133229 h 485184"/>
              <a:gd name="connsiteX1797" fmla="*/ 230135 w 590088"/>
              <a:gd name="connsiteY1797" fmla="*/ 133622 h 485184"/>
              <a:gd name="connsiteX1798" fmla="*/ 230397 w 590088"/>
              <a:gd name="connsiteY1798" fmla="*/ 134672 h 485184"/>
              <a:gd name="connsiteX1799" fmla="*/ 231184 w 590088"/>
              <a:gd name="connsiteY1799" fmla="*/ 134409 h 485184"/>
              <a:gd name="connsiteX1800" fmla="*/ 231577 w 590088"/>
              <a:gd name="connsiteY1800" fmla="*/ 135065 h 485184"/>
              <a:gd name="connsiteX1801" fmla="*/ 232626 w 590088"/>
              <a:gd name="connsiteY1801" fmla="*/ 135065 h 485184"/>
              <a:gd name="connsiteX1802" fmla="*/ 233282 w 590088"/>
              <a:gd name="connsiteY1802" fmla="*/ 135721 h 485184"/>
              <a:gd name="connsiteX1803" fmla="*/ 233282 w 590088"/>
              <a:gd name="connsiteY1803" fmla="*/ 136114 h 485184"/>
              <a:gd name="connsiteX1804" fmla="*/ 233020 w 590088"/>
              <a:gd name="connsiteY1804" fmla="*/ 136507 h 485184"/>
              <a:gd name="connsiteX1805" fmla="*/ 235380 w 590088"/>
              <a:gd name="connsiteY1805" fmla="*/ 136770 h 485184"/>
              <a:gd name="connsiteX1806" fmla="*/ 235380 w 590088"/>
              <a:gd name="connsiteY1806" fmla="*/ 135721 h 485184"/>
              <a:gd name="connsiteX1807" fmla="*/ 235118 w 590088"/>
              <a:gd name="connsiteY1807" fmla="*/ 133885 h 485184"/>
              <a:gd name="connsiteX1808" fmla="*/ 235380 w 590088"/>
              <a:gd name="connsiteY1808" fmla="*/ 133622 h 485184"/>
              <a:gd name="connsiteX1809" fmla="*/ 237478 w 590088"/>
              <a:gd name="connsiteY1809" fmla="*/ 134672 h 485184"/>
              <a:gd name="connsiteX1810" fmla="*/ 238265 w 590088"/>
              <a:gd name="connsiteY1810" fmla="*/ 135065 h 485184"/>
              <a:gd name="connsiteX1811" fmla="*/ 240101 w 590088"/>
              <a:gd name="connsiteY1811" fmla="*/ 135065 h 485184"/>
              <a:gd name="connsiteX1812" fmla="*/ 241543 w 590088"/>
              <a:gd name="connsiteY1812" fmla="*/ 135065 h 485184"/>
              <a:gd name="connsiteX1813" fmla="*/ 242854 w 590088"/>
              <a:gd name="connsiteY1813" fmla="*/ 135327 h 485184"/>
              <a:gd name="connsiteX1814" fmla="*/ 242461 w 590088"/>
              <a:gd name="connsiteY1814" fmla="*/ 133622 h 485184"/>
              <a:gd name="connsiteX1815" fmla="*/ 243641 w 590088"/>
              <a:gd name="connsiteY1815" fmla="*/ 133622 h 485184"/>
              <a:gd name="connsiteX1816" fmla="*/ 243904 w 590088"/>
              <a:gd name="connsiteY1816" fmla="*/ 129426 h 485184"/>
              <a:gd name="connsiteX1817" fmla="*/ 245739 w 590088"/>
              <a:gd name="connsiteY1817" fmla="*/ 129426 h 485184"/>
              <a:gd name="connsiteX1818" fmla="*/ 246526 w 590088"/>
              <a:gd name="connsiteY1818" fmla="*/ 128246 h 485184"/>
              <a:gd name="connsiteX1819" fmla="*/ 246788 w 590088"/>
              <a:gd name="connsiteY1819" fmla="*/ 126804 h 485184"/>
              <a:gd name="connsiteX1820" fmla="*/ 247182 w 590088"/>
              <a:gd name="connsiteY1820" fmla="*/ 126804 h 485184"/>
              <a:gd name="connsiteX1821" fmla="*/ 247182 w 590088"/>
              <a:gd name="connsiteY1821" fmla="*/ 126541 h 485184"/>
              <a:gd name="connsiteX1822" fmla="*/ 247182 w 590088"/>
              <a:gd name="connsiteY1822" fmla="*/ 126148 h 485184"/>
              <a:gd name="connsiteX1823" fmla="*/ 248887 w 590088"/>
              <a:gd name="connsiteY1823" fmla="*/ 125886 h 485184"/>
              <a:gd name="connsiteX1824" fmla="*/ 248887 w 590088"/>
              <a:gd name="connsiteY1824" fmla="*/ 125361 h 485184"/>
              <a:gd name="connsiteX1825" fmla="*/ 249280 w 590088"/>
              <a:gd name="connsiteY1825" fmla="*/ 125361 h 485184"/>
              <a:gd name="connsiteX1826" fmla="*/ 249280 w 590088"/>
              <a:gd name="connsiteY1826" fmla="*/ 124050 h 485184"/>
              <a:gd name="connsiteX1827" fmla="*/ 249935 w 590088"/>
              <a:gd name="connsiteY1827" fmla="*/ 123657 h 485184"/>
              <a:gd name="connsiteX1828" fmla="*/ 251378 w 590088"/>
              <a:gd name="connsiteY1828" fmla="*/ 123657 h 485184"/>
              <a:gd name="connsiteX1829" fmla="*/ 252165 w 590088"/>
              <a:gd name="connsiteY1829" fmla="*/ 123001 h 485184"/>
              <a:gd name="connsiteX1830" fmla="*/ 253214 w 590088"/>
              <a:gd name="connsiteY1830" fmla="*/ 123001 h 485184"/>
              <a:gd name="connsiteX1831" fmla="*/ 254263 w 590088"/>
              <a:gd name="connsiteY1831" fmla="*/ 122607 h 485184"/>
              <a:gd name="connsiteX1832" fmla="*/ 254656 w 590088"/>
              <a:gd name="connsiteY1832" fmla="*/ 122607 h 485184"/>
              <a:gd name="connsiteX1833" fmla="*/ 256099 w 590088"/>
              <a:gd name="connsiteY1833" fmla="*/ 122345 h 485184"/>
              <a:gd name="connsiteX1834" fmla="*/ 257541 w 590088"/>
              <a:gd name="connsiteY1834" fmla="*/ 123263 h 485184"/>
              <a:gd name="connsiteX1835" fmla="*/ 259246 w 590088"/>
              <a:gd name="connsiteY1835" fmla="*/ 123263 h 485184"/>
              <a:gd name="connsiteX1836" fmla="*/ 258983 w 590088"/>
              <a:gd name="connsiteY1836" fmla="*/ 123657 h 485184"/>
              <a:gd name="connsiteX1837" fmla="*/ 258197 w 590088"/>
              <a:gd name="connsiteY1837" fmla="*/ 125099 h 485184"/>
              <a:gd name="connsiteX1838" fmla="*/ 258197 w 590088"/>
              <a:gd name="connsiteY1838" fmla="*/ 126148 h 485184"/>
              <a:gd name="connsiteX1839" fmla="*/ 258459 w 590088"/>
              <a:gd name="connsiteY1839" fmla="*/ 127590 h 485184"/>
              <a:gd name="connsiteX1840" fmla="*/ 259246 w 590088"/>
              <a:gd name="connsiteY1840" fmla="*/ 127590 h 485184"/>
              <a:gd name="connsiteX1841" fmla="*/ 261082 w 590088"/>
              <a:gd name="connsiteY1841" fmla="*/ 129033 h 485184"/>
              <a:gd name="connsiteX1842" fmla="*/ 266982 w 590088"/>
              <a:gd name="connsiteY1842" fmla="*/ 129033 h 485184"/>
              <a:gd name="connsiteX1843" fmla="*/ 267376 w 590088"/>
              <a:gd name="connsiteY1843" fmla="*/ 129426 h 485184"/>
              <a:gd name="connsiteX1844" fmla="*/ 267638 w 590088"/>
              <a:gd name="connsiteY1844" fmla="*/ 130738 h 485184"/>
              <a:gd name="connsiteX1845" fmla="*/ 266327 w 590088"/>
              <a:gd name="connsiteY1845" fmla="*/ 131524 h 485184"/>
              <a:gd name="connsiteX1846" fmla="*/ 266720 w 590088"/>
              <a:gd name="connsiteY1846" fmla="*/ 132967 h 485184"/>
              <a:gd name="connsiteX1847" fmla="*/ 273801 w 590088"/>
              <a:gd name="connsiteY1847" fmla="*/ 131787 h 485184"/>
              <a:gd name="connsiteX1848" fmla="*/ 274064 w 590088"/>
              <a:gd name="connsiteY1848" fmla="*/ 133229 h 485184"/>
              <a:gd name="connsiteX1849" fmla="*/ 278784 w 590088"/>
              <a:gd name="connsiteY1849" fmla="*/ 133622 h 485184"/>
              <a:gd name="connsiteX1850" fmla="*/ 278784 w 590088"/>
              <a:gd name="connsiteY1850" fmla="*/ 140966 h 485184"/>
              <a:gd name="connsiteX1851" fmla="*/ 280489 w 590088"/>
              <a:gd name="connsiteY1851" fmla="*/ 142408 h 485184"/>
              <a:gd name="connsiteX1852" fmla="*/ 282718 w 590088"/>
              <a:gd name="connsiteY1852" fmla="*/ 139523 h 485184"/>
              <a:gd name="connsiteX1853" fmla="*/ 285865 w 590088"/>
              <a:gd name="connsiteY1853" fmla="*/ 139523 h 485184"/>
              <a:gd name="connsiteX1854" fmla="*/ 288619 w 590088"/>
              <a:gd name="connsiteY1854" fmla="*/ 140048 h 485184"/>
              <a:gd name="connsiteX1855" fmla="*/ 290062 w 590088"/>
              <a:gd name="connsiteY1855" fmla="*/ 137819 h 485184"/>
              <a:gd name="connsiteX1856" fmla="*/ 290455 w 590088"/>
              <a:gd name="connsiteY1856" fmla="*/ 137819 h 485184"/>
              <a:gd name="connsiteX1857" fmla="*/ 292815 w 590088"/>
              <a:gd name="connsiteY1857" fmla="*/ 132442 h 485184"/>
              <a:gd name="connsiteX1858" fmla="*/ 292815 w 590088"/>
              <a:gd name="connsiteY1858" fmla="*/ 131131 h 485184"/>
              <a:gd name="connsiteX1859" fmla="*/ 293995 w 590088"/>
              <a:gd name="connsiteY1859" fmla="*/ 130344 h 485184"/>
              <a:gd name="connsiteX1860" fmla="*/ 297143 w 590088"/>
              <a:gd name="connsiteY1860" fmla="*/ 127984 h 485184"/>
              <a:gd name="connsiteX1861" fmla="*/ 299634 w 590088"/>
              <a:gd name="connsiteY1861" fmla="*/ 126804 h 485184"/>
              <a:gd name="connsiteX1862" fmla="*/ 299634 w 590088"/>
              <a:gd name="connsiteY1862" fmla="*/ 127328 h 485184"/>
              <a:gd name="connsiteX1863" fmla="*/ 301339 w 590088"/>
              <a:gd name="connsiteY1863" fmla="*/ 125886 h 485184"/>
              <a:gd name="connsiteX1864" fmla="*/ 301339 w 590088"/>
              <a:gd name="connsiteY1864" fmla="*/ 120903 h 485184"/>
              <a:gd name="connsiteX1865" fmla="*/ 301732 w 590088"/>
              <a:gd name="connsiteY1865" fmla="*/ 120247 h 485184"/>
              <a:gd name="connsiteX1866" fmla="*/ 302519 w 590088"/>
              <a:gd name="connsiteY1866" fmla="*/ 118018 h 485184"/>
              <a:gd name="connsiteX1867" fmla="*/ 309862 w 590088"/>
              <a:gd name="connsiteY1867" fmla="*/ 115264 h 485184"/>
              <a:gd name="connsiteX1868" fmla="*/ 310911 w 590088"/>
              <a:gd name="connsiteY1868" fmla="*/ 116182 h 485184"/>
              <a:gd name="connsiteX1869" fmla="*/ 312878 w 590088"/>
              <a:gd name="connsiteY1869" fmla="*/ 116182 h 485184"/>
              <a:gd name="connsiteX1870" fmla="*/ 312354 w 590088"/>
              <a:gd name="connsiteY1870" fmla="*/ 115526 h 485184"/>
              <a:gd name="connsiteX1871" fmla="*/ 312092 w 590088"/>
              <a:gd name="connsiteY1871" fmla="*/ 114871 h 485184"/>
              <a:gd name="connsiteX1872" fmla="*/ 308813 w 590088"/>
              <a:gd name="connsiteY1872" fmla="*/ 113428 h 485184"/>
              <a:gd name="connsiteX1873" fmla="*/ 308813 w 590088"/>
              <a:gd name="connsiteY1873" fmla="*/ 112641 h 485184"/>
              <a:gd name="connsiteX1874" fmla="*/ 310649 w 590088"/>
              <a:gd name="connsiteY1874" fmla="*/ 111724 h 485184"/>
              <a:gd name="connsiteX1875" fmla="*/ 310649 w 590088"/>
              <a:gd name="connsiteY1875" fmla="*/ 110937 h 485184"/>
              <a:gd name="connsiteX1876" fmla="*/ 308813 w 590088"/>
              <a:gd name="connsiteY1876" fmla="*/ 109888 h 485184"/>
              <a:gd name="connsiteX1877" fmla="*/ 308158 w 590088"/>
              <a:gd name="connsiteY1877" fmla="*/ 109888 h 485184"/>
              <a:gd name="connsiteX1878" fmla="*/ 306977 w 590088"/>
              <a:gd name="connsiteY1878" fmla="*/ 109888 h 485184"/>
              <a:gd name="connsiteX1879" fmla="*/ 306977 w 590088"/>
              <a:gd name="connsiteY1879" fmla="*/ 108839 h 485184"/>
              <a:gd name="connsiteX1880" fmla="*/ 307764 w 590088"/>
              <a:gd name="connsiteY1880" fmla="*/ 105560 h 485184"/>
              <a:gd name="connsiteX1881" fmla="*/ 307764 w 590088"/>
              <a:gd name="connsiteY1881" fmla="*/ 102807 h 485184"/>
              <a:gd name="connsiteX1882" fmla="*/ 308158 w 590088"/>
              <a:gd name="connsiteY1882" fmla="*/ 101102 h 485184"/>
              <a:gd name="connsiteX1883" fmla="*/ 307764 w 590088"/>
              <a:gd name="connsiteY1883" fmla="*/ 100446 h 485184"/>
              <a:gd name="connsiteX1884" fmla="*/ 305535 w 590088"/>
              <a:gd name="connsiteY1884" fmla="*/ 98217 h 485184"/>
              <a:gd name="connsiteX1885" fmla="*/ 305273 w 590088"/>
              <a:gd name="connsiteY1885" fmla="*/ 97168 h 485184"/>
              <a:gd name="connsiteX1886" fmla="*/ 305535 w 590088"/>
              <a:gd name="connsiteY1886" fmla="*/ 96119 h 485184"/>
              <a:gd name="connsiteX1887" fmla="*/ 305535 w 590088"/>
              <a:gd name="connsiteY1887" fmla="*/ 95463 h 485184"/>
              <a:gd name="connsiteX1888" fmla="*/ 306977 w 590088"/>
              <a:gd name="connsiteY1888" fmla="*/ 95070 h 485184"/>
              <a:gd name="connsiteX1889" fmla="*/ 308420 w 590088"/>
              <a:gd name="connsiteY1889" fmla="*/ 93627 h 485184"/>
              <a:gd name="connsiteX1890" fmla="*/ 308813 w 590088"/>
              <a:gd name="connsiteY1890" fmla="*/ 92578 h 485184"/>
              <a:gd name="connsiteX1891" fmla="*/ 309862 w 590088"/>
              <a:gd name="connsiteY1891" fmla="*/ 92185 h 485184"/>
              <a:gd name="connsiteX1892" fmla="*/ 310649 w 590088"/>
              <a:gd name="connsiteY1892" fmla="*/ 92841 h 485184"/>
              <a:gd name="connsiteX1893" fmla="*/ 311436 w 590088"/>
              <a:gd name="connsiteY1893" fmla="*/ 92185 h 485184"/>
              <a:gd name="connsiteX1894" fmla="*/ 311698 w 590088"/>
              <a:gd name="connsiteY1894" fmla="*/ 92578 h 485184"/>
              <a:gd name="connsiteX1895" fmla="*/ 311698 w 590088"/>
              <a:gd name="connsiteY1895" fmla="*/ 93365 h 485184"/>
              <a:gd name="connsiteX1896" fmla="*/ 311436 w 590088"/>
              <a:gd name="connsiteY1896" fmla="*/ 93365 h 485184"/>
              <a:gd name="connsiteX1897" fmla="*/ 312354 w 590088"/>
              <a:gd name="connsiteY1897" fmla="*/ 94021 h 485184"/>
              <a:gd name="connsiteX1898" fmla="*/ 312878 w 590088"/>
              <a:gd name="connsiteY1898" fmla="*/ 94021 h 485184"/>
              <a:gd name="connsiteX1899" fmla="*/ 315894 w 590088"/>
              <a:gd name="connsiteY1899" fmla="*/ 94283 h 485184"/>
              <a:gd name="connsiteX1900" fmla="*/ 316288 w 590088"/>
              <a:gd name="connsiteY1900" fmla="*/ 93627 h 485184"/>
              <a:gd name="connsiteX1901" fmla="*/ 317992 w 590088"/>
              <a:gd name="connsiteY1901" fmla="*/ 93627 h 485184"/>
              <a:gd name="connsiteX1902" fmla="*/ 317992 w 590088"/>
              <a:gd name="connsiteY1902" fmla="*/ 94283 h 485184"/>
              <a:gd name="connsiteX1903" fmla="*/ 319435 w 590088"/>
              <a:gd name="connsiteY1903" fmla="*/ 94021 h 485184"/>
              <a:gd name="connsiteX1904" fmla="*/ 319435 w 590088"/>
              <a:gd name="connsiteY1904" fmla="*/ 95463 h 485184"/>
              <a:gd name="connsiteX1905" fmla="*/ 321271 w 590088"/>
              <a:gd name="connsiteY1905" fmla="*/ 95070 h 485184"/>
              <a:gd name="connsiteX1906" fmla="*/ 324156 w 590088"/>
              <a:gd name="connsiteY1906" fmla="*/ 96775 h 485184"/>
              <a:gd name="connsiteX1907" fmla="*/ 324811 w 590088"/>
              <a:gd name="connsiteY1907" fmla="*/ 96119 h 485184"/>
              <a:gd name="connsiteX1908" fmla="*/ 325598 w 590088"/>
              <a:gd name="connsiteY1908" fmla="*/ 95463 h 485184"/>
              <a:gd name="connsiteX1909" fmla="*/ 327040 w 590088"/>
              <a:gd name="connsiteY1909" fmla="*/ 94283 h 485184"/>
              <a:gd name="connsiteX1910" fmla="*/ 327040 w 590088"/>
              <a:gd name="connsiteY1910" fmla="*/ 94021 h 485184"/>
              <a:gd name="connsiteX1911" fmla="*/ 327958 w 590088"/>
              <a:gd name="connsiteY1911" fmla="*/ 94021 h 485184"/>
              <a:gd name="connsiteX1912" fmla="*/ 327696 w 590088"/>
              <a:gd name="connsiteY1912" fmla="*/ 92841 h 485184"/>
              <a:gd name="connsiteX1913" fmla="*/ 331237 w 590088"/>
              <a:gd name="connsiteY1913" fmla="*/ 92841 h 485184"/>
              <a:gd name="connsiteX1914" fmla="*/ 330450 w 590088"/>
              <a:gd name="connsiteY1914" fmla="*/ 91923 h 485184"/>
              <a:gd name="connsiteX1915" fmla="*/ 332155 w 590088"/>
              <a:gd name="connsiteY1915" fmla="*/ 89300 h 485184"/>
              <a:gd name="connsiteX1916" fmla="*/ 332679 w 590088"/>
              <a:gd name="connsiteY1916" fmla="*/ 88644 h 485184"/>
              <a:gd name="connsiteX1917" fmla="*/ 332941 w 590088"/>
              <a:gd name="connsiteY1917" fmla="*/ 87202 h 485184"/>
              <a:gd name="connsiteX1918" fmla="*/ 336482 w 590088"/>
              <a:gd name="connsiteY1918" fmla="*/ 88907 h 485184"/>
              <a:gd name="connsiteX1919" fmla="*/ 336875 w 590088"/>
              <a:gd name="connsiteY1919" fmla="*/ 88907 h 485184"/>
              <a:gd name="connsiteX1920" fmla="*/ 337531 w 590088"/>
              <a:gd name="connsiteY1920" fmla="*/ 88907 h 485184"/>
              <a:gd name="connsiteX1921" fmla="*/ 337531 w 590088"/>
              <a:gd name="connsiteY1921" fmla="*/ 90349 h 485184"/>
              <a:gd name="connsiteX1922" fmla="*/ 338318 w 590088"/>
              <a:gd name="connsiteY1922" fmla="*/ 90743 h 485184"/>
              <a:gd name="connsiteX1923" fmla="*/ 337924 w 590088"/>
              <a:gd name="connsiteY1923" fmla="*/ 91923 h 485184"/>
              <a:gd name="connsiteX1924" fmla="*/ 341596 w 590088"/>
              <a:gd name="connsiteY1924" fmla="*/ 91398 h 485184"/>
              <a:gd name="connsiteX1925" fmla="*/ 343956 w 590088"/>
              <a:gd name="connsiteY1925" fmla="*/ 91398 h 485184"/>
              <a:gd name="connsiteX1926" fmla="*/ 343956 w 590088"/>
              <a:gd name="connsiteY1926" fmla="*/ 89694 h 485184"/>
              <a:gd name="connsiteX1927" fmla="*/ 343956 w 590088"/>
              <a:gd name="connsiteY1927" fmla="*/ 89300 h 485184"/>
              <a:gd name="connsiteX1928" fmla="*/ 342252 w 590088"/>
              <a:gd name="connsiteY1928" fmla="*/ 89300 h 485184"/>
              <a:gd name="connsiteX1929" fmla="*/ 342252 w 590088"/>
              <a:gd name="connsiteY1929" fmla="*/ 86022 h 485184"/>
              <a:gd name="connsiteX1930" fmla="*/ 343301 w 590088"/>
              <a:gd name="connsiteY1930" fmla="*/ 85760 h 485184"/>
              <a:gd name="connsiteX1931" fmla="*/ 343301 w 590088"/>
              <a:gd name="connsiteY1931" fmla="*/ 84711 h 485184"/>
              <a:gd name="connsiteX1932" fmla="*/ 344612 w 590088"/>
              <a:gd name="connsiteY1932" fmla="*/ 81826 h 485184"/>
              <a:gd name="connsiteX1933" fmla="*/ 344612 w 590088"/>
              <a:gd name="connsiteY1933" fmla="*/ 81563 h 485184"/>
              <a:gd name="connsiteX1934" fmla="*/ 344350 w 590088"/>
              <a:gd name="connsiteY1934" fmla="*/ 81170 h 485184"/>
              <a:gd name="connsiteX1935" fmla="*/ 344350 w 590088"/>
              <a:gd name="connsiteY1935" fmla="*/ 80383 h 485184"/>
              <a:gd name="connsiteX1936" fmla="*/ 343956 w 590088"/>
              <a:gd name="connsiteY1936" fmla="*/ 80121 h 485184"/>
              <a:gd name="connsiteX1937" fmla="*/ 344612 w 590088"/>
              <a:gd name="connsiteY1937" fmla="*/ 79072 h 485184"/>
              <a:gd name="connsiteX1938" fmla="*/ 345792 w 590088"/>
              <a:gd name="connsiteY1938" fmla="*/ 79465 h 485184"/>
              <a:gd name="connsiteX1939" fmla="*/ 346448 w 590088"/>
              <a:gd name="connsiteY1939" fmla="*/ 77629 h 485184"/>
              <a:gd name="connsiteX1940" fmla="*/ 346448 w 590088"/>
              <a:gd name="connsiteY1940" fmla="*/ 78285 h 485184"/>
              <a:gd name="connsiteX1941" fmla="*/ 347235 w 590088"/>
              <a:gd name="connsiteY1941" fmla="*/ 78285 h 485184"/>
              <a:gd name="connsiteX1942" fmla="*/ 347497 w 590088"/>
              <a:gd name="connsiteY1942" fmla="*/ 77367 h 485184"/>
              <a:gd name="connsiteX1943" fmla="*/ 350382 w 590088"/>
              <a:gd name="connsiteY1943" fmla="*/ 81563 h 485184"/>
              <a:gd name="connsiteX1944" fmla="*/ 351431 w 590088"/>
              <a:gd name="connsiteY1944" fmla="*/ 81826 h 485184"/>
              <a:gd name="connsiteX1945" fmla="*/ 351693 w 590088"/>
              <a:gd name="connsiteY1945" fmla="*/ 81826 h 485184"/>
              <a:gd name="connsiteX1946" fmla="*/ 353791 w 590088"/>
              <a:gd name="connsiteY1946" fmla="*/ 83006 h 485184"/>
              <a:gd name="connsiteX1947" fmla="*/ 354578 w 590088"/>
              <a:gd name="connsiteY1947" fmla="*/ 82613 h 485184"/>
              <a:gd name="connsiteX1948" fmla="*/ 354578 w 590088"/>
              <a:gd name="connsiteY1948" fmla="*/ 83924 h 485184"/>
              <a:gd name="connsiteX1949" fmla="*/ 354971 w 590088"/>
              <a:gd name="connsiteY1949" fmla="*/ 84448 h 485184"/>
              <a:gd name="connsiteX1950" fmla="*/ 357070 w 590088"/>
              <a:gd name="connsiteY1950" fmla="*/ 85760 h 485184"/>
              <a:gd name="connsiteX1951" fmla="*/ 357463 w 590088"/>
              <a:gd name="connsiteY1951" fmla="*/ 86546 h 485184"/>
              <a:gd name="connsiteX1952" fmla="*/ 357856 w 590088"/>
              <a:gd name="connsiteY1952" fmla="*/ 87202 h 485184"/>
              <a:gd name="connsiteX1953" fmla="*/ 358774 w 590088"/>
              <a:gd name="connsiteY1953" fmla="*/ 87202 h 485184"/>
              <a:gd name="connsiteX1954" fmla="*/ 362052 w 590088"/>
              <a:gd name="connsiteY1954" fmla="*/ 89300 h 485184"/>
              <a:gd name="connsiteX1955" fmla="*/ 363757 w 590088"/>
              <a:gd name="connsiteY1955" fmla="*/ 91923 h 485184"/>
              <a:gd name="connsiteX1956" fmla="*/ 366249 w 590088"/>
              <a:gd name="connsiteY1956" fmla="*/ 91923 h 485184"/>
              <a:gd name="connsiteX1957" fmla="*/ 368478 w 590088"/>
              <a:gd name="connsiteY1957" fmla="*/ 92841 h 485184"/>
              <a:gd name="connsiteX1958" fmla="*/ 372674 w 590088"/>
              <a:gd name="connsiteY1958" fmla="*/ 92578 h 485184"/>
              <a:gd name="connsiteX1959" fmla="*/ 375297 w 590088"/>
              <a:gd name="connsiteY1959" fmla="*/ 92841 h 485184"/>
              <a:gd name="connsiteX1960" fmla="*/ 378050 w 590088"/>
              <a:gd name="connsiteY1960" fmla="*/ 94283 h 485184"/>
              <a:gd name="connsiteX1961" fmla="*/ 380411 w 590088"/>
              <a:gd name="connsiteY1961" fmla="*/ 94677 h 485184"/>
              <a:gd name="connsiteX1962" fmla="*/ 384082 w 590088"/>
              <a:gd name="connsiteY1962" fmla="*/ 94021 h 485184"/>
              <a:gd name="connsiteX1963" fmla="*/ 386574 w 590088"/>
              <a:gd name="connsiteY1963" fmla="*/ 92578 h 485184"/>
              <a:gd name="connsiteX1964" fmla="*/ 387492 w 590088"/>
              <a:gd name="connsiteY1964" fmla="*/ 91923 h 485184"/>
              <a:gd name="connsiteX1965" fmla="*/ 393655 w 590088"/>
              <a:gd name="connsiteY1965" fmla="*/ 91398 h 485184"/>
              <a:gd name="connsiteX1966" fmla="*/ 395097 w 590088"/>
              <a:gd name="connsiteY1966" fmla="*/ 91923 h 485184"/>
              <a:gd name="connsiteX1967" fmla="*/ 398113 w 590088"/>
              <a:gd name="connsiteY1967" fmla="*/ 91923 h 485184"/>
              <a:gd name="connsiteX1968" fmla="*/ 398507 w 590088"/>
              <a:gd name="connsiteY1968" fmla="*/ 88251 h 485184"/>
              <a:gd name="connsiteX1969" fmla="*/ 400474 w 590088"/>
              <a:gd name="connsiteY1969" fmla="*/ 78679 h 485184"/>
              <a:gd name="connsiteX1970" fmla="*/ 404014 w 590088"/>
              <a:gd name="connsiteY1970" fmla="*/ 77367 h 485184"/>
              <a:gd name="connsiteX1971" fmla="*/ 404932 w 590088"/>
              <a:gd name="connsiteY1971" fmla="*/ 77629 h 485184"/>
              <a:gd name="connsiteX1972" fmla="*/ 405981 w 590088"/>
              <a:gd name="connsiteY1972" fmla="*/ 79728 h 485184"/>
              <a:gd name="connsiteX1973" fmla="*/ 406375 w 590088"/>
              <a:gd name="connsiteY1973" fmla="*/ 81170 h 485184"/>
              <a:gd name="connsiteX1974" fmla="*/ 407424 w 590088"/>
              <a:gd name="connsiteY1974" fmla="*/ 81826 h 485184"/>
              <a:gd name="connsiteX1975" fmla="*/ 415947 w 590088"/>
              <a:gd name="connsiteY1975" fmla="*/ 82350 h 485184"/>
              <a:gd name="connsiteX1976" fmla="*/ 418439 w 590088"/>
              <a:gd name="connsiteY1976" fmla="*/ 82613 h 485184"/>
              <a:gd name="connsiteX1977" fmla="*/ 420143 w 590088"/>
              <a:gd name="connsiteY1977" fmla="*/ 79465 h 485184"/>
              <a:gd name="connsiteX1978" fmla="*/ 421586 w 590088"/>
              <a:gd name="connsiteY1978" fmla="*/ 79465 h 485184"/>
              <a:gd name="connsiteX1979" fmla="*/ 426175 w 590088"/>
              <a:gd name="connsiteY1979" fmla="*/ 79072 h 485184"/>
              <a:gd name="connsiteX1980" fmla="*/ 426175 w 590088"/>
              <a:gd name="connsiteY1980" fmla="*/ 82613 h 485184"/>
              <a:gd name="connsiteX1981" fmla="*/ 426569 w 590088"/>
              <a:gd name="connsiteY1981" fmla="*/ 86809 h 485184"/>
              <a:gd name="connsiteX1982" fmla="*/ 426569 w 590088"/>
              <a:gd name="connsiteY1982" fmla="*/ 87202 h 485184"/>
              <a:gd name="connsiteX1983" fmla="*/ 426831 w 590088"/>
              <a:gd name="connsiteY1983" fmla="*/ 87464 h 485184"/>
              <a:gd name="connsiteX1984" fmla="*/ 425126 w 590088"/>
              <a:gd name="connsiteY1984" fmla="*/ 88644 h 485184"/>
              <a:gd name="connsiteX1985" fmla="*/ 425913 w 590088"/>
              <a:gd name="connsiteY1985" fmla="*/ 90087 h 485184"/>
              <a:gd name="connsiteX1986" fmla="*/ 429454 w 590088"/>
              <a:gd name="connsiteY1986" fmla="*/ 88907 h 485184"/>
              <a:gd name="connsiteX1987" fmla="*/ 430109 w 590088"/>
              <a:gd name="connsiteY1987" fmla="*/ 88907 h 485184"/>
              <a:gd name="connsiteX1988" fmla="*/ 435092 w 590088"/>
              <a:gd name="connsiteY1988" fmla="*/ 86809 h 485184"/>
              <a:gd name="connsiteX1989" fmla="*/ 434830 w 590088"/>
              <a:gd name="connsiteY1989" fmla="*/ 85760 h 485184"/>
              <a:gd name="connsiteX1990" fmla="*/ 437584 w 590088"/>
              <a:gd name="connsiteY1990" fmla="*/ 83924 h 485184"/>
              <a:gd name="connsiteX1991" fmla="*/ 440469 w 590088"/>
              <a:gd name="connsiteY1991" fmla="*/ 79465 h 485184"/>
              <a:gd name="connsiteX1992" fmla="*/ 443616 w 590088"/>
              <a:gd name="connsiteY1992" fmla="*/ 75925 h 485184"/>
              <a:gd name="connsiteX1993" fmla="*/ 444271 w 590088"/>
              <a:gd name="connsiteY1993" fmla="*/ 74089 h 485184"/>
              <a:gd name="connsiteX1994" fmla="*/ 445714 w 590088"/>
              <a:gd name="connsiteY1994" fmla="*/ 71991 h 485184"/>
              <a:gd name="connsiteX1995" fmla="*/ 446370 w 590088"/>
              <a:gd name="connsiteY1995" fmla="*/ 71598 h 485184"/>
              <a:gd name="connsiteX1996" fmla="*/ 447550 w 590088"/>
              <a:gd name="connsiteY1996" fmla="*/ 70548 h 485184"/>
              <a:gd name="connsiteX1997" fmla="*/ 449910 w 590088"/>
              <a:gd name="connsiteY1997" fmla="*/ 68450 h 485184"/>
              <a:gd name="connsiteX1998" fmla="*/ 454237 w 590088"/>
              <a:gd name="connsiteY1998" fmla="*/ 65959 h 485184"/>
              <a:gd name="connsiteX1999" fmla="*/ 456991 w 590088"/>
              <a:gd name="connsiteY1999" fmla="*/ 65303 h 485184"/>
              <a:gd name="connsiteX2000" fmla="*/ 456991 w 590088"/>
              <a:gd name="connsiteY2000" fmla="*/ 63467 h 485184"/>
              <a:gd name="connsiteX2001" fmla="*/ 457778 w 590088"/>
              <a:gd name="connsiteY2001" fmla="*/ 63467 h 485184"/>
              <a:gd name="connsiteX2002" fmla="*/ 457778 w 590088"/>
              <a:gd name="connsiteY2002" fmla="*/ 62812 h 485184"/>
              <a:gd name="connsiteX2003" fmla="*/ 453451 w 590088"/>
              <a:gd name="connsiteY2003" fmla="*/ 63467 h 485184"/>
              <a:gd name="connsiteX2004" fmla="*/ 453188 w 590088"/>
              <a:gd name="connsiteY2004" fmla="*/ 62025 h 485184"/>
              <a:gd name="connsiteX2005" fmla="*/ 454237 w 590088"/>
              <a:gd name="connsiteY2005" fmla="*/ 61763 h 485184"/>
              <a:gd name="connsiteX2006" fmla="*/ 448468 w 590088"/>
              <a:gd name="connsiteY2006" fmla="*/ 53501 h 485184"/>
              <a:gd name="connsiteX2007" fmla="*/ 453844 w 590088"/>
              <a:gd name="connsiteY2007" fmla="*/ 51797 h 485184"/>
              <a:gd name="connsiteX2008" fmla="*/ 452533 w 590088"/>
              <a:gd name="connsiteY2008" fmla="*/ 46945 h 485184"/>
              <a:gd name="connsiteX2009" fmla="*/ 454237 w 590088"/>
              <a:gd name="connsiteY2009" fmla="*/ 46158 h 485184"/>
              <a:gd name="connsiteX2010" fmla="*/ 453451 w 590088"/>
              <a:gd name="connsiteY2010" fmla="*/ 43011 h 485184"/>
              <a:gd name="connsiteX2011" fmla="*/ 454237 w 590088"/>
              <a:gd name="connsiteY2011" fmla="*/ 42618 h 485184"/>
              <a:gd name="connsiteX2012" fmla="*/ 453451 w 590088"/>
              <a:gd name="connsiteY2012" fmla="*/ 39864 h 485184"/>
              <a:gd name="connsiteX2013" fmla="*/ 452795 w 590088"/>
              <a:gd name="connsiteY2013" fmla="*/ 40126 h 485184"/>
              <a:gd name="connsiteX2014" fmla="*/ 452795 w 590088"/>
              <a:gd name="connsiteY2014" fmla="*/ 38028 h 485184"/>
              <a:gd name="connsiteX2015" fmla="*/ 453451 w 590088"/>
              <a:gd name="connsiteY2015" fmla="*/ 36585 h 485184"/>
              <a:gd name="connsiteX2016" fmla="*/ 452139 w 590088"/>
              <a:gd name="connsiteY2016" fmla="*/ 33701 h 485184"/>
              <a:gd name="connsiteX2017" fmla="*/ 454237 w 590088"/>
              <a:gd name="connsiteY2017" fmla="*/ 32652 h 485184"/>
              <a:gd name="connsiteX2018" fmla="*/ 455286 w 590088"/>
              <a:gd name="connsiteY2018" fmla="*/ 36192 h 485184"/>
              <a:gd name="connsiteX2019" fmla="*/ 457516 w 590088"/>
              <a:gd name="connsiteY2019" fmla="*/ 35930 h 485184"/>
              <a:gd name="connsiteX2020" fmla="*/ 460925 w 590088"/>
              <a:gd name="connsiteY2020" fmla="*/ 34750 h 485184"/>
              <a:gd name="connsiteX2021" fmla="*/ 460663 w 590088"/>
              <a:gd name="connsiteY2021" fmla="*/ 34487 h 485184"/>
              <a:gd name="connsiteX2022" fmla="*/ 462761 w 590088"/>
              <a:gd name="connsiteY2022" fmla="*/ 33307 h 485184"/>
              <a:gd name="connsiteX2023" fmla="*/ 461712 w 590088"/>
              <a:gd name="connsiteY2023" fmla="*/ 20325 h 485184"/>
              <a:gd name="connsiteX2024" fmla="*/ 472989 w 590088"/>
              <a:gd name="connsiteY2024" fmla="*/ 24521 h 485184"/>
              <a:gd name="connsiteX2025" fmla="*/ 474169 w 590088"/>
              <a:gd name="connsiteY2025" fmla="*/ 24784 h 485184"/>
              <a:gd name="connsiteX2026" fmla="*/ 473776 w 590088"/>
              <a:gd name="connsiteY2026" fmla="*/ 20325 h 485184"/>
              <a:gd name="connsiteX2027" fmla="*/ 477185 w 590088"/>
              <a:gd name="connsiteY2027" fmla="*/ 9048 h 485184"/>
              <a:gd name="connsiteX2028" fmla="*/ 477710 w 590088"/>
              <a:gd name="connsiteY2028" fmla="*/ 9048 h 485184"/>
              <a:gd name="connsiteX2029" fmla="*/ 477972 w 590088"/>
              <a:gd name="connsiteY2029" fmla="*/ 9310 h 485184"/>
              <a:gd name="connsiteX2030" fmla="*/ 478366 w 590088"/>
              <a:gd name="connsiteY2030" fmla="*/ 9704 h 485184"/>
              <a:gd name="connsiteX2031" fmla="*/ 478366 w 590088"/>
              <a:gd name="connsiteY2031" fmla="*/ 9310 h 485184"/>
              <a:gd name="connsiteX2032" fmla="*/ 479414 w 590088"/>
              <a:gd name="connsiteY2032" fmla="*/ 9048 h 485184"/>
              <a:gd name="connsiteX2033" fmla="*/ 480070 w 590088"/>
              <a:gd name="connsiteY2033" fmla="*/ 9704 h 485184"/>
              <a:gd name="connsiteX2034" fmla="*/ 480464 w 590088"/>
              <a:gd name="connsiteY2034" fmla="*/ 9310 h 485184"/>
              <a:gd name="connsiteX2035" fmla="*/ 485447 w 590088"/>
              <a:gd name="connsiteY2035" fmla="*/ 8523 h 485184"/>
              <a:gd name="connsiteX2036" fmla="*/ 485709 w 590088"/>
              <a:gd name="connsiteY2036" fmla="*/ 8523 h 485184"/>
              <a:gd name="connsiteX2037" fmla="*/ 486233 w 590088"/>
              <a:gd name="connsiteY2037" fmla="*/ 9310 h 485184"/>
              <a:gd name="connsiteX2038" fmla="*/ 487151 w 590088"/>
              <a:gd name="connsiteY2038" fmla="*/ 9048 h 485184"/>
              <a:gd name="connsiteX2039" fmla="*/ 487151 w 590088"/>
              <a:gd name="connsiteY2039" fmla="*/ 9310 h 485184"/>
              <a:gd name="connsiteX2040" fmla="*/ 486496 w 590088"/>
              <a:gd name="connsiteY2040" fmla="*/ 9704 h 485184"/>
              <a:gd name="connsiteX2041" fmla="*/ 487151 w 590088"/>
              <a:gd name="connsiteY2041" fmla="*/ 10359 h 485184"/>
              <a:gd name="connsiteX2042" fmla="*/ 487151 w 590088"/>
              <a:gd name="connsiteY2042" fmla="*/ 10753 h 485184"/>
              <a:gd name="connsiteX2043" fmla="*/ 487545 w 590088"/>
              <a:gd name="connsiteY2043" fmla="*/ 9966 h 485184"/>
              <a:gd name="connsiteX2044" fmla="*/ 488987 w 590088"/>
              <a:gd name="connsiteY2044" fmla="*/ 9704 h 485184"/>
              <a:gd name="connsiteX2045" fmla="*/ 489381 w 590088"/>
              <a:gd name="connsiteY2045" fmla="*/ 9310 h 485184"/>
              <a:gd name="connsiteX2046" fmla="*/ 490167 w 590088"/>
              <a:gd name="connsiteY2046" fmla="*/ 9310 h 485184"/>
              <a:gd name="connsiteX2047" fmla="*/ 490430 w 590088"/>
              <a:gd name="connsiteY2047" fmla="*/ 8261 h 485184"/>
              <a:gd name="connsiteX2048" fmla="*/ 491610 w 590088"/>
              <a:gd name="connsiteY2048" fmla="*/ 6819 h 485184"/>
              <a:gd name="connsiteX2049" fmla="*/ 490823 w 590088"/>
              <a:gd name="connsiteY2049" fmla="*/ 5770 h 485184"/>
              <a:gd name="connsiteX2050" fmla="*/ 488987 w 590088"/>
              <a:gd name="connsiteY2050" fmla="*/ 6163 h 485184"/>
              <a:gd name="connsiteX2051" fmla="*/ 491872 w 590088"/>
              <a:gd name="connsiteY2051" fmla="*/ 0 h 485184"/>
              <a:gd name="connsiteX2052" fmla="*/ 492921 w 590088"/>
              <a:gd name="connsiteY2052" fmla="*/ 524 h 485184"/>
              <a:gd name="connsiteX2053" fmla="*/ 493708 w 590088"/>
              <a:gd name="connsiteY2053" fmla="*/ 1180 h 485184"/>
              <a:gd name="connsiteX2054" fmla="*/ 493708 w 590088"/>
              <a:gd name="connsiteY2054" fmla="*/ 2229 h 485184"/>
              <a:gd name="connsiteX2055" fmla="*/ 492265 w 590088"/>
              <a:gd name="connsiteY2055" fmla="*/ 4721 h 485184"/>
              <a:gd name="connsiteX2056" fmla="*/ 492265 w 590088"/>
              <a:gd name="connsiteY2056" fmla="*/ 5376 h 485184"/>
              <a:gd name="connsiteX2057" fmla="*/ 492528 w 590088"/>
              <a:gd name="connsiteY2057" fmla="*/ 5770 h 485184"/>
              <a:gd name="connsiteX2058" fmla="*/ 493314 w 590088"/>
              <a:gd name="connsiteY2058" fmla="*/ 6163 h 485184"/>
              <a:gd name="connsiteX2059" fmla="*/ 496068 w 590088"/>
              <a:gd name="connsiteY2059" fmla="*/ 5770 h 485184"/>
              <a:gd name="connsiteX2060" fmla="*/ 496724 w 590088"/>
              <a:gd name="connsiteY2060" fmla="*/ 5770 h 485184"/>
              <a:gd name="connsiteX2061" fmla="*/ 497248 w 590088"/>
              <a:gd name="connsiteY2061" fmla="*/ 6425 h 485184"/>
              <a:gd name="connsiteX2062" fmla="*/ 497248 w 590088"/>
              <a:gd name="connsiteY2062" fmla="*/ 7081 h 485184"/>
              <a:gd name="connsiteX2063" fmla="*/ 495412 w 590088"/>
              <a:gd name="connsiteY2063" fmla="*/ 11146 h 485184"/>
              <a:gd name="connsiteX2064" fmla="*/ 495019 w 590088"/>
              <a:gd name="connsiteY2064" fmla="*/ 11802 h 485184"/>
              <a:gd name="connsiteX2065" fmla="*/ 495412 w 590088"/>
              <a:gd name="connsiteY2065" fmla="*/ 13506 h 485184"/>
              <a:gd name="connsiteX2066" fmla="*/ 495806 w 590088"/>
              <a:gd name="connsiteY2066" fmla="*/ 13900 h 485184"/>
              <a:gd name="connsiteX2067" fmla="*/ 496462 w 590088"/>
              <a:gd name="connsiteY2067" fmla="*/ 14162 h 485184"/>
              <a:gd name="connsiteX2068" fmla="*/ 497511 w 590088"/>
              <a:gd name="connsiteY2068" fmla="*/ 14687 h 485184"/>
              <a:gd name="connsiteX2069" fmla="*/ 497904 w 590088"/>
              <a:gd name="connsiteY2069" fmla="*/ 15342 h 485184"/>
              <a:gd name="connsiteX2070" fmla="*/ 497904 w 590088"/>
              <a:gd name="connsiteY2070" fmla="*/ 16785 h 485184"/>
              <a:gd name="connsiteX2071" fmla="*/ 498166 w 590088"/>
              <a:gd name="connsiteY2071" fmla="*/ 17440 h 485184"/>
              <a:gd name="connsiteX2072" fmla="*/ 499346 w 590088"/>
              <a:gd name="connsiteY2072" fmla="*/ 18227 h 485184"/>
              <a:gd name="connsiteX2073" fmla="*/ 499346 w 590088"/>
              <a:gd name="connsiteY2073" fmla="*/ 19539 h 485184"/>
              <a:gd name="connsiteX2074" fmla="*/ 499346 w 590088"/>
              <a:gd name="connsiteY2074" fmla="*/ 22030 h 485184"/>
              <a:gd name="connsiteX2075" fmla="*/ 500395 w 590088"/>
              <a:gd name="connsiteY2075" fmla="*/ 22423 h 485184"/>
              <a:gd name="connsiteX2076" fmla="*/ 501707 w 590088"/>
              <a:gd name="connsiteY2076" fmla="*/ 23472 h 485184"/>
              <a:gd name="connsiteX2077" fmla="*/ 501707 w 590088"/>
              <a:gd name="connsiteY2077" fmla="*/ 24128 h 485184"/>
              <a:gd name="connsiteX2078" fmla="*/ 501051 w 590088"/>
              <a:gd name="connsiteY2078" fmla="*/ 26620 h 485184"/>
              <a:gd name="connsiteX2079" fmla="*/ 501445 w 590088"/>
              <a:gd name="connsiteY2079" fmla="*/ 27669 h 485184"/>
              <a:gd name="connsiteX2080" fmla="*/ 502362 w 590088"/>
              <a:gd name="connsiteY2080" fmla="*/ 28324 h 485184"/>
              <a:gd name="connsiteX2081" fmla="*/ 503543 w 590088"/>
              <a:gd name="connsiteY2081" fmla="*/ 29111 h 485184"/>
              <a:gd name="connsiteX2082" fmla="*/ 503543 w 590088"/>
              <a:gd name="connsiteY2082" fmla="*/ 30160 h 485184"/>
              <a:gd name="connsiteX2083" fmla="*/ 503149 w 590088"/>
              <a:gd name="connsiteY2083" fmla="*/ 30554 h 485184"/>
              <a:gd name="connsiteX2084" fmla="*/ 502100 w 590088"/>
              <a:gd name="connsiteY2084" fmla="*/ 31865 h 485184"/>
              <a:gd name="connsiteX2085" fmla="*/ 503805 w 590088"/>
              <a:gd name="connsiteY2085" fmla="*/ 32258 h 485184"/>
              <a:gd name="connsiteX2086" fmla="*/ 504985 w 590088"/>
              <a:gd name="connsiteY2086" fmla="*/ 33045 h 485184"/>
              <a:gd name="connsiteX2087" fmla="*/ 506428 w 590088"/>
              <a:gd name="connsiteY2087" fmla="*/ 33045 h 485184"/>
              <a:gd name="connsiteX2088" fmla="*/ 506690 w 590088"/>
              <a:gd name="connsiteY2088" fmla="*/ 33307 h 485184"/>
              <a:gd name="connsiteX2089" fmla="*/ 506690 w 590088"/>
              <a:gd name="connsiteY2089" fmla="*/ 34487 h 485184"/>
              <a:gd name="connsiteX2090" fmla="*/ 507345 w 590088"/>
              <a:gd name="connsiteY2090" fmla="*/ 34750 h 485184"/>
              <a:gd name="connsiteX2091" fmla="*/ 507870 w 590088"/>
              <a:gd name="connsiteY2091" fmla="*/ 35405 h 485184"/>
              <a:gd name="connsiteX2092" fmla="*/ 507345 w 590088"/>
              <a:gd name="connsiteY2092" fmla="*/ 36585 h 485184"/>
              <a:gd name="connsiteX2093" fmla="*/ 507870 w 590088"/>
              <a:gd name="connsiteY2093" fmla="*/ 36848 h 485184"/>
              <a:gd name="connsiteX2094" fmla="*/ 508526 w 590088"/>
              <a:gd name="connsiteY2094" fmla="*/ 37241 h 485184"/>
              <a:gd name="connsiteX2095" fmla="*/ 508526 w 590088"/>
              <a:gd name="connsiteY2095" fmla="*/ 36848 h 485184"/>
              <a:gd name="connsiteX2096" fmla="*/ 512853 w 590088"/>
              <a:gd name="connsiteY2096" fmla="*/ 36848 h 485184"/>
              <a:gd name="connsiteX2097" fmla="*/ 512853 w 590088"/>
              <a:gd name="connsiteY2097" fmla="*/ 39077 h 485184"/>
              <a:gd name="connsiteX2098" fmla="*/ 509968 w 590088"/>
              <a:gd name="connsiteY2098" fmla="*/ 39339 h 485184"/>
              <a:gd name="connsiteX2099" fmla="*/ 510230 w 590088"/>
              <a:gd name="connsiteY2099" fmla="*/ 40782 h 485184"/>
              <a:gd name="connsiteX2100" fmla="*/ 508788 w 590088"/>
              <a:gd name="connsiteY2100" fmla="*/ 41306 h 485184"/>
              <a:gd name="connsiteX2101" fmla="*/ 509181 w 590088"/>
              <a:gd name="connsiteY2101" fmla="*/ 43011 h 485184"/>
              <a:gd name="connsiteX2102" fmla="*/ 509968 w 590088"/>
              <a:gd name="connsiteY2102" fmla="*/ 45765 h 485184"/>
              <a:gd name="connsiteX2103" fmla="*/ 512853 w 590088"/>
              <a:gd name="connsiteY2103" fmla="*/ 46158 h 485184"/>
              <a:gd name="connsiteX2104" fmla="*/ 515869 w 590088"/>
              <a:gd name="connsiteY2104" fmla="*/ 45109 h 485184"/>
              <a:gd name="connsiteX2105" fmla="*/ 515869 w 590088"/>
              <a:gd name="connsiteY2105" fmla="*/ 44716 h 485184"/>
              <a:gd name="connsiteX2106" fmla="*/ 517443 w 590088"/>
              <a:gd name="connsiteY2106" fmla="*/ 44716 h 485184"/>
              <a:gd name="connsiteX2107" fmla="*/ 519541 w 590088"/>
              <a:gd name="connsiteY2107" fmla="*/ 47207 h 485184"/>
              <a:gd name="connsiteX2108" fmla="*/ 519541 w 590088"/>
              <a:gd name="connsiteY2108" fmla="*/ 47863 h 485184"/>
              <a:gd name="connsiteX2109" fmla="*/ 520327 w 590088"/>
              <a:gd name="connsiteY2109" fmla="*/ 47601 h 485184"/>
              <a:gd name="connsiteX2110" fmla="*/ 519803 w 590088"/>
              <a:gd name="connsiteY2110" fmla="*/ 49043 h 485184"/>
              <a:gd name="connsiteX2111" fmla="*/ 523343 w 590088"/>
              <a:gd name="connsiteY2111" fmla="*/ 51797 h 485184"/>
              <a:gd name="connsiteX2112" fmla="*/ 520590 w 590088"/>
              <a:gd name="connsiteY2112" fmla="*/ 53239 h 485184"/>
              <a:gd name="connsiteX2113" fmla="*/ 516525 w 590088"/>
              <a:gd name="connsiteY2113" fmla="*/ 54026 h 485184"/>
              <a:gd name="connsiteX2114" fmla="*/ 518360 w 590088"/>
              <a:gd name="connsiteY2114" fmla="*/ 58222 h 485184"/>
              <a:gd name="connsiteX2115" fmla="*/ 518885 w 590088"/>
              <a:gd name="connsiteY2115" fmla="*/ 63861 h 485184"/>
              <a:gd name="connsiteX2116" fmla="*/ 519147 w 590088"/>
              <a:gd name="connsiteY2116" fmla="*/ 64516 h 485184"/>
              <a:gd name="connsiteX2117" fmla="*/ 521639 w 590088"/>
              <a:gd name="connsiteY2117" fmla="*/ 63467 h 485184"/>
              <a:gd name="connsiteX2118" fmla="*/ 522688 w 590088"/>
              <a:gd name="connsiteY2118" fmla="*/ 63861 h 485184"/>
              <a:gd name="connsiteX2119" fmla="*/ 525442 w 590088"/>
              <a:gd name="connsiteY2119" fmla="*/ 60582 h 485184"/>
              <a:gd name="connsiteX2120" fmla="*/ 525442 w 590088"/>
              <a:gd name="connsiteY2120" fmla="*/ 59140 h 485184"/>
              <a:gd name="connsiteX2121" fmla="*/ 526228 w 590088"/>
              <a:gd name="connsiteY2121" fmla="*/ 58484 h 485184"/>
              <a:gd name="connsiteX2122" fmla="*/ 528326 w 590088"/>
              <a:gd name="connsiteY2122" fmla="*/ 57566 h 485184"/>
              <a:gd name="connsiteX2123" fmla="*/ 529376 w 590088"/>
              <a:gd name="connsiteY2123" fmla="*/ 57042 h 485184"/>
              <a:gd name="connsiteX2124" fmla="*/ 530818 w 590088"/>
              <a:gd name="connsiteY2124" fmla="*/ 56124 h 485184"/>
              <a:gd name="connsiteX2125" fmla="*/ 533703 w 590088"/>
              <a:gd name="connsiteY2125" fmla="*/ 56780 h 485184"/>
              <a:gd name="connsiteX2126" fmla="*/ 534752 w 590088"/>
              <a:gd name="connsiteY2126" fmla="*/ 57829 h 485184"/>
              <a:gd name="connsiteX2127" fmla="*/ 535801 w 590088"/>
              <a:gd name="connsiteY2127" fmla="*/ 58222 h 485184"/>
              <a:gd name="connsiteX2128" fmla="*/ 537899 w 590088"/>
              <a:gd name="connsiteY2128" fmla="*/ 58222 h 485184"/>
              <a:gd name="connsiteX2129" fmla="*/ 541046 w 590088"/>
              <a:gd name="connsiteY2129" fmla="*/ 57566 h 485184"/>
              <a:gd name="connsiteX2130" fmla="*/ 543144 w 590088"/>
              <a:gd name="connsiteY2130" fmla="*/ 55468 h 485184"/>
              <a:gd name="connsiteX2131" fmla="*/ 544324 w 590088"/>
              <a:gd name="connsiteY2131" fmla="*/ 54944 h 485184"/>
              <a:gd name="connsiteX2132" fmla="*/ 546422 w 590088"/>
              <a:gd name="connsiteY2132" fmla="*/ 53239 h 485184"/>
              <a:gd name="connsiteX2133" fmla="*/ 548520 w 590088"/>
              <a:gd name="connsiteY2133" fmla="*/ 52190 h 485184"/>
              <a:gd name="connsiteX2134" fmla="*/ 551405 w 590088"/>
              <a:gd name="connsiteY2134" fmla="*/ 52190 h 485184"/>
              <a:gd name="connsiteX2135" fmla="*/ 554290 w 590088"/>
              <a:gd name="connsiteY2135" fmla="*/ 51797 h 485184"/>
              <a:gd name="connsiteX2136" fmla="*/ 557438 w 590088"/>
              <a:gd name="connsiteY2136" fmla="*/ 50748 h 485184"/>
              <a:gd name="connsiteX2137" fmla="*/ 558487 w 590088"/>
              <a:gd name="connsiteY2137" fmla="*/ 51403 h 485184"/>
              <a:gd name="connsiteX2138" fmla="*/ 558880 w 590088"/>
              <a:gd name="connsiteY2138" fmla="*/ 51141 h 485184"/>
              <a:gd name="connsiteX2139" fmla="*/ 562027 w 590088"/>
              <a:gd name="connsiteY2139" fmla="*/ 51797 h 485184"/>
              <a:gd name="connsiteX2140" fmla="*/ 562683 w 590088"/>
              <a:gd name="connsiteY2140" fmla="*/ 52583 h 485184"/>
              <a:gd name="connsiteX2141" fmla="*/ 561765 w 590088"/>
              <a:gd name="connsiteY2141" fmla="*/ 57042 h 485184"/>
              <a:gd name="connsiteX2142" fmla="*/ 562027 w 590088"/>
              <a:gd name="connsiteY2142" fmla="*/ 59140 h 485184"/>
              <a:gd name="connsiteX2143" fmla="*/ 562683 w 590088"/>
              <a:gd name="connsiteY2143" fmla="*/ 59665 h 485184"/>
              <a:gd name="connsiteX2144" fmla="*/ 563076 w 590088"/>
              <a:gd name="connsiteY2144" fmla="*/ 63861 h 485184"/>
              <a:gd name="connsiteX2145" fmla="*/ 564125 w 590088"/>
              <a:gd name="connsiteY2145" fmla="*/ 63861 h 485184"/>
              <a:gd name="connsiteX2146" fmla="*/ 570551 w 590088"/>
              <a:gd name="connsiteY2146" fmla="*/ 63467 h 485184"/>
              <a:gd name="connsiteX2147" fmla="*/ 571600 w 590088"/>
              <a:gd name="connsiteY2147" fmla="*/ 69893 h 485184"/>
              <a:gd name="connsiteX2148" fmla="*/ 573304 w 590088"/>
              <a:gd name="connsiteY2148" fmla="*/ 70548 h 485184"/>
              <a:gd name="connsiteX2149" fmla="*/ 575927 w 590088"/>
              <a:gd name="connsiteY2149" fmla="*/ 71991 h 485184"/>
              <a:gd name="connsiteX2150" fmla="*/ 577238 w 590088"/>
              <a:gd name="connsiteY2150" fmla="*/ 74089 h 485184"/>
              <a:gd name="connsiteX2151" fmla="*/ 578681 w 590088"/>
              <a:gd name="connsiteY2151" fmla="*/ 75925 h 485184"/>
              <a:gd name="connsiteX2152" fmla="*/ 584057 w 590088"/>
              <a:gd name="connsiteY2152" fmla="*/ 72646 h 485184"/>
              <a:gd name="connsiteX2153" fmla="*/ 585499 w 590088"/>
              <a:gd name="connsiteY2153" fmla="*/ 73040 h 485184"/>
              <a:gd name="connsiteX2154" fmla="*/ 587860 w 590088"/>
              <a:gd name="connsiteY2154" fmla="*/ 73040 h 485184"/>
              <a:gd name="connsiteX2155" fmla="*/ 590482 w 590088"/>
              <a:gd name="connsiteY2155" fmla="*/ 72646 h 485184"/>
              <a:gd name="connsiteX2156" fmla="*/ 590089 w 590088"/>
              <a:gd name="connsiteY2156" fmla="*/ 70548 h 485184"/>
              <a:gd name="connsiteX2157" fmla="*/ 598875 w 590088"/>
              <a:gd name="connsiteY2157" fmla="*/ 70548 h 485184"/>
              <a:gd name="connsiteX2158" fmla="*/ 598219 w 590088"/>
              <a:gd name="connsiteY2158" fmla="*/ 80383 h 485184"/>
              <a:gd name="connsiteX2159" fmla="*/ 598481 w 590088"/>
              <a:gd name="connsiteY2159" fmla="*/ 81563 h 485184"/>
              <a:gd name="connsiteX2160" fmla="*/ 598219 w 590088"/>
              <a:gd name="connsiteY2160" fmla="*/ 84448 h 485184"/>
              <a:gd name="connsiteX2161" fmla="*/ 597170 w 590088"/>
              <a:gd name="connsiteY2161" fmla="*/ 84711 h 485184"/>
              <a:gd name="connsiteX2162" fmla="*/ 597826 w 590088"/>
              <a:gd name="connsiteY2162" fmla="*/ 85366 h 485184"/>
              <a:gd name="connsiteX2163" fmla="*/ 597826 w 590088"/>
              <a:gd name="connsiteY2163" fmla="*/ 86546 h 485184"/>
              <a:gd name="connsiteX2164" fmla="*/ 598481 w 590088"/>
              <a:gd name="connsiteY2164" fmla="*/ 87464 h 485184"/>
              <a:gd name="connsiteX2165" fmla="*/ 594679 w 590088"/>
              <a:gd name="connsiteY2165" fmla="*/ 87464 h 485184"/>
              <a:gd name="connsiteX2166" fmla="*/ 595465 w 590088"/>
              <a:gd name="connsiteY2166" fmla="*/ 88644 h 485184"/>
              <a:gd name="connsiteX2167" fmla="*/ 598481 w 590088"/>
              <a:gd name="connsiteY2167" fmla="*/ 90087 h 485184"/>
              <a:gd name="connsiteX2168" fmla="*/ 600317 w 590088"/>
              <a:gd name="connsiteY2168" fmla="*/ 91923 h 485184"/>
              <a:gd name="connsiteX2169" fmla="*/ 600317 w 590088"/>
              <a:gd name="connsiteY2169" fmla="*/ 93365 h 485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</a:cxnLst>
            <a:rect l="l" t="t" r="r" b="b"/>
            <a:pathLst>
              <a:path w="590088" h="485184">
                <a:moveTo>
                  <a:pt x="602022" y="94021"/>
                </a:moveTo>
                <a:lnTo>
                  <a:pt x="600317" y="100446"/>
                </a:lnTo>
                <a:lnTo>
                  <a:pt x="599268" y="99266"/>
                </a:lnTo>
                <a:lnTo>
                  <a:pt x="597564" y="101102"/>
                </a:lnTo>
                <a:lnTo>
                  <a:pt x="595728" y="102151"/>
                </a:lnTo>
                <a:lnTo>
                  <a:pt x="596121" y="104249"/>
                </a:lnTo>
                <a:lnTo>
                  <a:pt x="591138" y="104642"/>
                </a:lnTo>
                <a:lnTo>
                  <a:pt x="590089" y="105298"/>
                </a:lnTo>
                <a:lnTo>
                  <a:pt x="589040" y="105298"/>
                </a:lnTo>
                <a:lnTo>
                  <a:pt x="590089" y="107527"/>
                </a:lnTo>
                <a:lnTo>
                  <a:pt x="589040" y="108183"/>
                </a:lnTo>
                <a:lnTo>
                  <a:pt x="587860" y="108445"/>
                </a:lnTo>
                <a:lnTo>
                  <a:pt x="587597" y="108183"/>
                </a:lnTo>
                <a:lnTo>
                  <a:pt x="587204" y="106741"/>
                </a:lnTo>
                <a:lnTo>
                  <a:pt x="586155" y="106085"/>
                </a:lnTo>
                <a:lnTo>
                  <a:pt x="585106" y="106741"/>
                </a:lnTo>
                <a:lnTo>
                  <a:pt x="584057" y="106741"/>
                </a:lnTo>
                <a:lnTo>
                  <a:pt x="583664" y="106741"/>
                </a:lnTo>
                <a:lnTo>
                  <a:pt x="583008" y="106085"/>
                </a:lnTo>
                <a:lnTo>
                  <a:pt x="580123" y="106741"/>
                </a:lnTo>
                <a:lnTo>
                  <a:pt x="578681" y="106347"/>
                </a:lnTo>
                <a:lnTo>
                  <a:pt x="576976" y="105298"/>
                </a:lnTo>
                <a:lnTo>
                  <a:pt x="576320" y="105560"/>
                </a:lnTo>
                <a:lnTo>
                  <a:pt x="575927" y="107527"/>
                </a:lnTo>
                <a:lnTo>
                  <a:pt x="574747" y="108183"/>
                </a:lnTo>
                <a:lnTo>
                  <a:pt x="573042" y="107527"/>
                </a:lnTo>
                <a:lnTo>
                  <a:pt x="572649" y="108183"/>
                </a:lnTo>
                <a:lnTo>
                  <a:pt x="573304" y="108445"/>
                </a:lnTo>
                <a:lnTo>
                  <a:pt x="573304" y="110281"/>
                </a:lnTo>
                <a:lnTo>
                  <a:pt x="573829" y="111986"/>
                </a:lnTo>
                <a:lnTo>
                  <a:pt x="573829" y="112379"/>
                </a:lnTo>
                <a:lnTo>
                  <a:pt x="572649" y="112379"/>
                </a:lnTo>
                <a:lnTo>
                  <a:pt x="571600" y="111330"/>
                </a:lnTo>
                <a:lnTo>
                  <a:pt x="570944" y="111724"/>
                </a:lnTo>
                <a:lnTo>
                  <a:pt x="569108" y="114608"/>
                </a:lnTo>
                <a:lnTo>
                  <a:pt x="568452" y="114608"/>
                </a:lnTo>
                <a:lnTo>
                  <a:pt x="566748" y="113428"/>
                </a:lnTo>
                <a:lnTo>
                  <a:pt x="566748" y="112379"/>
                </a:lnTo>
                <a:lnTo>
                  <a:pt x="569764" y="110281"/>
                </a:lnTo>
                <a:lnTo>
                  <a:pt x="570157" y="109625"/>
                </a:lnTo>
                <a:lnTo>
                  <a:pt x="569108" y="108183"/>
                </a:lnTo>
                <a:lnTo>
                  <a:pt x="563863" y="107790"/>
                </a:lnTo>
                <a:lnTo>
                  <a:pt x="562420" y="108839"/>
                </a:lnTo>
                <a:lnTo>
                  <a:pt x="560322" y="109232"/>
                </a:lnTo>
                <a:lnTo>
                  <a:pt x="558224" y="107790"/>
                </a:lnTo>
                <a:lnTo>
                  <a:pt x="556782" y="107527"/>
                </a:lnTo>
                <a:lnTo>
                  <a:pt x="556782" y="106741"/>
                </a:lnTo>
                <a:lnTo>
                  <a:pt x="556388" y="106085"/>
                </a:lnTo>
                <a:lnTo>
                  <a:pt x="555995" y="105298"/>
                </a:lnTo>
                <a:lnTo>
                  <a:pt x="555339" y="105298"/>
                </a:lnTo>
                <a:lnTo>
                  <a:pt x="554290" y="105298"/>
                </a:lnTo>
                <a:lnTo>
                  <a:pt x="553504" y="106085"/>
                </a:lnTo>
                <a:lnTo>
                  <a:pt x="553504" y="107527"/>
                </a:lnTo>
                <a:lnTo>
                  <a:pt x="552586" y="108445"/>
                </a:lnTo>
                <a:lnTo>
                  <a:pt x="551405" y="108445"/>
                </a:lnTo>
                <a:lnTo>
                  <a:pt x="550356" y="107790"/>
                </a:lnTo>
                <a:lnTo>
                  <a:pt x="550619" y="109232"/>
                </a:lnTo>
                <a:lnTo>
                  <a:pt x="551799" y="109625"/>
                </a:lnTo>
                <a:lnTo>
                  <a:pt x="551799" y="109888"/>
                </a:lnTo>
                <a:lnTo>
                  <a:pt x="552586" y="109888"/>
                </a:lnTo>
                <a:lnTo>
                  <a:pt x="552061" y="111724"/>
                </a:lnTo>
                <a:lnTo>
                  <a:pt x="551143" y="111986"/>
                </a:lnTo>
                <a:lnTo>
                  <a:pt x="551143" y="112641"/>
                </a:lnTo>
                <a:lnTo>
                  <a:pt x="548520" y="111986"/>
                </a:lnTo>
                <a:lnTo>
                  <a:pt x="548520" y="113428"/>
                </a:lnTo>
                <a:lnTo>
                  <a:pt x="548258" y="114084"/>
                </a:lnTo>
                <a:lnTo>
                  <a:pt x="547865" y="118280"/>
                </a:lnTo>
                <a:lnTo>
                  <a:pt x="548258" y="118805"/>
                </a:lnTo>
                <a:lnTo>
                  <a:pt x="548258" y="120247"/>
                </a:lnTo>
                <a:lnTo>
                  <a:pt x="548520" y="120247"/>
                </a:lnTo>
                <a:lnTo>
                  <a:pt x="548520" y="121558"/>
                </a:lnTo>
                <a:lnTo>
                  <a:pt x="545242" y="121165"/>
                </a:lnTo>
                <a:lnTo>
                  <a:pt x="544980" y="121952"/>
                </a:lnTo>
                <a:lnTo>
                  <a:pt x="544324" y="121558"/>
                </a:lnTo>
                <a:lnTo>
                  <a:pt x="543538" y="121952"/>
                </a:lnTo>
                <a:lnTo>
                  <a:pt x="541440" y="121165"/>
                </a:lnTo>
                <a:lnTo>
                  <a:pt x="538161" y="120509"/>
                </a:lnTo>
                <a:lnTo>
                  <a:pt x="537899" y="119460"/>
                </a:lnTo>
                <a:lnTo>
                  <a:pt x="536850" y="119067"/>
                </a:lnTo>
                <a:lnTo>
                  <a:pt x="536456" y="118805"/>
                </a:lnTo>
                <a:lnTo>
                  <a:pt x="536063" y="119067"/>
                </a:lnTo>
                <a:lnTo>
                  <a:pt x="536850" y="119723"/>
                </a:lnTo>
                <a:lnTo>
                  <a:pt x="536456" y="120509"/>
                </a:lnTo>
                <a:lnTo>
                  <a:pt x="535801" y="120509"/>
                </a:lnTo>
                <a:lnTo>
                  <a:pt x="535407" y="120247"/>
                </a:lnTo>
                <a:lnTo>
                  <a:pt x="533965" y="119723"/>
                </a:lnTo>
                <a:lnTo>
                  <a:pt x="533047" y="120509"/>
                </a:lnTo>
                <a:lnTo>
                  <a:pt x="530818" y="120509"/>
                </a:lnTo>
                <a:lnTo>
                  <a:pt x="529769" y="120509"/>
                </a:lnTo>
                <a:lnTo>
                  <a:pt x="529376" y="119460"/>
                </a:lnTo>
                <a:lnTo>
                  <a:pt x="528720" y="119723"/>
                </a:lnTo>
                <a:lnTo>
                  <a:pt x="528720" y="119460"/>
                </a:lnTo>
                <a:lnTo>
                  <a:pt x="527671" y="119460"/>
                </a:lnTo>
                <a:lnTo>
                  <a:pt x="527408" y="119723"/>
                </a:lnTo>
                <a:lnTo>
                  <a:pt x="530162" y="121165"/>
                </a:lnTo>
                <a:lnTo>
                  <a:pt x="529769" y="121558"/>
                </a:lnTo>
                <a:lnTo>
                  <a:pt x="528064" y="121165"/>
                </a:lnTo>
                <a:lnTo>
                  <a:pt x="528064" y="122345"/>
                </a:lnTo>
                <a:lnTo>
                  <a:pt x="525179" y="121165"/>
                </a:lnTo>
                <a:lnTo>
                  <a:pt x="520983" y="120509"/>
                </a:lnTo>
                <a:lnTo>
                  <a:pt x="520983" y="121952"/>
                </a:lnTo>
                <a:lnTo>
                  <a:pt x="519541" y="121558"/>
                </a:lnTo>
                <a:lnTo>
                  <a:pt x="518360" y="121165"/>
                </a:lnTo>
                <a:lnTo>
                  <a:pt x="516918" y="120903"/>
                </a:lnTo>
                <a:lnTo>
                  <a:pt x="516525" y="121558"/>
                </a:lnTo>
                <a:lnTo>
                  <a:pt x="518885" y="122345"/>
                </a:lnTo>
                <a:lnTo>
                  <a:pt x="519541" y="122607"/>
                </a:lnTo>
                <a:lnTo>
                  <a:pt x="519541" y="123263"/>
                </a:lnTo>
                <a:lnTo>
                  <a:pt x="518360" y="124443"/>
                </a:lnTo>
                <a:lnTo>
                  <a:pt x="517705" y="124705"/>
                </a:lnTo>
                <a:lnTo>
                  <a:pt x="517443" y="124050"/>
                </a:lnTo>
                <a:lnTo>
                  <a:pt x="515213" y="124705"/>
                </a:lnTo>
                <a:lnTo>
                  <a:pt x="515213" y="125099"/>
                </a:lnTo>
                <a:lnTo>
                  <a:pt x="513509" y="125361"/>
                </a:lnTo>
                <a:lnTo>
                  <a:pt x="512066" y="125361"/>
                </a:lnTo>
                <a:lnTo>
                  <a:pt x="510886" y="126148"/>
                </a:lnTo>
                <a:lnTo>
                  <a:pt x="510886" y="126804"/>
                </a:lnTo>
                <a:lnTo>
                  <a:pt x="511410" y="126804"/>
                </a:lnTo>
                <a:lnTo>
                  <a:pt x="511410" y="127590"/>
                </a:lnTo>
                <a:lnTo>
                  <a:pt x="510624" y="128246"/>
                </a:lnTo>
                <a:lnTo>
                  <a:pt x="510230" y="128639"/>
                </a:lnTo>
                <a:lnTo>
                  <a:pt x="508788" y="131524"/>
                </a:lnTo>
                <a:lnTo>
                  <a:pt x="507083" y="132180"/>
                </a:lnTo>
                <a:lnTo>
                  <a:pt x="506034" y="132442"/>
                </a:lnTo>
                <a:lnTo>
                  <a:pt x="504985" y="133229"/>
                </a:lnTo>
                <a:lnTo>
                  <a:pt x="503149" y="132442"/>
                </a:lnTo>
                <a:lnTo>
                  <a:pt x="503149" y="133622"/>
                </a:lnTo>
                <a:lnTo>
                  <a:pt x="502100" y="133622"/>
                </a:lnTo>
                <a:lnTo>
                  <a:pt x="502362" y="134672"/>
                </a:lnTo>
                <a:lnTo>
                  <a:pt x="502100" y="136114"/>
                </a:lnTo>
                <a:lnTo>
                  <a:pt x="498691" y="135721"/>
                </a:lnTo>
                <a:lnTo>
                  <a:pt x="497511" y="136507"/>
                </a:lnTo>
                <a:lnTo>
                  <a:pt x="496462" y="136507"/>
                </a:lnTo>
                <a:lnTo>
                  <a:pt x="493314" y="136770"/>
                </a:lnTo>
                <a:lnTo>
                  <a:pt x="490823" y="136770"/>
                </a:lnTo>
                <a:lnTo>
                  <a:pt x="490430" y="136507"/>
                </a:lnTo>
                <a:lnTo>
                  <a:pt x="487938" y="136770"/>
                </a:lnTo>
                <a:lnTo>
                  <a:pt x="486889" y="137819"/>
                </a:lnTo>
                <a:lnTo>
                  <a:pt x="486496" y="137163"/>
                </a:lnTo>
                <a:lnTo>
                  <a:pt x="486496" y="136114"/>
                </a:lnTo>
                <a:lnTo>
                  <a:pt x="486233" y="135721"/>
                </a:lnTo>
                <a:lnTo>
                  <a:pt x="486496" y="135327"/>
                </a:lnTo>
                <a:lnTo>
                  <a:pt x="486233" y="134672"/>
                </a:lnTo>
                <a:lnTo>
                  <a:pt x="485053" y="133229"/>
                </a:lnTo>
                <a:lnTo>
                  <a:pt x="484004" y="133229"/>
                </a:lnTo>
                <a:lnTo>
                  <a:pt x="483348" y="133885"/>
                </a:lnTo>
                <a:lnTo>
                  <a:pt x="482562" y="134672"/>
                </a:lnTo>
                <a:lnTo>
                  <a:pt x="482562" y="135327"/>
                </a:lnTo>
                <a:lnTo>
                  <a:pt x="481906" y="136507"/>
                </a:lnTo>
                <a:lnTo>
                  <a:pt x="480464" y="136770"/>
                </a:lnTo>
                <a:lnTo>
                  <a:pt x="481250" y="139261"/>
                </a:lnTo>
                <a:lnTo>
                  <a:pt x="481906" y="139523"/>
                </a:lnTo>
                <a:lnTo>
                  <a:pt x="481906" y="141490"/>
                </a:lnTo>
                <a:lnTo>
                  <a:pt x="480464" y="141752"/>
                </a:lnTo>
                <a:lnTo>
                  <a:pt x="480070" y="142146"/>
                </a:lnTo>
                <a:lnTo>
                  <a:pt x="480464" y="144506"/>
                </a:lnTo>
                <a:lnTo>
                  <a:pt x="475874" y="145424"/>
                </a:lnTo>
                <a:lnTo>
                  <a:pt x="477185" y="146342"/>
                </a:lnTo>
                <a:lnTo>
                  <a:pt x="472727" y="148178"/>
                </a:lnTo>
                <a:lnTo>
                  <a:pt x="472989" y="149227"/>
                </a:lnTo>
                <a:lnTo>
                  <a:pt x="471547" y="149620"/>
                </a:lnTo>
                <a:lnTo>
                  <a:pt x="472071" y="151981"/>
                </a:lnTo>
                <a:lnTo>
                  <a:pt x="469842" y="152505"/>
                </a:lnTo>
                <a:lnTo>
                  <a:pt x="470104" y="154210"/>
                </a:lnTo>
                <a:lnTo>
                  <a:pt x="468793" y="154603"/>
                </a:lnTo>
                <a:lnTo>
                  <a:pt x="468400" y="154210"/>
                </a:lnTo>
                <a:lnTo>
                  <a:pt x="467350" y="154603"/>
                </a:lnTo>
                <a:lnTo>
                  <a:pt x="467744" y="157619"/>
                </a:lnTo>
                <a:lnTo>
                  <a:pt x="466695" y="158144"/>
                </a:lnTo>
                <a:lnTo>
                  <a:pt x="466695" y="158406"/>
                </a:lnTo>
                <a:lnTo>
                  <a:pt x="466695" y="160898"/>
                </a:lnTo>
                <a:lnTo>
                  <a:pt x="468400" y="162340"/>
                </a:lnTo>
                <a:lnTo>
                  <a:pt x="468006" y="167323"/>
                </a:lnTo>
                <a:lnTo>
                  <a:pt x="467088" y="167585"/>
                </a:lnTo>
                <a:lnTo>
                  <a:pt x="467088" y="169028"/>
                </a:lnTo>
                <a:lnTo>
                  <a:pt x="467350" y="169421"/>
                </a:lnTo>
                <a:lnTo>
                  <a:pt x="469449" y="169028"/>
                </a:lnTo>
                <a:lnTo>
                  <a:pt x="469449" y="171126"/>
                </a:lnTo>
                <a:lnTo>
                  <a:pt x="470629" y="170864"/>
                </a:lnTo>
                <a:lnTo>
                  <a:pt x="472989" y="170470"/>
                </a:lnTo>
                <a:lnTo>
                  <a:pt x="472989" y="173224"/>
                </a:lnTo>
                <a:lnTo>
                  <a:pt x="472071" y="173748"/>
                </a:lnTo>
                <a:lnTo>
                  <a:pt x="472071" y="175322"/>
                </a:lnTo>
                <a:lnTo>
                  <a:pt x="472333" y="175322"/>
                </a:lnTo>
                <a:lnTo>
                  <a:pt x="472333" y="176764"/>
                </a:lnTo>
                <a:lnTo>
                  <a:pt x="472333" y="177158"/>
                </a:lnTo>
                <a:lnTo>
                  <a:pt x="470891" y="177420"/>
                </a:lnTo>
                <a:lnTo>
                  <a:pt x="472071" y="180305"/>
                </a:lnTo>
                <a:lnTo>
                  <a:pt x="462368" y="182403"/>
                </a:lnTo>
                <a:lnTo>
                  <a:pt x="462761" y="188173"/>
                </a:lnTo>
                <a:lnTo>
                  <a:pt x="462368" y="188566"/>
                </a:lnTo>
                <a:lnTo>
                  <a:pt x="462368" y="189484"/>
                </a:lnTo>
                <a:lnTo>
                  <a:pt x="461712" y="189878"/>
                </a:lnTo>
                <a:lnTo>
                  <a:pt x="461712" y="190664"/>
                </a:lnTo>
                <a:lnTo>
                  <a:pt x="460269" y="190664"/>
                </a:lnTo>
                <a:lnTo>
                  <a:pt x="460269" y="190927"/>
                </a:lnTo>
                <a:lnTo>
                  <a:pt x="459614" y="191320"/>
                </a:lnTo>
                <a:lnTo>
                  <a:pt x="458171" y="191320"/>
                </a:lnTo>
                <a:lnTo>
                  <a:pt x="458171" y="192107"/>
                </a:lnTo>
                <a:lnTo>
                  <a:pt x="456335" y="192369"/>
                </a:lnTo>
                <a:lnTo>
                  <a:pt x="456335" y="192762"/>
                </a:lnTo>
                <a:lnTo>
                  <a:pt x="455286" y="192762"/>
                </a:lnTo>
                <a:lnTo>
                  <a:pt x="454631" y="193811"/>
                </a:lnTo>
                <a:lnTo>
                  <a:pt x="453188" y="193811"/>
                </a:lnTo>
                <a:lnTo>
                  <a:pt x="453188" y="195910"/>
                </a:lnTo>
                <a:lnTo>
                  <a:pt x="454631" y="196959"/>
                </a:lnTo>
                <a:lnTo>
                  <a:pt x="454893" y="199844"/>
                </a:lnTo>
                <a:lnTo>
                  <a:pt x="456729" y="200237"/>
                </a:lnTo>
                <a:lnTo>
                  <a:pt x="456729" y="201286"/>
                </a:lnTo>
                <a:lnTo>
                  <a:pt x="456991" y="203777"/>
                </a:lnTo>
                <a:lnTo>
                  <a:pt x="455549" y="203777"/>
                </a:lnTo>
                <a:lnTo>
                  <a:pt x="455549" y="204826"/>
                </a:lnTo>
                <a:lnTo>
                  <a:pt x="456729" y="205220"/>
                </a:lnTo>
                <a:lnTo>
                  <a:pt x="456729" y="206662"/>
                </a:lnTo>
                <a:lnTo>
                  <a:pt x="456991" y="206925"/>
                </a:lnTo>
                <a:lnTo>
                  <a:pt x="456729" y="209678"/>
                </a:lnTo>
                <a:lnTo>
                  <a:pt x="456729" y="210203"/>
                </a:lnTo>
                <a:lnTo>
                  <a:pt x="458171" y="210465"/>
                </a:lnTo>
                <a:lnTo>
                  <a:pt x="461712" y="211121"/>
                </a:lnTo>
                <a:lnTo>
                  <a:pt x="461712" y="210859"/>
                </a:lnTo>
                <a:lnTo>
                  <a:pt x="466695" y="211908"/>
                </a:lnTo>
                <a:lnTo>
                  <a:pt x="467088" y="217546"/>
                </a:lnTo>
                <a:lnTo>
                  <a:pt x="468793" y="217284"/>
                </a:lnTo>
                <a:lnTo>
                  <a:pt x="470104" y="217284"/>
                </a:lnTo>
                <a:lnTo>
                  <a:pt x="468793" y="221480"/>
                </a:lnTo>
                <a:lnTo>
                  <a:pt x="468400" y="221087"/>
                </a:lnTo>
                <a:lnTo>
                  <a:pt x="466301" y="221087"/>
                </a:lnTo>
                <a:lnTo>
                  <a:pt x="466301" y="223185"/>
                </a:lnTo>
                <a:lnTo>
                  <a:pt x="463023" y="223578"/>
                </a:lnTo>
                <a:lnTo>
                  <a:pt x="464203" y="225021"/>
                </a:lnTo>
                <a:lnTo>
                  <a:pt x="464203" y="225807"/>
                </a:lnTo>
                <a:lnTo>
                  <a:pt x="464466" y="226070"/>
                </a:lnTo>
                <a:lnTo>
                  <a:pt x="464990" y="227119"/>
                </a:lnTo>
                <a:lnTo>
                  <a:pt x="464990" y="228823"/>
                </a:lnTo>
                <a:lnTo>
                  <a:pt x="464203" y="228561"/>
                </a:lnTo>
                <a:lnTo>
                  <a:pt x="463810" y="228823"/>
                </a:lnTo>
                <a:lnTo>
                  <a:pt x="464990" y="234987"/>
                </a:lnTo>
                <a:lnTo>
                  <a:pt x="466301" y="234987"/>
                </a:lnTo>
                <a:lnTo>
                  <a:pt x="466695" y="234987"/>
                </a:lnTo>
                <a:lnTo>
                  <a:pt x="467088" y="235642"/>
                </a:lnTo>
                <a:lnTo>
                  <a:pt x="466695" y="235642"/>
                </a:lnTo>
                <a:lnTo>
                  <a:pt x="466695" y="236298"/>
                </a:lnTo>
                <a:lnTo>
                  <a:pt x="466301" y="237085"/>
                </a:lnTo>
                <a:lnTo>
                  <a:pt x="465908" y="235905"/>
                </a:lnTo>
                <a:lnTo>
                  <a:pt x="465646" y="235905"/>
                </a:lnTo>
                <a:lnTo>
                  <a:pt x="465646" y="237085"/>
                </a:lnTo>
                <a:lnTo>
                  <a:pt x="464990" y="237085"/>
                </a:lnTo>
                <a:lnTo>
                  <a:pt x="464203" y="237740"/>
                </a:lnTo>
                <a:lnTo>
                  <a:pt x="463548" y="238527"/>
                </a:lnTo>
                <a:lnTo>
                  <a:pt x="463810" y="239183"/>
                </a:lnTo>
                <a:lnTo>
                  <a:pt x="464203" y="239183"/>
                </a:lnTo>
                <a:lnTo>
                  <a:pt x="464990" y="238789"/>
                </a:lnTo>
                <a:lnTo>
                  <a:pt x="464990" y="239445"/>
                </a:lnTo>
                <a:lnTo>
                  <a:pt x="465646" y="240232"/>
                </a:lnTo>
                <a:lnTo>
                  <a:pt x="464466" y="241281"/>
                </a:lnTo>
                <a:lnTo>
                  <a:pt x="464990" y="242330"/>
                </a:lnTo>
                <a:lnTo>
                  <a:pt x="465252" y="242330"/>
                </a:lnTo>
                <a:lnTo>
                  <a:pt x="464466" y="242986"/>
                </a:lnTo>
                <a:lnTo>
                  <a:pt x="464466" y="243379"/>
                </a:lnTo>
                <a:lnTo>
                  <a:pt x="465646" y="243641"/>
                </a:lnTo>
                <a:lnTo>
                  <a:pt x="466695" y="243379"/>
                </a:lnTo>
                <a:lnTo>
                  <a:pt x="467350" y="241543"/>
                </a:lnTo>
                <a:lnTo>
                  <a:pt x="468006" y="241543"/>
                </a:lnTo>
                <a:lnTo>
                  <a:pt x="468793" y="241937"/>
                </a:lnTo>
                <a:lnTo>
                  <a:pt x="469449" y="241281"/>
                </a:lnTo>
                <a:lnTo>
                  <a:pt x="469842" y="241281"/>
                </a:lnTo>
                <a:lnTo>
                  <a:pt x="469449" y="241543"/>
                </a:lnTo>
                <a:lnTo>
                  <a:pt x="469842" y="241937"/>
                </a:lnTo>
                <a:lnTo>
                  <a:pt x="469842" y="243379"/>
                </a:lnTo>
                <a:lnTo>
                  <a:pt x="469842" y="243641"/>
                </a:lnTo>
                <a:lnTo>
                  <a:pt x="469449" y="243379"/>
                </a:lnTo>
                <a:lnTo>
                  <a:pt x="469449" y="242986"/>
                </a:lnTo>
                <a:lnTo>
                  <a:pt x="468793" y="243379"/>
                </a:lnTo>
                <a:lnTo>
                  <a:pt x="468793" y="244166"/>
                </a:lnTo>
                <a:lnTo>
                  <a:pt x="468400" y="244428"/>
                </a:lnTo>
                <a:lnTo>
                  <a:pt x="468006" y="244428"/>
                </a:lnTo>
                <a:lnTo>
                  <a:pt x="468006" y="243641"/>
                </a:lnTo>
                <a:lnTo>
                  <a:pt x="467744" y="244166"/>
                </a:lnTo>
                <a:lnTo>
                  <a:pt x="467744" y="244821"/>
                </a:lnTo>
                <a:lnTo>
                  <a:pt x="467744" y="245084"/>
                </a:lnTo>
                <a:lnTo>
                  <a:pt x="467744" y="245608"/>
                </a:lnTo>
                <a:lnTo>
                  <a:pt x="468006" y="245608"/>
                </a:lnTo>
                <a:lnTo>
                  <a:pt x="467744" y="245870"/>
                </a:lnTo>
                <a:lnTo>
                  <a:pt x="467350" y="246264"/>
                </a:lnTo>
                <a:lnTo>
                  <a:pt x="467350" y="246920"/>
                </a:lnTo>
                <a:lnTo>
                  <a:pt x="467350" y="247313"/>
                </a:lnTo>
                <a:lnTo>
                  <a:pt x="468400" y="247969"/>
                </a:lnTo>
                <a:lnTo>
                  <a:pt x="468793" y="247313"/>
                </a:lnTo>
                <a:lnTo>
                  <a:pt x="469842" y="246264"/>
                </a:lnTo>
                <a:lnTo>
                  <a:pt x="471284" y="245870"/>
                </a:lnTo>
                <a:lnTo>
                  <a:pt x="471284" y="246264"/>
                </a:lnTo>
                <a:lnTo>
                  <a:pt x="469842" y="246526"/>
                </a:lnTo>
                <a:lnTo>
                  <a:pt x="469186" y="247313"/>
                </a:lnTo>
                <a:lnTo>
                  <a:pt x="468400" y="247969"/>
                </a:lnTo>
                <a:lnTo>
                  <a:pt x="469449" y="249411"/>
                </a:lnTo>
                <a:lnTo>
                  <a:pt x="469842" y="249411"/>
                </a:lnTo>
                <a:lnTo>
                  <a:pt x="469449" y="249411"/>
                </a:lnTo>
                <a:lnTo>
                  <a:pt x="468793" y="249411"/>
                </a:lnTo>
                <a:lnTo>
                  <a:pt x="468793" y="250722"/>
                </a:lnTo>
                <a:lnTo>
                  <a:pt x="470104" y="250722"/>
                </a:lnTo>
                <a:lnTo>
                  <a:pt x="470629" y="250067"/>
                </a:lnTo>
                <a:lnTo>
                  <a:pt x="470629" y="249411"/>
                </a:lnTo>
                <a:lnTo>
                  <a:pt x="470891" y="249411"/>
                </a:lnTo>
                <a:lnTo>
                  <a:pt x="470629" y="251509"/>
                </a:lnTo>
                <a:lnTo>
                  <a:pt x="472071" y="251509"/>
                </a:lnTo>
                <a:lnTo>
                  <a:pt x="472333" y="251509"/>
                </a:lnTo>
                <a:lnTo>
                  <a:pt x="472333" y="254394"/>
                </a:lnTo>
                <a:lnTo>
                  <a:pt x="472333" y="255181"/>
                </a:lnTo>
                <a:lnTo>
                  <a:pt x="470629" y="255443"/>
                </a:lnTo>
                <a:lnTo>
                  <a:pt x="470629" y="258328"/>
                </a:lnTo>
                <a:lnTo>
                  <a:pt x="470104" y="258721"/>
                </a:lnTo>
                <a:lnTo>
                  <a:pt x="470104" y="259377"/>
                </a:lnTo>
                <a:lnTo>
                  <a:pt x="470891" y="259377"/>
                </a:lnTo>
                <a:lnTo>
                  <a:pt x="471547" y="261475"/>
                </a:lnTo>
                <a:lnTo>
                  <a:pt x="472071" y="261868"/>
                </a:lnTo>
                <a:lnTo>
                  <a:pt x="472071" y="262918"/>
                </a:lnTo>
                <a:lnTo>
                  <a:pt x="472071" y="266065"/>
                </a:lnTo>
                <a:lnTo>
                  <a:pt x="472333" y="267901"/>
                </a:lnTo>
                <a:lnTo>
                  <a:pt x="472727" y="268818"/>
                </a:lnTo>
                <a:lnTo>
                  <a:pt x="465908" y="270785"/>
                </a:lnTo>
                <a:lnTo>
                  <a:pt x="465252" y="270785"/>
                </a:lnTo>
                <a:lnTo>
                  <a:pt x="464466" y="270785"/>
                </a:lnTo>
                <a:lnTo>
                  <a:pt x="462105" y="272228"/>
                </a:lnTo>
                <a:lnTo>
                  <a:pt x="461712" y="274588"/>
                </a:lnTo>
                <a:lnTo>
                  <a:pt x="459220" y="275244"/>
                </a:lnTo>
                <a:lnTo>
                  <a:pt x="457778" y="274195"/>
                </a:lnTo>
                <a:lnTo>
                  <a:pt x="456073" y="275637"/>
                </a:lnTo>
                <a:lnTo>
                  <a:pt x="459220" y="281276"/>
                </a:lnTo>
                <a:lnTo>
                  <a:pt x="459220" y="282325"/>
                </a:lnTo>
                <a:lnTo>
                  <a:pt x="460269" y="285603"/>
                </a:lnTo>
                <a:lnTo>
                  <a:pt x="459220" y="286259"/>
                </a:lnTo>
                <a:lnTo>
                  <a:pt x="460269" y="290848"/>
                </a:lnTo>
                <a:lnTo>
                  <a:pt x="464203" y="290062"/>
                </a:lnTo>
                <a:lnTo>
                  <a:pt x="464990" y="294782"/>
                </a:lnTo>
                <a:lnTo>
                  <a:pt x="465646" y="294782"/>
                </a:lnTo>
                <a:lnTo>
                  <a:pt x="465252" y="297143"/>
                </a:lnTo>
                <a:lnTo>
                  <a:pt x="465646" y="297667"/>
                </a:lnTo>
                <a:lnTo>
                  <a:pt x="465908" y="299372"/>
                </a:lnTo>
                <a:lnTo>
                  <a:pt x="465908" y="299765"/>
                </a:lnTo>
                <a:lnTo>
                  <a:pt x="465908" y="300421"/>
                </a:lnTo>
                <a:lnTo>
                  <a:pt x="465646" y="300683"/>
                </a:lnTo>
                <a:lnTo>
                  <a:pt x="465252" y="301077"/>
                </a:lnTo>
                <a:lnTo>
                  <a:pt x="464990" y="302126"/>
                </a:lnTo>
                <a:lnTo>
                  <a:pt x="465252" y="302781"/>
                </a:lnTo>
                <a:lnTo>
                  <a:pt x="464990" y="303962"/>
                </a:lnTo>
                <a:lnTo>
                  <a:pt x="463810" y="305010"/>
                </a:lnTo>
                <a:lnTo>
                  <a:pt x="463810" y="306060"/>
                </a:lnTo>
                <a:lnTo>
                  <a:pt x="466695" y="305666"/>
                </a:lnTo>
                <a:lnTo>
                  <a:pt x="467088" y="310387"/>
                </a:lnTo>
                <a:lnTo>
                  <a:pt x="469449" y="310125"/>
                </a:lnTo>
                <a:lnTo>
                  <a:pt x="470891" y="310780"/>
                </a:lnTo>
                <a:lnTo>
                  <a:pt x="472727" y="310387"/>
                </a:lnTo>
                <a:lnTo>
                  <a:pt x="472989" y="312485"/>
                </a:lnTo>
                <a:lnTo>
                  <a:pt x="473776" y="316026"/>
                </a:lnTo>
                <a:lnTo>
                  <a:pt x="474169" y="318517"/>
                </a:lnTo>
                <a:lnTo>
                  <a:pt x="475087" y="321008"/>
                </a:lnTo>
                <a:lnTo>
                  <a:pt x="475087" y="321402"/>
                </a:lnTo>
                <a:lnTo>
                  <a:pt x="476530" y="320615"/>
                </a:lnTo>
                <a:lnTo>
                  <a:pt x="476530" y="321008"/>
                </a:lnTo>
                <a:lnTo>
                  <a:pt x="475874" y="321664"/>
                </a:lnTo>
                <a:lnTo>
                  <a:pt x="476267" y="322320"/>
                </a:lnTo>
                <a:lnTo>
                  <a:pt x="475087" y="322320"/>
                </a:lnTo>
                <a:lnTo>
                  <a:pt x="474169" y="322844"/>
                </a:lnTo>
                <a:lnTo>
                  <a:pt x="474169" y="323107"/>
                </a:lnTo>
                <a:lnTo>
                  <a:pt x="474825" y="324549"/>
                </a:lnTo>
                <a:lnTo>
                  <a:pt x="475481" y="327303"/>
                </a:lnTo>
                <a:lnTo>
                  <a:pt x="475481" y="329401"/>
                </a:lnTo>
                <a:lnTo>
                  <a:pt x="475874" y="329925"/>
                </a:lnTo>
                <a:lnTo>
                  <a:pt x="476530" y="333335"/>
                </a:lnTo>
                <a:lnTo>
                  <a:pt x="477185" y="333335"/>
                </a:lnTo>
                <a:lnTo>
                  <a:pt x="477710" y="333728"/>
                </a:lnTo>
                <a:lnTo>
                  <a:pt x="478628" y="333335"/>
                </a:lnTo>
                <a:lnTo>
                  <a:pt x="479152" y="334777"/>
                </a:lnTo>
                <a:lnTo>
                  <a:pt x="477710" y="335826"/>
                </a:lnTo>
                <a:lnTo>
                  <a:pt x="474169" y="340809"/>
                </a:lnTo>
                <a:lnTo>
                  <a:pt x="474825" y="345399"/>
                </a:lnTo>
                <a:lnTo>
                  <a:pt x="472727" y="346448"/>
                </a:lnTo>
                <a:lnTo>
                  <a:pt x="473383" y="348284"/>
                </a:lnTo>
                <a:lnTo>
                  <a:pt x="471284" y="348939"/>
                </a:lnTo>
                <a:lnTo>
                  <a:pt x="468793" y="348939"/>
                </a:lnTo>
                <a:lnTo>
                  <a:pt x="469186" y="354185"/>
                </a:lnTo>
                <a:lnTo>
                  <a:pt x="470629" y="353529"/>
                </a:lnTo>
                <a:lnTo>
                  <a:pt x="470629" y="353267"/>
                </a:lnTo>
                <a:lnTo>
                  <a:pt x="473776" y="351824"/>
                </a:lnTo>
                <a:lnTo>
                  <a:pt x="475874" y="351431"/>
                </a:lnTo>
                <a:lnTo>
                  <a:pt x="478366" y="352087"/>
                </a:lnTo>
                <a:lnTo>
                  <a:pt x="482955" y="352087"/>
                </a:lnTo>
                <a:lnTo>
                  <a:pt x="482955" y="353529"/>
                </a:lnTo>
                <a:lnTo>
                  <a:pt x="482562" y="353922"/>
                </a:lnTo>
                <a:lnTo>
                  <a:pt x="482562" y="354840"/>
                </a:lnTo>
                <a:lnTo>
                  <a:pt x="481513" y="356020"/>
                </a:lnTo>
                <a:lnTo>
                  <a:pt x="481513" y="356283"/>
                </a:lnTo>
                <a:lnTo>
                  <a:pt x="482562" y="357069"/>
                </a:lnTo>
                <a:lnTo>
                  <a:pt x="482562" y="358512"/>
                </a:lnTo>
                <a:lnTo>
                  <a:pt x="481906" y="359168"/>
                </a:lnTo>
                <a:lnTo>
                  <a:pt x="480857" y="359561"/>
                </a:lnTo>
                <a:lnTo>
                  <a:pt x="480070" y="361003"/>
                </a:lnTo>
                <a:lnTo>
                  <a:pt x="479808" y="362446"/>
                </a:lnTo>
                <a:lnTo>
                  <a:pt x="479808" y="363888"/>
                </a:lnTo>
                <a:lnTo>
                  <a:pt x="479414" y="364937"/>
                </a:lnTo>
                <a:lnTo>
                  <a:pt x="479152" y="365200"/>
                </a:lnTo>
                <a:lnTo>
                  <a:pt x="477972" y="365593"/>
                </a:lnTo>
                <a:lnTo>
                  <a:pt x="477972" y="370969"/>
                </a:lnTo>
                <a:lnTo>
                  <a:pt x="478366" y="372281"/>
                </a:lnTo>
                <a:lnTo>
                  <a:pt x="477972" y="373067"/>
                </a:lnTo>
                <a:lnTo>
                  <a:pt x="478366" y="373461"/>
                </a:lnTo>
                <a:lnTo>
                  <a:pt x="478366" y="374116"/>
                </a:lnTo>
                <a:lnTo>
                  <a:pt x="477972" y="374379"/>
                </a:lnTo>
                <a:lnTo>
                  <a:pt x="477972" y="376346"/>
                </a:lnTo>
                <a:lnTo>
                  <a:pt x="484004" y="377657"/>
                </a:lnTo>
                <a:lnTo>
                  <a:pt x="488331" y="378444"/>
                </a:lnTo>
                <a:lnTo>
                  <a:pt x="488331" y="378706"/>
                </a:lnTo>
                <a:lnTo>
                  <a:pt x="489381" y="378706"/>
                </a:lnTo>
                <a:lnTo>
                  <a:pt x="490430" y="379100"/>
                </a:lnTo>
                <a:lnTo>
                  <a:pt x="490430" y="379362"/>
                </a:lnTo>
                <a:lnTo>
                  <a:pt x="491085" y="379362"/>
                </a:lnTo>
                <a:lnTo>
                  <a:pt x="491872" y="379755"/>
                </a:lnTo>
                <a:lnTo>
                  <a:pt x="492265" y="380542"/>
                </a:lnTo>
                <a:lnTo>
                  <a:pt x="493708" y="380804"/>
                </a:lnTo>
                <a:lnTo>
                  <a:pt x="493708" y="381460"/>
                </a:lnTo>
                <a:lnTo>
                  <a:pt x="494364" y="381984"/>
                </a:lnTo>
                <a:lnTo>
                  <a:pt x="494364" y="382247"/>
                </a:lnTo>
                <a:lnTo>
                  <a:pt x="493314" y="383689"/>
                </a:lnTo>
                <a:lnTo>
                  <a:pt x="493708" y="384345"/>
                </a:lnTo>
                <a:lnTo>
                  <a:pt x="492921" y="385787"/>
                </a:lnTo>
                <a:lnTo>
                  <a:pt x="491872" y="386443"/>
                </a:lnTo>
                <a:lnTo>
                  <a:pt x="491610" y="386443"/>
                </a:lnTo>
                <a:lnTo>
                  <a:pt x="491085" y="385787"/>
                </a:lnTo>
                <a:lnTo>
                  <a:pt x="490823" y="386836"/>
                </a:lnTo>
                <a:lnTo>
                  <a:pt x="490167" y="387623"/>
                </a:lnTo>
                <a:lnTo>
                  <a:pt x="490167" y="388279"/>
                </a:lnTo>
                <a:lnTo>
                  <a:pt x="488987" y="387885"/>
                </a:lnTo>
                <a:lnTo>
                  <a:pt x="489381" y="387623"/>
                </a:lnTo>
                <a:lnTo>
                  <a:pt x="488987" y="386836"/>
                </a:lnTo>
                <a:lnTo>
                  <a:pt x="487938" y="386836"/>
                </a:lnTo>
                <a:lnTo>
                  <a:pt x="487938" y="386443"/>
                </a:lnTo>
                <a:lnTo>
                  <a:pt x="487151" y="386443"/>
                </a:lnTo>
                <a:lnTo>
                  <a:pt x="487151" y="386836"/>
                </a:lnTo>
                <a:lnTo>
                  <a:pt x="487151" y="387885"/>
                </a:lnTo>
                <a:lnTo>
                  <a:pt x="487938" y="387885"/>
                </a:lnTo>
                <a:lnTo>
                  <a:pt x="487938" y="388279"/>
                </a:lnTo>
                <a:lnTo>
                  <a:pt x="487938" y="388541"/>
                </a:lnTo>
                <a:lnTo>
                  <a:pt x="488725" y="388541"/>
                </a:lnTo>
                <a:lnTo>
                  <a:pt x="488725" y="390508"/>
                </a:lnTo>
                <a:lnTo>
                  <a:pt x="488331" y="390770"/>
                </a:lnTo>
                <a:lnTo>
                  <a:pt x="488987" y="391426"/>
                </a:lnTo>
                <a:lnTo>
                  <a:pt x="487938" y="392868"/>
                </a:lnTo>
                <a:lnTo>
                  <a:pt x="488725" y="393524"/>
                </a:lnTo>
                <a:lnTo>
                  <a:pt x="487938" y="394180"/>
                </a:lnTo>
                <a:lnTo>
                  <a:pt x="489381" y="394966"/>
                </a:lnTo>
                <a:lnTo>
                  <a:pt x="489643" y="395360"/>
                </a:lnTo>
                <a:lnTo>
                  <a:pt x="490167" y="395622"/>
                </a:lnTo>
                <a:lnTo>
                  <a:pt x="490167" y="396147"/>
                </a:lnTo>
                <a:lnTo>
                  <a:pt x="490430" y="396409"/>
                </a:lnTo>
                <a:lnTo>
                  <a:pt x="490823" y="396409"/>
                </a:lnTo>
                <a:lnTo>
                  <a:pt x="490823" y="396802"/>
                </a:lnTo>
                <a:lnTo>
                  <a:pt x="492265" y="397064"/>
                </a:lnTo>
                <a:lnTo>
                  <a:pt x="491872" y="397851"/>
                </a:lnTo>
                <a:lnTo>
                  <a:pt x="493970" y="398245"/>
                </a:lnTo>
                <a:lnTo>
                  <a:pt x="494364" y="397851"/>
                </a:lnTo>
                <a:lnTo>
                  <a:pt x="495019" y="397851"/>
                </a:lnTo>
                <a:lnTo>
                  <a:pt x="495019" y="398245"/>
                </a:lnTo>
                <a:lnTo>
                  <a:pt x="496068" y="398507"/>
                </a:lnTo>
                <a:lnTo>
                  <a:pt x="496068" y="399163"/>
                </a:lnTo>
                <a:lnTo>
                  <a:pt x="499346" y="399556"/>
                </a:lnTo>
                <a:lnTo>
                  <a:pt x="499609" y="400605"/>
                </a:lnTo>
                <a:lnTo>
                  <a:pt x="502362" y="400343"/>
                </a:lnTo>
                <a:lnTo>
                  <a:pt x="502362" y="399163"/>
                </a:lnTo>
                <a:lnTo>
                  <a:pt x="504329" y="398900"/>
                </a:lnTo>
                <a:lnTo>
                  <a:pt x="505772" y="399163"/>
                </a:lnTo>
                <a:lnTo>
                  <a:pt x="508526" y="399163"/>
                </a:lnTo>
                <a:lnTo>
                  <a:pt x="508788" y="399949"/>
                </a:lnTo>
                <a:lnTo>
                  <a:pt x="508132" y="400343"/>
                </a:lnTo>
                <a:lnTo>
                  <a:pt x="508526" y="401785"/>
                </a:lnTo>
                <a:lnTo>
                  <a:pt x="509181" y="400998"/>
                </a:lnTo>
                <a:lnTo>
                  <a:pt x="509968" y="402441"/>
                </a:lnTo>
                <a:lnTo>
                  <a:pt x="510230" y="402441"/>
                </a:lnTo>
                <a:lnTo>
                  <a:pt x="510230" y="403228"/>
                </a:lnTo>
                <a:lnTo>
                  <a:pt x="510886" y="403883"/>
                </a:lnTo>
                <a:lnTo>
                  <a:pt x="510886" y="405326"/>
                </a:lnTo>
                <a:lnTo>
                  <a:pt x="510624" y="405326"/>
                </a:lnTo>
                <a:lnTo>
                  <a:pt x="510886" y="408342"/>
                </a:lnTo>
                <a:lnTo>
                  <a:pt x="509181" y="409128"/>
                </a:lnTo>
                <a:lnTo>
                  <a:pt x="509444" y="410309"/>
                </a:lnTo>
                <a:lnTo>
                  <a:pt x="509181" y="410309"/>
                </a:lnTo>
                <a:lnTo>
                  <a:pt x="509181" y="410964"/>
                </a:lnTo>
                <a:lnTo>
                  <a:pt x="508132" y="410571"/>
                </a:lnTo>
                <a:lnTo>
                  <a:pt x="506690" y="411227"/>
                </a:lnTo>
                <a:lnTo>
                  <a:pt x="505772" y="411227"/>
                </a:lnTo>
                <a:lnTo>
                  <a:pt x="505247" y="411620"/>
                </a:lnTo>
                <a:lnTo>
                  <a:pt x="506034" y="413718"/>
                </a:lnTo>
                <a:lnTo>
                  <a:pt x="506034" y="415161"/>
                </a:lnTo>
                <a:lnTo>
                  <a:pt x="505247" y="415161"/>
                </a:lnTo>
                <a:lnTo>
                  <a:pt x="505247" y="416341"/>
                </a:lnTo>
                <a:lnTo>
                  <a:pt x="504592" y="416603"/>
                </a:lnTo>
                <a:lnTo>
                  <a:pt x="503543" y="416996"/>
                </a:lnTo>
                <a:lnTo>
                  <a:pt x="503543" y="417390"/>
                </a:lnTo>
                <a:lnTo>
                  <a:pt x="503149" y="417390"/>
                </a:lnTo>
                <a:lnTo>
                  <a:pt x="502100" y="418439"/>
                </a:lnTo>
                <a:lnTo>
                  <a:pt x="502362" y="419357"/>
                </a:lnTo>
                <a:lnTo>
                  <a:pt x="503149" y="420537"/>
                </a:lnTo>
                <a:lnTo>
                  <a:pt x="503149" y="422766"/>
                </a:lnTo>
                <a:lnTo>
                  <a:pt x="502887" y="423028"/>
                </a:lnTo>
                <a:lnTo>
                  <a:pt x="502887" y="423422"/>
                </a:lnTo>
                <a:lnTo>
                  <a:pt x="503149" y="423422"/>
                </a:lnTo>
                <a:lnTo>
                  <a:pt x="503149" y="424077"/>
                </a:lnTo>
                <a:lnTo>
                  <a:pt x="503805" y="423684"/>
                </a:lnTo>
                <a:lnTo>
                  <a:pt x="504329" y="425126"/>
                </a:lnTo>
                <a:lnTo>
                  <a:pt x="503149" y="425520"/>
                </a:lnTo>
                <a:lnTo>
                  <a:pt x="503805" y="427618"/>
                </a:lnTo>
                <a:lnTo>
                  <a:pt x="501707" y="427880"/>
                </a:lnTo>
                <a:lnTo>
                  <a:pt x="502100" y="430109"/>
                </a:lnTo>
                <a:lnTo>
                  <a:pt x="500002" y="430765"/>
                </a:lnTo>
                <a:lnTo>
                  <a:pt x="500002" y="432601"/>
                </a:lnTo>
                <a:lnTo>
                  <a:pt x="500395" y="433519"/>
                </a:lnTo>
                <a:lnTo>
                  <a:pt x="500395" y="434306"/>
                </a:lnTo>
                <a:lnTo>
                  <a:pt x="500002" y="434306"/>
                </a:lnTo>
                <a:lnTo>
                  <a:pt x="500002" y="434699"/>
                </a:lnTo>
                <a:lnTo>
                  <a:pt x="501051" y="434961"/>
                </a:lnTo>
                <a:lnTo>
                  <a:pt x="501051" y="434699"/>
                </a:lnTo>
                <a:lnTo>
                  <a:pt x="500789" y="434306"/>
                </a:lnTo>
                <a:lnTo>
                  <a:pt x="501051" y="434043"/>
                </a:lnTo>
                <a:lnTo>
                  <a:pt x="501445" y="434306"/>
                </a:lnTo>
                <a:lnTo>
                  <a:pt x="502100" y="434043"/>
                </a:lnTo>
                <a:lnTo>
                  <a:pt x="501707" y="434699"/>
                </a:lnTo>
                <a:lnTo>
                  <a:pt x="503543" y="434306"/>
                </a:lnTo>
                <a:lnTo>
                  <a:pt x="503805" y="434699"/>
                </a:lnTo>
                <a:lnTo>
                  <a:pt x="504329" y="434306"/>
                </a:lnTo>
                <a:lnTo>
                  <a:pt x="505247" y="434699"/>
                </a:lnTo>
                <a:lnTo>
                  <a:pt x="506034" y="434306"/>
                </a:lnTo>
                <a:lnTo>
                  <a:pt x="506034" y="434043"/>
                </a:lnTo>
                <a:lnTo>
                  <a:pt x="506428" y="434043"/>
                </a:lnTo>
                <a:lnTo>
                  <a:pt x="507345" y="433519"/>
                </a:lnTo>
                <a:lnTo>
                  <a:pt x="507870" y="432863"/>
                </a:lnTo>
                <a:lnTo>
                  <a:pt x="508132" y="432601"/>
                </a:lnTo>
                <a:lnTo>
                  <a:pt x="510886" y="432601"/>
                </a:lnTo>
                <a:lnTo>
                  <a:pt x="511673" y="434306"/>
                </a:lnTo>
                <a:lnTo>
                  <a:pt x="512328" y="434306"/>
                </a:lnTo>
                <a:lnTo>
                  <a:pt x="513115" y="434043"/>
                </a:lnTo>
                <a:lnTo>
                  <a:pt x="513509" y="434699"/>
                </a:lnTo>
                <a:lnTo>
                  <a:pt x="513771" y="436141"/>
                </a:lnTo>
                <a:lnTo>
                  <a:pt x="513771" y="436797"/>
                </a:lnTo>
                <a:lnTo>
                  <a:pt x="513771" y="437190"/>
                </a:lnTo>
                <a:lnTo>
                  <a:pt x="514164" y="438240"/>
                </a:lnTo>
                <a:lnTo>
                  <a:pt x="515869" y="437584"/>
                </a:lnTo>
                <a:lnTo>
                  <a:pt x="515869" y="438240"/>
                </a:lnTo>
                <a:lnTo>
                  <a:pt x="516262" y="441124"/>
                </a:lnTo>
                <a:lnTo>
                  <a:pt x="515213" y="441780"/>
                </a:lnTo>
                <a:lnTo>
                  <a:pt x="515869" y="443223"/>
                </a:lnTo>
                <a:lnTo>
                  <a:pt x="515213" y="444272"/>
                </a:lnTo>
                <a:lnTo>
                  <a:pt x="515213" y="444927"/>
                </a:lnTo>
                <a:lnTo>
                  <a:pt x="514427" y="445321"/>
                </a:lnTo>
                <a:lnTo>
                  <a:pt x="514427" y="445583"/>
                </a:lnTo>
                <a:lnTo>
                  <a:pt x="513771" y="446239"/>
                </a:lnTo>
                <a:lnTo>
                  <a:pt x="514164" y="446763"/>
                </a:lnTo>
                <a:lnTo>
                  <a:pt x="514164" y="447419"/>
                </a:lnTo>
                <a:lnTo>
                  <a:pt x="513509" y="448206"/>
                </a:lnTo>
                <a:lnTo>
                  <a:pt x="512328" y="449123"/>
                </a:lnTo>
                <a:lnTo>
                  <a:pt x="512066" y="449648"/>
                </a:lnTo>
                <a:lnTo>
                  <a:pt x="513115" y="451222"/>
                </a:lnTo>
                <a:lnTo>
                  <a:pt x="511673" y="451222"/>
                </a:lnTo>
                <a:lnTo>
                  <a:pt x="510624" y="452402"/>
                </a:lnTo>
                <a:lnTo>
                  <a:pt x="509444" y="453844"/>
                </a:lnTo>
                <a:lnTo>
                  <a:pt x="508132" y="456991"/>
                </a:lnTo>
                <a:lnTo>
                  <a:pt x="506690" y="459483"/>
                </a:lnTo>
                <a:lnTo>
                  <a:pt x="506690" y="460401"/>
                </a:lnTo>
                <a:lnTo>
                  <a:pt x="503149" y="464728"/>
                </a:lnTo>
                <a:lnTo>
                  <a:pt x="501051" y="466170"/>
                </a:lnTo>
                <a:lnTo>
                  <a:pt x="500002" y="468006"/>
                </a:lnTo>
                <a:lnTo>
                  <a:pt x="497904" y="470498"/>
                </a:lnTo>
                <a:lnTo>
                  <a:pt x="497511" y="471547"/>
                </a:lnTo>
                <a:lnTo>
                  <a:pt x="496724" y="476530"/>
                </a:lnTo>
                <a:lnTo>
                  <a:pt x="495806" y="478497"/>
                </a:lnTo>
                <a:lnTo>
                  <a:pt x="496068" y="478497"/>
                </a:lnTo>
                <a:lnTo>
                  <a:pt x="498166" y="477579"/>
                </a:lnTo>
                <a:lnTo>
                  <a:pt x="498953" y="478234"/>
                </a:lnTo>
                <a:lnTo>
                  <a:pt x="498691" y="479284"/>
                </a:lnTo>
                <a:lnTo>
                  <a:pt x="499346" y="481119"/>
                </a:lnTo>
                <a:lnTo>
                  <a:pt x="498166" y="482562"/>
                </a:lnTo>
                <a:lnTo>
                  <a:pt x="498166" y="483218"/>
                </a:lnTo>
                <a:lnTo>
                  <a:pt x="497904" y="483480"/>
                </a:lnTo>
                <a:lnTo>
                  <a:pt x="497904" y="483873"/>
                </a:lnTo>
                <a:lnTo>
                  <a:pt x="494626" y="487020"/>
                </a:lnTo>
                <a:lnTo>
                  <a:pt x="493970" y="487807"/>
                </a:lnTo>
                <a:lnTo>
                  <a:pt x="493970" y="488856"/>
                </a:lnTo>
                <a:lnTo>
                  <a:pt x="492921" y="489905"/>
                </a:lnTo>
                <a:lnTo>
                  <a:pt x="491872" y="490561"/>
                </a:lnTo>
                <a:lnTo>
                  <a:pt x="491085" y="490561"/>
                </a:lnTo>
                <a:lnTo>
                  <a:pt x="490823" y="491348"/>
                </a:lnTo>
                <a:lnTo>
                  <a:pt x="489381" y="492003"/>
                </a:lnTo>
                <a:lnTo>
                  <a:pt x="489381" y="491741"/>
                </a:lnTo>
                <a:lnTo>
                  <a:pt x="489381" y="489643"/>
                </a:lnTo>
                <a:lnTo>
                  <a:pt x="489381" y="488856"/>
                </a:lnTo>
                <a:lnTo>
                  <a:pt x="488987" y="488856"/>
                </a:lnTo>
                <a:lnTo>
                  <a:pt x="487938" y="488856"/>
                </a:lnTo>
                <a:lnTo>
                  <a:pt x="488331" y="487807"/>
                </a:lnTo>
                <a:lnTo>
                  <a:pt x="488331" y="486758"/>
                </a:lnTo>
                <a:lnTo>
                  <a:pt x="488725" y="486365"/>
                </a:lnTo>
                <a:lnTo>
                  <a:pt x="487938" y="485315"/>
                </a:lnTo>
                <a:lnTo>
                  <a:pt x="489381" y="483480"/>
                </a:lnTo>
                <a:lnTo>
                  <a:pt x="489643" y="482824"/>
                </a:lnTo>
                <a:lnTo>
                  <a:pt x="489381" y="481906"/>
                </a:lnTo>
                <a:lnTo>
                  <a:pt x="488725" y="481382"/>
                </a:lnTo>
                <a:lnTo>
                  <a:pt x="488331" y="480726"/>
                </a:lnTo>
                <a:lnTo>
                  <a:pt x="488725" y="480464"/>
                </a:lnTo>
                <a:lnTo>
                  <a:pt x="488725" y="479677"/>
                </a:lnTo>
                <a:lnTo>
                  <a:pt x="485709" y="480726"/>
                </a:lnTo>
                <a:lnTo>
                  <a:pt x="484266" y="481906"/>
                </a:lnTo>
                <a:lnTo>
                  <a:pt x="483348" y="481906"/>
                </a:lnTo>
                <a:lnTo>
                  <a:pt x="482168" y="479284"/>
                </a:lnTo>
                <a:lnTo>
                  <a:pt x="481906" y="479677"/>
                </a:lnTo>
                <a:lnTo>
                  <a:pt x="480070" y="476530"/>
                </a:lnTo>
                <a:lnTo>
                  <a:pt x="480070" y="475743"/>
                </a:lnTo>
                <a:lnTo>
                  <a:pt x="479808" y="474825"/>
                </a:lnTo>
                <a:lnTo>
                  <a:pt x="478366" y="472858"/>
                </a:lnTo>
                <a:lnTo>
                  <a:pt x="477185" y="471153"/>
                </a:lnTo>
                <a:lnTo>
                  <a:pt x="475087" y="472596"/>
                </a:lnTo>
                <a:lnTo>
                  <a:pt x="474432" y="472596"/>
                </a:lnTo>
                <a:lnTo>
                  <a:pt x="472989" y="474038"/>
                </a:lnTo>
                <a:lnTo>
                  <a:pt x="471547" y="475087"/>
                </a:lnTo>
                <a:lnTo>
                  <a:pt x="471284" y="476136"/>
                </a:lnTo>
                <a:lnTo>
                  <a:pt x="470104" y="476923"/>
                </a:lnTo>
                <a:lnTo>
                  <a:pt x="470629" y="477841"/>
                </a:lnTo>
                <a:lnTo>
                  <a:pt x="470629" y="478234"/>
                </a:lnTo>
                <a:lnTo>
                  <a:pt x="471547" y="480726"/>
                </a:lnTo>
                <a:lnTo>
                  <a:pt x="470629" y="481119"/>
                </a:lnTo>
                <a:lnTo>
                  <a:pt x="469842" y="479939"/>
                </a:lnTo>
                <a:lnTo>
                  <a:pt x="468793" y="478497"/>
                </a:lnTo>
                <a:lnTo>
                  <a:pt x="468400" y="479021"/>
                </a:lnTo>
                <a:lnTo>
                  <a:pt x="466301" y="478497"/>
                </a:lnTo>
                <a:lnTo>
                  <a:pt x="466301" y="478234"/>
                </a:lnTo>
                <a:lnTo>
                  <a:pt x="464203" y="478497"/>
                </a:lnTo>
                <a:lnTo>
                  <a:pt x="463810" y="479021"/>
                </a:lnTo>
                <a:lnTo>
                  <a:pt x="462761" y="479284"/>
                </a:lnTo>
                <a:lnTo>
                  <a:pt x="460269" y="480726"/>
                </a:lnTo>
                <a:lnTo>
                  <a:pt x="459220" y="480464"/>
                </a:lnTo>
                <a:lnTo>
                  <a:pt x="459220" y="479021"/>
                </a:lnTo>
                <a:lnTo>
                  <a:pt x="459614" y="477579"/>
                </a:lnTo>
                <a:lnTo>
                  <a:pt x="458171" y="477579"/>
                </a:lnTo>
                <a:lnTo>
                  <a:pt x="457516" y="477579"/>
                </a:lnTo>
                <a:lnTo>
                  <a:pt x="456729" y="476923"/>
                </a:lnTo>
                <a:lnTo>
                  <a:pt x="453451" y="476136"/>
                </a:lnTo>
                <a:lnTo>
                  <a:pt x="452533" y="475481"/>
                </a:lnTo>
                <a:lnTo>
                  <a:pt x="449255" y="473645"/>
                </a:lnTo>
                <a:lnTo>
                  <a:pt x="448468" y="473383"/>
                </a:lnTo>
                <a:lnTo>
                  <a:pt x="445452" y="473383"/>
                </a:lnTo>
                <a:lnTo>
                  <a:pt x="444665" y="472202"/>
                </a:lnTo>
                <a:lnTo>
                  <a:pt x="443353" y="472202"/>
                </a:lnTo>
                <a:lnTo>
                  <a:pt x="439288" y="473645"/>
                </a:lnTo>
                <a:lnTo>
                  <a:pt x="439288" y="473383"/>
                </a:lnTo>
                <a:lnTo>
                  <a:pt x="439026" y="473383"/>
                </a:lnTo>
                <a:lnTo>
                  <a:pt x="437977" y="473645"/>
                </a:lnTo>
                <a:lnTo>
                  <a:pt x="435092" y="475481"/>
                </a:lnTo>
                <a:lnTo>
                  <a:pt x="433650" y="475743"/>
                </a:lnTo>
                <a:lnTo>
                  <a:pt x="431289" y="477185"/>
                </a:lnTo>
                <a:lnTo>
                  <a:pt x="430109" y="476923"/>
                </a:lnTo>
                <a:lnTo>
                  <a:pt x="428667" y="476923"/>
                </a:lnTo>
                <a:lnTo>
                  <a:pt x="427224" y="476136"/>
                </a:lnTo>
                <a:lnTo>
                  <a:pt x="426175" y="475481"/>
                </a:lnTo>
                <a:lnTo>
                  <a:pt x="424733" y="475087"/>
                </a:lnTo>
                <a:lnTo>
                  <a:pt x="424471" y="475087"/>
                </a:lnTo>
                <a:lnTo>
                  <a:pt x="423028" y="475481"/>
                </a:lnTo>
                <a:lnTo>
                  <a:pt x="419750" y="477185"/>
                </a:lnTo>
                <a:lnTo>
                  <a:pt x="419094" y="477579"/>
                </a:lnTo>
                <a:lnTo>
                  <a:pt x="418045" y="477185"/>
                </a:lnTo>
                <a:lnTo>
                  <a:pt x="416734" y="477841"/>
                </a:lnTo>
                <a:lnTo>
                  <a:pt x="416734" y="476923"/>
                </a:lnTo>
                <a:lnTo>
                  <a:pt x="415291" y="476923"/>
                </a:lnTo>
                <a:lnTo>
                  <a:pt x="415291" y="474301"/>
                </a:lnTo>
                <a:lnTo>
                  <a:pt x="417652" y="472858"/>
                </a:lnTo>
                <a:lnTo>
                  <a:pt x="417390" y="471940"/>
                </a:lnTo>
                <a:lnTo>
                  <a:pt x="416209" y="470104"/>
                </a:lnTo>
                <a:lnTo>
                  <a:pt x="416734" y="469055"/>
                </a:lnTo>
                <a:lnTo>
                  <a:pt x="414111" y="469055"/>
                </a:lnTo>
                <a:lnTo>
                  <a:pt x="413849" y="468006"/>
                </a:lnTo>
                <a:lnTo>
                  <a:pt x="413849" y="466564"/>
                </a:lnTo>
                <a:lnTo>
                  <a:pt x="413849" y="465777"/>
                </a:lnTo>
                <a:lnTo>
                  <a:pt x="413456" y="465121"/>
                </a:lnTo>
                <a:lnTo>
                  <a:pt x="410964" y="466564"/>
                </a:lnTo>
                <a:lnTo>
                  <a:pt x="410309" y="464466"/>
                </a:lnTo>
                <a:lnTo>
                  <a:pt x="409653" y="464072"/>
                </a:lnTo>
                <a:lnTo>
                  <a:pt x="408866" y="464466"/>
                </a:lnTo>
                <a:lnTo>
                  <a:pt x="404277" y="465777"/>
                </a:lnTo>
                <a:lnTo>
                  <a:pt x="403490" y="465121"/>
                </a:lnTo>
                <a:lnTo>
                  <a:pt x="401785" y="465777"/>
                </a:lnTo>
                <a:lnTo>
                  <a:pt x="401130" y="463679"/>
                </a:lnTo>
                <a:lnTo>
                  <a:pt x="400474" y="463679"/>
                </a:lnTo>
                <a:lnTo>
                  <a:pt x="399687" y="461843"/>
                </a:lnTo>
                <a:lnTo>
                  <a:pt x="399687" y="461187"/>
                </a:lnTo>
                <a:lnTo>
                  <a:pt x="401392" y="460138"/>
                </a:lnTo>
                <a:lnTo>
                  <a:pt x="402047" y="460138"/>
                </a:lnTo>
                <a:lnTo>
                  <a:pt x="402572" y="459483"/>
                </a:lnTo>
                <a:lnTo>
                  <a:pt x="402834" y="459089"/>
                </a:lnTo>
                <a:lnTo>
                  <a:pt x="402834" y="457647"/>
                </a:lnTo>
                <a:lnTo>
                  <a:pt x="401785" y="456598"/>
                </a:lnTo>
                <a:lnTo>
                  <a:pt x="401392" y="454500"/>
                </a:lnTo>
                <a:lnTo>
                  <a:pt x="402047" y="453320"/>
                </a:lnTo>
                <a:lnTo>
                  <a:pt x="403490" y="453057"/>
                </a:lnTo>
                <a:lnTo>
                  <a:pt x="403227" y="452402"/>
                </a:lnTo>
                <a:lnTo>
                  <a:pt x="402047" y="451615"/>
                </a:lnTo>
                <a:lnTo>
                  <a:pt x="402047" y="450959"/>
                </a:lnTo>
                <a:lnTo>
                  <a:pt x="401392" y="450959"/>
                </a:lnTo>
                <a:lnTo>
                  <a:pt x="401392" y="450566"/>
                </a:lnTo>
                <a:lnTo>
                  <a:pt x="400474" y="449910"/>
                </a:lnTo>
                <a:lnTo>
                  <a:pt x="399687" y="450566"/>
                </a:lnTo>
                <a:lnTo>
                  <a:pt x="398900" y="449910"/>
                </a:lnTo>
                <a:lnTo>
                  <a:pt x="398900" y="449123"/>
                </a:lnTo>
                <a:lnTo>
                  <a:pt x="398507" y="449648"/>
                </a:lnTo>
                <a:lnTo>
                  <a:pt x="397851" y="449648"/>
                </a:lnTo>
                <a:lnTo>
                  <a:pt x="397851" y="448861"/>
                </a:lnTo>
                <a:lnTo>
                  <a:pt x="396802" y="448206"/>
                </a:lnTo>
                <a:lnTo>
                  <a:pt x="396802" y="448468"/>
                </a:lnTo>
                <a:lnTo>
                  <a:pt x="396015" y="448468"/>
                </a:lnTo>
                <a:lnTo>
                  <a:pt x="396015" y="449123"/>
                </a:lnTo>
                <a:lnTo>
                  <a:pt x="394311" y="447681"/>
                </a:lnTo>
                <a:lnTo>
                  <a:pt x="393655" y="446763"/>
                </a:lnTo>
                <a:lnTo>
                  <a:pt x="393655" y="445976"/>
                </a:lnTo>
                <a:lnTo>
                  <a:pt x="391557" y="444272"/>
                </a:lnTo>
                <a:lnTo>
                  <a:pt x="389721" y="442567"/>
                </a:lnTo>
                <a:lnTo>
                  <a:pt x="387229" y="444272"/>
                </a:lnTo>
                <a:lnTo>
                  <a:pt x="386049" y="443485"/>
                </a:lnTo>
                <a:lnTo>
                  <a:pt x="384476" y="445321"/>
                </a:lnTo>
                <a:lnTo>
                  <a:pt x="381591" y="446239"/>
                </a:lnTo>
                <a:lnTo>
                  <a:pt x="378313" y="445321"/>
                </a:lnTo>
                <a:lnTo>
                  <a:pt x="378313" y="444665"/>
                </a:lnTo>
                <a:lnTo>
                  <a:pt x="379493" y="443485"/>
                </a:lnTo>
                <a:lnTo>
                  <a:pt x="378706" y="442042"/>
                </a:lnTo>
                <a:lnTo>
                  <a:pt x="379099" y="441780"/>
                </a:lnTo>
                <a:lnTo>
                  <a:pt x="378706" y="440600"/>
                </a:lnTo>
                <a:lnTo>
                  <a:pt x="379493" y="439944"/>
                </a:lnTo>
                <a:lnTo>
                  <a:pt x="378313" y="438502"/>
                </a:lnTo>
                <a:lnTo>
                  <a:pt x="378050" y="438502"/>
                </a:lnTo>
                <a:lnTo>
                  <a:pt x="378050" y="438240"/>
                </a:lnTo>
                <a:lnTo>
                  <a:pt x="377657" y="437846"/>
                </a:lnTo>
                <a:lnTo>
                  <a:pt x="377657" y="437584"/>
                </a:lnTo>
                <a:lnTo>
                  <a:pt x="377395" y="437190"/>
                </a:lnTo>
                <a:lnTo>
                  <a:pt x="377657" y="435748"/>
                </a:lnTo>
                <a:lnTo>
                  <a:pt x="376608" y="435486"/>
                </a:lnTo>
                <a:lnTo>
                  <a:pt x="375297" y="436141"/>
                </a:lnTo>
                <a:lnTo>
                  <a:pt x="373330" y="435748"/>
                </a:lnTo>
                <a:lnTo>
                  <a:pt x="373330" y="435486"/>
                </a:lnTo>
                <a:lnTo>
                  <a:pt x="372674" y="435748"/>
                </a:lnTo>
                <a:lnTo>
                  <a:pt x="372412" y="435486"/>
                </a:lnTo>
                <a:lnTo>
                  <a:pt x="372412" y="434699"/>
                </a:lnTo>
                <a:lnTo>
                  <a:pt x="371625" y="433519"/>
                </a:lnTo>
                <a:lnTo>
                  <a:pt x="372412" y="432863"/>
                </a:lnTo>
                <a:lnTo>
                  <a:pt x="370314" y="431159"/>
                </a:lnTo>
                <a:lnTo>
                  <a:pt x="369920" y="430503"/>
                </a:lnTo>
                <a:lnTo>
                  <a:pt x="368740" y="429323"/>
                </a:lnTo>
                <a:lnTo>
                  <a:pt x="367035" y="429716"/>
                </a:lnTo>
                <a:lnTo>
                  <a:pt x="366511" y="429323"/>
                </a:lnTo>
                <a:lnTo>
                  <a:pt x="365593" y="429323"/>
                </a:lnTo>
                <a:lnTo>
                  <a:pt x="365593" y="429060"/>
                </a:lnTo>
                <a:lnTo>
                  <a:pt x="364937" y="429323"/>
                </a:lnTo>
                <a:lnTo>
                  <a:pt x="364544" y="429060"/>
                </a:lnTo>
                <a:lnTo>
                  <a:pt x="363495" y="429716"/>
                </a:lnTo>
                <a:lnTo>
                  <a:pt x="363495" y="430503"/>
                </a:lnTo>
                <a:lnTo>
                  <a:pt x="363101" y="430109"/>
                </a:lnTo>
                <a:lnTo>
                  <a:pt x="362052" y="431159"/>
                </a:lnTo>
                <a:lnTo>
                  <a:pt x="362315" y="431814"/>
                </a:lnTo>
                <a:lnTo>
                  <a:pt x="360872" y="432208"/>
                </a:lnTo>
                <a:lnTo>
                  <a:pt x="360872" y="432601"/>
                </a:lnTo>
                <a:lnTo>
                  <a:pt x="360217" y="432863"/>
                </a:lnTo>
                <a:lnTo>
                  <a:pt x="359167" y="430765"/>
                </a:lnTo>
                <a:lnTo>
                  <a:pt x="357856" y="432208"/>
                </a:lnTo>
                <a:lnTo>
                  <a:pt x="356676" y="432208"/>
                </a:lnTo>
                <a:lnTo>
                  <a:pt x="356414" y="432601"/>
                </a:lnTo>
                <a:lnTo>
                  <a:pt x="355758" y="432601"/>
                </a:lnTo>
                <a:lnTo>
                  <a:pt x="354578" y="431814"/>
                </a:lnTo>
                <a:lnTo>
                  <a:pt x="353136" y="432601"/>
                </a:lnTo>
                <a:lnTo>
                  <a:pt x="351431" y="432601"/>
                </a:lnTo>
                <a:lnTo>
                  <a:pt x="348677" y="432863"/>
                </a:lnTo>
                <a:lnTo>
                  <a:pt x="346054" y="434043"/>
                </a:lnTo>
                <a:lnTo>
                  <a:pt x="344350" y="434961"/>
                </a:lnTo>
                <a:lnTo>
                  <a:pt x="342252" y="436141"/>
                </a:lnTo>
                <a:lnTo>
                  <a:pt x="339236" y="436404"/>
                </a:lnTo>
                <a:lnTo>
                  <a:pt x="338973" y="434961"/>
                </a:lnTo>
                <a:lnTo>
                  <a:pt x="338318" y="434961"/>
                </a:lnTo>
                <a:lnTo>
                  <a:pt x="337138" y="435486"/>
                </a:lnTo>
                <a:lnTo>
                  <a:pt x="336875" y="434306"/>
                </a:lnTo>
                <a:lnTo>
                  <a:pt x="334777" y="434306"/>
                </a:lnTo>
                <a:lnTo>
                  <a:pt x="334122" y="434043"/>
                </a:lnTo>
                <a:lnTo>
                  <a:pt x="332941" y="434306"/>
                </a:lnTo>
                <a:lnTo>
                  <a:pt x="332941" y="433256"/>
                </a:lnTo>
                <a:lnTo>
                  <a:pt x="328352" y="432863"/>
                </a:lnTo>
                <a:lnTo>
                  <a:pt x="327958" y="434043"/>
                </a:lnTo>
                <a:lnTo>
                  <a:pt x="327696" y="434306"/>
                </a:lnTo>
                <a:lnTo>
                  <a:pt x="327696" y="434699"/>
                </a:lnTo>
                <a:lnTo>
                  <a:pt x="327040" y="435486"/>
                </a:lnTo>
                <a:lnTo>
                  <a:pt x="327303" y="436797"/>
                </a:lnTo>
                <a:lnTo>
                  <a:pt x="327696" y="437584"/>
                </a:lnTo>
                <a:lnTo>
                  <a:pt x="325598" y="438895"/>
                </a:lnTo>
                <a:lnTo>
                  <a:pt x="325598" y="438502"/>
                </a:lnTo>
                <a:lnTo>
                  <a:pt x="323369" y="438895"/>
                </a:lnTo>
                <a:lnTo>
                  <a:pt x="322975" y="437846"/>
                </a:lnTo>
                <a:lnTo>
                  <a:pt x="323369" y="436141"/>
                </a:lnTo>
                <a:lnTo>
                  <a:pt x="322057" y="435748"/>
                </a:lnTo>
                <a:lnTo>
                  <a:pt x="320615" y="435748"/>
                </a:lnTo>
                <a:lnTo>
                  <a:pt x="320222" y="434043"/>
                </a:lnTo>
                <a:lnTo>
                  <a:pt x="318517" y="434043"/>
                </a:lnTo>
                <a:lnTo>
                  <a:pt x="317992" y="432863"/>
                </a:lnTo>
                <a:lnTo>
                  <a:pt x="319173" y="432863"/>
                </a:lnTo>
                <a:lnTo>
                  <a:pt x="320877" y="431159"/>
                </a:lnTo>
                <a:lnTo>
                  <a:pt x="320222" y="430109"/>
                </a:lnTo>
                <a:lnTo>
                  <a:pt x="317337" y="428667"/>
                </a:lnTo>
                <a:lnTo>
                  <a:pt x="315894" y="428667"/>
                </a:lnTo>
                <a:lnTo>
                  <a:pt x="315632" y="427880"/>
                </a:lnTo>
                <a:lnTo>
                  <a:pt x="315239" y="427880"/>
                </a:lnTo>
                <a:lnTo>
                  <a:pt x="315239" y="428405"/>
                </a:lnTo>
                <a:lnTo>
                  <a:pt x="314583" y="427618"/>
                </a:lnTo>
                <a:lnTo>
                  <a:pt x="314976" y="427225"/>
                </a:lnTo>
                <a:lnTo>
                  <a:pt x="313796" y="426175"/>
                </a:lnTo>
                <a:lnTo>
                  <a:pt x="313141" y="424733"/>
                </a:lnTo>
                <a:lnTo>
                  <a:pt x="312354" y="425126"/>
                </a:lnTo>
                <a:lnTo>
                  <a:pt x="312092" y="424340"/>
                </a:lnTo>
                <a:lnTo>
                  <a:pt x="311436" y="424733"/>
                </a:lnTo>
                <a:lnTo>
                  <a:pt x="310256" y="425126"/>
                </a:lnTo>
                <a:lnTo>
                  <a:pt x="309207" y="424733"/>
                </a:lnTo>
                <a:lnTo>
                  <a:pt x="308813" y="423684"/>
                </a:lnTo>
                <a:lnTo>
                  <a:pt x="306060" y="424077"/>
                </a:lnTo>
                <a:lnTo>
                  <a:pt x="305535" y="425126"/>
                </a:lnTo>
                <a:lnTo>
                  <a:pt x="304617" y="425520"/>
                </a:lnTo>
                <a:lnTo>
                  <a:pt x="303437" y="425126"/>
                </a:lnTo>
                <a:lnTo>
                  <a:pt x="302781" y="425126"/>
                </a:lnTo>
                <a:lnTo>
                  <a:pt x="302519" y="424733"/>
                </a:lnTo>
                <a:lnTo>
                  <a:pt x="301732" y="424733"/>
                </a:lnTo>
                <a:lnTo>
                  <a:pt x="301732" y="424340"/>
                </a:lnTo>
                <a:lnTo>
                  <a:pt x="301339" y="423028"/>
                </a:lnTo>
                <a:lnTo>
                  <a:pt x="301732" y="422242"/>
                </a:lnTo>
                <a:lnTo>
                  <a:pt x="301077" y="421586"/>
                </a:lnTo>
                <a:lnTo>
                  <a:pt x="301339" y="421324"/>
                </a:lnTo>
                <a:lnTo>
                  <a:pt x="301077" y="420537"/>
                </a:lnTo>
                <a:lnTo>
                  <a:pt x="301732" y="419357"/>
                </a:lnTo>
                <a:lnTo>
                  <a:pt x="301077" y="419095"/>
                </a:lnTo>
                <a:lnTo>
                  <a:pt x="300683" y="417390"/>
                </a:lnTo>
                <a:lnTo>
                  <a:pt x="300421" y="416996"/>
                </a:lnTo>
                <a:lnTo>
                  <a:pt x="299896" y="416341"/>
                </a:lnTo>
                <a:lnTo>
                  <a:pt x="299896" y="415947"/>
                </a:lnTo>
                <a:lnTo>
                  <a:pt x="300421" y="415685"/>
                </a:lnTo>
                <a:lnTo>
                  <a:pt x="301077" y="415947"/>
                </a:lnTo>
                <a:lnTo>
                  <a:pt x="301339" y="415947"/>
                </a:lnTo>
                <a:lnTo>
                  <a:pt x="301339" y="415161"/>
                </a:lnTo>
                <a:lnTo>
                  <a:pt x="300683" y="415161"/>
                </a:lnTo>
                <a:lnTo>
                  <a:pt x="300683" y="414243"/>
                </a:lnTo>
                <a:lnTo>
                  <a:pt x="299634" y="414505"/>
                </a:lnTo>
                <a:lnTo>
                  <a:pt x="299241" y="413062"/>
                </a:lnTo>
                <a:lnTo>
                  <a:pt x="299634" y="412407"/>
                </a:lnTo>
                <a:lnTo>
                  <a:pt x="299634" y="412013"/>
                </a:lnTo>
                <a:lnTo>
                  <a:pt x="298978" y="411620"/>
                </a:lnTo>
                <a:lnTo>
                  <a:pt x="298978" y="411227"/>
                </a:lnTo>
                <a:lnTo>
                  <a:pt x="298454" y="411227"/>
                </a:lnTo>
                <a:lnTo>
                  <a:pt x="298454" y="410571"/>
                </a:lnTo>
                <a:lnTo>
                  <a:pt x="297798" y="409784"/>
                </a:lnTo>
                <a:lnTo>
                  <a:pt x="297536" y="408866"/>
                </a:lnTo>
                <a:lnTo>
                  <a:pt x="298192" y="408866"/>
                </a:lnTo>
                <a:lnTo>
                  <a:pt x="297798" y="407686"/>
                </a:lnTo>
                <a:lnTo>
                  <a:pt x="296356" y="407030"/>
                </a:lnTo>
                <a:lnTo>
                  <a:pt x="296749" y="408079"/>
                </a:lnTo>
                <a:lnTo>
                  <a:pt x="293602" y="406637"/>
                </a:lnTo>
                <a:lnTo>
                  <a:pt x="291373" y="405326"/>
                </a:lnTo>
                <a:lnTo>
                  <a:pt x="291111" y="405588"/>
                </a:lnTo>
                <a:lnTo>
                  <a:pt x="290455" y="405981"/>
                </a:lnTo>
                <a:lnTo>
                  <a:pt x="288357" y="403883"/>
                </a:lnTo>
                <a:lnTo>
                  <a:pt x="288357" y="402703"/>
                </a:lnTo>
                <a:lnTo>
                  <a:pt x="289013" y="402441"/>
                </a:lnTo>
                <a:lnTo>
                  <a:pt x="289013" y="401785"/>
                </a:lnTo>
                <a:lnTo>
                  <a:pt x="288357" y="402047"/>
                </a:lnTo>
                <a:lnTo>
                  <a:pt x="286914" y="402441"/>
                </a:lnTo>
                <a:lnTo>
                  <a:pt x="286521" y="402441"/>
                </a:lnTo>
                <a:lnTo>
                  <a:pt x="286914" y="401785"/>
                </a:lnTo>
                <a:lnTo>
                  <a:pt x="286914" y="401261"/>
                </a:lnTo>
                <a:lnTo>
                  <a:pt x="283636" y="402441"/>
                </a:lnTo>
                <a:lnTo>
                  <a:pt x="283636" y="402047"/>
                </a:lnTo>
                <a:lnTo>
                  <a:pt x="282980" y="402441"/>
                </a:lnTo>
                <a:lnTo>
                  <a:pt x="281538" y="403883"/>
                </a:lnTo>
                <a:lnTo>
                  <a:pt x="281276" y="403883"/>
                </a:lnTo>
                <a:lnTo>
                  <a:pt x="281538" y="402703"/>
                </a:lnTo>
                <a:lnTo>
                  <a:pt x="280882" y="402047"/>
                </a:lnTo>
                <a:lnTo>
                  <a:pt x="279702" y="402703"/>
                </a:lnTo>
                <a:lnTo>
                  <a:pt x="279046" y="402703"/>
                </a:lnTo>
                <a:lnTo>
                  <a:pt x="278260" y="401785"/>
                </a:lnTo>
                <a:lnTo>
                  <a:pt x="277342" y="403228"/>
                </a:lnTo>
                <a:lnTo>
                  <a:pt x="277604" y="404146"/>
                </a:lnTo>
                <a:lnTo>
                  <a:pt x="276162" y="404539"/>
                </a:lnTo>
                <a:lnTo>
                  <a:pt x="275506" y="405326"/>
                </a:lnTo>
                <a:lnTo>
                  <a:pt x="274457" y="405326"/>
                </a:lnTo>
                <a:lnTo>
                  <a:pt x="273408" y="405588"/>
                </a:lnTo>
                <a:lnTo>
                  <a:pt x="272359" y="407686"/>
                </a:lnTo>
                <a:lnTo>
                  <a:pt x="272621" y="408342"/>
                </a:lnTo>
                <a:lnTo>
                  <a:pt x="271966" y="409128"/>
                </a:lnTo>
                <a:lnTo>
                  <a:pt x="272359" y="410309"/>
                </a:lnTo>
                <a:lnTo>
                  <a:pt x="270261" y="409784"/>
                </a:lnTo>
                <a:lnTo>
                  <a:pt x="270916" y="408866"/>
                </a:lnTo>
                <a:lnTo>
                  <a:pt x="270916" y="407424"/>
                </a:lnTo>
                <a:lnTo>
                  <a:pt x="271179" y="407030"/>
                </a:lnTo>
                <a:lnTo>
                  <a:pt x="271966" y="405588"/>
                </a:lnTo>
                <a:lnTo>
                  <a:pt x="271179" y="405326"/>
                </a:lnTo>
                <a:lnTo>
                  <a:pt x="269474" y="403490"/>
                </a:lnTo>
                <a:lnTo>
                  <a:pt x="266720" y="402441"/>
                </a:lnTo>
                <a:lnTo>
                  <a:pt x="266982" y="401785"/>
                </a:lnTo>
                <a:lnTo>
                  <a:pt x="264622" y="399949"/>
                </a:lnTo>
                <a:lnTo>
                  <a:pt x="263835" y="399556"/>
                </a:lnTo>
                <a:lnTo>
                  <a:pt x="260295" y="399163"/>
                </a:lnTo>
                <a:lnTo>
                  <a:pt x="258983" y="398507"/>
                </a:lnTo>
                <a:lnTo>
                  <a:pt x="258197" y="398245"/>
                </a:lnTo>
                <a:lnTo>
                  <a:pt x="256754" y="397851"/>
                </a:lnTo>
                <a:lnTo>
                  <a:pt x="254263" y="397064"/>
                </a:lnTo>
                <a:lnTo>
                  <a:pt x="254263" y="397458"/>
                </a:lnTo>
                <a:lnTo>
                  <a:pt x="252820" y="398245"/>
                </a:lnTo>
                <a:lnTo>
                  <a:pt x="250984" y="402441"/>
                </a:lnTo>
                <a:lnTo>
                  <a:pt x="250198" y="402047"/>
                </a:lnTo>
                <a:lnTo>
                  <a:pt x="249542" y="403883"/>
                </a:lnTo>
                <a:lnTo>
                  <a:pt x="248231" y="403490"/>
                </a:lnTo>
                <a:lnTo>
                  <a:pt x="248624" y="402441"/>
                </a:lnTo>
                <a:lnTo>
                  <a:pt x="248231" y="402441"/>
                </a:lnTo>
                <a:lnTo>
                  <a:pt x="246526" y="402047"/>
                </a:lnTo>
                <a:lnTo>
                  <a:pt x="246526" y="402703"/>
                </a:lnTo>
                <a:lnTo>
                  <a:pt x="245739" y="402441"/>
                </a:lnTo>
                <a:lnTo>
                  <a:pt x="245739" y="403883"/>
                </a:lnTo>
                <a:lnTo>
                  <a:pt x="246002" y="404146"/>
                </a:lnTo>
                <a:lnTo>
                  <a:pt x="246002" y="404539"/>
                </a:lnTo>
                <a:lnTo>
                  <a:pt x="245346" y="404539"/>
                </a:lnTo>
                <a:lnTo>
                  <a:pt x="245084" y="407686"/>
                </a:lnTo>
                <a:lnTo>
                  <a:pt x="238658" y="406637"/>
                </a:lnTo>
                <a:lnTo>
                  <a:pt x="236822" y="406637"/>
                </a:lnTo>
                <a:lnTo>
                  <a:pt x="233020" y="405326"/>
                </a:lnTo>
                <a:lnTo>
                  <a:pt x="233020" y="407030"/>
                </a:lnTo>
                <a:lnTo>
                  <a:pt x="232626" y="407030"/>
                </a:lnTo>
                <a:lnTo>
                  <a:pt x="232626" y="407686"/>
                </a:lnTo>
                <a:lnTo>
                  <a:pt x="230397" y="407424"/>
                </a:lnTo>
                <a:lnTo>
                  <a:pt x="230397" y="408342"/>
                </a:lnTo>
                <a:lnTo>
                  <a:pt x="223447" y="408079"/>
                </a:lnTo>
                <a:lnTo>
                  <a:pt x="223447" y="407030"/>
                </a:lnTo>
                <a:lnTo>
                  <a:pt x="223185" y="405326"/>
                </a:lnTo>
                <a:lnTo>
                  <a:pt x="220169" y="405588"/>
                </a:lnTo>
                <a:lnTo>
                  <a:pt x="215579" y="402703"/>
                </a:lnTo>
                <a:lnTo>
                  <a:pt x="215842" y="402047"/>
                </a:lnTo>
                <a:lnTo>
                  <a:pt x="215579" y="399556"/>
                </a:lnTo>
                <a:lnTo>
                  <a:pt x="215842" y="394966"/>
                </a:lnTo>
                <a:lnTo>
                  <a:pt x="215842" y="394180"/>
                </a:lnTo>
                <a:lnTo>
                  <a:pt x="214924" y="394704"/>
                </a:lnTo>
                <a:lnTo>
                  <a:pt x="214924" y="393262"/>
                </a:lnTo>
                <a:lnTo>
                  <a:pt x="213481" y="391819"/>
                </a:lnTo>
                <a:lnTo>
                  <a:pt x="213088" y="388541"/>
                </a:lnTo>
                <a:lnTo>
                  <a:pt x="211383" y="385787"/>
                </a:lnTo>
                <a:lnTo>
                  <a:pt x="210990" y="384738"/>
                </a:lnTo>
                <a:lnTo>
                  <a:pt x="210727" y="384345"/>
                </a:lnTo>
                <a:lnTo>
                  <a:pt x="210203" y="384082"/>
                </a:lnTo>
                <a:lnTo>
                  <a:pt x="213743" y="382902"/>
                </a:lnTo>
                <a:lnTo>
                  <a:pt x="215842" y="382902"/>
                </a:lnTo>
                <a:lnTo>
                  <a:pt x="216366" y="382640"/>
                </a:lnTo>
                <a:lnTo>
                  <a:pt x="217808" y="382640"/>
                </a:lnTo>
                <a:lnTo>
                  <a:pt x="218464" y="380804"/>
                </a:lnTo>
                <a:lnTo>
                  <a:pt x="218726" y="380804"/>
                </a:lnTo>
                <a:lnTo>
                  <a:pt x="220169" y="377001"/>
                </a:lnTo>
                <a:lnTo>
                  <a:pt x="219120" y="375559"/>
                </a:lnTo>
                <a:lnTo>
                  <a:pt x="217808" y="375166"/>
                </a:lnTo>
                <a:lnTo>
                  <a:pt x="218726" y="373723"/>
                </a:lnTo>
                <a:lnTo>
                  <a:pt x="218464" y="372674"/>
                </a:lnTo>
                <a:lnTo>
                  <a:pt x="222398" y="372281"/>
                </a:lnTo>
                <a:lnTo>
                  <a:pt x="222398" y="370969"/>
                </a:lnTo>
                <a:lnTo>
                  <a:pt x="220562" y="370576"/>
                </a:lnTo>
                <a:lnTo>
                  <a:pt x="217022" y="370183"/>
                </a:lnTo>
                <a:lnTo>
                  <a:pt x="217022" y="368478"/>
                </a:lnTo>
                <a:lnTo>
                  <a:pt x="217284" y="367822"/>
                </a:lnTo>
                <a:lnTo>
                  <a:pt x="216366" y="364544"/>
                </a:lnTo>
                <a:lnTo>
                  <a:pt x="216366" y="364282"/>
                </a:lnTo>
                <a:lnTo>
                  <a:pt x="215186" y="364282"/>
                </a:lnTo>
                <a:lnTo>
                  <a:pt x="216628" y="362184"/>
                </a:lnTo>
                <a:lnTo>
                  <a:pt x="215842" y="359954"/>
                </a:lnTo>
                <a:lnTo>
                  <a:pt x="216366" y="358905"/>
                </a:lnTo>
                <a:lnTo>
                  <a:pt x="215842" y="357463"/>
                </a:lnTo>
                <a:lnTo>
                  <a:pt x="210990" y="356020"/>
                </a:lnTo>
                <a:lnTo>
                  <a:pt x="210203" y="357463"/>
                </a:lnTo>
                <a:lnTo>
                  <a:pt x="209941" y="357725"/>
                </a:lnTo>
                <a:lnTo>
                  <a:pt x="208760" y="357069"/>
                </a:lnTo>
                <a:lnTo>
                  <a:pt x="208760" y="356807"/>
                </a:lnTo>
                <a:lnTo>
                  <a:pt x="208498" y="355365"/>
                </a:lnTo>
                <a:lnTo>
                  <a:pt x="208760" y="354840"/>
                </a:lnTo>
                <a:lnTo>
                  <a:pt x="208760" y="353922"/>
                </a:lnTo>
                <a:lnTo>
                  <a:pt x="208105" y="353922"/>
                </a:lnTo>
                <a:lnTo>
                  <a:pt x="208105" y="354185"/>
                </a:lnTo>
                <a:lnTo>
                  <a:pt x="208105" y="355627"/>
                </a:lnTo>
                <a:lnTo>
                  <a:pt x="207449" y="356807"/>
                </a:lnTo>
                <a:lnTo>
                  <a:pt x="206662" y="354185"/>
                </a:lnTo>
                <a:lnTo>
                  <a:pt x="205351" y="354185"/>
                </a:lnTo>
                <a:lnTo>
                  <a:pt x="205351" y="353529"/>
                </a:lnTo>
                <a:lnTo>
                  <a:pt x="206007" y="353529"/>
                </a:lnTo>
                <a:lnTo>
                  <a:pt x="206007" y="353922"/>
                </a:lnTo>
                <a:lnTo>
                  <a:pt x="207056" y="354185"/>
                </a:lnTo>
                <a:lnTo>
                  <a:pt x="207843" y="353922"/>
                </a:lnTo>
                <a:lnTo>
                  <a:pt x="208105" y="353529"/>
                </a:lnTo>
                <a:lnTo>
                  <a:pt x="207843" y="352087"/>
                </a:lnTo>
                <a:lnTo>
                  <a:pt x="207056" y="351169"/>
                </a:lnTo>
                <a:lnTo>
                  <a:pt x="207056" y="348939"/>
                </a:lnTo>
                <a:lnTo>
                  <a:pt x="207449" y="348284"/>
                </a:lnTo>
                <a:lnTo>
                  <a:pt x="206007" y="348284"/>
                </a:lnTo>
                <a:lnTo>
                  <a:pt x="202859" y="346841"/>
                </a:lnTo>
                <a:lnTo>
                  <a:pt x="201024" y="346841"/>
                </a:lnTo>
                <a:lnTo>
                  <a:pt x="196041" y="348939"/>
                </a:lnTo>
                <a:lnTo>
                  <a:pt x="192500" y="349726"/>
                </a:lnTo>
                <a:lnTo>
                  <a:pt x="193680" y="351431"/>
                </a:lnTo>
                <a:lnTo>
                  <a:pt x="192894" y="352087"/>
                </a:lnTo>
                <a:lnTo>
                  <a:pt x="191451" y="351824"/>
                </a:lnTo>
                <a:lnTo>
                  <a:pt x="191451" y="349988"/>
                </a:lnTo>
                <a:lnTo>
                  <a:pt x="190402" y="349988"/>
                </a:lnTo>
                <a:lnTo>
                  <a:pt x="189222" y="351431"/>
                </a:lnTo>
                <a:lnTo>
                  <a:pt x="187911" y="351824"/>
                </a:lnTo>
                <a:lnTo>
                  <a:pt x="186862" y="348939"/>
                </a:lnTo>
                <a:lnTo>
                  <a:pt x="187517" y="347890"/>
                </a:lnTo>
                <a:lnTo>
                  <a:pt x="187124" y="346186"/>
                </a:lnTo>
                <a:lnTo>
                  <a:pt x="187517" y="345005"/>
                </a:lnTo>
                <a:lnTo>
                  <a:pt x="186468" y="345005"/>
                </a:lnTo>
                <a:lnTo>
                  <a:pt x="187124" y="344088"/>
                </a:lnTo>
                <a:lnTo>
                  <a:pt x="185026" y="343301"/>
                </a:lnTo>
                <a:lnTo>
                  <a:pt x="181223" y="342907"/>
                </a:lnTo>
                <a:lnTo>
                  <a:pt x="177945" y="342121"/>
                </a:lnTo>
                <a:lnTo>
                  <a:pt x="178731" y="340809"/>
                </a:lnTo>
                <a:lnTo>
                  <a:pt x="178338" y="340023"/>
                </a:lnTo>
                <a:lnTo>
                  <a:pt x="178731" y="338318"/>
                </a:lnTo>
                <a:lnTo>
                  <a:pt x="179387" y="337662"/>
                </a:lnTo>
                <a:lnTo>
                  <a:pt x="179387" y="337006"/>
                </a:lnTo>
                <a:lnTo>
                  <a:pt x="180043" y="337006"/>
                </a:lnTo>
                <a:lnTo>
                  <a:pt x="181879" y="334777"/>
                </a:lnTo>
                <a:lnTo>
                  <a:pt x="181879" y="333728"/>
                </a:lnTo>
                <a:lnTo>
                  <a:pt x="182665" y="332679"/>
                </a:lnTo>
                <a:lnTo>
                  <a:pt x="181879" y="332024"/>
                </a:lnTo>
                <a:lnTo>
                  <a:pt x="183321" y="330581"/>
                </a:lnTo>
                <a:lnTo>
                  <a:pt x="183583" y="329139"/>
                </a:lnTo>
                <a:lnTo>
                  <a:pt x="184764" y="327958"/>
                </a:lnTo>
                <a:lnTo>
                  <a:pt x="185026" y="327958"/>
                </a:lnTo>
                <a:lnTo>
                  <a:pt x="185419" y="327958"/>
                </a:lnTo>
                <a:lnTo>
                  <a:pt x="185419" y="328745"/>
                </a:lnTo>
                <a:lnTo>
                  <a:pt x="185419" y="329139"/>
                </a:lnTo>
                <a:lnTo>
                  <a:pt x="191189" y="329401"/>
                </a:lnTo>
                <a:lnTo>
                  <a:pt x="190009" y="332941"/>
                </a:lnTo>
                <a:lnTo>
                  <a:pt x="193680" y="331630"/>
                </a:lnTo>
                <a:lnTo>
                  <a:pt x="194598" y="330581"/>
                </a:lnTo>
                <a:lnTo>
                  <a:pt x="195123" y="329401"/>
                </a:lnTo>
                <a:lnTo>
                  <a:pt x="197221" y="327303"/>
                </a:lnTo>
                <a:lnTo>
                  <a:pt x="196828" y="326647"/>
                </a:lnTo>
                <a:lnTo>
                  <a:pt x="197877" y="324549"/>
                </a:lnTo>
                <a:lnTo>
                  <a:pt x="198270" y="323500"/>
                </a:lnTo>
                <a:lnTo>
                  <a:pt x="197877" y="323500"/>
                </a:lnTo>
                <a:lnTo>
                  <a:pt x="199319" y="321664"/>
                </a:lnTo>
                <a:lnTo>
                  <a:pt x="199581" y="322058"/>
                </a:lnTo>
                <a:lnTo>
                  <a:pt x="199581" y="322320"/>
                </a:lnTo>
                <a:lnTo>
                  <a:pt x="200761" y="322320"/>
                </a:lnTo>
                <a:lnTo>
                  <a:pt x="201679" y="321008"/>
                </a:lnTo>
                <a:lnTo>
                  <a:pt x="201417" y="320615"/>
                </a:lnTo>
                <a:lnTo>
                  <a:pt x="202466" y="318910"/>
                </a:lnTo>
                <a:lnTo>
                  <a:pt x="202859" y="318910"/>
                </a:lnTo>
                <a:lnTo>
                  <a:pt x="203909" y="317468"/>
                </a:lnTo>
                <a:lnTo>
                  <a:pt x="203909" y="317206"/>
                </a:lnTo>
                <a:lnTo>
                  <a:pt x="204564" y="315239"/>
                </a:lnTo>
                <a:lnTo>
                  <a:pt x="202859" y="314321"/>
                </a:lnTo>
                <a:lnTo>
                  <a:pt x="204564" y="311829"/>
                </a:lnTo>
                <a:lnTo>
                  <a:pt x="206400" y="312878"/>
                </a:lnTo>
                <a:lnTo>
                  <a:pt x="207449" y="311829"/>
                </a:lnTo>
                <a:lnTo>
                  <a:pt x="207449" y="311436"/>
                </a:lnTo>
                <a:lnTo>
                  <a:pt x="208498" y="310387"/>
                </a:lnTo>
                <a:lnTo>
                  <a:pt x="209941" y="309338"/>
                </a:lnTo>
                <a:lnTo>
                  <a:pt x="208760" y="308158"/>
                </a:lnTo>
                <a:lnTo>
                  <a:pt x="208498" y="306846"/>
                </a:lnTo>
                <a:lnTo>
                  <a:pt x="208760" y="306060"/>
                </a:lnTo>
                <a:lnTo>
                  <a:pt x="208760" y="303962"/>
                </a:lnTo>
                <a:lnTo>
                  <a:pt x="210727" y="299765"/>
                </a:lnTo>
                <a:lnTo>
                  <a:pt x="211645" y="301470"/>
                </a:lnTo>
                <a:lnTo>
                  <a:pt x="213743" y="302781"/>
                </a:lnTo>
                <a:lnTo>
                  <a:pt x="215579" y="299110"/>
                </a:lnTo>
                <a:lnTo>
                  <a:pt x="215186" y="298323"/>
                </a:lnTo>
                <a:lnTo>
                  <a:pt x="215579" y="297929"/>
                </a:lnTo>
                <a:lnTo>
                  <a:pt x="215186" y="296880"/>
                </a:lnTo>
                <a:lnTo>
                  <a:pt x="216366" y="298323"/>
                </a:lnTo>
                <a:lnTo>
                  <a:pt x="216366" y="296880"/>
                </a:lnTo>
                <a:lnTo>
                  <a:pt x="213743" y="294782"/>
                </a:lnTo>
                <a:lnTo>
                  <a:pt x="212826" y="293340"/>
                </a:lnTo>
                <a:lnTo>
                  <a:pt x="207056" y="289144"/>
                </a:lnTo>
                <a:lnTo>
                  <a:pt x="207449" y="288750"/>
                </a:lnTo>
                <a:lnTo>
                  <a:pt x="206662" y="288357"/>
                </a:lnTo>
                <a:lnTo>
                  <a:pt x="205351" y="289406"/>
                </a:lnTo>
                <a:lnTo>
                  <a:pt x="205744" y="287308"/>
                </a:lnTo>
                <a:lnTo>
                  <a:pt x="204564" y="286259"/>
                </a:lnTo>
                <a:lnTo>
                  <a:pt x="202204" y="285865"/>
                </a:lnTo>
                <a:lnTo>
                  <a:pt x="201024" y="284947"/>
                </a:lnTo>
                <a:lnTo>
                  <a:pt x="201024" y="284161"/>
                </a:lnTo>
                <a:lnTo>
                  <a:pt x="198663" y="282718"/>
                </a:lnTo>
                <a:lnTo>
                  <a:pt x="197877" y="281669"/>
                </a:lnTo>
                <a:lnTo>
                  <a:pt x="198926" y="281276"/>
                </a:lnTo>
                <a:lnTo>
                  <a:pt x="196041" y="278784"/>
                </a:lnTo>
                <a:lnTo>
                  <a:pt x="193287" y="278129"/>
                </a:lnTo>
                <a:lnTo>
                  <a:pt x="193680" y="277342"/>
                </a:lnTo>
                <a:lnTo>
                  <a:pt x="196041" y="275899"/>
                </a:lnTo>
                <a:lnTo>
                  <a:pt x="197877" y="275899"/>
                </a:lnTo>
                <a:lnTo>
                  <a:pt x="198663" y="273801"/>
                </a:lnTo>
                <a:lnTo>
                  <a:pt x="198663" y="272228"/>
                </a:lnTo>
                <a:lnTo>
                  <a:pt x="192500" y="272490"/>
                </a:lnTo>
                <a:lnTo>
                  <a:pt x="192500" y="273146"/>
                </a:lnTo>
                <a:lnTo>
                  <a:pt x="191451" y="273801"/>
                </a:lnTo>
                <a:lnTo>
                  <a:pt x="190402" y="273539"/>
                </a:lnTo>
                <a:lnTo>
                  <a:pt x="190664" y="273146"/>
                </a:lnTo>
                <a:lnTo>
                  <a:pt x="190009" y="272883"/>
                </a:lnTo>
                <a:lnTo>
                  <a:pt x="188304" y="271441"/>
                </a:lnTo>
                <a:lnTo>
                  <a:pt x="188304" y="271048"/>
                </a:lnTo>
                <a:lnTo>
                  <a:pt x="188304" y="270785"/>
                </a:lnTo>
                <a:lnTo>
                  <a:pt x="188566" y="268818"/>
                </a:lnTo>
                <a:lnTo>
                  <a:pt x="187124" y="268818"/>
                </a:lnTo>
                <a:lnTo>
                  <a:pt x="186206" y="266458"/>
                </a:lnTo>
                <a:lnTo>
                  <a:pt x="185419" y="266065"/>
                </a:lnTo>
                <a:lnTo>
                  <a:pt x="185419" y="265802"/>
                </a:lnTo>
                <a:lnTo>
                  <a:pt x="186206" y="264360"/>
                </a:lnTo>
                <a:lnTo>
                  <a:pt x="185812" y="263180"/>
                </a:lnTo>
                <a:lnTo>
                  <a:pt x="185026" y="263180"/>
                </a:lnTo>
                <a:lnTo>
                  <a:pt x="185026" y="262524"/>
                </a:lnTo>
                <a:lnTo>
                  <a:pt x="185419" y="261082"/>
                </a:lnTo>
                <a:lnTo>
                  <a:pt x="185419" y="259770"/>
                </a:lnTo>
                <a:lnTo>
                  <a:pt x="184764" y="259770"/>
                </a:lnTo>
                <a:lnTo>
                  <a:pt x="184370" y="258984"/>
                </a:lnTo>
                <a:lnTo>
                  <a:pt x="184370" y="258328"/>
                </a:lnTo>
                <a:lnTo>
                  <a:pt x="184764" y="257541"/>
                </a:lnTo>
                <a:lnTo>
                  <a:pt x="184370" y="257279"/>
                </a:lnTo>
                <a:lnTo>
                  <a:pt x="184764" y="255836"/>
                </a:lnTo>
                <a:lnTo>
                  <a:pt x="186468" y="255443"/>
                </a:lnTo>
                <a:lnTo>
                  <a:pt x="186862" y="253083"/>
                </a:lnTo>
                <a:lnTo>
                  <a:pt x="186468" y="250460"/>
                </a:lnTo>
                <a:lnTo>
                  <a:pt x="185419" y="250460"/>
                </a:lnTo>
                <a:lnTo>
                  <a:pt x="185419" y="250067"/>
                </a:lnTo>
                <a:lnTo>
                  <a:pt x="185026" y="249411"/>
                </a:lnTo>
                <a:lnTo>
                  <a:pt x="184108" y="249018"/>
                </a:lnTo>
                <a:lnTo>
                  <a:pt x="180436" y="247706"/>
                </a:lnTo>
                <a:lnTo>
                  <a:pt x="179781" y="248624"/>
                </a:lnTo>
                <a:lnTo>
                  <a:pt x="177682" y="248362"/>
                </a:lnTo>
                <a:lnTo>
                  <a:pt x="177682" y="248624"/>
                </a:lnTo>
                <a:lnTo>
                  <a:pt x="177027" y="248624"/>
                </a:lnTo>
                <a:lnTo>
                  <a:pt x="176240" y="247313"/>
                </a:lnTo>
                <a:lnTo>
                  <a:pt x="175060" y="248624"/>
                </a:lnTo>
                <a:lnTo>
                  <a:pt x="175060" y="250067"/>
                </a:lnTo>
                <a:lnTo>
                  <a:pt x="173748" y="250067"/>
                </a:lnTo>
                <a:lnTo>
                  <a:pt x="173748" y="250460"/>
                </a:lnTo>
                <a:lnTo>
                  <a:pt x="172962" y="250067"/>
                </a:lnTo>
                <a:lnTo>
                  <a:pt x="172044" y="246264"/>
                </a:lnTo>
                <a:lnTo>
                  <a:pt x="171650" y="246526"/>
                </a:lnTo>
                <a:lnTo>
                  <a:pt x="169552" y="247706"/>
                </a:lnTo>
                <a:lnTo>
                  <a:pt x="168766" y="249411"/>
                </a:lnTo>
                <a:lnTo>
                  <a:pt x="167061" y="247706"/>
                </a:lnTo>
                <a:lnTo>
                  <a:pt x="167061" y="246920"/>
                </a:lnTo>
                <a:lnTo>
                  <a:pt x="166405" y="244821"/>
                </a:lnTo>
                <a:lnTo>
                  <a:pt x="164307" y="246526"/>
                </a:lnTo>
                <a:lnTo>
                  <a:pt x="162733" y="246264"/>
                </a:lnTo>
                <a:lnTo>
                  <a:pt x="161947" y="240625"/>
                </a:lnTo>
                <a:lnTo>
                  <a:pt x="158800" y="234987"/>
                </a:lnTo>
                <a:lnTo>
                  <a:pt x="157750" y="235905"/>
                </a:lnTo>
                <a:lnTo>
                  <a:pt x="155390" y="237085"/>
                </a:lnTo>
                <a:lnTo>
                  <a:pt x="153948" y="238003"/>
                </a:lnTo>
                <a:lnTo>
                  <a:pt x="153161" y="237347"/>
                </a:lnTo>
                <a:lnTo>
                  <a:pt x="146080" y="240232"/>
                </a:lnTo>
                <a:lnTo>
                  <a:pt x="142670" y="238789"/>
                </a:lnTo>
                <a:lnTo>
                  <a:pt x="142146" y="240887"/>
                </a:lnTo>
                <a:lnTo>
                  <a:pt x="134409" y="241281"/>
                </a:lnTo>
                <a:lnTo>
                  <a:pt x="133229" y="244428"/>
                </a:lnTo>
                <a:lnTo>
                  <a:pt x="131524" y="243379"/>
                </a:lnTo>
                <a:lnTo>
                  <a:pt x="132311" y="242723"/>
                </a:lnTo>
                <a:lnTo>
                  <a:pt x="132967" y="240232"/>
                </a:lnTo>
                <a:lnTo>
                  <a:pt x="132967" y="238789"/>
                </a:lnTo>
                <a:lnTo>
                  <a:pt x="129426" y="239183"/>
                </a:lnTo>
                <a:lnTo>
                  <a:pt x="126541" y="238789"/>
                </a:lnTo>
                <a:lnTo>
                  <a:pt x="126804" y="237085"/>
                </a:lnTo>
                <a:lnTo>
                  <a:pt x="125886" y="237085"/>
                </a:lnTo>
                <a:lnTo>
                  <a:pt x="125492" y="235642"/>
                </a:lnTo>
                <a:lnTo>
                  <a:pt x="124050" y="234593"/>
                </a:lnTo>
                <a:lnTo>
                  <a:pt x="121689" y="234987"/>
                </a:lnTo>
                <a:lnTo>
                  <a:pt x="119067" y="235642"/>
                </a:lnTo>
                <a:lnTo>
                  <a:pt x="119460" y="237740"/>
                </a:lnTo>
                <a:lnTo>
                  <a:pt x="118411" y="237740"/>
                </a:lnTo>
                <a:lnTo>
                  <a:pt x="118411" y="238527"/>
                </a:lnTo>
                <a:lnTo>
                  <a:pt x="116707" y="238003"/>
                </a:lnTo>
                <a:lnTo>
                  <a:pt x="116707" y="239183"/>
                </a:lnTo>
                <a:lnTo>
                  <a:pt x="116051" y="238789"/>
                </a:lnTo>
                <a:lnTo>
                  <a:pt x="114608" y="237740"/>
                </a:lnTo>
                <a:lnTo>
                  <a:pt x="114215" y="239183"/>
                </a:lnTo>
                <a:lnTo>
                  <a:pt x="113166" y="239183"/>
                </a:lnTo>
                <a:lnTo>
                  <a:pt x="113166" y="240625"/>
                </a:lnTo>
                <a:lnTo>
                  <a:pt x="109888" y="240887"/>
                </a:lnTo>
                <a:lnTo>
                  <a:pt x="109888" y="239183"/>
                </a:lnTo>
                <a:lnTo>
                  <a:pt x="107527" y="238789"/>
                </a:lnTo>
                <a:lnTo>
                  <a:pt x="105691" y="239183"/>
                </a:lnTo>
                <a:lnTo>
                  <a:pt x="105691" y="239970"/>
                </a:lnTo>
                <a:lnTo>
                  <a:pt x="102413" y="240887"/>
                </a:lnTo>
                <a:lnTo>
                  <a:pt x="101758" y="241281"/>
                </a:lnTo>
                <a:lnTo>
                  <a:pt x="100971" y="240887"/>
                </a:lnTo>
                <a:lnTo>
                  <a:pt x="98873" y="241543"/>
                </a:lnTo>
                <a:lnTo>
                  <a:pt x="98610" y="240887"/>
                </a:lnTo>
                <a:lnTo>
                  <a:pt x="97430" y="240625"/>
                </a:lnTo>
                <a:lnTo>
                  <a:pt x="95726" y="240887"/>
                </a:lnTo>
                <a:lnTo>
                  <a:pt x="94677" y="241281"/>
                </a:lnTo>
                <a:lnTo>
                  <a:pt x="94677" y="240232"/>
                </a:lnTo>
                <a:lnTo>
                  <a:pt x="92447" y="239183"/>
                </a:lnTo>
                <a:lnTo>
                  <a:pt x="91529" y="240625"/>
                </a:lnTo>
                <a:lnTo>
                  <a:pt x="91136" y="238003"/>
                </a:lnTo>
                <a:lnTo>
                  <a:pt x="89431" y="238789"/>
                </a:lnTo>
                <a:lnTo>
                  <a:pt x="89431" y="238527"/>
                </a:lnTo>
                <a:lnTo>
                  <a:pt x="90087" y="237347"/>
                </a:lnTo>
                <a:lnTo>
                  <a:pt x="89694" y="235642"/>
                </a:lnTo>
                <a:lnTo>
                  <a:pt x="89038" y="235249"/>
                </a:lnTo>
                <a:lnTo>
                  <a:pt x="88645" y="235905"/>
                </a:lnTo>
                <a:lnTo>
                  <a:pt x="87596" y="235905"/>
                </a:lnTo>
                <a:lnTo>
                  <a:pt x="87333" y="235642"/>
                </a:lnTo>
                <a:lnTo>
                  <a:pt x="85891" y="236560"/>
                </a:lnTo>
                <a:lnTo>
                  <a:pt x="85366" y="236560"/>
                </a:lnTo>
                <a:lnTo>
                  <a:pt x="86153" y="235642"/>
                </a:lnTo>
                <a:lnTo>
                  <a:pt x="86546" y="234987"/>
                </a:lnTo>
                <a:lnTo>
                  <a:pt x="84711" y="233806"/>
                </a:lnTo>
                <a:lnTo>
                  <a:pt x="78810" y="232888"/>
                </a:lnTo>
                <a:lnTo>
                  <a:pt x="78023" y="231708"/>
                </a:lnTo>
                <a:lnTo>
                  <a:pt x="69499" y="227119"/>
                </a:lnTo>
                <a:lnTo>
                  <a:pt x="65828" y="226725"/>
                </a:lnTo>
                <a:lnTo>
                  <a:pt x="64123" y="228168"/>
                </a:lnTo>
                <a:lnTo>
                  <a:pt x="63467" y="227119"/>
                </a:lnTo>
                <a:lnTo>
                  <a:pt x="61632" y="227906"/>
                </a:lnTo>
                <a:lnTo>
                  <a:pt x="61632" y="228561"/>
                </a:lnTo>
                <a:lnTo>
                  <a:pt x="60189" y="229610"/>
                </a:lnTo>
                <a:lnTo>
                  <a:pt x="61632" y="231446"/>
                </a:lnTo>
                <a:lnTo>
                  <a:pt x="61632" y="232102"/>
                </a:lnTo>
                <a:lnTo>
                  <a:pt x="58484" y="230004"/>
                </a:lnTo>
                <a:lnTo>
                  <a:pt x="56649" y="231708"/>
                </a:lnTo>
                <a:lnTo>
                  <a:pt x="52977" y="232102"/>
                </a:lnTo>
                <a:lnTo>
                  <a:pt x="52452" y="233806"/>
                </a:lnTo>
                <a:lnTo>
                  <a:pt x="51535" y="233544"/>
                </a:lnTo>
                <a:lnTo>
                  <a:pt x="50748" y="234200"/>
                </a:lnTo>
                <a:lnTo>
                  <a:pt x="46158" y="234593"/>
                </a:lnTo>
                <a:lnTo>
                  <a:pt x="40782" y="233806"/>
                </a:lnTo>
                <a:lnTo>
                  <a:pt x="43273" y="230659"/>
                </a:lnTo>
                <a:lnTo>
                  <a:pt x="48256" y="230266"/>
                </a:lnTo>
                <a:lnTo>
                  <a:pt x="47207" y="228561"/>
                </a:lnTo>
                <a:lnTo>
                  <a:pt x="46814" y="227906"/>
                </a:lnTo>
                <a:lnTo>
                  <a:pt x="43536" y="228168"/>
                </a:lnTo>
                <a:lnTo>
                  <a:pt x="40520" y="230004"/>
                </a:lnTo>
                <a:lnTo>
                  <a:pt x="36192" y="229217"/>
                </a:lnTo>
                <a:lnTo>
                  <a:pt x="36454" y="226463"/>
                </a:lnTo>
                <a:lnTo>
                  <a:pt x="32652" y="226070"/>
                </a:lnTo>
                <a:lnTo>
                  <a:pt x="31996" y="226070"/>
                </a:lnTo>
                <a:lnTo>
                  <a:pt x="33438" y="220431"/>
                </a:lnTo>
                <a:lnTo>
                  <a:pt x="32652" y="220431"/>
                </a:lnTo>
                <a:lnTo>
                  <a:pt x="32652" y="218989"/>
                </a:lnTo>
                <a:lnTo>
                  <a:pt x="31996" y="218202"/>
                </a:lnTo>
                <a:lnTo>
                  <a:pt x="33701" y="215055"/>
                </a:lnTo>
                <a:lnTo>
                  <a:pt x="33701" y="214006"/>
                </a:lnTo>
                <a:lnTo>
                  <a:pt x="32258" y="213743"/>
                </a:lnTo>
                <a:lnTo>
                  <a:pt x="32652" y="211121"/>
                </a:lnTo>
                <a:lnTo>
                  <a:pt x="30029" y="210203"/>
                </a:lnTo>
                <a:lnTo>
                  <a:pt x="30554" y="208760"/>
                </a:lnTo>
                <a:lnTo>
                  <a:pt x="29373" y="208760"/>
                </a:lnTo>
                <a:lnTo>
                  <a:pt x="30029" y="206925"/>
                </a:lnTo>
                <a:lnTo>
                  <a:pt x="30029" y="206269"/>
                </a:lnTo>
                <a:lnTo>
                  <a:pt x="30029" y="204564"/>
                </a:lnTo>
                <a:lnTo>
                  <a:pt x="29373" y="204040"/>
                </a:lnTo>
                <a:lnTo>
                  <a:pt x="32258" y="198926"/>
                </a:lnTo>
                <a:lnTo>
                  <a:pt x="33438" y="197745"/>
                </a:lnTo>
                <a:lnTo>
                  <a:pt x="30816" y="195647"/>
                </a:lnTo>
                <a:lnTo>
                  <a:pt x="28062" y="191320"/>
                </a:lnTo>
                <a:lnTo>
                  <a:pt x="26357" y="190664"/>
                </a:lnTo>
                <a:lnTo>
                  <a:pt x="25833" y="190271"/>
                </a:lnTo>
                <a:lnTo>
                  <a:pt x="25833" y="189222"/>
                </a:lnTo>
                <a:lnTo>
                  <a:pt x="26357" y="188566"/>
                </a:lnTo>
                <a:lnTo>
                  <a:pt x="25833" y="188173"/>
                </a:lnTo>
                <a:lnTo>
                  <a:pt x="25177" y="188566"/>
                </a:lnTo>
                <a:lnTo>
                  <a:pt x="24915" y="188173"/>
                </a:lnTo>
                <a:lnTo>
                  <a:pt x="25177" y="187386"/>
                </a:lnTo>
                <a:lnTo>
                  <a:pt x="24390" y="186731"/>
                </a:lnTo>
                <a:lnTo>
                  <a:pt x="23735" y="188566"/>
                </a:lnTo>
                <a:lnTo>
                  <a:pt x="22948" y="188173"/>
                </a:lnTo>
                <a:lnTo>
                  <a:pt x="22292" y="188173"/>
                </a:lnTo>
                <a:lnTo>
                  <a:pt x="21637" y="187386"/>
                </a:lnTo>
                <a:lnTo>
                  <a:pt x="21374" y="187386"/>
                </a:lnTo>
                <a:lnTo>
                  <a:pt x="22030" y="185944"/>
                </a:lnTo>
                <a:lnTo>
                  <a:pt x="23473" y="185681"/>
                </a:lnTo>
                <a:lnTo>
                  <a:pt x="22948" y="184501"/>
                </a:lnTo>
                <a:lnTo>
                  <a:pt x="23473" y="184239"/>
                </a:lnTo>
                <a:lnTo>
                  <a:pt x="22030" y="182797"/>
                </a:lnTo>
                <a:lnTo>
                  <a:pt x="20588" y="181747"/>
                </a:lnTo>
                <a:lnTo>
                  <a:pt x="19932" y="180829"/>
                </a:lnTo>
                <a:lnTo>
                  <a:pt x="20194" y="180043"/>
                </a:lnTo>
                <a:lnTo>
                  <a:pt x="19539" y="179649"/>
                </a:lnTo>
                <a:lnTo>
                  <a:pt x="19539" y="177420"/>
                </a:lnTo>
                <a:lnTo>
                  <a:pt x="18752" y="177420"/>
                </a:lnTo>
                <a:lnTo>
                  <a:pt x="18490" y="177945"/>
                </a:lnTo>
                <a:lnTo>
                  <a:pt x="18096" y="177945"/>
                </a:lnTo>
                <a:lnTo>
                  <a:pt x="19276" y="176764"/>
                </a:lnTo>
                <a:lnTo>
                  <a:pt x="16654" y="176109"/>
                </a:lnTo>
                <a:lnTo>
                  <a:pt x="16654" y="175847"/>
                </a:lnTo>
                <a:lnTo>
                  <a:pt x="18752" y="176109"/>
                </a:lnTo>
                <a:lnTo>
                  <a:pt x="19276" y="172962"/>
                </a:lnTo>
                <a:lnTo>
                  <a:pt x="18752" y="172568"/>
                </a:lnTo>
                <a:lnTo>
                  <a:pt x="19276" y="169421"/>
                </a:lnTo>
                <a:lnTo>
                  <a:pt x="18752" y="169028"/>
                </a:lnTo>
                <a:lnTo>
                  <a:pt x="19932" y="167979"/>
                </a:lnTo>
                <a:lnTo>
                  <a:pt x="20981" y="167585"/>
                </a:lnTo>
                <a:lnTo>
                  <a:pt x="22292" y="167979"/>
                </a:lnTo>
                <a:lnTo>
                  <a:pt x="22686" y="168372"/>
                </a:lnTo>
                <a:lnTo>
                  <a:pt x="23735" y="168765"/>
                </a:lnTo>
                <a:lnTo>
                  <a:pt x="23735" y="168372"/>
                </a:lnTo>
                <a:lnTo>
                  <a:pt x="23473" y="167323"/>
                </a:lnTo>
                <a:lnTo>
                  <a:pt x="23735" y="166143"/>
                </a:lnTo>
                <a:lnTo>
                  <a:pt x="22948" y="165881"/>
                </a:lnTo>
                <a:lnTo>
                  <a:pt x="22292" y="165881"/>
                </a:lnTo>
                <a:lnTo>
                  <a:pt x="22030" y="165225"/>
                </a:lnTo>
                <a:lnTo>
                  <a:pt x="20588" y="164045"/>
                </a:lnTo>
                <a:lnTo>
                  <a:pt x="18096" y="162996"/>
                </a:lnTo>
                <a:lnTo>
                  <a:pt x="16654" y="162996"/>
                </a:lnTo>
                <a:lnTo>
                  <a:pt x="16391" y="162602"/>
                </a:lnTo>
                <a:lnTo>
                  <a:pt x="14818" y="161684"/>
                </a:lnTo>
                <a:lnTo>
                  <a:pt x="12458" y="160898"/>
                </a:lnTo>
                <a:lnTo>
                  <a:pt x="11277" y="159849"/>
                </a:lnTo>
                <a:lnTo>
                  <a:pt x="10228" y="156964"/>
                </a:lnTo>
                <a:lnTo>
                  <a:pt x="10491" y="155521"/>
                </a:lnTo>
                <a:lnTo>
                  <a:pt x="9835" y="155915"/>
                </a:lnTo>
                <a:lnTo>
                  <a:pt x="9835" y="156964"/>
                </a:lnTo>
                <a:lnTo>
                  <a:pt x="9835" y="158144"/>
                </a:lnTo>
                <a:lnTo>
                  <a:pt x="9179" y="158406"/>
                </a:lnTo>
                <a:lnTo>
                  <a:pt x="8130" y="159849"/>
                </a:lnTo>
                <a:lnTo>
                  <a:pt x="6294" y="159062"/>
                </a:lnTo>
                <a:lnTo>
                  <a:pt x="5376" y="157357"/>
                </a:lnTo>
                <a:lnTo>
                  <a:pt x="4852" y="156964"/>
                </a:lnTo>
                <a:lnTo>
                  <a:pt x="4852" y="155259"/>
                </a:lnTo>
                <a:lnTo>
                  <a:pt x="5376" y="153948"/>
                </a:lnTo>
                <a:lnTo>
                  <a:pt x="6294" y="153423"/>
                </a:lnTo>
                <a:lnTo>
                  <a:pt x="6294" y="151063"/>
                </a:lnTo>
                <a:lnTo>
                  <a:pt x="4590" y="149883"/>
                </a:lnTo>
                <a:lnTo>
                  <a:pt x="4590" y="148440"/>
                </a:lnTo>
                <a:lnTo>
                  <a:pt x="3541" y="147522"/>
                </a:lnTo>
                <a:lnTo>
                  <a:pt x="3541" y="146867"/>
                </a:lnTo>
                <a:lnTo>
                  <a:pt x="4196" y="145686"/>
                </a:lnTo>
                <a:lnTo>
                  <a:pt x="3934" y="144244"/>
                </a:lnTo>
                <a:lnTo>
                  <a:pt x="3147" y="143851"/>
                </a:lnTo>
                <a:lnTo>
                  <a:pt x="0" y="143588"/>
                </a:lnTo>
                <a:lnTo>
                  <a:pt x="393" y="140966"/>
                </a:lnTo>
                <a:lnTo>
                  <a:pt x="393" y="139523"/>
                </a:lnTo>
                <a:lnTo>
                  <a:pt x="1442" y="138605"/>
                </a:lnTo>
                <a:lnTo>
                  <a:pt x="1442" y="136770"/>
                </a:lnTo>
                <a:lnTo>
                  <a:pt x="2098" y="134409"/>
                </a:lnTo>
                <a:lnTo>
                  <a:pt x="1836" y="133229"/>
                </a:lnTo>
                <a:lnTo>
                  <a:pt x="3541" y="132442"/>
                </a:lnTo>
                <a:lnTo>
                  <a:pt x="3541" y="130738"/>
                </a:lnTo>
                <a:lnTo>
                  <a:pt x="3934" y="130344"/>
                </a:lnTo>
                <a:lnTo>
                  <a:pt x="4196" y="131787"/>
                </a:lnTo>
                <a:lnTo>
                  <a:pt x="4590" y="133229"/>
                </a:lnTo>
                <a:lnTo>
                  <a:pt x="7081" y="134672"/>
                </a:lnTo>
                <a:lnTo>
                  <a:pt x="8130" y="133885"/>
                </a:lnTo>
                <a:lnTo>
                  <a:pt x="9179" y="135065"/>
                </a:lnTo>
                <a:lnTo>
                  <a:pt x="11277" y="135327"/>
                </a:lnTo>
                <a:lnTo>
                  <a:pt x="13113" y="135065"/>
                </a:lnTo>
                <a:lnTo>
                  <a:pt x="16654" y="136114"/>
                </a:lnTo>
                <a:lnTo>
                  <a:pt x="16391" y="135065"/>
                </a:lnTo>
                <a:lnTo>
                  <a:pt x="17047" y="133622"/>
                </a:lnTo>
                <a:lnTo>
                  <a:pt x="18490" y="132442"/>
                </a:lnTo>
                <a:lnTo>
                  <a:pt x="19276" y="129426"/>
                </a:lnTo>
                <a:lnTo>
                  <a:pt x="18752" y="128246"/>
                </a:lnTo>
                <a:lnTo>
                  <a:pt x="17309" y="127328"/>
                </a:lnTo>
                <a:lnTo>
                  <a:pt x="14162" y="127328"/>
                </a:lnTo>
                <a:lnTo>
                  <a:pt x="10228" y="125099"/>
                </a:lnTo>
                <a:lnTo>
                  <a:pt x="11015" y="123263"/>
                </a:lnTo>
                <a:lnTo>
                  <a:pt x="11671" y="123001"/>
                </a:lnTo>
                <a:lnTo>
                  <a:pt x="11933" y="123263"/>
                </a:lnTo>
                <a:lnTo>
                  <a:pt x="12458" y="123263"/>
                </a:lnTo>
                <a:lnTo>
                  <a:pt x="12458" y="122345"/>
                </a:lnTo>
                <a:lnTo>
                  <a:pt x="13375" y="121558"/>
                </a:lnTo>
                <a:lnTo>
                  <a:pt x="13375" y="120903"/>
                </a:lnTo>
                <a:lnTo>
                  <a:pt x="11015" y="121558"/>
                </a:lnTo>
                <a:lnTo>
                  <a:pt x="13375" y="119723"/>
                </a:lnTo>
                <a:lnTo>
                  <a:pt x="14162" y="117624"/>
                </a:lnTo>
                <a:lnTo>
                  <a:pt x="13113" y="116706"/>
                </a:lnTo>
                <a:lnTo>
                  <a:pt x="13113" y="115264"/>
                </a:lnTo>
                <a:lnTo>
                  <a:pt x="15605" y="116969"/>
                </a:lnTo>
                <a:lnTo>
                  <a:pt x="17834" y="116969"/>
                </a:lnTo>
                <a:lnTo>
                  <a:pt x="18096" y="115526"/>
                </a:lnTo>
                <a:lnTo>
                  <a:pt x="17047" y="114084"/>
                </a:lnTo>
                <a:lnTo>
                  <a:pt x="24128" y="112641"/>
                </a:lnTo>
                <a:lnTo>
                  <a:pt x="24390" y="112379"/>
                </a:lnTo>
                <a:lnTo>
                  <a:pt x="26357" y="111330"/>
                </a:lnTo>
                <a:lnTo>
                  <a:pt x="28455" y="111724"/>
                </a:lnTo>
                <a:lnTo>
                  <a:pt x="28718" y="111986"/>
                </a:lnTo>
                <a:lnTo>
                  <a:pt x="29767" y="111724"/>
                </a:lnTo>
                <a:lnTo>
                  <a:pt x="30554" y="111724"/>
                </a:lnTo>
                <a:lnTo>
                  <a:pt x="30816" y="113428"/>
                </a:lnTo>
                <a:lnTo>
                  <a:pt x="31996" y="114871"/>
                </a:lnTo>
                <a:lnTo>
                  <a:pt x="32652" y="115264"/>
                </a:lnTo>
                <a:lnTo>
                  <a:pt x="32652" y="116706"/>
                </a:lnTo>
                <a:lnTo>
                  <a:pt x="34750" y="116706"/>
                </a:lnTo>
                <a:lnTo>
                  <a:pt x="35537" y="115526"/>
                </a:lnTo>
                <a:lnTo>
                  <a:pt x="36192" y="115526"/>
                </a:lnTo>
                <a:lnTo>
                  <a:pt x="38290" y="114084"/>
                </a:lnTo>
                <a:lnTo>
                  <a:pt x="39995" y="113822"/>
                </a:lnTo>
                <a:lnTo>
                  <a:pt x="43536" y="114608"/>
                </a:lnTo>
                <a:lnTo>
                  <a:pt x="44716" y="114608"/>
                </a:lnTo>
                <a:lnTo>
                  <a:pt x="43536" y="115526"/>
                </a:lnTo>
                <a:lnTo>
                  <a:pt x="39995" y="115526"/>
                </a:lnTo>
                <a:lnTo>
                  <a:pt x="39733" y="115526"/>
                </a:lnTo>
                <a:lnTo>
                  <a:pt x="43536" y="115920"/>
                </a:lnTo>
                <a:lnTo>
                  <a:pt x="42486" y="116706"/>
                </a:lnTo>
                <a:lnTo>
                  <a:pt x="42486" y="117362"/>
                </a:lnTo>
                <a:lnTo>
                  <a:pt x="41831" y="118018"/>
                </a:lnTo>
                <a:lnTo>
                  <a:pt x="41831" y="118805"/>
                </a:lnTo>
                <a:lnTo>
                  <a:pt x="42093" y="118805"/>
                </a:lnTo>
                <a:lnTo>
                  <a:pt x="42093" y="118018"/>
                </a:lnTo>
                <a:lnTo>
                  <a:pt x="42486" y="117624"/>
                </a:lnTo>
                <a:lnTo>
                  <a:pt x="42880" y="116706"/>
                </a:lnTo>
                <a:lnTo>
                  <a:pt x="45109" y="114608"/>
                </a:lnTo>
                <a:lnTo>
                  <a:pt x="47994" y="114871"/>
                </a:lnTo>
                <a:lnTo>
                  <a:pt x="50092" y="115920"/>
                </a:lnTo>
                <a:lnTo>
                  <a:pt x="50092" y="117362"/>
                </a:lnTo>
                <a:lnTo>
                  <a:pt x="49567" y="117624"/>
                </a:lnTo>
                <a:lnTo>
                  <a:pt x="49305" y="117362"/>
                </a:lnTo>
                <a:lnTo>
                  <a:pt x="47470" y="119067"/>
                </a:lnTo>
                <a:lnTo>
                  <a:pt x="47994" y="120509"/>
                </a:lnTo>
                <a:lnTo>
                  <a:pt x="48650" y="121952"/>
                </a:lnTo>
                <a:lnTo>
                  <a:pt x="50092" y="121558"/>
                </a:lnTo>
                <a:lnTo>
                  <a:pt x="51535" y="123263"/>
                </a:lnTo>
                <a:lnTo>
                  <a:pt x="53633" y="123657"/>
                </a:lnTo>
                <a:lnTo>
                  <a:pt x="53895" y="124050"/>
                </a:lnTo>
                <a:lnTo>
                  <a:pt x="53239" y="126541"/>
                </a:lnTo>
                <a:lnTo>
                  <a:pt x="53895" y="127984"/>
                </a:lnTo>
                <a:lnTo>
                  <a:pt x="53633" y="128639"/>
                </a:lnTo>
                <a:lnTo>
                  <a:pt x="51535" y="128246"/>
                </a:lnTo>
                <a:lnTo>
                  <a:pt x="50748" y="127328"/>
                </a:lnTo>
                <a:lnTo>
                  <a:pt x="50092" y="126541"/>
                </a:lnTo>
                <a:lnTo>
                  <a:pt x="47470" y="126541"/>
                </a:lnTo>
                <a:lnTo>
                  <a:pt x="44191" y="124443"/>
                </a:lnTo>
                <a:lnTo>
                  <a:pt x="44716" y="122607"/>
                </a:lnTo>
                <a:lnTo>
                  <a:pt x="44191" y="122607"/>
                </a:lnTo>
                <a:lnTo>
                  <a:pt x="44191" y="123001"/>
                </a:lnTo>
                <a:lnTo>
                  <a:pt x="42880" y="123001"/>
                </a:lnTo>
                <a:lnTo>
                  <a:pt x="41831" y="121952"/>
                </a:lnTo>
                <a:lnTo>
                  <a:pt x="42093" y="120903"/>
                </a:lnTo>
                <a:lnTo>
                  <a:pt x="41175" y="120903"/>
                </a:lnTo>
                <a:lnTo>
                  <a:pt x="40520" y="121165"/>
                </a:lnTo>
                <a:lnTo>
                  <a:pt x="39995" y="120509"/>
                </a:lnTo>
                <a:lnTo>
                  <a:pt x="39077" y="120247"/>
                </a:lnTo>
                <a:lnTo>
                  <a:pt x="38553" y="120509"/>
                </a:lnTo>
                <a:lnTo>
                  <a:pt x="39733" y="120903"/>
                </a:lnTo>
                <a:lnTo>
                  <a:pt x="40782" y="121952"/>
                </a:lnTo>
                <a:lnTo>
                  <a:pt x="41831" y="121952"/>
                </a:lnTo>
                <a:lnTo>
                  <a:pt x="42093" y="122607"/>
                </a:lnTo>
                <a:lnTo>
                  <a:pt x="41831" y="123001"/>
                </a:lnTo>
                <a:lnTo>
                  <a:pt x="43536" y="123657"/>
                </a:lnTo>
                <a:lnTo>
                  <a:pt x="43536" y="124443"/>
                </a:lnTo>
                <a:lnTo>
                  <a:pt x="41175" y="124443"/>
                </a:lnTo>
                <a:lnTo>
                  <a:pt x="40520" y="123263"/>
                </a:lnTo>
                <a:lnTo>
                  <a:pt x="39339" y="121952"/>
                </a:lnTo>
                <a:lnTo>
                  <a:pt x="35012" y="123001"/>
                </a:lnTo>
                <a:lnTo>
                  <a:pt x="35537" y="123263"/>
                </a:lnTo>
                <a:lnTo>
                  <a:pt x="39077" y="122607"/>
                </a:lnTo>
                <a:lnTo>
                  <a:pt x="40520" y="123263"/>
                </a:lnTo>
                <a:lnTo>
                  <a:pt x="40782" y="124443"/>
                </a:lnTo>
                <a:lnTo>
                  <a:pt x="38553" y="124443"/>
                </a:lnTo>
                <a:lnTo>
                  <a:pt x="36454" y="124705"/>
                </a:lnTo>
                <a:lnTo>
                  <a:pt x="37110" y="125361"/>
                </a:lnTo>
                <a:lnTo>
                  <a:pt x="38553" y="124443"/>
                </a:lnTo>
                <a:lnTo>
                  <a:pt x="40520" y="124705"/>
                </a:lnTo>
                <a:lnTo>
                  <a:pt x="40520" y="125099"/>
                </a:lnTo>
                <a:lnTo>
                  <a:pt x="36848" y="126804"/>
                </a:lnTo>
                <a:lnTo>
                  <a:pt x="37110" y="127328"/>
                </a:lnTo>
                <a:lnTo>
                  <a:pt x="39077" y="126148"/>
                </a:lnTo>
                <a:lnTo>
                  <a:pt x="40520" y="126148"/>
                </a:lnTo>
                <a:lnTo>
                  <a:pt x="41437" y="124705"/>
                </a:lnTo>
                <a:lnTo>
                  <a:pt x="43929" y="125099"/>
                </a:lnTo>
                <a:lnTo>
                  <a:pt x="44716" y="125099"/>
                </a:lnTo>
                <a:lnTo>
                  <a:pt x="47207" y="126541"/>
                </a:lnTo>
                <a:lnTo>
                  <a:pt x="45896" y="127328"/>
                </a:lnTo>
                <a:lnTo>
                  <a:pt x="46158" y="127590"/>
                </a:lnTo>
                <a:lnTo>
                  <a:pt x="47470" y="126804"/>
                </a:lnTo>
                <a:lnTo>
                  <a:pt x="49567" y="127328"/>
                </a:lnTo>
                <a:lnTo>
                  <a:pt x="50092" y="126804"/>
                </a:lnTo>
                <a:lnTo>
                  <a:pt x="50748" y="127590"/>
                </a:lnTo>
                <a:lnTo>
                  <a:pt x="50748" y="127984"/>
                </a:lnTo>
                <a:lnTo>
                  <a:pt x="52190" y="128639"/>
                </a:lnTo>
                <a:lnTo>
                  <a:pt x="50748" y="129688"/>
                </a:lnTo>
                <a:lnTo>
                  <a:pt x="46814" y="130082"/>
                </a:lnTo>
                <a:lnTo>
                  <a:pt x="41175" y="129033"/>
                </a:lnTo>
                <a:lnTo>
                  <a:pt x="43536" y="131524"/>
                </a:lnTo>
                <a:lnTo>
                  <a:pt x="45109" y="130082"/>
                </a:lnTo>
                <a:lnTo>
                  <a:pt x="45896" y="130344"/>
                </a:lnTo>
                <a:lnTo>
                  <a:pt x="45371" y="130738"/>
                </a:lnTo>
                <a:lnTo>
                  <a:pt x="45896" y="131131"/>
                </a:lnTo>
                <a:lnTo>
                  <a:pt x="47207" y="130344"/>
                </a:lnTo>
                <a:lnTo>
                  <a:pt x="49305" y="130344"/>
                </a:lnTo>
                <a:lnTo>
                  <a:pt x="49305" y="132180"/>
                </a:lnTo>
                <a:lnTo>
                  <a:pt x="47207" y="132442"/>
                </a:lnTo>
                <a:lnTo>
                  <a:pt x="42093" y="134409"/>
                </a:lnTo>
                <a:lnTo>
                  <a:pt x="42880" y="135065"/>
                </a:lnTo>
                <a:lnTo>
                  <a:pt x="45896" y="133885"/>
                </a:lnTo>
                <a:lnTo>
                  <a:pt x="46814" y="134409"/>
                </a:lnTo>
                <a:lnTo>
                  <a:pt x="47470" y="135721"/>
                </a:lnTo>
                <a:lnTo>
                  <a:pt x="48912" y="136507"/>
                </a:lnTo>
                <a:lnTo>
                  <a:pt x="49305" y="135721"/>
                </a:lnTo>
                <a:lnTo>
                  <a:pt x="48256" y="135721"/>
                </a:lnTo>
                <a:lnTo>
                  <a:pt x="47470" y="134672"/>
                </a:lnTo>
                <a:lnTo>
                  <a:pt x="49567" y="133622"/>
                </a:lnTo>
                <a:lnTo>
                  <a:pt x="50748" y="134409"/>
                </a:lnTo>
                <a:lnTo>
                  <a:pt x="50092" y="135065"/>
                </a:lnTo>
                <a:lnTo>
                  <a:pt x="51535" y="134672"/>
                </a:lnTo>
                <a:lnTo>
                  <a:pt x="51535" y="133885"/>
                </a:lnTo>
                <a:lnTo>
                  <a:pt x="49305" y="132967"/>
                </a:lnTo>
                <a:lnTo>
                  <a:pt x="50092" y="132180"/>
                </a:lnTo>
                <a:lnTo>
                  <a:pt x="49567" y="131131"/>
                </a:lnTo>
                <a:lnTo>
                  <a:pt x="50748" y="130082"/>
                </a:lnTo>
                <a:lnTo>
                  <a:pt x="52190" y="131131"/>
                </a:lnTo>
                <a:lnTo>
                  <a:pt x="51010" y="130082"/>
                </a:lnTo>
                <a:lnTo>
                  <a:pt x="52452" y="129033"/>
                </a:lnTo>
                <a:lnTo>
                  <a:pt x="53633" y="129033"/>
                </a:lnTo>
                <a:lnTo>
                  <a:pt x="53633" y="128639"/>
                </a:lnTo>
                <a:lnTo>
                  <a:pt x="54288" y="127984"/>
                </a:lnTo>
                <a:lnTo>
                  <a:pt x="54288" y="125886"/>
                </a:lnTo>
                <a:lnTo>
                  <a:pt x="54944" y="125361"/>
                </a:lnTo>
                <a:lnTo>
                  <a:pt x="55731" y="125886"/>
                </a:lnTo>
                <a:lnTo>
                  <a:pt x="55993" y="128639"/>
                </a:lnTo>
                <a:lnTo>
                  <a:pt x="56649" y="129688"/>
                </a:lnTo>
                <a:lnTo>
                  <a:pt x="56386" y="132442"/>
                </a:lnTo>
                <a:lnTo>
                  <a:pt x="55337" y="132442"/>
                </a:lnTo>
                <a:lnTo>
                  <a:pt x="54944" y="131787"/>
                </a:lnTo>
                <a:lnTo>
                  <a:pt x="55993" y="130082"/>
                </a:lnTo>
                <a:lnTo>
                  <a:pt x="54550" y="131787"/>
                </a:lnTo>
                <a:lnTo>
                  <a:pt x="54944" y="132442"/>
                </a:lnTo>
                <a:lnTo>
                  <a:pt x="53895" y="132967"/>
                </a:lnTo>
                <a:lnTo>
                  <a:pt x="54944" y="133622"/>
                </a:lnTo>
                <a:lnTo>
                  <a:pt x="55993" y="133229"/>
                </a:lnTo>
                <a:lnTo>
                  <a:pt x="55993" y="133885"/>
                </a:lnTo>
                <a:lnTo>
                  <a:pt x="58484" y="133885"/>
                </a:lnTo>
                <a:lnTo>
                  <a:pt x="61369" y="133622"/>
                </a:lnTo>
                <a:lnTo>
                  <a:pt x="61632" y="132442"/>
                </a:lnTo>
                <a:lnTo>
                  <a:pt x="62812" y="132180"/>
                </a:lnTo>
                <a:lnTo>
                  <a:pt x="63074" y="130082"/>
                </a:lnTo>
                <a:lnTo>
                  <a:pt x="69106" y="129688"/>
                </a:lnTo>
                <a:lnTo>
                  <a:pt x="71598" y="128639"/>
                </a:lnTo>
                <a:lnTo>
                  <a:pt x="72253" y="127328"/>
                </a:lnTo>
                <a:lnTo>
                  <a:pt x="74089" y="129033"/>
                </a:lnTo>
                <a:lnTo>
                  <a:pt x="76581" y="129688"/>
                </a:lnTo>
                <a:lnTo>
                  <a:pt x="76187" y="131131"/>
                </a:lnTo>
                <a:lnTo>
                  <a:pt x="77367" y="133229"/>
                </a:lnTo>
                <a:lnTo>
                  <a:pt x="77367" y="135065"/>
                </a:lnTo>
                <a:lnTo>
                  <a:pt x="82350" y="133229"/>
                </a:lnTo>
                <a:lnTo>
                  <a:pt x="85891" y="133622"/>
                </a:lnTo>
                <a:lnTo>
                  <a:pt x="86153" y="137425"/>
                </a:lnTo>
                <a:lnTo>
                  <a:pt x="88645" y="137425"/>
                </a:lnTo>
                <a:lnTo>
                  <a:pt x="89431" y="138868"/>
                </a:lnTo>
                <a:lnTo>
                  <a:pt x="91136" y="137819"/>
                </a:lnTo>
                <a:lnTo>
                  <a:pt x="91136" y="139261"/>
                </a:lnTo>
                <a:lnTo>
                  <a:pt x="90087" y="140048"/>
                </a:lnTo>
                <a:lnTo>
                  <a:pt x="89431" y="141490"/>
                </a:lnTo>
                <a:lnTo>
                  <a:pt x="87989" y="140703"/>
                </a:lnTo>
                <a:lnTo>
                  <a:pt x="85104" y="138605"/>
                </a:lnTo>
                <a:lnTo>
                  <a:pt x="82612" y="140310"/>
                </a:lnTo>
                <a:lnTo>
                  <a:pt x="82612" y="141490"/>
                </a:lnTo>
                <a:lnTo>
                  <a:pt x="81957" y="141752"/>
                </a:lnTo>
                <a:lnTo>
                  <a:pt x="81957" y="142408"/>
                </a:lnTo>
                <a:lnTo>
                  <a:pt x="84448" y="144244"/>
                </a:lnTo>
                <a:lnTo>
                  <a:pt x="86153" y="144506"/>
                </a:lnTo>
                <a:lnTo>
                  <a:pt x="85891" y="145686"/>
                </a:lnTo>
                <a:lnTo>
                  <a:pt x="86546" y="146080"/>
                </a:lnTo>
                <a:lnTo>
                  <a:pt x="86153" y="147522"/>
                </a:lnTo>
                <a:lnTo>
                  <a:pt x="86546" y="148178"/>
                </a:lnTo>
                <a:lnTo>
                  <a:pt x="89038" y="148440"/>
                </a:lnTo>
                <a:lnTo>
                  <a:pt x="91136" y="147522"/>
                </a:lnTo>
                <a:lnTo>
                  <a:pt x="92185" y="147522"/>
                </a:lnTo>
                <a:lnTo>
                  <a:pt x="93627" y="145686"/>
                </a:lnTo>
                <a:lnTo>
                  <a:pt x="96775" y="144900"/>
                </a:lnTo>
                <a:lnTo>
                  <a:pt x="97824" y="143851"/>
                </a:lnTo>
                <a:lnTo>
                  <a:pt x="97168" y="142408"/>
                </a:lnTo>
                <a:lnTo>
                  <a:pt x="96775" y="138868"/>
                </a:lnTo>
                <a:lnTo>
                  <a:pt x="97168" y="138868"/>
                </a:lnTo>
                <a:lnTo>
                  <a:pt x="98217" y="140703"/>
                </a:lnTo>
                <a:lnTo>
                  <a:pt x="98873" y="140703"/>
                </a:lnTo>
                <a:lnTo>
                  <a:pt x="98610" y="138605"/>
                </a:lnTo>
                <a:lnTo>
                  <a:pt x="99266" y="137819"/>
                </a:lnTo>
                <a:lnTo>
                  <a:pt x="97430" y="136507"/>
                </a:lnTo>
                <a:lnTo>
                  <a:pt x="98217" y="135327"/>
                </a:lnTo>
                <a:lnTo>
                  <a:pt x="99266" y="134672"/>
                </a:lnTo>
                <a:lnTo>
                  <a:pt x="99266" y="133229"/>
                </a:lnTo>
                <a:lnTo>
                  <a:pt x="100315" y="133229"/>
                </a:lnTo>
                <a:lnTo>
                  <a:pt x="100315" y="131787"/>
                </a:lnTo>
                <a:lnTo>
                  <a:pt x="100315" y="131131"/>
                </a:lnTo>
                <a:lnTo>
                  <a:pt x="102151" y="130344"/>
                </a:lnTo>
                <a:lnTo>
                  <a:pt x="102413" y="130738"/>
                </a:lnTo>
                <a:lnTo>
                  <a:pt x="103200" y="130738"/>
                </a:lnTo>
                <a:lnTo>
                  <a:pt x="103200" y="131131"/>
                </a:lnTo>
                <a:lnTo>
                  <a:pt x="102151" y="132442"/>
                </a:lnTo>
                <a:lnTo>
                  <a:pt x="102151" y="133885"/>
                </a:lnTo>
                <a:lnTo>
                  <a:pt x="102807" y="134672"/>
                </a:lnTo>
                <a:lnTo>
                  <a:pt x="104249" y="133885"/>
                </a:lnTo>
                <a:lnTo>
                  <a:pt x="107134" y="132967"/>
                </a:lnTo>
                <a:lnTo>
                  <a:pt x="107527" y="133622"/>
                </a:lnTo>
                <a:lnTo>
                  <a:pt x="108970" y="132442"/>
                </a:lnTo>
                <a:lnTo>
                  <a:pt x="109888" y="132967"/>
                </a:lnTo>
                <a:lnTo>
                  <a:pt x="110674" y="133622"/>
                </a:lnTo>
                <a:lnTo>
                  <a:pt x="111986" y="133885"/>
                </a:lnTo>
                <a:lnTo>
                  <a:pt x="113953" y="135327"/>
                </a:lnTo>
                <a:lnTo>
                  <a:pt x="115526" y="135065"/>
                </a:lnTo>
                <a:lnTo>
                  <a:pt x="116051" y="136114"/>
                </a:lnTo>
                <a:lnTo>
                  <a:pt x="116707" y="136507"/>
                </a:lnTo>
                <a:lnTo>
                  <a:pt x="118149" y="136114"/>
                </a:lnTo>
                <a:lnTo>
                  <a:pt x="119067" y="136507"/>
                </a:lnTo>
                <a:lnTo>
                  <a:pt x="119460" y="137163"/>
                </a:lnTo>
                <a:lnTo>
                  <a:pt x="120247" y="137425"/>
                </a:lnTo>
                <a:lnTo>
                  <a:pt x="121689" y="138605"/>
                </a:lnTo>
                <a:lnTo>
                  <a:pt x="122607" y="138605"/>
                </a:lnTo>
                <a:lnTo>
                  <a:pt x="122607" y="139523"/>
                </a:lnTo>
                <a:lnTo>
                  <a:pt x="123788" y="140048"/>
                </a:lnTo>
                <a:lnTo>
                  <a:pt x="125492" y="139523"/>
                </a:lnTo>
                <a:lnTo>
                  <a:pt x="126148" y="140310"/>
                </a:lnTo>
                <a:lnTo>
                  <a:pt x="126541" y="140048"/>
                </a:lnTo>
                <a:lnTo>
                  <a:pt x="127328" y="140048"/>
                </a:lnTo>
                <a:lnTo>
                  <a:pt x="127984" y="140966"/>
                </a:lnTo>
                <a:lnTo>
                  <a:pt x="128771" y="140703"/>
                </a:lnTo>
                <a:lnTo>
                  <a:pt x="127590" y="140048"/>
                </a:lnTo>
                <a:lnTo>
                  <a:pt x="127590" y="138605"/>
                </a:lnTo>
                <a:lnTo>
                  <a:pt x="128771" y="136770"/>
                </a:lnTo>
                <a:lnTo>
                  <a:pt x="129688" y="136507"/>
                </a:lnTo>
                <a:lnTo>
                  <a:pt x="130213" y="136770"/>
                </a:lnTo>
                <a:lnTo>
                  <a:pt x="132573" y="135721"/>
                </a:lnTo>
                <a:lnTo>
                  <a:pt x="133622" y="135721"/>
                </a:lnTo>
                <a:lnTo>
                  <a:pt x="134409" y="133622"/>
                </a:lnTo>
                <a:lnTo>
                  <a:pt x="133622" y="130082"/>
                </a:lnTo>
                <a:lnTo>
                  <a:pt x="135065" y="129688"/>
                </a:lnTo>
                <a:lnTo>
                  <a:pt x="135589" y="130738"/>
                </a:lnTo>
                <a:lnTo>
                  <a:pt x="137950" y="129426"/>
                </a:lnTo>
                <a:lnTo>
                  <a:pt x="138999" y="131131"/>
                </a:lnTo>
                <a:lnTo>
                  <a:pt x="138605" y="131787"/>
                </a:lnTo>
                <a:lnTo>
                  <a:pt x="139786" y="132442"/>
                </a:lnTo>
                <a:lnTo>
                  <a:pt x="141490" y="132180"/>
                </a:lnTo>
                <a:lnTo>
                  <a:pt x="142670" y="132442"/>
                </a:lnTo>
                <a:lnTo>
                  <a:pt x="141884" y="133229"/>
                </a:lnTo>
                <a:lnTo>
                  <a:pt x="142146" y="134672"/>
                </a:lnTo>
                <a:lnTo>
                  <a:pt x="143326" y="135065"/>
                </a:lnTo>
                <a:lnTo>
                  <a:pt x="143326" y="135721"/>
                </a:lnTo>
                <a:lnTo>
                  <a:pt x="141884" y="136770"/>
                </a:lnTo>
                <a:lnTo>
                  <a:pt x="141884" y="138868"/>
                </a:lnTo>
                <a:lnTo>
                  <a:pt x="143982" y="137819"/>
                </a:lnTo>
                <a:lnTo>
                  <a:pt x="144769" y="138605"/>
                </a:lnTo>
                <a:lnTo>
                  <a:pt x="145031" y="140048"/>
                </a:lnTo>
                <a:lnTo>
                  <a:pt x="146080" y="140703"/>
                </a:lnTo>
                <a:lnTo>
                  <a:pt x="146080" y="141490"/>
                </a:lnTo>
                <a:lnTo>
                  <a:pt x="146867" y="142146"/>
                </a:lnTo>
                <a:lnTo>
                  <a:pt x="147129" y="142408"/>
                </a:lnTo>
                <a:lnTo>
                  <a:pt x="146080" y="143851"/>
                </a:lnTo>
                <a:lnTo>
                  <a:pt x="147129" y="145424"/>
                </a:lnTo>
                <a:lnTo>
                  <a:pt x="146342" y="146867"/>
                </a:lnTo>
                <a:lnTo>
                  <a:pt x="147129" y="147522"/>
                </a:lnTo>
                <a:lnTo>
                  <a:pt x="147129" y="147785"/>
                </a:lnTo>
                <a:lnTo>
                  <a:pt x="149227" y="147522"/>
                </a:lnTo>
                <a:lnTo>
                  <a:pt x="151063" y="146080"/>
                </a:lnTo>
                <a:lnTo>
                  <a:pt x="154210" y="145424"/>
                </a:lnTo>
                <a:lnTo>
                  <a:pt x="155390" y="146080"/>
                </a:lnTo>
                <a:lnTo>
                  <a:pt x="155390" y="146867"/>
                </a:lnTo>
                <a:lnTo>
                  <a:pt x="155652" y="147522"/>
                </a:lnTo>
                <a:lnTo>
                  <a:pt x="156833" y="147129"/>
                </a:lnTo>
                <a:lnTo>
                  <a:pt x="157488" y="147522"/>
                </a:lnTo>
                <a:lnTo>
                  <a:pt x="158406" y="148965"/>
                </a:lnTo>
                <a:lnTo>
                  <a:pt x="159586" y="148178"/>
                </a:lnTo>
                <a:lnTo>
                  <a:pt x="159849" y="149620"/>
                </a:lnTo>
                <a:lnTo>
                  <a:pt x="162471" y="150276"/>
                </a:lnTo>
                <a:lnTo>
                  <a:pt x="163520" y="149620"/>
                </a:lnTo>
                <a:lnTo>
                  <a:pt x="165881" y="149227"/>
                </a:lnTo>
                <a:lnTo>
                  <a:pt x="169290" y="149883"/>
                </a:lnTo>
                <a:lnTo>
                  <a:pt x="172962" y="148440"/>
                </a:lnTo>
                <a:lnTo>
                  <a:pt x="174797" y="149227"/>
                </a:lnTo>
                <a:lnTo>
                  <a:pt x="173748" y="149227"/>
                </a:lnTo>
                <a:lnTo>
                  <a:pt x="172962" y="149883"/>
                </a:lnTo>
                <a:lnTo>
                  <a:pt x="172306" y="151325"/>
                </a:lnTo>
                <a:lnTo>
                  <a:pt x="170864" y="152505"/>
                </a:lnTo>
                <a:lnTo>
                  <a:pt x="170864" y="152767"/>
                </a:lnTo>
                <a:lnTo>
                  <a:pt x="170208" y="153423"/>
                </a:lnTo>
                <a:lnTo>
                  <a:pt x="170208" y="153948"/>
                </a:lnTo>
                <a:lnTo>
                  <a:pt x="170208" y="154210"/>
                </a:lnTo>
                <a:lnTo>
                  <a:pt x="170601" y="154603"/>
                </a:lnTo>
                <a:lnTo>
                  <a:pt x="176502" y="152505"/>
                </a:lnTo>
                <a:lnTo>
                  <a:pt x="177027" y="153423"/>
                </a:lnTo>
                <a:lnTo>
                  <a:pt x="176240" y="154210"/>
                </a:lnTo>
                <a:lnTo>
                  <a:pt x="175847" y="155259"/>
                </a:lnTo>
                <a:lnTo>
                  <a:pt x="175060" y="156308"/>
                </a:lnTo>
                <a:lnTo>
                  <a:pt x="173748" y="155259"/>
                </a:lnTo>
                <a:lnTo>
                  <a:pt x="171650" y="156308"/>
                </a:lnTo>
                <a:lnTo>
                  <a:pt x="171257" y="157619"/>
                </a:lnTo>
                <a:lnTo>
                  <a:pt x="170864" y="157619"/>
                </a:lnTo>
                <a:lnTo>
                  <a:pt x="170864" y="158800"/>
                </a:lnTo>
                <a:lnTo>
                  <a:pt x="172044" y="160504"/>
                </a:lnTo>
                <a:lnTo>
                  <a:pt x="172699" y="160504"/>
                </a:lnTo>
                <a:lnTo>
                  <a:pt x="173355" y="159849"/>
                </a:lnTo>
                <a:lnTo>
                  <a:pt x="175060" y="160242"/>
                </a:lnTo>
                <a:lnTo>
                  <a:pt x="176240" y="160898"/>
                </a:lnTo>
                <a:lnTo>
                  <a:pt x="178338" y="160898"/>
                </a:lnTo>
                <a:lnTo>
                  <a:pt x="178731" y="160898"/>
                </a:lnTo>
                <a:lnTo>
                  <a:pt x="179781" y="160898"/>
                </a:lnTo>
                <a:lnTo>
                  <a:pt x="180436" y="160504"/>
                </a:lnTo>
                <a:lnTo>
                  <a:pt x="184764" y="160242"/>
                </a:lnTo>
                <a:lnTo>
                  <a:pt x="185419" y="159849"/>
                </a:lnTo>
                <a:lnTo>
                  <a:pt x="185419" y="159586"/>
                </a:lnTo>
                <a:lnTo>
                  <a:pt x="186206" y="159062"/>
                </a:lnTo>
                <a:lnTo>
                  <a:pt x="186468" y="160242"/>
                </a:lnTo>
                <a:lnTo>
                  <a:pt x="188304" y="162602"/>
                </a:lnTo>
                <a:lnTo>
                  <a:pt x="188566" y="165487"/>
                </a:lnTo>
                <a:lnTo>
                  <a:pt x="191451" y="164700"/>
                </a:lnTo>
                <a:lnTo>
                  <a:pt x="192107" y="166143"/>
                </a:lnTo>
                <a:lnTo>
                  <a:pt x="198663" y="166667"/>
                </a:lnTo>
                <a:lnTo>
                  <a:pt x="198663" y="166143"/>
                </a:lnTo>
                <a:lnTo>
                  <a:pt x="196041" y="162996"/>
                </a:lnTo>
                <a:lnTo>
                  <a:pt x="195779" y="161684"/>
                </a:lnTo>
                <a:lnTo>
                  <a:pt x="197877" y="161684"/>
                </a:lnTo>
                <a:lnTo>
                  <a:pt x="199319" y="160504"/>
                </a:lnTo>
                <a:lnTo>
                  <a:pt x="199975" y="159586"/>
                </a:lnTo>
                <a:lnTo>
                  <a:pt x="200368" y="157619"/>
                </a:lnTo>
                <a:lnTo>
                  <a:pt x="202204" y="158406"/>
                </a:lnTo>
                <a:lnTo>
                  <a:pt x="202204" y="157619"/>
                </a:lnTo>
                <a:lnTo>
                  <a:pt x="200368" y="156701"/>
                </a:lnTo>
                <a:lnTo>
                  <a:pt x="200368" y="156308"/>
                </a:lnTo>
                <a:lnTo>
                  <a:pt x="199319" y="156308"/>
                </a:lnTo>
                <a:lnTo>
                  <a:pt x="199319" y="155259"/>
                </a:lnTo>
                <a:lnTo>
                  <a:pt x="201417" y="153161"/>
                </a:lnTo>
                <a:lnTo>
                  <a:pt x="202466" y="152505"/>
                </a:lnTo>
                <a:lnTo>
                  <a:pt x="202466" y="151981"/>
                </a:lnTo>
                <a:lnTo>
                  <a:pt x="200761" y="153161"/>
                </a:lnTo>
                <a:lnTo>
                  <a:pt x="199975" y="153423"/>
                </a:lnTo>
                <a:lnTo>
                  <a:pt x="198663" y="154866"/>
                </a:lnTo>
                <a:lnTo>
                  <a:pt x="196565" y="155259"/>
                </a:lnTo>
                <a:lnTo>
                  <a:pt x="196828" y="155915"/>
                </a:lnTo>
                <a:lnTo>
                  <a:pt x="197877" y="156701"/>
                </a:lnTo>
                <a:lnTo>
                  <a:pt x="195779" y="157619"/>
                </a:lnTo>
                <a:lnTo>
                  <a:pt x="196041" y="159062"/>
                </a:lnTo>
                <a:lnTo>
                  <a:pt x="194336" y="159586"/>
                </a:lnTo>
                <a:lnTo>
                  <a:pt x="192500" y="159062"/>
                </a:lnTo>
                <a:lnTo>
                  <a:pt x="192107" y="155915"/>
                </a:lnTo>
                <a:lnTo>
                  <a:pt x="198270" y="154603"/>
                </a:lnTo>
                <a:lnTo>
                  <a:pt x="199581" y="153161"/>
                </a:lnTo>
                <a:lnTo>
                  <a:pt x="201024" y="152767"/>
                </a:lnTo>
                <a:lnTo>
                  <a:pt x="202204" y="151719"/>
                </a:lnTo>
                <a:lnTo>
                  <a:pt x="200368" y="151719"/>
                </a:lnTo>
                <a:lnTo>
                  <a:pt x="200368" y="151063"/>
                </a:lnTo>
                <a:lnTo>
                  <a:pt x="201024" y="150538"/>
                </a:lnTo>
                <a:lnTo>
                  <a:pt x="200761" y="149620"/>
                </a:lnTo>
                <a:lnTo>
                  <a:pt x="201024" y="149227"/>
                </a:lnTo>
                <a:lnTo>
                  <a:pt x="200761" y="146867"/>
                </a:lnTo>
                <a:lnTo>
                  <a:pt x="200368" y="146342"/>
                </a:lnTo>
                <a:lnTo>
                  <a:pt x="199975" y="144244"/>
                </a:lnTo>
                <a:lnTo>
                  <a:pt x="202466" y="143588"/>
                </a:lnTo>
                <a:lnTo>
                  <a:pt x="202204" y="143064"/>
                </a:lnTo>
                <a:lnTo>
                  <a:pt x="202466" y="142408"/>
                </a:lnTo>
                <a:lnTo>
                  <a:pt x="200761" y="140703"/>
                </a:lnTo>
                <a:lnTo>
                  <a:pt x="200368" y="138868"/>
                </a:lnTo>
                <a:lnTo>
                  <a:pt x="199975" y="138605"/>
                </a:lnTo>
                <a:lnTo>
                  <a:pt x="200368" y="137163"/>
                </a:lnTo>
                <a:lnTo>
                  <a:pt x="201024" y="136114"/>
                </a:lnTo>
                <a:lnTo>
                  <a:pt x="200368" y="135065"/>
                </a:lnTo>
                <a:lnTo>
                  <a:pt x="200761" y="135065"/>
                </a:lnTo>
                <a:lnTo>
                  <a:pt x="201679" y="135721"/>
                </a:lnTo>
                <a:lnTo>
                  <a:pt x="202204" y="136770"/>
                </a:lnTo>
                <a:lnTo>
                  <a:pt x="206007" y="137819"/>
                </a:lnTo>
                <a:lnTo>
                  <a:pt x="206662" y="137425"/>
                </a:lnTo>
                <a:lnTo>
                  <a:pt x="206007" y="137425"/>
                </a:lnTo>
                <a:lnTo>
                  <a:pt x="204958" y="136114"/>
                </a:lnTo>
                <a:lnTo>
                  <a:pt x="205351" y="135721"/>
                </a:lnTo>
                <a:lnTo>
                  <a:pt x="207449" y="136770"/>
                </a:lnTo>
                <a:lnTo>
                  <a:pt x="208760" y="134409"/>
                </a:lnTo>
                <a:lnTo>
                  <a:pt x="209285" y="134672"/>
                </a:lnTo>
                <a:lnTo>
                  <a:pt x="209547" y="135721"/>
                </a:lnTo>
                <a:lnTo>
                  <a:pt x="209941" y="136114"/>
                </a:lnTo>
                <a:lnTo>
                  <a:pt x="212826" y="135065"/>
                </a:lnTo>
                <a:lnTo>
                  <a:pt x="212432" y="134672"/>
                </a:lnTo>
                <a:lnTo>
                  <a:pt x="212039" y="132967"/>
                </a:lnTo>
                <a:lnTo>
                  <a:pt x="211645" y="127328"/>
                </a:lnTo>
                <a:lnTo>
                  <a:pt x="212826" y="127328"/>
                </a:lnTo>
                <a:lnTo>
                  <a:pt x="214924" y="126804"/>
                </a:lnTo>
                <a:lnTo>
                  <a:pt x="217022" y="126804"/>
                </a:lnTo>
                <a:lnTo>
                  <a:pt x="217808" y="126541"/>
                </a:lnTo>
                <a:lnTo>
                  <a:pt x="217022" y="125886"/>
                </a:lnTo>
                <a:lnTo>
                  <a:pt x="216628" y="125099"/>
                </a:lnTo>
                <a:lnTo>
                  <a:pt x="216366" y="125099"/>
                </a:lnTo>
                <a:lnTo>
                  <a:pt x="215842" y="123001"/>
                </a:lnTo>
                <a:lnTo>
                  <a:pt x="216366" y="124705"/>
                </a:lnTo>
                <a:lnTo>
                  <a:pt x="216628" y="124705"/>
                </a:lnTo>
                <a:lnTo>
                  <a:pt x="217022" y="125361"/>
                </a:lnTo>
                <a:lnTo>
                  <a:pt x="217808" y="125361"/>
                </a:lnTo>
                <a:lnTo>
                  <a:pt x="217808" y="125886"/>
                </a:lnTo>
                <a:lnTo>
                  <a:pt x="219907" y="125099"/>
                </a:lnTo>
                <a:lnTo>
                  <a:pt x="219907" y="125361"/>
                </a:lnTo>
                <a:lnTo>
                  <a:pt x="220825" y="124705"/>
                </a:lnTo>
                <a:lnTo>
                  <a:pt x="223447" y="124705"/>
                </a:lnTo>
                <a:lnTo>
                  <a:pt x="223841" y="124705"/>
                </a:lnTo>
                <a:lnTo>
                  <a:pt x="223185" y="127984"/>
                </a:lnTo>
                <a:lnTo>
                  <a:pt x="223447" y="129033"/>
                </a:lnTo>
                <a:lnTo>
                  <a:pt x="224103" y="128639"/>
                </a:lnTo>
                <a:lnTo>
                  <a:pt x="224103" y="129033"/>
                </a:lnTo>
                <a:lnTo>
                  <a:pt x="224496" y="129033"/>
                </a:lnTo>
                <a:lnTo>
                  <a:pt x="224103" y="129426"/>
                </a:lnTo>
                <a:lnTo>
                  <a:pt x="224496" y="130082"/>
                </a:lnTo>
                <a:lnTo>
                  <a:pt x="225283" y="129688"/>
                </a:lnTo>
                <a:lnTo>
                  <a:pt x="225545" y="130082"/>
                </a:lnTo>
                <a:lnTo>
                  <a:pt x="227381" y="132967"/>
                </a:lnTo>
                <a:lnTo>
                  <a:pt x="230135" y="132180"/>
                </a:lnTo>
                <a:lnTo>
                  <a:pt x="230397" y="133229"/>
                </a:lnTo>
                <a:lnTo>
                  <a:pt x="230135" y="133622"/>
                </a:lnTo>
                <a:lnTo>
                  <a:pt x="230397" y="134672"/>
                </a:lnTo>
                <a:lnTo>
                  <a:pt x="231184" y="134409"/>
                </a:lnTo>
                <a:lnTo>
                  <a:pt x="231577" y="135065"/>
                </a:lnTo>
                <a:lnTo>
                  <a:pt x="232626" y="135065"/>
                </a:lnTo>
                <a:lnTo>
                  <a:pt x="233282" y="135721"/>
                </a:lnTo>
                <a:lnTo>
                  <a:pt x="233282" y="136114"/>
                </a:lnTo>
                <a:lnTo>
                  <a:pt x="233020" y="136507"/>
                </a:lnTo>
                <a:lnTo>
                  <a:pt x="235380" y="136770"/>
                </a:lnTo>
                <a:lnTo>
                  <a:pt x="235380" y="135721"/>
                </a:lnTo>
                <a:lnTo>
                  <a:pt x="235118" y="133885"/>
                </a:lnTo>
                <a:lnTo>
                  <a:pt x="235380" y="133622"/>
                </a:lnTo>
                <a:lnTo>
                  <a:pt x="237478" y="134672"/>
                </a:lnTo>
                <a:lnTo>
                  <a:pt x="238265" y="135065"/>
                </a:lnTo>
                <a:lnTo>
                  <a:pt x="240101" y="135065"/>
                </a:lnTo>
                <a:lnTo>
                  <a:pt x="241543" y="135065"/>
                </a:lnTo>
                <a:lnTo>
                  <a:pt x="242854" y="135327"/>
                </a:lnTo>
                <a:lnTo>
                  <a:pt x="242461" y="133622"/>
                </a:lnTo>
                <a:lnTo>
                  <a:pt x="243641" y="133622"/>
                </a:lnTo>
                <a:lnTo>
                  <a:pt x="243904" y="129426"/>
                </a:lnTo>
                <a:lnTo>
                  <a:pt x="245739" y="129426"/>
                </a:lnTo>
                <a:lnTo>
                  <a:pt x="246526" y="128246"/>
                </a:lnTo>
                <a:lnTo>
                  <a:pt x="246788" y="126804"/>
                </a:lnTo>
                <a:lnTo>
                  <a:pt x="247182" y="126804"/>
                </a:lnTo>
                <a:lnTo>
                  <a:pt x="247182" y="126541"/>
                </a:lnTo>
                <a:lnTo>
                  <a:pt x="247182" y="126148"/>
                </a:lnTo>
                <a:lnTo>
                  <a:pt x="248887" y="125886"/>
                </a:lnTo>
                <a:lnTo>
                  <a:pt x="248887" y="125361"/>
                </a:lnTo>
                <a:lnTo>
                  <a:pt x="249280" y="125361"/>
                </a:lnTo>
                <a:lnTo>
                  <a:pt x="249280" y="124050"/>
                </a:lnTo>
                <a:lnTo>
                  <a:pt x="249935" y="123657"/>
                </a:lnTo>
                <a:lnTo>
                  <a:pt x="251378" y="123657"/>
                </a:lnTo>
                <a:lnTo>
                  <a:pt x="252165" y="123001"/>
                </a:lnTo>
                <a:lnTo>
                  <a:pt x="253214" y="123001"/>
                </a:lnTo>
                <a:lnTo>
                  <a:pt x="254263" y="122607"/>
                </a:lnTo>
                <a:lnTo>
                  <a:pt x="254656" y="122607"/>
                </a:lnTo>
                <a:lnTo>
                  <a:pt x="256099" y="122345"/>
                </a:lnTo>
                <a:lnTo>
                  <a:pt x="257541" y="123263"/>
                </a:lnTo>
                <a:lnTo>
                  <a:pt x="259246" y="123263"/>
                </a:lnTo>
                <a:lnTo>
                  <a:pt x="258983" y="123657"/>
                </a:lnTo>
                <a:lnTo>
                  <a:pt x="258197" y="125099"/>
                </a:lnTo>
                <a:lnTo>
                  <a:pt x="258197" y="126148"/>
                </a:lnTo>
                <a:lnTo>
                  <a:pt x="258459" y="127590"/>
                </a:lnTo>
                <a:lnTo>
                  <a:pt x="259246" y="127590"/>
                </a:lnTo>
                <a:lnTo>
                  <a:pt x="261082" y="129033"/>
                </a:lnTo>
                <a:lnTo>
                  <a:pt x="266982" y="129033"/>
                </a:lnTo>
                <a:lnTo>
                  <a:pt x="267376" y="129426"/>
                </a:lnTo>
                <a:lnTo>
                  <a:pt x="267638" y="130738"/>
                </a:lnTo>
                <a:lnTo>
                  <a:pt x="266327" y="131524"/>
                </a:lnTo>
                <a:lnTo>
                  <a:pt x="266720" y="132967"/>
                </a:lnTo>
                <a:lnTo>
                  <a:pt x="273801" y="131787"/>
                </a:lnTo>
                <a:lnTo>
                  <a:pt x="274064" y="133229"/>
                </a:lnTo>
                <a:lnTo>
                  <a:pt x="278784" y="133622"/>
                </a:lnTo>
                <a:lnTo>
                  <a:pt x="278784" y="140966"/>
                </a:lnTo>
                <a:lnTo>
                  <a:pt x="280489" y="142408"/>
                </a:lnTo>
                <a:lnTo>
                  <a:pt x="282718" y="139523"/>
                </a:lnTo>
                <a:lnTo>
                  <a:pt x="285865" y="139523"/>
                </a:lnTo>
                <a:lnTo>
                  <a:pt x="288619" y="140048"/>
                </a:lnTo>
                <a:lnTo>
                  <a:pt x="290062" y="137819"/>
                </a:lnTo>
                <a:lnTo>
                  <a:pt x="290455" y="137819"/>
                </a:lnTo>
                <a:lnTo>
                  <a:pt x="292815" y="132442"/>
                </a:lnTo>
                <a:lnTo>
                  <a:pt x="292815" y="131131"/>
                </a:lnTo>
                <a:lnTo>
                  <a:pt x="293995" y="130344"/>
                </a:lnTo>
                <a:lnTo>
                  <a:pt x="297143" y="127984"/>
                </a:lnTo>
                <a:lnTo>
                  <a:pt x="299634" y="126804"/>
                </a:lnTo>
                <a:lnTo>
                  <a:pt x="299634" y="127328"/>
                </a:lnTo>
                <a:lnTo>
                  <a:pt x="301339" y="125886"/>
                </a:lnTo>
                <a:lnTo>
                  <a:pt x="301339" y="120903"/>
                </a:lnTo>
                <a:lnTo>
                  <a:pt x="301732" y="120247"/>
                </a:lnTo>
                <a:lnTo>
                  <a:pt x="302519" y="118018"/>
                </a:lnTo>
                <a:lnTo>
                  <a:pt x="309862" y="115264"/>
                </a:lnTo>
                <a:lnTo>
                  <a:pt x="310911" y="116182"/>
                </a:lnTo>
                <a:lnTo>
                  <a:pt x="312878" y="116182"/>
                </a:lnTo>
                <a:lnTo>
                  <a:pt x="312354" y="115526"/>
                </a:lnTo>
                <a:lnTo>
                  <a:pt x="312092" y="114871"/>
                </a:lnTo>
                <a:lnTo>
                  <a:pt x="308813" y="113428"/>
                </a:lnTo>
                <a:lnTo>
                  <a:pt x="308813" y="112641"/>
                </a:lnTo>
                <a:lnTo>
                  <a:pt x="310649" y="111724"/>
                </a:lnTo>
                <a:lnTo>
                  <a:pt x="310649" y="110937"/>
                </a:lnTo>
                <a:lnTo>
                  <a:pt x="308813" y="109888"/>
                </a:lnTo>
                <a:lnTo>
                  <a:pt x="308158" y="109888"/>
                </a:lnTo>
                <a:lnTo>
                  <a:pt x="306977" y="109888"/>
                </a:lnTo>
                <a:lnTo>
                  <a:pt x="306977" y="108839"/>
                </a:lnTo>
                <a:lnTo>
                  <a:pt x="307764" y="105560"/>
                </a:lnTo>
                <a:lnTo>
                  <a:pt x="307764" y="102807"/>
                </a:lnTo>
                <a:lnTo>
                  <a:pt x="308158" y="101102"/>
                </a:lnTo>
                <a:lnTo>
                  <a:pt x="307764" y="100446"/>
                </a:lnTo>
                <a:lnTo>
                  <a:pt x="305535" y="98217"/>
                </a:lnTo>
                <a:lnTo>
                  <a:pt x="305273" y="97168"/>
                </a:lnTo>
                <a:lnTo>
                  <a:pt x="305535" y="96119"/>
                </a:lnTo>
                <a:lnTo>
                  <a:pt x="305535" y="95463"/>
                </a:lnTo>
                <a:lnTo>
                  <a:pt x="306977" y="95070"/>
                </a:lnTo>
                <a:lnTo>
                  <a:pt x="308420" y="93627"/>
                </a:lnTo>
                <a:lnTo>
                  <a:pt x="308813" y="92578"/>
                </a:lnTo>
                <a:lnTo>
                  <a:pt x="309862" y="92185"/>
                </a:lnTo>
                <a:lnTo>
                  <a:pt x="310649" y="92841"/>
                </a:lnTo>
                <a:lnTo>
                  <a:pt x="311436" y="92185"/>
                </a:lnTo>
                <a:lnTo>
                  <a:pt x="311698" y="92578"/>
                </a:lnTo>
                <a:lnTo>
                  <a:pt x="311698" y="93365"/>
                </a:lnTo>
                <a:lnTo>
                  <a:pt x="311436" y="93365"/>
                </a:lnTo>
                <a:lnTo>
                  <a:pt x="312354" y="94021"/>
                </a:lnTo>
                <a:lnTo>
                  <a:pt x="312878" y="94021"/>
                </a:lnTo>
                <a:lnTo>
                  <a:pt x="315894" y="94283"/>
                </a:lnTo>
                <a:lnTo>
                  <a:pt x="316288" y="93627"/>
                </a:lnTo>
                <a:lnTo>
                  <a:pt x="317992" y="93627"/>
                </a:lnTo>
                <a:lnTo>
                  <a:pt x="317992" y="94283"/>
                </a:lnTo>
                <a:lnTo>
                  <a:pt x="319435" y="94021"/>
                </a:lnTo>
                <a:lnTo>
                  <a:pt x="319435" y="95463"/>
                </a:lnTo>
                <a:lnTo>
                  <a:pt x="321271" y="95070"/>
                </a:lnTo>
                <a:lnTo>
                  <a:pt x="324156" y="96775"/>
                </a:lnTo>
                <a:lnTo>
                  <a:pt x="324811" y="96119"/>
                </a:lnTo>
                <a:lnTo>
                  <a:pt x="325598" y="95463"/>
                </a:lnTo>
                <a:lnTo>
                  <a:pt x="327040" y="94283"/>
                </a:lnTo>
                <a:lnTo>
                  <a:pt x="327040" y="94021"/>
                </a:lnTo>
                <a:lnTo>
                  <a:pt x="327958" y="94021"/>
                </a:lnTo>
                <a:lnTo>
                  <a:pt x="327696" y="92841"/>
                </a:lnTo>
                <a:lnTo>
                  <a:pt x="331237" y="92841"/>
                </a:lnTo>
                <a:lnTo>
                  <a:pt x="330450" y="91923"/>
                </a:lnTo>
                <a:lnTo>
                  <a:pt x="332155" y="89300"/>
                </a:lnTo>
                <a:lnTo>
                  <a:pt x="332679" y="88644"/>
                </a:lnTo>
                <a:lnTo>
                  <a:pt x="332941" y="87202"/>
                </a:lnTo>
                <a:lnTo>
                  <a:pt x="336482" y="88907"/>
                </a:lnTo>
                <a:lnTo>
                  <a:pt x="336875" y="88907"/>
                </a:lnTo>
                <a:lnTo>
                  <a:pt x="337531" y="88907"/>
                </a:lnTo>
                <a:lnTo>
                  <a:pt x="337531" y="90349"/>
                </a:lnTo>
                <a:lnTo>
                  <a:pt x="338318" y="90743"/>
                </a:lnTo>
                <a:lnTo>
                  <a:pt x="337924" y="91923"/>
                </a:lnTo>
                <a:lnTo>
                  <a:pt x="341596" y="91398"/>
                </a:lnTo>
                <a:lnTo>
                  <a:pt x="343956" y="91398"/>
                </a:lnTo>
                <a:lnTo>
                  <a:pt x="343956" y="89694"/>
                </a:lnTo>
                <a:lnTo>
                  <a:pt x="343956" y="89300"/>
                </a:lnTo>
                <a:lnTo>
                  <a:pt x="342252" y="89300"/>
                </a:lnTo>
                <a:lnTo>
                  <a:pt x="342252" y="86022"/>
                </a:lnTo>
                <a:lnTo>
                  <a:pt x="343301" y="85760"/>
                </a:lnTo>
                <a:lnTo>
                  <a:pt x="343301" y="84711"/>
                </a:lnTo>
                <a:lnTo>
                  <a:pt x="344612" y="81826"/>
                </a:lnTo>
                <a:lnTo>
                  <a:pt x="344612" y="81563"/>
                </a:lnTo>
                <a:lnTo>
                  <a:pt x="344350" y="81170"/>
                </a:lnTo>
                <a:lnTo>
                  <a:pt x="344350" y="80383"/>
                </a:lnTo>
                <a:lnTo>
                  <a:pt x="343956" y="80121"/>
                </a:lnTo>
                <a:lnTo>
                  <a:pt x="344612" y="79072"/>
                </a:lnTo>
                <a:lnTo>
                  <a:pt x="345792" y="79465"/>
                </a:lnTo>
                <a:lnTo>
                  <a:pt x="346448" y="77629"/>
                </a:lnTo>
                <a:lnTo>
                  <a:pt x="346448" y="78285"/>
                </a:lnTo>
                <a:lnTo>
                  <a:pt x="347235" y="78285"/>
                </a:lnTo>
                <a:lnTo>
                  <a:pt x="347497" y="77367"/>
                </a:lnTo>
                <a:lnTo>
                  <a:pt x="350382" y="81563"/>
                </a:lnTo>
                <a:lnTo>
                  <a:pt x="351431" y="81826"/>
                </a:lnTo>
                <a:lnTo>
                  <a:pt x="351693" y="81826"/>
                </a:lnTo>
                <a:lnTo>
                  <a:pt x="353791" y="83006"/>
                </a:lnTo>
                <a:lnTo>
                  <a:pt x="354578" y="82613"/>
                </a:lnTo>
                <a:lnTo>
                  <a:pt x="354578" y="83924"/>
                </a:lnTo>
                <a:lnTo>
                  <a:pt x="354971" y="84448"/>
                </a:lnTo>
                <a:lnTo>
                  <a:pt x="357070" y="85760"/>
                </a:lnTo>
                <a:lnTo>
                  <a:pt x="357463" y="86546"/>
                </a:lnTo>
                <a:lnTo>
                  <a:pt x="357856" y="87202"/>
                </a:lnTo>
                <a:lnTo>
                  <a:pt x="358774" y="87202"/>
                </a:lnTo>
                <a:lnTo>
                  <a:pt x="362052" y="89300"/>
                </a:lnTo>
                <a:lnTo>
                  <a:pt x="363757" y="91923"/>
                </a:lnTo>
                <a:lnTo>
                  <a:pt x="366249" y="91923"/>
                </a:lnTo>
                <a:lnTo>
                  <a:pt x="368478" y="92841"/>
                </a:lnTo>
                <a:lnTo>
                  <a:pt x="372674" y="92578"/>
                </a:lnTo>
                <a:lnTo>
                  <a:pt x="375297" y="92841"/>
                </a:lnTo>
                <a:lnTo>
                  <a:pt x="378050" y="94283"/>
                </a:lnTo>
                <a:lnTo>
                  <a:pt x="380411" y="94677"/>
                </a:lnTo>
                <a:lnTo>
                  <a:pt x="384082" y="94021"/>
                </a:lnTo>
                <a:lnTo>
                  <a:pt x="386574" y="92578"/>
                </a:lnTo>
                <a:lnTo>
                  <a:pt x="387492" y="91923"/>
                </a:lnTo>
                <a:lnTo>
                  <a:pt x="393655" y="91398"/>
                </a:lnTo>
                <a:lnTo>
                  <a:pt x="395097" y="91923"/>
                </a:lnTo>
                <a:lnTo>
                  <a:pt x="398113" y="91923"/>
                </a:lnTo>
                <a:lnTo>
                  <a:pt x="398507" y="88251"/>
                </a:lnTo>
                <a:lnTo>
                  <a:pt x="400474" y="78679"/>
                </a:lnTo>
                <a:lnTo>
                  <a:pt x="404014" y="77367"/>
                </a:lnTo>
                <a:lnTo>
                  <a:pt x="404932" y="77629"/>
                </a:lnTo>
                <a:lnTo>
                  <a:pt x="405981" y="79728"/>
                </a:lnTo>
                <a:lnTo>
                  <a:pt x="406375" y="81170"/>
                </a:lnTo>
                <a:lnTo>
                  <a:pt x="407424" y="81826"/>
                </a:lnTo>
                <a:lnTo>
                  <a:pt x="415947" y="82350"/>
                </a:lnTo>
                <a:lnTo>
                  <a:pt x="418439" y="82613"/>
                </a:lnTo>
                <a:lnTo>
                  <a:pt x="420143" y="79465"/>
                </a:lnTo>
                <a:lnTo>
                  <a:pt x="421586" y="79465"/>
                </a:lnTo>
                <a:lnTo>
                  <a:pt x="426175" y="79072"/>
                </a:lnTo>
                <a:lnTo>
                  <a:pt x="426175" y="82613"/>
                </a:lnTo>
                <a:lnTo>
                  <a:pt x="426569" y="86809"/>
                </a:lnTo>
                <a:lnTo>
                  <a:pt x="426569" y="87202"/>
                </a:lnTo>
                <a:lnTo>
                  <a:pt x="426831" y="87464"/>
                </a:lnTo>
                <a:lnTo>
                  <a:pt x="425126" y="88644"/>
                </a:lnTo>
                <a:lnTo>
                  <a:pt x="425913" y="90087"/>
                </a:lnTo>
                <a:lnTo>
                  <a:pt x="429454" y="88907"/>
                </a:lnTo>
                <a:lnTo>
                  <a:pt x="430109" y="88907"/>
                </a:lnTo>
                <a:lnTo>
                  <a:pt x="435092" y="86809"/>
                </a:lnTo>
                <a:lnTo>
                  <a:pt x="434830" y="85760"/>
                </a:lnTo>
                <a:lnTo>
                  <a:pt x="437584" y="83924"/>
                </a:lnTo>
                <a:lnTo>
                  <a:pt x="440469" y="79465"/>
                </a:lnTo>
                <a:lnTo>
                  <a:pt x="443616" y="75925"/>
                </a:lnTo>
                <a:lnTo>
                  <a:pt x="444271" y="74089"/>
                </a:lnTo>
                <a:lnTo>
                  <a:pt x="445714" y="71991"/>
                </a:lnTo>
                <a:lnTo>
                  <a:pt x="446370" y="71598"/>
                </a:lnTo>
                <a:lnTo>
                  <a:pt x="447550" y="70548"/>
                </a:lnTo>
                <a:lnTo>
                  <a:pt x="449910" y="68450"/>
                </a:lnTo>
                <a:lnTo>
                  <a:pt x="454237" y="65959"/>
                </a:lnTo>
                <a:lnTo>
                  <a:pt x="456991" y="65303"/>
                </a:lnTo>
                <a:lnTo>
                  <a:pt x="456991" y="63467"/>
                </a:lnTo>
                <a:lnTo>
                  <a:pt x="457778" y="63467"/>
                </a:lnTo>
                <a:lnTo>
                  <a:pt x="457778" y="62812"/>
                </a:lnTo>
                <a:lnTo>
                  <a:pt x="453451" y="63467"/>
                </a:lnTo>
                <a:lnTo>
                  <a:pt x="453188" y="62025"/>
                </a:lnTo>
                <a:lnTo>
                  <a:pt x="454237" y="61763"/>
                </a:lnTo>
                <a:lnTo>
                  <a:pt x="448468" y="53501"/>
                </a:lnTo>
                <a:lnTo>
                  <a:pt x="453844" y="51797"/>
                </a:lnTo>
                <a:lnTo>
                  <a:pt x="452533" y="46945"/>
                </a:lnTo>
                <a:lnTo>
                  <a:pt x="454237" y="46158"/>
                </a:lnTo>
                <a:lnTo>
                  <a:pt x="453451" y="43011"/>
                </a:lnTo>
                <a:lnTo>
                  <a:pt x="454237" y="42618"/>
                </a:lnTo>
                <a:lnTo>
                  <a:pt x="453451" y="39864"/>
                </a:lnTo>
                <a:lnTo>
                  <a:pt x="452795" y="40126"/>
                </a:lnTo>
                <a:lnTo>
                  <a:pt x="452795" y="38028"/>
                </a:lnTo>
                <a:lnTo>
                  <a:pt x="453451" y="36585"/>
                </a:lnTo>
                <a:lnTo>
                  <a:pt x="452139" y="33701"/>
                </a:lnTo>
                <a:lnTo>
                  <a:pt x="454237" y="32652"/>
                </a:lnTo>
                <a:lnTo>
                  <a:pt x="455286" y="36192"/>
                </a:lnTo>
                <a:lnTo>
                  <a:pt x="457516" y="35930"/>
                </a:lnTo>
                <a:lnTo>
                  <a:pt x="460925" y="34750"/>
                </a:lnTo>
                <a:lnTo>
                  <a:pt x="460663" y="34487"/>
                </a:lnTo>
                <a:lnTo>
                  <a:pt x="462761" y="33307"/>
                </a:lnTo>
                <a:lnTo>
                  <a:pt x="461712" y="20325"/>
                </a:lnTo>
                <a:lnTo>
                  <a:pt x="472989" y="24521"/>
                </a:lnTo>
                <a:lnTo>
                  <a:pt x="474169" y="24784"/>
                </a:lnTo>
                <a:lnTo>
                  <a:pt x="473776" y="20325"/>
                </a:lnTo>
                <a:lnTo>
                  <a:pt x="477185" y="9048"/>
                </a:lnTo>
                <a:lnTo>
                  <a:pt x="477710" y="9048"/>
                </a:lnTo>
                <a:lnTo>
                  <a:pt x="477972" y="9310"/>
                </a:lnTo>
                <a:lnTo>
                  <a:pt x="478366" y="9704"/>
                </a:lnTo>
                <a:lnTo>
                  <a:pt x="478366" y="9310"/>
                </a:lnTo>
                <a:lnTo>
                  <a:pt x="479414" y="9048"/>
                </a:lnTo>
                <a:lnTo>
                  <a:pt x="480070" y="9704"/>
                </a:lnTo>
                <a:lnTo>
                  <a:pt x="480464" y="9310"/>
                </a:lnTo>
                <a:lnTo>
                  <a:pt x="485447" y="8523"/>
                </a:lnTo>
                <a:lnTo>
                  <a:pt x="485709" y="8523"/>
                </a:lnTo>
                <a:lnTo>
                  <a:pt x="486233" y="9310"/>
                </a:lnTo>
                <a:lnTo>
                  <a:pt x="487151" y="9048"/>
                </a:lnTo>
                <a:lnTo>
                  <a:pt x="487151" y="9310"/>
                </a:lnTo>
                <a:lnTo>
                  <a:pt x="486496" y="9704"/>
                </a:lnTo>
                <a:lnTo>
                  <a:pt x="487151" y="10359"/>
                </a:lnTo>
                <a:lnTo>
                  <a:pt x="487151" y="10753"/>
                </a:lnTo>
                <a:lnTo>
                  <a:pt x="487545" y="9966"/>
                </a:lnTo>
                <a:lnTo>
                  <a:pt x="488987" y="9704"/>
                </a:lnTo>
                <a:lnTo>
                  <a:pt x="489381" y="9310"/>
                </a:lnTo>
                <a:lnTo>
                  <a:pt x="490167" y="9310"/>
                </a:lnTo>
                <a:lnTo>
                  <a:pt x="490430" y="8261"/>
                </a:lnTo>
                <a:lnTo>
                  <a:pt x="491610" y="6819"/>
                </a:lnTo>
                <a:lnTo>
                  <a:pt x="490823" y="5770"/>
                </a:lnTo>
                <a:lnTo>
                  <a:pt x="488987" y="6163"/>
                </a:lnTo>
                <a:lnTo>
                  <a:pt x="491872" y="0"/>
                </a:lnTo>
                <a:lnTo>
                  <a:pt x="492921" y="524"/>
                </a:lnTo>
                <a:lnTo>
                  <a:pt x="493708" y="1180"/>
                </a:lnTo>
                <a:lnTo>
                  <a:pt x="493708" y="2229"/>
                </a:lnTo>
                <a:lnTo>
                  <a:pt x="492265" y="4721"/>
                </a:lnTo>
                <a:lnTo>
                  <a:pt x="492265" y="5376"/>
                </a:lnTo>
                <a:lnTo>
                  <a:pt x="492528" y="5770"/>
                </a:lnTo>
                <a:lnTo>
                  <a:pt x="493314" y="6163"/>
                </a:lnTo>
                <a:lnTo>
                  <a:pt x="496068" y="5770"/>
                </a:lnTo>
                <a:lnTo>
                  <a:pt x="496724" y="5770"/>
                </a:lnTo>
                <a:lnTo>
                  <a:pt x="497248" y="6425"/>
                </a:lnTo>
                <a:lnTo>
                  <a:pt x="497248" y="7081"/>
                </a:lnTo>
                <a:lnTo>
                  <a:pt x="495412" y="11146"/>
                </a:lnTo>
                <a:lnTo>
                  <a:pt x="495019" y="11802"/>
                </a:lnTo>
                <a:lnTo>
                  <a:pt x="495412" y="13506"/>
                </a:lnTo>
                <a:lnTo>
                  <a:pt x="495806" y="13900"/>
                </a:lnTo>
                <a:lnTo>
                  <a:pt x="496462" y="14162"/>
                </a:lnTo>
                <a:lnTo>
                  <a:pt x="497511" y="14687"/>
                </a:lnTo>
                <a:lnTo>
                  <a:pt x="497904" y="15342"/>
                </a:lnTo>
                <a:lnTo>
                  <a:pt x="497904" y="16785"/>
                </a:lnTo>
                <a:lnTo>
                  <a:pt x="498166" y="17440"/>
                </a:lnTo>
                <a:lnTo>
                  <a:pt x="499346" y="18227"/>
                </a:lnTo>
                <a:lnTo>
                  <a:pt x="499346" y="19539"/>
                </a:lnTo>
                <a:lnTo>
                  <a:pt x="499346" y="22030"/>
                </a:lnTo>
                <a:lnTo>
                  <a:pt x="500395" y="22423"/>
                </a:lnTo>
                <a:lnTo>
                  <a:pt x="501707" y="23472"/>
                </a:lnTo>
                <a:lnTo>
                  <a:pt x="501707" y="24128"/>
                </a:lnTo>
                <a:lnTo>
                  <a:pt x="501051" y="26620"/>
                </a:lnTo>
                <a:lnTo>
                  <a:pt x="501445" y="27669"/>
                </a:lnTo>
                <a:lnTo>
                  <a:pt x="502362" y="28324"/>
                </a:lnTo>
                <a:lnTo>
                  <a:pt x="503543" y="29111"/>
                </a:lnTo>
                <a:lnTo>
                  <a:pt x="503543" y="30160"/>
                </a:lnTo>
                <a:lnTo>
                  <a:pt x="503149" y="30554"/>
                </a:lnTo>
                <a:lnTo>
                  <a:pt x="502100" y="31865"/>
                </a:lnTo>
                <a:lnTo>
                  <a:pt x="503805" y="32258"/>
                </a:lnTo>
                <a:lnTo>
                  <a:pt x="504985" y="33045"/>
                </a:lnTo>
                <a:lnTo>
                  <a:pt x="506428" y="33045"/>
                </a:lnTo>
                <a:lnTo>
                  <a:pt x="506690" y="33307"/>
                </a:lnTo>
                <a:lnTo>
                  <a:pt x="506690" y="34487"/>
                </a:lnTo>
                <a:lnTo>
                  <a:pt x="507345" y="34750"/>
                </a:lnTo>
                <a:lnTo>
                  <a:pt x="507870" y="35405"/>
                </a:lnTo>
                <a:lnTo>
                  <a:pt x="507345" y="36585"/>
                </a:lnTo>
                <a:lnTo>
                  <a:pt x="507870" y="36848"/>
                </a:lnTo>
                <a:lnTo>
                  <a:pt x="508526" y="37241"/>
                </a:lnTo>
                <a:lnTo>
                  <a:pt x="508526" y="36848"/>
                </a:lnTo>
                <a:lnTo>
                  <a:pt x="512853" y="36848"/>
                </a:lnTo>
                <a:lnTo>
                  <a:pt x="512853" y="39077"/>
                </a:lnTo>
                <a:lnTo>
                  <a:pt x="509968" y="39339"/>
                </a:lnTo>
                <a:lnTo>
                  <a:pt x="510230" y="40782"/>
                </a:lnTo>
                <a:lnTo>
                  <a:pt x="508788" y="41306"/>
                </a:lnTo>
                <a:lnTo>
                  <a:pt x="509181" y="43011"/>
                </a:lnTo>
                <a:lnTo>
                  <a:pt x="509968" y="45765"/>
                </a:lnTo>
                <a:lnTo>
                  <a:pt x="512853" y="46158"/>
                </a:lnTo>
                <a:lnTo>
                  <a:pt x="515869" y="45109"/>
                </a:lnTo>
                <a:lnTo>
                  <a:pt x="515869" y="44716"/>
                </a:lnTo>
                <a:lnTo>
                  <a:pt x="517443" y="44716"/>
                </a:lnTo>
                <a:lnTo>
                  <a:pt x="519541" y="47207"/>
                </a:lnTo>
                <a:lnTo>
                  <a:pt x="519541" y="47863"/>
                </a:lnTo>
                <a:lnTo>
                  <a:pt x="520327" y="47601"/>
                </a:lnTo>
                <a:lnTo>
                  <a:pt x="519803" y="49043"/>
                </a:lnTo>
                <a:lnTo>
                  <a:pt x="523343" y="51797"/>
                </a:lnTo>
                <a:lnTo>
                  <a:pt x="520590" y="53239"/>
                </a:lnTo>
                <a:lnTo>
                  <a:pt x="516525" y="54026"/>
                </a:lnTo>
                <a:lnTo>
                  <a:pt x="518360" y="58222"/>
                </a:lnTo>
                <a:lnTo>
                  <a:pt x="518885" y="63861"/>
                </a:lnTo>
                <a:lnTo>
                  <a:pt x="519147" y="64516"/>
                </a:lnTo>
                <a:lnTo>
                  <a:pt x="521639" y="63467"/>
                </a:lnTo>
                <a:lnTo>
                  <a:pt x="522688" y="63861"/>
                </a:lnTo>
                <a:lnTo>
                  <a:pt x="525442" y="60582"/>
                </a:lnTo>
                <a:lnTo>
                  <a:pt x="525442" y="59140"/>
                </a:lnTo>
                <a:lnTo>
                  <a:pt x="526228" y="58484"/>
                </a:lnTo>
                <a:lnTo>
                  <a:pt x="528326" y="57566"/>
                </a:lnTo>
                <a:lnTo>
                  <a:pt x="529376" y="57042"/>
                </a:lnTo>
                <a:lnTo>
                  <a:pt x="530818" y="56124"/>
                </a:lnTo>
                <a:lnTo>
                  <a:pt x="533703" y="56780"/>
                </a:lnTo>
                <a:lnTo>
                  <a:pt x="534752" y="57829"/>
                </a:lnTo>
                <a:lnTo>
                  <a:pt x="535801" y="58222"/>
                </a:lnTo>
                <a:lnTo>
                  <a:pt x="537899" y="58222"/>
                </a:lnTo>
                <a:lnTo>
                  <a:pt x="541046" y="57566"/>
                </a:lnTo>
                <a:lnTo>
                  <a:pt x="543144" y="55468"/>
                </a:lnTo>
                <a:lnTo>
                  <a:pt x="544324" y="54944"/>
                </a:lnTo>
                <a:lnTo>
                  <a:pt x="546422" y="53239"/>
                </a:lnTo>
                <a:lnTo>
                  <a:pt x="548520" y="52190"/>
                </a:lnTo>
                <a:lnTo>
                  <a:pt x="551405" y="52190"/>
                </a:lnTo>
                <a:lnTo>
                  <a:pt x="554290" y="51797"/>
                </a:lnTo>
                <a:lnTo>
                  <a:pt x="557438" y="50748"/>
                </a:lnTo>
                <a:lnTo>
                  <a:pt x="558487" y="51403"/>
                </a:lnTo>
                <a:lnTo>
                  <a:pt x="558880" y="51141"/>
                </a:lnTo>
                <a:lnTo>
                  <a:pt x="562027" y="51797"/>
                </a:lnTo>
                <a:lnTo>
                  <a:pt x="562683" y="52583"/>
                </a:lnTo>
                <a:lnTo>
                  <a:pt x="561765" y="57042"/>
                </a:lnTo>
                <a:lnTo>
                  <a:pt x="562027" y="59140"/>
                </a:lnTo>
                <a:lnTo>
                  <a:pt x="562683" y="59665"/>
                </a:lnTo>
                <a:lnTo>
                  <a:pt x="563076" y="63861"/>
                </a:lnTo>
                <a:lnTo>
                  <a:pt x="564125" y="63861"/>
                </a:lnTo>
                <a:lnTo>
                  <a:pt x="570551" y="63467"/>
                </a:lnTo>
                <a:lnTo>
                  <a:pt x="571600" y="69893"/>
                </a:lnTo>
                <a:lnTo>
                  <a:pt x="573304" y="70548"/>
                </a:lnTo>
                <a:lnTo>
                  <a:pt x="575927" y="71991"/>
                </a:lnTo>
                <a:lnTo>
                  <a:pt x="577238" y="74089"/>
                </a:lnTo>
                <a:lnTo>
                  <a:pt x="578681" y="75925"/>
                </a:lnTo>
                <a:lnTo>
                  <a:pt x="584057" y="72646"/>
                </a:lnTo>
                <a:lnTo>
                  <a:pt x="585499" y="73040"/>
                </a:lnTo>
                <a:lnTo>
                  <a:pt x="587860" y="73040"/>
                </a:lnTo>
                <a:lnTo>
                  <a:pt x="590482" y="72646"/>
                </a:lnTo>
                <a:lnTo>
                  <a:pt x="590089" y="70548"/>
                </a:lnTo>
                <a:lnTo>
                  <a:pt x="598875" y="70548"/>
                </a:lnTo>
                <a:lnTo>
                  <a:pt x="598219" y="80383"/>
                </a:lnTo>
                <a:lnTo>
                  <a:pt x="598481" y="81563"/>
                </a:lnTo>
                <a:lnTo>
                  <a:pt x="598219" y="84448"/>
                </a:lnTo>
                <a:lnTo>
                  <a:pt x="597170" y="84711"/>
                </a:lnTo>
                <a:lnTo>
                  <a:pt x="597826" y="85366"/>
                </a:lnTo>
                <a:lnTo>
                  <a:pt x="597826" y="86546"/>
                </a:lnTo>
                <a:lnTo>
                  <a:pt x="598481" y="87464"/>
                </a:lnTo>
                <a:lnTo>
                  <a:pt x="594679" y="87464"/>
                </a:lnTo>
                <a:lnTo>
                  <a:pt x="595465" y="88644"/>
                </a:lnTo>
                <a:lnTo>
                  <a:pt x="598481" y="90087"/>
                </a:lnTo>
                <a:lnTo>
                  <a:pt x="600317" y="91923"/>
                </a:lnTo>
                <a:lnTo>
                  <a:pt x="600317" y="93365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B88D8771-A110-4F0D-969C-87637AA9A71A}"/>
              </a:ext>
            </a:extLst>
          </p:cNvPr>
          <p:cNvSpPr/>
          <p:nvPr/>
        </p:nvSpPr>
        <p:spPr>
          <a:xfrm>
            <a:off x="7731266" y="2759329"/>
            <a:ext cx="1110996" cy="1710895"/>
          </a:xfrm>
          <a:custGeom>
            <a:avLst/>
            <a:gdLst>
              <a:gd name="connsiteX0" fmla="*/ 627199 w 1327177"/>
              <a:gd name="connsiteY0" fmla="*/ 1616452 h 2043806"/>
              <a:gd name="connsiteX1" fmla="*/ 626348 w 1327177"/>
              <a:gd name="connsiteY1" fmla="*/ 1616931 h 2043806"/>
              <a:gd name="connsiteX2" fmla="*/ 626807 w 1327177"/>
              <a:gd name="connsiteY2" fmla="*/ 1618155 h 2043806"/>
              <a:gd name="connsiteX3" fmla="*/ 626941 w 1327177"/>
              <a:gd name="connsiteY3" fmla="*/ 1618327 h 2043806"/>
              <a:gd name="connsiteX4" fmla="*/ 626806 w 1327177"/>
              <a:gd name="connsiteY4" fmla="*/ 1617895 h 2043806"/>
              <a:gd name="connsiteX5" fmla="*/ 617466 w 1327177"/>
              <a:gd name="connsiteY5" fmla="*/ 1614193 h 2043806"/>
              <a:gd name="connsiteX6" fmla="*/ 616185 w 1327177"/>
              <a:gd name="connsiteY6" fmla="*/ 1616057 h 2043806"/>
              <a:gd name="connsiteX7" fmla="*/ 617627 w 1327177"/>
              <a:gd name="connsiteY7" fmla="*/ 1616713 h 2043806"/>
              <a:gd name="connsiteX8" fmla="*/ 617649 w 1327177"/>
              <a:gd name="connsiteY8" fmla="*/ 1616718 h 2043806"/>
              <a:gd name="connsiteX9" fmla="*/ 618283 w 1327177"/>
              <a:gd name="connsiteY9" fmla="*/ 1615796 h 2043806"/>
              <a:gd name="connsiteX10" fmla="*/ 618020 w 1327177"/>
              <a:gd name="connsiteY10" fmla="*/ 1614747 h 2043806"/>
              <a:gd name="connsiteX11" fmla="*/ 617627 w 1327177"/>
              <a:gd name="connsiteY11" fmla="*/ 1613305 h 2043806"/>
              <a:gd name="connsiteX12" fmla="*/ 617423 w 1327177"/>
              <a:gd name="connsiteY12" fmla="*/ 1613414 h 2043806"/>
              <a:gd name="connsiteX13" fmla="*/ 617512 w 1327177"/>
              <a:gd name="connsiteY13" fmla="*/ 1613652 h 2043806"/>
              <a:gd name="connsiteX14" fmla="*/ 596364 w 1327177"/>
              <a:gd name="connsiteY14" fmla="*/ 1607906 h 2043806"/>
              <a:gd name="connsiteX15" fmla="*/ 598482 w 1327177"/>
              <a:gd name="connsiteY15" fmla="*/ 1613959 h 2043806"/>
              <a:gd name="connsiteX16" fmla="*/ 599138 w 1327177"/>
              <a:gd name="connsiteY16" fmla="*/ 1616057 h 2043806"/>
              <a:gd name="connsiteX17" fmla="*/ 599353 w 1327177"/>
              <a:gd name="connsiteY17" fmla="*/ 1616067 h 2043806"/>
              <a:gd name="connsiteX18" fmla="*/ 599269 w 1327177"/>
              <a:gd name="connsiteY18" fmla="*/ 1615796 h 2043806"/>
              <a:gd name="connsiteX19" fmla="*/ 596384 w 1327177"/>
              <a:gd name="connsiteY19" fmla="*/ 1607928 h 2043806"/>
              <a:gd name="connsiteX20" fmla="*/ 598016 w 1327177"/>
              <a:gd name="connsiteY20" fmla="*/ 1602206 h 2043806"/>
              <a:gd name="connsiteX21" fmla="*/ 595729 w 1327177"/>
              <a:gd name="connsiteY21" fmla="*/ 1603731 h 2043806"/>
              <a:gd name="connsiteX22" fmla="*/ 593499 w 1327177"/>
              <a:gd name="connsiteY22" fmla="*/ 1603731 h 2043806"/>
              <a:gd name="connsiteX23" fmla="*/ 595235 w 1327177"/>
              <a:gd name="connsiteY23" fmla="*/ 1605568 h 2043806"/>
              <a:gd name="connsiteX24" fmla="*/ 596384 w 1327177"/>
              <a:gd name="connsiteY24" fmla="*/ 1605568 h 2043806"/>
              <a:gd name="connsiteX25" fmla="*/ 599269 w 1327177"/>
              <a:gd name="connsiteY25" fmla="*/ 1603732 h 2043806"/>
              <a:gd name="connsiteX26" fmla="*/ 599531 w 1327177"/>
              <a:gd name="connsiteY26" fmla="*/ 1602290 h 2043806"/>
              <a:gd name="connsiteX27" fmla="*/ 598088 w 1327177"/>
              <a:gd name="connsiteY27" fmla="*/ 1602290 h 2043806"/>
              <a:gd name="connsiteX28" fmla="*/ 596646 w 1327177"/>
              <a:gd name="connsiteY28" fmla="*/ 1598175 h 2043806"/>
              <a:gd name="connsiteX29" fmla="*/ 596646 w 1327177"/>
              <a:gd name="connsiteY29" fmla="*/ 1599535 h 2043806"/>
              <a:gd name="connsiteX30" fmla="*/ 597302 w 1327177"/>
              <a:gd name="connsiteY30" fmla="*/ 1600453 h 2043806"/>
              <a:gd name="connsiteX31" fmla="*/ 597302 w 1327177"/>
              <a:gd name="connsiteY31" fmla="*/ 1598881 h 2043806"/>
              <a:gd name="connsiteX32" fmla="*/ 597695 w 1327177"/>
              <a:gd name="connsiteY32" fmla="*/ 1590750 h 2043806"/>
              <a:gd name="connsiteX33" fmla="*/ 594862 w 1327177"/>
              <a:gd name="connsiteY33" fmla="*/ 1591616 h 2043806"/>
              <a:gd name="connsiteX34" fmla="*/ 594286 w 1327177"/>
              <a:gd name="connsiteY34" fmla="*/ 1592192 h 2043806"/>
              <a:gd name="connsiteX35" fmla="*/ 593499 w 1327177"/>
              <a:gd name="connsiteY35" fmla="*/ 1594421 h 2043806"/>
              <a:gd name="connsiteX36" fmla="*/ 594689 w 1327177"/>
              <a:gd name="connsiteY36" fmla="*/ 1594962 h 2043806"/>
              <a:gd name="connsiteX37" fmla="*/ 594941 w 1327177"/>
              <a:gd name="connsiteY37" fmla="*/ 1594291 h 2043806"/>
              <a:gd name="connsiteX38" fmla="*/ 595859 w 1327177"/>
              <a:gd name="connsiteY38" fmla="*/ 1593373 h 2043806"/>
              <a:gd name="connsiteX39" fmla="*/ 595859 w 1327177"/>
              <a:gd name="connsiteY39" fmla="*/ 1591931 h 2043806"/>
              <a:gd name="connsiteX40" fmla="*/ 593630 w 1327177"/>
              <a:gd name="connsiteY40" fmla="*/ 1583502 h 2043806"/>
              <a:gd name="connsiteX41" fmla="*/ 591664 w 1327177"/>
              <a:gd name="connsiteY41" fmla="*/ 1585111 h 2043806"/>
              <a:gd name="connsiteX42" fmla="*/ 591401 w 1327177"/>
              <a:gd name="connsiteY42" fmla="*/ 1587995 h 2043806"/>
              <a:gd name="connsiteX43" fmla="*/ 591008 w 1327177"/>
              <a:gd name="connsiteY43" fmla="*/ 1589176 h 2043806"/>
              <a:gd name="connsiteX44" fmla="*/ 591664 w 1327177"/>
              <a:gd name="connsiteY44" fmla="*/ 1590487 h 2043806"/>
              <a:gd name="connsiteX45" fmla="*/ 591772 w 1327177"/>
              <a:gd name="connsiteY45" fmla="*/ 1590422 h 2043806"/>
              <a:gd name="connsiteX46" fmla="*/ 591925 w 1327177"/>
              <a:gd name="connsiteY46" fmla="*/ 1589964 h 2043806"/>
              <a:gd name="connsiteX47" fmla="*/ 592187 w 1327177"/>
              <a:gd name="connsiteY47" fmla="*/ 1587079 h 2043806"/>
              <a:gd name="connsiteX48" fmla="*/ 595072 w 1327177"/>
              <a:gd name="connsiteY48" fmla="*/ 1584718 h 2043806"/>
              <a:gd name="connsiteX49" fmla="*/ 595072 w 1327177"/>
              <a:gd name="connsiteY49" fmla="*/ 1583538 h 2043806"/>
              <a:gd name="connsiteX50" fmla="*/ 593630 w 1327177"/>
              <a:gd name="connsiteY50" fmla="*/ 1583932 h 2043806"/>
              <a:gd name="connsiteX51" fmla="*/ 595584 w 1327177"/>
              <a:gd name="connsiteY51" fmla="*/ 1576976 h 2043806"/>
              <a:gd name="connsiteX52" fmla="*/ 594548 w 1327177"/>
              <a:gd name="connsiteY52" fmla="*/ 1578816 h 2043806"/>
              <a:gd name="connsiteX53" fmla="*/ 593106 w 1327177"/>
              <a:gd name="connsiteY53" fmla="*/ 1579210 h 2043806"/>
              <a:gd name="connsiteX54" fmla="*/ 593106 w 1327177"/>
              <a:gd name="connsiteY54" fmla="*/ 1582094 h 2043806"/>
              <a:gd name="connsiteX55" fmla="*/ 593630 w 1327177"/>
              <a:gd name="connsiteY55" fmla="*/ 1581951 h 2043806"/>
              <a:gd name="connsiteX56" fmla="*/ 593630 w 1327177"/>
              <a:gd name="connsiteY56" fmla="*/ 1581047 h 2043806"/>
              <a:gd name="connsiteX57" fmla="*/ 595072 w 1327177"/>
              <a:gd name="connsiteY57" fmla="*/ 1580653 h 2043806"/>
              <a:gd name="connsiteX58" fmla="*/ 596253 w 1327177"/>
              <a:gd name="connsiteY58" fmla="*/ 1578555 h 2043806"/>
              <a:gd name="connsiteX59" fmla="*/ 591334 w 1327177"/>
              <a:gd name="connsiteY59" fmla="*/ 1565661 h 2043806"/>
              <a:gd name="connsiteX60" fmla="*/ 590746 w 1327177"/>
              <a:gd name="connsiteY60" fmla="*/ 1566752 h 2043806"/>
              <a:gd name="connsiteX61" fmla="*/ 591330 w 1327177"/>
              <a:gd name="connsiteY61" fmla="*/ 1568623 h 2043806"/>
              <a:gd name="connsiteX62" fmla="*/ 592319 w 1327177"/>
              <a:gd name="connsiteY62" fmla="*/ 1567016 h 2043806"/>
              <a:gd name="connsiteX63" fmla="*/ 594417 w 1327177"/>
              <a:gd name="connsiteY63" fmla="*/ 1555214 h 2043806"/>
              <a:gd name="connsiteX64" fmla="*/ 593134 w 1327177"/>
              <a:gd name="connsiteY64" fmla="*/ 1555454 h 2043806"/>
              <a:gd name="connsiteX65" fmla="*/ 592057 w 1327177"/>
              <a:gd name="connsiteY65" fmla="*/ 1559015 h 2043806"/>
              <a:gd name="connsiteX66" fmla="*/ 592057 w 1327177"/>
              <a:gd name="connsiteY66" fmla="*/ 1561900 h 2043806"/>
              <a:gd name="connsiteX67" fmla="*/ 590746 w 1327177"/>
              <a:gd name="connsiteY67" fmla="*/ 1563605 h 2043806"/>
              <a:gd name="connsiteX68" fmla="*/ 591664 w 1327177"/>
              <a:gd name="connsiteY68" fmla="*/ 1565048 h 2043806"/>
              <a:gd name="connsiteX69" fmla="*/ 591624 w 1327177"/>
              <a:gd name="connsiteY69" fmla="*/ 1565122 h 2043806"/>
              <a:gd name="connsiteX70" fmla="*/ 592712 w 1327177"/>
              <a:gd name="connsiteY70" fmla="*/ 1563737 h 2043806"/>
              <a:gd name="connsiteX71" fmla="*/ 592712 w 1327177"/>
              <a:gd name="connsiteY71" fmla="*/ 1560853 h 2043806"/>
              <a:gd name="connsiteX72" fmla="*/ 576380 w 1327177"/>
              <a:gd name="connsiteY72" fmla="*/ 1542239 h 2043806"/>
              <a:gd name="connsiteX73" fmla="*/ 575010 w 1327177"/>
              <a:gd name="connsiteY73" fmla="*/ 1544067 h 2043806"/>
              <a:gd name="connsiteX74" fmla="*/ 575403 w 1327177"/>
              <a:gd name="connsiteY74" fmla="*/ 1548132 h 2043806"/>
              <a:gd name="connsiteX75" fmla="*/ 575789 w 1327177"/>
              <a:gd name="connsiteY75" fmla="*/ 1548588 h 2043806"/>
              <a:gd name="connsiteX76" fmla="*/ 575534 w 1327177"/>
              <a:gd name="connsiteY76" fmla="*/ 1546035 h 2043806"/>
              <a:gd name="connsiteX77" fmla="*/ 577108 w 1327177"/>
              <a:gd name="connsiteY77" fmla="*/ 1543937 h 2043806"/>
              <a:gd name="connsiteX78" fmla="*/ 561896 w 1327177"/>
              <a:gd name="connsiteY78" fmla="*/ 1541708 h 2043806"/>
              <a:gd name="connsiteX79" fmla="*/ 561241 w 1327177"/>
              <a:gd name="connsiteY79" fmla="*/ 1542129 h 2043806"/>
              <a:gd name="connsiteX80" fmla="*/ 561241 w 1327177"/>
              <a:gd name="connsiteY80" fmla="*/ 1543149 h 2043806"/>
              <a:gd name="connsiteX81" fmla="*/ 561896 w 1327177"/>
              <a:gd name="connsiteY81" fmla="*/ 1543149 h 2043806"/>
              <a:gd name="connsiteX82" fmla="*/ 553480 w 1327177"/>
              <a:gd name="connsiteY82" fmla="*/ 1541494 h 2043806"/>
              <a:gd name="connsiteX83" fmla="*/ 553767 w 1327177"/>
              <a:gd name="connsiteY83" fmla="*/ 1542755 h 2043806"/>
              <a:gd name="connsiteX84" fmla="*/ 554006 w 1327177"/>
              <a:gd name="connsiteY84" fmla="*/ 1542579 h 2043806"/>
              <a:gd name="connsiteX85" fmla="*/ 553897 w 1327177"/>
              <a:gd name="connsiteY85" fmla="*/ 1542101 h 2043806"/>
              <a:gd name="connsiteX86" fmla="*/ 554879 w 1327177"/>
              <a:gd name="connsiteY86" fmla="*/ 1536462 h 2043806"/>
              <a:gd name="connsiteX87" fmla="*/ 554554 w 1327177"/>
              <a:gd name="connsiteY87" fmla="*/ 1536592 h 2043806"/>
              <a:gd name="connsiteX88" fmla="*/ 554160 w 1327177"/>
              <a:gd name="connsiteY88" fmla="*/ 1536592 h 2043806"/>
              <a:gd name="connsiteX89" fmla="*/ 554160 w 1327177"/>
              <a:gd name="connsiteY89" fmla="*/ 1537117 h 2043806"/>
              <a:gd name="connsiteX90" fmla="*/ 553767 w 1327177"/>
              <a:gd name="connsiteY90" fmla="*/ 1537379 h 2043806"/>
              <a:gd name="connsiteX91" fmla="*/ 553504 w 1327177"/>
              <a:gd name="connsiteY91" fmla="*/ 1538034 h 2043806"/>
              <a:gd name="connsiteX92" fmla="*/ 553111 w 1327177"/>
              <a:gd name="connsiteY92" fmla="*/ 1537379 h 2043806"/>
              <a:gd name="connsiteX93" fmla="*/ 551669 w 1327177"/>
              <a:gd name="connsiteY93" fmla="*/ 1537772 h 2043806"/>
              <a:gd name="connsiteX94" fmla="*/ 553084 w 1327177"/>
              <a:gd name="connsiteY94" fmla="*/ 1539831 h 2043806"/>
              <a:gd name="connsiteX95" fmla="*/ 553897 w 1327177"/>
              <a:gd name="connsiteY95" fmla="*/ 1539609 h 2043806"/>
              <a:gd name="connsiteX96" fmla="*/ 554291 w 1327177"/>
              <a:gd name="connsiteY96" fmla="*/ 1540396 h 2043806"/>
              <a:gd name="connsiteX97" fmla="*/ 554553 w 1327177"/>
              <a:gd name="connsiteY97" fmla="*/ 1539609 h 2043806"/>
              <a:gd name="connsiteX98" fmla="*/ 554946 w 1327177"/>
              <a:gd name="connsiteY98" fmla="*/ 1539347 h 2043806"/>
              <a:gd name="connsiteX99" fmla="*/ 554946 w 1327177"/>
              <a:gd name="connsiteY99" fmla="*/ 1538954 h 2043806"/>
              <a:gd name="connsiteX100" fmla="*/ 555209 w 1327177"/>
              <a:gd name="connsiteY100" fmla="*/ 1538954 h 2043806"/>
              <a:gd name="connsiteX101" fmla="*/ 555864 w 1327177"/>
              <a:gd name="connsiteY101" fmla="*/ 1538691 h 2043806"/>
              <a:gd name="connsiteX102" fmla="*/ 555602 w 1327177"/>
              <a:gd name="connsiteY102" fmla="*/ 1538298 h 2043806"/>
              <a:gd name="connsiteX103" fmla="*/ 555602 w 1327177"/>
              <a:gd name="connsiteY103" fmla="*/ 1538691 h 2043806"/>
              <a:gd name="connsiteX104" fmla="*/ 555209 w 1327177"/>
              <a:gd name="connsiteY104" fmla="*/ 1537905 h 2043806"/>
              <a:gd name="connsiteX105" fmla="*/ 555602 w 1327177"/>
              <a:gd name="connsiteY105" fmla="*/ 1537511 h 2043806"/>
              <a:gd name="connsiteX106" fmla="*/ 555209 w 1327177"/>
              <a:gd name="connsiteY106" fmla="*/ 1536462 h 2043806"/>
              <a:gd name="connsiteX107" fmla="*/ 552725 w 1327177"/>
              <a:gd name="connsiteY107" fmla="*/ 1533315 h 2043806"/>
              <a:gd name="connsiteX108" fmla="*/ 552942 w 1327177"/>
              <a:gd name="connsiteY108" fmla="*/ 1533830 h 2043806"/>
              <a:gd name="connsiteX109" fmla="*/ 553766 w 1327177"/>
              <a:gd name="connsiteY109" fmla="*/ 1533315 h 2043806"/>
              <a:gd name="connsiteX110" fmla="*/ 541380 w 1327177"/>
              <a:gd name="connsiteY110" fmla="*/ 1526234 h 2043806"/>
              <a:gd name="connsiteX111" fmla="*/ 541309 w 1327177"/>
              <a:gd name="connsiteY111" fmla="*/ 1526757 h 2043806"/>
              <a:gd name="connsiteX112" fmla="*/ 541703 w 1327177"/>
              <a:gd name="connsiteY112" fmla="*/ 1527151 h 2043806"/>
              <a:gd name="connsiteX113" fmla="*/ 541703 w 1327177"/>
              <a:gd name="connsiteY113" fmla="*/ 1528200 h 2043806"/>
              <a:gd name="connsiteX114" fmla="*/ 541942 w 1327177"/>
              <a:gd name="connsiteY114" fmla="*/ 1528320 h 2043806"/>
              <a:gd name="connsiteX115" fmla="*/ 542227 w 1327177"/>
              <a:gd name="connsiteY115" fmla="*/ 1526234 h 2043806"/>
              <a:gd name="connsiteX116" fmla="*/ 539770 w 1327177"/>
              <a:gd name="connsiteY116" fmla="*/ 1519096 h 2043806"/>
              <a:gd name="connsiteX117" fmla="*/ 538949 w 1327177"/>
              <a:gd name="connsiteY117" fmla="*/ 1520856 h 2043806"/>
              <a:gd name="connsiteX118" fmla="*/ 539604 w 1327177"/>
              <a:gd name="connsiteY118" fmla="*/ 1521512 h 2043806"/>
              <a:gd name="connsiteX119" fmla="*/ 539851 w 1327177"/>
              <a:gd name="connsiteY119" fmla="*/ 1522068 h 2043806"/>
              <a:gd name="connsiteX120" fmla="*/ 540260 w 1327177"/>
              <a:gd name="connsiteY120" fmla="*/ 1521251 h 2043806"/>
              <a:gd name="connsiteX121" fmla="*/ 520721 w 1327177"/>
              <a:gd name="connsiteY121" fmla="*/ 1504466 h 2043806"/>
              <a:gd name="connsiteX122" fmla="*/ 519541 w 1327177"/>
              <a:gd name="connsiteY122" fmla="*/ 1504729 h 2043806"/>
              <a:gd name="connsiteX123" fmla="*/ 519449 w 1327177"/>
              <a:gd name="connsiteY123" fmla="*/ 1504637 h 2043806"/>
              <a:gd name="connsiteX124" fmla="*/ 519804 w 1327177"/>
              <a:gd name="connsiteY124" fmla="*/ 1506170 h 2043806"/>
              <a:gd name="connsiteX125" fmla="*/ 517706 w 1327177"/>
              <a:gd name="connsiteY125" fmla="*/ 1506956 h 2043806"/>
              <a:gd name="connsiteX126" fmla="*/ 517181 w 1327177"/>
              <a:gd name="connsiteY126" fmla="*/ 1509448 h 2043806"/>
              <a:gd name="connsiteX127" fmla="*/ 515476 w 1327177"/>
              <a:gd name="connsiteY127" fmla="*/ 1511546 h 2043806"/>
              <a:gd name="connsiteX128" fmla="*/ 513772 w 1327177"/>
              <a:gd name="connsiteY128" fmla="*/ 1512333 h 2043806"/>
              <a:gd name="connsiteX129" fmla="*/ 513772 w 1327177"/>
              <a:gd name="connsiteY129" fmla="*/ 1514038 h 2043806"/>
              <a:gd name="connsiteX130" fmla="*/ 513902 w 1327177"/>
              <a:gd name="connsiteY130" fmla="*/ 1514950 h 2043806"/>
              <a:gd name="connsiteX131" fmla="*/ 513902 w 1327177"/>
              <a:gd name="connsiteY131" fmla="*/ 1514432 h 2043806"/>
              <a:gd name="connsiteX132" fmla="*/ 515607 w 1327177"/>
              <a:gd name="connsiteY132" fmla="*/ 1513646 h 2043806"/>
              <a:gd name="connsiteX133" fmla="*/ 517443 w 1327177"/>
              <a:gd name="connsiteY133" fmla="*/ 1511547 h 2043806"/>
              <a:gd name="connsiteX134" fmla="*/ 517836 w 1327177"/>
              <a:gd name="connsiteY134" fmla="*/ 1509056 h 2043806"/>
              <a:gd name="connsiteX135" fmla="*/ 519934 w 1327177"/>
              <a:gd name="connsiteY135" fmla="*/ 1508269 h 2043806"/>
              <a:gd name="connsiteX136" fmla="*/ 519541 w 1327177"/>
              <a:gd name="connsiteY136" fmla="*/ 1506564 h 2043806"/>
              <a:gd name="connsiteX137" fmla="*/ 521377 w 1327177"/>
              <a:gd name="connsiteY137" fmla="*/ 1506171 h 2043806"/>
              <a:gd name="connsiteX138" fmla="*/ 511017 w 1327177"/>
              <a:gd name="connsiteY138" fmla="*/ 1496467 h 2043806"/>
              <a:gd name="connsiteX139" fmla="*/ 509274 w 1327177"/>
              <a:gd name="connsiteY139" fmla="*/ 1496932 h 2043806"/>
              <a:gd name="connsiteX140" fmla="*/ 509444 w 1327177"/>
              <a:gd name="connsiteY140" fmla="*/ 1497384 h 2043806"/>
              <a:gd name="connsiteX141" fmla="*/ 508395 w 1327177"/>
              <a:gd name="connsiteY141" fmla="*/ 1497777 h 2043806"/>
              <a:gd name="connsiteX142" fmla="*/ 508395 w 1327177"/>
              <a:gd name="connsiteY142" fmla="*/ 1499613 h 2043806"/>
              <a:gd name="connsiteX143" fmla="*/ 508420 w 1327177"/>
              <a:gd name="connsiteY143" fmla="*/ 1499608 h 2043806"/>
              <a:gd name="connsiteX144" fmla="*/ 509575 w 1327177"/>
              <a:gd name="connsiteY144" fmla="*/ 1499352 h 2043806"/>
              <a:gd name="connsiteX145" fmla="*/ 509182 w 1327177"/>
              <a:gd name="connsiteY145" fmla="*/ 1498172 h 2043806"/>
              <a:gd name="connsiteX146" fmla="*/ 512722 w 1327177"/>
              <a:gd name="connsiteY146" fmla="*/ 1497254 h 2043806"/>
              <a:gd name="connsiteX147" fmla="*/ 507084 w 1327177"/>
              <a:gd name="connsiteY147" fmla="*/ 1495025 h 2043806"/>
              <a:gd name="connsiteX148" fmla="*/ 506812 w 1327177"/>
              <a:gd name="connsiteY148" fmla="*/ 1495115 h 2043806"/>
              <a:gd name="connsiteX149" fmla="*/ 506953 w 1327177"/>
              <a:gd name="connsiteY149" fmla="*/ 1495679 h 2043806"/>
              <a:gd name="connsiteX150" fmla="*/ 507357 w 1327177"/>
              <a:gd name="connsiteY150" fmla="*/ 1495571 h 2043806"/>
              <a:gd name="connsiteX151" fmla="*/ 505158 w 1327177"/>
              <a:gd name="connsiteY151" fmla="*/ 1492140 h 2043806"/>
              <a:gd name="connsiteX152" fmla="*/ 505461 w 1327177"/>
              <a:gd name="connsiteY152" fmla="*/ 1492534 h 2043806"/>
              <a:gd name="connsiteX153" fmla="*/ 505641 w 1327177"/>
              <a:gd name="connsiteY153" fmla="*/ 1492140 h 2043806"/>
              <a:gd name="connsiteX154" fmla="*/ 497165 w 1327177"/>
              <a:gd name="connsiteY154" fmla="*/ 1472003 h 2043806"/>
              <a:gd name="connsiteX155" fmla="*/ 496725 w 1327177"/>
              <a:gd name="connsiteY155" fmla="*/ 1473911 h 2043806"/>
              <a:gd name="connsiteX156" fmla="*/ 496725 w 1327177"/>
              <a:gd name="connsiteY156" fmla="*/ 1474698 h 2043806"/>
              <a:gd name="connsiteX157" fmla="*/ 496069 w 1327177"/>
              <a:gd name="connsiteY157" fmla="*/ 1476534 h 2043806"/>
              <a:gd name="connsiteX158" fmla="*/ 495545 w 1327177"/>
              <a:gd name="connsiteY158" fmla="*/ 1480075 h 2043806"/>
              <a:gd name="connsiteX159" fmla="*/ 495994 w 1327177"/>
              <a:gd name="connsiteY159" fmla="*/ 1480225 h 2043806"/>
              <a:gd name="connsiteX160" fmla="*/ 496200 w 1327177"/>
              <a:gd name="connsiteY160" fmla="*/ 1478371 h 2043806"/>
              <a:gd name="connsiteX161" fmla="*/ 496855 w 1327177"/>
              <a:gd name="connsiteY161" fmla="*/ 1476535 h 2043806"/>
              <a:gd name="connsiteX162" fmla="*/ 496855 w 1327177"/>
              <a:gd name="connsiteY162" fmla="*/ 1475748 h 2043806"/>
              <a:gd name="connsiteX163" fmla="*/ 497642 w 1327177"/>
              <a:gd name="connsiteY163" fmla="*/ 1472208 h 2043806"/>
              <a:gd name="connsiteX164" fmla="*/ 494437 w 1327177"/>
              <a:gd name="connsiteY164" fmla="*/ 1467933 h 2043806"/>
              <a:gd name="connsiteX165" fmla="*/ 494233 w 1327177"/>
              <a:gd name="connsiteY165" fmla="*/ 1468273 h 2043806"/>
              <a:gd name="connsiteX166" fmla="*/ 494611 w 1327177"/>
              <a:gd name="connsiteY166" fmla="*/ 1468689 h 2043806"/>
              <a:gd name="connsiteX167" fmla="*/ 456615 w 1327177"/>
              <a:gd name="connsiteY167" fmla="*/ 1454602 h 2043806"/>
              <a:gd name="connsiteX168" fmla="*/ 456468 w 1327177"/>
              <a:gd name="connsiteY168" fmla="*/ 1454897 h 2043806"/>
              <a:gd name="connsiteX169" fmla="*/ 456990 w 1327177"/>
              <a:gd name="connsiteY169" fmla="*/ 1454897 h 2043806"/>
              <a:gd name="connsiteX170" fmla="*/ 456205 w 1327177"/>
              <a:gd name="connsiteY170" fmla="*/ 1445589 h 2043806"/>
              <a:gd name="connsiteX171" fmla="*/ 456205 w 1327177"/>
              <a:gd name="connsiteY171" fmla="*/ 1446374 h 2043806"/>
              <a:gd name="connsiteX172" fmla="*/ 455812 w 1327177"/>
              <a:gd name="connsiteY172" fmla="*/ 1447816 h 2043806"/>
              <a:gd name="connsiteX173" fmla="*/ 455550 w 1327177"/>
              <a:gd name="connsiteY173" fmla="*/ 1447816 h 2043806"/>
              <a:gd name="connsiteX174" fmla="*/ 455550 w 1327177"/>
              <a:gd name="connsiteY174" fmla="*/ 1448472 h 2043806"/>
              <a:gd name="connsiteX175" fmla="*/ 455812 w 1327177"/>
              <a:gd name="connsiteY175" fmla="*/ 1448472 h 2043806"/>
              <a:gd name="connsiteX176" fmla="*/ 455156 w 1327177"/>
              <a:gd name="connsiteY176" fmla="*/ 1451095 h 2043806"/>
              <a:gd name="connsiteX177" fmla="*/ 455156 w 1327177"/>
              <a:gd name="connsiteY177" fmla="*/ 1451750 h 2043806"/>
              <a:gd name="connsiteX178" fmla="*/ 455388 w 1327177"/>
              <a:gd name="connsiteY178" fmla="*/ 1451933 h 2043806"/>
              <a:gd name="connsiteX179" fmla="*/ 455943 w 1327177"/>
              <a:gd name="connsiteY179" fmla="*/ 1450178 h 2043806"/>
              <a:gd name="connsiteX180" fmla="*/ 455680 w 1327177"/>
              <a:gd name="connsiteY180" fmla="*/ 1450178 h 2043806"/>
              <a:gd name="connsiteX181" fmla="*/ 455680 w 1327177"/>
              <a:gd name="connsiteY181" fmla="*/ 1449522 h 2043806"/>
              <a:gd name="connsiteX182" fmla="*/ 455943 w 1327177"/>
              <a:gd name="connsiteY182" fmla="*/ 1449522 h 2043806"/>
              <a:gd name="connsiteX183" fmla="*/ 456336 w 1327177"/>
              <a:gd name="connsiteY183" fmla="*/ 1448080 h 2043806"/>
              <a:gd name="connsiteX184" fmla="*/ 456336 w 1327177"/>
              <a:gd name="connsiteY184" fmla="*/ 1447031 h 2043806"/>
              <a:gd name="connsiteX185" fmla="*/ 457123 w 1327177"/>
              <a:gd name="connsiteY185" fmla="*/ 1445589 h 2043806"/>
              <a:gd name="connsiteX186" fmla="*/ 397983 w 1327177"/>
              <a:gd name="connsiteY186" fmla="*/ 1445475 h 2043806"/>
              <a:gd name="connsiteX187" fmla="*/ 397983 w 1327177"/>
              <a:gd name="connsiteY187" fmla="*/ 1445720 h 2043806"/>
              <a:gd name="connsiteX188" fmla="*/ 397779 w 1327177"/>
              <a:gd name="connsiteY188" fmla="*/ 1446465 h 2043806"/>
              <a:gd name="connsiteX189" fmla="*/ 399556 w 1327177"/>
              <a:gd name="connsiteY189" fmla="*/ 1447030 h 2043806"/>
              <a:gd name="connsiteX190" fmla="*/ 399556 w 1327177"/>
              <a:gd name="connsiteY190" fmla="*/ 1446374 h 2043806"/>
              <a:gd name="connsiteX191" fmla="*/ 398113 w 1327177"/>
              <a:gd name="connsiteY191" fmla="*/ 1443797 h 2043806"/>
              <a:gd name="connsiteX192" fmla="*/ 397983 w 1327177"/>
              <a:gd name="connsiteY192" fmla="*/ 1443884 h 2043806"/>
              <a:gd name="connsiteX193" fmla="*/ 397983 w 1327177"/>
              <a:gd name="connsiteY193" fmla="*/ 1444449 h 2043806"/>
              <a:gd name="connsiteX194" fmla="*/ 398113 w 1327177"/>
              <a:gd name="connsiteY194" fmla="*/ 1444014 h 2043806"/>
              <a:gd name="connsiteX195" fmla="*/ 454369 w 1327177"/>
              <a:gd name="connsiteY195" fmla="*/ 1443621 h 2043806"/>
              <a:gd name="connsiteX196" fmla="*/ 454369 w 1327177"/>
              <a:gd name="connsiteY196" fmla="*/ 1444669 h 2043806"/>
              <a:gd name="connsiteX197" fmla="*/ 454500 w 1327177"/>
              <a:gd name="connsiteY197" fmla="*/ 1444596 h 2043806"/>
              <a:gd name="connsiteX198" fmla="*/ 454500 w 1327177"/>
              <a:gd name="connsiteY198" fmla="*/ 1443884 h 2043806"/>
              <a:gd name="connsiteX199" fmla="*/ 860350 w 1327177"/>
              <a:gd name="connsiteY199" fmla="*/ 1440866 h 2043806"/>
              <a:gd name="connsiteX200" fmla="*/ 860350 w 1327177"/>
              <a:gd name="connsiteY200" fmla="*/ 1440868 h 2043806"/>
              <a:gd name="connsiteX201" fmla="*/ 860350 w 1327177"/>
              <a:gd name="connsiteY201" fmla="*/ 1441786 h 2043806"/>
              <a:gd name="connsiteX202" fmla="*/ 860743 w 1327177"/>
              <a:gd name="connsiteY202" fmla="*/ 1442179 h 2043806"/>
              <a:gd name="connsiteX203" fmla="*/ 860743 w 1327177"/>
              <a:gd name="connsiteY203" fmla="*/ 1442835 h 2043806"/>
              <a:gd name="connsiteX204" fmla="*/ 862448 w 1327177"/>
              <a:gd name="connsiteY204" fmla="*/ 1444539 h 2043806"/>
              <a:gd name="connsiteX205" fmla="*/ 862711 w 1327177"/>
              <a:gd name="connsiteY205" fmla="*/ 1444539 h 2043806"/>
              <a:gd name="connsiteX206" fmla="*/ 862711 w 1327177"/>
              <a:gd name="connsiteY206" fmla="*/ 1443753 h 2043806"/>
              <a:gd name="connsiteX207" fmla="*/ 862448 w 1327177"/>
              <a:gd name="connsiteY207" fmla="*/ 1443753 h 2043806"/>
              <a:gd name="connsiteX208" fmla="*/ 860743 w 1327177"/>
              <a:gd name="connsiteY208" fmla="*/ 1442048 h 2043806"/>
              <a:gd name="connsiteX209" fmla="*/ 860743 w 1327177"/>
              <a:gd name="connsiteY209" fmla="*/ 1441392 h 2043806"/>
              <a:gd name="connsiteX210" fmla="*/ 860350 w 1327177"/>
              <a:gd name="connsiteY210" fmla="*/ 1440999 h 2043806"/>
              <a:gd name="connsiteX211" fmla="*/ 422110 w 1327177"/>
              <a:gd name="connsiteY211" fmla="*/ 1437364 h 2043806"/>
              <a:gd name="connsiteX212" fmla="*/ 422110 w 1327177"/>
              <a:gd name="connsiteY212" fmla="*/ 1437588 h 2043806"/>
              <a:gd name="connsiteX213" fmla="*/ 422225 w 1327177"/>
              <a:gd name="connsiteY213" fmla="*/ 1437445 h 2043806"/>
              <a:gd name="connsiteX214" fmla="*/ 436487 w 1327177"/>
              <a:gd name="connsiteY214" fmla="*/ 1436338 h 2043806"/>
              <a:gd name="connsiteX215" fmla="*/ 436303 w 1327177"/>
              <a:gd name="connsiteY215" fmla="*/ 1437076 h 2043806"/>
              <a:gd name="connsiteX216" fmla="*/ 437190 w 1327177"/>
              <a:gd name="connsiteY216" fmla="*/ 1437588 h 2043806"/>
              <a:gd name="connsiteX217" fmla="*/ 857859 w 1327177"/>
              <a:gd name="connsiteY217" fmla="*/ 1436016 h 2043806"/>
              <a:gd name="connsiteX218" fmla="*/ 857859 w 1327177"/>
              <a:gd name="connsiteY218" fmla="*/ 1436803 h 2043806"/>
              <a:gd name="connsiteX219" fmla="*/ 859301 w 1327177"/>
              <a:gd name="connsiteY219" fmla="*/ 1437721 h 2043806"/>
              <a:gd name="connsiteX220" fmla="*/ 859301 w 1327177"/>
              <a:gd name="connsiteY220" fmla="*/ 1438114 h 2043806"/>
              <a:gd name="connsiteX221" fmla="*/ 859957 w 1327177"/>
              <a:gd name="connsiteY221" fmla="*/ 1438770 h 2043806"/>
              <a:gd name="connsiteX222" fmla="*/ 860596 w 1327177"/>
              <a:gd name="connsiteY222" fmla="*/ 1438770 h 2043806"/>
              <a:gd name="connsiteX223" fmla="*/ 860743 w 1327177"/>
              <a:gd name="connsiteY223" fmla="*/ 1437983 h 2043806"/>
              <a:gd name="connsiteX224" fmla="*/ 859956 w 1327177"/>
              <a:gd name="connsiteY224" fmla="*/ 1437983 h 2043806"/>
              <a:gd name="connsiteX225" fmla="*/ 859300 w 1327177"/>
              <a:gd name="connsiteY225" fmla="*/ 1437327 h 2043806"/>
              <a:gd name="connsiteX226" fmla="*/ 859300 w 1327177"/>
              <a:gd name="connsiteY226" fmla="*/ 1436934 h 2043806"/>
              <a:gd name="connsiteX227" fmla="*/ 426537 w 1327177"/>
              <a:gd name="connsiteY227" fmla="*/ 1434864 h 2043806"/>
              <a:gd name="connsiteX228" fmla="*/ 426176 w 1327177"/>
              <a:gd name="connsiteY228" fmla="*/ 1435360 h 2043806"/>
              <a:gd name="connsiteX229" fmla="*/ 426236 w 1327177"/>
              <a:gd name="connsiteY229" fmla="*/ 1435375 h 2043806"/>
              <a:gd name="connsiteX230" fmla="*/ 406637 w 1327177"/>
              <a:gd name="connsiteY230" fmla="*/ 1433393 h 2043806"/>
              <a:gd name="connsiteX231" fmla="*/ 406843 w 1327177"/>
              <a:gd name="connsiteY231" fmla="*/ 1434968 h 2043806"/>
              <a:gd name="connsiteX232" fmla="*/ 407030 w 1327177"/>
              <a:gd name="connsiteY232" fmla="*/ 1434834 h 2043806"/>
              <a:gd name="connsiteX233" fmla="*/ 406855 w 1327177"/>
              <a:gd name="connsiteY233" fmla="*/ 1433486 h 2043806"/>
              <a:gd name="connsiteX234" fmla="*/ 446763 w 1327177"/>
              <a:gd name="connsiteY234" fmla="*/ 1432475 h 2043806"/>
              <a:gd name="connsiteX235" fmla="*/ 446633 w 1327177"/>
              <a:gd name="connsiteY235" fmla="*/ 1432495 h 2043806"/>
              <a:gd name="connsiteX236" fmla="*/ 446633 w 1327177"/>
              <a:gd name="connsiteY236" fmla="*/ 1436539 h 2043806"/>
              <a:gd name="connsiteX237" fmla="*/ 446763 w 1327177"/>
              <a:gd name="connsiteY237" fmla="*/ 1436598 h 2043806"/>
              <a:gd name="connsiteX238" fmla="*/ 851358 w 1327177"/>
              <a:gd name="connsiteY238" fmla="*/ 1432263 h 2043806"/>
              <a:gd name="connsiteX239" fmla="*/ 851040 w 1327177"/>
              <a:gd name="connsiteY239" fmla="*/ 1432475 h 2043806"/>
              <a:gd name="connsiteX240" fmla="*/ 851696 w 1327177"/>
              <a:gd name="connsiteY240" fmla="*/ 1433656 h 2043806"/>
              <a:gd name="connsiteX241" fmla="*/ 852876 w 1327177"/>
              <a:gd name="connsiteY241" fmla="*/ 1433262 h 2043806"/>
              <a:gd name="connsiteX242" fmla="*/ 854974 w 1327177"/>
              <a:gd name="connsiteY242" fmla="*/ 1433656 h 2043806"/>
              <a:gd name="connsiteX243" fmla="*/ 855892 w 1327177"/>
              <a:gd name="connsiteY243" fmla="*/ 1433918 h 2043806"/>
              <a:gd name="connsiteX244" fmla="*/ 857334 w 1327177"/>
              <a:gd name="connsiteY244" fmla="*/ 1433918 h 2043806"/>
              <a:gd name="connsiteX245" fmla="*/ 857924 w 1327177"/>
              <a:gd name="connsiteY245" fmla="*/ 1434212 h 2043806"/>
              <a:gd name="connsiteX246" fmla="*/ 858120 w 1327177"/>
              <a:gd name="connsiteY246" fmla="*/ 1433524 h 2043806"/>
              <a:gd name="connsiteX247" fmla="*/ 857334 w 1327177"/>
              <a:gd name="connsiteY247" fmla="*/ 1433131 h 2043806"/>
              <a:gd name="connsiteX248" fmla="*/ 855891 w 1327177"/>
              <a:gd name="connsiteY248" fmla="*/ 1433131 h 2043806"/>
              <a:gd name="connsiteX249" fmla="*/ 854973 w 1327177"/>
              <a:gd name="connsiteY249" fmla="*/ 1432869 h 2043806"/>
              <a:gd name="connsiteX250" fmla="*/ 852875 w 1327177"/>
              <a:gd name="connsiteY250" fmla="*/ 1432475 h 2043806"/>
              <a:gd name="connsiteX251" fmla="*/ 851695 w 1327177"/>
              <a:gd name="connsiteY251" fmla="*/ 1432869 h 2043806"/>
              <a:gd name="connsiteX252" fmla="*/ 417258 w 1327177"/>
              <a:gd name="connsiteY252" fmla="*/ 1428671 h 2043806"/>
              <a:gd name="connsiteX253" fmla="*/ 416996 w 1327177"/>
              <a:gd name="connsiteY253" fmla="*/ 1428934 h 2043806"/>
              <a:gd name="connsiteX254" fmla="*/ 416996 w 1327177"/>
              <a:gd name="connsiteY254" fmla="*/ 1429458 h 2043806"/>
              <a:gd name="connsiteX255" fmla="*/ 416209 w 1327177"/>
              <a:gd name="connsiteY255" fmla="*/ 1430376 h 2043806"/>
              <a:gd name="connsiteX256" fmla="*/ 416997 w 1327177"/>
              <a:gd name="connsiteY256" fmla="*/ 1430749 h 2043806"/>
              <a:gd name="connsiteX257" fmla="*/ 416997 w 1327177"/>
              <a:gd name="connsiteY257" fmla="*/ 1430640 h 2043806"/>
              <a:gd name="connsiteX258" fmla="*/ 417259 w 1327177"/>
              <a:gd name="connsiteY258" fmla="*/ 1430377 h 2043806"/>
              <a:gd name="connsiteX259" fmla="*/ 417652 w 1327177"/>
              <a:gd name="connsiteY259" fmla="*/ 1430377 h 2043806"/>
              <a:gd name="connsiteX260" fmla="*/ 418439 w 1327177"/>
              <a:gd name="connsiteY260" fmla="*/ 1430377 h 2043806"/>
              <a:gd name="connsiteX261" fmla="*/ 418701 w 1327177"/>
              <a:gd name="connsiteY261" fmla="*/ 1429984 h 2043806"/>
              <a:gd name="connsiteX262" fmla="*/ 418439 w 1327177"/>
              <a:gd name="connsiteY262" fmla="*/ 1428935 h 2043806"/>
              <a:gd name="connsiteX263" fmla="*/ 418138 w 1327177"/>
              <a:gd name="connsiteY263" fmla="*/ 1428671 h 2043806"/>
              <a:gd name="connsiteX264" fmla="*/ 417652 w 1327177"/>
              <a:gd name="connsiteY264" fmla="*/ 1428671 h 2043806"/>
              <a:gd name="connsiteX265" fmla="*/ 845467 w 1327177"/>
              <a:gd name="connsiteY265" fmla="*/ 1424804 h 2043806"/>
              <a:gd name="connsiteX266" fmla="*/ 845270 w 1327177"/>
              <a:gd name="connsiteY266" fmla="*/ 1425526 h 2043806"/>
              <a:gd name="connsiteX267" fmla="*/ 846450 w 1327177"/>
              <a:gd name="connsiteY267" fmla="*/ 1425919 h 2043806"/>
              <a:gd name="connsiteX268" fmla="*/ 847893 w 1327177"/>
              <a:gd name="connsiteY268" fmla="*/ 1426837 h 2043806"/>
              <a:gd name="connsiteX269" fmla="*/ 847893 w 1327177"/>
              <a:gd name="connsiteY269" fmla="*/ 1427230 h 2043806"/>
              <a:gd name="connsiteX270" fmla="*/ 848155 w 1327177"/>
              <a:gd name="connsiteY270" fmla="*/ 1428148 h 2043806"/>
              <a:gd name="connsiteX271" fmla="*/ 848942 w 1327177"/>
              <a:gd name="connsiteY271" fmla="*/ 1428935 h 2043806"/>
              <a:gd name="connsiteX272" fmla="*/ 849597 w 1327177"/>
              <a:gd name="connsiteY272" fmla="*/ 1430377 h 2043806"/>
              <a:gd name="connsiteX273" fmla="*/ 850778 w 1327177"/>
              <a:gd name="connsiteY273" fmla="*/ 1431557 h 2043806"/>
              <a:gd name="connsiteX274" fmla="*/ 850778 w 1327177"/>
              <a:gd name="connsiteY274" fmla="*/ 1431820 h 2043806"/>
              <a:gd name="connsiteX275" fmla="*/ 851040 w 1327177"/>
              <a:gd name="connsiteY275" fmla="*/ 1431820 h 2043806"/>
              <a:gd name="connsiteX276" fmla="*/ 851202 w 1327177"/>
              <a:gd name="connsiteY276" fmla="*/ 1431982 h 2043806"/>
              <a:gd name="connsiteX277" fmla="*/ 851039 w 1327177"/>
              <a:gd name="connsiteY277" fmla="*/ 1431689 h 2043806"/>
              <a:gd name="connsiteX278" fmla="*/ 851433 w 1327177"/>
              <a:gd name="connsiteY278" fmla="*/ 1431426 h 2043806"/>
              <a:gd name="connsiteX279" fmla="*/ 851039 w 1327177"/>
              <a:gd name="connsiteY279" fmla="*/ 1431033 h 2043806"/>
              <a:gd name="connsiteX280" fmla="*/ 850777 w 1327177"/>
              <a:gd name="connsiteY280" fmla="*/ 1431033 h 2043806"/>
              <a:gd name="connsiteX281" fmla="*/ 850777 w 1327177"/>
              <a:gd name="connsiteY281" fmla="*/ 1430771 h 2043806"/>
              <a:gd name="connsiteX282" fmla="*/ 849597 w 1327177"/>
              <a:gd name="connsiteY282" fmla="*/ 1429590 h 2043806"/>
              <a:gd name="connsiteX283" fmla="*/ 848941 w 1327177"/>
              <a:gd name="connsiteY283" fmla="*/ 1428148 h 2043806"/>
              <a:gd name="connsiteX284" fmla="*/ 848154 w 1327177"/>
              <a:gd name="connsiteY284" fmla="*/ 1427361 h 2043806"/>
              <a:gd name="connsiteX285" fmla="*/ 847892 w 1327177"/>
              <a:gd name="connsiteY285" fmla="*/ 1426443 h 2043806"/>
              <a:gd name="connsiteX286" fmla="*/ 847892 w 1327177"/>
              <a:gd name="connsiteY286" fmla="*/ 1426050 h 2043806"/>
              <a:gd name="connsiteX287" fmla="*/ 846450 w 1327177"/>
              <a:gd name="connsiteY287" fmla="*/ 1425132 h 2043806"/>
              <a:gd name="connsiteX288" fmla="*/ 845914 w 1327177"/>
              <a:gd name="connsiteY288" fmla="*/ 1420290 h 2043806"/>
              <a:gd name="connsiteX289" fmla="*/ 845139 w 1327177"/>
              <a:gd name="connsiteY289" fmla="*/ 1420936 h 2043806"/>
              <a:gd name="connsiteX290" fmla="*/ 846581 w 1327177"/>
              <a:gd name="connsiteY290" fmla="*/ 1421198 h 2043806"/>
              <a:gd name="connsiteX291" fmla="*/ 846581 w 1327177"/>
              <a:gd name="connsiteY291" fmla="*/ 1421198 h 2043806"/>
              <a:gd name="connsiteX292" fmla="*/ 846581 w 1327177"/>
              <a:gd name="connsiteY292" fmla="*/ 1421198 h 2043806"/>
              <a:gd name="connsiteX293" fmla="*/ 846581 w 1327177"/>
              <a:gd name="connsiteY293" fmla="*/ 1420411 h 2043806"/>
              <a:gd name="connsiteX294" fmla="*/ 845663 w 1327177"/>
              <a:gd name="connsiteY294" fmla="*/ 1419100 h 2043806"/>
              <a:gd name="connsiteX295" fmla="*/ 845663 w 1327177"/>
              <a:gd name="connsiteY295" fmla="*/ 1419624 h 2043806"/>
              <a:gd name="connsiteX296" fmla="*/ 844877 w 1327177"/>
              <a:gd name="connsiteY296" fmla="*/ 1419231 h 2043806"/>
              <a:gd name="connsiteX297" fmla="*/ 844483 w 1327177"/>
              <a:gd name="connsiteY297" fmla="*/ 1419624 h 2043806"/>
              <a:gd name="connsiteX298" fmla="*/ 845498 w 1327177"/>
              <a:gd name="connsiteY298" fmla="*/ 1419850 h 2043806"/>
              <a:gd name="connsiteX299" fmla="*/ 845925 w 1327177"/>
              <a:gd name="connsiteY299" fmla="*/ 1419493 h 2043806"/>
              <a:gd name="connsiteX300" fmla="*/ 845663 w 1327177"/>
              <a:gd name="connsiteY300" fmla="*/ 1419100 h 2043806"/>
              <a:gd name="connsiteX301" fmla="*/ 839533 w 1327177"/>
              <a:gd name="connsiteY301" fmla="*/ 1416641 h 2043806"/>
              <a:gd name="connsiteX302" fmla="*/ 839238 w 1327177"/>
              <a:gd name="connsiteY302" fmla="*/ 1417133 h 2043806"/>
              <a:gd name="connsiteX303" fmla="*/ 839631 w 1327177"/>
              <a:gd name="connsiteY303" fmla="*/ 1417527 h 2043806"/>
              <a:gd name="connsiteX304" fmla="*/ 839631 w 1327177"/>
              <a:gd name="connsiteY304" fmla="*/ 1417789 h 2043806"/>
              <a:gd name="connsiteX305" fmla="*/ 841074 w 1327177"/>
              <a:gd name="connsiteY305" fmla="*/ 1419231 h 2043806"/>
              <a:gd name="connsiteX306" fmla="*/ 841861 w 1327177"/>
              <a:gd name="connsiteY306" fmla="*/ 1419231 h 2043806"/>
              <a:gd name="connsiteX307" fmla="*/ 842516 w 1327177"/>
              <a:gd name="connsiteY307" fmla="*/ 1417789 h 2043806"/>
              <a:gd name="connsiteX308" fmla="*/ 842382 w 1327177"/>
              <a:gd name="connsiteY308" fmla="*/ 1417297 h 2043806"/>
              <a:gd name="connsiteX309" fmla="*/ 841860 w 1327177"/>
              <a:gd name="connsiteY309" fmla="*/ 1418444 h 2043806"/>
              <a:gd name="connsiteX310" fmla="*/ 841073 w 1327177"/>
              <a:gd name="connsiteY310" fmla="*/ 1418444 h 2043806"/>
              <a:gd name="connsiteX311" fmla="*/ 839631 w 1327177"/>
              <a:gd name="connsiteY311" fmla="*/ 1417002 h 2043806"/>
              <a:gd name="connsiteX312" fmla="*/ 839631 w 1327177"/>
              <a:gd name="connsiteY312" fmla="*/ 1416740 h 2043806"/>
              <a:gd name="connsiteX313" fmla="*/ 843565 w 1327177"/>
              <a:gd name="connsiteY313" fmla="*/ 1414510 h 2043806"/>
              <a:gd name="connsiteX314" fmla="*/ 842909 w 1327177"/>
              <a:gd name="connsiteY314" fmla="*/ 1414773 h 2043806"/>
              <a:gd name="connsiteX315" fmla="*/ 842694 w 1327177"/>
              <a:gd name="connsiteY315" fmla="*/ 1414988 h 2043806"/>
              <a:gd name="connsiteX316" fmla="*/ 842910 w 1327177"/>
              <a:gd name="connsiteY316" fmla="*/ 1415035 h 2043806"/>
              <a:gd name="connsiteX317" fmla="*/ 842441 w 1327177"/>
              <a:gd name="connsiteY317" fmla="*/ 1415241 h 2043806"/>
              <a:gd name="connsiteX318" fmla="*/ 842122 w 1327177"/>
              <a:gd name="connsiteY318" fmla="*/ 1415559 h 2043806"/>
              <a:gd name="connsiteX319" fmla="*/ 842291 w 1327177"/>
              <a:gd name="connsiteY319" fmla="*/ 1416177 h 2043806"/>
              <a:gd name="connsiteX320" fmla="*/ 842910 w 1327177"/>
              <a:gd name="connsiteY320" fmla="*/ 1415559 h 2043806"/>
              <a:gd name="connsiteX321" fmla="*/ 843565 w 1327177"/>
              <a:gd name="connsiteY321" fmla="*/ 1415297 h 2043806"/>
              <a:gd name="connsiteX322" fmla="*/ 843565 w 1327177"/>
              <a:gd name="connsiteY322" fmla="*/ 1416084 h 2043806"/>
              <a:gd name="connsiteX323" fmla="*/ 845663 w 1327177"/>
              <a:gd name="connsiteY323" fmla="*/ 1418182 h 2043806"/>
              <a:gd name="connsiteX324" fmla="*/ 845663 w 1327177"/>
              <a:gd name="connsiteY324" fmla="*/ 1418838 h 2043806"/>
              <a:gd name="connsiteX325" fmla="*/ 845663 w 1327177"/>
              <a:gd name="connsiteY325" fmla="*/ 1418838 h 2043806"/>
              <a:gd name="connsiteX326" fmla="*/ 845663 w 1327177"/>
              <a:gd name="connsiteY326" fmla="*/ 1417395 h 2043806"/>
              <a:gd name="connsiteX327" fmla="*/ 843565 w 1327177"/>
              <a:gd name="connsiteY327" fmla="*/ 1415297 h 2043806"/>
              <a:gd name="connsiteX328" fmla="*/ 839237 w 1327177"/>
              <a:gd name="connsiteY328" fmla="*/ 1413461 h 2043806"/>
              <a:gd name="connsiteX329" fmla="*/ 838938 w 1327177"/>
              <a:gd name="connsiteY329" fmla="*/ 1413855 h 2043806"/>
              <a:gd name="connsiteX330" fmla="*/ 839238 w 1327177"/>
              <a:gd name="connsiteY330" fmla="*/ 1413855 h 2043806"/>
              <a:gd name="connsiteX331" fmla="*/ 838844 w 1327177"/>
              <a:gd name="connsiteY331" fmla="*/ 1413979 h 2043806"/>
              <a:gd name="connsiteX332" fmla="*/ 836746 w 1327177"/>
              <a:gd name="connsiteY332" fmla="*/ 1416740 h 2043806"/>
              <a:gd name="connsiteX333" fmla="*/ 836270 w 1327177"/>
              <a:gd name="connsiteY333" fmla="*/ 1415881 h 2043806"/>
              <a:gd name="connsiteX334" fmla="*/ 836091 w 1327177"/>
              <a:gd name="connsiteY334" fmla="*/ 1416346 h 2043806"/>
              <a:gd name="connsiteX335" fmla="*/ 836746 w 1327177"/>
              <a:gd name="connsiteY335" fmla="*/ 1417527 h 2043806"/>
              <a:gd name="connsiteX336" fmla="*/ 839238 w 1327177"/>
              <a:gd name="connsiteY336" fmla="*/ 1414248 h 2043806"/>
              <a:gd name="connsiteX337" fmla="*/ 841708 w 1327177"/>
              <a:gd name="connsiteY337" fmla="*/ 1414777 h 2043806"/>
              <a:gd name="connsiteX338" fmla="*/ 842909 w 1327177"/>
              <a:gd name="connsiteY338" fmla="*/ 1414248 h 2043806"/>
              <a:gd name="connsiteX339" fmla="*/ 839025 w 1327177"/>
              <a:gd name="connsiteY339" fmla="*/ 1413135 h 2043806"/>
              <a:gd name="connsiteX340" fmla="*/ 838451 w 1327177"/>
              <a:gd name="connsiteY340" fmla="*/ 1413199 h 2043806"/>
              <a:gd name="connsiteX341" fmla="*/ 838451 w 1327177"/>
              <a:gd name="connsiteY341" fmla="*/ 1413316 h 2043806"/>
              <a:gd name="connsiteX342" fmla="*/ 845185 w 1327177"/>
              <a:gd name="connsiteY342" fmla="*/ 1409958 h 2043806"/>
              <a:gd name="connsiteX343" fmla="*/ 845007 w 1327177"/>
              <a:gd name="connsiteY343" fmla="*/ 1410577 h 2043806"/>
              <a:gd name="connsiteX344" fmla="*/ 845007 w 1327177"/>
              <a:gd name="connsiteY344" fmla="*/ 1412019 h 2043806"/>
              <a:gd name="connsiteX345" fmla="*/ 845663 w 1327177"/>
              <a:gd name="connsiteY345" fmla="*/ 1412412 h 2043806"/>
              <a:gd name="connsiteX346" fmla="*/ 846450 w 1327177"/>
              <a:gd name="connsiteY346" fmla="*/ 1411625 h 2043806"/>
              <a:gd name="connsiteX347" fmla="*/ 846558 w 1327177"/>
              <a:gd name="connsiteY347" fmla="*/ 1411464 h 2043806"/>
              <a:gd name="connsiteX348" fmla="*/ 846450 w 1327177"/>
              <a:gd name="connsiteY348" fmla="*/ 1411625 h 2043806"/>
              <a:gd name="connsiteX349" fmla="*/ 845663 w 1327177"/>
              <a:gd name="connsiteY349" fmla="*/ 1412412 h 2043806"/>
              <a:gd name="connsiteX350" fmla="*/ 845008 w 1327177"/>
              <a:gd name="connsiteY350" fmla="*/ 1412019 h 2043806"/>
              <a:gd name="connsiteX351" fmla="*/ 845008 w 1327177"/>
              <a:gd name="connsiteY351" fmla="*/ 1410577 h 2043806"/>
              <a:gd name="connsiteX352" fmla="*/ 847960 w 1327177"/>
              <a:gd name="connsiteY352" fmla="*/ 1409887 h 2043806"/>
              <a:gd name="connsiteX353" fmla="*/ 847368 w 1327177"/>
              <a:gd name="connsiteY353" fmla="*/ 1410183 h 2043806"/>
              <a:gd name="connsiteX354" fmla="*/ 847368 w 1327177"/>
              <a:gd name="connsiteY354" fmla="*/ 1410445 h 2043806"/>
              <a:gd name="connsiteX355" fmla="*/ 846713 w 1327177"/>
              <a:gd name="connsiteY355" fmla="*/ 1410445 h 2043806"/>
              <a:gd name="connsiteX356" fmla="*/ 846713 w 1327177"/>
              <a:gd name="connsiteY356" fmla="*/ 1410445 h 2043806"/>
              <a:gd name="connsiteX357" fmla="*/ 847368 w 1327177"/>
              <a:gd name="connsiteY357" fmla="*/ 1410445 h 2043806"/>
              <a:gd name="connsiteX358" fmla="*/ 847368 w 1327177"/>
              <a:gd name="connsiteY358" fmla="*/ 1410183 h 2043806"/>
              <a:gd name="connsiteX359" fmla="*/ 845270 w 1327177"/>
              <a:gd name="connsiteY359" fmla="*/ 1409659 h 2043806"/>
              <a:gd name="connsiteX360" fmla="*/ 844483 w 1327177"/>
              <a:gd name="connsiteY360" fmla="*/ 1410314 h 2043806"/>
              <a:gd name="connsiteX361" fmla="*/ 844483 w 1327177"/>
              <a:gd name="connsiteY361" fmla="*/ 1411757 h 2043806"/>
              <a:gd name="connsiteX362" fmla="*/ 843828 w 1327177"/>
              <a:gd name="connsiteY362" fmla="*/ 1411363 h 2043806"/>
              <a:gd name="connsiteX363" fmla="*/ 843610 w 1327177"/>
              <a:gd name="connsiteY363" fmla="*/ 1410711 h 2043806"/>
              <a:gd name="connsiteX364" fmla="*/ 843827 w 1327177"/>
              <a:gd name="connsiteY364" fmla="*/ 1411363 h 2043806"/>
              <a:gd name="connsiteX365" fmla="*/ 844483 w 1327177"/>
              <a:gd name="connsiteY365" fmla="*/ 1411757 h 2043806"/>
              <a:gd name="connsiteX366" fmla="*/ 844483 w 1327177"/>
              <a:gd name="connsiteY366" fmla="*/ 1410314 h 2043806"/>
              <a:gd name="connsiteX367" fmla="*/ 845270 w 1327177"/>
              <a:gd name="connsiteY367" fmla="*/ 1409659 h 2043806"/>
              <a:gd name="connsiteX368" fmla="*/ 844280 w 1327177"/>
              <a:gd name="connsiteY368" fmla="*/ 1408474 h 2043806"/>
              <a:gd name="connsiteX369" fmla="*/ 844352 w 1327177"/>
              <a:gd name="connsiteY369" fmla="*/ 1408741 h 2043806"/>
              <a:gd name="connsiteX370" fmla="*/ 844352 w 1327177"/>
              <a:gd name="connsiteY370" fmla="*/ 1408741 h 2043806"/>
              <a:gd name="connsiteX371" fmla="*/ 850253 w 1327177"/>
              <a:gd name="connsiteY371" fmla="*/ 1407298 h 2043806"/>
              <a:gd name="connsiteX372" fmla="*/ 849536 w 1327177"/>
              <a:gd name="connsiteY372" fmla="*/ 1408015 h 2043806"/>
              <a:gd name="connsiteX373" fmla="*/ 850253 w 1327177"/>
              <a:gd name="connsiteY373" fmla="*/ 1407298 h 2043806"/>
              <a:gd name="connsiteX374" fmla="*/ 840347 w 1327177"/>
              <a:gd name="connsiteY374" fmla="*/ 1407125 h 2043806"/>
              <a:gd name="connsiteX375" fmla="*/ 841073 w 1327177"/>
              <a:gd name="connsiteY375" fmla="*/ 1408216 h 2043806"/>
              <a:gd name="connsiteX376" fmla="*/ 842254 w 1327177"/>
              <a:gd name="connsiteY376" fmla="*/ 1408478 h 2043806"/>
              <a:gd name="connsiteX377" fmla="*/ 843171 w 1327177"/>
              <a:gd name="connsiteY377" fmla="*/ 1409134 h 2043806"/>
              <a:gd name="connsiteX378" fmla="*/ 843500 w 1327177"/>
              <a:gd name="connsiteY378" fmla="*/ 1410118 h 2043806"/>
              <a:gd name="connsiteX379" fmla="*/ 843172 w 1327177"/>
              <a:gd name="connsiteY379" fmla="*/ 1409134 h 2043806"/>
              <a:gd name="connsiteX380" fmla="*/ 842254 w 1327177"/>
              <a:gd name="connsiteY380" fmla="*/ 1408478 h 2043806"/>
              <a:gd name="connsiteX381" fmla="*/ 841074 w 1327177"/>
              <a:gd name="connsiteY381" fmla="*/ 1408216 h 2043806"/>
              <a:gd name="connsiteX382" fmla="*/ 845636 w 1327177"/>
              <a:gd name="connsiteY382" fmla="*/ 1406127 h 2043806"/>
              <a:gd name="connsiteX383" fmla="*/ 845401 w 1327177"/>
              <a:gd name="connsiteY383" fmla="*/ 1406643 h 2043806"/>
              <a:gd name="connsiteX384" fmla="*/ 845401 w 1327177"/>
              <a:gd name="connsiteY384" fmla="*/ 1406643 h 2043806"/>
              <a:gd name="connsiteX385" fmla="*/ 848548 w 1327177"/>
              <a:gd name="connsiteY385" fmla="*/ 1405462 h 2043806"/>
              <a:gd name="connsiteX386" fmla="*/ 846057 w 1327177"/>
              <a:gd name="connsiteY386" fmla="*/ 1406643 h 2043806"/>
              <a:gd name="connsiteX387" fmla="*/ 846057 w 1327177"/>
              <a:gd name="connsiteY387" fmla="*/ 1406643 h 2043806"/>
              <a:gd name="connsiteX388" fmla="*/ 848548 w 1327177"/>
              <a:gd name="connsiteY388" fmla="*/ 1405463 h 2043806"/>
              <a:gd name="connsiteX389" fmla="*/ 848548 w 1327177"/>
              <a:gd name="connsiteY389" fmla="*/ 1407298 h 2043806"/>
              <a:gd name="connsiteX390" fmla="*/ 848548 w 1327177"/>
              <a:gd name="connsiteY390" fmla="*/ 1407297 h 2043806"/>
              <a:gd name="connsiteX391" fmla="*/ 843958 w 1327177"/>
              <a:gd name="connsiteY391" fmla="*/ 1403364 h 2043806"/>
              <a:gd name="connsiteX392" fmla="*/ 843696 w 1327177"/>
              <a:gd name="connsiteY392" fmla="*/ 1403758 h 2043806"/>
              <a:gd name="connsiteX393" fmla="*/ 843696 w 1327177"/>
              <a:gd name="connsiteY393" fmla="*/ 1405856 h 2043806"/>
              <a:gd name="connsiteX394" fmla="*/ 843958 w 1327177"/>
              <a:gd name="connsiteY394" fmla="*/ 1407298 h 2043806"/>
              <a:gd name="connsiteX395" fmla="*/ 843959 w 1327177"/>
              <a:gd name="connsiteY395" fmla="*/ 1407298 h 2043806"/>
              <a:gd name="connsiteX396" fmla="*/ 843960 w 1327177"/>
              <a:gd name="connsiteY396" fmla="*/ 1407300 h 2043806"/>
              <a:gd name="connsiteX397" fmla="*/ 845041 w 1327177"/>
              <a:gd name="connsiteY397" fmla="*/ 1408862 h 2043806"/>
              <a:gd name="connsiteX398" fmla="*/ 843959 w 1327177"/>
              <a:gd name="connsiteY398" fmla="*/ 1407298 h 2043806"/>
              <a:gd name="connsiteX399" fmla="*/ 843697 w 1327177"/>
              <a:gd name="connsiteY399" fmla="*/ 1405856 h 2043806"/>
              <a:gd name="connsiteX400" fmla="*/ 843697 w 1327177"/>
              <a:gd name="connsiteY400" fmla="*/ 1403758 h 2043806"/>
              <a:gd name="connsiteX401" fmla="*/ 843959 w 1327177"/>
              <a:gd name="connsiteY401" fmla="*/ 1403364 h 2043806"/>
              <a:gd name="connsiteX402" fmla="*/ 803354 w 1327177"/>
              <a:gd name="connsiteY402" fmla="*/ 1399163 h 2043806"/>
              <a:gd name="connsiteX403" fmla="*/ 802915 w 1327177"/>
              <a:gd name="connsiteY403" fmla="*/ 1399693 h 2043806"/>
              <a:gd name="connsiteX404" fmla="*/ 806062 w 1327177"/>
              <a:gd name="connsiteY404" fmla="*/ 1401529 h 2043806"/>
              <a:gd name="connsiteX405" fmla="*/ 814323 w 1327177"/>
              <a:gd name="connsiteY405" fmla="*/ 1400742 h 2043806"/>
              <a:gd name="connsiteX406" fmla="*/ 815503 w 1327177"/>
              <a:gd name="connsiteY406" fmla="*/ 1401791 h 2043806"/>
              <a:gd name="connsiteX407" fmla="*/ 816290 w 1327177"/>
              <a:gd name="connsiteY407" fmla="*/ 1402446 h 2043806"/>
              <a:gd name="connsiteX408" fmla="*/ 817995 w 1327177"/>
              <a:gd name="connsiteY408" fmla="*/ 1402184 h 2043806"/>
              <a:gd name="connsiteX409" fmla="*/ 819437 w 1327177"/>
              <a:gd name="connsiteY409" fmla="*/ 1402446 h 2043806"/>
              <a:gd name="connsiteX410" fmla="*/ 820093 w 1327177"/>
              <a:gd name="connsiteY410" fmla="*/ 1403889 h 2043806"/>
              <a:gd name="connsiteX411" fmla="*/ 821535 w 1327177"/>
              <a:gd name="connsiteY411" fmla="*/ 1405069 h 2043806"/>
              <a:gd name="connsiteX412" fmla="*/ 821535 w 1327177"/>
              <a:gd name="connsiteY412" fmla="*/ 1406118 h 2043806"/>
              <a:gd name="connsiteX413" fmla="*/ 821535 w 1327177"/>
              <a:gd name="connsiteY413" fmla="*/ 1406774 h 2043806"/>
              <a:gd name="connsiteX414" fmla="*/ 821535 w 1327177"/>
              <a:gd name="connsiteY414" fmla="*/ 1410970 h 2043806"/>
              <a:gd name="connsiteX415" fmla="*/ 823633 w 1327177"/>
              <a:gd name="connsiteY415" fmla="*/ 1412412 h 2043806"/>
              <a:gd name="connsiteX416" fmla="*/ 824027 w 1327177"/>
              <a:gd name="connsiteY416" fmla="*/ 1413199 h 2043806"/>
              <a:gd name="connsiteX417" fmla="*/ 824814 w 1327177"/>
              <a:gd name="connsiteY417" fmla="*/ 1413593 h 2043806"/>
              <a:gd name="connsiteX418" fmla="*/ 825469 w 1327177"/>
              <a:gd name="connsiteY418" fmla="*/ 1413593 h 2043806"/>
              <a:gd name="connsiteX419" fmla="*/ 825732 w 1327177"/>
              <a:gd name="connsiteY419" fmla="*/ 1414379 h 2043806"/>
              <a:gd name="connsiteX420" fmla="*/ 827830 w 1327177"/>
              <a:gd name="connsiteY420" fmla="*/ 1413199 h 2043806"/>
              <a:gd name="connsiteX421" fmla="*/ 830321 w 1327177"/>
              <a:gd name="connsiteY421" fmla="*/ 1412937 h 2043806"/>
              <a:gd name="connsiteX422" fmla="*/ 832026 w 1327177"/>
              <a:gd name="connsiteY422" fmla="*/ 1411101 h 2043806"/>
              <a:gd name="connsiteX423" fmla="*/ 834517 w 1327177"/>
              <a:gd name="connsiteY423" fmla="*/ 1409659 h 2043806"/>
              <a:gd name="connsiteX424" fmla="*/ 836222 w 1327177"/>
              <a:gd name="connsiteY424" fmla="*/ 1409003 h 2043806"/>
              <a:gd name="connsiteX425" fmla="*/ 836222 w 1327177"/>
              <a:gd name="connsiteY425" fmla="*/ 1409396 h 2043806"/>
              <a:gd name="connsiteX426" fmla="*/ 836878 w 1327177"/>
              <a:gd name="connsiteY426" fmla="*/ 1409396 h 2043806"/>
              <a:gd name="connsiteX427" fmla="*/ 838320 w 1327177"/>
              <a:gd name="connsiteY427" fmla="*/ 1410445 h 2043806"/>
              <a:gd name="connsiteX428" fmla="*/ 839500 w 1327177"/>
              <a:gd name="connsiteY428" fmla="*/ 1410839 h 2043806"/>
              <a:gd name="connsiteX429" fmla="*/ 839763 w 1327177"/>
              <a:gd name="connsiteY429" fmla="*/ 1410183 h 2043806"/>
              <a:gd name="connsiteX430" fmla="*/ 839763 w 1327177"/>
              <a:gd name="connsiteY430" fmla="*/ 1409790 h 2043806"/>
              <a:gd name="connsiteX431" fmla="*/ 840549 w 1327177"/>
              <a:gd name="connsiteY431" fmla="*/ 1409528 h 2043806"/>
              <a:gd name="connsiteX432" fmla="*/ 840943 w 1327177"/>
              <a:gd name="connsiteY432" fmla="*/ 1410314 h 2043806"/>
              <a:gd name="connsiteX433" fmla="*/ 842779 w 1327177"/>
              <a:gd name="connsiteY433" fmla="*/ 1411757 h 2043806"/>
              <a:gd name="connsiteX434" fmla="*/ 843041 w 1327177"/>
              <a:gd name="connsiteY434" fmla="*/ 1411363 h 2043806"/>
              <a:gd name="connsiteX435" fmla="*/ 843370 w 1327177"/>
              <a:gd name="connsiteY435" fmla="*/ 1411757 h 2043806"/>
              <a:gd name="connsiteX436" fmla="*/ 843434 w 1327177"/>
              <a:gd name="connsiteY436" fmla="*/ 1411757 h 2043806"/>
              <a:gd name="connsiteX437" fmla="*/ 843462 w 1327177"/>
              <a:gd name="connsiteY437" fmla="*/ 1411868 h 2043806"/>
              <a:gd name="connsiteX438" fmla="*/ 843697 w 1327177"/>
              <a:gd name="connsiteY438" fmla="*/ 1412150 h 2043806"/>
              <a:gd name="connsiteX439" fmla="*/ 844090 w 1327177"/>
              <a:gd name="connsiteY439" fmla="*/ 1413330 h 2043806"/>
              <a:gd name="connsiteX440" fmla="*/ 844143 w 1327177"/>
              <a:gd name="connsiteY440" fmla="*/ 1413461 h 2043806"/>
              <a:gd name="connsiteX441" fmla="*/ 845532 w 1327177"/>
              <a:gd name="connsiteY441" fmla="*/ 1413461 h 2043806"/>
              <a:gd name="connsiteX442" fmla="*/ 844352 w 1327177"/>
              <a:gd name="connsiteY442" fmla="*/ 1413199 h 2043806"/>
              <a:gd name="connsiteX443" fmla="*/ 844089 w 1327177"/>
              <a:gd name="connsiteY443" fmla="*/ 1412543 h 2043806"/>
              <a:gd name="connsiteX444" fmla="*/ 843696 w 1327177"/>
              <a:gd name="connsiteY444" fmla="*/ 1411363 h 2043806"/>
              <a:gd name="connsiteX445" fmla="*/ 843040 w 1327177"/>
              <a:gd name="connsiteY445" fmla="*/ 1410577 h 2043806"/>
              <a:gd name="connsiteX446" fmla="*/ 842778 w 1327177"/>
              <a:gd name="connsiteY446" fmla="*/ 1410970 h 2043806"/>
              <a:gd name="connsiteX447" fmla="*/ 840942 w 1327177"/>
              <a:gd name="connsiteY447" fmla="*/ 1409527 h 2043806"/>
              <a:gd name="connsiteX448" fmla="*/ 840549 w 1327177"/>
              <a:gd name="connsiteY448" fmla="*/ 1408741 h 2043806"/>
              <a:gd name="connsiteX449" fmla="*/ 839762 w 1327177"/>
              <a:gd name="connsiteY449" fmla="*/ 1409003 h 2043806"/>
              <a:gd name="connsiteX450" fmla="*/ 839762 w 1327177"/>
              <a:gd name="connsiteY450" fmla="*/ 1409396 h 2043806"/>
              <a:gd name="connsiteX451" fmla="*/ 839500 w 1327177"/>
              <a:gd name="connsiteY451" fmla="*/ 1410052 h 2043806"/>
              <a:gd name="connsiteX452" fmla="*/ 838320 w 1327177"/>
              <a:gd name="connsiteY452" fmla="*/ 1409659 h 2043806"/>
              <a:gd name="connsiteX453" fmla="*/ 836877 w 1327177"/>
              <a:gd name="connsiteY453" fmla="*/ 1408609 h 2043806"/>
              <a:gd name="connsiteX454" fmla="*/ 836222 w 1327177"/>
              <a:gd name="connsiteY454" fmla="*/ 1408609 h 2043806"/>
              <a:gd name="connsiteX455" fmla="*/ 836222 w 1327177"/>
              <a:gd name="connsiteY455" fmla="*/ 1408216 h 2043806"/>
              <a:gd name="connsiteX456" fmla="*/ 834517 w 1327177"/>
              <a:gd name="connsiteY456" fmla="*/ 1408872 h 2043806"/>
              <a:gd name="connsiteX457" fmla="*/ 832025 w 1327177"/>
              <a:gd name="connsiteY457" fmla="*/ 1410314 h 2043806"/>
              <a:gd name="connsiteX458" fmla="*/ 830321 w 1327177"/>
              <a:gd name="connsiteY458" fmla="*/ 1412150 h 2043806"/>
              <a:gd name="connsiteX459" fmla="*/ 827829 w 1327177"/>
              <a:gd name="connsiteY459" fmla="*/ 1412412 h 2043806"/>
              <a:gd name="connsiteX460" fmla="*/ 825731 w 1327177"/>
              <a:gd name="connsiteY460" fmla="*/ 1413592 h 2043806"/>
              <a:gd name="connsiteX461" fmla="*/ 825469 w 1327177"/>
              <a:gd name="connsiteY461" fmla="*/ 1412806 h 2043806"/>
              <a:gd name="connsiteX462" fmla="*/ 824813 w 1327177"/>
              <a:gd name="connsiteY462" fmla="*/ 1412806 h 2043806"/>
              <a:gd name="connsiteX463" fmla="*/ 824026 w 1327177"/>
              <a:gd name="connsiteY463" fmla="*/ 1412412 h 2043806"/>
              <a:gd name="connsiteX464" fmla="*/ 823633 w 1327177"/>
              <a:gd name="connsiteY464" fmla="*/ 1411625 h 2043806"/>
              <a:gd name="connsiteX465" fmla="*/ 821535 w 1327177"/>
              <a:gd name="connsiteY465" fmla="*/ 1410183 h 2043806"/>
              <a:gd name="connsiteX466" fmla="*/ 821535 w 1327177"/>
              <a:gd name="connsiteY466" fmla="*/ 1405987 h 2043806"/>
              <a:gd name="connsiteX467" fmla="*/ 821535 w 1327177"/>
              <a:gd name="connsiteY467" fmla="*/ 1405331 h 2043806"/>
              <a:gd name="connsiteX468" fmla="*/ 821535 w 1327177"/>
              <a:gd name="connsiteY468" fmla="*/ 1404282 h 2043806"/>
              <a:gd name="connsiteX469" fmla="*/ 820092 w 1327177"/>
              <a:gd name="connsiteY469" fmla="*/ 1403102 h 2043806"/>
              <a:gd name="connsiteX470" fmla="*/ 819437 w 1327177"/>
              <a:gd name="connsiteY470" fmla="*/ 1401660 h 2043806"/>
              <a:gd name="connsiteX471" fmla="*/ 817994 w 1327177"/>
              <a:gd name="connsiteY471" fmla="*/ 1401397 h 2043806"/>
              <a:gd name="connsiteX472" fmla="*/ 816290 w 1327177"/>
              <a:gd name="connsiteY472" fmla="*/ 1401660 h 2043806"/>
              <a:gd name="connsiteX473" fmla="*/ 815503 w 1327177"/>
              <a:gd name="connsiteY473" fmla="*/ 1401004 h 2043806"/>
              <a:gd name="connsiteX474" fmla="*/ 814323 w 1327177"/>
              <a:gd name="connsiteY474" fmla="*/ 1399955 h 2043806"/>
              <a:gd name="connsiteX475" fmla="*/ 806061 w 1327177"/>
              <a:gd name="connsiteY475" fmla="*/ 1400742 h 2043806"/>
              <a:gd name="connsiteX476" fmla="*/ 803872 w 1327177"/>
              <a:gd name="connsiteY476" fmla="*/ 1389507 h 2043806"/>
              <a:gd name="connsiteX477" fmla="*/ 803570 w 1327177"/>
              <a:gd name="connsiteY477" fmla="*/ 1389727 h 2043806"/>
              <a:gd name="connsiteX478" fmla="*/ 805669 w 1327177"/>
              <a:gd name="connsiteY478" fmla="*/ 1393661 h 2043806"/>
              <a:gd name="connsiteX479" fmla="*/ 806863 w 1327177"/>
              <a:gd name="connsiteY479" fmla="*/ 1393878 h 2043806"/>
              <a:gd name="connsiteX480" fmla="*/ 807110 w 1327177"/>
              <a:gd name="connsiteY480" fmla="*/ 1393136 h 2043806"/>
              <a:gd name="connsiteX481" fmla="*/ 805668 w 1327177"/>
              <a:gd name="connsiteY481" fmla="*/ 1392874 h 2043806"/>
              <a:gd name="connsiteX482" fmla="*/ 769738 w 1327177"/>
              <a:gd name="connsiteY482" fmla="*/ 1389071 h 2043806"/>
              <a:gd name="connsiteX483" fmla="*/ 768296 w 1327177"/>
              <a:gd name="connsiteY483" fmla="*/ 1389464 h 2043806"/>
              <a:gd name="connsiteX484" fmla="*/ 767116 w 1327177"/>
              <a:gd name="connsiteY484" fmla="*/ 1392349 h 2043806"/>
              <a:gd name="connsiteX485" fmla="*/ 763968 w 1327177"/>
              <a:gd name="connsiteY485" fmla="*/ 1390251 h 2043806"/>
              <a:gd name="connsiteX486" fmla="*/ 763576 w 1327177"/>
              <a:gd name="connsiteY486" fmla="*/ 1389859 h 2043806"/>
              <a:gd name="connsiteX487" fmla="*/ 763576 w 1327177"/>
              <a:gd name="connsiteY487" fmla="*/ 1390645 h 2043806"/>
              <a:gd name="connsiteX488" fmla="*/ 763969 w 1327177"/>
              <a:gd name="connsiteY488" fmla="*/ 1391038 h 2043806"/>
              <a:gd name="connsiteX489" fmla="*/ 767116 w 1327177"/>
              <a:gd name="connsiteY489" fmla="*/ 1393136 h 2043806"/>
              <a:gd name="connsiteX490" fmla="*/ 768296 w 1327177"/>
              <a:gd name="connsiteY490" fmla="*/ 1390251 h 2043806"/>
              <a:gd name="connsiteX491" fmla="*/ 769739 w 1327177"/>
              <a:gd name="connsiteY491" fmla="*/ 1389858 h 2043806"/>
              <a:gd name="connsiteX492" fmla="*/ 771181 w 1327177"/>
              <a:gd name="connsiteY492" fmla="*/ 1391300 h 2043806"/>
              <a:gd name="connsiteX493" fmla="*/ 774066 w 1327177"/>
              <a:gd name="connsiteY493" fmla="*/ 1392087 h 2043806"/>
              <a:gd name="connsiteX494" fmla="*/ 775508 w 1327177"/>
              <a:gd name="connsiteY494" fmla="*/ 1391300 h 2043806"/>
              <a:gd name="connsiteX495" fmla="*/ 776951 w 1327177"/>
              <a:gd name="connsiteY495" fmla="*/ 1393398 h 2043806"/>
              <a:gd name="connsiteX496" fmla="*/ 778000 w 1327177"/>
              <a:gd name="connsiteY496" fmla="*/ 1393136 h 2043806"/>
              <a:gd name="connsiteX497" fmla="*/ 780098 w 1327177"/>
              <a:gd name="connsiteY497" fmla="*/ 1393792 h 2043806"/>
              <a:gd name="connsiteX498" fmla="*/ 780491 w 1327177"/>
              <a:gd name="connsiteY498" fmla="*/ 1394579 h 2043806"/>
              <a:gd name="connsiteX499" fmla="*/ 783770 w 1327177"/>
              <a:gd name="connsiteY499" fmla="*/ 1395496 h 2043806"/>
              <a:gd name="connsiteX500" fmla="*/ 785868 w 1327177"/>
              <a:gd name="connsiteY500" fmla="*/ 1396939 h 2043806"/>
              <a:gd name="connsiteX501" fmla="*/ 786130 w 1327177"/>
              <a:gd name="connsiteY501" fmla="*/ 1396677 h 2043806"/>
              <a:gd name="connsiteX502" fmla="*/ 785630 w 1327177"/>
              <a:gd name="connsiteY502" fmla="*/ 1395989 h 2043806"/>
              <a:gd name="connsiteX503" fmla="*/ 783769 w 1327177"/>
              <a:gd name="connsiteY503" fmla="*/ 1394710 h 2043806"/>
              <a:gd name="connsiteX504" fmla="*/ 780491 w 1327177"/>
              <a:gd name="connsiteY504" fmla="*/ 1393792 h 2043806"/>
              <a:gd name="connsiteX505" fmla="*/ 780098 w 1327177"/>
              <a:gd name="connsiteY505" fmla="*/ 1393005 h 2043806"/>
              <a:gd name="connsiteX506" fmla="*/ 777999 w 1327177"/>
              <a:gd name="connsiteY506" fmla="*/ 1392349 h 2043806"/>
              <a:gd name="connsiteX507" fmla="*/ 776950 w 1327177"/>
              <a:gd name="connsiteY507" fmla="*/ 1392611 h 2043806"/>
              <a:gd name="connsiteX508" fmla="*/ 775508 w 1327177"/>
              <a:gd name="connsiteY508" fmla="*/ 1390513 h 2043806"/>
              <a:gd name="connsiteX509" fmla="*/ 774065 w 1327177"/>
              <a:gd name="connsiteY509" fmla="*/ 1391300 h 2043806"/>
              <a:gd name="connsiteX510" fmla="*/ 771181 w 1327177"/>
              <a:gd name="connsiteY510" fmla="*/ 1390513 h 2043806"/>
              <a:gd name="connsiteX511" fmla="*/ 788228 w 1327177"/>
              <a:gd name="connsiteY511" fmla="*/ 1388809 h 2043806"/>
              <a:gd name="connsiteX512" fmla="*/ 785867 w 1327177"/>
              <a:gd name="connsiteY512" fmla="*/ 1392349 h 2043806"/>
              <a:gd name="connsiteX513" fmla="*/ 785081 w 1327177"/>
              <a:gd name="connsiteY513" fmla="*/ 1394447 h 2043806"/>
              <a:gd name="connsiteX514" fmla="*/ 785276 w 1327177"/>
              <a:gd name="connsiteY514" fmla="*/ 1394715 h 2043806"/>
              <a:gd name="connsiteX515" fmla="*/ 785868 w 1327177"/>
              <a:gd name="connsiteY515" fmla="*/ 1393136 h 2043806"/>
              <a:gd name="connsiteX516" fmla="*/ 788228 w 1327177"/>
              <a:gd name="connsiteY516" fmla="*/ 1389596 h 2043806"/>
              <a:gd name="connsiteX517" fmla="*/ 788228 w 1327177"/>
              <a:gd name="connsiteY517" fmla="*/ 1386711 h 2043806"/>
              <a:gd name="connsiteX518" fmla="*/ 788228 w 1327177"/>
              <a:gd name="connsiteY518" fmla="*/ 1387497 h 2043806"/>
              <a:gd name="connsiteX519" fmla="*/ 790720 w 1327177"/>
              <a:gd name="connsiteY519" fmla="*/ 1387760 h 2043806"/>
              <a:gd name="connsiteX520" fmla="*/ 790184 w 1327177"/>
              <a:gd name="connsiteY520" fmla="*/ 1386917 h 2043806"/>
              <a:gd name="connsiteX521" fmla="*/ 759117 w 1327177"/>
              <a:gd name="connsiteY521" fmla="*/ 1386711 h 2043806"/>
              <a:gd name="connsiteX522" fmla="*/ 759117 w 1327177"/>
              <a:gd name="connsiteY522" fmla="*/ 1387497 h 2043806"/>
              <a:gd name="connsiteX523" fmla="*/ 760559 w 1327177"/>
              <a:gd name="connsiteY523" fmla="*/ 1387497 h 2043806"/>
              <a:gd name="connsiteX524" fmla="*/ 760822 w 1327177"/>
              <a:gd name="connsiteY524" fmla="*/ 1388153 h 2043806"/>
              <a:gd name="connsiteX525" fmla="*/ 763313 w 1327177"/>
              <a:gd name="connsiteY525" fmla="*/ 1388940 h 2043806"/>
              <a:gd name="connsiteX526" fmla="*/ 763575 w 1327177"/>
              <a:gd name="connsiteY526" fmla="*/ 1389201 h 2043806"/>
              <a:gd name="connsiteX527" fmla="*/ 763575 w 1327177"/>
              <a:gd name="connsiteY527" fmla="*/ 1388415 h 2043806"/>
              <a:gd name="connsiteX528" fmla="*/ 763313 w 1327177"/>
              <a:gd name="connsiteY528" fmla="*/ 1388153 h 2043806"/>
              <a:gd name="connsiteX529" fmla="*/ 760821 w 1327177"/>
              <a:gd name="connsiteY529" fmla="*/ 1387366 h 2043806"/>
              <a:gd name="connsiteX530" fmla="*/ 760559 w 1327177"/>
              <a:gd name="connsiteY530" fmla="*/ 1386711 h 2043806"/>
              <a:gd name="connsiteX531" fmla="*/ 757899 w 1327177"/>
              <a:gd name="connsiteY531" fmla="*/ 1384838 h 2043806"/>
              <a:gd name="connsiteX532" fmla="*/ 757675 w 1327177"/>
              <a:gd name="connsiteY532" fmla="*/ 1385399 h 2043806"/>
              <a:gd name="connsiteX533" fmla="*/ 757937 w 1327177"/>
              <a:gd name="connsiteY533" fmla="*/ 1385662 h 2043806"/>
              <a:gd name="connsiteX534" fmla="*/ 758593 w 1327177"/>
              <a:gd name="connsiteY534" fmla="*/ 1385662 h 2043806"/>
              <a:gd name="connsiteX535" fmla="*/ 758330 w 1327177"/>
              <a:gd name="connsiteY535" fmla="*/ 1386055 h 2043806"/>
              <a:gd name="connsiteX536" fmla="*/ 759117 w 1327177"/>
              <a:gd name="connsiteY536" fmla="*/ 1386317 h 2043806"/>
              <a:gd name="connsiteX537" fmla="*/ 759117 w 1327177"/>
              <a:gd name="connsiteY537" fmla="*/ 1385530 h 2043806"/>
              <a:gd name="connsiteX538" fmla="*/ 758330 w 1327177"/>
              <a:gd name="connsiteY538" fmla="*/ 1385268 h 2043806"/>
              <a:gd name="connsiteX539" fmla="*/ 758592 w 1327177"/>
              <a:gd name="connsiteY539" fmla="*/ 1384875 h 2043806"/>
              <a:gd name="connsiteX540" fmla="*/ 757936 w 1327177"/>
              <a:gd name="connsiteY540" fmla="*/ 1384875 h 2043806"/>
              <a:gd name="connsiteX541" fmla="*/ 756800 w 1327177"/>
              <a:gd name="connsiteY541" fmla="*/ 1383694 h 2043806"/>
              <a:gd name="connsiteX542" fmla="*/ 756232 w 1327177"/>
              <a:gd name="connsiteY542" fmla="*/ 1384088 h 2043806"/>
              <a:gd name="connsiteX543" fmla="*/ 756232 w 1327177"/>
              <a:gd name="connsiteY543" fmla="*/ 1384350 h 2043806"/>
              <a:gd name="connsiteX544" fmla="*/ 757766 w 1327177"/>
              <a:gd name="connsiteY544" fmla="*/ 1384704 h 2043806"/>
              <a:gd name="connsiteX545" fmla="*/ 757674 w 1327177"/>
              <a:gd name="connsiteY545" fmla="*/ 1384612 h 2043806"/>
              <a:gd name="connsiteX546" fmla="*/ 757936 w 1327177"/>
              <a:gd name="connsiteY546" fmla="*/ 1383957 h 2043806"/>
              <a:gd name="connsiteX547" fmla="*/ 799243 w 1327177"/>
              <a:gd name="connsiteY547" fmla="*/ 1381859 h 2043806"/>
              <a:gd name="connsiteX548" fmla="*/ 792948 w 1327177"/>
              <a:gd name="connsiteY548" fmla="*/ 1383695 h 2043806"/>
              <a:gd name="connsiteX549" fmla="*/ 792249 w 1327177"/>
              <a:gd name="connsiteY549" fmla="*/ 1383345 h 2043806"/>
              <a:gd name="connsiteX550" fmla="*/ 792162 w 1327177"/>
              <a:gd name="connsiteY550" fmla="*/ 1383432 h 2043806"/>
              <a:gd name="connsiteX551" fmla="*/ 792162 w 1327177"/>
              <a:gd name="connsiteY551" fmla="*/ 1384088 h 2043806"/>
              <a:gd name="connsiteX552" fmla="*/ 792949 w 1327177"/>
              <a:gd name="connsiteY552" fmla="*/ 1384481 h 2043806"/>
              <a:gd name="connsiteX553" fmla="*/ 799243 w 1327177"/>
              <a:gd name="connsiteY553" fmla="*/ 1382646 h 2043806"/>
              <a:gd name="connsiteX554" fmla="*/ 802390 w 1327177"/>
              <a:gd name="connsiteY554" fmla="*/ 1384481 h 2043806"/>
              <a:gd name="connsiteX555" fmla="*/ 802784 w 1327177"/>
              <a:gd name="connsiteY555" fmla="*/ 1385137 h 2043806"/>
              <a:gd name="connsiteX556" fmla="*/ 805669 w 1327177"/>
              <a:gd name="connsiteY556" fmla="*/ 1386186 h 2043806"/>
              <a:gd name="connsiteX557" fmla="*/ 806148 w 1327177"/>
              <a:gd name="connsiteY557" fmla="*/ 1387065 h 2043806"/>
              <a:gd name="connsiteX558" fmla="*/ 806455 w 1327177"/>
              <a:gd name="connsiteY558" fmla="*/ 1386842 h 2043806"/>
              <a:gd name="connsiteX559" fmla="*/ 805668 w 1327177"/>
              <a:gd name="connsiteY559" fmla="*/ 1385399 h 2043806"/>
              <a:gd name="connsiteX560" fmla="*/ 802783 w 1327177"/>
              <a:gd name="connsiteY560" fmla="*/ 1384350 h 2043806"/>
              <a:gd name="connsiteX561" fmla="*/ 802390 w 1327177"/>
              <a:gd name="connsiteY561" fmla="*/ 1383695 h 2043806"/>
              <a:gd name="connsiteX562" fmla="*/ 790063 w 1327177"/>
              <a:gd name="connsiteY562" fmla="*/ 1379761 h 2043806"/>
              <a:gd name="connsiteX563" fmla="*/ 788883 w 1327177"/>
              <a:gd name="connsiteY563" fmla="*/ 1381203 h 2043806"/>
              <a:gd name="connsiteX564" fmla="*/ 788883 w 1327177"/>
              <a:gd name="connsiteY564" fmla="*/ 1384088 h 2043806"/>
              <a:gd name="connsiteX565" fmla="*/ 788884 w 1327177"/>
              <a:gd name="connsiteY565" fmla="*/ 1384089 h 2043806"/>
              <a:gd name="connsiteX566" fmla="*/ 788884 w 1327177"/>
              <a:gd name="connsiteY566" fmla="*/ 1381990 h 2043806"/>
              <a:gd name="connsiteX567" fmla="*/ 790064 w 1327177"/>
              <a:gd name="connsiteY567" fmla="*/ 1380548 h 2043806"/>
              <a:gd name="connsiteX568" fmla="*/ 790326 w 1327177"/>
              <a:gd name="connsiteY568" fmla="*/ 1380810 h 2043806"/>
              <a:gd name="connsiteX569" fmla="*/ 792424 w 1327177"/>
              <a:gd name="connsiteY569" fmla="*/ 1382383 h 2043806"/>
              <a:gd name="connsiteX570" fmla="*/ 792424 w 1327177"/>
              <a:gd name="connsiteY570" fmla="*/ 1381597 h 2043806"/>
              <a:gd name="connsiteX571" fmla="*/ 790326 w 1327177"/>
              <a:gd name="connsiteY571" fmla="*/ 1380023 h 2043806"/>
              <a:gd name="connsiteX572" fmla="*/ 757937 w 1327177"/>
              <a:gd name="connsiteY572" fmla="*/ 1379238 h 2043806"/>
              <a:gd name="connsiteX573" fmla="*/ 757937 w 1327177"/>
              <a:gd name="connsiteY573" fmla="*/ 1380023 h 2043806"/>
              <a:gd name="connsiteX574" fmla="*/ 757937 w 1327177"/>
              <a:gd name="connsiteY574" fmla="*/ 1380023 h 2043806"/>
              <a:gd name="connsiteX575" fmla="*/ 758330 w 1327177"/>
              <a:gd name="connsiteY575" fmla="*/ 1380023 h 2043806"/>
              <a:gd name="connsiteX576" fmla="*/ 757081 w 1327177"/>
              <a:gd name="connsiteY576" fmla="*/ 1376166 h 2043806"/>
              <a:gd name="connsiteX577" fmla="*/ 756888 w 1327177"/>
              <a:gd name="connsiteY577" fmla="*/ 1376745 h 2043806"/>
              <a:gd name="connsiteX578" fmla="*/ 758060 w 1327177"/>
              <a:gd name="connsiteY578" fmla="*/ 1378006 h 2043806"/>
              <a:gd name="connsiteX579" fmla="*/ 758592 w 1327177"/>
              <a:gd name="connsiteY579" fmla="*/ 1377794 h 2043806"/>
              <a:gd name="connsiteX580" fmla="*/ 756888 w 1327177"/>
              <a:gd name="connsiteY580" fmla="*/ 1374517 h 2043806"/>
              <a:gd name="connsiteX581" fmla="*/ 756888 w 1327177"/>
              <a:gd name="connsiteY581" fmla="*/ 1375302 h 2043806"/>
              <a:gd name="connsiteX582" fmla="*/ 757033 w 1327177"/>
              <a:gd name="connsiteY582" fmla="*/ 1375520 h 2043806"/>
              <a:gd name="connsiteX583" fmla="*/ 757150 w 1327177"/>
              <a:gd name="connsiteY583" fmla="*/ 1375171 h 2043806"/>
              <a:gd name="connsiteX584" fmla="*/ 757150 w 1327177"/>
              <a:gd name="connsiteY584" fmla="*/ 1374909 h 2043806"/>
              <a:gd name="connsiteX585" fmla="*/ 756590 w 1327177"/>
              <a:gd name="connsiteY585" fmla="*/ 1373609 h 2043806"/>
              <a:gd name="connsiteX586" fmla="*/ 756232 w 1327177"/>
              <a:gd name="connsiteY586" fmla="*/ 1374253 h 2043806"/>
              <a:gd name="connsiteX587" fmla="*/ 756887 w 1327177"/>
              <a:gd name="connsiteY587" fmla="*/ 1374515 h 2043806"/>
              <a:gd name="connsiteX588" fmla="*/ 756887 w 1327177"/>
              <a:gd name="connsiteY588" fmla="*/ 1373729 h 2043806"/>
              <a:gd name="connsiteX589" fmla="*/ 756348 w 1327177"/>
              <a:gd name="connsiteY589" fmla="*/ 1371048 h 2043806"/>
              <a:gd name="connsiteX590" fmla="*/ 755708 w 1327177"/>
              <a:gd name="connsiteY590" fmla="*/ 1371368 h 2043806"/>
              <a:gd name="connsiteX591" fmla="*/ 756906 w 1327177"/>
              <a:gd name="connsiteY591" fmla="*/ 1372239 h 2043806"/>
              <a:gd name="connsiteX592" fmla="*/ 757150 w 1327177"/>
              <a:gd name="connsiteY592" fmla="*/ 1371631 h 2043806"/>
              <a:gd name="connsiteX593" fmla="*/ 757938 w 1327177"/>
              <a:gd name="connsiteY593" fmla="*/ 1364549 h 2043806"/>
              <a:gd name="connsiteX594" fmla="*/ 757806 w 1327177"/>
              <a:gd name="connsiteY594" fmla="*/ 1364680 h 2043806"/>
              <a:gd name="connsiteX595" fmla="*/ 757544 w 1327177"/>
              <a:gd name="connsiteY595" fmla="*/ 1365073 h 2043806"/>
              <a:gd name="connsiteX596" fmla="*/ 757806 w 1327177"/>
              <a:gd name="connsiteY596" fmla="*/ 1365335 h 2043806"/>
              <a:gd name="connsiteX597" fmla="*/ 758199 w 1327177"/>
              <a:gd name="connsiteY597" fmla="*/ 1365335 h 2043806"/>
              <a:gd name="connsiteX598" fmla="*/ 758725 w 1327177"/>
              <a:gd name="connsiteY598" fmla="*/ 1366300 h 2043806"/>
              <a:gd name="connsiteX599" fmla="*/ 758985 w 1327177"/>
              <a:gd name="connsiteY599" fmla="*/ 1365992 h 2043806"/>
              <a:gd name="connsiteX600" fmla="*/ 758199 w 1327177"/>
              <a:gd name="connsiteY600" fmla="*/ 1364549 h 2043806"/>
              <a:gd name="connsiteX601" fmla="*/ 758342 w 1327177"/>
              <a:gd name="connsiteY601" fmla="*/ 1362762 h 2043806"/>
              <a:gd name="connsiteX602" fmla="*/ 758199 w 1327177"/>
              <a:gd name="connsiteY602" fmla="*/ 1362975 h 2043806"/>
              <a:gd name="connsiteX603" fmla="*/ 758304 w 1327177"/>
              <a:gd name="connsiteY603" fmla="*/ 1363395 h 2043806"/>
              <a:gd name="connsiteX604" fmla="*/ 758461 w 1327177"/>
              <a:gd name="connsiteY604" fmla="*/ 1363238 h 2043806"/>
              <a:gd name="connsiteX605" fmla="*/ 757019 w 1327177"/>
              <a:gd name="connsiteY605" fmla="*/ 1360747 h 2043806"/>
              <a:gd name="connsiteX606" fmla="*/ 756101 w 1327177"/>
              <a:gd name="connsiteY606" fmla="*/ 1362189 h 2043806"/>
              <a:gd name="connsiteX607" fmla="*/ 755707 w 1327177"/>
              <a:gd name="connsiteY607" fmla="*/ 1361534 h 2043806"/>
              <a:gd name="connsiteX608" fmla="*/ 754790 w 1327177"/>
              <a:gd name="connsiteY608" fmla="*/ 1361534 h 2043806"/>
              <a:gd name="connsiteX609" fmla="*/ 754790 w 1327177"/>
              <a:gd name="connsiteY609" fmla="*/ 1362319 h 2043806"/>
              <a:gd name="connsiteX610" fmla="*/ 755708 w 1327177"/>
              <a:gd name="connsiteY610" fmla="*/ 1362319 h 2043806"/>
              <a:gd name="connsiteX611" fmla="*/ 756101 w 1327177"/>
              <a:gd name="connsiteY611" fmla="*/ 1362975 h 2043806"/>
              <a:gd name="connsiteX612" fmla="*/ 757019 w 1327177"/>
              <a:gd name="connsiteY612" fmla="*/ 1361533 h 2043806"/>
              <a:gd name="connsiteX613" fmla="*/ 758261 w 1327177"/>
              <a:gd name="connsiteY613" fmla="*/ 1362436 h 2043806"/>
              <a:gd name="connsiteX614" fmla="*/ 758199 w 1327177"/>
              <a:gd name="connsiteY614" fmla="*/ 1362189 h 2043806"/>
              <a:gd name="connsiteX615" fmla="*/ 758461 w 1327177"/>
              <a:gd name="connsiteY615" fmla="*/ 1361796 h 2043806"/>
              <a:gd name="connsiteX616" fmla="*/ 749806 w 1327177"/>
              <a:gd name="connsiteY616" fmla="*/ 1353666 h 2043806"/>
              <a:gd name="connsiteX617" fmla="*/ 748626 w 1327177"/>
              <a:gd name="connsiteY617" fmla="*/ 1354715 h 2043806"/>
              <a:gd name="connsiteX618" fmla="*/ 748364 w 1327177"/>
              <a:gd name="connsiteY618" fmla="*/ 1355370 h 2043806"/>
              <a:gd name="connsiteX619" fmla="*/ 747708 w 1327177"/>
              <a:gd name="connsiteY619" fmla="*/ 1356157 h 2043806"/>
              <a:gd name="connsiteX620" fmla="*/ 746528 w 1327177"/>
              <a:gd name="connsiteY620" fmla="*/ 1356813 h 2043806"/>
              <a:gd name="connsiteX621" fmla="*/ 745479 w 1327177"/>
              <a:gd name="connsiteY621" fmla="*/ 1358649 h 2043806"/>
              <a:gd name="connsiteX622" fmla="*/ 744823 w 1327177"/>
              <a:gd name="connsiteY622" fmla="*/ 1358649 h 2043806"/>
              <a:gd name="connsiteX623" fmla="*/ 744823 w 1327177"/>
              <a:gd name="connsiteY623" fmla="*/ 1359567 h 2043806"/>
              <a:gd name="connsiteX624" fmla="*/ 744823 w 1327177"/>
              <a:gd name="connsiteY624" fmla="*/ 1359960 h 2043806"/>
              <a:gd name="connsiteX625" fmla="*/ 744430 w 1327177"/>
              <a:gd name="connsiteY625" fmla="*/ 1359960 h 2043806"/>
              <a:gd name="connsiteX626" fmla="*/ 744168 w 1327177"/>
              <a:gd name="connsiteY626" fmla="*/ 1360222 h 2043806"/>
              <a:gd name="connsiteX627" fmla="*/ 743190 w 1327177"/>
              <a:gd name="connsiteY627" fmla="*/ 1360005 h 2043806"/>
              <a:gd name="connsiteX628" fmla="*/ 742988 w 1327177"/>
              <a:gd name="connsiteY628" fmla="*/ 1360746 h 2043806"/>
              <a:gd name="connsiteX629" fmla="*/ 744168 w 1327177"/>
              <a:gd name="connsiteY629" fmla="*/ 1361008 h 2043806"/>
              <a:gd name="connsiteX630" fmla="*/ 744430 w 1327177"/>
              <a:gd name="connsiteY630" fmla="*/ 1360746 h 2043806"/>
              <a:gd name="connsiteX631" fmla="*/ 744824 w 1327177"/>
              <a:gd name="connsiteY631" fmla="*/ 1360746 h 2043806"/>
              <a:gd name="connsiteX632" fmla="*/ 744824 w 1327177"/>
              <a:gd name="connsiteY632" fmla="*/ 1360352 h 2043806"/>
              <a:gd name="connsiteX633" fmla="*/ 744824 w 1327177"/>
              <a:gd name="connsiteY633" fmla="*/ 1359434 h 2043806"/>
              <a:gd name="connsiteX634" fmla="*/ 745480 w 1327177"/>
              <a:gd name="connsiteY634" fmla="*/ 1359434 h 2043806"/>
              <a:gd name="connsiteX635" fmla="*/ 746529 w 1327177"/>
              <a:gd name="connsiteY635" fmla="*/ 1357599 h 2043806"/>
              <a:gd name="connsiteX636" fmla="*/ 747709 w 1327177"/>
              <a:gd name="connsiteY636" fmla="*/ 1356943 h 2043806"/>
              <a:gd name="connsiteX637" fmla="*/ 748364 w 1327177"/>
              <a:gd name="connsiteY637" fmla="*/ 1356156 h 2043806"/>
              <a:gd name="connsiteX638" fmla="*/ 748627 w 1327177"/>
              <a:gd name="connsiteY638" fmla="*/ 1355500 h 2043806"/>
              <a:gd name="connsiteX639" fmla="*/ 749807 w 1327177"/>
              <a:gd name="connsiteY639" fmla="*/ 1354451 h 2043806"/>
              <a:gd name="connsiteX640" fmla="*/ 751249 w 1327177"/>
              <a:gd name="connsiteY640" fmla="*/ 1355500 h 2043806"/>
              <a:gd name="connsiteX641" fmla="*/ 752692 w 1327177"/>
              <a:gd name="connsiteY641" fmla="*/ 1355894 h 2043806"/>
              <a:gd name="connsiteX642" fmla="*/ 753872 w 1327177"/>
              <a:gd name="connsiteY642" fmla="*/ 1356943 h 2043806"/>
              <a:gd name="connsiteX643" fmla="*/ 755314 w 1327177"/>
              <a:gd name="connsiteY643" fmla="*/ 1356156 h 2043806"/>
              <a:gd name="connsiteX644" fmla="*/ 756101 w 1327177"/>
              <a:gd name="connsiteY644" fmla="*/ 1356156 h 2043806"/>
              <a:gd name="connsiteX645" fmla="*/ 756881 w 1327177"/>
              <a:gd name="connsiteY645" fmla="*/ 1356582 h 2043806"/>
              <a:gd name="connsiteX646" fmla="*/ 757543 w 1327177"/>
              <a:gd name="connsiteY646" fmla="*/ 1356157 h 2043806"/>
              <a:gd name="connsiteX647" fmla="*/ 756101 w 1327177"/>
              <a:gd name="connsiteY647" fmla="*/ 1355370 h 2043806"/>
              <a:gd name="connsiteX648" fmla="*/ 755314 w 1327177"/>
              <a:gd name="connsiteY648" fmla="*/ 1355370 h 2043806"/>
              <a:gd name="connsiteX649" fmla="*/ 753871 w 1327177"/>
              <a:gd name="connsiteY649" fmla="*/ 1356157 h 2043806"/>
              <a:gd name="connsiteX650" fmla="*/ 752691 w 1327177"/>
              <a:gd name="connsiteY650" fmla="*/ 1355108 h 2043806"/>
              <a:gd name="connsiteX651" fmla="*/ 751249 w 1327177"/>
              <a:gd name="connsiteY651" fmla="*/ 1354715 h 2043806"/>
              <a:gd name="connsiteX652" fmla="*/ 739755 w 1327177"/>
              <a:gd name="connsiteY652" fmla="*/ 1351870 h 2043806"/>
              <a:gd name="connsiteX653" fmla="*/ 739447 w 1327177"/>
              <a:gd name="connsiteY653" fmla="*/ 1352485 h 2043806"/>
              <a:gd name="connsiteX654" fmla="*/ 740628 w 1327177"/>
              <a:gd name="connsiteY654" fmla="*/ 1353140 h 2043806"/>
              <a:gd name="connsiteX655" fmla="*/ 742332 w 1327177"/>
              <a:gd name="connsiteY655" fmla="*/ 1355238 h 2043806"/>
              <a:gd name="connsiteX656" fmla="*/ 742988 w 1327177"/>
              <a:gd name="connsiteY656" fmla="*/ 1356681 h 2043806"/>
              <a:gd name="connsiteX657" fmla="*/ 743381 w 1327177"/>
              <a:gd name="connsiteY657" fmla="*/ 1357861 h 2043806"/>
              <a:gd name="connsiteX658" fmla="*/ 743381 w 1327177"/>
              <a:gd name="connsiteY658" fmla="*/ 1357075 h 2043806"/>
              <a:gd name="connsiteX659" fmla="*/ 742987 w 1327177"/>
              <a:gd name="connsiteY659" fmla="*/ 1355895 h 2043806"/>
              <a:gd name="connsiteX660" fmla="*/ 742332 w 1327177"/>
              <a:gd name="connsiteY660" fmla="*/ 1354452 h 2043806"/>
              <a:gd name="connsiteX661" fmla="*/ 740627 w 1327177"/>
              <a:gd name="connsiteY661" fmla="*/ 1352354 h 2043806"/>
              <a:gd name="connsiteX662" fmla="*/ 641755 w 1327177"/>
              <a:gd name="connsiteY662" fmla="*/ 1350082 h 2043806"/>
              <a:gd name="connsiteX663" fmla="*/ 641755 w 1327177"/>
              <a:gd name="connsiteY663" fmla="*/ 1351435 h 2043806"/>
              <a:gd name="connsiteX664" fmla="*/ 642935 w 1327177"/>
              <a:gd name="connsiteY664" fmla="*/ 1352485 h 2043806"/>
              <a:gd name="connsiteX665" fmla="*/ 644378 w 1327177"/>
              <a:gd name="connsiteY665" fmla="*/ 1352485 h 2043806"/>
              <a:gd name="connsiteX666" fmla="*/ 644640 w 1327177"/>
              <a:gd name="connsiteY666" fmla="*/ 1353140 h 2043806"/>
              <a:gd name="connsiteX667" fmla="*/ 646738 w 1327177"/>
              <a:gd name="connsiteY667" fmla="*/ 1352222 h 2043806"/>
              <a:gd name="connsiteX668" fmla="*/ 648574 w 1327177"/>
              <a:gd name="connsiteY668" fmla="*/ 1354320 h 2043806"/>
              <a:gd name="connsiteX669" fmla="*/ 650934 w 1327177"/>
              <a:gd name="connsiteY669" fmla="*/ 1354583 h 2043806"/>
              <a:gd name="connsiteX670" fmla="*/ 650934 w 1327177"/>
              <a:gd name="connsiteY670" fmla="*/ 1354320 h 2043806"/>
              <a:gd name="connsiteX671" fmla="*/ 650934 w 1327177"/>
              <a:gd name="connsiteY671" fmla="*/ 1353927 h 2043806"/>
              <a:gd name="connsiteX672" fmla="*/ 654475 w 1327177"/>
              <a:gd name="connsiteY672" fmla="*/ 1354320 h 2043806"/>
              <a:gd name="connsiteX673" fmla="*/ 657753 w 1327177"/>
              <a:gd name="connsiteY673" fmla="*/ 1352485 h 2043806"/>
              <a:gd name="connsiteX674" fmla="*/ 658802 w 1327177"/>
              <a:gd name="connsiteY674" fmla="*/ 1353927 h 2043806"/>
              <a:gd name="connsiteX675" fmla="*/ 659458 w 1327177"/>
              <a:gd name="connsiteY675" fmla="*/ 1353140 h 2043806"/>
              <a:gd name="connsiteX676" fmla="*/ 659851 w 1327177"/>
              <a:gd name="connsiteY676" fmla="*/ 1353534 h 2043806"/>
              <a:gd name="connsiteX677" fmla="*/ 660113 w 1327177"/>
              <a:gd name="connsiteY677" fmla="*/ 1351698 h 2043806"/>
              <a:gd name="connsiteX678" fmla="*/ 659543 w 1327177"/>
              <a:gd name="connsiteY678" fmla="*/ 1351224 h 2043806"/>
              <a:gd name="connsiteX679" fmla="*/ 659457 w 1327177"/>
              <a:gd name="connsiteY679" fmla="*/ 1351830 h 2043806"/>
              <a:gd name="connsiteX680" fmla="*/ 659064 w 1327177"/>
              <a:gd name="connsiteY680" fmla="*/ 1351437 h 2043806"/>
              <a:gd name="connsiteX681" fmla="*/ 658408 w 1327177"/>
              <a:gd name="connsiteY681" fmla="*/ 1352223 h 2043806"/>
              <a:gd name="connsiteX682" fmla="*/ 657359 w 1327177"/>
              <a:gd name="connsiteY682" fmla="*/ 1350781 h 2043806"/>
              <a:gd name="connsiteX683" fmla="*/ 654081 w 1327177"/>
              <a:gd name="connsiteY683" fmla="*/ 1352617 h 2043806"/>
              <a:gd name="connsiteX684" fmla="*/ 650540 w 1327177"/>
              <a:gd name="connsiteY684" fmla="*/ 1352223 h 2043806"/>
              <a:gd name="connsiteX685" fmla="*/ 650540 w 1327177"/>
              <a:gd name="connsiteY685" fmla="*/ 1352617 h 2043806"/>
              <a:gd name="connsiteX686" fmla="*/ 650540 w 1327177"/>
              <a:gd name="connsiteY686" fmla="*/ 1352879 h 2043806"/>
              <a:gd name="connsiteX687" fmla="*/ 648180 w 1327177"/>
              <a:gd name="connsiteY687" fmla="*/ 1352617 h 2043806"/>
              <a:gd name="connsiteX688" fmla="*/ 646344 w 1327177"/>
              <a:gd name="connsiteY688" fmla="*/ 1350519 h 2043806"/>
              <a:gd name="connsiteX689" fmla="*/ 644246 w 1327177"/>
              <a:gd name="connsiteY689" fmla="*/ 1351437 h 2043806"/>
              <a:gd name="connsiteX690" fmla="*/ 643852 w 1327177"/>
              <a:gd name="connsiteY690" fmla="*/ 1350781 h 2043806"/>
              <a:gd name="connsiteX691" fmla="*/ 642541 w 1327177"/>
              <a:gd name="connsiteY691" fmla="*/ 1350781 h 2043806"/>
              <a:gd name="connsiteX692" fmla="*/ 737873 w 1327177"/>
              <a:gd name="connsiteY692" fmla="*/ 1349252 h 2043806"/>
              <a:gd name="connsiteX693" fmla="*/ 737481 w 1327177"/>
              <a:gd name="connsiteY693" fmla="*/ 1349862 h 2043806"/>
              <a:gd name="connsiteX694" fmla="*/ 737874 w 1327177"/>
              <a:gd name="connsiteY694" fmla="*/ 1349862 h 2043806"/>
              <a:gd name="connsiteX695" fmla="*/ 737874 w 1327177"/>
              <a:gd name="connsiteY695" fmla="*/ 1350124 h 2043806"/>
              <a:gd name="connsiteX696" fmla="*/ 739579 w 1327177"/>
              <a:gd name="connsiteY696" fmla="*/ 1350911 h 2043806"/>
              <a:gd name="connsiteX697" fmla="*/ 739780 w 1327177"/>
              <a:gd name="connsiteY697" fmla="*/ 1351032 h 2043806"/>
              <a:gd name="connsiteX698" fmla="*/ 739840 w 1327177"/>
              <a:gd name="connsiteY698" fmla="*/ 1350912 h 2043806"/>
              <a:gd name="connsiteX699" fmla="*/ 740627 w 1327177"/>
              <a:gd name="connsiteY699" fmla="*/ 1351305 h 2043806"/>
              <a:gd name="connsiteX700" fmla="*/ 741283 w 1327177"/>
              <a:gd name="connsiteY700" fmla="*/ 1352223 h 2043806"/>
              <a:gd name="connsiteX701" fmla="*/ 741545 w 1327177"/>
              <a:gd name="connsiteY701" fmla="*/ 1351961 h 2043806"/>
              <a:gd name="connsiteX702" fmla="*/ 740627 w 1327177"/>
              <a:gd name="connsiteY702" fmla="*/ 1350781 h 2043806"/>
              <a:gd name="connsiteX703" fmla="*/ 740234 w 1327177"/>
              <a:gd name="connsiteY703" fmla="*/ 1350781 h 2043806"/>
              <a:gd name="connsiteX704" fmla="*/ 740234 w 1327177"/>
              <a:gd name="connsiteY704" fmla="*/ 1350519 h 2043806"/>
              <a:gd name="connsiteX705" fmla="*/ 739578 w 1327177"/>
              <a:gd name="connsiteY705" fmla="*/ 1350125 h 2043806"/>
              <a:gd name="connsiteX706" fmla="*/ 737873 w 1327177"/>
              <a:gd name="connsiteY706" fmla="*/ 1349338 h 2043806"/>
              <a:gd name="connsiteX707" fmla="*/ 754454 w 1327177"/>
              <a:gd name="connsiteY707" fmla="*/ 1347634 h 2043806"/>
              <a:gd name="connsiteX708" fmla="*/ 754396 w 1327177"/>
              <a:gd name="connsiteY708" fmla="*/ 1347895 h 2043806"/>
              <a:gd name="connsiteX709" fmla="*/ 754571 w 1327177"/>
              <a:gd name="connsiteY709" fmla="*/ 1349469 h 2043806"/>
              <a:gd name="connsiteX710" fmla="*/ 754658 w 1327177"/>
              <a:gd name="connsiteY710" fmla="*/ 1349469 h 2043806"/>
              <a:gd name="connsiteX711" fmla="*/ 752429 w 1327177"/>
              <a:gd name="connsiteY711" fmla="*/ 1340290 h 2043806"/>
              <a:gd name="connsiteX712" fmla="*/ 752429 w 1327177"/>
              <a:gd name="connsiteY712" fmla="*/ 1340814 h 2043806"/>
              <a:gd name="connsiteX713" fmla="*/ 752429 w 1327177"/>
              <a:gd name="connsiteY713" fmla="*/ 1341076 h 2043806"/>
              <a:gd name="connsiteX714" fmla="*/ 753610 w 1327177"/>
              <a:gd name="connsiteY714" fmla="*/ 1343568 h 2043806"/>
              <a:gd name="connsiteX715" fmla="*/ 753872 w 1327177"/>
              <a:gd name="connsiteY715" fmla="*/ 1343830 h 2043806"/>
              <a:gd name="connsiteX716" fmla="*/ 754658 w 1327177"/>
              <a:gd name="connsiteY716" fmla="*/ 1345009 h 2043806"/>
              <a:gd name="connsiteX717" fmla="*/ 754658 w 1327177"/>
              <a:gd name="connsiteY717" fmla="*/ 1344224 h 2043806"/>
              <a:gd name="connsiteX718" fmla="*/ 753871 w 1327177"/>
              <a:gd name="connsiteY718" fmla="*/ 1343044 h 2043806"/>
              <a:gd name="connsiteX719" fmla="*/ 753609 w 1327177"/>
              <a:gd name="connsiteY719" fmla="*/ 1342782 h 2043806"/>
              <a:gd name="connsiteX720" fmla="*/ 759697 w 1327177"/>
              <a:gd name="connsiteY720" fmla="*/ 1337690 h 2043806"/>
              <a:gd name="connsiteX721" fmla="*/ 759379 w 1327177"/>
              <a:gd name="connsiteY721" fmla="*/ 1338061 h 2043806"/>
              <a:gd name="connsiteX722" fmla="*/ 759117 w 1327177"/>
              <a:gd name="connsiteY722" fmla="*/ 1339503 h 2043806"/>
              <a:gd name="connsiteX723" fmla="*/ 759379 w 1327177"/>
              <a:gd name="connsiteY723" fmla="*/ 1340684 h 2043806"/>
              <a:gd name="connsiteX724" fmla="*/ 759117 w 1327177"/>
              <a:gd name="connsiteY724" fmla="*/ 1342126 h 2043806"/>
              <a:gd name="connsiteX725" fmla="*/ 759379 w 1327177"/>
              <a:gd name="connsiteY725" fmla="*/ 1342913 h 2043806"/>
              <a:gd name="connsiteX726" fmla="*/ 760166 w 1327177"/>
              <a:gd name="connsiteY726" fmla="*/ 1343175 h 2043806"/>
              <a:gd name="connsiteX727" fmla="*/ 759903 w 1327177"/>
              <a:gd name="connsiteY727" fmla="*/ 1344617 h 2043806"/>
              <a:gd name="connsiteX728" fmla="*/ 761608 w 1327177"/>
              <a:gd name="connsiteY728" fmla="*/ 1345011 h 2043806"/>
              <a:gd name="connsiteX729" fmla="*/ 763050 w 1327177"/>
              <a:gd name="connsiteY729" fmla="*/ 1344617 h 2043806"/>
              <a:gd name="connsiteX730" fmla="*/ 764493 w 1327177"/>
              <a:gd name="connsiteY730" fmla="*/ 1343175 h 2043806"/>
              <a:gd name="connsiteX731" fmla="*/ 766329 w 1327177"/>
              <a:gd name="connsiteY731" fmla="*/ 1343175 h 2043806"/>
              <a:gd name="connsiteX732" fmla="*/ 767116 w 1327177"/>
              <a:gd name="connsiteY732" fmla="*/ 1343175 h 2043806"/>
              <a:gd name="connsiteX733" fmla="*/ 768034 w 1327177"/>
              <a:gd name="connsiteY733" fmla="*/ 1342388 h 2043806"/>
              <a:gd name="connsiteX734" fmla="*/ 767849 w 1327177"/>
              <a:gd name="connsiteY734" fmla="*/ 1341806 h 2043806"/>
              <a:gd name="connsiteX735" fmla="*/ 767247 w 1327177"/>
              <a:gd name="connsiteY735" fmla="*/ 1342258 h 2043806"/>
              <a:gd name="connsiteX736" fmla="*/ 766591 w 1327177"/>
              <a:gd name="connsiteY736" fmla="*/ 1342258 h 2043806"/>
              <a:gd name="connsiteX737" fmla="*/ 764755 w 1327177"/>
              <a:gd name="connsiteY737" fmla="*/ 1342258 h 2043806"/>
              <a:gd name="connsiteX738" fmla="*/ 763313 w 1327177"/>
              <a:gd name="connsiteY738" fmla="*/ 1343700 h 2043806"/>
              <a:gd name="connsiteX739" fmla="*/ 761870 w 1327177"/>
              <a:gd name="connsiteY739" fmla="*/ 1344093 h 2043806"/>
              <a:gd name="connsiteX740" fmla="*/ 760165 w 1327177"/>
              <a:gd name="connsiteY740" fmla="*/ 1343700 h 2043806"/>
              <a:gd name="connsiteX741" fmla="*/ 760559 w 1327177"/>
              <a:gd name="connsiteY741" fmla="*/ 1342258 h 2043806"/>
              <a:gd name="connsiteX742" fmla="*/ 759772 w 1327177"/>
              <a:gd name="connsiteY742" fmla="*/ 1341995 h 2043806"/>
              <a:gd name="connsiteX743" fmla="*/ 759510 w 1327177"/>
              <a:gd name="connsiteY743" fmla="*/ 1341208 h 2043806"/>
              <a:gd name="connsiteX744" fmla="*/ 759772 w 1327177"/>
              <a:gd name="connsiteY744" fmla="*/ 1339766 h 2043806"/>
              <a:gd name="connsiteX745" fmla="*/ 759510 w 1327177"/>
              <a:gd name="connsiteY745" fmla="*/ 1338717 h 2043806"/>
              <a:gd name="connsiteX746" fmla="*/ 767247 w 1327177"/>
              <a:gd name="connsiteY746" fmla="*/ 1337274 h 2043806"/>
              <a:gd name="connsiteX747" fmla="*/ 767247 w 1327177"/>
              <a:gd name="connsiteY747" fmla="*/ 1337602 h 2043806"/>
              <a:gd name="connsiteX748" fmla="*/ 767378 w 1327177"/>
              <a:gd name="connsiteY748" fmla="*/ 1337405 h 2043806"/>
              <a:gd name="connsiteX749" fmla="*/ 767304 w 1327177"/>
              <a:gd name="connsiteY749" fmla="*/ 1336244 h 2043806"/>
              <a:gd name="connsiteX750" fmla="*/ 767247 w 1327177"/>
              <a:gd name="connsiteY750" fmla="*/ 1336357 h 2043806"/>
              <a:gd name="connsiteX751" fmla="*/ 767354 w 1327177"/>
              <a:gd name="connsiteY751" fmla="*/ 1336428 h 2043806"/>
              <a:gd name="connsiteX752" fmla="*/ 767378 w 1327177"/>
              <a:gd name="connsiteY752" fmla="*/ 1336356 h 2043806"/>
              <a:gd name="connsiteX753" fmla="*/ 766984 w 1327177"/>
              <a:gd name="connsiteY753" fmla="*/ 1334085 h 2043806"/>
              <a:gd name="connsiteX754" fmla="*/ 766853 w 1327177"/>
              <a:gd name="connsiteY754" fmla="*/ 1334390 h 2043806"/>
              <a:gd name="connsiteX755" fmla="*/ 766898 w 1327177"/>
              <a:gd name="connsiteY755" fmla="*/ 1334458 h 2043806"/>
              <a:gd name="connsiteX756" fmla="*/ 766984 w 1327177"/>
              <a:gd name="connsiteY756" fmla="*/ 1334258 h 2043806"/>
              <a:gd name="connsiteX757" fmla="*/ 665096 w 1327177"/>
              <a:gd name="connsiteY757" fmla="*/ 1333472 h 2043806"/>
              <a:gd name="connsiteX758" fmla="*/ 663784 w 1327177"/>
              <a:gd name="connsiteY758" fmla="*/ 1334914 h 2043806"/>
              <a:gd name="connsiteX759" fmla="*/ 661555 w 1327177"/>
              <a:gd name="connsiteY759" fmla="*/ 1339110 h 2043806"/>
              <a:gd name="connsiteX760" fmla="*/ 658801 w 1327177"/>
              <a:gd name="connsiteY760" fmla="*/ 1343438 h 2043806"/>
              <a:gd name="connsiteX761" fmla="*/ 658015 w 1327177"/>
              <a:gd name="connsiteY761" fmla="*/ 1345798 h 2043806"/>
              <a:gd name="connsiteX762" fmla="*/ 658462 w 1327177"/>
              <a:gd name="connsiteY762" fmla="*/ 1347309 h 2043806"/>
              <a:gd name="connsiteX763" fmla="*/ 659064 w 1327177"/>
              <a:gd name="connsiteY763" fmla="*/ 1345141 h 2043806"/>
              <a:gd name="connsiteX764" fmla="*/ 661949 w 1327177"/>
              <a:gd name="connsiteY764" fmla="*/ 1340945 h 2043806"/>
              <a:gd name="connsiteX765" fmla="*/ 664047 w 1327177"/>
              <a:gd name="connsiteY765" fmla="*/ 1336749 h 2043806"/>
              <a:gd name="connsiteX766" fmla="*/ 665490 w 1327177"/>
              <a:gd name="connsiteY766" fmla="*/ 1335306 h 2043806"/>
              <a:gd name="connsiteX767" fmla="*/ 665883 w 1327177"/>
              <a:gd name="connsiteY767" fmla="*/ 1335306 h 2043806"/>
              <a:gd name="connsiteX768" fmla="*/ 666145 w 1327177"/>
              <a:gd name="connsiteY768" fmla="*/ 1334126 h 2043806"/>
              <a:gd name="connsiteX769" fmla="*/ 665246 w 1327177"/>
              <a:gd name="connsiteY769" fmla="*/ 1333472 h 2043806"/>
              <a:gd name="connsiteX770" fmla="*/ 768312 w 1327177"/>
              <a:gd name="connsiteY770" fmla="*/ 1332201 h 2043806"/>
              <a:gd name="connsiteX771" fmla="*/ 767247 w 1327177"/>
              <a:gd name="connsiteY771" fmla="*/ 1332685 h 2043806"/>
              <a:gd name="connsiteX772" fmla="*/ 767247 w 1327177"/>
              <a:gd name="connsiteY772" fmla="*/ 1333351 h 2043806"/>
              <a:gd name="connsiteX773" fmla="*/ 768427 w 1327177"/>
              <a:gd name="connsiteY773" fmla="*/ 1332816 h 2043806"/>
              <a:gd name="connsiteX774" fmla="*/ 665875 w 1327177"/>
              <a:gd name="connsiteY774" fmla="*/ 1329938 h 2043806"/>
              <a:gd name="connsiteX775" fmla="*/ 664440 w 1327177"/>
              <a:gd name="connsiteY775" fmla="*/ 1331374 h 2043806"/>
              <a:gd name="connsiteX776" fmla="*/ 665641 w 1327177"/>
              <a:gd name="connsiteY776" fmla="*/ 1332139 h 2043806"/>
              <a:gd name="connsiteX777" fmla="*/ 666145 w 1327177"/>
              <a:gd name="connsiteY777" fmla="*/ 1331635 h 2043806"/>
              <a:gd name="connsiteX778" fmla="*/ 759116 w 1327177"/>
              <a:gd name="connsiteY778" fmla="*/ 1329931 h 2043806"/>
              <a:gd name="connsiteX779" fmla="*/ 755576 w 1327177"/>
              <a:gd name="connsiteY779" fmla="*/ 1332292 h 2043806"/>
              <a:gd name="connsiteX780" fmla="*/ 755713 w 1327177"/>
              <a:gd name="connsiteY780" fmla="*/ 1332704 h 2043806"/>
              <a:gd name="connsiteX781" fmla="*/ 758723 w 1327177"/>
              <a:gd name="connsiteY781" fmla="*/ 1330587 h 2043806"/>
              <a:gd name="connsiteX782" fmla="*/ 760166 w 1327177"/>
              <a:gd name="connsiteY782" fmla="*/ 1331636 h 2043806"/>
              <a:gd name="connsiteX783" fmla="*/ 759903 w 1327177"/>
              <a:gd name="connsiteY783" fmla="*/ 1333734 h 2043806"/>
              <a:gd name="connsiteX784" fmla="*/ 759903 w 1327177"/>
              <a:gd name="connsiteY784" fmla="*/ 1334521 h 2043806"/>
              <a:gd name="connsiteX785" fmla="*/ 759903 w 1327177"/>
              <a:gd name="connsiteY785" fmla="*/ 1335701 h 2043806"/>
              <a:gd name="connsiteX786" fmla="*/ 760117 w 1327177"/>
              <a:gd name="connsiteY786" fmla="*/ 1336873 h 2043806"/>
              <a:gd name="connsiteX787" fmla="*/ 760559 w 1327177"/>
              <a:gd name="connsiteY787" fmla="*/ 1336357 h 2043806"/>
              <a:gd name="connsiteX788" fmla="*/ 760165 w 1327177"/>
              <a:gd name="connsiteY788" fmla="*/ 1334914 h 2043806"/>
              <a:gd name="connsiteX789" fmla="*/ 760165 w 1327177"/>
              <a:gd name="connsiteY789" fmla="*/ 1333734 h 2043806"/>
              <a:gd name="connsiteX790" fmla="*/ 760165 w 1327177"/>
              <a:gd name="connsiteY790" fmla="*/ 1333078 h 2043806"/>
              <a:gd name="connsiteX791" fmla="*/ 760559 w 1327177"/>
              <a:gd name="connsiteY791" fmla="*/ 1330980 h 2043806"/>
              <a:gd name="connsiteX792" fmla="*/ 768951 w 1327177"/>
              <a:gd name="connsiteY792" fmla="*/ 1329276 h 2043806"/>
              <a:gd name="connsiteX793" fmla="*/ 768296 w 1327177"/>
              <a:gd name="connsiteY793" fmla="*/ 1329931 h 2043806"/>
              <a:gd name="connsiteX794" fmla="*/ 768388 w 1327177"/>
              <a:gd name="connsiteY794" fmla="*/ 1330422 h 2043806"/>
              <a:gd name="connsiteX795" fmla="*/ 768820 w 1327177"/>
              <a:gd name="connsiteY795" fmla="*/ 1330062 h 2043806"/>
              <a:gd name="connsiteX796" fmla="*/ 769476 w 1327177"/>
              <a:gd name="connsiteY796" fmla="*/ 1330324 h 2043806"/>
              <a:gd name="connsiteX797" fmla="*/ 769381 w 1327177"/>
              <a:gd name="connsiteY797" fmla="*/ 1329419 h 2043806"/>
              <a:gd name="connsiteX798" fmla="*/ 638870 w 1327177"/>
              <a:gd name="connsiteY798" fmla="*/ 1328905 h 2043806"/>
              <a:gd name="connsiteX799" fmla="*/ 638870 w 1327177"/>
              <a:gd name="connsiteY799" fmla="*/ 1329930 h 2043806"/>
              <a:gd name="connsiteX800" fmla="*/ 643460 w 1327177"/>
              <a:gd name="connsiteY800" fmla="*/ 1334913 h 2043806"/>
              <a:gd name="connsiteX801" fmla="*/ 644509 w 1327177"/>
              <a:gd name="connsiteY801" fmla="*/ 1334520 h 2043806"/>
              <a:gd name="connsiteX802" fmla="*/ 644852 w 1327177"/>
              <a:gd name="connsiteY802" fmla="*/ 1335277 h 2043806"/>
              <a:gd name="connsiteX803" fmla="*/ 644902 w 1327177"/>
              <a:gd name="connsiteY803" fmla="*/ 1334390 h 2043806"/>
              <a:gd name="connsiteX804" fmla="*/ 644246 w 1327177"/>
              <a:gd name="connsiteY804" fmla="*/ 1333078 h 2043806"/>
              <a:gd name="connsiteX805" fmla="*/ 643197 w 1327177"/>
              <a:gd name="connsiteY805" fmla="*/ 1333472 h 2043806"/>
              <a:gd name="connsiteX806" fmla="*/ 737160 w 1327177"/>
              <a:gd name="connsiteY806" fmla="*/ 1325200 h 2043806"/>
              <a:gd name="connsiteX807" fmla="*/ 736956 w 1327177"/>
              <a:gd name="connsiteY807" fmla="*/ 1325472 h 2043806"/>
              <a:gd name="connsiteX808" fmla="*/ 736694 w 1327177"/>
              <a:gd name="connsiteY808" fmla="*/ 1326914 h 2043806"/>
              <a:gd name="connsiteX809" fmla="*/ 736956 w 1327177"/>
              <a:gd name="connsiteY809" fmla="*/ 1328750 h 2043806"/>
              <a:gd name="connsiteX810" fmla="*/ 738136 w 1327177"/>
              <a:gd name="connsiteY810" fmla="*/ 1329537 h 2043806"/>
              <a:gd name="connsiteX811" fmla="*/ 739579 w 1327177"/>
              <a:gd name="connsiteY811" fmla="*/ 1329930 h 2043806"/>
              <a:gd name="connsiteX812" fmla="*/ 739841 w 1327177"/>
              <a:gd name="connsiteY812" fmla="*/ 1331635 h 2043806"/>
              <a:gd name="connsiteX813" fmla="*/ 740628 w 1327177"/>
              <a:gd name="connsiteY813" fmla="*/ 1332815 h 2043806"/>
              <a:gd name="connsiteX814" fmla="*/ 742070 w 1327177"/>
              <a:gd name="connsiteY814" fmla="*/ 1333602 h 2043806"/>
              <a:gd name="connsiteX815" fmla="*/ 742726 w 1327177"/>
              <a:gd name="connsiteY815" fmla="*/ 1335044 h 2043806"/>
              <a:gd name="connsiteX816" fmla="*/ 742726 w 1327177"/>
              <a:gd name="connsiteY816" fmla="*/ 1336487 h 2043806"/>
              <a:gd name="connsiteX817" fmla="*/ 744562 w 1327177"/>
              <a:gd name="connsiteY817" fmla="*/ 1336487 h 2043806"/>
              <a:gd name="connsiteX818" fmla="*/ 744168 w 1327177"/>
              <a:gd name="connsiteY818" fmla="*/ 1337142 h 2043806"/>
              <a:gd name="connsiteX819" fmla="*/ 744955 w 1327177"/>
              <a:gd name="connsiteY819" fmla="*/ 1338847 h 2043806"/>
              <a:gd name="connsiteX820" fmla="*/ 745611 w 1327177"/>
              <a:gd name="connsiteY820" fmla="*/ 1339240 h 2043806"/>
              <a:gd name="connsiteX821" fmla="*/ 749151 w 1327177"/>
              <a:gd name="connsiteY821" fmla="*/ 1338847 h 2043806"/>
              <a:gd name="connsiteX822" fmla="*/ 752036 w 1327177"/>
              <a:gd name="connsiteY822" fmla="*/ 1337142 h 2043806"/>
              <a:gd name="connsiteX823" fmla="*/ 752429 w 1327177"/>
              <a:gd name="connsiteY823" fmla="*/ 1337142 h 2043806"/>
              <a:gd name="connsiteX824" fmla="*/ 752715 w 1327177"/>
              <a:gd name="connsiteY824" fmla="*/ 1337714 h 2043806"/>
              <a:gd name="connsiteX825" fmla="*/ 752822 w 1327177"/>
              <a:gd name="connsiteY825" fmla="*/ 1337143 h 2043806"/>
              <a:gd name="connsiteX826" fmla="*/ 754920 w 1327177"/>
              <a:gd name="connsiteY826" fmla="*/ 1337405 h 2043806"/>
              <a:gd name="connsiteX827" fmla="*/ 755707 w 1327177"/>
              <a:gd name="connsiteY827" fmla="*/ 1337143 h 2043806"/>
              <a:gd name="connsiteX828" fmla="*/ 755970 w 1327177"/>
              <a:gd name="connsiteY828" fmla="*/ 1336356 h 2043806"/>
              <a:gd name="connsiteX829" fmla="*/ 757805 w 1327177"/>
              <a:gd name="connsiteY829" fmla="*/ 1335963 h 2043806"/>
              <a:gd name="connsiteX830" fmla="*/ 757805 w 1327177"/>
              <a:gd name="connsiteY830" fmla="*/ 1335701 h 2043806"/>
              <a:gd name="connsiteX831" fmla="*/ 756363 w 1327177"/>
              <a:gd name="connsiteY831" fmla="*/ 1335963 h 2043806"/>
              <a:gd name="connsiteX832" fmla="*/ 756149 w 1327177"/>
              <a:gd name="connsiteY832" fmla="*/ 1335820 h 2043806"/>
              <a:gd name="connsiteX833" fmla="*/ 755969 w 1327177"/>
              <a:gd name="connsiteY833" fmla="*/ 1336357 h 2043806"/>
              <a:gd name="connsiteX834" fmla="*/ 755183 w 1327177"/>
              <a:gd name="connsiteY834" fmla="*/ 1336619 h 2043806"/>
              <a:gd name="connsiteX835" fmla="*/ 753084 w 1327177"/>
              <a:gd name="connsiteY835" fmla="*/ 1336357 h 2043806"/>
              <a:gd name="connsiteX836" fmla="*/ 752691 w 1327177"/>
              <a:gd name="connsiteY836" fmla="*/ 1335570 h 2043806"/>
              <a:gd name="connsiteX837" fmla="*/ 752298 w 1327177"/>
              <a:gd name="connsiteY837" fmla="*/ 1335570 h 2043806"/>
              <a:gd name="connsiteX838" fmla="*/ 749413 w 1327177"/>
              <a:gd name="connsiteY838" fmla="*/ 1337275 h 2043806"/>
              <a:gd name="connsiteX839" fmla="*/ 745872 w 1327177"/>
              <a:gd name="connsiteY839" fmla="*/ 1337668 h 2043806"/>
              <a:gd name="connsiteX840" fmla="*/ 745217 w 1327177"/>
              <a:gd name="connsiteY840" fmla="*/ 1337275 h 2043806"/>
              <a:gd name="connsiteX841" fmla="*/ 744430 w 1327177"/>
              <a:gd name="connsiteY841" fmla="*/ 1335570 h 2043806"/>
              <a:gd name="connsiteX842" fmla="*/ 744954 w 1327177"/>
              <a:gd name="connsiteY842" fmla="*/ 1334914 h 2043806"/>
              <a:gd name="connsiteX843" fmla="*/ 743118 w 1327177"/>
              <a:gd name="connsiteY843" fmla="*/ 1334914 h 2043806"/>
              <a:gd name="connsiteX844" fmla="*/ 743118 w 1327177"/>
              <a:gd name="connsiteY844" fmla="*/ 1333472 h 2043806"/>
              <a:gd name="connsiteX845" fmla="*/ 742332 w 1327177"/>
              <a:gd name="connsiteY845" fmla="*/ 1332029 h 2043806"/>
              <a:gd name="connsiteX846" fmla="*/ 741020 w 1327177"/>
              <a:gd name="connsiteY846" fmla="*/ 1331374 h 2043806"/>
              <a:gd name="connsiteX847" fmla="*/ 740234 w 1327177"/>
              <a:gd name="connsiteY847" fmla="*/ 1330194 h 2043806"/>
              <a:gd name="connsiteX848" fmla="*/ 739971 w 1327177"/>
              <a:gd name="connsiteY848" fmla="*/ 1328489 h 2043806"/>
              <a:gd name="connsiteX849" fmla="*/ 738529 w 1327177"/>
              <a:gd name="connsiteY849" fmla="*/ 1328095 h 2043806"/>
              <a:gd name="connsiteX850" fmla="*/ 737349 w 1327177"/>
              <a:gd name="connsiteY850" fmla="*/ 1327309 h 2043806"/>
              <a:gd name="connsiteX851" fmla="*/ 737087 w 1327177"/>
              <a:gd name="connsiteY851" fmla="*/ 1325604 h 2043806"/>
              <a:gd name="connsiteX852" fmla="*/ 772229 w 1327177"/>
              <a:gd name="connsiteY852" fmla="*/ 1321932 h 2043806"/>
              <a:gd name="connsiteX853" fmla="*/ 768689 w 1327177"/>
              <a:gd name="connsiteY853" fmla="*/ 1324555 h 2043806"/>
              <a:gd name="connsiteX854" fmla="*/ 768843 w 1327177"/>
              <a:gd name="connsiteY854" fmla="*/ 1325140 h 2043806"/>
              <a:gd name="connsiteX855" fmla="*/ 772099 w 1327177"/>
              <a:gd name="connsiteY855" fmla="*/ 1322850 h 2043806"/>
              <a:gd name="connsiteX856" fmla="*/ 775901 w 1327177"/>
              <a:gd name="connsiteY856" fmla="*/ 1323243 h 2043806"/>
              <a:gd name="connsiteX857" fmla="*/ 782923 w 1327177"/>
              <a:gd name="connsiteY857" fmla="*/ 1326307 h 2043806"/>
              <a:gd name="connsiteX858" fmla="*/ 783245 w 1327177"/>
              <a:gd name="connsiteY858" fmla="*/ 1325604 h 2043806"/>
              <a:gd name="connsiteX859" fmla="*/ 776032 w 1327177"/>
              <a:gd name="connsiteY859" fmla="*/ 1322457 h 2043806"/>
              <a:gd name="connsiteX860" fmla="*/ 738136 w 1327177"/>
              <a:gd name="connsiteY860" fmla="*/ 1321932 h 2043806"/>
              <a:gd name="connsiteX861" fmla="*/ 735251 w 1327177"/>
              <a:gd name="connsiteY861" fmla="*/ 1323899 h 2043806"/>
              <a:gd name="connsiteX862" fmla="*/ 733939 w 1327177"/>
              <a:gd name="connsiteY862" fmla="*/ 1325342 h 2043806"/>
              <a:gd name="connsiteX863" fmla="*/ 732235 w 1327177"/>
              <a:gd name="connsiteY863" fmla="*/ 1326260 h 2043806"/>
              <a:gd name="connsiteX864" fmla="*/ 731579 w 1327177"/>
              <a:gd name="connsiteY864" fmla="*/ 1325997 h 2043806"/>
              <a:gd name="connsiteX865" fmla="*/ 730137 w 1327177"/>
              <a:gd name="connsiteY865" fmla="*/ 1326260 h 2043806"/>
              <a:gd name="connsiteX866" fmla="*/ 728170 w 1327177"/>
              <a:gd name="connsiteY866" fmla="*/ 1325997 h 2043806"/>
              <a:gd name="connsiteX867" fmla="*/ 728170 w 1327177"/>
              <a:gd name="connsiteY867" fmla="*/ 1325604 h 2043806"/>
              <a:gd name="connsiteX868" fmla="*/ 727514 w 1327177"/>
              <a:gd name="connsiteY868" fmla="*/ 1325342 h 2043806"/>
              <a:gd name="connsiteX869" fmla="*/ 727252 w 1327177"/>
              <a:gd name="connsiteY869" fmla="*/ 1324555 h 2043806"/>
              <a:gd name="connsiteX870" fmla="*/ 726858 w 1327177"/>
              <a:gd name="connsiteY870" fmla="*/ 1323112 h 2043806"/>
              <a:gd name="connsiteX871" fmla="*/ 726596 w 1327177"/>
              <a:gd name="connsiteY871" fmla="*/ 1322719 h 2043806"/>
              <a:gd name="connsiteX872" fmla="*/ 725809 w 1327177"/>
              <a:gd name="connsiteY872" fmla="*/ 1323375 h 2043806"/>
              <a:gd name="connsiteX873" fmla="*/ 724760 w 1327177"/>
              <a:gd name="connsiteY873" fmla="*/ 1324817 h 2043806"/>
              <a:gd name="connsiteX874" fmla="*/ 723318 w 1327177"/>
              <a:gd name="connsiteY874" fmla="*/ 1326260 h 2043806"/>
              <a:gd name="connsiteX875" fmla="*/ 722793 w 1327177"/>
              <a:gd name="connsiteY875" fmla="*/ 1325997 h 2043806"/>
              <a:gd name="connsiteX876" fmla="*/ 722138 w 1327177"/>
              <a:gd name="connsiteY876" fmla="*/ 1325997 h 2043806"/>
              <a:gd name="connsiteX877" fmla="*/ 719777 w 1327177"/>
              <a:gd name="connsiteY877" fmla="*/ 1325997 h 2043806"/>
              <a:gd name="connsiteX878" fmla="*/ 719122 w 1327177"/>
              <a:gd name="connsiteY878" fmla="*/ 1323375 h 2043806"/>
              <a:gd name="connsiteX879" fmla="*/ 717679 w 1327177"/>
              <a:gd name="connsiteY879" fmla="*/ 1323112 h 2043806"/>
              <a:gd name="connsiteX880" fmla="*/ 717273 w 1327177"/>
              <a:gd name="connsiteY880" fmla="*/ 1322198 h 2043806"/>
              <a:gd name="connsiteX881" fmla="*/ 716893 w 1327177"/>
              <a:gd name="connsiteY881" fmla="*/ 1322324 h 2043806"/>
              <a:gd name="connsiteX882" fmla="*/ 716893 w 1327177"/>
              <a:gd name="connsiteY882" fmla="*/ 1323242 h 2043806"/>
              <a:gd name="connsiteX883" fmla="*/ 717286 w 1327177"/>
              <a:gd name="connsiteY883" fmla="*/ 1324423 h 2043806"/>
              <a:gd name="connsiteX884" fmla="*/ 718729 w 1327177"/>
              <a:gd name="connsiteY884" fmla="*/ 1324685 h 2043806"/>
              <a:gd name="connsiteX885" fmla="*/ 719384 w 1327177"/>
              <a:gd name="connsiteY885" fmla="*/ 1327176 h 2043806"/>
              <a:gd name="connsiteX886" fmla="*/ 721876 w 1327177"/>
              <a:gd name="connsiteY886" fmla="*/ 1327176 h 2043806"/>
              <a:gd name="connsiteX887" fmla="*/ 722532 w 1327177"/>
              <a:gd name="connsiteY887" fmla="*/ 1327176 h 2043806"/>
              <a:gd name="connsiteX888" fmla="*/ 722925 w 1327177"/>
              <a:gd name="connsiteY888" fmla="*/ 1327438 h 2043806"/>
              <a:gd name="connsiteX889" fmla="*/ 724367 w 1327177"/>
              <a:gd name="connsiteY889" fmla="*/ 1325996 h 2043806"/>
              <a:gd name="connsiteX890" fmla="*/ 725548 w 1327177"/>
              <a:gd name="connsiteY890" fmla="*/ 1324554 h 2043806"/>
              <a:gd name="connsiteX891" fmla="*/ 726203 w 1327177"/>
              <a:gd name="connsiteY891" fmla="*/ 1323898 h 2043806"/>
              <a:gd name="connsiteX892" fmla="*/ 726466 w 1327177"/>
              <a:gd name="connsiteY892" fmla="*/ 1324291 h 2043806"/>
              <a:gd name="connsiteX893" fmla="*/ 726859 w 1327177"/>
              <a:gd name="connsiteY893" fmla="*/ 1325734 h 2043806"/>
              <a:gd name="connsiteX894" fmla="*/ 727121 w 1327177"/>
              <a:gd name="connsiteY894" fmla="*/ 1326521 h 2043806"/>
              <a:gd name="connsiteX895" fmla="*/ 727777 w 1327177"/>
              <a:gd name="connsiteY895" fmla="*/ 1326783 h 2043806"/>
              <a:gd name="connsiteX896" fmla="*/ 727777 w 1327177"/>
              <a:gd name="connsiteY896" fmla="*/ 1327176 h 2043806"/>
              <a:gd name="connsiteX897" fmla="*/ 729613 w 1327177"/>
              <a:gd name="connsiteY897" fmla="*/ 1327438 h 2043806"/>
              <a:gd name="connsiteX898" fmla="*/ 731055 w 1327177"/>
              <a:gd name="connsiteY898" fmla="*/ 1327176 h 2043806"/>
              <a:gd name="connsiteX899" fmla="*/ 731711 w 1327177"/>
              <a:gd name="connsiteY899" fmla="*/ 1327438 h 2043806"/>
              <a:gd name="connsiteX900" fmla="*/ 733416 w 1327177"/>
              <a:gd name="connsiteY900" fmla="*/ 1326521 h 2043806"/>
              <a:gd name="connsiteX901" fmla="*/ 734858 w 1327177"/>
              <a:gd name="connsiteY901" fmla="*/ 1325078 h 2043806"/>
              <a:gd name="connsiteX902" fmla="*/ 737743 w 1327177"/>
              <a:gd name="connsiteY902" fmla="*/ 1323242 h 2043806"/>
              <a:gd name="connsiteX903" fmla="*/ 737743 w 1327177"/>
              <a:gd name="connsiteY903" fmla="*/ 1323636 h 2043806"/>
              <a:gd name="connsiteX904" fmla="*/ 738136 w 1327177"/>
              <a:gd name="connsiteY904" fmla="*/ 1323112 h 2043806"/>
              <a:gd name="connsiteX905" fmla="*/ 632444 w 1327177"/>
              <a:gd name="connsiteY905" fmla="*/ 1321932 h 2043806"/>
              <a:gd name="connsiteX906" fmla="*/ 631002 w 1327177"/>
              <a:gd name="connsiteY906" fmla="*/ 1323375 h 2043806"/>
              <a:gd name="connsiteX907" fmla="*/ 629297 w 1327177"/>
              <a:gd name="connsiteY907" fmla="*/ 1327833 h 2043806"/>
              <a:gd name="connsiteX908" fmla="*/ 629297 w 1327177"/>
              <a:gd name="connsiteY908" fmla="*/ 1328095 h 2043806"/>
              <a:gd name="connsiteX909" fmla="*/ 627854 w 1327177"/>
              <a:gd name="connsiteY909" fmla="*/ 1330718 h 2043806"/>
              <a:gd name="connsiteX910" fmla="*/ 627461 w 1327177"/>
              <a:gd name="connsiteY910" fmla="*/ 1331374 h 2043806"/>
              <a:gd name="connsiteX911" fmla="*/ 627854 w 1327177"/>
              <a:gd name="connsiteY911" fmla="*/ 1331374 h 2043806"/>
              <a:gd name="connsiteX912" fmla="*/ 627854 w 1327177"/>
              <a:gd name="connsiteY912" fmla="*/ 1332685 h 2043806"/>
              <a:gd name="connsiteX913" fmla="*/ 627854 w 1327177"/>
              <a:gd name="connsiteY913" fmla="*/ 1333472 h 2043806"/>
              <a:gd name="connsiteX914" fmla="*/ 626412 w 1327177"/>
              <a:gd name="connsiteY914" fmla="*/ 1334914 h 2043806"/>
              <a:gd name="connsiteX915" fmla="*/ 625756 w 1327177"/>
              <a:gd name="connsiteY915" fmla="*/ 1334914 h 2043806"/>
              <a:gd name="connsiteX916" fmla="*/ 625363 w 1327177"/>
              <a:gd name="connsiteY916" fmla="*/ 1335177 h 2043806"/>
              <a:gd name="connsiteX917" fmla="*/ 623658 w 1327177"/>
              <a:gd name="connsiteY917" fmla="*/ 1335570 h 2043806"/>
              <a:gd name="connsiteX918" fmla="*/ 620773 w 1327177"/>
              <a:gd name="connsiteY918" fmla="*/ 1335177 h 2043806"/>
              <a:gd name="connsiteX919" fmla="*/ 619724 w 1327177"/>
              <a:gd name="connsiteY919" fmla="*/ 1335177 h 2043806"/>
              <a:gd name="connsiteX920" fmla="*/ 617233 w 1327177"/>
              <a:gd name="connsiteY920" fmla="*/ 1334390 h 2043806"/>
              <a:gd name="connsiteX921" fmla="*/ 616184 w 1327177"/>
              <a:gd name="connsiteY921" fmla="*/ 1333472 h 2043806"/>
              <a:gd name="connsiteX922" fmla="*/ 615922 w 1327177"/>
              <a:gd name="connsiteY922" fmla="*/ 1332685 h 2043806"/>
              <a:gd name="connsiteX923" fmla="*/ 615266 w 1327177"/>
              <a:gd name="connsiteY923" fmla="*/ 1332685 h 2043806"/>
              <a:gd name="connsiteX924" fmla="*/ 613823 w 1327177"/>
              <a:gd name="connsiteY924" fmla="*/ 1331636 h 2043806"/>
              <a:gd name="connsiteX925" fmla="*/ 608841 w 1327177"/>
              <a:gd name="connsiteY925" fmla="*/ 1331374 h 2043806"/>
              <a:gd name="connsiteX926" fmla="*/ 608447 w 1327177"/>
              <a:gd name="connsiteY926" fmla="*/ 1332685 h 2043806"/>
              <a:gd name="connsiteX927" fmla="*/ 607005 w 1327177"/>
              <a:gd name="connsiteY927" fmla="*/ 1334390 h 2043806"/>
              <a:gd name="connsiteX928" fmla="*/ 606742 w 1327177"/>
              <a:gd name="connsiteY928" fmla="*/ 1335570 h 2043806"/>
              <a:gd name="connsiteX929" fmla="*/ 605956 w 1327177"/>
              <a:gd name="connsiteY929" fmla="*/ 1334914 h 2043806"/>
              <a:gd name="connsiteX930" fmla="*/ 604645 w 1327177"/>
              <a:gd name="connsiteY930" fmla="*/ 1332511 h 2043806"/>
              <a:gd name="connsiteX931" fmla="*/ 604645 w 1327177"/>
              <a:gd name="connsiteY931" fmla="*/ 1333471 h 2043806"/>
              <a:gd name="connsiteX932" fmla="*/ 606219 w 1327177"/>
              <a:gd name="connsiteY932" fmla="*/ 1336355 h 2043806"/>
              <a:gd name="connsiteX933" fmla="*/ 607005 w 1327177"/>
              <a:gd name="connsiteY933" fmla="*/ 1337011 h 2043806"/>
              <a:gd name="connsiteX934" fmla="*/ 607267 w 1327177"/>
              <a:gd name="connsiteY934" fmla="*/ 1335831 h 2043806"/>
              <a:gd name="connsiteX935" fmla="*/ 608710 w 1327177"/>
              <a:gd name="connsiteY935" fmla="*/ 1334126 h 2043806"/>
              <a:gd name="connsiteX936" fmla="*/ 609103 w 1327177"/>
              <a:gd name="connsiteY936" fmla="*/ 1332684 h 2043806"/>
              <a:gd name="connsiteX937" fmla="*/ 614086 w 1327177"/>
              <a:gd name="connsiteY937" fmla="*/ 1332946 h 2043806"/>
              <a:gd name="connsiteX938" fmla="*/ 615529 w 1327177"/>
              <a:gd name="connsiteY938" fmla="*/ 1334126 h 2043806"/>
              <a:gd name="connsiteX939" fmla="*/ 616184 w 1327177"/>
              <a:gd name="connsiteY939" fmla="*/ 1334126 h 2043806"/>
              <a:gd name="connsiteX940" fmla="*/ 616447 w 1327177"/>
              <a:gd name="connsiteY940" fmla="*/ 1334913 h 2043806"/>
              <a:gd name="connsiteX941" fmla="*/ 617627 w 1327177"/>
              <a:gd name="connsiteY941" fmla="*/ 1335831 h 2043806"/>
              <a:gd name="connsiteX942" fmla="*/ 620118 w 1327177"/>
              <a:gd name="connsiteY942" fmla="*/ 1336618 h 2043806"/>
              <a:gd name="connsiteX943" fmla="*/ 621168 w 1327177"/>
              <a:gd name="connsiteY943" fmla="*/ 1336618 h 2043806"/>
              <a:gd name="connsiteX944" fmla="*/ 624052 w 1327177"/>
              <a:gd name="connsiteY944" fmla="*/ 1337011 h 2043806"/>
              <a:gd name="connsiteX945" fmla="*/ 625757 w 1327177"/>
              <a:gd name="connsiteY945" fmla="*/ 1336618 h 2043806"/>
              <a:gd name="connsiteX946" fmla="*/ 626150 w 1327177"/>
              <a:gd name="connsiteY946" fmla="*/ 1336355 h 2043806"/>
              <a:gd name="connsiteX947" fmla="*/ 626806 w 1327177"/>
              <a:gd name="connsiteY947" fmla="*/ 1336355 h 2043806"/>
              <a:gd name="connsiteX948" fmla="*/ 628248 w 1327177"/>
              <a:gd name="connsiteY948" fmla="*/ 1334913 h 2043806"/>
              <a:gd name="connsiteX949" fmla="*/ 628248 w 1327177"/>
              <a:gd name="connsiteY949" fmla="*/ 1334126 h 2043806"/>
              <a:gd name="connsiteX950" fmla="*/ 628248 w 1327177"/>
              <a:gd name="connsiteY950" fmla="*/ 1332684 h 2043806"/>
              <a:gd name="connsiteX951" fmla="*/ 627855 w 1327177"/>
              <a:gd name="connsiteY951" fmla="*/ 1332684 h 2043806"/>
              <a:gd name="connsiteX952" fmla="*/ 628248 w 1327177"/>
              <a:gd name="connsiteY952" fmla="*/ 1332028 h 2043806"/>
              <a:gd name="connsiteX953" fmla="*/ 629691 w 1327177"/>
              <a:gd name="connsiteY953" fmla="*/ 1329537 h 2043806"/>
              <a:gd name="connsiteX954" fmla="*/ 629691 w 1327177"/>
              <a:gd name="connsiteY954" fmla="*/ 1329274 h 2043806"/>
              <a:gd name="connsiteX955" fmla="*/ 631396 w 1327177"/>
              <a:gd name="connsiteY955" fmla="*/ 1324816 h 2043806"/>
              <a:gd name="connsiteX956" fmla="*/ 632838 w 1327177"/>
              <a:gd name="connsiteY956" fmla="*/ 1323373 h 2043806"/>
              <a:gd name="connsiteX957" fmla="*/ 634936 w 1327177"/>
              <a:gd name="connsiteY957" fmla="*/ 1326914 h 2043806"/>
              <a:gd name="connsiteX958" fmla="*/ 635330 w 1327177"/>
              <a:gd name="connsiteY958" fmla="*/ 1327307 h 2043806"/>
              <a:gd name="connsiteX959" fmla="*/ 636772 w 1327177"/>
              <a:gd name="connsiteY959" fmla="*/ 1328750 h 2043806"/>
              <a:gd name="connsiteX960" fmla="*/ 638723 w 1327177"/>
              <a:gd name="connsiteY960" fmla="*/ 1328750 h 2043806"/>
              <a:gd name="connsiteX961" fmla="*/ 638476 w 1327177"/>
              <a:gd name="connsiteY961" fmla="*/ 1328489 h 2043806"/>
              <a:gd name="connsiteX962" fmla="*/ 638476 w 1327177"/>
              <a:gd name="connsiteY962" fmla="*/ 1327309 h 2043806"/>
              <a:gd name="connsiteX963" fmla="*/ 636378 w 1327177"/>
              <a:gd name="connsiteY963" fmla="*/ 1327309 h 2043806"/>
              <a:gd name="connsiteX964" fmla="*/ 634935 w 1327177"/>
              <a:gd name="connsiteY964" fmla="*/ 1325997 h 2043806"/>
              <a:gd name="connsiteX965" fmla="*/ 634542 w 1327177"/>
              <a:gd name="connsiteY965" fmla="*/ 1325604 h 2043806"/>
              <a:gd name="connsiteX966" fmla="*/ 788227 w 1327177"/>
              <a:gd name="connsiteY966" fmla="*/ 1320621 h 2043806"/>
              <a:gd name="connsiteX967" fmla="*/ 787572 w 1327177"/>
              <a:gd name="connsiteY967" fmla="*/ 1322719 h 2043806"/>
              <a:gd name="connsiteX968" fmla="*/ 784687 w 1327177"/>
              <a:gd name="connsiteY968" fmla="*/ 1323899 h 2043806"/>
              <a:gd name="connsiteX969" fmla="*/ 783245 w 1327177"/>
              <a:gd name="connsiteY969" fmla="*/ 1329276 h 2043806"/>
              <a:gd name="connsiteX970" fmla="*/ 781954 w 1327177"/>
              <a:gd name="connsiteY970" fmla="*/ 1328806 h 2043806"/>
              <a:gd name="connsiteX971" fmla="*/ 781540 w 1327177"/>
              <a:gd name="connsiteY971" fmla="*/ 1329669 h 2043806"/>
              <a:gd name="connsiteX972" fmla="*/ 783113 w 1327177"/>
              <a:gd name="connsiteY972" fmla="*/ 1330062 h 2043806"/>
              <a:gd name="connsiteX973" fmla="*/ 784556 w 1327177"/>
              <a:gd name="connsiteY973" fmla="*/ 1324686 h 2043806"/>
              <a:gd name="connsiteX974" fmla="*/ 787441 w 1327177"/>
              <a:gd name="connsiteY974" fmla="*/ 1323506 h 2043806"/>
              <a:gd name="connsiteX975" fmla="*/ 788228 w 1327177"/>
              <a:gd name="connsiteY975" fmla="*/ 1321407 h 2043806"/>
              <a:gd name="connsiteX976" fmla="*/ 789670 w 1327177"/>
              <a:gd name="connsiteY976" fmla="*/ 1323506 h 2043806"/>
              <a:gd name="connsiteX977" fmla="*/ 794128 w 1327177"/>
              <a:gd name="connsiteY977" fmla="*/ 1323506 h 2043806"/>
              <a:gd name="connsiteX978" fmla="*/ 794522 w 1327177"/>
              <a:gd name="connsiteY978" fmla="*/ 1324161 h 2043806"/>
              <a:gd name="connsiteX979" fmla="*/ 797407 w 1327177"/>
              <a:gd name="connsiteY979" fmla="*/ 1323899 h 2043806"/>
              <a:gd name="connsiteX980" fmla="*/ 797407 w 1327177"/>
              <a:gd name="connsiteY980" fmla="*/ 1323112 h 2043806"/>
              <a:gd name="connsiteX981" fmla="*/ 794653 w 1327177"/>
              <a:gd name="connsiteY981" fmla="*/ 1323375 h 2043806"/>
              <a:gd name="connsiteX982" fmla="*/ 794128 w 1327177"/>
              <a:gd name="connsiteY982" fmla="*/ 1322719 h 2043806"/>
              <a:gd name="connsiteX983" fmla="*/ 789670 w 1327177"/>
              <a:gd name="connsiteY983" fmla="*/ 1322719 h 2043806"/>
              <a:gd name="connsiteX984" fmla="*/ 718416 w 1327177"/>
              <a:gd name="connsiteY984" fmla="*/ 1320091 h 2043806"/>
              <a:gd name="connsiteX985" fmla="*/ 718335 w 1327177"/>
              <a:gd name="connsiteY985" fmla="*/ 1320226 h 2043806"/>
              <a:gd name="connsiteX986" fmla="*/ 718271 w 1327177"/>
              <a:gd name="connsiteY986" fmla="*/ 1320642 h 2043806"/>
              <a:gd name="connsiteX987" fmla="*/ 718335 w 1327177"/>
              <a:gd name="connsiteY987" fmla="*/ 1320621 h 2043806"/>
              <a:gd name="connsiteX988" fmla="*/ 668855 w 1327177"/>
              <a:gd name="connsiteY988" fmla="*/ 1319636 h 2043806"/>
              <a:gd name="connsiteX989" fmla="*/ 668636 w 1327177"/>
              <a:gd name="connsiteY989" fmla="*/ 1319965 h 2043806"/>
              <a:gd name="connsiteX990" fmla="*/ 666276 w 1327177"/>
              <a:gd name="connsiteY990" fmla="*/ 1321277 h 2043806"/>
              <a:gd name="connsiteX991" fmla="*/ 666276 w 1327177"/>
              <a:gd name="connsiteY991" fmla="*/ 1323112 h 2043806"/>
              <a:gd name="connsiteX992" fmla="*/ 664833 w 1327177"/>
              <a:gd name="connsiteY992" fmla="*/ 1324161 h 2043806"/>
              <a:gd name="connsiteX993" fmla="*/ 665817 w 1327177"/>
              <a:gd name="connsiteY993" fmla="*/ 1329573 h 2043806"/>
              <a:gd name="connsiteX994" fmla="*/ 665227 w 1327177"/>
              <a:gd name="connsiteY994" fmla="*/ 1325865 h 2043806"/>
              <a:gd name="connsiteX995" fmla="*/ 666670 w 1327177"/>
              <a:gd name="connsiteY995" fmla="*/ 1324816 h 2043806"/>
              <a:gd name="connsiteX996" fmla="*/ 666670 w 1327177"/>
              <a:gd name="connsiteY996" fmla="*/ 1322980 h 2043806"/>
              <a:gd name="connsiteX997" fmla="*/ 669030 w 1327177"/>
              <a:gd name="connsiteY997" fmla="*/ 1321538 h 2043806"/>
              <a:gd name="connsiteX998" fmla="*/ 669424 w 1327177"/>
              <a:gd name="connsiteY998" fmla="*/ 1320751 h 2043806"/>
              <a:gd name="connsiteX999" fmla="*/ 669424 w 1327177"/>
              <a:gd name="connsiteY999" fmla="*/ 1320489 h 2043806"/>
              <a:gd name="connsiteX1000" fmla="*/ 801996 w 1327177"/>
              <a:gd name="connsiteY1000" fmla="*/ 1319179 h 2043806"/>
              <a:gd name="connsiteX1001" fmla="*/ 797407 w 1327177"/>
              <a:gd name="connsiteY1001" fmla="*/ 1321277 h 2043806"/>
              <a:gd name="connsiteX1002" fmla="*/ 797407 w 1327177"/>
              <a:gd name="connsiteY1002" fmla="*/ 1322063 h 2043806"/>
              <a:gd name="connsiteX1003" fmla="*/ 801996 w 1327177"/>
              <a:gd name="connsiteY1003" fmla="*/ 1319965 h 2043806"/>
              <a:gd name="connsiteX1004" fmla="*/ 716499 w 1327177"/>
              <a:gd name="connsiteY1004" fmla="*/ 1316294 h 2043806"/>
              <a:gd name="connsiteX1005" fmla="*/ 715056 w 1327177"/>
              <a:gd name="connsiteY1005" fmla="*/ 1317080 h 2043806"/>
              <a:gd name="connsiteX1006" fmla="*/ 714139 w 1327177"/>
              <a:gd name="connsiteY1006" fmla="*/ 1317474 h 2043806"/>
              <a:gd name="connsiteX1007" fmla="*/ 713352 w 1327177"/>
              <a:gd name="connsiteY1007" fmla="*/ 1317080 h 2043806"/>
              <a:gd name="connsiteX1008" fmla="*/ 712302 w 1327177"/>
              <a:gd name="connsiteY1008" fmla="*/ 1317080 h 2043806"/>
              <a:gd name="connsiteX1009" fmla="*/ 711910 w 1327177"/>
              <a:gd name="connsiteY1009" fmla="*/ 1317473 h 2043806"/>
              <a:gd name="connsiteX1010" fmla="*/ 711648 w 1327177"/>
              <a:gd name="connsiteY1010" fmla="*/ 1318522 h 2043806"/>
              <a:gd name="connsiteX1011" fmla="*/ 713090 w 1327177"/>
              <a:gd name="connsiteY1011" fmla="*/ 1318522 h 2043806"/>
              <a:gd name="connsiteX1012" fmla="*/ 713746 w 1327177"/>
              <a:gd name="connsiteY1012" fmla="*/ 1318915 h 2043806"/>
              <a:gd name="connsiteX1013" fmla="*/ 714795 w 1327177"/>
              <a:gd name="connsiteY1013" fmla="*/ 1318522 h 2043806"/>
              <a:gd name="connsiteX1014" fmla="*/ 716237 w 1327177"/>
              <a:gd name="connsiteY1014" fmla="*/ 1317735 h 2043806"/>
              <a:gd name="connsiteX1015" fmla="*/ 716237 w 1327177"/>
              <a:gd name="connsiteY1015" fmla="*/ 1318915 h 2043806"/>
              <a:gd name="connsiteX1016" fmla="*/ 716237 w 1327177"/>
              <a:gd name="connsiteY1016" fmla="*/ 1319177 h 2043806"/>
              <a:gd name="connsiteX1017" fmla="*/ 716631 w 1327177"/>
              <a:gd name="connsiteY1017" fmla="*/ 1319177 h 2043806"/>
              <a:gd name="connsiteX1018" fmla="*/ 716893 w 1327177"/>
              <a:gd name="connsiteY1018" fmla="*/ 1318522 h 2043806"/>
              <a:gd name="connsiteX1019" fmla="*/ 717286 w 1327177"/>
              <a:gd name="connsiteY1019" fmla="*/ 1318522 h 2043806"/>
              <a:gd name="connsiteX1020" fmla="*/ 717549 w 1327177"/>
              <a:gd name="connsiteY1020" fmla="*/ 1319177 h 2043806"/>
              <a:gd name="connsiteX1021" fmla="*/ 718508 w 1327177"/>
              <a:gd name="connsiteY1021" fmla="*/ 1319497 h 2043806"/>
              <a:gd name="connsiteX1022" fmla="*/ 718597 w 1327177"/>
              <a:gd name="connsiteY1022" fmla="*/ 1318916 h 2043806"/>
              <a:gd name="connsiteX1023" fmla="*/ 719122 w 1327177"/>
              <a:gd name="connsiteY1023" fmla="*/ 1318261 h 2043806"/>
              <a:gd name="connsiteX1024" fmla="*/ 717941 w 1327177"/>
              <a:gd name="connsiteY1024" fmla="*/ 1317736 h 2043806"/>
              <a:gd name="connsiteX1025" fmla="*/ 717679 w 1327177"/>
              <a:gd name="connsiteY1025" fmla="*/ 1317080 h 2043806"/>
              <a:gd name="connsiteX1026" fmla="*/ 717155 w 1327177"/>
              <a:gd name="connsiteY1026" fmla="*/ 1317080 h 2043806"/>
              <a:gd name="connsiteX1027" fmla="*/ 716892 w 1327177"/>
              <a:gd name="connsiteY1027" fmla="*/ 1317736 h 2043806"/>
              <a:gd name="connsiteX1028" fmla="*/ 716499 w 1327177"/>
              <a:gd name="connsiteY1028" fmla="*/ 1317736 h 2043806"/>
              <a:gd name="connsiteX1029" fmla="*/ 716499 w 1327177"/>
              <a:gd name="connsiteY1029" fmla="*/ 1317474 h 2043806"/>
              <a:gd name="connsiteX1030" fmla="*/ 671259 w 1327177"/>
              <a:gd name="connsiteY1030" fmla="*/ 1316031 h 2043806"/>
              <a:gd name="connsiteX1031" fmla="*/ 669423 w 1327177"/>
              <a:gd name="connsiteY1031" fmla="*/ 1316294 h 2043806"/>
              <a:gd name="connsiteX1032" fmla="*/ 668374 w 1327177"/>
              <a:gd name="connsiteY1032" fmla="*/ 1317736 h 2043806"/>
              <a:gd name="connsiteX1033" fmla="*/ 669047 w 1327177"/>
              <a:gd name="connsiteY1033" fmla="*/ 1318745 h 2043806"/>
              <a:gd name="connsiteX1034" fmla="*/ 669686 w 1327177"/>
              <a:gd name="connsiteY1034" fmla="*/ 1317866 h 2043806"/>
              <a:gd name="connsiteX1035" fmla="*/ 671522 w 1327177"/>
              <a:gd name="connsiteY1035" fmla="*/ 1317604 h 2043806"/>
              <a:gd name="connsiteX1036" fmla="*/ 675718 w 1327177"/>
              <a:gd name="connsiteY1036" fmla="*/ 1318390 h 2043806"/>
              <a:gd name="connsiteX1037" fmla="*/ 677816 w 1327177"/>
              <a:gd name="connsiteY1037" fmla="*/ 1325734 h 2043806"/>
              <a:gd name="connsiteX1038" fmla="*/ 678472 w 1327177"/>
              <a:gd name="connsiteY1038" fmla="*/ 1326127 h 2043806"/>
              <a:gd name="connsiteX1039" fmla="*/ 680832 w 1327177"/>
              <a:gd name="connsiteY1039" fmla="*/ 1324947 h 2043806"/>
              <a:gd name="connsiteX1040" fmla="*/ 686471 w 1327177"/>
              <a:gd name="connsiteY1040" fmla="*/ 1326389 h 2043806"/>
              <a:gd name="connsiteX1041" fmla="*/ 688569 w 1327177"/>
              <a:gd name="connsiteY1041" fmla="*/ 1324291 h 2043806"/>
              <a:gd name="connsiteX1042" fmla="*/ 691060 w 1327177"/>
              <a:gd name="connsiteY1042" fmla="*/ 1324291 h 2043806"/>
              <a:gd name="connsiteX1043" fmla="*/ 693158 w 1327177"/>
              <a:gd name="connsiteY1043" fmla="*/ 1324291 h 2043806"/>
              <a:gd name="connsiteX1044" fmla="*/ 693421 w 1327177"/>
              <a:gd name="connsiteY1044" fmla="*/ 1324291 h 2043806"/>
              <a:gd name="connsiteX1045" fmla="*/ 693814 w 1327177"/>
              <a:gd name="connsiteY1045" fmla="*/ 1324029 h 2043806"/>
              <a:gd name="connsiteX1046" fmla="*/ 695650 w 1327177"/>
              <a:gd name="connsiteY1046" fmla="*/ 1324685 h 2043806"/>
              <a:gd name="connsiteX1047" fmla="*/ 695912 w 1327177"/>
              <a:gd name="connsiteY1047" fmla="*/ 1324029 h 2043806"/>
              <a:gd name="connsiteX1048" fmla="*/ 696305 w 1327177"/>
              <a:gd name="connsiteY1048" fmla="*/ 1324291 h 2043806"/>
              <a:gd name="connsiteX1049" fmla="*/ 697223 w 1327177"/>
              <a:gd name="connsiteY1049" fmla="*/ 1323242 h 2043806"/>
              <a:gd name="connsiteX1050" fmla="*/ 697617 w 1327177"/>
              <a:gd name="connsiteY1050" fmla="*/ 1321407 h 2043806"/>
              <a:gd name="connsiteX1051" fmla="*/ 699715 w 1327177"/>
              <a:gd name="connsiteY1051" fmla="*/ 1321407 h 2043806"/>
              <a:gd name="connsiteX1052" fmla="*/ 699715 w 1327177"/>
              <a:gd name="connsiteY1052" fmla="*/ 1320620 h 2043806"/>
              <a:gd name="connsiteX1053" fmla="*/ 699977 w 1327177"/>
              <a:gd name="connsiteY1053" fmla="*/ 1319964 h 2043806"/>
              <a:gd name="connsiteX1054" fmla="*/ 702075 w 1327177"/>
              <a:gd name="connsiteY1054" fmla="*/ 1318259 h 2043806"/>
              <a:gd name="connsiteX1055" fmla="*/ 704567 w 1327177"/>
              <a:gd name="connsiteY1055" fmla="*/ 1318522 h 2043806"/>
              <a:gd name="connsiteX1056" fmla="*/ 704829 w 1327177"/>
              <a:gd name="connsiteY1056" fmla="*/ 1318522 h 2043806"/>
              <a:gd name="connsiteX1057" fmla="*/ 706665 w 1327177"/>
              <a:gd name="connsiteY1057" fmla="*/ 1317473 h 2043806"/>
              <a:gd name="connsiteX1058" fmla="*/ 706829 w 1327177"/>
              <a:gd name="connsiteY1058" fmla="*/ 1316162 h 2043806"/>
              <a:gd name="connsiteX1059" fmla="*/ 705222 w 1327177"/>
              <a:gd name="connsiteY1059" fmla="*/ 1317080 h 2043806"/>
              <a:gd name="connsiteX1060" fmla="*/ 704959 w 1327177"/>
              <a:gd name="connsiteY1060" fmla="*/ 1317080 h 2043806"/>
              <a:gd name="connsiteX1061" fmla="*/ 702337 w 1327177"/>
              <a:gd name="connsiteY1061" fmla="*/ 1316818 h 2043806"/>
              <a:gd name="connsiteX1062" fmla="*/ 700239 w 1327177"/>
              <a:gd name="connsiteY1062" fmla="*/ 1318523 h 2043806"/>
              <a:gd name="connsiteX1063" fmla="*/ 699976 w 1327177"/>
              <a:gd name="connsiteY1063" fmla="*/ 1319179 h 2043806"/>
              <a:gd name="connsiteX1064" fmla="*/ 699976 w 1327177"/>
              <a:gd name="connsiteY1064" fmla="*/ 1319965 h 2043806"/>
              <a:gd name="connsiteX1065" fmla="*/ 697878 w 1327177"/>
              <a:gd name="connsiteY1065" fmla="*/ 1319965 h 2043806"/>
              <a:gd name="connsiteX1066" fmla="*/ 697354 w 1327177"/>
              <a:gd name="connsiteY1066" fmla="*/ 1321670 h 2043806"/>
              <a:gd name="connsiteX1067" fmla="*/ 696436 w 1327177"/>
              <a:gd name="connsiteY1067" fmla="*/ 1322719 h 2043806"/>
              <a:gd name="connsiteX1068" fmla="*/ 695911 w 1327177"/>
              <a:gd name="connsiteY1068" fmla="*/ 1322457 h 2043806"/>
              <a:gd name="connsiteX1069" fmla="*/ 695649 w 1327177"/>
              <a:gd name="connsiteY1069" fmla="*/ 1323112 h 2043806"/>
              <a:gd name="connsiteX1070" fmla="*/ 693813 w 1327177"/>
              <a:gd name="connsiteY1070" fmla="*/ 1322457 h 2043806"/>
              <a:gd name="connsiteX1071" fmla="*/ 693420 w 1327177"/>
              <a:gd name="connsiteY1071" fmla="*/ 1322719 h 2043806"/>
              <a:gd name="connsiteX1072" fmla="*/ 693158 w 1327177"/>
              <a:gd name="connsiteY1072" fmla="*/ 1322719 h 2043806"/>
              <a:gd name="connsiteX1073" fmla="*/ 691060 w 1327177"/>
              <a:gd name="connsiteY1073" fmla="*/ 1322719 h 2043806"/>
              <a:gd name="connsiteX1074" fmla="*/ 688437 w 1327177"/>
              <a:gd name="connsiteY1074" fmla="*/ 1322719 h 2043806"/>
              <a:gd name="connsiteX1075" fmla="*/ 686339 w 1327177"/>
              <a:gd name="connsiteY1075" fmla="*/ 1324817 h 2043806"/>
              <a:gd name="connsiteX1076" fmla="*/ 680700 w 1327177"/>
              <a:gd name="connsiteY1076" fmla="*/ 1323375 h 2043806"/>
              <a:gd name="connsiteX1077" fmla="*/ 678340 w 1327177"/>
              <a:gd name="connsiteY1077" fmla="*/ 1324555 h 2043806"/>
              <a:gd name="connsiteX1078" fmla="*/ 677553 w 1327177"/>
              <a:gd name="connsiteY1078" fmla="*/ 1324161 h 2043806"/>
              <a:gd name="connsiteX1079" fmla="*/ 675455 w 1327177"/>
              <a:gd name="connsiteY1079" fmla="*/ 1316818 h 2043806"/>
              <a:gd name="connsiteX1080" fmla="*/ 707320 w 1327177"/>
              <a:gd name="connsiteY1080" fmla="*/ 1313933 h 2043806"/>
              <a:gd name="connsiteX1081" fmla="*/ 707139 w 1327177"/>
              <a:gd name="connsiteY1081" fmla="*/ 1315374 h 2043806"/>
              <a:gd name="connsiteX1082" fmla="*/ 709025 w 1327177"/>
              <a:gd name="connsiteY1082" fmla="*/ 1315374 h 2043806"/>
              <a:gd name="connsiteX1083" fmla="*/ 711910 w 1327177"/>
              <a:gd name="connsiteY1083" fmla="*/ 1316817 h 2043806"/>
              <a:gd name="connsiteX1084" fmla="*/ 712106 w 1327177"/>
              <a:gd name="connsiteY1084" fmla="*/ 1316817 h 2043806"/>
              <a:gd name="connsiteX1085" fmla="*/ 712303 w 1327177"/>
              <a:gd name="connsiteY1085" fmla="*/ 1316031 h 2043806"/>
              <a:gd name="connsiteX1086" fmla="*/ 712696 w 1327177"/>
              <a:gd name="connsiteY1086" fmla="*/ 1315638 h 2043806"/>
              <a:gd name="connsiteX1087" fmla="*/ 712696 w 1327177"/>
              <a:gd name="connsiteY1087" fmla="*/ 1315376 h 2043806"/>
              <a:gd name="connsiteX1088" fmla="*/ 712303 w 1327177"/>
              <a:gd name="connsiteY1088" fmla="*/ 1315376 h 2043806"/>
              <a:gd name="connsiteX1089" fmla="*/ 709418 w 1327177"/>
              <a:gd name="connsiteY1089" fmla="*/ 1313933 h 2043806"/>
              <a:gd name="connsiteX1090" fmla="*/ 801043 w 1327177"/>
              <a:gd name="connsiteY1090" fmla="*/ 1312002 h 2043806"/>
              <a:gd name="connsiteX1091" fmla="*/ 800947 w 1327177"/>
              <a:gd name="connsiteY1091" fmla="*/ 1312097 h 2043806"/>
              <a:gd name="connsiteX1092" fmla="*/ 801062 w 1327177"/>
              <a:gd name="connsiteY1092" fmla="*/ 1312900 h 2043806"/>
              <a:gd name="connsiteX1093" fmla="*/ 801210 w 1327177"/>
              <a:gd name="connsiteY1093" fmla="*/ 1312753 h 2043806"/>
              <a:gd name="connsiteX1094" fmla="*/ 575140 w 1327177"/>
              <a:gd name="connsiteY1094" fmla="*/ 1311529 h 2043806"/>
              <a:gd name="connsiteX1095" fmla="*/ 575140 w 1327177"/>
              <a:gd name="connsiteY1095" fmla="*/ 1311834 h 2043806"/>
              <a:gd name="connsiteX1096" fmla="*/ 575534 w 1327177"/>
              <a:gd name="connsiteY1096" fmla="*/ 1314325 h 2043806"/>
              <a:gd name="connsiteX1097" fmla="*/ 576321 w 1327177"/>
              <a:gd name="connsiteY1097" fmla="*/ 1315112 h 2043806"/>
              <a:gd name="connsiteX1098" fmla="*/ 576976 w 1327177"/>
              <a:gd name="connsiteY1098" fmla="*/ 1316555 h 2043806"/>
              <a:gd name="connsiteX1099" fmla="*/ 578812 w 1327177"/>
              <a:gd name="connsiteY1099" fmla="*/ 1320095 h 2043806"/>
              <a:gd name="connsiteX1100" fmla="*/ 579468 w 1327177"/>
              <a:gd name="connsiteY1100" fmla="*/ 1322587 h 2043806"/>
              <a:gd name="connsiteX1101" fmla="*/ 579468 w 1327177"/>
              <a:gd name="connsiteY1101" fmla="*/ 1322980 h 2043806"/>
              <a:gd name="connsiteX1102" fmla="*/ 583008 w 1327177"/>
              <a:gd name="connsiteY1102" fmla="*/ 1325865 h 2043806"/>
              <a:gd name="connsiteX1103" fmla="*/ 583271 w 1327177"/>
              <a:gd name="connsiteY1103" fmla="*/ 1325865 h 2043806"/>
              <a:gd name="connsiteX1104" fmla="*/ 583664 w 1327177"/>
              <a:gd name="connsiteY1104" fmla="*/ 1325865 h 2043806"/>
              <a:gd name="connsiteX1105" fmla="*/ 587860 w 1327177"/>
              <a:gd name="connsiteY1105" fmla="*/ 1325472 h 2043806"/>
              <a:gd name="connsiteX1106" fmla="*/ 590352 w 1327177"/>
              <a:gd name="connsiteY1106" fmla="*/ 1324685 h 2043806"/>
              <a:gd name="connsiteX1107" fmla="*/ 591532 w 1327177"/>
              <a:gd name="connsiteY1107" fmla="*/ 1324685 h 2043806"/>
              <a:gd name="connsiteX1108" fmla="*/ 593237 w 1327177"/>
              <a:gd name="connsiteY1108" fmla="*/ 1324423 h 2043806"/>
              <a:gd name="connsiteX1109" fmla="*/ 596515 w 1327177"/>
              <a:gd name="connsiteY1109" fmla="*/ 1326127 h 2043806"/>
              <a:gd name="connsiteX1110" fmla="*/ 599662 w 1327177"/>
              <a:gd name="connsiteY1110" fmla="*/ 1329406 h 2043806"/>
              <a:gd name="connsiteX1111" fmla="*/ 602940 w 1327177"/>
              <a:gd name="connsiteY1111" fmla="*/ 1329799 h 2043806"/>
              <a:gd name="connsiteX1112" fmla="*/ 603596 w 1327177"/>
              <a:gd name="connsiteY1112" fmla="*/ 1330061 h 2043806"/>
              <a:gd name="connsiteX1113" fmla="*/ 604382 w 1327177"/>
              <a:gd name="connsiteY1113" fmla="*/ 1331142 h 2043806"/>
              <a:gd name="connsiteX1114" fmla="*/ 604382 w 1327177"/>
              <a:gd name="connsiteY1114" fmla="*/ 1330980 h 2043806"/>
              <a:gd name="connsiteX1115" fmla="*/ 604382 w 1327177"/>
              <a:gd name="connsiteY1115" fmla="*/ 1330194 h 2043806"/>
              <a:gd name="connsiteX1116" fmla="*/ 603464 w 1327177"/>
              <a:gd name="connsiteY1116" fmla="*/ 1328751 h 2043806"/>
              <a:gd name="connsiteX1117" fmla="*/ 602677 w 1327177"/>
              <a:gd name="connsiteY1117" fmla="*/ 1328489 h 2043806"/>
              <a:gd name="connsiteX1118" fmla="*/ 599399 w 1327177"/>
              <a:gd name="connsiteY1118" fmla="*/ 1328095 h 2043806"/>
              <a:gd name="connsiteX1119" fmla="*/ 596383 w 1327177"/>
              <a:gd name="connsiteY1119" fmla="*/ 1324817 h 2043806"/>
              <a:gd name="connsiteX1120" fmla="*/ 593105 w 1327177"/>
              <a:gd name="connsiteY1120" fmla="*/ 1323112 h 2043806"/>
              <a:gd name="connsiteX1121" fmla="*/ 591400 w 1327177"/>
              <a:gd name="connsiteY1121" fmla="*/ 1323375 h 2043806"/>
              <a:gd name="connsiteX1122" fmla="*/ 590220 w 1327177"/>
              <a:gd name="connsiteY1122" fmla="*/ 1323375 h 2043806"/>
              <a:gd name="connsiteX1123" fmla="*/ 587860 w 1327177"/>
              <a:gd name="connsiteY1123" fmla="*/ 1324161 h 2043806"/>
              <a:gd name="connsiteX1124" fmla="*/ 583663 w 1327177"/>
              <a:gd name="connsiteY1124" fmla="*/ 1324555 h 2043806"/>
              <a:gd name="connsiteX1125" fmla="*/ 583270 w 1327177"/>
              <a:gd name="connsiteY1125" fmla="*/ 1324555 h 2043806"/>
              <a:gd name="connsiteX1126" fmla="*/ 582877 w 1327177"/>
              <a:gd name="connsiteY1126" fmla="*/ 1324555 h 2043806"/>
              <a:gd name="connsiteX1127" fmla="*/ 579336 w 1327177"/>
              <a:gd name="connsiteY1127" fmla="*/ 1321670 h 2043806"/>
              <a:gd name="connsiteX1128" fmla="*/ 579336 w 1327177"/>
              <a:gd name="connsiteY1128" fmla="*/ 1321277 h 2043806"/>
              <a:gd name="connsiteX1129" fmla="*/ 578680 w 1327177"/>
              <a:gd name="connsiteY1129" fmla="*/ 1318916 h 2043806"/>
              <a:gd name="connsiteX1130" fmla="*/ 576845 w 1327177"/>
              <a:gd name="connsiteY1130" fmla="*/ 1315376 h 2043806"/>
              <a:gd name="connsiteX1131" fmla="*/ 576189 w 1327177"/>
              <a:gd name="connsiteY1131" fmla="*/ 1313933 h 2043806"/>
              <a:gd name="connsiteX1132" fmla="*/ 575402 w 1327177"/>
              <a:gd name="connsiteY1132" fmla="*/ 1313278 h 2043806"/>
              <a:gd name="connsiteX1133" fmla="*/ 801996 w 1327177"/>
              <a:gd name="connsiteY1133" fmla="*/ 1308688 h 2043806"/>
              <a:gd name="connsiteX1134" fmla="*/ 801210 w 1327177"/>
              <a:gd name="connsiteY1134" fmla="*/ 1309081 h 2043806"/>
              <a:gd name="connsiteX1135" fmla="*/ 801197 w 1327177"/>
              <a:gd name="connsiteY1135" fmla="*/ 1309038 h 2043806"/>
              <a:gd name="connsiteX1136" fmla="*/ 800947 w 1327177"/>
              <a:gd name="connsiteY1136" fmla="*/ 1310655 h 2043806"/>
              <a:gd name="connsiteX1137" fmla="*/ 801031 w 1327177"/>
              <a:gd name="connsiteY1137" fmla="*/ 1311030 h 2043806"/>
              <a:gd name="connsiteX1138" fmla="*/ 801210 w 1327177"/>
              <a:gd name="connsiteY1138" fmla="*/ 1309868 h 2043806"/>
              <a:gd name="connsiteX1139" fmla="*/ 801996 w 1327177"/>
              <a:gd name="connsiteY1139" fmla="*/ 1309475 h 2043806"/>
              <a:gd name="connsiteX1140" fmla="*/ 575009 w 1327177"/>
              <a:gd name="connsiteY1140" fmla="*/ 1308604 h 2043806"/>
              <a:gd name="connsiteX1141" fmla="*/ 574878 w 1327177"/>
              <a:gd name="connsiteY1141" fmla="*/ 1308949 h 2043806"/>
              <a:gd name="connsiteX1142" fmla="*/ 575009 w 1327177"/>
              <a:gd name="connsiteY1142" fmla="*/ 1309343 h 2043806"/>
              <a:gd name="connsiteX1143" fmla="*/ 797406 w 1327177"/>
              <a:gd name="connsiteY1143" fmla="*/ 1302915 h 2043806"/>
              <a:gd name="connsiteX1144" fmla="*/ 797407 w 1327177"/>
              <a:gd name="connsiteY1144" fmla="*/ 1302918 h 2043806"/>
              <a:gd name="connsiteX1145" fmla="*/ 799111 w 1327177"/>
              <a:gd name="connsiteY1145" fmla="*/ 1303312 h 2043806"/>
              <a:gd name="connsiteX1146" fmla="*/ 799505 w 1327177"/>
              <a:gd name="connsiteY1146" fmla="*/ 1304754 h 2043806"/>
              <a:gd name="connsiteX1147" fmla="*/ 800291 w 1327177"/>
              <a:gd name="connsiteY1147" fmla="*/ 1306197 h 2043806"/>
              <a:gd name="connsiteX1148" fmla="*/ 800296 w 1327177"/>
              <a:gd name="connsiteY1148" fmla="*/ 1306209 h 2043806"/>
              <a:gd name="connsiteX1149" fmla="*/ 800292 w 1327177"/>
              <a:gd name="connsiteY1149" fmla="*/ 1306196 h 2043806"/>
              <a:gd name="connsiteX1150" fmla="*/ 799505 w 1327177"/>
              <a:gd name="connsiteY1150" fmla="*/ 1304754 h 2043806"/>
              <a:gd name="connsiteX1151" fmla="*/ 799111 w 1327177"/>
              <a:gd name="connsiteY1151" fmla="*/ 1303311 h 2043806"/>
              <a:gd name="connsiteX1152" fmla="*/ 797407 w 1327177"/>
              <a:gd name="connsiteY1152" fmla="*/ 1302918 h 2043806"/>
              <a:gd name="connsiteX1153" fmla="*/ 575272 w 1327177"/>
              <a:gd name="connsiteY1153" fmla="*/ 1302606 h 2043806"/>
              <a:gd name="connsiteX1154" fmla="*/ 575272 w 1327177"/>
              <a:gd name="connsiteY1154" fmla="*/ 1303179 h 2043806"/>
              <a:gd name="connsiteX1155" fmla="*/ 575927 w 1327177"/>
              <a:gd name="connsiteY1155" fmla="*/ 1304359 h 2043806"/>
              <a:gd name="connsiteX1156" fmla="*/ 576020 w 1327177"/>
              <a:gd name="connsiteY1156" fmla="*/ 1304544 h 2043806"/>
              <a:gd name="connsiteX1157" fmla="*/ 576189 w 1327177"/>
              <a:gd name="connsiteY1157" fmla="*/ 1304098 h 2043806"/>
              <a:gd name="connsiteX1158" fmla="*/ 575664 w 1327177"/>
              <a:gd name="connsiteY1158" fmla="*/ 1303312 h 2043806"/>
              <a:gd name="connsiteX1159" fmla="*/ 796358 w 1327177"/>
              <a:gd name="connsiteY1159" fmla="*/ 1300426 h 2043806"/>
              <a:gd name="connsiteX1160" fmla="*/ 796358 w 1327177"/>
              <a:gd name="connsiteY1160" fmla="*/ 1300427 h 2043806"/>
              <a:gd name="connsiteX1161" fmla="*/ 796621 w 1327177"/>
              <a:gd name="connsiteY1161" fmla="*/ 1300427 h 2043806"/>
              <a:gd name="connsiteX1162" fmla="*/ 796620 w 1327177"/>
              <a:gd name="connsiteY1162" fmla="*/ 1300426 h 2043806"/>
              <a:gd name="connsiteX1163" fmla="*/ 795983 w 1327177"/>
              <a:gd name="connsiteY1163" fmla="*/ 1298719 h 2043806"/>
              <a:gd name="connsiteX1164" fmla="*/ 795964 w 1327177"/>
              <a:gd name="connsiteY1164" fmla="*/ 1298722 h 2043806"/>
              <a:gd name="connsiteX1165" fmla="*/ 796014 w 1327177"/>
              <a:gd name="connsiteY1165" fmla="*/ 1298937 h 2043806"/>
              <a:gd name="connsiteX1166" fmla="*/ 797432 w 1327177"/>
              <a:gd name="connsiteY1166" fmla="*/ 1297261 h 2043806"/>
              <a:gd name="connsiteX1167" fmla="*/ 797407 w 1327177"/>
              <a:gd name="connsiteY1167" fmla="*/ 1297280 h 2043806"/>
              <a:gd name="connsiteX1168" fmla="*/ 797641 w 1327177"/>
              <a:gd name="connsiteY1168" fmla="*/ 1298332 h 2043806"/>
              <a:gd name="connsiteX1169" fmla="*/ 797669 w 1327177"/>
              <a:gd name="connsiteY1169" fmla="*/ 1298328 h 2043806"/>
              <a:gd name="connsiteX1170" fmla="*/ 565215 w 1327177"/>
              <a:gd name="connsiteY1170" fmla="*/ 1297207 h 2043806"/>
              <a:gd name="connsiteX1171" fmla="*/ 565175 w 1327177"/>
              <a:gd name="connsiteY1171" fmla="*/ 1297279 h 2043806"/>
              <a:gd name="connsiteX1172" fmla="*/ 565568 w 1327177"/>
              <a:gd name="connsiteY1172" fmla="*/ 1299376 h 2043806"/>
              <a:gd name="connsiteX1173" fmla="*/ 566617 w 1327177"/>
              <a:gd name="connsiteY1173" fmla="*/ 1299376 h 2043806"/>
              <a:gd name="connsiteX1174" fmla="*/ 567797 w 1327177"/>
              <a:gd name="connsiteY1174" fmla="*/ 1298196 h 2043806"/>
              <a:gd name="connsiteX1175" fmla="*/ 569240 w 1327177"/>
              <a:gd name="connsiteY1175" fmla="*/ 1298590 h 2043806"/>
              <a:gd name="connsiteX1176" fmla="*/ 573042 w 1327177"/>
              <a:gd name="connsiteY1176" fmla="*/ 1298196 h 2043806"/>
              <a:gd name="connsiteX1177" fmla="*/ 574485 w 1327177"/>
              <a:gd name="connsiteY1177" fmla="*/ 1299639 h 2043806"/>
              <a:gd name="connsiteX1178" fmla="*/ 575009 w 1327177"/>
              <a:gd name="connsiteY1178" fmla="*/ 1300862 h 2043806"/>
              <a:gd name="connsiteX1179" fmla="*/ 575009 w 1327177"/>
              <a:gd name="connsiteY1179" fmla="*/ 1300427 h 2043806"/>
              <a:gd name="connsiteX1180" fmla="*/ 574222 w 1327177"/>
              <a:gd name="connsiteY1180" fmla="*/ 1298722 h 2043806"/>
              <a:gd name="connsiteX1181" fmla="*/ 572780 w 1327177"/>
              <a:gd name="connsiteY1181" fmla="*/ 1297280 h 2043806"/>
              <a:gd name="connsiteX1182" fmla="*/ 569108 w 1327177"/>
              <a:gd name="connsiteY1182" fmla="*/ 1297673 h 2043806"/>
              <a:gd name="connsiteX1183" fmla="*/ 567665 w 1327177"/>
              <a:gd name="connsiteY1183" fmla="*/ 1297280 h 2043806"/>
              <a:gd name="connsiteX1184" fmla="*/ 566485 w 1327177"/>
              <a:gd name="connsiteY1184" fmla="*/ 1298460 h 2043806"/>
              <a:gd name="connsiteX1185" fmla="*/ 565436 w 1327177"/>
              <a:gd name="connsiteY1185" fmla="*/ 1298460 h 2043806"/>
              <a:gd name="connsiteX1186" fmla="*/ 565808 w 1327177"/>
              <a:gd name="connsiteY1186" fmla="*/ 1295000 h 2043806"/>
              <a:gd name="connsiteX1187" fmla="*/ 565568 w 1327177"/>
              <a:gd name="connsiteY1187" fmla="*/ 1295180 h 2043806"/>
              <a:gd name="connsiteX1188" fmla="*/ 565620 w 1327177"/>
              <a:gd name="connsiteY1188" fmla="*/ 1295364 h 2043806"/>
              <a:gd name="connsiteX1189" fmla="*/ 565830 w 1327177"/>
              <a:gd name="connsiteY1189" fmla="*/ 1295050 h 2043806"/>
              <a:gd name="connsiteX1190" fmla="*/ 566355 w 1327177"/>
              <a:gd name="connsiteY1190" fmla="*/ 1291581 h 2043806"/>
              <a:gd name="connsiteX1191" fmla="*/ 566355 w 1327177"/>
              <a:gd name="connsiteY1191" fmla="*/ 1291771 h 2043806"/>
              <a:gd name="connsiteX1192" fmla="*/ 566485 w 1327177"/>
              <a:gd name="connsiteY1192" fmla="*/ 1292487 h 2043806"/>
              <a:gd name="connsiteX1193" fmla="*/ 566485 w 1327177"/>
              <a:gd name="connsiteY1193" fmla="*/ 1292297 h 2043806"/>
              <a:gd name="connsiteX1194" fmla="*/ 799574 w 1327177"/>
              <a:gd name="connsiteY1194" fmla="*/ 1290779 h 2043806"/>
              <a:gd name="connsiteX1195" fmla="*/ 799505 w 1327177"/>
              <a:gd name="connsiteY1195" fmla="*/ 1290854 h 2043806"/>
              <a:gd name="connsiteX1196" fmla="*/ 800839 w 1327177"/>
              <a:gd name="connsiteY1196" fmla="*/ 1291946 h 2043806"/>
              <a:gd name="connsiteX1197" fmla="*/ 800947 w 1327177"/>
              <a:gd name="connsiteY1197" fmla="*/ 1291903 h 2043806"/>
              <a:gd name="connsiteX1198" fmla="*/ 801866 w 1327177"/>
              <a:gd name="connsiteY1198" fmla="*/ 1287261 h 2043806"/>
              <a:gd name="connsiteX1199" fmla="*/ 801734 w 1327177"/>
              <a:gd name="connsiteY1199" fmla="*/ 1287314 h 2043806"/>
              <a:gd name="connsiteX1200" fmla="*/ 802312 w 1327177"/>
              <a:gd name="connsiteY1200" fmla="*/ 1287661 h 2043806"/>
              <a:gd name="connsiteX1201" fmla="*/ 802390 w 1327177"/>
              <a:gd name="connsiteY1201" fmla="*/ 1287576 h 2043806"/>
              <a:gd name="connsiteX1202" fmla="*/ 804095 w 1327177"/>
              <a:gd name="connsiteY1202" fmla="*/ 1283248 h 2043806"/>
              <a:gd name="connsiteX1203" fmla="*/ 801996 w 1327177"/>
              <a:gd name="connsiteY1203" fmla="*/ 1284297 h 2043806"/>
              <a:gd name="connsiteX1204" fmla="*/ 801996 w 1327177"/>
              <a:gd name="connsiteY1204" fmla="*/ 1284560 h 2043806"/>
              <a:gd name="connsiteX1205" fmla="*/ 804094 w 1327177"/>
              <a:gd name="connsiteY1205" fmla="*/ 1283511 h 2043806"/>
              <a:gd name="connsiteX1206" fmla="*/ 807981 w 1327177"/>
              <a:gd name="connsiteY1206" fmla="*/ 1284548 h 2043806"/>
              <a:gd name="connsiteX1207" fmla="*/ 808028 w 1327177"/>
              <a:gd name="connsiteY1207" fmla="*/ 1284297 h 2043806"/>
              <a:gd name="connsiteX1208" fmla="*/ 801064 w 1327177"/>
              <a:gd name="connsiteY1208" fmla="*/ 1282695 h 2043806"/>
              <a:gd name="connsiteX1209" fmla="*/ 800947 w 1327177"/>
              <a:gd name="connsiteY1209" fmla="*/ 1282855 h 2043806"/>
              <a:gd name="connsiteX1210" fmla="*/ 801996 w 1327177"/>
              <a:gd name="connsiteY1210" fmla="*/ 1283773 h 2043806"/>
              <a:gd name="connsiteX1211" fmla="*/ 801996 w 1327177"/>
              <a:gd name="connsiteY1211" fmla="*/ 1283511 h 2043806"/>
              <a:gd name="connsiteX1212" fmla="*/ 566468 w 1327177"/>
              <a:gd name="connsiteY1212" fmla="*/ 1282625 h 2043806"/>
              <a:gd name="connsiteX1213" fmla="*/ 566355 w 1327177"/>
              <a:gd name="connsiteY1213" fmla="*/ 1283247 h 2043806"/>
              <a:gd name="connsiteX1214" fmla="*/ 567010 w 1327177"/>
              <a:gd name="connsiteY1214" fmla="*/ 1284034 h 2043806"/>
              <a:gd name="connsiteX1215" fmla="*/ 567010 w 1327177"/>
              <a:gd name="connsiteY1215" fmla="*/ 1284690 h 2043806"/>
              <a:gd name="connsiteX1216" fmla="*/ 567796 w 1327177"/>
              <a:gd name="connsiteY1216" fmla="*/ 1286131 h 2043806"/>
              <a:gd name="connsiteX1217" fmla="*/ 567665 w 1327177"/>
              <a:gd name="connsiteY1217" fmla="*/ 1285216 h 2043806"/>
              <a:gd name="connsiteX1218" fmla="*/ 566879 w 1327177"/>
              <a:gd name="connsiteY1218" fmla="*/ 1283773 h 2043806"/>
              <a:gd name="connsiteX1219" fmla="*/ 566879 w 1327177"/>
              <a:gd name="connsiteY1219" fmla="*/ 1283118 h 2043806"/>
              <a:gd name="connsiteX1220" fmla="*/ 861923 w 1327177"/>
              <a:gd name="connsiteY1220" fmla="*/ 1281675 h 2043806"/>
              <a:gd name="connsiteX1221" fmla="*/ 858383 w 1327177"/>
              <a:gd name="connsiteY1221" fmla="*/ 1283511 h 2043806"/>
              <a:gd name="connsiteX1222" fmla="*/ 855104 w 1327177"/>
              <a:gd name="connsiteY1222" fmla="*/ 1284560 h 2043806"/>
              <a:gd name="connsiteX1223" fmla="*/ 854449 w 1327177"/>
              <a:gd name="connsiteY1223" fmla="*/ 1283773 h 2043806"/>
              <a:gd name="connsiteX1224" fmla="*/ 853400 w 1327177"/>
              <a:gd name="connsiteY1224" fmla="*/ 1283773 h 2043806"/>
              <a:gd name="connsiteX1225" fmla="*/ 853400 w 1327177"/>
              <a:gd name="connsiteY1225" fmla="*/ 1283511 h 2043806"/>
              <a:gd name="connsiteX1226" fmla="*/ 851301 w 1327177"/>
              <a:gd name="connsiteY1226" fmla="*/ 1283511 h 2043806"/>
              <a:gd name="connsiteX1227" fmla="*/ 851301 w 1327177"/>
              <a:gd name="connsiteY1227" fmla="*/ 1283642 h 2043806"/>
              <a:gd name="connsiteX1228" fmla="*/ 853269 w 1327177"/>
              <a:gd name="connsiteY1228" fmla="*/ 1283642 h 2043806"/>
              <a:gd name="connsiteX1229" fmla="*/ 853269 w 1327177"/>
              <a:gd name="connsiteY1229" fmla="*/ 1283904 h 2043806"/>
              <a:gd name="connsiteX1230" fmla="*/ 854318 w 1327177"/>
              <a:gd name="connsiteY1230" fmla="*/ 1283904 h 2043806"/>
              <a:gd name="connsiteX1231" fmla="*/ 854973 w 1327177"/>
              <a:gd name="connsiteY1231" fmla="*/ 1284691 h 2043806"/>
              <a:gd name="connsiteX1232" fmla="*/ 858252 w 1327177"/>
              <a:gd name="connsiteY1232" fmla="*/ 1283642 h 2043806"/>
              <a:gd name="connsiteX1233" fmla="*/ 861792 w 1327177"/>
              <a:gd name="connsiteY1233" fmla="*/ 1281806 h 2043806"/>
              <a:gd name="connsiteX1234" fmla="*/ 862054 w 1327177"/>
              <a:gd name="connsiteY1234" fmla="*/ 1281806 h 2043806"/>
              <a:gd name="connsiteX1235" fmla="*/ 862161 w 1327177"/>
              <a:gd name="connsiteY1235" fmla="*/ 1281675 h 2043806"/>
              <a:gd name="connsiteX1236" fmla="*/ 813083 w 1327177"/>
              <a:gd name="connsiteY1236" fmla="*/ 1281269 h 2043806"/>
              <a:gd name="connsiteX1237" fmla="*/ 813011 w 1327177"/>
              <a:gd name="connsiteY1237" fmla="*/ 1281413 h 2043806"/>
              <a:gd name="connsiteX1238" fmla="*/ 813247 w 1327177"/>
              <a:gd name="connsiteY1238" fmla="*/ 1281806 h 2043806"/>
              <a:gd name="connsiteX1239" fmla="*/ 813405 w 1327177"/>
              <a:gd name="connsiteY1239" fmla="*/ 1281806 h 2043806"/>
              <a:gd name="connsiteX1240" fmla="*/ 847892 w 1327177"/>
              <a:gd name="connsiteY1240" fmla="*/ 1279577 h 2043806"/>
              <a:gd name="connsiteX1241" fmla="*/ 847765 w 1327177"/>
              <a:gd name="connsiteY1241" fmla="*/ 1279592 h 2043806"/>
              <a:gd name="connsiteX1242" fmla="*/ 848023 w 1327177"/>
              <a:gd name="connsiteY1242" fmla="*/ 1280757 h 2043806"/>
              <a:gd name="connsiteX1243" fmla="*/ 848417 w 1327177"/>
              <a:gd name="connsiteY1243" fmla="*/ 1282199 h 2043806"/>
              <a:gd name="connsiteX1244" fmla="*/ 848023 w 1327177"/>
              <a:gd name="connsiteY1244" fmla="*/ 1283248 h 2043806"/>
              <a:gd name="connsiteX1245" fmla="*/ 848679 w 1327177"/>
              <a:gd name="connsiteY1245" fmla="*/ 1284691 h 2043806"/>
              <a:gd name="connsiteX1246" fmla="*/ 849466 w 1327177"/>
              <a:gd name="connsiteY1246" fmla="*/ 1284428 h 2043806"/>
              <a:gd name="connsiteX1247" fmla="*/ 850777 w 1327177"/>
              <a:gd name="connsiteY1247" fmla="*/ 1284691 h 2043806"/>
              <a:gd name="connsiteX1248" fmla="*/ 850848 w 1327177"/>
              <a:gd name="connsiteY1248" fmla="*/ 1284549 h 2043806"/>
              <a:gd name="connsiteX1249" fmla="*/ 849466 w 1327177"/>
              <a:gd name="connsiteY1249" fmla="*/ 1284298 h 2043806"/>
              <a:gd name="connsiteX1250" fmla="*/ 848810 w 1327177"/>
              <a:gd name="connsiteY1250" fmla="*/ 1284560 h 2043806"/>
              <a:gd name="connsiteX1251" fmla="*/ 848154 w 1327177"/>
              <a:gd name="connsiteY1251" fmla="*/ 1283118 h 2043806"/>
              <a:gd name="connsiteX1252" fmla="*/ 848548 w 1327177"/>
              <a:gd name="connsiteY1252" fmla="*/ 1282068 h 2043806"/>
              <a:gd name="connsiteX1253" fmla="*/ 848154 w 1327177"/>
              <a:gd name="connsiteY1253" fmla="*/ 1280626 h 2043806"/>
              <a:gd name="connsiteX1254" fmla="*/ 813011 w 1327177"/>
              <a:gd name="connsiteY1254" fmla="*/ 1279183 h 2043806"/>
              <a:gd name="connsiteX1255" fmla="*/ 812906 w 1327177"/>
              <a:gd name="connsiteY1255" fmla="*/ 1279341 h 2043806"/>
              <a:gd name="connsiteX1256" fmla="*/ 812749 w 1327177"/>
              <a:gd name="connsiteY1256" fmla="*/ 1279970 h 2043806"/>
              <a:gd name="connsiteX1257" fmla="*/ 813011 w 1327177"/>
              <a:gd name="connsiteY1257" fmla="*/ 1279577 h 2043806"/>
              <a:gd name="connsiteX1258" fmla="*/ 813349 w 1327177"/>
              <a:gd name="connsiteY1258" fmla="*/ 1280476 h 2043806"/>
              <a:gd name="connsiteX1259" fmla="*/ 813405 w 1327177"/>
              <a:gd name="connsiteY1259" fmla="*/ 1280363 h 2043806"/>
              <a:gd name="connsiteX1260" fmla="*/ 876872 w 1327177"/>
              <a:gd name="connsiteY1260" fmla="*/ 1278135 h 2043806"/>
              <a:gd name="connsiteX1261" fmla="*/ 876872 w 1327177"/>
              <a:gd name="connsiteY1261" fmla="*/ 1278790 h 2043806"/>
              <a:gd name="connsiteX1262" fmla="*/ 876872 w 1327177"/>
              <a:gd name="connsiteY1262" fmla="*/ 1278790 h 2043806"/>
              <a:gd name="connsiteX1263" fmla="*/ 876872 w 1327177"/>
              <a:gd name="connsiteY1263" fmla="*/ 1278135 h 2043806"/>
              <a:gd name="connsiteX1264" fmla="*/ 878183 w 1327177"/>
              <a:gd name="connsiteY1264" fmla="*/ 1277217 h 2043806"/>
              <a:gd name="connsiteX1265" fmla="*/ 877959 w 1327177"/>
              <a:gd name="connsiteY1265" fmla="*/ 1278003 h 2043806"/>
              <a:gd name="connsiteX1266" fmla="*/ 878052 w 1327177"/>
              <a:gd name="connsiteY1266" fmla="*/ 1278003 h 2043806"/>
              <a:gd name="connsiteX1267" fmla="*/ 878272 w 1327177"/>
              <a:gd name="connsiteY1267" fmla="*/ 1277237 h 2043806"/>
              <a:gd name="connsiteX1268" fmla="*/ 565830 w 1327177"/>
              <a:gd name="connsiteY1268" fmla="*/ 1276430 h 2043806"/>
              <a:gd name="connsiteX1269" fmla="*/ 565830 w 1327177"/>
              <a:gd name="connsiteY1269" fmla="*/ 1277215 h 2043806"/>
              <a:gd name="connsiteX1270" fmla="*/ 566485 w 1327177"/>
              <a:gd name="connsiteY1270" fmla="*/ 1279289 h 2043806"/>
              <a:gd name="connsiteX1271" fmla="*/ 566485 w 1327177"/>
              <a:gd name="connsiteY1271" fmla="*/ 1278921 h 2043806"/>
              <a:gd name="connsiteX1272" fmla="*/ 875429 w 1327177"/>
              <a:gd name="connsiteY1272" fmla="*/ 1275250 h 2043806"/>
              <a:gd name="connsiteX1273" fmla="*/ 873725 w 1327177"/>
              <a:gd name="connsiteY1273" fmla="*/ 1276692 h 2043806"/>
              <a:gd name="connsiteX1274" fmla="*/ 871889 w 1327177"/>
              <a:gd name="connsiteY1274" fmla="*/ 1277085 h 2043806"/>
              <a:gd name="connsiteX1275" fmla="*/ 871889 w 1327177"/>
              <a:gd name="connsiteY1275" fmla="*/ 1277217 h 2043806"/>
              <a:gd name="connsiteX1276" fmla="*/ 873725 w 1327177"/>
              <a:gd name="connsiteY1276" fmla="*/ 1276692 h 2043806"/>
              <a:gd name="connsiteX1277" fmla="*/ 875430 w 1327177"/>
              <a:gd name="connsiteY1277" fmla="*/ 1275250 h 2043806"/>
              <a:gd name="connsiteX1278" fmla="*/ 872545 w 1327177"/>
              <a:gd name="connsiteY1278" fmla="*/ 1274987 h 2043806"/>
              <a:gd name="connsiteX1279" fmla="*/ 872546 w 1327177"/>
              <a:gd name="connsiteY1279" fmla="*/ 1274987 h 2043806"/>
              <a:gd name="connsiteX1280" fmla="*/ 873200 w 1327177"/>
              <a:gd name="connsiteY1280" fmla="*/ 1274987 h 2043806"/>
              <a:gd name="connsiteX1281" fmla="*/ 873200 w 1327177"/>
              <a:gd name="connsiteY1281" fmla="*/ 1274987 h 2043806"/>
              <a:gd name="connsiteX1282" fmla="*/ 883560 w 1327177"/>
              <a:gd name="connsiteY1282" fmla="*/ 1274594 h 2043806"/>
              <a:gd name="connsiteX1283" fmla="*/ 882320 w 1327177"/>
              <a:gd name="connsiteY1283" fmla="*/ 1276577 h 2043806"/>
              <a:gd name="connsiteX1284" fmla="*/ 882380 w 1327177"/>
              <a:gd name="connsiteY1284" fmla="*/ 1276561 h 2043806"/>
              <a:gd name="connsiteX1285" fmla="*/ 883708 w 1327177"/>
              <a:gd name="connsiteY1285" fmla="*/ 1274628 h 2043806"/>
              <a:gd name="connsiteX1286" fmla="*/ 837554 w 1327177"/>
              <a:gd name="connsiteY1286" fmla="*/ 1273151 h 2043806"/>
              <a:gd name="connsiteX1287" fmla="*/ 836353 w 1327177"/>
              <a:gd name="connsiteY1287" fmla="*/ 1273807 h 2043806"/>
              <a:gd name="connsiteX1288" fmla="*/ 836353 w 1327177"/>
              <a:gd name="connsiteY1288" fmla="*/ 1274200 h 2043806"/>
              <a:gd name="connsiteX1289" fmla="*/ 836090 w 1327177"/>
              <a:gd name="connsiteY1289" fmla="*/ 1274463 h 2043806"/>
              <a:gd name="connsiteX1290" fmla="*/ 836352 w 1327177"/>
              <a:gd name="connsiteY1290" fmla="*/ 1274854 h 2043806"/>
              <a:gd name="connsiteX1291" fmla="*/ 836352 w 1327177"/>
              <a:gd name="connsiteY1291" fmla="*/ 1274594 h 2043806"/>
              <a:gd name="connsiteX1292" fmla="*/ 837795 w 1327177"/>
              <a:gd name="connsiteY1292" fmla="*/ 1273938 h 2043806"/>
              <a:gd name="connsiteX1293" fmla="*/ 837938 w 1327177"/>
              <a:gd name="connsiteY1293" fmla="*/ 1274176 h 2043806"/>
              <a:gd name="connsiteX1294" fmla="*/ 838188 w 1327177"/>
              <a:gd name="connsiteY1294" fmla="*/ 1274069 h 2043806"/>
              <a:gd name="connsiteX1295" fmla="*/ 839631 w 1327177"/>
              <a:gd name="connsiteY1295" fmla="*/ 1273676 h 2043806"/>
              <a:gd name="connsiteX1296" fmla="*/ 838451 w 1327177"/>
              <a:gd name="connsiteY1296" fmla="*/ 1274332 h 2043806"/>
              <a:gd name="connsiteX1297" fmla="*/ 839133 w 1327177"/>
              <a:gd name="connsiteY1297" fmla="*/ 1274332 h 2043806"/>
              <a:gd name="connsiteX1298" fmla="*/ 839823 w 1327177"/>
              <a:gd name="connsiteY1298" fmla="*/ 1274140 h 2043806"/>
              <a:gd name="connsiteX1299" fmla="*/ 840549 w 1327177"/>
              <a:gd name="connsiteY1299" fmla="*/ 1273414 h 2043806"/>
              <a:gd name="connsiteX1300" fmla="*/ 840549 w 1327177"/>
              <a:gd name="connsiteY1300" fmla="*/ 1273151 h 2043806"/>
              <a:gd name="connsiteX1301" fmla="*/ 840155 w 1327177"/>
              <a:gd name="connsiteY1301" fmla="*/ 1273151 h 2043806"/>
              <a:gd name="connsiteX1302" fmla="*/ 838188 w 1327177"/>
              <a:gd name="connsiteY1302" fmla="*/ 1273807 h 2043806"/>
              <a:gd name="connsiteX1303" fmla="*/ 837861 w 1327177"/>
              <a:gd name="connsiteY1303" fmla="*/ 1273151 h 2043806"/>
              <a:gd name="connsiteX1304" fmla="*/ 886445 w 1327177"/>
              <a:gd name="connsiteY1304" fmla="*/ 1269611 h 2043806"/>
              <a:gd name="connsiteX1305" fmla="*/ 885304 w 1327177"/>
              <a:gd name="connsiteY1305" fmla="*/ 1274804 h 2043806"/>
              <a:gd name="connsiteX1306" fmla="*/ 885527 w 1327177"/>
              <a:gd name="connsiteY1306" fmla="*/ 1274856 h 2043806"/>
              <a:gd name="connsiteX1307" fmla="*/ 886660 w 1327177"/>
              <a:gd name="connsiteY1307" fmla="*/ 1269697 h 2043806"/>
              <a:gd name="connsiteX1308" fmla="*/ 873200 w 1327177"/>
              <a:gd name="connsiteY1308" fmla="*/ 1269611 h 2043806"/>
              <a:gd name="connsiteX1309" fmla="*/ 873103 w 1327177"/>
              <a:gd name="connsiteY1309" fmla="*/ 1269634 h 2043806"/>
              <a:gd name="connsiteX1310" fmla="*/ 872283 w 1327177"/>
              <a:gd name="connsiteY1310" fmla="*/ 1270922 h 2043806"/>
              <a:gd name="connsiteX1311" fmla="*/ 872318 w 1327177"/>
              <a:gd name="connsiteY1311" fmla="*/ 1270998 h 2043806"/>
              <a:gd name="connsiteX1312" fmla="*/ 822970 w 1327177"/>
              <a:gd name="connsiteY1312" fmla="*/ 1268069 h 2043806"/>
              <a:gd name="connsiteX1313" fmla="*/ 822977 w 1327177"/>
              <a:gd name="connsiteY1313" fmla="*/ 1268169 h 2043806"/>
              <a:gd name="connsiteX1314" fmla="*/ 824722 w 1327177"/>
              <a:gd name="connsiteY1314" fmla="*/ 1272239 h 2043806"/>
              <a:gd name="connsiteX1315" fmla="*/ 824813 w 1327177"/>
              <a:gd name="connsiteY1315" fmla="*/ 1272102 h 2043806"/>
              <a:gd name="connsiteX1316" fmla="*/ 831557 w 1327177"/>
              <a:gd name="connsiteY1316" fmla="*/ 1264883 h 2043806"/>
              <a:gd name="connsiteX1317" fmla="*/ 830976 w 1327177"/>
              <a:gd name="connsiteY1317" fmla="*/ 1269873 h 2043806"/>
              <a:gd name="connsiteX1318" fmla="*/ 831193 w 1327177"/>
              <a:gd name="connsiteY1318" fmla="*/ 1269923 h 2043806"/>
              <a:gd name="connsiteX1319" fmla="*/ 831763 w 1327177"/>
              <a:gd name="connsiteY1319" fmla="*/ 1265021 h 2043806"/>
              <a:gd name="connsiteX1320" fmla="*/ 890641 w 1327177"/>
              <a:gd name="connsiteY1320" fmla="*/ 1261481 h 2043806"/>
              <a:gd name="connsiteX1321" fmla="*/ 889810 w 1327177"/>
              <a:gd name="connsiteY1321" fmla="*/ 1262001 h 2043806"/>
              <a:gd name="connsiteX1322" fmla="*/ 889854 w 1327177"/>
              <a:gd name="connsiteY1322" fmla="*/ 1262136 h 2043806"/>
              <a:gd name="connsiteX1323" fmla="*/ 890836 w 1327177"/>
              <a:gd name="connsiteY1323" fmla="*/ 1261481 h 2043806"/>
              <a:gd name="connsiteX1324" fmla="*/ 889329 w 1327177"/>
              <a:gd name="connsiteY1324" fmla="*/ 1261481 h 2043806"/>
              <a:gd name="connsiteX1325" fmla="*/ 887887 w 1327177"/>
              <a:gd name="connsiteY1325" fmla="*/ 1262137 h 2043806"/>
              <a:gd name="connsiteX1326" fmla="*/ 888149 w 1327177"/>
              <a:gd name="connsiteY1326" fmla="*/ 1262530 h 2043806"/>
              <a:gd name="connsiteX1327" fmla="*/ 887362 w 1327177"/>
              <a:gd name="connsiteY1327" fmla="*/ 1262792 h 2043806"/>
              <a:gd name="connsiteX1328" fmla="*/ 888543 w 1327177"/>
              <a:gd name="connsiteY1328" fmla="*/ 1265021 h 2043806"/>
              <a:gd name="connsiteX1329" fmla="*/ 889329 w 1327177"/>
              <a:gd name="connsiteY1329" fmla="*/ 1266464 h 2043806"/>
              <a:gd name="connsiteX1330" fmla="*/ 889329 w 1327177"/>
              <a:gd name="connsiteY1330" fmla="*/ 1267120 h 2043806"/>
              <a:gd name="connsiteX1331" fmla="*/ 887887 w 1327177"/>
              <a:gd name="connsiteY1331" fmla="*/ 1268955 h 2043806"/>
              <a:gd name="connsiteX1332" fmla="*/ 887887 w 1327177"/>
              <a:gd name="connsiteY1332" fmla="*/ 1269218 h 2043806"/>
              <a:gd name="connsiteX1333" fmla="*/ 888460 w 1327177"/>
              <a:gd name="connsiteY1333" fmla="*/ 1270248 h 2043806"/>
              <a:gd name="connsiteX1334" fmla="*/ 889067 w 1327177"/>
              <a:gd name="connsiteY1334" fmla="*/ 1270529 h 2043806"/>
              <a:gd name="connsiteX1335" fmla="*/ 889854 w 1327177"/>
              <a:gd name="connsiteY1335" fmla="*/ 1270529 h 2043806"/>
              <a:gd name="connsiteX1336" fmla="*/ 888805 w 1327177"/>
              <a:gd name="connsiteY1336" fmla="*/ 1270266 h 2043806"/>
              <a:gd name="connsiteX1337" fmla="*/ 888149 w 1327177"/>
              <a:gd name="connsiteY1337" fmla="*/ 1269086 h 2043806"/>
              <a:gd name="connsiteX1338" fmla="*/ 888149 w 1327177"/>
              <a:gd name="connsiteY1338" fmla="*/ 1268824 h 2043806"/>
              <a:gd name="connsiteX1339" fmla="*/ 889592 w 1327177"/>
              <a:gd name="connsiteY1339" fmla="*/ 1266988 h 2043806"/>
              <a:gd name="connsiteX1340" fmla="*/ 889592 w 1327177"/>
              <a:gd name="connsiteY1340" fmla="*/ 1266333 h 2043806"/>
              <a:gd name="connsiteX1341" fmla="*/ 888805 w 1327177"/>
              <a:gd name="connsiteY1341" fmla="*/ 1264890 h 2043806"/>
              <a:gd name="connsiteX1342" fmla="*/ 887625 w 1327177"/>
              <a:gd name="connsiteY1342" fmla="*/ 1262792 h 2043806"/>
              <a:gd name="connsiteX1343" fmla="*/ 888412 w 1327177"/>
              <a:gd name="connsiteY1343" fmla="*/ 1262530 h 2043806"/>
              <a:gd name="connsiteX1344" fmla="*/ 888149 w 1327177"/>
              <a:gd name="connsiteY1344" fmla="*/ 1262136 h 2043806"/>
              <a:gd name="connsiteX1345" fmla="*/ 889333 w 1327177"/>
              <a:gd name="connsiteY1345" fmla="*/ 1261490 h 2043806"/>
              <a:gd name="connsiteX1346" fmla="*/ 897722 w 1327177"/>
              <a:gd name="connsiteY1346" fmla="*/ 1260431 h 2043806"/>
              <a:gd name="connsiteX1347" fmla="*/ 897722 w 1327177"/>
              <a:gd name="connsiteY1347" fmla="*/ 1260432 h 2043806"/>
              <a:gd name="connsiteX1348" fmla="*/ 897328 w 1327177"/>
              <a:gd name="connsiteY1348" fmla="*/ 1260432 h 2043806"/>
              <a:gd name="connsiteX1349" fmla="*/ 897328 w 1327177"/>
              <a:gd name="connsiteY1349" fmla="*/ 1261481 h 2043806"/>
              <a:gd name="connsiteX1350" fmla="*/ 897722 w 1327177"/>
              <a:gd name="connsiteY1350" fmla="*/ 1261481 h 2043806"/>
              <a:gd name="connsiteX1351" fmla="*/ 897328 w 1327177"/>
              <a:gd name="connsiteY1351" fmla="*/ 1262530 h 2043806"/>
              <a:gd name="connsiteX1352" fmla="*/ 897066 w 1327177"/>
              <a:gd name="connsiteY1352" fmla="*/ 1262530 h 2043806"/>
              <a:gd name="connsiteX1353" fmla="*/ 896410 w 1327177"/>
              <a:gd name="connsiteY1353" fmla="*/ 1263317 h 2043806"/>
              <a:gd name="connsiteX1354" fmla="*/ 896410 w 1327177"/>
              <a:gd name="connsiteY1354" fmla="*/ 1263579 h 2043806"/>
              <a:gd name="connsiteX1355" fmla="*/ 896804 w 1327177"/>
              <a:gd name="connsiteY1355" fmla="*/ 1263579 h 2043806"/>
              <a:gd name="connsiteX1356" fmla="*/ 896804 w 1327177"/>
              <a:gd name="connsiteY1356" fmla="*/ 1263316 h 2043806"/>
              <a:gd name="connsiteX1357" fmla="*/ 897460 w 1327177"/>
              <a:gd name="connsiteY1357" fmla="*/ 1262530 h 2043806"/>
              <a:gd name="connsiteX1358" fmla="*/ 897722 w 1327177"/>
              <a:gd name="connsiteY1358" fmla="*/ 1262530 h 2043806"/>
              <a:gd name="connsiteX1359" fmla="*/ 898115 w 1327177"/>
              <a:gd name="connsiteY1359" fmla="*/ 1261349 h 2043806"/>
              <a:gd name="connsiteX1360" fmla="*/ 897722 w 1327177"/>
              <a:gd name="connsiteY1360" fmla="*/ 1261349 h 2043806"/>
              <a:gd name="connsiteX1361" fmla="*/ 897329 w 1327177"/>
              <a:gd name="connsiteY1361" fmla="*/ 1256235 h 2043806"/>
              <a:gd name="connsiteX1362" fmla="*/ 897135 w 1327177"/>
              <a:gd name="connsiteY1362" fmla="*/ 1256304 h 2043806"/>
              <a:gd name="connsiteX1363" fmla="*/ 897722 w 1327177"/>
              <a:gd name="connsiteY1363" fmla="*/ 1256891 h 2043806"/>
              <a:gd name="connsiteX1364" fmla="*/ 898115 w 1327177"/>
              <a:gd name="connsiteY1364" fmla="*/ 1256891 h 2043806"/>
              <a:gd name="connsiteX1365" fmla="*/ 898509 w 1327177"/>
              <a:gd name="connsiteY1365" fmla="*/ 1257940 h 2043806"/>
              <a:gd name="connsiteX1366" fmla="*/ 897723 w 1327177"/>
              <a:gd name="connsiteY1366" fmla="*/ 1260431 h 2043806"/>
              <a:gd name="connsiteX1367" fmla="*/ 898115 w 1327177"/>
              <a:gd name="connsiteY1367" fmla="*/ 1260431 h 2043806"/>
              <a:gd name="connsiteX1368" fmla="*/ 898771 w 1327177"/>
              <a:gd name="connsiteY1368" fmla="*/ 1257940 h 2043806"/>
              <a:gd name="connsiteX1369" fmla="*/ 898378 w 1327177"/>
              <a:gd name="connsiteY1369" fmla="*/ 1256891 h 2043806"/>
              <a:gd name="connsiteX1370" fmla="*/ 898115 w 1327177"/>
              <a:gd name="connsiteY1370" fmla="*/ 1256891 h 2043806"/>
              <a:gd name="connsiteX1371" fmla="*/ 443091 w 1327177"/>
              <a:gd name="connsiteY1371" fmla="*/ 1252695 h 2043806"/>
              <a:gd name="connsiteX1372" fmla="*/ 442435 w 1327177"/>
              <a:gd name="connsiteY1372" fmla="*/ 1252957 h 2043806"/>
              <a:gd name="connsiteX1373" fmla="*/ 441386 w 1327177"/>
              <a:gd name="connsiteY1373" fmla="*/ 1253744 h 2043806"/>
              <a:gd name="connsiteX1374" fmla="*/ 438895 w 1327177"/>
              <a:gd name="connsiteY1374" fmla="*/ 1253744 h 2043806"/>
              <a:gd name="connsiteX1375" fmla="*/ 437126 w 1327177"/>
              <a:gd name="connsiteY1375" fmla="*/ 1253413 h 2043806"/>
              <a:gd name="connsiteX1376" fmla="*/ 436929 w 1327177"/>
              <a:gd name="connsiteY1376" fmla="*/ 1254005 h 2043806"/>
              <a:gd name="connsiteX1377" fmla="*/ 439027 w 1327177"/>
              <a:gd name="connsiteY1377" fmla="*/ 1254267 h 2043806"/>
              <a:gd name="connsiteX1378" fmla="*/ 441518 w 1327177"/>
              <a:gd name="connsiteY1378" fmla="*/ 1254267 h 2043806"/>
              <a:gd name="connsiteX1379" fmla="*/ 442567 w 1327177"/>
              <a:gd name="connsiteY1379" fmla="*/ 1253481 h 2043806"/>
              <a:gd name="connsiteX1380" fmla="*/ 443223 w 1327177"/>
              <a:gd name="connsiteY1380" fmla="*/ 1253219 h 2043806"/>
              <a:gd name="connsiteX1381" fmla="*/ 443426 w 1327177"/>
              <a:gd name="connsiteY1381" fmla="*/ 1253625 h 2043806"/>
              <a:gd name="connsiteX1382" fmla="*/ 443616 w 1327177"/>
              <a:gd name="connsiteY1382" fmla="*/ 1253351 h 2043806"/>
              <a:gd name="connsiteX1383" fmla="*/ 433587 w 1327177"/>
              <a:gd name="connsiteY1383" fmla="*/ 1251501 h 2043806"/>
              <a:gd name="connsiteX1384" fmla="*/ 433257 w 1327177"/>
              <a:gd name="connsiteY1384" fmla="*/ 1251776 h 2043806"/>
              <a:gd name="connsiteX1385" fmla="*/ 434437 w 1327177"/>
              <a:gd name="connsiteY1385" fmla="*/ 1252563 h 2043806"/>
              <a:gd name="connsiteX1386" fmla="*/ 435224 w 1327177"/>
              <a:gd name="connsiteY1386" fmla="*/ 1252825 h 2043806"/>
              <a:gd name="connsiteX1387" fmla="*/ 435486 w 1327177"/>
              <a:gd name="connsiteY1387" fmla="*/ 1252563 h 2043806"/>
              <a:gd name="connsiteX1388" fmla="*/ 437011 w 1327177"/>
              <a:gd name="connsiteY1388" fmla="*/ 1252781 h 2043806"/>
              <a:gd name="connsiteX1389" fmla="*/ 437190 w 1327177"/>
              <a:gd name="connsiteY1389" fmla="*/ 1252302 h 2043806"/>
              <a:gd name="connsiteX1390" fmla="*/ 435354 w 1327177"/>
              <a:gd name="connsiteY1390" fmla="*/ 1252039 h 2043806"/>
              <a:gd name="connsiteX1391" fmla="*/ 435092 w 1327177"/>
              <a:gd name="connsiteY1391" fmla="*/ 1252302 h 2043806"/>
              <a:gd name="connsiteX1392" fmla="*/ 434305 w 1327177"/>
              <a:gd name="connsiteY1392" fmla="*/ 1252039 h 2043806"/>
              <a:gd name="connsiteX1393" fmla="*/ 509050 w 1327177"/>
              <a:gd name="connsiteY1393" fmla="*/ 1250597 h 2043806"/>
              <a:gd name="connsiteX1394" fmla="*/ 509381 w 1327177"/>
              <a:gd name="connsiteY1394" fmla="*/ 1251457 h 2043806"/>
              <a:gd name="connsiteX1395" fmla="*/ 514820 w 1327177"/>
              <a:gd name="connsiteY1395" fmla="*/ 1253481 h 2043806"/>
              <a:gd name="connsiteX1396" fmla="*/ 516918 w 1327177"/>
              <a:gd name="connsiteY1396" fmla="*/ 1259381 h 2043806"/>
              <a:gd name="connsiteX1397" fmla="*/ 519148 w 1327177"/>
              <a:gd name="connsiteY1397" fmla="*/ 1261480 h 2043806"/>
              <a:gd name="connsiteX1398" fmla="*/ 520852 w 1327177"/>
              <a:gd name="connsiteY1398" fmla="*/ 1262135 h 2043806"/>
              <a:gd name="connsiteX1399" fmla="*/ 521508 w 1327177"/>
              <a:gd name="connsiteY1399" fmla="*/ 1263578 h 2043806"/>
              <a:gd name="connsiteX1400" fmla="*/ 523344 w 1327177"/>
              <a:gd name="connsiteY1400" fmla="*/ 1264365 h 2043806"/>
              <a:gd name="connsiteX1401" fmla="*/ 524262 w 1327177"/>
              <a:gd name="connsiteY1401" fmla="*/ 1265807 h 2043806"/>
              <a:gd name="connsiteX1402" fmla="*/ 525704 w 1327177"/>
              <a:gd name="connsiteY1402" fmla="*/ 1265807 h 2043806"/>
              <a:gd name="connsiteX1403" fmla="*/ 528196 w 1327177"/>
              <a:gd name="connsiteY1403" fmla="*/ 1264758 h 2043806"/>
              <a:gd name="connsiteX1404" fmla="*/ 528458 w 1327177"/>
              <a:gd name="connsiteY1404" fmla="*/ 1264365 h 2043806"/>
              <a:gd name="connsiteX1405" fmla="*/ 528851 w 1327177"/>
              <a:gd name="connsiteY1405" fmla="*/ 1262922 h 2043806"/>
              <a:gd name="connsiteX1406" fmla="*/ 530949 w 1327177"/>
              <a:gd name="connsiteY1406" fmla="*/ 1264102 h 2043806"/>
              <a:gd name="connsiteX1407" fmla="*/ 533834 w 1327177"/>
              <a:gd name="connsiteY1407" fmla="*/ 1264102 h 2043806"/>
              <a:gd name="connsiteX1408" fmla="*/ 535277 w 1327177"/>
              <a:gd name="connsiteY1408" fmla="*/ 1263315 h 2043806"/>
              <a:gd name="connsiteX1409" fmla="*/ 535539 w 1327177"/>
              <a:gd name="connsiteY1409" fmla="*/ 1261873 h 2043806"/>
              <a:gd name="connsiteX1410" fmla="*/ 536326 w 1327177"/>
              <a:gd name="connsiteY1410" fmla="*/ 1261218 h 2043806"/>
              <a:gd name="connsiteX1411" fmla="*/ 538162 w 1327177"/>
              <a:gd name="connsiteY1411" fmla="*/ 1261218 h 2043806"/>
              <a:gd name="connsiteX1412" fmla="*/ 538424 w 1327177"/>
              <a:gd name="connsiteY1412" fmla="*/ 1260824 h 2043806"/>
              <a:gd name="connsiteX1413" fmla="*/ 538817 w 1327177"/>
              <a:gd name="connsiteY1413" fmla="*/ 1260824 h 2043806"/>
              <a:gd name="connsiteX1414" fmla="*/ 540915 w 1327177"/>
              <a:gd name="connsiteY1414" fmla="*/ 1262660 h 2043806"/>
              <a:gd name="connsiteX1415" fmla="*/ 544718 w 1327177"/>
              <a:gd name="connsiteY1415" fmla="*/ 1264365 h 2043806"/>
              <a:gd name="connsiteX1416" fmla="*/ 547996 w 1327177"/>
              <a:gd name="connsiteY1416" fmla="*/ 1266463 h 2043806"/>
              <a:gd name="connsiteX1417" fmla="*/ 548783 w 1327177"/>
              <a:gd name="connsiteY1417" fmla="*/ 1268561 h 2043806"/>
              <a:gd name="connsiteX1418" fmla="*/ 549439 w 1327177"/>
              <a:gd name="connsiteY1418" fmla="*/ 1269216 h 2043806"/>
              <a:gd name="connsiteX1419" fmla="*/ 550226 w 1327177"/>
              <a:gd name="connsiteY1419" fmla="*/ 1270003 h 2043806"/>
              <a:gd name="connsiteX1420" fmla="*/ 552061 w 1327177"/>
              <a:gd name="connsiteY1420" fmla="*/ 1270659 h 2043806"/>
              <a:gd name="connsiteX1421" fmla="*/ 553504 w 1327177"/>
              <a:gd name="connsiteY1421" fmla="*/ 1270397 h 2043806"/>
              <a:gd name="connsiteX1422" fmla="*/ 555209 w 1327177"/>
              <a:gd name="connsiteY1422" fmla="*/ 1270397 h 2043806"/>
              <a:gd name="connsiteX1423" fmla="*/ 555209 w 1327177"/>
              <a:gd name="connsiteY1423" fmla="*/ 1269741 h 2043806"/>
              <a:gd name="connsiteX1424" fmla="*/ 555602 w 1327177"/>
              <a:gd name="connsiteY1424" fmla="*/ 1268561 h 2043806"/>
              <a:gd name="connsiteX1425" fmla="*/ 556520 w 1327177"/>
              <a:gd name="connsiteY1425" fmla="*/ 1268298 h 2043806"/>
              <a:gd name="connsiteX1426" fmla="*/ 557307 w 1327177"/>
              <a:gd name="connsiteY1426" fmla="*/ 1269741 h 2043806"/>
              <a:gd name="connsiteX1427" fmla="*/ 559142 w 1327177"/>
              <a:gd name="connsiteY1427" fmla="*/ 1270003 h 2043806"/>
              <a:gd name="connsiteX1428" fmla="*/ 560192 w 1327177"/>
              <a:gd name="connsiteY1428" fmla="*/ 1270397 h 2043806"/>
              <a:gd name="connsiteX1429" fmla="*/ 560847 w 1327177"/>
              <a:gd name="connsiteY1429" fmla="*/ 1271446 h 2043806"/>
              <a:gd name="connsiteX1430" fmla="*/ 562683 w 1327177"/>
              <a:gd name="connsiteY1430" fmla="*/ 1273544 h 2043806"/>
              <a:gd name="connsiteX1431" fmla="*/ 563732 w 1327177"/>
              <a:gd name="connsiteY1431" fmla="*/ 1273544 h 2043806"/>
              <a:gd name="connsiteX1432" fmla="*/ 564912 w 1327177"/>
              <a:gd name="connsiteY1432" fmla="*/ 1273544 h 2043806"/>
              <a:gd name="connsiteX1433" fmla="*/ 565830 w 1327177"/>
              <a:gd name="connsiteY1433" fmla="*/ 1275379 h 2043806"/>
              <a:gd name="connsiteX1434" fmla="*/ 565830 w 1327177"/>
              <a:gd name="connsiteY1434" fmla="*/ 1274594 h 2043806"/>
              <a:gd name="connsiteX1435" fmla="*/ 564781 w 1327177"/>
              <a:gd name="connsiteY1435" fmla="*/ 1272758 h 2043806"/>
              <a:gd name="connsiteX1436" fmla="*/ 563731 w 1327177"/>
              <a:gd name="connsiteY1436" fmla="*/ 1272758 h 2043806"/>
              <a:gd name="connsiteX1437" fmla="*/ 562682 w 1327177"/>
              <a:gd name="connsiteY1437" fmla="*/ 1272758 h 2043806"/>
              <a:gd name="connsiteX1438" fmla="*/ 560847 w 1327177"/>
              <a:gd name="connsiteY1438" fmla="*/ 1270660 h 2043806"/>
              <a:gd name="connsiteX1439" fmla="*/ 560191 w 1327177"/>
              <a:gd name="connsiteY1439" fmla="*/ 1269611 h 2043806"/>
              <a:gd name="connsiteX1440" fmla="*/ 559142 w 1327177"/>
              <a:gd name="connsiteY1440" fmla="*/ 1269218 h 2043806"/>
              <a:gd name="connsiteX1441" fmla="*/ 557306 w 1327177"/>
              <a:gd name="connsiteY1441" fmla="*/ 1268955 h 2043806"/>
              <a:gd name="connsiteX1442" fmla="*/ 556650 w 1327177"/>
              <a:gd name="connsiteY1442" fmla="*/ 1267513 h 2043806"/>
              <a:gd name="connsiteX1443" fmla="*/ 555601 w 1327177"/>
              <a:gd name="connsiteY1443" fmla="*/ 1267775 h 2043806"/>
              <a:gd name="connsiteX1444" fmla="*/ 555208 w 1327177"/>
              <a:gd name="connsiteY1444" fmla="*/ 1268955 h 2043806"/>
              <a:gd name="connsiteX1445" fmla="*/ 555208 w 1327177"/>
              <a:gd name="connsiteY1445" fmla="*/ 1269611 h 2043806"/>
              <a:gd name="connsiteX1446" fmla="*/ 553503 w 1327177"/>
              <a:gd name="connsiteY1446" fmla="*/ 1269611 h 2043806"/>
              <a:gd name="connsiteX1447" fmla="*/ 552061 w 1327177"/>
              <a:gd name="connsiteY1447" fmla="*/ 1269873 h 2043806"/>
              <a:gd name="connsiteX1448" fmla="*/ 550225 w 1327177"/>
              <a:gd name="connsiteY1448" fmla="*/ 1269218 h 2043806"/>
              <a:gd name="connsiteX1449" fmla="*/ 549569 w 1327177"/>
              <a:gd name="connsiteY1449" fmla="*/ 1268562 h 2043806"/>
              <a:gd name="connsiteX1450" fmla="*/ 548783 w 1327177"/>
              <a:gd name="connsiteY1450" fmla="*/ 1267775 h 2043806"/>
              <a:gd name="connsiteX1451" fmla="*/ 548127 w 1327177"/>
              <a:gd name="connsiteY1451" fmla="*/ 1265677 h 2043806"/>
              <a:gd name="connsiteX1452" fmla="*/ 544849 w 1327177"/>
              <a:gd name="connsiteY1452" fmla="*/ 1263579 h 2043806"/>
              <a:gd name="connsiteX1453" fmla="*/ 541046 w 1327177"/>
              <a:gd name="connsiteY1453" fmla="*/ 1261874 h 2043806"/>
              <a:gd name="connsiteX1454" fmla="*/ 538948 w 1327177"/>
              <a:gd name="connsiteY1454" fmla="*/ 1260038 h 2043806"/>
              <a:gd name="connsiteX1455" fmla="*/ 538423 w 1327177"/>
              <a:gd name="connsiteY1455" fmla="*/ 1260038 h 2043806"/>
              <a:gd name="connsiteX1456" fmla="*/ 538161 w 1327177"/>
              <a:gd name="connsiteY1456" fmla="*/ 1260432 h 2043806"/>
              <a:gd name="connsiteX1457" fmla="*/ 536325 w 1327177"/>
              <a:gd name="connsiteY1457" fmla="*/ 1260432 h 2043806"/>
              <a:gd name="connsiteX1458" fmla="*/ 535669 w 1327177"/>
              <a:gd name="connsiteY1458" fmla="*/ 1261219 h 2043806"/>
              <a:gd name="connsiteX1459" fmla="*/ 535407 w 1327177"/>
              <a:gd name="connsiteY1459" fmla="*/ 1262530 h 2043806"/>
              <a:gd name="connsiteX1460" fmla="*/ 533965 w 1327177"/>
              <a:gd name="connsiteY1460" fmla="*/ 1263317 h 2043806"/>
              <a:gd name="connsiteX1461" fmla="*/ 531080 w 1327177"/>
              <a:gd name="connsiteY1461" fmla="*/ 1263317 h 2043806"/>
              <a:gd name="connsiteX1462" fmla="*/ 528982 w 1327177"/>
              <a:gd name="connsiteY1462" fmla="*/ 1262137 h 2043806"/>
              <a:gd name="connsiteX1463" fmla="*/ 528588 w 1327177"/>
              <a:gd name="connsiteY1463" fmla="*/ 1263579 h 2043806"/>
              <a:gd name="connsiteX1464" fmla="*/ 528326 w 1327177"/>
              <a:gd name="connsiteY1464" fmla="*/ 1263972 h 2043806"/>
              <a:gd name="connsiteX1465" fmla="*/ 525704 w 1327177"/>
              <a:gd name="connsiteY1465" fmla="*/ 1265021 h 2043806"/>
              <a:gd name="connsiteX1466" fmla="*/ 524261 w 1327177"/>
              <a:gd name="connsiteY1466" fmla="*/ 1265021 h 2043806"/>
              <a:gd name="connsiteX1467" fmla="*/ 523343 w 1327177"/>
              <a:gd name="connsiteY1467" fmla="*/ 1263579 h 2043806"/>
              <a:gd name="connsiteX1468" fmla="*/ 521507 w 1327177"/>
              <a:gd name="connsiteY1468" fmla="*/ 1262792 h 2043806"/>
              <a:gd name="connsiteX1469" fmla="*/ 520852 w 1327177"/>
              <a:gd name="connsiteY1469" fmla="*/ 1261481 h 2043806"/>
              <a:gd name="connsiteX1470" fmla="*/ 519147 w 1327177"/>
              <a:gd name="connsiteY1470" fmla="*/ 1260825 h 2043806"/>
              <a:gd name="connsiteX1471" fmla="*/ 516787 w 1327177"/>
              <a:gd name="connsiteY1471" fmla="*/ 1258596 h 2043806"/>
              <a:gd name="connsiteX1472" fmla="*/ 514689 w 1327177"/>
              <a:gd name="connsiteY1472" fmla="*/ 1252695 h 2043806"/>
              <a:gd name="connsiteX1473" fmla="*/ 452270 w 1327177"/>
              <a:gd name="connsiteY1473" fmla="*/ 1250597 h 2043806"/>
              <a:gd name="connsiteX1474" fmla="*/ 452008 w 1327177"/>
              <a:gd name="connsiteY1474" fmla="*/ 1252039 h 2043806"/>
              <a:gd name="connsiteX1475" fmla="*/ 450828 w 1327177"/>
              <a:gd name="connsiteY1475" fmla="*/ 1253351 h 2043806"/>
              <a:gd name="connsiteX1476" fmla="*/ 449123 w 1327177"/>
              <a:gd name="connsiteY1476" fmla="*/ 1254793 h 2043806"/>
              <a:gd name="connsiteX1477" fmla="*/ 448467 w 1327177"/>
              <a:gd name="connsiteY1477" fmla="*/ 1254793 h 2043806"/>
              <a:gd name="connsiteX1478" fmla="*/ 446632 w 1327177"/>
              <a:gd name="connsiteY1478" fmla="*/ 1252957 h 2043806"/>
              <a:gd name="connsiteX1479" fmla="*/ 444533 w 1327177"/>
              <a:gd name="connsiteY1479" fmla="*/ 1254793 h 2043806"/>
              <a:gd name="connsiteX1480" fmla="*/ 443878 w 1327177"/>
              <a:gd name="connsiteY1480" fmla="*/ 1255842 h 2043806"/>
              <a:gd name="connsiteX1481" fmla="*/ 443616 w 1327177"/>
              <a:gd name="connsiteY1481" fmla="*/ 1255842 h 2043806"/>
              <a:gd name="connsiteX1482" fmla="*/ 442746 w 1327177"/>
              <a:gd name="connsiteY1482" fmla="*/ 1255263 h 2043806"/>
              <a:gd name="connsiteX1483" fmla="*/ 442436 w 1327177"/>
              <a:gd name="connsiteY1483" fmla="*/ 1255710 h 2043806"/>
              <a:gd name="connsiteX1484" fmla="*/ 443616 w 1327177"/>
              <a:gd name="connsiteY1484" fmla="*/ 1256366 h 2043806"/>
              <a:gd name="connsiteX1485" fmla="*/ 443879 w 1327177"/>
              <a:gd name="connsiteY1485" fmla="*/ 1256366 h 2043806"/>
              <a:gd name="connsiteX1486" fmla="*/ 444534 w 1327177"/>
              <a:gd name="connsiteY1486" fmla="*/ 1255448 h 2043806"/>
              <a:gd name="connsiteX1487" fmla="*/ 446632 w 1327177"/>
              <a:gd name="connsiteY1487" fmla="*/ 1253612 h 2043806"/>
              <a:gd name="connsiteX1488" fmla="*/ 448468 w 1327177"/>
              <a:gd name="connsiteY1488" fmla="*/ 1255448 h 2043806"/>
              <a:gd name="connsiteX1489" fmla="*/ 449124 w 1327177"/>
              <a:gd name="connsiteY1489" fmla="*/ 1255448 h 2043806"/>
              <a:gd name="connsiteX1490" fmla="*/ 450828 w 1327177"/>
              <a:gd name="connsiteY1490" fmla="*/ 1254005 h 2043806"/>
              <a:gd name="connsiteX1491" fmla="*/ 452009 w 1327177"/>
              <a:gd name="connsiteY1491" fmla="*/ 1252563 h 2043806"/>
              <a:gd name="connsiteX1492" fmla="*/ 452271 w 1327177"/>
              <a:gd name="connsiteY1492" fmla="*/ 1251120 h 2043806"/>
              <a:gd name="connsiteX1493" fmla="*/ 456467 w 1327177"/>
              <a:gd name="connsiteY1493" fmla="*/ 1251383 h 2043806"/>
              <a:gd name="connsiteX1494" fmla="*/ 458959 w 1327177"/>
              <a:gd name="connsiteY1494" fmla="*/ 1251120 h 2043806"/>
              <a:gd name="connsiteX1495" fmla="*/ 458403 w 1327177"/>
              <a:gd name="connsiteY1495" fmla="*/ 1250665 h 2043806"/>
              <a:gd name="connsiteX1496" fmla="*/ 456466 w 1327177"/>
              <a:gd name="connsiteY1496" fmla="*/ 1250859 h 2043806"/>
              <a:gd name="connsiteX1497" fmla="*/ 488200 w 1327177"/>
              <a:gd name="connsiteY1497" fmla="*/ 1249810 h 2043806"/>
              <a:gd name="connsiteX1498" fmla="*/ 487151 w 1327177"/>
              <a:gd name="connsiteY1498" fmla="*/ 1250859 h 2043806"/>
              <a:gd name="connsiteX1499" fmla="*/ 486934 w 1327177"/>
              <a:gd name="connsiteY1499" fmla="*/ 1250426 h 2043806"/>
              <a:gd name="connsiteX1500" fmla="*/ 486758 w 1327177"/>
              <a:gd name="connsiteY1500" fmla="*/ 1250727 h 2043806"/>
              <a:gd name="connsiteX1501" fmla="*/ 487152 w 1327177"/>
              <a:gd name="connsiteY1501" fmla="*/ 1251514 h 2043806"/>
              <a:gd name="connsiteX1502" fmla="*/ 488332 w 1327177"/>
              <a:gd name="connsiteY1502" fmla="*/ 1250465 h 2043806"/>
              <a:gd name="connsiteX1503" fmla="*/ 491872 w 1327177"/>
              <a:gd name="connsiteY1503" fmla="*/ 1251514 h 2043806"/>
              <a:gd name="connsiteX1504" fmla="*/ 492528 w 1327177"/>
              <a:gd name="connsiteY1504" fmla="*/ 1250465 h 2043806"/>
              <a:gd name="connsiteX1505" fmla="*/ 496331 w 1327177"/>
              <a:gd name="connsiteY1505" fmla="*/ 1251907 h 2043806"/>
              <a:gd name="connsiteX1506" fmla="*/ 496724 w 1327177"/>
              <a:gd name="connsiteY1506" fmla="*/ 1252694 h 2043806"/>
              <a:gd name="connsiteX1507" fmla="*/ 499871 w 1327177"/>
              <a:gd name="connsiteY1507" fmla="*/ 1252956 h 2043806"/>
              <a:gd name="connsiteX1508" fmla="*/ 500658 w 1327177"/>
              <a:gd name="connsiteY1508" fmla="*/ 1252694 h 2043806"/>
              <a:gd name="connsiteX1509" fmla="*/ 501314 w 1327177"/>
              <a:gd name="connsiteY1509" fmla="*/ 1252956 h 2043806"/>
              <a:gd name="connsiteX1510" fmla="*/ 502101 w 1327177"/>
              <a:gd name="connsiteY1510" fmla="*/ 1253612 h 2043806"/>
              <a:gd name="connsiteX1511" fmla="*/ 503936 w 1327177"/>
              <a:gd name="connsiteY1511" fmla="*/ 1254792 h 2043806"/>
              <a:gd name="connsiteX1512" fmla="*/ 505379 w 1327177"/>
              <a:gd name="connsiteY1512" fmla="*/ 1254136 h 2043806"/>
              <a:gd name="connsiteX1513" fmla="*/ 508264 w 1327177"/>
              <a:gd name="connsiteY1513" fmla="*/ 1253743 h 2043806"/>
              <a:gd name="connsiteX1514" fmla="*/ 509968 w 1327177"/>
              <a:gd name="connsiteY1514" fmla="*/ 1253087 h 2043806"/>
              <a:gd name="connsiteX1515" fmla="*/ 509621 w 1327177"/>
              <a:gd name="connsiteY1515" fmla="*/ 1252335 h 2043806"/>
              <a:gd name="connsiteX1516" fmla="*/ 508001 w 1327177"/>
              <a:gd name="connsiteY1516" fmla="*/ 1252957 h 2043806"/>
              <a:gd name="connsiteX1517" fmla="*/ 505247 w 1327177"/>
              <a:gd name="connsiteY1517" fmla="*/ 1253351 h 2043806"/>
              <a:gd name="connsiteX1518" fmla="*/ 503805 w 1327177"/>
              <a:gd name="connsiteY1518" fmla="*/ 1254138 h 2043806"/>
              <a:gd name="connsiteX1519" fmla="*/ 501969 w 1327177"/>
              <a:gd name="connsiteY1519" fmla="*/ 1252957 h 2043806"/>
              <a:gd name="connsiteX1520" fmla="*/ 501313 w 1327177"/>
              <a:gd name="connsiteY1520" fmla="*/ 1252302 h 2043806"/>
              <a:gd name="connsiteX1521" fmla="*/ 500526 w 1327177"/>
              <a:gd name="connsiteY1521" fmla="*/ 1252039 h 2043806"/>
              <a:gd name="connsiteX1522" fmla="*/ 499871 w 1327177"/>
              <a:gd name="connsiteY1522" fmla="*/ 1252302 h 2043806"/>
              <a:gd name="connsiteX1523" fmla="*/ 496724 w 1327177"/>
              <a:gd name="connsiteY1523" fmla="*/ 1252039 h 2043806"/>
              <a:gd name="connsiteX1524" fmla="*/ 496330 w 1327177"/>
              <a:gd name="connsiteY1524" fmla="*/ 1251253 h 2043806"/>
              <a:gd name="connsiteX1525" fmla="*/ 492527 w 1327177"/>
              <a:gd name="connsiteY1525" fmla="*/ 1249810 h 2043806"/>
              <a:gd name="connsiteX1526" fmla="*/ 491872 w 1327177"/>
              <a:gd name="connsiteY1526" fmla="*/ 1250859 h 2043806"/>
              <a:gd name="connsiteX1527" fmla="*/ 459321 w 1327177"/>
              <a:gd name="connsiteY1527" fmla="*/ 1248263 h 2043806"/>
              <a:gd name="connsiteX1528" fmla="*/ 458827 w 1327177"/>
              <a:gd name="connsiteY1528" fmla="*/ 1249155 h 2043806"/>
              <a:gd name="connsiteX1529" fmla="*/ 457647 w 1327177"/>
              <a:gd name="connsiteY1529" fmla="*/ 1249417 h 2043806"/>
              <a:gd name="connsiteX1530" fmla="*/ 458122 w 1327177"/>
              <a:gd name="connsiteY1530" fmla="*/ 1249806 h 2043806"/>
              <a:gd name="connsiteX1531" fmla="*/ 458696 w 1327177"/>
              <a:gd name="connsiteY1531" fmla="*/ 1249678 h 2043806"/>
              <a:gd name="connsiteX1532" fmla="*/ 459483 w 1327177"/>
              <a:gd name="connsiteY1532" fmla="*/ 1248498 h 2043806"/>
              <a:gd name="connsiteX1533" fmla="*/ 396477 w 1327177"/>
              <a:gd name="connsiteY1533" fmla="*/ 1246039 h 2043806"/>
              <a:gd name="connsiteX1534" fmla="*/ 394179 w 1327177"/>
              <a:gd name="connsiteY1534" fmla="*/ 1247974 h 2043806"/>
              <a:gd name="connsiteX1535" fmla="*/ 392491 w 1327177"/>
              <a:gd name="connsiteY1535" fmla="*/ 1247974 h 2043806"/>
              <a:gd name="connsiteX1536" fmla="*/ 392344 w 1327177"/>
              <a:gd name="connsiteY1536" fmla="*/ 1248367 h 2043806"/>
              <a:gd name="connsiteX1537" fmla="*/ 394049 w 1327177"/>
              <a:gd name="connsiteY1537" fmla="*/ 1248367 h 2043806"/>
              <a:gd name="connsiteX1538" fmla="*/ 396540 w 1327177"/>
              <a:gd name="connsiteY1538" fmla="*/ 1246268 h 2043806"/>
              <a:gd name="connsiteX1539" fmla="*/ 890606 w 1327177"/>
              <a:gd name="connsiteY1539" fmla="*/ 1245757 h 2043806"/>
              <a:gd name="connsiteX1540" fmla="*/ 890247 w 1327177"/>
              <a:gd name="connsiteY1540" fmla="*/ 1245876 h 2043806"/>
              <a:gd name="connsiteX1541" fmla="*/ 891034 w 1327177"/>
              <a:gd name="connsiteY1541" fmla="*/ 1247057 h 2043806"/>
              <a:gd name="connsiteX1542" fmla="*/ 892083 w 1327177"/>
              <a:gd name="connsiteY1542" fmla="*/ 1247057 h 2043806"/>
              <a:gd name="connsiteX1543" fmla="*/ 892345 w 1327177"/>
              <a:gd name="connsiteY1543" fmla="*/ 1247974 h 2043806"/>
              <a:gd name="connsiteX1544" fmla="*/ 893132 w 1327177"/>
              <a:gd name="connsiteY1544" fmla="*/ 1247712 h 2043806"/>
              <a:gd name="connsiteX1545" fmla="*/ 893526 w 1327177"/>
              <a:gd name="connsiteY1545" fmla="*/ 1249155 h 2043806"/>
              <a:gd name="connsiteX1546" fmla="*/ 893788 w 1327177"/>
              <a:gd name="connsiteY1546" fmla="*/ 1249155 h 2043806"/>
              <a:gd name="connsiteX1547" fmla="*/ 895230 w 1327177"/>
              <a:gd name="connsiteY1547" fmla="*/ 1252695 h 2043806"/>
              <a:gd name="connsiteX1548" fmla="*/ 894181 w 1327177"/>
              <a:gd name="connsiteY1548" fmla="*/ 1253351 h 2043806"/>
              <a:gd name="connsiteX1549" fmla="*/ 894968 w 1327177"/>
              <a:gd name="connsiteY1549" fmla="*/ 1255449 h 2043806"/>
              <a:gd name="connsiteX1550" fmla="*/ 895230 w 1327177"/>
              <a:gd name="connsiteY1550" fmla="*/ 1256891 h 2043806"/>
              <a:gd name="connsiteX1551" fmla="*/ 895477 w 1327177"/>
              <a:gd name="connsiteY1551" fmla="*/ 1256803 h 2043806"/>
              <a:gd name="connsiteX1552" fmla="*/ 895230 w 1327177"/>
              <a:gd name="connsiteY1552" fmla="*/ 1255449 h 2043806"/>
              <a:gd name="connsiteX1553" fmla="*/ 894444 w 1327177"/>
              <a:gd name="connsiteY1553" fmla="*/ 1253350 h 2043806"/>
              <a:gd name="connsiteX1554" fmla="*/ 895493 w 1327177"/>
              <a:gd name="connsiteY1554" fmla="*/ 1252564 h 2043806"/>
              <a:gd name="connsiteX1555" fmla="*/ 894050 w 1327177"/>
              <a:gd name="connsiteY1555" fmla="*/ 1249023 h 2043806"/>
              <a:gd name="connsiteX1556" fmla="*/ 893788 w 1327177"/>
              <a:gd name="connsiteY1556" fmla="*/ 1249023 h 2043806"/>
              <a:gd name="connsiteX1557" fmla="*/ 893395 w 1327177"/>
              <a:gd name="connsiteY1557" fmla="*/ 1247580 h 2043806"/>
              <a:gd name="connsiteX1558" fmla="*/ 892739 w 1327177"/>
              <a:gd name="connsiteY1558" fmla="*/ 1247842 h 2043806"/>
              <a:gd name="connsiteX1559" fmla="*/ 892477 w 1327177"/>
              <a:gd name="connsiteY1559" fmla="*/ 1246793 h 2043806"/>
              <a:gd name="connsiteX1560" fmla="*/ 891296 w 1327177"/>
              <a:gd name="connsiteY1560" fmla="*/ 1246793 h 2043806"/>
              <a:gd name="connsiteX1561" fmla="*/ 396802 w 1327177"/>
              <a:gd name="connsiteY1561" fmla="*/ 1244224 h 2043806"/>
              <a:gd name="connsiteX1562" fmla="*/ 396277 w 1327177"/>
              <a:gd name="connsiteY1562" fmla="*/ 1244434 h 2043806"/>
              <a:gd name="connsiteX1563" fmla="*/ 396361 w 1327177"/>
              <a:gd name="connsiteY1563" fmla="*/ 1244741 h 2043806"/>
              <a:gd name="connsiteX1564" fmla="*/ 396802 w 1327177"/>
              <a:gd name="connsiteY1564" fmla="*/ 1244564 h 2043806"/>
              <a:gd name="connsiteX1565" fmla="*/ 442173 w 1327177"/>
              <a:gd name="connsiteY1565" fmla="*/ 1244172 h 2043806"/>
              <a:gd name="connsiteX1566" fmla="*/ 437846 w 1327177"/>
              <a:gd name="connsiteY1566" fmla="*/ 1249155 h 2043806"/>
              <a:gd name="connsiteX1567" fmla="*/ 437190 w 1327177"/>
              <a:gd name="connsiteY1567" fmla="*/ 1249810 h 2043806"/>
              <a:gd name="connsiteX1568" fmla="*/ 436010 w 1327177"/>
              <a:gd name="connsiteY1568" fmla="*/ 1249417 h 2043806"/>
              <a:gd name="connsiteX1569" fmla="*/ 435092 w 1327177"/>
              <a:gd name="connsiteY1569" fmla="*/ 1248761 h 2043806"/>
              <a:gd name="connsiteX1570" fmla="*/ 433256 w 1327177"/>
              <a:gd name="connsiteY1570" fmla="*/ 1247712 h 2043806"/>
              <a:gd name="connsiteX1571" fmla="*/ 432207 w 1327177"/>
              <a:gd name="connsiteY1571" fmla="*/ 1246663 h 2043806"/>
              <a:gd name="connsiteX1572" fmla="*/ 430371 w 1327177"/>
              <a:gd name="connsiteY1572" fmla="*/ 1245876 h 2043806"/>
              <a:gd name="connsiteX1573" fmla="*/ 429453 w 1327177"/>
              <a:gd name="connsiteY1573" fmla="*/ 1245876 h 2043806"/>
              <a:gd name="connsiteX1574" fmla="*/ 424339 w 1327177"/>
              <a:gd name="connsiteY1574" fmla="*/ 1246270 h 2043806"/>
              <a:gd name="connsiteX1575" fmla="*/ 423553 w 1327177"/>
              <a:gd name="connsiteY1575" fmla="*/ 1247057 h 2043806"/>
              <a:gd name="connsiteX1576" fmla="*/ 423420 w 1327177"/>
              <a:gd name="connsiteY1576" fmla="*/ 1247057 h 2043806"/>
              <a:gd name="connsiteX1577" fmla="*/ 423160 w 1327177"/>
              <a:gd name="connsiteY1577" fmla="*/ 1247317 h 2043806"/>
              <a:gd name="connsiteX1578" fmla="*/ 423815 w 1327177"/>
              <a:gd name="connsiteY1578" fmla="*/ 1247317 h 2043806"/>
              <a:gd name="connsiteX1579" fmla="*/ 424602 w 1327177"/>
              <a:gd name="connsiteY1579" fmla="*/ 1246662 h 2043806"/>
              <a:gd name="connsiteX1580" fmla="*/ 429716 w 1327177"/>
              <a:gd name="connsiteY1580" fmla="*/ 1246268 h 2043806"/>
              <a:gd name="connsiteX1581" fmla="*/ 430634 w 1327177"/>
              <a:gd name="connsiteY1581" fmla="*/ 1246268 h 2043806"/>
              <a:gd name="connsiteX1582" fmla="*/ 432470 w 1327177"/>
              <a:gd name="connsiteY1582" fmla="*/ 1247055 h 2043806"/>
              <a:gd name="connsiteX1583" fmla="*/ 433388 w 1327177"/>
              <a:gd name="connsiteY1583" fmla="*/ 1248235 h 2043806"/>
              <a:gd name="connsiteX1584" fmla="*/ 435224 w 1327177"/>
              <a:gd name="connsiteY1584" fmla="*/ 1249153 h 2043806"/>
              <a:gd name="connsiteX1585" fmla="*/ 436142 w 1327177"/>
              <a:gd name="connsiteY1585" fmla="*/ 1249940 h 2043806"/>
              <a:gd name="connsiteX1586" fmla="*/ 437322 w 1327177"/>
              <a:gd name="connsiteY1586" fmla="*/ 1250334 h 2043806"/>
              <a:gd name="connsiteX1587" fmla="*/ 438109 w 1327177"/>
              <a:gd name="connsiteY1587" fmla="*/ 1249678 h 2043806"/>
              <a:gd name="connsiteX1588" fmla="*/ 442305 w 1327177"/>
              <a:gd name="connsiteY1588" fmla="*/ 1244695 h 2043806"/>
              <a:gd name="connsiteX1589" fmla="*/ 442590 w 1327177"/>
              <a:gd name="connsiteY1589" fmla="*/ 1244809 h 2043806"/>
              <a:gd name="connsiteX1590" fmla="*/ 442829 w 1327177"/>
              <a:gd name="connsiteY1590" fmla="*/ 1244434 h 2043806"/>
              <a:gd name="connsiteX1591" fmla="*/ 890261 w 1327177"/>
              <a:gd name="connsiteY1591" fmla="*/ 1242749 h 2043806"/>
              <a:gd name="connsiteX1592" fmla="*/ 889985 w 1327177"/>
              <a:gd name="connsiteY1592" fmla="*/ 1242991 h 2043806"/>
              <a:gd name="connsiteX1593" fmla="*/ 890641 w 1327177"/>
              <a:gd name="connsiteY1593" fmla="*/ 1244172 h 2043806"/>
              <a:gd name="connsiteX1594" fmla="*/ 890990 w 1327177"/>
              <a:gd name="connsiteY1594" fmla="*/ 1245453 h 2043806"/>
              <a:gd name="connsiteX1595" fmla="*/ 891296 w 1327177"/>
              <a:gd name="connsiteY1595" fmla="*/ 1245351 h 2043806"/>
              <a:gd name="connsiteX1596" fmla="*/ 891034 w 1327177"/>
              <a:gd name="connsiteY1596" fmla="*/ 1243908 h 2043806"/>
              <a:gd name="connsiteX1597" fmla="*/ 398433 w 1327177"/>
              <a:gd name="connsiteY1597" fmla="*/ 1241800 h 2043806"/>
              <a:gd name="connsiteX1598" fmla="*/ 396933 w 1327177"/>
              <a:gd name="connsiteY1598" fmla="*/ 1242336 h 2043806"/>
              <a:gd name="connsiteX1599" fmla="*/ 396933 w 1327177"/>
              <a:gd name="connsiteY1599" fmla="*/ 1242672 h 2043806"/>
              <a:gd name="connsiteX1600" fmla="*/ 398638 w 1327177"/>
              <a:gd name="connsiteY1600" fmla="*/ 1241941 h 2043806"/>
              <a:gd name="connsiteX1601" fmla="*/ 491191 w 1327177"/>
              <a:gd name="connsiteY1601" fmla="*/ 1240149 h 2043806"/>
              <a:gd name="connsiteX1602" fmla="*/ 491086 w 1327177"/>
              <a:gd name="connsiteY1602" fmla="*/ 1240368 h 2043806"/>
              <a:gd name="connsiteX1603" fmla="*/ 492417 w 1327177"/>
              <a:gd name="connsiteY1603" fmla="*/ 1242667 h 2043806"/>
              <a:gd name="connsiteX1604" fmla="*/ 492527 w 1327177"/>
              <a:gd name="connsiteY1604" fmla="*/ 1242336 h 2043806"/>
              <a:gd name="connsiteX1605" fmla="*/ 895668 w 1327177"/>
              <a:gd name="connsiteY1605" fmla="*/ 1239897 h 2043806"/>
              <a:gd name="connsiteX1606" fmla="*/ 895230 w 1327177"/>
              <a:gd name="connsiteY1606" fmla="*/ 1240238 h 2043806"/>
              <a:gd name="connsiteX1607" fmla="*/ 896296 w 1327177"/>
              <a:gd name="connsiteY1607" fmla="*/ 1241540 h 2043806"/>
              <a:gd name="connsiteX1608" fmla="*/ 896804 w 1327177"/>
              <a:gd name="connsiteY1608" fmla="*/ 1241285 h 2043806"/>
              <a:gd name="connsiteX1609" fmla="*/ 404605 w 1327177"/>
              <a:gd name="connsiteY1609" fmla="*/ 1238682 h 2043806"/>
              <a:gd name="connsiteX1610" fmla="*/ 404539 w 1327177"/>
              <a:gd name="connsiteY1610" fmla="*/ 1238925 h 2043806"/>
              <a:gd name="connsiteX1611" fmla="*/ 405719 w 1327177"/>
              <a:gd name="connsiteY1611" fmla="*/ 1241417 h 2043806"/>
              <a:gd name="connsiteX1612" fmla="*/ 408604 w 1327177"/>
              <a:gd name="connsiteY1612" fmla="*/ 1243908 h 2043806"/>
              <a:gd name="connsiteX1613" fmla="*/ 410965 w 1327177"/>
              <a:gd name="connsiteY1613" fmla="*/ 1243515 h 2043806"/>
              <a:gd name="connsiteX1614" fmla="*/ 413850 w 1327177"/>
              <a:gd name="connsiteY1614" fmla="*/ 1247449 h 2043806"/>
              <a:gd name="connsiteX1615" fmla="*/ 416734 w 1327177"/>
              <a:gd name="connsiteY1615" fmla="*/ 1247449 h 2043806"/>
              <a:gd name="connsiteX1616" fmla="*/ 417521 w 1327177"/>
              <a:gd name="connsiteY1616" fmla="*/ 1246268 h 2043806"/>
              <a:gd name="connsiteX1617" fmla="*/ 418177 w 1327177"/>
              <a:gd name="connsiteY1617" fmla="*/ 1246268 h 2043806"/>
              <a:gd name="connsiteX1618" fmla="*/ 423160 w 1327177"/>
              <a:gd name="connsiteY1618" fmla="*/ 1244170 h 2043806"/>
              <a:gd name="connsiteX1619" fmla="*/ 424241 w 1327177"/>
              <a:gd name="connsiteY1619" fmla="*/ 1244662 h 2043806"/>
              <a:gd name="connsiteX1620" fmla="*/ 424339 w 1327177"/>
              <a:gd name="connsiteY1620" fmla="*/ 1244434 h 2043806"/>
              <a:gd name="connsiteX1621" fmla="*/ 422897 w 1327177"/>
              <a:gd name="connsiteY1621" fmla="*/ 1243778 h 2043806"/>
              <a:gd name="connsiteX1622" fmla="*/ 417914 w 1327177"/>
              <a:gd name="connsiteY1622" fmla="*/ 1245876 h 2043806"/>
              <a:gd name="connsiteX1623" fmla="*/ 417258 w 1327177"/>
              <a:gd name="connsiteY1623" fmla="*/ 1245876 h 2043806"/>
              <a:gd name="connsiteX1624" fmla="*/ 416471 w 1327177"/>
              <a:gd name="connsiteY1624" fmla="*/ 1247057 h 2043806"/>
              <a:gd name="connsiteX1625" fmla="*/ 413718 w 1327177"/>
              <a:gd name="connsiteY1625" fmla="*/ 1247057 h 2043806"/>
              <a:gd name="connsiteX1626" fmla="*/ 410833 w 1327177"/>
              <a:gd name="connsiteY1626" fmla="*/ 1242991 h 2043806"/>
              <a:gd name="connsiteX1627" fmla="*/ 408472 w 1327177"/>
              <a:gd name="connsiteY1627" fmla="*/ 1243516 h 2043806"/>
              <a:gd name="connsiteX1628" fmla="*/ 405588 w 1327177"/>
              <a:gd name="connsiteY1628" fmla="*/ 1240893 h 2043806"/>
              <a:gd name="connsiteX1629" fmla="*/ 398113 w 1327177"/>
              <a:gd name="connsiteY1629" fmla="*/ 1237877 h 2043806"/>
              <a:gd name="connsiteX1630" fmla="*/ 396671 w 1327177"/>
              <a:gd name="connsiteY1630" fmla="*/ 1238795 h 2043806"/>
              <a:gd name="connsiteX1631" fmla="*/ 396671 w 1327177"/>
              <a:gd name="connsiteY1631" fmla="*/ 1238973 h 2043806"/>
              <a:gd name="connsiteX1632" fmla="*/ 397983 w 1327177"/>
              <a:gd name="connsiteY1632" fmla="*/ 1238138 h 2043806"/>
              <a:gd name="connsiteX1633" fmla="*/ 399163 w 1327177"/>
              <a:gd name="connsiteY1633" fmla="*/ 1238401 h 2043806"/>
              <a:gd name="connsiteX1634" fmla="*/ 398922 w 1327177"/>
              <a:gd name="connsiteY1634" fmla="*/ 1238080 h 2043806"/>
              <a:gd name="connsiteX1635" fmla="*/ 462962 w 1327177"/>
              <a:gd name="connsiteY1635" fmla="*/ 1236289 h 2043806"/>
              <a:gd name="connsiteX1636" fmla="*/ 462367 w 1327177"/>
              <a:gd name="connsiteY1636" fmla="*/ 1239975 h 2043806"/>
              <a:gd name="connsiteX1637" fmla="*/ 461581 w 1327177"/>
              <a:gd name="connsiteY1637" fmla="*/ 1240238 h 2043806"/>
              <a:gd name="connsiteX1638" fmla="*/ 461187 w 1327177"/>
              <a:gd name="connsiteY1638" fmla="*/ 1241287 h 2043806"/>
              <a:gd name="connsiteX1639" fmla="*/ 460269 w 1327177"/>
              <a:gd name="connsiteY1639" fmla="*/ 1240893 h 2043806"/>
              <a:gd name="connsiteX1640" fmla="*/ 458171 w 1327177"/>
              <a:gd name="connsiteY1640" fmla="*/ 1245876 h 2043806"/>
              <a:gd name="connsiteX1641" fmla="*/ 458225 w 1327177"/>
              <a:gd name="connsiteY1641" fmla="*/ 1245963 h 2043806"/>
              <a:gd name="connsiteX1642" fmla="*/ 460139 w 1327177"/>
              <a:gd name="connsiteY1642" fmla="*/ 1241417 h 2043806"/>
              <a:gd name="connsiteX1643" fmla="*/ 461188 w 1327177"/>
              <a:gd name="connsiteY1643" fmla="*/ 1241810 h 2043806"/>
              <a:gd name="connsiteX1644" fmla="*/ 461581 w 1327177"/>
              <a:gd name="connsiteY1644" fmla="*/ 1240630 h 2043806"/>
              <a:gd name="connsiteX1645" fmla="*/ 462368 w 1327177"/>
              <a:gd name="connsiteY1645" fmla="*/ 1240368 h 2043806"/>
              <a:gd name="connsiteX1646" fmla="*/ 463024 w 1327177"/>
              <a:gd name="connsiteY1646" fmla="*/ 1236434 h 2043806"/>
              <a:gd name="connsiteX1647" fmla="*/ 898246 w 1327177"/>
              <a:gd name="connsiteY1647" fmla="*/ 1234921 h 2043806"/>
              <a:gd name="connsiteX1648" fmla="*/ 897722 w 1327177"/>
              <a:gd name="connsiteY1648" fmla="*/ 1234993 h 2043806"/>
              <a:gd name="connsiteX1649" fmla="*/ 897722 w 1327177"/>
              <a:gd name="connsiteY1649" fmla="*/ 1236697 h 2043806"/>
              <a:gd name="connsiteX1650" fmla="*/ 897722 w 1327177"/>
              <a:gd name="connsiteY1650" fmla="*/ 1238140 h 2043806"/>
              <a:gd name="connsiteX1651" fmla="*/ 897999 w 1327177"/>
              <a:gd name="connsiteY1651" fmla="*/ 1240630 h 2043806"/>
              <a:gd name="connsiteX1652" fmla="*/ 898246 w 1327177"/>
              <a:gd name="connsiteY1652" fmla="*/ 1240630 h 2043806"/>
              <a:gd name="connsiteX1653" fmla="*/ 898509 w 1327177"/>
              <a:gd name="connsiteY1653" fmla="*/ 1241810 h 2043806"/>
              <a:gd name="connsiteX1654" fmla="*/ 898509 w 1327177"/>
              <a:gd name="connsiteY1654" fmla="*/ 1241417 h 2043806"/>
              <a:gd name="connsiteX1655" fmla="*/ 898246 w 1327177"/>
              <a:gd name="connsiteY1655" fmla="*/ 1237876 h 2043806"/>
              <a:gd name="connsiteX1656" fmla="*/ 898246 w 1327177"/>
              <a:gd name="connsiteY1656" fmla="*/ 1236433 h 2043806"/>
              <a:gd name="connsiteX1657" fmla="*/ 491872 w 1327177"/>
              <a:gd name="connsiteY1657" fmla="*/ 1233943 h 2043806"/>
              <a:gd name="connsiteX1658" fmla="*/ 491872 w 1327177"/>
              <a:gd name="connsiteY1658" fmla="*/ 1234336 h 2043806"/>
              <a:gd name="connsiteX1659" fmla="*/ 492708 w 1327177"/>
              <a:gd name="connsiteY1659" fmla="*/ 1236605 h 2043806"/>
              <a:gd name="connsiteX1660" fmla="*/ 492790 w 1327177"/>
              <a:gd name="connsiteY1660" fmla="*/ 1236435 h 2043806"/>
              <a:gd name="connsiteX1661" fmla="*/ 904803 w 1327177"/>
              <a:gd name="connsiteY1661" fmla="*/ 1233550 h 2043806"/>
              <a:gd name="connsiteX1662" fmla="*/ 904649 w 1327177"/>
              <a:gd name="connsiteY1662" fmla="*/ 1233781 h 2043806"/>
              <a:gd name="connsiteX1663" fmla="*/ 904934 w 1327177"/>
              <a:gd name="connsiteY1663" fmla="*/ 1233811 h 2043806"/>
              <a:gd name="connsiteX1664" fmla="*/ 905196 w 1327177"/>
              <a:gd name="connsiteY1664" fmla="*/ 1233550 h 2043806"/>
              <a:gd name="connsiteX1665" fmla="*/ 902049 w 1327177"/>
              <a:gd name="connsiteY1665" fmla="*/ 1233550 h 2043806"/>
              <a:gd name="connsiteX1666" fmla="*/ 901787 w 1327177"/>
              <a:gd name="connsiteY1666" fmla="*/ 1234337 h 2043806"/>
              <a:gd name="connsiteX1667" fmla="*/ 901263 w 1327177"/>
              <a:gd name="connsiteY1667" fmla="*/ 1234599 h 2043806"/>
              <a:gd name="connsiteX1668" fmla="*/ 901525 w 1327177"/>
              <a:gd name="connsiteY1668" fmla="*/ 1235122 h 2043806"/>
              <a:gd name="connsiteX1669" fmla="*/ 901787 w 1327177"/>
              <a:gd name="connsiteY1669" fmla="*/ 1234860 h 2043806"/>
              <a:gd name="connsiteX1670" fmla="*/ 901787 w 1327177"/>
              <a:gd name="connsiteY1670" fmla="*/ 1234467 h 2043806"/>
              <a:gd name="connsiteX1671" fmla="*/ 902180 w 1327177"/>
              <a:gd name="connsiteY1671" fmla="*/ 1234204 h 2043806"/>
              <a:gd name="connsiteX1672" fmla="*/ 902420 w 1327177"/>
              <a:gd name="connsiteY1672" fmla="*/ 1233608 h 2043806"/>
              <a:gd name="connsiteX1673" fmla="*/ 906245 w 1327177"/>
              <a:gd name="connsiteY1673" fmla="*/ 1232501 h 2043806"/>
              <a:gd name="connsiteX1674" fmla="*/ 905590 w 1327177"/>
              <a:gd name="connsiteY1674" fmla="*/ 1233549 h 2043806"/>
              <a:gd name="connsiteX1675" fmla="*/ 905852 w 1327177"/>
              <a:gd name="connsiteY1675" fmla="*/ 1233549 h 2043806"/>
              <a:gd name="connsiteX1676" fmla="*/ 906468 w 1327177"/>
              <a:gd name="connsiteY1676" fmla="*/ 1232625 h 2043806"/>
              <a:gd name="connsiteX1677" fmla="*/ 398769 w 1327177"/>
              <a:gd name="connsiteY1677" fmla="*/ 1232501 h 2043806"/>
              <a:gd name="connsiteX1678" fmla="*/ 398769 w 1327177"/>
              <a:gd name="connsiteY1678" fmla="*/ 1233943 h 2043806"/>
              <a:gd name="connsiteX1679" fmla="*/ 399162 w 1327177"/>
              <a:gd name="connsiteY1679" fmla="*/ 1235255 h 2043806"/>
              <a:gd name="connsiteX1680" fmla="*/ 398113 w 1327177"/>
              <a:gd name="connsiteY1680" fmla="*/ 1234599 h 2043806"/>
              <a:gd name="connsiteX1681" fmla="*/ 398142 w 1327177"/>
              <a:gd name="connsiteY1681" fmla="*/ 1234879 h 2043806"/>
              <a:gd name="connsiteX1682" fmla="*/ 399294 w 1327177"/>
              <a:gd name="connsiteY1682" fmla="*/ 1235647 h 2043806"/>
              <a:gd name="connsiteX1683" fmla="*/ 398901 w 1327177"/>
              <a:gd name="connsiteY1683" fmla="*/ 1234204 h 2043806"/>
              <a:gd name="connsiteX1684" fmla="*/ 398901 w 1327177"/>
              <a:gd name="connsiteY1684" fmla="*/ 1232762 h 2043806"/>
              <a:gd name="connsiteX1685" fmla="*/ 404277 w 1327177"/>
              <a:gd name="connsiteY1685" fmla="*/ 1236040 h 2043806"/>
              <a:gd name="connsiteX1686" fmla="*/ 404865 w 1327177"/>
              <a:gd name="connsiteY1686" fmla="*/ 1237334 h 2043806"/>
              <a:gd name="connsiteX1687" fmla="*/ 404932 w 1327177"/>
              <a:gd name="connsiteY1687" fmla="*/ 1237090 h 2043806"/>
              <a:gd name="connsiteX1688" fmla="*/ 404145 w 1327177"/>
              <a:gd name="connsiteY1688" fmla="*/ 1235648 h 2043806"/>
              <a:gd name="connsiteX1689" fmla="*/ 483020 w 1327177"/>
              <a:gd name="connsiteY1689" fmla="*/ 1231255 h 2043806"/>
              <a:gd name="connsiteX1690" fmla="*/ 482824 w 1327177"/>
              <a:gd name="connsiteY1690" fmla="*/ 1231451 h 2043806"/>
              <a:gd name="connsiteX1691" fmla="*/ 484267 w 1327177"/>
              <a:gd name="connsiteY1691" fmla="*/ 1232893 h 2043806"/>
              <a:gd name="connsiteX1692" fmla="*/ 485054 w 1327177"/>
              <a:gd name="connsiteY1692" fmla="*/ 1234729 h 2043806"/>
              <a:gd name="connsiteX1693" fmla="*/ 487938 w 1327177"/>
              <a:gd name="connsiteY1693" fmla="*/ 1234991 h 2043806"/>
              <a:gd name="connsiteX1694" fmla="*/ 490037 w 1327177"/>
              <a:gd name="connsiteY1694" fmla="*/ 1232893 h 2043806"/>
              <a:gd name="connsiteX1695" fmla="*/ 491872 w 1327177"/>
              <a:gd name="connsiteY1695" fmla="*/ 1232631 h 2043806"/>
              <a:gd name="connsiteX1696" fmla="*/ 491872 w 1327177"/>
              <a:gd name="connsiteY1696" fmla="*/ 1232239 h 2043806"/>
              <a:gd name="connsiteX1697" fmla="*/ 489905 w 1327177"/>
              <a:gd name="connsiteY1697" fmla="*/ 1232501 h 2043806"/>
              <a:gd name="connsiteX1698" fmla="*/ 487807 w 1327177"/>
              <a:gd name="connsiteY1698" fmla="*/ 1234599 h 2043806"/>
              <a:gd name="connsiteX1699" fmla="*/ 485053 w 1327177"/>
              <a:gd name="connsiteY1699" fmla="*/ 1234337 h 2043806"/>
              <a:gd name="connsiteX1700" fmla="*/ 484266 w 1327177"/>
              <a:gd name="connsiteY1700" fmla="*/ 1232501 h 2043806"/>
              <a:gd name="connsiteX1701" fmla="*/ 480326 w 1327177"/>
              <a:gd name="connsiteY1701" fmla="*/ 1231060 h 2043806"/>
              <a:gd name="connsiteX1702" fmla="*/ 476529 w 1327177"/>
              <a:gd name="connsiteY1702" fmla="*/ 1231714 h 2043806"/>
              <a:gd name="connsiteX1703" fmla="*/ 475349 w 1327177"/>
              <a:gd name="connsiteY1703" fmla="*/ 1234337 h 2043806"/>
              <a:gd name="connsiteX1704" fmla="*/ 472989 w 1327177"/>
              <a:gd name="connsiteY1704" fmla="*/ 1234337 h 2043806"/>
              <a:gd name="connsiteX1705" fmla="*/ 471546 w 1327177"/>
              <a:gd name="connsiteY1705" fmla="*/ 1233550 h 2043806"/>
              <a:gd name="connsiteX1706" fmla="*/ 470366 w 1327177"/>
              <a:gd name="connsiteY1706" fmla="*/ 1233550 h 2043806"/>
              <a:gd name="connsiteX1707" fmla="*/ 468924 w 1327177"/>
              <a:gd name="connsiteY1707" fmla="*/ 1232894 h 2043806"/>
              <a:gd name="connsiteX1708" fmla="*/ 468006 w 1327177"/>
              <a:gd name="connsiteY1708" fmla="*/ 1232501 h 2043806"/>
              <a:gd name="connsiteX1709" fmla="*/ 466957 w 1327177"/>
              <a:gd name="connsiteY1709" fmla="*/ 1232894 h 2043806"/>
              <a:gd name="connsiteX1710" fmla="*/ 466170 w 1327177"/>
              <a:gd name="connsiteY1710" fmla="*/ 1234337 h 2043806"/>
              <a:gd name="connsiteX1711" fmla="*/ 464728 w 1327177"/>
              <a:gd name="connsiteY1711" fmla="*/ 1234337 h 2043806"/>
              <a:gd name="connsiteX1712" fmla="*/ 463810 w 1327177"/>
              <a:gd name="connsiteY1712" fmla="*/ 1233157 h 2043806"/>
              <a:gd name="connsiteX1713" fmla="*/ 463285 w 1327177"/>
              <a:gd name="connsiteY1713" fmla="*/ 1233943 h 2043806"/>
              <a:gd name="connsiteX1714" fmla="*/ 462630 w 1327177"/>
              <a:gd name="connsiteY1714" fmla="*/ 1234993 h 2043806"/>
              <a:gd name="connsiteX1715" fmla="*/ 462757 w 1327177"/>
              <a:gd name="connsiteY1715" fmla="*/ 1235288 h 2043806"/>
              <a:gd name="connsiteX1716" fmla="*/ 463286 w 1327177"/>
              <a:gd name="connsiteY1716" fmla="*/ 1234336 h 2043806"/>
              <a:gd name="connsiteX1717" fmla="*/ 463679 w 1327177"/>
              <a:gd name="connsiteY1717" fmla="*/ 1233549 h 2043806"/>
              <a:gd name="connsiteX1718" fmla="*/ 464597 w 1327177"/>
              <a:gd name="connsiteY1718" fmla="*/ 1234729 h 2043806"/>
              <a:gd name="connsiteX1719" fmla="*/ 466040 w 1327177"/>
              <a:gd name="connsiteY1719" fmla="*/ 1234729 h 2043806"/>
              <a:gd name="connsiteX1720" fmla="*/ 466826 w 1327177"/>
              <a:gd name="connsiteY1720" fmla="*/ 1233287 h 2043806"/>
              <a:gd name="connsiteX1721" fmla="*/ 468007 w 1327177"/>
              <a:gd name="connsiteY1721" fmla="*/ 1232893 h 2043806"/>
              <a:gd name="connsiteX1722" fmla="*/ 468924 w 1327177"/>
              <a:gd name="connsiteY1722" fmla="*/ 1233287 h 2043806"/>
              <a:gd name="connsiteX1723" fmla="*/ 470367 w 1327177"/>
              <a:gd name="connsiteY1723" fmla="*/ 1234073 h 2043806"/>
              <a:gd name="connsiteX1724" fmla="*/ 471547 w 1327177"/>
              <a:gd name="connsiteY1724" fmla="*/ 1234073 h 2043806"/>
              <a:gd name="connsiteX1725" fmla="*/ 472990 w 1327177"/>
              <a:gd name="connsiteY1725" fmla="*/ 1234729 h 2043806"/>
              <a:gd name="connsiteX1726" fmla="*/ 475481 w 1327177"/>
              <a:gd name="connsiteY1726" fmla="*/ 1234729 h 2043806"/>
              <a:gd name="connsiteX1727" fmla="*/ 476661 w 1327177"/>
              <a:gd name="connsiteY1727" fmla="*/ 1232237 h 2043806"/>
              <a:gd name="connsiteX1728" fmla="*/ 480464 w 1327177"/>
              <a:gd name="connsiteY1728" fmla="*/ 1231582 h 2043806"/>
              <a:gd name="connsiteX1729" fmla="*/ 481775 w 1327177"/>
              <a:gd name="connsiteY1729" fmla="*/ 1229354 h 2043806"/>
              <a:gd name="connsiteX1730" fmla="*/ 481381 w 1327177"/>
              <a:gd name="connsiteY1730" fmla="*/ 1229485 h 2043806"/>
              <a:gd name="connsiteX1731" fmla="*/ 480989 w 1327177"/>
              <a:gd name="connsiteY1731" fmla="*/ 1229877 h 2043806"/>
              <a:gd name="connsiteX1732" fmla="*/ 480989 w 1327177"/>
              <a:gd name="connsiteY1732" fmla="*/ 1230139 h 2043806"/>
              <a:gd name="connsiteX1733" fmla="*/ 481644 w 1327177"/>
              <a:gd name="connsiteY1733" fmla="*/ 1229877 h 2043806"/>
              <a:gd name="connsiteX1734" fmla="*/ 483086 w 1327177"/>
              <a:gd name="connsiteY1734" fmla="*/ 1230795 h 2043806"/>
              <a:gd name="connsiteX1735" fmla="*/ 483086 w 1327177"/>
              <a:gd name="connsiteY1735" fmla="*/ 1230272 h 2043806"/>
              <a:gd name="connsiteX1736" fmla="*/ 482168 w 1327177"/>
              <a:gd name="connsiteY1736" fmla="*/ 1225813 h 2043806"/>
              <a:gd name="connsiteX1737" fmla="*/ 481775 w 1327177"/>
              <a:gd name="connsiteY1737" fmla="*/ 1227518 h 2043806"/>
              <a:gd name="connsiteX1738" fmla="*/ 481381 w 1327177"/>
              <a:gd name="connsiteY1738" fmla="*/ 1227518 h 2043806"/>
              <a:gd name="connsiteX1739" fmla="*/ 480906 w 1327177"/>
              <a:gd name="connsiteY1739" fmla="*/ 1227518 h 2043806"/>
              <a:gd name="connsiteX1740" fmla="*/ 480857 w 1327177"/>
              <a:gd name="connsiteY1740" fmla="*/ 1227910 h 2043806"/>
              <a:gd name="connsiteX1741" fmla="*/ 481513 w 1327177"/>
              <a:gd name="connsiteY1741" fmla="*/ 1227910 h 2043806"/>
              <a:gd name="connsiteX1742" fmla="*/ 481775 w 1327177"/>
              <a:gd name="connsiteY1742" fmla="*/ 1227910 h 2043806"/>
              <a:gd name="connsiteX1743" fmla="*/ 482169 w 1327177"/>
              <a:gd name="connsiteY1743" fmla="*/ 1226205 h 2043806"/>
              <a:gd name="connsiteX1744" fmla="*/ 483515 w 1327177"/>
              <a:gd name="connsiteY1744" fmla="*/ 1226827 h 2043806"/>
              <a:gd name="connsiteX1745" fmla="*/ 483873 w 1327177"/>
              <a:gd name="connsiteY1745" fmla="*/ 1226469 h 2043806"/>
              <a:gd name="connsiteX1746" fmla="*/ 480726 w 1327177"/>
              <a:gd name="connsiteY1746" fmla="*/ 1225420 h 2043806"/>
              <a:gd name="connsiteX1747" fmla="*/ 480332 w 1327177"/>
              <a:gd name="connsiteY1747" fmla="*/ 1227256 h 2043806"/>
              <a:gd name="connsiteX1748" fmla="*/ 479677 w 1327177"/>
              <a:gd name="connsiteY1748" fmla="*/ 1228567 h 2043806"/>
              <a:gd name="connsiteX1749" fmla="*/ 479812 w 1327177"/>
              <a:gd name="connsiteY1749" fmla="*/ 1229081 h 2043806"/>
              <a:gd name="connsiteX1750" fmla="*/ 480464 w 1327177"/>
              <a:gd name="connsiteY1750" fmla="*/ 1227648 h 2043806"/>
              <a:gd name="connsiteX1751" fmla="*/ 480857 w 1327177"/>
              <a:gd name="connsiteY1751" fmla="*/ 1225812 h 2043806"/>
              <a:gd name="connsiteX1752" fmla="*/ 480939 w 1327177"/>
              <a:gd name="connsiteY1752" fmla="*/ 1225812 h 2043806"/>
              <a:gd name="connsiteX1753" fmla="*/ 480988 w 1327177"/>
              <a:gd name="connsiteY1753" fmla="*/ 1225420 h 2043806"/>
              <a:gd name="connsiteX1754" fmla="*/ 916080 w 1327177"/>
              <a:gd name="connsiteY1754" fmla="*/ 1199456 h 2043806"/>
              <a:gd name="connsiteX1755" fmla="*/ 916605 w 1327177"/>
              <a:gd name="connsiteY1755" fmla="*/ 1200898 h 2043806"/>
              <a:gd name="connsiteX1756" fmla="*/ 913326 w 1327177"/>
              <a:gd name="connsiteY1756" fmla="*/ 1201292 h 2043806"/>
              <a:gd name="connsiteX1757" fmla="*/ 913326 w 1327177"/>
              <a:gd name="connsiteY1757" fmla="*/ 1202997 h 2043806"/>
              <a:gd name="connsiteX1758" fmla="*/ 911884 w 1327177"/>
              <a:gd name="connsiteY1758" fmla="*/ 1203390 h 2043806"/>
              <a:gd name="connsiteX1759" fmla="*/ 912277 w 1327177"/>
              <a:gd name="connsiteY1759" fmla="*/ 1204832 h 2043806"/>
              <a:gd name="connsiteX1760" fmla="*/ 913064 w 1327177"/>
              <a:gd name="connsiteY1760" fmla="*/ 1206275 h 2043806"/>
              <a:gd name="connsiteX1761" fmla="*/ 913326 w 1327177"/>
              <a:gd name="connsiteY1761" fmla="*/ 1208635 h 2043806"/>
              <a:gd name="connsiteX1762" fmla="*/ 912671 w 1327177"/>
              <a:gd name="connsiteY1762" fmla="*/ 1209028 h 2043806"/>
              <a:gd name="connsiteX1763" fmla="*/ 912671 w 1327177"/>
              <a:gd name="connsiteY1763" fmla="*/ 1209815 h 2043806"/>
              <a:gd name="connsiteX1764" fmla="*/ 913326 w 1327177"/>
              <a:gd name="connsiteY1764" fmla="*/ 1210078 h 2043806"/>
              <a:gd name="connsiteX1765" fmla="*/ 913720 w 1327177"/>
              <a:gd name="connsiteY1765" fmla="*/ 1211258 h 2043806"/>
              <a:gd name="connsiteX1766" fmla="*/ 913982 w 1327177"/>
              <a:gd name="connsiteY1766" fmla="*/ 1211258 h 2043806"/>
              <a:gd name="connsiteX1767" fmla="*/ 914376 w 1327177"/>
              <a:gd name="connsiteY1767" fmla="*/ 1212176 h 2043806"/>
              <a:gd name="connsiteX1768" fmla="*/ 914376 w 1327177"/>
              <a:gd name="connsiteY1768" fmla="*/ 1212962 h 2043806"/>
              <a:gd name="connsiteX1769" fmla="*/ 913982 w 1327177"/>
              <a:gd name="connsiteY1769" fmla="*/ 1213618 h 2043806"/>
              <a:gd name="connsiteX1770" fmla="*/ 913720 w 1327177"/>
              <a:gd name="connsiteY1770" fmla="*/ 1214405 h 2043806"/>
              <a:gd name="connsiteX1771" fmla="*/ 913720 w 1327177"/>
              <a:gd name="connsiteY1771" fmla="*/ 1215716 h 2043806"/>
              <a:gd name="connsiteX1772" fmla="*/ 912671 w 1327177"/>
              <a:gd name="connsiteY1772" fmla="*/ 1217552 h 2043806"/>
              <a:gd name="connsiteX1773" fmla="*/ 912671 w 1327177"/>
              <a:gd name="connsiteY1773" fmla="*/ 1218601 h 2043806"/>
              <a:gd name="connsiteX1774" fmla="*/ 909786 w 1327177"/>
              <a:gd name="connsiteY1774" fmla="*/ 1220175 h 2043806"/>
              <a:gd name="connsiteX1775" fmla="*/ 907688 w 1327177"/>
              <a:gd name="connsiteY1775" fmla="*/ 1221092 h 2043806"/>
              <a:gd name="connsiteX1776" fmla="*/ 908081 w 1327177"/>
              <a:gd name="connsiteY1776" fmla="*/ 1221879 h 2043806"/>
              <a:gd name="connsiteX1777" fmla="*/ 907426 w 1327177"/>
              <a:gd name="connsiteY1777" fmla="*/ 1222928 h 2043806"/>
              <a:gd name="connsiteX1778" fmla="*/ 908343 w 1327177"/>
              <a:gd name="connsiteY1778" fmla="*/ 1225158 h 2043806"/>
              <a:gd name="connsiteX1779" fmla="*/ 909524 w 1327177"/>
              <a:gd name="connsiteY1779" fmla="*/ 1225158 h 2043806"/>
              <a:gd name="connsiteX1780" fmla="*/ 909524 w 1327177"/>
              <a:gd name="connsiteY1780" fmla="*/ 1226862 h 2043806"/>
              <a:gd name="connsiteX1781" fmla="*/ 908999 w 1327177"/>
              <a:gd name="connsiteY1781" fmla="*/ 1227256 h 2043806"/>
              <a:gd name="connsiteX1782" fmla="*/ 910442 w 1327177"/>
              <a:gd name="connsiteY1782" fmla="*/ 1227518 h 2043806"/>
              <a:gd name="connsiteX1783" fmla="*/ 910442 w 1327177"/>
              <a:gd name="connsiteY1783" fmla="*/ 1227911 h 2043806"/>
              <a:gd name="connsiteX1784" fmla="*/ 908999 w 1327177"/>
              <a:gd name="connsiteY1784" fmla="*/ 1229354 h 2043806"/>
              <a:gd name="connsiteX1785" fmla="*/ 907426 w 1327177"/>
              <a:gd name="connsiteY1785" fmla="*/ 1232501 h 2043806"/>
              <a:gd name="connsiteX1786" fmla="*/ 907426 w 1327177"/>
              <a:gd name="connsiteY1786" fmla="*/ 1232806 h 2043806"/>
              <a:gd name="connsiteX1787" fmla="*/ 907819 w 1327177"/>
              <a:gd name="connsiteY1787" fmla="*/ 1233024 h 2043806"/>
              <a:gd name="connsiteX1788" fmla="*/ 907819 w 1327177"/>
              <a:gd name="connsiteY1788" fmla="*/ 1232368 h 2043806"/>
              <a:gd name="connsiteX1789" fmla="*/ 909524 w 1327177"/>
              <a:gd name="connsiteY1789" fmla="*/ 1229221 h 2043806"/>
              <a:gd name="connsiteX1790" fmla="*/ 910966 w 1327177"/>
              <a:gd name="connsiteY1790" fmla="*/ 1227779 h 2043806"/>
              <a:gd name="connsiteX1791" fmla="*/ 910966 w 1327177"/>
              <a:gd name="connsiteY1791" fmla="*/ 1227517 h 2043806"/>
              <a:gd name="connsiteX1792" fmla="*/ 909524 w 1327177"/>
              <a:gd name="connsiteY1792" fmla="*/ 1227254 h 2043806"/>
              <a:gd name="connsiteX1793" fmla="*/ 909917 w 1327177"/>
              <a:gd name="connsiteY1793" fmla="*/ 1226861 h 2043806"/>
              <a:gd name="connsiteX1794" fmla="*/ 909917 w 1327177"/>
              <a:gd name="connsiteY1794" fmla="*/ 1225156 h 2043806"/>
              <a:gd name="connsiteX1795" fmla="*/ 908737 w 1327177"/>
              <a:gd name="connsiteY1795" fmla="*/ 1225156 h 2043806"/>
              <a:gd name="connsiteX1796" fmla="*/ 907819 w 1327177"/>
              <a:gd name="connsiteY1796" fmla="*/ 1223058 h 2043806"/>
              <a:gd name="connsiteX1797" fmla="*/ 908475 w 1327177"/>
              <a:gd name="connsiteY1797" fmla="*/ 1221878 h 2043806"/>
              <a:gd name="connsiteX1798" fmla="*/ 908081 w 1327177"/>
              <a:gd name="connsiteY1798" fmla="*/ 1221222 h 2043806"/>
              <a:gd name="connsiteX1799" fmla="*/ 910179 w 1327177"/>
              <a:gd name="connsiteY1799" fmla="*/ 1220173 h 2043806"/>
              <a:gd name="connsiteX1800" fmla="*/ 913064 w 1327177"/>
              <a:gd name="connsiteY1800" fmla="*/ 1218600 h 2043806"/>
              <a:gd name="connsiteX1801" fmla="*/ 913064 w 1327177"/>
              <a:gd name="connsiteY1801" fmla="*/ 1217551 h 2043806"/>
              <a:gd name="connsiteX1802" fmla="*/ 914244 w 1327177"/>
              <a:gd name="connsiteY1802" fmla="*/ 1215715 h 2043806"/>
              <a:gd name="connsiteX1803" fmla="*/ 914244 w 1327177"/>
              <a:gd name="connsiteY1803" fmla="*/ 1214404 h 2043806"/>
              <a:gd name="connsiteX1804" fmla="*/ 914507 w 1327177"/>
              <a:gd name="connsiteY1804" fmla="*/ 1213617 h 2043806"/>
              <a:gd name="connsiteX1805" fmla="*/ 914900 w 1327177"/>
              <a:gd name="connsiteY1805" fmla="*/ 1212961 h 2043806"/>
              <a:gd name="connsiteX1806" fmla="*/ 914900 w 1327177"/>
              <a:gd name="connsiteY1806" fmla="*/ 1212174 h 2043806"/>
              <a:gd name="connsiteX1807" fmla="*/ 914507 w 1327177"/>
              <a:gd name="connsiteY1807" fmla="*/ 1211256 h 2043806"/>
              <a:gd name="connsiteX1808" fmla="*/ 914244 w 1327177"/>
              <a:gd name="connsiteY1808" fmla="*/ 1211256 h 2043806"/>
              <a:gd name="connsiteX1809" fmla="*/ 913851 w 1327177"/>
              <a:gd name="connsiteY1809" fmla="*/ 1210076 h 2043806"/>
              <a:gd name="connsiteX1810" fmla="*/ 913195 w 1327177"/>
              <a:gd name="connsiteY1810" fmla="*/ 1209814 h 2043806"/>
              <a:gd name="connsiteX1811" fmla="*/ 913195 w 1327177"/>
              <a:gd name="connsiteY1811" fmla="*/ 1209027 h 2043806"/>
              <a:gd name="connsiteX1812" fmla="*/ 913851 w 1327177"/>
              <a:gd name="connsiteY1812" fmla="*/ 1208634 h 2043806"/>
              <a:gd name="connsiteX1813" fmla="*/ 913589 w 1327177"/>
              <a:gd name="connsiteY1813" fmla="*/ 1206142 h 2043806"/>
              <a:gd name="connsiteX1814" fmla="*/ 912933 w 1327177"/>
              <a:gd name="connsiteY1814" fmla="*/ 1204700 h 2043806"/>
              <a:gd name="connsiteX1815" fmla="*/ 912540 w 1327177"/>
              <a:gd name="connsiteY1815" fmla="*/ 1203257 h 2043806"/>
              <a:gd name="connsiteX1816" fmla="*/ 913982 w 1327177"/>
              <a:gd name="connsiteY1816" fmla="*/ 1202864 h 2043806"/>
              <a:gd name="connsiteX1817" fmla="*/ 913982 w 1327177"/>
              <a:gd name="connsiteY1817" fmla="*/ 1201291 h 2043806"/>
              <a:gd name="connsiteX1818" fmla="*/ 917261 w 1327177"/>
              <a:gd name="connsiteY1818" fmla="*/ 1200897 h 2043806"/>
              <a:gd name="connsiteX1819" fmla="*/ 916868 w 1327177"/>
              <a:gd name="connsiteY1819" fmla="*/ 1199456 h 2043806"/>
              <a:gd name="connsiteX1820" fmla="*/ 918965 w 1327177"/>
              <a:gd name="connsiteY1820" fmla="*/ 1198800 h 2043806"/>
              <a:gd name="connsiteX1821" fmla="*/ 917524 w 1327177"/>
              <a:gd name="connsiteY1821" fmla="*/ 1199455 h 2043806"/>
              <a:gd name="connsiteX1822" fmla="*/ 918309 w 1327177"/>
              <a:gd name="connsiteY1822" fmla="*/ 1199455 h 2043806"/>
              <a:gd name="connsiteX1823" fmla="*/ 919511 w 1327177"/>
              <a:gd name="connsiteY1823" fmla="*/ 1198909 h 2043806"/>
              <a:gd name="connsiteX1824" fmla="*/ 920014 w 1327177"/>
              <a:gd name="connsiteY1824" fmla="*/ 1195127 h 2043806"/>
              <a:gd name="connsiteX1825" fmla="*/ 919529 w 1327177"/>
              <a:gd name="connsiteY1825" fmla="*/ 1195260 h 2043806"/>
              <a:gd name="connsiteX1826" fmla="*/ 922243 w 1327177"/>
              <a:gd name="connsiteY1826" fmla="*/ 1195260 h 2043806"/>
              <a:gd name="connsiteX1827" fmla="*/ 922506 w 1327177"/>
              <a:gd name="connsiteY1827" fmla="*/ 1195915 h 2043806"/>
              <a:gd name="connsiteX1828" fmla="*/ 922506 w 1327177"/>
              <a:gd name="connsiteY1828" fmla="*/ 1197096 h 2043806"/>
              <a:gd name="connsiteX1829" fmla="*/ 922899 w 1327177"/>
              <a:gd name="connsiteY1829" fmla="*/ 1197358 h 2043806"/>
              <a:gd name="connsiteX1830" fmla="*/ 923686 w 1327177"/>
              <a:gd name="connsiteY1830" fmla="*/ 1197358 h 2043806"/>
              <a:gd name="connsiteX1831" fmla="*/ 923686 w 1327177"/>
              <a:gd name="connsiteY1831" fmla="*/ 1198800 h 2043806"/>
              <a:gd name="connsiteX1832" fmla="*/ 923161 w 1327177"/>
              <a:gd name="connsiteY1832" fmla="*/ 1198800 h 2043806"/>
              <a:gd name="connsiteX1833" fmla="*/ 923161 w 1327177"/>
              <a:gd name="connsiteY1833" fmla="*/ 1199455 h 2043806"/>
              <a:gd name="connsiteX1834" fmla="*/ 923948 w 1327177"/>
              <a:gd name="connsiteY1834" fmla="*/ 1199455 h 2043806"/>
              <a:gd name="connsiteX1835" fmla="*/ 923948 w 1327177"/>
              <a:gd name="connsiteY1835" fmla="*/ 1198799 h 2043806"/>
              <a:gd name="connsiteX1836" fmla="*/ 924342 w 1327177"/>
              <a:gd name="connsiteY1836" fmla="*/ 1198799 h 2043806"/>
              <a:gd name="connsiteX1837" fmla="*/ 924342 w 1327177"/>
              <a:gd name="connsiteY1837" fmla="*/ 1197357 h 2043806"/>
              <a:gd name="connsiteX1838" fmla="*/ 923555 w 1327177"/>
              <a:gd name="connsiteY1838" fmla="*/ 1197357 h 2043806"/>
              <a:gd name="connsiteX1839" fmla="*/ 923161 w 1327177"/>
              <a:gd name="connsiteY1839" fmla="*/ 1197094 h 2043806"/>
              <a:gd name="connsiteX1840" fmla="*/ 923161 w 1327177"/>
              <a:gd name="connsiteY1840" fmla="*/ 1195914 h 2043806"/>
              <a:gd name="connsiteX1841" fmla="*/ 922899 w 1327177"/>
              <a:gd name="connsiteY1841" fmla="*/ 1195127 h 2043806"/>
              <a:gd name="connsiteX1842" fmla="*/ 917261 w 1327177"/>
              <a:gd name="connsiteY1842" fmla="*/ 1194341 h 2043806"/>
              <a:gd name="connsiteX1843" fmla="*/ 916080 w 1327177"/>
              <a:gd name="connsiteY1843" fmla="*/ 1194734 h 2043806"/>
              <a:gd name="connsiteX1844" fmla="*/ 915818 w 1327177"/>
              <a:gd name="connsiteY1844" fmla="*/ 1194734 h 2043806"/>
              <a:gd name="connsiteX1845" fmla="*/ 915357 w 1327177"/>
              <a:gd name="connsiteY1845" fmla="*/ 1194998 h 2043806"/>
              <a:gd name="connsiteX1846" fmla="*/ 915424 w 1327177"/>
              <a:gd name="connsiteY1846" fmla="*/ 1194998 h 2043806"/>
              <a:gd name="connsiteX1847" fmla="*/ 916605 w 1327177"/>
              <a:gd name="connsiteY1847" fmla="*/ 1194604 h 2043806"/>
              <a:gd name="connsiteX1848" fmla="*/ 917523 w 1327177"/>
              <a:gd name="connsiteY1848" fmla="*/ 1194604 h 2043806"/>
              <a:gd name="connsiteX1849" fmla="*/ 918047 w 1327177"/>
              <a:gd name="connsiteY1849" fmla="*/ 1195653 h 2043806"/>
              <a:gd name="connsiteX1850" fmla="*/ 918564 w 1327177"/>
              <a:gd name="connsiteY1850" fmla="*/ 1195498 h 2043806"/>
              <a:gd name="connsiteX1851" fmla="*/ 918178 w 1327177"/>
              <a:gd name="connsiteY1851" fmla="*/ 1194341 h 2043806"/>
              <a:gd name="connsiteX1852" fmla="*/ 910442 w 1327177"/>
              <a:gd name="connsiteY1852" fmla="*/ 1187916 h 2043806"/>
              <a:gd name="connsiteX1853" fmla="*/ 910179 w 1327177"/>
              <a:gd name="connsiteY1853" fmla="*/ 1189228 h 2043806"/>
              <a:gd name="connsiteX1854" fmla="*/ 910442 w 1327177"/>
              <a:gd name="connsiteY1854" fmla="*/ 1191457 h 2043806"/>
              <a:gd name="connsiteX1855" fmla="*/ 910179 w 1327177"/>
              <a:gd name="connsiteY1855" fmla="*/ 1191457 h 2043806"/>
              <a:gd name="connsiteX1856" fmla="*/ 910179 w 1327177"/>
              <a:gd name="connsiteY1856" fmla="*/ 1191719 h 2043806"/>
              <a:gd name="connsiteX1857" fmla="*/ 909786 w 1327177"/>
              <a:gd name="connsiteY1857" fmla="*/ 1192113 h 2043806"/>
              <a:gd name="connsiteX1858" fmla="*/ 910179 w 1327177"/>
              <a:gd name="connsiteY1858" fmla="*/ 1193555 h 2043806"/>
              <a:gd name="connsiteX1859" fmla="*/ 911228 w 1327177"/>
              <a:gd name="connsiteY1859" fmla="*/ 1196702 h 2043806"/>
              <a:gd name="connsiteX1860" fmla="*/ 912146 w 1327177"/>
              <a:gd name="connsiteY1860" fmla="*/ 1196358 h 2043806"/>
              <a:gd name="connsiteX1861" fmla="*/ 911884 w 1327177"/>
              <a:gd name="connsiteY1861" fmla="*/ 1196439 h 2043806"/>
              <a:gd name="connsiteX1862" fmla="*/ 910835 w 1327177"/>
              <a:gd name="connsiteY1862" fmla="*/ 1193292 h 2043806"/>
              <a:gd name="connsiteX1863" fmla="*/ 910442 w 1327177"/>
              <a:gd name="connsiteY1863" fmla="*/ 1191849 h 2043806"/>
              <a:gd name="connsiteX1864" fmla="*/ 910835 w 1327177"/>
              <a:gd name="connsiteY1864" fmla="*/ 1191456 h 2043806"/>
              <a:gd name="connsiteX1865" fmla="*/ 910835 w 1327177"/>
              <a:gd name="connsiteY1865" fmla="*/ 1191193 h 2043806"/>
              <a:gd name="connsiteX1866" fmla="*/ 911097 w 1327177"/>
              <a:gd name="connsiteY1866" fmla="*/ 1191193 h 2043806"/>
              <a:gd name="connsiteX1867" fmla="*/ 910835 w 1327177"/>
              <a:gd name="connsiteY1867" fmla="*/ 1189095 h 2043806"/>
              <a:gd name="connsiteX1868" fmla="*/ 911050 w 1327177"/>
              <a:gd name="connsiteY1868" fmla="*/ 1187916 h 2043806"/>
              <a:gd name="connsiteX1869" fmla="*/ 911884 w 1327177"/>
              <a:gd name="connsiteY1869" fmla="*/ 1183732 h 2043806"/>
              <a:gd name="connsiteX1870" fmla="*/ 911228 w 1327177"/>
              <a:gd name="connsiteY1870" fmla="*/ 1183851 h 2043806"/>
              <a:gd name="connsiteX1871" fmla="*/ 911228 w 1327177"/>
              <a:gd name="connsiteY1871" fmla="*/ 1185031 h 2043806"/>
              <a:gd name="connsiteX1872" fmla="*/ 911622 w 1327177"/>
              <a:gd name="connsiteY1872" fmla="*/ 1185031 h 2043806"/>
              <a:gd name="connsiteX1873" fmla="*/ 911884 w 1327177"/>
              <a:gd name="connsiteY1873" fmla="*/ 1186474 h 2043806"/>
              <a:gd name="connsiteX1874" fmla="*/ 911622 w 1327177"/>
              <a:gd name="connsiteY1874" fmla="*/ 1186474 h 2043806"/>
              <a:gd name="connsiteX1875" fmla="*/ 911622 w 1327177"/>
              <a:gd name="connsiteY1875" fmla="*/ 1186736 h 2043806"/>
              <a:gd name="connsiteX1876" fmla="*/ 911228 w 1327177"/>
              <a:gd name="connsiteY1876" fmla="*/ 1187130 h 2043806"/>
              <a:gd name="connsiteX1877" fmla="*/ 911228 w 1327177"/>
              <a:gd name="connsiteY1877" fmla="*/ 1187523 h 2043806"/>
              <a:gd name="connsiteX1878" fmla="*/ 911228 w 1327177"/>
              <a:gd name="connsiteY1878" fmla="*/ 1187653 h 2043806"/>
              <a:gd name="connsiteX1879" fmla="*/ 911884 w 1327177"/>
              <a:gd name="connsiteY1879" fmla="*/ 1187653 h 2043806"/>
              <a:gd name="connsiteX1880" fmla="*/ 911884 w 1327177"/>
              <a:gd name="connsiteY1880" fmla="*/ 1187259 h 2043806"/>
              <a:gd name="connsiteX1881" fmla="*/ 911884 w 1327177"/>
              <a:gd name="connsiteY1881" fmla="*/ 1186997 h 2043806"/>
              <a:gd name="connsiteX1882" fmla="*/ 912277 w 1327177"/>
              <a:gd name="connsiteY1882" fmla="*/ 1186604 h 2043806"/>
              <a:gd name="connsiteX1883" fmla="*/ 912277 w 1327177"/>
              <a:gd name="connsiteY1883" fmla="*/ 1186342 h 2043806"/>
              <a:gd name="connsiteX1884" fmla="*/ 912540 w 1327177"/>
              <a:gd name="connsiteY1884" fmla="*/ 1186342 h 2043806"/>
              <a:gd name="connsiteX1885" fmla="*/ 912277 w 1327177"/>
              <a:gd name="connsiteY1885" fmla="*/ 1184899 h 2043806"/>
              <a:gd name="connsiteX1886" fmla="*/ 911884 w 1327177"/>
              <a:gd name="connsiteY1886" fmla="*/ 1184899 h 2043806"/>
              <a:gd name="connsiteX1887" fmla="*/ 921063 w 1327177"/>
              <a:gd name="connsiteY1887" fmla="*/ 1174017 h 2043806"/>
              <a:gd name="connsiteX1888" fmla="*/ 920145 w 1327177"/>
              <a:gd name="connsiteY1888" fmla="*/ 1174803 h 2043806"/>
              <a:gd name="connsiteX1889" fmla="*/ 920145 w 1327177"/>
              <a:gd name="connsiteY1889" fmla="*/ 1175459 h 2043806"/>
              <a:gd name="connsiteX1890" fmla="*/ 918703 w 1327177"/>
              <a:gd name="connsiteY1890" fmla="*/ 1175852 h 2043806"/>
              <a:gd name="connsiteX1891" fmla="*/ 919358 w 1327177"/>
              <a:gd name="connsiteY1891" fmla="*/ 1177295 h 2043806"/>
              <a:gd name="connsiteX1892" fmla="*/ 918965 w 1327177"/>
              <a:gd name="connsiteY1892" fmla="*/ 1177557 h 2043806"/>
              <a:gd name="connsiteX1893" fmla="*/ 919358 w 1327177"/>
              <a:gd name="connsiteY1893" fmla="*/ 1178213 h 2043806"/>
              <a:gd name="connsiteX1894" fmla="*/ 918703 w 1327177"/>
              <a:gd name="connsiteY1894" fmla="*/ 1178737 h 2043806"/>
              <a:gd name="connsiteX1895" fmla="*/ 918703 w 1327177"/>
              <a:gd name="connsiteY1895" fmla="*/ 1179000 h 2043806"/>
              <a:gd name="connsiteX1896" fmla="*/ 918309 w 1327177"/>
              <a:gd name="connsiteY1896" fmla="*/ 1179393 h 2043806"/>
              <a:gd name="connsiteX1897" fmla="*/ 918703 w 1327177"/>
              <a:gd name="connsiteY1897" fmla="*/ 1180180 h 2043806"/>
              <a:gd name="connsiteX1898" fmla="*/ 918309 w 1327177"/>
              <a:gd name="connsiteY1898" fmla="*/ 1180442 h 2043806"/>
              <a:gd name="connsiteX1899" fmla="*/ 918309 w 1327177"/>
              <a:gd name="connsiteY1899" fmla="*/ 1180835 h 2043806"/>
              <a:gd name="connsiteX1900" fmla="*/ 918047 w 1327177"/>
              <a:gd name="connsiteY1900" fmla="*/ 1181098 h 2043806"/>
              <a:gd name="connsiteX1901" fmla="*/ 918047 w 1327177"/>
              <a:gd name="connsiteY1901" fmla="*/ 1181491 h 2043806"/>
              <a:gd name="connsiteX1902" fmla="*/ 913982 w 1327177"/>
              <a:gd name="connsiteY1902" fmla="*/ 1183196 h 2043806"/>
              <a:gd name="connsiteX1903" fmla="*/ 912776 w 1327177"/>
              <a:gd name="connsiteY1903" fmla="*/ 1183558 h 2043806"/>
              <a:gd name="connsiteX1904" fmla="*/ 913327 w 1327177"/>
              <a:gd name="connsiteY1904" fmla="*/ 1183457 h 2043806"/>
              <a:gd name="connsiteX1905" fmla="*/ 914769 w 1327177"/>
              <a:gd name="connsiteY1905" fmla="*/ 1183063 h 2043806"/>
              <a:gd name="connsiteX1906" fmla="*/ 918703 w 1327177"/>
              <a:gd name="connsiteY1906" fmla="*/ 1181359 h 2043806"/>
              <a:gd name="connsiteX1907" fmla="*/ 918703 w 1327177"/>
              <a:gd name="connsiteY1907" fmla="*/ 1180965 h 2043806"/>
              <a:gd name="connsiteX1908" fmla="*/ 918965 w 1327177"/>
              <a:gd name="connsiteY1908" fmla="*/ 1180703 h 2043806"/>
              <a:gd name="connsiteX1909" fmla="*/ 918965 w 1327177"/>
              <a:gd name="connsiteY1909" fmla="*/ 1180309 h 2043806"/>
              <a:gd name="connsiteX1910" fmla="*/ 919358 w 1327177"/>
              <a:gd name="connsiteY1910" fmla="*/ 1180047 h 2043806"/>
              <a:gd name="connsiteX1911" fmla="*/ 918965 w 1327177"/>
              <a:gd name="connsiteY1911" fmla="*/ 1179261 h 2043806"/>
              <a:gd name="connsiteX1912" fmla="*/ 919358 w 1327177"/>
              <a:gd name="connsiteY1912" fmla="*/ 1178867 h 2043806"/>
              <a:gd name="connsiteX1913" fmla="*/ 919358 w 1327177"/>
              <a:gd name="connsiteY1913" fmla="*/ 1178605 h 2043806"/>
              <a:gd name="connsiteX1914" fmla="*/ 920145 w 1327177"/>
              <a:gd name="connsiteY1914" fmla="*/ 1178212 h 2043806"/>
              <a:gd name="connsiteX1915" fmla="*/ 919752 w 1327177"/>
              <a:gd name="connsiteY1915" fmla="*/ 1177556 h 2043806"/>
              <a:gd name="connsiteX1916" fmla="*/ 920145 w 1327177"/>
              <a:gd name="connsiteY1916" fmla="*/ 1177294 h 2043806"/>
              <a:gd name="connsiteX1917" fmla="*/ 919358 w 1327177"/>
              <a:gd name="connsiteY1917" fmla="*/ 1175851 h 2043806"/>
              <a:gd name="connsiteX1918" fmla="*/ 920801 w 1327177"/>
              <a:gd name="connsiteY1918" fmla="*/ 1175458 h 2043806"/>
              <a:gd name="connsiteX1919" fmla="*/ 920801 w 1327177"/>
              <a:gd name="connsiteY1919" fmla="*/ 1174802 h 2043806"/>
              <a:gd name="connsiteX1920" fmla="*/ 921519 w 1327177"/>
              <a:gd name="connsiteY1920" fmla="*/ 1174264 h 2043806"/>
              <a:gd name="connsiteX1921" fmla="*/ 921063 w 1327177"/>
              <a:gd name="connsiteY1921" fmla="*/ 1174410 h 2043806"/>
              <a:gd name="connsiteX1922" fmla="*/ 928685 w 1327177"/>
              <a:gd name="connsiteY1922" fmla="*/ 1168185 h 2043806"/>
              <a:gd name="connsiteX1923" fmla="*/ 927882 w 1327177"/>
              <a:gd name="connsiteY1923" fmla="*/ 1168378 h 2043806"/>
              <a:gd name="connsiteX1924" fmla="*/ 928144 w 1327177"/>
              <a:gd name="connsiteY1924" fmla="*/ 1169427 h 2043806"/>
              <a:gd name="connsiteX1925" fmla="*/ 926440 w 1327177"/>
              <a:gd name="connsiteY1925" fmla="*/ 1170214 h 2043806"/>
              <a:gd name="connsiteX1926" fmla="*/ 926833 w 1327177"/>
              <a:gd name="connsiteY1926" fmla="*/ 1170869 h 2043806"/>
              <a:gd name="connsiteX1927" fmla="*/ 926440 w 1327177"/>
              <a:gd name="connsiteY1927" fmla="*/ 1170869 h 2043806"/>
              <a:gd name="connsiteX1928" fmla="*/ 926440 w 1327177"/>
              <a:gd name="connsiteY1928" fmla="*/ 1171656 h 2043806"/>
              <a:gd name="connsiteX1929" fmla="*/ 923948 w 1327177"/>
              <a:gd name="connsiteY1929" fmla="*/ 1172574 h 2043806"/>
              <a:gd name="connsiteX1930" fmla="*/ 924341 w 1327177"/>
              <a:gd name="connsiteY1930" fmla="*/ 1173361 h 2043806"/>
              <a:gd name="connsiteX1931" fmla="*/ 921850 w 1327177"/>
              <a:gd name="connsiteY1931" fmla="*/ 1174158 h 2043806"/>
              <a:gd name="connsiteX1932" fmla="*/ 921850 w 1327177"/>
              <a:gd name="connsiteY1932" fmla="*/ 1174409 h 2043806"/>
              <a:gd name="connsiteX1933" fmla="*/ 925128 w 1327177"/>
              <a:gd name="connsiteY1933" fmla="*/ 1173228 h 2043806"/>
              <a:gd name="connsiteX1934" fmla="*/ 924735 w 1327177"/>
              <a:gd name="connsiteY1934" fmla="*/ 1172442 h 2043806"/>
              <a:gd name="connsiteX1935" fmla="*/ 927226 w 1327177"/>
              <a:gd name="connsiteY1935" fmla="*/ 1171524 h 2043806"/>
              <a:gd name="connsiteX1936" fmla="*/ 927226 w 1327177"/>
              <a:gd name="connsiteY1936" fmla="*/ 1170737 h 2043806"/>
              <a:gd name="connsiteX1937" fmla="*/ 927489 w 1327177"/>
              <a:gd name="connsiteY1937" fmla="*/ 1170737 h 2043806"/>
              <a:gd name="connsiteX1938" fmla="*/ 927226 w 1327177"/>
              <a:gd name="connsiteY1938" fmla="*/ 1170081 h 2043806"/>
              <a:gd name="connsiteX1939" fmla="*/ 928931 w 1327177"/>
              <a:gd name="connsiteY1939" fmla="*/ 1169295 h 2043806"/>
              <a:gd name="connsiteX1940" fmla="*/ 937201 w 1327177"/>
              <a:gd name="connsiteY1940" fmla="*/ 1162753 h 2043806"/>
              <a:gd name="connsiteX1941" fmla="*/ 936405 w 1327177"/>
              <a:gd name="connsiteY1941" fmla="*/ 1163002 h 2043806"/>
              <a:gd name="connsiteX1942" fmla="*/ 937061 w 1327177"/>
              <a:gd name="connsiteY1942" fmla="*/ 1164051 h 2043806"/>
              <a:gd name="connsiteX1943" fmla="*/ 936143 w 1327177"/>
              <a:gd name="connsiteY1943" fmla="*/ 1165493 h 2043806"/>
              <a:gd name="connsiteX1944" fmla="*/ 934963 w 1327177"/>
              <a:gd name="connsiteY1944" fmla="*/ 1166018 h 2043806"/>
              <a:gd name="connsiteX1945" fmla="*/ 934963 w 1327177"/>
              <a:gd name="connsiteY1945" fmla="*/ 1166600 h 2043806"/>
              <a:gd name="connsiteX1946" fmla="*/ 935750 w 1327177"/>
              <a:gd name="connsiteY1946" fmla="*/ 1166410 h 2043806"/>
              <a:gd name="connsiteX1947" fmla="*/ 935750 w 1327177"/>
              <a:gd name="connsiteY1947" fmla="*/ 1165754 h 2043806"/>
              <a:gd name="connsiteX1948" fmla="*/ 936930 w 1327177"/>
              <a:gd name="connsiteY1948" fmla="*/ 1165361 h 2043806"/>
              <a:gd name="connsiteX1949" fmla="*/ 937848 w 1327177"/>
              <a:gd name="connsiteY1949" fmla="*/ 1163918 h 2043806"/>
              <a:gd name="connsiteX1950" fmla="*/ 946372 w 1327177"/>
              <a:gd name="connsiteY1950" fmla="*/ 1155396 h 2043806"/>
              <a:gd name="connsiteX1951" fmla="*/ 945585 w 1327177"/>
              <a:gd name="connsiteY1951" fmla="*/ 1155658 h 2043806"/>
              <a:gd name="connsiteX1952" fmla="*/ 946240 w 1327177"/>
              <a:gd name="connsiteY1952" fmla="*/ 1158412 h 2043806"/>
              <a:gd name="connsiteX1953" fmla="*/ 946995 w 1327177"/>
              <a:gd name="connsiteY1953" fmla="*/ 1160549 h 2043806"/>
              <a:gd name="connsiteX1954" fmla="*/ 947814 w 1327177"/>
              <a:gd name="connsiteY1954" fmla="*/ 1160378 h 2043806"/>
              <a:gd name="connsiteX1955" fmla="*/ 947158 w 1327177"/>
              <a:gd name="connsiteY1955" fmla="*/ 1158280 h 2043806"/>
              <a:gd name="connsiteX1956" fmla="*/ 949125 w 1327177"/>
              <a:gd name="connsiteY1956" fmla="*/ 1154478 h 2043806"/>
              <a:gd name="connsiteX1957" fmla="*/ 949125 w 1327177"/>
              <a:gd name="connsiteY1957" fmla="*/ 1155250 h 2043806"/>
              <a:gd name="connsiteX1958" fmla="*/ 950044 w 1327177"/>
              <a:gd name="connsiteY1958" fmla="*/ 1155395 h 2043806"/>
              <a:gd name="connsiteX1959" fmla="*/ 950044 w 1327177"/>
              <a:gd name="connsiteY1959" fmla="*/ 1154478 h 2043806"/>
              <a:gd name="connsiteX1960" fmla="*/ 950833 w 1327177"/>
              <a:gd name="connsiteY1960" fmla="*/ 1152127 h 2043806"/>
              <a:gd name="connsiteX1961" fmla="*/ 949781 w 1327177"/>
              <a:gd name="connsiteY1961" fmla="*/ 1152380 h 2043806"/>
              <a:gd name="connsiteX1962" fmla="*/ 950240 w 1327177"/>
              <a:gd name="connsiteY1962" fmla="*/ 1154215 h 2043806"/>
              <a:gd name="connsiteX1963" fmla="*/ 951224 w 1327177"/>
              <a:gd name="connsiteY1963" fmla="*/ 1154215 h 2043806"/>
              <a:gd name="connsiteX1964" fmla="*/ 959193 w 1327177"/>
              <a:gd name="connsiteY1964" fmla="*/ 1148976 h 2043806"/>
              <a:gd name="connsiteX1965" fmla="*/ 958563 w 1327177"/>
              <a:gd name="connsiteY1965" fmla="*/ 1149080 h 2043806"/>
              <a:gd name="connsiteX1966" fmla="*/ 958568 w 1327177"/>
              <a:gd name="connsiteY1966" fmla="*/ 1149100 h 2043806"/>
              <a:gd name="connsiteX1967" fmla="*/ 956862 w 1327177"/>
              <a:gd name="connsiteY1967" fmla="*/ 1147397 h 2043806"/>
              <a:gd name="connsiteX1968" fmla="*/ 955157 w 1327177"/>
              <a:gd name="connsiteY1968" fmla="*/ 1148184 h 2043806"/>
              <a:gd name="connsiteX1969" fmla="*/ 955157 w 1327177"/>
              <a:gd name="connsiteY1969" fmla="*/ 1148533 h 2043806"/>
              <a:gd name="connsiteX1970" fmla="*/ 955814 w 1327177"/>
              <a:gd name="connsiteY1970" fmla="*/ 1148314 h 2043806"/>
              <a:gd name="connsiteX1971" fmla="*/ 956207 w 1327177"/>
              <a:gd name="connsiteY1971" fmla="*/ 1149100 h 2043806"/>
              <a:gd name="connsiteX1972" fmla="*/ 956207 w 1327177"/>
              <a:gd name="connsiteY1972" fmla="*/ 1147920 h 2043806"/>
              <a:gd name="connsiteX1973" fmla="*/ 956975 w 1327177"/>
              <a:gd name="connsiteY1973" fmla="*/ 1147566 h 2043806"/>
              <a:gd name="connsiteX1974" fmla="*/ 953321 w 1327177"/>
              <a:gd name="connsiteY1974" fmla="*/ 1147397 h 2043806"/>
              <a:gd name="connsiteX1975" fmla="*/ 952403 w 1327177"/>
              <a:gd name="connsiteY1975" fmla="*/ 1147921 h 2043806"/>
              <a:gd name="connsiteX1976" fmla="*/ 953057 w 1327177"/>
              <a:gd name="connsiteY1976" fmla="*/ 1151582 h 2043806"/>
              <a:gd name="connsiteX1977" fmla="*/ 954109 w 1327177"/>
              <a:gd name="connsiteY1977" fmla="*/ 1151330 h 2043806"/>
              <a:gd name="connsiteX1978" fmla="*/ 953323 w 1327177"/>
              <a:gd name="connsiteY1978" fmla="*/ 1147527 h 2043806"/>
              <a:gd name="connsiteX1979" fmla="*/ 953380 w 1327177"/>
              <a:gd name="connsiteY1979" fmla="*/ 1147505 h 2043806"/>
              <a:gd name="connsiteX1980" fmla="*/ 973517 w 1327177"/>
              <a:gd name="connsiteY1980" fmla="*/ 1134164 h 2043806"/>
              <a:gd name="connsiteX1981" fmla="*/ 972597 w 1327177"/>
              <a:gd name="connsiteY1981" fmla="*/ 1134415 h 2043806"/>
              <a:gd name="connsiteX1982" fmla="*/ 972597 w 1327177"/>
              <a:gd name="connsiteY1982" fmla="*/ 1134677 h 2043806"/>
              <a:gd name="connsiteX1983" fmla="*/ 972204 w 1327177"/>
              <a:gd name="connsiteY1983" fmla="*/ 1135071 h 2043806"/>
              <a:gd name="connsiteX1984" fmla="*/ 971155 w 1327177"/>
              <a:gd name="connsiteY1984" fmla="*/ 1136120 h 2043806"/>
              <a:gd name="connsiteX1985" fmla="*/ 970762 w 1327177"/>
              <a:gd name="connsiteY1985" fmla="*/ 1137169 h 2043806"/>
              <a:gd name="connsiteX1986" fmla="*/ 969319 w 1327177"/>
              <a:gd name="connsiteY1986" fmla="*/ 1138218 h 2043806"/>
              <a:gd name="connsiteX1987" fmla="*/ 969057 w 1327177"/>
              <a:gd name="connsiteY1987" fmla="*/ 1139398 h 2043806"/>
              <a:gd name="connsiteX1988" fmla="*/ 970500 w 1327177"/>
              <a:gd name="connsiteY1988" fmla="*/ 1139660 h 2043806"/>
              <a:gd name="connsiteX1989" fmla="*/ 971942 w 1327177"/>
              <a:gd name="connsiteY1989" fmla="*/ 1141758 h 2043806"/>
              <a:gd name="connsiteX1990" fmla="*/ 969713 w 1327177"/>
              <a:gd name="connsiteY1990" fmla="*/ 1142939 h 2043806"/>
              <a:gd name="connsiteX1991" fmla="*/ 967615 w 1327177"/>
              <a:gd name="connsiteY1991" fmla="*/ 1145955 h 2043806"/>
              <a:gd name="connsiteX1992" fmla="*/ 965516 w 1327177"/>
              <a:gd name="connsiteY1992" fmla="*/ 1147135 h 2043806"/>
              <a:gd name="connsiteX1993" fmla="*/ 965779 w 1327177"/>
              <a:gd name="connsiteY1993" fmla="*/ 1147921 h 2043806"/>
              <a:gd name="connsiteX1994" fmla="*/ 964205 w 1327177"/>
              <a:gd name="connsiteY1994" fmla="*/ 1148577 h 2043806"/>
              <a:gd name="connsiteX1995" fmla="*/ 963531 w 1327177"/>
              <a:gd name="connsiteY1995" fmla="*/ 1149363 h 2043806"/>
              <a:gd name="connsiteX1996" fmla="*/ 964337 w 1327177"/>
              <a:gd name="connsiteY1996" fmla="*/ 1149363 h 2043806"/>
              <a:gd name="connsiteX1997" fmla="*/ 965124 w 1327177"/>
              <a:gd name="connsiteY1997" fmla="*/ 1148314 h 2043806"/>
              <a:gd name="connsiteX1998" fmla="*/ 966829 w 1327177"/>
              <a:gd name="connsiteY1998" fmla="*/ 1147658 h 2043806"/>
              <a:gd name="connsiteX1999" fmla="*/ 966567 w 1327177"/>
              <a:gd name="connsiteY1999" fmla="*/ 1146871 h 2043806"/>
              <a:gd name="connsiteX2000" fmla="*/ 968665 w 1327177"/>
              <a:gd name="connsiteY2000" fmla="*/ 1145691 h 2043806"/>
              <a:gd name="connsiteX2001" fmla="*/ 970763 w 1327177"/>
              <a:gd name="connsiteY2001" fmla="*/ 1142544 h 2043806"/>
              <a:gd name="connsiteX2002" fmla="*/ 972861 w 1327177"/>
              <a:gd name="connsiteY2002" fmla="*/ 1141364 h 2043806"/>
              <a:gd name="connsiteX2003" fmla="*/ 971418 w 1327177"/>
              <a:gd name="connsiteY2003" fmla="*/ 1139266 h 2043806"/>
              <a:gd name="connsiteX2004" fmla="*/ 969976 w 1327177"/>
              <a:gd name="connsiteY2004" fmla="*/ 1139003 h 2043806"/>
              <a:gd name="connsiteX2005" fmla="*/ 970238 w 1327177"/>
              <a:gd name="connsiteY2005" fmla="*/ 1137823 h 2043806"/>
              <a:gd name="connsiteX2006" fmla="*/ 971681 w 1327177"/>
              <a:gd name="connsiteY2006" fmla="*/ 1136774 h 2043806"/>
              <a:gd name="connsiteX2007" fmla="*/ 972074 w 1327177"/>
              <a:gd name="connsiteY2007" fmla="*/ 1135594 h 2043806"/>
              <a:gd name="connsiteX2008" fmla="*/ 973123 w 1327177"/>
              <a:gd name="connsiteY2008" fmla="*/ 1134676 h 2043806"/>
              <a:gd name="connsiteX2009" fmla="*/ 973517 w 1327177"/>
              <a:gd name="connsiteY2009" fmla="*/ 1134283 h 2043806"/>
              <a:gd name="connsiteX2010" fmla="*/ 974480 w 1327177"/>
              <a:gd name="connsiteY2010" fmla="*/ 1127596 h 2043806"/>
              <a:gd name="connsiteX2011" fmla="*/ 974959 w 1327177"/>
              <a:gd name="connsiteY2011" fmla="*/ 1127726 h 2043806"/>
              <a:gd name="connsiteX2012" fmla="*/ 974959 w 1327177"/>
              <a:gd name="connsiteY2012" fmla="*/ 1127596 h 2043806"/>
              <a:gd name="connsiteX2013" fmla="*/ 972597 w 1327177"/>
              <a:gd name="connsiteY2013" fmla="*/ 1127596 h 2043806"/>
              <a:gd name="connsiteX2014" fmla="*/ 972204 w 1327177"/>
              <a:gd name="connsiteY2014" fmla="*/ 1128383 h 2043806"/>
              <a:gd name="connsiteX2015" fmla="*/ 973647 w 1327177"/>
              <a:gd name="connsiteY2015" fmla="*/ 1130875 h 2043806"/>
              <a:gd name="connsiteX2016" fmla="*/ 974040 w 1327177"/>
              <a:gd name="connsiteY2016" fmla="*/ 1130875 h 2043806"/>
              <a:gd name="connsiteX2017" fmla="*/ 974302 w 1327177"/>
              <a:gd name="connsiteY2017" fmla="*/ 1131137 h 2043806"/>
              <a:gd name="connsiteX2018" fmla="*/ 975351 w 1327177"/>
              <a:gd name="connsiteY2018" fmla="*/ 1131137 h 2043806"/>
              <a:gd name="connsiteX2019" fmla="*/ 975351 w 1327177"/>
              <a:gd name="connsiteY2019" fmla="*/ 1131792 h 2043806"/>
              <a:gd name="connsiteX2020" fmla="*/ 975351 w 1327177"/>
              <a:gd name="connsiteY2020" fmla="*/ 1132317 h 2043806"/>
              <a:gd name="connsiteX2021" fmla="*/ 974997 w 1327177"/>
              <a:gd name="connsiteY2021" fmla="*/ 1133618 h 2043806"/>
              <a:gd name="connsiteX2022" fmla="*/ 976008 w 1327177"/>
              <a:gd name="connsiteY2022" fmla="*/ 1133365 h 2043806"/>
              <a:gd name="connsiteX2023" fmla="*/ 976401 w 1327177"/>
              <a:gd name="connsiteY2023" fmla="*/ 1131922 h 2043806"/>
              <a:gd name="connsiteX2024" fmla="*/ 976401 w 1327177"/>
              <a:gd name="connsiteY2024" fmla="*/ 1131529 h 2043806"/>
              <a:gd name="connsiteX2025" fmla="*/ 976401 w 1327177"/>
              <a:gd name="connsiteY2025" fmla="*/ 1130873 h 2043806"/>
              <a:gd name="connsiteX2026" fmla="*/ 975221 w 1327177"/>
              <a:gd name="connsiteY2026" fmla="*/ 1130873 h 2043806"/>
              <a:gd name="connsiteX2027" fmla="*/ 974959 w 1327177"/>
              <a:gd name="connsiteY2027" fmla="*/ 1130611 h 2043806"/>
              <a:gd name="connsiteX2028" fmla="*/ 974566 w 1327177"/>
              <a:gd name="connsiteY2028" fmla="*/ 1130611 h 2043806"/>
              <a:gd name="connsiteX2029" fmla="*/ 973123 w 1327177"/>
              <a:gd name="connsiteY2029" fmla="*/ 1128119 h 2043806"/>
              <a:gd name="connsiteX2030" fmla="*/ 973290 w 1327177"/>
              <a:gd name="connsiteY2030" fmla="*/ 1127785 h 2043806"/>
              <a:gd name="connsiteX2031" fmla="*/ 975615 w 1327177"/>
              <a:gd name="connsiteY2031" fmla="*/ 1118809 h 2043806"/>
              <a:gd name="connsiteX2032" fmla="*/ 975612 w 1327177"/>
              <a:gd name="connsiteY2032" fmla="*/ 1118811 h 2043806"/>
              <a:gd name="connsiteX2033" fmla="*/ 975745 w 1327177"/>
              <a:gd name="connsiteY2033" fmla="*/ 1118811 h 2043806"/>
              <a:gd name="connsiteX2034" fmla="*/ 975745 w 1327177"/>
              <a:gd name="connsiteY2034" fmla="*/ 1119073 h 2043806"/>
              <a:gd name="connsiteX2035" fmla="*/ 975351 w 1327177"/>
              <a:gd name="connsiteY2035" fmla="*/ 1119597 h 2043806"/>
              <a:gd name="connsiteX2036" fmla="*/ 975745 w 1327177"/>
              <a:gd name="connsiteY2036" fmla="*/ 1120253 h 2043806"/>
              <a:gd name="connsiteX2037" fmla="*/ 975351 w 1327177"/>
              <a:gd name="connsiteY2037" fmla="*/ 1121040 h 2043806"/>
              <a:gd name="connsiteX2038" fmla="*/ 975745 w 1327177"/>
              <a:gd name="connsiteY2038" fmla="*/ 1121695 h 2043806"/>
              <a:gd name="connsiteX2039" fmla="*/ 975351 w 1327177"/>
              <a:gd name="connsiteY2039" fmla="*/ 1121958 h 2043806"/>
              <a:gd name="connsiteX2040" fmla="*/ 974302 w 1327177"/>
              <a:gd name="connsiteY2040" fmla="*/ 1123400 h 2043806"/>
              <a:gd name="connsiteX2041" fmla="*/ 974958 w 1327177"/>
              <a:gd name="connsiteY2041" fmla="*/ 1124056 h 2043806"/>
              <a:gd name="connsiteX2042" fmla="*/ 975351 w 1327177"/>
              <a:gd name="connsiteY2042" fmla="*/ 1124056 h 2043806"/>
              <a:gd name="connsiteX2043" fmla="*/ 975351 w 1327177"/>
              <a:gd name="connsiteY2043" fmla="*/ 1124711 h 2043806"/>
              <a:gd name="connsiteX2044" fmla="*/ 974958 w 1327177"/>
              <a:gd name="connsiteY2044" fmla="*/ 1125236 h 2043806"/>
              <a:gd name="connsiteX2045" fmla="*/ 976138 w 1327177"/>
              <a:gd name="connsiteY2045" fmla="*/ 1126154 h 2043806"/>
              <a:gd name="connsiteX2046" fmla="*/ 975745 w 1327177"/>
              <a:gd name="connsiteY2046" fmla="*/ 1126678 h 2043806"/>
              <a:gd name="connsiteX2047" fmla="*/ 976026 w 1327177"/>
              <a:gd name="connsiteY2047" fmla="*/ 1127333 h 2043806"/>
              <a:gd name="connsiteX2048" fmla="*/ 977057 w 1327177"/>
              <a:gd name="connsiteY2048" fmla="*/ 1127333 h 2043806"/>
              <a:gd name="connsiteX2049" fmla="*/ 976664 w 1327177"/>
              <a:gd name="connsiteY2049" fmla="*/ 1126415 h 2043806"/>
              <a:gd name="connsiteX2050" fmla="*/ 977057 w 1327177"/>
              <a:gd name="connsiteY2050" fmla="*/ 1126021 h 2043806"/>
              <a:gd name="connsiteX2051" fmla="*/ 975877 w 1327177"/>
              <a:gd name="connsiteY2051" fmla="*/ 1125103 h 2043806"/>
              <a:gd name="connsiteX2052" fmla="*/ 976270 w 1327177"/>
              <a:gd name="connsiteY2052" fmla="*/ 1124710 h 2043806"/>
              <a:gd name="connsiteX2053" fmla="*/ 976270 w 1327177"/>
              <a:gd name="connsiteY2053" fmla="*/ 1124054 h 2043806"/>
              <a:gd name="connsiteX2054" fmla="*/ 975877 w 1327177"/>
              <a:gd name="connsiteY2054" fmla="*/ 1124054 h 2043806"/>
              <a:gd name="connsiteX2055" fmla="*/ 975090 w 1327177"/>
              <a:gd name="connsiteY2055" fmla="*/ 1123268 h 2043806"/>
              <a:gd name="connsiteX2056" fmla="*/ 976270 w 1327177"/>
              <a:gd name="connsiteY2056" fmla="*/ 1121825 h 2043806"/>
              <a:gd name="connsiteX2057" fmla="*/ 976533 w 1327177"/>
              <a:gd name="connsiteY2057" fmla="*/ 1121563 h 2043806"/>
              <a:gd name="connsiteX2058" fmla="*/ 976270 w 1327177"/>
              <a:gd name="connsiteY2058" fmla="*/ 1120907 h 2043806"/>
              <a:gd name="connsiteX2059" fmla="*/ 976533 w 1327177"/>
              <a:gd name="connsiteY2059" fmla="*/ 1120120 h 2043806"/>
              <a:gd name="connsiteX2060" fmla="*/ 976270 w 1327177"/>
              <a:gd name="connsiteY2060" fmla="*/ 1119465 h 2043806"/>
              <a:gd name="connsiteX2061" fmla="*/ 976533 w 1327177"/>
              <a:gd name="connsiteY2061" fmla="*/ 1119071 h 2043806"/>
              <a:gd name="connsiteX2062" fmla="*/ 976533 w 1327177"/>
              <a:gd name="connsiteY2062" fmla="*/ 1118809 h 2043806"/>
              <a:gd name="connsiteX2063" fmla="*/ 972860 w 1327177"/>
              <a:gd name="connsiteY2063" fmla="*/ 1115270 h 2043806"/>
              <a:gd name="connsiteX2064" fmla="*/ 973253 w 1327177"/>
              <a:gd name="connsiteY2064" fmla="*/ 1115663 h 2043806"/>
              <a:gd name="connsiteX2065" fmla="*/ 972860 w 1327177"/>
              <a:gd name="connsiteY2065" fmla="*/ 1116057 h 2043806"/>
              <a:gd name="connsiteX2066" fmla="*/ 972860 w 1327177"/>
              <a:gd name="connsiteY2066" fmla="*/ 1116319 h 2043806"/>
              <a:gd name="connsiteX2067" fmla="*/ 974302 w 1327177"/>
              <a:gd name="connsiteY2067" fmla="*/ 1116319 h 2043806"/>
              <a:gd name="connsiteX2068" fmla="*/ 974040 w 1327177"/>
              <a:gd name="connsiteY2068" fmla="*/ 1116975 h 2043806"/>
              <a:gd name="connsiteX2069" fmla="*/ 974696 w 1327177"/>
              <a:gd name="connsiteY2069" fmla="*/ 1117368 h 2043806"/>
              <a:gd name="connsiteX2070" fmla="*/ 974040 w 1327177"/>
              <a:gd name="connsiteY2070" fmla="*/ 1118811 h 2043806"/>
              <a:gd name="connsiteX2071" fmla="*/ 974302 w 1327177"/>
              <a:gd name="connsiteY2071" fmla="*/ 1119073 h 2043806"/>
              <a:gd name="connsiteX2072" fmla="*/ 974696 w 1327177"/>
              <a:gd name="connsiteY2072" fmla="*/ 1118811 h 2043806"/>
              <a:gd name="connsiteX2073" fmla="*/ 974960 w 1327177"/>
              <a:gd name="connsiteY2073" fmla="*/ 1118811 h 2043806"/>
              <a:gd name="connsiteX2074" fmla="*/ 974959 w 1327177"/>
              <a:gd name="connsiteY2074" fmla="*/ 1118809 h 2043806"/>
              <a:gd name="connsiteX2075" fmla="*/ 975746 w 1327177"/>
              <a:gd name="connsiteY2075" fmla="*/ 1117367 h 2043806"/>
              <a:gd name="connsiteX2076" fmla="*/ 974959 w 1327177"/>
              <a:gd name="connsiteY2076" fmla="*/ 1116973 h 2043806"/>
              <a:gd name="connsiteX2077" fmla="*/ 975221 w 1327177"/>
              <a:gd name="connsiteY2077" fmla="*/ 1116186 h 2043806"/>
              <a:gd name="connsiteX2078" fmla="*/ 973779 w 1327177"/>
              <a:gd name="connsiteY2078" fmla="*/ 1116186 h 2043806"/>
              <a:gd name="connsiteX2079" fmla="*/ 973779 w 1327177"/>
              <a:gd name="connsiteY2079" fmla="*/ 1115924 h 2043806"/>
              <a:gd name="connsiteX2080" fmla="*/ 974172 w 1327177"/>
              <a:gd name="connsiteY2080" fmla="*/ 1115531 h 2043806"/>
              <a:gd name="connsiteX2081" fmla="*/ 973779 w 1327177"/>
              <a:gd name="connsiteY2081" fmla="*/ 1115270 h 2043806"/>
              <a:gd name="connsiteX2082" fmla="*/ 675456 w 1327177"/>
              <a:gd name="connsiteY2082" fmla="*/ 817078 h 2043806"/>
              <a:gd name="connsiteX2083" fmla="*/ 678602 w 1327177"/>
              <a:gd name="connsiteY2083" fmla="*/ 820618 h 2043806"/>
              <a:gd name="connsiteX2084" fmla="*/ 678340 w 1327177"/>
              <a:gd name="connsiteY2084" fmla="*/ 820880 h 2043806"/>
              <a:gd name="connsiteX2085" fmla="*/ 678341 w 1327177"/>
              <a:gd name="connsiteY2085" fmla="*/ 820880 h 2043806"/>
              <a:gd name="connsiteX2086" fmla="*/ 678603 w 1327177"/>
              <a:gd name="connsiteY2086" fmla="*/ 820618 h 2043806"/>
              <a:gd name="connsiteX2087" fmla="*/ 675456 w 1327177"/>
              <a:gd name="connsiteY2087" fmla="*/ 817078 h 2043806"/>
              <a:gd name="connsiteX2088" fmla="*/ 670866 w 1327177"/>
              <a:gd name="connsiteY2088" fmla="*/ 813144 h 2043806"/>
              <a:gd name="connsiteX2089" fmla="*/ 670872 w 1327177"/>
              <a:gd name="connsiteY2089" fmla="*/ 813150 h 2043806"/>
              <a:gd name="connsiteX2090" fmla="*/ 670866 w 1327177"/>
              <a:gd name="connsiteY2090" fmla="*/ 813144 h 2043806"/>
              <a:gd name="connsiteX2091" fmla="*/ 655260 w 1327177"/>
              <a:gd name="connsiteY2091" fmla="*/ 812094 h 2043806"/>
              <a:gd name="connsiteX2092" fmla="*/ 654736 w 1327177"/>
              <a:gd name="connsiteY2092" fmla="*/ 812356 h 2043806"/>
              <a:gd name="connsiteX2093" fmla="*/ 655261 w 1327177"/>
              <a:gd name="connsiteY2093" fmla="*/ 813537 h 2043806"/>
              <a:gd name="connsiteX2094" fmla="*/ 654736 w 1327177"/>
              <a:gd name="connsiteY2094" fmla="*/ 814192 h 2043806"/>
              <a:gd name="connsiteX2095" fmla="*/ 655129 w 1327177"/>
              <a:gd name="connsiteY2095" fmla="*/ 815761 h 2043806"/>
              <a:gd name="connsiteX2096" fmla="*/ 654737 w 1327177"/>
              <a:gd name="connsiteY2096" fmla="*/ 814193 h 2043806"/>
              <a:gd name="connsiteX2097" fmla="*/ 655261 w 1327177"/>
              <a:gd name="connsiteY2097" fmla="*/ 813537 h 2043806"/>
              <a:gd name="connsiteX2098" fmla="*/ 654737 w 1327177"/>
              <a:gd name="connsiteY2098" fmla="*/ 812357 h 2043806"/>
              <a:gd name="connsiteX2099" fmla="*/ 655261 w 1327177"/>
              <a:gd name="connsiteY2099" fmla="*/ 812095 h 2043806"/>
              <a:gd name="connsiteX2100" fmla="*/ 653622 w 1327177"/>
              <a:gd name="connsiteY2100" fmla="*/ 809603 h 2043806"/>
              <a:gd name="connsiteX2101" fmla="*/ 653818 w 1327177"/>
              <a:gd name="connsiteY2101" fmla="*/ 809996 h 2043806"/>
              <a:gd name="connsiteX2102" fmla="*/ 653819 w 1327177"/>
              <a:gd name="connsiteY2102" fmla="*/ 809997 h 2043806"/>
              <a:gd name="connsiteX2103" fmla="*/ 653818 w 1327177"/>
              <a:gd name="connsiteY2103" fmla="*/ 807899 h 2043806"/>
              <a:gd name="connsiteX2104" fmla="*/ 653425 w 1327177"/>
              <a:gd name="connsiteY2104" fmla="*/ 809209 h 2043806"/>
              <a:gd name="connsiteX2105" fmla="*/ 653425 w 1327177"/>
              <a:gd name="connsiteY2105" fmla="*/ 809209 h 2043806"/>
              <a:gd name="connsiteX2106" fmla="*/ 653819 w 1327177"/>
              <a:gd name="connsiteY2106" fmla="*/ 807899 h 2043806"/>
              <a:gd name="connsiteX2107" fmla="*/ 641099 w 1327177"/>
              <a:gd name="connsiteY2107" fmla="*/ 805800 h 2043806"/>
              <a:gd name="connsiteX2108" fmla="*/ 643852 w 1327177"/>
              <a:gd name="connsiteY2108" fmla="*/ 806456 h 2043806"/>
              <a:gd name="connsiteX2109" fmla="*/ 643853 w 1327177"/>
              <a:gd name="connsiteY2109" fmla="*/ 806456 h 2043806"/>
              <a:gd name="connsiteX2110" fmla="*/ 910442 w 1327177"/>
              <a:gd name="connsiteY2110" fmla="*/ 0 h 2043806"/>
              <a:gd name="connsiteX2111" fmla="*/ 913720 w 1327177"/>
              <a:gd name="connsiteY2111" fmla="*/ 0 h 2043806"/>
              <a:gd name="connsiteX2112" fmla="*/ 916867 w 1327177"/>
              <a:gd name="connsiteY2112" fmla="*/ 1442 h 2043806"/>
              <a:gd name="connsiteX2113" fmla="*/ 918048 w 1327177"/>
              <a:gd name="connsiteY2113" fmla="*/ 2360 h 2043806"/>
              <a:gd name="connsiteX2114" fmla="*/ 918310 w 1327177"/>
              <a:gd name="connsiteY2114" fmla="*/ 4196 h 2043806"/>
              <a:gd name="connsiteX2115" fmla="*/ 917523 w 1327177"/>
              <a:gd name="connsiteY2115" fmla="*/ 5245 h 2043806"/>
              <a:gd name="connsiteX2116" fmla="*/ 913327 w 1327177"/>
              <a:gd name="connsiteY2116" fmla="*/ 10884 h 2043806"/>
              <a:gd name="connsiteX2117" fmla="*/ 912671 w 1327177"/>
              <a:gd name="connsiteY2117" fmla="*/ 12982 h 2043806"/>
              <a:gd name="connsiteX2118" fmla="*/ 913065 w 1327177"/>
              <a:gd name="connsiteY2118" fmla="*/ 15473 h 2043806"/>
              <a:gd name="connsiteX2119" fmla="*/ 913720 w 1327177"/>
              <a:gd name="connsiteY2119" fmla="*/ 17178 h 2043806"/>
              <a:gd name="connsiteX2120" fmla="*/ 916867 w 1327177"/>
              <a:gd name="connsiteY2120" fmla="*/ 19407 h 2043806"/>
              <a:gd name="connsiteX2121" fmla="*/ 919359 w 1327177"/>
              <a:gd name="connsiteY2121" fmla="*/ 20456 h 2043806"/>
              <a:gd name="connsiteX2122" fmla="*/ 921850 w 1327177"/>
              <a:gd name="connsiteY2122" fmla="*/ 20063 h 2043806"/>
              <a:gd name="connsiteX2123" fmla="*/ 927489 w 1327177"/>
              <a:gd name="connsiteY2123" fmla="*/ 17703 h 2043806"/>
              <a:gd name="connsiteX2124" fmla="*/ 930505 w 1327177"/>
              <a:gd name="connsiteY2124" fmla="*/ 17965 h 2043806"/>
              <a:gd name="connsiteX2125" fmla="*/ 932603 w 1327177"/>
              <a:gd name="connsiteY2125" fmla="*/ 20063 h 2043806"/>
              <a:gd name="connsiteX2126" fmla="*/ 933259 w 1327177"/>
              <a:gd name="connsiteY2126" fmla="*/ 22161 h 2043806"/>
              <a:gd name="connsiteX2127" fmla="*/ 933521 w 1327177"/>
              <a:gd name="connsiteY2127" fmla="*/ 29636 h 2043806"/>
              <a:gd name="connsiteX2128" fmla="*/ 934701 w 1327177"/>
              <a:gd name="connsiteY2128" fmla="*/ 33176 h 2043806"/>
              <a:gd name="connsiteX2129" fmla="*/ 936144 w 1327177"/>
              <a:gd name="connsiteY2129" fmla="*/ 34619 h 2043806"/>
              <a:gd name="connsiteX2130" fmla="*/ 938242 w 1327177"/>
              <a:gd name="connsiteY2130" fmla="*/ 35668 h 2043806"/>
              <a:gd name="connsiteX2131" fmla="*/ 939946 w 1327177"/>
              <a:gd name="connsiteY2131" fmla="*/ 35668 h 2043806"/>
              <a:gd name="connsiteX2132" fmla="*/ 940996 w 1327177"/>
              <a:gd name="connsiteY2132" fmla="*/ 34881 h 2043806"/>
              <a:gd name="connsiteX2133" fmla="*/ 947683 w 1327177"/>
              <a:gd name="connsiteY2133" fmla="*/ 30422 h 2043806"/>
              <a:gd name="connsiteX2134" fmla="*/ 950568 w 1327177"/>
              <a:gd name="connsiteY2134" fmla="*/ 28587 h 2043806"/>
              <a:gd name="connsiteX2135" fmla="*/ 953060 w 1327177"/>
              <a:gd name="connsiteY2135" fmla="*/ 28324 h 2043806"/>
              <a:gd name="connsiteX2136" fmla="*/ 956207 w 1327177"/>
              <a:gd name="connsiteY2136" fmla="*/ 29242 h 2043806"/>
              <a:gd name="connsiteX2137" fmla="*/ 959091 w 1327177"/>
              <a:gd name="connsiteY2137" fmla="*/ 30422 h 2043806"/>
              <a:gd name="connsiteX2138" fmla="*/ 961321 w 1327177"/>
              <a:gd name="connsiteY2138" fmla="*/ 31340 h 2043806"/>
              <a:gd name="connsiteX2139" fmla="*/ 961976 w 1327177"/>
              <a:gd name="connsiteY2139" fmla="*/ 32127 h 2043806"/>
              <a:gd name="connsiteX2140" fmla="*/ 963419 w 1327177"/>
              <a:gd name="connsiteY2140" fmla="*/ 33963 h 2043806"/>
              <a:gd name="connsiteX2141" fmla="*/ 964468 w 1327177"/>
              <a:gd name="connsiteY2141" fmla="*/ 34881 h 2043806"/>
              <a:gd name="connsiteX2142" fmla="*/ 966566 w 1327177"/>
              <a:gd name="connsiteY2142" fmla="*/ 39995 h 2043806"/>
              <a:gd name="connsiteX2143" fmla="*/ 967877 w 1327177"/>
              <a:gd name="connsiteY2143" fmla="*/ 42355 h 2043806"/>
              <a:gd name="connsiteX2144" fmla="*/ 968271 w 1327177"/>
              <a:gd name="connsiteY2144" fmla="*/ 43142 h 2043806"/>
              <a:gd name="connsiteX2145" fmla="*/ 969320 w 1327177"/>
              <a:gd name="connsiteY2145" fmla="*/ 43798 h 2043806"/>
              <a:gd name="connsiteX2146" fmla="*/ 969975 w 1327177"/>
              <a:gd name="connsiteY2146" fmla="*/ 44322 h 2043806"/>
              <a:gd name="connsiteX2147" fmla="*/ 971155 w 1327177"/>
              <a:gd name="connsiteY2147" fmla="*/ 44585 h 2043806"/>
              <a:gd name="connsiteX2148" fmla="*/ 972598 w 1327177"/>
              <a:gd name="connsiteY2148" fmla="*/ 44978 h 2043806"/>
              <a:gd name="connsiteX2149" fmla="*/ 974040 w 1327177"/>
              <a:gd name="connsiteY2149" fmla="*/ 44978 h 2043806"/>
              <a:gd name="connsiteX2150" fmla="*/ 974958 w 1327177"/>
              <a:gd name="connsiteY2150" fmla="*/ 44978 h 2043806"/>
              <a:gd name="connsiteX2151" fmla="*/ 976401 w 1327177"/>
              <a:gd name="connsiteY2151" fmla="*/ 44978 h 2043806"/>
              <a:gd name="connsiteX2152" fmla="*/ 982433 w 1327177"/>
              <a:gd name="connsiteY2152" fmla="*/ 44978 h 2043806"/>
              <a:gd name="connsiteX2153" fmla="*/ 983482 w 1327177"/>
              <a:gd name="connsiteY2153" fmla="*/ 44978 h 2043806"/>
              <a:gd name="connsiteX2154" fmla="*/ 984924 w 1327177"/>
              <a:gd name="connsiteY2154" fmla="*/ 45240 h 2043806"/>
              <a:gd name="connsiteX2155" fmla="*/ 989514 w 1327177"/>
              <a:gd name="connsiteY2155" fmla="*/ 47338 h 2043806"/>
              <a:gd name="connsiteX2156" fmla="*/ 990956 w 1327177"/>
              <a:gd name="connsiteY2156" fmla="*/ 49174 h 2043806"/>
              <a:gd name="connsiteX2157" fmla="*/ 991481 w 1327177"/>
              <a:gd name="connsiteY2157" fmla="*/ 50617 h 2043806"/>
              <a:gd name="connsiteX2158" fmla="*/ 991743 w 1327177"/>
              <a:gd name="connsiteY2158" fmla="*/ 52715 h 2043806"/>
              <a:gd name="connsiteX2159" fmla="*/ 990956 w 1327177"/>
              <a:gd name="connsiteY2159" fmla="*/ 54419 h 2043806"/>
              <a:gd name="connsiteX2160" fmla="*/ 989514 w 1327177"/>
              <a:gd name="connsiteY2160" fmla="*/ 56517 h 2043806"/>
              <a:gd name="connsiteX2161" fmla="*/ 984137 w 1327177"/>
              <a:gd name="connsiteY2161" fmla="*/ 61238 h 2043806"/>
              <a:gd name="connsiteX2162" fmla="*/ 983220 w 1327177"/>
              <a:gd name="connsiteY2162" fmla="*/ 65041 h 2043806"/>
              <a:gd name="connsiteX2163" fmla="*/ 983482 w 1327177"/>
              <a:gd name="connsiteY2163" fmla="*/ 67532 h 2043806"/>
              <a:gd name="connsiteX2164" fmla="*/ 984924 w 1327177"/>
              <a:gd name="connsiteY2164" fmla="*/ 70417 h 2043806"/>
              <a:gd name="connsiteX2165" fmla="*/ 986760 w 1327177"/>
              <a:gd name="connsiteY2165" fmla="*/ 71860 h 2043806"/>
              <a:gd name="connsiteX2166" fmla="*/ 989252 w 1327177"/>
              <a:gd name="connsiteY2166" fmla="*/ 72515 h 2043806"/>
              <a:gd name="connsiteX2167" fmla="*/ 998562 w 1327177"/>
              <a:gd name="connsiteY2167" fmla="*/ 71860 h 2043806"/>
              <a:gd name="connsiteX2168" fmla="*/ 1000660 w 1327177"/>
              <a:gd name="connsiteY2168" fmla="*/ 72122 h 2043806"/>
              <a:gd name="connsiteX2169" fmla="*/ 1002365 w 1327177"/>
              <a:gd name="connsiteY2169" fmla="*/ 73564 h 2043806"/>
              <a:gd name="connsiteX2170" fmla="*/ 1005643 w 1327177"/>
              <a:gd name="connsiteY2170" fmla="*/ 78285 h 2043806"/>
              <a:gd name="connsiteX2171" fmla="*/ 1008659 w 1327177"/>
              <a:gd name="connsiteY2171" fmla="*/ 80646 h 2043806"/>
              <a:gd name="connsiteX2172" fmla="*/ 1012724 w 1327177"/>
              <a:gd name="connsiteY2172" fmla="*/ 81301 h 2043806"/>
              <a:gd name="connsiteX2173" fmla="*/ 1018756 w 1327177"/>
              <a:gd name="connsiteY2173" fmla="*/ 81301 h 2043806"/>
              <a:gd name="connsiteX2174" fmla="*/ 1020198 w 1327177"/>
              <a:gd name="connsiteY2174" fmla="*/ 81039 h 2043806"/>
              <a:gd name="connsiteX2175" fmla="*/ 1025050 w 1327177"/>
              <a:gd name="connsiteY2175" fmla="*/ 82481 h 2043806"/>
              <a:gd name="connsiteX2176" fmla="*/ 1026493 w 1327177"/>
              <a:gd name="connsiteY2176" fmla="*/ 82744 h 2043806"/>
              <a:gd name="connsiteX2177" fmla="*/ 1027935 w 1327177"/>
              <a:gd name="connsiteY2177" fmla="*/ 83399 h 2043806"/>
              <a:gd name="connsiteX2178" fmla="*/ 1029640 w 1327177"/>
              <a:gd name="connsiteY2178" fmla="*/ 84842 h 2043806"/>
              <a:gd name="connsiteX2179" fmla="*/ 1031082 w 1327177"/>
              <a:gd name="connsiteY2179" fmla="*/ 87464 h 2043806"/>
              <a:gd name="connsiteX2180" fmla="*/ 1031738 w 1327177"/>
              <a:gd name="connsiteY2180" fmla="*/ 87464 h 2043806"/>
              <a:gd name="connsiteX2181" fmla="*/ 1031738 w 1327177"/>
              <a:gd name="connsiteY2181" fmla="*/ 86678 h 2043806"/>
              <a:gd name="connsiteX2182" fmla="*/ 1033181 w 1327177"/>
              <a:gd name="connsiteY2182" fmla="*/ 87464 h 2043806"/>
              <a:gd name="connsiteX2183" fmla="*/ 1036459 w 1327177"/>
              <a:gd name="connsiteY2183" fmla="*/ 88382 h 2043806"/>
              <a:gd name="connsiteX2184" fmla="*/ 1037770 w 1327177"/>
              <a:gd name="connsiteY2184" fmla="*/ 89038 h 2043806"/>
              <a:gd name="connsiteX2185" fmla="*/ 1039212 w 1327177"/>
              <a:gd name="connsiteY2185" fmla="*/ 89562 h 2043806"/>
              <a:gd name="connsiteX2186" fmla="*/ 1040917 w 1327177"/>
              <a:gd name="connsiteY2186" fmla="*/ 88776 h 2043806"/>
              <a:gd name="connsiteX2187" fmla="*/ 1040917 w 1327177"/>
              <a:gd name="connsiteY2187" fmla="*/ 87464 h 2043806"/>
              <a:gd name="connsiteX2188" fmla="*/ 1041704 w 1327177"/>
              <a:gd name="connsiteY2188" fmla="*/ 86678 h 2043806"/>
              <a:gd name="connsiteX2189" fmla="*/ 1043146 w 1327177"/>
              <a:gd name="connsiteY2189" fmla="*/ 86022 h 2043806"/>
              <a:gd name="connsiteX2190" fmla="*/ 1047080 w 1327177"/>
              <a:gd name="connsiteY2190" fmla="*/ 86022 h 2043806"/>
              <a:gd name="connsiteX2191" fmla="*/ 1047343 w 1327177"/>
              <a:gd name="connsiteY2191" fmla="*/ 84842 h 2043806"/>
              <a:gd name="connsiteX2192" fmla="*/ 1047343 w 1327177"/>
              <a:gd name="connsiteY2192" fmla="*/ 84186 h 2043806"/>
              <a:gd name="connsiteX2193" fmla="*/ 1047080 w 1327177"/>
              <a:gd name="connsiteY2193" fmla="*/ 82744 h 2043806"/>
              <a:gd name="connsiteX2194" fmla="*/ 1051670 w 1327177"/>
              <a:gd name="connsiteY2194" fmla="*/ 81695 h 2043806"/>
              <a:gd name="connsiteX2195" fmla="*/ 1052457 w 1327177"/>
              <a:gd name="connsiteY2195" fmla="*/ 81039 h 2043806"/>
              <a:gd name="connsiteX2196" fmla="*/ 1052719 w 1327177"/>
              <a:gd name="connsiteY2196" fmla="*/ 80646 h 2043806"/>
              <a:gd name="connsiteX2197" fmla="*/ 1055604 w 1327177"/>
              <a:gd name="connsiteY2197" fmla="*/ 81695 h 2043806"/>
              <a:gd name="connsiteX2198" fmla="*/ 1060456 w 1327177"/>
              <a:gd name="connsiteY2198" fmla="*/ 81039 h 2043806"/>
              <a:gd name="connsiteX2199" fmla="*/ 1061243 w 1327177"/>
              <a:gd name="connsiteY2199" fmla="*/ 81301 h 2043806"/>
              <a:gd name="connsiteX2200" fmla="*/ 1061898 w 1327177"/>
              <a:gd name="connsiteY2200" fmla="*/ 82744 h 2043806"/>
              <a:gd name="connsiteX2201" fmla="*/ 1063341 w 1327177"/>
              <a:gd name="connsiteY2201" fmla="*/ 81301 h 2043806"/>
              <a:gd name="connsiteX2202" fmla="*/ 1063996 w 1327177"/>
              <a:gd name="connsiteY2202" fmla="*/ 81039 h 2043806"/>
              <a:gd name="connsiteX2203" fmla="*/ 1066094 w 1327177"/>
              <a:gd name="connsiteY2203" fmla="*/ 81301 h 2043806"/>
              <a:gd name="connsiteX2204" fmla="*/ 1066094 w 1327177"/>
              <a:gd name="connsiteY2204" fmla="*/ 81695 h 2043806"/>
              <a:gd name="connsiteX2205" fmla="*/ 1068061 w 1327177"/>
              <a:gd name="connsiteY2205" fmla="*/ 82088 h 2043806"/>
              <a:gd name="connsiteX2206" fmla="*/ 1068061 w 1327177"/>
              <a:gd name="connsiteY2206" fmla="*/ 82481 h 2043806"/>
              <a:gd name="connsiteX2207" fmla="*/ 1068323 w 1327177"/>
              <a:gd name="connsiteY2207" fmla="*/ 82481 h 2043806"/>
              <a:gd name="connsiteX2208" fmla="*/ 1068061 w 1327177"/>
              <a:gd name="connsiteY2208" fmla="*/ 83924 h 2043806"/>
              <a:gd name="connsiteX2209" fmla="*/ 1068717 w 1327177"/>
              <a:gd name="connsiteY2209" fmla="*/ 83924 h 2043806"/>
              <a:gd name="connsiteX2210" fmla="*/ 1070815 w 1327177"/>
              <a:gd name="connsiteY2210" fmla="*/ 82744 h 2043806"/>
              <a:gd name="connsiteX2211" fmla="*/ 1071077 w 1327177"/>
              <a:gd name="connsiteY2211" fmla="*/ 82088 h 2043806"/>
              <a:gd name="connsiteX2212" fmla="*/ 1071733 w 1327177"/>
              <a:gd name="connsiteY2212" fmla="*/ 82481 h 2043806"/>
              <a:gd name="connsiteX2213" fmla="*/ 1073175 w 1327177"/>
              <a:gd name="connsiteY2213" fmla="*/ 84579 h 2043806"/>
              <a:gd name="connsiteX2214" fmla="*/ 1073700 w 1327177"/>
              <a:gd name="connsiteY2214" fmla="*/ 87464 h 2043806"/>
              <a:gd name="connsiteX2215" fmla="*/ 1074356 w 1327177"/>
              <a:gd name="connsiteY2215" fmla="*/ 87727 h 2043806"/>
              <a:gd name="connsiteX2216" fmla="*/ 1079732 w 1327177"/>
              <a:gd name="connsiteY2216" fmla="*/ 86678 h 2043806"/>
              <a:gd name="connsiteX2217" fmla="*/ 1083928 w 1327177"/>
              <a:gd name="connsiteY2217" fmla="*/ 87727 h 2043806"/>
              <a:gd name="connsiteX2218" fmla="*/ 1084584 w 1327177"/>
              <a:gd name="connsiteY2218" fmla="*/ 83399 h 2043806"/>
              <a:gd name="connsiteX2219" fmla="*/ 1086026 w 1327177"/>
              <a:gd name="connsiteY2219" fmla="*/ 80646 h 2043806"/>
              <a:gd name="connsiteX2220" fmla="*/ 1088255 w 1327177"/>
              <a:gd name="connsiteY2220" fmla="*/ 76843 h 2043806"/>
              <a:gd name="connsiteX2221" fmla="*/ 1089173 w 1327177"/>
              <a:gd name="connsiteY2221" fmla="*/ 77105 h 2043806"/>
              <a:gd name="connsiteX2222" fmla="*/ 1088518 w 1327177"/>
              <a:gd name="connsiteY2222" fmla="*/ 79203 h 2043806"/>
              <a:gd name="connsiteX2223" fmla="*/ 1087731 w 1327177"/>
              <a:gd name="connsiteY2223" fmla="*/ 79203 h 2043806"/>
              <a:gd name="connsiteX2224" fmla="*/ 1087075 w 1327177"/>
              <a:gd name="connsiteY2224" fmla="*/ 80383 h 2043806"/>
              <a:gd name="connsiteX2225" fmla="*/ 1086813 w 1327177"/>
              <a:gd name="connsiteY2225" fmla="*/ 87071 h 2043806"/>
              <a:gd name="connsiteX2226" fmla="*/ 1086813 w 1327177"/>
              <a:gd name="connsiteY2226" fmla="*/ 87727 h 2043806"/>
              <a:gd name="connsiteX2227" fmla="*/ 1089960 w 1327177"/>
              <a:gd name="connsiteY2227" fmla="*/ 92054 h 2043806"/>
              <a:gd name="connsiteX2228" fmla="*/ 1091271 w 1327177"/>
              <a:gd name="connsiteY2228" fmla="*/ 93103 h 2043806"/>
              <a:gd name="connsiteX2229" fmla="*/ 1088518 w 1327177"/>
              <a:gd name="connsiteY2229" fmla="*/ 99791 h 2043806"/>
              <a:gd name="connsiteX2230" fmla="*/ 1089173 w 1327177"/>
              <a:gd name="connsiteY2230" fmla="*/ 100577 h 2043806"/>
              <a:gd name="connsiteX2231" fmla="*/ 1090354 w 1327177"/>
              <a:gd name="connsiteY2231" fmla="*/ 99397 h 2043806"/>
              <a:gd name="connsiteX2232" fmla="*/ 1096254 w 1327177"/>
              <a:gd name="connsiteY2232" fmla="*/ 96644 h 2043806"/>
              <a:gd name="connsiteX2233" fmla="*/ 1105171 w 1327177"/>
              <a:gd name="connsiteY2233" fmla="*/ 93103 h 2043806"/>
              <a:gd name="connsiteX2234" fmla="*/ 1110154 w 1327177"/>
              <a:gd name="connsiteY2234" fmla="*/ 88382 h 2043806"/>
              <a:gd name="connsiteX2235" fmla="*/ 1111990 w 1327177"/>
              <a:gd name="connsiteY2235" fmla="*/ 85628 h 2043806"/>
              <a:gd name="connsiteX2236" fmla="*/ 1112908 w 1327177"/>
              <a:gd name="connsiteY2236" fmla="*/ 85366 h 2043806"/>
              <a:gd name="connsiteX2237" fmla="*/ 1114088 w 1327177"/>
              <a:gd name="connsiteY2237" fmla="*/ 88776 h 2043806"/>
              <a:gd name="connsiteX2238" fmla="*/ 1115531 w 1327177"/>
              <a:gd name="connsiteY2238" fmla="*/ 90480 h 2043806"/>
              <a:gd name="connsiteX2239" fmla="*/ 1115793 w 1327177"/>
              <a:gd name="connsiteY2239" fmla="*/ 91267 h 2043806"/>
              <a:gd name="connsiteX2240" fmla="*/ 1117235 w 1327177"/>
              <a:gd name="connsiteY2240" fmla="*/ 91267 h 2043806"/>
              <a:gd name="connsiteX2241" fmla="*/ 1117891 w 1327177"/>
              <a:gd name="connsiteY2241" fmla="*/ 93759 h 2043806"/>
              <a:gd name="connsiteX2242" fmla="*/ 1119071 w 1327177"/>
              <a:gd name="connsiteY2242" fmla="*/ 94152 h 2043806"/>
              <a:gd name="connsiteX2243" fmla="*/ 1119727 w 1327177"/>
              <a:gd name="connsiteY2243" fmla="*/ 93759 h 2043806"/>
              <a:gd name="connsiteX2244" fmla="*/ 1120514 w 1327177"/>
              <a:gd name="connsiteY2244" fmla="*/ 92841 h 2043806"/>
              <a:gd name="connsiteX2245" fmla="*/ 1120514 w 1327177"/>
              <a:gd name="connsiteY2245" fmla="*/ 91660 h 2043806"/>
              <a:gd name="connsiteX2246" fmla="*/ 1122612 w 1327177"/>
              <a:gd name="connsiteY2246" fmla="*/ 92054 h 2043806"/>
              <a:gd name="connsiteX2247" fmla="*/ 1123267 w 1327177"/>
              <a:gd name="connsiteY2247" fmla="*/ 92841 h 2043806"/>
              <a:gd name="connsiteX2248" fmla="*/ 1125759 w 1327177"/>
              <a:gd name="connsiteY2248" fmla="*/ 94414 h 2043806"/>
              <a:gd name="connsiteX2249" fmla="*/ 1126415 w 1327177"/>
              <a:gd name="connsiteY2249" fmla="*/ 95201 h 2043806"/>
              <a:gd name="connsiteX2250" fmla="*/ 1126415 w 1327177"/>
              <a:gd name="connsiteY2250" fmla="*/ 95857 h 2043806"/>
              <a:gd name="connsiteX2251" fmla="*/ 1125759 w 1327177"/>
              <a:gd name="connsiteY2251" fmla="*/ 99135 h 2043806"/>
              <a:gd name="connsiteX2252" fmla="*/ 1126152 w 1327177"/>
              <a:gd name="connsiteY2252" fmla="*/ 100840 h 2043806"/>
              <a:gd name="connsiteX2253" fmla="*/ 1126808 w 1327177"/>
              <a:gd name="connsiteY2253" fmla="*/ 102282 h 2043806"/>
              <a:gd name="connsiteX2254" fmla="*/ 1128250 w 1327177"/>
              <a:gd name="connsiteY2254" fmla="*/ 103725 h 2043806"/>
              <a:gd name="connsiteX2255" fmla="*/ 1128250 w 1327177"/>
              <a:gd name="connsiteY2255" fmla="*/ 104380 h 2043806"/>
              <a:gd name="connsiteX2256" fmla="*/ 1128250 w 1327177"/>
              <a:gd name="connsiteY2256" fmla="*/ 104774 h 2043806"/>
              <a:gd name="connsiteX2257" fmla="*/ 1128250 w 1327177"/>
              <a:gd name="connsiteY2257" fmla="*/ 106478 h 2043806"/>
              <a:gd name="connsiteX2258" fmla="*/ 1129693 w 1327177"/>
              <a:gd name="connsiteY2258" fmla="*/ 112642 h 2043806"/>
              <a:gd name="connsiteX2259" fmla="*/ 1129955 w 1327177"/>
              <a:gd name="connsiteY2259" fmla="*/ 112904 h 2043806"/>
              <a:gd name="connsiteX2260" fmla="*/ 1129955 w 1327177"/>
              <a:gd name="connsiteY2260" fmla="*/ 114346 h 2043806"/>
              <a:gd name="connsiteX2261" fmla="*/ 1131135 w 1327177"/>
              <a:gd name="connsiteY2261" fmla="*/ 117624 h 2043806"/>
              <a:gd name="connsiteX2262" fmla="*/ 1131791 w 1327177"/>
              <a:gd name="connsiteY2262" fmla="*/ 118936 h 2043806"/>
              <a:gd name="connsiteX2263" fmla="*/ 1132053 w 1327177"/>
              <a:gd name="connsiteY2263" fmla="*/ 120378 h 2043806"/>
              <a:gd name="connsiteX2264" fmla="*/ 1133233 w 1327177"/>
              <a:gd name="connsiteY2264" fmla="*/ 121821 h 2043806"/>
              <a:gd name="connsiteX2265" fmla="*/ 1133889 w 1327177"/>
              <a:gd name="connsiteY2265" fmla="*/ 122739 h 2043806"/>
              <a:gd name="connsiteX2266" fmla="*/ 1134676 w 1327177"/>
              <a:gd name="connsiteY2266" fmla="*/ 123263 h 2043806"/>
              <a:gd name="connsiteX2267" fmla="*/ 1136118 w 1327177"/>
              <a:gd name="connsiteY2267" fmla="*/ 125623 h 2043806"/>
              <a:gd name="connsiteX2268" fmla="*/ 1134151 w 1327177"/>
              <a:gd name="connsiteY2268" fmla="*/ 126673 h 2043806"/>
              <a:gd name="connsiteX2269" fmla="*/ 1135331 w 1327177"/>
              <a:gd name="connsiteY2269" fmla="*/ 129557 h 2043806"/>
              <a:gd name="connsiteX2270" fmla="*/ 1132840 w 1327177"/>
              <a:gd name="connsiteY2270" fmla="*/ 131000 h 2043806"/>
              <a:gd name="connsiteX2271" fmla="*/ 1132840 w 1327177"/>
              <a:gd name="connsiteY2271" fmla="*/ 132442 h 2043806"/>
              <a:gd name="connsiteX2272" fmla="*/ 1133496 w 1327177"/>
              <a:gd name="connsiteY2272" fmla="*/ 133360 h 2043806"/>
              <a:gd name="connsiteX2273" fmla="*/ 1132447 w 1327177"/>
              <a:gd name="connsiteY2273" fmla="*/ 135458 h 2043806"/>
              <a:gd name="connsiteX2274" fmla="*/ 1131791 w 1327177"/>
              <a:gd name="connsiteY2274" fmla="*/ 136638 h 2043806"/>
              <a:gd name="connsiteX2275" fmla="*/ 1130742 w 1327177"/>
              <a:gd name="connsiteY2275" fmla="*/ 136638 h 2043806"/>
              <a:gd name="connsiteX2276" fmla="*/ 1129955 w 1327177"/>
              <a:gd name="connsiteY2276" fmla="*/ 136245 h 2043806"/>
              <a:gd name="connsiteX2277" fmla="*/ 1129037 w 1327177"/>
              <a:gd name="connsiteY2277" fmla="*/ 136245 h 2043806"/>
              <a:gd name="connsiteX2278" fmla="*/ 1127070 w 1327177"/>
              <a:gd name="connsiteY2278" fmla="*/ 135196 h 2043806"/>
              <a:gd name="connsiteX2279" fmla="*/ 1126415 w 1327177"/>
              <a:gd name="connsiteY2279" fmla="*/ 134803 h 2043806"/>
              <a:gd name="connsiteX2280" fmla="*/ 1125366 w 1327177"/>
              <a:gd name="connsiteY2280" fmla="*/ 135196 h 2043806"/>
              <a:gd name="connsiteX2281" fmla="*/ 1123267 w 1327177"/>
              <a:gd name="connsiteY2281" fmla="*/ 135196 h 2043806"/>
              <a:gd name="connsiteX2282" fmla="*/ 1124710 w 1327177"/>
              <a:gd name="connsiteY2282" fmla="*/ 136638 h 2043806"/>
              <a:gd name="connsiteX2283" fmla="*/ 1124710 w 1327177"/>
              <a:gd name="connsiteY2283" fmla="*/ 136901 h 2043806"/>
              <a:gd name="connsiteX2284" fmla="*/ 1124710 w 1327177"/>
              <a:gd name="connsiteY2284" fmla="*/ 140835 h 2043806"/>
              <a:gd name="connsiteX2285" fmla="*/ 1124972 w 1327177"/>
              <a:gd name="connsiteY2285" fmla="*/ 142539 h 2043806"/>
              <a:gd name="connsiteX2286" fmla="*/ 1124710 w 1327177"/>
              <a:gd name="connsiteY2286" fmla="*/ 143326 h 2043806"/>
              <a:gd name="connsiteX2287" fmla="*/ 1124054 w 1327177"/>
              <a:gd name="connsiteY2287" fmla="*/ 143982 h 2043806"/>
              <a:gd name="connsiteX2288" fmla="*/ 1122612 w 1327177"/>
              <a:gd name="connsiteY2288" fmla="*/ 143982 h 2043806"/>
              <a:gd name="connsiteX2289" fmla="*/ 1121432 w 1327177"/>
              <a:gd name="connsiteY2289" fmla="*/ 144769 h 2043806"/>
              <a:gd name="connsiteX2290" fmla="*/ 1121432 w 1327177"/>
              <a:gd name="connsiteY2290" fmla="*/ 146998 h 2043806"/>
              <a:gd name="connsiteX2291" fmla="*/ 1121169 w 1327177"/>
              <a:gd name="connsiteY2291" fmla="*/ 148703 h 2043806"/>
              <a:gd name="connsiteX2292" fmla="*/ 1122218 w 1327177"/>
              <a:gd name="connsiteY2292" fmla="*/ 150145 h 2043806"/>
              <a:gd name="connsiteX2293" fmla="*/ 1120514 w 1327177"/>
              <a:gd name="connsiteY2293" fmla="*/ 150145 h 2043806"/>
              <a:gd name="connsiteX2294" fmla="*/ 1119333 w 1327177"/>
              <a:gd name="connsiteY2294" fmla="*/ 150801 h 2043806"/>
              <a:gd name="connsiteX2295" fmla="*/ 1119071 w 1327177"/>
              <a:gd name="connsiteY2295" fmla="*/ 152243 h 2043806"/>
              <a:gd name="connsiteX2296" fmla="*/ 1120514 w 1327177"/>
              <a:gd name="connsiteY2296" fmla="*/ 156439 h 2043806"/>
              <a:gd name="connsiteX2297" fmla="*/ 1123661 w 1327177"/>
              <a:gd name="connsiteY2297" fmla="*/ 156964 h 2043806"/>
              <a:gd name="connsiteX2298" fmla="*/ 1124316 w 1327177"/>
              <a:gd name="connsiteY2298" fmla="*/ 158275 h 2043806"/>
              <a:gd name="connsiteX2299" fmla="*/ 1124316 w 1327177"/>
              <a:gd name="connsiteY2299" fmla="*/ 159717 h 2043806"/>
              <a:gd name="connsiteX2300" fmla="*/ 1124972 w 1327177"/>
              <a:gd name="connsiteY2300" fmla="*/ 161160 h 2043806"/>
              <a:gd name="connsiteX2301" fmla="*/ 1123661 w 1327177"/>
              <a:gd name="connsiteY2301" fmla="*/ 161422 h 2043806"/>
              <a:gd name="connsiteX2302" fmla="*/ 1125759 w 1327177"/>
              <a:gd name="connsiteY2302" fmla="*/ 163520 h 2043806"/>
              <a:gd name="connsiteX2303" fmla="*/ 1124316 w 1327177"/>
              <a:gd name="connsiteY2303" fmla="*/ 164700 h 2043806"/>
              <a:gd name="connsiteX2304" fmla="*/ 1124710 w 1327177"/>
              <a:gd name="connsiteY2304" fmla="*/ 165618 h 2043806"/>
              <a:gd name="connsiteX2305" fmla="*/ 1122612 w 1327177"/>
              <a:gd name="connsiteY2305" fmla="*/ 166405 h 2043806"/>
              <a:gd name="connsiteX2306" fmla="*/ 1121169 w 1327177"/>
              <a:gd name="connsiteY2306" fmla="*/ 166405 h 2043806"/>
              <a:gd name="connsiteX2307" fmla="*/ 1121169 w 1327177"/>
              <a:gd name="connsiteY2307" fmla="*/ 167716 h 2043806"/>
              <a:gd name="connsiteX2308" fmla="*/ 1120514 w 1327177"/>
              <a:gd name="connsiteY2308" fmla="*/ 168897 h 2043806"/>
              <a:gd name="connsiteX2309" fmla="*/ 1119333 w 1327177"/>
              <a:gd name="connsiteY2309" fmla="*/ 169159 h 2043806"/>
              <a:gd name="connsiteX2310" fmla="*/ 1118284 w 1327177"/>
              <a:gd name="connsiteY2310" fmla="*/ 169946 h 2043806"/>
              <a:gd name="connsiteX2311" fmla="*/ 1118678 w 1327177"/>
              <a:gd name="connsiteY2311" fmla="*/ 170601 h 2043806"/>
              <a:gd name="connsiteX2312" fmla="*/ 1119333 w 1327177"/>
              <a:gd name="connsiteY2312" fmla="*/ 170339 h 2043806"/>
              <a:gd name="connsiteX2313" fmla="*/ 1119989 w 1327177"/>
              <a:gd name="connsiteY2313" fmla="*/ 171388 h 2043806"/>
              <a:gd name="connsiteX2314" fmla="*/ 1119071 w 1327177"/>
              <a:gd name="connsiteY2314" fmla="*/ 171781 h 2043806"/>
              <a:gd name="connsiteX2315" fmla="*/ 1119333 w 1327177"/>
              <a:gd name="connsiteY2315" fmla="*/ 172699 h 2043806"/>
              <a:gd name="connsiteX2316" fmla="*/ 1119989 w 1327177"/>
              <a:gd name="connsiteY2316" fmla="*/ 172044 h 2043806"/>
              <a:gd name="connsiteX2317" fmla="*/ 1119727 w 1327177"/>
              <a:gd name="connsiteY2317" fmla="*/ 173093 h 2043806"/>
              <a:gd name="connsiteX2318" fmla="*/ 1117629 w 1327177"/>
              <a:gd name="connsiteY2318" fmla="*/ 174535 h 2043806"/>
              <a:gd name="connsiteX2319" fmla="*/ 1117235 w 1327177"/>
              <a:gd name="connsiteY2319" fmla="*/ 175978 h 2043806"/>
              <a:gd name="connsiteX2320" fmla="*/ 1117891 w 1327177"/>
              <a:gd name="connsiteY2320" fmla="*/ 176765 h 2043806"/>
              <a:gd name="connsiteX2321" fmla="*/ 1119727 w 1327177"/>
              <a:gd name="connsiteY2321" fmla="*/ 175322 h 2043806"/>
              <a:gd name="connsiteX2322" fmla="*/ 1120514 w 1327177"/>
              <a:gd name="connsiteY2322" fmla="*/ 175584 h 2043806"/>
              <a:gd name="connsiteX2323" fmla="*/ 1121956 w 1327177"/>
              <a:gd name="connsiteY2323" fmla="*/ 176240 h 2043806"/>
              <a:gd name="connsiteX2324" fmla="*/ 1121956 w 1327177"/>
              <a:gd name="connsiteY2324" fmla="*/ 177027 h 2043806"/>
              <a:gd name="connsiteX2325" fmla="*/ 1121956 w 1327177"/>
              <a:gd name="connsiteY2325" fmla="*/ 177682 h 2043806"/>
              <a:gd name="connsiteX2326" fmla="*/ 1119989 w 1327177"/>
              <a:gd name="connsiteY2326" fmla="*/ 178863 h 2043806"/>
              <a:gd name="connsiteX2327" fmla="*/ 1119989 w 1327177"/>
              <a:gd name="connsiteY2327" fmla="*/ 179125 h 2043806"/>
              <a:gd name="connsiteX2328" fmla="*/ 1122218 w 1327177"/>
              <a:gd name="connsiteY2328" fmla="*/ 181223 h 2043806"/>
              <a:gd name="connsiteX2329" fmla="*/ 1124316 w 1327177"/>
              <a:gd name="connsiteY2329" fmla="*/ 181223 h 2043806"/>
              <a:gd name="connsiteX2330" fmla="*/ 1124710 w 1327177"/>
              <a:gd name="connsiteY2330" fmla="*/ 181879 h 2043806"/>
              <a:gd name="connsiteX2331" fmla="*/ 1124710 w 1327177"/>
              <a:gd name="connsiteY2331" fmla="*/ 182665 h 2043806"/>
              <a:gd name="connsiteX2332" fmla="*/ 1125759 w 1327177"/>
              <a:gd name="connsiteY2332" fmla="*/ 183059 h 2043806"/>
              <a:gd name="connsiteX2333" fmla="*/ 1127070 w 1327177"/>
              <a:gd name="connsiteY2333" fmla="*/ 184501 h 2043806"/>
              <a:gd name="connsiteX2334" fmla="*/ 1124710 w 1327177"/>
              <a:gd name="connsiteY2334" fmla="*/ 186206 h 2043806"/>
              <a:gd name="connsiteX2335" fmla="*/ 1124710 w 1327177"/>
              <a:gd name="connsiteY2335" fmla="*/ 187517 h 2043806"/>
              <a:gd name="connsiteX2336" fmla="*/ 1126152 w 1327177"/>
              <a:gd name="connsiteY2336" fmla="*/ 191844 h 2043806"/>
              <a:gd name="connsiteX2337" fmla="*/ 1126808 w 1327177"/>
              <a:gd name="connsiteY2337" fmla="*/ 192894 h 2043806"/>
              <a:gd name="connsiteX2338" fmla="*/ 1128250 w 1327177"/>
              <a:gd name="connsiteY2338" fmla="*/ 192894 h 2043806"/>
              <a:gd name="connsiteX2339" fmla="*/ 1129693 w 1327177"/>
              <a:gd name="connsiteY2339" fmla="*/ 191844 h 2043806"/>
              <a:gd name="connsiteX2340" fmla="*/ 1130349 w 1327177"/>
              <a:gd name="connsiteY2340" fmla="*/ 192238 h 2043806"/>
              <a:gd name="connsiteX2341" fmla="*/ 1130349 w 1327177"/>
              <a:gd name="connsiteY2341" fmla="*/ 192894 h 2043806"/>
              <a:gd name="connsiteX2342" fmla="*/ 1128513 w 1327177"/>
              <a:gd name="connsiteY2342" fmla="*/ 195385 h 2043806"/>
              <a:gd name="connsiteX2343" fmla="*/ 1129299 w 1327177"/>
              <a:gd name="connsiteY2343" fmla="*/ 196828 h 2043806"/>
              <a:gd name="connsiteX2344" fmla="*/ 1131135 w 1327177"/>
              <a:gd name="connsiteY2344" fmla="*/ 196828 h 2043806"/>
              <a:gd name="connsiteX2345" fmla="*/ 1131791 w 1327177"/>
              <a:gd name="connsiteY2345" fmla="*/ 197483 h 2043806"/>
              <a:gd name="connsiteX2346" fmla="*/ 1131791 w 1327177"/>
              <a:gd name="connsiteY2346" fmla="*/ 199319 h 2043806"/>
              <a:gd name="connsiteX2347" fmla="*/ 1133233 w 1327177"/>
              <a:gd name="connsiteY2347" fmla="*/ 202204 h 2043806"/>
              <a:gd name="connsiteX2348" fmla="*/ 1132840 w 1327177"/>
              <a:gd name="connsiteY2348" fmla="*/ 204695 h 2043806"/>
              <a:gd name="connsiteX2349" fmla="*/ 1133233 w 1327177"/>
              <a:gd name="connsiteY2349" fmla="*/ 205744 h 2043806"/>
              <a:gd name="connsiteX2350" fmla="*/ 1132840 w 1327177"/>
              <a:gd name="connsiteY2350" fmla="*/ 206400 h 2043806"/>
              <a:gd name="connsiteX2351" fmla="*/ 1131791 w 1327177"/>
              <a:gd name="connsiteY2351" fmla="*/ 206138 h 2043806"/>
              <a:gd name="connsiteX2352" fmla="*/ 1133233 w 1327177"/>
              <a:gd name="connsiteY2352" fmla="*/ 207580 h 2043806"/>
              <a:gd name="connsiteX2353" fmla="*/ 1131397 w 1327177"/>
              <a:gd name="connsiteY2353" fmla="*/ 209285 h 2043806"/>
              <a:gd name="connsiteX2354" fmla="*/ 1132053 w 1327177"/>
              <a:gd name="connsiteY2354" fmla="*/ 212039 h 2043806"/>
              <a:gd name="connsiteX2355" fmla="*/ 1131397 w 1327177"/>
              <a:gd name="connsiteY2355" fmla="*/ 212432 h 2043806"/>
              <a:gd name="connsiteX2356" fmla="*/ 1131791 w 1327177"/>
              <a:gd name="connsiteY2356" fmla="*/ 214661 h 2043806"/>
              <a:gd name="connsiteX2357" fmla="*/ 1133233 w 1327177"/>
              <a:gd name="connsiteY2357" fmla="*/ 217022 h 2043806"/>
              <a:gd name="connsiteX2358" fmla="*/ 1133233 w 1327177"/>
              <a:gd name="connsiteY2358" fmla="*/ 219513 h 2043806"/>
              <a:gd name="connsiteX2359" fmla="*/ 1131135 w 1327177"/>
              <a:gd name="connsiteY2359" fmla="*/ 220562 h 2043806"/>
              <a:gd name="connsiteX2360" fmla="*/ 1131135 w 1327177"/>
              <a:gd name="connsiteY2360" fmla="*/ 225939 h 2043806"/>
              <a:gd name="connsiteX2361" fmla="*/ 1133233 w 1327177"/>
              <a:gd name="connsiteY2361" fmla="*/ 225939 h 2043806"/>
              <a:gd name="connsiteX2362" fmla="*/ 1133496 w 1327177"/>
              <a:gd name="connsiteY2362" fmla="*/ 226594 h 2043806"/>
              <a:gd name="connsiteX2363" fmla="*/ 1129955 w 1327177"/>
              <a:gd name="connsiteY2363" fmla="*/ 227381 h 2043806"/>
              <a:gd name="connsiteX2364" fmla="*/ 1128513 w 1327177"/>
              <a:gd name="connsiteY2364" fmla="*/ 228037 h 2043806"/>
              <a:gd name="connsiteX2365" fmla="*/ 1123661 w 1327177"/>
              <a:gd name="connsiteY2365" fmla="*/ 230135 h 2043806"/>
              <a:gd name="connsiteX2366" fmla="*/ 1121956 w 1327177"/>
              <a:gd name="connsiteY2366" fmla="*/ 232626 h 2043806"/>
              <a:gd name="connsiteX2367" fmla="*/ 1119989 w 1327177"/>
              <a:gd name="connsiteY2367" fmla="*/ 233020 h 2043806"/>
              <a:gd name="connsiteX2368" fmla="*/ 1110810 w 1327177"/>
              <a:gd name="connsiteY2368" fmla="*/ 229479 h 2043806"/>
              <a:gd name="connsiteX2369" fmla="*/ 1110154 w 1327177"/>
              <a:gd name="connsiteY2369" fmla="*/ 231577 h 2043806"/>
              <a:gd name="connsiteX2370" fmla="*/ 1110154 w 1327177"/>
              <a:gd name="connsiteY2370" fmla="*/ 234462 h 2043806"/>
              <a:gd name="connsiteX2371" fmla="*/ 1112646 w 1327177"/>
              <a:gd name="connsiteY2371" fmla="*/ 233938 h 2043806"/>
              <a:gd name="connsiteX2372" fmla="*/ 1111203 w 1327177"/>
              <a:gd name="connsiteY2372" fmla="*/ 236560 h 2043806"/>
              <a:gd name="connsiteX2373" fmla="*/ 1110810 w 1327177"/>
              <a:gd name="connsiteY2373" fmla="*/ 239314 h 2043806"/>
              <a:gd name="connsiteX2374" fmla="*/ 1112908 w 1327177"/>
              <a:gd name="connsiteY2374" fmla="*/ 240101 h 2043806"/>
              <a:gd name="connsiteX2375" fmla="*/ 1111990 w 1327177"/>
              <a:gd name="connsiteY2375" fmla="*/ 244559 h 2043806"/>
              <a:gd name="connsiteX2376" fmla="*/ 1112252 w 1327177"/>
              <a:gd name="connsiteY2376" fmla="*/ 245346 h 2043806"/>
              <a:gd name="connsiteX2377" fmla="*/ 1112252 w 1327177"/>
              <a:gd name="connsiteY2377" fmla="*/ 248887 h 2043806"/>
              <a:gd name="connsiteX2378" fmla="*/ 1112646 w 1327177"/>
              <a:gd name="connsiteY2378" fmla="*/ 254001 h 2043806"/>
              <a:gd name="connsiteX2379" fmla="*/ 1112908 w 1327177"/>
              <a:gd name="connsiteY2379" fmla="*/ 255312 h 2043806"/>
              <a:gd name="connsiteX2380" fmla="*/ 1113695 w 1327177"/>
              <a:gd name="connsiteY2380" fmla="*/ 257410 h 2043806"/>
              <a:gd name="connsiteX2381" fmla="*/ 1115531 w 1327177"/>
              <a:gd name="connsiteY2381" fmla="*/ 258197 h 2043806"/>
              <a:gd name="connsiteX2382" fmla="*/ 1108712 w 1327177"/>
              <a:gd name="connsiteY2382" fmla="*/ 265540 h 2043806"/>
              <a:gd name="connsiteX2383" fmla="*/ 1107269 w 1327177"/>
              <a:gd name="connsiteY2383" fmla="*/ 268818 h 2043806"/>
              <a:gd name="connsiteX2384" fmla="*/ 1107269 w 1327177"/>
              <a:gd name="connsiteY2384" fmla="*/ 269867 h 2043806"/>
              <a:gd name="connsiteX2385" fmla="*/ 1106614 w 1327177"/>
              <a:gd name="connsiteY2385" fmla="*/ 272621 h 2043806"/>
              <a:gd name="connsiteX2386" fmla="*/ 1106220 w 1327177"/>
              <a:gd name="connsiteY2386" fmla="*/ 275506 h 2043806"/>
              <a:gd name="connsiteX2387" fmla="*/ 1105434 w 1327177"/>
              <a:gd name="connsiteY2387" fmla="*/ 277211 h 2043806"/>
              <a:gd name="connsiteX2388" fmla="*/ 1105171 w 1327177"/>
              <a:gd name="connsiteY2388" fmla="*/ 278653 h 2043806"/>
              <a:gd name="connsiteX2389" fmla="*/ 1103335 w 1327177"/>
              <a:gd name="connsiteY2389" fmla="*/ 280882 h 2043806"/>
              <a:gd name="connsiteX2390" fmla="*/ 1103729 w 1327177"/>
              <a:gd name="connsiteY2390" fmla="*/ 282194 h 2043806"/>
              <a:gd name="connsiteX2391" fmla="*/ 1103073 w 1327177"/>
              <a:gd name="connsiteY2391" fmla="*/ 285341 h 2043806"/>
              <a:gd name="connsiteX2392" fmla="*/ 1104122 w 1327177"/>
              <a:gd name="connsiteY2392" fmla="*/ 285079 h 2043806"/>
              <a:gd name="connsiteX2393" fmla="*/ 1106876 w 1327177"/>
              <a:gd name="connsiteY2393" fmla="*/ 284292 h 2043806"/>
              <a:gd name="connsiteX2394" fmla="*/ 1107794 w 1327177"/>
              <a:gd name="connsiteY2394" fmla="*/ 283898 h 2043806"/>
              <a:gd name="connsiteX2395" fmla="*/ 1107794 w 1327177"/>
              <a:gd name="connsiteY2395" fmla="*/ 283243 h 2043806"/>
              <a:gd name="connsiteX2396" fmla="*/ 1108056 w 1327177"/>
              <a:gd name="connsiteY2396" fmla="*/ 282981 h 2043806"/>
              <a:gd name="connsiteX2397" fmla="*/ 1108056 w 1327177"/>
              <a:gd name="connsiteY2397" fmla="*/ 281800 h 2043806"/>
              <a:gd name="connsiteX2398" fmla="*/ 1108450 w 1327177"/>
              <a:gd name="connsiteY2398" fmla="*/ 281538 h 2043806"/>
              <a:gd name="connsiteX2399" fmla="*/ 1110810 w 1327177"/>
              <a:gd name="connsiteY2399" fmla="*/ 280882 h 2043806"/>
              <a:gd name="connsiteX2400" fmla="*/ 1111597 w 1327177"/>
              <a:gd name="connsiteY2400" fmla="*/ 279702 h 2043806"/>
              <a:gd name="connsiteX2401" fmla="*/ 1113695 w 1327177"/>
              <a:gd name="connsiteY2401" fmla="*/ 278916 h 2043806"/>
              <a:gd name="connsiteX2402" fmla="*/ 1115137 w 1327177"/>
              <a:gd name="connsiteY2402" fmla="*/ 280882 h 2043806"/>
              <a:gd name="connsiteX2403" fmla="*/ 1115793 w 1327177"/>
              <a:gd name="connsiteY2403" fmla="*/ 281145 h 2043806"/>
              <a:gd name="connsiteX2404" fmla="*/ 1115793 w 1327177"/>
              <a:gd name="connsiteY2404" fmla="*/ 281800 h 2043806"/>
              <a:gd name="connsiteX2405" fmla="*/ 1116580 w 1327177"/>
              <a:gd name="connsiteY2405" fmla="*/ 281538 h 2043806"/>
              <a:gd name="connsiteX2406" fmla="*/ 1119071 w 1327177"/>
              <a:gd name="connsiteY2406" fmla="*/ 282587 h 2043806"/>
              <a:gd name="connsiteX2407" fmla="*/ 1118678 w 1327177"/>
              <a:gd name="connsiteY2407" fmla="*/ 283243 h 2043806"/>
              <a:gd name="connsiteX2408" fmla="*/ 1118678 w 1327177"/>
              <a:gd name="connsiteY2408" fmla="*/ 283898 h 2043806"/>
              <a:gd name="connsiteX2409" fmla="*/ 1117891 w 1327177"/>
              <a:gd name="connsiteY2409" fmla="*/ 285341 h 2043806"/>
              <a:gd name="connsiteX2410" fmla="*/ 1116580 w 1327177"/>
              <a:gd name="connsiteY2410" fmla="*/ 286521 h 2043806"/>
              <a:gd name="connsiteX2411" fmla="*/ 1116186 w 1327177"/>
              <a:gd name="connsiteY2411" fmla="*/ 286783 h 2043806"/>
              <a:gd name="connsiteX2412" fmla="*/ 1115531 w 1327177"/>
              <a:gd name="connsiteY2412" fmla="*/ 287439 h 2043806"/>
              <a:gd name="connsiteX2413" fmla="*/ 1114351 w 1327177"/>
              <a:gd name="connsiteY2413" fmla="*/ 289275 h 2043806"/>
              <a:gd name="connsiteX2414" fmla="*/ 1114088 w 1327177"/>
              <a:gd name="connsiteY2414" fmla="*/ 290324 h 2043806"/>
              <a:gd name="connsiteX2415" fmla="*/ 1112252 w 1327177"/>
              <a:gd name="connsiteY2415" fmla="*/ 291766 h 2043806"/>
              <a:gd name="connsiteX2416" fmla="*/ 1112252 w 1327177"/>
              <a:gd name="connsiteY2416" fmla="*/ 292422 h 2043806"/>
              <a:gd name="connsiteX2417" fmla="*/ 1113695 w 1327177"/>
              <a:gd name="connsiteY2417" fmla="*/ 297405 h 2043806"/>
              <a:gd name="connsiteX2418" fmla="*/ 1118284 w 1327177"/>
              <a:gd name="connsiteY2418" fmla="*/ 302388 h 2043806"/>
              <a:gd name="connsiteX2419" fmla="*/ 1118678 w 1327177"/>
              <a:gd name="connsiteY2419" fmla="*/ 303044 h 2043806"/>
              <a:gd name="connsiteX2420" fmla="*/ 1119989 w 1327177"/>
              <a:gd name="connsiteY2420" fmla="*/ 301339 h 2043806"/>
              <a:gd name="connsiteX2421" fmla="*/ 1122612 w 1327177"/>
              <a:gd name="connsiteY2421" fmla="*/ 300945 h 2043806"/>
              <a:gd name="connsiteX2422" fmla="*/ 1124316 w 1327177"/>
              <a:gd name="connsiteY2422" fmla="*/ 302126 h 2043806"/>
              <a:gd name="connsiteX2423" fmla="*/ 1126415 w 1327177"/>
              <a:gd name="connsiteY2423" fmla="*/ 300945 h 2043806"/>
              <a:gd name="connsiteX2424" fmla="*/ 1127595 w 1327177"/>
              <a:gd name="connsiteY2424" fmla="*/ 298454 h 2043806"/>
              <a:gd name="connsiteX2425" fmla="*/ 1129693 w 1327177"/>
              <a:gd name="connsiteY2425" fmla="*/ 300159 h 2043806"/>
              <a:gd name="connsiteX2426" fmla="*/ 1131397 w 1327177"/>
              <a:gd name="connsiteY2426" fmla="*/ 300159 h 2043806"/>
              <a:gd name="connsiteX2427" fmla="*/ 1131791 w 1327177"/>
              <a:gd name="connsiteY2427" fmla="*/ 298716 h 2043806"/>
              <a:gd name="connsiteX2428" fmla="*/ 1133233 w 1327177"/>
              <a:gd name="connsiteY2428" fmla="*/ 297143 h 2043806"/>
              <a:gd name="connsiteX2429" fmla="*/ 1133233 w 1327177"/>
              <a:gd name="connsiteY2429" fmla="*/ 296356 h 2043806"/>
              <a:gd name="connsiteX2430" fmla="*/ 1131791 w 1327177"/>
              <a:gd name="connsiteY2430" fmla="*/ 294520 h 2043806"/>
              <a:gd name="connsiteX2431" fmla="*/ 1132053 w 1327177"/>
              <a:gd name="connsiteY2431" fmla="*/ 293078 h 2043806"/>
              <a:gd name="connsiteX2432" fmla="*/ 1133889 w 1327177"/>
              <a:gd name="connsiteY2432" fmla="*/ 291766 h 2043806"/>
              <a:gd name="connsiteX2433" fmla="*/ 1134676 w 1327177"/>
              <a:gd name="connsiteY2433" fmla="*/ 290717 h 2043806"/>
              <a:gd name="connsiteX2434" fmla="*/ 1134676 w 1327177"/>
              <a:gd name="connsiteY2434" fmla="*/ 288881 h 2043806"/>
              <a:gd name="connsiteX2435" fmla="*/ 1134151 w 1327177"/>
              <a:gd name="connsiteY2435" fmla="*/ 288226 h 2043806"/>
              <a:gd name="connsiteX2436" fmla="*/ 1133889 w 1327177"/>
              <a:gd name="connsiteY2436" fmla="*/ 287439 h 2043806"/>
              <a:gd name="connsiteX2437" fmla="*/ 1135331 w 1327177"/>
              <a:gd name="connsiteY2437" fmla="*/ 286521 h 2043806"/>
              <a:gd name="connsiteX2438" fmla="*/ 1137167 w 1327177"/>
              <a:gd name="connsiteY2438" fmla="*/ 287177 h 2043806"/>
              <a:gd name="connsiteX2439" fmla="*/ 1138872 w 1327177"/>
              <a:gd name="connsiteY2439" fmla="*/ 287439 h 2043806"/>
              <a:gd name="connsiteX2440" fmla="*/ 1139528 w 1327177"/>
              <a:gd name="connsiteY2440" fmla="*/ 289275 h 2043806"/>
              <a:gd name="connsiteX2441" fmla="*/ 1142150 w 1327177"/>
              <a:gd name="connsiteY2441" fmla="*/ 288619 h 2043806"/>
              <a:gd name="connsiteX2442" fmla="*/ 1142806 w 1327177"/>
              <a:gd name="connsiteY2442" fmla="*/ 288881 h 2043806"/>
              <a:gd name="connsiteX2443" fmla="*/ 1143593 w 1327177"/>
              <a:gd name="connsiteY2443" fmla="*/ 289275 h 2043806"/>
              <a:gd name="connsiteX2444" fmla="*/ 1143593 w 1327177"/>
              <a:gd name="connsiteY2444" fmla="*/ 290324 h 2043806"/>
              <a:gd name="connsiteX2445" fmla="*/ 1143855 w 1327177"/>
              <a:gd name="connsiteY2445" fmla="*/ 290717 h 2043806"/>
              <a:gd name="connsiteX2446" fmla="*/ 1143593 w 1327177"/>
              <a:gd name="connsiteY2446" fmla="*/ 292422 h 2043806"/>
              <a:gd name="connsiteX2447" fmla="*/ 1144511 w 1327177"/>
              <a:gd name="connsiteY2447" fmla="*/ 295045 h 2043806"/>
              <a:gd name="connsiteX2448" fmla="*/ 1144511 w 1327177"/>
              <a:gd name="connsiteY2448" fmla="*/ 297405 h 2043806"/>
              <a:gd name="connsiteX2449" fmla="*/ 1148051 w 1327177"/>
              <a:gd name="connsiteY2449" fmla="*/ 298716 h 2043806"/>
              <a:gd name="connsiteX2450" fmla="*/ 1145691 w 1327177"/>
              <a:gd name="connsiteY2450" fmla="*/ 302388 h 2043806"/>
              <a:gd name="connsiteX2451" fmla="*/ 1148444 w 1327177"/>
              <a:gd name="connsiteY2451" fmla="*/ 303044 h 2043806"/>
              <a:gd name="connsiteX2452" fmla="*/ 1148707 w 1327177"/>
              <a:gd name="connsiteY2452" fmla="*/ 305797 h 2043806"/>
              <a:gd name="connsiteX2453" fmla="*/ 1151592 w 1327177"/>
              <a:gd name="connsiteY2453" fmla="*/ 306322 h 2043806"/>
              <a:gd name="connsiteX2454" fmla="*/ 1153690 w 1327177"/>
              <a:gd name="connsiteY2454" fmla="*/ 304093 h 2043806"/>
              <a:gd name="connsiteX2455" fmla="*/ 1156968 w 1327177"/>
              <a:gd name="connsiteY2455" fmla="*/ 303437 h 2043806"/>
              <a:gd name="connsiteX2456" fmla="*/ 1157230 w 1327177"/>
              <a:gd name="connsiteY2456" fmla="*/ 301601 h 2043806"/>
              <a:gd name="connsiteX2457" fmla="*/ 1158673 w 1327177"/>
              <a:gd name="connsiteY2457" fmla="*/ 301339 h 2043806"/>
              <a:gd name="connsiteX2458" fmla="*/ 1161558 w 1327177"/>
              <a:gd name="connsiteY2458" fmla="*/ 303699 h 2043806"/>
              <a:gd name="connsiteX2459" fmla="*/ 1164049 w 1327177"/>
              <a:gd name="connsiteY2459" fmla="*/ 303437 h 2043806"/>
              <a:gd name="connsiteX2460" fmla="*/ 1165098 w 1327177"/>
              <a:gd name="connsiteY2460" fmla="*/ 301339 h 2043806"/>
              <a:gd name="connsiteX2461" fmla="*/ 1169032 w 1327177"/>
              <a:gd name="connsiteY2461" fmla="*/ 300945 h 2043806"/>
              <a:gd name="connsiteX2462" fmla="*/ 1169032 w 1327177"/>
              <a:gd name="connsiteY2462" fmla="*/ 302781 h 2043806"/>
              <a:gd name="connsiteX2463" fmla="*/ 1168245 w 1327177"/>
              <a:gd name="connsiteY2463" fmla="*/ 303437 h 2043806"/>
              <a:gd name="connsiteX2464" fmla="*/ 1167590 w 1327177"/>
              <a:gd name="connsiteY2464" fmla="*/ 303044 h 2043806"/>
              <a:gd name="connsiteX2465" fmla="*/ 1165754 w 1327177"/>
              <a:gd name="connsiteY2465" fmla="*/ 303699 h 2043806"/>
              <a:gd name="connsiteX2466" fmla="*/ 1164836 w 1327177"/>
              <a:gd name="connsiteY2466" fmla="*/ 303699 h 2043806"/>
              <a:gd name="connsiteX2467" fmla="*/ 1164049 w 1327177"/>
              <a:gd name="connsiteY2467" fmla="*/ 304093 h 2043806"/>
              <a:gd name="connsiteX2468" fmla="*/ 1162213 w 1327177"/>
              <a:gd name="connsiteY2468" fmla="*/ 306715 h 2043806"/>
              <a:gd name="connsiteX2469" fmla="*/ 1162213 w 1327177"/>
              <a:gd name="connsiteY2469" fmla="*/ 310911 h 2043806"/>
              <a:gd name="connsiteX2470" fmla="*/ 1165098 w 1327177"/>
              <a:gd name="connsiteY2470" fmla="*/ 313141 h 2043806"/>
              <a:gd name="connsiteX2471" fmla="*/ 1167590 w 1327177"/>
              <a:gd name="connsiteY2471" fmla="*/ 312354 h 2043806"/>
              <a:gd name="connsiteX2472" fmla="*/ 1168770 w 1327177"/>
              <a:gd name="connsiteY2472" fmla="*/ 310256 h 2043806"/>
              <a:gd name="connsiteX2473" fmla="*/ 1169688 w 1327177"/>
              <a:gd name="connsiteY2473" fmla="*/ 310911 h 2043806"/>
              <a:gd name="connsiteX2474" fmla="*/ 1168770 w 1327177"/>
              <a:gd name="connsiteY2474" fmla="*/ 313403 h 2043806"/>
              <a:gd name="connsiteX2475" fmla="*/ 1168245 w 1327177"/>
              <a:gd name="connsiteY2475" fmla="*/ 315501 h 2043806"/>
              <a:gd name="connsiteX2476" fmla="*/ 1168245 w 1327177"/>
              <a:gd name="connsiteY2476" fmla="*/ 319042 h 2043806"/>
              <a:gd name="connsiteX2477" fmla="*/ 1165492 w 1327177"/>
              <a:gd name="connsiteY2477" fmla="*/ 320222 h 2043806"/>
              <a:gd name="connsiteX2478" fmla="*/ 1164836 w 1327177"/>
              <a:gd name="connsiteY2478" fmla="*/ 321533 h 2043806"/>
              <a:gd name="connsiteX2479" fmla="*/ 1165754 w 1327177"/>
              <a:gd name="connsiteY2479" fmla="*/ 322975 h 2043806"/>
              <a:gd name="connsiteX2480" fmla="*/ 1165754 w 1327177"/>
              <a:gd name="connsiteY2480" fmla="*/ 325074 h 2043806"/>
              <a:gd name="connsiteX2481" fmla="*/ 1165754 w 1327177"/>
              <a:gd name="connsiteY2481" fmla="*/ 325860 h 2043806"/>
              <a:gd name="connsiteX2482" fmla="*/ 1165492 w 1327177"/>
              <a:gd name="connsiteY2482" fmla="*/ 326123 h 2043806"/>
              <a:gd name="connsiteX2483" fmla="*/ 1161951 w 1327177"/>
              <a:gd name="connsiteY2483" fmla="*/ 326516 h 2043806"/>
              <a:gd name="connsiteX2484" fmla="*/ 1161164 w 1327177"/>
              <a:gd name="connsiteY2484" fmla="*/ 326778 h 2043806"/>
              <a:gd name="connsiteX2485" fmla="*/ 1161164 w 1327177"/>
              <a:gd name="connsiteY2485" fmla="*/ 327958 h 2043806"/>
              <a:gd name="connsiteX2486" fmla="*/ 1161558 w 1327177"/>
              <a:gd name="connsiteY2486" fmla="*/ 328221 h 2043806"/>
              <a:gd name="connsiteX2487" fmla="*/ 1161558 w 1327177"/>
              <a:gd name="connsiteY2487" fmla="*/ 329008 h 2043806"/>
              <a:gd name="connsiteX2488" fmla="*/ 1160771 w 1327177"/>
              <a:gd name="connsiteY2488" fmla="*/ 330057 h 2043806"/>
              <a:gd name="connsiteX2489" fmla="*/ 1162607 w 1327177"/>
              <a:gd name="connsiteY2489" fmla="*/ 330057 h 2043806"/>
              <a:gd name="connsiteX2490" fmla="*/ 1162607 w 1327177"/>
              <a:gd name="connsiteY2490" fmla="*/ 330712 h 2043806"/>
              <a:gd name="connsiteX2491" fmla="*/ 1161164 w 1327177"/>
              <a:gd name="connsiteY2491" fmla="*/ 332941 h 2043806"/>
              <a:gd name="connsiteX2492" fmla="*/ 1160771 w 1327177"/>
              <a:gd name="connsiteY2492" fmla="*/ 334384 h 2043806"/>
              <a:gd name="connsiteX2493" fmla="*/ 1161164 w 1327177"/>
              <a:gd name="connsiteY2493" fmla="*/ 335957 h 2043806"/>
              <a:gd name="connsiteX2494" fmla="*/ 1160508 w 1327177"/>
              <a:gd name="connsiteY2494" fmla="*/ 337138 h 2043806"/>
              <a:gd name="connsiteX2495" fmla="*/ 1156575 w 1327177"/>
              <a:gd name="connsiteY2495" fmla="*/ 338842 h 2043806"/>
              <a:gd name="connsiteX2496" fmla="*/ 1158673 w 1327177"/>
              <a:gd name="connsiteY2496" fmla="*/ 341334 h 2043806"/>
              <a:gd name="connsiteX2497" fmla="*/ 1159066 w 1327177"/>
              <a:gd name="connsiteY2497" fmla="*/ 341334 h 2043806"/>
              <a:gd name="connsiteX2498" fmla="*/ 1159853 w 1327177"/>
              <a:gd name="connsiteY2498" fmla="*/ 342383 h 2043806"/>
              <a:gd name="connsiteX2499" fmla="*/ 1158411 w 1327177"/>
              <a:gd name="connsiteY2499" fmla="*/ 342776 h 2043806"/>
              <a:gd name="connsiteX2500" fmla="*/ 1151985 w 1327177"/>
              <a:gd name="connsiteY2500" fmla="*/ 347366 h 2043806"/>
              <a:gd name="connsiteX2501" fmla="*/ 1151985 w 1327177"/>
              <a:gd name="connsiteY2501" fmla="*/ 349464 h 2043806"/>
              <a:gd name="connsiteX2502" fmla="*/ 1153034 w 1327177"/>
              <a:gd name="connsiteY2502" fmla="*/ 349857 h 2043806"/>
              <a:gd name="connsiteX2503" fmla="*/ 1156575 w 1327177"/>
              <a:gd name="connsiteY2503" fmla="*/ 350906 h 2043806"/>
              <a:gd name="connsiteX2504" fmla="*/ 1159066 w 1327177"/>
              <a:gd name="connsiteY2504" fmla="*/ 351955 h 2043806"/>
              <a:gd name="connsiteX2505" fmla="*/ 1160771 w 1327177"/>
              <a:gd name="connsiteY2505" fmla="*/ 351300 h 2043806"/>
              <a:gd name="connsiteX2506" fmla="*/ 1161951 w 1327177"/>
              <a:gd name="connsiteY2506" fmla="*/ 353004 h 2043806"/>
              <a:gd name="connsiteX2507" fmla="*/ 1161951 w 1327177"/>
              <a:gd name="connsiteY2507" fmla="*/ 355103 h 2043806"/>
              <a:gd name="connsiteX2508" fmla="*/ 1162213 w 1327177"/>
              <a:gd name="connsiteY2508" fmla="*/ 356938 h 2043806"/>
              <a:gd name="connsiteX2509" fmla="*/ 1161951 w 1327177"/>
              <a:gd name="connsiteY2509" fmla="*/ 358643 h 2043806"/>
              <a:gd name="connsiteX2510" fmla="*/ 1160115 w 1327177"/>
              <a:gd name="connsiteY2510" fmla="*/ 360217 h 2043806"/>
              <a:gd name="connsiteX2511" fmla="*/ 1158673 w 1327177"/>
              <a:gd name="connsiteY2511" fmla="*/ 364019 h 2043806"/>
              <a:gd name="connsiteX2512" fmla="*/ 1159066 w 1327177"/>
              <a:gd name="connsiteY2512" fmla="*/ 364413 h 2043806"/>
              <a:gd name="connsiteX2513" fmla="*/ 1159853 w 1327177"/>
              <a:gd name="connsiteY2513" fmla="*/ 366904 h 2043806"/>
              <a:gd name="connsiteX2514" fmla="*/ 1161951 w 1327177"/>
              <a:gd name="connsiteY2514" fmla="*/ 367953 h 2043806"/>
              <a:gd name="connsiteX2515" fmla="*/ 1164049 w 1327177"/>
              <a:gd name="connsiteY2515" fmla="*/ 368216 h 2043806"/>
              <a:gd name="connsiteX2516" fmla="*/ 1164049 w 1327177"/>
              <a:gd name="connsiteY2516" fmla="*/ 368609 h 2043806"/>
              <a:gd name="connsiteX2517" fmla="*/ 1163656 w 1327177"/>
              <a:gd name="connsiteY2517" fmla="*/ 369396 h 2043806"/>
              <a:gd name="connsiteX2518" fmla="*/ 1162869 w 1327177"/>
              <a:gd name="connsiteY2518" fmla="*/ 371494 h 2043806"/>
              <a:gd name="connsiteX2519" fmla="*/ 1162213 w 1327177"/>
              <a:gd name="connsiteY2519" fmla="*/ 372543 h 2043806"/>
              <a:gd name="connsiteX2520" fmla="*/ 1161164 w 1327177"/>
              <a:gd name="connsiteY2520" fmla="*/ 372543 h 2043806"/>
              <a:gd name="connsiteX2521" fmla="*/ 1157755 w 1327177"/>
              <a:gd name="connsiteY2521" fmla="*/ 373592 h 2043806"/>
              <a:gd name="connsiteX2522" fmla="*/ 1156968 w 1327177"/>
              <a:gd name="connsiteY2522" fmla="*/ 374641 h 2043806"/>
              <a:gd name="connsiteX2523" fmla="*/ 1156575 w 1327177"/>
              <a:gd name="connsiteY2523" fmla="*/ 376477 h 2043806"/>
              <a:gd name="connsiteX2524" fmla="*/ 1161558 w 1327177"/>
              <a:gd name="connsiteY2524" fmla="*/ 382115 h 2043806"/>
              <a:gd name="connsiteX2525" fmla="*/ 1162213 w 1327177"/>
              <a:gd name="connsiteY2525" fmla="*/ 384476 h 2043806"/>
              <a:gd name="connsiteX2526" fmla="*/ 1165492 w 1327177"/>
              <a:gd name="connsiteY2526" fmla="*/ 387099 h 2043806"/>
              <a:gd name="connsiteX2527" fmla="*/ 1163656 w 1327177"/>
              <a:gd name="connsiteY2527" fmla="*/ 389852 h 2043806"/>
              <a:gd name="connsiteX2528" fmla="*/ 1159853 w 1327177"/>
              <a:gd name="connsiteY2528" fmla="*/ 399818 h 2043806"/>
              <a:gd name="connsiteX2529" fmla="*/ 1157755 w 1327177"/>
              <a:gd name="connsiteY2529" fmla="*/ 401261 h 2043806"/>
              <a:gd name="connsiteX2530" fmla="*/ 1154477 w 1327177"/>
              <a:gd name="connsiteY2530" fmla="*/ 410702 h 2043806"/>
              <a:gd name="connsiteX2531" fmla="*/ 1151329 w 1327177"/>
              <a:gd name="connsiteY2531" fmla="*/ 416078 h 2043806"/>
              <a:gd name="connsiteX2532" fmla="*/ 1151329 w 1327177"/>
              <a:gd name="connsiteY2532" fmla="*/ 418176 h 2043806"/>
              <a:gd name="connsiteX2533" fmla="*/ 1149494 w 1327177"/>
              <a:gd name="connsiteY2533" fmla="*/ 422110 h 2043806"/>
              <a:gd name="connsiteX2534" fmla="*/ 1147789 w 1327177"/>
              <a:gd name="connsiteY2534" fmla="*/ 427749 h 2043806"/>
              <a:gd name="connsiteX2535" fmla="*/ 1147395 w 1327177"/>
              <a:gd name="connsiteY2535" fmla="*/ 429192 h 2043806"/>
              <a:gd name="connsiteX2536" fmla="*/ 1147395 w 1327177"/>
              <a:gd name="connsiteY2536" fmla="*/ 432732 h 2043806"/>
              <a:gd name="connsiteX2537" fmla="*/ 1147789 w 1327177"/>
              <a:gd name="connsiteY2537" fmla="*/ 434174 h 2043806"/>
              <a:gd name="connsiteX2538" fmla="*/ 1148707 w 1327177"/>
              <a:gd name="connsiteY2538" fmla="*/ 435617 h 2043806"/>
              <a:gd name="connsiteX2539" fmla="*/ 1146609 w 1327177"/>
              <a:gd name="connsiteY2539" fmla="*/ 439157 h 2043806"/>
              <a:gd name="connsiteX2540" fmla="*/ 1145953 w 1327177"/>
              <a:gd name="connsiteY2540" fmla="*/ 442305 h 2043806"/>
              <a:gd name="connsiteX2541" fmla="*/ 1145953 w 1327177"/>
              <a:gd name="connsiteY2541" fmla="*/ 442698 h 2043806"/>
              <a:gd name="connsiteX2542" fmla="*/ 1149231 w 1327177"/>
              <a:gd name="connsiteY2542" fmla="*/ 442960 h 2043806"/>
              <a:gd name="connsiteX2543" fmla="*/ 1149231 w 1327177"/>
              <a:gd name="connsiteY2543" fmla="*/ 443616 h 2043806"/>
              <a:gd name="connsiteX2544" fmla="*/ 1151985 w 1327177"/>
              <a:gd name="connsiteY2544" fmla="*/ 444140 h 2043806"/>
              <a:gd name="connsiteX2545" fmla="*/ 1150674 w 1327177"/>
              <a:gd name="connsiteY2545" fmla="*/ 445845 h 2043806"/>
              <a:gd name="connsiteX2546" fmla="*/ 1153034 w 1327177"/>
              <a:gd name="connsiteY2546" fmla="*/ 446501 h 2043806"/>
              <a:gd name="connsiteX2547" fmla="*/ 1153428 w 1327177"/>
              <a:gd name="connsiteY2547" fmla="*/ 446239 h 2043806"/>
              <a:gd name="connsiteX2548" fmla="*/ 1155132 w 1327177"/>
              <a:gd name="connsiteY2548" fmla="*/ 446501 h 2043806"/>
              <a:gd name="connsiteX2549" fmla="*/ 1155132 w 1327177"/>
              <a:gd name="connsiteY2549" fmla="*/ 446894 h 2043806"/>
              <a:gd name="connsiteX2550" fmla="*/ 1154083 w 1327177"/>
              <a:gd name="connsiteY2550" fmla="*/ 446894 h 2043806"/>
              <a:gd name="connsiteX2551" fmla="*/ 1154083 w 1327177"/>
              <a:gd name="connsiteY2551" fmla="*/ 447288 h 2043806"/>
              <a:gd name="connsiteX2552" fmla="*/ 1155132 w 1327177"/>
              <a:gd name="connsiteY2552" fmla="*/ 447681 h 2043806"/>
              <a:gd name="connsiteX2553" fmla="*/ 1155788 w 1327177"/>
              <a:gd name="connsiteY2553" fmla="*/ 447943 h 2043806"/>
              <a:gd name="connsiteX2554" fmla="*/ 1155788 w 1327177"/>
              <a:gd name="connsiteY2554" fmla="*/ 448599 h 2043806"/>
              <a:gd name="connsiteX2555" fmla="*/ 1156968 w 1327177"/>
              <a:gd name="connsiteY2555" fmla="*/ 448992 h 2043806"/>
              <a:gd name="connsiteX2556" fmla="*/ 1156968 w 1327177"/>
              <a:gd name="connsiteY2556" fmla="*/ 449779 h 2043806"/>
              <a:gd name="connsiteX2557" fmla="*/ 1153034 w 1327177"/>
              <a:gd name="connsiteY2557" fmla="*/ 450041 h 2043806"/>
              <a:gd name="connsiteX2558" fmla="*/ 1153034 w 1327177"/>
              <a:gd name="connsiteY2558" fmla="*/ 449255 h 2043806"/>
              <a:gd name="connsiteX2559" fmla="*/ 1152772 w 1327177"/>
              <a:gd name="connsiteY2559" fmla="*/ 449255 h 2043806"/>
              <a:gd name="connsiteX2560" fmla="*/ 1152378 w 1327177"/>
              <a:gd name="connsiteY2560" fmla="*/ 450697 h 2043806"/>
              <a:gd name="connsiteX2561" fmla="*/ 1153690 w 1327177"/>
              <a:gd name="connsiteY2561" fmla="*/ 451222 h 2043806"/>
              <a:gd name="connsiteX2562" fmla="*/ 1154083 w 1327177"/>
              <a:gd name="connsiteY2562" fmla="*/ 450435 h 2043806"/>
              <a:gd name="connsiteX2563" fmla="*/ 1156968 w 1327177"/>
              <a:gd name="connsiteY2563" fmla="*/ 450041 h 2043806"/>
              <a:gd name="connsiteX2564" fmla="*/ 1156968 w 1327177"/>
              <a:gd name="connsiteY2564" fmla="*/ 450435 h 2043806"/>
              <a:gd name="connsiteX2565" fmla="*/ 1159853 w 1327177"/>
              <a:gd name="connsiteY2565" fmla="*/ 450697 h 2043806"/>
              <a:gd name="connsiteX2566" fmla="*/ 1160508 w 1327177"/>
              <a:gd name="connsiteY2566" fmla="*/ 451484 h 2043806"/>
              <a:gd name="connsiteX2567" fmla="*/ 1160771 w 1327177"/>
              <a:gd name="connsiteY2567" fmla="*/ 452664 h 2043806"/>
              <a:gd name="connsiteX2568" fmla="*/ 1161558 w 1327177"/>
              <a:gd name="connsiteY2568" fmla="*/ 452664 h 2043806"/>
              <a:gd name="connsiteX2569" fmla="*/ 1161164 w 1327177"/>
              <a:gd name="connsiteY2569" fmla="*/ 453320 h 2043806"/>
              <a:gd name="connsiteX2570" fmla="*/ 1161951 w 1327177"/>
              <a:gd name="connsiteY2570" fmla="*/ 453582 h 2043806"/>
              <a:gd name="connsiteX2571" fmla="*/ 1162213 w 1327177"/>
              <a:gd name="connsiteY2571" fmla="*/ 452926 h 2043806"/>
              <a:gd name="connsiteX2572" fmla="*/ 1162869 w 1327177"/>
              <a:gd name="connsiteY2572" fmla="*/ 453582 h 2043806"/>
              <a:gd name="connsiteX2573" fmla="*/ 1163656 w 1327177"/>
              <a:gd name="connsiteY2573" fmla="*/ 453320 h 2043806"/>
              <a:gd name="connsiteX2574" fmla="*/ 1164311 w 1327177"/>
              <a:gd name="connsiteY2574" fmla="*/ 453582 h 2043806"/>
              <a:gd name="connsiteX2575" fmla="*/ 1159853 w 1327177"/>
              <a:gd name="connsiteY2575" fmla="*/ 459614 h 2043806"/>
              <a:gd name="connsiteX2576" fmla="*/ 1159459 w 1327177"/>
              <a:gd name="connsiteY2576" fmla="*/ 460663 h 2043806"/>
              <a:gd name="connsiteX2577" fmla="*/ 1158673 w 1327177"/>
              <a:gd name="connsiteY2577" fmla="*/ 460401 h 2043806"/>
              <a:gd name="connsiteX2578" fmla="*/ 1155526 w 1327177"/>
              <a:gd name="connsiteY2578" fmla="*/ 461712 h 2043806"/>
              <a:gd name="connsiteX2579" fmla="*/ 1154870 w 1327177"/>
              <a:gd name="connsiteY2579" fmla="*/ 462499 h 2043806"/>
              <a:gd name="connsiteX2580" fmla="*/ 1154477 w 1327177"/>
              <a:gd name="connsiteY2580" fmla="*/ 461712 h 2043806"/>
              <a:gd name="connsiteX2581" fmla="*/ 1152378 w 1327177"/>
              <a:gd name="connsiteY2581" fmla="*/ 461056 h 2043806"/>
              <a:gd name="connsiteX2582" fmla="*/ 1148051 w 1327177"/>
              <a:gd name="connsiteY2582" fmla="*/ 464203 h 2043806"/>
              <a:gd name="connsiteX2583" fmla="*/ 1147002 w 1327177"/>
              <a:gd name="connsiteY2583" fmla="*/ 466302 h 2043806"/>
              <a:gd name="connsiteX2584" fmla="*/ 1148051 w 1327177"/>
              <a:gd name="connsiteY2584" fmla="*/ 467088 h 2043806"/>
              <a:gd name="connsiteX2585" fmla="*/ 1148707 w 1327177"/>
              <a:gd name="connsiteY2585" fmla="*/ 467482 h 2043806"/>
              <a:gd name="connsiteX2586" fmla="*/ 1150149 w 1327177"/>
              <a:gd name="connsiteY2586" fmla="*/ 467482 h 2043806"/>
              <a:gd name="connsiteX2587" fmla="*/ 1148707 w 1327177"/>
              <a:gd name="connsiteY2587" fmla="*/ 471022 h 2043806"/>
              <a:gd name="connsiteX2588" fmla="*/ 1146346 w 1327177"/>
              <a:gd name="connsiteY2588" fmla="*/ 473120 h 2043806"/>
              <a:gd name="connsiteX2589" fmla="*/ 1146609 w 1327177"/>
              <a:gd name="connsiteY2589" fmla="*/ 473776 h 2043806"/>
              <a:gd name="connsiteX2590" fmla="*/ 1146346 w 1327177"/>
              <a:gd name="connsiteY2590" fmla="*/ 474169 h 2043806"/>
              <a:gd name="connsiteX2591" fmla="*/ 1146346 w 1327177"/>
              <a:gd name="connsiteY2591" fmla="*/ 475874 h 2043806"/>
              <a:gd name="connsiteX2592" fmla="*/ 1147002 w 1327177"/>
              <a:gd name="connsiteY2592" fmla="*/ 475874 h 2043806"/>
              <a:gd name="connsiteX2593" fmla="*/ 1147789 w 1327177"/>
              <a:gd name="connsiteY2593" fmla="*/ 478759 h 2043806"/>
              <a:gd name="connsiteX2594" fmla="*/ 1148707 w 1327177"/>
              <a:gd name="connsiteY2594" fmla="*/ 479939 h 2043806"/>
              <a:gd name="connsiteX2595" fmla="*/ 1146346 w 1327177"/>
              <a:gd name="connsiteY2595" fmla="*/ 481250 h 2043806"/>
              <a:gd name="connsiteX2596" fmla="*/ 1145297 w 1327177"/>
              <a:gd name="connsiteY2596" fmla="*/ 480595 h 2043806"/>
              <a:gd name="connsiteX2597" fmla="*/ 1142806 w 1327177"/>
              <a:gd name="connsiteY2597" fmla="*/ 480201 h 2043806"/>
              <a:gd name="connsiteX2598" fmla="*/ 1141626 w 1327177"/>
              <a:gd name="connsiteY2598" fmla="*/ 479152 h 2043806"/>
              <a:gd name="connsiteX2599" fmla="*/ 1138872 w 1327177"/>
              <a:gd name="connsiteY2599" fmla="*/ 485578 h 2043806"/>
              <a:gd name="connsiteX2600" fmla="*/ 1139265 w 1327177"/>
              <a:gd name="connsiteY2600" fmla="*/ 485840 h 2043806"/>
              <a:gd name="connsiteX2601" fmla="*/ 1138872 w 1327177"/>
              <a:gd name="connsiteY2601" fmla="*/ 486496 h 2043806"/>
              <a:gd name="connsiteX2602" fmla="*/ 1138610 w 1327177"/>
              <a:gd name="connsiteY2602" fmla="*/ 486496 h 2043806"/>
              <a:gd name="connsiteX2603" fmla="*/ 1138610 w 1327177"/>
              <a:gd name="connsiteY2603" fmla="*/ 487676 h 2043806"/>
              <a:gd name="connsiteX2604" fmla="*/ 1137823 w 1327177"/>
              <a:gd name="connsiteY2604" fmla="*/ 487676 h 2043806"/>
              <a:gd name="connsiteX2605" fmla="*/ 1137167 w 1327177"/>
              <a:gd name="connsiteY2605" fmla="*/ 487938 h 2043806"/>
              <a:gd name="connsiteX2606" fmla="*/ 1133496 w 1327177"/>
              <a:gd name="connsiteY2606" fmla="*/ 489118 h 2043806"/>
              <a:gd name="connsiteX2607" fmla="*/ 1130349 w 1327177"/>
              <a:gd name="connsiteY2607" fmla="*/ 489774 h 2043806"/>
              <a:gd name="connsiteX2608" fmla="*/ 1128250 w 1327177"/>
              <a:gd name="connsiteY2608" fmla="*/ 492265 h 2043806"/>
              <a:gd name="connsiteX2609" fmla="*/ 1126415 w 1327177"/>
              <a:gd name="connsiteY2609" fmla="*/ 493315 h 2043806"/>
              <a:gd name="connsiteX2610" fmla="*/ 1112252 w 1327177"/>
              <a:gd name="connsiteY2610" fmla="*/ 503543 h 2043806"/>
              <a:gd name="connsiteX2611" fmla="*/ 1112252 w 1327177"/>
              <a:gd name="connsiteY2611" fmla="*/ 504723 h 2043806"/>
              <a:gd name="connsiteX2612" fmla="*/ 1111597 w 1327177"/>
              <a:gd name="connsiteY2612" fmla="*/ 504198 h 2043806"/>
              <a:gd name="connsiteX2613" fmla="*/ 1109105 w 1327177"/>
              <a:gd name="connsiteY2613" fmla="*/ 503543 h 2043806"/>
              <a:gd name="connsiteX2614" fmla="*/ 1093370 w 1327177"/>
              <a:gd name="connsiteY2614" fmla="*/ 503543 h 2043806"/>
              <a:gd name="connsiteX2615" fmla="*/ 1093894 w 1327177"/>
              <a:gd name="connsiteY2615" fmla="*/ 499740 h 2043806"/>
              <a:gd name="connsiteX2616" fmla="*/ 1088518 w 1327177"/>
              <a:gd name="connsiteY2616" fmla="*/ 498953 h 2043806"/>
              <a:gd name="connsiteX2617" fmla="*/ 1084977 w 1327177"/>
              <a:gd name="connsiteY2617" fmla="*/ 497904 h 2043806"/>
              <a:gd name="connsiteX2618" fmla="*/ 1078552 w 1327177"/>
              <a:gd name="connsiteY2618" fmla="*/ 496199 h 2043806"/>
              <a:gd name="connsiteX2619" fmla="*/ 1074356 w 1327177"/>
              <a:gd name="connsiteY2619" fmla="*/ 493970 h 2043806"/>
              <a:gd name="connsiteX2620" fmla="*/ 1071733 w 1327177"/>
              <a:gd name="connsiteY2620" fmla="*/ 496855 h 2043806"/>
              <a:gd name="connsiteX2621" fmla="*/ 1068979 w 1327177"/>
              <a:gd name="connsiteY2621" fmla="*/ 499347 h 2043806"/>
              <a:gd name="connsiteX2622" fmla="*/ 1069373 w 1327177"/>
              <a:gd name="connsiteY2622" fmla="*/ 502100 h 2043806"/>
              <a:gd name="connsiteX2623" fmla="*/ 1068323 w 1327177"/>
              <a:gd name="connsiteY2623" fmla="*/ 506034 h 2043806"/>
              <a:gd name="connsiteX2624" fmla="*/ 1064652 w 1327177"/>
              <a:gd name="connsiteY2624" fmla="*/ 512722 h 2043806"/>
              <a:gd name="connsiteX2625" fmla="*/ 1064390 w 1327177"/>
              <a:gd name="connsiteY2625" fmla="*/ 516262 h 2043806"/>
              <a:gd name="connsiteX2626" fmla="*/ 1063996 w 1327177"/>
              <a:gd name="connsiteY2626" fmla="*/ 517443 h 2043806"/>
              <a:gd name="connsiteX2627" fmla="*/ 1063341 w 1327177"/>
              <a:gd name="connsiteY2627" fmla="*/ 518754 h 2043806"/>
              <a:gd name="connsiteX2628" fmla="*/ 1060980 w 1327177"/>
              <a:gd name="connsiteY2628" fmla="*/ 518098 h 2043806"/>
              <a:gd name="connsiteX2629" fmla="*/ 1060456 w 1327177"/>
              <a:gd name="connsiteY2629" fmla="*/ 519147 h 2043806"/>
              <a:gd name="connsiteX2630" fmla="*/ 1055210 w 1327177"/>
              <a:gd name="connsiteY2630" fmla="*/ 521378 h 2043806"/>
              <a:gd name="connsiteX2631" fmla="*/ 1050621 w 1327177"/>
              <a:gd name="connsiteY2631" fmla="*/ 521640 h 2043806"/>
              <a:gd name="connsiteX2632" fmla="*/ 1049834 w 1327177"/>
              <a:gd name="connsiteY2632" fmla="*/ 522295 h 2043806"/>
              <a:gd name="connsiteX2633" fmla="*/ 1049572 w 1327177"/>
              <a:gd name="connsiteY2633" fmla="*/ 523738 h 2043806"/>
              <a:gd name="connsiteX2634" fmla="*/ 1050621 w 1327177"/>
              <a:gd name="connsiteY2634" fmla="*/ 523738 h 2043806"/>
              <a:gd name="connsiteX2635" fmla="*/ 1048916 w 1327177"/>
              <a:gd name="connsiteY2635" fmla="*/ 534097 h 2043806"/>
              <a:gd name="connsiteX2636" fmla="*/ 1047343 w 1327177"/>
              <a:gd name="connsiteY2636" fmla="*/ 533309 h 2043806"/>
              <a:gd name="connsiteX2637" fmla="*/ 1044195 w 1327177"/>
              <a:gd name="connsiteY2637" fmla="*/ 533704 h 2043806"/>
              <a:gd name="connsiteX2638" fmla="*/ 1041704 w 1327177"/>
              <a:gd name="connsiteY2638" fmla="*/ 532654 h 2043806"/>
              <a:gd name="connsiteX2639" fmla="*/ 1039212 w 1327177"/>
              <a:gd name="connsiteY2639" fmla="*/ 532260 h 2043806"/>
              <a:gd name="connsiteX2640" fmla="*/ 1038163 w 1327177"/>
              <a:gd name="connsiteY2640" fmla="*/ 531605 h 2043806"/>
              <a:gd name="connsiteX2641" fmla="*/ 1035016 w 1327177"/>
              <a:gd name="connsiteY2641" fmla="*/ 530162 h 2043806"/>
              <a:gd name="connsiteX2642" fmla="*/ 1032918 w 1327177"/>
              <a:gd name="connsiteY2642" fmla="*/ 530818 h 2043806"/>
              <a:gd name="connsiteX2643" fmla="*/ 1032394 w 1327177"/>
              <a:gd name="connsiteY2643" fmla="*/ 533704 h 2043806"/>
              <a:gd name="connsiteX2644" fmla="*/ 1031738 w 1327177"/>
              <a:gd name="connsiteY2644" fmla="*/ 534097 h 2043806"/>
              <a:gd name="connsiteX2645" fmla="*/ 1030689 w 1327177"/>
              <a:gd name="connsiteY2645" fmla="*/ 539080 h 2043806"/>
              <a:gd name="connsiteX2646" fmla="*/ 1029378 w 1327177"/>
              <a:gd name="connsiteY2646" fmla="*/ 545374 h 2043806"/>
              <a:gd name="connsiteX2647" fmla="*/ 1029378 w 1327177"/>
              <a:gd name="connsiteY2647" fmla="*/ 546424 h 2043806"/>
              <a:gd name="connsiteX2648" fmla="*/ 1031738 w 1327177"/>
              <a:gd name="connsiteY2648" fmla="*/ 547473 h 2043806"/>
              <a:gd name="connsiteX2649" fmla="*/ 1030689 w 1327177"/>
              <a:gd name="connsiteY2649" fmla="*/ 551013 h 2043806"/>
              <a:gd name="connsiteX2650" fmla="*/ 1027280 w 1327177"/>
              <a:gd name="connsiteY2650" fmla="*/ 551407 h 2043806"/>
              <a:gd name="connsiteX2651" fmla="*/ 1027280 w 1327177"/>
              <a:gd name="connsiteY2651" fmla="*/ 552718 h 2043806"/>
              <a:gd name="connsiteX2652" fmla="*/ 1025313 w 1327177"/>
              <a:gd name="connsiteY2652" fmla="*/ 552062 h 2043806"/>
              <a:gd name="connsiteX2653" fmla="*/ 1024395 w 1327177"/>
              <a:gd name="connsiteY2653" fmla="*/ 555603 h 2043806"/>
              <a:gd name="connsiteX2654" fmla="*/ 1025050 w 1327177"/>
              <a:gd name="connsiteY2654" fmla="*/ 557438 h 2043806"/>
              <a:gd name="connsiteX2655" fmla="*/ 1030296 w 1327177"/>
              <a:gd name="connsiteY2655" fmla="*/ 554816 h 2043806"/>
              <a:gd name="connsiteX2656" fmla="*/ 1030689 w 1327177"/>
              <a:gd name="connsiteY2656" fmla="*/ 553898 h 2043806"/>
              <a:gd name="connsiteX2657" fmla="*/ 1032131 w 1327177"/>
              <a:gd name="connsiteY2657" fmla="*/ 554160 h 2043806"/>
              <a:gd name="connsiteX2658" fmla="*/ 1032394 w 1327177"/>
              <a:gd name="connsiteY2658" fmla="*/ 555603 h 2043806"/>
              <a:gd name="connsiteX2659" fmla="*/ 1031082 w 1327177"/>
              <a:gd name="connsiteY2659" fmla="*/ 555996 h 2043806"/>
              <a:gd name="connsiteX2660" fmla="*/ 1031082 w 1327177"/>
              <a:gd name="connsiteY2660" fmla="*/ 557045 h 2043806"/>
              <a:gd name="connsiteX2661" fmla="*/ 1027280 w 1327177"/>
              <a:gd name="connsiteY2661" fmla="*/ 561241 h 2043806"/>
              <a:gd name="connsiteX2662" fmla="*/ 1026755 w 1327177"/>
              <a:gd name="connsiteY2662" fmla="*/ 563077 h 2043806"/>
              <a:gd name="connsiteX2663" fmla="*/ 1028197 w 1327177"/>
              <a:gd name="connsiteY2663" fmla="*/ 564520 h 2043806"/>
              <a:gd name="connsiteX2664" fmla="*/ 1025837 w 1327177"/>
              <a:gd name="connsiteY2664" fmla="*/ 564782 h 2043806"/>
              <a:gd name="connsiteX2665" fmla="*/ 1022952 w 1327177"/>
              <a:gd name="connsiteY2665" fmla="*/ 566618 h 2043806"/>
              <a:gd name="connsiteX2666" fmla="*/ 1022297 w 1327177"/>
              <a:gd name="connsiteY2666" fmla="*/ 568060 h 2043806"/>
              <a:gd name="connsiteX2667" fmla="*/ 1021903 w 1327177"/>
              <a:gd name="connsiteY2667" fmla="*/ 568060 h 2043806"/>
              <a:gd name="connsiteX2668" fmla="*/ 1022297 w 1327177"/>
              <a:gd name="connsiteY2668" fmla="*/ 566618 h 2043806"/>
              <a:gd name="connsiteX2669" fmla="*/ 1021117 w 1327177"/>
              <a:gd name="connsiteY2669" fmla="*/ 564126 h 2043806"/>
              <a:gd name="connsiteX2670" fmla="*/ 1019805 w 1327177"/>
              <a:gd name="connsiteY2670" fmla="*/ 563340 h 2043806"/>
              <a:gd name="connsiteX2671" fmla="*/ 1019805 w 1327177"/>
              <a:gd name="connsiteY2671" fmla="*/ 562684 h 2043806"/>
              <a:gd name="connsiteX2672" fmla="*/ 1012986 w 1327177"/>
              <a:gd name="connsiteY2672" fmla="*/ 560979 h 2043806"/>
              <a:gd name="connsiteX2673" fmla="*/ 1011544 w 1327177"/>
              <a:gd name="connsiteY2673" fmla="*/ 562684 h 2043806"/>
              <a:gd name="connsiteX2674" fmla="*/ 1011544 w 1327177"/>
              <a:gd name="connsiteY2674" fmla="*/ 565962 h 2043806"/>
              <a:gd name="connsiteX2675" fmla="*/ 1009839 w 1327177"/>
              <a:gd name="connsiteY2675" fmla="*/ 566224 h 2043806"/>
              <a:gd name="connsiteX2676" fmla="*/ 1007348 w 1327177"/>
              <a:gd name="connsiteY2676" fmla="*/ 565962 h 2043806"/>
              <a:gd name="connsiteX2677" fmla="*/ 1008003 w 1327177"/>
              <a:gd name="connsiteY2677" fmla="*/ 566880 h 2043806"/>
              <a:gd name="connsiteX2678" fmla="*/ 1007741 w 1327177"/>
              <a:gd name="connsiteY2678" fmla="*/ 569503 h 2043806"/>
              <a:gd name="connsiteX2679" fmla="*/ 1009446 w 1327177"/>
              <a:gd name="connsiteY2679" fmla="*/ 570421 h 2043806"/>
              <a:gd name="connsiteX2680" fmla="*/ 1011937 w 1327177"/>
              <a:gd name="connsiteY2680" fmla="*/ 571601 h 2043806"/>
              <a:gd name="connsiteX2681" fmla="*/ 1011937 w 1327177"/>
              <a:gd name="connsiteY2681" fmla="*/ 573043 h 2043806"/>
              <a:gd name="connsiteX2682" fmla="*/ 1012724 w 1327177"/>
              <a:gd name="connsiteY2682" fmla="*/ 574354 h 2043806"/>
              <a:gd name="connsiteX2683" fmla="*/ 1015084 w 1327177"/>
              <a:gd name="connsiteY2683" fmla="*/ 574617 h 2043806"/>
              <a:gd name="connsiteX2684" fmla="*/ 1016920 w 1327177"/>
              <a:gd name="connsiteY2684" fmla="*/ 575797 h 2043806"/>
              <a:gd name="connsiteX2685" fmla="*/ 1018363 w 1327177"/>
              <a:gd name="connsiteY2685" fmla="*/ 575141 h 2043806"/>
              <a:gd name="connsiteX2686" fmla="*/ 1020854 w 1327177"/>
              <a:gd name="connsiteY2686" fmla="*/ 575535 h 2043806"/>
              <a:gd name="connsiteX2687" fmla="*/ 1022952 w 1327177"/>
              <a:gd name="connsiteY2687" fmla="*/ 577239 h 2043806"/>
              <a:gd name="connsiteX2688" fmla="*/ 1025313 w 1327177"/>
              <a:gd name="connsiteY2688" fmla="*/ 581435 h 2043806"/>
              <a:gd name="connsiteX2689" fmla="*/ 1026493 w 1327177"/>
              <a:gd name="connsiteY2689" fmla="*/ 583665 h 2043806"/>
              <a:gd name="connsiteX2690" fmla="*/ 1027280 w 1327177"/>
              <a:gd name="connsiteY2690" fmla="*/ 586156 h 2043806"/>
              <a:gd name="connsiteX2691" fmla="*/ 1027542 w 1327177"/>
              <a:gd name="connsiteY2691" fmla="*/ 589041 h 2043806"/>
              <a:gd name="connsiteX2692" fmla="*/ 1026755 w 1327177"/>
              <a:gd name="connsiteY2692" fmla="*/ 590746 h 2043806"/>
              <a:gd name="connsiteX2693" fmla="*/ 1026099 w 1327177"/>
              <a:gd name="connsiteY2693" fmla="*/ 593237 h 2043806"/>
              <a:gd name="connsiteX2694" fmla="*/ 1025313 w 1327177"/>
              <a:gd name="connsiteY2694" fmla="*/ 595335 h 2043806"/>
              <a:gd name="connsiteX2695" fmla="*/ 1025050 w 1327177"/>
              <a:gd name="connsiteY2695" fmla="*/ 598483 h 2043806"/>
              <a:gd name="connsiteX2696" fmla="*/ 1025313 w 1327177"/>
              <a:gd name="connsiteY2696" fmla="*/ 601761 h 2043806"/>
              <a:gd name="connsiteX2697" fmla="*/ 1026493 w 1327177"/>
              <a:gd name="connsiteY2697" fmla="*/ 603859 h 2043806"/>
              <a:gd name="connsiteX2698" fmla="*/ 1029640 w 1327177"/>
              <a:gd name="connsiteY2698" fmla="*/ 606613 h 2043806"/>
              <a:gd name="connsiteX2699" fmla="*/ 1032394 w 1327177"/>
              <a:gd name="connsiteY2699" fmla="*/ 609104 h 2043806"/>
              <a:gd name="connsiteX2700" fmla="*/ 1035016 w 1327177"/>
              <a:gd name="connsiteY2700" fmla="*/ 613300 h 2043806"/>
              <a:gd name="connsiteX2701" fmla="*/ 1036721 w 1327177"/>
              <a:gd name="connsiteY2701" fmla="*/ 615136 h 2043806"/>
              <a:gd name="connsiteX2702" fmla="*/ 1039999 w 1327177"/>
              <a:gd name="connsiteY2702" fmla="*/ 616841 h 2043806"/>
              <a:gd name="connsiteX2703" fmla="*/ 1043146 w 1327177"/>
              <a:gd name="connsiteY2703" fmla="*/ 618939 h 2043806"/>
              <a:gd name="connsiteX2704" fmla="*/ 1045638 w 1327177"/>
              <a:gd name="connsiteY2704" fmla="*/ 622479 h 2043806"/>
              <a:gd name="connsiteX2705" fmla="*/ 1048129 w 1327177"/>
              <a:gd name="connsiteY2705" fmla="*/ 626807 h 2043806"/>
              <a:gd name="connsiteX2706" fmla="*/ 1051932 w 1327177"/>
              <a:gd name="connsiteY2706" fmla="*/ 629036 h 2043806"/>
              <a:gd name="connsiteX2707" fmla="*/ 1052719 w 1327177"/>
              <a:gd name="connsiteY2707" fmla="*/ 629692 h 2043806"/>
              <a:gd name="connsiteX2708" fmla="*/ 1054161 w 1327177"/>
              <a:gd name="connsiteY2708" fmla="*/ 630478 h 2043806"/>
              <a:gd name="connsiteX2709" fmla="*/ 1055604 w 1327177"/>
              <a:gd name="connsiteY2709" fmla="*/ 631790 h 2043806"/>
              <a:gd name="connsiteX2710" fmla="*/ 1056653 w 1327177"/>
              <a:gd name="connsiteY2710" fmla="*/ 633232 h 2043806"/>
              <a:gd name="connsiteX2711" fmla="*/ 1056653 w 1327177"/>
              <a:gd name="connsiteY2711" fmla="*/ 636379 h 2043806"/>
              <a:gd name="connsiteX2712" fmla="*/ 1057309 w 1327177"/>
              <a:gd name="connsiteY2712" fmla="*/ 638477 h 2043806"/>
              <a:gd name="connsiteX2713" fmla="*/ 1059800 w 1327177"/>
              <a:gd name="connsiteY2713" fmla="*/ 641362 h 2043806"/>
              <a:gd name="connsiteX2714" fmla="*/ 1062685 w 1327177"/>
              <a:gd name="connsiteY2714" fmla="*/ 642805 h 2043806"/>
              <a:gd name="connsiteX2715" fmla="*/ 1066619 w 1327177"/>
              <a:gd name="connsiteY2715" fmla="*/ 645952 h 2043806"/>
              <a:gd name="connsiteX2716" fmla="*/ 1073962 w 1327177"/>
              <a:gd name="connsiteY2716" fmla="*/ 652640 h 2043806"/>
              <a:gd name="connsiteX2717" fmla="*/ 1075142 w 1327177"/>
              <a:gd name="connsiteY2717" fmla="*/ 654082 h 2043806"/>
              <a:gd name="connsiteX2718" fmla="*/ 1075798 w 1327177"/>
              <a:gd name="connsiteY2718" fmla="*/ 657360 h 2043806"/>
              <a:gd name="connsiteX2719" fmla="*/ 1075798 w 1327177"/>
              <a:gd name="connsiteY2719" fmla="*/ 660376 h 2043806"/>
              <a:gd name="connsiteX2720" fmla="*/ 1074618 w 1327177"/>
              <a:gd name="connsiteY2720" fmla="*/ 660376 h 2043806"/>
              <a:gd name="connsiteX2721" fmla="*/ 1073175 w 1327177"/>
              <a:gd name="connsiteY2721" fmla="*/ 658672 h 2043806"/>
              <a:gd name="connsiteX2722" fmla="*/ 1071471 w 1327177"/>
              <a:gd name="connsiteY2722" fmla="*/ 657622 h 2043806"/>
              <a:gd name="connsiteX2723" fmla="*/ 1070422 w 1327177"/>
              <a:gd name="connsiteY2723" fmla="*/ 657360 h 2043806"/>
              <a:gd name="connsiteX2724" fmla="*/ 1069373 w 1327177"/>
              <a:gd name="connsiteY2724" fmla="*/ 657622 h 2043806"/>
              <a:gd name="connsiteX2725" fmla="*/ 1067537 w 1327177"/>
              <a:gd name="connsiteY2725" fmla="*/ 660901 h 2043806"/>
              <a:gd name="connsiteX2726" fmla="*/ 1067537 w 1327177"/>
              <a:gd name="connsiteY2726" fmla="*/ 661556 h 2043806"/>
              <a:gd name="connsiteX2727" fmla="*/ 1064390 w 1327177"/>
              <a:gd name="connsiteY2727" fmla="*/ 661556 h 2043806"/>
              <a:gd name="connsiteX2728" fmla="*/ 1065176 w 1327177"/>
              <a:gd name="connsiteY2728" fmla="*/ 660901 h 2043806"/>
              <a:gd name="connsiteX2729" fmla="*/ 1062685 w 1327177"/>
              <a:gd name="connsiteY2729" fmla="*/ 659721 h 2043806"/>
              <a:gd name="connsiteX2730" fmla="*/ 1061636 w 1327177"/>
              <a:gd name="connsiteY2730" fmla="*/ 661163 h 2043806"/>
              <a:gd name="connsiteX2731" fmla="*/ 1060980 w 1327177"/>
              <a:gd name="connsiteY2731" fmla="*/ 660901 h 2043806"/>
              <a:gd name="connsiteX2732" fmla="*/ 1059800 w 1327177"/>
              <a:gd name="connsiteY2732" fmla="*/ 661556 h 2043806"/>
              <a:gd name="connsiteX2733" fmla="*/ 1061243 w 1327177"/>
              <a:gd name="connsiteY2733" fmla="*/ 663655 h 2043806"/>
              <a:gd name="connsiteX2734" fmla="*/ 1057309 w 1327177"/>
              <a:gd name="connsiteY2734" fmla="*/ 664704 h 2043806"/>
              <a:gd name="connsiteX2735" fmla="*/ 1054555 w 1327177"/>
              <a:gd name="connsiteY2735" fmla="*/ 663261 h 2043806"/>
              <a:gd name="connsiteX2736" fmla="*/ 1051014 w 1327177"/>
              <a:gd name="connsiteY2736" fmla="*/ 660114 h 2043806"/>
              <a:gd name="connsiteX2737" fmla="*/ 1049179 w 1327177"/>
              <a:gd name="connsiteY2737" fmla="*/ 659458 h 2043806"/>
              <a:gd name="connsiteX2738" fmla="*/ 1047080 w 1327177"/>
              <a:gd name="connsiteY2738" fmla="*/ 659065 h 2043806"/>
              <a:gd name="connsiteX2739" fmla="*/ 1046556 w 1327177"/>
              <a:gd name="connsiteY2739" fmla="*/ 656967 h 2043806"/>
              <a:gd name="connsiteX2740" fmla="*/ 1042360 w 1327177"/>
              <a:gd name="connsiteY2740" fmla="*/ 657360 h 2043806"/>
              <a:gd name="connsiteX2741" fmla="*/ 1041442 w 1327177"/>
              <a:gd name="connsiteY2741" fmla="*/ 658278 h 2043806"/>
              <a:gd name="connsiteX2742" fmla="*/ 1042097 w 1327177"/>
              <a:gd name="connsiteY2742" fmla="*/ 660114 h 2043806"/>
              <a:gd name="connsiteX2743" fmla="*/ 1043146 w 1327177"/>
              <a:gd name="connsiteY2743" fmla="*/ 661163 h 2043806"/>
              <a:gd name="connsiteX2744" fmla="*/ 1041704 w 1327177"/>
              <a:gd name="connsiteY2744" fmla="*/ 661556 h 2043806"/>
              <a:gd name="connsiteX2745" fmla="*/ 1040655 w 1327177"/>
              <a:gd name="connsiteY2745" fmla="*/ 662343 h 2043806"/>
              <a:gd name="connsiteX2746" fmla="*/ 1039999 w 1327177"/>
              <a:gd name="connsiteY2746" fmla="*/ 661819 h 2043806"/>
              <a:gd name="connsiteX2747" fmla="*/ 1039212 w 1327177"/>
              <a:gd name="connsiteY2747" fmla="*/ 663261 h 2043806"/>
              <a:gd name="connsiteX2748" fmla="*/ 1037114 w 1327177"/>
              <a:gd name="connsiteY2748" fmla="*/ 662999 h 2043806"/>
              <a:gd name="connsiteX2749" fmla="*/ 1038163 w 1327177"/>
              <a:gd name="connsiteY2749" fmla="*/ 666015 h 2043806"/>
              <a:gd name="connsiteX2750" fmla="*/ 1036065 w 1327177"/>
              <a:gd name="connsiteY2750" fmla="*/ 666802 h 2043806"/>
              <a:gd name="connsiteX2751" fmla="*/ 1036459 w 1327177"/>
              <a:gd name="connsiteY2751" fmla="*/ 667457 h 2043806"/>
              <a:gd name="connsiteX2752" fmla="*/ 1032131 w 1327177"/>
              <a:gd name="connsiteY2752" fmla="*/ 669293 h 2043806"/>
              <a:gd name="connsiteX2753" fmla="*/ 1027542 w 1327177"/>
              <a:gd name="connsiteY2753" fmla="*/ 672834 h 2043806"/>
              <a:gd name="connsiteX2754" fmla="*/ 1026493 w 1327177"/>
              <a:gd name="connsiteY2754" fmla="*/ 671785 h 2043806"/>
              <a:gd name="connsiteX2755" fmla="*/ 1024657 w 1327177"/>
              <a:gd name="connsiteY2755" fmla="*/ 673620 h 2043806"/>
              <a:gd name="connsiteX2756" fmla="*/ 1024657 w 1327177"/>
              <a:gd name="connsiteY2756" fmla="*/ 673883 h 2043806"/>
              <a:gd name="connsiteX2757" fmla="*/ 1023214 w 1327177"/>
              <a:gd name="connsiteY2757" fmla="*/ 675719 h 2043806"/>
              <a:gd name="connsiteX2758" fmla="*/ 1022297 w 1327177"/>
              <a:gd name="connsiteY2758" fmla="*/ 674276 h 2043806"/>
              <a:gd name="connsiteX2759" fmla="*/ 1021510 w 1327177"/>
              <a:gd name="connsiteY2759" fmla="*/ 675719 h 2043806"/>
              <a:gd name="connsiteX2760" fmla="*/ 1022952 w 1327177"/>
              <a:gd name="connsiteY2760" fmla="*/ 676374 h 2043806"/>
              <a:gd name="connsiteX2761" fmla="*/ 1021117 w 1327177"/>
              <a:gd name="connsiteY2761" fmla="*/ 680177 h 2043806"/>
              <a:gd name="connsiteX2762" fmla="*/ 1019412 w 1327177"/>
              <a:gd name="connsiteY2762" fmla="*/ 682800 h 2043806"/>
              <a:gd name="connsiteX2763" fmla="*/ 1010757 w 1327177"/>
              <a:gd name="connsiteY2763" fmla="*/ 673883 h 2043806"/>
              <a:gd name="connsiteX2764" fmla="*/ 1009052 w 1327177"/>
              <a:gd name="connsiteY2764" fmla="*/ 671391 h 2043806"/>
              <a:gd name="connsiteX2765" fmla="*/ 1008659 w 1327177"/>
              <a:gd name="connsiteY2765" fmla="*/ 670998 h 2043806"/>
              <a:gd name="connsiteX2766" fmla="*/ 1009446 w 1327177"/>
              <a:gd name="connsiteY2766" fmla="*/ 668244 h 2043806"/>
              <a:gd name="connsiteX2767" fmla="*/ 1008659 w 1327177"/>
              <a:gd name="connsiteY2767" fmla="*/ 667982 h 2043806"/>
              <a:gd name="connsiteX2768" fmla="*/ 1009052 w 1327177"/>
              <a:gd name="connsiteY2768" fmla="*/ 666015 h 2043806"/>
              <a:gd name="connsiteX2769" fmla="*/ 1008397 w 1327177"/>
              <a:gd name="connsiteY2769" fmla="*/ 666015 h 2043806"/>
              <a:gd name="connsiteX2770" fmla="*/ 1009052 w 1327177"/>
              <a:gd name="connsiteY2770" fmla="*/ 664704 h 2043806"/>
              <a:gd name="connsiteX2771" fmla="*/ 1008397 w 1327177"/>
              <a:gd name="connsiteY2771" fmla="*/ 663655 h 2043806"/>
              <a:gd name="connsiteX2772" fmla="*/ 1003676 w 1327177"/>
              <a:gd name="connsiteY2772" fmla="*/ 661163 h 2043806"/>
              <a:gd name="connsiteX2773" fmla="*/ 1003414 w 1327177"/>
              <a:gd name="connsiteY2773" fmla="*/ 663655 h 2043806"/>
              <a:gd name="connsiteX2774" fmla="*/ 992399 w 1327177"/>
              <a:gd name="connsiteY2774" fmla="*/ 659065 h 2043806"/>
              <a:gd name="connsiteX2775" fmla="*/ 989252 w 1327177"/>
              <a:gd name="connsiteY2775" fmla="*/ 660376 h 2043806"/>
              <a:gd name="connsiteX2776" fmla="*/ 987809 w 1327177"/>
              <a:gd name="connsiteY2776" fmla="*/ 661556 h 2043806"/>
              <a:gd name="connsiteX2777" fmla="*/ 987022 w 1327177"/>
              <a:gd name="connsiteY2777" fmla="*/ 665097 h 2043806"/>
              <a:gd name="connsiteX2778" fmla="*/ 986105 w 1327177"/>
              <a:gd name="connsiteY2778" fmla="*/ 666802 h 2043806"/>
              <a:gd name="connsiteX2779" fmla="*/ 986105 w 1327177"/>
              <a:gd name="connsiteY2779" fmla="*/ 669687 h 2043806"/>
              <a:gd name="connsiteX2780" fmla="*/ 984924 w 1327177"/>
              <a:gd name="connsiteY2780" fmla="*/ 669687 h 2043806"/>
              <a:gd name="connsiteX2781" fmla="*/ 981384 w 1327177"/>
              <a:gd name="connsiteY2781" fmla="*/ 669687 h 2043806"/>
              <a:gd name="connsiteX2782" fmla="*/ 974958 w 1327177"/>
              <a:gd name="connsiteY2782" fmla="*/ 667982 h 2043806"/>
              <a:gd name="connsiteX2783" fmla="*/ 971942 w 1327177"/>
              <a:gd name="connsiteY2783" fmla="*/ 667457 h 2043806"/>
              <a:gd name="connsiteX2784" fmla="*/ 971942 w 1327177"/>
              <a:gd name="connsiteY2784" fmla="*/ 666802 h 2043806"/>
              <a:gd name="connsiteX2785" fmla="*/ 969320 w 1327177"/>
              <a:gd name="connsiteY2785" fmla="*/ 666539 h 2043806"/>
              <a:gd name="connsiteX2786" fmla="*/ 969320 w 1327177"/>
              <a:gd name="connsiteY2786" fmla="*/ 665359 h 2043806"/>
              <a:gd name="connsiteX2787" fmla="*/ 967877 w 1327177"/>
              <a:gd name="connsiteY2787" fmla="*/ 665753 h 2043806"/>
              <a:gd name="connsiteX2788" fmla="*/ 968664 w 1327177"/>
              <a:gd name="connsiteY2788" fmla="*/ 662999 h 2043806"/>
              <a:gd name="connsiteX2789" fmla="*/ 969713 w 1327177"/>
              <a:gd name="connsiteY2789" fmla="*/ 662999 h 2043806"/>
              <a:gd name="connsiteX2790" fmla="*/ 972860 w 1327177"/>
              <a:gd name="connsiteY2790" fmla="*/ 659065 h 2043806"/>
              <a:gd name="connsiteX2791" fmla="*/ 974696 w 1327177"/>
              <a:gd name="connsiteY2791" fmla="*/ 651197 h 2043806"/>
              <a:gd name="connsiteX2792" fmla="*/ 974958 w 1327177"/>
              <a:gd name="connsiteY2792" fmla="*/ 648181 h 2043806"/>
              <a:gd name="connsiteX2793" fmla="*/ 977843 w 1327177"/>
              <a:gd name="connsiteY2793" fmla="*/ 648181 h 2043806"/>
              <a:gd name="connsiteX2794" fmla="*/ 977581 w 1327177"/>
              <a:gd name="connsiteY2794" fmla="*/ 647001 h 2043806"/>
              <a:gd name="connsiteX2795" fmla="*/ 975352 w 1327177"/>
              <a:gd name="connsiteY2795" fmla="*/ 646739 h 2043806"/>
              <a:gd name="connsiteX2796" fmla="*/ 974696 w 1327177"/>
              <a:gd name="connsiteY2796" fmla="*/ 647001 h 2043806"/>
              <a:gd name="connsiteX2797" fmla="*/ 970762 w 1327177"/>
              <a:gd name="connsiteY2797" fmla="*/ 646214 h 2043806"/>
              <a:gd name="connsiteX2798" fmla="*/ 971418 w 1327177"/>
              <a:gd name="connsiteY2798" fmla="*/ 645296 h 2043806"/>
              <a:gd name="connsiteX2799" fmla="*/ 966959 w 1327177"/>
              <a:gd name="connsiteY2799" fmla="*/ 644116 h 2043806"/>
              <a:gd name="connsiteX2800" fmla="*/ 966959 w 1327177"/>
              <a:gd name="connsiteY2800" fmla="*/ 643461 h 2043806"/>
              <a:gd name="connsiteX2801" fmla="*/ 965779 w 1327177"/>
              <a:gd name="connsiteY2801" fmla="*/ 643461 h 2043806"/>
              <a:gd name="connsiteX2802" fmla="*/ 964861 w 1327177"/>
              <a:gd name="connsiteY2802" fmla="*/ 643198 h 2043806"/>
              <a:gd name="connsiteX2803" fmla="*/ 964861 w 1327177"/>
              <a:gd name="connsiteY2803" fmla="*/ 642018 h 2043806"/>
              <a:gd name="connsiteX2804" fmla="*/ 963419 w 1327177"/>
              <a:gd name="connsiteY2804" fmla="*/ 642018 h 2043806"/>
              <a:gd name="connsiteX2805" fmla="*/ 961976 w 1327177"/>
              <a:gd name="connsiteY2805" fmla="*/ 638871 h 2043806"/>
              <a:gd name="connsiteX2806" fmla="*/ 960796 w 1327177"/>
              <a:gd name="connsiteY2806" fmla="*/ 636773 h 2043806"/>
              <a:gd name="connsiteX2807" fmla="*/ 961583 w 1327177"/>
              <a:gd name="connsiteY2807" fmla="*/ 634675 h 2043806"/>
              <a:gd name="connsiteX2808" fmla="*/ 962239 w 1327177"/>
              <a:gd name="connsiteY2808" fmla="*/ 632577 h 2043806"/>
              <a:gd name="connsiteX2809" fmla="*/ 961321 w 1327177"/>
              <a:gd name="connsiteY2809" fmla="*/ 632183 h 2043806"/>
              <a:gd name="connsiteX2810" fmla="*/ 959091 w 1327177"/>
              <a:gd name="connsiteY2810" fmla="*/ 632183 h 2043806"/>
              <a:gd name="connsiteX2811" fmla="*/ 953715 w 1327177"/>
              <a:gd name="connsiteY2811" fmla="*/ 632577 h 2043806"/>
              <a:gd name="connsiteX2812" fmla="*/ 952666 w 1327177"/>
              <a:gd name="connsiteY2812" fmla="*/ 634937 h 2043806"/>
              <a:gd name="connsiteX2813" fmla="*/ 949781 w 1327177"/>
              <a:gd name="connsiteY2813" fmla="*/ 634937 h 2043806"/>
              <a:gd name="connsiteX2814" fmla="*/ 948339 w 1327177"/>
              <a:gd name="connsiteY2814" fmla="*/ 638871 h 2043806"/>
              <a:gd name="connsiteX2815" fmla="*/ 944667 w 1327177"/>
              <a:gd name="connsiteY2815" fmla="*/ 634937 h 2043806"/>
              <a:gd name="connsiteX2816" fmla="*/ 941258 w 1327177"/>
              <a:gd name="connsiteY2816" fmla="*/ 634675 h 2043806"/>
              <a:gd name="connsiteX2817" fmla="*/ 941258 w 1327177"/>
              <a:gd name="connsiteY2817" fmla="*/ 633494 h 2043806"/>
              <a:gd name="connsiteX2818" fmla="*/ 934701 w 1327177"/>
              <a:gd name="connsiteY2818" fmla="*/ 632577 h 2043806"/>
              <a:gd name="connsiteX2819" fmla="*/ 934963 w 1327177"/>
              <a:gd name="connsiteY2819" fmla="*/ 630085 h 2043806"/>
              <a:gd name="connsiteX2820" fmla="*/ 936144 w 1327177"/>
              <a:gd name="connsiteY2820" fmla="*/ 625758 h 2043806"/>
              <a:gd name="connsiteX2821" fmla="*/ 936799 w 1327177"/>
              <a:gd name="connsiteY2821" fmla="*/ 625758 h 2043806"/>
              <a:gd name="connsiteX2822" fmla="*/ 937062 w 1327177"/>
              <a:gd name="connsiteY2822" fmla="*/ 623922 h 2043806"/>
              <a:gd name="connsiteX2823" fmla="*/ 932865 w 1327177"/>
              <a:gd name="connsiteY2823" fmla="*/ 622479 h 2043806"/>
              <a:gd name="connsiteX2824" fmla="*/ 932865 w 1327177"/>
              <a:gd name="connsiteY2824" fmla="*/ 620381 h 2043806"/>
              <a:gd name="connsiteX2825" fmla="*/ 928800 w 1327177"/>
              <a:gd name="connsiteY2825" fmla="*/ 621037 h 2043806"/>
              <a:gd name="connsiteX2826" fmla="*/ 928538 w 1327177"/>
              <a:gd name="connsiteY2826" fmla="*/ 618677 h 2043806"/>
              <a:gd name="connsiteX2827" fmla="*/ 926833 w 1327177"/>
              <a:gd name="connsiteY2827" fmla="*/ 611202 h 2043806"/>
              <a:gd name="connsiteX2828" fmla="*/ 925784 w 1327177"/>
              <a:gd name="connsiteY2828" fmla="*/ 611858 h 2043806"/>
              <a:gd name="connsiteX2829" fmla="*/ 924604 w 1327177"/>
              <a:gd name="connsiteY2829" fmla="*/ 613038 h 2043806"/>
              <a:gd name="connsiteX2830" fmla="*/ 918048 w 1327177"/>
              <a:gd name="connsiteY2830" fmla="*/ 612645 h 2043806"/>
              <a:gd name="connsiteX2831" fmla="*/ 915818 w 1327177"/>
              <a:gd name="connsiteY2831" fmla="*/ 613038 h 2043806"/>
              <a:gd name="connsiteX2832" fmla="*/ 913720 w 1327177"/>
              <a:gd name="connsiteY2832" fmla="*/ 613694 h 2043806"/>
              <a:gd name="connsiteX2833" fmla="*/ 911229 w 1327177"/>
              <a:gd name="connsiteY2833" fmla="*/ 613694 h 2043806"/>
              <a:gd name="connsiteX2834" fmla="*/ 899820 w 1327177"/>
              <a:gd name="connsiteY2834" fmla="*/ 615399 h 2043806"/>
              <a:gd name="connsiteX2835" fmla="*/ 898771 w 1327177"/>
              <a:gd name="connsiteY2835" fmla="*/ 616185 h 2043806"/>
              <a:gd name="connsiteX2836" fmla="*/ 898116 w 1327177"/>
              <a:gd name="connsiteY2836" fmla="*/ 616579 h 2043806"/>
              <a:gd name="connsiteX2837" fmla="*/ 897722 w 1327177"/>
              <a:gd name="connsiteY2837" fmla="*/ 615923 h 2043806"/>
              <a:gd name="connsiteX2838" fmla="*/ 896411 w 1327177"/>
              <a:gd name="connsiteY2838" fmla="*/ 616579 h 2043806"/>
              <a:gd name="connsiteX2839" fmla="*/ 893788 w 1327177"/>
              <a:gd name="connsiteY2839" fmla="*/ 616185 h 2043806"/>
              <a:gd name="connsiteX2840" fmla="*/ 893788 w 1327177"/>
              <a:gd name="connsiteY2840" fmla="*/ 614481 h 2043806"/>
              <a:gd name="connsiteX2841" fmla="*/ 892346 w 1327177"/>
              <a:gd name="connsiteY2841" fmla="*/ 613694 h 2043806"/>
              <a:gd name="connsiteX2842" fmla="*/ 892346 w 1327177"/>
              <a:gd name="connsiteY2842" fmla="*/ 613038 h 2043806"/>
              <a:gd name="connsiteX2843" fmla="*/ 887363 w 1327177"/>
              <a:gd name="connsiteY2843" fmla="*/ 610940 h 2043806"/>
              <a:gd name="connsiteX2844" fmla="*/ 887887 w 1327177"/>
              <a:gd name="connsiteY2844" fmla="*/ 609104 h 2043806"/>
              <a:gd name="connsiteX2845" fmla="*/ 883954 w 1327177"/>
              <a:gd name="connsiteY2845" fmla="*/ 608055 h 2043806"/>
              <a:gd name="connsiteX2846" fmla="*/ 883560 w 1327177"/>
              <a:gd name="connsiteY2846" fmla="*/ 605957 h 2043806"/>
              <a:gd name="connsiteX2847" fmla="*/ 882511 w 1327177"/>
              <a:gd name="connsiteY2847" fmla="*/ 605564 h 2043806"/>
              <a:gd name="connsiteX2848" fmla="*/ 875823 w 1327177"/>
              <a:gd name="connsiteY2848" fmla="*/ 604121 h 2043806"/>
              <a:gd name="connsiteX2849" fmla="*/ 875823 w 1327177"/>
              <a:gd name="connsiteY2849" fmla="*/ 602023 h 2043806"/>
              <a:gd name="connsiteX2850" fmla="*/ 872545 w 1327177"/>
              <a:gd name="connsiteY2850" fmla="*/ 602679 h 2043806"/>
              <a:gd name="connsiteX2851" fmla="*/ 871496 w 1327177"/>
              <a:gd name="connsiteY2851" fmla="*/ 600318 h 2043806"/>
              <a:gd name="connsiteX2852" fmla="*/ 870709 w 1327177"/>
              <a:gd name="connsiteY2852" fmla="*/ 591795 h 2043806"/>
              <a:gd name="connsiteX2853" fmla="*/ 867169 w 1327177"/>
              <a:gd name="connsiteY2853" fmla="*/ 592057 h 2043806"/>
              <a:gd name="connsiteX2854" fmla="*/ 866906 w 1327177"/>
              <a:gd name="connsiteY2854" fmla="*/ 592844 h 2043806"/>
              <a:gd name="connsiteX2855" fmla="*/ 863628 w 1327177"/>
              <a:gd name="connsiteY2855" fmla="*/ 592844 h 2043806"/>
              <a:gd name="connsiteX2856" fmla="*/ 863366 w 1327177"/>
              <a:gd name="connsiteY2856" fmla="*/ 593499 h 2043806"/>
              <a:gd name="connsiteX2857" fmla="*/ 859432 w 1327177"/>
              <a:gd name="connsiteY2857" fmla="*/ 593499 h 2043806"/>
              <a:gd name="connsiteX2858" fmla="*/ 859039 w 1327177"/>
              <a:gd name="connsiteY2858" fmla="*/ 596122 h 2043806"/>
              <a:gd name="connsiteX2859" fmla="*/ 857727 w 1327177"/>
              <a:gd name="connsiteY2859" fmla="*/ 595598 h 2043806"/>
              <a:gd name="connsiteX2860" fmla="*/ 857334 w 1327177"/>
              <a:gd name="connsiteY2860" fmla="*/ 600318 h 2043806"/>
              <a:gd name="connsiteX2861" fmla="*/ 855892 w 1327177"/>
              <a:gd name="connsiteY2861" fmla="*/ 604121 h 2043806"/>
              <a:gd name="connsiteX2862" fmla="*/ 855105 w 1327177"/>
              <a:gd name="connsiteY2862" fmla="*/ 604121 h 2043806"/>
              <a:gd name="connsiteX2863" fmla="*/ 854842 w 1327177"/>
              <a:gd name="connsiteY2863" fmla="*/ 605564 h 2043806"/>
              <a:gd name="connsiteX2864" fmla="*/ 855629 w 1327177"/>
              <a:gd name="connsiteY2864" fmla="*/ 606613 h 2043806"/>
              <a:gd name="connsiteX2865" fmla="*/ 854187 w 1327177"/>
              <a:gd name="connsiteY2865" fmla="*/ 608055 h 2043806"/>
              <a:gd name="connsiteX2866" fmla="*/ 853400 w 1327177"/>
              <a:gd name="connsiteY2866" fmla="*/ 607400 h 2043806"/>
              <a:gd name="connsiteX2867" fmla="*/ 852744 w 1327177"/>
              <a:gd name="connsiteY2867" fmla="*/ 608055 h 2043806"/>
              <a:gd name="connsiteX2868" fmla="*/ 852351 w 1327177"/>
              <a:gd name="connsiteY2868" fmla="*/ 607400 h 2043806"/>
              <a:gd name="connsiteX2869" fmla="*/ 849466 w 1327177"/>
              <a:gd name="connsiteY2869" fmla="*/ 606875 h 2043806"/>
              <a:gd name="connsiteX2870" fmla="*/ 849466 w 1327177"/>
              <a:gd name="connsiteY2870" fmla="*/ 608055 h 2043806"/>
              <a:gd name="connsiteX2871" fmla="*/ 847893 w 1327177"/>
              <a:gd name="connsiteY2871" fmla="*/ 606219 h 2043806"/>
              <a:gd name="connsiteX2872" fmla="*/ 845663 w 1327177"/>
              <a:gd name="connsiteY2872" fmla="*/ 608842 h 2043806"/>
              <a:gd name="connsiteX2873" fmla="*/ 846450 w 1327177"/>
              <a:gd name="connsiteY2873" fmla="*/ 610153 h 2043806"/>
              <a:gd name="connsiteX2874" fmla="*/ 845270 w 1327177"/>
              <a:gd name="connsiteY2874" fmla="*/ 610940 h 2043806"/>
              <a:gd name="connsiteX2875" fmla="*/ 842909 w 1327177"/>
              <a:gd name="connsiteY2875" fmla="*/ 608317 h 2043806"/>
              <a:gd name="connsiteX2876" fmla="*/ 839107 w 1327177"/>
              <a:gd name="connsiteY2876" fmla="*/ 612251 h 2043806"/>
              <a:gd name="connsiteX2877" fmla="*/ 836091 w 1327177"/>
              <a:gd name="connsiteY2877" fmla="*/ 618283 h 2043806"/>
              <a:gd name="connsiteX2878" fmla="*/ 819306 w 1327177"/>
              <a:gd name="connsiteY2878" fmla="*/ 613300 h 2043806"/>
              <a:gd name="connsiteX2879" fmla="*/ 819831 w 1327177"/>
              <a:gd name="connsiteY2879" fmla="*/ 616579 h 2043806"/>
              <a:gd name="connsiteX2880" fmla="*/ 818650 w 1327177"/>
              <a:gd name="connsiteY2880" fmla="*/ 617234 h 2043806"/>
              <a:gd name="connsiteX2881" fmla="*/ 818650 w 1327177"/>
              <a:gd name="connsiteY2881" fmla="*/ 621037 h 2043806"/>
              <a:gd name="connsiteX2882" fmla="*/ 817601 w 1327177"/>
              <a:gd name="connsiteY2882" fmla="*/ 621561 h 2043806"/>
              <a:gd name="connsiteX2883" fmla="*/ 813012 w 1327177"/>
              <a:gd name="connsiteY2883" fmla="*/ 620775 h 2043806"/>
              <a:gd name="connsiteX2884" fmla="*/ 813405 w 1327177"/>
              <a:gd name="connsiteY2884" fmla="*/ 622479 h 2043806"/>
              <a:gd name="connsiteX2885" fmla="*/ 809471 w 1327177"/>
              <a:gd name="connsiteY2885" fmla="*/ 623004 h 2043806"/>
              <a:gd name="connsiteX2886" fmla="*/ 809471 w 1327177"/>
              <a:gd name="connsiteY2886" fmla="*/ 623660 h 2043806"/>
              <a:gd name="connsiteX2887" fmla="*/ 807635 w 1327177"/>
              <a:gd name="connsiteY2887" fmla="*/ 623266 h 2043806"/>
              <a:gd name="connsiteX2888" fmla="*/ 807635 w 1327177"/>
              <a:gd name="connsiteY2888" fmla="*/ 626807 h 2043806"/>
              <a:gd name="connsiteX2889" fmla="*/ 806848 w 1327177"/>
              <a:gd name="connsiteY2889" fmla="*/ 627200 h 2043806"/>
              <a:gd name="connsiteX2890" fmla="*/ 807373 w 1327177"/>
              <a:gd name="connsiteY2890" fmla="*/ 635462 h 2043806"/>
              <a:gd name="connsiteX2891" fmla="*/ 807635 w 1327177"/>
              <a:gd name="connsiteY2891" fmla="*/ 638215 h 2043806"/>
              <a:gd name="connsiteX2892" fmla="*/ 809733 w 1327177"/>
              <a:gd name="connsiteY2892" fmla="*/ 637822 h 2043806"/>
              <a:gd name="connsiteX2893" fmla="*/ 809733 w 1327177"/>
              <a:gd name="connsiteY2893" fmla="*/ 638871 h 2043806"/>
              <a:gd name="connsiteX2894" fmla="*/ 816290 w 1327177"/>
              <a:gd name="connsiteY2894" fmla="*/ 638871 h 2043806"/>
              <a:gd name="connsiteX2895" fmla="*/ 815503 w 1327177"/>
              <a:gd name="connsiteY2895" fmla="*/ 646214 h 2043806"/>
              <a:gd name="connsiteX2896" fmla="*/ 813012 w 1327177"/>
              <a:gd name="connsiteY2896" fmla="*/ 646739 h 2043806"/>
              <a:gd name="connsiteX2897" fmla="*/ 812225 w 1327177"/>
              <a:gd name="connsiteY2897" fmla="*/ 650279 h 2043806"/>
              <a:gd name="connsiteX2898" fmla="*/ 811832 w 1327177"/>
              <a:gd name="connsiteY2898" fmla="*/ 650279 h 2043806"/>
              <a:gd name="connsiteX2899" fmla="*/ 812225 w 1327177"/>
              <a:gd name="connsiteY2899" fmla="*/ 651591 h 2043806"/>
              <a:gd name="connsiteX2900" fmla="*/ 810127 w 1327177"/>
              <a:gd name="connsiteY2900" fmla="*/ 653820 h 2043806"/>
              <a:gd name="connsiteX2901" fmla="*/ 808029 w 1327177"/>
              <a:gd name="connsiteY2901" fmla="*/ 653033 h 2043806"/>
              <a:gd name="connsiteX2902" fmla="*/ 806586 w 1327177"/>
              <a:gd name="connsiteY2902" fmla="*/ 653033 h 2043806"/>
              <a:gd name="connsiteX2903" fmla="*/ 806848 w 1327177"/>
              <a:gd name="connsiteY2903" fmla="*/ 655918 h 2043806"/>
              <a:gd name="connsiteX2904" fmla="*/ 811176 w 1327177"/>
              <a:gd name="connsiteY2904" fmla="*/ 656574 h 2043806"/>
              <a:gd name="connsiteX2905" fmla="*/ 813012 w 1327177"/>
              <a:gd name="connsiteY2905" fmla="*/ 656180 h 2043806"/>
              <a:gd name="connsiteX2906" fmla="*/ 813405 w 1327177"/>
              <a:gd name="connsiteY2906" fmla="*/ 657622 h 2043806"/>
              <a:gd name="connsiteX2907" fmla="*/ 812225 w 1327177"/>
              <a:gd name="connsiteY2907" fmla="*/ 658672 h 2043806"/>
              <a:gd name="connsiteX2908" fmla="*/ 811569 w 1327177"/>
              <a:gd name="connsiteY2908" fmla="*/ 658672 h 2043806"/>
              <a:gd name="connsiteX2909" fmla="*/ 811569 w 1327177"/>
              <a:gd name="connsiteY2909" fmla="*/ 659458 h 2043806"/>
              <a:gd name="connsiteX2910" fmla="*/ 806586 w 1327177"/>
              <a:gd name="connsiteY2910" fmla="*/ 662343 h 2043806"/>
              <a:gd name="connsiteX2911" fmla="*/ 799768 w 1327177"/>
              <a:gd name="connsiteY2911" fmla="*/ 668244 h 2043806"/>
              <a:gd name="connsiteX2912" fmla="*/ 797669 w 1327177"/>
              <a:gd name="connsiteY2912" fmla="*/ 671785 h 2043806"/>
              <a:gd name="connsiteX2913" fmla="*/ 797407 w 1327177"/>
              <a:gd name="connsiteY2913" fmla="*/ 672178 h 2043806"/>
              <a:gd name="connsiteX2914" fmla="*/ 797407 w 1327177"/>
              <a:gd name="connsiteY2914" fmla="*/ 670998 h 2043806"/>
              <a:gd name="connsiteX2915" fmla="*/ 796752 w 1327177"/>
              <a:gd name="connsiteY2915" fmla="*/ 670736 h 2043806"/>
              <a:gd name="connsiteX2916" fmla="*/ 796358 w 1327177"/>
              <a:gd name="connsiteY2916" fmla="*/ 670736 h 2043806"/>
              <a:gd name="connsiteX2917" fmla="*/ 796358 w 1327177"/>
              <a:gd name="connsiteY2917" fmla="*/ 671391 h 2043806"/>
              <a:gd name="connsiteX2918" fmla="*/ 796752 w 1327177"/>
              <a:gd name="connsiteY2918" fmla="*/ 670998 h 2043806"/>
              <a:gd name="connsiteX2919" fmla="*/ 796752 w 1327177"/>
              <a:gd name="connsiteY2919" fmla="*/ 671391 h 2043806"/>
              <a:gd name="connsiteX2920" fmla="*/ 796358 w 1327177"/>
              <a:gd name="connsiteY2920" fmla="*/ 671785 h 2043806"/>
              <a:gd name="connsiteX2921" fmla="*/ 796358 w 1327177"/>
              <a:gd name="connsiteY2921" fmla="*/ 672178 h 2043806"/>
              <a:gd name="connsiteX2922" fmla="*/ 797014 w 1327177"/>
              <a:gd name="connsiteY2922" fmla="*/ 672178 h 2043806"/>
              <a:gd name="connsiteX2923" fmla="*/ 796752 w 1327177"/>
              <a:gd name="connsiteY2923" fmla="*/ 672834 h 2043806"/>
              <a:gd name="connsiteX2924" fmla="*/ 797014 w 1327177"/>
              <a:gd name="connsiteY2924" fmla="*/ 672834 h 2043806"/>
              <a:gd name="connsiteX2925" fmla="*/ 797014 w 1327177"/>
              <a:gd name="connsiteY2925" fmla="*/ 673096 h 2043806"/>
              <a:gd name="connsiteX2926" fmla="*/ 798063 w 1327177"/>
              <a:gd name="connsiteY2926" fmla="*/ 673883 h 2043806"/>
              <a:gd name="connsiteX2927" fmla="*/ 797669 w 1327177"/>
              <a:gd name="connsiteY2927" fmla="*/ 674538 h 2043806"/>
              <a:gd name="connsiteX2928" fmla="*/ 798456 w 1327177"/>
              <a:gd name="connsiteY2928" fmla="*/ 674538 h 2043806"/>
              <a:gd name="connsiteX2929" fmla="*/ 798456 w 1327177"/>
              <a:gd name="connsiteY2929" fmla="*/ 675719 h 2043806"/>
              <a:gd name="connsiteX2930" fmla="*/ 797407 w 1327177"/>
              <a:gd name="connsiteY2930" fmla="*/ 675719 h 2043806"/>
              <a:gd name="connsiteX2931" fmla="*/ 797669 w 1327177"/>
              <a:gd name="connsiteY2931" fmla="*/ 676768 h 2043806"/>
              <a:gd name="connsiteX2932" fmla="*/ 798063 w 1327177"/>
              <a:gd name="connsiteY2932" fmla="*/ 676768 h 2043806"/>
              <a:gd name="connsiteX2933" fmla="*/ 799112 w 1327177"/>
              <a:gd name="connsiteY2933" fmla="*/ 677817 h 2043806"/>
              <a:gd name="connsiteX2934" fmla="*/ 798063 w 1327177"/>
              <a:gd name="connsiteY2934" fmla="*/ 678472 h 2043806"/>
              <a:gd name="connsiteX2935" fmla="*/ 798850 w 1327177"/>
              <a:gd name="connsiteY2935" fmla="*/ 679522 h 2043806"/>
              <a:gd name="connsiteX2936" fmla="*/ 799112 w 1327177"/>
              <a:gd name="connsiteY2936" fmla="*/ 679522 h 2043806"/>
              <a:gd name="connsiteX2937" fmla="*/ 799505 w 1327177"/>
              <a:gd name="connsiteY2937" fmla="*/ 680177 h 2043806"/>
              <a:gd name="connsiteX2938" fmla="*/ 798850 w 1327177"/>
              <a:gd name="connsiteY2938" fmla="*/ 680702 h 2043806"/>
              <a:gd name="connsiteX2939" fmla="*/ 799768 w 1327177"/>
              <a:gd name="connsiteY2939" fmla="*/ 682144 h 2043806"/>
              <a:gd name="connsiteX2940" fmla="*/ 799505 w 1327177"/>
              <a:gd name="connsiteY2940" fmla="*/ 682537 h 2043806"/>
              <a:gd name="connsiteX2941" fmla="*/ 798850 w 1327177"/>
              <a:gd name="connsiteY2941" fmla="*/ 682537 h 2043806"/>
              <a:gd name="connsiteX2942" fmla="*/ 798456 w 1327177"/>
              <a:gd name="connsiteY2942" fmla="*/ 681619 h 2043806"/>
              <a:gd name="connsiteX2943" fmla="*/ 798063 w 1327177"/>
              <a:gd name="connsiteY2943" fmla="*/ 680702 h 2043806"/>
              <a:gd name="connsiteX2944" fmla="*/ 792555 w 1327177"/>
              <a:gd name="connsiteY2944" fmla="*/ 679522 h 2043806"/>
              <a:gd name="connsiteX2945" fmla="*/ 792031 w 1327177"/>
              <a:gd name="connsiteY2945" fmla="*/ 679915 h 2043806"/>
              <a:gd name="connsiteX2946" fmla="*/ 787572 w 1327177"/>
              <a:gd name="connsiteY2946" fmla="*/ 679522 h 2043806"/>
              <a:gd name="connsiteX2947" fmla="*/ 781803 w 1327177"/>
              <a:gd name="connsiteY2947" fmla="*/ 678079 h 2043806"/>
              <a:gd name="connsiteX2948" fmla="*/ 781016 w 1327177"/>
              <a:gd name="connsiteY2948" fmla="*/ 679915 h 2043806"/>
              <a:gd name="connsiteX2949" fmla="*/ 780754 w 1327177"/>
              <a:gd name="connsiteY2949" fmla="*/ 680177 h 2043806"/>
              <a:gd name="connsiteX2950" fmla="*/ 779311 w 1327177"/>
              <a:gd name="connsiteY2950" fmla="*/ 683455 h 2043806"/>
              <a:gd name="connsiteX2951" fmla="*/ 777869 w 1327177"/>
              <a:gd name="connsiteY2951" fmla="*/ 682144 h 2043806"/>
              <a:gd name="connsiteX2952" fmla="*/ 775115 w 1327177"/>
              <a:gd name="connsiteY2952" fmla="*/ 688176 h 2043806"/>
              <a:gd name="connsiteX2953" fmla="*/ 771837 w 1327177"/>
              <a:gd name="connsiteY2953" fmla="*/ 686734 h 2043806"/>
              <a:gd name="connsiteX2954" fmla="*/ 771574 w 1327177"/>
              <a:gd name="connsiteY2954" fmla="*/ 687521 h 2043806"/>
              <a:gd name="connsiteX2955" fmla="*/ 769739 w 1327177"/>
              <a:gd name="connsiteY2955" fmla="*/ 686340 h 2043806"/>
              <a:gd name="connsiteX2956" fmla="*/ 769345 w 1327177"/>
              <a:gd name="connsiteY2956" fmla="*/ 687521 h 2043806"/>
              <a:gd name="connsiteX2957" fmla="*/ 770788 w 1327177"/>
              <a:gd name="connsiteY2957" fmla="*/ 688176 h 2043806"/>
              <a:gd name="connsiteX2958" fmla="*/ 768952 w 1327177"/>
              <a:gd name="connsiteY2958" fmla="*/ 688832 h 2043806"/>
              <a:gd name="connsiteX2959" fmla="*/ 768296 w 1327177"/>
              <a:gd name="connsiteY2959" fmla="*/ 688438 h 2043806"/>
              <a:gd name="connsiteX2960" fmla="*/ 768296 w 1327177"/>
              <a:gd name="connsiteY2960" fmla="*/ 688832 h 2043806"/>
              <a:gd name="connsiteX2961" fmla="*/ 767640 w 1327177"/>
              <a:gd name="connsiteY2961" fmla="*/ 688438 h 2043806"/>
              <a:gd name="connsiteX2962" fmla="*/ 767247 w 1327177"/>
              <a:gd name="connsiteY2962" fmla="*/ 689618 h 2043806"/>
              <a:gd name="connsiteX2963" fmla="*/ 766198 w 1327177"/>
              <a:gd name="connsiteY2963" fmla="*/ 689618 h 2043806"/>
              <a:gd name="connsiteX2964" fmla="*/ 766198 w 1327177"/>
              <a:gd name="connsiteY2964" fmla="*/ 689225 h 2043806"/>
              <a:gd name="connsiteX2965" fmla="*/ 766198 w 1327177"/>
              <a:gd name="connsiteY2965" fmla="*/ 688832 h 2043806"/>
              <a:gd name="connsiteX2966" fmla="*/ 765936 w 1327177"/>
              <a:gd name="connsiteY2966" fmla="*/ 688832 h 2043806"/>
              <a:gd name="connsiteX2967" fmla="*/ 765936 w 1327177"/>
              <a:gd name="connsiteY2967" fmla="*/ 687783 h 2043806"/>
              <a:gd name="connsiteX2968" fmla="*/ 764756 w 1327177"/>
              <a:gd name="connsiteY2968" fmla="*/ 688176 h 2043806"/>
              <a:gd name="connsiteX2969" fmla="*/ 763969 w 1327177"/>
              <a:gd name="connsiteY2969" fmla="*/ 688176 h 2043806"/>
              <a:gd name="connsiteX2970" fmla="*/ 759773 w 1327177"/>
              <a:gd name="connsiteY2970" fmla="*/ 688176 h 2043806"/>
              <a:gd name="connsiteX2971" fmla="*/ 758330 w 1327177"/>
              <a:gd name="connsiteY2971" fmla="*/ 687783 h 2043806"/>
              <a:gd name="connsiteX2972" fmla="*/ 754790 w 1327177"/>
              <a:gd name="connsiteY2972" fmla="*/ 690930 h 2043806"/>
              <a:gd name="connsiteX2973" fmla="*/ 754790 w 1327177"/>
              <a:gd name="connsiteY2973" fmla="*/ 691717 h 2043806"/>
              <a:gd name="connsiteX2974" fmla="*/ 753085 w 1327177"/>
              <a:gd name="connsiteY2974" fmla="*/ 693815 h 2043806"/>
              <a:gd name="connsiteX2975" fmla="*/ 752298 w 1327177"/>
              <a:gd name="connsiteY2975" fmla="*/ 695913 h 2043806"/>
              <a:gd name="connsiteX2976" fmla="*/ 751249 w 1327177"/>
              <a:gd name="connsiteY2976" fmla="*/ 695913 h 2043806"/>
              <a:gd name="connsiteX2977" fmla="*/ 750593 w 1327177"/>
              <a:gd name="connsiteY2977" fmla="*/ 696962 h 2043806"/>
              <a:gd name="connsiteX2978" fmla="*/ 750200 w 1327177"/>
              <a:gd name="connsiteY2978" fmla="*/ 698011 h 2043806"/>
              <a:gd name="connsiteX2979" fmla="*/ 749151 w 1327177"/>
              <a:gd name="connsiteY2979" fmla="*/ 698011 h 2043806"/>
              <a:gd name="connsiteX2980" fmla="*/ 748495 w 1327177"/>
              <a:gd name="connsiteY2980" fmla="*/ 697355 h 2043806"/>
              <a:gd name="connsiteX2981" fmla="*/ 747709 w 1327177"/>
              <a:gd name="connsiteY2981" fmla="*/ 698011 h 2043806"/>
              <a:gd name="connsiteX2982" fmla="*/ 745873 w 1327177"/>
              <a:gd name="connsiteY2982" fmla="*/ 698798 h 2043806"/>
              <a:gd name="connsiteX2983" fmla="*/ 744430 w 1327177"/>
              <a:gd name="connsiteY2983" fmla="*/ 698273 h 2043806"/>
              <a:gd name="connsiteX2984" fmla="*/ 741414 w 1327177"/>
              <a:gd name="connsiteY2984" fmla="*/ 695519 h 2043806"/>
              <a:gd name="connsiteX2985" fmla="*/ 736694 w 1327177"/>
              <a:gd name="connsiteY2985" fmla="*/ 692372 h 2043806"/>
              <a:gd name="connsiteX2986" fmla="*/ 736694 w 1327177"/>
              <a:gd name="connsiteY2986" fmla="*/ 694864 h 2043806"/>
              <a:gd name="connsiteX2987" fmla="*/ 736431 w 1327177"/>
              <a:gd name="connsiteY2987" fmla="*/ 696175 h 2043806"/>
              <a:gd name="connsiteX2988" fmla="*/ 735645 w 1327177"/>
              <a:gd name="connsiteY2988" fmla="*/ 699716 h 2043806"/>
              <a:gd name="connsiteX2989" fmla="*/ 733940 w 1327177"/>
              <a:gd name="connsiteY2989" fmla="*/ 699716 h 2043806"/>
              <a:gd name="connsiteX2990" fmla="*/ 732891 w 1327177"/>
              <a:gd name="connsiteY2990" fmla="*/ 701551 h 2043806"/>
              <a:gd name="connsiteX2991" fmla="*/ 731580 w 1327177"/>
              <a:gd name="connsiteY2991" fmla="*/ 704043 h 2043806"/>
              <a:gd name="connsiteX2992" fmla="*/ 731580 w 1327177"/>
              <a:gd name="connsiteY2992" fmla="*/ 704699 h 2043806"/>
              <a:gd name="connsiteX2993" fmla="*/ 730793 w 1327177"/>
              <a:gd name="connsiteY2993" fmla="*/ 706141 h 2043806"/>
              <a:gd name="connsiteX2994" fmla="*/ 729350 w 1327177"/>
              <a:gd name="connsiteY2994" fmla="*/ 705879 h 2043806"/>
              <a:gd name="connsiteX2995" fmla="*/ 728957 w 1327177"/>
              <a:gd name="connsiteY2995" fmla="*/ 706141 h 2043806"/>
              <a:gd name="connsiteX2996" fmla="*/ 728170 w 1327177"/>
              <a:gd name="connsiteY2996" fmla="*/ 705879 h 2043806"/>
              <a:gd name="connsiteX2997" fmla="*/ 727908 w 1327177"/>
              <a:gd name="connsiteY2997" fmla="*/ 707977 h 2043806"/>
              <a:gd name="connsiteX2998" fmla="*/ 723318 w 1327177"/>
              <a:gd name="connsiteY2998" fmla="*/ 710075 h 2043806"/>
              <a:gd name="connsiteX2999" fmla="*/ 720433 w 1327177"/>
              <a:gd name="connsiteY2999" fmla="*/ 711124 h 2043806"/>
              <a:gd name="connsiteX3000" fmla="*/ 720433 w 1327177"/>
              <a:gd name="connsiteY3000" fmla="*/ 711517 h 2043806"/>
              <a:gd name="connsiteX3001" fmla="*/ 720696 w 1327177"/>
              <a:gd name="connsiteY3001" fmla="*/ 713878 h 2043806"/>
              <a:gd name="connsiteX3002" fmla="*/ 722138 w 1327177"/>
              <a:gd name="connsiteY3002" fmla="*/ 716107 h 2043806"/>
              <a:gd name="connsiteX3003" fmla="*/ 722794 w 1327177"/>
              <a:gd name="connsiteY3003" fmla="*/ 715058 h 2043806"/>
              <a:gd name="connsiteX3004" fmla="*/ 725416 w 1327177"/>
              <a:gd name="connsiteY3004" fmla="*/ 716500 h 2043806"/>
              <a:gd name="connsiteX3005" fmla="*/ 723974 w 1327177"/>
              <a:gd name="connsiteY3005" fmla="*/ 718205 h 2043806"/>
              <a:gd name="connsiteX3006" fmla="*/ 725154 w 1327177"/>
              <a:gd name="connsiteY3006" fmla="*/ 719254 h 2043806"/>
              <a:gd name="connsiteX3007" fmla="*/ 723974 w 1327177"/>
              <a:gd name="connsiteY3007" fmla="*/ 720303 h 2043806"/>
              <a:gd name="connsiteX3008" fmla="*/ 722794 w 1327177"/>
              <a:gd name="connsiteY3008" fmla="*/ 723057 h 2043806"/>
              <a:gd name="connsiteX3009" fmla="*/ 721876 w 1327177"/>
              <a:gd name="connsiteY3009" fmla="*/ 722795 h 2043806"/>
              <a:gd name="connsiteX3010" fmla="*/ 721089 w 1327177"/>
              <a:gd name="connsiteY3010" fmla="*/ 723844 h 2043806"/>
              <a:gd name="connsiteX3011" fmla="*/ 721089 w 1327177"/>
              <a:gd name="connsiteY3011" fmla="*/ 724893 h 2043806"/>
              <a:gd name="connsiteX3012" fmla="*/ 721482 w 1327177"/>
              <a:gd name="connsiteY3012" fmla="*/ 725679 h 2043806"/>
              <a:gd name="connsiteX3013" fmla="*/ 721482 w 1327177"/>
              <a:gd name="connsiteY3013" fmla="*/ 727384 h 2043806"/>
              <a:gd name="connsiteX3014" fmla="*/ 719384 w 1327177"/>
              <a:gd name="connsiteY3014" fmla="*/ 728040 h 2043806"/>
              <a:gd name="connsiteX3015" fmla="*/ 717680 w 1327177"/>
              <a:gd name="connsiteY3015" fmla="*/ 727384 h 2043806"/>
              <a:gd name="connsiteX3016" fmla="*/ 716893 w 1327177"/>
              <a:gd name="connsiteY3016" fmla="*/ 728040 h 2043806"/>
              <a:gd name="connsiteX3017" fmla="*/ 714139 w 1327177"/>
              <a:gd name="connsiteY3017" fmla="*/ 727122 h 2043806"/>
              <a:gd name="connsiteX3018" fmla="*/ 714139 w 1327177"/>
              <a:gd name="connsiteY3018" fmla="*/ 727778 h 2043806"/>
              <a:gd name="connsiteX3019" fmla="*/ 713614 w 1327177"/>
              <a:gd name="connsiteY3019" fmla="*/ 727778 h 2043806"/>
              <a:gd name="connsiteX3020" fmla="*/ 713352 w 1327177"/>
              <a:gd name="connsiteY3020" fmla="*/ 727778 h 2043806"/>
              <a:gd name="connsiteX3021" fmla="*/ 712959 w 1327177"/>
              <a:gd name="connsiteY3021" fmla="*/ 727122 h 2043806"/>
              <a:gd name="connsiteX3022" fmla="*/ 712697 w 1327177"/>
              <a:gd name="connsiteY3022" fmla="*/ 727384 h 2043806"/>
              <a:gd name="connsiteX3023" fmla="*/ 713352 w 1327177"/>
              <a:gd name="connsiteY3023" fmla="*/ 728433 h 2043806"/>
              <a:gd name="connsiteX3024" fmla="*/ 712959 w 1327177"/>
              <a:gd name="connsiteY3024" fmla="*/ 729482 h 2043806"/>
              <a:gd name="connsiteX3025" fmla="*/ 714139 w 1327177"/>
              <a:gd name="connsiteY3025" fmla="*/ 730138 h 2043806"/>
              <a:gd name="connsiteX3026" fmla="*/ 713614 w 1327177"/>
              <a:gd name="connsiteY3026" fmla="*/ 730925 h 2043806"/>
              <a:gd name="connsiteX3027" fmla="*/ 711254 w 1327177"/>
              <a:gd name="connsiteY3027" fmla="*/ 729876 h 2043806"/>
              <a:gd name="connsiteX3028" fmla="*/ 710861 w 1327177"/>
              <a:gd name="connsiteY3028" fmla="*/ 730925 h 2043806"/>
              <a:gd name="connsiteX3029" fmla="*/ 713614 w 1327177"/>
              <a:gd name="connsiteY3029" fmla="*/ 731974 h 2043806"/>
              <a:gd name="connsiteX3030" fmla="*/ 714795 w 1327177"/>
              <a:gd name="connsiteY3030" fmla="*/ 734203 h 2043806"/>
              <a:gd name="connsiteX3031" fmla="*/ 715450 w 1327177"/>
              <a:gd name="connsiteY3031" fmla="*/ 733416 h 2043806"/>
              <a:gd name="connsiteX3032" fmla="*/ 716499 w 1327177"/>
              <a:gd name="connsiteY3032" fmla="*/ 734465 h 2043806"/>
              <a:gd name="connsiteX3033" fmla="*/ 719384 w 1327177"/>
              <a:gd name="connsiteY3033" fmla="*/ 735514 h 2043806"/>
              <a:gd name="connsiteX3034" fmla="*/ 717942 w 1327177"/>
              <a:gd name="connsiteY3034" fmla="*/ 736301 h 2043806"/>
              <a:gd name="connsiteX3035" fmla="*/ 720696 w 1327177"/>
              <a:gd name="connsiteY3035" fmla="*/ 737350 h 2043806"/>
              <a:gd name="connsiteX3036" fmla="*/ 721482 w 1327177"/>
              <a:gd name="connsiteY3036" fmla="*/ 737350 h 2043806"/>
              <a:gd name="connsiteX3037" fmla="*/ 722531 w 1327177"/>
              <a:gd name="connsiteY3037" fmla="*/ 737612 h 2043806"/>
              <a:gd name="connsiteX3038" fmla="*/ 721089 w 1327177"/>
              <a:gd name="connsiteY3038" fmla="*/ 739842 h 2043806"/>
              <a:gd name="connsiteX3039" fmla="*/ 721876 w 1327177"/>
              <a:gd name="connsiteY3039" fmla="*/ 741284 h 2043806"/>
              <a:gd name="connsiteX3040" fmla="*/ 722794 w 1327177"/>
              <a:gd name="connsiteY3040" fmla="*/ 741284 h 2043806"/>
              <a:gd name="connsiteX3041" fmla="*/ 722138 w 1327177"/>
              <a:gd name="connsiteY3041" fmla="*/ 742595 h 2043806"/>
              <a:gd name="connsiteX3042" fmla="*/ 722794 w 1327177"/>
              <a:gd name="connsiteY3042" fmla="*/ 744431 h 2043806"/>
              <a:gd name="connsiteX3043" fmla="*/ 719122 w 1327177"/>
              <a:gd name="connsiteY3043" fmla="*/ 747578 h 2043806"/>
              <a:gd name="connsiteX3044" fmla="*/ 719122 w 1327177"/>
              <a:gd name="connsiteY3044" fmla="*/ 748759 h 2043806"/>
              <a:gd name="connsiteX3045" fmla="*/ 717680 w 1327177"/>
              <a:gd name="connsiteY3045" fmla="*/ 748365 h 2043806"/>
              <a:gd name="connsiteX3046" fmla="*/ 717155 w 1327177"/>
              <a:gd name="connsiteY3046" fmla="*/ 745480 h 2043806"/>
              <a:gd name="connsiteX3047" fmla="*/ 715057 w 1327177"/>
              <a:gd name="connsiteY3047" fmla="*/ 743776 h 2043806"/>
              <a:gd name="connsiteX3048" fmla="*/ 714401 w 1327177"/>
              <a:gd name="connsiteY3048" fmla="*/ 743776 h 2043806"/>
              <a:gd name="connsiteX3049" fmla="*/ 714139 w 1327177"/>
              <a:gd name="connsiteY3049" fmla="*/ 744693 h 2043806"/>
              <a:gd name="connsiteX3050" fmla="*/ 712041 w 1327177"/>
              <a:gd name="connsiteY3050" fmla="*/ 746136 h 2043806"/>
              <a:gd name="connsiteX3051" fmla="*/ 711516 w 1327177"/>
              <a:gd name="connsiteY3051" fmla="*/ 748365 h 2043806"/>
              <a:gd name="connsiteX3052" fmla="*/ 710074 w 1327177"/>
              <a:gd name="connsiteY3052" fmla="*/ 749676 h 2043806"/>
              <a:gd name="connsiteX3053" fmla="*/ 707058 w 1327177"/>
              <a:gd name="connsiteY3053" fmla="*/ 750857 h 2043806"/>
              <a:gd name="connsiteX3054" fmla="*/ 705615 w 1327177"/>
              <a:gd name="connsiteY3054" fmla="*/ 750857 h 2043806"/>
              <a:gd name="connsiteX3055" fmla="*/ 704960 w 1327177"/>
              <a:gd name="connsiteY3055" fmla="*/ 749021 h 2043806"/>
              <a:gd name="connsiteX3056" fmla="*/ 698797 w 1327177"/>
              <a:gd name="connsiteY3056" fmla="*/ 749676 h 2043806"/>
              <a:gd name="connsiteX3057" fmla="*/ 694601 w 1327177"/>
              <a:gd name="connsiteY3057" fmla="*/ 744431 h 2043806"/>
              <a:gd name="connsiteX3058" fmla="*/ 693814 w 1327177"/>
              <a:gd name="connsiteY3058" fmla="*/ 742989 h 2043806"/>
              <a:gd name="connsiteX3059" fmla="*/ 691978 w 1327177"/>
              <a:gd name="connsiteY3059" fmla="*/ 743776 h 2043806"/>
              <a:gd name="connsiteX3060" fmla="*/ 691060 w 1327177"/>
              <a:gd name="connsiteY3060" fmla="*/ 743382 h 2043806"/>
              <a:gd name="connsiteX3061" fmla="*/ 689880 w 1327177"/>
              <a:gd name="connsiteY3061" fmla="*/ 742333 h 2043806"/>
              <a:gd name="connsiteX3062" fmla="*/ 688831 w 1327177"/>
              <a:gd name="connsiteY3062" fmla="*/ 741940 h 2043806"/>
              <a:gd name="connsiteX3063" fmla="*/ 687782 w 1327177"/>
              <a:gd name="connsiteY3063" fmla="*/ 742989 h 2043806"/>
              <a:gd name="connsiteX3064" fmla="*/ 686733 w 1327177"/>
              <a:gd name="connsiteY3064" fmla="*/ 742989 h 2043806"/>
              <a:gd name="connsiteX3065" fmla="*/ 686339 w 1327177"/>
              <a:gd name="connsiteY3065" fmla="*/ 744431 h 2043806"/>
              <a:gd name="connsiteX3066" fmla="*/ 683454 w 1327177"/>
              <a:gd name="connsiteY3066" fmla="*/ 745480 h 2043806"/>
              <a:gd name="connsiteX3067" fmla="*/ 681750 w 1327177"/>
              <a:gd name="connsiteY3067" fmla="*/ 745874 h 2043806"/>
              <a:gd name="connsiteX3068" fmla="*/ 681750 w 1327177"/>
              <a:gd name="connsiteY3068" fmla="*/ 746923 h 2043806"/>
              <a:gd name="connsiteX3069" fmla="*/ 682799 w 1327177"/>
              <a:gd name="connsiteY3069" fmla="*/ 747578 h 2043806"/>
              <a:gd name="connsiteX3070" fmla="*/ 681094 w 1327177"/>
              <a:gd name="connsiteY3070" fmla="*/ 749021 h 2043806"/>
              <a:gd name="connsiteX3071" fmla="*/ 680438 w 1327177"/>
              <a:gd name="connsiteY3071" fmla="*/ 749414 h 2043806"/>
              <a:gd name="connsiteX3072" fmla="*/ 679652 w 1327177"/>
              <a:gd name="connsiteY3072" fmla="*/ 750070 h 2043806"/>
              <a:gd name="connsiteX3073" fmla="*/ 678603 w 1327177"/>
              <a:gd name="connsiteY3073" fmla="*/ 751512 h 2043806"/>
              <a:gd name="connsiteX3074" fmla="*/ 678603 w 1327177"/>
              <a:gd name="connsiteY3074" fmla="*/ 752955 h 2043806"/>
              <a:gd name="connsiteX3075" fmla="*/ 677816 w 1327177"/>
              <a:gd name="connsiteY3075" fmla="*/ 753741 h 2043806"/>
              <a:gd name="connsiteX3076" fmla="*/ 677816 w 1327177"/>
              <a:gd name="connsiteY3076" fmla="*/ 754659 h 2043806"/>
              <a:gd name="connsiteX3077" fmla="*/ 677816 w 1327177"/>
              <a:gd name="connsiteY3077" fmla="*/ 755315 h 2043806"/>
              <a:gd name="connsiteX3078" fmla="*/ 679258 w 1327177"/>
              <a:gd name="connsiteY3078" fmla="*/ 755840 h 2043806"/>
              <a:gd name="connsiteX3079" fmla="*/ 680438 w 1327177"/>
              <a:gd name="connsiteY3079" fmla="*/ 757151 h 2043806"/>
              <a:gd name="connsiteX3080" fmla="*/ 680438 w 1327177"/>
              <a:gd name="connsiteY3080" fmla="*/ 757413 h 2043806"/>
              <a:gd name="connsiteX3081" fmla="*/ 682143 w 1327177"/>
              <a:gd name="connsiteY3081" fmla="*/ 756758 h 2043806"/>
              <a:gd name="connsiteX3082" fmla="*/ 686733 w 1327177"/>
              <a:gd name="connsiteY3082" fmla="*/ 757938 h 2043806"/>
              <a:gd name="connsiteX3083" fmla="*/ 688175 w 1327177"/>
              <a:gd name="connsiteY3083" fmla="*/ 758200 h 2043806"/>
              <a:gd name="connsiteX3084" fmla="*/ 688175 w 1327177"/>
              <a:gd name="connsiteY3084" fmla="*/ 759643 h 2043806"/>
              <a:gd name="connsiteX3085" fmla="*/ 687520 w 1327177"/>
              <a:gd name="connsiteY3085" fmla="*/ 761085 h 2043806"/>
              <a:gd name="connsiteX3086" fmla="*/ 687520 w 1327177"/>
              <a:gd name="connsiteY3086" fmla="*/ 761478 h 2043806"/>
              <a:gd name="connsiteX3087" fmla="*/ 687782 w 1327177"/>
              <a:gd name="connsiteY3087" fmla="*/ 762134 h 2043806"/>
              <a:gd name="connsiteX3088" fmla="*/ 687126 w 1327177"/>
              <a:gd name="connsiteY3088" fmla="*/ 763576 h 2043806"/>
              <a:gd name="connsiteX3089" fmla="*/ 687126 w 1327177"/>
              <a:gd name="connsiteY3089" fmla="*/ 765019 h 2043806"/>
              <a:gd name="connsiteX3090" fmla="*/ 686733 w 1327177"/>
              <a:gd name="connsiteY3090" fmla="*/ 766461 h 2043806"/>
              <a:gd name="connsiteX3091" fmla="*/ 687520 w 1327177"/>
              <a:gd name="connsiteY3091" fmla="*/ 768166 h 2043806"/>
              <a:gd name="connsiteX3092" fmla="*/ 687520 w 1327177"/>
              <a:gd name="connsiteY3092" fmla="*/ 769871 h 2043806"/>
              <a:gd name="connsiteX3093" fmla="*/ 688437 w 1327177"/>
              <a:gd name="connsiteY3093" fmla="*/ 771313 h 2043806"/>
              <a:gd name="connsiteX3094" fmla="*/ 689880 w 1327177"/>
              <a:gd name="connsiteY3094" fmla="*/ 771575 h 2043806"/>
              <a:gd name="connsiteX3095" fmla="*/ 690273 w 1327177"/>
              <a:gd name="connsiteY3095" fmla="*/ 772756 h 2043806"/>
              <a:gd name="connsiteX3096" fmla="*/ 692765 w 1327177"/>
              <a:gd name="connsiteY3096" fmla="*/ 772756 h 2043806"/>
              <a:gd name="connsiteX3097" fmla="*/ 694994 w 1327177"/>
              <a:gd name="connsiteY3097" fmla="*/ 773018 h 2043806"/>
              <a:gd name="connsiteX3098" fmla="*/ 697092 w 1327177"/>
              <a:gd name="connsiteY3098" fmla="*/ 774198 h 2043806"/>
              <a:gd name="connsiteX3099" fmla="*/ 697092 w 1327177"/>
              <a:gd name="connsiteY3099" fmla="*/ 775247 h 2043806"/>
              <a:gd name="connsiteX3100" fmla="*/ 691716 w 1327177"/>
              <a:gd name="connsiteY3100" fmla="*/ 776296 h 2043806"/>
              <a:gd name="connsiteX3101" fmla="*/ 689880 w 1327177"/>
              <a:gd name="connsiteY3101" fmla="*/ 775640 h 2043806"/>
              <a:gd name="connsiteX3102" fmla="*/ 685421 w 1327177"/>
              <a:gd name="connsiteY3102" fmla="*/ 775247 h 2043806"/>
              <a:gd name="connsiteX3103" fmla="*/ 685421 w 1327177"/>
              <a:gd name="connsiteY3103" fmla="*/ 775903 h 2043806"/>
              <a:gd name="connsiteX3104" fmla="*/ 684241 w 1327177"/>
              <a:gd name="connsiteY3104" fmla="*/ 775903 h 2043806"/>
              <a:gd name="connsiteX3105" fmla="*/ 683979 w 1327177"/>
              <a:gd name="connsiteY3105" fmla="*/ 775640 h 2043806"/>
              <a:gd name="connsiteX3106" fmla="*/ 681750 w 1327177"/>
              <a:gd name="connsiteY3106" fmla="*/ 776296 h 2043806"/>
              <a:gd name="connsiteX3107" fmla="*/ 681750 w 1327177"/>
              <a:gd name="connsiteY3107" fmla="*/ 778656 h 2043806"/>
              <a:gd name="connsiteX3108" fmla="*/ 683979 w 1327177"/>
              <a:gd name="connsiteY3108" fmla="*/ 778001 h 2043806"/>
              <a:gd name="connsiteX3109" fmla="*/ 684897 w 1327177"/>
              <a:gd name="connsiteY3109" fmla="*/ 776952 h 2043806"/>
              <a:gd name="connsiteX3110" fmla="*/ 686733 w 1327177"/>
              <a:gd name="connsiteY3110" fmla="*/ 776558 h 2043806"/>
              <a:gd name="connsiteX3111" fmla="*/ 687126 w 1327177"/>
              <a:gd name="connsiteY3111" fmla="*/ 779443 h 2043806"/>
              <a:gd name="connsiteX3112" fmla="*/ 684897 w 1327177"/>
              <a:gd name="connsiteY3112" fmla="*/ 780623 h 2043806"/>
              <a:gd name="connsiteX3113" fmla="*/ 687126 w 1327177"/>
              <a:gd name="connsiteY3113" fmla="*/ 781279 h 2043806"/>
              <a:gd name="connsiteX3114" fmla="*/ 687782 w 1327177"/>
              <a:gd name="connsiteY3114" fmla="*/ 782721 h 2043806"/>
              <a:gd name="connsiteX3115" fmla="*/ 686733 w 1327177"/>
              <a:gd name="connsiteY3115" fmla="*/ 783639 h 2043806"/>
              <a:gd name="connsiteX3116" fmla="*/ 687126 w 1327177"/>
              <a:gd name="connsiteY3116" fmla="*/ 785082 h 2043806"/>
              <a:gd name="connsiteX3117" fmla="*/ 694207 w 1327177"/>
              <a:gd name="connsiteY3117" fmla="*/ 783639 h 2043806"/>
              <a:gd name="connsiteX3118" fmla="*/ 697879 w 1327177"/>
              <a:gd name="connsiteY3118" fmla="*/ 784033 h 2043806"/>
              <a:gd name="connsiteX3119" fmla="*/ 700633 w 1327177"/>
              <a:gd name="connsiteY3119" fmla="*/ 782984 h 2043806"/>
              <a:gd name="connsiteX3120" fmla="*/ 701288 w 1327177"/>
              <a:gd name="connsiteY3120" fmla="*/ 784033 h 2043806"/>
              <a:gd name="connsiteX3121" fmla="*/ 697354 w 1327177"/>
              <a:gd name="connsiteY3121" fmla="*/ 785475 h 2043806"/>
              <a:gd name="connsiteX3122" fmla="*/ 697879 w 1327177"/>
              <a:gd name="connsiteY3122" fmla="*/ 787573 h 2043806"/>
              <a:gd name="connsiteX3123" fmla="*/ 695912 w 1327177"/>
              <a:gd name="connsiteY3123" fmla="*/ 787967 h 2043806"/>
              <a:gd name="connsiteX3124" fmla="*/ 696436 w 1327177"/>
              <a:gd name="connsiteY3124" fmla="*/ 789016 h 2043806"/>
              <a:gd name="connsiteX3125" fmla="*/ 698141 w 1327177"/>
              <a:gd name="connsiteY3125" fmla="*/ 789278 h 2043806"/>
              <a:gd name="connsiteX3126" fmla="*/ 697092 w 1327177"/>
              <a:gd name="connsiteY3126" fmla="*/ 790852 h 2043806"/>
              <a:gd name="connsiteX3127" fmla="*/ 694994 w 1327177"/>
              <a:gd name="connsiteY3127" fmla="*/ 791114 h 2043806"/>
              <a:gd name="connsiteX3128" fmla="*/ 695912 w 1327177"/>
              <a:gd name="connsiteY3128" fmla="*/ 791901 h 2043806"/>
              <a:gd name="connsiteX3129" fmla="*/ 695912 w 1327177"/>
              <a:gd name="connsiteY3129" fmla="*/ 792950 h 2043806"/>
              <a:gd name="connsiteX3130" fmla="*/ 698797 w 1327177"/>
              <a:gd name="connsiteY3130" fmla="*/ 793343 h 2043806"/>
              <a:gd name="connsiteX3131" fmla="*/ 700633 w 1327177"/>
              <a:gd name="connsiteY3131" fmla="*/ 792556 h 2043806"/>
              <a:gd name="connsiteX3132" fmla="*/ 702337 w 1327177"/>
              <a:gd name="connsiteY3132" fmla="*/ 794392 h 2043806"/>
              <a:gd name="connsiteX3133" fmla="*/ 700239 w 1327177"/>
              <a:gd name="connsiteY3133" fmla="*/ 798719 h 2043806"/>
              <a:gd name="connsiteX3134" fmla="*/ 699977 w 1327177"/>
              <a:gd name="connsiteY3134" fmla="*/ 798982 h 2043806"/>
              <a:gd name="connsiteX3135" fmla="*/ 695256 w 1327177"/>
              <a:gd name="connsiteY3135" fmla="*/ 805800 h 2043806"/>
              <a:gd name="connsiteX3136" fmla="*/ 694994 w 1327177"/>
              <a:gd name="connsiteY3136" fmla="*/ 805800 h 2043806"/>
              <a:gd name="connsiteX3137" fmla="*/ 690535 w 1327177"/>
              <a:gd name="connsiteY3137" fmla="*/ 806718 h 2043806"/>
              <a:gd name="connsiteX3138" fmla="*/ 690535 w 1327177"/>
              <a:gd name="connsiteY3138" fmla="*/ 808161 h 2043806"/>
              <a:gd name="connsiteX3139" fmla="*/ 686077 w 1327177"/>
              <a:gd name="connsiteY3139" fmla="*/ 810915 h 2043806"/>
              <a:gd name="connsiteX3140" fmla="*/ 686077 w 1327177"/>
              <a:gd name="connsiteY3140" fmla="*/ 813799 h 2043806"/>
              <a:gd name="connsiteX3141" fmla="*/ 684241 w 1327177"/>
              <a:gd name="connsiteY3141" fmla="*/ 816291 h 2043806"/>
              <a:gd name="connsiteX3142" fmla="*/ 684635 w 1327177"/>
              <a:gd name="connsiteY3142" fmla="*/ 819438 h 2043806"/>
              <a:gd name="connsiteX3143" fmla="*/ 683192 w 1327177"/>
              <a:gd name="connsiteY3143" fmla="*/ 820881 h 2043806"/>
              <a:gd name="connsiteX3144" fmla="*/ 682799 w 1327177"/>
              <a:gd name="connsiteY3144" fmla="*/ 822716 h 2043806"/>
              <a:gd name="connsiteX3145" fmla="*/ 683978 w 1327177"/>
              <a:gd name="connsiteY3145" fmla="*/ 822716 h 2043806"/>
              <a:gd name="connsiteX3146" fmla="*/ 689617 w 1327177"/>
              <a:gd name="connsiteY3146" fmla="*/ 819831 h 2043806"/>
              <a:gd name="connsiteX3147" fmla="*/ 691977 w 1327177"/>
              <a:gd name="connsiteY3147" fmla="*/ 819175 h 2043806"/>
              <a:gd name="connsiteX3148" fmla="*/ 691977 w 1327177"/>
              <a:gd name="connsiteY3148" fmla="*/ 819831 h 2043806"/>
              <a:gd name="connsiteX3149" fmla="*/ 691060 w 1327177"/>
              <a:gd name="connsiteY3149" fmla="*/ 820618 h 2043806"/>
              <a:gd name="connsiteX3150" fmla="*/ 691060 w 1327177"/>
              <a:gd name="connsiteY3150" fmla="*/ 821536 h 2043806"/>
              <a:gd name="connsiteX3151" fmla="*/ 690535 w 1327177"/>
              <a:gd name="connsiteY3151" fmla="*/ 821536 h 2043806"/>
              <a:gd name="connsiteX3152" fmla="*/ 690273 w 1327177"/>
              <a:gd name="connsiteY3152" fmla="*/ 821273 h 2043806"/>
              <a:gd name="connsiteX3153" fmla="*/ 689617 w 1327177"/>
              <a:gd name="connsiteY3153" fmla="*/ 821536 h 2043806"/>
              <a:gd name="connsiteX3154" fmla="*/ 688830 w 1327177"/>
              <a:gd name="connsiteY3154" fmla="*/ 823371 h 2043806"/>
              <a:gd name="connsiteX3155" fmla="*/ 692764 w 1327177"/>
              <a:gd name="connsiteY3155" fmla="*/ 825601 h 2043806"/>
              <a:gd name="connsiteX3156" fmla="*/ 695911 w 1327177"/>
              <a:gd name="connsiteY3156" fmla="*/ 825601 h 2043806"/>
              <a:gd name="connsiteX3157" fmla="*/ 697354 w 1327177"/>
              <a:gd name="connsiteY3157" fmla="*/ 826519 h 2043806"/>
              <a:gd name="connsiteX3158" fmla="*/ 697878 w 1327177"/>
              <a:gd name="connsiteY3158" fmla="*/ 827699 h 2043806"/>
              <a:gd name="connsiteX3159" fmla="*/ 697092 w 1327177"/>
              <a:gd name="connsiteY3159" fmla="*/ 830715 h 2043806"/>
              <a:gd name="connsiteX3160" fmla="*/ 695649 w 1327177"/>
              <a:gd name="connsiteY3160" fmla="*/ 831895 h 2043806"/>
              <a:gd name="connsiteX3161" fmla="*/ 694993 w 1327177"/>
              <a:gd name="connsiteY3161" fmla="*/ 833337 h 2043806"/>
              <a:gd name="connsiteX3162" fmla="*/ 695256 w 1327177"/>
              <a:gd name="connsiteY3162" fmla="*/ 834387 h 2043806"/>
              <a:gd name="connsiteX3163" fmla="*/ 691715 w 1327177"/>
              <a:gd name="connsiteY3163" fmla="*/ 833337 h 2043806"/>
              <a:gd name="connsiteX3164" fmla="*/ 689879 w 1327177"/>
              <a:gd name="connsiteY3164" fmla="*/ 833600 h 2043806"/>
              <a:gd name="connsiteX3165" fmla="*/ 687781 w 1327177"/>
              <a:gd name="connsiteY3165" fmla="*/ 833337 h 2043806"/>
              <a:gd name="connsiteX3166" fmla="*/ 686732 w 1327177"/>
              <a:gd name="connsiteY3166" fmla="*/ 832157 h 2043806"/>
              <a:gd name="connsiteX3167" fmla="*/ 685683 w 1327177"/>
              <a:gd name="connsiteY3167" fmla="*/ 832944 h 2043806"/>
              <a:gd name="connsiteX3168" fmla="*/ 683192 w 1327177"/>
              <a:gd name="connsiteY3168" fmla="*/ 831502 h 2043806"/>
              <a:gd name="connsiteX3169" fmla="*/ 682798 w 1327177"/>
              <a:gd name="connsiteY3169" fmla="*/ 830059 h 2043806"/>
              <a:gd name="connsiteX3170" fmla="*/ 682536 w 1327177"/>
              <a:gd name="connsiteY3170" fmla="*/ 828617 h 2043806"/>
              <a:gd name="connsiteX3171" fmla="*/ 682143 w 1327177"/>
              <a:gd name="connsiteY3171" fmla="*/ 829010 h 2043806"/>
              <a:gd name="connsiteX3172" fmla="*/ 682143 w 1327177"/>
              <a:gd name="connsiteY3172" fmla="*/ 830715 h 2043806"/>
              <a:gd name="connsiteX3173" fmla="*/ 680438 w 1327177"/>
              <a:gd name="connsiteY3173" fmla="*/ 831502 h 2043806"/>
              <a:gd name="connsiteX3174" fmla="*/ 680700 w 1327177"/>
              <a:gd name="connsiteY3174" fmla="*/ 832682 h 2043806"/>
              <a:gd name="connsiteX3175" fmla="*/ 680045 w 1327177"/>
              <a:gd name="connsiteY3175" fmla="*/ 835042 h 2043806"/>
              <a:gd name="connsiteX3176" fmla="*/ 680045 w 1327177"/>
              <a:gd name="connsiteY3176" fmla="*/ 836878 h 2043806"/>
              <a:gd name="connsiteX3177" fmla="*/ 678995 w 1327177"/>
              <a:gd name="connsiteY3177" fmla="*/ 837796 h 2043806"/>
              <a:gd name="connsiteX3178" fmla="*/ 678995 w 1327177"/>
              <a:gd name="connsiteY3178" fmla="*/ 839238 h 2043806"/>
              <a:gd name="connsiteX3179" fmla="*/ 678602 w 1327177"/>
              <a:gd name="connsiteY3179" fmla="*/ 841861 h 2043806"/>
              <a:gd name="connsiteX3180" fmla="*/ 681749 w 1327177"/>
              <a:gd name="connsiteY3180" fmla="*/ 842123 h 2043806"/>
              <a:gd name="connsiteX3181" fmla="*/ 682536 w 1327177"/>
              <a:gd name="connsiteY3181" fmla="*/ 842517 h 2043806"/>
              <a:gd name="connsiteX3182" fmla="*/ 682798 w 1327177"/>
              <a:gd name="connsiteY3182" fmla="*/ 843959 h 2043806"/>
              <a:gd name="connsiteX3183" fmla="*/ 682143 w 1327177"/>
              <a:gd name="connsiteY3183" fmla="*/ 845139 h 2043806"/>
              <a:gd name="connsiteX3184" fmla="*/ 682143 w 1327177"/>
              <a:gd name="connsiteY3184" fmla="*/ 845795 h 2043806"/>
              <a:gd name="connsiteX3185" fmla="*/ 683192 w 1327177"/>
              <a:gd name="connsiteY3185" fmla="*/ 846713 h 2043806"/>
              <a:gd name="connsiteX3186" fmla="*/ 683192 w 1327177"/>
              <a:gd name="connsiteY3186" fmla="*/ 848155 h 2043806"/>
              <a:gd name="connsiteX3187" fmla="*/ 684896 w 1327177"/>
              <a:gd name="connsiteY3187" fmla="*/ 849335 h 2043806"/>
              <a:gd name="connsiteX3188" fmla="*/ 684896 w 1327177"/>
              <a:gd name="connsiteY3188" fmla="*/ 851696 h 2043806"/>
              <a:gd name="connsiteX3189" fmla="*/ 683978 w 1327177"/>
              <a:gd name="connsiteY3189" fmla="*/ 852220 h 2043806"/>
              <a:gd name="connsiteX3190" fmla="*/ 683454 w 1327177"/>
              <a:gd name="connsiteY3190" fmla="*/ 853532 h 2043806"/>
              <a:gd name="connsiteX3191" fmla="*/ 683454 w 1327177"/>
              <a:gd name="connsiteY3191" fmla="*/ 855236 h 2043806"/>
              <a:gd name="connsiteX3192" fmla="*/ 683978 w 1327177"/>
              <a:gd name="connsiteY3192" fmla="*/ 855630 h 2043806"/>
              <a:gd name="connsiteX3193" fmla="*/ 684896 w 1327177"/>
              <a:gd name="connsiteY3193" fmla="*/ 857334 h 2043806"/>
              <a:gd name="connsiteX3194" fmla="*/ 686732 w 1327177"/>
              <a:gd name="connsiteY3194" fmla="*/ 858121 h 2043806"/>
              <a:gd name="connsiteX3195" fmla="*/ 687781 w 1327177"/>
              <a:gd name="connsiteY3195" fmla="*/ 856679 h 2043806"/>
              <a:gd name="connsiteX3196" fmla="*/ 688437 w 1327177"/>
              <a:gd name="connsiteY3196" fmla="*/ 856416 h 2043806"/>
              <a:gd name="connsiteX3197" fmla="*/ 688437 w 1327177"/>
              <a:gd name="connsiteY3197" fmla="*/ 855236 h 2043806"/>
              <a:gd name="connsiteX3198" fmla="*/ 688437 w 1327177"/>
              <a:gd name="connsiteY3198" fmla="*/ 854187 h 2043806"/>
              <a:gd name="connsiteX3199" fmla="*/ 689093 w 1327177"/>
              <a:gd name="connsiteY3199" fmla="*/ 853794 h 2043806"/>
              <a:gd name="connsiteX3200" fmla="*/ 688830 w 1327177"/>
              <a:gd name="connsiteY3200" fmla="*/ 855236 h 2043806"/>
              <a:gd name="connsiteX3201" fmla="*/ 689879 w 1327177"/>
              <a:gd name="connsiteY3201" fmla="*/ 858121 h 2043806"/>
              <a:gd name="connsiteX3202" fmla="*/ 691060 w 1327177"/>
              <a:gd name="connsiteY3202" fmla="*/ 859170 h 2043806"/>
              <a:gd name="connsiteX3203" fmla="*/ 693420 w 1327177"/>
              <a:gd name="connsiteY3203" fmla="*/ 859957 h 2043806"/>
              <a:gd name="connsiteX3204" fmla="*/ 694993 w 1327177"/>
              <a:gd name="connsiteY3204" fmla="*/ 860875 h 2043806"/>
              <a:gd name="connsiteX3205" fmla="*/ 695256 w 1327177"/>
              <a:gd name="connsiteY3205" fmla="*/ 861268 h 2043806"/>
              <a:gd name="connsiteX3206" fmla="*/ 696698 w 1327177"/>
              <a:gd name="connsiteY3206" fmla="*/ 861268 h 2043806"/>
              <a:gd name="connsiteX3207" fmla="*/ 699190 w 1327177"/>
              <a:gd name="connsiteY3207" fmla="*/ 862317 h 2043806"/>
              <a:gd name="connsiteX3208" fmla="*/ 700632 w 1327177"/>
              <a:gd name="connsiteY3208" fmla="*/ 863498 h 2043806"/>
              <a:gd name="connsiteX3209" fmla="*/ 700894 w 1327177"/>
              <a:gd name="connsiteY3209" fmla="*/ 864153 h 2043806"/>
              <a:gd name="connsiteX3210" fmla="*/ 701550 w 1327177"/>
              <a:gd name="connsiteY3210" fmla="*/ 864153 h 2043806"/>
              <a:gd name="connsiteX3211" fmla="*/ 702337 w 1327177"/>
              <a:gd name="connsiteY3211" fmla="*/ 864415 h 2043806"/>
              <a:gd name="connsiteX3212" fmla="*/ 702075 w 1327177"/>
              <a:gd name="connsiteY3212" fmla="*/ 865596 h 2043806"/>
              <a:gd name="connsiteX3213" fmla="*/ 702337 w 1327177"/>
              <a:gd name="connsiteY3213" fmla="*/ 866645 h 2043806"/>
              <a:gd name="connsiteX3214" fmla="*/ 702337 w 1327177"/>
              <a:gd name="connsiteY3214" fmla="*/ 867038 h 2043806"/>
              <a:gd name="connsiteX3215" fmla="*/ 701288 w 1327177"/>
              <a:gd name="connsiteY3215" fmla="*/ 866645 h 2043806"/>
              <a:gd name="connsiteX3216" fmla="*/ 700894 w 1327177"/>
              <a:gd name="connsiteY3216" fmla="*/ 866251 h 2043806"/>
              <a:gd name="connsiteX3217" fmla="*/ 699583 w 1327177"/>
              <a:gd name="connsiteY3217" fmla="*/ 865858 h 2043806"/>
              <a:gd name="connsiteX3218" fmla="*/ 698534 w 1327177"/>
              <a:gd name="connsiteY3218" fmla="*/ 866251 h 2043806"/>
              <a:gd name="connsiteX3219" fmla="*/ 697354 w 1327177"/>
              <a:gd name="connsiteY3219" fmla="*/ 867300 h 2043806"/>
              <a:gd name="connsiteX3220" fmla="*/ 697878 w 1327177"/>
              <a:gd name="connsiteY3220" fmla="*/ 867694 h 2043806"/>
              <a:gd name="connsiteX3221" fmla="*/ 697354 w 1327177"/>
              <a:gd name="connsiteY3221" fmla="*/ 870841 h 2043806"/>
              <a:gd name="connsiteX3222" fmla="*/ 697878 w 1327177"/>
              <a:gd name="connsiteY3222" fmla="*/ 871234 h 2043806"/>
              <a:gd name="connsiteX3223" fmla="*/ 697354 w 1327177"/>
              <a:gd name="connsiteY3223" fmla="*/ 874382 h 2043806"/>
              <a:gd name="connsiteX3224" fmla="*/ 695256 w 1327177"/>
              <a:gd name="connsiteY3224" fmla="*/ 874119 h 2043806"/>
              <a:gd name="connsiteX3225" fmla="*/ 695256 w 1327177"/>
              <a:gd name="connsiteY3225" fmla="*/ 874382 h 2043806"/>
              <a:gd name="connsiteX3226" fmla="*/ 697878 w 1327177"/>
              <a:gd name="connsiteY3226" fmla="*/ 875037 h 2043806"/>
              <a:gd name="connsiteX3227" fmla="*/ 696698 w 1327177"/>
              <a:gd name="connsiteY3227" fmla="*/ 876217 h 2043806"/>
              <a:gd name="connsiteX3228" fmla="*/ 697092 w 1327177"/>
              <a:gd name="connsiteY3228" fmla="*/ 876217 h 2043806"/>
              <a:gd name="connsiteX3229" fmla="*/ 697354 w 1327177"/>
              <a:gd name="connsiteY3229" fmla="*/ 875693 h 2043806"/>
              <a:gd name="connsiteX3230" fmla="*/ 698141 w 1327177"/>
              <a:gd name="connsiteY3230" fmla="*/ 875693 h 2043806"/>
              <a:gd name="connsiteX3231" fmla="*/ 698141 w 1327177"/>
              <a:gd name="connsiteY3231" fmla="*/ 877922 h 2043806"/>
              <a:gd name="connsiteX3232" fmla="*/ 698796 w 1327177"/>
              <a:gd name="connsiteY3232" fmla="*/ 878315 h 2043806"/>
              <a:gd name="connsiteX3233" fmla="*/ 698534 w 1327177"/>
              <a:gd name="connsiteY3233" fmla="*/ 879102 h 2043806"/>
              <a:gd name="connsiteX3234" fmla="*/ 699190 w 1327177"/>
              <a:gd name="connsiteY3234" fmla="*/ 880020 h 2043806"/>
              <a:gd name="connsiteX3235" fmla="*/ 700632 w 1327177"/>
              <a:gd name="connsiteY3235" fmla="*/ 881069 h 2043806"/>
              <a:gd name="connsiteX3236" fmla="*/ 702075 w 1327177"/>
              <a:gd name="connsiteY3236" fmla="*/ 882512 h 2043806"/>
              <a:gd name="connsiteX3237" fmla="*/ 701550 w 1327177"/>
              <a:gd name="connsiteY3237" fmla="*/ 882774 h 2043806"/>
              <a:gd name="connsiteX3238" fmla="*/ 702075 w 1327177"/>
              <a:gd name="connsiteY3238" fmla="*/ 883954 h 2043806"/>
              <a:gd name="connsiteX3239" fmla="*/ 700632 w 1327177"/>
              <a:gd name="connsiteY3239" fmla="*/ 884216 h 2043806"/>
              <a:gd name="connsiteX3240" fmla="*/ 699976 w 1327177"/>
              <a:gd name="connsiteY3240" fmla="*/ 885659 h 2043806"/>
              <a:gd name="connsiteX3241" fmla="*/ 700239 w 1327177"/>
              <a:gd name="connsiteY3241" fmla="*/ 885659 h 2043806"/>
              <a:gd name="connsiteX3242" fmla="*/ 700894 w 1327177"/>
              <a:gd name="connsiteY3242" fmla="*/ 886446 h 2043806"/>
              <a:gd name="connsiteX3243" fmla="*/ 701550 w 1327177"/>
              <a:gd name="connsiteY3243" fmla="*/ 886446 h 2043806"/>
              <a:gd name="connsiteX3244" fmla="*/ 702337 w 1327177"/>
              <a:gd name="connsiteY3244" fmla="*/ 886839 h 2043806"/>
              <a:gd name="connsiteX3245" fmla="*/ 702992 w 1327177"/>
              <a:gd name="connsiteY3245" fmla="*/ 885003 h 2043806"/>
              <a:gd name="connsiteX3246" fmla="*/ 703779 w 1327177"/>
              <a:gd name="connsiteY3246" fmla="*/ 885659 h 2043806"/>
              <a:gd name="connsiteX3247" fmla="*/ 703517 w 1327177"/>
              <a:gd name="connsiteY3247" fmla="*/ 886446 h 2043806"/>
              <a:gd name="connsiteX3248" fmla="*/ 703779 w 1327177"/>
              <a:gd name="connsiteY3248" fmla="*/ 886839 h 2043806"/>
              <a:gd name="connsiteX3249" fmla="*/ 704435 w 1327177"/>
              <a:gd name="connsiteY3249" fmla="*/ 886446 h 2043806"/>
              <a:gd name="connsiteX3250" fmla="*/ 704959 w 1327177"/>
              <a:gd name="connsiteY3250" fmla="*/ 886839 h 2043806"/>
              <a:gd name="connsiteX3251" fmla="*/ 704435 w 1327177"/>
              <a:gd name="connsiteY3251" fmla="*/ 887495 h 2043806"/>
              <a:gd name="connsiteX3252" fmla="*/ 704435 w 1327177"/>
              <a:gd name="connsiteY3252" fmla="*/ 888543 h 2043806"/>
              <a:gd name="connsiteX3253" fmla="*/ 704959 w 1327177"/>
              <a:gd name="connsiteY3253" fmla="*/ 888937 h 2043806"/>
              <a:gd name="connsiteX3254" fmla="*/ 706664 w 1327177"/>
              <a:gd name="connsiteY3254" fmla="*/ 889593 h 2043806"/>
              <a:gd name="connsiteX3255" fmla="*/ 709418 w 1327177"/>
              <a:gd name="connsiteY3255" fmla="*/ 893920 h 2043806"/>
              <a:gd name="connsiteX3256" fmla="*/ 712040 w 1327177"/>
              <a:gd name="connsiteY3256" fmla="*/ 896018 h 2043806"/>
              <a:gd name="connsiteX3257" fmla="*/ 710860 w 1327177"/>
              <a:gd name="connsiteY3257" fmla="*/ 897198 h 2043806"/>
              <a:gd name="connsiteX3258" fmla="*/ 707975 w 1327177"/>
              <a:gd name="connsiteY3258" fmla="*/ 902312 h 2043806"/>
              <a:gd name="connsiteX3259" fmla="*/ 708631 w 1327177"/>
              <a:gd name="connsiteY3259" fmla="*/ 902837 h 2043806"/>
              <a:gd name="connsiteX3260" fmla="*/ 708631 w 1327177"/>
              <a:gd name="connsiteY3260" fmla="*/ 904541 h 2043806"/>
              <a:gd name="connsiteX3261" fmla="*/ 708631 w 1327177"/>
              <a:gd name="connsiteY3261" fmla="*/ 905197 h 2043806"/>
              <a:gd name="connsiteX3262" fmla="*/ 707975 w 1327177"/>
              <a:gd name="connsiteY3262" fmla="*/ 907033 h 2043806"/>
              <a:gd name="connsiteX3263" fmla="*/ 709156 w 1327177"/>
              <a:gd name="connsiteY3263" fmla="*/ 907033 h 2043806"/>
              <a:gd name="connsiteX3264" fmla="*/ 708631 w 1327177"/>
              <a:gd name="connsiteY3264" fmla="*/ 908475 h 2043806"/>
              <a:gd name="connsiteX3265" fmla="*/ 711254 w 1327177"/>
              <a:gd name="connsiteY3265" fmla="*/ 909393 h 2043806"/>
              <a:gd name="connsiteX3266" fmla="*/ 710860 w 1327177"/>
              <a:gd name="connsiteY3266" fmla="*/ 912016 h 2043806"/>
              <a:gd name="connsiteX3267" fmla="*/ 712303 w 1327177"/>
              <a:gd name="connsiteY3267" fmla="*/ 912278 h 2043806"/>
              <a:gd name="connsiteX3268" fmla="*/ 712303 w 1327177"/>
              <a:gd name="connsiteY3268" fmla="*/ 913327 h 2043806"/>
              <a:gd name="connsiteX3269" fmla="*/ 710598 w 1327177"/>
              <a:gd name="connsiteY3269" fmla="*/ 916474 h 2043806"/>
              <a:gd name="connsiteX3270" fmla="*/ 711254 w 1327177"/>
              <a:gd name="connsiteY3270" fmla="*/ 917261 h 2043806"/>
              <a:gd name="connsiteX3271" fmla="*/ 711254 w 1327177"/>
              <a:gd name="connsiteY3271" fmla="*/ 918704 h 2043806"/>
              <a:gd name="connsiteX3272" fmla="*/ 712040 w 1327177"/>
              <a:gd name="connsiteY3272" fmla="*/ 918704 h 2043806"/>
              <a:gd name="connsiteX3273" fmla="*/ 710598 w 1327177"/>
              <a:gd name="connsiteY3273" fmla="*/ 924342 h 2043806"/>
              <a:gd name="connsiteX3274" fmla="*/ 711254 w 1327177"/>
              <a:gd name="connsiteY3274" fmla="*/ 924342 h 2043806"/>
              <a:gd name="connsiteX3275" fmla="*/ 715056 w 1327177"/>
              <a:gd name="connsiteY3275" fmla="*/ 924736 h 2043806"/>
              <a:gd name="connsiteX3276" fmla="*/ 714794 w 1327177"/>
              <a:gd name="connsiteY3276" fmla="*/ 927489 h 2043806"/>
              <a:gd name="connsiteX3277" fmla="*/ 719122 w 1327177"/>
              <a:gd name="connsiteY3277" fmla="*/ 928276 h 2043806"/>
              <a:gd name="connsiteX3278" fmla="*/ 722138 w 1327177"/>
              <a:gd name="connsiteY3278" fmla="*/ 926440 h 2043806"/>
              <a:gd name="connsiteX3279" fmla="*/ 725416 w 1327177"/>
              <a:gd name="connsiteY3279" fmla="*/ 926178 h 2043806"/>
              <a:gd name="connsiteX3280" fmla="*/ 725809 w 1327177"/>
              <a:gd name="connsiteY3280" fmla="*/ 926834 h 2043806"/>
              <a:gd name="connsiteX3281" fmla="*/ 726858 w 1327177"/>
              <a:gd name="connsiteY3281" fmla="*/ 928538 h 2043806"/>
              <a:gd name="connsiteX3282" fmla="*/ 721875 w 1327177"/>
              <a:gd name="connsiteY3282" fmla="*/ 928932 h 2043806"/>
              <a:gd name="connsiteX3283" fmla="*/ 719384 w 1327177"/>
              <a:gd name="connsiteY3283" fmla="*/ 932079 h 2043806"/>
              <a:gd name="connsiteX3284" fmla="*/ 724760 w 1327177"/>
              <a:gd name="connsiteY3284" fmla="*/ 932866 h 2043806"/>
              <a:gd name="connsiteX3285" fmla="*/ 729350 w 1327177"/>
              <a:gd name="connsiteY3285" fmla="*/ 932472 h 2043806"/>
              <a:gd name="connsiteX3286" fmla="*/ 730137 w 1327177"/>
              <a:gd name="connsiteY3286" fmla="*/ 931817 h 2043806"/>
              <a:gd name="connsiteX3287" fmla="*/ 731054 w 1327177"/>
              <a:gd name="connsiteY3287" fmla="*/ 932079 h 2043806"/>
              <a:gd name="connsiteX3288" fmla="*/ 731579 w 1327177"/>
              <a:gd name="connsiteY3288" fmla="*/ 930374 h 2043806"/>
              <a:gd name="connsiteX3289" fmla="*/ 735251 w 1327177"/>
              <a:gd name="connsiteY3289" fmla="*/ 929981 h 2043806"/>
              <a:gd name="connsiteX3290" fmla="*/ 737087 w 1327177"/>
              <a:gd name="connsiteY3290" fmla="*/ 928276 h 2043806"/>
              <a:gd name="connsiteX3291" fmla="*/ 740234 w 1327177"/>
              <a:gd name="connsiteY3291" fmla="*/ 930374 h 2043806"/>
              <a:gd name="connsiteX3292" fmla="*/ 740234 w 1327177"/>
              <a:gd name="connsiteY3292" fmla="*/ 929719 h 2043806"/>
              <a:gd name="connsiteX3293" fmla="*/ 738791 w 1327177"/>
              <a:gd name="connsiteY3293" fmla="*/ 927883 h 2043806"/>
              <a:gd name="connsiteX3294" fmla="*/ 740234 w 1327177"/>
              <a:gd name="connsiteY3294" fmla="*/ 926834 h 2043806"/>
              <a:gd name="connsiteX3295" fmla="*/ 740234 w 1327177"/>
              <a:gd name="connsiteY3295" fmla="*/ 926178 h 2043806"/>
              <a:gd name="connsiteX3296" fmla="*/ 742070 w 1327177"/>
              <a:gd name="connsiteY3296" fmla="*/ 925391 h 2043806"/>
              <a:gd name="connsiteX3297" fmla="*/ 742725 w 1327177"/>
              <a:gd name="connsiteY3297" fmla="*/ 926440 h 2043806"/>
              <a:gd name="connsiteX3298" fmla="*/ 744430 w 1327177"/>
              <a:gd name="connsiteY3298" fmla="*/ 924998 h 2043806"/>
              <a:gd name="connsiteX3299" fmla="*/ 748101 w 1327177"/>
              <a:gd name="connsiteY3299" fmla="*/ 925391 h 2043806"/>
              <a:gd name="connsiteX3300" fmla="*/ 756625 w 1327177"/>
              <a:gd name="connsiteY3300" fmla="*/ 929981 h 2043806"/>
              <a:gd name="connsiteX3301" fmla="*/ 757412 w 1327177"/>
              <a:gd name="connsiteY3301" fmla="*/ 931161 h 2043806"/>
              <a:gd name="connsiteX3302" fmla="*/ 763313 w 1327177"/>
              <a:gd name="connsiteY3302" fmla="*/ 932079 h 2043806"/>
              <a:gd name="connsiteX3303" fmla="*/ 765149 w 1327177"/>
              <a:gd name="connsiteY3303" fmla="*/ 933259 h 2043806"/>
              <a:gd name="connsiteX3304" fmla="*/ 764755 w 1327177"/>
              <a:gd name="connsiteY3304" fmla="*/ 933915 h 2043806"/>
              <a:gd name="connsiteX3305" fmla="*/ 763968 w 1327177"/>
              <a:gd name="connsiteY3305" fmla="*/ 934833 h 2043806"/>
              <a:gd name="connsiteX3306" fmla="*/ 764493 w 1327177"/>
              <a:gd name="connsiteY3306" fmla="*/ 934833 h 2043806"/>
              <a:gd name="connsiteX3307" fmla="*/ 765935 w 1327177"/>
              <a:gd name="connsiteY3307" fmla="*/ 933915 h 2043806"/>
              <a:gd name="connsiteX3308" fmla="*/ 766198 w 1327177"/>
              <a:gd name="connsiteY3308" fmla="*/ 934177 h 2043806"/>
              <a:gd name="connsiteX3309" fmla="*/ 767247 w 1327177"/>
              <a:gd name="connsiteY3309" fmla="*/ 934177 h 2043806"/>
              <a:gd name="connsiteX3310" fmla="*/ 767640 w 1327177"/>
              <a:gd name="connsiteY3310" fmla="*/ 933521 h 2043806"/>
              <a:gd name="connsiteX3311" fmla="*/ 768296 w 1327177"/>
              <a:gd name="connsiteY3311" fmla="*/ 933915 h 2043806"/>
              <a:gd name="connsiteX3312" fmla="*/ 768689 w 1327177"/>
              <a:gd name="connsiteY3312" fmla="*/ 935620 h 2043806"/>
              <a:gd name="connsiteX3313" fmla="*/ 768033 w 1327177"/>
              <a:gd name="connsiteY3313" fmla="*/ 936800 h 2043806"/>
              <a:gd name="connsiteX3314" fmla="*/ 768033 w 1327177"/>
              <a:gd name="connsiteY3314" fmla="*/ 937062 h 2043806"/>
              <a:gd name="connsiteX3315" fmla="*/ 769738 w 1327177"/>
              <a:gd name="connsiteY3315" fmla="*/ 936275 h 2043806"/>
              <a:gd name="connsiteX3316" fmla="*/ 770132 w 1327177"/>
              <a:gd name="connsiteY3316" fmla="*/ 938898 h 2043806"/>
              <a:gd name="connsiteX3317" fmla="*/ 771049 w 1327177"/>
              <a:gd name="connsiteY3317" fmla="*/ 937455 h 2043806"/>
              <a:gd name="connsiteX3318" fmla="*/ 773279 w 1327177"/>
              <a:gd name="connsiteY3318" fmla="*/ 938505 h 2043806"/>
              <a:gd name="connsiteX3319" fmla="*/ 773279 w 1327177"/>
              <a:gd name="connsiteY3319" fmla="*/ 939553 h 2043806"/>
              <a:gd name="connsiteX3320" fmla="*/ 774328 w 1327177"/>
              <a:gd name="connsiteY3320" fmla="*/ 939160 h 2043806"/>
              <a:gd name="connsiteX3321" fmla="*/ 776032 w 1327177"/>
              <a:gd name="connsiteY3321" fmla="*/ 938898 h 2043806"/>
              <a:gd name="connsiteX3322" fmla="*/ 777213 w 1327177"/>
              <a:gd name="connsiteY3322" fmla="*/ 939160 h 2043806"/>
              <a:gd name="connsiteX3323" fmla="*/ 777475 w 1327177"/>
              <a:gd name="connsiteY3323" fmla="*/ 939816 h 2043806"/>
              <a:gd name="connsiteX3324" fmla="*/ 779573 w 1327177"/>
              <a:gd name="connsiteY3324" fmla="*/ 939160 h 2043806"/>
              <a:gd name="connsiteX3325" fmla="*/ 780360 w 1327177"/>
              <a:gd name="connsiteY3325" fmla="*/ 939553 h 2043806"/>
              <a:gd name="connsiteX3326" fmla="*/ 781015 w 1327177"/>
              <a:gd name="connsiteY3326" fmla="*/ 939160 h 2043806"/>
              <a:gd name="connsiteX3327" fmla="*/ 784294 w 1327177"/>
              <a:gd name="connsiteY3327" fmla="*/ 938242 h 2043806"/>
              <a:gd name="connsiteX3328" fmla="*/ 784294 w 1327177"/>
              <a:gd name="connsiteY3328" fmla="*/ 937455 h 2043806"/>
              <a:gd name="connsiteX3329" fmla="*/ 786130 w 1327177"/>
              <a:gd name="connsiteY3329" fmla="*/ 937062 h 2043806"/>
              <a:gd name="connsiteX3330" fmla="*/ 788490 w 1327177"/>
              <a:gd name="connsiteY3330" fmla="*/ 937455 h 2043806"/>
              <a:gd name="connsiteX3331" fmla="*/ 788490 w 1327177"/>
              <a:gd name="connsiteY3331" fmla="*/ 939160 h 2043806"/>
              <a:gd name="connsiteX3332" fmla="*/ 791768 w 1327177"/>
              <a:gd name="connsiteY3332" fmla="*/ 938898 h 2043806"/>
              <a:gd name="connsiteX3333" fmla="*/ 791768 w 1327177"/>
              <a:gd name="connsiteY3333" fmla="*/ 937455 h 2043806"/>
              <a:gd name="connsiteX3334" fmla="*/ 792817 w 1327177"/>
              <a:gd name="connsiteY3334" fmla="*/ 937455 h 2043806"/>
              <a:gd name="connsiteX3335" fmla="*/ 793211 w 1327177"/>
              <a:gd name="connsiteY3335" fmla="*/ 936013 h 2043806"/>
              <a:gd name="connsiteX3336" fmla="*/ 794653 w 1327177"/>
              <a:gd name="connsiteY3336" fmla="*/ 937062 h 2043806"/>
              <a:gd name="connsiteX3337" fmla="*/ 795309 w 1327177"/>
              <a:gd name="connsiteY3337" fmla="*/ 937455 h 2043806"/>
              <a:gd name="connsiteX3338" fmla="*/ 795309 w 1327177"/>
              <a:gd name="connsiteY3338" fmla="*/ 936275 h 2043806"/>
              <a:gd name="connsiteX3339" fmla="*/ 797013 w 1327177"/>
              <a:gd name="connsiteY3339" fmla="*/ 936800 h 2043806"/>
              <a:gd name="connsiteX3340" fmla="*/ 797013 w 1327177"/>
              <a:gd name="connsiteY3340" fmla="*/ 936013 h 2043806"/>
              <a:gd name="connsiteX3341" fmla="*/ 798062 w 1327177"/>
              <a:gd name="connsiteY3341" fmla="*/ 936013 h 2043806"/>
              <a:gd name="connsiteX3342" fmla="*/ 797669 w 1327177"/>
              <a:gd name="connsiteY3342" fmla="*/ 933915 h 2043806"/>
              <a:gd name="connsiteX3343" fmla="*/ 800291 w 1327177"/>
              <a:gd name="connsiteY3343" fmla="*/ 933259 h 2043806"/>
              <a:gd name="connsiteX3344" fmla="*/ 802652 w 1327177"/>
              <a:gd name="connsiteY3344" fmla="*/ 932866 h 2043806"/>
              <a:gd name="connsiteX3345" fmla="*/ 804094 w 1327177"/>
              <a:gd name="connsiteY3345" fmla="*/ 933915 h 2043806"/>
              <a:gd name="connsiteX3346" fmla="*/ 804488 w 1327177"/>
              <a:gd name="connsiteY3346" fmla="*/ 935357 h 2043806"/>
              <a:gd name="connsiteX3347" fmla="*/ 805406 w 1327177"/>
              <a:gd name="connsiteY3347" fmla="*/ 935357 h 2043806"/>
              <a:gd name="connsiteX3348" fmla="*/ 805143 w 1327177"/>
              <a:gd name="connsiteY3348" fmla="*/ 937062 h 2043806"/>
              <a:gd name="connsiteX3349" fmla="*/ 808028 w 1327177"/>
              <a:gd name="connsiteY3349" fmla="*/ 937455 h 2043806"/>
              <a:gd name="connsiteX3350" fmla="*/ 811569 w 1327177"/>
              <a:gd name="connsiteY3350" fmla="*/ 937062 h 2043806"/>
              <a:gd name="connsiteX3351" fmla="*/ 811569 w 1327177"/>
              <a:gd name="connsiteY3351" fmla="*/ 938505 h 2043806"/>
              <a:gd name="connsiteX3352" fmla="*/ 810913 w 1327177"/>
              <a:gd name="connsiteY3352" fmla="*/ 940996 h 2043806"/>
              <a:gd name="connsiteX3353" fmla="*/ 810126 w 1327177"/>
              <a:gd name="connsiteY3353" fmla="*/ 941652 h 2043806"/>
              <a:gd name="connsiteX3354" fmla="*/ 811831 w 1327177"/>
              <a:gd name="connsiteY3354" fmla="*/ 942701 h 2043806"/>
              <a:gd name="connsiteX3355" fmla="*/ 813011 w 1327177"/>
              <a:gd name="connsiteY3355" fmla="*/ 939553 h 2043806"/>
              <a:gd name="connsiteX3356" fmla="*/ 820748 w 1327177"/>
              <a:gd name="connsiteY3356" fmla="*/ 939160 h 2043806"/>
              <a:gd name="connsiteX3357" fmla="*/ 821273 w 1327177"/>
              <a:gd name="connsiteY3357" fmla="*/ 937062 h 2043806"/>
              <a:gd name="connsiteX3358" fmla="*/ 824682 w 1327177"/>
              <a:gd name="connsiteY3358" fmla="*/ 938505 h 2043806"/>
              <a:gd name="connsiteX3359" fmla="*/ 831763 w 1327177"/>
              <a:gd name="connsiteY3359" fmla="*/ 935620 h 2043806"/>
              <a:gd name="connsiteX3360" fmla="*/ 832550 w 1327177"/>
              <a:gd name="connsiteY3360" fmla="*/ 936275 h 2043806"/>
              <a:gd name="connsiteX3361" fmla="*/ 833992 w 1327177"/>
              <a:gd name="connsiteY3361" fmla="*/ 935357 h 2043806"/>
              <a:gd name="connsiteX3362" fmla="*/ 836352 w 1327177"/>
              <a:gd name="connsiteY3362" fmla="*/ 934177 h 2043806"/>
              <a:gd name="connsiteX3363" fmla="*/ 837402 w 1327177"/>
              <a:gd name="connsiteY3363" fmla="*/ 933259 h 2043806"/>
              <a:gd name="connsiteX3364" fmla="*/ 840549 w 1327177"/>
              <a:gd name="connsiteY3364" fmla="*/ 938898 h 2043806"/>
              <a:gd name="connsiteX3365" fmla="*/ 841336 w 1327177"/>
              <a:gd name="connsiteY3365" fmla="*/ 944536 h 2043806"/>
              <a:gd name="connsiteX3366" fmla="*/ 842909 w 1327177"/>
              <a:gd name="connsiteY3366" fmla="*/ 944799 h 2043806"/>
              <a:gd name="connsiteX3367" fmla="*/ 845007 w 1327177"/>
              <a:gd name="connsiteY3367" fmla="*/ 943094 h 2043806"/>
              <a:gd name="connsiteX3368" fmla="*/ 845663 w 1327177"/>
              <a:gd name="connsiteY3368" fmla="*/ 945192 h 2043806"/>
              <a:gd name="connsiteX3369" fmla="*/ 845663 w 1327177"/>
              <a:gd name="connsiteY3369" fmla="*/ 945979 h 2043806"/>
              <a:gd name="connsiteX3370" fmla="*/ 847368 w 1327177"/>
              <a:gd name="connsiteY3370" fmla="*/ 947684 h 2043806"/>
              <a:gd name="connsiteX3371" fmla="*/ 848154 w 1327177"/>
              <a:gd name="connsiteY3371" fmla="*/ 945979 h 2043806"/>
              <a:gd name="connsiteX3372" fmla="*/ 850253 w 1327177"/>
              <a:gd name="connsiteY3372" fmla="*/ 944799 h 2043806"/>
              <a:gd name="connsiteX3373" fmla="*/ 850646 w 1327177"/>
              <a:gd name="connsiteY3373" fmla="*/ 944536 h 2043806"/>
              <a:gd name="connsiteX3374" fmla="*/ 851564 w 1327177"/>
              <a:gd name="connsiteY3374" fmla="*/ 948339 h 2043806"/>
              <a:gd name="connsiteX3375" fmla="*/ 852350 w 1327177"/>
              <a:gd name="connsiteY3375" fmla="*/ 948733 h 2043806"/>
              <a:gd name="connsiteX3376" fmla="*/ 852350 w 1327177"/>
              <a:gd name="connsiteY3376" fmla="*/ 948339 h 2043806"/>
              <a:gd name="connsiteX3377" fmla="*/ 853662 w 1327177"/>
              <a:gd name="connsiteY3377" fmla="*/ 948339 h 2043806"/>
              <a:gd name="connsiteX3378" fmla="*/ 853662 w 1327177"/>
              <a:gd name="connsiteY3378" fmla="*/ 946897 h 2043806"/>
              <a:gd name="connsiteX3379" fmla="*/ 854842 w 1327177"/>
              <a:gd name="connsiteY3379" fmla="*/ 945586 h 2043806"/>
              <a:gd name="connsiteX3380" fmla="*/ 855629 w 1327177"/>
              <a:gd name="connsiteY3380" fmla="*/ 946897 h 2043806"/>
              <a:gd name="connsiteX3381" fmla="*/ 856284 w 1327177"/>
              <a:gd name="connsiteY3381" fmla="*/ 946897 h 2043806"/>
              <a:gd name="connsiteX3382" fmla="*/ 856284 w 1327177"/>
              <a:gd name="connsiteY3382" fmla="*/ 946635 h 2043806"/>
              <a:gd name="connsiteX3383" fmla="*/ 858383 w 1327177"/>
              <a:gd name="connsiteY3383" fmla="*/ 946897 h 2043806"/>
              <a:gd name="connsiteX3384" fmla="*/ 859038 w 1327177"/>
              <a:gd name="connsiteY3384" fmla="*/ 945979 h 2043806"/>
              <a:gd name="connsiteX3385" fmla="*/ 862710 w 1327177"/>
              <a:gd name="connsiteY3385" fmla="*/ 947290 h 2043806"/>
              <a:gd name="connsiteX3386" fmla="*/ 863628 w 1327177"/>
              <a:gd name="connsiteY3386" fmla="*/ 947684 h 2043806"/>
              <a:gd name="connsiteX3387" fmla="*/ 864021 w 1327177"/>
              <a:gd name="connsiteY3387" fmla="*/ 948339 h 2043806"/>
              <a:gd name="connsiteX3388" fmla="*/ 864021 w 1327177"/>
              <a:gd name="connsiteY3388" fmla="*/ 948733 h 2043806"/>
              <a:gd name="connsiteX3389" fmla="*/ 865070 w 1327177"/>
              <a:gd name="connsiteY3389" fmla="*/ 948733 h 2043806"/>
              <a:gd name="connsiteX3390" fmla="*/ 865464 w 1327177"/>
              <a:gd name="connsiteY3390" fmla="*/ 951355 h 2043806"/>
              <a:gd name="connsiteX3391" fmla="*/ 865070 w 1327177"/>
              <a:gd name="connsiteY3391" fmla="*/ 953716 h 2043806"/>
              <a:gd name="connsiteX3392" fmla="*/ 863366 w 1327177"/>
              <a:gd name="connsiteY3392" fmla="*/ 954109 h 2043806"/>
              <a:gd name="connsiteX3393" fmla="*/ 862972 w 1327177"/>
              <a:gd name="connsiteY3393" fmla="*/ 955551 h 2043806"/>
              <a:gd name="connsiteX3394" fmla="*/ 863366 w 1327177"/>
              <a:gd name="connsiteY3394" fmla="*/ 955814 h 2043806"/>
              <a:gd name="connsiteX3395" fmla="*/ 862972 w 1327177"/>
              <a:gd name="connsiteY3395" fmla="*/ 956600 h 2043806"/>
              <a:gd name="connsiteX3396" fmla="*/ 862972 w 1327177"/>
              <a:gd name="connsiteY3396" fmla="*/ 957256 h 2043806"/>
              <a:gd name="connsiteX3397" fmla="*/ 863366 w 1327177"/>
              <a:gd name="connsiteY3397" fmla="*/ 958043 h 2043806"/>
              <a:gd name="connsiteX3398" fmla="*/ 864021 w 1327177"/>
              <a:gd name="connsiteY3398" fmla="*/ 958043 h 2043806"/>
              <a:gd name="connsiteX3399" fmla="*/ 864021 w 1327177"/>
              <a:gd name="connsiteY3399" fmla="*/ 959354 h 2043806"/>
              <a:gd name="connsiteX3400" fmla="*/ 863628 w 1327177"/>
              <a:gd name="connsiteY3400" fmla="*/ 960797 h 2043806"/>
              <a:gd name="connsiteX3401" fmla="*/ 863628 w 1327177"/>
              <a:gd name="connsiteY3401" fmla="*/ 961452 h 2043806"/>
              <a:gd name="connsiteX3402" fmla="*/ 864414 w 1327177"/>
              <a:gd name="connsiteY3402" fmla="*/ 961452 h 2043806"/>
              <a:gd name="connsiteX3403" fmla="*/ 864808 w 1327177"/>
              <a:gd name="connsiteY3403" fmla="*/ 962633 h 2043806"/>
              <a:gd name="connsiteX3404" fmla="*/ 864021 w 1327177"/>
              <a:gd name="connsiteY3404" fmla="*/ 964075 h 2043806"/>
              <a:gd name="connsiteX3405" fmla="*/ 864021 w 1327177"/>
              <a:gd name="connsiteY3405" fmla="*/ 964337 h 2043806"/>
              <a:gd name="connsiteX3406" fmla="*/ 864808 w 1327177"/>
              <a:gd name="connsiteY3406" fmla="*/ 964731 h 2043806"/>
              <a:gd name="connsiteX3407" fmla="*/ 865726 w 1327177"/>
              <a:gd name="connsiteY3407" fmla="*/ 967091 h 2043806"/>
              <a:gd name="connsiteX3408" fmla="*/ 867168 w 1327177"/>
              <a:gd name="connsiteY3408" fmla="*/ 967091 h 2043806"/>
              <a:gd name="connsiteX3409" fmla="*/ 866906 w 1327177"/>
              <a:gd name="connsiteY3409" fmla="*/ 969058 h 2043806"/>
              <a:gd name="connsiteX3410" fmla="*/ 866906 w 1327177"/>
              <a:gd name="connsiteY3410" fmla="*/ 969320 h 2043806"/>
              <a:gd name="connsiteX3411" fmla="*/ 866906 w 1327177"/>
              <a:gd name="connsiteY3411" fmla="*/ 969714 h 2043806"/>
              <a:gd name="connsiteX3412" fmla="*/ 868611 w 1327177"/>
              <a:gd name="connsiteY3412" fmla="*/ 971156 h 2043806"/>
              <a:gd name="connsiteX3413" fmla="*/ 869266 w 1327177"/>
              <a:gd name="connsiteY3413" fmla="*/ 971418 h 2043806"/>
              <a:gd name="connsiteX3414" fmla="*/ 869004 w 1327177"/>
              <a:gd name="connsiteY3414" fmla="*/ 971812 h 2043806"/>
              <a:gd name="connsiteX3415" fmla="*/ 870053 w 1327177"/>
              <a:gd name="connsiteY3415" fmla="*/ 972074 h 2043806"/>
              <a:gd name="connsiteX3416" fmla="*/ 871102 w 1327177"/>
              <a:gd name="connsiteY3416" fmla="*/ 971418 h 2043806"/>
              <a:gd name="connsiteX3417" fmla="*/ 871102 w 1327177"/>
              <a:gd name="connsiteY3417" fmla="*/ 970763 h 2043806"/>
              <a:gd name="connsiteX3418" fmla="*/ 877265 w 1327177"/>
              <a:gd name="connsiteY3418" fmla="*/ 970500 h 2043806"/>
              <a:gd name="connsiteX3419" fmla="*/ 877265 w 1327177"/>
              <a:gd name="connsiteY3419" fmla="*/ 972074 h 2043806"/>
              <a:gd name="connsiteX3420" fmla="*/ 876479 w 1327177"/>
              <a:gd name="connsiteY3420" fmla="*/ 974172 h 2043806"/>
              <a:gd name="connsiteX3421" fmla="*/ 874643 w 1327177"/>
              <a:gd name="connsiteY3421" fmla="*/ 974172 h 2043806"/>
              <a:gd name="connsiteX3422" fmla="*/ 872282 w 1327177"/>
              <a:gd name="connsiteY3422" fmla="*/ 975614 h 2043806"/>
              <a:gd name="connsiteX3423" fmla="*/ 871889 w 1327177"/>
              <a:gd name="connsiteY3423" fmla="*/ 976401 h 2043806"/>
              <a:gd name="connsiteX3424" fmla="*/ 874643 w 1327177"/>
              <a:gd name="connsiteY3424" fmla="*/ 977057 h 2043806"/>
              <a:gd name="connsiteX3425" fmla="*/ 877528 w 1327177"/>
              <a:gd name="connsiteY3425" fmla="*/ 979548 h 2043806"/>
              <a:gd name="connsiteX3426" fmla="*/ 876479 w 1327177"/>
              <a:gd name="connsiteY3426" fmla="*/ 979942 h 2043806"/>
              <a:gd name="connsiteX3427" fmla="*/ 877265 w 1327177"/>
              <a:gd name="connsiteY3427" fmla="*/ 980991 h 2043806"/>
              <a:gd name="connsiteX3428" fmla="*/ 879626 w 1327177"/>
              <a:gd name="connsiteY3428" fmla="*/ 982433 h 2043806"/>
              <a:gd name="connsiteX3429" fmla="*/ 879626 w 1327177"/>
              <a:gd name="connsiteY3429" fmla="*/ 983220 h 2043806"/>
              <a:gd name="connsiteX3430" fmla="*/ 880806 w 1327177"/>
              <a:gd name="connsiteY3430" fmla="*/ 984138 h 2043806"/>
              <a:gd name="connsiteX3431" fmla="*/ 883166 w 1327177"/>
              <a:gd name="connsiteY3431" fmla="*/ 984531 h 2043806"/>
              <a:gd name="connsiteX3432" fmla="*/ 884346 w 1327177"/>
              <a:gd name="connsiteY3432" fmla="*/ 985580 h 2043806"/>
              <a:gd name="connsiteX3433" fmla="*/ 883953 w 1327177"/>
              <a:gd name="connsiteY3433" fmla="*/ 987679 h 2043806"/>
              <a:gd name="connsiteX3434" fmla="*/ 885264 w 1327177"/>
              <a:gd name="connsiteY3434" fmla="*/ 986630 h 2043806"/>
              <a:gd name="connsiteX3435" fmla="*/ 886051 w 1327177"/>
              <a:gd name="connsiteY3435" fmla="*/ 987023 h 2043806"/>
              <a:gd name="connsiteX3436" fmla="*/ 885658 w 1327177"/>
              <a:gd name="connsiteY3436" fmla="*/ 987416 h 2043806"/>
              <a:gd name="connsiteX3437" fmla="*/ 891428 w 1327177"/>
              <a:gd name="connsiteY3437" fmla="*/ 991612 h 2043806"/>
              <a:gd name="connsiteX3438" fmla="*/ 892345 w 1327177"/>
              <a:gd name="connsiteY3438" fmla="*/ 993055 h 2043806"/>
              <a:gd name="connsiteX3439" fmla="*/ 894968 w 1327177"/>
              <a:gd name="connsiteY3439" fmla="*/ 995153 h 2043806"/>
              <a:gd name="connsiteX3440" fmla="*/ 894968 w 1327177"/>
              <a:gd name="connsiteY3440" fmla="*/ 996595 h 2043806"/>
              <a:gd name="connsiteX3441" fmla="*/ 893788 w 1327177"/>
              <a:gd name="connsiteY3441" fmla="*/ 995153 h 2043806"/>
              <a:gd name="connsiteX3442" fmla="*/ 894181 w 1327177"/>
              <a:gd name="connsiteY3442" fmla="*/ 996202 h 2043806"/>
              <a:gd name="connsiteX3443" fmla="*/ 893788 w 1327177"/>
              <a:gd name="connsiteY3443" fmla="*/ 996595 h 2043806"/>
              <a:gd name="connsiteX3444" fmla="*/ 894181 w 1327177"/>
              <a:gd name="connsiteY3444" fmla="*/ 997382 h 2043806"/>
              <a:gd name="connsiteX3445" fmla="*/ 892345 w 1327177"/>
              <a:gd name="connsiteY3445" fmla="*/ 1001054 h 2043806"/>
              <a:gd name="connsiteX3446" fmla="*/ 890247 w 1327177"/>
              <a:gd name="connsiteY3446" fmla="*/ 999743 h 2043806"/>
              <a:gd name="connsiteX3447" fmla="*/ 889329 w 1327177"/>
              <a:gd name="connsiteY3447" fmla="*/ 998038 h 2043806"/>
              <a:gd name="connsiteX3448" fmla="*/ 887362 w 1327177"/>
              <a:gd name="connsiteY3448" fmla="*/ 1002234 h 2043806"/>
              <a:gd name="connsiteX3449" fmla="*/ 887362 w 1327177"/>
              <a:gd name="connsiteY3449" fmla="*/ 1004332 h 2043806"/>
              <a:gd name="connsiteX3450" fmla="*/ 887100 w 1327177"/>
              <a:gd name="connsiteY3450" fmla="*/ 1005119 h 2043806"/>
              <a:gd name="connsiteX3451" fmla="*/ 887362 w 1327177"/>
              <a:gd name="connsiteY3451" fmla="*/ 1006430 h 2043806"/>
              <a:gd name="connsiteX3452" fmla="*/ 888543 w 1327177"/>
              <a:gd name="connsiteY3452" fmla="*/ 1007610 h 2043806"/>
              <a:gd name="connsiteX3453" fmla="*/ 887100 w 1327177"/>
              <a:gd name="connsiteY3453" fmla="*/ 1008659 h 2043806"/>
              <a:gd name="connsiteX3454" fmla="*/ 886051 w 1327177"/>
              <a:gd name="connsiteY3454" fmla="*/ 1009709 h 2043806"/>
              <a:gd name="connsiteX3455" fmla="*/ 886051 w 1327177"/>
              <a:gd name="connsiteY3455" fmla="*/ 1010102 h 2043806"/>
              <a:gd name="connsiteX3456" fmla="*/ 885002 w 1327177"/>
              <a:gd name="connsiteY3456" fmla="*/ 1011151 h 2043806"/>
              <a:gd name="connsiteX3457" fmla="*/ 883166 w 1327177"/>
              <a:gd name="connsiteY3457" fmla="*/ 1010102 h 2043806"/>
              <a:gd name="connsiteX3458" fmla="*/ 881462 w 1327177"/>
              <a:gd name="connsiteY3458" fmla="*/ 1012593 h 2043806"/>
              <a:gd name="connsiteX3459" fmla="*/ 883166 w 1327177"/>
              <a:gd name="connsiteY3459" fmla="*/ 1013511 h 2043806"/>
              <a:gd name="connsiteX3460" fmla="*/ 882511 w 1327177"/>
              <a:gd name="connsiteY3460" fmla="*/ 1015478 h 2043806"/>
              <a:gd name="connsiteX3461" fmla="*/ 882511 w 1327177"/>
              <a:gd name="connsiteY3461" fmla="*/ 1015741 h 2043806"/>
              <a:gd name="connsiteX3462" fmla="*/ 881462 w 1327177"/>
              <a:gd name="connsiteY3462" fmla="*/ 1017183 h 2043806"/>
              <a:gd name="connsiteX3463" fmla="*/ 881068 w 1327177"/>
              <a:gd name="connsiteY3463" fmla="*/ 1017183 h 2043806"/>
              <a:gd name="connsiteX3464" fmla="*/ 880019 w 1327177"/>
              <a:gd name="connsiteY3464" fmla="*/ 1018888 h 2043806"/>
              <a:gd name="connsiteX3465" fmla="*/ 880281 w 1327177"/>
              <a:gd name="connsiteY3465" fmla="*/ 1019281 h 2043806"/>
              <a:gd name="connsiteX3466" fmla="*/ 879363 w 1327177"/>
              <a:gd name="connsiteY3466" fmla="*/ 1020592 h 2043806"/>
              <a:gd name="connsiteX3467" fmla="*/ 878183 w 1327177"/>
              <a:gd name="connsiteY3467" fmla="*/ 1020592 h 2043806"/>
              <a:gd name="connsiteX3468" fmla="*/ 878183 w 1327177"/>
              <a:gd name="connsiteY3468" fmla="*/ 1020330 h 2043806"/>
              <a:gd name="connsiteX3469" fmla="*/ 877921 w 1327177"/>
              <a:gd name="connsiteY3469" fmla="*/ 1019937 h 2043806"/>
              <a:gd name="connsiteX3470" fmla="*/ 876479 w 1327177"/>
              <a:gd name="connsiteY3470" fmla="*/ 1021773 h 2043806"/>
              <a:gd name="connsiteX3471" fmla="*/ 876872 w 1327177"/>
              <a:gd name="connsiteY3471" fmla="*/ 1021773 h 2043806"/>
              <a:gd name="connsiteX3472" fmla="*/ 876479 w 1327177"/>
              <a:gd name="connsiteY3472" fmla="*/ 1022822 h 2043806"/>
              <a:gd name="connsiteX3473" fmla="*/ 875430 w 1327177"/>
              <a:gd name="connsiteY3473" fmla="*/ 1024920 h 2043806"/>
              <a:gd name="connsiteX3474" fmla="*/ 875823 w 1327177"/>
              <a:gd name="connsiteY3474" fmla="*/ 1025575 h 2043806"/>
              <a:gd name="connsiteX3475" fmla="*/ 873725 w 1327177"/>
              <a:gd name="connsiteY3475" fmla="*/ 1027673 h 2043806"/>
              <a:gd name="connsiteX3476" fmla="*/ 873200 w 1327177"/>
              <a:gd name="connsiteY3476" fmla="*/ 1028854 h 2043806"/>
              <a:gd name="connsiteX3477" fmla="*/ 872282 w 1327177"/>
              <a:gd name="connsiteY3477" fmla="*/ 1029903 h 2043806"/>
              <a:gd name="connsiteX3478" fmla="*/ 868611 w 1327177"/>
              <a:gd name="connsiteY3478" fmla="*/ 1031214 h 2043806"/>
              <a:gd name="connsiteX3479" fmla="*/ 869791 w 1327177"/>
              <a:gd name="connsiteY3479" fmla="*/ 1027673 h 2043806"/>
              <a:gd name="connsiteX3480" fmla="*/ 864021 w 1327177"/>
              <a:gd name="connsiteY3480" fmla="*/ 1027411 h 2043806"/>
              <a:gd name="connsiteX3481" fmla="*/ 864021 w 1327177"/>
              <a:gd name="connsiteY3481" fmla="*/ 1027018 h 2043806"/>
              <a:gd name="connsiteX3482" fmla="*/ 864021 w 1327177"/>
              <a:gd name="connsiteY3482" fmla="*/ 1026231 h 2043806"/>
              <a:gd name="connsiteX3483" fmla="*/ 863628 w 1327177"/>
              <a:gd name="connsiteY3483" fmla="*/ 1026231 h 2043806"/>
              <a:gd name="connsiteX3484" fmla="*/ 863366 w 1327177"/>
              <a:gd name="connsiteY3484" fmla="*/ 1026231 h 2043806"/>
              <a:gd name="connsiteX3485" fmla="*/ 862185 w 1327177"/>
              <a:gd name="connsiteY3485" fmla="*/ 1027411 h 2043806"/>
              <a:gd name="connsiteX3486" fmla="*/ 861923 w 1327177"/>
              <a:gd name="connsiteY3486" fmla="*/ 1028854 h 2043806"/>
              <a:gd name="connsiteX3487" fmla="*/ 860481 w 1327177"/>
              <a:gd name="connsiteY3487" fmla="*/ 1030296 h 2043806"/>
              <a:gd name="connsiteX3488" fmla="*/ 861267 w 1327177"/>
              <a:gd name="connsiteY3488" fmla="*/ 1030952 h 2043806"/>
              <a:gd name="connsiteX3489" fmla="*/ 860481 w 1327177"/>
              <a:gd name="connsiteY3489" fmla="*/ 1032001 h 2043806"/>
              <a:gd name="connsiteX3490" fmla="*/ 860481 w 1327177"/>
              <a:gd name="connsiteY3490" fmla="*/ 1033050 h 2043806"/>
              <a:gd name="connsiteX3491" fmla="*/ 858645 w 1327177"/>
              <a:gd name="connsiteY3491" fmla="*/ 1035279 h 2043806"/>
              <a:gd name="connsiteX3492" fmla="*/ 857989 w 1327177"/>
              <a:gd name="connsiteY3492" fmla="*/ 1035279 h 2043806"/>
              <a:gd name="connsiteX3493" fmla="*/ 857989 w 1327177"/>
              <a:gd name="connsiteY3493" fmla="*/ 1035935 h 2043806"/>
              <a:gd name="connsiteX3494" fmla="*/ 857333 w 1327177"/>
              <a:gd name="connsiteY3494" fmla="*/ 1036590 h 2043806"/>
              <a:gd name="connsiteX3495" fmla="*/ 856940 w 1327177"/>
              <a:gd name="connsiteY3495" fmla="*/ 1038295 h 2043806"/>
              <a:gd name="connsiteX3496" fmla="*/ 857333 w 1327177"/>
              <a:gd name="connsiteY3496" fmla="*/ 1039082 h 2043806"/>
              <a:gd name="connsiteX3497" fmla="*/ 856547 w 1327177"/>
              <a:gd name="connsiteY3497" fmla="*/ 1040393 h 2043806"/>
              <a:gd name="connsiteX3498" fmla="*/ 859825 w 1327177"/>
              <a:gd name="connsiteY3498" fmla="*/ 1041180 h 2043806"/>
              <a:gd name="connsiteX3499" fmla="*/ 863628 w 1327177"/>
              <a:gd name="connsiteY3499" fmla="*/ 1041573 h 2043806"/>
              <a:gd name="connsiteX3500" fmla="*/ 865726 w 1327177"/>
              <a:gd name="connsiteY3500" fmla="*/ 1042360 h 2043806"/>
              <a:gd name="connsiteX3501" fmla="*/ 865070 w 1327177"/>
              <a:gd name="connsiteY3501" fmla="*/ 1043278 h 2043806"/>
              <a:gd name="connsiteX3502" fmla="*/ 866119 w 1327177"/>
              <a:gd name="connsiteY3502" fmla="*/ 1043278 h 2043806"/>
              <a:gd name="connsiteX3503" fmla="*/ 865726 w 1327177"/>
              <a:gd name="connsiteY3503" fmla="*/ 1044458 h 2043806"/>
              <a:gd name="connsiteX3504" fmla="*/ 866119 w 1327177"/>
              <a:gd name="connsiteY3504" fmla="*/ 1046163 h 2043806"/>
              <a:gd name="connsiteX3505" fmla="*/ 865464 w 1327177"/>
              <a:gd name="connsiteY3505" fmla="*/ 1047212 h 2043806"/>
              <a:gd name="connsiteX3506" fmla="*/ 866513 w 1327177"/>
              <a:gd name="connsiteY3506" fmla="*/ 1050097 h 2043806"/>
              <a:gd name="connsiteX3507" fmla="*/ 867824 w 1327177"/>
              <a:gd name="connsiteY3507" fmla="*/ 1049703 h 2043806"/>
              <a:gd name="connsiteX3508" fmla="*/ 869004 w 1327177"/>
              <a:gd name="connsiteY3508" fmla="*/ 1048261 h 2043806"/>
              <a:gd name="connsiteX3509" fmla="*/ 870053 w 1327177"/>
              <a:gd name="connsiteY3509" fmla="*/ 1048261 h 2043806"/>
              <a:gd name="connsiteX3510" fmla="*/ 870053 w 1327177"/>
              <a:gd name="connsiteY3510" fmla="*/ 1050097 h 2043806"/>
              <a:gd name="connsiteX3511" fmla="*/ 871496 w 1327177"/>
              <a:gd name="connsiteY3511" fmla="*/ 1050359 h 2043806"/>
              <a:gd name="connsiteX3512" fmla="*/ 872282 w 1327177"/>
              <a:gd name="connsiteY3512" fmla="*/ 1049703 h 2043806"/>
              <a:gd name="connsiteX3513" fmla="*/ 871102 w 1327177"/>
              <a:gd name="connsiteY3513" fmla="*/ 1047999 h 2043806"/>
              <a:gd name="connsiteX3514" fmla="*/ 874643 w 1327177"/>
              <a:gd name="connsiteY3514" fmla="*/ 1047212 h 2043806"/>
              <a:gd name="connsiteX3515" fmla="*/ 879626 w 1327177"/>
              <a:gd name="connsiteY3515" fmla="*/ 1045114 h 2043806"/>
              <a:gd name="connsiteX3516" fmla="*/ 881462 w 1327177"/>
              <a:gd name="connsiteY3516" fmla="*/ 1045114 h 2043806"/>
              <a:gd name="connsiteX3517" fmla="*/ 884609 w 1327177"/>
              <a:gd name="connsiteY3517" fmla="*/ 1046556 h 2043806"/>
              <a:gd name="connsiteX3518" fmla="*/ 886051 w 1327177"/>
              <a:gd name="connsiteY3518" fmla="*/ 1046556 h 2043806"/>
              <a:gd name="connsiteX3519" fmla="*/ 885658 w 1327177"/>
              <a:gd name="connsiteY3519" fmla="*/ 1047212 h 2043806"/>
              <a:gd name="connsiteX3520" fmla="*/ 885658 w 1327177"/>
              <a:gd name="connsiteY3520" fmla="*/ 1049441 h 2043806"/>
              <a:gd name="connsiteX3521" fmla="*/ 886445 w 1327177"/>
              <a:gd name="connsiteY3521" fmla="*/ 1050359 h 2043806"/>
              <a:gd name="connsiteX3522" fmla="*/ 886707 w 1327177"/>
              <a:gd name="connsiteY3522" fmla="*/ 1051802 h 2043806"/>
              <a:gd name="connsiteX3523" fmla="*/ 886445 w 1327177"/>
              <a:gd name="connsiteY3523" fmla="*/ 1052195 h 2043806"/>
              <a:gd name="connsiteX3524" fmla="*/ 885658 w 1327177"/>
              <a:gd name="connsiteY3524" fmla="*/ 1052457 h 2043806"/>
              <a:gd name="connsiteX3525" fmla="*/ 884609 w 1327177"/>
              <a:gd name="connsiteY3525" fmla="*/ 1052195 h 2043806"/>
              <a:gd name="connsiteX3526" fmla="*/ 884609 w 1327177"/>
              <a:gd name="connsiteY3526" fmla="*/ 1051802 h 2043806"/>
              <a:gd name="connsiteX3527" fmla="*/ 883953 w 1327177"/>
              <a:gd name="connsiteY3527" fmla="*/ 1051802 h 2043806"/>
              <a:gd name="connsiteX3528" fmla="*/ 883953 w 1327177"/>
              <a:gd name="connsiteY3528" fmla="*/ 1052457 h 2043806"/>
              <a:gd name="connsiteX3529" fmla="*/ 885264 w 1327177"/>
              <a:gd name="connsiteY3529" fmla="*/ 1052457 h 2043806"/>
              <a:gd name="connsiteX3530" fmla="*/ 886051 w 1327177"/>
              <a:gd name="connsiteY3530" fmla="*/ 1055080 h 2043806"/>
              <a:gd name="connsiteX3531" fmla="*/ 886707 w 1327177"/>
              <a:gd name="connsiteY3531" fmla="*/ 1053900 h 2043806"/>
              <a:gd name="connsiteX3532" fmla="*/ 886707 w 1327177"/>
              <a:gd name="connsiteY3532" fmla="*/ 1052457 h 2043806"/>
              <a:gd name="connsiteX3533" fmla="*/ 886707 w 1327177"/>
              <a:gd name="connsiteY3533" fmla="*/ 1052195 h 2043806"/>
              <a:gd name="connsiteX3534" fmla="*/ 887362 w 1327177"/>
              <a:gd name="connsiteY3534" fmla="*/ 1052195 h 2043806"/>
              <a:gd name="connsiteX3535" fmla="*/ 887362 w 1327177"/>
              <a:gd name="connsiteY3535" fmla="*/ 1053113 h 2043806"/>
              <a:gd name="connsiteX3536" fmla="*/ 887100 w 1327177"/>
              <a:gd name="connsiteY3536" fmla="*/ 1053637 h 2043806"/>
              <a:gd name="connsiteX3537" fmla="*/ 887362 w 1327177"/>
              <a:gd name="connsiteY3537" fmla="*/ 1055080 h 2043806"/>
              <a:gd name="connsiteX3538" fmla="*/ 887362 w 1327177"/>
              <a:gd name="connsiteY3538" fmla="*/ 1055342 h 2043806"/>
              <a:gd name="connsiteX3539" fmla="*/ 888543 w 1327177"/>
              <a:gd name="connsiteY3539" fmla="*/ 1055998 h 2043806"/>
              <a:gd name="connsiteX3540" fmla="*/ 888805 w 1327177"/>
              <a:gd name="connsiteY3540" fmla="*/ 1055735 h 2043806"/>
              <a:gd name="connsiteX3541" fmla="*/ 889592 w 1327177"/>
              <a:gd name="connsiteY3541" fmla="*/ 1054293 h 2043806"/>
              <a:gd name="connsiteX3542" fmla="*/ 894444 w 1327177"/>
              <a:gd name="connsiteY3542" fmla="*/ 1055735 h 2043806"/>
              <a:gd name="connsiteX3543" fmla="*/ 894968 w 1327177"/>
              <a:gd name="connsiteY3543" fmla="*/ 1057178 h 2043806"/>
              <a:gd name="connsiteX3544" fmla="*/ 894444 w 1327177"/>
              <a:gd name="connsiteY3544" fmla="*/ 1058227 h 2043806"/>
              <a:gd name="connsiteX3545" fmla="*/ 895230 w 1327177"/>
              <a:gd name="connsiteY3545" fmla="*/ 1060456 h 2043806"/>
              <a:gd name="connsiteX3546" fmla="*/ 893788 w 1327177"/>
              <a:gd name="connsiteY3546" fmla="*/ 1062554 h 2043806"/>
              <a:gd name="connsiteX3547" fmla="*/ 894968 w 1327177"/>
              <a:gd name="connsiteY3547" fmla="*/ 1062554 h 2043806"/>
              <a:gd name="connsiteX3548" fmla="*/ 894968 w 1327177"/>
              <a:gd name="connsiteY3548" fmla="*/ 1062817 h 2043806"/>
              <a:gd name="connsiteX3549" fmla="*/ 895886 w 1327177"/>
              <a:gd name="connsiteY3549" fmla="*/ 1066095 h 2043806"/>
              <a:gd name="connsiteX3550" fmla="*/ 895624 w 1327177"/>
              <a:gd name="connsiteY3550" fmla="*/ 1066751 h 2043806"/>
              <a:gd name="connsiteX3551" fmla="*/ 895624 w 1327177"/>
              <a:gd name="connsiteY3551" fmla="*/ 1068455 h 2043806"/>
              <a:gd name="connsiteX3552" fmla="*/ 899164 w 1327177"/>
              <a:gd name="connsiteY3552" fmla="*/ 1068848 h 2043806"/>
              <a:gd name="connsiteX3553" fmla="*/ 901000 w 1327177"/>
              <a:gd name="connsiteY3553" fmla="*/ 1069242 h 2043806"/>
              <a:gd name="connsiteX3554" fmla="*/ 901000 w 1327177"/>
              <a:gd name="connsiteY3554" fmla="*/ 1070553 h 2043806"/>
              <a:gd name="connsiteX3555" fmla="*/ 897066 w 1327177"/>
              <a:gd name="connsiteY3555" fmla="*/ 1070947 h 2043806"/>
              <a:gd name="connsiteX3556" fmla="*/ 897328 w 1327177"/>
              <a:gd name="connsiteY3556" fmla="*/ 1071996 h 2043806"/>
              <a:gd name="connsiteX3557" fmla="*/ 896410 w 1327177"/>
              <a:gd name="connsiteY3557" fmla="*/ 1073438 h 2043806"/>
              <a:gd name="connsiteX3558" fmla="*/ 897722 w 1327177"/>
              <a:gd name="connsiteY3558" fmla="*/ 1073832 h 2043806"/>
              <a:gd name="connsiteX3559" fmla="*/ 898771 w 1327177"/>
              <a:gd name="connsiteY3559" fmla="*/ 1075274 h 2043806"/>
              <a:gd name="connsiteX3560" fmla="*/ 897328 w 1327177"/>
              <a:gd name="connsiteY3560" fmla="*/ 1079077 h 2043806"/>
              <a:gd name="connsiteX3561" fmla="*/ 897066 w 1327177"/>
              <a:gd name="connsiteY3561" fmla="*/ 1079077 h 2043806"/>
              <a:gd name="connsiteX3562" fmla="*/ 896410 w 1327177"/>
              <a:gd name="connsiteY3562" fmla="*/ 1080913 h 2043806"/>
              <a:gd name="connsiteX3563" fmla="*/ 894968 w 1327177"/>
              <a:gd name="connsiteY3563" fmla="*/ 1080913 h 2043806"/>
              <a:gd name="connsiteX3564" fmla="*/ 894444 w 1327177"/>
              <a:gd name="connsiteY3564" fmla="*/ 1081175 h 2043806"/>
              <a:gd name="connsiteX3565" fmla="*/ 892345 w 1327177"/>
              <a:gd name="connsiteY3565" fmla="*/ 1081175 h 2043806"/>
              <a:gd name="connsiteX3566" fmla="*/ 888805 w 1327177"/>
              <a:gd name="connsiteY3566" fmla="*/ 1082355 h 2043806"/>
              <a:gd name="connsiteX3567" fmla="*/ 889329 w 1327177"/>
              <a:gd name="connsiteY3567" fmla="*/ 1082617 h 2043806"/>
              <a:gd name="connsiteX3568" fmla="*/ 889592 w 1327177"/>
              <a:gd name="connsiteY3568" fmla="*/ 1083011 h 2043806"/>
              <a:gd name="connsiteX3569" fmla="*/ 889985 w 1327177"/>
              <a:gd name="connsiteY3569" fmla="*/ 1084060 h 2043806"/>
              <a:gd name="connsiteX3570" fmla="*/ 891690 w 1327177"/>
              <a:gd name="connsiteY3570" fmla="*/ 1086814 h 2043806"/>
              <a:gd name="connsiteX3571" fmla="*/ 892083 w 1327177"/>
              <a:gd name="connsiteY3571" fmla="*/ 1090092 h 2043806"/>
              <a:gd name="connsiteX3572" fmla="*/ 893526 w 1327177"/>
              <a:gd name="connsiteY3572" fmla="*/ 1091534 h 2043806"/>
              <a:gd name="connsiteX3573" fmla="*/ 893526 w 1327177"/>
              <a:gd name="connsiteY3573" fmla="*/ 1092977 h 2043806"/>
              <a:gd name="connsiteX3574" fmla="*/ 894444 w 1327177"/>
              <a:gd name="connsiteY3574" fmla="*/ 1092452 h 2043806"/>
              <a:gd name="connsiteX3575" fmla="*/ 894444 w 1327177"/>
              <a:gd name="connsiteY3575" fmla="*/ 1093239 h 2043806"/>
              <a:gd name="connsiteX3576" fmla="*/ 894181 w 1327177"/>
              <a:gd name="connsiteY3576" fmla="*/ 1097830 h 2043806"/>
              <a:gd name="connsiteX3577" fmla="*/ 894444 w 1327177"/>
              <a:gd name="connsiteY3577" fmla="*/ 1100321 h 2043806"/>
              <a:gd name="connsiteX3578" fmla="*/ 894181 w 1327177"/>
              <a:gd name="connsiteY3578" fmla="*/ 1100977 h 2043806"/>
              <a:gd name="connsiteX3579" fmla="*/ 898771 w 1327177"/>
              <a:gd name="connsiteY3579" fmla="*/ 1103862 h 2043806"/>
              <a:gd name="connsiteX3580" fmla="*/ 901787 w 1327177"/>
              <a:gd name="connsiteY3580" fmla="*/ 1103599 h 2043806"/>
              <a:gd name="connsiteX3581" fmla="*/ 902049 w 1327177"/>
              <a:gd name="connsiteY3581" fmla="*/ 1105304 h 2043806"/>
              <a:gd name="connsiteX3582" fmla="*/ 902049 w 1327177"/>
              <a:gd name="connsiteY3582" fmla="*/ 1106353 h 2043806"/>
              <a:gd name="connsiteX3583" fmla="*/ 908999 w 1327177"/>
              <a:gd name="connsiteY3583" fmla="*/ 1106615 h 2043806"/>
              <a:gd name="connsiteX3584" fmla="*/ 908999 w 1327177"/>
              <a:gd name="connsiteY3584" fmla="*/ 1105697 h 2043806"/>
              <a:gd name="connsiteX3585" fmla="*/ 911228 w 1327177"/>
              <a:gd name="connsiteY3585" fmla="*/ 1105960 h 2043806"/>
              <a:gd name="connsiteX3586" fmla="*/ 911228 w 1327177"/>
              <a:gd name="connsiteY3586" fmla="*/ 1105304 h 2043806"/>
              <a:gd name="connsiteX3587" fmla="*/ 911622 w 1327177"/>
              <a:gd name="connsiteY3587" fmla="*/ 1105304 h 2043806"/>
              <a:gd name="connsiteX3588" fmla="*/ 911622 w 1327177"/>
              <a:gd name="connsiteY3588" fmla="*/ 1103599 h 2043806"/>
              <a:gd name="connsiteX3589" fmla="*/ 915424 w 1327177"/>
              <a:gd name="connsiteY3589" fmla="*/ 1104910 h 2043806"/>
              <a:gd name="connsiteX3590" fmla="*/ 917260 w 1327177"/>
              <a:gd name="connsiteY3590" fmla="*/ 1104910 h 2043806"/>
              <a:gd name="connsiteX3591" fmla="*/ 923686 w 1327177"/>
              <a:gd name="connsiteY3591" fmla="*/ 1105960 h 2043806"/>
              <a:gd name="connsiteX3592" fmla="*/ 923948 w 1327177"/>
              <a:gd name="connsiteY3592" fmla="*/ 1102813 h 2043806"/>
              <a:gd name="connsiteX3593" fmla="*/ 924604 w 1327177"/>
              <a:gd name="connsiteY3593" fmla="*/ 1102813 h 2043806"/>
              <a:gd name="connsiteX3594" fmla="*/ 924604 w 1327177"/>
              <a:gd name="connsiteY3594" fmla="*/ 1102419 h 2043806"/>
              <a:gd name="connsiteX3595" fmla="*/ 924341 w 1327177"/>
              <a:gd name="connsiteY3595" fmla="*/ 1102157 h 2043806"/>
              <a:gd name="connsiteX3596" fmla="*/ 924341 w 1327177"/>
              <a:gd name="connsiteY3596" fmla="*/ 1100714 h 2043806"/>
              <a:gd name="connsiteX3597" fmla="*/ 925128 w 1327177"/>
              <a:gd name="connsiteY3597" fmla="*/ 1100977 h 2043806"/>
              <a:gd name="connsiteX3598" fmla="*/ 925128 w 1327177"/>
              <a:gd name="connsiteY3598" fmla="*/ 1100321 h 2043806"/>
              <a:gd name="connsiteX3599" fmla="*/ 926833 w 1327177"/>
              <a:gd name="connsiteY3599" fmla="*/ 1100714 h 2043806"/>
              <a:gd name="connsiteX3600" fmla="*/ 927226 w 1327177"/>
              <a:gd name="connsiteY3600" fmla="*/ 1100714 h 2043806"/>
              <a:gd name="connsiteX3601" fmla="*/ 926833 w 1327177"/>
              <a:gd name="connsiteY3601" fmla="*/ 1101763 h 2043806"/>
              <a:gd name="connsiteX3602" fmla="*/ 928144 w 1327177"/>
              <a:gd name="connsiteY3602" fmla="*/ 1102157 h 2043806"/>
              <a:gd name="connsiteX3603" fmla="*/ 928800 w 1327177"/>
              <a:gd name="connsiteY3603" fmla="*/ 1100321 h 2043806"/>
              <a:gd name="connsiteX3604" fmla="*/ 929587 w 1327177"/>
              <a:gd name="connsiteY3604" fmla="*/ 1100714 h 2043806"/>
              <a:gd name="connsiteX3605" fmla="*/ 931422 w 1327177"/>
              <a:gd name="connsiteY3605" fmla="*/ 1096518 h 2043806"/>
              <a:gd name="connsiteX3606" fmla="*/ 932865 w 1327177"/>
              <a:gd name="connsiteY3606" fmla="*/ 1095731 h 2043806"/>
              <a:gd name="connsiteX3607" fmla="*/ 932865 w 1327177"/>
              <a:gd name="connsiteY3607" fmla="*/ 1095338 h 2043806"/>
              <a:gd name="connsiteX3608" fmla="*/ 935356 w 1327177"/>
              <a:gd name="connsiteY3608" fmla="*/ 1096125 h 2043806"/>
              <a:gd name="connsiteX3609" fmla="*/ 936799 w 1327177"/>
              <a:gd name="connsiteY3609" fmla="*/ 1096518 h 2043806"/>
              <a:gd name="connsiteX3610" fmla="*/ 937586 w 1327177"/>
              <a:gd name="connsiteY3610" fmla="*/ 1096780 h 2043806"/>
              <a:gd name="connsiteX3611" fmla="*/ 938897 w 1327177"/>
              <a:gd name="connsiteY3611" fmla="*/ 1097436 h 2043806"/>
              <a:gd name="connsiteX3612" fmla="*/ 942438 w 1327177"/>
              <a:gd name="connsiteY3612" fmla="*/ 1097830 h 2043806"/>
              <a:gd name="connsiteX3613" fmla="*/ 943224 w 1327177"/>
              <a:gd name="connsiteY3613" fmla="*/ 1098223 h 2043806"/>
              <a:gd name="connsiteX3614" fmla="*/ 945585 w 1327177"/>
              <a:gd name="connsiteY3614" fmla="*/ 1100059 h 2043806"/>
              <a:gd name="connsiteX3615" fmla="*/ 945322 w 1327177"/>
              <a:gd name="connsiteY3615" fmla="*/ 1100714 h 2043806"/>
              <a:gd name="connsiteX3616" fmla="*/ 948076 w 1327177"/>
              <a:gd name="connsiteY3616" fmla="*/ 1101763 h 2043806"/>
              <a:gd name="connsiteX3617" fmla="*/ 949781 w 1327177"/>
              <a:gd name="connsiteY3617" fmla="*/ 1103599 h 2043806"/>
              <a:gd name="connsiteX3618" fmla="*/ 950568 w 1327177"/>
              <a:gd name="connsiteY3618" fmla="*/ 1103862 h 2043806"/>
              <a:gd name="connsiteX3619" fmla="*/ 949781 w 1327177"/>
              <a:gd name="connsiteY3619" fmla="*/ 1105304 h 2043806"/>
              <a:gd name="connsiteX3620" fmla="*/ 949519 w 1327177"/>
              <a:gd name="connsiteY3620" fmla="*/ 1105697 h 2043806"/>
              <a:gd name="connsiteX3621" fmla="*/ 949519 w 1327177"/>
              <a:gd name="connsiteY3621" fmla="*/ 1107140 h 2043806"/>
              <a:gd name="connsiteX3622" fmla="*/ 948863 w 1327177"/>
              <a:gd name="connsiteY3622" fmla="*/ 1108058 h 2043806"/>
              <a:gd name="connsiteX3623" fmla="*/ 950961 w 1327177"/>
              <a:gd name="connsiteY3623" fmla="*/ 1108582 h 2043806"/>
              <a:gd name="connsiteX3624" fmla="*/ 950568 w 1327177"/>
              <a:gd name="connsiteY3624" fmla="*/ 1107402 h 2043806"/>
              <a:gd name="connsiteX3625" fmla="*/ 951223 w 1327177"/>
              <a:gd name="connsiteY3625" fmla="*/ 1106615 h 2043806"/>
              <a:gd name="connsiteX3626" fmla="*/ 950961 w 1327177"/>
              <a:gd name="connsiteY3626" fmla="*/ 1105960 h 2043806"/>
              <a:gd name="connsiteX3627" fmla="*/ 952010 w 1327177"/>
              <a:gd name="connsiteY3627" fmla="*/ 1103862 h 2043806"/>
              <a:gd name="connsiteX3628" fmla="*/ 953059 w 1327177"/>
              <a:gd name="connsiteY3628" fmla="*/ 1103599 h 2043806"/>
              <a:gd name="connsiteX3629" fmla="*/ 954108 w 1327177"/>
              <a:gd name="connsiteY3629" fmla="*/ 1103599 h 2043806"/>
              <a:gd name="connsiteX3630" fmla="*/ 954764 w 1327177"/>
              <a:gd name="connsiteY3630" fmla="*/ 1102813 h 2043806"/>
              <a:gd name="connsiteX3631" fmla="*/ 956206 w 1327177"/>
              <a:gd name="connsiteY3631" fmla="*/ 1102419 h 2043806"/>
              <a:gd name="connsiteX3632" fmla="*/ 955944 w 1327177"/>
              <a:gd name="connsiteY3632" fmla="*/ 1101501 h 2043806"/>
              <a:gd name="connsiteX3633" fmla="*/ 956862 w 1327177"/>
              <a:gd name="connsiteY3633" fmla="*/ 1100059 h 2043806"/>
              <a:gd name="connsiteX3634" fmla="*/ 957649 w 1327177"/>
              <a:gd name="connsiteY3634" fmla="*/ 1100977 h 2043806"/>
              <a:gd name="connsiteX3635" fmla="*/ 958304 w 1327177"/>
              <a:gd name="connsiteY3635" fmla="*/ 1100977 h 2043806"/>
              <a:gd name="connsiteX3636" fmla="*/ 959484 w 1327177"/>
              <a:gd name="connsiteY3636" fmla="*/ 1100321 h 2043806"/>
              <a:gd name="connsiteX3637" fmla="*/ 960140 w 1327177"/>
              <a:gd name="connsiteY3637" fmla="*/ 1100977 h 2043806"/>
              <a:gd name="connsiteX3638" fmla="*/ 959878 w 1327177"/>
              <a:gd name="connsiteY3638" fmla="*/ 1102157 h 2043806"/>
              <a:gd name="connsiteX3639" fmla="*/ 960140 w 1327177"/>
              <a:gd name="connsiteY3639" fmla="*/ 1102157 h 2043806"/>
              <a:gd name="connsiteX3640" fmla="*/ 961583 w 1327177"/>
              <a:gd name="connsiteY3640" fmla="*/ 1100714 h 2043806"/>
              <a:gd name="connsiteX3641" fmla="*/ 962238 w 1327177"/>
              <a:gd name="connsiteY3641" fmla="*/ 1100321 h 2043806"/>
              <a:gd name="connsiteX3642" fmla="*/ 962238 w 1327177"/>
              <a:gd name="connsiteY3642" fmla="*/ 1100714 h 2043806"/>
              <a:gd name="connsiteX3643" fmla="*/ 965516 w 1327177"/>
              <a:gd name="connsiteY3643" fmla="*/ 1099534 h 2043806"/>
              <a:gd name="connsiteX3644" fmla="*/ 965516 w 1327177"/>
              <a:gd name="connsiteY3644" fmla="*/ 1100059 h 2043806"/>
              <a:gd name="connsiteX3645" fmla="*/ 965123 w 1327177"/>
              <a:gd name="connsiteY3645" fmla="*/ 1100714 h 2043806"/>
              <a:gd name="connsiteX3646" fmla="*/ 965516 w 1327177"/>
              <a:gd name="connsiteY3646" fmla="*/ 1100714 h 2043806"/>
              <a:gd name="connsiteX3647" fmla="*/ 966959 w 1327177"/>
              <a:gd name="connsiteY3647" fmla="*/ 1100321 h 2043806"/>
              <a:gd name="connsiteX3648" fmla="*/ 967615 w 1327177"/>
              <a:gd name="connsiteY3648" fmla="*/ 1100059 h 2043806"/>
              <a:gd name="connsiteX3649" fmla="*/ 967615 w 1327177"/>
              <a:gd name="connsiteY3649" fmla="*/ 1100714 h 2043806"/>
              <a:gd name="connsiteX3650" fmla="*/ 966959 w 1327177"/>
              <a:gd name="connsiteY3650" fmla="*/ 1100977 h 2043806"/>
              <a:gd name="connsiteX3651" fmla="*/ 966959 w 1327177"/>
              <a:gd name="connsiteY3651" fmla="*/ 1102157 h 2043806"/>
              <a:gd name="connsiteX3652" fmla="*/ 969057 w 1327177"/>
              <a:gd name="connsiteY3652" fmla="*/ 1104255 h 2043806"/>
              <a:gd name="connsiteX3653" fmla="*/ 969713 w 1327177"/>
              <a:gd name="connsiteY3653" fmla="*/ 1103862 h 2043806"/>
              <a:gd name="connsiteX3654" fmla="*/ 969975 w 1327177"/>
              <a:gd name="connsiteY3654" fmla="*/ 1103599 h 2043806"/>
              <a:gd name="connsiteX3655" fmla="*/ 972204 w 1327177"/>
              <a:gd name="connsiteY3655" fmla="*/ 1104910 h 2043806"/>
              <a:gd name="connsiteX3656" fmla="*/ 975351 w 1327177"/>
              <a:gd name="connsiteY3656" fmla="*/ 1106353 h 2043806"/>
              <a:gd name="connsiteX3657" fmla="*/ 974958 w 1327177"/>
              <a:gd name="connsiteY3657" fmla="*/ 1105304 h 2043806"/>
              <a:gd name="connsiteX3658" fmla="*/ 976400 w 1327177"/>
              <a:gd name="connsiteY3658" fmla="*/ 1105960 h 2043806"/>
              <a:gd name="connsiteX3659" fmla="*/ 976794 w 1327177"/>
              <a:gd name="connsiteY3659" fmla="*/ 1107140 h 2043806"/>
              <a:gd name="connsiteX3660" fmla="*/ 976138 w 1327177"/>
              <a:gd name="connsiteY3660" fmla="*/ 1107140 h 2043806"/>
              <a:gd name="connsiteX3661" fmla="*/ 976400 w 1327177"/>
              <a:gd name="connsiteY3661" fmla="*/ 1108058 h 2043806"/>
              <a:gd name="connsiteX3662" fmla="*/ 977056 w 1327177"/>
              <a:gd name="connsiteY3662" fmla="*/ 1108844 h 2043806"/>
              <a:gd name="connsiteX3663" fmla="*/ 977056 w 1327177"/>
              <a:gd name="connsiteY3663" fmla="*/ 1109500 h 2043806"/>
              <a:gd name="connsiteX3664" fmla="*/ 977581 w 1327177"/>
              <a:gd name="connsiteY3664" fmla="*/ 1109500 h 2043806"/>
              <a:gd name="connsiteX3665" fmla="*/ 977581 w 1327177"/>
              <a:gd name="connsiteY3665" fmla="*/ 1109894 h 2043806"/>
              <a:gd name="connsiteX3666" fmla="*/ 978236 w 1327177"/>
              <a:gd name="connsiteY3666" fmla="*/ 1110287 h 2043806"/>
              <a:gd name="connsiteX3667" fmla="*/ 978236 w 1327177"/>
              <a:gd name="connsiteY3667" fmla="*/ 1110680 h 2043806"/>
              <a:gd name="connsiteX3668" fmla="*/ 977843 w 1327177"/>
              <a:gd name="connsiteY3668" fmla="*/ 1111336 h 2043806"/>
              <a:gd name="connsiteX3669" fmla="*/ 978236 w 1327177"/>
              <a:gd name="connsiteY3669" fmla="*/ 1112778 h 2043806"/>
              <a:gd name="connsiteX3670" fmla="*/ 977581 w 1327177"/>
              <a:gd name="connsiteY3670" fmla="*/ 1113172 h 2043806"/>
              <a:gd name="connsiteX3671" fmla="*/ 974302 w 1327177"/>
              <a:gd name="connsiteY3671" fmla="*/ 1114614 h 2043806"/>
              <a:gd name="connsiteX3672" fmla="*/ 974040 w 1327177"/>
              <a:gd name="connsiteY3672" fmla="*/ 1115269 h 2043806"/>
              <a:gd name="connsiteX3673" fmla="*/ 974959 w 1327177"/>
              <a:gd name="connsiteY3673" fmla="*/ 1115269 h 2043806"/>
              <a:gd name="connsiteX3674" fmla="*/ 975221 w 1327177"/>
              <a:gd name="connsiteY3674" fmla="*/ 1114482 h 2043806"/>
              <a:gd name="connsiteX3675" fmla="*/ 978500 w 1327177"/>
              <a:gd name="connsiteY3675" fmla="*/ 1113039 h 2043806"/>
              <a:gd name="connsiteX3676" fmla="*/ 979155 w 1327177"/>
              <a:gd name="connsiteY3676" fmla="*/ 1112646 h 2043806"/>
              <a:gd name="connsiteX3677" fmla="*/ 980204 w 1327177"/>
              <a:gd name="connsiteY3677" fmla="*/ 1112384 h 2043806"/>
              <a:gd name="connsiteX3678" fmla="*/ 980204 w 1327177"/>
              <a:gd name="connsiteY3678" fmla="*/ 1113302 h 2043806"/>
              <a:gd name="connsiteX3679" fmla="*/ 980860 w 1327177"/>
              <a:gd name="connsiteY3679" fmla="*/ 1113302 h 2043806"/>
              <a:gd name="connsiteX3680" fmla="*/ 980860 w 1327177"/>
              <a:gd name="connsiteY3680" fmla="*/ 1114089 h 2043806"/>
              <a:gd name="connsiteX3681" fmla="*/ 980598 w 1327177"/>
              <a:gd name="connsiteY3681" fmla="*/ 1114089 h 2043806"/>
              <a:gd name="connsiteX3682" fmla="*/ 979942 w 1327177"/>
              <a:gd name="connsiteY3682" fmla="*/ 1113826 h 2043806"/>
              <a:gd name="connsiteX3683" fmla="*/ 979549 w 1327177"/>
              <a:gd name="connsiteY3683" fmla="*/ 1114089 h 2043806"/>
              <a:gd name="connsiteX3684" fmla="*/ 979549 w 1327177"/>
              <a:gd name="connsiteY3684" fmla="*/ 1114482 h 2043806"/>
              <a:gd name="connsiteX3685" fmla="*/ 979942 w 1327177"/>
              <a:gd name="connsiteY3685" fmla="*/ 1115269 h 2043806"/>
              <a:gd name="connsiteX3686" fmla="*/ 980204 w 1327177"/>
              <a:gd name="connsiteY3686" fmla="*/ 1115531 h 2043806"/>
              <a:gd name="connsiteX3687" fmla="*/ 980598 w 1327177"/>
              <a:gd name="connsiteY3687" fmla="*/ 1117367 h 2043806"/>
              <a:gd name="connsiteX3688" fmla="*/ 981385 w 1327177"/>
              <a:gd name="connsiteY3688" fmla="*/ 1117629 h 2043806"/>
              <a:gd name="connsiteX3689" fmla="*/ 980598 w 1327177"/>
              <a:gd name="connsiteY3689" fmla="*/ 1118809 h 2043806"/>
              <a:gd name="connsiteX3690" fmla="*/ 980860 w 1327177"/>
              <a:gd name="connsiteY3690" fmla="*/ 1119596 h 2043806"/>
              <a:gd name="connsiteX3691" fmla="*/ 980598 w 1327177"/>
              <a:gd name="connsiteY3691" fmla="*/ 1119858 h 2043806"/>
              <a:gd name="connsiteX3692" fmla="*/ 981385 w 1327177"/>
              <a:gd name="connsiteY3692" fmla="*/ 1120514 h 2043806"/>
              <a:gd name="connsiteX3693" fmla="*/ 980991 w 1327177"/>
              <a:gd name="connsiteY3693" fmla="*/ 1121301 h 2043806"/>
              <a:gd name="connsiteX3694" fmla="*/ 981385 w 1327177"/>
              <a:gd name="connsiteY3694" fmla="*/ 1122743 h 2043806"/>
              <a:gd name="connsiteX3695" fmla="*/ 981385 w 1327177"/>
              <a:gd name="connsiteY3695" fmla="*/ 1123136 h 2043806"/>
              <a:gd name="connsiteX3696" fmla="*/ 982040 w 1327177"/>
              <a:gd name="connsiteY3696" fmla="*/ 1123136 h 2043806"/>
              <a:gd name="connsiteX3697" fmla="*/ 982302 w 1327177"/>
              <a:gd name="connsiteY3697" fmla="*/ 1123399 h 2043806"/>
              <a:gd name="connsiteX3698" fmla="*/ 983089 w 1327177"/>
              <a:gd name="connsiteY3698" fmla="*/ 1123399 h 2043806"/>
              <a:gd name="connsiteX3699" fmla="*/ 984269 w 1327177"/>
              <a:gd name="connsiteY3699" fmla="*/ 1123792 h 2043806"/>
              <a:gd name="connsiteX3700" fmla="*/ 985187 w 1327177"/>
              <a:gd name="connsiteY3700" fmla="*/ 1123399 h 2043806"/>
              <a:gd name="connsiteX3701" fmla="*/ 985581 w 1327177"/>
              <a:gd name="connsiteY3701" fmla="*/ 1122481 h 2043806"/>
              <a:gd name="connsiteX3702" fmla="*/ 988465 w 1327177"/>
              <a:gd name="connsiteY3702" fmla="*/ 1122088 h 2043806"/>
              <a:gd name="connsiteX3703" fmla="*/ 988728 w 1327177"/>
              <a:gd name="connsiteY3703" fmla="*/ 1123268 h 2043806"/>
              <a:gd name="connsiteX3704" fmla="*/ 989908 w 1327177"/>
              <a:gd name="connsiteY3704" fmla="*/ 1123530 h 2043806"/>
              <a:gd name="connsiteX3705" fmla="*/ 991088 w 1327177"/>
              <a:gd name="connsiteY3705" fmla="*/ 1123268 h 2043806"/>
              <a:gd name="connsiteX3706" fmla="*/ 991744 w 1327177"/>
              <a:gd name="connsiteY3706" fmla="*/ 1122874 h 2043806"/>
              <a:gd name="connsiteX3707" fmla="*/ 992006 w 1327177"/>
              <a:gd name="connsiteY3707" fmla="*/ 1123530 h 2043806"/>
              <a:gd name="connsiteX3708" fmla="*/ 992793 w 1327177"/>
              <a:gd name="connsiteY3708" fmla="*/ 1123268 h 2043806"/>
              <a:gd name="connsiteX3709" fmla="*/ 993449 w 1327177"/>
              <a:gd name="connsiteY3709" fmla="*/ 1124710 h 2043806"/>
              <a:gd name="connsiteX3710" fmla="*/ 994629 w 1327177"/>
              <a:gd name="connsiteY3710" fmla="*/ 1125759 h 2043806"/>
              <a:gd name="connsiteX3711" fmla="*/ 994235 w 1327177"/>
              <a:gd name="connsiteY3711" fmla="*/ 1126153 h 2043806"/>
              <a:gd name="connsiteX3712" fmla="*/ 994891 w 1327177"/>
              <a:gd name="connsiteY3712" fmla="*/ 1126939 h 2043806"/>
              <a:gd name="connsiteX3713" fmla="*/ 994891 w 1327177"/>
              <a:gd name="connsiteY3713" fmla="*/ 1126546 h 2043806"/>
              <a:gd name="connsiteX3714" fmla="*/ 995284 w 1327177"/>
              <a:gd name="connsiteY3714" fmla="*/ 1126546 h 2043806"/>
              <a:gd name="connsiteX3715" fmla="*/ 995546 w 1327177"/>
              <a:gd name="connsiteY3715" fmla="*/ 1127333 h 2043806"/>
              <a:gd name="connsiteX3716" fmla="*/ 996989 w 1327177"/>
              <a:gd name="connsiteY3716" fmla="*/ 1127333 h 2043806"/>
              <a:gd name="connsiteX3717" fmla="*/ 999874 w 1327177"/>
              <a:gd name="connsiteY3717" fmla="*/ 1128775 h 2043806"/>
              <a:gd name="connsiteX3718" fmla="*/ 1000530 w 1327177"/>
              <a:gd name="connsiteY3718" fmla="*/ 1129955 h 2043806"/>
              <a:gd name="connsiteX3719" fmla="*/ 998825 w 1327177"/>
              <a:gd name="connsiteY3719" fmla="*/ 1131660 h 2043806"/>
              <a:gd name="connsiteX3720" fmla="*/ 997645 w 1327177"/>
              <a:gd name="connsiteY3720" fmla="*/ 1131660 h 2043806"/>
              <a:gd name="connsiteX3721" fmla="*/ 998038 w 1327177"/>
              <a:gd name="connsiteY3721" fmla="*/ 1132840 h 2043806"/>
              <a:gd name="connsiteX3722" fmla="*/ 999743 w 1327177"/>
              <a:gd name="connsiteY3722" fmla="*/ 1132840 h 2043806"/>
              <a:gd name="connsiteX3723" fmla="*/ 1000136 w 1327177"/>
              <a:gd name="connsiteY3723" fmla="*/ 1134545 h 2043806"/>
              <a:gd name="connsiteX3724" fmla="*/ 1001579 w 1327177"/>
              <a:gd name="connsiteY3724" fmla="*/ 1134545 h 2043806"/>
              <a:gd name="connsiteX3725" fmla="*/ 1003021 w 1327177"/>
              <a:gd name="connsiteY3725" fmla="*/ 1134938 h 2043806"/>
              <a:gd name="connsiteX3726" fmla="*/ 1002628 w 1327177"/>
              <a:gd name="connsiteY3726" fmla="*/ 1136643 h 2043806"/>
              <a:gd name="connsiteX3727" fmla="*/ 1003021 w 1327177"/>
              <a:gd name="connsiteY3727" fmla="*/ 1137823 h 2043806"/>
              <a:gd name="connsiteX3728" fmla="*/ 1005119 w 1327177"/>
              <a:gd name="connsiteY3728" fmla="*/ 1137430 h 2043806"/>
              <a:gd name="connsiteX3729" fmla="*/ 1005119 w 1327177"/>
              <a:gd name="connsiteY3729" fmla="*/ 1137823 h 2043806"/>
              <a:gd name="connsiteX3730" fmla="*/ 1007217 w 1327177"/>
              <a:gd name="connsiteY3730" fmla="*/ 1136381 h 2043806"/>
              <a:gd name="connsiteX3731" fmla="*/ 1006824 w 1327177"/>
              <a:gd name="connsiteY3731" fmla="*/ 1135725 h 2043806"/>
              <a:gd name="connsiteX3732" fmla="*/ 1006562 w 1327177"/>
              <a:gd name="connsiteY3732" fmla="*/ 1134283 h 2043806"/>
              <a:gd name="connsiteX3733" fmla="*/ 1007217 w 1327177"/>
              <a:gd name="connsiteY3733" fmla="*/ 1133496 h 2043806"/>
              <a:gd name="connsiteX3734" fmla="*/ 1007217 w 1327177"/>
              <a:gd name="connsiteY3734" fmla="*/ 1133102 h 2043806"/>
              <a:gd name="connsiteX3735" fmla="*/ 1007479 w 1327177"/>
              <a:gd name="connsiteY3735" fmla="*/ 1132840 h 2043806"/>
              <a:gd name="connsiteX3736" fmla="*/ 1007873 w 1327177"/>
              <a:gd name="connsiteY3736" fmla="*/ 1131660 h 2043806"/>
              <a:gd name="connsiteX3737" fmla="*/ 1012462 w 1327177"/>
              <a:gd name="connsiteY3737" fmla="*/ 1132053 h 2043806"/>
              <a:gd name="connsiteX3738" fmla="*/ 1012462 w 1327177"/>
              <a:gd name="connsiteY3738" fmla="*/ 1133102 h 2043806"/>
              <a:gd name="connsiteX3739" fmla="*/ 1013643 w 1327177"/>
              <a:gd name="connsiteY3739" fmla="*/ 1132840 h 2043806"/>
              <a:gd name="connsiteX3740" fmla="*/ 1014298 w 1327177"/>
              <a:gd name="connsiteY3740" fmla="*/ 1133102 h 2043806"/>
              <a:gd name="connsiteX3741" fmla="*/ 1016396 w 1327177"/>
              <a:gd name="connsiteY3741" fmla="*/ 1133102 h 2043806"/>
              <a:gd name="connsiteX3742" fmla="*/ 1016659 w 1327177"/>
              <a:gd name="connsiteY3742" fmla="*/ 1134283 h 2043806"/>
              <a:gd name="connsiteX3743" fmla="*/ 1017839 w 1327177"/>
              <a:gd name="connsiteY3743" fmla="*/ 1133889 h 2043806"/>
              <a:gd name="connsiteX3744" fmla="*/ 1018494 w 1327177"/>
              <a:gd name="connsiteY3744" fmla="*/ 1133889 h 2043806"/>
              <a:gd name="connsiteX3745" fmla="*/ 1018757 w 1327177"/>
              <a:gd name="connsiteY3745" fmla="*/ 1135332 h 2043806"/>
              <a:gd name="connsiteX3746" fmla="*/ 1021773 w 1327177"/>
              <a:gd name="connsiteY3746" fmla="*/ 1135069 h 2043806"/>
              <a:gd name="connsiteX3747" fmla="*/ 1023871 w 1327177"/>
              <a:gd name="connsiteY3747" fmla="*/ 1133889 h 2043806"/>
              <a:gd name="connsiteX3748" fmla="*/ 1025576 w 1327177"/>
              <a:gd name="connsiteY3748" fmla="*/ 1132971 h 2043806"/>
              <a:gd name="connsiteX3749" fmla="*/ 1028067 w 1327177"/>
              <a:gd name="connsiteY3749" fmla="*/ 1131791 h 2043806"/>
              <a:gd name="connsiteX3750" fmla="*/ 1030952 w 1327177"/>
              <a:gd name="connsiteY3750" fmla="*/ 1131529 h 2043806"/>
              <a:gd name="connsiteX3751" fmla="*/ 1032657 w 1327177"/>
              <a:gd name="connsiteY3751" fmla="*/ 1131529 h 2043806"/>
              <a:gd name="connsiteX3752" fmla="*/ 1034099 w 1327177"/>
              <a:gd name="connsiteY3752" fmla="*/ 1130742 h 2043806"/>
              <a:gd name="connsiteX3753" fmla="*/ 1035279 w 1327177"/>
              <a:gd name="connsiteY3753" fmla="*/ 1131529 h 2043806"/>
              <a:gd name="connsiteX3754" fmla="*/ 1035935 w 1327177"/>
              <a:gd name="connsiteY3754" fmla="*/ 1131529 h 2043806"/>
              <a:gd name="connsiteX3755" fmla="*/ 1036197 w 1327177"/>
              <a:gd name="connsiteY3755" fmla="*/ 1131135 h 2043806"/>
              <a:gd name="connsiteX3756" fmla="*/ 1037377 w 1327177"/>
              <a:gd name="connsiteY3756" fmla="*/ 1131135 h 2043806"/>
              <a:gd name="connsiteX3757" fmla="*/ 1038820 w 1327177"/>
              <a:gd name="connsiteY3757" fmla="*/ 1129693 h 2043806"/>
              <a:gd name="connsiteX3758" fmla="*/ 1039869 w 1327177"/>
              <a:gd name="connsiteY3758" fmla="*/ 1131791 h 2043806"/>
              <a:gd name="connsiteX3759" fmla="*/ 1040524 w 1327177"/>
              <a:gd name="connsiteY3759" fmla="*/ 1131529 h 2043806"/>
              <a:gd name="connsiteX3760" fmla="*/ 1040524 w 1327177"/>
              <a:gd name="connsiteY3760" fmla="*/ 1131135 h 2043806"/>
              <a:gd name="connsiteX3761" fmla="*/ 1041967 w 1327177"/>
              <a:gd name="connsiteY3761" fmla="*/ 1130873 h 2043806"/>
              <a:gd name="connsiteX3762" fmla="*/ 1041705 w 1327177"/>
              <a:gd name="connsiteY3762" fmla="*/ 1130218 h 2043806"/>
              <a:gd name="connsiteX3763" fmla="*/ 1042754 w 1327177"/>
              <a:gd name="connsiteY3763" fmla="*/ 1129037 h 2043806"/>
              <a:gd name="connsiteX3764" fmla="*/ 1043147 w 1327177"/>
              <a:gd name="connsiteY3764" fmla="*/ 1129431 h 2043806"/>
              <a:gd name="connsiteX3765" fmla="*/ 1043147 w 1327177"/>
              <a:gd name="connsiteY3765" fmla="*/ 1128775 h 2043806"/>
              <a:gd name="connsiteX3766" fmla="*/ 1044196 w 1327177"/>
              <a:gd name="connsiteY3766" fmla="*/ 1127988 h 2043806"/>
              <a:gd name="connsiteX3767" fmla="*/ 1044589 w 1327177"/>
              <a:gd name="connsiteY3767" fmla="*/ 1128250 h 2043806"/>
              <a:gd name="connsiteX3768" fmla="*/ 1045376 w 1327177"/>
              <a:gd name="connsiteY3768" fmla="*/ 1127988 h 2043806"/>
              <a:gd name="connsiteX3769" fmla="*/ 1045376 w 1327177"/>
              <a:gd name="connsiteY3769" fmla="*/ 1128250 h 2043806"/>
              <a:gd name="connsiteX3770" fmla="*/ 1046294 w 1327177"/>
              <a:gd name="connsiteY3770" fmla="*/ 1128250 h 2043806"/>
              <a:gd name="connsiteX3771" fmla="*/ 1046688 w 1327177"/>
              <a:gd name="connsiteY3771" fmla="*/ 1128644 h 2043806"/>
              <a:gd name="connsiteX3772" fmla="*/ 1048392 w 1327177"/>
              <a:gd name="connsiteY3772" fmla="*/ 1128250 h 2043806"/>
              <a:gd name="connsiteX3773" fmla="*/ 1049573 w 1327177"/>
              <a:gd name="connsiteY3773" fmla="*/ 1129431 h 2043806"/>
              <a:gd name="connsiteX3774" fmla="*/ 1049966 w 1327177"/>
              <a:gd name="connsiteY3774" fmla="*/ 1130218 h 2043806"/>
              <a:gd name="connsiteX3775" fmla="*/ 1052064 w 1327177"/>
              <a:gd name="connsiteY3775" fmla="*/ 1131922 h 2043806"/>
              <a:gd name="connsiteX3776" fmla="*/ 1051277 w 1327177"/>
              <a:gd name="connsiteY3776" fmla="*/ 1132578 h 2043806"/>
              <a:gd name="connsiteX3777" fmla="*/ 1052064 w 1327177"/>
              <a:gd name="connsiteY3777" fmla="*/ 1133758 h 2043806"/>
              <a:gd name="connsiteX3778" fmla="*/ 1052064 w 1327177"/>
              <a:gd name="connsiteY3778" fmla="*/ 1134545 h 2043806"/>
              <a:gd name="connsiteX3779" fmla="*/ 1052326 w 1327177"/>
              <a:gd name="connsiteY3779" fmla="*/ 1134807 h 2043806"/>
              <a:gd name="connsiteX3780" fmla="*/ 1052982 w 1327177"/>
              <a:gd name="connsiteY3780" fmla="*/ 1134545 h 2043806"/>
              <a:gd name="connsiteX3781" fmla="*/ 1052982 w 1327177"/>
              <a:gd name="connsiteY3781" fmla="*/ 1134807 h 2043806"/>
              <a:gd name="connsiteX3782" fmla="*/ 1054818 w 1327177"/>
              <a:gd name="connsiteY3782" fmla="*/ 1135201 h 2043806"/>
              <a:gd name="connsiteX3783" fmla="*/ 1056260 w 1327177"/>
              <a:gd name="connsiteY3783" fmla="*/ 1134545 h 2043806"/>
              <a:gd name="connsiteX3784" fmla="*/ 1057178 w 1327177"/>
              <a:gd name="connsiteY3784" fmla="*/ 1134807 h 2043806"/>
              <a:gd name="connsiteX3785" fmla="*/ 1056916 w 1327177"/>
              <a:gd name="connsiteY3785" fmla="*/ 1136249 h 2043806"/>
              <a:gd name="connsiteX3786" fmla="*/ 1057178 w 1327177"/>
              <a:gd name="connsiteY3786" fmla="*/ 1136643 h 2043806"/>
              <a:gd name="connsiteX3787" fmla="*/ 1057178 w 1327177"/>
              <a:gd name="connsiteY3787" fmla="*/ 1136905 h 2043806"/>
              <a:gd name="connsiteX3788" fmla="*/ 1057572 w 1327177"/>
              <a:gd name="connsiteY3788" fmla="*/ 1137299 h 2043806"/>
              <a:gd name="connsiteX3789" fmla="*/ 1057572 w 1327177"/>
              <a:gd name="connsiteY3789" fmla="*/ 1137561 h 2043806"/>
              <a:gd name="connsiteX3790" fmla="*/ 1057834 w 1327177"/>
              <a:gd name="connsiteY3790" fmla="*/ 1137561 h 2043806"/>
              <a:gd name="connsiteX3791" fmla="*/ 1059014 w 1327177"/>
              <a:gd name="connsiteY3791" fmla="*/ 1139003 h 2043806"/>
              <a:gd name="connsiteX3792" fmla="*/ 1058227 w 1327177"/>
              <a:gd name="connsiteY3792" fmla="*/ 1139659 h 2043806"/>
              <a:gd name="connsiteX3793" fmla="*/ 1058489 w 1327177"/>
              <a:gd name="connsiteY3793" fmla="*/ 1140839 h 2043806"/>
              <a:gd name="connsiteX3794" fmla="*/ 1058227 w 1327177"/>
              <a:gd name="connsiteY3794" fmla="*/ 1141101 h 2043806"/>
              <a:gd name="connsiteX3795" fmla="*/ 1059014 w 1327177"/>
              <a:gd name="connsiteY3795" fmla="*/ 1142544 h 2043806"/>
              <a:gd name="connsiteX3796" fmla="*/ 1057834 w 1327177"/>
              <a:gd name="connsiteY3796" fmla="*/ 1143724 h 2043806"/>
              <a:gd name="connsiteX3797" fmla="*/ 1057834 w 1327177"/>
              <a:gd name="connsiteY3797" fmla="*/ 1144511 h 2043806"/>
              <a:gd name="connsiteX3798" fmla="*/ 1061112 w 1327177"/>
              <a:gd name="connsiteY3798" fmla="*/ 1145429 h 2043806"/>
              <a:gd name="connsiteX3799" fmla="*/ 1063997 w 1327177"/>
              <a:gd name="connsiteY3799" fmla="*/ 1144511 h 2043806"/>
              <a:gd name="connsiteX3800" fmla="*/ 1065702 w 1327177"/>
              <a:gd name="connsiteY3800" fmla="*/ 1142675 h 2043806"/>
              <a:gd name="connsiteX3801" fmla="*/ 1066882 w 1327177"/>
              <a:gd name="connsiteY3801" fmla="*/ 1143462 h 2043806"/>
              <a:gd name="connsiteX3802" fmla="*/ 1069373 w 1327177"/>
              <a:gd name="connsiteY3802" fmla="*/ 1141757 h 2043806"/>
              <a:gd name="connsiteX3803" fmla="*/ 1071209 w 1327177"/>
              <a:gd name="connsiteY3803" fmla="*/ 1143462 h 2043806"/>
              <a:gd name="connsiteX3804" fmla="*/ 1073307 w 1327177"/>
              <a:gd name="connsiteY3804" fmla="*/ 1145298 h 2043806"/>
              <a:gd name="connsiteX3805" fmla="*/ 1073307 w 1327177"/>
              <a:gd name="connsiteY3805" fmla="*/ 1146084 h 2043806"/>
              <a:gd name="connsiteX3806" fmla="*/ 1073963 w 1327177"/>
              <a:gd name="connsiteY3806" fmla="*/ 1147002 h 2043806"/>
              <a:gd name="connsiteX3807" fmla="*/ 1075667 w 1327177"/>
              <a:gd name="connsiteY3807" fmla="*/ 1148445 h 2043806"/>
              <a:gd name="connsiteX3808" fmla="*/ 1075667 w 1327177"/>
              <a:gd name="connsiteY3808" fmla="*/ 1147789 h 2043806"/>
              <a:gd name="connsiteX3809" fmla="*/ 1076454 w 1327177"/>
              <a:gd name="connsiteY3809" fmla="*/ 1147789 h 2043806"/>
              <a:gd name="connsiteX3810" fmla="*/ 1076454 w 1327177"/>
              <a:gd name="connsiteY3810" fmla="*/ 1147527 h 2043806"/>
              <a:gd name="connsiteX3811" fmla="*/ 1077635 w 1327177"/>
              <a:gd name="connsiteY3811" fmla="*/ 1148182 h 2043806"/>
              <a:gd name="connsiteX3812" fmla="*/ 1077635 w 1327177"/>
              <a:gd name="connsiteY3812" fmla="*/ 1148969 h 2043806"/>
              <a:gd name="connsiteX3813" fmla="*/ 1078290 w 1327177"/>
              <a:gd name="connsiteY3813" fmla="*/ 1148969 h 2043806"/>
              <a:gd name="connsiteX3814" fmla="*/ 1078552 w 1327177"/>
              <a:gd name="connsiteY3814" fmla="*/ 1148576 h 2043806"/>
              <a:gd name="connsiteX3815" fmla="*/ 1078552 w 1327177"/>
              <a:gd name="connsiteY3815" fmla="*/ 1149363 h 2043806"/>
              <a:gd name="connsiteX3816" fmla="*/ 1079339 w 1327177"/>
              <a:gd name="connsiteY3816" fmla="*/ 1150018 h 2043806"/>
              <a:gd name="connsiteX3817" fmla="*/ 1080126 w 1327177"/>
              <a:gd name="connsiteY3817" fmla="*/ 1149363 h 2043806"/>
              <a:gd name="connsiteX3818" fmla="*/ 1081044 w 1327177"/>
              <a:gd name="connsiteY3818" fmla="*/ 1150018 h 2043806"/>
              <a:gd name="connsiteX3819" fmla="*/ 1081044 w 1327177"/>
              <a:gd name="connsiteY3819" fmla="*/ 1150412 h 2043806"/>
              <a:gd name="connsiteX3820" fmla="*/ 1081700 w 1327177"/>
              <a:gd name="connsiteY3820" fmla="*/ 1150412 h 2043806"/>
              <a:gd name="connsiteX3821" fmla="*/ 1081700 w 1327177"/>
              <a:gd name="connsiteY3821" fmla="*/ 1151067 h 2043806"/>
              <a:gd name="connsiteX3822" fmla="*/ 1082880 w 1327177"/>
              <a:gd name="connsiteY3822" fmla="*/ 1151854 h 2043806"/>
              <a:gd name="connsiteX3823" fmla="*/ 1083142 w 1327177"/>
              <a:gd name="connsiteY3823" fmla="*/ 1152510 h 2043806"/>
              <a:gd name="connsiteX3824" fmla="*/ 1081700 w 1327177"/>
              <a:gd name="connsiteY3824" fmla="*/ 1152772 h 2043806"/>
              <a:gd name="connsiteX3825" fmla="*/ 1081044 w 1327177"/>
              <a:gd name="connsiteY3825" fmla="*/ 1153952 h 2043806"/>
              <a:gd name="connsiteX3826" fmla="*/ 1081437 w 1327177"/>
              <a:gd name="connsiteY3826" fmla="*/ 1156050 h 2043806"/>
              <a:gd name="connsiteX3827" fmla="*/ 1082486 w 1327177"/>
              <a:gd name="connsiteY3827" fmla="*/ 1156968 h 2043806"/>
              <a:gd name="connsiteX3828" fmla="*/ 1082486 w 1327177"/>
              <a:gd name="connsiteY3828" fmla="*/ 1158411 h 2043806"/>
              <a:gd name="connsiteX3829" fmla="*/ 1082224 w 1327177"/>
              <a:gd name="connsiteY3829" fmla="*/ 1158804 h 2043806"/>
              <a:gd name="connsiteX3830" fmla="*/ 1081831 w 1327177"/>
              <a:gd name="connsiteY3830" fmla="*/ 1159460 h 2043806"/>
              <a:gd name="connsiteX3831" fmla="*/ 1081175 w 1327177"/>
              <a:gd name="connsiteY3831" fmla="*/ 1159460 h 2043806"/>
              <a:gd name="connsiteX3832" fmla="*/ 1079470 w 1327177"/>
              <a:gd name="connsiteY3832" fmla="*/ 1160509 h 2043806"/>
              <a:gd name="connsiteX3833" fmla="*/ 1079470 w 1327177"/>
              <a:gd name="connsiteY3833" fmla="*/ 1161164 h 2043806"/>
              <a:gd name="connsiteX3834" fmla="*/ 1080257 w 1327177"/>
              <a:gd name="connsiteY3834" fmla="*/ 1163000 h 2043806"/>
              <a:gd name="connsiteX3835" fmla="*/ 1080913 w 1327177"/>
              <a:gd name="connsiteY3835" fmla="*/ 1163000 h 2043806"/>
              <a:gd name="connsiteX3836" fmla="*/ 1081568 w 1327177"/>
              <a:gd name="connsiteY3836" fmla="*/ 1165098 h 2043806"/>
              <a:gd name="connsiteX3837" fmla="*/ 1083273 w 1327177"/>
              <a:gd name="connsiteY3837" fmla="*/ 1164443 h 2043806"/>
              <a:gd name="connsiteX3838" fmla="*/ 1084060 w 1327177"/>
              <a:gd name="connsiteY3838" fmla="*/ 1165098 h 2043806"/>
              <a:gd name="connsiteX3839" fmla="*/ 1088649 w 1327177"/>
              <a:gd name="connsiteY3839" fmla="*/ 1163656 h 2043806"/>
              <a:gd name="connsiteX3840" fmla="*/ 1089436 w 1327177"/>
              <a:gd name="connsiteY3840" fmla="*/ 1163263 h 2043806"/>
              <a:gd name="connsiteX3841" fmla="*/ 1090092 w 1327177"/>
              <a:gd name="connsiteY3841" fmla="*/ 1163656 h 2043806"/>
              <a:gd name="connsiteX3842" fmla="*/ 1090879 w 1327177"/>
              <a:gd name="connsiteY3842" fmla="*/ 1165754 h 2043806"/>
              <a:gd name="connsiteX3843" fmla="*/ 1093239 w 1327177"/>
              <a:gd name="connsiteY3843" fmla="*/ 1164311 h 2043806"/>
              <a:gd name="connsiteX3844" fmla="*/ 1093633 w 1327177"/>
              <a:gd name="connsiteY3844" fmla="*/ 1164967 h 2043806"/>
              <a:gd name="connsiteX3845" fmla="*/ 1093633 w 1327177"/>
              <a:gd name="connsiteY3845" fmla="*/ 1165754 h 2043806"/>
              <a:gd name="connsiteX3846" fmla="*/ 1093633 w 1327177"/>
              <a:gd name="connsiteY3846" fmla="*/ 1167196 h 2043806"/>
              <a:gd name="connsiteX3847" fmla="*/ 1093895 w 1327177"/>
              <a:gd name="connsiteY3847" fmla="*/ 1168377 h 2043806"/>
              <a:gd name="connsiteX3848" fmla="*/ 1096386 w 1327177"/>
              <a:gd name="connsiteY3848" fmla="*/ 1168377 h 2043806"/>
              <a:gd name="connsiteX3849" fmla="*/ 1095993 w 1327177"/>
              <a:gd name="connsiteY3849" fmla="*/ 1169295 h 2043806"/>
              <a:gd name="connsiteX3850" fmla="*/ 1097173 w 1327177"/>
              <a:gd name="connsiteY3850" fmla="*/ 1171130 h 2043806"/>
              <a:gd name="connsiteX3851" fmla="*/ 1097435 w 1327177"/>
              <a:gd name="connsiteY3851" fmla="*/ 1172048 h 2043806"/>
              <a:gd name="connsiteX3852" fmla="*/ 1095075 w 1327177"/>
              <a:gd name="connsiteY3852" fmla="*/ 1173491 h 2043806"/>
              <a:gd name="connsiteX3853" fmla="*/ 1095075 w 1327177"/>
              <a:gd name="connsiteY3853" fmla="*/ 1175982 h 2043806"/>
              <a:gd name="connsiteX3854" fmla="*/ 1096517 w 1327177"/>
              <a:gd name="connsiteY3854" fmla="*/ 1175982 h 2043806"/>
              <a:gd name="connsiteX3855" fmla="*/ 1096517 w 1327177"/>
              <a:gd name="connsiteY3855" fmla="*/ 1177031 h 2043806"/>
              <a:gd name="connsiteX3856" fmla="*/ 1097960 w 1327177"/>
              <a:gd name="connsiteY3856" fmla="*/ 1176244 h 2043806"/>
              <a:gd name="connsiteX3857" fmla="*/ 1098878 w 1327177"/>
              <a:gd name="connsiteY3857" fmla="*/ 1176638 h 2043806"/>
              <a:gd name="connsiteX3858" fmla="*/ 1099664 w 1327177"/>
              <a:gd name="connsiteY3858" fmla="*/ 1176244 h 2043806"/>
              <a:gd name="connsiteX3859" fmla="*/ 1102943 w 1327177"/>
              <a:gd name="connsiteY3859" fmla="*/ 1174540 h 2043806"/>
              <a:gd name="connsiteX3860" fmla="*/ 1104385 w 1327177"/>
              <a:gd name="connsiteY3860" fmla="*/ 1174146 h 2043806"/>
              <a:gd name="connsiteX3861" fmla="*/ 1104647 w 1327177"/>
              <a:gd name="connsiteY3861" fmla="*/ 1174146 h 2043806"/>
              <a:gd name="connsiteX3862" fmla="*/ 1106090 w 1327177"/>
              <a:gd name="connsiteY3862" fmla="*/ 1174540 h 2043806"/>
              <a:gd name="connsiteX3863" fmla="*/ 1107270 w 1327177"/>
              <a:gd name="connsiteY3863" fmla="*/ 1175327 h 2043806"/>
              <a:gd name="connsiteX3864" fmla="*/ 1108712 w 1327177"/>
              <a:gd name="connsiteY3864" fmla="*/ 1175982 h 2043806"/>
              <a:gd name="connsiteX3865" fmla="*/ 1110155 w 1327177"/>
              <a:gd name="connsiteY3865" fmla="*/ 1175982 h 2043806"/>
              <a:gd name="connsiteX3866" fmla="*/ 1111335 w 1327177"/>
              <a:gd name="connsiteY3866" fmla="*/ 1176244 h 2043806"/>
              <a:gd name="connsiteX3867" fmla="*/ 1113827 w 1327177"/>
              <a:gd name="connsiteY3867" fmla="*/ 1174802 h 2043806"/>
              <a:gd name="connsiteX3868" fmla="*/ 1115269 w 1327177"/>
              <a:gd name="connsiteY3868" fmla="*/ 1174540 h 2043806"/>
              <a:gd name="connsiteX3869" fmla="*/ 1118154 w 1327177"/>
              <a:gd name="connsiteY3869" fmla="*/ 1172704 h 2043806"/>
              <a:gd name="connsiteX3870" fmla="*/ 1119334 w 1327177"/>
              <a:gd name="connsiteY3870" fmla="*/ 1172442 h 2043806"/>
              <a:gd name="connsiteX3871" fmla="*/ 1119596 w 1327177"/>
              <a:gd name="connsiteY3871" fmla="*/ 1172442 h 2043806"/>
              <a:gd name="connsiteX3872" fmla="*/ 1119596 w 1327177"/>
              <a:gd name="connsiteY3872" fmla="*/ 1172704 h 2043806"/>
              <a:gd name="connsiteX3873" fmla="*/ 1123530 w 1327177"/>
              <a:gd name="connsiteY3873" fmla="*/ 1171262 h 2043806"/>
              <a:gd name="connsiteX3874" fmla="*/ 1124973 w 1327177"/>
              <a:gd name="connsiteY3874" fmla="*/ 1171262 h 2043806"/>
              <a:gd name="connsiteX3875" fmla="*/ 1125628 w 1327177"/>
              <a:gd name="connsiteY3875" fmla="*/ 1172442 h 2043806"/>
              <a:gd name="connsiteX3876" fmla="*/ 1128775 w 1327177"/>
              <a:gd name="connsiteY3876" fmla="*/ 1172442 h 2043806"/>
              <a:gd name="connsiteX3877" fmla="*/ 1129562 w 1327177"/>
              <a:gd name="connsiteY3877" fmla="*/ 1172704 h 2043806"/>
              <a:gd name="connsiteX3878" fmla="*/ 1132841 w 1327177"/>
              <a:gd name="connsiteY3878" fmla="*/ 1174540 h 2043806"/>
              <a:gd name="connsiteX3879" fmla="*/ 1133890 w 1327177"/>
              <a:gd name="connsiteY3879" fmla="*/ 1175327 h 2043806"/>
              <a:gd name="connsiteX3880" fmla="*/ 1137168 w 1327177"/>
              <a:gd name="connsiteY3880" fmla="*/ 1175982 h 2043806"/>
              <a:gd name="connsiteX3881" fmla="*/ 1137955 w 1327177"/>
              <a:gd name="connsiteY3881" fmla="*/ 1176769 h 2043806"/>
              <a:gd name="connsiteX3882" fmla="*/ 1138610 w 1327177"/>
              <a:gd name="connsiteY3882" fmla="*/ 1176769 h 2043806"/>
              <a:gd name="connsiteX3883" fmla="*/ 1140053 w 1327177"/>
              <a:gd name="connsiteY3883" fmla="*/ 1176769 h 2043806"/>
              <a:gd name="connsiteX3884" fmla="*/ 1139790 w 1327177"/>
              <a:gd name="connsiteY3884" fmla="*/ 1178212 h 2043806"/>
              <a:gd name="connsiteX3885" fmla="*/ 1139790 w 1327177"/>
              <a:gd name="connsiteY3885" fmla="*/ 1179654 h 2043806"/>
              <a:gd name="connsiteX3886" fmla="*/ 1140708 w 1327177"/>
              <a:gd name="connsiteY3886" fmla="*/ 1179916 h 2043806"/>
              <a:gd name="connsiteX3887" fmla="*/ 1143200 w 1327177"/>
              <a:gd name="connsiteY3887" fmla="*/ 1178474 h 2043806"/>
              <a:gd name="connsiteX3888" fmla="*/ 1144249 w 1327177"/>
              <a:gd name="connsiteY3888" fmla="*/ 1178212 h 2043806"/>
              <a:gd name="connsiteX3889" fmla="*/ 1144642 w 1327177"/>
              <a:gd name="connsiteY3889" fmla="*/ 1177818 h 2043806"/>
              <a:gd name="connsiteX3890" fmla="*/ 1146741 w 1327177"/>
              <a:gd name="connsiteY3890" fmla="*/ 1177556 h 2043806"/>
              <a:gd name="connsiteX3891" fmla="*/ 1146741 w 1327177"/>
              <a:gd name="connsiteY3891" fmla="*/ 1177818 h 2043806"/>
              <a:gd name="connsiteX3892" fmla="*/ 1148839 w 1327177"/>
              <a:gd name="connsiteY3892" fmla="*/ 1178212 h 2043806"/>
              <a:gd name="connsiteX3893" fmla="*/ 1149101 w 1327177"/>
              <a:gd name="connsiteY3893" fmla="*/ 1177818 h 2043806"/>
              <a:gd name="connsiteX3894" fmla="*/ 1150281 w 1327177"/>
              <a:gd name="connsiteY3894" fmla="*/ 1179261 h 2043806"/>
              <a:gd name="connsiteX3895" fmla="*/ 1151068 w 1327177"/>
              <a:gd name="connsiteY3895" fmla="*/ 1180441 h 2043806"/>
              <a:gd name="connsiteX3896" fmla="*/ 1151986 w 1327177"/>
              <a:gd name="connsiteY3896" fmla="*/ 1180047 h 2043806"/>
              <a:gd name="connsiteX3897" fmla="*/ 1151068 w 1327177"/>
              <a:gd name="connsiteY3897" fmla="*/ 1177556 h 2043806"/>
              <a:gd name="connsiteX3898" fmla="*/ 1151068 w 1327177"/>
              <a:gd name="connsiteY3898" fmla="*/ 1177162 h 2043806"/>
              <a:gd name="connsiteX3899" fmla="*/ 1150674 w 1327177"/>
              <a:gd name="connsiteY3899" fmla="*/ 1176113 h 2043806"/>
              <a:gd name="connsiteX3900" fmla="*/ 1151855 w 1327177"/>
              <a:gd name="connsiteY3900" fmla="*/ 1175458 h 2043806"/>
              <a:gd name="connsiteX3901" fmla="*/ 1152117 w 1327177"/>
              <a:gd name="connsiteY3901" fmla="*/ 1174278 h 2043806"/>
              <a:gd name="connsiteX3902" fmla="*/ 1153559 w 1327177"/>
              <a:gd name="connsiteY3902" fmla="*/ 1173228 h 2043806"/>
              <a:gd name="connsiteX3903" fmla="*/ 1155002 w 1327177"/>
              <a:gd name="connsiteY3903" fmla="*/ 1171786 h 2043806"/>
              <a:gd name="connsiteX3904" fmla="*/ 1155788 w 1327177"/>
              <a:gd name="connsiteY3904" fmla="*/ 1171786 h 2043806"/>
              <a:gd name="connsiteX3905" fmla="*/ 1157887 w 1327177"/>
              <a:gd name="connsiteY3905" fmla="*/ 1170344 h 2043806"/>
              <a:gd name="connsiteX3906" fmla="*/ 1159067 w 1327177"/>
              <a:gd name="connsiteY3906" fmla="*/ 1172048 h 2043806"/>
              <a:gd name="connsiteX3907" fmla="*/ 1160509 w 1327177"/>
              <a:gd name="connsiteY3907" fmla="*/ 1173884 h 2043806"/>
              <a:gd name="connsiteX3908" fmla="*/ 1160771 w 1327177"/>
              <a:gd name="connsiteY3908" fmla="*/ 1174802 h 2043806"/>
              <a:gd name="connsiteX3909" fmla="*/ 1160771 w 1327177"/>
              <a:gd name="connsiteY3909" fmla="*/ 1175589 h 2043806"/>
              <a:gd name="connsiteX3910" fmla="*/ 1162607 w 1327177"/>
              <a:gd name="connsiteY3910" fmla="*/ 1178867 h 2043806"/>
              <a:gd name="connsiteX3911" fmla="*/ 1162870 w 1327177"/>
              <a:gd name="connsiteY3911" fmla="*/ 1178474 h 2043806"/>
              <a:gd name="connsiteX3912" fmla="*/ 1164050 w 1327177"/>
              <a:gd name="connsiteY3912" fmla="*/ 1180965 h 2043806"/>
              <a:gd name="connsiteX3913" fmla="*/ 1164968 w 1327177"/>
              <a:gd name="connsiteY3913" fmla="*/ 1180965 h 2043806"/>
              <a:gd name="connsiteX3914" fmla="*/ 1166410 w 1327177"/>
              <a:gd name="connsiteY3914" fmla="*/ 1179785 h 2043806"/>
              <a:gd name="connsiteX3915" fmla="*/ 1169426 w 1327177"/>
              <a:gd name="connsiteY3915" fmla="*/ 1178736 h 2043806"/>
              <a:gd name="connsiteX3916" fmla="*/ 1169426 w 1327177"/>
              <a:gd name="connsiteY3916" fmla="*/ 1179523 h 2043806"/>
              <a:gd name="connsiteX3917" fmla="*/ 1169033 w 1327177"/>
              <a:gd name="connsiteY3917" fmla="*/ 1179785 h 2043806"/>
              <a:gd name="connsiteX3918" fmla="*/ 1169426 w 1327177"/>
              <a:gd name="connsiteY3918" fmla="*/ 1180441 h 2043806"/>
              <a:gd name="connsiteX3919" fmla="*/ 1170082 w 1327177"/>
              <a:gd name="connsiteY3919" fmla="*/ 1180834 h 2043806"/>
              <a:gd name="connsiteX3920" fmla="*/ 1170344 w 1327177"/>
              <a:gd name="connsiteY3920" fmla="*/ 1181752 h 2043806"/>
              <a:gd name="connsiteX3921" fmla="*/ 1170082 w 1327177"/>
              <a:gd name="connsiteY3921" fmla="*/ 1182539 h 2043806"/>
              <a:gd name="connsiteX3922" fmla="*/ 1168639 w 1327177"/>
              <a:gd name="connsiteY3922" fmla="*/ 1184375 h 2043806"/>
              <a:gd name="connsiteX3923" fmla="*/ 1169426 w 1327177"/>
              <a:gd name="connsiteY3923" fmla="*/ 1185424 h 2043806"/>
              <a:gd name="connsiteX3924" fmla="*/ 1169033 w 1327177"/>
              <a:gd name="connsiteY3924" fmla="*/ 1185817 h 2043806"/>
              <a:gd name="connsiteX3925" fmla="*/ 1169033 w 1327177"/>
              <a:gd name="connsiteY3925" fmla="*/ 1186866 h 2043806"/>
              <a:gd name="connsiteX3926" fmla="*/ 1168770 w 1327177"/>
              <a:gd name="connsiteY3926" fmla="*/ 1188046 h 2043806"/>
              <a:gd name="connsiteX3927" fmla="*/ 1169820 w 1327177"/>
              <a:gd name="connsiteY3927" fmla="*/ 1188046 h 2043806"/>
              <a:gd name="connsiteX3928" fmla="*/ 1170213 w 1327177"/>
              <a:gd name="connsiteY3928" fmla="*/ 1188046 h 2043806"/>
              <a:gd name="connsiteX3929" fmla="*/ 1170213 w 1327177"/>
              <a:gd name="connsiteY3929" fmla="*/ 1188702 h 2043806"/>
              <a:gd name="connsiteX3930" fmla="*/ 1170213 w 1327177"/>
              <a:gd name="connsiteY3930" fmla="*/ 1190800 h 2043806"/>
              <a:gd name="connsiteX3931" fmla="*/ 1170213 w 1327177"/>
              <a:gd name="connsiteY3931" fmla="*/ 1191062 h 2043806"/>
              <a:gd name="connsiteX3932" fmla="*/ 1171655 w 1327177"/>
              <a:gd name="connsiteY3932" fmla="*/ 1190276 h 2043806"/>
              <a:gd name="connsiteX3933" fmla="*/ 1171918 w 1327177"/>
              <a:gd name="connsiteY3933" fmla="*/ 1189620 h 2043806"/>
              <a:gd name="connsiteX3934" fmla="*/ 1172704 w 1327177"/>
              <a:gd name="connsiteY3934" fmla="*/ 1189620 h 2043806"/>
              <a:gd name="connsiteX3935" fmla="*/ 1173885 w 1327177"/>
              <a:gd name="connsiteY3935" fmla="*/ 1188833 h 2043806"/>
              <a:gd name="connsiteX3936" fmla="*/ 1174803 w 1327177"/>
              <a:gd name="connsiteY3936" fmla="*/ 1187915 h 2043806"/>
              <a:gd name="connsiteX3937" fmla="*/ 1174803 w 1327177"/>
              <a:gd name="connsiteY3937" fmla="*/ 1186735 h 2043806"/>
              <a:gd name="connsiteX3938" fmla="*/ 1175589 w 1327177"/>
              <a:gd name="connsiteY3938" fmla="*/ 1185948 h 2043806"/>
              <a:gd name="connsiteX3939" fmla="*/ 1178868 w 1327177"/>
              <a:gd name="connsiteY3939" fmla="*/ 1182801 h 2043806"/>
              <a:gd name="connsiteX3940" fmla="*/ 1178868 w 1327177"/>
              <a:gd name="connsiteY3940" fmla="*/ 1182408 h 2043806"/>
              <a:gd name="connsiteX3941" fmla="*/ 1179130 w 1327177"/>
              <a:gd name="connsiteY3941" fmla="*/ 1182145 h 2043806"/>
              <a:gd name="connsiteX3942" fmla="*/ 1179130 w 1327177"/>
              <a:gd name="connsiteY3942" fmla="*/ 1181359 h 2043806"/>
              <a:gd name="connsiteX3943" fmla="*/ 1180310 w 1327177"/>
              <a:gd name="connsiteY3943" fmla="*/ 1179916 h 2043806"/>
              <a:gd name="connsiteX3944" fmla="*/ 1179654 w 1327177"/>
              <a:gd name="connsiteY3944" fmla="*/ 1178080 h 2043806"/>
              <a:gd name="connsiteX3945" fmla="*/ 1179917 w 1327177"/>
              <a:gd name="connsiteY3945" fmla="*/ 1177031 h 2043806"/>
              <a:gd name="connsiteX3946" fmla="*/ 1179130 w 1327177"/>
              <a:gd name="connsiteY3946" fmla="*/ 1176376 h 2043806"/>
              <a:gd name="connsiteX3947" fmla="*/ 1177032 w 1327177"/>
              <a:gd name="connsiteY3947" fmla="*/ 1177294 h 2043806"/>
              <a:gd name="connsiteX3948" fmla="*/ 1176769 w 1327177"/>
              <a:gd name="connsiteY3948" fmla="*/ 1177294 h 2043806"/>
              <a:gd name="connsiteX3949" fmla="*/ 1177687 w 1327177"/>
              <a:gd name="connsiteY3949" fmla="*/ 1175195 h 2043806"/>
              <a:gd name="connsiteX3950" fmla="*/ 1178474 w 1327177"/>
              <a:gd name="connsiteY3950" fmla="*/ 1170213 h 2043806"/>
              <a:gd name="connsiteX3951" fmla="*/ 1178868 w 1327177"/>
              <a:gd name="connsiteY3951" fmla="*/ 1169295 h 2043806"/>
              <a:gd name="connsiteX3952" fmla="*/ 1180966 w 1327177"/>
              <a:gd name="connsiteY3952" fmla="*/ 1166803 h 2043806"/>
              <a:gd name="connsiteX3953" fmla="*/ 1181884 w 1327177"/>
              <a:gd name="connsiteY3953" fmla="*/ 1164967 h 2043806"/>
              <a:gd name="connsiteX3954" fmla="*/ 1183982 w 1327177"/>
              <a:gd name="connsiteY3954" fmla="*/ 1163525 h 2043806"/>
              <a:gd name="connsiteX3955" fmla="*/ 1187522 w 1327177"/>
              <a:gd name="connsiteY3955" fmla="*/ 1159329 h 2043806"/>
              <a:gd name="connsiteX3956" fmla="*/ 1187522 w 1327177"/>
              <a:gd name="connsiteY3956" fmla="*/ 1158411 h 2043806"/>
              <a:gd name="connsiteX3957" fmla="*/ 1188965 w 1327177"/>
              <a:gd name="connsiteY3957" fmla="*/ 1155919 h 2043806"/>
              <a:gd name="connsiteX3958" fmla="*/ 1190407 w 1327177"/>
              <a:gd name="connsiteY3958" fmla="*/ 1152772 h 2043806"/>
              <a:gd name="connsiteX3959" fmla="*/ 1191587 w 1327177"/>
              <a:gd name="connsiteY3959" fmla="*/ 1151330 h 2043806"/>
              <a:gd name="connsiteX3960" fmla="*/ 1192636 w 1327177"/>
              <a:gd name="connsiteY3960" fmla="*/ 1150150 h 2043806"/>
              <a:gd name="connsiteX3961" fmla="*/ 1194079 w 1327177"/>
              <a:gd name="connsiteY3961" fmla="*/ 1150150 h 2043806"/>
              <a:gd name="connsiteX3962" fmla="*/ 1193030 w 1327177"/>
              <a:gd name="connsiteY3962" fmla="*/ 1148445 h 2043806"/>
              <a:gd name="connsiteX3963" fmla="*/ 1193292 w 1327177"/>
              <a:gd name="connsiteY3963" fmla="*/ 1148051 h 2043806"/>
              <a:gd name="connsiteX3964" fmla="*/ 1194472 w 1327177"/>
              <a:gd name="connsiteY3964" fmla="*/ 1147133 h 2043806"/>
              <a:gd name="connsiteX3965" fmla="*/ 1195259 w 1327177"/>
              <a:gd name="connsiteY3965" fmla="*/ 1146347 h 2043806"/>
              <a:gd name="connsiteX3966" fmla="*/ 1195259 w 1327177"/>
              <a:gd name="connsiteY3966" fmla="*/ 1145691 h 2043806"/>
              <a:gd name="connsiteX3967" fmla="*/ 1194866 w 1327177"/>
              <a:gd name="connsiteY3967" fmla="*/ 1145298 h 2043806"/>
              <a:gd name="connsiteX3968" fmla="*/ 1195652 w 1327177"/>
              <a:gd name="connsiteY3968" fmla="*/ 1144642 h 2043806"/>
              <a:gd name="connsiteX3969" fmla="*/ 1195652 w 1327177"/>
              <a:gd name="connsiteY3969" fmla="*/ 1144380 h 2043806"/>
              <a:gd name="connsiteX3970" fmla="*/ 1196308 w 1327177"/>
              <a:gd name="connsiteY3970" fmla="*/ 1143986 h 2043806"/>
              <a:gd name="connsiteX3971" fmla="*/ 1196308 w 1327177"/>
              <a:gd name="connsiteY3971" fmla="*/ 1143331 h 2043806"/>
              <a:gd name="connsiteX3972" fmla="*/ 1197095 w 1327177"/>
              <a:gd name="connsiteY3972" fmla="*/ 1142282 h 2043806"/>
              <a:gd name="connsiteX3973" fmla="*/ 1196308 w 1327177"/>
              <a:gd name="connsiteY3973" fmla="*/ 1140839 h 2043806"/>
              <a:gd name="connsiteX3974" fmla="*/ 1197488 w 1327177"/>
              <a:gd name="connsiteY3974" fmla="*/ 1140183 h 2043806"/>
              <a:gd name="connsiteX3975" fmla="*/ 1197095 w 1327177"/>
              <a:gd name="connsiteY3975" fmla="*/ 1137299 h 2043806"/>
              <a:gd name="connsiteX3976" fmla="*/ 1197095 w 1327177"/>
              <a:gd name="connsiteY3976" fmla="*/ 1136512 h 2043806"/>
              <a:gd name="connsiteX3977" fmla="*/ 1195390 w 1327177"/>
              <a:gd name="connsiteY3977" fmla="*/ 1137299 h 2043806"/>
              <a:gd name="connsiteX3978" fmla="*/ 1194997 w 1327177"/>
              <a:gd name="connsiteY3978" fmla="*/ 1136118 h 2043806"/>
              <a:gd name="connsiteX3979" fmla="*/ 1194997 w 1327177"/>
              <a:gd name="connsiteY3979" fmla="*/ 1135856 h 2043806"/>
              <a:gd name="connsiteX3980" fmla="*/ 1194997 w 1327177"/>
              <a:gd name="connsiteY3980" fmla="*/ 1135069 h 2043806"/>
              <a:gd name="connsiteX3981" fmla="*/ 1194734 w 1327177"/>
              <a:gd name="connsiteY3981" fmla="*/ 1133627 h 2043806"/>
              <a:gd name="connsiteX3982" fmla="*/ 1194341 w 1327177"/>
              <a:gd name="connsiteY3982" fmla="*/ 1132971 h 2043806"/>
              <a:gd name="connsiteX3983" fmla="*/ 1193554 w 1327177"/>
              <a:gd name="connsiteY3983" fmla="*/ 1133234 h 2043806"/>
              <a:gd name="connsiteX3984" fmla="*/ 1192898 w 1327177"/>
              <a:gd name="connsiteY3984" fmla="*/ 1133234 h 2043806"/>
              <a:gd name="connsiteX3985" fmla="*/ 1192112 w 1327177"/>
              <a:gd name="connsiteY3985" fmla="*/ 1131529 h 2043806"/>
              <a:gd name="connsiteX3986" fmla="*/ 1189227 w 1327177"/>
              <a:gd name="connsiteY3986" fmla="*/ 1131529 h 2043806"/>
              <a:gd name="connsiteX3987" fmla="*/ 1188965 w 1327177"/>
              <a:gd name="connsiteY3987" fmla="*/ 1131791 h 2043806"/>
              <a:gd name="connsiteX3988" fmla="*/ 1188571 w 1327177"/>
              <a:gd name="connsiteY3988" fmla="*/ 1132447 h 2043806"/>
              <a:gd name="connsiteX3989" fmla="*/ 1187522 w 1327177"/>
              <a:gd name="connsiteY3989" fmla="*/ 1132840 h 2043806"/>
              <a:gd name="connsiteX3990" fmla="*/ 1187129 w 1327177"/>
              <a:gd name="connsiteY3990" fmla="*/ 1132840 h 2043806"/>
              <a:gd name="connsiteX3991" fmla="*/ 1187129 w 1327177"/>
              <a:gd name="connsiteY3991" fmla="*/ 1133102 h 2043806"/>
              <a:gd name="connsiteX3992" fmla="*/ 1186342 w 1327177"/>
              <a:gd name="connsiteY3992" fmla="*/ 1133496 h 2043806"/>
              <a:gd name="connsiteX3993" fmla="*/ 1185424 w 1327177"/>
              <a:gd name="connsiteY3993" fmla="*/ 1133102 h 2043806"/>
              <a:gd name="connsiteX3994" fmla="*/ 1185031 w 1327177"/>
              <a:gd name="connsiteY3994" fmla="*/ 1133496 h 2043806"/>
              <a:gd name="connsiteX3995" fmla="*/ 1184768 w 1327177"/>
              <a:gd name="connsiteY3995" fmla="*/ 1133102 h 2043806"/>
              <a:gd name="connsiteX3996" fmla="*/ 1182933 w 1327177"/>
              <a:gd name="connsiteY3996" fmla="*/ 1133496 h 2043806"/>
              <a:gd name="connsiteX3997" fmla="*/ 1183326 w 1327177"/>
              <a:gd name="connsiteY3997" fmla="*/ 1132840 h 2043806"/>
              <a:gd name="connsiteX3998" fmla="*/ 1182670 w 1327177"/>
              <a:gd name="connsiteY3998" fmla="*/ 1133102 h 2043806"/>
              <a:gd name="connsiteX3999" fmla="*/ 1182277 w 1327177"/>
              <a:gd name="connsiteY3999" fmla="*/ 1132840 h 2043806"/>
              <a:gd name="connsiteX4000" fmla="*/ 1182015 w 1327177"/>
              <a:gd name="connsiteY4000" fmla="*/ 1133102 h 2043806"/>
              <a:gd name="connsiteX4001" fmla="*/ 1182277 w 1327177"/>
              <a:gd name="connsiteY4001" fmla="*/ 1133496 h 2043806"/>
              <a:gd name="connsiteX4002" fmla="*/ 1182277 w 1327177"/>
              <a:gd name="connsiteY4002" fmla="*/ 1133758 h 2043806"/>
              <a:gd name="connsiteX4003" fmla="*/ 1181359 w 1327177"/>
              <a:gd name="connsiteY4003" fmla="*/ 1133496 h 2043806"/>
              <a:gd name="connsiteX4004" fmla="*/ 1181359 w 1327177"/>
              <a:gd name="connsiteY4004" fmla="*/ 1133102 h 2043806"/>
              <a:gd name="connsiteX4005" fmla="*/ 1181621 w 1327177"/>
              <a:gd name="connsiteY4005" fmla="*/ 1133102 h 2043806"/>
              <a:gd name="connsiteX4006" fmla="*/ 1181621 w 1327177"/>
              <a:gd name="connsiteY4006" fmla="*/ 1132316 h 2043806"/>
              <a:gd name="connsiteX4007" fmla="*/ 1181359 w 1327177"/>
              <a:gd name="connsiteY4007" fmla="*/ 1131398 h 2043806"/>
              <a:gd name="connsiteX4008" fmla="*/ 1181359 w 1327177"/>
              <a:gd name="connsiteY4008" fmla="*/ 1129562 h 2043806"/>
              <a:gd name="connsiteX4009" fmla="*/ 1183457 w 1327177"/>
              <a:gd name="connsiteY4009" fmla="*/ 1128906 h 2043806"/>
              <a:gd name="connsiteX4010" fmla="*/ 1183064 w 1327177"/>
              <a:gd name="connsiteY4010" fmla="*/ 1126808 h 2043806"/>
              <a:gd name="connsiteX4011" fmla="*/ 1185162 w 1327177"/>
              <a:gd name="connsiteY4011" fmla="*/ 1126546 h 2043806"/>
              <a:gd name="connsiteX4012" fmla="*/ 1184506 w 1327177"/>
              <a:gd name="connsiteY4012" fmla="*/ 1124448 h 2043806"/>
              <a:gd name="connsiteX4013" fmla="*/ 1185686 w 1327177"/>
              <a:gd name="connsiteY4013" fmla="*/ 1124054 h 2043806"/>
              <a:gd name="connsiteX4014" fmla="*/ 1185293 w 1327177"/>
              <a:gd name="connsiteY4014" fmla="*/ 1122612 h 2043806"/>
              <a:gd name="connsiteX4015" fmla="*/ 1184637 w 1327177"/>
              <a:gd name="connsiteY4015" fmla="*/ 1123005 h 2043806"/>
              <a:gd name="connsiteX4016" fmla="*/ 1184637 w 1327177"/>
              <a:gd name="connsiteY4016" fmla="*/ 1122219 h 2043806"/>
              <a:gd name="connsiteX4017" fmla="*/ 1184375 w 1327177"/>
              <a:gd name="connsiteY4017" fmla="*/ 1122219 h 2043806"/>
              <a:gd name="connsiteX4018" fmla="*/ 1184375 w 1327177"/>
              <a:gd name="connsiteY4018" fmla="*/ 1121825 h 2043806"/>
              <a:gd name="connsiteX4019" fmla="*/ 1184637 w 1327177"/>
              <a:gd name="connsiteY4019" fmla="*/ 1121563 h 2043806"/>
              <a:gd name="connsiteX4020" fmla="*/ 1184637 w 1327177"/>
              <a:gd name="connsiteY4020" fmla="*/ 1119465 h 2043806"/>
              <a:gd name="connsiteX4021" fmla="*/ 1183850 w 1327177"/>
              <a:gd name="connsiteY4021" fmla="*/ 1118285 h 2043806"/>
              <a:gd name="connsiteX4022" fmla="*/ 1183588 w 1327177"/>
              <a:gd name="connsiteY4022" fmla="*/ 1117367 h 2043806"/>
              <a:gd name="connsiteX4023" fmla="*/ 1184637 w 1327177"/>
              <a:gd name="connsiteY4023" fmla="*/ 1116186 h 2043806"/>
              <a:gd name="connsiteX4024" fmla="*/ 1185031 w 1327177"/>
              <a:gd name="connsiteY4024" fmla="*/ 1116186 h 2043806"/>
              <a:gd name="connsiteX4025" fmla="*/ 1185031 w 1327177"/>
              <a:gd name="connsiteY4025" fmla="*/ 1115924 h 2043806"/>
              <a:gd name="connsiteX4026" fmla="*/ 1186080 w 1327177"/>
              <a:gd name="connsiteY4026" fmla="*/ 1115531 h 2043806"/>
              <a:gd name="connsiteX4027" fmla="*/ 1186735 w 1327177"/>
              <a:gd name="connsiteY4027" fmla="*/ 1115269 h 2043806"/>
              <a:gd name="connsiteX4028" fmla="*/ 1186735 w 1327177"/>
              <a:gd name="connsiteY4028" fmla="*/ 1114089 h 2043806"/>
              <a:gd name="connsiteX4029" fmla="*/ 1187522 w 1327177"/>
              <a:gd name="connsiteY4029" fmla="*/ 1114089 h 2043806"/>
              <a:gd name="connsiteX4030" fmla="*/ 1187522 w 1327177"/>
              <a:gd name="connsiteY4030" fmla="*/ 1112646 h 2043806"/>
              <a:gd name="connsiteX4031" fmla="*/ 1186735 w 1327177"/>
              <a:gd name="connsiteY4031" fmla="*/ 1110548 h 2043806"/>
              <a:gd name="connsiteX4032" fmla="*/ 1187129 w 1327177"/>
              <a:gd name="connsiteY4032" fmla="*/ 1110155 h 2043806"/>
              <a:gd name="connsiteX4033" fmla="*/ 1188047 w 1327177"/>
              <a:gd name="connsiteY4033" fmla="*/ 1110155 h 2043806"/>
              <a:gd name="connsiteX4034" fmla="*/ 1189489 w 1327177"/>
              <a:gd name="connsiteY4034" fmla="*/ 1109499 h 2043806"/>
              <a:gd name="connsiteX4035" fmla="*/ 1190669 w 1327177"/>
              <a:gd name="connsiteY4035" fmla="*/ 1109892 h 2043806"/>
              <a:gd name="connsiteX4036" fmla="*/ 1190669 w 1327177"/>
              <a:gd name="connsiteY4036" fmla="*/ 1109237 h 2043806"/>
              <a:gd name="connsiteX4037" fmla="*/ 1190932 w 1327177"/>
              <a:gd name="connsiteY4037" fmla="*/ 1109237 h 2043806"/>
              <a:gd name="connsiteX4038" fmla="*/ 1190669 w 1327177"/>
              <a:gd name="connsiteY4038" fmla="*/ 1108056 h 2043806"/>
              <a:gd name="connsiteX4039" fmla="*/ 1192374 w 1327177"/>
              <a:gd name="connsiteY4039" fmla="*/ 1107270 h 2043806"/>
              <a:gd name="connsiteX4040" fmla="*/ 1192112 w 1327177"/>
              <a:gd name="connsiteY4040" fmla="*/ 1104122 h 2043806"/>
              <a:gd name="connsiteX4041" fmla="*/ 1192374 w 1327177"/>
              <a:gd name="connsiteY4041" fmla="*/ 1104122 h 2043806"/>
              <a:gd name="connsiteX4042" fmla="*/ 1192374 w 1327177"/>
              <a:gd name="connsiteY4042" fmla="*/ 1102680 h 2043806"/>
              <a:gd name="connsiteX4043" fmla="*/ 1193161 w 1327177"/>
              <a:gd name="connsiteY4043" fmla="*/ 1102680 h 2043806"/>
              <a:gd name="connsiteX4044" fmla="*/ 1193161 w 1327177"/>
              <a:gd name="connsiteY4044" fmla="*/ 1102942 h 2043806"/>
              <a:gd name="connsiteX4045" fmla="*/ 1194341 w 1327177"/>
              <a:gd name="connsiteY4045" fmla="*/ 1102942 h 2043806"/>
              <a:gd name="connsiteX4046" fmla="*/ 1194341 w 1327177"/>
              <a:gd name="connsiteY4046" fmla="*/ 1101500 h 2043806"/>
              <a:gd name="connsiteX4047" fmla="*/ 1194603 w 1327177"/>
              <a:gd name="connsiteY4047" fmla="*/ 1101500 h 2043806"/>
              <a:gd name="connsiteX4048" fmla="*/ 1195259 w 1327177"/>
              <a:gd name="connsiteY4048" fmla="*/ 1101893 h 2043806"/>
              <a:gd name="connsiteX4049" fmla="*/ 1195652 w 1327177"/>
              <a:gd name="connsiteY4049" fmla="*/ 1101106 h 2043806"/>
              <a:gd name="connsiteX4050" fmla="*/ 1196308 w 1327177"/>
              <a:gd name="connsiteY4050" fmla="*/ 1100713 h 2043806"/>
              <a:gd name="connsiteX4051" fmla="*/ 1196570 w 1327177"/>
              <a:gd name="connsiteY4051" fmla="*/ 1101106 h 2043806"/>
              <a:gd name="connsiteX4052" fmla="*/ 1199455 w 1327177"/>
              <a:gd name="connsiteY4052" fmla="*/ 1098222 h 2043806"/>
              <a:gd name="connsiteX4053" fmla="*/ 1200504 w 1327177"/>
              <a:gd name="connsiteY4053" fmla="*/ 1100320 h 2043806"/>
              <a:gd name="connsiteX4054" fmla="*/ 1200897 w 1327177"/>
              <a:gd name="connsiteY4054" fmla="*/ 1099926 h 2043806"/>
              <a:gd name="connsiteX4055" fmla="*/ 1201160 w 1327177"/>
              <a:gd name="connsiteY4055" fmla="*/ 1100320 h 2043806"/>
              <a:gd name="connsiteX4056" fmla="*/ 1202340 w 1327177"/>
              <a:gd name="connsiteY4056" fmla="*/ 1100320 h 2043806"/>
              <a:gd name="connsiteX4057" fmla="*/ 1204045 w 1327177"/>
              <a:gd name="connsiteY4057" fmla="*/ 1100320 h 2043806"/>
              <a:gd name="connsiteX4058" fmla="*/ 1206143 w 1327177"/>
              <a:gd name="connsiteY4058" fmla="*/ 1099140 h 2043806"/>
              <a:gd name="connsiteX4059" fmla="*/ 1205881 w 1327177"/>
              <a:gd name="connsiteY4059" fmla="*/ 1098353 h 2043806"/>
              <a:gd name="connsiteX4060" fmla="*/ 1207585 w 1327177"/>
              <a:gd name="connsiteY4060" fmla="*/ 1097435 h 2043806"/>
              <a:gd name="connsiteX4061" fmla="*/ 1207323 w 1327177"/>
              <a:gd name="connsiteY4061" fmla="*/ 1097041 h 2043806"/>
              <a:gd name="connsiteX4062" fmla="*/ 1208765 w 1327177"/>
              <a:gd name="connsiteY4062" fmla="*/ 1095337 h 2043806"/>
              <a:gd name="connsiteX4063" fmla="*/ 1209028 w 1327177"/>
              <a:gd name="connsiteY4063" fmla="*/ 1094681 h 2043806"/>
              <a:gd name="connsiteX4064" fmla="*/ 1211126 w 1327177"/>
              <a:gd name="connsiteY4064" fmla="*/ 1094943 h 2043806"/>
              <a:gd name="connsiteX4065" fmla="*/ 1211912 w 1327177"/>
              <a:gd name="connsiteY4065" fmla="*/ 1096123 h 2043806"/>
              <a:gd name="connsiteX4066" fmla="*/ 1212568 w 1327177"/>
              <a:gd name="connsiteY4066" fmla="*/ 1096123 h 2043806"/>
              <a:gd name="connsiteX4067" fmla="*/ 1212961 w 1327177"/>
              <a:gd name="connsiteY4067" fmla="*/ 1097041 h 2043806"/>
              <a:gd name="connsiteX4068" fmla="*/ 1213880 w 1327177"/>
              <a:gd name="connsiteY4068" fmla="*/ 1097435 h 2043806"/>
              <a:gd name="connsiteX4069" fmla="*/ 1214273 w 1327177"/>
              <a:gd name="connsiteY4069" fmla="*/ 1097697 h 2043806"/>
              <a:gd name="connsiteX4070" fmla="*/ 1216371 w 1327177"/>
              <a:gd name="connsiteY4070" fmla="*/ 1098091 h 2043806"/>
              <a:gd name="connsiteX4071" fmla="*/ 1218076 w 1327177"/>
              <a:gd name="connsiteY4071" fmla="*/ 1099533 h 2043806"/>
              <a:gd name="connsiteX4072" fmla="*/ 1217813 w 1327177"/>
              <a:gd name="connsiteY4072" fmla="*/ 1101238 h 2043806"/>
              <a:gd name="connsiteX4073" fmla="*/ 1217813 w 1327177"/>
              <a:gd name="connsiteY4073" fmla="*/ 1102418 h 2043806"/>
              <a:gd name="connsiteX4074" fmla="*/ 1217813 w 1327177"/>
              <a:gd name="connsiteY4074" fmla="*/ 1104122 h 2043806"/>
              <a:gd name="connsiteX4075" fmla="*/ 1216633 w 1327177"/>
              <a:gd name="connsiteY4075" fmla="*/ 1104122 h 2043806"/>
              <a:gd name="connsiteX4076" fmla="*/ 1217027 w 1327177"/>
              <a:gd name="connsiteY4076" fmla="*/ 1104909 h 2043806"/>
              <a:gd name="connsiteX4077" fmla="*/ 1217945 w 1327177"/>
              <a:gd name="connsiteY4077" fmla="*/ 1106090 h 2043806"/>
              <a:gd name="connsiteX4078" fmla="*/ 1219125 w 1327177"/>
              <a:gd name="connsiteY4078" fmla="*/ 1106745 h 2043806"/>
              <a:gd name="connsiteX4079" fmla="*/ 1219387 w 1327177"/>
              <a:gd name="connsiteY4079" fmla="*/ 1107007 h 2043806"/>
              <a:gd name="connsiteX4080" fmla="*/ 1219780 w 1327177"/>
              <a:gd name="connsiteY4080" fmla="*/ 1107401 h 2043806"/>
              <a:gd name="connsiteX4081" fmla="*/ 1221878 w 1327177"/>
              <a:gd name="connsiteY4081" fmla="*/ 1107663 h 2043806"/>
              <a:gd name="connsiteX4082" fmla="*/ 1222665 w 1327177"/>
              <a:gd name="connsiteY4082" fmla="*/ 1108056 h 2043806"/>
              <a:gd name="connsiteX4083" fmla="*/ 1222928 w 1327177"/>
              <a:gd name="connsiteY4083" fmla="*/ 1108056 h 2043806"/>
              <a:gd name="connsiteX4084" fmla="*/ 1225026 w 1327177"/>
              <a:gd name="connsiteY4084" fmla="*/ 1108843 h 2043806"/>
              <a:gd name="connsiteX4085" fmla="*/ 1227517 w 1327177"/>
              <a:gd name="connsiteY4085" fmla="*/ 1107007 h 2043806"/>
              <a:gd name="connsiteX4086" fmla="*/ 1228304 w 1327177"/>
              <a:gd name="connsiteY4086" fmla="*/ 1106745 h 2043806"/>
              <a:gd name="connsiteX4087" fmla="*/ 1228959 w 1327177"/>
              <a:gd name="connsiteY4087" fmla="*/ 1106745 h 2043806"/>
              <a:gd name="connsiteX4088" fmla="*/ 1228697 w 1327177"/>
              <a:gd name="connsiteY4088" fmla="*/ 1105303 h 2043806"/>
              <a:gd name="connsiteX4089" fmla="*/ 1231582 w 1327177"/>
              <a:gd name="connsiteY4089" fmla="*/ 1104909 h 2043806"/>
              <a:gd name="connsiteX4090" fmla="*/ 1233287 w 1327177"/>
              <a:gd name="connsiteY4090" fmla="*/ 1107794 h 2043806"/>
              <a:gd name="connsiteX4091" fmla="*/ 1236172 w 1327177"/>
              <a:gd name="connsiteY4091" fmla="*/ 1109630 h 2043806"/>
              <a:gd name="connsiteX4092" fmla="*/ 1238008 w 1327177"/>
              <a:gd name="connsiteY4092" fmla="*/ 1110679 h 2043806"/>
              <a:gd name="connsiteX4093" fmla="*/ 1238663 w 1327177"/>
              <a:gd name="connsiteY4093" fmla="*/ 1108974 h 2043806"/>
              <a:gd name="connsiteX4094" fmla="*/ 1239450 w 1327177"/>
              <a:gd name="connsiteY4094" fmla="*/ 1108974 h 2043806"/>
              <a:gd name="connsiteX4095" fmla="*/ 1240106 w 1327177"/>
              <a:gd name="connsiteY4095" fmla="*/ 1108581 h 2043806"/>
              <a:gd name="connsiteX4096" fmla="*/ 1240892 w 1327177"/>
              <a:gd name="connsiteY4096" fmla="*/ 1108581 h 2043806"/>
              <a:gd name="connsiteX4097" fmla="*/ 1241548 w 1327177"/>
              <a:gd name="connsiteY4097" fmla="*/ 1107663 h 2043806"/>
              <a:gd name="connsiteX4098" fmla="*/ 1243253 w 1327177"/>
              <a:gd name="connsiteY4098" fmla="*/ 1107663 h 2043806"/>
              <a:gd name="connsiteX4099" fmla="*/ 1244040 w 1327177"/>
              <a:gd name="connsiteY4099" fmla="*/ 1107663 h 2043806"/>
              <a:gd name="connsiteX4100" fmla="*/ 1245875 w 1327177"/>
              <a:gd name="connsiteY4100" fmla="*/ 1108319 h 2043806"/>
              <a:gd name="connsiteX4101" fmla="*/ 1247318 w 1327177"/>
              <a:gd name="connsiteY4101" fmla="*/ 1107663 h 2043806"/>
              <a:gd name="connsiteX4102" fmla="*/ 1248760 w 1327177"/>
              <a:gd name="connsiteY4102" fmla="*/ 1107925 h 2043806"/>
              <a:gd name="connsiteX4103" fmla="*/ 1249022 w 1327177"/>
              <a:gd name="connsiteY4103" fmla="*/ 1107139 h 2043806"/>
              <a:gd name="connsiteX4104" fmla="*/ 1250203 w 1327177"/>
              <a:gd name="connsiteY4104" fmla="*/ 1107925 h 2043806"/>
              <a:gd name="connsiteX4105" fmla="*/ 1251907 w 1327177"/>
              <a:gd name="connsiteY4105" fmla="*/ 1107925 h 2043806"/>
              <a:gd name="connsiteX4106" fmla="*/ 1251907 w 1327177"/>
              <a:gd name="connsiteY4106" fmla="*/ 1107663 h 2043806"/>
              <a:gd name="connsiteX4107" fmla="*/ 1252694 w 1327177"/>
              <a:gd name="connsiteY4107" fmla="*/ 1107663 h 2043806"/>
              <a:gd name="connsiteX4108" fmla="*/ 1252432 w 1327177"/>
              <a:gd name="connsiteY4108" fmla="*/ 1107270 h 2043806"/>
              <a:gd name="connsiteX4109" fmla="*/ 1252039 w 1327177"/>
              <a:gd name="connsiteY4109" fmla="*/ 1107270 h 2043806"/>
              <a:gd name="connsiteX4110" fmla="*/ 1252039 w 1327177"/>
              <a:gd name="connsiteY4110" fmla="*/ 1107007 h 2043806"/>
              <a:gd name="connsiteX4111" fmla="*/ 1253219 w 1327177"/>
              <a:gd name="connsiteY4111" fmla="*/ 1105565 h 2043806"/>
              <a:gd name="connsiteX4112" fmla="*/ 1253219 w 1327177"/>
              <a:gd name="connsiteY4112" fmla="*/ 1104122 h 2043806"/>
              <a:gd name="connsiteX4113" fmla="*/ 1254924 w 1327177"/>
              <a:gd name="connsiteY4113" fmla="*/ 1103467 h 2043806"/>
              <a:gd name="connsiteX4114" fmla="*/ 1255317 w 1327177"/>
              <a:gd name="connsiteY4114" fmla="*/ 1103467 h 2043806"/>
              <a:gd name="connsiteX4115" fmla="*/ 1256235 w 1327177"/>
              <a:gd name="connsiteY4115" fmla="*/ 1110023 h 2043806"/>
              <a:gd name="connsiteX4116" fmla="*/ 1256235 w 1327177"/>
              <a:gd name="connsiteY4116" fmla="*/ 1111466 h 2043806"/>
              <a:gd name="connsiteX4117" fmla="*/ 1257415 w 1327177"/>
              <a:gd name="connsiteY4117" fmla="*/ 1112646 h 2043806"/>
              <a:gd name="connsiteX4118" fmla="*/ 1257415 w 1327177"/>
              <a:gd name="connsiteY4118" fmla="*/ 1113433 h 2043806"/>
              <a:gd name="connsiteX4119" fmla="*/ 1257808 w 1327177"/>
              <a:gd name="connsiteY4119" fmla="*/ 1113433 h 2043806"/>
              <a:gd name="connsiteX4120" fmla="*/ 1258595 w 1327177"/>
              <a:gd name="connsiteY4120" fmla="*/ 1113171 h 2043806"/>
              <a:gd name="connsiteX4121" fmla="*/ 1259251 w 1327177"/>
              <a:gd name="connsiteY4121" fmla="*/ 1112777 h 2043806"/>
              <a:gd name="connsiteX4122" fmla="*/ 1259513 w 1327177"/>
              <a:gd name="connsiteY4122" fmla="*/ 1114875 h 2043806"/>
              <a:gd name="connsiteX4123" fmla="*/ 1259906 w 1327177"/>
              <a:gd name="connsiteY4123" fmla="*/ 1114875 h 2043806"/>
              <a:gd name="connsiteX4124" fmla="*/ 1262267 w 1327177"/>
              <a:gd name="connsiteY4124" fmla="*/ 1114613 h 2043806"/>
              <a:gd name="connsiteX4125" fmla="*/ 1264758 w 1327177"/>
              <a:gd name="connsiteY4125" fmla="*/ 1113826 h 2043806"/>
              <a:gd name="connsiteX4126" fmla="*/ 1265545 w 1327177"/>
              <a:gd name="connsiteY4126" fmla="*/ 1114089 h 2043806"/>
              <a:gd name="connsiteX4127" fmla="*/ 1269086 w 1327177"/>
              <a:gd name="connsiteY4127" fmla="*/ 1113433 h 2043806"/>
              <a:gd name="connsiteX4128" fmla="*/ 1270135 w 1327177"/>
              <a:gd name="connsiteY4128" fmla="*/ 1114875 h 2043806"/>
              <a:gd name="connsiteX4129" fmla="*/ 1271315 w 1327177"/>
              <a:gd name="connsiteY4129" fmla="*/ 1114613 h 2043806"/>
              <a:gd name="connsiteX4130" fmla="*/ 1272757 w 1327177"/>
              <a:gd name="connsiteY4130" fmla="*/ 1116973 h 2043806"/>
              <a:gd name="connsiteX4131" fmla="*/ 1273675 w 1327177"/>
              <a:gd name="connsiteY4131" fmla="*/ 1120252 h 2043806"/>
              <a:gd name="connsiteX4132" fmla="*/ 1274069 w 1327177"/>
              <a:gd name="connsiteY4132" fmla="*/ 1120514 h 2043806"/>
              <a:gd name="connsiteX4133" fmla="*/ 1272888 w 1327177"/>
              <a:gd name="connsiteY4133" fmla="*/ 1121170 h 2043806"/>
              <a:gd name="connsiteX4134" fmla="*/ 1271446 w 1327177"/>
              <a:gd name="connsiteY4134" fmla="*/ 1121563 h 2043806"/>
              <a:gd name="connsiteX4135" fmla="*/ 1271446 w 1327177"/>
              <a:gd name="connsiteY4135" fmla="*/ 1121825 h 2043806"/>
              <a:gd name="connsiteX4136" fmla="*/ 1272102 w 1327177"/>
              <a:gd name="connsiteY4136" fmla="*/ 1123268 h 2043806"/>
              <a:gd name="connsiteX4137" fmla="*/ 1272888 w 1327177"/>
              <a:gd name="connsiteY4137" fmla="*/ 1124710 h 2043806"/>
              <a:gd name="connsiteX4138" fmla="*/ 1272626 w 1327177"/>
              <a:gd name="connsiteY4138" fmla="*/ 1125103 h 2043806"/>
              <a:gd name="connsiteX4139" fmla="*/ 1272626 w 1327177"/>
              <a:gd name="connsiteY4139" fmla="*/ 1125890 h 2043806"/>
              <a:gd name="connsiteX4140" fmla="*/ 1272626 w 1327177"/>
              <a:gd name="connsiteY4140" fmla="*/ 1126153 h 2043806"/>
              <a:gd name="connsiteX4141" fmla="*/ 1272626 w 1327177"/>
              <a:gd name="connsiteY4141" fmla="*/ 1127333 h 2043806"/>
              <a:gd name="connsiteX4142" fmla="*/ 1273282 w 1327177"/>
              <a:gd name="connsiteY4142" fmla="*/ 1127988 h 2043806"/>
              <a:gd name="connsiteX4143" fmla="*/ 1272888 w 1327177"/>
              <a:gd name="connsiteY4143" fmla="*/ 1129431 h 2043806"/>
              <a:gd name="connsiteX4144" fmla="*/ 1272626 w 1327177"/>
              <a:gd name="connsiteY4144" fmla="*/ 1131135 h 2043806"/>
              <a:gd name="connsiteX4145" fmla="*/ 1273282 w 1327177"/>
              <a:gd name="connsiteY4145" fmla="*/ 1132971 h 2043806"/>
              <a:gd name="connsiteX4146" fmla="*/ 1274331 w 1327177"/>
              <a:gd name="connsiteY4146" fmla="*/ 1134414 h 2043806"/>
              <a:gd name="connsiteX4147" fmla="*/ 1276167 w 1327177"/>
              <a:gd name="connsiteY4147" fmla="*/ 1135856 h 2043806"/>
              <a:gd name="connsiteX4148" fmla="*/ 1274987 w 1327177"/>
              <a:gd name="connsiteY4148" fmla="*/ 1136512 h 2043806"/>
              <a:gd name="connsiteX4149" fmla="*/ 1274987 w 1327177"/>
              <a:gd name="connsiteY4149" fmla="*/ 1137561 h 2043806"/>
              <a:gd name="connsiteX4150" fmla="*/ 1274724 w 1327177"/>
              <a:gd name="connsiteY4150" fmla="*/ 1137561 h 2043806"/>
              <a:gd name="connsiteX4151" fmla="*/ 1274724 w 1327177"/>
              <a:gd name="connsiteY4151" fmla="*/ 1138217 h 2043806"/>
              <a:gd name="connsiteX4152" fmla="*/ 1274724 w 1327177"/>
              <a:gd name="connsiteY4152" fmla="*/ 1139397 h 2043806"/>
              <a:gd name="connsiteX4153" fmla="*/ 1274331 w 1327177"/>
              <a:gd name="connsiteY4153" fmla="*/ 1139659 h 2043806"/>
              <a:gd name="connsiteX4154" fmla="*/ 1274331 w 1327177"/>
              <a:gd name="connsiteY4154" fmla="*/ 1141101 h 2043806"/>
              <a:gd name="connsiteX4155" fmla="*/ 1275511 w 1327177"/>
              <a:gd name="connsiteY4155" fmla="*/ 1141495 h 2043806"/>
              <a:gd name="connsiteX4156" fmla="*/ 1276429 w 1327177"/>
              <a:gd name="connsiteY4156" fmla="*/ 1141495 h 2043806"/>
              <a:gd name="connsiteX4157" fmla="*/ 1277609 w 1327177"/>
              <a:gd name="connsiteY4157" fmla="*/ 1140708 h 2043806"/>
              <a:gd name="connsiteX4158" fmla="*/ 1277609 w 1327177"/>
              <a:gd name="connsiteY4158" fmla="*/ 1140052 h 2043806"/>
              <a:gd name="connsiteX4159" fmla="*/ 1277216 w 1327177"/>
              <a:gd name="connsiteY4159" fmla="*/ 1138872 h 2043806"/>
              <a:gd name="connsiteX4160" fmla="*/ 1276953 w 1327177"/>
              <a:gd name="connsiteY4160" fmla="*/ 1135332 h 2043806"/>
              <a:gd name="connsiteX4161" fmla="*/ 1278396 w 1327177"/>
              <a:gd name="connsiteY4161" fmla="*/ 1135332 h 2043806"/>
              <a:gd name="connsiteX4162" fmla="*/ 1278658 w 1327177"/>
              <a:gd name="connsiteY4162" fmla="*/ 1137430 h 2043806"/>
              <a:gd name="connsiteX4163" fmla="*/ 1282854 w 1327177"/>
              <a:gd name="connsiteY4163" fmla="*/ 1135987 h 2043806"/>
              <a:gd name="connsiteX4164" fmla="*/ 1285739 w 1327177"/>
              <a:gd name="connsiteY4164" fmla="*/ 1136381 h 2043806"/>
              <a:gd name="connsiteX4165" fmla="*/ 1285477 w 1327177"/>
              <a:gd name="connsiteY4165" fmla="*/ 1137823 h 2043806"/>
              <a:gd name="connsiteX4166" fmla="*/ 1286133 w 1327177"/>
              <a:gd name="connsiteY4166" fmla="*/ 1138085 h 2043806"/>
              <a:gd name="connsiteX4167" fmla="*/ 1285739 w 1327177"/>
              <a:gd name="connsiteY4167" fmla="*/ 1138479 h 2043806"/>
              <a:gd name="connsiteX4168" fmla="*/ 1285477 w 1327177"/>
              <a:gd name="connsiteY4168" fmla="*/ 1138479 h 2043806"/>
              <a:gd name="connsiteX4169" fmla="*/ 1284690 w 1327177"/>
              <a:gd name="connsiteY4169" fmla="*/ 1139921 h 2043806"/>
              <a:gd name="connsiteX4170" fmla="*/ 1284690 w 1327177"/>
              <a:gd name="connsiteY4170" fmla="*/ 1141364 h 2043806"/>
              <a:gd name="connsiteX4171" fmla="*/ 1284297 w 1327177"/>
              <a:gd name="connsiteY4171" fmla="*/ 1141364 h 2043806"/>
              <a:gd name="connsiteX4172" fmla="*/ 1286133 w 1327177"/>
              <a:gd name="connsiteY4172" fmla="*/ 1144511 h 2043806"/>
              <a:gd name="connsiteX4173" fmla="*/ 1286395 w 1327177"/>
              <a:gd name="connsiteY4173" fmla="*/ 1147002 h 2043806"/>
              <a:gd name="connsiteX4174" fmla="*/ 1284034 w 1327177"/>
              <a:gd name="connsiteY4174" fmla="*/ 1147920 h 2043806"/>
              <a:gd name="connsiteX4175" fmla="*/ 1281543 w 1327177"/>
              <a:gd name="connsiteY4175" fmla="*/ 1149756 h 2043806"/>
              <a:gd name="connsiteX4176" fmla="*/ 1282199 w 1327177"/>
              <a:gd name="connsiteY4176" fmla="*/ 1151198 h 2043806"/>
              <a:gd name="connsiteX4177" fmla="*/ 1283641 w 1327177"/>
              <a:gd name="connsiteY4177" fmla="*/ 1151198 h 2043806"/>
              <a:gd name="connsiteX4178" fmla="*/ 1286133 w 1327177"/>
              <a:gd name="connsiteY4178" fmla="*/ 1152116 h 2043806"/>
              <a:gd name="connsiteX4179" fmla="*/ 1287968 w 1327177"/>
              <a:gd name="connsiteY4179" fmla="*/ 1151461 h 2043806"/>
              <a:gd name="connsiteX4180" fmla="*/ 1291116 w 1327177"/>
              <a:gd name="connsiteY4180" fmla="*/ 1150674 h 2043806"/>
              <a:gd name="connsiteX4181" fmla="*/ 1292558 w 1327177"/>
              <a:gd name="connsiteY4181" fmla="*/ 1151067 h 2043806"/>
              <a:gd name="connsiteX4182" fmla="*/ 1292558 w 1327177"/>
              <a:gd name="connsiteY4182" fmla="*/ 1151985 h 2043806"/>
              <a:gd name="connsiteX4183" fmla="*/ 1295836 w 1327177"/>
              <a:gd name="connsiteY4183" fmla="*/ 1152379 h 2043806"/>
              <a:gd name="connsiteX4184" fmla="*/ 1296623 w 1327177"/>
              <a:gd name="connsiteY4184" fmla="*/ 1153297 h 2043806"/>
              <a:gd name="connsiteX4185" fmla="*/ 1296230 w 1327177"/>
              <a:gd name="connsiteY4185" fmla="*/ 1154083 h 2043806"/>
              <a:gd name="connsiteX4186" fmla="*/ 1296623 w 1327177"/>
              <a:gd name="connsiteY4186" fmla="*/ 1154477 h 2043806"/>
              <a:gd name="connsiteX4187" fmla="*/ 1297279 w 1327177"/>
              <a:gd name="connsiteY4187" fmla="*/ 1153821 h 2043806"/>
              <a:gd name="connsiteX4188" fmla="*/ 1298066 w 1327177"/>
              <a:gd name="connsiteY4188" fmla="*/ 1154477 h 2043806"/>
              <a:gd name="connsiteX4189" fmla="*/ 1299508 w 1327177"/>
              <a:gd name="connsiteY4189" fmla="*/ 1155264 h 2043806"/>
              <a:gd name="connsiteX4190" fmla="*/ 1300426 w 1327177"/>
              <a:gd name="connsiteY4190" fmla="*/ 1158149 h 2043806"/>
              <a:gd name="connsiteX4191" fmla="*/ 1301213 w 1327177"/>
              <a:gd name="connsiteY4191" fmla="*/ 1158149 h 2043806"/>
              <a:gd name="connsiteX4192" fmla="*/ 1301606 w 1327177"/>
              <a:gd name="connsiteY4192" fmla="*/ 1159066 h 2043806"/>
              <a:gd name="connsiteX4193" fmla="*/ 1303311 w 1327177"/>
              <a:gd name="connsiteY4193" fmla="*/ 1159460 h 2043806"/>
              <a:gd name="connsiteX4194" fmla="*/ 1303704 w 1327177"/>
              <a:gd name="connsiteY4194" fmla="*/ 1159066 h 2043806"/>
              <a:gd name="connsiteX4195" fmla="*/ 1301606 w 1327177"/>
              <a:gd name="connsiteY4195" fmla="*/ 1157624 h 2043806"/>
              <a:gd name="connsiteX4196" fmla="*/ 1301606 w 1327177"/>
              <a:gd name="connsiteY4196" fmla="*/ 1157362 h 2043806"/>
              <a:gd name="connsiteX4197" fmla="*/ 1301868 w 1327177"/>
              <a:gd name="connsiteY4197" fmla="*/ 1155526 h 2043806"/>
              <a:gd name="connsiteX4198" fmla="*/ 1305802 w 1327177"/>
              <a:gd name="connsiteY4198" fmla="*/ 1153821 h 2043806"/>
              <a:gd name="connsiteX4199" fmla="*/ 1305802 w 1327177"/>
              <a:gd name="connsiteY4199" fmla="*/ 1153034 h 2043806"/>
              <a:gd name="connsiteX4200" fmla="*/ 1306589 w 1327177"/>
              <a:gd name="connsiteY4200" fmla="*/ 1153034 h 2043806"/>
              <a:gd name="connsiteX4201" fmla="*/ 1306196 w 1327177"/>
              <a:gd name="connsiteY4201" fmla="*/ 1153821 h 2043806"/>
              <a:gd name="connsiteX4202" fmla="*/ 1307376 w 1327177"/>
              <a:gd name="connsiteY4202" fmla="*/ 1153428 h 2043806"/>
              <a:gd name="connsiteX4203" fmla="*/ 1307638 w 1327177"/>
              <a:gd name="connsiteY4203" fmla="*/ 1153165 h 2043806"/>
              <a:gd name="connsiteX4204" fmla="*/ 1308425 w 1327177"/>
              <a:gd name="connsiteY4204" fmla="*/ 1153165 h 2043806"/>
              <a:gd name="connsiteX4205" fmla="*/ 1309605 w 1327177"/>
              <a:gd name="connsiteY4205" fmla="*/ 1153165 h 2043806"/>
              <a:gd name="connsiteX4206" fmla="*/ 1309605 w 1327177"/>
              <a:gd name="connsiteY4206" fmla="*/ 1151985 h 2043806"/>
              <a:gd name="connsiteX4207" fmla="*/ 1309605 w 1327177"/>
              <a:gd name="connsiteY4207" fmla="*/ 1151330 h 2043806"/>
              <a:gd name="connsiteX4208" fmla="*/ 1311703 w 1327177"/>
              <a:gd name="connsiteY4208" fmla="*/ 1150543 h 2043806"/>
              <a:gd name="connsiteX4209" fmla="*/ 1311703 w 1327177"/>
              <a:gd name="connsiteY4209" fmla="*/ 1151985 h 2043806"/>
              <a:gd name="connsiteX4210" fmla="*/ 1311703 w 1327177"/>
              <a:gd name="connsiteY4210" fmla="*/ 1154477 h 2043806"/>
              <a:gd name="connsiteX4211" fmla="*/ 1311965 w 1327177"/>
              <a:gd name="connsiteY4211" fmla="*/ 1154739 h 2043806"/>
              <a:gd name="connsiteX4212" fmla="*/ 1311965 w 1327177"/>
              <a:gd name="connsiteY4212" fmla="*/ 1155526 h 2043806"/>
              <a:gd name="connsiteX4213" fmla="*/ 1312359 w 1327177"/>
              <a:gd name="connsiteY4213" fmla="*/ 1155919 h 2043806"/>
              <a:gd name="connsiteX4214" fmla="*/ 1313277 w 1327177"/>
              <a:gd name="connsiteY4214" fmla="*/ 1155919 h 2043806"/>
              <a:gd name="connsiteX4215" fmla="*/ 1314719 w 1327177"/>
              <a:gd name="connsiteY4215" fmla="*/ 1156706 h 2043806"/>
              <a:gd name="connsiteX4216" fmla="*/ 1315375 w 1327177"/>
              <a:gd name="connsiteY4216" fmla="*/ 1158149 h 2043806"/>
              <a:gd name="connsiteX4217" fmla="*/ 1315375 w 1327177"/>
              <a:gd name="connsiteY4217" fmla="*/ 1159066 h 2043806"/>
              <a:gd name="connsiteX4218" fmla="*/ 1315375 w 1327177"/>
              <a:gd name="connsiteY4218" fmla="*/ 1159460 h 2043806"/>
              <a:gd name="connsiteX4219" fmla="*/ 1312228 w 1327177"/>
              <a:gd name="connsiteY4219" fmla="*/ 1159460 h 2043806"/>
              <a:gd name="connsiteX4220" fmla="*/ 1312621 w 1327177"/>
              <a:gd name="connsiteY4220" fmla="*/ 1160640 h 2043806"/>
              <a:gd name="connsiteX4221" fmla="*/ 1313801 w 1327177"/>
              <a:gd name="connsiteY4221" fmla="*/ 1161296 h 2043806"/>
              <a:gd name="connsiteX4222" fmla="*/ 1314063 w 1327177"/>
              <a:gd name="connsiteY4222" fmla="*/ 1162738 h 2043806"/>
              <a:gd name="connsiteX4223" fmla="*/ 1314457 w 1327177"/>
              <a:gd name="connsiteY4223" fmla="*/ 1169163 h 2043806"/>
              <a:gd name="connsiteX4224" fmla="*/ 1315244 w 1327177"/>
              <a:gd name="connsiteY4224" fmla="*/ 1169557 h 2043806"/>
              <a:gd name="connsiteX4225" fmla="*/ 1316686 w 1327177"/>
              <a:gd name="connsiteY4225" fmla="*/ 1175982 h 2043806"/>
              <a:gd name="connsiteX4226" fmla="*/ 1317604 w 1327177"/>
              <a:gd name="connsiteY4226" fmla="*/ 1178343 h 2043806"/>
              <a:gd name="connsiteX4227" fmla="*/ 1317997 w 1327177"/>
              <a:gd name="connsiteY4227" fmla="*/ 1180834 h 2043806"/>
              <a:gd name="connsiteX4228" fmla="*/ 1316162 w 1327177"/>
              <a:gd name="connsiteY4228" fmla="*/ 1181096 h 2043806"/>
              <a:gd name="connsiteX4229" fmla="*/ 1316555 w 1327177"/>
              <a:gd name="connsiteY4229" fmla="*/ 1181490 h 2043806"/>
              <a:gd name="connsiteX4230" fmla="*/ 1315768 w 1327177"/>
              <a:gd name="connsiteY4230" fmla="*/ 1181752 h 2043806"/>
              <a:gd name="connsiteX4231" fmla="*/ 1316030 w 1327177"/>
              <a:gd name="connsiteY4231" fmla="*/ 1182408 h 2043806"/>
              <a:gd name="connsiteX4232" fmla="*/ 1316424 w 1327177"/>
              <a:gd name="connsiteY4232" fmla="*/ 1182801 h 2043806"/>
              <a:gd name="connsiteX4233" fmla="*/ 1318522 w 1327177"/>
              <a:gd name="connsiteY4233" fmla="*/ 1182014 h 2043806"/>
              <a:gd name="connsiteX4234" fmla="*/ 1320227 w 1327177"/>
              <a:gd name="connsiteY4234" fmla="*/ 1184506 h 2043806"/>
              <a:gd name="connsiteX4235" fmla="*/ 1321013 w 1327177"/>
              <a:gd name="connsiteY4235" fmla="*/ 1185948 h 2043806"/>
              <a:gd name="connsiteX4236" fmla="*/ 1322194 w 1327177"/>
              <a:gd name="connsiteY4236" fmla="*/ 1185686 h 2043806"/>
              <a:gd name="connsiteX4237" fmla="*/ 1322456 w 1327177"/>
              <a:gd name="connsiteY4237" fmla="*/ 1185948 h 2043806"/>
              <a:gd name="connsiteX4238" fmla="*/ 1322456 w 1327177"/>
              <a:gd name="connsiteY4238" fmla="*/ 1186342 h 2043806"/>
              <a:gd name="connsiteX4239" fmla="*/ 1322456 w 1327177"/>
              <a:gd name="connsiteY4239" fmla="*/ 1188440 h 2043806"/>
              <a:gd name="connsiteX4240" fmla="*/ 1323112 w 1327177"/>
              <a:gd name="connsiteY4240" fmla="*/ 1188702 h 2043806"/>
              <a:gd name="connsiteX4241" fmla="*/ 1323898 w 1327177"/>
              <a:gd name="connsiteY4241" fmla="*/ 1189882 h 2043806"/>
              <a:gd name="connsiteX4242" fmla="*/ 1325078 w 1327177"/>
              <a:gd name="connsiteY4242" fmla="*/ 1189882 h 2043806"/>
              <a:gd name="connsiteX4243" fmla="*/ 1326521 w 1327177"/>
              <a:gd name="connsiteY4243" fmla="*/ 1190800 h 2043806"/>
              <a:gd name="connsiteX4244" fmla="*/ 1327177 w 1327177"/>
              <a:gd name="connsiteY4244" fmla="*/ 1193685 h 2043806"/>
              <a:gd name="connsiteX4245" fmla="*/ 1324685 w 1327177"/>
              <a:gd name="connsiteY4245" fmla="*/ 1195521 h 2043806"/>
              <a:gd name="connsiteX4246" fmla="*/ 1324029 w 1327177"/>
              <a:gd name="connsiteY4246" fmla="*/ 1196439 h 2043806"/>
              <a:gd name="connsiteX4247" fmla="*/ 1323767 w 1327177"/>
              <a:gd name="connsiteY4247" fmla="*/ 1197225 h 2043806"/>
              <a:gd name="connsiteX4248" fmla="*/ 1322587 w 1327177"/>
              <a:gd name="connsiteY4248" fmla="*/ 1198406 h 2043806"/>
              <a:gd name="connsiteX4249" fmla="*/ 1322587 w 1327177"/>
              <a:gd name="connsiteY4249" fmla="*/ 1199324 h 2043806"/>
              <a:gd name="connsiteX4250" fmla="*/ 1322980 w 1327177"/>
              <a:gd name="connsiteY4250" fmla="*/ 1199717 h 2043806"/>
              <a:gd name="connsiteX4251" fmla="*/ 1322587 w 1327177"/>
              <a:gd name="connsiteY4251" fmla="*/ 1201422 h 2043806"/>
              <a:gd name="connsiteX4252" fmla="*/ 1322980 w 1327177"/>
              <a:gd name="connsiteY4252" fmla="*/ 1202864 h 2043806"/>
              <a:gd name="connsiteX4253" fmla="*/ 1322980 w 1327177"/>
              <a:gd name="connsiteY4253" fmla="*/ 1203257 h 2043806"/>
              <a:gd name="connsiteX4254" fmla="*/ 1320882 w 1327177"/>
              <a:gd name="connsiteY4254" fmla="*/ 1202602 h 2043806"/>
              <a:gd name="connsiteX4255" fmla="*/ 1318391 w 1327177"/>
              <a:gd name="connsiteY4255" fmla="*/ 1202209 h 2043806"/>
              <a:gd name="connsiteX4256" fmla="*/ 1317342 w 1327177"/>
              <a:gd name="connsiteY4256" fmla="*/ 1201946 h 2043806"/>
              <a:gd name="connsiteX4257" fmla="*/ 1316686 w 1327177"/>
              <a:gd name="connsiteY4257" fmla="*/ 1200110 h 2043806"/>
              <a:gd name="connsiteX4258" fmla="*/ 1315506 w 1327177"/>
              <a:gd name="connsiteY4258" fmla="*/ 1199848 h 2043806"/>
              <a:gd name="connsiteX4259" fmla="*/ 1313408 w 1327177"/>
              <a:gd name="connsiteY4259" fmla="*/ 1202209 h 2043806"/>
              <a:gd name="connsiteX4260" fmla="*/ 1311965 w 1327177"/>
              <a:gd name="connsiteY4260" fmla="*/ 1201946 h 2043806"/>
              <a:gd name="connsiteX4261" fmla="*/ 1308425 w 1327177"/>
              <a:gd name="connsiteY4261" fmla="*/ 1202995 h 2043806"/>
              <a:gd name="connsiteX4262" fmla="*/ 1308031 w 1327177"/>
              <a:gd name="connsiteY4262" fmla="*/ 1203389 h 2043806"/>
              <a:gd name="connsiteX4263" fmla="*/ 1306982 w 1327177"/>
              <a:gd name="connsiteY4263" fmla="*/ 1202995 h 2043806"/>
              <a:gd name="connsiteX4264" fmla="*/ 1306589 w 1327177"/>
              <a:gd name="connsiteY4264" fmla="*/ 1203651 h 2043806"/>
              <a:gd name="connsiteX4265" fmla="*/ 1305540 w 1327177"/>
              <a:gd name="connsiteY4265" fmla="*/ 1203651 h 2043806"/>
              <a:gd name="connsiteX4266" fmla="*/ 1305146 w 1327177"/>
              <a:gd name="connsiteY4266" fmla="*/ 1204044 h 2043806"/>
              <a:gd name="connsiteX4267" fmla="*/ 1304098 w 1327177"/>
              <a:gd name="connsiteY4267" fmla="*/ 1204306 h 2043806"/>
              <a:gd name="connsiteX4268" fmla="*/ 1302655 w 1327177"/>
              <a:gd name="connsiteY4268" fmla="*/ 1203520 h 2043806"/>
              <a:gd name="connsiteX4269" fmla="*/ 1301213 w 1327177"/>
              <a:gd name="connsiteY4269" fmla="*/ 1204700 h 2043806"/>
              <a:gd name="connsiteX4270" fmla="*/ 1299770 w 1327177"/>
              <a:gd name="connsiteY4270" fmla="*/ 1204700 h 2043806"/>
              <a:gd name="connsiteX4271" fmla="*/ 1298590 w 1327177"/>
              <a:gd name="connsiteY4271" fmla="*/ 1204962 h 2043806"/>
              <a:gd name="connsiteX4272" fmla="*/ 1297148 w 1327177"/>
              <a:gd name="connsiteY4272" fmla="*/ 1203520 h 2043806"/>
              <a:gd name="connsiteX4273" fmla="*/ 1296492 w 1327177"/>
              <a:gd name="connsiteY4273" fmla="*/ 1203913 h 2043806"/>
              <a:gd name="connsiteX4274" fmla="*/ 1296230 w 1327177"/>
              <a:gd name="connsiteY4274" fmla="*/ 1203913 h 2043806"/>
              <a:gd name="connsiteX4275" fmla="*/ 1295836 w 1327177"/>
              <a:gd name="connsiteY4275" fmla="*/ 1204569 h 2043806"/>
              <a:gd name="connsiteX4276" fmla="*/ 1293738 w 1327177"/>
              <a:gd name="connsiteY4276" fmla="*/ 1202471 h 2043806"/>
              <a:gd name="connsiteX4277" fmla="*/ 1291247 w 1327177"/>
              <a:gd name="connsiteY4277" fmla="*/ 1202733 h 2043806"/>
              <a:gd name="connsiteX4278" fmla="*/ 1289804 w 1327177"/>
              <a:gd name="connsiteY4278" fmla="*/ 1203913 h 2043806"/>
              <a:gd name="connsiteX4279" fmla="*/ 1284821 w 1327177"/>
              <a:gd name="connsiteY4279" fmla="*/ 1206274 h 2043806"/>
              <a:gd name="connsiteX4280" fmla="*/ 1284034 w 1327177"/>
              <a:gd name="connsiteY4280" fmla="*/ 1206011 h 2043806"/>
              <a:gd name="connsiteX4281" fmla="*/ 1283248 w 1327177"/>
              <a:gd name="connsiteY4281" fmla="*/ 1205356 h 2043806"/>
              <a:gd name="connsiteX4282" fmla="*/ 1281150 w 1327177"/>
              <a:gd name="connsiteY4282" fmla="*/ 1205356 h 2043806"/>
              <a:gd name="connsiteX4283" fmla="*/ 1281150 w 1327177"/>
              <a:gd name="connsiteY4283" fmla="*/ 1204175 h 2043806"/>
              <a:gd name="connsiteX4284" fmla="*/ 1280363 w 1327177"/>
              <a:gd name="connsiteY4284" fmla="*/ 1202077 h 2043806"/>
              <a:gd name="connsiteX4285" fmla="*/ 1280101 w 1327177"/>
              <a:gd name="connsiteY4285" fmla="*/ 1201815 h 2043806"/>
              <a:gd name="connsiteX4286" fmla="*/ 1274462 w 1327177"/>
              <a:gd name="connsiteY4286" fmla="*/ 1204306 h 2043806"/>
              <a:gd name="connsiteX4287" fmla="*/ 1275511 w 1327177"/>
              <a:gd name="connsiteY4287" fmla="*/ 1206798 h 2043806"/>
              <a:gd name="connsiteX4288" fmla="*/ 1275904 w 1327177"/>
              <a:gd name="connsiteY4288" fmla="*/ 1207454 h 2043806"/>
              <a:gd name="connsiteX4289" fmla="*/ 1276691 w 1327177"/>
              <a:gd name="connsiteY4289" fmla="*/ 1209158 h 2043806"/>
              <a:gd name="connsiteX4290" fmla="*/ 1276298 w 1327177"/>
              <a:gd name="connsiteY4290" fmla="*/ 1210339 h 2043806"/>
              <a:gd name="connsiteX4291" fmla="*/ 1275642 w 1327177"/>
              <a:gd name="connsiteY4291" fmla="*/ 1210601 h 2043806"/>
              <a:gd name="connsiteX4292" fmla="*/ 1274593 w 1327177"/>
              <a:gd name="connsiteY4292" fmla="*/ 1210601 h 2043806"/>
              <a:gd name="connsiteX4293" fmla="*/ 1272757 w 1327177"/>
              <a:gd name="connsiteY4293" fmla="*/ 1210994 h 2043806"/>
              <a:gd name="connsiteX4294" fmla="*/ 1271970 w 1327177"/>
              <a:gd name="connsiteY4294" fmla="*/ 1210601 h 2043806"/>
              <a:gd name="connsiteX4295" fmla="*/ 1269086 w 1327177"/>
              <a:gd name="connsiteY4295" fmla="*/ 1210994 h 2043806"/>
              <a:gd name="connsiteX4296" fmla="*/ 1267643 w 1327177"/>
              <a:gd name="connsiteY4296" fmla="*/ 1210994 h 2043806"/>
              <a:gd name="connsiteX4297" fmla="*/ 1266988 w 1327177"/>
              <a:gd name="connsiteY4297" fmla="*/ 1211256 h 2043806"/>
              <a:gd name="connsiteX4298" fmla="*/ 1265545 w 1327177"/>
              <a:gd name="connsiteY4298" fmla="*/ 1212699 h 2043806"/>
              <a:gd name="connsiteX4299" fmla="*/ 1265938 w 1327177"/>
              <a:gd name="connsiteY4299" fmla="*/ 1213355 h 2043806"/>
              <a:gd name="connsiteX4300" fmla="*/ 1264758 w 1327177"/>
              <a:gd name="connsiteY4300" fmla="*/ 1214535 h 2043806"/>
              <a:gd name="connsiteX4301" fmla="*/ 1263840 w 1327177"/>
              <a:gd name="connsiteY4301" fmla="*/ 1214797 h 2043806"/>
              <a:gd name="connsiteX4302" fmla="*/ 1261349 w 1327177"/>
              <a:gd name="connsiteY4302" fmla="*/ 1216895 h 2043806"/>
              <a:gd name="connsiteX4303" fmla="*/ 1258202 w 1327177"/>
              <a:gd name="connsiteY4303" fmla="*/ 1218338 h 2043806"/>
              <a:gd name="connsiteX4304" fmla="*/ 1257808 w 1327177"/>
              <a:gd name="connsiteY4304" fmla="*/ 1219124 h 2043806"/>
              <a:gd name="connsiteX4305" fmla="*/ 1259906 w 1327177"/>
              <a:gd name="connsiteY4305" fmla="*/ 1222927 h 2043806"/>
              <a:gd name="connsiteX4306" fmla="*/ 1259644 w 1327177"/>
              <a:gd name="connsiteY4306" fmla="*/ 1223320 h 2043806"/>
              <a:gd name="connsiteX4307" fmla="*/ 1259251 w 1327177"/>
              <a:gd name="connsiteY4307" fmla="*/ 1223320 h 2043806"/>
              <a:gd name="connsiteX4308" fmla="*/ 1258989 w 1327177"/>
              <a:gd name="connsiteY4308" fmla="*/ 1223976 h 2043806"/>
              <a:gd name="connsiteX4309" fmla="*/ 1259775 w 1327177"/>
              <a:gd name="connsiteY4309" fmla="*/ 1223976 h 2043806"/>
              <a:gd name="connsiteX4310" fmla="*/ 1259775 w 1327177"/>
              <a:gd name="connsiteY4310" fmla="*/ 1224763 h 2043806"/>
              <a:gd name="connsiteX4311" fmla="*/ 1257284 w 1327177"/>
              <a:gd name="connsiteY4311" fmla="*/ 1225681 h 2043806"/>
              <a:gd name="connsiteX4312" fmla="*/ 1257021 w 1327177"/>
              <a:gd name="connsiteY4312" fmla="*/ 1225419 h 2043806"/>
              <a:gd name="connsiteX4313" fmla="*/ 1254924 w 1327177"/>
              <a:gd name="connsiteY4313" fmla="*/ 1226205 h 2043806"/>
              <a:gd name="connsiteX4314" fmla="*/ 1255186 w 1327177"/>
              <a:gd name="connsiteY4314" fmla="*/ 1227123 h 2043806"/>
              <a:gd name="connsiteX4315" fmla="*/ 1253743 w 1327177"/>
              <a:gd name="connsiteY4315" fmla="*/ 1227910 h 2043806"/>
              <a:gd name="connsiteX4316" fmla="*/ 1253088 w 1327177"/>
              <a:gd name="connsiteY4316" fmla="*/ 1229746 h 2043806"/>
              <a:gd name="connsiteX4317" fmla="*/ 1253088 w 1327177"/>
              <a:gd name="connsiteY4317" fmla="*/ 1230008 h 2043806"/>
              <a:gd name="connsiteX4318" fmla="*/ 1253743 w 1327177"/>
              <a:gd name="connsiteY4318" fmla="*/ 1230402 h 2043806"/>
              <a:gd name="connsiteX4319" fmla="*/ 1254924 w 1327177"/>
              <a:gd name="connsiteY4319" fmla="*/ 1233549 h 2043806"/>
              <a:gd name="connsiteX4320" fmla="*/ 1254137 w 1327177"/>
              <a:gd name="connsiteY4320" fmla="*/ 1234729 h 2043806"/>
              <a:gd name="connsiteX4321" fmla="*/ 1254137 w 1327177"/>
              <a:gd name="connsiteY4321" fmla="*/ 1234991 h 2043806"/>
              <a:gd name="connsiteX4322" fmla="*/ 1252432 w 1327177"/>
              <a:gd name="connsiteY4322" fmla="*/ 1238532 h 2043806"/>
              <a:gd name="connsiteX4323" fmla="*/ 1252432 w 1327177"/>
              <a:gd name="connsiteY4323" fmla="*/ 1238925 h 2043806"/>
              <a:gd name="connsiteX4324" fmla="*/ 1253088 w 1327177"/>
              <a:gd name="connsiteY4324" fmla="*/ 1240367 h 2043806"/>
              <a:gd name="connsiteX4325" fmla="*/ 1251907 w 1327177"/>
              <a:gd name="connsiteY4325" fmla="*/ 1240630 h 2043806"/>
              <a:gd name="connsiteX4326" fmla="*/ 1251645 w 1327177"/>
              <a:gd name="connsiteY4326" fmla="*/ 1241023 h 2043806"/>
              <a:gd name="connsiteX4327" fmla="*/ 1249809 w 1327177"/>
              <a:gd name="connsiteY4327" fmla="*/ 1241023 h 2043806"/>
              <a:gd name="connsiteX4328" fmla="*/ 1248105 w 1327177"/>
              <a:gd name="connsiteY4328" fmla="*/ 1239843 h 2043806"/>
              <a:gd name="connsiteX4329" fmla="*/ 1246269 w 1327177"/>
              <a:gd name="connsiteY4329" fmla="*/ 1241679 h 2043806"/>
              <a:gd name="connsiteX4330" fmla="*/ 1244826 w 1327177"/>
              <a:gd name="connsiteY4330" fmla="*/ 1242597 h 2043806"/>
              <a:gd name="connsiteX4331" fmla="*/ 1243384 w 1327177"/>
              <a:gd name="connsiteY4331" fmla="*/ 1240499 h 2043806"/>
              <a:gd name="connsiteX4332" fmla="*/ 1241286 w 1327177"/>
              <a:gd name="connsiteY4332" fmla="*/ 1238401 h 2043806"/>
              <a:gd name="connsiteX4333" fmla="*/ 1241679 w 1327177"/>
              <a:gd name="connsiteY4333" fmla="*/ 1237745 h 2043806"/>
              <a:gd name="connsiteX4334" fmla="*/ 1241679 w 1327177"/>
              <a:gd name="connsiteY4334" fmla="*/ 1237483 h 2043806"/>
              <a:gd name="connsiteX4335" fmla="*/ 1241679 w 1327177"/>
              <a:gd name="connsiteY4335" fmla="*/ 1237089 h 2043806"/>
              <a:gd name="connsiteX4336" fmla="*/ 1241942 w 1327177"/>
              <a:gd name="connsiteY4336" fmla="*/ 1237089 h 2043806"/>
              <a:gd name="connsiteX4337" fmla="*/ 1242728 w 1327177"/>
              <a:gd name="connsiteY4337" fmla="*/ 1236433 h 2043806"/>
              <a:gd name="connsiteX4338" fmla="*/ 1242466 w 1327177"/>
              <a:gd name="connsiteY4338" fmla="*/ 1235385 h 2043806"/>
              <a:gd name="connsiteX4339" fmla="*/ 1243122 w 1327177"/>
              <a:gd name="connsiteY4339" fmla="*/ 1234729 h 2043806"/>
              <a:gd name="connsiteX4340" fmla="*/ 1243384 w 1327177"/>
              <a:gd name="connsiteY4340" fmla="*/ 1233942 h 2043806"/>
              <a:gd name="connsiteX4341" fmla="*/ 1243122 w 1327177"/>
              <a:gd name="connsiteY4341" fmla="*/ 1233286 h 2043806"/>
              <a:gd name="connsiteX4342" fmla="*/ 1242728 w 1327177"/>
              <a:gd name="connsiteY4342" fmla="*/ 1232893 h 2043806"/>
              <a:gd name="connsiteX4343" fmla="*/ 1241679 w 1327177"/>
              <a:gd name="connsiteY4343" fmla="*/ 1232893 h 2043806"/>
              <a:gd name="connsiteX4344" fmla="*/ 1241023 w 1327177"/>
              <a:gd name="connsiteY4344" fmla="*/ 1233286 h 2043806"/>
              <a:gd name="connsiteX4345" fmla="*/ 1241023 w 1327177"/>
              <a:gd name="connsiteY4345" fmla="*/ 1233549 h 2043806"/>
              <a:gd name="connsiteX4346" fmla="*/ 1239843 w 1327177"/>
              <a:gd name="connsiteY4346" fmla="*/ 1233549 h 2043806"/>
              <a:gd name="connsiteX4347" fmla="*/ 1239843 w 1327177"/>
              <a:gd name="connsiteY4347" fmla="*/ 1236827 h 2043806"/>
              <a:gd name="connsiteX4348" fmla="*/ 1238794 w 1327177"/>
              <a:gd name="connsiteY4348" fmla="*/ 1237089 h 2043806"/>
              <a:gd name="connsiteX4349" fmla="*/ 1238794 w 1327177"/>
              <a:gd name="connsiteY4349" fmla="*/ 1237483 h 2043806"/>
              <a:gd name="connsiteX4350" fmla="*/ 1238139 w 1327177"/>
              <a:gd name="connsiteY4350" fmla="*/ 1237483 h 2043806"/>
              <a:gd name="connsiteX4351" fmla="*/ 1237745 w 1327177"/>
              <a:gd name="connsiteY4351" fmla="*/ 1237483 h 2043806"/>
              <a:gd name="connsiteX4352" fmla="*/ 1235385 w 1327177"/>
              <a:gd name="connsiteY4352" fmla="*/ 1237483 h 2043806"/>
              <a:gd name="connsiteX4353" fmla="*/ 1234992 w 1327177"/>
              <a:gd name="connsiteY4353" fmla="*/ 1237745 h 2043806"/>
              <a:gd name="connsiteX4354" fmla="*/ 1234992 w 1327177"/>
              <a:gd name="connsiteY4354" fmla="*/ 1237483 h 2043806"/>
              <a:gd name="connsiteX4355" fmla="*/ 1234336 w 1327177"/>
              <a:gd name="connsiteY4355" fmla="*/ 1237483 h 2043806"/>
              <a:gd name="connsiteX4356" fmla="*/ 1233549 w 1327177"/>
              <a:gd name="connsiteY4356" fmla="*/ 1237089 h 2043806"/>
              <a:gd name="connsiteX4357" fmla="*/ 1233287 w 1327177"/>
              <a:gd name="connsiteY4357" fmla="*/ 1237089 h 2043806"/>
              <a:gd name="connsiteX4358" fmla="*/ 1232893 w 1327177"/>
              <a:gd name="connsiteY4358" fmla="*/ 1237089 h 2043806"/>
              <a:gd name="connsiteX4359" fmla="*/ 1231189 w 1327177"/>
              <a:gd name="connsiteY4359" fmla="*/ 1237483 h 2043806"/>
              <a:gd name="connsiteX4360" fmla="*/ 1229091 w 1327177"/>
              <a:gd name="connsiteY4360" fmla="*/ 1238138 h 2043806"/>
              <a:gd name="connsiteX4361" fmla="*/ 1229091 w 1327177"/>
              <a:gd name="connsiteY4361" fmla="*/ 1237483 h 2043806"/>
              <a:gd name="connsiteX4362" fmla="*/ 1229353 w 1327177"/>
              <a:gd name="connsiteY4362" fmla="*/ 1236040 h 2043806"/>
              <a:gd name="connsiteX4363" fmla="*/ 1229353 w 1327177"/>
              <a:gd name="connsiteY4363" fmla="*/ 1235253 h 2043806"/>
              <a:gd name="connsiteX4364" fmla="*/ 1227910 w 1327177"/>
              <a:gd name="connsiteY4364" fmla="*/ 1235516 h 2043806"/>
              <a:gd name="connsiteX4365" fmla="*/ 1228304 w 1327177"/>
              <a:gd name="connsiteY4365" fmla="*/ 1236696 h 2043806"/>
              <a:gd name="connsiteX4366" fmla="*/ 1228566 w 1327177"/>
              <a:gd name="connsiteY4366" fmla="*/ 1238138 h 2043806"/>
              <a:gd name="connsiteX4367" fmla="*/ 1227124 w 1327177"/>
              <a:gd name="connsiteY4367" fmla="*/ 1238401 h 2043806"/>
              <a:gd name="connsiteX4368" fmla="*/ 1225681 w 1327177"/>
              <a:gd name="connsiteY4368" fmla="*/ 1239187 h 2043806"/>
              <a:gd name="connsiteX4369" fmla="*/ 1225419 w 1327177"/>
              <a:gd name="connsiteY4369" fmla="*/ 1239581 h 2043806"/>
              <a:gd name="connsiteX4370" fmla="*/ 1224632 w 1327177"/>
              <a:gd name="connsiteY4370" fmla="*/ 1239843 h 2043806"/>
              <a:gd name="connsiteX4371" fmla="*/ 1225026 w 1327177"/>
              <a:gd name="connsiteY4371" fmla="*/ 1240630 h 2043806"/>
              <a:gd name="connsiteX4372" fmla="*/ 1224370 w 1327177"/>
              <a:gd name="connsiteY4372" fmla="*/ 1241023 h 2043806"/>
              <a:gd name="connsiteX4373" fmla="*/ 1224370 w 1327177"/>
              <a:gd name="connsiteY4373" fmla="*/ 1241285 h 2043806"/>
              <a:gd name="connsiteX4374" fmla="*/ 1223977 w 1327177"/>
              <a:gd name="connsiteY4374" fmla="*/ 1241285 h 2043806"/>
              <a:gd name="connsiteX4375" fmla="*/ 1223977 w 1327177"/>
              <a:gd name="connsiteY4375" fmla="*/ 1241679 h 2043806"/>
              <a:gd name="connsiteX4376" fmla="*/ 1223977 w 1327177"/>
              <a:gd name="connsiteY4376" fmla="*/ 1241941 h 2043806"/>
              <a:gd name="connsiteX4377" fmla="*/ 1221616 w 1327177"/>
              <a:gd name="connsiteY4377" fmla="*/ 1243121 h 2043806"/>
              <a:gd name="connsiteX4378" fmla="*/ 1220436 w 1327177"/>
              <a:gd name="connsiteY4378" fmla="*/ 1243777 h 2043806"/>
              <a:gd name="connsiteX4379" fmla="*/ 1218994 w 1327177"/>
              <a:gd name="connsiteY4379" fmla="*/ 1244826 h 2043806"/>
              <a:gd name="connsiteX4380" fmla="*/ 1218994 w 1327177"/>
              <a:gd name="connsiteY4380" fmla="*/ 1245482 h 2043806"/>
              <a:gd name="connsiteX4381" fmla="*/ 1218994 w 1327177"/>
              <a:gd name="connsiteY4381" fmla="*/ 1246924 h 2043806"/>
              <a:gd name="connsiteX4382" fmla="*/ 1218994 w 1327177"/>
              <a:gd name="connsiteY4382" fmla="*/ 1248104 h 2043806"/>
              <a:gd name="connsiteX4383" fmla="*/ 1218731 w 1327177"/>
              <a:gd name="connsiteY4383" fmla="*/ 1248366 h 2043806"/>
              <a:gd name="connsiteX4384" fmla="*/ 1218731 w 1327177"/>
              <a:gd name="connsiteY4384" fmla="*/ 1249154 h 2043806"/>
              <a:gd name="connsiteX4385" fmla="*/ 1218994 w 1327177"/>
              <a:gd name="connsiteY4385" fmla="*/ 1250335 h 2043806"/>
              <a:gd name="connsiteX4386" fmla="*/ 1218731 w 1327177"/>
              <a:gd name="connsiteY4386" fmla="*/ 1251777 h 2043806"/>
              <a:gd name="connsiteX4387" fmla="*/ 1218994 w 1327177"/>
              <a:gd name="connsiteY4387" fmla="*/ 1253219 h 2043806"/>
              <a:gd name="connsiteX4388" fmla="*/ 1215453 w 1327177"/>
              <a:gd name="connsiteY4388" fmla="*/ 1253875 h 2043806"/>
              <a:gd name="connsiteX4389" fmla="*/ 1215191 w 1327177"/>
              <a:gd name="connsiteY4389" fmla="*/ 1254137 h 2043806"/>
              <a:gd name="connsiteX4390" fmla="*/ 1214011 w 1327177"/>
              <a:gd name="connsiteY4390" fmla="*/ 1253875 h 2043806"/>
              <a:gd name="connsiteX4391" fmla="*/ 1214011 w 1327177"/>
              <a:gd name="connsiteY4391" fmla="*/ 1254137 h 2043806"/>
              <a:gd name="connsiteX4392" fmla="*/ 1214011 w 1327177"/>
              <a:gd name="connsiteY4392" fmla="*/ 1255317 h 2043806"/>
              <a:gd name="connsiteX4393" fmla="*/ 1210864 w 1327177"/>
              <a:gd name="connsiteY4393" fmla="*/ 1254924 h 2043806"/>
              <a:gd name="connsiteX4394" fmla="*/ 1210208 w 1327177"/>
              <a:gd name="connsiteY4394" fmla="*/ 1254924 h 2043806"/>
              <a:gd name="connsiteX4395" fmla="*/ 1209814 w 1327177"/>
              <a:gd name="connsiteY4395" fmla="*/ 1254662 h 2043806"/>
              <a:gd name="connsiteX4396" fmla="*/ 1209159 w 1327177"/>
              <a:gd name="connsiteY4396" fmla="*/ 1254924 h 2043806"/>
              <a:gd name="connsiteX4397" fmla="*/ 1207454 w 1327177"/>
              <a:gd name="connsiteY4397" fmla="*/ 1256366 h 2043806"/>
              <a:gd name="connsiteX4398" fmla="*/ 1206667 w 1327177"/>
              <a:gd name="connsiteY4398" fmla="*/ 1256366 h 2043806"/>
              <a:gd name="connsiteX4399" fmla="*/ 1205225 w 1327177"/>
              <a:gd name="connsiteY4399" fmla="*/ 1256366 h 2043806"/>
              <a:gd name="connsiteX4400" fmla="*/ 1204831 w 1327177"/>
              <a:gd name="connsiteY4400" fmla="*/ 1256760 h 2043806"/>
              <a:gd name="connsiteX4401" fmla="*/ 1204045 w 1327177"/>
              <a:gd name="connsiteY4401" fmla="*/ 1256104 h 2043806"/>
              <a:gd name="connsiteX4402" fmla="*/ 1203127 w 1327177"/>
              <a:gd name="connsiteY4402" fmla="*/ 1254268 h 2043806"/>
              <a:gd name="connsiteX4403" fmla="*/ 1202733 w 1327177"/>
              <a:gd name="connsiteY4403" fmla="*/ 1253613 h 2043806"/>
              <a:gd name="connsiteX4404" fmla="*/ 1202078 w 1327177"/>
              <a:gd name="connsiteY4404" fmla="*/ 1251908 h 2043806"/>
              <a:gd name="connsiteX4405" fmla="*/ 1201815 w 1327177"/>
              <a:gd name="connsiteY4405" fmla="*/ 1250466 h 2043806"/>
              <a:gd name="connsiteX4406" fmla="*/ 1201422 w 1327177"/>
              <a:gd name="connsiteY4406" fmla="*/ 1250466 h 2043806"/>
              <a:gd name="connsiteX4407" fmla="*/ 1200504 w 1327177"/>
              <a:gd name="connsiteY4407" fmla="*/ 1251384 h 2043806"/>
              <a:gd name="connsiteX4408" fmla="*/ 1200766 w 1327177"/>
              <a:gd name="connsiteY4408" fmla="*/ 1252170 h 2043806"/>
              <a:gd name="connsiteX4409" fmla="*/ 1201422 w 1327177"/>
              <a:gd name="connsiteY4409" fmla="*/ 1255055 h 2043806"/>
              <a:gd name="connsiteX4410" fmla="*/ 1202209 w 1327177"/>
              <a:gd name="connsiteY4410" fmla="*/ 1256498 h 2043806"/>
              <a:gd name="connsiteX4411" fmla="*/ 1203389 w 1327177"/>
              <a:gd name="connsiteY4411" fmla="*/ 1257678 h 2043806"/>
              <a:gd name="connsiteX4412" fmla="*/ 1202209 w 1327177"/>
              <a:gd name="connsiteY4412" fmla="*/ 1258596 h 2043806"/>
              <a:gd name="connsiteX4413" fmla="*/ 1201947 w 1327177"/>
              <a:gd name="connsiteY4413" fmla="*/ 1258596 h 2043806"/>
              <a:gd name="connsiteX4414" fmla="*/ 1201553 w 1327177"/>
              <a:gd name="connsiteY4414" fmla="*/ 1258334 h 2043806"/>
              <a:gd name="connsiteX4415" fmla="*/ 1200897 w 1327177"/>
              <a:gd name="connsiteY4415" fmla="*/ 1257940 h 2043806"/>
              <a:gd name="connsiteX4416" fmla="*/ 1200111 w 1327177"/>
              <a:gd name="connsiteY4416" fmla="*/ 1256891 h 2043806"/>
              <a:gd name="connsiteX4417" fmla="*/ 1199848 w 1327177"/>
              <a:gd name="connsiteY4417" fmla="*/ 1256235 h 2043806"/>
              <a:gd name="connsiteX4418" fmla="*/ 1198931 w 1327177"/>
              <a:gd name="connsiteY4418" fmla="*/ 1253744 h 2043806"/>
              <a:gd name="connsiteX4419" fmla="*/ 1198931 w 1327177"/>
              <a:gd name="connsiteY4419" fmla="*/ 1254400 h 2043806"/>
              <a:gd name="connsiteX4420" fmla="*/ 1198931 w 1327177"/>
              <a:gd name="connsiteY4420" fmla="*/ 1255186 h 2043806"/>
              <a:gd name="connsiteX4421" fmla="*/ 1197095 w 1327177"/>
              <a:gd name="connsiteY4421" fmla="*/ 1256366 h 2043806"/>
              <a:gd name="connsiteX4422" fmla="*/ 1197095 w 1327177"/>
              <a:gd name="connsiteY4422" fmla="*/ 1258071 h 2043806"/>
              <a:gd name="connsiteX4423" fmla="*/ 1197095 w 1327177"/>
              <a:gd name="connsiteY4423" fmla="*/ 1261349 h 2043806"/>
              <a:gd name="connsiteX4424" fmla="*/ 1196832 w 1327177"/>
              <a:gd name="connsiteY4424" fmla="*/ 1262136 h 2043806"/>
              <a:gd name="connsiteX4425" fmla="*/ 1196439 w 1327177"/>
              <a:gd name="connsiteY4425" fmla="*/ 1262136 h 2043806"/>
              <a:gd name="connsiteX4426" fmla="*/ 1194603 w 1327177"/>
              <a:gd name="connsiteY4426" fmla="*/ 1262399 h 2043806"/>
              <a:gd name="connsiteX4427" fmla="*/ 1194341 w 1327177"/>
              <a:gd name="connsiteY4427" fmla="*/ 1259907 h 2043806"/>
              <a:gd name="connsiteX4428" fmla="*/ 1193948 w 1327177"/>
              <a:gd name="connsiteY4428" fmla="*/ 1259251 h 2043806"/>
              <a:gd name="connsiteX4429" fmla="*/ 1193948 w 1327177"/>
              <a:gd name="connsiteY4429" fmla="*/ 1258071 h 2043806"/>
              <a:gd name="connsiteX4430" fmla="*/ 1192243 w 1327177"/>
              <a:gd name="connsiteY4430" fmla="*/ 1258727 h 2043806"/>
              <a:gd name="connsiteX4431" fmla="*/ 1193685 w 1327177"/>
              <a:gd name="connsiteY4431" fmla="*/ 1260169 h 2043806"/>
              <a:gd name="connsiteX4432" fmla="*/ 1193292 w 1327177"/>
              <a:gd name="connsiteY4432" fmla="*/ 1260169 h 2043806"/>
              <a:gd name="connsiteX4433" fmla="*/ 1192505 w 1327177"/>
              <a:gd name="connsiteY4433" fmla="*/ 1259907 h 2043806"/>
              <a:gd name="connsiteX4434" fmla="*/ 1191063 w 1327177"/>
              <a:gd name="connsiteY4434" fmla="*/ 1261349 h 2043806"/>
              <a:gd name="connsiteX4435" fmla="*/ 1190407 w 1327177"/>
              <a:gd name="connsiteY4435" fmla="*/ 1260169 h 2043806"/>
              <a:gd name="connsiteX4436" fmla="*/ 1189620 w 1327177"/>
              <a:gd name="connsiteY4436" fmla="*/ 1260563 h 2043806"/>
              <a:gd name="connsiteX4437" fmla="*/ 1188965 w 1327177"/>
              <a:gd name="connsiteY4437" fmla="*/ 1261218 h 2043806"/>
              <a:gd name="connsiteX4438" fmla="*/ 1187916 w 1327177"/>
              <a:gd name="connsiteY4438" fmla="*/ 1261481 h 2043806"/>
              <a:gd name="connsiteX4439" fmla="*/ 1185424 w 1327177"/>
              <a:gd name="connsiteY4439" fmla="*/ 1258334 h 2043806"/>
              <a:gd name="connsiteX4440" fmla="*/ 1184506 w 1327177"/>
              <a:gd name="connsiteY4440" fmla="*/ 1257940 h 2043806"/>
              <a:gd name="connsiteX4441" fmla="*/ 1184506 w 1327177"/>
              <a:gd name="connsiteY4441" fmla="*/ 1258334 h 2043806"/>
              <a:gd name="connsiteX4442" fmla="*/ 1184506 w 1327177"/>
              <a:gd name="connsiteY4442" fmla="*/ 1260038 h 2043806"/>
              <a:gd name="connsiteX4443" fmla="*/ 1183326 w 1327177"/>
              <a:gd name="connsiteY4443" fmla="*/ 1261218 h 2043806"/>
              <a:gd name="connsiteX4444" fmla="*/ 1183064 w 1327177"/>
              <a:gd name="connsiteY4444" fmla="*/ 1262005 h 2043806"/>
              <a:gd name="connsiteX4445" fmla="*/ 1182277 w 1327177"/>
              <a:gd name="connsiteY4445" fmla="*/ 1262267 h 2043806"/>
              <a:gd name="connsiteX4446" fmla="*/ 1181884 w 1327177"/>
              <a:gd name="connsiteY4446" fmla="*/ 1263448 h 2043806"/>
              <a:gd name="connsiteX4447" fmla="*/ 1182539 w 1327177"/>
              <a:gd name="connsiteY4447" fmla="*/ 1264365 h 2043806"/>
              <a:gd name="connsiteX4448" fmla="*/ 1182933 w 1327177"/>
              <a:gd name="connsiteY4448" fmla="*/ 1265546 h 2043806"/>
              <a:gd name="connsiteX4449" fmla="*/ 1183588 w 1327177"/>
              <a:gd name="connsiteY4449" fmla="*/ 1266333 h 2043806"/>
              <a:gd name="connsiteX4450" fmla="*/ 1184637 w 1327177"/>
              <a:gd name="connsiteY4450" fmla="*/ 1267250 h 2043806"/>
              <a:gd name="connsiteX4451" fmla="*/ 1186080 w 1327177"/>
              <a:gd name="connsiteY4451" fmla="*/ 1269086 h 2043806"/>
              <a:gd name="connsiteX4452" fmla="*/ 1185031 w 1327177"/>
              <a:gd name="connsiteY4452" fmla="*/ 1269348 h 2043806"/>
              <a:gd name="connsiteX4453" fmla="*/ 1185031 w 1327177"/>
              <a:gd name="connsiteY4453" fmla="*/ 1269742 h 2043806"/>
              <a:gd name="connsiteX4454" fmla="*/ 1186473 w 1327177"/>
              <a:gd name="connsiteY4454" fmla="*/ 1271447 h 2043806"/>
              <a:gd name="connsiteX4455" fmla="*/ 1186080 w 1327177"/>
              <a:gd name="connsiteY4455" fmla="*/ 1271840 h 2043806"/>
              <a:gd name="connsiteX4456" fmla="*/ 1186080 w 1327177"/>
              <a:gd name="connsiteY4456" fmla="*/ 1272102 h 2043806"/>
              <a:gd name="connsiteX4457" fmla="*/ 1185818 w 1327177"/>
              <a:gd name="connsiteY4457" fmla="*/ 1272758 h 2043806"/>
              <a:gd name="connsiteX4458" fmla="*/ 1185818 w 1327177"/>
              <a:gd name="connsiteY4458" fmla="*/ 1273545 h 2043806"/>
              <a:gd name="connsiteX4459" fmla="*/ 1185818 w 1327177"/>
              <a:gd name="connsiteY4459" fmla="*/ 1273807 h 2043806"/>
              <a:gd name="connsiteX4460" fmla="*/ 1185818 w 1327177"/>
              <a:gd name="connsiteY4460" fmla="*/ 1274987 h 2043806"/>
              <a:gd name="connsiteX4461" fmla="*/ 1187522 w 1327177"/>
              <a:gd name="connsiteY4461" fmla="*/ 1274987 h 2043806"/>
              <a:gd name="connsiteX4462" fmla="*/ 1189620 w 1327177"/>
              <a:gd name="connsiteY4462" fmla="*/ 1274594 h 2043806"/>
              <a:gd name="connsiteX4463" fmla="*/ 1190014 w 1327177"/>
              <a:gd name="connsiteY4463" fmla="*/ 1275249 h 2043806"/>
              <a:gd name="connsiteX4464" fmla="*/ 1190669 w 1327177"/>
              <a:gd name="connsiteY4464" fmla="*/ 1275249 h 2043806"/>
              <a:gd name="connsiteX4465" fmla="*/ 1190932 w 1327177"/>
              <a:gd name="connsiteY4465" fmla="*/ 1275643 h 2043806"/>
              <a:gd name="connsiteX4466" fmla="*/ 1192767 w 1327177"/>
              <a:gd name="connsiteY4466" fmla="*/ 1275249 h 2043806"/>
              <a:gd name="connsiteX4467" fmla="*/ 1193423 w 1327177"/>
              <a:gd name="connsiteY4467" fmla="*/ 1274987 h 2043806"/>
              <a:gd name="connsiteX4468" fmla="*/ 1198406 w 1327177"/>
              <a:gd name="connsiteY4468" fmla="*/ 1273807 h 2043806"/>
              <a:gd name="connsiteX4469" fmla="*/ 1198406 w 1327177"/>
              <a:gd name="connsiteY4469" fmla="*/ 1275905 h 2043806"/>
              <a:gd name="connsiteX4470" fmla="*/ 1198799 w 1327177"/>
              <a:gd name="connsiteY4470" fmla="*/ 1277347 h 2043806"/>
              <a:gd name="connsiteX4471" fmla="*/ 1199062 w 1327177"/>
              <a:gd name="connsiteY4471" fmla="*/ 1277347 h 2043806"/>
              <a:gd name="connsiteX4472" fmla="*/ 1198799 w 1327177"/>
              <a:gd name="connsiteY4472" fmla="*/ 1280232 h 2043806"/>
              <a:gd name="connsiteX4473" fmla="*/ 1197619 w 1327177"/>
              <a:gd name="connsiteY4473" fmla="*/ 1281675 h 2043806"/>
              <a:gd name="connsiteX4474" fmla="*/ 1196832 w 1327177"/>
              <a:gd name="connsiteY4474" fmla="*/ 1283511 h 2043806"/>
              <a:gd name="connsiteX4475" fmla="*/ 1195915 w 1327177"/>
              <a:gd name="connsiteY4475" fmla="*/ 1284560 h 2043806"/>
              <a:gd name="connsiteX4476" fmla="*/ 1194341 w 1327177"/>
              <a:gd name="connsiteY4476" fmla="*/ 1285740 h 2043806"/>
              <a:gd name="connsiteX4477" fmla="*/ 1194079 w 1327177"/>
              <a:gd name="connsiteY4477" fmla="*/ 1286396 h 2043806"/>
              <a:gd name="connsiteX4478" fmla="*/ 1192243 w 1327177"/>
              <a:gd name="connsiteY4478" fmla="*/ 1288493 h 2043806"/>
              <a:gd name="connsiteX4479" fmla="*/ 1191981 w 1327177"/>
              <a:gd name="connsiteY4479" fmla="*/ 1289411 h 2043806"/>
              <a:gd name="connsiteX4480" fmla="*/ 1190538 w 1327177"/>
              <a:gd name="connsiteY4480" fmla="*/ 1290854 h 2043806"/>
              <a:gd name="connsiteX4481" fmla="*/ 1185949 w 1327177"/>
              <a:gd name="connsiteY4481" fmla="*/ 1289149 h 2043806"/>
              <a:gd name="connsiteX4482" fmla="*/ 1185162 w 1327177"/>
              <a:gd name="connsiteY4482" fmla="*/ 1289149 h 2043806"/>
              <a:gd name="connsiteX4483" fmla="*/ 1184899 w 1327177"/>
              <a:gd name="connsiteY4483" fmla="*/ 1289149 h 2043806"/>
              <a:gd name="connsiteX4484" fmla="*/ 1183457 w 1327177"/>
              <a:gd name="connsiteY4484" fmla="*/ 1288493 h 2043806"/>
              <a:gd name="connsiteX4485" fmla="*/ 1182277 w 1327177"/>
              <a:gd name="connsiteY4485" fmla="*/ 1287051 h 2043806"/>
              <a:gd name="connsiteX4486" fmla="*/ 1182015 w 1327177"/>
              <a:gd name="connsiteY4486" fmla="*/ 1287051 h 2043806"/>
              <a:gd name="connsiteX4487" fmla="*/ 1181621 w 1327177"/>
              <a:gd name="connsiteY4487" fmla="*/ 1287969 h 2043806"/>
              <a:gd name="connsiteX4488" fmla="*/ 1180179 w 1327177"/>
              <a:gd name="connsiteY4488" fmla="*/ 1289805 h 2043806"/>
              <a:gd name="connsiteX4489" fmla="*/ 1179392 w 1327177"/>
              <a:gd name="connsiteY4489" fmla="*/ 1291247 h 2043806"/>
              <a:gd name="connsiteX4490" fmla="*/ 1179392 w 1327177"/>
              <a:gd name="connsiteY4490" fmla="*/ 1291510 h 2043806"/>
              <a:gd name="connsiteX4491" fmla="*/ 1178736 w 1327177"/>
              <a:gd name="connsiteY4491" fmla="*/ 1291510 h 2043806"/>
              <a:gd name="connsiteX4492" fmla="*/ 1178474 w 1327177"/>
              <a:gd name="connsiteY4492" fmla="*/ 1292165 h 2043806"/>
              <a:gd name="connsiteX4493" fmla="*/ 1178081 w 1327177"/>
              <a:gd name="connsiteY4493" fmla="*/ 1292165 h 2043806"/>
              <a:gd name="connsiteX4494" fmla="*/ 1177819 w 1327177"/>
              <a:gd name="connsiteY4494" fmla="*/ 1292559 h 2043806"/>
              <a:gd name="connsiteX4495" fmla="*/ 1177425 w 1327177"/>
              <a:gd name="connsiteY4495" fmla="*/ 1294263 h 2043806"/>
              <a:gd name="connsiteX4496" fmla="*/ 1178081 w 1327177"/>
              <a:gd name="connsiteY4496" fmla="*/ 1296361 h 2043806"/>
              <a:gd name="connsiteX4497" fmla="*/ 1178081 w 1327177"/>
              <a:gd name="connsiteY4497" fmla="*/ 1297804 h 2043806"/>
              <a:gd name="connsiteX4498" fmla="*/ 1177425 w 1327177"/>
              <a:gd name="connsiteY4498" fmla="*/ 1298984 h 2043806"/>
              <a:gd name="connsiteX4499" fmla="*/ 1177425 w 1327177"/>
              <a:gd name="connsiteY4499" fmla="*/ 1299771 h 2043806"/>
              <a:gd name="connsiteX4500" fmla="*/ 1177425 w 1327177"/>
              <a:gd name="connsiteY4500" fmla="*/ 1302131 h 2043806"/>
              <a:gd name="connsiteX4501" fmla="*/ 1177819 w 1327177"/>
              <a:gd name="connsiteY4501" fmla="*/ 1301476 h 2043806"/>
              <a:gd name="connsiteX4502" fmla="*/ 1177819 w 1327177"/>
              <a:gd name="connsiteY4502" fmla="*/ 1300689 h 2043806"/>
              <a:gd name="connsiteX4503" fmla="*/ 1178605 w 1327177"/>
              <a:gd name="connsiteY4503" fmla="*/ 1300689 h 2043806"/>
              <a:gd name="connsiteX4504" fmla="*/ 1178212 w 1327177"/>
              <a:gd name="connsiteY4504" fmla="*/ 1301476 h 2043806"/>
              <a:gd name="connsiteX4505" fmla="*/ 1178605 w 1327177"/>
              <a:gd name="connsiteY4505" fmla="*/ 1301869 h 2043806"/>
              <a:gd name="connsiteX4506" fmla="*/ 1177819 w 1327177"/>
              <a:gd name="connsiteY4506" fmla="*/ 1302918 h 2043806"/>
              <a:gd name="connsiteX4507" fmla="*/ 1177819 w 1327177"/>
              <a:gd name="connsiteY4507" fmla="*/ 1303311 h 2043806"/>
              <a:gd name="connsiteX4508" fmla="*/ 1177425 w 1327177"/>
              <a:gd name="connsiteY4508" fmla="*/ 1304098 h 2043806"/>
              <a:gd name="connsiteX4509" fmla="*/ 1178605 w 1327177"/>
              <a:gd name="connsiteY4509" fmla="*/ 1303705 h 2043806"/>
              <a:gd name="connsiteX4510" fmla="*/ 1179261 w 1327177"/>
              <a:gd name="connsiteY4510" fmla="*/ 1304098 h 2043806"/>
              <a:gd name="connsiteX4511" fmla="*/ 1180310 w 1327177"/>
              <a:gd name="connsiteY4511" fmla="*/ 1305016 h 2043806"/>
              <a:gd name="connsiteX4512" fmla="*/ 1180703 w 1327177"/>
              <a:gd name="connsiteY4512" fmla="*/ 1305803 h 2043806"/>
              <a:gd name="connsiteX4513" fmla="*/ 1180703 w 1327177"/>
              <a:gd name="connsiteY4513" fmla="*/ 1306459 h 2043806"/>
              <a:gd name="connsiteX4514" fmla="*/ 1181752 w 1327177"/>
              <a:gd name="connsiteY4514" fmla="*/ 1306852 h 2043806"/>
              <a:gd name="connsiteX4515" fmla="*/ 1182408 w 1327177"/>
              <a:gd name="connsiteY4515" fmla="*/ 1306459 h 2043806"/>
              <a:gd name="connsiteX4516" fmla="*/ 1183850 w 1327177"/>
              <a:gd name="connsiteY4516" fmla="*/ 1305803 h 2043806"/>
              <a:gd name="connsiteX4517" fmla="*/ 1185293 w 1327177"/>
              <a:gd name="connsiteY4517" fmla="*/ 1306196 h 2043806"/>
              <a:gd name="connsiteX4518" fmla="*/ 1185293 w 1327177"/>
              <a:gd name="connsiteY4518" fmla="*/ 1305803 h 2043806"/>
              <a:gd name="connsiteX4519" fmla="*/ 1190276 w 1327177"/>
              <a:gd name="connsiteY4519" fmla="*/ 1304098 h 2043806"/>
              <a:gd name="connsiteX4520" fmla="*/ 1191456 w 1327177"/>
              <a:gd name="connsiteY4520" fmla="*/ 1305803 h 2043806"/>
              <a:gd name="connsiteX4521" fmla="*/ 1191718 w 1327177"/>
              <a:gd name="connsiteY4521" fmla="*/ 1305803 h 2043806"/>
              <a:gd name="connsiteX4522" fmla="*/ 1192898 w 1327177"/>
              <a:gd name="connsiteY4522" fmla="*/ 1308294 h 2043806"/>
              <a:gd name="connsiteX4523" fmla="*/ 1194341 w 1327177"/>
              <a:gd name="connsiteY4523" fmla="*/ 1308950 h 2043806"/>
              <a:gd name="connsiteX4524" fmla="*/ 1193554 w 1327177"/>
              <a:gd name="connsiteY4524" fmla="*/ 1309999 h 2043806"/>
              <a:gd name="connsiteX4525" fmla="*/ 1191718 w 1327177"/>
              <a:gd name="connsiteY4525" fmla="*/ 1310655 h 2043806"/>
              <a:gd name="connsiteX4526" fmla="*/ 1191718 w 1327177"/>
              <a:gd name="connsiteY4526" fmla="*/ 1311048 h 2043806"/>
              <a:gd name="connsiteX4527" fmla="*/ 1191718 w 1327177"/>
              <a:gd name="connsiteY4527" fmla="*/ 1311704 h 2043806"/>
              <a:gd name="connsiteX4528" fmla="*/ 1191718 w 1327177"/>
              <a:gd name="connsiteY4528" fmla="*/ 1313146 h 2043806"/>
              <a:gd name="connsiteX4529" fmla="*/ 1190014 w 1327177"/>
              <a:gd name="connsiteY4529" fmla="*/ 1314589 h 2043806"/>
              <a:gd name="connsiteX4530" fmla="*/ 1189620 w 1327177"/>
              <a:gd name="connsiteY4530" fmla="*/ 1314195 h 2043806"/>
              <a:gd name="connsiteX4531" fmla="*/ 1188702 w 1327177"/>
              <a:gd name="connsiteY4531" fmla="*/ 1315375 h 2043806"/>
              <a:gd name="connsiteX4532" fmla="*/ 1187522 w 1327177"/>
              <a:gd name="connsiteY4532" fmla="*/ 1316818 h 2043806"/>
              <a:gd name="connsiteX4533" fmla="*/ 1188702 w 1327177"/>
              <a:gd name="connsiteY4533" fmla="*/ 1318260 h 2043806"/>
              <a:gd name="connsiteX4534" fmla="*/ 1188965 w 1327177"/>
              <a:gd name="connsiteY4534" fmla="*/ 1319703 h 2043806"/>
              <a:gd name="connsiteX4535" fmla="*/ 1190145 w 1327177"/>
              <a:gd name="connsiteY4535" fmla="*/ 1322063 h 2043806"/>
              <a:gd name="connsiteX4536" fmla="*/ 1192243 w 1327177"/>
              <a:gd name="connsiteY4536" fmla="*/ 1323506 h 2043806"/>
              <a:gd name="connsiteX4537" fmla="*/ 1192505 w 1327177"/>
              <a:gd name="connsiteY4537" fmla="*/ 1324948 h 2043806"/>
              <a:gd name="connsiteX4538" fmla="*/ 1192243 w 1327177"/>
              <a:gd name="connsiteY4538" fmla="*/ 1325341 h 2043806"/>
              <a:gd name="connsiteX4539" fmla="*/ 1192505 w 1327177"/>
              <a:gd name="connsiteY4539" fmla="*/ 1325604 h 2043806"/>
              <a:gd name="connsiteX4540" fmla="*/ 1192505 w 1327177"/>
              <a:gd name="connsiteY4540" fmla="*/ 1326259 h 2043806"/>
              <a:gd name="connsiteX4541" fmla="*/ 1191849 w 1327177"/>
              <a:gd name="connsiteY4541" fmla="*/ 1327046 h 2043806"/>
              <a:gd name="connsiteX4542" fmla="*/ 1192243 w 1327177"/>
              <a:gd name="connsiteY4542" fmla="*/ 1328095 h 2043806"/>
              <a:gd name="connsiteX4543" fmla="*/ 1193685 w 1327177"/>
              <a:gd name="connsiteY4543" fmla="*/ 1328751 h 2043806"/>
              <a:gd name="connsiteX4544" fmla="*/ 1194472 w 1327177"/>
              <a:gd name="connsiteY4544" fmla="*/ 1330193 h 2043806"/>
              <a:gd name="connsiteX4545" fmla="*/ 1196964 w 1327177"/>
              <a:gd name="connsiteY4545" fmla="*/ 1332685 h 2043806"/>
              <a:gd name="connsiteX4546" fmla="*/ 1197750 w 1327177"/>
              <a:gd name="connsiteY4546" fmla="*/ 1332029 h 2043806"/>
              <a:gd name="connsiteX4547" fmla="*/ 1198668 w 1327177"/>
              <a:gd name="connsiteY4547" fmla="*/ 1332029 h 2043806"/>
              <a:gd name="connsiteX4548" fmla="*/ 1198668 w 1327177"/>
              <a:gd name="connsiteY4548" fmla="*/ 1332947 h 2043806"/>
              <a:gd name="connsiteX4549" fmla="*/ 1199455 w 1327177"/>
              <a:gd name="connsiteY4549" fmla="*/ 1333340 h 2043806"/>
              <a:gd name="connsiteX4550" fmla="*/ 1201291 w 1327177"/>
              <a:gd name="connsiteY4550" fmla="*/ 1333340 h 2043806"/>
              <a:gd name="connsiteX4551" fmla="*/ 1201553 w 1327177"/>
              <a:gd name="connsiteY4551" fmla="*/ 1332553 h 2043806"/>
              <a:gd name="connsiteX4552" fmla="*/ 1203389 w 1327177"/>
              <a:gd name="connsiteY4552" fmla="*/ 1332816 h 2043806"/>
              <a:gd name="connsiteX4553" fmla="*/ 1204831 w 1327177"/>
              <a:gd name="connsiteY4553" fmla="*/ 1332160 h 2043806"/>
              <a:gd name="connsiteX4554" fmla="*/ 1205487 w 1327177"/>
              <a:gd name="connsiteY4554" fmla="*/ 1333603 h 2043806"/>
              <a:gd name="connsiteX4555" fmla="*/ 1208372 w 1327177"/>
              <a:gd name="connsiteY4555" fmla="*/ 1333603 h 2043806"/>
              <a:gd name="connsiteX4556" fmla="*/ 1209159 w 1327177"/>
              <a:gd name="connsiteY4556" fmla="*/ 1334258 h 2043806"/>
              <a:gd name="connsiteX4557" fmla="*/ 1210864 w 1327177"/>
              <a:gd name="connsiteY4557" fmla="*/ 1333996 h 2043806"/>
              <a:gd name="connsiteX4558" fmla="*/ 1212044 w 1327177"/>
              <a:gd name="connsiteY4558" fmla="*/ 1332816 h 2043806"/>
              <a:gd name="connsiteX4559" fmla="*/ 1212961 w 1327177"/>
              <a:gd name="connsiteY4559" fmla="*/ 1333209 h 2043806"/>
              <a:gd name="connsiteX4560" fmla="*/ 1212961 w 1327177"/>
              <a:gd name="connsiteY4560" fmla="*/ 1333471 h 2043806"/>
              <a:gd name="connsiteX4561" fmla="*/ 1214142 w 1327177"/>
              <a:gd name="connsiteY4561" fmla="*/ 1334652 h 2043806"/>
              <a:gd name="connsiteX4562" fmla="*/ 1212699 w 1327177"/>
              <a:gd name="connsiteY4562" fmla="*/ 1337537 h 2043806"/>
              <a:gd name="connsiteX4563" fmla="*/ 1211519 w 1327177"/>
              <a:gd name="connsiteY4563" fmla="*/ 1339635 h 2043806"/>
              <a:gd name="connsiteX4564" fmla="*/ 1211519 w 1327177"/>
              <a:gd name="connsiteY4564" fmla="*/ 1340421 h 2043806"/>
              <a:gd name="connsiteX4565" fmla="*/ 1211519 w 1327177"/>
              <a:gd name="connsiteY4565" fmla="*/ 1341864 h 2043806"/>
              <a:gd name="connsiteX4566" fmla="*/ 1211912 w 1327177"/>
              <a:gd name="connsiteY4566" fmla="*/ 1343306 h 2043806"/>
              <a:gd name="connsiteX4567" fmla="*/ 1212830 w 1327177"/>
              <a:gd name="connsiteY4567" fmla="*/ 1344749 h 2043806"/>
              <a:gd name="connsiteX4568" fmla="*/ 1212830 w 1327177"/>
              <a:gd name="connsiteY4568" fmla="*/ 1345011 h 2043806"/>
              <a:gd name="connsiteX4569" fmla="*/ 1211388 w 1327177"/>
              <a:gd name="connsiteY4569" fmla="*/ 1345404 h 2043806"/>
              <a:gd name="connsiteX4570" fmla="*/ 1211126 w 1327177"/>
              <a:gd name="connsiteY4570" fmla="*/ 1345011 h 2043806"/>
              <a:gd name="connsiteX4571" fmla="*/ 1209946 w 1327177"/>
              <a:gd name="connsiteY4571" fmla="*/ 1345011 h 2043806"/>
              <a:gd name="connsiteX4572" fmla="*/ 1209028 w 1327177"/>
              <a:gd name="connsiteY4572" fmla="*/ 1345667 h 2043806"/>
              <a:gd name="connsiteX4573" fmla="*/ 1207585 w 1327177"/>
              <a:gd name="connsiteY4573" fmla="*/ 1346060 h 2043806"/>
              <a:gd name="connsiteX4574" fmla="*/ 1207192 w 1327177"/>
              <a:gd name="connsiteY4574" fmla="*/ 1346716 h 2043806"/>
              <a:gd name="connsiteX4575" fmla="*/ 1207585 w 1327177"/>
              <a:gd name="connsiteY4575" fmla="*/ 1348814 h 2043806"/>
              <a:gd name="connsiteX4576" fmla="*/ 1206405 w 1327177"/>
              <a:gd name="connsiteY4576" fmla="*/ 1350912 h 2043806"/>
              <a:gd name="connsiteX4577" fmla="*/ 1206143 w 1327177"/>
              <a:gd name="connsiteY4577" fmla="*/ 1351174 h 2043806"/>
              <a:gd name="connsiteX4578" fmla="*/ 1206143 w 1327177"/>
              <a:gd name="connsiteY4578" fmla="*/ 1351961 h 2043806"/>
              <a:gd name="connsiteX4579" fmla="*/ 1205356 w 1327177"/>
              <a:gd name="connsiteY4579" fmla="*/ 1351961 h 2043806"/>
              <a:gd name="connsiteX4580" fmla="*/ 1202865 w 1327177"/>
              <a:gd name="connsiteY4580" fmla="*/ 1354059 h 2043806"/>
              <a:gd name="connsiteX4581" fmla="*/ 1201947 w 1327177"/>
              <a:gd name="connsiteY4581" fmla="*/ 1353797 h 2043806"/>
              <a:gd name="connsiteX4582" fmla="*/ 1201553 w 1327177"/>
              <a:gd name="connsiteY4582" fmla="*/ 1354059 h 2043806"/>
              <a:gd name="connsiteX4583" fmla="*/ 1201291 w 1327177"/>
              <a:gd name="connsiteY4583" fmla="*/ 1354059 h 2043806"/>
              <a:gd name="connsiteX4584" fmla="*/ 1200897 w 1327177"/>
              <a:gd name="connsiteY4584" fmla="*/ 1354846 h 2043806"/>
              <a:gd name="connsiteX4585" fmla="*/ 1200111 w 1327177"/>
              <a:gd name="connsiteY4585" fmla="*/ 1355239 h 2043806"/>
              <a:gd name="connsiteX4586" fmla="*/ 1199848 w 1327177"/>
              <a:gd name="connsiteY4586" fmla="*/ 1354584 h 2043806"/>
              <a:gd name="connsiteX4587" fmla="*/ 1199455 w 1327177"/>
              <a:gd name="connsiteY4587" fmla="*/ 1354584 h 2043806"/>
              <a:gd name="connsiteX4588" fmla="*/ 1199455 w 1327177"/>
              <a:gd name="connsiteY4588" fmla="*/ 1356026 h 2043806"/>
              <a:gd name="connsiteX4589" fmla="*/ 1199848 w 1327177"/>
              <a:gd name="connsiteY4589" fmla="*/ 1356288 h 2043806"/>
              <a:gd name="connsiteX4590" fmla="*/ 1198013 w 1327177"/>
              <a:gd name="connsiteY4590" fmla="*/ 1356682 h 2043806"/>
              <a:gd name="connsiteX4591" fmla="*/ 1196570 w 1327177"/>
              <a:gd name="connsiteY4591" fmla="*/ 1356682 h 2043806"/>
              <a:gd name="connsiteX4592" fmla="*/ 1195128 w 1327177"/>
              <a:gd name="connsiteY4592" fmla="*/ 1356288 h 2043806"/>
              <a:gd name="connsiteX4593" fmla="*/ 1194472 w 1327177"/>
              <a:gd name="connsiteY4593" fmla="*/ 1356682 h 2043806"/>
              <a:gd name="connsiteX4594" fmla="*/ 1193685 w 1327177"/>
              <a:gd name="connsiteY4594" fmla="*/ 1356944 h 2043806"/>
              <a:gd name="connsiteX4595" fmla="*/ 1193685 w 1327177"/>
              <a:gd name="connsiteY4595" fmla="*/ 1358780 h 2043806"/>
              <a:gd name="connsiteX4596" fmla="*/ 1194472 w 1327177"/>
              <a:gd name="connsiteY4596" fmla="*/ 1359435 h 2043806"/>
              <a:gd name="connsiteX4597" fmla="*/ 1194472 w 1327177"/>
              <a:gd name="connsiteY4597" fmla="*/ 1360878 h 2043806"/>
              <a:gd name="connsiteX4598" fmla="*/ 1194734 w 1327177"/>
              <a:gd name="connsiteY4598" fmla="*/ 1362320 h 2043806"/>
              <a:gd name="connsiteX4599" fmla="*/ 1194472 w 1327177"/>
              <a:gd name="connsiteY4599" fmla="*/ 1363107 h 2043806"/>
              <a:gd name="connsiteX4600" fmla="*/ 1194734 w 1327177"/>
              <a:gd name="connsiteY4600" fmla="*/ 1364549 h 2043806"/>
              <a:gd name="connsiteX4601" fmla="*/ 1193685 w 1327177"/>
              <a:gd name="connsiteY4601" fmla="*/ 1364549 h 2043806"/>
              <a:gd name="connsiteX4602" fmla="*/ 1193292 w 1327177"/>
              <a:gd name="connsiteY4602" fmla="*/ 1364156 h 2043806"/>
              <a:gd name="connsiteX4603" fmla="*/ 1192505 w 1327177"/>
              <a:gd name="connsiteY4603" fmla="*/ 1364156 h 2043806"/>
              <a:gd name="connsiteX4604" fmla="*/ 1191587 w 1327177"/>
              <a:gd name="connsiteY4604" fmla="*/ 1364549 h 2043806"/>
              <a:gd name="connsiteX4605" fmla="*/ 1190407 w 1327177"/>
              <a:gd name="connsiteY4605" fmla="*/ 1363763 h 2043806"/>
              <a:gd name="connsiteX4606" fmla="*/ 1189358 w 1327177"/>
              <a:gd name="connsiteY4606" fmla="*/ 1363763 h 2043806"/>
              <a:gd name="connsiteX4607" fmla="*/ 1189358 w 1327177"/>
              <a:gd name="connsiteY4607" fmla="*/ 1363369 h 2043806"/>
              <a:gd name="connsiteX4608" fmla="*/ 1188178 w 1327177"/>
              <a:gd name="connsiteY4608" fmla="*/ 1363369 h 2043806"/>
              <a:gd name="connsiteX4609" fmla="*/ 1186473 w 1327177"/>
              <a:gd name="connsiteY4609" fmla="*/ 1363369 h 2043806"/>
              <a:gd name="connsiteX4610" fmla="*/ 1185293 w 1327177"/>
              <a:gd name="connsiteY4610" fmla="*/ 1364025 h 2043806"/>
              <a:gd name="connsiteX4611" fmla="*/ 1186080 w 1327177"/>
              <a:gd name="connsiteY4611" fmla="*/ 1364418 h 2043806"/>
              <a:gd name="connsiteX4612" fmla="*/ 1185818 w 1327177"/>
              <a:gd name="connsiteY4612" fmla="*/ 1364681 h 2043806"/>
              <a:gd name="connsiteX4613" fmla="*/ 1185818 w 1327177"/>
              <a:gd name="connsiteY4613" fmla="*/ 1365336 h 2043806"/>
              <a:gd name="connsiteX4614" fmla="*/ 1184637 w 1327177"/>
              <a:gd name="connsiteY4614" fmla="*/ 1366123 h 2043806"/>
              <a:gd name="connsiteX4615" fmla="*/ 1184375 w 1327177"/>
              <a:gd name="connsiteY4615" fmla="*/ 1366779 h 2043806"/>
              <a:gd name="connsiteX4616" fmla="*/ 1182933 w 1327177"/>
              <a:gd name="connsiteY4616" fmla="*/ 1367172 h 2043806"/>
              <a:gd name="connsiteX4617" fmla="*/ 1182146 w 1327177"/>
              <a:gd name="connsiteY4617" fmla="*/ 1366779 h 2043806"/>
              <a:gd name="connsiteX4618" fmla="*/ 1181752 w 1327177"/>
              <a:gd name="connsiteY4618" fmla="*/ 1365861 h 2043806"/>
              <a:gd name="connsiteX4619" fmla="*/ 1182146 w 1327177"/>
              <a:gd name="connsiteY4619" fmla="*/ 1364025 h 2043806"/>
              <a:gd name="connsiteX4620" fmla="*/ 1182146 w 1327177"/>
              <a:gd name="connsiteY4620" fmla="*/ 1363763 h 2043806"/>
              <a:gd name="connsiteX4621" fmla="*/ 1181490 w 1327177"/>
              <a:gd name="connsiteY4621" fmla="*/ 1363763 h 2043806"/>
              <a:gd name="connsiteX4622" fmla="*/ 1180310 w 1327177"/>
              <a:gd name="connsiteY4622" fmla="*/ 1365467 h 2043806"/>
              <a:gd name="connsiteX4623" fmla="*/ 1178868 w 1327177"/>
              <a:gd name="connsiteY4623" fmla="*/ 1364812 h 2043806"/>
              <a:gd name="connsiteX4624" fmla="*/ 1178081 w 1327177"/>
              <a:gd name="connsiteY4624" fmla="*/ 1364812 h 2043806"/>
              <a:gd name="connsiteX4625" fmla="*/ 1177425 w 1327177"/>
              <a:gd name="connsiteY4625" fmla="*/ 1364812 h 2043806"/>
              <a:gd name="connsiteX4626" fmla="*/ 1176638 w 1327177"/>
              <a:gd name="connsiteY4626" fmla="*/ 1365205 h 2043806"/>
              <a:gd name="connsiteX4627" fmla="*/ 1176376 w 1327177"/>
              <a:gd name="connsiteY4627" fmla="*/ 1364812 h 2043806"/>
              <a:gd name="connsiteX4628" fmla="*/ 1177163 w 1327177"/>
              <a:gd name="connsiteY4628" fmla="*/ 1363763 h 2043806"/>
              <a:gd name="connsiteX4629" fmla="*/ 1176769 w 1327177"/>
              <a:gd name="connsiteY4629" fmla="*/ 1363369 h 2043806"/>
              <a:gd name="connsiteX4630" fmla="*/ 1175851 w 1327177"/>
              <a:gd name="connsiteY4630" fmla="*/ 1363369 h 2043806"/>
              <a:gd name="connsiteX4631" fmla="*/ 1174671 w 1327177"/>
              <a:gd name="connsiteY4631" fmla="*/ 1363369 h 2043806"/>
              <a:gd name="connsiteX4632" fmla="*/ 1173885 w 1327177"/>
              <a:gd name="connsiteY4632" fmla="*/ 1362583 h 2043806"/>
              <a:gd name="connsiteX4633" fmla="*/ 1173229 w 1327177"/>
              <a:gd name="connsiteY4633" fmla="*/ 1361927 h 2043806"/>
              <a:gd name="connsiteX4634" fmla="*/ 1172967 w 1327177"/>
              <a:gd name="connsiteY4634" fmla="*/ 1361140 h 2043806"/>
              <a:gd name="connsiteX4635" fmla="*/ 1173229 w 1327177"/>
              <a:gd name="connsiteY4635" fmla="*/ 1360878 h 2043806"/>
              <a:gd name="connsiteX4636" fmla="*/ 1172967 w 1327177"/>
              <a:gd name="connsiteY4636" fmla="*/ 1360484 h 2043806"/>
              <a:gd name="connsiteX4637" fmla="*/ 1172967 w 1327177"/>
              <a:gd name="connsiteY4637" fmla="*/ 1359698 h 2043806"/>
              <a:gd name="connsiteX4638" fmla="*/ 1171786 w 1327177"/>
              <a:gd name="connsiteY4638" fmla="*/ 1359698 h 2043806"/>
              <a:gd name="connsiteX4639" fmla="*/ 1170737 w 1327177"/>
              <a:gd name="connsiteY4639" fmla="*/ 1359042 h 2043806"/>
              <a:gd name="connsiteX4640" fmla="*/ 1170344 w 1327177"/>
              <a:gd name="connsiteY4640" fmla="*/ 1359042 h 2043806"/>
              <a:gd name="connsiteX4641" fmla="*/ 1169557 w 1327177"/>
              <a:gd name="connsiteY4641" fmla="*/ 1359435 h 2043806"/>
              <a:gd name="connsiteX4642" fmla="*/ 1169951 w 1327177"/>
              <a:gd name="connsiteY4642" fmla="*/ 1360484 h 2043806"/>
              <a:gd name="connsiteX4643" fmla="*/ 1169951 w 1327177"/>
              <a:gd name="connsiteY4643" fmla="*/ 1361140 h 2043806"/>
              <a:gd name="connsiteX4644" fmla="*/ 1170606 w 1327177"/>
              <a:gd name="connsiteY4644" fmla="*/ 1362976 h 2043806"/>
              <a:gd name="connsiteX4645" fmla="*/ 1170213 w 1327177"/>
              <a:gd name="connsiteY4645" fmla="*/ 1364418 h 2043806"/>
              <a:gd name="connsiteX4646" fmla="*/ 1169426 w 1327177"/>
              <a:gd name="connsiteY4646" fmla="*/ 1365074 h 2043806"/>
              <a:gd name="connsiteX4647" fmla="*/ 1169426 w 1327177"/>
              <a:gd name="connsiteY4647" fmla="*/ 1365861 h 2043806"/>
              <a:gd name="connsiteX4648" fmla="*/ 1168508 w 1327177"/>
              <a:gd name="connsiteY4648" fmla="*/ 1366779 h 2043806"/>
              <a:gd name="connsiteX4649" fmla="*/ 1168115 w 1327177"/>
              <a:gd name="connsiteY4649" fmla="*/ 1366779 h 2043806"/>
              <a:gd name="connsiteX4650" fmla="*/ 1167197 w 1327177"/>
              <a:gd name="connsiteY4650" fmla="*/ 1368221 h 2043806"/>
              <a:gd name="connsiteX4651" fmla="*/ 1167197 w 1327177"/>
              <a:gd name="connsiteY4651" fmla="*/ 1369401 h 2043806"/>
              <a:gd name="connsiteX4652" fmla="*/ 1166410 w 1327177"/>
              <a:gd name="connsiteY4652" fmla="*/ 1370188 h 2043806"/>
              <a:gd name="connsiteX4653" fmla="*/ 1167197 w 1327177"/>
              <a:gd name="connsiteY4653" fmla="*/ 1370844 h 2043806"/>
              <a:gd name="connsiteX4654" fmla="*/ 1166804 w 1327177"/>
              <a:gd name="connsiteY4654" fmla="*/ 1371106 h 2043806"/>
              <a:gd name="connsiteX4655" fmla="*/ 1167984 w 1327177"/>
              <a:gd name="connsiteY4655" fmla="*/ 1371499 h 2043806"/>
              <a:gd name="connsiteX4656" fmla="*/ 1167984 w 1327177"/>
              <a:gd name="connsiteY4656" fmla="*/ 1372155 h 2043806"/>
              <a:gd name="connsiteX4657" fmla="*/ 1167590 w 1327177"/>
              <a:gd name="connsiteY4657" fmla="*/ 1372942 h 2043806"/>
              <a:gd name="connsiteX4658" fmla="*/ 1167590 w 1327177"/>
              <a:gd name="connsiteY4658" fmla="*/ 1373204 h 2043806"/>
              <a:gd name="connsiteX4659" fmla="*/ 1167328 w 1327177"/>
              <a:gd name="connsiteY4659" fmla="*/ 1374384 h 2043806"/>
              <a:gd name="connsiteX4660" fmla="*/ 1167590 w 1327177"/>
              <a:gd name="connsiteY4660" fmla="*/ 1375040 h 2043806"/>
              <a:gd name="connsiteX4661" fmla="*/ 1165754 w 1327177"/>
              <a:gd name="connsiteY4661" fmla="*/ 1375827 h 2043806"/>
              <a:gd name="connsiteX4662" fmla="*/ 1164836 w 1327177"/>
              <a:gd name="connsiteY4662" fmla="*/ 1376745 h 2043806"/>
              <a:gd name="connsiteX4663" fmla="*/ 1163394 w 1327177"/>
              <a:gd name="connsiteY4663" fmla="*/ 1375302 h 2043806"/>
              <a:gd name="connsiteX4664" fmla="*/ 1163001 w 1327177"/>
              <a:gd name="connsiteY4664" fmla="*/ 1375696 h 2043806"/>
              <a:gd name="connsiteX4665" fmla="*/ 1162083 w 1327177"/>
              <a:gd name="connsiteY4665" fmla="*/ 1375302 h 2043806"/>
              <a:gd name="connsiteX4666" fmla="*/ 1162083 w 1327177"/>
              <a:gd name="connsiteY4666" fmla="*/ 1375040 h 2043806"/>
              <a:gd name="connsiteX4667" fmla="*/ 1162083 w 1327177"/>
              <a:gd name="connsiteY4667" fmla="*/ 1374384 h 2043806"/>
              <a:gd name="connsiteX4668" fmla="*/ 1161689 w 1327177"/>
              <a:gd name="connsiteY4668" fmla="*/ 1373991 h 2043806"/>
              <a:gd name="connsiteX4669" fmla="*/ 1161689 w 1327177"/>
              <a:gd name="connsiteY4669" fmla="*/ 1374384 h 2043806"/>
              <a:gd name="connsiteX4670" fmla="*/ 1161034 w 1327177"/>
              <a:gd name="connsiteY4670" fmla="*/ 1373991 h 2043806"/>
              <a:gd name="connsiteX4671" fmla="*/ 1161689 w 1327177"/>
              <a:gd name="connsiteY4671" fmla="*/ 1372548 h 2043806"/>
              <a:gd name="connsiteX4672" fmla="*/ 1161427 w 1327177"/>
              <a:gd name="connsiteY4672" fmla="*/ 1372286 h 2043806"/>
              <a:gd name="connsiteX4673" fmla="*/ 1161427 w 1327177"/>
              <a:gd name="connsiteY4673" fmla="*/ 1371893 h 2043806"/>
              <a:gd name="connsiteX4674" fmla="*/ 1161427 w 1327177"/>
              <a:gd name="connsiteY4674" fmla="*/ 1371631 h 2043806"/>
              <a:gd name="connsiteX4675" fmla="*/ 1162214 w 1327177"/>
              <a:gd name="connsiteY4675" fmla="*/ 1369533 h 2043806"/>
              <a:gd name="connsiteX4676" fmla="*/ 1160771 w 1327177"/>
              <a:gd name="connsiteY4676" fmla="*/ 1368090 h 2043806"/>
              <a:gd name="connsiteX4677" fmla="*/ 1160378 w 1327177"/>
              <a:gd name="connsiteY4677" fmla="*/ 1368090 h 2043806"/>
              <a:gd name="connsiteX4678" fmla="*/ 1160116 w 1327177"/>
              <a:gd name="connsiteY4678" fmla="*/ 1367697 h 2043806"/>
              <a:gd name="connsiteX4679" fmla="*/ 1160116 w 1327177"/>
              <a:gd name="connsiteY4679" fmla="*/ 1366910 h 2043806"/>
              <a:gd name="connsiteX4680" fmla="*/ 1159722 w 1327177"/>
              <a:gd name="connsiteY4680" fmla="*/ 1366648 h 2043806"/>
              <a:gd name="connsiteX4681" fmla="*/ 1158280 w 1327177"/>
              <a:gd name="connsiteY4681" fmla="*/ 1368090 h 2043806"/>
              <a:gd name="connsiteX4682" fmla="*/ 1157493 w 1327177"/>
              <a:gd name="connsiteY4682" fmla="*/ 1366648 h 2043806"/>
              <a:gd name="connsiteX4683" fmla="*/ 1156051 w 1327177"/>
              <a:gd name="connsiteY4683" fmla="*/ 1366910 h 2043806"/>
              <a:gd name="connsiteX4684" fmla="*/ 1154608 w 1327177"/>
              <a:gd name="connsiteY4684" fmla="*/ 1366910 h 2043806"/>
              <a:gd name="connsiteX4685" fmla="*/ 1154608 w 1327177"/>
              <a:gd name="connsiteY4685" fmla="*/ 1366648 h 2043806"/>
              <a:gd name="connsiteX4686" fmla="*/ 1153953 w 1327177"/>
              <a:gd name="connsiteY4686" fmla="*/ 1366648 h 2043806"/>
              <a:gd name="connsiteX4687" fmla="*/ 1153953 w 1327177"/>
              <a:gd name="connsiteY4687" fmla="*/ 1366910 h 2043806"/>
              <a:gd name="connsiteX4688" fmla="*/ 1153690 w 1327177"/>
              <a:gd name="connsiteY4688" fmla="*/ 1366910 h 2043806"/>
              <a:gd name="connsiteX4689" fmla="*/ 1153690 w 1327177"/>
              <a:gd name="connsiteY4689" fmla="*/ 1367303 h 2043806"/>
              <a:gd name="connsiteX4690" fmla="*/ 1152510 w 1327177"/>
              <a:gd name="connsiteY4690" fmla="*/ 1367565 h 2043806"/>
              <a:gd name="connsiteX4691" fmla="*/ 1152904 w 1327177"/>
              <a:gd name="connsiteY4691" fmla="*/ 1368746 h 2043806"/>
              <a:gd name="connsiteX4692" fmla="*/ 1152248 w 1327177"/>
              <a:gd name="connsiteY4692" fmla="*/ 1368746 h 2043806"/>
              <a:gd name="connsiteX4693" fmla="*/ 1151068 w 1327177"/>
              <a:gd name="connsiteY4693" fmla="*/ 1369401 h 2043806"/>
              <a:gd name="connsiteX4694" fmla="*/ 1151461 w 1327177"/>
              <a:gd name="connsiteY4694" fmla="*/ 1370450 h 2043806"/>
              <a:gd name="connsiteX4695" fmla="*/ 1151723 w 1327177"/>
              <a:gd name="connsiteY4695" fmla="*/ 1371106 h 2043806"/>
              <a:gd name="connsiteX4696" fmla="*/ 1151461 w 1327177"/>
              <a:gd name="connsiteY4696" fmla="*/ 1371893 h 2043806"/>
              <a:gd name="connsiteX4697" fmla="*/ 1151723 w 1327177"/>
              <a:gd name="connsiteY4697" fmla="*/ 1373073 h 2043806"/>
              <a:gd name="connsiteX4698" fmla="*/ 1153166 w 1327177"/>
              <a:gd name="connsiteY4698" fmla="*/ 1374516 h 2043806"/>
              <a:gd name="connsiteX4699" fmla="*/ 1153166 w 1327177"/>
              <a:gd name="connsiteY4699" fmla="*/ 1375171 h 2043806"/>
              <a:gd name="connsiteX4700" fmla="*/ 1152510 w 1327177"/>
              <a:gd name="connsiteY4700" fmla="*/ 1375433 h 2043806"/>
              <a:gd name="connsiteX4701" fmla="*/ 1152510 w 1327177"/>
              <a:gd name="connsiteY4701" fmla="*/ 1375827 h 2043806"/>
              <a:gd name="connsiteX4702" fmla="*/ 1152904 w 1327177"/>
              <a:gd name="connsiteY4702" fmla="*/ 1376089 h 2043806"/>
              <a:gd name="connsiteX4703" fmla="*/ 1152510 w 1327177"/>
              <a:gd name="connsiteY4703" fmla="*/ 1376482 h 2043806"/>
              <a:gd name="connsiteX4704" fmla="*/ 1152248 w 1327177"/>
              <a:gd name="connsiteY4704" fmla="*/ 1376482 h 2043806"/>
              <a:gd name="connsiteX4705" fmla="*/ 1151855 w 1327177"/>
              <a:gd name="connsiteY4705" fmla="*/ 1377269 h 2043806"/>
              <a:gd name="connsiteX4706" fmla="*/ 1152248 w 1327177"/>
              <a:gd name="connsiteY4706" fmla="*/ 1377925 h 2043806"/>
              <a:gd name="connsiteX4707" fmla="*/ 1151461 w 1327177"/>
              <a:gd name="connsiteY4707" fmla="*/ 1378187 h 2043806"/>
              <a:gd name="connsiteX4708" fmla="*/ 1152248 w 1327177"/>
              <a:gd name="connsiteY4708" fmla="*/ 1379367 h 2043806"/>
              <a:gd name="connsiteX4709" fmla="*/ 1152248 w 1327177"/>
              <a:gd name="connsiteY4709" fmla="*/ 1380154 h 2043806"/>
              <a:gd name="connsiteX4710" fmla="*/ 1152248 w 1327177"/>
              <a:gd name="connsiteY4710" fmla="*/ 1380547 h 2043806"/>
              <a:gd name="connsiteX4711" fmla="*/ 1151855 w 1327177"/>
              <a:gd name="connsiteY4711" fmla="*/ 1380810 h 2043806"/>
              <a:gd name="connsiteX4712" fmla="*/ 1151855 w 1327177"/>
              <a:gd name="connsiteY4712" fmla="*/ 1381597 h 2043806"/>
              <a:gd name="connsiteX4713" fmla="*/ 1150150 w 1327177"/>
              <a:gd name="connsiteY4713" fmla="*/ 1382252 h 2043806"/>
              <a:gd name="connsiteX4714" fmla="*/ 1148707 w 1327177"/>
              <a:gd name="connsiteY4714" fmla="*/ 1383039 h 2043806"/>
              <a:gd name="connsiteX4715" fmla="*/ 1146872 w 1327177"/>
              <a:gd name="connsiteY4715" fmla="*/ 1384219 h 2043806"/>
              <a:gd name="connsiteX4716" fmla="*/ 1145823 w 1327177"/>
              <a:gd name="connsiteY4716" fmla="*/ 1383826 h 2043806"/>
              <a:gd name="connsiteX4717" fmla="*/ 1145429 w 1327177"/>
              <a:gd name="connsiteY4717" fmla="*/ 1383826 h 2043806"/>
              <a:gd name="connsiteX4718" fmla="*/ 1145167 w 1327177"/>
              <a:gd name="connsiteY4718" fmla="*/ 1384219 h 2043806"/>
              <a:gd name="connsiteX4719" fmla="*/ 1144380 w 1327177"/>
              <a:gd name="connsiteY4719" fmla="*/ 1384481 h 2043806"/>
              <a:gd name="connsiteX4720" fmla="*/ 1143987 w 1327177"/>
              <a:gd name="connsiteY4720" fmla="*/ 1385137 h 2043806"/>
              <a:gd name="connsiteX4721" fmla="*/ 1142938 w 1327177"/>
              <a:gd name="connsiteY4721" fmla="*/ 1385137 h 2043806"/>
              <a:gd name="connsiteX4722" fmla="*/ 1142282 w 1327177"/>
              <a:gd name="connsiteY4722" fmla="*/ 1385530 h 2043806"/>
              <a:gd name="connsiteX4723" fmla="*/ 1141495 w 1327177"/>
              <a:gd name="connsiteY4723" fmla="*/ 1385530 h 2043806"/>
              <a:gd name="connsiteX4724" fmla="*/ 1140840 w 1327177"/>
              <a:gd name="connsiteY4724" fmla="*/ 1386186 h 2043806"/>
              <a:gd name="connsiteX4725" fmla="*/ 1140053 w 1327177"/>
              <a:gd name="connsiteY4725" fmla="*/ 1387891 h 2043806"/>
              <a:gd name="connsiteX4726" fmla="*/ 1139659 w 1327177"/>
              <a:gd name="connsiteY4726" fmla="*/ 1388284 h 2043806"/>
              <a:gd name="connsiteX4727" fmla="*/ 1140053 w 1327177"/>
              <a:gd name="connsiteY4727" fmla="*/ 1389202 h 2043806"/>
              <a:gd name="connsiteX4728" fmla="*/ 1139659 w 1327177"/>
              <a:gd name="connsiteY4728" fmla="*/ 1389989 h 2043806"/>
              <a:gd name="connsiteX4729" fmla="*/ 1138610 w 1327177"/>
              <a:gd name="connsiteY4729" fmla="*/ 1390645 h 2043806"/>
              <a:gd name="connsiteX4730" fmla="*/ 1144249 w 1327177"/>
              <a:gd name="connsiteY4730" fmla="*/ 1393136 h 2043806"/>
              <a:gd name="connsiteX4731" fmla="*/ 1145036 w 1327177"/>
              <a:gd name="connsiteY4731" fmla="*/ 1392480 h 2043806"/>
              <a:gd name="connsiteX4732" fmla="*/ 1146478 w 1327177"/>
              <a:gd name="connsiteY4732" fmla="*/ 1391694 h 2043806"/>
              <a:gd name="connsiteX4733" fmla="*/ 1146741 w 1327177"/>
              <a:gd name="connsiteY4733" fmla="*/ 1391038 h 2043806"/>
              <a:gd name="connsiteX4734" fmla="*/ 1147134 w 1327177"/>
              <a:gd name="connsiteY4734" fmla="*/ 1391038 h 2043806"/>
              <a:gd name="connsiteX4735" fmla="*/ 1147134 w 1327177"/>
              <a:gd name="connsiteY4735" fmla="*/ 1391694 h 2043806"/>
              <a:gd name="connsiteX4736" fmla="*/ 1145036 w 1327177"/>
              <a:gd name="connsiteY4736" fmla="*/ 1393136 h 2043806"/>
              <a:gd name="connsiteX4737" fmla="*/ 1145691 w 1327177"/>
              <a:gd name="connsiteY4737" fmla="*/ 1393398 h 2043806"/>
              <a:gd name="connsiteX4738" fmla="*/ 1145691 w 1327177"/>
              <a:gd name="connsiteY4738" fmla="*/ 1393136 h 2043806"/>
              <a:gd name="connsiteX4739" fmla="*/ 1146478 w 1327177"/>
              <a:gd name="connsiteY4739" fmla="*/ 1393136 h 2043806"/>
              <a:gd name="connsiteX4740" fmla="*/ 1146085 w 1327177"/>
              <a:gd name="connsiteY4740" fmla="*/ 1393398 h 2043806"/>
              <a:gd name="connsiteX4741" fmla="*/ 1147527 w 1327177"/>
              <a:gd name="connsiteY4741" fmla="*/ 1393792 h 2043806"/>
              <a:gd name="connsiteX4742" fmla="*/ 1148314 w 1327177"/>
              <a:gd name="connsiteY4742" fmla="*/ 1394054 h 2043806"/>
              <a:gd name="connsiteX4743" fmla="*/ 1149494 w 1327177"/>
              <a:gd name="connsiteY4743" fmla="*/ 1394054 h 2043806"/>
              <a:gd name="connsiteX4744" fmla="*/ 1149757 w 1327177"/>
              <a:gd name="connsiteY4744" fmla="*/ 1393792 h 2043806"/>
              <a:gd name="connsiteX4745" fmla="*/ 1150150 w 1327177"/>
              <a:gd name="connsiteY4745" fmla="*/ 1393792 h 2043806"/>
              <a:gd name="connsiteX4746" fmla="*/ 1150937 w 1327177"/>
              <a:gd name="connsiteY4746" fmla="*/ 1393005 h 2043806"/>
              <a:gd name="connsiteX4747" fmla="*/ 1151592 w 1327177"/>
              <a:gd name="connsiteY4747" fmla="*/ 1392611 h 2043806"/>
              <a:gd name="connsiteX4748" fmla="*/ 1151855 w 1327177"/>
              <a:gd name="connsiteY4748" fmla="*/ 1391825 h 2043806"/>
              <a:gd name="connsiteX4749" fmla="*/ 1153297 w 1327177"/>
              <a:gd name="connsiteY4749" fmla="*/ 1392611 h 2043806"/>
              <a:gd name="connsiteX4750" fmla="*/ 1154084 w 1327177"/>
              <a:gd name="connsiteY4750" fmla="*/ 1392349 h 2043806"/>
              <a:gd name="connsiteX4751" fmla="*/ 1154477 w 1327177"/>
              <a:gd name="connsiteY4751" fmla="*/ 1393005 h 2043806"/>
              <a:gd name="connsiteX4752" fmla="*/ 1155526 w 1327177"/>
              <a:gd name="connsiteY4752" fmla="*/ 1392611 h 2043806"/>
              <a:gd name="connsiteX4753" fmla="*/ 1155526 w 1327177"/>
              <a:gd name="connsiteY4753" fmla="*/ 1392349 h 2043806"/>
              <a:gd name="connsiteX4754" fmla="*/ 1156182 w 1327177"/>
              <a:gd name="connsiteY4754" fmla="*/ 1391562 h 2043806"/>
              <a:gd name="connsiteX4755" fmla="*/ 1156969 w 1327177"/>
              <a:gd name="connsiteY4755" fmla="*/ 1393005 h 2043806"/>
              <a:gd name="connsiteX4756" fmla="*/ 1156969 w 1327177"/>
              <a:gd name="connsiteY4756" fmla="*/ 1393267 h 2043806"/>
              <a:gd name="connsiteX4757" fmla="*/ 1157624 w 1327177"/>
              <a:gd name="connsiteY4757" fmla="*/ 1394054 h 2043806"/>
              <a:gd name="connsiteX4758" fmla="*/ 1158018 w 1327177"/>
              <a:gd name="connsiteY4758" fmla="*/ 1395234 h 2043806"/>
              <a:gd name="connsiteX4759" fmla="*/ 1157624 w 1327177"/>
              <a:gd name="connsiteY4759" fmla="*/ 1395496 h 2043806"/>
              <a:gd name="connsiteX4760" fmla="*/ 1156706 w 1327177"/>
              <a:gd name="connsiteY4760" fmla="*/ 1396152 h 2043806"/>
              <a:gd name="connsiteX4761" fmla="*/ 1157362 w 1327177"/>
              <a:gd name="connsiteY4761" fmla="*/ 1397595 h 2043806"/>
              <a:gd name="connsiteX4762" fmla="*/ 1155264 w 1327177"/>
              <a:gd name="connsiteY4762" fmla="*/ 1398775 h 2043806"/>
              <a:gd name="connsiteX4763" fmla="*/ 1153822 w 1327177"/>
              <a:gd name="connsiteY4763" fmla="*/ 1398775 h 2043806"/>
              <a:gd name="connsiteX4764" fmla="*/ 1153428 w 1327177"/>
              <a:gd name="connsiteY4764" fmla="*/ 1398381 h 2043806"/>
              <a:gd name="connsiteX4765" fmla="*/ 1152510 w 1327177"/>
              <a:gd name="connsiteY4765" fmla="*/ 1398381 h 2043806"/>
              <a:gd name="connsiteX4766" fmla="*/ 1152117 w 1327177"/>
              <a:gd name="connsiteY4766" fmla="*/ 1398775 h 2043806"/>
              <a:gd name="connsiteX4767" fmla="*/ 1151461 w 1327177"/>
              <a:gd name="connsiteY4767" fmla="*/ 1398775 h 2043806"/>
              <a:gd name="connsiteX4768" fmla="*/ 1151199 w 1327177"/>
              <a:gd name="connsiteY4768" fmla="*/ 1399561 h 2043806"/>
              <a:gd name="connsiteX4769" fmla="*/ 1150412 w 1327177"/>
              <a:gd name="connsiteY4769" fmla="*/ 1399168 h 2043806"/>
              <a:gd name="connsiteX4770" fmla="*/ 1149232 w 1327177"/>
              <a:gd name="connsiteY4770" fmla="*/ 1399168 h 2043806"/>
              <a:gd name="connsiteX4771" fmla="*/ 1148576 w 1327177"/>
              <a:gd name="connsiteY4771" fmla="*/ 1398512 h 2043806"/>
              <a:gd name="connsiteX4772" fmla="*/ 1148314 w 1327177"/>
              <a:gd name="connsiteY4772" fmla="*/ 1398906 h 2043806"/>
              <a:gd name="connsiteX4773" fmla="*/ 1146872 w 1327177"/>
              <a:gd name="connsiteY4773" fmla="*/ 1398512 h 2043806"/>
              <a:gd name="connsiteX4774" fmla="*/ 1146478 w 1327177"/>
              <a:gd name="connsiteY4774" fmla="*/ 1398906 h 2043806"/>
              <a:gd name="connsiteX4775" fmla="*/ 1146216 w 1327177"/>
              <a:gd name="connsiteY4775" fmla="*/ 1399693 h 2043806"/>
              <a:gd name="connsiteX4776" fmla="*/ 1145823 w 1327177"/>
              <a:gd name="connsiteY4776" fmla="*/ 1401135 h 2043806"/>
              <a:gd name="connsiteX4777" fmla="*/ 1145823 w 1327177"/>
              <a:gd name="connsiteY4777" fmla="*/ 1401397 h 2043806"/>
              <a:gd name="connsiteX4778" fmla="*/ 1144380 w 1327177"/>
              <a:gd name="connsiteY4778" fmla="*/ 1402840 h 2043806"/>
              <a:gd name="connsiteX4779" fmla="*/ 1143331 w 1327177"/>
              <a:gd name="connsiteY4779" fmla="*/ 1403233 h 2043806"/>
              <a:gd name="connsiteX4780" fmla="*/ 1142675 w 1327177"/>
              <a:gd name="connsiteY4780" fmla="*/ 1403233 h 2043806"/>
              <a:gd name="connsiteX4781" fmla="*/ 1142282 w 1327177"/>
              <a:gd name="connsiteY4781" fmla="*/ 1403233 h 2043806"/>
              <a:gd name="connsiteX4782" fmla="*/ 1140840 w 1327177"/>
              <a:gd name="connsiteY4782" fmla="*/ 1401791 h 2043806"/>
              <a:gd name="connsiteX4783" fmla="*/ 1138086 w 1327177"/>
              <a:gd name="connsiteY4783" fmla="*/ 1399693 h 2043806"/>
              <a:gd name="connsiteX4784" fmla="*/ 1137824 w 1327177"/>
              <a:gd name="connsiteY4784" fmla="*/ 1398906 h 2043806"/>
              <a:gd name="connsiteX4785" fmla="*/ 1137824 w 1327177"/>
              <a:gd name="connsiteY4785" fmla="*/ 1398512 h 2043806"/>
              <a:gd name="connsiteX4786" fmla="*/ 1136643 w 1327177"/>
              <a:gd name="connsiteY4786" fmla="*/ 1397070 h 2043806"/>
              <a:gd name="connsiteX4787" fmla="*/ 1136643 w 1327177"/>
              <a:gd name="connsiteY4787" fmla="*/ 1396808 h 2043806"/>
              <a:gd name="connsiteX4788" fmla="*/ 1136250 w 1327177"/>
              <a:gd name="connsiteY4788" fmla="*/ 1396414 h 2043806"/>
              <a:gd name="connsiteX4789" fmla="*/ 1135988 w 1327177"/>
              <a:gd name="connsiteY4789" fmla="*/ 1396414 h 2043806"/>
              <a:gd name="connsiteX4790" fmla="*/ 1135988 w 1327177"/>
              <a:gd name="connsiteY4790" fmla="*/ 1396808 h 2043806"/>
              <a:gd name="connsiteX4791" fmla="*/ 1135332 w 1327177"/>
              <a:gd name="connsiteY4791" fmla="*/ 1396414 h 2043806"/>
              <a:gd name="connsiteX4792" fmla="*/ 1132841 w 1327177"/>
              <a:gd name="connsiteY4792" fmla="*/ 1396414 h 2043806"/>
              <a:gd name="connsiteX4793" fmla="*/ 1130349 w 1327177"/>
              <a:gd name="connsiteY4793" fmla="*/ 1396808 h 2043806"/>
              <a:gd name="connsiteX4794" fmla="*/ 1128907 w 1327177"/>
              <a:gd name="connsiteY4794" fmla="*/ 1397726 h 2043806"/>
              <a:gd name="connsiteX4795" fmla="*/ 1128251 w 1327177"/>
              <a:gd name="connsiteY4795" fmla="*/ 1398119 h 2043806"/>
              <a:gd name="connsiteX4796" fmla="*/ 1128513 w 1327177"/>
              <a:gd name="connsiteY4796" fmla="*/ 1399037 h 2043806"/>
              <a:gd name="connsiteX4797" fmla="*/ 1128513 w 1327177"/>
              <a:gd name="connsiteY4797" fmla="*/ 1400479 h 2043806"/>
              <a:gd name="connsiteX4798" fmla="*/ 1128907 w 1327177"/>
              <a:gd name="connsiteY4798" fmla="*/ 1401922 h 2043806"/>
              <a:gd name="connsiteX4799" fmla="*/ 1128907 w 1327177"/>
              <a:gd name="connsiteY4799" fmla="*/ 1402709 h 2043806"/>
              <a:gd name="connsiteX4800" fmla="*/ 1127071 w 1327177"/>
              <a:gd name="connsiteY4800" fmla="*/ 1403889 h 2043806"/>
              <a:gd name="connsiteX4801" fmla="*/ 1128251 w 1327177"/>
              <a:gd name="connsiteY4801" fmla="*/ 1405987 h 2043806"/>
              <a:gd name="connsiteX4802" fmla="*/ 1128251 w 1327177"/>
              <a:gd name="connsiteY4802" fmla="*/ 1408872 h 2043806"/>
              <a:gd name="connsiteX4803" fmla="*/ 1126809 w 1327177"/>
              <a:gd name="connsiteY4803" fmla="*/ 1410577 h 2043806"/>
              <a:gd name="connsiteX4804" fmla="*/ 1126415 w 1327177"/>
              <a:gd name="connsiteY4804" fmla="*/ 1410577 h 2043806"/>
              <a:gd name="connsiteX4805" fmla="*/ 1126153 w 1327177"/>
              <a:gd name="connsiteY4805" fmla="*/ 1411363 h 2043806"/>
              <a:gd name="connsiteX4806" fmla="*/ 1125760 w 1327177"/>
              <a:gd name="connsiteY4806" fmla="*/ 1410314 h 2043806"/>
              <a:gd name="connsiteX4807" fmla="*/ 1124973 w 1327177"/>
              <a:gd name="connsiteY4807" fmla="*/ 1410577 h 2043806"/>
              <a:gd name="connsiteX4808" fmla="*/ 1125366 w 1327177"/>
              <a:gd name="connsiteY4808" fmla="*/ 1409921 h 2043806"/>
              <a:gd name="connsiteX4809" fmla="*/ 1124186 w 1327177"/>
              <a:gd name="connsiteY4809" fmla="*/ 1410314 h 2043806"/>
              <a:gd name="connsiteX4810" fmla="*/ 1122481 w 1327177"/>
              <a:gd name="connsiteY4810" fmla="*/ 1412412 h 2043806"/>
              <a:gd name="connsiteX4811" fmla="*/ 1122088 w 1327177"/>
              <a:gd name="connsiteY4811" fmla="*/ 1412412 h 2043806"/>
              <a:gd name="connsiteX4812" fmla="*/ 1121170 w 1327177"/>
              <a:gd name="connsiteY4812" fmla="*/ 1412019 h 2043806"/>
              <a:gd name="connsiteX4813" fmla="*/ 1119727 w 1327177"/>
              <a:gd name="connsiteY4813" fmla="*/ 1412806 h 2043806"/>
              <a:gd name="connsiteX4814" fmla="*/ 1118941 w 1327177"/>
              <a:gd name="connsiteY4814" fmla="*/ 1412806 h 2043806"/>
              <a:gd name="connsiteX4815" fmla="*/ 1118285 w 1327177"/>
              <a:gd name="connsiteY4815" fmla="*/ 1412019 h 2043806"/>
              <a:gd name="connsiteX4816" fmla="*/ 1116449 w 1327177"/>
              <a:gd name="connsiteY4816" fmla="*/ 1412019 h 2043806"/>
              <a:gd name="connsiteX4817" fmla="*/ 1115531 w 1327177"/>
              <a:gd name="connsiteY4817" fmla="*/ 1412019 h 2043806"/>
              <a:gd name="connsiteX4818" fmla="*/ 1114745 w 1327177"/>
              <a:gd name="connsiteY4818" fmla="*/ 1412412 h 2043806"/>
              <a:gd name="connsiteX4819" fmla="*/ 1114745 w 1327177"/>
              <a:gd name="connsiteY4819" fmla="*/ 1412019 h 2043806"/>
              <a:gd name="connsiteX4820" fmla="*/ 1114089 w 1327177"/>
              <a:gd name="connsiteY4820" fmla="*/ 1412019 h 2043806"/>
              <a:gd name="connsiteX4821" fmla="*/ 1114089 w 1327177"/>
              <a:gd name="connsiteY4821" fmla="*/ 1412806 h 2043806"/>
              <a:gd name="connsiteX4822" fmla="*/ 1113696 w 1327177"/>
              <a:gd name="connsiteY4822" fmla="*/ 1412806 h 2043806"/>
              <a:gd name="connsiteX4823" fmla="*/ 1112778 w 1327177"/>
              <a:gd name="connsiteY4823" fmla="*/ 1413461 h 2043806"/>
              <a:gd name="connsiteX4824" fmla="*/ 1113040 w 1327177"/>
              <a:gd name="connsiteY4824" fmla="*/ 1414248 h 2043806"/>
              <a:gd name="connsiteX4825" fmla="*/ 1112253 w 1327177"/>
              <a:gd name="connsiteY4825" fmla="*/ 1414642 h 2043806"/>
              <a:gd name="connsiteX4826" fmla="*/ 1111597 w 1327177"/>
              <a:gd name="connsiteY4826" fmla="*/ 1414642 h 2043806"/>
              <a:gd name="connsiteX4827" fmla="*/ 1111335 w 1327177"/>
              <a:gd name="connsiteY4827" fmla="*/ 1414248 h 2043806"/>
              <a:gd name="connsiteX4828" fmla="*/ 1111991 w 1327177"/>
              <a:gd name="connsiteY4828" fmla="*/ 1413986 h 2043806"/>
              <a:gd name="connsiteX4829" fmla="*/ 1111991 w 1327177"/>
              <a:gd name="connsiteY4829" fmla="*/ 1413199 h 2043806"/>
              <a:gd name="connsiteX4830" fmla="*/ 1112778 w 1327177"/>
              <a:gd name="connsiteY4830" fmla="*/ 1412019 h 2043806"/>
              <a:gd name="connsiteX4831" fmla="*/ 1110942 w 1327177"/>
              <a:gd name="connsiteY4831" fmla="*/ 1412019 h 2043806"/>
              <a:gd name="connsiteX4832" fmla="*/ 1110942 w 1327177"/>
              <a:gd name="connsiteY4832" fmla="*/ 1411363 h 2043806"/>
              <a:gd name="connsiteX4833" fmla="*/ 1112384 w 1327177"/>
              <a:gd name="connsiteY4833" fmla="*/ 1411757 h 2043806"/>
              <a:gd name="connsiteX4834" fmla="*/ 1112122 w 1327177"/>
              <a:gd name="connsiteY4834" fmla="*/ 1411101 h 2043806"/>
              <a:gd name="connsiteX4835" fmla="*/ 1111728 w 1327177"/>
              <a:gd name="connsiteY4835" fmla="*/ 1409921 h 2043806"/>
              <a:gd name="connsiteX4836" fmla="*/ 1110942 w 1327177"/>
              <a:gd name="connsiteY4836" fmla="*/ 1409659 h 2043806"/>
              <a:gd name="connsiteX4837" fmla="*/ 1108057 w 1327177"/>
              <a:gd name="connsiteY4837" fmla="*/ 1406380 h 2043806"/>
              <a:gd name="connsiteX4838" fmla="*/ 1107663 w 1327177"/>
              <a:gd name="connsiteY4838" fmla="*/ 1405462 h 2043806"/>
              <a:gd name="connsiteX4839" fmla="*/ 1106614 w 1327177"/>
              <a:gd name="connsiteY4839" fmla="*/ 1404282 h 2043806"/>
              <a:gd name="connsiteX4840" fmla="*/ 1106877 w 1327177"/>
              <a:gd name="connsiteY4840" fmla="*/ 1403233 h 2043806"/>
              <a:gd name="connsiteX4841" fmla="*/ 1108712 w 1327177"/>
              <a:gd name="connsiteY4841" fmla="*/ 1402053 h 2043806"/>
              <a:gd name="connsiteX4842" fmla="*/ 1109106 w 1327177"/>
              <a:gd name="connsiteY4842" fmla="*/ 1400610 h 2043806"/>
              <a:gd name="connsiteX4843" fmla="*/ 1109893 w 1327177"/>
              <a:gd name="connsiteY4843" fmla="*/ 1400348 h 2043806"/>
              <a:gd name="connsiteX4844" fmla="*/ 1110155 w 1327177"/>
              <a:gd name="connsiteY4844" fmla="*/ 1399693 h 2043806"/>
              <a:gd name="connsiteX4845" fmla="*/ 1110155 w 1327177"/>
              <a:gd name="connsiteY4845" fmla="*/ 1399299 h 2043806"/>
              <a:gd name="connsiteX4846" fmla="*/ 1110811 w 1327177"/>
              <a:gd name="connsiteY4846" fmla="*/ 1398381 h 2043806"/>
              <a:gd name="connsiteX4847" fmla="*/ 1112646 w 1327177"/>
              <a:gd name="connsiteY4847" fmla="*/ 1396545 h 2043806"/>
              <a:gd name="connsiteX4848" fmla="*/ 1111466 w 1327177"/>
              <a:gd name="connsiteY4848" fmla="*/ 1395890 h 2043806"/>
              <a:gd name="connsiteX4849" fmla="*/ 1110680 w 1327177"/>
              <a:gd name="connsiteY4849" fmla="*/ 1395628 h 2043806"/>
              <a:gd name="connsiteX4850" fmla="*/ 1110680 w 1327177"/>
              <a:gd name="connsiteY4850" fmla="*/ 1394841 h 2043806"/>
              <a:gd name="connsiteX4851" fmla="*/ 1111860 w 1327177"/>
              <a:gd name="connsiteY4851" fmla="*/ 1393005 h 2043806"/>
              <a:gd name="connsiteX4852" fmla="*/ 1111860 w 1327177"/>
              <a:gd name="connsiteY4852" fmla="*/ 1390513 h 2043806"/>
              <a:gd name="connsiteX4853" fmla="*/ 1112646 w 1327177"/>
              <a:gd name="connsiteY4853" fmla="*/ 1389071 h 2043806"/>
              <a:gd name="connsiteX4854" fmla="*/ 1111204 w 1327177"/>
              <a:gd name="connsiteY4854" fmla="*/ 1387891 h 2043806"/>
              <a:gd name="connsiteX4855" fmla="*/ 1110811 w 1327177"/>
              <a:gd name="connsiteY4855" fmla="*/ 1386973 h 2043806"/>
              <a:gd name="connsiteX4856" fmla="*/ 1111204 w 1327177"/>
              <a:gd name="connsiteY4856" fmla="*/ 1386580 h 2043806"/>
              <a:gd name="connsiteX4857" fmla="*/ 1109762 w 1327177"/>
              <a:gd name="connsiteY4857" fmla="*/ 1387760 h 2043806"/>
              <a:gd name="connsiteX4858" fmla="*/ 1107270 w 1327177"/>
              <a:gd name="connsiteY4858" fmla="*/ 1387104 h 2043806"/>
              <a:gd name="connsiteX4859" fmla="*/ 1106483 w 1327177"/>
              <a:gd name="connsiteY4859" fmla="*/ 1385924 h 2043806"/>
              <a:gd name="connsiteX4860" fmla="*/ 1104385 w 1327177"/>
              <a:gd name="connsiteY4860" fmla="*/ 1383826 h 2043806"/>
              <a:gd name="connsiteX4861" fmla="*/ 1100845 w 1327177"/>
              <a:gd name="connsiteY4861" fmla="*/ 1378843 h 2043806"/>
              <a:gd name="connsiteX4862" fmla="*/ 1100451 w 1327177"/>
              <a:gd name="connsiteY4862" fmla="*/ 1378056 h 2043806"/>
              <a:gd name="connsiteX4863" fmla="*/ 1102287 w 1327177"/>
              <a:gd name="connsiteY4863" fmla="*/ 1376613 h 2043806"/>
              <a:gd name="connsiteX4864" fmla="*/ 1103729 w 1327177"/>
              <a:gd name="connsiteY4864" fmla="*/ 1373729 h 2043806"/>
              <a:gd name="connsiteX4865" fmla="*/ 1106221 w 1327177"/>
              <a:gd name="connsiteY4865" fmla="*/ 1372286 h 2043806"/>
              <a:gd name="connsiteX4866" fmla="*/ 1106877 w 1327177"/>
              <a:gd name="connsiteY4866" fmla="*/ 1370450 h 2043806"/>
              <a:gd name="connsiteX4867" fmla="*/ 1104779 w 1327177"/>
              <a:gd name="connsiteY4867" fmla="*/ 1369008 h 2043806"/>
              <a:gd name="connsiteX4868" fmla="*/ 1104779 w 1327177"/>
              <a:gd name="connsiteY4868" fmla="*/ 1368746 h 2043806"/>
              <a:gd name="connsiteX4869" fmla="*/ 1102287 w 1327177"/>
              <a:gd name="connsiteY4869" fmla="*/ 1365861 h 2043806"/>
              <a:gd name="connsiteX4870" fmla="*/ 1100845 w 1327177"/>
              <a:gd name="connsiteY4870" fmla="*/ 1366517 h 2043806"/>
              <a:gd name="connsiteX4871" fmla="*/ 1099664 w 1327177"/>
              <a:gd name="connsiteY4871" fmla="*/ 1366123 h 2043806"/>
              <a:gd name="connsiteX4872" fmla="*/ 1099009 w 1327177"/>
              <a:gd name="connsiteY4872" fmla="*/ 1367303 h 2043806"/>
              <a:gd name="connsiteX4873" fmla="*/ 1099009 w 1327177"/>
              <a:gd name="connsiteY4873" fmla="*/ 1368221 h 2043806"/>
              <a:gd name="connsiteX4874" fmla="*/ 1099664 w 1327177"/>
              <a:gd name="connsiteY4874" fmla="*/ 1368614 h 2043806"/>
              <a:gd name="connsiteX4875" fmla="*/ 1098222 w 1327177"/>
              <a:gd name="connsiteY4875" fmla="*/ 1370319 h 2043806"/>
              <a:gd name="connsiteX4876" fmla="*/ 1096780 w 1327177"/>
              <a:gd name="connsiteY4876" fmla="*/ 1370975 h 2043806"/>
              <a:gd name="connsiteX4877" fmla="*/ 1095862 w 1327177"/>
              <a:gd name="connsiteY4877" fmla="*/ 1372155 h 2043806"/>
              <a:gd name="connsiteX4878" fmla="*/ 1094419 w 1327177"/>
              <a:gd name="connsiteY4878" fmla="*/ 1372155 h 2043806"/>
              <a:gd name="connsiteX4879" fmla="*/ 1091928 w 1327177"/>
              <a:gd name="connsiteY4879" fmla="*/ 1373598 h 2043806"/>
              <a:gd name="connsiteX4880" fmla="*/ 1091141 w 1327177"/>
              <a:gd name="connsiteY4880" fmla="*/ 1374384 h 2043806"/>
              <a:gd name="connsiteX4881" fmla="*/ 1091928 w 1327177"/>
              <a:gd name="connsiteY4881" fmla="*/ 1374647 h 2043806"/>
              <a:gd name="connsiteX4882" fmla="*/ 1093108 w 1327177"/>
              <a:gd name="connsiteY4882" fmla="*/ 1376482 h 2043806"/>
              <a:gd name="connsiteX4883" fmla="*/ 1092715 w 1327177"/>
              <a:gd name="connsiteY4883" fmla="*/ 1376482 h 2043806"/>
              <a:gd name="connsiteX4884" fmla="*/ 1093108 w 1327177"/>
              <a:gd name="connsiteY4884" fmla="*/ 1377925 h 2043806"/>
              <a:gd name="connsiteX4885" fmla="*/ 1095206 w 1327177"/>
              <a:gd name="connsiteY4885" fmla="*/ 1380416 h 2043806"/>
              <a:gd name="connsiteX4886" fmla="*/ 1092715 w 1327177"/>
              <a:gd name="connsiteY4886" fmla="*/ 1382121 h 2043806"/>
              <a:gd name="connsiteX4887" fmla="*/ 1092059 w 1327177"/>
              <a:gd name="connsiteY4887" fmla="*/ 1382121 h 2043806"/>
              <a:gd name="connsiteX4888" fmla="*/ 1091797 w 1327177"/>
              <a:gd name="connsiteY4888" fmla="*/ 1383301 h 2043806"/>
              <a:gd name="connsiteX4889" fmla="*/ 1091010 w 1327177"/>
              <a:gd name="connsiteY4889" fmla="*/ 1383301 h 2043806"/>
              <a:gd name="connsiteX4890" fmla="*/ 1087469 w 1327177"/>
              <a:gd name="connsiteY4890" fmla="*/ 1386448 h 2043806"/>
              <a:gd name="connsiteX4891" fmla="*/ 1086027 w 1327177"/>
              <a:gd name="connsiteY4891" fmla="*/ 1386448 h 2043806"/>
              <a:gd name="connsiteX4892" fmla="*/ 1085634 w 1327177"/>
              <a:gd name="connsiteY4892" fmla="*/ 1386186 h 2043806"/>
              <a:gd name="connsiteX4893" fmla="*/ 1085371 w 1327177"/>
              <a:gd name="connsiteY4893" fmla="*/ 1384744 h 2043806"/>
              <a:gd name="connsiteX4894" fmla="*/ 1084716 w 1327177"/>
              <a:gd name="connsiteY4894" fmla="*/ 1384350 h 2043806"/>
              <a:gd name="connsiteX4895" fmla="*/ 1083929 w 1327177"/>
              <a:gd name="connsiteY4895" fmla="*/ 1385530 h 2043806"/>
              <a:gd name="connsiteX4896" fmla="*/ 1083535 w 1327177"/>
              <a:gd name="connsiteY4896" fmla="*/ 1386186 h 2043806"/>
              <a:gd name="connsiteX4897" fmla="*/ 1083535 w 1327177"/>
              <a:gd name="connsiteY4897" fmla="*/ 1386973 h 2043806"/>
              <a:gd name="connsiteX4898" fmla="*/ 1083929 w 1327177"/>
              <a:gd name="connsiteY4898" fmla="*/ 1387629 h 2043806"/>
              <a:gd name="connsiteX4899" fmla="*/ 1082093 w 1327177"/>
              <a:gd name="connsiteY4899" fmla="*/ 1389071 h 2043806"/>
              <a:gd name="connsiteX4900" fmla="*/ 1082093 w 1327177"/>
              <a:gd name="connsiteY4900" fmla="*/ 1389333 h 2043806"/>
              <a:gd name="connsiteX4901" fmla="*/ 1079208 w 1327177"/>
              <a:gd name="connsiteY4901" fmla="*/ 1391825 h 2043806"/>
              <a:gd name="connsiteX4902" fmla="*/ 1078946 w 1327177"/>
              <a:gd name="connsiteY4902" fmla="*/ 1392611 h 2043806"/>
              <a:gd name="connsiteX4903" fmla="*/ 1077766 w 1327177"/>
              <a:gd name="connsiteY4903" fmla="*/ 1392611 h 2043806"/>
              <a:gd name="connsiteX4904" fmla="*/ 1075930 w 1327177"/>
              <a:gd name="connsiteY4904" fmla="*/ 1394054 h 2043806"/>
              <a:gd name="connsiteX4905" fmla="*/ 1074225 w 1327177"/>
              <a:gd name="connsiteY4905" fmla="*/ 1394054 h 2043806"/>
              <a:gd name="connsiteX4906" fmla="*/ 1072127 w 1327177"/>
              <a:gd name="connsiteY4906" fmla="*/ 1395496 h 2043806"/>
              <a:gd name="connsiteX4907" fmla="*/ 1073570 w 1327177"/>
              <a:gd name="connsiteY4907" fmla="*/ 1398381 h 2043806"/>
              <a:gd name="connsiteX4908" fmla="*/ 1074619 w 1327177"/>
              <a:gd name="connsiteY4908" fmla="*/ 1399037 h 2043806"/>
              <a:gd name="connsiteX4909" fmla="*/ 1074619 w 1327177"/>
              <a:gd name="connsiteY4909" fmla="*/ 1401528 h 2043806"/>
              <a:gd name="connsiteX4910" fmla="*/ 1074356 w 1327177"/>
              <a:gd name="connsiteY4910" fmla="*/ 1401922 h 2043806"/>
              <a:gd name="connsiteX4911" fmla="*/ 1075799 w 1327177"/>
              <a:gd name="connsiteY4911" fmla="*/ 1405069 h 2043806"/>
              <a:gd name="connsiteX4912" fmla="*/ 1074356 w 1327177"/>
              <a:gd name="connsiteY4912" fmla="*/ 1406905 h 2043806"/>
              <a:gd name="connsiteX4913" fmla="*/ 1072914 w 1327177"/>
              <a:gd name="connsiteY4913" fmla="*/ 1408347 h 2043806"/>
              <a:gd name="connsiteX4914" fmla="*/ 1072914 w 1327177"/>
              <a:gd name="connsiteY4914" fmla="*/ 1410445 h 2043806"/>
              <a:gd name="connsiteX4915" fmla="*/ 1072127 w 1327177"/>
              <a:gd name="connsiteY4915" fmla="*/ 1411494 h 2043806"/>
              <a:gd name="connsiteX4916" fmla="*/ 1073570 w 1327177"/>
              <a:gd name="connsiteY4916" fmla="*/ 1411232 h 2043806"/>
              <a:gd name="connsiteX4917" fmla="*/ 1073176 w 1327177"/>
              <a:gd name="connsiteY4917" fmla="*/ 1411888 h 2043806"/>
              <a:gd name="connsiteX4918" fmla="*/ 1071734 w 1327177"/>
              <a:gd name="connsiteY4918" fmla="*/ 1412674 h 2043806"/>
              <a:gd name="connsiteX4919" fmla="*/ 1070947 w 1327177"/>
              <a:gd name="connsiteY4919" fmla="*/ 1411494 h 2043806"/>
              <a:gd name="connsiteX4920" fmla="*/ 1070947 w 1327177"/>
              <a:gd name="connsiteY4920" fmla="*/ 1410052 h 2043806"/>
              <a:gd name="connsiteX4921" fmla="*/ 1070291 w 1327177"/>
              <a:gd name="connsiteY4921" fmla="*/ 1410052 h 2043806"/>
              <a:gd name="connsiteX4922" fmla="*/ 1068849 w 1327177"/>
              <a:gd name="connsiteY4922" fmla="*/ 1412937 h 2043806"/>
              <a:gd name="connsiteX4923" fmla="*/ 1067406 w 1327177"/>
              <a:gd name="connsiteY4923" fmla="*/ 1413330 h 2043806"/>
              <a:gd name="connsiteX4924" fmla="*/ 1066357 w 1327177"/>
              <a:gd name="connsiteY4924" fmla="*/ 1412674 h 2043806"/>
              <a:gd name="connsiteX4925" fmla="*/ 1063472 w 1327177"/>
              <a:gd name="connsiteY4925" fmla="*/ 1414379 h 2043806"/>
              <a:gd name="connsiteX4926" fmla="*/ 1058489 w 1327177"/>
              <a:gd name="connsiteY4926" fmla="*/ 1415559 h 2043806"/>
              <a:gd name="connsiteX4927" fmla="*/ 1057047 w 1327177"/>
              <a:gd name="connsiteY4927" fmla="*/ 1418707 h 2043806"/>
              <a:gd name="connsiteX4928" fmla="*/ 1054949 w 1327177"/>
              <a:gd name="connsiteY4928" fmla="*/ 1420542 h 2043806"/>
              <a:gd name="connsiteX4929" fmla="*/ 1054949 w 1327177"/>
              <a:gd name="connsiteY4929" fmla="*/ 1421329 h 2043806"/>
              <a:gd name="connsiteX4930" fmla="*/ 1054555 w 1327177"/>
              <a:gd name="connsiteY4930" fmla="*/ 1421591 h 2043806"/>
              <a:gd name="connsiteX4931" fmla="*/ 1053769 w 1327177"/>
              <a:gd name="connsiteY4931" fmla="*/ 1422772 h 2043806"/>
              <a:gd name="connsiteX4932" fmla="*/ 1054949 w 1327177"/>
              <a:gd name="connsiteY4932" fmla="*/ 1424476 h 2043806"/>
              <a:gd name="connsiteX4933" fmla="*/ 1055998 w 1327177"/>
              <a:gd name="connsiteY4933" fmla="*/ 1426312 h 2043806"/>
              <a:gd name="connsiteX4934" fmla="*/ 1055736 w 1327177"/>
              <a:gd name="connsiteY4934" fmla="*/ 1426574 h 2043806"/>
              <a:gd name="connsiteX4935" fmla="*/ 1056391 w 1327177"/>
              <a:gd name="connsiteY4935" fmla="*/ 1427361 h 2043806"/>
              <a:gd name="connsiteX4936" fmla="*/ 1057834 w 1327177"/>
              <a:gd name="connsiteY4936" fmla="*/ 1431557 h 2043806"/>
              <a:gd name="connsiteX4937" fmla="*/ 1060325 w 1327177"/>
              <a:gd name="connsiteY4937" fmla="*/ 1435491 h 2043806"/>
              <a:gd name="connsiteX4938" fmla="*/ 1062161 w 1327177"/>
              <a:gd name="connsiteY4938" fmla="*/ 1434705 h 2043806"/>
              <a:gd name="connsiteX4939" fmla="*/ 1064653 w 1327177"/>
              <a:gd name="connsiteY4939" fmla="*/ 1435885 h 2043806"/>
              <a:gd name="connsiteX4940" fmla="*/ 1070291 w 1327177"/>
              <a:gd name="connsiteY4940" fmla="*/ 1434705 h 2043806"/>
              <a:gd name="connsiteX4941" fmla="*/ 1071734 w 1327177"/>
              <a:gd name="connsiteY4941" fmla="*/ 1434705 h 2043806"/>
              <a:gd name="connsiteX4942" fmla="*/ 1071734 w 1327177"/>
              <a:gd name="connsiteY4942" fmla="*/ 1433524 h 2043806"/>
              <a:gd name="connsiteX4943" fmla="*/ 1070291 w 1327177"/>
              <a:gd name="connsiteY4943" fmla="*/ 1431426 h 2043806"/>
              <a:gd name="connsiteX4944" fmla="*/ 1070947 w 1327177"/>
              <a:gd name="connsiteY4944" fmla="*/ 1429984 h 2043806"/>
              <a:gd name="connsiteX4945" fmla="*/ 1071340 w 1327177"/>
              <a:gd name="connsiteY4945" fmla="*/ 1430377 h 2043806"/>
              <a:gd name="connsiteX4946" fmla="*/ 1071602 w 1327177"/>
              <a:gd name="connsiteY4946" fmla="*/ 1431426 h 2043806"/>
              <a:gd name="connsiteX4947" fmla="*/ 1072783 w 1327177"/>
              <a:gd name="connsiteY4947" fmla="*/ 1431164 h 2043806"/>
              <a:gd name="connsiteX4948" fmla="*/ 1073701 w 1327177"/>
              <a:gd name="connsiteY4948" fmla="*/ 1429722 h 2043806"/>
              <a:gd name="connsiteX4949" fmla="*/ 1075143 w 1327177"/>
              <a:gd name="connsiteY4949" fmla="*/ 1431426 h 2043806"/>
              <a:gd name="connsiteX4950" fmla="*/ 1075930 w 1327177"/>
              <a:gd name="connsiteY4950" fmla="*/ 1431426 h 2043806"/>
              <a:gd name="connsiteX4951" fmla="*/ 1076585 w 1327177"/>
              <a:gd name="connsiteY4951" fmla="*/ 1432606 h 2043806"/>
              <a:gd name="connsiteX4952" fmla="*/ 1075930 w 1327177"/>
              <a:gd name="connsiteY4952" fmla="*/ 1437589 h 2043806"/>
              <a:gd name="connsiteX4953" fmla="*/ 1077372 w 1327177"/>
              <a:gd name="connsiteY4953" fmla="*/ 1441130 h 2043806"/>
              <a:gd name="connsiteX4954" fmla="*/ 1079601 w 1327177"/>
              <a:gd name="connsiteY4954" fmla="*/ 1442966 h 2043806"/>
              <a:gd name="connsiteX4955" fmla="*/ 1080913 w 1327177"/>
              <a:gd name="connsiteY4955" fmla="*/ 1441523 h 2043806"/>
              <a:gd name="connsiteX4956" fmla="*/ 1082355 w 1327177"/>
              <a:gd name="connsiteY4956" fmla="*/ 1443228 h 2043806"/>
              <a:gd name="connsiteX4957" fmla="*/ 1082617 w 1327177"/>
              <a:gd name="connsiteY4957" fmla="*/ 1445326 h 2043806"/>
              <a:gd name="connsiteX4958" fmla="*/ 1086814 w 1327177"/>
              <a:gd name="connsiteY4958" fmla="*/ 1448867 h 2043806"/>
              <a:gd name="connsiteX4959" fmla="*/ 1088649 w 1327177"/>
              <a:gd name="connsiteY4959" fmla="*/ 1451752 h 2043806"/>
              <a:gd name="connsiteX4960" fmla="*/ 1088649 w 1327177"/>
              <a:gd name="connsiteY4960" fmla="*/ 1453587 h 2043806"/>
              <a:gd name="connsiteX4961" fmla="*/ 1087863 w 1327177"/>
              <a:gd name="connsiteY4961" fmla="*/ 1453850 h 2043806"/>
              <a:gd name="connsiteX4962" fmla="*/ 1088125 w 1327177"/>
              <a:gd name="connsiteY4962" fmla="*/ 1454505 h 2043806"/>
              <a:gd name="connsiteX4963" fmla="*/ 1086683 w 1327177"/>
              <a:gd name="connsiteY4963" fmla="*/ 1456603 h 2043806"/>
              <a:gd name="connsiteX4964" fmla="*/ 1082093 w 1327177"/>
              <a:gd name="connsiteY4964" fmla="*/ 1455817 h 2043806"/>
              <a:gd name="connsiteX4965" fmla="*/ 1080913 w 1327177"/>
              <a:gd name="connsiteY4965" fmla="*/ 1457652 h 2043806"/>
              <a:gd name="connsiteX4966" fmla="*/ 1080913 w 1327177"/>
              <a:gd name="connsiteY4966" fmla="*/ 1459095 h 2043806"/>
              <a:gd name="connsiteX4967" fmla="*/ 1079208 w 1327177"/>
              <a:gd name="connsiteY4967" fmla="*/ 1460537 h 2043806"/>
              <a:gd name="connsiteX4968" fmla="*/ 1079470 w 1327177"/>
              <a:gd name="connsiteY4968" fmla="*/ 1461455 h 2043806"/>
              <a:gd name="connsiteX4969" fmla="*/ 1080782 w 1327177"/>
              <a:gd name="connsiteY4969" fmla="*/ 1460537 h 2043806"/>
              <a:gd name="connsiteX4970" fmla="*/ 1081962 w 1327177"/>
              <a:gd name="connsiteY4970" fmla="*/ 1461193 h 2043806"/>
              <a:gd name="connsiteX4971" fmla="*/ 1080126 w 1327177"/>
              <a:gd name="connsiteY4971" fmla="*/ 1462635 h 2043806"/>
              <a:gd name="connsiteX4972" fmla="*/ 1081306 w 1327177"/>
              <a:gd name="connsiteY4972" fmla="*/ 1463684 h 2043806"/>
              <a:gd name="connsiteX4973" fmla="*/ 1081306 w 1327177"/>
              <a:gd name="connsiteY4973" fmla="*/ 1464340 h 2043806"/>
              <a:gd name="connsiteX4974" fmla="*/ 1083011 w 1327177"/>
              <a:gd name="connsiteY4974" fmla="*/ 1464078 h 2043806"/>
              <a:gd name="connsiteX4975" fmla="*/ 1083404 w 1327177"/>
              <a:gd name="connsiteY4975" fmla="*/ 1465127 h 2043806"/>
              <a:gd name="connsiteX4976" fmla="*/ 1081306 w 1327177"/>
              <a:gd name="connsiteY4976" fmla="*/ 1467225 h 2043806"/>
              <a:gd name="connsiteX4977" fmla="*/ 1084847 w 1327177"/>
              <a:gd name="connsiteY4977" fmla="*/ 1469323 h 2043806"/>
              <a:gd name="connsiteX4978" fmla="*/ 1084453 w 1327177"/>
              <a:gd name="connsiteY4978" fmla="*/ 1470503 h 2043806"/>
              <a:gd name="connsiteX4979" fmla="*/ 1083011 w 1327177"/>
              <a:gd name="connsiteY4979" fmla="*/ 1470110 h 2043806"/>
              <a:gd name="connsiteX4980" fmla="*/ 1078815 w 1327177"/>
              <a:gd name="connsiteY4980" fmla="*/ 1467750 h 2043806"/>
              <a:gd name="connsiteX4981" fmla="*/ 1076979 w 1327177"/>
              <a:gd name="connsiteY4981" fmla="*/ 1465258 h 2043806"/>
              <a:gd name="connsiteX4982" fmla="*/ 1076192 w 1327177"/>
              <a:gd name="connsiteY4982" fmla="*/ 1468143 h 2043806"/>
              <a:gd name="connsiteX4983" fmla="*/ 1073045 w 1327177"/>
              <a:gd name="connsiteY4983" fmla="*/ 1467356 h 2043806"/>
              <a:gd name="connsiteX4984" fmla="*/ 1072651 w 1327177"/>
              <a:gd name="connsiteY4984" fmla="*/ 1470634 h 2043806"/>
              <a:gd name="connsiteX4985" fmla="*/ 1069111 w 1327177"/>
              <a:gd name="connsiteY4985" fmla="*/ 1472077 h 2043806"/>
              <a:gd name="connsiteX4986" fmla="*/ 1067668 w 1327177"/>
              <a:gd name="connsiteY4986" fmla="*/ 1470897 h 2043806"/>
              <a:gd name="connsiteX4987" fmla="*/ 1066751 w 1327177"/>
              <a:gd name="connsiteY4987" fmla="*/ 1472339 h 2043806"/>
              <a:gd name="connsiteX4988" fmla="*/ 1064259 w 1327177"/>
              <a:gd name="connsiteY4988" fmla="*/ 1473782 h 2043806"/>
              <a:gd name="connsiteX4989" fmla="*/ 1064259 w 1327177"/>
              <a:gd name="connsiteY4989" fmla="*/ 1477060 h 2043806"/>
              <a:gd name="connsiteX4990" fmla="*/ 1063472 w 1327177"/>
              <a:gd name="connsiteY4990" fmla="*/ 1477847 h 2043806"/>
              <a:gd name="connsiteX4991" fmla="*/ 1062554 w 1327177"/>
              <a:gd name="connsiteY4991" fmla="*/ 1477453 h 2043806"/>
              <a:gd name="connsiteX4992" fmla="*/ 1061374 w 1327177"/>
              <a:gd name="connsiteY4992" fmla="*/ 1478240 h 2043806"/>
              <a:gd name="connsiteX4993" fmla="*/ 1062554 w 1327177"/>
              <a:gd name="connsiteY4993" fmla="*/ 1479682 h 2043806"/>
              <a:gd name="connsiteX4994" fmla="*/ 1065439 w 1327177"/>
              <a:gd name="connsiteY4994" fmla="*/ 1481125 h 2043806"/>
              <a:gd name="connsiteX4995" fmla="*/ 1065439 w 1327177"/>
              <a:gd name="connsiteY4995" fmla="*/ 1482305 h 2043806"/>
              <a:gd name="connsiteX4996" fmla="*/ 1066357 w 1327177"/>
              <a:gd name="connsiteY4996" fmla="*/ 1482305 h 2043806"/>
              <a:gd name="connsiteX4997" fmla="*/ 1067537 w 1327177"/>
              <a:gd name="connsiteY4997" fmla="*/ 1481518 h 2043806"/>
              <a:gd name="connsiteX4998" fmla="*/ 1068324 w 1327177"/>
              <a:gd name="connsiteY4998" fmla="*/ 1482305 h 2043806"/>
              <a:gd name="connsiteX4999" fmla="*/ 1067931 w 1327177"/>
              <a:gd name="connsiteY4999" fmla="*/ 1483223 h 2043806"/>
              <a:gd name="connsiteX5000" fmla="*/ 1069373 w 1327177"/>
              <a:gd name="connsiteY5000" fmla="*/ 1481781 h 2043806"/>
              <a:gd name="connsiteX5001" fmla="*/ 1069767 w 1327177"/>
              <a:gd name="connsiteY5001" fmla="*/ 1482567 h 2043806"/>
              <a:gd name="connsiteX5002" fmla="*/ 1070422 w 1327177"/>
              <a:gd name="connsiteY5002" fmla="*/ 1482305 h 2043806"/>
              <a:gd name="connsiteX5003" fmla="*/ 1071209 w 1327177"/>
              <a:gd name="connsiteY5003" fmla="*/ 1482961 h 2043806"/>
              <a:gd name="connsiteX5004" fmla="*/ 1075012 w 1327177"/>
              <a:gd name="connsiteY5004" fmla="*/ 1483747 h 2043806"/>
              <a:gd name="connsiteX5005" fmla="*/ 1076192 w 1327177"/>
              <a:gd name="connsiteY5005" fmla="*/ 1482961 h 2043806"/>
              <a:gd name="connsiteX5006" fmla="*/ 1075799 w 1327177"/>
              <a:gd name="connsiteY5006" fmla="*/ 1485846 h 2043806"/>
              <a:gd name="connsiteX5007" fmla="*/ 1073701 w 1327177"/>
              <a:gd name="connsiteY5007" fmla="*/ 1488337 h 2043806"/>
              <a:gd name="connsiteX5008" fmla="*/ 1073045 w 1327177"/>
              <a:gd name="connsiteY5008" fmla="*/ 1488337 h 2043806"/>
              <a:gd name="connsiteX5009" fmla="*/ 1069898 w 1327177"/>
              <a:gd name="connsiteY5009" fmla="*/ 1490566 h 2043806"/>
              <a:gd name="connsiteX5010" fmla="*/ 1067800 w 1327177"/>
              <a:gd name="connsiteY5010" fmla="*/ 1492927 h 2043806"/>
              <a:gd name="connsiteX5011" fmla="*/ 1061768 w 1327177"/>
              <a:gd name="connsiteY5011" fmla="*/ 1493320 h 2043806"/>
              <a:gd name="connsiteX5012" fmla="*/ 1060063 w 1327177"/>
              <a:gd name="connsiteY5012" fmla="*/ 1494763 h 2043806"/>
              <a:gd name="connsiteX5013" fmla="*/ 1058621 w 1327177"/>
              <a:gd name="connsiteY5013" fmla="*/ 1497647 h 2043806"/>
              <a:gd name="connsiteX5014" fmla="*/ 1057440 w 1327177"/>
              <a:gd name="connsiteY5014" fmla="*/ 1499090 h 2043806"/>
              <a:gd name="connsiteX5015" fmla="*/ 1056391 w 1327177"/>
              <a:gd name="connsiteY5015" fmla="*/ 1499745 h 2043806"/>
              <a:gd name="connsiteX5016" fmla="*/ 1055736 w 1327177"/>
              <a:gd name="connsiteY5016" fmla="*/ 1499745 h 2043806"/>
              <a:gd name="connsiteX5017" fmla="*/ 1055342 w 1327177"/>
              <a:gd name="connsiteY5017" fmla="*/ 1500532 h 2043806"/>
              <a:gd name="connsiteX5018" fmla="*/ 1055342 w 1327177"/>
              <a:gd name="connsiteY5018" fmla="*/ 1502237 h 2043806"/>
              <a:gd name="connsiteX5019" fmla="*/ 1055342 w 1327177"/>
              <a:gd name="connsiteY5019" fmla="*/ 1502630 h 2043806"/>
              <a:gd name="connsiteX5020" fmla="*/ 1053900 w 1327177"/>
              <a:gd name="connsiteY5020" fmla="*/ 1502630 h 2043806"/>
              <a:gd name="connsiteX5021" fmla="*/ 1053638 w 1327177"/>
              <a:gd name="connsiteY5021" fmla="*/ 1503417 h 2043806"/>
              <a:gd name="connsiteX5022" fmla="*/ 1051802 w 1327177"/>
              <a:gd name="connsiteY5022" fmla="*/ 1503679 h 2043806"/>
              <a:gd name="connsiteX5023" fmla="*/ 1051015 w 1327177"/>
              <a:gd name="connsiteY5023" fmla="*/ 1503417 h 2043806"/>
              <a:gd name="connsiteX5024" fmla="*/ 1051015 w 1327177"/>
              <a:gd name="connsiteY5024" fmla="*/ 1502630 h 2043806"/>
              <a:gd name="connsiteX5025" fmla="*/ 1050359 w 1327177"/>
              <a:gd name="connsiteY5025" fmla="*/ 1502237 h 2043806"/>
              <a:gd name="connsiteX5026" fmla="*/ 1050097 w 1327177"/>
              <a:gd name="connsiteY5026" fmla="*/ 1502237 h 2043806"/>
              <a:gd name="connsiteX5027" fmla="*/ 1048261 w 1327177"/>
              <a:gd name="connsiteY5027" fmla="*/ 1503417 h 2043806"/>
              <a:gd name="connsiteX5028" fmla="*/ 1047868 w 1327177"/>
              <a:gd name="connsiteY5028" fmla="*/ 1503679 h 2043806"/>
              <a:gd name="connsiteX5029" fmla="*/ 1047081 w 1327177"/>
              <a:gd name="connsiteY5029" fmla="*/ 1504073 h 2043806"/>
              <a:gd name="connsiteX5030" fmla="*/ 1047081 w 1327177"/>
              <a:gd name="connsiteY5030" fmla="*/ 1504335 h 2043806"/>
              <a:gd name="connsiteX5031" fmla="*/ 1046425 w 1327177"/>
              <a:gd name="connsiteY5031" fmla="*/ 1504335 h 2043806"/>
              <a:gd name="connsiteX5032" fmla="*/ 1046163 w 1327177"/>
              <a:gd name="connsiteY5032" fmla="*/ 1505122 h 2043806"/>
              <a:gd name="connsiteX5033" fmla="*/ 1045376 w 1327177"/>
              <a:gd name="connsiteY5033" fmla="*/ 1505122 h 2043806"/>
              <a:gd name="connsiteX5034" fmla="*/ 1044983 w 1327177"/>
              <a:gd name="connsiteY5034" fmla="*/ 1505778 h 2043806"/>
              <a:gd name="connsiteX5035" fmla="*/ 1044721 w 1327177"/>
              <a:gd name="connsiteY5035" fmla="*/ 1506171 h 2043806"/>
              <a:gd name="connsiteX5036" fmla="*/ 1044327 w 1327177"/>
              <a:gd name="connsiteY5036" fmla="*/ 1505778 h 2043806"/>
              <a:gd name="connsiteX5037" fmla="*/ 1044065 w 1327177"/>
              <a:gd name="connsiteY5037" fmla="*/ 1506171 h 2043806"/>
              <a:gd name="connsiteX5038" fmla="*/ 1044065 w 1327177"/>
              <a:gd name="connsiteY5038" fmla="*/ 1507089 h 2043806"/>
              <a:gd name="connsiteX5039" fmla="*/ 1043409 w 1327177"/>
              <a:gd name="connsiteY5039" fmla="*/ 1506171 h 2043806"/>
              <a:gd name="connsiteX5040" fmla="*/ 1043016 w 1327177"/>
              <a:gd name="connsiteY5040" fmla="*/ 1506171 h 2043806"/>
              <a:gd name="connsiteX5041" fmla="*/ 1040656 w 1327177"/>
              <a:gd name="connsiteY5041" fmla="*/ 1508531 h 2043806"/>
              <a:gd name="connsiteX5042" fmla="*/ 1040656 w 1327177"/>
              <a:gd name="connsiteY5042" fmla="*/ 1509318 h 2043806"/>
              <a:gd name="connsiteX5043" fmla="*/ 1040262 w 1327177"/>
              <a:gd name="connsiteY5043" fmla="*/ 1509318 h 2043806"/>
              <a:gd name="connsiteX5044" fmla="*/ 1038558 w 1327177"/>
              <a:gd name="connsiteY5044" fmla="*/ 1509056 h 2043806"/>
              <a:gd name="connsiteX5045" fmla="*/ 1038164 w 1327177"/>
              <a:gd name="connsiteY5045" fmla="*/ 1507613 h 2043806"/>
              <a:gd name="connsiteX5046" fmla="*/ 1038164 w 1327177"/>
              <a:gd name="connsiteY5046" fmla="*/ 1506827 h 2043806"/>
              <a:gd name="connsiteX5047" fmla="*/ 1038164 w 1327177"/>
              <a:gd name="connsiteY5047" fmla="*/ 1506171 h 2043806"/>
              <a:gd name="connsiteX5048" fmla="*/ 1038820 w 1327177"/>
              <a:gd name="connsiteY5048" fmla="*/ 1505778 h 2043806"/>
              <a:gd name="connsiteX5049" fmla="*/ 1039606 w 1327177"/>
              <a:gd name="connsiteY5049" fmla="*/ 1504860 h 2043806"/>
              <a:gd name="connsiteX5050" fmla="*/ 1041049 w 1327177"/>
              <a:gd name="connsiteY5050" fmla="*/ 1504466 h 2043806"/>
              <a:gd name="connsiteX5051" fmla="*/ 1041442 w 1327177"/>
              <a:gd name="connsiteY5051" fmla="*/ 1503548 h 2043806"/>
              <a:gd name="connsiteX5052" fmla="*/ 1041442 w 1327177"/>
              <a:gd name="connsiteY5052" fmla="*/ 1503155 h 2043806"/>
              <a:gd name="connsiteX5053" fmla="*/ 1040262 w 1327177"/>
              <a:gd name="connsiteY5053" fmla="*/ 1501450 h 2043806"/>
              <a:gd name="connsiteX5054" fmla="*/ 1040000 w 1327177"/>
              <a:gd name="connsiteY5054" fmla="*/ 1501450 h 2043806"/>
              <a:gd name="connsiteX5055" fmla="*/ 1039606 w 1327177"/>
              <a:gd name="connsiteY5055" fmla="*/ 1501712 h 2043806"/>
              <a:gd name="connsiteX5056" fmla="*/ 1037902 w 1327177"/>
              <a:gd name="connsiteY5056" fmla="*/ 1503548 h 2043806"/>
              <a:gd name="connsiteX5057" fmla="*/ 1037509 w 1327177"/>
              <a:gd name="connsiteY5057" fmla="*/ 1503548 h 2043806"/>
              <a:gd name="connsiteX5058" fmla="*/ 1037246 w 1327177"/>
              <a:gd name="connsiteY5058" fmla="*/ 1503155 h 2043806"/>
              <a:gd name="connsiteX5059" fmla="*/ 1036066 w 1327177"/>
              <a:gd name="connsiteY5059" fmla="*/ 1502237 h 2043806"/>
              <a:gd name="connsiteX5060" fmla="*/ 1035410 w 1327177"/>
              <a:gd name="connsiteY5060" fmla="*/ 1501057 h 2043806"/>
              <a:gd name="connsiteX5061" fmla="*/ 1033968 w 1327177"/>
              <a:gd name="connsiteY5061" fmla="*/ 1499614 h 2043806"/>
              <a:gd name="connsiteX5062" fmla="*/ 1033181 w 1327177"/>
              <a:gd name="connsiteY5062" fmla="*/ 1498828 h 2043806"/>
              <a:gd name="connsiteX5063" fmla="*/ 1031739 w 1327177"/>
              <a:gd name="connsiteY5063" fmla="*/ 1496729 h 2043806"/>
              <a:gd name="connsiteX5064" fmla="*/ 1030034 w 1327177"/>
              <a:gd name="connsiteY5064" fmla="*/ 1495287 h 2043806"/>
              <a:gd name="connsiteX5065" fmla="*/ 1029641 w 1327177"/>
              <a:gd name="connsiteY5065" fmla="*/ 1494500 h 2043806"/>
              <a:gd name="connsiteX5066" fmla="*/ 1028592 w 1327177"/>
              <a:gd name="connsiteY5066" fmla="*/ 1493582 h 2043806"/>
              <a:gd name="connsiteX5067" fmla="*/ 1027149 w 1327177"/>
              <a:gd name="connsiteY5067" fmla="*/ 1494238 h 2043806"/>
              <a:gd name="connsiteX5068" fmla="*/ 1026756 w 1327177"/>
              <a:gd name="connsiteY5068" fmla="*/ 1495287 h 2043806"/>
              <a:gd name="connsiteX5069" fmla="*/ 1025313 w 1327177"/>
              <a:gd name="connsiteY5069" fmla="*/ 1495680 h 2043806"/>
              <a:gd name="connsiteX5070" fmla="*/ 1024264 w 1327177"/>
              <a:gd name="connsiteY5070" fmla="*/ 1495025 h 2043806"/>
              <a:gd name="connsiteX5071" fmla="*/ 1023608 w 1327177"/>
              <a:gd name="connsiteY5071" fmla="*/ 1493582 h 2043806"/>
              <a:gd name="connsiteX5072" fmla="*/ 1022166 w 1327177"/>
              <a:gd name="connsiteY5072" fmla="*/ 1494238 h 2043806"/>
              <a:gd name="connsiteX5073" fmla="*/ 1020986 w 1327177"/>
              <a:gd name="connsiteY5073" fmla="*/ 1495680 h 2043806"/>
              <a:gd name="connsiteX5074" fmla="*/ 1021379 w 1327177"/>
              <a:gd name="connsiteY5074" fmla="*/ 1497779 h 2043806"/>
              <a:gd name="connsiteX5075" fmla="*/ 1020593 w 1327177"/>
              <a:gd name="connsiteY5075" fmla="*/ 1498041 h 2043806"/>
              <a:gd name="connsiteX5076" fmla="*/ 1020199 w 1327177"/>
              <a:gd name="connsiteY5076" fmla="*/ 1498041 h 2043806"/>
              <a:gd name="connsiteX5077" fmla="*/ 1018101 w 1327177"/>
              <a:gd name="connsiteY5077" fmla="*/ 1496598 h 2043806"/>
              <a:gd name="connsiteX5078" fmla="*/ 1013512 w 1327177"/>
              <a:gd name="connsiteY5078" fmla="*/ 1495156 h 2043806"/>
              <a:gd name="connsiteX5079" fmla="*/ 1013249 w 1327177"/>
              <a:gd name="connsiteY5079" fmla="*/ 1495812 h 2043806"/>
              <a:gd name="connsiteX5080" fmla="*/ 1012462 w 1327177"/>
              <a:gd name="connsiteY5080" fmla="*/ 1496598 h 2043806"/>
              <a:gd name="connsiteX5081" fmla="*/ 1012725 w 1327177"/>
              <a:gd name="connsiteY5081" fmla="*/ 1496992 h 2043806"/>
              <a:gd name="connsiteX5082" fmla="*/ 1015216 w 1327177"/>
              <a:gd name="connsiteY5082" fmla="*/ 1498696 h 2043806"/>
              <a:gd name="connsiteX5083" fmla="*/ 1017314 w 1327177"/>
              <a:gd name="connsiteY5083" fmla="*/ 1500794 h 2043806"/>
              <a:gd name="connsiteX5084" fmla="*/ 1016527 w 1327177"/>
              <a:gd name="connsiteY5084" fmla="*/ 1501450 h 2043806"/>
              <a:gd name="connsiteX5085" fmla="*/ 1014692 w 1327177"/>
              <a:gd name="connsiteY5085" fmla="*/ 1501450 h 2043806"/>
              <a:gd name="connsiteX5086" fmla="*/ 1010889 w 1327177"/>
              <a:gd name="connsiteY5086" fmla="*/ 1499745 h 2043806"/>
              <a:gd name="connsiteX5087" fmla="*/ 1010495 w 1327177"/>
              <a:gd name="connsiteY5087" fmla="*/ 1499352 h 2043806"/>
              <a:gd name="connsiteX5088" fmla="*/ 1010889 w 1327177"/>
              <a:gd name="connsiteY5088" fmla="*/ 1499090 h 2043806"/>
              <a:gd name="connsiteX5089" fmla="*/ 1010233 w 1327177"/>
              <a:gd name="connsiteY5089" fmla="*/ 1498696 h 2043806"/>
              <a:gd name="connsiteX5090" fmla="*/ 1008397 w 1327177"/>
              <a:gd name="connsiteY5090" fmla="*/ 1499877 h 2043806"/>
              <a:gd name="connsiteX5091" fmla="*/ 1007479 w 1327177"/>
              <a:gd name="connsiteY5091" fmla="*/ 1501319 h 2043806"/>
              <a:gd name="connsiteX5092" fmla="*/ 1006037 w 1327177"/>
              <a:gd name="connsiteY5092" fmla="*/ 1502368 h 2043806"/>
              <a:gd name="connsiteX5093" fmla="*/ 1005250 w 1327177"/>
              <a:gd name="connsiteY5093" fmla="*/ 1503548 h 2043806"/>
              <a:gd name="connsiteX5094" fmla="*/ 1004595 w 1327177"/>
              <a:gd name="connsiteY5094" fmla="*/ 1504204 h 2043806"/>
              <a:gd name="connsiteX5095" fmla="*/ 1003152 w 1327177"/>
              <a:gd name="connsiteY5095" fmla="*/ 1505253 h 2043806"/>
              <a:gd name="connsiteX5096" fmla="*/ 1001710 w 1327177"/>
              <a:gd name="connsiteY5096" fmla="*/ 1505253 h 2043806"/>
              <a:gd name="connsiteX5097" fmla="*/ 1000530 w 1327177"/>
              <a:gd name="connsiteY5097" fmla="*/ 1505646 h 2043806"/>
              <a:gd name="connsiteX5098" fmla="*/ 999743 w 1327177"/>
              <a:gd name="connsiteY5098" fmla="*/ 1507089 h 2043806"/>
              <a:gd name="connsiteX5099" fmla="*/ 999480 w 1327177"/>
              <a:gd name="connsiteY5099" fmla="*/ 1507351 h 2043806"/>
              <a:gd name="connsiteX5100" fmla="*/ 998825 w 1327177"/>
              <a:gd name="connsiteY5100" fmla="*/ 1507089 h 2043806"/>
              <a:gd name="connsiteX5101" fmla="*/ 998431 w 1327177"/>
              <a:gd name="connsiteY5101" fmla="*/ 1504204 h 2043806"/>
              <a:gd name="connsiteX5102" fmla="*/ 997514 w 1327177"/>
              <a:gd name="connsiteY5102" fmla="*/ 1503024 h 2043806"/>
              <a:gd name="connsiteX5103" fmla="*/ 996727 w 1327177"/>
              <a:gd name="connsiteY5103" fmla="*/ 1503024 h 2043806"/>
              <a:gd name="connsiteX5104" fmla="*/ 994891 w 1327177"/>
              <a:gd name="connsiteY5104" fmla="*/ 1504204 h 2043806"/>
              <a:gd name="connsiteX5105" fmla="*/ 994104 w 1327177"/>
              <a:gd name="connsiteY5105" fmla="*/ 1505253 h 2043806"/>
              <a:gd name="connsiteX5106" fmla="*/ 993186 w 1327177"/>
              <a:gd name="connsiteY5106" fmla="*/ 1505646 h 2043806"/>
              <a:gd name="connsiteX5107" fmla="*/ 992793 w 1327177"/>
              <a:gd name="connsiteY5107" fmla="*/ 1507744 h 2043806"/>
              <a:gd name="connsiteX5108" fmla="*/ 992531 w 1327177"/>
              <a:gd name="connsiteY5108" fmla="*/ 1508007 h 2043806"/>
              <a:gd name="connsiteX5109" fmla="*/ 991875 w 1327177"/>
              <a:gd name="connsiteY5109" fmla="*/ 1508007 h 2043806"/>
              <a:gd name="connsiteX5110" fmla="*/ 991088 w 1327177"/>
              <a:gd name="connsiteY5110" fmla="*/ 1508400 h 2043806"/>
              <a:gd name="connsiteX5111" fmla="*/ 989908 w 1327177"/>
              <a:gd name="connsiteY5111" fmla="*/ 1508400 h 2043806"/>
              <a:gd name="connsiteX5112" fmla="*/ 989252 w 1327177"/>
              <a:gd name="connsiteY5112" fmla="*/ 1509187 h 2043806"/>
              <a:gd name="connsiteX5113" fmla="*/ 988465 w 1327177"/>
              <a:gd name="connsiteY5113" fmla="*/ 1509843 h 2043806"/>
              <a:gd name="connsiteX5114" fmla="*/ 987810 w 1327177"/>
              <a:gd name="connsiteY5114" fmla="*/ 1509843 h 2043806"/>
              <a:gd name="connsiteX5115" fmla="*/ 987023 w 1327177"/>
              <a:gd name="connsiteY5115" fmla="*/ 1509187 h 2043806"/>
              <a:gd name="connsiteX5116" fmla="*/ 983745 w 1327177"/>
              <a:gd name="connsiteY5116" fmla="*/ 1509187 h 2043806"/>
              <a:gd name="connsiteX5117" fmla="*/ 983482 w 1327177"/>
              <a:gd name="connsiteY5117" fmla="*/ 1509449 h 2043806"/>
              <a:gd name="connsiteX5118" fmla="*/ 981647 w 1327177"/>
              <a:gd name="connsiteY5118" fmla="*/ 1509449 h 2043806"/>
              <a:gd name="connsiteX5119" fmla="*/ 979549 w 1327177"/>
              <a:gd name="connsiteY5119" fmla="*/ 1510629 h 2043806"/>
              <a:gd name="connsiteX5120" fmla="*/ 978500 w 1327177"/>
              <a:gd name="connsiteY5120" fmla="*/ 1510236 h 2043806"/>
              <a:gd name="connsiteX5121" fmla="*/ 976008 w 1327177"/>
              <a:gd name="connsiteY5121" fmla="*/ 1510629 h 2043806"/>
              <a:gd name="connsiteX5122" fmla="*/ 975746 w 1327177"/>
              <a:gd name="connsiteY5122" fmla="*/ 1510629 h 2043806"/>
              <a:gd name="connsiteX5123" fmla="*/ 973648 w 1327177"/>
              <a:gd name="connsiteY5123" fmla="*/ 1511547 h 2043806"/>
              <a:gd name="connsiteX5124" fmla="*/ 972205 w 1327177"/>
              <a:gd name="connsiteY5124" fmla="*/ 1511547 h 2043806"/>
              <a:gd name="connsiteX5125" fmla="*/ 971812 w 1327177"/>
              <a:gd name="connsiteY5125" fmla="*/ 1511941 h 2043806"/>
              <a:gd name="connsiteX5126" fmla="*/ 971156 w 1327177"/>
              <a:gd name="connsiteY5126" fmla="*/ 1512203 h 2043806"/>
              <a:gd name="connsiteX5127" fmla="*/ 970369 w 1327177"/>
              <a:gd name="connsiteY5127" fmla="*/ 1512596 h 2043806"/>
              <a:gd name="connsiteX5128" fmla="*/ 970107 w 1327177"/>
              <a:gd name="connsiteY5128" fmla="*/ 1512858 h 2043806"/>
              <a:gd name="connsiteX5129" fmla="*/ 969714 w 1327177"/>
              <a:gd name="connsiteY5129" fmla="*/ 1512858 h 2043806"/>
              <a:gd name="connsiteX5130" fmla="*/ 968665 w 1327177"/>
              <a:gd name="connsiteY5130" fmla="*/ 1512596 h 2043806"/>
              <a:gd name="connsiteX5131" fmla="*/ 968009 w 1327177"/>
              <a:gd name="connsiteY5131" fmla="*/ 1512596 h 2043806"/>
              <a:gd name="connsiteX5132" fmla="*/ 967616 w 1327177"/>
              <a:gd name="connsiteY5132" fmla="*/ 1513383 h 2043806"/>
              <a:gd name="connsiteX5133" fmla="*/ 967616 w 1327177"/>
              <a:gd name="connsiteY5133" fmla="*/ 1513645 h 2043806"/>
              <a:gd name="connsiteX5134" fmla="*/ 966698 w 1327177"/>
              <a:gd name="connsiteY5134" fmla="*/ 1514039 h 2043806"/>
              <a:gd name="connsiteX5135" fmla="*/ 965518 w 1327177"/>
              <a:gd name="connsiteY5135" fmla="*/ 1513645 h 2043806"/>
              <a:gd name="connsiteX5136" fmla="*/ 965518 w 1327177"/>
              <a:gd name="connsiteY5136" fmla="*/ 1513383 h 2043806"/>
              <a:gd name="connsiteX5137" fmla="*/ 964862 w 1327177"/>
              <a:gd name="connsiteY5137" fmla="*/ 1512990 h 2043806"/>
              <a:gd name="connsiteX5138" fmla="*/ 964600 w 1327177"/>
              <a:gd name="connsiteY5138" fmla="*/ 1512334 h 2043806"/>
              <a:gd name="connsiteX5139" fmla="*/ 964206 w 1327177"/>
              <a:gd name="connsiteY5139" fmla="*/ 1512334 h 2043806"/>
              <a:gd name="connsiteX5140" fmla="*/ 963944 w 1327177"/>
              <a:gd name="connsiteY5140" fmla="*/ 1511547 h 2043806"/>
              <a:gd name="connsiteX5141" fmla="*/ 963288 w 1327177"/>
              <a:gd name="connsiteY5141" fmla="*/ 1511285 h 2043806"/>
              <a:gd name="connsiteX5142" fmla="*/ 962895 w 1327177"/>
              <a:gd name="connsiteY5142" fmla="*/ 1510629 h 2043806"/>
              <a:gd name="connsiteX5143" fmla="*/ 961977 w 1327177"/>
              <a:gd name="connsiteY5143" fmla="*/ 1510236 h 2043806"/>
              <a:gd name="connsiteX5144" fmla="*/ 960797 w 1327177"/>
              <a:gd name="connsiteY5144" fmla="*/ 1508793 h 2043806"/>
              <a:gd name="connsiteX5145" fmla="*/ 960535 w 1327177"/>
              <a:gd name="connsiteY5145" fmla="*/ 1508531 h 2043806"/>
              <a:gd name="connsiteX5146" fmla="*/ 960535 w 1327177"/>
              <a:gd name="connsiteY5146" fmla="*/ 1507876 h 2043806"/>
              <a:gd name="connsiteX5147" fmla="*/ 959748 w 1327177"/>
              <a:gd name="connsiteY5147" fmla="*/ 1507482 h 2043806"/>
              <a:gd name="connsiteX5148" fmla="*/ 959485 w 1327177"/>
              <a:gd name="connsiteY5148" fmla="*/ 1507482 h 2043806"/>
              <a:gd name="connsiteX5149" fmla="*/ 958699 w 1327177"/>
              <a:gd name="connsiteY5149" fmla="*/ 1507482 h 2043806"/>
              <a:gd name="connsiteX5150" fmla="*/ 958305 w 1327177"/>
              <a:gd name="connsiteY5150" fmla="*/ 1506827 h 2043806"/>
              <a:gd name="connsiteX5151" fmla="*/ 955814 w 1327177"/>
              <a:gd name="connsiteY5151" fmla="*/ 1505384 h 2043806"/>
              <a:gd name="connsiteX5152" fmla="*/ 951224 w 1327177"/>
              <a:gd name="connsiteY5152" fmla="*/ 1507876 h 2043806"/>
              <a:gd name="connsiteX5153" fmla="*/ 948076 w 1327177"/>
              <a:gd name="connsiteY5153" fmla="*/ 1507089 h 2043806"/>
              <a:gd name="connsiteX5154" fmla="*/ 946240 w 1327177"/>
              <a:gd name="connsiteY5154" fmla="*/ 1509580 h 2043806"/>
              <a:gd name="connsiteX5155" fmla="*/ 945978 w 1327177"/>
              <a:gd name="connsiteY5155" fmla="*/ 1512072 h 2043806"/>
              <a:gd name="connsiteX5156" fmla="*/ 946240 w 1327177"/>
              <a:gd name="connsiteY5156" fmla="*/ 1512727 h 2043806"/>
              <a:gd name="connsiteX5157" fmla="*/ 945585 w 1327177"/>
              <a:gd name="connsiteY5157" fmla="*/ 1513777 h 2043806"/>
              <a:gd name="connsiteX5158" fmla="*/ 945585 w 1327177"/>
              <a:gd name="connsiteY5158" fmla="*/ 1514432 h 2043806"/>
              <a:gd name="connsiteX5159" fmla="*/ 943487 w 1327177"/>
              <a:gd name="connsiteY5159" fmla="*/ 1516530 h 2043806"/>
              <a:gd name="connsiteX5160" fmla="*/ 942044 w 1327177"/>
              <a:gd name="connsiteY5160" fmla="*/ 1516530 h 2043806"/>
              <a:gd name="connsiteX5161" fmla="*/ 941389 w 1327177"/>
              <a:gd name="connsiteY5161" fmla="*/ 1517186 h 2043806"/>
              <a:gd name="connsiteX5162" fmla="*/ 939946 w 1327177"/>
              <a:gd name="connsiteY5162" fmla="*/ 1516530 h 2043806"/>
              <a:gd name="connsiteX5163" fmla="*/ 938897 w 1327177"/>
              <a:gd name="connsiteY5163" fmla="*/ 1516268 h 2043806"/>
              <a:gd name="connsiteX5164" fmla="*/ 938241 w 1327177"/>
              <a:gd name="connsiteY5164" fmla="*/ 1516924 h 2043806"/>
              <a:gd name="connsiteX5165" fmla="*/ 934963 w 1327177"/>
              <a:gd name="connsiteY5165" fmla="*/ 1518366 h 2043806"/>
              <a:gd name="connsiteX5166" fmla="*/ 934701 w 1327177"/>
              <a:gd name="connsiteY5166" fmla="*/ 1518366 h 2043806"/>
              <a:gd name="connsiteX5167" fmla="*/ 934307 w 1327177"/>
              <a:gd name="connsiteY5167" fmla="*/ 1518628 h 2043806"/>
              <a:gd name="connsiteX5168" fmla="*/ 934307 w 1327177"/>
              <a:gd name="connsiteY5168" fmla="*/ 1519415 h 2043806"/>
              <a:gd name="connsiteX5169" fmla="*/ 934045 w 1327177"/>
              <a:gd name="connsiteY5169" fmla="*/ 1519415 h 2043806"/>
              <a:gd name="connsiteX5170" fmla="*/ 933652 w 1327177"/>
              <a:gd name="connsiteY5170" fmla="*/ 1519415 h 2043806"/>
              <a:gd name="connsiteX5171" fmla="*/ 932996 w 1327177"/>
              <a:gd name="connsiteY5171" fmla="*/ 1520071 h 2043806"/>
              <a:gd name="connsiteX5172" fmla="*/ 932734 w 1327177"/>
              <a:gd name="connsiteY5172" fmla="*/ 1521251 h 2043806"/>
              <a:gd name="connsiteX5173" fmla="*/ 931947 w 1327177"/>
              <a:gd name="connsiteY5173" fmla="*/ 1521513 h 2043806"/>
              <a:gd name="connsiteX5174" fmla="*/ 930374 w 1327177"/>
              <a:gd name="connsiteY5174" fmla="*/ 1521907 h 2043806"/>
              <a:gd name="connsiteX5175" fmla="*/ 930111 w 1327177"/>
              <a:gd name="connsiteY5175" fmla="*/ 1522562 h 2043806"/>
              <a:gd name="connsiteX5176" fmla="*/ 929325 w 1327177"/>
              <a:gd name="connsiteY5176" fmla="*/ 1522562 h 2043806"/>
              <a:gd name="connsiteX5177" fmla="*/ 929325 w 1327177"/>
              <a:gd name="connsiteY5177" fmla="*/ 1521120 h 2043806"/>
              <a:gd name="connsiteX5178" fmla="*/ 928931 w 1327177"/>
              <a:gd name="connsiteY5178" fmla="*/ 1520726 h 2043806"/>
              <a:gd name="connsiteX5179" fmla="*/ 929325 w 1327177"/>
              <a:gd name="connsiteY5179" fmla="*/ 1519284 h 2043806"/>
              <a:gd name="connsiteX5180" fmla="*/ 929587 w 1327177"/>
              <a:gd name="connsiteY5180" fmla="*/ 1518497 h 2043806"/>
              <a:gd name="connsiteX5181" fmla="*/ 928931 w 1327177"/>
              <a:gd name="connsiteY5181" fmla="*/ 1516399 h 2043806"/>
              <a:gd name="connsiteX5182" fmla="*/ 929325 w 1327177"/>
              <a:gd name="connsiteY5182" fmla="*/ 1516137 h 2043806"/>
              <a:gd name="connsiteX5183" fmla="*/ 928669 w 1327177"/>
              <a:gd name="connsiteY5183" fmla="*/ 1514039 h 2043806"/>
              <a:gd name="connsiteX5184" fmla="*/ 928669 w 1327177"/>
              <a:gd name="connsiteY5184" fmla="*/ 1510105 h 2043806"/>
              <a:gd name="connsiteX5185" fmla="*/ 928275 w 1327177"/>
              <a:gd name="connsiteY5185" fmla="*/ 1509843 h 2043806"/>
              <a:gd name="connsiteX5186" fmla="*/ 928013 w 1327177"/>
              <a:gd name="connsiteY5186" fmla="*/ 1510105 h 2043806"/>
              <a:gd name="connsiteX5187" fmla="*/ 924079 w 1327177"/>
              <a:gd name="connsiteY5187" fmla="*/ 1509843 h 2043806"/>
              <a:gd name="connsiteX5188" fmla="*/ 923161 w 1327177"/>
              <a:gd name="connsiteY5188" fmla="*/ 1508400 h 2043806"/>
              <a:gd name="connsiteX5189" fmla="*/ 920670 w 1327177"/>
              <a:gd name="connsiteY5189" fmla="*/ 1508007 h 2043806"/>
              <a:gd name="connsiteX5190" fmla="*/ 919883 w 1327177"/>
              <a:gd name="connsiteY5190" fmla="*/ 1508400 h 2043806"/>
              <a:gd name="connsiteX5191" fmla="*/ 918178 w 1327177"/>
              <a:gd name="connsiteY5191" fmla="*/ 1510498 h 2043806"/>
              <a:gd name="connsiteX5192" fmla="*/ 916080 w 1327177"/>
              <a:gd name="connsiteY5192" fmla="*/ 1509318 h 2043806"/>
              <a:gd name="connsiteX5193" fmla="*/ 915293 w 1327177"/>
              <a:gd name="connsiteY5193" fmla="*/ 1508269 h 2043806"/>
              <a:gd name="connsiteX5194" fmla="*/ 913851 w 1327177"/>
              <a:gd name="connsiteY5194" fmla="*/ 1507613 h 2043806"/>
              <a:gd name="connsiteX5195" fmla="*/ 913851 w 1327177"/>
              <a:gd name="connsiteY5195" fmla="*/ 1506827 h 2043806"/>
              <a:gd name="connsiteX5196" fmla="*/ 914113 w 1327177"/>
              <a:gd name="connsiteY5196" fmla="*/ 1505646 h 2043806"/>
              <a:gd name="connsiteX5197" fmla="*/ 914113 w 1327177"/>
              <a:gd name="connsiteY5197" fmla="*/ 1503942 h 2043806"/>
              <a:gd name="connsiteX5198" fmla="*/ 916605 w 1327177"/>
              <a:gd name="connsiteY5198" fmla="*/ 1501450 h 2043806"/>
              <a:gd name="connsiteX5199" fmla="*/ 916211 w 1327177"/>
              <a:gd name="connsiteY5199" fmla="*/ 1501188 h 2043806"/>
              <a:gd name="connsiteX5200" fmla="*/ 916867 w 1327177"/>
              <a:gd name="connsiteY5200" fmla="*/ 1498696 h 2043806"/>
              <a:gd name="connsiteX5201" fmla="*/ 916867 w 1327177"/>
              <a:gd name="connsiteY5201" fmla="*/ 1497779 h 2043806"/>
              <a:gd name="connsiteX5202" fmla="*/ 915949 w 1327177"/>
              <a:gd name="connsiteY5202" fmla="*/ 1496992 h 2043806"/>
              <a:gd name="connsiteX5203" fmla="*/ 914113 w 1327177"/>
              <a:gd name="connsiteY5203" fmla="*/ 1493451 h 2043806"/>
              <a:gd name="connsiteX5204" fmla="*/ 914900 w 1327177"/>
              <a:gd name="connsiteY5204" fmla="*/ 1491353 h 2043806"/>
              <a:gd name="connsiteX5205" fmla="*/ 914638 w 1327177"/>
              <a:gd name="connsiteY5205" fmla="*/ 1489911 h 2043806"/>
              <a:gd name="connsiteX5206" fmla="*/ 912146 w 1327177"/>
              <a:gd name="connsiteY5206" fmla="*/ 1488730 h 2043806"/>
              <a:gd name="connsiteX5207" fmla="*/ 912146 w 1327177"/>
              <a:gd name="connsiteY5207" fmla="*/ 1490173 h 2043806"/>
              <a:gd name="connsiteX5208" fmla="*/ 910442 w 1327177"/>
              <a:gd name="connsiteY5208" fmla="*/ 1490173 h 2043806"/>
              <a:gd name="connsiteX5209" fmla="*/ 908999 w 1327177"/>
              <a:gd name="connsiteY5209" fmla="*/ 1489517 h 2043806"/>
              <a:gd name="connsiteX5210" fmla="*/ 907557 w 1327177"/>
              <a:gd name="connsiteY5210" fmla="*/ 1490173 h 2043806"/>
              <a:gd name="connsiteX5211" fmla="*/ 906901 w 1327177"/>
              <a:gd name="connsiteY5211" fmla="*/ 1492009 h 2043806"/>
              <a:gd name="connsiteX5212" fmla="*/ 902967 w 1327177"/>
              <a:gd name="connsiteY5212" fmla="*/ 1493451 h 2043806"/>
              <a:gd name="connsiteX5213" fmla="*/ 901131 w 1327177"/>
              <a:gd name="connsiteY5213" fmla="*/ 1495156 h 2043806"/>
              <a:gd name="connsiteX5214" fmla="*/ 901131 w 1327177"/>
              <a:gd name="connsiteY5214" fmla="*/ 1496598 h 2043806"/>
              <a:gd name="connsiteX5215" fmla="*/ 900869 w 1327177"/>
              <a:gd name="connsiteY5215" fmla="*/ 1496598 h 2043806"/>
              <a:gd name="connsiteX5216" fmla="*/ 900476 w 1327177"/>
              <a:gd name="connsiteY5216" fmla="*/ 1495812 h 2043806"/>
              <a:gd name="connsiteX5217" fmla="*/ 900869 w 1327177"/>
              <a:gd name="connsiteY5217" fmla="*/ 1494369 h 2043806"/>
              <a:gd name="connsiteX5218" fmla="*/ 902967 w 1327177"/>
              <a:gd name="connsiteY5218" fmla="*/ 1492271 h 2043806"/>
              <a:gd name="connsiteX5219" fmla="*/ 903623 w 1327177"/>
              <a:gd name="connsiteY5219" fmla="*/ 1490566 h 2043806"/>
              <a:gd name="connsiteX5220" fmla="*/ 902180 w 1327177"/>
              <a:gd name="connsiteY5220" fmla="*/ 1489386 h 2043806"/>
              <a:gd name="connsiteX5221" fmla="*/ 901525 w 1327177"/>
              <a:gd name="connsiteY5221" fmla="*/ 1489124 h 2043806"/>
              <a:gd name="connsiteX5222" fmla="*/ 899427 w 1327177"/>
              <a:gd name="connsiteY5222" fmla="*/ 1486632 h 2043806"/>
              <a:gd name="connsiteX5223" fmla="*/ 896148 w 1327177"/>
              <a:gd name="connsiteY5223" fmla="*/ 1485452 h 2043806"/>
              <a:gd name="connsiteX5224" fmla="*/ 895099 w 1327177"/>
              <a:gd name="connsiteY5224" fmla="*/ 1485452 h 2043806"/>
              <a:gd name="connsiteX5225" fmla="*/ 893264 w 1327177"/>
              <a:gd name="connsiteY5225" fmla="*/ 1484665 h 2043806"/>
              <a:gd name="connsiteX5226" fmla="*/ 891821 w 1327177"/>
              <a:gd name="connsiteY5226" fmla="*/ 1483747 h 2043806"/>
              <a:gd name="connsiteX5227" fmla="*/ 891034 w 1327177"/>
              <a:gd name="connsiteY5227" fmla="*/ 1481649 h 2043806"/>
              <a:gd name="connsiteX5228" fmla="*/ 891428 w 1327177"/>
              <a:gd name="connsiteY5228" fmla="*/ 1477716 h 2043806"/>
              <a:gd name="connsiteX5229" fmla="*/ 892870 w 1327177"/>
              <a:gd name="connsiteY5229" fmla="*/ 1473913 h 2043806"/>
              <a:gd name="connsiteX5230" fmla="*/ 892083 w 1327177"/>
              <a:gd name="connsiteY5230" fmla="*/ 1472470 h 2043806"/>
              <a:gd name="connsiteX5231" fmla="*/ 890247 w 1327177"/>
              <a:gd name="connsiteY5231" fmla="*/ 1471290 h 2043806"/>
              <a:gd name="connsiteX5232" fmla="*/ 889461 w 1327177"/>
              <a:gd name="connsiteY5232" fmla="*/ 1469848 h 2043806"/>
              <a:gd name="connsiteX5233" fmla="*/ 891296 w 1327177"/>
              <a:gd name="connsiteY5233" fmla="*/ 1466963 h 2043806"/>
              <a:gd name="connsiteX5234" fmla="*/ 890903 w 1327177"/>
              <a:gd name="connsiteY5234" fmla="*/ 1463422 h 2043806"/>
              <a:gd name="connsiteX5235" fmla="*/ 890247 w 1327177"/>
              <a:gd name="connsiteY5235" fmla="*/ 1462767 h 2043806"/>
              <a:gd name="connsiteX5236" fmla="*/ 889985 w 1327177"/>
              <a:gd name="connsiteY5236" fmla="*/ 1461980 h 2043806"/>
              <a:gd name="connsiteX5237" fmla="*/ 890641 w 1327177"/>
              <a:gd name="connsiteY5237" fmla="*/ 1461980 h 2043806"/>
              <a:gd name="connsiteX5238" fmla="*/ 893132 w 1327177"/>
              <a:gd name="connsiteY5238" fmla="*/ 1460275 h 2043806"/>
              <a:gd name="connsiteX5239" fmla="*/ 891690 w 1327177"/>
              <a:gd name="connsiteY5239" fmla="*/ 1460275 h 2043806"/>
              <a:gd name="connsiteX5240" fmla="*/ 891690 w 1327177"/>
              <a:gd name="connsiteY5240" fmla="*/ 1459882 h 2043806"/>
              <a:gd name="connsiteX5241" fmla="*/ 891428 w 1327177"/>
              <a:gd name="connsiteY5241" fmla="*/ 1459619 h 2043806"/>
              <a:gd name="connsiteX5242" fmla="*/ 891690 w 1327177"/>
              <a:gd name="connsiteY5242" fmla="*/ 1457784 h 2043806"/>
              <a:gd name="connsiteX5243" fmla="*/ 890903 w 1327177"/>
              <a:gd name="connsiteY5243" fmla="*/ 1457521 h 2043806"/>
              <a:gd name="connsiteX5244" fmla="*/ 890641 w 1327177"/>
              <a:gd name="connsiteY5244" fmla="*/ 1457128 h 2043806"/>
              <a:gd name="connsiteX5245" fmla="*/ 890641 w 1327177"/>
              <a:gd name="connsiteY5245" fmla="*/ 1455685 h 2043806"/>
              <a:gd name="connsiteX5246" fmla="*/ 890247 w 1327177"/>
              <a:gd name="connsiteY5246" fmla="*/ 1455423 h 2043806"/>
              <a:gd name="connsiteX5247" fmla="*/ 890247 w 1327177"/>
              <a:gd name="connsiteY5247" fmla="*/ 1455030 h 2043806"/>
              <a:gd name="connsiteX5248" fmla="*/ 893526 w 1327177"/>
              <a:gd name="connsiteY5248" fmla="*/ 1456210 h 2043806"/>
              <a:gd name="connsiteX5249" fmla="*/ 896411 w 1327177"/>
              <a:gd name="connsiteY5249" fmla="*/ 1456210 h 2043806"/>
              <a:gd name="connsiteX5250" fmla="*/ 896673 w 1327177"/>
              <a:gd name="connsiteY5250" fmla="*/ 1455554 h 2043806"/>
              <a:gd name="connsiteX5251" fmla="*/ 896673 w 1327177"/>
              <a:gd name="connsiteY5251" fmla="*/ 1454768 h 2043806"/>
              <a:gd name="connsiteX5252" fmla="*/ 898115 w 1327177"/>
              <a:gd name="connsiteY5252" fmla="*/ 1452932 h 2043806"/>
              <a:gd name="connsiteX5253" fmla="*/ 898115 w 1327177"/>
              <a:gd name="connsiteY5253" fmla="*/ 1452145 h 2043806"/>
              <a:gd name="connsiteX5254" fmla="*/ 898115 w 1327177"/>
              <a:gd name="connsiteY5254" fmla="*/ 1451227 h 2043806"/>
              <a:gd name="connsiteX5255" fmla="*/ 898115 w 1327177"/>
              <a:gd name="connsiteY5255" fmla="*/ 1450834 h 2043806"/>
              <a:gd name="connsiteX5256" fmla="*/ 896017 w 1327177"/>
              <a:gd name="connsiteY5256" fmla="*/ 1449391 h 2043806"/>
              <a:gd name="connsiteX5257" fmla="*/ 895230 w 1327177"/>
              <a:gd name="connsiteY5257" fmla="*/ 1447031 h 2043806"/>
              <a:gd name="connsiteX5258" fmla="*/ 894313 w 1327177"/>
              <a:gd name="connsiteY5258" fmla="*/ 1445588 h 2043806"/>
              <a:gd name="connsiteX5259" fmla="*/ 894313 w 1327177"/>
              <a:gd name="connsiteY5259" fmla="*/ 1445195 h 2043806"/>
              <a:gd name="connsiteX5260" fmla="*/ 893132 w 1327177"/>
              <a:gd name="connsiteY5260" fmla="*/ 1444277 h 2043806"/>
              <a:gd name="connsiteX5261" fmla="*/ 893132 w 1327177"/>
              <a:gd name="connsiteY5261" fmla="*/ 1443884 h 2043806"/>
              <a:gd name="connsiteX5262" fmla="*/ 891690 w 1327177"/>
              <a:gd name="connsiteY5262" fmla="*/ 1442441 h 2043806"/>
              <a:gd name="connsiteX5263" fmla="*/ 887494 w 1327177"/>
              <a:gd name="connsiteY5263" fmla="*/ 1443228 h 2043806"/>
              <a:gd name="connsiteX5264" fmla="*/ 886051 w 1327177"/>
              <a:gd name="connsiteY5264" fmla="*/ 1443621 h 2043806"/>
              <a:gd name="connsiteX5265" fmla="*/ 882248 w 1327177"/>
              <a:gd name="connsiteY5265" fmla="*/ 1442966 h 2043806"/>
              <a:gd name="connsiteX5266" fmla="*/ 881593 w 1327177"/>
              <a:gd name="connsiteY5266" fmla="*/ 1442179 h 2043806"/>
              <a:gd name="connsiteX5267" fmla="*/ 881593 w 1327177"/>
              <a:gd name="connsiteY5267" fmla="*/ 1440999 h 2043806"/>
              <a:gd name="connsiteX5268" fmla="*/ 881200 w 1327177"/>
              <a:gd name="connsiteY5268" fmla="*/ 1440999 h 2043806"/>
              <a:gd name="connsiteX5269" fmla="*/ 879495 w 1327177"/>
              <a:gd name="connsiteY5269" fmla="*/ 1442835 h 2043806"/>
              <a:gd name="connsiteX5270" fmla="*/ 879101 w 1327177"/>
              <a:gd name="connsiteY5270" fmla="*/ 1443097 h 2043806"/>
              <a:gd name="connsiteX5271" fmla="*/ 878839 w 1327177"/>
              <a:gd name="connsiteY5271" fmla="*/ 1443490 h 2043806"/>
              <a:gd name="connsiteX5272" fmla="*/ 877659 w 1327177"/>
              <a:gd name="connsiteY5272" fmla="*/ 1443097 h 2043806"/>
              <a:gd name="connsiteX5273" fmla="*/ 875561 w 1327177"/>
              <a:gd name="connsiteY5273" fmla="*/ 1440605 h 2043806"/>
              <a:gd name="connsiteX5274" fmla="*/ 874643 w 1327177"/>
              <a:gd name="connsiteY5274" fmla="*/ 1439950 h 2043806"/>
              <a:gd name="connsiteX5275" fmla="*/ 873856 w 1327177"/>
              <a:gd name="connsiteY5275" fmla="*/ 1439556 h 2043806"/>
              <a:gd name="connsiteX5276" fmla="*/ 873463 w 1327177"/>
              <a:gd name="connsiteY5276" fmla="*/ 1439556 h 2043806"/>
              <a:gd name="connsiteX5277" fmla="*/ 872414 w 1327177"/>
              <a:gd name="connsiteY5277" fmla="*/ 1439294 h 2043806"/>
              <a:gd name="connsiteX5278" fmla="*/ 869529 w 1327177"/>
              <a:gd name="connsiteY5278" fmla="*/ 1440736 h 2043806"/>
              <a:gd name="connsiteX5279" fmla="*/ 868480 w 1327177"/>
              <a:gd name="connsiteY5279" fmla="*/ 1440736 h 2043806"/>
              <a:gd name="connsiteX5280" fmla="*/ 867824 w 1327177"/>
              <a:gd name="connsiteY5280" fmla="*/ 1440999 h 2043806"/>
              <a:gd name="connsiteX5281" fmla="*/ 864546 w 1327177"/>
              <a:gd name="connsiteY5281" fmla="*/ 1440999 h 2043806"/>
              <a:gd name="connsiteX5282" fmla="*/ 864284 w 1327177"/>
              <a:gd name="connsiteY5282" fmla="*/ 1441392 h 2043806"/>
              <a:gd name="connsiteX5283" fmla="*/ 863628 w 1327177"/>
              <a:gd name="connsiteY5283" fmla="*/ 1440605 h 2043806"/>
              <a:gd name="connsiteX5284" fmla="*/ 862841 w 1327177"/>
              <a:gd name="connsiteY5284" fmla="*/ 1440868 h 2043806"/>
              <a:gd name="connsiteX5285" fmla="*/ 862448 w 1327177"/>
              <a:gd name="connsiteY5285" fmla="*/ 1441655 h 2043806"/>
              <a:gd name="connsiteX5286" fmla="*/ 862448 w 1327177"/>
              <a:gd name="connsiteY5286" fmla="*/ 1442048 h 2043806"/>
              <a:gd name="connsiteX5287" fmla="*/ 863628 w 1327177"/>
              <a:gd name="connsiteY5287" fmla="*/ 1443753 h 2043806"/>
              <a:gd name="connsiteX5288" fmla="*/ 862799 w 1327177"/>
              <a:gd name="connsiteY5288" fmla="*/ 1443753 h 2043806"/>
              <a:gd name="connsiteX5289" fmla="*/ 862973 w 1327177"/>
              <a:gd name="connsiteY5289" fmla="*/ 1444015 h 2043806"/>
              <a:gd name="connsiteX5290" fmla="*/ 862973 w 1327177"/>
              <a:gd name="connsiteY5290" fmla="*/ 1445064 h 2043806"/>
              <a:gd name="connsiteX5291" fmla="*/ 862186 w 1327177"/>
              <a:gd name="connsiteY5291" fmla="*/ 1445457 h 2043806"/>
              <a:gd name="connsiteX5292" fmla="*/ 861530 w 1327177"/>
              <a:gd name="connsiteY5292" fmla="*/ 1446244 h 2043806"/>
              <a:gd name="connsiteX5293" fmla="*/ 860743 w 1327177"/>
              <a:gd name="connsiteY5293" fmla="*/ 1445851 h 2043806"/>
              <a:gd name="connsiteX5294" fmla="*/ 859301 w 1327177"/>
              <a:gd name="connsiteY5294" fmla="*/ 1446638 h 2043806"/>
              <a:gd name="connsiteX5295" fmla="*/ 857203 w 1327177"/>
              <a:gd name="connsiteY5295" fmla="*/ 1446638 h 2043806"/>
              <a:gd name="connsiteX5296" fmla="*/ 855105 w 1327177"/>
              <a:gd name="connsiteY5296" fmla="*/ 1446375 h 2043806"/>
              <a:gd name="connsiteX5297" fmla="*/ 853663 w 1327177"/>
              <a:gd name="connsiteY5297" fmla="*/ 1447293 h 2043806"/>
              <a:gd name="connsiteX5298" fmla="*/ 853663 w 1327177"/>
              <a:gd name="connsiteY5298" fmla="*/ 1449391 h 2043806"/>
              <a:gd name="connsiteX5299" fmla="*/ 854449 w 1327177"/>
              <a:gd name="connsiteY5299" fmla="*/ 1450571 h 2043806"/>
              <a:gd name="connsiteX5300" fmla="*/ 854449 w 1327177"/>
              <a:gd name="connsiteY5300" fmla="*/ 1452276 h 2043806"/>
              <a:gd name="connsiteX5301" fmla="*/ 855105 w 1327177"/>
              <a:gd name="connsiteY5301" fmla="*/ 1452932 h 2043806"/>
              <a:gd name="connsiteX5302" fmla="*/ 855498 w 1327177"/>
              <a:gd name="connsiteY5302" fmla="*/ 1453719 h 2043806"/>
              <a:gd name="connsiteX5303" fmla="*/ 855105 w 1327177"/>
              <a:gd name="connsiteY5303" fmla="*/ 1454374 h 2043806"/>
              <a:gd name="connsiteX5304" fmla="*/ 855105 w 1327177"/>
              <a:gd name="connsiteY5304" fmla="*/ 1455554 h 2043806"/>
              <a:gd name="connsiteX5305" fmla="*/ 855105 w 1327177"/>
              <a:gd name="connsiteY5305" fmla="*/ 1456341 h 2043806"/>
              <a:gd name="connsiteX5306" fmla="*/ 854449 w 1327177"/>
              <a:gd name="connsiteY5306" fmla="*/ 1456341 h 2043806"/>
              <a:gd name="connsiteX5307" fmla="*/ 854843 w 1327177"/>
              <a:gd name="connsiteY5307" fmla="*/ 1456603 h 2043806"/>
              <a:gd name="connsiteX5308" fmla="*/ 854843 w 1327177"/>
              <a:gd name="connsiteY5308" fmla="*/ 1457259 h 2043806"/>
              <a:gd name="connsiteX5309" fmla="*/ 854187 w 1327177"/>
              <a:gd name="connsiteY5309" fmla="*/ 1457653 h 2043806"/>
              <a:gd name="connsiteX5310" fmla="*/ 853794 w 1327177"/>
              <a:gd name="connsiteY5310" fmla="*/ 1458570 h 2043806"/>
              <a:gd name="connsiteX5311" fmla="*/ 853531 w 1327177"/>
              <a:gd name="connsiteY5311" fmla="*/ 1458570 h 2043806"/>
              <a:gd name="connsiteX5312" fmla="*/ 853138 w 1327177"/>
              <a:gd name="connsiteY5312" fmla="*/ 1458308 h 2043806"/>
              <a:gd name="connsiteX5313" fmla="*/ 850647 w 1327177"/>
              <a:gd name="connsiteY5313" fmla="*/ 1458570 h 2043806"/>
              <a:gd name="connsiteX5314" fmla="*/ 849597 w 1327177"/>
              <a:gd name="connsiteY5314" fmla="*/ 1458964 h 2043806"/>
              <a:gd name="connsiteX5315" fmla="*/ 848155 w 1327177"/>
              <a:gd name="connsiteY5315" fmla="*/ 1458570 h 2043806"/>
              <a:gd name="connsiteX5316" fmla="*/ 846713 w 1327177"/>
              <a:gd name="connsiteY5316" fmla="*/ 1458964 h 2043806"/>
              <a:gd name="connsiteX5317" fmla="*/ 846450 w 1327177"/>
              <a:gd name="connsiteY5317" fmla="*/ 1459619 h 2043806"/>
              <a:gd name="connsiteX5318" fmla="*/ 847368 w 1327177"/>
              <a:gd name="connsiteY5318" fmla="*/ 1459882 h 2043806"/>
              <a:gd name="connsiteX5319" fmla="*/ 847106 w 1327177"/>
              <a:gd name="connsiteY5319" fmla="*/ 1461324 h 2043806"/>
              <a:gd name="connsiteX5320" fmla="*/ 845926 w 1327177"/>
              <a:gd name="connsiteY5320" fmla="*/ 1462504 h 2043806"/>
              <a:gd name="connsiteX5321" fmla="*/ 845926 w 1327177"/>
              <a:gd name="connsiteY5321" fmla="*/ 1462767 h 2043806"/>
              <a:gd name="connsiteX5322" fmla="*/ 845663 w 1327177"/>
              <a:gd name="connsiteY5322" fmla="*/ 1463553 h 2043806"/>
              <a:gd name="connsiteX5323" fmla="*/ 845270 w 1327177"/>
              <a:gd name="connsiteY5323" fmla="*/ 1463553 h 2043806"/>
              <a:gd name="connsiteX5324" fmla="*/ 845008 w 1327177"/>
              <a:gd name="connsiteY5324" fmla="*/ 1463291 h 2043806"/>
              <a:gd name="connsiteX5325" fmla="*/ 843828 w 1327177"/>
              <a:gd name="connsiteY5325" fmla="*/ 1464734 h 2043806"/>
              <a:gd name="connsiteX5326" fmla="*/ 843565 w 1327177"/>
              <a:gd name="connsiteY5326" fmla="*/ 1466832 h 2043806"/>
              <a:gd name="connsiteX5327" fmla="*/ 843172 w 1327177"/>
              <a:gd name="connsiteY5327" fmla="*/ 1466438 h 2043806"/>
              <a:gd name="connsiteX5328" fmla="*/ 843172 w 1327177"/>
              <a:gd name="connsiteY5328" fmla="*/ 1466176 h 2043806"/>
              <a:gd name="connsiteX5329" fmla="*/ 843565 w 1327177"/>
              <a:gd name="connsiteY5329" fmla="*/ 1464734 h 2043806"/>
              <a:gd name="connsiteX5330" fmla="*/ 843172 w 1327177"/>
              <a:gd name="connsiteY5330" fmla="*/ 1462898 h 2043806"/>
              <a:gd name="connsiteX5331" fmla="*/ 843172 w 1327177"/>
              <a:gd name="connsiteY5331" fmla="*/ 1462242 h 2043806"/>
              <a:gd name="connsiteX5332" fmla="*/ 842516 w 1327177"/>
              <a:gd name="connsiteY5332" fmla="*/ 1460800 h 2043806"/>
              <a:gd name="connsiteX5333" fmla="*/ 840418 w 1327177"/>
              <a:gd name="connsiteY5333" fmla="*/ 1461455 h 2043806"/>
              <a:gd name="connsiteX5334" fmla="*/ 840418 w 1327177"/>
              <a:gd name="connsiteY5334" fmla="*/ 1461849 h 2043806"/>
              <a:gd name="connsiteX5335" fmla="*/ 840025 w 1327177"/>
              <a:gd name="connsiteY5335" fmla="*/ 1461455 h 2043806"/>
              <a:gd name="connsiteX5336" fmla="*/ 838583 w 1327177"/>
              <a:gd name="connsiteY5336" fmla="*/ 1462242 h 2043806"/>
              <a:gd name="connsiteX5337" fmla="*/ 839238 w 1327177"/>
              <a:gd name="connsiteY5337" fmla="*/ 1462898 h 2043806"/>
              <a:gd name="connsiteX5338" fmla="*/ 838976 w 1327177"/>
              <a:gd name="connsiteY5338" fmla="*/ 1463291 h 2043806"/>
              <a:gd name="connsiteX5339" fmla="*/ 837533 w 1327177"/>
              <a:gd name="connsiteY5339" fmla="*/ 1462898 h 2043806"/>
              <a:gd name="connsiteX5340" fmla="*/ 837140 w 1327177"/>
              <a:gd name="connsiteY5340" fmla="*/ 1462635 h 2043806"/>
              <a:gd name="connsiteX5341" fmla="*/ 836353 w 1327177"/>
              <a:gd name="connsiteY5341" fmla="*/ 1462635 h 2043806"/>
              <a:gd name="connsiteX5342" fmla="*/ 834255 w 1327177"/>
              <a:gd name="connsiteY5342" fmla="*/ 1464734 h 2043806"/>
              <a:gd name="connsiteX5343" fmla="*/ 833993 w 1327177"/>
              <a:gd name="connsiteY5343" fmla="*/ 1464734 h 2043806"/>
              <a:gd name="connsiteX5344" fmla="*/ 833993 w 1327177"/>
              <a:gd name="connsiteY5344" fmla="*/ 1464340 h 2043806"/>
              <a:gd name="connsiteX5345" fmla="*/ 833599 w 1327177"/>
              <a:gd name="connsiteY5345" fmla="*/ 1464078 h 2043806"/>
              <a:gd name="connsiteX5346" fmla="*/ 831239 w 1327177"/>
              <a:gd name="connsiteY5346" fmla="*/ 1463422 h 2043806"/>
              <a:gd name="connsiteX5347" fmla="*/ 829797 w 1327177"/>
              <a:gd name="connsiteY5347" fmla="*/ 1464078 h 2043806"/>
              <a:gd name="connsiteX5348" fmla="*/ 829010 w 1327177"/>
              <a:gd name="connsiteY5348" fmla="*/ 1464078 h 2043806"/>
              <a:gd name="connsiteX5349" fmla="*/ 827567 w 1327177"/>
              <a:gd name="connsiteY5349" fmla="*/ 1465520 h 2043806"/>
              <a:gd name="connsiteX5350" fmla="*/ 827567 w 1327177"/>
              <a:gd name="connsiteY5350" fmla="*/ 1467225 h 2043806"/>
              <a:gd name="connsiteX5351" fmla="*/ 826387 w 1327177"/>
              <a:gd name="connsiteY5351" fmla="*/ 1469717 h 2043806"/>
              <a:gd name="connsiteX5352" fmla="*/ 827567 w 1327177"/>
              <a:gd name="connsiteY5352" fmla="*/ 1471815 h 2043806"/>
              <a:gd name="connsiteX5353" fmla="*/ 828616 w 1327177"/>
              <a:gd name="connsiteY5353" fmla="*/ 1472470 h 2043806"/>
              <a:gd name="connsiteX5354" fmla="*/ 829797 w 1327177"/>
              <a:gd name="connsiteY5354" fmla="*/ 1473913 h 2043806"/>
              <a:gd name="connsiteX5355" fmla="*/ 829797 w 1327177"/>
              <a:gd name="connsiteY5355" fmla="*/ 1475355 h 2043806"/>
              <a:gd name="connsiteX5356" fmla="*/ 830059 w 1327177"/>
              <a:gd name="connsiteY5356" fmla="*/ 1475617 h 2043806"/>
              <a:gd name="connsiteX5357" fmla="*/ 830059 w 1327177"/>
              <a:gd name="connsiteY5357" fmla="*/ 1476404 h 2043806"/>
              <a:gd name="connsiteX5358" fmla="*/ 830452 w 1327177"/>
              <a:gd name="connsiteY5358" fmla="*/ 1477585 h 2043806"/>
              <a:gd name="connsiteX5359" fmla="*/ 830715 w 1327177"/>
              <a:gd name="connsiteY5359" fmla="*/ 1477847 h 2043806"/>
              <a:gd name="connsiteX5360" fmla="*/ 830452 w 1327177"/>
              <a:gd name="connsiteY5360" fmla="*/ 1478240 h 2043806"/>
              <a:gd name="connsiteX5361" fmla="*/ 828616 w 1327177"/>
              <a:gd name="connsiteY5361" fmla="*/ 1479945 h 2043806"/>
              <a:gd name="connsiteX5362" fmla="*/ 828354 w 1327177"/>
              <a:gd name="connsiteY5362" fmla="*/ 1480732 h 2043806"/>
              <a:gd name="connsiteX5363" fmla="*/ 827961 w 1327177"/>
              <a:gd name="connsiteY5363" fmla="*/ 1481125 h 2043806"/>
              <a:gd name="connsiteX5364" fmla="*/ 827961 w 1327177"/>
              <a:gd name="connsiteY5364" fmla="*/ 1481387 h 2043806"/>
              <a:gd name="connsiteX5365" fmla="*/ 827699 w 1327177"/>
              <a:gd name="connsiteY5365" fmla="*/ 1481387 h 2043806"/>
              <a:gd name="connsiteX5366" fmla="*/ 827699 w 1327177"/>
              <a:gd name="connsiteY5366" fmla="*/ 1481781 h 2043806"/>
              <a:gd name="connsiteX5367" fmla="*/ 827699 w 1327177"/>
              <a:gd name="connsiteY5367" fmla="*/ 1482043 h 2043806"/>
              <a:gd name="connsiteX5368" fmla="*/ 829403 w 1327177"/>
              <a:gd name="connsiteY5368" fmla="*/ 1483223 h 2043806"/>
              <a:gd name="connsiteX5369" fmla="*/ 830584 w 1327177"/>
              <a:gd name="connsiteY5369" fmla="*/ 1483485 h 2043806"/>
              <a:gd name="connsiteX5370" fmla="*/ 831632 w 1327177"/>
              <a:gd name="connsiteY5370" fmla="*/ 1484666 h 2043806"/>
              <a:gd name="connsiteX5371" fmla="*/ 834124 w 1327177"/>
              <a:gd name="connsiteY5371" fmla="*/ 1485583 h 2043806"/>
              <a:gd name="connsiteX5372" fmla="*/ 834124 w 1327177"/>
              <a:gd name="connsiteY5372" fmla="*/ 1486370 h 2043806"/>
              <a:gd name="connsiteX5373" fmla="*/ 834780 w 1327177"/>
              <a:gd name="connsiteY5373" fmla="*/ 1487550 h 2043806"/>
              <a:gd name="connsiteX5374" fmla="*/ 834780 w 1327177"/>
              <a:gd name="connsiteY5374" fmla="*/ 1488206 h 2043806"/>
              <a:gd name="connsiteX5375" fmla="*/ 835042 w 1327177"/>
              <a:gd name="connsiteY5375" fmla="*/ 1489386 h 2043806"/>
              <a:gd name="connsiteX5376" fmla="*/ 835042 w 1327177"/>
              <a:gd name="connsiteY5376" fmla="*/ 1489649 h 2043806"/>
              <a:gd name="connsiteX5377" fmla="*/ 835829 w 1327177"/>
              <a:gd name="connsiteY5377" fmla="*/ 1490435 h 2043806"/>
              <a:gd name="connsiteX5378" fmla="*/ 835829 w 1327177"/>
              <a:gd name="connsiteY5378" fmla="*/ 1490829 h 2043806"/>
              <a:gd name="connsiteX5379" fmla="*/ 835566 w 1327177"/>
              <a:gd name="connsiteY5379" fmla="*/ 1491091 h 2043806"/>
              <a:gd name="connsiteX5380" fmla="*/ 835566 w 1327177"/>
              <a:gd name="connsiteY5380" fmla="*/ 1491484 h 2043806"/>
              <a:gd name="connsiteX5381" fmla="*/ 835829 w 1327177"/>
              <a:gd name="connsiteY5381" fmla="*/ 1491484 h 2043806"/>
              <a:gd name="connsiteX5382" fmla="*/ 835829 w 1327177"/>
              <a:gd name="connsiteY5382" fmla="*/ 1491746 h 2043806"/>
              <a:gd name="connsiteX5383" fmla="*/ 836222 w 1327177"/>
              <a:gd name="connsiteY5383" fmla="*/ 1492927 h 2043806"/>
              <a:gd name="connsiteX5384" fmla="*/ 835566 w 1327177"/>
              <a:gd name="connsiteY5384" fmla="*/ 1494369 h 2043806"/>
              <a:gd name="connsiteX5385" fmla="*/ 835829 w 1327177"/>
              <a:gd name="connsiteY5385" fmla="*/ 1495812 h 2043806"/>
              <a:gd name="connsiteX5386" fmla="*/ 835566 w 1327177"/>
              <a:gd name="connsiteY5386" fmla="*/ 1497516 h 2043806"/>
              <a:gd name="connsiteX5387" fmla="*/ 836222 w 1327177"/>
              <a:gd name="connsiteY5387" fmla="*/ 1497910 h 2043806"/>
              <a:gd name="connsiteX5388" fmla="*/ 836484 w 1327177"/>
              <a:gd name="connsiteY5388" fmla="*/ 1499352 h 2043806"/>
              <a:gd name="connsiteX5389" fmla="*/ 835829 w 1327177"/>
              <a:gd name="connsiteY5389" fmla="*/ 1500401 h 2043806"/>
              <a:gd name="connsiteX5390" fmla="*/ 835829 w 1327177"/>
              <a:gd name="connsiteY5390" fmla="*/ 1502237 h 2043806"/>
              <a:gd name="connsiteX5391" fmla="*/ 835042 w 1327177"/>
              <a:gd name="connsiteY5391" fmla="*/ 1503024 h 2043806"/>
              <a:gd name="connsiteX5392" fmla="*/ 835042 w 1327177"/>
              <a:gd name="connsiteY5392" fmla="*/ 1503942 h 2043806"/>
              <a:gd name="connsiteX5393" fmla="*/ 834780 w 1327177"/>
              <a:gd name="connsiteY5393" fmla="*/ 1504729 h 2043806"/>
              <a:gd name="connsiteX5394" fmla="*/ 834386 w 1327177"/>
              <a:gd name="connsiteY5394" fmla="*/ 1506171 h 2043806"/>
              <a:gd name="connsiteX5395" fmla="*/ 834124 w 1327177"/>
              <a:gd name="connsiteY5395" fmla="*/ 1506827 h 2043806"/>
              <a:gd name="connsiteX5396" fmla="*/ 834124 w 1327177"/>
              <a:gd name="connsiteY5396" fmla="*/ 1507220 h 2043806"/>
              <a:gd name="connsiteX5397" fmla="*/ 833731 w 1327177"/>
              <a:gd name="connsiteY5397" fmla="*/ 1507482 h 2043806"/>
              <a:gd name="connsiteX5398" fmla="*/ 834124 w 1327177"/>
              <a:gd name="connsiteY5398" fmla="*/ 1508925 h 2043806"/>
              <a:gd name="connsiteX5399" fmla="*/ 832944 w 1327177"/>
              <a:gd name="connsiteY5399" fmla="*/ 1510367 h 2043806"/>
              <a:gd name="connsiteX5400" fmla="*/ 834386 w 1327177"/>
              <a:gd name="connsiteY5400" fmla="*/ 1511547 h 2043806"/>
              <a:gd name="connsiteX5401" fmla="*/ 835566 w 1327177"/>
              <a:gd name="connsiteY5401" fmla="*/ 1511547 h 2043806"/>
              <a:gd name="connsiteX5402" fmla="*/ 837665 w 1327177"/>
              <a:gd name="connsiteY5402" fmla="*/ 1513646 h 2043806"/>
              <a:gd name="connsiteX5403" fmla="*/ 837009 w 1327177"/>
              <a:gd name="connsiteY5403" fmla="*/ 1513908 h 2043806"/>
              <a:gd name="connsiteX5404" fmla="*/ 835829 w 1327177"/>
              <a:gd name="connsiteY5404" fmla="*/ 1513908 h 2043806"/>
              <a:gd name="connsiteX5405" fmla="*/ 835566 w 1327177"/>
              <a:gd name="connsiteY5405" fmla="*/ 1515088 h 2043806"/>
              <a:gd name="connsiteX5406" fmla="*/ 835566 w 1327177"/>
              <a:gd name="connsiteY5406" fmla="*/ 1517579 h 2043806"/>
              <a:gd name="connsiteX5407" fmla="*/ 836222 w 1327177"/>
              <a:gd name="connsiteY5407" fmla="*/ 1517579 h 2043806"/>
              <a:gd name="connsiteX5408" fmla="*/ 838320 w 1327177"/>
              <a:gd name="connsiteY5408" fmla="*/ 1518760 h 2043806"/>
              <a:gd name="connsiteX5409" fmla="*/ 838583 w 1327177"/>
              <a:gd name="connsiteY5409" fmla="*/ 1519677 h 2043806"/>
              <a:gd name="connsiteX5410" fmla="*/ 840025 w 1327177"/>
              <a:gd name="connsiteY5410" fmla="*/ 1521513 h 2043806"/>
              <a:gd name="connsiteX5411" fmla="*/ 840025 w 1327177"/>
              <a:gd name="connsiteY5411" fmla="*/ 1523874 h 2043806"/>
              <a:gd name="connsiteX5412" fmla="*/ 840680 w 1327177"/>
              <a:gd name="connsiteY5412" fmla="*/ 1525316 h 2043806"/>
              <a:gd name="connsiteX5413" fmla="*/ 841467 w 1327177"/>
              <a:gd name="connsiteY5413" fmla="*/ 1526496 h 2043806"/>
              <a:gd name="connsiteX5414" fmla="*/ 841205 w 1327177"/>
              <a:gd name="connsiteY5414" fmla="*/ 1528988 h 2043806"/>
              <a:gd name="connsiteX5415" fmla="*/ 843041 w 1327177"/>
              <a:gd name="connsiteY5415" fmla="*/ 1532528 h 2043806"/>
              <a:gd name="connsiteX5416" fmla="*/ 842648 w 1327177"/>
              <a:gd name="connsiteY5416" fmla="*/ 1533315 h 2043806"/>
              <a:gd name="connsiteX5417" fmla="*/ 842648 w 1327177"/>
              <a:gd name="connsiteY5417" fmla="*/ 1533709 h 2043806"/>
              <a:gd name="connsiteX5418" fmla="*/ 841205 w 1327177"/>
              <a:gd name="connsiteY5418" fmla="*/ 1535151 h 2043806"/>
              <a:gd name="connsiteX5419" fmla="*/ 841205 w 1327177"/>
              <a:gd name="connsiteY5419" fmla="*/ 1535413 h 2043806"/>
              <a:gd name="connsiteX5420" fmla="*/ 840418 w 1327177"/>
              <a:gd name="connsiteY5420" fmla="*/ 1535806 h 2043806"/>
              <a:gd name="connsiteX5421" fmla="*/ 838320 w 1327177"/>
              <a:gd name="connsiteY5421" fmla="*/ 1536069 h 2043806"/>
              <a:gd name="connsiteX5422" fmla="*/ 837927 w 1327177"/>
              <a:gd name="connsiteY5422" fmla="*/ 1536462 h 2043806"/>
              <a:gd name="connsiteX5423" fmla="*/ 836484 w 1327177"/>
              <a:gd name="connsiteY5423" fmla="*/ 1536725 h 2043806"/>
              <a:gd name="connsiteX5424" fmla="*/ 835042 w 1327177"/>
              <a:gd name="connsiteY5424" fmla="*/ 1537511 h 2043806"/>
              <a:gd name="connsiteX5425" fmla="*/ 835435 w 1327177"/>
              <a:gd name="connsiteY5425" fmla="*/ 1538167 h 2043806"/>
              <a:gd name="connsiteX5426" fmla="*/ 836353 w 1327177"/>
              <a:gd name="connsiteY5426" fmla="*/ 1537905 h 2043806"/>
              <a:gd name="connsiteX5427" fmla="*/ 840549 w 1327177"/>
              <a:gd name="connsiteY5427" fmla="*/ 1546822 h 2043806"/>
              <a:gd name="connsiteX5428" fmla="*/ 839107 w 1327177"/>
              <a:gd name="connsiteY5428" fmla="*/ 1546822 h 2043806"/>
              <a:gd name="connsiteX5429" fmla="*/ 838451 w 1327177"/>
              <a:gd name="connsiteY5429" fmla="*/ 1546428 h 2043806"/>
              <a:gd name="connsiteX5430" fmla="*/ 837402 w 1327177"/>
              <a:gd name="connsiteY5430" fmla="*/ 1546428 h 2043806"/>
              <a:gd name="connsiteX5431" fmla="*/ 836746 w 1327177"/>
              <a:gd name="connsiteY5431" fmla="*/ 1545773 h 2043806"/>
              <a:gd name="connsiteX5432" fmla="*/ 834911 w 1327177"/>
              <a:gd name="connsiteY5432" fmla="*/ 1546166 h 2043806"/>
              <a:gd name="connsiteX5433" fmla="*/ 835304 w 1327177"/>
              <a:gd name="connsiteY5433" fmla="*/ 1546953 h 2043806"/>
              <a:gd name="connsiteX5434" fmla="*/ 835304 w 1327177"/>
              <a:gd name="connsiteY5434" fmla="*/ 1547871 h 2043806"/>
              <a:gd name="connsiteX5435" fmla="*/ 834911 w 1327177"/>
              <a:gd name="connsiteY5435" fmla="*/ 1548657 h 2043806"/>
              <a:gd name="connsiteX5436" fmla="*/ 834911 w 1327177"/>
              <a:gd name="connsiteY5436" fmla="*/ 1550755 h 2043806"/>
              <a:gd name="connsiteX5437" fmla="*/ 835698 w 1327177"/>
              <a:gd name="connsiteY5437" fmla="*/ 1553247 h 2043806"/>
              <a:gd name="connsiteX5438" fmla="*/ 833206 w 1327177"/>
              <a:gd name="connsiteY5438" fmla="*/ 1554689 h 2043806"/>
              <a:gd name="connsiteX5439" fmla="*/ 833468 w 1327177"/>
              <a:gd name="connsiteY5439" fmla="*/ 1555476 h 2043806"/>
              <a:gd name="connsiteX5440" fmla="*/ 835566 w 1327177"/>
              <a:gd name="connsiteY5440" fmla="*/ 1557181 h 2043806"/>
              <a:gd name="connsiteX5441" fmla="*/ 836222 w 1327177"/>
              <a:gd name="connsiteY5441" fmla="*/ 1560066 h 2043806"/>
              <a:gd name="connsiteX5442" fmla="*/ 837402 w 1327177"/>
              <a:gd name="connsiteY5442" fmla="*/ 1560721 h 2043806"/>
              <a:gd name="connsiteX5443" fmla="*/ 837009 w 1327177"/>
              <a:gd name="connsiteY5443" fmla="*/ 1561902 h 2043806"/>
              <a:gd name="connsiteX5444" fmla="*/ 838845 w 1327177"/>
              <a:gd name="connsiteY5444" fmla="*/ 1563606 h 2043806"/>
              <a:gd name="connsiteX5445" fmla="*/ 837009 w 1327177"/>
              <a:gd name="connsiteY5445" fmla="*/ 1566098 h 2043806"/>
              <a:gd name="connsiteX5446" fmla="*/ 835960 w 1327177"/>
              <a:gd name="connsiteY5446" fmla="*/ 1566360 h 2043806"/>
              <a:gd name="connsiteX5447" fmla="*/ 835304 w 1327177"/>
              <a:gd name="connsiteY5447" fmla="*/ 1567540 h 2043806"/>
              <a:gd name="connsiteX5448" fmla="*/ 834124 w 1327177"/>
              <a:gd name="connsiteY5448" fmla="*/ 1567802 h 2043806"/>
              <a:gd name="connsiteX5449" fmla="*/ 833337 w 1327177"/>
              <a:gd name="connsiteY5449" fmla="*/ 1568196 h 2043806"/>
              <a:gd name="connsiteX5450" fmla="*/ 832419 w 1327177"/>
              <a:gd name="connsiteY5450" fmla="*/ 1568196 h 2043806"/>
              <a:gd name="connsiteX5451" fmla="*/ 832026 w 1327177"/>
              <a:gd name="connsiteY5451" fmla="*/ 1568458 h 2043806"/>
              <a:gd name="connsiteX5452" fmla="*/ 832813 w 1327177"/>
              <a:gd name="connsiteY5452" fmla="*/ 1569638 h 2043806"/>
              <a:gd name="connsiteX5453" fmla="*/ 832813 w 1327177"/>
              <a:gd name="connsiteY5453" fmla="*/ 1569901 h 2043806"/>
              <a:gd name="connsiteX5454" fmla="*/ 832813 w 1327177"/>
              <a:gd name="connsiteY5454" fmla="*/ 1570294 h 2043806"/>
              <a:gd name="connsiteX5455" fmla="*/ 832813 w 1327177"/>
              <a:gd name="connsiteY5455" fmla="*/ 1570556 h 2043806"/>
              <a:gd name="connsiteX5456" fmla="*/ 832026 w 1327177"/>
              <a:gd name="connsiteY5456" fmla="*/ 1571736 h 2043806"/>
              <a:gd name="connsiteX5457" fmla="*/ 834911 w 1327177"/>
              <a:gd name="connsiteY5457" fmla="*/ 1573441 h 2043806"/>
              <a:gd name="connsiteX5458" fmla="*/ 834911 w 1327177"/>
              <a:gd name="connsiteY5458" fmla="*/ 1573835 h 2043806"/>
              <a:gd name="connsiteX5459" fmla="*/ 834255 w 1327177"/>
              <a:gd name="connsiteY5459" fmla="*/ 1573835 h 2043806"/>
              <a:gd name="connsiteX5460" fmla="*/ 834255 w 1327177"/>
              <a:gd name="connsiteY5460" fmla="*/ 1574097 h 2043806"/>
              <a:gd name="connsiteX5461" fmla="*/ 835698 w 1327177"/>
              <a:gd name="connsiteY5461" fmla="*/ 1574752 h 2043806"/>
              <a:gd name="connsiteX5462" fmla="*/ 835435 w 1327177"/>
              <a:gd name="connsiteY5462" fmla="*/ 1575933 h 2043806"/>
              <a:gd name="connsiteX5463" fmla="*/ 835042 w 1327177"/>
              <a:gd name="connsiteY5463" fmla="*/ 1576982 h 2043806"/>
              <a:gd name="connsiteX5464" fmla="*/ 835435 w 1327177"/>
              <a:gd name="connsiteY5464" fmla="*/ 1578162 h 2043806"/>
              <a:gd name="connsiteX5465" fmla="*/ 835698 w 1327177"/>
              <a:gd name="connsiteY5465" fmla="*/ 1581047 h 2043806"/>
              <a:gd name="connsiteX5466" fmla="*/ 836091 w 1327177"/>
              <a:gd name="connsiteY5466" fmla="*/ 1581309 h 2043806"/>
              <a:gd name="connsiteX5467" fmla="*/ 836353 w 1327177"/>
              <a:gd name="connsiteY5467" fmla="*/ 1582489 h 2043806"/>
              <a:gd name="connsiteX5468" fmla="*/ 834911 w 1327177"/>
              <a:gd name="connsiteY5468" fmla="*/ 1582751 h 2043806"/>
              <a:gd name="connsiteX5469" fmla="*/ 834649 w 1327177"/>
              <a:gd name="connsiteY5469" fmla="*/ 1583407 h 2043806"/>
              <a:gd name="connsiteX5470" fmla="*/ 833993 w 1327177"/>
              <a:gd name="connsiteY5470" fmla="*/ 1583800 h 2043806"/>
              <a:gd name="connsiteX5471" fmla="*/ 833599 w 1327177"/>
              <a:gd name="connsiteY5471" fmla="*/ 1585899 h 2043806"/>
              <a:gd name="connsiteX5472" fmla="*/ 831501 w 1327177"/>
              <a:gd name="connsiteY5472" fmla="*/ 1586685 h 2043806"/>
              <a:gd name="connsiteX5473" fmla="*/ 831239 w 1327177"/>
              <a:gd name="connsiteY5473" fmla="*/ 1585505 h 2043806"/>
              <a:gd name="connsiteX5474" fmla="*/ 827699 w 1327177"/>
              <a:gd name="connsiteY5474" fmla="*/ 1583800 h 2043806"/>
              <a:gd name="connsiteX5475" fmla="*/ 827699 w 1327177"/>
              <a:gd name="connsiteY5475" fmla="*/ 1583014 h 2043806"/>
              <a:gd name="connsiteX5476" fmla="*/ 826518 w 1327177"/>
              <a:gd name="connsiteY5476" fmla="*/ 1581834 h 2043806"/>
              <a:gd name="connsiteX5477" fmla="*/ 822716 w 1327177"/>
              <a:gd name="connsiteY5477" fmla="*/ 1581178 h 2043806"/>
              <a:gd name="connsiteX5478" fmla="*/ 821535 w 1327177"/>
              <a:gd name="connsiteY5478" fmla="*/ 1579473 h 2043806"/>
              <a:gd name="connsiteX5479" fmla="*/ 820749 w 1327177"/>
              <a:gd name="connsiteY5479" fmla="*/ 1578686 h 2043806"/>
              <a:gd name="connsiteX5480" fmla="*/ 819306 w 1327177"/>
              <a:gd name="connsiteY5480" fmla="*/ 1578293 h 2043806"/>
              <a:gd name="connsiteX5481" fmla="*/ 819044 w 1327177"/>
              <a:gd name="connsiteY5481" fmla="*/ 1578949 h 2043806"/>
              <a:gd name="connsiteX5482" fmla="*/ 819306 w 1327177"/>
              <a:gd name="connsiteY5482" fmla="*/ 1577244 h 2043806"/>
              <a:gd name="connsiteX5483" fmla="*/ 817602 w 1327177"/>
              <a:gd name="connsiteY5483" fmla="*/ 1576851 h 2043806"/>
              <a:gd name="connsiteX5484" fmla="*/ 816946 w 1327177"/>
              <a:gd name="connsiteY5484" fmla="*/ 1576064 h 2043806"/>
              <a:gd name="connsiteX5485" fmla="*/ 812750 w 1327177"/>
              <a:gd name="connsiteY5485" fmla="*/ 1572917 h 2043806"/>
              <a:gd name="connsiteX5486" fmla="*/ 812356 w 1327177"/>
              <a:gd name="connsiteY5486" fmla="*/ 1572917 h 2043806"/>
              <a:gd name="connsiteX5487" fmla="*/ 811963 w 1327177"/>
              <a:gd name="connsiteY5487" fmla="*/ 1573703 h 2043806"/>
              <a:gd name="connsiteX5488" fmla="*/ 812356 w 1327177"/>
              <a:gd name="connsiteY5488" fmla="*/ 1574359 h 2043806"/>
              <a:gd name="connsiteX5489" fmla="*/ 811176 w 1327177"/>
              <a:gd name="connsiteY5489" fmla="*/ 1575146 h 2043806"/>
              <a:gd name="connsiteX5490" fmla="*/ 811176 w 1327177"/>
              <a:gd name="connsiteY5490" fmla="*/ 1575801 h 2043806"/>
              <a:gd name="connsiteX5491" fmla="*/ 811176 w 1327177"/>
              <a:gd name="connsiteY5491" fmla="*/ 1576064 h 2043806"/>
              <a:gd name="connsiteX5492" fmla="*/ 811176 w 1327177"/>
              <a:gd name="connsiteY5492" fmla="*/ 1576851 h 2043806"/>
              <a:gd name="connsiteX5493" fmla="*/ 810258 w 1327177"/>
              <a:gd name="connsiteY5493" fmla="*/ 1578031 h 2043806"/>
              <a:gd name="connsiteX5494" fmla="*/ 809865 w 1327177"/>
              <a:gd name="connsiteY5494" fmla="*/ 1579735 h 2043806"/>
              <a:gd name="connsiteX5495" fmla="*/ 810258 w 1327177"/>
              <a:gd name="connsiteY5495" fmla="*/ 1580129 h 2043806"/>
              <a:gd name="connsiteX5496" fmla="*/ 809865 w 1327177"/>
              <a:gd name="connsiteY5496" fmla="*/ 1580916 h 2043806"/>
              <a:gd name="connsiteX5497" fmla="*/ 810652 w 1327177"/>
              <a:gd name="connsiteY5497" fmla="*/ 1581178 h 2043806"/>
              <a:gd name="connsiteX5498" fmla="*/ 809865 w 1327177"/>
              <a:gd name="connsiteY5498" fmla="*/ 1582620 h 2043806"/>
              <a:gd name="connsiteX5499" fmla="*/ 810652 w 1327177"/>
              <a:gd name="connsiteY5499" fmla="*/ 1583276 h 2043806"/>
              <a:gd name="connsiteX5500" fmla="*/ 809865 w 1327177"/>
              <a:gd name="connsiteY5500" fmla="*/ 1585112 h 2043806"/>
              <a:gd name="connsiteX5501" fmla="*/ 809603 w 1327177"/>
              <a:gd name="connsiteY5501" fmla="*/ 1585768 h 2043806"/>
              <a:gd name="connsiteX5502" fmla="*/ 807504 w 1327177"/>
              <a:gd name="connsiteY5502" fmla="*/ 1585374 h 2043806"/>
              <a:gd name="connsiteX5503" fmla="*/ 806324 w 1327177"/>
              <a:gd name="connsiteY5503" fmla="*/ 1585374 h 2043806"/>
              <a:gd name="connsiteX5504" fmla="*/ 806062 w 1327177"/>
              <a:gd name="connsiteY5504" fmla="*/ 1585768 h 2043806"/>
              <a:gd name="connsiteX5505" fmla="*/ 805275 w 1327177"/>
              <a:gd name="connsiteY5505" fmla="*/ 1585768 h 2043806"/>
              <a:gd name="connsiteX5506" fmla="*/ 804882 w 1327177"/>
              <a:gd name="connsiteY5506" fmla="*/ 1586030 h 2043806"/>
              <a:gd name="connsiteX5507" fmla="*/ 804619 w 1327177"/>
              <a:gd name="connsiteY5507" fmla="*/ 1585768 h 2043806"/>
              <a:gd name="connsiteX5508" fmla="*/ 804226 w 1327177"/>
              <a:gd name="connsiteY5508" fmla="*/ 1585768 h 2043806"/>
              <a:gd name="connsiteX5509" fmla="*/ 804619 w 1327177"/>
              <a:gd name="connsiteY5509" fmla="*/ 1585374 h 2043806"/>
              <a:gd name="connsiteX5510" fmla="*/ 803833 w 1327177"/>
              <a:gd name="connsiteY5510" fmla="*/ 1585112 h 2043806"/>
              <a:gd name="connsiteX5511" fmla="*/ 804619 w 1327177"/>
              <a:gd name="connsiteY5511" fmla="*/ 1584325 h 2043806"/>
              <a:gd name="connsiteX5512" fmla="*/ 804619 w 1327177"/>
              <a:gd name="connsiteY5512" fmla="*/ 1583932 h 2043806"/>
              <a:gd name="connsiteX5513" fmla="*/ 804619 w 1327177"/>
              <a:gd name="connsiteY5513" fmla="*/ 1583669 h 2043806"/>
              <a:gd name="connsiteX5514" fmla="*/ 804882 w 1327177"/>
              <a:gd name="connsiteY5514" fmla="*/ 1582227 h 2043806"/>
              <a:gd name="connsiteX5515" fmla="*/ 806062 w 1327177"/>
              <a:gd name="connsiteY5515" fmla="*/ 1582883 h 2043806"/>
              <a:gd name="connsiteX5516" fmla="*/ 806324 w 1327177"/>
              <a:gd name="connsiteY5516" fmla="*/ 1581702 h 2043806"/>
              <a:gd name="connsiteX5517" fmla="*/ 806718 w 1327177"/>
              <a:gd name="connsiteY5517" fmla="*/ 1581702 h 2043806"/>
              <a:gd name="connsiteX5518" fmla="*/ 807767 w 1327177"/>
              <a:gd name="connsiteY5518" fmla="*/ 1579342 h 2043806"/>
              <a:gd name="connsiteX5519" fmla="*/ 805275 w 1327177"/>
              <a:gd name="connsiteY5519" fmla="*/ 1578949 h 2043806"/>
              <a:gd name="connsiteX5520" fmla="*/ 803177 w 1327177"/>
              <a:gd name="connsiteY5520" fmla="*/ 1578031 h 2043806"/>
              <a:gd name="connsiteX5521" fmla="*/ 801735 w 1327177"/>
              <a:gd name="connsiteY5521" fmla="*/ 1578031 h 2043806"/>
              <a:gd name="connsiteX5522" fmla="*/ 801341 w 1327177"/>
              <a:gd name="connsiteY5522" fmla="*/ 1578686 h 2043806"/>
              <a:gd name="connsiteX5523" fmla="*/ 799899 w 1327177"/>
              <a:gd name="connsiteY5523" fmla="*/ 1578031 h 2043806"/>
              <a:gd name="connsiteX5524" fmla="*/ 798456 w 1327177"/>
              <a:gd name="connsiteY5524" fmla="*/ 1576195 h 2043806"/>
              <a:gd name="connsiteX5525" fmla="*/ 798194 w 1327177"/>
              <a:gd name="connsiteY5525" fmla="*/ 1574752 h 2043806"/>
              <a:gd name="connsiteX5526" fmla="*/ 797538 w 1327177"/>
              <a:gd name="connsiteY5526" fmla="*/ 1575539 h 2043806"/>
              <a:gd name="connsiteX5527" fmla="*/ 796752 w 1327177"/>
              <a:gd name="connsiteY5527" fmla="*/ 1576719 h 2043806"/>
              <a:gd name="connsiteX5528" fmla="*/ 797014 w 1327177"/>
              <a:gd name="connsiteY5528" fmla="*/ 1577375 h 2043806"/>
              <a:gd name="connsiteX5529" fmla="*/ 796752 w 1327177"/>
              <a:gd name="connsiteY5529" fmla="*/ 1577637 h 2043806"/>
              <a:gd name="connsiteX5530" fmla="*/ 797014 w 1327177"/>
              <a:gd name="connsiteY5530" fmla="*/ 1578031 h 2043806"/>
              <a:gd name="connsiteX5531" fmla="*/ 796358 w 1327177"/>
              <a:gd name="connsiteY5531" fmla="*/ 1578031 h 2043806"/>
              <a:gd name="connsiteX5532" fmla="*/ 795571 w 1327177"/>
              <a:gd name="connsiteY5532" fmla="*/ 1576588 h 2043806"/>
              <a:gd name="connsiteX5533" fmla="*/ 793867 w 1327177"/>
              <a:gd name="connsiteY5533" fmla="*/ 1577244 h 2043806"/>
              <a:gd name="connsiteX5534" fmla="*/ 791769 w 1327177"/>
              <a:gd name="connsiteY5534" fmla="*/ 1575146 h 2043806"/>
              <a:gd name="connsiteX5535" fmla="*/ 792555 w 1327177"/>
              <a:gd name="connsiteY5535" fmla="*/ 1574359 h 2043806"/>
              <a:gd name="connsiteX5536" fmla="*/ 792555 w 1327177"/>
              <a:gd name="connsiteY5536" fmla="*/ 1572523 h 2043806"/>
              <a:gd name="connsiteX5537" fmla="*/ 791375 w 1327177"/>
              <a:gd name="connsiteY5537" fmla="*/ 1572917 h 2043806"/>
              <a:gd name="connsiteX5538" fmla="*/ 791375 w 1327177"/>
              <a:gd name="connsiteY5538" fmla="*/ 1571474 h 2043806"/>
              <a:gd name="connsiteX5539" fmla="*/ 790326 w 1327177"/>
              <a:gd name="connsiteY5539" fmla="*/ 1568983 h 2043806"/>
              <a:gd name="connsiteX5540" fmla="*/ 788228 w 1327177"/>
              <a:gd name="connsiteY5540" fmla="*/ 1568720 h 2043806"/>
              <a:gd name="connsiteX5541" fmla="*/ 788228 w 1327177"/>
              <a:gd name="connsiteY5541" fmla="*/ 1567278 h 2043806"/>
              <a:gd name="connsiteX5542" fmla="*/ 788228 w 1327177"/>
              <a:gd name="connsiteY5542" fmla="*/ 1566622 h 2043806"/>
              <a:gd name="connsiteX5543" fmla="*/ 787835 w 1327177"/>
              <a:gd name="connsiteY5543" fmla="*/ 1565442 h 2043806"/>
              <a:gd name="connsiteX5544" fmla="*/ 788228 w 1327177"/>
              <a:gd name="connsiteY5544" fmla="*/ 1561902 h 2043806"/>
              <a:gd name="connsiteX5545" fmla="*/ 788884 w 1327177"/>
              <a:gd name="connsiteY5545" fmla="*/ 1561639 h 2043806"/>
              <a:gd name="connsiteX5546" fmla="*/ 789671 w 1327177"/>
              <a:gd name="connsiteY5546" fmla="*/ 1561639 h 2043806"/>
              <a:gd name="connsiteX5547" fmla="*/ 789277 w 1327177"/>
              <a:gd name="connsiteY5547" fmla="*/ 1561246 h 2043806"/>
              <a:gd name="connsiteX5548" fmla="*/ 789015 w 1327177"/>
              <a:gd name="connsiteY5548" fmla="*/ 1560984 h 2043806"/>
              <a:gd name="connsiteX5549" fmla="*/ 789277 w 1327177"/>
              <a:gd name="connsiteY5549" fmla="*/ 1560590 h 2043806"/>
              <a:gd name="connsiteX5550" fmla="*/ 790064 w 1327177"/>
              <a:gd name="connsiteY5550" fmla="*/ 1560590 h 2043806"/>
              <a:gd name="connsiteX5551" fmla="*/ 790457 w 1327177"/>
              <a:gd name="connsiteY5551" fmla="*/ 1559672 h 2043806"/>
              <a:gd name="connsiteX5552" fmla="*/ 791244 w 1327177"/>
              <a:gd name="connsiteY5552" fmla="*/ 1559279 h 2043806"/>
              <a:gd name="connsiteX5553" fmla="*/ 792162 w 1327177"/>
              <a:gd name="connsiteY5553" fmla="*/ 1557837 h 2043806"/>
              <a:gd name="connsiteX5554" fmla="*/ 793998 w 1327177"/>
              <a:gd name="connsiteY5554" fmla="*/ 1557181 h 2043806"/>
              <a:gd name="connsiteX5555" fmla="*/ 795047 w 1327177"/>
              <a:gd name="connsiteY5555" fmla="*/ 1556919 h 2043806"/>
              <a:gd name="connsiteX5556" fmla="*/ 795440 w 1327177"/>
              <a:gd name="connsiteY5556" fmla="*/ 1555738 h 2043806"/>
              <a:gd name="connsiteX5557" fmla="*/ 796227 w 1327177"/>
              <a:gd name="connsiteY5557" fmla="*/ 1556132 h 2043806"/>
              <a:gd name="connsiteX5558" fmla="*/ 796883 w 1327177"/>
              <a:gd name="connsiteY5558" fmla="*/ 1554952 h 2043806"/>
              <a:gd name="connsiteX5559" fmla="*/ 797670 w 1327177"/>
              <a:gd name="connsiteY5559" fmla="*/ 1554952 h 2043806"/>
              <a:gd name="connsiteX5560" fmla="*/ 797932 w 1327177"/>
              <a:gd name="connsiteY5560" fmla="*/ 1554689 h 2043806"/>
              <a:gd name="connsiteX5561" fmla="*/ 797932 w 1327177"/>
              <a:gd name="connsiteY5561" fmla="*/ 1554034 h 2043806"/>
              <a:gd name="connsiteX5562" fmla="*/ 797145 w 1327177"/>
              <a:gd name="connsiteY5562" fmla="*/ 1554034 h 2043806"/>
              <a:gd name="connsiteX5563" fmla="*/ 797932 w 1327177"/>
              <a:gd name="connsiteY5563" fmla="*/ 1551936 h 2043806"/>
              <a:gd name="connsiteX5564" fmla="*/ 797932 w 1327177"/>
              <a:gd name="connsiteY5564" fmla="*/ 1551542 h 2043806"/>
              <a:gd name="connsiteX5565" fmla="*/ 797145 w 1327177"/>
              <a:gd name="connsiteY5565" fmla="*/ 1550493 h 2043806"/>
              <a:gd name="connsiteX5566" fmla="*/ 795703 w 1327177"/>
              <a:gd name="connsiteY5566" fmla="*/ 1549051 h 2043806"/>
              <a:gd name="connsiteX5567" fmla="*/ 793342 w 1327177"/>
              <a:gd name="connsiteY5567" fmla="*/ 1545510 h 2043806"/>
              <a:gd name="connsiteX5568" fmla="*/ 792687 w 1327177"/>
              <a:gd name="connsiteY5568" fmla="*/ 1545510 h 2043806"/>
              <a:gd name="connsiteX5569" fmla="*/ 791244 w 1327177"/>
              <a:gd name="connsiteY5569" fmla="*/ 1543019 h 2043806"/>
              <a:gd name="connsiteX5570" fmla="*/ 789146 w 1327177"/>
              <a:gd name="connsiteY5570" fmla="*/ 1540527 h 2043806"/>
              <a:gd name="connsiteX5571" fmla="*/ 789933 w 1327177"/>
              <a:gd name="connsiteY5571" fmla="*/ 1540265 h 2043806"/>
              <a:gd name="connsiteX5572" fmla="*/ 789933 w 1327177"/>
              <a:gd name="connsiteY5572" fmla="*/ 1539478 h 2043806"/>
              <a:gd name="connsiteX5573" fmla="*/ 789933 w 1327177"/>
              <a:gd name="connsiteY5573" fmla="*/ 1538823 h 2043806"/>
              <a:gd name="connsiteX5574" fmla="*/ 790195 w 1327177"/>
              <a:gd name="connsiteY5574" fmla="*/ 1538429 h 2043806"/>
              <a:gd name="connsiteX5575" fmla="*/ 789146 w 1327177"/>
              <a:gd name="connsiteY5575" fmla="*/ 1538429 h 2043806"/>
              <a:gd name="connsiteX5576" fmla="*/ 787966 w 1327177"/>
              <a:gd name="connsiteY5576" fmla="*/ 1537774 h 2043806"/>
              <a:gd name="connsiteX5577" fmla="*/ 785606 w 1327177"/>
              <a:gd name="connsiteY5577" fmla="*/ 1536987 h 2043806"/>
              <a:gd name="connsiteX5578" fmla="*/ 785606 w 1327177"/>
              <a:gd name="connsiteY5578" fmla="*/ 1537380 h 2043806"/>
              <a:gd name="connsiteX5579" fmla="*/ 785212 w 1327177"/>
              <a:gd name="connsiteY5579" fmla="*/ 1537380 h 2043806"/>
              <a:gd name="connsiteX5580" fmla="*/ 784556 w 1327177"/>
              <a:gd name="connsiteY5580" fmla="*/ 1539478 h 2043806"/>
              <a:gd name="connsiteX5581" fmla="*/ 784556 w 1327177"/>
              <a:gd name="connsiteY5581" fmla="*/ 1539740 h 2043806"/>
              <a:gd name="connsiteX5582" fmla="*/ 784556 w 1327177"/>
              <a:gd name="connsiteY5582" fmla="*/ 1540134 h 2043806"/>
              <a:gd name="connsiteX5583" fmla="*/ 784294 w 1327177"/>
              <a:gd name="connsiteY5583" fmla="*/ 1540396 h 2043806"/>
              <a:gd name="connsiteX5584" fmla="*/ 783901 w 1327177"/>
              <a:gd name="connsiteY5584" fmla="*/ 1541052 h 2043806"/>
              <a:gd name="connsiteX5585" fmla="*/ 783245 w 1327177"/>
              <a:gd name="connsiteY5585" fmla="*/ 1541445 h 2043806"/>
              <a:gd name="connsiteX5586" fmla="*/ 782458 w 1327177"/>
              <a:gd name="connsiteY5586" fmla="*/ 1541052 h 2043806"/>
              <a:gd name="connsiteX5587" fmla="*/ 781803 w 1327177"/>
              <a:gd name="connsiteY5587" fmla="*/ 1540396 h 2043806"/>
              <a:gd name="connsiteX5588" fmla="*/ 781016 w 1327177"/>
              <a:gd name="connsiteY5588" fmla="*/ 1538954 h 2043806"/>
              <a:gd name="connsiteX5589" fmla="*/ 782065 w 1327177"/>
              <a:gd name="connsiteY5589" fmla="*/ 1538691 h 2043806"/>
              <a:gd name="connsiteX5590" fmla="*/ 782065 w 1327177"/>
              <a:gd name="connsiteY5590" fmla="*/ 1537249 h 2043806"/>
              <a:gd name="connsiteX5591" fmla="*/ 783245 w 1327177"/>
              <a:gd name="connsiteY5591" fmla="*/ 1535413 h 2043806"/>
              <a:gd name="connsiteX5592" fmla="*/ 782852 w 1327177"/>
              <a:gd name="connsiteY5592" fmla="*/ 1534495 h 2043806"/>
              <a:gd name="connsiteX5593" fmla="*/ 782590 w 1327177"/>
              <a:gd name="connsiteY5593" fmla="*/ 1533709 h 2043806"/>
              <a:gd name="connsiteX5594" fmla="*/ 782196 w 1327177"/>
              <a:gd name="connsiteY5594" fmla="*/ 1532266 h 2043806"/>
              <a:gd name="connsiteX5595" fmla="*/ 781409 w 1327177"/>
              <a:gd name="connsiteY5595" fmla="*/ 1531873 h 2043806"/>
              <a:gd name="connsiteX5596" fmla="*/ 781409 w 1327177"/>
              <a:gd name="connsiteY5596" fmla="*/ 1531086 h 2043806"/>
              <a:gd name="connsiteX5597" fmla="*/ 781409 w 1327177"/>
              <a:gd name="connsiteY5597" fmla="*/ 1530824 h 2043806"/>
              <a:gd name="connsiteX5598" fmla="*/ 780754 w 1327177"/>
              <a:gd name="connsiteY5598" fmla="*/ 1530824 h 2043806"/>
              <a:gd name="connsiteX5599" fmla="*/ 779311 w 1327177"/>
              <a:gd name="connsiteY5599" fmla="*/ 1531086 h 2043806"/>
              <a:gd name="connsiteX5600" fmla="*/ 778525 w 1327177"/>
              <a:gd name="connsiteY5600" fmla="*/ 1530824 h 2043806"/>
              <a:gd name="connsiteX5601" fmla="*/ 776164 w 1327177"/>
              <a:gd name="connsiteY5601" fmla="*/ 1530824 h 2043806"/>
              <a:gd name="connsiteX5602" fmla="*/ 774722 w 1327177"/>
              <a:gd name="connsiteY5602" fmla="*/ 1531610 h 2043806"/>
              <a:gd name="connsiteX5603" fmla="*/ 774722 w 1327177"/>
              <a:gd name="connsiteY5603" fmla="*/ 1531873 h 2043806"/>
              <a:gd name="connsiteX5604" fmla="*/ 773542 w 1327177"/>
              <a:gd name="connsiteY5604" fmla="*/ 1531873 h 2043806"/>
              <a:gd name="connsiteX5605" fmla="*/ 773279 w 1327177"/>
              <a:gd name="connsiteY5605" fmla="*/ 1531873 h 2043806"/>
              <a:gd name="connsiteX5606" fmla="*/ 772099 w 1327177"/>
              <a:gd name="connsiteY5606" fmla="*/ 1531873 h 2043806"/>
              <a:gd name="connsiteX5607" fmla="*/ 771050 w 1327177"/>
              <a:gd name="connsiteY5607" fmla="*/ 1532266 h 2043806"/>
              <a:gd name="connsiteX5608" fmla="*/ 771312 w 1327177"/>
              <a:gd name="connsiteY5608" fmla="*/ 1533709 h 2043806"/>
              <a:gd name="connsiteX5609" fmla="*/ 770657 w 1327177"/>
              <a:gd name="connsiteY5609" fmla="*/ 1533709 h 2043806"/>
              <a:gd name="connsiteX5610" fmla="*/ 770394 w 1327177"/>
              <a:gd name="connsiteY5610" fmla="*/ 1534495 h 2043806"/>
              <a:gd name="connsiteX5611" fmla="*/ 771050 w 1327177"/>
              <a:gd name="connsiteY5611" fmla="*/ 1535938 h 2043806"/>
              <a:gd name="connsiteX5612" fmla="*/ 769608 w 1327177"/>
              <a:gd name="connsiteY5612" fmla="*/ 1537380 h 2043806"/>
              <a:gd name="connsiteX5613" fmla="*/ 769214 w 1327177"/>
              <a:gd name="connsiteY5613" fmla="*/ 1538823 h 2043806"/>
              <a:gd name="connsiteX5614" fmla="*/ 769608 w 1327177"/>
              <a:gd name="connsiteY5614" fmla="*/ 1539478 h 2043806"/>
              <a:gd name="connsiteX5615" fmla="*/ 770657 w 1327177"/>
              <a:gd name="connsiteY5615" fmla="*/ 1539478 h 2043806"/>
              <a:gd name="connsiteX5616" fmla="*/ 771050 w 1327177"/>
              <a:gd name="connsiteY5616" fmla="*/ 1539740 h 2043806"/>
              <a:gd name="connsiteX5617" fmla="*/ 769214 w 1327177"/>
              <a:gd name="connsiteY5617" fmla="*/ 1540134 h 2043806"/>
              <a:gd name="connsiteX5618" fmla="*/ 766067 w 1327177"/>
              <a:gd name="connsiteY5618" fmla="*/ 1538954 h 2043806"/>
              <a:gd name="connsiteX5619" fmla="*/ 765674 w 1327177"/>
              <a:gd name="connsiteY5619" fmla="*/ 1540134 h 2043806"/>
              <a:gd name="connsiteX5620" fmla="*/ 765018 w 1327177"/>
              <a:gd name="connsiteY5620" fmla="*/ 1540396 h 2043806"/>
              <a:gd name="connsiteX5621" fmla="*/ 763969 w 1327177"/>
              <a:gd name="connsiteY5621" fmla="*/ 1540396 h 2043806"/>
              <a:gd name="connsiteX5622" fmla="*/ 762789 w 1327177"/>
              <a:gd name="connsiteY5622" fmla="*/ 1541576 h 2043806"/>
              <a:gd name="connsiteX5623" fmla="*/ 761346 w 1327177"/>
              <a:gd name="connsiteY5623" fmla="*/ 1541576 h 2043806"/>
              <a:gd name="connsiteX5624" fmla="*/ 756101 w 1327177"/>
              <a:gd name="connsiteY5624" fmla="*/ 1543674 h 2043806"/>
              <a:gd name="connsiteX5625" fmla="*/ 755314 w 1327177"/>
              <a:gd name="connsiteY5625" fmla="*/ 1544461 h 2043806"/>
              <a:gd name="connsiteX5626" fmla="*/ 754659 w 1327177"/>
              <a:gd name="connsiteY5626" fmla="*/ 1543412 h 2043806"/>
              <a:gd name="connsiteX5627" fmla="*/ 752823 w 1327177"/>
              <a:gd name="connsiteY5627" fmla="*/ 1544199 h 2043806"/>
              <a:gd name="connsiteX5628" fmla="*/ 752823 w 1327177"/>
              <a:gd name="connsiteY5628" fmla="*/ 1543412 h 2043806"/>
              <a:gd name="connsiteX5629" fmla="*/ 752167 w 1327177"/>
              <a:gd name="connsiteY5629" fmla="*/ 1542756 h 2043806"/>
              <a:gd name="connsiteX5630" fmla="*/ 752167 w 1327177"/>
              <a:gd name="connsiteY5630" fmla="*/ 1542363 h 2043806"/>
              <a:gd name="connsiteX5631" fmla="*/ 751380 w 1327177"/>
              <a:gd name="connsiteY5631" fmla="*/ 1541970 h 2043806"/>
              <a:gd name="connsiteX5632" fmla="*/ 750987 w 1327177"/>
              <a:gd name="connsiteY5632" fmla="*/ 1541183 h 2043806"/>
              <a:gd name="connsiteX5633" fmla="*/ 750200 w 1327177"/>
              <a:gd name="connsiteY5633" fmla="*/ 1540921 h 2043806"/>
              <a:gd name="connsiteX5634" fmla="*/ 750200 w 1327177"/>
              <a:gd name="connsiteY5634" fmla="*/ 1540527 h 2043806"/>
              <a:gd name="connsiteX5635" fmla="*/ 750987 w 1327177"/>
              <a:gd name="connsiteY5635" fmla="*/ 1540921 h 2043806"/>
              <a:gd name="connsiteX5636" fmla="*/ 752823 w 1327177"/>
              <a:gd name="connsiteY5636" fmla="*/ 1539740 h 2043806"/>
              <a:gd name="connsiteX5637" fmla="*/ 754265 w 1327177"/>
              <a:gd name="connsiteY5637" fmla="*/ 1540134 h 2043806"/>
              <a:gd name="connsiteX5638" fmla="*/ 755445 w 1327177"/>
              <a:gd name="connsiteY5638" fmla="*/ 1540134 h 2043806"/>
              <a:gd name="connsiteX5639" fmla="*/ 755052 w 1327177"/>
              <a:gd name="connsiteY5639" fmla="*/ 1539347 h 2043806"/>
              <a:gd name="connsiteX5640" fmla="*/ 752954 w 1327177"/>
              <a:gd name="connsiteY5640" fmla="*/ 1538954 h 2043806"/>
              <a:gd name="connsiteX5641" fmla="*/ 752560 w 1327177"/>
              <a:gd name="connsiteY5641" fmla="*/ 1538954 h 2043806"/>
              <a:gd name="connsiteX5642" fmla="*/ 751118 w 1327177"/>
              <a:gd name="connsiteY5642" fmla="*/ 1538691 h 2043806"/>
              <a:gd name="connsiteX5643" fmla="*/ 750856 w 1327177"/>
              <a:gd name="connsiteY5643" fmla="*/ 1538954 h 2043806"/>
              <a:gd name="connsiteX5644" fmla="*/ 750856 w 1327177"/>
              <a:gd name="connsiteY5644" fmla="*/ 1538691 h 2043806"/>
              <a:gd name="connsiteX5645" fmla="*/ 751511 w 1327177"/>
              <a:gd name="connsiteY5645" fmla="*/ 1537905 h 2043806"/>
              <a:gd name="connsiteX5646" fmla="*/ 751511 w 1327177"/>
              <a:gd name="connsiteY5646" fmla="*/ 1537511 h 2043806"/>
              <a:gd name="connsiteX5647" fmla="*/ 751511 w 1327177"/>
              <a:gd name="connsiteY5647" fmla="*/ 1537249 h 2043806"/>
              <a:gd name="connsiteX5648" fmla="*/ 752560 w 1327177"/>
              <a:gd name="connsiteY5648" fmla="*/ 1536462 h 2043806"/>
              <a:gd name="connsiteX5649" fmla="*/ 752298 w 1327177"/>
              <a:gd name="connsiteY5649" fmla="*/ 1536069 h 2043806"/>
              <a:gd name="connsiteX5650" fmla="*/ 752560 w 1327177"/>
              <a:gd name="connsiteY5650" fmla="*/ 1535806 h 2043806"/>
              <a:gd name="connsiteX5651" fmla="*/ 752298 w 1327177"/>
              <a:gd name="connsiteY5651" fmla="*/ 1535413 h 2043806"/>
              <a:gd name="connsiteX5652" fmla="*/ 751511 w 1327177"/>
              <a:gd name="connsiteY5652" fmla="*/ 1535151 h 2043806"/>
              <a:gd name="connsiteX5653" fmla="*/ 751511 w 1327177"/>
              <a:gd name="connsiteY5653" fmla="*/ 1535413 h 2043806"/>
              <a:gd name="connsiteX5654" fmla="*/ 750856 w 1327177"/>
              <a:gd name="connsiteY5654" fmla="*/ 1535413 h 2043806"/>
              <a:gd name="connsiteX5655" fmla="*/ 750463 w 1327177"/>
              <a:gd name="connsiteY5655" fmla="*/ 1535413 h 2043806"/>
              <a:gd name="connsiteX5656" fmla="*/ 749807 w 1327177"/>
              <a:gd name="connsiteY5656" fmla="*/ 1535413 h 2043806"/>
              <a:gd name="connsiteX5657" fmla="*/ 749545 w 1327177"/>
              <a:gd name="connsiteY5657" fmla="*/ 1535151 h 2043806"/>
              <a:gd name="connsiteX5658" fmla="*/ 748364 w 1327177"/>
              <a:gd name="connsiteY5658" fmla="*/ 1535413 h 2043806"/>
              <a:gd name="connsiteX5659" fmla="*/ 748102 w 1327177"/>
              <a:gd name="connsiteY5659" fmla="*/ 1535151 h 2043806"/>
              <a:gd name="connsiteX5660" fmla="*/ 747315 w 1327177"/>
              <a:gd name="connsiteY5660" fmla="*/ 1535151 h 2043806"/>
              <a:gd name="connsiteX5661" fmla="*/ 747315 w 1327177"/>
              <a:gd name="connsiteY5661" fmla="*/ 1534757 h 2043806"/>
              <a:gd name="connsiteX5662" fmla="*/ 746660 w 1327177"/>
              <a:gd name="connsiteY5662" fmla="*/ 1534757 h 2043806"/>
              <a:gd name="connsiteX5663" fmla="*/ 746660 w 1327177"/>
              <a:gd name="connsiteY5663" fmla="*/ 1535413 h 2043806"/>
              <a:gd name="connsiteX5664" fmla="*/ 745873 w 1327177"/>
              <a:gd name="connsiteY5664" fmla="*/ 1535151 h 2043806"/>
              <a:gd name="connsiteX5665" fmla="*/ 744693 w 1327177"/>
              <a:gd name="connsiteY5665" fmla="*/ 1533971 h 2043806"/>
              <a:gd name="connsiteX5666" fmla="*/ 744693 w 1327177"/>
              <a:gd name="connsiteY5666" fmla="*/ 1534757 h 2043806"/>
              <a:gd name="connsiteX5667" fmla="*/ 742332 w 1327177"/>
              <a:gd name="connsiteY5667" fmla="*/ 1533053 h 2043806"/>
              <a:gd name="connsiteX5668" fmla="*/ 739841 w 1327177"/>
              <a:gd name="connsiteY5668" fmla="*/ 1533709 h 2043806"/>
              <a:gd name="connsiteX5669" fmla="*/ 738792 w 1327177"/>
              <a:gd name="connsiteY5669" fmla="*/ 1532528 h 2043806"/>
              <a:gd name="connsiteX5670" fmla="*/ 736956 w 1327177"/>
              <a:gd name="connsiteY5670" fmla="*/ 1532922 h 2043806"/>
              <a:gd name="connsiteX5671" fmla="*/ 736694 w 1327177"/>
              <a:gd name="connsiteY5671" fmla="*/ 1533184 h 2043806"/>
              <a:gd name="connsiteX5672" fmla="*/ 736956 w 1327177"/>
              <a:gd name="connsiteY5672" fmla="*/ 1533577 h 2043806"/>
              <a:gd name="connsiteX5673" fmla="*/ 736694 w 1327177"/>
              <a:gd name="connsiteY5673" fmla="*/ 1533840 h 2043806"/>
              <a:gd name="connsiteX5674" fmla="*/ 736694 w 1327177"/>
              <a:gd name="connsiteY5674" fmla="*/ 1535675 h 2043806"/>
              <a:gd name="connsiteX5675" fmla="*/ 736694 w 1327177"/>
              <a:gd name="connsiteY5675" fmla="*/ 1535938 h 2043806"/>
              <a:gd name="connsiteX5676" fmla="*/ 737349 w 1327177"/>
              <a:gd name="connsiteY5676" fmla="*/ 1537380 h 2043806"/>
              <a:gd name="connsiteX5677" fmla="*/ 736956 w 1327177"/>
              <a:gd name="connsiteY5677" fmla="*/ 1538560 h 2043806"/>
              <a:gd name="connsiteX5678" fmla="*/ 737349 w 1327177"/>
              <a:gd name="connsiteY5678" fmla="*/ 1538823 h 2043806"/>
              <a:gd name="connsiteX5679" fmla="*/ 737349 w 1327177"/>
              <a:gd name="connsiteY5679" fmla="*/ 1539478 h 2043806"/>
              <a:gd name="connsiteX5680" fmla="*/ 738792 w 1327177"/>
              <a:gd name="connsiteY5680" fmla="*/ 1539478 h 2043806"/>
              <a:gd name="connsiteX5681" fmla="*/ 738792 w 1327177"/>
              <a:gd name="connsiteY5681" fmla="*/ 1540265 h 2043806"/>
              <a:gd name="connsiteX5682" fmla="*/ 739579 w 1327177"/>
              <a:gd name="connsiteY5682" fmla="*/ 1540658 h 2043806"/>
              <a:gd name="connsiteX5683" fmla="*/ 738136 w 1327177"/>
              <a:gd name="connsiteY5683" fmla="*/ 1543543 h 2043806"/>
              <a:gd name="connsiteX5684" fmla="*/ 736956 w 1327177"/>
              <a:gd name="connsiteY5684" fmla="*/ 1542101 h 2043806"/>
              <a:gd name="connsiteX5685" fmla="*/ 735907 w 1327177"/>
              <a:gd name="connsiteY5685" fmla="*/ 1542888 h 2043806"/>
              <a:gd name="connsiteX5686" fmla="*/ 734596 w 1327177"/>
              <a:gd name="connsiteY5686" fmla="*/ 1543281 h 2043806"/>
              <a:gd name="connsiteX5687" fmla="*/ 733153 w 1327177"/>
              <a:gd name="connsiteY5687" fmla="*/ 1541708 h 2043806"/>
              <a:gd name="connsiteX5688" fmla="*/ 733153 w 1327177"/>
              <a:gd name="connsiteY5688" fmla="*/ 1540921 h 2043806"/>
              <a:gd name="connsiteX5689" fmla="*/ 725679 w 1327177"/>
              <a:gd name="connsiteY5689" fmla="*/ 1532922 h 2043806"/>
              <a:gd name="connsiteX5690" fmla="*/ 725417 w 1327177"/>
              <a:gd name="connsiteY5690" fmla="*/ 1531741 h 2043806"/>
              <a:gd name="connsiteX5691" fmla="*/ 724236 w 1327177"/>
              <a:gd name="connsiteY5691" fmla="*/ 1532135 h 2043806"/>
              <a:gd name="connsiteX5692" fmla="*/ 723581 w 1327177"/>
              <a:gd name="connsiteY5692" fmla="*/ 1531479 h 2043806"/>
              <a:gd name="connsiteX5693" fmla="*/ 725679 w 1327177"/>
              <a:gd name="connsiteY5693" fmla="*/ 1529643 h 2043806"/>
              <a:gd name="connsiteX5694" fmla="*/ 725679 w 1327177"/>
              <a:gd name="connsiteY5694" fmla="*/ 1527939 h 2043806"/>
              <a:gd name="connsiteX5695" fmla="*/ 725679 w 1327177"/>
              <a:gd name="connsiteY5695" fmla="*/ 1526496 h 2043806"/>
              <a:gd name="connsiteX5696" fmla="*/ 725023 w 1327177"/>
              <a:gd name="connsiteY5696" fmla="*/ 1526496 h 2043806"/>
              <a:gd name="connsiteX5697" fmla="*/ 724761 w 1327177"/>
              <a:gd name="connsiteY5697" fmla="*/ 1527545 h 2043806"/>
              <a:gd name="connsiteX5698" fmla="*/ 720302 w 1327177"/>
              <a:gd name="connsiteY5698" fmla="*/ 1524005 h 2043806"/>
              <a:gd name="connsiteX5699" fmla="*/ 720696 w 1327177"/>
              <a:gd name="connsiteY5699" fmla="*/ 1523087 h 2043806"/>
              <a:gd name="connsiteX5700" fmla="*/ 718860 w 1327177"/>
              <a:gd name="connsiteY5700" fmla="*/ 1521644 h 2043806"/>
              <a:gd name="connsiteX5701" fmla="*/ 718204 w 1327177"/>
              <a:gd name="connsiteY5701" fmla="*/ 1521251 h 2043806"/>
              <a:gd name="connsiteX5702" fmla="*/ 716106 w 1327177"/>
              <a:gd name="connsiteY5702" fmla="*/ 1518366 h 2043806"/>
              <a:gd name="connsiteX5703" fmla="*/ 714402 w 1327177"/>
              <a:gd name="connsiteY5703" fmla="*/ 1518104 h 2043806"/>
              <a:gd name="connsiteX5704" fmla="*/ 710468 w 1327177"/>
              <a:gd name="connsiteY5704" fmla="*/ 1519809 h 2043806"/>
              <a:gd name="connsiteX5705" fmla="*/ 709025 w 1327177"/>
              <a:gd name="connsiteY5705" fmla="*/ 1520595 h 2043806"/>
              <a:gd name="connsiteX5706" fmla="*/ 708763 w 1327177"/>
              <a:gd name="connsiteY5706" fmla="*/ 1521251 h 2043806"/>
              <a:gd name="connsiteX5707" fmla="*/ 708107 w 1327177"/>
              <a:gd name="connsiteY5707" fmla="*/ 1521644 h 2043806"/>
              <a:gd name="connsiteX5708" fmla="*/ 707714 w 1327177"/>
              <a:gd name="connsiteY5708" fmla="*/ 1521907 h 2043806"/>
              <a:gd name="connsiteX5709" fmla="*/ 707058 w 1327177"/>
              <a:gd name="connsiteY5709" fmla="*/ 1522300 h 2043806"/>
              <a:gd name="connsiteX5710" fmla="*/ 706271 w 1327177"/>
              <a:gd name="connsiteY5710" fmla="*/ 1521907 h 2043806"/>
              <a:gd name="connsiteX5711" fmla="*/ 706271 w 1327177"/>
              <a:gd name="connsiteY5711" fmla="*/ 1521644 h 2043806"/>
              <a:gd name="connsiteX5712" fmla="*/ 706009 w 1327177"/>
              <a:gd name="connsiteY5712" fmla="*/ 1521251 h 2043806"/>
              <a:gd name="connsiteX5713" fmla="*/ 705354 w 1327177"/>
              <a:gd name="connsiteY5713" fmla="*/ 1522038 h 2043806"/>
              <a:gd name="connsiteX5714" fmla="*/ 704960 w 1327177"/>
              <a:gd name="connsiteY5714" fmla="*/ 1522038 h 2043806"/>
              <a:gd name="connsiteX5715" fmla="*/ 704698 w 1327177"/>
              <a:gd name="connsiteY5715" fmla="*/ 1522431 h 2043806"/>
              <a:gd name="connsiteX5716" fmla="*/ 703518 w 1327177"/>
              <a:gd name="connsiteY5716" fmla="*/ 1522431 h 2043806"/>
              <a:gd name="connsiteX5717" fmla="*/ 702075 w 1327177"/>
              <a:gd name="connsiteY5717" fmla="*/ 1523218 h 2043806"/>
              <a:gd name="connsiteX5718" fmla="*/ 701813 w 1327177"/>
              <a:gd name="connsiteY5718" fmla="*/ 1524136 h 2043806"/>
              <a:gd name="connsiteX5719" fmla="*/ 700370 w 1327177"/>
              <a:gd name="connsiteY5719" fmla="*/ 1525578 h 2043806"/>
              <a:gd name="connsiteX5720" fmla="*/ 699715 w 1327177"/>
              <a:gd name="connsiteY5720" fmla="*/ 1525316 h 2043806"/>
              <a:gd name="connsiteX5721" fmla="*/ 697879 w 1327177"/>
              <a:gd name="connsiteY5721" fmla="*/ 1521382 h 2043806"/>
              <a:gd name="connsiteX5722" fmla="*/ 697223 w 1327177"/>
              <a:gd name="connsiteY5722" fmla="*/ 1521120 h 2043806"/>
              <a:gd name="connsiteX5723" fmla="*/ 698404 w 1327177"/>
              <a:gd name="connsiteY5723" fmla="*/ 1519284 h 2043806"/>
              <a:gd name="connsiteX5724" fmla="*/ 698010 w 1327177"/>
              <a:gd name="connsiteY5724" fmla="*/ 1518497 h 2043806"/>
              <a:gd name="connsiteX5725" fmla="*/ 695912 w 1327177"/>
              <a:gd name="connsiteY5725" fmla="*/ 1518235 h 2043806"/>
              <a:gd name="connsiteX5726" fmla="*/ 694863 w 1327177"/>
              <a:gd name="connsiteY5726" fmla="*/ 1518497 h 2043806"/>
              <a:gd name="connsiteX5727" fmla="*/ 694470 w 1327177"/>
              <a:gd name="connsiteY5727" fmla="*/ 1518235 h 2043806"/>
              <a:gd name="connsiteX5728" fmla="*/ 694076 w 1327177"/>
              <a:gd name="connsiteY5728" fmla="*/ 1516399 h 2043806"/>
              <a:gd name="connsiteX5729" fmla="*/ 693158 w 1327177"/>
              <a:gd name="connsiteY5729" fmla="*/ 1516399 h 2043806"/>
              <a:gd name="connsiteX5730" fmla="*/ 691322 w 1327177"/>
              <a:gd name="connsiteY5730" fmla="*/ 1517579 h 2043806"/>
              <a:gd name="connsiteX5731" fmla="*/ 690667 w 1327177"/>
              <a:gd name="connsiteY5731" fmla="*/ 1519022 h 2043806"/>
              <a:gd name="connsiteX5732" fmla="*/ 690667 w 1327177"/>
              <a:gd name="connsiteY5732" fmla="*/ 1520727 h 2043806"/>
              <a:gd name="connsiteX5733" fmla="*/ 688962 w 1327177"/>
              <a:gd name="connsiteY5733" fmla="*/ 1521907 h 2043806"/>
              <a:gd name="connsiteX5734" fmla="*/ 687520 w 1327177"/>
              <a:gd name="connsiteY5734" fmla="*/ 1521907 h 2043806"/>
              <a:gd name="connsiteX5735" fmla="*/ 685028 w 1327177"/>
              <a:gd name="connsiteY5735" fmla="*/ 1521907 h 2043806"/>
              <a:gd name="connsiteX5736" fmla="*/ 684766 w 1327177"/>
              <a:gd name="connsiteY5736" fmla="*/ 1520464 h 2043806"/>
              <a:gd name="connsiteX5737" fmla="*/ 681225 w 1327177"/>
              <a:gd name="connsiteY5737" fmla="*/ 1520464 h 2043806"/>
              <a:gd name="connsiteX5738" fmla="*/ 677685 w 1327177"/>
              <a:gd name="connsiteY5738" fmla="*/ 1519022 h 2043806"/>
              <a:gd name="connsiteX5739" fmla="*/ 675587 w 1327177"/>
              <a:gd name="connsiteY5739" fmla="*/ 1521120 h 2043806"/>
              <a:gd name="connsiteX5740" fmla="*/ 673751 w 1327177"/>
              <a:gd name="connsiteY5740" fmla="*/ 1524005 h 2043806"/>
              <a:gd name="connsiteX5741" fmla="*/ 672833 w 1327177"/>
              <a:gd name="connsiteY5741" fmla="*/ 1523349 h 2043806"/>
              <a:gd name="connsiteX5742" fmla="*/ 671391 w 1327177"/>
              <a:gd name="connsiteY5742" fmla="*/ 1524267 h 2043806"/>
              <a:gd name="connsiteX5743" fmla="*/ 670604 w 1327177"/>
              <a:gd name="connsiteY5743" fmla="*/ 1524267 h 2043806"/>
              <a:gd name="connsiteX5744" fmla="*/ 670604 w 1327177"/>
              <a:gd name="connsiteY5744" fmla="*/ 1525447 h 2043806"/>
              <a:gd name="connsiteX5745" fmla="*/ 668506 w 1327177"/>
              <a:gd name="connsiteY5745" fmla="*/ 1527152 h 2043806"/>
              <a:gd name="connsiteX5746" fmla="*/ 667325 w 1327177"/>
              <a:gd name="connsiteY5746" fmla="*/ 1527152 h 2043806"/>
              <a:gd name="connsiteX5747" fmla="*/ 667063 w 1327177"/>
              <a:gd name="connsiteY5747" fmla="*/ 1527152 h 2043806"/>
              <a:gd name="connsiteX5748" fmla="*/ 666276 w 1327177"/>
              <a:gd name="connsiteY5748" fmla="*/ 1526890 h 2043806"/>
              <a:gd name="connsiteX5749" fmla="*/ 665883 w 1327177"/>
              <a:gd name="connsiteY5749" fmla="*/ 1526496 h 2043806"/>
              <a:gd name="connsiteX5750" fmla="*/ 665883 w 1327177"/>
              <a:gd name="connsiteY5750" fmla="*/ 1526234 h 2043806"/>
              <a:gd name="connsiteX5751" fmla="*/ 664703 w 1327177"/>
              <a:gd name="connsiteY5751" fmla="*/ 1526234 h 2043806"/>
              <a:gd name="connsiteX5752" fmla="*/ 662605 w 1327177"/>
              <a:gd name="connsiteY5752" fmla="*/ 1525447 h 2043806"/>
              <a:gd name="connsiteX5753" fmla="*/ 661687 w 1327177"/>
              <a:gd name="connsiteY5753" fmla="*/ 1524792 h 2043806"/>
              <a:gd name="connsiteX5754" fmla="*/ 661294 w 1327177"/>
              <a:gd name="connsiteY5754" fmla="*/ 1524005 h 2043806"/>
              <a:gd name="connsiteX5755" fmla="*/ 659589 w 1327177"/>
              <a:gd name="connsiteY5755" fmla="*/ 1526496 h 2043806"/>
              <a:gd name="connsiteX5756" fmla="*/ 658146 w 1327177"/>
              <a:gd name="connsiteY5756" fmla="*/ 1530037 h 2043806"/>
              <a:gd name="connsiteX5757" fmla="*/ 656966 w 1327177"/>
              <a:gd name="connsiteY5757" fmla="*/ 1531873 h 2043806"/>
              <a:gd name="connsiteX5758" fmla="*/ 654868 w 1327177"/>
              <a:gd name="connsiteY5758" fmla="*/ 1532528 h 2043806"/>
              <a:gd name="connsiteX5759" fmla="*/ 654081 w 1327177"/>
              <a:gd name="connsiteY5759" fmla="*/ 1531873 h 2043806"/>
              <a:gd name="connsiteX5760" fmla="*/ 653819 w 1327177"/>
              <a:gd name="connsiteY5760" fmla="*/ 1532135 h 2043806"/>
              <a:gd name="connsiteX5761" fmla="*/ 653163 w 1327177"/>
              <a:gd name="connsiteY5761" fmla="*/ 1533315 h 2043806"/>
              <a:gd name="connsiteX5762" fmla="*/ 653819 w 1327177"/>
              <a:gd name="connsiteY5762" fmla="*/ 1533315 h 2043806"/>
              <a:gd name="connsiteX5763" fmla="*/ 653426 w 1327177"/>
              <a:gd name="connsiteY5763" fmla="*/ 1533577 h 2043806"/>
              <a:gd name="connsiteX5764" fmla="*/ 653163 w 1327177"/>
              <a:gd name="connsiteY5764" fmla="*/ 1533971 h 2043806"/>
              <a:gd name="connsiteX5765" fmla="*/ 652377 w 1327177"/>
              <a:gd name="connsiteY5765" fmla="*/ 1537118 h 2043806"/>
              <a:gd name="connsiteX5766" fmla="*/ 650541 w 1327177"/>
              <a:gd name="connsiteY5766" fmla="*/ 1539609 h 2043806"/>
              <a:gd name="connsiteX5767" fmla="*/ 648049 w 1327177"/>
              <a:gd name="connsiteY5767" fmla="*/ 1539872 h 2043806"/>
              <a:gd name="connsiteX5768" fmla="*/ 644509 w 1327177"/>
              <a:gd name="connsiteY5768" fmla="*/ 1536987 h 2043806"/>
              <a:gd name="connsiteX5769" fmla="*/ 643328 w 1327177"/>
              <a:gd name="connsiteY5769" fmla="*/ 1537380 h 2043806"/>
              <a:gd name="connsiteX5770" fmla="*/ 643066 w 1327177"/>
              <a:gd name="connsiteY5770" fmla="*/ 1536593 h 2043806"/>
              <a:gd name="connsiteX5771" fmla="*/ 640575 w 1327177"/>
              <a:gd name="connsiteY5771" fmla="*/ 1536856 h 2043806"/>
              <a:gd name="connsiteX5772" fmla="*/ 635592 w 1327177"/>
              <a:gd name="connsiteY5772" fmla="*/ 1536593 h 2043806"/>
              <a:gd name="connsiteX5773" fmla="*/ 635592 w 1327177"/>
              <a:gd name="connsiteY5773" fmla="*/ 1537642 h 2043806"/>
              <a:gd name="connsiteX5774" fmla="*/ 636772 w 1327177"/>
              <a:gd name="connsiteY5774" fmla="*/ 1539085 h 2043806"/>
              <a:gd name="connsiteX5775" fmla="*/ 636379 w 1327177"/>
              <a:gd name="connsiteY5775" fmla="*/ 1540265 h 2043806"/>
              <a:gd name="connsiteX5776" fmla="*/ 636772 w 1327177"/>
              <a:gd name="connsiteY5776" fmla="*/ 1541183 h 2043806"/>
              <a:gd name="connsiteX5777" fmla="*/ 634936 w 1327177"/>
              <a:gd name="connsiteY5777" fmla="*/ 1541970 h 2043806"/>
              <a:gd name="connsiteX5778" fmla="*/ 635198 w 1327177"/>
              <a:gd name="connsiteY5778" fmla="*/ 1544855 h 2043806"/>
              <a:gd name="connsiteX5779" fmla="*/ 635592 w 1327177"/>
              <a:gd name="connsiteY5779" fmla="*/ 1545117 h 2043806"/>
              <a:gd name="connsiteX5780" fmla="*/ 635592 w 1327177"/>
              <a:gd name="connsiteY5780" fmla="*/ 1546559 h 2043806"/>
              <a:gd name="connsiteX5781" fmla="*/ 636379 w 1327177"/>
              <a:gd name="connsiteY5781" fmla="*/ 1545904 h 2043806"/>
              <a:gd name="connsiteX5782" fmla="*/ 637034 w 1327177"/>
              <a:gd name="connsiteY5782" fmla="*/ 1545641 h 2043806"/>
              <a:gd name="connsiteX5783" fmla="*/ 637428 w 1327177"/>
              <a:gd name="connsiteY5783" fmla="*/ 1544855 h 2043806"/>
              <a:gd name="connsiteX5784" fmla="*/ 640968 w 1327177"/>
              <a:gd name="connsiteY5784" fmla="*/ 1545117 h 2043806"/>
              <a:gd name="connsiteX5785" fmla="*/ 640968 w 1327177"/>
              <a:gd name="connsiteY5785" fmla="*/ 1545510 h 2043806"/>
              <a:gd name="connsiteX5786" fmla="*/ 640313 w 1327177"/>
              <a:gd name="connsiteY5786" fmla="*/ 1546166 h 2043806"/>
              <a:gd name="connsiteX5787" fmla="*/ 641231 w 1327177"/>
              <a:gd name="connsiteY5787" fmla="*/ 1547215 h 2043806"/>
              <a:gd name="connsiteX5788" fmla="*/ 640575 w 1327177"/>
              <a:gd name="connsiteY5788" fmla="*/ 1547608 h 2043806"/>
              <a:gd name="connsiteX5789" fmla="*/ 640575 w 1327177"/>
              <a:gd name="connsiteY5789" fmla="*/ 1548002 h 2043806"/>
              <a:gd name="connsiteX5790" fmla="*/ 640313 w 1327177"/>
              <a:gd name="connsiteY5790" fmla="*/ 1549444 h 2043806"/>
              <a:gd name="connsiteX5791" fmla="*/ 640575 w 1327177"/>
              <a:gd name="connsiteY5791" fmla="*/ 1550231 h 2043806"/>
              <a:gd name="connsiteX5792" fmla="*/ 640575 w 1327177"/>
              <a:gd name="connsiteY5792" fmla="*/ 1550624 h 2043806"/>
              <a:gd name="connsiteX5793" fmla="*/ 640968 w 1327177"/>
              <a:gd name="connsiteY5793" fmla="*/ 1551411 h 2043806"/>
              <a:gd name="connsiteX5794" fmla="*/ 639526 w 1327177"/>
              <a:gd name="connsiteY5794" fmla="*/ 1552854 h 2043806"/>
              <a:gd name="connsiteX5795" fmla="*/ 638870 w 1327177"/>
              <a:gd name="connsiteY5795" fmla="*/ 1552854 h 2043806"/>
              <a:gd name="connsiteX5796" fmla="*/ 638870 w 1327177"/>
              <a:gd name="connsiteY5796" fmla="*/ 1553116 h 2043806"/>
              <a:gd name="connsiteX5797" fmla="*/ 638083 w 1327177"/>
              <a:gd name="connsiteY5797" fmla="*/ 1554296 h 2043806"/>
              <a:gd name="connsiteX5798" fmla="*/ 635985 w 1327177"/>
              <a:gd name="connsiteY5798" fmla="*/ 1554558 h 2043806"/>
              <a:gd name="connsiteX5799" fmla="*/ 636641 w 1327177"/>
              <a:gd name="connsiteY5799" fmla="*/ 1557443 h 2043806"/>
              <a:gd name="connsiteX5800" fmla="*/ 635985 w 1327177"/>
              <a:gd name="connsiteY5800" fmla="*/ 1558099 h 2043806"/>
              <a:gd name="connsiteX5801" fmla="*/ 635985 w 1327177"/>
              <a:gd name="connsiteY5801" fmla="*/ 1558886 h 2043806"/>
              <a:gd name="connsiteX5802" fmla="*/ 636247 w 1327177"/>
              <a:gd name="connsiteY5802" fmla="*/ 1561377 h 2043806"/>
              <a:gd name="connsiteX5803" fmla="*/ 637690 w 1327177"/>
              <a:gd name="connsiteY5803" fmla="*/ 1562033 h 2043806"/>
              <a:gd name="connsiteX5804" fmla="*/ 638346 w 1327177"/>
              <a:gd name="connsiteY5804" fmla="*/ 1562820 h 2043806"/>
              <a:gd name="connsiteX5805" fmla="*/ 640444 w 1327177"/>
              <a:gd name="connsiteY5805" fmla="*/ 1562426 h 2043806"/>
              <a:gd name="connsiteX5806" fmla="*/ 643984 w 1327177"/>
              <a:gd name="connsiteY5806" fmla="*/ 1564918 h 2043806"/>
              <a:gd name="connsiteX5807" fmla="*/ 645820 w 1327177"/>
              <a:gd name="connsiteY5807" fmla="*/ 1563737 h 2043806"/>
              <a:gd name="connsiteX5808" fmla="*/ 646738 w 1327177"/>
              <a:gd name="connsiteY5808" fmla="*/ 1565180 h 2043806"/>
              <a:gd name="connsiteX5809" fmla="*/ 648180 w 1327177"/>
              <a:gd name="connsiteY5809" fmla="*/ 1566622 h 2043806"/>
              <a:gd name="connsiteX5810" fmla="*/ 648180 w 1327177"/>
              <a:gd name="connsiteY5810" fmla="*/ 1567016 h 2043806"/>
              <a:gd name="connsiteX5811" fmla="*/ 649361 w 1327177"/>
              <a:gd name="connsiteY5811" fmla="*/ 1567278 h 2043806"/>
              <a:gd name="connsiteX5812" fmla="*/ 649623 w 1327177"/>
              <a:gd name="connsiteY5812" fmla="*/ 1568720 h 2043806"/>
              <a:gd name="connsiteX5813" fmla="*/ 651065 w 1327177"/>
              <a:gd name="connsiteY5813" fmla="*/ 1569901 h 2043806"/>
              <a:gd name="connsiteX5814" fmla="*/ 652508 w 1327177"/>
              <a:gd name="connsiteY5814" fmla="*/ 1570556 h 2043806"/>
              <a:gd name="connsiteX5815" fmla="*/ 653950 w 1327177"/>
              <a:gd name="connsiteY5815" fmla="*/ 1573703 h 2043806"/>
              <a:gd name="connsiteX5816" fmla="*/ 654737 w 1327177"/>
              <a:gd name="connsiteY5816" fmla="*/ 1574490 h 2043806"/>
              <a:gd name="connsiteX5817" fmla="*/ 655130 w 1327177"/>
              <a:gd name="connsiteY5817" fmla="*/ 1575146 h 2043806"/>
              <a:gd name="connsiteX5818" fmla="*/ 655917 w 1327177"/>
              <a:gd name="connsiteY5818" fmla="*/ 1575539 h 2043806"/>
              <a:gd name="connsiteX5819" fmla="*/ 656573 w 1327177"/>
              <a:gd name="connsiteY5819" fmla="*/ 1576457 h 2043806"/>
              <a:gd name="connsiteX5820" fmla="*/ 657360 w 1327177"/>
              <a:gd name="connsiteY5820" fmla="*/ 1576851 h 2043806"/>
              <a:gd name="connsiteX5821" fmla="*/ 658278 w 1327177"/>
              <a:gd name="connsiteY5821" fmla="*/ 1576064 h 2043806"/>
              <a:gd name="connsiteX5822" fmla="*/ 658278 w 1327177"/>
              <a:gd name="connsiteY5822" fmla="*/ 1575670 h 2043806"/>
              <a:gd name="connsiteX5823" fmla="*/ 660376 w 1327177"/>
              <a:gd name="connsiteY5823" fmla="*/ 1575670 h 2043806"/>
              <a:gd name="connsiteX5824" fmla="*/ 661556 w 1327177"/>
              <a:gd name="connsiteY5824" fmla="*/ 1575408 h 2043806"/>
              <a:gd name="connsiteX5825" fmla="*/ 662998 w 1327177"/>
              <a:gd name="connsiteY5825" fmla="*/ 1576064 h 2043806"/>
              <a:gd name="connsiteX5826" fmla="*/ 665490 w 1327177"/>
              <a:gd name="connsiteY5826" fmla="*/ 1574884 h 2043806"/>
              <a:gd name="connsiteX5827" fmla="*/ 665752 w 1327177"/>
              <a:gd name="connsiteY5827" fmla="*/ 1575670 h 2043806"/>
              <a:gd name="connsiteX5828" fmla="*/ 666408 w 1327177"/>
              <a:gd name="connsiteY5828" fmla="*/ 1576326 h 2043806"/>
              <a:gd name="connsiteX5829" fmla="*/ 668506 w 1327177"/>
              <a:gd name="connsiteY5829" fmla="*/ 1577113 h 2043806"/>
              <a:gd name="connsiteX5830" fmla="*/ 669161 w 1327177"/>
              <a:gd name="connsiteY5830" fmla="*/ 1577506 h 2043806"/>
              <a:gd name="connsiteX5831" fmla="*/ 669161 w 1327177"/>
              <a:gd name="connsiteY5831" fmla="*/ 1578949 h 2043806"/>
              <a:gd name="connsiteX5832" fmla="*/ 668506 w 1327177"/>
              <a:gd name="connsiteY5832" fmla="*/ 1580653 h 2043806"/>
              <a:gd name="connsiteX5833" fmla="*/ 668899 w 1327177"/>
              <a:gd name="connsiteY5833" fmla="*/ 1581440 h 2043806"/>
              <a:gd name="connsiteX5834" fmla="*/ 668506 w 1327177"/>
              <a:gd name="connsiteY5834" fmla="*/ 1581834 h 2043806"/>
              <a:gd name="connsiteX5835" fmla="*/ 668899 w 1327177"/>
              <a:gd name="connsiteY5835" fmla="*/ 1582620 h 2043806"/>
              <a:gd name="connsiteX5836" fmla="*/ 668899 w 1327177"/>
              <a:gd name="connsiteY5836" fmla="*/ 1583276 h 2043806"/>
              <a:gd name="connsiteX5837" fmla="*/ 669161 w 1327177"/>
              <a:gd name="connsiteY5837" fmla="*/ 1584063 h 2043806"/>
              <a:gd name="connsiteX5838" fmla="*/ 670342 w 1327177"/>
              <a:gd name="connsiteY5838" fmla="*/ 1584718 h 2043806"/>
              <a:gd name="connsiteX5839" fmla="*/ 671784 w 1327177"/>
              <a:gd name="connsiteY5839" fmla="*/ 1584063 h 2043806"/>
              <a:gd name="connsiteX5840" fmla="*/ 672046 w 1327177"/>
              <a:gd name="connsiteY5840" fmla="*/ 1584981 h 2043806"/>
              <a:gd name="connsiteX5841" fmla="*/ 672440 w 1327177"/>
              <a:gd name="connsiteY5841" fmla="*/ 1584718 h 2043806"/>
              <a:gd name="connsiteX5842" fmla="*/ 673095 w 1327177"/>
              <a:gd name="connsiteY5842" fmla="*/ 1584325 h 2043806"/>
              <a:gd name="connsiteX5843" fmla="*/ 673882 w 1327177"/>
              <a:gd name="connsiteY5843" fmla="*/ 1584981 h 2043806"/>
              <a:gd name="connsiteX5844" fmla="*/ 675587 w 1327177"/>
              <a:gd name="connsiteY5844" fmla="*/ 1585374 h 2043806"/>
              <a:gd name="connsiteX5845" fmla="*/ 677423 w 1327177"/>
              <a:gd name="connsiteY5845" fmla="*/ 1584981 h 2043806"/>
              <a:gd name="connsiteX5846" fmla="*/ 678341 w 1327177"/>
              <a:gd name="connsiteY5846" fmla="*/ 1585374 h 2043806"/>
              <a:gd name="connsiteX5847" fmla="*/ 679521 w 1327177"/>
              <a:gd name="connsiteY5847" fmla="*/ 1587079 h 2043806"/>
              <a:gd name="connsiteX5848" fmla="*/ 680963 w 1327177"/>
              <a:gd name="connsiteY5848" fmla="*/ 1587472 h 2043806"/>
              <a:gd name="connsiteX5849" fmla="*/ 684504 w 1327177"/>
              <a:gd name="connsiteY5849" fmla="*/ 1585374 h 2043806"/>
              <a:gd name="connsiteX5850" fmla="*/ 684766 w 1327177"/>
              <a:gd name="connsiteY5850" fmla="*/ 1585636 h 2043806"/>
              <a:gd name="connsiteX5851" fmla="*/ 684504 w 1327177"/>
              <a:gd name="connsiteY5851" fmla="*/ 1587472 h 2043806"/>
              <a:gd name="connsiteX5852" fmla="*/ 684504 w 1327177"/>
              <a:gd name="connsiteY5852" fmla="*/ 1588915 h 2043806"/>
              <a:gd name="connsiteX5853" fmla="*/ 685159 w 1327177"/>
              <a:gd name="connsiteY5853" fmla="*/ 1590357 h 2043806"/>
              <a:gd name="connsiteX5854" fmla="*/ 686602 w 1327177"/>
              <a:gd name="connsiteY5854" fmla="*/ 1592062 h 2043806"/>
              <a:gd name="connsiteX5855" fmla="*/ 686864 w 1327177"/>
              <a:gd name="connsiteY5855" fmla="*/ 1593242 h 2043806"/>
              <a:gd name="connsiteX5856" fmla="*/ 686602 w 1327177"/>
              <a:gd name="connsiteY5856" fmla="*/ 1594684 h 2043806"/>
              <a:gd name="connsiteX5857" fmla="*/ 686602 w 1327177"/>
              <a:gd name="connsiteY5857" fmla="*/ 1597569 h 2043806"/>
              <a:gd name="connsiteX5858" fmla="*/ 687388 w 1327177"/>
              <a:gd name="connsiteY5858" fmla="*/ 1598749 h 2043806"/>
              <a:gd name="connsiteX5859" fmla="*/ 686995 w 1327177"/>
              <a:gd name="connsiteY5859" fmla="*/ 1599798 h 2043806"/>
              <a:gd name="connsiteX5860" fmla="*/ 686733 w 1327177"/>
              <a:gd name="connsiteY5860" fmla="*/ 1600454 h 2043806"/>
              <a:gd name="connsiteX5861" fmla="*/ 686077 w 1327177"/>
              <a:gd name="connsiteY5861" fmla="*/ 1602552 h 2043806"/>
              <a:gd name="connsiteX5862" fmla="*/ 686077 w 1327177"/>
              <a:gd name="connsiteY5862" fmla="*/ 1603208 h 2043806"/>
              <a:gd name="connsiteX5863" fmla="*/ 684897 w 1327177"/>
              <a:gd name="connsiteY5863" fmla="*/ 1604650 h 2043806"/>
              <a:gd name="connsiteX5864" fmla="*/ 681750 w 1327177"/>
              <a:gd name="connsiteY5864" fmla="*/ 1605437 h 2043806"/>
              <a:gd name="connsiteX5865" fmla="*/ 681357 w 1327177"/>
              <a:gd name="connsiteY5865" fmla="*/ 1607273 h 2043806"/>
              <a:gd name="connsiteX5866" fmla="*/ 679914 w 1327177"/>
              <a:gd name="connsiteY5866" fmla="*/ 1607273 h 2043806"/>
              <a:gd name="connsiteX5867" fmla="*/ 677554 w 1327177"/>
              <a:gd name="connsiteY5867" fmla="*/ 1608060 h 2043806"/>
              <a:gd name="connsiteX5868" fmla="*/ 672571 w 1327177"/>
              <a:gd name="connsiteY5868" fmla="*/ 1606617 h 2043806"/>
              <a:gd name="connsiteX5869" fmla="*/ 671128 w 1327177"/>
              <a:gd name="connsiteY5869" fmla="*/ 1606617 h 2043806"/>
              <a:gd name="connsiteX5870" fmla="*/ 671128 w 1327177"/>
              <a:gd name="connsiteY5870" fmla="*/ 1606224 h 2043806"/>
              <a:gd name="connsiteX5871" fmla="*/ 670735 w 1327177"/>
              <a:gd name="connsiteY5871" fmla="*/ 1605962 h 2043806"/>
              <a:gd name="connsiteX5872" fmla="*/ 670735 w 1327177"/>
              <a:gd name="connsiteY5872" fmla="*/ 1604519 h 2043806"/>
              <a:gd name="connsiteX5873" fmla="*/ 668637 w 1327177"/>
              <a:gd name="connsiteY5873" fmla="*/ 1600585 h 2043806"/>
              <a:gd name="connsiteX5874" fmla="*/ 665752 w 1327177"/>
              <a:gd name="connsiteY5874" fmla="*/ 1601372 h 2043806"/>
              <a:gd name="connsiteX5875" fmla="*/ 664572 w 1327177"/>
              <a:gd name="connsiteY5875" fmla="*/ 1601110 h 2043806"/>
              <a:gd name="connsiteX5876" fmla="*/ 661687 w 1327177"/>
              <a:gd name="connsiteY5876" fmla="*/ 1601110 h 2043806"/>
              <a:gd name="connsiteX5877" fmla="*/ 662343 w 1327177"/>
              <a:gd name="connsiteY5877" fmla="*/ 1602552 h 2043806"/>
              <a:gd name="connsiteX5878" fmla="*/ 660638 w 1327177"/>
              <a:gd name="connsiteY5878" fmla="*/ 1603470 h 2043806"/>
              <a:gd name="connsiteX5879" fmla="*/ 660244 w 1327177"/>
              <a:gd name="connsiteY5879" fmla="*/ 1604650 h 2043806"/>
              <a:gd name="connsiteX5880" fmla="*/ 659458 w 1327177"/>
              <a:gd name="connsiteY5880" fmla="*/ 1605437 h 2043806"/>
              <a:gd name="connsiteX5881" fmla="*/ 658802 w 1327177"/>
              <a:gd name="connsiteY5881" fmla="*/ 1605437 h 2043806"/>
              <a:gd name="connsiteX5882" fmla="*/ 658540 w 1327177"/>
              <a:gd name="connsiteY5882" fmla="*/ 1606093 h 2043806"/>
              <a:gd name="connsiteX5883" fmla="*/ 658146 w 1327177"/>
              <a:gd name="connsiteY5883" fmla="*/ 1606093 h 2043806"/>
              <a:gd name="connsiteX5884" fmla="*/ 657491 w 1327177"/>
              <a:gd name="connsiteY5884" fmla="*/ 1606879 h 2043806"/>
              <a:gd name="connsiteX5885" fmla="*/ 656704 w 1327177"/>
              <a:gd name="connsiteY5885" fmla="*/ 1607142 h 2043806"/>
              <a:gd name="connsiteX5886" fmla="*/ 656048 w 1327177"/>
              <a:gd name="connsiteY5886" fmla="*/ 1606355 h 2043806"/>
              <a:gd name="connsiteX5887" fmla="*/ 654606 w 1327177"/>
              <a:gd name="connsiteY5887" fmla="*/ 1606355 h 2043806"/>
              <a:gd name="connsiteX5888" fmla="*/ 652901 w 1327177"/>
              <a:gd name="connsiteY5888" fmla="*/ 1606093 h 2043806"/>
              <a:gd name="connsiteX5889" fmla="*/ 652114 w 1327177"/>
              <a:gd name="connsiteY5889" fmla="*/ 1606879 h 2043806"/>
              <a:gd name="connsiteX5890" fmla="*/ 649623 w 1327177"/>
              <a:gd name="connsiteY5890" fmla="*/ 1606093 h 2043806"/>
              <a:gd name="connsiteX5891" fmla="*/ 649361 w 1327177"/>
              <a:gd name="connsiteY5891" fmla="*/ 1605437 h 2043806"/>
              <a:gd name="connsiteX5892" fmla="*/ 648705 w 1327177"/>
              <a:gd name="connsiteY5892" fmla="*/ 1605437 h 2043806"/>
              <a:gd name="connsiteX5893" fmla="*/ 649361 w 1327177"/>
              <a:gd name="connsiteY5893" fmla="*/ 1603339 h 2043806"/>
              <a:gd name="connsiteX5894" fmla="*/ 646869 w 1327177"/>
              <a:gd name="connsiteY5894" fmla="*/ 1601897 h 2043806"/>
              <a:gd name="connsiteX5895" fmla="*/ 643328 w 1327177"/>
              <a:gd name="connsiteY5895" fmla="*/ 1601241 h 2043806"/>
              <a:gd name="connsiteX5896" fmla="*/ 641624 w 1327177"/>
              <a:gd name="connsiteY5896" fmla="*/ 1602683 h 2043806"/>
              <a:gd name="connsiteX5897" fmla="*/ 641624 w 1327177"/>
              <a:gd name="connsiteY5897" fmla="*/ 1604126 h 2043806"/>
              <a:gd name="connsiteX5898" fmla="*/ 642542 w 1327177"/>
              <a:gd name="connsiteY5898" fmla="*/ 1605044 h 2043806"/>
              <a:gd name="connsiteX5899" fmla="*/ 642542 w 1327177"/>
              <a:gd name="connsiteY5899" fmla="*/ 1606224 h 2043806"/>
              <a:gd name="connsiteX5900" fmla="*/ 641886 w 1327177"/>
              <a:gd name="connsiteY5900" fmla="*/ 1606486 h 2043806"/>
              <a:gd name="connsiteX5901" fmla="*/ 641886 w 1327177"/>
              <a:gd name="connsiteY5901" fmla="*/ 1606879 h 2043806"/>
              <a:gd name="connsiteX5902" fmla="*/ 641624 w 1327177"/>
              <a:gd name="connsiteY5902" fmla="*/ 1606879 h 2043806"/>
              <a:gd name="connsiteX5903" fmla="*/ 641231 w 1327177"/>
              <a:gd name="connsiteY5903" fmla="*/ 1607142 h 2043806"/>
              <a:gd name="connsiteX5904" fmla="*/ 642017 w 1327177"/>
              <a:gd name="connsiteY5904" fmla="*/ 1608322 h 2043806"/>
              <a:gd name="connsiteX5905" fmla="*/ 641755 w 1327177"/>
              <a:gd name="connsiteY5905" fmla="*/ 1613305 h 2043806"/>
              <a:gd name="connsiteX5906" fmla="*/ 641927 w 1327177"/>
              <a:gd name="connsiteY5906" fmla="*/ 1613354 h 2043806"/>
              <a:gd name="connsiteX5907" fmla="*/ 642018 w 1327177"/>
              <a:gd name="connsiteY5907" fmla="*/ 1611730 h 2043806"/>
              <a:gd name="connsiteX5908" fmla="*/ 648181 w 1327177"/>
              <a:gd name="connsiteY5908" fmla="*/ 1613173 h 2043806"/>
              <a:gd name="connsiteX5909" fmla="*/ 648837 w 1327177"/>
              <a:gd name="connsiteY5909" fmla="*/ 1613959 h 2043806"/>
              <a:gd name="connsiteX5910" fmla="*/ 654082 w 1327177"/>
              <a:gd name="connsiteY5910" fmla="*/ 1615664 h 2043806"/>
              <a:gd name="connsiteX5911" fmla="*/ 651984 w 1327177"/>
              <a:gd name="connsiteY5911" fmla="*/ 1618549 h 2043806"/>
              <a:gd name="connsiteX5912" fmla="*/ 651328 w 1327177"/>
              <a:gd name="connsiteY5912" fmla="*/ 1621040 h 2043806"/>
              <a:gd name="connsiteX5913" fmla="*/ 655262 w 1327177"/>
              <a:gd name="connsiteY5913" fmla="*/ 1623532 h 2043806"/>
              <a:gd name="connsiteX5914" fmla="*/ 655524 w 1327177"/>
              <a:gd name="connsiteY5914" fmla="*/ 1624450 h 2043806"/>
              <a:gd name="connsiteX5915" fmla="*/ 655918 w 1327177"/>
              <a:gd name="connsiteY5915" fmla="*/ 1624188 h 2043806"/>
              <a:gd name="connsiteX5916" fmla="*/ 655524 w 1327177"/>
              <a:gd name="connsiteY5916" fmla="*/ 1625237 h 2043806"/>
              <a:gd name="connsiteX5917" fmla="*/ 658016 w 1327177"/>
              <a:gd name="connsiteY5917" fmla="*/ 1627335 h 2043806"/>
              <a:gd name="connsiteX5918" fmla="*/ 658409 w 1327177"/>
              <a:gd name="connsiteY5918" fmla="*/ 1630088 h 2043806"/>
              <a:gd name="connsiteX5919" fmla="*/ 659458 w 1327177"/>
              <a:gd name="connsiteY5919" fmla="*/ 1630088 h 2043806"/>
              <a:gd name="connsiteX5920" fmla="*/ 659720 w 1327177"/>
              <a:gd name="connsiteY5920" fmla="*/ 1631531 h 2043806"/>
              <a:gd name="connsiteX5921" fmla="*/ 661163 w 1327177"/>
              <a:gd name="connsiteY5921" fmla="*/ 1631531 h 2043806"/>
              <a:gd name="connsiteX5922" fmla="*/ 661163 w 1327177"/>
              <a:gd name="connsiteY5922" fmla="*/ 1637956 h 2043806"/>
              <a:gd name="connsiteX5923" fmla="*/ 661818 w 1327177"/>
              <a:gd name="connsiteY5923" fmla="*/ 1638612 h 2043806"/>
              <a:gd name="connsiteX5924" fmla="*/ 661818 w 1327177"/>
              <a:gd name="connsiteY5924" fmla="*/ 1641497 h 2043806"/>
              <a:gd name="connsiteX5925" fmla="*/ 659720 w 1327177"/>
              <a:gd name="connsiteY5925" fmla="*/ 1642939 h 2043806"/>
              <a:gd name="connsiteX5926" fmla="*/ 659065 w 1327177"/>
              <a:gd name="connsiteY5926" fmla="*/ 1645037 h 2043806"/>
              <a:gd name="connsiteX5927" fmla="*/ 659065 w 1327177"/>
              <a:gd name="connsiteY5927" fmla="*/ 1650414 h 2043806"/>
              <a:gd name="connsiteX5928" fmla="*/ 660114 w 1327177"/>
              <a:gd name="connsiteY5928" fmla="*/ 1653692 h 2043806"/>
              <a:gd name="connsiteX5929" fmla="*/ 660507 w 1327177"/>
              <a:gd name="connsiteY5929" fmla="*/ 1655003 h 2043806"/>
              <a:gd name="connsiteX5930" fmla="*/ 660114 w 1327177"/>
              <a:gd name="connsiteY5930" fmla="*/ 1656052 h 2043806"/>
              <a:gd name="connsiteX5931" fmla="*/ 660507 w 1327177"/>
              <a:gd name="connsiteY5931" fmla="*/ 1657233 h 2043806"/>
              <a:gd name="connsiteX5932" fmla="*/ 661163 w 1327177"/>
              <a:gd name="connsiteY5932" fmla="*/ 1657495 h 2043806"/>
              <a:gd name="connsiteX5933" fmla="*/ 661556 w 1327177"/>
              <a:gd name="connsiteY5933" fmla="*/ 1657233 h 2043806"/>
              <a:gd name="connsiteX5934" fmla="*/ 662999 w 1327177"/>
              <a:gd name="connsiteY5934" fmla="*/ 1658150 h 2043806"/>
              <a:gd name="connsiteX5935" fmla="*/ 662999 w 1327177"/>
              <a:gd name="connsiteY5935" fmla="*/ 1658937 h 2043806"/>
              <a:gd name="connsiteX5936" fmla="*/ 663261 w 1327177"/>
              <a:gd name="connsiteY5936" fmla="*/ 1658675 h 2043806"/>
              <a:gd name="connsiteX5937" fmla="*/ 663261 w 1327177"/>
              <a:gd name="connsiteY5937" fmla="*/ 1657888 h 2043806"/>
              <a:gd name="connsiteX5938" fmla="*/ 664048 w 1327177"/>
              <a:gd name="connsiteY5938" fmla="*/ 1657888 h 2043806"/>
              <a:gd name="connsiteX5939" fmla="*/ 664048 w 1327177"/>
              <a:gd name="connsiteY5939" fmla="*/ 1656708 h 2043806"/>
              <a:gd name="connsiteX5940" fmla="*/ 663261 w 1327177"/>
              <a:gd name="connsiteY5940" fmla="*/ 1656446 h 2043806"/>
              <a:gd name="connsiteX5941" fmla="*/ 664441 w 1327177"/>
              <a:gd name="connsiteY5941" fmla="*/ 1656446 h 2043806"/>
              <a:gd name="connsiteX5942" fmla="*/ 665097 w 1327177"/>
              <a:gd name="connsiteY5942" fmla="*/ 1655790 h 2043806"/>
              <a:gd name="connsiteX5943" fmla="*/ 664835 w 1327177"/>
              <a:gd name="connsiteY5943" fmla="*/ 1657233 h 2043806"/>
              <a:gd name="connsiteX5944" fmla="*/ 665097 w 1327177"/>
              <a:gd name="connsiteY5944" fmla="*/ 1657888 h 2043806"/>
              <a:gd name="connsiteX5945" fmla="*/ 666933 w 1327177"/>
              <a:gd name="connsiteY5945" fmla="*/ 1659986 h 2043806"/>
              <a:gd name="connsiteX5946" fmla="*/ 666277 w 1327177"/>
              <a:gd name="connsiteY5946" fmla="*/ 1661429 h 2043806"/>
              <a:gd name="connsiteX5947" fmla="*/ 670473 w 1327177"/>
              <a:gd name="connsiteY5947" fmla="*/ 1661691 h 2043806"/>
              <a:gd name="connsiteX5948" fmla="*/ 670473 w 1327177"/>
              <a:gd name="connsiteY5948" fmla="*/ 1661035 h 2043806"/>
              <a:gd name="connsiteX5949" fmla="*/ 670473 w 1327177"/>
              <a:gd name="connsiteY5949" fmla="*/ 1660249 h 2043806"/>
              <a:gd name="connsiteX5950" fmla="*/ 670080 w 1327177"/>
              <a:gd name="connsiteY5950" fmla="*/ 1658937 h 2043806"/>
              <a:gd name="connsiteX5951" fmla="*/ 670080 w 1327177"/>
              <a:gd name="connsiteY5951" fmla="*/ 1658675 h 2043806"/>
              <a:gd name="connsiteX5952" fmla="*/ 671522 w 1327177"/>
              <a:gd name="connsiteY5952" fmla="*/ 1658150 h 2043806"/>
              <a:gd name="connsiteX5953" fmla="*/ 671916 w 1327177"/>
              <a:gd name="connsiteY5953" fmla="*/ 1657233 h 2043806"/>
              <a:gd name="connsiteX5954" fmla="*/ 672965 w 1327177"/>
              <a:gd name="connsiteY5954" fmla="*/ 1657233 h 2043806"/>
              <a:gd name="connsiteX5955" fmla="*/ 673620 w 1327177"/>
              <a:gd name="connsiteY5955" fmla="*/ 1657233 h 2043806"/>
              <a:gd name="connsiteX5956" fmla="*/ 673358 w 1327177"/>
              <a:gd name="connsiteY5956" fmla="*/ 1657495 h 2043806"/>
              <a:gd name="connsiteX5957" fmla="*/ 673358 w 1327177"/>
              <a:gd name="connsiteY5957" fmla="*/ 1658150 h 2043806"/>
              <a:gd name="connsiteX5958" fmla="*/ 673620 w 1327177"/>
              <a:gd name="connsiteY5958" fmla="*/ 1658937 h 2043806"/>
              <a:gd name="connsiteX5959" fmla="*/ 675063 w 1327177"/>
              <a:gd name="connsiteY5959" fmla="*/ 1658150 h 2043806"/>
              <a:gd name="connsiteX5960" fmla="*/ 675718 w 1327177"/>
              <a:gd name="connsiteY5960" fmla="*/ 1658150 h 2043806"/>
              <a:gd name="connsiteX5961" fmla="*/ 675718 w 1327177"/>
              <a:gd name="connsiteY5961" fmla="*/ 1656708 h 2043806"/>
              <a:gd name="connsiteX5962" fmla="*/ 677816 w 1327177"/>
              <a:gd name="connsiteY5962" fmla="*/ 1658675 h 2043806"/>
              <a:gd name="connsiteX5963" fmla="*/ 680046 w 1327177"/>
              <a:gd name="connsiteY5963" fmla="*/ 1657888 h 2043806"/>
              <a:gd name="connsiteX5964" fmla="*/ 681095 w 1327177"/>
              <a:gd name="connsiteY5964" fmla="*/ 1658150 h 2043806"/>
              <a:gd name="connsiteX5965" fmla="*/ 681750 w 1327177"/>
              <a:gd name="connsiteY5965" fmla="*/ 1657888 h 2043806"/>
              <a:gd name="connsiteX5966" fmla="*/ 682537 w 1327177"/>
              <a:gd name="connsiteY5966" fmla="*/ 1658150 h 2043806"/>
              <a:gd name="connsiteX5967" fmla="*/ 683455 w 1327177"/>
              <a:gd name="connsiteY5967" fmla="*/ 1658150 h 2043806"/>
              <a:gd name="connsiteX5968" fmla="*/ 684242 w 1327177"/>
              <a:gd name="connsiteY5968" fmla="*/ 1659593 h 2043806"/>
              <a:gd name="connsiteX5969" fmla="*/ 686078 w 1327177"/>
              <a:gd name="connsiteY5969" fmla="*/ 1658150 h 2043806"/>
              <a:gd name="connsiteX5970" fmla="*/ 685684 w 1327177"/>
              <a:gd name="connsiteY5970" fmla="*/ 1657495 h 2043806"/>
              <a:gd name="connsiteX5971" fmla="*/ 686340 w 1327177"/>
              <a:gd name="connsiteY5971" fmla="*/ 1656446 h 2043806"/>
              <a:gd name="connsiteX5972" fmla="*/ 685684 w 1327177"/>
              <a:gd name="connsiteY5972" fmla="*/ 1656052 h 2043806"/>
              <a:gd name="connsiteX5973" fmla="*/ 684635 w 1327177"/>
              <a:gd name="connsiteY5973" fmla="*/ 1655790 h 2043806"/>
              <a:gd name="connsiteX5974" fmla="*/ 684242 w 1327177"/>
              <a:gd name="connsiteY5974" fmla="*/ 1655397 h 2043806"/>
              <a:gd name="connsiteX5975" fmla="*/ 684898 w 1327177"/>
              <a:gd name="connsiteY5975" fmla="*/ 1654610 h 2043806"/>
              <a:gd name="connsiteX5976" fmla="*/ 684635 w 1327177"/>
              <a:gd name="connsiteY5976" fmla="*/ 1654348 h 2043806"/>
              <a:gd name="connsiteX5977" fmla="*/ 684898 w 1327177"/>
              <a:gd name="connsiteY5977" fmla="*/ 1653954 h 2043806"/>
              <a:gd name="connsiteX5978" fmla="*/ 684898 w 1327177"/>
              <a:gd name="connsiteY5978" fmla="*/ 1653692 h 2043806"/>
              <a:gd name="connsiteX5979" fmla="*/ 685684 w 1327177"/>
              <a:gd name="connsiteY5979" fmla="*/ 1653299 h 2043806"/>
              <a:gd name="connsiteX5980" fmla="*/ 686078 w 1327177"/>
              <a:gd name="connsiteY5980" fmla="*/ 1653299 h 2043806"/>
              <a:gd name="connsiteX5981" fmla="*/ 686340 w 1327177"/>
              <a:gd name="connsiteY5981" fmla="*/ 1652905 h 2043806"/>
              <a:gd name="connsiteX5982" fmla="*/ 686733 w 1327177"/>
              <a:gd name="connsiteY5982" fmla="*/ 1652905 h 2043806"/>
              <a:gd name="connsiteX5983" fmla="*/ 687783 w 1327177"/>
              <a:gd name="connsiteY5983" fmla="*/ 1651856 h 2043806"/>
              <a:gd name="connsiteX5984" fmla="*/ 688831 w 1327177"/>
              <a:gd name="connsiteY5984" fmla="*/ 1652250 h 2043806"/>
              <a:gd name="connsiteX5985" fmla="*/ 689618 w 1327177"/>
              <a:gd name="connsiteY5985" fmla="*/ 1652512 h 2043806"/>
              <a:gd name="connsiteX5986" fmla="*/ 690536 w 1327177"/>
              <a:gd name="connsiteY5986" fmla="*/ 1655003 h 2043806"/>
              <a:gd name="connsiteX5987" fmla="*/ 692765 w 1327177"/>
              <a:gd name="connsiteY5987" fmla="*/ 1656446 h 2043806"/>
              <a:gd name="connsiteX5988" fmla="*/ 694995 w 1327177"/>
              <a:gd name="connsiteY5988" fmla="*/ 1656708 h 2043806"/>
              <a:gd name="connsiteX5989" fmla="*/ 696437 w 1327177"/>
              <a:gd name="connsiteY5989" fmla="*/ 1657233 h 2043806"/>
              <a:gd name="connsiteX5990" fmla="*/ 697879 w 1327177"/>
              <a:gd name="connsiteY5990" fmla="*/ 1658937 h 2043806"/>
              <a:gd name="connsiteX5991" fmla="*/ 698535 w 1327177"/>
              <a:gd name="connsiteY5991" fmla="*/ 1659331 h 2043806"/>
              <a:gd name="connsiteX5992" fmla="*/ 698797 w 1327177"/>
              <a:gd name="connsiteY5992" fmla="*/ 1660773 h 2043806"/>
              <a:gd name="connsiteX5993" fmla="*/ 697093 w 1327177"/>
              <a:gd name="connsiteY5993" fmla="*/ 1661429 h 2043806"/>
              <a:gd name="connsiteX5994" fmla="*/ 696699 w 1327177"/>
              <a:gd name="connsiteY5994" fmla="*/ 1662084 h 2043806"/>
              <a:gd name="connsiteX5995" fmla="*/ 697093 w 1327177"/>
              <a:gd name="connsiteY5995" fmla="*/ 1662347 h 2043806"/>
              <a:gd name="connsiteX5996" fmla="*/ 696437 w 1327177"/>
              <a:gd name="connsiteY5996" fmla="*/ 1663133 h 2043806"/>
              <a:gd name="connsiteX5997" fmla="*/ 695913 w 1327177"/>
              <a:gd name="connsiteY5997" fmla="*/ 1662871 h 2043806"/>
              <a:gd name="connsiteX5998" fmla="*/ 694995 w 1327177"/>
              <a:gd name="connsiteY5998" fmla="*/ 1663789 h 2043806"/>
              <a:gd name="connsiteX5999" fmla="*/ 694995 w 1327177"/>
              <a:gd name="connsiteY5999" fmla="*/ 1667067 h 2043806"/>
              <a:gd name="connsiteX6000" fmla="*/ 695650 w 1327177"/>
              <a:gd name="connsiteY6000" fmla="*/ 1667723 h 2043806"/>
              <a:gd name="connsiteX6001" fmla="*/ 695650 w 1327177"/>
              <a:gd name="connsiteY6001" fmla="*/ 1668510 h 2043806"/>
              <a:gd name="connsiteX6002" fmla="*/ 694995 w 1327177"/>
              <a:gd name="connsiteY6002" fmla="*/ 1669165 h 2043806"/>
              <a:gd name="connsiteX6003" fmla="*/ 694601 w 1327177"/>
              <a:gd name="connsiteY6003" fmla="*/ 1669952 h 2043806"/>
              <a:gd name="connsiteX6004" fmla="*/ 693421 w 1327177"/>
              <a:gd name="connsiteY6004" fmla="*/ 1669952 h 2043806"/>
              <a:gd name="connsiteX6005" fmla="*/ 693159 w 1327177"/>
              <a:gd name="connsiteY6005" fmla="*/ 1670608 h 2043806"/>
              <a:gd name="connsiteX6006" fmla="*/ 691979 w 1327177"/>
              <a:gd name="connsiteY6006" fmla="*/ 1670608 h 2043806"/>
              <a:gd name="connsiteX6007" fmla="*/ 691979 w 1327177"/>
              <a:gd name="connsiteY6007" fmla="*/ 1671657 h 2043806"/>
              <a:gd name="connsiteX6008" fmla="*/ 692765 w 1327177"/>
              <a:gd name="connsiteY6008" fmla="*/ 1672313 h 2043806"/>
              <a:gd name="connsiteX6009" fmla="*/ 692503 w 1327177"/>
              <a:gd name="connsiteY6009" fmla="*/ 1673493 h 2043806"/>
              <a:gd name="connsiteX6010" fmla="*/ 692503 w 1327177"/>
              <a:gd name="connsiteY6010" fmla="*/ 1674411 h 2043806"/>
              <a:gd name="connsiteX6011" fmla="*/ 691061 w 1327177"/>
              <a:gd name="connsiteY6011" fmla="*/ 1675591 h 2043806"/>
              <a:gd name="connsiteX6012" fmla="*/ 691323 w 1327177"/>
              <a:gd name="connsiteY6012" fmla="*/ 1676509 h 2043806"/>
              <a:gd name="connsiteX6013" fmla="*/ 691323 w 1327177"/>
              <a:gd name="connsiteY6013" fmla="*/ 1677951 h 2043806"/>
              <a:gd name="connsiteX6014" fmla="*/ 691061 w 1327177"/>
              <a:gd name="connsiteY6014" fmla="*/ 1678738 h 2043806"/>
              <a:gd name="connsiteX6015" fmla="*/ 690536 w 1327177"/>
              <a:gd name="connsiteY6015" fmla="*/ 1680180 h 2043806"/>
              <a:gd name="connsiteX6016" fmla="*/ 690274 w 1327177"/>
              <a:gd name="connsiteY6016" fmla="*/ 1681885 h 2043806"/>
              <a:gd name="connsiteX6017" fmla="*/ 690274 w 1327177"/>
              <a:gd name="connsiteY6017" fmla="*/ 1683327 h 2043806"/>
              <a:gd name="connsiteX6018" fmla="*/ 691716 w 1327177"/>
              <a:gd name="connsiteY6018" fmla="*/ 1686212 h 2043806"/>
              <a:gd name="connsiteX6019" fmla="*/ 691323 w 1327177"/>
              <a:gd name="connsiteY6019" fmla="*/ 1686868 h 2043806"/>
              <a:gd name="connsiteX6020" fmla="*/ 692765 w 1327177"/>
              <a:gd name="connsiteY6020" fmla="*/ 1688311 h 2043806"/>
              <a:gd name="connsiteX6021" fmla="*/ 691979 w 1327177"/>
              <a:gd name="connsiteY6021" fmla="*/ 1689229 h 2043806"/>
              <a:gd name="connsiteX6022" fmla="*/ 691979 w 1327177"/>
              <a:gd name="connsiteY6022" fmla="*/ 1689753 h 2043806"/>
              <a:gd name="connsiteX6023" fmla="*/ 691979 w 1327177"/>
              <a:gd name="connsiteY6023" fmla="*/ 1690671 h 2043806"/>
              <a:gd name="connsiteX6024" fmla="*/ 691716 w 1327177"/>
              <a:gd name="connsiteY6024" fmla="*/ 1691458 h 2043806"/>
              <a:gd name="connsiteX6025" fmla="*/ 691979 w 1327177"/>
              <a:gd name="connsiteY6025" fmla="*/ 1691851 h 2043806"/>
              <a:gd name="connsiteX6026" fmla="*/ 691979 w 1327177"/>
              <a:gd name="connsiteY6026" fmla="*/ 1692900 h 2043806"/>
              <a:gd name="connsiteX6027" fmla="*/ 692765 w 1327177"/>
              <a:gd name="connsiteY6027" fmla="*/ 1693294 h 2043806"/>
              <a:gd name="connsiteX6028" fmla="*/ 692765 w 1327177"/>
              <a:gd name="connsiteY6028" fmla="*/ 1693949 h 2043806"/>
              <a:gd name="connsiteX6029" fmla="*/ 693159 w 1327177"/>
              <a:gd name="connsiteY6029" fmla="*/ 1694605 h 2043806"/>
              <a:gd name="connsiteX6030" fmla="*/ 692503 w 1327177"/>
              <a:gd name="connsiteY6030" fmla="*/ 1694998 h 2043806"/>
              <a:gd name="connsiteX6031" fmla="*/ 691979 w 1327177"/>
              <a:gd name="connsiteY6031" fmla="*/ 1696047 h 2043806"/>
              <a:gd name="connsiteX6032" fmla="*/ 692765 w 1327177"/>
              <a:gd name="connsiteY6032" fmla="*/ 1697096 h 2043806"/>
              <a:gd name="connsiteX6033" fmla="*/ 691979 w 1327177"/>
              <a:gd name="connsiteY6033" fmla="*/ 1697752 h 2043806"/>
              <a:gd name="connsiteX6034" fmla="*/ 691716 w 1327177"/>
              <a:gd name="connsiteY6034" fmla="*/ 1699588 h 2043806"/>
              <a:gd name="connsiteX6035" fmla="*/ 691061 w 1327177"/>
              <a:gd name="connsiteY6035" fmla="*/ 1699588 h 2043806"/>
              <a:gd name="connsiteX6036" fmla="*/ 690536 w 1327177"/>
              <a:gd name="connsiteY6036" fmla="*/ 1699981 h 2043806"/>
              <a:gd name="connsiteX6037" fmla="*/ 690274 w 1327177"/>
              <a:gd name="connsiteY6037" fmla="*/ 1699588 h 2043806"/>
              <a:gd name="connsiteX6038" fmla="*/ 688176 w 1327177"/>
              <a:gd name="connsiteY6038" fmla="*/ 1699588 h 2043806"/>
              <a:gd name="connsiteX6039" fmla="*/ 688176 w 1327177"/>
              <a:gd name="connsiteY6039" fmla="*/ 1699194 h 2043806"/>
              <a:gd name="connsiteX6040" fmla="*/ 686078 w 1327177"/>
              <a:gd name="connsiteY6040" fmla="*/ 1698539 h 2043806"/>
              <a:gd name="connsiteX6041" fmla="*/ 685422 w 1327177"/>
              <a:gd name="connsiteY6041" fmla="*/ 1699588 h 2043806"/>
              <a:gd name="connsiteX6042" fmla="*/ 683455 w 1327177"/>
              <a:gd name="connsiteY6042" fmla="*/ 1699981 h 2043806"/>
              <a:gd name="connsiteX6043" fmla="*/ 683980 w 1327177"/>
              <a:gd name="connsiteY6043" fmla="*/ 1702079 h 2043806"/>
              <a:gd name="connsiteX6044" fmla="*/ 683455 w 1327177"/>
              <a:gd name="connsiteY6044" fmla="*/ 1702866 h 2043806"/>
              <a:gd name="connsiteX6045" fmla="*/ 683193 w 1327177"/>
              <a:gd name="connsiteY6045" fmla="*/ 1704309 h 2043806"/>
              <a:gd name="connsiteX6046" fmla="*/ 681750 w 1327177"/>
              <a:gd name="connsiteY6046" fmla="*/ 1704964 h 2043806"/>
              <a:gd name="connsiteX6047" fmla="*/ 684242 w 1327177"/>
              <a:gd name="connsiteY6047" fmla="*/ 1707062 h 2043806"/>
              <a:gd name="connsiteX6048" fmla="*/ 682537 w 1327177"/>
              <a:gd name="connsiteY6048" fmla="*/ 1708767 h 2043806"/>
              <a:gd name="connsiteX6049" fmla="*/ 682144 w 1327177"/>
              <a:gd name="connsiteY6049" fmla="*/ 1710209 h 2043806"/>
              <a:gd name="connsiteX6050" fmla="*/ 682537 w 1327177"/>
              <a:gd name="connsiteY6050" fmla="*/ 1711390 h 2043806"/>
              <a:gd name="connsiteX6051" fmla="*/ 682144 w 1327177"/>
              <a:gd name="connsiteY6051" fmla="*/ 1712045 h 2043806"/>
              <a:gd name="connsiteX6052" fmla="*/ 683980 w 1327177"/>
              <a:gd name="connsiteY6052" fmla="*/ 1713094 h 2043806"/>
              <a:gd name="connsiteX6053" fmla="*/ 684635 w 1327177"/>
              <a:gd name="connsiteY6053" fmla="*/ 1712832 h 2043806"/>
              <a:gd name="connsiteX6054" fmla="*/ 684635 w 1327177"/>
              <a:gd name="connsiteY6054" fmla="*/ 1713488 h 2043806"/>
              <a:gd name="connsiteX6055" fmla="*/ 683455 w 1327177"/>
              <a:gd name="connsiteY6055" fmla="*/ 1713750 h 2043806"/>
              <a:gd name="connsiteX6056" fmla="*/ 683193 w 1327177"/>
              <a:gd name="connsiteY6056" fmla="*/ 1714537 h 2043806"/>
              <a:gd name="connsiteX6057" fmla="*/ 684242 w 1327177"/>
              <a:gd name="connsiteY6057" fmla="*/ 1715192 h 2043806"/>
              <a:gd name="connsiteX6058" fmla="*/ 683980 w 1327177"/>
              <a:gd name="connsiteY6058" fmla="*/ 1716373 h 2043806"/>
              <a:gd name="connsiteX6059" fmla="*/ 682799 w 1327177"/>
              <a:gd name="connsiteY6059" fmla="*/ 1715586 h 2043806"/>
              <a:gd name="connsiteX6060" fmla="*/ 681357 w 1327177"/>
              <a:gd name="connsiteY6060" fmla="*/ 1715586 h 2043806"/>
              <a:gd name="connsiteX6061" fmla="*/ 679259 w 1327177"/>
              <a:gd name="connsiteY6061" fmla="*/ 1717815 h 2043806"/>
              <a:gd name="connsiteX6062" fmla="*/ 679652 w 1327177"/>
              <a:gd name="connsiteY6062" fmla="*/ 1718077 h 2043806"/>
              <a:gd name="connsiteX6063" fmla="*/ 679259 w 1327177"/>
              <a:gd name="connsiteY6063" fmla="*/ 1719126 h 2043806"/>
              <a:gd name="connsiteX6064" fmla="*/ 678603 w 1327177"/>
              <a:gd name="connsiteY6064" fmla="*/ 1719913 h 2043806"/>
              <a:gd name="connsiteX6065" fmla="*/ 676243 w 1327177"/>
              <a:gd name="connsiteY6065" fmla="*/ 1720569 h 2043806"/>
              <a:gd name="connsiteX6066" fmla="*/ 676243 w 1327177"/>
              <a:gd name="connsiteY6066" fmla="*/ 1720175 h 2043806"/>
              <a:gd name="connsiteX6067" fmla="*/ 674800 w 1327177"/>
              <a:gd name="connsiteY6067" fmla="*/ 1720569 h 2043806"/>
              <a:gd name="connsiteX6068" fmla="*/ 672571 w 1327177"/>
              <a:gd name="connsiteY6068" fmla="*/ 1720569 h 2043806"/>
              <a:gd name="connsiteX6069" fmla="*/ 671916 w 1327177"/>
              <a:gd name="connsiteY6069" fmla="*/ 1719913 h 2043806"/>
              <a:gd name="connsiteX6070" fmla="*/ 670473 w 1327177"/>
              <a:gd name="connsiteY6070" fmla="*/ 1718733 h 2043806"/>
              <a:gd name="connsiteX6071" fmla="*/ 669817 w 1327177"/>
              <a:gd name="connsiteY6071" fmla="*/ 1717815 h 2043806"/>
              <a:gd name="connsiteX6072" fmla="*/ 670080 w 1327177"/>
              <a:gd name="connsiteY6072" fmla="*/ 1717291 h 2043806"/>
              <a:gd name="connsiteX6073" fmla="*/ 669817 w 1327177"/>
              <a:gd name="connsiteY6073" fmla="*/ 1716635 h 2043806"/>
              <a:gd name="connsiteX6074" fmla="*/ 668637 w 1327177"/>
              <a:gd name="connsiteY6074" fmla="*/ 1717291 h 2043806"/>
              <a:gd name="connsiteX6075" fmla="*/ 667719 w 1327177"/>
              <a:gd name="connsiteY6075" fmla="*/ 1715192 h 2043806"/>
              <a:gd name="connsiteX6076" fmla="*/ 665883 w 1327177"/>
              <a:gd name="connsiteY6076" fmla="*/ 1715586 h 2043806"/>
              <a:gd name="connsiteX6077" fmla="*/ 662605 w 1327177"/>
              <a:gd name="connsiteY6077" fmla="*/ 1717028 h 2043806"/>
              <a:gd name="connsiteX6078" fmla="*/ 661818 w 1327177"/>
              <a:gd name="connsiteY6078" fmla="*/ 1719126 h 2043806"/>
              <a:gd name="connsiteX6079" fmla="*/ 662343 w 1327177"/>
              <a:gd name="connsiteY6079" fmla="*/ 1720569 h 2043806"/>
              <a:gd name="connsiteX6080" fmla="*/ 660507 w 1327177"/>
              <a:gd name="connsiteY6080" fmla="*/ 1721224 h 2043806"/>
              <a:gd name="connsiteX6081" fmla="*/ 660901 w 1327177"/>
              <a:gd name="connsiteY6081" fmla="*/ 1722273 h 2043806"/>
              <a:gd name="connsiteX6082" fmla="*/ 660114 w 1327177"/>
              <a:gd name="connsiteY6082" fmla="*/ 1722929 h 2043806"/>
              <a:gd name="connsiteX6083" fmla="*/ 661163 w 1327177"/>
              <a:gd name="connsiteY6083" fmla="*/ 1724896 h 2043806"/>
              <a:gd name="connsiteX6084" fmla="*/ 660114 w 1327177"/>
              <a:gd name="connsiteY6084" fmla="*/ 1725552 h 2043806"/>
              <a:gd name="connsiteX6085" fmla="*/ 660114 w 1327177"/>
              <a:gd name="connsiteY6085" fmla="*/ 1726207 h 2043806"/>
              <a:gd name="connsiteX6086" fmla="*/ 659720 w 1327177"/>
              <a:gd name="connsiteY6086" fmla="*/ 1726863 h 2043806"/>
              <a:gd name="connsiteX6087" fmla="*/ 660507 w 1327177"/>
              <a:gd name="connsiteY6087" fmla="*/ 1727912 h 2043806"/>
              <a:gd name="connsiteX6088" fmla="*/ 660507 w 1327177"/>
              <a:gd name="connsiteY6088" fmla="*/ 1728306 h 2043806"/>
              <a:gd name="connsiteX6089" fmla="*/ 660114 w 1327177"/>
              <a:gd name="connsiteY6089" fmla="*/ 1728306 h 2043806"/>
              <a:gd name="connsiteX6090" fmla="*/ 659065 w 1327177"/>
              <a:gd name="connsiteY6090" fmla="*/ 1729092 h 2043806"/>
              <a:gd name="connsiteX6091" fmla="*/ 659065 w 1327177"/>
              <a:gd name="connsiteY6091" fmla="*/ 1729355 h 2043806"/>
              <a:gd name="connsiteX6092" fmla="*/ 658803 w 1327177"/>
              <a:gd name="connsiteY6092" fmla="*/ 1729748 h 2043806"/>
              <a:gd name="connsiteX6093" fmla="*/ 658803 w 1327177"/>
              <a:gd name="connsiteY6093" fmla="*/ 1729355 h 2043806"/>
              <a:gd name="connsiteX6094" fmla="*/ 658803 w 1327177"/>
              <a:gd name="connsiteY6094" fmla="*/ 1728568 h 2043806"/>
              <a:gd name="connsiteX6095" fmla="*/ 657622 w 1327177"/>
              <a:gd name="connsiteY6095" fmla="*/ 1728568 h 2043806"/>
              <a:gd name="connsiteX6096" fmla="*/ 656704 w 1327177"/>
              <a:gd name="connsiteY6096" fmla="*/ 1730010 h 2043806"/>
              <a:gd name="connsiteX6097" fmla="*/ 657360 w 1327177"/>
              <a:gd name="connsiteY6097" fmla="*/ 1728568 h 2043806"/>
              <a:gd name="connsiteX6098" fmla="*/ 655918 w 1327177"/>
              <a:gd name="connsiteY6098" fmla="*/ 1728306 h 2043806"/>
              <a:gd name="connsiteX6099" fmla="*/ 653819 w 1327177"/>
              <a:gd name="connsiteY6099" fmla="*/ 1729355 h 2043806"/>
              <a:gd name="connsiteX6100" fmla="*/ 653426 w 1327177"/>
              <a:gd name="connsiteY6100" fmla="*/ 1730797 h 2043806"/>
              <a:gd name="connsiteX6101" fmla="*/ 652639 w 1327177"/>
              <a:gd name="connsiteY6101" fmla="*/ 1730797 h 2043806"/>
              <a:gd name="connsiteX6102" fmla="*/ 652377 w 1327177"/>
              <a:gd name="connsiteY6102" fmla="*/ 1731453 h 2043806"/>
              <a:gd name="connsiteX6103" fmla="*/ 652377 w 1327177"/>
              <a:gd name="connsiteY6103" fmla="*/ 1731846 h 2043806"/>
              <a:gd name="connsiteX6104" fmla="*/ 653426 w 1327177"/>
              <a:gd name="connsiteY6104" fmla="*/ 1731453 h 2043806"/>
              <a:gd name="connsiteX6105" fmla="*/ 653426 w 1327177"/>
              <a:gd name="connsiteY6105" fmla="*/ 1733289 h 2043806"/>
              <a:gd name="connsiteX6106" fmla="*/ 653426 w 1327177"/>
              <a:gd name="connsiteY6106" fmla="*/ 1733944 h 2043806"/>
              <a:gd name="connsiteX6107" fmla="*/ 653819 w 1327177"/>
              <a:gd name="connsiteY6107" fmla="*/ 1735386 h 2043806"/>
              <a:gd name="connsiteX6108" fmla="*/ 654082 w 1327177"/>
              <a:gd name="connsiteY6108" fmla="*/ 1734731 h 2043806"/>
              <a:gd name="connsiteX6109" fmla="*/ 655918 w 1327177"/>
              <a:gd name="connsiteY6109" fmla="*/ 1734993 h 2043806"/>
              <a:gd name="connsiteX6110" fmla="*/ 657622 w 1327177"/>
              <a:gd name="connsiteY6110" fmla="*/ 1734337 h 2043806"/>
              <a:gd name="connsiteX6111" fmla="*/ 658016 w 1327177"/>
              <a:gd name="connsiteY6111" fmla="*/ 1734731 h 2043806"/>
              <a:gd name="connsiteX6112" fmla="*/ 658803 w 1327177"/>
              <a:gd name="connsiteY6112" fmla="*/ 1736829 h 2043806"/>
              <a:gd name="connsiteX6113" fmla="*/ 657622 w 1327177"/>
              <a:gd name="connsiteY6113" fmla="*/ 1740370 h 2043806"/>
              <a:gd name="connsiteX6114" fmla="*/ 657622 w 1327177"/>
              <a:gd name="connsiteY6114" fmla="*/ 1741025 h 2043806"/>
              <a:gd name="connsiteX6115" fmla="*/ 658016 w 1327177"/>
              <a:gd name="connsiteY6115" fmla="*/ 1742074 h 2043806"/>
              <a:gd name="connsiteX6116" fmla="*/ 657360 w 1327177"/>
              <a:gd name="connsiteY6116" fmla="*/ 1742730 h 2043806"/>
              <a:gd name="connsiteX6117" fmla="*/ 657622 w 1327177"/>
              <a:gd name="connsiteY6117" fmla="*/ 1743254 h 2043806"/>
              <a:gd name="connsiteX6118" fmla="*/ 656704 w 1327177"/>
              <a:gd name="connsiteY6118" fmla="*/ 1743517 h 2043806"/>
              <a:gd name="connsiteX6119" fmla="*/ 655262 w 1327177"/>
              <a:gd name="connsiteY6119" fmla="*/ 1745353 h 2043806"/>
              <a:gd name="connsiteX6120" fmla="*/ 653426 w 1327177"/>
              <a:gd name="connsiteY6120" fmla="*/ 1746402 h 2043806"/>
              <a:gd name="connsiteX6121" fmla="*/ 652639 w 1327177"/>
              <a:gd name="connsiteY6121" fmla="*/ 1746008 h 2043806"/>
              <a:gd name="connsiteX6122" fmla="*/ 649623 w 1327177"/>
              <a:gd name="connsiteY6122" fmla="*/ 1747451 h 2043806"/>
              <a:gd name="connsiteX6123" fmla="*/ 652377 w 1327177"/>
              <a:gd name="connsiteY6123" fmla="*/ 1749811 h 2043806"/>
              <a:gd name="connsiteX6124" fmla="*/ 652377 w 1327177"/>
              <a:gd name="connsiteY6124" fmla="*/ 1751253 h 2043806"/>
              <a:gd name="connsiteX6125" fmla="*/ 652377 w 1327177"/>
              <a:gd name="connsiteY6125" fmla="*/ 1752696 h 2043806"/>
              <a:gd name="connsiteX6126" fmla="*/ 653426 w 1327177"/>
              <a:gd name="connsiteY6126" fmla="*/ 1753745 h 2043806"/>
              <a:gd name="connsiteX6127" fmla="*/ 654082 w 1327177"/>
              <a:gd name="connsiteY6127" fmla="*/ 1755450 h 2043806"/>
              <a:gd name="connsiteX6128" fmla="*/ 656967 w 1327177"/>
              <a:gd name="connsiteY6128" fmla="*/ 1757417 h 2043806"/>
              <a:gd name="connsiteX6129" fmla="*/ 656967 w 1327177"/>
              <a:gd name="connsiteY6129" fmla="*/ 1758072 h 2043806"/>
              <a:gd name="connsiteX6130" fmla="*/ 656967 w 1327177"/>
              <a:gd name="connsiteY6130" fmla="*/ 1758466 h 2043806"/>
              <a:gd name="connsiteX6131" fmla="*/ 656967 w 1327177"/>
              <a:gd name="connsiteY6131" fmla="*/ 1759515 h 2043806"/>
              <a:gd name="connsiteX6132" fmla="*/ 657360 w 1327177"/>
              <a:gd name="connsiteY6132" fmla="*/ 1759515 h 2043806"/>
              <a:gd name="connsiteX6133" fmla="*/ 657360 w 1327177"/>
              <a:gd name="connsiteY6133" fmla="*/ 1760564 h 2043806"/>
              <a:gd name="connsiteX6134" fmla="*/ 656180 w 1327177"/>
              <a:gd name="connsiteY6134" fmla="*/ 1760170 h 2043806"/>
              <a:gd name="connsiteX6135" fmla="*/ 655524 w 1327177"/>
              <a:gd name="connsiteY6135" fmla="*/ 1760826 h 2043806"/>
              <a:gd name="connsiteX6136" fmla="*/ 655918 w 1327177"/>
              <a:gd name="connsiteY6136" fmla="*/ 1761613 h 2043806"/>
              <a:gd name="connsiteX6137" fmla="*/ 655918 w 1327177"/>
              <a:gd name="connsiteY6137" fmla="*/ 1762006 h 2043806"/>
              <a:gd name="connsiteX6138" fmla="*/ 655524 w 1327177"/>
              <a:gd name="connsiteY6138" fmla="*/ 1762006 h 2043806"/>
              <a:gd name="connsiteX6139" fmla="*/ 655262 w 1327177"/>
              <a:gd name="connsiteY6139" fmla="*/ 1762793 h 2043806"/>
              <a:gd name="connsiteX6140" fmla="*/ 654737 w 1327177"/>
              <a:gd name="connsiteY6140" fmla="*/ 1763055 h 2043806"/>
              <a:gd name="connsiteX6141" fmla="*/ 654737 w 1327177"/>
              <a:gd name="connsiteY6141" fmla="*/ 1763711 h 2043806"/>
              <a:gd name="connsiteX6142" fmla="*/ 654475 w 1327177"/>
              <a:gd name="connsiteY6142" fmla="*/ 1764104 h 2043806"/>
              <a:gd name="connsiteX6143" fmla="*/ 651328 w 1327177"/>
              <a:gd name="connsiteY6143" fmla="*/ 1764498 h 2043806"/>
              <a:gd name="connsiteX6144" fmla="*/ 650935 w 1327177"/>
              <a:gd name="connsiteY6144" fmla="*/ 1764891 h 2043806"/>
              <a:gd name="connsiteX6145" fmla="*/ 649886 w 1327177"/>
              <a:gd name="connsiteY6145" fmla="*/ 1764891 h 2043806"/>
              <a:gd name="connsiteX6146" fmla="*/ 649886 w 1327177"/>
              <a:gd name="connsiteY6146" fmla="*/ 1764498 h 2043806"/>
              <a:gd name="connsiteX6147" fmla="*/ 649623 w 1327177"/>
              <a:gd name="connsiteY6147" fmla="*/ 1764498 h 2043806"/>
              <a:gd name="connsiteX6148" fmla="*/ 649623 w 1327177"/>
              <a:gd name="connsiteY6148" fmla="*/ 1764104 h 2043806"/>
              <a:gd name="connsiteX6149" fmla="*/ 646738 w 1327177"/>
              <a:gd name="connsiteY6149" fmla="*/ 1764891 h 2043806"/>
              <a:gd name="connsiteX6150" fmla="*/ 645558 w 1327177"/>
              <a:gd name="connsiteY6150" fmla="*/ 1764104 h 2043806"/>
              <a:gd name="connsiteX6151" fmla="*/ 645558 w 1327177"/>
              <a:gd name="connsiteY6151" fmla="*/ 1764498 h 2043806"/>
              <a:gd name="connsiteX6152" fmla="*/ 645296 w 1327177"/>
              <a:gd name="connsiteY6152" fmla="*/ 1764891 h 2043806"/>
              <a:gd name="connsiteX6153" fmla="*/ 645296 w 1327177"/>
              <a:gd name="connsiteY6153" fmla="*/ 1765153 h 2043806"/>
              <a:gd name="connsiteX6154" fmla="*/ 644903 w 1327177"/>
              <a:gd name="connsiteY6154" fmla="*/ 1765809 h 2043806"/>
              <a:gd name="connsiteX6155" fmla="*/ 643854 w 1327177"/>
              <a:gd name="connsiteY6155" fmla="*/ 1765809 h 2043806"/>
              <a:gd name="connsiteX6156" fmla="*/ 643198 w 1327177"/>
              <a:gd name="connsiteY6156" fmla="*/ 1767251 h 2043806"/>
              <a:gd name="connsiteX6157" fmla="*/ 642805 w 1327177"/>
              <a:gd name="connsiteY6157" fmla="*/ 1767645 h 2043806"/>
              <a:gd name="connsiteX6158" fmla="*/ 643460 w 1327177"/>
              <a:gd name="connsiteY6158" fmla="*/ 1768432 h 2043806"/>
              <a:gd name="connsiteX6159" fmla="*/ 643460 w 1327177"/>
              <a:gd name="connsiteY6159" fmla="*/ 1768694 h 2043806"/>
              <a:gd name="connsiteX6160" fmla="*/ 644247 w 1327177"/>
              <a:gd name="connsiteY6160" fmla="*/ 1767251 h 2043806"/>
              <a:gd name="connsiteX6161" fmla="*/ 644640 w 1327177"/>
              <a:gd name="connsiteY6161" fmla="*/ 1766989 h 2043806"/>
              <a:gd name="connsiteX6162" fmla="*/ 644903 w 1327177"/>
              <a:gd name="connsiteY6162" fmla="*/ 1767907 h 2043806"/>
              <a:gd name="connsiteX6163" fmla="*/ 645952 w 1327177"/>
              <a:gd name="connsiteY6163" fmla="*/ 1768694 h 2043806"/>
              <a:gd name="connsiteX6164" fmla="*/ 646738 w 1327177"/>
              <a:gd name="connsiteY6164" fmla="*/ 1770136 h 2043806"/>
              <a:gd name="connsiteX6165" fmla="*/ 647656 w 1327177"/>
              <a:gd name="connsiteY6165" fmla="*/ 1770136 h 2043806"/>
              <a:gd name="connsiteX6166" fmla="*/ 647656 w 1327177"/>
              <a:gd name="connsiteY6166" fmla="*/ 1770792 h 2043806"/>
              <a:gd name="connsiteX6167" fmla="*/ 648443 w 1327177"/>
              <a:gd name="connsiteY6167" fmla="*/ 1770792 h 2043806"/>
              <a:gd name="connsiteX6168" fmla="*/ 648443 w 1327177"/>
              <a:gd name="connsiteY6168" fmla="*/ 1771185 h 2043806"/>
              <a:gd name="connsiteX6169" fmla="*/ 648443 w 1327177"/>
              <a:gd name="connsiteY6169" fmla="*/ 1771579 h 2043806"/>
              <a:gd name="connsiteX6170" fmla="*/ 649886 w 1327177"/>
              <a:gd name="connsiteY6170" fmla="*/ 1771972 h 2043806"/>
              <a:gd name="connsiteX6171" fmla="*/ 650541 w 1327177"/>
              <a:gd name="connsiteY6171" fmla="*/ 1772628 h 2043806"/>
              <a:gd name="connsiteX6172" fmla="*/ 648443 w 1327177"/>
              <a:gd name="connsiteY6172" fmla="*/ 1774726 h 2043806"/>
              <a:gd name="connsiteX6173" fmla="*/ 648181 w 1327177"/>
              <a:gd name="connsiteY6173" fmla="*/ 1776955 h 2043806"/>
              <a:gd name="connsiteX6174" fmla="*/ 648837 w 1327177"/>
              <a:gd name="connsiteY6174" fmla="*/ 1777611 h 2043806"/>
              <a:gd name="connsiteX6175" fmla="*/ 648181 w 1327177"/>
              <a:gd name="connsiteY6175" fmla="*/ 1777873 h 2043806"/>
              <a:gd name="connsiteX6176" fmla="*/ 647001 w 1327177"/>
              <a:gd name="connsiteY6176" fmla="*/ 1777217 h 2043806"/>
              <a:gd name="connsiteX6177" fmla="*/ 647394 w 1327177"/>
              <a:gd name="connsiteY6177" fmla="*/ 1777873 h 2043806"/>
              <a:gd name="connsiteX6178" fmla="*/ 647001 w 1327177"/>
              <a:gd name="connsiteY6178" fmla="*/ 1778266 h 2043806"/>
              <a:gd name="connsiteX6179" fmla="*/ 647001 w 1327177"/>
              <a:gd name="connsiteY6179" fmla="*/ 1779053 h 2043806"/>
              <a:gd name="connsiteX6180" fmla="*/ 646345 w 1327177"/>
              <a:gd name="connsiteY6180" fmla="*/ 1779053 h 2043806"/>
              <a:gd name="connsiteX6181" fmla="*/ 644903 w 1327177"/>
              <a:gd name="connsiteY6181" fmla="*/ 1780364 h 2043806"/>
              <a:gd name="connsiteX6182" fmla="*/ 643854 w 1327177"/>
              <a:gd name="connsiteY6182" fmla="*/ 1780364 h 2043806"/>
              <a:gd name="connsiteX6183" fmla="*/ 641362 w 1327177"/>
              <a:gd name="connsiteY6183" fmla="*/ 1781151 h 2043806"/>
              <a:gd name="connsiteX6184" fmla="*/ 641100 w 1327177"/>
              <a:gd name="connsiteY6184" fmla="*/ 1781414 h 2043806"/>
              <a:gd name="connsiteX6185" fmla="*/ 641100 w 1327177"/>
              <a:gd name="connsiteY6185" fmla="*/ 1782069 h 2043806"/>
              <a:gd name="connsiteX6186" fmla="*/ 641755 w 1327177"/>
              <a:gd name="connsiteY6186" fmla="*/ 1781807 h 2043806"/>
              <a:gd name="connsiteX6187" fmla="*/ 642018 w 1327177"/>
              <a:gd name="connsiteY6187" fmla="*/ 1782594 h 2043806"/>
              <a:gd name="connsiteX6188" fmla="*/ 641362 w 1327177"/>
              <a:gd name="connsiteY6188" fmla="*/ 1783249 h 2043806"/>
              <a:gd name="connsiteX6189" fmla="*/ 642018 w 1327177"/>
              <a:gd name="connsiteY6189" fmla="*/ 1784298 h 2043806"/>
              <a:gd name="connsiteX6190" fmla="*/ 642018 w 1327177"/>
              <a:gd name="connsiteY6190" fmla="*/ 1784954 h 2043806"/>
              <a:gd name="connsiteX6191" fmla="*/ 639920 w 1327177"/>
              <a:gd name="connsiteY6191" fmla="*/ 1786003 h 2043806"/>
              <a:gd name="connsiteX6192" fmla="*/ 640313 w 1327177"/>
              <a:gd name="connsiteY6192" fmla="*/ 1787052 h 2043806"/>
              <a:gd name="connsiteX6193" fmla="*/ 637821 w 1327177"/>
              <a:gd name="connsiteY6193" fmla="*/ 1785610 h 2043806"/>
              <a:gd name="connsiteX6194" fmla="*/ 637821 w 1327177"/>
              <a:gd name="connsiteY6194" fmla="*/ 1786396 h 2043806"/>
              <a:gd name="connsiteX6195" fmla="*/ 638215 w 1327177"/>
              <a:gd name="connsiteY6195" fmla="*/ 1787052 h 2043806"/>
              <a:gd name="connsiteX6196" fmla="*/ 637559 w 1327177"/>
              <a:gd name="connsiteY6196" fmla="*/ 1787445 h 2043806"/>
              <a:gd name="connsiteX6197" fmla="*/ 637821 w 1327177"/>
              <a:gd name="connsiteY6197" fmla="*/ 1788232 h 2043806"/>
              <a:gd name="connsiteX6198" fmla="*/ 635724 w 1327177"/>
              <a:gd name="connsiteY6198" fmla="*/ 1789675 h 2043806"/>
              <a:gd name="connsiteX6199" fmla="*/ 634281 w 1327177"/>
              <a:gd name="connsiteY6199" fmla="*/ 1789675 h 2043806"/>
              <a:gd name="connsiteX6200" fmla="*/ 634543 w 1327177"/>
              <a:gd name="connsiteY6200" fmla="*/ 1790330 h 2043806"/>
              <a:gd name="connsiteX6201" fmla="*/ 634281 w 1327177"/>
              <a:gd name="connsiteY6201" fmla="*/ 1790593 h 2043806"/>
              <a:gd name="connsiteX6202" fmla="*/ 633101 w 1327177"/>
              <a:gd name="connsiteY6202" fmla="*/ 1790986 h 2043806"/>
              <a:gd name="connsiteX6203" fmla="*/ 632183 w 1327177"/>
              <a:gd name="connsiteY6203" fmla="*/ 1793084 h 2043806"/>
              <a:gd name="connsiteX6204" fmla="*/ 633494 w 1327177"/>
              <a:gd name="connsiteY6204" fmla="*/ 1793871 h 2043806"/>
              <a:gd name="connsiteX6205" fmla="*/ 633101 w 1327177"/>
              <a:gd name="connsiteY6205" fmla="*/ 1794133 h 2043806"/>
              <a:gd name="connsiteX6206" fmla="*/ 633888 w 1327177"/>
              <a:gd name="connsiteY6206" fmla="*/ 1795313 h 2043806"/>
              <a:gd name="connsiteX6207" fmla="*/ 633888 w 1327177"/>
              <a:gd name="connsiteY6207" fmla="*/ 1795576 h 2043806"/>
              <a:gd name="connsiteX6208" fmla="*/ 633888 w 1327177"/>
              <a:gd name="connsiteY6208" fmla="*/ 1796231 h 2043806"/>
              <a:gd name="connsiteX6209" fmla="*/ 634543 w 1327177"/>
              <a:gd name="connsiteY6209" fmla="*/ 1796231 h 2043806"/>
              <a:gd name="connsiteX6210" fmla="*/ 637821 w 1327177"/>
              <a:gd name="connsiteY6210" fmla="*/ 1797412 h 2043806"/>
              <a:gd name="connsiteX6211" fmla="*/ 637559 w 1327177"/>
              <a:gd name="connsiteY6211" fmla="*/ 1798067 h 2043806"/>
              <a:gd name="connsiteX6212" fmla="*/ 633494 w 1327177"/>
              <a:gd name="connsiteY6212" fmla="*/ 1798460 h 2043806"/>
              <a:gd name="connsiteX6213" fmla="*/ 633494 w 1327177"/>
              <a:gd name="connsiteY6213" fmla="*/ 1799772 h 2043806"/>
              <a:gd name="connsiteX6214" fmla="*/ 631790 w 1327177"/>
              <a:gd name="connsiteY6214" fmla="*/ 1800559 h 2043806"/>
              <a:gd name="connsiteX6215" fmla="*/ 631790 w 1327177"/>
              <a:gd name="connsiteY6215" fmla="*/ 1801214 h 2043806"/>
              <a:gd name="connsiteX6216" fmla="*/ 630741 w 1327177"/>
              <a:gd name="connsiteY6216" fmla="*/ 1801870 h 2043806"/>
              <a:gd name="connsiteX6217" fmla="*/ 630741 w 1327177"/>
              <a:gd name="connsiteY6217" fmla="*/ 1802657 h 2043806"/>
              <a:gd name="connsiteX6218" fmla="*/ 630347 w 1327177"/>
              <a:gd name="connsiteY6218" fmla="*/ 1803050 h 2043806"/>
              <a:gd name="connsiteX6219" fmla="*/ 630741 w 1327177"/>
              <a:gd name="connsiteY6219" fmla="*/ 1803837 h 2043806"/>
              <a:gd name="connsiteX6220" fmla="*/ 630347 w 1327177"/>
              <a:gd name="connsiteY6220" fmla="*/ 1804493 h 2043806"/>
              <a:gd name="connsiteX6221" fmla="*/ 632839 w 1327177"/>
              <a:gd name="connsiteY6221" fmla="*/ 1804755 h 2043806"/>
              <a:gd name="connsiteX6222" fmla="*/ 633494 w 1327177"/>
              <a:gd name="connsiteY6222" fmla="*/ 1805542 h 2043806"/>
              <a:gd name="connsiteX6223" fmla="*/ 631003 w 1327177"/>
              <a:gd name="connsiteY6223" fmla="*/ 1808033 h 2043806"/>
              <a:gd name="connsiteX6224" fmla="*/ 629560 w 1327177"/>
              <a:gd name="connsiteY6224" fmla="*/ 1808689 h 2043806"/>
              <a:gd name="connsiteX6225" fmla="*/ 630085 w 1327177"/>
              <a:gd name="connsiteY6225" fmla="*/ 1809738 h 2043806"/>
              <a:gd name="connsiteX6226" fmla="*/ 629298 w 1327177"/>
              <a:gd name="connsiteY6226" fmla="*/ 1810525 h 2043806"/>
              <a:gd name="connsiteX6227" fmla="*/ 628642 w 1327177"/>
              <a:gd name="connsiteY6227" fmla="*/ 1808951 h 2043806"/>
              <a:gd name="connsiteX6228" fmla="*/ 628118 w 1327177"/>
              <a:gd name="connsiteY6228" fmla="*/ 1809476 h 2043806"/>
              <a:gd name="connsiteX6229" fmla="*/ 627856 w 1327177"/>
              <a:gd name="connsiteY6229" fmla="*/ 1807246 h 2043806"/>
              <a:gd name="connsiteX6230" fmla="*/ 624315 w 1327177"/>
              <a:gd name="connsiteY6230" fmla="*/ 1808033 h 2043806"/>
              <a:gd name="connsiteX6231" fmla="*/ 623922 w 1327177"/>
              <a:gd name="connsiteY6231" fmla="*/ 1805935 h 2043806"/>
              <a:gd name="connsiteX6232" fmla="*/ 622217 w 1327177"/>
              <a:gd name="connsiteY6232" fmla="*/ 1805148 h 2043806"/>
              <a:gd name="connsiteX6233" fmla="*/ 621561 w 1327177"/>
              <a:gd name="connsiteY6233" fmla="*/ 1805935 h 2043806"/>
              <a:gd name="connsiteX6234" fmla="*/ 620119 w 1327177"/>
              <a:gd name="connsiteY6234" fmla="*/ 1806197 h 2043806"/>
              <a:gd name="connsiteX6235" fmla="*/ 618676 w 1327177"/>
              <a:gd name="connsiteY6235" fmla="*/ 1806853 h 2043806"/>
              <a:gd name="connsiteX6236" fmla="*/ 619463 w 1327177"/>
              <a:gd name="connsiteY6236" fmla="*/ 1809476 h 2043806"/>
              <a:gd name="connsiteX6237" fmla="*/ 618021 w 1327177"/>
              <a:gd name="connsiteY6237" fmla="*/ 1810918 h 2043806"/>
              <a:gd name="connsiteX6238" fmla="*/ 614480 w 1327177"/>
              <a:gd name="connsiteY6238" fmla="*/ 1811967 h 2043806"/>
              <a:gd name="connsiteX6239" fmla="*/ 610940 w 1327177"/>
              <a:gd name="connsiteY6239" fmla="*/ 1815114 h 2043806"/>
              <a:gd name="connsiteX6240" fmla="*/ 610546 w 1327177"/>
              <a:gd name="connsiteY6240" fmla="*/ 1817212 h 2043806"/>
              <a:gd name="connsiteX6241" fmla="*/ 610940 w 1327177"/>
              <a:gd name="connsiteY6241" fmla="*/ 1817606 h 2043806"/>
              <a:gd name="connsiteX6242" fmla="*/ 609759 w 1327177"/>
              <a:gd name="connsiteY6242" fmla="*/ 1821146 h 2043806"/>
              <a:gd name="connsiteX6243" fmla="*/ 606744 w 1327177"/>
              <a:gd name="connsiteY6243" fmla="*/ 1823244 h 2043806"/>
              <a:gd name="connsiteX6244" fmla="*/ 601367 w 1327177"/>
              <a:gd name="connsiteY6244" fmla="*/ 1825736 h 2043806"/>
              <a:gd name="connsiteX6245" fmla="*/ 601367 w 1327177"/>
              <a:gd name="connsiteY6245" fmla="*/ 1826129 h 2043806"/>
              <a:gd name="connsiteX6246" fmla="*/ 598089 w 1327177"/>
              <a:gd name="connsiteY6246" fmla="*/ 1826129 h 2043806"/>
              <a:gd name="connsiteX6247" fmla="*/ 597302 w 1327177"/>
              <a:gd name="connsiteY6247" fmla="*/ 1822851 h 2043806"/>
              <a:gd name="connsiteX6248" fmla="*/ 602023 w 1327177"/>
              <a:gd name="connsiteY6248" fmla="*/ 1815507 h 2043806"/>
              <a:gd name="connsiteX6249" fmla="*/ 600187 w 1327177"/>
              <a:gd name="connsiteY6249" fmla="*/ 1814852 h 2043806"/>
              <a:gd name="connsiteX6250" fmla="*/ 595729 w 1327177"/>
              <a:gd name="connsiteY6250" fmla="*/ 1817606 h 2043806"/>
              <a:gd name="connsiteX6251" fmla="*/ 594548 w 1327177"/>
              <a:gd name="connsiteY6251" fmla="*/ 1821933 h 2043806"/>
              <a:gd name="connsiteX6252" fmla="*/ 594942 w 1327177"/>
              <a:gd name="connsiteY6252" fmla="*/ 1824293 h 2043806"/>
              <a:gd name="connsiteX6253" fmla="*/ 593106 w 1327177"/>
              <a:gd name="connsiteY6253" fmla="*/ 1824031 h 2043806"/>
              <a:gd name="connsiteX6254" fmla="*/ 589303 w 1327177"/>
              <a:gd name="connsiteY6254" fmla="*/ 1822195 h 2043806"/>
              <a:gd name="connsiteX6255" fmla="*/ 591401 w 1327177"/>
              <a:gd name="connsiteY6255" fmla="*/ 1819966 h 2043806"/>
              <a:gd name="connsiteX6256" fmla="*/ 591401 w 1327177"/>
              <a:gd name="connsiteY6256" fmla="*/ 1816294 h 2043806"/>
              <a:gd name="connsiteX6257" fmla="*/ 588910 w 1327177"/>
              <a:gd name="connsiteY6257" fmla="*/ 1816950 h 2043806"/>
              <a:gd name="connsiteX6258" fmla="*/ 587467 w 1327177"/>
              <a:gd name="connsiteY6258" fmla="*/ 1819704 h 2043806"/>
              <a:gd name="connsiteX6259" fmla="*/ 585763 w 1327177"/>
              <a:gd name="connsiteY6259" fmla="*/ 1818655 h 2043806"/>
              <a:gd name="connsiteX6260" fmla="*/ 584976 w 1327177"/>
              <a:gd name="connsiteY6260" fmla="*/ 1821146 h 2043806"/>
              <a:gd name="connsiteX6261" fmla="*/ 581829 w 1327177"/>
              <a:gd name="connsiteY6261" fmla="*/ 1815114 h 2043806"/>
              <a:gd name="connsiteX6262" fmla="*/ 583927 w 1327177"/>
              <a:gd name="connsiteY6262" fmla="*/ 1813409 h 2043806"/>
              <a:gd name="connsiteX6263" fmla="*/ 583271 w 1327177"/>
              <a:gd name="connsiteY6263" fmla="*/ 1811967 h 2043806"/>
              <a:gd name="connsiteX6264" fmla="*/ 580780 w 1327177"/>
              <a:gd name="connsiteY6264" fmla="*/ 1811574 h 2043806"/>
              <a:gd name="connsiteX6265" fmla="*/ 578682 w 1327177"/>
              <a:gd name="connsiteY6265" fmla="*/ 1814852 h 2043806"/>
              <a:gd name="connsiteX6266" fmla="*/ 574223 w 1327177"/>
              <a:gd name="connsiteY6266" fmla="*/ 1814852 h 2043806"/>
              <a:gd name="connsiteX6267" fmla="*/ 570814 w 1327177"/>
              <a:gd name="connsiteY6267" fmla="*/ 1815507 h 2043806"/>
              <a:gd name="connsiteX6268" fmla="*/ 570027 w 1327177"/>
              <a:gd name="connsiteY6268" fmla="*/ 1816557 h 2043806"/>
              <a:gd name="connsiteX6269" fmla="*/ 569109 w 1327177"/>
              <a:gd name="connsiteY6269" fmla="*/ 1816950 h 2043806"/>
              <a:gd name="connsiteX6270" fmla="*/ 569109 w 1327177"/>
              <a:gd name="connsiteY6270" fmla="*/ 1815770 h 2043806"/>
              <a:gd name="connsiteX6271" fmla="*/ 566880 w 1327177"/>
              <a:gd name="connsiteY6271" fmla="*/ 1814852 h 2043806"/>
              <a:gd name="connsiteX6272" fmla="*/ 564126 w 1327177"/>
              <a:gd name="connsiteY6272" fmla="*/ 1814327 h 2043806"/>
              <a:gd name="connsiteX6273" fmla="*/ 563733 w 1327177"/>
              <a:gd name="connsiteY6273" fmla="*/ 1817868 h 2043806"/>
              <a:gd name="connsiteX6274" fmla="*/ 559930 w 1327177"/>
              <a:gd name="connsiteY6274" fmla="*/ 1817606 h 2043806"/>
              <a:gd name="connsiteX6275" fmla="*/ 552324 w 1327177"/>
              <a:gd name="connsiteY6275" fmla="*/ 1814852 h 2043806"/>
              <a:gd name="connsiteX6276" fmla="*/ 549570 w 1327177"/>
              <a:gd name="connsiteY6276" fmla="*/ 1814852 h 2043806"/>
              <a:gd name="connsiteX6277" fmla="*/ 547079 w 1327177"/>
              <a:gd name="connsiteY6277" fmla="*/ 1814065 h 2043806"/>
              <a:gd name="connsiteX6278" fmla="*/ 546030 w 1327177"/>
              <a:gd name="connsiteY6278" fmla="*/ 1818261 h 2043806"/>
              <a:gd name="connsiteX6279" fmla="*/ 545243 w 1327177"/>
              <a:gd name="connsiteY6279" fmla="*/ 1818655 h 2043806"/>
              <a:gd name="connsiteX6280" fmla="*/ 544850 w 1327177"/>
              <a:gd name="connsiteY6280" fmla="*/ 1817868 h 2043806"/>
              <a:gd name="connsiteX6281" fmla="*/ 543801 w 1327177"/>
              <a:gd name="connsiteY6281" fmla="*/ 1827047 h 2043806"/>
              <a:gd name="connsiteX6282" fmla="*/ 542096 w 1327177"/>
              <a:gd name="connsiteY6282" fmla="*/ 1830719 h 2043806"/>
              <a:gd name="connsiteX6283" fmla="*/ 542752 w 1327177"/>
              <a:gd name="connsiteY6283" fmla="*/ 1831374 h 2043806"/>
              <a:gd name="connsiteX6284" fmla="*/ 540654 w 1327177"/>
              <a:gd name="connsiteY6284" fmla="*/ 1832423 h 2043806"/>
              <a:gd name="connsiteX6285" fmla="*/ 540654 w 1327177"/>
              <a:gd name="connsiteY6285" fmla="*/ 1833210 h 2043806"/>
              <a:gd name="connsiteX6286" fmla="*/ 540654 w 1327177"/>
              <a:gd name="connsiteY6286" fmla="*/ 1833473 h 2043806"/>
              <a:gd name="connsiteX6287" fmla="*/ 540654 w 1327177"/>
              <a:gd name="connsiteY6287" fmla="*/ 1834653 h 2043806"/>
              <a:gd name="connsiteX6288" fmla="*/ 541309 w 1327177"/>
              <a:gd name="connsiteY6288" fmla="*/ 1834915 h 2043806"/>
              <a:gd name="connsiteX6289" fmla="*/ 542096 w 1327177"/>
              <a:gd name="connsiteY6289" fmla="*/ 1834128 h 2043806"/>
              <a:gd name="connsiteX6290" fmla="*/ 543407 w 1327177"/>
              <a:gd name="connsiteY6290" fmla="*/ 1834915 h 2043806"/>
              <a:gd name="connsiteX6291" fmla="*/ 543801 w 1327177"/>
              <a:gd name="connsiteY6291" fmla="*/ 1835571 h 2043806"/>
              <a:gd name="connsiteX6292" fmla="*/ 546030 w 1327177"/>
              <a:gd name="connsiteY6292" fmla="*/ 1836095 h 2043806"/>
              <a:gd name="connsiteX6293" fmla="*/ 546686 w 1327177"/>
              <a:gd name="connsiteY6293" fmla="*/ 1837406 h 2043806"/>
              <a:gd name="connsiteX6294" fmla="*/ 548521 w 1327177"/>
              <a:gd name="connsiteY6294" fmla="*/ 1838455 h 2043806"/>
              <a:gd name="connsiteX6295" fmla="*/ 547079 w 1327177"/>
              <a:gd name="connsiteY6295" fmla="*/ 1838849 h 2043806"/>
              <a:gd name="connsiteX6296" fmla="*/ 547472 w 1327177"/>
              <a:gd name="connsiteY6296" fmla="*/ 1839111 h 2043806"/>
              <a:gd name="connsiteX6297" fmla="*/ 545505 w 1327177"/>
              <a:gd name="connsiteY6297" fmla="*/ 1840554 h 2043806"/>
              <a:gd name="connsiteX6298" fmla="*/ 546030 w 1327177"/>
              <a:gd name="connsiteY6298" fmla="*/ 1840947 h 2043806"/>
              <a:gd name="connsiteX6299" fmla="*/ 545243 w 1327177"/>
              <a:gd name="connsiteY6299" fmla="*/ 1843176 h 2043806"/>
              <a:gd name="connsiteX6300" fmla="*/ 543145 w 1327177"/>
              <a:gd name="connsiteY6300" fmla="*/ 1845537 h 2043806"/>
              <a:gd name="connsiteX6301" fmla="*/ 543801 w 1327177"/>
              <a:gd name="connsiteY6301" fmla="*/ 1846192 h 2043806"/>
              <a:gd name="connsiteX6302" fmla="*/ 544194 w 1327177"/>
              <a:gd name="connsiteY6302" fmla="*/ 1847372 h 2043806"/>
              <a:gd name="connsiteX6303" fmla="*/ 543801 w 1327177"/>
              <a:gd name="connsiteY6303" fmla="*/ 1848028 h 2043806"/>
              <a:gd name="connsiteX6304" fmla="*/ 545505 w 1327177"/>
              <a:gd name="connsiteY6304" fmla="*/ 1850126 h 2043806"/>
              <a:gd name="connsiteX6305" fmla="*/ 546292 w 1327177"/>
              <a:gd name="connsiteY6305" fmla="*/ 1850126 h 2043806"/>
              <a:gd name="connsiteX6306" fmla="*/ 546686 w 1327177"/>
              <a:gd name="connsiteY6306" fmla="*/ 1851568 h 2043806"/>
              <a:gd name="connsiteX6307" fmla="*/ 547472 w 1327177"/>
              <a:gd name="connsiteY6307" fmla="*/ 1851831 h 2043806"/>
              <a:gd name="connsiteX6308" fmla="*/ 547472 w 1327177"/>
              <a:gd name="connsiteY6308" fmla="*/ 1852618 h 2043806"/>
              <a:gd name="connsiteX6309" fmla="*/ 548784 w 1327177"/>
              <a:gd name="connsiteY6309" fmla="*/ 1853929 h 2043806"/>
              <a:gd name="connsiteX6310" fmla="*/ 550882 w 1327177"/>
              <a:gd name="connsiteY6310" fmla="*/ 1853667 h 2043806"/>
              <a:gd name="connsiteX6311" fmla="*/ 550882 w 1327177"/>
              <a:gd name="connsiteY6311" fmla="*/ 1853011 h 2043806"/>
              <a:gd name="connsiteX6312" fmla="*/ 551669 w 1327177"/>
              <a:gd name="connsiteY6312" fmla="*/ 1853011 h 2043806"/>
              <a:gd name="connsiteX6313" fmla="*/ 551669 w 1327177"/>
              <a:gd name="connsiteY6313" fmla="*/ 1853273 h 2043806"/>
              <a:gd name="connsiteX6314" fmla="*/ 552062 w 1327177"/>
              <a:gd name="connsiteY6314" fmla="*/ 1853667 h 2043806"/>
              <a:gd name="connsiteX6315" fmla="*/ 552324 w 1327177"/>
              <a:gd name="connsiteY6315" fmla="*/ 1854453 h 2043806"/>
              <a:gd name="connsiteX6316" fmla="*/ 553111 w 1327177"/>
              <a:gd name="connsiteY6316" fmla="*/ 1854453 h 2043806"/>
              <a:gd name="connsiteX6317" fmla="*/ 553504 w 1327177"/>
              <a:gd name="connsiteY6317" fmla="*/ 1855109 h 2043806"/>
              <a:gd name="connsiteX6318" fmla="*/ 554160 w 1327177"/>
              <a:gd name="connsiteY6318" fmla="*/ 1854453 h 2043806"/>
              <a:gd name="connsiteX6319" fmla="*/ 553504 w 1327177"/>
              <a:gd name="connsiteY6319" fmla="*/ 1853667 h 2043806"/>
              <a:gd name="connsiteX6320" fmla="*/ 553504 w 1327177"/>
              <a:gd name="connsiteY6320" fmla="*/ 1853273 h 2043806"/>
              <a:gd name="connsiteX6321" fmla="*/ 552849 w 1327177"/>
              <a:gd name="connsiteY6321" fmla="*/ 1853011 h 2043806"/>
              <a:gd name="connsiteX6322" fmla="*/ 553504 w 1327177"/>
              <a:gd name="connsiteY6322" fmla="*/ 1852224 h 2043806"/>
              <a:gd name="connsiteX6323" fmla="*/ 553767 w 1327177"/>
              <a:gd name="connsiteY6323" fmla="*/ 1851568 h 2043806"/>
              <a:gd name="connsiteX6324" fmla="*/ 554947 w 1327177"/>
              <a:gd name="connsiteY6324" fmla="*/ 1851831 h 2043806"/>
              <a:gd name="connsiteX6325" fmla="*/ 555865 w 1327177"/>
              <a:gd name="connsiteY6325" fmla="*/ 1853273 h 2043806"/>
              <a:gd name="connsiteX6326" fmla="*/ 557045 w 1327177"/>
              <a:gd name="connsiteY6326" fmla="*/ 1855896 h 2043806"/>
              <a:gd name="connsiteX6327" fmla="*/ 557701 w 1327177"/>
              <a:gd name="connsiteY6327" fmla="*/ 1856158 h 2043806"/>
              <a:gd name="connsiteX6328" fmla="*/ 557963 w 1327177"/>
              <a:gd name="connsiteY6328" fmla="*/ 1856552 h 2043806"/>
              <a:gd name="connsiteX6329" fmla="*/ 555865 w 1327177"/>
              <a:gd name="connsiteY6329" fmla="*/ 1856814 h 2043806"/>
              <a:gd name="connsiteX6330" fmla="*/ 556258 w 1327177"/>
              <a:gd name="connsiteY6330" fmla="*/ 1857994 h 2043806"/>
              <a:gd name="connsiteX6331" fmla="*/ 555209 w 1327177"/>
              <a:gd name="connsiteY6331" fmla="*/ 1858912 h 2043806"/>
              <a:gd name="connsiteX6332" fmla="*/ 554554 w 1327177"/>
              <a:gd name="connsiteY6332" fmla="*/ 1860748 h 2043806"/>
              <a:gd name="connsiteX6333" fmla="*/ 554160 w 1327177"/>
              <a:gd name="connsiteY6333" fmla="*/ 1860354 h 2043806"/>
              <a:gd name="connsiteX6334" fmla="*/ 552849 w 1327177"/>
              <a:gd name="connsiteY6334" fmla="*/ 1861797 h 2043806"/>
              <a:gd name="connsiteX6335" fmla="*/ 552062 w 1327177"/>
              <a:gd name="connsiteY6335" fmla="*/ 1861797 h 2043806"/>
              <a:gd name="connsiteX6336" fmla="*/ 550620 w 1327177"/>
              <a:gd name="connsiteY6336" fmla="*/ 1863633 h 2043806"/>
              <a:gd name="connsiteX6337" fmla="*/ 551669 w 1327177"/>
              <a:gd name="connsiteY6337" fmla="*/ 1864026 h 2043806"/>
              <a:gd name="connsiteX6338" fmla="*/ 550882 w 1327177"/>
              <a:gd name="connsiteY6338" fmla="*/ 1865075 h 2043806"/>
              <a:gd name="connsiteX6339" fmla="*/ 550882 w 1327177"/>
              <a:gd name="connsiteY6339" fmla="*/ 1865468 h 2043806"/>
              <a:gd name="connsiteX6340" fmla="*/ 552062 w 1327177"/>
              <a:gd name="connsiteY6340" fmla="*/ 1865731 h 2043806"/>
              <a:gd name="connsiteX6341" fmla="*/ 552062 w 1327177"/>
              <a:gd name="connsiteY6341" fmla="*/ 1866386 h 2043806"/>
              <a:gd name="connsiteX6342" fmla="*/ 553504 w 1327177"/>
              <a:gd name="connsiteY6342" fmla="*/ 1866386 h 2043806"/>
              <a:gd name="connsiteX6343" fmla="*/ 553504 w 1327177"/>
              <a:gd name="connsiteY6343" fmla="*/ 1867173 h 2043806"/>
              <a:gd name="connsiteX6344" fmla="*/ 554554 w 1327177"/>
              <a:gd name="connsiteY6344" fmla="*/ 1866911 h 2043806"/>
              <a:gd name="connsiteX6345" fmla="*/ 554554 w 1327177"/>
              <a:gd name="connsiteY6345" fmla="*/ 1867173 h 2043806"/>
              <a:gd name="connsiteX6346" fmla="*/ 559143 w 1327177"/>
              <a:gd name="connsiteY6346" fmla="*/ 1866386 h 2043806"/>
              <a:gd name="connsiteX6347" fmla="*/ 560848 w 1327177"/>
              <a:gd name="connsiteY6347" fmla="*/ 1865731 h 2043806"/>
              <a:gd name="connsiteX6348" fmla="*/ 560585 w 1327177"/>
              <a:gd name="connsiteY6348" fmla="*/ 1865468 h 2043806"/>
              <a:gd name="connsiteX6349" fmla="*/ 561241 w 1327177"/>
              <a:gd name="connsiteY6349" fmla="*/ 1864288 h 2043806"/>
              <a:gd name="connsiteX6350" fmla="*/ 561634 w 1327177"/>
              <a:gd name="connsiteY6350" fmla="*/ 1863239 h 2043806"/>
              <a:gd name="connsiteX6351" fmla="*/ 562684 w 1327177"/>
              <a:gd name="connsiteY6351" fmla="*/ 1862452 h 2043806"/>
              <a:gd name="connsiteX6352" fmla="*/ 563339 w 1327177"/>
              <a:gd name="connsiteY6352" fmla="*/ 1861535 h 2043806"/>
              <a:gd name="connsiteX6353" fmla="*/ 565437 w 1327177"/>
              <a:gd name="connsiteY6353" fmla="*/ 1861010 h 2043806"/>
              <a:gd name="connsiteX6354" fmla="*/ 566224 w 1327177"/>
              <a:gd name="connsiteY6354" fmla="*/ 1859305 h 2043806"/>
              <a:gd name="connsiteX6355" fmla="*/ 566880 w 1327177"/>
              <a:gd name="connsiteY6355" fmla="*/ 1858912 h 2043806"/>
              <a:gd name="connsiteX6356" fmla="*/ 567142 w 1327177"/>
              <a:gd name="connsiteY6356" fmla="*/ 1858650 h 2043806"/>
              <a:gd name="connsiteX6357" fmla="*/ 567929 w 1327177"/>
              <a:gd name="connsiteY6357" fmla="*/ 1858256 h 2043806"/>
              <a:gd name="connsiteX6358" fmla="*/ 568322 w 1327177"/>
              <a:gd name="connsiteY6358" fmla="*/ 1857207 h 2043806"/>
              <a:gd name="connsiteX6359" fmla="*/ 569109 w 1327177"/>
              <a:gd name="connsiteY6359" fmla="*/ 1856814 h 2043806"/>
              <a:gd name="connsiteX6360" fmla="*/ 569371 w 1327177"/>
              <a:gd name="connsiteY6360" fmla="*/ 1857207 h 2043806"/>
              <a:gd name="connsiteX6361" fmla="*/ 570027 w 1327177"/>
              <a:gd name="connsiteY6361" fmla="*/ 1858650 h 2043806"/>
              <a:gd name="connsiteX6362" fmla="*/ 569765 w 1327177"/>
              <a:gd name="connsiteY6362" fmla="*/ 1860354 h 2043806"/>
              <a:gd name="connsiteX6363" fmla="*/ 570420 w 1327177"/>
              <a:gd name="connsiteY6363" fmla="*/ 1860354 h 2043806"/>
              <a:gd name="connsiteX6364" fmla="*/ 574748 w 1327177"/>
              <a:gd name="connsiteY6364" fmla="*/ 1861797 h 2043806"/>
              <a:gd name="connsiteX6365" fmla="*/ 575403 w 1327177"/>
              <a:gd name="connsiteY6365" fmla="*/ 1860748 h 2043806"/>
              <a:gd name="connsiteX6366" fmla="*/ 576190 w 1327177"/>
              <a:gd name="connsiteY6366" fmla="*/ 1862190 h 2043806"/>
              <a:gd name="connsiteX6367" fmla="*/ 575403 w 1327177"/>
              <a:gd name="connsiteY6367" fmla="*/ 1863239 h 2043806"/>
              <a:gd name="connsiteX6368" fmla="*/ 576190 w 1327177"/>
              <a:gd name="connsiteY6368" fmla="*/ 1864026 h 2043806"/>
              <a:gd name="connsiteX6369" fmla="*/ 573567 w 1327177"/>
              <a:gd name="connsiteY6369" fmla="*/ 1864288 h 2043806"/>
              <a:gd name="connsiteX6370" fmla="*/ 572781 w 1327177"/>
              <a:gd name="connsiteY6370" fmla="*/ 1864682 h 2043806"/>
              <a:gd name="connsiteX6371" fmla="*/ 573305 w 1327177"/>
              <a:gd name="connsiteY6371" fmla="*/ 1865731 h 2043806"/>
              <a:gd name="connsiteX6372" fmla="*/ 572125 w 1327177"/>
              <a:gd name="connsiteY6372" fmla="*/ 1866386 h 2043806"/>
              <a:gd name="connsiteX6373" fmla="*/ 573567 w 1327177"/>
              <a:gd name="connsiteY6373" fmla="*/ 1867566 h 2043806"/>
              <a:gd name="connsiteX6374" fmla="*/ 575010 w 1327177"/>
              <a:gd name="connsiteY6374" fmla="*/ 1867566 h 2043806"/>
              <a:gd name="connsiteX6375" fmla="*/ 576583 w 1327177"/>
              <a:gd name="connsiteY6375" fmla="*/ 1867829 h 2043806"/>
              <a:gd name="connsiteX6376" fmla="*/ 577501 w 1327177"/>
              <a:gd name="connsiteY6376" fmla="*/ 1871107 h 2043806"/>
              <a:gd name="connsiteX6377" fmla="*/ 577501 w 1327177"/>
              <a:gd name="connsiteY6377" fmla="*/ 1872812 h 2043806"/>
              <a:gd name="connsiteX6378" fmla="*/ 578288 w 1327177"/>
              <a:gd name="connsiteY6378" fmla="*/ 1874648 h 2043806"/>
              <a:gd name="connsiteX6379" fmla="*/ 581042 w 1327177"/>
              <a:gd name="connsiteY6379" fmla="*/ 1874910 h 2043806"/>
              <a:gd name="connsiteX6380" fmla="*/ 581042 w 1327177"/>
              <a:gd name="connsiteY6380" fmla="*/ 1875434 h 2043806"/>
              <a:gd name="connsiteX6381" fmla="*/ 582222 w 1327177"/>
              <a:gd name="connsiteY6381" fmla="*/ 1874910 h 2043806"/>
              <a:gd name="connsiteX6382" fmla="*/ 582484 w 1327177"/>
              <a:gd name="connsiteY6382" fmla="*/ 1875697 h 2043806"/>
              <a:gd name="connsiteX6383" fmla="*/ 583665 w 1327177"/>
              <a:gd name="connsiteY6383" fmla="*/ 1875697 h 2043806"/>
              <a:gd name="connsiteX6384" fmla="*/ 583271 w 1327177"/>
              <a:gd name="connsiteY6384" fmla="*/ 1877008 h 2043806"/>
              <a:gd name="connsiteX6385" fmla="*/ 583665 w 1327177"/>
              <a:gd name="connsiteY6385" fmla="*/ 1877008 h 2043806"/>
              <a:gd name="connsiteX6386" fmla="*/ 583665 w 1327177"/>
              <a:gd name="connsiteY6386" fmla="*/ 1878450 h 2043806"/>
              <a:gd name="connsiteX6387" fmla="*/ 583271 w 1327177"/>
              <a:gd name="connsiteY6387" fmla="*/ 1880549 h 2043806"/>
              <a:gd name="connsiteX6388" fmla="*/ 582878 w 1327177"/>
              <a:gd name="connsiteY6388" fmla="*/ 1881073 h 2043806"/>
              <a:gd name="connsiteX6389" fmla="*/ 582484 w 1327177"/>
              <a:gd name="connsiteY6389" fmla="*/ 1881991 h 2043806"/>
              <a:gd name="connsiteX6390" fmla="*/ 582484 w 1327177"/>
              <a:gd name="connsiteY6390" fmla="*/ 1883433 h 2043806"/>
              <a:gd name="connsiteX6391" fmla="*/ 581042 w 1327177"/>
              <a:gd name="connsiteY6391" fmla="*/ 1883171 h 2043806"/>
              <a:gd name="connsiteX6392" fmla="*/ 579600 w 1327177"/>
              <a:gd name="connsiteY6392" fmla="*/ 1883827 h 2043806"/>
              <a:gd name="connsiteX6393" fmla="*/ 579600 w 1327177"/>
              <a:gd name="connsiteY6393" fmla="*/ 1884482 h 2043806"/>
              <a:gd name="connsiteX6394" fmla="*/ 577501 w 1327177"/>
              <a:gd name="connsiteY6394" fmla="*/ 1884876 h 2043806"/>
              <a:gd name="connsiteX6395" fmla="*/ 577239 w 1327177"/>
              <a:gd name="connsiteY6395" fmla="*/ 1884482 h 2043806"/>
              <a:gd name="connsiteX6396" fmla="*/ 575403 w 1327177"/>
              <a:gd name="connsiteY6396" fmla="*/ 1885269 h 2043806"/>
              <a:gd name="connsiteX6397" fmla="*/ 573567 w 1327177"/>
              <a:gd name="connsiteY6397" fmla="*/ 1884876 h 2043806"/>
              <a:gd name="connsiteX6398" fmla="*/ 573305 w 1327177"/>
              <a:gd name="connsiteY6398" fmla="*/ 1883827 h 2043806"/>
              <a:gd name="connsiteX6399" fmla="*/ 572125 w 1327177"/>
              <a:gd name="connsiteY6399" fmla="*/ 1883827 h 2043806"/>
              <a:gd name="connsiteX6400" fmla="*/ 566486 w 1327177"/>
              <a:gd name="connsiteY6400" fmla="*/ 1885925 h 2043806"/>
              <a:gd name="connsiteX6401" fmla="*/ 562028 w 1327177"/>
              <a:gd name="connsiteY6401" fmla="*/ 1885269 h 2043806"/>
              <a:gd name="connsiteX6402" fmla="*/ 561634 w 1327177"/>
              <a:gd name="connsiteY6402" fmla="*/ 1886974 h 2043806"/>
              <a:gd name="connsiteX6403" fmla="*/ 560848 w 1327177"/>
              <a:gd name="connsiteY6403" fmla="*/ 1887629 h 2043806"/>
              <a:gd name="connsiteX6404" fmla="*/ 561241 w 1327177"/>
              <a:gd name="connsiteY6404" fmla="*/ 1888416 h 2043806"/>
              <a:gd name="connsiteX6405" fmla="*/ 562028 w 1327177"/>
              <a:gd name="connsiteY6405" fmla="*/ 1888810 h 2043806"/>
              <a:gd name="connsiteX6406" fmla="*/ 560585 w 1327177"/>
              <a:gd name="connsiteY6406" fmla="*/ 1891170 h 2043806"/>
              <a:gd name="connsiteX6407" fmla="*/ 559930 w 1327177"/>
              <a:gd name="connsiteY6407" fmla="*/ 1890908 h 2043806"/>
              <a:gd name="connsiteX6408" fmla="*/ 559143 w 1327177"/>
              <a:gd name="connsiteY6408" fmla="*/ 1890908 h 2043806"/>
              <a:gd name="connsiteX6409" fmla="*/ 556652 w 1327177"/>
              <a:gd name="connsiteY6409" fmla="*/ 1890252 h 2043806"/>
              <a:gd name="connsiteX6410" fmla="*/ 555602 w 1327177"/>
              <a:gd name="connsiteY6410" fmla="*/ 1890252 h 2043806"/>
              <a:gd name="connsiteX6411" fmla="*/ 550226 w 1327177"/>
              <a:gd name="connsiteY6411" fmla="*/ 1892613 h 2043806"/>
              <a:gd name="connsiteX6412" fmla="*/ 547079 w 1327177"/>
              <a:gd name="connsiteY6412" fmla="*/ 1890252 h 2043806"/>
              <a:gd name="connsiteX6413" fmla="*/ 545243 w 1327177"/>
              <a:gd name="connsiteY6413" fmla="*/ 1889859 h 2043806"/>
              <a:gd name="connsiteX6414" fmla="*/ 543801 w 1327177"/>
              <a:gd name="connsiteY6414" fmla="*/ 1888416 h 2043806"/>
              <a:gd name="connsiteX6415" fmla="*/ 540654 w 1327177"/>
              <a:gd name="connsiteY6415" fmla="*/ 1887367 h 2043806"/>
              <a:gd name="connsiteX6416" fmla="*/ 539604 w 1327177"/>
              <a:gd name="connsiteY6416" fmla="*/ 1887367 h 2043806"/>
              <a:gd name="connsiteX6417" fmla="*/ 539604 w 1327177"/>
              <a:gd name="connsiteY6417" fmla="*/ 1887629 h 2043806"/>
              <a:gd name="connsiteX6418" fmla="*/ 539604 w 1327177"/>
              <a:gd name="connsiteY6418" fmla="*/ 1889072 h 2043806"/>
              <a:gd name="connsiteX6419" fmla="*/ 538949 w 1327177"/>
              <a:gd name="connsiteY6419" fmla="*/ 1890252 h 2043806"/>
              <a:gd name="connsiteX6420" fmla="*/ 537769 w 1327177"/>
              <a:gd name="connsiteY6420" fmla="*/ 1890908 h 2043806"/>
              <a:gd name="connsiteX6421" fmla="*/ 537769 w 1327177"/>
              <a:gd name="connsiteY6421" fmla="*/ 1891957 h 2043806"/>
              <a:gd name="connsiteX6422" fmla="*/ 536720 w 1327177"/>
              <a:gd name="connsiteY6422" fmla="*/ 1892350 h 2043806"/>
              <a:gd name="connsiteX6423" fmla="*/ 536720 w 1327177"/>
              <a:gd name="connsiteY6423" fmla="*/ 1894448 h 2043806"/>
              <a:gd name="connsiteX6424" fmla="*/ 536064 w 1327177"/>
              <a:gd name="connsiteY6424" fmla="*/ 1894448 h 2043806"/>
              <a:gd name="connsiteX6425" fmla="*/ 535671 w 1327177"/>
              <a:gd name="connsiteY6425" fmla="*/ 1895497 h 2043806"/>
              <a:gd name="connsiteX6426" fmla="*/ 535408 w 1327177"/>
              <a:gd name="connsiteY6426" fmla="*/ 1895497 h 2043806"/>
              <a:gd name="connsiteX6427" fmla="*/ 535015 w 1327177"/>
              <a:gd name="connsiteY6427" fmla="*/ 1896940 h 2043806"/>
              <a:gd name="connsiteX6428" fmla="*/ 535015 w 1327177"/>
              <a:gd name="connsiteY6428" fmla="*/ 1897596 h 2043806"/>
              <a:gd name="connsiteX6429" fmla="*/ 535015 w 1327177"/>
              <a:gd name="connsiteY6429" fmla="*/ 1898251 h 2043806"/>
              <a:gd name="connsiteX6430" fmla="*/ 533572 w 1327177"/>
              <a:gd name="connsiteY6430" fmla="*/ 1897989 h 2043806"/>
              <a:gd name="connsiteX6431" fmla="*/ 533310 w 1327177"/>
              <a:gd name="connsiteY6431" fmla="*/ 1898251 h 2043806"/>
              <a:gd name="connsiteX6432" fmla="*/ 532786 w 1327177"/>
              <a:gd name="connsiteY6432" fmla="*/ 1898251 h 2043806"/>
              <a:gd name="connsiteX6433" fmla="*/ 533966 w 1327177"/>
              <a:gd name="connsiteY6433" fmla="*/ 1894055 h 2043806"/>
              <a:gd name="connsiteX6434" fmla="*/ 533966 w 1327177"/>
              <a:gd name="connsiteY6434" fmla="*/ 1893006 h 2043806"/>
              <a:gd name="connsiteX6435" fmla="*/ 534228 w 1327177"/>
              <a:gd name="connsiteY6435" fmla="*/ 1891957 h 2043806"/>
              <a:gd name="connsiteX6436" fmla="*/ 534228 w 1327177"/>
              <a:gd name="connsiteY6436" fmla="*/ 1891170 h 2043806"/>
              <a:gd name="connsiteX6437" fmla="*/ 534622 w 1327177"/>
              <a:gd name="connsiteY6437" fmla="*/ 1891170 h 2043806"/>
              <a:gd name="connsiteX6438" fmla="*/ 534622 w 1327177"/>
              <a:gd name="connsiteY6438" fmla="*/ 1890514 h 2043806"/>
              <a:gd name="connsiteX6439" fmla="*/ 534228 w 1327177"/>
              <a:gd name="connsiteY6439" fmla="*/ 1890252 h 2043806"/>
              <a:gd name="connsiteX6440" fmla="*/ 533966 w 1327177"/>
              <a:gd name="connsiteY6440" fmla="*/ 1891170 h 2043806"/>
              <a:gd name="connsiteX6441" fmla="*/ 533966 w 1327177"/>
              <a:gd name="connsiteY6441" fmla="*/ 1891957 h 2043806"/>
              <a:gd name="connsiteX6442" fmla="*/ 533310 w 1327177"/>
              <a:gd name="connsiteY6442" fmla="*/ 1893268 h 2043806"/>
              <a:gd name="connsiteX6443" fmla="*/ 532786 w 1327177"/>
              <a:gd name="connsiteY6443" fmla="*/ 1892350 h 2043806"/>
              <a:gd name="connsiteX6444" fmla="*/ 532130 w 1327177"/>
              <a:gd name="connsiteY6444" fmla="*/ 1891957 h 2043806"/>
              <a:gd name="connsiteX6445" fmla="*/ 531081 w 1327177"/>
              <a:gd name="connsiteY6445" fmla="*/ 1891563 h 2043806"/>
              <a:gd name="connsiteX6446" fmla="*/ 530688 w 1327177"/>
              <a:gd name="connsiteY6446" fmla="*/ 1891957 h 2043806"/>
              <a:gd name="connsiteX6447" fmla="*/ 531081 w 1327177"/>
              <a:gd name="connsiteY6447" fmla="*/ 1892350 h 2043806"/>
              <a:gd name="connsiteX6448" fmla="*/ 530425 w 1327177"/>
              <a:gd name="connsiteY6448" fmla="*/ 1893268 h 2043806"/>
              <a:gd name="connsiteX6449" fmla="*/ 529639 w 1327177"/>
              <a:gd name="connsiteY6449" fmla="*/ 1894448 h 2043806"/>
              <a:gd name="connsiteX6450" fmla="*/ 529245 w 1327177"/>
              <a:gd name="connsiteY6450" fmla="*/ 1895497 h 2043806"/>
              <a:gd name="connsiteX6451" fmla="*/ 527540 w 1327177"/>
              <a:gd name="connsiteY6451" fmla="*/ 1896546 h 2043806"/>
              <a:gd name="connsiteX6452" fmla="*/ 526491 w 1327177"/>
              <a:gd name="connsiteY6452" fmla="*/ 1896153 h 2043806"/>
              <a:gd name="connsiteX6453" fmla="*/ 525705 w 1327177"/>
              <a:gd name="connsiteY6453" fmla="*/ 1897596 h 2043806"/>
              <a:gd name="connsiteX6454" fmla="*/ 525049 w 1327177"/>
              <a:gd name="connsiteY6454" fmla="*/ 1897333 h 2043806"/>
              <a:gd name="connsiteX6455" fmla="*/ 525049 w 1327177"/>
              <a:gd name="connsiteY6455" fmla="*/ 1897596 h 2043806"/>
              <a:gd name="connsiteX6456" fmla="*/ 525442 w 1327177"/>
              <a:gd name="connsiteY6456" fmla="*/ 1897989 h 2043806"/>
              <a:gd name="connsiteX6457" fmla="*/ 524787 w 1327177"/>
              <a:gd name="connsiteY6457" fmla="*/ 1898251 h 2043806"/>
              <a:gd name="connsiteX6458" fmla="*/ 524262 w 1327177"/>
              <a:gd name="connsiteY6458" fmla="*/ 1899694 h 2043806"/>
              <a:gd name="connsiteX6459" fmla="*/ 518361 w 1327177"/>
              <a:gd name="connsiteY6459" fmla="*/ 1903234 h 2043806"/>
              <a:gd name="connsiteX6460" fmla="*/ 517181 w 1327177"/>
              <a:gd name="connsiteY6460" fmla="*/ 1904677 h 2043806"/>
              <a:gd name="connsiteX6461" fmla="*/ 516526 w 1327177"/>
              <a:gd name="connsiteY6461" fmla="*/ 1905988 h 2043806"/>
              <a:gd name="connsiteX6462" fmla="*/ 517181 w 1327177"/>
              <a:gd name="connsiteY6462" fmla="*/ 1906775 h 2043806"/>
              <a:gd name="connsiteX6463" fmla="*/ 516788 w 1327177"/>
              <a:gd name="connsiteY6463" fmla="*/ 1908611 h 2043806"/>
              <a:gd name="connsiteX6464" fmla="*/ 516132 w 1327177"/>
              <a:gd name="connsiteY6464" fmla="*/ 1908217 h 2043806"/>
              <a:gd name="connsiteX6465" fmla="*/ 515870 w 1327177"/>
              <a:gd name="connsiteY6465" fmla="*/ 1910053 h 2043806"/>
              <a:gd name="connsiteX6466" fmla="*/ 515083 w 1327177"/>
              <a:gd name="connsiteY6466" fmla="*/ 1910315 h 2043806"/>
              <a:gd name="connsiteX6467" fmla="*/ 509444 w 1327177"/>
              <a:gd name="connsiteY6467" fmla="*/ 1913594 h 2043806"/>
              <a:gd name="connsiteX6468" fmla="*/ 509707 w 1327177"/>
              <a:gd name="connsiteY6468" fmla="*/ 1913856 h 2043806"/>
              <a:gd name="connsiteX6469" fmla="*/ 509707 w 1327177"/>
              <a:gd name="connsiteY6469" fmla="*/ 1914511 h 2043806"/>
              <a:gd name="connsiteX6470" fmla="*/ 508789 w 1327177"/>
              <a:gd name="connsiteY6470" fmla="*/ 1915298 h 2043806"/>
              <a:gd name="connsiteX6471" fmla="*/ 509707 w 1327177"/>
              <a:gd name="connsiteY6471" fmla="*/ 1915954 h 2043806"/>
              <a:gd name="connsiteX6472" fmla="*/ 509444 w 1327177"/>
              <a:gd name="connsiteY6472" fmla="*/ 1916347 h 2043806"/>
              <a:gd name="connsiteX6473" fmla="*/ 508789 w 1327177"/>
              <a:gd name="connsiteY6473" fmla="*/ 1916741 h 2043806"/>
              <a:gd name="connsiteX6474" fmla="*/ 508002 w 1327177"/>
              <a:gd name="connsiteY6474" fmla="*/ 1915954 h 2043806"/>
              <a:gd name="connsiteX6475" fmla="*/ 506166 w 1327177"/>
              <a:gd name="connsiteY6475" fmla="*/ 1916347 h 2043806"/>
              <a:gd name="connsiteX6476" fmla="*/ 505510 w 1327177"/>
              <a:gd name="connsiteY6476" fmla="*/ 1913856 h 2043806"/>
              <a:gd name="connsiteX6477" fmla="*/ 504593 w 1327177"/>
              <a:gd name="connsiteY6477" fmla="*/ 1914249 h 2043806"/>
              <a:gd name="connsiteX6478" fmla="*/ 504593 w 1327177"/>
              <a:gd name="connsiteY6478" fmla="*/ 1915036 h 2043806"/>
              <a:gd name="connsiteX6479" fmla="*/ 503412 w 1327177"/>
              <a:gd name="connsiteY6479" fmla="*/ 1916741 h 2043806"/>
              <a:gd name="connsiteX6480" fmla="*/ 502363 w 1327177"/>
              <a:gd name="connsiteY6480" fmla="*/ 1917790 h 2043806"/>
              <a:gd name="connsiteX6481" fmla="*/ 503412 w 1327177"/>
              <a:gd name="connsiteY6481" fmla="*/ 1918183 h 2043806"/>
              <a:gd name="connsiteX6482" fmla="*/ 504068 w 1327177"/>
              <a:gd name="connsiteY6482" fmla="*/ 1917790 h 2043806"/>
              <a:gd name="connsiteX6483" fmla="*/ 504593 w 1327177"/>
              <a:gd name="connsiteY6483" fmla="*/ 1917790 h 2043806"/>
              <a:gd name="connsiteX6484" fmla="*/ 505248 w 1327177"/>
              <a:gd name="connsiteY6484" fmla="*/ 1919232 h 2043806"/>
              <a:gd name="connsiteX6485" fmla="*/ 507346 w 1327177"/>
              <a:gd name="connsiteY6485" fmla="*/ 1919625 h 2043806"/>
              <a:gd name="connsiteX6486" fmla="*/ 510887 w 1327177"/>
              <a:gd name="connsiteY6486" fmla="*/ 1919625 h 2043806"/>
              <a:gd name="connsiteX6487" fmla="*/ 510100 w 1327177"/>
              <a:gd name="connsiteY6487" fmla="*/ 1920412 h 2043806"/>
              <a:gd name="connsiteX6488" fmla="*/ 510100 w 1327177"/>
              <a:gd name="connsiteY6488" fmla="*/ 1920675 h 2043806"/>
              <a:gd name="connsiteX6489" fmla="*/ 511805 w 1327177"/>
              <a:gd name="connsiteY6489" fmla="*/ 1920675 h 2043806"/>
              <a:gd name="connsiteX6490" fmla="*/ 512985 w 1327177"/>
              <a:gd name="connsiteY6490" fmla="*/ 1921724 h 2043806"/>
              <a:gd name="connsiteX6491" fmla="*/ 513772 w 1327177"/>
              <a:gd name="connsiteY6491" fmla="*/ 1921330 h 2043806"/>
              <a:gd name="connsiteX6492" fmla="*/ 513772 w 1327177"/>
              <a:gd name="connsiteY6492" fmla="*/ 1920675 h 2043806"/>
              <a:gd name="connsiteX6493" fmla="*/ 514427 w 1327177"/>
              <a:gd name="connsiteY6493" fmla="*/ 1920412 h 2043806"/>
              <a:gd name="connsiteX6494" fmla="*/ 515476 w 1327177"/>
              <a:gd name="connsiteY6494" fmla="*/ 1922117 h 2043806"/>
              <a:gd name="connsiteX6495" fmla="*/ 515870 w 1327177"/>
              <a:gd name="connsiteY6495" fmla="*/ 1921724 h 2043806"/>
              <a:gd name="connsiteX6496" fmla="*/ 517181 w 1327177"/>
              <a:gd name="connsiteY6496" fmla="*/ 1921724 h 2043806"/>
              <a:gd name="connsiteX6497" fmla="*/ 519804 w 1327177"/>
              <a:gd name="connsiteY6497" fmla="*/ 1920675 h 2043806"/>
              <a:gd name="connsiteX6498" fmla="*/ 520853 w 1327177"/>
              <a:gd name="connsiteY6498" fmla="*/ 1919888 h 2043806"/>
              <a:gd name="connsiteX6499" fmla="*/ 520066 w 1327177"/>
              <a:gd name="connsiteY6499" fmla="*/ 1921068 h 2043806"/>
              <a:gd name="connsiteX6500" fmla="*/ 521246 w 1327177"/>
              <a:gd name="connsiteY6500" fmla="*/ 1921724 h 2043806"/>
              <a:gd name="connsiteX6501" fmla="*/ 522558 w 1327177"/>
              <a:gd name="connsiteY6501" fmla="*/ 1921724 h 2043806"/>
              <a:gd name="connsiteX6502" fmla="*/ 522558 w 1327177"/>
              <a:gd name="connsiteY6502" fmla="*/ 1922117 h 2043806"/>
              <a:gd name="connsiteX6503" fmla="*/ 522164 w 1327177"/>
              <a:gd name="connsiteY6503" fmla="*/ 1923166 h 2043806"/>
              <a:gd name="connsiteX6504" fmla="*/ 521902 w 1327177"/>
              <a:gd name="connsiteY6504" fmla="*/ 1924871 h 2043806"/>
              <a:gd name="connsiteX6505" fmla="*/ 519804 w 1327177"/>
              <a:gd name="connsiteY6505" fmla="*/ 1924871 h 2043806"/>
              <a:gd name="connsiteX6506" fmla="*/ 519148 w 1327177"/>
              <a:gd name="connsiteY6506" fmla="*/ 1925264 h 2043806"/>
              <a:gd name="connsiteX6507" fmla="*/ 518624 w 1327177"/>
              <a:gd name="connsiteY6507" fmla="*/ 1925526 h 2043806"/>
              <a:gd name="connsiteX6508" fmla="*/ 518361 w 1327177"/>
              <a:gd name="connsiteY6508" fmla="*/ 1925264 h 2043806"/>
              <a:gd name="connsiteX6509" fmla="*/ 517968 w 1327177"/>
              <a:gd name="connsiteY6509" fmla="*/ 1924609 h 2043806"/>
              <a:gd name="connsiteX6510" fmla="*/ 519148 w 1327177"/>
              <a:gd name="connsiteY6510" fmla="*/ 1923428 h 2043806"/>
              <a:gd name="connsiteX6511" fmla="*/ 517968 w 1327177"/>
              <a:gd name="connsiteY6511" fmla="*/ 1922773 h 2043806"/>
              <a:gd name="connsiteX6512" fmla="*/ 517181 w 1327177"/>
              <a:gd name="connsiteY6512" fmla="*/ 1923166 h 2043806"/>
              <a:gd name="connsiteX6513" fmla="*/ 517181 w 1327177"/>
              <a:gd name="connsiteY6513" fmla="*/ 1923822 h 2043806"/>
              <a:gd name="connsiteX6514" fmla="*/ 516132 w 1327177"/>
              <a:gd name="connsiteY6514" fmla="*/ 1924215 h 2043806"/>
              <a:gd name="connsiteX6515" fmla="*/ 515870 w 1327177"/>
              <a:gd name="connsiteY6515" fmla="*/ 1925526 h 2043806"/>
              <a:gd name="connsiteX6516" fmla="*/ 515083 w 1327177"/>
              <a:gd name="connsiteY6516" fmla="*/ 1926051 h 2043806"/>
              <a:gd name="connsiteX6517" fmla="*/ 515476 w 1327177"/>
              <a:gd name="connsiteY6517" fmla="*/ 1926969 h 2043806"/>
              <a:gd name="connsiteX6518" fmla="*/ 513772 w 1327177"/>
              <a:gd name="connsiteY6518" fmla="*/ 1928149 h 2043806"/>
              <a:gd name="connsiteX6519" fmla="*/ 513247 w 1327177"/>
              <a:gd name="connsiteY6519" fmla="*/ 1927493 h 2043806"/>
              <a:gd name="connsiteX6520" fmla="*/ 512329 w 1327177"/>
              <a:gd name="connsiteY6520" fmla="*/ 1927493 h 2043806"/>
              <a:gd name="connsiteX6521" fmla="*/ 511805 w 1327177"/>
              <a:gd name="connsiteY6521" fmla="*/ 1929198 h 2043806"/>
              <a:gd name="connsiteX6522" fmla="*/ 512592 w 1327177"/>
              <a:gd name="connsiteY6522" fmla="*/ 1929198 h 2043806"/>
              <a:gd name="connsiteX6523" fmla="*/ 515476 w 1327177"/>
              <a:gd name="connsiteY6523" fmla="*/ 1931952 h 2043806"/>
              <a:gd name="connsiteX6524" fmla="*/ 515476 w 1327177"/>
              <a:gd name="connsiteY6524" fmla="*/ 1933788 h 2043806"/>
              <a:gd name="connsiteX6525" fmla="*/ 515870 w 1327177"/>
              <a:gd name="connsiteY6525" fmla="*/ 1935230 h 2043806"/>
              <a:gd name="connsiteX6526" fmla="*/ 514427 w 1327177"/>
              <a:gd name="connsiteY6526" fmla="*/ 1935230 h 2043806"/>
              <a:gd name="connsiteX6527" fmla="*/ 513772 w 1327177"/>
              <a:gd name="connsiteY6527" fmla="*/ 1936148 h 2043806"/>
              <a:gd name="connsiteX6528" fmla="*/ 515476 w 1327177"/>
              <a:gd name="connsiteY6528" fmla="*/ 1937590 h 2043806"/>
              <a:gd name="connsiteX6529" fmla="*/ 515083 w 1327177"/>
              <a:gd name="connsiteY6529" fmla="*/ 1938246 h 2043806"/>
              <a:gd name="connsiteX6530" fmla="*/ 517181 w 1327177"/>
              <a:gd name="connsiteY6530" fmla="*/ 1941918 h 2043806"/>
              <a:gd name="connsiteX6531" fmla="*/ 520066 w 1327177"/>
              <a:gd name="connsiteY6531" fmla="*/ 1945065 h 2043806"/>
              <a:gd name="connsiteX6532" fmla="*/ 520459 w 1327177"/>
              <a:gd name="connsiteY6532" fmla="*/ 1946507 h 2043806"/>
              <a:gd name="connsiteX6533" fmla="*/ 521246 w 1327177"/>
              <a:gd name="connsiteY6533" fmla="*/ 1948212 h 2043806"/>
              <a:gd name="connsiteX6534" fmla="*/ 520853 w 1327177"/>
              <a:gd name="connsiteY6534" fmla="*/ 1949655 h 2043806"/>
              <a:gd name="connsiteX6535" fmla="*/ 522164 w 1327177"/>
              <a:gd name="connsiteY6535" fmla="*/ 1952408 h 2043806"/>
              <a:gd name="connsiteX6536" fmla="*/ 523344 w 1327177"/>
              <a:gd name="connsiteY6536" fmla="*/ 1953588 h 2043806"/>
              <a:gd name="connsiteX6537" fmla="*/ 523344 w 1327177"/>
              <a:gd name="connsiteY6537" fmla="*/ 1953851 h 2043806"/>
              <a:gd name="connsiteX6538" fmla="*/ 522951 w 1327177"/>
              <a:gd name="connsiteY6538" fmla="*/ 1953851 h 2043806"/>
              <a:gd name="connsiteX6539" fmla="*/ 518361 w 1327177"/>
              <a:gd name="connsiteY6539" fmla="*/ 1955293 h 2043806"/>
              <a:gd name="connsiteX6540" fmla="*/ 514690 w 1327177"/>
              <a:gd name="connsiteY6540" fmla="*/ 1955293 h 2043806"/>
              <a:gd name="connsiteX6541" fmla="*/ 513772 w 1327177"/>
              <a:gd name="connsiteY6541" fmla="*/ 1956736 h 2043806"/>
              <a:gd name="connsiteX6542" fmla="*/ 512985 w 1327177"/>
              <a:gd name="connsiteY6542" fmla="*/ 1958834 h 2043806"/>
              <a:gd name="connsiteX6543" fmla="*/ 510887 w 1327177"/>
              <a:gd name="connsiteY6543" fmla="*/ 1959489 h 2043806"/>
              <a:gd name="connsiteX6544" fmla="*/ 508789 w 1327177"/>
              <a:gd name="connsiteY6544" fmla="*/ 1960670 h 2043806"/>
              <a:gd name="connsiteX6545" fmla="*/ 500265 w 1327177"/>
              <a:gd name="connsiteY6545" fmla="*/ 1960276 h 2043806"/>
              <a:gd name="connsiteX6546" fmla="*/ 499872 w 1327177"/>
              <a:gd name="connsiteY6546" fmla="*/ 1959227 h 2043806"/>
              <a:gd name="connsiteX6547" fmla="*/ 494627 w 1327177"/>
              <a:gd name="connsiteY6547" fmla="*/ 1959489 h 2043806"/>
              <a:gd name="connsiteX6548" fmla="*/ 493446 w 1327177"/>
              <a:gd name="connsiteY6548" fmla="*/ 1961719 h 2043806"/>
              <a:gd name="connsiteX6549" fmla="*/ 491348 w 1327177"/>
              <a:gd name="connsiteY6549" fmla="*/ 1958571 h 2043806"/>
              <a:gd name="connsiteX6550" fmla="*/ 489644 w 1327177"/>
              <a:gd name="connsiteY6550" fmla="*/ 1960014 h 2043806"/>
              <a:gd name="connsiteX6551" fmla="*/ 488201 w 1327177"/>
              <a:gd name="connsiteY6551" fmla="*/ 1959227 h 2043806"/>
              <a:gd name="connsiteX6552" fmla="*/ 486365 w 1327177"/>
              <a:gd name="connsiteY6552" fmla="*/ 1962112 h 2043806"/>
              <a:gd name="connsiteX6553" fmla="*/ 484267 w 1327177"/>
              <a:gd name="connsiteY6553" fmla="*/ 1963030 h 2043806"/>
              <a:gd name="connsiteX6554" fmla="*/ 479415 w 1327177"/>
              <a:gd name="connsiteY6554" fmla="*/ 1959489 h 2043806"/>
              <a:gd name="connsiteX6555" fmla="*/ 478629 w 1327177"/>
              <a:gd name="connsiteY6555" fmla="*/ 1960276 h 2043806"/>
              <a:gd name="connsiteX6556" fmla="*/ 473908 w 1327177"/>
              <a:gd name="connsiteY6556" fmla="*/ 1960014 h 2043806"/>
              <a:gd name="connsiteX6557" fmla="*/ 473646 w 1327177"/>
              <a:gd name="connsiteY6557" fmla="*/ 1959489 h 2043806"/>
              <a:gd name="connsiteX6558" fmla="*/ 472334 w 1327177"/>
              <a:gd name="connsiteY6558" fmla="*/ 1960014 h 2043806"/>
              <a:gd name="connsiteX6559" fmla="*/ 469712 w 1327177"/>
              <a:gd name="connsiteY6559" fmla="*/ 1958834 h 2043806"/>
              <a:gd name="connsiteX6560" fmla="*/ 468269 w 1327177"/>
              <a:gd name="connsiteY6560" fmla="*/ 1957391 h 2043806"/>
              <a:gd name="connsiteX6561" fmla="*/ 464073 w 1327177"/>
              <a:gd name="connsiteY6561" fmla="*/ 1957129 h 2043806"/>
              <a:gd name="connsiteX6562" fmla="*/ 462368 w 1327177"/>
              <a:gd name="connsiteY6562" fmla="*/ 1956080 h 2043806"/>
              <a:gd name="connsiteX6563" fmla="*/ 460926 w 1327177"/>
              <a:gd name="connsiteY6563" fmla="*/ 1955686 h 2043806"/>
              <a:gd name="connsiteX6564" fmla="*/ 460926 w 1327177"/>
              <a:gd name="connsiteY6564" fmla="*/ 1956473 h 2043806"/>
              <a:gd name="connsiteX6565" fmla="*/ 458172 w 1327177"/>
              <a:gd name="connsiteY6565" fmla="*/ 1956736 h 2043806"/>
              <a:gd name="connsiteX6566" fmla="*/ 457648 w 1327177"/>
              <a:gd name="connsiteY6566" fmla="*/ 1957391 h 2043806"/>
              <a:gd name="connsiteX6567" fmla="*/ 456992 w 1327177"/>
              <a:gd name="connsiteY6567" fmla="*/ 1957129 h 2043806"/>
              <a:gd name="connsiteX6568" fmla="*/ 456468 w 1327177"/>
              <a:gd name="connsiteY6568" fmla="*/ 1957785 h 2043806"/>
              <a:gd name="connsiteX6569" fmla="*/ 456468 w 1327177"/>
              <a:gd name="connsiteY6569" fmla="*/ 1958571 h 2043806"/>
              <a:gd name="connsiteX6570" fmla="*/ 453714 w 1327177"/>
              <a:gd name="connsiteY6570" fmla="*/ 1960014 h 2043806"/>
              <a:gd name="connsiteX6571" fmla="*/ 453714 w 1327177"/>
              <a:gd name="connsiteY6571" fmla="*/ 1960670 h 2043806"/>
              <a:gd name="connsiteX6572" fmla="*/ 453714 w 1327177"/>
              <a:gd name="connsiteY6572" fmla="*/ 1963817 h 2043806"/>
              <a:gd name="connsiteX6573" fmla="*/ 454369 w 1327177"/>
              <a:gd name="connsiteY6573" fmla="*/ 1964210 h 2043806"/>
              <a:gd name="connsiteX6574" fmla="*/ 454369 w 1327177"/>
              <a:gd name="connsiteY6574" fmla="*/ 1966308 h 2043806"/>
              <a:gd name="connsiteX6575" fmla="*/ 454107 w 1327177"/>
              <a:gd name="connsiteY6575" fmla="*/ 1969455 h 2043806"/>
              <a:gd name="connsiteX6576" fmla="*/ 453714 w 1327177"/>
              <a:gd name="connsiteY6576" fmla="*/ 1973127 h 2043806"/>
              <a:gd name="connsiteX6577" fmla="*/ 452271 w 1327177"/>
              <a:gd name="connsiteY6577" fmla="*/ 1972734 h 2043806"/>
              <a:gd name="connsiteX6578" fmla="*/ 452271 w 1327177"/>
              <a:gd name="connsiteY6578" fmla="*/ 1974569 h 2043806"/>
              <a:gd name="connsiteX6579" fmla="*/ 451353 w 1327177"/>
              <a:gd name="connsiteY6579" fmla="*/ 1974569 h 2043806"/>
              <a:gd name="connsiteX6580" fmla="*/ 450829 w 1327177"/>
              <a:gd name="connsiteY6580" fmla="*/ 1973783 h 2043806"/>
              <a:gd name="connsiteX6581" fmla="*/ 450173 w 1327177"/>
              <a:gd name="connsiteY6581" fmla="*/ 1973783 h 2043806"/>
              <a:gd name="connsiteX6582" fmla="*/ 449911 w 1327177"/>
              <a:gd name="connsiteY6582" fmla="*/ 1973783 h 2043806"/>
              <a:gd name="connsiteX6583" fmla="*/ 445977 w 1327177"/>
              <a:gd name="connsiteY6583" fmla="*/ 1975881 h 2043806"/>
              <a:gd name="connsiteX6584" fmla="*/ 445977 w 1327177"/>
              <a:gd name="connsiteY6584" fmla="*/ 1974832 h 2043806"/>
              <a:gd name="connsiteX6585" fmla="*/ 444927 w 1327177"/>
              <a:gd name="connsiteY6585" fmla="*/ 1975225 h 2043806"/>
              <a:gd name="connsiteX6586" fmla="*/ 444534 w 1327177"/>
              <a:gd name="connsiteY6586" fmla="*/ 1977323 h 2043806"/>
              <a:gd name="connsiteX6587" fmla="*/ 443878 w 1327177"/>
              <a:gd name="connsiteY6587" fmla="*/ 1981650 h 2043806"/>
              <a:gd name="connsiteX6588" fmla="*/ 442436 w 1327177"/>
              <a:gd name="connsiteY6588" fmla="*/ 1980864 h 2043806"/>
              <a:gd name="connsiteX6589" fmla="*/ 438633 w 1327177"/>
              <a:gd name="connsiteY6589" fmla="*/ 1978110 h 2043806"/>
              <a:gd name="connsiteX6590" fmla="*/ 438239 w 1327177"/>
              <a:gd name="connsiteY6590" fmla="*/ 1975225 h 2043806"/>
              <a:gd name="connsiteX6591" fmla="*/ 437453 w 1327177"/>
              <a:gd name="connsiteY6591" fmla="*/ 1975225 h 2043806"/>
              <a:gd name="connsiteX6592" fmla="*/ 436797 w 1327177"/>
              <a:gd name="connsiteY6592" fmla="*/ 1972734 h 2043806"/>
              <a:gd name="connsiteX6593" fmla="*/ 436010 w 1327177"/>
              <a:gd name="connsiteY6593" fmla="*/ 1972734 h 2043806"/>
              <a:gd name="connsiteX6594" fmla="*/ 434568 w 1327177"/>
              <a:gd name="connsiteY6594" fmla="*/ 1969849 h 2043806"/>
              <a:gd name="connsiteX6595" fmla="*/ 435354 w 1327177"/>
              <a:gd name="connsiteY6595" fmla="*/ 1969455 h 2043806"/>
              <a:gd name="connsiteX6596" fmla="*/ 434568 w 1327177"/>
              <a:gd name="connsiteY6596" fmla="*/ 1968013 h 2043806"/>
              <a:gd name="connsiteX6597" fmla="*/ 431552 w 1327177"/>
              <a:gd name="connsiteY6597" fmla="*/ 1968013 h 2043806"/>
              <a:gd name="connsiteX6598" fmla="*/ 430372 w 1327177"/>
              <a:gd name="connsiteY6598" fmla="*/ 1968406 h 2043806"/>
              <a:gd name="connsiteX6599" fmla="*/ 427093 w 1327177"/>
              <a:gd name="connsiteY6599" fmla="*/ 1967357 h 2043806"/>
              <a:gd name="connsiteX6600" fmla="*/ 426831 w 1327177"/>
              <a:gd name="connsiteY6600" fmla="*/ 1966570 h 2043806"/>
              <a:gd name="connsiteX6601" fmla="*/ 425782 w 1327177"/>
              <a:gd name="connsiteY6601" fmla="*/ 1966570 h 2043806"/>
              <a:gd name="connsiteX6602" fmla="*/ 423290 w 1327177"/>
              <a:gd name="connsiteY6602" fmla="*/ 1963030 h 2043806"/>
              <a:gd name="connsiteX6603" fmla="*/ 422635 w 1327177"/>
              <a:gd name="connsiteY6603" fmla="*/ 1962768 h 2043806"/>
              <a:gd name="connsiteX6604" fmla="*/ 421455 w 1327177"/>
              <a:gd name="connsiteY6604" fmla="*/ 1963030 h 2043806"/>
              <a:gd name="connsiteX6605" fmla="*/ 421455 w 1327177"/>
              <a:gd name="connsiteY6605" fmla="*/ 1962768 h 2043806"/>
              <a:gd name="connsiteX6606" fmla="*/ 420799 w 1327177"/>
              <a:gd name="connsiteY6606" fmla="*/ 1963030 h 2043806"/>
              <a:gd name="connsiteX6607" fmla="*/ 420406 w 1327177"/>
              <a:gd name="connsiteY6607" fmla="*/ 1962768 h 2043806"/>
              <a:gd name="connsiteX6608" fmla="*/ 416472 w 1327177"/>
              <a:gd name="connsiteY6608" fmla="*/ 1964210 h 2043806"/>
              <a:gd name="connsiteX6609" fmla="*/ 416996 w 1327177"/>
              <a:gd name="connsiteY6609" fmla="*/ 1964866 h 2043806"/>
              <a:gd name="connsiteX6610" fmla="*/ 415816 w 1327177"/>
              <a:gd name="connsiteY6610" fmla="*/ 1965128 h 2043806"/>
              <a:gd name="connsiteX6611" fmla="*/ 416472 w 1327177"/>
              <a:gd name="connsiteY6611" fmla="*/ 1967751 h 2043806"/>
              <a:gd name="connsiteX6612" fmla="*/ 412931 w 1327177"/>
              <a:gd name="connsiteY6612" fmla="*/ 1968800 h 2043806"/>
              <a:gd name="connsiteX6613" fmla="*/ 413324 w 1327177"/>
              <a:gd name="connsiteY6613" fmla="*/ 1970504 h 2043806"/>
              <a:gd name="connsiteX6614" fmla="*/ 412275 w 1327177"/>
              <a:gd name="connsiteY6614" fmla="*/ 1970504 h 2043806"/>
              <a:gd name="connsiteX6615" fmla="*/ 412275 w 1327177"/>
              <a:gd name="connsiteY6615" fmla="*/ 1971947 h 2043806"/>
              <a:gd name="connsiteX6616" fmla="*/ 411620 w 1327177"/>
              <a:gd name="connsiteY6616" fmla="*/ 1971947 h 2043806"/>
              <a:gd name="connsiteX6617" fmla="*/ 412013 w 1327177"/>
              <a:gd name="connsiteY6617" fmla="*/ 1973783 h 2043806"/>
              <a:gd name="connsiteX6618" fmla="*/ 410177 w 1327177"/>
              <a:gd name="connsiteY6618" fmla="*/ 1973389 h 2043806"/>
              <a:gd name="connsiteX6619" fmla="*/ 410571 w 1327177"/>
              <a:gd name="connsiteY6619" fmla="*/ 1974569 h 2043806"/>
              <a:gd name="connsiteX6620" fmla="*/ 410571 w 1327177"/>
              <a:gd name="connsiteY6620" fmla="*/ 1976274 h 2043806"/>
              <a:gd name="connsiteX6621" fmla="*/ 407686 w 1327177"/>
              <a:gd name="connsiteY6621" fmla="*/ 1977323 h 2043806"/>
              <a:gd name="connsiteX6622" fmla="*/ 407948 w 1327177"/>
              <a:gd name="connsiteY6622" fmla="*/ 1978372 h 2043806"/>
              <a:gd name="connsiteX6623" fmla="*/ 406243 w 1327177"/>
              <a:gd name="connsiteY6623" fmla="*/ 1979028 h 2043806"/>
              <a:gd name="connsiteX6624" fmla="*/ 405588 w 1327177"/>
              <a:gd name="connsiteY6624" fmla="*/ 1979552 h 2043806"/>
              <a:gd name="connsiteX6625" fmla="*/ 407030 w 1327177"/>
              <a:gd name="connsiteY6625" fmla="*/ 1980208 h 2043806"/>
              <a:gd name="connsiteX6626" fmla="*/ 406243 w 1327177"/>
              <a:gd name="connsiteY6626" fmla="*/ 1981913 h 2043806"/>
              <a:gd name="connsiteX6627" fmla="*/ 407292 w 1327177"/>
              <a:gd name="connsiteY6627" fmla="*/ 1986109 h 2043806"/>
              <a:gd name="connsiteX6628" fmla="*/ 407948 w 1327177"/>
              <a:gd name="connsiteY6628" fmla="*/ 1986109 h 2043806"/>
              <a:gd name="connsiteX6629" fmla="*/ 407686 w 1327177"/>
              <a:gd name="connsiteY6629" fmla="*/ 1987945 h 2043806"/>
              <a:gd name="connsiteX6630" fmla="*/ 407292 w 1327177"/>
              <a:gd name="connsiteY6630" fmla="*/ 1987945 h 2043806"/>
              <a:gd name="connsiteX6631" fmla="*/ 407030 w 1327177"/>
              <a:gd name="connsiteY6631" fmla="*/ 1991092 h 2043806"/>
              <a:gd name="connsiteX6632" fmla="*/ 407292 w 1327177"/>
              <a:gd name="connsiteY6632" fmla="*/ 1993190 h 2043806"/>
              <a:gd name="connsiteX6633" fmla="*/ 406637 w 1327177"/>
              <a:gd name="connsiteY6633" fmla="*/ 1993977 h 2043806"/>
              <a:gd name="connsiteX6634" fmla="*/ 407686 w 1327177"/>
              <a:gd name="connsiteY6634" fmla="*/ 1995288 h 2043806"/>
              <a:gd name="connsiteX6635" fmla="*/ 408473 w 1327177"/>
              <a:gd name="connsiteY6635" fmla="*/ 1994632 h 2043806"/>
              <a:gd name="connsiteX6636" fmla="*/ 409128 w 1327177"/>
              <a:gd name="connsiteY6636" fmla="*/ 1995026 h 2043806"/>
              <a:gd name="connsiteX6637" fmla="*/ 408473 w 1327177"/>
              <a:gd name="connsiteY6637" fmla="*/ 1996075 h 2043806"/>
              <a:gd name="connsiteX6638" fmla="*/ 410571 w 1327177"/>
              <a:gd name="connsiteY6638" fmla="*/ 1998173 h 2043806"/>
              <a:gd name="connsiteX6639" fmla="*/ 409915 w 1327177"/>
              <a:gd name="connsiteY6639" fmla="*/ 1998829 h 2043806"/>
              <a:gd name="connsiteX6640" fmla="*/ 410177 w 1327177"/>
              <a:gd name="connsiteY6640" fmla="*/ 1999615 h 2043806"/>
              <a:gd name="connsiteX6641" fmla="*/ 410833 w 1327177"/>
              <a:gd name="connsiteY6641" fmla="*/ 2000271 h 2043806"/>
              <a:gd name="connsiteX6642" fmla="*/ 410833 w 1327177"/>
              <a:gd name="connsiteY6642" fmla="*/ 2001058 h 2043806"/>
              <a:gd name="connsiteX6643" fmla="*/ 410833 w 1327177"/>
              <a:gd name="connsiteY6643" fmla="*/ 2002369 h 2043806"/>
              <a:gd name="connsiteX6644" fmla="*/ 410833 w 1327177"/>
              <a:gd name="connsiteY6644" fmla="*/ 2002762 h 2043806"/>
              <a:gd name="connsiteX6645" fmla="*/ 411226 w 1327177"/>
              <a:gd name="connsiteY6645" fmla="*/ 2005254 h 2043806"/>
              <a:gd name="connsiteX6646" fmla="*/ 411620 w 1327177"/>
              <a:gd name="connsiteY6646" fmla="*/ 2005254 h 2043806"/>
              <a:gd name="connsiteX6647" fmla="*/ 411226 w 1327177"/>
              <a:gd name="connsiteY6647" fmla="*/ 2007745 h 2043806"/>
              <a:gd name="connsiteX6648" fmla="*/ 410571 w 1327177"/>
              <a:gd name="connsiteY6648" fmla="*/ 2007745 h 2043806"/>
              <a:gd name="connsiteX6649" fmla="*/ 410571 w 1327177"/>
              <a:gd name="connsiteY6649" fmla="*/ 2007352 h 2043806"/>
              <a:gd name="connsiteX6650" fmla="*/ 409128 w 1327177"/>
              <a:gd name="connsiteY6650" fmla="*/ 2007352 h 2043806"/>
              <a:gd name="connsiteX6651" fmla="*/ 408473 w 1327177"/>
              <a:gd name="connsiteY6651" fmla="*/ 2007090 h 2043806"/>
              <a:gd name="connsiteX6652" fmla="*/ 407948 w 1327177"/>
              <a:gd name="connsiteY6652" fmla="*/ 2007090 h 2043806"/>
              <a:gd name="connsiteX6653" fmla="*/ 407030 w 1327177"/>
              <a:gd name="connsiteY6653" fmla="*/ 2007090 h 2043806"/>
              <a:gd name="connsiteX6654" fmla="*/ 407030 w 1327177"/>
              <a:gd name="connsiteY6654" fmla="*/ 2006696 h 2043806"/>
              <a:gd name="connsiteX6655" fmla="*/ 405588 w 1327177"/>
              <a:gd name="connsiteY6655" fmla="*/ 2006696 h 2043806"/>
              <a:gd name="connsiteX6656" fmla="*/ 404932 w 1327177"/>
              <a:gd name="connsiteY6656" fmla="*/ 2006434 h 2043806"/>
              <a:gd name="connsiteX6657" fmla="*/ 404539 w 1327177"/>
              <a:gd name="connsiteY6657" fmla="*/ 2005254 h 2043806"/>
              <a:gd name="connsiteX6658" fmla="*/ 403752 w 1327177"/>
              <a:gd name="connsiteY6658" fmla="*/ 2005910 h 2043806"/>
              <a:gd name="connsiteX6659" fmla="*/ 402834 w 1327177"/>
              <a:gd name="connsiteY6659" fmla="*/ 2005910 h 2043806"/>
              <a:gd name="connsiteX6660" fmla="*/ 403096 w 1327177"/>
              <a:gd name="connsiteY6660" fmla="*/ 2006696 h 2043806"/>
              <a:gd name="connsiteX6661" fmla="*/ 403096 w 1327177"/>
              <a:gd name="connsiteY6661" fmla="*/ 2008795 h 2043806"/>
              <a:gd name="connsiteX6662" fmla="*/ 403490 w 1327177"/>
              <a:gd name="connsiteY6662" fmla="*/ 2009844 h 2043806"/>
              <a:gd name="connsiteX6663" fmla="*/ 402047 w 1327177"/>
              <a:gd name="connsiteY6663" fmla="*/ 2010893 h 2043806"/>
              <a:gd name="connsiteX6664" fmla="*/ 402047 w 1327177"/>
              <a:gd name="connsiteY6664" fmla="*/ 2011548 h 2043806"/>
              <a:gd name="connsiteX6665" fmla="*/ 399949 w 1327177"/>
              <a:gd name="connsiteY6665" fmla="*/ 2012729 h 2043806"/>
              <a:gd name="connsiteX6666" fmla="*/ 399162 w 1327177"/>
              <a:gd name="connsiteY6666" fmla="*/ 2013515 h 2043806"/>
              <a:gd name="connsiteX6667" fmla="*/ 398769 w 1327177"/>
              <a:gd name="connsiteY6667" fmla="*/ 2013515 h 2043806"/>
              <a:gd name="connsiteX6668" fmla="*/ 396933 w 1327177"/>
              <a:gd name="connsiteY6668" fmla="*/ 2014826 h 2043806"/>
              <a:gd name="connsiteX6669" fmla="*/ 395228 w 1327177"/>
              <a:gd name="connsiteY6669" fmla="*/ 2015876 h 2043806"/>
              <a:gd name="connsiteX6670" fmla="*/ 394835 w 1327177"/>
              <a:gd name="connsiteY6670" fmla="*/ 2015220 h 2043806"/>
              <a:gd name="connsiteX6671" fmla="*/ 394573 w 1327177"/>
              <a:gd name="connsiteY6671" fmla="*/ 2015220 h 2043806"/>
              <a:gd name="connsiteX6672" fmla="*/ 394179 w 1327177"/>
              <a:gd name="connsiteY6672" fmla="*/ 2015613 h 2043806"/>
              <a:gd name="connsiteX6673" fmla="*/ 394573 w 1327177"/>
              <a:gd name="connsiteY6673" fmla="*/ 2016269 h 2043806"/>
              <a:gd name="connsiteX6674" fmla="*/ 394835 w 1327177"/>
              <a:gd name="connsiteY6674" fmla="*/ 2016269 h 2043806"/>
              <a:gd name="connsiteX6675" fmla="*/ 395491 w 1327177"/>
              <a:gd name="connsiteY6675" fmla="*/ 2017187 h 2043806"/>
              <a:gd name="connsiteX6676" fmla="*/ 396277 w 1327177"/>
              <a:gd name="connsiteY6676" fmla="*/ 2017187 h 2043806"/>
              <a:gd name="connsiteX6677" fmla="*/ 396671 w 1327177"/>
              <a:gd name="connsiteY6677" fmla="*/ 2017974 h 2043806"/>
              <a:gd name="connsiteX6678" fmla="*/ 399162 w 1327177"/>
              <a:gd name="connsiteY6678" fmla="*/ 2020596 h 2043806"/>
              <a:gd name="connsiteX6679" fmla="*/ 400867 w 1327177"/>
              <a:gd name="connsiteY6679" fmla="*/ 2020072 h 2043806"/>
              <a:gd name="connsiteX6680" fmla="*/ 400867 w 1327177"/>
              <a:gd name="connsiteY6680" fmla="*/ 2020859 h 2043806"/>
              <a:gd name="connsiteX6681" fmla="*/ 401654 w 1327177"/>
              <a:gd name="connsiteY6681" fmla="*/ 2021252 h 2043806"/>
              <a:gd name="connsiteX6682" fmla="*/ 401654 w 1327177"/>
              <a:gd name="connsiteY6682" fmla="*/ 2022563 h 2043806"/>
              <a:gd name="connsiteX6683" fmla="*/ 401392 w 1327177"/>
              <a:gd name="connsiteY6683" fmla="*/ 2023612 h 2043806"/>
              <a:gd name="connsiteX6684" fmla="*/ 399556 w 1327177"/>
              <a:gd name="connsiteY6684" fmla="*/ 2024006 h 2043806"/>
              <a:gd name="connsiteX6685" fmla="*/ 399949 w 1327177"/>
              <a:gd name="connsiteY6685" fmla="*/ 2026628 h 2043806"/>
              <a:gd name="connsiteX6686" fmla="*/ 399162 w 1327177"/>
              <a:gd name="connsiteY6686" fmla="*/ 2027546 h 2043806"/>
              <a:gd name="connsiteX6687" fmla="*/ 398113 w 1327177"/>
              <a:gd name="connsiteY6687" fmla="*/ 2028726 h 2043806"/>
              <a:gd name="connsiteX6688" fmla="*/ 397458 w 1327177"/>
              <a:gd name="connsiteY6688" fmla="*/ 2028333 h 2043806"/>
              <a:gd name="connsiteX6689" fmla="*/ 396933 w 1327177"/>
              <a:gd name="connsiteY6689" fmla="*/ 2028726 h 2043806"/>
              <a:gd name="connsiteX6690" fmla="*/ 396933 w 1327177"/>
              <a:gd name="connsiteY6690" fmla="*/ 2028989 h 2043806"/>
              <a:gd name="connsiteX6691" fmla="*/ 396277 w 1327177"/>
              <a:gd name="connsiteY6691" fmla="*/ 2028989 h 2043806"/>
              <a:gd name="connsiteX6692" fmla="*/ 395491 w 1327177"/>
              <a:gd name="connsiteY6692" fmla="*/ 2028726 h 2043806"/>
              <a:gd name="connsiteX6693" fmla="*/ 394835 w 1327177"/>
              <a:gd name="connsiteY6693" fmla="*/ 2028989 h 2043806"/>
              <a:gd name="connsiteX6694" fmla="*/ 394835 w 1327177"/>
              <a:gd name="connsiteY6694" fmla="*/ 2029382 h 2043806"/>
              <a:gd name="connsiteX6695" fmla="*/ 393130 w 1327177"/>
              <a:gd name="connsiteY6695" fmla="*/ 2030431 h 2043806"/>
              <a:gd name="connsiteX6696" fmla="*/ 392737 w 1327177"/>
              <a:gd name="connsiteY6696" fmla="*/ 2030431 h 2043806"/>
              <a:gd name="connsiteX6697" fmla="*/ 392475 w 1327177"/>
              <a:gd name="connsiteY6697" fmla="*/ 2030169 h 2043806"/>
              <a:gd name="connsiteX6698" fmla="*/ 392081 w 1327177"/>
              <a:gd name="connsiteY6698" fmla="*/ 2030431 h 2043806"/>
              <a:gd name="connsiteX6699" fmla="*/ 391032 w 1327177"/>
              <a:gd name="connsiteY6699" fmla="*/ 2030169 h 2043806"/>
              <a:gd name="connsiteX6700" fmla="*/ 391032 w 1327177"/>
              <a:gd name="connsiteY6700" fmla="*/ 2031611 h 2043806"/>
              <a:gd name="connsiteX6701" fmla="*/ 391032 w 1327177"/>
              <a:gd name="connsiteY6701" fmla="*/ 2032267 h 2043806"/>
              <a:gd name="connsiteX6702" fmla="*/ 390639 w 1327177"/>
              <a:gd name="connsiteY6702" fmla="*/ 2032267 h 2043806"/>
              <a:gd name="connsiteX6703" fmla="*/ 390639 w 1327177"/>
              <a:gd name="connsiteY6703" fmla="*/ 2033316 h 2043806"/>
              <a:gd name="connsiteX6704" fmla="*/ 388541 w 1327177"/>
              <a:gd name="connsiteY6704" fmla="*/ 2039348 h 2043806"/>
              <a:gd name="connsiteX6705" fmla="*/ 388279 w 1327177"/>
              <a:gd name="connsiteY6705" fmla="*/ 2040004 h 2043806"/>
              <a:gd name="connsiteX6706" fmla="*/ 388279 w 1327177"/>
              <a:gd name="connsiteY6706" fmla="*/ 2041053 h 2043806"/>
              <a:gd name="connsiteX6707" fmla="*/ 387754 w 1327177"/>
              <a:gd name="connsiteY6707" fmla="*/ 2041053 h 2043806"/>
              <a:gd name="connsiteX6708" fmla="*/ 387754 w 1327177"/>
              <a:gd name="connsiteY6708" fmla="*/ 2040397 h 2043806"/>
              <a:gd name="connsiteX6709" fmla="*/ 386836 w 1327177"/>
              <a:gd name="connsiteY6709" fmla="*/ 2041053 h 2043806"/>
              <a:gd name="connsiteX6710" fmla="*/ 386836 w 1327177"/>
              <a:gd name="connsiteY6710" fmla="*/ 2041446 h 2043806"/>
              <a:gd name="connsiteX6711" fmla="*/ 386049 w 1327177"/>
              <a:gd name="connsiteY6711" fmla="*/ 2042102 h 2043806"/>
              <a:gd name="connsiteX6712" fmla="*/ 385656 w 1327177"/>
              <a:gd name="connsiteY6712" fmla="*/ 2041708 h 2043806"/>
              <a:gd name="connsiteX6713" fmla="*/ 385394 w 1327177"/>
              <a:gd name="connsiteY6713" fmla="*/ 2042102 h 2043806"/>
              <a:gd name="connsiteX6714" fmla="*/ 383558 w 1327177"/>
              <a:gd name="connsiteY6714" fmla="*/ 2042102 h 2043806"/>
              <a:gd name="connsiteX6715" fmla="*/ 381197 w 1327177"/>
              <a:gd name="connsiteY6715" fmla="*/ 2041053 h 2043806"/>
              <a:gd name="connsiteX6716" fmla="*/ 380673 w 1327177"/>
              <a:gd name="connsiteY6716" fmla="*/ 2040397 h 2043806"/>
              <a:gd name="connsiteX6717" fmla="*/ 380017 w 1327177"/>
              <a:gd name="connsiteY6717" fmla="*/ 2040791 h 2043806"/>
              <a:gd name="connsiteX6718" fmla="*/ 379755 w 1327177"/>
              <a:gd name="connsiteY6718" fmla="*/ 2040397 h 2043806"/>
              <a:gd name="connsiteX6719" fmla="*/ 377919 w 1327177"/>
              <a:gd name="connsiteY6719" fmla="*/ 2040791 h 2043806"/>
              <a:gd name="connsiteX6720" fmla="*/ 377526 w 1327177"/>
              <a:gd name="connsiteY6720" fmla="*/ 2040397 h 2043806"/>
              <a:gd name="connsiteX6721" fmla="*/ 374116 w 1327177"/>
              <a:gd name="connsiteY6721" fmla="*/ 2041708 h 2043806"/>
              <a:gd name="connsiteX6722" fmla="*/ 372674 w 1327177"/>
              <a:gd name="connsiteY6722" fmla="*/ 2041708 h 2043806"/>
              <a:gd name="connsiteX6723" fmla="*/ 371494 w 1327177"/>
              <a:gd name="connsiteY6723" fmla="*/ 2043544 h 2043806"/>
              <a:gd name="connsiteX6724" fmla="*/ 370838 w 1327177"/>
              <a:gd name="connsiteY6724" fmla="*/ 2042888 h 2043806"/>
              <a:gd name="connsiteX6725" fmla="*/ 371494 w 1327177"/>
              <a:gd name="connsiteY6725" fmla="*/ 2041053 h 2043806"/>
              <a:gd name="connsiteX6726" fmla="*/ 370576 w 1327177"/>
              <a:gd name="connsiteY6726" fmla="*/ 2040791 h 2043806"/>
              <a:gd name="connsiteX6727" fmla="*/ 367560 w 1327177"/>
              <a:gd name="connsiteY6727" fmla="*/ 2041708 h 2043806"/>
              <a:gd name="connsiteX6728" fmla="*/ 365068 w 1327177"/>
              <a:gd name="connsiteY6728" fmla="*/ 2042102 h 2043806"/>
              <a:gd name="connsiteX6729" fmla="*/ 364675 w 1327177"/>
              <a:gd name="connsiteY6729" fmla="*/ 2042888 h 2043806"/>
              <a:gd name="connsiteX6730" fmla="*/ 363757 w 1327177"/>
              <a:gd name="connsiteY6730" fmla="*/ 2043544 h 2043806"/>
              <a:gd name="connsiteX6731" fmla="*/ 362577 w 1327177"/>
              <a:gd name="connsiteY6731" fmla="*/ 2043806 h 2043806"/>
              <a:gd name="connsiteX6732" fmla="*/ 361659 w 1327177"/>
              <a:gd name="connsiteY6732" fmla="*/ 2043151 h 2043806"/>
              <a:gd name="connsiteX6733" fmla="*/ 358774 w 1327177"/>
              <a:gd name="connsiteY6733" fmla="*/ 2043151 h 2043806"/>
              <a:gd name="connsiteX6734" fmla="*/ 354578 w 1327177"/>
              <a:gd name="connsiteY6734" fmla="*/ 2041708 h 2043806"/>
              <a:gd name="connsiteX6735" fmla="*/ 354053 w 1327177"/>
              <a:gd name="connsiteY6735" fmla="*/ 2042102 h 2043806"/>
              <a:gd name="connsiteX6736" fmla="*/ 353398 w 1327177"/>
              <a:gd name="connsiteY6736" fmla="*/ 2041446 h 2043806"/>
              <a:gd name="connsiteX6737" fmla="*/ 348939 w 1327177"/>
              <a:gd name="connsiteY6737" fmla="*/ 2036725 h 2043806"/>
              <a:gd name="connsiteX6738" fmla="*/ 348939 w 1327177"/>
              <a:gd name="connsiteY6738" fmla="*/ 2036463 h 2043806"/>
              <a:gd name="connsiteX6739" fmla="*/ 348415 w 1327177"/>
              <a:gd name="connsiteY6739" fmla="*/ 2036463 h 2043806"/>
              <a:gd name="connsiteX6740" fmla="*/ 348939 w 1327177"/>
              <a:gd name="connsiteY6740" fmla="*/ 2035414 h 2043806"/>
              <a:gd name="connsiteX6741" fmla="*/ 349201 w 1327177"/>
              <a:gd name="connsiteY6741" fmla="*/ 2035414 h 2043806"/>
              <a:gd name="connsiteX6742" fmla="*/ 349201 w 1327177"/>
              <a:gd name="connsiteY6742" fmla="*/ 2035021 h 2043806"/>
              <a:gd name="connsiteX6743" fmla="*/ 349595 w 1327177"/>
              <a:gd name="connsiteY6743" fmla="*/ 2034627 h 2043806"/>
              <a:gd name="connsiteX6744" fmla="*/ 349595 w 1327177"/>
              <a:gd name="connsiteY6744" fmla="*/ 2033972 h 2043806"/>
              <a:gd name="connsiteX6745" fmla="*/ 349201 w 1327177"/>
              <a:gd name="connsiteY6745" fmla="*/ 2033972 h 2043806"/>
              <a:gd name="connsiteX6746" fmla="*/ 349201 w 1327177"/>
              <a:gd name="connsiteY6746" fmla="*/ 2033316 h 2043806"/>
              <a:gd name="connsiteX6747" fmla="*/ 349857 w 1327177"/>
              <a:gd name="connsiteY6747" fmla="*/ 2033316 h 2043806"/>
              <a:gd name="connsiteX6748" fmla="*/ 349857 w 1327177"/>
              <a:gd name="connsiteY6748" fmla="*/ 2032529 h 2043806"/>
              <a:gd name="connsiteX6749" fmla="*/ 350251 w 1327177"/>
              <a:gd name="connsiteY6749" fmla="*/ 2032529 h 2043806"/>
              <a:gd name="connsiteX6750" fmla="*/ 350513 w 1327177"/>
              <a:gd name="connsiteY6750" fmla="*/ 2031874 h 2043806"/>
              <a:gd name="connsiteX6751" fmla="*/ 351693 w 1327177"/>
              <a:gd name="connsiteY6751" fmla="*/ 2030824 h 2043806"/>
              <a:gd name="connsiteX6752" fmla="*/ 352611 w 1327177"/>
              <a:gd name="connsiteY6752" fmla="*/ 2027940 h 2043806"/>
              <a:gd name="connsiteX6753" fmla="*/ 351955 w 1327177"/>
              <a:gd name="connsiteY6753" fmla="*/ 2027284 h 2043806"/>
              <a:gd name="connsiteX6754" fmla="*/ 351037 w 1327177"/>
              <a:gd name="connsiteY6754" fmla="*/ 2024268 h 2043806"/>
              <a:gd name="connsiteX6755" fmla="*/ 350513 w 1327177"/>
              <a:gd name="connsiteY6755" fmla="*/ 2024268 h 2043806"/>
              <a:gd name="connsiteX6756" fmla="*/ 349595 w 1327177"/>
              <a:gd name="connsiteY6756" fmla="*/ 2022563 h 2043806"/>
              <a:gd name="connsiteX6757" fmla="*/ 349595 w 1327177"/>
              <a:gd name="connsiteY6757" fmla="*/ 2021252 h 2043806"/>
              <a:gd name="connsiteX6758" fmla="*/ 349857 w 1327177"/>
              <a:gd name="connsiteY6758" fmla="*/ 2020859 h 2043806"/>
              <a:gd name="connsiteX6759" fmla="*/ 349857 w 1327177"/>
              <a:gd name="connsiteY6759" fmla="*/ 2020596 h 2043806"/>
              <a:gd name="connsiteX6760" fmla="*/ 351037 w 1327177"/>
              <a:gd name="connsiteY6760" fmla="*/ 2019416 h 2043806"/>
              <a:gd name="connsiteX6761" fmla="*/ 351955 w 1327177"/>
              <a:gd name="connsiteY6761" fmla="*/ 2019154 h 2043806"/>
              <a:gd name="connsiteX6762" fmla="*/ 352349 w 1327177"/>
              <a:gd name="connsiteY6762" fmla="*/ 2016531 h 2043806"/>
              <a:gd name="connsiteX6763" fmla="*/ 351955 w 1327177"/>
              <a:gd name="connsiteY6763" fmla="*/ 2016269 h 2043806"/>
              <a:gd name="connsiteX6764" fmla="*/ 352611 w 1327177"/>
              <a:gd name="connsiteY6764" fmla="*/ 2015876 h 2043806"/>
              <a:gd name="connsiteX6765" fmla="*/ 352349 w 1327177"/>
              <a:gd name="connsiteY6765" fmla="*/ 2014433 h 2043806"/>
              <a:gd name="connsiteX6766" fmla="*/ 352611 w 1327177"/>
              <a:gd name="connsiteY6766" fmla="*/ 2013778 h 2043806"/>
              <a:gd name="connsiteX6767" fmla="*/ 352349 w 1327177"/>
              <a:gd name="connsiteY6767" fmla="*/ 2012991 h 2043806"/>
              <a:gd name="connsiteX6768" fmla="*/ 353135 w 1327177"/>
              <a:gd name="connsiteY6768" fmla="*/ 2012729 h 2043806"/>
              <a:gd name="connsiteX6769" fmla="*/ 352349 w 1327177"/>
              <a:gd name="connsiteY6769" fmla="*/ 2011286 h 2043806"/>
              <a:gd name="connsiteX6770" fmla="*/ 351300 w 1327177"/>
              <a:gd name="connsiteY6770" fmla="*/ 2009450 h 2043806"/>
              <a:gd name="connsiteX6771" fmla="*/ 351693 w 1327177"/>
              <a:gd name="connsiteY6771" fmla="*/ 2008795 h 2043806"/>
              <a:gd name="connsiteX6772" fmla="*/ 350513 w 1327177"/>
              <a:gd name="connsiteY6772" fmla="*/ 2007352 h 2043806"/>
              <a:gd name="connsiteX6773" fmla="*/ 351693 w 1327177"/>
              <a:gd name="connsiteY6773" fmla="*/ 2006696 h 2043806"/>
              <a:gd name="connsiteX6774" fmla="*/ 351037 w 1327177"/>
              <a:gd name="connsiteY6774" fmla="*/ 2005910 h 2043806"/>
              <a:gd name="connsiteX6775" fmla="*/ 351037 w 1327177"/>
              <a:gd name="connsiteY6775" fmla="*/ 2003812 h 2043806"/>
              <a:gd name="connsiteX6776" fmla="*/ 351037 w 1327177"/>
              <a:gd name="connsiteY6776" fmla="*/ 2003549 h 2043806"/>
              <a:gd name="connsiteX6777" fmla="*/ 351955 w 1327177"/>
              <a:gd name="connsiteY6777" fmla="*/ 2004992 h 2043806"/>
              <a:gd name="connsiteX6778" fmla="*/ 352349 w 1327177"/>
              <a:gd name="connsiteY6778" fmla="*/ 2004467 h 2043806"/>
              <a:gd name="connsiteX6779" fmla="*/ 353135 w 1327177"/>
              <a:gd name="connsiteY6779" fmla="*/ 2004467 h 2043806"/>
              <a:gd name="connsiteX6780" fmla="*/ 353135 w 1327177"/>
              <a:gd name="connsiteY6780" fmla="*/ 2003812 h 2043806"/>
              <a:gd name="connsiteX6781" fmla="*/ 352349 w 1327177"/>
              <a:gd name="connsiteY6781" fmla="*/ 2002369 h 2043806"/>
              <a:gd name="connsiteX6782" fmla="*/ 351955 w 1327177"/>
              <a:gd name="connsiteY6782" fmla="*/ 2002369 h 2043806"/>
              <a:gd name="connsiteX6783" fmla="*/ 351300 w 1327177"/>
              <a:gd name="connsiteY6783" fmla="*/ 2002107 h 2043806"/>
              <a:gd name="connsiteX6784" fmla="*/ 350513 w 1327177"/>
              <a:gd name="connsiteY6784" fmla="*/ 2002107 h 2043806"/>
              <a:gd name="connsiteX6785" fmla="*/ 351955 w 1327177"/>
              <a:gd name="connsiteY6785" fmla="*/ 2000271 h 2043806"/>
              <a:gd name="connsiteX6786" fmla="*/ 351300 w 1327177"/>
              <a:gd name="connsiteY6786" fmla="*/ 1999615 h 2043806"/>
              <a:gd name="connsiteX6787" fmla="*/ 351955 w 1327177"/>
              <a:gd name="connsiteY6787" fmla="*/ 1999353 h 2043806"/>
              <a:gd name="connsiteX6788" fmla="*/ 351955 w 1327177"/>
              <a:gd name="connsiteY6788" fmla="*/ 1998173 h 2043806"/>
              <a:gd name="connsiteX6789" fmla="*/ 351037 w 1327177"/>
              <a:gd name="connsiteY6789" fmla="*/ 1997124 h 2043806"/>
              <a:gd name="connsiteX6790" fmla="*/ 351037 w 1327177"/>
              <a:gd name="connsiteY6790" fmla="*/ 1996731 h 2043806"/>
              <a:gd name="connsiteX6791" fmla="*/ 348939 w 1327177"/>
              <a:gd name="connsiteY6791" fmla="*/ 1997911 h 2043806"/>
              <a:gd name="connsiteX6792" fmla="*/ 347497 w 1327177"/>
              <a:gd name="connsiteY6792" fmla="*/ 1998173 h 2043806"/>
              <a:gd name="connsiteX6793" fmla="*/ 345530 w 1327177"/>
              <a:gd name="connsiteY6793" fmla="*/ 1997386 h 2043806"/>
              <a:gd name="connsiteX6794" fmla="*/ 342514 w 1327177"/>
              <a:gd name="connsiteY6794" fmla="*/ 1998173 h 2043806"/>
              <a:gd name="connsiteX6795" fmla="*/ 342120 w 1327177"/>
              <a:gd name="connsiteY6795" fmla="*/ 1997124 h 2043806"/>
              <a:gd name="connsiteX6796" fmla="*/ 342120 w 1327177"/>
              <a:gd name="connsiteY6796" fmla="*/ 1996468 h 2043806"/>
              <a:gd name="connsiteX6797" fmla="*/ 342776 w 1327177"/>
              <a:gd name="connsiteY6797" fmla="*/ 1995288 h 2043806"/>
              <a:gd name="connsiteX6798" fmla="*/ 342776 w 1327177"/>
              <a:gd name="connsiteY6798" fmla="*/ 1994370 h 2043806"/>
              <a:gd name="connsiteX6799" fmla="*/ 343563 w 1327177"/>
              <a:gd name="connsiteY6799" fmla="*/ 1993714 h 2043806"/>
              <a:gd name="connsiteX6800" fmla="*/ 343169 w 1327177"/>
              <a:gd name="connsiteY6800" fmla="*/ 1992534 h 2043806"/>
              <a:gd name="connsiteX6801" fmla="*/ 343169 w 1327177"/>
              <a:gd name="connsiteY6801" fmla="*/ 1991747 h 2043806"/>
              <a:gd name="connsiteX6802" fmla="*/ 344219 w 1327177"/>
              <a:gd name="connsiteY6802" fmla="*/ 1991092 h 2043806"/>
              <a:gd name="connsiteX6803" fmla="*/ 344612 w 1327177"/>
              <a:gd name="connsiteY6803" fmla="*/ 1988994 h 2043806"/>
              <a:gd name="connsiteX6804" fmla="*/ 345268 w 1327177"/>
              <a:gd name="connsiteY6804" fmla="*/ 1988994 h 2043806"/>
              <a:gd name="connsiteX6805" fmla="*/ 345268 w 1327177"/>
              <a:gd name="connsiteY6805" fmla="*/ 1987945 h 2043806"/>
              <a:gd name="connsiteX6806" fmla="*/ 346710 w 1327177"/>
              <a:gd name="connsiteY6806" fmla="*/ 1986633 h 2043806"/>
              <a:gd name="connsiteX6807" fmla="*/ 348152 w 1327177"/>
              <a:gd name="connsiteY6807" fmla="*/ 1985847 h 2043806"/>
              <a:gd name="connsiteX6808" fmla="*/ 346972 w 1327177"/>
              <a:gd name="connsiteY6808" fmla="*/ 1985453 h 2043806"/>
              <a:gd name="connsiteX6809" fmla="*/ 347497 w 1327177"/>
              <a:gd name="connsiteY6809" fmla="*/ 1984011 h 2043806"/>
              <a:gd name="connsiteX6810" fmla="*/ 346054 w 1327177"/>
              <a:gd name="connsiteY6810" fmla="*/ 1984011 h 2043806"/>
              <a:gd name="connsiteX6811" fmla="*/ 345530 w 1327177"/>
              <a:gd name="connsiteY6811" fmla="*/ 1984404 h 2043806"/>
              <a:gd name="connsiteX6812" fmla="*/ 343169 w 1327177"/>
              <a:gd name="connsiteY6812" fmla="*/ 1984011 h 2043806"/>
              <a:gd name="connsiteX6813" fmla="*/ 343169 w 1327177"/>
              <a:gd name="connsiteY6813" fmla="*/ 1985191 h 2043806"/>
              <a:gd name="connsiteX6814" fmla="*/ 342120 w 1327177"/>
              <a:gd name="connsiteY6814" fmla="*/ 1983355 h 2043806"/>
              <a:gd name="connsiteX6815" fmla="*/ 340416 w 1327177"/>
              <a:gd name="connsiteY6815" fmla="*/ 1985453 h 2043806"/>
              <a:gd name="connsiteX6816" fmla="*/ 339498 w 1327177"/>
              <a:gd name="connsiteY6816" fmla="*/ 1985453 h 2043806"/>
              <a:gd name="connsiteX6817" fmla="*/ 338842 w 1327177"/>
              <a:gd name="connsiteY6817" fmla="*/ 1986109 h 2043806"/>
              <a:gd name="connsiteX6818" fmla="*/ 337793 w 1327177"/>
              <a:gd name="connsiteY6818" fmla="*/ 1986109 h 2043806"/>
              <a:gd name="connsiteX6819" fmla="*/ 337793 w 1327177"/>
              <a:gd name="connsiteY6819" fmla="*/ 1986633 h 2043806"/>
              <a:gd name="connsiteX6820" fmla="*/ 337400 w 1327177"/>
              <a:gd name="connsiteY6820" fmla="*/ 1987289 h 2043806"/>
              <a:gd name="connsiteX6821" fmla="*/ 336744 w 1327177"/>
              <a:gd name="connsiteY6821" fmla="*/ 1986896 h 2043806"/>
              <a:gd name="connsiteX6822" fmla="*/ 336482 w 1327177"/>
              <a:gd name="connsiteY6822" fmla="*/ 1987289 h 2043806"/>
              <a:gd name="connsiteX6823" fmla="*/ 333597 w 1327177"/>
              <a:gd name="connsiteY6823" fmla="*/ 1988338 h 2043806"/>
              <a:gd name="connsiteX6824" fmla="*/ 333072 w 1327177"/>
              <a:gd name="connsiteY6824" fmla="*/ 1991092 h 2043806"/>
              <a:gd name="connsiteX6825" fmla="*/ 333072 w 1327177"/>
              <a:gd name="connsiteY6825" fmla="*/ 1992272 h 2043806"/>
              <a:gd name="connsiteX6826" fmla="*/ 331499 w 1327177"/>
              <a:gd name="connsiteY6826" fmla="*/ 1992534 h 2043806"/>
              <a:gd name="connsiteX6827" fmla="*/ 331761 w 1327177"/>
              <a:gd name="connsiteY6827" fmla="*/ 1993977 h 2043806"/>
              <a:gd name="connsiteX6828" fmla="*/ 329663 w 1327177"/>
              <a:gd name="connsiteY6828" fmla="*/ 1994370 h 2043806"/>
              <a:gd name="connsiteX6829" fmla="*/ 330712 w 1327177"/>
              <a:gd name="connsiteY6829" fmla="*/ 1999353 h 2043806"/>
              <a:gd name="connsiteX6830" fmla="*/ 330319 w 1327177"/>
              <a:gd name="connsiteY6830" fmla="*/ 2000271 h 2043806"/>
              <a:gd name="connsiteX6831" fmla="*/ 330319 w 1327177"/>
              <a:gd name="connsiteY6831" fmla="*/ 2001058 h 2043806"/>
              <a:gd name="connsiteX6832" fmla="*/ 330319 w 1327177"/>
              <a:gd name="connsiteY6832" fmla="*/ 2001713 h 2043806"/>
              <a:gd name="connsiteX6833" fmla="*/ 329663 w 1327177"/>
              <a:gd name="connsiteY6833" fmla="*/ 2001713 h 2043806"/>
              <a:gd name="connsiteX6834" fmla="*/ 329663 w 1327177"/>
              <a:gd name="connsiteY6834" fmla="*/ 2002762 h 2043806"/>
              <a:gd name="connsiteX6835" fmla="*/ 328221 w 1327177"/>
              <a:gd name="connsiteY6835" fmla="*/ 2002762 h 2043806"/>
              <a:gd name="connsiteX6836" fmla="*/ 328614 w 1327177"/>
              <a:gd name="connsiteY6836" fmla="*/ 2003812 h 2043806"/>
              <a:gd name="connsiteX6837" fmla="*/ 327958 w 1327177"/>
              <a:gd name="connsiteY6837" fmla="*/ 2005254 h 2043806"/>
              <a:gd name="connsiteX6838" fmla="*/ 328221 w 1327177"/>
              <a:gd name="connsiteY6838" fmla="*/ 2005910 h 2043806"/>
              <a:gd name="connsiteX6839" fmla="*/ 327958 w 1327177"/>
              <a:gd name="connsiteY6839" fmla="*/ 2007090 h 2043806"/>
              <a:gd name="connsiteX6840" fmla="*/ 326516 w 1327177"/>
              <a:gd name="connsiteY6840" fmla="*/ 2007090 h 2043806"/>
              <a:gd name="connsiteX6841" fmla="*/ 326122 w 1327177"/>
              <a:gd name="connsiteY6841" fmla="*/ 2007090 h 2043806"/>
              <a:gd name="connsiteX6842" fmla="*/ 325073 w 1327177"/>
              <a:gd name="connsiteY6842" fmla="*/ 2007352 h 2043806"/>
              <a:gd name="connsiteX6843" fmla="*/ 323631 w 1327177"/>
              <a:gd name="connsiteY6843" fmla="*/ 2006696 h 2043806"/>
              <a:gd name="connsiteX6844" fmla="*/ 323238 w 1327177"/>
              <a:gd name="connsiteY6844" fmla="*/ 2005910 h 2043806"/>
              <a:gd name="connsiteX6845" fmla="*/ 321926 w 1327177"/>
              <a:gd name="connsiteY6845" fmla="*/ 2006434 h 2043806"/>
              <a:gd name="connsiteX6846" fmla="*/ 320877 w 1327177"/>
              <a:gd name="connsiteY6846" fmla="*/ 2004467 h 2043806"/>
              <a:gd name="connsiteX6847" fmla="*/ 316157 w 1327177"/>
              <a:gd name="connsiteY6847" fmla="*/ 2003812 h 2043806"/>
              <a:gd name="connsiteX6848" fmla="*/ 315894 w 1327177"/>
              <a:gd name="connsiteY6848" fmla="*/ 2003156 h 2043806"/>
              <a:gd name="connsiteX6849" fmla="*/ 312616 w 1327177"/>
              <a:gd name="connsiteY6849" fmla="*/ 2001451 h 2043806"/>
              <a:gd name="connsiteX6850" fmla="*/ 312616 w 1327177"/>
              <a:gd name="connsiteY6850" fmla="*/ 2000664 h 2043806"/>
              <a:gd name="connsiteX6851" fmla="*/ 312616 w 1327177"/>
              <a:gd name="connsiteY6851" fmla="*/ 2000009 h 2043806"/>
              <a:gd name="connsiteX6852" fmla="*/ 310124 w 1327177"/>
              <a:gd name="connsiteY6852" fmla="*/ 2001713 h 2043806"/>
              <a:gd name="connsiteX6853" fmla="*/ 309862 w 1327177"/>
              <a:gd name="connsiteY6853" fmla="*/ 2000664 h 2043806"/>
              <a:gd name="connsiteX6854" fmla="*/ 313141 w 1327177"/>
              <a:gd name="connsiteY6854" fmla="*/ 1998566 h 2043806"/>
              <a:gd name="connsiteX6855" fmla="*/ 315894 w 1327177"/>
              <a:gd name="connsiteY6855" fmla="*/ 1996731 h 2043806"/>
              <a:gd name="connsiteX6856" fmla="*/ 317992 w 1327177"/>
              <a:gd name="connsiteY6856" fmla="*/ 1995026 h 2043806"/>
              <a:gd name="connsiteX6857" fmla="*/ 320222 w 1327177"/>
              <a:gd name="connsiteY6857" fmla="*/ 1993714 h 2043806"/>
              <a:gd name="connsiteX6858" fmla="*/ 319697 w 1327177"/>
              <a:gd name="connsiteY6858" fmla="*/ 1992928 h 2043806"/>
              <a:gd name="connsiteX6859" fmla="*/ 321139 w 1327177"/>
              <a:gd name="connsiteY6859" fmla="*/ 1991747 h 2043806"/>
              <a:gd name="connsiteX6860" fmla="*/ 320877 w 1327177"/>
              <a:gd name="connsiteY6860" fmla="*/ 1990830 h 2043806"/>
              <a:gd name="connsiteX6861" fmla="*/ 322582 w 1327177"/>
              <a:gd name="connsiteY6861" fmla="*/ 1990043 h 2043806"/>
              <a:gd name="connsiteX6862" fmla="*/ 323631 w 1327177"/>
              <a:gd name="connsiteY6862" fmla="*/ 1988994 h 2043806"/>
              <a:gd name="connsiteX6863" fmla="*/ 322975 w 1327177"/>
              <a:gd name="connsiteY6863" fmla="*/ 1987945 h 2043806"/>
              <a:gd name="connsiteX6864" fmla="*/ 324024 w 1327177"/>
              <a:gd name="connsiteY6864" fmla="*/ 1987551 h 2043806"/>
              <a:gd name="connsiteX6865" fmla="*/ 323238 w 1327177"/>
              <a:gd name="connsiteY6865" fmla="*/ 1986896 h 2043806"/>
              <a:gd name="connsiteX6866" fmla="*/ 323238 w 1327177"/>
              <a:gd name="connsiteY6866" fmla="*/ 1985191 h 2043806"/>
              <a:gd name="connsiteX6867" fmla="*/ 322582 w 1327177"/>
              <a:gd name="connsiteY6867" fmla="*/ 1983748 h 2043806"/>
              <a:gd name="connsiteX6868" fmla="*/ 321533 w 1327177"/>
              <a:gd name="connsiteY6868" fmla="*/ 1984404 h 2043806"/>
              <a:gd name="connsiteX6869" fmla="*/ 321139 w 1327177"/>
              <a:gd name="connsiteY6869" fmla="*/ 1984011 h 2043806"/>
              <a:gd name="connsiteX6870" fmla="*/ 321926 w 1327177"/>
              <a:gd name="connsiteY6870" fmla="*/ 1983748 h 2043806"/>
              <a:gd name="connsiteX6871" fmla="*/ 321926 w 1327177"/>
              <a:gd name="connsiteY6871" fmla="*/ 1983355 h 2043806"/>
              <a:gd name="connsiteX6872" fmla="*/ 320877 w 1327177"/>
              <a:gd name="connsiteY6872" fmla="*/ 1983355 h 2043806"/>
              <a:gd name="connsiteX6873" fmla="*/ 320484 w 1327177"/>
              <a:gd name="connsiteY6873" fmla="*/ 1982962 h 2043806"/>
              <a:gd name="connsiteX6874" fmla="*/ 320877 w 1327177"/>
              <a:gd name="connsiteY6874" fmla="*/ 1982962 h 2043806"/>
              <a:gd name="connsiteX6875" fmla="*/ 320877 w 1327177"/>
              <a:gd name="connsiteY6875" fmla="*/ 1982306 h 2043806"/>
              <a:gd name="connsiteX6876" fmla="*/ 322320 w 1327177"/>
              <a:gd name="connsiteY6876" fmla="*/ 1981913 h 2043806"/>
              <a:gd name="connsiteX6877" fmla="*/ 321926 w 1327177"/>
              <a:gd name="connsiteY6877" fmla="*/ 1981650 h 2043806"/>
              <a:gd name="connsiteX6878" fmla="*/ 321139 w 1327177"/>
              <a:gd name="connsiteY6878" fmla="*/ 1981650 h 2043806"/>
              <a:gd name="connsiteX6879" fmla="*/ 320877 w 1327177"/>
              <a:gd name="connsiteY6879" fmla="*/ 1981257 h 2043806"/>
              <a:gd name="connsiteX6880" fmla="*/ 321533 w 1327177"/>
              <a:gd name="connsiteY6880" fmla="*/ 1980864 h 2043806"/>
              <a:gd name="connsiteX6881" fmla="*/ 321926 w 1327177"/>
              <a:gd name="connsiteY6881" fmla="*/ 1981257 h 2043806"/>
              <a:gd name="connsiteX6882" fmla="*/ 323238 w 1327177"/>
              <a:gd name="connsiteY6882" fmla="*/ 1980470 h 2043806"/>
              <a:gd name="connsiteX6883" fmla="*/ 323631 w 1327177"/>
              <a:gd name="connsiteY6883" fmla="*/ 1979815 h 2043806"/>
              <a:gd name="connsiteX6884" fmla="*/ 320877 w 1327177"/>
              <a:gd name="connsiteY6884" fmla="*/ 1980470 h 2043806"/>
              <a:gd name="connsiteX6885" fmla="*/ 321533 w 1327177"/>
              <a:gd name="connsiteY6885" fmla="*/ 1980208 h 2043806"/>
              <a:gd name="connsiteX6886" fmla="*/ 321139 w 1327177"/>
              <a:gd name="connsiteY6886" fmla="*/ 1979552 h 2043806"/>
              <a:gd name="connsiteX6887" fmla="*/ 321926 w 1327177"/>
              <a:gd name="connsiteY6887" fmla="*/ 1978765 h 2043806"/>
              <a:gd name="connsiteX6888" fmla="*/ 321926 w 1327177"/>
              <a:gd name="connsiteY6888" fmla="*/ 1978110 h 2043806"/>
              <a:gd name="connsiteX6889" fmla="*/ 322582 w 1327177"/>
              <a:gd name="connsiteY6889" fmla="*/ 1978110 h 2043806"/>
              <a:gd name="connsiteX6890" fmla="*/ 322582 w 1327177"/>
              <a:gd name="connsiteY6890" fmla="*/ 1977323 h 2043806"/>
              <a:gd name="connsiteX6891" fmla="*/ 324024 w 1327177"/>
              <a:gd name="connsiteY6891" fmla="*/ 1977585 h 2043806"/>
              <a:gd name="connsiteX6892" fmla="*/ 325336 w 1327177"/>
              <a:gd name="connsiteY6892" fmla="*/ 1976668 h 2043806"/>
              <a:gd name="connsiteX6893" fmla="*/ 327958 w 1327177"/>
              <a:gd name="connsiteY6893" fmla="*/ 1974569 h 2043806"/>
              <a:gd name="connsiteX6894" fmla="*/ 327565 w 1327177"/>
              <a:gd name="connsiteY6894" fmla="*/ 1973127 h 2043806"/>
              <a:gd name="connsiteX6895" fmla="*/ 326778 w 1327177"/>
              <a:gd name="connsiteY6895" fmla="*/ 1971684 h 2043806"/>
              <a:gd name="connsiteX6896" fmla="*/ 329401 w 1327177"/>
              <a:gd name="connsiteY6896" fmla="*/ 1971947 h 2043806"/>
              <a:gd name="connsiteX6897" fmla="*/ 329401 w 1327177"/>
              <a:gd name="connsiteY6897" fmla="*/ 1971684 h 2043806"/>
              <a:gd name="connsiteX6898" fmla="*/ 331761 w 1327177"/>
              <a:gd name="connsiteY6898" fmla="*/ 1970898 h 2043806"/>
              <a:gd name="connsiteX6899" fmla="*/ 331499 w 1327177"/>
              <a:gd name="connsiteY6899" fmla="*/ 1970504 h 2043806"/>
              <a:gd name="connsiteX6900" fmla="*/ 332417 w 1327177"/>
              <a:gd name="connsiteY6900" fmla="*/ 1970111 h 2043806"/>
              <a:gd name="connsiteX6901" fmla="*/ 332154 w 1327177"/>
              <a:gd name="connsiteY6901" fmla="*/ 1969455 h 2043806"/>
              <a:gd name="connsiteX6902" fmla="*/ 330712 w 1327177"/>
              <a:gd name="connsiteY6902" fmla="*/ 1969849 h 2043806"/>
              <a:gd name="connsiteX6903" fmla="*/ 330712 w 1327177"/>
              <a:gd name="connsiteY6903" fmla="*/ 1969193 h 2043806"/>
              <a:gd name="connsiteX6904" fmla="*/ 331105 w 1327177"/>
              <a:gd name="connsiteY6904" fmla="*/ 1969193 h 2043806"/>
              <a:gd name="connsiteX6905" fmla="*/ 330319 w 1327177"/>
              <a:gd name="connsiteY6905" fmla="*/ 1965915 h 2043806"/>
              <a:gd name="connsiteX6906" fmla="*/ 330712 w 1327177"/>
              <a:gd name="connsiteY6906" fmla="*/ 1965652 h 2043806"/>
              <a:gd name="connsiteX6907" fmla="*/ 330319 w 1327177"/>
              <a:gd name="connsiteY6907" fmla="*/ 1964210 h 2043806"/>
              <a:gd name="connsiteX6908" fmla="*/ 330319 w 1327177"/>
              <a:gd name="connsiteY6908" fmla="*/ 1963817 h 2043806"/>
              <a:gd name="connsiteX6909" fmla="*/ 329401 w 1327177"/>
              <a:gd name="connsiteY6909" fmla="*/ 1963817 h 2043806"/>
              <a:gd name="connsiteX6910" fmla="*/ 329401 w 1327177"/>
              <a:gd name="connsiteY6910" fmla="*/ 1962374 h 2043806"/>
              <a:gd name="connsiteX6911" fmla="*/ 329663 w 1327177"/>
              <a:gd name="connsiteY6911" fmla="*/ 1962374 h 2043806"/>
              <a:gd name="connsiteX6912" fmla="*/ 329401 w 1327177"/>
              <a:gd name="connsiteY6912" fmla="*/ 1961719 h 2043806"/>
              <a:gd name="connsiteX6913" fmla="*/ 329007 w 1327177"/>
              <a:gd name="connsiteY6913" fmla="*/ 1960670 h 2043806"/>
              <a:gd name="connsiteX6914" fmla="*/ 329007 w 1327177"/>
              <a:gd name="connsiteY6914" fmla="*/ 1960276 h 2043806"/>
              <a:gd name="connsiteX6915" fmla="*/ 327958 w 1327177"/>
              <a:gd name="connsiteY6915" fmla="*/ 1957785 h 2043806"/>
              <a:gd name="connsiteX6916" fmla="*/ 326778 w 1327177"/>
              <a:gd name="connsiteY6916" fmla="*/ 1957785 h 2043806"/>
              <a:gd name="connsiteX6917" fmla="*/ 327303 w 1327177"/>
              <a:gd name="connsiteY6917" fmla="*/ 1956473 h 2043806"/>
              <a:gd name="connsiteX6918" fmla="*/ 326516 w 1327177"/>
              <a:gd name="connsiteY6918" fmla="*/ 1956473 h 2043806"/>
              <a:gd name="connsiteX6919" fmla="*/ 326778 w 1327177"/>
              <a:gd name="connsiteY6919" fmla="*/ 1955686 h 2043806"/>
              <a:gd name="connsiteX6920" fmla="*/ 326516 w 1327177"/>
              <a:gd name="connsiteY6920" fmla="*/ 1954375 h 2043806"/>
              <a:gd name="connsiteX6921" fmla="*/ 326122 w 1327177"/>
              <a:gd name="connsiteY6921" fmla="*/ 1953851 h 2043806"/>
              <a:gd name="connsiteX6922" fmla="*/ 326122 w 1327177"/>
              <a:gd name="connsiteY6922" fmla="*/ 1952408 h 2043806"/>
              <a:gd name="connsiteX6923" fmla="*/ 325073 w 1327177"/>
              <a:gd name="connsiteY6923" fmla="*/ 1951753 h 2043806"/>
              <a:gd name="connsiteX6924" fmla="*/ 324024 w 1327177"/>
              <a:gd name="connsiteY6924" fmla="*/ 1951753 h 2043806"/>
              <a:gd name="connsiteX6925" fmla="*/ 324024 w 1327177"/>
              <a:gd name="connsiteY6925" fmla="*/ 1951097 h 2043806"/>
              <a:gd name="connsiteX6926" fmla="*/ 322320 w 1327177"/>
              <a:gd name="connsiteY6926" fmla="*/ 1951490 h 2043806"/>
              <a:gd name="connsiteX6927" fmla="*/ 321926 w 1327177"/>
              <a:gd name="connsiteY6927" fmla="*/ 1950703 h 2043806"/>
              <a:gd name="connsiteX6928" fmla="*/ 321139 w 1327177"/>
              <a:gd name="connsiteY6928" fmla="*/ 1950703 h 2043806"/>
              <a:gd name="connsiteX6929" fmla="*/ 320877 w 1327177"/>
              <a:gd name="connsiteY6929" fmla="*/ 1951097 h 2043806"/>
              <a:gd name="connsiteX6930" fmla="*/ 319435 w 1327177"/>
              <a:gd name="connsiteY6930" fmla="*/ 1950048 h 2043806"/>
              <a:gd name="connsiteX6931" fmla="*/ 319041 w 1327177"/>
              <a:gd name="connsiteY6931" fmla="*/ 1950310 h 2043806"/>
              <a:gd name="connsiteX6932" fmla="*/ 318255 w 1327177"/>
              <a:gd name="connsiteY6932" fmla="*/ 1950048 h 2043806"/>
              <a:gd name="connsiteX6933" fmla="*/ 318779 w 1327177"/>
              <a:gd name="connsiteY6933" fmla="*/ 1948999 h 2043806"/>
              <a:gd name="connsiteX6934" fmla="*/ 317599 w 1327177"/>
              <a:gd name="connsiteY6934" fmla="*/ 1948212 h 2043806"/>
              <a:gd name="connsiteX6935" fmla="*/ 317599 w 1327177"/>
              <a:gd name="connsiteY6935" fmla="*/ 1947950 h 2043806"/>
              <a:gd name="connsiteX6936" fmla="*/ 316550 w 1327177"/>
              <a:gd name="connsiteY6936" fmla="*/ 1947556 h 2043806"/>
              <a:gd name="connsiteX6937" fmla="*/ 316157 w 1327177"/>
              <a:gd name="connsiteY6937" fmla="*/ 1945327 h 2043806"/>
              <a:gd name="connsiteX6938" fmla="*/ 316943 w 1327177"/>
              <a:gd name="connsiteY6938" fmla="*/ 1945065 h 2043806"/>
              <a:gd name="connsiteX6939" fmla="*/ 317599 w 1327177"/>
              <a:gd name="connsiteY6939" fmla="*/ 1945065 h 2043806"/>
              <a:gd name="connsiteX6940" fmla="*/ 317992 w 1327177"/>
              <a:gd name="connsiteY6940" fmla="*/ 1944409 h 2043806"/>
              <a:gd name="connsiteX6941" fmla="*/ 317337 w 1327177"/>
              <a:gd name="connsiteY6941" fmla="*/ 1943622 h 2043806"/>
              <a:gd name="connsiteX6942" fmla="*/ 316943 w 1327177"/>
              <a:gd name="connsiteY6942" fmla="*/ 1942573 h 2043806"/>
              <a:gd name="connsiteX6943" fmla="*/ 316157 w 1327177"/>
              <a:gd name="connsiteY6943" fmla="*/ 1942573 h 2043806"/>
              <a:gd name="connsiteX6944" fmla="*/ 316157 w 1327177"/>
              <a:gd name="connsiteY6944" fmla="*/ 1942311 h 2043806"/>
              <a:gd name="connsiteX6945" fmla="*/ 316943 w 1327177"/>
              <a:gd name="connsiteY6945" fmla="*/ 1941918 h 2043806"/>
              <a:gd name="connsiteX6946" fmla="*/ 316943 w 1327177"/>
              <a:gd name="connsiteY6946" fmla="*/ 1941524 h 2043806"/>
              <a:gd name="connsiteX6947" fmla="*/ 315501 w 1327177"/>
              <a:gd name="connsiteY6947" fmla="*/ 1941524 h 2043806"/>
              <a:gd name="connsiteX6948" fmla="*/ 314452 w 1327177"/>
              <a:gd name="connsiteY6948" fmla="*/ 1940213 h 2043806"/>
              <a:gd name="connsiteX6949" fmla="*/ 314058 w 1327177"/>
              <a:gd name="connsiteY6949" fmla="*/ 1940475 h 2043806"/>
              <a:gd name="connsiteX6950" fmla="*/ 313403 w 1327177"/>
              <a:gd name="connsiteY6950" fmla="*/ 1939426 h 2043806"/>
              <a:gd name="connsiteX6951" fmla="*/ 313403 w 1327177"/>
              <a:gd name="connsiteY6951" fmla="*/ 1938771 h 2043806"/>
              <a:gd name="connsiteX6952" fmla="*/ 314845 w 1327177"/>
              <a:gd name="connsiteY6952" fmla="*/ 1937984 h 2043806"/>
              <a:gd name="connsiteX6953" fmla="*/ 313796 w 1327177"/>
              <a:gd name="connsiteY6953" fmla="*/ 1935230 h 2043806"/>
              <a:gd name="connsiteX6954" fmla="*/ 314452 w 1327177"/>
              <a:gd name="connsiteY6954" fmla="*/ 1935230 h 2043806"/>
              <a:gd name="connsiteX6955" fmla="*/ 314845 w 1327177"/>
              <a:gd name="connsiteY6955" fmla="*/ 1933394 h 2043806"/>
              <a:gd name="connsiteX6956" fmla="*/ 315501 w 1327177"/>
              <a:gd name="connsiteY6956" fmla="*/ 1933394 h 2043806"/>
              <a:gd name="connsiteX6957" fmla="*/ 315894 w 1327177"/>
              <a:gd name="connsiteY6957" fmla="*/ 1931689 h 2043806"/>
              <a:gd name="connsiteX6958" fmla="*/ 316550 w 1327177"/>
              <a:gd name="connsiteY6958" fmla="*/ 1931165 h 2043806"/>
              <a:gd name="connsiteX6959" fmla="*/ 316157 w 1327177"/>
              <a:gd name="connsiteY6959" fmla="*/ 1930247 h 2043806"/>
              <a:gd name="connsiteX6960" fmla="*/ 319435 w 1327177"/>
              <a:gd name="connsiteY6960" fmla="*/ 1929854 h 2043806"/>
              <a:gd name="connsiteX6961" fmla="*/ 320484 w 1327177"/>
              <a:gd name="connsiteY6961" fmla="*/ 1929591 h 2043806"/>
              <a:gd name="connsiteX6962" fmla="*/ 320222 w 1327177"/>
              <a:gd name="connsiteY6962" fmla="*/ 1928805 h 2043806"/>
              <a:gd name="connsiteX6963" fmla="*/ 319435 w 1327177"/>
              <a:gd name="connsiteY6963" fmla="*/ 1929198 h 2043806"/>
              <a:gd name="connsiteX6964" fmla="*/ 318779 w 1327177"/>
              <a:gd name="connsiteY6964" fmla="*/ 1928805 h 2043806"/>
              <a:gd name="connsiteX6965" fmla="*/ 318779 w 1327177"/>
              <a:gd name="connsiteY6965" fmla="*/ 1927756 h 2043806"/>
              <a:gd name="connsiteX6966" fmla="*/ 317337 w 1327177"/>
              <a:gd name="connsiteY6966" fmla="*/ 1926707 h 2043806"/>
              <a:gd name="connsiteX6967" fmla="*/ 316550 w 1327177"/>
              <a:gd name="connsiteY6967" fmla="*/ 1926969 h 2043806"/>
              <a:gd name="connsiteX6968" fmla="*/ 315894 w 1327177"/>
              <a:gd name="connsiteY6968" fmla="*/ 1926051 h 2043806"/>
              <a:gd name="connsiteX6969" fmla="*/ 317992 w 1327177"/>
              <a:gd name="connsiteY6969" fmla="*/ 1923822 h 2043806"/>
              <a:gd name="connsiteX6970" fmla="*/ 317337 w 1327177"/>
              <a:gd name="connsiteY6970" fmla="*/ 1923166 h 2043806"/>
              <a:gd name="connsiteX6971" fmla="*/ 317992 w 1327177"/>
              <a:gd name="connsiteY6971" fmla="*/ 1922510 h 2043806"/>
              <a:gd name="connsiteX6972" fmla="*/ 316943 w 1327177"/>
              <a:gd name="connsiteY6972" fmla="*/ 1921724 h 2043806"/>
              <a:gd name="connsiteX6973" fmla="*/ 317599 w 1327177"/>
              <a:gd name="connsiteY6973" fmla="*/ 1921330 h 2043806"/>
              <a:gd name="connsiteX6974" fmla="*/ 316943 w 1327177"/>
              <a:gd name="connsiteY6974" fmla="*/ 1920412 h 2043806"/>
              <a:gd name="connsiteX6975" fmla="*/ 317337 w 1327177"/>
              <a:gd name="connsiteY6975" fmla="*/ 1919888 h 2043806"/>
              <a:gd name="connsiteX6976" fmla="*/ 317337 w 1327177"/>
              <a:gd name="connsiteY6976" fmla="*/ 1918183 h 2043806"/>
              <a:gd name="connsiteX6977" fmla="*/ 315894 w 1327177"/>
              <a:gd name="connsiteY6977" fmla="*/ 1917396 h 2043806"/>
              <a:gd name="connsiteX6978" fmla="*/ 315239 w 1327177"/>
              <a:gd name="connsiteY6978" fmla="*/ 1915691 h 2043806"/>
              <a:gd name="connsiteX6979" fmla="*/ 313796 w 1327177"/>
              <a:gd name="connsiteY6979" fmla="*/ 1916741 h 2043806"/>
              <a:gd name="connsiteX6980" fmla="*/ 313403 w 1327177"/>
              <a:gd name="connsiteY6980" fmla="*/ 1915298 h 2043806"/>
              <a:gd name="connsiteX6981" fmla="*/ 313796 w 1327177"/>
              <a:gd name="connsiteY6981" fmla="*/ 1915036 h 2043806"/>
              <a:gd name="connsiteX6982" fmla="*/ 313141 w 1327177"/>
              <a:gd name="connsiteY6982" fmla="*/ 1913856 h 2043806"/>
              <a:gd name="connsiteX6983" fmla="*/ 312616 w 1327177"/>
              <a:gd name="connsiteY6983" fmla="*/ 1913594 h 2043806"/>
              <a:gd name="connsiteX6984" fmla="*/ 309862 w 1327177"/>
              <a:gd name="connsiteY6984" fmla="*/ 1912151 h 2043806"/>
              <a:gd name="connsiteX6985" fmla="*/ 307764 w 1327177"/>
              <a:gd name="connsiteY6985" fmla="*/ 1910971 h 2043806"/>
              <a:gd name="connsiteX6986" fmla="*/ 306977 w 1327177"/>
              <a:gd name="connsiteY6986" fmla="*/ 1909660 h 2043806"/>
              <a:gd name="connsiteX6987" fmla="*/ 306322 w 1327177"/>
              <a:gd name="connsiteY6987" fmla="*/ 1908611 h 2043806"/>
              <a:gd name="connsiteX6988" fmla="*/ 305142 w 1327177"/>
              <a:gd name="connsiteY6988" fmla="*/ 1908611 h 2043806"/>
              <a:gd name="connsiteX6989" fmla="*/ 304486 w 1327177"/>
              <a:gd name="connsiteY6989" fmla="*/ 1908217 h 2043806"/>
              <a:gd name="connsiteX6990" fmla="*/ 303437 w 1327177"/>
              <a:gd name="connsiteY6990" fmla="*/ 1907430 h 2043806"/>
              <a:gd name="connsiteX6991" fmla="*/ 303043 w 1327177"/>
              <a:gd name="connsiteY6991" fmla="*/ 1905726 h 2043806"/>
              <a:gd name="connsiteX6992" fmla="*/ 303437 w 1327177"/>
              <a:gd name="connsiteY6992" fmla="*/ 1903627 h 2043806"/>
              <a:gd name="connsiteX6993" fmla="*/ 304879 w 1327177"/>
              <a:gd name="connsiteY6993" fmla="*/ 1902972 h 2043806"/>
              <a:gd name="connsiteX6994" fmla="*/ 304879 w 1327177"/>
              <a:gd name="connsiteY6994" fmla="*/ 1901792 h 2043806"/>
              <a:gd name="connsiteX6995" fmla="*/ 304092 w 1327177"/>
              <a:gd name="connsiteY6995" fmla="*/ 1901792 h 2043806"/>
              <a:gd name="connsiteX6996" fmla="*/ 302388 w 1327177"/>
              <a:gd name="connsiteY6996" fmla="*/ 1901529 h 2043806"/>
              <a:gd name="connsiteX6997" fmla="*/ 301339 w 1327177"/>
              <a:gd name="connsiteY6997" fmla="*/ 1902316 h 2043806"/>
              <a:gd name="connsiteX6998" fmla="*/ 300945 w 1327177"/>
              <a:gd name="connsiteY6998" fmla="*/ 1905726 h 2043806"/>
              <a:gd name="connsiteX6999" fmla="*/ 300159 w 1327177"/>
              <a:gd name="connsiteY6999" fmla="*/ 1907168 h 2043806"/>
              <a:gd name="connsiteX7000" fmla="*/ 297011 w 1327177"/>
              <a:gd name="connsiteY7000" fmla="*/ 1906775 h 2043806"/>
              <a:gd name="connsiteX7001" fmla="*/ 293077 w 1327177"/>
              <a:gd name="connsiteY7001" fmla="*/ 1908611 h 2043806"/>
              <a:gd name="connsiteX7002" fmla="*/ 290324 w 1327177"/>
              <a:gd name="connsiteY7002" fmla="*/ 1911364 h 2043806"/>
              <a:gd name="connsiteX7003" fmla="*/ 289537 w 1327177"/>
              <a:gd name="connsiteY7003" fmla="*/ 1912807 h 2043806"/>
              <a:gd name="connsiteX7004" fmla="*/ 287439 w 1327177"/>
              <a:gd name="connsiteY7004" fmla="*/ 1914249 h 2043806"/>
              <a:gd name="connsiteX7005" fmla="*/ 286783 w 1327177"/>
              <a:gd name="connsiteY7005" fmla="*/ 1918445 h 2043806"/>
              <a:gd name="connsiteX7006" fmla="*/ 286783 w 1327177"/>
              <a:gd name="connsiteY7006" fmla="*/ 1920412 h 2043806"/>
              <a:gd name="connsiteX7007" fmla="*/ 287177 w 1327177"/>
              <a:gd name="connsiteY7007" fmla="*/ 1920412 h 2043806"/>
              <a:gd name="connsiteX7008" fmla="*/ 286783 w 1327177"/>
              <a:gd name="connsiteY7008" fmla="*/ 1921330 h 2043806"/>
              <a:gd name="connsiteX7009" fmla="*/ 286521 w 1327177"/>
              <a:gd name="connsiteY7009" fmla="*/ 1922510 h 2043806"/>
              <a:gd name="connsiteX7010" fmla="*/ 285079 w 1327177"/>
              <a:gd name="connsiteY7010" fmla="*/ 1923428 h 2043806"/>
              <a:gd name="connsiteX7011" fmla="*/ 284554 w 1327177"/>
              <a:gd name="connsiteY7011" fmla="*/ 1924215 h 2043806"/>
              <a:gd name="connsiteX7012" fmla="*/ 283636 w 1327177"/>
              <a:gd name="connsiteY7012" fmla="*/ 1924609 h 2043806"/>
              <a:gd name="connsiteX7013" fmla="*/ 283243 w 1327177"/>
              <a:gd name="connsiteY7013" fmla="*/ 1925264 h 2043806"/>
              <a:gd name="connsiteX7014" fmla="*/ 282456 w 1327177"/>
              <a:gd name="connsiteY7014" fmla="*/ 1925526 h 2043806"/>
              <a:gd name="connsiteX7015" fmla="*/ 282456 w 1327177"/>
              <a:gd name="connsiteY7015" fmla="*/ 1926707 h 2043806"/>
              <a:gd name="connsiteX7016" fmla="*/ 281145 w 1327177"/>
              <a:gd name="connsiteY7016" fmla="*/ 1926707 h 2043806"/>
              <a:gd name="connsiteX7017" fmla="*/ 279702 w 1327177"/>
              <a:gd name="connsiteY7017" fmla="*/ 1926313 h 2043806"/>
              <a:gd name="connsiteX7018" fmla="*/ 278522 w 1327177"/>
              <a:gd name="connsiteY7018" fmla="*/ 1926313 h 2043806"/>
              <a:gd name="connsiteX7019" fmla="*/ 278260 w 1327177"/>
              <a:gd name="connsiteY7019" fmla="*/ 1926707 h 2043806"/>
              <a:gd name="connsiteX7020" fmla="*/ 278260 w 1327177"/>
              <a:gd name="connsiteY7020" fmla="*/ 1924215 h 2043806"/>
              <a:gd name="connsiteX7021" fmla="*/ 278522 w 1327177"/>
              <a:gd name="connsiteY7021" fmla="*/ 1921330 h 2043806"/>
              <a:gd name="connsiteX7022" fmla="*/ 277866 w 1327177"/>
              <a:gd name="connsiteY7022" fmla="*/ 1919888 h 2043806"/>
              <a:gd name="connsiteX7023" fmla="*/ 276817 w 1327177"/>
              <a:gd name="connsiteY7023" fmla="*/ 1918970 h 2043806"/>
              <a:gd name="connsiteX7024" fmla="*/ 274981 w 1327177"/>
              <a:gd name="connsiteY7024" fmla="*/ 1918445 h 2043806"/>
              <a:gd name="connsiteX7025" fmla="*/ 274981 w 1327177"/>
              <a:gd name="connsiteY7025" fmla="*/ 1917790 h 2043806"/>
              <a:gd name="connsiteX7026" fmla="*/ 274063 w 1327177"/>
              <a:gd name="connsiteY7026" fmla="*/ 1915298 h 2043806"/>
              <a:gd name="connsiteX7027" fmla="*/ 272883 w 1327177"/>
              <a:gd name="connsiteY7027" fmla="*/ 1912413 h 2043806"/>
              <a:gd name="connsiteX7028" fmla="*/ 272883 w 1327177"/>
              <a:gd name="connsiteY7028" fmla="*/ 1907955 h 2043806"/>
              <a:gd name="connsiteX7029" fmla="*/ 272228 w 1327177"/>
              <a:gd name="connsiteY7029" fmla="*/ 1906775 h 2043806"/>
              <a:gd name="connsiteX7030" fmla="*/ 272228 w 1327177"/>
              <a:gd name="connsiteY7030" fmla="*/ 1905070 h 2043806"/>
              <a:gd name="connsiteX7031" fmla="*/ 271965 w 1327177"/>
              <a:gd name="connsiteY7031" fmla="*/ 1904283 h 2043806"/>
              <a:gd name="connsiteX7032" fmla="*/ 271441 w 1327177"/>
              <a:gd name="connsiteY7032" fmla="*/ 1904283 h 2043806"/>
              <a:gd name="connsiteX7033" fmla="*/ 270523 w 1327177"/>
              <a:gd name="connsiteY7033" fmla="*/ 1905726 h 2043806"/>
              <a:gd name="connsiteX7034" fmla="*/ 269343 w 1327177"/>
              <a:gd name="connsiteY7034" fmla="*/ 1905332 h 2043806"/>
              <a:gd name="connsiteX7035" fmla="*/ 268687 w 1327177"/>
              <a:gd name="connsiteY7035" fmla="*/ 1907168 h 2043806"/>
              <a:gd name="connsiteX7036" fmla="*/ 268294 w 1327177"/>
              <a:gd name="connsiteY7036" fmla="*/ 1907168 h 2043806"/>
              <a:gd name="connsiteX7037" fmla="*/ 267900 w 1327177"/>
              <a:gd name="connsiteY7037" fmla="*/ 1910053 h 2043806"/>
              <a:gd name="connsiteX7038" fmla="*/ 267245 w 1327177"/>
              <a:gd name="connsiteY7038" fmla="*/ 1910053 h 2043806"/>
              <a:gd name="connsiteX7039" fmla="*/ 266196 w 1327177"/>
              <a:gd name="connsiteY7039" fmla="*/ 1908873 h 2043806"/>
              <a:gd name="connsiteX7040" fmla="*/ 265147 w 1327177"/>
              <a:gd name="connsiteY7040" fmla="*/ 1909660 h 2043806"/>
              <a:gd name="connsiteX7041" fmla="*/ 261606 w 1327177"/>
              <a:gd name="connsiteY7041" fmla="*/ 1909660 h 2043806"/>
              <a:gd name="connsiteX7042" fmla="*/ 259508 w 1327177"/>
              <a:gd name="connsiteY7042" fmla="*/ 1910709 h 2043806"/>
              <a:gd name="connsiteX7043" fmla="*/ 259901 w 1327177"/>
              <a:gd name="connsiteY7043" fmla="*/ 1912807 h 2043806"/>
              <a:gd name="connsiteX7044" fmla="*/ 259508 w 1327177"/>
              <a:gd name="connsiteY7044" fmla="*/ 1916741 h 2043806"/>
              <a:gd name="connsiteX7045" fmla="*/ 258459 w 1327177"/>
              <a:gd name="connsiteY7045" fmla="*/ 1921724 h 2043806"/>
              <a:gd name="connsiteX7046" fmla="*/ 259246 w 1327177"/>
              <a:gd name="connsiteY7046" fmla="*/ 1923822 h 2043806"/>
              <a:gd name="connsiteX7047" fmla="*/ 254132 w 1327177"/>
              <a:gd name="connsiteY7047" fmla="*/ 1926313 h 2043806"/>
              <a:gd name="connsiteX7048" fmla="*/ 251247 w 1327177"/>
              <a:gd name="connsiteY7048" fmla="*/ 1926707 h 2043806"/>
              <a:gd name="connsiteX7049" fmla="*/ 250460 w 1327177"/>
              <a:gd name="connsiteY7049" fmla="*/ 1927493 h 2043806"/>
              <a:gd name="connsiteX7050" fmla="*/ 249149 w 1327177"/>
              <a:gd name="connsiteY7050" fmla="*/ 1926313 h 2043806"/>
              <a:gd name="connsiteX7051" fmla="*/ 249542 w 1327177"/>
              <a:gd name="connsiteY7051" fmla="*/ 1925526 h 2043806"/>
              <a:gd name="connsiteX7052" fmla="*/ 249149 w 1327177"/>
              <a:gd name="connsiteY7052" fmla="*/ 1925264 h 2043806"/>
              <a:gd name="connsiteX7053" fmla="*/ 249149 w 1327177"/>
              <a:gd name="connsiteY7053" fmla="*/ 1924871 h 2043806"/>
              <a:gd name="connsiteX7054" fmla="*/ 247706 w 1327177"/>
              <a:gd name="connsiteY7054" fmla="*/ 1924871 h 2043806"/>
              <a:gd name="connsiteX7055" fmla="*/ 247051 w 1327177"/>
              <a:gd name="connsiteY7055" fmla="*/ 1923822 h 2043806"/>
              <a:gd name="connsiteX7056" fmla="*/ 242723 w 1327177"/>
              <a:gd name="connsiteY7056" fmla="*/ 1924215 h 2043806"/>
              <a:gd name="connsiteX7057" fmla="*/ 243117 w 1327177"/>
              <a:gd name="connsiteY7057" fmla="*/ 1923166 h 2043806"/>
              <a:gd name="connsiteX7058" fmla="*/ 243117 w 1327177"/>
              <a:gd name="connsiteY7058" fmla="*/ 1922510 h 2043806"/>
              <a:gd name="connsiteX7059" fmla="*/ 243117 w 1327177"/>
              <a:gd name="connsiteY7059" fmla="*/ 1921068 h 2043806"/>
              <a:gd name="connsiteX7060" fmla="*/ 242068 w 1327177"/>
              <a:gd name="connsiteY7060" fmla="*/ 1919232 h 2043806"/>
              <a:gd name="connsiteX7061" fmla="*/ 240625 w 1327177"/>
              <a:gd name="connsiteY7061" fmla="*/ 1918970 h 2043806"/>
              <a:gd name="connsiteX7062" fmla="*/ 240363 w 1327177"/>
              <a:gd name="connsiteY7062" fmla="*/ 1918183 h 2043806"/>
              <a:gd name="connsiteX7063" fmla="*/ 240363 w 1327177"/>
              <a:gd name="connsiteY7063" fmla="*/ 1917396 h 2043806"/>
              <a:gd name="connsiteX7064" fmla="*/ 241019 w 1327177"/>
              <a:gd name="connsiteY7064" fmla="*/ 1915298 h 2043806"/>
              <a:gd name="connsiteX7065" fmla="*/ 242461 w 1327177"/>
              <a:gd name="connsiteY7065" fmla="*/ 1914249 h 2043806"/>
              <a:gd name="connsiteX7066" fmla="*/ 241674 w 1327177"/>
              <a:gd name="connsiteY7066" fmla="*/ 1913856 h 2043806"/>
              <a:gd name="connsiteX7067" fmla="*/ 242461 w 1327177"/>
              <a:gd name="connsiteY7067" fmla="*/ 1912413 h 2043806"/>
              <a:gd name="connsiteX7068" fmla="*/ 242461 w 1327177"/>
              <a:gd name="connsiteY7068" fmla="*/ 1910709 h 2043806"/>
              <a:gd name="connsiteX7069" fmla="*/ 242723 w 1327177"/>
              <a:gd name="connsiteY7069" fmla="*/ 1910053 h 2043806"/>
              <a:gd name="connsiteX7070" fmla="*/ 243379 w 1327177"/>
              <a:gd name="connsiteY7070" fmla="*/ 1909266 h 2043806"/>
              <a:gd name="connsiteX7071" fmla="*/ 244559 w 1327177"/>
              <a:gd name="connsiteY7071" fmla="*/ 1909266 h 2043806"/>
              <a:gd name="connsiteX7072" fmla="*/ 246001 w 1327177"/>
              <a:gd name="connsiteY7072" fmla="*/ 1908611 h 2043806"/>
              <a:gd name="connsiteX7073" fmla="*/ 244821 w 1327177"/>
              <a:gd name="connsiteY7073" fmla="*/ 1907168 h 2043806"/>
              <a:gd name="connsiteX7074" fmla="*/ 246264 w 1327177"/>
              <a:gd name="connsiteY7074" fmla="*/ 1906775 h 2043806"/>
              <a:gd name="connsiteX7075" fmla="*/ 245346 w 1327177"/>
              <a:gd name="connsiteY7075" fmla="*/ 1905332 h 2043806"/>
              <a:gd name="connsiteX7076" fmla="*/ 244559 w 1327177"/>
              <a:gd name="connsiteY7076" fmla="*/ 1905332 h 2043806"/>
              <a:gd name="connsiteX7077" fmla="*/ 244166 w 1327177"/>
              <a:gd name="connsiteY7077" fmla="*/ 1904677 h 2043806"/>
              <a:gd name="connsiteX7078" fmla="*/ 243903 w 1327177"/>
              <a:gd name="connsiteY7078" fmla="*/ 1903890 h 2043806"/>
              <a:gd name="connsiteX7079" fmla="*/ 243379 w 1327177"/>
              <a:gd name="connsiteY7079" fmla="*/ 1904283 h 2043806"/>
              <a:gd name="connsiteX7080" fmla="*/ 242723 w 1327177"/>
              <a:gd name="connsiteY7080" fmla="*/ 1904283 h 2043806"/>
              <a:gd name="connsiteX7081" fmla="*/ 241019 w 1327177"/>
              <a:gd name="connsiteY7081" fmla="*/ 1902972 h 2043806"/>
              <a:gd name="connsiteX7082" fmla="*/ 240363 w 1327177"/>
              <a:gd name="connsiteY7082" fmla="*/ 1902316 h 2043806"/>
              <a:gd name="connsiteX7083" fmla="*/ 242461 w 1327177"/>
              <a:gd name="connsiteY7083" fmla="*/ 1901792 h 2043806"/>
              <a:gd name="connsiteX7084" fmla="*/ 243903 w 1327177"/>
              <a:gd name="connsiteY7084" fmla="*/ 1901792 h 2043806"/>
              <a:gd name="connsiteX7085" fmla="*/ 244166 w 1327177"/>
              <a:gd name="connsiteY7085" fmla="*/ 1902316 h 2043806"/>
              <a:gd name="connsiteX7086" fmla="*/ 244821 w 1327177"/>
              <a:gd name="connsiteY7086" fmla="*/ 1900349 h 2043806"/>
              <a:gd name="connsiteX7087" fmla="*/ 244821 w 1327177"/>
              <a:gd name="connsiteY7087" fmla="*/ 1898251 h 2043806"/>
              <a:gd name="connsiteX7088" fmla="*/ 247051 w 1327177"/>
              <a:gd name="connsiteY7088" fmla="*/ 1898907 h 2043806"/>
              <a:gd name="connsiteX7089" fmla="*/ 247051 w 1327177"/>
              <a:gd name="connsiteY7089" fmla="*/ 1898644 h 2043806"/>
              <a:gd name="connsiteX7090" fmla="*/ 247706 w 1327177"/>
              <a:gd name="connsiteY7090" fmla="*/ 1898644 h 2043806"/>
              <a:gd name="connsiteX7091" fmla="*/ 248100 w 1327177"/>
              <a:gd name="connsiteY7091" fmla="*/ 1897596 h 2043806"/>
              <a:gd name="connsiteX7092" fmla="*/ 247444 w 1327177"/>
              <a:gd name="connsiteY7092" fmla="*/ 1897333 h 2043806"/>
              <a:gd name="connsiteX7093" fmla="*/ 247051 w 1327177"/>
              <a:gd name="connsiteY7093" fmla="*/ 1897333 h 2043806"/>
              <a:gd name="connsiteX7094" fmla="*/ 245346 w 1327177"/>
              <a:gd name="connsiteY7094" fmla="*/ 1897333 h 2043806"/>
              <a:gd name="connsiteX7095" fmla="*/ 244821 w 1327177"/>
              <a:gd name="connsiteY7095" fmla="*/ 1896940 h 2043806"/>
              <a:gd name="connsiteX7096" fmla="*/ 245346 w 1327177"/>
              <a:gd name="connsiteY7096" fmla="*/ 1895891 h 2043806"/>
              <a:gd name="connsiteX7097" fmla="*/ 247051 w 1327177"/>
              <a:gd name="connsiteY7097" fmla="*/ 1895235 h 2043806"/>
              <a:gd name="connsiteX7098" fmla="*/ 247444 w 1327177"/>
              <a:gd name="connsiteY7098" fmla="*/ 1893268 h 2043806"/>
              <a:gd name="connsiteX7099" fmla="*/ 247051 w 1327177"/>
              <a:gd name="connsiteY7099" fmla="*/ 1892613 h 2043806"/>
              <a:gd name="connsiteX7100" fmla="*/ 246264 w 1327177"/>
              <a:gd name="connsiteY7100" fmla="*/ 1891563 h 2043806"/>
              <a:gd name="connsiteX7101" fmla="*/ 244821 w 1327177"/>
              <a:gd name="connsiteY7101" fmla="*/ 1890514 h 2043806"/>
              <a:gd name="connsiteX7102" fmla="*/ 244821 w 1327177"/>
              <a:gd name="connsiteY7102" fmla="*/ 1890908 h 2043806"/>
              <a:gd name="connsiteX7103" fmla="*/ 244559 w 1327177"/>
              <a:gd name="connsiteY7103" fmla="*/ 1890514 h 2043806"/>
              <a:gd name="connsiteX7104" fmla="*/ 244821 w 1327177"/>
              <a:gd name="connsiteY7104" fmla="*/ 1890252 h 2043806"/>
              <a:gd name="connsiteX7105" fmla="*/ 244559 w 1327177"/>
              <a:gd name="connsiteY7105" fmla="*/ 1888810 h 2043806"/>
              <a:gd name="connsiteX7106" fmla="*/ 245346 w 1327177"/>
              <a:gd name="connsiteY7106" fmla="*/ 1887367 h 2043806"/>
              <a:gd name="connsiteX7107" fmla="*/ 247051 w 1327177"/>
              <a:gd name="connsiteY7107" fmla="*/ 1886187 h 2043806"/>
              <a:gd name="connsiteX7108" fmla="*/ 248100 w 1327177"/>
              <a:gd name="connsiteY7108" fmla="*/ 1883827 h 2043806"/>
              <a:gd name="connsiteX7109" fmla="*/ 249149 w 1327177"/>
              <a:gd name="connsiteY7109" fmla="*/ 1882384 h 2043806"/>
              <a:gd name="connsiteX7110" fmla="*/ 248362 w 1327177"/>
              <a:gd name="connsiteY7110" fmla="*/ 1880549 h 2043806"/>
              <a:gd name="connsiteX7111" fmla="*/ 247706 w 1327177"/>
              <a:gd name="connsiteY7111" fmla="*/ 1879106 h 2043806"/>
              <a:gd name="connsiteX7112" fmla="*/ 248100 w 1327177"/>
              <a:gd name="connsiteY7112" fmla="*/ 1878844 h 2043806"/>
              <a:gd name="connsiteX7113" fmla="*/ 247706 w 1327177"/>
              <a:gd name="connsiteY7113" fmla="*/ 1878450 h 2043806"/>
              <a:gd name="connsiteX7114" fmla="*/ 247706 w 1327177"/>
              <a:gd name="connsiteY7114" fmla="*/ 1877795 h 2043806"/>
              <a:gd name="connsiteX7115" fmla="*/ 247051 w 1327177"/>
              <a:gd name="connsiteY7115" fmla="*/ 1877401 h 2043806"/>
              <a:gd name="connsiteX7116" fmla="*/ 247444 w 1327177"/>
              <a:gd name="connsiteY7116" fmla="*/ 1877008 h 2043806"/>
              <a:gd name="connsiteX7117" fmla="*/ 247051 w 1327177"/>
              <a:gd name="connsiteY7117" fmla="*/ 1876090 h 2043806"/>
              <a:gd name="connsiteX7118" fmla="*/ 247444 w 1327177"/>
              <a:gd name="connsiteY7118" fmla="*/ 1876090 h 2043806"/>
              <a:gd name="connsiteX7119" fmla="*/ 247444 w 1327177"/>
              <a:gd name="connsiteY7119" fmla="*/ 1875434 h 2043806"/>
              <a:gd name="connsiteX7120" fmla="*/ 247444 w 1327177"/>
              <a:gd name="connsiteY7120" fmla="*/ 1874910 h 2043806"/>
              <a:gd name="connsiteX7121" fmla="*/ 247706 w 1327177"/>
              <a:gd name="connsiteY7121" fmla="*/ 1875434 h 2043806"/>
              <a:gd name="connsiteX7122" fmla="*/ 249542 w 1327177"/>
              <a:gd name="connsiteY7122" fmla="*/ 1874648 h 2043806"/>
              <a:gd name="connsiteX7123" fmla="*/ 249804 w 1327177"/>
              <a:gd name="connsiteY7123" fmla="*/ 1874254 h 2043806"/>
              <a:gd name="connsiteX7124" fmla="*/ 249542 w 1327177"/>
              <a:gd name="connsiteY7124" fmla="*/ 1873467 h 2043806"/>
              <a:gd name="connsiteX7125" fmla="*/ 249149 w 1327177"/>
              <a:gd name="connsiteY7125" fmla="*/ 1871107 h 2043806"/>
              <a:gd name="connsiteX7126" fmla="*/ 249542 w 1327177"/>
              <a:gd name="connsiteY7126" fmla="*/ 1871107 h 2043806"/>
              <a:gd name="connsiteX7127" fmla="*/ 249149 w 1327177"/>
              <a:gd name="connsiteY7127" fmla="*/ 1870451 h 2043806"/>
              <a:gd name="connsiteX7128" fmla="*/ 248362 w 1327177"/>
              <a:gd name="connsiteY7128" fmla="*/ 1868353 h 2043806"/>
              <a:gd name="connsiteX7129" fmla="*/ 247706 w 1327177"/>
              <a:gd name="connsiteY7129" fmla="*/ 1868616 h 2043806"/>
              <a:gd name="connsiteX7130" fmla="*/ 247444 w 1327177"/>
              <a:gd name="connsiteY7130" fmla="*/ 1868353 h 2043806"/>
              <a:gd name="connsiteX7131" fmla="*/ 241674 w 1327177"/>
              <a:gd name="connsiteY7131" fmla="*/ 1871107 h 2043806"/>
              <a:gd name="connsiteX7132" fmla="*/ 237740 w 1327177"/>
              <a:gd name="connsiteY7132" fmla="*/ 1872550 h 2043806"/>
              <a:gd name="connsiteX7133" fmla="*/ 233544 w 1327177"/>
              <a:gd name="connsiteY7133" fmla="*/ 1872812 h 2043806"/>
              <a:gd name="connsiteX7134" fmla="*/ 227643 w 1327177"/>
              <a:gd name="connsiteY7134" fmla="*/ 1874648 h 2043806"/>
              <a:gd name="connsiteX7135" fmla="*/ 226856 w 1327177"/>
              <a:gd name="connsiteY7135" fmla="*/ 1873992 h 2043806"/>
              <a:gd name="connsiteX7136" fmla="*/ 226201 w 1327177"/>
              <a:gd name="connsiteY7136" fmla="*/ 1874254 h 2043806"/>
              <a:gd name="connsiteX7137" fmla="*/ 223578 w 1327177"/>
              <a:gd name="connsiteY7137" fmla="*/ 1875697 h 2043806"/>
              <a:gd name="connsiteX7138" fmla="*/ 221873 w 1327177"/>
              <a:gd name="connsiteY7138" fmla="*/ 1875434 h 2043806"/>
              <a:gd name="connsiteX7139" fmla="*/ 221873 w 1327177"/>
              <a:gd name="connsiteY7139" fmla="*/ 1874910 h 2043806"/>
              <a:gd name="connsiteX7140" fmla="*/ 222660 w 1327177"/>
              <a:gd name="connsiteY7140" fmla="*/ 1874648 h 2043806"/>
              <a:gd name="connsiteX7141" fmla="*/ 221873 w 1327177"/>
              <a:gd name="connsiteY7141" fmla="*/ 1872812 h 2043806"/>
              <a:gd name="connsiteX7142" fmla="*/ 223316 w 1327177"/>
              <a:gd name="connsiteY7142" fmla="*/ 1872812 h 2043806"/>
              <a:gd name="connsiteX7143" fmla="*/ 223316 w 1327177"/>
              <a:gd name="connsiteY7143" fmla="*/ 1872025 h 2043806"/>
              <a:gd name="connsiteX7144" fmla="*/ 220169 w 1327177"/>
              <a:gd name="connsiteY7144" fmla="*/ 1872550 h 2043806"/>
              <a:gd name="connsiteX7145" fmla="*/ 217939 w 1327177"/>
              <a:gd name="connsiteY7145" fmla="*/ 1873205 h 2043806"/>
              <a:gd name="connsiteX7146" fmla="*/ 216104 w 1327177"/>
              <a:gd name="connsiteY7146" fmla="*/ 1874254 h 2043806"/>
              <a:gd name="connsiteX7147" fmla="*/ 215448 w 1327177"/>
              <a:gd name="connsiteY7147" fmla="*/ 1875434 h 2043806"/>
              <a:gd name="connsiteX7148" fmla="*/ 214792 w 1327177"/>
              <a:gd name="connsiteY7148" fmla="*/ 1876352 h 2043806"/>
              <a:gd name="connsiteX7149" fmla="*/ 214399 w 1327177"/>
              <a:gd name="connsiteY7149" fmla="*/ 1877795 h 2043806"/>
              <a:gd name="connsiteX7150" fmla="*/ 214792 w 1327177"/>
              <a:gd name="connsiteY7150" fmla="*/ 1880549 h 2043806"/>
              <a:gd name="connsiteX7151" fmla="*/ 215186 w 1327177"/>
              <a:gd name="connsiteY7151" fmla="*/ 1883433 h 2043806"/>
              <a:gd name="connsiteX7152" fmla="*/ 215841 w 1327177"/>
              <a:gd name="connsiteY7152" fmla="*/ 1885925 h 2043806"/>
              <a:gd name="connsiteX7153" fmla="*/ 218202 w 1327177"/>
              <a:gd name="connsiteY7153" fmla="*/ 1889465 h 2043806"/>
              <a:gd name="connsiteX7154" fmla="*/ 218989 w 1327177"/>
              <a:gd name="connsiteY7154" fmla="*/ 1890514 h 2043806"/>
              <a:gd name="connsiteX7155" fmla="*/ 219382 w 1327177"/>
              <a:gd name="connsiteY7155" fmla="*/ 1891563 h 2043806"/>
              <a:gd name="connsiteX7156" fmla="*/ 218989 w 1327177"/>
              <a:gd name="connsiteY7156" fmla="*/ 1893268 h 2043806"/>
              <a:gd name="connsiteX7157" fmla="*/ 218202 w 1327177"/>
              <a:gd name="connsiteY7157" fmla="*/ 1894711 h 2043806"/>
              <a:gd name="connsiteX7158" fmla="*/ 217546 w 1327177"/>
              <a:gd name="connsiteY7158" fmla="*/ 1895235 h 2043806"/>
              <a:gd name="connsiteX7159" fmla="*/ 215841 w 1327177"/>
              <a:gd name="connsiteY7159" fmla="*/ 1895235 h 2043806"/>
              <a:gd name="connsiteX7160" fmla="*/ 215186 w 1327177"/>
              <a:gd name="connsiteY7160" fmla="*/ 1894711 h 2043806"/>
              <a:gd name="connsiteX7161" fmla="*/ 214399 w 1327177"/>
              <a:gd name="connsiteY7161" fmla="*/ 1894055 h 2043806"/>
              <a:gd name="connsiteX7162" fmla="*/ 214006 w 1327177"/>
              <a:gd name="connsiteY7162" fmla="*/ 1893793 h 2043806"/>
              <a:gd name="connsiteX7163" fmla="*/ 213350 w 1327177"/>
              <a:gd name="connsiteY7163" fmla="*/ 1892350 h 2043806"/>
              <a:gd name="connsiteX7164" fmla="*/ 213350 w 1327177"/>
              <a:gd name="connsiteY7164" fmla="*/ 1888416 h 2043806"/>
              <a:gd name="connsiteX7165" fmla="*/ 212694 w 1327177"/>
              <a:gd name="connsiteY7165" fmla="*/ 1885269 h 2043806"/>
              <a:gd name="connsiteX7166" fmla="*/ 211645 w 1327177"/>
              <a:gd name="connsiteY7166" fmla="*/ 1883433 h 2043806"/>
              <a:gd name="connsiteX7167" fmla="*/ 210203 w 1327177"/>
              <a:gd name="connsiteY7167" fmla="*/ 1882384 h 2043806"/>
              <a:gd name="connsiteX7168" fmla="*/ 208760 w 1327177"/>
              <a:gd name="connsiteY7168" fmla="*/ 1881729 h 2043806"/>
              <a:gd name="connsiteX7169" fmla="*/ 207318 w 1327177"/>
              <a:gd name="connsiteY7169" fmla="*/ 1881729 h 2043806"/>
              <a:gd name="connsiteX7170" fmla="*/ 206662 w 1327177"/>
              <a:gd name="connsiteY7170" fmla="*/ 1882384 h 2043806"/>
              <a:gd name="connsiteX7171" fmla="*/ 203384 w 1327177"/>
              <a:gd name="connsiteY7171" fmla="*/ 1885269 h 2043806"/>
              <a:gd name="connsiteX7172" fmla="*/ 202728 w 1327177"/>
              <a:gd name="connsiteY7172" fmla="*/ 1885531 h 2043806"/>
              <a:gd name="connsiteX7173" fmla="*/ 201941 w 1327177"/>
              <a:gd name="connsiteY7173" fmla="*/ 1885925 h 2043806"/>
              <a:gd name="connsiteX7174" fmla="*/ 200237 w 1327177"/>
              <a:gd name="connsiteY7174" fmla="*/ 1885269 h 2043806"/>
              <a:gd name="connsiteX7175" fmla="*/ 199581 w 1327177"/>
              <a:gd name="connsiteY7175" fmla="*/ 1884876 h 2043806"/>
              <a:gd name="connsiteX7176" fmla="*/ 198926 w 1327177"/>
              <a:gd name="connsiteY7176" fmla="*/ 1883827 h 2043806"/>
              <a:gd name="connsiteX7177" fmla="*/ 197745 w 1327177"/>
              <a:gd name="connsiteY7177" fmla="*/ 1882384 h 2043806"/>
              <a:gd name="connsiteX7178" fmla="*/ 197090 w 1327177"/>
              <a:gd name="connsiteY7178" fmla="*/ 1881073 h 2043806"/>
              <a:gd name="connsiteX7179" fmla="*/ 197090 w 1327177"/>
              <a:gd name="connsiteY7179" fmla="*/ 1879106 h 2043806"/>
              <a:gd name="connsiteX7180" fmla="*/ 198532 w 1327177"/>
              <a:gd name="connsiteY7180" fmla="*/ 1874910 h 2043806"/>
              <a:gd name="connsiteX7181" fmla="*/ 198139 w 1327177"/>
              <a:gd name="connsiteY7181" fmla="*/ 1873467 h 2043806"/>
              <a:gd name="connsiteX7182" fmla="*/ 197483 w 1327177"/>
              <a:gd name="connsiteY7182" fmla="*/ 1872550 h 2043806"/>
              <a:gd name="connsiteX7183" fmla="*/ 196303 w 1327177"/>
              <a:gd name="connsiteY7183" fmla="*/ 1871107 h 2043806"/>
              <a:gd name="connsiteX7184" fmla="*/ 194598 w 1327177"/>
              <a:gd name="connsiteY7184" fmla="*/ 1870058 h 2043806"/>
              <a:gd name="connsiteX7185" fmla="*/ 193943 w 1327177"/>
              <a:gd name="connsiteY7185" fmla="*/ 1870058 h 2043806"/>
              <a:gd name="connsiteX7186" fmla="*/ 186730 w 1327177"/>
              <a:gd name="connsiteY7186" fmla="*/ 1870451 h 2043806"/>
              <a:gd name="connsiteX7187" fmla="*/ 186075 w 1327177"/>
              <a:gd name="connsiteY7187" fmla="*/ 1870714 h 2043806"/>
              <a:gd name="connsiteX7188" fmla="*/ 183190 w 1327177"/>
              <a:gd name="connsiteY7188" fmla="*/ 1874254 h 2043806"/>
              <a:gd name="connsiteX7189" fmla="*/ 182928 w 1327177"/>
              <a:gd name="connsiteY7189" fmla="*/ 1874910 h 2043806"/>
              <a:gd name="connsiteX7190" fmla="*/ 182928 w 1327177"/>
              <a:gd name="connsiteY7190" fmla="*/ 1876746 h 2043806"/>
              <a:gd name="connsiteX7191" fmla="*/ 182928 w 1327177"/>
              <a:gd name="connsiteY7191" fmla="*/ 1877401 h 2043806"/>
              <a:gd name="connsiteX7192" fmla="*/ 182141 w 1327177"/>
              <a:gd name="connsiteY7192" fmla="*/ 1878450 h 2043806"/>
              <a:gd name="connsiteX7193" fmla="*/ 179649 w 1327177"/>
              <a:gd name="connsiteY7193" fmla="*/ 1880286 h 2043806"/>
              <a:gd name="connsiteX7194" fmla="*/ 178600 w 1327177"/>
              <a:gd name="connsiteY7194" fmla="*/ 1881073 h 2043806"/>
              <a:gd name="connsiteX7195" fmla="*/ 177289 w 1327177"/>
              <a:gd name="connsiteY7195" fmla="*/ 1881073 h 2043806"/>
              <a:gd name="connsiteX7196" fmla="*/ 176109 w 1327177"/>
              <a:gd name="connsiteY7196" fmla="*/ 1880286 h 2043806"/>
              <a:gd name="connsiteX7197" fmla="*/ 173617 w 1327177"/>
              <a:gd name="connsiteY7197" fmla="*/ 1878844 h 2043806"/>
              <a:gd name="connsiteX7198" fmla="*/ 172568 w 1327177"/>
              <a:gd name="connsiteY7198" fmla="*/ 1877795 h 2043806"/>
              <a:gd name="connsiteX7199" fmla="*/ 170470 w 1327177"/>
              <a:gd name="connsiteY7199" fmla="*/ 1872025 h 2043806"/>
              <a:gd name="connsiteX7200" fmla="*/ 169683 w 1327177"/>
              <a:gd name="connsiteY7200" fmla="*/ 1871107 h 2043806"/>
              <a:gd name="connsiteX7201" fmla="*/ 168765 w 1327177"/>
              <a:gd name="connsiteY7201" fmla="*/ 1870451 h 2043806"/>
              <a:gd name="connsiteX7202" fmla="*/ 167585 w 1327177"/>
              <a:gd name="connsiteY7202" fmla="*/ 1869665 h 2043806"/>
              <a:gd name="connsiteX7203" fmla="*/ 166536 w 1327177"/>
              <a:gd name="connsiteY7203" fmla="*/ 1869665 h 2043806"/>
              <a:gd name="connsiteX7204" fmla="*/ 165225 w 1327177"/>
              <a:gd name="connsiteY7204" fmla="*/ 1869665 h 2043806"/>
              <a:gd name="connsiteX7205" fmla="*/ 164045 w 1327177"/>
              <a:gd name="connsiteY7205" fmla="*/ 1870058 h 2043806"/>
              <a:gd name="connsiteX7206" fmla="*/ 163127 w 1327177"/>
              <a:gd name="connsiteY7206" fmla="*/ 1871107 h 2043806"/>
              <a:gd name="connsiteX7207" fmla="*/ 163127 w 1327177"/>
              <a:gd name="connsiteY7207" fmla="*/ 1871369 h 2043806"/>
              <a:gd name="connsiteX7208" fmla="*/ 159062 w 1327177"/>
              <a:gd name="connsiteY7208" fmla="*/ 1876090 h 2043806"/>
              <a:gd name="connsiteX7209" fmla="*/ 157750 w 1327177"/>
              <a:gd name="connsiteY7209" fmla="*/ 1877401 h 2043806"/>
              <a:gd name="connsiteX7210" fmla="*/ 156570 w 1327177"/>
              <a:gd name="connsiteY7210" fmla="*/ 1878188 h 2043806"/>
              <a:gd name="connsiteX7211" fmla="*/ 155128 w 1327177"/>
              <a:gd name="connsiteY7211" fmla="*/ 1878844 h 2043806"/>
              <a:gd name="connsiteX7212" fmla="*/ 154210 w 1327177"/>
              <a:gd name="connsiteY7212" fmla="*/ 1880286 h 2043806"/>
              <a:gd name="connsiteX7213" fmla="*/ 153423 w 1327177"/>
              <a:gd name="connsiteY7213" fmla="*/ 1880549 h 2043806"/>
              <a:gd name="connsiteX7214" fmla="*/ 152374 w 1327177"/>
              <a:gd name="connsiteY7214" fmla="*/ 1880549 h 2043806"/>
              <a:gd name="connsiteX7215" fmla="*/ 150932 w 1327177"/>
              <a:gd name="connsiteY7215" fmla="*/ 1879630 h 2043806"/>
              <a:gd name="connsiteX7216" fmla="*/ 149489 w 1327177"/>
              <a:gd name="connsiteY7216" fmla="*/ 1878450 h 2043806"/>
              <a:gd name="connsiteX7217" fmla="*/ 148834 w 1327177"/>
              <a:gd name="connsiteY7217" fmla="*/ 1877008 h 2043806"/>
              <a:gd name="connsiteX7218" fmla="*/ 148047 w 1327177"/>
              <a:gd name="connsiteY7218" fmla="*/ 1876352 h 2043806"/>
              <a:gd name="connsiteX7219" fmla="*/ 146342 w 1327177"/>
              <a:gd name="connsiteY7219" fmla="*/ 1875697 h 2043806"/>
              <a:gd name="connsiteX7220" fmla="*/ 145293 w 1327177"/>
              <a:gd name="connsiteY7220" fmla="*/ 1875697 h 2043806"/>
              <a:gd name="connsiteX7221" fmla="*/ 144506 w 1327177"/>
              <a:gd name="connsiteY7221" fmla="*/ 1876352 h 2043806"/>
              <a:gd name="connsiteX7222" fmla="*/ 142802 w 1327177"/>
              <a:gd name="connsiteY7222" fmla="*/ 1878450 h 2043806"/>
              <a:gd name="connsiteX7223" fmla="*/ 141752 w 1327177"/>
              <a:gd name="connsiteY7223" fmla="*/ 1879106 h 2043806"/>
              <a:gd name="connsiteX7224" fmla="*/ 140048 w 1327177"/>
              <a:gd name="connsiteY7224" fmla="*/ 1880549 h 2043806"/>
              <a:gd name="connsiteX7225" fmla="*/ 138212 w 1327177"/>
              <a:gd name="connsiteY7225" fmla="*/ 1881729 h 2043806"/>
              <a:gd name="connsiteX7226" fmla="*/ 135327 w 1327177"/>
              <a:gd name="connsiteY7226" fmla="*/ 1881991 h 2043806"/>
              <a:gd name="connsiteX7227" fmla="*/ 131393 w 1327177"/>
              <a:gd name="connsiteY7227" fmla="*/ 1881335 h 2043806"/>
              <a:gd name="connsiteX7228" fmla="*/ 126804 w 1327177"/>
              <a:gd name="connsiteY7228" fmla="*/ 1881335 h 2043806"/>
              <a:gd name="connsiteX7229" fmla="*/ 125361 w 1327177"/>
              <a:gd name="connsiteY7229" fmla="*/ 1882384 h 2043806"/>
              <a:gd name="connsiteX7230" fmla="*/ 124705 w 1327177"/>
              <a:gd name="connsiteY7230" fmla="*/ 1883433 h 2043806"/>
              <a:gd name="connsiteX7231" fmla="*/ 124705 w 1327177"/>
              <a:gd name="connsiteY7231" fmla="*/ 1886974 h 2043806"/>
              <a:gd name="connsiteX7232" fmla="*/ 127853 w 1327177"/>
              <a:gd name="connsiteY7232" fmla="*/ 1891563 h 2043806"/>
              <a:gd name="connsiteX7233" fmla="*/ 128508 w 1327177"/>
              <a:gd name="connsiteY7233" fmla="*/ 1894055 h 2043806"/>
              <a:gd name="connsiteX7234" fmla="*/ 128246 w 1327177"/>
              <a:gd name="connsiteY7234" fmla="*/ 1895891 h 2043806"/>
              <a:gd name="connsiteX7235" fmla="*/ 127066 w 1327177"/>
              <a:gd name="connsiteY7235" fmla="*/ 1897333 h 2043806"/>
              <a:gd name="connsiteX7236" fmla="*/ 125754 w 1327177"/>
              <a:gd name="connsiteY7236" fmla="*/ 1897989 h 2043806"/>
              <a:gd name="connsiteX7237" fmla="*/ 118411 w 1327177"/>
              <a:gd name="connsiteY7237" fmla="*/ 1897989 h 2043806"/>
              <a:gd name="connsiteX7238" fmla="*/ 118411 w 1327177"/>
              <a:gd name="connsiteY7238" fmla="*/ 1898644 h 2043806"/>
              <a:gd name="connsiteX7239" fmla="*/ 124050 w 1327177"/>
              <a:gd name="connsiteY7239" fmla="*/ 1900874 h 2043806"/>
              <a:gd name="connsiteX7240" fmla="*/ 125754 w 1327177"/>
              <a:gd name="connsiteY7240" fmla="*/ 1900874 h 2043806"/>
              <a:gd name="connsiteX7241" fmla="*/ 127066 w 1327177"/>
              <a:gd name="connsiteY7241" fmla="*/ 1902578 h 2043806"/>
              <a:gd name="connsiteX7242" fmla="*/ 128246 w 1327177"/>
              <a:gd name="connsiteY7242" fmla="*/ 1903234 h 2043806"/>
              <a:gd name="connsiteX7243" fmla="*/ 130737 w 1327177"/>
              <a:gd name="connsiteY7243" fmla="*/ 1902578 h 2043806"/>
              <a:gd name="connsiteX7244" fmla="*/ 132049 w 1327177"/>
              <a:gd name="connsiteY7244" fmla="*/ 1901529 h 2043806"/>
              <a:gd name="connsiteX7245" fmla="*/ 133622 w 1327177"/>
              <a:gd name="connsiteY7245" fmla="*/ 1901136 h 2043806"/>
              <a:gd name="connsiteX7246" fmla="*/ 135327 w 1327177"/>
              <a:gd name="connsiteY7246" fmla="*/ 1901529 h 2043806"/>
              <a:gd name="connsiteX7247" fmla="*/ 137163 w 1327177"/>
              <a:gd name="connsiteY7247" fmla="*/ 1902316 h 2043806"/>
              <a:gd name="connsiteX7248" fmla="*/ 138868 w 1327177"/>
              <a:gd name="connsiteY7248" fmla="*/ 1902578 h 2043806"/>
              <a:gd name="connsiteX7249" fmla="*/ 141752 w 1327177"/>
              <a:gd name="connsiteY7249" fmla="*/ 1903234 h 2043806"/>
              <a:gd name="connsiteX7250" fmla="*/ 143588 w 1327177"/>
              <a:gd name="connsiteY7250" fmla="*/ 1902578 h 2043806"/>
              <a:gd name="connsiteX7251" fmla="*/ 147129 w 1327177"/>
              <a:gd name="connsiteY7251" fmla="*/ 1904677 h 2043806"/>
              <a:gd name="connsiteX7252" fmla="*/ 147129 w 1327177"/>
              <a:gd name="connsiteY7252" fmla="*/ 1905070 h 2043806"/>
              <a:gd name="connsiteX7253" fmla="*/ 144506 w 1327177"/>
              <a:gd name="connsiteY7253" fmla="*/ 1905726 h 2043806"/>
              <a:gd name="connsiteX7254" fmla="*/ 143195 w 1327177"/>
              <a:gd name="connsiteY7254" fmla="*/ 1907168 h 2043806"/>
              <a:gd name="connsiteX7255" fmla="*/ 138212 w 1327177"/>
              <a:gd name="connsiteY7255" fmla="*/ 1908611 h 2043806"/>
              <a:gd name="connsiteX7256" fmla="*/ 136770 w 1327177"/>
              <a:gd name="connsiteY7256" fmla="*/ 1910053 h 2043806"/>
              <a:gd name="connsiteX7257" fmla="*/ 136507 w 1327177"/>
              <a:gd name="connsiteY7257" fmla="*/ 1910315 h 2043806"/>
              <a:gd name="connsiteX7258" fmla="*/ 136114 w 1327177"/>
              <a:gd name="connsiteY7258" fmla="*/ 1910971 h 2043806"/>
              <a:gd name="connsiteX7259" fmla="*/ 136770 w 1327177"/>
              <a:gd name="connsiteY7259" fmla="*/ 1911364 h 2043806"/>
              <a:gd name="connsiteX7260" fmla="*/ 138605 w 1327177"/>
              <a:gd name="connsiteY7260" fmla="*/ 1911364 h 2043806"/>
              <a:gd name="connsiteX7261" fmla="*/ 139261 w 1327177"/>
              <a:gd name="connsiteY7261" fmla="*/ 1911364 h 2043806"/>
              <a:gd name="connsiteX7262" fmla="*/ 138868 w 1327177"/>
              <a:gd name="connsiteY7262" fmla="*/ 1913856 h 2043806"/>
              <a:gd name="connsiteX7263" fmla="*/ 139523 w 1327177"/>
              <a:gd name="connsiteY7263" fmla="*/ 1913856 h 2043806"/>
              <a:gd name="connsiteX7264" fmla="*/ 139523 w 1327177"/>
              <a:gd name="connsiteY7264" fmla="*/ 1916741 h 2043806"/>
              <a:gd name="connsiteX7265" fmla="*/ 140703 w 1327177"/>
              <a:gd name="connsiteY7265" fmla="*/ 1917396 h 2043806"/>
              <a:gd name="connsiteX7266" fmla="*/ 140966 w 1327177"/>
              <a:gd name="connsiteY7266" fmla="*/ 1918183 h 2043806"/>
              <a:gd name="connsiteX7267" fmla="*/ 144506 w 1327177"/>
              <a:gd name="connsiteY7267" fmla="*/ 1918970 h 2043806"/>
              <a:gd name="connsiteX7268" fmla="*/ 148571 w 1327177"/>
              <a:gd name="connsiteY7268" fmla="*/ 1918445 h 2043806"/>
              <a:gd name="connsiteX7269" fmla="*/ 149883 w 1327177"/>
              <a:gd name="connsiteY7269" fmla="*/ 1917790 h 2043806"/>
              <a:gd name="connsiteX7270" fmla="*/ 149489 w 1327177"/>
              <a:gd name="connsiteY7270" fmla="*/ 1917134 h 2043806"/>
              <a:gd name="connsiteX7271" fmla="*/ 150276 w 1327177"/>
              <a:gd name="connsiteY7271" fmla="*/ 1917134 h 2043806"/>
              <a:gd name="connsiteX7272" fmla="*/ 150669 w 1327177"/>
              <a:gd name="connsiteY7272" fmla="*/ 1915691 h 2043806"/>
              <a:gd name="connsiteX7273" fmla="*/ 150276 w 1327177"/>
              <a:gd name="connsiteY7273" fmla="*/ 1911758 h 2043806"/>
              <a:gd name="connsiteX7274" fmla="*/ 150669 w 1327177"/>
              <a:gd name="connsiteY7274" fmla="*/ 1909266 h 2043806"/>
              <a:gd name="connsiteX7275" fmla="*/ 149883 w 1327177"/>
              <a:gd name="connsiteY7275" fmla="*/ 1906775 h 2043806"/>
              <a:gd name="connsiteX7276" fmla="*/ 149489 w 1327177"/>
              <a:gd name="connsiteY7276" fmla="*/ 1905726 h 2043806"/>
              <a:gd name="connsiteX7277" fmla="*/ 151981 w 1327177"/>
              <a:gd name="connsiteY7277" fmla="*/ 1904677 h 2043806"/>
              <a:gd name="connsiteX7278" fmla="*/ 151325 w 1327177"/>
              <a:gd name="connsiteY7278" fmla="*/ 1902578 h 2043806"/>
              <a:gd name="connsiteX7279" fmla="*/ 153030 w 1327177"/>
              <a:gd name="connsiteY7279" fmla="*/ 1903234 h 2043806"/>
              <a:gd name="connsiteX7280" fmla="*/ 156570 w 1327177"/>
              <a:gd name="connsiteY7280" fmla="*/ 1903627 h 2043806"/>
              <a:gd name="connsiteX7281" fmla="*/ 157357 w 1327177"/>
              <a:gd name="connsiteY7281" fmla="*/ 1905988 h 2043806"/>
              <a:gd name="connsiteX7282" fmla="*/ 157357 w 1327177"/>
              <a:gd name="connsiteY7282" fmla="*/ 1908873 h 2043806"/>
              <a:gd name="connsiteX7283" fmla="*/ 158406 w 1327177"/>
              <a:gd name="connsiteY7283" fmla="*/ 1908873 h 2043806"/>
              <a:gd name="connsiteX7284" fmla="*/ 159848 w 1327177"/>
              <a:gd name="connsiteY7284" fmla="*/ 1908217 h 2043806"/>
              <a:gd name="connsiteX7285" fmla="*/ 160504 w 1327177"/>
              <a:gd name="connsiteY7285" fmla="*/ 1910709 h 2043806"/>
              <a:gd name="connsiteX7286" fmla="*/ 161160 w 1327177"/>
              <a:gd name="connsiteY7286" fmla="*/ 1911758 h 2043806"/>
              <a:gd name="connsiteX7287" fmla="*/ 162602 w 1327177"/>
              <a:gd name="connsiteY7287" fmla="*/ 1913594 h 2043806"/>
              <a:gd name="connsiteX7288" fmla="*/ 163782 w 1327177"/>
              <a:gd name="connsiteY7288" fmla="*/ 1913856 h 2043806"/>
              <a:gd name="connsiteX7289" fmla="*/ 164438 w 1327177"/>
              <a:gd name="connsiteY7289" fmla="*/ 1915691 h 2043806"/>
              <a:gd name="connsiteX7290" fmla="*/ 164438 w 1327177"/>
              <a:gd name="connsiteY7290" fmla="*/ 1916741 h 2043806"/>
              <a:gd name="connsiteX7291" fmla="*/ 163389 w 1327177"/>
              <a:gd name="connsiteY7291" fmla="*/ 1917134 h 2043806"/>
              <a:gd name="connsiteX7292" fmla="*/ 163127 w 1327177"/>
              <a:gd name="connsiteY7292" fmla="*/ 1919232 h 2043806"/>
              <a:gd name="connsiteX7293" fmla="*/ 163782 w 1327177"/>
              <a:gd name="connsiteY7293" fmla="*/ 1922117 h 2043806"/>
              <a:gd name="connsiteX7294" fmla="*/ 165225 w 1327177"/>
              <a:gd name="connsiteY7294" fmla="*/ 1922773 h 2043806"/>
              <a:gd name="connsiteX7295" fmla="*/ 164045 w 1327177"/>
              <a:gd name="connsiteY7295" fmla="*/ 1924215 h 2043806"/>
              <a:gd name="connsiteX7296" fmla="*/ 164438 w 1327177"/>
              <a:gd name="connsiteY7296" fmla="*/ 1924871 h 2043806"/>
              <a:gd name="connsiteX7297" fmla="*/ 164438 w 1327177"/>
              <a:gd name="connsiteY7297" fmla="*/ 1926051 h 2043806"/>
              <a:gd name="connsiteX7298" fmla="*/ 161947 w 1327177"/>
              <a:gd name="connsiteY7298" fmla="*/ 1930247 h 2043806"/>
              <a:gd name="connsiteX7299" fmla="*/ 160766 w 1327177"/>
              <a:gd name="connsiteY7299" fmla="*/ 1930903 h 2043806"/>
              <a:gd name="connsiteX7300" fmla="*/ 160504 w 1327177"/>
              <a:gd name="connsiteY7300" fmla="*/ 1930903 h 2043806"/>
              <a:gd name="connsiteX7301" fmla="*/ 159455 w 1327177"/>
              <a:gd name="connsiteY7301" fmla="*/ 1932345 h 2043806"/>
              <a:gd name="connsiteX7302" fmla="*/ 161553 w 1327177"/>
              <a:gd name="connsiteY7302" fmla="*/ 1933788 h 2043806"/>
              <a:gd name="connsiteX7303" fmla="*/ 161553 w 1327177"/>
              <a:gd name="connsiteY7303" fmla="*/ 1934574 h 2043806"/>
              <a:gd name="connsiteX7304" fmla="*/ 158668 w 1327177"/>
              <a:gd name="connsiteY7304" fmla="*/ 1934574 h 2043806"/>
              <a:gd name="connsiteX7305" fmla="*/ 156964 w 1327177"/>
              <a:gd name="connsiteY7305" fmla="*/ 1935492 h 2043806"/>
              <a:gd name="connsiteX7306" fmla="*/ 155915 w 1327177"/>
              <a:gd name="connsiteY7306" fmla="*/ 1936935 h 2043806"/>
              <a:gd name="connsiteX7307" fmla="*/ 156570 w 1327177"/>
              <a:gd name="connsiteY7307" fmla="*/ 1937984 h 2043806"/>
              <a:gd name="connsiteX7308" fmla="*/ 159848 w 1327177"/>
              <a:gd name="connsiteY7308" fmla="*/ 1940475 h 2043806"/>
              <a:gd name="connsiteX7309" fmla="*/ 161553 w 1327177"/>
              <a:gd name="connsiteY7309" fmla="*/ 1941524 h 2043806"/>
              <a:gd name="connsiteX7310" fmla="*/ 161553 w 1327177"/>
              <a:gd name="connsiteY7310" fmla="*/ 1942967 h 2043806"/>
              <a:gd name="connsiteX7311" fmla="*/ 164438 w 1327177"/>
              <a:gd name="connsiteY7311" fmla="*/ 1944016 h 2043806"/>
              <a:gd name="connsiteX7312" fmla="*/ 164045 w 1327177"/>
              <a:gd name="connsiteY7312" fmla="*/ 1944409 h 2043806"/>
              <a:gd name="connsiteX7313" fmla="*/ 163127 w 1327177"/>
              <a:gd name="connsiteY7313" fmla="*/ 1946770 h 2043806"/>
              <a:gd name="connsiteX7314" fmla="*/ 160766 w 1327177"/>
              <a:gd name="connsiteY7314" fmla="*/ 1949392 h 2043806"/>
              <a:gd name="connsiteX7315" fmla="*/ 159455 w 1327177"/>
              <a:gd name="connsiteY7315" fmla="*/ 1951753 h 2043806"/>
              <a:gd name="connsiteX7316" fmla="*/ 156964 w 1327177"/>
              <a:gd name="connsiteY7316" fmla="*/ 1951753 h 2043806"/>
              <a:gd name="connsiteX7317" fmla="*/ 155128 w 1327177"/>
              <a:gd name="connsiteY7317" fmla="*/ 1951490 h 2043806"/>
              <a:gd name="connsiteX7318" fmla="*/ 153030 w 1327177"/>
              <a:gd name="connsiteY7318" fmla="*/ 1952146 h 2043806"/>
              <a:gd name="connsiteX7319" fmla="*/ 151325 w 1327177"/>
              <a:gd name="connsiteY7319" fmla="*/ 1953195 h 2043806"/>
              <a:gd name="connsiteX7320" fmla="*/ 149883 w 1327177"/>
              <a:gd name="connsiteY7320" fmla="*/ 1952933 h 2043806"/>
              <a:gd name="connsiteX7321" fmla="*/ 149883 w 1327177"/>
              <a:gd name="connsiteY7321" fmla="*/ 1952408 h 2043806"/>
              <a:gd name="connsiteX7322" fmla="*/ 149489 w 1327177"/>
              <a:gd name="connsiteY7322" fmla="*/ 1952146 h 2043806"/>
              <a:gd name="connsiteX7323" fmla="*/ 149883 w 1327177"/>
              <a:gd name="connsiteY7323" fmla="*/ 1952146 h 2043806"/>
              <a:gd name="connsiteX7324" fmla="*/ 149489 w 1327177"/>
              <a:gd name="connsiteY7324" fmla="*/ 1951753 h 2043806"/>
              <a:gd name="connsiteX7325" fmla="*/ 149227 w 1327177"/>
              <a:gd name="connsiteY7325" fmla="*/ 1951097 h 2043806"/>
              <a:gd name="connsiteX7326" fmla="*/ 148571 w 1327177"/>
              <a:gd name="connsiteY7326" fmla="*/ 1950310 h 2043806"/>
              <a:gd name="connsiteX7327" fmla="*/ 148571 w 1327177"/>
              <a:gd name="connsiteY7327" fmla="*/ 1950048 h 2043806"/>
              <a:gd name="connsiteX7328" fmla="*/ 147784 w 1327177"/>
              <a:gd name="connsiteY7328" fmla="*/ 1949392 h 2043806"/>
              <a:gd name="connsiteX7329" fmla="*/ 146342 w 1327177"/>
              <a:gd name="connsiteY7329" fmla="*/ 1948605 h 2043806"/>
              <a:gd name="connsiteX7330" fmla="*/ 146342 w 1327177"/>
              <a:gd name="connsiteY7330" fmla="*/ 1947950 h 2043806"/>
              <a:gd name="connsiteX7331" fmla="*/ 145949 w 1327177"/>
              <a:gd name="connsiteY7331" fmla="*/ 1947950 h 2043806"/>
              <a:gd name="connsiteX7332" fmla="*/ 145686 w 1327177"/>
              <a:gd name="connsiteY7332" fmla="*/ 1946507 h 2043806"/>
              <a:gd name="connsiteX7333" fmla="*/ 144900 w 1327177"/>
              <a:gd name="connsiteY7333" fmla="*/ 1946114 h 2043806"/>
              <a:gd name="connsiteX7334" fmla="*/ 144900 w 1327177"/>
              <a:gd name="connsiteY7334" fmla="*/ 1945852 h 2043806"/>
              <a:gd name="connsiteX7335" fmla="*/ 144900 w 1327177"/>
              <a:gd name="connsiteY7335" fmla="*/ 1945065 h 2043806"/>
              <a:gd name="connsiteX7336" fmla="*/ 144506 w 1327177"/>
              <a:gd name="connsiteY7336" fmla="*/ 1944409 h 2043806"/>
              <a:gd name="connsiteX7337" fmla="*/ 144506 w 1327177"/>
              <a:gd name="connsiteY7337" fmla="*/ 1944672 h 2043806"/>
              <a:gd name="connsiteX7338" fmla="*/ 144506 w 1327177"/>
              <a:gd name="connsiteY7338" fmla="*/ 1945065 h 2043806"/>
              <a:gd name="connsiteX7339" fmla="*/ 143850 w 1327177"/>
              <a:gd name="connsiteY7339" fmla="*/ 1945065 h 2043806"/>
              <a:gd name="connsiteX7340" fmla="*/ 144244 w 1327177"/>
              <a:gd name="connsiteY7340" fmla="*/ 1945852 h 2043806"/>
              <a:gd name="connsiteX7341" fmla="*/ 143588 w 1327177"/>
              <a:gd name="connsiteY7341" fmla="*/ 1945852 h 2043806"/>
              <a:gd name="connsiteX7342" fmla="*/ 143588 w 1327177"/>
              <a:gd name="connsiteY7342" fmla="*/ 1946114 h 2043806"/>
              <a:gd name="connsiteX7343" fmla="*/ 142408 w 1327177"/>
              <a:gd name="connsiteY7343" fmla="*/ 1946507 h 2043806"/>
              <a:gd name="connsiteX7344" fmla="*/ 142146 w 1327177"/>
              <a:gd name="connsiteY7344" fmla="*/ 1947294 h 2043806"/>
              <a:gd name="connsiteX7345" fmla="*/ 141752 w 1327177"/>
              <a:gd name="connsiteY7345" fmla="*/ 1947294 h 2043806"/>
              <a:gd name="connsiteX7346" fmla="*/ 141490 w 1327177"/>
              <a:gd name="connsiteY7346" fmla="*/ 1947556 h 2043806"/>
              <a:gd name="connsiteX7347" fmla="*/ 140966 w 1327177"/>
              <a:gd name="connsiteY7347" fmla="*/ 1947950 h 2043806"/>
              <a:gd name="connsiteX7348" fmla="*/ 140703 w 1327177"/>
              <a:gd name="connsiteY7348" fmla="*/ 1947950 h 2043806"/>
              <a:gd name="connsiteX7349" fmla="*/ 140048 w 1327177"/>
              <a:gd name="connsiteY7349" fmla="*/ 1948605 h 2043806"/>
              <a:gd name="connsiteX7350" fmla="*/ 140048 w 1327177"/>
              <a:gd name="connsiteY7350" fmla="*/ 1948999 h 2043806"/>
              <a:gd name="connsiteX7351" fmla="*/ 138868 w 1327177"/>
              <a:gd name="connsiteY7351" fmla="*/ 1948999 h 2043806"/>
              <a:gd name="connsiteX7352" fmla="*/ 138212 w 1327177"/>
              <a:gd name="connsiteY7352" fmla="*/ 1949392 h 2043806"/>
              <a:gd name="connsiteX7353" fmla="*/ 137818 w 1327177"/>
              <a:gd name="connsiteY7353" fmla="*/ 1949655 h 2043806"/>
              <a:gd name="connsiteX7354" fmla="*/ 137425 w 1327177"/>
              <a:gd name="connsiteY7354" fmla="*/ 1950310 h 2043806"/>
              <a:gd name="connsiteX7355" fmla="*/ 133229 w 1327177"/>
              <a:gd name="connsiteY7355" fmla="*/ 1950310 h 2043806"/>
              <a:gd name="connsiteX7356" fmla="*/ 132442 w 1327177"/>
              <a:gd name="connsiteY7356" fmla="*/ 1951753 h 2043806"/>
              <a:gd name="connsiteX7357" fmla="*/ 131131 w 1327177"/>
              <a:gd name="connsiteY7357" fmla="*/ 1950703 h 2043806"/>
              <a:gd name="connsiteX7358" fmla="*/ 129951 w 1327177"/>
              <a:gd name="connsiteY7358" fmla="*/ 1950310 h 2043806"/>
              <a:gd name="connsiteX7359" fmla="*/ 129295 w 1327177"/>
              <a:gd name="connsiteY7359" fmla="*/ 1950310 h 2043806"/>
              <a:gd name="connsiteX7360" fmla="*/ 128508 w 1327177"/>
              <a:gd name="connsiteY7360" fmla="*/ 1950048 h 2043806"/>
              <a:gd name="connsiteX7361" fmla="*/ 126410 w 1327177"/>
              <a:gd name="connsiteY7361" fmla="*/ 1948999 h 2043806"/>
              <a:gd name="connsiteX7362" fmla="*/ 124968 w 1327177"/>
              <a:gd name="connsiteY7362" fmla="*/ 1947294 h 2043806"/>
              <a:gd name="connsiteX7363" fmla="*/ 123656 w 1327177"/>
              <a:gd name="connsiteY7363" fmla="*/ 1947294 h 2043806"/>
              <a:gd name="connsiteX7364" fmla="*/ 121427 w 1327177"/>
              <a:gd name="connsiteY7364" fmla="*/ 1946507 h 2043806"/>
              <a:gd name="connsiteX7365" fmla="*/ 122214 w 1327177"/>
              <a:gd name="connsiteY7365" fmla="*/ 1948999 h 2043806"/>
              <a:gd name="connsiteX7366" fmla="*/ 121952 w 1327177"/>
              <a:gd name="connsiteY7366" fmla="*/ 1949392 h 2043806"/>
              <a:gd name="connsiteX7367" fmla="*/ 119722 w 1327177"/>
              <a:gd name="connsiteY7367" fmla="*/ 1950310 h 2043806"/>
              <a:gd name="connsiteX7368" fmla="*/ 119067 w 1327177"/>
              <a:gd name="connsiteY7368" fmla="*/ 1951490 h 2043806"/>
              <a:gd name="connsiteX7369" fmla="*/ 116575 w 1327177"/>
              <a:gd name="connsiteY7369" fmla="*/ 1952933 h 2043806"/>
              <a:gd name="connsiteX7370" fmla="*/ 116313 w 1327177"/>
              <a:gd name="connsiteY7370" fmla="*/ 1953195 h 2043806"/>
              <a:gd name="connsiteX7371" fmla="*/ 116313 w 1327177"/>
              <a:gd name="connsiteY7371" fmla="*/ 1953851 h 2043806"/>
              <a:gd name="connsiteX7372" fmla="*/ 115526 w 1327177"/>
              <a:gd name="connsiteY7372" fmla="*/ 1956080 h 2043806"/>
              <a:gd name="connsiteX7373" fmla="*/ 114871 w 1327177"/>
              <a:gd name="connsiteY7373" fmla="*/ 1957391 h 2043806"/>
              <a:gd name="connsiteX7374" fmla="*/ 113428 w 1327177"/>
              <a:gd name="connsiteY7374" fmla="*/ 1956736 h 2043806"/>
              <a:gd name="connsiteX7375" fmla="*/ 111986 w 1327177"/>
              <a:gd name="connsiteY7375" fmla="*/ 1956473 h 2043806"/>
              <a:gd name="connsiteX7376" fmla="*/ 109888 w 1327177"/>
              <a:gd name="connsiteY7376" fmla="*/ 1957785 h 2043806"/>
              <a:gd name="connsiteX7377" fmla="*/ 109494 w 1327177"/>
              <a:gd name="connsiteY7377" fmla="*/ 1958047 h 2043806"/>
              <a:gd name="connsiteX7378" fmla="*/ 110937 w 1327177"/>
              <a:gd name="connsiteY7378" fmla="*/ 1960014 h 2043806"/>
              <a:gd name="connsiteX7379" fmla="*/ 109232 w 1327177"/>
              <a:gd name="connsiteY7379" fmla="*/ 1962374 h 2043806"/>
              <a:gd name="connsiteX7380" fmla="*/ 109232 w 1327177"/>
              <a:gd name="connsiteY7380" fmla="*/ 1962768 h 2043806"/>
              <a:gd name="connsiteX7381" fmla="*/ 110937 w 1327177"/>
              <a:gd name="connsiteY7381" fmla="*/ 1963423 h 2043806"/>
              <a:gd name="connsiteX7382" fmla="*/ 111592 w 1327177"/>
              <a:gd name="connsiteY7382" fmla="*/ 1964866 h 2043806"/>
              <a:gd name="connsiteX7383" fmla="*/ 111986 w 1327177"/>
              <a:gd name="connsiteY7383" fmla="*/ 1966308 h 2043806"/>
              <a:gd name="connsiteX7384" fmla="*/ 114084 w 1327177"/>
              <a:gd name="connsiteY7384" fmla="*/ 1968013 h 2043806"/>
              <a:gd name="connsiteX7385" fmla="*/ 114346 w 1327177"/>
              <a:gd name="connsiteY7385" fmla="*/ 1969455 h 2043806"/>
              <a:gd name="connsiteX7386" fmla="*/ 108445 w 1327177"/>
              <a:gd name="connsiteY7386" fmla="*/ 1972734 h 2043806"/>
              <a:gd name="connsiteX7387" fmla="*/ 106609 w 1327177"/>
              <a:gd name="connsiteY7387" fmla="*/ 1974176 h 2043806"/>
              <a:gd name="connsiteX7388" fmla="*/ 107003 w 1327177"/>
              <a:gd name="connsiteY7388" fmla="*/ 1976274 h 2043806"/>
              <a:gd name="connsiteX7389" fmla="*/ 105167 w 1327177"/>
              <a:gd name="connsiteY7389" fmla="*/ 1979028 h 2043806"/>
              <a:gd name="connsiteX7390" fmla="*/ 105167 w 1327177"/>
              <a:gd name="connsiteY7390" fmla="*/ 1980864 h 2043806"/>
              <a:gd name="connsiteX7391" fmla="*/ 104905 w 1327177"/>
              <a:gd name="connsiteY7391" fmla="*/ 1981650 h 2043806"/>
              <a:gd name="connsiteX7392" fmla="*/ 103331 w 1327177"/>
              <a:gd name="connsiteY7392" fmla="*/ 1981257 h 2043806"/>
              <a:gd name="connsiteX7393" fmla="*/ 101757 w 1327177"/>
              <a:gd name="connsiteY7393" fmla="*/ 1981257 h 2043806"/>
              <a:gd name="connsiteX7394" fmla="*/ 100971 w 1327177"/>
              <a:gd name="connsiteY7394" fmla="*/ 1982568 h 2043806"/>
              <a:gd name="connsiteX7395" fmla="*/ 100315 w 1327177"/>
              <a:gd name="connsiteY7395" fmla="*/ 1983748 h 2043806"/>
              <a:gd name="connsiteX7396" fmla="*/ 101233 w 1327177"/>
              <a:gd name="connsiteY7396" fmla="*/ 1985191 h 2043806"/>
              <a:gd name="connsiteX7397" fmla="*/ 101233 w 1327177"/>
              <a:gd name="connsiteY7397" fmla="*/ 1986633 h 2043806"/>
              <a:gd name="connsiteX7398" fmla="*/ 99791 w 1327177"/>
              <a:gd name="connsiteY7398" fmla="*/ 1986896 h 2043806"/>
              <a:gd name="connsiteX7399" fmla="*/ 98086 w 1327177"/>
              <a:gd name="connsiteY7399" fmla="*/ 1987945 h 2043806"/>
              <a:gd name="connsiteX7400" fmla="*/ 98086 w 1327177"/>
              <a:gd name="connsiteY7400" fmla="*/ 1988732 h 2043806"/>
              <a:gd name="connsiteX7401" fmla="*/ 95988 w 1327177"/>
              <a:gd name="connsiteY7401" fmla="*/ 1988732 h 2043806"/>
              <a:gd name="connsiteX7402" fmla="*/ 95594 w 1327177"/>
              <a:gd name="connsiteY7402" fmla="*/ 1988732 h 2043806"/>
              <a:gd name="connsiteX7403" fmla="*/ 95332 w 1327177"/>
              <a:gd name="connsiteY7403" fmla="*/ 1989387 h 2043806"/>
              <a:gd name="connsiteX7404" fmla="*/ 94939 w 1327177"/>
              <a:gd name="connsiteY7404" fmla="*/ 1989387 h 2043806"/>
              <a:gd name="connsiteX7405" fmla="*/ 94676 w 1327177"/>
              <a:gd name="connsiteY7405" fmla="*/ 1988994 h 2043806"/>
              <a:gd name="connsiteX7406" fmla="*/ 92710 w 1327177"/>
              <a:gd name="connsiteY7406" fmla="*/ 1990043 h 2043806"/>
              <a:gd name="connsiteX7407" fmla="*/ 92054 w 1327177"/>
              <a:gd name="connsiteY7407" fmla="*/ 1990043 h 2043806"/>
              <a:gd name="connsiteX7408" fmla="*/ 91398 w 1327177"/>
              <a:gd name="connsiteY7408" fmla="*/ 1990305 h 2043806"/>
              <a:gd name="connsiteX7409" fmla="*/ 90611 w 1327177"/>
              <a:gd name="connsiteY7409" fmla="*/ 1990305 h 2043806"/>
              <a:gd name="connsiteX7410" fmla="*/ 88513 w 1327177"/>
              <a:gd name="connsiteY7410" fmla="*/ 1991092 h 2043806"/>
              <a:gd name="connsiteX7411" fmla="*/ 88251 w 1327177"/>
              <a:gd name="connsiteY7411" fmla="*/ 1991485 h 2043806"/>
              <a:gd name="connsiteX7412" fmla="*/ 87071 w 1327177"/>
              <a:gd name="connsiteY7412" fmla="*/ 1990305 h 2043806"/>
              <a:gd name="connsiteX7413" fmla="*/ 84973 w 1327177"/>
              <a:gd name="connsiteY7413" fmla="*/ 1991485 h 2043806"/>
              <a:gd name="connsiteX7414" fmla="*/ 84317 w 1327177"/>
              <a:gd name="connsiteY7414" fmla="*/ 1991092 h 2043806"/>
              <a:gd name="connsiteX7415" fmla="*/ 83268 w 1327177"/>
              <a:gd name="connsiteY7415" fmla="*/ 1991485 h 2043806"/>
              <a:gd name="connsiteX7416" fmla="*/ 81170 w 1327177"/>
              <a:gd name="connsiteY7416" fmla="*/ 1992928 h 2043806"/>
              <a:gd name="connsiteX7417" fmla="*/ 78285 w 1327177"/>
              <a:gd name="connsiteY7417" fmla="*/ 1991092 h 2043806"/>
              <a:gd name="connsiteX7418" fmla="*/ 77236 w 1327177"/>
              <a:gd name="connsiteY7418" fmla="*/ 1991747 h 2043806"/>
              <a:gd name="connsiteX7419" fmla="*/ 76449 w 1327177"/>
              <a:gd name="connsiteY7419" fmla="*/ 1992534 h 2043806"/>
              <a:gd name="connsiteX7420" fmla="*/ 76187 w 1327177"/>
              <a:gd name="connsiteY7420" fmla="*/ 1992928 h 2043806"/>
              <a:gd name="connsiteX7421" fmla="*/ 75138 w 1327177"/>
              <a:gd name="connsiteY7421" fmla="*/ 1991747 h 2043806"/>
              <a:gd name="connsiteX7422" fmla="*/ 73958 w 1327177"/>
              <a:gd name="connsiteY7422" fmla="*/ 1991747 h 2043806"/>
              <a:gd name="connsiteX7423" fmla="*/ 73171 w 1327177"/>
              <a:gd name="connsiteY7423" fmla="*/ 1990830 h 2043806"/>
              <a:gd name="connsiteX7424" fmla="*/ 71860 w 1327177"/>
              <a:gd name="connsiteY7424" fmla="*/ 1990830 h 2043806"/>
              <a:gd name="connsiteX7425" fmla="*/ 70155 w 1327177"/>
              <a:gd name="connsiteY7425" fmla="*/ 1991747 h 2043806"/>
              <a:gd name="connsiteX7426" fmla="*/ 67532 w 1327177"/>
              <a:gd name="connsiteY7426" fmla="*/ 1989649 h 2043806"/>
              <a:gd name="connsiteX7427" fmla="*/ 65434 w 1327177"/>
              <a:gd name="connsiteY7427" fmla="*/ 1989649 h 2043806"/>
              <a:gd name="connsiteX7428" fmla="*/ 65434 w 1327177"/>
              <a:gd name="connsiteY7428" fmla="*/ 1990043 h 2043806"/>
              <a:gd name="connsiteX7429" fmla="*/ 62287 w 1327177"/>
              <a:gd name="connsiteY7429" fmla="*/ 1990305 h 2043806"/>
              <a:gd name="connsiteX7430" fmla="*/ 61894 w 1327177"/>
              <a:gd name="connsiteY7430" fmla="*/ 1991092 h 2043806"/>
              <a:gd name="connsiteX7431" fmla="*/ 61631 w 1327177"/>
              <a:gd name="connsiteY7431" fmla="*/ 1990830 h 2043806"/>
              <a:gd name="connsiteX7432" fmla="*/ 59796 w 1327177"/>
              <a:gd name="connsiteY7432" fmla="*/ 1991747 h 2043806"/>
              <a:gd name="connsiteX7433" fmla="*/ 57304 w 1327177"/>
              <a:gd name="connsiteY7433" fmla="*/ 1991747 h 2043806"/>
              <a:gd name="connsiteX7434" fmla="*/ 53370 w 1327177"/>
              <a:gd name="connsiteY7434" fmla="*/ 1992928 h 2043806"/>
              <a:gd name="connsiteX7435" fmla="*/ 51928 w 1327177"/>
              <a:gd name="connsiteY7435" fmla="*/ 1992928 h 2043806"/>
              <a:gd name="connsiteX7436" fmla="*/ 49174 w 1327177"/>
              <a:gd name="connsiteY7436" fmla="*/ 1990043 h 2043806"/>
              <a:gd name="connsiteX7437" fmla="*/ 47076 w 1327177"/>
              <a:gd name="connsiteY7437" fmla="*/ 1990830 h 2043806"/>
              <a:gd name="connsiteX7438" fmla="*/ 47076 w 1327177"/>
              <a:gd name="connsiteY7438" fmla="*/ 1989649 h 2043806"/>
              <a:gd name="connsiteX7439" fmla="*/ 46289 w 1327177"/>
              <a:gd name="connsiteY7439" fmla="*/ 1988994 h 2043806"/>
              <a:gd name="connsiteX7440" fmla="*/ 45633 w 1327177"/>
              <a:gd name="connsiteY7440" fmla="*/ 1988732 h 2043806"/>
              <a:gd name="connsiteX7441" fmla="*/ 44978 w 1327177"/>
              <a:gd name="connsiteY7441" fmla="*/ 1986633 h 2043806"/>
              <a:gd name="connsiteX7442" fmla="*/ 43535 w 1327177"/>
              <a:gd name="connsiteY7442" fmla="*/ 1985191 h 2043806"/>
              <a:gd name="connsiteX7443" fmla="*/ 41700 w 1327177"/>
              <a:gd name="connsiteY7443" fmla="*/ 1981913 h 2043806"/>
              <a:gd name="connsiteX7444" fmla="*/ 41700 w 1327177"/>
              <a:gd name="connsiteY7444" fmla="*/ 1980470 h 2043806"/>
              <a:gd name="connsiteX7445" fmla="*/ 41437 w 1327177"/>
              <a:gd name="connsiteY7445" fmla="*/ 1979028 h 2043806"/>
              <a:gd name="connsiteX7446" fmla="*/ 39601 w 1327177"/>
              <a:gd name="connsiteY7446" fmla="*/ 1976930 h 2043806"/>
              <a:gd name="connsiteX7447" fmla="*/ 36061 w 1327177"/>
              <a:gd name="connsiteY7447" fmla="*/ 1977585 h 2043806"/>
              <a:gd name="connsiteX7448" fmla="*/ 34356 w 1327177"/>
              <a:gd name="connsiteY7448" fmla="*/ 1976668 h 2043806"/>
              <a:gd name="connsiteX7449" fmla="*/ 33569 w 1327177"/>
              <a:gd name="connsiteY7449" fmla="*/ 1976668 h 2043806"/>
              <a:gd name="connsiteX7450" fmla="*/ 33569 w 1327177"/>
              <a:gd name="connsiteY7450" fmla="*/ 1975225 h 2043806"/>
              <a:gd name="connsiteX7451" fmla="*/ 34356 w 1327177"/>
              <a:gd name="connsiteY7451" fmla="*/ 1973389 h 2043806"/>
              <a:gd name="connsiteX7452" fmla="*/ 34356 w 1327177"/>
              <a:gd name="connsiteY7452" fmla="*/ 1971684 h 2043806"/>
              <a:gd name="connsiteX7453" fmla="*/ 32914 w 1327177"/>
              <a:gd name="connsiteY7453" fmla="*/ 1968800 h 2043806"/>
              <a:gd name="connsiteX7454" fmla="*/ 33176 w 1327177"/>
              <a:gd name="connsiteY7454" fmla="*/ 1967357 h 2043806"/>
              <a:gd name="connsiteX7455" fmla="*/ 34356 w 1327177"/>
              <a:gd name="connsiteY7455" fmla="*/ 1966308 h 2043806"/>
              <a:gd name="connsiteX7456" fmla="*/ 34356 w 1327177"/>
              <a:gd name="connsiteY7456" fmla="*/ 1965128 h 2043806"/>
              <a:gd name="connsiteX7457" fmla="*/ 35012 w 1327177"/>
              <a:gd name="connsiteY7457" fmla="*/ 1964210 h 2043806"/>
              <a:gd name="connsiteX7458" fmla="*/ 35668 w 1327177"/>
              <a:gd name="connsiteY7458" fmla="*/ 1964472 h 2043806"/>
              <a:gd name="connsiteX7459" fmla="*/ 38552 w 1327177"/>
              <a:gd name="connsiteY7459" fmla="*/ 1961456 h 2043806"/>
              <a:gd name="connsiteX7460" fmla="*/ 38815 w 1327177"/>
              <a:gd name="connsiteY7460" fmla="*/ 1959227 h 2043806"/>
              <a:gd name="connsiteX7461" fmla="*/ 40651 w 1327177"/>
              <a:gd name="connsiteY7461" fmla="*/ 1957391 h 2043806"/>
              <a:gd name="connsiteX7462" fmla="*/ 42749 w 1327177"/>
              <a:gd name="connsiteY7462" fmla="*/ 1957785 h 2043806"/>
              <a:gd name="connsiteX7463" fmla="*/ 46814 w 1327177"/>
              <a:gd name="connsiteY7463" fmla="*/ 1954375 h 2043806"/>
              <a:gd name="connsiteX7464" fmla="*/ 46289 w 1327177"/>
              <a:gd name="connsiteY7464" fmla="*/ 1953195 h 2043806"/>
              <a:gd name="connsiteX7465" fmla="*/ 45371 w 1327177"/>
              <a:gd name="connsiteY7465" fmla="*/ 1951753 h 2043806"/>
              <a:gd name="connsiteX7466" fmla="*/ 46289 w 1327177"/>
              <a:gd name="connsiteY7466" fmla="*/ 1950048 h 2043806"/>
              <a:gd name="connsiteX7467" fmla="*/ 45633 w 1327177"/>
              <a:gd name="connsiteY7467" fmla="*/ 1947556 h 2043806"/>
              <a:gd name="connsiteX7468" fmla="*/ 46814 w 1327177"/>
              <a:gd name="connsiteY7468" fmla="*/ 1945852 h 2043806"/>
              <a:gd name="connsiteX7469" fmla="*/ 47076 w 1327177"/>
              <a:gd name="connsiteY7469" fmla="*/ 1943622 h 2043806"/>
              <a:gd name="connsiteX7470" fmla="*/ 45633 w 1327177"/>
              <a:gd name="connsiteY7470" fmla="*/ 1942573 h 2043806"/>
              <a:gd name="connsiteX7471" fmla="*/ 41700 w 1327177"/>
              <a:gd name="connsiteY7471" fmla="*/ 1938771 h 2043806"/>
              <a:gd name="connsiteX7472" fmla="*/ 41700 w 1327177"/>
              <a:gd name="connsiteY7472" fmla="*/ 1934837 h 2043806"/>
              <a:gd name="connsiteX7473" fmla="*/ 42093 w 1327177"/>
              <a:gd name="connsiteY7473" fmla="*/ 1934050 h 2043806"/>
              <a:gd name="connsiteX7474" fmla="*/ 41437 w 1327177"/>
              <a:gd name="connsiteY7474" fmla="*/ 1927493 h 2043806"/>
              <a:gd name="connsiteX7475" fmla="*/ 42355 w 1327177"/>
              <a:gd name="connsiteY7475" fmla="*/ 1924609 h 2043806"/>
              <a:gd name="connsiteX7476" fmla="*/ 44191 w 1327177"/>
              <a:gd name="connsiteY7476" fmla="*/ 1923166 h 2043806"/>
              <a:gd name="connsiteX7477" fmla="*/ 46027 w 1327177"/>
              <a:gd name="connsiteY7477" fmla="*/ 1923428 h 2043806"/>
              <a:gd name="connsiteX7478" fmla="*/ 48125 w 1327177"/>
              <a:gd name="connsiteY7478" fmla="*/ 1922773 h 2043806"/>
              <a:gd name="connsiteX7479" fmla="*/ 50223 w 1327177"/>
              <a:gd name="connsiteY7479" fmla="*/ 1922117 h 2043806"/>
              <a:gd name="connsiteX7480" fmla="*/ 51665 w 1327177"/>
              <a:gd name="connsiteY7480" fmla="*/ 1922510 h 2043806"/>
              <a:gd name="connsiteX7481" fmla="*/ 53895 w 1327177"/>
              <a:gd name="connsiteY7481" fmla="*/ 1922117 h 2043806"/>
              <a:gd name="connsiteX7482" fmla="*/ 54157 w 1327177"/>
              <a:gd name="connsiteY7482" fmla="*/ 1921724 h 2043806"/>
              <a:gd name="connsiteX7483" fmla="*/ 56255 w 1327177"/>
              <a:gd name="connsiteY7483" fmla="*/ 1920675 h 2043806"/>
              <a:gd name="connsiteX7484" fmla="*/ 55993 w 1327177"/>
              <a:gd name="connsiteY7484" fmla="*/ 1917134 h 2043806"/>
              <a:gd name="connsiteX7485" fmla="*/ 54813 w 1327177"/>
              <a:gd name="connsiteY7485" fmla="*/ 1917396 h 2043806"/>
              <a:gd name="connsiteX7486" fmla="*/ 54550 w 1327177"/>
              <a:gd name="connsiteY7486" fmla="*/ 1915954 h 2043806"/>
              <a:gd name="connsiteX7487" fmla="*/ 54157 w 1327177"/>
              <a:gd name="connsiteY7487" fmla="*/ 1915691 h 2043806"/>
              <a:gd name="connsiteX7488" fmla="*/ 53895 w 1327177"/>
              <a:gd name="connsiteY7488" fmla="*/ 1914511 h 2043806"/>
              <a:gd name="connsiteX7489" fmla="*/ 53895 w 1327177"/>
              <a:gd name="connsiteY7489" fmla="*/ 1913069 h 2043806"/>
              <a:gd name="connsiteX7490" fmla="*/ 53895 w 1327177"/>
              <a:gd name="connsiteY7490" fmla="*/ 1912807 h 2043806"/>
              <a:gd name="connsiteX7491" fmla="*/ 57698 w 1327177"/>
              <a:gd name="connsiteY7491" fmla="*/ 1912807 h 2043806"/>
              <a:gd name="connsiteX7492" fmla="*/ 58747 w 1327177"/>
              <a:gd name="connsiteY7492" fmla="*/ 1911758 h 2043806"/>
              <a:gd name="connsiteX7493" fmla="*/ 58747 w 1327177"/>
              <a:gd name="connsiteY7493" fmla="*/ 1910315 h 2043806"/>
              <a:gd name="connsiteX7494" fmla="*/ 59533 w 1327177"/>
              <a:gd name="connsiteY7494" fmla="*/ 1906775 h 2043806"/>
              <a:gd name="connsiteX7495" fmla="*/ 60189 w 1327177"/>
              <a:gd name="connsiteY7495" fmla="*/ 1905726 h 2043806"/>
              <a:gd name="connsiteX7496" fmla="*/ 60976 w 1327177"/>
              <a:gd name="connsiteY7496" fmla="*/ 1904283 h 2043806"/>
              <a:gd name="connsiteX7497" fmla="*/ 61238 w 1327177"/>
              <a:gd name="connsiteY7497" fmla="*/ 1902578 h 2043806"/>
              <a:gd name="connsiteX7498" fmla="*/ 61631 w 1327177"/>
              <a:gd name="connsiteY7498" fmla="*/ 1902316 h 2043806"/>
              <a:gd name="connsiteX7499" fmla="*/ 61631 w 1327177"/>
              <a:gd name="connsiteY7499" fmla="*/ 1901529 h 2043806"/>
              <a:gd name="connsiteX7500" fmla="*/ 62287 w 1327177"/>
              <a:gd name="connsiteY7500" fmla="*/ 1898907 h 2043806"/>
              <a:gd name="connsiteX7501" fmla="*/ 58091 w 1327177"/>
              <a:gd name="connsiteY7501" fmla="*/ 1897596 h 2043806"/>
              <a:gd name="connsiteX7502" fmla="*/ 56649 w 1327177"/>
              <a:gd name="connsiteY7502" fmla="*/ 1894711 h 2043806"/>
              <a:gd name="connsiteX7503" fmla="*/ 57698 w 1327177"/>
              <a:gd name="connsiteY7503" fmla="*/ 1891957 h 2043806"/>
              <a:gd name="connsiteX7504" fmla="*/ 57304 w 1327177"/>
              <a:gd name="connsiteY7504" fmla="*/ 1890514 h 2043806"/>
              <a:gd name="connsiteX7505" fmla="*/ 55993 w 1327177"/>
              <a:gd name="connsiteY7505" fmla="*/ 1889465 h 2043806"/>
              <a:gd name="connsiteX7506" fmla="*/ 50223 w 1327177"/>
              <a:gd name="connsiteY7506" fmla="*/ 1888810 h 2043806"/>
              <a:gd name="connsiteX7507" fmla="*/ 48518 w 1327177"/>
              <a:gd name="connsiteY7507" fmla="*/ 1887629 h 2043806"/>
              <a:gd name="connsiteX7508" fmla="*/ 49567 w 1327177"/>
              <a:gd name="connsiteY7508" fmla="*/ 1883433 h 2043806"/>
              <a:gd name="connsiteX7509" fmla="*/ 50617 w 1327177"/>
              <a:gd name="connsiteY7509" fmla="*/ 1882778 h 2043806"/>
              <a:gd name="connsiteX7510" fmla="*/ 50223 w 1327177"/>
              <a:gd name="connsiteY7510" fmla="*/ 1881729 h 2043806"/>
              <a:gd name="connsiteX7511" fmla="*/ 50617 w 1327177"/>
              <a:gd name="connsiteY7511" fmla="*/ 1878844 h 2043806"/>
              <a:gd name="connsiteX7512" fmla="*/ 52715 w 1327177"/>
              <a:gd name="connsiteY7512" fmla="*/ 1878844 h 2043806"/>
              <a:gd name="connsiteX7513" fmla="*/ 53108 w 1327177"/>
              <a:gd name="connsiteY7513" fmla="*/ 1878188 h 2043806"/>
              <a:gd name="connsiteX7514" fmla="*/ 54550 w 1327177"/>
              <a:gd name="connsiteY7514" fmla="*/ 1877401 h 2043806"/>
              <a:gd name="connsiteX7515" fmla="*/ 55993 w 1327177"/>
              <a:gd name="connsiteY7515" fmla="*/ 1877401 h 2043806"/>
              <a:gd name="connsiteX7516" fmla="*/ 56911 w 1327177"/>
              <a:gd name="connsiteY7516" fmla="*/ 1875697 h 2043806"/>
              <a:gd name="connsiteX7517" fmla="*/ 58353 w 1327177"/>
              <a:gd name="connsiteY7517" fmla="*/ 1874648 h 2043806"/>
              <a:gd name="connsiteX7518" fmla="*/ 58353 w 1327177"/>
              <a:gd name="connsiteY7518" fmla="*/ 1873992 h 2043806"/>
              <a:gd name="connsiteX7519" fmla="*/ 56649 w 1327177"/>
              <a:gd name="connsiteY7519" fmla="*/ 1871107 h 2043806"/>
              <a:gd name="connsiteX7520" fmla="*/ 56649 w 1327177"/>
              <a:gd name="connsiteY7520" fmla="*/ 1867829 h 2043806"/>
              <a:gd name="connsiteX7521" fmla="*/ 57698 w 1327177"/>
              <a:gd name="connsiteY7521" fmla="*/ 1867173 h 2043806"/>
              <a:gd name="connsiteX7522" fmla="*/ 56255 w 1327177"/>
              <a:gd name="connsiteY7522" fmla="*/ 1866386 h 2043806"/>
              <a:gd name="connsiteX7523" fmla="*/ 51010 w 1327177"/>
              <a:gd name="connsiteY7523" fmla="*/ 1865468 h 2043806"/>
              <a:gd name="connsiteX7524" fmla="*/ 48912 w 1327177"/>
              <a:gd name="connsiteY7524" fmla="*/ 1865075 h 2043806"/>
              <a:gd name="connsiteX7525" fmla="*/ 46289 w 1327177"/>
              <a:gd name="connsiteY7525" fmla="*/ 1867829 h 2043806"/>
              <a:gd name="connsiteX7526" fmla="*/ 44453 w 1327177"/>
              <a:gd name="connsiteY7526" fmla="*/ 1868616 h 2043806"/>
              <a:gd name="connsiteX7527" fmla="*/ 43798 w 1327177"/>
              <a:gd name="connsiteY7527" fmla="*/ 1869665 h 2043806"/>
              <a:gd name="connsiteX7528" fmla="*/ 42093 w 1327177"/>
              <a:gd name="connsiteY7528" fmla="*/ 1869271 h 2043806"/>
              <a:gd name="connsiteX7529" fmla="*/ 42093 w 1327177"/>
              <a:gd name="connsiteY7529" fmla="*/ 1866386 h 2043806"/>
              <a:gd name="connsiteX7530" fmla="*/ 41044 w 1327177"/>
              <a:gd name="connsiteY7530" fmla="*/ 1864682 h 2043806"/>
              <a:gd name="connsiteX7531" fmla="*/ 41437 w 1327177"/>
              <a:gd name="connsiteY7531" fmla="*/ 1863239 h 2043806"/>
              <a:gd name="connsiteX7532" fmla="*/ 40651 w 1327177"/>
              <a:gd name="connsiteY7532" fmla="*/ 1860092 h 2043806"/>
              <a:gd name="connsiteX7533" fmla="*/ 39995 w 1327177"/>
              <a:gd name="connsiteY7533" fmla="*/ 1858650 h 2043806"/>
              <a:gd name="connsiteX7534" fmla="*/ 39339 w 1327177"/>
              <a:gd name="connsiteY7534" fmla="*/ 1857994 h 2043806"/>
              <a:gd name="connsiteX7535" fmla="*/ 38815 w 1327177"/>
              <a:gd name="connsiteY7535" fmla="*/ 1856158 h 2043806"/>
              <a:gd name="connsiteX7536" fmla="*/ 37897 w 1327177"/>
              <a:gd name="connsiteY7536" fmla="*/ 1855109 h 2043806"/>
              <a:gd name="connsiteX7537" fmla="*/ 37372 w 1327177"/>
              <a:gd name="connsiteY7537" fmla="*/ 1853667 h 2043806"/>
              <a:gd name="connsiteX7538" fmla="*/ 37372 w 1327177"/>
              <a:gd name="connsiteY7538" fmla="*/ 1852618 h 2043806"/>
              <a:gd name="connsiteX7539" fmla="*/ 38815 w 1327177"/>
              <a:gd name="connsiteY7539" fmla="*/ 1850913 h 2043806"/>
              <a:gd name="connsiteX7540" fmla="*/ 38815 w 1327177"/>
              <a:gd name="connsiteY7540" fmla="*/ 1850519 h 2043806"/>
              <a:gd name="connsiteX7541" fmla="*/ 41044 w 1327177"/>
              <a:gd name="connsiteY7541" fmla="*/ 1849077 h 2043806"/>
              <a:gd name="connsiteX7542" fmla="*/ 40257 w 1327177"/>
              <a:gd name="connsiteY7542" fmla="*/ 1847372 h 2043806"/>
              <a:gd name="connsiteX7543" fmla="*/ 39601 w 1327177"/>
              <a:gd name="connsiteY7543" fmla="*/ 1846848 h 2043806"/>
              <a:gd name="connsiteX7544" fmla="*/ 39601 w 1327177"/>
              <a:gd name="connsiteY7544" fmla="*/ 1845930 h 2043806"/>
              <a:gd name="connsiteX7545" fmla="*/ 38552 w 1327177"/>
              <a:gd name="connsiteY7545" fmla="*/ 1844750 h 2043806"/>
              <a:gd name="connsiteX7546" fmla="*/ 37372 w 1327177"/>
              <a:gd name="connsiteY7546" fmla="*/ 1844488 h 2043806"/>
              <a:gd name="connsiteX7547" fmla="*/ 38815 w 1327177"/>
              <a:gd name="connsiteY7547" fmla="*/ 1841996 h 2043806"/>
              <a:gd name="connsiteX7548" fmla="*/ 40257 w 1327177"/>
              <a:gd name="connsiteY7548" fmla="*/ 1841209 h 2043806"/>
              <a:gd name="connsiteX7549" fmla="*/ 41044 w 1327177"/>
              <a:gd name="connsiteY7549" fmla="*/ 1841209 h 2043806"/>
              <a:gd name="connsiteX7550" fmla="*/ 42093 w 1327177"/>
              <a:gd name="connsiteY7550" fmla="*/ 1840554 h 2043806"/>
              <a:gd name="connsiteX7551" fmla="*/ 41044 w 1327177"/>
              <a:gd name="connsiteY7551" fmla="*/ 1839111 h 2043806"/>
              <a:gd name="connsiteX7552" fmla="*/ 40651 w 1327177"/>
              <a:gd name="connsiteY7552" fmla="*/ 1837800 h 2043806"/>
              <a:gd name="connsiteX7553" fmla="*/ 40257 w 1327177"/>
              <a:gd name="connsiteY7553" fmla="*/ 1837013 h 2043806"/>
              <a:gd name="connsiteX7554" fmla="*/ 38552 w 1327177"/>
              <a:gd name="connsiteY7554" fmla="*/ 1839111 h 2043806"/>
              <a:gd name="connsiteX7555" fmla="*/ 37897 w 1327177"/>
              <a:gd name="connsiteY7555" fmla="*/ 1839767 h 2043806"/>
              <a:gd name="connsiteX7556" fmla="*/ 36454 w 1327177"/>
              <a:gd name="connsiteY7556" fmla="*/ 1842389 h 2043806"/>
              <a:gd name="connsiteX7557" fmla="*/ 35012 w 1327177"/>
              <a:gd name="connsiteY7557" fmla="*/ 1843438 h 2043806"/>
              <a:gd name="connsiteX7558" fmla="*/ 34619 w 1327177"/>
              <a:gd name="connsiteY7558" fmla="*/ 1845143 h 2043806"/>
              <a:gd name="connsiteX7559" fmla="*/ 32914 w 1327177"/>
              <a:gd name="connsiteY7559" fmla="*/ 1845930 h 2043806"/>
              <a:gd name="connsiteX7560" fmla="*/ 30291 w 1327177"/>
              <a:gd name="connsiteY7560" fmla="*/ 1845537 h 2043806"/>
              <a:gd name="connsiteX7561" fmla="*/ 29636 w 1327177"/>
              <a:gd name="connsiteY7561" fmla="*/ 1844488 h 2043806"/>
              <a:gd name="connsiteX7562" fmla="*/ 30816 w 1327177"/>
              <a:gd name="connsiteY7562" fmla="*/ 1841996 h 2043806"/>
              <a:gd name="connsiteX7563" fmla="*/ 30291 w 1327177"/>
              <a:gd name="connsiteY7563" fmla="*/ 1841734 h 2043806"/>
              <a:gd name="connsiteX7564" fmla="*/ 30816 w 1327177"/>
              <a:gd name="connsiteY7564" fmla="*/ 1840947 h 2043806"/>
              <a:gd name="connsiteX7565" fmla="*/ 30291 w 1327177"/>
              <a:gd name="connsiteY7565" fmla="*/ 1840554 h 2043806"/>
              <a:gd name="connsiteX7566" fmla="*/ 28587 w 1327177"/>
              <a:gd name="connsiteY7566" fmla="*/ 1841734 h 2043806"/>
              <a:gd name="connsiteX7567" fmla="*/ 28587 w 1327177"/>
              <a:gd name="connsiteY7567" fmla="*/ 1841209 h 2043806"/>
              <a:gd name="connsiteX7568" fmla="*/ 28980 w 1327177"/>
              <a:gd name="connsiteY7568" fmla="*/ 1840947 h 2043806"/>
              <a:gd name="connsiteX7569" fmla="*/ 28587 w 1327177"/>
              <a:gd name="connsiteY7569" fmla="*/ 1840554 h 2043806"/>
              <a:gd name="connsiteX7570" fmla="*/ 28980 w 1327177"/>
              <a:gd name="connsiteY7570" fmla="*/ 1840554 h 2043806"/>
              <a:gd name="connsiteX7571" fmla="*/ 28587 w 1327177"/>
              <a:gd name="connsiteY7571" fmla="*/ 1839504 h 2043806"/>
              <a:gd name="connsiteX7572" fmla="*/ 29636 w 1327177"/>
              <a:gd name="connsiteY7572" fmla="*/ 1839504 h 2043806"/>
              <a:gd name="connsiteX7573" fmla="*/ 29636 w 1327177"/>
              <a:gd name="connsiteY7573" fmla="*/ 1838849 h 2043806"/>
              <a:gd name="connsiteX7574" fmla="*/ 30291 w 1327177"/>
              <a:gd name="connsiteY7574" fmla="*/ 1838455 h 2043806"/>
              <a:gd name="connsiteX7575" fmla="*/ 31078 w 1327177"/>
              <a:gd name="connsiteY7575" fmla="*/ 1838193 h 2043806"/>
              <a:gd name="connsiteX7576" fmla="*/ 31078 w 1327177"/>
              <a:gd name="connsiteY7576" fmla="*/ 1837800 h 2043806"/>
              <a:gd name="connsiteX7577" fmla="*/ 29636 w 1327177"/>
              <a:gd name="connsiteY7577" fmla="*/ 1838193 h 2043806"/>
              <a:gd name="connsiteX7578" fmla="*/ 28980 w 1327177"/>
              <a:gd name="connsiteY7578" fmla="*/ 1838193 h 2043806"/>
              <a:gd name="connsiteX7579" fmla="*/ 27537 w 1327177"/>
              <a:gd name="connsiteY7579" fmla="*/ 1839767 h 2043806"/>
              <a:gd name="connsiteX7580" fmla="*/ 25833 w 1327177"/>
              <a:gd name="connsiteY7580" fmla="*/ 1840291 h 2043806"/>
              <a:gd name="connsiteX7581" fmla="*/ 25177 w 1327177"/>
              <a:gd name="connsiteY7581" fmla="*/ 1839111 h 2043806"/>
              <a:gd name="connsiteX7582" fmla="*/ 24390 w 1327177"/>
              <a:gd name="connsiteY7582" fmla="*/ 1839111 h 2043806"/>
              <a:gd name="connsiteX7583" fmla="*/ 24390 w 1327177"/>
              <a:gd name="connsiteY7583" fmla="*/ 1840554 h 2043806"/>
              <a:gd name="connsiteX7584" fmla="*/ 24390 w 1327177"/>
              <a:gd name="connsiteY7584" fmla="*/ 1840947 h 2043806"/>
              <a:gd name="connsiteX7585" fmla="*/ 23997 w 1327177"/>
              <a:gd name="connsiteY7585" fmla="*/ 1841209 h 2043806"/>
              <a:gd name="connsiteX7586" fmla="*/ 22948 w 1327177"/>
              <a:gd name="connsiteY7586" fmla="*/ 1839767 h 2043806"/>
              <a:gd name="connsiteX7587" fmla="*/ 22554 w 1327177"/>
              <a:gd name="connsiteY7587" fmla="*/ 1838455 h 2043806"/>
              <a:gd name="connsiteX7588" fmla="*/ 22292 w 1327177"/>
              <a:gd name="connsiteY7588" fmla="*/ 1837800 h 2043806"/>
              <a:gd name="connsiteX7589" fmla="*/ 22948 w 1327177"/>
              <a:gd name="connsiteY7589" fmla="*/ 1837406 h 2043806"/>
              <a:gd name="connsiteX7590" fmla="*/ 23997 w 1327177"/>
              <a:gd name="connsiteY7590" fmla="*/ 1837013 h 2043806"/>
              <a:gd name="connsiteX7591" fmla="*/ 23997 w 1327177"/>
              <a:gd name="connsiteY7591" fmla="*/ 1836357 h 2043806"/>
              <a:gd name="connsiteX7592" fmla="*/ 24390 w 1327177"/>
              <a:gd name="connsiteY7592" fmla="*/ 1835571 h 2043806"/>
              <a:gd name="connsiteX7593" fmla="*/ 24653 w 1327177"/>
              <a:gd name="connsiteY7593" fmla="*/ 1835308 h 2043806"/>
              <a:gd name="connsiteX7594" fmla="*/ 24653 w 1327177"/>
              <a:gd name="connsiteY7594" fmla="*/ 1833866 h 2043806"/>
              <a:gd name="connsiteX7595" fmla="*/ 24653 w 1327177"/>
              <a:gd name="connsiteY7595" fmla="*/ 1833210 h 2043806"/>
              <a:gd name="connsiteX7596" fmla="*/ 24653 w 1327177"/>
              <a:gd name="connsiteY7596" fmla="*/ 1832423 h 2043806"/>
              <a:gd name="connsiteX7597" fmla="*/ 23997 w 1327177"/>
              <a:gd name="connsiteY7597" fmla="*/ 1831768 h 2043806"/>
              <a:gd name="connsiteX7598" fmla="*/ 22948 w 1327177"/>
              <a:gd name="connsiteY7598" fmla="*/ 1831374 h 2043806"/>
              <a:gd name="connsiteX7599" fmla="*/ 21112 w 1327177"/>
              <a:gd name="connsiteY7599" fmla="*/ 1829670 h 2043806"/>
              <a:gd name="connsiteX7600" fmla="*/ 21505 w 1327177"/>
              <a:gd name="connsiteY7600" fmla="*/ 1829014 h 2043806"/>
              <a:gd name="connsiteX7601" fmla="*/ 21505 w 1327177"/>
              <a:gd name="connsiteY7601" fmla="*/ 1827834 h 2043806"/>
              <a:gd name="connsiteX7602" fmla="*/ 21112 w 1327177"/>
              <a:gd name="connsiteY7602" fmla="*/ 1826129 h 2043806"/>
              <a:gd name="connsiteX7603" fmla="*/ 22292 w 1327177"/>
              <a:gd name="connsiteY7603" fmla="*/ 1825736 h 2043806"/>
              <a:gd name="connsiteX7604" fmla="*/ 22948 w 1327177"/>
              <a:gd name="connsiteY7604" fmla="*/ 1826785 h 2043806"/>
              <a:gd name="connsiteX7605" fmla="*/ 24390 w 1327177"/>
              <a:gd name="connsiteY7605" fmla="*/ 1826391 h 2043806"/>
              <a:gd name="connsiteX7606" fmla="*/ 25177 w 1327177"/>
              <a:gd name="connsiteY7606" fmla="*/ 1825342 h 2043806"/>
              <a:gd name="connsiteX7607" fmla="*/ 26095 w 1327177"/>
              <a:gd name="connsiteY7607" fmla="*/ 1826391 h 2043806"/>
              <a:gd name="connsiteX7608" fmla="*/ 27275 w 1327177"/>
              <a:gd name="connsiteY7608" fmla="*/ 1826391 h 2043806"/>
              <a:gd name="connsiteX7609" fmla="*/ 27537 w 1327177"/>
              <a:gd name="connsiteY7609" fmla="*/ 1825736 h 2043806"/>
              <a:gd name="connsiteX7610" fmla="*/ 26882 w 1327177"/>
              <a:gd name="connsiteY7610" fmla="*/ 1825342 h 2043806"/>
              <a:gd name="connsiteX7611" fmla="*/ 26882 w 1327177"/>
              <a:gd name="connsiteY7611" fmla="*/ 1824687 h 2043806"/>
              <a:gd name="connsiteX7612" fmla="*/ 25439 w 1327177"/>
              <a:gd name="connsiteY7612" fmla="*/ 1824293 h 2043806"/>
              <a:gd name="connsiteX7613" fmla="*/ 25177 w 1327177"/>
              <a:gd name="connsiteY7613" fmla="*/ 1822851 h 2043806"/>
              <a:gd name="connsiteX7614" fmla="*/ 22948 w 1327177"/>
              <a:gd name="connsiteY7614" fmla="*/ 1820753 h 2043806"/>
              <a:gd name="connsiteX7615" fmla="*/ 22554 w 1327177"/>
              <a:gd name="connsiteY7615" fmla="*/ 1819048 h 2043806"/>
              <a:gd name="connsiteX7616" fmla="*/ 22554 w 1327177"/>
              <a:gd name="connsiteY7616" fmla="*/ 1813672 h 2043806"/>
              <a:gd name="connsiteX7617" fmla="*/ 22948 w 1327177"/>
              <a:gd name="connsiteY7617" fmla="*/ 1812623 h 2043806"/>
              <a:gd name="connsiteX7618" fmla="*/ 22554 w 1327177"/>
              <a:gd name="connsiteY7618" fmla="*/ 1812623 h 2043806"/>
              <a:gd name="connsiteX7619" fmla="*/ 22554 w 1327177"/>
              <a:gd name="connsiteY7619" fmla="*/ 1811967 h 2043806"/>
              <a:gd name="connsiteX7620" fmla="*/ 22948 w 1327177"/>
              <a:gd name="connsiteY7620" fmla="*/ 1811574 h 2043806"/>
              <a:gd name="connsiteX7621" fmla="*/ 21899 w 1327177"/>
              <a:gd name="connsiteY7621" fmla="*/ 1808689 h 2043806"/>
              <a:gd name="connsiteX7622" fmla="*/ 21899 w 1327177"/>
              <a:gd name="connsiteY7622" fmla="*/ 1807246 h 2043806"/>
              <a:gd name="connsiteX7623" fmla="*/ 21112 w 1327177"/>
              <a:gd name="connsiteY7623" fmla="*/ 1807246 h 2043806"/>
              <a:gd name="connsiteX7624" fmla="*/ 20456 w 1327177"/>
              <a:gd name="connsiteY7624" fmla="*/ 1806197 h 2043806"/>
              <a:gd name="connsiteX7625" fmla="*/ 20850 w 1327177"/>
              <a:gd name="connsiteY7625" fmla="*/ 1806197 h 2043806"/>
              <a:gd name="connsiteX7626" fmla="*/ 20456 w 1327177"/>
              <a:gd name="connsiteY7626" fmla="*/ 1804755 h 2043806"/>
              <a:gd name="connsiteX7627" fmla="*/ 20850 w 1327177"/>
              <a:gd name="connsiteY7627" fmla="*/ 1804493 h 2043806"/>
              <a:gd name="connsiteX7628" fmla="*/ 19801 w 1327177"/>
              <a:gd name="connsiteY7628" fmla="*/ 1803837 h 2043806"/>
              <a:gd name="connsiteX7629" fmla="*/ 20456 w 1327177"/>
              <a:gd name="connsiteY7629" fmla="*/ 1803050 h 2043806"/>
              <a:gd name="connsiteX7630" fmla="*/ 20850 w 1327177"/>
              <a:gd name="connsiteY7630" fmla="*/ 1801608 h 2043806"/>
              <a:gd name="connsiteX7631" fmla="*/ 19801 w 1327177"/>
              <a:gd name="connsiteY7631" fmla="*/ 1801870 h 2043806"/>
              <a:gd name="connsiteX7632" fmla="*/ 18752 w 1327177"/>
              <a:gd name="connsiteY7632" fmla="*/ 1801214 h 2043806"/>
              <a:gd name="connsiteX7633" fmla="*/ 18096 w 1327177"/>
              <a:gd name="connsiteY7633" fmla="*/ 1801608 h 2043806"/>
              <a:gd name="connsiteX7634" fmla="*/ 17309 w 1327177"/>
              <a:gd name="connsiteY7634" fmla="*/ 1801214 h 2043806"/>
              <a:gd name="connsiteX7635" fmla="*/ 20850 w 1327177"/>
              <a:gd name="connsiteY7635" fmla="*/ 1793084 h 2043806"/>
              <a:gd name="connsiteX7636" fmla="*/ 19801 w 1327177"/>
              <a:gd name="connsiteY7636" fmla="*/ 1791379 h 2043806"/>
              <a:gd name="connsiteX7637" fmla="*/ 19801 w 1327177"/>
              <a:gd name="connsiteY7637" fmla="*/ 1788888 h 2043806"/>
              <a:gd name="connsiteX7638" fmla="*/ 18752 w 1327177"/>
              <a:gd name="connsiteY7638" fmla="*/ 1787445 h 2043806"/>
              <a:gd name="connsiteX7639" fmla="*/ 18358 w 1327177"/>
              <a:gd name="connsiteY7639" fmla="*/ 1784036 h 2043806"/>
              <a:gd name="connsiteX7640" fmla="*/ 18358 w 1327177"/>
              <a:gd name="connsiteY7640" fmla="*/ 1781151 h 2043806"/>
              <a:gd name="connsiteX7641" fmla="*/ 15867 w 1327177"/>
              <a:gd name="connsiteY7641" fmla="*/ 1780364 h 2043806"/>
              <a:gd name="connsiteX7642" fmla="*/ 16654 w 1327177"/>
              <a:gd name="connsiteY7642" fmla="*/ 1779053 h 2043806"/>
              <a:gd name="connsiteX7643" fmla="*/ 18752 w 1327177"/>
              <a:gd name="connsiteY7643" fmla="*/ 1775775 h 2043806"/>
              <a:gd name="connsiteX7644" fmla="*/ 17571 w 1327177"/>
              <a:gd name="connsiteY7644" fmla="*/ 1773677 h 2043806"/>
              <a:gd name="connsiteX7645" fmla="*/ 16654 w 1327177"/>
              <a:gd name="connsiteY7645" fmla="*/ 1765153 h 2043806"/>
              <a:gd name="connsiteX7646" fmla="*/ 15867 w 1327177"/>
              <a:gd name="connsiteY7646" fmla="*/ 1764498 h 2043806"/>
              <a:gd name="connsiteX7647" fmla="*/ 15473 w 1327177"/>
              <a:gd name="connsiteY7647" fmla="*/ 1762793 h 2043806"/>
              <a:gd name="connsiteX7648" fmla="*/ 16654 w 1327177"/>
              <a:gd name="connsiteY7648" fmla="*/ 1762268 h 2043806"/>
              <a:gd name="connsiteX7649" fmla="*/ 16129 w 1327177"/>
              <a:gd name="connsiteY7649" fmla="*/ 1757810 h 2043806"/>
              <a:gd name="connsiteX7650" fmla="*/ 15080 w 1327177"/>
              <a:gd name="connsiteY7650" fmla="*/ 1757154 h 2043806"/>
              <a:gd name="connsiteX7651" fmla="*/ 14031 w 1327177"/>
              <a:gd name="connsiteY7651" fmla="*/ 1755187 h 2043806"/>
              <a:gd name="connsiteX7652" fmla="*/ 14818 w 1327177"/>
              <a:gd name="connsiteY7652" fmla="*/ 1754532 h 2043806"/>
              <a:gd name="connsiteX7653" fmla="*/ 17309 w 1327177"/>
              <a:gd name="connsiteY7653" fmla="*/ 1752040 h 2043806"/>
              <a:gd name="connsiteX7654" fmla="*/ 19801 w 1327177"/>
              <a:gd name="connsiteY7654" fmla="*/ 1754532 h 2043806"/>
              <a:gd name="connsiteX7655" fmla="*/ 20194 w 1327177"/>
              <a:gd name="connsiteY7655" fmla="*/ 1756630 h 2043806"/>
              <a:gd name="connsiteX7656" fmla="*/ 23997 w 1327177"/>
              <a:gd name="connsiteY7656" fmla="*/ 1757154 h 2043806"/>
              <a:gd name="connsiteX7657" fmla="*/ 25439 w 1327177"/>
              <a:gd name="connsiteY7657" fmla="*/ 1757154 h 2043806"/>
              <a:gd name="connsiteX7658" fmla="*/ 26095 w 1327177"/>
              <a:gd name="connsiteY7658" fmla="*/ 1755974 h 2043806"/>
              <a:gd name="connsiteX7659" fmla="*/ 27537 w 1327177"/>
              <a:gd name="connsiteY7659" fmla="*/ 1754138 h 2043806"/>
              <a:gd name="connsiteX7660" fmla="*/ 27537 w 1327177"/>
              <a:gd name="connsiteY7660" fmla="*/ 1752696 h 2043806"/>
              <a:gd name="connsiteX7661" fmla="*/ 25833 w 1327177"/>
              <a:gd name="connsiteY7661" fmla="*/ 1750991 h 2043806"/>
              <a:gd name="connsiteX7662" fmla="*/ 25439 w 1327177"/>
              <a:gd name="connsiteY7662" fmla="*/ 1750991 h 2043806"/>
              <a:gd name="connsiteX7663" fmla="*/ 23997 w 1327177"/>
              <a:gd name="connsiteY7663" fmla="*/ 1750598 h 2043806"/>
              <a:gd name="connsiteX7664" fmla="*/ 23735 w 1327177"/>
              <a:gd name="connsiteY7664" fmla="*/ 1749811 h 2043806"/>
              <a:gd name="connsiteX7665" fmla="*/ 22554 w 1327177"/>
              <a:gd name="connsiteY7665" fmla="*/ 1749811 h 2043806"/>
              <a:gd name="connsiteX7666" fmla="*/ 21899 w 1327177"/>
              <a:gd name="connsiteY7666" fmla="*/ 1747713 h 2043806"/>
              <a:gd name="connsiteX7667" fmla="*/ 21899 w 1327177"/>
              <a:gd name="connsiteY7667" fmla="*/ 1747057 h 2043806"/>
              <a:gd name="connsiteX7668" fmla="*/ 21505 w 1327177"/>
              <a:gd name="connsiteY7668" fmla="*/ 1746402 h 2043806"/>
              <a:gd name="connsiteX7669" fmla="*/ 23210 w 1327177"/>
              <a:gd name="connsiteY7669" fmla="*/ 1744959 h 2043806"/>
              <a:gd name="connsiteX7670" fmla="*/ 23210 w 1327177"/>
              <a:gd name="connsiteY7670" fmla="*/ 1744697 h 2043806"/>
              <a:gd name="connsiteX7671" fmla="*/ 23210 w 1327177"/>
              <a:gd name="connsiteY7671" fmla="*/ 1744172 h 2043806"/>
              <a:gd name="connsiteX7672" fmla="*/ 21899 w 1327177"/>
              <a:gd name="connsiteY7672" fmla="*/ 1742074 h 2043806"/>
              <a:gd name="connsiteX7673" fmla="*/ 20456 w 1327177"/>
              <a:gd name="connsiteY7673" fmla="*/ 1739714 h 2043806"/>
              <a:gd name="connsiteX7674" fmla="*/ 20194 w 1327177"/>
              <a:gd name="connsiteY7674" fmla="*/ 1737091 h 2043806"/>
              <a:gd name="connsiteX7675" fmla="*/ 19801 w 1327177"/>
              <a:gd name="connsiteY7675" fmla="*/ 1734993 h 2043806"/>
              <a:gd name="connsiteX7676" fmla="*/ 20850 w 1327177"/>
              <a:gd name="connsiteY7676" fmla="*/ 1728568 h 2043806"/>
              <a:gd name="connsiteX7677" fmla="*/ 19801 w 1327177"/>
              <a:gd name="connsiteY7677" fmla="*/ 1726863 h 2043806"/>
              <a:gd name="connsiteX7678" fmla="*/ 18096 w 1327177"/>
              <a:gd name="connsiteY7678" fmla="*/ 1725552 h 2043806"/>
              <a:gd name="connsiteX7679" fmla="*/ 16129 w 1327177"/>
              <a:gd name="connsiteY7679" fmla="*/ 1724896 h 2043806"/>
              <a:gd name="connsiteX7680" fmla="*/ 14031 w 1327177"/>
              <a:gd name="connsiteY7680" fmla="*/ 1724372 h 2043806"/>
              <a:gd name="connsiteX7681" fmla="*/ 11539 w 1327177"/>
              <a:gd name="connsiteY7681" fmla="*/ 1724109 h 2043806"/>
              <a:gd name="connsiteX7682" fmla="*/ 9048 w 1327177"/>
              <a:gd name="connsiteY7682" fmla="*/ 1724896 h 2043806"/>
              <a:gd name="connsiteX7683" fmla="*/ 5639 w 1327177"/>
              <a:gd name="connsiteY7683" fmla="*/ 1726207 h 2043806"/>
              <a:gd name="connsiteX7684" fmla="*/ 5114 w 1327177"/>
              <a:gd name="connsiteY7684" fmla="*/ 1726207 h 2043806"/>
              <a:gd name="connsiteX7685" fmla="*/ 4196 w 1327177"/>
              <a:gd name="connsiteY7685" fmla="*/ 1726470 h 2043806"/>
              <a:gd name="connsiteX7686" fmla="*/ 3016 w 1327177"/>
              <a:gd name="connsiteY7686" fmla="*/ 1726207 h 2043806"/>
              <a:gd name="connsiteX7687" fmla="*/ 1574 w 1327177"/>
              <a:gd name="connsiteY7687" fmla="*/ 1725552 h 2043806"/>
              <a:gd name="connsiteX7688" fmla="*/ 656 w 1327177"/>
              <a:gd name="connsiteY7688" fmla="*/ 1724109 h 2043806"/>
              <a:gd name="connsiteX7689" fmla="*/ 262 w 1327177"/>
              <a:gd name="connsiteY7689" fmla="*/ 1722929 h 2043806"/>
              <a:gd name="connsiteX7690" fmla="*/ 0 w 1327177"/>
              <a:gd name="connsiteY7690" fmla="*/ 1721224 h 2043806"/>
              <a:gd name="connsiteX7691" fmla="*/ 656 w 1327177"/>
              <a:gd name="connsiteY7691" fmla="*/ 1719913 h 2043806"/>
              <a:gd name="connsiteX7692" fmla="*/ 1967 w 1327177"/>
              <a:gd name="connsiteY7692" fmla="*/ 1718471 h 2043806"/>
              <a:gd name="connsiteX7693" fmla="*/ 2754 w 1327177"/>
              <a:gd name="connsiteY7693" fmla="*/ 1717291 h 2043806"/>
              <a:gd name="connsiteX7694" fmla="*/ 4458 w 1327177"/>
              <a:gd name="connsiteY7694" fmla="*/ 1714143 h 2043806"/>
              <a:gd name="connsiteX7695" fmla="*/ 5114 w 1327177"/>
              <a:gd name="connsiteY7695" fmla="*/ 1712045 h 2043806"/>
              <a:gd name="connsiteX7696" fmla="*/ 5639 w 1327177"/>
              <a:gd name="connsiteY7696" fmla="*/ 1711390 h 2043806"/>
              <a:gd name="connsiteX7697" fmla="*/ 6294 w 1327177"/>
              <a:gd name="connsiteY7697" fmla="*/ 1712045 h 2043806"/>
              <a:gd name="connsiteX7698" fmla="*/ 6557 w 1327177"/>
              <a:gd name="connsiteY7698" fmla="*/ 1711652 h 2043806"/>
              <a:gd name="connsiteX7699" fmla="*/ 6557 w 1327177"/>
              <a:gd name="connsiteY7699" fmla="*/ 1711390 h 2043806"/>
              <a:gd name="connsiteX7700" fmla="*/ 7343 w 1327177"/>
              <a:gd name="connsiteY7700" fmla="*/ 1711390 h 2043806"/>
              <a:gd name="connsiteX7701" fmla="*/ 7343 w 1327177"/>
              <a:gd name="connsiteY7701" fmla="*/ 1710996 h 2043806"/>
              <a:gd name="connsiteX7702" fmla="*/ 8655 w 1327177"/>
              <a:gd name="connsiteY7702" fmla="*/ 1710734 h 2043806"/>
              <a:gd name="connsiteX7703" fmla="*/ 8392 w 1327177"/>
              <a:gd name="connsiteY7703" fmla="*/ 1706013 h 2043806"/>
              <a:gd name="connsiteX7704" fmla="*/ 8392 w 1327177"/>
              <a:gd name="connsiteY7704" fmla="*/ 1703915 h 2043806"/>
              <a:gd name="connsiteX7705" fmla="*/ 8392 w 1327177"/>
              <a:gd name="connsiteY7705" fmla="*/ 1698932 h 2043806"/>
              <a:gd name="connsiteX7706" fmla="*/ 7999 w 1327177"/>
              <a:gd name="connsiteY7706" fmla="*/ 1697096 h 2043806"/>
              <a:gd name="connsiteX7707" fmla="*/ 8392 w 1327177"/>
              <a:gd name="connsiteY7707" fmla="*/ 1696834 h 2043806"/>
              <a:gd name="connsiteX7708" fmla="*/ 8655 w 1327177"/>
              <a:gd name="connsiteY7708" fmla="*/ 1696047 h 2043806"/>
              <a:gd name="connsiteX7709" fmla="*/ 9835 w 1327177"/>
              <a:gd name="connsiteY7709" fmla="*/ 1694605 h 2043806"/>
              <a:gd name="connsiteX7710" fmla="*/ 12720 w 1327177"/>
              <a:gd name="connsiteY7710" fmla="*/ 1689753 h 2043806"/>
              <a:gd name="connsiteX7711" fmla="*/ 14031 w 1327177"/>
              <a:gd name="connsiteY7711" fmla="*/ 1687655 h 2043806"/>
              <a:gd name="connsiteX7712" fmla="*/ 15867 w 1327177"/>
              <a:gd name="connsiteY7712" fmla="*/ 1686475 h 2043806"/>
              <a:gd name="connsiteX7713" fmla="*/ 17571 w 1327177"/>
              <a:gd name="connsiteY7713" fmla="*/ 1686212 h 2043806"/>
              <a:gd name="connsiteX7714" fmla="*/ 19801 w 1327177"/>
              <a:gd name="connsiteY7714" fmla="*/ 1685819 h 2043806"/>
              <a:gd name="connsiteX7715" fmla="*/ 22292 w 1327177"/>
              <a:gd name="connsiteY7715" fmla="*/ 1684770 h 2043806"/>
              <a:gd name="connsiteX7716" fmla="*/ 32520 w 1327177"/>
              <a:gd name="connsiteY7716" fmla="*/ 1683590 h 2043806"/>
              <a:gd name="connsiteX7717" fmla="*/ 35012 w 1327177"/>
              <a:gd name="connsiteY7717" fmla="*/ 1681885 h 2043806"/>
              <a:gd name="connsiteX7718" fmla="*/ 37372 w 1327177"/>
              <a:gd name="connsiteY7718" fmla="*/ 1684114 h 2043806"/>
              <a:gd name="connsiteX7719" fmla="*/ 41700 w 1327177"/>
              <a:gd name="connsiteY7719" fmla="*/ 1683327 h 2043806"/>
              <a:gd name="connsiteX7720" fmla="*/ 44453 w 1327177"/>
              <a:gd name="connsiteY7720" fmla="*/ 1679131 h 2043806"/>
              <a:gd name="connsiteX7721" fmla="*/ 52715 w 1327177"/>
              <a:gd name="connsiteY7721" fmla="*/ 1677951 h 2043806"/>
              <a:gd name="connsiteX7722" fmla="*/ 59796 w 1327177"/>
              <a:gd name="connsiteY7722" fmla="*/ 1683327 h 2043806"/>
              <a:gd name="connsiteX7723" fmla="*/ 60189 w 1327177"/>
              <a:gd name="connsiteY7723" fmla="*/ 1684114 h 2043806"/>
              <a:gd name="connsiteX7724" fmla="*/ 61894 w 1327177"/>
              <a:gd name="connsiteY7724" fmla="*/ 1685032 h 2043806"/>
              <a:gd name="connsiteX7725" fmla="*/ 65172 w 1327177"/>
              <a:gd name="connsiteY7725" fmla="*/ 1682934 h 2043806"/>
              <a:gd name="connsiteX7726" fmla="*/ 65172 w 1327177"/>
              <a:gd name="connsiteY7726" fmla="*/ 1684770 h 2043806"/>
              <a:gd name="connsiteX7727" fmla="*/ 66090 w 1327177"/>
              <a:gd name="connsiteY7727" fmla="*/ 1686212 h 2043806"/>
              <a:gd name="connsiteX7728" fmla="*/ 66090 w 1327177"/>
              <a:gd name="connsiteY7728" fmla="*/ 1686868 h 2043806"/>
              <a:gd name="connsiteX7729" fmla="*/ 65828 w 1327177"/>
              <a:gd name="connsiteY7729" fmla="*/ 1687261 h 2043806"/>
              <a:gd name="connsiteX7730" fmla="*/ 65434 w 1327177"/>
              <a:gd name="connsiteY7730" fmla="*/ 1688966 h 2043806"/>
              <a:gd name="connsiteX7731" fmla="*/ 63992 w 1327177"/>
              <a:gd name="connsiteY7731" fmla="*/ 1690409 h 2043806"/>
              <a:gd name="connsiteX7732" fmla="*/ 62287 w 1327177"/>
              <a:gd name="connsiteY7732" fmla="*/ 1693294 h 2043806"/>
              <a:gd name="connsiteX7733" fmla="*/ 60976 w 1327177"/>
              <a:gd name="connsiteY7733" fmla="*/ 1695654 h 2043806"/>
              <a:gd name="connsiteX7734" fmla="*/ 61631 w 1327177"/>
              <a:gd name="connsiteY7734" fmla="*/ 1696047 h 2043806"/>
              <a:gd name="connsiteX7735" fmla="*/ 61631 w 1327177"/>
              <a:gd name="connsiteY7735" fmla="*/ 1696834 h 2043806"/>
              <a:gd name="connsiteX7736" fmla="*/ 61894 w 1327177"/>
              <a:gd name="connsiteY7736" fmla="*/ 1697096 h 2043806"/>
              <a:gd name="connsiteX7737" fmla="*/ 60976 w 1327177"/>
              <a:gd name="connsiteY7737" fmla="*/ 1697490 h 2043806"/>
              <a:gd name="connsiteX7738" fmla="*/ 61238 w 1327177"/>
              <a:gd name="connsiteY7738" fmla="*/ 1698539 h 2043806"/>
              <a:gd name="connsiteX7739" fmla="*/ 62287 w 1327177"/>
              <a:gd name="connsiteY7739" fmla="*/ 1698276 h 2043806"/>
              <a:gd name="connsiteX7740" fmla="*/ 63074 w 1327177"/>
              <a:gd name="connsiteY7740" fmla="*/ 1698932 h 2043806"/>
              <a:gd name="connsiteX7741" fmla="*/ 65434 w 1327177"/>
              <a:gd name="connsiteY7741" fmla="*/ 1696834 h 2043806"/>
              <a:gd name="connsiteX7742" fmla="*/ 65828 w 1327177"/>
              <a:gd name="connsiteY7742" fmla="*/ 1696047 h 2043806"/>
              <a:gd name="connsiteX7743" fmla="*/ 67532 w 1327177"/>
              <a:gd name="connsiteY7743" fmla="*/ 1695654 h 2043806"/>
              <a:gd name="connsiteX7744" fmla="*/ 66614 w 1327177"/>
              <a:gd name="connsiteY7744" fmla="*/ 1694605 h 2043806"/>
              <a:gd name="connsiteX7745" fmla="*/ 66614 w 1327177"/>
              <a:gd name="connsiteY7745" fmla="*/ 1693949 h 2043806"/>
              <a:gd name="connsiteX7746" fmla="*/ 67270 w 1327177"/>
              <a:gd name="connsiteY7746" fmla="*/ 1693294 h 2043806"/>
              <a:gd name="connsiteX7747" fmla="*/ 68713 w 1327177"/>
              <a:gd name="connsiteY7747" fmla="*/ 1690015 h 2043806"/>
              <a:gd name="connsiteX7748" fmla="*/ 69368 w 1327177"/>
              <a:gd name="connsiteY7748" fmla="*/ 1689753 h 2043806"/>
              <a:gd name="connsiteX7749" fmla="*/ 70417 w 1327177"/>
              <a:gd name="connsiteY7749" fmla="*/ 1687655 h 2043806"/>
              <a:gd name="connsiteX7750" fmla="*/ 72909 w 1327177"/>
              <a:gd name="connsiteY7750" fmla="*/ 1685032 h 2043806"/>
              <a:gd name="connsiteX7751" fmla="*/ 72253 w 1327177"/>
              <a:gd name="connsiteY7751" fmla="*/ 1684114 h 2043806"/>
              <a:gd name="connsiteX7752" fmla="*/ 72909 w 1327177"/>
              <a:gd name="connsiteY7752" fmla="*/ 1681885 h 2043806"/>
              <a:gd name="connsiteX7753" fmla="*/ 73695 w 1327177"/>
              <a:gd name="connsiteY7753" fmla="*/ 1681885 h 2043806"/>
              <a:gd name="connsiteX7754" fmla="*/ 73958 w 1327177"/>
              <a:gd name="connsiteY7754" fmla="*/ 1681230 h 2043806"/>
              <a:gd name="connsiteX7755" fmla="*/ 77892 w 1327177"/>
              <a:gd name="connsiteY7755" fmla="*/ 1679131 h 2043806"/>
              <a:gd name="connsiteX7756" fmla="*/ 78547 w 1327177"/>
              <a:gd name="connsiteY7756" fmla="*/ 1677951 h 2043806"/>
              <a:gd name="connsiteX7757" fmla="*/ 78547 w 1327177"/>
              <a:gd name="connsiteY7757" fmla="*/ 1677033 h 2043806"/>
              <a:gd name="connsiteX7758" fmla="*/ 77892 w 1327177"/>
              <a:gd name="connsiteY7758" fmla="*/ 1675197 h 2043806"/>
              <a:gd name="connsiteX7759" fmla="*/ 76843 w 1327177"/>
              <a:gd name="connsiteY7759" fmla="*/ 1674411 h 2043806"/>
              <a:gd name="connsiteX7760" fmla="*/ 76843 w 1327177"/>
              <a:gd name="connsiteY7760" fmla="*/ 1673493 h 2043806"/>
              <a:gd name="connsiteX7761" fmla="*/ 76187 w 1327177"/>
              <a:gd name="connsiteY7761" fmla="*/ 1672313 h 2043806"/>
              <a:gd name="connsiteX7762" fmla="*/ 76187 w 1327177"/>
              <a:gd name="connsiteY7762" fmla="*/ 1672050 h 2043806"/>
              <a:gd name="connsiteX7763" fmla="*/ 76187 w 1327177"/>
              <a:gd name="connsiteY7763" fmla="*/ 1671657 h 2043806"/>
              <a:gd name="connsiteX7764" fmla="*/ 78547 w 1327177"/>
              <a:gd name="connsiteY7764" fmla="*/ 1670870 h 2043806"/>
              <a:gd name="connsiteX7765" fmla="*/ 79990 w 1327177"/>
              <a:gd name="connsiteY7765" fmla="*/ 1670870 h 2043806"/>
              <a:gd name="connsiteX7766" fmla="*/ 80514 w 1327177"/>
              <a:gd name="connsiteY7766" fmla="*/ 1670214 h 2043806"/>
              <a:gd name="connsiteX7767" fmla="*/ 83268 w 1327177"/>
              <a:gd name="connsiteY7767" fmla="*/ 1669428 h 2043806"/>
              <a:gd name="connsiteX7768" fmla="*/ 84317 w 1327177"/>
              <a:gd name="connsiteY7768" fmla="*/ 1668772 h 2043806"/>
              <a:gd name="connsiteX7769" fmla="*/ 86153 w 1327177"/>
              <a:gd name="connsiteY7769" fmla="*/ 1668510 h 2043806"/>
              <a:gd name="connsiteX7770" fmla="*/ 86415 w 1327177"/>
              <a:gd name="connsiteY7770" fmla="*/ 1668116 h 2043806"/>
              <a:gd name="connsiteX7771" fmla="*/ 86415 w 1327177"/>
              <a:gd name="connsiteY7771" fmla="*/ 1667330 h 2043806"/>
              <a:gd name="connsiteX7772" fmla="*/ 86415 w 1327177"/>
              <a:gd name="connsiteY7772" fmla="*/ 1666412 h 2043806"/>
              <a:gd name="connsiteX7773" fmla="*/ 87071 w 1327177"/>
              <a:gd name="connsiteY7773" fmla="*/ 1666412 h 2043806"/>
              <a:gd name="connsiteX7774" fmla="*/ 88907 w 1327177"/>
              <a:gd name="connsiteY7774" fmla="*/ 1666412 h 2043806"/>
              <a:gd name="connsiteX7775" fmla="*/ 89956 w 1327177"/>
              <a:gd name="connsiteY7775" fmla="*/ 1664969 h 2043806"/>
              <a:gd name="connsiteX7776" fmla="*/ 92054 w 1327177"/>
              <a:gd name="connsiteY7776" fmla="*/ 1666018 h 2043806"/>
              <a:gd name="connsiteX7777" fmla="*/ 93234 w 1327177"/>
              <a:gd name="connsiteY7777" fmla="*/ 1666018 h 2043806"/>
              <a:gd name="connsiteX7778" fmla="*/ 95332 w 1327177"/>
              <a:gd name="connsiteY7778" fmla="*/ 1666674 h 2043806"/>
              <a:gd name="connsiteX7779" fmla="*/ 97430 w 1327177"/>
              <a:gd name="connsiteY7779" fmla="*/ 1668116 h 2043806"/>
              <a:gd name="connsiteX7780" fmla="*/ 100971 w 1327177"/>
              <a:gd name="connsiteY7780" fmla="*/ 1669952 h 2043806"/>
              <a:gd name="connsiteX7781" fmla="*/ 101757 w 1327177"/>
              <a:gd name="connsiteY7781" fmla="*/ 1670608 h 2043806"/>
              <a:gd name="connsiteX7782" fmla="*/ 104511 w 1327177"/>
              <a:gd name="connsiteY7782" fmla="*/ 1670870 h 2043806"/>
              <a:gd name="connsiteX7783" fmla="*/ 106609 w 1327177"/>
              <a:gd name="connsiteY7783" fmla="*/ 1670608 h 2043806"/>
              <a:gd name="connsiteX7784" fmla="*/ 107789 w 1327177"/>
              <a:gd name="connsiteY7784" fmla="*/ 1669165 h 2043806"/>
              <a:gd name="connsiteX7785" fmla="*/ 109494 w 1327177"/>
              <a:gd name="connsiteY7785" fmla="*/ 1668510 h 2043806"/>
              <a:gd name="connsiteX7786" fmla="*/ 112248 w 1327177"/>
              <a:gd name="connsiteY7786" fmla="*/ 1669165 h 2043806"/>
              <a:gd name="connsiteX7787" fmla="*/ 113690 w 1327177"/>
              <a:gd name="connsiteY7787" fmla="*/ 1669165 h 2043806"/>
              <a:gd name="connsiteX7788" fmla="*/ 116575 w 1327177"/>
              <a:gd name="connsiteY7788" fmla="*/ 1670608 h 2043806"/>
              <a:gd name="connsiteX7789" fmla="*/ 121952 w 1327177"/>
              <a:gd name="connsiteY7789" fmla="*/ 1674148 h 2043806"/>
              <a:gd name="connsiteX7790" fmla="*/ 124705 w 1327177"/>
              <a:gd name="connsiteY7790" fmla="*/ 1672313 h 2043806"/>
              <a:gd name="connsiteX7791" fmla="*/ 126804 w 1327177"/>
              <a:gd name="connsiteY7791" fmla="*/ 1670214 h 2043806"/>
              <a:gd name="connsiteX7792" fmla="*/ 129033 w 1327177"/>
              <a:gd name="connsiteY7792" fmla="*/ 1669428 h 2043806"/>
              <a:gd name="connsiteX7793" fmla="*/ 130344 w 1327177"/>
              <a:gd name="connsiteY7793" fmla="*/ 1669952 h 2043806"/>
              <a:gd name="connsiteX7794" fmla="*/ 132049 w 1327177"/>
              <a:gd name="connsiteY7794" fmla="*/ 1671657 h 2043806"/>
              <a:gd name="connsiteX7795" fmla="*/ 133885 w 1327177"/>
              <a:gd name="connsiteY7795" fmla="*/ 1674804 h 2043806"/>
              <a:gd name="connsiteX7796" fmla="*/ 137818 w 1327177"/>
              <a:gd name="connsiteY7796" fmla="*/ 1675591 h 2043806"/>
              <a:gd name="connsiteX7797" fmla="*/ 142802 w 1327177"/>
              <a:gd name="connsiteY7797" fmla="*/ 1675197 h 2043806"/>
              <a:gd name="connsiteX7798" fmla="*/ 144506 w 1327177"/>
              <a:gd name="connsiteY7798" fmla="*/ 1674804 h 2043806"/>
              <a:gd name="connsiteX7799" fmla="*/ 146342 w 1327177"/>
              <a:gd name="connsiteY7799" fmla="*/ 1675197 h 2043806"/>
              <a:gd name="connsiteX7800" fmla="*/ 153685 w 1327177"/>
              <a:gd name="connsiteY7800" fmla="*/ 1694211 h 2043806"/>
              <a:gd name="connsiteX7801" fmla="*/ 157357 w 1327177"/>
              <a:gd name="connsiteY7801" fmla="*/ 1699981 h 2043806"/>
              <a:gd name="connsiteX7802" fmla="*/ 160504 w 1327177"/>
              <a:gd name="connsiteY7802" fmla="*/ 1702079 h 2043806"/>
              <a:gd name="connsiteX7803" fmla="*/ 163389 w 1327177"/>
              <a:gd name="connsiteY7803" fmla="*/ 1701293 h 2043806"/>
              <a:gd name="connsiteX7804" fmla="*/ 163782 w 1327177"/>
              <a:gd name="connsiteY7804" fmla="*/ 1701293 h 2043806"/>
              <a:gd name="connsiteX7805" fmla="*/ 164832 w 1327177"/>
              <a:gd name="connsiteY7805" fmla="*/ 1701030 h 2043806"/>
              <a:gd name="connsiteX7806" fmla="*/ 166536 w 1327177"/>
              <a:gd name="connsiteY7806" fmla="*/ 1701293 h 2043806"/>
              <a:gd name="connsiteX7807" fmla="*/ 169028 w 1327177"/>
              <a:gd name="connsiteY7807" fmla="*/ 1701030 h 2043806"/>
              <a:gd name="connsiteX7808" fmla="*/ 170208 w 1327177"/>
              <a:gd name="connsiteY7808" fmla="*/ 1699981 h 2043806"/>
              <a:gd name="connsiteX7809" fmla="*/ 171126 w 1327177"/>
              <a:gd name="connsiteY7809" fmla="*/ 1699981 h 2043806"/>
              <a:gd name="connsiteX7810" fmla="*/ 172568 w 1327177"/>
              <a:gd name="connsiteY7810" fmla="*/ 1698539 h 2043806"/>
              <a:gd name="connsiteX7811" fmla="*/ 174404 w 1327177"/>
              <a:gd name="connsiteY7811" fmla="*/ 1698276 h 2043806"/>
              <a:gd name="connsiteX7812" fmla="*/ 177945 w 1327177"/>
              <a:gd name="connsiteY7812" fmla="*/ 1698539 h 2043806"/>
              <a:gd name="connsiteX7813" fmla="*/ 178600 w 1327177"/>
              <a:gd name="connsiteY7813" fmla="*/ 1697752 h 2043806"/>
              <a:gd name="connsiteX7814" fmla="*/ 179387 w 1327177"/>
              <a:gd name="connsiteY7814" fmla="*/ 1697490 h 2043806"/>
              <a:gd name="connsiteX7815" fmla="*/ 186468 w 1327177"/>
              <a:gd name="connsiteY7815" fmla="*/ 1694998 h 2043806"/>
              <a:gd name="connsiteX7816" fmla="*/ 190927 w 1327177"/>
              <a:gd name="connsiteY7816" fmla="*/ 1695654 h 2043806"/>
              <a:gd name="connsiteX7817" fmla="*/ 192500 w 1327177"/>
              <a:gd name="connsiteY7817" fmla="*/ 1693949 h 2043806"/>
              <a:gd name="connsiteX7818" fmla="*/ 197090 w 1327177"/>
              <a:gd name="connsiteY7818" fmla="*/ 1695654 h 2043806"/>
              <a:gd name="connsiteX7819" fmla="*/ 197745 w 1327177"/>
              <a:gd name="connsiteY7819" fmla="*/ 1693949 h 2043806"/>
              <a:gd name="connsiteX7820" fmla="*/ 197090 w 1327177"/>
              <a:gd name="connsiteY7820" fmla="*/ 1692900 h 2043806"/>
              <a:gd name="connsiteX7821" fmla="*/ 199581 w 1327177"/>
              <a:gd name="connsiteY7821" fmla="*/ 1688966 h 2043806"/>
              <a:gd name="connsiteX7822" fmla="*/ 199188 w 1327177"/>
              <a:gd name="connsiteY7822" fmla="*/ 1688311 h 2043806"/>
              <a:gd name="connsiteX7823" fmla="*/ 199581 w 1327177"/>
              <a:gd name="connsiteY7823" fmla="*/ 1685032 h 2043806"/>
              <a:gd name="connsiteX7824" fmla="*/ 197090 w 1327177"/>
              <a:gd name="connsiteY7824" fmla="*/ 1679131 h 2043806"/>
              <a:gd name="connsiteX7825" fmla="*/ 195647 w 1327177"/>
              <a:gd name="connsiteY7825" fmla="*/ 1672050 h 2043806"/>
              <a:gd name="connsiteX7826" fmla="*/ 194860 w 1327177"/>
              <a:gd name="connsiteY7826" fmla="*/ 1666674 h 2043806"/>
              <a:gd name="connsiteX7827" fmla="*/ 196041 w 1327177"/>
              <a:gd name="connsiteY7827" fmla="*/ 1665232 h 2043806"/>
              <a:gd name="connsiteX7828" fmla="*/ 197745 w 1327177"/>
              <a:gd name="connsiteY7828" fmla="*/ 1664576 h 2043806"/>
              <a:gd name="connsiteX7829" fmla="*/ 198926 w 1327177"/>
              <a:gd name="connsiteY7829" fmla="*/ 1664969 h 2043806"/>
              <a:gd name="connsiteX7830" fmla="*/ 200237 w 1327177"/>
              <a:gd name="connsiteY7830" fmla="*/ 1663789 h 2043806"/>
              <a:gd name="connsiteX7831" fmla="*/ 203384 w 1327177"/>
              <a:gd name="connsiteY7831" fmla="*/ 1657888 h 2043806"/>
              <a:gd name="connsiteX7832" fmla="*/ 202466 w 1327177"/>
              <a:gd name="connsiteY7832" fmla="*/ 1653692 h 2043806"/>
              <a:gd name="connsiteX7833" fmla="*/ 198926 w 1327177"/>
              <a:gd name="connsiteY7833" fmla="*/ 1654348 h 2043806"/>
              <a:gd name="connsiteX7834" fmla="*/ 193943 w 1327177"/>
              <a:gd name="connsiteY7834" fmla="*/ 1652905 h 2043806"/>
              <a:gd name="connsiteX7835" fmla="*/ 191451 w 1327177"/>
              <a:gd name="connsiteY7835" fmla="*/ 1649627 h 2043806"/>
              <a:gd name="connsiteX7836" fmla="*/ 191451 w 1327177"/>
              <a:gd name="connsiteY7836" fmla="*/ 1648578 h 2043806"/>
              <a:gd name="connsiteX7837" fmla="*/ 192500 w 1327177"/>
              <a:gd name="connsiteY7837" fmla="*/ 1645431 h 2043806"/>
              <a:gd name="connsiteX7838" fmla="*/ 192500 w 1327177"/>
              <a:gd name="connsiteY7838" fmla="*/ 1642152 h 2043806"/>
              <a:gd name="connsiteX7839" fmla="*/ 193156 w 1327177"/>
              <a:gd name="connsiteY7839" fmla="*/ 1641890 h 2043806"/>
              <a:gd name="connsiteX7840" fmla="*/ 192762 w 1327177"/>
              <a:gd name="connsiteY7840" fmla="*/ 1641235 h 2043806"/>
              <a:gd name="connsiteX7841" fmla="*/ 192500 w 1327177"/>
              <a:gd name="connsiteY7841" fmla="*/ 1641235 h 2043806"/>
              <a:gd name="connsiteX7842" fmla="*/ 192500 w 1327177"/>
              <a:gd name="connsiteY7842" fmla="*/ 1639399 h 2043806"/>
              <a:gd name="connsiteX7843" fmla="*/ 194860 w 1327177"/>
              <a:gd name="connsiteY7843" fmla="*/ 1637956 h 2043806"/>
              <a:gd name="connsiteX7844" fmla="*/ 196041 w 1327177"/>
              <a:gd name="connsiteY7844" fmla="*/ 1639136 h 2043806"/>
              <a:gd name="connsiteX7845" fmla="*/ 197483 w 1327177"/>
              <a:gd name="connsiteY7845" fmla="*/ 1639136 h 2043806"/>
              <a:gd name="connsiteX7846" fmla="*/ 197745 w 1327177"/>
              <a:gd name="connsiteY7846" fmla="*/ 1638350 h 2043806"/>
              <a:gd name="connsiteX7847" fmla="*/ 197745 w 1327177"/>
              <a:gd name="connsiteY7847" fmla="*/ 1637170 h 2043806"/>
              <a:gd name="connsiteX7848" fmla="*/ 197745 w 1327177"/>
              <a:gd name="connsiteY7848" fmla="*/ 1635858 h 2043806"/>
              <a:gd name="connsiteX7849" fmla="*/ 196041 w 1327177"/>
              <a:gd name="connsiteY7849" fmla="*/ 1634416 h 2043806"/>
              <a:gd name="connsiteX7850" fmla="*/ 194598 w 1327177"/>
              <a:gd name="connsiteY7850" fmla="*/ 1631531 h 2043806"/>
              <a:gd name="connsiteX7851" fmla="*/ 193156 w 1327177"/>
              <a:gd name="connsiteY7851" fmla="*/ 1630875 h 2043806"/>
              <a:gd name="connsiteX7852" fmla="*/ 192762 w 1327177"/>
              <a:gd name="connsiteY7852" fmla="*/ 1628515 h 2043806"/>
              <a:gd name="connsiteX7853" fmla="*/ 193943 w 1327177"/>
              <a:gd name="connsiteY7853" fmla="*/ 1627335 h 2043806"/>
              <a:gd name="connsiteX7854" fmla="*/ 192762 w 1327177"/>
              <a:gd name="connsiteY7854" fmla="*/ 1623138 h 2043806"/>
              <a:gd name="connsiteX7855" fmla="*/ 190009 w 1327177"/>
              <a:gd name="connsiteY7855" fmla="*/ 1620254 h 2043806"/>
              <a:gd name="connsiteX7856" fmla="*/ 190927 w 1327177"/>
              <a:gd name="connsiteY7856" fmla="*/ 1617369 h 2043806"/>
              <a:gd name="connsiteX7857" fmla="*/ 190927 w 1327177"/>
              <a:gd name="connsiteY7857" fmla="*/ 1616451 h 2043806"/>
              <a:gd name="connsiteX7858" fmla="*/ 192500 w 1327177"/>
              <a:gd name="connsiteY7858" fmla="*/ 1613566 h 2043806"/>
              <a:gd name="connsiteX7859" fmla="*/ 191451 w 1327177"/>
              <a:gd name="connsiteY7859" fmla="*/ 1612910 h 2043806"/>
              <a:gd name="connsiteX7860" fmla="*/ 192500 w 1327177"/>
              <a:gd name="connsiteY7860" fmla="*/ 1611074 h 2043806"/>
              <a:gd name="connsiteX7861" fmla="*/ 192762 w 1327177"/>
              <a:gd name="connsiteY7861" fmla="*/ 1611074 h 2043806"/>
              <a:gd name="connsiteX7862" fmla="*/ 194598 w 1327177"/>
              <a:gd name="connsiteY7862" fmla="*/ 1613173 h 2043806"/>
              <a:gd name="connsiteX7863" fmla="*/ 195385 w 1327177"/>
              <a:gd name="connsiteY7863" fmla="*/ 1615008 h 2043806"/>
              <a:gd name="connsiteX7864" fmla="*/ 197483 w 1327177"/>
              <a:gd name="connsiteY7864" fmla="*/ 1616451 h 2043806"/>
              <a:gd name="connsiteX7865" fmla="*/ 199188 w 1327177"/>
              <a:gd name="connsiteY7865" fmla="*/ 1616451 h 2043806"/>
              <a:gd name="connsiteX7866" fmla="*/ 204171 w 1327177"/>
              <a:gd name="connsiteY7866" fmla="*/ 1615664 h 2043806"/>
              <a:gd name="connsiteX7867" fmla="*/ 205613 w 1327177"/>
              <a:gd name="connsiteY7867" fmla="*/ 1616713 h 2043806"/>
              <a:gd name="connsiteX7868" fmla="*/ 206007 w 1327177"/>
              <a:gd name="connsiteY7868" fmla="*/ 1618155 h 2043806"/>
              <a:gd name="connsiteX7869" fmla="*/ 205613 w 1327177"/>
              <a:gd name="connsiteY7869" fmla="*/ 1619991 h 2043806"/>
              <a:gd name="connsiteX7870" fmla="*/ 207318 w 1327177"/>
              <a:gd name="connsiteY7870" fmla="*/ 1621696 h 2043806"/>
              <a:gd name="connsiteX7871" fmla="*/ 208760 w 1327177"/>
              <a:gd name="connsiteY7871" fmla="*/ 1621040 h 2043806"/>
              <a:gd name="connsiteX7872" fmla="*/ 210465 w 1327177"/>
              <a:gd name="connsiteY7872" fmla="*/ 1619336 h 2043806"/>
              <a:gd name="connsiteX7873" fmla="*/ 212301 w 1327177"/>
              <a:gd name="connsiteY7873" fmla="*/ 1619336 h 2043806"/>
              <a:gd name="connsiteX7874" fmla="*/ 214792 w 1327177"/>
              <a:gd name="connsiteY7874" fmla="*/ 1618155 h 2043806"/>
              <a:gd name="connsiteX7875" fmla="*/ 217284 w 1327177"/>
              <a:gd name="connsiteY7875" fmla="*/ 1617107 h 2043806"/>
              <a:gd name="connsiteX7876" fmla="*/ 218202 w 1327177"/>
              <a:gd name="connsiteY7876" fmla="*/ 1617369 h 2043806"/>
              <a:gd name="connsiteX7877" fmla="*/ 218726 w 1327177"/>
              <a:gd name="connsiteY7877" fmla="*/ 1617369 h 2043806"/>
              <a:gd name="connsiteX7878" fmla="*/ 219382 w 1327177"/>
              <a:gd name="connsiteY7878" fmla="*/ 1616713 h 2043806"/>
              <a:gd name="connsiteX7879" fmla="*/ 219644 w 1327177"/>
              <a:gd name="connsiteY7879" fmla="*/ 1617107 h 2043806"/>
              <a:gd name="connsiteX7880" fmla="*/ 221087 w 1327177"/>
              <a:gd name="connsiteY7880" fmla="*/ 1619991 h 2043806"/>
              <a:gd name="connsiteX7881" fmla="*/ 221087 w 1327177"/>
              <a:gd name="connsiteY7881" fmla="*/ 1621696 h 2043806"/>
              <a:gd name="connsiteX7882" fmla="*/ 222267 w 1327177"/>
              <a:gd name="connsiteY7882" fmla="*/ 1623138 h 2043806"/>
              <a:gd name="connsiteX7883" fmla="*/ 223316 w 1327177"/>
              <a:gd name="connsiteY7883" fmla="*/ 1622089 h 2043806"/>
              <a:gd name="connsiteX7884" fmla="*/ 225545 w 1327177"/>
              <a:gd name="connsiteY7884" fmla="*/ 1622089 h 2043806"/>
              <a:gd name="connsiteX7885" fmla="*/ 226463 w 1327177"/>
              <a:gd name="connsiteY7885" fmla="*/ 1621040 h 2043806"/>
              <a:gd name="connsiteX7886" fmla="*/ 227250 w 1327177"/>
              <a:gd name="connsiteY7886" fmla="*/ 1622352 h 2043806"/>
              <a:gd name="connsiteX7887" fmla="*/ 227905 w 1327177"/>
              <a:gd name="connsiteY7887" fmla="*/ 1622089 h 2043806"/>
              <a:gd name="connsiteX7888" fmla="*/ 230397 w 1327177"/>
              <a:gd name="connsiteY7888" fmla="*/ 1622745 h 2043806"/>
              <a:gd name="connsiteX7889" fmla="*/ 230659 w 1327177"/>
              <a:gd name="connsiteY7889" fmla="*/ 1622089 h 2043806"/>
              <a:gd name="connsiteX7890" fmla="*/ 232888 w 1327177"/>
              <a:gd name="connsiteY7890" fmla="*/ 1621696 h 2043806"/>
              <a:gd name="connsiteX7891" fmla="*/ 236036 w 1327177"/>
              <a:gd name="connsiteY7891" fmla="*/ 1621434 h 2043806"/>
              <a:gd name="connsiteX7892" fmla="*/ 236298 w 1327177"/>
              <a:gd name="connsiteY7892" fmla="*/ 1621040 h 2043806"/>
              <a:gd name="connsiteX7893" fmla="*/ 236036 w 1327177"/>
              <a:gd name="connsiteY7893" fmla="*/ 1619991 h 2043806"/>
              <a:gd name="connsiteX7894" fmla="*/ 237085 w 1327177"/>
              <a:gd name="connsiteY7894" fmla="*/ 1618811 h 2043806"/>
              <a:gd name="connsiteX7895" fmla="*/ 237085 w 1327177"/>
              <a:gd name="connsiteY7895" fmla="*/ 1618155 h 2043806"/>
              <a:gd name="connsiteX7896" fmla="*/ 239707 w 1327177"/>
              <a:gd name="connsiteY7896" fmla="*/ 1617107 h 2043806"/>
              <a:gd name="connsiteX7897" fmla="*/ 241281 w 1327177"/>
              <a:gd name="connsiteY7897" fmla="*/ 1615008 h 2043806"/>
              <a:gd name="connsiteX7898" fmla="*/ 245608 w 1327177"/>
              <a:gd name="connsiteY7898" fmla="*/ 1615008 h 2043806"/>
              <a:gd name="connsiteX7899" fmla="*/ 248362 w 1327177"/>
              <a:gd name="connsiteY7899" fmla="*/ 1616713 h 2043806"/>
              <a:gd name="connsiteX7900" fmla="*/ 251640 w 1327177"/>
              <a:gd name="connsiteY7900" fmla="*/ 1615664 h 2043806"/>
              <a:gd name="connsiteX7901" fmla="*/ 253476 w 1327177"/>
              <a:gd name="connsiteY7901" fmla="*/ 1612517 h 2043806"/>
              <a:gd name="connsiteX7902" fmla="*/ 247706 w 1327177"/>
              <a:gd name="connsiteY7902" fmla="*/ 1610025 h 2043806"/>
              <a:gd name="connsiteX7903" fmla="*/ 246657 w 1327177"/>
              <a:gd name="connsiteY7903" fmla="*/ 1608976 h 2043806"/>
              <a:gd name="connsiteX7904" fmla="*/ 242723 w 1327177"/>
              <a:gd name="connsiteY7904" fmla="*/ 1607927 h 2043806"/>
              <a:gd name="connsiteX7905" fmla="*/ 242068 w 1327177"/>
              <a:gd name="connsiteY7905" fmla="*/ 1605829 h 2043806"/>
              <a:gd name="connsiteX7906" fmla="*/ 242068 w 1327177"/>
              <a:gd name="connsiteY7906" fmla="*/ 1605174 h 2043806"/>
              <a:gd name="connsiteX7907" fmla="*/ 244166 w 1327177"/>
              <a:gd name="connsiteY7907" fmla="*/ 1603731 h 2043806"/>
              <a:gd name="connsiteX7908" fmla="*/ 244166 w 1327177"/>
              <a:gd name="connsiteY7908" fmla="*/ 1603206 h 2043806"/>
              <a:gd name="connsiteX7909" fmla="*/ 243903 w 1327177"/>
              <a:gd name="connsiteY7909" fmla="*/ 1602551 h 2043806"/>
              <a:gd name="connsiteX7910" fmla="*/ 244166 w 1327177"/>
              <a:gd name="connsiteY7910" fmla="*/ 1602289 h 2043806"/>
              <a:gd name="connsiteX7911" fmla="*/ 245346 w 1327177"/>
              <a:gd name="connsiteY7911" fmla="*/ 1601895 h 2043806"/>
              <a:gd name="connsiteX7912" fmla="*/ 244821 w 1327177"/>
              <a:gd name="connsiteY7912" fmla="*/ 1601109 h 2043806"/>
              <a:gd name="connsiteX7913" fmla="*/ 246001 w 1327177"/>
              <a:gd name="connsiteY7913" fmla="*/ 1599797 h 2043806"/>
              <a:gd name="connsiteX7914" fmla="*/ 246001 w 1327177"/>
              <a:gd name="connsiteY7914" fmla="*/ 1597568 h 2043806"/>
              <a:gd name="connsiteX7915" fmla="*/ 248362 w 1327177"/>
              <a:gd name="connsiteY7915" fmla="*/ 1594159 h 2043806"/>
              <a:gd name="connsiteX7916" fmla="*/ 252165 w 1327177"/>
              <a:gd name="connsiteY7916" fmla="*/ 1594421 h 2043806"/>
              <a:gd name="connsiteX7917" fmla="*/ 258459 w 1327177"/>
              <a:gd name="connsiteY7917" fmla="*/ 1590093 h 2043806"/>
              <a:gd name="connsiteX7918" fmla="*/ 261213 w 1327177"/>
              <a:gd name="connsiteY7918" fmla="*/ 1590487 h 2043806"/>
              <a:gd name="connsiteX7919" fmla="*/ 266196 w 1327177"/>
              <a:gd name="connsiteY7919" fmla="*/ 1588782 h 2043806"/>
              <a:gd name="connsiteX7920" fmla="*/ 269081 w 1327177"/>
              <a:gd name="connsiteY7920" fmla="*/ 1583406 h 2043806"/>
              <a:gd name="connsiteX7921" fmla="*/ 269998 w 1327177"/>
              <a:gd name="connsiteY7921" fmla="*/ 1582357 h 2043806"/>
              <a:gd name="connsiteX7922" fmla="*/ 271441 w 1327177"/>
              <a:gd name="connsiteY7922" fmla="*/ 1582094 h 2043806"/>
              <a:gd name="connsiteX7923" fmla="*/ 272228 w 1327177"/>
              <a:gd name="connsiteY7923" fmla="*/ 1582750 h 2043806"/>
              <a:gd name="connsiteX7924" fmla="*/ 271965 w 1327177"/>
              <a:gd name="connsiteY7924" fmla="*/ 1581308 h 2043806"/>
              <a:gd name="connsiteX7925" fmla="*/ 271965 w 1327177"/>
              <a:gd name="connsiteY7925" fmla="*/ 1580652 h 2043806"/>
              <a:gd name="connsiteX7926" fmla="*/ 273670 w 1327177"/>
              <a:gd name="connsiteY7926" fmla="*/ 1580914 h 2043806"/>
              <a:gd name="connsiteX7927" fmla="*/ 274981 w 1327177"/>
              <a:gd name="connsiteY7927" fmla="*/ 1580652 h 2043806"/>
              <a:gd name="connsiteX7928" fmla="*/ 275768 w 1327177"/>
              <a:gd name="connsiteY7928" fmla="*/ 1580259 h 2043806"/>
              <a:gd name="connsiteX7929" fmla="*/ 275768 w 1327177"/>
              <a:gd name="connsiteY7929" fmla="*/ 1579210 h 2043806"/>
              <a:gd name="connsiteX7930" fmla="*/ 277473 w 1327177"/>
              <a:gd name="connsiteY7930" fmla="*/ 1578029 h 2043806"/>
              <a:gd name="connsiteX7931" fmla="*/ 277866 w 1327177"/>
              <a:gd name="connsiteY7931" fmla="*/ 1577374 h 2043806"/>
              <a:gd name="connsiteX7932" fmla="*/ 278915 w 1327177"/>
              <a:gd name="connsiteY7932" fmla="*/ 1576325 h 2043806"/>
              <a:gd name="connsiteX7933" fmla="*/ 278915 w 1327177"/>
              <a:gd name="connsiteY7933" fmla="*/ 1575013 h 2043806"/>
              <a:gd name="connsiteX7934" fmla="*/ 279964 w 1327177"/>
              <a:gd name="connsiteY7934" fmla="*/ 1574620 h 2043806"/>
              <a:gd name="connsiteX7935" fmla="*/ 280620 w 1327177"/>
              <a:gd name="connsiteY7935" fmla="*/ 1572915 h 2043806"/>
              <a:gd name="connsiteX7936" fmla="*/ 280620 w 1327177"/>
              <a:gd name="connsiteY7936" fmla="*/ 1572391 h 2043806"/>
              <a:gd name="connsiteX7937" fmla="*/ 281538 w 1327177"/>
              <a:gd name="connsiteY7937" fmla="*/ 1571735 h 2043806"/>
              <a:gd name="connsiteX7938" fmla="*/ 281538 w 1327177"/>
              <a:gd name="connsiteY7938" fmla="*/ 1570948 h 2043806"/>
              <a:gd name="connsiteX7939" fmla="*/ 282194 w 1327177"/>
              <a:gd name="connsiteY7939" fmla="*/ 1569637 h 2043806"/>
              <a:gd name="connsiteX7940" fmla="*/ 281800 w 1327177"/>
              <a:gd name="connsiteY7940" fmla="*/ 1569375 h 2043806"/>
              <a:gd name="connsiteX7941" fmla="*/ 281800 w 1327177"/>
              <a:gd name="connsiteY7941" fmla="*/ 1568195 h 2043806"/>
              <a:gd name="connsiteX7942" fmla="*/ 280620 w 1327177"/>
              <a:gd name="connsiteY7942" fmla="*/ 1567932 h 2043806"/>
              <a:gd name="connsiteX7943" fmla="*/ 280620 w 1327177"/>
              <a:gd name="connsiteY7943" fmla="*/ 1566097 h 2043806"/>
              <a:gd name="connsiteX7944" fmla="*/ 281145 w 1327177"/>
              <a:gd name="connsiteY7944" fmla="*/ 1565310 h 2043806"/>
              <a:gd name="connsiteX7945" fmla="*/ 281800 w 1327177"/>
              <a:gd name="connsiteY7945" fmla="*/ 1565310 h 2043806"/>
              <a:gd name="connsiteX7946" fmla="*/ 282456 w 1327177"/>
              <a:gd name="connsiteY7946" fmla="*/ 1563605 h 2043806"/>
              <a:gd name="connsiteX7947" fmla="*/ 282194 w 1327177"/>
              <a:gd name="connsiteY7947" fmla="*/ 1563212 h 2043806"/>
              <a:gd name="connsiteX7948" fmla="*/ 281145 w 1327177"/>
              <a:gd name="connsiteY7948" fmla="*/ 1561900 h 2043806"/>
              <a:gd name="connsiteX7949" fmla="*/ 280620 w 1327177"/>
              <a:gd name="connsiteY7949" fmla="*/ 1560196 h 2043806"/>
              <a:gd name="connsiteX7950" fmla="*/ 281538 w 1327177"/>
              <a:gd name="connsiteY7950" fmla="*/ 1558229 h 2043806"/>
              <a:gd name="connsiteX7951" fmla="*/ 281538 w 1327177"/>
              <a:gd name="connsiteY7951" fmla="*/ 1556524 h 2043806"/>
              <a:gd name="connsiteX7952" fmla="*/ 281800 w 1327177"/>
              <a:gd name="connsiteY7952" fmla="*/ 1554426 h 2043806"/>
              <a:gd name="connsiteX7953" fmla="*/ 280620 w 1327177"/>
              <a:gd name="connsiteY7953" fmla="*/ 1552328 h 2043806"/>
              <a:gd name="connsiteX7954" fmla="*/ 280358 w 1327177"/>
              <a:gd name="connsiteY7954" fmla="*/ 1551148 h 2043806"/>
              <a:gd name="connsiteX7955" fmla="*/ 278915 w 1327177"/>
              <a:gd name="connsiteY7955" fmla="*/ 1549443 h 2043806"/>
              <a:gd name="connsiteX7956" fmla="*/ 276424 w 1327177"/>
              <a:gd name="connsiteY7956" fmla="*/ 1548787 h 2043806"/>
              <a:gd name="connsiteX7957" fmla="*/ 276424 w 1327177"/>
              <a:gd name="connsiteY7957" fmla="*/ 1546033 h 2043806"/>
              <a:gd name="connsiteX7958" fmla="*/ 277473 w 1327177"/>
              <a:gd name="connsiteY7958" fmla="*/ 1544853 h 2043806"/>
              <a:gd name="connsiteX7959" fmla="*/ 279964 w 1327177"/>
              <a:gd name="connsiteY7959" fmla="*/ 1542755 h 2043806"/>
              <a:gd name="connsiteX7960" fmla="*/ 281145 w 1327177"/>
              <a:gd name="connsiteY7960" fmla="*/ 1540133 h 2043806"/>
              <a:gd name="connsiteX7961" fmla="*/ 280620 w 1327177"/>
              <a:gd name="connsiteY7961" fmla="*/ 1536592 h 2043806"/>
              <a:gd name="connsiteX7962" fmla="*/ 282456 w 1327177"/>
              <a:gd name="connsiteY7962" fmla="*/ 1533838 h 2043806"/>
              <a:gd name="connsiteX7963" fmla="*/ 284292 w 1327177"/>
              <a:gd name="connsiteY7963" fmla="*/ 1528593 h 2043806"/>
              <a:gd name="connsiteX7964" fmla="*/ 283898 w 1327177"/>
              <a:gd name="connsiteY7964" fmla="*/ 1525708 h 2043806"/>
              <a:gd name="connsiteX7965" fmla="*/ 285341 w 1327177"/>
              <a:gd name="connsiteY7965" fmla="*/ 1520856 h 2043806"/>
              <a:gd name="connsiteX7966" fmla="*/ 285996 w 1327177"/>
              <a:gd name="connsiteY7966" fmla="*/ 1519676 h 2043806"/>
              <a:gd name="connsiteX7967" fmla="*/ 285079 w 1327177"/>
              <a:gd name="connsiteY7967" fmla="*/ 1517971 h 2043806"/>
              <a:gd name="connsiteX7968" fmla="*/ 285079 w 1327177"/>
              <a:gd name="connsiteY7968" fmla="*/ 1517185 h 2043806"/>
              <a:gd name="connsiteX7969" fmla="*/ 283636 w 1327177"/>
              <a:gd name="connsiteY7969" fmla="*/ 1514693 h 2043806"/>
              <a:gd name="connsiteX7970" fmla="*/ 282849 w 1327177"/>
              <a:gd name="connsiteY7970" fmla="*/ 1514431 h 2043806"/>
              <a:gd name="connsiteX7971" fmla="*/ 282849 w 1327177"/>
              <a:gd name="connsiteY7971" fmla="*/ 1512595 h 2043806"/>
              <a:gd name="connsiteX7972" fmla="*/ 283898 w 1327177"/>
              <a:gd name="connsiteY7972" fmla="*/ 1510890 h 2043806"/>
              <a:gd name="connsiteX7973" fmla="*/ 284292 w 1327177"/>
              <a:gd name="connsiteY7973" fmla="*/ 1510890 h 2043806"/>
              <a:gd name="connsiteX7974" fmla="*/ 285079 w 1327177"/>
              <a:gd name="connsiteY7974" fmla="*/ 1510235 h 2043806"/>
              <a:gd name="connsiteX7975" fmla="*/ 285341 w 1327177"/>
              <a:gd name="connsiteY7975" fmla="*/ 1508399 h 2043806"/>
              <a:gd name="connsiteX7976" fmla="*/ 285341 w 1327177"/>
              <a:gd name="connsiteY7976" fmla="*/ 1507612 h 2043806"/>
              <a:gd name="connsiteX7977" fmla="*/ 285734 w 1327177"/>
              <a:gd name="connsiteY7977" fmla="*/ 1506956 h 2043806"/>
              <a:gd name="connsiteX7978" fmla="*/ 285996 w 1327177"/>
              <a:gd name="connsiteY7978" fmla="*/ 1506956 h 2043806"/>
              <a:gd name="connsiteX7979" fmla="*/ 285996 w 1327177"/>
              <a:gd name="connsiteY7979" fmla="*/ 1506694 h 2043806"/>
              <a:gd name="connsiteX7980" fmla="*/ 286521 w 1327177"/>
              <a:gd name="connsiteY7980" fmla="*/ 1506170 h 2043806"/>
              <a:gd name="connsiteX7981" fmla="*/ 287439 w 1327177"/>
              <a:gd name="connsiteY7981" fmla="*/ 1506694 h 2043806"/>
              <a:gd name="connsiteX7982" fmla="*/ 288619 w 1327177"/>
              <a:gd name="connsiteY7982" fmla="*/ 1506170 h 2043806"/>
              <a:gd name="connsiteX7983" fmla="*/ 289537 w 1327177"/>
              <a:gd name="connsiteY7983" fmla="*/ 1506170 h 2043806"/>
              <a:gd name="connsiteX7984" fmla="*/ 290717 w 1327177"/>
              <a:gd name="connsiteY7984" fmla="*/ 1506956 h 2043806"/>
              <a:gd name="connsiteX7985" fmla="*/ 290979 w 1327177"/>
              <a:gd name="connsiteY7985" fmla="*/ 1508137 h 2043806"/>
              <a:gd name="connsiteX7986" fmla="*/ 292160 w 1327177"/>
              <a:gd name="connsiteY7986" fmla="*/ 1509055 h 2043806"/>
              <a:gd name="connsiteX7987" fmla="*/ 292422 w 1327177"/>
              <a:gd name="connsiteY7987" fmla="*/ 1509710 h 2043806"/>
              <a:gd name="connsiteX7988" fmla="*/ 293602 w 1327177"/>
              <a:gd name="connsiteY7988" fmla="*/ 1510497 h 2043806"/>
              <a:gd name="connsiteX7989" fmla="*/ 293602 w 1327177"/>
              <a:gd name="connsiteY7989" fmla="*/ 1509710 h 2043806"/>
              <a:gd name="connsiteX7990" fmla="*/ 294520 w 1327177"/>
              <a:gd name="connsiteY7990" fmla="*/ 1509710 h 2043806"/>
              <a:gd name="connsiteX7991" fmla="*/ 294520 w 1327177"/>
              <a:gd name="connsiteY7991" fmla="*/ 1509055 h 2043806"/>
              <a:gd name="connsiteX7992" fmla="*/ 294913 w 1327177"/>
              <a:gd name="connsiteY7992" fmla="*/ 1509055 h 2043806"/>
              <a:gd name="connsiteX7993" fmla="*/ 294913 w 1327177"/>
              <a:gd name="connsiteY7993" fmla="*/ 1508399 h 2043806"/>
              <a:gd name="connsiteX7994" fmla="*/ 296618 w 1327177"/>
              <a:gd name="connsiteY7994" fmla="*/ 1506694 h 2043806"/>
              <a:gd name="connsiteX7995" fmla="*/ 297405 w 1327177"/>
              <a:gd name="connsiteY7995" fmla="*/ 1506694 h 2043806"/>
              <a:gd name="connsiteX7996" fmla="*/ 298716 w 1327177"/>
              <a:gd name="connsiteY7996" fmla="*/ 1506170 h 2043806"/>
              <a:gd name="connsiteX7997" fmla="*/ 301994 w 1327177"/>
              <a:gd name="connsiteY7997" fmla="*/ 1506956 h 2043806"/>
              <a:gd name="connsiteX7998" fmla="*/ 303043 w 1327177"/>
              <a:gd name="connsiteY7998" fmla="*/ 1507612 h 2043806"/>
              <a:gd name="connsiteX7999" fmla="*/ 303699 w 1327177"/>
              <a:gd name="connsiteY7999" fmla="*/ 1508399 h 2043806"/>
              <a:gd name="connsiteX8000" fmla="*/ 304879 w 1327177"/>
              <a:gd name="connsiteY8000" fmla="*/ 1509710 h 2043806"/>
              <a:gd name="connsiteX8001" fmla="*/ 304486 w 1327177"/>
              <a:gd name="connsiteY8001" fmla="*/ 1511153 h 2043806"/>
              <a:gd name="connsiteX8002" fmla="*/ 303699 w 1327177"/>
              <a:gd name="connsiteY8002" fmla="*/ 1511808 h 2043806"/>
              <a:gd name="connsiteX8003" fmla="*/ 303437 w 1327177"/>
              <a:gd name="connsiteY8003" fmla="*/ 1513775 h 2043806"/>
              <a:gd name="connsiteX8004" fmla="*/ 305535 w 1327177"/>
              <a:gd name="connsiteY8004" fmla="*/ 1513775 h 2043806"/>
              <a:gd name="connsiteX8005" fmla="*/ 309469 w 1327177"/>
              <a:gd name="connsiteY8005" fmla="*/ 1517185 h 2043806"/>
              <a:gd name="connsiteX8006" fmla="*/ 310124 w 1327177"/>
              <a:gd name="connsiteY8006" fmla="*/ 1516529 h 2043806"/>
              <a:gd name="connsiteX8007" fmla="*/ 314058 w 1327177"/>
              <a:gd name="connsiteY8007" fmla="*/ 1517578 h 2043806"/>
              <a:gd name="connsiteX8008" fmla="*/ 314452 w 1327177"/>
              <a:gd name="connsiteY8008" fmla="*/ 1517185 h 2043806"/>
              <a:gd name="connsiteX8009" fmla="*/ 316943 w 1327177"/>
              <a:gd name="connsiteY8009" fmla="*/ 1518889 h 2043806"/>
              <a:gd name="connsiteX8010" fmla="*/ 317337 w 1327177"/>
              <a:gd name="connsiteY8010" fmla="*/ 1519676 h 2043806"/>
              <a:gd name="connsiteX8011" fmla="*/ 317992 w 1327177"/>
              <a:gd name="connsiteY8011" fmla="*/ 1520332 h 2043806"/>
              <a:gd name="connsiteX8012" fmla="*/ 317992 w 1327177"/>
              <a:gd name="connsiteY8012" fmla="*/ 1520856 h 2043806"/>
              <a:gd name="connsiteX8013" fmla="*/ 319435 w 1327177"/>
              <a:gd name="connsiteY8013" fmla="*/ 1520856 h 2043806"/>
              <a:gd name="connsiteX8014" fmla="*/ 322582 w 1327177"/>
              <a:gd name="connsiteY8014" fmla="*/ 1521774 h 2043806"/>
              <a:gd name="connsiteX8015" fmla="*/ 324024 w 1327177"/>
              <a:gd name="connsiteY8015" fmla="*/ 1519676 h 2043806"/>
              <a:gd name="connsiteX8016" fmla="*/ 324418 w 1327177"/>
              <a:gd name="connsiteY8016" fmla="*/ 1517971 h 2043806"/>
              <a:gd name="connsiteX8017" fmla="*/ 325073 w 1327177"/>
              <a:gd name="connsiteY8017" fmla="*/ 1517185 h 2043806"/>
              <a:gd name="connsiteX8018" fmla="*/ 325073 w 1327177"/>
              <a:gd name="connsiteY8018" fmla="*/ 1516791 h 2043806"/>
              <a:gd name="connsiteX8019" fmla="*/ 326122 w 1327177"/>
              <a:gd name="connsiteY8019" fmla="*/ 1515873 h 2043806"/>
              <a:gd name="connsiteX8020" fmla="*/ 326122 w 1327177"/>
              <a:gd name="connsiteY8020" fmla="*/ 1515480 h 2043806"/>
              <a:gd name="connsiteX8021" fmla="*/ 326516 w 1327177"/>
              <a:gd name="connsiteY8021" fmla="*/ 1514693 h 2043806"/>
              <a:gd name="connsiteX8022" fmla="*/ 327565 w 1327177"/>
              <a:gd name="connsiteY8022" fmla="*/ 1515087 h 2043806"/>
              <a:gd name="connsiteX8023" fmla="*/ 329007 w 1327177"/>
              <a:gd name="connsiteY8023" fmla="*/ 1518889 h 2043806"/>
              <a:gd name="connsiteX8024" fmla="*/ 330056 w 1327177"/>
              <a:gd name="connsiteY8024" fmla="*/ 1520070 h 2043806"/>
              <a:gd name="connsiteX8025" fmla="*/ 331105 w 1327177"/>
              <a:gd name="connsiteY8025" fmla="*/ 1520856 h 2043806"/>
              <a:gd name="connsiteX8026" fmla="*/ 334253 w 1327177"/>
              <a:gd name="connsiteY8026" fmla="*/ 1517971 h 2043806"/>
              <a:gd name="connsiteX8027" fmla="*/ 337400 w 1327177"/>
              <a:gd name="connsiteY8027" fmla="*/ 1518234 h 2043806"/>
              <a:gd name="connsiteX8028" fmla="*/ 341071 w 1327177"/>
              <a:gd name="connsiteY8028" fmla="*/ 1515087 h 2043806"/>
              <a:gd name="connsiteX8029" fmla="*/ 343169 w 1327177"/>
              <a:gd name="connsiteY8029" fmla="*/ 1514038 h 2043806"/>
              <a:gd name="connsiteX8030" fmla="*/ 344219 w 1327177"/>
              <a:gd name="connsiteY8030" fmla="*/ 1514038 h 2043806"/>
              <a:gd name="connsiteX8031" fmla="*/ 344219 w 1327177"/>
              <a:gd name="connsiteY8031" fmla="*/ 1513775 h 2043806"/>
              <a:gd name="connsiteX8032" fmla="*/ 345268 w 1327177"/>
              <a:gd name="connsiteY8032" fmla="*/ 1512989 h 2043806"/>
              <a:gd name="connsiteX8033" fmla="*/ 346710 w 1327177"/>
              <a:gd name="connsiteY8033" fmla="*/ 1510890 h 2043806"/>
              <a:gd name="connsiteX8034" fmla="*/ 351037 w 1327177"/>
              <a:gd name="connsiteY8034" fmla="*/ 1508399 h 2043806"/>
              <a:gd name="connsiteX8035" fmla="*/ 352611 w 1327177"/>
              <a:gd name="connsiteY8035" fmla="*/ 1506694 h 2043806"/>
              <a:gd name="connsiteX8036" fmla="*/ 354053 w 1327177"/>
              <a:gd name="connsiteY8036" fmla="*/ 1506170 h 2043806"/>
              <a:gd name="connsiteX8037" fmla="*/ 356283 w 1327177"/>
              <a:gd name="connsiteY8037" fmla="*/ 1507350 h 2043806"/>
              <a:gd name="connsiteX8038" fmla="*/ 358118 w 1327177"/>
              <a:gd name="connsiteY8038" fmla="*/ 1506694 h 2043806"/>
              <a:gd name="connsiteX8039" fmla="*/ 359692 w 1327177"/>
              <a:gd name="connsiteY8039" fmla="*/ 1504858 h 2043806"/>
              <a:gd name="connsiteX8040" fmla="*/ 359430 w 1327177"/>
              <a:gd name="connsiteY8040" fmla="*/ 1503416 h 2043806"/>
              <a:gd name="connsiteX8041" fmla="*/ 361134 w 1327177"/>
              <a:gd name="connsiteY8041" fmla="*/ 1500531 h 2043806"/>
              <a:gd name="connsiteX8042" fmla="*/ 362315 w 1327177"/>
              <a:gd name="connsiteY8042" fmla="*/ 1499613 h 2043806"/>
              <a:gd name="connsiteX8043" fmla="*/ 362315 w 1327177"/>
              <a:gd name="connsiteY8043" fmla="*/ 1499875 h 2043806"/>
              <a:gd name="connsiteX8044" fmla="*/ 363364 w 1327177"/>
              <a:gd name="connsiteY8044" fmla="*/ 1499089 h 2043806"/>
              <a:gd name="connsiteX8045" fmla="*/ 363757 w 1327177"/>
              <a:gd name="connsiteY8045" fmla="*/ 1497777 h 2043806"/>
              <a:gd name="connsiteX8046" fmla="*/ 365855 w 1327177"/>
              <a:gd name="connsiteY8046" fmla="*/ 1496073 h 2043806"/>
              <a:gd name="connsiteX8047" fmla="*/ 366773 w 1327177"/>
              <a:gd name="connsiteY8047" fmla="*/ 1496073 h 2043806"/>
              <a:gd name="connsiteX8048" fmla="*/ 367298 w 1327177"/>
              <a:gd name="connsiteY8048" fmla="*/ 1495286 h 2043806"/>
              <a:gd name="connsiteX8049" fmla="*/ 368215 w 1327177"/>
              <a:gd name="connsiteY8049" fmla="*/ 1494892 h 2043806"/>
              <a:gd name="connsiteX8050" fmla="*/ 369002 w 1327177"/>
              <a:gd name="connsiteY8050" fmla="*/ 1493975 h 2043806"/>
              <a:gd name="connsiteX8051" fmla="*/ 369396 w 1327177"/>
              <a:gd name="connsiteY8051" fmla="*/ 1493188 h 2043806"/>
              <a:gd name="connsiteX8052" fmla="*/ 369789 w 1327177"/>
              <a:gd name="connsiteY8052" fmla="*/ 1493188 h 2043806"/>
              <a:gd name="connsiteX8053" fmla="*/ 370051 w 1327177"/>
              <a:gd name="connsiteY8053" fmla="*/ 1491352 h 2043806"/>
              <a:gd name="connsiteX8054" fmla="*/ 370576 w 1327177"/>
              <a:gd name="connsiteY8054" fmla="*/ 1491352 h 2043806"/>
              <a:gd name="connsiteX8055" fmla="*/ 370576 w 1327177"/>
              <a:gd name="connsiteY8055" fmla="*/ 1491090 h 2043806"/>
              <a:gd name="connsiteX8056" fmla="*/ 370838 w 1327177"/>
              <a:gd name="connsiteY8056" fmla="*/ 1490696 h 2043806"/>
              <a:gd name="connsiteX8057" fmla="*/ 370838 w 1327177"/>
              <a:gd name="connsiteY8057" fmla="*/ 1489647 h 2043806"/>
              <a:gd name="connsiteX8058" fmla="*/ 371231 w 1327177"/>
              <a:gd name="connsiteY8058" fmla="*/ 1489254 h 2043806"/>
              <a:gd name="connsiteX8059" fmla="*/ 370838 w 1327177"/>
              <a:gd name="connsiteY8059" fmla="*/ 1488205 h 2043806"/>
              <a:gd name="connsiteX8060" fmla="*/ 371887 w 1327177"/>
              <a:gd name="connsiteY8060" fmla="*/ 1486631 h 2043806"/>
              <a:gd name="connsiteX8061" fmla="*/ 372149 w 1327177"/>
              <a:gd name="connsiteY8061" fmla="*/ 1484927 h 2043806"/>
              <a:gd name="connsiteX8062" fmla="*/ 372936 w 1327177"/>
              <a:gd name="connsiteY8062" fmla="*/ 1484927 h 2043806"/>
              <a:gd name="connsiteX8063" fmla="*/ 374379 w 1327177"/>
              <a:gd name="connsiteY8063" fmla="*/ 1484271 h 2043806"/>
              <a:gd name="connsiteX8064" fmla="*/ 375034 w 1327177"/>
              <a:gd name="connsiteY8064" fmla="*/ 1483222 h 2043806"/>
              <a:gd name="connsiteX8065" fmla="*/ 378575 w 1327177"/>
              <a:gd name="connsiteY8065" fmla="*/ 1481517 h 2043806"/>
              <a:gd name="connsiteX8066" fmla="*/ 380017 w 1327177"/>
              <a:gd name="connsiteY8066" fmla="*/ 1481779 h 2043806"/>
              <a:gd name="connsiteX8067" fmla="*/ 380673 w 1327177"/>
              <a:gd name="connsiteY8067" fmla="*/ 1480075 h 2043806"/>
              <a:gd name="connsiteX8068" fmla="*/ 381197 w 1327177"/>
              <a:gd name="connsiteY8068" fmla="*/ 1476534 h 2043806"/>
              <a:gd name="connsiteX8069" fmla="*/ 383951 w 1327177"/>
              <a:gd name="connsiteY8069" fmla="*/ 1473911 h 2043806"/>
              <a:gd name="connsiteX8070" fmla="*/ 385394 w 1327177"/>
              <a:gd name="connsiteY8070" fmla="*/ 1473256 h 2043806"/>
              <a:gd name="connsiteX8071" fmla="*/ 385000 w 1327177"/>
              <a:gd name="connsiteY8071" fmla="*/ 1472994 h 2043806"/>
              <a:gd name="connsiteX8072" fmla="*/ 385394 w 1327177"/>
              <a:gd name="connsiteY8072" fmla="*/ 1472600 h 2043806"/>
              <a:gd name="connsiteX8073" fmla="*/ 385394 w 1327177"/>
              <a:gd name="connsiteY8073" fmla="*/ 1471551 h 2043806"/>
              <a:gd name="connsiteX8074" fmla="*/ 385000 w 1327177"/>
              <a:gd name="connsiteY8074" fmla="*/ 1471551 h 2043806"/>
              <a:gd name="connsiteX8075" fmla="*/ 385000 w 1327177"/>
              <a:gd name="connsiteY8075" fmla="*/ 1470895 h 2043806"/>
              <a:gd name="connsiteX8076" fmla="*/ 384607 w 1327177"/>
              <a:gd name="connsiteY8076" fmla="*/ 1470109 h 2043806"/>
              <a:gd name="connsiteX8077" fmla="*/ 386312 w 1327177"/>
              <a:gd name="connsiteY8077" fmla="*/ 1469715 h 2043806"/>
              <a:gd name="connsiteX8078" fmla="*/ 385656 w 1327177"/>
              <a:gd name="connsiteY8078" fmla="*/ 1469453 h 2043806"/>
              <a:gd name="connsiteX8079" fmla="*/ 385394 w 1327177"/>
              <a:gd name="connsiteY8079" fmla="*/ 1468011 h 2043806"/>
              <a:gd name="connsiteX8080" fmla="*/ 386049 w 1327177"/>
              <a:gd name="connsiteY8080" fmla="*/ 1468011 h 2043806"/>
              <a:gd name="connsiteX8081" fmla="*/ 386049 w 1327177"/>
              <a:gd name="connsiteY8081" fmla="*/ 1467355 h 2043806"/>
              <a:gd name="connsiteX8082" fmla="*/ 386836 w 1327177"/>
              <a:gd name="connsiteY8082" fmla="*/ 1467355 h 2043806"/>
              <a:gd name="connsiteX8083" fmla="*/ 386836 w 1327177"/>
              <a:gd name="connsiteY8083" fmla="*/ 1466568 h 2043806"/>
              <a:gd name="connsiteX8084" fmla="*/ 387492 w 1327177"/>
              <a:gd name="connsiteY8084" fmla="*/ 1466568 h 2043806"/>
              <a:gd name="connsiteX8085" fmla="*/ 387754 w 1327177"/>
              <a:gd name="connsiteY8085" fmla="*/ 1465126 h 2043806"/>
              <a:gd name="connsiteX8086" fmla="*/ 387098 w 1327177"/>
              <a:gd name="connsiteY8086" fmla="*/ 1463421 h 2043806"/>
              <a:gd name="connsiteX8087" fmla="*/ 386312 w 1327177"/>
              <a:gd name="connsiteY8087" fmla="*/ 1462372 h 2043806"/>
              <a:gd name="connsiteX8088" fmla="*/ 387098 w 1327177"/>
              <a:gd name="connsiteY8088" fmla="*/ 1461192 h 2043806"/>
              <a:gd name="connsiteX8089" fmla="*/ 387492 w 1327177"/>
              <a:gd name="connsiteY8089" fmla="*/ 1459094 h 2043806"/>
              <a:gd name="connsiteX8090" fmla="*/ 388279 w 1327177"/>
              <a:gd name="connsiteY8090" fmla="*/ 1457651 h 2043806"/>
              <a:gd name="connsiteX8091" fmla="*/ 387098 w 1327177"/>
              <a:gd name="connsiteY8091" fmla="*/ 1453848 h 2043806"/>
              <a:gd name="connsiteX8092" fmla="*/ 387754 w 1327177"/>
              <a:gd name="connsiteY8092" fmla="*/ 1453193 h 2043806"/>
              <a:gd name="connsiteX8093" fmla="*/ 388164 w 1327177"/>
              <a:gd name="connsiteY8093" fmla="*/ 1453046 h 2043806"/>
              <a:gd name="connsiteX8094" fmla="*/ 388410 w 1327177"/>
              <a:gd name="connsiteY8094" fmla="*/ 1452145 h 2043806"/>
              <a:gd name="connsiteX8095" fmla="*/ 387361 w 1327177"/>
              <a:gd name="connsiteY8095" fmla="*/ 1450703 h 2043806"/>
              <a:gd name="connsiteX8096" fmla="*/ 386968 w 1327177"/>
              <a:gd name="connsiteY8096" fmla="*/ 1447162 h 2043806"/>
              <a:gd name="connsiteX8097" fmla="*/ 388410 w 1327177"/>
              <a:gd name="connsiteY8097" fmla="*/ 1445064 h 2043806"/>
              <a:gd name="connsiteX8098" fmla="*/ 390508 w 1327177"/>
              <a:gd name="connsiteY8098" fmla="*/ 1441786 h 2043806"/>
              <a:gd name="connsiteX8099" fmla="*/ 390508 w 1327177"/>
              <a:gd name="connsiteY8099" fmla="*/ 1440081 h 2043806"/>
              <a:gd name="connsiteX8100" fmla="*/ 390902 w 1327177"/>
              <a:gd name="connsiteY8100" fmla="*/ 1438639 h 2043806"/>
              <a:gd name="connsiteX8101" fmla="*/ 394704 w 1327177"/>
              <a:gd name="connsiteY8101" fmla="*/ 1432082 h 2043806"/>
              <a:gd name="connsiteX8102" fmla="*/ 391557 w 1327177"/>
              <a:gd name="connsiteY8102" fmla="*/ 1429722 h 2043806"/>
              <a:gd name="connsiteX8103" fmla="*/ 391164 w 1327177"/>
              <a:gd name="connsiteY8103" fmla="*/ 1428541 h 2043806"/>
              <a:gd name="connsiteX8104" fmla="*/ 390246 w 1327177"/>
              <a:gd name="connsiteY8104" fmla="*/ 1425657 h 2043806"/>
              <a:gd name="connsiteX8105" fmla="*/ 389066 w 1327177"/>
              <a:gd name="connsiteY8105" fmla="*/ 1421460 h 2043806"/>
              <a:gd name="connsiteX8106" fmla="*/ 388803 w 1327177"/>
              <a:gd name="connsiteY8106" fmla="*/ 1419756 h 2043806"/>
              <a:gd name="connsiteX8107" fmla="*/ 390246 w 1327177"/>
              <a:gd name="connsiteY8107" fmla="*/ 1414773 h 2043806"/>
              <a:gd name="connsiteX8108" fmla="*/ 390246 w 1327177"/>
              <a:gd name="connsiteY8108" fmla="*/ 1411888 h 2043806"/>
              <a:gd name="connsiteX8109" fmla="*/ 389066 w 1327177"/>
              <a:gd name="connsiteY8109" fmla="*/ 1410052 h 2043806"/>
              <a:gd name="connsiteX8110" fmla="*/ 389853 w 1327177"/>
              <a:gd name="connsiteY8110" fmla="*/ 1409790 h 2043806"/>
              <a:gd name="connsiteX8111" fmla="*/ 389853 w 1327177"/>
              <a:gd name="connsiteY8111" fmla="*/ 1407954 h 2043806"/>
              <a:gd name="connsiteX8112" fmla="*/ 388803 w 1327177"/>
              <a:gd name="connsiteY8112" fmla="*/ 1406249 h 2043806"/>
              <a:gd name="connsiteX8113" fmla="*/ 387623 w 1327177"/>
              <a:gd name="connsiteY8113" fmla="*/ 1405856 h 2043806"/>
              <a:gd name="connsiteX8114" fmla="*/ 385919 w 1327177"/>
              <a:gd name="connsiteY8114" fmla="*/ 1402971 h 2043806"/>
              <a:gd name="connsiteX8115" fmla="*/ 385263 w 1327177"/>
              <a:gd name="connsiteY8115" fmla="*/ 1400479 h 2043806"/>
              <a:gd name="connsiteX8116" fmla="*/ 385525 w 1327177"/>
              <a:gd name="connsiteY8116" fmla="*/ 1399037 h 2043806"/>
              <a:gd name="connsiteX8117" fmla="*/ 385919 w 1327177"/>
              <a:gd name="connsiteY8117" fmla="*/ 1399037 h 2043806"/>
              <a:gd name="connsiteX8118" fmla="*/ 386968 w 1327177"/>
              <a:gd name="connsiteY8118" fmla="*/ 1397595 h 2043806"/>
              <a:gd name="connsiteX8119" fmla="*/ 388148 w 1327177"/>
              <a:gd name="connsiteY8119" fmla="*/ 1397201 h 2043806"/>
              <a:gd name="connsiteX8120" fmla="*/ 389066 w 1327177"/>
              <a:gd name="connsiteY8120" fmla="*/ 1395759 h 2043806"/>
              <a:gd name="connsiteX8121" fmla="*/ 388410 w 1327177"/>
              <a:gd name="connsiteY8121" fmla="*/ 1394710 h 2043806"/>
              <a:gd name="connsiteX8122" fmla="*/ 390246 w 1327177"/>
              <a:gd name="connsiteY8122" fmla="*/ 1393267 h 2043806"/>
              <a:gd name="connsiteX8123" fmla="*/ 391951 w 1327177"/>
              <a:gd name="connsiteY8123" fmla="*/ 1393267 h 2043806"/>
              <a:gd name="connsiteX8124" fmla="*/ 392606 w 1327177"/>
              <a:gd name="connsiteY8124" fmla="*/ 1392087 h 2043806"/>
              <a:gd name="connsiteX8125" fmla="*/ 393393 w 1327177"/>
              <a:gd name="connsiteY8125" fmla="*/ 1391825 h 2043806"/>
              <a:gd name="connsiteX8126" fmla="*/ 394836 w 1327177"/>
              <a:gd name="connsiteY8126" fmla="*/ 1392087 h 2043806"/>
              <a:gd name="connsiteX8127" fmla="*/ 394836 w 1327177"/>
              <a:gd name="connsiteY8127" fmla="*/ 1392480 h 2043806"/>
              <a:gd name="connsiteX8128" fmla="*/ 396278 w 1327177"/>
              <a:gd name="connsiteY8128" fmla="*/ 1392480 h 2043806"/>
              <a:gd name="connsiteX8129" fmla="*/ 396671 w 1327177"/>
              <a:gd name="connsiteY8129" fmla="*/ 1394579 h 2043806"/>
              <a:gd name="connsiteX8130" fmla="*/ 399163 w 1327177"/>
              <a:gd name="connsiteY8130" fmla="*/ 1396021 h 2043806"/>
              <a:gd name="connsiteX8131" fmla="*/ 399425 w 1327177"/>
              <a:gd name="connsiteY8131" fmla="*/ 1395365 h 2043806"/>
              <a:gd name="connsiteX8132" fmla="*/ 401654 w 1327177"/>
              <a:gd name="connsiteY8132" fmla="*/ 1395365 h 2043806"/>
              <a:gd name="connsiteX8133" fmla="*/ 402048 w 1327177"/>
              <a:gd name="connsiteY8133" fmla="*/ 1389202 h 2043806"/>
              <a:gd name="connsiteX8134" fmla="*/ 402310 w 1327177"/>
              <a:gd name="connsiteY8134" fmla="*/ 1387497 h 2043806"/>
              <a:gd name="connsiteX8135" fmla="*/ 400868 w 1327177"/>
              <a:gd name="connsiteY8135" fmla="*/ 1386842 h 2043806"/>
              <a:gd name="connsiteX8136" fmla="*/ 400212 w 1327177"/>
              <a:gd name="connsiteY8136" fmla="*/ 1385006 h 2043806"/>
              <a:gd name="connsiteX8137" fmla="*/ 398376 w 1327177"/>
              <a:gd name="connsiteY8137" fmla="*/ 1381072 h 2043806"/>
              <a:gd name="connsiteX8138" fmla="*/ 397720 w 1327177"/>
              <a:gd name="connsiteY8138" fmla="*/ 1378712 h 2043806"/>
              <a:gd name="connsiteX8139" fmla="*/ 397458 w 1327177"/>
              <a:gd name="connsiteY8139" fmla="*/ 1374778 h 2043806"/>
              <a:gd name="connsiteX8140" fmla="*/ 396671 w 1327177"/>
              <a:gd name="connsiteY8140" fmla="*/ 1374516 h 2043806"/>
              <a:gd name="connsiteX8141" fmla="*/ 395229 w 1327177"/>
              <a:gd name="connsiteY8141" fmla="*/ 1373335 h 2043806"/>
              <a:gd name="connsiteX8142" fmla="*/ 392344 w 1327177"/>
              <a:gd name="connsiteY8142" fmla="*/ 1369794 h 2043806"/>
              <a:gd name="connsiteX8143" fmla="*/ 391951 w 1327177"/>
              <a:gd name="connsiteY8143" fmla="*/ 1368089 h 2043806"/>
              <a:gd name="connsiteX8144" fmla="*/ 390902 w 1327177"/>
              <a:gd name="connsiteY8144" fmla="*/ 1368089 h 2043806"/>
              <a:gd name="connsiteX8145" fmla="*/ 391164 w 1327177"/>
              <a:gd name="connsiteY8145" fmla="*/ 1366253 h 2043806"/>
              <a:gd name="connsiteX8146" fmla="*/ 389853 w 1327177"/>
              <a:gd name="connsiteY8146" fmla="*/ 1364811 h 2043806"/>
              <a:gd name="connsiteX8147" fmla="*/ 384214 w 1327177"/>
              <a:gd name="connsiteY8147" fmla="*/ 1364549 h 2043806"/>
              <a:gd name="connsiteX8148" fmla="*/ 383427 w 1327177"/>
              <a:gd name="connsiteY8148" fmla="*/ 1363762 h 2043806"/>
              <a:gd name="connsiteX8149" fmla="*/ 378838 w 1327177"/>
              <a:gd name="connsiteY8149" fmla="*/ 1365467 h 2043806"/>
              <a:gd name="connsiteX8150" fmla="*/ 372019 w 1327177"/>
              <a:gd name="connsiteY8150" fmla="*/ 1363368 h 2043806"/>
              <a:gd name="connsiteX8151" fmla="*/ 367823 w 1327177"/>
              <a:gd name="connsiteY8151" fmla="*/ 1364549 h 2043806"/>
              <a:gd name="connsiteX8152" fmla="*/ 363233 w 1327177"/>
              <a:gd name="connsiteY8152" fmla="*/ 1368351 h 2043806"/>
              <a:gd name="connsiteX8153" fmla="*/ 362446 w 1327177"/>
              <a:gd name="connsiteY8153" fmla="*/ 1368089 h 2043806"/>
              <a:gd name="connsiteX8154" fmla="*/ 362184 w 1327177"/>
              <a:gd name="connsiteY8154" fmla="*/ 1369794 h 2043806"/>
              <a:gd name="connsiteX8155" fmla="*/ 361528 w 1327177"/>
              <a:gd name="connsiteY8155" fmla="*/ 1369794 h 2043806"/>
              <a:gd name="connsiteX8156" fmla="*/ 360348 w 1327177"/>
              <a:gd name="connsiteY8156" fmla="*/ 1368876 h 2043806"/>
              <a:gd name="connsiteX8157" fmla="*/ 358250 w 1327177"/>
              <a:gd name="connsiteY8157" fmla="*/ 1369532 h 2043806"/>
              <a:gd name="connsiteX8158" fmla="*/ 357594 w 1327177"/>
              <a:gd name="connsiteY8158" fmla="*/ 1368351 h 2043806"/>
              <a:gd name="connsiteX8159" fmla="*/ 356152 w 1327177"/>
              <a:gd name="connsiteY8159" fmla="*/ 1369532 h 2043806"/>
              <a:gd name="connsiteX8160" fmla="*/ 355890 w 1327177"/>
              <a:gd name="connsiteY8160" fmla="*/ 1369138 h 2043806"/>
              <a:gd name="connsiteX8161" fmla="*/ 354054 w 1327177"/>
              <a:gd name="connsiteY8161" fmla="*/ 1369532 h 2043806"/>
              <a:gd name="connsiteX8162" fmla="*/ 353136 w 1327177"/>
              <a:gd name="connsiteY8162" fmla="*/ 1371237 h 2043806"/>
              <a:gd name="connsiteX8163" fmla="*/ 352742 w 1327177"/>
              <a:gd name="connsiteY8163" fmla="*/ 1372024 h 2043806"/>
              <a:gd name="connsiteX8164" fmla="*/ 354185 w 1327177"/>
              <a:gd name="connsiteY8164" fmla="*/ 1373204 h 2043806"/>
              <a:gd name="connsiteX8165" fmla="*/ 353529 w 1327177"/>
              <a:gd name="connsiteY8165" fmla="*/ 1374122 h 2043806"/>
              <a:gd name="connsiteX8166" fmla="*/ 353529 w 1327177"/>
              <a:gd name="connsiteY8166" fmla="*/ 1375564 h 2043806"/>
              <a:gd name="connsiteX8167" fmla="*/ 357463 w 1327177"/>
              <a:gd name="connsiteY8167" fmla="*/ 1380285 h 2043806"/>
              <a:gd name="connsiteX8168" fmla="*/ 360610 w 1327177"/>
              <a:gd name="connsiteY8168" fmla="*/ 1383826 h 2043806"/>
              <a:gd name="connsiteX8169" fmla="*/ 357726 w 1327177"/>
              <a:gd name="connsiteY8169" fmla="*/ 1387104 h 2043806"/>
              <a:gd name="connsiteX8170" fmla="*/ 357726 w 1327177"/>
              <a:gd name="connsiteY8170" fmla="*/ 1390645 h 2043806"/>
              <a:gd name="connsiteX8171" fmla="*/ 349858 w 1327177"/>
              <a:gd name="connsiteY8171" fmla="*/ 1391694 h 2043806"/>
              <a:gd name="connsiteX8172" fmla="*/ 345662 w 1327177"/>
              <a:gd name="connsiteY8172" fmla="*/ 1390645 h 2043806"/>
              <a:gd name="connsiteX8173" fmla="*/ 343957 w 1327177"/>
              <a:gd name="connsiteY8173" fmla="*/ 1388153 h 2043806"/>
              <a:gd name="connsiteX8174" fmla="*/ 341859 w 1327177"/>
              <a:gd name="connsiteY8174" fmla="*/ 1387235 h 2043806"/>
              <a:gd name="connsiteX8175" fmla="*/ 338843 w 1327177"/>
              <a:gd name="connsiteY8175" fmla="*/ 1387235 h 2043806"/>
              <a:gd name="connsiteX8176" fmla="*/ 337400 w 1327177"/>
              <a:gd name="connsiteY8176" fmla="*/ 1384744 h 2043806"/>
              <a:gd name="connsiteX8177" fmla="*/ 335696 w 1327177"/>
              <a:gd name="connsiteY8177" fmla="*/ 1386186 h 2043806"/>
              <a:gd name="connsiteX8178" fmla="*/ 335302 w 1327177"/>
              <a:gd name="connsiteY8178" fmla="*/ 1387366 h 2043806"/>
              <a:gd name="connsiteX8179" fmla="*/ 332417 w 1327177"/>
              <a:gd name="connsiteY8179" fmla="*/ 1388022 h 2043806"/>
              <a:gd name="connsiteX8180" fmla="*/ 330975 w 1327177"/>
              <a:gd name="connsiteY8180" fmla="*/ 1388809 h 2043806"/>
              <a:gd name="connsiteX8181" fmla="*/ 328090 w 1327177"/>
              <a:gd name="connsiteY8181" fmla="*/ 1388809 h 2043806"/>
              <a:gd name="connsiteX8182" fmla="*/ 327434 w 1327177"/>
              <a:gd name="connsiteY8182" fmla="*/ 1388415 h 2043806"/>
              <a:gd name="connsiteX8183" fmla="*/ 327828 w 1327177"/>
              <a:gd name="connsiteY8183" fmla="*/ 1386317 h 2043806"/>
              <a:gd name="connsiteX8184" fmla="*/ 327172 w 1327177"/>
              <a:gd name="connsiteY8184" fmla="*/ 1386317 h 2043806"/>
              <a:gd name="connsiteX8185" fmla="*/ 327172 w 1327177"/>
              <a:gd name="connsiteY8185" fmla="*/ 1384613 h 2043806"/>
              <a:gd name="connsiteX8186" fmla="*/ 327172 w 1327177"/>
              <a:gd name="connsiteY8186" fmla="*/ 1383432 h 2043806"/>
              <a:gd name="connsiteX8187" fmla="*/ 327434 w 1327177"/>
              <a:gd name="connsiteY8187" fmla="*/ 1383826 h 2043806"/>
              <a:gd name="connsiteX8188" fmla="*/ 327434 w 1327177"/>
              <a:gd name="connsiteY8188" fmla="*/ 1382646 h 2043806"/>
              <a:gd name="connsiteX8189" fmla="*/ 329532 w 1327177"/>
              <a:gd name="connsiteY8189" fmla="*/ 1380154 h 2043806"/>
              <a:gd name="connsiteX8190" fmla="*/ 329532 w 1327177"/>
              <a:gd name="connsiteY8190" fmla="*/ 1378712 h 2043806"/>
              <a:gd name="connsiteX8191" fmla="*/ 329926 w 1327177"/>
              <a:gd name="connsiteY8191" fmla="*/ 1378056 h 2043806"/>
              <a:gd name="connsiteX8192" fmla="*/ 329926 w 1327177"/>
              <a:gd name="connsiteY8192" fmla="*/ 1377007 h 2043806"/>
              <a:gd name="connsiteX8193" fmla="*/ 329139 w 1327177"/>
              <a:gd name="connsiteY8193" fmla="*/ 1375171 h 2043806"/>
              <a:gd name="connsiteX8194" fmla="*/ 329139 w 1327177"/>
              <a:gd name="connsiteY8194" fmla="*/ 1373073 h 2043806"/>
              <a:gd name="connsiteX8195" fmla="*/ 327697 w 1327177"/>
              <a:gd name="connsiteY8195" fmla="*/ 1370713 h 2043806"/>
              <a:gd name="connsiteX8196" fmla="*/ 327959 w 1327177"/>
              <a:gd name="connsiteY8196" fmla="*/ 1369269 h 2043806"/>
              <a:gd name="connsiteX8197" fmla="*/ 328746 w 1327177"/>
              <a:gd name="connsiteY8197" fmla="*/ 1368876 h 2043806"/>
              <a:gd name="connsiteX8198" fmla="*/ 327303 w 1327177"/>
              <a:gd name="connsiteY8198" fmla="*/ 1368220 h 2043806"/>
              <a:gd name="connsiteX8199" fmla="*/ 328746 w 1327177"/>
              <a:gd name="connsiteY8199" fmla="*/ 1367958 h 2043806"/>
              <a:gd name="connsiteX8200" fmla="*/ 328483 w 1327177"/>
              <a:gd name="connsiteY8200" fmla="*/ 1367171 h 2043806"/>
              <a:gd name="connsiteX8201" fmla="*/ 328746 w 1327177"/>
              <a:gd name="connsiteY8201" fmla="*/ 1366778 h 2043806"/>
              <a:gd name="connsiteX8202" fmla="*/ 328483 w 1327177"/>
              <a:gd name="connsiteY8202" fmla="*/ 1365991 h 2043806"/>
              <a:gd name="connsiteX8203" fmla="*/ 329139 w 1327177"/>
              <a:gd name="connsiteY8203" fmla="*/ 1365991 h 2043806"/>
              <a:gd name="connsiteX8204" fmla="*/ 330844 w 1327177"/>
              <a:gd name="connsiteY8204" fmla="*/ 1364286 h 2043806"/>
              <a:gd name="connsiteX8205" fmla="*/ 330844 w 1327177"/>
              <a:gd name="connsiteY8205" fmla="*/ 1363631 h 2043806"/>
              <a:gd name="connsiteX8206" fmla="*/ 332286 w 1327177"/>
              <a:gd name="connsiteY8206" fmla="*/ 1361139 h 2043806"/>
              <a:gd name="connsiteX8207" fmla="*/ 332942 w 1327177"/>
              <a:gd name="connsiteY8207" fmla="*/ 1360352 h 2043806"/>
              <a:gd name="connsiteX8208" fmla="*/ 334778 w 1327177"/>
              <a:gd name="connsiteY8208" fmla="*/ 1361139 h 2043806"/>
              <a:gd name="connsiteX8209" fmla="*/ 334778 w 1327177"/>
              <a:gd name="connsiteY8209" fmla="*/ 1360877 h 2043806"/>
              <a:gd name="connsiteX8210" fmla="*/ 335696 w 1327177"/>
              <a:gd name="connsiteY8210" fmla="*/ 1360090 h 2043806"/>
              <a:gd name="connsiteX8211" fmla="*/ 336482 w 1327177"/>
              <a:gd name="connsiteY8211" fmla="*/ 1360352 h 2043806"/>
              <a:gd name="connsiteX8212" fmla="*/ 337138 w 1327177"/>
              <a:gd name="connsiteY8212" fmla="*/ 1360090 h 2043806"/>
              <a:gd name="connsiteX8213" fmla="*/ 340154 w 1327177"/>
              <a:gd name="connsiteY8213" fmla="*/ 1356550 h 2043806"/>
              <a:gd name="connsiteX8214" fmla="*/ 340810 w 1327177"/>
              <a:gd name="connsiteY8214" fmla="*/ 1354451 h 2043806"/>
              <a:gd name="connsiteX8215" fmla="*/ 343957 w 1327177"/>
              <a:gd name="connsiteY8215" fmla="*/ 1354451 h 2043806"/>
              <a:gd name="connsiteX8216" fmla="*/ 343957 w 1327177"/>
              <a:gd name="connsiteY8216" fmla="*/ 1353271 h 2043806"/>
              <a:gd name="connsiteX8217" fmla="*/ 343039 w 1327177"/>
              <a:gd name="connsiteY8217" fmla="*/ 1353271 h 2043806"/>
              <a:gd name="connsiteX8218" fmla="*/ 342252 w 1327177"/>
              <a:gd name="connsiteY8218" fmla="*/ 1352353 h 2043806"/>
              <a:gd name="connsiteX8219" fmla="*/ 341596 w 1327177"/>
              <a:gd name="connsiteY8219" fmla="*/ 1352353 h 2043806"/>
              <a:gd name="connsiteX8220" fmla="*/ 340416 w 1327177"/>
              <a:gd name="connsiteY8220" fmla="*/ 1350911 h 2043806"/>
              <a:gd name="connsiteX8221" fmla="*/ 338974 w 1327177"/>
              <a:gd name="connsiteY8221" fmla="*/ 1350124 h 2043806"/>
              <a:gd name="connsiteX8222" fmla="*/ 337794 w 1327177"/>
              <a:gd name="connsiteY8222" fmla="*/ 1348288 h 2043806"/>
              <a:gd name="connsiteX8223" fmla="*/ 338974 w 1327177"/>
              <a:gd name="connsiteY8223" fmla="*/ 1346190 h 2043806"/>
              <a:gd name="connsiteX8224" fmla="*/ 346055 w 1327177"/>
              <a:gd name="connsiteY8224" fmla="*/ 1338191 h 2043806"/>
              <a:gd name="connsiteX8225" fmla="*/ 347497 w 1327177"/>
              <a:gd name="connsiteY8225" fmla="*/ 1337011 h 2043806"/>
              <a:gd name="connsiteX8226" fmla="*/ 347497 w 1327177"/>
              <a:gd name="connsiteY8226" fmla="*/ 1335569 h 2043806"/>
              <a:gd name="connsiteX8227" fmla="*/ 347497 w 1327177"/>
              <a:gd name="connsiteY8227" fmla="*/ 1334126 h 2043806"/>
              <a:gd name="connsiteX8228" fmla="*/ 348153 w 1327177"/>
              <a:gd name="connsiteY8228" fmla="*/ 1333340 h 2043806"/>
              <a:gd name="connsiteX8229" fmla="*/ 347891 w 1327177"/>
              <a:gd name="connsiteY8229" fmla="*/ 1333077 h 2043806"/>
              <a:gd name="connsiteX8230" fmla="*/ 348153 w 1327177"/>
              <a:gd name="connsiteY8230" fmla="*/ 1332422 h 2043806"/>
              <a:gd name="connsiteX8231" fmla="*/ 347497 w 1327177"/>
              <a:gd name="connsiteY8231" fmla="*/ 1331241 h 2043806"/>
              <a:gd name="connsiteX8232" fmla="*/ 348940 w 1327177"/>
              <a:gd name="connsiteY8232" fmla="*/ 1329799 h 2043806"/>
              <a:gd name="connsiteX8233" fmla="*/ 348940 w 1327177"/>
              <a:gd name="connsiteY8233" fmla="*/ 1329012 h 2043806"/>
              <a:gd name="connsiteX8234" fmla="*/ 349595 w 1327177"/>
              <a:gd name="connsiteY8234" fmla="*/ 1328356 h 2043806"/>
              <a:gd name="connsiteX8235" fmla="*/ 349333 w 1327177"/>
              <a:gd name="connsiteY8235" fmla="*/ 1327176 h 2043806"/>
              <a:gd name="connsiteX8236" fmla="*/ 349595 w 1327177"/>
              <a:gd name="connsiteY8236" fmla="*/ 1326914 h 2043806"/>
              <a:gd name="connsiteX8237" fmla="*/ 349333 w 1327177"/>
              <a:gd name="connsiteY8237" fmla="*/ 1326127 h 2043806"/>
              <a:gd name="connsiteX8238" fmla="*/ 348677 w 1327177"/>
              <a:gd name="connsiteY8238" fmla="*/ 1325734 h 2043806"/>
              <a:gd name="connsiteX8239" fmla="*/ 349333 w 1327177"/>
              <a:gd name="connsiteY8239" fmla="*/ 1324291 h 2043806"/>
              <a:gd name="connsiteX8240" fmla="*/ 349333 w 1327177"/>
              <a:gd name="connsiteY8240" fmla="*/ 1323505 h 2043806"/>
              <a:gd name="connsiteX8241" fmla="*/ 348677 w 1327177"/>
              <a:gd name="connsiteY8241" fmla="*/ 1322062 h 2043806"/>
              <a:gd name="connsiteX8242" fmla="*/ 348940 w 1327177"/>
              <a:gd name="connsiteY8242" fmla="*/ 1320620 h 2043806"/>
              <a:gd name="connsiteX8243" fmla="*/ 348677 w 1327177"/>
              <a:gd name="connsiteY8243" fmla="*/ 1319964 h 2043806"/>
              <a:gd name="connsiteX8244" fmla="*/ 348940 w 1327177"/>
              <a:gd name="connsiteY8244" fmla="*/ 1318522 h 2043806"/>
              <a:gd name="connsiteX8245" fmla="*/ 346055 w 1327177"/>
              <a:gd name="connsiteY8245" fmla="*/ 1317473 h 2043806"/>
              <a:gd name="connsiteX8246" fmla="*/ 345793 w 1327177"/>
              <a:gd name="connsiteY8246" fmla="*/ 1318259 h 2043806"/>
              <a:gd name="connsiteX8247" fmla="*/ 343957 w 1327177"/>
              <a:gd name="connsiteY8247" fmla="*/ 1318522 h 2043806"/>
              <a:gd name="connsiteX8248" fmla="*/ 341859 w 1327177"/>
              <a:gd name="connsiteY8248" fmla="*/ 1316817 h 2043806"/>
              <a:gd name="connsiteX8249" fmla="*/ 343695 w 1327177"/>
              <a:gd name="connsiteY8249" fmla="*/ 1312096 h 2043806"/>
              <a:gd name="connsiteX8250" fmla="*/ 344744 w 1327177"/>
              <a:gd name="connsiteY8250" fmla="*/ 1311178 h 2043806"/>
              <a:gd name="connsiteX8251" fmla="*/ 344481 w 1327177"/>
              <a:gd name="connsiteY8251" fmla="*/ 1309080 h 2043806"/>
              <a:gd name="connsiteX8252" fmla="*/ 343695 w 1327177"/>
              <a:gd name="connsiteY8252" fmla="*/ 1308425 h 2043806"/>
              <a:gd name="connsiteX8253" fmla="*/ 345137 w 1327177"/>
              <a:gd name="connsiteY8253" fmla="*/ 1306589 h 2043806"/>
              <a:gd name="connsiteX8254" fmla="*/ 348022 w 1327177"/>
              <a:gd name="connsiteY8254" fmla="*/ 1308425 h 2043806"/>
              <a:gd name="connsiteX8255" fmla="*/ 348284 w 1327177"/>
              <a:gd name="connsiteY8255" fmla="*/ 1307638 h 2043806"/>
              <a:gd name="connsiteX8256" fmla="*/ 349464 w 1327177"/>
              <a:gd name="connsiteY8256" fmla="*/ 1307638 h 2043806"/>
              <a:gd name="connsiteX8257" fmla="*/ 350907 w 1327177"/>
              <a:gd name="connsiteY8257" fmla="*/ 1305540 h 2043806"/>
              <a:gd name="connsiteX8258" fmla="*/ 352349 w 1327177"/>
              <a:gd name="connsiteY8258" fmla="*/ 1305540 h 2043806"/>
              <a:gd name="connsiteX8259" fmla="*/ 351694 w 1327177"/>
              <a:gd name="connsiteY8259" fmla="*/ 1307900 h 2043806"/>
              <a:gd name="connsiteX8260" fmla="*/ 350513 w 1327177"/>
              <a:gd name="connsiteY8260" fmla="*/ 1309736 h 2043806"/>
              <a:gd name="connsiteX8261" fmla="*/ 351694 w 1327177"/>
              <a:gd name="connsiteY8261" fmla="*/ 1309736 h 2043806"/>
              <a:gd name="connsiteX8262" fmla="*/ 351956 w 1327177"/>
              <a:gd name="connsiteY8262" fmla="*/ 1309343 h 2043806"/>
              <a:gd name="connsiteX8263" fmla="*/ 352349 w 1327177"/>
              <a:gd name="connsiteY8263" fmla="*/ 1309736 h 2043806"/>
              <a:gd name="connsiteX8264" fmla="*/ 353398 w 1327177"/>
              <a:gd name="connsiteY8264" fmla="*/ 1308556 h 2043806"/>
              <a:gd name="connsiteX8265" fmla="*/ 353398 w 1327177"/>
              <a:gd name="connsiteY8265" fmla="*/ 1307769 h 2043806"/>
              <a:gd name="connsiteX8266" fmla="*/ 353136 w 1327177"/>
              <a:gd name="connsiteY8266" fmla="*/ 1305671 h 2043806"/>
              <a:gd name="connsiteX8267" fmla="*/ 353792 w 1327177"/>
              <a:gd name="connsiteY8267" fmla="*/ 1305409 h 2043806"/>
              <a:gd name="connsiteX8268" fmla="*/ 354054 w 1327177"/>
              <a:gd name="connsiteY8268" fmla="*/ 1305409 h 2043806"/>
              <a:gd name="connsiteX8269" fmla="*/ 354054 w 1327177"/>
              <a:gd name="connsiteY8269" fmla="*/ 1305015 h 2043806"/>
              <a:gd name="connsiteX8270" fmla="*/ 353136 w 1327177"/>
              <a:gd name="connsiteY8270" fmla="*/ 1305015 h 2043806"/>
              <a:gd name="connsiteX8271" fmla="*/ 353136 w 1327177"/>
              <a:gd name="connsiteY8271" fmla="*/ 1304753 h 2043806"/>
              <a:gd name="connsiteX8272" fmla="*/ 352349 w 1327177"/>
              <a:gd name="connsiteY8272" fmla="*/ 1304753 h 2043806"/>
              <a:gd name="connsiteX8273" fmla="*/ 352611 w 1327177"/>
              <a:gd name="connsiteY8273" fmla="*/ 1303573 h 2043806"/>
              <a:gd name="connsiteX8274" fmla="*/ 353398 w 1327177"/>
              <a:gd name="connsiteY8274" fmla="*/ 1302917 h 2043806"/>
              <a:gd name="connsiteX8275" fmla="*/ 353792 w 1327177"/>
              <a:gd name="connsiteY8275" fmla="*/ 1301868 h 2043806"/>
              <a:gd name="connsiteX8276" fmla="*/ 354054 w 1327177"/>
              <a:gd name="connsiteY8276" fmla="*/ 1301475 h 2043806"/>
              <a:gd name="connsiteX8277" fmla="*/ 352349 w 1327177"/>
              <a:gd name="connsiteY8277" fmla="*/ 1300032 h 2043806"/>
              <a:gd name="connsiteX8278" fmla="*/ 352349 w 1327177"/>
              <a:gd name="connsiteY8278" fmla="*/ 1299245 h 2043806"/>
              <a:gd name="connsiteX8279" fmla="*/ 351956 w 1327177"/>
              <a:gd name="connsiteY8279" fmla="*/ 1298983 h 2043806"/>
              <a:gd name="connsiteX8280" fmla="*/ 351956 w 1327177"/>
              <a:gd name="connsiteY8280" fmla="*/ 1298327 h 2043806"/>
              <a:gd name="connsiteX8281" fmla="*/ 350251 w 1327177"/>
              <a:gd name="connsiteY8281" fmla="*/ 1296885 h 2043806"/>
              <a:gd name="connsiteX8282" fmla="*/ 350251 w 1327177"/>
              <a:gd name="connsiteY8282" fmla="*/ 1295049 h 2043806"/>
              <a:gd name="connsiteX8283" fmla="*/ 350513 w 1327177"/>
              <a:gd name="connsiteY8283" fmla="*/ 1293345 h 2043806"/>
              <a:gd name="connsiteX8284" fmla="*/ 353398 w 1327177"/>
              <a:gd name="connsiteY8284" fmla="*/ 1289148 h 2043806"/>
              <a:gd name="connsiteX8285" fmla="*/ 354841 w 1327177"/>
              <a:gd name="connsiteY8285" fmla="*/ 1287968 h 2043806"/>
              <a:gd name="connsiteX8286" fmla="*/ 354054 w 1327177"/>
              <a:gd name="connsiteY8286" fmla="*/ 1287050 h 2043806"/>
              <a:gd name="connsiteX8287" fmla="*/ 355234 w 1327177"/>
              <a:gd name="connsiteY8287" fmla="*/ 1286263 h 2043806"/>
              <a:gd name="connsiteX8288" fmla="*/ 354841 w 1327177"/>
              <a:gd name="connsiteY8288" fmla="*/ 1285083 h 2043806"/>
              <a:gd name="connsiteX8289" fmla="*/ 355234 w 1327177"/>
              <a:gd name="connsiteY8289" fmla="*/ 1284821 h 2043806"/>
              <a:gd name="connsiteX8290" fmla="*/ 355234 w 1327177"/>
              <a:gd name="connsiteY8290" fmla="*/ 1284428 h 2043806"/>
              <a:gd name="connsiteX8291" fmla="*/ 354578 w 1327177"/>
              <a:gd name="connsiteY8291" fmla="*/ 1284821 h 2043806"/>
              <a:gd name="connsiteX8292" fmla="*/ 352742 w 1327177"/>
              <a:gd name="connsiteY8292" fmla="*/ 1284821 h 2043806"/>
              <a:gd name="connsiteX8293" fmla="*/ 352480 w 1327177"/>
              <a:gd name="connsiteY8293" fmla="*/ 1284165 h 2043806"/>
              <a:gd name="connsiteX8294" fmla="*/ 352480 w 1327177"/>
              <a:gd name="connsiteY8294" fmla="*/ 1283772 h 2043806"/>
              <a:gd name="connsiteX8295" fmla="*/ 353529 w 1327177"/>
              <a:gd name="connsiteY8295" fmla="*/ 1282067 h 2043806"/>
              <a:gd name="connsiteX8296" fmla="*/ 353136 w 1327177"/>
              <a:gd name="connsiteY8296" fmla="*/ 1279969 h 2043806"/>
              <a:gd name="connsiteX8297" fmla="*/ 356676 w 1327177"/>
              <a:gd name="connsiteY8297" fmla="*/ 1278133 h 2043806"/>
              <a:gd name="connsiteX8298" fmla="*/ 356676 w 1327177"/>
              <a:gd name="connsiteY8298" fmla="*/ 1277871 h 2043806"/>
              <a:gd name="connsiteX8299" fmla="*/ 358381 w 1327177"/>
              <a:gd name="connsiteY8299" fmla="*/ 1276691 h 2043806"/>
              <a:gd name="connsiteX8300" fmla="*/ 358381 w 1327177"/>
              <a:gd name="connsiteY8300" fmla="*/ 1276429 h 2043806"/>
              <a:gd name="connsiteX8301" fmla="*/ 359561 w 1327177"/>
              <a:gd name="connsiteY8301" fmla="*/ 1274986 h 2043806"/>
              <a:gd name="connsiteX8302" fmla="*/ 362053 w 1327177"/>
              <a:gd name="connsiteY8302" fmla="*/ 1272757 h 2043806"/>
              <a:gd name="connsiteX8303" fmla="*/ 363495 w 1327177"/>
              <a:gd name="connsiteY8303" fmla="*/ 1273544 h 2043806"/>
              <a:gd name="connsiteX8304" fmla="*/ 363495 w 1327177"/>
              <a:gd name="connsiteY8304" fmla="*/ 1273806 h 2043806"/>
              <a:gd name="connsiteX8305" fmla="*/ 363889 w 1327177"/>
              <a:gd name="connsiteY8305" fmla="*/ 1273806 h 2043806"/>
              <a:gd name="connsiteX8306" fmla="*/ 364151 w 1327177"/>
              <a:gd name="connsiteY8306" fmla="*/ 1273544 h 2043806"/>
              <a:gd name="connsiteX8307" fmla="*/ 364938 w 1327177"/>
              <a:gd name="connsiteY8307" fmla="*/ 1273544 h 2043806"/>
              <a:gd name="connsiteX8308" fmla="*/ 364675 w 1327177"/>
              <a:gd name="connsiteY8308" fmla="*/ 1274593 h 2043806"/>
              <a:gd name="connsiteX8309" fmla="*/ 365593 w 1327177"/>
              <a:gd name="connsiteY8309" fmla="*/ 1275248 h 2043806"/>
              <a:gd name="connsiteX8310" fmla="*/ 366380 w 1327177"/>
              <a:gd name="connsiteY8310" fmla="*/ 1275248 h 2043806"/>
              <a:gd name="connsiteX8311" fmla="*/ 366773 w 1327177"/>
              <a:gd name="connsiteY8311" fmla="*/ 1275642 h 2043806"/>
              <a:gd name="connsiteX8312" fmla="*/ 367036 w 1327177"/>
              <a:gd name="connsiteY8312" fmla="*/ 1275248 h 2043806"/>
              <a:gd name="connsiteX8313" fmla="*/ 367429 w 1327177"/>
              <a:gd name="connsiteY8313" fmla="*/ 1274986 h 2043806"/>
              <a:gd name="connsiteX8314" fmla="*/ 368347 w 1327177"/>
              <a:gd name="connsiteY8314" fmla="*/ 1276035 h 2043806"/>
              <a:gd name="connsiteX8315" fmla="*/ 368347 w 1327177"/>
              <a:gd name="connsiteY8315" fmla="*/ 1276429 h 2043806"/>
              <a:gd name="connsiteX8316" fmla="*/ 368740 w 1327177"/>
              <a:gd name="connsiteY8316" fmla="*/ 1276691 h 2043806"/>
              <a:gd name="connsiteX8317" fmla="*/ 368740 w 1327177"/>
              <a:gd name="connsiteY8317" fmla="*/ 1277084 h 2043806"/>
              <a:gd name="connsiteX8318" fmla="*/ 369921 w 1327177"/>
              <a:gd name="connsiteY8318" fmla="*/ 1276691 h 2043806"/>
              <a:gd name="connsiteX8319" fmla="*/ 369921 w 1327177"/>
              <a:gd name="connsiteY8319" fmla="*/ 1276035 h 2043806"/>
              <a:gd name="connsiteX8320" fmla="*/ 370576 w 1327177"/>
              <a:gd name="connsiteY8320" fmla="*/ 1275773 h 2043806"/>
              <a:gd name="connsiteX8321" fmla="*/ 370839 w 1327177"/>
              <a:gd name="connsiteY8321" fmla="*/ 1275379 h 2043806"/>
              <a:gd name="connsiteX8322" fmla="*/ 371232 w 1327177"/>
              <a:gd name="connsiteY8322" fmla="*/ 1274724 h 2043806"/>
              <a:gd name="connsiteX8323" fmla="*/ 370839 w 1327177"/>
              <a:gd name="connsiteY8323" fmla="*/ 1274724 h 2043806"/>
              <a:gd name="connsiteX8324" fmla="*/ 371232 w 1327177"/>
              <a:gd name="connsiteY8324" fmla="*/ 1273282 h 2043806"/>
              <a:gd name="connsiteX8325" fmla="*/ 371232 w 1327177"/>
              <a:gd name="connsiteY8325" fmla="*/ 1272495 h 2043806"/>
              <a:gd name="connsiteX8326" fmla="*/ 372150 w 1327177"/>
              <a:gd name="connsiteY8326" fmla="*/ 1271052 h 2043806"/>
              <a:gd name="connsiteX8327" fmla="*/ 372150 w 1327177"/>
              <a:gd name="connsiteY8327" fmla="*/ 1270397 h 2043806"/>
              <a:gd name="connsiteX8328" fmla="*/ 372543 w 1327177"/>
              <a:gd name="connsiteY8328" fmla="*/ 1270659 h 2043806"/>
              <a:gd name="connsiteX8329" fmla="*/ 373199 w 1327177"/>
              <a:gd name="connsiteY8329" fmla="*/ 1271839 h 2043806"/>
              <a:gd name="connsiteX8330" fmla="*/ 374248 w 1327177"/>
              <a:gd name="connsiteY8330" fmla="*/ 1272101 h 2043806"/>
              <a:gd name="connsiteX8331" fmla="*/ 374641 w 1327177"/>
              <a:gd name="connsiteY8331" fmla="*/ 1272101 h 2043806"/>
              <a:gd name="connsiteX8332" fmla="*/ 374904 w 1327177"/>
              <a:gd name="connsiteY8332" fmla="*/ 1272101 h 2043806"/>
              <a:gd name="connsiteX8333" fmla="*/ 375297 w 1327177"/>
              <a:gd name="connsiteY8333" fmla="*/ 1272495 h 2043806"/>
              <a:gd name="connsiteX8334" fmla="*/ 376215 w 1327177"/>
              <a:gd name="connsiteY8334" fmla="*/ 1272495 h 2043806"/>
              <a:gd name="connsiteX8335" fmla="*/ 377657 w 1327177"/>
              <a:gd name="connsiteY8335" fmla="*/ 1273282 h 2043806"/>
              <a:gd name="connsiteX8336" fmla="*/ 378444 w 1327177"/>
              <a:gd name="connsiteY8336" fmla="*/ 1274462 h 2043806"/>
              <a:gd name="connsiteX8337" fmla="*/ 379100 w 1327177"/>
              <a:gd name="connsiteY8337" fmla="*/ 1273675 h 2043806"/>
              <a:gd name="connsiteX8338" fmla="*/ 379493 w 1327177"/>
              <a:gd name="connsiteY8338" fmla="*/ 1272888 h 2043806"/>
              <a:gd name="connsiteX8339" fmla="*/ 380149 w 1327177"/>
              <a:gd name="connsiteY8339" fmla="*/ 1271446 h 2043806"/>
              <a:gd name="connsiteX8340" fmla="*/ 380411 w 1327177"/>
              <a:gd name="connsiteY8340" fmla="*/ 1270528 h 2043806"/>
              <a:gd name="connsiteX8341" fmla="*/ 380149 w 1327177"/>
              <a:gd name="connsiteY8341" fmla="*/ 1268430 h 2043806"/>
              <a:gd name="connsiteX8342" fmla="*/ 379756 w 1327177"/>
              <a:gd name="connsiteY8342" fmla="*/ 1268430 h 2043806"/>
              <a:gd name="connsiteX8343" fmla="*/ 382640 w 1327177"/>
              <a:gd name="connsiteY8343" fmla="*/ 1267249 h 2043806"/>
              <a:gd name="connsiteX8344" fmla="*/ 382640 w 1327177"/>
              <a:gd name="connsiteY8344" fmla="*/ 1266594 h 2043806"/>
              <a:gd name="connsiteX8345" fmla="*/ 382378 w 1327177"/>
              <a:gd name="connsiteY8345" fmla="*/ 1266332 h 2043806"/>
              <a:gd name="connsiteX8346" fmla="*/ 383821 w 1327177"/>
              <a:gd name="connsiteY8346" fmla="*/ 1265938 h 2043806"/>
              <a:gd name="connsiteX8347" fmla="*/ 383034 w 1327177"/>
              <a:gd name="connsiteY8347" fmla="*/ 1265020 h 2043806"/>
              <a:gd name="connsiteX8348" fmla="*/ 383296 w 1327177"/>
              <a:gd name="connsiteY8348" fmla="*/ 1262529 h 2043806"/>
              <a:gd name="connsiteX8349" fmla="*/ 384083 w 1327177"/>
              <a:gd name="connsiteY8349" fmla="*/ 1261480 h 2043806"/>
              <a:gd name="connsiteX8350" fmla="*/ 383034 w 1327177"/>
              <a:gd name="connsiteY8350" fmla="*/ 1261086 h 2043806"/>
              <a:gd name="connsiteX8351" fmla="*/ 379756 w 1327177"/>
              <a:gd name="connsiteY8351" fmla="*/ 1262922 h 2043806"/>
              <a:gd name="connsiteX8352" fmla="*/ 378313 w 1327177"/>
              <a:gd name="connsiteY8352" fmla="*/ 1264627 h 2043806"/>
              <a:gd name="connsiteX8353" fmla="*/ 378051 w 1327177"/>
              <a:gd name="connsiteY8353" fmla="*/ 1264627 h 2043806"/>
              <a:gd name="connsiteX8354" fmla="*/ 377657 w 1327177"/>
              <a:gd name="connsiteY8354" fmla="*/ 1263184 h 2043806"/>
              <a:gd name="connsiteX8355" fmla="*/ 377657 w 1327177"/>
              <a:gd name="connsiteY8355" fmla="*/ 1262266 h 2043806"/>
              <a:gd name="connsiteX8356" fmla="*/ 377002 w 1327177"/>
              <a:gd name="connsiteY8356" fmla="*/ 1260431 h 2043806"/>
              <a:gd name="connsiteX8357" fmla="*/ 376739 w 1327177"/>
              <a:gd name="connsiteY8357" fmla="*/ 1258988 h 2043806"/>
              <a:gd name="connsiteX8358" fmla="*/ 377657 w 1327177"/>
              <a:gd name="connsiteY8358" fmla="*/ 1255185 h 2043806"/>
              <a:gd name="connsiteX8359" fmla="*/ 378838 w 1327177"/>
              <a:gd name="connsiteY8359" fmla="*/ 1253350 h 2043806"/>
              <a:gd name="connsiteX8360" fmla="*/ 383427 w 1327177"/>
              <a:gd name="connsiteY8360" fmla="*/ 1251645 h 2043806"/>
              <a:gd name="connsiteX8361" fmla="*/ 384214 w 1327177"/>
              <a:gd name="connsiteY8361" fmla="*/ 1249809 h 2043806"/>
              <a:gd name="connsiteX8362" fmla="*/ 389853 w 1327177"/>
              <a:gd name="connsiteY8362" fmla="*/ 1246006 h 2043806"/>
              <a:gd name="connsiteX8363" fmla="*/ 393010 w 1327177"/>
              <a:gd name="connsiteY8363" fmla="*/ 1246259 h 2043806"/>
              <a:gd name="connsiteX8364" fmla="*/ 393130 w 1327177"/>
              <a:gd name="connsiteY8364" fmla="*/ 1245876 h 2043806"/>
              <a:gd name="connsiteX8365" fmla="*/ 389983 w 1327177"/>
              <a:gd name="connsiteY8365" fmla="*/ 1245614 h 2043806"/>
              <a:gd name="connsiteX8366" fmla="*/ 391032 w 1327177"/>
              <a:gd name="connsiteY8366" fmla="*/ 1244434 h 2043806"/>
              <a:gd name="connsiteX8367" fmla="*/ 390376 w 1327177"/>
              <a:gd name="connsiteY8367" fmla="*/ 1243778 h 2043806"/>
              <a:gd name="connsiteX8368" fmla="*/ 391294 w 1327177"/>
              <a:gd name="connsiteY8368" fmla="*/ 1242729 h 2043806"/>
              <a:gd name="connsiteX8369" fmla="*/ 390639 w 1327177"/>
              <a:gd name="connsiteY8369" fmla="*/ 1242074 h 2043806"/>
              <a:gd name="connsiteX8370" fmla="*/ 391032 w 1327177"/>
              <a:gd name="connsiteY8370" fmla="*/ 1239975 h 2043806"/>
              <a:gd name="connsiteX8371" fmla="*/ 388934 w 1327177"/>
              <a:gd name="connsiteY8371" fmla="*/ 1238795 h 2043806"/>
              <a:gd name="connsiteX8372" fmla="*/ 388934 w 1327177"/>
              <a:gd name="connsiteY8372" fmla="*/ 1240238 h 2043806"/>
              <a:gd name="connsiteX8373" fmla="*/ 387492 w 1327177"/>
              <a:gd name="connsiteY8373" fmla="*/ 1239975 h 2043806"/>
              <a:gd name="connsiteX8374" fmla="*/ 387098 w 1327177"/>
              <a:gd name="connsiteY8374" fmla="*/ 1240631 h 2043806"/>
              <a:gd name="connsiteX8375" fmla="*/ 385000 w 1327177"/>
              <a:gd name="connsiteY8375" fmla="*/ 1238795 h 2043806"/>
              <a:gd name="connsiteX8376" fmla="*/ 386836 w 1327177"/>
              <a:gd name="connsiteY8376" fmla="*/ 1237090 h 2043806"/>
              <a:gd name="connsiteX8377" fmla="*/ 386836 w 1327177"/>
              <a:gd name="connsiteY8377" fmla="*/ 1235910 h 2043806"/>
              <a:gd name="connsiteX8378" fmla="*/ 388541 w 1327177"/>
              <a:gd name="connsiteY8378" fmla="*/ 1235255 h 2043806"/>
              <a:gd name="connsiteX8379" fmla="*/ 388278 w 1327177"/>
              <a:gd name="connsiteY8379" fmla="*/ 1234599 h 2043806"/>
              <a:gd name="connsiteX8380" fmla="*/ 384607 w 1327177"/>
              <a:gd name="connsiteY8380" fmla="*/ 1233943 h 2043806"/>
              <a:gd name="connsiteX8381" fmla="*/ 384607 w 1327177"/>
              <a:gd name="connsiteY8381" fmla="*/ 1233157 h 2043806"/>
              <a:gd name="connsiteX8382" fmla="*/ 383558 w 1327177"/>
              <a:gd name="connsiteY8382" fmla="*/ 1232894 h 2043806"/>
              <a:gd name="connsiteX8383" fmla="*/ 384213 w 1327177"/>
              <a:gd name="connsiteY8383" fmla="*/ 1232239 h 2043806"/>
              <a:gd name="connsiteX8384" fmla="*/ 383295 w 1327177"/>
              <a:gd name="connsiteY8384" fmla="*/ 1231714 h 2043806"/>
              <a:gd name="connsiteX8385" fmla="*/ 383295 w 1327177"/>
              <a:gd name="connsiteY8385" fmla="*/ 1230796 h 2043806"/>
              <a:gd name="connsiteX8386" fmla="*/ 382115 w 1327177"/>
              <a:gd name="connsiteY8386" fmla="*/ 1229616 h 2043806"/>
              <a:gd name="connsiteX8387" fmla="*/ 382509 w 1327177"/>
              <a:gd name="connsiteY8387" fmla="*/ 1228960 h 2043806"/>
              <a:gd name="connsiteX8388" fmla="*/ 381197 w 1327177"/>
              <a:gd name="connsiteY8388" fmla="*/ 1228567 h 2043806"/>
              <a:gd name="connsiteX8389" fmla="*/ 380410 w 1327177"/>
              <a:gd name="connsiteY8389" fmla="*/ 1228960 h 2043806"/>
              <a:gd name="connsiteX8390" fmla="*/ 378575 w 1327177"/>
              <a:gd name="connsiteY8390" fmla="*/ 1227911 h 2043806"/>
              <a:gd name="connsiteX8391" fmla="*/ 378575 w 1327177"/>
              <a:gd name="connsiteY8391" fmla="*/ 1226862 h 2043806"/>
              <a:gd name="connsiteX8392" fmla="*/ 376870 w 1327177"/>
              <a:gd name="connsiteY8392" fmla="*/ 1225813 h 2043806"/>
              <a:gd name="connsiteX8393" fmla="*/ 376477 w 1327177"/>
              <a:gd name="connsiteY8393" fmla="*/ 1225158 h 2043806"/>
              <a:gd name="connsiteX8394" fmla="*/ 375034 w 1327177"/>
              <a:gd name="connsiteY8394" fmla="*/ 1224633 h 2043806"/>
              <a:gd name="connsiteX8395" fmla="*/ 375034 w 1327177"/>
              <a:gd name="connsiteY8395" fmla="*/ 1223191 h 2043806"/>
              <a:gd name="connsiteX8396" fmla="*/ 374772 w 1327177"/>
              <a:gd name="connsiteY8396" fmla="*/ 1222928 h 2043806"/>
              <a:gd name="connsiteX8397" fmla="*/ 373592 w 1327177"/>
              <a:gd name="connsiteY8397" fmla="*/ 1223715 h 2043806"/>
              <a:gd name="connsiteX8398" fmla="*/ 372674 w 1327177"/>
              <a:gd name="connsiteY8398" fmla="*/ 1223715 h 2043806"/>
              <a:gd name="connsiteX8399" fmla="*/ 371494 w 1327177"/>
              <a:gd name="connsiteY8399" fmla="*/ 1222535 h 2043806"/>
              <a:gd name="connsiteX8400" fmla="*/ 370838 w 1327177"/>
              <a:gd name="connsiteY8400" fmla="*/ 1222535 h 2043806"/>
              <a:gd name="connsiteX8401" fmla="*/ 370576 w 1327177"/>
              <a:gd name="connsiteY8401" fmla="*/ 1223191 h 2043806"/>
              <a:gd name="connsiteX8402" fmla="*/ 369396 w 1327177"/>
              <a:gd name="connsiteY8402" fmla="*/ 1223715 h 2043806"/>
              <a:gd name="connsiteX8403" fmla="*/ 364675 w 1327177"/>
              <a:gd name="connsiteY8403" fmla="*/ 1228567 h 2043806"/>
              <a:gd name="connsiteX8404" fmla="*/ 364413 w 1327177"/>
              <a:gd name="connsiteY8404" fmla="*/ 1230796 h 2043806"/>
              <a:gd name="connsiteX8405" fmla="*/ 362314 w 1327177"/>
              <a:gd name="connsiteY8405" fmla="*/ 1232239 h 2043806"/>
              <a:gd name="connsiteX8406" fmla="*/ 359430 w 1327177"/>
              <a:gd name="connsiteY8406" fmla="*/ 1230796 h 2043806"/>
              <a:gd name="connsiteX8407" fmla="*/ 358774 w 1327177"/>
              <a:gd name="connsiteY8407" fmla="*/ 1229354 h 2043806"/>
              <a:gd name="connsiteX8408" fmla="*/ 358380 w 1327177"/>
              <a:gd name="connsiteY8408" fmla="*/ 1228567 h 2043806"/>
              <a:gd name="connsiteX8409" fmla="*/ 359036 w 1327177"/>
              <a:gd name="connsiteY8409" fmla="*/ 1226469 h 2043806"/>
              <a:gd name="connsiteX8410" fmla="*/ 360216 w 1327177"/>
              <a:gd name="connsiteY8410" fmla="*/ 1225420 h 2043806"/>
              <a:gd name="connsiteX8411" fmla="*/ 361659 w 1327177"/>
              <a:gd name="connsiteY8411" fmla="*/ 1224371 h 2043806"/>
              <a:gd name="connsiteX8412" fmla="*/ 362577 w 1327177"/>
              <a:gd name="connsiteY8412" fmla="*/ 1223191 h 2043806"/>
              <a:gd name="connsiteX8413" fmla="*/ 363101 w 1327177"/>
              <a:gd name="connsiteY8413" fmla="*/ 1223715 h 2043806"/>
              <a:gd name="connsiteX8414" fmla="*/ 364413 w 1327177"/>
              <a:gd name="connsiteY8414" fmla="*/ 1220830 h 2043806"/>
              <a:gd name="connsiteX8415" fmla="*/ 364019 w 1327177"/>
              <a:gd name="connsiteY8415" fmla="*/ 1220437 h 2043806"/>
              <a:gd name="connsiteX8416" fmla="*/ 364413 w 1327177"/>
              <a:gd name="connsiteY8416" fmla="*/ 1220175 h 2043806"/>
              <a:gd name="connsiteX8417" fmla="*/ 364413 w 1327177"/>
              <a:gd name="connsiteY8417" fmla="*/ 1218995 h 2043806"/>
              <a:gd name="connsiteX8418" fmla="*/ 365068 w 1327177"/>
              <a:gd name="connsiteY8418" fmla="*/ 1218995 h 2043806"/>
              <a:gd name="connsiteX8419" fmla="*/ 365068 w 1327177"/>
              <a:gd name="connsiteY8419" fmla="*/ 1218339 h 2043806"/>
              <a:gd name="connsiteX8420" fmla="*/ 364675 w 1327177"/>
              <a:gd name="connsiteY8420" fmla="*/ 1218339 h 2043806"/>
              <a:gd name="connsiteX8421" fmla="*/ 364675 w 1327177"/>
              <a:gd name="connsiteY8421" fmla="*/ 1217552 h 2043806"/>
              <a:gd name="connsiteX8422" fmla="*/ 365462 w 1327177"/>
              <a:gd name="connsiteY8422" fmla="*/ 1216896 h 2043806"/>
              <a:gd name="connsiteX8423" fmla="*/ 365462 w 1327177"/>
              <a:gd name="connsiteY8423" fmla="*/ 1216110 h 2043806"/>
              <a:gd name="connsiteX8424" fmla="*/ 364675 w 1327177"/>
              <a:gd name="connsiteY8424" fmla="*/ 1216110 h 2043806"/>
              <a:gd name="connsiteX8425" fmla="*/ 364675 w 1327177"/>
              <a:gd name="connsiteY8425" fmla="*/ 1215716 h 2043806"/>
              <a:gd name="connsiteX8426" fmla="*/ 365068 w 1327177"/>
              <a:gd name="connsiteY8426" fmla="*/ 1215454 h 2043806"/>
              <a:gd name="connsiteX8427" fmla="*/ 366511 w 1327177"/>
              <a:gd name="connsiteY8427" fmla="*/ 1215454 h 2043806"/>
              <a:gd name="connsiteX8428" fmla="*/ 366117 w 1327177"/>
              <a:gd name="connsiteY8428" fmla="*/ 1214798 h 2043806"/>
              <a:gd name="connsiteX8429" fmla="*/ 364675 w 1327177"/>
              <a:gd name="connsiteY8429" fmla="*/ 1215454 h 2043806"/>
              <a:gd name="connsiteX8430" fmla="*/ 363757 w 1327177"/>
              <a:gd name="connsiteY8430" fmla="*/ 1216503 h 2043806"/>
              <a:gd name="connsiteX8431" fmla="*/ 359430 w 1327177"/>
              <a:gd name="connsiteY8431" fmla="*/ 1216503 h 2043806"/>
              <a:gd name="connsiteX8432" fmla="*/ 357594 w 1327177"/>
              <a:gd name="connsiteY8432" fmla="*/ 1215454 h 2043806"/>
              <a:gd name="connsiteX8433" fmla="*/ 357332 w 1327177"/>
              <a:gd name="connsiteY8433" fmla="*/ 1215716 h 2043806"/>
              <a:gd name="connsiteX8434" fmla="*/ 356676 w 1327177"/>
              <a:gd name="connsiteY8434" fmla="*/ 1216503 h 2043806"/>
              <a:gd name="connsiteX8435" fmla="*/ 356676 w 1327177"/>
              <a:gd name="connsiteY8435" fmla="*/ 1217552 h 2043806"/>
              <a:gd name="connsiteX8436" fmla="*/ 356938 w 1327177"/>
              <a:gd name="connsiteY8436" fmla="*/ 1217814 h 2043806"/>
              <a:gd name="connsiteX8437" fmla="*/ 357332 w 1327177"/>
              <a:gd name="connsiteY8437" fmla="*/ 1217814 h 2043806"/>
              <a:gd name="connsiteX8438" fmla="*/ 357332 w 1327177"/>
              <a:gd name="connsiteY8438" fmla="*/ 1218601 h 2043806"/>
              <a:gd name="connsiteX8439" fmla="*/ 356020 w 1327177"/>
              <a:gd name="connsiteY8439" fmla="*/ 1220175 h 2043806"/>
              <a:gd name="connsiteX8440" fmla="*/ 355496 w 1327177"/>
              <a:gd name="connsiteY8440" fmla="*/ 1221092 h 2043806"/>
              <a:gd name="connsiteX8441" fmla="*/ 353791 w 1327177"/>
              <a:gd name="connsiteY8441" fmla="*/ 1222273 h 2043806"/>
              <a:gd name="connsiteX8442" fmla="*/ 353135 w 1327177"/>
              <a:gd name="connsiteY8442" fmla="*/ 1222535 h 2043806"/>
              <a:gd name="connsiteX8443" fmla="*/ 351693 w 1327177"/>
              <a:gd name="connsiteY8443" fmla="*/ 1221486 h 2043806"/>
              <a:gd name="connsiteX8444" fmla="*/ 351299 w 1327177"/>
              <a:gd name="connsiteY8444" fmla="*/ 1219388 h 2043806"/>
              <a:gd name="connsiteX8445" fmla="*/ 352348 w 1327177"/>
              <a:gd name="connsiteY8445" fmla="*/ 1219781 h 2043806"/>
              <a:gd name="connsiteX8446" fmla="*/ 352611 w 1327177"/>
              <a:gd name="connsiteY8446" fmla="*/ 1219388 h 2043806"/>
              <a:gd name="connsiteX8447" fmla="*/ 353398 w 1327177"/>
              <a:gd name="connsiteY8447" fmla="*/ 1217552 h 2043806"/>
              <a:gd name="connsiteX8448" fmla="*/ 353398 w 1327177"/>
              <a:gd name="connsiteY8448" fmla="*/ 1216896 h 2043806"/>
              <a:gd name="connsiteX8449" fmla="*/ 353791 w 1327177"/>
              <a:gd name="connsiteY8449" fmla="*/ 1215716 h 2043806"/>
              <a:gd name="connsiteX8450" fmla="*/ 353791 w 1327177"/>
              <a:gd name="connsiteY8450" fmla="*/ 1215061 h 2043806"/>
              <a:gd name="connsiteX8451" fmla="*/ 353398 w 1327177"/>
              <a:gd name="connsiteY8451" fmla="*/ 1214405 h 2043806"/>
              <a:gd name="connsiteX8452" fmla="*/ 353398 w 1327177"/>
              <a:gd name="connsiteY8452" fmla="*/ 1213618 h 2043806"/>
              <a:gd name="connsiteX8453" fmla="*/ 352348 w 1327177"/>
              <a:gd name="connsiteY8453" fmla="*/ 1213356 h 2043806"/>
              <a:gd name="connsiteX8454" fmla="*/ 352348 w 1327177"/>
              <a:gd name="connsiteY8454" fmla="*/ 1211913 h 2043806"/>
              <a:gd name="connsiteX8455" fmla="*/ 351955 w 1327177"/>
              <a:gd name="connsiteY8455" fmla="*/ 1211913 h 2043806"/>
              <a:gd name="connsiteX8456" fmla="*/ 351955 w 1327177"/>
              <a:gd name="connsiteY8456" fmla="*/ 1211520 h 2043806"/>
              <a:gd name="connsiteX8457" fmla="*/ 351693 w 1327177"/>
              <a:gd name="connsiteY8457" fmla="*/ 1211520 h 2043806"/>
              <a:gd name="connsiteX8458" fmla="*/ 351693 w 1327177"/>
              <a:gd name="connsiteY8458" fmla="*/ 1209815 h 2043806"/>
              <a:gd name="connsiteX8459" fmla="*/ 351955 w 1327177"/>
              <a:gd name="connsiteY8459" fmla="*/ 1209422 h 2043806"/>
              <a:gd name="connsiteX8460" fmla="*/ 352611 w 1327177"/>
              <a:gd name="connsiteY8460" fmla="*/ 1209815 h 2043806"/>
              <a:gd name="connsiteX8461" fmla="*/ 353791 w 1327177"/>
              <a:gd name="connsiteY8461" fmla="*/ 1210078 h 2043806"/>
              <a:gd name="connsiteX8462" fmla="*/ 353791 w 1327177"/>
              <a:gd name="connsiteY8462" fmla="*/ 1210471 h 2043806"/>
              <a:gd name="connsiteX8463" fmla="*/ 355496 w 1327177"/>
              <a:gd name="connsiteY8463" fmla="*/ 1210471 h 2043806"/>
              <a:gd name="connsiteX8464" fmla="*/ 358118 w 1327177"/>
              <a:gd name="connsiteY8464" fmla="*/ 1211258 h 2043806"/>
              <a:gd name="connsiteX8465" fmla="*/ 360479 w 1327177"/>
              <a:gd name="connsiteY8465" fmla="*/ 1210078 h 2043806"/>
              <a:gd name="connsiteX8466" fmla="*/ 360479 w 1327177"/>
              <a:gd name="connsiteY8466" fmla="*/ 1210733 h 2043806"/>
              <a:gd name="connsiteX8467" fmla="*/ 361659 w 1327177"/>
              <a:gd name="connsiteY8467" fmla="*/ 1210733 h 2043806"/>
              <a:gd name="connsiteX8468" fmla="*/ 362577 w 1327177"/>
              <a:gd name="connsiteY8468" fmla="*/ 1211520 h 2043806"/>
              <a:gd name="connsiteX8469" fmla="*/ 363101 w 1327177"/>
              <a:gd name="connsiteY8469" fmla="*/ 1212700 h 2043806"/>
              <a:gd name="connsiteX8470" fmla="*/ 363364 w 1327177"/>
              <a:gd name="connsiteY8470" fmla="*/ 1212176 h 2043806"/>
              <a:gd name="connsiteX8471" fmla="*/ 365068 w 1327177"/>
              <a:gd name="connsiteY8471" fmla="*/ 1211258 h 2043806"/>
              <a:gd name="connsiteX8472" fmla="*/ 365068 w 1327177"/>
              <a:gd name="connsiteY8472" fmla="*/ 1211520 h 2043806"/>
              <a:gd name="connsiteX8473" fmla="*/ 366511 w 1327177"/>
              <a:gd name="connsiteY8473" fmla="*/ 1211520 h 2043806"/>
              <a:gd name="connsiteX8474" fmla="*/ 365855 w 1327177"/>
              <a:gd name="connsiteY8474" fmla="*/ 1210471 h 2043806"/>
              <a:gd name="connsiteX8475" fmla="*/ 366117 w 1327177"/>
              <a:gd name="connsiteY8475" fmla="*/ 1210078 h 2043806"/>
              <a:gd name="connsiteX8476" fmla="*/ 367560 w 1327177"/>
              <a:gd name="connsiteY8476" fmla="*/ 1211520 h 2043806"/>
              <a:gd name="connsiteX8477" fmla="*/ 368740 w 1327177"/>
              <a:gd name="connsiteY8477" fmla="*/ 1212176 h 2043806"/>
              <a:gd name="connsiteX8478" fmla="*/ 368740 w 1327177"/>
              <a:gd name="connsiteY8478" fmla="*/ 1212962 h 2043806"/>
              <a:gd name="connsiteX8479" fmla="*/ 369396 w 1327177"/>
              <a:gd name="connsiteY8479" fmla="*/ 1214012 h 2043806"/>
              <a:gd name="connsiteX8480" fmla="*/ 370576 w 1327177"/>
              <a:gd name="connsiteY8480" fmla="*/ 1212700 h 2043806"/>
              <a:gd name="connsiteX8481" fmla="*/ 370838 w 1327177"/>
              <a:gd name="connsiteY8481" fmla="*/ 1211520 h 2043806"/>
              <a:gd name="connsiteX8482" fmla="*/ 373592 w 1327177"/>
              <a:gd name="connsiteY8482" fmla="*/ 1215061 h 2043806"/>
              <a:gd name="connsiteX8483" fmla="*/ 374772 w 1327177"/>
              <a:gd name="connsiteY8483" fmla="*/ 1215061 h 2043806"/>
              <a:gd name="connsiteX8484" fmla="*/ 375821 w 1327177"/>
              <a:gd name="connsiteY8484" fmla="*/ 1213618 h 2043806"/>
              <a:gd name="connsiteX8485" fmla="*/ 375559 w 1327177"/>
              <a:gd name="connsiteY8485" fmla="*/ 1212176 h 2043806"/>
              <a:gd name="connsiteX8486" fmla="*/ 376870 w 1327177"/>
              <a:gd name="connsiteY8486" fmla="*/ 1211258 h 2043806"/>
              <a:gd name="connsiteX8487" fmla="*/ 378312 w 1327177"/>
              <a:gd name="connsiteY8487" fmla="*/ 1211258 h 2043806"/>
              <a:gd name="connsiteX8488" fmla="*/ 378575 w 1327177"/>
              <a:gd name="connsiteY8488" fmla="*/ 1209815 h 2043806"/>
              <a:gd name="connsiteX8489" fmla="*/ 379230 w 1327177"/>
              <a:gd name="connsiteY8489" fmla="*/ 1209815 h 2043806"/>
              <a:gd name="connsiteX8490" fmla="*/ 380017 w 1327177"/>
              <a:gd name="connsiteY8490" fmla="*/ 1211520 h 2043806"/>
              <a:gd name="connsiteX8491" fmla="*/ 379755 w 1327177"/>
              <a:gd name="connsiteY8491" fmla="*/ 1211913 h 2043806"/>
              <a:gd name="connsiteX8492" fmla="*/ 380017 w 1327177"/>
              <a:gd name="connsiteY8492" fmla="*/ 1212700 h 2043806"/>
              <a:gd name="connsiteX8493" fmla="*/ 380410 w 1327177"/>
              <a:gd name="connsiteY8493" fmla="*/ 1213618 h 2043806"/>
              <a:gd name="connsiteX8494" fmla="*/ 380410 w 1327177"/>
              <a:gd name="connsiteY8494" fmla="*/ 1213356 h 2043806"/>
              <a:gd name="connsiteX8495" fmla="*/ 380410 w 1327177"/>
              <a:gd name="connsiteY8495" fmla="*/ 1212962 h 2043806"/>
              <a:gd name="connsiteX8496" fmla="*/ 381853 w 1327177"/>
              <a:gd name="connsiteY8496" fmla="*/ 1212176 h 2043806"/>
              <a:gd name="connsiteX8497" fmla="*/ 382115 w 1327177"/>
              <a:gd name="connsiteY8497" fmla="*/ 1212700 h 2043806"/>
              <a:gd name="connsiteX8498" fmla="*/ 385000 w 1327177"/>
              <a:gd name="connsiteY8498" fmla="*/ 1212176 h 2043806"/>
              <a:gd name="connsiteX8499" fmla="*/ 387098 w 1327177"/>
              <a:gd name="connsiteY8499" fmla="*/ 1212700 h 2043806"/>
              <a:gd name="connsiteX8500" fmla="*/ 388278 w 1327177"/>
              <a:gd name="connsiteY8500" fmla="*/ 1212176 h 2043806"/>
              <a:gd name="connsiteX8501" fmla="*/ 388934 w 1327177"/>
              <a:gd name="connsiteY8501" fmla="*/ 1212176 h 2043806"/>
              <a:gd name="connsiteX8502" fmla="*/ 389590 w 1327177"/>
              <a:gd name="connsiteY8502" fmla="*/ 1211520 h 2043806"/>
              <a:gd name="connsiteX8503" fmla="*/ 389983 w 1327177"/>
              <a:gd name="connsiteY8503" fmla="*/ 1211258 h 2043806"/>
              <a:gd name="connsiteX8504" fmla="*/ 391294 w 1327177"/>
              <a:gd name="connsiteY8504" fmla="*/ 1210471 h 2043806"/>
              <a:gd name="connsiteX8505" fmla="*/ 392475 w 1327177"/>
              <a:gd name="connsiteY8505" fmla="*/ 1209422 h 2043806"/>
              <a:gd name="connsiteX8506" fmla="*/ 392737 w 1327177"/>
              <a:gd name="connsiteY8506" fmla="*/ 1208635 h 2043806"/>
              <a:gd name="connsiteX8507" fmla="*/ 391294 w 1327177"/>
              <a:gd name="connsiteY8507" fmla="*/ 1207062 h 2043806"/>
              <a:gd name="connsiteX8508" fmla="*/ 388934 w 1327177"/>
              <a:gd name="connsiteY8508" fmla="*/ 1207979 h 2043806"/>
              <a:gd name="connsiteX8509" fmla="*/ 386836 w 1327177"/>
              <a:gd name="connsiteY8509" fmla="*/ 1208373 h 2043806"/>
              <a:gd name="connsiteX8510" fmla="*/ 386836 w 1327177"/>
              <a:gd name="connsiteY8510" fmla="*/ 1207717 h 2043806"/>
              <a:gd name="connsiteX8511" fmla="*/ 385656 w 1327177"/>
              <a:gd name="connsiteY8511" fmla="*/ 1207717 h 2043806"/>
              <a:gd name="connsiteX8512" fmla="*/ 385656 w 1327177"/>
              <a:gd name="connsiteY8512" fmla="*/ 1207062 h 2043806"/>
              <a:gd name="connsiteX8513" fmla="*/ 385000 w 1327177"/>
              <a:gd name="connsiteY8513" fmla="*/ 1207062 h 2043806"/>
              <a:gd name="connsiteX8514" fmla="*/ 385000 w 1327177"/>
              <a:gd name="connsiteY8514" fmla="*/ 1206275 h 2043806"/>
              <a:gd name="connsiteX8515" fmla="*/ 386049 w 1327177"/>
              <a:gd name="connsiteY8515" fmla="*/ 1205619 h 2043806"/>
              <a:gd name="connsiteX8516" fmla="*/ 385656 w 1327177"/>
              <a:gd name="connsiteY8516" fmla="*/ 1204832 h 2043806"/>
              <a:gd name="connsiteX8517" fmla="*/ 385000 w 1327177"/>
              <a:gd name="connsiteY8517" fmla="*/ 1204832 h 2043806"/>
              <a:gd name="connsiteX8518" fmla="*/ 384607 w 1327177"/>
              <a:gd name="connsiteY8518" fmla="*/ 1202341 h 2043806"/>
              <a:gd name="connsiteX8519" fmla="*/ 384213 w 1327177"/>
              <a:gd name="connsiteY8519" fmla="*/ 1201685 h 2043806"/>
              <a:gd name="connsiteX8520" fmla="*/ 383295 w 1327177"/>
              <a:gd name="connsiteY8520" fmla="*/ 1201292 h 2043806"/>
              <a:gd name="connsiteX8521" fmla="*/ 382115 w 1327177"/>
              <a:gd name="connsiteY8521" fmla="*/ 1201292 h 2043806"/>
              <a:gd name="connsiteX8522" fmla="*/ 380673 w 1327177"/>
              <a:gd name="connsiteY8522" fmla="*/ 1200898 h 2043806"/>
              <a:gd name="connsiteX8523" fmla="*/ 384213 w 1327177"/>
              <a:gd name="connsiteY8523" fmla="*/ 1195915 h 2043806"/>
              <a:gd name="connsiteX8524" fmla="*/ 383558 w 1327177"/>
              <a:gd name="connsiteY8524" fmla="*/ 1195260 h 2043806"/>
              <a:gd name="connsiteX8525" fmla="*/ 381460 w 1327177"/>
              <a:gd name="connsiteY8525" fmla="*/ 1193817 h 2043806"/>
              <a:gd name="connsiteX8526" fmla="*/ 381197 w 1327177"/>
              <a:gd name="connsiteY8526" fmla="*/ 1192899 h 2043806"/>
              <a:gd name="connsiteX8527" fmla="*/ 378575 w 1327177"/>
              <a:gd name="connsiteY8527" fmla="*/ 1191457 h 2043806"/>
              <a:gd name="connsiteX8528" fmla="*/ 376477 w 1327177"/>
              <a:gd name="connsiteY8528" fmla="*/ 1188834 h 2043806"/>
              <a:gd name="connsiteX8529" fmla="*/ 376214 w 1327177"/>
              <a:gd name="connsiteY8529" fmla="*/ 1188179 h 2043806"/>
              <a:gd name="connsiteX8530" fmla="*/ 377919 w 1327177"/>
              <a:gd name="connsiteY8530" fmla="*/ 1186474 h 2043806"/>
              <a:gd name="connsiteX8531" fmla="*/ 376870 w 1327177"/>
              <a:gd name="connsiteY8531" fmla="*/ 1181491 h 2043806"/>
              <a:gd name="connsiteX8532" fmla="*/ 377132 w 1327177"/>
              <a:gd name="connsiteY8532" fmla="*/ 1180180 h 2043806"/>
              <a:gd name="connsiteX8533" fmla="*/ 378312 w 1327177"/>
              <a:gd name="connsiteY8533" fmla="*/ 1179393 h 2043806"/>
              <a:gd name="connsiteX8534" fmla="*/ 378312 w 1327177"/>
              <a:gd name="connsiteY8534" fmla="*/ 1178737 h 2043806"/>
              <a:gd name="connsiteX8535" fmla="*/ 379230 w 1327177"/>
              <a:gd name="connsiteY8535" fmla="*/ 1176115 h 2043806"/>
              <a:gd name="connsiteX8536" fmla="*/ 378968 w 1327177"/>
              <a:gd name="connsiteY8536" fmla="*/ 1173754 h 2043806"/>
              <a:gd name="connsiteX8537" fmla="*/ 380017 w 1327177"/>
              <a:gd name="connsiteY8537" fmla="*/ 1172312 h 2043806"/>
              <a:gd name="connsiteX8538" fmla="*/ 380673 w 1327177"/>
              <a:gd name="connsiteY8538" fmla="*/ 1171656 h 2043806"/>
              <a:gd name="connsiteX8539" fmla="*/ 382902 w 1327177"/>
              <a:gd name="connsiteY8539" fmla="*/ 1170214 h 2043806"/>
              <a:gd name="connsiteX8540" fmla="*/ 383951 w 1327177"/>
              <a:gd name="connsiteY8540" fmla="*/ 1170214 h 2043806"/>
              <a:gd name="connsiteX8541" fmla="*/ 385394 w 1327177"/>
              <a:gd name="connsiteY8541" fmla="*/ 1170869 h 2043806"/>
              <a:gd name="connsiteX8542" fmla="*/ 386836 w 1327177"/>
              <a:gd name="connsiteY8542" fmla="*/ 1170214 h 2043806"/>
              <a:gd name="connsiteX8543" fmla="*/ 390376 w 1327177"/>
              <a:gd name="connsiteY8543" fmla="*/ 1170476 h 2043806"/>
              <a:gd name="connsiteX8544" fmla="*/ 392475 w 1327177"/>
              <a:gd name="connsiteY8544" fmla="*/ 1172312 h 2043806"/>
              <a:gd name="connsiteX8545" fmla="*/ 394179 w 1327177"/>
              <a:gd name="connsiteY8545" fmla="*/ 1171132 h 2043806"/>
              <a:gd name="connsiteX8546" fmla="*/ 396015 w 1327177"/>
              <a:gd name="connsiteY8546" fmla="*/ 1170869 h 2043806"/>
              <a:gd name="connsiteX8547" fmla="*/ 396933 w 1327177"/>
              <a:gd name="connsiteY8547" fmla="*/ 1171656 h 2043806"/>
              <a:gd name="connsiteX8548" fmla="*/ 398375 w 1327177"/>
              <a:gd name="connsiteY8548" fmla="*/ 1171656 h 2043806"/>
              <a:gd name="connsiteX8549" fmla="*/ 404145 w 1327177"/>
              <a:gd name="connsiteY8549" fmla="*/ 1173754 h 2043806"/>
              <a:gd name="connsiteX8550" fmla="*/ 405194 w 1327177"/>
              <a:gd name="connsiteY8550" fmla="*/ 1174017 h 2043806"/>
              <a:gd name="connsiteX8551" fmla="*/ 406243 w 1327177"/>
              <a:gd name="connsiteY8551" fmla="*/ 1175459 h 2043806"/>
              <a:gd name="connsiteX8552" fmla="*/ 406243 w 1327177"/>
              <a:gd name="connsiteY8552" fmla="*/ 1174410 h 2043806"/>
              <a:gd name="connsiteX8553" fmla="*/ 407030 w 1327177"/>
              <a:gd name="connsiteY8553" fmla="*/ 1174017 h 2043806"/>
              <a:gd name="connsiteX8554" fmla="*/ 407292 w 1327177"/>
              <a:gd name="connsiteY8554" fmla="*/ 1173754 h 2043806"/>
              <a:gd name="connsiteX8555" fmla="*/ 407686 w 1327177"/>
              <a:gd name="connsiteY8555" fmla="*/ 1173361 h 2043806"/>
              <a:gd name="connsiteX8556" fmla="*/ 407292 w 1327177"/>
              <a:gd name="connsiteY8556" fmla="*/ 1172574 h 2043806"/>
              <a:gd name="connsiteX8557" fmla="*/ 407686 w 1327177"/>
              <a:gd name="connsiteY8557" fmla="*/ 1171918 h 2043806"/>
              <a:gd name="connsiteX8558" fmla="*/ 409128 w 1327177"/>
              <a:gd name="connsiteY8558" fmla="*/ 1171656 h 2043806"/>
              <a:gd name="connsiteX8559" fmla="*/ 410571 w 1327177"/>
              <a:gd name="connsiteY8559" fmla="*/ 1170476 h 2043806"/>
              <a:gd name="connsiteX8560" fmla="*/ 412013 w 1327177"/>
              <a:gd name="connsiteY8560" fmla="*/ 1170214 h 2043806"/>
              <a:gd name="connsiteX8561" fmla="*/ 412931 w 1327177"/>
              <a:gd name="connsiteY8561" fmla="*/ 1170476 h 2043806"/>
              <a:gd name="connsiteX8562" fmla="*/ 415029 w 1327177"/>
              <a:gd name="connsiteY8562" fmla="*/ 1171918 h 2043806"/>
              <a:gd name="connsiteX8563" fmla="*/ 415554 w 1327177"/>
              <a:gd name="connsiteY8563" fmla="*/ 1172312 h 2043806"/>
              <a:gd name="connsiteX8564" fmla="*/ 415554 w 1327177"/>
              <a:gd name="connsiteY8564" fmla="*/ 1173099 h 2043806"/>
              <a:gd name="connsiteX8565" fmla="*/ 415816 w 1327177"/>
              <a:gd name="connsiteY8565" fmla="*/ 1173754 h 2043806"/>
              <a:gd name="connsiteX8566" fmla="*/ 416996 w 1327177"/>
              <a:gd name="connsiteY8566" fmla="*/ 1174410 h 2043806"/>
              <a:gd name="connsiteX8567" fmla="*/ 417258 w 1327177"/>
              <a:gd name="connsiteY8567" fmla="*/ 1174803 h 2043806"/>
              <a:gd name="connsiteX8568" fmla="*/ 416471 w 1327177"/>
              <a:gd name="connsiteY8568" fmla="*/ 1175459 h 2043806"/>
              <a:gd name="connsiteX8569" fmla="*/ 415554 w 1327177"/>
              <a:gd name="connsiteY8569" fmla="*/ 1175459 h 2043806"/>
              <a:gd name="connsiteX8570" fmla="*/ 415029 w 1327177"/>
              <a:gd name="connsiteY8570" fmla="*/ 1175852 h 2043806"/>
              <a:gd name="connsiteX8571" fmla="*/ 415029 w 1327177"/>
              <a:gd name="connsiteY8571" fmla="*/ 1176770 h 2043806"/>
              <a:gd name="connsiteX8572" fmla="*/ 415554 w 1327177"/>
              <a:gd name="connsiteY8572" fmla="*/ 1177557 h 2043806"/>
              <a:gd name="connsiteX8573" fmla="*/ 416471 w 1327177"/>
              <a:gd name="connsiteY8573" fmla="*/ 1177951 h 2043806"/>
              <a:gd name="connsiteX8574" fmla="*/ 416471 w 1327177"/>
              <a:gd name="connsiteY8574" fmla="*/ 1178737 h 2043806"/>
              <a:gd name="connsiteX8575" fmla="*/ 416471 w 1327177"/>
              <a:gd name="connsiteY8575" fmla="*/ 1179000 h 2043806"/>
              <a:gd name="connsiteX8576" fmla="*/ 417258 w 1327177"/>
              <a:gd name="connsiteY8576" fmla="*/ 1179000 h 2043806"/>
              <a:gd name="connsiteX8577" fmla="*/ 417652 w 1327177"/>
              <a:gd name="connsiteY8577" fmla="*/ 1179655 h 2043806"/>
              <a:gd name="connsiteX8578" fmla="*/ 418701 w 1327177"/>
              <a:gd name="connsiteY8578" fmla="*/ 1180180 h 2043806"/>
              <a:gd name="connsiteX8579" fmla="*/ 420405 w 1327177"/>
              <a:gd name="connsiteY8579" fmla="*/ 1180835 h 2043806"/>
              <a:gd name="connsiteX8580" fmla="*/ 422110 w 1327177"/>
              <a:gd name="connsiteY8580" fmla="*/ 1180835 h 2043806"/>
              <a:gd name="connsiteX8581" fmla="*/ 423290 w 1327177"/>
              <a:gd name="connsiteY8581" fmla="*/ 1180442 h 2043806"/>
              <a:gd name="connsiteX8582" fmla="*/ 425782 w 1327177"/>
              <a:gd name="connsiteY8582" fmla="*/ 1179393 h 2043806"/>
              <a:gd name="connsiteX8583" fmla="*/ 428667 w 1327177"/>
              <a:gd name="connsiteY8583" fmla="*/ 1178737 h 2043806"/>
              <a:gd name="connsiteX8584" fmla="*/ 429453 w 1327177"/>
              <a:gd name="connsiteY8584" fmla="*/ 1177951 h 2043806"/>
              <a:gd name="connsiteX8585" fmla="*/ 429453 w 1327177"/>
              <a:gd name="connsiteY8585" fmla="*/ 1177295 h 2043806"/>
              <a:gd name="connsiteX8586" fmla="*/ 429453 w 1327177"/>
              <a:gd name="connsiteY8586" fmla="*/ 1176115 h 2043806"/>
              <a:gd name="connsiteX8587" fmla="*/ 429716 w 1327177"/>
              <a:gd name="connsiteY8587" fmla="*/ 1175852 h 2043806"/>
              <a:gd name="connsiteX8588" fmla="*/ 430371 w 1327177"/>
              <a:gd name="connsiteY8588" fmla="*/ 1175459 h 2043806"/>
              <a:gd name="connsiteX8589" fmla="*/ 431158 w 1327177"/>
              <a:gd name="connsiteY8589" fmla="*/ 1176115 h 2043806"/>
              <a:gd name="connsiteX8590" fmla="*/ 431552 w 1327177"/>
              <a:gd name="connsiteY8590" fmla="*/ 1176508 h 2043806"/>
              <a:gd name="connsiteX8591" fmla="*/ 431552 w 1327177"/>
              <a:gd name="connsiteY8591" fmla="*/ 1177295 h 2043806"/>
              <a:gd name="connsiteX8592" fmla="*/ 430371 w 1327177"/>
              <a:gd name="connsiteY8592" fmla="*/ 1177557 h 2043806"/>
              <a:gd name="connsiteX8593" fmla="*/ 430109 w 1327177"/>
              <a:gd name="connsiteY8593" fmla="*/ 1177951 h 2043806"/>
              <a:gd name="connsiteX8594" fmla="*/ 430109 w 1327177"/>
              <a:gd name="connsiteY8594" fmla="*/ 1178737 h 2043806"/>
              <a:gd name="connsiteX8595" fmla="*/ 430765 w 1327177"/>
              <a:gd name="connsiteY8595" fmla="*/ 1179000 h 2043806"/>
              <a:gd name="connsiteX8596" fmla="*/ 431158 w 1327177"/>
              <a:gd name="connsiteY8596" fmla="*/ 1179000 h 2043806"/>
              <a:gd name="connsiteX8597" fmla="*/ 431552 w 1327177"/>
              <a:gd name="connsiteY8597" fmla="*/ 1177951 h 2043806"/>
              <a:gd name="connsiteX8598" fmla="*/ 432207 w 1327177"/>
              <a:gd name="connsiteY8598" fmla="*/ 1177557 h 2043806"/>
              <a:gd name="connsiteX8599" fmla="*/ 432469 w 1327177"/>
              <a:gd name="connsiteY8599" fmla="*/ 1178213 h 2043806"/>
              <a:gd name="connsiteX8600" fmla="*/ 432469 w 1327177"/>
              <a:gd name="connsiteY8600" fmla="*/ 1179000 h 2043806"/>
              <a:gd name="connsiteX8601" fmla="*/ 433256 w 1327177"/>
              <a:gd name="connsiteY8601" fmla="*/ 1179393 h 2043806"/>
              <a:gd name="connsiteX8602" fmla="*/ 433650 w 1327177"/>
              <a:gd name="connsiteY8602" fmla="*/ 1178737 h 2043806"/>
              <a:gd name="connsiteX8603" fmla="*/ 433912 w 1327177"/>
              <a:gd name="connsiteY8603" fmla="*/ 1177951 h 2043806"/>
              <a:gd name="connsiteX8604" fmla="*/ 434305 w 1327177"/>
              <a:gd name="connsiteY8604" fmla="*/ 1177557 h 2043806"/>
              <a:gd name="connsiteX8605" fmla="*/ 435092 w 1327177"/>
              <a:gd name="connsiteY8605" fmla="*/ 1177951 h 2043806"/>
              <a:gd name="connsiteX8606" fmla="*/ 435354 w 1327177"/>
              <a:gd name="connsiteY8606" fmla="*/ 1177951 h 2043806"/>
              <a:gd name="connsiteX8607" fmla="*/ 436535 w 1327177"/>
              <a:gd name="connsiteY8607" fmla="*/ 1177295 h 2043806"/>
              <a:gd name="connsiteX8608" fmla="*/ 436797 w 1327177"/>
              <a:gd name="connsiteY8608" fmla="*/ 1177295 h 2043806"/>
              <a:gd name="connsiteX8609" fmla="*/ 436797 w 1327177"/>
              <a:gd name="connsiteY8609" fmla="*/ 1176770 h 2043806"/>
              <a:gd name="connsiteX8610" fmla="*/ 437846 w 1327177"/>
              <a:gd name="connsiteY8610" fmla="*/ 1176770 h 2043806"/>
              <a:gd name="connsiteX8611" fmla="*/ 438239 w 1327177"/>
              <a:gd name="connsiteY8611" fmla="*/ 1175852 h 2043806"/>
              <a:gd name="connsiteX8612" fmla="*/ 439551 w 1327177"/>
              <a:gd name="connsiteY8612" fmla="*/ 1175459 h 2043806"/>
              <a:gd name="connsiteX8613" fmla="*/ 439288 w 1327177"/>
              <a:gd name="connsiteY8613" fmla="*/ 1174410 h 2043806"/>
              <a:gd name="connsiteX8614" fmla="*/ 442829 w 1327177"/>
              <a:gd name="connsiteY8614" fmla="*/ 1172574 h 2043806"/>
              <a:gd name="connsiteX8615" fmla="*/ 442173 w 1327177"/>
              <a:gd name="connsiteY8615" fmla="*/ 1171918 h 2043806"/>
              <a:gd name="connsiteX8616" fmla="*/ 442173 w 1327177"/>
              <a:gd name="connsiteY8616" fmla="*/ 1170869 h 2043806"/>
              <a:gd name="connsiteX8617" fmla="*/ 441649 w 1327177"/>
              <a:gd name="connsiteY8617" fmla="*/ 1170476 h 2043806"/>
              <a:gd name="connsiteX8618" fmla="*/ 442173 w 1327177"/>
              <a:gd name="connsiteY8618" fmla="*/ 1170214 h 2043806"/>
              <a:gd name="connsiteX8619" fmla="*/ 441649 w 1327177"/>
              <a:gd name="connsiteY8619" fmla="*/ 1170214 h 2043806"/>
              <a:gd name="connsiteX8620" fmla="*/ 441386 w 1327177"/>
              <a:gd name="connsiteY8620" fmla="*/ 1168771 h 2043806"/>
              <a:gd name="connsiteX8621" fmla="*/ 438895 w 1327177"/>
              <a:gd name="connsiteY8621" fmla="*/ 1167722 h 2043806"/>
              <a:gd name="connsiteX8622" fmla="*/ 438895 w 1327177"/>
              <a:gd name="connsiteY8622" fmla="*/ 1166673 h 2043806"/>
              <a:gd name="connsiteX8623" fmla="*/ 438239 w 1327177"/>
              <a:gd name="connsiteY8623" fmla="*/ 1166280 h 2043806"/>
              <a:gd name="connsiteX8624" fmla="*/ 439288 w 1327177"/>
              <a:gd name="connsiteY8624" fmla="*/ 1164837 h 2043806"/>
              <a:gd name="connsiteX8625" fmla="*/ 440731 w 1327177"/>
              <a:gd name="connsiteY8625" fmla="*/ 1165100 h 2043806"/>
              <a:gd name="connsiteX8626" fmla="*/ 442173 w 1327177"/>
              <a:gd name="connsiteY8626" fmla="*/ 1166280 h 2043806"/>
              <a:gd name="connsiteX8627" fmla="*/ 442435 w 1327177"/>
              <a:gd name="connsiteY8627" fmla="*/ 1165100 h 2043806"/>
              <a:gd name="connsiteX8628" fmla="*/ 443878 w 1327177"/>
              <a:gd name="connsiteY8628" fmla="*/ 1166018 h 2043806"/>
              <a:gd name="connsiteX8629" fmla="*/ 444927 w 1327177"/>
              <a:gd name="connsiteY8629" fmla="*/ 1164837 h 2043806"/>
              <a:gd name="connsiteX8630" fmla="*/ 445976 w 1327177"/>
              <a:gd name="connsiteY8630" fmla="*/ 1162346 h 2043806"/>
              <a:gd name="connsiteX8631" fmla="*/ 445714 w 1327177"/>
              <a:gd name="connsiteY8631" fmla="*/ 1161953 h 2043806"/>
              <a:gd name="connsiteX8632" fmla="*/ 443091 w 1327177"/>
              <a:gd name="connsiteY8632" fmla="*/ 1160117 h 2043806"/>
              <a:gd name="connsiteX8633" fmla="*/ 443091 w 1327177"/>
              <a:gd name="connsiteY8633" fmla="*/ 1159854 h 2043806"/>
              <a:gd name="connsiteX8634" fmla="*/ 442829 w 1327177"/>
              <a:gd name="connsiteY8634" fmla="*/ 1159461 h 2043806"/>
              <a:gd name="connsiteX8635" fmla="*/ 441386 w 1327177"/>
              <a:gd name="connsiteY8635" fmla="*/ 1159199 h 2043806"/>
              <a:gd name="connsiteX8636" fmla="*/ 442435 w 1327177"/>
              <a:gd name="connsiteY8636" fmla="*/ 1157756 h 2043806"/>
              <a:gd name="connsiteX8637" fmla="*/ 442435 w 1327177"/>
              <a:gd name="connsiteY8637" fmla="*/ 1156576 h 2043806"/>
              <a:gd name="connsiteX8638" fmla="*/ 441649 w 1327177"/>
              <a:gd name="connsiteY8638" fmla="*/ 1156576 h 2043806"/>
              <a:gd name="connsiteX8639" fmla="*/ 441649 w 1327177"/>
              <a:gd name="connsiteY8639" fmla="*/ 1155658 h 2043806"/>
              <a:gd name="connsiteX8640" fmla="*/ 440337 w 1327177"/>
              <a:gd name="connsiteY8640" fmla="*/ 1154872 h 2043806"/>
              <a:gd name="connsiteX8641" fmla="*/ 440337 w 1327177"/>
              <a:gd name="connsiteY8641" fmla="*/ 1153822 h 2043806"/>
              <a:gd name="connsiteX8642" fmla="*/ 438895 w 1327177"/>
              <a:gd name="connsiteY8642" fmla="*/ 1153560 h 2043806"/>
              <a:gd name="connsiteX8643" fmla="*/ 438895 w 1327177"/>
              <a:gd name="connsiteY8643" fmla="*/ 1152773 h 2043806"/>
              <a:gd name="connsiteX8644" fmla="*/ 438633 w 1327177"/>
              <a:gd name="connsiteY8644" fmla="*/ 1152773 h 2043806"/>
              <a:gd name="connsiteX8645" fmla="*/ 437846 w 1327177"/>
              <a:gd name="connsiteY8645" fmla="*/ 1152773 h 2043806"/>
              <a:gd name="connsiteX8646" fmla="*/ 436535 w 1327177"/>
              <a:gd name="connsiteY8646" fmla="*/ 1151593 h 2043806"/>
              <a:gd name="connsiteX8647" fmla="*/ 436535 w 1327177"/>
              <a:gd name="connsiteY8647" fmla="*/ 1151331 h 2043806"/>
              <a:gd name="connsiteX8648" fmla="*/ 435092 w 1327177"/>
              <a:gd name="connsiteY8648" fmla="*/ 1150675 h 2043806"/>
              <a:gd name="connsiteX8649" fmla="*/ 435092 w 1327177"/>
              <a:gd name="connsiteY8649" fmla="*/ 1149495 h 2043806"/>
              <a:gd name="connsiteX8650" fmla="*/ 435354 w 1327177"/>
              <a:gd name="connsiteY8650" fmla="*/ 1149233 h 2043806"/>
              <a:gd name="connsiteX8651" fmla="*/ 435092 w 1327177"/>
              <a:gd name="connsiteY8651" fmla="*/ 1148839 h 2043806"/>
              <a:gd name="connsiteX8652" fmla="*/ 433912 w 1327177"/>
              <a:gd name="connsiteY8652" fmla="*/ 1149233 h 2043806"/>
              <a:gd name="connsiteX8653" fmla="*/ 430371 w 1327177"/>
              <a:gd name="connsiteY8653" fmla="*/ 1148839 h 2043806"/>
              <a:gd name="connsiteX8654" fmla="*/ 423553 w 1327177"/>
              <a:gd name="connsiteY8654" fmla="*/ 1145299 h 2043806"/>
              <a:gd name="connsiteX8655" fmla="*/ 421192 w 1327177"/>
              <a:gd name="connsiteY8655" fmla="*/ 1145692 h 2043806"/>
              <a:gd name="connsiteX8656" fmla="*/ 420799 w 1327177"/>
              <a:gd name="connsiteY8656" fmla="*/ 1144512 h 2043806"/>
              <a:gd name="connsiteX8657" fmla="*/ 419094 w 1327177"/>
              <a:gd name="connsiteY8657" fmla="*/ 1143594 h 2043806"/>
              <a:gd name="connsiteX8658" fmla="*/ 419094 w 1327177"/>
              <a:gd name="connsiteY8658" fmla="*/ 1142545 h 2043806"/>
              <a:gd name="connsiteX8659" fmla="*/ 420405 w 1327177"/>
              <a:gd name="connsiteY8659" fmla="*/ 1142545 h 2043806"/>
              <a:gd name="connsiteX8660" fmla="*/ 421454 w 1327177"/>
              <a:gd name="connsiteY8660" fmla="*/ 1141496 h 2043806"/>
              <a:gd name="connsiteX8661" fmla="*/ 420012 w 1327177"/>
              <a:gd name="connsiteY8661" fmla="*/ 1139398 h 2043806"/>
              <a:gd name="connsiteX8662" fmla="*/ 423290 w 1327177"/>
              <a:gd name="connsiteY8662" fmla="*/ 1137562 h 2043806"/>
              <a:gd name="connsiteX8663" fmla="*/ 424077 w 1327177"/>
              <a:gd name="connsiteY8663" fmla="*/ 1137562 h 2043806"/>
              <a:gd name="connsiteX8664" fmla="*/ 424339 w 1327177"/>
              <a:gd name="connsiteY8664" fmla="*/ 1136775 h 2043806"/>
              <a:gd name="connsiteX8665" fmla="*/ 423553 w 1327177"/>
              <a:gd name="connsiteY8665" fmla="*/ 1136513 h 2043806"/>
              <a:gd name="connsiteX8666" fmla="*/ 423553 w 1327177"/>
              <a:gd name="connsiteY8666" fmla="*/ 1135857 h 2043806"/>
              <a:gd name="connsiteX8667" fmla="*/ 422897 w 1327177"/>
              <a:gd name="connsiteY8667" fmla="*/ 1135464 h 2043806"/>
              <a:gd name="connsiteX8668" fmla="*/ 423290 w 1327177"/>
              <a:gd name="connsiteY8668" fmla="*/ 1134677 h 2043806"/>
              <a:gd name="connsiteX8669" fmla="*/ 422110 w 1327177"/>
              <a:gd name="connsiteY8669" fmla="*/ 1134022 h 2043806"/>
              <a:gd name="connsiteX8670" fmla="*/ 422897 w 1327177"/>
              <a:gd name="connsiteY8670" fmla="*/ 1133235 h 2043806"/>
              <a:gd name="connsiteX8671" fmla="*/ 421454 w 1327177"/>
              <a:gd name="connsiteY8671" fmla="*/ 1132317 h 2043806"/>
              <a:gd name="connsiteX8672" fmla="*/ 421848 w 1327177"/>
              <a:gd name="connsiteY8672" fmla="*/ 1130875 h 2043806"/>
              <a:gd name="connsiteX8673" fmla="*/ 421192 w 1327177"/>
              <a:gd name="connsiteY8673" fmla="*/ 1130088 h 2043806"/>
              <a:gd name="connsiteX8674" fmla="*/ 421454 w 1327177"/>
              <a:gd name="connsiteY8674" fmla="*/ 1129432 h 2043806"/>
              <a:gd name="connsiteX8675" fmla="*/ 420012 w 1327177"/>
              <a:gd name="connsiteY8675" fmla="*/ 1128776 h 2043806"/>
              <a:gd name="connsiteX8676" fmla="*/ 421454 w 1327177"/>
              <a:gd name="connsiteY8676" fmla="*/ 1126941 h 2043806"/>
              <a:gd name="connsiteX8677" fmla="*/ 423290 w 1327177"/>
              <a:gd name="connsiteY8677" fmla="*/ 1125498 h 2043806"/>
              <a:gd name="connsiteX8678" fmla="*/ 424339 w 1327177"/>
              <a:gd name="connsiteY8678" fmla="*/ 1124056 h 2043806"/>
              <a:gd name="connsiteX8679" fmla="*/ 424733 w 1327177"/>
              <a:gd name="connsiteY8679" fmla="*/ 1121958 h 2043806"/>
              <a:gd name="connsiteX8680" fmla="*/ 427880 w 1327177"/>
              <a:gd name="connsiteY8680" fmla="*/ 1120253 h 2043806"/>
              <a:gd name="connsiteX8681" fmla="*/ 427093 w 1327177"/>
              <a:gd name="connsiteY8681" fmla="*/ 1119073 h 2043806"/>
              <a:gd name="connsiteX8682" fmla="*/ 427093 w 1327177"/>
              <a:gd name="connsiteY8682" fmla="*/ 1118155 h 2043806"/>
              <a:gd name="connsiteX8683" fmla="*/ 426175 w 1327177"/>
              <a:gd name="connsiteY8683" fmla="*/ 1117368 h 2043806"/>
              <a:gd name="connsiteX8684" fmla="*/ 425388 w 1327177"/>
              <a:gd name="connsiteY8684" fmla="*/ 1117368 h 2043806"/>
              <a:gd name="connsiteX8685" fmla="*/ 425782 w 1327177"/>
              <a:gd name="connsiteY8685" fmla="*/ 1116319 h 2043806"/>
              <a:gd name="connsiteX8686" fmla="*/ 425782 w 1327177"/>
              <a:gd name="connsiteY8686" fmla="*/ 1115663 h 2043806"/>
              <a:gd name="connsiteX8687" fmla="*/ 428273 w 1327177"/>
              <a:gd name="connsiteY8687" fmla="*/ 1115270 h 2043806"/>
              <a:gd name="connsiteX8688" fmla="*/ 430109 w 1327177"/>
              <a:gd name="connsiteY8688" fmla="*/ 1116975 h 2043806"/>
              <a:gd name="connsiteX8689" fmla="*/ 431158 w 1327177"/>
              <a:gd name="connsiteY8689" fmla="*/ 1116057 h 2043806"/>
              <a:gd name="connsiteX8690" fmla="*/ 431552 w 1327177"/>
              <a:gd name="connsiteY8690" fmla="*/ 1114614 h 2043806"/>
              <a:gd name="connsiteX8691" fmla="*/ 430371 w 1327177"/>
              <a:gd name="connsiteY8691" fmla="*/ 1113434 h 2043806"/>
              <a:gd name="connsiteX8692" fmla="*/ 430765 w 1327177"/>
              <a:gd name="connsiteY8692" fmla="*/ 1110287 h 2043806"/>
              <a:gd name="connsiteX8693" fmla="*/ 429453 w 1327177"/>
              <a:gd name="connsiteY8693" fmla="*/ 1109238 h 2043806"/>
              <a:gd name="connsiteX8694" fmla="*/ 425782 w 1327177"/>
              <a:gd name="connsiteY8694" fmla="*/ 1108844 h 2043806"/>
              <a:gd name="connsiteX8695" fmla="*/ 422635 w 1327177"/>
              <a:gd name="connsiteY8695" fmla="*/ 1109894 h 2043806"/>
              <a:gd name="connsiteX8696" fmla="*/ 420799 w 1327177"/>
              <a:gd name="connsiteY8696" fmla="*/ 1106615 h 2043806"/>
              <a:gd name="connsiteX8697" fmla="*/ 420799 w 1327177"/>
              <a:gd name="connsiteY8697" fmla="*/ 1105304 h 2043806"/>
              <a:gd name="connsiteX8698" fmla="*/ 418307 w 1327177"/>
              <a:gd name="connsiteY8698" fmla="*/ 1105960 h 2043806"/>
              <a:gd name="connsiteX8699" fmla="*/ 417914 w 1327177"/>
              <a:gd name="connsiteY8699" fmla="*/ 1104255 h 2043806"/>
              <a:gd name="connsiteX8700" fmla="*/ 416471 w 1327177"/>
              <a:gd name="connsiteY8700" fmla="*/ 1103206 h 2043806"/>
              <a:gd name="connsiteX8701" fmla="*/ 416209 w 1327177"/>
              <a:gd name="connsiteY8701" fmla="*/ 1101501 h 2043806"/>
              <a:gd name="connsiteX8702" fmla="*/ 415029 w 1327177"/>
              <a:gd name="connsiteY8702" fmla="*/ 1100321 h 2043806"/>
              <a:gd name="connsiteX8703" fmla="*/ 414373 w 1327177"/>
              <a:gd name="connsiteY8703" fmla="*/ 1100321 h 2043806"/>
              <a:gd name="connsiteX8704" fmla="*/ 412275 w 1327177"/>
              <a:gd name="connsiteY8704" fmla="*/ 1098879 h 2043806"/>
              <a:gd name="connsiteX8705" fmla="*/ 411620 w 1327177"/>
              <a:gd name="connsiteY8705" fmla="*/ 1099272 h 2043806"/>
              <a:gd name="connsiteX8706" fmla="*/ 410571 w 1327177"/>
              <a:gd name="connsiteY8706" fmla="*/ 1097436 h 2043806"/>
              <a:gd name="connsiteX8707" fmla="*/ 410833 w 1327177"/>
              <a:gd name="connsiteY8707" fmla="*/ 1097174 h 2043806"/>
              <a:gd name="connsiteX8708" fmla="*/ 410833 w 1327177"/>
              <a:gd name="connsiteY8708" fmla="*/ 1097436 h 2043806"/>
              <a:gd name="connsiteX8709" fmla="*/ 412275 w 1327177"/>
              <a:gd name="connsiteY8709" fmla="*/ 1096780 h 2043806"/>
              <a:gd name="connsiteX8710" fmla="*/ 412013 w 1327177"/>
              <a:gd name="connsiteY8710" fmla="*/ 1096518 h 2043806"/>
              <a:gd name="connsiteX8711" fmla="*/ 413718 w 1327177"/>
              <a:gd name="connsiteY8711" fmla="*/ 1095338 h 2043806"/>
              <a:gd name="connsiteX8712" fmla="*/ 412931 w 1327177"/>
              <a:gd name="connsiteY8712" fmla="*/ 1093895 h 2043806"/>
              <a:gd name="connsiteX8713" fmla="*/ 420405 w 1327177"/>
              <a:gd name="connsiteY8713" fmla="*/ 1094682 h 2043806"/>
              <a:gd name="connsiteX8714" fmla="*/ 422635 w 1327177"/>
              <a:gd name="connsiteY8714" fmla="*/ 1092190 h 2043806"/>
              <a:gd name="connsiteX8715" fmla="*/ 424733 w 1327177"/>
              <a:gd name="connsiteY8715" fmla="*/ 1092452 h 2043806"/>
              <a:gd name="connsiteX8716" fmla="*/ 425782 w 1327177"/>
              <a:gd name="connsiteY8716" fmla="*/ 1091534 h 2043806"/>
              <a:gd name="connsiteX8717" fmla="*/ 427487 w 1327177"/>
              <a:gd name="connsiteY8717" fmla="*/ 1090354 h 2043806"/>
              <a:gd name="connsiteX8718" fmla="*/ 427093 w 1327177"/>
              <a:gd name="connsiteY8718" fmla="*/ 1089043 h 2043806"/>
              <a:gd name="connsiteX8719" fmla="*/ 428273 w 1327177"/>
              <a:gd name="connsiteY8719" fmla="*/ 1089698 h 2043806"/>
              <a:gd name="connsiteX8720" fmla="*/ 431552 w 1327177"/>
              <a:gd name="connsiteY8720" fmla="*/ 1092977 h 2043806"/>
              <a:gd name="connsiteX8721" fmla="*/ 431552 w 1327177"/>
              <a:gd name="connsiteY8721" fmla="*/ 1096125 h 2043806"/>
              <a:gd name="connsiteX8722" fmla="*/ 434305 w 1327177"/>
              <a:gd name="connsiteY8722" fmla="*/ 1096518 h 2043806"/>
              <a:gd name="connsiteX8723" fmla="*/ 435092 w 1327177"/>
              <a:gd name="connsiteY8723" fmla="*/ 1097830 h 2043806"/>
              <a:gd name="connsiteX8724" fmla="*/ 433912 w 1327177"/>
              <a:gd name="connsiteY8724" fmla="*/ 1098223 h 2043806"/>
              <a:gd name="connsiteX8725" fmla="*/ 434568 w 1327177"/>
              <a:gd name="connsiteY8725" fmla="*/ 1101501 h 2043806"/>
              <a:gd name="connsiteX8726" fmla="*/ 432863 w 1327177"/>
              <a:gd name="connsiteY8726" fmla="*/ 1102157 h 2043806"/>
              <a:gd name="connsiteX8727" fmla="*/ 432863 w 1327177"/>
              <a:gd name="connsiteY8727" fmla="*/ 1102813 h 2043806"/>
              <a:gd name="connsiteX8728" fmla="*/ 432207 w 1327177"/>
              <a:gd name="connsiteY8728" fmla="*/ 1103862 h 2043806"/>
              <a:gd name="connsiteX8729" fmla="*/ 434568 w 1327177"/>
              <a:gd name="connsiteY8729" fmla="*/ 1105960 h 2043806"/>
              <a:gd name="connsiteX8730" fmla="*/ 436535 w 1327177"/>
              <a:gd name="connsiteY8730" fmla="*/ 1107402 h 2043806"/>
              <a:gd name="connsiteX8731" fmla="*/ 435748 w 1327177"/>
              <a:gd name="connsiteY8731" fmla="*/ 1108582 h 2043806"/>
              <a:gd name="connsiteX8732" fmla="*/ 436010 w 1327177"/>
              <a:gd name="connsiteY8732" fmla="*/ 1110287 h 2043806"/>
              <a:gd name="connsiteX8733" fmla="*/ 436797 w 1327177"/>
              <a:gd name="connsiteY8733" fmla="*/ 1111336 h 2043806"/>
              <a:gd name="connsiteX8734" fmla="*/ 439288 w 1327177"/>
              <a:gd name="connsiteY8734" fmla="*/ 1112778 h 2043806"/>
              <a:gd name="connsiteX8735" fmla="*/ 442435 w 1327177"/>
              <a:gd name="connsiteY8735" fmla="*/ 1110287 h 2043806"/>
              <a:gd name="connsiteX8736" fmla="*/ 442435 w 1327177"/>
              <a:gd name="connsiteY8736" fmla="*/ 1109500 h 2043806"/>
              <a:gd name="connsiteX8737" fmla="*/ 443091 w 1327177"/>
              <a:gd name="connsiteY8737" fmla="*/ 1109500 h 2043806"/>
              <a:gd name="connsiteX8738" fmla="*/ 442435 w 1327177"/>
              <a:gd name="connsiteY8738" fmla="*/ 1107140 h 2043806"/>
              <a:gd name="connsiteX8739" fmla="*/ 443091 w 1327177"/>
              <a:gd name="connsiteY8739" fmla="*/ 1106353 h 2043806"/>
              <a:gd name="connsiteX8740" fmla="*/ 443091 w 1327177"/>
              <a:gd name="connsiteY8740" fmla="*/ 1104910 h 2043806"/>
              <a:gd name="connsiteX8741" fmla="*/ 442173 w 1327177"/>
              <a:gd name="connsiteY8741" fmla="*/ 1104517 h 2043806"/>
              <a:gd name="connsiteX8742" fmla="*/ 440993 w 1327177"/>
              <a:gd name="connsiteY8742" fmla="*/ 1101501 h 2043806"/>
              <a:gd name="connsiteX8743" fmla="*/ 441386 w 1327177"/>
              <a:gd name="connsiteY8743" fmla="*/ 1098616 h 2043806"/>
              <a:gd name="connsiteX8744" fmla="*/ 443091 w 1327177"/>
              <a:gd name="connsiteY8744" fmla="*/ 1096518 h 2043806"/>
              <a:gd name="connsiteX8745" fmla="*/ 443616 w 1327177"/>
              <a:gd name="connsiteY8745" fmla="*/ 1095731 h 2043806"/>
              <a:gd name="connsiteX8746" fmla="*/ 443091 w 1327177"/>
              <a:gd name="connsiteY8746" fmla="*/ 1094419 h 2043806"/>
              <a:gd name="connsiteX8747" fmla="*/ 442435 w 1327177"/>
              <a:gd name="connsiteY8747" fmla="*/ 1095076 h 2043806"/>
              <a:gd name="connsiteX8748" fmla="*/ 440337 w 1327177"/>
              <a:gd name="connsiteY8748" fmla="*/ 1092452 h 2043806"/>
              <a:gd name="connsiteX8749" fmla="*/ 439944 w 1327177"/>
              <a:gd name="connsiteY8749" fmla="*/ 1091141 h 2043806"/>
              <a:gd name="connsiteX8750" fmla="*/ 440337 w 1327177"/>
              <a:gd name="connsiteY8750" fmla="*/ 1090354 h 2043806"/>
              <a:gd name="connsiteX8751" fmla="*/ 442435 w 1327177"/>
              <a:gd name="connsiteY8751" fmla="*/ 1088256 h 2043806"/>
              <a:gd name="connsiteX8752" fmla="*/ 442173 w 1327177"/>
              <a:gd name="connsiteY8752" fmla="*/ 1086814 h 2043806"/>
              <a:gd name="connsiteX8753" fmla="*/ 442435 w 1327177"/>
              <a:gd name="connsiteY8753" fmla="*/ 1085371 h 2043806"/>
              <a:gd name="connsiteX8754" fmla="*/ 442173 w 1327177"/>
              <a:gd name="connsiteY8754" fmla="*/ 1082617 h 2043806"/>
              <a:gd name="connsiteX8755" fmla="*/ 443091 w 1327177"/>
              <a:gd name="connsiteY8755" fmla="*/ 1082355 h 2043806"/>
              <a:gd name="connsiteX8756" fmla="*/ 443878 w 1327177"/>
              <a:gd name="connsiteY8756" fmla="*/ 1081175 h 2043806"/>
              <a:gd name="connsiteX8757" fmla="*/ 445976 w 1327177"/>
              <a:gd name="connsiteY8757" fmla="*/ 1080257 h 2043806"/>
              <a:gd name="connsiteX8758" fmla="*/ 447025 w 1327177"/>
              <a:gd name="connsiteY8758" fmla="*/ 1079470 h 2043806"/>
              <a:gd name="connsiteX8759" fmla="*/ 449385 w 1327177"/>
              <a:gd name="connsiteY8759" fmla="*/ 1077634 h 2043806"/>
              <a:gd name="connsiteX8760" fmla="*/ 450172 w 1327177"/>
              <a:gd name="connsiteY8760" fmla="*/ 1076716 h 2043806"/>
              <a:gd name="connsiteX8761" fmla="*/ 450566 w 1327177"/>
              <a:gd name="connsiteY8761" fmla="*/ 1075930 h 2043806"/>
              <a:gd name="connsiteX8762" fmla="*/ 450828 w 1327177"/>
              <a:gd name="connsiteY8762" fmla="*/ 1074881 h 2043806"/>
              <a:gd name="connsiteX8763" fmla="*/ 451352 w 1327177"/>
              <a:gd name="connsiteY8763" fmla="*/ 1074881 h 2043806"/>
              <a:gd name="connsiteX8764" fmla="*/ 451615 w 1327177"/>
              <a:gd name="connsiteY8764" fmla="*/ 1073176 h 2043806"/>
              <a:gd name="connsiteX8765" fmla="*/ 452008 w 1327177"/>
              <a:gd name="connsiteY8765" fmla="*/ 1071996 h 2043806"/>
              <a:gd name="connsiteX8766" fmla="*/ 452008 w 1327177"/>
              <a:gd name="connsiteY8766" fmla="*/ 1071733 h 2043806"/>
              <a:gd name="connsiteX8767" fmla="*/ 452008 w 1327177"/>
              <a:gd name="connsiteY8767" fmla="*/ 1070947 h 2043806"/>
              <a:gd name="connsiteX8768" fmla="*/ 452008 w 1327177"/>
              <a:gd name="connsiteY8768" fmla="*/ 1070553 h 2043806"/>
              <a:gd name="connsiteX8769" fmla="*/ 452270 w 1327177"/>
              <a:gd name="connsiteY8769" fmla="*/ 1070291 h 2043806"/>
              <a:gd name="connsiteX8770" fmla="*/ 452008 w 1327177"/>
              <a:gd name="connsiteY8770" fmla="*/ 1070291 h 2043806"/>
              <a:gd name="connsiteX8771" fmla="*/ 451615 w 1327177"/>
              <a:gd name="connsiteY8771" fmla="*/ 1069635 h 2043806"/>
              <a:gd name="connsiteX8772" fmla="*/ 450172 w 1327177"/>
              <a:gd name="connsiteY8772" fmla="*/ 1069242 h 2043806"/>
              <a:gd name="connsiteX8773" fmla="*/ 448467 w 1327177"/>
              <a:gd name="connsiteY8773" fmla="*/ 1069898 h 2043806"/>
              <a:gd name="connsiteX8774" fmla="*/ 446632 w 1327177"/>
              <a:gd name="connsiteY8774" fmla="*/ 1070553 h 2043806"/>
              <a:gd name="connsiteX8775" fmla="*/ 444533 w 1327177"/>
              <a:gd name="connsiteY8775" fmla="*/ 1069898 h 2043806"/>
              <a:gd name="connsiteX8776" fmla="*/ 443091 w 1327177"/>
              <a:gd name="connsiteY8776" fmla="*/ 1068193 h 2043806"/>
              <a:gd name="connsiteX8777" fmla="*/ 442435 w 1327177"/>
              <a:gd name="connsiteY8777" fmla="*/ 1068455 h 2043806"/>
              <a:gd name="connsiteX8778" fmla="*/ 441649 w 1327177"/>
              <a:gd name="connsiteY8778" fmla="*/ 1068193 h 2043806"/>
              <a:gd name="connsiteX8779" fmla="*/ 441386 w 1327177"/>
              <a:gd name="connsiteY8779" fmla="*/ 1067800 h 2043806"/>
              <a:gd name="connsiteX8780" fmla="*/ 440731 w 1327177"/>
              <a:gd name="connsiteY8780" fmla="*/ 1067800 h 2043806"/>
              <a:gd name="connsiteX8781" fmla="*/ 438239 w 1327177"/>
              <a:gd name="connsiteY8781" fmla="*/ 1067013 h 2043806"/>
              <a:gd name="connsiteX8782" fmla="*/ 437846 w 1327177"/>
              <a:gd name="connsiteY8782" fmla="*/ 1066751 h 2043806"/>
              <a:gd name="connsiteX8783" fmla="*/ 437452 w 1327177"/>
              <a:gd name="connsiteY8783" fmla="*/ 1066095 h 2043806"/>
              <a:gd name="connsiteX8784" fmla="*/ 438239 w 1327177"/>
              <a:gd name="connsiteY8784" fmla="*/ 1065308 h 2043806"/>
              <a:gd name="connsiteX8785" fmla="*/ 438239 w 1327177"/>
              <a:gd name="connsiteY8785" fmla="*/ 1064652 h 2043806"/>
              <a:gd name="connsiteX8786" fmla="*/ 436010 w 1327177"/>
              <a:gd name="connsiteY8786" fmla="*/ 1062554 h 2043806"/>
              <a:gd name="connsiteX8787" fmla="*/ 435092 w 1327177"/>
              <a:gd name="connsiteY8787" fmla="*/ 1060718 h 2043806"/>
              <a:gd name="connsiteX8788" fmla="*/ 432863 w 1327177"/>
              <a:gd name="connsiteY8788" fmla="*/ 1059014 h 2043806"/>
              <a:gd name="connsiteX8789" fmla="*/ 431552 w 1327177"/>
              <a:gd name="connsiteY8789" fmla="*/ 1058227 h 2043806"/>
              <a:gd name="connsiteX8790" fmla="*/ 431158 w 1327177"/>
              <a:gd name="connsiteY8790" fmla="*/ 1057440 h 2043806"/>
              <a:gd name="connsiteX8791" fmla="*/ 427880 w 1327177"/>
              <a:gd name="connsiteY8791" fmla="*/ 1055998 h 2043806"/>
              <a:gd name="connsiteX8792" fmla="*/ 426437 w 1327177"/>
              <a:gd name="connsiteY8792" fmla="*/ 1055735 h 2043806"/>
              <a:gd name="connsiteX8793" fmla="*/ 426175 w 1327177"/>
              <a:gd name="connsiteY8793" fmla="*/ 1057178 h 2043806"/>
              <a:gd name="connsiteX8794" fmla="*/ 425388 w 1327177"/>
              <a:gd name="connsiteY8794" fmla="*/ 1058227 h 2043806"/>
              <a:gd name="connsiteX8795" fmla="*/ 424077 w 1327177"/>
              <a:gd name="connsiteY8795" fmla="*/ 1059014 h 2043806"/>
              <a:gd name="connsiteX8796" fmla="*/ 422110 w 1327177"/>
              <a:gd name="connsiteY8796" fmla="*/ 1059014 h 2043806"/>
              <a:gd name="connsiteX8797" fmla="*/ 421192 w 1327177"/>
              <a:gd name="connsiteY8797" fmla="*/ 1059276 h 2043806"/>
              <a:gd name="connsiteX8798" fmla="*/ 421192 w 1327177"/>
              <a:gd name="connsiteY8798" fmla="*/ 1059014 h 2043806"/>
              <a:gd name="connsiteX8799" fmla="*/ 420405 w 1327177"/>
              <a:gd name="connsiteY8799" fmla="*/ 1058489 h 2043806"/>
              <a:gd name="connsiteX8800" fmla="*/ 419750 w 1327177"/>
              <a:gd name="connsiteY8800" fmla="*/ 1056784 h 2043806"/>
              <a:gd name="connsiteX8801" fmla="*/ 419094 w 1327177"/>
              <a:gd name="connsiteY8801" fmla="*/ 1055735 h 2043806"/>
              <a:gd name="connsiteX8802" fmla="*/ 419094 w 1327177"/>
              <a:gd name="connsiteY8802" fmla="*/ 1055342 h 2043806"/>
              <a:gd name="connsiteX8803" fmla="*/ 419094 w 1327177"/>
              <a:gd name="connsiteY8803" fmla="*/ 1054293 h 2043806"/>
              <a:gd name="connsiteX8804" fmla="*/ 418307 w 1327177"/>
              <a:gd name="connsiteY8804" fmla="*/ 1053637 h 2043806"/>
              <a:gd name="connsiteX8805" fmla="*/ 419094 w 1327177"/>
              <a:gd name="connsiteY8805" fmla="*/ 1052850 h 2043806"/>
              <a:gd name="connsiteX8806" fmla="*/ 419356 w 1327177"/>
              <a:gd name="connsiteY8806" fmla="*/ 1052850 h 2043806"/>
              <a:gd name="connsiteX8807" fmla="*/ 418307 w 1327177"/>
              <a:gd name="connsiteY8807" fmla="*/ 1052457 h 2043806"/>
              <a:gd name="connsiteX8808" fmla="*/ 417258 w 1327177"/>
              <a:gd name="connsiteY8808" fmla="*/ 1051802 h 2043806"/>
              <a:gd name="connsiteX8809" fmla="*/ 417258 w 1327177"/>
              <a:gd name="connsiteY8809" fmla="*/ 1052195 h 2043806"/>
              <a:gd name="connsiteX8810" fmla="*/ 416471 w 1327177"/>
              <a:gd name="connsiteY8810" fmla="*/ 1051802 h 2043806"/>
              <a:gd name="connsiteX8811" fmla="*/ 416209 w 1327177"/>
              <a:gd name="connsiteY8811" fmla="*/ 1052457 h 2043806"/>
              <a:gd name="connsiteX8812" fmla="*/ 414373 w 1327177"/>
              <a:gd name="connsiteY8812" fmla="*/ 1052457 h 2043806"/>
              <a:gd name="connsiteX8813" fmla="*/ 413718 w 1327177"/>
              <a:gd name="connsiteY8813" fmla="*/ 1052195 h 2043806"/>
              <a:gd name="connsiteX8814" fmla="*/ 412013 w 1327177"/>
              <a:gd name="connsiteY8814" fmla="*/ 1052850 h 2043806"/>
              <a:gd name="connsiteX8815" fmla="*/ 410833 w 1327177"/>
              <a:gd name="connsiteY8815" fmla="*/ 1053637 h 2043806"/>
              <a:gd name="connsiteX8816" fmla="*/ 410833 w 1327177"/>
              <a:gd name="connsiteY8816" fmla="*/ 1053900 h 2043806"/>
              <a:gd name="connsiteX8817" fmla="*/ 409390 w 1327177"/>
              <a:gd name="connsiteY8817" fmla="*/ 1053900 h 2043806"/>
              <a:gd name="connsiteX8818" fmla="*/ 409128 w 1327177"/>
              <a:gd name="connsiteY8818" fmla="*/ 1054293 h 2043806"/>
              <a:gd name="connsiteX8819" fmla="*/ 407948 w 1327177"/>
              <a:gd name="connsiteY8819" fmla="*/ 1054293 h 2043806"/>
              <a:gd name="connsiteX8820" fmla="*/ 407292 w 1327177"/>
              <a:gd name="connsiteY8820" fmla="*/ 1053637 h 2043806"/>
              <a:gd name="connsiteX8821" fmla="*/ 407292 w 1327177"/>
              <a:gd name="connsiteY8821" fmla="*/ 1052850 h 2043806"/>
              <a:gd name="connsiteX8822" fmla="*/ 407292 w 1327177"/>
              <a:gd name="connsiteY8822" fmla="*/ 1052195 h 2043806"/>
              <a:gd name="connsiteX8823" fmla="*/ 405850 w 1327177"/>
              <a:gd name="connsiteY8823" fmla="*/ 1051539 h 2043806"/>
              <a:gd name="connsiteX8824" fmla="*/ 405588 w 1327177"/>
              <a:gd name="connsiteY8824" fmla="*/ 1050753 h 2043806"/>
              <a:gd name="connsiteX8825" fmla="*/ 402309 w 1327177"/>
              <a:gd name="connsiteY8825" fmla="*/ 1051146 h 2043806"/>
              <a:gd name="connsiteX8826" fmla="*/ 402047 w 1327177"/>
              <a:gd name="connsiteY8826" fmla="*/ 1051539 h 2043806"/>
              <a:gd name="connsiteX8827" fmla="*/ 400605 w 1327177"/>
              <a:gd name="connsiteY8827" fmla="*/ 1050753 h 2043806"/>
              <a:gd name="connsiteX8828" fmla="*/ 400211 w 1327177"/>
              <a:gd name="connsiteY8828" fmla="*/ 1050359 h 2043806"/>
              <a:gd name="connsiteX8829" fmla="*/ 399949 w 1327177"/>
              <a:gd name="connsiteY8829" fmla="*/ 1048261 h 2043806"/>
              <a:gd name="connsiteX8830" fmla="*/ 399556 w 1327177"/>
              <a:gd name="connsiteY8830" fmla="*/ 1048261 h 2043806"/>
              <a:gd name="connsiteX8831" fmla="*/ 399162 w 1327177"/>
              <a:gd name="connsiteY8831" fmla="*/ 1048261 h 2043806"/>
              <a:gd name="connsiteX8832" fmla="*/ 398769 w 1327177"/>
              <a:gd name="connsiteY8832" fmla="*/ 1048261 h 2043806"/>
              <a:gd name="connsiteX8833" fmla="*/ 398375 w 1327177"/>
              <a:gd name="connsiteY8833" fmla="*/ 1048261 h 2043806"/>
              <a:gd name="connsiteX8834" fmla="*/ 398113 w 1327177"/>
              <a:gd name="connsiteY8834" fmla="*/ 1048917 h 2043806"/>
              <a:gd name="connsiteX8835" fmla="*/ 396277 w 1327177"/>
              <a:gd name="connsiteY8835" fmla="*/ 1049703 h 2043806"/>
              <a:gd name="connsiteX8836" fmla="*/ 395491 w 1327177"/>
              <a:gd name="connsiteY8836" fmla="*/ 1049703 h 2043806"/>
              <a:gd name="connsiteX8837" fmla="*/ 394835 w 1327177"/>
              <a:gd name="connsiteY8837" fmla="*/ 1050097 h 2043806"/>
              <a:gd name="connsiteX8838" fmla="*/ 393392 w 1327177"/>
              <a:gd name="connsiteY8838" fmla="*/ 1049441 h 2043806"/>
              <a:gd name="connsiteX8839" fmla="*/ 391688 w 1327177"/>
              <a:gd name="connsiteY8839" fmla="*/ 1048261 h 2043806"/>
              <a:gd name="connsiteX8840" fmla="*/ 391294 w 1327177"/>
              <a:gd name="connsiteY8840" fmla="*/ 1047474 h 2043806"/>
              <a:gd name="connsiteX8841" fmla="*/ 391688 w 1327177"/>
              <a:gd name="connsiteY8841" fmla="*/ 1046163 h 2043806"/>
              <a:gd name="connsiteX8842" fmla="*/ 392475 w 1327177"/>
              <a:gd name="connsiteY8842" fmla="*/ 1044065 h 2043806"/>
              <a:gd name="connsiteX8843" fmla="*/ 392737 w 1327177"/>
              <a:gd name="connsiteY8843" fmla="*/ 1042622 h 2043806"/>
              <a:gd name="connsiteX8844" fmla="*/ 392737 w 1327177"/>
              <a:gd name="connsiteY8844" fmla="*/ 1041836 h 2043806"/>
              <a:gd name="connsiteX8845" fmla="*/ 393130 w 1327177"/>
              <a:gd name="connsiteY8845" fmla="*/ 1040393 h 2043806"/>
              <a:gd name="connsiteX8846" fmla="*/ 395491 w 1327177"/>
              <a:gd name="connsiteY8846" fmla="*/ 1039082 h 2043806"/>
              <a:gd name="connsiteX8847" fmla="*/ 394835 w 1327177"/>
              <a:gd name="connsiteY8847" fmla="*/ 1038689 h 2043806"/>
              <a:gd name="connsiteX8848" fmla="*/ 391688 w 1327177"/>
              <a:gd name="connsiteY8848" fmla="*/ 1038295 h 2043806"/>
              <a:gd name="connsiteX8849" fmla="*/ 391032 w 1327177"/>
              <a:gd name="connsiteY8849" fmla="*/ 1037639 h 2043806"/>
              <a:gd name="connsiteX8850" fmla="*/ 392081 w 1327177"/>
              <a:gd name="connsiteY8850" fmla="*/ 1036984 h 2043806"/>
              <a:gd name="connsiteX8851" fmla="*/ 391294 w 1327177"/>
              <a:gd name="connsiteY8851" fmla="*/ 1035541 h 2043806"/>
              <a:gd name="connsiteX8852" fmla="*/ 389983 w 1327177"/>
              <a:gd name="connsiteY8852" fmla="*/ 1034492 h 2043806"/>
              <a:gd name="connsiteX8853" fmla="*/ 389590 w 1327177"/>
              <a:gd name="connsiteY8853" fmla="*/ 1033837 h 2043806"/>
              <a:gd name="connsiteX8854" fmla="*/ 385394 w 1327177"/>
              <a:gd name="connsiteY8854" fmla="*/ 1032394 h 2043806"/>
              <a:gd name="connsiteX8855" fmla="*/ 384213 w 1327177"/>
              <a:gd name="connsiteY8855" fmla="*/ 1033837 h 2043806"/>
              <a:gd name="connsiteX8856" fmla="*/ 384213 w 1327177"/>
              <a:gd name="connsiteY8856" fmla="*/ 1032656 h 2043806"/>
              <a:gd name="connsiteX8857" fmla="*/ 384607 w 1327177"/>
              <a:gd name="connsiteY8857" fmla="*/ 1032001 h 2043806"/>
              <a:gd name="connsiteX8858" fmla="*/ 385000 w 1327177"/>
              <a:gd name="connsiteY8858" fmla="*/ 1029903 h 2043806"/>
              <a:gd name="connsiteX8859" fmla="*/ 383951 w 1327177"/>
              <a:gd name="connsiteY8859" fmla="*/ 1029903 h 2043806"/>
              <a:gd name="connsiteX8860" fmla="*/ 384213 w 1327177"/>
              <a:gd name="connsiteY8860" fmla="*/ 1028854 h 2043806"/>
              <a:gd name="connsiteX8861" fmla="*/ 383558 w 1327177"/>
              <a:gd name="connsiteY8861" fmla="*/ 1027411 h 2043806"/>
              <a:gd name="connsiteX8862" fmla="*/ 383951 w 1327177"/>
              <a:gd name="connsiteY8862" fmla="*/ 1026756 h 2043806"/>
              <a:gd name="connsiteX8863" fmla="*/ 385000 w 1327177"/>
              <a:gd name="connsiteY8863" fmla="*/ 1026231 h 2043806"/>
              <a:gd name="connsiteX8864" fmla="*/ 385656 w 1327177"/>
              <a:gd name="connsiteY8864" fmla="*/ 1025313 h 2043806"/>
              <a:gd name="connsiteX8865" fmla="*/ 386311 w 1327177"/>
              <a:gd name="connsiteY8865" fmla="*/ 1025575 h 2043806"/>
              <a:gd name="connsiteX8866" fmla="*/ 387754 w 1327177"/>
              <a:gd name="connsiteY8866" fmla="*/ 1024920 h 2043806"/>
              <a:gd name="connsiteX8867" fmla="*/ 388541 w 1327177"/>
              <a:gd name="connsiteY8867" fmla="*/ 1021773 h 2043806"/>
              <a:gd name="connsiteX8868" fmla="*/ 387754 w 1327177"/>
              <a:gd name="connsiteY8868" fmla="*/ 1019674 h 2043806"/>
              <a:gd name="connsiteX8869" fmla="*/ 386049 w 1327177"/>
              <a:gd name="connsiteY8869" fmla="*/ 1018494 h 2043806"/>
              <a:gd name="connsiteX8870" fmla="*/ 385000 w 1327177"/>
              <a:gd name="connsiteY8870" fmla="*/ 1019674 h 2043806"/>
              <a:gd name="connsiteX8871" fmla="*/ 381853 w 1327177"/>
              <a:gd name="connsiteY8871" fmla="*/ 1017839 h 2043806"/>
              <a:gd name="connsiteX8872" fmla="*/ 377919 w 1327177"/>
              <a:gd name="connsiteY8872" fmla="*/ 1019281 h 2043806"/>
              <a:gd name="connsiteX8873" fmla="*/ 377132 w 1327177"/>
              <a:gd name="connsiteY8873" fmla="*/ 1018888 h 2043806"/>
              <a:gd name="connsiteX8874" fmla="*/ 376477 w 1327177"/>
              <a:gd name="connsiteY8874" fmla="*/ 1018232 h 2043806"/>
              <a:gd name="connsiteX8875" fmla="*/ 376477 w 1327177"/>
              <a:gd name="connsiteY8875" fmla="*/ 1017839 h 2043806"/>
              <a:gd name="connsiteX8876" fmla="*/ 374378 w 1327177"/>
              <a:gd name="connsiteY8876" fmla="*/ 1017576 h 2043806"/>
              <a:gd name="connsiteX8877" fmla="*/ 374116 w 1327177"/>
              <a:gd name="connsiteY8877" fmla="*/ 1016396 h 2043806"/>
              <a:gd name="connsiteX8878" fmla="*/ 371494 w 1327177"/>
              <a:gd name="connsiteY8878" fmla="*/ 1016396 h 2043806"/>
              <a:gd name="connsiteX8879" fmla="*/ 368215 w 1327177"/>
              <a:gd name="connsiteY8879" fmla="*/ 1014298 h 2043806"/>
              <a:gd name="connsiteX8880" fmla="*/ 366773 w 1327177"/>
              <a:gd name="connsiteY8880" fmla="*/ 1014954 h 2043806"/>
              <a:gd name="connsiteX8881" fmla="*/ 365068 w 1327177"/>
              <a:gd name="connsiteY8881" fmla="*/ 1016134 h 2043806"/>
              <a:gd name="connsiteX8882" fmla="*/ 364413 w 1327177"/>
              <a:gd name="connsiteY8882" fmla="*/ 1015741 h 2043806"/>
              <a:gd name="connsiteX8883" fmla="*/ 363757 w 1327177"/>
              <a:gd name="connsiteY8883" fmla="*/ 1014954 h 2043806"/>
              <a:gd name="connsiteX8884" fmla="*/ 363101 w 1327177"/>
              <a:gd name="connsiteY8884" fmla="*/ 1015478 h 2043806"/>
              <a:gd name="connsiteX8885" fmla="*/ 361659 w 1327177"/>
              <a:gd name="connsiteY8885" fmla="*/ 1016396 h 2043806"/>
              <a:gd name="connsiteX8886" fmla="*/ 360872 w 1327177"/>
              <a:gd name="connsiteY8886" fmla="*/ 1016396 h 2043806"/>
              <a:gd name="connsiteX8887" fmla="*/ 358118 w 1327177"/>
              <a:gd name="connsiteY8887" fmla="*/ 1015478 h 2043806"/>
              <a:gd name="connsiteX8888" fmla="*/ 357594 w 1327177"/>
              <a:gd name="connsiteY8888" fmla="*/ 1015741 h 2043806"/>
              <a:gd name="connsiteX8889" fmla="*/ 356938 w 1327177"/>
              <a:gd name="connsiteY8889" fmla="*/ 1015741 h 2043806"/>
              <a:gd name="connsiteX8890" fmla="*/ 357332 w 1327177"/>
              <a:gd name="connsiteY8890" fmla="*/ 1014692 h 2043806"/>
              <a:gd name="connsiteX8891" fmla="*/ 358118 w 1327177"/>
              <a:gd name="connsiteY8891" fmla="*/ 1013249 h 2043806"/>
              <a:gd name="connsiteX8892" fmla="*/ 358380 w 1327177"/>
              <a:gd name="connsiteY8892" fmla="*/ 1011807 h 2043806"/>
              <a:gd name="connsiteX8893" fmla="*/ 358380 w 1327177"/>
              <a:gd name="connsiteY8893" fmla="*/ 1010758 h 2043806"/>
              <a:gd name="connsiteX8894" fmla="*/ 356282 w 1327177"/>
              <a:gd name="connsiteY8894" fmla="*/ 1010102 h 2043806"/>
              <a:gd name="connsiteX8895" fmla="*/ 356020 w 1327177"/>
              <a:gd name="connsiteY8895" fmla="*/ 1008397 h 2043806"/>
              <a:gd name="connsiteX8896" fmla="*/ 356020 w 1327177"/>
              <a:gd name="connsiteY8896" fmla="*/ 1007217 h 2043806"/>
              <a:gd name="connsiteX8897" fmla="*/ 355233 w 1327177"/>
              <a:gd name="connsiteY8897" fmla="*/ 1006430 h 2043806"/>
              <a:gd name="connsiteX8898" fmla="*/ 354578 w 1327177"/>
              <a:gd name="connsiteY8898" fmla="*/ 1006168 h 2043806"/>
              <a:gd name="connsiteX8899" fmla="*/ 353398 w 1327177"/>
              <a:gd name="connsiteY8899" fmla="*/ 1004725 h 2043806"/>
              <a:gd name="connsiteX8900" fmla="*/ 351955 w 1327177"/>
              <a:gd name="connsiteY8900" fmla="*/ 1004332 h 2043806"/>
              <a:gd name="connsiteX8901" fmla="*/ 350513 w 1327177"/>
              <a:gd name="connsiteY8901" fmla="*/ 1004332 h 2043806"/>
              <a:gd name="connsiteX8902" fmla="*/ 348152 w 1327177"/>
              <a:gd name="connsiteY8902" fmla="*/ 1005775 h 2043806"/>
              <a:gd name="connsiteX8903" fmla="*/ 347497 w 1327177"/>
              <a:gd name="connsiteY8903" fmla="*/ 1005775 h 2043806"/>
              <a:gd name="connsiteX8904" fmla="*/ 346710 w 1327177"/>
              <a:gd name="connsiteY8904" fmla="*/ 1004725 h 2043806"/>
              <a:gd name="connsiteX8905" fmla="*/ 345530 w 1327177"/>
              <a:gd name="connsiteY8905" fmla="*/ 1004332 h 2043806"/>
              <a:gd name="connsiteX8906" fmla="*/ 344612 w 1327177"/>
              <a:gd name="connsiteY8906" fmla="*/ 1003021 h 2043806"/>
              <a:gd name="connsiteX8907" fmla="*/ 344612 w 1327177"/>
              <a:gd name="connsiteY8907" fmla="*/ 1002496 h 2043806"/>
              <a:gd name="connsiteX8908" fmla="*/ 345530 w 1327177"/>
              <a:gd name="connsiteY8908" fmla="*/ 1001054 h 2043806"/>
              <a:gd name="connsiteX8909" fmla="*/ 346054 w 1327177"/>
              <a:gd name="connsiteY8909" fmla="*/ 1000136 h 2043806"/>
              <a:gd name="connsiteX8910" fmla="*/ 348415 w 1327177"/>
              <a:gd name="connsiteY8910" fmla="*/ 997382 h 2043806"/>
              <a:gd name="connsiteX8911" fmla="*/ 348415 w 1327177"/>
              <a:gd name="connsiteY8911" fmla="*/ 996595 h 2043806"/>
              <a:gd name="connsiteX8912" fmla="*/ 347497 w 1327177"/>
              <a:gd name="connsiteY8912" fmla="*/ 995153 h 2043806"/>
              <a:gd name="connsiteX8913" fmla="*/ 347759 w 1327177"/>
              <a:gd name="connsiteY8913" fmla="*/ 994497 h 2043806"/>
              <a:gd name="connsiteX8914" fmla="*/ 347759 w 1327177"/>
              <a:gd name="connsiteY8914" fmla="*/ 993317 h 2043806"/>
              <a:gd name="connsiteX8915" fmla="*/ 347497 w 1327177"/>
              <a:gd name="connsiteY8915" fmla="*/ 992399 h 2043806"/>
              <a:gd name="connsiteX8916" fmla="*/ 347759 w 1327177"/>
              <a:gd name="connsiteY8916" fmla="*/ 992006 h 2043806"/>
              <a:gd name="connsiteX8917" fmla="*/ 346972 w 1327177"/>
              <a:gd name="connsiteY8917" fmla="*/ 991219 h 2043806"/>
              <a:gd name="connsiteX8918" fmla="*/ 346316 w 1327177"/>
              <a:gd name="connsiteY8918" fmla="*/ 990563 h 2043806"/>
              <a:gd name="connsiteX8919" fmla="*/ 346710 w 1327177"/>
              <a:gd name="connsiteY8919" fmla="*/ 988859 h 2043806"/>
              <a:gd name="connsiteX8920" fmla="*/ 346316 w 1327177"/>
              <a:gd name="connsiteY8920" fmla="*/ 988072 h 2043806"/>
              <a:gd name="connsiteX8921" fmla="*/ 346316 w 1327177"/>
              <a:gd name="connsiteY8921" fmla="*/ 987416 h 2043806"/>
              <a:gd name="connsiteX8922" fmla="*/ 345530 w 1327177"/>
              <a:gd name="connsiteY8922" fmla="*/ 987023 h 2043806"/>
              <a:gd name="connsiteX8923" fmla="*/ 344874 w 1327177"/>
              <a:gd name="connsiteY8923" fmla="*/ 987023 h 2043806"/>
              <a:gd name="connsiteX8924" fmla="*/ 344612 w 1327177"/>
              <a:gd name="connsiteY8924" fmla="*/ 986236 h 2043806"/>
              <a:gd name="connsiteX8925" fmla="*/ 342514 w 1327177"/>
              <a:gd name="connsiteY8925" fmla="*/ 985580 h 2043806"/>
              <a:gd name="connsiteX8926" fmla="*/ 341334 w 1327177"/>
              <a:gd name="connsiteY8926" fmla="*/ 984531 h 2043806"/>
              <a:gd name="connsiteX8927" fmla="*/ 341858 w 1327177"/>
              <a:gd name="connsiteY8927" fmla="*/ 983876 h 2043806"/>
              <a:gd name="connsiteX8928" fmla="*/ 341858 w 1327177"/>
              <a:gd name="connsiteY8928" fmla="*/ 983482 h 2043806"/>
              <a:gd name="connsiteX8929" fmla="*/ 342514 w 1327177"/>
              <a:gd name="connsiteY8929" fmla="*/ 980991 h 2043806"/>
              <a:gd name="connsiteX8930" fmla="*/ 342120 w 1327177"/>
              <a:gd name="connsiteY8930" fmla="*/ 980597 h 2043806"/>
              <a:gd name="connsiteX8931" fmla="*/ 341858 w 1327177"/>
              <a:gd name="connsiteY8931" fmla="*/ 980597 h 2043806"/>
              <a:gd name="connsiteX8932" fmla="*/ 341334 w 1327177"/>
              <a:gd name="connsiteY8932" fmla="*/ 979942 h 2043806"/>
              <a:gd name="connsiteX8933" fmla="*/ 341858 w 1327177"/>
              <a:gd name="connsiteY8933" fmla="*/ 979942 h 2043806"/>
              <a:gd name="connsiteX8934" fmla="*/ 341334 w 1327177"/>
              <a:gd name="connsiteY8934" fmla="*/ 978237 h 2043806"/>
              <a:gd name="connsiteX8935" fmla="*/ 340678 w 1327177"/>
              <a:gd name="connsiteY8935" fmla="*/ 977057 h 2043806"/>
              <a:gd name="connsiteX8936" fmla="*/ 339498 w 1327177"/>
              <a:gd name="connsiteY8936" fmla="*/ 976795 h 2043806"/>
              <a:gd name="connsiteX8937" fmla="*/ 339498 w 1327177"/>
              <a:gd name="connsiteY8937" fmla="*/ 976401 h 2043806"/>
              <a:gd name="connsiteX8938" fmla="*/ 339891 w 1327177"/>
              <a:gd name="connsiteY8938" fmla="*/ 973516 h 2043806"/>
              <a:gd name="connsiteX8939" fmla="*/ 338842 w 1327177"/>
              <a:gd name="connsiteY8939" fmla="*/ 969320 h 2043806"/>
              <a:gd name="connsiteX8940" fmla="*/ 338842 w 1327177"/>
              <a:gd name="connsiteY8940" fmla="*/ 968533 h 2043806"/>
              <a:gd name="connsiteX8941" fmla="*/ 339498 w 1327177"/>
              <a:gd name="connsiteY8941" fmla="*/ 966173 h 2043806"/>
              <a:gd name="connsiteX8942" fmla="*/ 340678 w 1327177"/>
              <a:gd name="connsiteY8942" fmla="*/ 965780 h 2043806"/>
              <a:gd name="connsiteX8943" fmla="*/ 340678 w 1327177"/>
              <a:gd name="connsiteY8943" fmla="*/ 964337 h 2043806"/>
              <a:gd name="connsiteX8944" fmla="*/ 342514 w 1327177"/>
              <a:gd name="connsiteY8944" fmla="*/ 963682 h 2043806"/>
              <a:gd name="connsiteX8945" fmla="*/ 342514 w 1327177"/>
              <a:gd name="connsiteY8945" fmla="*/ 963419 h 2043806"/>
              <a:gd name="connsiteX8946" fmla="*/ 344218 w 1327177"/>
              <a:gd name="connsiteY8946" fmla="*/ 962895 h 2043806"/>
              <a:gd name="connsiteX8947" fmla="*/ 345530 w 1327177"/>
              <a:gd name="connsiteY8947" fmla="*/ 962633 h 2043806"/>
              <a:gd name="connsiteX8948" fmla="*/ 346316 w 1327177"/>
              <a:gd name="connsiteY8948" fmla="*/ 961452 h 2043806"/>
              <a:gd name="connsiteX8949" fmla="*/ 347497 w 1327177"/>
              <a:gd name="connsiteY8949" fmla="*/ 960141 h 2043806"/>
              <a:gd name="connsiteX8950" fmla="*/ 348939 w 1327177"/>
              <a:gd name="connsiteY8950" fmla="*/ 956994 h 2043806"/>
              <a:gd name="connsiteX8951" fmla="*/ 350513 w 1327177"/>
              <a:gd name="connsiteY8951" fmla="*/ 955158 h 2043806"/>
              <a:gd name="connsiteX8952" fmla="*/ 352348 w 1327177"/>
              <a:gd name="connsiteY8952" fmla="*/ 954371 h 2043806"/>
              <a:gd name="connsiteX8953" fmla="*/ 353791 w 1327177"/>
              <a:gd name="connsiteY8953" fmla="*/ 952666 h 2043806"/>
              <a:gd name="connsiteX8954" fmla="*/ 356282 w 1327177"/>
              <a:gd name="connsiteY8954" fmla="*/ 951618 h 2043806"/>
              <a:gd name="connsiteX8955" fmla="*/ 357594 w 1327177"/>
              <a:gd name="connsiteY8955" fmla="*/ 951618 h 2043806"/>
              <a:gd name="connsiteX8956" fmla="*/ 359036 w 1327177"/>
              <a:gd name="connsiteY8956" fmla="*/ 950962 h 2043806"/>
              <a:gd name="connsiteX8957" fmla="*/ 361659 w 1327177"/>
              <a:gd name="connsiteY8957" fmla="*/ 950962 h 2043806"/>
              <a:gd name="connsiteX8958" fmla="*/ 362314 w 1327177"/>
              <a:gd name="connsiteY8958" fmla="*/ 948733 h 2043806"/>
              <a:gd name="connsiteX8959" fmla="*/ 363757 w 1327177"/>
              <a:gd name="connsiteY8959" fmla="*/ 947684 h 2043806"/>
              <a:gd name="connsiteX8960" fmla="*/ 364413 w 1327177"/>
              <a:gd name="connsiteY8960" fmla="*/ 947290 h 2043806"/>
              <a:gd name="connsiteX8961" fmla="*/ 366117 w 1327177"/>
              <a:gd name="connsiteY8961" fmla="*/ 947684 h 2043806"/>
              <a:gd name="connsiteX8962" fmla="*/ 366511 w 1327177"/>
              <a:gd name="connsiteY8962" fmla="*/ 946635 h 2043806"/>
              <a:gd name="connsiteX8963" fmla="*/ 366117 w 1327177"/>
              <a:gd name="connsiteY8963" fmla="*/ 945586 h 2043806"/>
              <a:gd name="connsiteX8964" fmla="*/ 367953 w 1327177"/>
              <a:gd name="connsiteY8964" fmla="*/ 944799 h 2043806"/>
              <a:gd name="connsiteX8965" fmla="*/ 367953 w 1327177"/>
              <a:gd name="connsiteY8965" fmla="*/ 944536 h 2043806"/>
              <a:gd name="connsiteX8966" fmla="*/ 368740 w 1327177"/>
              <a:gd name="connsiteY8966" fmla="*/ 943356 h 2043806"/>
              <a:gd name="connsiteX8967" fmla="*/ 368740 w 1327177"/>
              <a:gd name="connsiteY8967" fmla="*/ 942438 h 2043806"/>
              <a:gd name="connsiteX8968" fmla="*/ 369396 w 1327177"/>
              <a:gd name="connsiteY8968" fmla="*/ 939816 h 2043806"/>
              <a:gd name="connsiteX8969" fmla="*/ 369002 w 1327177"/>
              <a:gd name="connsiteY8969" fmla="*/ 938505 h 2043806"/>
              <a:gd name="connsiteX8970" fmla="*/ 369002 w 1327177"/>
              <a:gd name="connsiteY8970" fmla="*/ 937718 h 2043806"/>
              <a:gd name="connsiteX8971" fmla="*/ 370051 w 1327177"/>
              <a:gd name="connsiteY8971" fmla="*/ 937718 h 2043806"/>
              <a:gd name="connsiteX8972" fmla="*/ 371887 w 1327177"/>
              <a:gd name="connsiteY8972" fmla="*/ 938505 h 2043806"/>
              <a:gd name="connsiteX8973" fmla="*/ 372149 w 1327177"/>
              <a:gd name="connsiteY8973" fmla="*/ 938898 h 2043806"/>
              <a:gd name="connsiteX8974" fmla="*/ 376214 w 1327177"/>
              <a:gd name="connsiteY8974" fmla="*/ 938898 h 2043806"/>
              <a:gd name="connsiteX8975" fmla="*/ 377526 w 1327177"/>
              <a:gd name="connsiteY8975" fmla="*/ 937718 h 2043806"/>
              <a:gd name="connsiteX8976" fmla="*/ 379755 w 1327177"/>
              <a:gd name="connsiteY8976" fmla="*/ 938242 h 2043806"/>
              <a:gd name="connsiteX8977" fmla="*/ 380410 w 1327177"/>
              <a:gd name="connsiteY8977" fmla="*/ 936275 h 2043806"/>
              <a:gd name="connsiteX8978" fmla="*/ 380410 w 1327177"/>
              <a:gd name="connsiteY8978" fmla="*/ 935357 h 2043806"/>
              <a:gd name="connsiteX8979" fmla="*/ 380410 w 1327177"/>
              <a:gd name="connsiteY8979" fmla="*/ 934571 h 2043806"/>
              <a:gd name="connsiteX8980" fmla="*/ 383558 w 1327177"/>
              <a:gd name="connsiteY8980" fmla="*/ 932472 h 2043806"/>
              <a:gd name="connsiteX8981" fmla="*/ 384213 w 1327177"/>
              <a:gd name="connsiteY8981" fmla="*/ 931423 h 2043806"/>
              <a:gd name="connsiteX8982" fmla="*/ 383295 w 1327177"/>
              <a:gd name="connsiteY8982" fmla="*/ 930637 h 2043806"/>
              <a:gd name="connsiteX8983" fmla="*/ 383295 w 1327177"/>
              <a:gd name="connsiteY8983" fmla="*/ 929981 h 2043806"/>
              <a:gd name="connsiteX8984" fmla="*/ 382509 w 1327177"/>
              <a:gd name="connsiteY8984" fmla="*/ 928932 h 2043806"/>
              <a:gd name="connsiteX8985" fmla="*/ 386311 w 1327177"/>
              <a:gd name="connsiteY8985" fmla="*/ 929194 h 2043806"/>
              <a:gd name="connsiteX8986" fmla="*/ 387754 w 1327177"/>
              <a:gd name="connsiteY8986" fmla="*/ 931423 h 2043806"/>
              <a:gd name="connsiteX8987" fmla="*/ 386836 w 1327177"/>
              <a:gd name="connsiteY8987" fmla="*/ 932472 h 2043806"/>
              <a:gd name="connsiteX8988" fmla="*/ 387098 w 1327177"/>
              <a:gd name="connsiteY8988" fmla="*/ 934177 h 2043806"/>
              <a:gd name="connsiteX8989" fmla="*/ 388934 w 1327177"/>
              <a:gd name="connsiteY8989" fmla="*/ 934571 h 2043806"/>
              <a:gd name="connsiteX8990" fmla="*/ 388934 w 1327177"/>
              <a:gd name="connsiteY8990" fmla="*/ 938505 h 2043806"/>
              <a:gd name="connsiteX8991" fmla="*/ 391688 w 1327177"/>
              <a:gd name="connsiteY8991" fmla="*/ 939160 h 2043806"/>
              <a:gd name="connsiteX8992" fmla="*/ 392737 w 1327177"/>
              <a:gd name="connsiteY8992" fmla="*/ 938242 h 2043806"/>
              <a:gd name="connsiteX8993" fmla="*/ 394179 w 1327177"/>
              <a:gd name="connsiteY8993" fmla="*/ 935620 h 2043806"/>
              <a:gd name="connsiteX8994" fmla="*/ 393786 w 1327177"/>
              <a:gd name="connsiteY8994" fmla="*/ 929981 h 2043806"/>
              <a:gd name="connsiteX8995" fmla="*/ 398113 w 1327177"/>
              <a:gd name="connsiteY8995" fmla="*/ 928932 h 2043806"/>
              <a:gd name="connsiteX8996" fmla="*/ 400867 w 1327177"/>
              <a:gd name="connsiteY8996" fmla="*/ 929981 h 2043806"/>
              <a:gd name="connsiteX8997" fmla="*/ 403096 w 1327177"/>
              <a:gd name="connsiteY8997" fmla="*/ 929981 h 2043806"/>
              <a:gd name="connsiteX8998" fmla="*/ 405194 w 1327177"/>
              <a:gd name="connsiteY8998" fmla="*/ 931817 h 2043806"/>
              <a:gd name="connsiteX8999" fmla="*/ 407686 w 1327177"/>
              <a:gd name="connsiteY8999" fmla="*/ 931817 h 2043806"/>
              <a:gd name="connsiteX9000" fmla="*/ 408735 w 1327177"/>
              <a:gd name="connsiteY9000" fmla="*/ 929719 h 2043806"/>
              <a:gd name="connsiteX9001" fmla="*/ 411226 w 1327177"/>
              <a:gd name="connsiteY9001" fmla="*/ 929719 h 2043806"/>
              <a:gd name="connsiteX9002" fmla="*/ 412275 w 1327177"/>
              <a:gd name="connsiteY9002" fmla="*/ 929719 h 2043806"/>
              <a:gd name="connsiteX9003" fmla="*/ 412931 w 1327177"/>
              <a:gd name="connsiteY9003" fmla="*/ 928932 h 2043806"/>
              <a:gd name="connsiteX9004" fmla="*/ 412931 w 1327177"/>
              <a:gd name="connsiteY9004" fmla="*/ 929719 h 2043806"/>
              <a:gd name="connsiteX9005" fmla="*/ 414373 w 1327177"/>
              <a:gd name="connsiteY9005" fmla="*/ 931161 h 2043806"/>
              <a:gd name="connsiteX9006" fmla="*/ 416996 w 1327177"/>
              <a:gd name="connsiteY9006" fmla="*/ 932472 h 2043806"/>
              <a:gd name="connsiteX9007" fmla="*/ 420012 w 1327177"/>
              <a:gd name="connsiteY9007" fmla="*/ 932079 h 2043806"/>
              <a:gd name="connsiteX9008" fmla="*/ 420799 w 1327177"/>
              <a:gd name="connsiteY9008" fmla="*/ 931423 h 2043806"/>
              <a:gd name="connsiteX9009" fmla="*/ 416209 w 1327177"/>
              <a:gd name="connsiteY9009" fmla="*/ 927883 h 2043806"/>
              <a:gd name="connsiteX9010" fmla="*/ 415554 w 1327177"/>
              <a:gd name="connsiteY9010" fmla="*/ 926834 h 2043806"/>
              <a:gd name="connsiteX9011" fmla="*/ 416209 w 1327177"/>
              <a:gd name="connsiteY9011" fmla="*/ 926178 h 2043806"/>
              <a:gd name="connsiteX9012" fmla="*/ 415816 w 1327177"/>
              <a:gd name="connsiteY9012" fmla="*/ 924998 h 2043806"/>
              <a:gd name="connsiteX9013" fmla="*/ 416471 w 1327177"/>
              <a:gd name="connsiteY9013" fmla="*/ 923556 h 2043806"/>
              <a:gd name="connsiteX9014" fmla="*/ 419750 w 1327177"/>
              <a:gd name="connsiteY9014" fmla="*/ 922113 h 2043806"/>
              <a:gd name="connsiteX9015" fmla="*/ 421192 w 1327177"/>
              <a:gd name="connsiteY9015" fmla="*/ 924080 h 2043806"/>
              <a:gd name="connsiteX9016" fmla="*/ 422110 w 1327177"/>
              <a:gd name="connsiteY9016" fmla="*/ 922113 h 2043806"/>
              <a:gd name="connsiteX9017" fmla="*/ 425782 w 1327177"/>
              <a:gd name="connsiteY9017" fmla="*/ 923556 h 2043806"/>
              <a:gd name="connsiteX9018" fmla="*/ 426831 w 1327177"/>
              <a:gd name="connsiteY9018" fmla="*/ 923293 h 2043806"/>
              <a:gd name="connsiteX9019" fmla="*/ 427487 w 1327177"/>
              <a:gd name="connsiteY9019" fmla="*/ 922638 h 2043806"/>
              <a:gd name="connsiteX9020" fmla="*/ 427880 w 1327177"/>
              <a:gd name="connsiteY9020" fmla="*/ 921195 h 2043806"/>
              <a:gd name="connsiteX9021" fmla="*/ 429716 w 1327177"/>
              <a:gd name="connsiteY9021" fmla="*/ 917261 h 2043806"/>
              <a:gd name="connsiteX9022" fmla="*/ 428929 w 1327177"/>
              <a:gd name="connsiteY9022" fmla="*/ 916474 h 2043806"/>
              <a:gd name="connsiteX9023" fmla="*/ 428929 w 1327177"/>
              <a:gd name="connsiteY9023" fmla="*/ 916212 h 2043806"/>
              <a:gd name="connsiteX9024" fmla="*/ 429716 w 1327177"/>
              <a:gd name="connsiteY9024" fmla="*/ 915032 h 2043806"/>
              <a:gd name="connsiteX9025" fmla="*/ 430371 w 1327177"/>
              <a:gd name="connsiteY9025" fmla="*/ 914114 h 2043806"/>
              <a:gd name="connsiteX9026" fmla="*/ 431814 w 1327177"/>
              <a:gd name="connsiteY9026" fmla="*/ 913327 h 2043806"/>
              <a:gd name="connsiteX9027" fmla="*/ 431814 w 1327177"/>
              <a:gd name="connsiteY9027" fmla="*/ 911623 h 2043806"/>
              <a:gd name="connsiteX9028" fmla="*/ 430371 w 1327177"/>
              <a:gd name="connsiteY9028" fmla="*/ 911623 h 2043806"/>
              <a:gd name="connsiteX9029" fmla="*/ 429453 w 1327177"/>
              <a:gd name="connsiteY9029" fmla="*/ 910574 h 2043806"/>
              <a:gd name="connsiteX9030" fmla="*/ 428929 w 1327177"/>
              <a:gd name="connsiteY9030" fmla="*/ 910180 h 2043806"/>
              <a:gd name="connsiteX9031" fmla="*/ 428929 w 1327177"/>
              <a:gd name="connsiteY9031" fmla="*/ 908738 h 2043806"/>
              <a:gd name="connsiteX9032" fmla="*/ 431158 w 1327177"/>
              <a:gd name="connsiteY9032" fmla="*/ 907295 h 2043806"/>
              <a:gd name="connsiteX9033" fmla="*/ 432207 w 1327177"/>
              <a:gd name="connsiteY9033" fmla="*/ 904541 h 2043806"/>
              <a:gd name="connsiteX9034" fmla="*/ 433256 w 1327177"/>
              <a:gd name="connsiteY9034" fmla="*/ 903755 h 2043806"/>
              <a:gd name="connsiteX9035" fmla="*/ 433256 w 1327177"/>
              <a:gd name="connsiteY9035" fmla="*/ 903099 h 2043806"/>
              <a:gd name="connsiteX9036" fmla="*/ 434568 w 1327177"/>
              <a:gd name="connsiteY9036" fmla="*/ 902312 h 2043806"/>
              <a:gd name="connsiteX9037" fmla="*/ 437452 w 1327177"/>
              <a:gd name="connsiteY9037" fmla="*/ 899559 h 2043806"/>
              <a:gd name="connsiteX9038" fmla="*/ 438633 w 1327177"/>
              <a:gd name="connsiteY9038" fmla="*/ 899296 h 2043806"/>
              <a:gd name="connsiteX9039" fmla="*/ 441649 w 1327177"/>
              <a:gd name="connsiteY9039" fmla="*/ 903099 h 2043806"/>
              <a:gd name="connsiteX9040" fmla="*/ 441386 w 1327177"/>
              <a:gd name="connsiteY9040" fmla="*/ 903755 h 2043806"/>
              <a:gd name="connsiteX9041" fmla="*/ 441649 w 1327177"/>
              <a:gd name="connsiteY9041" fmla="*/ 904279 h 2043806"/>
              <a:gd name="connsiteX9042" fmla="*/ 442435 w 1327177"/>
              <a:gd name="connsiteY9042" fmla="*/ 903755 h 2043806"/>
              <a:gd name="connsiteX9043" fmla="*/ 442435 w 1327177"/>
              <a:gd name="connsiteY9043" fmla="*/ 904279 h 2043806"/>
              <a:gd name="connsiteX9044" fmla="*/ 442173 w 1327177"/>
              <a:gd name="connsiteY9044" fmla="*/ 904541 h 2043806"/>
              <a:gd name="connsiteX9045" fmla="*/ 442435 w 1327177"/>
              <a:gd name="connsiteY9045" fmla="*/ 904935 h 2043806"/>
              <a:gd name="connsiteX9046" fmla="*/ 442173 w 1327177"/>
              <a:gd name="connsiteY9046" fmla="*/ 907295 h 2043806"/>
              <a:gd name="connsiteX9047" fmla="*/ 442173 w 1327177"/>
              <a:gd name="connsiteY9047" fmla="*/ 907951 h 2043806"/>
              <a:gd name="connsiteX9048" fmla="*/ 442829 w 1327177"/>
              <a:gd name="connsiteY9048" fmla="*/ 908738 h 2043806"/>
              <a:gd name="connsiteX9049" fmla="*/ 444271 w 1327177"/>
              <a:gd name="connsiteY9049" fmla="*/ 907951 h 2043806"/>
              <a:gd name="connsiteX9050" fmla="*/ 445320 w 1327177"/>
              <a:gd name="connsiteY9050" fmla="*/ 907951 h 2043806"/>
              <a:gd name="connsiteX9051" fmla="*/ 445714 w 1327177"/>
              <a:gd name="connsiteY9051" fmla="*/ 906640 h 2043806"/>
              <a:gd name="connsiteX9052" fmla="*/ 447025 w 1327177"/>
              <a:gd name="connsiteY9052" fmla="*/ 907033 h 2043806"/>
              <a:gd name="connsiteX9053" fmla="*/ 447418 w 1327177"/>
              <a:gd name="connsiteY9053" fmla="*/ 907689 h 2043806"/>
              <a:gd name="connsiteX9054" fmla="*/ 448074 w 1327177"/>
              <a:gd name="connsiteY9054" fmla="*/ 907689 h 2043806"/>
              <a:gd name="connsiteX9055" fmla="*/ 448467 w 1327177"/>
              <a:gd name="connsiteY9055" fmla="*/ 907951 h 2043806"/>
              <a:gd name="connsiteX9056" fmla="*/ 449123 w 1327177"/>
              <a:gd name="connsiteY9056" fmla="*/ 907689 h 2043806"/>
              <a:gd name="connsiteX9057" fmla="*/ 448730 w 1327177"/>
              <a:gd name="connsiteY9057" fmla="*/ 907033 h 2043806"/>
              <a:gd name="connsiteX9058" fmla="*/ 449910 w 1327177"/>
              <a:gd name="connsiteY9058" fmla="*/ 905591 h 2043806"/>
              <a:gd name="connsiteX9059" fmla="*/ 450172 w 1327177"/>
              <a:gd name="connsiteY9059" fmla="*/ 904541 h 2043806"/>
              <a:gd name="connsiteX9060" fmla="*/ 452270 w 1327177"/>
              <a:gd name="connsiteY9060" fmla="*/ 903492 h 2043806"/>
              <a:gd name="connsiteX9061" fmla="*/ 452795 w 1327177"/>
              <a:gd name="connsiteY9061" fmla="*/ 900608 h 2043806"/>
              <a:gd name="connsiteX9062" fmla="*/ 455155 w 1327177"/>
              <a:gd name="connsiteY9062" fmla="*/ 901001 h 2043806"/>
              <a:gd name="connsiteX9063" fmla="*/ 455155 w 1327177"/>
              <a:gd name="connsiteY9063" fmla="*/ 900214 h 2043806"/>
              <a:gd name="connsiteX9064" fmla="*/ 458827 w 1327177"/>
              <a:gd name="connsiteY9064" fmla="*/ 899559 h 2043806"/>
              <a:gd name="connsiteX9065" fmla="*/ 459876 w 1327177"/>
              <a:gd name="connsiteY9065" fmla="*/ 898903 h 2043806"/>
              <a:gd name="connsiteX9066" fmla="*/ 462630 w 1327177"/>
              <a:gd name="connsiteY9066" fmla="*/ 898116 h 2043806"/>
              <a:gd name="connsiteX9067" fmla="*/ 462630 w 1327177"/>
              <a:gd name="connsiteY9067" fmla="*/ 897854 h 2043806"/>
              <a:gd name="connsiteX9068" fmla="*/ 462367 w 1327177"/>
              <a:gd name="connsiteY9068" fmla="*/ 896674 h 2043806"/>
              <a:gd name="connsiteX9069" fmla="*/ 462630 w 1327177"/>
              <a:gd name="connsiteY9069" fmla="*/ 896280 h 2043806"/>
              <a:gd name="connsiteX9070" fmla="*/ 464072 w 1327177"/>
              <a:gd name="connsiteY9070" fmla="*/ 896280 h 2043806"/>
              <a:gd name="connsiteX9071" fmla="*/ 464072 w 1327177"/>
              <a:gd name="connsiteY9071" fmla="*/ 895625 h 2043806"/>
              <a:gd name="connsiteX9072" fmla="*/ 465514 w 1327177"/>
              <a:gd name="connsiteY9072" fmla="*/ 895231 h 2043806"/>
              <a:gd name="connsiteX9073" fmla="*/ 465908 w 1327177"/>
              <a:gd name="connsiteY9073" fmla="*/ 894838 h 2043806"/>
              <a:gd name="connsiteX9074" fmla="*/ 467350 w 1327177"/>
              <a:gd name="connsiteY9074" fmla="*/ 894182 h 2043806"/>
              <a:gd name="connsiteX9075" fmla="*/ 468662 w 1327177"/>
              <a:gd name="connsiteY9075" fmla="*/ 895231 h 2043806"/>
              <a:gd name="connsiteX9076" fmla="*/ 469448 w 1327177"/>
              <a:gd name="connsiteY9076" fmla="*/ 895231 h 2043806"/>
              <a:gd name="connsiteX9077" fmla="*/ 470366 w 1327177"/>
              <a:gd name="connsiteY9077" fmla="*/ 894838 h 2043806"/>
              <a:gd name="connsiteX9078" fmla="*/ 470891 w 1327177"/>
              <a:gd name="connsiteY9078" fmla="*/ 894576 h 2043806"/>
              <a:gd name="connsiteX9079" fmla="*/ 472333 w 1327177"/>
              <a:gd name="connsiteY9079" fmla="*/ 894576 h 2043806"/>
              <a:gd name="connsiteX9080" fmla="*/ 472596 w 1327177"/>
              <a:gd name="connsiteY9080" fmla="*/ 893527 h 2043806"/>
              <a:gd name="connsiteX9081" fmla="*/ 472596 w 1327177"/>
              <a:gd name="connsiteY9081" fmla="*/ 892740 h 2043806"/>
              <a:gd name="connsiteX9082" fmla="*/ 471809 w 1327177"/>
              <a:gd name="connsiteY9082" fmla="*/ 892084 h 2043806"/>
              <a:gd name="connsiteX9083" fmla="*/ 471809 w 1327177"/>
              <a:gd name="connsiteY9083" fmla="*/ 888150 h 2043806"/>
              <a:gd name="connsiteX9084" fmla="*/ 472596 w 1327177"/>
              <a:gd name="connsiteY9084" fmla="*/ 886446 h 2043806"/>
              <a:gd name="connsiteX9085" fmla="*/ 473645 w 1327177"/>
              <a:gd name="connsiteY9085" fmla="*/ 885659 h 2043806"/>
              <a:gd name="connsiteX9086" fmla="*/ 473907 w 1327177"/>
              <a:gd name="connsiteY9086" fmla="*/ 885396 h 2043806"/>
              <a:gd name="connsiteX9087" fmla="*/ 474694 w 1327177"/>
              <a:gd name="connsiteY9087" fmla="*/ 882512 h 2043806"/>
              <a:gd name="connsiteX9088" fmla="*/ 477185 w 1327177"/>
              <a:gd name="connsiteY9088" fmla="*/ 882118 h 2043806"/>
              <a:gd name="connsiteX9089" fmla="*/ 478234 w 1327177"/>
              <a:gd name="connsiteY9089" fmla="*/ 882774 h 2043806"/>
              <a:gd name="connsiteX9090" fmla="*/ 482824 w 1327177"/>
              <a:gd name="connsiteY9090" fmla="*/ 880676 h 2043806"/>
              <a:gd name="connsiteX9091" fmla="*/ 486758 w 1327177"/>
              <a:gd name="connsiteY9091" fmla="*/ 880020 h 2043806"/>
              <a:gd name="connsiteX9092" fmla="*/ 487544 w 1327177"/>
              <a:gd name="connsiteY9092" fmla="*/ 877135 h 2043806"/>
              <a:gd name="connsiteX9093" fmla="*/ 487544 w 1327177"/>
              <a:gd name="connsiteY9093" fmla="*/ 875693 h 2043806"/>
              <a:gd name="connsiteX9094" fmla="*/ 488987 w 1327177"/>
              <a:gd name="connsiteY9094" fmla="*/ 874382 h 2043806"/>
              <a:gd name="connsiteX9095" fmla="*/ 488987 w 1327177"/>
              <a:gd name="connsiteY9095" fmla="*/ 872677 h 2043806"/>
              <a:gd name="connsiteX9096" fmla="*/ 491347 w 1327177"/>
              <a:gd name="connsiteY9096" fmla="*/ 870054 h 2043806"/>
              <a:gd name="connsiteX9097" fmla="*/ 493445 w 1327177"/>
              <a:gd name="connsiteY9097" fmla="*/ 869136 h 2043806"/>
              <a:gd name="connsiteX9098" fmla="*/ 493839 w 1327177"/>
              <a:gd name="connsiteY9098" fmla="*/ 867694 h 2043806"/>
              <a:gd name="connsiteX9099" fmla="*/ 495281 w 1327177"/>
              <a:gd name="connsiteY9099" fmla="*/ 867038 h 2043806"/>
              <a:gd name="connsiteX9100" fmla="*/ 496068 w 1327177"/>
              <a:gd name="connsiteY9100" fmla="*/ 865858 h 2043806"/>
              <a:gd name="connsiteX9101" fmla="*/ 496068 w 1327177"/>
              <a:gd name="connsiteY9101" fmla="*/ 864415 h 2043806"/>
              <a:gd name="connsiteX9102" fmla="*/ 495281 w 1327177"/>
              <a:gd name="connsiteY9102" fmla="*/ 864153 h 2043806"/>
              <a:gd name="connsiteX9103" fmla="*/ 495543 w 1327177"/>
              <a:gd name="connsiteY9103" fmla="*/ 862711 h 2043806"/>
              <a:gd name="connsiteX9104" fmla="*/ 496986 w 1327177"/>
              <a:gd name="connsiteY9104" fmla="*/ 860613 h 2043806"/>
              <a:gd name="connsiteX9105" fmla="*/ 496986 w 1327177"/>
              <a:gd name="connsiteY9105" fmla="*/ 859957 h 2043806"/>
              <a:gd name="connsiteX9106" fmla="*/ 494232 w 1327177"/>
              <a:gd name="connsiteY9106" fmla="*/ 858777 h 2043806"/>
              <a:gd name="connsiteX9107" fmla="*/ 494888 w 1327177"/>
              <a:gd name="connsiteY9107" fmla="*/ 858121 h 2043806"/>
              <a:gd name="connsiteX9108" fmla="*/ 495543 w 1327177"/>
              <a:gd name="connsiteY9108" fmla="*/ 858121 h 2043806"/>
              <a:gd name="connsiteX9109" fmla="*/ 497773 w 1327177"/>
              <a:gd name="connsiteY9109" fmla="*/ 857334 h 2043806"/>
              <a:gd name="connsiteX9110" fmla="*/ 498428 w 1327177"/>
              <a:gd name="connsiteY9110" fmla="*/ 855892 h 2043806"/>
              <a:gd name="connsiteX9111" fmla="*/ 498822 w 1327177"/>
              <a:gd name="connsiteY9111" fmla="*/ 855236 h 2043806"/>
              <a:gd name="connsiteX9112" fmla="*/ 499215 w 1327177"/>
              <a:gd name="connsiteY9112" fmla="*/ 854974 h 2043806"/>
              <a:gd name="connsiteX9113" fmla="*/ 499608 w 1327177"/>
              <a:gd name="connsiteY9113" fmla="*/ 852220 h 2043806"/>
              <a:gd name="connsiteX9114" fmla="*/ 499608 w 1327177"/>
              <a:gd name="connsiteY9114" fmla="*/ 851434 h 2043806"/>
              <a:gd name="connsiteX9115" fmla="*/ 498822 w 1327177"/>
              <a:gd name="connsiteY9115" fmla="*/ 850253 h 2043806"/>
              <a:gd name="connsiteX9116" fmla="*/ 499215 w 1327177"/>
              <a:gd name="connsiteY9116" fmla="*/ 849991 h 2043806"/>
              <a:gd name="connsiteX9117" fmla="*/ 499608 w 1327177"/>
              <a:gd name="connsiteY9117" fmla="*/ 849335 h 2043806"/>
              <a:gd name="connsiteX9118" fmla="*/ 499215 w 1327177"/>
              <a:gd name="connsiteY9118" fmla="*/ 848811 h 2043806"/>
              <a:gd name="connsiteX9119" fmla="*/ 499608 w 1327177"/>
              <a:gd name="connsiteY9119" fmla="*/ 848155 h 2043806"/>
              <a:gd name="connsiteX9120" fmla="*/ 499215 w 1327177"/>
              <a:gd name="connsiteY9120" fmla="*/ 847500 h 2043806"/>
              <a:gd name="connsiteX9121" fmla="*/ 498822 w 1327177"/>
              <a:gd name="connsiteY9121" fmla="*/ 846713 h 2043806"/>
              <a:gd name="connsiteX9122" fmla="*/ 498822 w 1327177"/>
              <a:gd name="connsiteY9122" fmla="*/ 846451 h 2043806"/>
              <a:gd name="connsiteX9123" fmla="*/ 499215 w 1327177"/>
              <a:gd name="connsiteY9123" fmla="*/ 846057 h 2043806"/>
              <a:gd name="connsiteX9124" fmla="*/ 499215 w 1327177"/>
              <a:gd name="connsiteY9124" fmla="*/ 845401 h 2043806"/>
              <a:gd name="connsiteX9125" fmla="*/ 498428 w 1327177"/>
              <a:gd name="connsiteY9125" fmla="*/ 844615 h 2043806"/>
              <a:gd name="connsiteX9126" fmla="*/ 498822 w 1327177"/>
              <a:gd name="connsiteY9126" fmla="*/ 843959 h 2043806"/>
              <a:gd name="connsiteX9127" fmla="*/ 498428 w 1327177"/>
              <a:gd name="connsiteY9127" fmla="*/ 843172 h 2043806"/>
              <a:gd name="connsiteX9128" fmla="*/ 496986 w 1327177"/>
              <a:gd name="connsiteY9128" fmla="*/ 842517 h 2043806"/>
              <a:gd name="connsiteX9129" fmla="*/ 496724 w 1327177"/>
              <a:gd name="connsiteY9129" fmla="*/ 841861 h 2043806"/>
              <a:gd name="connsiteX9130" fmla="*/ 495543 w 1327177"/>
              <a:gd name="connsiteY9130" fmla="*/ 841074 h 2043806"/>
              <a:gd name="connsiteX9131" fmla="*/ 496724 w 1327177"/>
              <a:gd name="connsiteY9131" fmla="*/ 840418 h 2043806"/>
              <a:gd name="connsiteX9132" fmla="*/ 497510 w 1327177"/>
              <a:gd name="connsiteY9132" fmla="*/ 840418 h 2043806"/>
              <a:gd name="connsiteX9133" fmla="*/ 498166 w 1327177"/>
              <a:gd name="connsiteY9133" fmla="*/ 840025 h 2043806"/>
              <a:gd name="connsiteX9134" fmla="*/ 498822 w 1327177"/>
              <a:gd name="connsiteY9134" fmla="*/ 840025 h 2043806"/>
              <a:gd name="connsiteX9135" fmla="*/ 500920 w 1327177"/>
              <a:gd name="connsiteY9135" fmla="*/ 840681 h 2043806"/>
              <a:gd name="connsiteX9136" fmla="*/ 501707 w 1327177"/>
              <a:gd name="connsiteY9136" fmla="*/ 841074 h 2043806"/>
              <a:gd name="connsiteX9137" fmla="*/ 503149 w 1327177"/>
              <a:gd name="connsiteY9137" fmla="*/ 841336 h 2043806"/>
              <a:gd name="connsiteX9138" fmla="*/ 505247 w 1327177"/>
              <a:gd name="connsiteY9138" fmla="*/ 840418 h 2043806"/>
              <a:gd name="connsiteX9139" fmla="*/ 508001 w 1327177"/>
              <a:gd name="connsiteY9139" fmla="*/ 841074 h 2043806"/>
              <a:gd name="connsiteX9140" fmla="*/ 509443 w 1327177"/>
              <a:gd name="connsiteY9140" fmla="*/ 841074 h 2043806"/>
              <a:gd name="connsiteX9141" fmla="*/ 510886 w 1327177"/>
              <a:gd name="connsiteY9141" fmla="*/ 840025 h 2043806"/>
              <a:gd name="connsiteX9142" fmla="*/ 512328 w 1327177"/>
              <a:gd name="connsiteY9142" fmla="*/ 840025 h 2043806"/>
              <a:gd name="connsiteX9143" fmla="*/ 513771 w 1327177"/>
              <a:gd name="connsiteY9143" fmla="*/ 839238 h 2043806"/>
              <a:gd name="connsiteX9144" fmla="*/ 514426 w 1327177"/>
              <a:gd name="connsiteY9144" fmla="*/ 838583 h 2043806"/>
              <a:gd name="connsiteX9145" fmla="*/ 516131 w 1327177"/>
              <a:gd name="connsiteY9145" fmla="*/ 837534 h 2043806"/>
              <a:gd name="connsiteX9146" fmla="*/ 517705 w 1327177"/>
              <a:gd name="connsiteY9146" fmla="*/ 837534 h 2043806"/>
              <a:gd name="connsiteX9147" fmla="*/ 518360 w 1327177"/>
              <a:gd name="connsiteY9147" fmla="*/ 837534 h 2043806"/>
              <a:gd name="connsiteX9148" fmla="*/ 521245 w 1327177"/>
              <a:gd name="connsiteY9148" fmla="*/ 838976 h 2043806"/>
              <a:gd name="connsiteX9149" fmla="*/ 521901 w 1327177"/>
              <a:gd name="connsiteY9149" fmla="*/ 838583 h 2043806"/>
              <a:gd name="connsiteX9150" fmla="*/ 523343 w 1327177"/>
              <a:gd name="connsiteY9150" fmla="*/ 839763 h 2043806"/>
              <a:gd name="connsiteX9151" fmla="*/ 523605 w 1327177"/>
              <a:gd name="connsiteY9151" fmla="*/ 840681 h 2043806"/>
              <a:gd name="connsiteX9152" fmla="*/ 523999 w 1327177"/>
              <a:gd name="connsiteY9152" fmla="*/ 841074 h 2043806"/>
              <a:gd name="connsiteX9153" fmla="*/ 525048 w 1327177"/>
              <a:gd name="connsiteY9153" fmla="*/ 842123 h 2043806"/>
              <a:gd name="connsiteX9154" fmla="*/ 526490 w 1327177"/>
              <a:gd name="connsiteY9154" fmla="*/ 842517 h 2043806"/>
              <a:gd name="connsiteX9155" fmla="*/ 527146 w 1327177"/>
              <a:gd name="connsiteY9155" fmla="*/ 841861 h 2043806"/>
              <a:gd name="connsiteX9156" fmla="*/ 527933 w 1327177"/>
              <a:gd name="connsiteY9156" fmla="*/ 842517 h 2043806"/>
              <a:gd name="connsiteX9157" fmla="*/ 528326 w 1327177"/>
              <a:gd name="connsiteY9157" fmla="*/ 842779 h 2043806"/>
              <a:gd name="connsiteX9158" fmla="*/ 528588 w 1327177"/>
              <a:gd name="connsiteY9158" fmla="*/ 842517 h 2043806"/>
              <a:gd name="connsiteX9159" fmla="*/ 529244 w 1327177"/>
              <a:gd name="connsiteY9159" fmla="*/ 843172 h 2043806"/>
              <a:gd name="connsiteX9160" fmla="*/ 530686 w 1327177"/>
              <a:gd name="connsiteY9160" fmla="*/ 842517 h 2043806"/>
              <a:gd name="connsiteX9161" fmla="*/ 531080 w 1327177"/>
              <a:gd name="connsiteY9161" fmla="*/ 842779 h 2043806"/>
              <a:gd name="connsiteX9162" fmla="*/ 531080 w 1327177"/>
              <a:gd name="connsiteY9162" fmla="*/ 843172 h 2043806"/>
              <a:gd name="connsiteX9163" fmla="*/ 532522 w 1327177"/>
              <a:gd name="connsiteY9163" fmla="*/ 843172 h 2043806"/>
              <a:gd name="connsiteX9164" fmla="*/ 533965 w 1327177"/>
              <a:gd name="connsiteY9164" fmla="*/ 843959 h 2043806"/>
              <a:gd name="connsiteX9165" fmla="*/ 534227 w 1327177"/>
              <a:gd name="connsiteY9165" fmla="*/ 844615 h 2043806"/>
              <a:gd name="connsiteX9166" fmla="*/ 537505 w 1327177"/>
              <a:gd name="connsiteY9166" fmla="*/ 846057 h 2043806"/>
              <a:gd name="connsiteX9167" fmla="*/ 538161 w 1327177"/>
              <a:gd name="connsiteY9167" fmla="*/ 847237 h 2043806"/>
              <a:gd name="connsiteX9168" fmla="*/ 541046 w 1327177"/>
              <a:gd name="connsiteY9168" fmla="*/ 848155 h 2043806"/>
              <a:gd name="connsiteX9169" fmla="*/ 542751 w 1327177"/>
              <a:gd name="connsiteY9169" fmla="*/ 851434 h 2043806"/>
              <a:gd name="connsiteX9170" fmla="*/ 543800 w 1327177"/>
              <a:gd name="connsiteY9170" fmla="*/ 854187 h 2043806"/>
              <a:gd name="connsiteX9171" fmla="*/ 544849 w 1327177"/>
              <a:gd name="connsiteY9171" fmla="*/ 853532 h 2043806"/>
              <a:gd name="connsiteX9172" fmla="*/ 545504 w 1327177"/>
              <a:gd name="connsiteY9172" fmla="*/ 855630 h 2043806"/>
              <a:gd name="connsiteX9173" fmla="*/ 546029 w 1327177"/>
              <a:gd name="connsiteY9173" fmla="*/ 857334 h 2043806"/>
              <a:gd name="connsiteX9174" fmla="*/ 549569 w 1327177"/>
              <a:gd name="connsiteY9174" fmla="*/ 858777 h 2043806"/>
              <a:gd name="connsiteX9175" fmla="*/ 550618 w 1327177"/>
              <a:gd name="connsiteY9175" fmla="*/ 858121 h 2043806"/>
              <a:gd name="connsiteX9176" fmla="*/ 552061 w 1327177"/>
              <a:gd name="connsiteY9176" fmla="*/ 858121 h 2043806"/>
              <a:gd name="connsiteX9177" fmla="*/ 553766 w 1327177"/>
              <a:gd name="connsiteY9177" fmla="*/ 857072 h 2043806"/>
              <a:gd name="connsiteX9178" fmla="*/ 554159 w 1327177"/>
              <a:gd name="connsiteY9178" fmla="*/ 855892 h 2043806"/>
              <a:gd name="connsiteX9179" fmla="*/ 554946 w 1327177"/>
              <a:gd name="connsiteY9179" fmla="*/ 855630 h 2043806"/>
              <a:gd name="connsiteX9180" fmla="*/ 559142 w 1327177"/>
              <a:gd name="connsiteY9180" fmla="*/ 858121 h 2043806"/>
              <a:gd name="connsiteX9181" fmla="*/ 563731 w 1327177"/>
              <a:gd name="connsiteY9181" fmla="*/ 857072 h 2043806"/>
              <a:gd name="connsiteX9182" fmla="*/ 565436 w 1327177"/>
              <a:gd name="connsiteY9182" fmla="*/ 855630 h 2043806"/>
              <a:gd name="connsiteX9183" fmla="*/ 566223 w 1327177"/>
              <a:gd name="connsiteY9183" fmla="*/ 855630 h 2043806"/>
              <a:gd name="connsiteX9184" fmla="*/ 566223 w 1327177"/>
              <a:gd name="connsiteY9184" fmla="*/ 855236 h 2043806"/>
              <a:gd name="connsiteX9185" fmla="*/ 567141 w 1327177"/>
              <a:gd name="connsiteY9185" fmla="*/ 853138 h 2043806"/>
              <a:gd name="connsiteX9186" fmla="*/ 569764 w 1327177"/>
              <a:gd name="connsiteY9186" fmla="*/ 853532 h 2043806"/>
              <a:gd name="connsiteX9187" fmla="*/ 570026 w 1327177"/>
              <a:gd name="connsiteY9187" fmla="*/ 851696 h 2043806"/>
              <a:gd name="connsiteX9188" fmla="*/ 572124 w 1327177"/>
              <a:gd name="connsiteY9188" fmla="*/ 851696 h 2043806"/>
              <a:gd name="connsiteX9189" fmla="*/ 572780 w 1327177"/>
              <a:gd name="connsiteY9189" fmla="*/ 851696 h 2043806"/>
              <a:gd name="connsiteX9190" fmla="*/ 573304 w 1327177"/>
              <a:gd name="connsiteY9190" fmla="*/ 849991 h 2043806"/>
              <a:gd name="connsiteX9191" fmla="*/ 573960 w 1327177"/>
              <a:gd name="connsiteY9191" fmla="*/ 849991 h 2043806"/>
              <a:gd name="connsiteX9192" fmla="*/ 573960 w 1327177"/>
              <a:gd name="connsiteY9192" fmla="*/ 849598 h 2043806"/>
              <a:gd name="connsiteX9193" fmla="*/ 574746 w 1327177"/>
              <a:gd name="connsiteY9193" fmla="*/ 849991 h 2043806"/>
              <a:gd name="connsiteX9194" fmla="*/ 574746 w 1327177"/>
              <a:gd name="connsiteY9194" fmla="*/ 848811 h 2043806"/>
              <a:gd name="connsiteX9195" fmla="*/ 575402 w 1327177"/>
              <a:gd name="connsiteY9195" fmla="*/ 848155 h 2043806"/>
              <a:gd name="connsiteX9196" fmla="*/ 575402 w 1327177"/>
              <a:gd name="connsiteY9196" fmla="*/ 846451 h 2043806"/>
              <a:gd name="connsiteX9197" fmla="*/ 576845 w 1327177"/>
              <a:gd name="connsiteY9197" fmla="*/ 845795 h 2043806"/>
              <a:gd name="connsiteX9198" fmla="*/ 578680 w 1327177"/>
              <a:gd name="connsiteY9198" fmla="*/ 843959 h 2043806"/>
              <a:gd name="connsiteX9199" fmla="*/ 582221 w 1327177"/>
              <a:gd name="connsiteY9199" fmla="*/ 843959 h 2043806"/>
              <a:gd name="connsiteX9200" fmla="*/ 585761 w 1327177"/>
              <a:gd name="connsiteY9200" fmla="*/ 845795 h 2043806"/>
              <a:gd name="connsiteX9201" fmla="*/ 585237 w 1327177"/>
              <a:gd name="connsiteY9201" fmla="*/ 846057 h 2043806"/>
              <a:gd name="connsiteX9202" fmla="*/ 586024 w 1327177"/>
              <a:gd name="connsiteY9202" fmla="*/ 846713 h 2043806"/>
              <a:gd name="connsiteX9203" fmla="*/ 587204 w 1327177"/>
              <a:gd name="connsiteY9203" fmla="*/ 846713 h 2043806"/>
              <a:gd name="connsiteX9204" fmla="*/ 587860 w 1327177"/>
              <a:gd name="connsiteY9204" fmla="*/ 847893 h 2043806"/>
              <a:gd name="connsiteX9205" fmla="*/ 587204 w 1327177"/>
              <a:gd name="connsiteY9205" fmla="*/ 849335 h 2043806"/>
              <a:gd name="connsiteX9206" fmla="*/ 587466 w 1327177"/>
              <a:gd name="connsiteY9206" fmla="*/ 849598 h 2043806"/>
              <a:gd name="connsiteX9207" fmla="*/ 587466 w 1327177"/>
              <a:gd name="connsiteY9207" fmla="*/ 850253 h 2043806"/>
              <a:gd name="connsiteX9208" fmla="*/ 588646 w 1327177"/>
              <a:gd name="connsiteY9208" fmla="*/ 850253 h 2043806"/>
              <a:gd name="connsiteX9209" fmla="*/ 589564 w 1327177"/>
              <a:gd name="connsiteY9209" fmla="*/ 851040 h 2043806"/>
              <a:gd name="connsiteX9210" fmla="*/ 590220 w 1327177"/>
              <a:gd name="connsiteY9210" fmla="*/ 851696 h 2043806"/>
              <a:gd name="connsiteX9211" fmla="*/ 590220 w 1327177"/>
              <a:gd name="connsiteY9211" fmla="*/ 852482 h 2043806"/>
              <a:gd name="connsiteX9212" fmla="*/ 591400 w 1327177"/>
              <a:gd name="connsiteY9212" fmla="*/ 852876 h 2043806"/>
              <a:gd name="connsiteX9213" fmla="*/ 591007 w 1327177"/>
              <a:gd name="connsiteY9213" fmla="*/ 853138 h 2043806"/>
              <a:gd name="connsiteX9214" fmla="*/ 593498 w 1327177"/>
              <a:gd name="connsiteY9214" fmla="*/ 852876 h 2043806"/>
              <a:gd name="connsiteX9215" fmla="*/ 594285 w 1327177"/>
              <a:gd name="connsiteY9215" fmla="*/ 852876 h 2043806"/>
              <a:gd name="connsiteX9216" fmla="*/ 594285 w 1327177"/>
              <a:gd name="connsiteY9216" fmla="*/ 854581 h 2043806"/>
              <a:gd name="connsiteX9217" fmla="*/ 594547 w 1327177"/>
              <a:gd name="connsiteY9217" fmla="*/ 854974 h 2043806"/>
              <a:gd name="connsiteX9218" fmla="*/ 594547 w 1327177"/>
              <a:gd name="connsiteY9218" fmla="*/ 855236 h 2043806"/>
              <a:gd name="connsiteX9219" fmla="*/ 596383 w 1327177"/>
              <a:gd name="connsiteY9219" fmla="*/ 855630 h 2043806"/>
              <a:gd name="connsiteX9220" fmla="*/ 596645 w 1327177"/>
              <a:gd name="connsiteY9220" fmla="*/ 854187 h 2043806"/>
              <a:gd name="connsiteX9221" fmla="*/ 597301 w 1327177"/>
              <a:gd name="connsiteY9221" fmla="*/ 854974 h 2043806"/>
              <a:gd name="connsiteX9222" fmla="*/ 598481 w 1327177"/>
              <a:gd name="connsiteY9222" fmla="*/ 855236 h 2043806"/>
              <a:gd name="connsiteX9223" fmla="*/ 599137 w 1327177"/>
              <a:gd name="connsiteY9223" fmla="*/ 854581 h 2043806"/>
              <a:gd name="connsiteX9224" fmla="*/ 598743 w 1327177"/>
              <a:gd name="connsiteY9224" fmla="*/ 854187 h 2043806"/>
              <a:gd name="connsiteX9225" fmla="*/ 599137 w 1327177"/>
              <a:gd name="connsiteY9225" fmla="*/ 853794 h 2043806"/>
              <a:gd name="connsiteX9226" fmla="*/ 599399 w 1327177"/>
              <a:gd name="connsiteY9226" fmla="*/ 853794 h 2043806"/>
              <a:gd name="connsiteX9227" fmla="*/ 599924 w 1327177"/>
              <a:gd name="connsiteY9227" fmla="*/ 853138 h 2043806"/>
              <a:gd name="connsiteX9228" fmla="*/ 599399 w 1327177"/>
              <a:gd name="connsiteY9228" fmla="*/ 853138 h 2043806"/>
              <a:gd name="connsiteX9229" fmla="*/ 599399 w 1327177"/>
              <a:gd name="connsiteY9229" fmla="*/ 852220 h 2043806"/>
              <a:gd name="connsiteX9230" fmla="*/ 599137 w 1327177"/>
              <a:gd name="connsiteY9230" fmla="*/ 852220 h 2043806"/>
              <a:gd name="connsiteX9231" fmla="*/ 598743 w 1327177"/>
              <a:gd name="connsiteY9231" fmla="*/ 850778 h 2043806"/>
              <a:gd name="connsiteX9232" fmla="*/ 600186 w 1327177"/>
              <a:gd name="connsiteY9232" fmla="*/ 848155 h 2043806"/>
              <a:gd name="connsiteX9233" fmla="*/ 600186 w 1327177"/>
              <a:gd name="connsiteY9233" fmla="*/ 847237 h 2043806"/>
              <a:gd name="connsiteX9234" fmla="*/ 600579 w 1327177"/>
              <a:gd name="connsiteY9234" fmla="*/ 846713 h 2043806"/>
              <a:gd name="connsiteX9235" fmla="*/ 601366 w 1327177"/>
              <a:gd name="connsiteY9235" fmla="*/ 846057 h 2043806"/>
              <a:gd name="connsiteX9236" fmla="*/ 601628 w 1327177"/>
              <a:gd name="connsiteY9236" fmla="*/ 845139 h 2043806"/>
              <a:gd name="connsiteX9237" fmla="*/ 601366 w 1327177"/>
              <a:gd name="connsiteY9237" fmla="*/ 844615 h 2043806"/>
              <a:gd name="connsiteX9238" fmla="*/ 601628 w 1327177"/>
              <a:gd name="connsiteY9238" fmla="*/ 844352 h 2043806"/>
              <a:gd name="connsiteX9239" fmla="*/ 601366 w 1327177"/>
              <a:gd name="connsiteY9239" fmla="*/ 843959 h 2043806"/>
              <a:gd name="connsiteX9240" fmla="*/ 600579 w 1327177"/>
              <a:gd name="connsiteY9240" fmla="*/ 843959 h 2043806"/>
              <a:gd name="connsiteX9241" fmla="*/ 600842 w 1327177"/>
              <a:gd name="connsiteY9241" fmla="*/ 843172 h 2043806"/>
              <a:gd name="connsiteX9242" fmla="*/ 600579 w 1327177"/>
              <a:gd name="connsiteY9242" fmla="*/ 843172 h 2043806"/>
              <a:gd name="connsiteX9243" fmla="*/ 600186 w 1327177"/>
              <a:gd name="connsiteY9243" fmla="*/ 842517 h 2043806"/>
              <a:gd name="connsiteX9244" fmla="*/ 598481 w 1327177"/>
              <a:gd name="connsiteY9244" fmla="*/ 842517 h 2043806"/>
              <a:gd name="connsiteX9245" fmla="*/ 598481 w 1327177"/>
              <a:gd name="connsiteY9245" fmla="*/ 842123 h 2043806"/>
              <a:gd name="connsiteX9246" fmla="*/ 595990 w 1327177"/>
              <a:gd name="connsiteY9246" fmla="*/ 842123 h 2043806"/>
              <a:gd name="connsiteX9247" fmla="*/ 593760 w 1327177"/>
              <a:gd name="connsiteY9247" fmla="*/ 840681 h 2043806"/>
              <a:gd name="connsiteX9248" fmla="*/ 593498 w 1327177"/>
              <a:gd name="connsiteY9248" fmla="*/ 841074 h 2043806"/>
              <a:gd name="connsiteX9249" fmla="*/ 593498 w 1327177"/>
              <a:gd name="connsiteY9249" fmla="*/ 840418 h 2043806"/>
              <a:gd name="connsiteX9250" fmla="*/ 592843 w 1327177"/>
              <a:gd name="connsiteY9250" fmla="*/ 840418 h 2043806"/>
              <a:gd name="connsiteX9251" fmla="*/ 592843 w 1327177"/>
              <a:gd name="connsiteY9251" fmla="*/ 840681 h 2043806"/>
              <a:gd name="connsiteX9252" fmla="*/ 591662 w 1327177"/>
              <a:gd name="connsiteY9252" fmla="*/ 840681 h 2043806"/>
              <a:gd name="connsiteX9253" fmla="*/ 591400 w 1327177"/>
              <a:gd name="connsiteY9253" fmla="*/ 840681 h 2043806"/>
              <a:gd name="connsiteX9254" fmla="*/ 591400 w 1327177"/>
              <a:gd name="connsiteY9254" fmla="*/ 837796 h 2043806"/>
              <a:gd name="connsiteX9255" fmla="*/ 591400 w 1327177"/>
              <a:gd name="connsiteY9255" fmla="*/ 837534 h 2043806"/>
              <a:gd name="connsiteX9256" fmla="*/ 591007 w 1327177"/>
              <a:gd name="connsiteY9256" fmla="*/ 836878 h 2043806"/>
              <a:gd name="connsiteX9257" fmla="*/ 590744 w 1327177"/>
              <a:gd name="connsiteY9257" fmla="*/ 836091 h 2043806"/>
              <a:gd name="connsiteX9258" fmla="*/ 590744 w 1327177"/>
              <a:gd name="connsiteY9258" fmla="*/ 835698 h 2043806"/>
              <a:gd name="connsiteX9259" fmla="*/ 589958 w 1327177"/>
              <a:gd name="connsiteY9259" fmla="*/ 835042 h 2043806"/>
              <a:gd name="connsiteX9260" fmla="*/ 589564 w 1327177"/>
              <a:gd name="connsiteY9260" fmla="*/ 834387 h 2043806"/>
              <a:gd name="connsiteX9261" fmla="*/ 589564 w 1327177"/>
              <a:gd name="connsiteY9261" fmla="*/ 833993 h 2043806"/>
              <a:gd name="connsiteX9262" fmla="*/ 589564 w 1327177"/>
              <a:gd name="connsiteY9262" fmla="*/ 833600 h 2043806"/>
              <a:gd name="connsiteX9263" fmla="*/ 589302 w 1327177"/>
              <a:gd name="connsiteY9263" fmla="*/ 832682 h 2043806"/>
              <a:gd name="connsiteX9264" fmla="*/ 589564 w 1327177"/>
              <a:gd name="connsiteY9264" fmla="*/ 831239 h 2043806"/>
              <a:gd name="connsiteX9265" fmla="*/ 588909 w 1327177"/>
              <a:gd name="connsiteY9265" fmla="*/ 830453 h 2043806"/>
              <a:gd name="connsiteX9266" fmla="*/ 588909 w 1327177"/>
              <a:gd name="connsiteY9266" fmla="*/ 830059 h 2043806"/>
              <a:gd name="connsiteX9267" fmla="*/ 588909 w 1327177"/>
              <a:gd name="connsiteY9267" fmla="*/ 829404 h 2043806"/>
              <a:gd name="connsiteX9268" fmla="*/ 589958 w 1327177"/>
              <a:gd name="connsiteY9268" fmla="*/ 828617 h 2043806"/>
              <a:gd name="connsiteX9269" fmla="*/ 589958 w 1327177"/>
              <a:gd name="connsiteY9269" fmla="*/ 827961 h 2043806"/>
              <a:gd name="connsiteX9270" fmla="*/ 589302 w 1327177"/>
              <a:gd name="connsiteY9270" fmla="*/ 827699 h 2043806"/>
              <a:gd name="connsiteX9271" fmla="*/ 589564 w 1327177"/>
              <a:gd name="connsiteY9271" fmla="*/ 826912 h 2043806"/>
              <a:gd name="connsiteX9272" fmla="*/ 591007 w 1327177"/>
              <a:gd name="connsiteY9272" fmla="*/ 827305 h 2043806"/>
              <a:gd name="connsiteX9273" fmla="*/ 592056 w 1327177"/>
              <a:gd name="connsiteY9273" fmla="*/ 827699 h 2043806"/>
              <a:gd name="connsiteX9274" fmla="*/ 593498 w 1327177"/>
              <a:gd name="connsiteY9274" fmla="*/ 826912 h 2043806"/>
              <a:gd name="connsiteX9275" fmla="*/ 594547 w 1327177"/>
              <a:gd name="connsiteY9275" fmla="*/ 827961 h 2043806"/>
              <a:gd name="connsiteX9276" fmla="*/ 594941 w 1327177"/>
              <a:gd name="connsiteY9276" fmla="*/ 827961 h 2043806"/>
              <a:gd name="connsiteX9277" fmla="*/ 594547 w 1327177"/>
              <a:gd name="connsiteY9277" fmla="*/ 826912 h 2043806"/>
              <a:gd name="connsiteX9278" fmla="*/ 593105 w 1327177"/>
              <a:gd name="connsiteY9278" fmla="*/ 825076 h 2043806"/>
              <a:gd name="connsiteX9279" fmla="*/ 591400 w 1327177"/>
              <a:gd name="connsiteY9279" fmla="*/ 822716 h 2043806"/>
              <a:gd name="connsiteX9280" fmla="*/ 591007 w 1327177"/>
              <a:gd name="connsiteY9280" fmla="*/ 820880 h 2043806"/>
              <a:gd name="connsiteX9281" fmla="*/ 592056 w 1327177"/>
              <a:gd name="connsiteY9281" fmla="*/ 819175 h 2043806"/>
              <a:gd name="connsiteX9282" fmla="*/ 594285 w 1327177"/>
              <a:gd name="connsiteY9282" fmla="*/ 818782 h 2043806"/>
              <a:gd name="connsiteX9283" fmla="*/ 597694 w 1327177"/>
              <a:gd name="connsiteY9283" fmla="*/ 817733 h 2043806"/>
              <a:gd name="connsiteX9284" fmla="*/ 598481 w 1327177"/>
              <a:gd name="connsiteY9284" fmla="*/ 816553 h 2043806"/>
              <a:gd name="connsiteX9285" fmla="*/ 602677 w 1327177"/>
              <a:gd name="connsiteY9285" fmla="*/ 814979 h 2043806"/>
              <a:gd name="connsiteX9286" fmla="*/ 606218 w 1327177"/>
              <a:gd name="connsiteY9286" fmla="*/ 814979 h 2043806"/>
              <a:gd name="connsiteX9287" fmla="*/ 606218 w 1327177"/>
              <a:gd name="connsiteY9287" fmla="*/ 814455 h 2043806"/>
              <a:gd name="connsiteX9288" fmla="*/ 604382 w 1327177"/>
              <a:gd name="connsiteY9288" fmla="*/ 813537 h 2043806"/>
              <a:gd name="connsiteX9289" fmla="*/ 604120 w 1327177"/>
              <a:gd name="connsiteY9289" fmla="*/ 811701 h 2043806"/>
              <a:gd name="connsiteX9290" fmla="*/ 604382 w 1327177"/>
              <a:gd name="connsiteY9290" fmla="*/ 809209 h 2043806"/>
              <a:gd name="connsiteX9291" fmla="*/ 606742 w 1327177"/>
              <a:gd name="connsiteY9291" fmla="*/ 809603 h 2043806"/>
              <a:gd name="connsiteX9292" fmla="*/ 609758 w 1327177"/>
              <a:gd name="connsiteY9292" fmla="*/ 808816 h 2043806"/>
              <a:gd name="connsiteX9293" fmla="*/ 612643 w 1327177"/>
              <a:gd name="connsiteY9293" fmla="*/ 808816 h 2043806"/>
              <a:gd name="connsiteX9294" fmla="*/ 613298 w 1327177"/>
              <a:gd name="connsiteY9294" fmla="*/ 807899 h 2043806"/>
              <a:gd name="connsiteX9295" fmla="*/ 612382 w 1327177"/>
              <a:gd name="connsiteY9295" fmla="*/ 807899 h 2043806"/>
              <a:gd name="connsiteX9296" fmla="*/ 610939 w 1327177"/>
              <a:gd name="connsiteY9296" fmla="*/ 807505 h 2043806"/>
              <a:gd name="connsiteX9297" fmla="*/ 609759 w 1327177"/>
              <a:gd name="connsiteY9297" fmla="*/ 806063 h 2043806"/>
              <a:gd name="connsiteX9298" fmla="*/ 609103 w 1327177"/>
              <a:gd name="connsiteY9298" fmla="*/ 805276 h 2043806"/>
              <a:gd name="connsiteX9299" fmla="*/ 608841 w 1327177"/>
              <a:gd name="connsiteY9299" fmla="*/ 805014 h 2043806"/>
              <a:gd name="connsiteX9300" fmla="*/ 608841 w 1327177"/>
              <a:gd name="connsiteY9300" fmla="*/ 803834 h 2043806"/>
              <a:gd name="connsiteX9301" fmla="*/ 608448 w 1327177"/>
              <a:gd name="connsiteY9301" fmla="*/ 803178 h 2043806"/>
              <a:gd name="connsiteX9302" fmla="*/ 608185 w 1327177"/>
              <a:gd name="connsiteY9302" fmla="*/ 801735 h 2043806"/>
              <a:gd name="connsiteX9303" fmla="*/ 607005 w 1327177"/>
              <a:gd name="connsiteY9303" fmla="*/ 800818 h 2043806"/>
              <a:gd name="connsiteX9304" fmla="*/ 606218 w 1327177"/>
              <a:gd name="connsiteY9304" fmla="*/ 799375 h 2043806"/>
              <a:gd name="connsiteX9305" fmla="*/ 605956 w 1327177"/>
              <a:gd name="connsiteY9305" fmla="*/ 797539 h 2043806"/>
              <a:gd name="connsiteX9306" fmla="*/ 605956 w 1327177"/>
              <a:gd name="connsiteY9306" fmla="*/ 796752 h 2043806"/>
              <a:gd name="connsiteX9307" fmla="*/ 601629 w 1327177"/>
              <a:gd name="connsiteY9307" fmla="*/ 793343 h 2043806"/>
              <a:gd name="connsiteX9308" fmla="*/ 600842 w 1327177"/>
              <a:gd name="connsiteY9308" fmla="*/ 791638 h 2043806"/>
              <a:gd name="connsiteX9309" fmla="*/ 600580 w 1327177"/>
              <a:gd name="connsiteY9309" fmla="*/ 789278 h 2043806"/>
              <a:gd name="connsiteX9310" fmla="*/ 600580 w 1327177"/>
              <a:gd name="connsiteY9310" fmla="*/ 787967 h 2043806"/>
              <a:gd name="connsiteX9311" fmla="*/ 599924 w 1327177"/>
              <a:gd name="connsiteY9311" fmla="*/ 785737 h 2043806"/>
              <a:gd name="connsiteX9312" fmla="*/ 599924 w 1327177"/>
              <a:gd name="connsiteY9312" fmla="*/ 785082 h 2043806"/>
              <a:gd name="connsiteX9313" fmla="*/ 599400 w 1327177"/>
              <a:gd name="connsiteY9313" fmla="*/ 784033 h 2043806"/>
              <a:gd name="connsiteX9314" fmla="*/ 599400 w 1327177"/>
              <a:gd name="connsiteY9314" fmla="*/ 783639 h 2043806"/>
              <a:gd name="connsiteX9315" fmla="*/ 600580 w 1327177"/>
              <a:gd name="connsiteY9315" fmla="*/ 783377 h 2043806"/>
              <a:gd name="connsiteX9316" fmla="*/ 599400 w 1327177"/>
              <a:gd name="connsiteY9316" fmla="*/ 780886 h 2043806"/>
              <a:gd name="connsiteX9317" fmla="*/ 599924 w 1327177"/>
              <a:gd name="connsiteY9317" fmla="*/ 780099 h 2043806"/>
              <a:gd name="connsiteX9318" fmla="*/ 599137 w 1327177"/>
              <a:gd name="connsiteY9318" fmla="*/ 779443 h 2043806"/>
              <a:gd name="connsiteX9319" fmla="*/ 599924 w 1327177"/>
              <a:gd name="connsiteY9319" fmla="*/ 778394 h 2043806"/>
              <a:gd name="connsiteX9320" fmla="*/ 599924 w 1327177"/>
              <a:gd name="connsiteY9320" fmla="*/ 777345 h 2043806"/>
              <a:gd name="connsiteX9321" fmla="*/ 600580 w 1327177"/>
              <a:gd name="connsiteY9321" fmla="*/ 776558 h 2043806"/>
              <a:gd name="connsiteX9322" fmla="*/ 602022 w 1327177"/>
              <a:gd name="connsiteY9322" fmla="*/ 775640 h 2043806"/>
              <a:gd name="connsiteX9323" fmla="*/ 602284 w 1327177"/>
              <a:gd name="connsiteY9323" fmla="*/ 775640 h 2043806"/>
              <a:gd name="connsiteX9324" fmla="*/ 602022 w 1327177"/>
              <a:gd name="connsiteY9324" fmla="*/ 775247 h 2043806"/>
              <a:gd name="connsiteX9325" fmla="*/ 602022 w 1327177"/>
              <a:gd name="connsiteY9325" fmla="*/ 774460 h 2043806"/>
              <a:gd name="connsiteX9326" fmla="*/ 600842 w 1327177"/>
              <a:gd name="connsiteY9326" fmla="*/ 773804 h 2043806"/>
              <a:gd name="connsiteX9327" fmla="*/ 600580 w 1327177"/>
              <a:gd name="connsiteY9327" fmla="*/ 769477 h 2043806"/>
              <a:gd name="connsiteX9328" fmla="*/ 600186 w 1327177"/>
              <a:gd name="connsiteY9328" fmla="*/ 768822 h 2043806"/>
              <a:gd name="connsiteX9329" fmla="*/ 596646 w 1327177"/>
              <a:gd name="connsiteY9329" fmla="*/ 764232 h 2043806"/>
              <a:gd name="connsiteX9330" fmla="*/ 594941 w 1327177"/>
              <a:gd name="connsiteY9330" fmla="*/ 764232 h 2043806"/>
              <a:gd name="connsiteX9331" fmla="*/ 593761 w 1327177"/>
              <a:gd name="connsiteY9331" fmla="*/ 763839 h 2043806"/>
              <a:gd name="connsiteX9332" fmla="*/ 592843 w 1327177"/>
              <a:gd name="connsiteY9332" fmla="*/ 761740 h 2043806"/>
              <a:gd name="connsiteX9333" fmla="*/ 591007 w 1327177"/>
              <a:gd name="connsiteY9333" fmla="*/ 760298 h 2043806"/>
              <a:gd name="connsiteX9334" fmla="*/ 591401 w 1327177"/>
              <a:gd name="connsiteY9334" fmla="*/ 758200 h 2043806"/>
              <a:gd name="connsiteX9335" fmla="*/ 591007 w 1327177"/>
              <a:gd name="connsiteY9335" fmla="*/ 756758 h 2043806"/>
              <a:gd name="connsiteX9336" fmla="*/ 588647 w 1327177"/>
              <a:gd name="connsiteY9336" fmla="*/ 755053 h 2043806"/>
              <a:gd name="connsiteX9337" fmla="*/ 587860 w 1327177"/>
              <a:gd name="connsiteY9337" fmla="*/ 754004 h 2043806"/>
              <a:gd name="connsiteX9338" fmla="*/ 587860 w 1327177"/>
              <a:gd name="connsiteY9338" fmla="*/ 753741 h 2043806"/>
              <a:gd name="connsiteX9339" fmla="*/ 586680 w 1327177"/>
              <a:gd name="connsiteY9339" fmla="*/ 751512 h 2043806"/>
              <a:gd name="connsiteX9340" fmla="*/ 586680 w 1327177"/>
              <a:gd name="connsiteY9340" fmla="*/ 747972 h 2043806"/>
              <a:gd name="connsiteX9341" fmla="*/ 586680 w 1327177"/>
              <a:gd name="connsiteY9341" fmla="*/ 746660 h 2043806"/>
              <a:gd name="connsiteX9342" fmla="*/ 585762 w 1327177"/>
              <a:gd name="connsiteY9342" fmla="*/ 742333 h 2043806"/>
              <a:gd name="connsiteX9343" fmla="*/ 578287 w 1327177"/>
              <a:gd name="connsiteY9343" fmla="*/ 739842 h 2043806"/>
              <a:gd name="connsiteX9344" fmla="*/ 574747 w 1327177"/>
              <a:gd name="connsiteY9344" fmla="*/ 737612 h 2043806"/>
              <a:gd name="connsiteX9345" fmla="*/ 572124 w 1327177"/>
              <a:gd name="connsiteY9345" fmla="*/ 736695 h 2043806"/>
              <a:gd name="connsiteX9346" fmla="*/ 569764 w 1327177"/>
              <a:gd name="connsiteY9346" fmla="*/ 730531 h 2043806"/>
              <a:gd name="connsiteX9347" fmla="*/ 567928 w 1327177"/>
              <a:gd name="connsiteY9347" fmla="*/ 728433 h 2043806"/>
              <a:gd name="connsiteX9348" fmla="*/ 570026 w 1327177"/>
              <a:gd name="connsiteY9348" fmla="*/ 726597 h 2043806"/>
              <a:gd name="connsiteX9349" fmla="*/ 570420 w 1327177"/>
              <a:gd name="connsiteY9349" fmla="*/ 725155 h 2043806"/>
              <a:gd name="connsiteX9350" fmla="*/ 569764 w 1327177"/>
              <a:gd name="connsiteY9350" fmla="*/ 718598 h 2043806"/>
              <a:gd name="connsiteX9351" fmla="*/ 567928 w 1327177"/>
              <a:gd name="connsiteY9351" fmla="*/ 716763 h 2043806"/>
              <a:gd name="connsiteX9352" fmla="*/ 566879 w 1327177"/>
              <a:gd name="connsiteY9352" fmla="*/ 713615 h 2043806"/>
              <a:gd name="connsiteX9353" fmla="*/ 565830 w 1327177"/>
              <a:gd name="connsiteY9353" fmla="*/ 712435 h 2043806"/>
              <a:gd name="connsiteX9354" fmla="*/ 565830 w 1327177"/>
              <a:gd name="connsiteY9354" fmla="*/ 711780 h 2043806"/>
              <a:gd name="connsiteX9355" fmla="*/ 566486 w 1327177"/>
              <a:gd name="connsiteY9355" fmla="*/ 711124 h 2043806"/>
              <a:gd name="connsiteX9356" fmla="*/ 566486 w 1327177"/>
              <a:gd name="connsiteY9356" fmla="*/ 710337 h 2043806"/>
              <a:gd name="connsiteX9357" fmla="*/ 567141 w 1327177"/>
              <a:gd name="connsiteY9357" fmla="*/ 709419 h 2043806"/>
              <a:gd name="connsiteX9358" fmla="*/ 566879 w 1327177"/>
              <a:gd name="connsiteY9358" fmla="*/ 707584 h 2043806"/>
              <a:gd name="connsiteX9359" fmla="*/ 567141 w 1327177"/>
              <a:gd name="connsiteY9359" fmla="*/ 705879 h 2043806"/>
              <a:gd name="connsiteX9360" fmla="*/ 567141 w 1327177"/>
              <a:gd name="connsiteY9360" fmla="*/ 704043 h 2043806"/>
              <a:gd name="connsiteX9361" fmla="*/ 566879 w 1327177"/>
              <a:gd name="connsiteY9361" fmla="*/ 703256 h 2043806"/>
              <a:gd name="connsiteX9362" fmla="*/ 567666 w 1327177"/>
              <a:gd name="connsiteY9362" fmla="*/ 700896 h 2043806"/>
              <a:gd name="connsiteX9363" fmla="*/ 570420 w 1327177"/>
              <a:gd name="connsiteY9363" fmla="*/ 698273 h 2043806"/>
              <a:gd name="connsiteX9364" fmla="*/ 570813 w 1327177"/>
              <a:gd name="connsiteY9364" fmla="*/ 696962 h 2043806"/>
              <a:gd name="connsiteX9365" fmla="*/ 569370 w 1327177"/>
              <a:gd name="connsiteY9365" fmla="*/ 695257 h 2043806"/>
              <a:gd name="connsiteX9366" fmla="*/ 567141 w 1327177"/>
              <a:gd name="connsiteY9366" fmla="*/ 694864 h 2043806"/>
              <a:gd name="connsiteX9367" fmla="*/ 566486 w 1327177"/>
              <a:gd name="connsiteY9367" fmla="*/ 694077 h 2043806"/>
              <a:gd name="connsiteX9368" fmla="*/ 566223 w 1327177"/>
              <a:gd name="connsiteY9368" fmla="*/ 693815 h 2043806"/>
              <a:gd name="connsiteX9369" fmla="*/ 566223 w 1327177"/>
              <a:gd name="connsiteY9369" fmla="*/ 693421 h 2043806"/>
              <a:gd name="connsiteX9370" fmla="*/ 567141 w 1327177"/>
              <a:gd name="connsiteY9370" fmla="*/ 692372 h 2043806"/>
              <a:gd name="connsiteX9371" fmla="*/ 566879 w 1327177"/>
              <a:gd name="connsiteY9371" fmla="*/ 690930 h 2043806"/>
              <a:gd name="connsiteX9372" fmla="*/ 567141 w 1327177"/>
              <a:gd name="connsiteY9372" fmla="*/ 690274 h 2043806"/>
              <a:gd name="connsiteX9373" fmla="*/ 567928 w 1327177"/>
              <a:gd name="connsiteY9373" fmla="*/ 690274 h 2043806"/>
              <a:gd name="connsiteX9374" fmla="*/ 567928 w 1327177"/>
              <a:gd name="connsiteY9374" fmla="*/ 689225 h 2043806"/>
              <a:gd name="connsiteX9375" fmla="*/ 568322 w 1327177"/>
              <a:gd name="connsiteY9375" fmla="*/ 689225 h 2043806"/>
              <a:gd name="connsiteX9376" fmla="*/ 568584 w 1327177"/>
              <a:gd name="connsiteY9376" fmla="*/ 688176 h 2043806"/>
              <a:gd name="connsiteX9377" fmla="*/ 569370 w 1327177"/>
              <a:gd name="connsiteY9377" fmla="*/ 687783 h 2043806"/>
              <a:gd name="connsiteX9378" fmla="*/ 570420 w 1327177"/>
              <a:gd name="connsiteY9378" fmla="*/ 688176 h 2043806"/>
              <a:gd name="connsiteX9379" fmla="*/ 571469 w 1327177"/>
              <a:gd name="connsiteY9379" fmla="*/ 687783 h 2043806"/>
              <a:gd name="connsiteX9380" fmla="*/ 572518 w 1327177"/>
              <a:gd name="connsiteY9380" fmla="*/ 687783 h 2043806"/>
              <a:gd name="connsiteX9381" fmla="*/ 574222 w 1327177"/>
              <a:gd name="connsiteY9381" fmla="*/ 686996 h 2043806"/>
              <a:gd name="connsiteX9382" fmla="*/ 575009 w 1327177"/>
              <a:gd name="connsiteY9382" fmla="*/ 687521 h 2043806"/>
              <a:gd name="connsiteX9383" fmla="*/ 575665 w 1327177"/>
              <a:gd name="connsiteY9383" fmla="*/ 686340 h 2043806"/>
              <a:gd name="connsiteX9384" fmla="*/ 575665 w 1327177"/>
              <a:gd name="connsiteY9384" fmla="*/ 685553 h 2043806"/>
              <a:gd name="connsiteX9385" fmla="*/ 576189 w 1327177"/>
              <a:gd name="connsiteY9385" fmla="*/ 685291 h 2043806"/>
              <a:gd name="connsiteX9386" fmla="*/ 576189 w 1327177"/>
              <a:gd name="connsiteY9386" fmla="*/ 684242 h 2043806"/>
              <a:gd name="connsiteX9387" fmla="*/ 576583 w 1327177"/>
              <a:gd name="connsiteY9387" fmla="*/ 682800 h 2043806"/>
              <a:gd name="connsiteX9388" fmla="*/ 578287 w 1327177"/>
              <a:gd name="connsiteY9388" fmla="*/ 681357 h 2043806"/>
              <a:gd name="connsiteX9389" fmla="*/ 578681 w 1327177"/>
              <a:gd name="connsiteY9389" fmla="*/ 679915 h 2043806"/>
              <a:gd name="connsiteX9390" fmla="*/ 580123 w 1327177"/>
              <a:gd name="connsiteY9390" fmla="*/ 679522 h 2043806"/>
              <a:gd name="connsiteX9391" fmla="*/ 580123 w 1327177"/>
              <a:gd name="connsiteY9391" fmla="*/ 678079 h 2043806"/>
              <a:gd name="connsiteX9392" fmla="*/ 580386 w 1327177"/>
              <a:gd name="connsiteY9392" fmla="*/ 678079 h 2043806"/>
              <a:gd name="connsiteX9393" fmla="*/ 580779 w 1327177"/>
              <a:gd name="connsiteY9393" fmla="*/ 678079 h 2043806"/>
              <a:gd name="connsiteX9394" fmla="*/ 581566 w 1327177"/>
              <a:gd name="connsiteY9394" fmla="*/ 677817 h 2043806"/>
              <a:gd name="connsiteX9395" fmla="*/ 582221 w 1327177"/>
              <a:gd name="connsiteY9395" fmla="*/ 677817 h 2043806"/>
              <a:gd name="connsiteX9396" fmla="*/ 582877 w 1327177"/>
              <a:gd name="connsiteY9396" fmla="*/ 677161 h 2043806"/>
              <a:gd name="connsiteX9397" fmla="*/ 584582 w 1327177"/>
              <a:gd name="connsiteY9397" fmla="*/ 677161 h 2043806"/>
              <a:gd name="connsiteX9398" fmla="*/ 586024 w 1327177"/>
              <a:gd name="connsiteY9398" fmla="*/ 675981 h 2043806"/>
              <a:gd name="connsiteX9399" fmla="*/ 586418 w 1327177"/>
              <a:gd name="connsiteY9399" fmla="*/ 675325 h 2043806"/>
              <a:gd name="connsiteX9400" fmla="*/ 586680 w 1327177"/>
              <a:gd name="connsiteY9400" fmla="*/ 674276 h 2043806"/>
              <a:gd name="connsiteX9401" fmla="*/ 586680 w 1327177"/>
              <a:gd name="connsiteY9401" fmla="*/ 673883 h 2043806"/>
              <a:gd name="connsiteX9402" fmla="*/ 587204 w 1327177"/>
              <a:gd name="connsiteY9402" fmla="*/ 673096 h 2043806"/>
              <a:gd name="connsiteX9403" fmla="*/ 587860 w 1327177"/>
              <a:gd name="connsiteY9403" fmla="*/ 672440 h 2043806"/>
              <a:gd name="connsiteX9404" fmla="*/ 588122 w 1327177"/>
              <a:gd name="connsiteY9404" fmla="*/ 672440 h 2043806"/>
              <a:gd name="connsiteX9405" fmla="*/ 588647 w 1327177"/>
              <a:gd name="connsiteY9405" fmla="*/ 670736 h 2043806"/>
              <a:gd name="connsiteX9406" fmla="*/ 589302 w 1327177"/>
              <a:gd name="connsiteY9406" fmla="*/ 670342 h 2043806"/>
              <a:gd name="connsiteX9407" fmla="*/ 589565 w 1327177"/>
              <a:gd name="connsiteY9407" fmla="*/ 670080 h 2043806"/>
              <a:gd name="connsiteX9408" fmla="*/ 589565 w 1327177"/>
              <a:gd name="connsiteY9408" fmla="*/ 669687 h 2043806"/>
              <a:gd name="connsiteX9409" fmla="*/ 589958 w 1327177"/>
              <a:gd name="connsiteY9409" fmla="*/ 668900 h 2043806"/>
              <a:gd name="connsiteX9410" fmla="*/ 589958 w 1327177"/>
              <a:gd name="connsiteY9410" fmla="*/ 668244 h 2043806"/>
              <a:gd name="connsiteX9411" fmla="*/ 590745 w 1327177"/>
              <a:gd name="connsiteY9411" fmla="*/ 668244 h 2043806"/>
              <a:gd name="connsiteX9412" fmla="*/ 591401 w 1327177"/>
              <a:gd name="connsiteY9412" fmla="*/ 667457 h 2043806"/>
              <a:gd name="connsiteX9413" fmla="*/ 591663 w 1327177"/>
              <a:gd name="connsiteY9413" fmla="*/ 666802 h 2043806"/>
              <a:gd name="connsiteX9414" fmla="*/ 591663 w 1327177"/>
              <a:gd name="connsiteY9414" fmla="*/ 665097 h 2043806"/>
              <a:gd name="connsiteX9415" fmla="*/ 591401 w 1327177"/>
              <a:gd name="connsiteY9415" fmla="*/ 664704 h 2043806"/>
              <a:gd name="connsiteX9416" fmla="*/ 591401 w 1327177"/>
              <a:gd name="connsiteY9416" fmla="*/ 663917 h 2043806"/>
              <a:gd name="connsiteX9417" fmla="*/ 591663 w 1327177"/>
              <a:gd name="connsiteY9417" fmla="*/ 663655 h 2043806"/>
              <a:gd name="connsiteX9418" fmla="*/ 591401 w 1327177"/>
              <a:gd name="connsiteY9418" fmla="*/ 662999 h 2043806"/>
              <a:gd name="connsiteX9419" fmla="*/ 591663 w 1327177"/>
              <a:gd name="connsiteY9419" fmla="*/ 662606 h 2043806"/>
              <a:gd name="connsiteX9420" fmla="*/ 591401 w 1327177"/>
              <a:gd name="connsiteY9420" fmla="*/ 662343 h 2043806"/>
              <a:gd name="connsiteX9421" fmla="*/ 591663 w 1327177"/>
              <a:gd name="connsiteY9421" fmla="*/ 661163 h 2043806"/>
              <a:gd name="connsiteX9422" fmla="*/ 591663 w 1327177"/>
              <a:gd name="connsiteY9422" fmla="*/ 660901 h 2043806"/>
              <a:gd name="connsiteX9423" fmla="*/ 591663 w 1327177"/>
              <a:gd name="connsiteY9423" fmla="*/ 659065 h 2043806"/>
              <a:gd name="connsiteX9424" fmla="*/ 591401 w 1327177"/>
              <a:gd name="connsiteY9424" fmla="*/ 658672 h 2043806"/>
              <a:gd name="connsiteX9425" fmla="*/ 591401 w 1327177"/>
              <a:gd name="connsiteY9425" fmla="*/ 658016 h 2043806"/>
              <a:gd name="connsiteX9426" fmla="*/ 591007 w 1327177"/>
              <a:gd name="connsiteY9426" fmla="*/ 657360 h 2043806"/>
              <a:gd name="connsiteX9427" fmla="*/ 591007 w 1327177"/>
              <a:gd name="connsiteY9427" fmla="*/ 656967 h 2043806"/>
              <a:gd name="connsiteX9428" fmla="*/ 590745 w 1327177"/>
              <a:gd name="connsiteY9428" fmla="*/ 656574 h 2043806"/>
              <a:gd name="connsiteX9429" fmla="*/ 591007 w 1327177"/>
              <a:gd name="connsiteY9429" fmla="*/ 655918 h 2043806"/>
              <a:gd name="connsiteX9430" fmla="*/ 590220 w 1327177"/>
              <a:gd name="connsiteY9430" fmla="*/ 655525 h 2043806"/>
              <a:gd name="connsiteX9431" fmla="*/ 589958 w 1327177"/>
              <a:gd name="connsiteY9431" fmla="*/ 655918 h 2043806"/>
              <a:gd name="connsiteX9432" fmla="*/ 589565 w 1327177"/>
              <a:gd name="connsiteY9432" fmla="*/ 655525 h 2043806"/>
              <a:gd name="connsiteX9433" fmla="*/ 589958 w 1327177"/>
              <a:gd name="connsiteY9433" fmla="*/ 654738 h 2043806"/>
              <a:gd name="connsiteX9434" fmla="*/ 589302 w 1327177"/>
              <a:gd name="connsiteY9434" fmla="*/ 654738 h 2043806"/>
              <a:gd name="connsiteX9435" fmla="*/ 589302 w 1327177"/>
              <a:gd name="connsiteY9435" fmla="*/ 654082 h 2043806"/>
              <a:gd name="connsiteX9436" fmla="*/ 588909 w 1327177"/>
              <a:gd name="connsiteY9436" fmla="*/ 654082 h 2043806"/>
              <a:gd name="connsiteX9437" fmla="*/ 588909 w 1327177"/>
              <a:gd name="connsiteY9437" fmla="*/ 653820 h 2043806"/>
              <a:gd name="connsiteX9438" fmla="*/ 588122 w 1327177"/>
              <a:gd name="connsiteY9438" fmla="*/ 653820 h 2043806"/>
              <a:gd name="connsiteX9439" fmla="*/ 588122 w 1327177"/>
              <a:gd name="connsiteY9439" fmla="*/ 653295 h 2043806"/>
              <a:gd name="connsiteX9440" fmla="*/ 587860 w 1327177"/>
              <a:gd name="connsiteY9440" fmla="*/ 653295 h 2043806"/>
              <a:gd name="connsiteX9441" fmla="*/ 587467 w 1327177"/>
              <a:gd name="connsiteY9441" fmla="*/ 652377 h 2043806"/>
              <a:gd name="connsiteX9442" fmla="*/ 586418 w 1327177"/>
              <a:gd name="connsiteY9442" fmla="*/ 652377 h 2043806"/>
              <a:gd name="connsiteX9443" fmla="*/ 583271 w 1327177"/>
              <a:gd name="connsiteY9443" fmla="*/ 651197 h 2043806"/>
              <a:gd name="connsiteX9444" fmla="*/ 578287 w 1327177"/>
              <a:gd name="connsiteY9444" fmla="*/ 649492 h 2043806"/>
              <a:gd name="connsiteX9445" fmla="*/ 579337 w 1327177"/>
              <a:gd name="connsiteY9445" fmla="*/ 644903 h 2043806"/>
              <a:gd name="connsiteX9446" fmla="*/ 579599 w 1327177"/>
              <a:gd name="connsiteY9446" fmla="*/ 644509 h 2043806"/>
              <a:gd name="connsiteX9447" fmla="*/ 579337 w 1327177"/>
              <a:gd name="connsiteY9447" fmla="*/ 643461 h 2043806"/>
              <a:gd name="connsiteX9448" fmla="*/ 580123 w 1327177"/>
              <a:gd name="connsiteY9448" fmla="*/ 642805 h 2043806"/>
              <a:gd name="connsiteX9449" fmla="*/ 579599 w 1327177"/>
              <a:gd name="connsiteY9449" fmla="*/ 641756 h 2043806"/>
              <a:gd name="connsiteX9450" fmla="*/ 578287 w 1327177"/>
              <a:gd name="connsiteY9450" fmla="*/ 640576 h 2043806"/>
              <a:gd name="connsiteX9451" fmla="*/ 578287 w 1327177"/>
              <a:gd name="connsiteY9451" fmla="*/ 639133 h 2043806"/>
              <a:gd name="connsiteX9452" fmla="*/ 578287 w 1327177"/>
              <a:gd name="connsiteY9452" fmla="*/ 638871 h 2043806"/>
              <a:gd name="connsiteX9453" fmla="*/ 579599 w 1327177"/>
              <a:gd name="connsiteY9453" fmla="*/ 636379 h 2043806"/>
              <a:gd name="connsiteX9454" fmla="*/ 580779 w 1327177"/>
              <a:gd name="connsiteY9454" fmla="*/ 636117 h 2043806"/>
              <a:gd name="connsiteX9455" fmla="*/ 582221 w 1327177"/>
              <a:gd name="connsiteY9455" fmla="*/ 632839 h 2043806"/>
              <a:gd name="connsiteX9456" fmla="*/ 585237 w 1327177"/>
              <a:gd name="connsiteY9456" fmla="*/ 632183 h 2043806"/>
              <a:gd name="connsiteX9457" fmla="*/ 589302 w 1327177"/>
              <a:gd name="connsiteY9457" fmla="*/ 630478 h 2043806"/>
              <a:gd name="connsiteX9458" fmla="*/ 590745 w 1327177"/>
              <a:gd name="connsiteY9458" fmla="*/ 630085 h 2043806"/>
              <a:gd name="connsiteX9459" fmla="*/ 591401 w 1327177"/>
              <a:gd name="connsiteY9459" fmla="*/ 628118 h 2043806"/>
              <a:gd name="connsiteX9460" fmla="*/ 587860 w 1327177"/>
              <a:gd name="connsiteY9460" fmla="*/ 625102 h 2043806"/>
              <a:gd name="connsiteX9461" fmla="*/ 584975 w 1327177"/>
              <a:gd name="connsiteY9461" fmla="*/ 626807 h 2043806"/>
              <a:gd name="connsiteX9462" fmla="*/ 580123 w 1327177"/>
              <a:gd name="connsiteY9462" fmla="*/ 628118 h 2043806"/>
              <a:gd name="connsiteX9463" fmla="*/ 580386 w 1327177"/>
              <a:gd name="connsiteY9463" fmla="*/ 623004 h 2043806"/>
              <a:gd name="connsiteX9464" fmla="*/ 578287 w 1327177"/>
              <a:gd name="connsiteY9464" fmla="*/ 622479 h 2043806"/>
              <a:gd name="connsiteX9465" fmla="*/ 578287 w 1327177"/>
              <a:gd name="connsiteY9465" fmla="*/ 621824 h 2043806"/>
              <a:gd name="connsiteX9466" fmla="*/ 575403 w 1327177"/>
              <a:gd name="connsiteY9466" fmla="*/ 621824 h 2043806"/>
              <a:gd name="connsiteX9467" fmla="*/ 575403 w 1327177"/>
              <a:gd name="connsiteY9467" fmla="*/ 619332 h 2043806"/>
              <a:gd name="connsiteX9468" fmla="*/ 575009 w 1327177"/>
              <a:gd name="connsiteY9468" fmla="*/ 616841 h 2043806"/>
              <a:gd name="connsiteX9469" fmla="*/ 573304 w 1327177"/>
              <a:gd name="connsiteY9469" fmla="*/ 617234 h 2043806"/>
              <a:gd name="connsiteX9470" fmla="*/ 571469 w 1327177"/>
              <a:gd name="connsiteY9470" fmla="*/ 618677 h 2043806"/>
              <a:gd name="connsiteX9471" fmla="*/ 568322 w 1327177"/>
              <a:gd name="connsiteY9471" fmla="*/ 618677 h 2043806"/>
              <a:gd name="connsiteX9472" fmla="*/ 567666 w 1327177"/>
              <a:gd name="connsiteY9472" fmla="*/ 618283 h 2043806"/>
              <a:gd name="connsiteX9473" fmla="*/ 568322 w 1327177"/>
              <a:gd name="connsiteY9473" fmla="*/ 615399 h 2043806"/>
              <a:gd name="connsiteX9474" fmla="*/ 564125 w 1327177"/>
              <a:gd name="connsiteY9474" fmla="*/ 608317 h 2043806"/>
              <a:gd name="connsiteX9475" fmla="*/ 558749 w 1327177"/>
              <a:gd name="connsiteY9475" fmla="*/ 602023 h 2043806"/>
              <a:gd name="connsiteX9476" fmla="*/ 562945 w 1327177"/>
              <a:gd name="connsiteY9476" fmla="*/ 600318 h 2043806"/>
              <a:gd name="connsiteX9477" fmla="*/ 562945 w 1327177"/>
              <a:gd name="connsiteY9477" fmla="*/ 598483 h 2043806"/>
              <a:gd name="connsiteX9478" fmla="*/ 566223 w 1327177"/>
              <a:gd name="connsiteY9478" fmla="*/ 598220 h 2043806"/>
              <a:gd name="connsiteX9479" fmla="*/ 569108 w 1327177"/>
              <a:gd name="connsiteY9479" fmla="*/ 597827 h 2043806"/>
              <a:gd name="connsiteX9480" fmla="*/ 569764 w 1327177"/>
              <a:gd name="connsiteY9480" fmla="*/ 596778 h 2043806"/>
              <a:gd name="connsiteX9481" fmla="*/ 571206 w 1327177"/>
              <a:gd name="connsiteY9481" fmla="*/ 596778 h 2043806"/>
              <a:gd name="connsiteX9482" fmla="*/ 571469 w 1327177"/>
              <a:gd name="connsiteY9482" fmla="*/ 598483 h 2043806"/>
              <a:gd name="connsiteX9483" fmla="*/ 572124 w 1327177"/>
              <a:gd name="connsiteY9483" fmla="*/ 598483 h 2043806"/>
              <a:gd name="connsiteX9484" fmla="*/ 572780 w 1327177"/>
              <a:gd name="connsiteY9484" fmla="*/ 599925 h 2043806"/>
              <a:gd name="connsiteX9485" fmla="*/ 584319 w 1327177"/>
              <a:gd name="connsiteY9485" fmla="*/ 596778 h 2043806"/>
              <a:gd name="connsiteX9486" fmla="*/ 586418 w 1327177"/>
              <a:gd name="connsiteY9486" fmla="*/ 594155 h 2043806"/>
              <a:gd name="connsiteX9487" fmla="*/ 587467 w 1327177"/>
              <a:gd name="connsiteY9487" fmla="*/ 592844 h 2043806"/>
              <a:gd name="connsiteX9488" fmla="*/ 587860 w 1327177"/>
              <a:gd name="connsiteY9488" fmla="*/ 590352 h 2043806"/>
              <a:gd name="connsiteX9489" fmla="*/ 591401 w 1327177"/>
              <a:gd name="connsiteY9489" fmla="*/ 589697 h 2043806"/>
              <a:gd name="connsiteX9490" fmla="*/ 592056 w 1327177"/>
              <a:gd name="connsiteY9490" fmla="*/ 589041 h 2043806"/>
              <a:gd name="connsiteX9491" fmla="*/ 592318 w 1327177"/>
              <a:gd name="connsiteY9491" fmla="*/ 586812 h 2043806"/>
              <a:gd name="connsiteX9492" fmla="*/ 591663 w 1327177"/>
              <a:gd name="connsiteY9492" fmla="*/ 584714 h 2043806"/>
              <a:gd name="connsiteX9493" fmla="*/ 590745 w 1327177"/>
              <a:gd name="connsiteY9493" fmla="*/ 584976 h 2043806"/>
              <a:gd name="connsiteX9494" fmla="*/ 589302 w 1327177"/>
              <a:gd name="connsiteY9494" fmla="*/ 579993 h 2043806"/>
              <a:gd name="connsiteX9495" fmla="*/ 593499 w 1327177"/>
              <a:gd name="connsiteY9495" fmla="*/ 578682 h 2043806"/>
              <a:gd name="connsiteX9496" fmla="*/ 595203 w 1327177"/>
              <a:gd name="connsiteY9496" fmla="*/ 579075 h 2043806"/>
              <a:gd name="connsiteX9497" fmla="*/ 597301 w 1327177"/>
              <a:gd name="connsiteY9497" fmla="*/ 577895 h 2043806"/>
              <a:gd name="connsiteX9498" fmla="*/ 599400 w 1327177"/>
              <a:gd name="connsiteY9498" fmla="*/ 576977 h 2043806"/>
              <a:gd name="connsiteX9499" fmla="*/ 602678 w 1327177"/>
              <a:gd name="connsiteY9499" fmla="*/ 576321 h 2043806"/>
              <a:gd name="connsiteX9500" fmla="*/ 608185 w 1327177"/>
              <a:gd name="connsiteY9500" fmla="*/ 574617 h 2043806"/>
              <a:gd name="connsiteX9501" fmla="*/ 615922 w 1327177"/>
              <a:gd name="connsiteY9501" fmla="*/ 574617 h 2043806"/>
              <a:gd name="connsiteX9502" fmla="*/ 619725 w 1327177"/>
              <a:gd name="connsiteY9502" fmla="*/ 575797 h 2043806"/>
              <a:gd name="connsiteX9503" fmla="*/ 623265 w 1327177"/>
              <a:gd name="connsiteY9503" fmla="*/ 575141 h 2043806"/>
              <a:gd name="connsiteX9504" fmla="*/ 628117 w 1327177"/>
              <a:gd name="connsiteY9504" fmla="*/ 575535 h 2043806"/>
              <a:gd name="connsiteX9505" fmla="*/ 628904 w 1327177"/>
              <a:gd name="connsiteY9505" fmla="*/ 576584 h 2043806"/>
              <a:gd name="connsiteX9506" fmla="*/ 629297 w 1327177"/>
              <a:gd name="connsiteY9506" fmla="*/ 575797 h 2043806"/>
              <a:gd name="connsiteX9507" fmla="*/ 633100 w 1327177"/>
              <a:gd name="connsiteY9507" fmla="*/ 574354 h 2043806"/>
              <a:gd name="connsiteX9508" fmla="*/ 637559 w 1327177"/>
              <a:gd name="connsiteY9508" fmla="*/ 574354 h 2043806"/>
              <a:gd name="connsiteX9509" fmla="*/ 637821 w 1327177"/>
              <a:gd name="connsiteY9509" fmla="*/ 574617 h 2043806"/>
              <a:gd name="connsiteX9510" fmla="*/ 643460 w 1327177"/>
              <a:gd name="connsiteY9510" fmla="*/ 575535 h 2043806"/>
              <a:gd name="connsiteX9511" fmla="*/ 644246 w 1327177"/>
              <a:gd name="connsiteY9511" fmla="*/ 575535 h 2043806"/>
              <a:gd name="connsiteX9512" fmla="*/ 650541 w 1327177"/>
              <a:gd name="connsiteY9512" fmla="*/ 574617 h 2043806"/>
              <a:gd name="connsiteX9513" fmla="*/ 651983 w 1327177"/>
              <a:gd name="connsiteY9513" fmla="*/ 575535 h 2043806"/>
              <a:gd name="connsiteX9514" fmla="*/ 653425 w 1327177"/>
              <a:gd name="connsiteY9514" fmla="*/ 575141 h 2043806"/>
              <a:gd name="connsiteX9515" fmla="*/ 656966 w 1327177"/>
              <a:gd name="connsiteY9515" fmla="*/ 573961 h 2043806"/>
              <a:gd name="connsiteX9516" fmla="*/ 661162 w 1327177"/>
              <a:gd name="connsiteY9516" fmla="*/ 573305 h 2043806"/>
              <a:gd name="connsiteX9517" fmla="*/ 664834 w 1327177"/>
              <a:gd name="connsiteY9517" fmla="*/ 571601 h 2043806"/>
              <a:gd name="connsiteX9518" fmla="*/ 668374 w 1327177"/>
              <a:gd name="connsiteY9518" fmla="*/ 568716 h 2043806"/>
              <a:gd name="connsiteX9519" fmla="*/ 670866 w 1327177"/>
              <a:gd name="connsiteY9519" fmla="*/ 568322 h 2043806"/>
              <a:gd name="connsiteX9520" fmla="*/ 673357 w 1327177"/>
              <a:gd name="connsiteY9520" fmla="*/ 568322 h 2043806"/>
              <a:gd name="connsiteX9521" fmla="*/ 686077 w 1327177"/>
              <a:gd name="connsiteY9521" fmla="*/ 568322 h 2043806"/>
              <a:gd name="connsiteX9522" fmla="*/ 689880 w 1327177"/>
              <a:gd name="connsiteY9522" fmla="*/ 567536 h 2043806"/>
              <a:gd name="connsiteX9523" fmla="*/ 694207 w 1327177"/>
              <a:gd name="connsiteY9523" fmla="*/ 568060 h 2043806"/>
              <a:gd name="connsiteX9524" fmla="*/ 699977 w 1327177"/>
              <a:gd name="connsiteY9524" fmla="*/ 568322 h 2043806"/>
              <a:gd name="connsiteX9525" fmla="*/ 700239 w 1327177"/>
              <a:gd name="connsiteY9525" fmla="*/ 568978 h 2043806"/>
              <a:gd name="connsiteX9526" fmla="*/ 701288 w 1327177"/>
              <a:gd name="connsiteY9526" fmla="*/ 563340 h 2043806"/>
              <a:gd name="connsiteX9527" fmla="*/ 702731 w 1327177"/>
              <a:gd name="connsiteY9527" fmla="*/ 559799 h 2043806"/>
              <a:gd name="connsiteX9528" fmla="*/ 702731 w 1327177"/>
              <a:gd name="connsiteY9528" fmla="*/ 558488 h 2043806"/>
              <a:gd name="connsiteX9529" fmla="*/ 701288 w 1327177"/>
              <a:gd name="connsiteY9529" fmla="*/ 550620 h 2043806"/>
              <a:gd name="connsiteX9530" fmla="*/ 697879 w 1327177"/>
              <a:gd name="connsiteY9530" fmla="*/ 550357 h 2043806"/>
              <a:gd name="connsiteX9531" fmla="*/ 691060 w 1327177"/>
              <a:gd name="connsiteY9531" fmla="*/ 546817 h 2043806"/>
              <a:gd name="connsiteX9532" fmla="*/ 691322 w 1327177"/>
              <a:gd name="connsiteY9532" fmla="*/ 545637 h 2043806"/>
              <a:gd name="connsiteX9533" fmla="*/ 692502 w 1327177"/>
              <a:gd name="connsiteY9533" fmla="*/ 544719 h 2043806"/>
              <a:gd name="connsiteX9534" fmla="*/ 691716 w 1327177"/>
              <a:gd name="connsiteY9534" fmla="*/ 542096 h 2043806"/>
              <a:gd name="connsiteX9535" fmla="*/ 699977 w 1327177"/>
              <a:gd name="connsiteY9535" fmla="*/ 539736 h 2043806"/>
              <a:gd name="connsiteX9536" fmla="*/ 703518 w 1327177"/>
              <a:gd name="connsiteY9536" fmla="*/ 540654 h 2043806"/>
              <a:gd name="connsiteX9537" fmla="*/ 708369 w 1327177"/>
              <a:gd name="connsiteY9537" fmla="*/ 536458 h 2043806"/>
              <a:gd name="connsiteX9538" fmla="*/ 715713 w 1327177"/>
              <a:gd name="connsiteY9538" fmla="*/ 531605 h 2043806"/>
              <a:gd name="connsiteX9539" fmla="*/ 716237 w 1327177"/>
              <a:gd name="connsiteY9539" fmla="*/ 529376 h 2043806"/>
              <a:gd name="connsiteX9540" fmla="*/ 717680 w 1327177"/>
              <a:gd name="connsiteY9540" fmla="*/ 527277 h 2043806"/>
              <a:gd name="connsiteX9541" fmla="*/ 718597 w 1327177"/>
              <a:gd name="connsiteY9541" fmla="*/ 527277 h 2043806"/>
              <a:gd name="connsiteX9542" fmla="*/ 719778 w 1327177"/>
              <a:gd name="connsiteY9542" fmla="*/ 526622 h 2043806"/>
              <a:gd name="connsiteX9543" fmla="*/ 720696 w 1327177"/>
              <a:gd name="connsiteY9543" fmla="*/ 527015 h 2043806"/>
              <a:gd name="connsiteX9544" fmla="*/ 721482 w 1327177"/>
              <a:gd name="connsiteY9544" fmla="*/ 525835 h 2043806"/>
              <a:gd name="connsiteX9545" fmla="*/ 725154 w 1327177"/>
              <a:gd name="connsiteY9545" fmla="*/ 523738 h 2043806"/>
              <a:gd name="connsiteX9546" fmla="*/ 727252 w 1327177"/>
              <a:gd name="connsiteY9546" fmla="*/ 524131 h 2043806"/>
              <a:gd name="connsiteX9547" fmla="*/ 727908 w 1327177"/>
              <a:gd name="connsiteY9547" fmla="*/ 522820 h 2043806"/>
              <a:gd name="connsiteX9548" fmla="*/ 727908 w 1327177"/>
              <a:gd name="connsiteY9548" fmla="*/ 520853 h 2043806"/>
              <a:gd name="connsiteX9549" fmla="*/ 726859 w 1327177"/>
              <a:gd name="connsiteY9549" fmla="*/ 518098 h 2043806"/>
              <a:gd name="connsiteX9550" fmla="*/ 730137 w 1327177"/>
              <a:gd name="connsiteY9550" fmla="*/ 514820 h 2043806"/>
              <a:gd name="connsiteX9551" fmla="*/ 731580 w 1327177"/>
              <a:gd name="connsiteY9551" fmla="*/ 513771 h 2043806"/>
              <a:gd name="connsiteX9552" fmla="*/ 731580 w 1327177"/>
              <a:gd name="connsiteY9552" fmla="*/ 512722 h 2043806"/>
              <a:gd name="connsiteX9553" fmla="*/ 732497 w 1327177"/>
              <a:gd name="connsiteY9553" fmla="*/ 512066 h 2043806"/>
              <a:gd name="connsiteX9554" fmla="*/ 730399 w 1327177"/>
              <a:gd name="connsiteY9554" fmla="*/ 508395 h 2043806"/>
              <a:gd name="connsiteX9555" fmla="*/ 732235 w 1327177"/>
              <a:gd name="connsiteY9555" fmla="*/ 506428 h 2043806"/>
              <a:gd name="connsiteX9556" fmla="*/ 732497 w 1327177"/>
              <a:gd name="connsiteY9556" fmla="*/ 505641 h 2043806"/>
              <a:gd name="connsiteX9557" fmla="*/ 732497 w 1327177"/>
              <a:gd name="connsiteY9557" fmla="*/ 504198 h 2043806"/>
              <a:gd name="connsiteX9558" fmla="*/ 731842 w 1327177"/>
              <a:gd name="connsiteY9558" fmla="*/ 502494 h 2043806"/>
              <a:gd name="connsiteX9559" fmla="*/ 732235 w 1327177"/>
              <a:gd name="connsiteY9559" fmla="*/ 501838 h 2043806"/>
              <a:gd name="connsiteX9560" fmla="*/ 730137 w 1327177"/>
              <a:gd name="connsiteY9560" fmla="*/ 501445 h 2043806"/>
              <a:gd name="connsiteX9561" fmla="*/ 729350 w 1327177"/>
              <a:gd name="connsiteY9561" fmla="*/ 501838 h 2043806"/>
              <a:gd name="connsiteX9562" fmla="*/ 726859 w 1327177"/>
              <a:gd name="connsiteY9562" fmla="*/ 502100 h 2043806"/>
              <a:gd name="connsiteX9563" fmla="*/ 725416 w 1327177"/>
              <a:gd name="connsiteY9563" fmla="*/ 502100 h 2043806"/>
              <a:gd name="connsiteX9564" fmla="*/ 723318 w 1327177"/>
              <a:gd name="connsiteY9564" fmla="*/ 502494 h 2043806"/>
              <a:gd name="connsiteX9565" fmla="*/ 717942 w 1327177"/>
              <a:gd name="connsiteY9565" fmla="*/ 498953 h 2043806"/>
              <a:gd name="connsiteX9566" fmla="*/ 715713 w 1327177"/>
              <a:gd name="connsiteY9566" fmla="*/ 496855 h 2043806"/>
              <a:gd name="connsiteX9567" fmla="*/ 715057 w 1327177"/>
              <a:gd name="connsiteY9567" fmla="*/ 493577 h 2043806"/>
              <a:gd name="connsiteX9568" fmla="*/ 715450 w 1327177"/>
              <a:gd name="connsiteY9568" fmla="*/ 489381 h 2043806"/>
              <a:gd name="connsiteX9569" fmla="*/ 715450 w 1327177"/>
              <a:gd name="connsiteY9569" fmla="*/ 487283 h 2043806"/>
              <a:gd name="connsiteX9570" fmla="*/ 716893 w 1327177"/>
              <a:gd name="connsiteY9570" fmla="*/ 487676 h 2043806"/>
              <a:gd name="connsiteX9571" fmla="*/ 719384 w 1327177"/>
              <a:gd name="connsiteY9571" fmla="*/ 485840 h 2043806"/>
              <a:gd name="connsiteX9572" fmla="*/ 718335 w 1327177"/>
              <a:gd name="connsiteY9572" fmla="*/ 485184 h 2043806"/>
              <a:gd name="connsiteX9573" fmla="*/ 717942 w 1327177"/>
              <a:gd name="connsiteY9573" fmla="*/ 483742 h 2043806"/>
              <a:gd name="connsiteX9574" fmla="*/ 718597 w 1327177"/>
              <a:gd name="connsiteY9574" fmla="*/ 483480 h 2043806"/>
              <a:gd name="connsiteX9575" fmla="*/ 718597 w 1327177"/>
              <a:gd name="connsiteY9575" fmla="*/ 482693 h 2043806"/>
              <a:gd name="connsiteX9576" fmla="*/ 720040 w 1327177"/>
              <a:gd name="connsiteY9576" fmla="*/ 481250 h 2043806"/>
              <a:gd name="connsiteX9577" fmla="*/ 719384 w 1327177"/>
              <a:gd name="connsiteY9577" fmla="*/ 480595 h 2043806"/>
              <a:gd name="connsiteX9578" fmla="*/ 721482 w 1327177"/>
              <a:gd name="connsiteY9578" fmla="*/ 479152 h 2043806"/>
              <a:gd name="connsiteX9579" fmla="*/ 721876 w 1327177"/>
              <a:gd name="connsiteY9579" fmla="*/ 479939 h 2043806"/>
              <a:gd name="connsiteX9580" fmla="*/ 722794 w 1327177"/>
              <a:gd name="connsiteY9580" fmla="*/ 479546 h 2043806"/>
              <a:gd name="connsiteX9581" fmla="*/ 723318 w 1327177"/>
              <a:gd name="connsiteY9581" fmla="*/ 479939 h 2043806"/>
              <a:gd name="connsiteX9582" fmla="*/ 723712 w 1327177"/>
              <a:gd name="connsiteY9582" fmla="*/ 479546 h 2043806"/>
              <a:gd name="connsiteX9583" fmla="*/ 725810 w 1327177"/>
              <a:gd name="connsiteY9583" fmla="*/ 477841 h 2043806"/>
              <a:gd name="connsiteX9584" fmla="*/ 726072 w 1327177"/>
              <a:gd name="connsiteY9584" fmla="*/ 477054 h 2043806"/>
              <a:gd name="connsiteX9585" fmla="*/ 731055 w 1327177"/>
              <a:gd name="connsiteY9585" fmla="*/ 475218 h 2043806"/>
              <a:gd name="connsiteX9586" fmla="*/ 732497 w 1327177"/>
              <a:gd name="connsiteY9586" fmla="*/ 475218 h 2043806"/>
              <a:gd name="connsiteX9587" fmla="*/ 736694 w 1327177"/>
              <a:gd name="connsiteY9587" fmla="*/ 474956 h 2043806"/>
              <a:gd name="connsiteX9588" fmla="*/ 737087 w 1327177"/>
              <a:gd name="connsiteY9588" fmla="*/ 474563 h 2043806"/>
              <a:gd name="connsiteX9589" fmla="*/ 737349 w 1327177"/>
              <a:gd name="connsiteY9589" fmla="*/ 472465 h 2043806"/>
              <a:gd name="connsiteX9590" fmla="*/ 740234 w 1327177"/>
              <a:gd name="connsiteY9590" fmla="*/ 469580 h 2043806"/>
              <a:gd name="connsiteX9591" fmla="*/ 738136 w 1327177"/>
              <a:gd name="connsiteY9591" fmla="*/ 465646 h 2043806"/>
              <a:gd name="connsiteX9592" fmla="*/ 737874 w 1327177"/>
              <a:gd name="connsiteY9592" fmla="*/ 465384 h 2043806"/>
              <a:gd name="connsiteX9593" fmla="*/ 737874 w 1327177"/>
              <a:gd name="connsiteY9593" fmla="*/ 463417 h 2043806"/>
              <a:gd name="connsiteX9594" fmla="*/ 737087 w 1327177"/>
              <a:gd name="connsiteY9594" fmla="*/ 463154 h 2043806"/>
              <a:gd name="connsiteX9595" fmla="*/ 735645 w 1327177"/>
              <a:gd name="connsiteY9595" fmla="*/ 461056 h 2043806"/>
              <a:gd name="connsiteX9596" fmla="*/ 734333 w 1327177"/>
              <a:gd name="connsiteY9596" fmla="*/ 462105 h 2043806"/>
              <a:gd name="connsiteX9597" fmla="*/ 730793 w 1327177"/>
              <a:gd name="connsiteY9597" fmla="*/ 462761 h 2043806"/>
              <a:gd name="connsiteX9598" fmla="*/ 730793 w 1327177"/>
              <a:gd name="connsiteY9598" fmla="*/ 461319 h 2043806"/>
              <a:gd name="connsiteX9599" fmla="*/ 728170 w 1327177"/>
              <a:gd name="connsiteY9599" fmla="*/ 455680 h 2043806"/>
              <a:gd name="connsiteX9600" fmla="*/ 729350 w 1327177"/>
              <a:gd name="connsiteY9600" fmla="*/ 453320 h 2043806"/>
              <a:gd name="connsiteX9601" fmla="*/ 729350 w 1327177"/>
              <a:gd name="connsiteY9601" fmla="*/ 452664 h 2043806"/>
              <a:gd name="connsiteX9602" fmla="*/ 726859 w 1327177"/>
              <a:gd name="connsiteY9602" fmla="*/ 449779 h 2043806"/>
              <a:gd name="connsiteX9603" fmla="*/ 727908 w 1327177"/>
              <a:gd name="connsiteY9603" fmla="*/ 448599 h 2043806"/>
              <a:gd name="connsiteX9604" fmla="*/ 724498 w 1327177"/>
              <a:gd name="connsiteY9604" fmla="*/ 445583 h 2043806"/>
              <a:gd name="connsiteX9605" fmla="*/ 722531 w 1327177"/>
              <a:gd name="connsiteY9605" fmla="*/ 445058 h 2043806"/>
              <a:gd name="connsiteX9606" fmla="*/ 719778 w 1327177"/>
              <a:gd name="connsiteY9606" fmla="*/ 446239 h 2043806"/>
              <a:gd name="connsiteX9607" fmla="*/ 717942 w 1327177"/>
              <a:gd name="connsiteY9607" fmla="*/ 442698 h 2043806"/>
              <a:gd name="connsiteX9608" fmla="*/ 716499 w 1327177"/>
              <a:gd name="connsiteY9608" fmla="*/ 439420 h 2043806"/>
              <a:gd name="connsiteX9609" fmla="*/ 713352 w 1327177"/>
              <a:gd name="connsiteY9609" fmla="*/ 436273 h 2043806"/>
              <a:gd name="connsiteX9610" fmla="*/ 713352 w 1327177"/>
              <a:gd name="connsiteY9610" fmla="*/ 434830 h 2043806"/>
              <a:gd name="connsiteX9611" fmla="*/ 716893 w 1327177"/>
              <a:gd name="connsiteY9611" fmla="*/ 431421 h 2043806"/>
              <a:gd name="connsiteX9612" fmla="*/ 719384 w 1327177"/>
              <a:gd name="connsiteY9612" fmla="*/ 430896 h 2043806"/>
              <a:gd name="connsiteX9613" fmla="*/ 722138 w 1327177"/>
              <a:gd name="connsiteY9613" fmla="*/ 428142 h 2043806"/>
              <a:gd name="connsiteX9614" fmla="*/ 721482 w 1327177"/>
              <a:gd name="connsiteY9614" fmla="*/ 427356 h 2043806"/>
              <a:gd name="connsiteX9615" fmla="*/ 721876 w 1327177"/>
              <a:gd name="connsiteY9615" fmla="*/ 425258 h 2043806"/>
              <a:gd name="connsiteX9616" fmla="*/ 721482 w 1327177"/>
              <a:gd name="connsiteY9616" fmla="*/ 423553 h 2043806"/>
              <a:gd name="connsiteX9617" fmla="*/ 719778 w 1327177"/>
              <a:gd name="connsiteY9617" fmla="*/ 422373 h 2043806"/>
              <a:gd name="connsiteX9618" fmla="*/ 720040 w 1327177"/>
              <a:gd name="connsiteY9618" fmla="*/ 422110 h 2043806"/>
              <a:gd name="connsiteX9619" fmla="*/ 715713 w 1327177"/>
              <a:gd name="connsiteY9619" fmla="*/ 418176 h 2043806"/>
              <a:gd name="connsiteX9620" fmla="*/ 715057 w 1327177"/>
              <a:gd name="connsiteY9620" fmla="*/ 416734 h 2043806"/>
              <a:gd name="connsiteX9621" fmla="*/ 712697 w 1327177"/>
              <a:gd name="connsiteY9621" fmla="*/ 413980 h 2043806"/>
              <a:gd name="connsiteX9622" fmla="*/ 709156 w 1327177"/>
              <a:gd name="connsiteY9622" fmla="*/ 413587 h 2043806"/>
              <a:gd name="connsiteX9623" fmla="*/ 708632 w 1327177"/>
              <a:gd name="connsiteY9623" fmla="*/ 412538 h 2043806"/>
              <a:gd name="connsiteX9624" fmla="*/ 709812 w 1327177"/>
              <a:gd name="connsiteY9624" fmla="*/ 411882 h 2043806"/>
              <a:gd name="connsiteX9625" fmla="*/ 709156 w 1327177"/>
              <a:gd name="connsiteY9625" fmla="*/ 408604 h 2043806"/>
              <a:gd name="connsiteX9626" fmla="*/ 704173 w 1327177"/>
              <a:gd name="connsiteY9626" fmla="*/ 409260 h 2043806"/>
              <a:gd name="connsiteX9627" fmla="*/ 702731 w 1327177"/>
              <a:gd name="connsiteY9627" fmla="*/ 406244 h 2043806"/>
              <a:gd name="connsiteX9628" fmla="*/ 703518 w 1327177"/>
              <a:gd name="connsiteY9628" fmla="*/ 405457 h 2043806"/>
              <a:gd name="connsiteX9629" fmla="*/ 703518 w 1327177"/>
              <a:gd name="connsiteY9629" fmla="*/ 405063 h 2043806"/>
              <a:gd name="connsiteX9630" fmla="*/ 704960 w 1327177"/>
              <a:gd name="connsiteY9630" fmla="*/ 404801 h 2043806"/>
              <a:gd name="connsiteX9631" fmla="*/ 705615 w 1327177"/>
              <a:gd name="connsiteY9631" fmla="*/ 404277 h 2043806"/>
              <a:gd name="connsiteX9632" fmla="*/ 706271 w 1327177"/>
              <a:gd name="connsiteY9632" fmla="*/ 405457 h 2043806"/>
              <a:gd name="connsiteX9633" fmla="*/ 706665 w 1327177"/>
              <a:gd name="connsiteY9633" fmla="*/ 405457 h 2043806"/>
              <a:gd name="connsiteX9634" fmla="*/ 708369 w 1327177"/>
              <a:gd name="connsiteY9634" fmla="*/ 405063 h 2043806"/>
              <a:gd name="connsiteX9635" fmla="*/ 709156 w 1327177"/>
              <a:gd name="connsiteY9635" fmla="*/ 404277 h 2043806"/>
              <a:gd name="connsiteX9636" fmla="*/ 709156 w 1327177"/>
              <a:gd name="connsiteY9636" fmla="*/ 404014 h 2043806"/>
              <a:gd name="connsiteX9637" fmla="*/ 709812 w 1327177"/>
              <a:gd name="connsiteY9637" fmla="*/ 403621 h 2043806"/>
              <a:gd name="connsiteX9638" fmla="*/ 710074 w 1327177"/>
              <a:gd name="connsiteY9638" fmla="*/ 404801 h 2043806"/>
              <a:gd name="connsiteX9639" fmla="*/ 710861 w 1327177"/>
              <a:gd name="connsiteY9639" fmla="*/ 403359 h 2043806"/>
              <a:gd name="connsiteX9640" fmla="*/ 711254 w 1327177"/>
              <a:gd name="connsiteY9640" fmla="*/ 403621 h 2043806"/>
              <a:gd name="connsiteX9641" fmla="*/ 716237 w 1327177"/>
              <a:gd name="connsiteY9641" fmla="*/ 402179 h 2043806"/>
              <a:gd name="connsiteX9642" fmla="*/ 716499 w 1327177"/>
              <a:gd name="connsiteY9642" fmla="*/ 402572 h 2043806"/>
              <a:gd name="connsiteX9643" fmla="*/ 716237 w 1327177"/>
              <a:gd name="connsiteY9643" fmla="*/ 403621 h 2043806"/>
              <a:gd name="connsiteX9644" fmla="*/ 716499 w 1327177"/>
              <a:gd name="connsiteY9644" fmla="*/ 404014 h 2043806"/>
              <a:gd name="connsiteX9645" fmla="*/ 717155 w 1327177"/>
              <a:gd name="connsiteY9645" fmla="*/ 403621 h 2043806"/>
              <a:gd name="connsiteX9646" fmla="*/ 719122 w 1327177"/>
              <a:gd name="connsiteY9646" fmla="*/ 403359 h 2043806"/>
              <a:gd name="connsiteX9647" fmla="*/ 719778 w 1327177"/>
              <a:gd name="connsiteY9647" fmla="*/ 404014 h 2043806"/>
              <a:gd name="connsiteX9648" fmla="*/ 721089 w 1327177"/>
              <a:gd name="connsiteY9648" fmla="*/ 404014 h 2043806"/>
              <a:gd name="connsiteX9649" fmla="*/ 721482 w 1327177"/>
              <a:gd name="connsiteY9649" fmla="*/ 403359 h 2043806"/>
              <a:gd name="connsiteX9650" fmla="*/ 722531 w 1327177"/>
              <a:gd name="connsiteY9650" fmla="*/ 402572 h 2043806"/>
              <a:gd name="connsiteX9651" fmla="*/ 722531 w 1327177"/>
              <a:gd name="connsiteY9651" fmla="*/ 402179 h 2043806"/>
              <a:gd name="connsiteX9652" fmla="*/ 722794 w 1327177"/>
              <a:gd name="connsiteY9652" fmla="*/ 401916 h 2043806"/>
              <a:gd name="connsiteX9653" fmla="*/ 723712 w 1327177"/>
              <a:gd name="connsiteY9653" fmla="*/ 402179 h 2043806"/>
              <a:gd name="connsiteX9654" fmla="*/ 723712 w 1327177"/>
              <a:gd name="connsiteY9654" fmla="*/ 401261 h 2043806"/>
              <a:gd name="connsiteX9655" fmla="*/ 727252 w 1327177"/>
              <a:gd name="connsiteY9655" fmla="*/ 400867 h 2043806"/>
              <a:gd name="connsiteX9656" fmla="*/ 728695 w 1327177"/>
              <a:gd name="connsiteY9656" fmla="*/ 400080 h 2043806"/>
              <a:gd name="connsiteX9657" fmla="*/ 728695 w 1327177"/>
              <a:gd name="connsiteY9657" fmla="*/ 399818 h 2043806"/>
              <a:gd name="connsiteX9658" fmla="*/ 729612 w 1327177"/>
              <a:gd name="connsiteY9658" fmla="*/ 396278 h 2043806"/>
              <a:gd name="connsiteX9659" fmla="*/ 730399 w 1327177"/>
              <a:gd name="connsiteY9659" fmla="*/ 397982 h 2043806"/>
              <a:gd name="connsiteX9660" fmla="*/ 731055 w 1327177"/>
              <a:gd name="connsiteY9660" fmla="*/ 397982 h 2043806"/>
              <a:gd name="connsiteX9661" fmla="*/ 731055 w 1327177"/>
              <a:gd name="connsiteY9661" fmla="*/ 397720 h 2043806"/>
              <a:gd name="connsiteX9662" fmla="*/ 732235 w 1327177"/>
              <a:gd name="connsiteY9662" fmla="*/ 397196 h 2043806"/>
              <a:gd name="connsiteX9663" fmla="*/ 732235 w 1327177"/>
              <a:gd name="connsiteY9663" fmla="*/ 396933 h 2043806"/>
              <a:gd name="connsiteX9664" fmla="*/ 732235 w 1327177"/>
              <a:gd name="connsiteY9664" fmla="*/ 396540 h 2043806"/>
              <a:gd name="connsiteX9665" fmla="*/ 732497 w 1327177"/>
              <a:gd name="connsiteY9665" fmla="*/ 395491 h 2043806"/>
              <a:gd name="connsiteX9666" fmla="*/ 731842 w 1327177"/>
              <a:gd name="connsiteY9666" fmla="*/ 393524 h 2043806"/>
              <a:gd name="connsiteX9667" fmla="*/ 731580 w 1327177"/>
              <a:gd name="connsiteY9667" fmla="*/ 389197 h 2043806"/>
              <a:gd name="connsiteX9668" fmla="*/ 733546 w 1327177"/>
              <a:gd name="connsiteY9668" fmla="*/ 388148 h 2043806"/>
              <a:gd name="connsiteX9669" fmla="*/ 733940 w 1327177"/>
              <a:gd name="connsiteY9669" fmla="*/ 387361 h 2043806"/>
              <a:gd name="connsiteX9670" fmla="*/ 733546 w 1327177"/>
              <a:gd name="connsiteY9670" fmla="*/ 386443 h 2043806"/>
              <a:gd name="connsiteX9671" fmla="*/ 731842 w 1327177"/>
              <a:gd name="connsiteY9671" fmla="*/ 386443 h 2043806"/>
              <a:gd name="connsiteX9672" fmla="*/ 731842 w 1327177"/>
              <a:gd name="connsiteY9672" fmla="*/ 385263 h 2043806"/>
              <a:gd name="connsiteX9673" fmla="*/ 731055 w 1327177"/>
              <a:gd name="connsiteY9673" fmla="*/ 387361 h 2043806"/>
              <a:gd name="connsiteX9674" fmla="*/ 730137 w 1327177"/>
              <a:gd name="connsiteY9674" fmla="*/ 386443 h 2043806"/>
              <a:gd name="connsiteX9675" fmla="*/ 730399 w 1327177"/>
              <a:gd name="connsiteY9675" fmla="*/ 385263 h 2043806"/>
              <a:gd name="connsiteX9676" fmla="*/ 728695 w 1327177"/>
              <a:gd name="connsiteY9676" fmla="*/ 382771 h 2043806"/>
              <a:gd name="connsiteX9677" fmla="*/ 726859 w 1327177"/>
              <a:gd name="connsiteY9677" fmla="*/ 382771 h 2043806"/>
              <a:gd name="connsiteX9678" fmla="*/ 725416 w 1327177"/>
              <a:gd name="connsiteY9678" fmla="*/ 380673 h 2043806"/>
              <a:gd name="connsiteX9679" fmla="*/ 725154 w 1327177"/>
              <a:gd name="connsiteY9679" fmla="*/ 381066 h 2043806"/>
              <a:gd name="connsiteX9680" fmla="*/ 724761 w 1327177"/>
              <a:gd name="connsiteY9680" fmla="*/ 380673 h 2043806"/>
              <a:gd name="connsiteX9681" fmla="*/ 724498 w 1327177"/>
              <a:gd name="connsiteY9681" fmla="*/ 379362 h 2043806"/>
              <a:gd name="connsiteX9682" fmla="*/ 722794 w 1327177"/>
              <a:gd name="connsiteY9682" fmla="*/ 378837 h 2043806"/>
              <a:gd name="connsiteX9683" fmla="*/ 721089 w 1327177"/>
              <a:gd name="connsiteY9683" fmla="*/ 378575 h 2043806"/>
              <a:gd name="connsiteX9684" fmla="*/ 722138 w 1327177"/>
              <a:gd name="connsiteY9684" fmla="*/ 380017 h 2043806"/>
              <a:gd name="connsiteX9685" fmla="*/ 720433 w 1327177"/>
              <a:gd name="connsiteY9685" fmla="*/ 380673 h 2043806"/>
              <a:gd name="connsiteX9686" fmla="*/ 719384 w 1327177"/>
              <a:gd name="connsiteY9686" fmla="*/ 378837 h 2043806"/>
              <a:gd name="connsiteX9687" fmla="*/ 716499 w 1327177"/>
              <a:gd name="connsiteY9687" fmla="*/ 377919 h 2043806"/>
              <a:gd name="connsiteX9688" fmla="*/ 715057 w 1327177"/>
              <a:gd name="connsiteY9688" fmla="*/ 376083 h 2043806"/>
              <a:gd name="connsiteX9689" fmla="*/ 713614 w 1327177"/>
              <a:gd name="connsiteY9689" fmla="*/ 379362 h 2043806"/>
              <a:gd name="connsiteX9690" fmla="*/ 712959 w 1327177"/>
              <a:gd name="connsiteY9690" fmla="*/ 379362 h 2043806"/>
              <a:gd name="connsiteX9691" fmla="*/ 712959 w 1327177"/>
              <a:gd name="connsiteY9691" fmla="*/ 378837 h 2043806"/>
              <a:gd name="connsiteX9692" fmla="*/ 714139 w 1327177"/>
              <a:gd name="connsiteY9692" fmla="*/ 376739 h 2043806"/>
              <a:gd name="connsiteX9693" fmla="*/ 713352 w 1327177"/>
              <a:gd name="connsiteY9693" fmla="*/ 375297 h 2043806"/>
              <a:gd name="connsiteX9694" fmla="*/ 714139 w 1327177"/>
              <a:gd name="connsiteY9694" fmla="*/ 373985 h 2043806"/>
              <a:gd name="connsiteX9695" fmla="*/ 713352 w 1327177"/>
              <a:gd name="connsiteY9695" fmla="*/ 373199 h 2043806"/>
              <a:gd name="connsiteX9696" fmla="*/ 711254 w 1327177"/>
              <a:gd name="connsiteY9696" fmla="*/ 371101 h 2043806"/>
              <a:gd name="connsiteX9697" fmla="*/ 711254 w 1327177"/>
              <a:gd name="connsiteY9697" fmla="*/ 370314 h 2043806"/>
              <a:gd name="connsiteX9698" fmla="*/ 710074 w 1327177"/>
              <a:gd name="connsiteY9698" fmla="*/ 370051 h 2043806"/>
              <a:gd name="connsiteX9699" fmla="*/ 709156 w 1327177"/>
              <a:gd name="connsiteY9699" fmla="*/ 367298 h 2043806"/>
              <a:gd name="connsiteX9700" fmla="*/ 706665 w 1327177"/>
              <a:gd name="connsiteY9700" fmla="*/ 366118 h 2043806"/>
              <a:gd name="connsiteX9701" fmla="*/ 704435 w 1327177"/>
              <a:gd name="connsiteY9701" fmla="*/ 365200 h 2043806"/>
              <a:gd name="connsiteX9702" fmla="*/ 704173 w 1327177"/>
              <a:gd name="connsiteY9702" fmla="*/ 364675 h 2043806"/>
              <a:gd name="connsiteX9703" fmla="*/ 705222 w 1327177"/>
              <a:gd name="connsiteY9703" fmla="*/ 364019 h 2043806"/>
              <a:gd name="connsiteX9704" fmla="*/ 703518 w 1327177"/>
              <a:gd name="connsiteY9704" fmla="*/ 362315 h 2043806"/>
              <a:gd name="connsiteX9705" fmla="*/ 703518 w 1327177"/>
              <a:gd name="connsiteY9705" fmla="*/ 361266 h 2043806"/>
              <a:gd name="connsiteX9706" fmla="*/ 702731 w 1327177"/>
              <a:gd name="connsiteY9706" fmla="*/ 360479 h 2043806"/>
              <a:gd name="connsiteX9707" fmla="*/ 702337 w 1327177"/>
              <a:gd name="connsiteY9707" fmla="*/ 360217 h 2043806"/>
              <a:gd name="connsiteX9708" fmla="*/ 702075 w 1327177"/>
              <a:gd name="connsiteY9708" fmla="*/ 359823 h 2043806"/>
              <a:gd name="connsiteX9709" fmla="*/ 700239 w 1327177"/>
              <a:gd name="connsiteY9709" fmla="*/ 358381 h 2043806"/>
              <a:gd name="connsiteX9710" fmla="*/ 699977 w 1327177"/>
              <a:gd name="connsiteY9710" fmla="*/ 357594 h 2043806"/>
              <a:gd name="connsiteX9711" fmla="*/ 697354 w 1327177"/>
              <a:gd name="connsiteY9711" fmla="*/ 355103 h 2043806"/>
              <a:gd name="connsiteX9712" fmla="*/ 695256 w 1327177"/>
              <a:gd name="connsiteY9712" fmla="*/ 354447 h 2043806"/>
              <a:gd name="connsiteX9713" fmla="*/ 693420 w 1327177"/>
              <a:gd name="connsiteY9713" fmla="*/ 352742 h 2043806"/>
              <a:gd name="connsiteX9714" fmla="*/ 691716 w 1327177"/>
              <a:gd name="connsiteY9714" fmla="*/ 347759 h 2043806"/>
              <a:gd name="connsiteX9715" fmla="*/ 688437 w 1327177"/>
              <a:gd name="connsiteY9715" fmla="*/ 344874 h 2043806"/>
              <a:gd name="connsiteX9716" fmla="*/ 688437 w 1327177"/>
              <a:gd name="connsiteY9716" fmla="*/ 342776 h 2043806"/>
              <a:gd name="connsiteX9717" fmla="*/ 683192 w 1327177"/>
              <a:gd name="connsiteY9717" fmla="*/ 338842 h 2043806"/>
              <a:gd name="connsiteX9718" fmla="*/ 683454 w 1327177"/>
              <a:gd name="connsiteY9718" fmla="*/ 332155 h 2043806"/>
              <a:gd name="connsiteX9719" fmla="*/ 683192 w 1327177"/>
              <a:gd name="connsiteY9719" fmla="*/ 329663 h 2043806"/>
              <a:gd name="connsiteX9720" fmla="*/ 686077 w 1327177"/>
              <a:gd name="connsiteY9720" fmla="*/ 329663 h 2043806"/>
              <a:gd name="connsiteX9721" fmla="*/ 686077 w 1327177"/>
              <a:gd name="connsiteY9721" fmla="*/ 327565 h 2043806"/>
              <a:gd name="connsiteX9722" fmla="*/ 685684 w 1327177"/>
              <a:gd name="connsiteY9722" fmla="*/ 325336 h 2043806"/>
              <a:gd name="connsiteX9723" fmla="*/ 686339 w 1327177"/>
              <a:gd name="connsiteY9723" fmla="*/ 324024 h 2043806"/>
              <a:gd name="connsiteX9724" fmla="*/ 686339 w 1327177"/>
              <a:gd name="connsiteY9724" fmla="*/ 320484 h 2043806"/>
              <a:gd name="connsiteX9725" fmla="*/ 688175 w 1327177"/>
              <a:gd name="connsiteY9725" fmla="*/ 318255 h 2043806"/>
              <a:gd name="connsiteX9726" fmla="*/ 688437 w 1327177"/>
              <a:gd name="connsiteY9726" fmla="*/ 318779 h 2043806"/>
              <a:gd name="connsiteX9727" fmla="*/ 691716 w 1327177"/>
              <a:gd name="connsiteY9727" fmla="*/ 317337 h 2043806"/>
              <a:gd name="connsiteX9728" fmla="*/ 691716 w 1327177"/>
              <a:gd name="connsiteY9728" fmla="*/ 317599 h 2043806"/>
              <a:gd name="connsiteX9729" fmla="*/ 697092 w 1327177"/>
              <a:gd name="connsiteY9729" fmla="*/ 315239 h 2043806"/>
              <a:gd name="connsiteX9730" fmla="*/ 699584 w 1327177"/>
              <a:gd name="connsiteY9730" fmla="*/ 317337 h 2043806"/>
              <a:gd name="connsiteX9731" fmla="*/ 703780 w 1327177"/>
              <a:gd name="connsiteY9731" fmla="*/ 317337 h 2043806"/>
              <a:gd name="connsiteX9732" fmla="*/ 708369 w 1327177"/>
              <a:gd name="connsiteY9732" fmla="*/ 317992 h 2043806"/>
              <a:gd name="connsiteX9733" fmla="*/ 708632 w 1327177"/>
              <a:gd name="connsiteY9733" fmla="*/ 317337 h 2043806"/>
              <a:gd name="connsiteX9734" fmla="*/ 691716 w 1327177"/>
              <a:gd name="connsiteY9734" fmla="*/ 297143 h 2043806"/>
              <a:gd name="connsiteX9735" fmla="*/ 690535 w 1327177"/>
              <a:gd name="connsiteY9735" fmla="*/ 296356 h 2043806"/>
              <a:gd name="connsiteX9736" fmla="*/ 690273 w 1327177"/>
              <a:gd name="connsiteY9736" fmla="*/ 295307 h 2043806"/>
              <a:gd name="connsiteX9737" fmla="*/ 688175 w 1327177"/>
              <a:gd name="connsiteY9737" fmla="*/ 291766 h 2043806"/>
              <a:gd name="connsiteX9738" fmla="*/ 686339 w 1327177"/>
              <a:gd name="connsiteY9738" fmla="*/ 288881 h 2043806"/>
              <a:gd name="connsiteX9739" fmla="*/ 684635 w 1327177"/>
              <a:gd name="connsiteY9739" fmla="*/ 285734 h 2043806"/>
              <a:gd name="connsiteX9740" fmla="*/ 684897 w 1327177"/>
              <a:gd name="connsiteY9740" fmla="*/ 281538 h 2043806"/>
              <a:gd name="connsiteX9741" fmla="*/ 682799 w 1327177"/>
              <a:gd name="connsiteY9741" fmla="*/ 277211 h 2043806"/>
              <a:gd name="connsiteX9742" fmla="*/ 684241 w 1327177"/>
              <a:gd name="connsiteY9742" fmla="*/ 275506 h 2043806"/>
              <a:gd name="connsiteX9743" fmla="*/ 683454 w 1327177"/>
              <a:gd name="connsiteY9743" fmla="*/ 273015 h 2043806"/>
              <a:gd name="connsiteX9744" fmla="*/ 684241 w 1327177"/>
              <a:gd name="connsiteY9744" fmla="*/ 270917 h 2043806"/>
              <a:gd name="connsiteX9745" fmla="*/ 684897 w 1327177"/>
              <a:gd name="connsiteY9745" fmla="*/ 269474 h 2043806"/>
              <a:gd name="connsiteX9746" fmla="*/ 686077 w 1327177"/>
              <a:gd name="connsiteY9746" fmla="*/ 269081 h 2043806"/>
              <a:gd name="connsiteX9747" fmla="*/ 683192 w 1327177"/>
              <a:gd name="connsiteY9747" fmla="*/ 265540 h 2043806"/>
              <a:gd name="connsiteX9748" fmla="*/ 683192 w 1327177"/>
              <a:gd name="connsiteY9748" fmla="*/ 265278 h 2043806"/>
              <a:gd name="connsiteX9749" fmla="*/ 685421 w 1327177"/>
              <a:gd name="connsiteY9749" fmla="*/ 263835 h 2043806"/>
              <a:gd name="connsiteX9750" fmla="*/ 688437 w 1327177"/>
              <a:gd name="connsiteY9750" fmla="*/ 262786 h 2043806"/>
              <a:gd name="connsiteX9751" fmla="*/ 688437 w 1327177"/>
              <a:gd name="connsiteY9751" fmla="*/ 261737 h 2043806"/>
              <a:gd name="connsiteX9752" fmla="*/ 689618 w 1327177"/>
              <a:gd name="connsiteY9752" fmla="*/ 261737 h 2043806"/>
              <a:gd name="connsiteX9753" fmla="*/ 689618 w 1327177"/>
              <a:gd name="connsiteY9753" fmla="*/ 259901 h 2043806"/>
              <a:gd name="connsiteX9754" fmla="*/ 690535 w 1327177"/>
              <a:gd name="connsiteY9754" fmla="*/ 259639 h 2043806"/>
              <a:gd name="connsiteX9755" fmla="*/ 689880 w 1327177"/>
              <a:gd name="connsiteY9755" fmla="*/ 259115 h 2043806"/>
              <a:gd name="connsiteX9756" fmla="*/ 691978 w 1327177"/>
              <a:gd name="connsiteY9756" fmla="*/ 257803 h 2043806"/>
              <a:gd name="connsiteX9757" fmla="*/ 694207 w 1327177"/>
              <a:gd name="connsiteY9757" fmla="*/ 257017 h 2043806"/>
              <a:gd name="connsiteX9758" fmla="*/ 695650 w 1327177"/>
              <a:gd name="connsiteY9758" fmla="*/ 254919 h 2043806"/>
              <a:gd name="connsiteX9759" fmla="*/ 695256 w 1327177"/>
              <a:gd name="connsiteY9759" fmla="*/ 253214 h 2043806"/>
              <a:gd name="connsiteX9760" fmla="*/ 695912 w 1327177"/>
              <a:gd name="connsiteY9760" fmla="*/ 251378 h 2043806"/>
              <a:gd name="connsiteX9761" fmla="*/ 695650 w 1327177"/>
              <a:gd name="connsiteY9761" fmla="*/ 244953 h 2043806"/>
              <a:gd name="connsiteX9762" fmla="*/ 693814 w 1327177"/>
              <a:gd name="connsiteY9762" fmla="*/ 244559 h 2043806"/>
              <a:gd name="connsiteX9763" fmla="*/ 691978 w 1327177"/>
              <a:gd name="connsiteY9763" fmla="*/ 243903 h 2043806"/>
              <a:gd name="connsiteX9764" fmla="*/ 684897 w 1327177"/>
              <a:gd name="connsiteY9764" fmla="*/ 247444 h 2043806"/>
              <a:gd name="connsiteX9765" fmla="*/ 684241 w 1327177"/>
              <a:gd name="connsiteY9765" fmla="*/ 250722 h 2043806"/>
              <a:gd name="connsiteX9766" fmla="*/ 680045 w 1327177"/>
              <a:gd name="connsiteY9766" fmla="*/ 252820 h 2043806"/>
              <a:gd name="connsiteX9767" fmla="*/ 679258 w 1327177"/>
              <a:gd name="connsiteY9767" fmla="*/ 253476 h 2043806"/>
              <a:gd name="connsiteX9768" fmla="*/ 678603 w 1327177"/>
              <a:gd name="connsiteY9768" fmla="*/ 254263 h 2043806"/>
              <a:gd name="connsiteX9769" fmla="*/ 676242 w 1327177"/>
              <a:gd name="connsiteY9769" fmla="*/ 253476 h 2043806"/>
              <a:gd name="connsiteX9770" fmla="*/ 677160 w 1327177"/>
              <a:gd name="connsiteY9770" fmla="*/ 251640 h 2043806"/>
              <a:gd name="connsiteX9771" fmla="*/ 677816 w 1327177"/>
              <a:gd name="connsiteY9771" fmla="*/ 250985 h 2043806"/>
              <a:gd name="connsiteX9772" fmla="*/ 675062 w 1327177"/>
              <a:gd name="connsiteY9772" fmla="*/ 249542 h 2043806"/>
              <a:gd name="connsiteX9773" fmla="*/ 674800 w 1327177"/>
              <a:gd name="connsiteY9773" fmla="*/ 248887 h 2043806"/>
              <a:gd name="connsiteX9774" fmla="*/ 674275 w 1327177"/>
              <a:gd name="connsiteY9774" fmla="*/ 248624 h 2043806"/>
              <a:gd name="connsiteX9775" fmla="*/ 673620 w 1327177"/>
              <a:gd name="connsiteY9775" fmla="*/ 246395 h 2043806"/>
              <a:gd name="connsiteX9776" fmla="*/ 673620 w 1327177"/>
              <a:gd name="connsiteY9776" fmla="*/ 245739 h 2043806"/>
              <a:gd name="connsiteX9777" fmla="*/ 671915 w 1327177"/>
              <a:gd name="connsiteY9777" fmla="*/ 244297 h 2043806"/>
              <a:gd name="connsiteX9778" fmla="*/ 670866 w 1327177"/>
              <a:gd name="connsiteY9778" fmla="*/ 244297 h 2043806"/>
              <a:gd name="connsiteX9779" fmla="*/ 670079 w 1327177"/>
              <a:gd name="connsiteY9779" fmla="*/ 242986 h 2043806"/>
              <a:gd name="connsiteX9780" fmla="*/ 670472 w 1327177"/>
              <a:gd name="connsiteY9780" fmla="*/ 242199 h 2043806"/>
              <a:gd name="connsiteX9781" fmla="*/ 670079 w 1327177"/>
              <a:gd name="connsiteY9781" fmla="*/ 241019 h 2043806"/>
              <a:gd name="connsiteX9782" fmla="*/ 669423 w 1327177"/>
              <a:gd name="connsiteY9782" fmla="*/ 239576 h 2043806"/>
              <a:gd name="connsiteX9783" fmla="*/ 669817 w 1327177"/>
              <a:gd name="connsiteY9783" fmla="*/ 239314 h 2043806"/>
              <a:gd name="connsiteX9784" fmla="*/ 669161 w 1327177"/>
              <a:gd name="connsiteY9784" fmla="*/ 238921 h 2043806"/>
              <a:gd name="connsiteX9785" fmla="*/ 669161 w 1327177"/>
              <a:gd name="connsiteY9785" fmla="*/ 238658 h 2043806"/>
              <a:gd name="connsiteX9786" fmla="*/ 668637 w 1327177"/>
              <a:gd name="connsiteY9786" fmla="*/ 238265 h 2043806"/>
              <a:gd name="connsiteX9787" fmla="*/ 668374 w 1327177"/>
              <a:gd name="connsiteY9787" fmla="*/ 238003 h 2043806"/>
              <a:gd name="connsiteX9788" fmla="*/ 667981 w 1327177"/>
              <a:gd name="connsiteY9788" fmla="*/ 236560 h 2043806"/>
              <a:gd name="connsiteX9789" fmla="*/ 668374 w 1327177"/>
              <a:gd name="connsiteY9789" fmla="*/ 236167 h 2043806"/>
              <a:gd name="connsiteX9790" fmla="*/ 667719 w 1327177"/>
              <a:gd name="connsiteY9790" fmla="*/ 235904 h 2043806"/>
              <a:gd name="connsiteX9791" fmla="*/ 667719 w 1327177"/>
              <a:gd name="connsiteY9791" fmla="*/ 235118 h 2043806"/>
              <a:gd name="connsiteX9792" fmla="*/ 666538 w 1327177"/>
              <a:gd name="connsiteY9792" fmla="*/ 233938 h 2043806"/>
              <a:gd name="connsiteX9793" fmla="*/ 666538 w 1327177"/>
              <a:gd name="connsiteY9793" fmla="*/ 233282 h 2043806"/>
              <a:gd name="connsiteX9794" fmla="*/ 666276 w 1327177"/>
              <a:gd name="connsiteY9794" fmla="*/ 233675 h 2043806"/>
              <a:gd name="connsiteX9795" fmla="*/ 665096 w 1327177"/>
              <a:gd name="connsiteY9795" fmla="*/ 232233 h 2043806"/>
              <a:gd name="connsiteX9796" fmla="*/ 663260 w 1327177"/>
              <a:gd name="connsiteY9796" fmla="*/ 230922 h 2043806"/>
              <a:gd name="connsiteX9797" fmla="*/ 662998 w 1327177"/>
              <a:gd name="connsiteY9797" fmla="*/ 230528 h 2043806"/>
              <a:gd name="connsiteX9798" fmla="*/ 662605 w 1327177"/>
              <a:gd name="connsiteY9798" fmla="*/ 230135 h 2043806"/>
              <a:gd name="connsiteX9799" fmla="*/ 662342 w 1327177"/>
              <a:gd name="connsiteY9799" fmla="*/ 229741 h 2043806"/>
              <a:gd name="connsiteX9800" fmla="*/ 662342 w 1327177"/>
              <a:gd name="connsiteY9800" fmla="*/ 228823 h 2043806"/>
              <a:gd name="connsiteX9801" fmla="*/ 661818 w 1327177"/>
              <a:gd name="connsiteY9801" fmla="*/ 228299 h 2043806"/>
              <a:gd name="connsiteX9802" fmla="*/ 661162 w 1327177"/>
              <a:gd name="connsiteY9802" fmla="*/ 228037 h 2043806"/>
              <a:gd name="connsiteX9803" fmla="*/ 660900 w 1327177"/>
              <a:gd name="connsiteY9803" fmla="*/ 226201 h 2043806"/>
              <a:gd name="connsiteX9804" fmla="*/ 660900 w 1327177"/>
              <a:gd name="connsiteY9804" fmla="*/ 224758 h 2043806"/>
              <a:gd name="connsiteX9805" fmla="*/ 660900 w 1327177"/>
              <a:gd name="connsiteY9805" fmla="*/ 223447 h 2043806"/>
              <a:gd name="connsiteX9806" fmla="*/ 660113 w 1327177"/>
              <a:gd name="connsiteY9806" fmla="*/ 222398 h 2043806"/>
              <a:gd name="connsiteX9807" fmla="*/ 659458 w 1327177"/>
              <a:gd name="connsiteY9807" fmla="*/ 222398 h 2043806"/>
              <a:gd name="connsiteX9808" fmla="*/ 658408 w 1327177"/>
              <a:gd name="connsiteY9808" fmla="*/ 221218 h 2043806"/>
              <a:gd name="connsiteX9809" fmla="*/ 658015 w 1327177"/>
              <a:gd name="connsiteY9809" fmla="*/ 220300 h 2043806"/>
              <a:gd name="connsiteX9810" fmla="*/ 656966 w 1327177"/>
              <a:gd name="connsiteY9810" fmla="*/ 219513 h 2043806"/>
              <a:gd name="connsiteX9811" fmla="*/ 656704 w 1327177"/>
              <a:gd name="connsiteY9811" fmla="*/ 218858 h 2043806"/>
              <a:gd name="connsiteX9812" fmla="*/ 654474 w 1327177"/>
              <a:gd name="connsiteY9812" fmla="*/ 217677 h 2043806"/>
              <a:gd name="connsiteX9813" fmla="*/ 653819 w 1327177"/>
              <a:gd name="connsiteY9813" fmla="*/ 215579 h 2043806"/>
              <a:gd name="connsiteX9814" fmla="*/ 651983 w 1327177"/>
              <a:gd name="connsiteY9814" fmla="*/ 214137 h 2043806"/>
              <a:gd name="connsiteX9815" fmla="*/ 651721 w 1327177"/>
              <a:gd name="connsiteY9815" fmla="*/ 212694 h 2043806"/>
              <a:gd name="connsiteX9816" fmla="*/ 650934 w 1327177"/>
              <a:gd name="connsiteY9816" fmla="*/ 212432 h 2043806"/>
              <a:gd name="connsiteX9817" fmla="*/ 650278 w 1327177"/>
              <a:gd name="connsiteY9817" fmla="*/ 211121 h 2043806"/>
              <a:gd name="connsiteX9818" fmla="*/ 650278 w 1327177"/>
              <a:gd name="connsiteY9818" fmla="*/ 210334 h 2043806"/>
              <a:gd name="connsiteX9819" fmla="*/ 649623 w 1327177"/>
              <a:gd name="connsiteY9819" fmla="*/ 209678 h 2043806"/>
              <a:gd name="connsiteX9820" fmla="*/ 649623 w 1327177"/>
              <a:gd name="connsiteY9820" fmla="*/ 208498 h 2043806"/>
              <a:gd name="connsiteX9821" fmla="*/ 649098 w 1327177"/>
              <a:gd name="connsiteY9821" fmla="*/ 208236 h 2043806"/>
              <a:gd name="connsiteX9822" fmla="*/ 648836 w 1327177"/>
              <a:gd name="connsiteY9822" fmla="*/ 208498 h 2043806"/>
              <a:gd name="connsiteX9823" fmla="*/ 648180 w 1327177"/>
              <a:gd name="connsiteY9823" fmla="*/ 207580 h 2043806"/>
              <a:gd name="connsiteX9824" fmla="*/ 647656 w 1327177"/>
              <a:gd name="connsiteY9824" fmla="*/ 206400 h 2043806"/>
              <a:gd name="connsiteX9825" fmla="*/ 647394 w 1327177"/>
              <a:gd name="connsiteY9825" fmla="*/ 206138 h 2043806"/>
              <a:gd name="connsiteX9826" fmla="*/ 646738 w 1327177"/>
              <a:gd name="connsiteY9826" fmla="*/ 206138 h 2043806"/>
              <a:gd name="connsiteX9827" fmla="*/ 645558 w 1327177"/>
              <a:gd name="connsiteY9827" fmla="*/ 204695 h 2043806"/>
              <a:gd name="connsiteX9828" fmla="*/ 645558 w 1327177"/>
              <a:gd name="connsiteY9828" fmla="*/ 204040 h 2043806"/>
              <a:gd name="connsiteX9829" fmla="*/ 645295 w 1327177"/>
              <a:gd name="connsiteY9829" fmla="*/ 203646 h 2043806"/>
              <a:gd name="connsiteX9830" fmla="*/ 644902 w 1327177"/>
              <a:gd name="connsiteY9830" fmla="*/ 202860 h 2043806"/>
              <a:gd name="connsiteX9831" fmla="*/ 644902 w 1327177"/>
              <a:gd name="connsiteY9831" fmla="*/ 201155 h 2043806"/>
              <a:gd name="connsiteX9832" fmla="*/ 645558 w 1327177"/>
              <a:gd name="connsiteY9832" fmla="*/ 199712 h 2043806"/>
              <a:gd name="connsiteX9833" fmla="*/ 645558 w 1327177"/>
              <a:gd name="connsiteY9833" fmla="*/ 199057 h 2043806"/>
              <a:gd name="connsiteX9834" fmla="*/ 645295 w 1327177"/>
              <a:gd name="connsiteY9834" fmla="*/ 198270 h 2043806"/>
              <a:gd name="connsiteX9835" fmla="*/ 643853 w 1327177"/>
              <a:gd name="connsiteY9835" fmla="*/ 196565 h 2043806"/>
              <a:gd name="connsiteX9836" fmla="*/ 643460 w 1327177"/>
              <a:gd name="connsiteY9836" fmla="*/ 194336 h 2043806"/>
              <a:gd name="connsiteX9837" fmla="*/ 642804 w 1327177"/>
              <a:gd name="connsiteY9837" fmla="*/ 193680 h 2043806"/>
              <a:gd name="connsiteX9838" fmla="*/ 642017 w 1327177"/>
              <a:gd name="connsiteY9838" fmla="*/ 193287 h 2043806"/>
              <a:gd name="connsiteX9839" fmla="*/ 641361 w 1327177"/>
              <a:gd name="connsiteY9839" fmla="*/ 192894 h 2043806"/>
              <a:gd name="connsiteX9840" fmla="*/ 638870 w 1327177"/>
              <a:gd name="connsiteY9840" fmla="*/ 194336 h 2043806"/>
              <a:gd name="connsiteX9841" fmla="*/ 636116 w 1327177"/>
              <a:gd name="connsiteY9841" fmla="*/ 194336 h 2043806"/>
              <a:gd name="connsiteX9842" fmla="*/ 634280 w 1327177"/>
              <a:gd name="connsiteY9842" fmla="*/ 195778 h 2043806"/>
              <a:gd name="connsiteX9843" fmla="*/ 632445 w 1327177"/>
              <a:gd name="connsiteY9843" fmla="*/ 195778 h 2043806"/>
              <a:gd name="connsiteX9844" fmla="*/ 631789 w 1327177"/>
              <a:gd name="connsiteY9844" fmla="*/ 195385 h 2043806"/>
              <a:gd name="connsiteX9845" fmla="*/ 631789 w 1327177"/>
              <a:gd name="connsiteY9845" fmla="*/ 193943 h 2043806"/>
              <a:gd name="connsiteX9846" fmla="*/ 631396 w 1327177"/>
              <a:gd name="connsiteY9846" fmla="*/ 193287 h 2043806"/>
              <a:gd name="connsiteX9847" fmla="*/ 631002 w 1327177"/>
              <a:gd name="connsiteY9847" fmla="*/ 191844 h 2043806"/>
              <a:gd name="connsiteX9848" fmla="*/ 630346 w 1327177"/>
              <a:gd name="connsiteY9848" fmla="*/ 187517 h 2043806"/>
              <a:gd name="connsiteX9849" fmla="*/ 630740 w 1327177"/>
              <a:gd name="connsiteY9849" fmla="*/ 186862 h 2043806"/>
              <a:gd name="connsiteX9850" fmla="*/ 630346 w 1327177"/>
              <a:gd name="connsiteY9850" fmla="*/ 186206 h 2043806"/>
              <a:gd name="connsiteX9851" fmla="*/ 629297 w 1327177"/>
              <a:gd name="connsiteY9851" fmla="*/ 185812 h 2043806"/>
              <a:gd name="connsiteX9852" fmla="*/ 628642 w 1327177"/>
              <a:gd name="connsiteY9852" fmla="*/ 184764 h 2043806"/>
              <a:gd name="connsiteX9853" fmla="*/ 628642 w 1327177"/>
              <a:gd name="connsiteY9853" fmla="*/ 184108 h 2043806"/>
              <a:gd name="connsiteX9854" fmla="*/ 629297 w 1327177"/>
              <a:gd name="connsiteY9854" fmla="*/ 182403 h 2043806"/>
              <a:gd name="connsiteX9855" fmla="*/ 629297 w 1327177"/>
              <a:gd name="connsiteY9855" fmla="*/ 179518 h 2043806"/>
              <a:gd name="connsiteX9856" fmla="*/ 629297 w 1327177"/>
              <a:gd name="connsiteY9856" fmla="*/ 178076 h 2043806"/>
              <a:gd name="connsiteX9857" fmla="*/ 629560 w 1327177"/>
              <a:gd name="connsiteY9857" fmla="*/ 176240 h 2043806"/>
              <a:gd name="connsiteX9858" fmla="*/ 628904 w 1327177"/>
              <a:gd name="connsiteY9858" fmla="*/ 174535 h 2043806"/>
              <a:gd name="connsiteX9859" fmla="*/ 628117 w 1327177"/>
              <a:gd name="connsiteY9859" fmla="*/ 173486 h 2043806"/>
              <a:gd name="connsiteX9860" fmla="*/ 623921 w 1327177"/>
              <a:gd name="connsiteY9860" fmla="*/ 172699 h 2043806"/>
              <a:gd name="connsiteX9861" fmla="*/ 623921 w 1327177"/>
              <a:gd name="connsiteY9861" fmla="*/ 171781 h 2043806"/>
              <a:gd name="connsiteX9862" fmla="*/ 623921 w 1327177"/>
              <a:gd name="connsiteY9862" fmla="*/ 169946 h 2043806"/>
              <a:gd name="connsiteX9863" fmla="*/ 623659 w 1327177"/>
              <a:gd name="connsiteY9863" fmla="*/ 169159 h 2043806"/>
              <a:gd name="connsiteX9864" fmla="*/ 623659 w 1327177"/>
              <a:gd name="connsiteY9864" fmla="*/ 168241 h 2043806"/>
              <a:gd name="connsiteX9865" fmla="*/ 621561 w 1327177"/>
              <a:gd name="connsiteY9865" fmla="*/ 164700 h 2043806"/>
              <a:gd name="connsiteX9866" fmla="*/ 621036 w 1327177"/>
              <a:gd name="connsiteY9866" fmla="*/ 164700 h 2043806"/>
              <a:gd name="connsiteX9867" fmla="*/ 619463 w 1327177"/>
              <a:gd name="connsiteY9867" fmla="*/ 161422 h 2043806"/>
              <a:gd name="connsiteX9868" fmla="*/ 618676 w 1327177"/>
              <a:gd name="connsiteY9868" fmla="*/ 159717 h 2043806"/>
              <a:gd name="connsiteX9869" fmla="*/ 617627 w 1327177"/>
              <a:gd name="connsiteY9869" fmla="*/ 157619 h 2043806"/>
              <a:gd name="connsiteX9870" fmla="*/ 616578 w 1327177"/>
              <a:gd name="connsiteY9870" fmla="*/ 156177 h 2043806"/>
              <a:gd name="connsiteX9871" fmla="*/ 616578 w 1327177"/>
              <a:gd name="connsiteY9871" fmla="*/ 154735 h 2043806"/>
              <a:gd name="connsiteX9872" fmla="*/ 617627 w 1327177"/>
              <a:gd name="connsiteY9872" fmla="*/ 149096 h 2043806"/>
              <a:gd name="connsiteX9873" fmla="*/ 618676 w 1327177"/>
              <a:gd name="connsiteY9873" fmla="*/ 145555 h 2043806"/>
              <a:gd name="connsiteX9874" fmla="*/ 618282 w 1327177"/>
              <a:gd name="connsiteY9874" fmla="*/ 143326 h 2043806"/>
              <a:gd name="connsiteX9875" fmla="*/ 616578 w 1327177"/>
              <a:gd name="connsiteY9875" fmla="*/ 135458 h 2043806"/>
              <a:gd name="connsiteX9876" fmla="*/ 619463 w 1327177"/>
              <a:gd name="connsiteY9876" fmla="*/ 133360 h 2043806"/>
              <a:gd name="connsiteX9877" fmla="*/ 620118 w 1327177"/>
              <a:gd name="connsiteY9877" fmla="*/ 130606 h 2043806"/>
              <a:gd name="connsiteX9878" fmla="*/ 618938 w 1327177"/>
              <a:gd name="connsiteY9878" fmla="*/ 129164 h 2043806"/>
              <a:gd name="connsiteX9879" fmla="*/ 621036 w 1327177"/>
              <a:gd name="connsiteY9879" fmla="*/ 126673 h 2043806"/>
              <a:gd name="connsiteX9880" fmla="*/ 619463 w 1327177"/>
              <a:gd name="connsiteY9880" fmla="*/ 123263 h 2043806"/>
              <a:gd name="connsiteX9881" fmla="*/ 629560 w 1327177"/>
              <a:gd name="connsiteY9881" fmla="*/ 122083 h 2043806"/>
              <a:gd name="connsiteX9882" fmla="*/ 631396 w 1327177"/>
              <a:gd name="connsiteY9882" fmla="*/ 117624 h 2043806"/>
              <a:gd name="connsiteX9883" fmla="*/ 637821 w 1327177"/>
              <a:gd name="connsiteY9883" fmla="*/ 119329 h 2043806"/>
              <a:gd name="connsiteX9884" fmla="*/ 643197 w 1327177"/>
              <a:gd name="connsiteY9884" fmla="*/ 118936 h 2043806"/>
              <a:gd name="connsiteX9885" fmla="*/ 645558 w 1327177"/>
              <a:gd name="connsiteY9885" fmla="*/ 116444 h 2043806"/>
              <a:gd name="connsiteX9886" fmla="*/ 651983 w 1327177"/>
              <a:gd name="connsiteY9886" fmla="*/ 116838 h 2043806"/>
              <a:gd name="connsiteX9887" fmla="*/ 651721 w 1327177"/>
              <a:gd name="connsiteY9887" fmla="*/ 115395 h 2043806"/>
              <a:gd name="connsiteX9888" fmla="*/ 654081 w 1327177"/>
              <a:gd name="connsiteY9888" fmla="*/ 113953 h 2043806"/>
              <a:gd name="connsiteX9889" fmla="*/ 655917 w 1327177"/>
              <a:gd name="connsiteY9889" fmla="*/ 115395 h 2043806"/>
              <a:gd name="connsiteX9890" fmla="*/ 657622 w 1327177"/>
              <a:gd name="connsiteY9890" fmla="*/ 118542 h 2043806"/>
              <a:gd name="connsiteX9891" fmla="*/ 662342 w 1327177"/>
              <a:gd name="connsiteY9891" fmla="*/ 119722 h 2043806"/>
              <a:gd name="connsiteX9892" fmla="*/ 664047 w 1327177"/>
              <a:gd name="connsiteY9892" fmla="*/ 113953 h 2043806"/>
              <a:gd name="connsiteX9893" fmla="*/ 667719 w 1327177"/>
              <a:gd name="connsiteY9893" fmla="*/ 114346 h 2043806"/>
              <a:gd name="connsiteX9894" fmla="*/ 675718 w 1327177"/>
              <a:gd name="connsiteY9894" fmla="*/ 115002 h 2043806"/>
              <a:gd name="connsiteX9895" fmla="*/ 679258 w 1327177"/>
              <a:gd name="connsiteY9895" fmla="*/ 115002 h 2043806"/>
              <a:gd name="connsiteX9896" fmla="*/ 686077 w 1327177"/>
              <a:gd name="connsiteY9896" fmla="*/ 104774 h 2043806"/>
              <a:gd name="connsiteX9897" fmla="*/ 688831 w 1327177"/>
              <a:gd name="connsiteY9897" fmla="*/ 102020 h 2043806"/>
              <a:gd name="connsiteX9898" fmla="*/ 688437 w 1327177"/>
              <a:gd name="connsiteY9898" fmla="*/ 100184 h 2043806"/>
              <a:gd name="connsiteX9899" fmla="*/ 691322 w 1327177"/>
              <a:gd name="connsiteY9899" fmla="*/ 100184 h 2043806"/>
              <a:gd name="connsiteX9900" fmla="*/ 692502 w 1327177"/>
              <a:gd name="connsiteY9900" fmla="*/ 100577 h 2043806"/>
              <a:gd name="connsiteX9901" fmla="*/ 694994 w 1327177"/>
              <a:gd name="connsiteY9901" fmla="*/ 97824 h 2043806"/>
              <a:gd name="connsiteX9902" fmla="*/ 695256 w 1327177"/>
              <a:gd name="connsiteY9902" fmla="*/ 97037 h 2043806"/>
              <a:gd name="connsiteX9903" fmla="*/ 696436 w 1327177"/>
              <a:gd name="connsiteY9903" fmla="*/ 95201 h 2043806"/>
              <a:gd name="connsiteX9904" fmla="*/ 695650 w 1327177"/>
              <a:gd name="connsiteY9904" fmla="*/ 92054 h 2043806"/>
              <a:gd name="connsiteX9905" fmla="*/ 695650 w 1327177"/>
              <a:gd name="connsiteY9905" fmla="*/ 87727 h 2043806"/>
              <a:gd name="connsiteX9906" fmla="*/ 697092 w 1327177"/>
              <a:gd name="connsiteY9906" fmla="*/ 86022 h 2043806"/>
              <a:gd name="connsiteX9907" fmla="*/ 696699 w 1327177"/>
              <a:gd name="connsiteY9907" fmla="*/ 83924 h 2043806"/>
              <a:gd name="connsiteX9908" fmla="*/ 698534 w 1327177"/>
              <a:gd name="connsiteY9908" fmla="*/ 82088 h 2043806"/>
              <a:gd name="connsiteX9909" fmla="*/ 701288 w 1327177"/>
              <a:gd name="connsiteY9909" fmla="*/ 81039 h 2043806"/>
              <a:gd name="connsiteX9910" fmla="*/ 703780 w 1327177"/>
              <a:gd name="connsiteY9910" fmla="*/ 81695 h 2043806"/>
              <a:gd name="connsiteX9911" fmla="*/ 713352 w 1327177"/>
              <a:gd name="connsiteY9911" fmla="*/ 79596 h 2043806"/>
              <a:gd name="connsiteX9912" fmla="*/ 717942 w 1327177"/>
              <a:gd name="connsiteY9912" fmla="*/ 80383 h 2043806"/>
              <a:gd name="connsiteX9913" fmla="*/ 722138 w 1327177"/>
              <a:gd name="connsiteY9913" fmla="*/ 81695 h 2043806"/>
              <a:gd name="connsiteX9914" fmla="*/ 726596 w 1327177"/>
              <a:gd name="connsiteY9914" fmla="*/ 79596 h 2043806"/>
              <a:gd name="connsiteX9915" fmla="*/ 727514 w 1327177"/>
              <a:gd name="connsiteY9915" fmla="*/ 79203 h 2043806"/>
              <a:gd name="connsiteX9916" fmla="*/ 730399 w 1327177"/>
              <a:gd name="connsiteY9916" fmla="*/ 79203 h 2043806"/>
              <a:gd name="connsiteX9917" fmla="*/ 733546 w 1327177"/>
              <a:gd name="connsiteY9917" fmla="*/ 78941 h 2043806"/>
              <a:gd name="connsiteX9918" fmla="*/ 731842 w 1327177"/>
              <a:gd name="connsiteY9918" fmla="*/ 86678 h 2043806"/>
              <a:gd name="connsiteX9919" fmla="*/ 737874 w 1327177"/>
              <a:gd name="connsiteY9919" fmla="*/ 89038 h 2043806"/>
              <a:gd name="connsiteX9920" fmla="*/ 741414 w 1327177"/>
              <a:gd name="connsiteY9920" fmla="*/ 87727 h 2043806"/>
              <a:gd name="connsiteX9921" fmla="*/ 753085 w 1327177"/>
              <a:gd name="connsiteY9921" fmla="*/ 85366 h 2043806"/>
              <a:gd name="connsiteX9922" fmla="*/ 753478 w 1327177"/>
              <a:gd name="connsiteY9922" fmla="*/ 82481 h 2043806"/>
              <a:gd name="connsiteX9923" fmla="*/ 761215 w 1327177"/>
              <a:gd name="connsiteY9923" fmla="*/ 84842 h 2043806"/>
              <a:gd name="connsiteX9924" fmla="*/ 774328 w 1327177"/>
              <a:gd name="connsiteY9924" fmla="*/ 86284 h 2043806"/>
              <a:gd name="connsiteX9925" fmla="*/ 775377 w 1327177"/>
              <a:gd name="connsiteY9925" fmla="*/ 86284 h 2043806"/>
              <a:gd name="connsiteX9926" fmla="*/ 775115 w 1327177"/>
              <a:gd name="connsiteY9926" fmla="*/ 89562 h 2043806"/>
              <a:gd name="connsiteX9927" fmla="*/ 779311 w 1327177"/>
              <a:gd name="connsiteY9927" fmla="*/ 90218 h 2043806"/>
              <a:gd name="connsiteX9928" fmla="*/ 781016 w 1327177"/>
              <a:gd name="connsiteY9928" fmla="*/ 92054 h 2043806"/>
              <a:gd name="connsiteX9929" fmla="*/ 781803 w 1327177"/>
              <a:gd name="connsiteY9929" fmla="*/ 93759 h 2043806"/>
              <a:gd name="connsiteX9930" fmla="*/ 781803 w 1327177"/>
              <a:gd name="connsiteY9930" fmla="*/ 96644 h 2043806"/>
              <a:gd name="connsiteX9931" fmla="*/ 783507 w 1327177"/>
              <a:gd name="connsiteY9931" fmla="*/ 97299 h 2043806"/>
              <a:gd name="connsiteX9932" fmla="*/ 790326 w 1327177"/>
              <a:gd name="connsiteY9932" fmla="*/ 96644 h 2043806"/>
              <a:gd name="connsiteX9933" fmla="*/ 793211 w 1327177"/>
              <a:gd name="connsiteY9933" fmla="*/ 96381 h 2043806"/>
              <a:gd name="connsiteX9934" fmla="*/ 795309 w 1327177"/>
              <a:gd name="connsiteY9934" fmla="*/ 92054 h 2043806"/>
              <a:gd name="connsiteX9935" fmla="*/ 800292 w 1327177"/>
              <a:gd name="connsiteY9935" fmla="*/ 91267 h 2043806"/>
              <a:gd name="connsiteX9936" fmla="*/ 801210 w 1327177"/>
              <a:gd name="connsiteY9936" fmla="*/ 92841 h 2043806"/>
              <a:gd name="connsiteX9937" fmla="*/ 800948 w 1327177"/>
              <a:gd name="connsiteY9937" fmla="*/ 97037 h 2043806"/>
              <a:gd name="connsiteX9938" fmla="*/ 801997 w 1327177"/>
              <a:gd name="connsiteY9938" fmla="*/ 99135 h 2043806"/>
              <a:gd name="connsiteX9939" fmla="*/ 808291 w 1327177"/>
              <a:gd name="connsiteY9939" fmla="*/ 97037 h 2043806"/>
              <a:gd name="connsiteX9940" fmla="*/ 816552 w 1327177"/>
              <a:gd name="connsiteY9940" fmla="*/ 90480 h 2043806"/>
              <a:gd name="connsiteX9941" fmla="*/ 820486 w 1327177"/>
              <a:gd name="connsiteY9941" fmla="*/ 90218 h 2043806"/>
              <a:gd name="connsiteX9942" fmla="*/ 824682 w 1327177"/>
              <a:gd name="connsiteY9942" fmla="*/ 86022 h 2043806"/>
              <a:gd name="connsiteX9943" fmla="*/ 831370 w 1327177"/>
              <a:gd name="connsiteY9943" fmla="*/ 82744 h 2043806"/>
              <a:gd name="connsiteX9944" fmla="*/ 832813 w 1327177"/>
              <a:gd name="connsiteY9944" fmla="*/ 82088 h 2043806"/>
              <a:gd name="connsiteX9945" fmla="*/ 834911 w 1327177"/>
              <a:gd name="connsiteY9945" fmla="*/ 82481 h 2043806"/>
              <a:gd name="connsiteX9946" fmla="*/ 840549 w 1327177"/>
              <a:gd name="connsiteY9946" fmla="*/ 79990 h 2043806"/>
              <a:gd name="connsiteX9947" fmla="*/ 848155 w 1327177"/>
              <a:gd name="connsiteY9947" fmla="*/ 71860 h 2043806"/>
              <a:gd name="connsiteX9948" fmla="*/ 850646 w 1327177"/>
              <a:gd name="connsiteY9948" fmla="*/ 69237 h 2043806"/>
              <a:gd name="connsiteX9949" fmla="*/ 852744 w 1327177"/>
              <a:gd name="connsiteY9949" fmla="*/ 66877 h 2043806"/>
              <a:gd name="connsiteX9950" fmla="*/ 861268 w 1327177"/>
              <a:gd name="connsiteY9950" fmla="*/ 60583 h 2043806"/>
              <a:gd name="connsiteX9951" fmla="*/ 868349 w 1327177"/>
              <a:gd name="connsiteY9951" fmla="*/ 58747 h 2043806"/>
              <a:gd name="connsiteX9952" fmla="*/ 872939 w 1327177"/>
              <a:gd name="connsiteY9952" fmla="*/ 58747 h 2043806"/>
              <a:gd name="connsiteX9953" fmla="*/ 869791 w 1327177"/>
              <a:gd name="connsiteY9953" fmla="*/ 53764 h 2043806"/>
              <a:gd name="connsiteX9954" fmla="*/ 867824 w 1327177"/>
              <a:gd name="connsiteY9954" fmla="*/ 48518 h 2043806"/>
              <a:gd name="connsiteX9955" fmla="*/ 868349 w 1327177"/>
              <a:gd name="connsiteY9955" fmla="*/ 44978 h 2043806"/>
              <a:gd name="connsiteX9956" fmla="*/ 869791 w 1327177"/>
              <a:gd name="connsiteY9956" fmla="*/ 39339 h 2043806"/>
              <a:gd name="connsiteX9957" fmla="*/ 871496 w 1327177"/>
              <a:gd name="connsiteY9957" fmla="*/ 30422 h 2043806"/>
              <a:gd name="connsiteX9958" fmla="*/ 873201 w 1327177"/>
              <a:gd name="connsiteY9958" fmla="*/ 23341 h 2043806"/>
              <a:gd name="connsiteX9959" fmla="*/ 874381 w 1327177"/>
              <a:gd name="connsiteY9959" fmla="*/ 21243 h 2043806"/>
              <a:gd name="connsiteX9960" fmla="*/ 880282 w 1327177"/>
              <a:gd name="connsiteY9960" fmla="*/ 20063 h 2043806"/>
              <a:gd name="connsiteX9961" fmla="*/ 882904 w 1327177"/>
              <a:gd name="connsiteY9961" fmla="*/ 23341 h 2043806"/>
              <a:gd name="connsiteX9962" fmla="*/ 885658 w 1327177"/>
              <a:gd name="connsiteY9962" fmla="*/ 25439 h 2043806"/>
              <a:gd name="connsiteX9963" fmla="*/ 889592 w 1327177"/>
              <a:gd name="connsiteY9963" fmla="*/ 25046 h 2043806"/>
              <a:gd name="connsiteX9964" fmla="*/ 890641 w 1327177"/>
              <a:gd name="connsiteY9964" fmla="*/ 22161 h 2043806"/>
              <a:gd name="connsiteX9965" fmla="*/ 888150 w 1327177"/>
              <a:gd name="connsiteY9965" fmla="*/ 21899 h 2043806"/>
              <a:gd name="connsiteX9966" fmla="*/ 889986 w 1327177"/>
              <a:gd name="connsiteY9966" fmla="*/ 17178 h 2043806"/>
              <a:gd name="connsiteX9967" fmla="*/ 891690 w 1327177"/>
              <a:gd name="connsiteY9967" fmla="*/ 16916 h 2043806"/>
              <a:gd name="connsiteX9968" fmla="*/ 893526 w 1327177"/>
              <a:gd name="connsiteY9968" fmla="*/ 14162 h 2043806"/>
              <a:gd name="connsiteX9969" fmla="*/ 902443 w 1327177"/>
              <a:gd name="connsiteY9969" fmla="*/ 5245 h 2043806"/>
              <a:gd name="connsiteX9970" fmla="*/ 903099 w 1327177"/>
              <a:gd name="connsiteY9970" fmla="*/ 4196 h 2043806"/>
              <a:gd name="connsiteX9971" fmla="*/ 903099 w 1327177"/>
              <a:gd name="connsiteY9971" fmla="*/ 3541 h 2043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</a:cxnLst>
            <a:rect l="l" t="t" r="r" b="b"/>
            <a:pathLst>
              <a:path w="1327177" h="2043806">
                <a:moveTo>
                  <a:pt x="627199" y="1616452"/>
                </a:moveTo>
                <a:lnTo>
                  <a:pt x="626348" y="1616931"/>
                </a:lnTo>
                <a:lnTo>
                  <a:pt x="626807" y="1618155"/>
                </a:lnTo>
                <a:lnTo>
                  <a:pt x="626941" y="1618327"/>
                </a:lnTo>
                <a:lnTo>
                  <a:pt x="626806" y="1617895"/>
                </a:lnTo>
                <a:close/>
                <a:moveTo>
                  <a:pt x="617466" y="1614193"/>
                </a:moveTo>
                <a:lnTo>
                  <a:pt x="616185" y="1616057"/>
                </a:lnTo>
                <a:lnTo>
                  <a:pt x="617627" y="1616713"/>
                </a:lnTo>
                <a:lnTo>
                  <a:pt x="617649" y="1616718"/>
                </a:lnTo>
                <a:lnTo>
                  <a:pt x="618283" y="1615796"/>
                </a:lnTo>
                <a:lnTo>
                  <a:pt x="618020" y="1614747"/>
                </a:lnTo>
                <a:close/>
                <a:moveTo>
                  <a:pt x="617627" y="1613305"/>
                </a:moveTo>
                <a:lnTo>
                  <a:pt x="617423" y="1613414"/>
                </a:lnTo>
                <a:lnTo>
                  <a:pt x="617512" y="1613652"/>
                </a:lnTo>
                <a:close/>
                <a:moveTo>
                  <a:pt x="596364" y="1607906"/>
                </a:moveTo>
                <a:lnTo>
                  <a:pt x="598482" y="1613959"/>
                </a:lnTo>
                <a:lnTo>
                  <a:pt x="599138" y="1616057"/>
                </a:lnTo>
                <a:lnTo>
                  <a:pt x="599353" y="1616067"/>
                </a:lnTo>
                <a:lnTo>
                  <a:pt x="599269" y="1615796"/>
                </a:lnTo>
                <a:lnTo>
                  <a:pt x="596384" y="1607928"/>
                </a:lnTo>
                <a:close/>
                <a:moveTo>
                  <a:pt x="598016" y="1602206"/>
                </a:moveTo>
                <a:lnTo>
                  <a:pt x="595729" y="1603731"/>
                </a:lnTo>
                <a:lnTo>
                  <a:pt x="593499" y="1603731"/>
                </a:lnTo>
                <a:lnTo>
                  <a:pt x="595235" y="1605568"/>
                </a:lnTo>
                <a:lnTo>
                  <a:pt x="596384" y="1605568"/>
                </a:lnTo>
                <a:lnTo>
                  <a:pt x="599269" y="1603732"/>
                </a:lnTo>
                <a:lnTo>
                  <a:pt x="599531" y="1602290"/>
                </a:lnTo>
                <a:lnTo>
                  <a:pt x="598088" y="1602290"/>
                </a:lnTo>
                <a:close/>
                <a:moveTo>
                  <a:pt x="596646" y="1598175"/>
                </a:moveTo>
                <a:lnTo>
                  <a:pt x="596646" y="1599535"/>
                </a:lnTo>
                <a:lnTo>
                  <a:pt x="597302" y="1600453"/>
                </a:lnTo>
                <a:lnTo>
                  <a:pt x="597302" y="1598881"/>
                </a:lnTo>
                <a:close/>
                <a:moveTo>
                  <a:pt x="597695" y="1590750"/>
                </a:moveTo>
                <a:lnTo>
                  <a:pt x="594862" y="1591616"/>
                </a:lnTo>
                <a:lnTo>
                  <a:pt x="594286" y="1592192"/>
                </a:lnTo>
                <a:lnTo>
                  <a:pt x="593499" y="1594421"/>
                </a:lnTo>
                <a:lnTo>
                  <a:pt x="594689" y="1594962"/>
                </a:lnTo>
                <a:lnTo>
                  <a:pt x="594941" y="1594291"/>
                </a:lnTo>
                <a:lnTo>
                  <a:pt x="595859" y="1593373"/>
                </a:lnTo>
                <a:lnTo>
                  <a:pt x="595859" y="1591931"/>
                </a:lnTo>
                <a:close/>
                <a:moveTo>
                  <a:pt x="593630" y="1583502"/>
                </a:moveTo>
                <a:lnTo>
                  <a:pt x="591664" y="1585111"/>
                </a:lnTo>
                <a:lnTo>
                  <a:pt x="591401" y="1587995"/>
                </a:lnTo>
                <a:lnTo>
                  <a:pt x="591008" y="1589176"/>
                </a:lnTo>
                <a:lnTo>
                  <a:pt x="591664" y="1590487"/>
                </a:lnTo>
                <a:lnTo>
                  <a:pt x="591772" y="1590422"/>
                </a:lnTo>
                <a:lnTo>
                  <a:pt x="591925" y="1589964"/>
                </a:lnTo>
                <a:lnTo>
                  <a:pt x="592187" y="1587079"/>
                </a:lnTo>
                <a:lnTo>
                  <a:pt x="595072" y="1584718"/>
                </a:lnTo>
                <a:lnTo>
                  <a:pt x="595072" y="1583538"/>
                </a:lnTo>
                <a:lnTo>
                  <a:pt x="593630" y="1583932"/>
                </a:lnTo>
                <a:close/>
                <a:moveTo>
                  <a:pt x="595584" y="1576976"/>
                </a:moveTo>
                <a:lnTo>
                  <a:pt x="594548" y="1578816"/>
                </a:lnTo>
                <a:lnTo>
                  <a:pt x="593106" y="1579210"/>
                </a:lnTo>
                <a:lnTo>
                  <a:pt x="593106" y="1582094"/>
                </a:lnTo>
                <a:lnTo>
                  <a:pt x="593630" y="1581951"/>
                </a:lnTo>
                <a:lnTo>
                  <a:pt x="593630" y="1581047"/>
                </a:lnTo>
                <a:lnTo>
                  <a:pt x="595072" y="1580653"/>
                </a:lnTo>
                <a:lnTo>
                  <a:pt x="596253" y="1578555"/>
                </a:lnTo>
                <a:close/>
                <a:moveTo>
                  <a:pt x="591334" y="1565661"/>
                </a:moveTo>
                <a:lnTo>
                  <a:pt x="590746" y="1566752"/>
                </a:lnTo>
                <a:lnTo>
                  <a:pt x="591330" y="1568623"/>
                </a:lnTo>
                <a:lnTo>
                  <a:pt x="592319" y="1567016"/>
                </a:lnTo>
                <a:close/>
                <a:moveTo>
                  <a:pt x="594417" y="1555214"/>
                </a:moveTo>
                <a:lnTo>
                  <a:pt x="593134" y="1555454"/>
                </a:lnTo>
                <a:lnTo>
                  <a:pt x="592057" y="1559015"/>
                </a:lnTo>
                <a:lnTo>
                  <a:pt x="592057" y="1561900"/>
                </a:lnTo>
                <a:lnTo>
                  <a:pt x="590746" y="1563605"/>
                </a:lnTo>
                <a:lnTo>
                  <a:pt x="591664" y="1565048"/>
                </a:lnTo>
                <a:lnTo>
                  <a:pt x="591624" y="1565122"/>
                </a:lnTo>
                <a:lnTo>
                  <a:pt x="592712" y="1563737"/>
                </a:lnTo>
                <a:lnTo>
                  <a:pt x="592712" y="1560853"/>
                </a:lnTo>
                <a:close/>
                <a:moveTo>
                  <a:pt x="576380" y="1542239"/>
                </a:moveTo>
                <a:lnTo>
                  <a:pt x="575010" y="1544067"/>
                </a:lnTo>
                <a:lnTo>
                  <a:pt x="575403" y="1548132"/>
                </a:lnTo>
                <a:lnTo>
                  <a:pt x="575789" y="1548588"/>
                </a:lnTo>
                <a:lnTo>
                  <a:pt x="575534" y="1546035"/>
                </a:lnTo>
                <a:lnTo>
                  <a:pt x="577108" y="1543937"/>
                </a:lnTo>
                <a:close/>
                <a:moveTo>
                  <a:pt x="561896" y="1541708"/>
                </a:moveTo>
                <a:lnTo>
                  <a:pt x="561241" y="1542129"/>
                </a:lnTo>
                <a:lnTo>
                  <a:pt x="561241" y="1543149"/>
                </a:lnTo>
                <a:lnTo>
                  <a:pt x="561896" y="1543149"/>
                </a:lnTo>
                <a:close/>
                <a:moveTo>
                  <a:pt x="553480" y="1541494"/>
                </a:moveTo>
                <a:lnTo>
                  <a:pt x="553767" y="1542755"/>
                </a:lnTo>
                <a:lnTo>
                  <a:pt x="554006" y="1542579"/>
                </a:lnTo>
                <a:lnTo>
                  <a:pt x="553897" y="1542101"/>
                </a:lnTo>
                <a:close/>
                <a:moveTo>
                  <a:pt x="554879" y="1536462"/>
                </a:moveTo>
                <a:lnTo>
                  <a:pt x="554554" y="1536592"/>
                </a:lnTo>
                <a:lnTo>
                  <a:pt x="554160" y="1536592"/>
                </a:lnTo>
                <a:lnTo>
                  <a:pt x="554160" y="1537117"/>
                </a:lnTo>
                <a:lnTo>
                  <a:pt x="553767" y="1537379"/>
                </a:lnTo>
                <a:lnTo>
                  <a:pt x="553504" y="1538034"/>
                </a:lnTo>
                <a:lnTo>
                  <a:pt x="553111" y="1537379"/>
                </a:lnTo>
                <a:lnTo>
                  <a:pt x="551669" y="1537772"/>
                </a:lnTo>
                <a:lnTo>
                  <a:pt x="553084" y="1539831"/>
                </a:lnTo>
                <a:lnTo>
                  <a:pt x="553897" y="1539609"/>
                </a:lnTo>
                <a:lnTo>
                  <a:pt x="554291" y="1540396"/>
                </a:lnTo>
                <a:lnTo>
                  <a:pt x="554553" y="1539609"/>
                </a:lnTo>
                <a:lnTo>
                  <a:pt x="554946" y="1539347"/>
                </a:lnTo>
                <a:lnTo>
                  <a:pt x="554946" y="1538954"/>
                </a:lnTo>
                <a:lnTo>
                  <a:pt x="555209" y="1538954"/>
                </a:lnTo>
                <a:lnTo>
                  <a:pt x="555864" y="1538691"/>
                </a:lnTo>
                <a:lnTo>
                  <a:pt x="555602" y="1538298"/>
                </a:lnTo>
                <a:lnTo>
                  <a:pt x="555602" y="1538691"/>
                </a:lnTo>
                <a:lnTo>
                  <a:pt x="555209" y="1537905"/>
                </a:lnTo>
                <a:lnTo>
                  <a:pt x="555602" y="1537511"/>
                </a:lnTo>
                <a:lnTo>
                  <a:pt x="555209" y="1536462"/>
                </a:lnTo>
                <a:close/>
                <a:moveTo>
                  <a:pt x="552725" y="1533315"/>
                </a:moveTo>
                <a:lnTo>
                  <a:pt x="552942" y="1533830"/>
                </a:lnTo>
                <a:lnTo>
                  <a:pt x="553766" y="1533315"/>
                </a:lnTo>
                <a:close/>
                <a:moveTo>
                  <a:pt x="541380" y="1526234"/>
                </a:moveTo>
                <a:lnTo>
                  <a:pt x="541309" y="1526757"/>
                </a:lnTo>
                <a:lnTo>
                  <a:pt x="541703" y="1527151"/>
                </a:lnTo>
                <a:lnTo>
                  <a:pt x="541703" y="1528200"/>
                </a:lnTo>
                <a:lnTo>
                  <a:pt x="541942" y="1528320"/>
                </a:lnTo>
                <a:lnTo>
                  <a:pt x="542227" y="1526234"/>
                </a:lnTo>
                <a:close/>
                <a:moveTo>
                  <a:pt x="539770" y="1519096"/>
                </a:moveTo>
                <a:lnTo>
                  <a:pt x="538949" y="1520856"/>
                </a:lnTo>
                <a:lnTo>
                  <a:pt x="539604" y="1521512"/>
                </a:lnTo>
                <a:lnTo>
                  <a:pt x="539851" y="1522068"/>
                </a:lnTo>
                <a:lnTo>
                  <a:pt x="540260" y="1521251"/>
                </a:lnTo>
                <a:close/>
                <a:moveTo>
                  <a:pt x="520721" y="1504466"/>
                </a:moveTo>
                <a:lnTo>
                  <a:pt x="519541" y="1504729"/>
                </a:lnTo>
                <a:lnTo>
                  <a:pt x="519449" y="1504637"/>
                </a:lnTo>
                <a:lnTo>
                  <a:pt x="519804" y="1506170"/>
                </a:lnTo>
                <a:lnTo>
                  <a:pt x="517706" y="1506956"/>
                </a:lnTo>
                <a:lnTo>
                  <a:pt x="517181" y="1509448"/>
                </a:lnTo>
                <a:lnTo>
                  <a:pt x="515476" y="1511546"/>
                </a:lnTo>
                <a:lnTo>
                  <a:pt x="513772" y="1512333"/>
                </a:lnTo>
                <a:lnTo>
                  <a:pt x="513772" y="1514038"/>
                </a:lnTo>
                <a:lnTo>
                  <a:pt x="513902" y="1514950"/>
                </a:lnTo>
                <a:lnTo>
                  <a:pt x="513902" y="1514432"/>
                </a:lnTo>
                <a:lnTo>
                  <a:pt x="515607" y="1513646"/>
                </a:lnTo>
                <a:lnTo>
                  <a:pt x="517443" y="1511547"/>
                </a:lnTo>
                <a:lnTo>
                  <a:pt x="517836" y="1509056"/>
                </a:lnTo>
                <a:lnTo>
                  <a:pt x="519934" y="1508269"/>
                </a:lnTo>
                <a:lnTo>
                  <a:pt x="519541" y="1506564"/>
                </a:lnTo>
                <a:lnTo>
                  <a:pt x="521377" y="1506171"/>
                </a:lnTo>
                <a:close/>
                <a:moveTo>
                  <a:pt x="511017" y="1496467"/>
                </a:moveTo>
                <a:lnTo>
                  <a:pt x="509274" y="1496932"/>
                </a:lnTo>
                <a:lnTo>
                  <a:pt x="509444" y="1497384"/>
                </a:lnTo>
                <a:lnTo>
                  <a:pt x="508395" y="1497777"/>
                </a:lnTo>
                <a:lnTo>
                  <a:pt x="508395" y="1499613"/>
                </a:lnTo>
                <a:lnTo>
                  <a:pt x="508420" y="1499608"/>
                </a:lnTo>
                <a:lnTo>
                  <a:pt x="509575" y="1499352"/>
                </a:lnTo>
                <a:lnTo>
                  <a:pt x="509182" y="1498172"/>
                </a:lnTo>
                <a:lnTo>
                  <a:pt x="512722" y="1497254"/>
                </a:lnTo>
                <a:close/>
                <a:moveTo>
                  <a:pt x="507084" y="1495025"/>
                </a:moveTo>
                <a:lnTo>
                  <a:pt x="506812" y="1495115"/>
                </a:lnTo>
                <a:lnTo>
                  <a:pt x="506953" y="1495679"/>
                </a:lnTo>
                <a:lnTo>
                  <a:pt x="507357" y="1495571"/>
                </a:lnTo>
                <a:close/>
                <a:moveTo>
                  <a:pt x="505158" y="1492140"/>
                </a:moveTo>
                <a:lnTo>
                  <a:pt x="505461" y="1492534"/>
                </a:lnTo>
                <a:lnTo>
                  <a:pt x="505641" y="1492140"/>
                </a:lnTo>
                <a:close/>
                <a:moveTo>
                  <a:pt x="497165" y="1472003"/>
                </a:moveTo>
                <a:lnTo>
                  <a:pt x="496725" y="1473911"/>
                </a:lnTo>
                <a:lnTo>
                  <a:pt x="496725" y="1474698"/>
                </a:lnTo>
                <a:lnTo>
                  <a:pt x="496069" y="1476534"/>
                </a:lnTo>
                <a:lnTo>
                  <a:pt x="495545" y="1480075"/>
                </a:lnTo>
                <a:lnTo>
                  <a:pt x="495994" y="1480225"/>
                </a:lnTo>
                <a:lnTo>
                  <a:pt x="496200" y="1478371"/>
                </a:lnTo>
                <a:lnTo>
                  <a:pt x="496855" y="1476535"/>
                </a:lnTo>
                <a:lnTo>
                  <a:pt x="496855" y="1475748"/>
                </a:lnTo>
                <a:lnTo>
                  <a:pt x="497642" y="1472208"/>
                </a:lnTo>
                <a:close/>
                <a:moveTo>
                  <a:pt x="494437" y="1467933"/>
                </a:moveTo>
                <a:lnTo>
                  <a:pt x="494233" y="1468273"/>
                </a:lnTo>
                <a:lnTo>
                  <a:pt x="494611" y="1468689"/>
                </a:lnTo>
                <a:close/>
                <a:moveTo>
                  <a:pt x="456615" y="1454602"/>
                </a:moveTo>
                <a:lnTo>
                  <a:pt x="456468" y="1454897"/>
                </a:lnTo>
                <a:lnTo>
                  <a:pt x="456990" y="1454897"/>
                </a:lnTo>
                <a:close/>
                <a:moveTo>
                  <a:pt x="456205" y="1445589"/>
                </a:moveTo>
                <a:lnTo>
                  <a:pt x="456205" y="1446374"/>
                </a:lnTo>
                <a:lnTo>
                  <a:pt x="455812" y="1447816"/>
                </a:lnTo>
                <a:lnTo>
                  <a:pt x="455550" y="1447816"/>
                </a:lnTo>
                <a:lnTo>
                  <a:pt x="455550" y="1448472"/>
                </a:lnTo>
                <a:lnTo>
                  <a:pt x="455812" y="1448472"/>
                </a:lnTo>
                <a:lnTo>
                  <a:pt x="455156" y="1451095"/>
                </a:lnTo>
                <a:lnTo>
                  <a:pt x="455156" y="1451750"/>
                </a:lnTo>
                <a:lnTo>
                  <a:pt x="455388" y="1451933"/>
                </a:lnTo>
                <a:lnTo>
                  <a:pt x="455943" y="1450178"/>
                </a:lnTo>
                <a:lnTo>
                  <a:pt x="455680" y="1450178"/>
                </a:lnTo>
                <a:lnTo>
                  <a:pt x="455680" y="1449522"/>
                </a:lnTo>
                <a:lnTo>
                  <a:pt x="455943" y="1449522"/>
                </a:lnTo>
                <a:lnTo>
                  <a:pt x="456336" y="1448080"/>
                </a:lnTo>
                <a:lnTo>
                  <a:pt x="456336" y="1447031"/>
                </a:lnTo>
                <a:lnTo>
                  <a:pt x="457123" y="1445589"/>
                </a:lnTo>
                <a:close/>
                <a:moveTo>
                  <a:pt x="397983" y="1445475"/>
                </a:moveTo>
                <a:lnTo>
                  <a:pt x="397983" y="1445720"/>
                </a:lnTo>
                <a:lnTo>
                  <a:pt x="397779" y="1446465"/>
                </a:lnTo>
                <a:lnTo>
                  <a:pt x="399556" y="1447030"/>
                </a:lnTo>
                <a:lnTo>
                  <a:pt x="399556" y="1446374"/>
                </a:lnTo>
                <a:close/>
                <a:moveTo>
                  <a:pt x="398113" y="1443797"/>
                </a:moveTo>
                <a:lnTo>
                  <a:pt x="397983" y="1443884"/>
                </a:lnTo>
                <a:lnTo>
                  <a:pt x="397983" y="1444449"/>
                </a:lnTo>
                <a:lnTo>
                  <a:pt x="398113" y="1444014"/>
                </a:lnTo>
                <a:close/>
                <a:moveTo>
                  <a:pt x="454369" y="1443621"/>
                </a:moveTo>
                <a:lnTo>
                  <a:pt x="454369" y="1444669"/>
                </a:lnTo>
                <a:lnTo>
                  <a:pt x="454500" y="1444596"/>
                </a:lnTo>
                <a:lnTo>
                  <a:pt x="454500" y="1443884"/>
                </a:lnTo>
                <a:close/>
                <a:moveTo>
                  <a:pt x="860350" y="1440866"/>
                </a:moveTo>
                <a:lnTo>
                  <a:pt x="860350" y="1440868"/>
                </a:lnTo>
                <a:lnTo>
                  <a:pt x="860350" y="1441786"/>
                </a:lnTo>
                <a:lnTo>
                  <a:pt x="860743" y="1442179"/>
                </a:lnTo>
                <a:lnTo>
                  <a:pt x="860743" y="1442835"/>
                </a:lnTo>
                <a:lnTo>
                  <a:pt x="862448" y="1444539"/>
                </a:lnTo>
                <a:lnTo>
                  <a:pt x="862711" y="1444539"/>
                </a:lnTo>
                <a:lnTo>
                  <a:pt x="862711" y="1443753"/>
                </a:lnTo>
                <a:lnTo>
                  <a:pt x="862448" y="1443753"/>
                </a:lnTo>
                <a:lnTo>
                  <a:pt x="860743" y="1442048"/>
                </a:lnTo>
                <a:lnTo>
                  <a:pt x="860743" y="1441392"/>
                </a:lnTo>
                <a:lnTo>
                  <a:pt x="860350" y="1440999"/>
                </a:lnTo>
                <a:close/>
                <a:moveTo>
                  <a:pt x="422110" y="1437364"/>
                </a:moveTo>
                <a:lnTo>
                  <a:pt x="422110" y="1437588"/>
                </a:lnTo>
                <a:lnTo>
                  <a:pt x="422225" y="1437445"/>
                </a:lnTo>
                <a:close/>
                <a:moveTo>
                  <a:pt x="436487" y="1436338"/>
                </a:moveTo>
                <a:lnTo>
                  <a:pt x="436303" y="1437076"/>
                </a:lnTo>
                <a:lnTo>
                  <a:pt x="437190" y="1437588"/>
                </a:lnTo>
                <a:close/>
                <a:moveTo>
                  <a:pt x="857859" y="1436016"/>
                </a:moveTo>
                <a:lnTo>
                  <a:pt x="857859" y="1436803"/>
                </a:lnTo>
                <a:lnTo>
                  <a:pt x="859301" y="1437721"/>
                </a:lnTo>
                <a:lnTo>
                  <a:pt x="859301" y="1438114"/>
                </a:lnTo>
                <a:lnTo>
                  <a:pt x="859957" y="1438770"/>
                </a:lnTo>
                <a:lnTo>
                  <a:pt x="860596" y="1438770"/>
                </a:lnTo>
                <a:lnTo>
                  <a:pt x="860743" y="1437983"/>
                </a:lnTo>
                <a:lnTo>
                  <a:pt x="859956" y="1437983"/>
                </a:lnTo>
                <a:lnTo>
                  <a:pt x="859300" y="1437327"/>
                </a:lnTo>
                <a:lnTo>
                  <a:pt x="859300" y="1436934"/>
                </a:lnTo>
                <a:close/>
                <a:moveTo>
                  <a:pt x="426537" y="1434864"/>
                </a:moveTo>
                <a:lnTo>
                  <a:pt x="426176" y="1435360"/>
                </a:lnTo>
                <a:lnTo>
                  <a:pt x="426236" y="1435375"/>
                </a:lnTo>
                <a:close/>
                <a:moveTo>
                  <a:pt x="406637" y="1433393"/>
                </a:moveTo>
                <a:lnTo>
                  <a:pt x="406843" y="1434968"/>
                </a:lnTo>
                <a:lnTo>
                  <a:pt x="407030" y="1434834"/>
                </a:lnTo>
                <a:lnTo>
                  <a:pt x="406855" y="1433486"/>
                </a:lnTo>
                <a:close/>
                <a:moveTo>
                  <a:pt x="446763" y="1432475"/>
                </a:moveTo>
                <a:lnTo>
                  <a:pt x="446633" y="1432495"/>
                </a:lnTo>
                <a:lnTo>
                  <a:pt x="446633" y="1436539"/>
                </a:lnTo>
                <a:lnTo>
                  <a:pt x="446763" y="1436598"/>
                </a:lnTo>
                <a:close/>
                <a:moveTo>
                  <a:pt x="851358" y="1432263"/>
                </a:moveTo>
                <a:lnTo>
                  <a:pt x="851040" y="1432475"/>
                </a:lnTo>
                <a:lnTo>
                  <a:pt x="851696" y="1433656"/>
                </a:lnTo>
                <a:lnTo>
                  <a:pt x="852876" y="1433262"/>
                </a:lnTo>
                <a:lnTo>
                  <a:pt x="854974" y="1433656"/>
                </a:lnTo>
                <a:lnTo>
                  <a:pt x="855892" y="1433918"/>
                </a:lnTo>
                <a:lnTo>
                  <a:pt x="857334" y="1433918"/>
                </a:lnTo>
                <a:lnTo>
                  <a:pt x="857924" y="1434212"/>
                </a:lnTo>
                <a:lnTo>
                  <a:pt x="858120" y="1433524"/>
                </a:lnTo>
                <a:lnTo>
                  <a:pt x="857334" y="1433131"/>
                </a:lnTo>
                <a:lnTo>
                  <a:pt x="855891" y="1433131"/>
                </a:lnTo>
                <a:lnTo>
                  <a:pt x="854973" y="1432869"/>
                </a:lnTo>
                <a:lnTo>
                  <a:pt x="852875" y="1432475"/>
                </a:lnTo>
                <a:lnTo>
                  <a:pt x="851695" y="1432869"/>
                </a:lnTo>
                <a:close/>
                <a:moveTo>
                  <a:pt x="417258" y="1428671"/>
                </a:moveTo>
                <a:lnTo>
                  <a:pt x="416996" y="1428934"/>
                </a:lnTo>
                <a:lnTo>
                  <a:pt x="416996" y="1429458"/>
                </a:lnTo>
                <a:lnTo>
                  <a:pt x="416209" y="1430376"/>
                </a:lnTo>
                <a:lnTo>
                  <a:pt x="416997" y="1430749"/>
                </a:lnTo>
                <a:lnTo>
                  <a:pt x="416997" y="1430640"/>
                </a:lnTo>
                <a:lnTo>
                  <a:pt x="417259" y="1430377"/>
                </a:lnTo>
                <a:lnTo>
                  <a:pt x="417652" y="1430377"/>
                </a:lnTo>
                <a:lnTo>
                  <a:pt x="418439" y="1430377"/>
                </a:lnTo>
                <a:lnTo>
                  <a:pt x="418701" y="1429984"/>
                </a:lnTo>
                <a:lnTo>
                  <a:pt x="418439" y="1428935"/>
                </a:lnTo>
                <a:lnTo>
                  <a:pt x="418138" y="1428671"/>
                </a:lnTo>
                <a:lnTo>
                  <a:pt x="417652" y="1428671"/>
                </a:lnTo>
                <a:close/>
                <a:moveTo>
                  <a:pt x="845467" y="1424804"/>
                </a:moveTo>
                <a:lnTo>
                  <a:pt x="845270" y="1425526"/>
                </a:lnTo>
                <a:lnTo>
                  <a:pt x="846450" y="1425919"/>
                </a:lnTo>
                <a:lnTo>
                  <a:pt x="847893" y="1426837"/>
                </a:lnTo>
                <a:lnTo>
                  <a:pt x="847893" y="1427230"/>
                </a:lnTo>
                <a:lnTo>
                  <a:pt x="848155" y="1428148"/>
                </a:lnTo>
                <a:lnTo>
                  <a:pt x="848942" y="1428935"/>
                </a:lnTo>
                <a:lnTo>
                  <a:pt x="849597" y="1430377"/>
                </a:lnTo>
                <a:lnTo>
                  <a:pt x="850778" y="1431557"/>
                </a:lnTo>
                <a:lnTo>
                  <a:pt x="850778" y="1431820"/>
                </a:lnTo>
                <a:lnTo>
                  <a:pt x="851040" y="1431820"/>
                </a:lnTo>
                <a:lnTo>
                  <a:pt x="851202" y="1431982"/>
                </a:lnTo>
                <a:lnTo>
                  <a:pt x="851039" y="1431689"/>
                </a:lnTo>
                <a:lnTo>
                  <a:pt x="851433" y="1431426"/>
                </a:lnTo>
                <a:lnTo>
                  <a:pt x="851039" y="1431033"/>
                </a:lnTo>
                <a:lnTo>
                  <a:pt x="850777" y="1431033"/>
                </a:lnTo>
                <a:lnTo>
                  <a:pt x="850777" y="1430771"/>
                </a:lnTo>
                <a:lnTo>
                  <a:pt x="849597" y="1429590"/>
                </a:lnTo>
                <a:lnTo>
                  <a:pt x="848941" y="1428148"/>
                </a:lnTo>
                <a:lnTo>
                  <a:pt x="848154" y="1427361"/>
                </a:lnTo>
                <a:lnTo>
                  <a:pt x="847892" y="1426443"/>
                </a:lnTo>
                <a:lnTo>
                  <a:pt x="847892" y="1426050"/>
                </a:lnTo>
                <a:lnTo>
                  <a:pt x="846450" y="1425132"/>
                </a:lnTo>
                <a:close/>
                <a:moveTo>
                  <a:pt x="845914" y="1420290"/>
                </a:moveTo>
                <a:lnTo>
                  <a:pt x="845139" y="1420936"/>
                </a:lnTo>
                <a:lnTo>
                  <a:pt x="846581" y="1421198"/>
                </a:lnTo>
                <a:lnTo>
                  <a:pt x="846581" y="1421198"/>
                </a:lnTo>
                <a:lnTo>
                  <a:pt x="846581" y="1421198"/>
                </a:lnTo>
                <a:lnTo>
                  <a:pt x="846581" y="1420411"/>
                </a:lnTo>
                <a:close/>
                <a:moveTo>
                  <a:pt x="845663" y="1419100"/>
                </a:moveTo>
                <a:lnTo>
                  <a:pt x="845663" y="1419624"/>
                </a:lnTo>
                <a:lnTo>
                  <a:pt x="844877" y="1419231"/>
                </a:lnTo>
                <a:lnTo>
                  <a:pt x="844483" y="1419624"/>
                </a:lnTo>
                <a:lnTo>
                  <a:pt x="845498" y="1419850"/>
                </a:lnTo>
                <a:lnTo>
                  <a:pt x="845925" y="1419493"/>
                </a:lnTo>
                <a:lnTo>
                  <a:pt x="845663" y="1419100"/>
                </a:lnTo>
                <a:close/>
                <a:moveTo>
                  <a:pt x="839533" y="1416641"/>
                </a:moveTo>
                <a:lnTo>
                  <a:pt x="839238" y="1417133"/>
                </a:lnTo>
                <a:lnTo>
                  <a:pt x="839631" y="1417527"/>
                </a:lnTo>
                <a:lnTo>
                  <a:pt x="839631" y="1417789"/>
                </a:lnTo>
                <a:lnTo>
                  <a:pt x="841074" y="1419231"/>
                </a:lnTo>
                <a:lnTo>
                  <a:pt x="841861" y="1419231"/>
                </a:lnTo>
                <a:lnTo>
                  <a:pt x="842516" y="1417789"/>
                </a:lnTo>
                <a:lnTo>
                  <a:pt x="842382" y="1417297"/>
                </a:lnTo>
                <a:lnTo>
                  <a:pt x="841860" y="1418444"/>
                </a:lnTo>
                <a:lnTo>
                  <a:pt x="841073" y="1418444"/>
                </a:lnTo>
                <a:lnTo>
                  <a:pt x="839631" y="1417002"/>
                </a:lnTo>
                <a:lnTo>
                  <a:pt x="839631" y="1416740"/>
                </a:lnTo>
                <a:close/>
                <a:moveTo>
                  <a:pt x="843565" y="1414510"/>
                </a:moveTo>
                <a:lnTo>
                  <a:pt x="842909" y="1414773"/>
                </a:lnTo>
                <a:lnTo>
                  <a:pt x="842694" y="1414988"/>
                </a:lnTo>
                <a:lnTo>
                  <a:pt x="842910" y="1415035"/>
                </a:lnTo>
                <a:lnTo>
                  <a:pt x="842441" y="1415241"/>
                </a:lnTo>
                <a:lnTo>
                  <a:pt x="842122" y="1415559"/>
                </a:lnTo>
                <a:lnTo>
                  <a:pt x="842291" y="1416177"/>
                </a:lnTo>
                <a:lnTo>
                  <a:pt x="842910" y="1415559"/>
                </a:lnTo>
                <a:lnTo>
                  <a:pt x="843565" y="1415297"/>
                </a:lnTo>
                <a:lnTo>
                  <a:pt x="843565" y="1416084"/>
                </a:lnTo>
                <a:lnTo>
                  <a:pt x="845663" y="1418182"/>
                </a:lnTo>
                <a:lnTo>
                  <a:pt x="845663" y="1418838"/>
                </a:lnTo>
                <a:lnTo>
                  <a:pt x="845663" y="1418838"/>
                </a:lnTo>
                <a:lnTo>
                  <a:pt x="845663" y="1417395"/>
                </a:lnTo>
                <a:lnTo>
                  <a:pt x="843565" y="1415297"/>
                </a:lnTo>
                <a:close/>
                <a:moveTo>
                  <a:pt x="839237" y="1413461"/>
                </a:moveTo>
                <a:lnTo>
                  <a:pt x="838938" y="1413855"/>
                </a:lnTo>
                <a:lnTo>
                  <a:pt x="839238" y="1413855"/>
                </a:lnTo>
                <a:lnTo>
                  <a:pt x="838844" y="1413979"/>
                </a:lnTo>
                <a:lnTo>
                  <a:pt x="836746" y="1416740"/>
                </a:lnTo>
                <a:lnTo>
                  <a:pt x="836270" y="1415881"/>
                </a:lnTo>
                <a:lnTo>
                  <a:pt x="836091" y="1416346"/>
                </a:lnTo>
                <a:lnTo>
                  <a:pt x="836746" y="1417527"/>
                </a:lnTo>
                <a:lnTo>
                  <a:pt x="839238" y="1414248"/>
                </a:lnTo>
                <a:lnTo>
                  <a:pt x="841708" y="1414777"/>
                </a:lnTo>
                <a:lnTo>
                  <a:pt x="842909" y="1414248"/>
                </a:lnTo>
                <a:close/>
                <a:moveTo>
                  <a:pt x="839025" y="1413135"/>
                </a:moveTo>
                <a:lnTo>
                  <a:pt x="838451" y="1413199"/>
                </a:lnTo>
                <a:lnTo>
                  <a:pt x="838451" y="1413316"/>
                </a:lnTo>
                <a:close/>
                <a:moveTo>
                  <a:pt x="845185" y="1409958"/>
                </a:moveTo>
                <a:lnTo>
                  <a:pt x="845007" y="1410577"/>
                </a:lnTo>
                <a:lnTo>
                  <a:pt x="845007" y="1412019"/>
                </a:lnTo>
                <a:lnTo>
                  <a:pt x="845663" y="1412412"/>
                </a:lnTo>
                <a:lnTo>
                  <a:pt x="846450" y="1411625"/>
                </a:lnTo>
                <a:lnTo>
                  <a:pt x="846558" y="1411464"/>
                </a:lnTo>
                <a:lnTo>
                  <a:pt x="846450" y="1411625"/>
                </a:lnTo>
                <a:lnTo>
                  <a:pt x="845663" y="1412412"/>
                </a:lnTo>
                <a:lnTo>
                  <a:pt x="845008" y="1412019"/>
                </a:lnTo>
                <a:lnTo>
                  <a:pt x="845008" y="1410577"/>
                </a:lnTo>
                <a:close/>
                <a:moveTo>
                  <a:pt x="847960" y="1409887"/>
                </a:moveTo>
                <a:lnTo>
                  <a:pt x="847368" y="1410183"/>
                </a:lnTo>
                <a:lnTo>
                  <a:pt x="847368" y="1410445"/>
                </a:lnTo>
                <a:lnTo>
                  <a:pt x="846713" y="1410445"/>
                </a:lnTo>
                <a:lnTo>
                  <a:pt x="846713" y="1410445"/>
                </a:lnTo>
                <a:lnTo>
                  <a:pt x="847368" y="1410445"/>
                </a:lnTo>
                <a:lnTo>
                  <a:pt x="847368" y="1410183"/>
                </a:lnTo>
                <a:close/>
                <a:moveTo>
                  <a:pt x="845270" y="1409659"/>
                </a:moveTo>
                <a:lnTo>
                  <a:pt x="844483" y="1410314"/>
                </a:lnTo>
                <a:lnTo>
                  <a:pt x="844483" y="1411757"/>
                </a:lnTo>
                <a:lnTo>
                  <a:pt x="843828" y="1411363"/>
                </a:lnTo>
                <a:lnTo>
                  <a:pt x="843610" y="1410711"/>
                </a:lnTo>
                <a:lnTo>
                  <a:pt x="843827" y="1411363"/>
                </a:lnTo>
                <a:lnTo>
                  <a:pt x="844483" y="1411757"/>
                </a:lnTo>
                <a:lnTo>
                  <a:pt x="844483" y="1410314"/>
                </a:lnTo>
                <a:lnTo>
                  <a:pt x="845270" y="1409659"/>
                </a:lnTo>
                <a:close/>
                <a:moveTo>
                  <a:pt x="844280" y="1408474"/>
                </a:moveTo>
                <a:lnTo>
                  <a:pt x="844352" y="1408741"/>
                </a:lnTo>
                <a:lnTo>
                  <a:pt x="844352" y="1408741"/>
                </a:lnTo>
                <a:close/>
                <a:moveTo>
                  <a:pt x="850253" y="1407298"/>
                </a:moveTo>
                <a:lnTo>
                  <a:pt x="849536" y="1408015"/>
                </a:lnTo>
                <a:lnTo>
                  <a:pt x="850253" y="1407298"/>
                </a:lnTo>
                <a:close/>
                <a:moveTo>
                  <a:pt x="840347" y="1407125"/>
                </a:moveTo>
                <a:lnTo>
                  <a:pt x="841073" y="1408216"/>
                </a:lnTo>
                <a:lnTo>
                  <a:pt x="842254" y="1408478"/>
                </a:lnTo>
                <a:lnTo>
                  <a:pt x="843171" y="1409134"/>
                </a:lnTo>
                <a:lnTo>
                  <a:pt x="843500" y="1410118"/>
                </a:lnTo>
                <a:lnTo>
                  <a:pt x="843172" y="1409134"/>
                </a:lnTo>
                <a:lnTo>
                  <a:pt x="842254" y="1408478"/>
                </a:lnTo>
                <a:lnTo>
                  <a:pt x="841074" y="1408216"/>
                </a:lnTo>
                <a:close/>
                <a:moveTo>
                  <a:pt x="845636" y="1406127"/>
                </a:moveTo>
                <a:lnTo>
                  <a:pt x="845401" y="1406643"/>
                </a:lnTo>
                <a:lnTo>
                  <a:pt x="845401" y="1406643"/>
                </a:lnTo>
                <a:close/>
                <a:moveTo>
                  <a:pt x="848548" y="1405462"/>
                </a:moveTo>
                <a:lnTo>
                  <a:pt x="846057" y="1406643"/>
                </a:lnTo>
                <a:lnTo>
                  <a:pt x="846057" y="1406643"/>
                </a:lnTo>
                <a:lnTo>
                  <a:pt x="848548" y="1405463"/>
                </a:lnTo>
                <a:lnTo>
                  <a:pt x="848548" y="1407298"/>
                </a:lnTo>
                <a:lnTo>
                  <a:pt x="848548" y="1407297"/>
                </a:lnTo>
                <a:close/>
                <a:moveTo>
                  <a:pt x="843958" y="1403364"/>
                </a:moveTo>
                <a:lnTo>
                  <a:pt x="843696" y="1403758"/>
                </a:lnTo>
                <a:lnTo>
                  <a:pt x="843696" y="1405856"/>
                </a:lnTo>
                <a:lnTo>
                  <a:pt x="843958" y="1407298"/>
                </a:lnTo>
                <a:lnTo>
                  <a:pt x="843959" y="1407298"/>
                </a:lnTo>
                <a:lnTo>
                  <a:pt x="843960" y="1407300"/>
                </a:lnTo>
                <a:lnTo>
                  <a:pt x="845041" y="1408862"/>
                </a:lnTo>
                <a:lnTo>
                  <a:pt x="843959" y="1407298"/>
                </a:lnTo>
                <a:lnTo>
                  <a:pt x="843697" y="1405856"/>
                </a:lnTo>
                <a:lnTo>
                  <a:pt x="843697" y="1403758"/>
                </a:lnTo>
                <a:lnTo>
                  <a:pt x="843959" y="1403364"/>
                </a:lnTo>
                <a:close/>
                <a:moveTo>
                  <a:pt x="803354" y="1399163"/>
                </a:moveTo>
                <a:lnTo>
                  <a:pt x="802915" y="1399693"/>
                </a:lnTo>
                <a:lnTo>
                  <a:pt x="806062" y="1401529"/>
                </a:lnTo>
                <a:lnTo>
                  <a:pt x="814323" y="1400742"/>
                </a:lnTo>
                <a:lnTo>
                  <a:pt x="815503" y="1401791"/>
                </a:lnTo>
                <a:lnTo>
                  <a:pt x="816290" y="1402446"/>
                </a:lnTo>
                <a:lnTo>
                  <a:pt x="817995" y="1402184"/>
                </a:lnTo>
                <a:lnTo>
                  <a:pt x="819437" y="1402446"/>
                </a:lnTo>
                <a:lnTo>
                  <a:pt x="820093" y="1403889"/>
                </a:lnTo>
                <a:lnTo>
                  <a:pt x="821535" y="1405069"/>
                </a:lnTo>
                <a:lnTo>
                  <a:pt x="821535" y="1406118"/>
                </a:lnTo>
                <a:lnTo>
                  <a:pt x="821535" y="1406774"/>
                </a:lnTo>
                <a:lnTo>
                  <a:pt x="821535" y="1410970"/>
                </a:lnTo>
                <a:lnTo>
                  <a:pt x="823633" y="1412412"/>
                </a:lnTo>
                <a:lnTo>
                  <a:pt x="824027" y="1413199"/>
                </a:lnTo>
                <a:lnTo>
                  <a:pt x="824814" y="1413593"/>
                </a:lnTo>
                <a:lnTo>
                  <a:pt x="825469" y="1413593"/>
                </a:lnTo>
                <a:lnTo>
                  <a:pt x="825732" y="1414379"/>
                </a:lnTo>
                <a:lnTo>
                  <a:pt x="827830" y="1413199"/>
                </a:lnTo>
                <a:lnTo>
                  <a:pt x="830321" y="1412937"/>
                </a:lnTo>
                <a:lnTo>
                  <a:pt x="832026" y="1411101"/>
                </a:lnTo>
                <a:lnTo>
                  <a:pt x="834517" y="1409659"/>
                </a:lnTo>
                <a:lnTo>
                  <a:pt x="836222" y="1409003"/>
                </a:lnTo>
                <a:lnTo>
                  <a:pt x="836222" y="1409396"/>
                </a:lnTo>
                <a:lnTo>
                  <a:pt x="836878" y="1409396"/>
                </a:lnTo>
                <a:lnTo>
                  <a:pt x="838320" y="1410445"/>
                </a:lnTo>
                <a:lnTo>
                  <a:pt x="839500" y="1410839"/>
                </a:lnTo>
                <a:lnTo>
                  <a:pt x="839763" y="1410183"/>
                </a:lnTo>
                <a:lnTo>
                  <a:pt x="839763" y="1409790"/>
                </a:lnTo>
                <a:lnTo>
                  <a:pt x="840549" y="1409528"/>
                </a:lnTo>
                <a:lnTo>
                  <a:pt x="840943" y="1410314"/>
                </a:lnTo>
                <a:lnTo>
                  <a:pt x="842779" y="1411757"/>
                </a:lnTo>
                <a:lnTo>
                  <a:pt x="843041" y="1411363"/>
                </a:lnTo>
                <a:lnTo>
                  <a:pt x="843370" y="1411757"/>
                </a:lnTo>
                <a:lnTo>
                  <a:pt x="843434" y="1411757"/>
                </a:lnTo>
                <a:lnTo>
                  <a:pt x="843462" y="1411868"/>
                </a:lnTo>
                <a:lnTo>
                  <a:pt x="843697" y="1412150"/>
                </a:lnTo>
                <a:lnTo>
                  <a:pt x="844090" y="1413330"/>
                </a:lnTo>
                <a:lnTo>
                  <a:pt x="844143" y="1413461"/>
                </a:lnTo>
                <a:lnTo>
                  <a:pt x="845532" y="1413461"/>
                </a:lnTo>
                <a:lnTo>
                  <a:pt x="844352" y="1413199"/>
                </a:lnTo>
                <a:lnTo>
                  <a:pt x="844089" y="1412543"/>
                </a:lnTo>
                <a:lnTo>
                  <a:pt x="843696" y="1411363"/>
                </a:lnTo>
                <a:lnTo>
                  <a:pt x="843040" y="1410577"/>
                </a:lnTo>
                <a:lnTo>
                  <a:pt x="842778" y="1410970"/>
                </a:lnTo>
                <a:lnTo>
                  <a:pt x="840942" y="1409527"/>
                </a:lnTo>
                <a:lnTo>
                  <a:pt x="840549" y="1408741"/>
                </a:lnTo>
                <a:lnTo>
                  <a:pt x="839762" y="1409003"/>
                </a:lnTo>
                <a:lnTo>
                  <a:pt x="839762" y="1409396"/>
                </a:lnTo>
                <a:lnTo>
                  <a:pt x="839500" y="1410052"/>
                </a:lnTo>
                <a:lnTo>
                  <a:pt x="838320" y="1409659"/>
                </a:lnTo>
                <a:lnTo>
                  <a:pt x="836877" y="1408609"/>
                </a:lnTo>
                <a:lnTo>
                  <a:pt x="836222" y="1408609"/>
                </a:lnTo>
                <a:lnTo>
                  <a:pt x="836222" y="1408216"/>
                </a:lnTo>
                <a:lnTo>
                  <a:pt x="834517" y="1408872"/>
                </a:lnTo>
                <a:lnTo>
                  <a:pt x="832025" y="1410314"/>
                </a:lnTo>
                <a:lnTo>
                  <a:pt x="830321" y="1412150"/>
                </a:lnTo>
                <a:lnTo>
                  <a:pt x="827829" y="1412412"/>
                </a:lnTo>
                <a:lnTo>
                  <a:pt x="825731" y="1413592"/>
                </a:lnTo>
                <a:lnTo>
                  <a:pt x="825469" y="1412806"/>
                </a:lnTo>
                <a:lnTo>
                  <a:pt x="824813" y="1412806"/>
                </a:lnTo>
                <a:lnTo>
                  <a:pt x="824026" y="1412412"/>
                </a:lnTo>
                <a:lnTo>
                  <a:pt x="823633" y="1411625"/>
                </a:lnTo>
                <a:lnTo>
                  <a:pt x="821535" y="1410183"/>
                </a:lnTo>
                <a:lnTo>
                  <a:pt x="821535" y="1405987"/>
                </a:lnTo>
                <a:lnTo>
                  <a:pt x="821535" y="1405331"/>
                </a:lnTo>
                <a:lnTo>
                  <a:pt x="821535" y="1404282"/>
                </a:lnTo>
                <a:lnTo>
                  <a:pt x="820092" y="1403102"/>
                </a:lnTo>
                <a:lnTo>
                  <a:pt x="819437" y="1401660"/>
                </a:lnTo>
                <a:lnTo>
                  <a:pt x="817994" y="1401397"/>
                </a:lnTo>
                <a:lnTo>
                  <a:pt x="816290" y="1401660"/>
                </a:lnTo>
                <a:lnTo>
                  <a:pt x="815503" y="1401004"/>
                </a:lnTo>
                <a:lnTo>
                  <a:pt x="814323" y="1399955"/>
                </a:lnTo>
                <a:lnTo>
                  <a:pt x="806061" y="1400742"/>
                </a:lnTo>
                <a:close/>
                <a:moveTo>
                  <a:pt x="803872" y="1389507"/>
                </a:moveTo>
                <a:lnTo>
                  <a:pt x="803570" y="1389727"/>
                </a:lnTo>
                <a:lnTo>
                  <a:pt x="805669" y="1393661"/>
                </a:lnTo>
                <a:lnTo>
                  <a:pt x="806863" y="1393878"/>
                </a:lnTo>
                <a:lnTo>
                  <a:pt x="807110" y="1393136"/>
                </a:lnTo>
                <a:lnTo>
                  <a:pt x="805668" y="1392874"/>
                </a:lnTo>
                <a:close/>
                <a:moveTo>
                  <a:pt x="769738" y="1389071"/>
                </a:moveTo>
                <a:lnTo>
                  <a:pt x="768296" y="1389464"/>
                </a:lnTo>
                <a:lnTo>
                  <a:pt x="767116" y="1392349"/>
                </a:lnTo>
                <a:lnTo>
                  <a:pt x="763968" y="1390251"/>
                </a:lnTo>
                <a:lnTo>
                  <a:pt x="763576" y="1389859"/>
                </a:lnTo>
                <a:lnTo>
                  <a:pt x="763576" y="1390645"/>
                </a:lnTo>
                <a:lnTo>
                  <a:pt x="763969" y="1391038"/>
                </a:lnTo>
                <a:lnTo>
                  <a:pt x="767116" y="1393136"/>
                </a:lnTo>
                <a:lnTo>
                  <a:pt x="768296" y="1390251"/>
                </a:lnTo>
                <a:lnTo>
                  <a:pt x="769739" y="1389858"/>
                </a:lnTo>
                <a:lnTo>
                  <a:pt x="771181" y="1391300"/>
                </a:lnTo>
                <a:lnTo>
                  <a:pt x="774066" y="1392087"/>
                </a:lnTo>
                <a:lnTo>
                  <a:pt x="775508" y="1391300"/>
                </a:lnTo>
                <a:lnTo>
                  <a:pt x="776951" y="1393398"/>
                </a:lnTo>
                <a:lnTo>
                  <a:pt x="778000" y="1393136"/>
                </a:lnTo>
                <a:lnTo>
                  <a:pt x="780098" y="1393792"/>
                </a:lnTo>
                <a:lnTo>
                  <a:pt x="780491" y="1394579"/>
                </a:lnTo>
                <a:lnTo>
                  <a:pt x="783770" y="1395496"/>
                </a:lnTo>
                <a:lnTo>
                  <a:pt x="785868" y="1396939"/>
                </a:lnTo>
                <a:lnTo>
                  <a:pt x="786130" y="1396677"/>
                </a:lnTo>
                <a:lnTo>
                  <a:pt x="785630" y="1395989"/>
                </a:lnTo>
                <a:lnTo>
                  <a:pt x="783769" y="1394710"/>
                </a:lnTo>
                <a:lnTo>
                  <a:pt x="780491" y="1393792"/>
                </a:lnTo>
                <a:lnTo>
                  <a:pt x="780098" y="1393005"/>
                </a:lnTo>
                <a:lnTo>
                  <a:pt x="777999" y="1392349"/>
                </a:lnTo>
                <a:lnTo>
                  <a:pt x="776950" y="1392611"/>
                </a:lnTo>
                <a:lnTo>
                  <a:pt x="775508" y="1390513"/>
                </a:lnTo>
                <a:lnTo>
                  <a:pt x="774065" y="1391300"/>
                </a:lnTo>
                <a:lnTo>
                  <a:pt x="771181" y="1390513"/>
                </a:lnTo>
                <a:close/>
                <a:moveTo>
                  <a:pt x="788228" y="1388809"/>
                </a:moveTo>
                <a:lnTo>
                  <a:pt x="785867" y="1392349"/>
                </a:lnTo>
                <a:lnTo>
                  <a:pt x="785081" y="1394447"/>
                </a:lnTo>
                <a:lnTo>
                  <a:pt x="785276" y="1394715"/>
                </a:lnTo>
                <a:lnTo>
                  <a:pt x="785868" y="1393136"/>
                </a:lnTo>
                <a:lnTo>
                  <a:pt x="788228" y="1389596"/>
                </a:lnTo>
                <a:close/>
                <a:moveTo>
                  <a:pt x="788228" y="1386711"/>
                </a:moveTo>
                <a:lnTo>
                  <a:pt x="788228" y="1387497"/>
                </a:lnTo>
                <a:lnTo>
                  <a:pt x="790720" y="1387760"/>
                </a:lnTo>
                <a:lnTo>
                  <a:pt x="790184" y="1386917"/>
                </a:lnTo>
                <a:close/>
                <a:moveTo>
                  <a:pt x="759117" y="1386711"/>
                </a:moveTo>
                <a:lnTo>
                  <a:pt x="759117" y="1387497"/>
                </a:lnTo>
                <a:lnTo>
                  <a:pt x="760559" y="1387497"/>
                </a:lnTo>
                <a:lnTo>
                  <a:pt x="760822" y="1388153"/>
                </a:lnTo>
                <a:lnTo>
                  <a:pt x="763313" y="1388940"/>
                </a:lnTo>
                <a:lnTo>
                  <a:pt x="763575" y="1389201"/>
                </a:lnTo>
                <a:lnTo>
                  <a:pt x="763575" y="1388415"/>
                </a:lnTo>
                <a:lnTo>
                  <a:pt x="763313" y="1388153"/>
                </a:lnTo>
                <a:lnTo>
                  <a:pt x="760821" y="1387366"/>
                </a:lnTo>
                <a:lnTo>
                  <a:pt x="760559" y="1386711"/>
                </a:lnTo>
                <a:close/>
                <a:moveTo>
                  <a:pt x="757899" y="1384838"/>
                </a:moveTo>
                <a:lnTo>
                  <a:pt x="757675" y="1385399"/>
                </a:lnTo>
                <a:lnTo>
                  <a:pt x="757937" y="1385662"/>
                </a:lnTo>
                <a:lnTo>
                  <a:pt x="758593" y="1385662"/>
                </a:lnTo>
                <a:lnTo>
                  <a:pt x="758330" y="1386055"/>
                </a:lnTo>
                <a:lnTo>
                  <a:pt x="759117" y="1386317"/>
                </a:lnTo>
                <a:lnTo>
                  <a:pt x="759117" y="1385530"/>
                </a:lnTo>
                <a:lnTo>
                  <a:pt x="758330" y="1385268"/>
                </a:lnTo>
                <a:lnTo>
                  <a:pt x="758592" y="1384875"/>
                </a:lnTo>
                <a:lnTo>
                  <a:pt x="757936" y="1384875"/>
                </a:lnTo>
                <a:close/>
                <a:moveTo>
                  <a:pt x="756800" y="1383694"/>
                </a:moveTo>
                <a:lnTo>
                  <a:pt x="756232" y="1384088"/>
                </a:lnTo>
                <a:lnTo>
                  <a:pt x="756232" y="1384350"/>
                </a:lnTo>
                <a:lnTo>
                  <a:pt x="757766" y="1384704"/>
                </a:lnTo>
                <a:lnTo>
                  <a:pt x="757674" y="1384612"/>
                </a:lnTo>
                <a:lnTo>
                  <a:pt x="757936" y="1383957"/>
                </a:lnTo>
                <a:close/>
                <a:moveTo>
                  <a:pt x="799243" y="1381859"/>
                </a:moveTo>
                <a:lnTo>
                  <a:pt x="792948" y="1383695"/>
                </a:lnTo>
                <a:lnTo>
                  <a:pt x="792249" y="1383345"/>
                </a:lnTo>
                <a:lnTo>
                  <a:pt x="792162" y="1383432"/>
                </a:lnTo>
                <a:lnTo>
                  <a:pt x="792162" y="1384088"/>
                </a:lnTo>
                <a:lnTo>
                  <a:pt x="792949" y="1384481"/>
                </a:lnTo>
                <a:lnTo>
                  <a:pt x="799243" y="1382646"/>
                </a:lnTo>
                <a:lnTo>
                  <a:pt x="802390" y="1384481"/>
                </a:lnTo>
                <a:lnTo>
                  <a:pt x="802784" y="1385137"/>
                </a:lnTo>
                <a:lnTo>
                  <a:pt x="805669" y="1386186"/>
                </a:lnTo>
                <a:lnTo>
                  <a:pt x="806148" y="1387065"/>
                </a:lnTo>
                <a:lnTo>
                  <a:pt x="806455" y="1386842"/>
                </a:lnTo>
                <a:lnTo>
                  <a:pt x="805668" y="1385399"/>
                </a:lnTo>
                <a:lnTo>
                  <a:pt x="802783" y="1384350"/>
                </a:lnTo>
                <a:lnTo>
                  <a:pt x="802390" y="1383695"/>
                </a:lnTo>
                <a:close/>
                <a:moveTo>
                  <a:pt x="790063" y="1379761"/>
                </a:moveTo>
                <a:lnTo>
                  <a:pt x="788883" y="1381203"/>
                </a:lnTo>
                <a:lnTo>
                  <a:pt x="788883" y="1384088"/>
                </a:lnTo>
                <a:lnTo>
                  <a:pt x="788884" y="1384089"/>
                </a:lnTo>
                <a:lnTo>
                  <a:pt x="788884" y="1381990"/>
                </a:lnTo>
                <a:lnTo>
                  <a:pt x="790064" y="1380548"/>
                </a:lnTo>
                <a:lnTo>
                  <a:pt x="790326" y="1380810"/>
                </a:lnTo>
                <a:lnTo>
                  <a:pt x="792424" y="1382383"/>
                </a:lnTo>
                <a:lnTo>
                  <a:pt x="792424" y="1381597"/>
                </a:lnTo>
                <a:lnTo>
                  <a:pt x="790326" y="1380023"/>
                </a:lnTo>
                <a:close/>
                <a:moveTo>
                  <a:pt x="757937" y="1379238"/>
                </a:moveTo>
                <a:lnTo>
                  <a:pt x="757937" y="1380023"/>
                </a:lnTo>
                <a:lnTo>
                  <a:pt x="757937" y="1380023"/>
                </a:lnTo>
                <a:lnTo>
                  <a:pt x="758330" y="1380023"/>
                </a:lnTo>
                <a:close/>
                <a:moveTo>
                  <a:pt x="757081" y="1376166"/>
                </a:moveTo>
                <a:lnTo>
                  <a:pt x="756888" y="1376745"/>
                </a:lnTo>
                <a:lnTo>
                  <a:pt x="758060" y="1378006"/>
                </a:lnTo>
                <a:lnTo>
                  <a:pt x="758592" y="1377794"/>
                </a:lnTo>
                <a:close/>
                <a:moveTo>
                  <a:pt x="756888" y="1374517"/>
                </a:moveTo>
                <a:lnTo>
                  <a:pt x="756888" y="1375302"/>
                </a:lnTo>
                <a:lnTo>
                  <a:pt x="757033" y="1375520"/>
                </a:lnTo>
                <a:lnTo>
                  <a:pt x="757150" y="1375171"/>
                </a:lnTo>
                <a:lnTo>
                  <a:pt x="757150" y="1374909"/>
                </a:lnTo>
                <a:close/>
                <a:moveTo>
                  <a:pt x="756590" y="1373609"/>
                </a:moveTo>
                <a:lnTo>
                  <a:pt x="756232" y="1374253"/>
                </a:lnTo>
                <a:lnTo>
                  <a:pt x="756887" y="1374515"/>
                </a:lnTo>
                <a:lnTo>
                  <a:pt x="756887" y="1373729"/>
                </a:lnTo>
                <a:close/>
                <a:moveTo>
                  <a:pt x="756348" y="1371048"/>
                </a:moveTo>
                <a:lnTo>
                  <a:pt x="755708" y="1371368"/>
                </a:lnTo>
                <a:lnTo>
                  <a:pt x="756906" y="1372239"/>
                </a:lnTo>
                <a:lnTo>
                  <a:pt x="757150" y="1371631"/>
                </a:lnTo>
                <a:close/>
                <a:moveTo>
                  <a:pt x="757938" y="1364549"/>
                </a:moveTo>
                <a:lnTo>
                  <a:pt x="757806" y="1364680"/>
                </a:lnTo>
                <a:lnTo>
                  <a:pt x="757544" y="1365073"/>
                </a:lnTo>
                <a:lnTo>
                  <a:pt x="757806" y="1365335"/>
                </a:lnTo>
                <a:lnTo>
                  <a:pt x="758199" y="1365335"/>
                </a:lnTo>
                <a:lnTo>
                  <a:pt x="758725" y="1366300"/>
                </a:lnTo>
                <a:lnTo>
                  <a:pt x="758985" y="1365992"/>
                </a:lnTo>
                <a:lnTo>
                  <a:pt x="758199" y="1364549"/>
                </a:lnTo>
                <a:close/>
                <a:moveTo>
                  <a:pt x="758342" y="1362762"/>
                </a:moveTo>
                <a:lnTo>
                  <a:pt x="758199" y="1362975"/>
                </a:lnTo>
                <a:lnTo>
                  <a:pt x="758304" y="1363395"/>
                </a:lnTo>
                <a:lnTo>
                  <a:pt x="758461" y="1363238"/>
                </a:lnTo>
                <a:close/>
                <a:moveTo>
                  <a:pt x="757019" y="1360747"/>
                </a:moveTo>
                <a:lnTo>
                  <a:pt x="756101" y="1362189"/>
                </a:lnTo>
                <a:lnTo>
                  <a:pt x="755707" y="1361534"/>
                </a:lnTo>
                <a:lnTo>
                  <a:pt x="754790" y="1361534"/>
                </a:lnTo>
                <a:lnTo>
                  <a:pt x="754790" y="1362319"/>
                </a:lnTo>
                <a:lnTo>
                  <a:pt x="755708" y="1362319"/>
                </a:lnTo>
                <a:lnTo>
                  <a:pt x="756101" y="1362975"/>
                </a:lnTo>
                <a:lnTo>
                  <a:pt x="757019" y="1361533"/>
                </a:lnTo>
                <a:lnTo>
                  <a:pt x="758261" y="1362436"/>
                </a:lnTo>
                <a:lnTo>
                  <a:pt x="758199" y="1362189"/>
                </a:lnTo>
                <a:lnTo>
                  <a:pt x="758461" y="1361796"/>
                </a:lnTo>
                <a:close/>
                <a:moveTo>
                  <a:pt x="749806" y="1353666"/>
                </a:moveTo>
                <a:lnTo>
                  <a:pt x="748626" y="1354715"/>
                </a:lnTo>
                <a:lnTo>
                  <a:pt x="748364" y="1355370"/>
                </a:lnTo>
                <a:lnTo>
                  <a:pt x="747708" y="1356157"/>
                </a:lnTo>
                <a:lnTo>
                  <a:pt x="746528" y="1356813"/>
                </a:lnTo>
                <a:lnTo>
                  <a:pt x="745479" y="1358649"/>
                </a:lnTo>
                <a:lnTo>
                  <a:pt x="744823" y="1358649"/>
                </a:lnTo>
                <a:lnTo>
                  <a:pt x="744823" y="1359567"/>
                </a:lnTo>
                <a:lnTo>
                  <a:pt x="744823" y="1359960"/>
                </a:lnTo>
                <a:lnTo>
                  <a:pt x="744430" y="1359960"/>
                </a:lnTo>
                <a:lnTo>
                  <a:pt x="744168" y="1360222"/>
                </a:lnTo>
                <a:lnTo>
                  <a:pt x="743190" y="1360005"/>
                </a:lnTo>
                <a:lnTo>
                  <a:pt x="742988" y="1360746"/>
                </a:lnTo>
                <a:lnTo>
                  <a:pt x="744168" y="1361008"/>
                </a:lnTo>
                <a:lnTo>
                  <a:pt x="744430" y="1360746"/>
                </a:lnTo>
                <a:lnTo>
                  <a:pt x="744824" y="1360746"/>
                </a:lnTo>
                <a:lnTo>
                  <a:pt x="744824" y="1360352"/>
                </a:lnTo>
                <a:lnTo>
                  <a:pt x="744824" y="1359434"/>
                </a:lnTo>
                <a:lnTo>
                  <a:pt x="745480" y="1359434"/>
                </a:lnTo>
                <a:lnTo>
                  <a:pt x="746529" y="1357599"/>
                </a:lnTo>
                <a:lnTo>
                  <a:pt x="747709" y="1356943"/>
                </a:lnTo>
                <a:lnTo>
                  <a:pt x="748364" y="1356156"/>
                </a:lnTo>
                <a:lnTo>
                  <a:pt x="748627" y="1355500"/>
                </a:lnTo>
                <a:lnTo>
                  <a:pt x="749807" y="1354451"/>
                </a:lnTo>
                <a:lnTo>
                  <a:pt x="751249" y="1355500"/>
                </a:lnTo>
                <a:lnTo>
                  <a:pt x="752692" y="1355894"/>
                </a:lnTo>
                <a:lnTo>
                  <a:pt x="753872" y="1356943"/>
                </a:lnTo>
                <a:lnTo>
                  <a:pt x="755314" y="1356156"/>
                </a:lnTo>
                <a:lnTo>
                  <a:pt x="756101" y="1356156"/>
                </a:lnTo>
                <a:lnTo>
                  <a:pt x="756881" y="1356582"/>
                </a:lnTo>
                <a:lnTo>
                  <a:pt x="757543" y="1356157"/>
                </a:lnTo>
                <a:lnTo>
                  <a:pt x="756101" y="1355370"/>
                </a:lnTo>
                <a:lnTo>
                  <a:pt x="755314" y="1355370"/>
                </a:lnTo>
                <a:lnTo>
                  <a:pt x="753871" y="1356157"/>
                </a:lnTo>
                <a:lnTo>
                  <a:pt x="752691" y="1355108"/>
                </a:lnTo>
                <a:lnTo>
                  <a:pt x="751249" y="1354715"/>
                </a:lnTo>
                <a:close/>
                <a:moveTo>
                  <a:pt x="739755" y="1351870"/>
                </a:moveTo>
                <a:lnTo>
                  <a:pt x="739447" y="1352485"/>
                </a:lnTo>
                <a:lnTo>
                  <a:pt x="740628" y="1353140"/>
                </a:lnTo>
                <a:lnTo>
                  <a:pt x="742332" y="1355238"/>
                </a:lnTo>
                <a:lnTo>
                  <a:pt x="742988" y="1356681"/>
                </a:lnTo>
                <a:lnTo>
                  <a:pt x="743381" y="1357861"/>
                </a:lnTo>
                <a:lnTo>
                  <a:pt x="743381" y="1357075"/>
                </a:lnTo>
                <a:lnTo>
                  <a:pt x="742987" y="1355895"/>
                </a:lnTo>
                <a:lnTo>
                  <a:pt x="742332" y="1354452"/>
                </a:lnTo>
                <a:lnTo>
                  <a:pt x="740627" y="1352354"/>
                </a:lnTo>
                <a:close/>
                <a:moveTo>
                  <a:pt x="641755" y="1350082"/>
                </a:moveTo>
                <a:lnTo>
                  <a:pt x="641755" y="1351435"/>
                </a:lnTo>
                <a:lnTo>
                  <a:pt x="642935" y="1352485"/>
                </a:lnTo>
                <a:lnTo>
                  <a:pt x="644378" y="1352485"/>
                </a:lnTo>
                <a:lnTo>
                  <a:pt x="644640" y="1353140"/>
                </a:lnTo>
                <a:lnTo>
                  <a:pt x="646738" y="1352222"/>
                </a:lnTo>
                <a:lnTo>
                  <a:pt x="648574" y="1354320"/>
                </a:lnTo>
                <a:lnTo>
                  <a:pt x="650934" y="1354583"/>
                </a:lnTo>
                <a:lnTo>
                  <a:pt x="650934" y="1354320"/>
                </a:lnTo>
                <a:lnTo>
                  <a:pt x="650934" y="1353927"/>
                </a:lnTo>
                <a:lnTo>
                  <a:pt x="654475" y="1354320"/>
                </a:lnTo>
                <a:lnTo>
                  <a:pt x="657753" y="1352485"/>
                </a:lnTo>
                <a:lnTo>
                  <a:pt x="658802" y="1353927"/>
                </a:lnTo>
                <a:lnTo>
                  <a:pt x="659458" y="1353140"/>
                </a:lnTo>
                <a:lnTo>
                  <a:pt x="659851" y="1353534"/>
                </a:lnTo>
                <a:lnTo>
                  <a:pt x="660113" y="1351698"/>
                </a:lnTo>
                <a:lnTo>
                  <a:pt x="659543" y="1351224"/>
                </a:lnTo>
                <a:lnTo>
                  <a:pt x="659457" y="1351830"/>
                </a:lnTo>
                <a:lnTo>
                  <a:pt x="659064" y="1351437"/>
                </a:lnTo>
                <a:lnTo>
                  <a:pt x="658408" y="1352223"/>
                </a:lnTo>
                <a:lnTo>
                  <a:pt x="657359" y="1350781"/>
                </a:lnTo>
                <a:lnTo>
                  <a:pt x="654081" y="1352617"/>
                </a:lnTo>
                <a:lnTo>
                  <a:pt x="650540" y="1352223"/>
                </a:lnTo>
                <a:lnTo>
                  <a:pt x="650540" y="1352617"/>
                </a:lnTo>
                <a:lnTo>
                  <a:pt x="650540" y="1352879"/>
                </a:lnTo>
                <a:lnTo>
                  <a:pt x="648180" y="1352617"/>
                </a:lnTo>
                <a:lnTo>
                  <a:pt x="646344" y="1350519"/>
                </a:lnTo>
                <a:lnTo>
                  <a:pt x="644246" y="1351437"/>
                </a:lnTo>
                <a:lnTo>
                  <a:pt x="643852" y="1350781"/>
                </a:lnTo>
                <a:lnTo>
                  <a:pt x="642541" y="1350781"/>
                </a:lnTo>
                <a:close/>
                <a:moveTo>
                  <a:pt x="737873" y="1349252"/>
                </a:moveTo>
                <a:lnTo>
                  <a:pt x="737481" y="1349862"/>
                </a:lnTo>
                <a:lnTo>
                  <a:pt x="737874" y="1349862"/>
                </a:lnTo>
                <a:lnTo>
                  <a:pt x="737874" y="1350124"/>
                </a:lnTo>
                <a:lnTo>
                  <a:pt x="739579" y="1350911"/>
                </a:lnTo>
                <a:lnTo>
                  <a:pt x="739780" y="1351032"/>
                </a:lnTo>
                <a:lnTo>
                  <a:pt x="739840" y="1350912"/>
                </a:lnTo>
                <a:lnTo>
                  <a:pt x="740627" y="1351305"/>
                </a:lnTo>
                <a:lnTo>
                  <a:pt x="741283" y="1352223"/>
                </a:lnTo>
                <a:lnTo>
                  <a:pt x="741545" y="1351961"/>
                </a:lnTo>
                <a:lnTo>
                  <a:pt x="740627" y="1350781"/>
                </a:lnTo>
                <a:lnTo>
                  <a:pt x="740234" y="1350781"/>
                </a:lnTo>
                <a:lnTo>
                  <a:pt x="740234" y="1350519"/>
                </a:lnTo>
                <a:lnTo>
                  <a:pt x="739578" y="1350125"/>
                </a:lnTo>
                <a:lnTo>
                  <a:pt x="737873" y="1349338"/>
                </a:lnTo>
                <a:close/>
                <a:moveTo>
                  <a:pt x="754454" y="1347634"/>
                </a:moveTo>
                <a:lnTo>
                  <a:pt x="754396" y="1347895"/>
                </a:lnTo>
                <a:lnTo>
                  <a:pt x="754571" y="1349469"/>
                </a:lnTo>
                <a:lnTo>
                  <a:pt x="754658" y="1349469"/>
                </a:lnTo>
                <a:close/>
                <a:moveTo>
                  <a:pt x="752429" y="1340290"/>
                </a:moveTo>
                <a:lnTo>
                  <a:pt x="752429" y="1340814"/>
                </a:lnTo>
                <a:lnTo>
                  <a:pt x="752429" y="1341076"/>
                </a:lnTo>
                <a:lnTo>
                  <a:pt x="753610" y="1343568"/>
                </a:lnTo>
                <a:lnTo>
                  <a:pt x="753872" y="1343830"/>
                </a:lnTo>
                <a:lnTo>
                  <a:pt x="754658" y="1345009"/>
                </a:lnTo>
                <a:lnTo>
                  <a:pt x="754658" y="1344224"/>
                </a:lnTo>
                <a:lnTo>
                  <a:pt x="753871" y="1343044"/>
                </a:lnTo>
                <a:lnTo>
                  <a:pt x="753609" y="1342782"/>
                </a:lnTo>
                <a:close/>
                <a:moveTo>
                  <a:pt x="759697" y="1337690"/>
                </a:moveTo>
                <a:lnTo>
                  <a:pt x="759379" y="1338061"/>
                </a:lnTo>
                <a:lnTo>
                  <a:pt x="759117" y="1339503"/>
                </a:lnTo>
                <a:lnTo>
                  <a:pt x="759379" y="1340684"/>
                </a:lnTo>
                <a:lnTo>
                  <a:pt x="759117" y="1342126"/>
                </a:lnTo>
                <a:lnTo>
                  <a:pt x="759379" y="1342913"/>
                </a:lnTo>
                <a:lnTo>
                  <a:pt x="760166" y="1343175"/>
                </a:lnTo>
                <a:lnTo>
                  <a:pt x="759903" y="1344617"/>
                </a:lnTo>
                <a:lnTo>
                  <a:pt x="761608" y="1345011"/>
                </a:lnTo>
                <a:lnTo>
                  <a:pt x="763050" y="1344617"/>
                </a:lnTo>
                <a:lnTo>
                  <a:pt x="764493" y="1343175"/>
                </a:lnTo>
                <a:lnTo>
                  <a:pt x="766329" y="1343175"/>
                </a:lnTo>
                <a:lnTo>
                  <a:pt x="767116" y="1343175"/>
                </a:lnTo>
                <a:lnTo>
                  <a:pt x="768034" y="1342388"/>
                </a:lnTo>
                <a:lnTo>
                  <a:pt x="767849" y="1341806"/>
                </a:lnTo>
                <a:lnTo>
                  <a:pt x="767247" y="1342258"/>
                </a:lnTo>
                <a:lnTo>
                  <a:pt x="766591" y="1342258"/>
                </a:lnTo>
                <a:lnTo>
                  <a:pt x="764755" y="1342258"/>
                </a:lnTo>
                <a:lnTo>
                  <a:pt x="763313" y="1343700"/>
                </a:lnTo>
                <a:lnTo>
                  <a:pt x="761870" y="1344093"/>
                </a:lnTo>
                <a:lnTo>
                  <a:pt x="760165" y="1343700"/>
                </a:lnTo>
                <a:lnTo>
                  <a:pt x="760559" y="1342258"/>
                </a:lnTo>
                <a:lnTo>
                  <a:pt x="759772" y="1341995"/>
                </a:lnTo>
                <a:lnTo>
                  <a:pt x="759510" y="1341208"/>
                </a:lnTo>
                <a:lnTo>
                  <a:pt x="759772" y="1339766"/>
                </a:lnTo>
                <a:lnTo>
                  <a:pt x="759510" y="1338717"/>
                </a:lnTo>
                <a:close/>
                <a:moveTo>
                  <a:pt x="767247" y="1337274"/>
                </a:moveTo>
                <a:lnTo>
                  <a:pt x="767247" y="1337602"/>
                </a:lnTo>
                <a:lnTo>
                  <a:pt x="767378" y="1337405"/>
                </a:lnTo>
                <a:close/>
                <a:moveTo>
                  <a:pt x="767304" y="1336244"/>
                </a:moveTo>
                <a:lnTo>
                  <a:pt x="767247" y="1336357"/>
                </a:lnTo>
                <a:lnTo>
                  <a:pt x="767354" y="1336428"/>
                </a:lnTo>
                <a:lnTo>
                  <a:pt x="767378" y="1336356"/>
                </a:lnTo>
                <a:close/>
                <a:moveTo>
                  <a:pt x="766984" y="1334085"/>
                </a:moveTo>
                <a:lnTo>
                  <a:pt x="766853" y="1334390"/>
                </a:lnTo>
                <a:lnTo>
                  <a:pt x="766898" y="1334458"/>
                </a:lnTo>
                <a:lnTo>
                  <a:pt x="766984" y="1334258"/>
                </a:lnTo>
                <a:close/>
                <a:moveTo>
                  <a:pt x="665096" y="1333472"/>
                </a:moveTo>
                <a:lnTo>
                  <a:pt x="663784" y="1334914"/>
                </a:lnTo>
                <a:lnTo>
                  <a:pt x="661555" y="1339110"/>
                </a:lnTo>
                <a:lnTo>
                  <a:pt x="658801" y="1343438"/>
                </a:lnTo>
                <a:lnTo>
                  <a:pt x="658015" y="1345798"/>
                </a:lnTo>
                <a:lnTo>
                  <a:pt x="658462" y="1347309"/>
                </a:lnTo>
                <a:lnTo>
                  <a:pt x="659064" y="1345141"/>
                </a:lnTo>
                <a:lnTo>
                  <a:pt x="661949" y="1340945"/>
                </a:lnTo>
                <a:lnTo>
                  <a:pt x="664047" y="1336749"/>
                </a:lnTo>
                <a:lnTo>
                  <a:pt x="665490" y="1335306"/>
                </a:lnTo>
                <a:lnTo>
                  <a:pt x="665883" y="1335306"/>
                </a:lnTo>
                <a:lnTo>
                  <a:pt x="666145" y="1334126"/>
                </a:lnTo>
                <a:lnTo>
                  <a:pt x="665246" y="1333472"/>
                </a:lnTo>
                <a:close/>
                <a:moveTo>
                  <a:pt x="768312" y="1332201"/>
                </a:moveTo>
                <a:lnTo>
                  <a:pt x="767247" y="1332685"/>
                </a:lnTo>
                <a:lnTo>
                  <a:pt x="767247" y="1333351"/>
                </a:lnTo>
                <a:lnTo>
                  <a:pt x="768427" y="1332816"/>
                </a:lnTo>
                <a:close/>
                <a:moveTo>
                  <a:pt x="665875" y="1329938"/>
                </a:moveTo>
                <a:lnTo>
                  <a:pt x="664440" y="1331374"/>
                </a:lnTo>
                <a:lnTo>
                  <a:pt x="665641" y="1332139"/>
                </a:lnTo>
                <a:lnTo>
                  <a:pt x="666145" y="1331635"/>
                </a:lnTo>
                <a:close/>
                <a:moveTo>
                  <a:pt x="759116" y="1329931"/>
                </a:moveTo>
                <a:lnTo>
                  <a:pt x="755576" y="1332292"/>
                </a:lnTo>
                <a:lnTo>
                  <a:pt x="755713" y="1332704"/>
                </a:lnTo>
                <a:lnTo>
                  <a:pt x="758723" y="1330587"/>
                </a:lnTo>
                <a:lnTo>
                  <a:pt x="760166" y="1331636"/>
                </a:lnTo>
                <a:lnTo>
                  <a:pt x="759903" y="1333734"/>
                </a:lnTo>
                <a:lnTo>
                  <a:pt x="759903" y="1334521"/>
                </a:lnTo>
                <a:lnTo>
                  <a:pt x="759903" y="1335701"/>
                </a:lnTo>
                <a:lnTo>
                  <a:pt x="760117" y="1336873"/>
                </a:lnTo>
                <a:lnTo>
                  <a:pt x="760559" y="1336357"/>
                </a:lnTo>
                <a:lnTo>
                  <a:pt x="760165" y="1334914"/>
                </a:lnTo>
                <a:lnTo>
                  <a:pt x="760165" y="1333734"/>
                </a:lnTo>
                <a:lnTo>
                  <a:pt x="760165" y="1333078"/>
                </a:lnTo>
                <a:lnTo>
                  <a:pt x="760559" y="1330980"/>
                </a:lnTo>
                <a:close/>
                <a:moveTo>
                  <a:pt x="768951" y="1329276"/>
                </a:moveTo>
                <a:lnTo>
                  <a:pt x="768296" y="1329931"/>
                </a:lnTo>
                <a:lnTo>
                  <a:pt x="768388" y="1330422"/>
                </a:lnTo>
                <a:lnTo>
                  <a:pt x="768820" y="1330062"/>
                </a:lnTo>
                <a:lnTo>
                  <a:pt x="769476" y="1330324"/>
                </a:lnTo>
                <a:lnTo>
                  <a:pt x="769381" y="1329419"/>
                </a:lnTo>
                <a:close/>
                <a:moveTo>
                  <a:pt x="638870" y="1328905"/>
                </a:moveTo>
                <a:lnTo>
                  <a:pt x="638870" y="1329930"/>
                </a:lnTo>
                <a:lnTo>
                  <a:pt x="643460" y="1334913"/>
                </a:lnTo>
                <a:lnTo>
                  <a:pt x="644509" y="1334520"/>
                </a:lnTo>
                <a:lnTo>
                  <a:pt x="644852" y="1335277"/>
                </a:lnTo>
                <a:lnTo>
                  <a:pt x="644902" y="1334390"/>
                </a:lnTo>
                <a:lnTo>
                  <a:pt x="644246" y="1333078"/>
                </a:lnTo>
                <a:lnTo>
                  <a:pt x="643197" y="1333472"/>
                </a:lnTo>
                <a:close/>
                <a:moveTo>
                  <a:pt x="737160" y="1325200"/>
                </a:moveTo>
                <a:lnTo>
                  <a:pt x="736956" y="1325472"/>
                </a:lnTo>
                <a:lnTo>
                  <a:pt x="736694" y="1326914"/>
                </a:lnTo>
                <a:lnTo>
                  <a:pt x="736956" y="1328750"/>
                </a:lnTo>
                <a:lnTo>
                  <a:pt x="738136" y="1329537"/>
                </a:lnTo>
                <a:lnTo>
                  <a:pt x="739579" y="1329930"/>
                </a:lnTo>
                <a:lnTo>
                  <a:pt x="739841" y="1331635"/>
                </a:lnTo>
                <a:lnTo>
                  <a:pt x="740628" y="1332815"/>
                </a:lnTo>
                <a:lnTo>
                  <a:pt x="742070" y="1333602"/>
                </a:lnTo>
                <a:lnTo>
                  <a:pt x="742726" y="1335044"/>
                </a:lnTo>
                <a:lnTo>
                  <a:pt x="742726" y="1336487"/>
                </a:lnTo>
                <a:lnTo>
                  <a:pt x="744562" y="1336487"/>
                </a:lnTo>
                <a:lnTo>
                  <a:pt x="744168" y="1337142"/>
                </a:lnTo>
                <a:lnTo>
                  <a:pt x="744955" y="1338847"/>
                </a:lnTo>
                <a:lnTo>
                  <a:pt x="745611" y="1339240"/>
                </a:lnTo>
                <a:lnTo>
                  <a:pt x="749151" y="1338847"/>
                </a:lnTo>
                <a:lnTo>
                  <a:pt x="752036" y="1337142"/>
                </a:lnTo>
                <a:lnTo>
                  <a:pt x="752429" y="1337142"/>
                </a:lnTo>
                <a:lnTo>
                  <a:pt x="752715" y="1337714"/>
                </a:lnTo>
                <a:lnTo>
                  <a:pt x="752822" y="1337143"/>
                </a:lnTo>
                <a:lnTo>
                  <a:pt x="754920" y="1337405"/>
                </a:lnTo>
                <a:lnTo>
                  <a:pt x="755707" y="1337143"/>
                </a:lnTo>
                <a:lnTo>
                  <a:pt x="755970" y="1336356"/>
                </a:lnTo>
                <a:lnTo>
                  <a:pt x="757805" y="1335963"/>
                </a:lnTo>
                <a:lnTo>
                  <a:pt x="757805" y="1335701"/>
                </a:lnTo>
                <a:lnTo>
                  <a:pt x="756363" y="1335963"/>
                </a:lnTo>
                <a:lnTo>
                  <a:pt x="756149" y="1335820"/>
                </a:lnTo>
                <a:lnTo>
                  <a:pt x="755969" y="1336357"/>
                </a:lnTo>
                <a:lnTo>
                  <a:pt x="755183" y="1336619"/>
                </a:lnTo>
                <a:lnTo>
                  <a:pt x="753084" y="1336357"/>
                </a:lnTo>
                <a:lnTo>
                  <a:pt x="752691" y="1335570"/>
                </a:lnTo>
                <a:lnTo>
                  <a:pt x="752298" y="1335570"/>
                </a:lnTo>
                <a:lnTo>
                  <a:pt x="749413" y="1337275"/>
                </a:lnTo>
                <a:lnTo>
                  <a:pt x="745872" y="1337668"/>
                </a:lnTo>
                <a:lnTo>
                  <a:pt x="745217" y="1337275"/>
                </a:lnTo>
                <a:lnTo>
                  <a:pt x="744430" y="1335570"/>
                </a:lnTo>
                <a:lnTo>
                  <a:pt x="744954" y="1334914"/>
                </a:lnTo>
                <a:lnTo>
                  <a:pt x="743118" y="1334914"/>
                </a:lnTo>
                <a:lnTo>
                  <a:pt x="743118" y="1333472"/>
                </a:lnTo>
                <a:lnTo>
                  <a:pt x="742332" y="1332029"/>
                </a:lnTo>
                <a:lnTo>
                  <a:pt x="741020" y="1331374"/>
                </a:lnTo>
                <a:lnTo>
                  <a:pt x="740234" y="1330194"/>
                </a:lnTo>
                <a:lnTo>
                  <a:pt x="739971" y="1328489"/>
                </a:lnTo>
                <a:lnTo>
                  <a:pt x="738529" y="1328095"/>
                </a:lnTo>
                <a:lnTo>
                  <a:pt x="737349" y="1327309"/>
                </a:lnTo>
                <a:lnTo>
                  <a:pt x="737087" y="1325604"/>
                </a:lnTo>
                <a:close/>
                <a:moveTo>
                  <a:pt x="772229" y="1321932"/>
                </a:moveTo>
                <a:lnTo>
                  <a:pt x="768689" y="1324555"/>
                </a:lnTo>
                <a:lnTo>
                  <a:pt x="768843" y="1325140"/>
                </a:lnTo>
                <a:lnTo>
                  <a:pt x="772099" y="1322850"/>
                </a:lnTo>
                <a:lnTo>
                  <a:pt x="775901" y="1323243"/>
                </a:lnTo>
                <a:lnTo>
                  <a:pt x="782923" y="1326307"/>
                </a:lnTo>
                <a:lnTo>
                  <a:pt x="783245" y="1325604"/>
                </a:lnTo>
                <a:lnTo>
                  <a:pt x="776032" y="1322457"/>
                </a:lnTo>
                <a:close/>
                <a:moveTo>
                  <a:pt x="738136" y="1321932"/>
                </a:moveTo>
                <a:lnTo>
                  <a:pt x="735251" y="1323899"/>
                </a:lnTo>
                <a:lnTo>
                  <a:pt x="733939" y="1325342"/>
                </a:lnTo>
                <a:lnTo>
                  <a:pt x="732235" y="1326260"/>
                </a:lnTo>
                <a:lnTo>
                  <a:pt x="731579" y="1325997"/>
                </a:lnTo>
                <a:lnTo>
                  <a:pt x="730137" y="1326260"/>
                </a:lnTo>
                <a:lnTo>
                  <a:pt x="728170" y="1325997"/>
                </a:lnTo>
                <a:lnTo>
                  <a:pt x="728170" y="1325604"/>
                </a:lnTo>
                <a:lnTo>
                  <a:pt x="727514" y="1325342"/>
                </a:lnTo>
                <a:lnTo>
                  <a:pt x="727252" y="1324555"/>
                </a:lnTo>
                <a:lnTo>
                  <a:pt x="726858" y="1323112"/>
                </a:lnTo>
                <a:lnTo>
                  <a:pt x="726596" y="1322719"/>
                </a:lnTo>
                <a:lnTo>
                  <a:pt x="725809" y="1323375"/>
                </a:lnTo>
                <a:lnTo>
                  <a:pt x="724760" y="1324817"/>
                </a:lnTo>
                <a:lnTo>
                  <a:pt x="723318" y="1326260"/>
                </a:lnTo>
                <a:lnTo>
                  <a:pt x="722793" y="1325997"/>
                </a:lnTo>
                <a:lnTo>
                  <a:pt x="722138" y="1325997"/>
                </a:lnTo>
                <a:lnTo>
                  <a:pt x="719777" y="1325997"/>
                </a:lnTo>
                <a:lnTo>
                  <a:pt x="719122" y="1323375"/>
                </a:lnTo>
                <a:lnTo>
                  <a:pt x="717679" y="1323112"/>
                </a:lnTo>
                <a:lnTo>
                  <a:pt x="717273" y="1322198"/>
                </a:lnTo>
                <a:lnTo>
                  <a:pt x="716893" y="1322324"/>
                </a:lnTo>
                <a:lnTo>
                  <a:pt x="716893" y="1323242"/>
                </a:lnTo>
                <a:lnTo>
                  <a:pt x="717286" y="1324423"/>
                </a:lnTo>
                <a:lnTo>
                  <a:pt x="718729" y="1324685"/>
                </a:lnTo>
                <a:lnTo>
                  <a:pt x="719384" y="1327176"/>
                </a:lnTo>
                <a:lnTo>
                  <a:pt x="721876" y="1327176"/>
                </a:lnTo>
                <a:lnTo>
                  <a:pt x="722532" y="1327176"/>
                </a:lnTo>
                <a:lnTo>
                  <a:pt x="722925" y="1327438"/>
                </a:lnTo>
                <a:lnTo>
                  <a:pt x="724367" y="1325996"/>
                </a:lnTo>
                <a:lnTo>
                  <a:pt x="725548" y="1324554"/>
                </a:lnTo>
                <a:lnTo>
                  <a:pt x="726203" y="1323898"/>
                </a:lnTo>
                <a:lnTo>
                  <a:pt x="726466" y="1324291"/>
                </a:lnTo>
                <a:lnTo>
                  <a:pt x="726859" y="1325734"/>
                </a:lnTo>
                <a:lnTo>
                  <a:pt x="727121" y="1326521"/>
                </a:lnTo>
                <a:lnTo>
                  <a:pt x="727777" y="1326783"/>
                </a:lnTo>
                <a:lnTo>
                  <a:pt x="727777" y="1327176"/>
                </a:lnTo>
                <a:lnTo>
                  <a:pt x="729613" y="1327438"/>
                </a:lnTo>
                <a:lnTo>
                  <a:pt x="731055" y="1327176"/>
                </a:lnTo>
                <a:lnTo>
                  <a:pt x="731711" y="1327438"/>
                </a:lnTo>
                <a:lnTo>
                  <a:pt x="733416" y="1326521"/>
                </a:lnTo>
                <a:lnTo>
                  <a:pt x="734858" y="1325078"/>
                </a:lnTo>
                <a:lnTo>
                  <a:pt x="737743" y="1323242"/>
                </a:lnTo>
                <a:lnTo>
                  <a:pt x="737743" y="1323636"/>
                </a:lnTo>
                <a:lnTo>
                  <a:pt x="738136" y="1323112"/>
                </a:lnTo>
                <a:close/>
                <a:moveTo>
                  <a:pt x="632444" y="1321932"/>
                </a:moveTo>
                <a:lnTo>
                  <a:pt x="631002" y="1323375"/>
                </a:lnTo>
                <a:lnTo>
                  <a:pt x="629297" y="1327833"/>
                </a:lnTo>
                <a:lnTo>
                  <a:pt x="629297" y="1328095"/>
                </a:lnTo>
                <a:lnTo>
                  <a:pt x="627854" y="1330718"/>
                </a:lnTo>
                <a:lnTo>
                  <a:pt x="627461" y="1331374"/>
                </a:lnTo>
                <a:lnTo>
                  <a:pt x="627854" y="1331374"/>
                </a:lnTo>
                <a:lnTo>
                  <a:pt x="627854" y="1332685"/>
                </a:lnTo>
                <a:lnTo>
                  <a:pt x="627854" y="1333472"/>
                </a:lnTo>
                <a:lnTo>
                  <a:pt x="626412" y="1334914"/>
                </a:lnTo>
                <a:lnTo>
                  <a:pt x="625756" y="1334914"/>
                </a:lnTo>
                <a:lnTo>
                  <a:pt x="625363" y="1335177"/>
                </a:lnTo>
                <a:lnTo>
                  <a:pt x="623658" y="1335570"/>
                </a:lnTo>
                <a:lnTo>
                  <a:pt x="620773" y="1335177"/>
                </a:lnTo>
                <a:lnTo>
                  <a:pt x="619724" y="1335177"/>
                </a:lnTo>
                <a:lnTo>
                  <a:pt x="617233" y="1334390"/>
                </a:lnTo>
                <a:lnTo>
                  <a:pt x="616184" y="1333472"/>
                </a:lnTo>
                <a:lnTo>
                  <a:pt x="615922" y="1332685"/>
                </a:lnTo>
                <a:lnTo>
                  <a:pt x="615266" y="1332685"/>
                </a:lnTo>
                <a:lnTo>
                  <a:pt x="613823" y="1331636"/>
                </a:lnTo>
                <a:lnTo>
                  <a:pt x="608841" y="1331374"/>
                </a:lnTo>
                <a:lnTo>
                  <a:pt x="608447" y="1332685"/>
                </a:lnTo>
                <a:lnTo>
                  <a:pt x="607005" y="1334390"/>
                </a:lnTo>
                <a:lnTo>
                  <a:pt x="606742" y="1335570"/>
                </a:lnTo>
                <a:lnTo>
                  <a:pt x="605956" y="1334914"/>
                </a:lnTo>
                <a:lnTo>
                  <a:pt x="604645" y="1332511"/>
                </a:lnTo>
                <a:lnTo>
                  <a:pt x="604645" y="1333471"/>
                </a:lnTo>
                <a:lnTo>
                  <a:pt x="606219" y="1336355"/>
                </a:lnTo>
                <a:lnTo>
                  <a:pt x="607005" y="1337011"/>
                </a:lnTo>
                <a:lnTo>
                  <a:pt x="607267" y="1335831"/>
                </a:lnTo>
                <a:lnTo>
                  <a:pt x="608710" y="1334126"/>
                </a:lnTo>
                <a:lnTo>
                  <a:pt x="609103" y="1332684"/>
                </a:lnTo>
                <a:lnTo>
                  <a:pt x="614086" y="1332946"/>
                </a:lnTo>
                <a:lnTo>
                  <a:pt x="615529" y="1334126"/>
                </a:lnTo>
                <a:lnTo>
                  <a:pt x="616184" y="1334126"/>
                </a:lnTo>
                <a:lnTo>
                  <a:pt x="616447" y="1334913"/>
                </a:lnTo>
                <a:lnTo>
                  <a:pt x="617627" y="1335831"/>
                </a:lnTo>
                <a:lnTo>
                  <a:pt x="620118" y="1336618"/>
                </a:lnTo>
                <a:lnTo>
                  <a:pt x="621168" y="1336618"/>
                </a:lnTo>
                <a:lnTo>
                  <a:pt x="624052" y="1337011"/>
                </a:lnTo>
                <a:lnTo>
                  <a:pt x="625757" y="1336618"/>
                </a:lnTo>
                <a:lnTo>
                  <a:pt x="626150" y="1336355"/>
                </a:lnTo>
                <a:lnTo>
                  <a:pt x="626806" y="1336355"/>
                </a:lnTo>
                <a:lnTo>
                  <a:pt x="628248" y="1334913"/>
                </a:lnTo>
                <a:lnTo>
                  <a:pt x="628248" y="1334126"/>
                </a:lnTo>
                <a:lnTo>
                  <a:pt x="628248" y="1332684"/>
                </a:lnTo>
                <a:lnTo>
                  <a:pt x="627855" y="1332684"/>
                </a:lnTo>
                <a:lnTo>
                  <a:pt x="628248" y="1332028"/>
                </a:lnTo>
                <a:lnTo>
                  <a:pt x="629691" y="1329537"/>
                </a:lnTo>
                <a:lnTo>
                  <a:pt x="629691" y="1329274"/>
                </a:lnTo>
                <a:lnTo>
                  <a:pt x="631396" y="1324816"/>
                </a:lnTo>
                <a:lnTo>
                  <a:pt x="632838" y="1323373"/>
                </a:lnTo>
                <a:lnTo>
                  <a:pt x="634936" y="1326914"/>
                </a:lnTo>
                <a:lnTo>
                  <a:pt x="635330" y="1327307"/>
                </a:lnTo>
                <a:lnTo>
                  <a:pt x="636772" y="1328750"/>
                </a:lnTo>
                <a:lnTo>
                  <a:pt x="638723" y="1328750"/>
                </a:lnTo>
                <a:lnTo>
                  <a:pt x="638476" y="1328489"/>
                </a:lnTo>
                <a:lnTo>
                  <a:pt x="638476" y="1327309"/>
                </a:lnTo>
                <a:lnTo>
                  <a:pt x="636378" y="1327309"/>
                </a:lnTo>
                <a:lnTo>
                  <a:pt x="634935" y="1325997"/>
                </a:lnTo>
                <a:lnTo>
                  <a:pt x="634542" y="1325604"/>
                </a:lnTo>
                <a:close/>
                <a:moveTo>
                  <a:pt x="788227" y="1320621"/>
                </a:moveTo>
                <a:lnTo>
                  <a:pt x="787572" y="1322719"/>
                </a:lnTo>
                <a:lnTo>
                  <a:pt x="784687" y="1323899"/>
                </a:lnTo>
                <a:lnTo>
                  <a:pt x="783245" y="1329276"/>
                </a:lnTo>
                <a:lnTo>
                  <a:pt x="781954" y="1328806"/>
                </a:lnTo>
                <a:lnTo>
                  <a:pt x="781540" y="1329669"/>
                </a:lnTo>
                <a:lnTo>
                  <a:pt x="783113" y="1330062"/>
                </a:lnTo>
                <a:lnTo>
                  <a:pt x="784556" y="1324686"/>
                </a:lnTo>
                <a:lnTo>
                  <a:pt x="787441" y="1323506"/>
                </a:lnTo>
                <a:lnTo>
                  <a:pt x="788228" y="1321407"/>
                </a:lnTo>
                <a:lnTo>
                  <a:pt x="789670" y="1323506"/>
                </a:lnTo>
                <a:lnTo>
                  <a:pt x="794128" y="1323506"/>
                </a:lnTo>
                <a:lnTo>
                  <a:pt x="794522" y="1324161"/>
                </a:lnTo>
                <a:lnTo>
                  <a:pt x="797407" y="1323899"/>
                </a:lnTo>
                <a:lnTo>
                  <a:pt x="797407" y="1323112"/>
                </a:lnTo>
                <a:lnTo>
                  <a:pt x="794653" y="1323375"/>
                </a:lnTo>
                <a:lnTo>
                  <a:pt x="794128" y="1322719"/>
                </a:lnTo>
                <a:lnTo>
                  <a:pt x="789670" y="1322719"/>
                </a:lnTo>
                <a:close/>
                <a:moveTo>
                  <a:pt x="718416" y="1320091"/>
                </a:moveTo>
                <a:lnTo>
                  <a:pt x="718335" y="1320226"/>
                </a:lnTo>
                <a:lnTo>
                  <a:pt x="718271" y="1320642"/>
                </a:lnTo>
                <a:lnTo>
                  <a:pt x="718335" y="1320621"/>
                </a:lnTo>
                <a:close/>
                <a:moveTo>
                  <a:pt x="668855" y="1319636"/>
                </a:moveTo>
                <a:lnTo>
                  <a:pt x="668636" y="1319965"/>
                </a:lnTo>
                <a:lnTo>
                  <a:pt x="666276" y="1321277"/>
                </a:lnTo>
                <a:lnTo>
                  <a:pt x="666276" y="1323112"/>
                </a:lnTo>
                <a:lnTo>
                  <a:pt x="664833" y="1324161"/>
                </a:lnTo>
                <a:lnTo>
                  <a:pt x="665817" y="1329573"/>
                </a:lnTo>
                <a:lnTo>
                  <a:pt x="665227" y="1325865"/>
                </a:lnTo>
                <a:lnTo>
                  <a:pt x="666670" y="1324816"/>
                </a:lnTo>
                <a:lnTo>
                  <a:pt x="666670" y="1322980"/>
                </a:lnTo>
                <a:lnTo>
                  <a:pt x="669030" y="1321538"/>
                </a:lnTo>
                <a:lnTo>
                  <a:pt x="669424" y="1320751"/>
                </a:lnTo>
                <a:lnTo>
                  <a:pt x="669424" y="1320489"/>
                </a:lnTo>
                <a:close/>
                <a:moveTo>
                  <a:pt x="801996" y="1319179"/>
                </a:moveTo>
                <a:lnTo>
                  <a:pt x="797407" y="1321277"/>
                </a:lnTo>
                <a:lnTo>
                  <a:pt x="797407" y="1322063"/>
                </a:lnTo>
                <a:lnTo>
                  <a:pt x="801996" y="1319965"/>
                </a:lnTo>
                <a:close/>
                <a:moveTo>
                  <a:pt x="716499" y="1316294"/>
                </a:moveTo>
                <a:lnTo>
                  <a:pt x="715056" y="1317080"/>
                </a:lnTo>
                <a:lnTo>
                  <a:pt x="714139" y="1317474"/>
                </a:lnTo>
                <a:lnTo>
                  <a:pt x="713352" y="1317080"/>
                </a:lnTo>
                <a:lnTo>
                  <a:pt x="712302" y="1317080"/>
                </a:lnTo>
                <a:lnTo>
                  <a:pt x="711910" y="1317473"/>
                </a:lnTo>
                <a:lnTo>
                  <a:pt x="711648" y="1318522"/>
                </a:lnTo>
                <a:lnTo>
                  <a:pt x="713090" y="1318522"/>
                </a:lnTo>
                <a:lnTo>
                  <a:pt x="713746" y="1318915"/>
                </a:lnTo>
                <a:lnTo>
                  <a:pt x="714795" y="1318522"/>
                </a:lnTo>
                <a:lnTo>
                  <a:pt x="716237" y="1317735"/>
                </a:lnTo>
                <a:lnTo>
                  <a:pt x="716237" y="1318915"/>
                </a:lnTo>
                <a:lnTo>
                  <a:pt x="716237" y="1319177"/>
                </a:lnTo>
                <a:lnTo>
                  <a:pt x="716631" y="1319177"/>
                </a:lnTo>
                <a:lnTo>
                  <a:pt x="716893" y="1318522"/>
                </a:lnTo>
                <a:lnTo>
                  <a:pt x="717286" y="1318522"/>
                </a:lnTo>
                <a:lnTo>
                  <a:pt x="717549" y="1319177"/>
                </a:lnTo>
                <a:lnTo>
                  <a:pt x="718508" y="1319497"/>
                </a:lnTo>
                <a:lnTo>
                  <a:pt x="718597" y="1318916"/>
                </a:lnTo>
                <a:lnTo>
                  <a:pt x="719122" y="1318261"/>
                </a:lnTo>
                <a:lnTo>
                  <a:pt x="717941" y="1317736"/>
                </a:lnTo>
                <a:lnTo>
                  <a:pt x="717679" y="1317080"/>
                </a:lnTo>
                <a:lnTo>
                  <a:pt x="717155" y="1317080"/>
                </a:lnTo>
                <a:lnTo>
                  <a:pt x="716892" y="1317736"/>
                </a:lnTo>
                <a:lnTo>
                  <a:pt x="716499" y="1317736"/>
                </a:lnTo>
                <a:lnTo>
                  <a:pt x="716499" y="1317474"/>
                </a:lnTo>
                <a:close/>
                <a:moveTo>
                  <a:pt x="671259" y="1316031"/>
                </a:moveTo>
                <a:lnTo>
                  <a:pt x="669423" y="1316294"/>
                </a:lnTo>
                <a:lnTo>
                  <a:pt x="668374" y="1317736"/>
                </a:lnTo>
                <a:lnTo>
                  <a:pt x="669047" y="1318745"/>
                </a:lnTo>
                <a:lnTo>
                  <a:pt x="669686" y="1317866"/>
                </a:lnTo>
                <a:lnTo>
                  <a:pt x="671522" y="1317604"/>
                </a:lnTo>
                <a:lnTo>
                  <a:pt x="675718" y="1318390"/>
                </a:lnTo>
                <a:lnTo>
                  <a:pt x="677816" y="1325734"/>
                </a:lnTo>
                <a:lnTo>
                  <a:pt x="678472" y="1326127"/>
                </a:lnTo>
                <a:lnTo>
                  <a:pt x="680832" y="1324947"/>
                </a:lnTo>
                <a:lnTo>
                  <a:pt x="686471" y="1326389"/>
                </a:lnTo>
                <a:lnTo>
                  <a:pt x="688569" y="1324291"/>
                </a:lnTo>
                <a:lnTo>
                  <a:pt x="691060" y="1324291"/>
                </a:lnTo>
                <a:lnTo>
                  <a:pt x="693158" y="1324291"/>
                </a:lnTo>
                <a:lnTo>
                  <a:pt x="693421" y="1324291"/>
                </a:lnTo>
                <a:lnTo>
                  <a:pt x="693814" y="1324029"/>
                </a:lnTo>
                <a:lnTo>
                  <a:pt x="695650" y="1324685"/>
                </a:lnTo>
                <a:lnTo>
                  <a:pt x="695912" y="1324029"/>
                </a:lnTo>
                <a:lnTo>
                  <a:pt x="696305" y="1324291"/>
                </a:lnTo>
                <a:lnTo>
                  <a:pt x="697223" y="1323242"/>
                </a:lnTo>
                <a:lnTo>
                  <a:pt x="697617" y="1321407"/>
                </a:lnTo>
                <a:lnTo>
                  <a:pt x="699715" y="1321407"/>
                </a:lnTo>
                <a:lnTo>
                  <a:pt x="699715" y="1320620"/>
                </a:lnTo>
                <a:lnTo>
                  <a:pt x="699977" y="1319964"/>
                </a:lnTo>
                <a:lnTo>
                  <a:pt x="702075" y="1318259"/>
                </a:lnTo>
                <a:lnTo>
                  <a:pt x="704567" y="1318522"/>
                </a:lnTo>
                <a:lnTo>
                  <a:pt x="704829" y="1318522"/>
                </a:lnTo>
                <a:lnTo>
                  <a:pt x="706665" y="1317473"/>
                </a:lnTo>
                <a:lnTo>
                  <a:pt x="706829" y="1316162"/>
                </a:lnTo>
                <a:lnTo>
                  <a:pt x="705222" y="1317080"/>
                </a:lnTo>
                <a:lnTo>
                  <a:pt x="704959" y="1317080"/>
                </a:lnTo>
                <a:lnTo>
                  <a:pt x="702337" y="1316818"/>
                </a:lnTo>
                <a:lnTo>
                  <a:pt x="700239" y="1318523"/>
                </a:lnTo>
                <a:lnTo>
                  <a:pt x="699976" y="1319179"/>
                </a:lnTo>
                <a:lnTo>
                  <a:pt x="699976" y="1319965"/>
                </a:lnTo>
                <a:lnTo>
                  <a:pt x="697878" y="1319965"/>
                </a:lnTo>
                <a:lnTo>
                  <a:pt x="697354" y="1321670"/>
                </a:lnTo>
                <a:lnTo>
                  <a:pt x="696436" y="1322719"/>
                </a:lnTo>
                <a:lnTo>
                  <a:pt x="695911" y="1322457"/>
                </a:lnTo>
                <a:lnTo>
                  <a:pt x="695649" y="1323112"/>
                </a:lnTo>
                <a:lnTo>
                  <a:pt x="693813" y="1322457"/>
                </a:lnTo>
                <a:lnTo>
                  <a:pt x="693420" y="1322719"/>
                </a:lnTo>
                <a:lnTo>
                  <a:pt x="693158" y="1322719"/>
                </a:lnTo>
                <a:lnTo>
                  <a:pt x="691060" y="1322719"/>
                </a:lnTo>
                <a:lnTo>
                  <a:pt x="688437" y="1322719"/>
                </a:lnTo>
                <a:lnTo>
                  <a:pt x="686339" y="1324817"/>
                </a:lnTo>
                <a:lnTo>
                  <a:pt x="680700" y="1323375"/>
                </a:lnTo>
                <a:lnTo>
                  <a:pt x="678340" y="1324555"/>
                </a:lnTo>
                <a:lnTo>
                  <a:pt x="677553" y="1324161"/>
                </a:lnTo>
                <a:lnTo>
                  <a:pt x="675455" y="1316818"/>
                </a:lnTo>
                <a:close/>
                <a:moveTo>
                  <a:pt x="707320" y="1313933"/>
                </a:moveTo>
                <a:lnTo>
                  <a:pt x="707139" y="1315374"/>
                </a:lnTo>
                <a:lnTo>
                  <a:pt x="709025" y="1315374"/>
                </a:lnTo>
                <a:lnTo>
                  <a:pt x="711910" y="1316817"/>
                </a:lnTo>
                <a:lnTo>
                  <a:pt x="712106" y="1316817"/>
                </a:lnTo>
                <a:lnTo>
                  <a:pt x="712303" y="1316031"/>
                </a:lnTo>
                <a:lnTo>
                  <a:pt x="712696" y="1315638"/>
                </a:lnTo>
                <a:lnTo>
                  <a:pt x="712696" y="1315376"/>
                </a:lnTo>
                <a:lnTo>
                  <a:pt x="712303" y="1315376"/>
                </a:lnTo>
                <a:lnTo>
                  <a:pt x="709418" y="1313933"/>
                </a:lnTo>
                <a:close/>
                <a:moveTo>
                  <a:pt x="801043" y="1312002"/>
                </a:moveTo>
                <a:lnTo>
                  <a:pt x="800947" y="1312097"/>
                </a:lnTo>
                <a:lnTo>
                  <a:pt x="801062" y="1312900"/>
                </a:lnTo>
                <a:lnTo>
                  <a:pt x="801210" y="1312753"/>
                </a:lnTo>
                <a:close/>
                <a:moveTo>
                  <a:pt x="575140" y="1311529"/>
                </a:moveTo>
                <a:lnTo>
                  <a:pt x="575140" y="1311834"/>
                </a:lnTo>
                <a:lnTo>
                  <a:pt x="575534" y="1314325"/>
                </a:lnTo>
                <a:lnTo>
                  <a:pt x="576321" y="1315112"/>
                </a:lnTo>
                <a:lnTo>
                  <a:pt x="576976" y="1316555"/>
                </a:lnTo>
                <a:lnTo>
                  <a:pt x="578812" y="1320095"/>
                </a:lnTo>
                <a:lnTo>
                  <a:pt x="579468" y="1322587"/>
                </a:lnTo>
                <a:lnTo>
                  <a:pt x="579468" y="1322980"/>
                </a:lnTo>
                <a:lnTo>
                  <a:pt x="583008" y="1325865"/>
                </a:lnTo>
                <a:lnTo>
                  <a:pt x="583271" y="1325865"/>
                </a:lnTo>
                <a:lnTo>
                  <a:pt x="583664" y="1325865"/>
                </a:lnTo>
                <a:lnTo>
                  <a:pt x="587860" y="1325472"/>
                </a:lnTo>
                <a:lnTo>
                  <a:pt x="590352" y="1324685"/>
                </a:lnTo>
                <a:lnTo>
                  <a:pt x="591532" y="1324685"/>
                </a:lnTo>
                <a:lnTo>
                  <a:pt x="593237" y="1324423"/>
                </a:lnTo>
                <a:lnTo>
                  <a:pt x="596515" y="1326127"/>
                </a:lnTo>
                <a:lnTo>
                  <a:pt x="599662" y="1329406"/>
                </a:lnTo>
                <a:lnTo>
                  <a:pt x="602940" y="1329799"/>
                </a:lnTo>
                <a:lnTo>
                  <a:pt x="603596" y="1330061"/>
                </a:lnTo>
                <a:lnTo>
                  <a:pt x="604382" y="1331142"/>
                </a:lnTo>
                <a:lnTo>
                  <a:pt x="604382" y="1330980"/>
                </a:lnTo>
                <a:lnTo>
                  <a:pt x="604382" y="1330194"/>
                </a:lnTo>
                <a:lnTo>
                  <a:pt x="603464" y="1328751"/>
                </a:lnTo>
                <a:lnTo>
                  <a:pt x="602677" y="1328489"/>
                </a:lnTo>
                <a:lnTo>
                  <a:pt x="599399" y="1328095"/>
                </a:lnTo>
                <a:lnTo>
                  <a:pt x="596383" y="1324817"/>
                </a:lnTo>
                <a:lnTo>
                  <a:pt x="593105" y="1323112"/>
                </a:lnTo>
                <a:lnTo>
                  <a:pt x="591400" y="1323375"/>
                </a:lnTo>
                <a:lnTo>
                  <a:pt x="590220" y="1323375"/>
                </a:lnTo>
                <a:lnTo>
                  <a:pt x="587860" y="1324161"/>
                </a:lnTo>
                <a:lnTo>
                  <a:pt x="583663" y="1324555"/>
                </a:lnTo>
                <a:lnTo>
                  <a:pt x="583270" y="1324555"/>
                </a:lnTo>
                <a:lnTo>
                  <a:pt x="582877" y="1324555"/>
                </a:lnTo>
                <a:lnTo>
                  <a:pt x="579336" y="1321670"/>
                </a:lnTo>
                <a:lnTo>
                  <a:pt x="579336" y="1321277"/>
                </a:lnTo>
                <a:lnTo>
                  <a:pt x="578680" y="1318916"/>
                </a:lnTo>
                <a:lnTo>
                  <a:pt x="576845" y="1315376"/>
                </a:lnTo>
                <a:lnTo>
                  <a:pt x="576189" y="1313933"/>
                </a:lnTo>
                <a:lnTo>
                  <a:pt x="575402" y="1313278"/>
                </a:lnTo>
                <a:close/>
                <a:moveTo>
                  <a:pt x="801996" y="1308688"/>
                </a:moveTo>
                <a:lnTo>
                  <a:pt x="801210" y="1309081"/>
                </a:lnTo>
                <a:lnTo>
                  <a:pt x="801197" y="1309038"/>
                </a:lnTo>
                <a:lnTo>
                  <a:pt x="800947" y="1310655"/>
                </a:lnTo>
                <a:lnTo>
                  <a:pt x="801031" y="1311030"/>
                </a:lnTo>
                <a:lnTo>
                  <a:pt x="801210" y="1309868"/>
                </a:lnTo>
                <a:lnTo>
                  <a:pt x="801996" y="1309475"/>
                </a:lnTo>
                <a:close/>
                <a:moveTo>
                  <a:pt x="575009" y="1308604"/>
                </a:moveTo>
                <a:lnTo>
                  <a:pt x="574878" y="1308949"/>
                </a:lnTo>
                <a:lnTo>
                  <a:pt x="575009" y="1309343"/>
                </a:lnTo>
                <a:close/>
                <a:moveTo>
                  <a:pt x="797406" y="1302915"/>
                </a:moveTo>
                <a:lnTo>
                  <a:pt x="797407" y="1302918"/>
                </a:lnTo>
                <a:lnTo>
                  <a:pt x="799111" y="1303312"/>
                </a:lnTo>
                <a:lnTo>
                  <a:pt x="799505" y="1304754"/>
                </a:lnTo>
                <a:lnTo>
                  <a:pt x="800291" y="1306197"/>
                </a:lnTo>
                <a:lnTo>
                  <a:pt x="800296" y="1306209"/>
                </a:lnTo>
                <a:lnTo>
                  <a:pt x="800292" y="1306196"/>
                </a:lnTo>
                <a:lnTo>
                  <a:pt x="799505" y="1304754"/>
                </a:lnTo>
                <a:lnTo>
                  <a:pt x="799111" y="1303311"/>
                </a:lnTo>
                <a:lnTo>
                  <a:pt x="797407" y="1302918"/>
                </a:lnTo>
                <a:close/>
                <a:moveTo>
                  <a:pt x="575272" y="1302606"/>
                </a:moveTo>
                <a:lnTo>
                  <a:pt x="575272" y="1303179"/>
                </a:lnTo>
                <a:lnTo>
                  <a:pt x="575927" y="1304359"/>
                </a:lnTo>
                <a:lnTo>
                  <a:pt x="576020" y="1304544"/>
                </a:lnTo>
                <a:lnTo>
                  <a:pt x="576189" y="1304098"/>
                </a:lnTo>
                <a:lnTo>
                  <a:pt x="575664" y="1303312"/>
                </a:lnTo>
                <a:close/>
                <a:moveTo>
                  <a:pt x="796358" y="1300426"/>
                </a:moveTo>
                <a:lnTo>
                  <a:pt x="796358" y="1300427"/>
                </a:lnTo>
                <a:lnTo>
                  <a:pt x="796621" y="1300427"/>
                </a:lnTo>
                <a:lnTo>
                  <a:pt x="796620" y="1300426"/>
                </a:lnTo>
                <a:close/>
                <a:moveTo>
                  <a:pt x="795983" y="1298719"/>
                </a:moveTo>
                <a:lnTo>
                  <a:pt x="795964" y="1298722"/>
                </a:lnTo>
                <a:lnTo>
                  <a:pt x="796014" y="1298937"/>
                </a:lnTo>
                <a:close/>
                <a:moveTo>
                  <a:pt x="797432" y="1297261"/>
                </a:moveTo>
                <a:lnTo>
                  <a:pt x="797407" y="1297280"/>
                </a:lnTo>
                <a:lnTo>
                  <a:pt x="797641" y="1298332"/>
                </a:lnTo>
                <a:lnTo>
                  <a:pt x="797669" y="1298328"/>
                </a:lnTo>
                <a:close/>
                <a:moveTo>
                  <a:pt x="565215" y="1297207"/>
                </a:moveTo>
                <a:lnTo>
                  <a:pt x="565175" y="1297279"/>
                </a:lnTo>
                <a:lnTo>
                  <a:pt x="565568" y="1299376"/>
                </a:lnTo>
                <a:lnTo>
                  <a:pt x="566617" y="1299376"/>
                </a:lnTo>
                <a:lnTo>
                  <a:pt x="567797" y="1298196"/>
                </a:lnTo>
                <a:lnTo>
                  <a:pt x="569240" y="1298590"/>
                </a:lnTo>
                <a:lnTo>
                  <a:pt x="573042" y="1298196"/>
                </a:lnTo>
                <a:lnTo>
                  <a:pt x="574485" y="1299639"/>
                </a:lnTo>
                <a:lnTo>
                  <a:pt x="575009" y="1300862"/>
                </a:lnTo>
                <a:lnTo>
                  <a:pt x="575009" y="1300427"/>
                </a:lnTo>
                <a:lnTo>
                  <a:pt x="574222" y="1298722"/>
                </a:lnTo>
                <a:lnTo>
                  <a:pt x="572780" y="1297280"/>
                </a:lnTo>
                <a:lnTo>
                  <a:pt x="569108" y="1297673"/>
                </a:lnTo>
                <a:lnTo>
                  <a:pt x="567665" y="1297280"/>
                </a:lnTo>
                <a:lnTo>
                  <a:pt x="566485" y="1298460"/>
                </a:lnTo>
                <a:lnTo>
                  <a:pt x="565436" y="1298460"/>
                </a:lnTo>
                <a:close/>
                <a:moveTo>
                  <a:pt x="565808" y="1295000"/>
                </a:moveTo>
                <a:lnTo>
                  <a:pt x="565568" y="1295180"/>
                </a:lnTo>
                <a:lnTo>
                  <a:pt x="565620" y="1295364"/>
                </a:lnTo>
                <a:lnTo>
                  <a:pt x="565830" y="1295050"/>
                </a:lnTo>
                <a:close/>
                <a:moveTo>
                  <a:pt x="566355" y="1291581"/>
                </a:moveTo>
                <a:lnTo>
                  <a:pt x="566355" y="1291771"/>
                </a:lnTo>
                <a:lnTo>
                  <a:pt x="566485" y="1292487"/>
                </a:lnTo>
                <a:lnTo>
                  <a:pt x="566485" y="1292297"/>
                </a:lnTo>
                <a:close/>
                <a:moveTo>
                  <a:pt x="799574" y="1290779"/>
                </a:moveTo>
                <a:lnTo>
                  <a:pt x="799505" y="1290854"/>
                </a:lnTo>
                <a:lnTo>
                  <a:pt x="800839" y="1291946"/>
                </a:lnTo>
                <a:lnTo>
                  <a:pt x="800947" y="1291903"/>
                </a:lnTo>
                <a:close/>
                <a:moveTo>
                  <a:pt x="801866" y="1287261"/>
                </a:moveTo>
                <a:lnTo>
                  <a:pt x="801734" y="1287314"/>
                </a:lnTo>
                <a:lnTo>
                  <a:pt x="802312" y="1287661"/>
                </a:lnTo>
                <a:lnTo>
                  <a:pt x="802390" y="1287576"/>
                </a:lnTo>
                <a:close/>
                <a:moveTo>
                  <a:pt x="804095" y="1283248"/>
                </a:moveTo>
                <a:lnTo>
                  <a:pt x="801996" y="1284297"/>
                </a:lnTo>
                <a:lnTo>
                  <a:pt x="801996" y="1284560"/>
                </a:lnTo>
                <a:lnTo>
                  <a:pt x="804094" y="1283511"/>
                </a:lnTo>
                <a:lnTo>
                  <a:pt x="807981" y="1284548"/>
                </a:lnTo>
                <a:lnTo>
                  <a:pt x="808028" y="1284297"/>
                </a:lnTo>
                <a:close/>
                <a:moveTo>
                  <a:pt x="801064" y="1282695"/>
                </a:moveTo>
                <a:lnTo>
                  <a:pt x="800947" y="1282855"/>
                </a:lnTo>
                <a:lnTo>
                  <a:pt x="801996" y="1283773"/>
                </a:lnTo>
                <a:lnTo>
                  <a:pt x="801996" y="1283511"/>
                </a:lnTo>
                <a:close/>
                <a:moveTo>
                  <a:pt x="566468" y="1282625"/>
                </a:moveTo>
                <a:lnTo>
                  <a:pt x="566355" y="1283247"/>
                </a:lnTo>
                <a:lnTo>
                  <a:pt x="567010" y="1284034"/>
                </a:lnTo>
                <a:lnTo>
                  <a:pt x="567010" y="1284690"/>
                </a:lnTo>
                <a:lnTo>
                  <a:pt x="567796" y="1286131"/>
                </a:lnTo>
                <a:lnTo>
                  <a:pt x="567665" y="1285216"/>
                </a:lnTo>
                <a:lnTo>
                  <a:pt x="566879" y="1283773"/>
                </a:lnTo>
                <a:lnTo>
                  <a:pt x="566879" y="1283118"/>
                </a:lnTo>
                <a:close/>
                <a:moveTo>
                  <a:pt x="861923" y="1281675"/>
                </a:moveTo>
                <a:lnTo>
                  <a:pt x="858383" y="1283511"/>
                </a:lnTo>
                <a:lnTo>
                  <a:pt x="855104" y="1284560"/>
                </a:lnTo>
                <a:lnTo>
                  <a:pt x="854449" y="1283773"/>
                </a:lnTo>
                <a:lnTo>
                  <a:pt x="853400" y="1283773"/>
                </a:lnTo>
                <a:lnTo>
                  <a:pt x="853400" y="1283511"/>
                </a:lnTo>
                <a:lnTo>
                  <a:pt x="851301" y="1283511"/>
                </a:lnTo>
                <a:lnTo>
                  <a:pt x="851301" y="1283642"/>
                </a:lnTo>
                <a:lnTo>
                  <a:pt x="853269" y="1283642"/>
                </a:lnTo>
                <a:lnTo>
                  <a:pt x="853269" y="1283904"/>
                </a:lnTo>
                <a:lnTo>
                  <a:pt x="854318" y="1283904"/>
                </a:lnTo>
                <a:lnTo>
                  <a:pt x="854973" y="1284691"/>
                </a:lnTo>
                <a:lnTo>
                  <a:pt x="858252" y="1283642"/>
                </a:lnTo>
                <a:lnTo>
                  <a:pt x="861792" y="1281806"/>
                </a:lnTo>
                <a:lnTo>
                  <a:pt x="862054" y="1281806"/>
                </a:lnTo>
                <a:lnTo>
                  <a:pt x="862161" y="1281675"/>
                </a:lnTo>
                <a:close/>
                <a:moveTo>
                  <a:pt x="813083" y="1281269"/>
                </a:moveTo>
                <a:lnTo>
                  <a:pt x="813011" y="1281413"/>
                </a:lnTo>
                <a:lnTo>
                  <a:pt x="813247" y="1281806"/>
                </a:lnTo>
                <a:lnTo>
                  <a:pt x="813405" y="1281806"/>
                </a:lnTo>
                <a:close/>
                <a:moveTo>
                  <a:pt x="847892" y="1279577"/>
                </a:moveTo>
                <a:lnTo>
                  <a:pt x="847765" y="1279592"/>
                </a:lnTo>
                <a:lnTo>
                  <a:pt x="848023" y="1280757"/>
                </a:lnTo>
                <a:lnTo>
                  <a:pt x="848417" y="1282199"/>
                </a:lnTo>
                <a:lnTo>
                  <a:pt x="848023" y="1283248"/>
                </a:lnTo>
                <a:lnTo>
                  <a:pt x="848679" y="1284691"/>
                </a:lnTo>
                <a:lnTo>
                  <a:pt x="849466" y="1284428"/>
                </a:lnTo>
                <a:lnTo>
                  <a:pt x="850777" y="1284691"/>
                </a:lnTo>
                <a:lnTo>
                  <a:pt x="850848" y="1284549"/>
                </a:lnTo>
                <a:lnTo>
                  <a:pt x="849466" y="1284298"/>
                </a:lnTo>
                <a:lnTo>
                  <a:pt x="848810" y="1284560"/>
                </a:lnTo>
                <a:lnTo>
                  <a:pt x="848154" y="1283118"/>
                </a:lnTo>
                <a:lnTo>
                  <a:pt x="848548" y="1282068"/>
                </a:lnTo>
                <a:lnTo>
                  <a:pt x="848154" y="1280626"/>
                </a:lnTo>
                <a:close/>
                <a:moveTo>
                  <a:pt x="813011" y="1279183"/>
                </a:moveTo>
                <a:lnTo>
                  <a:pt x="812906" y="1279341"/>
                </a:lnTo>
                <a:lnTo>
                  <a:pt x="812749" y="1279970"/>
                </a:lnTo>
                <a:lnTo>
                  <a:pt x="813011" y="1279577"/>
                </a:lnTo>
                <a:lnTo>
                  <a:pt x="813349" y="1280476"/>
                </a:lnTo>
                <a:lnTo>
                  <a:pt x="813405" y="1280363"/>
                </a:lnTo>
                <a:close/>
                <a:moveTo>
                  <a:pt x="876872" y="1278135"/>
                </a:moveTo>
                <a:lnTo>
                  <a:pt x="876872" y="1278790"/>
                </a:lnTo>
                <a:lnTo>
                  <a:pt x="876872" y="1278790"/>
                </a:lnTo>
                <a:lnTo>
                  <a:pt x="876872" y="1278135"/>
                </a:lnTo>
                <a:close/>
                <a:moveTo>
                  <a:pt x="878183" y="1277217"/>
                </a:moveTo>
                <a:lnTo>
                  <a:pt x="877959" y="1278003"/>
                </a:lnTo>
                <a:lnTo>
                  <a:pt x="878052" y="1278003"/>
                </a:lnTo>
                <a:lnTo>
                  <a:pt x="878272" y="1277237"/>
                </a:lnTo>
                <a:close/>
                <a:moveTo>
                  <a:pt x="565830" y="1276430"/>
                </a:moveTo>
                <a:lnTo>
                  <a:pt x="565830" y="1277215"/>
                </a:lnTo>
                <a:lnTo>
                  <a:pt x="566485" y="1279289"/>
                </a:lnTo>
                <a:lnTo>
                  <a:pt x="566485" y="1278921"/>
                </a:lnTo>
                <a:close/>
                <a:moveTo>
                  <a:pt x="875429" y="1275250"/>
                </a:moveTo>
                <a:lnTo>
                  <a:pt x="873725" y="1276692"/>
                </a:lnTo>
                <a:lnTo>
                  <a:pt x="871889" y="1277085"/>
                </a:lnTo>
                <a:lnTo>
                  <a:pt x="871889" y="1277217"/>
                </a:lnTo>
                <a:lnTo>
                  <a:pt x="873725" y="1276692"/>
                </a:lnTo>
                <a:lnTo>
                  <a:pt x="875430" y="1275250"/>
                </a:lnTo>
                <a:close/>
                <a:moveTo>
                  <a:pt x="872545" y="1274987"/>
                </a:moveTo>
                <a:lnTo>
                  <a:pt x="872546" y="1274987"/>
                </a:lnTo>
                <a:lnTo>
                  <a:pt x="873200" y="1274987"/>
                </a:lnTo>
                <a:lnTo>
                  <a:pt x="873200" y="1274987"/>
                </a:lnTo>
                <a:close/>
                <a:moveTo>
                  <a:pt x="883560" y="1274594"/>
                </a:moveTo>
                <a:lnTo>
                  <a:pt x="882320" y="1276577"/>
                </a:lnTo>
                <a:lnTo>
                  <a:pt x="882380" y="1276561"/>
                </a:lnTo>
                <a:lnTo>
                  <a:pt x="883708" y="1274628"/>
                </a:lnTo>
                <a:close/>
                <a:moveTo>
                  <a:pt x="837554" y="1273151"/>
                </a:moveTo>
                <a:lnTo>
                  <a:pt x="836353" y="1273807"/>
                </a:lnTo>
                <a:lnTo>
                  <a:pt x="836353" y="1274200"/>
                </a:lnTo>
                <a:lnTo>
                  <a:pt x="836090" y="1274463"/>
                </a:lnTo>
                <a:lnTo>
                  <a:pt x="836352" y="1274854"/>
                </a:lnTo>
                <a:lnTo>
                  <a:pt x="836352" y="1274594"/>
                </a:lnTo>
                <a:lnTo>
                  <a:pt x="837795" y="1273938"/>
                </a:lnTo>
                <a:lnTo>
                  <a:pt x="837938" y="1274176"/>
                </a:lnTo>
                <a:lnTo>
                  <a:pt x="838188" y="1274069"/>
                </a:lnTo>
                <a:lnTo>
                  <a:pt x="839631" y="1273676"/>
                </a:lnTo>
                <a:lnTo>
                  <a:pt x="838451" y="1274332"/>
                </a:lnTo>
                <a:lnTo>
                  <a:pt x="839133" y="1274332"/>
                </a:lnTo>
                <a:lnTo>
                  <a:pt x="839823" y="1274140"/>
                </a:lnTo>
                <a:lnTo>
                  <a:pt x="840549" y="1273414"/>
                </a:lnTo>
                <a:lnTo>
                  <a:pt x="840549" y="1273151"/>
                </a:lnTo>
                <a:lnTo>
                  <a:pt x="840155" y="1273151"/>
                </a:lnTo>
                <a:lnTo>
                  <a:pt x="838188" y="1273807"/>
                </a:lnTo>
                <a:lnTo>
                  <a:pt x="837861" y="1273151"/>
                </a:lnTo>
                <a:close/>
                <a:moveTo>
                  <a:pt x="886445" y="1269611"/>
                </a:moveTo>
                <a:lnTo>
                  <a:pt x="885304" y="1274804"/>
                </a:lnTo>
                <a:lnTo>
                  <a:pt x="885527" y="1274856"/>
                </a:lnTo>
                <a:lnTo>
                  <a:pt x="886660" y="1269697"/>
                </a:lnTo>
                <a:close/>
                <a:moveTo>
                  <a:pt x="873200" y="1269611"/>
                </a:moveTo>
                <a:lnTo>
                  <a:pt x="873103" y="1269634"/>
                </a:lnTo>
                <a:lnTo>
                  <a:pt x="872283" y="1270922"/>
                </a:lnTo>
                <a:lnTo>
                  <a:pt x="872318" y="1270998"/>
                </a:lnTo>
                <a:close/>
                <a:moveTo>
                  <a:pt x="822970" y="1268069"/>
                </a:moveTo>
                <a:lnTo>
                  <a:pt x="822977" y="1268169"/>
                </a:lnTo>
                <a:lnTo>
                  <a:pt x="824722" y="1272239"/>
                </a:lnTo>
                <a:lnTo>
                  <a:pt x="824813" y="1272102"/>
                </a:lnTo>
                <a:close/>
                <a:moveTo>
                  <a:pt x="831557" y="1264883"/>
                </a:moveTo>
                <a:lnTo>
                  <a:pt x="830976" y="1269873"/>
                </a:lnTo>
                <a:lnTo>
                  <a:pt x="831193" y="1269923"/>
                </a:lnTo>
                <a:lnTo>
                  <a:pt x="831763" y="1265021"/>
                </a:lnTo>
                <a:close/>
                <a:moveTo>
                  <a:pt x="890641" y="1261481"/>
                </a:moveTo>
                <a:lnTo>
                  <a:pt x="889810" y="1262001"/>
                </a:lnTo>
                <a:lnTo>
                  <a:pt x="889854" y="1262136"/>
                </a:lnTo>
                <a:lnTo>
                  <a:pt x="890836" y="1261481"/>
                </a:lnTo>
                <a:close/>
                <a:moveTo>
                  <a:pt x="889329" y="1261481"/>
                </a:moveTo>
                <a:lnTo>
                  <a:pt x="887887" y="1262137"/>
                </a:lnTo>
                <a:lnTo>
                  <a:pt x="888149" y="1262530"/>
                </a:lnTo>
                <a:lnTo>
                  <a:pt x="887362" y="1262792"/>
                </a:lnTo>
                <a:lnTo>
                  <a:pt x="888543" y="1265021"/>
                </a:lnTo>
                <a:lnTo>
                  <a:pt x="889329" y="1266464"/>
                </a:lnTo>
                <a:lnTo>
                  <a:pt x="889329" y="1267120"/>
                </a:lnTo>
                <a:lnTo>
                  <a:pt x="887887" y="1268955"/>
                </a:lnTo>
                <a:lnTo>
                  <a:pt x="887887" y="1269218"/>
                </a:lnTo>
                <a:lnTo>
                  <a:pt x="888460" y="1270248"/>
                </a:lnTo>
                <a:lnTo>
                  <a:pt x="889067" y="1270529"/>
                </a:lnTo>
                <a:lnTo>
                  <a:pt x="889854" y="1270529"/>
                </a:lnTo>
                <a:lnTo>
                  <a:pt x="888805" y="1270266"/>
                </a:lnTo>
                <a:lnTo>
                  <a:pt x="888149" y="1269086"/>
                </a:lnTo>
                <a:lnTo>
                  <a:pt x="888149" y="1268824"/>
                </a:lnTo>
                <a:lnTo>
                  <a:pt x="889592" y="1266988"/>
                </a:lnTo>
                <a:lnTo>
                  <a:pt x="889592" y="1266333"/>
                </a:lnTo>
                <a:lnTo>
                  <a:pt x="888805" y="1264890"/>
                </a:lnTo>
                <a:lnTo>
                  <a:pt x="887625" y="1262792"/>
                </a:lnTo>
                <a:lnTo>
                  <a:pt x="888412" y="1262530"/>
                </a:lnTo>
                <a:lnTo>
                  <a:pt x="888149" y="1262136"/>
                </a:lnTo>
                <a:lnTo>
                  <a:pt x="889333" y="1261490"/>
                </a:lnTo>
                <a:close/>
                <a:moveTo>
                  <a:pt x="897722" y="1260431"/>
                </a:moveTo>
                <a:lnTo>
                  <a:pt x="897722" y="1260432"/>
                </a:lnTo>
                <a:lnTo>
                  <a:pt x="897328" y="1260432"/>
                </a:lnTo>
                <a:lnTo>
                  <a:pt x="897328" y="1261481"/>
                </a:lnTo>
                <a:lnTo>
                  <a:pt x="897722" y="1261481"/>
                </a:lnTo>
                <a:lnTo>
                  <a:pt x="897328" y="1262530"/>
                </a:lnTo>
                <a:lnTo>
                  <a:pt x="897066" y="1262530"/>
                </a:lnTo>
                <a:lnTo>
                  <a:pt x="896410" y="1263317"/>
                </a:lnTo>
                <a:lnTo>
                  <a:pt x="896410" y="1263579"/>
                </a:lnTo>
                <a:lnTo>
                  <a:pt x="896804" y="1263579"/>
                </a:lnTo>
                <a:lnTo>
                  <a:pt x="896804" y="1263316"/>
                </a:lnTo>
                <a:lnTo>
                  <a:pt x="897460" y="1262530"/>
                </a:lnTo>
                <a:lnTo>
                  <a:pt x="897722" y="1262530"/>
                </a:lnTo>
                <a:lnTo>
                  <a:pt x="898115" y="1261349"/>
                </a:lnTo>
                <a:lnTo>
                  <a:pt x="897722" y="1261349"/>
                </a:lnTo>
                <a:close/>
                <a:moveTo>
                  <a:pt x="897329" y="1256235"/>
                </a:moveTo>
                <a:lnTo>
                  <a:pt x="897135" y="1256304"/>
                </a:lnTo>
                <a:lnTo>
                  <a:pt x="897722" y="1256891"/>
                </a:lnTo>
                <a:lnTo>
                  <a:pt x="898115" y="1256891"/>
                </a:lnTo>
                <a:lnTo>
                  <a:pt x="898509" y="1257940"/>
                </a:lnTo>
                <a:lnTo>
                  <a:pt x="897723" y="1260431"/>
                </a:lnTo>
                <a:lnTo>
                  <a:pt x="898115" y="1260431"/>
                </a:lnTo>
                <a:lnTo>
                  <a:pt x="898771" y="1257940"/>
                </a:lnTo>
                <a:lnTo>
                  <a:pt x="898378" y="1256891"/>
                </a:lnTo>
                <a:lnTo>
                  <a:pt x="898115" y="1256891"/>
                </a:lnTo>
                <a:close/>
                <a:moveTo>
                  <a:pt x="443091" y="1252695"/>
                </a:moveTo>
                <a:lnTo>
                  <a:pt x="442435" y="1252957"/>
                </a:lnTo>
                <a:lnTo>
                  <a:pt x="441386" y="1253744"/>
                </a:lnTo>
                <a:lnTo>
                  <a:pt x="438895" y="1253744"/>
                </a:lnTo>
                <a:lnTo>
                  <a:pt x="437126" y="1253413"/>
                </a:lnTo>
                <a:lnTo>
                  <a:pt x="436929" y="1254005"/>
                </a:lnTo>
                <a:lnTo>
                  <a:pt x="439027" y="1254267"/>
                </a:lnTo>
                <a:lnTo>
                  <a:pt x="441518" y="1254267"/>
                </a:lnTo>
                <a:lnTo>
                  <a:pt x="442567" y="1253481"/>
                </a:lnTo>
                <a:lnTo>
                  <a:pt x="443223" y="1253219"/>
                </a:lnTo>
                <a:lnTo>
                  <a:pt x="443426" y="1253625"/>
                </a:lnTo>
                <a:lnTo>
                  <a:pt x="443616" y="1253351"/>
                </a:lnTo>
                <a:close/>
                <a:moveTo>
                  <a:pt x="433587" y="1251501"/>
                </a:moveTo>
                <a:lnTo>
                  <a:pt x="433257" y="1251776"/>
                </a:lnTo>
                <a:lnTo>
                  <a:pt x="434437" y="1252563"/>
                </a:lnTo>
                <a:lnTo>
                  <a:pt x="435224" y="1252825"/>
                </a:lnTo>
                <a:lnTo>
                  <a:pt x="435486" y="1252563"/>
                </a:lnTo>
                <a:lnTo>
                  <a:pt x="437011" y="1252781"/>
                </a:lnTo>
                <a:lnTo>
                  <a:pt x="437190" y="1252302"/>
                </a:lnTo>
                <a:lnTo>
                  <a:pt x="435354" y="1252039"/>
                </a:lnTo>
                <a:lnTo>
                  <a:pt x="435092" y="1252302"/>
                </a:lnTo>
                <a:lnTo>
                  <a:pt x="434305" y="1252039"/>
                </a:lnTo>
                <a:close/>
                <a:moveTo>
                  <a:pt x="509050" y="1250597"/>
                </a:moveTo>
                <a:lnTo>
                  <a:pt x="509381" y="1251457"/>
                </a:lnTo>
                <a:lnTo>
                  <a:pt x="514820" y="1253481"/>
                </a:lnTo>
                <a:lnTo>
                  <a:pt x="516918" y="1259381"/>
                </a:lnTo>
                <a:lnTo>
                  <a:pt x="519148" y="1261480"/>
                </a:lnTo>
                <a:lnTo>
                  <a:pt x="520852" y="1262135"/>
                </a:lnTo>
                <a:lnTo>
                  <a:pt x="521508" y="1263578"/>
                </a:lnTo>
                <a:lnTo>
                  <a:pt x="523344" y="1264365"/>
                </a:lnTo>
                <a:lnTo>
                  <a:pt x="524262" y="1265807"/>
                </a:lnTo>
                <a:lnTo>
                  <a:pt x="525704" y="1265807"/>
                </a:lnTo>
                <a:lnTo>
                  <a:pt x="528196" y="1264758"/>
                </a:lnTo>
                <a:lnTo>
                  <a:pt x="528458" y="1264365"/>
                </a:lnTo>
                <a:lnTo>
                  <a:pt x="528851" y="1262922"/>
                </a:lnTo>
                <a:lnTo>
                  <a:pt x="530949" y="1264102"/>
                </a:lnTo>
                <a:lnTo>
                  <a:pt x="533834" y="1264102"/>
                </a:lnTo>
                <a:lnTo>
                  <a:pt x="535277" y="1263315"/>
                </a:lnTo>
                <a:lnTo>
                  <a:pt x="535539" y="1261873"/>
                </a:lnTo>
                <a:lnTo>
                  <a:pt x="536326" y="1261218"/>
                </a:lnTo>
                <a:lnTo>
                  <a:pt x="538162" y="1261218"/>
                </a:lnTo>
                <a:lnTo>
                  <a:pt x="538424" y="1260824"/>
                </a:lnTo>
                <a:lnTo>
                  <a:pt x="538817" y="1260824"/>
                </a:lnTo>
                <a:lnTo>
                  <a:pt x="540915" y="1262660"/>
                </a:lnTo>
                <a:lnTo>
                  <a:pt x="544718" y="1264365"/>
                </a:lnTo>
                <a:lnTo>
                  <a:pt x="547996" y="1266463"/>
                </a:lnTo>
                <a:lnTo>
                  <a:pt x="548783" y="1268561"/>
                </a:lnTo>
                <a:lnTo>
                  <a:pt x="549439" y="1269216"/>
                </a:lnTo>
                <a:lnTo>
                  <a:pt x="550226" y="1270003"/>
                </a:lnTo>
                <a:lnTo>
                  <a:pt x="552061" y="1270659"/>
                </a:lnTo>
                <a:lnTo>
                  <a:pt x="553504" y="1270397"/>
                </a:lnTo>
                <a:lnTo>
                  <a:pt x="555209" y="1270397"/>
                </a:lnTo>
                <a:lnTo>
                  <a:pt x="555209" y="1269741"/>
                </a:lnTo>
                <a:lnTo>
                  <a:pt x="555602" y="1268561"/>
                </a:lnTo>
                <a:lnTo>
                  <a:pt x="556520" y="1268298"/>
                </a:lnTo>
                <a:lnTo>
                  <a:pt x="557307" y="1269741"/>
                </a:lnTo>
                <a:lnTo>
                  <a:pt x="559142" y="1270003"/>
                </a:lnTo>
                <a:lnTo>
                  <a:pt x="560192" y="1270397"/>
                </a:lnTo>
                <a:lnTo>
                  <a:pt x="560847" y="1271446"/>
                </a:lnTo>
                <a:lnTo>
                  <a:pt x="562683" y="1273544"/>
                </a:lnTo>
                <a:lnTo>
                  <a:pt x="563732" y="1273544"/>
                </a:lnTo>
                <a:lnTo>
                  <a:pt x="564912" y="1273544"/>
                </a:lnTo>
                <a:lnTo>
                  <a:pt x="565830" y="1275379"/>
                </a:lnTo>
                <a:lnTo>
                  <a:pt x="565830" y="1274594"/>
                </a:lnTo>
                <a:lnTo>
                  <a:pt x="564781" y="1272758"/>
                </a:lnTo>
                <a:lnTo>
                  <a:pt x="563731" y="1272758"/>
                </a:lnTo>
                <a:lnTo>
                  <a:pt x="562682" y="1272758"/>
                </a:lnTo>
                <a:lnTo>
                  <a:pt x="560847" y="1270660"/>
                </a:lnTo>
                <a:lnTo>
                  <a:pt x="560191" y="1269611"/>
                </a:lnTo>
                <a:lnTo>
                  <a:pt x="559142" y="1269218"/>
                </a:lnTo>
                <a:lnTo>
                  <a:pt x="557306" y="1268955"/>
                </a:lnTo>
                <a:lnTo>
                  <a:pt x="556650" y="1267513"/>
                </a:lnTo>
                <a:lnTo>
                  <a:pt x="555601" y="1267775"/>
                </a:lnTo>
                <a:lnTo>
                  <a:pt x="555208" y="1268955"/>
                </a:lnTo>
                <a:lnTo>
                  <a:pt x="555208" y="1269611"/>
                </a:lnTo>
                <a:lnTo>
                  <a:pt x="553503" y="1269611"/>
                </a:lnTo>
                <a:lnTo>
                  <a:pt x="552061" y="1269873"/>
                </a:lnTo>
                <a:lnTo>
                  <a:pt x="550225" y="1269218"/>
                </a:lnTo>
                <a:lnTo>
                  <a:pt x="549569" y="1268562"/>
                </a:lnTo>
                <a:lnTo>
                  <a:pt x="548783" y="1267775"/>
                </a:lnTo>
                <a:lnTo>
                  <a:pt x="548127" y="1265677"/>
                </a:lnTo>
                <a:lnTo>
                  <a:pt x="544849" y="1263579"/>
                </a:lnTo>
                <a:lnTo>
                  <a:pt x="541046" y="1261874"/>
                </a:lnTo>
                <a:lnTo>
                  <a:pt x="538948" y="1260038"/>
                </a:lnTo>
                <a:lnTo>
                  <a:pt x="538423" y="1260038"/>
                </a:lnTo>
                <a:lnTo>
                  <a:pt x="538161" y="1260432"/>
                </a:lnTo>
                <a:lnTo>
                  <a:pt x="536325" y="1260432"/>
                </a:lnTo>
                <a:lnTo>
                  <a:pt x="535669" y="1261219"/>
                </a:lnTo>
                <a:lnTo>
                  <a:pt x="535407" y="1262530"/>
                </a:lnTo>
                <a:lnTo>
                  <a:pt x="533965" y="1263317"/>
                </a:lnTo>
                <a:lnTo>
                  <a:pt x="531080" y="1263317"/>
                </a:lnTo>
                <a:lnTo>
                  <a:pt x="528982" y="1262137"/>
                </a:lnTo>
                <a:lnTo>
                  <a:pt x="528588" y="1263579"/>
                </a:lnTo>
                <a:lnTo>
                  <a:pt x="528326" y="1263972"/>
                </a:lnTo>
                <a:lnTo>
                  <a:pt x="525704" y="1265021"/>
                </a:lnTo>
                <a:lnTo>
                  <a:pt x="524261" y="1265021"/>
                </a:lnTo>
                <a:lnTo>
                  <a:pt x="523343" y="1263579"/>
                </a:lnTo>
                <a:lnTo>
                  <a:pt x="521507" y="1262792"/>
                </a:lnTo>
                <a:lnTo>
                  <a:pt x="520852" y="1261481"/>
                </a:lnTo>
                <a:lnTo>
                  <a:pt x="519147" y="1260825"/>
                </a:lnTo>
                <a:lnTo>
                  <a:pt x="516787" y="1258596"/>
                </a:lnTo>
                <a:lnTo>
                  <a:pt x="514689" y="1252695"/>
                </a:lnTo>
                <a:close/>
                <a:moveTo>
                  <a:pt x="452270" y="1250597"/>
                </a:moveTo>
                <a:lnTo>
                  <a:pt x="452008" y="1252039"/>
                </a:lnTo>
                <a:lnTo>
                  <a:pt x="450828" y="1253351"/>
                </a:lnTo>
                <a:lnTo>
                  <a:pt x="449123" y="1254793"/>
                </a:lnTo>
                <a:lnTo>
                  <a:pt x="448467" y="1254793"/>
                </a:lnTo>
                <a:lnTo>
                  <a:pt x="446632" y="1252957"/>
                </a:lnTo>
                <a:lnTo>
                  <a:pt x="444533" y="1254793"/>
                </a:lnTo>
                <a:lnTo>
                  <a:pt x="443878" y="1255842"/>
                </a:lnTo>
                <a:lnTo>
                  <a:pt x="443616" y="1255842"/>
                </a:lnTo>
                <a:lnTo>
                  <a:pt x="442746" y="1255263"/>
                </a:lnTo>
                <a:lnTo>
                  <a:pt x="442436" y="1255710"/>
                </a:lnTo>
                <a:lnTo>
                  <a:pt x="443616" y="1256366"/>
                </a:lnTo>
                <a:lnTo>
                  <a:pt x="443879" y="1256366"/>
                </a:lnTo>
                <a:lnTo>
                  <a:pt x="444534" y="1255448"/>
                </a:lnTo>
                <a:lnTo>
                  <a:pt x="446632" y="1253612"/>
                </a:lnTo>
                <a:lnTo>
                  <a:pt x="448468" y="1255448"/>
                </a:lnTo>
                <a:lnTo>
                  <a:pt x="449124" y="1255448"/>
                </a:lnTo>
                <a:lnTo>
                  <a:pt x="450828" y="1254005"/>
                </a:lnTo>
                <a:lnTo>
                  <a:pt x="452009" y="1252563"/>
                </a:lnTo>
                <a:lnTo>
                  <a:pt x="452271" y="1251120"/>
                </a:lnTo>
                <a:lnTo>
                  <a:pt x="456467" y="1251383"/>
                </a:lnTo>
                <a:lnTo>
                  <a:pt x="458959" y="1251120"/>
                </a:lnTo>
                <a:lnTo>
                  <a:pt x="458403" y="1250665"/>
                </a:lnTo>
                <a:lnTo>
                  <a:pt x="456466" y="1250859"/>
                </a:lnTo>
                <a:close/>
                <a:moveTo>
                  <a:pt x="488200" y="1249810"/>
                </a:moveTo>
                <a:lnTo>
                  <a:pt x="487151" y="1250859"/>
                </a:lnTo>
                <a:lnTo>
                  <a:pt x="486934" y="1250426"/>
                </a:lnTo>
                <a:lnTo>
                  <a:pt x="486758" y="1250727"/>
                </a:lnTo>
                <a:lnTo>
                  <a:pt x="487152" y="1251514"/>
                </a:lnTo>
                <a:lnTo>
                  <a:pt x="488332" y="1250465"/>
                </a:lnTo>
                <a:lnTo>
                  <a:pt x="491872" y="1251514"/>
                </a:lnTo>
                <a:lnTo>
                  <a:pt x="492528" y="1250465"/>
                </a:lnTo>
                <a:lnTo>
                  <a:pt x="496331" y="1251907"/>
                </a:lnTo>
                <a:lnTo>
                  <a:pt x="496724" y="1252694"/>
                </a:lnTo>
                <a:lnTo>
                  <a:pt x="499871" y="1252956"/>
                </a:lnTo>
                <a:lnTo>
                  <a:pt x="500658" y="1252694"/>
                </a:lnTo>
                <a:lnTo>
                  <a:pt x="501314" y="1252956"/>
                </a:lnTo>
                <a:lnTo>
                  <a:pt x="502101" y="1253612"/>
                </a:lnTo>
                <a:lnTo>
                  <a:pt x="503936" y="1254792"/>
                </a:lnTo>
                <a:lnTo>
                  <a:pt x="505379" y="1254136"/>
                </a:lnTo>
                <a:lnTo>
                  <a:pt x="508264" y="1253743"/>
                </a:lnTo>
                <a:lnTo>
                  <a:pt x="509968" y="1253087"/>
                </a:lnTo>
                <a:lnTo>
                  <a:pt x="509621" y="1252335"/>
                </a:lnTo>
                <a:lnTo>
                  <a:pt x="508001" y="1252957"/>
                </a:lnTo>
                <a:lnTo>
                  <a:pt x="505247" y="1253351"/>
                </a:lnTo>
                <a:lnTo>
                  <a:pt x="503805" y="1254138"/>
                </a:lnTo>
                <a:lnTo>
                  <a:pt x="501969" y="1252957"/>
                </a:lnTo>
                <a:lnTo>
                  <a:pt x="501313" y="1252302"/>
                </a:lnTo>
                <a:lnTo>
                  <a:pt x="500526" y="1252039"/>
                </a:lnTo>
                <a:lnTo>
                  <a:pt x="499871" y="1252302"/>
                </a:lnTo>
                <a:lnTo>
                  <a:pt x="496724" y="1252039"/>
                </a:lnTo>
                <a:lnTo>
                  <a:pt x="496330" y="1251253"/>
                </a:lnTo>
                <a:lnTo>
                  <a:pt x="492527" y="1249810"/>
                </a:lnTo>
                <a:lnTo>
                  <a:pt x="491872" y="1250859"/>
                </a:lnTo>
                <a:close/>
                <a:moveTo>
                  <a:pt x="459321" y="1248263"/>
                </a:moveTo>
                <a:lnTo>
                  <a:pt x="458827" y="1249155"/>
                </a:lnTo>
                <a:lnTo>
                  <a:pt x="457647" y="1249417"/>
                </a:lnTo>
                <a:lnTo>
                  <a:pt x="458122" y="1249806"/>
                </a:lnTo>
                <a:lnTo>
                  <a:pt x="458696" y="1249678"/>
                </a:lnTo>
                <a:lnTo>
                  <a:pt x="459483" y="1248498"/>
                </a:lnTo>
                <a:close/>
                <a:moveTo>
                  <a:pt x="396477" y="1246039"/>
                </a:moveTo>
                <a:lnTo>
                  <a:pt x="394179" y="1247974"/>
                </a:lnTo>
                <a:lnTo>
                  <a:pt x="392491" y="1247974"/>
                </a:lnTo>
                <a:lnTo>
                  <a:pt x="392344" y="1248367"/>
                </a:lnTo>
                <a:lnTo>
                  <a:pt x="394049" y="1248367"/>
                </a:lnTo>
                <a:lnTo>
                  <a:pt x="396540" y="1246268"/>
                </a:lnTo>
                <a:close/>
                <a:moveTo>
                  <a:pt x="890606" y="1245757"/>
                </a:moveTo>
                <a:lnTo>
                  <a:pt x="890247" y="1245876"/>
                </a:lnTo>
                <a:lnTo>
                  <a:pt x="891034" y="1247057"/>
                </a:lnTo>
                <a:lnTo>
                  <a:pt x="892083" y="1247057"/>
                </a:lnTo>
                <a:lnTo>
                  <a:pt x="892345" y="1247974"/>
                </a:lnTo>
                <a:lnTo>
                  <a:pt x="893132" y="1247712"/>
                </a:lnTo>
                <a:lnTo>
                  <a:pt x="893526" y="1249155"/>
                </a:lnTo>
                <a:lnTo>
                  <a:pt x="893788" y="1249155"/>
                </a:lnTo>
                <a:lnTo>
                  <a:pt x="895230" y="1252695"/>
                </a:lnTo>
                <a:lnTo>
                  <a:pt x="894181" y="1253351"/>
                </a:lnTo>
                <a:lnTo>
                  <a:pt x="894968" y="1255449"/>
                </a:lnTo>
                <a:lnTo>
                  <a:pt x="895230" y="1256891"/>
                </a:lnTo>
                <a:lnTo>
                  <a:pt x="895477" y="1256803"/>
                </a:lnTo>
                <a:lnTo>
                  <a:pt x="895230" y="1255449"/>
                </a:lnTo>
                <a:lnTo>
                  <a:pt x="894444" y="1253350"/>
                </a:lnTo>
                <a:lnTo>
                  <a:pt x="895493" y="1252564"/>
                </a:lnTo>
                <a:lnTo>
                  <a:pt x="894050" y="1249023"/>
                </a:lnTo>
                <a:lnTo>
                  <a:pt x="893788" y="1249023"/>
                </a:lnTo>
                <a:lnTo>
                  <a:pt x="893395" y="1247580"/>
                </a:lnTo>
                <a:lnTo>
                  <a:pt x="892739" y="1247842"/>
                </a:lnTo>
                <a:lnTo>
                  <a:pt x="892477" y="1246793"/>
                </a:lnTo>
                <a:lnTo>
                  <a:pt x="891296" y="1246793"/>
                </a:lnTo>
                <a:close/>
                <a:moveTo>
                  <a:pt x="396802" y="1244224"/>
                </a:moveTo>
                <a:lnTo>
                  <a:pt x="396277" y="1244434"/>
                </a:lnTo>
                <a:lnTo>
                  <a:pt x="396361" y="1244741"/>
                </a:lnTo>
                <a:lnTo>
                  <a:pt x="396802" y="1244564"/>
                </a:lnTo>
                <a:close/>
                <a:moveTo>
                  <a:pt x="442173" y="1244172"/>
                </a:moveTo>
                <a:lnTo>
                  <a:pt x="437846" y="1249155"/>
                </a:lnTo>
                <a:lnTo>
                  <a:pt x="437190" y="1249810"/>
                </a:lnTo>
                <a:lnTo>
                  <a:pt x="436010" y="1249417"/>
                </a:lnTo>
                <a:lnTo>
                  <a:pt x="435092" y="1248761"/>
                </a:lnTo>
                <a:lnTo>
                  <a:pt x="433256" y="1247712"/>
                </a:lnTo>
                <a:lnTo>
                  <a:pt x="432207" y="1246663"/>
                </a:lnTo>
                <a:lnTo>
                  <a:pt x="430371" y="1245876"/>
                </a:lnTo>
                <a:lnTo>
                  <a:pt x="429453" y="1245876"/>
                </a:lnTo>
                <a:lnTo>
                  <a:pt x="424339" y="1246270"/>
                </a:lnTo>
                <a:lnTo>
                  <a:pt x="423553" y="1247057"/>
                </a:lnTo>
                <a:lnTo>
                  <a:pt x="423420" y="1247057"/>
                </a:lnTo>
                <a:lnTo>
                  <a:pt x="423160" y="1247317"/>
                </a:lnTo>
                <a:lnTo>
                  <a:pt x="423815" y="1247317"/>
                </a:lnTo>
                <a:lnTo>
                  <a:pt x="424602" y="1246662"/>
                </a:lnTo>
                <a:lnTo>
                  <a:pt x="429716" y="1246268"/>
                </a:lnTo>
                <a:lnTo>
                  <a:pt x="430634" y="1246268"/>
                </a:lnTo>
                <a:lnTo>
                  <a:pt x="432470" y="1247055"/>
                </a:lnTo>
                <a:lnTo>
                  <a:pt x="433388" y="1248235"/>
                </a:lnTo>
                <a:lnTo>
                  <a:pt x="435224" y="1249153"/>
                </a:lnTo>
                <a:lnTo>
                  <a:pt x="436142" y="1249940"/>
                </a:lnTo>
                <a:lnTo>
                  <a:pt x="437322" y="1250334"/>
                </a:lnTo>
                <a:lnTo>
                  <a:pt x="438109" y="1249678"/>
                </a:lnTo>
                <a:lnTo>
                  <a:pt x="442305" y="1244695"/>
                </a:lnTo>
                <a:lnTo>
                  <a:pt x="442590" y="1244809"/>
                </a:lnTo>
                <a:lnTo>
                  <a:pt x="442829" y="1244434"/>
                </a:lnTo>
                <a:close/>
                <a:moveTo>
                  <a:pt x="890261" y="1242749"/>
                </a:moveTo>
                <a:lnTo>
                  <a:pt x="889985" y="1242991"/>
                </a:lnTo>
                <a:lnTo>
                  <a:pt x="890641" y="1244172"/>
                </a:lnTo>
                <a:lnTo>
                  <a:pt x="890990" y="1245453"/>
                </a:lnTo>
                <a:lnTo>
                  <a:pt x="891296" y="1245351"/>
                </a:lnTo>
                <a:lnTo>
                  <a:pt x="891034" y="1243908"/>
                </a:lnTo>
                <a:close/>
                <a:moveTo>
                  <a:pt x="398433" y="1241800"/>
                </a:moveTo>
                <a:lnTo>
                  <a:pt x="396933" y="1242336"/>
                </a:lnTo>
                <a:lnTo>
                  <a:pt x="396933" y="1242672"/>
                </a:lnTo>
                <a:lnTo>
                  <a:pt x="398638" y="1241941"/>
                </a:lnTo>
                <a:close/>
                <a:moveTo>
                  <a:pt x="491191" y="1240149"/>
                </a:moveTo>
                <a:lnTo>
                  <a:pt x="491086" y="1240368"/>
                </a:lnTo>
                <a:lnTo>
                  <a:pt x="492417" y="1242667"/>
                </a:lnTo>
                <a:lnTo>
                  <a:pt x="492527" y="1242336"/>
                </a:lnTo>
                <a:close/>
                <a:moveTo>
                  <a:pt x="895668" y="1239897"/>
                </a:moveTo>
                <a:lnTo>
                  <a:pt x="895230" y="1240238"/>
                </a:lnTo>
                <a:lnTo>
                  <a:pt x="896296" y="1241540"/>
                </a:lnTo>
                <a:lnTo>
                  <a:pt x="896804" y="1241285"/>
                </a:lnTo>
                <a:close/>
                <a:moveTo>
                  <a:pt x="404605" y="1238682"/>
                </a:moveTo>
                <a:lnTo>
                  <a:pt x="404539" y="1238925"/>
                </a:lnTo>
                <a:lnTo>
                  <a:pt x="405719" y="1241417"/>
                </a:lnTo>
                <a:lnTo>
                  <a:pt x="408604" y="1243908"/>
                </a:lnTo>
                <a:lnTo>
                  <a:pt x="410965" y="1243515"/>
                </a:lnTo>
                <a:lnTo>
                  <a:pt x="413850" y="1247449"/>
                </a:lnTo>
                <a:lnTo>
                  <a:pt x="416734" y="1247449"/>
                </a:lnTo>
                <a:lnTo>
                  <a:pt x="417521" y="1246268"/>
                </a:lnTo>
                <a:lnTo>
                  <a:pt x="418177" y="1246268"/>
                </a:lnTo>
                <a:lnTo>
                  <a:pt x="423160" y="1244170"/>
                </a:lnTo>
                <a:lnTo>
                  <a:pt x="424241" y="1244662"/>
                </a:lnTo>
                <a:lnTo>
                  <a:pt x="424339" y="1244434"/>
                </a:lnTo>
                <a:lnTo>
                  <a:pt x="422897" y="1243778"/>
                </a:lnTo>
                <a:lnTo>
                  <a:pt x="417914" y="1245876"/>
                </a:lnTo>
                <a:lnTo>
                  <a:pt x="417258" y="1245876"/>
                </a:lnTo>
                <a:lnTo>
                  <a:pt x="416471" y="1247057"/>
                </a:lnTo>
                <a:lnTo>
                  <a:pt x="413718" y="1247057"/>
                </a:lnTo>
                <a:lnTo>
                  <a:pt x="410833" y="1242991"/>
                </a:lnTo>
                <a:lnTo>
                  <a:pt x="408472" y="1243516"/>
                </a:lnTo>
                <a:lnTo>
                  <a:pt x="405588" y="1240893"/>
                </a:lnTo>
                <a:close/>
                <a:moveTo>
                  <a:pt x="398113" y="1237877"/>
                </a:moveTo>
                <a:lnTo>
                  <a:pt x="396671" y="1238795"/>
                </a:lnTo>
                <a:lnTo>
                  <a:pt x="396671" y="1238973"/>
                </a:lnTo>
                <a:lnTo>
                  <a:pt x="397983" y="1238138"/>
                </a:lnTo>
                <a:lnTo>
                  <a:pt x="399163" y="1238401"/>
                </a:lnTo>
                <a:lnTo>
                  <a:pt x="398922" y="1238080"/>
                </a:lnTo>
                <a:close/>
                <a:moveTo>
                  <a:pt x="462962" y="1236289"/>
                </a:moveTo>
                <a:lnTo>
                  <a:pt x="462367" y="1239975"/>
                </a:lnTo>
                <a:lnTo>
                  <a:pt x="461581" y="1240238"/>
                </a:lnTo>
                <a:lnTo>
                  <a:pt x="461187" y="1241287"/>
                </a:lnTo>
                <a:lnTo>
                  <a:pt x="460269" y="1240893"/>
                </a:lnTo>
                <a:lnTo>
                  <a:pt x="458171" y="1245876"/>
                </a:lnTo>
                <a:lnTo>
                  <a:pt x="458225" y="1245963"/>
                </a:lnTo>
                <a:lnTo>
                  <a:pt x="460139" y="1241417"/>
                </a:lnTo>
                <a:lnTo>
                  <a:pt x="461188" y="1241810"/>
                </a:lnTo>
                <a:lnTo>
                  <a:pt x="461581" y="1240630"/>
                </a:lnTo>
                <a:lnTo>
                  <a:pt x="462368" y="1240368"/>
                </a:lnTo>
                <a:lnTo>
                  <a:pt x="463024" y="1236434"/>
                </a:lnTo>
                <a:close/>
                <a:moveTo>
                  <a:pt x="898246" y="1234921"/>
                </a:moveTo>
                <a:lnTo>
                  <a:pt x="897722" y="1234993"/>
                </a:lnTo>
                <a:lnTo>
                  <a:pt x="897722" y="1236697"/>
                </a:lnTo>
                <a:lnTo>
                  <a:pt x="897722" y="1238140"/>
                </a:lnTo>
                <a:lnTo>
                  <a:pt x="897999" y="1240630"/>
                </a:lnTo>
                <a:lnTo>
                  <a:pt x="898246" y="1240630"/>
                </a:lnTo>
                <a:lnTo>
                  <a:pt x="898509" y="1241810"/>
                </a:lnTo>
                <a:lnTo>
                  <a:pt x="898509" y="1241417"/>
                </a:lnTo>
                <a:lnTo>
                  <a:pt x="898246" y="1237876"/>
                </a:lnTo>
                <a:lnTo>
                  <a:pt x="898246" y="1236433"/>
                </a:lnTo>
                <a:close/>
                <a:moveTo>
                  <a:pt x="491872" y="1233943"/>
                </a:moveTo>
                <a:lnTo>
                  <a:pt x="491872" y="1234336"/>
                </a:lnTo>
                <a:lnTo>
                  <a:pt x="492708" y="1236605"/>
                </a:lnTo>
                <a:lnTo>
                  <a:pt x="492790" y="1236435"/>
                </a:lnTo>
                <a:close/>
                <a:moveTo>
                  <a:pt x="904803" y="1233550"/>
                </a:moveTo>
                <a:lnTo>
                  <a:pt x="904649" y="1233781"/>
                </a:lnTo>
                <a:lnTo>
                  <a:pt x="904934" y="1233811"/>
                </a:lnTo>
                <a:lnTo>
                  <a:pt x="905196" y="1233550"/>
                </a:lnTo>
                <a:close/>
                <a:moveTo>
                  <a:pt x="902049" y="1233550"/>
                </a:moveTo>
                <a:lnTo>
                  <a:pt x="901787" y="1234337"/>
                </a:lnTo>
                <a:lnTo>
                  <a:pt x="901263" y="1234599"/>
                </a:lnTo>
                <a:lnTo>
                  <a:pt x="901525" y="1235122"/>
                </a:lnTo>
                <a:lnTo>
                  <a:pt x="901787" y="1234860"/>
                </a:lnTo>
                <a:lnTo>
                  <a:pt x="901787" y="1234467"/>
                </a:lnTo>
                <a:lnTo>
                  <a:pt x="902180" y="1234204"/>
                </a:lnTo>
                <a:lnTo>
                  <a:pt x="902420" y="1233608"/>
                </a:lnTo>
                <a:close/>
                <a:moveTo>
                  <a:pt x="906245" y="1232501"/>
                </a:moveTo>
                <a:lnTo>
                  <a:pt x="905590" y="1233549"/>
                </a:lnTo>
                <a:lnTo>
                  <a:pt x="905852" y="1233549"/>
                </a:lnTo>
                <a:lnTo>
                  <a:pt x="906468" y="1232625"/>
                </a:lnTo>
                <a:close/>
                <a:moveTo>
                  <a:pt x="398769" y="1232501"/>
                </a:moveTo>
                <a:lnTo>
                  <a:pt x="398769" y="1233943"/>
                </a:lnTo>
                <a:lnTo>
                  <a:pt x="399162" y="1235255"/>
                </a:lnTo>
                <a:lnTo>
                  <a:pt x="398113" y="1234599"/>
                </a:lnTo>
                <a:lnTo>
                  <a:pt x="398142" y="1234879"/>
                </a:lnTo>
                <a:lnTo>
                  <a:pt x="399294" y="1235647"/>
                </a:lnTo>
                <a:lnTo>
                  <a:pt x="398901" y="1234204"/>
                </a:lnTo>
                <a:lnTo>
                  <a:pt x="398901" y="1232762"/>
                </a:lnTo>
                <a:lnTo>
                  <a:pt x="404277" y="1236040"/>
                </a:lnTo>
                <a:lnTo>
                  <a:pt x="404865" y="1237334"/>
                </a:lnTo>
                <a:lnTo>
                  <a:pt x="404932" y="1237090"/>
                </a:lnTo>
                <a:lnTo>
                  <a:pt x="404145" y="1235648"/>
                </a:lnTo>
                <a:close/>
                <a:moveTo>
                  <a:pt x="483020" y="1231255"/>
                </a:moveTo>
                <a:lnTo>
                  <a:pt x="482824" y="1231451"/>
                </a:lnTo>
                <a:lnTo>
                  <a:pt x="484267" y="1232893"/>
                </a:lnTo>
                <a:lnTo>
                  <a:pt x="485054" y="1234729"/>
                </a:lnTo>
                <a:lnTo>
                  <a:pt x="487938" y="1234991"/>
                </a:lnTo>
                <a:lnTo>
                  <a:pt x="490037" y="1232893"/>
                </a:lnTo>
                <a:lnTo>
                  <a:pt x="491872" y="1232631"/>
                </a:lnTo>
                <a:lnTo>
                  <a:pt x="491872" y="1232239"/>
                </a:lnTo>
                <a:lnTo>
                  <a:pt x="489905" y="1232501"/>
                </a:lnTo>
                <a:lnTo>
                  <a:pt x="487807" y="1234599"/>
                </a:lnTo>
                <a:lnTo>
                  <a:pt x="485053" y="1234337"/>
                </a:lnTo>
                <a:lnTo>
                  <a:pt x="484266" y="1232501"/>
                </a:lnTo>
                <a:close/>
                <a:moveTo>
                  <a:pt x="480326" y="1231060"/>
                </a:moveTo>
                <a:lnTo>
                  <a:pt x="476529" y="1231714"/>
                </a:lnTo>
                <a:lnTo>
                  <a:pt x="475349" y="1234337"/>
                </a:lnTo>
                <a:lnTo>
                  <a:pt x="472989" y="1234337"/>
                </a:lnTo>
                <a:lnTo>
                  <a:pt x="471546" y="1233550"/>
                </a:lnTo>
                <a:lnTo>
                  <a:pt x="470366" y="1233550"/>
                </a:lnTo>
                <a:lnTo>
                  <a:pt x="468924" y="1232894"/>
                </a:lnTo>
                <a:lnTo>
                  <a:pt x="468006" y="1232501"/>
                </a:lnTo>
                <a:lnTo>
                  <a:pt x="466957" y="1232894"/>
                </a:lnTo>
                <a:lnTo>
                  <a:pt x="466170" y="1234337"/>
                </a:lnTo>
                <a:lnTo>
                  <a:pt x="464728" y="1234337"/>
                </a:lnTo>
                <a:lnTo>
                  <a:pt x="463810" y="1233157"/>
                </a:lnTo>
                <a:lnTo>
                  <a:pt x="463285" y="1233943"/>
                </a:lnTo>
                <a:lnTo>
                  <a:pt x="462630" y="1234993"/>
                </a:lnTo>
                <a:lnTo>
                  <a:pt x="462757" y="1235288"/>
                </a:lnTo>
                <a:lnTo>
                  <a:pt x="463286" y="1234336"/>
                </a:lnTo>
                <a:lnTo>
                  <a:pt x="463679" y="1233549"/>
                </a:lnTo>
                <a:lnTo>
                  <a:pt x="464597" y="1234729"/>
                </a:lnTo>
                <a:lnTo>
                  <a:pt x="466040" y="1234729"/>
                </a:lnTo>
                <a:lnTo>
                  <a:pt x="466826" y="1233287"/>
                </a:lnTo>
                <a:lnTo>
                  <a:pt x="468007" y="1232893"/>
                </a:lnTo>
                <a:lnTo>
                  <a:pt x="468924" y="1233287"/>
                </a:lnTo>
                <a:lnTo>
                  <a:pt x="470367" y="1234073"/>
                </a:lnTo>
                <a:lnTo>
                  <a:pt x="471547" y="1234073"/>
                </a:lnTo>
                <a:lnTo>
                  <a:pt x="472990" y="1234729"/>
                </a:lnTo>
                <a:lnTo>
                  <a:pt x="475481" y="1234729"/>
                </a:lnTo>
                <a:lnTo>
                  <a:pt x="476661" y="1232237"/>
                </a:lnTo>
                <a:lnTo>
                  <a:pt x="480464" y="1231582"/>
                </a:lnTo>
                <a:close/>
                <a:moveTo>
                  <a:pt x="481775" y="1229354"/>
                </a:moveTo>
                <a:lnTo>
                  <a:pt x="481381" y="1229485"/>
                </a:lnTo>
                <a:lnTo>
                  <a:pt x="480989" y="1229877"/>
                </a:lnTo>
                <a:lnTo>
                  <a:pt x="480989" y="1230139"/>
                </a:lnTo>
                <a:lnTo>
                  <a:pt x="481644" y="1229877"/>
                </a:lnTo>
                <a:lnTo>
                  <a:pt x="483086" y="1230795"/>
                </a:lnTo>
                <a:lnTo>
                  <a:pt x="483086" y="1230272"/>
                </a:lnTo>
                <a:close/>
                <a:moveTo>
                  <a:pt x="482168" y="1225813"/>
                </a:moveTo>
                <a:lnTo>
                  <a:pt x="481775" y="1227518"/>
                </a:lnTo>
                <a:lnTo>
                  <a:pt x="481381" y="1227518"/>
                </a:lnTo>
                <a:lnTo>
                  <a:pt x="480906" y="1227518"/>
                </a:lnTo>
                <a:lnTo>
                  <a:pt x="480857" y="1227910"/>
                </a:lnTo>
                <a:lnTo>
                  <a:pt x="481513" y="1227910"/>
                </a:lnTo>
                <a:lnTo>
                  <a:pt x="481775" y="1227910"/>
                </a:lnTo>
                <a:lnTo>
                  <a:pt x="482169" y="1226205"/>
                </a:lnTo>
                <a:lnTo>
                  <a:pt x="483515" y="1226827"/>
                </a:lnTo>
                <a:lnTo>
                  <a:pt x="483873" y="1226469"/>
                </a:lnTo>
                <a:close/>
                <a:moveTo>
                  <a:pt x="480726" y="1225420"/>
                </a:moveTo>
                <a:lnTo>
                  <a:pt x="480332" y="1227256"/>
                </a:lnTo>
                <a:lnTo>
                  <a:pt x="479677" y="1228567"/>
                </a:lnTo>
                <a:lnTo>
                  <a:pt x="479812" y="1229081"/>
                </a:lnTo>
                <a:lnTo>
                  <a:pt x="480464" y="1227648"/>
                </a:lnTo>
                <a:lnTo>
                  <a:pt x="480857" y="1225812"/>
                </a:lnTo>
                <a:lnTo>
                  <a:pt x="480939" y="1225812"/>
                </a:lnTo>
                <a:lnTo>
                  <a:pt x="480988" y="1225420"/>
                </a:lnTo>
                <a:close/>
                <a:moveTo>
                  <a:pt x="916080" y="1199456"/>
                </a:moveTo>
                <a:lnTo>
                  <a:pt x="916605" y="1200898"/>
                </a:lnTo>
                <a:lnTo>
                  <a:pt x="913326" y="1201292"/>
                </a:lnTo>
                <a:lnTo>
                  <a:pt x="913326" y="1202997"/>
                </a:lnTo>
                <a:lnTo>
                  <a:pt x="911884" y="1203390"/>
                </a:lnTo>
                <a:lnTo>
                  <a:pt x="912277" y="1204832"/>
                </a:lnTo>
                <a:lnTo>
                  <a:pt x="913064" y="1206275"/>
                </a:lnTo>
                <a:lnTo>
                  <a:pt x="913326" y="1208635"/>
                </a:lnTo>
                <a:lnTo>
                  <a:pt x="912671" y="1209028"/>
                </a:lnTo>
                <a:lnTo>
                  <a:pt x="912671" y="1209815"/>
                </a:lnTo>
                <a:lnTo>
                  <a:pt x="913326" y="1210078"/>
                </a:lnTo>
                <a:lnTo>
                  <a:pt x="913720" y="1211258"/>
                </a:lnTo>
                <a:lnTo>
                  <a:pt x="913982" y="1211258"/>
                </a:lnTo>
                <a:lnTo>
                  <a:pt x="914376" y="1212176"/>
                </a:lnTo>
                <a:lnTo>
                  <a:pt x="914376" y="1212962"/>
                </a:lnTo>
                <a:lnTo>
                  <a:pt x="913982" y="1213618"/>
                </a:lnTo>
                <a:lnTo>
                  <a:pt x="913720" y="1214405"/>
                </a:lnTo>
                <a:lnTo>
                  <a:pt x="913720" y="1215716"/>
                </a:lnTo>
                <a:lnTo>
                  <a:pt x="912671" y="1217552"/>
                </a:lnTo>
                <a:lnTo>
                  <a:pt x="912671" y="1218601"/>
                </a:lnTo>
                <a:lnTo>
                  <a:pt x="909786" y="1220175"/>
                </a:lnTo>
                <a:lnTo>
                  <a:pt x="907688" y="1221092"/>
                </a:lnTo>
                <a:lnTo>
                  <a:pt x="908081" y="1221879"/>
                </a:lnTo>
                <a:lnTo>
                  <a:pt x="907426" y="1222928"/>
                </a:lnTo>
                <a:lnTo>
                  <a:pt x="908343" y="1225158"/>
                </a:lnTo>
                <a:lnTo>
                  <a:pt x="909524" y="1225158"/>
                </a:lnTo>
                <a:lnTo>
                  <a:pt x="909524" y="1226862"/>
                </a:lnTo>
                <a:lnTo>
                  <a:pt x="908999" y="1227256"/>
                </a:lnTo>
                <a:lnTo>
                  <a:pt x="910442" y="1227518"/>
                </a:lnTo>
                <a:lnTo>
                  <a:pt x="910442" y="1227911"/>
                </a:lnTo>
                <a:lnTo>
                  <a:pt x="908999" y="1229354"/>
                </a:lnTo>
                <a:lnTo>
                  <a:pt x="907426" y="1232501"/>
                </a:lnTo>
                <a:lnTo>
                  <a:pt x="907426" y="1232806"/>
                </a:lnTo>
                <a:lnTo>
                  <a:pt x="907819" y="1233024"/>
                </a:lnTo>
                <a:lnTo>
                  <a:pt x="907819" y="1232368"/>
                </a:lnTo>
                <a:lnTo>
                  <a:pt x="909524" y="1229221"/>
                </a:lnTo>
                <a:lnTo>
                  <a:pt x="910966" y="1227779"/>
                </a:lnTo>
                <a:lnTo>
                  <a:pt x="910966" y="1227517"/>
                </a:lnTo>
                <a:lnTo>
                  <a:pt x="909524" y="1227254"/>
                </a:lnTo>
                <a:lnTo>
                  <a:pt x="909917" y="1226861"/>
                </a:lnTo>
                <a:lnTo>
                  <a:pt x="909917" y="1225156"/>
                </a:lnTo>
                <a:lnTo>
                  <a:pt x="908737" y="1225156"/>
                </a:lnTo>
                <a:lnTo>
                  <a:pt x="907819" y="1223058"/>
                </a:lnTo>
                <a:lnTo>
                  <a:pt x="908475" y="1221878"/>
                </a:lnTo>
                <a:lnTo>
                  <a:pt x="908081" y="1221222"/>
                </a:lnTo>
                <a:lnTo>
                  <a:pt x="910179" y="1220173"/>
                </a:lnTo>
                <a:lnTo>
                  <a:pt x="913064" y="1218600"/>
                </a:lnTo>
                <a:lnTo>
                  <a:pt x="913064" y="1217551"/>
                </a:lnTo>
                <a:lnTo>
                  <a:pt x="914244" y="1215715"/>
                </a:lnTo>
                <a:lnTo>
                  <a:pt x="914244" y="1214404"/>
                </a:lnTo>
                <a:lnTo>
                  <a:pt x="914507" y="1213617"/>
                </a:lnTo>
                <a:lnTo>
                  <a:pt x="914900" y="1212961"/>
                </a:lnTo>
                <a:lnTo>
                  <a:pt x="914900" y="1212174"/>
                </a:lnTo>
                <a:lnTo>
                  <a:pt x="914507" y="1211256"/>
                </a:lnTo>
                <a:lnTo>
                  <a:pt x="914244" y="1211256"/>
                </a:lnTo>
                <a:lnTo>
                  <a:pt x="913851" y="1210076"/>
                </a:lnTo>
                <a:lnTo>
                  <a:pt x="913195" y="1209814"/>
                </a:lnTo>
                <a:lnTo>
                  <a:pt x="913195" y="1209027"/>
                </a:lnTo>
                <a:lnTo>
                  <a:pt x="913851" y="1208634"/>
                </a:lnTo>
                <a:lnTo>
                  <a:pt x="913589" y="1206142"/>
                </a:lnTo>
                <a:lnTo>
                  <a:pt x="912933" y="1204700"/>
                </a:lnTo>
                <a:lnTo>
                  <a:pt x="912540" y="1203257"/>
                </a:lnTo>
                <a:lnTo>
                  <a:pt x="913982" y="1202864"/>
                </a:lnTo>
                <a:lnTo>
                  <a:pt x="913982" y="1201291"/>
                </a:lnTo>
                <a:lnTo>
                  <a:pt x="917261" y="1200897"/>
                </a:lnTo>
                <a:lnTo>
                  <a:pt x="916868" y="1199456"/>
                </a:lnTo>
                <a:close/>
                <a:moveTo>
                  <a:pt x="918965" y="1198800"/>
                </a:moveTo>
                <a:lnTo>
                  <a:pt x="917524" y="1199455"/>
                </a:lnTo>
                <a:lnTo>
                  <a:pt x="918309" y="1199455"/>
                </a:lnTo>
                <a:lnTo>
                  <a:pt x="919511" y="1198909"/>
                </a:lnTo>
                <a:close/>
                <a:moveTo>
                  <a:pt x="920014" y="1195127"/>
                </a:moveTo>
                <a:lnTo>
                  <a:pt x="919529" y="1195260"/>
                </a:lnTo>
                <a:lnTo>
                  <a:pt x="922243" y="1195260"/>
                </a:lnTo>
                <a:lnTo>
                  <a:pt x="922506" y="1195915"/>
                </a:lnTo>
                <a:lnTo>
                  <a:pt x="922506" y="1197096"/>
                </a:lnTo>
                <a:lnTo>
                  <a:pt x="922899" y="1197358"/>
                </a:lnTo>
                <a:lnTo>
                  <a:pt x="923686" y="1197358"/>
                </a:lnTo>
                <a:lnTo>
                  <a:pt x="923686" y="1198800"/>
                </a:lnTo>
                <a:lnTo>
                  <a:pt x="923161" y="1198800"/>
                </a:lnTo>
                <a:lnTo>
                  <a:pt x="923161" y="1199455"/>
                </a:lnTo>
                <a:lnTo>
                  <a:pt x="923948" y="1199455"/>
                </a:lnTo>
                <a:lnTo>
                  <a:pt x="923948" y="1198799"/>
                </a:lnTo>
                <a:lnTo>
                  <a:pt x="924342" y="1198799"/>
                </a:lnTo>
                <a:lnTo>
                  <a:pt x="924342" y="1197357"/>
                </a:lnTo>
                <a:lnTo>
                  <a:pt x="923555" y="1197357"/>
                </a:lnTo>
                <a:lnTo>
                  <a:pt x="923161" y="1197094"/>
                </a:lnTo>
                <a:lnTo>
                  <a:pt x="923161" y="1195914"/>
                </a:lnTo>
                <a:lnTo>
                  <a:pt x="922899" y="1195127"/>
                </a:lnTo>
                <a:close/>
                <a:moveTo>
                  <a:pt x="917261" y="1194341"/>
                </a:moveTo>
                <a:lnTo>
                  <a:pt x="916080" y="1194734"/>
                </a:lnTo>
                <a:lnTo>
                  <a:pt x="915818" y="1194734"/>
                </a:lnTo>
                <a:lnTo>
                  <a:pt x="915357" y="1194998"/>
                </a:lnTo>
                <a:lnTo>
                  <a:pt x="915424" y="1194998"/>
                </a:lnTo>
                <a:lnTo>
                  <a:pt x="916605" y="1194604"/>
                </a:lnTo>
                <a:lnTo>
                  <a:pt x="917523" y="1194604"/>
                </a:lnTo>
                <a:lnTo>
                  <a:pt x="918047" y="1195653"/>
                </a:lnTo>
                <a:lnTo>
                  <a:pt x="918564" y="1195498"/>
                </a:lnTo>
                <a:lnTo>
                  <a:pt x="918178" y="1194341"/>
                </a:lnTo>
                <a:close/>
                <a:moveTo>
                  <a:pt x="910442" y="1187916"/>
                </a:moveTo>
                <a:lnTo>
                  <a:pt x="910179" y="1189228"/>
                </a:lnTo>
                <a:lnTo>
                  <a:pt x="910442" y="1191457"/>
                </a:lnTo>
                <a:lnTo>
                  <a:pt x="910179" y="1191457"/>
                </a:lnTo>
                <a:lnTo>
                  <a:pt x="910179" y="1191719"/>
                </a:lnTo>
                <a:lnTo>
                  <a:pt x="909786" y="1192113"/>
                </a:lnTo>
                <a:lnTo>
                  <a:pt x="910179" y="1193555"/>
                </a:lnTo>
                <a:lnTo>
                  <a:pt x="911228" y="1196702"/>
                </a:lnTo>
                <a:lnTo>
                  <a:pt x="912146" y="1196358"/>
                </a:lnTo>
                <a:lnTo>
                  <a:pt x="911884" y="1196439"/>
                </a:lnTo>
                <a:lnTo>
                  <a:pt x="910835" y="1193292"/>
                </a:lnTo>
                <a:lnTo>
                  <a:pt x="910442" y="1191849"/>
                </a:lnTo>
                <a:lnTo>
                  <a:pt x="910835" y="1191456"/>
                </a:lnTo>
                <a:lnTo>
                  <a:pt x="910835" y="1191193"/>
                </a:lnTo>
                <a:lnTo>
                  <a:pt x="911097" y="1191193"/>
                </a:lnTo>
                <a:lnTo>
                  <a:pt x="910835" y="1189095"/>
                </a:lnTo>
                <a:lnTo>
                  <a:pt x="911050" y="1187916"/>
                </a:lnTo>
                <a:close/>
                <a:moveTo>
                  <a:pt x="911884" y="1183732"/>
                </a:moveTo>
                <a:lnTo>
                  <a:pt x="911228" y="1183851"/>
                </a:lnTo>
                <a:lnTo>
                  <a:pt x="911228" y="1185031"/>
                </a:lnTo>
                <a:lnTo>
                  <a:pt x="911622" y="1185031"/>
                </a:lnTo>
                <a:lnTo>
                  <a:pt x="911884" y="1186474"/>
                </a:lnTo>
                <a:lnTo>
                  <a:pt x="911622" y="1186474"/>
                </a:lnTo>
                <a:lnTo>
                  <a:pt x="911622" y="1186736"/>
                </a:lnTo>
                <a:lnTo>
                  <a:pt x="911228" y="1187130"/>
                </a:lnTo>
                <a:lnTo>
                  <a:pt x="911228" y="1187523"/>
                </a:lnTo>
                <a:lnTo>
                  <a:pt x="911228" y="1187653"/>
                </a:lnTo>
                <a:lnTo>
                  <a:pt x="911884" y="1187653"/>
                </a:lnTo>
                <a:lnTo>
                  <a:pt x="911884" y="1187259"/>
                </a:lnTo>
                <a:lnTo>
                  <a:pt x="911884" y="1186997"/>
                </a:lnTo>
                <a:lnTo>
                  <a:pt x="912277" y="1186604"/>
                </a:lnTo>
                <a:lnTo>
                  <a:pt x="912277" y="1186342"/>
                </a:lnTo>
                <a:lnTo>
                  <a:pt x="912540" y="1186342"/>
                </a:lnTo>
                <a:lnTo>
                  <a:pt x="912277" y="1184899"/>
                </a:lnTo>
                <a:lnTo>
                  <a:pt x="911884" y="1184899"/>
                </a:lnTo>
                <a:close/>
                <a:moveTo>
                  <a:pt x="921063" y="1174017"/>
                </a:moveTo>
                <a:lnTo>
                  <a:pt x="920145" y="1174803"/>
                </a:lnTo>
                <a:lnTo>
                  <a:pt x="920145" y="1175459"/>
                </a:lnTo>
                <a:lnTo>
                  <a:pt x="918703" y="1175852"/>
                </a:lnTo>
                <a:lnTo>
                  <a:pt x="919358" y="1177295"/>
                </a:lnTo>
                <a:lnTo>
                  <a:pt x="918965" y="1177557"/>
                </a:lnTo>
                <a:lnTo>
                  <a:pt x="919358" y="1178213"/>
                </a:lnTo>
                <a:lnTo>
                  <a:pt x="918703" y="1178737"/>
                </a:lnTo>
                <a:lnTo>
                  <a:pt x="918703" y="1179000"/>
                </a:lnTo>
                <a:lnTo>
                  <a:pt x="918309" y="1179393"/>
                </a:lnTo>
                <a:lnTo>
                  <a:pt x="918703" y="1180180"/>
                </a:lnTo>
                <a:lnTo>
                  <a:pt x="918309" y="1180442"/>
                </a:lnTo>
                <a:lnTo>
                  <a:pt x="918309" y="1180835"/>
                </a:lnTo>
                <a:lnTo>
                  <a:pt x="918047" y="1181098"/>
                </a:lnTo>
                <a:lnTo>
                  <a:pt x="918047" y="1181491"/>
                </a:lnTo>
                <a:lnTo>
                  <a:pt x="913982" y="1183196"/>
                </a:lnTo>
                <a:lnTo>
                  <a:pt x="912776" y="1183558"/>
                </a:lnTo>
                <a:lnTo>
                  <a:pt x="913327" y="1183457"/>
                </a:lnTo>
                <a:lnTo>
                  <a:pt x="914769" y="1183063"/>
                </a:lnTo>
                <a:lnTo>
                  <a:pt x="918703" y="1181359"/>
                </a:lnTo>
                <a:lnTo>
                  <a:pt x="918703" y="1180965"/>
                </a:lnTo>
                <a:lnTo>
                  <a:pt x="918965" y="1180703"/>
                </a:lnTo>
                <a:lnTo>
                  <a:pt x="918965" y="1180309"/>
                </a:lnTo>
                <a:lnTo>
                  <a:pt x="919358" y="1180047"/>
                </a:lnTo>
                <a:lnTo>
                  <a:pt x="918965" y="1179261"/>
                </a:lnTo>
                <a:lnTo>
                  <a:pt x="919358" y="1178867"/>
                </a:lnTo>
                <a:lnTo>
                  <a:pt x="919358" y="1178605"/>
                </a:lnTo>
                <a:lnTo>
                  <a:pt x="920145" y="1178212"/>
                </a:lnTo>
                <a:lnTo>
                  <a:pt x="919752" y="1177556"/>
                </a:lnTo>
                <a:lnTo>
                  <a:pt x="920145" y="1177294"/>
                </a:lnTo>
                <a:lnTo>
                  <a:pt x="919358" y="1175851"/>
                </a:lnTo>
                <a:lnTo>
                  <a:pt x="920801" y="1175458"/>
                </a:lnTo>
                <a:lnTo>
                  <a:pt x="920801" y="1174802"/>
                </a:lnTo>
                <a:lnTo>
                  <a:pt x="921519" y="1174264"/>
                </a:lnTo>
                <a:lnTo>
                  <a:pt x="921063" y="1174410"/>
                </a:lnTo>
                <a:close/>
                <a:moveTo>
                  <a:pt x="928685" y="1168185"/>
                </a:moveTo>
                <a:lnTo>
                  <a:pt x="927882" y="1168378"/>
                </a:lnTo>
                <a:lnTo>
                  <a:pt x="928144" y="1169427"/>
                </a:lnTo>
                <a:lnTo>
                  <a:pt x="926440" y="1170214"/>
                </a:lnTo>
                <a:lnTo>
                  <a:pt x="926833" y="1170869"/>
                </a:lnTo>
                <a:lnTo>
                  <a:pt x="926440" y="1170869"/>
                </a:lnTo>
                <a:lnTo>
                  <a:pt x="926440" y="1171656"/>
                </a:lnTo>
                <a:lnTo>
                  <a:pt x="923948" y="1172574"/>
                </a:lnTo>
                <a:lnTo>
                  <a:pt x="924341" y="1173361"/>
                </a:lnTo>
                <a:lnTo>
                  <a:pt x="921850" y="1174158"/>
                </a:lnTo>
                <a:lnTo>
                  <a:pt x="921850" y="1174409"/>
                </a:lnTo>
                <a:lnTo>
                  <a:pt x="925128" y="1173228"/>
                </a:lnTo>
                <a:lnTo>
                  <a:pt x="924735" y="1172442"/>
                </a:lnTo>
                <a:lnTo>
                  <a:pt x="927226" y="1171524"/>
                </a:lnTo>
                <a:lnTo>
                  <a:pt x="927226" y="1170737"/>
                </a:lnTo>
                <a:lnTo>
                  <a:pt x="927489" y="1170737"/>
                </a:lnTo>
                <a:lnTo>
                  <a:pt x="927226" y="1170081"/>
                </a:lnTo>
                <a:lnTo>
                  <a:pt x="928931" y="1169295"/>
                </a:lnTo>
                <a:close/>
                <a:moveTo>
                  <a:pt x="937201" y="1162753"/>
                </a:moveTo>
                <a:lnTo>
                  <a:pt x="936405" y="1163002"/>
                </a:lnTo>
                <a:lnTo>
                  <a:pt x="937061" y="1164051"/>
                </a:lnTo>
                <a:lnTo>
                  <a:pt x="936143" y="1165493"/>
                </a:lnTo>
                <a:lnTo>
                  <a:pt x="934963" y="1166018"/>
                </a:lnTo>
                <a:lnTo>
                  <a:pt x="934963" y="1166600"/>
                </a:lnTo>
                <a:lnTo>
                  <a:pt x="935750" y="1166410"/>
                </a:lnTo>
                <a:lnTo>
                  <a:pt x="935750" y="1165754"/>
                </a:lnTo>
                <a:lnTo>
                  <a:pt x="936930" y="1165361"/>
                </a:lnTo>
                <a:lnTo>
                  <a:pt x="937848" y="1163918"/>
                </a:lnTo>
                <a:close/>
                <a:moveTo>
                  <a:pt x="946372" y="1155396"/>
                </a:moveTo>
                <a:lnTo>
                  <a:pt x="945585" y="1155658"/>
                </a:lnTo>
                <a:lnTo>
                  <a:pt x="946240" y="1158412"/>
                </a:lnTo>
                <a:lnTo>
                  <a:pt x="946995" y="1160549"/>
                </a:lnTo>
                <a:lnTo>
                  <a:pt x="947814" y="1160378"/>
                </a:lnTo>
                <a:lnTo>
                  <a:pt x="947158" y="1158280"/>
                </a:lnTo>
                <a:close/>
                <a:moveTo>
                  <a:pt x="949125" y="1154478"/>
                </a:moveTo>
                <a:lnTo>
                  <a:pt x="949125" y="1155250"/>
                </a:lnTo>
                <a:lnTo>
                  <a:pt x="950044" y="1155395"/>
                </a:lnTo>
                <a:lnTo>
                  <a:pt x="950044" y="1154478"/>
                </a:lnTo>
                <a:close/>
                <a:moveTo>
                  <a:pt x="950833" y="1152127"/>
                </a:moveTo>
                <a:lnTo>
                  <a:pt x="949781" y="1152380"/>
                </a:lnTo>
                <a:lnTo>
                  <a:pt x="950240" y="1154215"/>
                </a:lnTo>
                <a:lnTo>
                  <a:pt x="951224" y="1154215"/>
                </a:lnTo>
                <a:close/>
                <a:moveTo>
                  <a:pt x="959193" y="1148976"/>
                </a:moveTo>
                <a:lnTo>
                  <a:pt x="958563" y="1149080"/>
                </a:lnTo>
                <a:lnTo>
                  <a:pt x="958568" y="1149100"/>
                </a:lnTo>
                <a:close/>
                <a:moveTo>
                  <a:pt x="956862" y="1147397"/>
                </a:moveTo>
                <a:lnTo>
                  <a:pt x="955157" y="1148184"/>
                </a:lnTo>
                <a:lnTo>
                  <a:pt x="955157" y="1148533"/>
                </a:lnTo>
                <a:lnTo>
                  <a:pt x="955814" y="1148314"/>
                </a:lnTo>
                <a:lnTo>
                  <a:pt x="956207" y="1149100"/>
                </a:lnTo>
                <a:lnTo>
                  <a:pt x="956207" y="1147920"/>
                </a:lnTo>
                <a:lnTo>
                  <a:pt x="956975" y="1147566"/>
                </a:lnTo>
                <a:close/>
                <a:moveTo>
                  <a:pt x="953321" y="1147397"/>
                </a:moveTo>
                <a:lnTo>
                  <a:pt x="952403" y="1147921"/>
                </a:lnTo>
                <a:lnTo>
                  <a:pt x="953057" y="1151582"/>
                </a:lnTo>
                <a:lnTo>
                  <a:pt x="954109" y="1151330"/>
                </a:lnTo>
                <a:lnTo>
                  <a:pt x="953323" y="1147527"/>
                </a:lnTo>
                <a:lnTo>
                  <a:pt x="953380" y="1147505"/>
                </a:lnTo>
                <a:close/>
                <a:moveTo>
                  <a:pt x="973517" y="1134164"/>
                </a:moveTo>
                <a:lnTo>
                  <a:pt x="972597" y="1134415"/>
                </a:lnTo>
                <a:lnTo>
                  <a:pt x="972597" y="1134677"/>
                </a:lnTo>
                <a:lnTo>
                  <a:pt x="972204" y="1135071"/>
                </a:lnTo>
                <a:lnTo>
                  <a:pt x="971155" y="1136120"/>
                </a:lnTo>
                <a:lnTo>
                  <a:pt x="970762" y="1137169"/>
                </a:lnTo>
                <a:lnTo>
                  <a:pt x="969319" y="1138218"/>
                </a:lnTo>
                <a:lnTo>
                  <a:pt x="969057" y="1139398"/>
                </a:lnTo>
                <a:lnTo>
                  <a:pt x="970500" y="1139660"/>
                </a:lnTo>
                <a:lnTo>
                  <a:pt x="971942" y="1141758"/>
                </a:lnTo>
                <a:lnTo>
                  <a:pt x="969713" y="1142939"/>
                </a:lnTo>
                <a:lnTo>
                  <a:pt x="967615" y="1145955"/>
                </a:lnTo>
                <a:lnTo>
                  <a:pt x="965516" y="1147135"/>
                </a:lnTo>
                <a:lnTo>
                  <a:pt x="965779" y="1147921"/>
                </a:lnTo>
                <a:lnTo>
                  <a:pt x="964205" y="1148577"/>
                </a:lnTo>
                <a:lnTo>
                  <a:pt x="963531" y="1149363"/>
                </a:lnTo>
                <a:lnTo>
                  <a:pt x="964337" y="1149363"/>
                </a:lnTo>
                <a:lnTo>
                  <a:pt x="965124" y="1148314"/>
                </a:lnTo>
                <a:lnTo>
                  <a:pt x="966829" y="1147658"/>
                </a:lnTo>
                <a:lnTo>
                  <a:pt x="966567" y="1146871"/>
                </a:lnTo>
                <a:lnTo>
                  <a:pt x="968665" y="1145691"/>
                </a:lnTo>
                <a:lnTo>
                  <a:pt x="970763" y="1142544"/>
                </a:lnTo>
                <a:lnTo>
                  <a:pt x="972861" y="1141364"/>
                </a:lnTo>
                <a:lnTo>
                  <a:pt x="971418" y="1139266"/>
                </a:lnTo>
                <a:lnTo>
                  <a:pt x="969976" y="1139003"/>
                </a:lnTo>
                <a:lnTo>
                  <a:pt x="970238" y="1137823"/>
                </a:lnTo>
                <a:lnTo>
                  <a:pt x="971681" y="1136774"/>
                </a:lnTo>
                <a:lnTo>
                  <a:pt x="972074" y="1135594"/>
                </a:lnTo>
                <a:lnTo>
                  <a:pt x="973123" y="1134676"/>
                </a:lnTo>
                <a:lnTo>
                  <a:pt x="973517" y="1134283"/>
                </a:lnTo>
                <a:close/>
                <a:moveTo>
                  <a:pt x="974480" y="1127596"/>
                </a:moveTo>
                <a:lnTo>
                  <a:pt x="974959" y="1127726"/>
                </a:lnTo>
                <a:lnTo>
                  <a:pt x="974959" y="1127596"/>
                </a:lnTo>
                <a:close/>
                <a:moveTo>
                  <a:pt x="972597" y="1127596"/>
                </a:moveTo>
                <a:lnTo>
                  <a:pt x="972204" y="1128383"/>
                </a:lnTo>
                <a:lnTo>
                  <a:pt x="973647" y="1130875"/>
                </a:lnTo>
                <a:lnTo>
                  <a:pt x="974040" y="1130875"/>
                </a:lnTo>
                <a:lnTo>
                  <a:pt x="974302" y="1131137"/>
                </a:lnTo>
                <a:lnTo>
                  <a:pt x="975351" y="1131137"/>
                </a:lnTo>
                <a:lnTo>
                  <a:pt x="975351" y="1131792"/>
                </a:lnTo>
                <a:lnTo>
                  <a:pt x="975351" y="1132317"/>
                </a:lnTo>
                <a:lnTo>
                  <a:pt x="974997" y="1133618"/>
                </a:lnTo>
                <a:lnTo>
                  <a:pt x="976008" y="1133365"/>
                </a:lnTo>
                <a:lnTo>
                  <a:pt x="976401" y="1131922"/>
                </a:lnTo>
                <a:lnTo>
                  <a:pt x="976401" y="1131529"/>
                </a:lnTo>
                <a:lnTo>
                  <a:pt x="976401" y="1130873"/>
                </a:lnTo>
                <a:lnTo>
                  <a:pt x="975221" y="1130873"/>
                </a:lnTo>
                <a:lnTo>
                  <a:pt x="974959" y="1130611"/>
                </a:lnTo>
                <a:lnTo>
                  <a:pt x="974566" y="1130611"/>
                </a:lnTo>
                <a:lnTo>
                  <a:pt x="973123" y="1128119"/>
                </a:lnTo>
                <a:lnTo>
                  <a:pt x="973290" y="1127785"/>
                </a:lnTo>
                <a:close/>
                <a:moveTo>
                  <a:pt x="975615" y="1118809"/>
                </a:moveTo>
                <a:lnTo>
                  <a:pt x="975612" y="1118811"/>
                </a:lnTo>
                <a:lnTo>
                  <a:pt x="975745" y="1118811"/>
                </a:lnTo>
                <a:lnTo>
                  <a:pt x="975745" y="1119073"/>
                </a:lnTo>
                <a:lnTo>
                  <a:pt x="975351" y="1119597"/>
                </a:lnTo>
                <a:lnTo>
                  <a:pt x="975745" y="1120253"/>
                </a:lnTo>
                <a:lnTo>
                  <a:pt x="975351" y="1121040"/>
                </a:lnTo>
                <a:lnTo>
                  <a:pt x="975745" y="1121695"/>
                </a:lnTo>
                <a:lnTo>
                  <a:pt x="975351" y="1121958"/>
                </a:lnTo>
                <a:lnTo>
                  <a:pt x="974302" y="1123400"/>
                </a:lnTo>
                <a:lnTo>
                  <a:pt x="974958" y="1124056"/>
                </a:lnTo>
                <a:lnTo>
                  <a:pt x="975351" y="1124056"/>
                </a:lnTo>
                <a:lnTo>
                  <a:pt x="975351" y="1124711"/>
                </a:lnTo>
                <a:lnTo>
                  <a:pt x="974958" y="1125236"/>
                </a:lnTo>
                <a:lnTo>
                  <a:pt x="976138" y="1126154"/>
                </a:lnTo>
                <a:lnTo>
                  <a:pt x="975745" y="1126678"/>
                </a:lnTo>
                <a:lnTo>
                  <a:pt x="976026" y="1127333"/>
                </a:lnTo>
                <a:lnTo>
                  <a:pt x="977057" y="1127333"/>
                </a:lnTo>
                <a:lnTo>
                  <a:pt x="976664" y="1126415"/>
                </a:lnTo>
                <a:lnTo>
                  <a:pt x="977057" y="1126021"/>
                </a:lnTo>
                <a:lnTo>
                  <a:pt x="975877" y="1125103"/>
                </a:lnTo>
                <a:lnTo>
                  <a:pt x="976270" y="1124710"/>
                </a:lnTo>
                <a:lnTo>
                  <a:pt x="976270" y="1124054"/>
                </a:lnTo>
                <a:lnTo>
                  <a:pt x="975877" y="1124054"/>
                </a:lnTo>
                <a:lnTo>
                  <a:pt x="975090" y="1123268"/>
                </a:lnTo>
                <a:lnTo>
                  <a:pt x="976270" y="1121825"/>
                </a:lnTo>
                <a:lnTo>
                  <a:pt x="976533" y="1121563"/>
                </a:lnTo>
                <a:lnTo>
                  <a:pt x="976270" y="1120907"/>
                </a:lnTo>
                <a:lnTo>
                  <a:pt x="976533" y="1120120"/>
                </a:lnTo>
                <a:lnTo>
                  <a:pt x="976270" y="1119465"/>
                </a:lnTo>
                <a:lnTo>
                  <a:pt x="976533" y="1119071"/>
                </a:lnTo>
                <a:lnTo>
                  <a:pt x="976533" y="1118809"/>
                </a:lnTo>
                <a:close/>
                <a:moveTo>
                  <a:pt x="972860" y="1115270"/>
                </a:moveTo>
                <a:lnTo>
                  <a:pt x="973253" y="1115663"/>
                </a:lnTo>
                <a:lnTo>
                  <a:pt x="972860" y="1116057"/>
                </a:lnTo>
                <a:lnTo>
                  <a:pt x="972860" y="1116319"/>
                </a:lnTo>
                <a:lnTo>
                  <a:pt x="974302" y="1116319"/>
                </a:lnTo>
                <a:lnTo>
                  <a:pt x="974040" y="1116975"/>
                </a:lnTo>
                <a:lnTo>
                  <a:pt x="974696" y="1117368"/>
                </a:lnTo>
                <a:lnTo>
                  <a:pt x="974040" y="1118811"/>
                </a:lnTo>
                <a:lnTo>
                  <a:pt x="974302" y="1119073"/>
                </a:lnTo>
                <a:lnTo>
                  <a:pt x="974696" y="1118811"/>
                </a:lnTo>
                <a:lnTo>
                  <a:pt x="974960" y="1118811"/>
                </a:lnTo>
                <a:lnTo>
                  <a:pt x="974959" y="1118809"/>
                </a:lnTo>
                <a:lnTo>
                  <a:pt x="975746" y="1117367"/>
                </a:lnTo>
                <a:lnTo>
                  <a:pt x="974959" y="1116973"/>
                </a:lnTo>
                <a:lnTo>
                  <a:pt x="975221" y="1116186"/>
                </a:lnTo>
                <a:lnTo>
                  <a:pt x="973779" y="1116186"/>
                </a:lnTo>
                <a:lnTo>
                  <a:pt x="973779" y="1115924"/>
                </a:lnTo>
                <a:lnTo>
                  <a:pt x="974172" y="1115531"/>
                </a:lnTo>
                <a:lnTo>
                  <a:pt x="973779" y="1115270"/>
                </a:lnTo>
                <a:close/>
                <a:moveTo>
                  <a:pt x="675456" y="817078"/>
                </a:moveTo>
                <a:lnTo>
                  <a:pt x="678602" y="820618"/>
                </a:lnTo>
                <a:lnTo>
                  <a:pt x="678340" y="820880"/>
                </a:lnTo>
                <a:lnTo>
                  <a:pt x="678341" y="820880"/>
                </a:lnTo>
                <a:lnTo>
                  <a:pt x="678603" y="820618"/>
                </a:lnTo>
                <a:lnTo>
                  <a:pt x="675456" y="817078"/>
                </a:lnTo>
                <a:close/>
                <a:moveTo>
                  <a:pt x="670866" y="813144"/>
                </a:moveTo>
                <a:lnTo>
                  <a:pt x="670872" y="813150"/>
                </a:lnTo>
                <a:lnTo>
                  <a:pt x="670866" y="813144"/>
                </a:lnTo>
                <a:close/>
                <a:moveTo>
                  <a:pt x="655260" y="812094"/>
                </a:moveTo>
                <a:lnTo>
                  <a:pt x="654736" y="812356"/>
                </a:lnTo>
                <a:lnTo>
                  <a:pt x="655261" y="813537"/>
                </a:lnTo>
                <a:lnTo>
                  <a:pt x="654736" y="814192"/>
                </a:lnTo>
                <a:lnTo>
                  <a:pt x="655129" y="815761"/>
                </a:lnTo>
                <a:lnTo>
                  <a:pt x="654737" y="814193"/>
                </a:lnTo>
                <a:lnTo>
                  <a:pt x="655261" y="813537"/>
                </a:lnTo>
                <a:lnTo>
                  <a:pt x="654737" y="812357"/>
                </a:lnTo>
                <a:lnTo>
                  <a:pt x="655261" y="812095"/>
                </a:lnTo>
                <a:close/>
                <a:moveTo>
                  <a:pt x="653622" y="809603"/>
                </a:moveTo>
                <a:lnTo>
                  <a:pt x="653818" y="809996"/>
                </a:lnTo>
                <a:lnTo>
                  <a:pt x="653819" y="809997"/>
                </a:lnTo>
                <a:close/>
                <a:moveTo>
                  <a:pt x="653818" y="807899"/>
                </a:moveTo>
                <a:lnTo>
                  <a:pt x="653425" y="809209"/>
                </a:lnTo>
                <a:lnTo>
                  <a:pt x="653425" y="809209"/>
                </a:lnTo>
                <a:lnTo>
                  <a:pt x="653819" y="807899"/>
                </a:lnTo>
                <a:close/>
                <a:moveTo>
                  <a:pt x="641099" y="805800"/>
                </a:moveTo>
                <a:lnTo>
                  <a:pt x="643852" y="806456"/>
                </a:lnTo>
                <a:lnTo>
                  <a:pt x="643853" y="806456"/>
                </a:lnTo>
                <a:close/>
                <a:moveTo>
                  <a:pt x="910442" y="0"/>
                </a:moveTo>
                <a:lnTo>
                  <a:pt x="913720" y="0"/>
                </a:lnTo>
                <a:lnTo>
                  <a:pt x="916867" y="1442"/>
                </a:lnTo>
                <a:lnTo>
                  <a:pt x="918048" y="2360"/>
                </a:lnTo>
                <a:lnTo>
                  <a:pt x="918310" y="4196"/>
                </a:lnTo>
                <a:lnTo>
                  <a:pt x="917523" y="5245"/>
                </a:lnTo>
                <a:lnTo>
                  <a:pt x="913327" y="10884"/>
                </a:lnTo>
                <a:lnTo>
                  <a:pt x="912671" y="12982"/>
                </a:lnTo>
                <a:lnTo>
                  <a:pt x="913065" y="15473"/>
                </a:lnTo>
                <a:lnTo>
                  <a:pt x="913720" y="17178"/>
                </a:lnTo>
                <a:lnTo>
                  <a:pt x="916867" y="19407"/>
                </a:lnTo>
                <a:lnTo>
                  <a:pt x="919359" y="20456"/>
                </a:lnTo>
                <a:lnTo>
                  <a:pt x="921850" y="20063"/>
                </a:lnTo>
                <a:lnTo>
                  <a:pt x="927489" y="17703"/>
                </a:lnTo>
                <a:lnTo>
                  <a:pt x="930505" y="17965"/>
                </a:lnTo>
                <a:lnTo>
                  <a:pt x="932603" y="20063"/>
                </a:lnTo>
                <a:lnTo>
                  <a:pt x="933259" y="22161"/>
                </a:lnTo>
                <a:lnTo>
                  <a:pt x="933521" y="29636"/>
                </a:lnTo>
                <a:lnTo>
                  <a:pt x="934701" y="33176"/>
                </a:lnTo>
                <a:lnTo>
                  <a:pt x="936144" y="34619"/>
                </a:lnTo>
                <a:lnTo>
                  <a:pt x="938242" y="35668"/>
                </a:lnTo>
                <a:lnTo>
                  <a:pt x="939946" y="35668"/>
                </a:lnTo>
                <a:lnTo>
                  <a:pt x="940996" y="34881"/>
                </a:lnTo>
                <a:lnTo>
                  <a:pt x="947683" y="30422"/>
                </a:lnTo>
                <a:lnTo>
                  <a:pt x="950568" y="28587"/>
                </a:lnTo>
                <a:lnTo>
                  <a:pt x="953060" y="28324"/>
                </a:lnTo>
                <a:lnTo>
                  <a:pt x="956207" y="29242"/>
                </a:lnTo>
                <a:lnTo>
                  <a:pt x="959091" y="30422"/>
                </a:lnTo>
                <a:lnTo>
                  <a:pt x="961321" y="31340"/>
                </a:lnTo>
                <a:lnTo>
                  <a:pt x="961976" y="32127"/>
                </a:lnTo>
                <a:lnTo>
                  <a:pt x="963419" y="33963"/>
                </a:lnTo>
                <a:lnTo>
                  <a:pt x="964468" y="34881"/>
                </a:lnTo>
                <a:lnTo>
                  <a:pt x="966566" y="39995"/>
                </a:lnTo>
                <a:lnTo>
                  <a:pt x="967877" y="42355"/>
                </a:lnTo>
                <a:lnTo>
                  <a:pt x="968271" y="43142"/>
                </a:lnTo>
                <a:lnTo>
                  <a:pt x="969320" y="43798"/>
                </a:lnTo>
                <a:lnTo>
                  <a:pt x="969975" y="44322"/>
                </a:lnTo>
                <a:lnTo>
                  <a:pt x="971155" y="44585"/>
                </a:lnTo>
                <a:lnTo>
                  <a:pt x="972598" y="44978"/>
                </a:lnTo>
                <a:lnTo>
                  <a:pt x="974040" y="44978"/>
                </a:lnTo>
                <a:lnTo>
                  <a:pt x="974958" y="44978"/>
                </a:lnTo>
                <a:lnTo>
                  <a:pt x="976401" y="44978"/>
                </a:lnTo>
                <a:lnTo>
                  <a:pt x="982433" y="44978"/>
                </a:lnTo>
                <a:lnTo>
                  <a:pt x="983482" y="44978"/>
                </a:lnTo>
                <a:lnTo>
                  <a:pt x="984924" y="45240"/>
                </a:lnTo>
                <a:lnTo>
                  <a:pt x="989514" y="47338"/>
                </a:lnTo>
                <a:lnTo>
                  <a:pt x="990956" y="49174"/>
                </a:lnTo>
                <a:lnTo>
                  <a:pt x="991481" y="50617"/>
                </a:lnTo>
                <a:lnTo>
                  <a:pt x="991743" y="52715"/>
                </a:lnTo>
                <a:lnTo>
                  <a:pt x="990956" y="54419"/>
                </a:lnTo>
                <a:lnTo>
                  <a:pt x="989514" y="56517"/>
                </a:lnTo>
                <a:lnTo>
                  <a:pt x="984137" y="61238"/>
                </a:lnTo>
                <a:lnTo>
                  <a:pt x="983220" y="65041"/>
                </a:lnTo>
                <a:lnTo>
                  <a:pt x="983482" y="67532"/>
                </a:lnTo>
                <a:lnTo>
                  <a:pt x="984924" y="70417"/>
                </a:lnTo>
                <a:lnTo>
                  <a:pt x="986760" y="71860"/>
                </a:lnTo>
                <a:lnTo>
                  <a:pt x="989252" y="72515"/>
                </a:lnTo>
                <a:lnTo>
                  <a:pt x="998562" y="71860"/>
                </a:lnTo>
                <a:lnTo>
                  <a:pt x="1000660" y="72122"/>
                </a:lnTo>
                <a:lnTo>
                  <a:pt x="1002365" y="73564"/>
                </a:lnTo>
                <a:lnTo>
                  <a:pt x="1005643" y="78285"/>
                </a:lnTo>
                <a:lnTo>
                  <a:pt x="1008659" y="80646"/>
                </a:lnTo>
                <a:lnTo>
                  <a:pt x="1012724" y="81301"/>
                </a:lnTo>
                <a:lnTo>
                  <a:pt x="1018756" y="81301"/>
                </a:lnTo>
                <a:lnTo>
                  <a:pt x="1020198" y="81039"/>
                </a:lnTo>
                <a:lnTo>
                  <a:pt x="1025050" y="82481"/>
                </a:lnTo>
                <a:lnTo>
                  <a:pt x="1026493" y="82744"/>
                </a:lnTo>
                <a:lnTo>
                  <a:pt x="1027935" y="83399"/>
                </a:lnTo>
                <a:lnTo>
                  <a:pt x="1029640" y="84842"/>
                </a:lnTo>
                <a:lnTo>
                  <a:pt x="1031082" y="87464"/>
                </a:lnTo>
                <a:lnTo>
                  <a:pt x="1031738" y="87464"/>
                </a:lnTo>
                <a:lnTo>
                  <a:pt x="1031738" y="86678"/>
                </a:lnTo>
                <a:lnTo>
                  <a:pt x="1033181" y="87464"/>
                </a:lnTo>
                <a:lnTo>
                  <a:pt x="1036459" y="88382"/>
                </a:lnTo>
                <a:lnTo>
                  <a:pt x="1037770" y="89038"/>
                </a:lnTo>
                <a:lnTo>
                  <a:pt x="1039212" y="89562"/>
                </a:lnTo>
                <a:lnTo>
                  <a:pt x="1040917" y="88776"/>
                </a:lnTo>
                <a:lnTo>
                  <a:pt x="1040917" y="87464"/>
                </a:lnTo>
                <a:lnTo>
                  <a:pt x="1041704" y="86678"/>
                </a:lnTo>
                <a:lnTo>
                  <a:pt x="1043146" y="86022"/>
                </a:lnTo>
                <a:lnTo>
                  <a:pt x="1047080" y="86022"/>
                </a:lnTo>
                <a:lnTo>
                  <a:pt x="1047343" y="84842"/>
                </a:lnTo>
                <a:lnTo>
                  <a:pt x="1047343" y="84186"/>
                </a:lnTo>
                <a:lnTo>
                  <a:pt x="1047080" y="82744"/>
                </a:lnTo>
                <a:lnTo>
                  <a:pt x="1051670" y="81695"/>
                </a:lnTo>
                <a:lnTo>
                  <a:pt x="1052457" y="81039"/>
                </a:lnTo>
                <a:lnTo>
                  <a:pt x="1052719" y="80646"/>
                </a:lnTo>
                <a:lnTo>
                  <a:pt x="1055604" y="81695"/>
                </a:lnTo>
                <a:lnTo>
                  <a:pt x="1060456" y="81039"/>
                </a:lnTo>
                <a:lnTo>
                  <a:pt x="1061243" y="81301"/>
                </a:lnTo>
                <a:lnTo>
                  <a:pt x="1061898" y="82744"/>
                </a:lnTo>
                <a:lnTo>
                  <a:pt x="1063341" y="81301"/>
                </a:lnTo>
                <a:lnTo>
                  <a:pt x="1063996" y="81039"/>
                </a:lnTo>
                <a:lnTo>
                  <a:pt x="1066094" y="81301"/>
                </a:lnTo>
                <a:lnTo>
                  <a:pt x="1066094" y="81695"/>
                </a:lnTo>
                <a:lnTo>
                  <a:pt x="1068061" y="82088"/>
                </a:lnTo>
                <a:lnTo>
                  <a:pt x="1068061" y="82481"/>
                </a:lnTo>
                <a:lnTo>
                  <a:pt x="1068323" y="82481"/>
                </a:lnTo>
                <a:lnTo>
                  <a:pt x="1068061" y="83924"/>
                </a:lnTo>
                <a:lnTo>
                  <a:pt x="1068717" y="83924"/>
                </a:lnTo>
                <a:lnTo>
                  <a:pt x="1070815" y="82744"/>
                </a:lnTo>
                <a:lnTo>
                  <a:pt x="1071077" y="82088"/>
                </a:lnTo>
                <a:lnTo>
                  <a:pt x="1071733" y="82481"/>
                </a:lnTo>
                <a:lnTo>
                  <a:pt x="1073175" y="84579"/>
                </a:lnTo>
                <a:lnTo>
                  <a:pt x="1073700" y="87464"/>
                </a:lnTo>
                <a:lnTo>
                  <a:pt x="1074356" y="87727"/>
                </a:lnTo>
                <a:lnTo>
                  <a:pt x="1079732" y="86678"/>
                </a:lnTo>
                <a:lnTo>
                  <a:pt x="1083928" y="87727"/>
                </a:lnTo>
                <a:lnTo>
                  <a:pt x="1084584" y="83399"/>
                </a:lnTo>
                <a:lnTo>
                  <a:pt x="1086026" y="80646"/>
                </a:lnTo>
                <a:lnTo>
                  <a:pt x="1088255" y="76843"/>
                </a:lnTo>
                <a:lnTo>
                  <a:pt x="1089173" y="77105"/>
                </a:lnTo>
                <a:lnTo>
                  <a:pt x="1088518" y="79203"/>
                </a:lnTo>
                <a:lnTo>
                  <a:pt x="1087731" y="79203"/>
                </a:lnTo>
                <a:lnTo>
                  <a:pt x="1087075" y="80383"/>
                </a:lnTo>
                <a:lnTo>
                  <a:pt x="1086813" y="87071"/>
                </a:lnTo>
                <a:lnTo>
                  <a:pt x="1086813" y="87727"/>
                </a:lnTo>
                <a:lnTo>
                  <a:pt x="1089960" y="92054"/>
                </a:lnTo>
                <a:lnTo>
                  <a:pt x="1091271" y="93103"/>
                </a:lnTo>
                <a:lnTo>
                  <a:pt x="1088518" y="99791"/>
                </a:lnTo>
                <a:lnTo>
                  <a:pt x="1089173" y="100577"/>
                </a:lnTo>
                <a:lnTo>
                  <a:pt x="1090354" y="99397"/>
                </a:lnTo>
                <a:lnTo>
                  <a:pt x="1096254" y="96644"/>
                </a:lnTo>
                <a:lnTo>
                  <a:pt x="1105171" y="93103"/>
                </a:lnTo>
                <a:lnTo>
                  <a:pt x="1110154" y="88382"/>
                </a:lnTo>
                <a:lnTo>
                  <a:pt x="1111990" y="85628"/>
                </a:lnTo>
                <a:lnTo>
                  <a:pt x="1112908" y="85366"/>
                </a:lnTo>
                <a:lnTo>
                  <a:pt x="1114088" y="88776"/>
                </a:lnTo>
                <a:lnTo>
                  <a:pt x="1115531" y="90480"/>
                </a:lnTo>
                <a:lnTo>
                  <a:pt x="1115793" y="91267"/>
                </a:lnTo>
                <a:lnTo>
                  <a:pt x="1117235" y="91267"/>
                </a:lnTo>
                <a:lnTo>
                  <a:pt x="1117891" y="93759"/>
                </a:lnTo>
                <a:lnTo>
                  <a:pt x="1119071" y="94152"/>
                </a:lnTo>
                <a:lnTo>
                  <a:pt x="1119727" y="93759"/>
                </a:lnTo>
                <a:lnTo>
                  <a:pt x="1120514" y="92841"/>
                </a:lnTo>
                <a:lnTo>
                  <a:pt x="1120514" y="91660"/>
                </a:lnTo>
                <a:lnTo>
                  <a:pt x="1122612" y="92054"/>
                </a:lnTo>
                <a:lnTo>
                  <a:pt x="1123267" y="92841"/>
                </a:lnTo>
                <a:lnTo>
                  <a:pt x="1125759" y="94414"/>
                </a:lnTo>
                <a:lnTo>
                  <a:pt x="1126415" y="95201"/>
                </a:lnTo>
                <a:lnTo>
                  <a:pt x="1126415" y="95857"/>
                </a:lnTo>
                <a:lnTo>
                  <a:pt x="1125759" y="99135"/>
                </a:lnTo>
                <a:lnTo>
                  <a:pt x="1126152" y="100840"/>
                </a:lnTo>
                <a:lnTo>
                  <a:pt x="1126808" y="102282"/>
                </a:lnTo>
                <a:lnTo>
                  <a:pt x="1128250" y="103725"/>
                </a:lnTo>
                <a:lnTo>
                  <a:pt x="1128250" y="104380"/>
                </a:lnTo>
                <a:lnTo>
                  <a:pt x="1128250" y="104774"/>
                </a:lnTo>
                <a:lnTo>
                  <a:pt x="1128250" y="106478"/>
                </a:lnTo>
                <a:lnTo>
                  <a:pt x="1129693" y="112642"/>
                </a:lnTo>
                <a:lnTo>
                  <a:pt x="1129955" y="112904"/>
                </a:lnTo>
                <a:lnTo>
                  <a:pt x="1129955" y="114346"/>
                </a:lnTo>
                <a:lnTo>
                  <a:pt x="1131135" y="117624"/>
                </a:lnTo>
                <a:lnTo>
                  <a:pt x="1131791" y="118936"/>
                </a:lnTo>
                <a:lnTo>
                  <a:pt x="1132053" y="120378"/>
                </a:lnTo>
                <a:lnTo>
                  <a:pt x="1133233" y="121821"/>
                </a:lnTo>
                <a:lnTo>
                  <a:pt x="1133889" y="122739"/>
                </a:lnTo>
                <a:lnTo>
                  <a:pt x="1134676" y="123263"/>
                </a:lnTo>
                <a:lnTo>
                  <a:pt x="1136118" y="125623"/>
                </a:lnTo>
                <a:lnTo>
                  <a:pt x="1134151" y="126673"/>
                </a:lnTo>
                <a:lnTo>
                  <a:pt x="1135331" y="129557"/>
                </a:lnTo>
                <a:lnTo>
                  <a:pt x="1132840" y="131000"/>
                </a:lnTo>
                <a:lnTo>
                  <a:pt x="1132840" y="132442"/>
                </a:lnTo>
                <a:lnTo>
                  <a:pt x="1133496" y="133360"/>
                </a:lnTo>
                <a:lnTo>
                  <a:pt x="1132447" y="135458"/>
                </a:lnTo>
                <a:lnTo>
                  <a:pt x="1131791" y="136638"/>
                </a:lnTo>
                <a:lnTo>
                  <a:pt x="1130742" y="136638"/>
                </a:lnTo>
                <a:lnTo>
                  <a:pt x="1129955" y="136245"/>
                </a:lnTo>
                <a:lnTo>
                  <a:pt x="1129037" y="136245"/>
                </a:lnTo>
                <a:lnTo>
                  <a:pt x="1127070" y="135196"/>
                </a:lnTo>
                <a:lnTo>
                  <a:pt x="1126415" y="134803"/>
                </a:lnTo>
                <a:lnTo>
                  <a:pt x="1125366" y="135196"/>
                </a:lnTo>
                <a:lnTo>
                  <a:pt x="1123267" y="135196"/>
                </a:lnTo>
                <a:lnTo>
                  <a:pt x="1124710" y="136638"/>
                </a:lnTo>
                <a:lnTo>
                  <a:pt x="1124710" y="136901"/>
                </a:lnTo>
                <a:lnTo>
                  <a:pt x="1124710" y="140835"/>
                </a:lnTo>
                <a:lnTo>
                  <a:pt x="1124972" y="142539"/>
                </a:lnTo>
                <a:lnTo>
                  <a:pt x="1124710" y="143326"/>
                </a:lnTo>
                <a:lnTo>
                  <a:pt x="1124054" y="143982"/>
                </a:lnTo>
                <a:lnTo>
                  <a:pt x="1122612" y="143982"/>
                </a:lnTo>
                <a:lnTo>
                  <a:pt x="1121432" y="144769"/>
                </a:lnTo>
                <a:lnTo>
                  <a:pt x="1121432" y="146998"/>
                </a:lnTo>
                <a:lnTo>
                  <a:pt x="1121169" y="148703"/>
                </a:lnTo>
                <a:lnTo>
                  <a:pt x="1122218" y="150145"/>
                </a:lnTo>
                <a:lnTo>
                  <a:pt x="1120514" y="150145"/>
                </a:lnTo>
                <a:lnTo>
                  <a:pt x="1119333" y="150801"/>
                </a:lnTo>
                <a:lnTo>
                  <a:pt x="1119071" y="152243"/>
                </a:lnTo>
                <a:lnTo>
                  <a:pt x="1120514" y="156439"/>
                </a:lnTo>
                <a:lnTo>
                  <a:pt x="1123661" y="156964"/>
                </a:lnTo>
                <a:lnTo>
                  <a:pt x="1124316" y="158275"/>
                </a:lnTo>
                <a:lnTo>
                  <a:pt x="1124316" y="159717"/>
                </a:lnTo>
                <a:lnTo>
                  <a:pt x="1124972" y="161160"/>
                </a:lnTo>
                <a:lnTo>
                  <a:pt x="1123661" y="161422"/>
                </a:lnTo>
                <a:lnTo>
                  <a:pt x="1125759" y="163520"/>
                </a:lnTo>
                <a:lnTo>
                  <a:pt x="1124316" y="164700"/>
                </a:lnTo>
                <a:lnTo>
                  <a:pt x="1124710" y="165618"/>
                </a:lnTo>
                <a:lnTo>
                  <a:pt x="1122612" y="166405"/>
                </a:lnTo>
                <a:lnTo>
                  <a:pt x="1121169" y="166405"/>
                </a:lnTo>
                <a:lnTo>
                  <a:pt x="1121169" y="167716"/>
                </a:lnTo>
                <a:lnTo>
                  <a:pt x="1120514" y="168897"/>
                </a:lnTo>
                <a:lnTo>
                  <a:pt x="1119333" y="169159"/>
                </a:lnTo>
                <a:lnTo>
                  <a:pt x="1118284" y="169946"/>
                </a:lnTo>
                <a:lnTo>
                  <a:pt x="1118678" y="170601"/>
                </a:lnTo>
                <a:lnTo>
                  <a:pt x="1119333" y="170339"/>
                </a:lnTo>
                <a:lnTo>
                  <a:pt x="1119989" y="171388"/>
                </a:lnTo>
                <a:lnTo>
                  <a:pt x="1119071" y="171781"/>
                </a:lnTo>
                <a:lnTo>
                  <a:pt x="1119333" y="172699"/>
                </a:lnTo>
                <a:lnTo>
                  <a:pt x="1119989" y="172044"/>
                </a:lnTo>
                <a:lnTo>
                  <a:pt x="1119727" y="173093"/>
                </a:lnTo>
                <a:lnTo>
                  <a:pt x="1117629" y="174535"/>
                </a:lnTo>
                <a:lnTo>
                  <a:pt x="1117235" y="175978"/>
                </a:lnTo>
                <a:lnTo>
                  <a:pt x="1117891" y="176765"/>
                </a:lnTo>
                <a:lnTo>
                  <a:pt x="1119727" y="175322"/>
                </a:lnTo>
                <a:lnTo>
                  <a:pt x="1120514" y="175584"/>
                </a:lnTo>
                <a:lnTo>
                  <a:pt x="1121956" y="176240"/>
                </a:lnTo>
                <a:lnTo>
                  <a:pt x="1121956" y="177027"/>
                </a:lnTo>
                <a:lnTo>
                  <a:pt x="1121956" y="177682"/>
                </a:lnTo>
                <a:lnTo>
                  <a:pt x="1119989" y="178863"/>
                </a:lnTo>
                <a:lnTo>
                  <a:pt x="1119989" y="179125"/>
                </a:lnTo>
                <a:lnTo>
                  <a:pt x="1122218" y="181223"/>
                </a:lnTo>
                <a:lnTo>
                  <a:pt x="1124316" y="181223"/>
                </a:lnTo>
                <a:lnTo>
                  <a:pt x="1124710" y="181879"/>
                </a:lnTo>
                <a:lnTo>
                  <a:pt x="1124710" y="182665"/>
                </a:lnTo>
                <a:lnTo>
                  <a:pt x="1125759" y="183059"/>
                </a:lnTo>
                <a:lnTo>
                  <a:pt x="1127070" y="184501"/>
                </a:lnTo>
                <a:lnTo>
                  <a:pt x="1124710" y="186206"/>
                </a:lnTo>
                <a:lnTo>
                  <a:pt x="1124710" y="187517"/>
                </a:lnTo>
                <a:lnTo>
                  <a:pt x="1126152" y="191844"/>
                </a:lnTo>
                <a:lnTo>
                  <a:pt x="1126808" y="192894"/>
                </a:lnTo>
                <a:lnTo>
                  <a:pt x="1128250" y="192894"/>
                </a:lnTo>
                <a:lnTo>
                  <a:pt x="1129693" y="191844"/>
                </a:lnTo>
                <a:lnTo>
                  <a:pt x="1130349" y="192238"/>
                </a:lnTo>
                <a:lnTo>
                  <a:pt x="1130349" y="192894"/>
                </a:lnTo>
                <a:lnTo>
                  <a:pt x="1128513" y="195385"/>
                </a:lnTo>
                <a:lnTo>
                  <a:pt x="1129299" y="196828"/>
                </a:lnTo>
                <a:lnTo>
                  <a:pt x="1131135" y="196828"/>
                </a:lnTo>
                <a:lnTo>
                  <a:pt x="1131791" y="197483"/>
                </a:lnTo>
                <a:lnTo>
                  <a:pt x="1131791" y="199319"/>
                </a:lnTo>
                <a:lnTo>
                  <a:pt x="1133233" y="202204"/>
                </a:lnTo>
                <a:lnTo>
                  <a:pt x="1132840" y="204695"/>
                </a:lnTo>
                <a:lnTo>
                  <a:pt x="1133233" y="205744"/>
                </a:lnTo>
                <a:lnTo>
                  <a:pt x="1132840" y="206400"/>
                </a:lnTo>
                <a:lnTo>
                  <a:pt x="1131791" y="206138"/>
                </a:lnTo>
                <a:lnTo>
                  <a:pt x="1133233" y="207580"/>
                </a:lnTo>
                <a:lnTo>
                  <a:pt x="1131397" y="209285"/>
                </a:lnTo>
                <a:lnTo>
                  <a:pt x="1132053" y="212039"/>
                </a:lnTo>
                <a:lnTo>
                  <a:pt x="1131397" y="212432"/>
                </a:lnTo>
                <a:lnTo>
                  <a:pt x="1131791" y="214661"/>
                </a:lnTo>
                <a:lnTo>
                  <a:pt x="1133233" y="217022"/>
                </a:lnTo>
                <a:lnTo>
                  <a:pt x="1133233" y="219513"/>
                </a:lnTo>
                <a:lnTo>
                  <a:pt x="1131135" y="220562"/>
                </a:lnTo>
                <a:lnTo>
                  <a:pt x="1131135" y="225939"/>
                </a:lnTo>
                <a:lnTo>
                  <a:pt x="1133233" y="225939"/>
                </a:lnTo>
                <a:lnTo>
                  <a:pt x="1133496" y="226594"/>
                </a:lnTo>
                <a:lnTo>
                  <a:pt x="1129955" y="227381"/>
                </a:lnTo>
                <a:lnTo>
                  <a:pt x="1128513" y="228037"/>
                </a:lnTo>
                <a:lnTo>
                  <a:pt x="1123661" y="230135"/>
                </a:lnTo>
                <a:lnTo>
                  <a:pt x="1121956" y="232626"/>
                </a:lnTo>
                <a:lnTo>
                  <a:pt x="1119989" y="233020"/>
                </a:lnTo>
                <a:lnTo>
                  <a:pt x="1110810" y="229479"/>
                </a:lnTo>
                <a:lnTo>
                  <a:pt x="1110154" y="231577"/>
                </a:lnTo>
                <a:lnTo>
                  <a:pt x="1110154" y="234462"/>
                </a:lnTo>
                <a:lnTo>
                  <a:pt x="1112646" y="233938"/>
                </a:lnTo>
                <a:lnTo>
                  <a:pt x="1111203" y="236560"/>
                </a:lnTo>
                <a:lnTo>
                  <a:pt x="1110810" y="239314"/>
                </a:lnTo>
                <a:lnTo>
                  <a:pt x="1112908" y="240101"/>
                </a:lnTo>
                <a:lnTo>
                  <a:pt x="1111990" y="244559"/>
                </a:lnTo>
                <a:lnTo>
                  <a:pt x="1112252" y="245346"/>
                </a:lnTo>
                <a:lnTo>
                  <a:pt x="1112252" y="248887"/>
                </a:lnTo>
                <a:lnTo>
                  <a:pt x="1112646" y="254001"/>
                </a:lnTo>
                <a:lnTo>
                  <a:pt x="1112908" y="255312"/>
                </a:lnTo>
                <a:lnTo>
                  <a:pt x="1113695" y="257410"/>
                </a:lnTo>
                <a:lnTo>
                  <a:pt x="1115531" y="258197"/>
                </a:lnTo>
                <a:lnTo>
                  <a:pt x="1108712" y="265540"/>
                </a:lnTo>
                <a:lnTo>
                  <a:pt x="1107269" y="268818"/>
                </a:lnTo>
                <a:lnTo>
                  <a:pt x="1107269" y="269867"/>
                </a:lnTo>
                <a:lnTo>
                  <a:pt x="1106614" y="272621"/>
                </a:lnTo>
                <a:lnTo>
                  <a:pt x="1106220" y="275506"/>
                </a:lnTo>
                <a:lnTo>
                  <a:pt x="1105434" y="277211"/>
                </a:lnTo>
                <a:lnTo>
                  <a:pt x="1105171" y="278653"/>
                </a:lnTo>
                <a:lnTo>
                  <a:pt x="1103335" y="280882"/>
                </a:lnTo>
                <a:lnTo>
                  <a:pt x="1103729" y="282194"/>
                </a:lnTo>
                <a:lnTo>
                  <a:pt x="1103073" y="285341"/>
                </a:lnTo>
                <a:lnTo>
                  <a:pt x="1104122" y="285079"/>
                </a:lnTo>
                <a:lnTo>
                  <a:pt x="1106876" y="284292"/>
                </a:lnTo>
                <a:lnTo>
                  <a:pt x="1107794" y="283898"/>
                </a:lnTo>
                <a:lnTo>
                  <a:pt x="1107794" y="283243"/>
                </a:lnTo>
                <a:lnTo>
                  <a:pt x="1108056" y="282981"/>
                </a:lnTo>
                <a:lnTo>
                  <a:pt x="1108056" y="281800"/>
                </a:lnTo>
                <a:lnTo>
                  <a:pt x="1108450" y="281538"/>
                </a:lnTo>
                <a:lnTo>
                  <a:pt x="1110810" y="280882"/>
                </a:lnTo>
                <a:lnTo>
                  <a:pt x="1111597" y="279702"/>
                </a:lnTo>
                <a:lnTo>
                  <a:pt x="1113695" y="278916"/>
                </a:lnTo>
                <a:lnTo>
                  <a:pt x="1115137" y="280882"/>
                </a:lnTo>
                <a:lnTo>
                  <a:pt x="1115793" y="281145"/>
                </a:lnTo>
                <a:lnTo>
                  <a:pt x="1115793" y="281800"/>
                </a:lnTo>
                <a:lnTo>
                  <a:pt x="1116580" y="281538"/>
                </a:lnTo>
                <a:lnTo>
                  <a:pt x="1119071" y="282587"/>
                </a:lnTo>
                <a:lnTo>
                  <a:pt x="1118678" y="283243"/>
                </a:lnTo>
                <a:lnTo>
                  <a:pt x="1118678" y="283898"/>
                </a:lnTo>
                <a:lnTo>
                  <a:pt x="1117891" y="285341"/>
                </a:lnTo>
                <a:lnTo>
                  <a:pt x="1116580" y="286521"/>
                </a:lnTo>
                <a:lnTo>
                  <a:pt x="1116186" y="286783"/>
                </a:lnTo>
                <a:lnTo>
                  <a:pt x="1115531" y="287439"/>
                </a:lnTo>
                <a:lnTo>
                  <a:pt x="1114351" y="289275"/>
                </a:lnTo>
                <a:lnTo>
                  <a:pt x="1114088" y="290324"/>
                </a:lnTo>
                <a:lnTo>
                  <a:pt x="1112252" y="291766"/>
                </a:lnTo>
                <a:lnTo>
                  <a:pt x="1112252" y="292422"/>
                </a:lnTo>
                <a:lnTo>
                  <a:pt x="1113695" y="297405"/>
                </a:lnTo>
                <a:lnTo>
                  <a:pt x="1118284" y="302388"/>
                </a:lnTo>
                <a:lnTo>
                  <a:pt x="1118678" y="303044"/>
                </a:lnTo>
                <a:lnTo>
                  <a:pt x="1119989" y="301339"/>
                </a:lnTo>
                <a:lnTo>
                  <a:pt x="1122612" y="300945"/>
                </a:lnTo>
                <a:lnTo>
                  <a:pt x="1124316" y="302126"/>
                </a:lnTo>
                <a:lnTo>
                  <a:pt x="1126415" y="300945"/>
                </a:lnTo>
                <a:lnTo>
                  <a:pt x="1127595" y="298454"/>
                </a:lnTo>
                <a:lnTo>
                  <a:pt x="1129693" y="300159"/>
                </a:lnTo>
                <a:lnTo>
                  <a:pt x="1131397" y="300159"/>
                </a:lnTo>
                <a:lnTo>
                  <a:pt x="1131791" y="298716"/>
                </a:lnTo>
                <a:lnTo>
                  <a:pt x="1133233" y="297143"/>
                </a:lnTo>
                <a:lnTo>
                  <a:pt x="1133233" y="296356"/>
                </a:lnTo>
                <a:lnTo>
                  <a:pt x="1131791" y="294520"/>
                </a:lnTo>
                <a:lnTo>
                  <a:pt x="1132053" y="293078"/>
                </a:lnTo>
                <a:lnTo>
                  <a:pt x="1133889" y="291766"/>
                </a:lnTo>
                <a:lnTo>
                  <a:pt x="1134676" y="290717"/>
                </a:lnTo>
                <a:lnTo>
                  <a:pt x="1134676" y="288881"/>
                </a:lnTo>
                <a:lnTo>
                  <a:pt x="1134151" y="288226"/>
                </a:lnTo>
                <a:lnTo>
                  <a:pt x="1133889" y="287439"/>
                </a:lnTo>
                <a:lnTo>
                  <a:pt x="1135331" y="286521"/>
                </a:lnTo>
                <a:lnTo>
                  <a:pt x="1137167" y="287177"/>
                </a:lnTo>
                <a:lnTo>
                  <a:pt x="1138872" y="287439"/>
                </a:lnTo>
                <a:lnTo>
                  <a:pt x="1139528" y="289275"/>
                </a:lnTo>
                <a:lnTo>
                  <a:pt x="1142150" y="288619"/>
                </a:lnTo>
                <a:lnTo>
                  <a:pt x="1142806" y="288881"/>
                </a:lnTo>
                <a:lnTo>
                  <a:pt x="1143593" y="289275"/>
                </a:lnTo>
                <a:lnTo>
                  <a:pt x="1143593" y="290324"/>
                </a:lnTo>
                <a:lnTo>
                  <a:pt x="1143855" y="290717"/>
                </a:lnTo>
                <a:lnTo>
                  <a:pt x="1143593" y="292422"/>
                </a:lnTo>
                <a:lnTo>
                  <a:pt x="1144511" y="295045"/>
                </a:lnTo>
                <a:lnTo>
                  <a:pt x="1144511" y="297405"/>
                </a:lnTo>
                <a:lnTo>
                  <a:pt x="1148051" y="298716"/>
                </a:lnTo>
                <a:lnTo>
                  <a:pt x="1145691" y="302388"/>
                </a:lnTo>
                <a:lnTo>
                  <a:pt x="1148444" y="303044"/>
                </a:lnTo>
                <a:lnTo>
                  <a:pt x="1148707" y="305797"/>
                </a:lnTo>
                <a:lnTo>
                  <a:pt x="1151592" y="306322"/>
                </a:lnTo>
                <a:lnTo>
                  <a:pt x="1153690" y="304093"/>
                </a:lnTo>
                <a:lnTo>
                  <a:pt x="1156968" y="303437"/>
                </a:lnTo>
                <a:lnTo>
                  <a:pt x="1157230" y="301601"/>
                </a:lnTo>
                <a:lnTo>
                  <a:pt x="1158673" y="301339"/>
                </a:lnTo>
                <a:lnTo>
                  <a:pt x="1161558" y="303699"/>
                </a:lnTo>
                <a:lnTo>
                  <a:pt x="1164049" y="303437"/>
                </a:lnTo>
                <a:lnTo>
                  <a:pt x="1165098" y="301339"/>
                </a:lnTo>
                <a:lnTo>
                  <a:pt x="1169032" y="300945"/>
                </a:lnTo>
                <a:lnTo>
                  <a:pt x="1169032" y="302781"/>
                </a:lnTo>
                <a:lnTo>
                  <a:pt x="1168245" y="303437"/>
                </a:lnTo>
                <a:lnTo>
                  <a:pt x="1167590" y="303044"/>
                </a:lnTo>
                <a:lnTo>
                  <a:pt x="1165754" y="303699"/>
                </a:lnTo>
                <a:lnTo>
                  <a:pt x="1164836" y="303699"/>
                </a:lnTo>
                <a:lnTo>
                  <a:pt x="1164049" y="304093"/>
                </a:lnTo>
                <a:lnTo>
                  <a:pt x="1162213" y="306715"/>
                </a:lnTo>
                <a:lnTo>
                  <a:pt x="1162213" y="310911"/>
                </a:lnTo>
                <a:lnTo>
                  <a:pt x="1165098" y="313141"/>
                </a:lnTo>
                <a:lnTo>
                  <a:pt x="1167590" y="312354"/>
                </a:lnTo>
                <a:lnTo>
                  <a:pt x="1168770" y="310256"/>
                </a:lnTo>
                <a:lnTo>
                  <a:pt x="1169688" y="310911"/>
                </a:lnTo>
                <a:lnTo>
                  <a:pt x="1168770" y="313403"/>
                </a:lnTo>
                <a:lnTo>
                  <a:pt x="1168245" y="315501"/>
                </a:lnTo>
                <a:lnTo>
                  <a:pt x="1168245" y="319042"/>
                </a:lnTo>
                <a:lnTo>
                  <a:pt x="1165492" y="320222"/>
                </a:lnTo>
                <a:lnTo>
                  <a:pt x="1164836" y="321533"/>
                </a:lnTo>
                <a:lnTo>
                  <a:pt x="1165754" y="322975"/>
                </a:lnTo>
                <a:lnTo>
                  <a:pt x="1165754" y="325074"/>
                </a:lnTo>
                <a:lnTo>
                  <a:pt x="1165754" y="325860"/>
                </a:lnTo>
                <a:lnTo>
                  <a:pt x="1165492" y="326123"/>
                </a:lnTo>
                <a:lnTo>
                  <a:pt x="1161951" y="326516"/>
                </a:lnTo>
                <a:lnTo>
                  <a:pt x="1161164" y="326778"/>
                </a:lnTo>
                <a:lnTo>
                  <a:pt x="1161164" y="327958"/>
                </a:lnTo>
                <a:lnTo>
                  <a:pt x="1161558" y="328221"/>
                </a:lnTo>
                <a:lnTo>
                  <a:pt x="1161558" y="329008"/>
                </a:lnTo>
                <a:lnTo>
                  <a:pt x="1160771" y="330057"/>
                </a:lnTo>
                <a:lnTo>
                  <a:pt x="1162607" y="330057"/>
                </a:lnTo>
                <a:lnTo>
                  <a:pt x="1162607" y="330712"/>
                </a:lnTo>
                <a:lnTo>
                  <a:pt x="1161164" y="332941"/>
                </a:lnTo>
                <a:lnTo>
                  <a:pt x="1160771" y="334384"/>
                </a:lnTo>
                <a:lnTo>
                  <a:pt x="1161164" y="335957"/>
                </a:lnTo>
                <a:lnTo>
                  <a:pt x="1160508" y="337138"/>
                </a:lnTo>
                <a:lnTo>
                  <a:pt x="1156575" y="338842"/>
                </a:lnTo>
                <a:lnTo>
                  <a:pt x="1158673" y="341334"/>
                </a:lnTo>
                <a:lnTo>
                  <a:pt x="1159066" y="341334"/>
                </a:lnTo>
                <a:lnTo>
                  <a:pt x="1159853" y="342383"/>
                </a:lnTo>
                <a:lnTo>
                  <a:pt x="1158411" y="342776"/>
                </a:lnTo>
                <a:lnTo>
                  <a:pt x="1151985" y="347366"/>
                </a:lnTo>
                <a:lnTo>
                  <a:pt x="1151985" y="349464"/>
                </a:lnTo>
                <a:lnTo>
                  <a:pt x="1153034" y="349857"/>
                </a:lnTo>
                <a:lnTo>
                  <a:pt x="1156575" y="350906"/>
                </a:lnTo>
                <a:lnTo>
                  <a:pt x="1159066" y="351955"/>
                </a:lnTo>
                <a:lnTo>
                  <a:pt x="1160771" y="351300"/>
                </a:lnTo>
                <a:lnTo>
                  <a:pt x="1161951" y="353004"/>
                </a:lnTo>
                <a:lnTo>
                  <a:pt x="1161951" y="355103"/>
                </a:lnTo>
                <a:lnTo>
                  <a:pt x="1162213" y="356938"/>
                </a:lnTo>
                <a:lnTo>
                  <a:pt x="1161951" y="358643"/>
                </a:lnTo>
                <a:lnTo>
                  <a:pt x="1160115" y="360217"/>
                </a:lnTo>
                <a:lnTo>
                  <a:pt x="1158673" y="364019"/>
                </a:lnTo>
                <a:lnTo>
                  <a:pt x="1159066" y="364413"/>
                </a:lnTo>
                <a:lnTo>
                  <a:pt x="1159853" y="366904"/>
                </a:lnTo>
                <a:lnTo>
                  <a:pt x="1161951" y="367953"/>
                </a:lnTo>
                <a:lnTo>
                  <a:pt x="1164049" y="368216"/>
                </a:lnTo>
                <a:lnTo>
                  <a:pt x="1164049" y="368609"/>
                </a:lnTo>
                <a:lnTo>
                  <a:pt x="1163656" y="369396"/>
                </a:lnTo>
                <a:lnTo>
                  <a:pt x="1162869" y="371494"/>
                </a:lnTo>
                <a:lnTo>
                  <a:pt x="1162213" y="372543"/>
                </a:lnTo>
                <a:lnTo>
                  <a:pt x="1161164" y="372543"/>
                </a:lnTo>
                <a:lnTo>
                  <a:pt x="1157755" y="373592"/>
                </a:lnTo>
                <a:lnTo>
                  <a:pt x="1156968" y="374641"/>
                </a:lnTo>
                <a:lnTo>
                  <a:pt x="1156575" y="376477"/>
                </a:lnTo>
                <a:lnTo>
                  <a:pt x="1161558" y="382115"/>
                </a:lnTo>
                <a:lnTo>
                  <a:pt x="1162213" y="384476"/>
                </a:lnTo>
                <a:lnTo>
                  <a:pt x="1165492" y="387099"/>
                </a:lnTo>
                <a:lnTo>
                  <a:pt x="1163656" y="389852"/>
                </a:lnTo>
                <a:lnTo>
                  <a:pt x="1159853" y="399818"/>
                </a:lnTo>
                <a:lnTo>
                  <a:pt x="1157755" y="401261"/>
                </a:lnTo>
                <a:lnTo>
                  <a:pt x="1154477" y="410702"/>
                </a:lnTo>
                <a:lnTo>
                  <a:pt x="1151329" y="416078"/>
                </a:lnTo>
                <a:lnTo>
                  <a:pt x="1151329" y="418176"/>
                </a:lnTo>
                <a:lnTo>
                  <a:pt x="1149494" y="422110"/>
                </a:lnTo>
                <a:lnTo>
                  <a:pt x="1147789" y="427749"/>
                </a:lnTo>
                <a:lnTo>
                  <a:pt x="1147395" y="429192"/>
                </a:lnTo>
                <a:lnTo>
                  <a:pt x="1147395" y="432732"/>
                </a:lnTo>
                <a:lnTo>
                  <a:pt x="1147789" y="434174"/>
                </a:lnTo>
                <a:lnTo>
                  <a:pt x="1148707" y="435617"/>
                </a:lnTo>
                <a:lnTo>
                  <a:pt x="1146609" y="439157"/>
                </a:lnTo>
                <a:lnTo>
                  <a:pt x="1145953" y="442305"/>
                </a:lnTo>
                <a:lnTo>
                  <a:pt x="1145953" y="442698"/>
                </a:lnTo>
                <a:lnTo>
                  <a:pt x="1149231" y="442960"/>
                </a:lnTo>
                <a:lnTo>
                  <a:pt x="1149231" y="443616"/>
                </a:lnTo>
                <a:lnTo>
                  <a:pt x="1151985" y="444140"/>
                </a:lnTo>
                <a:lnTo>
                  <a:pt x="1150674" y="445845"/>
                </a:lnTo>
                <a:lnTo>
                  <a:pt x="1153034" y="446501"/>
                </a:lnTo>
                <a:lnTo>
                  <a:pt x="1153428" y="446239"/>
                </a:lnTo>
                <a:lnTo>
                  <a:pt x="1155132" y="446501"/>
                </a:lnTo>
                <a:lnTo>
                  <a:pt x="1155132" y="446894"/>
                </a:lnTo>
                <a:lnTo>
                  <a:pt x="1154083" y="446894"/>
                </a:lnTo>
                <a:lnTo>
                  <a:pt x="1154083" y="447288"/>
                </a:lnTo>
                <a:lnTo>
                  <a:pt x="1155132" y="447681"/>
                </a:lnTo>
                <a:lnTo>
                  <a:pt x="1155788" y="447943"/>
                </a:lnTo>
                <a:lnTo>
                  <a:pt x="1155788" y="448599"/>
                </a:lnTo>
                <a:lnTo>
                  <a:pt x="1156968" y="448992"/>
                </a:lnTo>
                <a:lnTo>
                  <a:pt x="1156968" y="449779"/>
                </a:lnTo>
                <a:lnTo>
                  <a:pt x="1153034" y="450041"/>
                </a:lnTo>
                <a:lnTo>
                  <a:pt x="1153034" y="449255"/>
                </a:lnTo>
                <a:lnTo>
                  <a:pt x="1152772" y="449255"/>
                </a:lnTo>
                <a:lnTo>
                  <a:pt x="1152378" y="450697"/>
                </a:lnTo>
                <a:lnTo>
                  <a:pt x="1153690" y="451222"/>
                </a:lnTo>
                <a:lnTo>
                  <a:pt x="1154083" y="450435"/>
                </a:lnTo>
                <a:lnTo>
                  <a:pt x="1156968" y="450041"/>
                </a:lnTo>
                <a:lnTo>
                  <a:pt x="1156968" y="450435"/>
                </a:lnTo>
                <a:lnTo>
                  <a:pt x="1159853" y="450697"/>
                </a:lnTo>
                <a:lnTo>
                  <a:pt x="1160508" y="451484"/>
                </a:lnTo>
                <a:lnTo>
                  <a:pt x="1160771" y="452664"/>
                </a:lnTo>
                <a:lnTo>
                  <a:pt x="1161558" y="452664"/>
                </a:lnTo>
                <a:lnTo>
                  <a:pt x="1161164" y="453320"/>
                </a:lnTo>
                <a:lnTo>
                  <a:pt x="1161951" y="453582"/>
                </a:lnTo>
                <a:lnTo>
                  <a:pt x="1162213" y="452926"/>
                </a:lnTo>
                <a:lnTo>
                  <a:pt x="1162869" y="453582"/>
                </a:lnTo>
                <a:lnTo>
                  <a:pt x="1163656" y="453320"/>
                </a:lnTo>
                <a:lnTo>
                  <a:pt x="1164311" y="453582"/>
                </a:lnTo>
                <a:lnTo>
                  <a:pt x="1159853" y="459614"/>
                </a:lnTo>
                <a:lnTo>
                  <a:pt x="1159459" y="460663"/>
                </a:lnTo>
                <a:lnTo>
                  <a:pt x="1158673" y="460401"/>
                </a:lnTo>
                <a:lnTo>
                  <a:pt x="1155526" y="461712"/>
                </a:lnTo>
                <a:lnTo>
                  <a:pt x="1154870" y="462499"/>
                </a:lnTo>
                <a:lnTo>
                  <a:pt x="1154477" y="461712"/>
                </a:lnTo>
                <a:lnTo>
                  <a:pt x="1152378" y="461056"/>
                </a:lnTo>
                <a:lnTo>
                  <a:pt x="1148051" y="464203"/>
                </a:lnTo>
                <a:lnTo>
                  <a:pt x="1147002" y="466302"/>
                </a:lnTo>
                <a:lnTo>
                  <a:pt x="1148051" y="467088"/>
                </a:lnTo>
                <a:lnTo>
                  <a:pt x="1148707" y="467482"/>
                </a:lnTo>
                <a:lnTo>
                  <a:pt x="1150149" y="467482"/>
                </a:lnTo>
                <a:lnTo>
                  <a:pt x="1148707" y="471022"/>
                </a:lnTo>
                <a:lnTo>
                  <a:pt x="1146346" y="473120"/>
                </a:lnTo>
                <a:lnTo>
                  <a:pt x="1146609" y="473776"/>
                </a:lnTo>
                <a:lnTo>
                  <a:pt x="1146346" y="474169"/>
                </a:lnTo>
                <a:lnTo>
                  <a:pt x="1146346" y="475874"/>
                </a:lnTo>
                <a:lnTo>
                  <a:pt x="1147002" y="475874"/>
                </a:lnTo>
                <a:lnTo>
                  <a:pt x="1147789" y="478759"/>
                </a:lnTo>
                <a:lnTo>
                  <a:pt x="1148707" y="479939"/>
                </a:lnTo>
                <a:lnTo>
                  <a:pt x="1146346" y="481250"/>
                </a:lnTo>
                <a:lnTo>
                  <a:pt x="1145297" y="480595"/>
                </a:lnTo>
                <a:lnTo>
                  <a:pt x="1142806" y="480201"/>
                </a:lnTo>
                <a:lnTo>
                  <a:pt x="1141626" y="479152"/>
                </a:lnTo>
                <a:lnTo>
                  <a:pt x="1138872" y="485578"/>
                </a:lnTo>
                <a:lnTo>
                  <a:pt x="1139265" y="485840"/>
                </a:lnTo>
                <a:lnTo>
                  <a:pt x="1138872" y="486496"/>
                </a:lnTo>
                <a:lnTo>
                  <a:pt x="1138610" y="486496"/>
                </a:lnTo>
                <a:lnTo>
                  <a:pt x="1138610" y="487676"/>
                </a:lnTo>
                <a:lnTo>
                  <a:pt x="1137823" y="487676"/>
                </a:lnTo>
                <a:lnTo>
                  <a:pt x="1137167" y="487938"/>
                </a:lnTo>
                <a:lnTo>
                  <a:pt x="1133496" y="489118"/>
                </a:lnTo>
                <a:lnTo>
                  <a:pt x="1130349" y="489774"/>
                </a:lnTo>
                <a:lnTo>
                  <a:pt x="1128250" y="492265"/>
                </a:lnTo>
                <a:lnTo>
                  <a:pt x="1126415" y="493315"/>
                </a:lnTo>
                <a:lnTo>
                  <a:pt x="1112252" y="503543"/>
                </a:lnTo>
                <a:lnTo>
                  <a:pt x="1112252" y="504723"/>
                </a:lnTo>
                <a:lnTo>
                  <a:pt x="1111597" y="504198"/>
                </a:lnTo>
                <a:lnTo>
                  <a:pt x="1109105" y="503543"/>
                </a:lnTo>
                <a:lnTo>
                  <a:pt x="1093370" y="503543"/>
                </a:lnTo>
                <a:lnTo>
                  <a:pt x="1093894" y="499740"/>
                </a:lnTo>
                <a:lnTo>
                  <a:pt x="1088518" y="498953"/>
                </a:lnTo>
                <a:lnTo>
                  <a:pt x="1084977" y="497904"/>
                </a:lnTo>
                <a:lnTo>
                  <a:pt x="1078552" y="496199"/>
                </a:lnTo>
                <a:lnTo>
                  <a:pt x="1074356" y="493970"/>
                </a:lnTo>
                <a:lnTo>
                  <a:pt x="1071733" y="496855"/>
                </a:lnTo>
                <a:lnTo>
                  <a:pt x="1068979" y="499347"/>
                </a:lnTo>
                <a:lnTo>
                  <a:pt x="1069373" y="502100"/>
                </a:lnTo>
                <a:lnTo>
                  <a:pt x="1068323" y="506034"/>
                </a:lnTo>
                <a:lnTo>
                  <a:pt x="1064652" y="512722"/>
                </a:lnTo>
                <a:lnTo>
                  <a:pt x="1064390" y="516262"/>
                </a:lnTo>
                <a:lnTo>
                  <a:pt x="1063996" y="517443"/>
                </a:lnTo>
                <a:lnTo>
                  <a:pt x="1063341" y="518754"/>
                </a:lnTo>
                <a:lnTo>
                  <a:pt x="1060980" y="518098"/>
                </a:lnTo>
                <a:lnTo>
                  <a:pt x="1060456" y="519147"/>
                </a:lnTo>
                <a:lnTo>
                  <a:pt x="1055210" y="521378"/>
                </a:lnTo>
                <a:lnTo>
                  <a:pt x="1050621" y="521640"/>
                </a:lnTo>
                <a:lnTo>
                  <a:pt x="1049834" y="522295"/>
                </a:lnTo>
                <a:lnTo>
                  <a:pt x="1049572" y="523738"/>
                </a:lnTo>
                <a:lnTo>
                  <a:pt x="1050621" y="523738"/>
                </a:lnTo>
                <a:lnTo>
                  <a:pt x="1048916" y="534097"/>
                </a:lnTo>
                <a:lnTo>
                  <a:pt x="1047343" y="533309"/>
                </a:lnTo>
                <a:lnTo>
                  <a:pt x="1044195" y="533704"/>
                </a:lnTo>
                <a:lnTo>
                  <a:pt x="1041704" y="532654"/>
                </a:lnTo>
                <a:lnTo>
                  <a:pt x="1039212" y="532260"/>
                </a:lnTo>
                <a:lnTo>
                  <a:pt x="1038163" y="531605"/>
                </a:lnTo>
                <a:lnTo>
                  <a:pt x="1035016" y="530162"/>
                </a:lnTo>
                <a:lnTo>
                  <a:pt x="1032918" y="530818"/>
                </a:lnTo>
                <a:lnTo>
                  <a:pt x="1032394" y="533704"/>
                </a:lnTo>
                <a:lnTo>
                  <a:pt x="1031738" y="534097"/>
                </a:lnTo>
                <a:lnTo>
                  <a:pt x="1030689" y="539080"/>
                </a:lnTo>
                <a:lnTo>
                  <a:pt x="1029378" y="545374"/>
                </a:lnTo>
                <a:lnTo>
                  <a:pt x="1029378" y="546424"/>
                </a:lnTo>
                <a:lnTo>
                  <a:pt x="1031738" y="547473"/>
                </a:lnTo>
                <a:lnTo>
                  <a:pt x="1030689" y="551013"/>
                </a:lnTo>
                <a:lnTo>
                  <a:pt x="1027280" y="551407"/>
                </a:lnTo>
                <a:lnTo>
                  <a:pt x="1027280" y="552718"/>
                </a:lnTo>
                <a:lnTo>
                  <a:pt x="1025313" y="552062"/>
                </a:lnTo>
                <a:lnTo>
                  <a:pt x="1024395" y="555603"/>
                </a:lnTo>
                <a:lnTo>
                  <a:pt x="1025050" y="557438"/>
                </a:lnTo>
                <a:lnTo>
                  <a:pt x="1030296" y="554816"/>
                </a:lnTo>
                <a:lnTo>
                  <a:pt x="1030689" y="553898"/>
                </a:lnTo>
                <a:lnTo>
                  <a:pt x="1032131" y="554160"/>
                </a:lnTo>
                <a:lnTo>
                  <a:pt x="1032394" y="555603"/>
                </a:lnTo>
                <a:lnTo>
                  <a:pt x="1031082" y="555996"/>
                </a:lnTo>
                <a:lnTo>
                  <a:pt x="1031082" y="557045"/>
                </a:lnTo>
                <a:lnTo>
                  <a:pt x="1027280" y="561241"/>
                </a:lnTo>
                <a:lnTo>
                  <a:pt x="1026755" y="563077"/>
                </a:lnTo>
                <a:lnTo>
                  <a:pt x="1028197" y="564520"/>
                </a:lnTo>
                <a:lnTo>
                  <a:pt x="1025837" y="564782"/>
                </a:lnTo>
                <a:lnTo>
                  <a:pt x="1022952" y="566618"/>
                </a:lnTo>
                <a:lnTo>
                  <a:pt x="1022297" y="568060"/>
                </a:lnTo>
                <a:lnTo>
                  <a:pt x="1021903" y="568060"/>
                </a:lnTo>
                <a:lnTo>
                  <a:pt x="1022297" y="566618"/>
                </a:lnTo>
                <a:lnTo>
                  <a:pt x="1021117" y="564126"/>
                </a:lnTo>
                <a:lnTo>
                  <a:pt x="1019805" y="563340"/>
                </a:lnTo>
                <a:lnTo>
                  <a:pt x="1019805" y="562684"/>
                </a:lnTo>
                <a:lnTo>
                  <a:pt x="1012986" y="560979"/>
                </a:lnTo>
                <a:lnTo>
                  <a:pt x="1011544" y="562684"/>
                </a:lnTo>
                <a:lnTo>
                  <a:pt x="1011544" y="565962"/>
                </a:lnTo>
                <a:lnTo>
                  <a:pt x="1009839" y="566224"/>
                </a:lnTo>
                <a:lnTo>
                  <a:pt x="1007348" y="565962"/>
                </a:lnTo>
                <a:lnTo>
                  <a:pt x="1008003" y="566880"/>
                </a:lnTo>
                <a:lnTo>
                  <a:pt x="1007741" y="569503"/>
                </a:lnTo>
                <a:lnTo>
                  <a:pt x="1009446" y="570421"/>
                </a:lnTo>
                <a:lnTo>
                  <a:pt x="1011937" y="571601"/>
                </a:lnTo>
                <a:lnTo>
                  <a:pt x="1011937" y="573043"/>
                </a:lnTo>
                <a:lnTo>
                  <a:pt x="1012724" y="574354"/>
                </a:lnTo>
                <a:lnTo>
                  <a:pt x="1015084" y="574617"/>
                </a:lnTo>
                <a:lnTo>
                  <a:pt x="1016920" y="575797"/>
                </a:lnTo>
                <a:lnTo>
                  <a:pt x="1018363" y="575141"/>
                </a:lnTo>
                <a:lnTo>
                  <a:pt x="1020854" y="575535"/>
                </a:lnTo>
                <a:lnTo>
                  <a:pt x="1022952" y="577239"/>
                </a:lnTo>
                <a:lnTo>
                  <a:pt x="1025313" y="581435"/>
                </a:lnTo>
                <a:lnTo>
                  <a:pt x="1026493" y="583665"/>
                </a:lnTo>
                <a:lnTo>
                  <a:pt x="1027280" y="586156"/>
                </a:lnTo>
                <a:lnTo>
                  <a:pt x="1027542" y="589041"/>
                </a:lnTo>
                <a:lnTo>
                  <a:pt x="1026755" y="590746"/>
                </a:lnTo>
                <a:lnTo>
                  <a:pt x="1026099" y="593237"/>
                </a:lnTo>
                <a:lnTo>
                  <a:pt x="1025313" y="595335"/>
                </a:lnTo>
                <a:lnTo>
                  <a:pt x="1025050" y="598483"/>
                </a:lnTo>
                <a:lnTo>
                  <a:pt x="1025313" y="601761"/>
                </a:lnTo>
                <a:lnTo>
                  <a:pt x="1026493" y="603859"/>
                </a:lnTo>
                <a:lnTo>
                  <a:pt x="1029640" y="606613"/>
                </a:lnTo>
                <a:lnTo>
                  <a:pt x="1032394" y="609104"/>
                </a:lnTo>
                <a:lnTo>
                  <a:pt x="1035016" y="613300"/>
                </a:lnTo>
                <a:lnTo>
                  <a:pt x="1036721" y="615136"/>
                </a:lnTo>
                <a:lnTo>
                  <a:pt x="1039999" y="616841"/>
                </a:lnTo>
                <a:lnTo>
                  <a:pt x="1043146" y="618939"/>
                </a:lnTo>
                <a:lnTo>
                  <a:pt x="1045638" y="622479"/>
                </a:lnTo>
                <a:lnTo>
                  <a:pt x="1048129" y="626807"/>
                </a:lnTo>
                <a:lnTo>
                  <a:pt x="1051932" y="629036"/>
                </a:lnTo>
                <a:lnTo>
                  <a:pt x="1052719" y="629692"/>
                </a:lnTo>
                <a:lnTo>
                  <a:pt x="1054161" y="630478"/>
                </a:lnTo>
                <a:lnTo>
                  <a:pt x="1055604" y="631790"/>
                </a:lnTo>
                <a:lnTo>
                  <a:pt x="1056653" y="633232"/>
                </a:lnTo>
                <a:lnTo>
                  <a:pt x="1056653" y="636379"/>
                </a:lnTo>
                <a:lnTo>
                  <a:pt x="1057309" y="638477"/>
                </a:lnTo>
                <a:lnTo>
                  <a:pt x="1059800" y="641362"/>
                </a:lnTo>
                <a:lnTo>
                  <a:pt x="1062685" y="642805"/>
                </a:lnTo>
                <a:lnTo>
                  <a:pt x="1066619" y="645952"/>
                </a:lnTo>
                <a:lnTo>
                  <a:pt x="1073962" y="652640"/>
                </a:lnTo>
                <a:lnTo>
                  <a:pt x="1075142" y="654082"/>
                </a:lnTo>
                <a:lnTo>
                  <a:pt x="1075798" y="657360"/>
                </a:lnTo>
                <a:lnTo>
                  <a:pt x="1075798" y="660376"/>
                </a:lnTo>
                <a:lnTo>
                  <a:pt x="1074618" y="660376"/>
                </a:lnTo>
                <a:lnTo>
                  <a:pt x="1073175" y="658672"/>
                </a:lnTo>
                <a:lnTo>
                  <a:pt x="1071471" y="657622"/>
                </a:lnTo>
                <a:lnTo>
                  <a:pt x="1070422" y="657360"/>
                </a:lnTo>
                <a:lnTo>
                  <a:pt x="1069373" y="657622"/>
                </a:lnTo>
                <a:lnTo>
                  <a:pt x="1067537" y="660901"/>
                </a:lnTo>
                <a:lnTo>
                  <a:pt x="1067537" y="661556"/>
                </a:lnTo>
                <a:lnTo>
                  <a:pt x="1064390" y="661556"/>
                </a:lnTo>
                <a:lnTo>
                  <a:pt x="1065176" y="660901"/>
                </a:lnTo>
                <a:lnTo>
                  <a:pt x="1062685" y="659721"/>
                </a:lnTo>
                <a:lnTo>
                  <a:pt x="1061636" y="661163"/>
                </a:lnTo>
                <a:lnTo>
                  <a:pt x="1060980" y="660901"/>
                </a:lnTo>
                <a:lnTo>
                  <a:pt x="1059800" y="661556"/>
                </a:lnTo>
                <a:lnTo>
                  <a:pt x="1061243" y="663655"/>
                </a:lnTo>
                <a:lnTo>
                  <a:pt x="1057309" y="664704"/>
                </a:lnTo>
                <a:lnTo>
                  <a:pt x="1054555" y="663261"/>
                </a:lnTo>
                <a:lnTo>
                  <a:pt x="1051014" y="660114"/>
                </a:lnTo>
                <a:lnTo>
                  <a:pt x="1049179" y="659458"/>
                </a:lnTo>
                <a:lnTo>
                  <a:pt x="1047080" y="659065"/>
                </a:lnTo>
                <a:lnTo>
                  <a:pt x="1046556" y="656967"/>
                </a:lnTo>
                <a:lnTo>
                  <a:pt x="1042360" y="657360"/>
                </a:lnTo>
                <a:lnTo>
                  <a:pt x="1041442" y="658278"/>
                </a:lnTo>
                <a:lnTo>
                  <a:pt x="1042097" y="660114"/>
                </a:lnTo>
                <a:lnTo>
                  <a:pt x="1043146" y="661163"/>
                </a:lnTo>
                <a:lnTo>
                  <a:pt x="1041704" y="661556"/>
                </a:lnTo>
                <a:lnTo>
                  <a:pt x="1040655" y="662343"/>
                </a:lnTo>
                <a:lnTo>
                  <a:pt x="1039999" y="661819"/>
                </a:lnTo>
                <a:lnTo>
                  <a:pt x="1039212" y="663261"/>
                </a:lnTo>
                <a:lnTo>
                  <a:pt x="1037114" y="662999"/>
                </a:lnTo>
                <a:lnTo>
                  <a:pt x="1038163" y="666015"/>
                </a:lnTo>
                <a:lnTo>
                  <a:pt x="1036065" y="666802"/>
                </a:lnTo>
                <a:lnTo>
                  <a:pt x="1036459" y="667457"/>
                </a:lnTo>
                <a:lnTo>
                  <a:pt x="1032131" y="669293"/>
                </a:lnTo>
                <a:lnTo>
                  <a:pt x="1027542" y="672834"/>
                </a:lnTo>
                <a:lnTo>
                  <a:pt x="1026493" y="671785"/>
                </a:lnTo>
                <a:lnTo>
                  <a:pt x="1024657" y="673620"/>
                </a:lnTo>
                <a:lnTo>
                  <a:pt x="1024657" y="673883"/>
                </a:lnTo>
                <a:lnTo>
                  <a:pt x="1023214" y="675719"/>
                </a:lnTo>
                <a:lnTo>
                  <a:pt x="1022297" y="674276"/>
                </a:lnTo>
                <a:lnTo>
                  <a:pt x="1021510" y="675719"/>
                </a:lnTo>
                <a:lnTo>
                  <a:pt x="1022952" y="676374"/>
                </a:lnTo>
                <a:lnTo>
                  <a:pt x="1021117" y="680177"/>
                </a:lnTo>
                <a:lnTo>
                  <a:pt x="1019412" y="682800"/>
                </a:lnTo>
                <a:lnTo>
                  <a:pt x="1010757" y="673883"/>
                </a:lnTo>
                <a:lnTo>
                  <a:pt x="1009052" y="671391"/>
                </a:lnTo>
                <a:lnTo>
                  <a:pt x="1008659" y="670998"/>
                </a:lnTo>
                <a:lnTo>
                  <a:pt x="1009446" y="668244"/>
                </a:lnTo>
                <a:lnTo>
                  <a:pt x="1008659" y="667982"/>
                </a:lnTo>
                <a:lnTo>
                  <a:pt x="1009052" y="666015"/>
                </a:lnTo>
                <a:lnTo>
                  <a:pt x="1008397" y="666015"/>
                </a:lnTo>
                <a:lnTo>
                  <a:pt x="1009052" y="664704"/>
                </a:lnTo>
                <a:lnTo>
                  <a:pt x="1008397" y="663655"/>
                </a:lnTo>
                <a:lnTo>
                  <a:pt x="1003676" y="661163"/>
                </a:lnTo>
                <a:lnTo>
                  <a:pt x="1003414" y="663655"/>
                </a:lnTo>
                <a:lnTo>
                  <a:pt x="992399" y="659065"/>
                </a:lnTo>
                <a:lnTo>
                  <a:pt x="989252" y="660376"/>
                </a:lnTo>
                <a:lnTo>
                  <a:pt x="987809" y="661556"/>
                </a:lnTo>
                <a:lnTo>
                  <a:pt x="987022" y="665097"/>
                </a:lnTo>
                <a:lnTo>
                  <a:pt x="986105" y="666802"/>
                </a:lnTo>
                <a:lnTo>
                  <a:pt x="986105" y="669687"/>
                </a:lnTo>
                <a:lnTo>
                  <a:pt x="984924" y="669687"/>
                </a:lnTo>
                <a:lnTo>
                  <a:pt x="981384" y="669687"/>
                </a:lnTo>
                <a:lnTo>
                  <a:pt x="974958" y="667982"/>
                </a:lnTo>
                <a:lnTo>
                  <a:pt x="971942" y="667457"/>
                </a:lnTo>
                <a:lnTo>
                  <a:pt x="971942" y="666802"/>
                </a:lnTo>
                <a:lnTo>
                  <a:pt x="969320" y="666539"/>
                </a:lnTo>
                <a:lnTo>
                  <a:pt x="969320" y="665359"/>
                </a:lnTo>
                <a:lnTo>
                  <a:pt x="967877" y="665753"/>
                </a:lnTo>
                <a:lnTo>
                  <a:pt x="968664" y="662999"/>
                </a:lnTo>
                <a:lnTo>
                  <a:pt x="969713" y="662999"/>
                </a:lnTo>
                <a:lnTo>
                  <a:pt x="972860" y="659065"/>
                </a:lnTo>
                <a:lnTo>
                  <a:pt x="974696" y="651197"/>
                </a:lnTo>
                <a:lnTo>
                  <a:pt x="974958" y="648181"/>
                </a:lnTo>
                <a:lnTo>
                  <a:pt x="977843" y="648181"/>
                </a:lnTo>
                <a:lnTo>
                  <a:pt x="977581" y="647001"/>
                </a:lnTo>
                <a:lnTo>
                  <a:pt x="975352" y="646739"/>
                </a:lnTo>
                <a:lnTo>
                  <a:pt x="974696" y="647001"/>
                </a:lnTo>
                <a:lnTo>
                  <a:pt x="970762" y="646214"/>
                </a:lnTo>
                <a:lnTo>
                  <a:pt x="971418" y="645296"/>
                </a:lnTo>
                <a:lnTo>
                  <a:pt x="966959" y="644116"/>
                </a:lnTo>
                <a:lnTo>
                  <a:pt x="966959" y="643461"/>
                </a:lnTo>
                <a:lnTo>
                  <a:pt x="965779" y="643461"/>
                </a:lnTo>
                <a:lnTo>
                  <a:pt x="964861" y="643198"/>
                </a:lnTo>
                <a:lnTo>
                  <a:pt x="964861" y="642018"/>
                </a:lnTo>
                <a:lnTo>
                  <a:pt x="963419" y="642018"/>
                </a:lnTo>
                <a:lnTo>
                  <a:pt x="961976" y="638871"/>
                </a:lnTo>
                <a:lnTo>
                  <a:pt x="960796" y="636773"/>
                </a:lnTo>
                <a:lnTo>
                  <a:pt x="961583" y="634675"/>
                </a:lnTo>
                <a:lnTo>
                  <a:pt x="962239" y="632577"/>
                </a:lnTo>
                <a:lnTo>
                  <a:pt x="961321" y="632183"/>
                </a:lnTo>
                <a:lnTo>
                  <a:pt x="959091" y="632183"/>
                </a:lnTo>
                <a:lnTo>
                  <a:pt x="953715" y="632577"/>
                </a:lnTo>
                <a:lnTo>
                  <a:pt x="952666" y="634937"/>
                </a:lnTo>
                <a:lnTo>
                  <a:pt x="949781" y="634937"/>
                </a:lnTo>
                <a:lnTo>
                  <a:pt x="948339" y="638871"/>
                </a:lnTo>
                <a:lnTo>
                  <a:pt x="944667" y="634937"/>
                </a:lnTo>
                <a:lnTo>
                  <a:pt x="941258" y="634675"/>
                </a:lnTo>
                <a:lnTo>
                  <a:pt x="941258" y="633494"/>
                </a:lnTo>
                <a:lnTo>
                  <a:pt x="934701" y="632577"/>
                </a:lnTo>
                <a:lnTo>
                  <a:pt x="934963" y="630085"/>
                </a:lnTo>
                <a:lnTo>
                  <a:pt x="936144" y="625758"/>
                </a:lnTo>
                <a:lnTo>
                  <a:pt x="936799" y="625758"/>
                </a:lnTo>
                <a:lnTo>
                  <a:pt x="937062" y="623922"/>
                </a:lnTo>
                <a:lnTo>
                  <a:pt x="932865" y="622479"/>
                </a:lnTo>
                <a:lnTo>
                  <a:pt x="932865" y="620381"/>
                </a:lnTo>
                <a:lnTo>
                  <a:pt x="928800" y="621037"/>
                </a:lnTo>
                <a:lnTo>
                  <a:pt x="928538" y="618677"/>
                </a:lnTo>
                <a:lnTo>
                  <a:pt x="926833" y="611202"/>
                </a:lnTo>
                <a:lnTo>
                  <a:pt x="925784" y="611858"/>
                </a:lnTo>
                <a:lnTo>
                  <a:pt x="924604" y="613038"/>
                </a:lnTo>
                <a:lnTo>
                  <a:pt x="918048" y="612645"/>
                </a:lnTo>
                <a:lnTo>
                  <a:pt x="915818" y="613038"/>
                </a:lnTo>
                <a:lnTo>
                  <a:pt x="913720" y="613694"/>
                </a:lnTo>
                <a:lnTo>
                  <a:pt x="911229" y="613694"/>
                </a:lnTo>
                <a:lnTo>
                  <a:pt x="899820" y="615399"/>
                </a:lnTo>
                <a:lnTo>
                  <a:pt x="898771" y="616185"/>
                </a:lnTo>
                <a:lnTo>
                  <a:pt x="898116" y="616579"/>
                </a:lnTo>
                <a:lnTo>
                  <a:pt x="897722" y="615923"/>
                </a:lnTo>
                <a:lnTo>
                  <a:pt x="896411" y="616579"/>
                </a:lnTo>
                <a:lnTo>
                  <a:pt x="893788" y="616185"/>
                </a:lnTo>
                <a:lnTo>
                  <a:pt x="893788" y="614481"/>
                </a:lnTo>
                <a:lnTo>
                  <a:pt x="892346" y="613694"/>
                </a:lnTo>
                <a:lnTo>
                  <a:pt x="892346" y="613038"/>
                </a:lnTo>
                <a:lnTo>
                  <a:pt x="887363" y="610940"/>
                </a:lnTo>
                <a:lnTo>
                  <a:pt x="887887" y="609104"/>
                </a:lnTo>
                <a:lnTo>
                  <a:pt x="883954" y="608055"/>
                </a:lnTo>
                <a:lnTo>
                  <a:pt x="883560" y="605957"/>
                </a:lnTo>
                <a:lnTo>
                  <a:pt x="882511" y="605564"/>
                </a:lnTo>
                <a:lnTo>
                  <a:pt x="875823" y="604121"/>
                </a:lnTo>
                <a:lnTo>
                  <a:pt x="875823" y="602023"/>
                </a:lnTo>
                <a:lnTo>
                  <a:pt x="872545" y="602679"/>
                </a:lnTo>
                <a:lnTo>
                  <a:pt x="871496" y="600318"/>
                </a:lnTo>
                <a:lnTo>
                  <a:pt x="870709" y="591795"/>
                </a:lnTo>
                <a:lnTo>
                  <a:pt x="867169" y="592057"/>
                </a:lnTo>
                <a:lnTo>
                  <a:pt x="866906" y="592844"/>
                </a:lnTo>
                <a:lnTo>
                  <a:pt x="863628" y="592844"/>
                </a:lnTo>
                <a:lnTo>
                  <a:pt x="863366" y="593499"/>
                </a:lnTo>
                <a:lnTo>
                  <a:pt x="859432" y="593499"/>
                </a:lnTo>
                <a:lnTo>
                  <a:pt x="859039" y="596122"/>
                </a:lnTo>
                <a:lnTo>
                  <a:pt x="857727" y="595598"/>
                </a:lnTo>
                <a:lnTo>
                  <a:pt x="857334" y="600318"/>
                </a:lnTo>
                <a:lnTo>
                  <a:pt x="855892" y="604121"/>
                </a:lnTo>
                <a:lnTo>
                  <a:pt x="855105" y="604121"/>
                </a:lnTo>
                <a:lnTo>
                  <a:pt x="854842" y="605564"/>
                </a:lnTo>
                <a:lnTo>
                  <a:pt x="855629" y="606613"/>
                </a:lnTo>
                <a:lnTo>
                  <a:pt x="854187" y="608055"/>
                </a:lnTo>
                <a:lnTo>
                  <a:pt x="853400" y="607400"/>
                </a:lnTo>
                <a:lnTo>
                  <a:pt x="852744" y="608055"/>
                </a:lnTo>
                <a:lnTo>
                  <a:pt x="852351" y="607400"/>
                </a:lnTo>
                <a:lnTo>
                  <a:pt x="849466" y="606875"/>
                </a:lnTo>
                <a:lnTo>
                  <a:pt x="849466" y="608055"/>
                </a:lnTo>
                <a:lnTo>
                  <a:pt x="847893" y="606219"/>
                </a:lnTo>
                <a:lnTo>
                  <a:pt x="845663" y="608842"/>
                </a:lnTo>
                <a:lnTo>
                  <a:pt x="846450" y="610153"/>
                </a:lnTo>
                <a:lnTo>
                  <a:pt x="845270" y="610940"/>
                </a:lnTo>
                <a:lnTo>
                  <a:pt x="842909" y="608317"/>
                </a:lnTo>
                <a:lnTo>
                  <a:pt x="839107" y="612251"/>
                </a:lnTo>
                <a:lnTo>
                  <a:pt x="836091" y="618283"/>
                </a:lnTo>
                <a:lnTo>
                  <a:pt x="819306" y="613300"/>
                </a:lnTo>
                <a:lnTo>
                  <a:pt x="819831" y="616579"/>
                </a:lnTo>
                <a:lnTo>
                  <a:pt x="818650" y="617234"/>
                </a:lnTo>
                <a:lnTo>
                  <a:pt x="818650" y="621037"/>
                </a:lnTo>
                <a:lnTo>
                  <a:pt x="817601" y="621561"/>
                </a:lnTo>
                <a:lnTo>
                  <a:pt x="813012" y="620775"/>
                </a:lnTo>
                <a:lnTo>
                  <a:pt x="813405" y="622479"/>
                </a:lnTo>
                <a:lnTo>
                  <a:pt x="809471" y="623004"/>
                </a:lnTo>
                <a:lnTo>
                  <a:pt x="809471" y="623660"/>
                </a:lnTo>
                <a:lnTo>
                  <a:pt x="807635" y="623266"/>
                </a:lnTo>
                <a:lnTo>
                  <a:pt x="807635" y="626807"/>
                </a:lnTo>
                <a:lnTo>
                  <a:pt x="806848" y="627200"/>
                </a:lnTo>
                <a:lnTo>
                  <a:pt x="807373" y="635462"/>
                </a:lnTo>
                <a:lnTo>
                  <a:pt x="807635" y="638215"/>
                </a:lnTo>
                <a:lnTo>
                  <a:pt x="809733" y="637822"/>
                </a:lnTo>
                <a:lnTo>
                  <a:pt x="809733" y="638871"/>
                </a:lnTo>
                <a:lnTo>
                  <a:pt x="816290" y="638871"/>
                </a:lnTo>
                <a:lnTo>
                  <a:pt x="815503" y="646214"/>
                </a:lnTo>
                <a:lnTo>
                  <a:pt x="813012" y="646739"/>
                </a:lnTo>
                <a:lnTo>
                  <a:pt x="812225" y="650279"/>
                </a:lnTo>
                <a:lnTo>
                  <a:pt x="811832" y="650279"/>
                </a:lnTo>
                <a:lnTo>
                  <a:pt x="812225" y="651591"/>
                </a:lnTo>
                <a:lnTo>
                  <a:pt x="810127" y="653820"/>
                </a:lnTo>
                <a:lnTo>
                  <a:pt x="808029" y="653033"/>
                </a:lnTo>
                <a:lnTo>
                  <a:pt x="806586" y="653033"/>
                </a:lnTo>
                <a:lnTo>
                  <a:pt x="806848" y="655918"/>
                </a:lnTo>
                <a:lnTo>
                  <a:pt x="811176" y="656574"/>
                </a:lnTo>
                <a:lnTo>
                  <a:pt x="813012" y="656180"/>
                </a:lnTo>
                <a:lnTo>
                  <a:pt x="813405" y="657622"/>
                </a:lnTo>
                <a:lnTo>
                  <a:pt x="812225" y="658672"/>
                </a:lnTo>
                <a:lnTo>
                  <a:pt x="811569" y="658672"/>
                </a:lnTo>
                <a:lnTo>
                  <a:pt x="811569" y="659458"/>
                </a:lnTo>
                <a:lnTo>
                  <a:pt x="806586" y="662343"/>
                </a:lnTo>
                <a:lnTo>
                  <a:pt x="799768" y="668244"/>
                </a:lnTo>
                <a:lnTo>
                  <a:pt x="797669" y="671785"/>
                </a:lnTo>
                <a:lnTo>
                  <a:pt x="797407" y="672178"/>
                </a:lnTo>
                <a:lnTo>
                  <a:pt x="797407" y="670998"/>
                </a:lnTo>
                <a:lnTo>
                  <a:pt x="796752" y="670736"/>
                </a:lnTo>
                <a:lnTo>
                  <a:pt x="796358" y="670736"/>
                </a:lnTo>
                <a:lnTo>
                  <a:pt x="796358" y="671391"/>
                </a:lnTo>
                <a:lnTo>
                  <a:pt x="796752" y="670998"/>
                </a:lnTo>
                <a:lnTo>
                  <a:pt x="796752" y="671391"/>
                </a:lnTo>
                <a:lnTo>
                  <a:pt x="796358" y="671785"/>
                </a:lnTo>
                <a:lnTo>
                  <a:pt x="796358" y="672178"/>
                </a:lnTo>
                <a:lnTo>
                  <a:pt x="797014" y="672178"/>
                </a:lnTo>
                <a:lnTo>
                  <a:pt x="796752" y="672834"/>
                </a:lnTo>
                <a:lnTo>
                  <a:pt x="797014" y="672834"/>
                </a:lnTo>
                <a:lnTo>
                  <a:pt x="797014" y="673096"/>
                </a:lnTo>
                <a:lnTo>
                  <a:pt x="798063" y="673883"/>
                </a:lnTo>
                <a:lnTo>
                  <a:pt x="797669" y="674538"/>
                </a:lnTo>
                <a:lnTo>
                  <a:pt x="798456" y="674538"/>
                </a:lnTo>
                <a:lnTo>
                  <a:pt x="798456" y="675719"/>
                </a:lnTo>
                <a:lnTo>
                  <a:pt x="797407" y="675719"/>
                </a:lnTo>
                <a:lnTo>
                  <a:pt x="797669" y="676768"/>
                </a:lnTo>
                <a:lnTo>
                  <a:pt x="798063" y="676768"/>
                </a:lnTo>
                <a:lnTo>
                  <a:pt x="799112" y="677817"/>
                </a:lnTo>
                <a:lnTo>
                  <a:pt x="798063" y="678472"/>
                </a:lnTo>
                <a:lnTo>
                  <a:pt x="798850" y="679522"/>
                </a:lnTo>
                <a:lnTo>
                  <a:pt x="799112" y="679522"/>
                </a:lnTo>
                <a:lnTo>
                  <a:pt x="799505" y="680177"/>
                </a:lnTo>
                <a:lnTo>
                  <a:pt x="798850" y="680702"/>
                </a:lnTo>
                <a:lnTo>
                  <a:pt x="799768" y="682144"/>
                </a:lnTo>
                <a:lnTo>
                  <a:pt x="799505" y="682537"/>
                </a:lnTo>
                <a:lnTo>
                  <a:pt x="798850" y="682537"/>
                </a:lnTo>
                <a:lnTo>
                  <a:pt x="798456" y="681619"/>
                </a:lnTo>
                <a:lnTo>
                  <a:pt x="798063" y="680702"/>
                </a:lnTo>
                <a:lnTo>
                  <a:pt x="792555" y="679522"/>
                </a:lnTo>
                <a:lnTo>
                  <a:pt x="792031" y="679915"/>
                </a:lnTo>
                <a:lnTo>
                  <a:pt x="787572" y="679522"/>
                </a:lnTo>
                <a:lnTo>
                  <a:pt x="781803" y="678079"/>
                </a:lnTo>
                <a:lnTo>
                  <a:pt x="781016" y="679915"/>
                </a:lnTo>
                <a:lnTo>
                  <a:pt x="780754" y="680177"/>
                </a:lnTo>
                <a:lnTo>
                  <a:pt x="779311" y="683455"/>
                </a:lnTo>
                <a:lnTo>
                  <a:pt x="777869" y="682144"/>
                </a:lnTo>
                <a:lnTo>
                  <a:pt x="775115" y="688176"/>
                </a:lnTo>
                <a:lnTo>
                  <a:pt x="771837" y="686734"/>
                </a:lnTo>
                <a:lnTo>
                  <a:pt x="771574" y="687521"/>
                </a:lnTo>
                <a:lnTo>
                  <a:pt x="769739" y="686340"/>
                </a:lnTo>
                <a:lnTo>
                  <a:pt x="769345" y="687521"/>
                </a:lnTo>
                <a:lnTo>
                  <a:pt x="770788" y="688176"/>
                </a:lnTo>
                <a:lnTo>
                  <a:pt x="768952" y="688832"/>
                </a:lnTo>
                <a:lnTo>
                  <a:pt x="768296" y="688438"/>
                </a:lnTo>
                <a:lnTo>
                  <a:pt x="768296" y="688832"/>
                </a:lnTo>
                <a:lnTo>
                  <a:pt x="767640" y="688438"/>
                </a:lnTo>
                <a:lnTo>
                  <a:pt x="767247" y="689618"/>
                </a:lnTo>
                <a:lnTo>
                  <a:pt x="766198" y="689618"/>
                </a:lnTo>
                <a:lnTo>
                  <a:pt x="766198" y="689225"/>
                </a:lnTo>
                <a:lnTo>
                  <a:pt x="766198" y="688832"/>
                </a:lnTo>
                <a:lnTo>
                  <a:pt x="765936" y="688832"/>
                </a:lnTo>
                <a:lnTo>
                  <a:pt x="765936" y="687783"/>
                </a:lnTo>
                <a:lnTo>
                  <a:pt x="764756" y="688176"/>
                </a:lnTo>
                <a:lnTo>
                  <a:pt x="763969" y="688176"/>
                </a:lnTo>
                <a:lnTo>
                  <a:pt x="759773" y="688176"/>
                </a:lnTo>
                <a:lnTo>
                  <a:pt x="758330" y="687783"/>
                </a:lnTo>
                <a:lnTo>
                  <a:pt x="754790" y="690930"/>
                </a:lnTo>
                <a:lnTo>
                  <a:pt x="754790" y="691717"/>
                </a:lnTo>
                <a:lnTo>
                  <a:pt x="753085" y="693815"/>
                </a:lnTo>
                <a:lnTo>
                  <a:pt x="752298" y="695913"/>
                </a:lnTo>
                <a:lnTo>
                  <a:pt x="751249" y="695913"/>
                </a:lnTo>
                <a:lnTo>
                  <a:pt x="750593" y="696962"/>
                </a:lnTo>
                <a:lnTo>
                  <a:pt x="750200" y="698011"/>
                </a:lnTo>
                <a:lnTo>
                  <a:pt x="749151" y="698011"/>
                </a:lnTo>
                <a:lnTo>
                  <a:pt x="748495" y="697355"/>
                </a:lnTo>
                <a:lnTo>
                  <a:pt x="747709" y="698011"/>
                </a:lnTo>
                <a:lnTo>
                  <a:pt x="745873" y="698798"/>
                </a:lnTo>
                <a:lnTo>
                  <a:pt x="744430" y="698273"/>
                </a:lnTo>
                <a:lnTo>
                  <a:pt x="741414" y="695519"/>
                </a:lnTo>
                <a:lnTo>
                  <a:pt x="736694" y="692372"/>
                </a:lnTo>
                <a:lnTo>
                  <a:pt x="736694" y="694864"/>
                </a:lnTo>
                <a:lnTo>
                  <a:pt x="736431" y="696175"/>
                </a:lnTo>
                <a:lnTo>
                  <a:pt x="735645" y="699716"/>
                </a:lnTo>
                <a:lnTo>
                  <a:pt x="733940" y="699716"/>
                </a:lnTo>
                <a:lnTo>
                  <a:pt x="732891" y="701551"/>
                </a:lnTo>
                <a:lnTo>
                  <a:pt x="731580" y="704043"/>
                </a:lnTo>
                <a:lnTo>
                  <a:pt x="731580" y="704699"/>
                </a:lnTo>
                <a:lnTo>
                  <a:pt x="730793" y="706141"/>
                </a:lnTo>
                <a:lnTo>
                  <a:pt x="729350" y="705879"/>
                </a:lnTo>
                <a:lnTo>
                  <a:pt x="728957" y="706141"/>
                </a:lnTo>
                <a:lnTo>
                  <a:pt x="728170" y="705879"/>
                </a:lnTo>
                <a:lnTo>
                  <a:pt x="727908" y="707977"/>
                </a:lnTo>
                <a:lnTo>
                  <a:pt x="723318" y="710075"/>
                </a:lnTo>
                <a:lnTo>
                  <a:pt x="720433" y="711124"/>
                </a:lnTo>
                <a:lnTo>
                  <a:pt x="720433" y="711517"/>
                </a:lnTo>
                <a:lnTo>
                  <a:pt x="720696" y="713878"/>
                </a:lnTo>
                <a:lnTo>
                  <a:pt x="722138" y="716107"/>
                </a:lnTo>
                <a:lnTo>
                  <a:pt x="722794" y="715058"/>
                </a:lnTo>
                <a:lnTo>
                  <a:pt x="725416" y="716500"/>
                </a:lnTo>
                <a:lnTo>
                  <a:pt x="723974" y="718205"/>
                </a:lnTo>
                <a:lnTo>
                  <a:pt x="725154" y="719254"/>
                </a:lnTo>
                <a:lnTo>
                  <a:pt x="723974" y="720303"/>
                </a:lnTo>
                <a:lnTo>
                  <a:pt x="722794" y="723057"/>
                </a:lnTo>
                <a:lnTo>
                  <a:pt x="721876" y="722795"/>
                </a:lnTo>
                <a:lnTo>
                  <a:pt x="721089" y="723844"/>
                </a:lnTo>
                <a:lnTo>
                  <a:pt x="721089" y="724893"/>
                </a:lnTo>
                <a:lnTo>
                  <a:pt x="721482" y="725679"/>
                </a:lnTo>
                <a:lnTo>
                  <a:pt x="721482" y="727384"/>
                </a:lnTo>
                <a:lnTo>
                  <a:pt x="719384" y="728040"/>
                </a:lnTo>
                <a:lnTo>
                  <a:pt x="717680" y="727384"/>
                </a:lnTo>
                <a:lnTo>
                  <a:pt x="716893" y="728040"/>
                </a:lnTo>
                <a:lnTo>
                  <a:pt x="714139" y="727122"/>
                </a:lnTo>
                <a:lnTo>
                  <a:pt x="714139" y="727778"/>
                </a:lnTo>
                <a:lnTo>
                  <a:pt x="713614" y="727778"/>
                </a:lnTo>
                <a:lnTo>
                  <a:pt x="713352" y="727778"/>
                </a:lnTo>
                <a:lnTo>
                  <a:pt x="712959" y="727122"/>
                </a:lnTo>
                <a:lnTo>
                  <a:pt x="712697" y="727384"/>
                </a:lnTo>
                <a:lnTo>
                  <a:pt x="713352" y="728433"/>
                </a:lnTo>
                <a:lnTo>
                  <a:pt x="712959" y="729482"/>
                </a:lnTo>
                <a:lnTo>
                  <a:pt x="714139" y="730138"/>
                </a:lnTo>
                <a:lnTo>
                  <a:pt x="713614" y="730925"/>
                </a:lnTo>
                <a:lnTo>
                  <a:pt x="711254" y="729876"/>
                </a:lnTo>
                <a:lnTo>
                  <a:pt x="710861" y="730925"/>
                </a:lnTo>
                <a:lnTo>
                  <a:pt x="713614" y="731974"/>
                </a:lnTo>
                <a:lnTo>
                  <a:pt x="714795" y="734203"/>
                </a:lnTo>
                <a:lnTo>
                  <a:pt x="715450" y="733416"/>
                </a:lnTo>
                <a:lnTo>
                  <a:pt x="716499" y="734465"/>
                </a:lnTo>
                <a:lnTo>
                  <a:pt x="719384" y="735514"/>
                </a:lnTo>
                <a:lnTo>
                  <a:pt x="717942" y="736301"/>
                </a:lnTo>
                <a:lnTo>
                  <a:pt x="720696" y="737350"/>
                </a:lnTo>
                <a:lnTo>
                  <a:pt x="721482" y="737350"/>
                </a:lnTo>
                <a:lnTo>
                  <a:pt x="722531" y="737612"/>
                </a:lnTo>
                <a:lnTo>
                  <a:pt x="721089" y="739842"/>
                </a:lnTo>
                <a:lnTo>
                  <a:pt x="721876" y="741284"/>
                </a:lnTo>
                <a:lnTo>
                  <a:pt x="722794" y="741284"/>
                </a:lnTo>
                <a:lnTo>
                  <a:pt x="722138" y="742595"/>
                </a:lnTo>
                <a:lnTo>
                  <a:pt x="722794" y="744431"/>
                </a:lnTo>
                <a:lnTo>
                  <a:pt x="719122" y="747578"/>
                </a:lnTo>
                <a:lnTo>
                  <a:pt x="719122" y="748759"/>
                </a:lnTo>
                <a:lnTo>
                  <a:pt x="717680" y="748365"/>
                </a:lnTo>
                <a:lnTo>
                  <a:pt x="717155" y="745480"/>
                </a:lnTo>
                <a:lnTo>
                  <a:pt x="715057" y="743776"/>
                </a:lnTo>
                <a:lnTo>
                  <a:pt x="714401" y="743776"/>
                </a:lnTo>
                <a:lnTo>
                  <a:pt x="714139" y="744693"/>
                </a:lnTo>
                <a:lnTo>
                  <a:pt x="712041" y="746136"/>
                </a:lnTo>
                <a:lnTo>
                  <a:pt x="711516" y="748365"/>
                </a:lnTo>
                <a:lnTo>
                  <a:pt x="710074" y="749676"/>
                </a:lnTo>
                <a:lnTo>
                  <a:pt x="707058" y="750857"/>
                </a:lnTo>
                <a:lnTo>
                  <a:pt x="705615" y="750857"/>
                </a:lnTo>
                <a:lnTo>
                  <a:pt x="704960" y="749021"/>
                </a:lnTo>
                <a:lnTo>
                  <a:pt x="698797" y="749676"/>
                </a:lnTo>
                <a:lnTo>
                  <a:pt x="694601" y="744431"/>
                </a:lnTo>
                <a:lnTo>
                  <a:pt x="693814" y="742989"/>
                </a:lnTo>
                <a:lnTo>
                  <a:pt x="691978" y="743776"/>
                </a:lnTo>
                <a:lnTo>
                  <a:pt x="691060" y="743382"/>
                </a:lnTo>
                <a:lnTo>
                  <a:pt x="689880" y="742333"/>
                </a:lnTo>
                <a:lnTo>
                  <a:pt x="688831" y="741940"/>
                </a:lnTo>
                <a:lnTo>
                  <a:pt x="687782" y="742989"/>
                </a:lnTo>
                <a:lnTo>
                  <a:pt x="686733" y="742989"/>
                </a:lnTo>
                <a:lnTo>
                  <a:pt x="686339" y="744431"/>
                </a:lnTo>
                <a:lnTo>
                  <a:pt x="683454" y="745480"/>
                </a:lnTo>
                <a:lnTo>
                  <a:pt x="681750" y="745874"/>
                </a:lnTo>
                <a:lnTo>
                  <a:pt x="681750" y="746923"/>
                </a:lnTo>
                <a:lnTo>
                  <a:pt x="682799" y="747578"/>
                </a:lnTo>
                <a:lnTo>
                  <a:pt x="681094" y="749021"/>
                </a:lnTo>
                <a:lnTo>
                  <a:pt x="680438" y="749414"/>
                </a:lnTo>
                <a:lnTo>
                  <a:pt x="679652" y="750070"/>
                </a:lnTo>
                <a:lnTo>
                  <a:pt x="678603" y="751512"/>
                </a:lnTo>
                <a:lnTo>
                  <a:pt x="678603" y="752955"/>
                </a:lnTo>
                <a:lnTo>
                  <a:pt x="677816" y="753741"/>
                </a:lnTo>
                <a:lnTo>
                  <a:pt x="677816" y="754659"/>
                </a:lnTo>
                <a:lnTo>
                  <a:pt x="677816" y="755315"/>
                </a:lnTo>
                <a:lnTo>
                  <a:pt x="679258" y="755840"/>
                </a:lnTo>
                <a:lnTo>
                  <a:pt x="680438" y="757151"/>
                </a:lnTo>
                <a:lnTo>
                  <a:pt x="680438" y="757413"/>
                </a:lnTo>
                <a:lnTo>
                  <a:pt x="682143" y="756758"/>
                </a:lnTo>
                <a:lnTo>
                  <a:pt x="686733" y="757938"/>
                </a:lnTo>
                <a:lnTo>
                  <a:pt x="688175" y="758200"/>
                </a:lnTo>
                <a:lnTo>
                  <a:pt x="688175" y="759643"/>
                </a:lnTo>
                <a:lnTo>
                  <a:pt x="687520" y="761085"/>
                </a:lnTo>
                <a:lnTo>
                  <a:pt x="687520" y="761478"/>
                </a:lnTo>
                <a:lnTo>
                  <a:pt x="687782" y="762134"/>
                </a:lnTo>
                <a:lnTo>
                  <a:pt x="687126" y="763576"/>
                </a:lnTo>
                <a:lnTo>
                  <a:pt x="687126" y="765019"/>
                </a:lnTo>
                <a:lnTo>
                  <a:pt x="686733" y="766461"/>
                </a:lnTo>
                <a:lnTo>
                  <a:pt x="687520" y="768166"/>
                </a:lnTo>
                <a:lnTo>
                  <a:pt x="687520" y="769871"/>
                </a:lnTo>
                <a:lnTo>
                  <a:pt x="688437" y="771313"/>
                </a:lnTo>
                <a:lnTo>
                  <a:pt x="689880" y="771575"/>
                </a:lnTo>
                <a:lnTo>
                  <a:pt x="690273" y="772756"/>
                </a:lnTo>
                <a:lnTo>
                  <a:pt x="692765" y="772756"/>
                </a:lnTo>
                <a:lnTo>
                  <a:pt x="694994" y="773018"/>
                </a:lnTo>
                <a:lnTo>
                  <a:pt x="697092" y="774198"/>
                </a:lnTo>
                <a:lnTo>
                  <a:pt x="697092" y="775247"/>
                </a:lnTo>
                <a:lnTo>
                  <a:pt x="691716" y="776296"/>
                </a:lnTo>
                <a:lnTo>
                  <a:pt x="689880" y="775640"/>
                </a:lnTo>
                <a:lnTo>
                  <a:pt x="685421" y="775247"/>
                </a:lnTo>
                <a:lnTo>
                  <a:pt x="685421" y="775903"/>
                </a:lnTo>
                <a:lnTo>
                  <a:pt x="684241" y="775903"/>
                </a:lnTo>
                <a:lnTo>
                  <a:pt x="683979" y="775640"/>
                </a:lnTo>
                <a:lnTo>
                  <a:pt x="681750" y="776296"/>
                </a:lnTo>
                <a:lnTo>
                  <a:pt x="681750" y="778656"/>
                </a:lnTo>
                <a:lnTo>
                  <a:pt x="683979" y="778001"/>
                </a:lnTo>
                <a:lnTo>
                  <a:pt x="684897" y="776952"/>
                </a:lnTo>
                <a:lnTo>
                  <a:pt x="686733" y="776558"/>
                </a:lnTo>
                <a:lnTo>
                  <a:pt x="687126" y="779443"/>
                </a:lnTo>
                <a:lnTo>
                  <a:pt x="684897" y="780623"/>
                </a:lnTo>
                <a:lnTo>
                  <a:pt x="687126" y="781279"/>
                </a:lnTo>
                <a:lnTo>
                  <a:pt x="687782" y="782721"/>
                </a:lnTo>
                <a:lnTo>
                  <a:pt x="686733" y="783639"/>
                </a:lnTo>
                <a:lnTo>
                  <a:pt x="687126" y="785082"/>
                </a:lnTo>
                <a:lnTo>
                  <a:pt x="694207" y="783639"/>
                </a:lnTo>
                <a:lnTo>
                  <a:pt x="697879" y="784033"/>
                </a:lnTo>
                <a:lnTo>
                  <a:pt x="700633" y="782984"/>
                </a:lnTo>
                <a:lnTo>
                  <a:pt x="701288" y="784033"/>
                </a:lnTo>
                <a:lnTo>
                  <a:pt x="697354" y="785475"/>
                </a:lnTo>
                <a:lnTo>
                  <a:pt x="697879" y="787573"/>
                </a:lnTo>
                <a:lnTo>
                  <a:pt x="695912" y="787967"/>
                </a:lnTo>
                <a:lnTo>
                  <a:pt x="696436" y="789016"/>
                </a:lnTo>
                <a:lnTo>
                  <a:pt x="698141" y="789278"/>
                </a:lnTo>
                <a:lnTo>
                  <a:pt x="697092" y="790852"/>
                </a:lnTo>
                <a:lnTo>
                  <a:pt x="694994" y="791114"/>
                </a:lnTo>
                <a:lnTo>
                  <a:pt x="695912" y="791901"/>
                </a:lnTo>
                <a:lnTo>
                  <a:pt x="695912" y="792950"/>
                </a:lnTo>
                <a:lnTo>
                  <a:pt x="698797" y="793343"/>
                </a:lnTo>
                <a:lnTo>
                  <a:pt x="700633" y="792556"/>
                </a:lnTo>
                <a:lnTo>
                  <a:pt x="702337" y="794392"/>
                </a:lnTo>
                <a:lnTo>
                  <a:pt x="700239" y="798719"/>
                </a:lnTo>
                <a:lnTo>
                  <a:pt x="699977" y="798982"/>
                </a:lnTo>
                <a:lnTo>
                  <a:pt x="695256" y="805800"/>
                </a:lnTo>
                <a:lnTo>
                  <a:pt x="694994" y="805800"/>
                </a:lnTo>
                <a:lnTo>
                  <a:pt x="690535" y="806718"/>
                </a:lnTo>
                <a:lnTo>
                  <a:pt x="690535" y="808161"/>
                </a:lnTo>
                <a:lnTo>
                  <a:pt x="686077" y="810915"/>
                </a:lnTo>
                <a:lnTo>
                  <a:pt x="686077" y="813799"/>
                </a:lnTo>
                <a:lnTo>
                  <a:pt x="684241" y="816291"/>
                </a:lnTo>
                <a:lnTo>
                  <a:pt x="684635" y="819438"/>
                </a:lnTo>
                <a:lnTo>
                  <a:pt x="683192" y="820881"/>
                </a:lnTo>
                <a:lnTo>
                  <a:pt x="682799" y="822716"/>
                </a:lnTo>
                <a:lnTo>
                  <a:pt x="683978" y="822716"/>
                </a:lnTo>
                <a:lnTo>
                  <a:pt x="689617" y="819831"/>
                </a:lnTo>
                <a:lnTo>
                  <a:pt x="691977" y="819175"/>
                </a:lnTo>
                <a:lnTo>
                  <a:pt x="691977" y="819831"/>
                </a:lnTo>
                <a:lnTo>
                  <a:pt x="691060" y="820618"/>
                </a:lnTo>
                <a:lnTo>
                  <a:pt x="691060" y="821536"/>
                </a:lnTo>
                <a:lnTo>
                  <a:pt x="690535" y="821536"/>
                </a:lnTo>
                <a:lnTo>
                  <a:pt x="690273" y="821273"/>
                </a:lnTo>
                <a:lnTo>
                  <a:pt x="689617" y="821536"/>
                </a:lnTo>
                <a:lnTo>
                  <a:pt x="688830" y="823371"/>
                </a:lnTo>
                <a:lnTo>
                  <a:pt x="692764" y="825601"/>
                </a:lnTo>
                <a:lnTo>
                  <a:pt x="695911" y="825601"/>
                </a:lnTo>
                <a:lnTo>
                  <a:pt x="697354" y="826519"/>
                </a:lnTo>
                <a:lnTo>
                  <a:pt x="697878" y="827699"/>
                </a:lnTo>
                <a:lnTo>
                  <a:pt x="697092" y="830715"/>
                </a:lnTo>
                <a:lnTo>
                  <a:pt x="695649" y="831895"/>
                </a:lnTo>
                <a:lnTo>
                  <a:pt x="694993" y="833337"/>
                </a:lnTo>
                <a:lnTo>
                  <a:pt x="695256" y="834387"/>
                </a:lnTo>
                <a:lnTo>
                  <a:pt x="691715" y="833337"/>
                </a:lnTo>
                <a:lnTo>
                  <a:pt x="689879" y="833600"/>
                </a:lnTo>
                <a:lnTo>
                  <a:pt x="687781" y="833337"/>
                </a:lnTo>
                <a:lnTo>
                  <a:pt x="686732" y="832157"/>
                </a:lnTo>
                <a:lnTo>
                  <a:pt x="685683" y="832944"/>
                </a:lnTo>
                <a:lnTo>
                  <a:pt x="683192" y="831502"/>
                </a:lnTo>
                <a:lnTo>
                  <a:pt x="682798" y="830059"/>
                </a:lnTo>
                <a:lnTo>
                  <a:pt x="682536" y="828617"/>
                </a:lnTo>
                <a:lnTo>
                  <a:pt x="682143" y="829010"/>
                </a:lnTo>
                <a:lnTo>
                  <a:pt x="682143" y="830715"/>
                </a:lnTo>
                <a:lnTo>
                  <a:pt x="680438" y="831502"/>
                </a:lnTo>
                <a:lnTo>
                  <a:pt x="680700" y="832682"/>
                </a:lnTo>
                <a:lnTo>
                  <a:pt x="680045" y="835042"/>
                </a:lnTo>
                <a:lnTo>
                  <a:pt x="680045" y="836878"/>
                </a:lnTo>
                <a:lnTo>
                  <a:pt x="678995" y="837796"/>
                </a:lnTo>
                <a:lnTo>
                  <a:pt x="678995" y="839238"/>
                </a:lnTo>
                <a:lnTo>
                  <a:pt x="678602" y="841861"/>
                </a:lnTo>
                <a:lnTo>
                  <a:pt x="681749" y="842123"/>
                </a:lnTo>
                <a:lnTo>
                  <a:pt x="682536" y="842517"/>
                </a:lnTo>
                <a:lnTo>
                  <a:pt x="682798" y="843959"/>
                </a:lnTo>
                <a:lnTo>
                  <a:pt x="682143" y="845139"/>
                </a:lnTo>
                <a:lnTo>
                  <a:pt x="682143" y="845795"/>
                </a:lnTo>
                <a:lnTo>
                  <a:pt x="683192" y="846713"/>
                </a:lnTo>
                <a:lnTo>
                  <a:pt x="683192" y="848155"/>
                </a:lnTo>
                <a:lnTo>
                  <a:pt x="684896" y="849335"/>
                </a:lnTo>
                <a:lnTo>
                  <a:pt x="684896" y="851696"/>
                </a:lnTo>
                <a:lnTo>
                  <a:pt x="683978" y="852220"/>
                </a:lnTo>
                <a:lnTo>
                  <a:pt x="683454" y="853532"/>
                </a:lnTo>
                <a:lnTo>
                  <a:pt x="683454" y="855236"/>
                </a:lnTo>
                <a:lnTo>
                  <a:pt x="683978" y="855630"/>
                </a:lnTo>
                <a:lnTo>
                  <a:pt x="684896" y="857334"/>
                </a:lnTo>
                <a:lnTo>
                  <a:pt x="686732" y="858121"/>
                </a:lnTo>
                <a:lnTo>
                  <a:pt x="687781" y="856679"/>
                </a:lnTo>
                <a:lnTo>
                  <a:pt x="688437" y="856416"/>
                </a:lnTo>
                <a:lnTo>
                  <a:pt x="688437" y="855236"/>
                </a:lnTo>
                <a:lnTo>
                  <a:pt x="688437" y="854187"/>
                </a:lnTo>
                <a:lnTo>
                  <a:pt x="689093" y="853794"/>
                </a:lnTo>
                <a:lnTo>
                  <a:pt x="688830" y="855236"/>
                </a:lnTo>
                <a:lnTo>
                  <a:pt x="689879" y="858121"/>
                </a:lnTo>
                <a:lnTo>
                  <a:pt x="691060" y="859170"/>
                </a:lnTo>
                <a:lnTo>
                  <a:pt x="693420" y="859957"/>
                </a:lnTo>
                <a:lnTo>
                  <a:pt x="694993" y="860875"/>
                </a:lnTo>
                <a:lnTo>
                  <a:pt x="695256" y="861268"/>
                </a:lnTo>
                <a:lnTo>
                  <a:pt x="696698" y="861268"/>
                </a:lnTo>
                <a:lnTo>
                  <a:pt x="699190" y="862317"/>
                </a:lnTo>
                <a:lnTo>
                  <a:pt x="700632" y="863498"/>
                </a:lnTo>
                <a:lnTo>
                  <a:pt x="700894" y="864153"/>
                </a:lnTo>
                <a:lnTo>
                  <a:pt x="701550" y="864153"/>
                </a:lnTo>
                <a:lnTo>
                  <a:pt x="702337" y="864415"/>
                </a:lnTo>
                <a:lnTo>
                  <a:pt x="702075" y="865596"/>
                </a:lnTo>
                <a:lnTo>
                  <a:pt x="702337" y="866645"/>
                </a:lnTo>
                <a:lnTo>
                  <a:pt x="702337" y="867038"/>
                </a:lnTo>
                <a:lnTo>
                  <a:pt x="701288" y="866645"/>
                </a:lnTo>
                <a:lnTo>
                  <a:pt x="700894" y="866251"/>
                </a:lnTo>
                <a:lnTo>
                  <a:pt x="699583" y="865858"/>
                </a:lnTo>
                <a:lnTo>
                  <a:pt x="698534" y="866251"/>
                </a:lnTo>
                <a:lnTo>
                  <a:pt x="697354" y="867300"/>
                </a:lnTo>
                <a:lnTo>
                  <a:pt x="697878" y="867694"/>
                </a:lnTo>
                <a:lnTo>
                  <a:pt x="697354" y="870841"/>
                </a:lnTo>
                <a:lnTo>
                  <a:pt x="697878" y="871234"/>
                </a:lnTo>
                <a:lnTo>
                  <a:pt x="697354" y="874382"/>
                </a:lnTo>
                <a:lnTo>
                  <a:pt x="695256" y="874119"/>
                </a:lnTo>
                <a:lnTo>
                  <a:pt x="695256" y="874382"/>
                </a:lnTo>
                <a:lnTo>
                  <a:pt x="697878" y="875037"/>
                </a:lnTo>
                <a:lnTo>
                  <a:pt x="696698" y="876217"/>
                </a:lnTo>
                <a:lnTo>
                  <a:pt x="697092" y="876217"/>
                </a:lnTo>
                <a:lnTo>
                  <a:pt x="697354" y="875693"/>
                </a:lnTo>
                <a:lnTo>
                  <a:pt x="698141" y="875693"/>
                </a:lnTo>
                <a:lnTo>
                  <a:pt x="698141" y="877922"/>
                </a:lnTo>
                <a:lnTo>
                  <a:pt x="698796" y="878315"/>
                </a:lnTo>
                <a:lnTo>
                  <a:pt x="698534" y="879102"/>
                </a:lnTo>
                <a:lnTo>
                  <a:pt x="699190" y="880020"/>
                </a:lnTo>
                <a:lnTo>
                  <a:pt x="700632" y="881069"/>
                </a:lnTo>
                <a:lnTo>
                  <a:pt x="702075" y="882512"/>
                </a:lnTo>
                <a:lnTo>
                  <a:pt x="701550" y="882774"/>
                </a:lnTo>
                <a:lnTo>
                  <a:pt x="702075" y="883954"/>
                </a:lnTo>
                <a:lnTo>
                  <a:pt x="700632" y="884216"/>
                </a:lnTo>
                <a:lnTo>
                  <a:pt x="699976" y="885659"/>
                </a:lnTo>
                <a:lnTo>
                  <a:pt x="700239" y="885659"/>
                </a:lnTo>
                <a:lnTo>
                  <a:pt x="700894" y="886446"/>
                </a:lnTo>
                <a:lnTo>
                  <a:pt x="701550" y="886446"/>
                </a:lnTo>
                <a:lnTo>
                  <a:pt x="702337" y="886839"/>
                </a:lnTo>
                <a:lnTo>
                  <a:pt x="702992" y="885003"/>
                </a:lnTo>
                <a:lnTo>
                  <a:pt x="703779" y="885659"/>
                </a:lnTo>
                <a:lnTo>
                  <a:pt x="703517" y="886446"/>
                </a:lnTo>
                <a:lnTo>
                  <a:pt x="703779" y="886839"/>
                </a:lnTo>
                <a:lnTo>
                  <a:pt x="704435" y="886446"/>
                </a:lnTo>
                <a:lnTo>
                  <a:pt x="704959" y="886839"/>
                </a:lnTo>
                <a:lnTo>
                  <a:pt x="704435" y="887495"/>
                </a:lnTo>
                <a:lnTo>
                  <a:pt x="704435" y="888543"/>
                </a:lnTo>
                <a:lnTo>
                  <a:pt x="704959" y="888937"/>
                </a:lnTo>
                <a:lnTo>
                  <a:pt x="706664" y="889593"/>
                </a:lnTo>
                <a:lnTo>
                  <a:pt x="709418" y="893920"/>
                </a:lnTo>
                <a:lnTo>
                  <a:pt x="712040" y="896018"/>
                </a:lnTo>
                <a:lnTo>
                  <a:pt x="710860" y="897198"/>
                </a:lnTo>
                <a:lnTo>
                  <a:pt x="707975" y="902312"/>
                </a:lnTo>
                <a:lnTo>
                  <a:pt x="708631" y="902837"/>
                </a:lnTo>
                <a:lnTo>
                  <a:pt x="708631" y="904541"/>
                </a:lnTo>
                <a:lnTo>
                  <a:pt x="708631" y="905197"/>
                </a:lnTo>
                <a:lnTo>
                  <a:pt x="707975" y="907033"/>
                </a:lnTo>
                <a:lnTo>
                  <a:pt x="709156" y="907033"/>
                </a:lnTo>
                <a:lnTo>
                  <a:pt x="708631" y="908475"/>
                </a:lnTo>
                <a:lnTo>
                  <a:pt x="711254" y="909393"/>
                </a:lnTo>
                <a:lnTo>
                  <a:pt x="710860" y="912016"/>
                </a:lnTo>
                <a:lnTo>
                  <a:pt x="712303" y="912278"/>
                </a:lnTo>
                <a:lnTo>
                  <a:pt x="712303" y="913327"/>
                </a:lnTo>
                <a:lnTo>
                  <a:pt x="710598" y="916474"/>
                </a:lnTo>
                <a:lnTo>
                  <a:pt x="711254" y="917261"/>
                </a:lnTo>
                <a:lnTo>
                  <a:pt x="711254" y="918704"/>
                </a:lnTo>
                <a:lnTo>
                  <a:pt x="712040" y="918704"/>
                </a:lnTo>
                <a:lnTo>
                  <a:pt x="710598" y="924342"/>
                </a:lnTo>
                <a:lnTo>
                  <a:pt x="711254" y="924342"/>
                </a:lnTo>
                <a:lnTo>
                  <a:pt x="715056" y="924736"/>
                </a:lnTo>
                <a:lnTo>
                  <a:pt x="714794" y="927489"/>
                </a:lnTo>
                <a:lnTo>
                  <a:pt x="719122" y="928276"/>
                </a:lnTo>
                <a:lnTo>
                  <a:pt x="722138" y="926440"/>
                </a:lnTo>
                <a:lnTo>
                  <a:pt x="725416" y="926178"/>
                </a:lnTo>
                <a:lnTo>
                  <a:pt x="725809" y="926834"/>
                </a:lnTo>
                <a:lnTo>
                  <a:pt x="726858" y="928538"/>
                </a:lnTo>
                <a:lnTo>
                  <a:pt x="721875" y="928932"/>
                </a:lnTo>
                <a:lnTo>
                  <a:pt x="719384" y="932079"/>
                </a:lnTo>
                <a:lnTo>
                  <a:pt x="724760" y="932866"/>
                </a:lnTo>
                <a:lnTo>
                  <a:pt x="729350" y="932472"/>
                </a:lnTo>
                <a:lnTo>
                  <a:pt x="730137" y="931817"/>
                </a:lnTo>
                <a:lnTo>
                  <a:pt x="731054" y="932079"/>
                </a:lnTo>
                <a:lnTo>
                  <a:pt x="731579" y="930374"/>
                </a:lnTo>
                <a:lnTo>
                  <a:pt x="735251" y="929981"/>
                </a:lnTo>
                <a:lnTo>
                  <a:pt x="737087" y="928276"/>
                </a:lnTo>
                <a:lnTo>
                  <a:pt x="740234" y="930374"/>
                </a:lnTo>
                <a:lnTo>
                  <a:pt x="740234" y="929719"/>
                </a:lnTo>
                <a:lnTo>
                  <a:pt x="738791" y="927883"/>
                </a:lnTo>
                <a:lnTo>
                  <a:pt x="740234" y="926834"/>
                </a:lnTo>
                <a:lnTo>
                  <a:pt x="740234" y="926178"/>
                </a:lnTo>
                <a:lnTo>
                  <a:pt x="742070" y="925391"/>
                </a:lnTo>
                <a:lnTo>
                  <a:pt x="742725" y="926440"/>
                </a:lnTo>
                <a:lnTo>
                  <a:pt x="744430" y="924998"/>
                </a:lnTo>
                <a:lnTo>
                  <a:pt x="748101" y="925391"/>
                </a:lnTo>
                <a:lnTo>
                  <a:pt x="756625" y="929981"/>
                </a:lnTo>
                <a:lnTo>
                  <a:pt x="757412" y="931161"/>
                </a:lnTo>
                <a:lnTo>
                  <a:pt x="763313" y="932079"/>
                </a:lnTo>
                <a:lnTo>
                  <a:pt x="765149" y="933259"/>
                </a:lnTo>
                <a:lnTo>
                  <a:pt x="764755" y="933915"/>
                </a:lnTo>
                <a:lnTo>
                  <a:pt x="763968" y="934833"/>
                </a:lnTo>
                <a:lnTo>
                  <a:pt x="764493" y="934833"/>
                </a:lnTo>
                <a:lnTo>
                  <a:pt x="765935" y="933915"/>
                </a:lnTo>
                <a:lnTo>
                  <a:pt x="766198" y="934177"/>
                </a:lnTo>
                <a:lnTo>
                  <a:pt x="767247" y="934177"/>
                </a:lnTo>
                <a:lnTo>
                  <a:pt x="767640" y="933521"/>
                </a:lnTo>
                <a:lnTo>
                  <a:pt x="768296" y="933915"/>
                </a:lnTo>
                <a:lnTo>
                  <a:pt x="768689" y="935620"/>
                </a:lnTo>
                <a:lnTo>
                  <a:pt x="768033" y="936800"/>
                </a:lnTo>
                <a:lnTo>
                  <a:pt x="768033" y="937062"/>
                </a:lnTo>
                <a:lnTo>
                  <a:pt x="769738" y="936275"/>
                </a:lnTo>
                <a:lnTo>
                  <a:pt x="770132" y="938898"/>
                </a:lnTo>
                <a:lnTo>
                  <a:pt x="771049" y="937455"/>
                </a:lnTo>
                <a:lnTo>
                  <a:pt x="773279" y="938505"/>
                </a:lnTo>
                <a:lnTo>
                  <a:pt x="773279" y="939553"/>
                </a:lnTo>
                <a:lnTo>
                  <a:pt x="774328" y="939160"/>
                </a:lnTo>
                <a:lnTo>
                  <a:pt x="776032" y="938898"/>
                </a:lnTo>
                <a:lnTo>
                  <a:pt x="777213" y="939160"/>
                </a:lnTo>
                <a:lnTo>
                  <a:pt x="777475" y="939816"/>
                </a:lnTo>
                <a:lnTo>
                  <a:pt x="779573" y="939160"/>
                </a:lnTo>
                <a:lnTo>
                  <a:pt x="780360" y="939553"/>
                </a:lnTo>
                <a:lnTo>
                  <a:pt x="781015" y="939160"/>
                </a:lnTo>
                <a:lnTo>
                  <a:pt x="784294" y="938242"/>
                </a:lnTo>
                <a:lnTo>
                  <a:pt x="784294" y="937455"/>
                </a:lnTo>
                <a:lnTo>
                  <a:pt x="786130" y="937062"/>
                </a:lnTo>
                <a:lnTo>
                  <a:pt x="788490" y="937455"/>
                </a:lnTo>
                <a:lnTo>
                  <a:pt x="788490" y="939160"/>
                </a:lnTo>
                <a:lnTo>
                  <a:pt x="791768" y="938898"/>
                </a:lnTo>
                <a:lnTo>
                  <a:pt x="791768" y="937455"/>
                </a:lnTo>
                <a:lnTo>
                  <a:pt x="792817" y="937455"/>
                </a:lnTo>
                <a:lnTo>
                  <a:pt x="793211" y="936013"/>
                </a:lnTo>
                <a:lnTo>
                  <a:pt x="794653" y="937062"/>
                </a:lnTo>
                <a:lnTo>
                  <a:pt x="795309" y="937455"/>
                </a:lnTo>
                <a:lnTo>
                  <a:pt x="795309" y="936275"/>
                </a:lnTo>
                <a:lnTo>
                  <a:pt x="797013" y="936800"/>
                </a:lnTo>
                <a:lnTo>
                  <a:pt x="797013" y="936013"/>
                </a:lnTo>
                <a:lnTo>
                  <a:pt x="798062" y="936013"/>
                </a:lnTo>
                <a:lnTo>
                  <a:pt x="797669" y="933915"/>
                </a:lnTo>
                <a:lnTo>
                  <a:pt x="800291" y="933259"/>
                </a:lnTo>
                <a:lnTo>
                  <a:pt x="802652" y="932866"/>
                </a:lnTo>
                <a:lnTo>
                  <a:pt x="804094" y="933915"/>
                </a:lnTo>
                <a:lnTo>
                  <a:pt x="804488" y="935357"/>
                </a:lnTo>
                <a:lnTo>
                  <a:pt x="805406" y="935357"/>
                </a:lnTo>
                <a:lnTo>
                  <a:pt x="805143" y="937062"/>
                </a:lnTo>
                <a:lnTo>
                  <a:pt x="808028" y="937455"/>
                </a:lnTo>
                <a:lnTo>
                  <a:pt x="811569" y="937062"/>
                </a:lnTo>
                <a:lnTo>
                  <a:pt x="811569" y="938505"/>
                </a:lnTo>
                <a:lnTo>
                  <a:pt x="810913" y="940996"/>
                </a:lnTo>
                <a:lnTo>
                  <a:pt x="810126" y="941652"/>
                </a:lnTo>
                <a:lnTo>
                  <a:pt x="811831" y="942701"/>
                </a:lnTo>
                <a:lnTo>
                  <a:pt x="813011" y="939553"/>
                </a:lnTo>
                <a:lnTo>
                  <a:pt x="820748" y="939160"/>
                </a:lnTo>
                <a:lnTo>
                  <a:pt x="821273" y="937062"/>
                </a:lnTo>
                <a:lnTo>
                  <a:pt x="824682" y="938505"/>
                </a:lnTo>
                <a:lnTo>
                  <a:pt x="831763" y="935620"/>
                </a:lnTo>
                <a:lnTo>
                  <a:pt x="832550" y="936275"/>
                </a:lnTo>
                <a:lnTo>
                  <a:pt x="833992" y="935357"/>
                </a:lnTo>
                <a:lnTo>
                  <a:pt x="836352" y="934177"/>
                </a:lnTo>
                <a:lnTo>
                  <a:pt x="837402" y="933259"/>
                </a:lnTo>
                <a:lnTo>
                  <a:pt x="840549" y="938898"/>
                </a:lnTo>
                <a:lnTo>
                  <a:pt x="841336" y="944536"/>
                </a:lnTo>
                <a:lnTo>
                  <a:pt x="842909" y="944799"/>
                </a:lnTo>
                <a:lnTo>
                  <a:pt x="845007" y="943094"/>
                </a:lnTo>
                <a:lnTo>
                  <a:pt x="845663" y="945192"/>
                </a:lnTo>
                <a:lnTo>
                  <a:pt x="845663" y="945979"/>
                </a:lnTo>
                <a:lnTo>
                  <a:pt x="847368" y="947684"/>
                </a:lnTo>
                <a:lnTo>
                  <a:pt x="848154" y="945979"/>
                </a:lnTo>
                <a:lnTo>
                  <a:pt x="850253" y="944799"/>
                </a:lnTo>
                <a:lnTo>
                  <a:pt x="850646" y="944536"/>
                </a:lnTo>
                <a:lnTo>
                  <a:pt x="851564" y="948339"/>
                </a:lnTo>
                <a:lnTo>
                  <a:pt x="852350" y="948733"/>
                </a:lnTo>
                <a:lnTo>
                  <a:pt x="852350" y="948339"/>
                </a:lnTo>
                <a:lnTo>
                  <a:pt x="853662" y="948339"/>
                </a:lnTo>
                <a:lnTo>
                  <a:pt x="853662" y="946897"/>
                </a:lnTo>
                <a:lnTo>
                  <a:pt x="854842" y="945586"/>
                </a:lnTo>
                <a:lnTo>
                  <a:pt x="855629" y="946897"/>
                </a:lnTo>
                <a:lnTo>
                  <a:pt x="856284" y="946897"/>
                </a:lnTo>
                <a:lnTo>
                  <a:pt x="856284" y="946635"/>
                </a:lnTo>
                <a:lnTo>
                  <a:pt x="858383" y="946897"/>
                </a:lnTo>
                <a:lnTo>
                  <a:pt x="859038" y="945979"/>
                </a:lnTo>
                <a:lnTo>
                  <a:pt x="862710" y="947290"/>
                </a:lnTo>
                <a:lnTo>
                  <a:pt x="863628" y="947684"/>
                </a:lnTo>
                <a:lnTo>
                  <a:pt x="864021" y="948339"/>
                </a:lnTo>
                <a:lnTo>
                  <a:pt x="864021" y="948733"/>
                </a:lnTo>
                <a:lnTo>
                  <a:pt x="865070" y="948733"/>
                </a:lnTo>
                <a:lnTo>
                  <a:pt x="865464" y="951355"/>
                </a:lnTo>
                <a:lnTo>
                  <a:pt x="865070" y="953716"/>
                </a:lnTo>
                <a:lnTo>
                  <a:pt x="863366" y="954109"/>
                </a:lnTo>
                <a:lnTo>
                  <a:pt x="862972" y="955551"/>
                </a:lnTo>
                <a:lnTo>
                  <a:pt x="863366" y="955814"/>
                </a:lnTo>
                <a:lnTo>
                  <a:pt x="862972" y="956600"/>
                </a:lnTo>
                <a:lnTo>
                  <a:pt x="862972" y="957256"/>
                </a:lnTo>
                <a:lnTo>
                  <a:pt x="863366" y="958043"/>
                </a:lnTo>
                <a:lnTo>
                  <a:pt x="864021" y="958043"/>
                </a:lnTo>
                <a:lnTo>
                  <a:pt x="864021" y="959354"/>
                </a:lnTo>
                <a:lnTo>
                  <a:pt x="863628" y="960797"/>
                </a:lnTo>
                <a:lnTo>
                  <a:pt x="863628" y="961452"/>
                </a:lnTo>
                <a:lnTo>
                  <a:pt x="864414" y="961452"/>
                </a:lnTo>
                <a:lnTo>
                  <a:pt x="864808" y="962633"/>
                </a:lnTo>
                <a:lnTo>
                  <a:pt x="864021" y="964075"/>
                </a:lnTo>
                <a:lnTo>
                  <a:pt x="864021" y="964337"/>
                </a:lnTo>
                <a:lnTo>
                  <a:pt x="864808" y="964731"/>
                </a:lnTo>
                <a:lnTo>
                  <a:pt x="865726" y="967091"/>
                </a:lnTo>
                <a:lnTo>
                  <a:pt x="867168" y="967091"/>
                </a:lnTo>
                <a:lnTo>
                  <a:pt x="866906" y="969058"/>
                </a:lnTo>
                <a:lnTo>
                  <a:pt x="866906" y="969320"/>
                </a:lnTo>
                <a:lnTo>
                  <a:pt x="866906" y="969714"/>
                </a:lnTo>
                <a:lnTo>
                  <a:pt x="868611" y="971156"/>
                </a:lnTo>
                <a:lnTo>
                  <a:pt x="869266" y="971418"/>
                </a:lnTo>
                <a:lnTo>
                  <a:pt x="869004" y="971812"/>
                </a:lnTo>
                <a:lnTo>
                  <a:pt x="870053" y="972074"/>
                </a:lnTo>
                <a:lnTo>
                  <a:pt x="871102" y="971418"/>
                </a:lnTo>
                <a:lnTo>
                  <a:pt x="871102" y="970763"/>
                </a:lnTo>
                <a:lnTo>
                  <a:pt x="877265" y="970500"/>
                </a:lnTo>
                <a:lnTo>
                  <a:pt x="877265" y="972074"/>
                </a:lnTo>
                <a:lnTo>
                  <a:pt x="876479" y="974172"/>
                </a:lnTo>
                <a:lnTo>
                  <a:pt x="874643" y="974172"/>
                </a:lnTo>
                <a:lnTo>
                  <a:pt x="872282" y="975614"/>
                </a:lnTo>
                <a:lnTo>
                  <a:pt x="871889" y="976401"/>
                </a:lnTo>
                <a:lnTo>
                  <a:pt x="874643" y="977057"/>
                </a:lnTo>
                <a:lnTo>
                  <a:pt x="877528" y="979548"/>
                </a:lnTo>
                <a:lnTo>
                  <a:pt x="876479" y="979942"/>
                </a:lnTo>
                <a:lnTo>
                  <a:pt x="877265" y="980991"/>
                </a:lnTo>
                <a:lnTo>
                  <a:pt x="879626" y="982433"/>
                </a:lnTo>
                <a:lnTo>
                  <a:pt x="879626" y="983220"/>
                </a:lnTo>
                <a:lnTo>
                  <a:pt x="880806" y="984138"/>
                </a:lnTo>
                <a:lnTo>
                  <a:pt x="883166" y="984531"/>
                </a:lnTo>
                <a:lnTo>
                  <a:pt x="884346" y="985580"/>
                </a:lnTo>
                <a:lnTo>
                  <a:pt x="883953" y="987679"/>
                </a:lnTo>
                <a:lnTo>
                  <a:pt x="885264" y="986630"/>
                </a:lnTo>
                <a:lnTo>
                  <a:pt x="886051" y="987023"/>
                </a:lnTo>
                <a:lnTo>
                  <a:pt x="885658" y="987416"/>
                </a:lnTo>
                <a:lnTo>
                  <a:pt x="891428" y="991612"/>
                </a:lnTo>
                <a:lnTo>
                  <a:pt x="892345" y="993055"/>
                </a:lnTo>
                <a:lnTo>
                  <a:pt x="894968" y="995153"/>
                </a:lnTo>
                <a:lnTo>
                  <a:pt x="894968" y="996595"/>
                </a:lnTo>
                <a:lnTo>
                  <a:pt x="893788" y="995153"/>
                </a:lnTo>
                <a:lnTo>
                  <a:pt x="894181" y="996202"/>
                </a:lnTo>
                <a:lnTo>
                  <a:pt x="893788" y="996595"/>
                </a:lnTo>
                <a:lnTo>
                  <a:pt x="894181" y="997382"/>
                </a:lnTo>
                <a:lnTo>
                  <a:pt x="892345" y="1001054"/>
                </a:lnTo>
                <a:lnTo>
                  <a:pt x="890247" y="999743"/>
                </a:lnTo>
                <a:lnTo>
                  <a:pt x="889329" y="998038"/>
                </a:lnTo>
                <a:lnTo>
                  <a:pt x="887362" y="1002234"/>
                </a:lnTo>
                <a:lnTo>
                  <a:pt x="887362" y="1004332"/>
                </a:lnTo>
                <a:lnTo>
                  <a:pt x="887100" y="1005119"/>
                </a:lnTo>
                <a:lnTo>
                  <a:pt x="887362" y="1006430"/>
                </a:lnTo>
                <a:lnTo>
                  <a:pt x="888543" y="1007610"/>
                </a:lnTo>
                <a:lnTo>
                  <a:pt x="887100" y="1008659"/>
                </a:lnTo>
                <a:lnTo>
                  <a:pt x="886051" y="1009709"/>
                </a:lnTo>
                <a:lnTo>
                  <a:pt x="886051" y="1010102"/>
                </a:lnTo>
                <a:lnTo>
                  <a:pt x="885002" y="1011151"/>
                </a:lnTo>
                <a:lnTo>
                  <a:pt x="883166" y="1010102"/>
                </a:lnTo>
                <a:lnTo>
                  <a:pt x="881462" y="1012593"/>
                </a:lnTo>
                <a:lnTo>
                  <a:pt x="883166" y="1013511"/>
                </a:lnTo>
                <a:lnTo>
                  <a:pt x="882511" y="1015478"/>
                </a:lnTo>
                <a:lnTo>
                  <a:pt x="882511" y="1015741"/>
                </a:lnTo>
                <a:lnTo>
                  <a:pt x="881462" y="1017183"/>
                </a:lnTo>
                <a:lnTo>
                  <a:pt x="881068" y="1017183"/>
                </a:lnTo>
                <a:lnTo>
                  <a:pt x="880019" y="1018888"/>
                </a:lnTo>
                <a:lnTo>
                  <a:pt x="880281" y="1019281"/>
                </a:lnTo>
                <a:lnTo>
                  <a:pt x="879363" y="1020592"/>
                </a:lnTo>
                <a:lnTo>
                  <a:pt x="878183" y="1020592"/>
                </a:lnTo>
                <a:lnTo>
                  <a:pt x="878183" y="1020330"/>
                </a:lnTo>
                <a:lnTo>
                  <a:pt x="877921" y="1019937"/>
                </a:lnTo>
                <a:lnTo>
                  <a:pt x="876479" y="1021773"/>
                </a:lnTo>
                <a:lnTo>
                  <a:pt x="876872" y="1021773"/>
                </a:lnTo>
                <a:lnTo>
                  <a:pt x="876479" y="1022822"/>
                </a:lnTo>
                <a:lnTo>
                  <a:pt x="875430" y="1024920"/>
                </a:lnTo>
                <a:lnTo>
                  <a:pt x="875823" y="1025575"/>
                </a:lnTo>
                <a:lnTo>
                  <a:pt x="873725" y="1027673"/>
                </a:lnTo>
                <a:lnTo>
                  <a:pt x="873200" y="1028854"/>
                </a:lnTo>
                <a:lnTo>
                  <a:pt x="872282" y="1029903"/>
                </a:lnTo>
                <a:lnTo>
                  <a:pt x="868611" y="1031214"/>
                </a:lnTo>
                <a:lnTo>
                  <a:pt x="869791" y="1027673"/>
                </a:lnTo>
                <a:lnTo>
                  <a:pt x="864021" y="1027411"/>
                </a:lnTo>
                <a:lnTo>
                  <a:pt x="864021" y="1027018"/>
                </a:lnTo>
                <a:lnTo>
                  <a:pt x="864021" y="1026231"/>
                </a:lnTo>
                <a:lnTo>
                  <a:pt x="863628" y="1026231"/>
                </a:lnTo>
                <a:lnTo>
                  <a:pt x="863366" y="1026231"/>
                </a:lnTo>
                <a:lnTo>
                  <a:pt x="862185" y="1027411"/>
                </a:lnTo>
                <a:lnTo>
                  <a:pt x="861923" y="1028854"/>
                </a:lnTo>
                <a:lnTo>
                  <a:pt x="860481" y="1030296"/>
                </a:lnTo>
                <a:lnTo>
                  <a:pt x="861267" y="1030952"/>
                </a:lnTo>
                <a:lnTo>
                  <a:pt x="860481" y="1032001"/>
                </a:lnTo>
                <a:lnTo>
                  <a:pt x="860481" y="1033050"/>
                </a:lnTo>
                <a:lnTo>
                  <a:pt x="858645" y="1035279"/>
                </a:lnTo>
                <a:lnTo>
                  <a:pt x="857989" y="1035279"/>
                </a:lnTo>
                <a:lnTo>
                  <a:pt x="857989" y="1035935"/>
                </a:lnTo>
                <a:lnTo>
                  <a:pt x="857333" y="1036590"/>
                </a:lnTo>
                <a:lnTo>
                  <a:pt x="856940" y="1038295"/>
                </a:lnTo>
                <a:lnTo>
                  <a:pt x="857333" y="1039082"/>
                </a:lnTo>
                <a:lnTo>
                  <a:pt x="856547" y="1040393"/>
                </a:lnTo>
                <a:lnTo>
                  <a:pt x="859825" y="1041180"/>
                </a:lnTo>
                <a:lnTo>
                  <a:pt x="863628" y="1041573"/>
                </a:lnTo>
                <a:lnTo>
                  <a:pt x="865726" y="1042360"/>
                </a:lnTo>
                <a:lnTo>
                  <a:pt x="865070" y="1043278"/>
                </a:lnTo>
                <a:lnTo>
                  <a:pt x="866119" y="1043278"/>
                </a:lnTo>
                <a:lnTo>
                  <a:pt x="865726" y="1044458"/>
                </a:lnTo>
                <a:lnTo>
                  <a:pt x="866119" y="1046163"/>
                </a:lnTo>
                <a:lnTo>
                  <a:pt x="865464" y="1047212"/>
                </a:lnTo>
                <a:lnTo>
                  <a:pt x="866513" y="1050097"/>
                </a:lnTo>
                <a:lnTo>
                  <a:pt x="867824" y="1049703"/>
                </a:lnTo>
                <a:lnTo>
                  <a:pt x="869004" y="1048261"/>
                </a:lnTo>
                <a:lnTo>
                  <a:pt x="870053" y="1048261"/>
                </a:lnTo>
                <a:lnTo>
                  <a:pt x="870053" y="1050097"/>
                </a:lnTo>
                <a:lnTo>
                  <a:pt x="871496" y="1050359"/>
                </a:lnTo>
                <a:lnTo>
                  <a:pt x="872282" y="1049703"/>
                </a:lnTo>
                <a:lnTo>
                  <a:pt x="871102" y="1047999"/>
                </a:lnTo>
                <a:lnTo>
                  <a:pt x="874643" y="1047212"/>
                </a:lnTo>
                <a:lnTo>
                  <a:pt x="879626" y="1045114"/>
                </a:lnTo>
                <a:lnTo>
                  <a:pt x="881462" y="1045114"/>
                </a:lnTo>
                <a:lnTo>
                  <a:pt x="884609" y="1046556"/>
                </a:lnTo>
                <a:lnTo>
                  <a:pt x="886051" y="1046556"/>
                </a:lnTo>
                <a:lnTo>
                  <a:pt x="885658" y="1047212"/>
                </a:lnTo>
                <a:lnTo>
                  <a:pt x="885658" y="1049441"/>
                </a:lnTo>
                <a:lnTo>
                  <a:pt x="886445" y="1050359"/>
                </a:lnTo>
                <a:lnTo>
                  <a:pt x="886707" y="1051802"/>
                </a:lnTo>
                <a:lnTo>
                  <a:pt x="886445" y="1052195"/>
                </a:lnTo>
                <a:lnTo>
                  <a:pt x="885658" y="1052457"/>
                </a:lnTo>
                <a:lnTo>
                  <a:pt x="884609" y="1052195"/>
                </a:lnTo>
                <a:lnTo>
                  <a:pt x="884609" y="1051802"/>
                </a:lnTo>
                <a:lnTo>
                  <a:pt x="883953" y="1051802"/>
                </a:lnTo>
                <a:lnTo>
                  <a:pt x="883953" y="1052457"/>
                </a:lnTo>
                <a:lnTo>
                  <a:pt x="885264" y="1052457"/>
                </a:lnTo>
                <a:lnTo>
                  <a:pt x="886051" y="1055080"/>
                </a:lnTo>
                <a:lnTo>
                  <a:pt x="886707" y="1053900"/>
                </a:lnTo>
                <a:lnTo>
                  <a:pt x="886707" y="1052457"/>
                </a:lnTo>
                <a:lnTo>
                  <a:pt x="886707" y="1052195"/>
                </a:lnTo>
                <a:lnTo>
                  <a:pt x="887362" y="1052195"/>
                </a:lnTo>
                <a:lnTo>
                  <a:pt x="887362" y="1053113"/>
                </a:lnTo>
                <a:lnTo>
                  <a:pt x="887100" y="1053637"/>
                </a:lnTo>
                <a:lnTo>
                  <a:pt x="887362" y="1055080"/>
                </a:lnTo>
                <a:lnTo>
                  <a:pt x="887362" y="1055342"/>
                </a:lnTo>
                <a:lnTo>
                  <a:pt x="888543" y="1055998"/>
                </a:lnTo>
                <a:lnTo>
                  <a:pt x="888805" y="1055735"/>
                </a:lnTo>
                <a:lnTo>
                  <a:pt x="889592" y="1054293"/>
                </a:lnTo>
                <a:lnTo>
                  <a:pt x="894444" y="1055735"/>
                </a:lnTo>
                <a:lnTo>
                  <a:pt x="894968" y="1057178"/>
                </a:lnTo>
                <a:lnTo>
                  <a:pt x="894444" y="1058227"/>
                </a:lnTo>
                <a:lnTo>
                  <a:pt x="895230" y="1060456"/>
                </a:lnTo>
                <a:lnTo>
                  <a:pt x="893788" y="1062554"/>
                </a:lnTo>
                <a:lnTo>
                  <a:pt x="894968" y="1062554"/>
                </a:lnTo>
                <a:lnTo>
                  <a:pt x="894968" y="1062817"/>
                </a:lnTo>
                <a:lnTo>
                  <a:pt x="895886" y="1066095"/>
                </a:lnTo>
                <a:lnTo>
                  <a:pt x="895624" y="1066751"/>
                </a:lnTo>
                <a:lnTo>
                  <a:pt x="895624" y="1068455"/>
                </a:lnTo>
                <a:lnTo>
                  <a:pt x="899164" y="1068848"/>
                </a:lnTo>
                <a:lnTo>
                  <a:pt x="901000" y="1069242"/>
                </a:lnTo>
                <a:lnTo>
                  <a:pt x="901000" y="1070553"/>
                </a:lnTo>
                <a:lnTo>
                  <a:pt x="897066" y="1070947"/>
                </a:lnTo>
                <a:lnTo>
                  <a:pt x="897328" y="1071996"/>
                </a:lnTo>
                <a:lnTo>
                  <a:pt x="896410" y="1073438"/>
                </a:lnTo>
                <a:lnTo>
                  <a:pt x="897722" y="1073832"/>
                </a:lnTo>
                <a:lnTo>
                  <a:pt x="898771" y="1075274"/>
                </a:lnTo>
                <a:lnTo>
                  <a:pt x="897328" y="1079077"/>
                </a:lnTo>
                <a:lnTo>
                  <a:pt x="897066" y="1079077"/>
                </a:lnTo>
                <a:lnTo>
                  <a:pt x="896410" y="1080913"/>
                </a:lnTo>
                <a:lnTo>
                  <a:pt x="894968" y="1080913"/>
                </a:lnTo>
                <a:lnTo>
                  <a:pt x="894444" y="1081175"/>
                </a:lnTo>
                <a:lnTo>
                  <a:pt x="892345" y="1081175"/>
                </a:lnTo>
                <a:lnTo>
                  <a:pt x="888805" y="1082355"/>
                </a:lnTo>
                <a:lnTo>
                  <a:pt x="889329" y="1082617"/>
                </a:lnTo>
                <a:lnTo>
                  <a:pt x="889592" y="1083011"/>
                </a:lnTo>
                <a:lnTo>
                  <a:pt x="889985" y="1084060"/>
                </a:lnTo>
                <a:lnTo>
                  <a:pt x="891690" y="1086814"/>
                </a:lnTo>
                <a:lnTo>
                  <a:pt x="892083" y="1090092"/>
                </a:lnTo>
                <a:lnTo>
                  <a:pt x="893526" y="1091534"/>
                </a:lnTo>
                <a:lnTo>
                  <a:pt x="893526" y="1092977"/>
                </a:lnTo>
                <a:lnTo>
                  <a:pt x="894444" y="1092452"/>
                </a:lnTo>
                <a:lnTo>
                  <a:pt x="894444" y="1093239"/>
                </a:lnTo>
                <a:lnTo>
                  <a:pt x="894181" y="1097830"/>
                </a:lnTo>
                <a:lnTo>
                  <a:pt x="894444" y="1100321"/>
                </a:lnTo>
                <a:lnTo>
                  <a:pt x="894181" y="1100977"/>
                </a:lnTo>
                <a:lnTo>
                  <a:pt x="898771" y="1103862"/>
                </a:lnTo>
                <a:lnTo>
                  <a:pt x="901787" y="1103599"/>
                </a:lnTo>
                <a:lnTo>
                  <a:pt x="902049" y="1105304"/>
                </a:lnTo>
                <a:lnTo>
                  <a:pt x="902049" y="1106353"/>
                </a:lnTo>
                <a:lnTo>
                  <a:pt x="908999" y="1106615"/>
                </a:lnTo>
                <a:lnTo>
                  <a:pt x="908999" y="1105697"/>
                </a:lnTo>
                <a:lnTo>
                  <a:pt x="911228" y="1105960"/>
                </a:lnTo>
                <a:lnTo>
                  <a:pt x="911228" y="1105304"/>
                </a:lnTo>
                <a:lnTo>
                  <a:pt x="911622" y="1105304"/>
                </a:lnTo>
                <a:lnTo>
                  <a:pt x="911622" y="1103599"/>
                </a:lnTo>
                <a:lnTo>
                  <a:pt x="915424" y="1104910"/>
                </a:lnTo>
                <a:lnTo>
                  <a:pt x="917260" y="1104910"/>
                </a:lnTo>
                <a:lnTo>
                  <a:pt x="923686" y="1105960"/>
                </a:lnTo>
                <a:lnTo>
                  <a:pt x="923948" y="1102813"/>
                </a:lnTo>
                <a:lnTo>
                  <a:pt x="924604" y="1102813"/>
                </a:lnTo>
                <a:lnTo>
                  <a:pt x="924604" y="1102419"/>
                </a:lnTo>
                <a:lnTo>
                  <a:pt x="924341" y="1102157"/>
                </a:lnTo>
                <a:lnTo>
                  <a:pt x="924341" y="1100714"/>
                </a:lnTo>
                <a:lnTo>
                  <a:pt x="925128" y="1100977"/>
                </a:lnTo>
                <a:lnTo>
                  <a:pt x="925128" y="1100321"/>
                </a:lnTo>
                <a:lnTo>
                  <a:pt x="926833" y="1100714"/>
                </a:lnTo>
                <a:lnTo>
                  <a:pt x="927226" y="1100714"/>
                </a:lnTo>
                <a:lnTo>
                  <a:pt x="926833" y="1101763"/>
                </a:lnTo>
                <a:lnTo>
                  <a:pt x="928144" y="1102157"/>
                </a:lnTo>
                <a:lnTo>
                  <a:pt x="928800" y="1100321"/>
                </a:lnTo>
                <a:lnTo>
                  <a:pt x="929587" y="1100714"/>
                </a:lnTo>
                <a:lnTo>
                  <a:pt x="931422" y="1096518"/>
                </a:lnTo>
                <a:lnTo>
                  <a:pt x="932865" y="1095731"/>
                </a:lnTo>
                <a:lnTo>
                  <a:pt x="932865" y="1095338"/>
                </a:lnTo>
                <a:lnTo>
                  <a:pt x="935356" y="1096125"/>
                </a:lnTo>
                <a:lnTo>
                  <a:pt x="936799" y="1096518"/>
                </a:lnTo>
                <a:lnTo>
                  <a:pt x="937586" y="1096780"/>
                </a:lnTo>
                <a:lnTo>
                  <a:pt x="938897" y="1097436"/>
                </a:lnTo>
                <a:lnTo>
                  <a:pt x="942438" y="1097830"/>
                </a:lnTo>
                <a:lnTo>
                  <a:pt x="943224" y="1098223"/>
                </a:lnTo>
                <a:lnTo>
                  <a:pt x="945585" y="1100059"/>
                </a:lnTo>
                <a:lnTo>
                  <a:pt x="945322" y="1100714"/>
                </a:lnTo>
                <a:lnTo>
                  <a:pt x="948076" y="1101763"/>
                </a:lnTo>
                <a:lnTo>
                  <a:pt x="949781" y="1103599"/>
                </a:lnTo>
                <a:lnTo>
                  <a:pt x="950568" y="1103862"/>
                </a:lnTo>
                <a:lnTo>
                  <a:pt x="949781" y="1105304"/>
                </a:lnTo>
                <a:lnTo>
                  <a:pt x="949519" y="1105697"/>
                </a:lnTo>
                <a:lnTo>
                  <a:pt x="949519" y="1107140"/>
                </a:lnTo>
                <a:lnTo>
                  <a:pt x="948863" y="1108058"/>
                </a:lnTo>
                <a:lnTo>
                  <a:pt x="950961" y="1108582"/>
                </a:lnTo>
                <a:lnTo>
                  <a:pt x="950568" y="1107402"/>
                </a:lnTo>
                <a:lnTo>
                  <a:pt x="951223" y="1106615"/>
                </a:lnTo>
                <a:lnTo>
                  <a:pt x="950961" y="1105960"/>
                </a:lnTo>
                <a:lnTo>
                  <a:pt x="952010" y="1103862"/>
                </a:lnTo>
                <a:lnTo>
                  <a:pt x="953059" y="1103599"/>
                </a:lnTo>
                <a:lnTo>
                  <a:pt x="954108" y="1103599"/>
                </a:lnTo>
                <a:lnTo>
                  <a:pt x="954764" y="1102813"/>
                </a:lnTo>
                <a:lnTo>
                  <a:pt x="956206" y="1102419"/>
                </a:lnTo>
                <a:lnTo>
                  <a:pt x="955944" y="1101501"/>
                </a:lnTo>
                <a:lnTo>
                  <a:pt x="956862" y="1100059"/>
                </a:lnTo>
                <a:lnTo>
                  <a:pt x="957649" y="1100977"/>
                </a:lnTo>
                <a:lnTo>
                  <a:pt x="958304" y="1100977"/>
                </a:lnTo>
                <a:lnTo>
                  <a:pt x="959484" y="1100321"/>
                </a:lnTo>
                <a:lnTo>
                  <a:pt x="960140" y="1100977"/>
                </a:lnTo>
                <a:lnTo>
                  <a:pt x="959878" y="1102157"/>
                </a:lnTo>
                <a:lnTo>
                  <a:pt x="960140" y="1102157"/>
                </a:lnTo>
                <a:lnTo>
                  <a:pt x="961583" y="1100714"/>
                </a:lnTo>
                <a:lnTo>
                  <a:pt x="962238" y="1100321"/>
                </a:lnTo>
                <a:lnTo>
                  <a:pt x="962238" y="1100714"/>
                </a:lnTo>
                <a:lnTo>
                  <a:pt x="965516" y="1099534"/>
                </a:lnTo>
                <a:lnTo>
                  <a:pt x="965516" y="1100059"/>
                </a:lnTo>
                <a:lnTo>
                  <a:pt x="965123" y="1100714"/>
                </a:lnTo>
                <a:lnTo>
                  <a:pt x="965516" y="1100714"/>
                </a:lnTo>
                <a:lnTo>
                  <a:pt x="966959" y="1100321"/>
                </a:lnTo>
                <a:lnTo>
                  <a:pt x="967615" y="1100059"/>
                </a:lnTo>
                <a:lnTo>
                  <a:pt x="967615" y="1100714"/>
                </a:lnTo>
                <a:lnTo>
                  <a:pt x="966959" y="1100977"/>
                </a:lnTo>
                <a:lnTo>
                  <a:pt x="966959" y="1102157"/>
                </a:lnTo>
                <a:lnTo>
                  <a:pt x="969057" y="1104255"/>
                </a:lnTo>
                <a:lnTo>
                  <a:pt x="969713" y="1103862"/>
                </a:lnTo>
                <a:lnTo>
                  <a:pt x="969975" y="1103599"/>
                </a:lnTo>
                <a:lnTo>
                  <a:pt x="972204" y="1104910"/>
                </a:lnTo>
                <a:lnTo>
                  <a:pt x="975351" y="1106353"/>
                </a:lnTo>
                <a:lnTo>
                  <a:pt x="974958" y="1105304"/>
                </a:lnTo>
                <a:lnTo>
                  <a:pt x="976400" y="1105960"/>
                </a:lnTo>
                <a:lnTo>
                  <a:pt x="976794" y="1107140"/>
                </a:lnTo>
                <a:lnTo>
                  <a:pt x="976138" y="1107140"/>
                </a:lnTo>
                <a:lnTo>
                  <a:pt x="976400" y="1108058"/>
                </a:lnTo>
                <a:lnTo>
                  <a:pt x="977056" y="1108844"/>
                </a:lnTo>
                <a:lnTo>
                  <a:pt x="977056" y="1109500"/>
                </a:lnTo>
                <a:lnTo>
                  <a:pt x="977581" y="1109500"/>
                </a:lnTo>
                <a:lnTo>
                  <a:pt x="977581" y="1109894"/>
                </a:lnTo>
                <a:lnTo>
                  <a:pt x="978236" y="1110287"/>
                </a:lnTo>
                <a:lnTo>
                  <a:pt x="978236" y="1110680"/>
                </a:lnTo>
                <a:lnTo>
                  <a:pt x="977843" y="1111336"/>
                </a:lnTo>
                <a:lnTo>
                  <a:pt x="978236" y="1112778"/>
                </a:lnTo>
                <a:lnTo>
                  <a:pt x="977581" y="1113172"/>
                </a:lnTo>
                <a:lnTo>
                  <a:pt x="974302" y="1114614"/>
                </a:lnTo>
                <a:lnTo>
                  <a:pt x="974040" y="1115269"/>
                </a:lnTo>
                <a:lnTo>
                  <a:pt x="974959" y="1115269"/>
                </a:lnTo>
                <a:lnTo>
                  <a:pt x="975221" y="1114482"/>
                </a:lnTo>
                <a:lnTo>
                  <a:pt x="978500" y="1113039"/>
                </a:lnTo>
                <a:lnTo>
                  <a:pt x="979155" y="1112646"/>
                </a:lnTo>
                <a:lnTo>
                  <a:pt x="980204" y="1112384"/>
                </a:lnTo>
                <a:lnTo>
                  <a:pt x="980204" y="1113302"/>
                </a:lnTo>
                <a:lnTo>
                  <a:pt x="980860" y="1113302"/>
                </a:lnTo>
                <a:lnTo>
                  <a:pt x="980860" y="1114089"/>
                </a:lnTo>
                <a:lnTo>
                  <a:pt x="980598" y="1114089"/>
                </a:lnTo>
                <a:lnTo>
                  <a:pt x="979942" y="1113826"/>
                </a:lnTo>
                <a:lnTo>
                  <a:pt x="979549" y="1114089"/>
                </a:lnTo>
                <a:lnTo>
                  <a:pt x="979549" y="1114482"/>
                </a:lnTo>
                <a:lnTo>
                  <a:pt x="979942" y="1115269"/>
                </a:lnTo>
                <a:lnTo>
                  <a:pt x="980204" y="1115531"/>
                </a:lnTo>
                <a:lnTo>
                  <a:pt x="980598" y="1117367"/>
                </a:lnTo>
                <a:lnTo>
                  <a:pt x="981385" y="1117629"/>
                </a:lnTo>
                <a:lnTo>
                  <a:pt x="980598" y="1118809"/>
                </a:lnTo>
                <a:lnTo>
                  <a:pt x="980860" y="1119596"/>
                </a:lnTo>
                <a:lnTo>
                  <a:pt x="980598" y="1119858"/>
                </a:lnTo>
                <a:lnTo>
                  <a:pt x="981385" y="1120514"/>
                </a:lnTo>
                <a:lnTo>
                  <a:pt x="980991" y="1121301"/>
                </a:lnTo>
                <a:lnTo>
                  <a:pt x="981385" y="1122743"/>
                </a:lnTo>
                <a:lnTo>
                  <a:pt x="981385" y="1123136"/>
                </a:lnTo>
                <a:lnTo>
                  <a:pt x="982040" y="1123136"/>
                </a:lnTo>
                <a:lnTo>
                  <a:pt x="982302" y="1123399"/>
                </a:lnTo>
                <a:lnTo>
                  <a:pt x="983089" y="1123399"/>
                </a:lnTo>
                <a:lnTo>
                  <a:pt x="984269" y="1123792"/>
                </a:lnTo>
                <a:lnTo>
                  <a:pt x="985187" y="1123399"/>
                </a:lnTo>
                <a:lnTo>
                  <a:pt x="985581" y="1122481"/>
                </a:lnTo>
                <a:lnTo>
                  <a:pt x="988465" y="1122088"/>
                </a:lnTo>
                <a:lnTo>
                  <a:pt x="988728" y="1123268"/>
                </a:lnTo>
                <a:lnTo>
                  <a:pt x="989908" y="1123530"/>
                </a:lnTo>
                <a:lnTo>
                  <a:pt x="991088" y="1123268"/>
                </a:lnTo>
                <a:lnTo>
                  <a:pt x="991744" y="1122874"/>
                </a:lnTo>
                <a:lnTo>
                  <a:pt x="992006" y="1123530"/>
                </a:lnTo>
                <a:lnTo>
                  <a:pt x="992793" y="1123268"/>
                </a:lnTo>
                <a:lnTo>
                  <a:pt x="993449" y="1124710"/>
                </a:lnTo>
                <a:lnTo>
                  <a:pt x="994629" y="1125759"/>
                </a:lnTo>
                <a:lnTo>
                  <a:pt x="994235" y="1126153"/>
                </a:lnTo>
                <a:lnTo>
                  <a:pt x="994891" y="1126939"/>
                </a:lnTo>
                <a:lnTo>
                  <a:pt x="994891" y="1126546"/>
                </a:lnTo>
                <a:lnTo>
                  <a:pt x="995284" y="1126546"/>
                </a:lnTo>
                <a:lnTo>
                  <a:pt x="995546" y="1127333"/>
                </a:lnTo>
                <a:lnTo>
                  <a:pt x="996989" y="1127333"/>
                </a:lnTo>
                <a:lnTo>
                  <a:pt x="999874" y="1128775"/>
                </a:lnTo>
                <a:lnTo>
                  <a:pt x="1000530" y="1129955"/>
                </a:lnTo>
                <a:lnTo>
                  <a:pt x="998825" y="1131660"/>
                </a:lnTo>
                <a:lnTo>
                  <a:pt x="997645" y="1131660"/>
                </a:lnTo>
                <a:lnTo>
                  <a:pt x="998038" y="1132840"/>
                </a:lnTo>
                <a:lnTo>
                  <a:pt x="999743" y="1132840"/>
                </a:lnTo>
                <a:lnTo>
                  <a:pt x="1000136" y="1134545"/>
                </a:lnTo>
                <a:lnTo>
                  <a:pt x="1001579" y="1134545"/>
                </a:lnTo>
                <a:lnTo>
                  <a:pt x="1003021" y="1134938"/>
                </a:lnTo>
                <a:lnTo>
                  <a:pt x="1002628" y="1136643"/>
                </a:lnTo>
                <a:lnTo>
                  <a:pt x="1003021" y="1137823"/>
                </a:lnTo>
                <a:lnTo>
                  <a:pt x="1005119" y="1137430"/>
                </a:lnTo>
                <a:lnTo>
                  <a:pt x="1005119" y="1137823"/>
                </a:lnTo>
                <a:lnTo>
                  <a:pt x="1007217" y="1136381"/>
                </a:lnTo>
                <a:lnTo>
                  <a:pt x="1006824" y="1135725"/>
                </a:lnTo>
                <a:lnTo>
                  <a:pt x="1006562" y="1134283"/>
                </a:lnTo>
                <a:lnTo>
                  <a:pt x="1007217" y="1133496"/>
                </a:lnTo>
                <a:lnTo>
                  <a:pt x="1007217" y="1133102"/>
                </a:lnTo>
                <a:lnTo>
                  <a:pt x="1007479" y="1132840"/>
                </a:lnTo>
                <a:lnTo>
                  <a:pt x="1007873" y="1131660"/>
                </a:lnTo>
                <a:lnTo>
                  <a:pt x="1012462" y="1132053"/>
                </a:lnTo>
                <a:lnTo>
                  <a:pt x="1012462" y="1133102"/>
                </a:lnTo>
                <a:lnTo>
                  <a:pt x="1013643" y="1132840"/>
                </a:lnTo>
                <a:lnTo>
                  <a:pt x="1014298" y="1133102"/>
                </a:lnTo>
                <a:lnTo>
                  <a:pt x="1016396" y="1133102"/>
                </a:lnTo>
                <a:lnTo>
                  <a:pt x="1016659" y="1134283"/>
                </a:lnTo>
                <a:lnTo>
                  <a:pt x="1017839" y="1133889"/>
                </a:lnTo>
                <a:lnTo>
                  <a:pt x="1018494" y="1133889"/>
                </a:lnTo>
                <a:lnTo>
                  <a:pt x="1018757" y="1135332"/>
                </a:lnTo>
                <a:lnTo>
                  <a:pt x="1021773" y="1135069"/>
                </a:lnTo>
                <a:lnTo>
                  <a:pt x="1023871" y="1133889"/>
                </a:lnTo>
                <a:lnTo>
                  <a:pt x="1025576" y="1132971"/>
                </a:lnTo>
                <a:lnTo>
                  <a:pt x="1028067" y="1131791"/>
                </a:lnTo>
                <a:lnTo>
                  <a:pt x="1030952" y="1131529"/>
                </a:lnTo>
                <a:lnTo>
                  <a:pt x="1032657" y="1131529"/>
                </a:lnTo>
                <a:lnTo>
                  <a:pt x="1034099" y="1130742"/>
                </a:lnTo>
                <a:lnTo>
                  <a:pt x="1035279" y="1131529"/>
                </a:lnTo>
                <a:lnTo>
                  <a:pt x="1035935" y="1131529"/>
                </a:lnTo>
                <a:lnTo>
                  <a:pt x="1036197" y="1131135"/>
                </a:lnTo>
                <a:lnTo>
                  <a:pt x="1037377" y="1131135"/>
                </a:lnTo>
                <a:lnTo>
                  <a:pt x="1038820" y="1129693"/>
                </a:lnTo>
                <a:lnTo>
                  <a:pt x="1039869" y="1131791"/>
                </a:lnTo>
                <a:lnTo>
                  <a:pt x="1040524" y="1131529"/>
                </a:lnTo>
                <a:lnTo>
                  <a:pt x="1040524" y="1131135"/>
                </a:lnTo>
                <a:lnTo>
                  <a:pt x="1041967" y="1130873"/>
                </a:lnTo>
                <a:lnTo>
                  <a:pt x="1041705" y="1130218"/>
                </a:lnTo>
                <a:lnTo>
                  <a:pt x="1042754" y="1129037"/>
                </a:lnTo>
                <a:lnTo>
                  <a:pt x="1043147" y="1129431"/>
                </a:lnTo>
                <a:lnTo>
                  <a:pt x="1043147" y="1128775"/>
                </a:lnTo>
                <a:lnTo>
                  <a:pt x="1044196" y="1127988"/>
                </a:lnTo>
                <a:lnTo>
                  <a:pt x="1044589" y="1128250"/>
                </a:lnTo>
                <a:lnTo>
                  <a:pt x="1045376" y="1127988"/>
                </a:lnTo>
                <a:lnTo>
                  <a:pt x="1045376" y="1128250"/>
                </a:lnTo>
                <a:lnTo>
                  <a:pt x="1046294" y="1128250"/>
                </a:lnTo>
                <a:lnTo>
                  <a:pt x="1046688" y="1128644"/>
                </a:lnTo>
                <a:lnTo>
                  <a:pt x="1048392" y="1128250"/>
                </a:lnTo>
                <a:lnTo>
                  <a:pt x="1049573" y="1129431"/>
                </a:lnTo>
                <a:lnTo>
                  <a:pt x="1049966" y="1130218"/>
                </a:lnTo>
                <a:lnTo>
                  <a:pt x="1052064" y="1131922"/>
                </a:lnTo>
                <a:lnTo>
                  <a:pt x="1051277" y="1132578"/>
                </a:lnTo>
                <a:lnTo>
                  <a:pt x="1052064" y="1133758"/>
                </a:lnTo>
                <a:lnTo>
                  <a:pt x="1052064" y="1134545"/>
                </a:lnTo>
                <a:lnTo>
                  <a:pt x="1052326" y="1134807"/>
                </a:lnTo>
                <a:lnTo>
                  <a:pt x="1052982" y="1134545"/>
                </a:lnTo>
                <a:lnTo>
                  <a:pt x="1052982" y="1134807"/>
                </a:lnTo>
                <a:lnTo>
                  <a:pt x="1054818" y="1135201"/>
                </a:lnTo>
                <a:lnTo>
                  <a:pt x="1056260" y="1134545"/>
                </a:lnTo>
                <a:lnTo>
                  <a:pt x="1057178" y="1134807"/>
                </a:lnTo>
                <a:lnTo>
                  <a:pt x="1056916" y="1136249"/>
                </a:lnTo>
                <a:lnTo>
                  <a:pt x="1057178" y="1136643"/>
                </a:lnTo>
                <a:lnTo>
                  <a:pt x="1057178" y="1136905"/>
                </a:lnTo>
                <a:lnTo>
                  <a:pt x="1057572" y="1137299"/>
                </a:lnTo>
                <a:lnTo>
                  <a:pt x="1057572" y="1137561"/>
                </a:lnTo>
                <a:lnTo>
                  <a:pt x="1057834" y="1137561"/>
                </a:lnTo>
                <a:lnTo>
                  <a:pt x="1059014" y="1139003"/>
                </a:lnTo>
                <a:lnTo>
                  <a:pt x="1058227" y="1139659"/>
                </a:lnTo>
                <a:lnTo>
                  <a:pt x="1058489" y="1140839"/>
                </a:lnTo>
                <a:lnTo>
                  <a:pt x="1058227" y="1141101"/>
                </a:lnTo>
                <a:lnTo>
                  <a:pt x="1059014" y="1142544"/>
                </a:lnTo>
                <a:lnTo>
                  <a:pt x="1057834" y="1143724"/>
                </a:lnTo>
                <a:lnTo>
                  <a:pt x="1057834" y="1144511"/>
                </a:lnTo>
                <a:lnTo>
                  <a:pt x="1061112" y="1145429"/>
                </a:lnTo>
                <a:lnTo>
                  <a:pt x="1063997" y="1144511"/>
                </a:lnTo>
                <a:lnTo>
                  <a:pt x="1065702" y="1142675"/>
                </a:lnTo>
                <a:lnTo>
                  <a:pt x="1066882" y="1143462"/>
                </a:lnTo>
                <a:lnTo>
                  <a:pt x="1069373" y="1141757"/>
                </a:lnTo>
                <a:lnTo>
                  <a:pt x="1071209" y="1143462"/>
                </a:lnTo>
                <a:lnTo>
                  <a:pt x="1073307" y="1145298"/>
                </a:lnTo>
                <a:lnTo>
                  <a:pt x="1073307" y="1146084"/>
                </a:lnTo>
                <a:lnTo>
                  <a:pt x="1073963" y="1147002"/>
                </a:lnTo>
                <a:lnTo>
                  <a:pt x="1075667" y="1148445"/>
                </a:lnTo>
                <a:lnTo>
                  <a:pt x="1075667" y="1147789"/>
                </a:lnTo>
                <a:lnTo>
                  <a:pt x="1076454" y="1147789"/>
                </a:lnTo>
                <a:lnTo>
                  <a:pt x="1076454" y="1147527"/>
                </a:lnTo>
                <a:lnTo>
                  <a:pt x="1077635" y="1148182"/>
                </a:lnTo>
                <a:lnTo>
                  <a:pt x="1077635" y="1148969"/>
                </a:lnTo>
                <a:lnTo>
                  <a:pt x="1078290" y="1148969"/>
                </a:lnTo>
                <a:lnTo>
                  <a:pt x="1078552" y="1148576"/>
                </a:lnTo>
                <a:lnTo>
                  <a:pt x="1078552" y="1149363"/>
                </a:lnTo>
                <a:lnTo>
                  <a:pt x="1079339" y="1150018"/>
                </a:lnTo>
                <a:lnTo>
                  <a:pt x="1080126" y="1149363"/>
                </a:lnTo>
                <a:lnTo>
                  <a:pt x="1081044" y="1150018"/>
                </a:lnTo>
                <a:lnTo>
                  <a:pt x="1081044" y="1150412"/>
                </a:lnTo>
                <a:lnTo>
                  <a:pt x="1081700" y="1150412"/>
                </a:lnTo>
                <a:lnTo>
                  <a:pt x="1081700" y="1151067"/>
                </a:lnTo>
                <a:lnTo>
                  <a:pt x="1082880" y="1151854"/>
                </a:lnTo>
                <a:lnTo>
                  <a:pt x="1083142" y="1152510"/>
                </a:lnTo>
                <a:lnTo>
                  <a:pt x="1081700" y="1152772"/>
                </a:lnTo>
                <a:lnTo>
                  <a:pt x="1081044" y="1153952"/>
                </a:lnTo>
                <a:lnTo>
                  <a:pt x="1081437" y="1156050"/>
                </a:lnTo>
                <a:lnTo>
                  <a:pt x="1082486" y="1156968"/>
                </a:lnTo>
                <a:lnTo>
                  <a:pt x="1082486" y="1158411"/>
                </a:lnTo>
                <a:lnTo>
                  <a:pt x="1082224" y="1158804"/>
                </a:lnTo>
                <a:lnTo>
                  <a:pt x="1081831" y="1159460"/>
                </a:lnTo>
                <a:lnTo>
                  <a:pt x="1081175" y="1159460"/>
                </a:lnTo>
                <a:lnTo>
                  <a:pt x="1079470" y="1160509"/>
                </a:lnTo>
                <a:lnTo>
                  <a:pt x="1079470" y="1161164"/>
                </a:lnTo>
                <a:lnTo>
                  <a:pt x="1080257" y="1163000"/>
                </a:lnTo>
                <a:lnTo>
                  <a:pt x="1080913" y="1163000"/>
                </a:lnTo>
                <a:lnTo>
                  <a:pt x="1081568" y="1165098"/>
                </a:lnTo>
                <a:lnTo>
                  <a:pt x="1083273" y="1164443"/>
                </a:lnTo>
                <a:lnTo>
                  <a:pt x="1084060" y="1165098"/>
                </a:lnTo>
                <a:lnTo>
                  <a:pt x="1088649" y="1163656"/>
                </a:lnTo>
                <a:lnTo>
                  <a:pt x="1089436" y="1163263"/>
                </a:lnTo>
                <a:lnTo>
                  <a:pt x="1090092" y="1163656"/>
                </a:lnTo>
                <a:lnTo>
                  <a:pt x="1090879" y="1165754"/>
                </a:lnTo>
                <a:lnTo>
                  <a:pt x="1093239" y="1164311"/>
                </a:lnTo>
                <a:lnTo>
                  <a:pt x="1093633" y="1164967"/>
                </a:lnTo>
                <a:lnTo>
                  <a:pt x="1093633" y="1165754"/>
                </a:lnTo>
                <a:lnTo>
                  <a:pt x="1093633" y="1167196"/>
                </a:lnTo>
                <a:lnTo>
                  <a:pt x="1093895" y="1168377"/>
                </a:lnTo>
                <a:lnTo>
                  <a:pt x="1096386" y="1168377"/>
                </a:lnTo>
                <a:lnTo>
                  <a:pt x="1095993" y="1169295"/>
                </a:lnTo>
                <a:lnTo>
                  <a:pt x="1097173" y="1171130"/>
                </a:lnTo>
                <a:lnTo>
                  <a:pt x="1097435" y="1172048"/>
                </a:lnTo>
                <a:lnTo>
                  <a:pt x="1095075" y="1173491"/>
                </a:lnTo>
                <a:lnTo>
                  <a:pt x="1095075" y="1175982"/>
                </a:lnTo>
                <a:lnTo>
                  <a:pt x="1096517" y="1175982"/>
                </a:lnTo>
                <a:lnTo>
                  <a:pt x="1096517" y="1177031"/>
                </a:lnTo>
                <a:lnTo>
                  <a:pt x="1097960" y="1176244"/>
                </a:lnTo>
                <a:lnTo>
                  <a:pt x="1098878" y="1176638"/>
                </a:lnTo>
                <a:lnTo>
                  <a:pt x="1099664" y="1176244"/>
                </a:lnTo>
                <a:lnTo>
                  <a:pt x="1102943" y="1174540"/>
                </a:lnTo>
                <a:lnTo>
                  <a:pt x="1104385" y="1174146"/>
                </a:lnTo>
                <a:lnTo>
                  <a:pt x="1104647" y="1174146"/>
                </a:lnTo>
                <a:lnTo>
                  <a:pt x="1106090" y="1174540"/>
                </a:lnTo>
                <a:lnTo>
                  <a:pt x="1107270" y="1175327"/>
                </a:lnTo>
                <a:lnTo>
                  <a:pt x="1108712" y="1175982"/>
                </a:lnTo>
                <a:lnTo>
                  <a:pt x="1110155" y="1175982"/>
                </a:lnTo>
                <a:lnTo>
                  <a:pt x="1111335" y="1176244"/>
                </a:lnTo>
                <a:lnTo>
                  <a:pt x="1113827" y="1174802"/>
                </a:lnTo>
                <a:lnTo>
                  <a:pt x="1115269" y="1174540"/>
                </a:lnTo>
                <a:lnTo>
                  <a:pt x="1118154" y="1172704"/>
                </a:lnTo>
                <a:lnTo>
                  <a:pt x="1119334" y="1172442"/>
                </a:lnTo>
                <a:lnTo>
                  <a:pt x="1119596" y="1172442"/>
                </a:lnTo>
                <a:lnTo>
                  <a:pt x="1119596" y="1172704"/>
                </a:lnTo>
                <a:lnTo>
                  <a:pt x="1123530" y="1171262"/>
                </a:lnTo>
                <a:lnTo>
                  <a:pt x="1124973" y="1171262"/>
                </a:lnTo>
                <a:lnTo>
                  <a:pt x="1125628" y="1172442"/>
                </a:lnTo>
                <a:lnTo>
                  <a:pt x="1128775" y="1172442"/>
                </a:lnTo>
                <a:lnTo>
                  <a:pt x="1129562" y="1172704"/>
                </a:lnTo>
                <a:lnTo>
                  <a:pt x="1132841" y="1174540"/>
                </a:lnTo>
                <a:lnTo>
                  <a:pt x="1133890" y="1175327"/>
                </a:lnTo>
                <a:lnTo>
                  <a:pt x="1137168" y="1175982"/>
                </a:lnTo>
                <a:lnTo>
                  <a:pt x="1137955" y="1176769"/>
                </a:lnTo>
                <a:lnTo>
                  <a:pt x="1138610" y="1176769"/>
                </a:lnTo>
                <a:lnTo>
                  <a:pt x="1140053" y="1176769"/>
                </a:lnTo>
                <a:lnTo>
                  <a:pt x="1139790" y="1178212"/>
                </a:lnTo>
                <a:lnTo>
                  <a:pt x="1139790" y="1179654"/>
                </a:lnTo>
                <a:lnTo>
                  <a:pt x="1140708" y="1179916"/>
                </a:lnTo>
                <a:lnTo>
                  <a:pt x="1143200" y="1178474"/>
                </a:lnTo>
                <a:lnTo>
                  <a:pt x="1144249" y="1178212"/>
                </a:lnTo>
                <a:lnTo>
                  <a:pt x="1144642" y="1177818"/>
                </a:lnTo>
                <a:lnTo>
                  <a:pt x="1146741" y="1177556"/>
                </a:lnTo>
                <a:lnTo>
                  <a:pt x="1146741" y="1177818"/>
                </a:lnTo>
                <a:lnTo>
                  <a:pt x="1148839" y="1178212"/>
                </a:lnTo>
                <a:lnTo>
                  <a:pt x="1149101" y="1177818"/>
                </a:lnTo>
                <a:lnTo>
                  <a:pt x="1150281" y="1179261"/>
                </a:lnTo>
                <a:lnTo>
                  <a:pt x="1151068" y="1180441"/>
                </a:lnTo>
                <a:lnTo>
                  <a:pt x="1151986" y="1180047"/>
                </a:lnTo>
                <a:lnTo>
                  <a:pt x="1151068" y="1177556"/>
                </a:lnTo>
                <a:lnTo>
                  <a:pt x="1151068" y="1177162"/>
                </a:lnTo>
                <a:lnTo>
                  <a:pt x="1150674" y="1176113"/>
                </a:lnTo>
                <a:lnTo>
                  <a:pt x="1151855" y="1175458"/>
                </a:lnTo>
                <a:lnTo>
                  <a:pt x="1152117" y="1174278"/>
                </a:lnTo>
                <a:lnTo>
                  <a:pt x="1153559" y="1173228"/>
                </a:lnTo>
                <a:lnTo>
                  <a:pt x="1155002" y="1171786"/>
                </a:lnTo>
                <a:lnTo>
                  <a:pt x="1155788" y="1171786"/>
                </a:lnTo>
                <a:lnTo>
                  <a:pt x="1157887" y="1170344"/>
                </a:lnTo>
                <a:lnTo>
                  <a:pt x="1159067" y="1172048"/>
                </a:lnTo>
                <a:lnTo>
                  <a:pt x="1160509" y="1173884"/>
                </a:lnTo>
                <a:lnTo>
                  <a:pt x="1160771" y="1174802"/>
                </a:lnTo>
                <a:lnTo>
                  <a:pt x="1160771" y="1175589"/>
                </a:lnTo>
                <a:lnTo>
                  <a:pt x="1162607" y="1178867"/>
                </a:lnTo>
                <a:lnTo>
                  <a:pt x="1162870" y="1178474"/>
                </a:lnTo>
                <a:lnTo>
                  <a:pt x="1164050" y="1180965"/>
                </a:lnTo>
                <a:lnTo>
                  <a:pt x="1164968" y="1180965"/>
                </a:lnTo>
                <a:lnTo>
                  <a:pt x="1166410" y="1179785"/>
                </a:lnTo>
                <a:lnTo>
                  <a:pt x="1169426" y="1178736"/>
                </a:lnTo>
                <a:lnTo>
                  <a:pt x="1169426" y="1179523"/>
                </a:lnTo>
                <a:lnTo>
                  <a:pt x="1169033" y="1179785"/>
                </a:lnTo>
                <a:lnTo>
                  <a:pt x="1169426" y="1180441"/>
                </a:lnTo>
                <a:lnTo>
                  <a:pt x="1170082" y="1180834"/>
                </a:lnTo>
                <a:lnTo>
                  <a:pt x="1170344" y="1181752"/>
                </a:lnTo>
                <a:lnTo>
                  <a:pt x="1170082" y="1182539"/>
                </a:lnTo>
                <a:lnTo>
                  <a:pt x="1168639" y="1184375"/>
                </a:lnTo>
                <a:lnTo>
                  <a:pt x="1169426" y="1185424"/>
                </a:lnTo>
                <a:lnTo>
                  <a:pt x="1169033" y="1185817"/>
                </a:lnTo>
                <a:lnTo>
                  <a:pt x="1169033" y="1186866"/>
                </a:lnTo>
                <a:lnTo>
                  <a:pt x="1168770" y="1188046"/>
                </a:lnTo>
                <a:lnTo>
                  <a:pt x="1169820" y="1188046"/>
                </a:lnTo>
                <a:lnTo>
                  <a:pt x="1170213" y="1188046"/>
                </a:lnTo>
                <a:lnTo>
                  <a:pt x="1170213" y="1188702"/>
                </a:lnTo>
                <a:lnTo>
                  <a:pt x="1170213" y="1190800"/>
                </a:lnTo>
                <a:lnTo>
                  <a:pt x="1170213" y="1191062"/>
                </a:lnTo>
                <a:lnTo>
                  <a:pt x="1171655" y="1190276"/>
                </a:lnTo>
                <a:lnTo>
                  <a:pt x="1171918" y="1189620"/>
                </a:lnTo>
                <a:lnTo>
                  <a:pt x="1172704" y="1189620"/>
                </a:lnTo>
                <a:lnTo>
                  <a:pt x="1173885" y="1188833"/>
                </a:lnTo>
                <a:lnTo>
                  <a:pt x="1174803" y="1187915"/>
                </a:lnTo>
                <a:lnTo>
                  <a:pt x="1174803" y="1186735"/>
                </a:lnTo>
                <a:lnTo>
                  <a:pt x="1175589" y="1185948"/>
                </a:lnTo>
                <a:lnTo>
                  <a:pt x="1178868" y="1182801"/>
                </a:lnTo>
                <a:lnTo>
                  <a:pt x="1178868" y="1182408"/>
                </a:lnTo>
                <a:lnTo>
                  <a:pt x="1179130" y="1182145"/>
                </a:lnTo>
                <a:lnTo>
                  <a:pt x="1179130" y="1181359"/>
                </a:lnTo>
                <a:lnTo>
                  <a:pt x="1180310" y="1179916"/>
                </a:lnTo>
                <a:lnTo>
                  <a:pt x="1179654" y="1178080"/>
                </a:lnTo>
                <a:lnTo>
                  <a:pt x="1179917" y="1177031"/>
                </a:lnTo>
                <a:lnTo>
                  <a:pt x="1179130" y="1176376"/>
                </a:lnTo>
                <a:lnTo>
                  <a:pt x="1177032" y="1177294"/>
                </a:lnTo>
                <a:lnTo>
                  <a:pt x="1176769" y="1177294"/>
                </a:lnTo>
                <a:lnTo>
                  <a:pt x="1177687" y="1175195"/>
                </a:lnTo>
                <a:lnTo>
                  <a:pt x="1178474" y="1170213"/>
                </a:lnTo>
                <a:lnTo>
                  <a:pt x="1178868" y="1169295"/>
                </a:lnTo>
                <a:lnTo>
                  <a:pt x="1180966" y="1166803"/>
                </a:lnTo>
                <a:lnTo>
                  <a:pt x="1181884" y="1164967"/>
                </a:lnTo>
                <a:lnTo>
                  <a:pt x="1183982" y="1163525"/>
                </a:lnTo>
                <a:lnTo>
                  <a:pt x="1187522" y="1159329"/>
                </a:lnTo>
                <a:lnTo>
                  <a:pt x="1187522" y="1158411"/>
                </a:lnTo>
                <a:lnTo>
                  <a:pt x="1188965" y="1155919"/>
                </a:lnTo>
                <a:lnTo>
                  <a:pt x="1190407" y="1152772"/>
                </a:lnTo>
                <a:lnTo>
                  <a:pt x="1191587" y="1151330"/>
                </a:lnTo>
                <a:lnTo>
                  <a:pt x="1192636" y="1150150"/>
                </a:lnTo>
                <a:lnTo>
                  <a:pt x="1194079" y="1150150"/>
                </a:lnTo>
                <a:lnTo>
                  <a:pt x="1193030" y="1148445"/>
                </a:lnTo>
                <a:lnTo>
                  <a:pt x="1193292" y="1148051"/>
                </a:lnTo>
                <a:lnTo>
                  <a:pt x="1194472" y="1147133"/>
                </a:lnTo>
                <a:lnTo>
                  <a:pt x="1195259" y="1146347"/>
                </a:lnTo>
                <a:lnTo>
                  <a:pt x="1195259" y="1145691"/>
                </a:lnTo>
                <a:lnTo>
                  <a:pt x="1194866" y="1145298"/>
                </a:lnTo>
                <a:lnTo>
                  <a:pt x="1195652" y="1144642"/>
                </a:lnTo>
                <a:lnTo>
                  <a:pt x="1195652" y="1144380"/>
                </a:lnTo>
                <a:lnTo>
                  <a:pt x="1196308" y="1143986"/>
                </a:lnTo>
                <a:lnTo>
                  <a:pt x="1196308" y="1143331"/>
                </a:lnTo>
                <a:lnTo>
                  <a:pt x="1197095" y="1142282"/>
                </a:lnTo>
                <a:lnTo>
                  <a:pt x="1196308" y="1140839"/>
                </a:lnTo>
                <a:lnTo>
                  <a:pt x="1197488" y="1140183"/>
                </a:lnTo>
                <a:lnTo>
                  <a:pt x="1197095" y="1137299"/>
                </a:lnTo>
                <a:lnTo>
                  <a:pt x="1197095" y="1136512"/>
                </a:lnTo>
                <a:lnTo>
                  <a:pt x="1195390" y="1137299"/>
                </a:lnTo>
                <a:lnTo>
                  <a:pt x="1194997" y="1136118"/>
                </a:lnTo>
                <a:lnTo>
                  <a:pt x="1194997" y="1135856"/>
                </a:lnTo>
                <a:lnTo>
                  <a:pt x="1194997" y="1135069"/>
                </a:lnTo>
                <a:lnTo>
                  <a:pt x="1194734" y="1133627"/>
                </a:lnTo>
                <a:lnTo>
                  <a:pt x="1194341" y="1132971"/>
                </a:lnTo>
                <a:lnTo>
                  <a:pt x="1193554" y="1133234"/>
                </a:lnTo>
                <a:lnTo>
                  <a:pt x="1192898" y="1133234"/>
                </a:lnTo>
                <a:lnTo>
                  <a:pt x="1192112" y="1131529"/>
                </a:lnTo>
                <a:lnTo>
                  <a:pt x="1189227" y="1131529"/>
                </a:lnTo>
                <a:lnTo>
                  <a:pt x="1188965" y="1131791"/>
                </a:lnTo>
                <a:lnTo>
                  <a:pt x="1188571" y="1132447"/>
                </a:lnTo>
                <a:lnTo>
                  <a:pt x="1187522" y="1132840"/>
                </a:lnTo>
                <a:lnTo>
                  <a:pt x="1187129" y="1132840"/>
                </a:lnTo>
                <a:lnTo>
                  <a:pt x="1187129" y="1133102"/>
                </a:lnTo>
                <a:lnTo>
                  <a:pt x="1186342" y="1133496"/>
                </a:lnTo>
                <a:lnTo>
                  <a:pt x="1185424" y="1133102"/>
                </a:lnTo>
                <a:lnTo>
                  <a:pt x="1185031" y="1133496"/>
                </a:lnTo>
                <a:lnTo>
                  <a:pt x="1184768" y="1133102"/>
                </a:lnTo>
                <a:lnTo>
                  <a:pt x="1182933" y="1133496"/>
                </a:lnTo>
                <a:lnTo>
                  <a:pt x="1183326" y="1132840"/>
                </a:lnTo>
                <a:lnTo>
                  <a:pt x="1182670" y="1133102"/>
                </a:lnTo>
                <a:lnTo>
                  <a:pt x="1182277" y="1132840"/>
                </a:lnTo>
                <a:lnTo>
                  <a:pt x="1182015" y="1133102"/>
                </a:lnTo>
                <a:lnTo>
                  <a:pt x="1182277" y="1133496"/>
                </a:lnTo>
                <a:lnTo>
                  <a:pt x="1182277" y="1133758"/>
                </a:lnTo>
                <a:lnTo>
                  <a:pt x="1181359" y="1133496"/>
                </a:lnTo>
                <a:lnTo>
                  <a:pt x="1181359" y="1133102"/>
                </a:lnTo>
                <a:lnTo>
                  <a:pt x="1181621" y="1133102"/>
                </a:lnTo>
                <a:lnTo>
                  <a:pt x="1181621" y="1132316"/>
                </a:lnTo>
                <a:lnTo>
                  <a:pt x="1181359" y="1131398"/>
                </a:lnTo>
                <a:lnTo>
                  <a:pt x="1181359" y="1129562"/>
                </a:lnTo>
                <a:lnTo>
                  <a:pt x="1183457" y="1128906"/>
                </a:lnTo>
                <a:lnTo>
                  <a:pt x="1183064" y="1126808"/>
                </a:lnTo>
                <a:lnTo>
                  <a:pt x="1185162" y="1126546"/>
                </a:lnTo>
                <a:lnTo>
                  <a:pt x="1184506" y="1124448"/>
                </a:lnTo>
                <a:lnTo>
                  <a:pt x="1185686" y="1124054"/>
                </a:lnTo>
                <a:lnTo>
                  <a:pt x="1185293" y="1122612"/>
                </a:lnTo>
                <a:lnTo>
                  <a:pt x="1184637" y="1123005"/>
                </a:lnTo>
                <a:lnTo>
                  <a:pt x="1184637" y="1122219"/>
                </a:lnTo>
                <a:lnTo>
                  <a:pt x="1184375" y="1122219"/>
                </a:lnTo>
                <a:lnTo>
                  <a:pt x="1184375" y="1121825"/>
                </a:lnTo>
                <a:lnTo>
                  <a:pt x="1184637" y="1121563"/>
                </a:lnTo>
                <a:lnTo>
                  <a:pt x="1184637" y="1119465"/>
                </a:lnTo>
                <a:lnTo>
                  <a:pt x="1183850" y="1118285"/>
                </a:lnTo>
                <a:lnTo>
                  <a:pt x="1183588" y="1117367"/>
                </a:lnTo>
                <a:lnTo>
                  <a:pt x="1184637" y="1116186"/>
                </a:lnTo>
                <a:lnTo>
                  <a:pt x="1185031" y="1116186"/>
                </a:lnTo>
                <a:lnTo>
                  <a:pt x="1185031" y="1115924"/>
                </a:lnTo>
                <a:lnTo>
                  <a:pt x="1186080" y="1115531"/>
                </a:lnTo>
                <a:lnTo>
                  <a:pt x="1186735" y="1115269"/>
                </a:lnTo>
                <a:lnTo>
                  <a:pt x="1186735" y="1114089"/>
                </a:lnTo>
                <a:lnTo>
                  <a:pt x="1187522" y="1114089"/>
                </a:lnTo>
                <a:lnTo>
                  <a:pt x="1187522" y="1112646"/>
                </a:lnTo>
                <a:lnTo>
                  <a:pt x="1186735" y="1110548"/>
                </a:lnTo>
                <a:lnTo>
                  <a:pt x="1187129" y="1110155"/>
                </a:lnTo>
                <a:lnTo>
                  <a:pt x="1188047" y="1110155"/>
                </a:lnTo>
                <a:lnTo>
                  <a:pt x="1189489" y="1109499"/>
                </a:lnTo>
                <a:lnTo>
                  <a:pt x="1190669" y="1109892"/>
                </a:lnTo>
                <a:lnTo>
                  <a:pt x="1190669" y="1109237"/>
                </a:lnTo>
                <a:lnTo>
                  <a:pt x="1190932" y="1109237"/>
                </a:lnTo>
                <a:lnTo>
                  <a:pt x="1190669" y="1108056"/>
                </a:lnTo>
                <a:lnTo>
                  <a:pt x="1192374" y="1107270"/>
                </a:lnTo>
                <a:lnTo>
                  <a:pt x="1192112" y="1104122"/>
                </a:lnTo>
                <a:lnTo>
                  <a:pt x="1192374" y="1104122"/>
                </a:lnTo>
                <a:lnTo>
                  <a:pt x="1192374" y="1102680"/>
                </a:lnTo>
                <a:lnTo>
                  <a:pt x="1193161" y="1102680"/>
                </a:lnTo>
                <a:lnTo>
                  <a:pt x="1193161" y="1102942"/>
                </a:lnTo>
                <a:lnTo>
                  <a:pt x="1194341" y="1102942"/>
                </a:lnTo>
                <a:lnTo>
                  <a:pt x="1194341" y="1101500"/>
                </a:lnTo>
                <a:lnTo>
                  <a:pt x="1194603" y="1101500"/>
                </a:lnTo>
                <a:lnTo>
                  <a:pt x="1195259" y="1101893"/>
                </a:lnTo>
                <a:lnTo>
                  <a:pt x="1195652" y="1101106"/>
                </a:lnTo>
                <a:lnTo>
                  <a:pt x="1196308" y="1100713"/>
                </a:lnTo>
                <a:lnTo>
                  <a:pt x="1196570" y="1101106"/>
                </a:lnTo>
                <a:lnTo>
                  <a:pt x="1199455" y="1098222"/>
                </a:lnTo>
                <a:lnTo>
                  <a:pt x="1200504" y="1100320"/>
                </a:lnTo>
                <a:lnTo>
                  <a:pt x="1200897" y="1099926"/>
                </a:lnTo>
                <a:lnTo>
                  <a:pt x="1201160" y="1100320"/>
                </a:lnTo>
                <a:lnTo>
                  <a:pt x="1202340" y="1100320"/>
                </a:lnTo>
                <a:lnTo>
                  <a:pt x="1204045" y="1100320"/>
                </a:lnTo>
                <a:lnTo>
                  <a:pt x="1206143" y="1099140"/>
                </a:lnTo>
                <a:lnTo>
                  <a:pt x="1205881" y="1098353"/>
                </a:lnTo>
                <a:lnTo>
                  <a:pt x="1207585" y="1097435"/>
                </a:lnTo>
                <a:lnTo>
                  <a:pt x="1207323" y="1097041"/>
                </a:lnTo>
                <a:lnTo>
                  <a:pt x="1208765" y="1095337"/>
                </a:lnTo>
                <a:lnTo>
                  <a:pt x="1209028" y="1094681"/>
                </a:lnTo>
                <a:lnTo>
                  <a:pt x="1211126" y="1094943"/>
                </a:lnTo>
                <a:lnTo>
                  <a:pt x="1211912" y="1096123"/>
                </a:lnTo>
                <a:lnTo>
                  <a:pt x="1212568" y="1096123"/>
                </a:lnTo>
                <a:lnTo>
                  <a:pt x="1212961" y="1097041"/>
                </a:lnTo>
                <a:lnTo>
                  <a:pt x="1213880" y="1097435"/>
                </a:lnTo>
                <a:lnTo>
                  <a:pt x="1214273" y="1097697"/>
                </a:lnTo>
                <a:lnTo>
                  <a:pt x="1216371" y="1098091"/>
                </a:lnTo>
                <a:lnTo>
                  <a:pt x="1218076" y="1099533"/>
                </a:lnTo>
                <a:lnTo>
                  <a:pt x="1217813" y="1101238"/>
                </a:lnTo>
                <a:lnTo>
                  <a:pt x="1217813" y="1102418"/>
                </a:lnTo>
                <a:lnTo>
                  <a:pt x="1217813" y="1104122"/>
                </a:lnTo>
                <a:lnTo>
                  <a:pt x="1216633" y="1104122"/>
                </a:lnTo>
                <a:lnTo>
                  <a:pt x="1217027" y="1104909"/>
                </a:lnTo>
                <a:lnTo>
                  <a:pt x="1217945" y="1106090"/>
                </a:lnTo>
                <a:lnTo>
                  <a:pt x="1219125" y="1106745"/>
                </a:lnTo>
                <a:lnTo>
                  <a:pt x="1219387" y="1107007"/>
                </a:lnTo>
                <a:lnTo>
                  <a:pt x="1219780" y="1107401"/>
                </a:lnTo>
                <a:lnTo>
                  <a:pt x="1221878" y="1107663"/>
                </a:lnTo>
                <a:lnTo>
                  <a:pt x="1222665" y="1108056"/>
                </a:lnTo>
                <a:lnTo>
                  <a:pt x="1222928" y="1108056"/>
                </a:lnTo>
                <a:lnTo>
                  <a:pt x="1225026" y="1108843"/>
                </a:lnTo>
                <a:lnTo>
                  <a:pt x="1227517" y="1107007"/>
                </a:lnTo>
                <a:lnTo>
                  <a:pt x="1228304" y="1106745"/>
                </a:lnTo>
                <a:lnTo>
                  <a:pt x="1228959" y="1106745"/>
                </a:lnTo>
                <a:lnTo>
                  <a:pt x="1228697" y="1105303"/>
                </a:lnTo>
                <a:lnTo>
                  <a:pt x="1231582" y="1104909"/>
                </a:lnTo>
                <a:lnTo>
                  <a:pt x="1233287" y="1107794"/>
                </a:lnTo>
                <a:lnTo>
                  <a:pt x="1236172" y="1109630"/>
                </a:lnTo>
                <a:lnTo>
                  <a:pt x="1238008" y="1110679"/>
                </a:lnTo>
                <a:lnTo>
                  <a:pt x="1238663" y="1108974"/>
                </a:lnTo>
                <a:lnTo>
                  <a:pt x="1239450" y="1108974"/>
                </a:lnTo>
                <a:lnTo>
                  <a:pt x="1240106" y="1108581"/>
                </a:lnTo>
                <a:lnTo>
                  <a:pt x="1240892" y="1108581"/>
                </a:lnTo>
                <a:lnTo>
                  <a:pt x="1241548" y="1107663"/>
                </a:lnTo>
                <a:lnTo>
                  <a:pt x="1243253" y="1107663"/>
                </a:lnTo>
                <a:lnTo>
                  <a:pt x="1244040" y="1107663"/>
                </a:lnTo>
                <a:lnTo>
                  <a:pt x="1245875" y="1108319"/>
                </a:lnTo>
                <a:lnTo>
                  <a:pt x="1247318" y="1107663"/>
                </a:lnTo>
                <a:lnTo>
                  <a:pt x="1248760" y="1107925"/>
                </a:lnTo>
                <a:lnTo>
                  <a:pt x="1249022" y="1107139"/>
                </a:lnTo>
                <a:lnTo>
                  <a:pt x="1250203" y="1107925"/>
                </a:lnTo>
                <a:lnTo>
                  <a:pt x="1251907" y="1107925"/>
                </a:lnTo>
                <a:lnTo>
                  <a:pt x="1251907" y="1107663"/>
                </a:lnTo>
                <a:lnTo>
                  <a:pt x="1252694" y="1107663"/>
                </a:lnTo>
                <a:lnTo>
                  <a:pt x="1252432" y="1107270"/>
                </a:lnTo>
                <a:lnTo>
                  <a:pt x="1252039" y="1107270"/>
                </a:lnTo>
                <a:lnTo>
                  <a:pt x="1252039" y="1107007"/>
                </a:lnTo>
                <a:lnTo>
                  <a:pt x="1253219" y="1105565"/>
                </a:lnTo>
                <a:lnTo>
                  <a:pt x="1253219" y="1104122"/>
                </a:lnTo>
                <a:lnTo>
                  <a:pt x="1254924" y="1103467"/>
                </a:lnTo>
                <a:lnTo>
                  <a:pt x="1255317" y="1103467"/>
                </a:lnTo>
                <a:lnTo>
                  <a:pt x="1256235" y="1110023"/>
                </a:lnTo>
                <a:lnTo>
                  <a:pt x="1256235" y="1111466"/>
                </a:lnTo>
                <a:lnTo>
                  <a:pt x="1257415" y="1112646"/>
                </a:lnTo>
                <a:lnTo>
                  <a:pt x="1257415" y="1113433"/>
                </a:lnTo>
                <a:lnTo>
                  <a:pt x="1257808" y="1113433"/>
                </a:lnTo>
                <a:lnTo>
                  <a:pt x="1258595" y="1113171"/>
                </a:lnTo>
                <a:lnTo>
                  <a:pt x="1259251" y="1112777"/>
                </a:lnTo>
                <a:lnTo>
                  <a:pt x="1259513" y="1114875"/>
                </a:lnTo>
                <a:lnTo>
                  <a:pt x="1259906" y="1114875"/>
                </a:lnTo>
                <a:lnTo>
                  <a:pt x="1262267" y="1114613"/>
                </a:lnTo>
                <a:lnTo>
                  <a:pt x="1264758" y="1113826"/>
                </a:lnTo>
                <a:lnTo>
                  <a:pt x="1265545" y="1114089"/>
                </a:lnTo>
                <a:lnTo>
                  <a:pt x="1269086" y="1113433"/>
                </a:lnTo>
                <a:lnTo>
                  <a:pt x="1270135" y="1114875"/>
                </a:lnTo>
                <a:lnTo>
                  <a:pt x="1271315" y="1114613"/>
                </a:lnTo>
                <a:lnTo>
                  <a:pt x="1272757" y="1116973"/>
                </a:lnTo>
                <a:lnTo>
                  <a:pt x="1273675" y="1120252"/>
                </a:lnTo>
                <a:lnTo>
                  <a:pt x="1274069" y="1120514"/>
                </a:lnTo>
                <a:lnTo>
                  <a:pt x="1272888" y="1121170"/>
                </a:lnTo>
                <a:lnTo>
                  <a:pt x="1271446" y="1121563"/>
                </a:lnTo>
                <a:lnTo>
                  <a:pt x="1271446" y="1121825"/>
                </a:lnTo>
                <a:lnTo>
                  <a:pt x="1272102" y="1123268"/>
                </a:lnTo>
                <a:lnTo>
                  <a:pt x="1272888" y="1124710"/>
                </a:lnTo>
                <a:lnTo>
                  <a:pt x="1272626" y="1125103"/>
                </a:lnTo>
                <a:lnTo>
                  <a:pt x="1272626" y="1125890"/>
                </a:lnTo>
                <a:lnTo>
                  <a:pt x="1272626" y="1126153"/>
                </a:lnTo>
                <a:lnTo>
                  <a:pt x="1272626" y="1127333"/>
                </a:lnTo>
                <a:lnTo>
                  <a:pt x="1273282" y="1127988"/>
                </a:lnTo>
                <a:lnTo>
                  <a:pt x="1272888" y="1129431"/>
                </a:lnTo>
                <a:lnTo>
                  <a:pt x="1272626" y="1131135"/>
                </a:lnTo>
                <a:lnTo>
                  <a:pt x="1273282" y="1132971"/>
                </a:lnTo>
                <a:lnTo>
                  <a:pt x="1274331" y="1134414"/>
                </a:lnTo>
                <a:lnTo>
                  <a:pt x="1276167" y="1135856"/>
                </a:lnTo>
                <a:lnTo>
                  <a:pt x="1274987" y="1136512"/>
                </a:lnTo>
                <a:lnTo>
                  <a:pt x="1274987" y="1137561"/>
                </a:lnTo>
                <a:lnTo>
                  <a:pt x="1274724" y="1137561"/>
                </a:lnTo>
                <a:lnTo>
                  <a:pt x="1274724" y="1138217"/>
                </a:lnTo>
                <a:lnTo>
                  <a:pt x="1274724" y="1139397"/>
                </a:lnTo>
                <a:lnTo>
                  <a:pt x="1274331" y="1139659"/>
                </a:lnTo>
                <a:lnTo>
                  <a:pt x="1274331" y="1141101"/>
                </a:lnTo>
                <a:lnTo>
                  <a:pt x="1275511" y="1141495"/>
                </a:lnTo>
                <a:lnTo>
                  <a:pt x="1276429" y="1141495"/>
                </a:lnTo>
                <a:lnTo>
                  <a:pt x="1277609" y="1140708"/>
                </a:lnTo>
                <a:lnTo>
                  <a:pt x="1277609" y="1140052"/>
                </a:lnTo>
                <a:lnTo>
                  <a:pt x="1277216" y="1138872"/>
                </a:lnTo>
                <a:lnTo>
                  <a:pt x="1276953" y="1135332"/>
                </a:lnTo>
                <a:lnTo>
                  <a:pt x="1278396" y="1135332"/>
                </a:lnTo>
                <a:lnTo>
                  <a:pt x="1278658" y="1137430"/>
                </a:lnTo>
                <a:lnTo>
                  <a:pt x="1282854" y="1135987"/>
                </a:lnTo>
                <a:lnTo>
                  <a:pt x="1285739" y="1136381"/>
                </a:lnTo>
                <a:lnTo>
                  <a:pt x="1285477" y="1137823"/>
                </a:lnTo>
                <a:lnTo>
                  <a:pt x="1286133" y="1138085"/>
                </a:lnTo>
                <a:lnTo>
                  <a:pt x="1285739" y="1138479"/>
                </a:lnTo>
                <a:lnTo>
                  <a:pt x="1285477" y="1138479"/>
                </a:lnTo>
                <a:lnTo>
                  <a:pt x="1284690" y="1139921"/>
                </a:lnTo>
                <a:lnTo>
                  <a:pt x="1284690" y="1141364"/>
                </a:lnTo>
                <a:lnTo>
                  <a:pt x="1284297" y="1141364"/>
                </a:lnTo>
                <a:lnTo>
                  <a:pt x="1286133" y="1144511"/>
                </a:lnTo>
                <a:lnTo>
                  <a:pt x="1286395" y="1147002"/>
                </a:lnTo>
                <a:lnTo>
                  <a:pt x="1284034" y="1147920"/>
                </a:lnTo>
                <a:lnTo>
                  <a:pt x="1281543" y="1149756"/>
                </a:lnTo>
                <a:lnTo>
                  <a:pt x="1282199" y="1151198"/>
                </a:lnTo>
                <a:lnTo>
                  <a:pt x="1283641" y="1151198"/>
                </a:lnTo>
                <a:lnTo>
                  <a:pt x="1286133" y="1152116"/>
                </a:lnTo>
                <a:lnTo>
                  <a:pt x="1287968" y="1151461"/>
                </a:lnTo>
                <a:lnTo>
                  <a:pt x="1291116" y="1150674"/>
                </a:lnTo>
                <a:lnTo>
                  <a:pt x="1292558" y="1151067"/>
                </a:lnTo>
                <a:lnTo>
                  <a:pt x="1292558" y="1151985"/>
                </a:lnTo>
                <a:lnTo>
                  <a:pt x="1295836" y="1152379"/>
                </a:lnTo>
                <a:lnTo>
                  <a:pt x="1296623" y="1153297"/>
                </a:lnTo>
                <a:lnTo>
                  <a:pt x="1296230" y="1154083"/>
                </a:lnTo>
                <a:lnTo>
                  <a:pt x="1296623" y="1154477"/>
                </a:lnTo>
                <a:lnTo>
                  <a:pt x="1297279" y="1153821"/>
                </a:lnTo>
                <a:lnTo>
                  <a:pt x="1298066" y="1154477"/>
                </a:lnTo>
                <a:lnTo>
                  <a:pt x="1299508" y="1155264"/>
                </a:lnTo>
                <a:lnTo>
                  <a:pt x="1300426" y="1158149"/>
                </a:lnTo>
                <a:lnTo>
                  <a:pt x="1301213" y="1158149"/>
                </a:lnTo>
                <a:lnTo>
                  <a:pt x="1301606" y="1159066"/>
                </a:lnTo>
                <a:lnTo>
                  <a:pt x="1303311" y="1159460"/>
                </a:lnTo>
                <a:lnTo>
                  <a:pt x="1303704" y="1159066"/>
                </a:lnTo>
                <a:lnTo>
                  <a:pt x="1301606" y="1157624"/>
                </a:lnTo>
                <a:lnTo>
                  <a:pt x="1301606" y="1157362"/>
                </a:lnTo>
                <a:lnTo>
                  <a:pt x="1301868" y="1155526"/>
                </a:lnTo>
                <a:lnTo>
                  <a:pt x="1305802" y="1153821"/>
                </a:lnTo>
                <a:lnTo>
                  <a:pt x="1305802" y="1153034"/>
                </a:lnTo>
                <a:lnTo>
                  <a:pt x="1306589" y="1153034"/>
                </a:lnTo>
                <a:lnTo>
                  <a:pt x="1306196" y="1153821"/>
                </a:lnTo>
                <a:lnTo>
                  <a:pt x="1307376" y="1153428"/>
                </a:lnTo>
                <a:lnTo>
                  <a:pt x="1307638" y="1153165"/>
                </a:lnTo>
                <a:lnTo>
                  <a:pt x="1308425" y="1153165"/>
                </a:lnTo>
                <a:lnTo>
                  <a:pt x="1309605" y="1153165"/>
                </a:lnTo>
                <a:lnTo>
                  <a:pt x="1309605" y="1151985"/>
                </a:lnTo>
                <a:lnTo>
                  <a:pt x="1309605" y="1151330"/>
                </a:lnTo>
                <a:lnTo>
                  <a:pt x="1311703" y="1150543"/>
                </a:lnTo>
                <a:lnTo>
                  <a:pt x="1311703" y="1151985"/>
                </a:lnTo>
                <a:lnTo>
                  <a:pt x="1311703" y="1154477"/>
                </a:lnTo>
                <a:lnTo>
                  <a:pt x="1311965" y="1154739"/>
                </a:lnTo>
                <a:lnTo>
                  <a:pt x="1311965" y="1155526"/>
                </a:lnTo>
                <a:lnTo>
                  <a:pt x="1312359" y="1155919"/>
                </a:lnTo>
                <a:lnTo>
                  <a:pt x="1313277" y="1155919"/>
                </a:lnTo>
                <a:lnTo>
                  <a:pt x="1314719" y="1156706"/>
                </a:lnTo>
                <a:lnTo>
                  <a:pt x="1315375" y="1158149"/>
                </a:lnTo>
                <a:lnTo>
                  <a:pt x="1315375" y="1159066"/>
                </a:lnTo>
                <a:lnTo>
                  <a:pt x="1315375" y="1159460"/>
                </a:lnTo>
                <a:lnTo>
                  <a:pt x="1312228" y="1159460"/>
                </a:lnTo>
                <a:lnTo>
                  <a:pt x="1312621" y="1160640"/>
                </a:lnTo>
                <a:lnTo>
                  <a:pt x="1313801" y="1161296"/>
                </a:lnTo>
                <a:lnTo>
                  <a:pt x="1314063" y="1162738"/>
                </a:lnTo>
                <a:lnTo>
                  <a:pt x="1314457" y="1169163"/>
                </a:lnTo>
                <a:lnTo>
                  <a:pt x="1315244" y="1169557"/>
                </a:lnTo>
                <a:lnTo>
                  <a:pt x="1316686" y="1175982"/>
                </a:lnTo>
                <a:lnTo>
                  <a:pt x="1317604" y="1178343"/>
                </a:lnTo>
                <a:lnTo>
                  <a:pt x="1317997" y="1180834"/>
                </a:lnTo>
                <a:lnTo>
                  <a:pt x="1316162" y="1181096"/>
                </a:lnTo>
                <a:lnTo>
                  <a:pt x="1316555" y="1181490"/>
                </a:lnTo>
                <a:lnTo>
                  <a:pt x="1315768" y="1181752"/>
                </a:lnTo>
                <a:lnTo>
                  <a:pt x="1316030" y="1182408"/>
                </a:lnTo>
                <a:lnTo>
                  <a:pt x="1316424" y="1182801"/>
                </a:lnTo>
                <a:lnTo>
                  <a:pt x="1318522" y="1182014"/>
                </a:lnTo>
                <a:lnTo>
                  <a:pt x="1320227" y="1184506"/>
                </a:lnTo>
                <a:lnTo>
                  <a:pt x="1321013" y="1185948"/>
                </a:lnTo>
                <a:lnTo>
                  <a:pt x="1322194" y="1185686"/>
                </a:lnTo>
                <a:lnTo>
                  <a:pt x="1322456" y="1185948"/>
                </a:lnTo>
                <a:lnTo>
                  <a:pt x="1322456" y="1186342"/>
                </a:lnTo>
                <a:lnTo>
                  <a:pt x="1322456" y="1188440"/>
                </a:lnTo>
                <a:lnTo>
                  <a:pt x="1323112" y="1188702"/>
                </a:lnTo>
                <a:lnTo>
                  <a:pt x="1323898" y="1189882"/>
                </a:lnTo>
                <a:lnTo>
                  <a:pt x="1325078" y="1189882"/>
                </a:lnTo>
                <a:lnTo>
                  <a:pt x="1326521" y="1190800"/>
                </a:lnTo>
                <a:lnTo>
                  <a:pt x="1327177" y="1193685"/>
                </a:lnTo>
                <a:lnTo>
                  <a:pt x="1324685" y="1195521"/>
                </a:lnTo>
                <a:lnTo>
                  <a:pt x="1324029" y="1196439"/>
                </a:lnTo>
                <a:lnTo>
                  <a:pt x="1323767" y="1197225"/>
                </a:lnTo>
                <a:lnTo>
                  <a:pt x="1322587" y="1198406"/>
                </a:lnTo>
                <a:lnTo>
                  <a:pt x="1322587" y="1199324"/>
                </a:lnTo>
                <a:lnTo>
                  <a:pt x="1322980" y="1199717"/>
                </a:lnTo>
                <a:lnTo>
                  <a:pt x="1322587" y="1201422"/>
                </a:lnTo>
                <a:lnTo>
                  <a:pt x="1322980" y="1202864"/>
                </a:lnTo>
                <a:lnTo>
                  <a:pt x="1322980" y="1203257"/>
                </a:lnTo>
                <a:lnTo>
                  <a:pt x="1320882" y="1202602"/>
                </a:lnTo>
                <a:lnTo>
                  <a:pt x="1318391" y="1202209"/>
                </a:lnTo>
                <a:lnTo>
                  <a:pt x="1317342" y="1201946"/>
                </a:lnTo>
                <a:lnTo>
                  <a:pt x="1316686" y="1200110"/>
                </a:lnTo>
                <a:lnTo>
                  <a:pt x="1315506" y="1199848"/>
                </a:lnTo>
                <a:lnTo>
                  <a:pt x="1313408" y="1202209"/>
                </a:lnTo>
                <a:lnTo>
                  <a:pt x="1311965" y="1201946"/>
                </a:lnTo>
                <a:lnTo>
                  <a:pt x="1308425" y="1202995"/>
                </a:lnTo>
                <a:lnTo>
                  <a:pt x="1308031" y="1203389"/>
                </a:lnTo>
                <a:lnTo>
                  <a:pt x="1306982" y="1202995"/>
                </a:lnTo>
                <a:lnTo>
                  <a:pt x="1306589" y="1203651"/>
                </a:lnTo>
                <a:lnTo>
                  <a:pt x="1305540" y="1203651"/>
                </a:lnTo>
                <a:lnTo>
                  <a:pt x="1305146" y="1204044"/>
                </a:lnTo>
                <a:lnTo>
                  <a:pt x="1304098" y="1204306"/>
                </a:lnTo>
                <a:lnTo>
                  <a:pt x="1302655" y="1203520"/>
                </a:lnTo>
                <a:lnTo>
                  <a:pt x="1301213" y="1204700"/>
                </a:lnTo>
                <a:lnTo>
                  <a:pt x="1299770" y="1204700"/>
                </a:lnTo>
                <a:lnTo>
                  <a:pt x="1298590" y="1204962"/>
                </a:lnTo>
                <a:lnTo>
                  <a:pt x="1297148" y="1203520"/>
                </a:lnTo>
                <a:lnTo>
                  <a:pt x="1296492" y="1203913"/>
                </a:lnTo>
                <a:lnTo>
                  <a:pt x="1296230" y="1203913"/>
                </a:lnTo>
                <a:lnTo>
                  <a:pt x="1295836" y="1204569"/>
                </a:lnTo>
                <a:lnTo>
                  <a:pt x="1293738" y="1202471"/>
                </a:lnTo>
                <a:lnTo>
                  <a:pt x="1291247" y="1202733"/>
                </a:lnTo>
                <a:lnTo>
                  <a:pt x="1289804" y="1203913"/>
                </a:lnTo>
                <a:lnTo>
                  <a:pt x="1284821" y="1206274"/>
                </a:lnTo>
                <a:lnTo>
                  <a:pt x="1284034" y="1206011"/>
                </a:lnTo>
                <a:lnTo>
                  <a:pt x="1283248" y="1205356"/>
                </a:lnTo>
                <a:lnTo>
                  <a:pt x="1281150" y="1205356"/>
                </a:lnTo>
                <a:lnTo>
                  <a:pt x="1281150" y="1204175"/>
                </a:lnTo>
                <a:lnTo>
                  <a:pt x="1280363" y="1202077"/>
                </a:lnTo>
                <a:lnTo>
                  <a:pt x="1280101" y="1201815"/>
                </a:lnTo>
                <a:lnTo>
                  <a:pt x="1274462" y="1204306"/>
                </a:lnTo>
                <a:lnTo>
                  <a:pt x="1275511" y="1206798"/>
                </a:lnTo>
                <a:lnTo>
                  <a:pt x="1275904" y="1207454"/>
                </a:lnTo>
                <a:lnTo>
                  <a:pt x="1276691" y="1209158"/>
                </a:lnTo>
                <a:lnTo>
                  <a:pt x="1276298" y="1210339"/>
                </a:lnTo>
                <a:lnTo>
                  <a:pt x="1275642" y="1210601"/>
                </a:lnTo>
                <a:lnTo>
                  <a:pt x="1274593" y="1210601"/>
                </a:lnTo>
                <a:lnTo>
                  <a:pt x="1272757" y="1210994"/>
                </a:lnTo>
                <a:lnTo>
                  <a:pt x="1271970" y="1210601"/>
                </a:lnTo>
                <a:lnTo>
                  <a:pt x="1269086" y="1210994"/>
                </a:lnTo>
                <a:lnTo>
                  <a:pt x="1267643" y="1210994"/>
                </a:lnTo>
                <a:lnTo>
                  <a:pt x="1266988" y="1211256"/>
                </a:lnTo>
                <a:lnTo>
                  <a:pt x="1265545" y="1212699"/>
                </a:lnTo>
                <a:lnTo>
                  <a:pt x="1265938" y="1213355"/>
                </a:lnTo>
                <a:lnTo>
                  <a:pt x="1264758" y="1214535"/>
                </a:lnTo>
                <a:lnTo>
                  <a:pt x="1263840" y="1214797"/>
                </a:lnTo>
                <a:lnTo>
                  <a:pt x="1261349" y="1216895"/>
                </a:lnTo>
                <a:lnTo>
                  <a:pt x="1258202" y="1218338"/>
                </a:lnTo>
                <a:lnTo>
                  <a:pt x="1257808" y="1219124"/>
                </a:lnTo>
                <a:lnTo>
                  <a:pt x="1259906" y="1222927"/>
                </a:lnTo>
                <a:lnTo>
                  <a:pt x="1259644" y="1223320"/>
                </a:lnTo>
                <a:lnTo>
                  <a:pt x="1259251" y="1223320"/>
                </a:lnTo>
                <a:lnTo>
                  <a:pt x="1258989" y="1223976"/>
                </a:lnTo>
                <a:lnTo>
                  <a:pt x="1259775" y="1223976"/>
                </a:lnTo>
                <a:lnTo>
                  <a:pt x="1259775" y="1224763"/>
                </a:lnTo>
                <a:lnTo>
                  <a:pt x="1257284" y="1225681"/>
                </a:lnTo>
                <a:lnTo>
                  <a:pt x="1257021" y="1225419"/>
                </a:lnTo>
                <a:lnTo>
                  <a:pt x="1254924" y="1226205"/>
                </a:lnTo>
                <a:lnTo>
                  <a:pt x="1255186" y="1227123"/>
                </a:lnTo>
                <a:lnTo>
                  <a:pt x="1253743" y="1227910"/>
                </a:lnTo>
                <a:lnTo>
                  <a:pt x="1253088" y="1229746"/>
                </a:lnTo>
                <a:lnTo>
                  <a:pt x="1253088" y="1230008"/>
                </a:lnTo>
                <a:lnTo>
                  <a:pt x="1253743" y="1230402"/>
                </a:lnTo>
                <a:lnTo>
                  <a:pt x="1254924" y="1233549"/>
                </a:lnTo>
                <a:lnTo>
                  <a:pt x="1254137" y="1234729"/>
                </a:lnTo>
                <a:lnTo>
                  <a:pt x="1254137" y="1234991"/>
                </a:lnTo>
                <a:lnTo>
                  <a:pt x="1252432" y="1238532"/>
                </a:lnTo>
                <a:lnTo>
                  <a:pt x="1252432" y="1238925"/>
                </a:lnTo>
                <a:lnTo>
                  <a:pt x="1253088" y="1240367"/>
                </a:lnTo>
                <a:lnTo>
                  <a:pt x="1251907" y="1240630"/>
                </a:lnTo>
                <a:lnTo>
                  <a:pt x="1251645" y="1241023"/>
                </a:lnTo>
                <a:lnTo>
                  <a:pt x="1249809" y="1241023"/>
                </a:lnTo>
                <a:lnTo>
                  <a:pt x="1248105" y="1239843"/>
                </a:lnTo>
                <a:lnTo>
                  <a:pt x="1246269" y="1241679"/>
                </a:lnTo>
                <a:lnTo>
                  <a:pt x="1244826" y="1242597"/>
                </a:lnTo>
                <a:lnTo>
                  <a:pt x="1243384" y="1240499"/>
                </a:lnTo>
                <a:lnTo>
                  <a:pt x="1241286" y="1238401"/>
                </a:lnTo>
                <a:lnTo>
                  <a:pt x="1241679" y="1237745"/>
                </a:lnTo>
                <a:lnTo>
                  <a:pt x="1241679" y="1237483"/>
                </a:lnTo>
                <a:lnTo>
                  <a:pt x="1241679" y="1237089"/>
                </a:lnTo>
                <a:lnTo>
                  <a:pt x="1241942" y="1237089"/>
                </a:lnTo>
                <a:lnTo>
                  <a:pt x="1242728" y="1236433"/>
                </a:lnTo>
                <a:lnTo>
                  <a:pt x="1242466" y="1235385"/>
                </a:lnTo>
                <a:lnTo>
                  <a:pt x="1243122" y="1234729"/>
                </a:lnTo>
                <a:lnTo>
                  <a:pt x="1243384" y="1233942"/>
                </a:lnTo>
                <a:lnTo>
                  <a:pt x="1243122" y="1233286"/>
                </a:lnTo>
                <a:lnTo>
                  <a:pt x="1242728" y="1232893"/>
                </a:lnTo>
                <a:lnTo>
                  <a:pt x="1241679" y="1232893"/>
                </a:lnTo>
                <a:lnTo>
                  <a:pt x="1241023" y="1233286"/>
                </a:lnTo>
                <a:lnTo>
                  <a:pt x="1241023" y="1233549"/>
                </a:lnTo>
                <a:lnTo>
                  <a:pt x="1239843" y="1233549"/>
                </a:lnTo>
                <a:lnTo>
                  <a:pt x="1239843" y="1236827"/>
                </a:lnTo>
                <a:lnTo>
                  <a:pt x="1238794" y="1237089"/>
                </a:lnTo>
                <a:lnTo>
                  <a:pt x="1238794" y="1237483"/>
                </a:lnTo>
                <a:lnTo>
                  <a:pt x="1238139" y="1237483"/>
                </a:lnTo>
                <a:lnTo>
                  <a:pt x="1237745" y="1237483"/>
                </a:lnTo>
                <a:lnTo>
                  <a:pt x="1235385" y="1237483"/>
                </a:lnTo>
                <a:lnTo>
                  <a:pt x="1234992" y="1237745"/>
                </a:lnTo>
                <a:lnTo>
                  <a:pt x="1234992" y="1237483"/>
                </a:lnTo>
                <a:lnTo>
                  <a:pt x="1234336" y="1237483"/>
                </a:lnTo>
                <a:lnTo>
                  <a:pt x="1233549" y="1237089"/>
                </a:lnTo>
                <a:lnTo>
                  <a:pt x="1233287" y="1237089"/>
                </a:lnTo>
                <a:lnTo>
                  <a:pt x="1232893" y="1237089"/>
                </a:lnTo>
                <a:lnTo>
                  <a:pt x="1231189" y="1237483"/>
                </a:lnTo>
                <a:lnTo>
                  <a:pt x="1229091" y="1238138"/>
                </a:lnTo>
                <a:lnTo>
                  <a:pt x="1229091" y="1237483"/>
                </a:lnTo>
                <a:lnTo>
                  <a:pt x="1229353" y="1236040"/>
                </a:lnTo>
                <a:lnTo>
                  <a:pt x="1229353" y="1235253"/>
                </a:lnTo>
                <a:lnTo>
                  <a:pt x="1227910" y="1235516"/>
                </a:lnTo>
                <a:lnTo>
                  <a:pt x="1228304" y="1236696"/>
                </a:lnTo>
                <a:lnTo>
                  <a:pt x="1228566" y="1238138"/>
                </a:lnTo>
                <a:lnTo>
                  <a:pt x="1227124" y="1238401"/>
                </a:lnTo>
                <a:lnTo>
                  <a:pt x="1225681" y="1239187"/>
                </a:lnTo>
                <a:lnTo>
                  <a:pt x="1225419" y="1239581"/>
                </a:lnTo>
                <a:lnTo>
                  <a:pt x="1224632" y="1239843"/>
                </a:lnTo>
                <a:lnTo>
                  <a:pt x="1225026" y="1240630"/>
                </a:lnTo>
                <a:lnTo>
                  <a:pt x="1224370" y="1241023"/>
                </a:lnTo>
                <a:lnTo>
                  <a:pt x="1224370" y="1241285"/>
                </a:lnTo>
                <a:lnTo>
                  <a:pt x="1223977" y="1241285"/>
                </a:lnTo>
                <a:lnTo>
                  <a:pt x="1223977" y="1241679"/>
                </a:lnTo>
                <a:lnTo>
                  <a:pt x="1223977" y="1241941"/>
                </a:lnTo>
                <a:lnTo>
                  <a:pt x="1221616" y="1243121"/>
                </a:lnTo>
                <a:lnTo>
                  <a:pt x="1220436" y="1243777"/>
                </a:lnTo>
                <a:lnTo>
                  <a:pt x="1218994" y="1244826"/>
                </a:lnTo>
                <a:lnTo>
                  <a:pt x="1218994" y="1245482"/>
                </a:lnTo>
                <a:lnTo>
                  <a:pt x="1218994" y="1246924"/>
                </a:lnTo>
                <a:lnTo>
                  <a:pt x="1218994" y="1248104"/>
                </a:lnTo>
                <a:lnTo>
                  <a:pt x="1218731" y="1248366"/>
                </a:lnTo>
                <a:lnTo>
                  <a:pt x="1218731" y="1249154"/>
                </a:lnTo>
                <a:lnTo>
                  <a:pt x="1218994" y="1250335"/>
                </a:lnTo>
                <a:lnTo>
                  <a:pt x="1218731" y="1251777"/>
                </a:lnTo>
                <a:lnTo>
                  <a:pt x="1218994" y="1253219"/>
                </a:lnTo>
                <a:lnTo>
                  <a:pt x="1215453" y="1253875"/>
                </a:lnTo>
                <a:lnTo>
                  <a:pt x="1215191" y="1254137"/>
                </a:lnTo>
                <a:lnTo>
                  <a:pt x="1214011" y="1253875"/>
                </a:lnTo>
                <a:lnTo>
                  <a:pt x="1214011" y="1254137"/>
                </a:lnTo>
                <a:lnTo>
                  <a:pt x="1214011" y="1255317"/>
                </a:lnTo>
                <a:lnTo>
                  <a:pt x="1210864" y="1254924"/>
                </a:lnTo>
                <a:lnTo>
                  <a:pt x="1210208" y="1254924"/>
                </a:lnTo>
                <a:lnTo>
                  <a:pt x="1209814" y="1254662"/>
                </a:lnTo>
                <a:lnTo>
                  <a:pt x="1209159" y="1254924"/>
                </a:lnTo>
                <a:lnTo>
                  <a:pt x="1207454" y="1256366"/>
                </a:lnTo>
                <a:lnTo>
                  <a:pt x="1206667" y="1256366"/>
                </a:lnTo>
                <a:lnTo>
                  <a:pt x="1205225" y="1256366"/>
                </a:lnTo>
                <a:lnTo>
                  <a:pt x="1204831" y="1256760"/>
                </a:lnTo>
                <a:lnTo>
                  <a:pt x="1204045" y="1256104"/>
                </a:lnTo>
                <a:lnTo>
                  <a:pt x="1203127" y="1254268"/>
                </a:lnTo>
                <a:lnTo>
                  <a:pt x="1202733" y="1253613"/>
                </a:lnTo>
                <a:lnTo>
                  <a:pt x="1202078" y="1251908"/>
                </a:lnTo>
                <a:lnTo>
                  <a:pt x="1201815" y="1250466"/>
                </a:lnTo>
                <a:lnTo>
                  <a:pt x="1201422" y="1250466"/>
                </a:lnTo>
                <a:lnTo>
                  <a:pt x="1200504" y="1251384"/>
                </a:lnTo>
                <a:lnTo>
                  <a:pt x="1200766" y="1252170"/>
                </a:lnTo>
                <a:lnTo>
                  <a:pt x="1201422" y="1255055"/>
                </a:lnTo>
                <a:lnTo>
                  <a:pt x="1202209" y="1256498"/>
                </a:lnTo>
                <a:lnTo>
                  <a:pt x="1203389" y="1257678"/>
                </a:lnTo>
                <a:lnTo>
                  <a:pt x="1202209" y="1258596"/>
                </a:lnTo>
                <a:lnTo>
                  <a:pt x="1201947" y="1258596"/>
                </a:lnTo>
                <a:lnTo>
                  <a:pt x="1201553" y="1258334"/>
                </a:lnTo>
                <a:lnTo>
                  <a:pt x="1200897" y="1257940"/>
                </a:lnTo>
                <a:lnTo>
                  <a:pt x="1200111" y="1256891"/>
                </a:lnTo>
                <a:lnTo>
                  <a:pt x="1199848" y="1256235"/>
                </a:lnTo>
                <a:lnTo>
                  <a:pt x="1198931" y="1253744"/>
                </a:lnTo>
                <a:lnTo>
                  <a:pt x="1198931" y="1254400"/>
                </a:lnTo>
                <a:lnTo>
                  <a:pt x="1198931" y="1255186"/>
                </a:lnTo>
                <a:lnTo>
                  <a:pt x="1197095" y="1256366"/>
                </a:lnTo>
                <a:lnTo>
                  <a:pt x="1197095" y="1258071"/>
                </a:lnTo>
                <a:lnTo>
                  <a:pt x="1197095" y="1261349"/>
                </a:lnTo>
                <a:lnTo>
                  <a:pt x="1196832" y="1262136"/>
                </a:lnTo>
                <a:lnTo>
                  <a:pt x="1196439" y="1262136"/>
                </a:lnTo>
                <a:lnTo>
                  <a:pt x="1194603" y="1262399"/>
                </a:lnTo>
                <a:lnTo>
                  <a:pt x="1194341" y="1259907"/>
                </a:lnTo>
                <a:lnTo>
                  <a:pt x="1193948" y="1259251"/>
                </a:lnTo>
                <a:lnTo>
                  <a:pt x="1193948" y="1258071"/>
                </a:lnTo>
                <a:lnTo>
                  <a:pt x="1192243" y="1258727"/>
                </a:lnTo>
                <a:lnTo>
                  <a:pt x="1193685" y="1260169"/>
                </a:lnTo>
                <a:lnTo>
                  <a:pt x="1193292" y="1260169"/>
                </a:lnTo>
                <a:lnTo>
                  <a:pt x="1192505" y="1259907"/>
                </a:lnTo>
                <a:lnTo>
                  <a:pt x="1191063" y="1261349"/>
                </a:lnTo>
                <a:lnTo>
                  <a:pt x="1190407" y="1260169"/>
                </a:lnTo>
                <a:lnTo>
                  <a:pt x="1189620" y="1260563"/>
                </a:lnTo>
                <a:lnTo>
                  <a:pt x="1188965" y="1261218"/>
                </a:lnTo>
                <a:lnTo>
                  <a:pt x="1187916" y="1261481"/>
                </a:lnTo>
                <a:lnTo>
                  <a:pt x="1185424" y="1258334"/>
                </a:lnTo>
                <a:lnTo>
                  <a:pt x="1184506" y="1257940"/>
                </a:lnTo>
                <a:lnTo>
                  <a:pt x="1184506" y="1258334"/>
                </a:lnTo>
                <a:lnTo>
                  <a:pt x="1184506" y="1260038"/>
                </a:lnTo>
                <a:lnTo>
                  <a:pt x="1183326" y="1261218"/>
                </a:lnTo>
                <a:lnTo>
                  <a:pt x="1183064" y="1262005"/>
                </a:lnTo>
                <a:lnTo>
                  <a:pt x="1182277" y="1262267"/>
                </a:lnTo>
                <a:lnTo>
                  <a:pt x="1181884" y="1263448"/>
                </a:lnTo>
                <a:lnTo>
                  <a:pt x="1182539" y="1264365"/>
                </a:lnTo>
                <a:lnTo>
                  <a:pt x="1182933" y="1265546"/>
                </a:lnTo>
                <a:lnTo>
                  <a:pt x="1183588" y="1266333"/>
                </a:lnTo>
                <a:lnTo>
                  <a:pt x="1184637" y="1267250"/>
                </a:lnTo>
                <a:lnTo>
                  <a:pt x="1186080" y="1269086"/>
                </a:lnTo>
                <a:lnTo>
                  <a:pt x="1185031" y="1269348"/>
                </a:lnTo>
                <a:lnTo>
                  <a:pt x="1185031" y="1269742"/>
                </a:lnTo>
                <a:lnTo>
                  <a:pt x="1186473" y="1271447"/>
                </a:lnTo>
                <a:lnTo>
                  <a:pt x="1186080" y="1271840"/>
                </a:lnTo>
                <a:lnTo>
                  <a:pt x="1186080" y="1272102"/>
                </a:lnTo>
                <a:lnTo>
                  <a:pt x="1185818" y="1272758"/>
                </a:lnTo>
                <a:lnTo>
                  <a:pt x="1185818" y="1273545"/>
                </a:lnTo>
                <a:lnTo>
                  <a:pt x="1185818" y="1273807"/>
                </a:lnTo>
                <a:lnTo>
                  <a:pt x="1185818" y="1274987"/>
                </a:lnTo>
                <a:lnTo>
                  <a:pt x="1187522" y="1274987"/>
                </a:lnTo>
                <a:lnTo>
                  <a:pt x="1189620" y="1274594"/>
                </a:lnTo>
                <a:lnTo>
                  <a:pt x="1190014" y="1275249"/>
                </a:lnTo>
                <a:lnTo>
                  <a:pt x="1190669" y="1275249"/>
                </a:lnTo>
                <a:lnTo>
                  <a:pt x="1190932" y="1275643"/>
                </a:lnTo>
                <a:lnTo>
                  <a:pt x="1192767" y="1275249"/>
                </a:lnTo>
                <a:lnTo>
                  <a:pt x="1193423" y="1274987"/>
                </a:lnTo>
                <a:lnTo>
                  <a:pt x="1198406" y="1273807"/>
                </a:lnTo>
                <a:lnTo>
                  <a:pt x="1198406" y="1275905"/>
                </a:lnTo>
                <a:lnTo>
                  <a:pt x="1198799" y="1277347"/>
                </a:lnTo>
                <a:lnTo>
                  <a:pt x="1199062" y="1277347"/>
                </a:lnTo>
                <a:lnTo>
                  <a:pt x="1198799" y="1280232"/>
                </a:lnTo>
                <a:lnTo>
                  <a:pt x="1197619" y="1281675"/>
                </a:lnTo>
                <a:lnTo>
                  <a:pt x="1196832" y="1283511"/>
                </a:lnTo>
                <a:lnTo>
                  <a:pt x="1195915" y="1284560"/>
                </a:lnTo>
                <a:lnTo>
                  <a:pt x="1194341" y="1285740"/>
                </a:lnTo>
                <a:lnTo>
                  <a:pt x="1194079" y="1286396"/>
                </a:lnTo>
                <a:lnTo>
                  <a:pt x="1192243" y="1288493"/>
                </a:lnTo>
                <a:lnTo>
                  <a:pt x="1191981" y="1289411"/>
                </a:lnTo>
                <a:lnTo>
                  <a:pt x="1190538" y="1290854"/>
                </a:lnTo>
                <a:lnTo>
                  <a:pt x="1185949" y="1289149"/>
                </a:lnTo>
                <a:lnTo>
                  <a:pt x="1185162" y="1289149"/>
                </a:lnTo>
                <a:lnTo>
                  <a:pt x="1184899" y="1289149"/>
                </a:lnTo>
                <a:lnTo>
                  <a:pt x="1183457" y="1288493"/>
                </a:lnTo>
                <a:lnTo>
                  <a:pt x="1182277" y="1287051"/>
                </a:lnTo>
                <a:lnTo>
                  <a:pt x="1182015" y="1287051"/>
                </a:lnTo>
                <a:lnTo>
                  <a:pt x="1181621" y="1287969"/>
                </a:lnTo>
                <a:lnTo>
                  <a:pt x="1180179" y="1289805"/>
                </a:lnTo>
                <a:lnTo>
                  <a:pt x="1179392" y="1291247"/>
                </a:lnTo>
                <a:lnTo>
                  <a:pt x="1179392" y="1291510"/>
                </a:lnTo>
                <a:lnTo>
                  <a:pt x="1178736" y="1291510"/>
                </a:lnTo>
                <a:lnTo>
                  <a:pt x="1178474" y="1292165"/>
                </a:lnTo>
                <a:lnTo>
                  <a:pt x="1178081" y="1292165"/>
                </a:lnTo>
                <a:lnTo>
                  <a:pt x="1177819" y="1292559"/>
                </a:lnTo>
                <a:lnTo>
                  <a:pt x="1177425" y="1294263"/>
                </a:lnTo>
                <a:lnTo>
                  <a:pt x="1178081" y="1296361"/>
                </a:lnTo>
                <a:lnTo>
                  <a:pt x="1178081" y="1297804"/>
                </a:lnTo>
                <a:lnTo>
                  <a:pt x="1177425" y="1298984"/>
                </a:lnTo>
                <a:lnTo>
                  <a:pt x="1177425" y="1299771"/>
                </a:lnTo>
                <a:lnTo>
                  <a:pt x="1177425" y="1302131"/>
                </a:lnTo>
                <a:lnTo>
                  <a:pt x="1177819" y="1301476"/>
                </a:lnTo>
                <a:lnTo>
                  <a:pt x="1177819" y="1300689"/>
                </a:lnTo>
                <a:lnTo>
                  <a:pt x="1178605" y="1300689"/>
                </a:lnTo>
                <a:lnTo>
                  <a:pt x="1178212" y="1301476"/>
                </a:lnTo>
                <a:lnTo>
                  <a:pt x="1178605" y="1301869"/>
                </a:lnTo>
                <a:lnTo>
                  <a:pt x="1177819" y="1302918"/>
                </a:lnTo>
                <a:lnTo>
                  <a:pt x="1177819" y="1303311"/>
                </a:lnTo>
                <a:lnTo>
                  <a:pt x="1177425" y="1304098"/>
                </a:lnTo>
                <a:lnTo>
                  <a:pt x="1178605" y="1303705"/>
                </a:lnTo>
                <a:lnTo>
                  <a:pt x="1179261" y="1304098"/>
                </a:lnTo>
                <a:lnTo>
                  <a:pt x="1180310" y="1305016"/>
                </a:lnTo>
                <a:lnTo>
                  <a:pt x="1180703" y="1305803"/>
                </a:lnTo>
                <a:lnTo>
                  <a:pt x="1180703" y="1306459"/>
                </a:lnTo>
                <a:lnTo>
                  <a:pt x="1181752" y="1306852"/>
                </a:lnTo>
                <a:lnTo>
                  <a:pt x="1182408" y="1306459"/>
                </a:lnTo>
                <a:lnTo>
                  <a:pt x="1183850" y="1305803"/>
                </a:lnTo>
                <a:lnTo>
                  <a:pt x="1185293" y="1306196"/>
                </a:lnTo>
                <a:lnTo>
                  <a:pt x="1185293" y="1305803"/>
                </a:lnTo>
                <a:lnTo>
                  <a:pt x="1190276" y="1304098"/>
                </a:lnTo>
                <a:lnTo>
                  <a:pt x="1191456" y="1305803"/>
                </a:lnTo>
                <a:lnTo>
                  <a:pt x="1191718" y="1305803"/>
                </a:lnTo>
                <a:lnTo>
                  <a:pt x="1192898" y="1308294"/>
                </a:lnTo>
                <a:lnTo>
                  <a:pt x="1194341" y="1308950"/>
                </a:lnTo>
                <a:lnTo>
                  <a:pt x="1193554" y="1309999"/>
                </a:lnTo>
                <a:lnTo>
                  <a:pt x="1191718" y="1310655"/>
                </a:lnTo>
                <a:lnTo>
                  <a:pt x="1191718" y="1311048"/>
                </a:lnTo>
                <a:lnTo>
                  <a:pt x="1191718" y="1311704"/>
                </a:lnTo>
                <a:lnTo>
                  <a:pt x="1191718" y="1313146"/>
                </a:lnTo>
                <a:lnTo>
                  <a:pt x="1190014" y="1314589"/>
                </a:lnTo>
                <a:lnTo>
                  <a:pt x="1189620" y="1314195"/>
                </a:lnTo>
                <a:lnTo>
                  <a:pt x="1188702" y="1315375"/>
                </a:lnTo>
                <a:lnTo>
                  <a:pt x="1187522" y="1316818"/>
                </a:lnTo>
                <a:lnTo>
                  <a:pt x="1188702" y="1318260"/>
                </a:lnTo>
                <a:lnTo>
                  <a:pt x="1188965" y="1319703"/>
                </a:lnTo>
                <a:lnTo>
                  <a:pt x="1190145" y="1322063"/>
                </a:lnTo>
                <a:lnTo>
                  <a:pt x="1192243" y="1323506"/>
                </a:lnTo>
                <a:lnTo>
                  <a:pt x="1192505" y="1324948"/>
                </a:lnTo>
                <a:lnTo>
                  <a:pt x="1192243" y="1325341"/>
                </a:lnTo>
                <a:lnTo>
                  <a:pt x="1192505" y="1325604"/>
                </a:lnTo>
                <a:lnTo>
                  <a:pt x="1192505" y="1326259"/>
                </a:lnTo>
                <a:lnTo>
                  <a:pt x="1191849" y="1327046"/>
                </a:lnTo>
                <a:lnTo>
                  <a:pt x="1192243" y="1328095"/>
                </a:lnTo>
                <a:lnTo>
                  <a:pt x="1193685" y="1328751"/>
                </a:lnTo>
                <a:lnTo>
                  <a:pt x="1194472" y="1330193"/>
                </a:lnTo>
                <a:lnTo>
                  <a:pt x="1196964" y="1332685"/>
                </a:lnTo>
                <a:lnTo>
                  <a:pt x="1197750" y="1332029"/>
                </a:lnTo>
                <a:lnTo>
                  <a:pt x="1198668" y="1332029"/>
                </a:lnTo>
                <a:lnTo>
                  <a:pt x="1198668" y="1332947"/>
                </a:lnTo>
                <a:lnTo>
                  <a:pt x="1199455" y="1333340"/>
                </a:lnTo>
                <a:lnTo>
                  <a:pt x="1201291" y="1333340"/>
                </a:lnTo>
                <a:lnTo>
                  <a:pt x="1201553" y="1332553"/>
                </a:lnTo>
                <a:lnTo>
                  <a:pt x="1203389" y="1332816"/>
                </a:lnTo>
                <a:lnTo>
                  <a:pt x="1204831" y="1332160"/>
                </a:lnTo>
                <a:lnTo>
                  <a:pt x="1205487" y="1333603"/>
                </a:lnTo>
                <a:lnTo>
                  <a:pt x="1208372" y="1333603"/>
                </a:lnTo>
                <a:lnTo>
                  <a:pt x="1209159" y="1334258"/>
                </a:lnTo>
                <a:lnTo>
                  <a:pt x="1210864" y="1333996"/>
                </a:lnTo>
                <a:lnTo>
                  <a:pt x="1212044" y="1332816"/>
                </a:lnTo>
                <a:lnTo>
                  <a:pt x="1212961" y="1333209"/>
                </a:lnTo>
                <a:lnTo>
                  <a:pt x="1212961" y="1333471"/>
                </a:lnTo>
                <a:lnTo>
                  <a:pt x="1214142" y="1334652"/>
                </a:lnTo>
                <a:lnTo>
                  <a:pt x="1212699" y="1337537"/>
                </a:lnTo>
                <a:lnTo>
                  <a:pt x="1211519" y="1339635"/>
                </a:lnTo>
                <a:lnTo>
                  <a:pt x="1211519" y="1340421"/>
                </a:lnTo>
                <a:lnTo>
                  <a:pt x="1211519" y="1341864"/>
                </a:lnTo>
                <a:lnTo>
                  <a:pt x="1211912" y="1343306"/>
                </a:lnTo>
                <a:lnTo>
                  <a:pt x="1212830" y="1344749"/>
                </a:lnTo>
                <a:lnTo>
                  <a:pt x="1212830" y="1345011"/>
                </a:lnTo>
                <a:lnTo>
                  <a:pt x="1211388" y="1345404"/>
                </a:lnTo>
                <a:lnTo>
                  <a:pt x="1211126" y="1345011"/>
                </a:lnTo>
                <a:lnTo>
                  <a:pt x="1209946" y="1345011"/>
                </a:lnTo>
                <a:lnTo>
                  <a:pt x="1209028" y="1345667"/>
                </a:lnTo>
                <a:lnTo>
                  <a:pt x="1207585" y="1346060"/>
                </a:lnTo>
                <a:lnTo>
                  <a:pt x="1207192" y="1346716"/>
                </a:lnTo>
                <a:lnTo>
                  <a:pt x="1207585" y="1348814"/>
                </a:lnTo>
                <a:lnTo>
                  <a:pt x="1206405" y="1350912"/>
                </a:lnTo>
                <a:lnTo>
                  <a:pt x="1206143" y="1351174"/>
                </a:lnTo>
                <a:lnTo>
                  <a:pt x="1206143" y="1351961"/>
                </a:lnTo>
                <a:lnTo>
                  <a:pt x="1205356" y="1351961"/>
                </a:lnTo>
                <a:lnTo>
                  <a:pt x="1202865" y="1354059"/>
                </a:lnTo>
                <a:lnTo>
                  <a:pt x="1201947" y="1353797"/>
                </a:lnTo>
                <a:lnTo>
                  <a:pt x="1201553" y="1354059"/>
                </a:lnTo>
                <a:lnTo>
                  <a:pt x="1201291" y="1354059"/>
                </a:lnTo>
                <a:lnTo>
                  <a:pt x="1200897" y="1354846"/>
                </a:lnTo>
                <a:lnTo>
                  <a:pt x="1200111" y="1355239"/>
                </a:lnTo>
                <a:lnTo>
                  <a:pt x="1199848" y="1354584"/>
                </a:lnTo>
                <a:lnTo>
                  <a:pt x="1199455" y="1354584"/>
                </a:lnTo>
                <a:lnTo>
                  <a:pt x="1199455" y="1356026"/>
                </a:lnTo>
                <a:lnTo>
                  <a:pt x="1199848" y="1356288"/>
                </a:lnTo>
                <a:lnTo>
                  <a:pt x="1198013" y="1356682"/>
                </a:lnTo>
                <a:lnTo>
                  <a:pt x="1196570" y="1356682"/>
                </a:lnTo>
                <a:lnTo>
                  <a:pt x="1195128" y="1356288"/>
                </a:lnTo>
                <a:lnTo>
                  <a:pt x="1194472" y="1356682"/>
                </a:lnTo>
                <a:lnTo>
                  <a:pt x="1193685" y="1356944"/>
                </a:lnTo>
                <a:lnTo>
                  <a:pt x="1193685" y="1358780"/>
                </a:lnTo>
                <a:lnTo>
                  <a:pt x="1194472" y="1359435"/>
                </a:lnTo>
                <a:lnTo>
                  <a:pt x="1194472" y="1360878"/>
                </a:lnTo>
                <a:lnTo>
                  <a:pt x="1194734" y="1362320"/>
                </a:lnTo>
                <a:lnTo>
                  <a:pt x="1194472" y="1363107"/>
                </a:lnTo>
                <a:lnTo>
                  <a:pt x="1194734" y="1364549"/>
                </a:lnTo>
                <a:lnTo>
                  <a:pt x="1193685" y="1364549"/>
                </a:lnTo>
                <a:lnTo>
                  <a:pt x="1193292" y="1364156"/>
                </a:lnTo>
                <a:lnTo>
                  <a:pt x="1192505" y="1364156"/>
                </a:lnTo>
                <a:lnTo>
                  <a:pt x="1191587" y="1364549"/>
                </a:lnTo>
                <a:lnTo>
                  <a:pt x="1190407" y="1363763"/>
                </a:lnTo>
                <a:lnTo>
                  <a:pt x="1189358" y="1363763"/>
                </a:lnTo>
                <a:lnTo>
                  <a:pt x="1189358" y="1363369"/>
                </a:lnTo>
                <a:lnTo>
                  <a:pt x="1188178" y="1363369"/>
                </a:lnTo>
                <a:lnTo>
                  <a:pt x="1186473" y="1363369"/>
                </a:lnTo>
                <a:lnTo>
                  <a:pt x="1185293" y="1364025"/>
                </a:lnTo>
                <a:lnTo>
                  <a:pt x="1186080" y="1364418"/>
                </a:lnTo>
                <a:lnTo>
                  <a:pt x="1185818" y="1364681"/>
                </a:lnTo>
                <a:lnTo>
                  <a:pt x="1185818" y="1365336"/>
                </a:lnTo>
                <a:lnTo>
                  <a:pt x="1184637" y="1366123"/>
                </a:lnTo>
                <a:lnTo>
                  <a:pt x="1184375" y="1366779"/>
                </a:lnTo>
                <a:lnTo>
                  <a:pt x="1182933" y="1367172"/>
                </a:lnTo>
                <a:lnTo>
                  <a:pt x="1182146" y="1366779"/>
                </a:lnTo>
                <a:lnTo>
                  <a:pt x="1181752" y="1365861"/>
                </a:lnTo>
                <a:lnTo>
                  <a:pt x="1182146" y="1364025"/>
                </a:lnTo>
                <a:lnTo>
                  <a:pt x="1182146" y="1363763"/>
                </a:lnTo>
                <a:lnTo>
                  <a:pt x="1181490" y="1363763"/>
                </a:lnTo>
                <a:lnTo>
                  <a:pt x="1180310" y="1365467"/>
                </a:lnTo>
                <a:lnTo>
                  <a:pt x="1178868" y="1364812"/>
                </a:lnTo>
                <a:lnTo>
                  <a:pt x="1178081" y="1364812"/>
                </a:lnTo>
                <a:lnTo>
                  <a:pt x="1177425" y="1364812"/>
                </a:lnTo>
                <a:lnTo>
                  <a:pt x="1176638" y="1365205"/>
                </a:lnTo>
                <a:lnTo>
                  <a:pt x="1176376" y="1364812"/>
                </a:lnTo>
                <a:lnTo>
                  <a:pt x="1177163" y="1363763"/>
                </a:lnTo>
                <a:lnTo>
                  <a:pt x="1176769" y="1363369"/>
                </a:lnTo>
                <a:lnTo>
                  <a:pt x="1175851" y="1363369"/>
                </a:lnTo>
                <a:lnTo>
                  <a:pt x="1174671" y="1363369"/>
                </a:lnTo>
                <a:lnTo>
                  <a:pt x="1173885" y="1362583"/>
                </a:lnTo>
                <a:lnTo>
                  <a:pt x="1173229" y="1361927"/>
                </a:lnTo>
                <a:lnTo>
                  <a:pt x="1172967" y="1361140"/>
                </a:lnTo>
                <a:lnTo>
                  <a:pt x="1173229" y="1360878"/>
                </a:lnTo>
                <a:lnTo>
                  <a:pt x="1172967" y="1360484"/>
                </a:lnTo>
                <a:lnTo>
                  <a:pt x="1172967" y="1359698"/>
                </a:lnTo>
                <a:lnTo>
                  <a:pt x="1171786" y="1359698"/>
                </a:lnTo>
                <a:lnTo>
                  <a:pt x="1170737" y="1359042"/>
                </a:lnTo>
                <a:lnTo>
                  <a:pt x="1170344" y="1359042"/>
                </a:lnTo>
                <a:lnTo>
                  <a:pt x="1169557" y="1359435"/>
                </a:lnTo>
                <a:lnTo>
                  <a:pt x="1169951" y="1360484"/>
                </a:lnTo>
                <a:lnTo>
                  <a:pt x="1169951" y="1361140"/>
                </a:lnTo>
                <a:lnTo>
                  <a:pt x="1170606" y="1362976"/>
                </a:lnTo>
                <a:lnTo>
                  <a:pt x="1170213" y="1364418"/>
                </a:lnTo>
                <a:lnTo>
                  <a:pt x="1169426" y="1365074"/>
                </a:lnTo>
                <a:lnTo>
                  <a:pt x="1169426" y="1365861"/>
                </a:lnTo>
                <a:lnTo>
                  <a:pt x="1168508" y="1366779"/>
                </a:lnTo>
                <a:lnTo>
                  <a:pt x="1168115" y="1366779"/>
                </a:lnTo>
                <a:lnTo>
                  <a:pt x="1167197" y="1368221"/>
                </a:lnTo>
                <a:lnTo>
                  <a:pt x="1167197" y="1369401"/>
                </a:lnTo>
                <a:lnTo>
                  <a:pt x="1166410" y="1370188"/>
                </a:lnTo>
                <a:lnTo>
                  <a:pt x="1167197" y="1370844"/>
                </a:lnTo>
                <a:lnTo>
                  <a:pt x="1166804" y="1371106"/>
                </a:lnTo>
                <a:lnTo>
                  <a:pt x="1167984" y="1371499"/>
                </a:lnTo>
                <a:lnTo>
                  <a:pt x="1167984" y="1372155"/>
                </a:lnTo>
                <a:lnTo>
                  <a:pt x="1167590" y="1372942"/>
                </a:lnTo>
                <a:lnTo>
                  <a:pt x="1167590" y="1373204"/>
                </a:lnTo>
                <a:lnTo>
                  <a:pt x="1167328" y="1374384"/>
                </a:lnTo>
                <a:lnTo>
                  <a:pt x="1167590" y="1375040"/>
                </a:lnTo>
                <a:lnTo>
                  <a:pt x="1165754" y="1375827"/>
                </a:lnTo>
                <a:lnTo>
                  <a:pt x="1164836" y="1376745"/>
                </a:lnTo>
                <a:lnTo>
                  <a:pt x="1163394" y="1375302"/>
                </a:lnTo>
                <a:lnTo>
                  <a:pt x="1163001" y="1375696"/>
                </a:lnTo>
                <a:lnTo>
                  <a:pt x="1162083" y="1375302"/>
                </a:lnTo>
                <a:lnTo>
                  <a:pt x="1162083" y="1375040"/>
                </a:lnTo>
                <a:lnTo>
                  <a:pt x="1162083" y="1374384"/>
                </a:lnTo>
                <a:lnTo>
                  <a:pt x="1161689" y="1373991"/>
                </a:lnTo>
                <a:lnTo>
                  <a:pt x="1161689" y="1374384"/>
                </a:lnTo>
                <a:lnTo>
                  <a:pt x="1161034" y="1373991"/>
                </a:lnTo>
                <a:lnTo>
                  <a:pt x="1161689" y="1372548"/>
                </a:lnTo>
                <a:lnTo>
                  <a:pt x="1161427" y="1372286"/>
                </a:lnTo>
                <a:lnTo>
                  <a:pt x="1161427" y="1371893"/>
                </a:lnTo>
                <a:lnTo>
                  <a:pt x="1161427" y="1371631"/>
                </a:lnTo>
                <a:lnTo>
                  <a:pt x="1162214" y="1369533"/>
                </a:lnTo>
                <a:lnTo>
                  <a:pt x="1160771" y="1368090"/>
                </a:lnTo>
                <a:lnTo>
                  <a:pt x="1160378" y="1368090"/>
                </a:lnTo>
                <a:lnTo>
                  <a:pt x="1160116" y="1367697"/>
                </a:lnTo>
                <a:lnTo>
                  <a:pt x="1160116" y="1366910"/>
                </a:lnTo>
                <a:lnTo>
                  <a:pt x="1159722" y="1366648"/>
                </a:lnTo>
                <a:lnTo>
                  <a:pt x="1158280" y="1368090"/>
                </a:lnTo>
                <a:lnTo>
                  <a:pt x="1157493" y="1366648"/>
                </a:lnTo>
                <a:lnTo>
                  <a:pt x="1156051" y="1366910"/>
                </a:lnTo>
                <a:lnTo>
                  <a:pt x="1154608" y="1366910"/>
                </a:lnTo>
                <a:lnTo>
                  <a:pt x="1154608" y="1366648"/>
                </a:lnTo>
                <a:lnTo>
                  <a:pt x="1153953" y="1366648"/>
                </a:lnTo>
                <a:lnTo>
                  <a:pt x="1153953" y="1366910"/>
                </a:lnTo>
                <a:lnTo>
                  <a:pt x="1153690" y="1366910"/>
                </a:lnTo>
                <a:lnTo>
                  <a:pt x="1153690" y="1367303"/>
                </a:lnTo>
                <a:lnTo>
                  <a:pt x="1152510" y="1367565"/>
                </a:lnTo>
                <a:lnTo>
                  <a:pt x="1152904" y="1368746"/>
                </a:lnTo>
                <a:lnTo>
                  <a:pt x="1152248" y="1368746"/>
                </a:lnTo>
                <a:lnTo>
                  <a:pt x="1151068" y="1369401"/>
                </a:lnTo>
                <a:lnTo>
                  <a:pt x="1151461" y="1370450"/>
                </a:lnTo>
                <a:lnTo>
                  <a:pt x="1151723" y="1371106"/>
                </a:lnTo>
                <a:lnTo>
                  <a:pt x="1151461" y="1371893"/>
                </a:lnTo>
                <a:lnTo>
                  <a:pt x="1151723" y="1373073"/>
                </a:lnTo>
                <a:lnTo>
                  <a:pt x="1153166" y="1374516"/>
                </a:lnTo>
                <a:lnTo>
                  <a:pt x="1153166" y="1375171"/>
                </a:lnTo>
                <a:lnTo>
                  <a:pt x="1152510" y="1375433"/>
                </a:lnTo>
                <a:lnTo>
                  <a:pt x="1152510" y="1375827"/>
                </a:lnTo>
                <a:lnTo>
                  <a:pt x="1152904" y="1376089"/>
                </a:lnTo>
                <a:lnTo>
                  <a:pt x="1152510" y="1376482"/>
                </a:lnTo>
                <a:lnTo>
                  <a:pt x="1152248" y="1376482"/>
                </a:lnTo>
                <a:lnTo>
                  <a:pt x="1151855" y="1377269"/>
                </a:lnTo>
                <a:lnTo>
                  <a:pt x="1152248" y="1377925"/>
                </a:lnTo>
                <a:lnTo>
                  <a:pt x="1151461" y="1378187"/>
                </a:lnTo>
                <a:lnTo>
                  <a:pt x="1152248" y="1379367"/>
                </a:lnTo>
                <a:lnTo>
                  <a:pt x="1152248" y="1380154"/>
                </a:lnTo>
                <a:lnTo>
                  <a:pt x="1152248" y="1380547"/>
                </a:lnTo>
                <a:lnTo>
                  <a:pt x="1151855" y="1380810"/>
                </a:lnTo>
                <a:lnTo>
                  <a:pt x="1151855" y="1381597"/>
                </a:lnTo>
                <a:lnTo>
                  <a:pt x="1150150" y="1382252"/>
                </a:lnTo>
                <a:lnTo>
                  <a:pt x="1148707" y="1383039"/>
                </a:lnTo>
                <a:lnTo>
                  <a:pt x="1146872" y="1384219"/>
                </a:lnTo>
                <a:lnTo>
                  <a:pt x="1145823" y="1383826"/>
                </a:lnTo>
                <a:lnTo>
                  <a:pt x="1145429" y="1383826"/>
                </a:lnTo>
                <a:lnTo>
                  <a:pt x="1145167" y="1384219"/>
                </a:lnTo>
                <a:lnTo>
                  <a:pt x="1144380" y="1384481"/>
                </a:lnTo>
                <a:lnTo>
                  <a:pt x="1143987" y="1385137"/>
                </a:lnTo>
                <a:lnTo>
                  <a:pt x="1142938" y="1385137"/>
                </a:lnTo>
                <a:lnTo>
                  <a:pt x="1142282" y="1385530"/>
                </a:lnTo>
                <a:lnTo>
                  <a:pt x="1141495" y="1385530"/>
                </a:lnTo>
                <a:lnTo>
                  <a:pt x="1140840" y="1386186"/>
                </a:lnTo>
                <a:lnTo>
                  <a:pt x="1140053" y="1387891"/>
                </a:lnTo>
                <a:lnTo>
                  <a:pt x="1139659" y="1388284"/>
                </a:lnTo>
                <a:lnTo>
                  <a:pt x="1140053" y="1389202"/>
                </a:lnTo>
                <a:lnTo>
                  <a:pt x="1139659" y="1389989"/>
                </a:lnTo>
                <a:lnTo>
                  <a:pt x="1138610" y="1390645"/>
                </a:lnTo>
                <a:lnTo>
                  <a:pt x="1144249" y="1393136"/>
                </a:lnTo>
                <a:lnTo>
                  <a:pt x="1145036" y="1392480"/>
                </a:lnTo>
                <a:lnTo>
                  <a:pt x="1146478" y="1391694"/>
                </a:lnTo>
                <a:lnTo>
                  <a:pt x="1146741" y="1391038"/>
                </a:lnTo>
                <a:lnTo>
                  <a:pt x="1147134" y="1391038"/>
                </a:lnTo>
                <a:lnTo>
                  <a:pt x="1147134" y="1391694"/>
                </a:lnTo>
                <a:lnTo>
                  <a:pt x="1145036" y="1393136"/>
                </a:lnTo>
                <a:lnTo>
                  <a:pt x="1145691" y="1393398"/>
                </a:lnTo>
                <a:lnTo>
                  <a:pt x="1145691" y="1393136"/>
                </a:lnTo>
                <a:lnTo>
                  <a:pt x="1146478" y="1393136"/>
                </a:lnTo>
                <a:lnTo>
                  <a:pt x="1146085" y="1393398"/>
                </a:lnTo>
                <a:lnTo>
                  <a:pt x="1147527" y="1393792"/>
                </a:lnTo>
                <a:lnTo>
                  <a:pt x="1148314" y="1394054"/>
                </a:lnTo>
                <a:lnTo>
                  <a:pt x="1149494" y="1394054"/>
                </a:lnTo>
                <a:lnTo>
                  <a:pt x="1149757" y="1393792"/>
                </a:lnTo>
                <a:lnTo>
                  <a:pt x="1150150" y="1393792"/>
                </a:lnTo>
                <a:lnTo>
                  <a:pt x="1150937" y="1393005"/>
                </a:lnTo>
                <a:lnTo>
                  <a:pt x="1151592" y="1392611"/>
                </a:lnTo>
                <a:lnTo>
                  <a:pt x="1151855" y="1391825"/>
                </a:lnTo>
                <a:lnTo>
                  <a:pt x="1153297" y="1392611"/>
                </a:lnTo>
                <a:lnTo>
                  <a:pt x="1154084" y="1392349"/>
                </a:lnTo>
                <a:lnTo>
                  <a:pt x="1154477" y="1393005"/>
                </a:lnTo>
                <a:lnTo>
                  <a:pt x="1155526" y="1392611"/>
                </a:lnTo>
                <a:lnTo>
                  <a:pt x="1155526" y="1392349"/>
                </a:lnTo>
                <a:lnTo>
                  <a:pt x="1156182" y="1391562"/>
                </a:lnTo>
                <a:lnTo>
                  <a:pt x="1156969" y="1393005"/>
                </a:lnTo>
                <a:lnTo>
                  <a:pt x="1156969" y="1393267"/>
                </a:lnTo>
                <a:lnTo>
                  <a:pt x="1157624" y="1394054"/>
                </a:lnTo>
                <a:lnTo>
                  <a:pt x="1158018" y="1395234"/>
                </a:lnTo>
                <a:lnTo>
                  <a:pt x="1157624" y="1395496"/>
                </a:lnTo>
                <a:lnTo>
                  <a:pt x="1156706" y="1396152"/>
                </a:lnTo>
                <a:lnTo>
                  <a:pt x="1157362" y="1397595"/>
                </a:lnTo>
                <a:lnTo>
                  <a:pt x="1155264" y="1398775"/>
                </a:lnTo>
                <a:lnTo>
                  <a:pt x="1153822" y="1398775"/>
                </a:lnTo>
                <a:lnTo>
                  <a:pt x="1153428" y="1398381"/>
                </a:lnTo>
                <a:lnTo>
                  <a:pt x="1152510" y="1398381"/>
                </a:lnTo>
                <a:lnTo>
                  <a:pt x="1152117" y="1398775"/>
                </a:lnTo>
                <a:lnTo>
                  <a:pt x="1151461" y="1398775"/>
                </a:lnTo>
                <a:lnTo>
                  <a:pt x="1151199" y="1399561"/>
                </a:lnTo>
                <a:lnTo>
                  <a:pt x="1150412" y="1399168"/>
                </a:lnTo>
                <a:lnTo>
                  <a:pt x="1149232" y="1399168"/>
                </a:lnTo>
                <a:lnTo>
                  <a:pt x="1148576" y="1398512"/>
                </a:lnTo>
                <a:lnTo>
                  <a:pt x="1148314" y="1398906"/>
                </a:lnTo>
                <a:lnTo>
                  <a:pt x="1146872" y="1398512"/>
                </a:lnTo>
                <a:lnTo>
                  <a:pt x="1146478" y="1398906"/>
                </a:lnTo>
                <a:lnTo>
                  <a:pt x="1146216" y="1399693"/>
                </a:lnTo>
                <a:lnTo>
                  <a:pt x="1145823" y="1401135"/>
                </a:lnTo>
                <a:lnTo>
                  <a:pt x="1145823" y="1401397"/>
                </a:lnTo>
                <a:lnTo>
                  <a:pt x="1144380" y="1402840"/>
                </a:lnTo>
                <a:lnTo>
                  <a:pt x="1143331" y="1403233"/>
                </a:lnTo>
                <a:lnTo>
                  <a:pt x="1142675" y="1403233"/>
                </a:lnTo>
                <a:lnTo>
                  <a:pt x="1142282" y="1403233"/>
                </a:lnTo>
                <a:lnTo>
                  <a:pt x="1140840" y="1401791"/>
                </a:lnTo>
                <a:lnTo>
                  <a:pt x="1138086" y="1399693"/>
                </a:lnTo>
                <a:lnTo>
                  <a:pt x="1137824" y="1398906"/>
                </a:lnTo>
                <a:lnTo>
                  <a:pt x="1137824" y="1398512"/>
                </a:lnTo>
                <a:lnTo>
                  <a:pt x="1136643" y="1397070"/>
                </a:lnTo>
                <a:lnTo>
                  <a:pt x="1136643" y="1396808"/>
                </a:lnTo>
                <a:lnTo>
                  <a:pt x="1136250" y="1396414"/>
                </a:lnTo>
                <a:lnTo>
                  <a:pt x="1135988" y="1396414"/>
                </a:lnTo>
                <a:lnTo>
                  <a:pt x="1135988" y="1396808"/>
                </a:lnTo>
                <a:lnTo>
                  <a:pt x="1135332" y="1396414"/>
                </a:lnTo>
                <a:lnTo>
                  <a:pt x="1132841" y="1396414"/>
                </a:lnTo>
                <a:lnTo>
                  <a:pt x="1130349" y="1396808"/>
                </a:lnTo>
                <a:lnTo>
                  <a:pt x="1128907" y="1397726"/>
                </a:lnTo>
                <a:lnTo>
                  <a:pt x="1128251" y="1398119"/>
                </a:lnTo>
                <a:lnTo>
                  <a:pt x="1128513" y="1399037"/>
                </a:lnTo>
                <a:lnTo>
                  <a:pt x="1128513" y="1400479"/>
                </a:lnTo>
                <a:lnTo>
                  <a:pt x="1128907" y="1401922"/>
                </a:lnTo>
                <a:lnTo>
                  <a:pt x="1128907" y="1402709"/>
                </a:lnTo>
                <a:lnTo>
                  <a:pt x="1127071" y="1403889"/>
                </a:lnTo>
                <a:lnTo>
                  <a:pt x="1128251" y="1405987"/>
                </a:lnTo>
                <a:lnTo>
                  <a:pt x="1128251" y="1408872"/>
                </a:lnTo>
                <a:lnTo>
                  <a:pt x="1126809" y="1410577"/>
                </a:lnTo>
                <a:lnTo>
                  <a:pt x="1126415" y="1410577"/>
                </a:lnTo>
                <a:lnTo>
                  <a:pt x="1126153" y="1411363"/>
                </a:lnTo>
                <a:lnTo>
                  <a:pt x="1125760" y="1410314"/>
                </a:lnTo>
                <a:lnTo>
                  <a:pt x="1124973" y="1410577"/>
                </a:lnTo>
                <a:lnTo>
                  <a:pt x="1125366" y="1409921"/>
                </a:lnTo>
                <a:lnTo>
                  <a:pt x="1124186" y="1410314"/>
                </a:lnTo>
                <a:lnTo>
                  <a:pt x="1122481" y="1412412"/>
                </a:lnTo>
                <a:lnTo>
                  <a:pt x="1122088" y="1412412"/>
                </a:lnTo>
                <a:lnTo>
                  <a:pt x="1121170" y="1412019"/>
                </a:lnTo>
                <a:lnTo>
                  <a:pt x="1119727" y="1412806"/>
                </a:lnTo>
                <a:lnTo>
                  <a:pt x="1118941" y="1412806"/>
                </a:lnTo>
                <a:lnTo>
                  <a:pt x="1118285" y="1412019"/>
                </a:lnTo>
                <a:lnTo>
                  <a:pt x="1116449" y="1412019"/>
                </a:lnTo>
                <a:lnTo>
                  <a:pt x="1115531" y="1412019"/>
                </a:lnTo>
                <a:lnTo>
                  <a:pt x="1114745" y="1412412"/>
                </a:lnTo>
                <a:lnTo>
                  <a:pt x="1114745" y="1412019"/>
                </a:lnTo>
                <a:lnTo>
                  <a:pt x="1114089" y="1412019"/>
                </a:lnTo>
                <a:lnTo>
                  <a:pt x="1114089" y="1412806"/>
                </a:lnTo>
                <a:lnTo>
                  <a:pt x="1113696" y="1412806"/>
                </a:lnTo>
                <a:lnTo>
                  <a:pt x="1112778" y="1413461"/>
                </a:lnTo>
                <a:lnTo>
                  <a:pt x="1113040" y="1414248"/>
                </a:lnTo>
                <a:lnTo>
                  <a:pt x="1112253" y="1414642"/>
                </a:lnTo>
                <a:lnTo>
                  <a:pt x="1111597" y="1414642"/>
                </a:lnTo>
                <a:lnTo>
                  <a:pt x="1111335" y="1414248"/>
                </a:lnTo>
                <a:lnTo>
                  <a:pt x="1111991" y="1413986"/>
                </a:lnTo>
                <a:lnTo>
                  <a:pt x="1111991" y="1413199"/>
                </a:lnTo>
                <a:lnTo>
                  <a:pt x="1112778" y="1412019"/>
                </a:lnTo>
                <a:lnTo>
                  <a:pt x="1110942" y="1412019"/>
                </a:lnTo>
                <a:lnTo>
                  <a:pt x="1110942" y="1411363"/>
                </a:lnTo>
                <a:lnTo>
                  <a:pt x="1112384" y="1411757"/>
                </a:lnTo>
                <a:lnTo>
                  <a:pt x="1112122" y="1411101"/>
                </a:lnTo>
                <a:lnTo>
                  <a:pt x="1111728" y="1409921"/>
                </a:lnTo>
                <a:lnTo>
                  <a:pt x="1110942" y="1409659"/>
                </a:lnTo>
                <a:lnTo>
                  <a:pt x="1108057" y="1406380"/>
                </a:lnTo>
                <a:lnTo>
                  <a:pt x="1107663" y="1405462"/>
                </a:lnTo>
                <a:lnTo>
                  <a:pt x="1106614" y="1404282"/>
                </a:lnTo>
                <a:lnTo>
                  <a:pt x="1106877" y="1403233"/>
                </a:lnTo>
                <a:lnTo>
                  <a:pt x="1108712" y="1402053"/>
                </a:lnTo>
                <a:lnTo>
                  <a:pt x="1109106" y="1400610"/>
                </a:lnTo>
                <a:lnTo>
                  <a:pt x="1109893" y="1400348"/>
                </a:lnTo>
                <a:lnTo>
                  <a:pt x="1110155" y="1399693"/>
                </a:lnTo>
                <a:lnTo>
                  <a:pt x="1110155" y="1399299"/>
                </a:lnTo>
                <a:lnTo>
                  <a:pt x="1110811" y="1398381"/>
                </a:lnTo>
                <a:lnTo>
                  <a:pt x="1112646" y="1396545"/>
                </a:lnTo>
                <a:lnTo>
                  <a:pt x="1111466" y="1395890"/>
                </a:lnTo>
                <a:lnTo>
                  <a:pt x="1110680" y="1395628"/>
                </a:lnTo>
                <a:lnTo>
                  <a:pt x="1110680" y="1394841"/>
                </a:lnTo>
                <a:lnTo>
                  <a:pt x="1111860" y="1393005"/>
                </a:lnTo>
                <a:lnTo>
                  <a:pt x="1111860" y="1390513"/>
                </a:lnTo>
                <a:lnTo>
                  <a:pt x="1112646" y="1389071"/>
                </a:lnTo>
                <a:lnTo>
                  <a:pt x="1111204" y="1387891"/>
                </a:lnTo>
                <a:lnTo>
                  <a:pt x="1110811" y="1386973"/>
                </a:lnTo>
                <a:lnTo>
                  <a:pt x="1111204" y="1386580"/>
                </a:lnTo>
                <a:lnTo>
                  <a:pt x="1109762" y="1387760"/>
                </a:lnTo>
                <a:lnTo>
                  <a:pt x="1107270" y="1387104"/>
                </a:lnTo>
                <a:lnTo>
                  <a:pt x="1106483" y="1385924"/>
                </a:lnTo>
                <a:lnTo>
                  <a:pt x="1104385" y="1383826"/>
                </a:lnTo>
                <a:lnTo>
                  <a:pt x="1100845" y="1378843"/>
                </a:lnTo>
                <a:lnTo>
                  <a:pt x="1100451" y="1378056"/>
                </a:lnTo>
                <a:lnTo>
                  <a:pt x="1102287" y="1376613"/>
                </a:lnTo>
                <a:lnTo>
                  <a:pt x="1103729" y="1373729"/>
                </a:lnTo>
                <a:lnTo>
                  <a:pt x="1106221" y="1372286"/>
                </a:lnTo>
                <a:lnTo>
                  <a:pt x="1106877" y="1370450"/>
                </a:lnTo>
                <a:lnTo>
                  <a:pt x="1104779" y="1369008"/>
                </a:lnTo>
                <a:lnTo>
                  <a:pt x="1104779" y="1368746"/>
                </a:lnTo>
                <a:lnTo>
                  <a:pt x="1102287" y="1365861"/>
                </a:lnTo>
                <a:lnTo>
                  <a:pt x="1100845" y="1366517"/>
                </a:lnTo>
                <a:lnTo>
                  <a:pt x="1099664" y="1366123"/>
                </a:lnTo>
                <a:lnTo>
                  <a:pt x="1099009" y="1367303"/>
                </a:lnTo>
                <a:lnTo>
                  <a:pt x="1099009" y="1368221"/>
                </a:lnTo>
                <a:lnTo>
                  <a:pt x="1099664" y="1368614"/>
                </a:lnTo>
                <a:lnTo>
                  <a:pt x="1098222" y="1370319"/>
                </a:lnTo>
                <a:lnTo>
                  <a:pt x="1096780" y="1370975"/>
                </a:lnTo>
                <a:lnTo>
                  <a:pt x="1095862" y="1372155"/>
                </a:lnTo>
                <a:lnTo>
                  <a:pt x="1094419" y="1372155"/>
                </a:lnTo>
                <a:lnTo>
                  <a:pt x="1091928" y="1373598"/>
                </a:lnTo>
                <a:lnTo>
                  <a:pt x="1091141" y="1374384"/>
                </a:lnTo>
                <a:lnTo>
                  <a:pt x="1091928" y="1374647"/>
                </a:lnTo>
                <a:lnTo>
                  <a:pt x="1093108" y="1376482"/>
                </a:lnTo>
                <a:lnTo>
                  <a:pt x="1092715" y="1376482"/>
                </a:lnTo>
                <a:lnTo>
                  <a:pt x="1093108" y="1377925"/>
                </a:lnTo>
                <a:lnTo>
                  <a:pt x="1095206" y="1380416"/>
                </a:lnTo>
                <a:lnTo>
                  <a:pt x="1092715" y="1382121"/>
                </a:lnTo>
                <a:lnTo>
                  <a:pt x="1092059" y="1382121"/>
                </a:lnTo>
                <a:lnTo>
                  <a:pt x="1091797" y="1383301"/>
                </a:lnTo>
                <a:lnTo>
                  <a:pt x="1091010" y="1383301"/>
                </a:lnTo>
                <a:lnTo>
                  <a:pt x="1087469" y="1386448"/>
                </a:lnTo>
                <a:lnTo>
                  <a:pt x="1086027" y="1386448"/>
                </a:lnTo>
                <a:lnTo>
                  <a:pt x="1085634" y="1386186"/>
                </a:lnTo>
                <a:lnTo>
                  <a:pt x="1085371" y="1384744"/>
                </a:lnTo>
                <a:lnTo>
                  <a:pt x="1084716" y="1384350"/>
                </a:lnTo>
                <a:lnTo>
                  <a:pt x="1083929" y="1385530"/>
                </a:lnTo>
                <a:lnTo>
                  <a:pt x="1083535" y="1386186"/>
                </a:lnTo>
                <a:lnTo>
                  <a:pt x="1083535" y="1386973"/>
                </a:lnTo>
                <a:lnTo>
                  <a:pt x="1083929" y="1387629"/>
                </a:lnTo>
                <a:lnTo>
                  <a:pt x="1082093" y="1389071"/>
                </a:lnTo>
                <a:lnTo>
                  <a:pt x="1082093" y="1389333"/>
                </a:lnTo>
                <a:lnTo>
                  <a:pt x="1079208" y="1391825"/>
                </a:lnTo>
                <a:lnTo>
                  <a:pt x="1078946" y="1392611"/>
                </a:lnTo>
                <a:lnTo>
                  <a:pt x="1077766" y="1392611"/>
                </a:lnTo>
                <a:lnTo>
                  <a:pt x="1075930" y="1394054"/>
                </a:lnTo>
                <a:lnTo>
                  <a:pt x="1074225" y="1394054"/>
                </a:lnTo>
                <a:lnTo>
                  <a:pt x="1072127" y="1395496"/>
                </a:lnTo>
                <a:lnTo>
                  <a:pt x="1073570" y="1398381"/>
                </a:lnTo>
                <a:lnTo>
                  <a:pt x="1074619" y="1399037"/>
                </a:lnTo>
                <a:lnTo>
                  <a:pt x="1074619" y="1401528"/>
                </a:lnTo>
                <a:lnTo>
                  <a:pt x="1074356" y="1401922"/>
                </a:lnTo>
                <a:lnTo>
                  <a:pt x="1075799" y="1405069"/>
                </a:lnTo>
                <a:lnTo>
                  <a:pt x="1074356" y="1406905"/>
                </a:lnTo>
                <a:lnTo>
                  <a:pt x="1072914" y="1408347"/>
                </a:lnTo>
                <a:lnTo>
                  <a:pt x="1072914" y="1410445"/>
                </a:lnTo>
                <a:lnTo>
                  <a:pt x="1072127" y="1411494"/>
                </a:lnTo>
                <a:lnTo>
                  <a:pt x="1073570" y="1411232"/>
                </a:lnTo>
                <a:lnTo>
                  <a:pt x="1073176" y="1411888"/>
                </a:lnTo>
                <a:lnTo>
                  <a:pt x="1071734" y="1412674"/>
                </a:lnTo>
                <a:lnTo>
                  <a:pt x="1070947" y="1411494"/>
                </a:lnTo>
                <a:lnTo>
                  <a:pt x="1070947" y="1410052"/>
                </a:lnTo>
                <a:lnTo>
                  <a:pt x="1070291" y="1410052"/>
                </a:lnTo>
                <a:lnTo>
                  <a:pt x="1068849" y="1412937"/>
                </a:lnTo>
                <a:lnTo>
                  <a:pt x="1067406" y="1413330"/>
                </a:lnTo>
                <a:lnTo>
                  <a:pt x="1066357" y="1412674"/>
                </a:lnTo>
                <a:lnTo>
                  <a:pt x="1063472" y="1414379"/>
                </a:lnTo>
                <a:lnTo>
                  <a:pt x="1058489" y="1415559"/>
                </a:lnTo>
                <a:lnTo>
                  <a:pt x="1057047" y="1418707"/>
                </a:lnTo>
                <a:lnTo>
                  <a:pt x="1054949" y="1420542"/>
                </a:lnTo>
                <a:lnTo>
                  <a:pt x="1054949" y="1421329"/>
                </a:lnTo>
                <a:lnTo>
                  <a:pt x="1054555" y="1421591"/>
                </a:lnTo>
                <a:lnTo>
                  <a:pt x="1053769" y="1422772"/>
                </a:lnTo>
                <a:lnTo>
                  <a:pt x="1054949" y="1424476"/>
                </a:lnTo>
                <a:lnTo>
                  <a:pt x="1055998" y="1426312"/>
                </a:lnTo>
                <a:lnTo>
                  <a:pt x="1055736" y="1426574"/>
                </a:lnTo>
                <a:lnTo>
                  <a:pt x="1056391" y="1427361"/>
                </a:lnTo>
                <a:lnTo>
                  <a:pt x="1057834" y="1431557"/>
                </a:lnTo>
                <a:lnTo>
                  <a:pt x="1060325" y="1435491"/>
                </a:lnTo>
                <a:lnTo>
                  <a:pt x="1062161" y="1434705"/>
                </a:lnTo>
                <a:lnTo>
                  <a:pt x="1064653" y="1435885"/>
                </a:lnTo>
                <a:lnTo>
                  <a:pt x="1070291" y="1434705"/>
                </a:lnTo>
                <a:lnTo>
                  <a:pt x="1071734" y="1434705"/>
                </a:lnTo>
                <a:lnTo>
                  <a:pt x="1071734" y="1433524"/>
                </a:lnTo>
                <a:lnTo>
                  <a:pt x="1070291" y="1431426"/>
                </a:lnTo>
                <a:lnTo>
                  <a:pt x="1070947" y="1429984"/>
                </a:lnTo>
                <a:lnTo>
                  <a:pt x="1071340" y="1430377"/>
                </a:lnTo>
                <a:lnTo>
                  <a:pt x="1071602" y="1431426"/>
                </a:lnTo>
                <a:lnTo>
                  <a:pt x="1072783" y="1431164"/>
                </a:lnTo>
                <a:lnTo>
                  <a:pt x="1073701" y="1429722"/>
                </a:lnTo>
                <a:lnTo>
                  <a:pt x="1075143" y="1431426"/>
                </a:lnTo>
                <a:lnTo>
                  <a:pt x="1075930" y="1431426"/>
                </a:lnTo>
                <a:lnTo>
                  <a:pt x="1076585" y="1432606"/>
                </a:lnTo>
                <a:lnTo>
                  <a:pt x="1075930" y="1437589"/>
                </a:lnTo>
                <a:lnTo>
                  <a:pt x="1077372" y="1441130"/>
                </a:lnTo>
                <a:lnTo>
                  <a:pt x="1079601" y="1442966"/>
                </a:lnTo>
                <a:lnTo>
                  <a:pt x="1080913" y="1441523"/>
                </a:lnTo>
                <a:lnTo>
                  <a:pt x="1082355" y="1443228"/>
                </a:lnTo>
                <a:lnTo>
                  <a:pt x="1082617" y="1445326"/>
                </a:lnTo>
                <a:lnTo>
                  <a:pt x="1086814" y="1448867"/>
                </a:lnTo>
                <a:lnTo>
                  <a:pt x="1088649" y="1451752"/>
                </a:lnTo>
                <a:lnTo>
                  <a:pt x="1088649" y="1453587"/>
                </a:lnTo>
                <a:lnTo>
                  <a:pt x="1087863" y="1453850"/>
                </a:lnTo>
                <a:lnTo>
                  <a:pt x="1088125" y="1454505"/>
                </a:lnTo>
                <a:lnTo>
                  <a:pt x="1086683" y="1456603"/>
                </a:lnTo>
                <a:lnTo>
                  <a:pt x="1082093" y="1455817"/>
                </a:lnTo>
                <a:lnTo>
                  <a:pt x="1080913" y="1457652"/>
                </a:lnTo>
                <a:lnTo>
                  <a:pt x="1080913" y="1459095"/>
                </a:lnTo>
                <a:lnTo>
                  <a:pt x="1079208" y="1460537"/>
                </a:lnTo>
                <a:lnTo>
                  <a:pt x="1079470" y="1461455"/>
                </a:lnTo>
                <a:lnTo>
                  <a:pt x="1080782" y="1460537"/>
                </a:lnTo>
                <a:lnTo>
                  <a:pt x="1081962" y="1461193"/>
                </a:lnTo>
                <a:lnTo>
                  <a:pt x="1080126" y="1462635"/>
                </a:lnTo>
                <a:lnTo>
                  <a:pt x="1081306" y="1463684"/>
                </a:lnTo>
                <a:lnTo>
                  <a:pt x="1081306" y="1464340"/>
                </a:lnTo>
                <a:lnTo>
                  <a:pt x="1083011" y="1464078"/>
                </a:lnTo>
                <a:lnTo>
                  <a:pt x="1083404" y="1465127"/>
                </a:lnTo>
                <a:lnTo>
                  <a:pt x="1081306" y="1467225"/>
                </a:lnTo>
                <a:lnTo>
                  <a:pt x="1084847" y="1469323"/>
                </a:lnTo>
                <a:lnTo>
                  <a:pt x="1084453" y="1470503"/>
                </a:lnTo>
                <a:lnTo>
                  <a:pt x="1083011" y="1470110"/>
                </a:lnTo>
                <a:lnTo>
                  <a:pt x="1078815" y="1467750"/>
                </a:lnTo>
                <a:lnTo>
                  <a:pt x="1076979" y="1465258"/>
                </a:lnTo>
                <a:lnTo>
                  <a:pt x="1076192" y="1468143"/>
                </a:lnTo>
                <a:lnTo>
                  <a:pt x="1073045" y="1467356"/>
                </a:lnTo>
                <a:lnTo>
                  <a:pt x="1072651" y="1470634"/>
                </a:lnTo>
                <a:lnTo>
                  <a:pt x="1069111" y="1472077"/>
                </a:lnTo>
                <a:lnTo>
                  <a:pt x="1067668" y="1470897"/>
                </a:lnTo>
                <a:lnTo>
                  <a:pt x="1066751" y="1472339"/>
                </a:lnTo>
                <a:lnTo>
                  <a:pt x="1064259" y="1473782"/>
                </a:lnTo>
                <a:lnTo>
                  <a:pt x="1064259" y="1477060"/>
                </a:lnTo>
                <a:lnTo>
                  <a:pt x="1063472" y="1477847"/>
                </a:lnTo>
                <a:lnTo>
                  <a:pt x="1062554" y="1477453"/>
                </a:lnTo>
                <a:lnTo>
                  <a:pt x="1061374" y="1478240"/>
                </a:lnTo>
                <a:lnTo>
                  <a:pt x="1062554" y="1479682"/>
                </a:lnTo>
                <a:lnTo>
                  <a:pt x="1065439" y="1481125"/>
                </a:lnTo>
                <a:lnTo>
                  <a:pt x="1065439" y="1482305"/>
                </a:lnTo>
                <a:lnTo>
                  <a:pt x="1066357" y="1482305"/>
                </a:lnTo>
                <a:lnTo>
                  <a:pt x="1067537" y="1481518"/>
                </a:lnTo>
                <a:lnTo>
                  <a:pt x="1068324" y="1482305"/>
                </a:lnTo>
                <a:lnTo>
                  <a:pt x="1067931" y="1483223"/>
                </a:lnTo>
                <a:lnTo>
                  <a:pt x="1069373" y="1481781"/>
                </a:lnTo>
                <a:lnTo>
                  <a:pt x="1069767" y="1482567"/>
                </a:lnTo>
                <a:lnTo>
                  <a:pt x="1070422" y="1482305"/>
                </a:lnTo>
                <a:lnTo>
                  <a:pt x="1071209" y="1482961"/>
                </a:lnTo>
                <a:lnTo>
                  <a:pt x="1075012" y="1483747"/>
                </a:lnTo>
                <a:lnTo>
                  <a:pt x="1076192" y="1482961"/>
                </a:lnTo>
                <a:lnTo>
                  <a:pt x="1075799" y="1485846"/>
                </a:lnTo>
                <a:lnTo>
                  <a:pt x="1073701" y="1488337"/>
                </a:lnTo>
                <a:lnTo>
                  <a:pt x="1073045" y="1488337"/>
                </a:lnTo>
                <a:lnTo>
                  <a:pt x="1069898" y="1490566"/>
                </a:lnTo>
                <a:lnTo>
                  <a:pt x="1067800" y="1492927"/>
                </a:lnTo>
                <a:lnTo>
                  <a:pt x="1061768" y="1493320"/>
                </a:lnTo>
                <a:lnTo>
                  <a:pt x="1060063" y="1494763"/>
                </a:lnTo>
                <a:lnTo>
                  <a:pt x="1058621" y="1497647"/>
                </a:lnTo>
                <a:lnTo>
                  <a:pt x="1057440" y="1499090"/>
                </a:lnTo>
                <a:lnTo>
                  <a:pt x="1056391" y="1499745"/>
                </a:lnTo>
                <a:lnTo>
                  <a:pt x="1055736" y="1499745"/>
                </a:lnTo>
                <a:lnTo>
                  <a:pt x="1055342" y="1500532"/>
                </a:lnTo>
                <a:lnTo>
                  <a:pt x="1055342" y="1502237"/>
                </a:lnTo>
                <a:lnTo>
                  <a:pt x="1055342" y="1502630"/>
                </a:lnTo>
                <a:lnTo>
                  <a:pt x="1053900" y="1502630"/>
                </a:lnTo>
                <a:lnTo>
                  <a:pt x="1053638" y="1503417"/>
                </a:lnTo>
                <a:lnTo>
                  <a:pt x="1051802" y="1503679"/>
                </a:lnTo>
                <a:lnTo>
                  <a:pt x="1051015" y="1503417"/>
                </a:lnTo>
                <a:lnTo>
                  <a:pt x="1051015" y="1502630"/>
                </a:lnTo>
                <a:lnTo>
                  <a:pt x="1050359" y="1502237"/>
                </a:lnTo>
                <a:lnTo>
                  <a:pt x="1050097" y="1502237"/>
                </a:lnTo>
                <a:lnTo>
                  <a:pt x="1048261" y="1503417"/>
                </a:lnTo>
                <a:lnTo>
                  <a:pt x="1047868" y="1503679"/>
                </a:lnTo>
                <a:lnTo>
                  <a:pt x="1047081" y="1504073"/>
                </a:lnTo>
                <a:lnTo>
                  <a:pt x="1047081" y="1504335"/>
                </a:lnTo>
                <a:lnTo>
                  <a:pt x="1046425" y="1504335"/>
                </a:lnTo>
                <a:lnTo>
                  <a:pt x="1046163" y="1505122"/>
                </a:lnTo>
                <a:lnTo>
                  <a:pt x="1045376" y="1505122"/>
                </a:lnTo>
                <a:lnTo>
                  <a:pt x="1044983" y="1505778"/>
                </a:lnTo>
                <a:lnTo>
                  <a:pt x="1044721" y="1506171"/>
                </a:lnTo>
                <a:lnTo>
                  <a:pt x="1044327" y="1505778"/>
                </a:lnTo>
                <a:lnTo>
                  <a:pt x="1044065" y="1506171"/>
                </a:lnTo>
                <a:lnTo>
                  <a:pt x="1044065" y="1507089"/>
                </a:lnTo>
                <a:lnTo>
                  <a:pt x="1043409" y="1506171"/>
                </a:lnTo>
                <a:lnTo>
                  <a:pt x="1043016" y="1506171"/>
                </a:lnTo>
                <a:lnTo>
                  <a:pt x="1040656" y="1508531"/>
                </a:lnTo>
                <a:lnTo>
                  <a:pt x="1040656" y="1509318"/>
                </a:lnTo>
                <a:lnTo>
                  <a:pt x="1040262" y="1509318"/>
                </a:lnTo>
                <a:lnTo>
                  <a:pt x="1038558" y="1509056"/>
                </a:lnTo>
                <a:lnTo>
                  <a:pt x="1038164" y="1507613"/>
                </a:lnTo>
                <a:lnTo>
                  <a:pt x="1038164" y="1506827"/>
                </a:lnTo>
                <a:lnTo>
                  <a:pt x="1038164" y="1506171"/>
                </a:lnTo>
                <a:lnTo>
                  <a:pt x="1038820" y="1505778"/>
                </a:lnTo>
                <a:lnTo>
                  <a:pt x="1039606" y="1504860"/>
                </a:lnTo>
                <a:lnTo>
                  <a:pt x="1041049" y="1504466"/>
                </a:lnTo>
                <a:lnTo>
                  <a:pt x="1041442" y="1503548"/>
                </a:lnTo>
                <a:lnTo>
                  <a:pt x="1041442" y="1503155"/>
                </a:lnTo>
                <a:lnTo>
                  <a:pt x="1040262" y="1501450"/>
                </a:lnTo>
                <a:lnTo>
                  <a:pt x="1040000" y="1501450"/>
                </a:lnTo>
                <a:lnTo>
                  <a:pt x="1039606" y="1501712"/>
                </a:lnTo>
                <a:lnTo>
                  <a:pt x="1037902" y="1503548"/>
                </a:lnTo>
                <a:lnTo>
                  <a:pt x="1037509" y="1503548"/>
                </a:lnTo>
                <a:lnTo>
                  <a:pt x="1037246" y="1503155"/>
                </a:lnTo>
                <a:lnTo>
                  <a:pt x="1036066" y="1502237"/>
                </a:lnTo>
                <a:lnTo>
                  <a:pt x="1035410" y="1501057"/>
                </a:lnTo>
                <a:lnTo>
                  <a:pt x="1033968" y="1499614"/>
                </a:lnTo>
                <a:lnTo>
                  <a:pt x="1033181" y="1498828"/>
                </a:lnTo>
                <a:lnTo>
                  <a:pt x="1031739" y="1496729"/>
                </a:lnTo>
                <a:lnTo>
                  <a:pt x="1030034" y="1495287"/>
                </a:lnTo>
                <a:lnTo>
                  <a:pt x="1029641" y="1494500"/>
                </a:lnTo>
                <a:lnTo>
                  <a:pt x="1028592" y="1493582"/>
                </a:lnTo>
                <a:lnTo>
                  <a:pt x="1027149" y="1494238"/>
                </a:lnTo>
                <a:lnTo>
                  <a:pt x="1026756" y="1495287"/>
                </a:lnTo>
                <a:lnTo>
                  <a:pt x="1025313" y="1495680"/>
                </a:lnTo>
                <a:lnTo>
                  <a:pt x="1024264" y="1495025"/>
                </a:lnTo>
                <a:lnTo>
                  <a:pt x="1023608" y="1493582"/>
                </a:lnTo>
                <a:lnTo>
                  <a:pt x="1022166" y="1494238"/>
                </a:lnTo>
                <a:lnTo>
                  <a:pt x="1020986" y="1495680"/>
                </a:lnTo>
                <a:lnTo>
                  <a:pt x="1021379" y="1497779"/>
                </a:lnTo>
                <a:lnTo>
                  <a:pt x="1020593" y="1498041"/>
                </a:lnTo>
                <a:lnTo>
                  <a:pt x="1020199" y="1498041"/>
                </a:lnTo>
                <a:lnTo>
                  <a:pt x="1018101" y="1496598"/>
                </a:lnTo>
                <a:lnTo>
                  <a:pt x="1013512" y="1495156"/>
                </a:lnTo>
                <a:lnTo>
                  <a:pt x="1013249" y="1495812"/>
                </a:lnTo>
                <a:lnTo>
                  <a:pt x="1012462" y="1496598"/>
                </a:lnTo>
                <a:lnTo>
                  <a:pt x="1012725" y="1496992"/>
                </a:lnTo>
                <a:lnTo>
                  <a:pt x="1015216" y="1498696"/>
                </a:lnTo>
                <a:lnTo>
                  <a:pt x="1017314" y="1500794"/>
                </a:lnTo>
                <a:lnTo>
                  <a:pt x="1016527" y="1501450"/>
                </a:lnTo>
                <a:lnTo>
                  <a:pt x="1014692" y="1501450"/>
                </a:lnTo>
                <a:lnTo>
                  <a:pt x="1010889" y="1499745"/>
                </a:lnTo>
                <a:lnTo>
                  <a:pt x="1010495" y="1499352"/>
                </a:lnTo>
                <a:lnTo>
                  <a:pt x="1010889" y="1499090"/>
                </a:lnTo>
                <a:lnTo>
                  <a:pt x="1010233" y="1498696"/>
                </a:lnTo>
                <a:lnTo>
                  <a:pt x="1008397" y="1499877"/>
                </a:lnTo>
                <a:lnTo>
                  <a:pt x="1007479" y="1501319"/>
                </a:lnTo>
                <a:lnTo>
                  <a:pt x="1006037" y="1502368"/>
                </a:lnTo>
                <a:lnTo>
                  <a:pt x="1005250" y="1503548"/>
                </a:lnTo>
                <a:lnTo>
                  <a:pt x="1004595" y="1504204"/>
                </a:lnTo>
                <a:lnTo>
                  <a:pt x="1003152" y="1505253"/>
                </a:lnTo>
                <a:lnTo>
                  <a:pt x="1001710" y="1505253"/>
                </a:lnTo>
                <a:lnTo>
                  <a:pt x="1000530" y="1505646"/>
                </a:lnTo>
                <a:lnTo>
                  <a:pt x="999743" y="1507089"/>
                </a:lnTo>
                <a:lnTo>
                  <a:pt x="999480" y="1507351"/>
                </a:lnTo>
                <a:lnTo>
                  <a:pt x="998825" y="1507089"/>
                </a:lnTo>
                <a:lnTo>
                  <a:pt x="998431" y="1504204"/>
                </a:lnTo>
                <a:lnTo>
                  <a:pt x="997514" y="1503024"/>
                </a:lnTo>
                <a:lnTo>
                  <a:pt x="996727" y="1503024"/>
                </a:lnTo>
                <a:lnTo>
                  <a:pt x="994891" y="1504204"/>
                </a:lnTo>
                <a:lnTo>
                  <a:pt x="994104" y="1505253"/>
                </a:lnTo>
                <a:lnTo>
                  <a:pt x="993186" y="1505646"/>
                </a:lnTo>
                <a:lnTo>
                  <a:pt x="992793" y="1507744"/>
                </a:lnTo>
                <a:lnTo>
                  <a:pt x="992531" y="1508007"/>
                </a:lnTo>
                <a:lnTo>
                  <a:pt x="991875" y="1508007"/>
                </a:lnTo>
                <a:lnTo>
                  <a:pt x="991088" y="1508400"/>
                </a:lnTo>
                <a:lnTo>
                  <a:pt x="989908" y="1508400"/>
                </a:lnTo>
                <a:lnTo>
                  <a:pt x="989252" y="1509187"/>
                </a:lnTo>
                <a:lnTo>
                  <a:pt x="988465" y="1509843"/>
                </a:lnTo>
                <a:lnTo>
                  <a:pt x="987810" y="1509843"/>
                </a:lnTo>
                <a:lnTo>
                  <a:pt x="987023" y="1509187"/>
                </a:lnTo>
                <a:lnTo>
                  <a:pt x="983745" y="1509187"/>
                </a:lnTo>
                <a:lnTo>
                  <a:pt x="983482" y="1509449"/>
                </a:lnTo>
                <a:lnTo>
                  <a:pt x="981647" y="1509449"/>
                </a:lnTo>
                <a:lnTo>
                  <a:pt x="979549" y="1510629"/>
                </a:lnTo>
                <a:lnTo>
                  <a:pt x="978500" y="1510236"/>
                </a:lnTo>
                <a:lnTo>
                  <a:pt x="976008" y="1510629"/>
                </a:lnTo>
                <a:lnTo>
                  <a:pt x="975746" y="1510629"/>
                </a:lnTo>
                <a:lnTo>
                  <a:pt x="973648" y="1511547"/>
                </a:lnTo>
                <a:lnTo>
                  <a:pt x="972205" y="1511547"/>
                </a:lnTo>
                <a:lnTo>
                  <a:pt x="971812" y="1511941"/>
                </a:lnTo>
                <a:lnTo>
                  <a:pt x="971156" y="1512203"/>
                </a:lnTo>
                <a:lnTo>
                  <a:pt x="970369" y="1512596"/>
                </a:lnTo>
                <a:lnTo>
                  <a:pt x="970107" y="1512858"/>
                </a:lnTo>
                <a:lnTo>
                  <a:pt x="969714" y="1512858"/>
                </a:lnTo>
                <a:lnTo>
                  <a:pt x="968665" y="1512596"/>
                </a:lnTo>
                <a:lnTo>
                  <a:pt x="968009" y="1512596"/>
                </a:lnTo>
                <a:lnTo>
                  <a:pt x="967616" y="1513383"/>
                </a:lnTo>
                <a:lnTo>
                  <a:pt x="967616" y="1513645"/>
                </a:lnTo>
                <a:lnTo>
                  <a:pt x="966698" y="1514039"/>
                </a:lnTo>
                <a:lnTo>
                  <a:pt x="965518" y="1513645"/>
                </a:lnTo>
                <a:lnTo>
                  <a:pt x="965518" y="1513383"/>
                </a:lnTo>
                <a:lnTo>
                  <a:pt x="964862" y="1512990"/>
                </a:lnTo>
                <a:lnTo>
                  <a:pt x="964600" y="1512334"/>
                </a:lnTo>
                <a:lnTo>
                  <a:pt x="964206" y="1512334"/>
                </a:lnTo>
                <a:lnTo>
                  <a:pt x="963944" y="1511547"/>
                </a:lnTo>
                <a:lnTo>
                  <a:pt x="963288" y="1511285"/>
                </a:lnTo>
                <a:lnTo>
                  <a:pt x="962895" y="1510629"/>
                </a:lnTo>
                <a:lnTo>
                  <a:pt x="961977" y="1510236"/>
                </a:lnTo>
                <a:lnTo>
                  <a:pt x="960797" y="1508793"/>
                </a:lnTo>
                <a:lnTo>
                  <a:pt x="960535" y="1508531"/>
                </a:lnTo>
                <a:lnTo>
                  <a:pt x="960535" y="1507876"/>
                </a:lnTo>
                <a:lnTo>
                  <a:pt x="959748" y="1507482"/>
                </a:lnTo>
                <a:lnTo>
                  <a:pt x="959485" y="1507482"/>
                </a:lnTo>
                <a:lnTo>
                  <a:pt x="958699" y="1507482"/>
                </a:lnTo>
                <a:lnTo>
                  <a:pt x="958305" y="1506827"/>
                </a:lnTo>
                <a:lnTo>
                  <a:pt x="955814" y="1505384"/>
                </a:lnTo>
                <a:lnTo>
                  <a:pt x="951224" y="1507876"/>
                </a:lnTo>
                <a:lnTo>
                  <a:pt x="948076" y="1507089"/>
                </a:lnTo>
                <a:lnTo>
                  <a:pt x="946240" y="1509580"/>
                </a:lnTo>
                <a:lnTo>
                  <a:pt x="945978" y="1512072"/>
                </a:lnTo>
                <a:lnTo>
                  <a:pt x="946240" y="1512727"/>
                </a:lnTo>
                <a:lnTo>
                  <a:pt x="945585" y="1513777"/>
                </a:lnTo>
                <a:lnTo>
                  <a:pt x="945585" y="1514432"/>
                </a:lnTo>
                <a:lnTo>
                  <a:pt x="943487" y="1516530"/>
                </a:lnTo>
                <a:lnTo>
                  <a:pt x="942044" y="1516530"/>
                </a:lnTo>
                <a:lnTo>
                  <a:pt x="941389" y="1517186"/>
                </a:lnTo>
                <a:lnTo>
                  <a:pt x="939946" y="1516530"/>
                </a:lnTo>
                <a:lnTo>
                  <a:pt x="938897" y="1516268"/>
                </a:lnTo>
                <a:lnTo>
                  <a:pt x="938241" y="1516924"/>
                </a:lnTo>
                <a:lnTo>
                  <a:pt x="934963" y="1518366"/>
                </a:lnTo>
                <a:lnTo>
                  <a:pt x="934701" y="1518366"/>
                </a:lnTo>
                <a:lnTo>
                  <a:pt x="934307" y="1518628"/>
                </a:lnTo>
                <a:lnTo>
                  <a:pt x="934307" y="1519415"/>
                </a:lnTo>
                <a:lnTo>
                  <a:pt x="934045" y="1519415"/>
                </a:lnTo>
                <a:lnTo>
                  <a:pt x="933652" y="1519415"/>
                </a:lnTo>
                <a:lnTo>
                  <a:pt x="932996" y="1520071"/>
                </a:lnTo>
                <a:lnTo>
                  <a:pt x="932734" y="1521251"/>
                </a:lnTo>
                <a:lnTo>
                  <a:pt x="931947" y="1521513"/>
                </a:lnTo>
                <a:lnTo>
                  <a:pt x="930374" y="1521907"/>
                </a:lnTo>
                <a:lnTo>
                  <a:pt x="930111" y="1522562"/>
                </a:lnTo>
                <a:lnTo>
                  <a:pt x="929325" y="1522562"/>
                </a:lnTo>
                <a:lnTo>
                  <a:pt x="929325" y="1521120"/>
                </a:lnTo>
                <a:lnTo>
                  <a:pt x="928931" y="1520726"/>
                </a:lnTo>
                <a:lnTo>
                  <a:pt x="929325" y="1519284"/>
                </a:lnTo>
                <a:lnTo>
                  <a:pt x="929587" y="1518497"/>
                </a:lnTo>
                <a:lnTo>
                  <a:pt x="928931" y="1516399"/>
                </a:lnTo>
                <a:lnTo>
                  <a:pt x="929325" y="1516137"/>
                </a:lnTo>
                <a:lnTo>
                  <a:pt x="928669" y="1514039"/>
                </a:lnTo>
                <a:lnTo>
                  <a:pt x="928669" y="1510105"/>
                </a:lnTo>
                <a:lnTo>
                  <a:pt x="928275" y="1509843"/>
                </a:lnTo>
                <a:lnTo>
                  <a:pt x="928013" y="1510105"/>
                </a:lnTo>
                <a:lnTo>
                  <a:pt x="924079" y="1509843"/>
                </a:lnTo>
                <a:lnTo>
                  <a:pt x="923161" y="1508400"/>
                </a:lnTo>
                <a:lnTo>
                  <a:pt x="920670" y="1508007"/>
                </a:lnTo>
                <a:lnTo>
                  <a:pt x="919883" y="1508400"/>
                </a:lnTo>
                <a:lnTo>
                  <a:pt x="918178" y="1510498"/>
                </a:lnTo>
                <a:lnTo>
                  <a:pt x="916080" y="1509318"/>
                </a:lnTo>
                <a:lnTo>
                  <a:pt x="915293" y="1508269"/>
                </a:lnTo>
                <a:lnTo>
                  <a:pt x="913851" y="1507613"/>
                </a:lnTo>
                <a:lnTo>
                  <a:pt x="913851" y="1506827"/>
                </a:lnTo>
                <a:lnTo>
                  <a:pt x="914113" y="1505646"/>
                </a:lnTo>
                <a:lnTo>
                  <a:pt x="914113" y="1503942"/>
                </a:lnTo>
                <a:lnTo>
                  <a:pt x="916605" y="1501450"/>
                </a:lnTo>
                <a:lnTo>
                  <a:pt x="916211" y="1501188"/>
                </a:lnTo>
                <a:lnTo>
                  <a:pt x="916867" y="1498696"/>
                </a:lnTo>
                <a:lnTo>
                  <a:pt x="916867" y="1497779"/>
                </a:lnTo>
                <a:lnTo>
                  <a:pt x="915949" y="1496992"/>
                </a:lnTo>
                <a:lnTo>
                  <a:pt x="914113" y="1493451"/>
                </a:lnTo>
                <a:lnTo>
                  <a:pt x="914900" y="1491353"/>
                </a:lnTo>
                <a:lnTo>
                  <a:pt x="914638" y="1489911"/>
                </a:lnTo>
                <a:lnTo>
                  <a:pt x="912146" y="1488730"/>
                </a:lnTo>
                <a:lnTo>
                  <a:pt x="912146" y="1490173"/>
                </a:lnTo>
                <a:lnTo>
                  <a:pt x="910442" y="1490173"/>
                </a:lnTo>
                <a:lnTo>
                  <a:pt x="908999" y="1489517"/>
                </a:lnTo>
                <a:lnTo>
                  <a:pt x="907557" y="1490173"/>
                </a:lnTo>
                <a:lnTo>
                  <a:pt x="906901" y="1492009"/>
                </a:lnTo>
                <a:lnTo>
                  <a:pt x="902967" y="1493451"/>
                </a:lnTo>
                <a:lnTo>
                  <a:pt x="901131" y="1495156"/>
                </a:lnTo>
                <a:lnTo>
                  <a:pt x="901131" y="1496598"/>
                </a:lnTo>
                <a:lnTo>
                  <a:pt x="900869" y="1496598"/>
                </a:lnTo>
                <a:lnTo>
                  <a:pt x="900476" y="1495812"/>
                </a:lnTo>
                <a:lnTo>
                  <a:pt x="900869" y="1494369"/>
                </a:lnTo>
                <a:lnTo>
                  <a:pt x="902967" y="1492271"/>
                </a:lnTo>
                <a:lnTo>
                  <a:pt x="903623" y="1490566"/>
                </a:lnTo>
                <a:lnTo>
                  <a:pt x="902180" y="1489386"/>
                </a:lnTo>
                <a:lnTo>
                  <a:pt x="901525" y="1489124"/>
                </a:lnTo>
                <a:lnTo>
                  <a:pt x="899427" y="1486632"/>
                </a:lnTo>
                <a:lnTo>
                  <a:pt x="896148" y="1485452"/>
                </a:lnTo>
                <a:lnTo>
                  <a:pt x="895099" y="1485452"/>
                </a:lnTo>
                <a:lnTo>
                  <a:pt x="893264" y="1484665"/>
                </a:lnTo>
                <a:lnTo>
                  <a:pt x="891821" y="1483747"/>
                </a:lnTo>
                <a:lnTo>
                  <a:pt x="891034" y="1481649"/>
                </a:lnTo>
                <a:lnTo>
                  <a:pt x="891428" y="1477716"/>
                </a:lnTo>
                <a:lnTo>
                  <a:pt x="892870" y="1473913"/>
                </a:lnTo>
                <a:lnTo>
                  <a:pt x="892083" y="1472470"/>
                </a:lnTo>
                <a:lnTo>
                  <a:pt x="890247" y="1471290"/>
                </a:lnTo>
                <a:lnTo>
                  <a:pt x="889461" y="1469848"/>
                </a:lnTo>
                <a:lnTo>
                  <a:pt x="891296" y="1466963"/>
                </a:lnTo>
                <a:lnTo>
                  <a:pt x="890903" y="1463422"/>
                </a:lnTo>
                <a:lnTo>
                  <a:pt x="890247" y="1462767"/>
                </a:lnTo>
                <a:lnTo>
                  <a:pt x="889985" y="1461980"/>
                </a:lnTo>
                <a:lnTo>
                  <a:pt x="890641" y="1461980"/>
                </a:lnTo>
                <a:lnTo>
                  <a:pt x="893132" y="1460275"/>
                </a:lnTo>
                <a:lnTo>
                  <a:pt x="891690" y="1460275"/>
                </a:lnTo>
                <a:lnTo>
                  <a:pt x="891690" y="1459882"/>
                </a:lnTo>
                <a:lnTo>
                  <a:pt x="891428" y="1459619"/>
                </a:lnTo>
                <a:lnTo>
                  <a:pt x="891690" y="1457784"/>
                </a:lnTo>
                <a:lnTo>
                  <a:pt x="890903" y="1457521"/>
                </a:lnTo>
                <a:lnTo>
                  <a:pt x="890641" y="1457128"/>
                </a:lnTo>
                <a:lnTo>
                  <a:pt x="890641" y="1455685"/>
                </a:lnTo>
                <a:lnTo>
                  <a:pt x="890247" y="1455423"/>
                </a:lnTo>
                <a:lnTo>
                  <a:pt x="890247" y="1455030"/>
                </a:lnTo>
                <a:lnTo>
                  <a:pt x="893526" y="1456210"/>
                </a:lnTo>
                <a:lnTo>
                  <a:pt x="896411" y="1456210"/>
                </a:lnTo>
                <a:lnTo>
                  <a:pt x="896673" y="1455554"/>
                </a:lnTo>
                <a:lnTo>
                  <a:pt x="896673" y="1454768"/>
                </a:lnTo>
                <a:lnTo>
                  <a:pt x="898115" y="1452932"/>
                </a:lnTo>
                <a:lnTo>
                  <a:pt x="898115" y="1452145"/>
                </a:lnTo>
                <a:lnTo>
                  <a:pt x="898115" y="1451227"/>
                </a:lnTo>
                <a:lnTo>
                  <a:pt x="898115" y="1450834"/>
                </a:lnTo>
                <a:lnTo>
                  <a:pt x="896017" y="1449391"/>
                </a:lnTo>
                <a:lnTo>
                  <a:pt x="895230" y="1447031"/>
                </a:lnTo>
                <a:lnTo>
                  <a:pt x="894313" y="1445588"/>
                </a:lnTo>
                <a:lnTo>
                  <a:pt x="894313" y="1445195"/>
                </a:lnTo>
                <a:lnTo>
                  <a:pt x="893132" y="1444277"/>
                </a:lnTo>
                <a:lnTo>
                  <a:pt x="893132" y="1443884"/>
                </a:lnTo>
                <a:lnTo>
                  <a:pt x="891690" y="1442441"/>
                </a:lnTo>
                <a:lnTo>
                  <a:pt x="887494" y="1443228"/>
                </a:lnTo>
                <a:lnTo>
                  <a:pt x="886051" y="1443621"/>
                </a:lnTo>
                <a:lnTo>
                  <a:pt x="882248" y="1442966"/>
                </a:lnTo>
                <a:lnTo>
                  <a:pt x="881593" y="1442179"/>
                </a:lnTo>
                <a:lnTo>
                  <a:pt x="881593" y="1440999"/>
                </a:lnTo>
                <a:lnTo>
                  <a:pt x="881200" y="1440999"/>
                </a:lnTo>
                <a:lnTo>
                  <a:pt x="879495" y="1442835"/>
                </a:lnTo>
                <a:lnTo>
                  <a:pt x="879101" y="1443097"/>
                </a:lnTo>
                <a:lnTo>
                  <a:pt x="878839" y="1443490"/>
                </a:lnTo>
                <a:lnTo>
                  <a:pt x="877659" y="1443097"/>
                </a:lnTo>
                <a:lnTo>
                  <a:pt x="875561" y="1440605"/>
                </a:lnTo>
                <a:lnTo>
                  <a:pt x="874643" y="1439950"/>
                </a:lnTo>
                <a:lnTo>
                  <a:pt x="873856" y="1439556"/>
                </a:lnTo>
                <a:lnTo>
                  <a:pt x="873463" y="1439556"/>
                </a:lnTo>
                <a:lnTo>
                  <a:pt x="872414" y="1439294"/>
                </a:lnTo>
                <a:lnTo>
                  <a:pt x="869529" y="1440736"/>
                </a:lnTo>
                <a:lnTo>
                  <a:pt x="868480" y="1440736"/>
                </a:lnTo>
                <a:lnTo>
                  <a:pt x="867824" y="1440999"/>
                </a:lnTo>
                <a:lnTo>
                  <a:pt x="864546" y="1440999"/>
                </a:lnTo>
                <a:lnTo>
                  <a:pt x="864284" y="1441392"/>
                </a:lnTo>
                <a:lnTo>
                  <a:pt x="863628" y="1440605"/>
                </a:lnTo>
                <a:lnTo>
                  <a:pt x="862841" y="1440868"/>
                </a:lnTo>
                <a:lnTo>
                  <a:pt x="862448" y="1441655"/>
                </a:lnTo>
                <a:lnTo>
                  <a:pt x="862448" y="1442048"/>
                </a:lnTo>
                <a:lnTo>
                  <a:pt x="863628" y="1443753"/>
                </a:lnTo>
                <a:lnTo>
                  <a:pt x="862799" y="1443753"/>
                </a:lnTo>
                <a:lnTo>
                  <a:pt x="862973" y="1444015"/>
                </a:lnTo>
                <a:lnTo>
                  <a:pt x="862973" y="1445064"/>
                </a:lnTo>
                <a:lnTo>
                  <a:pt x="862186" y="1445457"/>
                </a:lnTo>
                <a:lnTo>
                  <a:pt x="861530" y="1446244"/>
                </a:lnTo>
                <a:lnTo>
                  <a:pt x="860743" y="1445851"/>
                </a:lnTo>
                <a:lnTo>
                  <a:pt x="859301" y="1446638"/>
                </a:lnTo>
                <a:lnTo>
                  <a:pt x="857203" y="1446638"/>
                </a:lnTo>
                <a:lnTo>
                  <a:pt x="855105" y="1446375"/>
                </a:lnTo>
                <a:lnTo>
                  <a:pt x="853663" y="1447293"/>
                </a:lnTo>
                <a:lnTo>
                  <a:pt x="853663" y="1449391"/>
                </a:lnTo>
                <a:lnTo>
                  <a:pt x="854449" y="1450571"/>
                </a:lnTo>
                <a:lnTo>
                  <a:pt x="854449" y="1452276"/>
                </a:lnTo>
                <a:lnTo>
                  <a:pt x="855105" y="1452932"/>
                </a:lnTo>
                <a:lnTo>
                  <a:pt x="855498" y="1453719"/>
                </a:lnTo>
                <a:lnTo>
                  <a:pt x="855105" y="1454374"/>
                </a:lnTo>
                <a:lnTo>
                  <a:pt x="855105" y="1455554"/>
                </a:lnTo>
                <a:lnTo>
                  <a:pt x="855105" y="1456341"/>
                </a:lnTo>
                <a:lnTo>
                  <a:pt x="854449" y="1456341"/>
                </a:lnTo>
                <a:lnTo>
                  <a:pt x="854843" y="1456603"/>
                </a:lnTo>
                <a:lnTo>
                  <a:pt x="854843" y="1457259"/>
                </a:lnTo>
                <a:lnTo>
                  <a:pt x="854187" y="1457653"/>
                </a:lnTo>
                <a:lnTo>
                  <a:pt x="853794" y="1458570"/>
                </a:lnTo>
                <a:lnTo>
                  <a:pt x="853531" y="1458570"/>
                </a:lnTo>
                <a:lnTo>
                  <a:pt x="853138" y="1458308"/>
                </a:lnTo>
                <a:lnTo>
                  <a:pt x="850647" y="1458570"/>
                </a:lnTo>
                <a:lnTo>
                  <a:pt x="849597" y="1458964"/>
                </a:lnTo>
                <a:lnTo>
                  <a:pt x="848155" y="1458570"/>
                </a:lnTo>
                <a:lnTo>
                  <a:pt x="846713" y="1458964"/>
                </a:lnTo>
                <a:lnTo>
                  <a:pt x="846450" y="1459619"/>
                </a:lnTo>
                <a:lnTo>
                  <a:pt x="847368" y="1459882"/>
                </a:lnTo>
                <a:lnTo>
                  <a:pt x="847106" y="1461324"/>
                </a:lnTo>
                <a:lnTo>
                  <a:pt x="845926" y="1462504"/>
                </a:lnTo>
                <a:lnTo>
                  <a:pt x="845926" y="1462767"/>
                </a:lnTo>
                <a:lnTo>
                  <a:pt x="845663" y="1463553"/>
                </a:lnTo>
                <a:lnTo>
                  <a:pt x="845270" y="1463553"/>
                </a:lnTo>
                <a:lnTo>
                  <a:pt x="845008" y="1463291"/>
                </a:lnTo>
                <a:lnTo>
                  <a:pt x="843828" y="1464734"/>
                </a:lnTo>
                <a:lnTo>
                  <a:pt x="843565" y="1466832"/>
                </a:lnTo>
                <a:lnTo>
                  <a:pt x="843172" y="1466438"/>
                </a:lnTo>
                <a:lnTo>
                  <a:pt x="843172" y="1466176"/>
                </a:lnTo>
                <a:lnTo>
                  <a:pt x="843565" y="1464734"/>
                </a:lnTo>
                <a:lnTo>
                  <a:pt x="843172" y="1462898"/>
                </a:lnTo>
                <a:lnTo>
                  <a:pt x="843172" y="1462242"/>
                </a:lnTo>
                <a:lnTo>
                  <a:pt x="842516" y="1460800"/>
                </a:lnTo>
                <a:lnTo>
                  <a:pt x="840418" y="1461455"/>
                </a:lnTo>
                <a:lnTo>
                  <a:pt x="840418" y="1461849"/>
                </a:lnTo>
                <a:lnTo>
                  <a:pt x="840025" y="1461455"/>
                </a:lnTo>
                <a:lnTo>
                  <a:pt x="838583" y="1462242"/>
                </a:lnTo>
                <a:lnTo>
                  <a:pt x="839238" y="1462898"/>
                </a:lnTo>
                <a:lnTo>
                  <a:pt x="838976" y="1463291"/>
                </a:lnTo>
                <a:lnTo>
                  <a:pt x="837533" y="1462898"/>
                </a:lnTo>
                <a:lnTo>
                  <a:pt x="837140" y="1462635"/>
                </a:lnTo>
                <a:lnTo>
                  <a:pt x="836353" y="1462635"/>
                </a:lnTo>
                <a:lnTo>
                  <a:pt x="834255" y="1464734"/>
                </a:lnTo>
                <a:lnTo>
                  <a:pt x="833993" y="1464734"/>
                </a:lnTo>
                <a:lnTo>
                  <a:pt x="833993" y="1464340"/>
                </a:lnTo>
                <a:lnTo>
                  <a:pt x="833599" y="1464078"/>
                </a:lnTo>
                <a:lnTo>
                  <a:pt x="831239" y="1463422"/>
                </a:lnTo>
                <a:lnTo>
                  <a:pt x="829797" y="1464078"/>
                </a:lnTo>
                <a:lnTo>
                  <a:pt x="829010" y="1464078"/>
                </a:lnTo>
                <a:lnTo>
                  <a:pt x="827567" y="1465520"/>
                </a:lnTo>
                <a:lnTo>
                  <a:pt x="827567" y="1467225"/>
                </a:lnTo>
                <a:lnTo>
                  <a:pt x="826387" y="1469717"/>
                </a:lnTo>
                <a:lnTo>
                  <a:pt x="827567" y="1471815"/>
                </a:lnTo>
                <a:lnTo>
                  <a:pt x="828616" y="1472470"/>
                </a:lnTo>
                <a:lnTo>
                  <a:pt x="829797" y="1473913"/>
                </a:lnTo>
                <a:lnTo>
                  <a:pt x="829797" y="1475355"/>
                </a:lnTo>
                <a:lnTo>
                  <a:pt x="830059" y="1475617"/>
                </a:lnTo>
                <a:lnTo>
                  <a:pt x="830059" y="1476404"/>
                </a:lnTo>
                <a:lnTo>
                  <a:pt x="830452" y="1477585"/>
                </a:lnTo>
                <a:lnTo>
                  <a:pt x="830715" y="1477847"/>
                </a:lnTo>
                <a:lnTo>
                  <a:pt x="830452" y="1478240"/>
                </a:lnTo>
                <a:lnTo>
                  <a:pt x="828616" y="1479945"/>
                </a:lnTo>
                <a:lnTo>
                  <a:pt x="828354" y="1480732"/>
                </a:lnTo>
                <a:lnTo>
                  <a:pt x="827961" y="1481125"/>
                </a:lnTo>
                <a:lnTo>
                  <a:pt x="827961" y="1481387"/>
                </a:lnTo>
                <a:lnTo>
                  <a:pt x="827699" y="1481387"/>
                </a:lnTo>
                <a:lnTo>
                  <a:pt x="827699" y="1481781"/>
                </a:lnTo>
                <a:lnTo>
                  <a:pt x="827699" y="1482043"/>
                </a:lnTo>
                <a:lnTo>
                  <a:pt x="829403" y="1483223"/>
                </a:lnTo>
                <a:lnTo>
                  <a:pt x="830584" y="1483485"/>
                </a:lnTo>
                <a:lnTo>
                  <a:pt x="831632" y="1484666"/>
                </a:lnTo>
                <a:lnTo>
                  <a:pt x="834124" y="1485583"/>
                </a:lnTo>
                <a:lnTo>
                  <a:pt x="834124" y="1486370"/>
                </a:lnTo>
                <a:lnTo>
                  <a:pt x="834780" y="1487550"/>
                </a:lnTo>
                <a:lnTo>
                  <a:pt x="834780" y="1488206"/>
                </a:lnTo>
                <a:lnTo>
                  <a:pt x="835042" y="1489386"/>
                </a:lnTo>
                <a:lnTo>
                  <a:pt x="835042" y="1489649"/>
                </a:lnTo>
                <a:lnTo>
                  <a:pt x="835829" y="1490435"/>
                </a:lnTo>
                <a:lnTo>
                  <a:pt x="835829" y="1490829"/>
                </a:lnTo>
                <a:lnTo>
                  <a:pt x="835566" y="1491091"/>
                </a:lnTo>
                <a:lnTo>
                  <a:pt x="835566" y="1491484"/>
                </a:lnTo>
                <a:lnTo>
                  <a:pt x="835829" y="1491484"/>
                </a:lnTo>
                <a:lnTo>
                  <a:pt x="835829" y="1491746"/>
                </a:lnTo>
                <a:lnTo>
                  <a:pt x="836222" y="1492927"/>
                </a:lnTo>
                <a:lnTo>
                  <a:pt x="835566" y="1494369"/>
                </a:lnTo>
                <a:lnTo>
                  <a:pt x="835829" y="1495812"/>
                </a:lnTo>
                <a:lnTo>
                  <a:pt x="835566" y="1497516"/>
                </a:lnTo>
                <a:lnTo>
                  <a:pt x="836222" y="1497910"/>
                </a:lnTo>
                <a:lnTo>
                  <a:pt x="836484" y="1499352"/>
                </a:lnTo>
                <a:lnTo>
                  <a:pt x="835829" y="1500401"/>
                </a:lnTo>
                <a:lnTo>
                  <a:pt x="835829" y="1502237"/>
                </a:lnTo>
                <a:lnTo>
                  <a:pt x="835042" y="1503024"/>
                </a:lnTo>
                <a:lnTo>
                  <a:pt x="835042" y="1503942"/>
                </a:lnTo>
                <a:lnTo>
                  <a:pt x="834780" y="1504729"/>
                </a:lnTo>
                <a:lnTo>
                  <a:pt x="834386" y="1506171"/>
                </a:lnTo>
                <a:lnTo>
                  <a:pt x="834124" y="1506827"/>
                </a:lnTo>
                <a:lnTo>
                  <a:pt x="834124" y="1507220"/>
                </a:lnTo>
                <a:lnTo>
                  <a:pt x="833731" y="1507482"/>
                </a:lnTo>
                <a:lnTo>
                  <a:pt x="834124" y="1508925"/>
                </a:lnTo>
                <a:lnTo>
                  <a:pt x="832944" y="1510367"/>
                </a:lnTo>
                <a:lnTo>
                  <a:pt x="834386" y="1511547"/>
                </a:lnTo>
                <a:lnTo>
                  <a:pt x="835566" y="1511547"/>
                </a:lnTo>
                <a:lnTo>
                  <a:pt x="837665" y="1513646"/>
                </a:lnTo>
                <a:lnTo>
                  <a:pt x="837009" y="1513908"/>
                </a:lnTo>
                <a:lnTo>
                  <a:pt x="835829" y="1513908"/>
                </a:lnTo>
                <a:lnTo>
                  <a:pt x="835566" y="1515088"/>
                </a:lnTo>
                <a:lnTo>
                  <a:pt x="835566" y="1517579"/>
                </a:lnTo>
                <a:lnTo>
                  <a:pt x="836222" y="1517579"/>
                </a:lnTo>
                <a:lnTo>
                  <a:pt x="838320" y="1518760"/>
                </a:lnTo>
                <a:lnTo>
                  <a:pt x="838583" y="1519677"/>
                </a:lnTo>
                <a:lnTo>
                  <a:pt x="840025" y="1521513"/>
                </a:lnTo>
                <a:lnTo>
                  <a:pt x="840025" y="1523874"/>
                </a:lnTo>
                <a:lnTo>
                  <a:pt x="840680" y="1525316"/>
                </a:lnTo>
                <a:lnTo>
                  <a:pt x="841467" y="1526496"/>
                </a:lnTo>
                <a:lnTo>
                  <a:pt x="841205" y="1528988"/>
                </a:lnTo>
                <a:lnTo>
                  <a:pt x="843041" y="1532528"/>
                </a:lnTo>
                <a:lnTo>
                  <a:pt x="842648" y="1533315"/>
                </a:lnTo>
                <a:lnTo>
                  <a:pt x="842648" y="1533709"/>
                </a:lnTo>
                <a:lnTo>
                  <a:pt x="841205" y="1535151"/>
                </a:lnTo>
                <a:lnTo>
                  <a:pt x="841205" y="1535413"/>
                </a:lnTo>
                <a:lnTo>
                  <a:pt x="840418" y="1535806"/>
                </a:lnTo>
                <a:lnTo>
                  <a:pt x="838320" y="1536069"/>
                </a:lnTo>
                <a:lnTo>
                  <a:pt x="837927" y="1536462"/>
                </a:lnTo>
                <a:lnTo>
                  <a:pt x="836484" y="1536725"/>
                </a:lnTo>
                <a:lnTo>
                  <a:pt x="835042" y="1537511"/>
                </a:lnTo>
                <a:lnTo>
                  <a:pt x="835435" y="1538167"/>
                </a:lnTo>
                <a:lnTo>
                  <a:pt x="836353" y="1537905"/>
                </a:lnTo>
                <a:lnTo>
                  <a:pt x="840549" y="1546822"/>
                </a:lnTo>
                <a:lnTo>
                  <a:pt x="839107" y="1546822"/>
                </a:lnTo>
                <a:lnTo>
                  <a:pt x="838451" y="1546428"/>
                </a:lnTo>
                <a:lnTo>
                  <a:pt x="837402" y="1546428"/>
                </a:lnTo>
                <a:lnTo>
                  <a:pt x="836746" y="1545773"/>
                </a:lnTo>
                <a:lnTo>
                  <a:pt x="834911" y="1546166"/>
                </a:lnTo>
                <a:lnTo>
                  <a:pt x="835304" y="1546953"/>
                </a:lnTo>
                <a:lnTo>
                  <a:pt x="835304" y="1547871"/>
                </a:lnTo>
                <a:lnTo>
                  <a:pt x="834911" y="1548657"/>
                </a:lnTo>
                <a:lnTo>
                  <a:pt x="834911" y="1550755"/>
                </a:lnTo>
                <a:lnTo>
                  <a:pt x="835698" y="1553247"/>
                </a:lnTo>
                <a:lnTo>
                  <a:pt x="833206" y="1554689"/>
                </a:lnTo>
                <a:lnTo>
                  <a:pt x="833468" y="1555476"/>
                </a:lnTo>
                <a:lnTo>
                  <a:pt x="835566" y="1557181"/>
                </a:lnTo>
                <a:lnTo>
                  <a:pt x="836222" y="1560066"/>
                </a:lnTo>
                <a:lnTo>
                  <a:pt x="837402" y="1560721"/>
                </a:lnTo>
                <a:lnTo>
                  <a:pt x="837009" y="1561902"/>
                </a:lnTo>
                <a:lnTo>
                  <a:pt x="838845" y="1563606"/>
                </a:lnTo>
                <a:lnTo>
                  <a:pt x="837009" y="1566098"/>
                </a:lnTo>
                <a:lnTo>
                  <a:pt x="835960" y="1566360"/>
                </a:lnTo>
                <a:lnTo>
                  <a:pt x="835304" y="1567540"/>
                </a:lnTo>
                <a:lnTo>
                  <a:pt x="834124" y="1567802"/>
                </a:lnTo>
                <a:lnTo>
                  <a:pt x="833337" y="1568196"/>
                </a:lnTo>
                <a:lnTo>
                  <a:pt x="832419" y="1568196"/>
                </a:lnTo>
                <a:lnTo>
                  <a:pt x="832026" y="1568458"/>
                </a:lnTo>
                <a:lnTo>
                  <a:pt x="832813" y="1569638"/>
                </a:lnTo>
                <a:lnTo>
                  <a:pt x="832813" y="1569901"/>
                </a:lnTo>
                <a:lnTo>
                  <a:pt x="832813" y="1570294"/>
                </a:lnTo>
                <a:lnTo>
                  <a:pt x="832813" y="1570556"/>
                </a:lnTo>
                <a:lnTo>
                  <a:pt x="832026" y="1571736"/>
                </a:lnTo>
                <a:lnTo>
                  <a:pt x="834911" y="1573441"/>
                </a:lnTo>
                <a:lnTo>
                  <a:pt x="834911" y="1573835"/>
                </a:lnTo>
                <a:lnTo>
                  <a:pt x="834255" y="1573835"/>
                </a:lnTo>
                <a:lnTo>
                  <a:pt x="834255" y="1574097"/>
                </a:lnTo>
                <a:lnTo>
                  <a:pt x="835698" y="1574752"/>
                </a:lnTo>
                <a:lnTo>
                  <a:pt x="835435" y="1575933"/>
                </a:lnTo>
                <a:lnTo>
                  <a:pt x="835042" y="1576982"/>
                </a:lnTo>
                <a:lnTo>
                  <a:pt x="835435" y="1578162"/>
                </a:lnTo>
                <a:lnTo>
                  <a:pt x="835698" y="1581047"/>
                </a:lnTo>
                <a:lnTo>
                  <a:pt x="836091" y="1581309"/>
                </a:lnTo>
                <a:lnTo>
                  <a:pt x="836353" y="1582489"/>
                </a:lnTo>
                <a:lnTo>
                  <a:pt x="834911" y="1582751"/>
                </a:lnTo>
                <a:lnTo>
                  <a:pt x="834649" y="1583407"/>
                </a:lnTo>
                <a:lnTo>
                  <a:pt x="833993" y="1583800"/>
                </a:lnTo>
                <a:lnTo>
                  <a:pt x="833599" y="1585899"/>
                </a:lnTo>
                <a:lnTo>
                  <a:pt x="831501" y="1586685"/>
                </a:lnTo>
                <a:lnTo>
                  <a:pt x="831239" y="1585505"/>
                </a:lnTo>
                <a:lnTo>
                  <a:pt x="827699" y="1583800"/>
                </a:lnTo>
                <a:lnTo>
                  <a:pt x="827699" y="1583014"/>
                </a:lnTo>
                <a:lnTo>
                  <a:pt x="826518" y="1581834"/>
                </a:lnTo>
                <a:lnTo>
                  <a:pt x="822716" y="1581178"/>
                </a:lnTo>
                <a:lnTo>
                  <a:pt x="821535" y="1579473"/>
                </a:lnTo>
                <a:lnTo>
                  <a:pt x="820749" y="1578686"/>
                </a:lnTo>
                <a:lnTo>
                  <a:pt x="819306" y="1578293"/>
                </a:lnTo>
                <a:lnTo>
                  <a:pt x="819044" y="1578949"/>
                </a:lnTo>
                <a:lnTo>
                  <a:pt x="819306" y="1577244"/>
                </a:lnTo>
                <a:lnTo>
                  <a:pt x="817602" y="1576851"/>
                </a:lnTo>
                <a:lnTo>
                  <a:pt x="816946" y="1576064"/>
                </a:lnTo>
                <a:lnTo>
                  <a:pt x="812750" y="1572917"/>
                </a:lnTo>
                <a:lnTo>
                  <a:pt x="812356" y="1572917"/>
                </a:lnTo>
                <a:lnTo>
                  <a:pt x="811963" y="1573703"/>
                </a:lnTo>
                <a:lnTo>
                  <a:pt x="812356" y="1574359"/>
                </a:lnTo>
                <a:lnTo>
                  <a:pt x="811176" y="1575146"/>
                </a:lnTo>
                <a:lnTo>
                  <a:pt x="811176" y="1575801"/>
                </a:lnTo>
                <a:lnTo>
                  <a:pt x="811176" y="1576064"/>
                </a:lnTo>
                <a:lnTo>
                  <a:pt x="811176" y="1576851"/>
                </a:lnTo>
                <a:lnTo>
                  <a:pt x="810258" y="1578031"/>
                </a:lnTo>
                <a:lnTo>
                  <a:pt x="809865" y="1579735"/>
                </a:lnTo>
                <a:lnTo>
                  <a:pt x="810258" y="1580129"/>
                </a:lnTo>
                <a:lnTo>
                  <a:pt x="809865" y="1580916"/>
                </a:lnTo>
                <a:lnTo>
                  <a:pt x="810652" y="1581178"/>
                </a:lnTo>
                <a:lnTo>
                  <a:pt x="809865" y="1582620"/>
                </a:lnTo>
                <a:lnTo>
                  <a:pt x="810652" y="1583276"/>
                </a:lnTo>
                <a:lnTo>
                  <a:pt x="809865" y="1585112"/>
                </a:lnTo>
                <a:lnTo>
                  <a:pt x="809603" y="1585768"/>
                </a:lnTo>
                <a:lnTo>
                  <a:pt x="807504" y="1585374"/>
                </a:lnTo>
                <a:lnTo>
                  <a:pt x="806324" y="1585374"/>
                </a:lnTo>
                <a:lnTo>
                  <a:pt x="806062" y="1585768"/>
                </a:lnTo>
                <a:lnTo>
                  <a:pt x="805275" y="1585768"/>
                </a:lnTo>
                <a:lnTo>
                  <a:pt x="804882" y="1586030"/>
                </a:lnTo>
                <a:lnTo>
                  <a:pt x="804619" y="1585768"/>
                </a:lnTo>
                <a:lnTo>
                  <a:pt x="804226" y="1585768"/>
                </a:lnTo>
                <a:lnTo>
                  <a:pt x="804619" y="1585374"/>
                </a:lnTo>
                <a:lnTo>
                  <a:pt x="803833" y="1585112"/>
                </a:lnTo>
                <a:lnTo>
                  <a:pt x="804619" y="1584325"/>
                </a:lnTo>
                <a:lnTo>
                  <a:pt x="804619" y="1583932"/>
                </a:lnTo>
                <a:lnTo>
                  <a:pt x="804619" y="1583669"/>
                </a:lnTo>
                <a:lnTo>
                  <a:pt x="804882" y="1582227"/>
                </a:lnTo>
                <a:lnTo>
                  <a:pt x="806062" y="1582883"/>
                </a:lnTo>
                <a:lnTo>
                  <a:pt x="806324" y="1581702"/>
                </a:lnTo>
                <a:lnTo>
                  <a:pt x="806718" y="1581702"/>
                </a:lnTo>
                <a:lnTo>
                  <a:pt x="807767" y="1579342"/>
                </a:lnTo>
                <a:lnTo>
                  <a:pt x="805275" y="1578949"/>
                </a:lnTo>
                <a:lnTo>
                  <a:pt x="803177" y="1578031"/>
                </a:lnTo>
                <a:lnTo>
                  <a:pt x="801735" y="1578031"/>
                </a:lnTo>
                <a:lnTo>
                  <a:pt x="801341" y="1578686"/>
                </a:lnTo>
                <a:lnTo>
                  <a:pt x="799899" y="1578031"/>
                </a:lnTo>
                <a:lnTo>
                  <a:pt x="798456" y="1576195"/>
                </a:lnTo>
                <a:lnTo>
                  <a:pt x="798194" y="1574752"/>
                </a:lnTo>
                <a:lnTo>
                  <a:pt x="797538" y="1575539"/>
                </a:lnTo>
                <a:lnTo>
                  <a:pt x="796752" y="1576719"/>
                </a:lnTo>
                <a:lnTo>
                  <a:pt x="797014" y="1577375"/>
                </a:lnTo>
                <a:lnTo>
                  <a:pt x="796752" y="1577637"/>
                </a:lnTo>
                <a:lnTo>
                  <a:pt x="797014" y="1578031"/>
                </a:lnTo>
                <a:lnTo>
                  <a:pt x="796358" y="1578031"/>
                </a:lnTo>
                <a:lnTo>
                  <a:pt x="795571" y="1576588"/>
                </a:lnTo>
                <a:lnTo>
                  <a:pt x="793867" y="1577244"/>
                </a:lnTo>
                <a:lnTo>
                  <a:pt x="791769" y="1575146"/>
                </a:lnTo>
                <a:lnTo>
                  <a:pt x="792555" y="1574359"/>
                </a:lnTo>
                <a:lnTo>
                  <a:pt x="792555" y="1572523"/>
                </a:lnTo>
                <a:lnTo>
                  <a:pt x="791375" y="1572917"/>
                </a:lnTo>
                <a:lnTo>
                  <a:pt x="791375" y="1571474"/>
                </a:lnTo>
                <a:lnTo>
                  <a:pt x="790326" y="1568983"/>
                </a:lnTo>
                <a:lnTo>
                  <a:pt x="788228" y="1568720"/>
                </a:lnTo>
                <a:lnTo>
                  <a:pt x="788228" y="1567278"/>
                </a:lnTo>
                <a:lnTo>
                  <a:pt x="788228" y="1566622"/>
                </a:lnTo>
                <a:lnTo>
                  <a:pt x="787835" y="1565442"/>
                </a:lnTo>
                <a:lnTo>
                  <a:pt x="788228" y="1561902"/>
                </a:lnTo>
                <a:lnTo>
                  <a:pt x="788884" y="1561639"/>
                </a:lnTo>
                <a:lnTo>
                  <a:pt x="789671" y="1561639"/>
                </a:lnTo>
                <a:lnTo>
                  <a:pt x="789277" y="1561246"/>
                </a:lnTo>
                <a:lnTo>
                  <a:pt x="789015" y="1560984"/>
                </a:lnTo>
                <a:lnTo>
                  <a:pt x="789277" y="1560590"/>
                </a:lnTo>
                <a:lnTo>
                  <a:pt x="790064" y="1560590"/>
                </a:lnTo>
                <a:lnTo>
                  <a:pt x="790457" y="1559672"/>
                </a:lnTo>
                <a:lnTo>
                  <a:pt x="791244" y="1559279"/>
                </a:lnTo>
                <a:lnTo>
                  <a:pt x="792162" y="1557837"/>
                </a:lnTo>
                <a:lnTo>
                  <a:pt x="793998" y="1557181"/>
                </a:lnTo>
                <a:lnTo>
                  <a:pt x="795047" y="1556919"/>
                </a:lnTo>
                <a:lnTo>
                  <a:pt x="795440" y="1555738"/>
                </a:lnTo>
                <a:lnTo>
                  <a:pt x="796227" y="1556132"/>
                </a:lnTo>
                <a:lnTo>
                  <a:pt x="796883" y="1554952"/>
                </a:lnTo>
                <a:lnTo>
                  <a:pt x="797670" y="1554952"/>
                </a:lnTo>
                <a:lnTo>
                  <a:pt x="797932" y="1554689"/>
                </a:lnTo>
                <a:lnTo>
                  <a:pt x="797932" y="1554034"/>
                </a:lnTo>
                <a:lnTo>
                  <a:pt x="797145" y="1554034"/>
                </a:lnTo>
                <a:lnTo>
                  <a:pt x="797932" y="1551936"/>
                </a:lnTo>
                <a:lnTo>
                  <a:pt x="797932" y="1551542"/>
                </a:lnTo>
                <a:lnTo>
                  <a:pt x="797145" y="1550493"/>
                </a:lnTo>
                <a:lnTo>
                  <a:pt x="795703" y="1549051"/>
                </a:lnTo>
                <a:lnTo>
                  <a:pt x="793342" y="1545510"/>
                </a:lnTo>
                <a:lnTo>
                  <a:pt x="792687" y="1545510"/>
                </a:lnTo>
                <a:lnTo>
                  <a:pt x="791244" y="1543019"/>
                </a:lnTo>
                <a:lnTo>
                  <a:pt x="789146" y="1540527"/>
                </a:lnTo>
                <a:lnTo>
                  <a:pt x="789933" y="1540265"/>
                </a:lnTo>
                <a:lnTo>
                  <a:pt x="789933" y="1539478"/>
                </a:lnTo>
                <a:lnTo>
                  <a:pt x="789933" y="1538823"/>
                </a:lnTo>
                <a:lnTo>
                  <a:pt x="790195" y="1538429"/>
                </a:lnTo>
                <a:lnTo>
                  <a:pt x="789146" y="1538429"/>
                </a:lnTo>
                <a:lnTo>
                  <a:pt x="787966" y="1537774"/>
                </a:lnTo>
                <a:lnTo>
                  <a:pt x="785606" y="1536987"/>
                </a:lnTo>
                <a:lnTo>
                  <a:pt x="785606" y="1537380"/>
                </a:lnTo>
                <a:lnTo>
                  <a:pt x="785212" y="1537380"/>
                </a:lnTo>
                <a:lnTo>
                  <a:pt x="784556" y="1539478"/>
                </a:lnTo>
                <a:lnTo>
                  <a:pt x="784556" y="1539740"/>
                </a:lnTo>
                <a:lnTo>
                  <a:pt x="784556" y="1540134"/>
                </a:lnTo>
                <a:lnTo>
                  <a:pt x="784294" y="1540396"/>
                </a:lnTo>
                <a:lnTo>
                  <a:pt x="783901" y="1541052"/>
                </a:lnTo>
                <a:lnTo>
                  <a:pt x="783245" y="1541445"/>
                </a:lnTo>
                <a:lnTo>
                  <a:pt x="782458" y="1541052"/>
                </a:lnTo>
                <a:lnTo>
                  <a:pt x="781803" y="1540396"/>
                </a:lnTo>
                <a:lnTo>
                  <a:pt x="781016" y="1538954"/>
                </a:lnTo>
                <a:lnTo>
                  <a:pt x="782065" y="1538691"/>
                </a:lnTo>
                <a:lnTo>
                  <a:pt x="782065" y="1537249"/>
                </a:lnTo>
                <a:lnTo>
                  <a:pt x="783245" y="1535413"/>
                </a:lnTo>
                <a:lnTo>
                  <a:pt x="782852" y="1534495"/>
                </a:lnTo>
                <a:lnTo>
                  <a:pt x="782590" y="1533709"/>
                </a:lnTo>
                <a:lnTo>
                  <a:pt x="782196" y="1532266"/>
                </a:lnTo>
                <a:lnTo>
                  <a:pt x="781409" y="1531873"/>
                </a:lnTo>
                <a:lnTo>
                  <a:pt x="781409" y="1531086"/>
                </a:lnTo>
                <a:lnTo>
                  <a:pt x="781409" y="1530824"/>
                </a:lnTo>
                <a:lnTo>
                  <a:pt x="780754" y="1530824"/>
                </a:lnTo>
                <a:lnTo>
                  <a:pt x="779311" y="1531086"/>
                </a:lnTo>
                <a:lnTo>
                  <a:pt x="778525" y="1530824"/>
                </a:lnTo>
                <a:lnTo>
                  <a:pt x="776164" y="1530824"/>
                </a:lnTo>
                <a:lnTo>
                  <a:pt x="774722" y="1531610"/>
                </a:lnTo>
                <a:lnTo>
                  <a:pt x="774722" y="1531873"/>
                </a:lnTo>
                <a:lnTo>
                  <a:pt x="773542" y="1531873"/>
                </a:lnTo>
                <a:lnTo>
                  <a:pt x="773279" y="1531873"/>
                </a:lnTo>
                <a:lnTo>
                  <a:pt x="772099" y="1531873"/>
                </a:lnTo>
                <a:lnTo>
                  <a:pt x="771050" y="1532266"/>
                </a:lnTo>
                <a:lnTo>
                  <a:pt x="771312" y="1533709"/>
                </a:lnTo>
                <a:lnTo>
                  <a:pt x="770657" y="1533709"/>
                </a:lnTo>
                <a:lnTo>
                  <a:pt x="770394" y="1534495"/>
                </a:lnTo>
                <a:lnTo>
                  <a:pt x="771050" y="1535938"/>
                </a:lnTo>
                <a:lnTo>
                  <a:pt x="769608" y="1537380"/>
                </a:lnTo>
                <a:lnTo>
                  <a:pt x="769214" y="1538823"/>
                </a:lnTo>
                <a:lnTo>
                  <a:pt x="769608" y="1539478"/>
                </a:lnTo>
                <a:lnTo>
                  <a:pt x="770657" y="1539478"/>
                </a:lnTo>
                <a:lnTo>
                  <a:pt x="771050" y="1539740"/>
                </a:lnTo>
                <a:lnTo>
                  <a:pt x="769214" y="1540134"/>
                </a:lnTo>
                <a:lnTo>
                  <a:pt x="766067" y="1538954"/>
                </a:lnTo>
                <a:lnTo>
                  <a:pt x="765674" y="1540134"/>
                </a:lnTo>
                <a:lnTo>
                  <a:pt x="765018" y="1540396"/>
                </a:lnTo>
                <a:lnTo>
                  <a:pt x="763969" y="1540396"/>
                </a:lnTo>
                <a:lnTo>
                  <a:pt x="762789" y="1541576"/>
                </a:lnTo>
                <a:lnTo>
                  <a:pt x="761346" y="1541576"/>
                </a:lnTo>
                <a:lnTo>
                  <a:pt x="756101" y="1543674"/>
                </a:lnTo>
                <a:lnTo>
                  <a:pt x="755314" y="1544461"/>
                </a:lnTo>
                <a:lnTo>
                  <a:pt x="754659" y="1543412"/>
                </a:lnTo>
                <a:lnTo>
                  <a:pt x="752823" y="1544199"/>
                </a:lnTo>
                <a:lnTo>
                  <a:pt x="752823" y="1543412"/>
                </a:lnTo>
                <a:lnTo>
                  <a:pt x="752167" y="1542756"/>
                </a:lnTo>
                <a:lnTo>
                  <a:pt x="752167" y="1542363"/>
                </a:lnTo>
                <a:lnTo>
                  <a:pt x="751380" y="1541970"/>
                </a:lnTo>
                <a:lnTo>
                  <a:pt x="750987" y="1541183"/>
                </a:lnTo>
                <a:lnTo>
                  <a:pt x="750200" y="1540921"/>
                </a:lnTo>
                <a:lnTo>
                  <a:pt x="750200" y="1540527"/>
                </a:lnTo>
                <a:lnTo>
                  <a:pt x="750987" y="1540921"/>
                </a:lnTo>
                <a:lnTo>
                  <a:pt x="752823" y="1539740"/>
                </a:lnTo>
                <a:lnTo>
                  <a:pt x="754265" y="1540134"/>
                </a:lnTo>
                <a:lnTo>
                  <a:pt x="755445" y="1540134"/>
                </a:lnTo>
                <a:lnTo>
                  <a:pt x="755052" y="1539347"/>
                </a:lnTo>
                <a:lnTo>
                  <a:pt x="752954" y="1538954"/>
                </a:lnTo>
                <a:lnTo>
                  <a:pt x="752560" y="1538954"/>
                </a:lnTo>
                <a:lnTo>
                  <a:pt x="751118" y="1538691"/>
                </a:lnTo>
                <a:lnTo>
                  <a:pt x="750856" y="1538954"/>
                </a:lnTo>
                <a:lnTo>
                  <a:pt x="750856" y="1538691"/>
                </a:lnTo>
                <a:lnTo>
                  <a:pt x="751511" y="1537905"/>
                </a:lnTo>
                <a:lnTo>
                  <a:pt x="751511" y="1537511"/>
                </a:lnTo>
                <a:lnTo>
                  <a:pt x="751511" y="1537249"/>
                </a:lnTo>
                <a:lnTo>
                  <a:pt x="752560" y="1536462"/>
                </a:lnTo>
                <a:lnTo>
                  <a:pt x="752298" y="1536069"/>
                </a:lnTo>
                <a:lnTo>
                  <a:pt x="752560" y="1535806"/>
                </a:lnTo>
                <a:lnTo>
                  <a:pt x="752298" y="1535413"/>
                </a:lnTo>
                <a:lnTo>
                  <a:pt x="751511" y="1535151"/>
                </a:lnTo>
                <a:lnTo>
                  <a:pt x="751511" y="1535413"/>
                </a:lnTo>
                <a:lnTo>
                  <a:pt x="750856" y="1535413"/>
                </a:lnTo>
                <a:lnTo>
                  <a:pt x="750463" y="1535413"/>
                </a:lnTo>
                <a:lnTo>
                  <a:pt x="749807" y="1535413"/>
                </a:lnTo>
                <a:lnTo>
                  <a:pt x="749545" y="1535151"/>
                </a:lnTo>
                <a:lnTo>
                  <a:pt x="748364" y="1535413"/>
                </a:lnTo>
                <a:lnTo>
                  <a:pt x="748102" y="1535151"/>
                </a:lnTo>
                <a:lnTo>
                  <a:pt x="747315" y="1535151"/>
                </a:lnTo>
                <a:lnTo>
                  <a:pt x="747315" y="1534757"/>
                </a:lnTo>
                <a:lnTo>
                  <a:pt x="746660" y="1534757"/>
                </a:lnTo>
                <a:lnTo>
                  <a:pt x="746660" y="1535413"/>
                </a:lnTo>
                <a:lnTo>
                  <a:pt x="745873" y="1535151"/>
                </a:lnTo>
                <a:lnTo>
                  <a:pt x="744693" y="1533971"/>
                </a:lnTo>
                <a:lnTo>
                  <a:pt x="744693" y="1534757"/>
                </a:lnTo>
                <a:lnTo>
                  <a:pt x="742332" y="1533053"/>
                </a:lnTo>
                <a:lnTo>
                  <a:pt x="739841" y="1533709"/>
                </a:lnTo>
                <a:lnTo>
                  <a:pt x="738792" y="1532528"/>
                </a:lnTo>
                <a:lnTo>
                  <a:pt x="736956" y="1532922"/>
                </a:lnTo>
                <a:lnTo>
                  <a:pt x="736694" y="1533184"/>
                </a:lnTo>
                <a:lnTo>
                  <a:pt x="736956" y="1533577"/>
                </a:lnTo>
                <a:lnTo>
                  <a:pt x="736694" y="1533840"/>
                </a:lnTo>
                <a:lnTo>
                  <a:pt x="736694" y="1535675"/>
                </a:lnTo>
                <a:lnTo>
                  <a:pt x="736694" y="1535938"/>
                </a:lnTo>
                <a:lnTo>
                  <a:pt x="737349" y="1537380"/>
                </a:lnTo>
                <a:lnTo>
                  <a:pt x="736956" y="1538560"/>
                </a:lnTo>
                <a:lnTo>
                  <a:pt x="737349" y="1538823"/>
                </a:lnTo>
                <a:lnTo>
                  <a:pt x="737349" y="1539478"/>
                </a:lnTo>
                <a:lnTo>
                  <a:pt x="738792" y="1539478"/>
                </a:lnTo>
                <a:lnTo>
                  <a:pt x="738792" y="1540265"/>
                </a:lnTo>
                <a:lnTo>
                  <a:pt x="739579" y="1540658"/>
                </a:lnTo>
                <a:lnTo>
                  <a:pt x="738136" y="1543543"/>
                </a:lnTo>
                <a:lnTo>
                  <a:pt x="736956" y="1542101"/>
                </a:lnTo>
                <a:lnTo>
                  <a:pt x="735907" y="1542888"/>
                </a:lnTo>
                <a:lnTo>
                  <a:pt x="734596" y="1543281"/>
                </a:lnTo>
                <a:lnTo>
                  <a:pt x="733153" y="1541708"/>
                </a:lnTo>
                <a:lnTo>
                  <a:pt x="733153" y="1540921"/>
                </a:lnTo>
                <a:lnTo>
                  <a:pt x="725679" y="1532922"/>
                </a:lnTo>
                <a:lnTo>
                  <a:pt x="725417" y="1531741"/>
                </a:lnTo>
                <a:lnTo>
                  <a:pt x="724236" y="1532135"/>
                </a:lnTo>
                <a:lnTo>
                  <a:pt x="723581" y="1531479"/>
                </a:lnTo>
                <a:lnTo>
                  <a:pt x="725679" y="1529643"/>
                </a:lnTo>
                <a:lnTo>
                  <a:pt x="725679" y="1527939"/>
                </a:lnTo>
                <a:lnTo>
                  <a:pt x="725679" y="1526496"/>
                </a:lnTo>
                <a:lnTo>
                  <a:pt x="725023" y="1526496"/>
                </a:lnTo>
                <a:lnTo>
                  <a:pt x="724761" y="1527545"/>
                </a:lnTo>
                <a:lnTo>
                  <a:pt x="720302" y="1524005"/>
                </a:lnTo>
                <a:lnTo>
                  <a:pt x="720696" y="1523087"/>
                </a:lnTo>
                <a:lnTo>
                  <a:pt x="718860" y="1521644"/>
                </a:lnTo>
                <a:lnTo>
                  <a:pt x="718204" y="1521251"/>
                </a:lnTo>
                <a:lnTo>
                  <a:pt x="716106" y="1518366"/>
                </a:lnTo>
                <a:lnTo>
                  <a:pt x="714402" y="1518104"/>
                </a:lnTo>
                <a:lnTo>
                  <a:pt x="710468" y="1519809"/>
                </a:lnTo>
                <a:lnTo>
                  <a:pt x="709025" y="1520595"/>
                </a:lnTo>
                <a:lnTo>
                  <a:pt x="708763" y="1521251"/>
                </a:lnTo>
                <a:lnTo>
                  <a:pt x="708107" y="1521644"/>
                </a:lnTo>
                <a:lnTo>
                  <a:pt x="707714" y="1521907"/>
                </a:lnTo>
                <a:lnTo>
                  <a:pt x="707058" y="1522300"/>
                </a:lnTo>
                <a:lnTo>
                  <a:pt x="706271" y="1521907"/>
                </a:lnTo>
                <a:lnTo>
                  <a:pt x="706271" y="1521644"/>
                </a:lnTo>
                <a:lnTo>
                  <a:pt x="706009" y="1521251"/>
                </a:lnTo>
                <a:lnTo>
                  <a:pt x="705354" y="1522038"/>
                </a:lnTo>
                <a:lnTo>
                  <a:pt x="704960" y="1522038"/>
                </a:lnTo>
                <a:lnTo>
                  <a:pt x="704698" y="1522431"/>
                </a:lnTo>
                <a:lnTo>
                  <a:pt x="703518" y="1522431"/>
                </a:lnTo>
                <a:lnTo>
                  <a:pt x="702075" y="1523218"/>
                </a:lnTo>
                <a:lnTo>
                  <a:pt x="701813" y="1524136"/>
                </a:lnTo>
                <a:lnTo>
                  <a:pt x="700370" y="1525578"/>
                </a:lnTo>
                <a:lnTo>
                  <a:pt x="699715" y="1525316"/>
                </a:lnTo>
                <a:lnTo>
                  <a:pt x="697879" y="1521382"/>
                </a:lnTo>
                <a:lnTo>
                  <a:pt x="697223" y="1521120"/>
                </a:lnTo>
                <a:lnTo>
                  <a:pt x="698404" y="1519284"/>
                </a:lnTo>
                <a:lnTo>
                  <a:pt x="698010" y="1518497"/>
                </a:lnTo>
                <a:lnTo>
                  <a:pt x="695912" y="1518235"/>
                </a:lnTo>
                <a:lnTo>
                  <a:pt x="694863" y="1518497"/>
                </a:lnTo>
                <a:lnTo>
                  <a:pt x="694470" y="1518235"/>
                </a:lnTo>
                <a:lnTo>
                  <a:pt x="694076" y="1516399"/>
                </a:lnTo>
                <a:lnTo>
                  <a:pt x="693158" y="1516399"/>
                </a:lnTo>
                <a:lnTo>
                  <a:pt x="691322" y="1517579"/>
                </a:lnTo>
                <a:lnTo>
                  <a:pt x="690667" y="1519022"/>
                </a:lnTo>
                <a:lnTo>
                  <a:pt x="690667" y="1520727"/>
                </a:lnTo>
                <a:lnTo>
                  <a:pt x="688962" y="1521907"/>
                </a:lnTo>
                <a:lnTo>
                  <a:pt x="687520" y="1521907"/>
                </a:lnTo>
                <a:lnTo>
                  <a:pt x="685028" y="1521907"/>
                </a:lnTo>
                <a:lnTo>
                  <a:pt x="684766" y="1520464"/>
                </a:lnTo>
                <a:lnTo>
                  <a:pt x="681225" y="1520464"/>
                </a:lnTo>
                <a:lnTo>
                  <a:pt x="677685" y="1519022"/>
                </a:lnTo>
                <a:lnTo>
                  <a:pt x="675587" y="1521120"/>
                </a:lnTo>
                <a:lnTo>
                  <a:pt x="673751" y="1524005"/>
                </a:lnTo>
                <a:lnTo>
                  <a:pt x="672833" y="1523349"/>
                </a:lnTo>
                <a:lnTo>
                  <a:pt x="671391" y="1524267"/>
                </a:lnTo>
                <a:lnTo>
                  <a:pt x="670604" y="1524267"/>
                </a:lnTo>
                <a:lnTo>
                  <a:pt x="670604" y="1525447"/>
                </a:lnTo>
                <a:lnTo>
                  <a:pt x="668506" y="1527152"/>
                </a:lnTo>
                <a:lnTo>
                  <a:pt x="667325" y="1527152"/>
                </a:lnTo>
                <a:lnTo>
                  <a:pt x="667063" y="1527152"/>
                </a:lnTo>
                <a:lnTo>
                  <a:pt x="666276" y="1526890"/>
                </a:lnTo>
                <a:lnTo>
                  <a:pt x="665883" y="1526496"/>
                </a:lnTo>
                <a:lnTo>
                  <a:pt x="665883" y="1526234"/>
                </a:lnTo>
                <a:lnTo>
                  <a:pt x="664703" y="1526234"/>
                </a:lnTo>
                <a:lnTo>
                  <a:pt x="662605" y="1525447"/>
                </a:lnTo>
                <a:lnTo>
                  <a:pt x="661687" y="1524792"/>
                </a:lnTo>
                <a:lnTo>
                  <a:pt x="661294" y="1524005"/>
                </a:lnTo>
                <a:lnTo>
                  <a:pt x="659589" y="1526496"/>
                </a:lnTo>
                <a:lnTo>
                  <a:pt x="658146" y="1530037"/>
                </a:lnTo>
                <a:lnTo>
                  <a:pt x="656966" y="1531873"/>
                </a:lnTo>
                <a:lnTo>
                  <a:pt x="654868" y="1532528"/>
                </a:lnTo>
                <a:lnTo>
                  <a:pt x="654081" y="1531873"/>
                </a:lnTo>
                <a:lnTo>
                  <a:pt x="653819" y="1532135"/>
                </a:lnTo>
                <a:lnTo>
                  <a:pt x="653163" y="1533315"/>
                </a:lnTo>
                <a:lnTo>
                  <a:pt x="653819" y="1533315"/>
                </a:lnTo>
                <a:lnTo>
                  <a:pt x="653426" y="1533577"/>
                </a:lnTo>
                <a:lnTo>
                  <a:pt x="653163" y="1533971"/>
                </a:lnTo>
                <a:lnTo>
                  <a:pt x="652377" y="1537118"/>
                </a:lnTo>
                <a:lnTo>
                  <a:pt x="650541" y="1539609"/>
                </a:lnTo>
                <a:lnTo>
                  <a:pt x="648049" y="1539872"/>
                </a:lnTo>
                <a:lnTo>
                  <a:pt x="644509" y="1536987"/>
                </a:lnTo>
                <a:lnTo>
                  <a:pt x="643328" y="1537380"/>
                </a:lnTo>
                <a:lnTo>
                  <a:pt x="643066" y="1536593"/>
                </a:lnTo>
                <a:lnTo>
                  <a:pt x="640575" y="1536856"/>
                </a:lnTo>
                <a:lnTo>
                  <a:pt x="635592" y="1536593"/>
                </a:lnTo>
                <a:lnTo>
                  <a:pt x="635592" y="1537642"/>
                </a:lnTo>
                <a:lnTo>
                  <a:pt x="636772" y="1539085"/>
                </a:lnTo>
                <a:lnTo>
                  <a:pt x="636379" y="1540265"/>
                </a:lnTo>
                <a:lnTo>
                  <a:pt x="636772" y="1541183"/>
                </a:lnTo>
                <a:lnTo>
                  <a:pt x="634936" y="1541970"/>
                </a:lnTo>
                <a:lnTo>
                  <a:pt x="635198" y="1544855"/>
                </a:lnTo>
                <a:lnTo>
                  <a:pt x="635592" y="1545117"/>
                </a:lnTo>
                <a:lnTo>
                  <a:pt x="635592" y="1546559"/>
                </a:lnTo>
                <a:lnTo>
                  <a:pt x="636379" y="1545904"/>
                </a:lnTo>
                <a:lnTo>
                  <a:pt x="637034" y="1545641"/>
                </a:lnTo>
                <a:lnTo>
                  <a:pt x="637428" y="1544855"/>
                </a:lnTo>
                <a:lnTo>
                  <a:pt x="640968" y="1545117"/>
                </a:lnTo>
                <a:lnTo>
                  <a:pt x="640968" y="1545510"/>
                </a:lnTo>
                <a:lnTo>
                  <a:pt x="640313" y="1546166"/>
                </a:lnTo>
                <a:lnTo>
                  <a:pt x="641231" y="1547215"/>
                </a:lnTo>
                <a:lnTo>
                  <a:pt x="640575" y="1547608"/>
                </a:lnTo>
                <a:lnTo>
                  <a:pt x="640575" y="1548002"/>
                </a:lnTo>
                <a:lnTo>
                  <a:pt x="640313" y="1549444"/>
                </a:lnTo>
                <a:lnTo>
                  <a:pt x="640575" y="1550231"/>
                </a:lnTo>
                <a:lnTo>
                  <a:pt x="640575" y="1550624"/>
                </a:lnTo>
                <a:lnTo>
                  <a:pt x="640968" y="1551411"/>
                </a:lnTo>
                <a:lnTo>
                  <a:pt x="639526" y="1552854"/>
                </a:lnTo>
                <a:lnTo>
                  <a:pt x="638870" y="1552854"/>
                </a:lnTo>
                <a:lnTo>
                  <a:pt x="638870" y="1553116"/>
                </a:lnTo>
                <a:lnTo>
                  <a:pt x="638083" y="1554296"/>
                </a:lnTo>
                <a:lnTo>
                  <a:pt x="635985" y="1554558"/>
                </a:lnTo>
                <a:lnTo>
                  <a:pt x="636641" y="1557443"/>
                </a:lnTo>
                <a:lnTo>
                  <a:pt x="635985" y="1558099"/>
                </a:lnTo>
                <a:lnTo>
                  <a:pt x="635985" y="1558886"/>
                </a:lnTo>
                <a:lnTo>
                  <a:pt x="636247" y="1561377"/>
                </a:lnTo>
                <a:lnTo>
                  <a:pt x="637690" y="1562033"/>
                </a:lnTo>
                <a:lnTo>
                  <a:pt x="638346" y="1562820"/>
                </a:lnTo>
                <a:lnTo>
                  <a:pt x="640444" y="1562426"/>
                </a:lnTo>
                <a:lnTo>
                  <a:pt x="643984" y="1564918"/>
                </a:lnTo>
                <a:lnTo>
                  <a:pt x="645820" y="1563737"/>
                </a:lnTo>
                <a:lnTo>
                  <a:pt x="646738" y="1565180"/>
                </a:lnTo>
                <a:lnTo>
                  <a:pt x="648180" y="1566622"/>
                </a:lnTo>
                <a:lnTo>
                  <a:pt x="648180" y="1567016"/>
                </a:lnTo>
                <a:lnTo>
                  <a:pt x="649361" y="1567278"/>
                </a:lnTo>
                <a:lnTo>
                  <a:pt x="649623" y="1568720"/>
                </a:lnTo>
                <a:lnTo>
                  <a:pt x="651065" y="1569901"/>
                </a:lnTo>
                <a:lnTo>
                  <a:pt x="652508" y="1570556"/>
                </a:lnTo>
                <a:lnTo>
                  <a:pt x="653950" y="1573703"/>
                </a:lnTo>
                <a:lnTo>
                  <a:pt x="654737" y="1574490"/>
                </a:lnTo>
                <a:lnTo>
                  <a:pt x="655130" y="1575146"/>
                </a:lnTo>
                <a:lnTo>
                  <a:pt x="655917" y="1575539"/>
                </a:lnTo>
                <a:lnTo>
                  <a:pt x="656573" y="1576457"/>
                </a:lnTo>
                <a:lnTo>
                  <a:pt x="657360" y="1576851"/>
                </a:lnTo>
                <a:lnTo>
                  <a:pt x="658278" y="1576064"/>
                </a:lnTo>
                <a:lnTo>
                  <a:pt x="658278" y="1575670"/>
                </a:lnTo>
                <a:lnTo>
                  <a:pt x="660376" y="1575670"/>
                </a:lnTo>
                <a:lnTo>
                  <a:pt x="661556" y="1575408"/>
                </a:lnTo>
                <a:lnTo>
                  <a:pt x="662998" y="1576064"/>
                </a:lnTo>
                <a:lnTo>
                  <a:pt x="665490" y="1574884"/>
                </a:lnTo>
                <a:lnTo>
                  <a:pt x="665752" y="1575670"/>
                </a:lnTo>
                <a:lnTo>
                  <a:pt x="666408" y="1576326"/>
                </a:lnTo>
                <a:lnTo>
                  <a:pt x="668506" y="1577113"/>
                </a:lnTo>
                <a:lnTo>
                  <a:pt x="669161" y="1577506"/>
                </a:lnTo>
                <a:lnTo>
                  <a:pt x="669161" y="1578949"/>
                </a:lnTo>
                <a:lnTo>
                  <a:pt x="668506" y="1580653"/>
                </a:lnTo>
                <a:lnTo>
                  <a:pt x="668899" y="1581440"/>
                </a:lnTo>
                <a:lnTo>
                  <a:pt x="668506" y="1581834"/>
                </a:lnTo>
                <a:lnTo>
                  <a:pt x="668899" y="1582620"/>
                </a:lnTo>
                <a:lnTo>
                  <a:pt x="668899" y="1583276"/>
                </a:lnTo>
                <a:lnTo>
                  <a:pt x="669161" y="1584063"/>
                </a:lnTo>
                <a:lnTo>
                  <a:pt x="670342" y="1584718"/>
                </a:lnTo>
                <a:lnTo>
                  <a:pt x="671784" y="1584063"/>
                </a:lnTo>
                <a:lnTo>
                  <a:pt x="672046" y="1584981"/>
                </a:lnTo>
                <a:lnTo>
                  <a:pt x="672440" y="1584718"/>
                </a:lnTo>
                <a:lnTo>
                  <a:pt x="673095" y="1584325"/>
                </a:lnTo>
                <a:lnTo>
                  <a:pt x="673882" y="1584981"/>
                </a:lnTo>
                <a:lnTo>
                  <a:pt x="675587" y="1585374"/>
                </a:lnTo>
                <a:lnTo>
                  <a:pt x="677423" y="1584981"/>
                </a:lnTo>
                <a:lnTo>
                  <a:pt x="678341" y="1585374"/>
                </a:lnTo>
                <a:lnTo>
                  <a:pt x="679521" y="1587079"/>
                </a:lnTo>
                <a:lnTo>
                  <a:pt x="680963" y="1587472"/>
                </a:lnTo>
                <a:lnTo>
                  <a:pt x="684504" y="1585374"/>
                </a:lnTo>
                <a:lnTo>
                  <a:pt x="684766" y="1585636"/>
                </a:lnTo>
                <a:lnTo>
                  <a:pt x="684504" y="1587472"/>
                </a:lnTo>
                <a:lnTo>
                  <a:pt x="684504" y="1588915"/>
                </a:lnTo>
                <a:lnTo>
                  <a:pt x="685159" y="1590357"/>
                </a:lnTo>
                <a:lnTo>
                  <a:pt x="686602" y="1592062"/>
                </a:lnTo>
                <a:lnTo>
                  <a:pt x="686864" y="1593242"/>
                </a:lnTo>
                <a:lnTo>
                  <a:pt x="686602" y="1594684"/>
                </a:lnTo>
                <a:lnTo>
                  <a:pt x="686602" y="1597569"/>
                </a:lnTo>
                <a:lnTo>
                  <a:pt x="687388" y="1598749"/>
                </a:lnTo>
                <a:lnTo>
                  <a:pt x="686995" y="1599798"/>
                </a:lnTo>
                <a:lnTo>
                  <a:pt x="686733" y="1600454"/>
                </a:lnTo>
                <a:lnTo>
                  <a:pt x="686077" y="1602552"/>
                </a:lnTo>
                <a:lnTo>
                  <a:pt x="686077" y="1603208"/>
                </a:lnTo>
                <a:lnTo>
                  <a:pt x="684897" y="1604650"/>
                </a:lnTo>
                <a:lnTo>
                  <a:pt x="681750" y="1605437"/>
                </a:lnTo>
                <a:lnTo>
                  <a:pt x="681357" y="1607273"/>
                </a:lnTo>
                <a:lnTo>
                  <a:pt x="679914" y="1607273"/>
                </a:lnTo>
                <a:lnTo>
                  <a:pt x="677554" y="1608060"/>
                </a:lnTo>
                <a:lnTo>
                  <a:pt x="672571" y="1606617"/>
                </a:lnTo>
                <a:lnTo>
                  <a:pt x="671128" y="1606617"/>
                </a:lnTo>
                <a:lnTo>
                  <a:pt x="671128" y="1606224"/>
                </a:lnTo>
                <a:lnTo>
                  <a:pt x="670735" y="1605962"/>
                </a:lnTo>
                <a:lnTo>
                  <a:pt x="670735" y="1604519"/>
                </a:lnTo>
                <a:lnTo>
                  <a:pt x="668637" y="1600585"/>
                </a:lnTo>
                <a:lnTo>
                  <a:pt x="665752" y="1601372"/>
                </a:lnTo>
                <a:lnTo>
                  <a:pt x="664572" y="1601110"/>
                </a:lnTo>
                <a:lnTo>
                  <a:pt x="661687" y="1601110"/>
                </a:lnTo>
                <a:lnTo>
                  <a:pt x="662343" y="1602552"/>
                </a:lnTo>
                <a:lnTo>
                  <a:pt x="660638" y="1603470"/>
                </a:lnTo>
                <a:lnTo>
                  <a:pt x="660244" y="1604650"/>
                </a:lnTo>
                <a:lnTo>
                  <a:pt x="659458" y="1605437"/>
                </a:lnTo>
                <a:lnTo>
                  <a:pt x="658802" y="1605437"/>
                </a:lnTo>
                <a:lnTo>
                  <a:pt x="658540" y="1606093"/>
                </a:lnTo>
                <a:lnTo>
                  <a:pt x="658146" y="1606093"/>
                </a:lnTo>
                <a:lnTo>
                  <a:pt x="657491" y="1606879"/>
                </a:lnTo>
                <a:lnTo>
                  <a:pt x="656704" y="1607142"/>
                </a:lnTo>
                <a:lnTo>
                  <a:pt x="656048" y="1606355"/>
                </a:lnTo>
                <a:lnTo>
                  <a:pt x="654606" y="1606355"/>
                </a:lnTo>
                <a:lnTo>
                  <a:pt x="652901" y="1606093"/>
                </a:lnTo>
                <a:lnTo>
                  <a:pt x="652114" y="1606879"/>
                </a:lnTo>
                <a:lnTo>
                  <a:pt x="649623" y="1606093"/>
                </a:lnTo>
                <a:lnTo>
                  <a:pt x="649361" y="1605437"/>
                </a:lnTo>
                <a:lnTo>
                  <a:pt x="648705" y="1605437"/>
                </a:lnTo>
                <a:lnTo>
                  <a:pt x="649361" y="1603339"/>
                </a:lnTo>
                <a:lnTo>
                  <a:pt x="646869" y="1601897"/>
                </a:lnTo>
                <a:lnTo>
                  <a:pt x="643328" y="1601241"/>
                </a:lnTo>
                <a:lnTo>
                  <a:pt x="641624" y="1602683"/>
                </a:lnTo>
                <a:lnTo>
                  <a:pt x="641624" y="1604126"/>
                </a:lnTo>
                <a:lnTo>
                  <a:pt x="642542" y="1605044"/>
                </a:lnTo>
                <a:lnTo>
                  <a:pt x="642542" y="1606224"/>
                </a:lnTo>
                <a:lnTo>
                  <a:pt x="641886" y="1606486"/>
                </a:lnTo>
                <a:lnTo>
                  <a:pt x="641886" y="1606879"/>
                </a:lnTo>
                <a:lnTo>
                  <a:pt x="641624" y="1606879"/>
                </a:lnTo>
                <a:lnTo>
                  <a:pt x="641231" y="1607142"/>
                </a:lnTo>
                <a:lnTo>
                  <a:pt x="642017" y="1608322"/>
                </a:lnTo>
                <a:lnTo>
                  <a:pt x="641755" y="1613305"/>
                </a:lnTo>
                <a:lnTo>
                  <a:pt x="641927" y="1613354"/>
                </a:lnTo>
                <a:lnTo>
                  <a:pt x="642018" y="1611730"/>
                </a:lnTo>
                <a:lnTo>
                  <a:pt x="648181" y="1613173"/>
                </a:lnTo>
                <a:lnTo>
                  <a:pt x="648837" y="1613959"/>
                </a:lnTo>
                <a:lnTo>
                  <a:pt x="654082" y="1615664"/>
                </a:lnTo>
                <a:lnTo>
                  <a:pt x="651984" y="1618549"/>
                </a:lnTo>
                <a:lnTo>
                  <a:pt x="651328" y="1621040"/>
                </a:lnTo>
                <a:lnTo>
                  <a:pt x="655262" y="1623532"/>
                </a:lnTo>
                <a:lnTo>
                  <a:pt x="655524" y="1624450"/>
                </a:lnTo>
                <a:lnTo>
                  <a:pt x="655918" y="1624188"/>
                </a:lnTo>
                <a:lnTo>
                  <a:pt x="655524" y="1625237"/>
                </a:lnTo>
                <a:lnTo>
                  <a:pt x="658016" y="1627335"/>
                </a:lnTo>
                <a:lnTo>
                  <a:pt x="658409" y="1630088"/>
                </a:lnTo>
                <a:lnTo>
                  <a:pt x="659458" y="1630088"/>
                </a:lnTo>
                <a:lnTo>
                  <a:pt x="659720" y="1631531"/>
                </a:lnTo>
                <a:lnTo>
                  <a:pt x="661163" y="1631531"/>
                </a:lnTo>
                <a:lnTo>
                  <a:pt x="661163" y="1637956"/>
                </a:lnTo>
                <a:lnTo>
                  <a:pt x="661818" y="1638612"/>
                </a:lnTo>
                <a:lnTo>
                  <a:pt x="661818" y="1641497"/>
                </a:lnTo>
                <a:lnTo>
                  <a:pt x="659720" y="1642939"/>
                </a:lnTo>
                <a:lnTo>
                  <a:pt x="659065" y="1645037"/>
                </a:lnTo>
                <a:lnTo>
                  <a:pt x="659065" y="1650414"/>
                </a:lnTo>
                <a:lnTo>
                  <a:pt x="660114" y="1653692"/>
                </a:lnTo>
                <a:lnTo>
                  <a:pt x="660507" y="1655003"/>
                </a:lnTo>
                <a:lnTo>
                  <a:pt x="660114" y="1656052"/>
                </a:lnTo>
                <a:lnTo>
                  <a:pt x="660507" y="1657233"/>
                </a:lnTo>
                <a:lnTo>
                  <a:pt x="661163" y="1657495"/>
                </a:lnTo>
                <a:lnTo>
                  <a:pt x="661556" y="1657233"/>
                </a:lnTo>
                <a:lnTo>
                  <a:pt x="662999" y="1658150"/>
                </a:lnTo>
                <a:lnTo>
                  <a:pt x="662999" y="1658937"/>
                </a:lnTo>
                <a:lnTo>
                  <a:pt x="663261" y="1658675"/>
                </a:lnTo>
                <a:lnTo>
                  <a:pt x="663261" y="1657888"/>
                </a:lnTo>
                <a:lnTo>
                  <a:pt x="664048" y="1657888"/>
                </a:lnTo>
                <a:lnTo>
                  <a:pt x="664048" y="1656708"/>
                </a:lnTo>
                <a:lnTo>
                  <a:pt x="663261" y="1656446"/>
                </a:lnTo>
                <a:lnTo>
                  <a:pt x="664441" y="1656446"/>
                </a:lnTo>
                <a:lnTo>
                  <a:pt x="665097" y="1655790"/>
                </a:lnTo>
                <a:lnTo>
                  <a:pt x="664835" y="1657233"/>
                </a:lnTo>
                <a:lnTo>
                  <a:pt x="665097" y="1657888"/>
                </a:lnTo>
                <a:lnTo>
                  <a:pt x="666933" y="1659986"/>
                </a:lnTo>
                <a:lnTo>
                  <a:pt x="666277" y="1661429"/>
                </a:lnTo>
                <a:lnTo>
                  <a:pt x="670473" y="1661691"/>
                </a:lnTo>
                <a:lnTo>
                  <a:pt x="670473" y="1661035"/>
                </a:lnTo>
                <a:lnTo>
                  <a:pt x="670473" y="1660249"/>
                </a:lnTo>
                <a:lnTo>
                  <a:pt x="670080" y="1658937"/>
                </a:lnTo>
                <a:lnTo>
                  <a:pt x="670080" y="1658675"/>
                </a:lnTo>
                <a:lnTo>
                  <a:pt x="671522" y="1658150"/>
                </a:lnTo>
                <a:lnTo>
                  <a:pt x="671916" y="1657233"/>
                </a:lnTo>
                <a:lnTo>
                  <a:pt x="672965" y="1657233"/>
                </a:lnTo>
                <a:lnTo>
                  <a:pt x="673620" y="1657233"/>
                </a:lnTo>
                <a:lnTo>
                  <a:pt x="673358" y="1657495"/>
                </a:lnTo>
                <a:lnTo>
                  <a:pt x="673358" y="1658150"/>
                </a:lnTo>
                <a:lnTo>
                  <a:pt x="673620" y="1658937"/>
                </a:lnTo>
                <a:lnTo>
                  <a:pt x="675063" y="1658150"/>
                </a:lnTo>
                <a:lnTo>
                  <a:pt x="675718" y="1658150"/>
                </a:lnTo>
                <a:lnTo>
                  <a:pt x="675718" y="1656708"/>
                </a:lnTo>
                <a:lnTo>
                  <a:pt x="677816" y="1658675"/>
                </a:lnTo>
                <a:lnTo>
                  <a:pt x="680046" y="1657888"/>
                </a:lnTo>
                <a:lnTo>
                  <a:pt x="681095" y="1658150"/>
                </a:lnTo>
                <a:lnTo>
                  <a:pt x="681750" y="1657888"/>
                </a:lnTo>
                <a:lnTo>
                  <a:pt x="682537" y="1658150"/>
                </a:lnTo>
                <a:lnTo>
                  <a:pt x="683455" y="1658150"/>
                </a:lnTo>
                <a:lnTo>
                  <a:pt x="684242" y="1659593"/>
                </a:lnTo>
                <a:lnTo>
                  <a:pt x="686078" y="1658150"/>
                </a:lnTo>
                <a:lnTo>
                  <a:pt x="685684" y="1657495"/>
                </a:lnTo>
                <a:lnTo>
                  <a:pt x="686340" y="1656446"/>
                </a:lnTo>
                <a:lnTo>
                  <a:pt x="685684" y="1656052"/>
                </a:lnTo>
                <a:lnTo>
                  <a:pt x="684635" y="1655790"/>
                </a:lnTo>
                <a:lnTo>
                  <a:pt x="684242" y="1655397"/>
                </a:lnTo>
                <a:lnTo>
                  <a:pt x="684898" y="1654610"/>
                </a:lnTo>
                <a:lnTo>
                  <a:pt x="684635" y="1654348"/>
                </a:lnTo>
                <a:lnTo>
                  <a:pt x="684898" y="1653954"/>
                </a:lnTo>
                <a:lnTo>
                  <a:pt x="684898" y="1653692"/>
                </a:lnTo>
                <a:lnTo>
                  <a:pt x="685684" y="1653299"/>
                </a:lnTo>
                <a:lnTo>
                  <a:pt x="686078" y="1653299"/>
                </a:lnTo>
                <a:lnTo>
                  <a:pt x="686340" y="1652905"/>
                </a:lnTo>
                <a:lnTo>
                  <a:pt x="686733" y="1652905"/>
                </a:lnTo>
                <a:lnTo>
                  <a:pt x="687783" y="1651856"/>
                </a:lnTo>
                <a:lnTo>
                  <a:pt x="688831" y="1652250"/>
                </a:lnTo>
                <a:lnTo>
                  <a:pt x="689618" y="1652512"/>
                </a:lnTo>
                <a:lnTo>
                  <a:pt x="690536" y="1655003"/>
                </a:lnTo>
                <a:lnTo>
                  <a:pt x="692765" y="1656446"/>
                </a:lnTo>
                <a:lnTo>
                  <a:pt x="694995" y="1656708"/>
                </a:lnTo>
                <a:lnTo>
                  <a:pt x="696437" y="1657233"/>
                </a:lnTo>
                <a:lnTo>
                  <a:pt x="697879" y="1658937"/>
                </a:lnTo>
                <a:lnTo>
                  <a:pt x="698535" y="1659331"/>
                </a:lnTo>
                <a:lnTo>
                  <a:pt x="698797" y="1660773"/>
                </a:lnTo>
                <a:lnTo>
                  <a:pt x="697093" y="1661429"/>
                </a:lnTo>
                <a:lnTo>
                  <a:pt x="696699" y="1662084"/>
                </a:lnTo>
                <a:lnTo>
                  <a:pt x="697093" y="1662347"/>
                </a:lnTo>
                <a:lnTo>
                  <a:pt x="696437" y="1663133"/>
                </a:lnTo>
                <a:lnTo>
                  <a:pt x="695913" y="1662871"/>
                </a:lnTo>
                <a:lnTo>
                  <a:pt x="694995" y="1663789"/>
                </a:lnTo>
                <a:lnTo>
                  <a:pt x="694995" y="1667067"/>
                </a:lnTo>
                <a:lnTo>
                  <a:pt x="695650" y="1667723"/>
                </a:lnTo>
                <a:lnTo>
                  <a:pt x="695650" y="1668510"/>
                </a:lnTo>
                <a:lnTo>
                  <a:pt x="694995" y="1669165"/>
                </a:lnTo>
                <a:lnTo>
                  <a:pt x="694601" y="1669952"/>
                </a:lnTo>
                <a:lnTo>
                  <a:pt x="693421" y="1669952"/>
                </a:lnTo>
                <a:lnTo>
                  <a:pt x="693159" y="1670608"/>
                </a:lnTo>
                <a:lnTo>
                  <a:pt x="691979" y="1670608"/>
                </a:lnTo>
                <a:lnTo>
                  <a:pt x="691979" y="1671657"/>
                </a:lnTo>
                <a:lnTo>
                  <a:pt x="692765" y="1672313"/>
                </a:lnTo>
                <a:lnTo>
                  <a:pt x="692503" y="1673493"/>
                </a:lnTo>
                <a:lnTo>
                  <a:pt x="692503" y="1674411"/>
                </a:lnTo>
                <a:lnTo>
                  <a:pt x="691061" y="1675591"/>
                </a:lnTo>
                <a:lnTo>
                  <a:pt x="691323" y="1676509"/>
                </a:lnTo>
                <a:lnTo>
                  <a:pt x="691323" y="1677951"/>
                </a:lnTo>
                <a:lnTo>
                  <a:pt x="691061" y="1678738"/>
                </a:lnTo>
                <a:lnTo>
                  <a:pt x="690536" y="1680180"/>
                </a:lnTo>
                <a:lnTo>
                  <a:pt x="690274" y="1681885"/>
                </a:lnTo>
                <a:lnTo>
                  <a:pt x="690274" y="1683327"/>
                </a:lnTo>
                <a:lnTo>
                  <a:pt x="691716" y="1686212"/>
                </a:lnTo>
                <a:lnTo>
                  <a:pt x="691323" y="1686868"/>
                </a:lnTo>
                <a:lnTo>
                  <a:pt x="692765" y="1688311"/>
                </a:lnTo>
                <a:lnTo>
                  <a:pt x="691979" y="1689229"/>
                </a:lnTo>
                <a:lnTo>
                  <a:pt x="691979" y="1689753"/>
                </a:lnTo>
                <a:lnTo>
                  <a:pt x="691979" y="1690671"/>
                </a:lnTo>
                <a:lnTo>
                  <a:pt x="691716" y="1691458"/>
                </a:lnTo>
                <a:lnTo>
                  <a:pt x="691979" y="1691851"/>
                </a:lnTo>
                <a:lnTo>
                  <a:pt x="691979" y="1692900"/>
                </a:lnTo>
                <a:lnTo>
                  <a:pt x="692765" y="1693294"/>
                </a:lnTo>
                <a:lnTo>
                  <a:pt x="692765" y="1693949"/>
                </a:lnTo>
                <a:lnTo>
                  <a:pt x="693159" y="1694605"/>
                </a:lnTo>
                <a:lnTo>
                  <a:pt x="692503" y="1694998"/>
                </a:lnTo>
                <a:lnTo>
                  <a:pt x="691979" y="1696047"/>
                </a:lnTo>
                <a:lnTo>
                  <a:pt x="692765" y="1697096"/>
                </a:lnTo>
                <a:lnTo>
                  <a:pt x="691979" y="1697752"/>
                </a:lnTo>
                <a:lnTo>
                  <a:pt x="691716" y="1699588"/>
                </a:lnTo>
                <a:lnTo>
                  <a:pt x="691061" y="1699588"/>
                </a:lnTo>
                <a:lnTo>
                  <a:pt x="690536" y="1699981"/>
                </a:lnTo>
                <a:lnTo>
                  <a:pt x="690274" y="1699588"/>
                </a:lnTo>
                <a:lnTo>
                  <a:pt x="688176" y="1699588"/>
                </a:lnTo>
                <a:lnTo>
                  <a:pt x="688176" y="1699194"/>
                </a:lnTo>
                <a:lnTo>
                  <a:pt x="686078" y="1698539"/>
                </a:lnTo>
                <a:lnTo>
                  <a:pt x="685422" y="1699588"/>
                </a:lnTo>
                <a:lnTo>
                  <a:pt x="683455" y="1699981"/>
                </a:lnTo>
                <a:lnTo>
                  <a:pt x="683980" y="1702079"/>
                </a:lnTo>
                <a:lnTo>
                  <a:pt x="683455" y="1702866"/>
                </a:lnTo>
                <a:lnTo>
                  <a:pt x="683193" y="1704309"/>
                </a:lnTo>
                <a:lnTo>
                  <a:pt x="681750" y="1704964"/>
                </a:lnTo>
                <a:lnTo>
                  <a:pt x="684242" y="1707062"/>
                </a:lnTo>
                <a:lnTo>
                  <a:pt x="682537" y="1708767"/>
                </a:lnTo>
                <a:lnTo>
                  <a:pt x="682144" y="1710209"/>
                </a:lnTo>
                <a:lnTo>
                  <a:pt x="682537" y="1711390"/>
                </a:lnTo>
                <a:lnTo>
                  <a:pt x="682144" y="1712045"/>
                </a:lnTo>
                <a:lnTo>
                  <a:pt x="683980" y="1713094"/>
                </a:lnTo>
                <a:lnTo>
                  <a:pt x="684635" y="1712832"/>
                </a:lnTo>
                <a:lnTo>
                  <a:pt x="684635" y="1713488"/>
                </a:lnTo>
                <a:lnTo>
                  <a:pt x="683455" y="1713750"/>
                </a:lnTo>
                <a:lnTo>
                  <a:pt x="683193" y="1714537"/>
                </a:lnTo>
                <a:lnTo>
                  <a:pt x="684242" y="1715192"/>
                </a:lnTo>
                <a:lnTo>
                  <a:pt x="683980" y="1716373"/>
                </a:lnTo>
                <a:lnTo>
                  <a:pt x="682799" y="1715586"/>
                </a:lnTo>
                <a:lnTo>
                  <a:pt x="681357" y="1715586"/>
                </a:lnTo>
                <a:lnTo>
                  <a:pt x="679259" y="1717815"/>
                </a:lnTo>
                <a:lnTo>
                  <a:pt x="679652" y="1718077"/>
                </a:lnTo>
                <a:lnTo>
                  <a:pt x="679259" y="1719126"/>
                </a:lnTo>
                <a:lnTo>
                  <a:pt x="678603" y="1719913"/>
                </a:lnTo>
                <a:lnTo>
                  <a:pt x="676243" y="1720569"/>
                </a:lnTo>
                <a:lnTo>
                  <a:pt x="676243" y="1720175"/>
                </a:lnTo>
                <a:lnTo>
                  <a:pt x="674800" y="1720569"/>
                </a:lnTo>
                <a:lnTo>
                  <a:pt x="672571" y="1720569"/>
                </a:lnTo>
                <a:lnTo>
                  <a:pt x="671916" y="1719913"/>
                </a:lnTo>
                <a:lnTo>
                  <a:pt x="670473" y="1718733"/>
                </a:lnTo>
                <a:lnTo>
                  <a:pt x="669817" y="1717815"/>
                </a:lnTo>
                <a:lnTo>
                  <a:pt x="670080" y="1717291"/>
                </a:lnTo>
                <a:lnTo>
                  <a:pt x="669817" y="1716635"/>
                </a:lnTo>
                <a:lnTo>
                  <a:pt x="668637" y="1717291"/>
                </a:lnTo>
                <a:lnTo>
                  <a:pt x="667719" y="1715192"/>
                </a:lnTo>
                <a:lnTo>
                  <a:pt x="665883" y="1715586"/>
                </a:lnTo>
                <a:lnTo>
                  <a:pt x="662605" y="1717028"/>
                </a:lnTo>
                <a:lnTo>
                  <a:pt x="661818" y="1719126"/>
                </a:lnTo>
                <a:lnTo>
                  <a:pt x="662343" y="1720569"/>
                </a:lnTo>
                <a:lnTo>
                  <a:pt x="660507" y="1721224"/>
                </a:lnTo>
                <a:lnTo>
                  <a:pt x="660901" y="1722273"/>
                </a:lnTo>
                <a:lnTo>
                  <a:pt x="660114" y="1722929"/>
                </a:lnTo>
                <a:lnTo>
                  <a:pt x="661163" y="1724896"/>
                </a:lnTo>
                <a:lnTo>
                  <a:pt x="660114" y="1725552"/>
                </a:lnTo>
                <a:lnTo>
                  <a:pt x="660114" y="1726207"/>
                </a:lnTo>
                <a:lnTo>
                  <a:pt x="659720" y="1726863"/>
                </a:lnTo>
                <a:lnTo>
                  <a:pt x="660507" y="1727912"/>
                </a:lnTo>
                <a:lnTo>
                  <a:pt x="660507" y="1728306"/>
                </a:lnTo>
                <a:lnTo>
                  <a:pt x="660114" y="1728306"/>
                </a:lnTo>
                <a:lnTo>
                  <a:pt x="659065" y="1729092"/>
                </a:lnTo>
                <a:lnTo>
                  <a:pt x="659065" y="1729355"/>
                </a:lnTo>
                <a:lnTo>
                  <a:pt x="658803" y="1729748"/>
                </a:lnTo>
                <a:lnTo>
                  <a:pt x="658803" y="1729355"/>
                </a:lnTo>
                <a:lnTo>
                  <a:pt x="658803" y="1728568"/>
                </a:lnTo>
                <a:lnTo>
                  <a:pt x="657622" y="1728568"/>
                </a:lnTo>
                <a:lnTo>
                  <a:pt x="656704" y="1730010"/>
                </a:lnTo>
                <a:lnTo>
                  <a:pt x="657360" y="1728568"/>
                </a:lnTo>
                <a:lnTo>
                  <a:pt x="655918" y="1728306"/>
                </a:lnTo>
                <a:lnTo>
                  <a:pt x="653819" y="1729355"/>
                </a:lnTo>
                <a:lnTo>
                  <a:pt x="653426" y="1730797"/>
                </a:lnTo>
                <a:lnTo>
                  <a:pt x="652639" y="1730797"/>
                </a:lnTo>
                <a:lnTo>
                  <a:pt x="652377" y="1731453"/>
                </a:lnTo>
                <a:lnTo>
                  <a:pt x="652377" y="1731846"/>
                </a:lnTo>
                <a:lnTo>
                  <a:pt x="653426" y="1731453"/>
                </a:lnTo>
                <a:lnTo>
                  <a:pt x="653426" y="1733289"/>
                </a:lnTo>
                <a:lnTo>
                  <a:pt x="653426" y="1733944"/>
                </a:lnTo>
                <a:lnTo>
                  <a:pt x="653819" y="1735386"/>
                </a:lnTo>
                <a:lnTo>
                  <a:pt x="654082" y="1734731"/>
                </a:lnTo>
                <a:lnTo>
                  <a:pt x="655918" y="1734993"/>
                </a:lnTo>
                <a:lnTo>
                  <a:pt x="657622" y="1734337"/>
                </a:lnTo>
                <a:lnTo>
                  <a:pt x="658016" y="1734731"/>
                </a:lnTo>
                <a:lnTo>
                  <a:pt x="658803" y="1736829"/>
                </a:lnTo>
                <a:lnTo>
                  <a:pt x="657622" y="1740370"/>
                </a:lnTo>
                <a:lnTo>
                  <a:pt x="657622" y="1741025"/>
                </a:lnTo>
                <a:lnTo>
                  <a:pt x="658016" y="1742074"/>
                </a:lnTo>
                <a:lnTo>
                  <a:pt x="657360" y="1742730"/>
                </a:lnTo>
                <a:lnTo>
                  <a:pt x="657622" y="1743254"/>
                </a:lnTo>
                <a:lnTo>
                  <a:pt x="656704" y="1743517"/>
                </a:lnTo>
                <a:lnTo>
                  <a:pt x="655262" y="1745353"/>
                </a:lnTo>
                <a:lnTo>
                  <a:pt x="653426" y="1746402"/>
                </a:lnTo>
                <a:lnTo>
                  <a:pt x="652639" y="1746008"/>
                </a:lnTo>
                <a:lnTo>
                  <a:pt x="649623" y="1747451"/>
                </a:lnTo>
                <a:lnTo>
                  <a:pt x="652377" y="1749811"/>
                </a:lnTo>
                <a:lnTo>
                  <a:pt x="652377" y="1751253"/>
                </a:lnTo>
                <a:lnTo>
                  <a:pt x="652377" y="1752696"/>
                </a:lnTo>
                <a:lnTo>
                  <a:pt x="653426" y="1753745"/>
                </a:lnTo>
                <a:lnTo>
                  <a:pt x="654082" y="1755450"/>
                </a:lnTo>
                <a:lnTo>
                  <a:pt x="656967" y="1757417"/>
                </a:lnTo>
                <a:lnTo>
                  <a:pt x="656967" y="1758072"/>
                </a:lnTo>
                <a:lnTo>
                  <a:pt x="656967" y="1758466"/>
                </a:lnTo>
                <a:lnTo>
                  <a:pt x="656967" y="1759515"/>
                </a:lnTo>
                <a:lnTo>
                  <a:pt x="657360" y="1759515"/>
                </a:lnTo>
                <a:lnTo>
                  <a:pt x="657360" y="1760564"/>
                </a:lnTo>
                <a:lnTo>
                  <a:pt x="656180" y="1760170"/>
                </a:lnTo>
                <a:lnTo>
                  <a:pt x="655524" y="1760826"/>
                </a:lnTo>
                <a:lnTo>
                  <a:pt x="655918" y="1761613"/>
                </a:lnTo>
                <a:lnTo>
                  <a:pt x="655918" y="1762006"/>
                </a:lnTo>
                <a:lnTo>
                  <a:pt x="655524" y="1762006"/>
                </a:lnTo>
                <a:lnTo>
                  <a:pt x="655262" y="1762793"/>
                </a:lnTo>
                <a:lnTo>
                  <a:pt x="654737" y="1763055"/>
                </a:lnTo>
                <a:lnTo>
                  <a:pt x="654737" y="1763711"/>
                </a:lnTo>
                <a:lnTo>
                  <a:pt x="654475" y="1764104"/>
                </a:lnTo>
                <a:lnTo>
                  <a:pt x="651328" y="1764498"/>
                </a:lnTo>
                <a:lnTo>
                  <a:pt x="650935" y="1764891"/>
                </a:lnTo>
                <a:lnTo>
                  <a:pt x="649886" y="1764891"/>
                </a:lnTo>
                <a:lnTo>
                  <a:pt x="649886" y="1764498"/>
                </a:lnTo>
                <a:lnTo>
                  <a:pt x="649623" y="1764498"/>
                </a:lnTo>
                <a:lnTo>
                  <a:pt x="649623" y="1764104"/>
                </a:lnTo>
                <a:lnTo>
                  <a:pt x="646738" y="1764891"/>
                </a:lnTo>
                <a:lnTo>
                  <a:pt x="645558" y="1764104"/>
                </a:lnTo>
                <a:lnTo>
                  <a:pt x="645558" y="1764498"/>
                </a:lnTo>
                <a:lnTo>
                  <a:pt x="645296" y="1764891"/>
                </a:lnTo>
                <a:lnTo>
                  <a:pt x="645296" y="1765153"/>
                </a:lnTo>
                <a:lnTo>
                  <a:pt x="644903" y="1765809"/>
                </a:lnTo>
                <a:lnTo>
                  <a:pt x="643854" y="1765809"/>
                </a:lnTo>
                <a:lnTo>
                  <a:pt x="643198" y="1767251"/>
                </a:lnTo>
                <a:lnTo>
                  <a:pt x="642805" y="1767645"/>
                </a:lnTo>
                <a:lnTo>
                  <a:pt x="643460" y="1768432"/>
                </a:lnTo>
                <a:lnTo>
                  <a:pt x="643460" y="1768694"/>
                </a:lnTo>
                <a:lnTo>
                  <a:pt x="644247" y="1767251"/>
                </a:lnTo>
                <a:lnTo>
                  <a:pt x="644640" y="1766989"/>
                </a:lnTo>
                <a:lnTo>
                  <a:pt x="644903" y="1767907"/>
                </a:lnTo>
                <a:lnTo>
                  <a:pt x="645952" y="1768694"/>
                </a:lnTo>
                <a:lnTo>
                  <a:pt x="646738" y="1770136"/>
                </a:lnTo>
                <a:lnTo>
                  <a:pt x="647656" y="1770136"/>
                </a:lnTo>
                <a:lnTo>
                  <a:pt x="647656" y="1770792"/>
                </a:lnTo>
                <a:lnTo>
                  <a:pt x="648443" y="1770792"/>
                </a:lnTo>
                <a:lnTo>
                  <a:pt x="648443" y="1771185"/>
                </a:lnTo>
                <a:lnTo>
                  <a:pt x="648443" y="1771579"/>
                </a:lnTo>
                <a:lnTo>
                  <a:pt x="649886" y="1771972"/>
                </a:lnTo>
                <a:lnTo>
                  <a:pt x="650541" y="1772628"/>
                </a:lnTo>
                <a:lnTo>
                  <a:pt x="648443" y="1774726"/>
                </a:lnTo>
                <a:lnTo>
                  <a:pt x="648181" y="1776955"/>
                </a:lnTo>
                <a:lnTo>
                  <a:pt x="648837" y="1777611"/>
                </a:lnTo>
                <a:lnTo>
                  <a:pt x="648181" y="1777873"/>
                </a:lnTo>
                <a:lnTo>
                  <a:pt x="647001" y="1777217"/>
                </a:lnTo>
                <a:lnTo>
                  <a:pt x="647394" y="1777873"/>
                </a:lnTo>
                <a:lnTo>
                  <a:pt x="647001" y="1778266"/>
                </a:lnTo>
                <a:lnTo>
                  <a:pt x="647001" y="1779053"/>
                </a:lnTo>
                <a:lnTo>
                  <a:pt x="646345" y="1779053"/>
                </a:lnTo>
                <a:lnTo>
                  <a:pt x="644903" y="1780364"/>
                </a:lnTo>
                <a:lnTo>
                  <a:pt x="643854" y="1780364"/>
                </a:lnTo>
                <a:lnTo>
                  <a:pt x="641362" y="1781151"/>
                </a:lnTo>
                <a:lnTo>
                  <a:pt x="641100" y="1781414"/>
                </a:lnTo>
                <a:lnTo>
                  <a:pt x="641100" y="1782069"/>
                </a:lnTo>
                <a:lnTo>
                  <a:pt x="641755" y="1781807"/>
                </a:lnTo>
                <a:lnTo>
                  <a:pt x="642018" y="1782594"/>
                </a:lnTo>
                <a:lnTo>
                  <a:pt x="641362" y="1783249"/>
                </a:lnTo>
                <a:lnTo>
                  <a:pt x="642018" y="1784298"/>
                </a:lnTo>
                <a:lnTo>
                  <a:pt x="642018" y="1784954"/>
                </a:lnTo>
                <a:lnTo>
                  <a:pt x="639920" y="1786003"/>
                </a:lnTo>
                <a:lnTo>
                  <a:pt x="640313" y="1787052"/>
                </a:lnTo>
                <a:lnTo>
                  <a:pt x="637821" y="1785610"/>
                </a:lnTo>
                <a:lnTo>
                  <a:pt x="637821" y="1786396"/>
                </a:lnTo>
                <a:lnTo>
                  <a:pt x="638215" y="1787052"/>
                </a:lnTo>
                <a:lnTo>
                  <a:pt x="637559" y="1787445"/>
                </a:lnTo>
                <a:lnTo>
                  <a:pt x="637821" y="1788232"/>
                </a:lnTo>
                <a:lnTo>
                  <a:pt x="635724" y="1789675"/>
                </a:lnTo>
                <a:lnTo>
                  <a:pt x="634281" y="1789675"/>
                </a:lnTo>
                <a:lnTo>
                  <a:pt x="634543" y="1790330"/>
                </a:lnTo>
                <a:lnTo>
                  <a:pt x="634281" y="1790593"/>
                </a:lnTo>
                <a:lnTo>
                  <a:pt x="633101" y="1790986"/>
                </a:lnTo>
                <a:lnTo>
                  <a:pt x="632183" y="1793084"/>
                </a:lnTo>
                <a:lnTo>
                  <a:pt x="633494" y="1793871"/>
                </a:lnTo>
                <a:lnTo>
                  <a:pt x="633101" y="1794133"/>
                </a:lnTo>
                <a:lnTo>
                  <a:pt x="633888" y="1795313"/>
                </a:lnTo>
                <a:lnTo>
                  <a:pt x="633888" y="1795576"/>
                </a:lnTo>
                <a:lnTo>
                  <a:pt x="633888" y="1796231"/>
                </a:lnTo>
                <a:lnTo>
                  <a:pt x="634543" y="1796231"/>
                </a:lnTo>
                <a:lnTo>
                  <a:pt x="637821" y="1797412"/>
                </a:lnTo>
                <a:lnTo>
                  <a:pt x="637559" y="1798067"/>
                </a:lnTo>
                <a:lnTo>
                  <a:pt x="633494" y="1798460"/>
                </a:lnTo>
                <a:lnTo>
                  <a:pt x="633494" y="1799772"/>
                </a:lnTo>
                <a:lnTo>
                  <a:pt x="631790" y="1800559"/>
                </a:lnTo>
                <a:lnTo>
                  <a:pt x="631790" y="1801214"/>
                </a:lnTo>
                <a:lnTo>
                  <a:pt x="630741" y="1801870"/>
                </a:lnTo>
                <a:lnTo>
                  <a:pt x="630741" y="1802657"/>
                </a:lnTo>
                <a:lnTo>
                  <a:pt x="630347" y="1803050"/>
                </a:lnTo>
                <a:lnTo>
                  <a:pt x="630741" y="1803837"/>
                </a:lnTo>
                <a:lnTo>
                  <a:pt x="630347" y="1804493"/>
                </a:lnTo>
                <a:lnTo>
                  <a:pt x="632839" y="1804755"/>
                </a:lnTo>
                <a:lnTo>
                  <a:pt x="633494" y="1805542"/>
                </a:lnTo>
                <a:lnTo>
                  <a:pt x="631003" y="1808033"/>
                </a:lnTo>
                <a:lnTo>
                  <a:pt x="629560" y="1808689"/>
                </a:lnTo>
                <a:lnTo>
                  <a:pt x="630085" y="1809738"/>
                </a:lnTo>
                <a:lnTo>
                  <a:pt x="629298" y="1810525"/>
                </a:lnTo>
                <a:lnTo>
                  <a:pt x="628642" y="1808951"/>
                </a:lnTo>
                <a:lnTo>
                  <a:pt x="628118" y="1809476"/>
                </a:lnTo>
                <a:lnTo>
                  <a:pt x="627856" y="1807246"/>
                </a:lnTo>
                <a:lnTo>
                  <a:pt x="624315" y="1808033"/>
                </a:lnTo>
                <a:lnTo>
                  <a:pt x="623922" y="1805935"/>
                </a:lnTo>
                <a:lnTo>
                  <a:pt x="622217" y="1805148"/>
                </a:lnTo>
                <a:lnTo>
                  <a:pt x="621561" y="1805935"/>
                </a:lnTo>
                <a:lnTo>
                  <a:pt x="620119" y="1806197"/>
                </a:lnTo>
                <a:lnTo>
                  <a:pt x="618676" y="1806853"/>
                </a:lnTo>
                <a:lnTo>
                  <a:pt x="619463" y="1809476"/>
                </a:lnTo>
                <a:lnTo>
                  <a:pt x="618021" y="1810918"/>
                </a:lnTo>
                <a:lnTo>
                  <a:pt x="614480" y="1811967"/>
                </a:lnTo>
                <a:lnTo>
                  <a:pt x="610940" y="1815114"/>
                </a:lnTo>
                <a:lnTo>
                  <a:pt x="610546" y="1817212"/>
                </a:lnTo>
                <a:lnTo>
                  <a:pt x="610940" y="1817606"/>
                </a:lnTo>
                <a:lnTo>
                  <a:pt x="609759" y="1821146"/>
                </a:lnTo>
                <a:lnTo>
                  <a:pt x="606744" y="1823244"/>
                </a:lnTo>
                <a:lnTo>
                  <a:pt x="601367" y="1825736"/>
                </a:lnTo>
                <a:lnTo>
                  <a:pt x="601367" y="1826129"/>
                </a:lnTo>
                <a:lnTo>
                  <a:pt x="598089" y="1826129"/>
                </a:lnTo>
                <a:lnTo>
                  <a:pt x="597302" y="1822851"/>
                </a:lnTo>
                <a:lnTo>
                  <a:pt x="602023" y="1815507"/>
                </a:lnTo>
                <a:lnTo>
                  <a:pt x="600187" y="1814852"/>
                </a:lnTo>
                <a:lnTo>
                  <a:pt x="595729" y="1817606"/>
                </a:lnTo>
                <a:lnTo>
                  <a:pt x="594548" y="1821933"/>
                </a:lnTo>
                <a:lnTo>
                  <a:pt x="594942" y="1824293"/>
                </a:lnTo>
                <a:lnTo>
                  <a:pt x="593106" y="1824031"/>
                </a:lnTo>
                <a:lnTo>
                  <a:pt x="589303" y="1822195"/>
                </a:lnTo>
                <a:lnTo>
                  <a:pt x="591401" y="1819966"/>
                </a:lnTo>
                <a:lnTo>
                  <a:pt x="591401" y="1816294"/>
                </a:lnTo>
                <a:lnTo>
                  <a:pt x="588910" y="1816950"/>
                </a:lnTo>
                <a:lnTo>
                  <a:pt x="587467" y="1819704"/>
                </a:lnTo>
                <a:lnTo>
                  <a:pt x="585763" y="1818655"/>
                </a:lnTo>
                <a:lnTo>
                  <a:pt x="584976" y="1821146"/>
                </a:lnTo>
                <a:lnTo>
                  <a:pt x="581829" y="1815114"/>
                </a:lnTo>
                <a:lnTo>
                  <a:pt x="583927" y="1813409"/>
                </a:lnTo>
                <a:lnTo>
                  <a:pt x="583271" y="1811967"/>
                </a:lnTo>
                <a:lnTo>
                  <a:pt x="580780" y="1811574"/>
                </a:lnTo>
                <a:lnTo>
                  <a:pt x="578682" y="1814852"/>
                </a:lnTo>
                <a:lnTo>
                  <a:pt x="574223" y="1814852"/>
                </a:lnTo>
                <a:lnTo>
                  <a:pt x="570814" y="1815507"/>
                </a:lnTo>
                <a:lnTo>
                  <a:pt x="570027" y="1816557"/>
                </a:lnTo>
                <a:lnTo>
                  <a:pt x="569109" y="1816950"/>
                </a:lnTo>
                <a:lnTo>
                  <a:pt x="569109" y="1815770"/>
                </a:lnTo>
                <a:lnTo>
                  <a:pt x="566880" y="1814852"/>
                </a:lnTo>
                <a:lnTo>
                  <a:pt x="564126" y="1814327"/>
                </a:lnTo>
                <a:lnTo>
                  <a:pt x="563733" y="1817868"/>
                </a:lnTo>
                <a:lnTo>
                  <a:pt x="559930" y="1817606"/>
                </a:lnTo>
                <a:lnTo>
                  <a:pt x="552324" y="1814852"/>
                </a:lnTo>
                <a:lnTo>
                  <a:pt x="549570" y="1814852"/>
                </a:lnTo>
                <a:lnTo>
                  <a:pt x="547079" y="1814065"/>
                </a:lnTo>
                <a:lnTo>
                  <a:pt x="546030" y="1818261"/>
                </a:lnTo>
                <a:lnTo>
                  <a:pt x="545243" y="1818655"/>
                </a:lnTo>
                <a:lnTo>
                  <a:pt x="544850" y="1817868"/>
                </a:lnTo>
                <a:lnTo>
                  <a:pt x="543801" y="1827047"/>
                </a:lnTo>
                <a:lnTo>
                  <a:pt x="542096" y="1830719"/>
                </a:lnTo>
                <a:lnTo>
                  <a:pt x="542752" y="1831374"/>
                </a:lnTo>
                <a:lnTo>
                  <a:pt x="540654" y="1832423"/>
                </a:lnTo>
                <a:lnTo>
                  <a:pt x="540654" y="1833210"/>
                </a:lnTo>
                <a:lnTo>
                  <a:pt x="540654" y="1833473"/>
                </a:lnTo>
                <a:lnTo>
                  <a:pt x="540654" y="1834653"/>
                </a:lnTo>
                <a:lnTo>
                  <a:pt x="541309" y="1834915"/>
                </a:lnTo>
                <a:lnTo>
                  <a:pt x="542096" y="1834128"/>
                </a:lnTo>
                <a:lnTo>
                  <a:pt x="543407" y="1834915"/>
                </a:lnTo>
                <a:lnTo>
                  <a:pt x="543801" y="1835571"/>
                </a:lnTo>
                <a:lnTo>
                  <a:pt x="546030" y="1836095"/>
                </a:lnTo>
                <a:lnTo>
                  <a:pt x="546686" y="1837406"/>
                </a:lnTo>
                <a:lnTo>
                  <a:pt x="548521" y="1838455"/>
                </a:lnTo>
                <a:lnTo>
                  <a:pt x="547079" y="1838849"/>
                </a:lnTo>
                <a:lnTo>
                  <a:pt x="547472" y="1839111"/>
                </a:lnTo>
                <a:lnTo>
                  <a:pt x="545505" y="1840554"/>
                </a:lnTo>
                <a:lnTo>
                  <a:pt x="546030" y="1840947"/>
                </a:lnTo>
                <a:lnTo>
                  <a:pt x="545243" y="1843176"/>
                </a:lnTo>
                <a:lnTo>
                  <a:pt x="543145" y="1845537"/>
                </a:lnTo>
                <a:lnTo>
                  <a:pt x="543801" y="1846192"/>
                </a:lnTo>
                <a:lnTo>
                  <a:pt x="544194" y="1847372"/>
                </a:lnTo>
                <a:lnTo>
                  <a:pt x="543801" y="1848028"/>
                </a:lnTo>
                <a:lnTo>
                  <a:pt x="545505" y="1850126"/>
                </a:lnTo>
                <a:lnTo>
                  <a:pt x="546292" y="1850126"/>
                </a:lnTo>
                <a:lnTo>
                  <a:pt x="546686" y="1851568"/>
                </a:lnTo>
                <a:lnTo>
                  <a:pt x="547472" y="1851831"/>
                </a:lnTo>
                <a:lnTo>
                  <a:pt x="547472" y="1852618"/>
                </a:lnTo>
                <a:lnTo>
                  <a:pt x="548784" y="1853929"/>
                </a:lnTo>
                <a:lnTo>
                  <a:pt x="550882" y="1853667"/>
                </a:lnTo>
                <a:lnTo>
                  <a:pt x="550882" y="1853011"/>
                </a:lnTo>
                <a:lnTo>
                  <a:pt x="551669" y="1853011"/>
                </a:lnTo>
                <a:lnTo>
                  <a:pt x="551669" y="1853273"/>
                </a:lnTo>
                <a:lnTo>
                  <a:pt x="552062" y="1853667"/>
                </a:lnTo>
                <a:lnTo>
                  <a:pt x="552324" y="1854453"/>
                </a:lnTo>
                <a:lnTo>
                  <a:pt x="553111" y="1854453"/>
                </a:lnTo>
                <a:lnTo>
                  <a:pt x="553504" y="1855109"/>
                </a:lnTo>
                <a:lnTo>
                  <a:pt x="554160" y="1854453"/>
                </a:lnTo>
                <a:lnTo>
                  <a:pt x="553504" y="1853667"/>
                </a:lnTo>
                <a:lnTo>
                  <a:pt x="553504" y="1853273"/>
                </a:lnTo>
                <a:lnTo>
                  <a:pt x="552849" y="1853011"/>
                </a:lnTo>
                <a:lnTo>
                  <a:pt x="553504" y="1852224"/>
                </a:lnTo>
                <a:lnTo>
                  <a:pt x="553767" y="1851568"/>
                </a:lnTo>
                <a:lnTo>
                  <a:pt x="554947" y="1851831"/>
                </a:lnTo>
                <a:lnTo>
                  <a:pt x="555865" y="1853273"/>
                </a:lnTo>
                <a:lnTo>
                  <a:pt x="557045" y="1855896"/>
                </a:lnTo>
                <a:lnTo>
                  <a:pt x="557701" y="1856158"/>
                </a:lnTo>
                <a:lnTo>
                  <a:pt x="557963" y="1856552"/>
                </a:lnTo>
                <a:lnTo>
                  <a:pt x="555865" y="1856814"/>
                </a:lnTo>
                <a:lnTo>
                  <a:pt x="556258" y="1857994"/>
                </a:lnTo>
                <a:lnTo>
                  <a:pt x="555209" y="1858912"/>
                </a:lnTo>
                <a:lnTo>
                  <a:pt x="554554" y="1860748"/>
                </a:lnTo>
                <a:lnTo>
                  <a:pt x="554160" y="1860354"/>
                </a:lnTo>
                <a:lnTo>
                  <a:pt x="552849" y="1861797"/>
                </a:lnTo>
                <a:lnTo>
                  <a:pt x="552062" y="1861797"/>
                </a:lnTo>
                <a:lnTo>
                  <a:pt x="550620" y="1863633"/>
                </a:lnTo>
                <a:lnTo>
                  <a:pt x="551669" y="1864026"/>
                </a:lnTo>
                <a:lnTo>
                  <a:pt x="550882" y="1865075"/>
                </a:lnTo>
                <a:lnTo>
                  <a:pt x="550882" y="1865468"/>
                </a:lnTo>
                <a:lnTo>
                  <a:pt x="552062" y="1865731"/>
                </a:lnTo>
                <a:lnTo>
                  <a:pt x="552062" y="1866386"/>
                </a:lnTo>
                <a:lnTo>
                  <a:pt x="553504" y="1866386"/>
                </a:lnTo>
                <a:lnTo>
                  <a:pt x="553504" y="1867173"/>
                </a:lnTo>
                <a:lnTo>
                  <a:pt x="554554" y="1866911"/>
                </a:lnTo>
                <a:lnTo>
                  <a:pt x="554554" y="1867173"/>
                </a:lnTo>
                <a:lnTo>
                  <a:pt x="559143" y="1866386"/>
                </a:lnTo>
                <a:lnTo>
                  <a:pt x="560848" y="1865731"/>
                </a:lnTo>
                <a:lnTo>
                  <a:pt x="560585" y="1865468"/>
                </a:lnTo>
                <a:lnTo>
                  <a:pt x="561241" y="1864288"/>
                </a:lnTo>
                <a:lnTo>
                  <a:pt x="561634" y="1863239"/>
                </a:lnTo>
                <a:lnTo>
                  <a:pt x="562684" y="1862452"/>
                </a:lnTo>
                <a:lnTo>
                  <a:pt x="563339" y="1861535"/>
                </a:lnTo>
                <a:lnTo>
                  <a:pt x="565437" y="1861010"/>
                </a:lnTo>
                <a:lnTo>
                  <a:pt x="566224" y="1859305"/>
                </a:lnTo>
                <a:lnTo>
                  <a:pt x="566880" y="1858912"/>
                </a:lnTo>
                <a:lnTo>
                  <a:pt x="567142" y="1858650"/>
                </a:lnTo>
                <a:lnTo>
                  <a:pt x="567929" y="1858256"/>
                </a:lnTo>
                <a:lnTo>
                  <a:pt x="568322" y="1857207"/>
                </a:lnTo>
                <a:lnTo>
                  <a:pt x="569109" y="1856814"/>
                </a:lnTo>
                <a:lnTo>
                  <a:pt x="569371" y="1857207"/>
                </a:lnTo>
                <a:lnTo>
                  <a:pt x="570027" y="1858650"/>
                </a:lnTo>
                <a:lnTo>
                  <a:pt x="569765" y="1860354"/>
                </a:lnTo>
                <a:lnTo>
                  <a:pt x="570420" y="1860354"/>
                </a:lnTo>
                <a:lnTo>
                  <a:pt x="574748" y="1861797"/>
                </a:lnTo>
                <a:lnTo>
                  <a:pt x="575403" y="1860748"/>
                </a:lnTo>
                <a:lnTo>
                  <a:pt x="576190" y="1862190"/>
                </a:lnTo>
                <a:lnTo>
                  <a:pt x="575403" y="1863239"/>
                </a:lnTo>
                <a:lnTo>
                  <a:pt x="576190" y="1864026"/>
                </a:lnTo>
                <a:lnTo>
                  <a:pt x="573567" y="1864288"/>
                </a:lnTo>
                <a:lnTo>
                  <a:pt x="572781" y="1864682"/>
                </a:lnTo>
                <a:lnTo>
                  <a:pt x="573305" y="1865731"/>
                </a:lnTo>
                <a:lnTo>
                  <a:pt x="572125" y="1866386"/>
                </a:lnTo>
                <a:lnTo>
                  <a:pt x="573567" y="1867566"/>
                </a:lnTo>
                <a:lnTo>
                  <a:pt x="575010" y="1867566"/>
                </a:lnTo>
                <a:lnTo>
                  <a:pt x="576583" y="1867829"/>
                </a:lnTo>
                <a:lnTo>
                  <a:pt x="577501" y="1871107"/>
                </a:lnTo>
                <a:lnTo>
                  <a:pt x="577501" y="1872812"/>
                </a:lnTo>
                <a:lnTo>
                  <a:pt x="578288" y="1874648"/>
                </a:lnTo>
                <a:lnTo>
                  <a:pt x="581042" y="1874910"/>
                </a:lnTo>
                <a:lnTo>
                  <a:pt x="581042" y="1875434"/>
                </a:lnTo>
                <a:lnTo>
                  <a:pt x="582222" y="1874910"/>
                </a:lnTo>
                <a:lnTo>
                  <a:pt x="582484" y="1875697"/>
                </a:lnTo>
                <a:lnTo>
                  <a:pt x="583665" y="1875697"/>
                </a:lnTo>
                <a:lnTo>
                  <a:pt x="583271" y="1877008"/>
                </a:lnTo>
                <a:lnTo>
                  <a:pt x="583665" y="1877008"/>
                </a:lnTo>
                <a:lnTo>
                  <a:pt x="583665" y="1878450"/>
                </a:lnTo>
                <a:lnTo>
                  <a:pt x="583271" y="1880549"/>
                </a:lnTo>
                <a:lnTo>
                  <a:pt x="582878" y="1881073"/>
                </a:lnTo>
                <a:lnTo>
                  <a:pt x="582484" y="1881991"/>
                </a:lnTo>
                <a:lnTo>
                  <a:pt x="582484" y="1883433"/>
                </a:lnTo>
                <a:lnTo>
                  <a:pt x="581042" y="1883171"/>
                </a:lnTo>
                <a:lnTo>
                  <a:pt x="579600" y="1883827"/>
                </a:lnTo>
                <a:lnTo>
                  <a:pt x="579600" y="1884482"/>
                </a:lnTo>
                <a:lnTo>
                  <a:pt x="577501" y="1884876"/>
                </a:lnTo>
                <a:lnTo>
                  <a:pt x="577239" y="1884482"/>
                </a:lnTo>
                <a:lnTo>
                  <a:pt x="575403" y="1885269"/>
                </a:lnTo>
                <a:lnTo>
                  <a:pt x="573567" y="1884876"/>
                </a:lnTo>
                <a:lnTo>
                  <a:pt x="573305" y="1883827"/>
                </a:lnTo>
                <a:lnTo>
                  <a:pt x="572125" y="1883827"/>
                </a:lnTo>
                <a:lnTo>
                  <a:pt x="566486" y="1885925"/>
                </a:lnTo>
                <a:lnTo>
                  <a:pt x="562028" y="1885269"/>
                </a:lnTo>
                <a:lnTo>
                  <a:pt x="561634" y="1886974"/>
                </a:lnTo>
                <a:lnTo>
                  <a:pt x="560848" y="1887629"/>
                </a:lnTo>
                <a:lnTo>
                  <a:pt x="561241" y="1888416"/>
                </a:lnTo>
                <a:lnTo>
                  <a:pt x="562028" y="1888810"/>
                </a:lnTo>
                <a:lnTo>
                  <a:pt x="560585" y="1891170"/>
                </a:lnTo>
                <a:lnTo>
                  <a:pt x="559930" y="1890908"/>
                </a:lnTo>
                <a:lnTo>
                  <a:pt x="559143" y="1890908"/>
                </a:lnTo>
                <a:lnTo>
                  <a:pt x="556652" y="1890252"/>
                </a:lnTo>
                <a:lnTo>
                  <a:pt x="555602" y="1890252"/>
                </a:lnTo>
                <a:lnTo>
                  <a:pt x="550226" y="1892613"/>
                </a:lnTo>
                <a:lnTo>
                  <a:pt x="547079" y="1890252"/>
                </a:lnTo>
                <a:lnTo>
                  <a:pt x="545243" y="1889859"/>
                </a:lnTo>
                <a:lnTo>
                  <a:pt x="543801" y="1888416"/>
                </a:lnTo>
                <a:lnTo>
                  <a:pt x="540654" y="1887367"/>
                </a:lnTo>
                <a:lnTo>
                  <a:pt x="539604" y="1887367"/>
                </a:lnTo>
                <a:lnTo>
                  <a:pt x="539604" y="1887629"/>
                </a:lnTo>
                <a:lnTo>
                  <a:pt x="539604" y="1889072"/>
                </a:lnTo>
                <a:lnTo>
                  <a:pt x="538949" y="1890252"/>
                </a:lnTo>
                <a:lnTo>
                  <a:pt x="537769" y="1890908"/>
                </a:lnTo>
                <a:lnTo>
                  <a:pt x="537769" y="1891957"/>
                </a:lnTo>
                <a:lnTo>
                  <a:pt x="536720" y="1892350"/>
                </a:lnTo>
                <a:lnTo>
                  <a:pt x="536720" y="1894448"/>
                </a:lnTo>
                <a:lnTo>
                  <a:pt x="536064" y="1894448"/>
                </a:lnTo>
                <a:lnTo>
                  <a:pt x="535671" y="1895497"/>
                </a:lnTo>
                <a:lnTo>
                  <a:pt x="535408" y="1895497"/>
                </a:lnTo>
                <a:lnTo>
                  <a:pt x="535015" y="1896940"/>
                </a:lnTo>
                <a:lnTo>
                  <a:pt x="535015" y="1897596"/>
                </a:lnTo>
                <a:lnTo>
                  <a:pt x="535015" y="1898251"/>
                </a:lnTo>
                <a:lnTo>
                  <a:pt x="533572" y="1897989"/>
                </a:lnTo>
                <a:lnTo>
                  <a:pt x="533310" y="1898251"/>
                </a:lnTo>
                <a:lnTo>
                  <a:pt x="532786" y="1898251"/>
                </a:lnTo>
                <a:lnTo>
                  <a:pt x="533966" y="1894055"/>
                </a:lnTo>
                <a:lnTo>
                  <a:pt x="533966" y="1893006"/>
                </a:lnTo>
                <a:lnTo>
                  <a:pt x="534228" y="1891957"/>
                </a:lnTo>
                <a:lnTo>
                  <a:pt x="534228" y="1891170"/>
                </a:lnTo>
                <a:lnTo>
                  <a:pt x="534622" y="1891170"/>
                </a:lnTo>
                <a:lnTo>
                  <a:pt x="534622" y="1890514"/>
                </a:lnTo>
                <a:lnTo>
                  <a:pt x="534228" y="1890252"/>
                </a:lnTo>
                <a:lnTo>
                  <a:pt x="533966" y="1891170"/>
                </a:lnTo>
                <a:lnTo>
                  <a:pt x="533966" y="1891957"/>
                </a:lnTo>
                <a:lnTo>
                  <a:pt x="533310" y="1893268"/>
                </a:lnTo>
                <a:lnTo>
                  <a:pt x="532786" y="1892350"/>
                </a:lnTo>
                <a:lnTo>
                  <a:pt x="532130" y="1891957"/>
                </a:lnTo>
                <a:lnTo>
                  <a:pt x="531081" y="1891563"/>
                </a:lnTo>
                <a:lnTo>
                  <a:pt x="530688" y="1891957"/>
                </a:lnTo>
                <a:lnTo>
                  <a:pt x="531081" y="1892350"/>
                </a:lnTo>
                <a:lnTo>
                  <a:pt x="530425" y="1893268"/>
                </a:lnTo>
                <a:lnTo>
                  <a:pt x="529639" y="1894448"/>
                </a:lnTo>
                <a:lnTo>
                  <a:pt x="529245" y="1895497"/>
                </a:lnTo>
                <a:lnTo>
                  <a:pt x="527540" y="1896546"/>
                </a:lnTo>
                <a:lnTo>
                  <a:pt x="526491" y="1896153"/>
                </a:lnTo>
                <a:lnTo>
                  <a:pt x="525705" y="1897596"/>
                </a:lnTo>
                <a:lnTo>
                  <a:pt x="525049" y="1897333"/>
                </a:lnTo>
                <a:lnTo>
                  <a:pt x="525049" y="1897596"/>
                </a:lnTo>
                <a:lnTo>
                  <a:pt x="525442" y="1897989"/>
                </a:lnTo>
                <a:lnTo>
                  <a:pt x="524787" y="1898251"/>
                </a:lnTo>
                <a:lnTo>
                  <a:pt x="524262" y="1899694"/>
                </a:lnTo>
                <a:lnTo>
                  <a:pt x="518361" y="1903234"/>
                </a:lnTo>
                <a:lnTo>
                  <a:pt x="517181" y="1904677"/>
                </a:lnTo>
                <a:lnTo>
                  <a:pt x="516526" y="1905988"/>
                </a:lnTo>
                <a:lnTo>
                  <a:pt x="517181" y="1906775"/>
                </a:lnTo>
                <a:lnTo>
                  <a:pt x="516788" y="1908611"/>
                </a:lnTo>
                <a:lnTo>
                  <a:pt x="516132" y="1908217"/>
                </a:lnTo>
                <a:lnTo>
                  <a:pt x="515870" y="1910053"/>
                </a:lnTo>
                <a:lnTo>
                  <a:pt x="515083" y="1910315"/>
                </a:lnTo>
                <a:lnTo>
                  <a:pt x="509444" y="1913594"/>
                </a:lnTo>
                <a:lnTo>
                  <a:pt x="509707" y="1913856"/>
                </a:lnTo>
                <a:lnTo>
                  <a:pt x="509707" y="1914511"/>
                </a:lnTo>
                <a:lnTo>
                  <a:pt x="508789" y="1915298"/>
                </a:lnTo>
                <a:lnTo>
                  <a:pt x="509707" y="1915954"/>
                </a:lnTo>
                <a:lnTo>
                  <a:pt x="509444" y="1916347"/>
                </a:lnTo>
                <a:lnTo>
                  <a:pt x="508789" y="1916741"/>
                </a:lnTo>
                <a:lnTo>
                  <a:pt x="508002" y="1915954"/>
                </a:lnTo>
                <a:lnTo>
                  <a:pt x="506166" y="1916347"/>
                </a:lnTo>
                <a:lnTo>
                  <a:pt x="505510" y="1913856"/>
                </a:lnTo>
                <a:lnTo>
                  <a:pt x="504593" y="1914249"/>
                </a:lnTo>
                <a:lnTo>
                  <a:pt x="504593" y="1915036"/>
                </a:lnTo>
                <a:lnTo>
                  <a:pt x="503412" y="1916741"/>
                </a:lnTo>
                <a:lnTo>
                  <a:pt x="502363" y="1917790"/>
                </a:lnTo>
                <a:lnTo>
                  <a:pt x="503412" y="1918183"/>
                </a:lnTo>
                <a:lnTo>
                  <a:pt x="504068" y="1917790"/>
                </a:lnTo>
                <a:lnTo>
                  <a:pt x="504593" y="1917790"/>
                </a:lnTo>
                <a:lnTo>
                  <a:pt x="505248" y="1919232"/>
                </a:lnTo>
                <a:lnTo>
                  <a:pt x="507346" y="1919625"/>
                </a:lnTo>
                <a:lnTo>
                  <a:pt x="510887" y="1919625"/>
                </a:lnTo>
                <a:lnTo>
                  <a:pt x="510100" y="1920412"/>
                </a:lnTo>
                <a:lnTo>
                  <a:pt x="510100" y="1920675"/>
                </a:lnTo>
                <a:lnTo>
                  <a:pt x="511805" y="1920675"/>
                </a:lnTo>
                <a:lnTo>
                  <a:pt x="512985" y="1921724"/>
                </a:lnTo>
                <a:lnTo>
                  <a:pt x="513772" y="1921330"/>
                </a:lnTo>
                <a:lnTo>
                  <a:pt x="513772" y="1920675"/>
                </a:lnTo>
                <a:lnTo>
                  <a:pt x="514427" y="1920412"/>
                </a:lnTo>
                <a:lnTo>
                  <a:pt x="515476" y="1922117"/>
                </a:lnTo>
                <a:lnTo>
                  <a:pt x="515870" y="1921724"/>
                </a:lnTo>
                <a:lnTo>
                  <a:pt x="517181" y="1921724"/>
                </a:lnTo>
                <a:lnTo>
                  <a:pt x="519804" y="1920675"/>
                </a:lnTo>
                <a:lnTo>
                  <a:pt x="520853" y="1919888"/>
                </a:lnTo>
                <a:lnTo>
                  <a:pt x="520066" y="1921068"/>
                </a:lnTo>
                <a:lnTo>
                  <a:pt x="521246" y="1921724"/>
                </a:lnTo>
                <a:lnTo>
                  <a:pt x="522558" y="1921724"/>
                </a:lnTo>
                <a:lnTo>
                  <a:pt x="522558" y="1922117"/>
                </a:lnTo>
                <a:lnTo>
                  <a:pt x="522164" y="1923166"/>
                </a:lnTo>
                <a:lnTo>
                  <a:pt x="521902" y="1924871"/>
                </a:lnTo>
                <a:lnTo>
                  <a:pt x="519804" y="1924871"/>
                </a:lnTo>
                <a:lnTo>
                  <a:pt x="519148" y="1925264"/>
                </a:lnTo>
                <a:lnTo>
                  <a:pt x="518624" y="1925526"/>
                </a:lnTo>
                <a:lnTo>
                  <a:pt x="518361" y="1925264"/>
                </a:lnTo>
                <a:lnTo>
                  <a:pt x="517968" y="1924609"/>
                </a:lnTo>
                <a:lnTo>
                  <a:pt x="519148" y="1923428"/>
                </a:lnTo>
                <a:lnTo>
                  <a:pt x="517968" y="1922773"/>
                </a:lnTo>
                <a:lnTo>
                  <a:pt x="517181" y="1923166"/>
                </a:lnTo>
                <a:lnTo>
                  <a:pt x="517181" y="1923822"/>
                </a:lnTo>
                <a:lnTo>
                  <a:pt x="516132" y="1924215"/>
                </a:lnTo>
                <a:lnTo>
                  <a:pt x="515870" y="1925526"/>
                </a:lnTo>
                <a:lnTo>
                  <a:pt x="515083" y="1926051"/>
                </a:lnTo>
                <a:lnTo>
                  <a:pt x="515476" y="1926969"/>
                </a:lnTo>
                <a:lnTo>
                  <a:pt x="513772" y="1928149"/>
                </a:lnTo>
                <a:lnTo>
                  <a:pt x="513247" y="1927493"/>
                </a:lnTo>
                <a:lnTo>
                  <a:pt x="512329" y="1927493"/>
                </a:lnTo>
                <a:lnTo>
                  <a:pt x="511805" y="1929198"/>
                </a:lnTo>
                <a:lnTo>
                  <a:pt x="512592" y="1929198"/>
                </a:lnTo>
                <a:lnTo>
                  <a:pt x="515476" y="1931952"/>
                </a:lnTo>
                <a:lnTo>
                  <a:pt x="515476" y="1933788"/>
                </a:lnTo>
                <a:lnTo>
                  <a:pt x="515870" y="1935230"/>
                </a:lnTo>
                <a:lnTo>
                  <a:pt x="514427" y="1935230"/>
                </a:lnTo>
                <a:lnTo>
                  <a:pt x="513772" y="1936148"/>
                </a:lnTo>
                <a:lnTo>
                  <a:pt x="515476" y="1937590"/>
                </a:lnTo>
                <a:lnTo>
                  <a:pt x="515083" y="1938246"/>
                </a:lnTo>
                <a:lnTo>
                  <a:pt x="517181" y="1941918"/>
                </a:lnTo>
                <a:lnTo>
                  <a:pt x="520066" y="1945065"/>
                </a:lnTo>
                <a:lnTo>
                  <a:pt x="520459" y="1946507"/>
                </a:lnTo>
                <a:lnTo>
                  <a:pt x="521246" y="1948212"/>
                </a:lnTo>
                <a:lnTo>
                  <a:pt x="520853" y="1949655"/>
                </a:lnTo>
                <a:lnTo>
                  <a:pt x="522164" y="1952408"/>
                </a:lnTo>
                <a:lnTo>
                  <a:pt x="523344" y="1953588"/>
                </a:lnTo>
                <a:lnTo>
                  <a:pt x="523344" y="1953851"/>
                </a:lnTo>
                <a:lnTo>
                  <a:pt x="522951" y="1953851"/>
                </a:lnTo>
                <a:lnTo>
                  <a:pt x="518361" y="1955293"/>
                </a:lnTo>
                <a:lnTo>
                  <a:pt x="514690" y="1955293"/>
                </a:lnTo>
                <a:lnTo>
                  <a:pt x="513772" y="1956736"/>
                </a:lnTo>
                <a:lnTo>
                  <a:pt x="512985" y="1958834"/>
                </a:lnTo>
                <a:lnTo>
                  <a:pt x="510887" y="1959489"/>
                </a:lnTo>
                <a:lnTo>
                  <a:pt x="508789" y="1960670"/>
                </a:lnTo>
                <a:lnTo>
                  <a:pt x="500265" y="1960276"/>
                </a:lnTo>
                <a:lnTo>
                  <a:pt x="499872" y="1959227"/>
                </a:lnTo>
                <a:lnTo>
                  <a:pt x="494627" y="1959489"/>
                </a:lnTo>
                <a:lnTo>
                  <a:pt x="493446" y="1961719"/>
                </a:lnTo>
                <a:lnTo>
                  <a:pt x="491348" y="1958571"/>
                </a:lnTo>
                <a:lnTo>
                  <a:pt x="489644" y="1960014"/>
                </a:lnTo>
                <a:lnTo>
                  <a:pt x="488201" y="1959227"/>
                </a:lnTo>
                <a:lnTo>
                  <a:pt x="486365" y="1962112"/>
                </a:lnTo>
                <a:lnTo>
                  <a:pt x="484267" y="1963030"/>
                </a:lnTo>
                <a:lnTo>
                  <a:pt x="479415" y="1959489"/>
                </a:lnTo>
                <a:lnTo>
                  <a:pt x="478629" y="1960276"/>
                </a:lnTo>
                <a:lnTo>
                  <a:pt x="473908" y="1960014"/>
                </a:lnTo>
                <a:lnTo>
                  <a:pt x="473646" y="1959489"/>
                </a:lnTo>
                <a:lnTo>
                  <a:pt x="472334" y="1960014"/>
                </a:lnTo>
                <a:lnTo>
                  <a:pt x="469712" y="1958834"/>
                </a:lnTo>
                <a:lnTo>
                  <a:pt x="468269" y="1957391"/>
                </a:lnTo>
                <a:lnTo>
                  <a:pt x="464073" y="1957129"/>
                </a:lnTo>
                <a:lnTo>
                  <a:pt x="462368" y="1956080"/>
                </a:lnTo>
                <a:lnTo>
                  <a:pt x="460926" y="1955686"/>
                </a:lnTo>
                <a:lnTo>
                  <a:pt x="460926" y="1956473"/>
                </a:lnTo>
                <a:lnTo>
                  <a:pt x="458172" y="1956736"/>
                </a:lnTo>
                <a:lnTo>
                  <a:pt x="457648" y="1957391"/>
                </a:lnTo>
                <a:lnTo>
                  <a:pt x="456992" y="1957129"/>
                </a:lnTo>
                <a:lnTo>
                  <a:pt x="456468" y="1957785"/>
                </a:lnTo>
                <a:lnTo>
                  <a:pt x="456468" y="1958571"/>
                </a:lnTo>
                <a:lnTo>
                  <a:pt x="453714" y="1960014"/>
                </a:lnTo>
                <a:lnTo>
                  <a:pt x="453714" y="1960670"/>
                </a:lnTo>
                <a:lnTo>
                  <a:pt x="453714" y="1963817"/>
                </a:lnTo>
                <a:lnTo>
                  <a:pt x="454369" y="1964210"/>
                </a:lnTo>
                <a:lnTo>
                  <a:pt x="454369" y="1966308"/>
                </a:lnTo>
                <a:lnTo>
                  <a:pt x="454107" y="1969455"/>
                </a:lnTo>
                <a:lnTo>
                  <a:pt x="453714" y="1973127"/>
                </a:lnTo>
                <a:lnTo>
                  <a:pt x="452271" y="1972734"/>
                </a:lnTo>
                <a:lnTo>
                  <a:pt x="452271" y="1974569"/>
                </a:lnTo>
                <a:lnTo>
                  <a:pt x="451353" y="1974569"/>
                </a:lnTo>
                <a:lnTo>
                  <a:pt x="450829" y="1973783"/>
                </a:lnTo>
                <a:lnTo>
                  <a:pt x="450173" y="1973783"/>
                </a:lnTo>
                <a:lnTo>
                  <a:pt x="449911" y="1973783"/>
                </a:lnTo>
                <a:lnTo>
                  <a:pt x="445977" y="1975881"/>
                </a:lnTo>
                <a:lnTo>
                  <a:pt x="445977" y="1974832"/>
                </a:lnTo>
                <a:lnTo>
                  <a:pt x="444927" y="1975225"/>
                </a:lnTo>
                <a:lnTo>
                  <a:pt x="444534" y="1977323"/>
                </a:lnTo>
                <a:lnTo>
                  <a:pt x="443878" y="1981650"/>
                </a:lnTo>
                <a:lnTo>
                  <a:pt x="442436" y="1980864"/>
                </a:lnTo>
                <a:lnTo>
                  <a:pt x="438633" y="1978110"/>
                </a:lnTo>
                <a:lnTo>
                  <a:pt x="438239" y="1975225"/>
                </a:lnTo>
                <a:lnTo>
                  <a:pt x="437453" y="1975225"/>
                </a:lnTo>
                <a:lnTo>
                  <a:pt x="436797" y="1972734"/>
                </a:lnTo>
                <a:lnTo>
                  <a:pt x="436010" y="1972734"/>
                </a:lnTo>
                <a:lnTo>
                  <a:pt x="434568" y="1969849"/>
                </a:lnTo>
                <a:lnTo>
                  <a:pt x="435354" y="1969455"/>
                </a:lnTo>
                <a:lnTo>
                  <a:pt x="434568" y="1968013"/>
                </a:lnTo>
                <a:lnTo>
                  <a:pt x="431552" y="1968013"/>
                </a:lnTo>
                <a:lnTo>
                  <a:pt x="430372" y="1968406"/>
                </a:lnTo>
                <a:lnTo>
                  <a:pt x="427093" y="1967357"/>
                </a:lnTo>
                <a:lnTo>
                  <a:pt x="426831" y="1966570"/>
                </a:lnTo>
                <a:lnTo>
                  <a:pt x="425782" y="1966570"/>
                </a:lnTo>
                <a:lnTo>
                  <a:pt x="423290" y="1963030"/>
                </a:lnTo>
                <a:lnTo>
                  <a:pt x="422635" y="1962768"/>
                </a:lnTo>
                <a:lnTo>
                  <a:pt x="421455" y="1963030"/>
                </a:lnTo>
                <a:lnTo>
                  <a:pt x="421455" y="1962768"/>
                </a:lnTo>
                <a:lnTo>
                  <a:pt x="420799" y="1963030"/>
                </a:lnTo>
                <a:lnTo>
                  <a:pt x="420406" y="1962768"/>
                </a:lnTo>
                <a:lnTo>
                  <a:pt x="416472" y="1964210"/>
                </a:lnTo>
                <a:lnTo>
                  <a:pt x="416996" y="1964866"/>
                </a:lnTo>
                <a:lnTo>
                  <a:pt x="415816" y="1965128"/>
                </a:lnTo>
                <a:lnTo>
                  <a:pt x="416472" y="1967751"/>
                </a:lnTo>
                <a:lnTo>
                  <a:pt x="412931" y="1968800"/>
                </a:lnTo>
                <a:lnTo>
                  <a:pt x="413324" y="1970504"/>
                </a:lnTo>
                <a:lnTo>
                  <a:pt x="412275" y="1970504"/>
                </a:lnTo>
                <a:lnTo>
                  <a:pt x="412275" y="1971947"/>
                </a:lnTo>
                <a:lnTo>
                  <a:pt x="411620" y="1971947"/>
                </a:lnTo>
                <a:lnTo>
                  <a:pt x="412013" y="1973783"/>
                </a:lnTo>
                <a:lnTo>
                  <a:pt x="410177" y="1973389"/>
                </a:lnTo>
                <a:lnTo>
                  <a:pt x="410571" y="1974569"/>
                </a:lnTo>
                <a:lnTo>
                  <a:pt x="410571" y="1976274"/>
                </a:lnTo>
                <a:lnTo>
                  <a:pt x="407686" y="1977323"/>
                </a:lnTo>
                <a:lnTo>
                  <a:pt x="407948" y="1978372"/>
                </a:lnTo>
                <a:lnTo>
                  <a:pt x="406243" y="1979028"/>
                </a:lnTo>
                <a:lnTo>
                  <a:pt x="405588" y="1979552"/>
                </a:lnTo>
                <a:lnTo>
                  <a:pt x="407030" y="1980208"/>
                </a:lnTo>
                <a:lnTo>
                  <a:pt x="406243" y="1981913"/>
                </a:lnTo>
                <a:lnTo>
                  <a:pt x="407292" y="1986109"/>
                </a:lnTo>
                <a:lnTo>
                  <a:pt x="407948" y="1986109"/>
                </a:lnTo>
                <a:lnTo>
                  <a:pt x="407686" y="1987945"/>
                </a:lnTo>
                <a:lnTo>
                  <a:pt x="407292" y="1987945"/>
                </a:lnTo>
                <a:lnTo>
                  <a:pt x="407030" y="1991092"/>
                </a:lnTo>
                <a:lnTo>
                  <a:pt x="407292" y="1993190"/>
                </a:lnTo>
                <a:lnTo>
                  <a:pt x="406637" y="1993977"/>
                </a:lnTo>
                <a:lnTo>
                  <a:pt x="407686" y="1995288"/>
                </a:lnTo>
                <a:lnTo>
                  <a:pt x="408473" y="1994632"/>
                </a:lnTo>
                <a:lnTo>
                  <a:pt x="409128" y="1995026"/>
                </a:lnTo>
                <a:lnTo>
                  <a:pt x="408473" y="1996075"/>
                </a:lnTo>
                <a:lnTo>
                  <a:pt x="410571" y="1998173"/>
                </a:lnTo>
                <a:lnTo>
                  <a:pt x="409915" y="1998829"/>
                </a:lnTo>
                <a:lnTo>
                  <a:pt x="410177" y="1999615"/>
                </a:lnTo>
                <a:lnTo>
                  <a:pt x="410833" y="2000271"/>
                </a:lnTo>
                <a:lnTo>
                  <a:pt x="410833" y="2001058"/>
                </a:lnTo>
                <a:lnTo>
                  <a:pt x="410833" y="2002369"/>
                </a:lnTo>
                <a:lnTo>
                  <a:pt x="410833" y="2002762"/>
                </a:lnTo>
                <a:lnTo>
                  <a:pt x="411226" y="2005254"/>
                </a:lnTo>
                <a:lnTo>
                  <a:pt x="411620" y="2005254"/>
                </a:lnTo>
                <a:lnTo>
                  <a:pt x="411226" y="2007745"/>
                </a:lnTo>
                <a:lnTo>
                  <a:pt x="410571" y="2007745"/>
                </a:lnTo>
                <a:lnTo>
                  <a:pt x="410571" y="2007352"/>
                </a:lnTo>
                <a:lnTo>
                  <a:pt x="409128" y="2007352"/>
                </a:lnTo>
                <a:lnTo>
                  <a:pt x="408473" y="2007090"/>
                </a:lnTo>
                <a:lnTo>
                  <a:pt x="407948" y="2007090"/>
                </a:lnTo>
                <a:lnTo>
                  <a:pt x="407030" y="2007090"/>
                </a:lnTo>
                <a:lnTo>
                  <a:pt x="407030" y="2006696"/>
                </a:lnTo>
                <a:lnTo>
                  <a:pt x="405588" y="2006696"/>
                </a:lnTo>
                <a:lnTo>
                  <a:pt x="404932" y="2006434"/>
                </a:lnTo>
                <a:lnTo>
                  <a:pt x="404539" y="2005254"/>
                </a:lnTo>
                <a:lnTo>
                  <a:pt x="403752" y="2005910"/>
                </a:lnTo>
                <a:lnTo>
                  <a:pt x="402834" y="2005910"/>
                </a:lnTo>
                <a:lnTo>
                  <a:pt x="403096" y="2006696"/>
                </a:lnTo>
                <a:lnTo>
                  <a:pt x="403096" y="2008795"/>
                </a:lnTo>
                <a:lnTo>
                  <a:pt x="403490" y="2009844"/>
                </a:lnTo>
                <a:lnTo>
                  <a:pt x="402047" y="2010893"/>
                </a:lnTo>
                <a:lnTo>
                  <a:pt x="402047" y="2011548"/>
                </a:lnTo>
                <a:lnTo>
                  <a:pt x="399949" y="2012729"/>
                </a:lnTo>
                <a:lnTo>
                  <a:pt x="399162" y="2013515"/>
                </a:lnTo>
                <a:lnTo>
                  <a:pt x="398769" y="2013515"/>
                </a:lnTo>
                <a:lnTo>
                  <a:pt x="396933" y="2014826"/>
                </a:lnTo>
                <a:lnTo>
                  <a:pt x="395228" y="2015876"/>
                </a:lnTo>
                <a:lnTo>
                  <a:pt x="394835" y="2015220"/>
                </a:lnTo>
                <a:lnTo>
                  <a:pt x="394573" y="2015220"/>
                </a:lnTo>
                <a:lnTo>
                  <a:pt x="394179" y="2015613"/>
                </a:lnTo>
                <a:lnTo>
                  <a:pt x="394573" y="2016269"/>
                </a:lnTo>
                <a:lnTo>
                  <a:pt x="394835" y="2016269"/>
                </a:lnTo>
                <a:lnTo>
                  <a:pt x="395491" y="2017187"/>
                </a:lnTo>
                <a:lnTo>
                  <a:pt x="396277" y="2017187"/>
                </a:lnTo>
                <a:lnTo>
                  <a:pt x="396671" y="2017974"/>
                </a:lnTo>
                <a:lnTo>
                  <a:pt x="399162" y="2020596"/>
                </a:lnTo>
                <a:lnTo>
                  <a:pt x="400867" y="2020072"/>
                </a:lnTo>
                <a:lnTo>
                  <a:pt x="400867" y="2020859"/>
                </a:lnTo>
                <a:lnTo>
                  <a:pt x="401654" y="2021252"/>
                </a:lnTo>
                <a:lnTo>
                  <a:pt x="401654" y="2022563"/>
                </a:lnTo>
                <a:lnTo>
                  <a:pt x="401392" y="2023612"/>
                </a:lnTo>
                <a:lnTo>
                  <a:pt x="399556" y="2024006"/>
                </a:lnTo>
                <a:lnTo>
                  <a:pt x="399949" y="2026628"/>
                </a:lnTo>
                <a:lnTo>
                  <a:pt x="399162" y="2027546"/>
                </a:lnTo>
                <a:lnTo>
                  <a:pt x="398113" y="2028726"/>
                </a:lnTo>
                <a:lnTo>
                  <a:pt x="397458" y="2028333"/>
                </a:lnTo>
                <a:lnTo>
                  <a:pt x="396933" y="2028726"/>
                </a:lnTo>
                <a:lnTo>
                  <a:pt x="396933" y="2028989"/>
                </a:lnTo>
                <a:lnTo>
                  <a:pt x="396277" y="2028989"/>
                </a:lnTo>
                <a:lnTo>
                  <a:pt x="395491" y="2028726"/>
                </a:lnTo>
                <a:lnTo>
                  <a:pt x="394835" y="2028989"/>
                </a:lnTo>
                <a:lnTo>
                  <a:pt x="394835" y="2029382"/>
                </a:lnTo>
                <a:lnTo>
                  <a:pt x="393130" y="2030431"/>
                </a:lnTo>
                <a:lnTo>
                  <a:pt x="392737" y="2030431"/>
                </a:lnTo>
                <a:lnTo>
                  <a:pt x="392475" y="2030169"/>
                </a:lnTo>
                <a:lnTo>
                  <a:pt x="392081" y="2030431"/>
                </a:lnTo>
                <a:lnTo>
                  <a:pt x="391032" y="2030169"/>
                </a:lnTo>
                <a:lnTo>
                  <a:pt x="391032" y="2031611"/>
                </a:lnTo>
                <a:lnTo>
                  <a:pt x="391032" y="2032267"/>
                </a:lnTo>
                <a:lnTo>
                  <a:pt x="390639" y="2032267"/>
                </a:lnTo>
                <a:lnTo>
                  <a:pt x="390639" y="2033316"/>
                </a:lnTo>
                <a:lnTo>
                  <a:pt x="388541" y="2039348"/>
                </a:lnTo>
                <a:lnTo>
                  <a:pt x="388279" y="2040004"/>
                </a:lnTo>
                <a:lnTo>
                  <a:pt x="388279" y="2041053"/>
                </a:lnTo>
                <a:lnTo>
                  <a:pt x="387754" y="2041053"/>
                </a:lnTo>
                <a:lnTo>
                  <a:pt x="387754" y="2040397"/>
                </a:lnTo>
                <a:lnTo>
                  <a:pt x="386836" y="2041053"/>
                </a:lnTo>
                <a:lnTo>
                  <a:pt x="386836" y="2041446"/>
                </a:lnTo>
                <a:lnTo>
                  <a:pt x="386049" y="2042102"/>
                </a:lnTo>
                <a:lnTo>
                  <a:pt x="385656" y="2041708"/>
                </a:lnTo>
                <a:lnTo>
                  <a:pt x="385394" y="2042102"/>
                </a:lnTo>
                <a:lnTo>
                  <a:pt x="383558" y="2042102"/>
                </a:lnTo>
                <a:lnTo>
                  <a:pt x="381197" y="2041053"/>
                </a:lnTo>
                <a:lnTo>
                  <a:pt x="380673" y="2040397"/>
                </a:lnTo>
                <a:lnTo>
                  <a:pt x="380017" y="2040791"/>
                </a:lnTo>
                <a:lnTo>
                  <a:pt x="379755" y="2040397"/>
                </a:lnTo>
                <a:lnTo>
                  <a:pt x="377919" y="2040791"/>
                </a:lnTo>
                <a:lnTo>
                  <a:pt x="377526" y="2040397"/>
                </a:lnTo>
                <a:lnTo>
                  <a:pt x="374116" y="2041708"/>
                </a:lnTo>
                <a:lnTo>
                  <a:pt x="372674" y="2041708"/>
                </a:lnTo>
                <a:lnTo>
                  <a:pt x="371494" y="2043544"/>
                </a:lnTo>
                <a:lnTo>
                  <a:pt x="370838" y="2042888"/>
                </a:lnTo>
                <a:lnTo>
                  <a:pt x="371494" y="2041053"/>
                </a:lnTo>
                <a:lnTo>
                  <a:pt x="370576" y="2040791"/>
                </a:lnTo>
                <a:lnTo>
                  <a:pt x="367560" y="2041708"/>
                </a:lnTo>
                <a:lnTo>
                  <a:pt x="365068" y="2042102"/>
                </a:lnTo>
                <a:lnTo>
                  <a:pt x="364675" y="2042888"/>
                </a:lnTo>
                <a:lnTo>
                  <a:pt x="363757" y="2043544"/>
                </a:lnTo>
                <a:lnTo>
                  <a:pt x="362577" y="2043806"/>
                </a:lnTo>
                <a:lnTo>
                  <a:pt x="361659" y="2043151"/>
                </a:lnTo>
                <a:lnTo>
                  <a:pt x="358774" y="2043151"/>
                </a:lnTo>
                <a:lnTo>
                  <a:pt x="354578" y="2041708"/>
                </a:lnTo>
                <a:lnTo>
                  <a:pt x="354053" y="2042102"/>
                </a:lnTo>
                <a:lnTo>
                  <a:pt x="353398" y="2041446"/>
                </a:lnTo>
                <a:lnTo>
                  <a:pt x="348939" y="2036725"/>
                </a:lnTo>
                <a:lnTo>
                  <a:pt x="348939" y="2036463"/>
                </a:lnTo>
                <a:lnTo>
                  <a:pt x="348415" y="2036463"/>
                </a:lnTo>
                <a:lnTo>
                  <a:pt x="348939" y="2035414"/>
                </a:lnTo>
                <a:lnTo>
                  <a:pt x="349201" y="2035414"/>
                </a:lnTo>
                <a:lnTo>
                  <a:pt x="349201" y="2035021"/>
                </a:lnTo>
                <a:lnTo>
                  <a:pt x="349595" y="2034627"/>
                </a:lnTo>
                <a:lnTo>
                  <a:pt x="349595" y="2033972"/>
                </a:lnTo>
                <a:lnTo>
                  <a:pt x="349201" y="2033972"/>
                </a:lnTo>
                <a:lnTo>
                  <a:pt x="349201" y="2033316"/>
                </a:lnTo>
                <a:lnTo>
                  <a:pt x="349857" y="2033316"/>
                </a:lnTo>
                <a:lnTo>
                  <a:pt x="349857" y="2032529"/>
                </a:lnTo>
                <a:lnTo>
                  <a:pt x="350251" y="2032529"/>
                </a:lnTo>
                <a:lnTo>
                  <a:pt x="350513" y="2031874"/>
                </a:lnTo>
                <a:lnTo>
                  <a:pt x="351693" y="2030824"/>
                </a:lnTo>
                <a:lnTo>
                  <a:pt x="352611" y="2027940"/>
                </a:lnTo>
                <a:lnTo>
                  <a:pt x="351955" y="2027284"/>
                </a:lnTo>
                <a:lnTo>
                  <a:pt x="351037" y="2024268"/>
                </a:lnTo>
                <a:lnTo>
                  <a:pt x="350513" y="2024268"/>
                </a:lnTo>
                <a:lnTo>
                  <a:pt x="349595" y="2022563"/>
                </a:lnTo>
                <a:lnTo>
                  <a:pt x="349595" y="2021252"/>
                </a:lnTo>
                <a:lnTo>
                  <a:pt x="349857" y="2020859"/>
                </a:lnTo>
                <a:lnTo>
                  <a:pt x="349857" y="2020596"/>
                </a:lnTo>
                <a:lnTo>
                  <a:pt x="351037" y="2019416"/>
                </a:lnTo>
                <a:lnTo>
                  <a:pt x="351955" y="2019154"/>
                </a:lnTo>
                <a:lnTo>
                  <a:pt x="352349" y="2016531"/>
                </a:lnTo>
                <a:lnTo>
                  <a:pt x="351955" y="2016269"/>
                </a:lnTo>
                <a:lnTo>
                  <a:pt x="352611" y="2015876"/>
                </a:lnTo>
                <a:lnTo>
                  <a:pt x="352349" y="2014433"/>
                </a:lnTo>
                <a:lnTo>
                  <a:pt x="352611" y="2013778"/>
                </a:lnTo>
                <a:lnTo>
                  <a:pt x="352349" y="2012991"/>
                </a:lnTo>
                <a:lnTo>
                  <a:pt x="353135" y="2012729"/>
                </a:lnTo>
                <a:lnTo>
                  <a:pt x="352349" y="2011286"/>
                </a:lnTo>
                <a:lnTo>
                  <a:pt x="351300" y="2009450"/>
                </a:lnTo>
                <a:lnTo>
                  <a:pt x="351693" y="2008795"/>
                </a:lnTo>
                <a:lnTo>
                  <a:pt x="350513" y="2007352"/>
                </a:lnTo>
                <a:lnTo>
                  <a:pt x="351693" y="2006696"/>
                </a:lnTo>
                <a:lnTo>
                  <a:pt x="351037" y="2005910"/>
                </a:lnTo>
                <a:lnTo>
                  <a:pt x="351037" y="2003812"/>
                </a:lnTo>
                <a:lnTo>
                  <a:pt x="351037" y="2003549"/>
                </a:lnTo>
                <a:lnTo>
                  <a:pt x="351955" y="2004992"/>
                </a:lnTo>
                <a:lnTo>
                  <a:pt x="352349" y="2004467"/>
                </a:lnTo>
                <a:lnTo>
                  <a:pt x="353135" y="2004467"/>
                </a:lnTo>
                <a:lnTo>
                  <a:pt x="353135" y="2003812"/>
                </a:lnTo>
                <a:lnTo>
                  <a:pt x="352349" y="2002369"/>
                </a:lnTo>
                <a:lnTo>
                  <a:pt x="351955" y="2002369"/>
                </a:lnTo>
                <a:lnTo>
                  <a:pt x="351300" y="2002107"/>
                </a:lnTo>
                <a:lnTo>
                  <a:pt x="350513" y="2002107"/>
                </a:lnTo>
                <a:lnTo>
                  <a:pt x="351955" y="2000271"/>
                </a:lnTo>
                <a:lnTo>
                  <a:pt x="351300" y="1999615"/>
                </a:lnTo>
                <a:lnTo>
                  <a:pt x="351955" y="1999353"/>
                </a:lnTo>
                <a:lnTo>
                  <a:pt x="351955" y="1998173"/>
                </a:lnTo>
                <a:lnTo>
                  <a:pt x="351037" y="1997124"/>
                </a:lnTo>
                <a:lnTo>
                  <a:pt x="351037" y="1996731"/>
                </a:lnTo>
                <a:lnTo>
                  <a:pt x="348939" y="1997911"/>
                </a:lnTo>
                <a:lnTo>
                  <a:pt x="347497" y="1998173"/>
                </a:lnTo>
                <a:lnTo>
                  <a:pt x="345530" y="1997386"/>
                </a:lnTo>
                <a:lnTo>
                  <a:pt x="342514" y="1998173"/>
                </a:lnTo>
                <a:lnTo>
                  <a:pt x="342120" y="1997124"/>
                </a:lnTo>
                <a:lnTo>
                  <a:pt x="342120" y="1996468"/>
                </a:lnTo>
                <a:lnTo>
                  <a:pt x="342776" y="1995288"/>
                </a:lnTo>
                <a:lnTo>
                  <a:pt x="342776" y="1994370"/>
                </a:lnTo>
                <a:lnTo>
                  <a:pt x="343563" y="1993714"/>
                </a:lnTo>
                <a:lnTo>
                  <a:pt x="343169" y="1992534"/>
                </a:lnTo>
                <a:lnTo>
                  <a:pt x="343169" y="1991747"/>
                </a:lnTo>
                <a:lnTo>
                  <a:pt x="344219" y="1991092"/>
                </a:lnTo>
                <a:lnTo>
                  <a:pt x="344612" y="1988994"/>
                </a:lnTo>
                <a:lnTo>
                  <a:pt x="345268" y="1988994"/>
                </a:lnTo>
                <a:lnTo>
                  <a:pt x="345268" y="1987945"/>
                </a:lnTo>
                <a:lnTo>
                  <a:pt x="346710" y="1986633"/>
                </a:lnTo>
                <a:lnTo>
                  <a:pt x="348152" y="1985847"/>
                </a:lnTo>
                <a:lnTo>
                  <a:pt x="346972" y="1985453"/>
                </a:lnTo>
                <a:lnTo>
                  <a:pt x="347497" y="1984011"/>
                </a:lnTo>
                <a:lnTo>
                  <a:pt x="346054" y="1984011"/>
                </a:lnTo>
                <a:lnTo>
                  <a:pt x="345530" y="1984404"/>
                </a:lnTo>
                <a:lnTo>
                  <a:pt x="343169" y="1984011"/>
                </a:lnTo>
                <a:lnTo>
                  <a:pt x="343169" y="1985191"/>
                </a:lnTo>
                <a:lnTo>
                  <a:pt x="342120" y="1983355"/>
                </a:lnTo>
                <a:lnTo>
                  <a:pt x="340416" y="1985453"/>
                </a:lnTo>
                <a:lnTo>
                  <a:pt x="339498" y="1985453"/>
                </a:lnTo>
                <a:lnTo>
                  <a:pt x="338842" y="1986109"/>
                </a:lnTo>
                <a:lnTo>
                  <a:pt x="337793" y="1986109"/>
                </a:lnTo>
                <a:lnTo>
                  <a:pt x="337793" y="1986633"/>
                </a:lnTo>
                <a:lnTo>
                  <a:pt x="337400" y="1987289"/>
                </a:lnTo>
                <a:lnTo>
                  <a:pt x="336744" y="1986896"/>
                </a:lnTo>
                <a:lnTo>
                  <a:pt x="336482" y="1987289"/>
                </a:lnTo>
                <a:lnTo>
                  <a:pt x="333597" y="1988338"/>
                </a:lnTo>
                <a:lnTo>
                  <a:pt x="333072" y="1991092"/>
                </a:lnTo>
                <a:lnTo>
                  <a:pt x="333072" y="1992272"/>
                </a:lnTo>
                <a:lnTo>
                  <a:pt x="331499" y="1992534"/>
                </a:lnTo>
                <a:lnTo>
                  <a:pt x="331761" y="1993977"/>
                </a:lnTo>
                <a:lnTo>
                  <a:pt x="329663" y="1994370"/>
                </a:lnTo>
                <a:lnTo>
                  <a:pt x="330712" y="1999353"/>
                </a:lnTo>
                <a:lnTo>
                  <a:pt x="330319" y="2000271"/>
                </a:lnTo>
                <a:lnTo>
                  <a:pt x="330319" y="2001058"/>
                </a:lnTo>
                <a:lnTo>
                  <a:pt x="330319" y="2001713"/>
                </a:lnTo>
                <a:lnTo>
                  <a:pt x="329663" y="2001713"/>
                </a:lnTo>
                <a:lnTo>
                  <a:pt x="329663" y="2002762"/>
                </a:lnTo>
                <a:lnTo>
                  <a:pt x="328221" y="2002762"/>
                </a:lnTo>
                <a:lnTo>
                  <a:pt x="328614" y="2003812"/>
                </a:lnTo>
                <a:lnTo>
                  <a:pt x="327958" y="2005254"/>
                </a:lnTo>
                <a:lnTo>
                  <a:pt x="328221" y="2005910"/>
                </a:lnTo>
                <a:lnTo>
                  <a:pt x="327958" y="2007090"/>
                </a:lnTo>
                <a:lnTo>
                  <a:pt x="326516" y="2007090"/>
                </a:lnTo>
                <a:lnTo>
                  <a:pt x="326122" y="2007090"/>
                </a:lnTo>
                <a:lnTo>
                  <a:pt x="325073" y="2007352"/>
                </a:lnTo>
                <a:lnTo>
                  <a:pt x="323631" y="2006696"/>
                </a:lnTo>
                <a:lnTo>
                  <a:pt x="323238" y="2005910"/>
                </a:lnTo>
                <a:lnTo>
                  <a:pt x="321926" y="2006434"/>
                </a:lnTo>
                <a:lnTo>
                  <a:pt x="320877" y="2004467"/>
                </a:lnTo>
                <a:lnTo>
                  <a:pt x="316157" y="2003812"/>
                </a:lnTo>
                <a:lnTo>
                  <a:pt x="315894" y="2003156"/>
                </a:lnTo>
                <a:lnTo>
                  <a:pt x="312616" y="2001451"/>
                </a:lnTo>
                <a:lnTo>
                  <a:pt x="312616" y="2000664"/>
                </a:lnTo>
                <a:lnTo>
                  <a:pt x="312616" y="2000009"/>
                </a:lnTo>
                <a:lnTo>
                  <a:pt x="310124" y="2001713"/>
                </a:lnTo>
                <a:lnTo>
                  <a:pt x="309862" y="2000664"/>
                </a:lnTo>
                <a:lnTo>
                  <a:pt x="313141" y="1998566"/>
                </a:lnTo>
                <a:lnTo>
                  <a:pt x="315894" y="1996731"/>
                </a:lnTo>
                <a:lnTo>
                  <a:pt x="317992" y="1995026"/>
                </a:lnTo>
                <a:lnTo>
                  <a:pt x="320222" y="1993714"/>
                </a:lnTo>
                <a:lnTo>
                  <a:pt x="319697" y="1992928"/>
                </a:lnTo>
                <a:lnTo>
                  <a:pt x="321139" y="1991747"/>
                </a:lnTo>
                <a:lnTo>
                  <a:pt x="320877" y="1990830"/>
                </a:lnTo>
                <a:lnTo>
                  <a:pt x="322582" y="1990043"/>
                </a:lnTo>
                <a:lnTo>
                  <a:pt x="323631" y="1988994"/>
                </a:lnTo>
                <a:lnTo>
                  <a:pt x="322975" y="1987945"/>
                </a:lnTo>
                <a:lnTo>
                  <a:pt x="324024" y="1987551"/>
                </a:lnTo>
                <a:lnTo>
                  <a:pt x="323238" y="1986896"/>
                </a:lnTo>
                <a:lnTo>
                  <a:pt x="323238" y="1985191"/>
                </a:lnTo>
                <a:lnTo>
                  <a:pt x="322582" y="1983748"/>
                </a:lnTo>
                <a:lnTo>
                  <a:pt x="321533" y="1984404"/>
                </a:lnTo>
                <a:lnTo>
                  <a:pt x="321139" y="1984011"/>
                </a:lnTo>
                <a:lnTo>
                  <a:pt x="321926" y="1983748"/>
                </a:lnTo>
                <a:lnTo>
                  <a:pt x="321926" y="1983355"/>
                </a:lnTo>
                <a:lnTo>
                  <a:pt x="320877" y="1983355"/>
                </a:lnTo>
                <a:lnTo>
                  <a:pt x="320484" y="1982962"/>
                </a:lnTo>
                <a:lnTo>
                  <a:pt x="320877" y="1982962"/>
                </a:lnTo>
                <a:lnTo>
                  <a:pt x="320877" y="1982306"/>
                </a:lnTo>
                <a:lnTo>
                  <a:pt x="322320" y="1981913"/>
                </a:lnTo>
                <a:lnTo>
                  <a:pt x="321926" y="1981650"/>
                </a:lnTo>
                <a:lnTo>
                  <a:pt x="321139" y="1981650"/>
                </a:lnTo>
                <a:lnTo>
                  <a:pt x="320877" y="1981257"/>
                </a:lnTo>
                <a:lnTo>
                  <a:pt x="321533" y="1980864"/>
                </a:lnTo>
                <a:lnTo>
                  <a:pt x="321926" y="1981257"/>
                </a:lnTo>
                <a:lnTo>
                  <a:pt x="323238" y="1980470"/>
                </a:lnTo>
                <a:lnTo>
                  <a:pt x="323631" y="1979815"/>
                </a:lnTo>
                <a:lnTo>
                  <a:pt x="320877" y="1980470"/>
                </a:lnTo>
                <a:lnTo>
                  <a:pt x="321533" y="1980208"/>
                </a:lnTo>
                <a:lnTo>
                  <a:pt x="321139" y="1979552"/>
                </a:lnTo>
                <a:lnTo>
                  <a:pt x="321926" y="1978765"/>
                </a:lnTo>
                <a:lnTo>
                  <a:pt x="321926" y="1978110"/>
                </a:lnTo>
                <a:lnTo>
                  <a:pt x="322582" y="1978110"/>
                </a:lnTo>
                <a:lnTo>
                  <a:pt x="322582" y="1977323"/>
                </a:lnTo>
                <a:lnTo>
                  <a:pt x="324024" y="1977585"/>
                </a:lnTo>
                <a:lnTo>
                  <a:pt x="325336" y="1976668"/>
                </a:lnTo>
                <a:lnTo>
                  <a:pt x="327958" y="1974569"/>
                </a:lnTo>
                <a:lnTo>
                  <a:pt x="327565" y="1973127"/>
                </a:lnTo>
                <a:lnTo>
                  <a:pt x="326778" y="1971684"/>
                </a:lnTo>
                <a:lnTo>
                  <a:pt x="329401" y="1971947"/>
                </a:lnTo>
                <a:lnTo>
                  <a:pt x="329401" y="1971684"/>
                </a:lnTo>
                <a:lnTo>
                  <a:pt x="331761" y="1970898"/>
                </a:lnTo>
                <a:lnTo>
                  <a:pt x="331499" y="1970504"/>
                </a:lnTo>
                <a:lnTo>
                  <a:pt x="332417" y="1970111"/>
                </a:lnTo>
                <a:lnTo>
                  <a:pt x="332154" y="1969455"/>
                </a:lnTo>
                <a:lnTo>
                  <a:pt x="330712" y="1969849"/>
                </a:lnTo>
                <a:lnTo>
                  <a:pt x="330712" y="1969193"/>
                </a:lnTo>
                <a:lnTo>
                  <a:pt x="331105" y="1969193"/>
                </a:lnTo>
                <a:lnTo>
                  <a:pt x="330319" y="1965915"/>
                </a:lnTo>
                <a:lnTo>
                  <a:pt x="330712" y="1965652"/>
                </a:lnTo>
                <a:lnTo>
                  <a:pt x="330319" y="1964210"/>
                </a:lnTo>
                <a:lnTo>
                  <a:pt x="330319" y="1963817"/>
                </a:lnTo>
                <a:lnTo>
                  <a:pt x="329401" y="1963817"/>
                </a:lnTo>
                <a:lnTo>
                  <a:pt x="329401" y="1962374"/>
                </a:lnTo>
                <a:lnTo>
                  <a:pt x="329663" y="1962374"/>
                </a:lnTo>
                <a:lnTo>
                  <a:pt x="329401" y="1961719"/>
                </a:lnTo>
                <a:lnTo>
                  <a:pt x="329007" y="1960670"/>
                </a:lnTo>
                <a:lnTo>
                  <a:pt x="329007" y="1960276"/>
                </a:lnTo>
                <a:lnTo>
                  <a:pt x="327958" y="1957785"/>
                </a:lnTo>
                <a:lnTo>
                  <a:pt x="326778" y="1957785"/>
                </a:lnTo>
                <a:lnTo>
                  <a:pt x="327303" y="1956473"/>
                </a:lnTo>
                <a:lnTo>
                  <a:pt x="326516" y="1956473"/>
                </a:lnTo>
                <a:lnTo>
                  <a:pt x="326778" y="1955686"/>
                </a:lnTo>
                <a:lnTo>
                  <a:pt x="326516" y="1954375"/>
                </a:lnTo>
                <a:lnTo>
                  <a:pt x="326122" y="1953851"/>
                </a:lnTo>
                <a:lnTo>
                  <a:pt x="326122" y="1952408"/>
                </a:lnTo>
                <a:lnTo>
                  <a:pt x="325073" y="1951753"/>
                </a:lnTo>
                <a:lnTo>
                  <a:pt x="324024" y="1951753"/>
                </a:lnTo>
                <a:lnTo>
                  <a:pt x="324024" y="1951097"/>
                </a:lnTo>
                <a:lnTo>
                  <a:pt x="322320" y="1951490"/>
                </a:lnTo>
                <a:lnTo>
                  <a:pt x="321926" y="1950703"/>
                </a:lnTo>
                <a:lnTo>
                  <a:pt x="321139" y="1950703"/>
                </a:lnTo>
                <a:lnTo>
                  <a:pt x="320877" y="1951097"/>
                </a:lnTo>
                <a:lnTo>
                  <a:pt x="319435" y="1950048"/>
                </a:lnTo>
                <a:lnTo>
                  <a:pt x="319041" y="1950310"/>
                </a:lnTo>
                <a:lnTo>
                  <a:pt x="318255" y="1950048"/>
                </a:lnTo>
                <a:lnTo>
                  <a:pt x="318779" y="1948999"/>
                </a:lnTo>
                <a:lnTo>
                  <a:pt x="317599" y="1948212"/>
                </a:lnTo>
                <a:lnTo>
                  <a:pt x="317599" y="1947950"/>
                </a:lnTo>
                <a:lnTo>
                  <a:pt x="316550" y="1947556"/>
                </a:lnTo>
                <a:lnTo>
                  <a:pt x="316157" y="1945327"/>
                </a:lnTo>
                <a:lnTo>
                  <a:pt x="316943" y="1945065"/>
                </a:lnTo>
                <a:lnTo>
                  <a:pt x="317599" y="1945065"/>
                </a:lnTo>
                <a:lnTo>
                  <a:pt x="317992" y="1944409"/>
                </a:lnTo>
                <a:lnTo>
                  <a:pt x="317337" y="1943622"/>
                </a:lnTo>
                <a:lnTo>
                  <a:pt x="316943" y="1942573"/>
                </a:lnTo>
                <a:lnTo>
                  <a:pt x="316157" y="1942573"/>
                </a:lnTo>
                <a:lnTo>
                  <a:pt x="316157" y="1942311"/>
                </a:lnTo>
                <a:lnTo>
                  <a:pt x="316943" y="1941918"/>
                </a:lnTo>
                <a:lnTo>
                  <a:pt x="316943" y="1941524"/>
                </a:lnTo>
                <a:lnTo>
                  <a:pt x="315501" y="1941524"/>
                </a:lnTo>
                <a:lnTo>
                  <a:pt x="314452" y="1940213"/>
                </a:lnTo>
                <a:lnTo>
                  <a:pt x="314058" y="1940475"/>
                </a:lnTo>
                <a:lnTo>
                  <a:pt x="313403" y="1939426"/>
                </a:lnTo>
                <a:lnTo>
                  <a:pt x="313403" y="1938771"/>
                </a:lnTo>
                <a:lnTo>
                  <a:pt x="314845" y="1937984"/>
                </a:lnTo>
                <a:lnTo>
                  <a:pt x="313796" y="1935230"/>
                </a:lnTo>
                <a:lnTo>
                  <a:pt x="314452" y="1935230"/>
                </a:lnTo>
                <a:lnTo>
                  <a:pt x="314845" y="1933394"/>
                </a:lnTo>
                <a:lnTo>
                  <a:pt x="315501" y="1933394"/>
                </a:lnTo>
                <a:lnTo>
                  <a:pt x="315894" y="1931689"/>
                </a:lnTo>
                <a:lnTo>
                  <a:pt x="316550" y="1931165"/>
                </a:lnTo>
                <a:lnTo>
                  <a:pt x="316157" y="1930247"/>
                </a:lnTo>
                <a:lnTo>
                  <a:pt x="319435" y="1929854"/>
                </a:lnTo>
                <a:lnTo>
                  <a:pt x="320484" y="1929591"/>
                </a:lnTo>
                <a:lnTo>
                  <a:pt x="320222" y="1928805"/>
                </a:lnTo>
                <a:lnTo>
                  <a:pt x="319435" y="1929198"/>
                </a:lnTo>
                <a:lnTo>
                  <a:pt x="318779" y="1928805"/>
                </a:lnTo>
                <a:lnTo>
                  <a:pt x="318779" y="1927756"/>
                </a:lnTo>
                <a:lnTo>
                  <a:pt x="317337" y="1926707"/>
                </a:lnTo>
                <a:lnTo>
                  <a:pt x="316550" y="1926969"/>
                </a:lnTo>
                <a:lnTo>
                  <a:pt x="315894" y="1926051"/>
                </a:lnTo>
                <a:lnTo>
                  <a:pt x="317992" y="1923822"/>
                </a:lnTo>
                <a:lnTo>
                  <a:pt x="317337" y="1923166"/>
                </a:lnTo>
                <a:lnTo>
                  <a:pt x="317992" y="1922510"/>
                </a:lnTo>
                <a:lnTo>
                  <a:pt x="316943" y="1921724"/>
                </a:lnTo>
                <a:lnTo>
                  <a:pt x="317599" y="1921330"/>
                </a:lnTo>
                <a:lnTo>
                  <a:pt x="316943" y="1920412"/>
                </a:lnTo>
                <a:lnTo>
                  <a:pt x="317337" y="1919888"/>
                </a:lnTo>
                <a:lnTo>
                  <a:pt x="317337" y="1918183"/>
                </a:lnTo>
                <a:lnTo>
                  <a:pt x="315894" y="1917396"/>
                </a:lnTo>
                <a:lnTo>
                  <a:pt x="315239" y="1915691"/>
                </a:lnTo>
                <a:lnTo>
                  <a:pt x="313796" y="1916741"/>
                </a:lnTo>
                <a:lnTo>
                  <a:pt x="313403" y="1915298"/>
                </a:lnTo>
                <a:lnTo>
                  <a:pt x="313796" y="1915036"/>
                </a:lnTo>
                <a:lnTo>
                  <a:pt x="313141" y="1913856"/>
                </a:lnTo>
                <a:lnTo>
                  <a:pt x="312616" y="1913594"/>
                </a:lnTo>
                <a:lnTo>
                  <a:pt x="309862" y="1912151"/>
                </a:lnTo>
                <a:lnTo>
                  <a:pt x="307764" y="1910971"/>
                </a:lnTo>
                <a:lnTo>
                  <a:pt x="306977" y="1909660"/>
                </a:lnTo>
                <a:lnTo>
                  <a:pt x="306322" y="1908611"/>
                </a:lnTo>
                <a:lnTo>
                  <a:pt x="305142" y="1908611"/>
                </a:lnTo>
                <a:lnTo>
                  <a:pt x="304486" y="1908217"/>
                </a:lnTo>
                <a:lnTo>
                  <a:pt x="303437" y="1907430"/>
                </a:lnTo>
                <a:lnTo>
                  <a:pt x="303043" y="1905726"/>
                </a:lnTo>
                <a:lnTo>
                  <a:pt x="303437" y="1903627"/>
                </a:lnTo>
                <a:lnTo>
                  <a:pt x="304879" y="1902972"/>
                </a:lnTo>
                <a:lnTo>
                  <a:pt x="304879" y="1901792"/>
                </a:lnTo>
                <a:lnTo>
                  <a:pt x="304092" y="1901792"/>
                </a:lnTo>
                <a:lnTo>
                  <a:pt x="302388" y="1901529"/>
                </a:lnTo>
                <a:lnTo>
                  <a:pt x="301339" y="1902316"/>
                </a:lnTo>
                <a:lnTo>
                  <a:pt x="300945" y="1905726"/>
                </a:lnTo>
                <a:lnTo>
                  <a:pt x="300159" y="1907168"/>
                </a:lnTo>
                <a:lnTo>
                  <a:pt x="297011" y="1906775"/>
                </a:lnTo>
                <a:lnTo>
                  <a:pt x="293077" y="1908611"/>
                </a:lnTo>
                <a:lnTo>
                  <a:pt x="290324" y="1911364"/>
                </a:lnTo>
                <a:lnTo>
                  <a:pt x="289537" y="1912807"/>
                </a:lnTo>
                <a:lnTo>
                  <a:pt x="287439" y="1914249"/>
                </a:lnTo>
                <a:lnTo>
                  <a:pt x="286783" y="1918445"/>
                </a:lnTo>
                <a:lnTo>
                  <a:pt x="286783" y="1920412"/>
                </a:lnTo>
                <a:lnTo>
                  <a:pt x="287177" y="1920412"/>
                </a:lnTo>
                <a:lnTo>
                  <a:pt x="286783" y="1921330"/>
                </a:lnTo>
                <a:lnTo>
                  <a:pt x="286521" y="1922510"/>
                </a:lnTo>
                <a:lnTo>
                  <a:pt x="285079" y="1923428"/>
                </a:lnTo>
                <a:lnTo>
                  <a:pt x="284554" y="1924215"/>
                </a:lnTo>
                <a:lnTo>
                  <a:pt x="283636" y="1924609"/>
                </a:lnTo>
                <a:lnTo>
                  <a:pt x="283243" y="1925264"/>
                </a:lnTo>
                <a:lnTo>
                  <a:pt x="282456" y="1925526"/>
                </a:lnTo>
                <a:lnTo>
                  <a:pt x="282456" y="1926707"/>
                </a:lnTo>
                <a:lnTo>
                  <a:pt x="281145" y="1926707"/>
                </a:lnTo>
                <a:lnTo>
                  <a:pt x="279702" y="1926313"/>
                </a:lnTo>
                <a:lnTo>
                  <a:pt x="278522" y="1926313"/>
                </a:lnTo>
                <a:lnTo>
                  <a:pt x="278260" y="1926707"/>
                </a:lnTo>
                <a:lnTo>
                  <a:pt x="278260" y="1924215"/>
                </a:lnTo>
                <a:lnTo>
                  <a:pt x="278522" y="1921330"/>
                </a:lnTo>
                <a:lnTo>
                  <a:pt x="277866" y="1919888"/>
                </a:lnTo>
                <a:lnTo>
                  <a:pt x="276817" y="1918970"/>
                </a:lnTo>
                <a:lnTo>
                  <a:pt x="274981" y="1918445"/>
                </a:lnTo>
                <a:lnTo>
                  <a:pt x="274981" y="1917790"/>
                </a:lnTo>
                <a:lnTo>
                  <a:pt x="274063" y="1915298"/>
                </a:lnTo>
                <a:lnTo>
                  <a:pt x="272883" y="1912413"/>
                </a:lnTo>
                <a:lnTo>
                  <a:pt x="272883" y="1907955"/>
                </a:lnTo>
                <a:lnTo>
                  <a:pt x="272228" y="1906775"/>
                </a:lnTo>
                <a:lnTo>
                  <a:pt x="272228" y="1905070"/>
                </a:lnTo>
                <a:lnTo>
                  <a:pt x="271965" y="1904283"/>
                </a:lnTo>
                <a:lnTo>
                  <a:pt x="271441" y="1904283"/>
                </a:lnTo>
                <a:lnTo>
                  <a:pt x="270523" y="1905726"/>
                </a:lnTo>
                <a:lnTo>
                  <a:pt x="269343" y="1905332"/>
                </a:lnTo>
                <a:lnTo>
                  <a:pt x="268687" y="1907168"/>
                </a:lnTo>
                <a:lnTo>
                  <a:pt x="268294" y="1907168"/>
                </a:lnTo>
                <a:lnTo>
                  <a:pt x="267900" y="1910053"/>
                </a:lnTo>
                <a:lnTo>
                  <a:pt x="267245" y="1910053"/>
                </a:lnTo>
                <a:lnTo>
                  <a:pt x="266196" y="1908873"/>
                </a:lnTo>
                <a:lnTo>
                  <a:pt x="265147" y="1909660"/>
                </a:lnTo>
                <a:lnTo>
                  <a:pt x="261606" y="1909660"/>
                </a:lnTo>
                <a:lnTo>
                  <a:pt x="259508" y="1910709"/>
                </a:lnTo>
                <a:lnTo>
                  <a:pt x="259901" y="1912807"/>
                </a:lnTo>
                <a:lnTo>
                  <a:pt x="259508" y="1916741"/>
                </a:lnTo>
                <a:lnTo>
                  <a:pt x="258459" y="1921724"/>
                </a:lnTo>
                <a:lnTo>
                  <a:pt x="259246" y="1923822"/>
                </a:lnTo>
                <a:lnTo>
                  <a:pt x="254132" y="1926313"/>
                </a:lnTo>
                <a:lnTo>
                  <a:pt x="251247" y="1926707"/>
                </a:lnTo>
                <a:lnTo>
                  <a:pt x="250460" y="1927493"/>
                </a:lnTo>
                <a:lnTo>
                  <a:pt x="249149" y="1926313"/>
                </a:lnTo>
                <a:lnTo>
                  <a:pt x="249542" y="1925526"/>
                </a:lnTo>
                <a:lnTo>
                  <a:pt x="249149" y="1925264"/>
                </a:lnTo>
                <a:lnTo>
                  <a:pt x="249149" y="1924871"/>
                </a:lnTo>
                <a:lnTo>
                  <a:pt x="247706" y="1924871"/>
                </a:lnTo>
                <a:lnTo>
                  <a:pt x="247051" y="1923822"/>
                </a:lnTo>
                <a:lnTo>
                  <a:pt x="242723" y="1924215"/>
                </a:lnTo>
                <a:lnTo>
                  <a:pt x="243117" y="1923166"/>
                </a:lnTo>
                <a:lnTo>
                  <a:pt x="243117" y="1922510"/>
                </a:lnTo>
                <a:lnTo>
                  <a:pt x="243117" y="1921068"/>
                </a:lnTo>
                <a:lnTo>
                  <a:pt x="242068" y="1919232"/>
                </a:lnTo>
                <a:lnTo>
                  <a:pt x="240625" y="1918970"/>
                </a:lnTo>
                <a:lnTo>
                  <a:pt x="240363" y="1918183"/>
                </a:lnTo>
                <a:lnTo>
                  <a:pt x="240363" y="1917396"/>
                </a:lnTo>
                <a:lnTo>
                  <a:pt x="241019" y="1915298"/>
                </a:lnTo>
                <a:lnTo>
                  <a:pt x="242461" y="1914249"/>
                </a:lnTo>
                <a:lnTo>
                  <a:pt x="241674" y="1913856"/>
                </a:lnTo>
                <a:lnTo>
                  <a:pt x="242461" y="1912413"/>
                </a:lnTo>
                <a:lnTo>
                  <a:pt x="242461" y="1910709"/>
                </a:lnTo>
                <a:lnTo>
                  <a:pt x="242723" y="1910053"/>
                </a:lnTo>
                <a:lnTo>
                  <a:pt x="243379" y="1909266"/>
                </a:lnTo>
                <a:lnTo>
                  <a:pt x="244559" y="1909266"/>
                </a:lnTo>
                <a:lnTo>
                  <a:pt x="246001" y="1908611"/>
                </a:lnTo>
                <a:lnTo>
                  <a:pt x="244821" y="1907168"/>
                </a:lnTo>
                <a:lnTo>
                  <a:pt x="246264" y="1906775"/>
                </a:lnTo>
                <a:lnTo>
                  <a:pt x="245346" y="1905332"/>
                </a:lnTo>
                <a:lnTo>
                  <a:pt x="244559" y="1905332"/>
                </a:lnTo>
                <a:lnTo>
                  <a:pt x="244166" y="1904677"/>
                </a:lnTo>
                <a:lnTo>
                  <a:pt x="243903" y="1903890"/>
                </a:lnTo>
                <a:lnTo>
                  <a:pt x="243379" y="1904283"/>
                </a:lnTo>
                <a:lnTo>
                  <a:pt x="242723" y="1904283"/>
                </a:lnTo>
                <a:lnTo>
                  <a:pt x="241019" y="1902972"/>
                </a:lnTo>
                <a:lnTo>
                  <a:pt x="240363" y="1902316"/>
                </a:lnTo>
                <a:lnTo>
                  <a:pt x="242461" y="1901792"/>
                </a:lnTo>
                <a:lnTo>
                  <a:pt x="243903" y="1901792"/>
                </a:lnTo>
                <a:lnTo>
                  <a:pt x="244166" y="1902316"/>
                </a:lnTo>
                <a:lnTo>
                  <a:pt x="244821" y="1900349"/>
                </a:lnTo>
                <a:lnTo>
                  <a:pt x="244821" y="1898251"/>
                </a:lnTo>
                <a:lnTo>
                  <a:pt x="247051" y="1898907"/>
                </a:lnTo>
                <a:lnTo>
                  <a:pt x="247051" y="1898644"/>
                </a:lnTo>
                <a:lnTo>
                  <a:pt x="247706" y="1898644"/>
                </a:lnTo>
                <a:lnTo>
                  <a:pt x="248100" y="1897596"/>
                </a:lnTo>
                <a:lnTo>
                  <a:pt x="247444" y="1897333"/>
                </a:lnTo>
                <a:lnTo>
                  <a:pt x="247051" y="1897333"/>
                </a:lnTo>
                <a:lnTo>
                  <a:pt x="245346" y="1897333"/>
                </a:lnTo>
                <a:lnTo>
                  <a:pt x="244821" y="1896940"/>
                </a:lnTo>
                <a:lnTo>
                  <a:pt x="245346" y="1895891"/>
                </a:lnTo>
                <a:lnTo>
                  <a:pt x="247051" y="1895235"/>
                </a:lnTo>
                <a:lnTo>
                  <a:pt x="247444" y="1893268"/>
                </a:lnTo>
                <a:lnTo>
                  <a:pt x="247051" y="1892613"/>
                </a:lnTo>
                <a:lnTo>
                  <a:pt x="246264" y="1891563"/>
                </a:lnTo>
                <a:lnTo>
                  <a:pt x="244821" y="1890514"/>
                </a:lnTo>
                <a:lnTo>
                  <a:pt x="244821" y="1890908"/>
                </a:lnTo>
                <a:lnTo>
                  <a:pt x="244559" y="1890514"/>
                </a:lnTo>
                <a:lnTo>
                  <a:pt x="244821" y="1890252"/>
                </a:lnTo>
                <a:lnTo>
                  <a:pt x="244559" y="1888810"/>
                </a:lnTo>
                <a:lnTo>
                  <a:pt x="245346" y="1887367"/>
                </a:lnTo>
                <a:lnTo>
                  <a:pt x="247051" y="1886187"/>
                </a:lnTo>
                <a:lnTo>
                  <a:pt x="248100" y="1883827"/>
                </a:lnTo>
                <a:lnTo>
                  <a:pt x="249149" y="1882384"/>
                </a:lnTo>
                <a:lnTo>
                  <a:pt x="248362" y="1880549"/>
                </a:lnTo>
                <a:lnTo>
                  <a:pt x="247706" y="1879106"/>
                </a:lnTo>
                <a:lnTo>
                  <a:pt x="248100" y="1878844"/>
                </a:lnTo>
                <a:lnTo>
                  <a:pt x="247706" y="1878450"/>
                </a:lnTo>
                <a:lnTo>
                  <a:pt x="247706" y="1877795"/>
                </a:lnTo>
                <a:lnTo>
                  <a:pt x="247051" y="1877401"/>
                </a:lnTo>
                <a:lnTo>
                  <a:pt x="247444" y="1877008"/>
                </a:lnTo>
                <a:lnTo>
                  <a:pt x="247051" y="1876090"/>
                </a:lnTo>
                <a:lnTo>
                  <a:pt x="247444" y="1876090"/>
                </a:lnTo>
                <a:lnTo>
                  <a:pt x="247444" y="1875434"/>
                </a:lnTo>
                <a:lnTo>
                  <a:pt x="247444" y="1874910"/>
                </a:lnTo>
                <a:lnTo>
                  <a:pt x="247706" y="1875434"/>
                </a:lnTo>
                <a:lnTo>
                  <a:pt x="249542" y="1874648"/>
                </a:lnTo>
                <a:lnTo>
                  <a:pt x="249804" y="1874254"/>
                </a:lnTo>
                <a:lnTo>
                  <a:pt x="249542" y="1873467"/>
                </a:lnTo>
                <a:lnTo>
                  <a:pt x="249149" y="1871107"/>
                </a:lnTo>
                <a:lnTo>
                  <a:pt x="249542" y="1871107"/>
                </a:lnTo>
                <a:lnTo>
                  <a:pt x="249149" y="1870451"/>
                </a:lnTo>
                <a:lnTo>
                  <a:pt x="248362" y="1868353"/>
                </a:lnTo>
                <a:lnTo>
                  <a:pt x="247706" y="1868616"/>
                </a:lnTo>
                <a:lnTo>
                  <a:pt x="247444" y="1868353"/>
                </a:lnTo>
                <a:lnTo>
                  <a:pt x="241674" y="1871107"/>
                </a:lnTo>
                <a:lnTo>
                  <a:pt x="237740" y="1872550"/>
                </a:lnTo>
                <a:lnTo>
                  <a:pt x="233544" y="1872812"/>
                </a:lnTo>
                <a:lnTo>
                  <a:pt x="227643" y="1874648"/>
                </a:lnTo>
                <a:lnTo>
                  <a:pt x="226856" y="1873992"/>
                </a:lnTo>
                <a:lnTo>
                  <a:pt x="226201" y="1874254"/>
                </a:lnTo>
                <a:lnTo>
                  <a:pt x="223578" y="1875697"/>
                </a:lnTo>
                <a:lnTo>
                  <a:pt x="221873" y="1875434"/>
                </a:lnTo>
                <a:lnTo>
                  <a:pt x="221873" y="1874910"/>
                </a:lnTo>
                <a:lnTo>
                  <a:pt x="222660" y="1874648"/>
                </a:lnTo>
                <a:lnTo>
                  <a:pt x="221873" y="1872812"/>
                </a:lnTo>
                <a:lnTo>
                  <a:pt x="223316" y="1872812"/>
                </a:lnTo>
                <a:lnTo>
                  <a:pt x="223316" y="1872025"/>
                </a:lnTo>
                <a:lnTo>
                  <a:pt x="220169" y="1872550"/>
                </a:lnTo>
                <a:lnTo>
                  <a:pt x="217939" y="1873205"/>
                </a:lnTo>
                <a:lnTo>
                  <a:pt x="216104" y="1874254"/>
                </a:lnTo>
                <a:lnTo>
                  <a:pt x="215448" y="1875434"/>
                </a:lnTo>
                <a:lnTo>
                  <a:pt x="214792" y="1876352"/>
                </a:lnTo>
                <a:lnTo>
                  <a:pt x="214399" y="1877795"/>
                </a:lnTo>
                <a:lnTo>
                  <a:pt x="214792" y="1880549"/>
                </a:lnTo>
                <a:lnTo>
                  <a:pt x="215186" y="1883433"/>
                </a:lnTo>
                <a:lnTo>
                  <a:pt x="215841" y="1885925"/>
                </a:lnTo>
                <a:lnTo>
                  <a:pt x="218202" y="1889465"/>
                </a:lnTo>
                <a:lnTo>
                  <a:pt x="218989" y="1890514"/>
                </a:lnTo>
                <a:lnTo>
                  <a:pt x="219382" y="1891563"/>
                </a:lnTo>
                <a:lnTo>
                  <a:pt x="218989" y="1893268"/>
                </a:lnTo>
                <a:lnTo>
                  <a:pt x="218202" y="1894711"/>
                </a:lnTo>
                <a:lnTo>
                  <a:pt x="217546" y="1895235"/>
                </a:lnTo>
                <a:lnTo>
                  <a:pt x="215841" y="1895235"/>
                </a:lnTo>
                <a:lnTo>
                  <a:pt x="215186" y="1894711"/>
                </a:lnTo>
                <a:lnTo>
                  <a:pt x="214399" y="1894055"/>
                </a:lnTo>
                <a:lnTo>
                  <a:pt x="214006" y="1893793"/>
                </a:lnTo>
                <a:lnTo>
                  <a:pt x="213350" y="1892350"/>
                </a:lnTo>
                <a:lnTo>
                  <a:pt x="213350" y="1888416"/>
                </a:lnTo>
                <a:lnTo>
                  <a:pt x="212694" y="1885269"/>
                </a:lnTo>
                <a:lnTo>
                  <a:pt x="211645" y="1883433"/>
                </a:lnTo>
                <a:lnTo>
                  <a:pt x="210203" y="1882384"/>
                </a:lnTo>
                <a:lnTo>
                  <a:pt x="208760" y="1881729"/>
                </a:lnTo>
                <a:lnTo>
                  <a:pt x="207318" y="1881729"/>
                </a:lnTo>
                <a:lnTo>
                  <a:pt x="206662" y="1882384"/>
                </a:lnTo>
                <a:lnTo>
                  <a:pt x="203384" y="1885269"/>
                </a:lnTo>
                <a:lnTo>
                  <a:pt x="202728" y="1885531"/>
                </a:lnTo>
                <a:lnTo>
                  <a:pt x="201941" y="1885925"/>
                </a:lnTo>
                <a:lnTo>
                  <a:pt x="200237" y="1885269"/>
                </a:lnTo>
                <a:lnTo>
                  <a:pt x="199581" y="1884876"/>
                </a:lnTo>
                <a:lnTo>
                  <a:pt x="198926" y="1883827"/>
                </a:lnTo>
                <a:lnTo>
                  <a:pt x="197745" y="1882384"/>
                </a:lnTo>
                <a:lnTo>
                  <a:pt x="197090" y="1881073"/>
                </a:lnTo>
                <a:lnTo>
                  <a:pt x="197090" y="1879106"/>
                </a:lnTo>
                <a:lnTo>
                  <a:pt x="198532" y="1874910"/>
                </a:lnTo>
                <a:lnTo>
                  <a:pt x="198139" y="1873467"/>
                </a:lnTo>
                <a:lnTo>
                  <a:pt x="197483" y="1872550"/>
                </a:lnTo>
                <a:lnTo>
                  <a:pt x="196303" y="1871107"/>
                </a:lnTo>
                <a:lnTo>
                  <a:pt x="194598" y="1870058"/>
                </a:lnTo>
                <a:lnTo>
                  <a:pt x="193943" y="1870058"/>
                </a:lnTo>
                <a:lnTo>
                  <a:pt x="186730" y="1870451"/>
                </a:lnTo>
                <a:lnTo>
                  <a:pt x="186075" y="1870714"/>
                </a:lnTo>
                <a:lnTo>
                  <a:pt x="183190" y="1874254"/>
                </a:lnTo>
                <a:lnTo>
                  <a:pt x="182928" y="1874910"/>
                </a:lnTo>
                <a:lnTo>
                  <a:pt x="182928" y="1876746"/>
                </a:lnTo>
                <a:lnTo>
                  <a:pt x="182928" y="1877401"/>
                </a:lnTo>
                <a:lnTo>
                  <a:pt x="182141" y="1878450"/>
                </a:lnTo>
                <a:lnTo>
                  <a:pt x="179649" y="1880286"/>
                </a:lnTo>
                <a:lnTo>
                  <a:pt x="178600" y="1881073"/>
                </a:lnTo>
                <a:lnTo>
                  <a:pt x="177289" y="1881073"/>
                </a:lnTo>
                <a:lnTo>
                  <a:pt x="176109" y="1880286"/>
                </a:lnTo>
                <a:lnTo>
                  <a:pt x="173617" y="1878844"/>
                </a:lnTo>
                <a:lnTo>
                  <a:pt x="172568" y="1877795"/>
                </a:lnTo>
                <a:lnTo>
                  <a:pt x="170470" y="1872025"/>
                </a:lnTo>
                <a:lnTo>
                  <a:pt x="169683" y="1871107"/>
                </a:lnTo>
                <a:lnTo>
                  <a:pt x="168765" y="1870451"/>
                </a:lnTo>
                <a:lnTo>
                  <a:pt x="167585" y="1869665"/>
                </a:lnTo>
                <a:lnTo>
                  <a:pt x="166536" y="1869665"/>
                </a:lnTo>
                <a:lnTo>
                  <a:pt x="165225" y="1869665"/>
                </a:lnTo>
                <a:lnTo>
                  <a:pt x="164045" y="1870058"/>
                </a:lnTo>
                <a:lnTo>
                  <a:pt x="163127" y="1871107"/>
                </a:lnTo>
                <a:lnTo>
                  <a:pt x="163127" y="1871369"/>
                </a:lnTo>
                <a:lnTo>
                  <a:pt x="159062" y="1876090"/>
                </a:lnTo>
                <a:lnTo>
                  <a:pt x="157750" y="1877401"/>
                </a:lnTo>
                <a:lnTo>
                  <a:pt x="156570" y="1878188"/>
                </a:lnTo>
                <a:lnTo>
                  <a:pt x="155128" y="1878844"/>
                </a:lnTo>
                <a:lnTo>
                  <a:pt x="154210" y="1880286"/>
                </a:lnTo>
                <a:lnTo>
                  <a:pt x="153423" y="1880549"/>
                </a:lnTo>
                <a:lnTo>
                  <a:pt x="152374" y="1880549"/>
                </a:lnTo>
                <a:lnTo>
                  <a:pt x="150932" y="1879630"/>
                </a:lnTo>
                <a:lnTo>
                  <a:pt x="149489" y="1878450"/>
                </a:lnTo>
                <a:lnTo>
                  <a:pt x="148834" y="1877008"/>
                </a:lnTo>
                <a:lnTo>
                  <a:pt x="148047" y="1876352"/>
                </a:lnTo>
                <a:lnTo>
                  <a:pt x="146342" y="1875697"/>
                </a:lnTo>
                <a:lnTo>
                  <a:pt x="145293" y="1875697"/>
                </a:lnTo>
                <a:lnTo>
                  <a:pt x="144506" y="1876352"/>
                </a:lnTo>
                <a:lnTo>
                  <a:pt x="142802" y="1878450"/>
                </a:lnTo>
                <a:lnTo>
                  <a:pt x="141752" y="1879106"/>
                </a:lnTo>
                <a:lnTo>
                  <a:pt x="140048" y="1880549"/>
                </a:lnTo>
                <a:lnTo>
                  <a:pt x="138212" y="1881729"/>
                </a:lnTo>
                <a:lnTo>
                  <a:pt x="135327" y="1881991"/>
                </a:lnTo>
                <a:lnTo>
                  <a:pt x="131393" y="1881335"/>
                </a:lnTo>
                <a:lnTo>
                  <a:pt x="126804" y="1881335"/>
                </a:lnTo>
                <a:lnTo>
                  <a:pt x="125361" y="1882384"/>
                </a:lnTo>
                <a:lnTo>
                  <a:pt x="124705" y="1883433"/>
                </a:lnTo>
                <a:lnTo>
                  <a:pt x="124705" y="1886974"/>
                </a:lnTo>
                <a:lnTo>
                  <a:pt x="127853" y="1891563"/>
                </a:lnTo>
                <a:lnTo>
                  <a:pt x="128508" y="1894055"/>
                </a:lnTo>
                <a:lnTo>
                  <a:pt x="128246" y="1895891"/>
                </a:lnTo>
                <a:lnTo>
                  <a:pt x="127066" y="1897333"/>
                </a:lnTo>
                <a:lnTo>
                  <a:pt x="125754" y="1897989"/>
                </a:lnTo>
                <a:lnTo>
                  <a:pt x="118411" y="1897989"/>
                </a:lnTo>
                <a:lnTo>
                  <a:pt x="118411" y="1898644"/>
                </a:lnTo>
                <a:lnTo>
                  <a:pt x="124050" y="1900874"/>
                </a:lnTo>
                <a:lnTo>
                  <a:pt x="125754" y="1900874"/>
                </a:lnTo>
                <a:lnTo>
                  <a:pt x="127066" y="1902578"/>
                </a:lnTo>
                <a:lnTo>
                  <a:pt x="128246" y="1903234"/>
                </a:lnTo>
                <a:lnTo>
                  <a:pt x="130737" y="1902578"/>
                </a:lnTo>
                <a:lnTo>
                  <a:pt x="132049" y="1901529"/>
                </a:lnTo>
                <a:lnTo>
                  <a:pt x="133622" y="1901136"/>
                </a:lnTo>
                <a:lnTo>
                  <a:pt x="135327" y="1901529"/>
                </a:lnTo>
                <a:lnTo>
                  <a:pt x="137163" y="1902316"/>
                </a:lnTo>
                <a:lnTo>
                  <a:pt x="138868" y="1902578"/>
                </a:lnTo>
                <a:lnTo>
                  <a:pt x="141752" y="1903234"/>
                </a:lnTo>
                <a:lnTo>
                  <a:pt x="143588" y="1902578"/>
                </a:lnTo>
                <a:lnTo>
                  <a:pt x="147129" y="1904677"/>
                </a:lnTo>
                <a:lnTo>
                  <a:pt x="147129" y="1905070"/>
                </a:lnTo>
                <a:lnTo>
                  <a:pt x="144506" y="1905726"/>
                </a:lnTo>
                <a:lnTo>
                  <a:pt x="143195" y="1907168"/>
                </a:lnTo>
                <a:lnTo>
                  <a:pt x="138212" y="1908611"/>
                </a:lnTo>
                <a:lnTo>
                  <a:pt x="136770" y="1910053"/>
                </a:lnTo>
                <a:lnTo>
                  <a:pt x="136507" y="1910315"/>
                </a:lnTo>
                <a:lnTo>
                  <a:pt x="136114" y="1910971"/>
                </a:lnTo>
                <a:lnTo>
                  <a:pt x="136770" y="1911364"/>
                </a:lnTo>
                <a:lnTo>
                  <a:pt x="138605" y="1911364"/>
                </a:lnTo>
                <a:lnTo>
                  <a:pt x="139261" y="1911364"/>
                </a:lnTo>
                <a:lnTo>
                  <a:pt x="138868" y="1913856"/>
                </a:lnTo>
                <a:lnTo>
                  <a:pt x="139523" y="1913856"/>
                </a:lnTo>
                <a:lnTo>
                  <a:pt x="139523" y="1916741"/>
                </a:lnTo>
                <a:lnTo>
                  <a:pt x="140703" y="1917396"/>
                </a:lnTo>
                <a:lnTo>
                  <a:pt x="140966" y="1918183"/>
                </a:lnTo>
                <a:lnTo>
                  <a:pt x="144506" y="1918970"/>
                </a:lnTo>
                <a:lnTo>
                  <a:pt x="148571" y="1918445"/>
                </a:lnTo>
                <a:lnTo>
                  <a:pt x="149883" y="1917790"/>
                </a:lnTo>
                <a:lnTo>
                  <a:pt x="149489" y="1917134"/>
                </a:lnTo>
                <a:lnTo>
                  <a:pt x="150276" y="1917134"/>
                </a:lnTo>
                <a:lnTo>
                  <a:pt x="150669" y="1915691"/>
                </a:lnTo>
                <a:lnTo>
                  <a:pt x="150276" y="1911758"/>
                </a:lnTo>
                <a:lnTo>
                  <a:pt x="150669" y="1909266"/>
                </a:lnTo>
                <a:lnTo>
                  <a:pt x="149883" y="1906775"/>
                </a:lnTo>
                <a:lnTo>
                  <a:pt x="149489" y="1905726"/>
                </a:lnTo>
                <a:lnTo>
                  <a:pt x="151981" y="1904677"/>
                </a:lnTo>
                <a:lnTo>
                  <a:pt x="151325" y="1902578"/>
                </a:lnTo>
                <a:lnTo>
                  <a:pt x="153030" y="1903234"/>
                </a:lnTo>
                <a:lnTo>
                  <a:pt x="156570" y="1903627"/>
                </a:lnTo>
                <a:lnTo>
                  <a:pt x="157357" y="1905988"/>
                </a:lnTo>
                <a:lnTo>
                  <a:pt x="157357" y="1908873"/>
                </a:lnTo>
                <a:lnTo>
                  <a:pt x="158406" y="1908873"/>
                </a:lnTo>
                <a:lnTo>
                  <a:pt x="159848" y="1908217"/>
                </a:lnTo>
                <a:lnTo>
                  <a:pt x="160504" y="1910709"/>
                </a:lnTo>
                <a:lnTo>
                  <a:pt x="161160" y="1911758"/>
                </a:lnTo>
                <a:lnTo>
                  <a:pt x="162602" y="1913594"/>
                </a:lnTo>
                <a:lnTo>
                  <a:pt x="163782" y="1913856"/>
                </a:lnTo>
                <a:lnTo>
                  <a:pt x="164438" y="1915691"/>
                </a:lnTo>
                <a:lnTo>
                  <a:pt x="164438" y="1916741"/>
                </a:lnTo>
                <a:lnTo>
                  <a:pt x="163389" y="1917134"/>
                </a:lnTo>
                <a:lnTo>
                  <a:pt x="163127" y="1919232"/>
                </a:lnTo>
                <a:lnTo>
                  <a:pt x="163782" y="1922117"/>
                </a:lnTo>
                <a:lnTo>
                  <a:pt x="165225" y="1922773"/>
                </a:lnTo>
                <a:lnTo>
                  <a:pt x="164045" y="1924215"/>
                </a:lnTo>
                <a:lnTo>
                  <a:pt x="164438" y="1924871"/>
                </a:lnTo>
                <a:lnTo>
                  <a:pt x="164438" y="1926051"/>
                </a:lnTo>
                <a:lnTo>
                  <a:pt x="161947" y="1930247"/>
                </a:lnTo>
                <a:lnTo>
                  <a:pt x="160766" y="1930903"/>
                </a:lnTo>
                <a:lnTo>
                  <a:pt x="160504" y="1930903"/>
                </a:lnTo>
                <a:lnTo>
                  <a:pt x="159455" y="1932345"/>
                </a:lnTo>
                <a:lnTo>
                  <a:pt x="161553" y="1933788"/>
                </a:lnTo>
                <a:lnTo>
                  <a:pt x="161553" y="1934574"/>
                </a:lnTo>
                <a:lnTo>
                  <a:pt x="158668" y="1934574"/>
                </a:lnTo>
                <a:lnTo>
                  <a:pt x="156964" y="1935492"/>
                </a:lnTo>
                <a:lnTo>
                  <a:pt x="155915" y="1936935"/>
                </a:lnTo>
                <a:lnTo>
                  <a:pt x="156570" y="1937984"/>
                </a:lnTo>
                <a:lnTo>
                  <a:pt x="159848" y="1940475"/>
                </a:lnTo>
                <a:lnTo>
                  <a:pt x="161553" y="1941524"/>
                </a:lnTo>
                <a:lnTo>
                  <a:pt x="161553" y="1942967"/>
                </a:lnTo>
                <a:lnTo>
                  <a:pt x="164438" y="1944016"/>
                </a:lnTo>
                <a:lnTo>
                  <a:pt x="164045" y="1944409"/>
                </a:lnTo>
                <a:lnTo>
                  <a:pt x="163127" y="1946770"/>
                </a:lnTo>
                <a:lnTo>
                  <a:pt x="160766" y="1949392"/>
                </a:lnTo>
                <a:lnTo>
                  <a:pt x="159455" y="1951753"/>
                </a:lnTo>
                <a:lnTo>
                  <a:pt x="156964" y="1951753"/>
                </a:lnTo>
                <a:lnTo>
                  <a:pt x="155128" y="1951490"/>
                </a:lnTo>
                <a:lnTo>
                  <a:pt x="153030" y="1952146"/>
                </a:lnTo>
                <a:lnTo>
                  <a:pt x="151325" y="1953195"/>
                </a:lnTo>
                <a:lnTo>
                  <a:pt x="149883" y="1952933"/>
                </a:lnTo>
                <a:lnTo>
                  <a:pt x="149883" y="1952408"/>
                </a:lnTo>
                <a:lnTo>
                  <a:pt x="149489" y="1952146"/>
                </a:lnTo>
                <a:lnTo>
                  <a:pt x="149883" y="1952146"/>
                </a:lnTo>
                <a:lnTo>
                  <a:pt x="149489" y="1951753"/>
                </a:lnTo>
                <a:lnTo>
                  <a:pt x="149227" y="1951097"/>
                </a:lnTo>
                <a:lnTo>
                  <a:pt x="148571" y="1950310"/>
                </a:lnTo>
                <a:lnTo>
                  <a:pt x="148571" y="1950048"/>
                </a:lnTo>
                <a:lnTo>
                  <a:pt x="147784" y="1949392"/>
                </a:lnTo>
                <a:lnTo>
                  <a:pt x="146342" y="1948605"/>
                </a:lnTo>
                <a:lnTo>
                  <a:pt x="146342" y="1947950"/>
                </a:lnTo>
                <a:lnTo>
                  <a:pt x="145949" y="1947950"/>
                </a:lnTo>
                <a:lnTo>
                  <a:pt x="145686" y="1946507"/>
                </a:lnTo>
                <a:lnTo>
                  <a:pt x="144900" y="1946114"/>
                </a:lnTo>
                <a:lnTo>
                  <a:pt x="144900" y="1945852"/>
                </a:lnTo>
                <a:lnTo>
                  <a:pt x="144900" y="1945065"/>
                </a:lnTo>
                <a:lnTo>
                  <a:pt x="144506" y="1944409"/>
                </a:lnTo>
                <a:lnTo>
                  <a:pt x="144506" y="1944672"/>
                </a:lnTo>
                <a:lnTo>
                  <a:pt x="144506" y="1945065"/>
                </a:lnTo>
                <a:lnTo>
                  <a:pt x="143850" y="1945065"/>
                </a:lnTo>
                <a:lnTo>
                  <a:pt x="144244" y="1945852"/>
                </a:lnTo>
                <a:lnTo>
                  <a:pt x="143588" y="1945852"/>
                </a:lnTo>
                <a:lnTo>
                  <a:pt x="143588" y="1946114"/>
                </a:lnTo>
                <a:lnTo>
                  <a:pt x="142408" y="1946507"/>
                </a:lnTo>
                <a:lnTo>
                  <a:pt x="142146" y="1947294"/>
                </a:lnTo>
                <a:lnTo>
                  <a:pt x="141752" y="1947294"/>
                </a:lnTo>
                <a:lnTo>
                  <a:pt x="141490" y="1947556"/>
                </a:lnTo>
                <a:lnTo>
                  <a:pt x="140966" y="1947950"/>
                </a:lnTo>
                <a:lnTo>
                  <a:pt x="140703" y="1947950"/>
                </a:lnTo>
                <a:lnTo>
                  <a:pt x="140048" y="1948605"/>
                </a:lnTo>
                <a:lnTo>
                  <a:pt x="140048" y="1948999"/>
                </a:lnTo>
                <a:lnTo>
                  <a:pt x="138868" y="1948999"/>
                </a:lnTo>
                <a:lnTo>
                  <a:pt x="138212" y="1949392"/>
                </a:lnTo>
                <a:lnTo>
                  <a:pt x="137818" y="1949655"/>
                </a:lnTo>
                <a:lnTo>
                  <a:pt x="137425" y="1950310"/>
                </a:lnTo>
                <a:lnTo>
                  <a:pt x="133229" y="1950310"/>
                </a:lnTo>
                <a:lnTo>
                  <a:pt x="132442" y="1951753"/>
                </a:lnTo>
                <a:lnTo>
                  <a:pt x="131131" y="1950703"/>
                </a:lnTo>
                <a:lnTo>
                  <a:pt x="129951" y="1950310"/>
                </a:lnTo>
                <a:lnTo>
                  <a:pt x="129295" y="1950310"/>
                </a:lnTo>
                <a:lnTo>
                  <a:pt x="128508" y="1950048"/>
                </a:lnTo>
                <a:lnTo>
                  <a:pt x="126410" y="1948999"/>
                </a:lnTo>
                <a:lnTo>
                  <a:pt x="124968" y="1947294"/>
                </a:lnTo>
                <a:lnTo>
                  <a:pt x="123656" y="1947294"/>
                </a:lnTo>
                <a:lnTo>
                  <a:pt x="121427" y="1946507"/>
                </a:lnTo>
                <a:lnTo>
                  <a:pt x="122214" y="1948999"/>
                </a:lnTo>
                <a:lnTo>
                  <a:pt x="121952" y="1949392"/>
                </a:lnTo>
                <a:lnTo>
                  <a:pt x="119722" y="1950310"/>
                </a:lnTo>
                <a:lnTo>
                  <a:pt x="119067" y="1951490"/>
                </a:lnTo>
                <a:lnTo>
                  <a:pt x="116575" y="1952933"/>
                </a:lnTo>
                <a:lnTo>
                  <a:pt x="116313" y="1953195"/>
                </a:lnTo>
                <a:lnTo>
                  <a:pt x="116313" y="1953851"/>
                </a:lnTo>
                <a:lnTo>
                  <a:pt x="115526" y="1956080"/>
                </a:lnTo>
                <a:lnTo>
                  <a:pt x="114871" y="1957391"/>
                </a:lnTo>
                <a:lnTo>
                  <a:pt x="113428" y="1956736"/>
                </a:lnTo>
                <a:lnTo>
                  <a:pt x="111986" y="1956473"/>
                </a:lnTo>
                <a:lnTo>
                  <a:pt x="109888" y="1957785"/>
                </a:lnTo>
                <a:lnTo>
                  <a:pt x="109494" y="1958047"/>
                </a:lnTo>
                <a:lnTo>
                  <a:pt x="110937" y="1960014"/>
                </a:lnTo>
                <a:lnTo>
                  <a:pt x="109232" y="1962374"/>
                </a:lnTo>
                <a:lnTo>
                  <a:pt x="109232" y="1962768"/>
                </a:lnTo>
                <a:lnTo>
                  <a:pt x="110937" y="1963423"/>
                </a:lnTo>
                <a:lnTo>
                  <a:pt x="111592" y="1964866"/>
                </a:lnTo>
                <a:lnTo>
                  <a:pt x="111986" y="1966308"/>
                </a:lnTo>
                <a:lnTo>
                  <a:pt x="114084" y="1968013"/>
                </a:lnTo>
                <a:lnTo>
                  <a:pt x="114346" y="1969455"/>
                </a:lnTo>
                <a:lnTo>
                  <a:pt x="108445" y="1972734"/>
                </a:lnTo>
                <a:lnTo>
                  <a:pt x="106609" y="1974176"/>
                </a:lnTo>
                <a:lnTo>
                  <a:pt x="107003" y="1976274"/>
                </a:lnTo>
                <a:lnTo>
                  <a:pt x="105167" y="1979028"/>
                </a:lnTo>
                <a:lnTo>
                  <a:pt x="105167" y="1980864"/>
                </a:lnTo>
                <a:lnTo>
                  <a:pt x="104905" y="1981650"/>
                </a:lnTo>
                <a:lnTo>
                  <a:pt x="103331" y="1981257"/>
                </a:lnTo>
                <a:lnTo>
                  <a:pt x="101757" y="1981257"/>
                </a:lnTo>
                <a:lnTo>
                  <a:pt x="100971" y="1982568"/>
                </a:lnTo>
                <a:lnTo>
                  <a:pt x="100315" y="1983748"/>
                </a:lnTo>
                <a:lnTo>
                  <a:pt x="101233" y="1985191"/>
                </a:lnTo>
                <a:lnTo>
                  <a:pt x="101233" y="1986633"/>
                </a:lnTo>
                <a:lnTo>
                  <a:pt x="99791" y="1986896"/>
                </a:lnTo>
                <a:lnTo>
                  <a:pt x="98086" y="1987945"/>
                </a:lnTo>
                <a:lnTo>
                  <a:pt x="98086" y="1988732"/>
                </a:lnTo>
                <a:lnTo>
                  <a:pt x="95988" y="1988732"/>
                </a:lnTo>
                <a:lnTo>
                  <a:pt x="95594" y="1988732"/>
                </a:lnTo>
                <a:lnTo>
                  <a:pt x="95332" y="1989387"/>
                </a:lnTo>
                <a:lnTo>
                  <a:pt x="94939" y="1989387"/>
                </a:lnTo>
                <a:lnTo>
                  <a:pt x="94676" y="1988994"/>
                </a:lnTo>
                <a:lnTo>
                  <a:pt x="92710" y="1990043"/>
                </a:lnTo>
                <a:lnTo>
                  <a:pt x="92054" y="1990043"/>
                </a:lnTo>
                <a:lnTo>
                  <a:pt x="91398" y="1990305"/>
                </a:lnTo>
                <a:lnTo>
                  <a:pt x="90611" y="1990305"/>
                </a:lnTo>
                <a:lnTo>
                  <a:pt x="88513" y="1991092"/>
                </a:lnTo>
                <a:lnTo>
                  <a:pt x="88251" y="1991485"/>
                </a:lnTo>
                <a:lnTo>
                  <a:pt x="87071" y="1990305"/>
                </a:lnTo>
                <a:lnTo>
                  <a:pt x="84973" y="1991485"/>
                </a:lnTo>
                <a:lnTo>
                  <a:pt x="84317" y="1991092"/>
                </a:lnTo>
                <a:lnTo>
                  <a:pt x="83268" y="1991485"/>
                </a:lnTo>
                <a:lnTo>
                  <a:pt x="81170" y="1992928"/>
                </a:lnTo>
                <a:lnTo>
                  <a:pt x="78285" y="1991092"/>
                </a:lnTo>
                <a:lnTo>
                  <a:pt x="77236" y="1991747"/>
                </a:lnTo>
                <a:lnTo>
                  <a:pt x="76449" y="1992534"/>
                </a:lnTo>
                <a:lnTo>
                  <a:pt x="76187" y="1992928"/>
                </a:lnTo>
                <a:lnTo>
                  <a:pt x="75138" y="1991747"/>
                </a:lnTo>
                <a:lnTo>
                  <a:pt x="73958" y="1991747"/>
                </a:lnTo>
                <a:lnTo>
                  <a:pt x="73171" y="1990830"/>
                </a:lnTo>
                <a:lnTo>
                  <a:pt x="71860" y="1990830"/>
                </a:lnTo>
                <a:lnTo>
                  <a:pt x="70155" y="1991747"/>
                </a:lnTo>
                <a:lnTo>
                  <a:pt x="67532" y="1989649"/>
                </a:lnTo>
                <a:lnTo>
                  <a:pt x="65434" y="1989649"/>
                </a:lnTo>
                <a:lnTo>
                  <a:pt x="65434" y="1990043"/>
                </a:lnTo>
                <a:lnTo>
                  <a:pt x="62287" y="1990305"/>
                </a:lnTo>
                <a:lnTo>
                  <a:pt x="61894" y="1991092"/>
                </a:lnTo>
                <a:lnTo>
                  <a:pt x="61631" y="1990830"/>
                </a:lnTo>
                <a:lnTo>
                  <a:pt x="59796" y="1991747"/>
                </a:lnTo>
                <a:lnTo>
                  <a:pt x="57304" y="1991747"/>
                </a:lnTo>
                <a:lnTo>
                  <a:pt x="53370" y="1992928"/>
                </a:lnTo>
                <a:lnTo>
                  <a:pt x="51928" y="1992928"/>
                </a:lnTo>
                <a:lnTo>
                  <a:pt x="49174" y="1990043"/>
                </a:lnTo>
                <a:lnTo>
                  <a:pt x="47076" y="1990830"/>
                </a:lnTo>
                <a:lnTo>
                  <a:pt x="47076" y="1989649"/>
                </a:lnTo>
                <a:lnTo>
                  <a:pt x="46289" y="1988994"/>
                </a:lnTo>
                <a:lnTo>
                  <a:pt x="45633" y="1988732"/>
                </a:lnTo>
                <a:lnTo>
                  <a:pt x="44978" y="1986633"/>
                </a:lnTo>
                <a:lnTo>
                  <a:pt x="43535" y="1985191"/>
                </a:lnTo>
                <a:lnTo>
                  <a:pt x="41700" y="1981913"/>
                </a:lnTo>
                <a:lnTo>
                  <a:pt x="41700" y="1980470"/>
                </a:lnTo>
                <a:lnTo>
                  <a:pt x="41437" y="1979028"/>
                </a:lnTo>
                <a:lnTo>
                  <a:pt x="39601" y="1976930"/>
                </a:lnTo>
                <a:lnTo>
                  <a:pt x="36061" y="1977585"/>
                </a:lnTo>
                <a:lnTo>
                  <a:pt x="34356" y="1976668"/>
                </a:lnTo>
                <a:lnTo>
                  <a:pt x="33569" y="1976668"/>
                </a:lnTo>
                <a:lnTo>
                  <a:pt x="33569" y="1975225"/>
                </a:lnTo>
                <a:lnTo>
                  <a:pt x="34356" y="1973389"/>
                </a:lnTo>
                <a:lnTo>
                  <a:pt x="34356" y="1971684"/>
                </a:lnTo>
                <a:lnTo>
                  <a:pt x="32914" y="1968800"/>
                </a:lnTo>
                <a:lnTo>
                  <a:pt x="33176" y="1967357"/>
                </a:lnTo>
                <a:lnTo>
                  <a:pt x="34356" y="1966308"/>
                </a:lnTo>
                <a:lnTo>
                  <a:pt x="34356" y="1965128"/>
                </a:lnTo>
                <a:lnTo>
                  <a:pt x="35012" y="1964210"/>
                </a:lnTo>
                <a:lnTo>
                  <a:pt x="35668" y="1964472"/>
                </a:lnTo>
                <a:lnTo>
                  <a:pt x="38552" y="1961456"/>
                </a:lnTo>
                <a:lnTo>
                  <a:pt x="38815" y="1959227"/>
                </a:lnTo>
                <a:lnTo>
                  <a:pt x="40651" y="1957391"/>
                </a:lnTo>
                <a:lnTo>
                  <a:pt x="42749" y="1957785"/>
                </a:lnTo>
                <a:lnTo>
                  <a:pt x="46814" y="1954375"/>
                </a:lnTo>
                <a:lnTo>
                  <a:pt x="46289" y="1953195"/>
                </a:lnTo>
                <a:lnTo>
                  <a:pt x="45371" y="1951753"/>
                </a:lnTo>
                <a:lnTo>
                  <a:pt x="46289" y="1950048"/>
                </a:lnTo>
                <a:lnTo>
                  <a:pt x="45633" y="1947556"/>
                </a:lnTo>
                <a:lnTo>
                  <a:pt x="46814" y="1945852"/>
                </a:lnTo>
                <a:lnTo>
                  <a:pt x="47076" y="1943622"/>
                </a:lnTo>
                <a:lnTo>
                  <a:pt x="45633" y="1942573"/>
                </a:lnTo>
                <a:lnTo>
                  <a:pt x="41700" y="1938771"/>
                </a:lnTo>
                <a:lnTo>
                  <a:pt x="41700" y="1934837"/>
                </a:lnTo>
                <a:lnTo>
                  <a:pt x="42093" y="1934050"/>
                </a:lnTo>
                <a:lnTo>
                  <a:pt x="41437" y="1927493"/>
                </a:lnTo>
                <a:lnTo>
                  <a:pt x="42355" y="1924609"/>
                </a:lnTo>
                <a:lnTo>
                  <a:pt x="44191" y="1923166"/>
                </a:lnTo>
                <a:lnTo>
                  <a:pt x="46027" y="1923428"/>
                </a:lnTo>
                <a:lnTo>
                  <a:pt x="48125" y="1922773"/>
                </a:lnTo>
                <a:lnTo>
                  <a:pt x="50223" y="1922117"/>
                </a:lnTo>
                <a:lnTo>
                  <a:pt x="51665" y="1922510"/>
                </a:lnTo>
                <a:lnTo>
                  <a:pt x="53895" y="1922117"/>
                </a:lnTo>
                <a:lnTo>
                  <a:pt x="54157" y="1921724"/>
                </a:lnTo>
                <a:lnTo>
                  <a:pt x="56255" y="1920675"/>
                </a:lnTo>
                <a:lnTo>
                  <a:pt x="55993" y="1917134"/>
                </a:lnTo>
                <a:lnTo>
                  <a:pt x="54813" y="1917396"/>
                </a:lnTo>
                <a:lnTo>
                  <a:pt x="54550" y="1915954"/>
                </a:lnTo>
                <a:lnTo>
                  <a:pt x="54157" y="1915691"/>
                </a:lnTo>
                <a:lnTo>
                  <a:pt x="53895" y="1914511"/>
                </a:lnTo>
                <a:lnTo>
                  <a:pt x="53895" y="1913069"/>
                </a:lnTo>
                <a:lnTo>
                  <a:pt x="53895" y="1912807"/>
                </a:lnTo>
                <a:lnTo>
                  <a:pt x="57698" y="1912807"/>
                </a:lnTo>
                <a:lnTo>
                  <a:pt x="58747" y="1911758"/>
                </a:lnTo>
                <a:lnTo>
                  <a:pt x="58747" y="1910315"/>
                </a:lnTo>
                <a:lnTo>
                  <a:pt x="59533" y="1906775"/>
                </a:lnTo>
                <a:lnTo>
                  <a:pt x="60189" y="1905726"/>
                </a:lnTo>
                <a:lnTo>
                  <a:pt x="60976" y="1904283"/>
                </a:lnTo>
                <a:lnTo>
                  <a:pt x="61238" y="1902578"/>
                </a:lnTo>
                <a:lnTo>
                  <a:pt x="61631" y="1902316"/>
                </a:lnTo>
                <a:lnTo>
                  <a:pt x="61631" y="1901529"/>
                </a:lnTo>
                <a:lnTo>
                  <a:pt x="62287" y="1898907"/>
                </a:lnTo>
                <a:lnTo>
                  <a:pt x="58091" y="1897596"/>
                </a:lnTo>
                <a:lnTo>
                  <a:pt x="56649" y="1894711"/>
                </a:lnTo>
                <a:lnTo>
                  <a:pt x="57698" y="1891957"/>
                </a:lnTo>
                <a:lnTo>
                  <a:pt x="57304" y="1890514"/>
                </a:lnTo>
                <a:lnTo>
                  <a:pt x="55993" y="1889465"/>
                </a:lnTo>
                <a:lnTo>
                  <a:pt x="50223" y="1888810"/>
                </a:lnTo>
                <a:lnTo>
                  <a:pt x="48518" y="1887629"/>
                </a:lnTo>
                <a:lnTo>
                  <a:pt x="49567" y="1883433"/>
                </a:lnTo>
                <a:lnTo>
                  <a:pt x="50617" y="1882778"/>
                </a:lnTo>
                <a:lnTo>
                  <a:pt x="50223" y="1881729"/>
                </a:lnTo>
                <a:lnTo>
                  <a:pt x="50617" y="1878844"/>
                </a:lnTo>
                <a:lnTo>
                  <a:pt x="52715" y="1878844"/>
                </a:lnTo>
                <a:lnTo>
                  <a:pt x="53108" y="1878188"/>
                </a:lnTo>
                <a:lnTo>
                  <a:pt x="54550" y="1877401"/>
                </a:lnTo>
                <a:lnTo>
                  <a:pt x="55993" y="1877401"/>
                </a:lnTo>
                <a:lnTo>
                  <a:pt x="56911" y="1875697"/>
                </a:lnTo>
                <a:lnTo>
                  <a:pt x="58353" y="1874648"/>
                </a:lnTo>
                <a:lnTo>
                  <a:pt x="58353" y="1873992"/>
                </a:lnTo>
                <a:lnTo>
                  <a:pt x="56649" y="1871107"/>
                </a:lnTo>
                <a:lnTo>
                  <a:pt x="56649" y="1867829"/>
                </a:lnTo>
                <a:lnTo>
                  <a:pt x="57698" y="1867173"/>
                </a:lnTo>
                <a:lnTo>
                  <a:pt x="56255" y="1866386"/>
                </a:lnTo>
                <a:lnTo>
                  <a:pt x="51010" y="1865468"/>
                </a:lnTo>
                <a:lnTo>
                  <a:pt x="48912" y="1865075"/>
                </a:lnTo>
                <a:lnTo>
                  <a:pt x="46289" y="1867829"/>
                </a:lnTo>
                <a:lnTo>
                  <a:pt x="44453" y="1868616"/>
                </a:lnTo>
                <a:lnTo>
                  <a:pt x="43798" y="1869665"/>
                </a:lnTo>
                <a:lnTo>
                  <a:pt x="42093" y="1869271"/>
                </a:lnTo>
                <a:lnTo>
                  <a:pt x="42093" y="1866386"/>
                </a:lnTo>
                <a:lnTo>
                  <a:pt x="41044" y="1864682"/>
                </a:lnTo>
                <a:lnTo>
                  <a:pt x="41437" y="1863239"/>
                </a:lnTo>
                <a:lnTo>
                  <a:pt x="40651" y="1860092"/>
                </a:lnTo>
                <a:lnTo>
                  <a:pt x="39995" y="1858650"/>
                </a:lnTo>
                <a:lnTo>
                  <a:pt x="39339" y="1857994"/>
                </a:lnTo>
                <a:lnTo>
                  <a:pt x="38815" y="1856158"/>
                </a:lnTo>
                <a:lnTo>
                  <a:pt x="37897" y="1855109"/>
                </a:lnTo>
                <a:lnTo>
                  <a:pt x="37372" y="1853667"/>
                </a:lnTo>
                <a:lnTo>
                  <a:pt x="37372" y="1852618"/>
                </a:lnTo>
                <a:lnTo>
                  <a:pt x="38815" y="1850913"/>
                </a:lnTo>
                <a:lnTo>
                  <a:pt x="38815" y="1850519"/>
                </a:lnTo>
                <a:lnTo>
                  <a:pt x="41044" y="1849077"/>
                </a:lnTo>
                <a:lnTo>
                  <a:pt x="40257" y="1847372"/>
                </a:lnTo>
                <a:lnTo>
                  <a:pt x="39601" y="1846848"/>
                </a:lnTo>
                <a:lnTo>
                  <a:pt x="39601" y="1845930"/>
                </a:lnTo>
                <a:lnTo>
                  <a:pt x="38552" y="1844750"/>
                </a:lnTo>
                <a:lnTo>
                  <a:pt x="37372" y="1844488"/>
                </a:lnTo>
                <a:lnTo>
                  <a:pt x="38815" y="1841996"/>
                </a:lnTo>
                <a:lnTo>
                  <a:pt x="40257" y="1841209"/>
                </a:lnTo>
                <a:lnTo>
                  <a:pt x="41044" y="1841209"/>
                </a:lnTo>
                <a:lnTo>
                  <a:pt x="42093" y="1840554"/>
                </a:lnTo>
                <a:lnTo>
                  <a:pt x="41044" y="1839111"/>
                </a:lnTo>
                <a:lnTo>
                  <a:pt x="40651" y="1837800"/>
                </a:lnTo>
                <a:lnTo>
                  <a:pt x="40257" y="1837013"/>
                </a:lnTo>
                <a:lnTo>
                  <a:pt x="38552" y="1839111"/>
                </a:lnTo>
                <a:lnTo>
                  <a:pt x="37897" y="1839767"/>
                </a:lnTo>
                <a:lnTo>
                  <a:pt x="36454" y="1842389"/>
                </a:lnTo>
                <a:lnTo>
                  <a:pt x="35012" y="1843438"/>
                </a:lnTo>
                <a:lnTo>
                  <a:pt x="34619" y="1845143"/>
                </a:lnTo>
                <a:lnTo>
                  <a:pt x="32914" y="1845930"/>
                </a:lnTo>
                <a:lnTo>
                  <a:pt x="30291" y="1845537"/>
                </a:lnTo>
                <a:lnTo>
                  <a:pt x="29636" y="1844488"/>
                </a:lnTo>
                <a:lnTo>
                  <a:pt x="30816" y="1841996"/>
                </a:lnTo>
                <a:lnTo>
                  <a:pt x="30291" y="1841734"/>
                </a:lnTo>
                <a:lnTo>
                  <a:pt x="30816" y="1840947"/>
                </a:lnTo>
                <a:lnTo>
                  <a:pt x="30291" y="1840554"/>
                </a:lnTo>
                <a:lnTo>
                  <a:pt x="28587" y="1841734"/>
                </a:lnTo>
                <a:lnTo>
                  <a:pt x="28587" y="1841209"/>
                </a:lnTo>
                <a:lnTo>
                  <a:pt x="28980" y="1840947"/>
                </a:lnTo>
                <a:lnTo>
                  <a:pt x="28587" y="1840554"/>
                </a:lnTo>
                <a:lnTo>
                  <a:pt x="28980" y="1840554"/>
                </a:lnTo>
                <a:lnTo>
                  <a:pt x="28587" y="1839504"/>
                </a:lnTo>
                <a:lnTo>
                  <a:pt x="29636" y="1839504"/>
                </a:lnTo>
                <a:lnTo>
                  <a:pt x="29636" y="1838849"/>
                </a:lnTo>
                <a:lnTo>
                  <a:pt x="30291" y="1838455"/>
                </a:lnTo>
                <a:lnTo>
                  <a:pt x="31078" y="1838193"/>
                </a:lnTo>
                <a:lnTo>
                  <a:pt x="31078" y="1837800"/>
                </a:lnTo>
                <a:lnTo>
                  <a:pt x="29636" y="1838193"/>
                </a:lnTo>
                <a:lnTo>
                  <a:pt x="28980" y="1838193"/>
                </a:lnTo>
                <a:lnTo>
                  <a:pt x="27537" y="1839767"/>
                </a:lnTo>
                <a:lnTo>
                  <a:pt x="25833" y="1840291"/>
                </a:lnTo>
                <a:lnTo>
                  <a:pt x="25177" y="1839111"/>
                </a:lnTo>
                <a:lnTo>
                  <a:pt x="24390" y="1839111"/>
                </a:lnTo>
                <a:lnTo>
                  <a:pt x="24390" y="1840554"/>
                </a:lnTo>
                <a:lnTo>
                  <a:pt x="24390" y="1840947"/>
                </a:lnTo>
                <a:lnTo>
                  <a:pt x="23997" y="1841209"/>
                </a:lnTo>
                <a:lnTo>
                  <a:pt x="22948" y="1839767"/>
                </a:lnTo>
                <a:lnTo>
                  <a:pt x="22554" y="1838455"/>
                </a:lnTo>
                <a:lnTo>
                  <a:pt x="22292" y="1837800"/>
                </a:lnTo>
                <a:lnTo>
                  <a:pt x="22948" y="1837406"/>
                </a:lnTo>
                <a:lnTo>
                  <a:pt x="23997" y="1837013"/>
                </a:lnTo>
                <a:lnTo>
                  <a:pt x="23997" y="1836357"/>
                </a:lnTo>
                <a:lnTo>
                  <a:pt x="24390" y="1835571"/>
                </a:lnTo>
                <a:lnTo>
                  <a:pt x="24653" y="1835308"/>
                </a:lnTo>
                <a:lnTo>
                  <a:pt x="24653" y="1833866"/>
                </a:lnTo>
                <a:lnTo>
                  <a:pt x="24653" y="1833210"/>
                </a:lnTo>
                <a:lnTo>
                  <a:pt x="24653" y="1832423"/>
                </a:lnTo>
                <a:lnTo>
                  <a:pt x="23997" y="1831768"/>
                </a:lnTo>
                <a:lnTo>
                  <a:pt x="22948" y="1831374"/>
                </a:lnTo>
                <a:lnTo>
                  <a:pt x="21112" y="1829670"/>
                </a:lnTo>
                <a:lnTo>
                  <a:pt x="21505" y="1829014"/>
                </a:lnTo>
                <a:lnTo>
                  <a:pt x="21505" y="1827834"/>
                </a:lnTo>
                <a:lnTo>
                  <a:pt x="21112" y="1826129"/>
                </a:lnTo>
                <a:lnTo>
                  <a:pt x="22292" y="1825736"/>
                </a:lnTo>
                <a:lnTo>
                  <a:pt x="22948" y="1826785"/>
                </a:lnTo>
                <a:lnTo>
                  <a:pt x="24390" y="1826391"/>
                </a:lnTo>
                <a:lnTo>
                  <a:pt x="25177" y="1825342"/>
                </a:lnTo>
                <a:lnTo>
                  <a:pt x="26095" y="1826391"/>
                </a:lnTo>
                <a:lnTo>
                  <a:pt x="27275" y="1826391"/>
                </a:lnTo>
                <a:lnTo>
                  <a:pt x="27537" y="1825736"/>
                </a:lnTo>
                <a:lnTo>
                  <a:pt x="26882" y="1825342"/>
                </a:lnTo>
                <a:lnTo>
                  <a:pt x="26882" y="1824687"/>
                </a:lnTo>
                <a:lnTo>
                  <a:pt x="25439" y="1824293"/>
                </a:lnTo>
                <a:lnTo>
                  <a:pt x="25177" y="1822851"/>
                </a:lnTo>
                <a:lnTo>
                  <a:pt x="22948" y="1820753"/>
                </a:lnTo>
                <a:lnTo>
                  <a:pt x="22554" y="1819048"/>
                </a:lnTo>
                <a:lnTo>
                  <a:pt x="22554" y="1813672"/>
                </a:lnTo>
                <a:lnTo>
                  <a:pt x="22948" y="1812623"/>
                </a:lnTo>
                <a:lnTo>
                  <a:pt x="22554" y="1812623"/>
                </a:lnTo>
                <a:lnTo>
                  <a:pt x="22554" y="1811967"/>
                </a:lnTo>
                <a:lnTo>
                  <a:pt x="22948" y="1811574"/>
                </a:lnTo>
                <a:lnTo>
                  <a:pt x="21899" y="1808689"/>
                </a:lnTo>
                <a:lnTo>
                  <a:pt x="21899" y="1807246"/>
                </a:lnTo>
                <a:lnTo>
                  <a:pt x="21112" y="1807246"/>
                </a:lnTo>
                <a:lnTo>
                  <a:pt x="20456" y="1806197"/>
                </a:lnTo>
                <a:lnTo>
                  <a:pt x="20850" y="1806197"/>
                </a:lnTo>
                <a:lnTo>
                  <a:pt x="20456" y="1804755"/>
                </a:lnTo>
                <a:lnTo>
                  <a:pt x="20850" y="1804493"/>
                </a:lnTo>
                <a:lnTo>
                  <a:pt x="19801" y="1803837"/>
                </a:lnTo>
                <a:lnTo>
                  <a:pt x="20456" y="1803050"/>
                </a:lnTo>
                <a:lnTo>
                  <a:pt x="20850" y="1801608"/>
                </a:lnTo>
                <a:lnTo>
                  <a:pt x="19801" y="1801870"/>
                </a:lnTo>
                <a:lnTo>
                  <a:pt x="18752" y="1801214"/>
                </a:lnTo>
                <a:lnTo>
                  <a:pt x="18096" y="1801608"/>
                </a:lnTo>
                <a:lnTo>
                  <a:pt x="17309" y="1801214"/>
                </a:lnTo>
                <a:lnTo>
                  <a:pt x="20850" y="1793084"/>
                </a:lnTo>
                <a:lnTo>
                  <a:pt x="19801" y="1791379"/>
                </a:lnTo>
                <a:lnTo>
                  <a:pt x="19801" y="1788888"/>
                </a:lnTo>
                <a:lnTo>
                  <a:pt x="18752" y="1787445"/>
                </a:lnTo>
                <a:lnTo>
                  <a:pt x="18358" y="1784036"/>
                </a:lnTo>
                <a:lnTo>
                  <a:pt x="18358" y="1781151"/>
                </a:lnTo>
                <a:lnTo>
                  <a:pt x="15867" y="1780364"/>
                </a:lnTo>
                <a:lnTo>
                  <a:pt x="16654" y="1779053"/>
                </a:lnTo>
                <a:lnTo>
                  <a:pt x="18752" y="1775775"/>
                </a:lnTo>
                <a:lnTo>
                  <a:pt x="17571" y="1773677"/>
                </a:lnTo>
                <a:lnTo>
                  <a:pt x="16654" y="1765153"/>
                </a:lnTo>
                <a:lnTo>
                  <a:pt x="15867" y="1764498"/>
                </a:lnTo>
                <a:lnTo>
                  <a:pt x="15473" y="1762793"/>
                </a:lnTo>
                <a:lnTo>
                  <a:pt x="16654" y="1762268"/>
                </a:lnTo>
                <a:lnTo>
                  <a:pt x="16129" y="1757810"/>
                </a:lnTo>
                <a:lnTo>
                  <a:pt x="15080" y="1757154"/>
                </a:lnTo>
                <a:lnTo>
                  <a:pt x="14031" y="1755187"/>
                </a:lnTo>
                <a:lnTo>
                  <a:pt x="14818" y="1754532"/>
                </a:lnTo>
                <a:lnTo>
                  <a:pt x="17309" y="1752040"/>
                </a:lnTo>
                <a:lnTo>
                  <a:pt x="19801" y="1754532"/>
                </a:lnTo>
                <a:lnTo>
                  <a:pt x="20194" y="1756630"/>
                </a:lnTo>
                <a:lnTo>
                  <a:pt x="23997" y="1757154"/>
                </a:lnTo>
                <a:lnTo>
                  <a:pt x="25439" y="1757154"/>
                </a:lnTo>
                <a:lnTo>
                  <a:pt x="26095" y="1755974"/>
                </a:lnTo>
                <a:lnTo>
                  <a:pt x="27537" y="1754138"/>
                </a:lnTo>
                <a:lnTo>
                  <a:pt x="27537" y="1752696"/>
                </a:lnTo>
                <a:lnTo>
                  <a:pt x="25833" y="1750991"/>
                </a:lnTo>
                <a:lnTo>
                  <a:pt x="25439" y="1750991"/>
                </a:lnTo>
                <a:lnTo>
                  <a:pt x="23997" y="1750598"/>
                </a:lnTo>
                <a:lnTo>
                  <a:pt x="23735" y="1749811"/>
                </a:lnTo>
                <a:lnTo>
                  <a:pt x="22554" y="1749811"/>
                </a:lnTo>
                <a:lnTo>
                  <a:pt x="21899" y="1747713"/>
                </a:lnTo>
                <a:lnTo>
                  <a:pt x="21899" y="1747057"/>
                </a:lnTo>
                <a:lnTo>
                  <a:pt x="21505" y="1746402"/>
                </a:lnTo>
                <a:lnTo>
                  <a:pt x="23210" y="1744959"/>
                </a:lnTo>
                <a:lnTo>
                  <a:pt x="23210" y="1744697"/>
                </a:lnTo>
                <a:lnTo>
                  <a:pt x="23210" y="1744172"/>
                </a:lnTo>
                <a:lnTo>
                  <a:pt x="21899" y="1742074"/>
                </a:lnTo>
                <a:lnTo>
                  <a:pt x="20456" y="1739714"/>
                </a:lnTo>
                <a:lnTo>
                  <a:pt x="20194" y="1737091"/>
                </a:lnTo>
                <a:lnTo>
                  <a:pt x="19801" y="1734993"/>
                </a:lnTo>
                <a:lnTo>
                  <a:pt x="20850" y="1728568"/>
                </a:lnTo>
                <a:lnTo>
                  <a:pt x="19801" y="1726863"/>
                </a:lnTo>
                <a:lnTo>
                  <a:pt x="18096" y="1725552"/>
                </a:lnTo>
                <a:lnTo>
                  <a:pt x="16129" y="1724896"/>
                </a:lnTo>
                <a:lnTo>
                  <a:pt x="14031" y="1724372"/>
                </a:lnTo>
                <a:lnTo>
                  <a:pt x="11539" y="1724109"/>
                </a:lnTo>
                <a:lnTo>
                  <a:pt x="9048" y="1724896"/>
                </a:lnTo>
                <a:lnTo>
                  <a:pt x="5639" y="1726207"/>
                </a:lnTo>
                <a:lnTo>
                  <a:pt x="5114" y="1726207"/>
                </a:lnTo>
                <a:lnTo>
                  <a:pt x="4196" y="1726470"/>
                </a:lnTo>
                <a:lnTo>
                  <a:pt x="3016" y="1726207"/>
                </a:lnTo>
                <a:lnTo>
                  <a:pt x="1574" y="1725552"/>
                </a:lnTo>
                <a:lnTo>
                  <a:pt x="656" y="1724109"/>
                </a:lnTo>
                <a:lnTo>
                  <a:pt x="262" y="1722929"/>
                </a:lnTo>
                <a:lnTo>
                  <a:pt x="0" y="1721224"/>
                </a:lnTo>
                <a:lnTo>
                  <a:pt x="656" y="1719913"/>
                </a:lnTo>
                <a:lnTo>
                  <a:pt x="1967" y="1718471"/>
                </a:lnTo>
                <a:lnTo>
                  <a:pt x="2754" y="1717291"/>
                </a:lnTo>
                <a:lnTo>
                  <a:pt x="4458" y="1714143"/>
                </a:lnTo>
                <a:lnTo>
                  <a:pt x="5114" y="1712045"/>
                </a:lnTo>
                <a:lnTo>
                  <a:pt x="5639" y="1711390"/>
                </a:lnTo>
                <a:lnTo>
                  <a:pt x="6294" y="1712045"/>
                </a:lnTo>
                <a:lnTo>
                  <a:pt x="6557" y="1711652"/>
                </a:lnTo>
                <a:lnTo>
                  <a:pt x="6557" y="1711390"/>
                </a:lnTo>
                <a:lnTo>
                  <a:pt x="7343" y="1711390"/>
                </a:lnTo>
                <a:lnTo>
                  <a:pt x="7343" y="1710996"/>
                </a:lnTo>
                <a:lnTo>
                  <a:pt x="8655" y="1710734"/>
                </a:lnTo>
                <a:lnTo>
                  <a:pt x="8392" y="1706013"/>
                </a:lnTo>
                <a:lnTo>
                  <a:pt x="8392" y="1703915"/>
                </a:lnTo>
                <a:lnTo>
                  <a:pt x="8392" y="1698932"/>
                </a:lnTo>
                <a:lnTo>
                  <a:pt x="7999" y="1697096"/>
                </a:lnTo>
                <a:lnTo>
                  <a:pt x="8392" y="1696834"/>
                </a:lnTo>
                <a:lnTo>
                  <a:pt x="8655" y="1696047"/>
                </a:lnTo>
                <a:lnTo>
                  <a:pt x="9835" y="1694605"/>
                </a:lnTo>
                <a:lnTo>
                  <a:pt x="12720" y="1689753"/>
                </a:lnTo>
                <a:lnTo>
                  <a:pt x="14031" y="1687655"/>
                </a:lnTo>
                <a:lnTo>
                  <a:pt x="15867" y="1686475"/>
                </a:lnTo>
                <a:lnTo>
                  <a:pt x="17571" y="1686212"/>
                </a:lnTo>
                <a:lnTo>
                  <a:pt x="19801" y="1685819"/>
                </a:lnTo>
                <a:lnTo>
                  <a:pt x="22292" y="1684770"/>
                </a:lnTo>
                <a:lnTo>
                  <a:pt x="32520" y="1683590"/>
                </a:lnTo>
                <a:lnTo>
                  <a:pt x="35012" y="1681885"/>
                </a:lnTo>
                <a:lnTo>
                  <a:pt x="37372" y="1684114"/>
                </a:lnTo>
                <a:lnTo>
                  <a:pt x="41700" y="1683327"/>
                </a:lnTo>
                <a:lnTo>
                  <a:pt x="44453" y="1679131"/>
                </a:lnTo>
                <a:lnTo>
                  <a:pt x="52715" y="1677951"/>
                </a:lnTo>
                <a:lnTo>
                  <a:pt x="59796" y="1683327"/>
                </a:lnTo>
                <a:lnTo>
                  <a:pt x="60189" y="1684114"/>
                </a:lnTo>
                <a:lnTo>
                  <a:pt x="61894" y="1685032"/>
                </a:lnTo>
                <a:lnTo>
                  <a:pt x="65172" y="1682934"/>
                </a:lnTo>
                <a:lnTo>
                  <a:pt x="65172" y="1684770"/>
                </a:lnTo>
                <a:lnTo>
                  <a:pt x="66090" y="1686212"/>
                </a:lnTo>
                <a:lnTo>
                  <a:pt x="66090" y="1686868"/>
                </a:lnTo>
                <a:lnTo>
                  <a:pt x="65828" y="1687261"/>
                </a:lnTo>
                <a:lnTo>
                  <a:pt x="65434" y="1688966"/>
                </a:lnTo>
                <a:lnTo>
                  <a:pt x="63992" y="1690409"/>
                </a:lnTo>
                <a:lnTo>
                  <a:pt x="62287" y="1693294"/>
                </a:lnTo>
                <a:lnTo>
                  <a:pt x="60976" y="1695654"/>
                </a:lnTo>
                <a:lnTo>
                  <a:pt x="61631" y="1696047"/>
                </a:lnTo>
                <a:lnTo>
                  <a:pt x="61631" y="1696834"/>
                </a:lnTo>
                <a:lnTo>
                  <a:pt x="61894" y="1697096"/>
                </a:lnTo>
                <a:lnTo>
                  <a:pt x="60976" y="1697490"/>
                </a:lnTo>
                <a:lnTo>
                  <a:pt x="61238" y="1698539"/>
                </a:lnTo>
                <a:lnTo>
                  <a:pt x="62287" y="1698276"/>
                </a:lnTo>
                <a:lnTo>
                  <a:pt x="63074" y="1698932"/>
                </a:lnTo>
                <a:lnTo>
                  <a:pt x="65434" y="1696834"/>
                </a:lnTo>
                <a:lnTo>
                  <a:pt x="65828" y="1696047"/>
                </a:lnTo>
                <a:lnTo>
                  <a:pt x="67532" y="1695654"/>
                </a:lnTo>
                <a:lnTo>
                  <a:pt x="66614" y="1694605"/>
                </a:lnTo>
                <a:lnTo>
                  <a:pt x="66614" y="1693949"/>
                </a:lnTo>
                <a:lnTo>
                  <a:pt x="67270" y="1693294"/>
                </a:lnTo>
                <a:lnTo>
                  <a:pt x="68713" y="1690015"/>
                </a:lnTo>
                <a:lnTo>
                  <a:pt x="69368" y="1689753"/>
                </a:lnTo>
                <a:lnTo>
                  <a:pt x="70417" y="1687655"/>
                </a:lnTo>
                <a:lnTo>
                  <a:pt x="72909" y="1685032"/>
                </a:lnTo>
                <a:lnTo>
                  <a:pt x="72253" y="1684114"/>
                </a:lnTo>
                <a:lnTo>
                  <a:pt x="72909" y="1681885"/>
                </a:lnTo>
                <a:lnTo>
                  <a:pt x="73695" y="1681885"/>
                </a:lnTo>
                <a:lnTo>
                  <a:pt x="73958" y="1681230"/>
                </a:lnTo>
                <a:lnTo>
                  <a:pt x="77892" y="1679131"/>
                </a:lnTo>
                <a:lnTo>
                  <a:pt x="78547" y="1677951"/>
                </a:lnTo>
                <a:lnTo>
                  <a:pt x="78547" y="1677033"/>
                </a:lnTo>
                <a:lnTo>
                  <a:pt x="77892" y="1675197"/>
                </a:lnTo>
                <a:lnTo>
                  <a:pt x="76843" y="1674411"/>
                </a:lnTo>
                <a:lnTo>
                  <a:pt x="76843" y="1673493"/>
                </a:lnTo>
                <a:lnTo>
                  <a:pt x="76187" y="1672313"/>
                </a:lnTo>
                <a:lnTo>
                  <a:pt x="76187" y="1672050"/>
                </a:lnTo>
                <a:lnTo>
                  <a:pt x="76187" y="1671657"/>
                </a:lnTo>
                <a:lnTo>
                  <a:pt x="78547" y="1670870"/>
                </a:lnTo>
                <a:lnTo>
                  <a:pt x="79990" y="1670870"/>
                </a:lnTo>
                <a:lnTo>
                  <a:pt x="80514" y="1670214"/>
                </a:lnTo>
                <a:lnTo>
                  <a:pt x="83268" y="1669428"/>
                </a:lnTo>
                <a:lnTo>
                  <a:pt x="84317" y="1668772"/>
                </a:lnTo>
                <a:lnTo>
                  <a:pt x="86153" y="1668510"/>
                </a:lnTo>
                <a:lnTo>
                  <a:pt x="86415" y="1668116"/>
                </a:lnTo>
                <a:lnTo>
                  <a:pt x="86415" y="1667330"/>
                </a:lnTo>
                <a:lnTo>
                  <a:pt x="86415" y="1666412"/>
                </a:lnTo>
                <a:lnTo>
                  <a:pt x="87071" y="1666412"/>
                </a:lnTo>
                <a:lnTo>
                  <a:pt x="88907" y="1666412"/>
                </a:lnTo>
                <a:lnTo>
                  <a:pt x="89956" y="1664969"/>
                </a:lnTo>
                <a:lnTo>
                  <a:pt x="92054" y="1666018"/>
                </a:lnTo>
                <a:lnTo>
                  <a:pt x="93234" y="1666018"/>
                </a:lnTo>
                <a:lnTo>
                  <a:pt x="95332" y="1666674"/>
                </a:lnTo>
                <a:lnTo>
                  <a:pt x="97430" y="1668116"/>
                </a:lnTo>
                <a:lnTo>
                  <a:pt x="100971" y="1669952"/>
                </a:lnTo>
                <a:lnTo>
                  <a:pt x="101757" y="1670608"/>
                </a:lnTo>
                <a:lnTo>
                  <a:pt x="104511" y="1670870"/>
                </a:lnTo>
                <a:lnTo>
                  <a:pt x="106609" y="1670608"/>
                </a:lnTo>
                <a:lnTo>
                  <a:pt x="107789" y="1669165"/>
                </a:lnTo>
                <a:lnTo>
                  <a:pt x="109494" y="1668510"/>
                </a:lnTo>
                <a:lnTo>
                  <a:pt x="112248" y="1669165"/>
                </a:lnTo>
                <a:lnTo>
                  <a:pt x="113690" y="1669165"/>
                </a:lnTo>
                <a:lnTo>
                  <a:pt x="116575" y="1670608"/>
                </a:lnTo>
                <a:lnTo>
                  <a:pt x="121952" y="1674148"/>
                </a:lnTo>
                <a:lnTo>
                  <a:pt x="124705" y="1672313"/>
                </a:lnTo>
                <a:lnTo>
                  <a:pt x="126804" y="1670214"/>
                </a:lnTo>
                <a:lnTo>
                  <a:pt x="129033" y="1669428"/>
                </a:lnTo>
                <a:lnTo>
                  <a:pt x="130344" y="1669952"/>
                </a:lnTo>
                <a:lnTo>
                  <a:pt x="132049" y="1671657"/>
                </a:lnTo>
                <a:lnTo>
                  <a:pt x="133885" y="1674804"/>
                </a:lnTo>
                <a:lnTo>
                  <a:pt x="137818" y="1675591"/>
                </a:lnTo>
                <a:lnTo>
                  <a:pt x="142802" y="1675197"/>
                </a:lnTo>
                <a:lnTo>
                  <a:pt x="144506" y="1674804"/>
                </a:lnTo>
                <a:lnTo>
                  <a:pt x="146342" y="1675197"/>
                </a:lnTo>
                <a:lnTo>
                  <a:pt x="153685" y="1694211"/>
                </a:lnTo>
                <a:lnTo>
                  <a:pt x="157357" y="1699981"/>
                </a:lnTo>
                <a:lnTo>
                  <a:pt x="160504" y="1702079"/>
                </a:lnTo>
                <a:lnTo>
                  <a:pt x="163389" y="1701293"/>
                </a:lnTo>
                <a:lnTo>
                  <a:pt x="163782" y="1701293"/>
                </a:lnTo>
                <a:lnTo>
                  <a:pt x="164832" y="1701030"/>
                </a:lnTo>
                <a:lnTo>
                  <a:pt x="166536" y="1701293"/>
                </a:lnTo>
                <a:lnTo>
                  <a:pt x="169028" y="1701030"/>
                </a:lnTo>
                <a:lnTo>
                  <a:pt x="170208" y="1699981"/>
                </a:lnTo>
                <a:lnTo>
                  <a:pt x="171126" y="1699981"/>
                </a:lnTo>
                <a:lnTo>
                  <a:pt x="172568" y="1698539"/>
                </a:lnTo>
                <a:lnTo>
                  <a:pt x="174404" y="1698276"/>
                </a:lnTo>
                <a:lnTo>
                  <a:pt x="177945" y="1698539"/>
                </a:lnTo>
                <a:lnTo>
                  <a:pt x="178600" y="1697752"/>
                </a:lnTo>
                <a:lnTo>
                  <a:pt x="179387" y="1697490"/>
                </a:lnTo>
                <a:lnTo>
                  <a:pt x="186468" y="1694998"/>
                </a:lnTo>
                <a:lnTo>
                  <a:pt x="190927" y="1695654"/>
                </a:lnTo>
                <a:lnTo>
                  <a:pt x="192500" y="1693949"/>
                </a:lnTo>
                <a:lnTo>
                  <a:pt x="197090" y="1695654"/>
                </a:lnTo>
                <a:lnTo>
                  <a:pt x="197745" y="1693949"/>
                </a:lnTo>
                <a:lnTo>
                  <a:pt x="197090" y="1692900"/>
                </a:lnTo>
                <a:lnTo>
                  <a:pt x="199581" y="1688966"/>
                </a:lnTo>
                <a:lnTo>
                  <a:pt x="199188" y="1688311"/>
                </a:lnTo>
                <a:lnTo>
                  <a:pt x="199581" y="1685032"/>
                </a:lnTo>
                <a:lnTo>
                  <a:pt x="197090" y="1679131"/>
                </a:lnTo>
                <a:lnTo>
                  <a:pt x="195647" y="1672050"/>
                </a:lnTo>
                <a:lnTo>
                  <a:pt x="194860" y="1666674"/>
                </a:lnTo>
                <a:lnTo>
                  <a:pt x="196041" y="1665232"/>
                </a:lnTo>
                <a:lnTo>
                  <a:pt x="197745" y="1664576"/>
                </a:lnTo>
                <a:lnTo>
                  <a:pt x="198926" y="1664969"/>
                </a:lnTo>
                <a:lnTo>
                  <a:pt x="200237" y="1663789"/>
                </a:lnTo>
                <a:lnTo>
                  <a:pt x="203384" y="1657888"/>
                </a:lnTo>
                <a:lnTo>
                  <a:pt x="202466" y="1653692"/>
                </a:lnTo>
                <a:lnTo>
                  <a:pt x="198926" y="1654348"/>
                </a:lnTo>
                <a:lnTo>
                  <a:pt x="193943" y="1652905"/>
                </a:lnTo>
                <a:lnTo>
                  <a:pt x="191451" y="1649627"/>
                </a:lnTo>
                <a:lnTo>
                  <a:pt x="191451" y="1648578"/>
                </a:lnTo>
                <a:lnTo>
                  <a:pt x="192500" y="1645431"/>
                </a:lnTo>
                <a:lnTo>
                  <a:pt x="192500" y="1642152"/>
                </a:lnTo>
                <a:lnTo>
                  <a:pt x="193156" y="1641890"/>
                </a:lnTo>
                <a:lnTo>
                  <a:pt x="192762" y="1641235"/>
                </a:lnTo>
                <a:lnTo>
                  <a:pt x="192500" y="1641235"/>
                </a:lnTo>
                <a:lnTo>
                  <a:pt x="192500" y="1639399"/>
                </a:lnTo>
                <a:lnTo>
                  <a:pt x="194860" y="1637956"/>
                </a:lnTo>
                <a:lnTo>
                  <a:pt x="196041" y="1639136"/>
                </a:lnTo>
                <a:lnTo>
                  <a:pt x="197483" y="1639136"/>
                </a:lnTo>
                <a:lnTo>
                  <a:pt x="197745" y="1638350"/>
                </a:lnTo>
                <a:lnTo>
                  <a:pt x="197745" y="1637170"/>
                </a:lnTo>
                <a:lnTo>
                  <a:pt x="197745" y="1635858"/>
                </a:lnTo>
                <a:lnTo>
                  <a:pt x="196041" y="1634416"/>
                </a:lnTo>
                <a:lnTo>
                  <a:pt x="194598" y="1631531"/>
                </a:lnTo>
                <a:lnTo>
                  <a:pt x="193156" y="1630875"/>
                </a:lnTo>
                <a:lnTo>
                  <a:pt x="192762" y="1628515"/>
                </a:lnTo>
                <a:lnTo>
                  <a:pt x="193943" y="1627335"/>
                </a:lnTo>
                <a:lnTo>
                  <a:pt x="192762" y="1623138"/>
                </a:lnTo>
                <a:lnTo>
                  <a:pt x="190009" y="1620254"/>
                </a:lnTo>
                <a:lnTo>
                  <a:pt x="190927" y="1617369"/>
                </a:lnTo>
                <a:lnTo>
                  <a:pt x="190927" y="1616451"/>
                </a:lnTo>
                <a:lnTo>
                  <a:pt x="192500" y="1613566"/>
                </a:lnTo>
                <a:lnTo>
                  <a:pt x="191451" y="1612910"/>
                </a:lnTo>
                <a:lnTo>
                  <a:pt x="192500" y="1611074"/>
                </a:lnTo>
                <a:lnTo>
                  <a:pt x="192762" y="1611074"/>
                </a:lnTo>
                <a:lnTo>
                  <a:pt x="194598" y="1613173"/>
                </a:lnTo>
                <a:lnTo>
                  <a:pt x="195385" y="1615008"/>
                </a:lnTo>
                <a:lnTo>
                  <a:pt x="197483" y="1616451"/>
                </a:lnTo>
                <a:lnTo>
                  <a:pt x="199188" y="1616451"/>
                </a:lnTo>
                <a:lnTo>
                  <a:pt x="204171" y="1615664"/>
                </a:lnTo>
                <a:lnTo>
                  <a:pt x="205613" y="1616713"/>
                </a:lnTo>
                <a:lnTo>
                  <a:pt x="206007" y="1618155"/>
                </a:lnTo>
                <a:lnTo>
                  <a:pt x="205613" y="1619991"/>
                </a:lnTo>
                <a:lnTo>
                  <a:pt x="207318" y="1621696"/>
                </a:lnTo>
                <a:lnTo>
                  <a:pt x="208760" y="1621040"/>
                </a:lnTo>
                <a:lnTo>
                  <a:pt x="210465" y="1619336"/>
                </a:lnTo>
                <a:lnTo>
                  <a:pt x="212301" y="1619336"/>
                </a:lnTo>
                <a:lnTo>
                  <a:pt x="214792" y="1618155"/>
                </a:lnTo>
                <a:lnTo>
                  <a:pt x="217284" y="1617107"/>
                </a:lnTo>
                <a:lnTo>
                  <a:pt x="218202" y="1617369"/>
                </a:lnTo>
                <a:lnTo>
                  <a:pt x="218726" y="1617369"/>
                </a:lnTo>
                <a:lnTo>
                  <a:pt x="219382" y="1616713"/>
                </a:lnTo>
                <a:lnTo>
                  <a:pt x="219644" y="1617107"/>
                </a:lnTo>
                <a:lnTo>
                  <a:pt x="221087" y="1619991"/>
                </a:lnTo>
                <a:lnTo>
                  <a:pt x="221087" y="1621696"/>
                </a:lnTo>
                <a:lnTo>
                  <a:pt x="222267" y="1623138"/>
                </a:lnTo>
                <a:lnTo>
                  <a:pt x="223316" y="1622089"/>
                </a:lnTo>
                <a:lnTo>
                  <a:pt x="225545" y="1622089"/>
                </a:lnTo>
                <a:lnTo>
                  <a:pt x="226463" y="1621040"/>
                </a:lnTo>
                <a:lnTo>
                  <a:pt x="227250" y="1622352"/>
                </a:lnTo>
                <a:lnTo>
                  <a:pt x="227905" y="1622089"/>
                </a:lnTo>
                <a:lnTo>
                  <a:pt x="230397" y="1622745"/>
                </a:lnTo>
                <a:lnTo>
                  <a:pt x="230659" y="1622089"/>
                </a:lnTo>
                <a:lnTo>
                  <a:pt x="232888" y="1621696"/>
                </a:lnTo>
                <a:lnTo>
                  <a:pt x="236036" y="1621434"/>
                </a:lnTo>
                <a:lnTo>
                  <a:pt x="236298" y="1621040"/>
                </a:lnTo>
                <a:lnTo>
                  <a:pt x="236036" y="1619991"/>
                </a:lnTo>
                <a:lnTo>
                  <a:pt x="237085" y="1618811"/>
                </a:lnTo>
                <a:lnTo>
                  <a:pt x="237085" y="1618155"/>
                </a:lnTo>
                <a:lnTo>
                  <a:pt x="239707" y="1617107"/>
                </a:lnTo>
                <a:lnTo>
                  <a:pt x="241281" y="1615008"/>
                </a:lnTo>
                <a:lnTo>
                  <a:pt x="245608" y="1615008"/>
                </a:lnTo>
                <a:lnTo>
                  <a:pt x="248362" y="1616713"/>
                </a:lnTo>
                <a:lnTo>
                  <a:pt x="251640" y="1615664"/>
                </a:lnTo>
                <a:lnTo>
                  <a:pt x="253476" y="1612517"/>
                </a:lnTo>
                <a:lnTo>
                  <a:pt x="247706" y="1610025"/>
                </a:lnTo>
                <a:lnTo>
                  <a:pt x="246657" y="1608976"/>
                </a:lnTo>
                <a:lnTo>
                  <a:pt x="242723" y="1607927"/>
                </a:lnTo>
                <a:lnTo>
                  <a:pt x="242068" y="1605829"/>
                </a:lnTo>
                <a:lnTo>
                  <a:pt x="242068" y="1605174"/>
                </a:lnTo>
                <a:lnTo>
                  <a:pt x="244166" y="1603731"/>
                </a:lnTo>
                <a:lnTo>
                  <a:pt x="244166" y="1603206"/>
                </a:lnTo>
                <a:lnTo>
                  <a:pt x="243903" y="1602551"/>
                </a:lnTo>
                <a:lnTo>
                  <a:pt x="244166" y="1602289"/>
                </a:lnTo>
                <a:lnTo>
                  <a:pt x="245346" y="1601895"/>
                </a:lnTo>
                <a:lnTo>
                  <a:pt x="244821" y="1601109"/>
                </a:lnTo>
                <a:lnTo>
                  <a:pt x="246001" y="1599797"/>
                </a:lnTo>
                <a:lnTo>
                  <a:pt x="246001" y="1597568"/>
                </a:lnTo>
                <a:lnTo>
                  <a:pt x="248362" y="1594159"/>
                </a:lnTo>
                <a:lnTo>
                  <a:pt x="252165" y="1594421"/>
                </a:lnTo>
                <a:lnTo>
                  <a:pt x="258459" y="1590093"/>
                </a:lnTo>
                <a:lnTo>
                  <a:pt x="261213" y="1590487"/>
                </a:lnTo>
                <a:lnTo>
                  <a:pt x="266196" y="1588782"/>
                </a:lnTo>
                <a:lnTo>
                  <a:pt x="269081" y="1583406"/>
                </a:lnTo>
                <a:lnTo>
                  <a:pt x="269998" y="1582357"/>
                </a:lnTo>
                <a:lnTo>
                  <a:pt x="271441" y="1582094"/>
                </a:lnTo>
                <a:lnTo>
                  <a:pt x="272228" y="1582750"/>
                </a:lnTo>
                <a:lnTo>
                  <a:pt x="271965" y="1581308"/>
                </a:lnTo>
                <a:lnTo>
                  <a:pt x="271965" y="1580652"/>
                </a:lnTo>
                <a:lnTo>
                  <a:pt x="273670" y="1580914"/>
                </a:lnTo>
                <a:lnTo>
                  <a:pt x="274981" y="1580652"/>
                </a:lnTo>
                <a:lnTo>
                  <a:pt x="275768" y="1580259"/>
                </a:lnTo>
                <a:lnTo>
                  <a:pt x="275768" y="1579210"/>
                </a:lnTo>
                <a:lnTo>
                  <a:pt x="277473" y="1578029"/>
                </a:lnTo>
                <a:lnTo>
                  <a:pt x="277866" y="1577374"/>
                </a:lnTo>
                <a:lnTo>
                  <a:pt x="278915" y="1576325"/>
                </a:lnTo>
                <a:lnTo>
                  <a:pt x="278915" y="1575013"/>
                </a:lnTo>
                <a:lnTo>
                  <a:pt x="279964" y="1574620"/>
                </a:lnTo>
                <a:lnTo>
                  <a:pt x="280620" y="1572915"/>
                </a:lnTo>
                <a:lnTo>
                  <a:pt x="280620" y="1572391"/>
                </a:lnTo>
                <a:lnTo>
                  <a:pt x="281538" y="1571735"/>
                </a:lnTo>
                <a:lnTo>
                  <a:pt x="281538" y="1570948"/>
                </a:lnTo>
                <a:lnTo>
                  <a:pt x="282194" y="1569637"/>
                </a:lnTo>
                <a:lnTo>
                  <a:pt x="281800" y="1569375"/>
                </a:lnTo>
                <a:lnTo>
                  <a:pt x="281800" y="1568195"/>
                </a:lnTo>
                <a:lnTo>
                  <a:pt x="280620" y="1567932"/>
                </a:lnTo>
                <a:lnTo>
                  <a:pt x="280620" y="1566097"/>
                </a:lnTo>
                <a:lnTo>
                  <a:pt x="281145" y="1565310"/>
                </a:lnTo>
                <a:lnTo>
                  <a:pt x="281800" y="1565310"/>
                </a:lnTo>
                <a:lnTo>
                  <a:pt x="282456" y="1563605"/>
                </a:lnTo>
                <a:lnTo>
                  <a:pt x="282194" y="1563212"/>
                </a:lnTo>
                <a:lnTo>
                  <a:pt x="281145" y="1561900"/>
                </a:lnTo>
                <a:lnTo>
                  <a:pt x="280620" y="1560196"/>
                </a:lnTo>
                <a:lnTo>
                  <a:pt x="281538" y="1558229"/>
                </a:lnTo>
                <a:lnTo>
                  <a:pt x="281538" y="1556524"/>
                </a:lnTo>
                <a:lnTo>
                  <a:pt x="281800" y="1554426"/>
                </a:lnTo>
                <a:lnTo>
                  <a:pt x="280620" y="1552328"/>
                </a:lnTo>
                <a:lnTo>
                  <a:pt x="280358" y="1551148"/>
                </a:lnTo>
                <a:lnTo>
                  <a:pt x="278915" y="1549443"/>
                </a:lnTo>
                <a:lnTo>
                  <a:pt x="276424" y="1548787"/>
                </a:lnTo>
                <a:lnTo>
                  <a:pt x="276424" y="1546033"/>
                </a:lnTo>
                <a:lnTo>
                  <a:pt x="277473" y="1544853"/>
                </a:lnTo>
                <a:lnTo>
                  <a:pt x="279964" y="1542755"/>
                </a:lnTo>
                <a:lnTo>
                  <a:pt x="281145" y="1540133"/>
                </a:lnTo>
                <a:lnTo>
                  <a:pt x="280620" y="1536592"/>
                </a:lnTo>
                <a:lnTo>
                  <a:pt x="282456" y="1533838"/>
                </a:lnTo>
                <a:lnTo>
                  <a:pt x="284292" y="1528593"/>
                </a:lnTo>
                <a:lnTo>
                  <a:pt x="283898" y="1525708"/>
                </a:lnTo>
                <a:lnTo>
                  <a:pt x="285341" y="1520856"/>
                </a:lnTo>
                <a:lnTo>
                  <a:pt x="285996" y="1519676"/>
                </a:lnTo>
                <a:lnTo>
                  <a:pt x="285079" y="1517971"/>
                </a:lnTo>
                <a:lnTo>
                  <a:pt x="285079" y="1517185"/>
                </a:lnTo>
                <a:lnTo>
                  <a:pt x="283636" y="1514693"/>
                </a:lnTo>
                <a:lnTo>
                  <a:pt x="282849" y="1514431"/>
                </a:lnTo>
                <a:lnTo>
                  <a:pt x="282849" y="1512595"/>
                </a:lnTo>
                <a:lnTo>
                  <a:pt x="283898" y="1510890"/>
                </a:lnTo>
                <a:lnTo>
                  <a:pt x="284292" y="1510890"/>
                </a:lnTo>
                <a:lnTo>
                  <a:pt x="285079" y="1510235"/>
                </a:lnTo>
                <a:lnTo>
                  <a:pt x="285341" y="1508399"/>
                </a:lnTo>
                <a:lnTo>
                  <a:pt x="285341" y="1507612"/>
                </a:lnTo>
                <a:lnTo>
                  <a:pt x="285734" y="1506956"/>
                </a:lnTo>
                <a:lnTo>
                  <a:pt x="285996" y="1506956"/>
                </a:lnTo>
                <a:lnTo>
                  <a:pt x="285996" y="1506694"/>
                </a:lnTo>
                <a:lnTo>
                  <a:pt x="286521" y="1506170"/>
                </a:lnTo>
                <a:lnTo>
                  <a:pt x="287439" y="1506694"/>
                </a:lnTo>
                <a:lnTo>
                  <a:pt x="288619" y="1506170"/>
                </a:lnTo>
                <a:lnTo>
                  <a:pt x="289537" y="1506170"/>
                </a:lnTo>
                <a:lnTo>
                  <a:pt x="290717" y="1506956"/>
                </a:lnTo>
                <a:lnTo>
                  <a:pt x="290979" y="1508137"/>
                </a:lnTo>
                <a:lnTo>
                  <a:pt x="292160" y="1509055"/>
                </a:lnTo>
                <a:lnTo>
                  <a:pt x="292422" y="1509710"/>
                </a:lnTo>
                <a:lnTo>
                  <a:pt x="293602" y="1510497"/>
                </a:lnTo>
                <a:lnTo>
                  <a:pt x="293602" y="1509710"/>
                </a:lnTo>
                <a:lnTo>
                  <a:pt x="294520" y="1509710"/>
                </a:lnTo>
                <a:lnTo>
                  <a:pt x="294520" y="1509055"/>
                </a:lnTo>
                <a:lnTo>
                  <a:pt x="294913" y="1509055"/>
                </a:lnTo>
                <a:lnTo>
                  <a:pt x="294913" y="1508399"/>
                </a:lnTo>
                <a:lnTo>
                  <a:pt x="296618" y="1506694"/>
                </a:lnTo>
                <a:lnTo>
                  <a:pt x="297405" y="1506694"/>
                </a:lnTo>
                <a:lnTo>
                  <a:pt x="298716" y="1506170"/>
                </a:lnTo>
                <a:lnTo>
                  <a:pt x="301994" y="1506956"/>
                </a:lnTo>
                <a:lnTo>
                  <a:pt x="303043" y="1507612"/>
                </a:lnTo>
                <a:lnTo>
                  <a:pt x="303699" y="1508399"/>
                </a:lnTo>
                <a:lnTo>
                  <a:pt x="304879" y="1509710"/>
                </a:lnTo>
                <a:lnTo>
                  <a:pt x="304486" y="1511153"/>
                </a:lnTo>
                <a:lnTo>
                  <a:pt x="303699" y="1511808"/>
                </a:lnTo>
                <a:lnTo>
                  <a:pt x="303437" y="1513775"/>
                </a:lnTo>
                <a:lnTo>
                  <a:pt x="305535" y="1513775"/>
                </a:lnTo>
                <a:lnTo>
                  <a:pt x="309469" y="1517185"/>
                </a:lnTo>
                <a:lnTo>
                  <a:pt x="310124" y="1516529"/>
                </a:lnTo>
                <a:lnTo>
                  <a:pt x="314058" y="1517578"/>
                </a:lnTo>
                <a:lnTo>
                  <a:pt x="314452" y="1517185"/>
                </a:lnTo>
                <a:lnTo>
                  <a:pt x="316943" y="1518889"/>
                </a:lnTo>
                <a:lnTo>
                  <a:pt x="317337" y="1519676"/>
                </a:lnTo>
                <a:lnTo>
                  <a:pt x="317992" y="1520332"/>
                </a:lnTo>
                <a:lnTo>
                  <a:pt x="317992" y="1520856"/>
                </a:lnTo>
                <a:lnTo>
                  <a:pt x="319435" y="1520856"/>
                </a:lnTo>
                <a:lnTo>
                  <a:pt x="322582" y="1521774"/>
                </a:lnTo>
                <a:lnTo>
                  <a:pt x="324024" y="1519676"/>
                </a:lnTo>
                <a:lnTo>
                  <a:pt x="324418" y="1517971"/>
                </a:lnTo>
                <a:lnTo>
                  <a:pt x="325073" y="1517185"/>
                </a:lnTo>
                <a:lnTo>
                  <a:pt x="325073" y="1516791"/>
                </a:lnTo>
                <a:lnTo>
                  <a:pt x="326122" y="1515873"/>
                </a:lnTo>
                <a:lnTo>
                  <a:pt x="326122" y="1515480"/>
                </a:lnTo>
                <a:lnTo>
                  <a:pt x="326516" y="1514693"/>
                </a:lnTo>
                <a:lnTo>
                  <a:pt x="327565" y="1515087"/>
                </a:lnTo>
                <a:lnTo>
                  <a:pt x="329007" y="1518889"/>
                </a:lnTo>
                <a:lnTo>
                  <a:pt x="330056" y="1520070"/>
                </a:lnTo>
                <a:lnTo>
                  <a:pt x="331105" y="1520856"/>
                </a:lnTo>
                <a:lnTo>
                  <a:pt x="334253" y="1517971"/>
                </a:lnTo>
                <a:lnTo>
                  <a:pt x="337400" y="1518234"/>
                </a:lnTo>
                <a:lnTo>
                  <a:pt x="341071" y="1515087"/>
                </a:lnTo>
                <a:lnTo>
                  <a:pt x="343169" y="1514038"/>
                </a:lnTo>
                <a:lnTo>
                  <a:pt x="344219" y="1514038"/>
                </a:lnTo>
                <a:lnTo>
                  <a:pt x="344219" y="1513775"/>
                </a:lnTo>
                <a:lnTo>
                  <a:pt x="345268" y="1512989"/>
                </a:lnTo>
                <a:lnTo>
                  <a:pt x="346710" y="1510890"/>
                </a:lnTo>
                <a:lnTo>
                  <a:pt x="351037" y="1508399"/>
                </a:lnTo>
                <a:lnTo>
                  <a:pt x="352611" y="1506694"/>
                </a:lnTo>
                <a:lnTo>
                  <a:pt x="354053" y="1506170"/>
                </a:lnTo>
                <a:lnTo>
                  <a:pt x="356283" y="1507350"/>
                </a:lnTo>
                <a:lnTo>
                  <a:pt x="358118" y="1506694"/>
                </a:lnTo>
                <a:lnTo>
                  <a:pt x="359692" y="1504858"/>
                </a:lnTo>
                <a:lnTo>
                  <a:pt x="359430" y="1503416"/>
                </a:lnTo>
                <a:lnTo>
                  <a:pt x="361134" y="1500531"/>
                </a:lnTo>
                <a:lnTo>
                  <a:pt x="362315" y="1499613"/>
                </a:lnTo>
                <a:lnTo>
                  <a:pt x="362315" y="1499875"/>
                </a:lnTo>
                <a:lnTo>
                  <a:pt x="363364" y="1499089"/>
                </a:lnTo>
                <a:lnTo>
                  <a:pt x="363757" y="1497777"/>
                </a:lnTo>
                <a:lnTo>
                  <a:pt x="365855" y="1496073"/>
                </a:lnTo>
                <a:lnTo>
                  <a:pt x="366773" y="1496073"/>
                </a:lnTo>
                <a:lnTo>
                  <a:pt x="367298" y="1495286"/>
                </a:lnTo>
                <a:lnTo>
                  <a:pt x="368215" y="1494892"/>
                </a:lnTo>
                <a:lnTo>
                  <a:pt x="369002" y="1493975"/>
                </a:lnTo>
                <a:lnTo>
                  <a:pt x="369396" y="1493188"/>
                </a:lnTo>
                <a:lnTo>
                  <a:pt x="369789" y="1493188"/>
                </a:lnTo>
                <a:lnTo>
                  <a:pt x="370051" y="1491352"/>
                </a:lnTo>
                <a:lnTo>
                  <a:pt x="370576" y="1491352"/>
                </a:lnTo>
                <a:lnTo>
                  <a:pt x="370576" y="1491090"/>
                </a:lnTo>
                <a:lnTo>
                  <a:pt x="370838" y="1490696"/>
                </a:lnTo>
                <a:lnTo>
                  <a:pt x="370838" y="1489647"/>
                </a:lnTo>
                <a:lnTo>
                  <a:pt x="371231" y="1489254"/>
                </a:lnTo>
                <a:lnTo>
                  <a:pt x="370838" y="1488205"/>
                </a:lnTo>
                <a:lnTo>
                  <a:pt x="371887" y="1486631"/>
                </a:lnTo>
                <a:lnTo>
                  <a:pt x="372149" y="1484927"/>
                </a:lnTo>
                <a:lnTo>
                  <a:pt x="372936" y="1484927"/>
                </a:lnTo>
                <a:lnTo>
                  <a:pt x="374379" y="1484271"/>
                </a:lnTo>
                <a:lnTo>
                  <a:pt x="375034" y="1483222"/>
                </a:lnTo>
                <a:lnTo>
                  <a:pt x="378575" y="1481517"/>
                </a:lnTo>
                <a:lnTo>
                  <a:pt x="380017" y="1481779"/>
                </a:lnTo>
                <a:lnTo>
                  <a:pt x="380673" y="1480075"/>
                </a:lnTo>
                <a:lnTo>
                  <a:pt x="381197" y="1476534"/>
                </a:lnTo>
                <a:lnTo>
                  <a:pt x="383951" y="1473911"/>
                </a:lnTo>
                <a:lnTo>
                  <a:pt x="385394" y="1473256"/>
                </a:lnTo>
                <a:lnTo>
                  <a:pt x="385000" y="1472994"/>
                </a:lnTo>
                <a:lnTo>
                  <a:pt x="385394" y="1472600"/>
                </a:lnTo>
                <a:lnTo>
                  <a:pt x="385394" y="1471551"/>
                </a:lnTo>
                <a:lnTo>
                  <a:pt x="385000" y="1471551"/>
                </a:lnTo>
                <a:lnTo>
                  <a:pt x="385000" y="1470895"/>
                </a:lnTo>
                <a:lnTo>
                  <a:pt x="384607" y="1470109"/>
                </a:lnTo>
                <a:lnTo>
                  <a:pt x="386312" y="1469715"/>
                </a:lnTo>
                <a:lnTo>
                  <a:pt x="385656" y="1469453"/>
                </a:lnTo>
                <a:lnTo>
                  <a:pt x="385394" y="1468011"/>
                </a:lnTo>
                <a:lnTo>
                  <a:pt x="386049" y="1468011"/>
                </a:lnTo>
                <a:lnTo>
                  <a:pt x="386049" y="1467355"/>
                </a:lnTo>
                <a:lnTo>
                  <a:pt x="386836" y="1467355"/>
                </a:lnTo>
                <a:lnTo>
                  <a:pt x="386836" y="1466568"/>
                </a:lnTo>
                <a:lnTo>
                  <a:pt x="387492" y="1466568"/>
                </a:lnTo>
                <a:lnTo>
                  <a:pt x="387754" y="1465126"/>
                </a:lnTo>
                <a:lnTo>
                  <a:pt x="387098" y="1463421"/>
                </a:lnTo>
                <a:lnTo>
                  <a:pt x="386312" y="1462372"/>
                </a:lnTo>
                <a:lnTo>
                  <a:pt x="387098" y="1461192"/>
                </a:lnTo>
                <a:lnTo>
                  <a:pt x="387492" y="1459094"/>
                </a:lnTo>
                <a:lnTo>
                  <a:pt x="388279" y="1457651"/>
                </a:lnTo>
                <a:lnTo>
                  <a:pt x="387098" y="1453848"/>
                </a:lnTo>
                <a:lnTo>
                  <a:pt x="387754" y="1453193"/>
                </a:lnTo>
                <a:lnTo>
                  <a:pt x="388164" y="1453046"/>
                </a:lnTo>
                <a:lnTo>
                  <a:pt x="388410" y="1452145"/>
                </a:lnTo>
                <a:lnTo>
                  <a:pt x="387361" y="1450703"/>
                </a:lnTo>
                <a:lnTo>
                  <a:pt x="386968" y="1447162"/>
                </a:lnTo>
                <a:lnTo>
                  <a:pt x="388410" y="1445064"/>
                </a:lnTo>
                <a:lnTo>
                  <a:pt x="390508" y="1441786"/>
                </a:lnTo>
                <a:lnTo>
                  <a:pt x="390508" y="1440081"/>
                </a:lnTo>
                <a:lnTo>
                  <a:pt x="390902" y="1438639"/>
                </a:lnTo>
                <a:lnTo>
                  <a:pt x="394704" y="1432082"/>
                </a:lnTo>
                <a:lnTo>
                  <a:pt x="391557" y="1429722"/>
                </a:lnTo>
                <a:lnTo>
                  <a:pt x="391164" y="1428541"/>
                </a:lnTo>
                <a:lnTo>
                  <a:pt x="390246" y="1425657"/>
                </a:lnTo>
                <a:lnTo>
                  <a:pt x="389066" y="1421460"/>
                </a:lnTo>
                <a:lnTo>
                  <a:pt x="388803" y="1419756"/>
                </a:lnTo>
                <a:lnTo>
                  <a:pt x="390246" y="1414773"/>
                </a:lnTo>
                <a:lnTo>
                  <a:pt x="390246" y="1411888"/>
                </a:lnTo>
                <a:lnTo>
                  <a:pt x="389066" y="1410052"/>
                </a:lnTo>
                <a:lnTo>
                  <a:pt x="389853" y="1409790"/>
                </a:lnTo>
                <a:lnTo>
                  <a:pt x="389853" y="1407954"/>
                </a:lnTo>
                <a:lnTo>
                  <a:pt x="388803" y="1406249"/>
                </a:lnTo>
                <a:lnTo>
                  <a:pt x="387623" y="1405856"/>
                </a:lnTo>
                <a:lnTo>
                  <a:pt x="385919" y="1402971"/>
                </a:lnTo>
                <a:lnTo>
                  <a:pt x="385263" y="1400479"/>
                </a:lnTo>
                <a:lnTo>
                  <a:pt x="385525" y="1399037"/>
                </a:lnTo>
                <a:lnTo>
                  <a:pt x="385919" y="1399037"/>
                </a:lnTo>
                <a:lnTo>
                  <a:pt x="386968" y="1397595"/>
                </a:lnTo>
                <a:lnTo>
                  <a:pt x="388148" y="1397201"/>
                </a:lnTo>
                <a:lnTo>
                  <a:pt x="389066" y="1395759"/>
                </a:lnTo>
                <a:lnTo>
                  <a:pt x="388410" y="1394710"/>
                </a:lnTo>
                <a:lnTo>
                  <a:pt x="390246" y="1393267"/>
                </a:lnTo>
                <a:lnTo>
                  <a:pt x="391951" y="1393267"/>
                </a:lnTo>
                <a:lnTo>
                  <a:pt x="392606" y="1392087"/>
                </a:lnTo>
                <a:lnTo>
                  <a:pt x="393393" y="1391825"/>
                </a:lnTo>
                <a:lnTo>
                  <a:pt x="394836" y="1392087"/>
                </a:lnTo>
                <a:lnTo>
                  <a:pt x="394836" y="1392480"/>
                </a:lnTo>
                <a:lnTo>
                  <a:pt x="396278" y="1392480"/>
                </a:lnTo>
                <a:lnTo>
                  <a:pt x="396671" y="1394579"/>
                </a:lnTo>
                <a:lnTo>
                  <a:pt x="399163" y="1396021"/>
                </a:lnTo>
                <a:lnTo>
                  <a:pt x="399425" y="1395365"/>
                </a:lnTo>
                <a:lnTo>
                  <a:pt x="401654" y="1395365"/>
                </a:lnTo>
                <a:lnTo>
                  <a:pt x="402048" y="1389202"/>
                </a:lnTo>
                <a:lnTo>
                  <a:pt x="402310" y="1387497"/>
                </a:lnTo>
                <a:lnTo>
                  <a:pt x="400868" y="1386842"/>
                </a:lnTo>
                <a:lnTo>
                  <a:pt x="400212" y="1385006"/>
                </a:lnTo>
                <a:lnTo>
                  <a:pt x="398376" y="1381072"/>
                </a:lnTo>
                <a:lnTo>
                  <a:pt x="397720" y="1378712"/>
                </a:lnTo>
                <a:lnTo>
                  <a:pt x="397458" y="1374778"/>
                </a:lnTo>
                <a:lnTo>
                  <a:pt x="396671" y="1374516"/>
                </a:lnTo>
                <a:lnTo>
                  <a:pt x="395229" y="1373335"/>
                </a:lnTo>
                <a:lnTo>
                  <a:pt x="392344" y="1369794"/>
                </a:lnTo>
                <a:lnTo>
                  <a:pt x="391951" y="1368089"/>
                </a:lnTo>
                <a:lnTo>
                  <a:pt x="390902" y="1368089"/>
                </a:lnTo>
                <a:lnTo>
                  <a:pt x="391164" y="1366253"/>
                </a:lnTo>
                <a:lnTo>
                  <a:pt x="389853" y="1364811"/>
                </a:lnTo>
                <a:lnTo>
                  <a:pt x="384214" y="1364549"/>
                </a:lnTo>
                <a:lnTo>
                  <a:pt x="383427" y="1363762"/>
                </a:lnTo>
                <a:lnTo>
                  <a:pt x="378838" y="1365467"/>
                </a:lnTo>
                <a:lnTo>
                  <a:pt x="372019" y="1363368"/>
                </a:lnTo>
                <a:lnTo>
                  <a:pt x="367823" y="1364549"/>
                </a:lnTo>
                <a:lnTo>
                  <a:pt x="363233" y="1368351"/>
                </a:lnTo>
                <a:lnTo>
                  <a:pt x="362446" y="1368089"/>
                </a:lnTo>
                <a:lnTo>
                  <a:pt x="362184" y="1369794"/>
                </a:lnTo>
                <a:lnTo>
                  <a:pt x="361528" y="1369794"/>
                </a:lnTo>
                <a:lnTo>
                  <a:pt x="360348" y="1368876"/>
                </a:lnTo>
                <a:lnTo>
                  <a:pt x="358250" y="1369532"/>
                </a:lnTo>
                <a:lnTo>
                  <a:pt x="357594" y="1368351"/>
                </a:lnTo>
                <a:lnTo>
                  <a:pt x="356152" y="1369532"/>
                </a:lnTo>
                <a:lnTo>
                  <a:pt x="355890" y="1369138"/>
                </a:lnTo>
                <a:lnTo>
                  <a:pt x="354054" y="1369532"/>
                </a:lnTo>
                <a:lnTo>
                  <a:pt x="353136" y="1371237"/>
                </a:lnTo>
                <a:lnTo>
                  <a:pt x="352742" y="1372024"/>
                </a:lnTo>
                <a:lnTo>
                  <a:pt x="354185" y="1373204"/>
                </a:lnTo>
                <a:lnTo>
                  <a:pt x="353529" y="1374122"/>
                </a:lnTo>
                <a:lnTo>
                  <a:pt x="353529" y="1375564"/>
                </a:lnTo>
                <a:lnTo>
                  <a:pt x="357463" y="1380285"/>
                </a:lnTo>
                <a:lnTo>
                  <a:pt x="360610" y="1383826"/>
                </a:lnTo>
                <a:lnTo>
                  <a:pt x="357726" y="1387104"/>
                </a:lnTo>
                <a:lnTo>
                  <a:pt x="357726" y="1390645"/>
                </a:lnTo>
                <a:lnTo>
                  <a:pt x="349858" y="1391694"/>
                </a:lnTo>
                <a:lnTo>
                  <a:pt x="345662" y="1390645"/>
                </a:lnTo>
                <a:lnTo>
                  <a:pt x="343957" y="1388153"/>
                </a:lnTo>
                <a:lnTo>
                  <a:pt x="341859" y="1387235"/>
                </a:lnTo>
                <a:lnTo>
                  <a:pt x="338843" y="1387235"/>
                </a:lnTo>
                <a:lnTo>
                  <a:pt x="337400" y="1384744"/>
                </a:lnTo>
                <a:lnTo>
                  <a:pt x="335696" y="1386186"/>
                </a:lnTo>
                <a:lnTo>
                  <a:pt x="335302" y="1387366"/>
                </a:lnTo>
                <a:lnTo>
                  <a:pt x="332417" y="1388022"/>
                </a:lnTo>
                <a:lnTo>
                  <a:pt x="330975" y="1388809"/>
                </a:lnTo>
                <a:lnTo>
                  <a:pt x="328090" y="1388809"/>
                </a:lnTo>
                <a:lnTo>
                  <a:pt x="327434" y="1388415"/>
                </a:lnTo>
                <a:lnTo>
                  <a:pt x="327828" y="1386317"/>
                </a:lnTo>
                <a:lnTo>
                  <a:pt x="327172" y="1386317"/>
                </a:lnTo>
                <a:lnTo>
                  <a:pt x="327172" y="1384613"/>
                </a:lnTo>
                <a:lnTo>
                  <a:pt x="327172" y="1383432"/>
                </a:lnTo>
                <a:lnTo>
                  <a:pt x="327434" y="1383826"/>
                </a:lnTo>
                <a:lnTo>
                  <a:pt x="327434" y="1382646"/>
                </a:lnTo>
                <a:lnTo>
                  <a:pt x="329532" y="1380154"/>
                </a:lnTo>
                <a:lnTo>
                  <a:pt x="329532" y="1378712"/>
                </a:lnTo>
                <a:lnTo>
                  <a:pt x="329926" y="1378056"/>
                </a:lnTo>
                <a:lnTo>
                  <a:pt x="329926" y="1377007"/>
                </a:lnTo>
                <a:lnTo>
                  <a:pt x="329139" y="1375171"/>
                </a:lnTo>
                <a:lnTo>
                  <a:pt x="329139" y="1373073"/>
                </a:lnTo>
                <a:lnTo>
                  <a:pt x="327697" y="1370713"/>
                </a:lnTo>
                <a:lnTo>
                  <a:pt x="327959" y="1369269"/>
                </a:lnTo>
                <a:lnTo>
                  <a:pt x="328746" y="1368876"/>
                </a:lnTo>
                <a:lnTo>
                  <a:pt x="327303" y="1368220"/>
                </a:lnTo>
                <a:lnTo>
                  <a:pt x="328746" y="1367958"/>
                </a:lnTo>
                <a:lnTo>
                  <a:pt x="328483" y="1367171"/>
                </a:lnTo>
                <a:lnTo>
                  <a:pt x="328746" y="1366778"/>
                </a:lnTo>
                <a:lnTo>
                  <a:pt x="328483" y="1365991"/>
                </a:lnTo>
                <a:lnTo>
                  <a:pt x="329139" y="1365991"/>
                </a:lnTo>
                <a:lnTo>
                  <a:pt x="330844" y="1364286"/>
                </a:lnTo>
                <a:lnTo>
                  <a:pt x="330844" y="1363631"/>
                </a:lnTo>
                <a:lnTo>
                  <a:pt x="332286" y="1361139"/>
                </a:lnTo>
                <a:lnTo>
                  <a:pt x="332942" y="1360352"/>
                </a:lnTo>
                <a:lnTo>
                  <a:pt x="334778" y="1361139"/>
                </a:lnTo>
                <a:lnTo>
                  <a:pt x="334778" y="1360877"/>
                </a:lnTo>
                <a:lnTo>
                  <a:pt x="335696" y="1360090"/>
                </a:lnTo>
                <a:lnTo>
                  <a:pt x="336482" y="1360352"/>
                </a:lnTo>
                <a:lnTo>
                  <a:pt x="337138" y="1360090"/>
                </a:lnTo>
                <a:lnTo>
                  <a:pt x="340154" y="1356550"/>
                </a:lnTo>
                <a:lnTo>
                  <a:pt x="340810" y="1354451"/>
                </a:lnTo>
                <a:lnTo>
                  <a:pt x="343957" y="1354451"/>
                </a:lnTo>
                <a:lnTo>
                  <a:pt x="343957" y="1353271"/>
                </a:lnTo>
                <a:lnTo>
                  <a:pt x="343039" y="1353271"/>
                </a:lnTo>
                <a:lnTo>
                  <a:pt x="342252" y="1352353"/>
                </a:lnTo>
                <a:lnTo>
                  <a:pt x="341596" y="1352353"/>
                </a:lnTo>
                <a:lnTo>
                  <a:pt x="340416" y="1350911"/>
                </a:lnTo>
                <a:lnTo>
                  <a:pt x="338974" y="1350124"/>
                </a:lnTo>
                <a:lnTo>
                  <a:pt x="337794" y="1348288"/>
                </a:lnTo>
                <a:lnTo>
                  <a:pt x="338974" y="1346190"/>
                </a:lnTo>
                <a:lnTo>
                  <a:pt x="346055" y="1338191"/>
                </a:lnTo>
                <a:lnTo>
                  <a:pt x="347497" y="1337011"/>
                </a:lnTo>
                <a:lnTo>
                  <a:pt x="347497" y="1335569"/>
                </a:lnTo>
                <a:lnTo>
                  <a:pt x="347497" y="1334126"/>
                </a:lnTo>
                <a:lnTo>
                  <a:pt x="348153" y="1333340"/>
                </a:lnTo>
                <a:lnTo>
                  <a:pt x="347891" y="1333077"/>
                </a:lnTo>
                <a:lnTo>
                  <a:pt x="348153" y="1332422"/>
                </a:lnTo>
                <a:lnTo>
                  <a:pt x="347497" y="1331241"/>
                </a:lnTo>
                <a:lnTo>
                  <a:pt x="348940" y="1329799"/>
                </a:lnTo>
                <a:lnTo>
                  <a:pt x="348940" y="1329012"/>
                </a:lnTo>
                <a:lnTo>
                  <a:pt x="349595" y="1328356"/>
                </a:lnTo>
                <a:lnTo>
                  <a:pt x="349333" y="1327176"/>
                </a:lnTo>
                <a:lnTo>
                  <a:pt x="349595" y="1326914"/>
                </a:lnTo>
                <a:lnTo>
                  <a:pt x="349333" y="1326127"/>
                </a:lnTo>
                <a:lnTo>
                  <a:pt x="348677" y="1325734"/>
                </a:lnTo>
                <a:lnTo>
                  <a:pt x="349333" y="1324291"/>
                </a:lnTo>
                <a:lnTo>
                  <a:pt x="349333" y="1323505"/>
                </a:lnTo>
                <a:lnTo>
                  <a:pt x="348677" y="1322062"/>
                </a:lnTo>
                <a:lnTo>
                  <a:pt x="348940" y="1320620"/>
                </a:lnTo>
                <a:lnTo>
                  <a:pt x="348677" y="1319964"/>
                </a:lnTo>
                <a:lnTo>
                  <a:pt x="348940" y="1318522"/>
                </a:lnTo>
                <a:lnTo>
                  <a:pt x="346055" y="1317473"/>
                </a:lnTo>
                <a:lnTo>
                  <a:pt x="345793" y="1318259"/>
                </a:lnTo>
                <a:lnTo>
                  <a:pt x="343957" y="1318522"/>
                </a:lnTo>
                <a:lnTo>
                  <a:pt x="341859" y="1316817"/>
                </a:lnTo>
                <a:lnTo>
                  <a:pt x="343695" y="1312096"/>
                </a:lnTo>
                <a:lnTo>
                  <a:pt x="344744" y="1311178"/>
                </a:lnTo>
                <a:lnTo>
                  <a:pt x="344481" y="1309080"/>
                </a:lnTo>
                <a:lnTo>
                  <a:pt x="343695" y="1308425"/>
                </a:lnTo>
                <a:lnTo>
                  <a:pt x="345137" y="1306589"/>
                </a:lnTo>
                <a:lnTo>
                  <a:pt x="348022" y="1308425"/>
                </a:lnTo>
                <a:lnTo>
                  <a:pt x="348284" y="1307638"/>
                </a:lnTo>
                <a:lnTo>
                  <a:pt x="349464" y="1307638"/>
                </a:lnTo>
                <a:lnTo>
                  <a:pt x="350907" y="1305540"/>
                </a:lnTo>
                <a:lnTo>
                  <a:pt x="352349" y="1305540"/>
                </a:lnTo>
                <a:lnTo>
                  <a:pt x="351694" y="1307900"/>
                </a:lnTo>
                <a:lnTo>
                  <a:pt x="350513" y="1309736"/>
                </a:lnTo>
                <a:lnTo>
                  <a:pt x="351694" y="1309736"/>
                </a:lnTo>
                <a:lnTo>
                  <a:pt x="351956" y="1309343"/>
                </a:lnTo>
                <a:lnTo>
                  <a:pt x="352349" y="1309736"/>
                </a:lnTo>
                <a:lnTo>
                  <a:pt x="353398" y="1308556"/>
                </a:lnTo>
                <a:lnTo>
                  <a:pt x="353398" y="1307769"/>
                </a:lnTo>
                <a:lnTo>
                  <a:pt x="353136" y="1305671"/>
                </a:lnTo>
                <a:lnTo>
                  <a:pt x="353792" y="1305409"/>
                </a:lnTo>
                <a:lnTo>
                  <a:pt x="354054" y="1305409"/>
                </a:lnTo>
                <a:lnTo>
                  <a:pt x="354054" y="1305015"/>
                </a:lnTo>
                <a:lnTo>
                  <a:pt x="353136" y="1305015"/>
                </a:lnTo>
                <a:lnTo>
                  <a:pt x="353136" y="1304753"/>
                </a:lnTo>
                <a:lnTo>
                  <a:pt x="352349" y="1304753"/>
                </a:lnTo>
                <a:lnTo>
                  <a:pt x="352611" y="1303573"/>
                </a:lnTo>
                <a:lnTo>
                  <a:pt x="353398" y="1302917"/>
                </a:lnTo>
                <a:lnTo>
                  <a:pt x="353792" y="1301868"/>
                </a:lnTo>
                <a:lnTo>
                  <a:pt x="354054" y="1301475"/>
                </a:lnTo>
                <a:lnTo>
                  <a:pt x="352349" y="1300032"/>
                </a:lnTo>
                <a:lnTo>
                  <a:pt x="352349" y="1299245"/>
                </a:lnTo>
                <a:lnTo>
                  <a:pt x="351956" y="1298983"/>
                </a:lnTo>
                <a:lnTo>
                  <a:pt x="351956" y="1298327"/>
                </a:lnTo>
                <a:lnTo>
                  <a:pt x="350251" y="1296885"/>
                </a:lnTo>
                <a:lnTo>
                  <a:pt x="350251" y="1295049"/>
                </a:lnTo>
                <a:lnTo>
                  <a:pt x="350513" y="1293345"/>
                </a:lnTo>
                <a:lnTo>
                  <a:pt x="353398" y="1289148"/>
                </a:lnTo>
                <a:lnTo>
                  <a:pt x="354841" y="1287968"/>
                </a:lnTo>
                <a:lnTo>
                  <a:pt x="354054" y="1287050"/>
                </a:lnTo>
                <a:lnTo>
                  <a:pt x="355234" y="1286263"/>
                </a:lnTo>
                <a:lnTo>
                  <a:pt x="354841" y="1285083"/>
                </a:lnTo>
                <a:lnTo>
                  <a:pt x="355234" y="1284821"/>
                </a:lnTo>
                <a:lnTo>
                  <a:pt x="355234" y="1284428"/>
                </a:lnTo>
                <a:lnTo>
                  <a:pt x="354578" y="1284821"/>
                </a:lnTo>
                <a:lnTo>
                  <a:pt x="352742" y="1284821"/>
                </a:lnTo>
                <a:lnTo>
                  <a:pt x="352480" y="1284165"/>
                </a:lnTo>
                <a:lnTo>
                  <a:pt x="352480" y="1283772"/>
                </a:lnTo>
                <a:lnTo>
                  <a:pt x="353529" y="1282067"/>
                </a:lnTo>
                <a:lnTo>
                  <a:pt x="353136" y="1279969"/>
                </a:lnTo>
                <a:lnTo>
                  <a:pt x="356676" y="1278133"/>
                </a:lnTo>
                <a:lnTo>
                  <a:pt x="356676" y="1277871"/>
                </a:lnTo>
                <a:lnTo>
                  <a:pt x="358381" y="1276691"/>
                </a:lnTo>
                <a:lnTo>
                  <a:pt x="358381" y="1276429"/>
                </a:lnTo>
                <a:lnTo>
                  <a:pt x="359561" y="1274986"/>
                </a:lnTo>
                <a:lnTo>
                  <a:pt x="362053" y="1272757"/>
                </a:lnTo>
                <a:lnTo>
                  <a:pt x="363495" y="1273544"/>
                </a:lnTo>
                <a:lnTo>
                  <a:pt x="363495" y="1273806"/>
                </a:lnTo>
                <a:lnTo>
                  <a:pt x="363889" y="1273806"/>
                </a:lnTo>
                <a:lnTo>
                  <a:pt x="364151" y="1273544"/>
                </a:lnTo>
                <a:lnTo>
                  <a:pt x="364938" y="1273544"/>
                </a:lnTo>
                <a:lnTo>
                  <a:pt x="364675" y="1274593"/>
                </a:lnTo>
                <a:lnTo>
                  <a:pt x="365593" y="1275248"/>
                </a:lnTo>
                <a:lnTo>
                  <a:pt x="366380" y="1275248"/>
                </a:lnTo>
                <a:lnTo>
                  <a:pt x="366773" y="1275642"/>
                </a:lnTo>
                <a:lnTo>
                  <a:pt x="367036" y="1275248"/>
                </a:lnTo>
                <a:lnTo>
                  <a:pt x="367429" y="1274986"/>
                </a:lnTo>
                <a:lnTo>
                  <a:pt x="368347" y="1276035"/>
                </a:lnTo>
                <a:lnTo>
                  <a:pt x="368347" y="1276429"/>
                </a:lnTo>
                <a:lnTo>
                  <a:pt x="368740" y="1276691"/>
                </a:lnTo>
                <a:lnTo>
                  <a:pt x="368740" y="1277084"/>
                </a:lnTo>
                <a:lnTo>
                  <a:pt x="369921" y="1276691"/>
                </a:lnTo>
                <a:lnTo>
                  <a:pt x="369921" y="1276035"/>
                </a:lnTo>
                <a:lnTo>
                  <a:pt x="370576" y="1275773"/>
                </a:lnTo>
                <a:lnTo>
                  <a:pt x="370839" y="1275379"/>
                </a:lnTo>
                <a:lnTo>
                  <a:pt x="371232" y="1274724"/>
                </a:lnTo>
                <a:lnTo>
                  <a:pt x="370839" y="1274724"/>
                </a:lnTo>
                <a:lnTo>
                  <a:pt x="371232" y="1273282"/>
                </a:lnTo>
                <a:lnTo>
                  <a:pt x="371232" y="1272495"/>
                </a:lnTo>
                <a:lnTo>
                  <a:pt x="372150" y="1271052"/>
                </a:lnTo>
                <a:lnTo>
                  <a:pt x="372150" y="1270397"/>
                </a:lnTo>
                <a:lnTo>
                  <a:pt x="372543" y="1270659"/>
                </a:lnTo>
                <a:lnTo>
                  <a:pt x="373199" y="1271839"/>
                </a:lnTo>
                <a:lnTo>
                  <a:pt x="374248" y="1272101"/>
                </a:lnTo>
                <a:lnTo>
                  <a:pt x="374641" y="1272101"/>
                </a:lnTo>
                <a:lnTo>
                  <a:pt x="374904" y="1272101"/>
                </a:lnTo>
                <a:lnTo>
                  <a:pt x="375297" y="1272495"/>
                </a:lnTo>
                <a:lnTo>
                  <a:pt x="376215" y="1272495"/>
                </a:lnTo>
                <a:lnTo>
                  <a:pt x="377657" y="1273282"/>
                </a:lnTo>
                <a:lnTo>
                  <a:pt x="378444" y="1274462"/>
                </a:lnTo>
                <a:lnTo>
                  <a:pt x="379100" y="1273675"/>
                </a:lnTo>
                <a:lnTo>
                  <a:pt x="379493" y="1272888"/>
                </a:lnTo>
                <a:lnTo>
                  <a:pt x="380149" y="1271446"/>
                </a:lnTo>
                <a:lnTo>
                  <a:pt x="380411" y="1270528"/>
                </a:lnTo>
                <a:lnTo>
                  <a:pt x="380149" y="1268430"/>
                </a:lnTo>
                <a:lnTo>
                  <a:pt x="379756" y="1268430"/>
                </a:lnTo>
                <a:lnTo>
                  <a:pt x="382640" y="1267249"/>
                </a:lnTo>
                <a:lnTo>
                  <a:pt x="382640" y="1266594"/>
                </a:lnTo>
                <a:lnTo>
                  <a:pt x="382378" y="1266332"/>
                </a:lnTo>
                <a:lnTo>
                  <a:pt x="383821" y="1265938"/>
                </a:lnTo>
                <a:lnTo>
                  <a:pt x="383034" y="1265020"/>
                </a:lnTo>
                <a:lnTo>
                  <a:pt x="383296" y="1262529"/>
                </a:lnTo>
                <a:lnTo>
                  <a:pt x="384083" y="1261480"/>
                </a:lnTo>
                <a:lnTo>
                  <a:pt x="383034" y="1261086"/>
                </a:lnTo>
                <a:lnTo>
                  <a:pt x="379756" y="1262922"/>
                </a:lnTo>
                <a:lnTo>
                  <a:pt x="378313" y="1264627"/>
                </a:lnTo>
                <a:lnTo>
                  <a:pt x="378051" y="1264627"/>
                </a:lnTo>
                <a:lnTo>
                  <a:pt x="377657" y="1263184"/>
                </a:lnTo>
                <a:lnTo>
                  <a:pt x="377657" y="1262266"/>
                </a:lnTo>
                <a:lnTo>
                  <a:pt x="377002" y="1260431"/>
                </a:lnTo>
                <a:lnTo>
                  <a:pt x="376739" y="1258988"/>
                </a:lnTo>
                <a:lnTo>
                  <a:pt x="377657" y="1255185"/>
                </a:lnTo>
                <a:lnTo>
                  <a:pt x="378838" y="1253350"/>
                </a:lnTo>
                <a:lnTo>
                  <a:pt x="383427" y="1251645"/>
                </a:lnTo>
                <a:lnTo>
                  <a:pt x="384214" y="1249809"/>
                </a:lnTo>
                <a:lnTo>
                  <a:pt x="389853" y="1246006"/>
                </a:lnTo>
                <a:lnTo>
                  <a:pt x="393010" y="1246259"/>
                </a:lnTo>
                <a:lnTo>
                  <a:pt x="393130" y="1245876"/>
                </a:lnTo>
                <a:lnTo>
                  <a:pt x="389983" y="1245614"/>
                </a:lnTo>
                <a:lnTo>
                  <a:pt x="391032" y="1244434"/>
                </a:lnTo>
                <a:lnTo>
                  <a:pt x="390376" y="1243778"/>
                </a:lnTo>
                <a:lnTo>
                  <a:pt x="391294" y="1242729"/>
                </a:lnTo>
                <a:lnTo>
                  <a:pt x="390639" y="1242074"/>
                </a:lnTo>
                <a:lnTo>
                  <a:pt x="391032" y="1239975"/>
                </a:lnTo>
                <a:lnTo>
                  <a:pt x="388934" y="1238795"/>
                </a:lnTo>
                <a:lnTo>
                  <a:pt x="388934" y="1240238"/>
                </a:lnTo>
                <a:lnTo>
                  <a:pt x="387492" y="1239975"/>
                </a:lnTo>
                <a:lnTo>
                  <a:pt x="387098" y="1240631"/>
                </a:lnTo>
                <a:lnTo>
                  <a:pt x="385000" y="1238795"/>
                </a:lnTo>
                <a:lnTo>
                  <a:pt x="386836" y="1237090"/>
                </a:lnTo>
                <a:lnTo>
                  <a:pt x="386836" y="1235910"/>
                </a:lnTo>
                <a:lnTo>
                  <a:pt x="388541" y="1235255"/>
                </a:lnTo>
                <a:lnTo>
                  <a:pt x="388278" y="1234599"/>
                </a:lnTo>
                <a:lnTo>
                  <a:pt x="384607" y="1233943"/>
                </a:lnTo>
                <a:lnTo>
                  <a:pt x="384607" y="1233157"/>
                </a:lnTo>
                <a:lnTo>
                  <a:pt x="383558" y="1232894"/>
                </a:lnTo>
                <a:lnTo>
                  <a:pt x="384213" y="1232239"/>
                </a:lnTo>
                <a:lnTo>
                  <a:pt x="383295" y="1231714"/>
                </a:lnTo>
                <a:lnTo>
                  <a:pt x="383295" y="1230796"/>
                </a:lnTo>
                <a:lnTo>
                  <a:pt x="382115" y="1229616"/>
                </a:lnTo>
                <a:lnTo>
                  <a:pt x="382509" y="1228960"/>
                </a:lnTo>
                <a:lnTo>
                  <a:pt x="381197" y="1228567"/>
                </a:lnTo>
                <a:lnTo>
                  <a:pt x="380410" y="1228960"/>
                </a:lnTo>
                <a:lnTo>
                  <a:pt x="378575" y="1227911"/>
                </a:lnTo>
                <a:lnTo>
                  <a:pt x="378575" y="1226862"/>
                </a:lnTo>
                <a:lnTo>
                  <a:pt x="376870" y="1225813"/>
                </a:lnTo>
                <a:lnTo>
                  <a:pt x="376477" y="1225158"/>
                </a:lnTo>
                <a:lnTo>
                  <a:pt x="375034" y="1224633"/>
                </a:lnTo>
                <a:lnTo>
                  <a:pt x="375034" y="1223191"/>
                </a:lnTo>
                <a:lnTo>
                  <a:pt x="374772" y="1222928"/>
                </a:lnTo>
                <a:lnTo>
                  <a:pt x="373592" y="1223715"/>
                </a:lnTo>
                <a:lnTo>
                  <a:pt x="372674" y="1223715"/>
                </a:lnTo>
                <a:lnTo>
                  <a:pt x="371494" y="1222535"/>
                </a:lnTo>
                <a:lnTo>
                  <a:pt x="370838" y="1222535"/>
                </a:lnTo>
                <a:lnTo>
                  <a:pt x="370576" y="1223191"/>
                </a:lnTo>
                <a:lnTo>
                  <a:pt x="369396" y="1223715"/>
                </a:lnTo>
                <a:lnTo>
                  <a:pt x="364675" y="1228567"/>
                </a:lnTo>
                <a:lnTo>
                  <a:pt x="364413" y="1230796"/>
                </a:lnTo>
                <a:lnTo>
                  <a:pt x="362314" y="1232239"/>
                </a:lnTo>
                <a:lnTo>
                  <a:pt x="359430" y="1230796"/>
                </a:lnTo>
                <a:lnTo>
                  <a:pt x="358774" y="1229354"/>
                </a:lnTo>
                <a:lnTo>
                  <a:pt x="358380" y="1228567"/>
                </a:lnTo>
                <a:lnTo>
                  <a:pt x="359036" y="1226469"/>
                </a:lnTo>
                <a:lnTo>
                  <a:pt x="360216" y="1225420"/>
                </a:lnTo>
                <a:lnTo>
                  <a:pt x="361659" y="1224371"/>
                </a:lnTo>
                <a:lnTo>
                  <a:pt x="362577" y="1223191"/>
                </a:lnTo>
                <a:lnTo>
                  <a:pt x="363101" y="1223715"/>
                </a:lnTo>
                <a:lnTo>
                  <a:pt x="364413" y="1220830"/>
                </a:lnTo>
                <a:lnTo>
                  <a:pt x="364019" y="1220437"/>
                </a:lnTo>
                <a:lnTo>
                  <a:pt x="364413" y="1220175"/>
                </a:lnTo>
                <a:lnTo>
                  <a:pt x="364413" y="1218995"/>
                </a:lnTo>
                <a:lnTo>
                  <a:pt x="365068" y="1218995"/>
                </a:lnTo>
                <a:lnTo>
                  <a:pt x="365068" y="1218339"/>
                </a:lnTo>
                <a:lnTo>
                  <a:pt x="364675" y="1218339"/>
                </a:lnTo>
                <a:lnTo>
                  <a:pt x="364675" y="1217552"/>
                </a:lnTo>
                <a:lnTo>
                  <a:pt x="365462" y="1216896"/>
                </a:lnTo>
                <a:lnTo>
                  <a:pt x="365462" y="1216110"/>
                </a:lnTo>
                <a:lnTo>
                  <a:pt x="364675" y="1216110"/>
                </a:lnTo>
                <a:lnTo>
                  <a:pt x="364675" y="1215716"/>
                </a:lnTo>
                <a:lnTo>
                  <a:pt x="365068" y="1215454"/>
                </a:lnTo>
                <a:lnTo>
                  <a:pt x="366511" y="1215454"/>
                </a:lnTo>
                <a:lnTo>
                  <a:pt x="366117" y="1214798"/>
                </a:lnTo>
                <a:lnTo>
                  <a:pt x="364675" y="1215454"/>
                </a:lnTo>
                <a:lnTo>
                  <a:pt x="363757" y="1216503"/>
                </a:lnTo>
                <a:lnTo>
                  <a:pt x="359430" y="1216503"/>
                </a:lnTo>
                <a:lnTo>
                  <a:pt x="357594" y="1215454"/>
                </a:lnTo>
                <a:lnTo>
                  <a:pt x="357332" y="1215716"/>
                </a:lnTo>
                <a:lnTo>
                  <a:pt x="356676" y="1216503"/>
                </a:lnTo>
                <a:lnTo>
                  <a:pt x="356676" y="1217552"/>
                </a:lnTo>
                <a:lnTo>
                  <a:pt x="356938" y="1217814"/>
                </a:lnTo>
                <a:lnTo>
                  <a:pt x="357332" y="1217814"/>
                </a:lnTo>
                <a:lnTo>
                  <a:pt x="357332" y="1218601"/>
                </a:lnTo>
                <a:lnTo>
                  <a:pt x="356020" y="1220175"/>
                </a:lnTo>
                <a:lnTo>
                  <a:pt x="355496" y="1221092"/>
                </a:lnTo>
                <a:lnTo>
                  <a:pt x="353791" y="1222273"/>
                </a:lnTo>
                <a:lnTo>
                  <a:pt x="353135" y="1222535"/>
                </a:lnTo>
                <a:lnTo>
                  <a:pt x="351693" y="1221486"/>
                </a:lnTo>
                <a:lnTo>
                  <a:pt x="351299" y="1219388"/>
                </a:lnTo>
                <a:lnTo>
                  <a:pt x="352348" y="1219781"/>
                </a:lnTo>
                <a:lnTo>
                  <a:pt x="352611" y="1219388"/>
                </a:lnTo>
                <a:lnTo>
                  <a:pt x="353398" y="1217552"/>
                </a:lnTo>
                <a:lnTo>
                  <a:pt x="353398" y="1216896"/>
                </a:lnTo>
                <a:lnTo>
                  <a:pt x="353791" y="1215716"/>
                </a:lnTo>
                <a:lnTo>
                  <a:pt x="353791" y="1215061"/>
                </a:lnTo>
                <a:lnTo>
                  <a:pt x="353398" y="1214405"/>
                </a:lnTo>
                <a:lnTo>
                  <a:pt x="353398" y="1213618"/>
                </a:lnTo>
                <a:lnTo>
                  <a:pt x="352348" y="1213356"/>
                </a:lnTo>
                <a:lnTo>
                  <a:pt x="352348" y="1211913"/>
                </a:lnTo>
                <a:lnTo>
                  <a:pt x="351955" y="1211913"/>
                </a:lnTo>
                <a:lnTo>
                  <a:pt x="351955" y="1211520"/>
                </a:lnTo>
                <a:lnTo>
                  <a:pt x="351693" y="1211520"/>
                </a:lnTo>
                <a:lnTo>
                  <a:pt x="351693" y="1209815"/>
                </a:lnTo>
                <a:lnTo>
                  <a:pt x="351955" y="1209422"/>
                </a:lnTo>
                <a:lnTo>
                  <a:pt x="352611" y="1209815"/>
                </a:lnTo>
                <a:lnTo>
                  <a:pt x="353791" y="1210078"/>
                </a:lnTo>
                <a:lnTo>
                  <a:pt x="353791" y="1210471"/>
                </a:lnTo>
                <a:lnTo>
                  <a:pt x="355496" y="1210471"/>
                </a:lnTo>
                <a:lnTo>
                  <a:pt x="358118" y="1211258"/>
                </a:lnTo>
                <a:lnTo>
                  <a:pt x="360479" y="1210078"/>
                </a:lnTo>
                <a:lnTo>
                  <a:pt x="360479" y="1210733"/>
                </a:lnTo>
                <a:lnTo>
                  <a:pt x="361659" y="1210733"/>
                </a:lnTo>
                <a:lnTo>
                  <a:pt x="362577" y="1211520"/>
                </a:lnTo>
                <a:lnTo>
                  <a:pt x="363101" y="1212700"/>
                </a:lnTo>
                <a:lnTo>
                  <a:pt x="363364" y="1212176"/>
                </a:lnTo>
                <a:lnTo>
                  <a:pt x="365068" y="1211258"/>
                </a:lnTo>
                <a:lnTo>
                  <a:pt x="365068" y="1211520"/>
                </a:lnTo>
                <a:lnTo>
                  <a:pt x="366511" y="1211520"/>
                </a:lnTo>
                <a:lnTo>
                  <a:pt x="365855" y="1210471"/>
                </a:lnTo>
                <a:lnTo>
                  <a:pt x="366117" y="1210078"/>
                </a:lnTo>
                <a:lnTo>
                  <a:pt x="367560" y="1211520"/>
                </a:lnTo>
                <a:lnTo>
                  <a:pt x="368740" y="1212176"/>
                </a:lnTo>
                <a:lnTo>
                  <a:pt x="368740" y="1212962"/>
                </a:lnTo>
                <a:lnTo>
                  <a:pt x="369396" y="1214012"/>
                </a:lnTo>
                <a:lnTo>
                  <a:pt x="370576" y="1212700"/>
                </a:lnTo>
                <a:lnTo>
                  <a:pt x="370838" y="1211520"/>
                </a:lnTo>
                <a:lnTo>
                  <a:pt x="373592" y="1215061"/>
                </a:lnTo>
                <a:lnTo>
                  <a:pt x="374772" y="1215061"/>
                </a:lnTo>
                <a:lnTo>
                  <a:pt x="375821" y="1213618"/>
                </a:lnTo>
                <a:lnTo>
                  <a:pt x="375559" y="1212176"/>
                </a:lnTo>
                <a:lnTo>
                  <a:pt x="376870" y="1211258"/>
                </a:lnTo>
                <a:lnTo>
                  <a:pt x="378312" y="1211258"/>
                </a:lnTo>
                <a:lnTo>
                  <a:pt x="378575" y="1209815"/>
                </a:lnTo>
                <a:lnTo>
                  <a:pt x="379230" y="1209815"/>
                </a:lnTo>
                <a:lnTo>
                  <a:pt x="380017" y="1211520"/>
                </a:lnTo>
                <a:lnTo>
                  <a:pt x="379755" y="1211913"/>
                </a:lnTo>
                <a:lnTo>
                  <a:pt x="380017" y="1212700"/>
                </a:lnTo>
                <a:lnTo>
                  <a:pt x="380410" y="1213618"/>
                </a:lnTo>
                <a:lnTo>
                  <a:pt x="380410" y="1213356"/>
                </a:lnTo>
                <a:lnTo>
                  <a:pt x="380410" y="1212962"/>
                </a:lnTo>
                <a:lnTo>
                  <a:pt x="381853" y="1212176"/>
                </a:lnTo>
                <a:lnTo>
                  <a:pt x="382115" y="1212700"/>
                </a:lnTo>
                <a:lnTo>
                  <a:pt x="385000" y="1212176"/>
                </a:lnTo>
                <a:lnTo>
                  <a:pt x="387098" y="1212700"/>
                </a:lnTo>
                <a:lnTo>
                  <a:pt x="388278" y="1212176"/>
                </a:lnTo>
                <a:lnTo>
                  <a:pt x="388934" y="1212176"/>
                </a:lnTo>
                <a:lnTo>
                  <a:pt x="389590" y="1211520"/>
                </a:lnTo>
                <a:lnTo>
                  <a:pt x="389983" y="1211258"/>
                </a:lnTo>
                <a:lnTo>
                  <a:pt x="391294" y="1210471"/>
                </a:lnTo>
                <a:lnTo>
                  <a:pt x="392475" y="1209422"/>
                </a:lnTo>
                <a:lnTo>
                  <a:pt x="392737" y="1208635"/>
                </a:lnTo>
                <a:lnTo>
                  <a:pt x="391294" y="1207062"/>
                </a:lnTo>
                <a:lnTo>
                  <a:pt x="388934" y="1207979"/>
                </a:lnTo>
                <a:lnTo>
                  <a:pt x="386836" y="1208373"/>
                </a:lnTo>
                <a:lnTo>
                  <a:pt x="386836" y="1207717"/>
                </a:lnTo>
                <a:lnTo>
                  <a:pt x="385656" y="1207717"/>
                </a:lnTo>
                <a:lnTo>
                  <a:pt x="385656" y="1207062"/>
                </a:lnTo>
                <a:lnTo>
                  <a:pt x="385000" y="1207062"/>
                </a:lnTo>
                <a:lnTo>
                  <a:pt x="385000" y="1206275"/>
                </a:lnTo>
                <a:lnTo>
                  <a:pt x="386049" y="1205619"/>
                </a:lnTo>
                <a:lnTo>
                  <a:pt x="385656" y="1204832"/>
                </a:lnTo>
                <a:lnTo>
                  <a:pt x="385000" y="1204832"/>
                </a:lnTo>
                <a:lnTo>
                  <a:pt x="384607" y="1202341"/>
                </a:lnTo>
                <a:lnTo>
                  <a:pt x="384213" y="1201685"/>
                </a:lnTo>
                <a:lnTo>
                  <a:pt x="383295" y="1201292"/>
                </a:lnTo>
                <a:lnTo>
                  <a:pt x="382115" y="1201292"/>
                </a:lnTo>
                <a:lnTo>
                  <a:pt x="380673" y="1200898"/>
                </a:lnTo>
                <a:lnTo>
                  <a:pt x="384213" y="1195915"/>
                </a:lnTo>
                <a:lnTo>
                  <a:pt x="383558" y="1195260"/>
                </a:lnTo>
                <a:lnTo>
                  <a:pt x="381460" y="1193817"/>
                </a:lnTo>
                <a:lnTo>
                  <a:pt x="381197" y="1192899"/>
                </a:lnTo>
                <a:lnTo>
                  <a:pt x="378575" y="1191457"/>
                </a:lnTo>
                <a:lnTo>
                  <a:pt x="376477" y="1188834"/>
                </a:lnTo>
                <a:lnTo>
                  <a:pt x="376214" y="1188179"/>
                </a:lnTo>
                <a:lnTo>
                  <a:pt x="377919" y="1186474"/>
                </a:lnTo>
                <a:lnTo>
                  <a:pt x="376870" y="1181491"/>
                </a:lnTo>
                <a:lnTo>
                  <a:pt x="377132" y="1180180"/>
                </a:lnTo>
                <a:lnTo>
                  <a:pt x="378312" y="1179393"/>
                </a:lnTo>
                <a:lnTo>
                  <a:pt x="378312" y="1178737"/>
                </a:lnTo>
                <a:lnTo>
                  <a:pt x="379230" y="1176115"/>
                </a:lnTo>
                <a:lnTo>
                  <a:pt x="378968" y="1173754"/>
                </a:lnTo>
                <a:lnTo>
                  <a:pt x="380017" y="1172312"/>
                </a:lnTo>
                <a:lnTo>
                  <a:pt x="380673" y="1171656"/>
                </a:lnTo>
                <a:lnTo>
                  <a:pt x="382902" y="1170214"/>
                </a:lnTo>
                <a:lnTo>
                  <a:pt x="383951" y="1170214"/>
                </a:lnTo>
                <a:lnTo>
                  <a:pt x="385394" y="1170869"/>
                </a:lnTo>
                <a:lnTo>
                  <a:pt x="386836" y="1170214"/>
                </a:lnTo>
                <a:lnTo>
                  <a:pt x="390376" y="1170476"/>
                </a:lnTo>
                <a:lnTo>
                  <a:pt x="392475" y="1172312"/>
                </a:lnTo>
                <a:lnTo>
                  <a:pt x="394179" y="1171132"/>
                </a:lnTo>
                <a:lnTo>
                  <a:pt x="396015" y="1170869"/>
                </a:lnTo>
                <a:lnTo>
                  <a:pt x="396933" y="1171656"/>
                </a:lnTo>
                <a:lnTo>
                  <a:pt x="398375" y="1171656"/>
                </a:lnTo>
                <a:lnTo>
                  <a:pt x="404145" y="1173754"/>
                </a:lnTo>
                <a:lnTo>
                  <a:pt x="405194" y="1174017"/>
                </a:lnTo>
                <a:lnTo>
                  <a:pt x="406243" y="1175459"/>
                </a:lnTo>
                <a:lnTo>
                  <a:pt x="406243" y="1174410"/>
                </a:lnTo>
                <a:lnTo>
                  <a:pt x="407030" y="1174017"/>
                </a:lnTo>
                <a:lnTo>
                  <a:pt x="407292" y="1173754"/>
                </a:lnTo>
                <a:lnTo>
                  <a:pt x="407686" y="1173361"/>
                </a:lnTo>
                <a:lnTo>
                  <a:pt x="407292" y="1172574"/>
                </a:lnTo>
                <a:lnTo>
                  <a:pt x="407686" y="1171918"/>
                </a:lnTo>
                <a:lnTo>
                  <a:pt x="409128" y="1171656"/>
                </a:lnTo>
                <a:lnTo>
                  <a:pt x="410571" y="1170476"/>
                </a:lnTo>
                <a:lnTo>
                  <a:pt x="412013" y="1170214"/>
                </a:lnTo>
                <a:lnTo>
                  <a:pt x="412931" y="1170476"/>
                </a:lnTo>
                <a:lnTo>
                  <a:pt x="415029" y="1171918"/>
                </a:lnTo>
                <a:lnTo>
                  <a:pt x="415554" y="1172312"/>
                </a:lnTo>
                <a:lnTo>
                  <a:pt x="415554" y="1173099"/>
                </a:lnTo>
                <a:lnTo>
                  <a:pt x="415816" y="1173754"/>
                </a:lnTo>
                <a:lnTo>
                  <a:pt x="416996" y="1174410"/>
                </a:lnTo>
                <a:lnTo>
                  <a:pt x="417258" y="1174803"/>
                </a:lnTo>
                <a:lnTo>
                  <a:pt x="416471" y="1175459"/>
                </a:lnTo>
                <a:lnTo>
                  <a:pt x="415554" y="1175459"/>
                </a:lnTo>
                <a:lnTo>
                  <a:pt x="415029" y="1175852"/>
                </a:lnTo>
                <a:lnTo>
                  <a:pt x="415029" y="1176770"/>
                </a:lnTo>
                <a:lnTo>
                  <a:pt x="415554" y="1177557"/>
                </a:lnTo>
                <a:lnTo>
                  <a:pt x="416471" y="1177951"/>
                </a:lnTo>
                <a:lnTo>
                  <a:pt x="416471" y="1178737"/>
                </a:lnTo>
                <a:lnTo>
                  <a:pt x="416471" y="1179000"/>
                </a:lnTo>
                <a:lnTo>
                  <a:pt x="417258" y="1179000"/>
                </a:lnTo>
                <a:lnTo>
                  <a:pt x="417652" y="1179655"/>
                </a:lnTo>
                <a:lnTo>
                  <a:pt x="418701" y="1180180"/>
                </a:lnTo>
                <a:lnTo>
                  <a:pt x="420405" y="1180835"/>
                </a:lnTo>
                <a:lnTo>
                  <a:pt x="422110" y="1180835"/>
                </a:lnTo>
                <a:lnTo>
                  <a:pt x="423290" y="1180442"/>
                </a:lnTo>
                <a:lnTo>
                  <a:pt x="425782" y="1179393"/>
                </a:lnTo>
                <a:lnTo>
                  <a:pt x="428667" y="1178737"/>
                </a:lnTo>
                <a:lnTo>
                  <a:pt x="429453" y="1177951"/>
                </a:lnTo>
                <a:lnTo>
                  <a:pt x="429453" y="1177295"/>
                </a:lnTo>
                <a:lnTo>
                  <a:pt x="429453" y="1176115"/>
                </a:lnTo>
                <a:lnTo>
                  <a:pt x="429716" y="1175852"/>
                </a:lnTo>
                <a:lnTo>
                  <a:pt x="430371" y="1175459"/>
                </a:lnTo>
                <a:lnTo>
                  <a:pt x="431158" y="1176115"/>
                </a:lnTo>
                <a:lnTo>
                  <a:pt x="431552" y="1176508"/>
                </a:lnTo>
                <a:lnTo>
                  <a:pt x="431552" y="1177295"/>
                </a:lnTo>
                <a:lnTo>
                  <a:pt x="430371" y="1177557"/>
                </a:lnTo>
                <a:lnTo>
                  <a:pt x="430109" y="1177951"/>
                </a:lnTo>
                <a:lnTo>
                  <a:pt x="430109" y="1178737"/>
                </a:lnTo>
                <a:lnTo>
                  <a:pt x="430765" y="1179000"/>
                </a:lnTo>
                <a:lnTo>
                  <a:pt x="431158" y="1179000"/>
                </a:lnTo>
                <a:lnTo>
                  <a:pt x="431552" y="1177951"/>
                </a:lnTo>
                <a:lnTo>
                  <a:pt x="432207" y="1177557"/>
                </a:lnTo>
                <a:lnTo>
                  <a:pt x="432469" y="1178213"/>
                </a:lnTo>
                <a:lnTo>
                  <a:pt x="432469" y="1179000"/>
                </a:lnTo>
                <a:lnTo>
                  <a:pt x="433256" y="1179393"/>
                </a:lnTo>
                <a:lnTo>
                  <a:pt x="433650" y="1178737"/>
                </a:lnTo>
                <a:lnTo>
                  <a:pt x="433912" y="1177951"/>
                </a:lnTo>
                <a:lnTo>
                  <a:pt x="434305" y="1177557"/>
                </a:lnTo>
                <a:lnTo>
                  <a:pt x="435092" y="1177951"/>
                </a:lnTo>
                <a:lnTo>
                  <a:pt x="435354" y="1177951"/>
                </a:lnTo>
                <a:lnTo>
                  <a:pt x="436535" y="1177295"/>
                </a:lnTo>
                <a:lnTo>
                  <a:pt x="436797" y="1177295"/>
                </a:lnTo>
                <a:lnTo>
                  <a:pt x="436797" y="1176770"/>
                </a:lnTo>
                <a:lnTo>
                  <a:pt x="437846" y="1176770"/>
                </a:lnTo>
                <a:lnTo>
                  <a:pt x="438239" y="1175852"/>
                </a:lnTo>
                <a:lnTo>
                  <a:pt x="439551" y="1175459"/>
                </a:lnTo>
                <a:lnTo>
                  <a:pt x="439288" y="1174410"/>
                </a:lnTo>
                <a:lnTo>
                  <a:pt x="442829" y="1172574"/>
                </a:lnTo>
                <a:lnTo>
                  <a:pt x="442173" y="1171918"/>
                </a:lnTo>
                <a:lnTo>
                  <a:pt x="442173" y="1170869"/>
                </a:lnTo>
                <a:lnTo>
                  <a:pt x="441649" y="1170476"/>
                </a:lnTo>
                <a:lnTo>
                  <a:pt x="442173" y="1170214"/>
                </a:lnTo>
                <a:lnTo>
                  <a:pt x="441649" y="1170214"/>
                </a:lnTo>
                <a:lnTo>
                  <a:pt x="441386" y="1168771"/>
                </a:lnTo>
                <a:lnTo>
                  <a:pt x="438895" y="1167722"/>
                </a:lnTo>
                <a:lnTo>
                  <a:pt x="438895" y="1166673"/>
                </a:lnTo>
                <a:lnTo>
                  <a:pt x="438239" y="1166280"/>
                </a:lnTo>
                <a:lnTo>
                  <a:pt x="439288" y="1164837"/>
                </a:lnTo>
                <a:lnTo>
                  <a:pt x="440731" y="1165100"/>
                </a:lnTo>
                <a:lnTo>
                  <a:pt x="442173" y="1166280"/>
                </a:lnTo>
                <a:lnTo>
                  <a:pt x="442435" y="1165100"/>
                </a:lnTo>
                <a:lnTo>
                  <a:pt x="443878" y="1166018"/>
                </a:lnTo>
                <a:lnTo>
                  <a:pt x="444927" y="1164837"/>
                </a:lnTo>
                <a:lnTo>
                  <a:pt x="445976" y="1162346"/>
                </a:lnTo>
                <a:lnTo>
                  <a:pt x="445714" y="1161953"/>
                </a:lnTo>
                <a:lnTo>
                  <a:pt x="443091" y="1160117"/>
                </a:lnTo>
                <a:lnTo>
                  <a:pt x="443091" y="1159854"/>
                </a:lnTo>
                <a:lnTo>
                  <a:pt x="442829" y="1159461"/>
                </a:lnTo>
                <a:lnTo>
                  <a:pt x="441386" y="1159199"/>
                </a:lnTo>
                <a:lnTo>
                  <a:pt x="442435" y="1157756"/>
                </a:lnTo>
                <a:lnTo>
                  <a:pt x="442435" y="1156576"/>
                </a:lnTo>
                <a:lnTo>
                  <a:pt x="441649" y="1156576"/>
                </a:lnTo>
                <a:lnTo>
                  <a:pt x="441649" y="1155658"/>
                </a:lnTo>
                <a:lnTo>
                  <a:pt x="440337" y="1154872"/>
                </a:lnTo>
                <a:lnTo>
                  <a:pt x="440337" y="1153822"/>
                </a:lnTo>
                <a:lnTo>
                  <a:pt x="438895" y="1153560"/>
                </a:lnTo>
                <a:lnTo>
                  <a:pt x="438895" y="1152773"/>
                </a:lnTo>
                <a:lnTo>
                  <a:pt x="438633" y="1152773"/>
                </a:lnTo>
                <a:lnTo>
                  <a:pt x="437846" y="1152773"/>
                </a:lnTo>
                <a:lnTo>
                  <a:pt x="436535" y="1151593"/>
                </a:lnTo>
                <a:lnTo>
                  <a:pt x="436535" y="1151331"/>
                </a:lnTo>
                <a:lnTo>
                  <a:pt x="435092" y="1150675"/>
                </a:lnTo>
                <a:lnTo>
                  <a:pt x="435092" y="1149495"/>
                </a:lnTo>
                <a:lnTo>
                  <a:pt x="435354" y="1149233"/>
                </a:lnTo>
                <a:lnTo>
                  <a:pt x="435092" y="1148839"/>
                </a:lnTo>
                <a:lnTo>
                  <a:pt x="433912" y="1149233"/>
                </a:lnTo>
                <a:lnTo>
                  <a:pt x="430371" y="1148839"/>
                </a:lnTo>
                <a:lnTo>
                  <a:pt x="423553" y="1145299"/>
                </a:lnTo>
                <a:lnTo>
                  <a:pt x="421192" y="1145692"/>
                </a:lnTo>
                <a:lnTo>
                  <a:pt x="420799" y="1144512"/>
                </a:lnTo>
                <a:lnTo>
                  <a:pt x="419094" y="1143594"/>
                </a:lnTo>
                <a:lnTo>
                  <a:pt x="419094" y="1142545"/>
                </a:lnTo>
                <a:lnTo>
                  <a:pt x="420405" y="1142545"/>
                </a:lnTo>
                <a:lnTo>
                  <a:pt x="421454" y="1141496"/>
                </a:lnTo>
                <a:lnTo>
                  <a:pt x="420012" y="1139398"/>
                </a:lnTo>
                <a:lnTo>
                  <a:pt x="423290" y="1137562"/>
                </a:lnTo>
                <a:lnTo>
                  <a:pt x="424077" y="1137562"/>
                </a:lnTo>
                <a:lnTo>
                  <a:pt x="424339" y="1136775"/>
                </a:lnTo>
                <a:lnTo>
                  <a:pt x="423553" y="1136513"/>
                </a:lnTo>
                <a:lnTo>
                  <a:pt x="423553" y="1135857"/>
                </a:lnTo>
                <a:lnTo>
                  <a:pt x="422897" y="1135464"/>
                </a:lnTo>
                <a:lnTo>
                  <a:pt x="423290" y="1134677"/>
                </a:lnTo>
                <a:lnTo>
                  <a:pt x="422110" y="1134022"/>
                </a:lnTo>
                <a:lnTo>
                  <a:pt x="422897" y="1133235"/>
                </a:lnTo>
                <a:lnTo>
                  <a:pt x="421454" y="1132317"/>
                </a:lnTo>
                <a:lnTo>
                  <a:pt x="421848" y="1130875"/>
                </a:lnTo>
                <a:lnTo>
                  <a:pt x="421192" y="1130088"/>
                </a:lnTo>
                <a:lnTo>
                  <a:pt x="421454" y="1129432"/>
                </a:lnTo>
                <a:lnTo>
                  <a:pt x="420012" y="1128776"/>
                </a:lnTo>
                <a:lnTo>
                  <a:pt x="421454" y="1126941"/>
                </a:lnTo>
                <a:lnTo>
                  <a:pt x="423290" y="1125498"/>
                </a:lnTo>
                <a:lnTo>
                  <a:pt x="424339" y="1124056"/>
                </a:lnTo>
                <a:lnTo>
                  <a:pt x="424733" y="1121958"/>
                </a:lnTo>
                <a:lnTo>
                  <a:pt x="427880" y="1120253"/>
                </a:lnTo>
                <a:lnTo>
                  <a:pt x="427093" y="1119073"/>
                </a:lnTo>
                <a:lnTo>
                  <a:pt x="427093" y="1118155"/>
                </a:lnTo>
                <a:lnTo>
                  <a:pt x="426175" y="1117368"/>
                </a:lnTo>
                <a:lnTo>
                  <a:pt x="425388" y="1117368"/>
                </a:lnTo>
                <a:lnTo>
                  <a:pt x="425782" y="1116319"/>
                </a:lnTo>
                <a:lnTo>
                  <a:pt x="425782" y="1115663"/>
                </a:lnTo>
                <a:lnTo>
                  <a:pt x="428273" y="1115270"/>
                </a:lnTo>
                <a:lnTo>
                  <a:pt x="430109" y="1116975"/>
                </a:lnTo>
                <a:lnTo>
                  <a:pt x="431158" y="1116057"/>
                </a:lnTo>
                <a:lnTo>
                  <a:pt x="431552" y="1114614"/>
                </a:lnTo>
                <a:lnTo>
                  <a:pt x="430371" y="1113434"/>
                </a:lnTo>
                <a:lnTo>
                  <a:pt x="430765" y="1110287"/>
                </a:lnTo>
                <a:lnTo>
                  <a:pt x="429453" y="1109238"/>
                </a:lnTo>
                <a:lnTo>
                  <a:pt x="425782" y="1108844"/>
                </a:lnTo>
                <a:lnTo>
                  <a:pt x="422635" y="1109894"/>
                </a:lnTo>
                <a:lnTo>
                  <a:pt x="420799" y="1106615"/>
                </a:lnTo>
                <a:lnTo>
                  <a:pt x="420799" y="1105304"/>
                </a:lnTo>
                <a:lnTo>
                  <a:pt x="418307" y="1105960"/>
                </a:lnTo>
                <a:lnTo>
                  <a:pt x="417914" y="1104255"/>
                </a:lnTo>
                <a:lnTo>
                  <a:pt x="416471" y="1103206"/>
                </a:lnTo>
                <a:lnTo>
                  <a:pt x="416209" y="1101501"/>
                </a:lnTo>
                <a:lnTo>
                  <a:pt x="415029" y="1100321"/>
                </a:lnTo>
                <a:lnTo>
                  <a:pt x="414373" y="1100321"/>
                </a:lnTo>
                <a:lnTo>
                  <a:pt x="412275" y="1098879"/>
                </a:lnTo>
                <a:lnTo>
                  <a:pt x="411620" y="1099272"/>
                </a:lnTo>
                <a:lnTo>
                  <a:pt x="410571" y="1097436"/>
                </a:lnTo>
                <a:lnTo>
                  <a:pt x="410833" y="1097174"/>
                </a:lnTo>
                <a:lnTo>
                  <a:pt x="410833" y="1097436"/>
                </a:lnTo>
                <a:lnTo>
                  <a:pt x="412275" y="1096780"/>
                </a:lnTo>
                <a:lnTo>
                  <a:pt x="412013" y="1096518"/>
                </a:lnTo>
                <a:lnTo>
                  <a:pt x="413718" y="1095338"/>
                </a:lnTo>
                <a:lnTo>
                  <a:pt x="412931" y="1093895"/>
                </a:lnTo>
                <a:lnTo>
                  <a:pt x="420405" y="1094682"/>
                </a:lnTo>
                <a:lnTo>
                  <a:pt x="422635" y="1092190"/>
                </a:lnTo>
                <a:lnTo>
                  <a:pt x="424733" y="1092452"/>
                </a:lnTo>
                <a:lnTo>
                  <a:pt x="425782" y="1091534"/>
                </a:lnTo>
                <a:lnTo>
                  <a:pt x="427487" y="1090354"/>
                </a:lnTo>
                <a:lnTo>
                  <a:pt x="427093" y="1089043"/>
                </a:lnTo>
                <a:lnTo>
                  <a:pt x="428273" y="1089698"/>
                </a:lnTo>
                <a:lnTo>
                  <a:pt x="431552" y="1092977"/>
                </a:lnTo>
                <a:lnTo>
                  <a:pt x="431552" y="1096125"/>
                </a:lnTo>
                <a:lnTo>
                  <a:pt x="434305" y="1096518"/>
                </a:lnTo>
                <a:lnTo>
                  <a:pt x="435092" y="1097830"/>
                </a:lnTo>
                <a:lnTo>
                  <a:pt x="433912" y="1098223"/>
                </a:lnTo>
                <a:lnTo>
                  <a:pt x="434568" y="1101501"/>
                </a:lnTo>
                <a:lnTo>
                  <a:pt x="432863" y="1102157"/>
                </a:lnTo>
                <a:lnTo>
                  <a:pt x="432863" y="1102813"/>
                </a:lnTo>
                <a:lnTo>
                  <a:pt x="432207" y="1103862"/>
                </a:lnTo>
                <a:lnTo>
                  <a:pt x="434568" y="1105960"/>
                </a:lnTo>
                <a:lnTo>
                  <a:pt x="436535" y="1107402"/>
                </a:lnTo>
                <a:lnTo>
                  <a:pt x="435748" y="1108582"/>
                </a:lnTo>
                <a:lnTo>
                  <a:pt x="436010" y="1110287"/>
                </a:lnTo>
                <a:lnTo>
                  <a:pt x="436797" y="1111336"/>
                </a:lnTo>
                <a:lnTo>
                  <a:pt x="439288" y="1112778"/>
                </a:lnTo>
                <a:lnTo>
                  <a:pt x="442435" y="1110287"/>
                </a:lnTo>
                <a:lnTo>
                  <a:pt x="442435" y="1109500"/>
                </a:lnTo>
                <a:lnTo>
                  <a:pt x="443091" y="1109500"/>
                </a:lnTo>
                <a:lnTo>
                  <a:pt x="442435" y="1107140"/>
                </a:lnTo>
                <a:lnTo>
                  <a:pt x="443091" y="1106353"/>
                </a:lnTo>
                <a:lnTo>
                  <a:pt x="443091" y="1104910"/>
                </a:lnTo>
                <a:lnTo>
                  <a:pt x="442173" y="1104517"/>
                </a:lnTo>
                <a:lnTo>
                  <a:pt x="440993" y="1101501"/>
                </a:lnTo>
                <a:lnTo>
                  <a:pt x="441386" y="1098616"/>
                </a:lnTo>
                <a:lnTo>
                  <a:pt x="443091" y="1096518"/>
                </a:lnTo>
                <a:lnTo>
                  <a:pt x="443616" y="1095731"/>
                </a:lnTo>
                <a:lnTo>
                  <a:pt x="443091" y="1094419"/>
                </a:lnTo>
                <a:lnTo>
                  <a:pt x="442435" y="1095076"/>
                </a:lnTo>
                <a:lnTo>
                  <a:pt x="440337" y="1092452"/>
                </a:lnTo>
                <a:lnTo>
                  <a:pt x="439944" y="1091141"/>
                </a:lnTo>
                <a:lnTo>
                  <a:pt x="440337" y="1090354"/>
                </a:lnTo>
                <a:lnTo>
                  <a:pt x="442435" y="1088256"/>
                </a:lnTo>
                <a:lnTo>
                  <a:pt x="442173" y="1086814"/>
                </a:lnTo>
                <a:lnTo>
                  <a:pt x="442435" y="1085371"/>
                </a:lnTo>
                <a:lnTo>
                  <a:pt x="442173" y="1082617"/>
                </a:lnTo>
                <a:lnTo>
                  <a:pt x="443091" y="1082355"/>
                </a:lnTo>
                <a:lnTo>
                  <a:pt x="443878" y="1081175"/>
                </a:lnTo>
                <a:lnTo>
                  <a:pt x="445976" y="1080257"/>
                </a:lnTo>
                <a:lnTo>
                  <a:pt x="447025" y="1079470"/>
                </a:lnTo>
                <a:lnTo>
                  <a:pt x="449385" y="1077634"/>
                </a:lnTo>
                <a:lnTo>
                  <a:pt x="450172" y="1076716"/>
                </a:lnTo>
                <a:lnTo>
                  <a:pt x="450566" y="1075930"/>
                </a:lnTo>
                <a:lnTo>
                  <a:pt x="450828" y="1074881"/>
                </a:lnTo>
                <a:lnTo>
                  <a:pt x="451352" y="1074881"/>
                </a:lnTo>
                <a:lnTo>
                  <a:pt x="451615" y="1073176"/>
                </a:lnTo>
                <a:lnTo>
                  <a:pt x="452008" y="1071996"/>
                </a:lnTo>
                <a:lnTo>
                  <a:pt x="452008" y="1071733"/>
                </a:lnTo>
                <a:lnTo>
                  <a:pt x="452008" y="1070947"/>
                </a:lnTo>
                <a:lnTo>
                  <a:pt x="452008" y="1070553"/>
                </a:lnTo>
                <a:lnTo>
                  <a:pt x="452270" y="1070291"/>
                </a:lnTo>
                <a:lnTo>
                  <a:pt x="452008" y="1070291"/>
                </a:lnTo>
                <a:lnTo>
                  <a:pt x="451615" y="1069635"/>
                </a:lnTo>
                <a:lnTo>
                  <a:pt x="450172" y="1069242"/>
                </a:lnTo>
                <a:lnTo>
                  <a:pt x="448467" y="1069898"/>
                </a:lnTo>
                <a:lnTo>
                  <a:pt x="446632" y="1070553"/>
                </a:lnTo>
                <a:lnTo>
                  <a:pt x="444533" y="1069898"/>
                </a:lnTo>
                <a:lnTo>
                  <a:pt x="443091" y="1068193"/>
                </a:lnTo>
                <a:lnTo>
                  <a:pt x="442435" y="1068455"/>
                </a:lnTo>
                <a:lnTo>
                  <a:pt x="441649" y="1068193"/>
                </a:lnTo>
                <a:lnTo>
                  <a:pt x="441386" y="1067800"/>
                </a:lnTo>
                <a:lnTo>
                  <a:pt x="440731" y="1067800"/>
                </a:lnTo>
                <a:lnTo>
                  <a:pt x="438239" y="1067013"/>
                </a:lnTo>
                <a:lnTo>
                  <a:pt x="437846" y="1066751"/>
                </a:lnTo>
                <a:lnTo>
                  <a:pt x="437452" y="1066095"/>
                </a:lnTo>
                <a:lnTo>
                  <a:pt x="438239" y="1065308"/>
                </a:lnTo>
                <a:lnTo>
                  <a:pt x="438239" y="1064652"/>
                </a:lnTo>
                <a:lnTo>
                  <a:pt x="436010" y="1062554"/>
                </a:lnTo>
                <a:lnTo>
                  <a:pt x="435092" y="1060718"/>
                </a:lnTo>
                <a:lnTo>
                  <a:pt x="432863" y="1059014"/>
                </a:lnTo>
                <a:lnTo>
                  <a:pt x="431552" y="1058227"/>
                </a:lnTo>
                <a:lnTo>
                  <a:pt x="431158" y="1057440"/>
                </a:lnTo>
                <a:lnTo>
                  <a:pt x="427880" y="1055998"/>
                </a:lnTo>
                <a:lnTo>
                  <a:pt x="426437" y="1055735"/>
                </a:lnTo>
                <a:lnTo>
                  <a:pt x="426175" y="1057178"/>
                </a:lnTo>
                <a:lnTo>
                  <a:pt x="425388" y="1058227"/>
                </a:lnTo>
                <a:lnTo>
                  <a:pt x="424077" y="1059014"/>
                </a:lnTo>
                <a:lnTo>
                  <a:pt x="422110" y="1059014"/>
                </a:lnTo>
                <a:lnTo>
                  <a:pt x="421192" y="1059276"/>
                </a:lnTo>
                <a:lnTo>
                  <a:pt x="421192" y="1059014"/>
                </a:lnTo>
                <a:lnTo>
                  <a:pt x="420405" y="1058489"/>
                </a:lnTo>
                <a:lnTo>
                  <a:pt x="419750" y="1056784"/>
                </a:lnTo>
                <a:lnTo>
                  <a:pt x="419094" y="1055735"/>
                </a:lnTo>
                <a:lnTo>
                  <a:pt x="419094" y="1055342"/>
                </a:lnTo>
                <a:lnTo>
                  <a:pt x="419094" y="1054293"/>
                </a:lnTo>
                <a:lnTo>
                  <a:pt x="418307" y="1053637"/>
                </a:lnTo>
                <a:lnTo>
                  <a:pt x="419094" y="1052850"/>
                </a:lnTo>
                <a:lnTo>
                  <a:pt x="419356" y="1052850"/>
                </a:lnTo>
                <a:lnTo>
                  <a:pt x="418307" y="1052457"/>
                </a:lnTo>
                <a:lnTo>
                  <a:pt x="417258" y="1051802"/>
                </a:lnTo>
                <a:lnTo>
                  <a:pt x="417258" y="1052195"/>
                </a:lnTo>
                <a:lnTo>
                  <a:pt x="416471" y="1051802"/>
                </a:lnTo>
                <a:lnTo>
                  <a:pt x="416209" y="1052457"/>
                </a:lnTo>
                <a:lnTo>
                  <a:pt x="414373" y="1052457"/>
                </a:lnTo>
                <a:lnTo>
                  <a:pt x="413718" y="1052195"/>
                </a:lnTo>
                <a:lnTo>
                  <a:pt x="412013" y="1052850"/>
                </a:lnTo>
                <a:lnTo>
                  <a:pt x="410833" y="1053637"/>
                </a:lnTo>
                <a:lnTo>
                  <a:pt x="410833" y="1053900"/>
                </a:lnTo>
                <a:lnTo>
                  <a:pt x="409390" y="1053900"/>
                </a:lnTo>
                <a:lnTo>
                  <a:pt x="409128" y="1054293"/>
                </a:lnTo>
                <a:lnTo>
                  <a:pt x="407948" y="1054293"/>
                </a:lnTo>
                <a:lnTo>
                  <a:pt x="407292" y="1053637"/>
                </a:lnTo>
                <a:lnTo>
                  <a:pt x="407292" y="1052850"/>
                </a:lnTo>
                <a:lnTo>
                  <a:pt x="407292" y="1052195"/>
                </a:lnTo>
                <a:lnTo>
                  <a:pt x="405850" y="1051539"/>
                </a:lnTo>
                <a:lnTo>
                  <a:pt x="405588" y="1050753"/>
                </a:lnTo>
                <a:lnTo>
                  <a:pt x="402309" y="1051146"/>
                </a:lnTo>
                <a:lnTo>
                  <a:pt x="402047" y="1051539"/>
                </a:lnTo>
                <a:lnTo>
                  <a:pt x="400605" y="1050753"/>
                </a:lnTo>
                <a:lnTo>
                  <a:pt x="400211" y="1050359"/>
                </a:lnTo>
                <a:lnTo>
                  <a:pt x="399949" y="1048261"/>
                </a:lnTo>
                <a:lnTo>
                  <a:pt x="399556" y="1048261"/>
                </a:lnTo>
                <a:lnTo>
                  <a:pt x="399162" y="1048261"/>
                </a:lnTo>
                <a:lnTo>
                  <a:pt x="398769" y="1048261"/>
                </a:lnTo>
                <a:lnTo>
                  <a:pt x="398375" y="1048261"/>
                </a:lnTo>
                <a:lnTo>
                  <a:pt x="398113" y="1048917"/>
                </a:lnTo>
                <a:lnTo>
                  <a:pt x="396277" y="1049703"/>
                </a:lnTo>
                <a:lnTo>
                  <a:pt x="395491" y="1049703"/>
                </a:lnTo>
                <a:lnTo>
                  <a:pt x="394835" y="1050097"/>
                </a:lnTo>
                <a:lnTo>
                  <a:pt x="393392" y="1049441"/>
                </a:lnTo>
                <a:lnTo>
                  <a:pt x="391688" y="1048261"/>
                </a:lnTo>
                <a:lnTo>
                  <a:pt x="391294" y="1047474"/>
                </a:lnTo>
                <a:lnTo>
                  <a:pt x="391688" y="1046163"/>
                </a:lnTo>
                <a:lnTo>
                  <a:pt x="392475" y="1044065"/>
                </a:lnTo>
                <a:lnTo>
                  <a:pt x="392737" y="1042622"/>
                </a:lnTo>
                <a:lnTo>
                  <a:pt x="392737" y="1041836"/>
                </a:lnTo>
                <a:lnTo>
                  <a:pt x="393130" y="1040393"/>
                </a:lnTo>
                <a:lnTo>
                  <a:pt x="395491" y="1039082"/>
                </a:lnTo>
                <a:lnTo>
                  <a:pt x="394835" y="1038689"/>
                </a:lnTo>
                <a:lnTo>
                  <a:pt x="391688" y="1038295"/>
                </a:lnTo>
                <a:lnTo>
                  <a:pt x="391032" y="1037639"/>
                </a:lnTo>
                <a:lnTo>
                  <a:pt x="392081" y="1036984"/>
                </a:lnTo>
                <a:lnTo>
                  <a:pt x="391294" y="1035541"/>
                </a:lnTo>
                <a:lnTo>
                  <a:pt x="389983" y="1034492"/>
                </a:lnTo>
                <a:lnTo>
                  <a:pt x="389590" y="1033837"/>
                </a:lnTo>
                <a:lnTo>
                  <a:pt x="385394" y="1032394"/>
                </a:lnTo>
                <a:lnTo>
                  <a:pt x="384213" y="1033837"/>
                </a:lnTo>
                <a:lnTo>
                  <a:pt x="384213" y="1032656"/>
                </a:lnTo>
                <a:lnTo>
                  <a:pt x="384607" y="1032001"/>
                </a:lnTo>
                <a:lnTo>
                  <a:pt x="385000" y="1029903"/>
                </a:lnTo>
                <a:lnTo>
                  <a:pt x="383951" y="1029903"/>
                </a:lnTo>
                <a:lnTo>
                  <a:pt x="384213" y="1028854"/>
                </a:lnTo>
                <a:lnTo>
                  <a:pt x="383558" y="1027411"/>
                </a:lnTo>
                <a:lnTo>
                  <a:pt x="383951" y="1026756"/>
                </a:lnTo>
                <a:lnTo>
                  <a:pt x="385000" y="1026231"/>
                </a:lnTo>
                <a:lnTo>
                  <a:pt x="385656" y="1025313"/>
                </a:lnTo>
                <a:lnTo>
                  <a:pt x="386311" y="1025575"/>
                </a:lnTo>
                <a:lnTo>
                  <a:pt x="387754" y="1024920"/>
                </a:lnTo>
                <a:lnTo>
                  <a:pt x="388541" y="1021773"/>
                </a:lnTo>
                <a:lnTo>
                  <a:pt x="387754" y="1019674"/>
                </a:lnTo>
                <a:lnTo>
                  <a:pt x="386049" y="1018494"/>
                </a:lnTo>
                <a:lnTo>
                  <a:pt x="385000" y="1019674"/>
                </a:lnTo>
                <a:lnTo>
                  <a:pt x="381853" y="1017839"/>
                </a:lnTo>
                <a:lnTo>
                  <a:pt x="377919" y="1019281"/>
                </a:lnTo>
                <a:lnTo>
                  <a:pt x="377132" y="1018888"/>
                </a:lnTo>
                <a:lnTo>
                  <a:pt x="376477" y="1018232"/>
                </a:lnTo>
                <a:lnTo>
                  <a:pt x="376477" y="1017839"/>
                </a:lnTo>
                <a:lnTo>
                  <a:pt x="374378" y="1017576"/>
                </a:lnTo>
                <a:lnTo>
                  <a:pt x="374116" y="1016396"/>
                </a:lnTo>
                <a:lnTo>
                  <a:pt x="371494" y="1016396"/>
                </a:lnTo>
                <a:lnTo>
                  <a:pt x="368215" y="1014298"/>
                </a:lnTo>
                <a:lnTo>
                  <a:pt x="366773" y="1014954"/>
                </a:lnTo>
                <a:lnTo>
                  <a:pt x="365068" y="1016134"/>
                </a:lnTo>
                <a:lnTo>
                  <a:pt x="364413" y="1015741"/>
                </a:lnTo>
                <a:lnTo>
                  <a:pt x="363757" y="1014954"/>
                </a:lnTo>
                <a:lnTo>
                  <a:pt x="363101" y="1015478"/>
                </a:lnTo>
                <a:lnTo>
                  <a:pt x="361659" y="1016396"/>
                </a:lnTo>
                <a:lnTo>
                  <a:pt x="360872" y="1016396"/>
                </a:lnTo>
                <a:lnTo>
                  <a:pt x="358118" y="1015478"/>
                </a:lnTo>
                <a:lnTo>
                  <a:pt x="357594" y="1015741"/>
                </a:lnTo>
                <a:lnTo>
                  <a:pt x="356938" y="1015741"/>
                </a:lnTo>
                <a:lnTo>
                  <a:pt x="357332" y="1014692"/>
                </a:lnTo>
                <a:lnTo>
                  <a:pt x="358118" y="1013249"/>
                </a:lnTo>
                <a:lnTo>
                  <a:pt x="358380" y="1011807"/>
                </a:lnTo>
                <a:lnTo>
                  <a:pt x="358380" y="1010758"/>
                </a:lnTo>
                <a:lnTo>
                  <a:pt x="356282" y="1010102"/>
                </a:lnTo>
                <a:lnTo>
                  <a:pt x="356020" y="1008397"/>
                </a:lnTo>
                <a:lnTo>
                  <a:pt x="356020" y="1007217"/>
                </a:lnTo>
                <a:lnTo>
                  <a:pt x="355233" y="1006430"/>
                </a:lnTo>
                <a:lnTo>
                  <a:pt x="354578" y="1006168"/>
                </a:lnTo>
                <a:lnTo>
                  <a:pt x="353398" y="1004725"/>
                </a:lnTo>
                <a:lnTo>
                  <a:pt x="351955" y="1004332"/>
                </a:lnTo>
                <a:lnTo>
                  <a:pt x="350513" y="1004332"/>
                </a:lnTo>
                <a:lnTo>
                  <a:pt x="348152" y="1005775"/>
                </a:lnTo>
                <a:lnTo>
                  <a:pt x="347497" y="1005775"/>
                </a:lnTo>
                <a:lnTo>
                  <a:pt x="346710" y="1004725"/>
                </a:lnTo>
                <a:lnTo>
                  <a:pt x="345530" y="1004332"/>
                </a:lnTo>
                <a:lnTo>
                  <a:pt x="344612" y="1003021"/>
                </a:lnTo>
                <a:lnTo>
                  <a:pt x="344612" y="1002496"/>
                </a:lnTo>
                <a:lnTo>
                  <a:pt x="345530" y="1001054"/>
                </a:lnTo>
                <a:lnTo>
                  <a:pt x="346054" y="1000136"/>
                </a:lnTo>
                <a:lnTo>
                  <a:pt x="348415" y="997382"/>
                </a:lnTo>
                <a:lnTo>
                  <a:pt x="348415" y="996595"/>
                </a:lnTo>
                <a:lnTo>
                  <a:pt x="347497" y="995153"/>
                </a:lnTo>
                <a:lnTo>
                  <a:pt x="347759" y="994497"/>
                </a:lnTo>
                <a:lnTo>
                  <a:pt x="347759" y="993317"/>
                </a:lnTo>
                <a:lnTo>
                  <a:pt x="347497" y="992399"/>
                </a:lnTo>
                <a:lnTo>
                  <a:pt x="347759" y="992006"/>
                </a:lnTo>
                <a:lnTo>
                  <a:pt x="346972" y="991219"/>
                </a:lnTo>
                <a:lnTo>
                  <a:pt x="346316" y="990563"/>
                </a:lnTo>
                <a:lnTo>
                  <a:pt x="346710" y="988859"/>
                </a:lnTo>
                <a:lnTo>
                  <a:pt x="346316" y="988072"/>
                </a:lnTo>
                <a:lnTo>
                  <a:pt x="346316" y="987416"/>
                </a:lnTo>
                <a:lnTo>
                  <a:pt x="345530" y="987023"/>
                </a:lnTo>
                <a:lnTo>
                  <a:pt x="344874" y="987023"/>
                </a:lnTo>
                <a:lnTo>
                  <a:pt x="344612" y="986236"/>
                </a:lnTo>
                <a:lnTo>
                  <a:pt x="342514" y="985580"/>
                </a:lnTo>
                <a:lnTo>
                  <a:pt x="341334" y="984531"/>
                </a:lnTo>
                <a:lnTo>
                  <a:pt x="341858" y="983876"/>
                </a:lnTo>
                <a:lnTo>
                  <a:pt x="341858" y="983482"/>
                </a:lnTo>
                <a:lnTo>
                  <a:pt x="342514" y="980991"/>
                </a:lnTo>
                <a:lnTo>
                  <a:pt x="342120" y="980597"/>
                </a:lnTo>
                <a:lnTo>
                  <a:pt x="341858" y="980597"/>
                </a:lnTo>
                <a:lnTo>
                  <a:pt x="341334" y="979942"/>
                </a:lnTo>
                <a:lnTo>
                  <a:pt x="341858" y="979942"/>
                </a:lnTo>
                <a:lnTo>
                  <a:pt x="341334" y="978237"/>
                </a:lnTo>
                <a:lnTo>
                  <a:pt x="340678" y="977057"/>
                </a:lnTo>
                <a:lnTo>
                  <a:pt x="339498" y="976795"/>
                </a:lnTo>
                <a:lnTo>
                  <a:pt x="339498" y="976401"/>
                </a:lnTo>
                <a:lnTo>
                  <a:pt x="339891" y="973516"/>
                </a:lnTo>
                <a:lnTo>
                  <a:pt x="338842" y="969320"/>
                </a:lnTo>
                <a:lnTo>
                  <a:pt x="338842" y="968533"/>
                </a:lnTo>
                <a:lnTo>
                  <a:pt x="339498" y="966173"/>
                </a:lnTo>
                <a:lnTo>
                  <a:pt x="340678" y="965780"/>
                </a:lnTo>
                <a:lnTo>
                  <a:pt x="340678" y="964337"/>
                </a:lnTo>
                <a:lnTo>
                  <a:pt x="342514" y="963682"/>
                </a:lnTo>
                <a:lnTo>
                  <a:pt x="342514" y="963419"/>
                </a:lnTo>
                <a:lnTo>
                  <a:pt x="344218" y="962895"/>
                </a:lnTo>
                <a:lnTo>
                  <a:pt x="345530" y="962633"/>
                </a:lnTo>
                <a:lnTo>
                  <a:pt x="346316" y="961452"/>
                </a:lnTo>
                <a:lnTo>
                  <a:pt x="347497" y="960141"/>
                </a:lnTo>
                <a:lnTo>
                  <a:pt x="348939" y="956994"/>
                </a:lnTo>
                <a:lnTo>
                  <a:pt x="350513" y="955158"/>
                </a:lnTo>
                <a:lnTo>
                  <a:pt x="352348" y="954371"/>
                </a:lnTo>
                <a:lnTo>
                  <a:pt x="353791" y="952666"/>
                </a:lnTo>
                <a:lnTo>
                  <a:pt x="356282" y="951618"/>
                </a:lnTo>
                <a:lnTo>
                  <a:pt x="357594" y="951618"/>
                </a:lnTo>
                <a:lnTo>
                  <a:pt x="359036" y="950962"/>
                </a:lnTo>
                <a:lnTo>
                  <a:pt x="361659" y="950962"/>
                </a:lnTo>
                <a:lnTo>
                  <a:pt x="362314" y="948733"/>
                </a:lnTo>
                <a:lnTo>
                  <a:pt x="363757" y="947684"/>
                </a:lnTo>
                <a:lnTo>
                  <a:pt x="364413" y="947290"/>
                </a:lnTo>
                <a:lnTo>
                  <a:pt x="366117" y="947684"/>
                </a:lnTo>
                <a:lnTo>
                  <a:pt x="366511" y="946635"/>
                </a:lnTo>
                <a:lnTo>
                  <a:pt x="366117" y="945586"/>
                </a:lnTo>
                <a:lnTo>
                  <a:pt x="367953" y="944799"/>
                </a:lnTo>
                <a:lnTo>
                  <a:pt x="367953" y="944536"/>
                </a:lnTo>
                <a:lnTo>
                  <a:pt x="368740" y="943356"/>
                </a:lnTo>
                <a:lnTo>
                  <a:pt x="368740" y="942438"/>
                </a:lnTo>
                <a:lnTo>
                  <a:pt x="369396" y="939816"/>
                </a:lnTo>
                <a:lnTo>
                  <a:pt x="369002" y="938505"/>
                </a:lnTo>
                <a:lnTo>
                  <a:pt x="369002" y="937718"/>
                </a:lnTo>
                <a:lnTo>
                  <a:pt x="370051" y="937718"/>
                </a:lnTo>
                <a:lnTo>
                  <a:pt x="371887" y="938505"/>
                </a:lnTo>
                <a:lnTo>
                  <a:pt x="372149" y="938898"/>
                </a:lnTo>
                <a:lnTo>
                  <a:pt x="376214" y="938898"/>
                </a:lnTo>
                <a:lnTo>
                  <a:pt x="377526" y="937718"/>
                </a:lnTo>
                <a:lnTo>
                  <a:pt x="379755" y="938242"/>
                </a:lnTo>
                <a:lnTo>
                  <a:pt x="380410" y="936275"/>
                </a:lnTo>
                <a:lnTo>
                  <a:pt x="380410" y="935357"/>
                </a:lnTo>
                <a:lnTo>
                  <a:pt x="380410" y="934571"/>
                </a:lnTo>
                <a:lnTo>
                  <a:pt x="383558" y="932472"/>
                </a:lnTo>
                <a:lnTo>
                  <a:pt x="384213" y="931423"/>
                </a:lnTo>
                <a:lnTo>
                  <a:pt x="383295" y="930637"/>
                </a:lnTo>
                <a:lnTo>
                  <a:pt x="383295" y="929981"/>
                </a:lnTo>
                <a:lnTo>
                  <a:pt x="382509" y="928932"/>
                </a:lnTo>
                <a:lnTo>
                  <a:pt x="386311" y="929194"/>
                </a:lnTo>
                <a:lnTo>
                  <a:pt x="387754" y="931423"/>
                </a:lnTo>
                <a:lnTo>
                  <a:pt x="386836" y="932472"/>
                </a:lnTo>
                <a:lnTo>
                  <a:pt x="387098" y="934177"/>
                </a:lnTo>
                <a:lnTo>
                  <a:pt x="388934" y="934571"/>
                </a:lnTo>
                <a:lnTo>
                  <a:pt x="388934" y="938505"/>
                </a:lnTo>
                <a:lnTo>
                  <a:pt x="391688" y="939160"/>
                </a:lnTo>
                <a:lnTo>
                  <a:pt x="392737" y="938242"/>
                </a:lnTo>
                <a:lnTo>
                  <a:pt x="394179" y="935620"/>
                </a:lnTo>
                <a:lnTo>
                  <a:pt x="393786" y="929981"/>
                </a:lnTo>
                <a:lnTo>
                  <a:pt x="398113" y="928932"/>
                </a:lnTo>
                <a:lnTo>
                  <a:pt x="400867" y="929981"/>
                </a:lnTo>
                <a:lnTo>
                  <a:pt x="403096" y="929981"/>
                </a:lnTo>
                <a:lnTo>
                  <a:pt x="405194" y="931817"/>
                </a:lnTo>
                <a:lnTo>
                  <a:pt x="407686" y="931817"/>
                </a:lnTo>
                <a:lnTo>
                  <a:pt x="408735" y="929719"/>
                </a:lnTo>
                <a:lnTo>
                  <a:pt x="411226" y="929719"/>
                </a:lnTo>
                <a:lnTo>
                  <a:pt x="412275" y="929719"/>
                </a:lnTo>
                <a:lnTo>
                  <a:pt x="412931" y="928932"/>
                </a:lnTo>
                <a:lnTo>
                  <a:pt x="412931" y="929719"/>
                </a:lnTo>
                <a:lnTo>
                  <a:pt x="414373" y="931161"/>
                </a:lnTo>
                <a:lnTo>
                  <a:pt x="416996" y="932472"/>
                </a:lnTo>
                <a:lnTo>
                  <a:pt x="420012" y="932079"/>
                </a:lnTo>
                <a:lnTo>
                  <a:pt x="420799" y="931423"/>
                </a:lnTo>
                <a:lnTo>
                  <a:pt x="416209" y="927883"/>
                </a:lnTo>
                <a:lnTo>
                  <a:pt x="415554" y="926834"/>
                </a:lnTo>
                <a:lnTo>
                  <a:pt x="416209" y="926178"/>
                </a:lnTo>
                <a:lnTo>
                  <a:pt x="415816" y="924998"/>
                </a:lnTo>
                <a:lnTo>
                  <a:pt x="416471" y="923556"/>
                </a:lnTo>
                <a:lnTo>
                  <a:pt x="419750" y="922113"/>
                </a:lnTo>
                <a:lnTo>
                  <a:pt x="421192" y="924080"/>
                </a:lnTo>
                <a:lnTo>
                  <a:pt x="422110" y="922113"/>
                </a:lnTo>
                <a:lnTo>
                  <a:pt x="425782" y="923556"/>
                </a:lnTo>
                <a:lnTo>
                  <a:pt x="426831" y="923293"/>
                </a:lnTo>
                <a:lnTo>
                  <a:pt x="427487" y="922638"/>
                </a:lnTo>
                <a:lnTo>
                  <a:pt x="427880" y="921195"/>
                </a:lnTo>
                <a:lnTo>
                  <a:pt x="429716" y="917261"/>
                </a:lnTo>
                <a:lnTo>
                  <a:pt x="428929" y="916474"/>
                </a:lnTo>
                <a:lnTo>
                  <a:pt x="428929" y="916212"/>
                </a:lnTo>
                <a:lnTo>
                  <a:pt x="429716" y="915032"/>
                </a:lnTo>
                <a:lnTo>
                  <a:pt x="430371" y="914114"/>
                </a:lnTo>
                <a:lnTo>
                  <a:pt x="431814" y="913327"/>
                </a:lnTo>
                <a:lnTo>
                  <a:pt x="431814" y="911623"/>
                </a:lnTo>
                <a:lnTo>
                  <a:pt x="430371" y="911623"/>
                </a:lnTo>
                <a:lnTo>
                  <a:pt x="429453" y="910574"/>
                </a:lnTo>
                <a:lnTo>
                  <a:pt x="428929" y="910180"/>
                </a:lnTo>
                <a:lnTo>
                  <a:pt x="428929" y="908738"/>
                </a:lnTo>
                <a:lnTo>
                  <a:pt x="431158" y="907295"/>
                </a:lnTo>
                <a:lnTo>
                  <a:pt x="432207" y="904541"/>
                </a:lnTo>
                <a:lnTo>
                  <a:pt x="433256" y="903755"/>
                </a:lnTo>
                <a:lnTo>
                  <a:pt x="433256" y="903099"/>
                </a:lnTo>
                <a:lnTo>
                  <a:pt x="434568" y="902312"/>
                </a:lnTo>
                <a:lnTo>
                  <a:pt x="437452" y="899559"/>
                </a:lnTo>
                <a:lnTo>
                  <a:pt x="438633" y="899296"/>
                </a:lnTo>
                <a:lnTo>
                  <a:pt x="441649" y="903099"/>
                </a:lnTo>
                <a:lnTo>
                  <a:pt x="441386" y="903755"/>
                </a:lnTo>
                <a:lnTo>
                  <a:pt x="441649" y="904279"/>
                </a:lnTo>
                <a:lnTo>
                  <a:pt x="442435" y="903755"/>
                </a:lnTo>
                <a:lnTo>
                  <a:pt x="442435" y="904279"/>
                </a:lnTo>
                <a:lnTo>
                  <a:pt x="442173" y="904541"/>
                </a:lnTo>
                <a:lnTo>
                  <a:pt x="442435" y="904935"/>
                </a:lnTo>
                <a:lnTo>
                  <a:pt x="442173" y="907295"/>
                </a:lnTo>
                <a:lnTo>
                  <a:pt x="442173" y="907951"/>
                </a:lnTo>
                <a:lnTo>
                  <a:pt x="442829" y="908738"/>
                </a:lnTo>
                <a:lnTo>
                  <a:pt x="444271" y="907951"/>
                </a:lnTo>
                <a:lnTo>
                  <a:pt x="445320" y="907951"/>
                </a:lnTo>
                <a:lnTo>
                  <a:pt x="445714" y="906640"/>
                </a:lnTo>
                <a:lnTo>
                  <a:pt x="447025" y="907033"/>
                </a:lnTo>
                <a:lnTo>
                  <a:pt x="447418" y="907689"/>
                </a:lnTo>
                <a:lnTo>
                  <a:pt x="448074" y="907689"/>
                </a:lnTo>
                <a:lnTo>
                  <a:pt x="448467" y="907951"/>
                </a:lnTo>
                <a:lnTo>
                  <a:pt x="449123" y="907689"/>
                </a:lnTo>
                <a:lnTo>
                  <a:pt x="448730" y="907033"/>
                </a:lnTo>
                <a:lnTo>
                  <a:pt x="449910" y="905591"/>
                </a:lnTo>
                <a:lnTo>
                  <a:pt x="450172" y="904541"/>
                </a:lnTo>
                <a:lnTo>
                  <a:pt x="452270" y="903492"/>
                </a:lnTo>
                <a:lnTo>
                  <a:pt x="452795" y="900608"/>
                </a:lnTo>
                <a:lnTo>
                  <a:pt x="455155" y="901001"/>
                </a:lnTo>
                <a:lnTo>
                  <a:pt x="455155" y="900214"/>
                </a:lnTo>
                <a:lnTo>
                  <a:pt x="458827" y="899559"/>
                </a:lnTo>
                <a:lnTo>
                  <a:pt x="459876" y="898903"/>
                </a:lnTo>
                <a:lnTo>
                  <a:pt x="462630" y="898116"/>
                </a:lnTo>
                <a:lnTo>
                  <a:pt x="462630" y="897854"/>
                </a:lnTo>
                <a:lnTo>
                  <a:pt x="462367" y="896674"/>
                </a:lnTo>
                <a:lnTo>
                  <a:pt x="462630" y="896280"/>
                </a:lnTo>
                <a:lnTo>
                  <a:pt x="464072" y="896280"/>
                </a:lnTo>
                <a:lnTo>
                  <a:pt x="464072" y="895625"/>
                </a:lnTo>
                <a:lnTo>
                  <a:pt x="465514" y="895231"/>
                </a:lnTo>
                <a:lnTo>
                  <a:pt x="465908" y="894838"/>
                </a:lnTo>
                <a:lnTo>
                  <a:pt x="467350" y="894182"/>
                </a:lnTo>
                <a:lnTo>
                  <a:pt x="468662" y="895231"/>
                </a:lnTo>
                <a:lnTo>
                  <a:pt x="469448" y="895231"/>
                </a:lnTo>
                <a:lnTo>
                  <a:pt x="470366" y="894838"/>
                </a:lnTo>
                <a:lnTo>
                  <a:pt x="470891" y="894576"/>
                </a:lnTo>
                <a:lnTo>
                  <a:pt x="472333" y="894576"/>
                </a:lnTo>
                <a:lnTo>
                  <a:pt x="472596" y="893527"/>
                </a:lnTo>
                <a:lnTo>
                  <a:pt x="472596" y="892740"/>
                </a:lnTo>
                <a:lnTo>
                  <a:pt x="471809" y="892084"/>
                </a:lnTo>
                <a:lnTo>
                  <a:pt x="471809" y="888150"/>
                </a:lnTo>
                <a:lnTo>
                  <a:pt x="472596" y="886446"/>
                </a:lnTo>
                <a:lnTo>
                  <a:pt x="473645" y="885659"/>
                </a:lnTo>
                <a:lnTo>
                  <a:pt x="473907" y="885396"/>
                </a:lnTo>
                <a:lnTo>
                  <a:pt x="474694" y="882512"/>
                </a:lnTo>
                <a:lnTo>
                  <a:pt x="477185" y="882118"/>
                </a:lnTo>
                <a:lnTo>
                  <a:pt x="478234" y="882774"/>
                </a:lnTo>
                <a:lnTo>
                  <a:pt x="482824" y="880676"/>
                </a:lnTo>
                <a:lnTo>
                  <a:pt x="486758" y="880020"/>
                </a:lnTo>
                <a:lnTo>
                  <a:pt x="487544" y="877135"/>
                </a:lnTo>
                <a:lnTo>
                  <a:pt x="487544" y="875693"/>
                </a:lnTo>
                <a:lnTo>
                  <a:pt x="488987" y="874382"/>
                </a:lnTo>
                <a:lnTo>
                  <a:pt x="488987" y="872677"/>
                </a:lnTo>
                <a:lnTo>
                  <a:pt x="491347" y="870054"/>
                </a:lnTo>
                <a:lnTo>
                  <a:pt x="493445" y="869136"/>
                </a:lnTo>
                <a:lnTo>
                  <a:pt x="493839" y="867694"/>
                </a:lnTo>
                <a:lnTo>
                  <a:pt x="495281" y="867038"/>
                </a:lnTo>
                <a:lnTo>
                  <a:pt x="496068" y="865858"/>
                </a:lnTo>
                <a:lnTo>
                  <a:pt x="496068" y="864415"/>
                </a:lnTo>
                <a:lnTo>
                  <a:pt x="495281" y="864153"/>
                </a:lnTo>
                <a:lnTo>
                  <a:pt x="495543" y="862711"/>
                </a:lnTo>
                <a:lnTo>
                  <a:pt x="496986" y="860613"/>
                </a:lnTo>
                <a:lnTo>
                  <a:pt x="496986" y="859957"/>
                </a:lnTo>
                <a:lnTo>
                  <a:pt x="494232" y="858777"/>
                </a:lnTo>
                <a:lnTo>
                  <a:pt x="494888" y="858121"/>
                </a:lnTo>
                <a:lnTo>
                  <a:pt x="495543" y="858121"/>
                </a:lnTo>
                <a:lnTo>
                  <a:pt x="497773" y="857334"/>
                </a:lnTo>
                <a:lnTo>
                  <a:pt x="498428" y="855892"/>
                </a:lnTo>
                <a:lnTo>
                  <a:pt x="498822" y="855236"/>
                </a:lnTo>
                <a:lnTo>
                  <a:pt x="499215" y="854974"/>
                </a:lnTo>
                <a:lnTo>
                  <a:pt x="499608" y="852220"/>
                </a:lnTo>
                <a:lnTo>
                  <a:pt x="499608" y="851434"/>
                </a:lnTo>
                <a:lnTo>
                  <a:pt x="498822" y="850253"/>
                </a:lnTo>
                <a:lnTo>
                  <a:pt x="499215" y="849991"/>
                </a:lnTo>
                <a:lnTo>
                  <a:pt x="499608" y="849335"/>
                </a:lnTo>
                <a:lnTo>
                  <a:pt x="499215" y="848811"/>
                </a:lnTo>
                <a:lnTo>
                  <a:pt x="499608" y="848155"/>
                </a:lnTo>
                <a:lnTo>
                  <a:pt x="499215" y="847500"/>
                </a:lnTo>
                <a:lnTo>
                  <a:pt x="498822" y="846713"/>
                </a:lnTo>
                <a:lnTo>
                  <a:pt x="498822" y="846451"/>
                </a:lnTo>
                <a:lnTo>
                  <a:pt x="499215" y="846057"/>
                </a:lnTo>
                <a:lnTo>
                  <a:pt x="499215" y="845401"/>
                </a:lnTo>
                <a:lnTo>
                  <a:pt x="498428" y="844615"/>
                </a:lnTo>
                <a:lnTo>
                  <a:pt x="498822" y="843959"/>
                </a:lnTo>
                <a:lnTo>
                  <a:pt x="498428" y="843172"/>
                </a:lnTo>
                <a:lnTo>
                  <a:pt x="496986" y="842517"/>
                </a:lnTo>
                <a:lnTo>
                  <a:pt x="496724" y="841861"/>
                </a:lnTo>
                <a:lnTo>
                  <a:pt x="495543" y="841074"/>
                </a:lnTo>
                <a:lnTo>
                  <a:pt x="496724" y="840418"/>
                </a:lnTo>
                <a:lnTo>
                  <a:pt x="497510" y="840418"/>
                </a:lnTo>
                <a:lnTo>
                  <a:pt x="498166" y="840025"/>
                </a:lnTo>
                <a:lnTo>
                  <a:pt x="498822" y="840025"/>
                </a:lnTo>
                <a:lnTo>
                  <a:pt x="500920" y="840681"/>
                </a:lnTo>
                <a:lnTo>
                  <a:pt x="501707" y="841074"/>
                </a:lnTo>
                <a:lnTo>
                  <a:pt x="503149" y="841336"/>
                </a:lnTo>
                <a:lnTo>
                  <a:pt x="505247" y="840418"/>
                </a:lnTo>
                <a:lnTo>
                  <a:pt x="508001" y="841074"/>
                </a:lnTo>
                <a:lnTo>
                  <a:pt x="509443" y="841074"/>
                </a:lnTo>
                <a:lnTo>
                  <a:pt x="510886" y="840025"/>
                </a:lnTo>
                <a:lnTo>
                  <a:pt x="512328" y="840025"/>
                </a:lnTo>
                <a:lnTo>
                  <a:pt x="513771" y="839238"/>
                </a:lnTo>
                <a:lnTo>
                  <a:pt x="514426" y="838583"/>
                </a:lnTo>
                <a:lnTo>
                  <a:pt x="516131" y="837534"/>
                </a:lnTo>
                <a:lnTo>
                  <a:pt x="517705" y="837534"/>
                </a:lnTo>
                <a:lnTo>
                  <a:pt x="518360" y="837534"/>
                </a:lnTo>
                <a:lnTo>
                  <a:pt x="521245" y="838976"/>
                </a:lnTo>
                <a:lnTo>
                  <a:pt x="521901" y="838583"/>
                </a:lnTo>
                <a:lnTo>
                  <a:pt x="523343" y="839763"/>
                </a:lnTo>
                <a:lnTo>
                  <a:pt x="523605" y="840681"/>
                </a:lnTo>
                <a:lnTo>
                  <a:pt x="523999" y="841074"/>
                </a:lnTo>
                <a:lnTo>
                  <a:pt x="525048" y="842123"/>
                </a:lnTo>
                <a:lnTo>
                  <a:pt x="526490" y="842517"/>
                </a:lnTo>
                <a:lnTo>
                  <a:pt x="527146" y="841861"/>
                </a:lnTo>
                <a:lnTo>
                  <a:pt x="527933" y="842517"/>
                </a:lnTo>
                <a:lnTo>
                  <a:pt x="528326" y="842779"/>
                </a:lnTo>
                <a:lnTo>
                  <a:pt x="528588" y="842517"/>
                </a:lnTo>
                <a:lnTo>
                  <a:pt x="529244" y="843172"/>
                </a:lnTo>
                <a:lnTo>
                  <a:pt x="530686" y="842517"/>
                </a:lnTo>
                <a:lnTo>
                  <a:pt x="531080" y="842779"/>
                </a:lnTo>
                <a:lnTo>
                  <a:pt x="531080" y="843172"/>
                </a:lnTo>
                <a:lnTo>
                  <a:pt x="532522" y="843172"/>
                </a:lnTo>
                <a:lnTo>
                  <a:pt x="533965" y="843959"/>
                </a:lnTo>
                <a:lnTo>
                  <a:pt x="534227" y="844615"/>
                </a:lnTo>
                <a:lnTo>
                  <a:pt x="537505" y="846057"/>
                </a:lnTo>
                <a:lnTo>
                  <a:pt x="538161" y="847237"/>
                </a:lnTo>
                <a:lnTo>
                  <a:pt x="541046" y="848155"/>
                </a:lnTo>
                <a:lnTo>
                  <a:pt x="542751" y="851434"/>
                </a:lnTo>
                <a:lnTo>
                  <a:pt x="543800" y="854187"/>
                </a:lnTo>
                <a:lnTo>
                  <a:pt x="544849" y="853532"/>
                </a:lnTo>
                <a:lnTo>
                  <a:pt x="545504" y="855630"/>
                </a:lnTo>
                <a:lnTo>
                  <a:pt x="546029" y="857334"/>
                </a:lnTo>
                <a:lnTo>
                  <a:pt x="549569" y="858777"/>
                </a:lnTo>
                <a:lnTo>
                  <a:pt x="550618" y="858121"/>
                </a:lnTo>
                <a:lnTo>
                  <a:pt x="552061" y="858121"/>
                </a:lnTo>
                <a:lnTo>
                  <a:pt x="553766" y="857072"/>
                </a:lnTo>
                <a:lnTo>
                  <a:pt x="554159" y="855892"/>
                </a:lnTo>
                <a:lnTo>
                  <a:pt x="554946" y="855630"/>
                </a:lnTo>
                <a:lnTo>
                  <a:pt x="559142" y="858121"/>
                </a:lnTo>
                <a:lnTo>
                  <a:pt x="563731" y="857072"/>
                </a:lnTo>
                <a:lnTo>
                  <a:pt x="565436" y="855630"/>
                </a:lnTo>
                <a:lnTo>
                  <a:pt x="566223" y="855630"/>
                </a:lnTo>
                <a:lnTo>
                  <a:pt x="566223" y="855236"/>
                </a:lnTo>
                <a:lnTo>
                  <a:pt x="567141" y="853138"/>
                </a:lnTo>
                <a:lnTo>
                  <a:pt x="569764" y="853532"/>
                </a:lnTo>
                <a:lnTo>
                  <a:pt x="570026" y="851696"/>
                </a:lnTo>
                <a:lnTo>
                  <a:pt x="572124" y="851696"/>
                </a:lnTo>
                <a:lnTo>
                  <a:pt x="572780" y="851696"/>
                </a:lnTo>
                <a:lnTo>
                  <a:pt x="573304" y="849991"/>
                </a:lnTo>
                <a:lnTo>
                  <a:pt x="573960" y="849991"/>
                </a:lnTo>
                <a:lnTo>
                  <a:pt x="573960" y="849598"/>
                </a:lnTo>
                <a:lnTo>
                  <a:pt x="574746" y="849991"/>
                </a:lnTo>
                <a:lnTo>
                  <a:pt x="574746" y="848811"/>
                </a:lnTo>
                <a:lnTo>
                  <a:pt x="575402" y="848155"/>
                </a:lnTo>
                <a:lnTo>
                  <a:pt x="575402" y="846451"/>
                </a:lnTo>
                <a:lnTo>
                  <a:pt x="576845" y="845795"/>
                </a:lnTo>
                <a:lnTo>
                  <a:pt x="578680" y="843959"/>
                </a:lnTo>
                <a:lnTo>
                  <a:pt x="582221" y="843959"/>
                </a:lnTo>
                <a:lnTo>
                  <a:pt x="585761" y="845795"/>
                </a:lnTo>
                <a:lnTo>
                  <a:pt x="585237" y="846057"/>
                </a:lnTo>
                <a:lnTo>
                  <a:pt x="586024" y="846713"/>
                </a:lnTo>
                <a:lnTo>
                  <a:pt x="587204" y="846713"/>
                </a:lnTo>
                <a:lnTo>
                  <a:pt x="587860" y="847893"/>
                </a:lnTo>
                <a:lnTo>
                  <a:pt x="587204" y="849335"/>
                </a:lnTo>
                <a:lnTo>
                  <a:pt x="587466" y="849598"/>
                </a:lnTo>
                <a:lnTo>
                  <a:pt x="587466" y="850253"/>
                </a:lnTo>
                <a:lnTo>
                  <a:pt x="588646" y="850253"/>
                </a:lnTo>
                <a:lnTo>
                  <a:pt x="589564" y="851040"/>
                </a:lnTo>
                <a:lnTo>
                  <a:pt x="590220" y="851696"/>
                </a:lnTo>
                <a:lnTo>
                  <a:pt x="590220" y="852482"/>
                </a:lnTo>
                <a:lnTo>
                  <a:pt x="591400" y="852876"/>
                </a:lnTo>
                <a:lnTo>
                  <a:pt x="591007" y="853138"/>
                </a:lnTo>
                <a:lnTo>
                  <a:pt x="593498" y="852876"/>
                </a:lnTo>
                <a:lnTo>
                  <a:pt x="594285" y="852876"/>
                </a:lnTo>
                <a:lnTo>
                  <a:pt x="594285" y="854581"/>
                </a:lnTo>
                <a:lnTo>
                  <a:pt x="594547" y="854974"/>
                </a:lnTo>
                <a:lnTo>
                  <a:pt x="594547" y="855236"/>
                </a:lnTo>
                <a:lnTo>
                  <a:pt x="596383" y="855630"/>
                </a:lnTo>
                <a:lnTo>
                  <a:pt x="596645" y="854187"/>
                </a:lnTo>
                <a:lnTo>
                  <a:pt x="597301" y="854974"/>
                </a:lnTo>
                <a:lnTo>
                  <a:pt x="598481" y="855236"/>
                </a:lnTo>
                <a:lnTo>
                  <a:pt x="599137" y="854581"/>
                </a:lnTo>
                <a:lnTo>
                  <a:pt x="598743" y="854187"/>
                </a:lnTo>
                <a:lnTo>
                  <a:pt x="599137" y="853794"/>
                </a:lnTo>
                <a:lnTo>
                  <a:pt x="599399" y="853794"/>
                </a:lnTo>
                <a:lnTo>
                  <a:pt x="599924" y="853138"/>
                </a:lnTo>
                <a:lnTo>
                  <a:pt x="599399" y="853138"/>
                </a:lnTo>
                <a:lnTo>
                  <a:pt x="599399" y="852220"/>
                </a:lnTo>
                <a:lnTo>
                  <a:pt x="599137" y="852220"/>
                </a:lnTo>
                <a:lnTo>
                  <a:pt x="598743" y="850778"/>
                </a:lnTo>
                <a:lnTo>
                  <a:pt x="600186" y="848155"/>
                </a:lnTo>
                <a:lnTo>
                  <a:pt x="600186" y="847237"/>
                </a:lnTo>
                <a:lnTo>
                  <a:pt x="600579" y="846713"/>
                </a:lnTo>
                <a:lnTo>
                  <a:pt x="601366" y="846057"/>
                </a:lnTo>
                <a:lnTo>
                  <a:pt x="601628" y="845139"/>
                </a:lnTo>
                <a:lnTo>
                  <a:pt x="601366" y="844615"/>
                </a:lnTo>
                <a:lnTo>
                  <a:pt x="601628" y="844352"/>
                </a:lnTo>
                <a:lnTo>
                  <a:pt x="601366" y="843959"/>
                </a:lnTo>
                <a:lnTo>
                  <a:pt x="600579" y="843959"/>
                </a:lnTo>
                <a:lnTo>
                  <a:pt x="600842" y="843172"/>
                </a:lnTo>
                <a:lnTo>
                  <a:pt x="600579" y="843172"/>
                </a:lnTo>
                <a:lnTo>
                  <a:pt x="600186" y="842517"/>
                </a:lnTo>
                <a:lnTo>
                  <a:pt x="598481" y="842517"/>
                </a:lnTo>
                <a:lnTo>
                  <a:pt x="598481" y="842123"/>
                </a:lnTo>
                <a:lnTo>
                  <a:pt x="595990" y="842123"/>
                </a:lnTo>
                <a:lnTo>
                  <a:pt x="593760" y="840681"/>
                </a:lnTo>
                <a:lnTo>
                  <a:pt x="593498" y="841074"/>
                </a:lnTo>
                <a:lnTo>
                  <a:pt x="593498" y="840418"/>
                </a:lnTo>
                <a:lnTo>
                  <a:pt x="592843" y="840418"/>
                </a:lnTo>
                <a:lnTo>
                  <a:pt x="592843" y="840681"/>
                </a:lnTo>
                <a:lnTo>
                  <a:pt x="591662" y="840681"/>
                </a:lnTo>
                <a:lnTo>
                  <a:pt x="591400" y="840681"/>
                </a:lnTo>
                <a:lnTo>
                  <a:pt x="591400" y="837796"/>
                </a:lnTo>
                <a:lnTo>
                  <a:pt x="591400" y="837534"/>
                </a:lnTo>
                <a:lnTo>
                  <a:pt x="591007" y="836878"/>
                </a:lnTo>
                <a:lnTo>
                  <a:pt x="590744" y="836091"/>
                </a:lnTo>
                <a:lnTo>
                  <a:pt x="590744" y="835698"/>
                </a:lnTo>
                <a:lnTo>
                  <a:pt x="589958" y="835042"/>
                </a:lnTo>
                <a:lnTo>
                  <a:pt x="589564" y="834387"/>
                </a:lnTo>
                <a:lnTo>
                  <a:pt x="589564" y="833993"/>
                </a:lnTo>
                <a:lnTo>
                  <a:pt x="589564" y="833600"/>
                </a:lnTo>
                <a:lnTo>
                  <a:pt x="589302" y="832682"/>
                </a:lnTo>
                <a:lnTo>
                  <a:pt x="589564" y="831239"/>
                </a:lnTo>
                <a:lnTo>
                  <a:pt x="588909" y="830453"/>
                </a:lnTo>
                <a:lnTo>
                  <a:pt x="588909" y="830059"/>
                </a:lnTo>
                <a:lnTo>
                  <a:pt x="588909" y="829404"/>
                </a:lnTo>
                <a:lnTo>
                  <a:pt x="589958" y="828617"/>
                </a:lnTo>
                <a:lnTo>
                  <a:pt x="589958" y="827961"/>
                </a:lnTo>
                <a:lnTo>
                  <a:pt x="589302" y="827699"/>
                </a:lnTo>
                <a:lnTo>
                  <a:pt x="589564" y="826912"/>
                </a:lnTo>
                <a:lnTo>
                  <a:pt x="591007" y="827305"/>
                </a:lnTo>
                <a:lnTo>
                  <a:pt x="592056" y="827699"/>
                </a:lnTo>
                <a:lnTo>
                  <a:pt x="593498" y="826912"/>
                </a:lnTo>
                <a:lnTo>
                  <a:pt x="594547" y="827961"/>
                </a:lnTo>
                <a:lnTo>
                  <a:pt x="594941" y="827961"/>
                </a:lnTo>
                <a:lnTo>
                  <a:pt x="594547" y="826912"/>
                </a:lnTo>
                <a:lnTo>
                  <a:pt x="593105" y="825076"/>
                </a:lnTo>
                <a:lnTo>
                  <a:pt x="591400" y="822716"/>
                </a:lnTo>
                <a:lnTo>
                  <a:pt x="591007" y="820880"/>
                </a:lnTo>
                <a:lnTo>
                  <a:pt x="592056" y="819175"/>
                </a:lnTo>
                <a:lnTo>
                  <a:pt x="594285" y="818782"/>
                </a:lnTo>
                <a:lnTo>
                  <a:pt x="597694" y="817733"/>
                </a:lnTo>
                <a:lnTo>
                  <a:pt x="598481" y="816553"/>
                </a:lnTo>
                <a:lnTo>
                  <a:pt x="602677" y="814979"/>
                </a:lnTo>
                <a:lnTo>
                  <a:pt x="606218" y="814979"/>
                </a:lnTo>
                <a:lnTo>
                  <a:pt x="606218" y="814455"/>
                </a:lnTo>
                <a:lnTo>
                  <a:pt x="604382" y="813537"/>
                </a:lnTo>
                <a:lnTo>
                  <a:pt x="604120" y="811701"/>
                </a:lnTo>
                <a:lnTo>
                  <a:pt x="604382" y="809209"/>
                </a:lnTo>
                <a:lnTo>
                  <a:pt x="606742" y="809603"/>
                </a:lnTo>
                <a:lnTo>
                  <a:pt x="609758" y="808816"/>
                </a:lnTo>
                <a:lnTo>
                  <a:pt x="612643" y="808816"/>
                </a:lnTo>
                <a:lnTo>
                  <a:pt x="613298" y="807899"/>
                </a:lnTo>
                <a:lnTo>
                  <a:pt x="612382" y="807899"/>
                </a:lnTo>
                <a:lnTo>
                  <a:pt x="610939" y="807505"/>
                </a:lnTo>
                <a:lnTo>
                  <a:pt x="609759" y="806063"/>
                </a:lnTo>
                <a:lnTo>
                  <a:pt x="609103" y="805276"/>
                </a:lnTo>
                <a:lnTo>
                  <a:pt x="608841" y="805014"/>
                </a:lnTo>
                <a:lnTo>
                  <a:pt x="608841" y="803834"/>
                </a:lnTo>
                <a:lnTo>
                  <a:pt x="608448" y="803178"/>
                </a:lnTo>
                <a:lnTo>
                  <a:pt x="608185" y="801735"/>
                </a:lnTo>
                <a:lnTo>
                  <a:pt x="607005" y="800818"/>
                </a:lnTo>
                <a:lnTo>
                  <a:pt x="606218" y="799375"/>
                </a:lnTo>
                <a:lnTo>
                  <a:pt x="605956" y="797539"/>
                </a:lnTo>
                <a:lnTo>
                  <a:pt x="605956" y="796752"/>
                </a:lnTo>
                <a:lnTo>
                  <a:pt x="601629" y="793343"/>
                </a:lnTo>
                <a:lnTo>
                  <a:pt x="600842" y="791638"/>
                </a:lnTo>
                <a:lnTo>
                  <a:pt x="600580" y="789278"/>
                </a:lnTo>
                <a:lnTo>
                  <a:pt x="600580" y="787967"/>
                </a:lnTo>
                <a:lnTo>
                  <a:pt x="599924" y="785737"/>
                </a:lnTo>
                <a:lnTo>
                  <a:pt x="599924" y="785082"/>
                </a:lnTo>
                <a:lnTo>
                  <a:pt x="599400" y="784033"/>
                </a:lnTo>
                <a:lnTo>
                  <a:pt x="599400" y="783639"/>
                </a:lnTo>
                <a:lnTo>
                  <a:pt x="600580" y="783377"/>
                </a:lnTo>
                <a:lnTo>
                  <a:pt x="599400" y="780886"/>
                </a:lnTo>
                <a:lnTo>
                  <a:pt x="599924" y="780099"/>
                </a:lnTo>
                <a:lnTo>
                  <a:pt x="599137" y="779443"/>
                </a:lnTo>
                <a:lnTo>
                  <a:pt x="599924" y="778394"/>
                </a:lnTo>
                <a:lnTo>
                  <a:pt x="599924" y="777345"/>
                </a:lnTo>
                <a:lnTo>
                  <a:pt x="600580" y="776558"/>
                </a:lnTo>
                <a:lnTo>
                  <a:pt x="602022" y="775640"/>
                </a:lnTo>
                <a:lnTo>
                  <a:pt x="602284" y="775640"/>
                </a:lnTo>
                <a:lnTo>
                  <a:pt x="602022" y="775247"/>
                </a:lnTo>
                <a:lnTo>
                  <a:pt x="602022" y="774460"/>
                </a:lnTo>
                <a:lnTo>
                  <a:pt x="600842" y="773804"/>
                </a:lnTo>
                <a:lnTo>
                  <a:pt x="600580" y="769477"/>
                </a:lnTo>
                <a:lnTo>
                  <a:pt x="600186" y="768822"/>
                </a:lnTo>
                <a:lnTo>
                  <a:pt x="596646" y="764232"/>
                </a:lnTo>
                <a:lnTo>
                  <a:pt x="594941" y="764232"/>
                </a:lnTo>
                <a:lnTo>
                  <a:pt x="593761" y="763839"/>
                </a:lnTo>
                <a:lnTo>
                  <a:pt x="592843" y="761740"/>
                </a:lnTo>
                <a:lnTo>
                  <a:pt x="591007" y="760298"/>
                </a:lnTo>
                <a:lnTo>
                  <a:pt x="591401" y="758200"/>
                </a:lnTo>
                <a:lnTo>
                  <a:pt x="591007" y="756758"/>
                </a:lnTo>
                <a:lnTo>
                  <a:pt x="588647" y="755053"/>
                </a:lnTo>
                <a:lnTo>
                  <a:pt x="587860" y="754004"/>
                </a:lnTo>
                <a:lnTo>
                  <a:pt x="587860" y="753741"/>
                </a:lnTo>
                <a:lnTo>
                  <a:pt x="586680" y="751512"/>
                </a:lnTo>
                <a:lnTo>
                  <a:pt x="586680" y="747972"/>
                </a:lnTo>
                <a:lnTo>
                  <a:pt x="586680" y="746660"/>
                </a:lnTo>
                <a:lnTo>
                  <a:pt x="585762" y="742333"/>
                </a:lnTo>
                <a:lnTo>
                  <a:pt x="578287" y="739842"/>
                </a:lnTo>
                <a:lnTo>
                  <a:pt x="574747" y="737612"/>
                </a:lnTo>
                <a:lnTo>
                  <a:pt x="572124" y="736695"/>
                </a:lnTo>
                <a:lnTo>
                  <a:pt x="569764" y="730531"/>
                </a:lnTo>
                <a:lnTo>
                  <a:pt x="567928" y="728433"/>
                </a:lnTo>
                <a:lnTo>
                  <a:pt x="570026" y="726597"/>
                </a:lnTo>
                <a:lnTo>
                  <a:pt x="570420" y="725155"/>
                </a:lnTo>
                <a:lnTo>
                  <a:pt x="569764" y="718598"/>
                </a:lnTo>
                <a:lnTo>
                  <a:pt x="567928" y="716763"/>
                </a:lnTo>
                <a:lnTo>
                  <a:pt x="566879" y="713615"/>
                </a:lnTo>
                <a:lnTo>
                  <a:pt x="565830" y="712435"/>
                </a:lnTo>
                <a:lnTo>
                  <a:pt x="565830" y="711780"/>
                </a:lnTo>
                <a:lnTo>
                  <a:pt x="566486" y="711124"/>
                </a:lnTo>
                <a:lnTo>
                  <a:pt x="566486" y="710337"/>
                </a:lnTo>
                <a:lnTo>
                  <a:pt x="567141" y="709419"/>
                </a:lnTo>
                <a:lnTo>
                  <a:pt x="566879" y="707584"/>
                </a:lnTo>
                <a:lnTo>
                  <a:pt x="567141" y="705879"/>
                </a:lnTo>
                <a:lnTo>
                  <a:pt x="567141" y="704043"/>
                </a:lnTo>
                <a:lnTo>
                  <a:pt x="566879" y="703256"/>
                </a:lnTo>
                <a:lnTo>
                  <a:pt x="567666" y="700896"/>
                </a:lnTo>
                <a:lnTo>
                  <a:pt x="570420" y="698273"/>
                </a:lnTo>
                <a:lnTo>
                  <a:pt x="570813" y="696962"/>
                </a:lnTo>
                <a:lnTo>
                  <a:pt x="569370" y="695257"/>
                </a:lnTo>
                <a:lnTo>
                  <a:pt x="567141" y="694864"/>
                </a:lnTo>
                <a:lnTo>
                  <a:pt x="566486" y="694077"/>
                </a:lnTo>
                <a:lnTo>
                  <a:pt x="566223" y="693815"/>
                </a:lnTo>
                <a:lnTo>
                  <a:pt x="566223" y="693421"/>
                </a:lnTo>
                <a:lnTo>
                  <a:pt x="567141" y="692372"/>
                </a:lnTo>
                <a:lnTo>
                  <a:pt x="566879" y="690930"/>
                </a:lnTo>
                <a:lnTo>
                  <a:pt x="567141" y="690274"/>
                </a:lnTo>
                <a:lnTo>
                  <a:pt x="567928" y="690274"/>
                </a:lnTo>
                <a:lnTo>
                  <a:pt x="567928" y="689225"/>
                </a:lnTo>
                <a:lnTo>
                  <a:pt x="568322" y="689225"/>
                </a:lnTo>
                <a:lnTo>
                  <a:pt x="568584" y="688176"/>
                </a:lnTo>
                <a:lnTo>
                  <a:pt x="569370" y="687783"/>
                </a:lnTo>
                <a:lnTo>
                  <a:pt x="570420" y="688176"/>
                </a:lnTo>
                <a:lnTo>
                  <a:pt x="571469" y="687783"/>
                </a:lnTo>
                <a:lnTo>
                  <a:pt x="572518" y="687783"/>
                </a:lnTo>
                <a:lnTo>
                  <a:pt x="574222" y="686996"/>
                </a:lnTo>
                <a:lnTo>
                  <a:pt x="575009" y="687521"/>
                </a:lnTo>
                <a:lnTo>
                  <a:pt x="575665" y="686340"/>
                </a:lnTo>
                <a:lnTo>
                  <a:pt x="575665" y="685553"/>
                </a:lnTo>
                <a:lnTo>
                  <a:pt x="576189" y="685291"/>
                </a:lnTo>
                <a:lnTo>
                  <a:pt x="576189" y="684242"/>
                </a:lnTo>
                <a:lnTo>
                  <a:pt x="576583" y="682800"/>
                </a:lnTo>
                <a:lnTo>
                  <a:pt x="578287" y="681357"/>
                </a:lnTo>
                <a:lnTo>
                  <a:pt x="578681" y="679915"/>
                </a:lnTo>
                <a:lnTo>
                  <a:pt x="580123" y="679522"/>
                </a:lnTo>
                <a:lnTo>
                  <a:pt x="580123" y="678079"/>
                </a:lnTo>
                <a:lnTo>
                  <a:pt x="580386" y="678079"/>
                </a:lnTo>
                <a:lnTo>
                  <a:pt x="580779" y="678079"/>
                </a:lnTo>
                <a:lnTo>
                  <a:pt x="581566" y="677817"/>
                </a:lnTo>
                <a:lnTo>
                  <a:pt x="582221" y="677817"/>
                </a:lnTo>
                <a:lnTo>
                  <a:pt x="582877" y="677161"/>
                </a:lnTo>
                <a:lnTo>
                  <a:pt x="584582" y="677161"/>
                </a:lnTo>
                <a:lnTo>
                  <a:pt x="586024" y="675981"/>
                </a:lnTo>
                <a:lnTo>
                  <a:pt x="586418" y="675325"/>
                </a:lnTo>
                <a:lnTo>
                  <a:pt x="586680" y="674276"/>
                </a:lnTo>
                <a:lnTo>
                  <a:pt x="586680" y="673883"/>
                </a:lnTo>
                <a:lnTo>
                  <a:pt x="587204" y="673096"/>
                </a:lnTo>
                <a:lnTo>
                  <a:pt x="587860" y="672440"/>
                </a:lnTo>
                <a:lnTo>
                  <a:pt x="588122" y="672440"/>
                </a:lnTo>
                <a:lnTo>
                  <a:pt x="588647" y="670736"/>
                </a:lnTo>
                <a:lnTo>
                  <a:pt x="589302" y="670342"/>
                </a:lnTo>
                <a:lnTo>
                  <a:pt x="589565" y="670080"/>
                </a:lnTo>
                <a:lnTo>
                  <a:pt x="589565" y="669687"/>
                </a:lnTo>
                <a:lnTo>
                  <a:pt x="589958" y="668900"/>
                </a:lnTo>
                <a:lnTo>
                  <a:pt x="589958" y="668244"/>
                </a:lnTo>
                <a:lnTo>
                  <a:pt x="590745" y="668244"/>
                </a:lnTo>
                <a:lnTo>
                  <a:pt x="591401" y="667457"/>
                </a:lnTo>
                <a:lnTo>
                  <a:pt x="591663" y="666802"/>
                </a:lnTo>
                <a:lnTo>
                  <a:pt x="591663" y="665097"/>
                </a:lnTo>
                <a:lnTo>
                  <a:pt x="591401" y="664704"/>
                </a:lnTo>
                <a:lnTo>
                  <a:pt x="591401" y="663917"/>
                </a:lnTo>
                <a:lnTo>
                  <a:pt x="591663" y="663655"/>
                </a:lnTo>
                <a:lnTo>
                  <a:pt x="591401" y="662999"/>
                </a:lnTo>
                <a:lnTo>
                  <a:pt x="591663" y="662606"/>
                </a:lnTo>
                <a:lnTo>
                  <a:pt x="591401" y="662343"/>
                </a:lnTo>
                <a:lnTo>
                  <a:pt x="591663" y="661163"/>
                </a:lnTo>
                <a:lnTo>
                  <a:pt x="591663" y="660901"/>
                </a:lnTo>
                <a:lnTo>
                  <a:pt x="591663" y="659065"/>
                </a:lnTo>
                <a:lnTo>
                  <a:pt x="591401" y="658672"/>
                </a:lnTo>
                <a:lnTo>
                  <a:pt x="591401" y="658016"/>
                </a:lnTo>
                <a:lnTo>
                  <a:pt x="591007" y="657360"/>
                </a:lnTo>
                <a:lnTo>
                  <a:pt x="591007" y="656967"/>
                </a:lnTo>
                <a:lnTo>
                  <a:pt x="590745" y="656574"/>
                </a:lnTo>
                <a:lnTo>
                  <a:pt x="591007" y="655918"/>
                </a:lnTo>
                <a:lnTo>
                  <a:pt x="590220" y="655525"/>
                </a:lnTo>
                <a:lnTo>
                  <a:pt x="589958" y="655918"/>
                </a:lnTo>
                <a:lnTo>
                  <a:pt x="589565" y="655525"/>
                </a:lnTo>
                <a:lnTo>
                  <a:pt x="589958" y="654738"/>
                </a:lnTo>
                <a:lnTo>
                  <a:pt x="589302" y="654738"/>
                </a:lnTo>
                <a:lnTo>
                  <a:pt x="589302" y="654082"/>
                </a:lnTo>
                <a:lnTo>
                  <a:pt x="588909" y="654082"/>
                </a:lnTo>
                <a:lnTo>
                  <a:pt x="588909" y="653820"/>
                </a:lnTo>
                <a:lnTo>
                  <a:pt x="588122" y="653820"/>
                </a:lnTo>
                <a:lnTo>
                  <a:pt x="588122" y="653295"/>
                </a:lnTo>
                <a:lnTo>
                  <a:pt x="587860" y="653295"/>
                </a:lnTo>
                <a:lnTo>
                  <a:pt x="587467" y="652377"/>
                </a:lnTo>
                <a:lnTo>
                  <a:pt x="586418" y="652377"/>
                </a:lnTo>
                <a:lnTo>
                  <a:pt x="583271" y="651197"/>
                </a:lnTo>
                <a:lnTo>
                  <a:pt x="578287" y="649492"/>
                </a:lnTo>
                <a:lnTo>
                  <a:pt x="579337" y="644903"/>
                </a:lnTo>
                <a:lnTo>
                  <a:pt x="579599" y="644509"/>
                </a:lnTo>
                <a:lnTo>
                  <a:pt x="579337" y="643461"/>
                </a:lnTo>
                <a:lnTo>
                  <a:pt x="580123" y="642805"/>
                </a:lnTo>
                <a:lnTo>
                  <a:pt x="579599" y="641756"/>
                </a:lnTo>
                <a:lnTo>
                  <a:pt x="578287" y="640576"/>
                </a:lnTo>
                <a:lnTo>
                  <a:pt x="578287" y="639133"/>
                </a:lnTo>
                <a:lnTo>
                  <a:pt x="578287" y="638871"/>
                </a:lnTo>
                <a:lnTo>
                  <a:pt x="579599" y="636379"/>
                </a:lnTo>
                <a:lnTo>
                  <a:pt x="580779" y="636117"/>
                </a:lnTo>
                <a:lnTo>
                  <a:pt x="582221" y="632839"/>
                </a:lnTo>
                <a:lnTo>
                  <a:pt x="585237" y="632183"/>
                </a:lnTo>
                <a:lnTo>
                  <a:pt x="589302" y="630478"/>
                </a:lnTo>
                <a:lnTo>
                  <a:pt x="590745" y="630085"/>
                </a:lnTo>
                <a:lnTo>
                  <a:pt x="591401" y="628118"/>
                </a:lnTo>
                <a:lnTo>
                  <a:pt x="587860" y="625102"/>
                </a:lnTo>
                <a:lnTo>
                  <a:pt x="584975" y="626807"/>
                </a:lnTo>
                <a:lnTo>
                  <a:pt x="580123" y="628118"/>
                </a:lnTo>
                <a:lnTo>
                  <a:pt x="580386" y="623004"/>
                </a:lnTo>
                <a:lnTo>
                  <a:pt x="578287" y="622479"/>
                </a:lnTo>
                <a:lnTo>
                  <a:pt x="578287" y="621824"/>
                </a:lnTo>
                <a:lnTo>
                  <a:pt x="575403" y="621824"/>
                </a:lnTo>
                <a:lnTo>
                  <a:pt x="575403" y="619332"/>
                </a:lnTo>
                <a:lnTo>
                  <a:pt x="575009" y="616841"/>
                </a:lnTo>
                <a:lnTo>
                  <a:pt x="573304" y="617234"/>
                </a:lnTo>
                <a:lnTo>
                  <a:pt x="571469" y="618677"/>
                </a:lnTo>
                <a:lnTo>
                  <a:pt x="568322" y="618677"/>
                </a:lnTo>
                <a:lnTo>
                  <a:pt x="567666" y="618283"/>
                </a:lnTo>
                <a:lnTo>
                  <a:pt x="568322" y="615399"/>
                </a:lnTo>
                <a:lnTo>
                  <a:pt x="564125" y="608317"/>
                </a:lnTo>
                <a:lnTo>
                  <a:pt x="558749" y="602023"/>
                </a:lnTo>
                <a:lnTo>
                  <a:pt x="562945" y="600318"/>
                </a:lnTo>
                <a:lnTo>
                  <a:pt x="562945" y="598483"/>
                </a:lnTo>
                <a:lnTo>
                  <a:pt x="566223" y="598220"/>
                </a:lnTo>
                <a:lnTo>
                  <a:pt x="569108" y="597827"/>
                </a:lnTo>
                <a:lnTo>
                  <a:pt x="569764" y="596778"/>
                </a:lnTo>
                <a:lnTo>
                  <a:pt x="571206" y="596778"/>
                </a:lnTo>
                <a:lnTo>
                  <a:pt x="571469" y="598483"/>
                </a:lnTo>
                <a:lnTo>
                  <a:pt x="572124" y="598483"/>
                </a:lnTo>
                <a:lnTo>
                  <a:pt x="572780" y="599925"/>
                </a:lnTo>
                <a:lnTo>
                  <a:pt x="584319" y="596778"/>
                </a:lnTo>
                <a:lnTo>
                  <a:pt x="586418" y="594155"/>
                </a:lnTo>
                <a:lnTo>
                  <a:pt x="587467" y="592844"/>
                </a:lnTo>
                <a:lnTo>
                  <a:pt x="587860" y="590352"/>
                </a:lnTo>
                <a:lnTo>
                  <a:pt x="591401" y="589697"/>
                </a:lnTo>
                <a:lnTo>
                  <a:pt x="592056" y="589041"/>
                </a:lnTo>
                <a:lnTo>
                  <a:pt x="592318" y="586812"/>
                </a:lnTo>
                <a:lnTo>
                  <a:pt x="591663" y="584714"/>
                </a:lnTo>
                <a:lnTo>
                  <a:pt x="590745" y="584976"/>
                </a:lnTo>
                <a:lnTo>
                  <a:pt x="589302" y="579993"/>
                </a:lnTo>
                <a:lnTo>
                  <a:pt x="593499" y="578682"/>
                </a:lnTo>
                <a:lnTo>
                  <a:pt x="595203" y="579075"/>
                </a:lnTo>
                <a:lnTo>
                  <a:pt x="597301" y="577895"/>
                </a:lnTo>
                <a:lnTo>
                  <a:pt x="599400" y="576977"/>
                </a:lnTo>
                <a:lnTo>
                  <a:pt x="602678" y="576321"/>
                </a:lnTo>
                <a:lnTo>
                  <a:pt x="608185" y="574617"/>
                </a:lnTo>
                <a:lnTo>
                  <a:pt x="615922" y="574617"/>
                </a:lnTo>
                <a:lnTo>
                  <a:pt x="619725" y="575797"/>
                </a:lnTo>
                <a:lnTo>
                  <a:pt x="623265" y="575141"/>
                </a:lnTo>
                <a:lnTo>
                  <a:pt x="628117" y="575535"/>
                </a:lnTo>
                <a:lnTo>
                  <a:pt x="628904" y="576584"/>
                </a:lnTo>
                <a:lnTo>
                  <a:pt x="629297" y="575797"/>
                </a:lnTo>
                <a:lnTo>
                  <a:pt x="633100" y="574354"/>
                </a:lnTo>
                <a:lnTo>
                  <a:pt x="637559" y="574354"/>
                </a:lnTo>
                <a:lnTo>
                  <a:pt x="637821" y="574617"/>
                </a:lnTo>
                <a:lnTo>
                  <a:pt x="643460" y="575535"/>
                </a:lnTo>
                <a:lnTo>
                  <a:pt x="644246" y="575535"/>
                </a:lnTo>
                <a:lnTo>
                  <a:pt x="650541" y="574617"/>
                </a:lnTo>
                <a:lnTo>
                  <a:pt x="651983" y="575535"/>
                </a:lnTo>
                <a:lnTo>
                  <a:pt x="653425" y="575141"/>
                </a:lnTo>
                <a:lnTo>
                  <a:pt x="656966" y="573961"/>
                </a:lnTo>
                <a:lnTo>
                  <a:pt x="661162" y="573305"/>
                </a:lnTo>
                <a:lnTo>
                  <a:pt x="664834" y="571601"/>
                </a:lnTo>
                <a:lnTo>
                  <a:pt x="668374" y="568716"/>
                </a:lnTo>
                <a:lnTo>
                  <a:pt x="670866" y="568322"/>
                </a:lnTo>
                <a:lnTo>
                  <a:pt x="673357" y="568322"/>
                </a:lnTo>
                <a:lnTo>
                  <a:pt x="686077" y="568322"/>
                </a:lnTo>
                <a:lnTo>
                  <a:pt x="689880" y="567536"/>
                </a:lnTo>
                <a:lnTo>
                  <a:pt x="694207" y="568060"/>
                </a:lnTo>
                <a:lnTo>
                  <a:pt x="699977" y="568322"/>
                </a:lnTo>
                <a:lnTo>
                  <a:pt x="700239" y="568978"/>
                </a:lnTo>
                <a:lnTo>
                  <a:pt x="701288" y="563340"/>
                </a:lnTo>
                <a:lnTo>
                  <a:pt x="702731" y="559799"/>
                </a:lnTo>
                <a:lnTo>
                  <a:pt x="702731" y="558488"/>
                </a:lnTo>
                <a:lnTo>
                  <a:pt x="701288" y="550620"/>
                </a:lnTo>
                <a:lnTo>
                  <a:pt x="697879" y="550357"/>
                </a:lnTo>
                <a:lnTo>
                  <a:pt x="691060" y="546817"/>
                </a:lnTo>
                <a:lnTo>
                  <a:pt x="691322" y="545637"/>
                </a:lnTo>
                <a:lnTo>
                  <a:pt x="692502" y="544719"/>
                </a:lnTo>
                <a:lnTo>
                  <a:pt x="691716" y="542096"/>
                </a:lnTo>
                <a:lnTo>
                  <a:pt x="699977" y="539736"/>
                </a:lnTo>
                <a:lnTo>
                  <a:pt x="703518" y="540654"/>
                </a:lnTo>
                <a:lnTo>
                  <a:pt x="708369" y="536458"/>
                </a:lnTo>
                <a:lnTo>
                  <a:pt x="715713" y="531605"/>
                </a:lnTo>
                <a:lnTo>
                  <a:pt x="716237" y="529376"/>
                </a:lnTo>
                <a:lnTo>
                  <a:pt x="717680" y="527277"/>
                </a:lnTo>
                <a:lnTo>
                  <a:pt x="718597" y="527277"/>
                </a:lnTo>
                <a:lnTo>
                  <a:pt x="719778" y="526622"/>
                </a:lnTo>
                <a:lnTo>
                  <a:pt x="720696" y="527015"/>
                </a:lnTo>
                <a:lnTo>
                  <a:pt x="721482" y="525835"/>
                </a:lnTo>
                <a:lnTo>
                  <a:pt x="725154" y="523738"/>
                </a:lnTo>
                <a:lnTo>
                  <a:pt x="727252" y="524131"/>
                </a:lnTo>
                <a:lnTo>
                  <a:pt x="727908" y="522820"/>
                </a:lnTo>
                <a:lnTo>
                  <a:pt x="727908" y="520853"/>
                </a:lnTo>
                <a:lnTo>
                  <a:pt x="726859" y="518098"/>
                </a:lnTo>
                <a:lnTo>
                  <a:pt x="730137" y="514820"/>
                </a:lnTo>
                <a:lnTo>
                  <a:pt x="731580" y="513771"/>
                </a:lnTo>
                <a:lnTo>
                  <a:pt x="731580" y="512722"/>
                </a:lnTo>
                <a:lnTo>
                  <a:pt x="732497" y="512066"/>
                </a:lnTo>
                <a:lnTo>
                  <a:pt x="730399" y="508395"/>
                </a:lnTo>
                <a:lnTo>
                  <a:pt x="732235" y="506428"/>
                </a:lnTo>
                <a:lnTo>
                  <a:pt x="732497" y="505641"/>
                </a:lnTo>
                <a:lnTo>
                  <a:pt x="732497" y="504198"/>
                </a:lnTo>
                <a:lnTo>
                  <a:pt x="731842" y="502494"/>
                </a:lnTo>
                <a:lnTo>
                  <a:pt x="732235" y="501838"/>
                </a:lnTo>
                <a:lnTo>
                  <a:pt x="730137" y="501445"/>
                </a:lnTo>
                <a:lnTo>
                  <a:pt x="729350" y="501838"/>
                </a:lnTo>
                <a:lnTo>
                  <a:pt x="726859" y="502100"/>
                </a:lnTo>
                <a:lnTo>
                  <a:pt x="725416" y="502100"/>
                </a:lnTo>
                <a:lnTo>
                  <a:pt x="723318" y="502494"/>
                </a:lnTo>
                <a:lnTo>
                  <a:pt x="717942" y="498953"/>
                </a:lnTo>
                <a:lnTo>
                  <a:pt x="715713" y="496855"/>
                </a:lnTo>
                <a:lnTo>
                  <a:pt x="715057" y="493577"/>
                </a:lnTo>
                <a:lnTo>
                  <a:pt x="715450" y="489381"/>
                </a:lnTo>
                <a:lnTo>
                  <a:pt x="715450" y="487283"/>
                </a:lnTo>
                <a:lnTo>
                  <a:pt x="716893" y="487676"/>
                </a:lnTo>
                <a:lnTo>
                  <a:pt x="719384" y="485840"/>
                </a:lnTo>
                <a:lnTo>
                  <a:pt x="718335" y="485184"/>
                </a:lnTo>
                <a:lnTo>
                  <a:pt x="717942" y="483742"/>
                </a:lnTo>
                <a:lnTo>
                  <a:pt x="718597" y="483480"/>
                </a:lnTo>
                <a:lnTo>
                  <a:pt x="718597" y="482693"/>
                </a:lnTo>
                <a:lnTo>
                  <a:pt x="720040" y="481250"/>
                </a:lnTo>
                <a:lnTo>
                  <a:pt x="719384" y="480595"/>
                </a:lnTo>
                <a:lnTo>
                  <a:pt x="721482" y="479152"/>
                </a:lnTo>
                <a:lnTo>
                  <a:pt x="721876" y="479939"/>
                </a:lnTo>
                <a:lnTo>
                  <a:pt x="722794" y="479546"/>
                </a:lnTo>
                <a:lnTo>
                  <a:pt x="723318" y="479939"/>
                </a:lnTo>
                <a:lnTo>
                  <a:pt x="723712" y="479546"/>
                </a:lnTo>
                <a:lnTo>
                  <a:pt x="725810" y="477841"/>
                </a:lnTo>
                <a:lnTo>
                  <a:pt x="726072" y="477054"/>
                </a:lnTo>
                <a:lnTo>
                  <a:pt x="731055" y="475218"/>
                </a:lnTo>
                <a:lnTo>
                  <a:pt x="732497" y="475218"/>
                </a:lnTo>
                <a:lnTo>
                  <a:pt x="736694" y="474956"/>
                </a:lnTo>
                <a:lnTo>
                  <a:pt x="737087" y="474563"/>
                </a:lnTo>
                <a:lnTo>
                  <a:pt x="737349" y="472465"/>
                </a:lnTo>
                <a:lnTo>
                  <a:pt x="740234" y="469580"/>
                </a:lnTo>
                <a:lnTo>
                  <a:pt x="738136" y="465646"/>
                </a:lnTo>
                <a:lnTo>
                  <a:pt x="737874" y="465384"/>
                </a:lnTo>
                <a:lnTo>
                  <a:pt x="737874" y="463417"/>
                </a:lnTo>
                <a:lnTo>
                  <a:pt x="737087" y="463154"/>
                </a:lnTo>
                <a:lnTo>
                  <a:pt x="735645" y="461056"/>
                </a:lnTo>
                <a:lnTo>
                  <a:pt x="734333" y="462105"/>
                </a:lnTo>
                <a:lnTo>
                  <a:pt x="730793" y="462761"/>
                </a:lnTo>
                <a:lnTo>
                  <a:pt x="730793" y="461319"/>
                </a:lnTo>
                <a:lnTo>
                  <a:pt x="728170" y="455680"/>
                </a:lnTo>
                <a:lnTo>
                  <a:pt x="729350" y="453320"/>
                </a:lnTo>
                <a:lnTo>
                  <a:pt x="729350" y="452664"/>
                </a:lnTo>
                <a:lnTo>
                  <a:pt x="726859" y="449779"/>
                </a:lnTo>
                <a:lnTo>
                  <a:pt x="727908" y="448599"/>
                </a:lnTo>
                <a:lnTo>
                  <a:pt x="724498" y="445583"/>
                </a:lnTo>
                <a:lnTo>
                  <a:pt x="722531" y="445058"/>
                </a:lnTo>
                <a:lnTo>
                  <a:pt x="719778" y="446239"/>
                </a:lnTo>
                <a:lnTo>
                  <a:pt x="717942" y="442698"/>
                </a:lnTo>
                <a:lnTo>
                  <a:pt x="716499" y="439420"/>
                </a:lnTo>
                <a:lnTo>
                  <a:pt x="713352" y="436273"/>
                </a:lnTo>
                <a:lnTo>
                  <a:pt x="713352" y="434830"/>
                </a:lnTo>
                <a:lnTo>
                  <a:pt x="716893" y="431421"/>
                </a:lnTo>
                <a:lnTo>
                  <a:pt x="719384" y="430896"/>
                </a:lnTo>
                <a:lnTo>
                  <a:pt x="722138" y="428142"/>
                </a:lnTo>
                <a:lnTo>
                  <a:pt x="721482" y="427356"/>
                </a:lnTo>
                <a:lnTo>
                  <a:pt x="721876" y="425258"/>
                </a:lnTo>
                <a:lnTo>
                  <a:pt x="721482" y="423553"/>
                </a:lnTo>
                <a:lnTo>
                  <a:pt x="719778" y="422373"/>
                </a:lnTo>
                <a:lnTo>
                  <a:pt x="720040" y="422110"/>
                </a:lnTo>
                <a:lnTo>
                  <a:pt x="715713" y="418176"/>
                </a:lnTo>
                <a:lnTo>
                  <a:pt x="715057" y="416734"/>
                </a:lnTo>
                <a:lnTo>
                  <a:pt x="712697" y="413980"/>
                </a:lnTo>
                <a:lnTo>
                  <a:pt x="709156" y="413587"/>
                </a:lnTo>
                <a:lnTo>
                  <a:pt x="708632" y="412538"/>
                </a:lnTo>
                <a:lnTo>
                  <a:pt x="709812" y="411882"/>
                </a:lnTo>
                <a:lnTo>
                  <a:pt x="709156" y="408604"/>
                </a:lnTo>
                <a:lnTo>
                  <a:pt x="704173" y="409260"/>
                </a:lnTo>
                <a:lnTo>
                  <a:pt x="702731" y="406244"/>
                </a:lnTo>
                <a:lnTo>
                  <a:pt x="703518" y="405457"/>
                </a:lnTo>
                <a:lnTo>
                  <a:pt x="703518" y="405063"/>
                </a:lnTo>
                <a:lnTo>
                  <a:pt x="704960" y="404801"/>
                </a:lnTo>
                <a:lnTo>
                  <a:pt x="705615" y="404277"/>
                </a:lnTo>
                <a:lnTo>
                  <a:pt x="706271" y="405457"/>
                </a:lnTo>
                <a:lnTo>
                  <a:pt x="706665" y="405457"/>
                </a:lnTo>
                <a:lnTo>
                  <a:pt x="708369" y="405063"/>
                </a:lnTo>
                <a:lnTo>
                  <a:pt x="709156" y="404277"/>
                </a:lnTo>
                <a:lnTo>
                  <a:pt x="709156" y="404014"/>
                </a:lnTo>
                <a:lnTo>
                  <a:pt x="709812" y="403621"/>
                </a:lnTo>
                <a:lnTo>
                  <a:pt x="710074" y="404801"/>
                </a:lnTo>
                <a:lnTo>
                  <a:pt x="710861" y="403359"/>
                </a:lnTo>
                <a:lnTo>
                  <a:pt x="711254" y="403621"/>
                </a:lnTo>
                <a:lnTo>
                  <a:pt x="716237" y="402179"/>
                </a:lnTo>
                <a:lnTo>
                  <a:pt x="716499" y="402572"/>
                </a:lnTo>
                <a:lnTo>
                  <a:pt x="716237" y="403621"/>
                </a:lnTo>
                <a:lnTo>
                  <a:pt x="716499" y="404014"/>
                </a:lnTo>
                <a:lnTo>
                  <a:pt x="717155" y="403621"/>
                </a:lnTo>
                <a:lnTo>
                  <a:pt x="719122" y="403359"/>
                </a:lnTo>
                <a:lnTo>
                  <a:pt x="719778" y="404014"/>
                </a:lnTo>
                <a:lnTo>
                  <a:pt x="721089" y="404014"/>
                </a:lnTo>
                <a:lnTo>
                  <a:pt x="721482" y="403359"/>
                </a:lnTo>
                <a:lnTo>
                  <a:pt x="722531" y="402572"/>
                </a:lnTo>
                <a:lnTo>
                  <a:pt x="722531" y="402179"/>
                </a:lnTo>
                <a:lnTo>
                  <a:pt x="722794" y="401916"/>
                </a:lnTo>
                <a:lnTo>
                  <a:pt x="723712" y="402179"/>
                </a:lnTo>
                <a:lnTo>
                  <a:pt x="723712" y="401261"/>
                </a:lnTo>
                <a:lnTo>
                  <a:pt x="727252" y="400867"/>
                </a:lnTo>
                <a:lnTo>
                  <a:pt x="728695" y="400080"/>
                </a:lnTo>
                <a:lnTo>
                  <a:pt x="728695" y="399818"/>
                </a:lnTo>
                <a:lnTo>
                  <a:pt x="729612" y="396278"/>
                </a:lnTo>
                <a:lnTo>
                  <a:pt x="730399" y="397982"/>
                </a:lnTo>
                <a:lnTo>
                  <a:pt x="731055" y="397982"/>
                </a:lnTo>
                <a:lnTo>
                  <a:pt x="731055" y="397720"/>
                </a:lnTo>
                <a:lnTo>
                  <a:pt x="732235" y="397196"/>
                </a:lnTo>
                <a:lnTo>
                  <a:pt x="732235" y="396933"/>
                </a:lnTo>
                <a:lnTo>
                  <a:pt x="732235" y="396540"/>
                </a:lnTo>
                <a:lnTo>
                  <a:pt x="732497" y="395491"/>
                </a:lnTo>
                <a:lnTo>
                  <a:pt x="731842" y="393524"/>
                </a:lnTo>
                <a:lnTo>
                  <a:pt x="731580" y="389197"/>
                </a:lnTo>
                <a:lnTo>
                  <a:pt x="733546" y="388148"/>
                </a:lnTo>
                <a:lnTo>
                  <a:pt x="733940" y="387361"/>
                </a:lnTo>
                <a:lnTo>
                  <a:pt x="733546" y="386443"/>
                </a:lnTo>
                <a:lnTo>
                  <a:pt x="731842" y="386443"/>
                </a:lnTo>
                <a:lnTo>
                  <a:pt x="731842" y="385263"/>
                </a:lnTo>
                <a:lnTo>
                  <a:pt x="731055" y="387361"/>
                </a:lnTo>
                <a:lnTo>
                  <a:pt x="730137" y="386443"/>
                </a:lnTo>
                <a:lnTo>
                  <a:pt x="730399" y="385263"/>
                </a:lnTo>
                <a:lnTo>
                  <a:pt x="728695" y="382771"/>
                </a:lnTo>
                <a:lnTo>
                  <a:pt x="726859" y="382771"/>
                </a:lnTo>
                <a:lnTo>
                  <a:pt x="725416" y="380673"/>
                </a:lnTo>
                <a:lnTo>
                  <a:pt x="725154" y="381066"/>
                </a:lnTo>
                <a:lnTo>
                  <a:pt x="724761" y="380673"/>
                </a:lnTo>
                <a:lnTo>
                  <a:pt x="724498" y="379362"/>
                </a:lnTo>
                <a:lnTo>
                  <a:pt x="722794" y="378837"/>
                </a:lnTo>
                <a:lnTo>
                  <a:pt x="721089" y="378575"/>
                </a:lnTo>
                <a:lnTo>
                  <a:pt x="722138" y="380017"/>
                </a:lnTo>
                <a:lnTo>
                  <a:pt x="720433" y="380673"/>
                </a:lnTo>
                <a:lnTo>
                  <a:pt x="719384" y="378837"/>
                </a:lnTo>
                <a:lnTo>
                  <a:pt x="716499" y="377919"/>
                </a:lnTo>
                <a:lnTo>
                  <a:pt x="715057" y="376083"/>
                </a:lnTo>
                <a:lnTo>
                  <a:pt x="713614" y="379362"/>
                </a:lnTo>
                <a:lnTo>
                  <a:pt x="712959" y="379362"/>
                </a:lnTo>
                <a:lnTo>
                  <a:pt x="712959" y="378837"/>
                </a:lnTo>
                <a:lnTo>
                  <a:pt x="714139" y="376739"/>
                </a:lnTo>
                <a:lnTo>
                  <a:pt x="713352" y="375297"/>
                </a:lnTo>
                <a:lnTo>
                  <a:pt x="714139" y="373985"/>
                </a:lnTo>
                <a:lnTo>
                  <a:pt x="713352" y="373199"/>
                </a:lnTo>
                <a:lnTo>
                  <a:pt x="711254" y="371101"/>
                </a:lnTo>
                <a:lnTo>
                  <a:pt x="711254" y="370314"/>
                </a:lnTo>
                <a:lnTo>
                  <a:pt x="710074" y="370051"/>
                </a:lnTo>
                <a:lnTo>
                  <a:pt x="709156" y="367298"/>
                </a:lnTo>
                <a:lnTo>
                  <a:pt x="706665" y="366118"/>
                </a:lnTo>
                <a:lnTo>
                  <a:pt x="704435" y="365200"/>
                </a:lnTo>
                <a:lnTo>
                  <a:pt x="704173" y="364675"/>
                </a:lnTo>
                <a:lnTo>
                  <a:pt x="705222" y="364019"/>
                </a:lnTo>
                <a:lnTo>
                  <a:pt x="703518" y="362315"/>
                </a:lnTo>
                <a:lnTo>
                  <a:pt x="703518" y="361266"/>
                </a:lnTo>
                <a:lnTo>
                  <a:pt x="702731" y="360479"/>
                </a:lnTo>
                <a:lnTo>
                  <a:pt x="702337" y="360217"/>
                </a:lnTo>
                <a:lnTo>
                  <a:pt x="702075" y="359823"/>
                </a:lnTo>
                <a:lnTo>
                  <a:pt x="700239" y="358381"/>
                </a:lnTo>
                <a:lnTo>
                  <a:pt x="699977" y="357594"/>
                </a:lnTo>
                <a:lnTo>
                  <a:pt x="697354" y="355103"/>
                </a:lnTo>
                <a:lnTo>
                  <a:pt x="695256" y="354447"/>
                </a:lnTo>
                <a:lnTo>
                  <a:pt x="693420" y="352742"/>
                </a:lnTo>
                <a:lnTo>
                  <a:pt x="691716" y="347759"/>
                </a:lnTo>
                <a:lnTo>
                  <a:pt x="688437" y="344874"/>
                </a:lnTo>
                <a:lnTo>
                  <a:pt x="688437" y="342776"/>
                </a:lnTo>
                <a:lnTo>
                  <a:pt x="683192" y="338842"/>
                </a:lnTo>
                <a:lnTo>
                  <a:pt x="683454" y="332155"/>
                </a:lnTo>
                <a:lnTo>
                  <a:pt x="683192" y="329663"/>
                </a:lnTo>
                <a:lnTo>
                  <a:pt x="686077" y="329663"/>
                </a:lnTo>
                <a:lnTo>
                  <a:pt x="686077" y="327565"/>
                </a:lnTo>
                <a:lnTo>
                  <a:pt x="685684" y="325336"/>
                </a:lnTo>
                <a:lnTo>
                  <a:pt x="686339" y="324024"/>
                </a:lnTo>
                <a:lnTo>
                  <a:pt x="686339" y="320484"/>
                </a:lnTo>
                <a:lnTo>
                  <a:pt x="688175" y="318255"/>
                </a:lnTo>
                <a:lnTo>
                  <a:pt x="688437" y="318779"/>
                </a:lnTo>
                <a:lnTo>
                  <a:pt x="691716" y="317337"/>
                </a:lnTo>
                <a:lnTo>
                  <a:pt x="691716" y="317599"/>
                </a:lnTo>
                <a:lnTo>
                  <a:pt x="697092" y="315239"/>
                </a:lnTo>
                <a:lnTo>
                  <a:pt x="699584" y="317337"/>
                </a:lnTo>
                <a:lnTo>
                  <a:pt x="703780" y="317337"/>
                </a:lnTo>
                <a:lnTo>
                  <a:pt x="708369" y="317992"/>
                </a:lnTo>
                <a:lnTo>
                  <a:pt x="708632" y="317337"/>
                </a:lnTo>
                <a:lnTo>
                  <a:pt x="691716" y="297143"/>
                </a:lnTo>
                <a:lnTo>
                  <a:pt x="690535" y="296356"/>
                </a:lnTo>
                <a:lnTo>
                  <a:pt x="690273" y="295307"/>
                </a:lnTo>
                <a:lnTo>
                  <a:pt x="688175" y="291766"/>
                </a:lnTo>
                <a:lnTo>
                  <a:pt x="686339" y="288881"/>
                </a:lnTo>
                <a:lnTo>
                  <a:pt x="684635" y="285734"/>
                </a:lnTo>
                <a:lnTo>
                  <a:pt x="684897" y="281538"/>
                </a:lnTo>
                <a:lnTo>
                  <a:pt x="682799" y="277211"/>
                </a:lnTo>
                <a:lnTo>
                  <a:pt x="684241" y="275506"/>
                </a:lnTo>
                <a:lnTo>
                  <a:pt x="683454" y="273015"/>
                </a:lnTo>
                <a:lnTo>
                  <a:pt x="684241" y="270917"/>
                </a:lnTo>
                <a:lnTo>
                  <a:pt x="684897" y="269474"/>
                </a:lnTo>
                <a:lnTo>
                  <a:pt x="686077" y="269081"/>
                </a:lnTo>
                <a:lnTo>
                  <a:pt x="683192" y="265540"/>
                </a:lnTo>
                <a:lnTo>
                  <a:pt x="683192" y="265278"/>
                </a:lnTo>
                <a:lnTo>
                  <a:pt x="685421" y="263835"/>
                </a:lnTo>
                <a:lnTo>
                  <a:pt x="688437" y="262786"/>
                </a:lnTo>
                <a:lnTo>
                  <a:pt x="688437" y="261737"/>
                </a:lnTo>
                <a:lnTo>
                  <a:pt x="689618" y="261737"/>
                </a:lnTo>
                <a:lnTo>
                  <a:pt x="689618" y="259901"/>
                </a:lnTo>
                <a:lnTo>
                  <a:pt x="690535" y="259639"/>
                </a:lnTo>
                <a:lnTo>
                  <a:pt x="689880" y="259115"/>
                </a:lnTo>
                <a:lnTo>
                  <a:pt x="691978" y="257803"/>
                </a:lnTo>
                <a:lnTo>
                  <a:pt x="694207" y="257017"/>
                </a:lnTo>
                <a:lnTo>
                  <a:pt x="695650" y="254919"/>
                </a:lnTo>
                <a:lnTo>
                  <a:pt x="695256" y="253214"/>
                </a:lnTo>
                <a:lnTo>
                  <a:pt x="695912" y="251378"/>
                </a:lnTo>
                <a:lnTo>
                  <a:pt x="695650" y="244953"/>
                </a:lnTo>
                <a:lnTo>
                  <a:pt x="693814" y="244559"/>
                </a:lnTo>
                <a:lnTo>
                  <a:pt x="691978" y="243903"/>
                </a:lnTo>
                <a:lnTo>
                  <a:pt x="684897" y="247444"/>
                </a:lnTo>
                <a:lnTo>
                  <a:pt x="684241" y="250722"/>
                </a:lnTo>
                <a:lnTo>
                  <a:pt x="680045" y="252820"/>
                </a:lnTo>
                <a:lnTo>
                  <a:pt x="679258" y="253476"/>
                </a:lnTo>
                <a:lnTo>
                  <a:pt x="678603" y="254263"/>
                </a:lnTo>
                <a:lnTo>
                  <a:pt x="676242" y="253476"/>
                </a:lnTo>
                <a:lnTo>
                  <a:pt x="677160" y="251640"/>
                </a:lnTo>
                <a:lnTo>
                  <a:pt x="677816" y="250985"/>
                </a:lnTo>
                <a:lnTo>
                  <a:pt x="675062" y="249542"/>
                </a:lnTo>
                <a:lnTo>
                  <a:pt x="674800" y="248887"/>
                </a:lnTo>
                <a:lnTo>
                  <a:pt x="674275" y="248624"/>
                </a:lnTo>
                <a:lnTo>
                  <a:pt x="673620" y="246395"/>
                </a:lnTo>
                <a:lnTo>
                  <a:pt x="673620" y="245739"/>
                </a:lnTo>
                <a:lnTo>
                  <a:pt x="671915" y="244297"/>
                </a:lnTo>
                <a:lnTo>
                  <a:pt x="670866" y="244297"/>
                </a:lnTo>
                <a:lnTo>
                  <a:pt x="670079" y="242986"/>
                </a:lnTo>
                <a:lnTo>
                  <a:pt x="670472" y="242199"/>
                </a:lnTo>
                <a:lnTo>
                  <a:pt x="670079" y="241019"/>
                </a:lnTo>
                <a:lnTo>
                  <a:pt x="669423" y="239576"/>
                </a:lnTo>
                <a:lnTo>
                  <a:pt x="669817" y="239314"/>
                </a:lnTo>
                <a:lnTo>
                  <a:pt x="669161" y="238921"/>
                </a:lnTo>
                <a:lnTo>
                  <a:pt x="669161" y="238658"/>
                </a:lnTo>
                <a:lnTo>
                  <a:pt x="668637" y="238265"/>
                </a:lnTo>
                <a:lnTo>
                  <a:pt x="668374" y="238003"/>
                </a:lnTo>
                <a:lnTo>
                  <a:pt x="667981" y="236560"/>
                </a:lnTo>
                <a:lnTo>
                  <a:pt x="668374" y="236167"/>
                </a:lnTo>
                <a:lnTo>
                  <a:pt x="667719" y="235904"/>
                </a:lnTo>
                <a:lnTo>
                  <a:pt x="667719" y="235118"/>
                </a:lnTo>
                <a:lnTo>
                  <a:pt x="666538" y="233938"/>
                </a:lnTo>
                <a:lnTo>
                  <a:pt x="666538" y="233282"/>
                </a:lnTo>
                <a:lnTo>
                  <a:pt x="666276" y="233675"/>
                </a:lnTo>
                <a:lnTo>
                  <a:pt x="665096" y="232233"/>
                </a:lnTo>
                <a:lnTo>
                  <a:pt x="663260" y="230922"/>
                </a:lnTo>
                <a:lnTo>
                  <a:pt x="662998" y="230528"/>
                </a:lnTo>
                <a:lnTo>
                  <a:pt x="662605" y="230135"/>
                </a:lnTo>
                <a:lnTo>
                  <a:pt x="662342" y="229741"/>
                </a:lnTo>
                <a:lnTo>
                  <a:pt x="662342" y="228823"/>
                </a:lnTo>
                <a:lnTo>
                  <a:pt x="661818" y="228299"/>
                </a:lnTo>
                <a:lnTo>
                  <a:pt x="661162" y="228037"/>
                </a:lnTo>
                <a:lnTo>
                  <a:pt x="660900" y="226201"/>
                </a:lnTo>
                <a:lnTo>
                  <a:pt x="660900" y="224758"/>
                </a:lnTo>
                <a:lnTo>
                  <a:pt x="660900" y="223447"/>
                </a:lnTo>
                <a:lnTo>
                  <a:pt x="660113" y="222398"/>
                </a:lnTo>
                <a:lnTo>
                  <a:pt x="659458" y="222398"/>
                </a:lnTo>
                <a:lnTo>
                  <a:pt x="658408" y="221218"/>
                </a:lnTo>
                <a:lnTo>
                  <a:pt x="658015" y="220300"/>
                </a:lnTo>
                <a:lnTo>
                  <a:pt x="656966" y="219513"/>
                </a:lnTo>
                <a:lnTo>
                  <a:pt x="656704" y="218858"/>
                </a:lnTo>
                <a:lnTo>
                  <a:pt x="654474" y="217677"/>
                </a:lnTo>
                <a:lnTo>
                  <a:pt x="653819" y="215579"/>
                </a:lnTo>
                <a:lnTo>
                  <a:pt x="651983" y="214137"/>
                </a:lnTo>
                <a:lnTo>
                  <a:pt x="651721" y="212694"/>
                </a:lnTo>
                <a:lnTo>
                  <a:pt x="650934" y="212432"/>
                </a:lnTo>
                <a:lnTo>
                  <a:pt x="650278" y="211121"/>
                </a:lnTo>
                <a:lnTo>
                  <a:pt x="650278" y="210334"/>
                </a:lnTo>
                <a:lnTo>
                  <a:pt x="649623" y="209678"/>
                </a:lnTo>
                <a:lnTo>
                  <a:pt x="649623" y="208498"/>
                </a:lnTo>
                <a:lnTo>
                  <a:pt x="649098" y="208236"/>
                </a:lnTo>
                <a:lnTo>
                  <a:pt x="648836" y="208498"/>
                </a:lnTo>
                <a:lnTo>
                  <a:pt x="648180" y="207580"/>
                </a:lnTo>
                <a:lnTo>
                  <a:pt x="647656" y="206400"/>
                </a:lnTo>
                <a:lnTo>
                  <a:pt x="647394" y="206138"/>
                </a:lnTo>
                <a:lnTo>
                  <a:pt x="646738" y="206138"/>
                </a:lnTo>
                <a:lnTo>
                  <a:pt x="645558" y="204695"/>
                </a:lnTo>
                <a:lnTo>
                  <a:pt x="645558" y="204040"/>
                </a:lnTo>
                <a:lnTo>
                  <a:pt x="645295" y="203646"/>
                </a:lnTo>
                <a:lnTo>
                  <a:pt x="644902" y="202860"/>
                </a:lnTo>
                <a:lnTo>
                  <a:pt x="644902" y="201155"/>
                </a:lnTo>
                <a:lnTo>
                  <a:pt x="645558" y="199712"/>
                </a:lnTo>
                <a:lnTo>
                  <a:pt x="645558" y="199057"/>
                </a:lnTo>
                <a:lnTo>
                  <a:pt x="645295" y="198270"/>
                </a:lnTo>
                <a:lnTo>
                  <a:pt x="643853" y="196565"/>
                </a:lnTo>
                <a:lnTo>
                  <a:pt x="643460" y="194336"/>
                </a:lnTo>
                <a:lnTo>
                  <a:pt x="642804" y="193680"/>
                </a:lnTo>
                <a:lnTo>
                  <a:pt x="642017" y="193287"/>
                </a:lnTo>
                <a:lnTo>
                  <a:pt x="641361" y="192894"/>
                </a:lnTo>
                <a:lnTo>
                  <a:pt x="638870" y="194336"/>
                </a:lnTo>
                <a:lnTo>
                  <a:pt x="636116" y="194336"/>
                </a:lnTo>
                <a:lnTo>
                  <a:pt x="634280" y="195778"/>
                </a:lnTo>
                <a:lnTo>
                  <a:pt x="632445" y="195778"/>
                </a:lnTo>
                <a:lnTo>
                  <a:pt x="631789" y="195385"/>
                </a:lnTo>
                <a:lnTo>
                  <a:pt x="631789" y="193943"/>
                </a:lnTo>
                <a:lnTo>
                  <a:pt x="631396" y="193287"/>
                </a:lnTo>
                <a:lnTo>
                  <a:pt x="631002" y="191844"/>
                </a:lnTo>
                <a:lnTo>
                  <a:pt x="630346" y="187517"/>
                </a:lnTo>
                <a:lnTo>
                  <a:pt x="630740" y="186862"/>
                </a:lnTo>
                <a:lnTo>
                  <a:pt x="630346" y="186206"/>
                </a:lnTo>
                <a:lnTo>
                  <a:pt x="629297" y="185812"/>
                </a:lnTo>
                <a:lnTo>
                  <a:pt x="628642" y="184764"/>
                </a:lnTo>
                <a:lnTo>
                  <a:pt x="628642" y="184108"/>
                </a:lnTo>
                <a:lnTo>
                  <a:pt x="629297" y="182403"/>
                </a:lnTo>
                <a:lnTo>
                  <a:pt x="629297" y="179518"/>
                </a:lnTo>
                <a:lnTo>
                  <a:pt x="629297" y="178076"/>
                </a:lnTo>
                <a:lnTo>
                  <a:pt x="629560" y="176240"/>
                </a:lnTo>
                <a:lnTo>
                  <a:pt x="628904" y="174535"/>
                </a:lnTo>
                <a:lnTo>
                  <a:pt x="628117" y="173486"/>
                </a:lnTo>
                <a:lnTo>
                  <a:pt x="623921" y="172699"/>
                </a:lnTo>
                <a:lnTo>
                  <a:pt x="623921" y="171781"/>
                </a:lnTo>
                <a:lnTo>
                  <a:pt x="623921" y="169946"/>
                </a:lnTo>
                <a:lnTo>
                  <a:pt x="623659" y="169159"/>
                </a:lnTo>
                <a:lnTo>
                  <a:pt x="623659" y="168241"/>
                </a:lnTo>
                <a:lnTo>
                  <a:pt x="621561" y="164700"/>
                </a:lnTo>
                <a:lnTo>
                  <a:pt x="621036" y="164700"/>
                </a:lnTo>
                <a:lnTo>
                  <a:pt x="619463" y="161422"/>
                </a:lnTo>
                <a:lnTo>
                  <a:pt x="618676" y="159717"/>
                </a:lnTo>
                <a:lnTo>
                  <a:pt x="617627" y="157619"/>
                </a:lnTo>
                <a:lnTo>
                  <a:pt x="616578" y="156177"/>
                </a:lnTo>
                <a:lnTo>
                  <a:pt x="616578" y="154735"/>
                </a:lnTo>
                <a:lnTo>
                  <a:pt x="617627" y="149096"/>
                </a:lnTo>
                <a:lnTo>
                  <a:pt x="618676" y="145555"/>
                </a:lnTo>
                <a:lnTo>
                  <a:pt x="618282" y="143326"/>
                </a:lnTo>
                <a:lnTo>
                  <a:pt x="616578" y="135458"/>
                </a:lnTo>
                <a:lnTo>
                  <a:pt x="619463" y="133360"/>
                </a:lnTo>
                <a:lnTo>
                  <a:pt x="620118" y="130606"/>
                </a:lnTo>
                <a:lnTo>
                  <a:pt x="618938" y="129164"/>
                </a:lnTo>
                <a:lnTo>
                  <a:pt x="621036" y="126673"/>
                </a:lnTo>
                <a:lnTo>
                  <a:pt x="619463" y="123263"/>
                </a:lnTo>
                <a:lnTo>
                  <a:pt x="629560" y="122083"/>
                </a:lnTo>
                <a:lnTo>
                  <a:pt x="631396" y="117624"/>
                </a:lnTo>
                <a:lnTo>
                  <a:pt x="637821" y="119329"/>
                </a:lnTo>
                <a:lnTo>
                  <a:pt x="643197" y="118936"/>
                </a:lnTo>
                <a:lnTo>
                  <a:pt x="645558" y="116444"/>
                </a:lnTo>
                <a:lnTo>
                  <a:pt x="651983" y="116838"/>
                </a:lnTo>
                <a:lnTo>
                  <a:pt x="651721" y="115395"/>
                </a:lnTo>
                <a:lnTo>
                  <a:pt x="654081" y="113953"/>
                </a:lnTo>
                <a:lnTo>
                  <a:pt x="655917" y="115395"/>
                </a:lnTo>
                <a:lnTo>
                  <a:pt x="657622" y="118542"/>
                </a:lnTo>
                <a:lnTo>
                  <a:pt x="662342" y="119722"/>
                </a:lnTo>
                <a:lnTo>
                  <a:pt x="664047" y="113953"/>
                </a:lnTo>
                <a:lnTo>
                  <a:pt x="667719" y="114346"/>
                </a:lnTo>
                <a:lnTo>
                  <a:pt x="675718" y="115002"/>
                </a:lnTo>
                <a:lnTo>
                  <a:pt x="679258" y="115002"/>
                </a:lnTo>
                <a:lnTo>
                  <a:pt x="686077" y="104774"/>
                </a:lnTo>
                <a:lnTo>
                  <a:pt x="688831" y="102020"/>
                </a:lnTo>
                <a:lnTo>
                  <a:pt x="688437" y="100184"/>
                </a:lnTo>
                <a:lnTo>
                  <a:pt x="691322" y="100184"/>
                </a:lnTo>
                <a:lnTo>
                  <a:pt x="692502" y="100577"/>
                </a:lnTo>
                <a:lnTo>
                  <a:pt x="694994" y="97824"/>
                </a:lnTo>
                <a:lnTo>
                  <a:pt x="695256" y="97037"/>
                </a:lnTo>
                <a:lnTo>
                  <a:pt x="696436" y="95201"/>
                </a:lnTo>
                <a:lnTo>
                  <a:pt x="695650" y="92054"/>
                </a:lnTo>
                <a:lnTo>
                  <a:pt x="695650" y="87727"/>
                </a:lnTo>
                <a:lnTo>
                  <a:pt x="697092" y="86022"/>
                </a:lnTo>
                <a:lnTo>
                  <a:pt x="696699" y="83924"/>
                </a:lnTo>
                <a:lnTo>
                  <a:pt x="698534" y="82088"/>
                </a:lnTo>
                <a:lnTo>
                  <a:pt x="701288" y="81039"/>
                </a:lnTo>
                <a:lnTo>
                  <a:pt x="703780" y="81695"/>
                </a:lnTo>
                <a:lnTo>
                  <a:pt x="713352" y="79596"/>
                </a:lnTo>
                <a:lnTo>
                  <a:pt x="717942" y="80383"/>
                </a:lnTo>
                <a:lnTo>
                  <a:pt x="722138" y="81695"/>
                </a:lnTo>
                <a:lnTo>
                  <a:pt x="726596" y="79596"/>
                </a:lnTo>
                <a:lnTo>
                  <a:pt x="727514" y="79203"/>
                </a:lnTo>
                <a:lnTo>
                  <a:pt x="730399" y="79203"/>
                </a:lnTo>
                <a:lnTo>
                  <a:pt x="733546" y="78941"/>
                </a:lnTo>
                <a:lnTo>
                  <a:pt x="731842" y="86678"/>
                </a:lnTo>
                <a:lnTo>
                  <a:pt x="737874" y="89038"/>
                </a:lnTo>
                <a:lnTo>
                  <a:pt x="741414" y="87727"/>
                </a:lnTo>
                <a:lnTo>
                  <a:pt x="753085" y="85366"/>
                </a:lnTo>
                <a:lnTo>
                  <a:pt x="753478" y="82481"/>
                </a:lnTo>
                <a:lnTo>
                  <a:pt x="761215" y="84842"/>
                </a:lnTo>
                <a:lnTo>
                  <a:pt x="774328" y="86284"/>
                </a:lnTo>
                <a:lnTo>
                  <a:pt x="775377" y="86284"/>
                </a:lnTo>
                <a:lnTo>
                  <a:pt x="775115" y="89562"/>
                </a:lnTo>
                <a:lnTo>
                  <a:pt x="779311" y="90218"/>
                </a:lnTo>
                <a:lnTo>
                  <a:pt x="781016" y="92054"/>
                </a:lnTo>
                <a:lnTo>
                  <a:pt x="781803" y="93759"/>
                </a:lnTo>
                <a:lnTo>
                  <a:pt x="781803" y="96644"/>
                </a:lnTo>
                <a:lnTo>
                  <a:pt x="783507" y="97299"/>
                </a:lnTo>
                <a:lnTo>
                  <a:pt x="790326" y="96644"/>
                </a:lnTo>
                <a:lnTo>
                  <a:pt x="793211" y="96381"/>
                </a:lnTo>
                <a:lnTo>
                  <a:pt x="795309" y="92054"/>
                </a:lnTo>
                <a:lnTo>
                  <a:pt x="800292" y="91267"/>
                </a:lnTo>
                <a:lnTo>
                  <a:pt x="801210" y="92841"/>
                </a:lnTo>
                <a:lnTo>
                  <a:pt x="800948" y="97037"/>
                </a:lnTo>
                <a:lnTo>
                  <a:pt x="801997" y="99135"/>
                </a:lnTo>
                <a:lnTo>
                  <a:pt x="808291" y="97037"/>
                </a:lnTo>
                <a:lnTo>
                  <a:pt x="816552" y="90480"/>
                </a:lnTo>
                <a:lnTo>
                  <a:pt x="820486" y="90218"/>
                </a:lnTo>
                <a:lnTo>
                  <a:pt x="824682" y="86022"/>
                </a:lnTo>
                <a:lnTo>
                  <a:pt x="831370" y="82744"/>
                </a:lnTo>
                <a:lnTo>
                  <a:pt x="832813" y="82088"/>
                </a:lnTo>
                <a:lnTo>
                  <a:pt x="834911" y="82481"/>
                </a:lnTo>
                <a:lnTo>
                  <a:pt x="840549" y="79990"/>
                </a:lnTo>
                <a:lnTo>
                  <a:pt x="848155" y="71860"/>
                </a:lnTo>
                <a:lnTo>
                  <a:pt x="850646" y="69237"/>
                </a:lnTo>
                <a:lnTo>
                  <a:pt x="852744" y="66877"/>
                </a:lnTo>
                <a:lnTo>
                  <a:pt x="861268" y="60583"/>
                </a:lnTo>
                <a:lnTo>
                  <a:pt x="868349" y="58747"/>
                </a:lnTo>
                <a:lnTo>
                  <a:pt x="872939" y="58747"/>
                </a:lnTo>
                <a:lnTo>
                  <a:pt x="869791" y="53764"/>
                </a:lnTo>
                <a:lnTo>
                  <a:pt x="867824" y="48518"/>
                </a:lnTo>
                <a:lnTo>
                  <a:pt x="868349" y="44978"/>
                </a:lnTo>
                <a:lnTo>
                  <a:pt x="869791" y="39339"/>
                </a:lnTo>
                <a:lnTo>
                  <a:pt x="871496" y="30422"/>
                </a:lnTo>
                <a:lnTo>
                  <a:pt x="873201" y="23341"/>
                </a:lnTo>
                <a:lnTo>
                  <a:pt x="874381" y="21243"/>
                </a:lnTo>
                <a:lnTo>
                  <a:pt x="880282" y="20063"/>
                </a:lnTo>
                <a:lnTo>
                  <a:pt x="882904" y="23341"/>
                </a:lnTo>
                <a:lnTo>
                  <a:pt x="885658" y="25439"/>
                </a:lnTo>
                <a:lnTo>
                  <a:pt x="889592" y="25046"/>
                </a:lnTo>
                <a:lnTo>
                  <a:pt x="890641" y="22161"/>
                </a:lnTo>
                <a:lnTo>
                  <a:pt x="888150" y="21899"/>
                </a:lnTo>
                <a:lnTo>
                  <a:pt x="889986" y="17178"/>
                </a:lnTo>
                <a:lnTo>
                  <a:pt x="891690" y="16916"/>
                </a:lnTo>
                <a:lnTo>
                  <a:pt x="893526" y="14162"/>
                </a:lnTo>
                <a:lnTo>
                  <a:pt x="902443" y="5245"/>
                </a:lnTo>
                <a:lnTo>
                  <a:pt x="903099" y="4196"/>
                </a:lnTo>
                <a:lnTo>
                  <a:pt x="903099" y="3541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3270074C-EE57-497E-926B-568CAD1E0703}"/>
              </a:ext>
            </a:extLst>
          </p:cNvPr>
          <p:cNvSpPr/>
          <p:nvPr/>
        </p:nvSpPr>
        <p:spPr>
          <a:xfrm>
            <a:off x="8298674" y="3167568"/>
            <a:ext cx="850508" cy="952597"/>
          </a:xfrm>
          <a:custGeom>
            <a:avLst/>
            <a:gdLst>
              <a:gd name="connsiteX0" fmla="*/ 638246 w 1016002"/>
              <a:gd name="connsiteY0" fmla="*/ 671947 h 1137956"/>
              <a:gd name="connsiteX1" fmla="*/ 638739 w 1016002"/>
              <a:gd name="connsiteY1" fmla="*/ 672440 h 1137956"/>
              <a:gd name="connsiteX2" fmla="*/ 640443 w 1016002"/>
              <a:gd name="connsiteY2" fmla="*/ 672440 h 1137956"/>
              <a:gd name="connsiteX3" fmla="*/ 640444 w 1016002"/>
              <a:gd name="connsiteY3" fmla="*/ 672440 h 1137956"/>
              <a:gd name="connsiteX4" fmla="*/ 638740 w 1016002"/>
              <a:gd name="connsiteY4" fmla="*/ 672440 h 1137956"/>
              <a:gd name="connsiteX5" fmla="*/ 643329 w 1016002"/>
              <a:gd name="connsiteY5" fmla="*/ 669293 h 1137956"/>
              <a:gd name="connsiteX6" fmla="*/ 643323 w 1016002"/>
              <a:gd name="connsiteY6" fmla="*/ 669296 h 1137956"/>
              <a:gd name="connsiteX7" fmla="*/ 643328 w 1016002"/>
              <a:gd name="connsiteY7" fmla="*/ 669293 h 1137956"/>
              <a:gd name="connsiteX8" fmla="*/ 645820 w 1016002"/>
              <a:gd name="connsiteY8" fmla="*/ 670342 h 1137956"/>
              <a:gd name="connsiteX9" fmla="*/ 646235 w 1016002"/>
              <a:gd name="connsiteY9" fmla="*/ 670290 h 1137956"/>
              <a:gd name="connsiteX10" fmla="*/ 645821 w 1016002"/>
              <a:gd name="connsiteY10" fmla="*/ 670342 h 1137956"/>
              <a:gd name="connsiteX11" fmla="*/ 674297 w 1016002"/>
              <a:gd name="connsiteY11" fmla="*/ 658192 h 1137956"/>
              <a:gd name="connsiteX12" fmla="*/ 674537 w 1016002"/>
              <a:gd name="connsiteY12" fmla="*/ 658278 h 1137956"/>
              <a:gd name="connsiteX13" fmla="*/ 675266 w 1016002"/>
              <a:gd name="connsiteY13" fmla="*/ 659613 h 1137956"/>
              <a:gd name="connsiteX14" fmla="*/ 674538 w 1016002"/>
              <a:gd name="connsiteY14" fmla="*/ 658278 h 1137956"/>
              <a:gd name="connsiteX15" fmla="*/ 678471 w 1016002"/>
              <a:gd name="connsiteY15" fmla="*/ 656573 h 1137956"/>
              <a:gd name="connsiteX16" fmla="*/ 677423 w 1016002"/>
              <a:gd name="connsiteY16" fmla="*/ 656835 h 1137956"/>
              <a:gd name="connsiteX17" fmla="*/ 677423 w 1016002"/>
              <a:gd name="connsiteY17" fmla="*/ 656836 h 1137956"/>
              <a:gd name="connsiteX18" fmla="*/ 678472 w 1016002"/>
              <a:gd name="connsiteY18" fmla="*/ 656574 h 1137956"/>
              <a:gd name="connsiteX19" fmla="*/ 679519 w 1016002"/>
              <a:gd name="connsiteY19" fmla="*/ 656836 h 1137956"/>
              <a:gd name="connsiteX20" fmla="*/ 679520 w 1016002"/>
              <a:gd name="connsiteY20" fmla="*/ 656835 h 1137956"/>
              <a:gd name="connsiteX21" fmla="*/ 677360 w 1016002"/>
              <a:gd name="connsiteY21" fmla="*/ 655813 h 1137956"/>
              <a:gd name="connsiteX22" fmla="*/ 677422 w 1016002"/>
              <a:gd name="connsiteY22" fmla="*/ 655917 h 1137956"/>
              <a:gd name="connsiteX23" fmla="*/ 677422 w 1016002"/>
              <a:gd name="connsiteY23" fmla="*/ 655917 h 1137956"/>
              <a:gd name="connsiteX24" fmla="*/ 666015 w 1016002"/>
              <a:gd name="connsiteY24" fmla="*/ 655262 h 1137956"/>
              <a:gd name="connsiteX25" fmla="*/ 666015 w 1016002"/>
              <a:gd name="connsiteY25" fmla="*/ 655262 h 1137956"/>
              <a:gd name="connsiteX26" fmla="*/ 666147 w 1016002"/>
              <a:gd name="connsiteY26" fmla="*/ 655306 h 1137956"/>
              <a:gd name="connsiteX27" fmla="*/ 675381 w 1016002"/>
              <a:gd name="connsiteY27" fmla="*/ 653363 h 1137956"/>
              <a:gd name="connsiteX28" fmla="*/ 675587 w 1016002"/>
              <a:gd name="connsiteY28" fmla="*/ 654082 h 1137956"/>
              <a:gd name="connsiteX29" fmla="*/ 676243 w 1016002"/>
              <a:gd name="connsiteY29" fmla="*/ 654082 h 1137956"/>
              <a:gd name="connsiteX30" fmla="*/ 676444 w 1016002"/>
              <a:gd name="connsiteY30" fmla="*/ 654383 h 1137956"/>
              <a:gd name="connsiteX31" fmla="*/ 676242 w 1016002"/>
              <a:gd name="connsiteY31" fmla="*/ 654081 h 1137956"/>
              <a:gd name="connsiteX32" fmla="*/ 675587 w 1016002"/>
              <a:gd name="connsiteY32" fmla="*/ 654081 h 1137956"/>
              <a:gd name="connsiteX33" fmla="*/ 673489 w 1016002"/>
              <a:gd name="connsiteY33" fmla="*/ 649886 h 1137956"/>
              <a:gd name="connsiteX34" fmla="*/ 675324 w 1016002"/>
              <a:gd name="connsiteY34" fmla="*/ 653163 h 1137956"/>
              <a:gd name="connsiteX35" fmla="*/ 675324 w 1016002"/>
              <a:gd name="connsiteY35" fmla="*/ 653163 h 1137956"/>
              <a:gd name="connsiteX36" fmla="*/ 666801 w 1016002"/>
              <a:gd name="connsiteY36" fmla="*/ 646082 h 1137956"/>
              <a:gd name="connsiteX37" fmla="*/ 666802 w 1016002"/>
              <a:gd name="connsiteY37" fmla="*/ 646083 h 1137956"/>
              <a:gd name="connsiteX38" fmla="*/ 668506 w 1016002"/>
              <a:gd name="connsiteY38" fmla="*/ 646083 h 1137956"/>
              <a:gd name="connsiteX39" fmla="*/ 670342 w 1016002"/>
              <a:gd name="connsiteY39" fmla="*/ 647001 h 1137956"/>
              <a:gd name="connsiteX40" fmla="*/ 671784 w 1016002"/>
              <a:gd name="connsiteY40" fmla="*/ 646739 h 1137956"/>
              <a:gd name="connsiteX41" fmla="*/ 673489 w 1016002"/>
              <a:gd name="connsiteY41" fmla="*/ 647788 h 1137956"/>
              <a:gd name="connsiteX42" fmla="*/ 674537 w 1016002"/>
              <a:gd name="connsiteY42" fmla="*/ 647394 h 1137956"/>
              <a:gd name="connsiteX43" fmla="*/ 674537 w 1016002"/>
              <a:gd name="connsiteY43" fmla="*/ 647394 h 1137956"/>
              <a:gd name="connsiteX44" fmla="*/ 673488 w 1016002"/>
              <a:gd name="connsiteY44" fmla="*/ 647787 h 1137956"/>
              <a:gd name="connsiteX45" fmla="*/ 671784 w 1016002"/>
              <a:gd name="connsiteY45" fmla="*/ 646738 h 1137956"/>
              <a:gd name="connsiteX46" fmla="*/ 670341 w 1016002"/>
              <a:gd name="connsiteY46" fmla="*/ 647000 h 1137956"/>
              <a:gd name="connsiteX47" fmla="*/ 668505 w 1016002"/>
              <a:gd name="connsiteY47" fmla="*/ 646082 h 1137956"/>
              <a:gd name="connsiteX48" fmla="*/ 667457 w 1016002"/>
              <a:gd name="connsiteY48" fmla="*/ 642412 h 1137956"/>
              <a:gd name="connsiteX49" fmla="*/ 667719 w 1016002"/>
              <a:gd name="connsiteY49" fmla="*/ 642805 h 1137956"/>
              <a:gd name="connsiteX50" fmla="*/ 667719 w 1016002"/>
              <a:gd name="connsiteY50" fmla="*/ 642804 h 1137956"/>
              <a:gd name="connsiteX51" fmla="*/ 667457 w 1016002"/>
              <a:gd name="connsiteY51" fmla="*/ 642412 h 1137956"/>
              <a:gd name="connsiteX52" fmla="*/ 672702 w 1016002"/>
              <a:gd name="connsiteY52" fmla="*/ 629692 h 1137956"/>
              <a:gd name="connsiteX53" fmla="*/ 671784 w 1016002"/>
              <a:gd name="connsiteY53" fmla="*/ 632183 h 1137956"/>
              <a:gd name="connsiteX54" fmla="*/ 673729 w 1016002"/>
              <a:gd name="connsiteY54" fmla="*/ 636680 h 1137956"/>
              <a:gd name="connsiteX55" fmla="*/ 671784 w 1016002"/>
              <a:gd name="connsiteY55" fmla="*/ 632182 h 1137956"/>
              <a:gd name="connsiteX56" fmla="*/ 672702 w 1016002"/>
              <a:gd name="connsiteY56" fmla="*/ 629692 h 1137956"/>
              <a:gd name="connsiteX57" fmla="*/ 670998 w 1016002"/>
              <a:gd name="connsiteY57" fmla="*/ 627593 h 1137956"/>
              <a:gd name="connsiteX58" fmla="*/ 670998 w 1016002"/>
              <a:gd name="connsiteY58" fmla="*/ 627594 h 1137956"/>
              <a:gd name="connsiteX59" fmla="*/ 672702 w 1016002"/>
              <a:gd name="connsiteY59" fmla="*/ 627594 h 1137956"/>
              <a:gd name="connsiteX60" fmla="*/ 673755 w 1016002"/>
              <a:gd name="connsiteY60" fmla="*/ 628838 h 1137956"/>
              <a:gd name="connsiteX61" fmla="*/ 672702 w 1016002"/>
              <a:gd name="connsiteY61" fmla="*/ 627593 h 1137956"/>
              <a:gd name="connsiteX62" fmla="*/ 765936 w 1016002"/>
              <a:gd name="connsiteY62" fmla="*/ 626282 h 1137956"/>
              <a:gd name="connsiteX63" fmla="*/ 765936 w 1016002"/>
              <a:gd name="connsiteY63" fmla="*/ 626544 h 1137956"/>
              <a:gd name="connsiteX64" fmla="*/ 765936 w 1016002"/>
              <a:gd name="connsiteY64" fmla="*/ 626544 h 1137956"/>
              <a:gd name="connsiteX65" fmla="*/ 765936 w 1016002"/>
              <a:gd name="connsiteY65" fmla="*/ 626282 h 1137956"/>
              <a:gd name="connsiteX66" fmla="*/ 668243 w 1016002"/>
              <a:gd name="connsiteY66" fmla="*/ 624839 h 1137956"/>
              <a:gd name="connsiteX67" fmla="*/ 668244 w 1016002"/>
              <a:gd name="connsiteY67" fmla="*/ 624840 h 1137956"/>
              <a:gd name="connsiteX68" fmla="*/ 670342 w 1016002"/>
              <a:gd name="connsiteY68" fmla="*/ 626545 h 1137956"/>
              <a:gd name="connsiteX69" fmla="*/ 670997 w 1016002"/>
              <a:gd name="connsiteY69" fmla="*/ 626545 h 1137956"/>
              <a:gd name="connsiteX70" fmla="*/ 670997 w 1016002"/>
              <a:gd name="connsiteY70" fmla="*/ 626544 h 1137956"/>
              <a:gd name="connsiteX71" fmla="*/ 670341 w 1016002"/>
              <a:gd name="connsiteY71" fmla="*/ 626544 h 1137956"/>
              <a:gd name="connsiteX72" fmla="*/ 755918 w 1016002"/>
              <a:gd name="connsiteY72" fmla="*/ 623739 h 1137956"/>
              <a:gd name="connsiteX73" fmla="*/ 756101 w 1016002"/>
              <a:gd name="connsiteY73" fmla="*/ 624839 h 1137956"/>
              <a:gd name="connsiteX74" fmla="*/ 756102 w 1016002"/>
              <a:gd name="connsiteY74" fmla="*/ 624840 h 1137956"/>
              <a:gd name="connsiteX75" fmla="*/ 778228 w 1016002"/>
              <a:gd name="connsiteY75" fmla="*/ 623236 h 1137956"/>
              <a:gd name="connsiteX76" fmla="*/ 778393 w 1016002"/>
              <a:gd name="connsiteY76" fmla="*/ 623266 h 1137956"/>
              <a:gd name="connsiteX77" fmla="*/ 778394 w 1016002"/>
              <a:gd name="connsiteY77" fmla="*/ 623266 h 1137956"/>
              <a:gd name="connsiteX78" fmla="*/ 667817 w 1016002"/>
              <a:gd name="connsiteY78" fmla="*/ 623233 h 1137956"/>
              <a:gd name="connsiteX79" fmla="*/ 667719 w 1016002"/>
              <a:gd name="connsiteY79" fmla="*/ 623266 h 1137956"/>
              <a:gd name="connsiteX80" fmla="*/ 668108 w 1016002"/>
              <a:gd name="connsiteY80" fmla="*/ 624434 h 1137956"/>
              <a:gd name="connsiteX81" fmla="*/ 667719 w 1016002"/>
              <a:gd name="connsiteY81" fmla="*/ 623266 h 1137956"/>
              <a:gd name="connsiteX82" fmla="*/ 786163 w 1016002"/>
              <a:gd name="connsiteY82" fmla="*/ 622993 h 1137956"/>
              <a:gd name="connsiteX83" fmla="*/ 786654 w 1016002"/>
              <a:gd name="connsiteY83" fmla="*/ 623266 h 1137956"/>
              <a:gd name="connsiteX84" fmla="*/ 786655 w 1016002"/>
              <a:gd name="connsiteY84" fmla="*/ 623266 h 1137956"/>
              <a:gd name="connsiteX85" fmla="*/ 772755 w 1016002"/>
              <a:gd name="connsiteY85" fmla="*/ 621824 h 1137956"/>
              <a:gd name="connsiteX86" fmla="*/ 772755 w 1016002"/>
              <a:gd name="connsiteY86" fmla="*/ 623004 h 1137956"/>
              <a:gd name="connsiteX87" fmla="*/ 773017 w 1016002"/>
              <a:gd name="connsiteY87" fmla="*/ 623922 h 1137956"/>
              <a:gd name="connsiteX88" fmla="*/ 773017 w 1016002"/>
              <a:gd name="connsiteY88" fmla="*/ 623921 h 1137956"/>
              <a:gd name="connsiteX89" fmla="*/ 772755 w 1016002"/>
              <a:gd name="connsiteY89" fmla="*/ 623003 h 1137956"/>
              <a:gd name="connsiteX90" fmla="*/ 772755 w 1016002"/>
              <a:gd name="connsiteY90" fmla="*/ 621824 h 1137956"/>
              <a:gd name="connsiteX91" fmla="*/ 754658 w 1016002"/>
              <a:gd name="connsiteY91" fmla="*/ 621562 h 1137956"/>
              <a:gd name="connsiteX92" fmla="*/ 754658 w 1016002"/>
              <a:gd name="connsiteY92" fmla="*/ 623003 h 1137956"/>
              <a:gd name="connsiteX93" fmla="*/ 754659 w 1016002"/>
              <a:gd name="connsiteY93" fmla="*/ 623003 h 1137956"/>
              <a:gd name="connsiteX94" fmla="*/ 754659 w 1016002"/>
              <a:gd name="connsiteY94" fmla="*/ 621562 h 1137956"/>
              <a:gd name="connsiteX95" fmla="*/ 776557 w 1016002"/>
              <a:gd name="connsiteY95" fmla="*/ 620118 h 1137956"/>
              <a:gd name="connsiteX96" fmla="*/ 776295 w 1016002"/>
              <a:gd name="connsiteY96" fmla="*/ 620381 h 1137956"/>
              <a:gd name="connsiteX97" fmla="*/ 776296 w 1016002"/>
              <a:gd name="connsiteY97" fmla="*/ 620381 h 1137956"/>
              <a:gd name="connsiteX98" fmla="*/ 776558 w 1016002"/>
              <a:gd name="connsiteY98" fmla="*/ 620119 h 1137956"/>
              <a:gd name="connsiteX99" fmla="*/ 775246 w 1016002"/>
              <a:gd name="connsiteY99" fmla="*/ 620118 h 1137956"/>
              <a:gd name="connsiteX100" fmla="*/ 774852 w 1016002"/>
              <a:gd name="connsiteY100" fmla="*/ 620381 h 1137956"/>
              <a:gd name="connsiteX101" fmla="*/ 775639 w 1016002"/>
              <a:gd name="connsiteY101" fmla="*/ 621168 h 1137956"/>
              <a:gd name="connsiteX102" fmla="*/ 775246 w 1016002"/>
              <a:gd name="connsiteY102" fmla="*/ 623921 h 1137956"/>
              <a:gd name="connsiteX103" fmla="*/ 775247 w 1016002"/>
              <a:gd name="connsiteY103" fmla="*/ 623921 h 1137956"/>
              <a:gd name="connsiteX104" fmla="*/ 775640 w 1016002"/>
              <a:gd name="connsiteY104" fmla="*/ 621168 h 1137956"/>
              <a:gd name="connsiteX105" fmla="*/ 774853 w 1016002"/>
              <a:gd name="connsiteY105" fmla="*/ 620381 h 1137956"/>
              <a:gd name="connsiteX106" fmla="*/ 775247 w 1016002"/>
              <a:gd name="connsiteY106" fmla="*/ 620119 h 1137956"/>
              <a:gd name="connsiteX107" fmla="*/ 776100 w 1016002"/>
              <a:gd name="connsiteY107" fmla="*/ 620332 h 1137956"/>
              <a:gd name="connsiteX108" fmla="*/ 838321 w 1016002"/>
              <a:gd name="connsiteY108" fmla="*/ 618939 h 1137956"/>
              <a:gd name="connsiteX109" fmla="*/ 838321 w 1016002"/>
              <a:gd name="connsiteY109" fmla="*/ 618939 h 1137956"/>
              <a:gd name="connsiteX110" fmla="*/ 838713 w 1016002"/>
              <a:gd name="connsiteY110" fmla="*/ 619725 h 1137956"/>
              <a:gd name="connsiteX111" fmla="*/ 838713 w 1016002"/>
              <a:gd name="connsiteY111" fmla="*/ 619724 h 1137956"/>
              <a:gd name="connsiteX112" fmla="*/ 811701 w 1016002"/>
              <a:gd name="connsiteY112" fmla="*/ 618021 h 1137956"/>
              <a:gd name="connsiteX113" fmla="*/ 811701 w 1016002"/>
              <a:gd name="connsiteY113" fmla="*/ 618021 h 1137956"/>
              <a:gd name="connsiteX114" fmla="*/ 812094 w 1016002"/>
              <a:gd name="connsiteY114" fmla="*/ 618676 h 1137956"/>
              <a:gd name="connsiteX115" fmla="*/ 812749 w 1016002"/>
              <a:gd name="connsiteY115" fmla="*/ 619463 h 1137956"/>
              <a:gd name="connsiteX116" fmla="*/ 812095 w 1016002"/>
              <a:gd name="connsiteY116" fmla="*/ 618677 h 1137956"/>
              <a:gd name="connsiteX117" fmla="*/ 806455 w 1016002"/>
              <a:gd name="connsiteY117" fmla="*/ 618021 h 1137956"/>
              <a:gd name="connsiteX118" fmla="*/ 806717 w 1016002"/>
              <a:gd name="connsiteY118" fmla="*/ 618938 h 1137956"/>
              <a:gd name="connsiteX119" fmla="*/ 807373 w 1016002"/>
              <a:gd name="connsiteY119" fmla="*/ 620381 h 1137956"/>
              <a:gd name="connsiteX120" fmla="*/ 807374 w 1016002"/>
              <a:gd name="connsiteY120" fmla="*/ 620381 h 1137956"/>
              <a:gd name="connsiteX121" fmla="*/ 806718 w 1016002"/>
              <a:gd name="connsiteY121" fmla="*/ 618939 h 1137956"/>
              <a:gd name="connsiteX122" fmla="*/ 806456 w 1016002"/>
              <a:gd name="connsiteY122" fmla="*/ 618021 h 1137956"/>
              <a:gd name="connsiteX123" fmla="*/ 836616 w 1016002"/>
              <a:gd name="connsiteY123" fmla="*/ 617234 h 1137956"/>
              <a:gd name="connsiteX124" fmla="*/ 836615 w 1016002"/>
              <a:gd name="connsiteY124" fmla="*/ 617235 h 1137956"/>
              <a:gd name="connsiteX125" fmla="*/ 836615 w 1016002"/>
              <a:gd name="connsiteY125" fmla="*/ 619463 h 1137956"/>
              <a:gd name="connsiteX126" fmla="*/ 836616 w 1016002"/>
              <a:gd name="connsiteY126" fmla="*/ 619463 h 1137956"/>
              <a:gd name="connsiteX127" fmla="*/ 803571 w 1016002"/>
              <a:gd name="connsiteY127" fmla="*/ 617234 h 1137956"/>
              <a:gd name="connsiteX128" fmla="*/ 803571 w 1016002"/>
              <a:gd name="connsiteY128" fmla="*/ 617234 h 1137956"/>
              <a:gd name="connsiteX129" fmla="*/ 804359 w 1016002"/>
              <a:gd name="connsiteY129" fmla="*/ 617449 h 1137956"/>
              <a:gd name="connsiteX130" fmla="*/ 834779 w 1016002"/>
              <a:gd name="connsiteY130" fmla="*/ 616840 h 1137956"/>
              <a:gd name="connsiteX131" fmla="*/ 834517 w 1016002"/>
              <a:gd name="connsiteY131" fmla="*/ 618283 h 1137956"/>
              <a:gd name="connsiteX132" fmla="*/ 834518 w 1016002"/>
              <a:gd name="connsiteY132" fmla="*/ 618283 h 1137956"/>
              <a:gd name="connsiteX133" fmla="*/ 834780 w 1016002"/>
              <a:gd name="connsiteY133" fmla="*/ 616841 h 1137956"/>
              <a:gd name="connsiteX134" fmla="*/ 818127 w 1016002"/>
              <a:gd name="connsiteY134" fmla="*/ 615923 h 1137956"/>
              <a:gd name="connsiteX135" fmla="*/ 818127 w 1016002"/>
              <a:gd name="connsiteY135" fmla="*/ 615924 h 1137956"/>
              <a:gd name="connsiteX136" fmla="*/ 818519 w 1016002"/>
              <a:gd name="connsiteY136" fmla="*/ 617234 h 1137956"/>
              <a:gd name="connsiteX137" fmla="*/ 818519 w 1016002"/>
              <a:gd name="connsiteY137" fmla="*/ 618020 h 1137956"/>
              <a:gd name="connsiteX138" fmla="*/ 819568 w 1016002"/>
              <a:gd name="connsiteY138" fmla="*/ 619725 h 1137956"/>
              <a:gd name="connsiteX139" fmla="*/ 819568 w 1016002"/>
              <a:gd name="connsiteY139" fmla="*/ 621561 h 1137956"/>
              <a:gd name="connsiteX140" fmla="*/ 819569 w 1016002"/>
              <a:gd name="connsiteY140" fmla="*/ 621561 h 1137956"/>
              <a:gd name="connsiteX141" fmla="*/ 819569 w 1016002"/>
              <a:gd name="connsiteY141" fmla="*/ 619726 h 1137956"/>
              <a:gd name="connsiteX142" fmla="*/ 818520 w 1016002"/>
              <a:gd name="connsiteY142" fmla="*/ 618021 h 1137956"/>
              <a:gd name="connsiteX143" fmla="*/ 818520 w 1016002"/>
              <a:gd name="connsiteY143" fmla="*/ 617234 h 1137956"/>
              <a:gd name="connsiteX144" fmla="*/ 832289 w 1016002"/>
              <a:gd name="connsiteY144" fmla="*/ 615136 h 1137956"/>
              <a:gd name="connsiteX145" fmla="*/ 832289 w 1016002"/>
              <a:gd name="connsiteY145" fmla="*/ 615137 h 1137956"/>
              <a:gd name="connsiteX146" fmla="*/ 833985 w 1016002"/>
              <a:gd name="connsiteY146" fmla="*/ 616297 h 1137956"/>
              <a:gd name="connsiteX147" fmla="*/ 831240 w 1016002"/>
              <a:gd name="connsiteY147" fmla="*/ 615136 h 1137956"/>
              <a:gd name="connsiteX148" fmla="*/ 831239 w 1016002"/>
              <a:gd name="connsiteY148" fmla="*/ 615137 h 1137956"/>
              <a:gd name="connsiteX149" fmla="*/ 831632 w 1016002"/>
              <a:gd name="connsiteY149" fmla="*/ 615922 h 1137956"/>
              <a:gd name="connsiteX150" fmla="*/ 831633 w 1016002"/>
              <a:gd name="connsiteY150" fmla="*/ 615922 h 1137956"/>
              <a:gd name="connsiteX151" fmla="*/ 753478 w 1016002"/>
              <a:gd name="connsiteY151" fmla="*/ 613825 h 1137956"/>
              <a:gd name="connsiteX152" fmla="*/ 753478 w 1016002"/>
              <a:gd name="connsiteY152" fmla="*/ 614087 h 1137956"/>
              <a:gd name="connsiteX153" fmla="*/ 753478 w 1016002"/>
              <a:gd name="connsiteY153" fmla="*/ 616578 h 1137956"/>
              <a:gd name="connsiteX154" fmla="*/ 754003 w 1016002"/>
              <a:gd name="connsiteY154" fmla="*/ 618283 h 1137956"/>
              <a:gd name="connsiteX155" fmla="*/ 754003 w 1016002"/>
              <a:gd name="connsiteY155" fmla="*/ 621561 h 1137956"/>
              <a:gd name="connsiteX156" fmla="*/ 754004 w 1016002"/>
              <a:gd name="connsiteY156" fmla="*/ 621561 h 1137956"/>
              <a:gd name="connsiteX157" fmla="*/ 754004 w 1016002"/>
              <a:gd name="connsiteY157" fmla="*/ 618283 h 1137956"/>
              <a:gd name="connsiteX158" fmla="*/ 753479 w 1016002"/>
              <a:gd name="connsiteY158" fmla="*/ 616579 h 1137956"/>
              <a:gd name="connsiteX159" fmla="*/ 753479 w 1016002"/>
              <a:gd name="connsiteY159" fmla="*/ 614087 h 1137956"/>
              <a:gd name="connsiteX160" fmla="*/ 753479 w 1016002"/>
              <a:gd name="connsiteY160" fmla="*/ 613825 h 1137956"/>
              <a:gd name="connsiteX161" fmla="*/ 753216 w 1016002"/>
              <a:gd name="connsiteY161" fmla="*/ 613037 h 1137956"/>
              <a:gd name="connsiteX162" fmla="*/ 753216 w 1016002"/>
              <a:gd name="connsiteY162" fmla="*/ 613824 h 1137956"/>
              <a:gd name="connsiteX163" fmla="*/ 753217 w 1016002"/>
              <a:gd name="connsiteY163" fmla="*/ 613824 h 1137956"/>
              <a:gd name="connsiteX164" fmla="*/ 753217 w 1016002"/>
              <a:gd name="connsiteY164" fmla="*/ 613038 h 1137956"/>
              <a:gd name="connsiteX165" fmla="*/ 670604 w 1016002"/>
              <a:gd name="connsiteY165" fmla="*/ 610940 h 1137956"/>
              <a:gd name="connsiteX166" fmla="*/ 670604 w 1016002"/>
              <a:gd name="connsiteY166" fmla="*/ 610940 h 1137956"/>
              <a:gd name="connsiteX167" fmla="*/ 671390 w 1016002"/>
              <a:gd name="connsiteY167" fmla="*/ 611596 h 1137956"/>
              <a:gd name="connsiteX168" fmla="*/ 671390 w 1016002"/>
              <a:gd name="connsiteY168" fmla="*/ 611595 h 1137956"/>
              <a:gd name="connsiteX169" fmla="*/ 847761 w 1016002"/>
              <a:gd name="connsiteY169" fmla="*/ 610655 h 1137956"/>
              <a:gd name="connsiteX170" fmla="*/ 848417 w 1016002"/>
              <a:gd name="connsiteY170" fmla="*/ 611202 h 1137956"/>
              <a:gd name="connsiteX171" fmla="*/ 848418 w 1016002"/>
              <a:gd name="connsiteY171" fmla="*/ 611202 h 1137956"/>
              <a:gd name="connsiteX172" fmla="*/ 846189 w 1016002"/>
              <a:gd name="connsiteY172" fmla="*/ 610153 h 1137956"/>
              <a:gd name="connsiteX173" fmla="*/ 846189 w 1016002"/>
              <a:gd name="connsiteY173" fmla="*/ 610153 h 1137956"/>
              <a:gd name="connsiteX174" fmla="*/ 846583 w 1016002"/>
              <a:gd name="connsiteY174" fmla="*/ 610261 h 1137956"/>
              <a:gd name="connsiteX175" fmla="*/ 842254 w 1016002"/>
              <a:gd name="connsiteY175" fmla="*/ 610153 h 1137956"/>
              <a:gd name="connsiteX176" fmla="*/ 843043 w 1016002"/>
              <a:gd name="connsiteY176" fmla="*/ 610583 h 1137956"/>
              <a:gd name="connsiteX177" fmla="*/ 842255 w 1016002"/>
              <a:gd name="connsiteY177" fmla="*/ 610153 h 1137956"/>
              <a:gd name="connsiteX178" fmla="*/ 852878 w 1016002"/>
              <a:gd name="connsiteY178" fmla="*/ 610006 h 1137956"/>
              <a:gd name="connsiteX179" fmla="*/ 853269 w 1016002"/>
              <a:gd name="connsiteY179" fmla="*/ 610153 h 1137956"/>
              <a:gd name="connsiteX180" fmla="*/ 854973 w 1016002"/>
              <a:gd name="connsiteY180" fmla="*/ 611857 h 1137956"/>
              <a:gd name="connsiteX181" fmla="*/ 853270 w 1016002"/>
              <a:gd name="connsiteY181" fmla="*/ 610153 h 1137956"/>
              <a:gd name="connsiteX182" fmla="*/ 751767 w 1016002"/>
              <a:gd name="connsiteY182" fmla="*/ 608871 h 1137956"/>
              <a:gd name="connsiteX183" fmla="*/ 751380 w 1016002"/>
              <a:gd name="connsiteY183" fmla="*/ 610546 h 1137956"/>
              <a:gd name="connsiteX184" fmla="*/ 752036 w 1016002"/>
              <a:gd name="connsiteY184" fmla="*/ 611595 h 1137956"/>
              <a:gd name="connsiteX185" fmla="*/ 752037 w 1016002"/>
              <a:gd name="connsiteY185" fmla="*/ 611596 h 1137956"/>
              <a:gd name="connsiteX186" fmla="*/ 751381 w 1016002"/>
              <a:gd name="connsiteY186" fmla="*/ 610547 h 1137956"/>
              <a:gd name="connsiteX187" fmla="*/ 675654 w 1016002"/>
              <a:gd name="connsiteY187" fmla="*/ 606543 h 1137956"/>
              <a:gd name="connsiteX188" fmla="*/ 675587 w 1016002"/>
              <a:gd name="connsiteY188" fmla="*/ 606743 h 1137956"/>
              <a:gd name="connsiteX189" fmla="*/ 675587 w 1016002"/>
              <a:gd name="connsiteY189" fmla="*/ 606743 h 1137956"/>
              <a:gd name="connsiteX190" fmla="*/ 752036 w 1016002"/>
              <a:gd name="connsiteY190" fmla="*/ 605957 h 1137956"/>
              <a:gd name="connsiteX191" fmla="*/ 752036 w 1016002"/>
              <a:gd name="connsiteY191" fmla="*/ 607399 h 1137956"/>
              <a:gd name="connsiteX192" fmla="*/ 751795 w 1016002"/>
              <a:gd name="connsiteY192" fmla="*/ 608724 h 1137956"/>
              <a:gd name="connsiteX193" fmla="*/ 752037 w 1016002"/>
              <a:gd name="connsiteY193" fmla="*/ 607399 h 1137956"/>
              <a:gd name="connsiteX194" fmla="*/ 752037 w 1016002"/>
              <a:gd name="connsiteY194" fmla="*/ 605957 h 1137956"/>
              <a:gd name="connsiteX195" fmla="*/ 701157 w 1016002"/>
              <a:gd name="connsiteY195" fmla="*/ 604121 h 1137956"/>
              <a:gd name="connsiteX196" fmla="*/ 701157 w 1016002"/>
              <a:gd name="connsiteY196" fmla="*/ 604776 h 1137956"/>
              <a:gd name="connsiteX197" fmla="*/ 701158 w 1016002"/>
              <a:gd name="connsiteY197" fmla="*/ 604776 h 1137956"/>
              <a:gd name="connsiteX198" fmla="*/ 701158 w 1016002"/>
              <a:gd name="connsiteY198" fmla="*/ 604121 h 1137956"/>
              <a:gd name="connsiteX199" fmla="*/ 675324 w 1016002"/>
              <a:gd name="connsiteY199" fmla="*/ 603858 h 1137956"/>
              <a:gd name="connsiteX200" fmla="*/ 674538 w 1016002"/>
              <a:gd name="connsiteY200" fmla="*/ 604120 h 1137956"/>
              <a:gd name="connsiteX201" fmla="*/ 674538 w 1016002"/>
              <a:gd name="connsiteY201" fmla="*/ 604121 h 1137956"/>
              <a:gd name="connsiteX202" fmla="*/ 675325 w 1016002"/>
              <a:gd name="connsiteY202" fmla="*/ 603859 h 1137956"/>
              <a:gd name="connsiteX203" fmla="*/ 676767 w 1016002"/>
              <a:gd name="connsiteY203" fmla="*/ 604515 h 1137956"/>
              <a:gd name="connsiteX204" fmla="*/ 677422 w 1016002"/>
              <a:gd name="connsiteY204" fmla="*/ 604515 h 1137956"/>
              <a:gd name="connsiteX205" fmla="*/ 677422 w 1016002"/>
              <a:gd name="connsiteY205" fmla="*/ 604514 h 1137956"/>
              <a:gd name="connsiteX206" fmla="*/ 676767 w 1016002"/>
              <a:gd name="connsiteY206" fmla="*/ 604514 h 1137956"/>
              <a:gd name="connsiteX207" fmla="*/ 722663 w 1016002"/>
              <a:gd name="connsiteY207" fmla="*/ 602023 h 1137956"/>
              <a:gd name="connsiteX208" fmla="*/ 723056 w 1016002"/>
              <a:gd name="connsiteY208" fmla="*/ 602678 h 1137956"/>
              <a:gd name="connsiteX209" fmla="*/ 723318 w 1016002"/>
              <a:gd name="connsiteY209" fmla="*/ 603858 h 1137956"/>
              <a:gd name="connsiteX210" fmla="*/ 723318 w 1016002"/>
              <a:gd name="connsiteY210" fmla="*/ 603855 h 1137956"/>
              <a:gd name="connsiteX211" fmla="*/ 723057 w 1016002"/>
              <a:gd name="connsiteY211" fmla="*/ 602679 h 1137956"/>
              <a:gd name="connsiteX212" fmla="*/ 722663 w 1016002"/>
              <a:gd name="connsiteY212" fmla="*/ 602023 h 1137956"/>
              <a:gd name="connsiteX213" fmla="*/ 719647 w 1016002"/>
              <a:gd name="connsiteY213" fmla="*/ 602023 h 1137956"/>
              <a:gd name="connsiteX214" fmla="*/ 719909 w 1016002"/>
              <a:gd name="connsiteY214" fmla="*/ 602416 h 1137956"/>
              <a:gd name="connsiteX215" fmla="*/ 719909 w 1016002"/>
              <a:gd name="connsiteY215" fmla="*/ 602416 h 1137956"/>
              <a:gd name="connsiteX216" fmla="*/ 719647 w 1016002"/>
              <a:gd name="connsiteY216" fmla="*/ 602023 h 1137956"/>
              <a:gd name="connsiteX217" fmla="*/ 718860 w 1016002"/>
              <a:gd name="connsiteY217" fmla="*/ 601761 h 1137956"/>
              <a:gd name="connsiteX218" fmla="*/ 718860 w 1016002"/>
              <a:gd name="connsiteY218" fmla="*/ 602022 h 1137956"/>
              <a:gd name="connsiteX219" fmla="*/ 718861 w 1016002"/>
              <a:gd name="connsiteY219" fmla="*/ 602022 h 1137956"/>
              <a:gd name="connsiteX220" fmla="*/ 718861 w 1016002"/>
              <a:gd name="connsiteY220" fmla="*/ 601761 h 1137956"/>
              <a:gd name="connsiteX221" fmla="*/ 717025 w 1016002"/>
              <a:gd name="connsiteY221" fmla="*/ 601761 h 1137956"/>
              <a:gd name="connsiteX222" fmla="*/ 717417 w 1016002"/>
              <a:gd name="connsiteY222" fmla="*/ 602416 h 1137956"/>
              <a:gd name="connsiteX223" fmla="*/ 717417 w 1016002"/>
              <a:gd name="connsiteY223" fmla="*/ 602416 h 1137956"/>
              <a:gd name="connsiteX224" fmla="*/ 717025 w 1016002"/>
              <a:gd name="connsiteY224" fmla="*/ 601761 h 1137956"/>
              <a:gd name="connsiteX225" fmla="*/ 749187 w 1016002"/>
              <a:gd name="connsiteY225" fmla="*/ 600872 h 1137956"/>
              <a:gd name="connsiteX226" fmla="*/ 749675 w 1016002"/>
              <a:gd name="connsiteY226" fmla="*/ 605956 h 1137956"/>
              <a:gd name="connsiteX227" fmla="*/ 749676 w 1016002"/>
              <a:gd name="connsiteY227" fmla="*/ 605956 h 1137956"/>
              <a:gd name="connsiteX228" fmla="*/ 715320 w 1016002"/>
              <a:gd name="connsiteY228" fmla="*/ 600581 h 1137956"/>
              <a:gd name="connsiteX229" fmla="*/ 715320 w 1016002"/>
              <a:gd name="connsiteY229" fmla="*/ 600581 h 1137956"/>
              <a:gd name="connsiteX230" fmla="*/ 715975 w 1016002"/>
              <a:gd name="connsiteY230" fmla="*/ 601760 h 1137956"/>
              <a:gd name="connsiteX231" fmla="*/ 715975 w 1016002"/>
              <a:gd name="connsiteY231" fmla="*/ 601760 h 1137956"/>
              <a:gd name="connsiteX232" fmla="*/ 728826 w 1016002"/>
              <a:gd name="connsiteY232" fmla="*/ 600318 h 1137956"/>
              <a:gd name="connsiteX233" fmla="*/ 728307 w 1016002"/>
              <a:gd name="connsiteY233" fmla="*/ 600674 h 1137956"/>
              <a:gd name="connsiteX234" fmla="*/ 728826 w 1016002"/>
              <a:gd name="connsiteY234" fmla="*/ 600318 h 1137956"/>
              <a:gd name="connsiteX235" fmla="*/ 728987 w 1016002"/>
              <a:gd name="connsiteY235" fmla="*/ 600383 h 1137956"/>
              <a:gd name="connsiteX236" fmla="*/ 692539 w 1016002"/>
              <a:gd name="connsiteY236" fmla="*/ 600155 h 1137956"/>
              <a:gd name="connsiteX237" fmla="*/ 693027 w 1016002"/>
              <a:gd name="connsiteY237" fmla="*/ 600318 h 1137956"/>
              <a:gd name="connsiteX238" fmla="*/ 693027 w 1016002"/>
              <a:gd name="connsiteY238" fmla="*/ 600318 h 1137956"/>
              <a:gd name="connsiteX239" fmla="*/ 732599 w 1016002"/>
              <a:gd name="connsiteY239" fmla="*/ 599017 h 1137956"/>
              <a:gd name="connsiteX240" fmla="*/ 733022 w 1016002"/>
              <a:gd name="connsiteY240" fmla="*/ 599138 h 1137956"/>
              <a:gd name="connsiteX241" fmla="*/ 733023 w 1016002"/>
              <a:gd name="connsiteY241" fmla="*/ 599138 h 1137956"/>
              <a:gd name="connsiteX242" fmla="*/ 682314 w 1016002"/>
              <a:gd name="connsiteY242" fmla="*/ 598941 h 1137956"/>
              <a:gd name="connsiteX243" fmla="*/ 683061 w 1016002"/>
              <a:gd name="connsiteY243" fmla="*/ 599138 h 1137956"/>
              <a:gd name="connsiteX244" fmla="*/ 683586 w 1016002"/>
              <a:gd name="connsiteY244" fmla="*/ 599299 h 1137956"/>
              <a:gd name="connsiteX245" fmla="*/ 683062 w 1016002"/>
              <a:gd name="connsiteY245" fmla="*/ 599138 h 1137956"/>
              <a:gd name="connsiteX246" fmla="*/ 689782 w 1016002"/>
              <a:gd name="connsiteY246" fmla="*/ 598611 h 1137956"/>
              <a:gd name="connsiteX247" fmla="*/ 690404 w 1016002"/>
              <a:gd name="connsiteY247" fmla="*/ 599138 h 1137956"/>
              <a:gd name="connsiteX248" fmla="*/ 690405 w 1016002"/>
              <a:gd name="connsiteY248" fmla="*/ 599138 h 1137956"/>
              <a:gd name="connsiteX249" fmla="*/ 699059 w 1016002"/>
              <a:gd name="connsiteY249" fmla="*/ 598482 h 1137956"/>
              <a:gd name="connsiteX250" fmla="*/ 697879 w 1016002"/>
              <a:gd name="connsiteY250" fmla="*/ 600318 h 1137956"/>
              <a:gd name="connsiteX251" fmla="*/ 697879 w 1016002"/>
              <a:gd name="connsiteY251" fmla="*/ 602022 h 1137956"/>
              <a:gd name="connsiteX252" fmla="*/ 697880 w 1016002"/>
              <a:gd name="connsiteY252" fmla="*/ 602022 h 1137956"/>
              <a:gd name="connsiteX253" fmla="*/ 697880 w 1016002"/>
              <a:gd name="connsiteY253" fmla="*/ 600318 h 1137956"/>
              <a:gd name="connsiteX254" fmla="*/ 699060 w 1016002"/>
              <a:gd name="connsiteY254" fmla="*/ 598483 h 1137956"/>
              <a:gd name="connsiteX255" fmla="*/ 698666 w 1016002"/>
              <a:gd name="connsiteY255" fmla="*/ 598220 h 1137956"/>
              <a:gd name="connsiteX256" fmla="*/ 698440 w 1016002"/>
              <a:gd name="connsiteY256" fmla="*/ 598261 h 1137956"/>
              <a:gd name="connsiteX257" fmla="*/ 698665 w 1016002"/>
              <a:gd name="connsiteY257" fmla="*/ 598220 h 1137956"/>
              <a:gd name="connsiteX258" fmla="*/ 698893 w 1016002"/>
              <a:gd name="connsiteY258" fmla="*/ 598372 h 1137956"/>
              <a:gd name="connsiteX259" fmla="*/ 679453 w 1016002"/>
              <a:gd name="connsiteY259" fmla="*/ 598068 h 1137956"/>
              <a:gd name="connsiteX260" fmla="*/ 680176 w 1016002"/>
              <a:gd name="connsiteY260" fmla="*/ 598220 h 1137956"/>
              <a:gd name="connsiteX261" fmla="*/ 680313 w 1016002"/>
              <a:gd name="connsiteY261" fmla="*/ 598311 h 1137956"/>
              <a:gd name="connsiteX262" fmla="*/ 680177 w 1016002"/>
              <a:gd name="connsiteY262" fmla="*/ 598220 h 1137956"/>
              <a:gd name="connsiteX263" fmla="*/ 675587 w 1016002"/>
              <a:gd name="connsiteY263" fmla="*/ 597695 h 1137956"/>
              <a:gd name="connsiteX264" fmla="*/ 675587 w 1016002"/>
              <a:gd name="connsiteY264" fmla="*/ 597696 h 1137956"/>
              <a:gd name="connsiteX265" fmla="*/ 675587 w 1016002"/>
              <a:gd name="connsiteY265" fmla="*/ 598482 h 1137956"/>
              <a:gd name="connsiteX266" fmla="*/ 675587 w 1016002"/>
              <a:gd name="connsiteY266" fmla="*/ 598482 h 1137956"/>
              <a:gd name="connsiteX267" fmla="*/ 697617 w 1016002"/>
              <a:gd name="connsiteY267" fmla="*/ 597040 h 1137956"/>
              <a:gd name="connsiteX268" fmla="*/ 697614 w 1016002"/>
              <a:gd name="connsiteY268" fmla="*/ 597041 h 1137956"/>
              <a:gd name="connsiteX269" fmla="*/ 696436 w 1016002"/>
              <a:gd name="connsiteY269" fmla="*/ 597695 h 1137956"/>
              <a:gd name="connsiteX270" fmla="*/ 696437 w 1016002"/>
              <a:gd name="connsiteY270" fmla="*/ 597696 h 1137956"/>
              <a:gd name="connsiteX271" fmla="*/ 748626 w 1016002"/>
              <a:gd name="connsiteY271" fmla="*/ 596778 h 1137956"/>
              <a:gd name="connsiteX272" fmla="*/ 748921 w 1016002"/>
              <a:gd name="connsiteY272" fmla="*/ 598546 h 1137956"/>
              <a:gd name="connsiteX273" fmla="*/ 748627 w 1016002"/>
              <a:gd name="connsiteY273" fmla="*/ 596778 h 1137956"/>
              <a:gd name="connsiteX274" fmla="*/ 744038 w 1016002"/>
              <a:gd name="connsiteY274" fmla="*/ 596778 h 1137956"/>
              <a:gd name="connsiteX275" fmla="*/ 744029 w 1016002"/>
              <a:gd name="connsiteY275" fmla="*/ 596781 h 1137956"/>
              <a:gd name="connsiteX276" fmla="*/ 741939 w 1016002"/>
              <a:gd name="connsiteY276" fmla="*/ 597695 h 1137956"/>
              <a:gd name="connsiteX277" fmla="*/ 742594 w 1016002"/>
              <a:gd name="connsiteY277" fmla="*/ 599138 h 1137956"/>
              <a:gd name="connsiteX278" fmla="*/ 742595 w 1016002"/>
              <a:gd name="connsiteY278" fmla="*/ 599138 h 1137956"/>
              <a:gd name="connsiteX279" fmla="*/ 741940 w 1016002"/>
              <a:gd name="connsiteY279" fmla="*/ 597696 h 1137956"/>
              <a:gd name="connsiteX280" fmla="*/ 677030 w 1016002"/>
              <a:gd name="connsiteY280" fmla="*/ 596778 h 1137956"/>
              <a:gd name="connsiteX281" fmla="*/ 677029 w 1016002"/>
              <a:gd name="connsiteY281" fmla="*/ 596778 h 1137956"/>
              <a:gd name="connsiteX282" fmla="*/ 677029 w 1016002"/>
              <a:gd name="connsiteY282" fmla="*/ 597695 h 1137956"/>
              <a:gd name="connsiteX283" fmla="*/ 677030 w 1016002"/>
              <a:gd name="connsiteY283" fmla="*/ 597695 h 1137956"/>
              <a:gd name="connsiteX284" fmla="*/ 741936 w 1016002"/>
              <a:gd name="connsiteY284" fmla="*/ 595725 h 1137956"/>
              <a:gd name="connsiteX285" fmla="*/ 741939 w 1016002"/>
              <a:gd name="connsiteY285" fmla="*/ 595728 h 1137956"/>
              <a:gd name="connsiteX286" fmla="*/ 741545 w 1016002"/>
              <a:gd name="connsiteY286" fmla="*/ 597039 h 1137956"/>
              <a:gd name="connsiteX287" fmla="*/ 741546 w 1016002"/>
              <a:gd name="connsiteY287" fmla="*/ 597040 h 1137956"/>
              <a:gd name="connsiteX288" fmla="*/ 741546 w 1016002"/>
              <a:gd name="connsiteY288" fmla="*/ 597040 h 1137956"/>
              <a:gd name="connsiteX289" fmla="*/ 741570 w 1016002"/>
              <a:gd name="connsiteY289" fmla="*/ 597064 h 1137956"/>
              <a:gd name="connsiteX290" fmla="*/ 741546 w 1016002"/>
              <a:gd name="connsiteY290" fmla="*/ 597040 h 1137956"/>
              <a:gd name="connsiteX291" fmla="*/ 741940 w 1016002"/>
              <a:gd name="connsiteY291" fmla="*/ 595729 h 1137956"/>
              <a:gd name="connsiteX292" fmla="*/ 39339 w 1016002"/>
              <a:gd name="connsiteY292" fmla="*/ 335041 h 1137956"/>
              <a:gd name="connsiteX293" fmla="*/ 37897 w 1016002"/>
              <a:gd name="connsiteY293" fmla="*/ 335958 h 1137956"/>
              <a:gd name="connsiteX294" fmla="*/ 37241 w 1016002"/>
              <a:gd name="connsiteY294" fmla="*/ 335303 h 1137956"/>
              <a:gd name="connsiteX295" fmla="*/ 42618 w 1016002"/>
              <a:gd name="connsiteY295" fmla="*/ 332549 h 1137956"/>
              <a:gd name="connsiteX296" fmla="*/ 43667 w 1016002"/>
              <a:gd name="connsiteY296" fmla="*/ 333598 h 1137956"/>
              <a:gd name="connsiteX297" fmla="*/ 44978 w 1016002"/>
              <a:gd name="connsiteY297" fmla="*/ 333598 h 1137956"/>
              <a:gd name="connsiteX298" fmla="*/ 44978 w 1016002"/>
              <a:gd name="connsiteY298" fmla="*/ 333205 h 1137956"/>
              <a:gd name="connsiteX299" fmla="*/ 45502 w 1016002"/>
              <a:gd name="connsiteY299" fmla="*/ 333205 h 1137956"/>
              <a:gd name="connsiteX300" fmla="*/ 44978 w 1016002"/>
              <a:gd name="connsiteY300" fmla="*/ 335041 h 1137956"/>
              <a:gd name="connsiteX301" fmla="*/ 48256 w 1016002"/>
              <a:gd name="connsiteY301" fmla="*/ 337138 h 1137956"/>
              <a:gd name="connsiteX302" fmla="*/ 50879 w 1016002"/>
              <a:gd name="connsiteY302" fmla="*/ 337138 h 1137956"/>
              <a:gd name="connsiteX303" fmla="*/ 51535 w 1016002"/>
              <a:gd name="connsiteY303" fmla="*/ 337925 h 1137956"/>
              <a:gd name="connsiteX304" fmla="*/ 52321 w 1016002"/>
              <a:gd name="connsiteY304" fmla="*/ 338843 h 1137956"/>
              <a:gd name="connsiteX305" fmla="*/ 54419 w 1016002"/>
              <a:gd name="connsiteY305" fmla="*/ 339237 h 1137956"/>
              <a:gd name="connsiteX306" fmla="*/ 54419 w 1016002"/>
              <a:gd name="connsiteY306" fmla="*/ 339630 h 1137956"/>
              <a:gd name="connsiteX307" fmla="*/ 53239 w 1016002"/>
              <a:gd name="connsiteY307" fmla="*/ 339630 h 1137956"/>
              <a:gd name="connsiteX308" fmla="*/ 51797 w 1016002"/>
              <a:gd name="connsiteY308" fmla="*/ 340679 h 1137956"/>
              <a:gd name="connsiteX309" fmla="*/ 52977 w 1016002"/>
              <a:gd name="connsiteY309" fmla="*/ 341728 h 1137956"/>
              <a:gd name="connsiteX310" fmla="*/ 51535 w 1016002"/>
              <a:gd name="connsiteY310" fmla="*/ 340679 h 1137956"/>
              <a:gd name="connsiteX311" fmla="*/ 50354 w 1016002"/>
              <a:gd name="connsiteY311" fmla="*/ 341728 h 1137956"/>
              <a:gd name="connsiteX312" fmla="*/ 50879 w 1016002"/>
              <a:gd name="connsiteY312" fmla="*/ 342777 h 1137956"/>
              <a:gd name="connsiteX313" fmla="*/ 50092 w 1016002"/>
              <a:gd name="connsiteY313" fmla="*/ 343564 h 1137956"/>
              <a:gd name="connsiteX314" fmla="*/ 52321 w 1016002"/>
              <a:gd name="connsiteY314" fmla="*/ 344482 h 1137956"/>
              <a:gd name="connsiteX315" fmla="*/ 52321 w 1016002"/>
              <a:gd name="connsiteY315" fmla="*/ 345269 h 1137956"/>
              <a:gd name="connsiteX316" fmla="*/ 50879 w 1016002"/>
              <a:gd name="connsiteY316" fmla="*/ 345662 h 1137956"/>
              <a:gd name="connsiteX317" fmla="*/ 51535 w 1016002"/>
              <a:gd name="connsiteY317" fmla="*/ 345006 h 1137956"/>
              <a:gd name="connsiteX318" fmla="*/ 50354 w 1016002"/>
              <a:gd name="connsiteY318" fmla="*/ 344220 h 1137956"/>
              <a:gd name="connsiteX319" fmla="*/ 48256 w 1016002"/>
              <a:gd name="connsiteY319" fmla="*/ 345269 h 1137956"/>
              <a:gd name="connsiteX320" fmla="*/ 49043 w 1016002"/>
              <a:gd name="connsiteY320" fmla="*/ 346318 h 1137956"/>
              <a:gd name="connsiteX321" fmla="*/ 50092 w 1016002"/>
              <a:gd name="connsiteY321" fmla="*/ 346318 h 1137956"/>
              <a:gd name="connsiteX322" fmla="*/ 49699 w 1016002"/>
              <a:gd name="connsiteY322" fmla="*/ 347105 h 1137956"/>
              <a:gd name="connsiteX323" fmla="*/ 48256 w 1016002"/>
              <a:gd name="connsiteY323" fmla="*/ 346318 h 1137956"/>
              <a:gd name="connsiteX324" fmla="*/ 47601 w 1016002"/>
              <a:gd name="connsiteY324" fmla="*/ 345006 h 1137956"/>
              <a:gd name="connsiteX325" fmla="*/ 46683 w 1016002"/>
              <a:gd name="connsiteY325" fmla="*/ 344482 h 1137956"/>
              <a:gd name="connsiteX326" fmla="*/ 43667 w 1016002"/>
              <a:gd name="connsiteY326" fmla="*/ 345662 h 1137956"/>
              <a:gd name="connsiteX327" fmla="*/ 42880 w 1016002"/>
              <a:gd name="connsiteY327" fmla="*/ 345006 h 1137956"/>
              <a:gd name="connsiteX328" fmla="*/ 47994 w 1016002"/>
              <a:gd name="connsiteY328" fmla="*/ 343040 h 1137956"/>
              <a:gd name="connsiteX329" fmla="*/ 50092 w 1016002"/>
              <a:gd name="connsiteY329" fmla="*/ 342777 h 1137956"/>
              <a:gd name="connsiteX330" fmla="*/ 50092 w 1016002"/>
              <a:gd name="connsiteY330" fmla="*/ 340941 h 1137956"/>
              <a:gd name="connsiteX331" fmla="*/ 47994 w 1016002"/>
              <a:gd name="connsiteY331" fmla="*/ 340941 h 1137956"/>
              <a:gd name="connsiteX332" fmla="*/ 46683 w 1016002"/>
              <a:gd name="connsiteY332" fmla="*/ 341728 h 1137956"/>
              <a:gd name="connsiteX333" fmla="*/ 46158 w 1016002"/>
              <a:gd name="connsiteY333" fmla="*/ 341335 h 1137956"/>
              <a:gd name="connsiteX334" fmla="*/ 46683 w 1016002"/>
              <a:gd name="connsiteY334" fmla="*/ 340941 h 1137956"/>
              <a:gd name="connsiteX335" fmla="*/ 45896 w 1016002"/>
              <a:gd name="connsiteY335" fmla="*/ 340679 h 1137956"/>
              <a:gd name="connsiteX336" fmla="*/ 44322 w 1016002"/>
              <a:gd name="connsiteY336" fmla="*/ 342122 h 1137956"/>
              <a:gd name="connsiteX337" fmla="*/ 41962 w 1016002"/>
              <a:gd name="connsiteY337" fmla="*/ 339630 h 1137956"/>
              <a:gd name="connsiteX338" fmla="*/ 47601 w 1016002"/>
              <a:gd name="connsiteY338" fmla="*/ 340679 h 1137956"/>
              <a:gd name="connsiteX339" fmla="*/ 51535 w 1016002"/>
              <a:gd name="connsiteY339" fmla="*/ 340286 h 1137956"/>
              <a:gd name="connsiteX340" fmla="*/ 52977 w 1016002"/>
              <a:gd name="connsiteY340" fmla="*/ 339237 h 1137956"/>
              <a:gd name="connsiteX341" fmla="*/ 51535 w 1016002"/>
              <a:gd name="connsiteY341" fmla="*/ 338581 h 1137956"/>
              <a:gd name="connsiteX342" fmla="*/ 51535 w 1016002"/>
              <a:gd name="connsiteY342" fmla="*/ 338188 h 1137956"/>
              <a:gd name="connsiteX343" fmla="*/ 50879 w 1016002"/>
              <a:gd name="connsiteY343" fmla="*/ 337401 h 1137956"/>
              <a:gd name="connsiteX344" fmla="*/ 50354 w 1016002"/>
              <a:gd name="connsiteY344" fmla="*/ 337925 h 1137956"/>
              <a:gd name="connsiteX345" fmla="*/ 48256 w 1016002"/>
              <a:gd name="connsiteY345" fmla="*/ 337401 h 1137956"/>
              <a:gd name="connsiteX346" fmla="*/ 46945 w 1016002"/>
              <a:gd name="connsiteY346" fmla="*/ 338188 h 1137956"/>
              <a:gd name="connsiteX347" fmla="*/ 46683 w 1016002"/>
              <a:gd name="connsiteY347" fmla="*/ 337925 h 1137956"/>
              <a:gd name="connsiteX348" fmla="*/ 47994 w 1016002"/>
              <a:gd name="connsiteY348" fmla="*/ 337138 h 1137956"/>
              <a:gd name="connsiteX349" fmla="*/ 45502 w 1016002"/>
              <a:gd name="connsiteY349" fmla="*/ 335696 h 1137956"/>
              <a:gd name="connsiteX350" fmla="*/ 44716 w 1016002"/>
              <a:gd name="connsiteY350" fmla="*/ 335696 h 1137956"/>
              <a:gd name="connsiteX351" fmla="*/ 42224 w 1016002"/>
              <a:gd name="connsiteY351" fmla="*/ 335303 h 1137956"/>
              <a:gd name="connsiteX352" fmla="*/ 41306 w 1016002"/>
              <a:gd name="connsiteY352" fmla="*/ 336745 h 1137956"/>
              <a:gd name="connsiteX353" fmla="*/ 39864 w 1016002"/>
              <a:gd name="connsiteY353" fmla="*/ 336745 h 1137956"/>
              <a:gd name="connsiteX354" fmla="*/ 37897 w 1016002"/>
              <a:gd name="connsiteY354" fmla="*/ 337925 h 1137956"/>
              <a:gd name="connsiteX355" fmla="*/ 37634 w 1016002"/>
              <a:gd name="connsiteY355" fmla="*/ 337401 h 1137956"/>
              <a:gd name="connsiteX356" fmla="*/ 41306 w 1016002"/>
              <a:gd name="connsiteY356" fmla="*/ 335696 h 1137956"/>
              <a:gd name="connsiteX357" fmla="*/ 41306 w 1016002"/>
              <a:gd name="connsiteY357" fmla="*/ 335303 h 1137956"/>
              <a:gd name="connsiteX358" fmla="*/ 39339 w 1016002"/>
              <a:gd name="connsiteY358" fmla="*/ 335041 h 1137956"/>
              <a:gd name="connsiteX359" fmla="*/ 41568 w 1016002"/>
              <a:gd name="connsiteY359" fmla="*/ 335041 h 1137956"/>
              <a:gd name="connsiteX360" fmla="*/ 41306 w 1016002"/>
              <a:gd name="connsiteY360" fmla="*/ 333860 h 1137956"/>
              <a:gd name="connsiteX361" fmla="*/ 41962 w 1016002"/>
              <a:gd name="connsiteY361" fmla="*/ 335041 h 1137956"/>
              <a:gd name="connsiteX362" fmla="*/ 44322 w 1016002"/>
              <a:gd name="connsiteY362" fmla="*/ 335041 h 1137956"/>
              <a:gd name="connsiteX363" fmla="*/ 44322 w 1016002"/>
              <a:gd name="connsiteY363" fmla="*/ 334254 h 1137956"/>
              <a:gd name="connsiteX364" fmla="*/ 42618 w 1016002"/>
              <a:gd name="connsiteY364" fmla="*/ 333598 h 1137956"/>
              <a:gd name="connsiteX365" fmla="*/ 42880 w 1016002"/>
              <a:gd name="connsiteY365" fmla="*/ 333205 h 1137956"/>
              <a:gd name="connsiteX366" fmla="*/ 40126 w 1016002"/>
              <a:gd name="connsiteY366" fmla="*/ 332549 h 1137956"/>
              <a:gd name="connsiteX367" fmla="*/ 41306 w 1016002"/>
              <a:gd name="connsiteY367" fmla="*/ 333860 h 1137956"/>
              <a:gd name="connsiteX368" fmla="*/ 39864 w 1016002"/>
              <a:gd name="connsiteY368" fmla="*/ 333205 h 1137956"/>
              <a:gd name="connsiteX369" fmla="*/ 36323 w 1016002"/>
              <a:gd name="connsiteY369" fmla="*/ 333860 h 1137956"/>
              <a:gd name="connsiteX370" fmla="*/ 35799 w 1016002"/>
              <a:gd name="connsiteY370" fmla="*/ 333598 h 1137956"/>
              <a:gd name="connsiteX371" fmla="*/ 39864 w 1016002"/>
              <a:gd name="connsiteY371" fmla="*/ 330844 h 1137956"/>
              <a:gd name="connsiteX372" fmla="*/ 40782 w 1016002"/>
              <a:gd name="connsiteY372" fmla="*/ 331107 h 1137956"/>
              <a:gd name="connsiteX373" fmla="*/ 41306 w 1016002"/>
              <a:gd name="connsiteY373" fmla="*/ 331762 h 1137956"/>
              <a:gd name="connsiteX374" fmla="*/ 41962 w 1016002"/>
              <a:gd name="connsiteY374" fmla="*/ 331500 h 1137956"/>
              <a:gd name="connsiteX375" fmla="*/ 42880 w 1016002"/>
              <a:gd name="connsiteY375" fmla="*/ 331500 h 1137956"/>
              <a:gd name="connsiteX376" fmla="*/ 42618 w 1016002"/>
              <a:gd name="connsiteY376" fmla="*/ 332549 h 1137956"/>
              <a:gd name="connsiteX377" fmla="*/ 41568 w 1016002"/>
              <a:gd name="connsiteY377" fmla="*/ 332549 h 1137956"/>
              <a:gd name="connsiteX378" fmla="*/ 40519 w 1016002"/>
              <a:gd name="connsiteY378" fmla="*/ 331500 h 1137956"/>
              <a:gd name="connsiteX379" fmla="*/ 39339 w 1016002"/>
              <a:gd name="connsiteY379" fmla="*/ 331107 h 1137956"/>
              <a:gd name="connsiteX380" fmla="*/ 616531 w 1016002"/>
              <a:gd name="connsiteY380" fmla="*/ 309736 h 1137956"/>
              <a:gd name="connsiteX381" fmla="*/ 614611 w 1016002"/>
              <a:gd name="connsiteY381" fmla="*/ 310518 h 1137956"/>
              <a:gd name="connsiteX382" fmla="*/ 614610 w 1016002"/>
              <a:gd name="connsiteY382" fmla="*/ 310519 h 1137956"/>
              <a:gd name="connsiteX383" fmla="*/ 607652 w 1016002"/>
              <a:gd name="connsiteY383" fmla="*/ 308703 h 1137956"/>
              <a:gd name="connsiteX384" fmla="*/ 606481 w 1016002"/>
              <a:gd name="connsiteY384" fmla="*/ 309075 h 1137956"/>
              <a:gd name="connsiteX385" fmla="*/ 606481 w 1016002"/>
              <a:gd name="connsiteY385" fmla="*/ 309076 h 1137956"/>
              <a:gd name="connsiteX386" fmla="*/ 623135 w 1016002"/>
              <a:gd name="connsiteY386" fmla="*/ 307764 h 1137956"/>
              <a:gd name="connsiteX387" fmla="*/ 623134 w 1016002"/>
              <a:gd name="connsiteY387" fmla="*/ 307765 h 1137956"/>
              <a:gd name="connsiteX388" fmla="*/ 622872 w 1016002"/>
              <a:gd name="connsiteY388" fmla="*/ 309076 h 1137956"/>
              <a:gd name="connsiteX389" fmla="*/ 620249 w 1016002"/>
              <a:gd name="connsiteY389" fmla="*/ 309076 h 1137956"/>
              <a:gd name="connsiteX390" fmla="*/ 619098 w 1016002"/>
              <a:gd name="connsiteY390" fmla="*/ 309545 h 1137956"/>
              <a:gd name="connsiteX391" fmla="*/ 620250 w 1016002"/>
              <a:gd name="connsiteY391" fmla="*/ 309076 h 1137956"/>
              <a:gd name="connsiteX392" fmla="*/ 622873 w 1016002"/>
              <a:gd name="connsiteY392" fmla="*/ 309076 h 1137956"/>
              <a:gd name="connsiteX393" fmla="*/ 618677 w 1016002"/>
              <a:gd name="connsiteY393" fmla="*/ 306453 h 1137956"/>
              <a:gd name="connsiteX394" fmla="*/ 618152 w 1016002"/>
              <a:gd name="connsiteY394" fmla="*/ 306978 h 1137956"/>
              <a:gd name="connsiteX395" fmla="*/ 618152 w 1016002"/>
              <a:gd name="connsiteY395" fmla="*/ 306978 h 1137956"/>
              <a:gd name="connsiteX396" fmla="*/ 604962 w 1016002"/>
              <a:gd name="connsiteY396" fmla="*/ 304774 h 1137956"/>
              <a:gd name="connsiteX397" fmla="*/ 604644 w 1016002"/>
              <a:gd name="connsiteY397" fmla="*/ 304880 h 1137956"/>
              <a:gd name="connsiteX398" fmla="*/ 604329 w 1016002"/>
              <a:gd name="connsiteY398" fmla="*/ 304835 h 1137956"/>
              <a:gd name="connsiteX399" fmla="*/ 604645 w 1016002"/>
              <a:gd name="connsiteY399" fmla="*/ 304880 h 1137956"/>
              <a:gd name="connsiteX400" fmla="*/ 627331 w 1016002"/>
              <a:gd name="connsiteY400" fmla="*/ 304224 h 1137956"/>
              <a:gd name="connsiteX401" fmla="*/ 627330 w 1016002"/>
              <a:gd name="connsiteY401" fmla="*/ 304225 h 1137956"/>
              <a:gd name="connsiteX402" fmla="*/ 627723 w 1016002"/>
              <a:gd name="connsiteY402" fmla="*/ 306322 h 1137956"/>
              <a:gd name="connsiteX403" fmla="*/ 627724 w 1016002"/>
              <a:gd name="connsiteY403" fmla="*/ 306322 h 1137956"/>
              <a:gd name="connsiteX404" fmla="*/ 611654 w 1016002"/>
              <a:gd name="connsiteY404" fmla="*/ 304028 h 1137956"/>
              <a:gd name="connsiteX405" fmla="*/ 610414 w 1016002"/>
              <a:gd name="connsiteY405" fmla="*/ 304880 h 1137956"/>
              <a:gd name="connsiteX406" fmla="*/ 609365 w 1016002"/>
              <a:gd name="connsiteY406" fmla="*/ 308158 h 1137956"/>
              <a:gd name="connsiteX407" fmla="*/ 609366 w 1016002"/>
              <a:gd name="connsiteY407" fmla="*/ 308158 h 1137956"/>
              <a:gd name="connsiteX408" fmla="*/ 610415 w 1016002"/>
              <a:gd name="connsiteY408" fmla="*/ 304880 h 1137956"/>
              <a:gd name="connsiteX409" fmla="*/ 630880 w 1016002"/>
              <a:gd name="connsiteY409" fmla="*/ 300863 h 1137956"/>
              <a:gd name="connsiteX410" fmla="*/ 630215 w 1016002"/>
              <a:gd name="connsiteY410" fmla="*/ 300946 h 1137956"/>
              <a:gd name="connsiteX411" fmla="*/ 629953 w 1016002"/>
              <a:gd name="connsiteY411" fmla="*/ 301602 h 1137956"/>
              <a:gd name="connsiteX412" fmla="*/ 629166 w 1016002"/>
              <a:gd name="connsiteY412" fmla="*/ 303175 h 1137956"/>
              <a:gd name="connsiteX413" fmla="*/ 629167 w 1016002"/>
              <a:gd name="connsiteY413" fmla="*/ 303175 h 1137956"/>
              <a:gd name="connsiteX414" fmla="*/ 629954 w 1016002"/>
              <a:gd name="connsiteY414" fmla="*/ 301601 h 1137956"/>
              <a:gd name="connsiteX415" fmla="*/ 630216 w 1016002"/>
              <a:gd name="connsiteY415" fmla="*/ 300946 h 1137956"/>
              <a:gd name="connsiteX416" fmla="*/ 632706 w 1016002"/>
              <a:gd name="connsiteY416" fmla="*/ 299897 h 1137956"/>
              <a:gd name="connsiteX417" fmla="*/ 632313 w 1016002"/>
              <a:gd name="connsiteY417" fmla="*/ 300683 h 1137956"/>
              <a:gd name="connsiteX418" fmla="*/ 632314 w 1016002"/>
              <a:gd name="connsiteY418" fmla="*/ 300683 h 1137956"/>
              <a:gd name="connsiteX419" fmla="*/ 632706 w 1016002"/>
              <a:gd name="connsiteY419" fmla="*/ 299897 h 1137956"/>
              <a:gd name="connsiteX420" fmla="*/ 633478 w 1016002"/>
              <a:gd name="connsiteY420" fmla="*/ 298453 h 1137956"/>
              <a:gd name="connsiteX421" fmla="*/ 633362 w 1016002"/>
              <a:gd name="connsiteY421" fmla="*/ 299896 h 1137956"/>
              <a:gd name="connsiteX422" fmla="*/ 633363 w 1016002"/>
              <a:gd name="connsiteY422" fmla="*/ 299896 h 1137956"/>
              <a:gd name="connsiteX423" fmla="*/ 633363 w 1016002"/>
              <a:gd name="connsiteY423" fmla="*/ 294258 h 1137956"/>
              <a:gd name="connsiteX424" fmla="*/ 633362 w 1016002"/>
              <a:gd name="connsiteY424" fmla="*/ 294259 h 1137956"/>
              <a:gd name="connsiteX425" fmla="*/ 633516 w 1016002"/>
              <a:gd name="connsiteY425" fmla="*/ 295636 h 1137956"/>
              <a:gd name="connsiteX426" fmla="*/ 634019 w 1016002"/>
              <a:gd name="connsiteY426" fmla="*/ 291504 h 1137956"/>
              <a:gd name="connsiteX427" fmla="*/ 634018 w 1016002"/>
              <a:gd name="connsiteY427" fmla="*/ 291505 h 1137956"/>
              <a:gd name="connsiteX428" fmla="*/ 634805 w 1016002"/>
              <a:gd name="connsiteY428" fmla="*/ 292161 h 1137956"/>
              <a:gd name="connsiteX429" fmla="*/ 634806 w 1016002"/>
              <a:gd name="connsiteY429" fmla="*/ 292160 h 1137956"/>
              <a:gd name="connsiteX430" fmla="*/ 637246 w 1016002"/>
              <a:gd name="connsiteY430" fmla="*/ 288011 h 1137956"/>
              <a:gd name="connsiteX431" fmla="*/ 636903 w 1016002"/>
              <a:gd name="connsiteY431" fmla="*/ 289669 h 1137956"/>
              <a:gd name="connsiteX432" fmla="*/ 636904 w 1016002"/>
              <a:gd name="connsiteY432" fmla="*/ 289668 h 1137956"/>
              <a:gd name="connsiteX433" fmla="*/ 733808 w 1016002"/>
              <a:gd name="connsiteY433" fmla="*/ 287964 h 1137956"/>
              <a:gd name="connsiteX434" fmla="*/ 732366 w 1016002"/>
              <a:gd name="connsiteY434" fmla="*/ 290324 h 1137956"/>
              <a:gd name="connsiteX435" fmla="*/ 732367 w 1016002"/>
              <a:gd name="connsiteY435" fmla="*/ 290324 h 1137956"/>
              <a:gd name="connsiteX436" fmla="*/ 733809 w 1016002"/>
              <a:gd name="connsiteY436" fmla="*/ 287964 h 1137956"/>
              <a:gd name="connsiteX437" fmla="*/ 666407 w 1016002"/>
              <a:gd name="connsiteY437" fmla="*/ 287964 h 1137956"/>
              <a:gd name="connsiteX438" fmla="*/ 665996 w 1016002"/>
              <a:gd name="connsiteY438" fmla="*/ 288055 h 1137956"/>
              <a:gd name="connsiteX439" fmla="*/ 666408 w 1016002"/>
              <a:gd name="connsiteY439" fmla="*/ 287964 h 1137956"/>
              <a:gd name="connsiteX440" fmla="*/ 666518 w 1016002"/>
              <a:gd name="connsiteY440" fmla="*/ 288003 h 1137956"/>
              <a:gd name="connsiteX441" fmla="*/ 662342 w 1016002"/>
              <a:gd name="connsiteY441" fmla="*/ 287964 h 1137956"/>
              <a:gd name="connsiteX442" fmla="*/ 662343 w 1016002"/>
              <a:gd name="connsiteY442" fmla="*/ 287964 h 1137956"/>
              <a:gd name="connsiteX443" fmla="*/ 664310 w 1016002"/>
              <a:gd name="connsiteY443" fmla="*/ 287964 h 1137956"/>
              <a:gd name="connsiteX444" fmla="*/ 664396 w 1016002"/>
              <a:gd name="connsiteY444" fmla="*/ 287989 h 1137956"/>
              <a:gd name="connsiteX445" fmla="*/ 664309 w 1016002"/>
              <a:gd name="connsiteY445" fmla="*/ 287964 h 1137956"/>
              <a:gd name="connsiteX446" fmla="*/ 673205 w 1016002"/>
              <a:gd name="connsiteY446" fmla="*/ 286073 h 1137956"/>
              <a:gd name="connsiteX447" fmla="*/ 670603 w 1016002"/>
              <a:gd name="connsiteY447" fmla="*/ 288882 h 1137956"/>
              <a:gd name="connsiteX448" fmla="*/ 669477 w 1016002"/>
              <a:gd name="connsiteY448" fmla="*/ 289189 h 1137956"/>
              <a:gd name="connsiteX449" fmla="*/ 670604 w 1016002"/>
              <a:gd name="connsiteY449" fmla="*/ 288882 h 1137956"/>
              <a:gd name="connsiteX450" fmla="*/ 722704 w 1016002"/>
              <a:gd name="connsiteY450" fmla="*/ 285054 h 1137956"/>
              <a:gd name="connsiteX451" fmla="*/ 721351 w 1016002"/>
              <a:gd name="connsiteY451" fmla="*/ 285866 h 1137956"/>
              <a:gd name="connsiteX452" fmla="*/ 721744 w 1016002"/>
              <a:gd name="connsiteY452" fmla="*/ 287571 h 1137956"/>
              <a:gd name="connsiteX453" fmla="*/ 721745 w 1016002"/>
              <a:gd name="connsiteY453" fmla="*/ 287570 h 1137956"/>
              <a:gd name="connsiteX454" fmla="*/ 721352 w 1016002"/>
              <a:gd name="connsiteY454" fmla="*/ 285866 h 1137956"/>
              <a:gd name="connsiteX455" fmla="*/ 733416 w 1016002"/>
              <a:gd name="connsiteY455" fmla="*/ 284685 h 1137956"/>
              <a:gd name="connsiteX456" fmla="*/ 733415 w 1016002"/>
              <a:gd name="connsiteY456" fmla="*/ 284686 h 1137956"/>
              <a:gd name="connsiteX457" fmla="*/ 734858 w 1016002"/>
              <a:gd name="connsiteY457" fmla="*/ 287964 h 1137956"/>
              <a:gd name="connsiteX458" fmla="*/ 734508 w 1016002"/>
              <a:gd name="connsiteY458" fmla="*/ 288104 h 1137956"/>
              <a:gd name="connsiteX459" fmla="*/ 734859 w 1016002"/>
              <a:gd name="connsiteY459" fmla="*/ 287964 h 1137956"/>
              <a:gd name="connsiteX460" fmla="*/ 639525 w 1016002"/>
              <a:gd name="connsiteY460" fmla="*/ 282982 h 1137956"/>
              <a:gd name="connsiteX461" fmla="*/ 639525 w 1016002"/>
              <a:gd name="connsiteY461" fmla="*/ 282982 h 1137956"/>
              <a:gd name="connsiteX462" fmla="*/ 639400 w 1016002"/>
              <a:gd name="connsiteY462" fmla="*/ 283179 h 1137956"/>
              <a:gd name="connsiteX463" fmla="*/ 739185 w 1016002"/>
              <a:gd name="connsiteY463" fmla="*/ 282588 h 1137956"/>
              <a:gd name="connsiteX464" fmla="*/ 738399 w 1016002"/>
              <a:gd name="connsiteY464" fmla="*/ 283898 h 1137956"/>
              <a:gd name="connsiteX465" fmla="*/ 738399 w 1016002"/>
              <a:gd name="connsiteY465" fmla="*/ 283898 h 1137956"/>
              <a:gd name="connsiteX466" fmla="*/ 739185 w 1016002"/>
              <a:gd name="connsiteY466" fmla="*/ 282588 h 1137956"/>
              <a:gd name="connsiteX467" fmla="*/ 703645 w 1016002"/>
              <a:gd name="connsiteY467" fmla="*/ 282295 h 1137956"/>
              <a:gd name="connsiteX468" fmla="*/ 703256 w 1016002"/>
              <a:gd name="connsiteY468" fmla="*/ 282587 h 1137956"/>
              <a:gd name="connsiteX469" fmla="*/ 703256 w 1016002"/>
              <a:gd name="connsiteY469" fmla="*/ 282587 h 1137956"/>
              <a:gd name="connsiteX470" fmla="*/ 712828 w 1016002"/>
              <a:gd name="connsiteY470" fmla="*/ 282194 h 1137956"/>
              <a:gd name="connsiteX471" fmla="*/ 712828 w 1016002"/>
              <a:gd name="connsiteY471" fmla="*/ 282195 h 1137956"/>
              <a:gd name="connsiteX472" fmla="*/ 713221 w 1016002"/>
              <a:gd name="connsiteY472" fmla="*/ 282588 h 1137956"/>
              <a:gd name="connsiteX473" fmla="*/ 713221 w 1016002"/>
              <a:gd name="connsiteY473" fmla="*/ 282587 h 1137956"/>
              <a:gd name="connsiteX474" fmla="*/ 642897 w 1016002"/>
              <a:gd name="connsiteY474" fmla="*/ 281763 h 1137956"/>
              <a:gd name="connsiteX475" fmla="*/ 643066 w 1016002"/>
              <a:gd name="connsiteY475" fmla="*/ 281801 h 1137956"/>
              <a:gd name="connsiteX476" fmla="*/ 643066 w 1016002"/>
              <a:gd name="connsiteY476" fmla="*/ 281801 h 1137956"/>
              <a:gd name="connsiteX477" fmla="*/ 649834 w 1016002"/>
              <a:gd name="connsiteY477" fmla="*/ 281742 h 1137956"/>
              <a:gd name="connsiteX478" fmla="*/ 650803 w 1016002"/>
              <a:gd name="connsiteY478" fmla="*/ 281801 h 1137956"/>
              <a:gd name="connsiteX479" fmla="*/ 650803 w 1016002"/>
              <a:gd name="connsiteY479" fmla="*/ 281801 h 1137956"/>
              <a:gd name="connsiteX480" fmla="*/ 676242 w 1016002"/>
              <a:gd name="connsiteY480" fmla="*/ 279440 h 1137956"/>
              <a:gd name="connsiteX481" fmla="*/ 676242 w 1016002"/>
              <a:gd name="connsiteY481" fmla="*/ 279441 h 1137956"/>
              <a:gd name="connsiteX482" fmla="*/ 673882 w 1016002"/>
              <a:gd name="connsiteY482" fmla="*/ 285341 h 1137956"/>
              <a:gd name="connsiteX483" fmla="*/ 673883 w 1016002"/>
              <a:gd name="connsiteY483" fmla="*/ 285341 h 1137956"/>
              <a:gd name="connsiteX484" fmla="*/ 713872 w 1016002"/>
              <a:gd name="connsiteY484" fmla="*/ 277983 h 1137956"/>
              <a:gd name="connsiteX485" fmla="*/ 713877 w 1016002"/>
              <a:gd name="connsiteY485" fmla="*/ 277998 h 1137956"/>
              <a:gd name="connsiteX486" fmla="*/ 713877 w 1016002"/>
              <a:gd name="connsiteY486" fmla="*/ 279047 h 1137956"/>
              <a:gd name="connsiteX487" fmla="*/ 713877 w 1016002"/>
              <a:gd name="connsiteY487" fmla="*/ 280489 h 1137956"/>
              <a:gd name="connsiteX488" fmla="*/ 713555 w 1016002"/>
              <a:gd name="connsiteY488" fmla="*/ 281519 h 1137956"/>
              <a:gd name="connsiteX489" fmla="*/ 713877 w 1016002"/>
              <a:gd name="connsiteY489" fmla="*/ 280490 h 1137956"/>
              <a:gd name="connsiteX490" fmla="*/ 713877 w 1016002"/>
              <a:gd name="connsiteY490" fmla="*/ 279048 h 1137956"/>
              <a:gd name="connsiteX491" fmla="*/ 713877 w 1016002"/>
              <a:gd name="connsiteY491" fmla="*/ 277999 h 1137956"/>
              <a:gd name="connsiteX492" fmla="*/ 701629 w 1016002"/>
              <a:gd name="connsiteY492" fmla="*/ 275528 h 1137956"/>
              <a:gd name="connsiteX493" fmla="*/ 701813 w 1016002"/>
              <a:gd name="connsiteY493" fmla="*/ 276818 h 1137956"/>
              <a:gd name="connsiteX494" fmla="*/ 701514 w 1016002"/>
              <a:gd name="connsiteY494" fmla="*/ 277415 h 1137956"/>
              <a:gd name="connsiteX495" fmla="*/ 701813 w 1016002"/>
              <a:gd name="connsiteY495" fmla="*/ 276818 h 1137956"/>
              <a:gd name="connsiteX496" fmla="*/ 711385 w 1016002"/>
              <a:gd name="connsiteY496" fmla="*/ 275507 h 1137956"/>
              <a:gd name="connsiteX497" fmla="*/ 708893 w 1016002"/>
              <a:gd name="connsiteY497" fmla="*/ 279703 h 1137956"/>
              <a:gd name="connsiteX498" fmla="*/ 708500 w 1016002"/>
              <a:gd name="connsiteY498" fmla="*/ 280489 h 1137956"/>
              <a:gd name="connsiteX499" fmla="*/ 708501 w 1016002"/>
              <a:gd name="connsiteY499" fmla="*/ 280489 h 1137956"/>
              <a:gd name="connsiteX500" fmla="*/ 708894 w 1016002"/>
              <a:gd name="connsiteY500" fmla="*/ 279702 h 1137956"/>
              <a:gd name="connsiteX501" fmla="*/ 711385 w 1016002"/>
              <a:gd name="connsiteY501" fmla="*/ 275507 h 1137956"/>
              <a:gd name="connsiteX502" fmla="*/ 739185 w 1016002"/>
              <a:gd name="connsiteY502" fmla="*/ 275114 h 1137956"/>
              <a:gd name="connsiteX503" fmla="*/ 739447 w 1016002"/>
              <a:gd name="connsiteY503" fmla="*/ 275900 h 1137956"/>
              <a:gd name="connsiteX504" fmla="*/ 741545 w 1016002"/>
              <a:gd name="connsiteY504" fmla="*/ 283243 h 1137956"/>
              <a:gd name="connsiteX505" fmla="*/ 741546 w 1016002"/>
              <a:gd name="connsiteY505" fmla="*/ 283243 h 1137956"/>
              <a:gd name="connsiteX506" fmla="*/ 739448 w 1016002"/>
              <a:gd name="connsiteY506" fmla="*/ 275900 h 1137956"/>
              <a:gd name="connsiteX507" fmla="*/ 739186 w 1016002"/>
              <a:gd name="connsiteY507" fmla="*/ 275114 h 1137956"/>
              <a:gd name="connsiteX508" fmla="*/ 686601 w 1016002"/>
              <a:gd name="connsiteY508" fmla="*/ 274065 h 1137956"/>
              <a:gd name="connsiteX509" fmla="*/ 686601 w 1016002"/>
              <a:gd name="connsiteY509" fmla="*/ 274065 h 1137956"/>
              <a:gd name="connsiteX510" fmla="*/ 686209 w 1016002"/>
              <a:gd name="connsiteY510" fmla="*/ 274719 h 1137956"/>
              <a:gd name="connsiteX511" fmla="*/ 686209 w 1016002"/>
              <a:gd name="connsiteY511" fmla="*/ 274719 h 1137956"/>
              <a:gd name="connsiteX512" fmla="*/ 751118 w 1016002"/>
              <a:gd name="connsiteY512" fmla="*/ 273015 h 1137956"/>
              <a:gd name="connsiteX513" fmla="*/ 750627 w 1016002"/>
              <a:gd name="connsiteY513" fmla="*/ 273261 h 1137956"/>
              <a:gd name="connsiteX514" fmla="*/ 751118 w 1016002"/>
              <a:gd name="connsiteY514" fmla="*/ 273015 h 1137956"/>
              <a:gd name="connsiteX515" fmla="*/ 743381 w 1016002"/>
              <a:gd name="connsiteY515" fmla="*/ 273015 h 1137956"/>
              <a:gd name="connsiteX516" fmla="*/ 742594 w 1016002"/>
              <a:gd name="connsiteY516" fmla="*/ 273802 h 1137956"/>
              <a:gd name="connsiteX517" fmla="*/ 742857 w 1016002"/>
              <a:gd name="connsiteY517" fmla="*/ 274458 h 1137956"/>
              <a:gd name="connsiteX518" fmla="*/ 744299 w 1016002"/>
              <a:gd name="connsiteY518" fmla="*/ 274720 h 1137956"/>
              <a:gd name="connsiteX519" fmla="*/ 744823 w 1016002"/>
              <a:gd name="connsiteY519" fmla="*/ 275900 h 1137956"/>
              <a:gd name="connsiteX520" fmla="*/ 744258 w 1016002"/>
              <a:gd name="connsiteY520" fmla="*/ 276003 h 1137956"/>
              <a:gd name="connsiteX521" fmla="*/ 744824 w 1016002"/>
              <a:gd name="connsiteY521" fmla="*/ 275900 h 1137956"/>
              <a:gd name="connsiteX522" fmla="*/ 744300 w 1016002"/>
              <a:gd name="connsiteY522" fmla="*/ 274719 h 1137956"/>
              <a:gd name="connsiteX523" fmla="*/ 742858 w 1016002"/>
              <a:gd name="connsiteY523" fmla="*/ 274457 h 1137956"/>
              <a:gd name="connsiteX524" fmla="*/ 742595 w 1016002"/>
              <a:gd name="connsiteY524" fmla="*/ 273802 h 1137956"/>
              <a:gd name="connsiteX525" fmla="*/ 743382 w 1016002"/>
              <a:gd name="connsiteY525" fmla="*/ 273015 h 1137956"/>
              <a:gd name="connsiteX526" fmla="*/ 743450 w 1016002"/>
              <a:gd name="connsiteY526" fmla="*/ 273034 h 1137956"/>
              <a:gd name="connsiteX527" fmla="*/ 745086 w 1016002"/>
              <a:gd name="connsiteY527" fmla="*/ 272622 h 1137956"/>
              <a:gd name="connsiteX528" fmla="*/ 744823 w 1016002"/>
              <a:gd name="connsiteY528" fmla="*/ 273408 h 1137956"/>
              <a:gd name="connsiteX529" fmla="*/ 744824 w 1016002"/>
              <a:gd name="connsiteY529" fmla="*/ 273408 h 1137956"/>
              <a:gd name="connsiteX530" fmla="*/ 745087 w 1016002"/>
              <a:gd name="connsiteY530" fmla="*/ 272622 h 1137956"/>
              <a:gd name="connsiteX531" fmla="*/ 701813 w 1016002"/>
              <a:gd name="connsiteY531" fmla="*/ 272359 h 1137956"/>
              <a:gd name="connsiteX532" fmla="*/ 701547 w 1016002"/>
              <a:gd name="connsiteY532" fmla="*/ 273510 h 1137956"/>
              <a:gd name="connsiteX533" fmla="*/ 701813 w 1016002"/>
              <a:gd name="connsiteY533" fmla="*/ 272360 h 1137956"/>
              <a:gd name="connsiteX534" fmla="*/ 701157 w 1016002"/>
              <a:gd name="connsiteY534" fmla="*/ 271967 h 1137956"/>
              <a:gd name="connsiteX535" fmla="*/ 700763 w 1016002"/>
              <a:gd name="connsiteY535" fmla="*/ 273408 h 1137956"/>
              <a:gd name="connsiteX536" fmla="*/ 700764 w 1016002"/>
              <a:gd name="connsiteY536" fmla="*/ 273408 h 1137956"/>
              <a:gd name="connsiteX537" fmla="*/ 701157 w 1016002"/>
              <a:gd name="connsiteY537" fmla="*/ 271967 h 1137956"/>
              <a:gd name="connsiteX538" fmla="*/ 688962 w 1016002"/>
              <a:gd name="connsiteY538" fmla="*/ 271967 h 1137956"/>
              <a:gd name="connsiteX539" fmla="*/ 688962 w 1016002"/>
              <a:gd name="connsiteY539" fmla="*/ 271967 h 1137956"/>
              <a:gd name="connsiteX540" fmla="*/ 688699 w 1016002"/>
              <a:gd name="connsiteY540" fmla="*/ 272621 h 1137956"/>
              <a:gd name="connsiteX541" fmla="*/ 688700 w 1016002"/>
              <a:gd name="connsiteY541" fmla="*/ 272621 h 1137956"/>
              <a:gd name="connsiteX542" fmla="*/ 691688 w 1016002"/>
              <a:gd name="connsiteY542" fmla="*/ 268470 h 1137956"/>
              <a:gd name="connsiteX543" fmla="*/ 691060 w 1016002"/>
              <a:gd name="connsiteY543" fmla="*/ 268819 h 1137956"/>
              <a:gd name="connsiteX544" fmla="*/ 691023 w 1016002"/>
              <a:gd name="connsiteY544" fmla="*/ 268803 h 1137956"/>
              <a:gd name="connsiteX545" fmla="*/ 691061 w 1016002"/>
              <a:gd name="connsiteY545" fmla="*/ 268819 h 1137956"/>
              <a:gd name="connsiteX546" fmla="*/ 689486 w 1016002"/>
              <a:gd name="connsiteY546" fmla="*/ 268426 h 1137956"/>
              <a:gd name="connsiteX547" fmla="*/ 689486 w 1016002"/>
              <a:gd name="connsiteY547" fmla="*/ 269082 h 1137956"/>
              <a:gd name="connsiteX548" fmla="*/ 690798 w 1016002"/>
              <a:gd name="connsiteY548" fmla="*/ 271703 h 1137956"/>
              <a:gd name="connsiteX549" fmla="*/ 690799 w 1016002"/>
              <a:gd name="connsiteY549" fmla="*/ 271703 h 1137956"/>
              <a:gd name="connsiteX550" fmla="*/ 689487 w 1016002"/>
              <a:gd name="connsiteY550" fmla="*/ 269081 h 1137956"/>
              <a:gd name="connsiteX551" fmla="*/ 689487 w 1016002"/>
              <a:gd name="connsiteY551" fmla="*/ 268426 h 1137956"/>
              <a:gd name="connsiteX552" fmla="*/ 695125 w 1016002"/>
              <a:gd name="connsiteY552" fmla="*/ 266328 h 1137956"/>
              <a:gd name="connsiteX553" fmla="*/ 693946 w 1016002"/>
              <a:gd name="connsiteY553" fmla="*/ 268163 h 1137956"/>
              <a:gd name="connsiteX554" fmla="*/ 693946 w 1016002"/>
              <a:gd name="connsiteY554" fmla="*/ 268163 h 1137956"/>
              <a:gd name="connsiteX555" fmla="*/ 695125 w 1016002"/>
              <a:gd name="connsiteY555" fmla="*/ 266328 h 1137956"/>
              <a:gd name="connsiteX556" fmla="*/ 460007 w 1016002"/>
              <a:gd name="connsiteY556" fmla="*/ 0 h 1137956"/>
              <a:gd name="connsiteX557" fmla="*/ 462105 w 1016002"/>
              <a:gd name="connsiteY557" fmla="*/ 2885 h 1137956"/>
              <a:gd name="connsiteX558" fmla="*/ 466433 w 1016002"/>
              <a:gd name="connsiteY558" fmla="*/ 4590 h 1137956"/>
              <a:gd name="connsiteX559" fmla="*/ 465777 w 1016002"/>
              <a:gd name="connsiteY559" fmla="*/ 9179 h 1137956"/>
              <a:gd name="connsiteX560" fmla="*/ 467088 w 1016002"/>
              <a:gd name="connsiteY560" fmla="*/ 10622 h 1137956"/>
              <a:gd name="connsiteX561" fmla="*/ 469186 w 1016002"/>
              <a:gd name="connsiteY561" fmla="*/ 14818 h 1137956"/>
              <a:gd name="connsiteX562" fmla="*/ 469973 w 1016002"/>
              <a:gd name="connsiteY562" fmla="*/ 17047 h 1137956"/>
              <a:gd name="connsiteX563" fmla="*/ 474956 w 1016002"/>
              <a:gd name="connsiteY563" fmla="*/ 20456 h 1137956"/>
              <a:gd name="connsiteX564" fmla="*/ 477710 w 1016002"/>
              <a:gd name="connsiteY564" fmla="*/ 22686 h 1137956"/>
              <a:gd name="connsiteX565" fmla="*/ 481250 w 1016002"/>
              <a:gd name="connsiteY565" fmla="*/ 35143 h 1137956"/>
              <a:gd name="connsiteX566" fmla="*/ 482693 w 1016002"/>
              <a:gd name="connsiteY566" fmla="*/ 37503 h 1137956"/>
              <a:gd name="connsiteX567" fmla="*/ 485053 w 1016002"/>
              <a:gd name="connsiteY567" fmla="*/ 37503 h 1137956"/>
              <a:gd name="connsiteX568" fmla="*/ 488331 w 1016002"/>
              <a:gd name="connsiteY568" fmla="*/ 38946 h 1137956"/>
              <a:gd name="connsiteX569" fmla="*/ 491216 w 1016002"/>
              <a:gd name="connsiteY569" fmla="*/ 41700 h 1137956"/>
              <a:gd name="connsiteX570" fmla="*/ 494495 w 1016002"/>
              <a:gd name="connsiteY570" fmla="*/ 42224 h 1137956"/>
              <a:gd name="connsiteX571" fmla="*/ 496593 w 1016002"/>
              <a:gd name="connsiteY571" fmla="*/ 43142 h 1137956"/>
              <a:gd name="connsiteX572" fmla="*/ 497511 w 1016002"/>
              <a:gd name="connsiteY572" fmla="*/ 44585 h 1137956"/>
              <a:gd name="connsiteX573" fmla="*/ 498691 w 1016002"/>
              <a:gd name="connsiteY573" fmla="*/ 47338 h 1137956"/>
              <a:gd name="connsiteX574" fmla="*/ 499740 w 1016002"/>
              <a:gd name="connsiteY574" fmla="*/ 50223 h 1137956"/>
              <a:gd name="connsiteX575" fmla="*/ 500789 w 1016002"/>
              <a:gd name="connsiteY575" fmla="*/ 52715 h 1137956"/>
              <a:gd name="connsiteX576" fmla="*/ 503149 w 1016002"/>
              <a:gd name="connsiteY576" fmla="*/ 57698 h 1137956"/>
              <a:gd name="connsiteX577" fmla="*/ 505772 w 1016002"/>
              <a:gd name="connsiteY577" fmla="*/ 59402 h 1137956"/>
              <a:gd name="connsiteX578" fmla="*/ 508919 w 1016002"/>
              <a:gd name="connsiteY578" fmla="*/ 61238 h 1137956"/>
              <a:gd name="connsiteX579" fmla="*/ 513115 w 1016002"/>
              <a:gd name="connsiteY579" fmla="*/ 68581 h 1137956"/>
              <a:gd name="connsiteX580" fmla="*/ 519672 w 1016002"/>
              <a:gd name="connsiteY580" fmla="*/ 69106 h 1137956"/>
              <a:gd name="connsiteX581" fmla="*/ 523474 w 1016002"/>
              <a:gd name="connsiteY581" fmla="*/ 69368 h 1137956"/>
              <a:gd name="connsiteX582" fmla="*/ 527015 w 1016002"/>
              <a:gd name="connsiteY582" fmla="*/ 73958 h 1137956"/>
              <a:gd name="connsiteX583" fmla="*/ 531211 w 1016002"/>
              <a:gd name="connsiteY583" fmla="*/ 77498 h 1137956"/>
              <a:gd name="connsiteX584" fmla="*/ 535145 w 1016002"/>
              <a:gd name="connsiteY584" fmla="*/ 78941 h 1137956"/>
              <a:gd name="connsiteX585" fmla="*/ 537637 w 1016002"/>
              <a:gd name="connsiteY585" fmla="*/ 82744 h 1137956"/>
              <a:gd name="connsiteX586" fmla="*/ 538686 w 1016002"/>
              <a:gd name="connsiteY586" fmla="*/ 83924 h 1137956"/>
              <a:gd name="connsiteX587" fmla="*/ 545373 w 1016002"/>
              <a:gd name="connsiteY587" fmla="*/ 84579 h 1137956"/>
              <a:gd name="connsiteX588" fmla="*/ 546554 w 1016002"/>
              <a:gd name="connsiteY588" fmla="*/ 83268 h 1137956"/>
              <a:gd name="connsiteX589" fmla="*/ 547209 w 1016002"/>
              <a:gd name="connsiteY589" fmla="*/ 78285 h 1137956"/>
              <a:gd name="connsiteX590" fmla="*/ 548389 w 1016002"/>
              <a:gd name="connsiteY590" fmla="*/ 77105 h 1137956"/>
              <a:gd name="connsiteX591" fmla="*/ 548652 w 1016002"/>
              <a:gd name="connsiteY591" fmla="*/ 76843 h 1137956"/>
              <a:gd name="connsiteX592" fmla="*/ 549307 w 1016002"/>
              <a:gd name="connsiteY592" fmla="*/ 73958 h 1137956"/>
              <a:gd name="connsiteX593" fmla="*/ 551930 w 1016002"/>
              <a:gd name="connsiteY593" fmla="*/ 73564 h 1137956"/>
              <a:gd name="connsiteX594" fmla="*/ 556388 w 1016002"/>
              <a:gd name="connsiteY594" fmla="*/ 74745 h 1137956"/>
              <a:gd name="connsiteX595" fmla="*/ 556782 w 1016002"/>
              <a:gd name="connsiteY595" fmla="*/ 77105 h 1137956"/>
              <a:gd name="connsiteX596" fmla="*/ 558224 w 1016002"/>
              <a:gd name="connsiteY596" fmla="*/ 83268 h 1137956"/>
              <a:gd name="connsiteX597" fmla="*/ 562158 w 1016002"/>
              <a:gd name="connsiteY597" fmla="*/ 86678 h 1137956"/>
              <a:gd name="connsiteX598" fmla="*/ 564256 w 1016002"/>
              <a:gd name="connsiteY598" fmla="*/ 87858 h 1137956"/>
              <a:gd name="connsiteX599" fmla="*/ 567010 w 1016002"/>
              <a:gd name="connsiteY599" fmla="*/ 88907 h 1137956"/>
              <a:gd name="connsiteX600" fmla="*/ 576714 w 1016002"/>
              <a:gd name="connsiteY600" fmla="*/ 90743 h 1137956"/>
              <a:gd name="connsiteX601" fmla="*/ 577107 w 1016002"/>
              <a:gd name="connsiteY601" fmla="*/ 92316 h 1137956"/>
              <a:gd name="connsiteX602" fmla="*/ 579205 w 1016002"/>
              <a:gd name="connsiteY602" fmla="*/ 98086 h 1137956"/>
              <a:gd name="connsiteX603" fmla="*/ 578812 w 1016002"/>
              <a:gd name="connsiteY603" fmla="*/ 100840 h 1137956"/>
              <a:gd name="connsiteX604" fmla="*/ 579861 w 1016002"/>
              <a:gd name="connsiteY604" fmla="*/ 100840 h 1137956"/>
              <a:gd name="connsiteX605" fmla="*/ 596514 w 1016002"/>
              <a:gd name="connsiteY605" fmla="*/ 101626 h 1137956"/>
              <a:gd name="connsiteX606" fmla="*/ 601104 w 1016002"/>
              <a:gd name="connsiteY606" fmla="*/ 101626 h 1137956"/>
              <a:gd name="connsiteX607" fmla="*/ 603989 w 1016002"/>
              <a:gd name="connsiteY607" fmla="*/ 101626 h 1137956"/>
              <a:gd name="connsiteX608" fmla="*/ 605431 w 1016002"/>
              <a:gd name="connsiteY608" fmla="*/ 101364 h 1137956"/>
              <a:gd name="connsiteX609" fmla="*/ 606087 w 1016002"/>
              <a:gd name="connsiteY609" fmla="*/ 97692 h 1137956"/>
              <a:gd name="connsiteX610" fmla="*/ 604644 w 1016002"/>
              <a:gd name="connsiteY610" fmla="*/ 96381 h 1137956"/>
              <a:gd name="connsiteX611" fmla="*/ 610414 w 1016002"/>
              <a:gd name="connsiteY611" fmla="*/ 94545 h 1137956"/>
              <a:gd name="connsiteX612" fmla="*/ 615266 w 1016002"/>
              <a:gd name="connsiteY612" fmla="*/ 93759 h 1137956"/>
              <a:gd name="connsiteX613" fmla="*/ 616446 w 1016002"/>
              <a:gd name="connsiteY613" fmla="*/ 86022 h 1137956"/>
              <a:gd name="connsiteX614" fmla="*/ 618544 w 1016002"/>
              <a:gd name="connsiteY614" fmla="*/ 82744 h 1137956"/>
              <a:gd name="connsiteX615" fmla="*/ 623134 w 1016002"/>
              <a:gd name="connsiteY615" fmla="*/ 82088 h 1137956"/>
              <a:gd name="connsiteX616" fmla="*/ 624970 w 1016002"/>
              <a:gd name="connsiteY616" fmla="*/ 82744 h 1137956"/>
              <a:gd name="connsiteX617" fmla="*/ 625888 w 1016002"/>
              <a:gd name="connsiteY617" fmla="*/ 86022 h 1137956"/>
              <a:gd name="connsiteX618" fmla="*/ 628773 w 1016002"/>
              <a:gd name="connsiteY618" fmla="*/ 87858 h 1137956"/>
              <a:gd name="connsiteX619" fmla="*/ 634411 w 1016002"/>
              <a:gd name="connsiteY619" fmla="*/ 87858 h 1137956"/>
              <a:gd name="connsiteX620" fmla="*/ 638739 w 1016002"/>
              <a:gd name="connsiteY620" fmla="*/ 89562 h 1137956"/>
              <a:gd name="connsiteX621" fmla="*/ 638739 w 1016002"/>
              <a:gd name="connsiteY621" fmla="*/ 90743 h 1137956"/>
              <a:gd name="connsiteX622" fmla="*/ 645820 w 1016002"/>
              <a:gd name="connsiteY622" fmla="*/ 95594 h 1137956"/>
              <a:gd name="connsiteX623" fmla="*/ 649360 w 1016002"/>
              <a:gd name="connsiteY623" fmla="*/ 94545 h 1137956"/>
              <a:gd name="connsiteX624" fmla="*/ 654999 w 1016002"/>
              <a:gd name="connsiteY624" fmla="*/ 96381 h 1137956"/>
              <a:gd name="connsiteX625" fmla="*/ 657228 w 1016002"/>
              <a:gd name="connsiteY625" fmla="*/ 99397 h 1137956"/>
              <a:gd name="connsiteX626" fmla="*/ 659982 w 1016002"/>
              <a:gd name="connsiteY626" fmla="*/ 100184 h 1137956"/>
              <a:gd name="connsiteX627" fmla="*/ 660637 w 1016002"/>
              <a:gd name="connsiteY627" fmla="*/ 100184 h 1137956"/>
              <a:gd name="connsiteX628" fmla="*/ 662342 w 1016002"/>
              <a:gd name="connsiteY628" fmla="*/ 101626 h 1137956"/>
              <a:gd name="connsiteX629" fmla="*/ 662342 w 1016002"/>
              <a:gd name="connsiteY629" fmla="*/ 107921 h 1137956"/>
              <a:gd name="connsiteX630" fmla="*/ 668505 w 1016002"/>
              <a:gd name="connsiteY630" fmla="*/ 109363 h 1137956"/>
              <a:gd name="connsiteX631" fmla="*/ 675324 w 1016002"/>
              <a:gd name="connsiteY631" fmla="*/ 109101 h 1137956"/>
              <a:gd name="connsiteX632" fmla="*/ 678865 w 1016002"/>
              <a:gd name="connsiteY632" fmla="*/ 108445 h 1137956"/>
              <a:gd name="connsiteX633" fmla="*/ 683061 w 1016002"/>
              <a:gd name="connsiteY633" fmla="*/ 105823 h 1137956"/>
              <a:gd name="connsiteX634" fmla="*/ 686601 w 1016002"/>
              <a:gd name="connsiteY634" fmla="*/ 105560 h 1137956"/>
              <a:gd name="connsiteX635" fmla="*/ 686864 w 1016002"/>
              <a:gd name="connsiteY635" fmla="*/ 107921 h 1137956"/>
              <a:gd name="connsiteX636" fmla="*/ 688306 w 1016002"/>
              <a:gd name="connsiteY636" fmla="*/ 110150 h 1137956"/>
              <a:gd name="connsiteX637" fmla="*/ 688699 w 1016002"/>
              <a:gd name="connsiteY637" fmla="*/ 110150 h 1137956"/>
              <a:gd name="connsiteX638" fmla="*/ 689749 w 1016002"/>
              <a:gd name="connsiteY638" fmla="*/ 116838 h 1137956"/>
              <a:gd name="connsiteX639" fmla="*/ 690404 w 1016002"/>
              <a:gd name="connsiteY639" fmla="*/ 123525 h 1137956"/>
              <a:gd name="connsiteX640" fmla="*/ 697879 w 1016002"/>
              <a:gd name="connsiteY640" fmla="*/ 123919 h 1137956"/>
              <a:gd name="connsiteX641" fmla="*/ 703255 w 1016002"/>
              <a:gd name="connsiteY641" fmla="*/ 123263 h 1137956"/>
              <a:gd name="connsiteX642" fmla="*/ 704042 w 1016002"/>
              <a:gd name="connsiteY642" fmla="*/ 126804 h 1137956"/>
              <a:gd name="connsiteX643" fmla="*/ 705746 w 1016002"/>
              <a:gd name="connsiteY643" fmla="*/ 126804 h 1137956"/>
              <a:gd name="connsiteX644" fmla="*/ 706140 w 1016002"/>
              <a:gd name="connsiteY644" fmla="*/ 127066 h 1137956"/>
              <a:gd name="connsiteX645" fmla="*/ 707189 w 1016002"/>
              <a:gd name="connsiteY645" fmla="*/ 126804 h 1137956"/>
              <a:gd name="connsiteX646" fmla="*/ 712565 w 1016002"/>
              <a:gd name="connsiteY646" fmla="*/ 124968 h 1137956"/>
              <a:gd name="connsiteX647" fmla="*/ 712827 w 1016002"/>
              <a:gd name="connsiteY647" fmla="*/ 121821 h 1137956"/>
              <a:gd name="connsiteX648" fmla="*/ 713221 w 1016002"/>
              <a:gd name="connsiteY648" fmla="*/ 121427 h 1137956"/>
              <a:gd name="connsiteX649" fmla="*/ 713221 w 1016002"/>
              <a:gd name="connsiteY649" fmla="*/ 119985 h 1137956"/>
              <a:gd name="connsiteX650" fmla="*/ 714663 w 1016002"/>
              <a:gd name="connsiteY650" fmla="*/ 119985 h 1137956"/>
              <a:gd name="connsiteX651" fmla="*/ 719646 w 1016002"/>
              <a:gd name="connsiteY651" fmla="*/ 121427 h 1137956"/>
              <a:gd name="connsiteX652" fmla="*/ 720302 w 1016002"/>
              <a:gd name="connsiteY652" fmla="*/ 121165 h 1137956"/>
              <a:gd name="connsiteX653" fmla="*/ 724498 w 1016002"/>
              <a:gd name="connsiteY653" fmla="*/ 121821 h 1137956"/>
              <a:gd name="connsiteX654" fmla="*/ 728432 w 1016002"/>
              <a:gd name="connsiteY654" fmla="*/ 121821 h 1137956"/>
              <a:gd name="connsiteX655" fmla="*/ 727383 w 1016002"/>
              <a:gd name="connsiteY655" fmla="*/ 128902 h 1137956"/>
              <a:gd name="connsiteX656" fmla="*/ 732759 w 1016002"/>
              <a:gd name="connsiteY656" fmla="*/ 129164 h 1137956"/>
              <a:gd name="connsiteX657" fmla="*/ 734464 w 1016002"/>
              <a:gd name="connsiteY657" fmla="*/ 129951 h 1137956"/>
              <a:gd name="connsiteX658" fmla="*/ 734202 w 1016002"/>
              <a:gd name="connsiteY658" fmla="*/ 140441 h 1137956"/>
              <a:gd name="connsiteX659" fmla="*/ 737742 w 1016002"/>
              <a:gd name="connsiteY659" fmla="*/ 138737 h 1137956"/>
              <a:gd name="connsiteX660" fmla="*/ 741283 w 1016002"/>
              <a:gd name="connsiteY660" fmla="*/ 138343 h 1137956"/>
              <a:gd name="connsiteX661" fmla="*/ 747839 w 1016002"/>
              <a:gd name="connsiteY661" fmla="*/ 139130 h 1137956"/>
              <a:gd name="connsiteX662" fmla="*/ 751118 w 1016002"/>
              <a:gd name="connsiteY662" fmla="*/ 142015 h 1137956"/>
              <a:gd name="connsiteX663" fmla="*/ 751380 w 1016002"/>
              <a:gd name="connsiteY663" fmla="*/ 138737 h 1137956"/>
              <a:gd name="connsiteX664" fmla="*/ 756494 w 1016002"/>
              <a:gd name="connsiteY664" fmla="*/ 139786 h 1137956"/>
              <a:gd name="connsiteX665" fmla="*/ 759641 w 1016002"/>
              <a:gd name="connsiteY665" fmla="*/ 139523 h 1137956"/>
              <a:gd name="connsiteX666" fmla="*/ 760821 w 1016002"/>
              <a:gd name="connsiteY666" fmla="*/ 144900 h 1137956"/>
              <a:gd name="connsiteX667" fmla="*/ 757150 w 1016002"/>
              <a:gd name="connsiteY667" fmla="*/ 145555 h 1137956"/>
              <a:gd name="connsiteX668" fmla="*/ 757937 w 1016002"/>
              <a:gd name="connsiteY668" fmla="*/ 150801 h 1137956"/>
              <a:gd name="connsiteX669" fmla="*/ 753478 w 1016002"/>
              <a:gd name="connsiteY669" fmla="*/ 151194 h 1137956"/>
              <a:gd name="connsiteX670" fmla="*/ 753478 w 1016002"/>
              <a:gd name="connsiteY670" fmla="*/ 152636 h 1137956"/>
              <a:gd name="connsiteX671" fmla="*/ 757412 w 1016002"/>
              <a:gd name="connsiteY671" fmla="*/ 155784 h 1137956"/>
              <a:gd name="connsiteX672" fmla="*/ 760035 w 1016002"/>
              <a:gd name="connsiteY672" fmla="*/ 156832 h 1137956"/>
              <a:gd name="connsiteX673" fmla="*/ 772754 w 1016002"/>
              <a:gd name="connsiteY673" fmla="*/ 157619 h 1137956"/>
              <a:gd name="connsiteX674" fmla="*/ 774459 w 1016002"/>
              <a:gd name="connsiteY674" fmla="*/ 154079 h 1137956"/>
              <a:gd name="connsiteX675" fmla="*/ 778655 w 1016002"/>
              <a:gd name="connsiteY675" fmla="*/ 154341 h 1137956"/>
              <a:gd name="connsiteX676" fmla="*/ 782327 w 1016002"/>
              <a:gd name="connsiteY676" fmla="*/ 152899 h 1137956"/>
              <a:gd name="connsiteX677" fmla="*/ 784556 w 1016002"/>
              <a:gd name="connsiteY677" fmla="*/ 152899 h 1137956"/>
              <a:gd name="connsiteX678" fmla="*/ 784556 w 1016002"/>
              <a:gd name="connsiteY678" fmla="*/ 152243 h 1137956"/>
              <a:gd name="connsiteX679" fmla="*/ 786261 w 1016002"/>
              <a:gd name="connsiteY679" fmla="*/ 151981 h 1137956"/>
              <a:gd name="connsiteX680" fmla="*/ 786261 w 1016002"/>
              <a:gd name="connsiteY680" fmla="*/ 148440 h 1137956"/>
              <a:gd name="connsiteX681" fmla="*/ 790850 w 1016002"/>
              <a:gd name="connsiteY681" fmla="*/ 148047 h 1137956"/>
              <a:gd name="connsiteX682" fmla="*/ 790850 w 1016002"/>
              <a:gd name="connsiteY682" fmla="*/ 149883 h 1137956"/>
              <a:gd name="connsiteX683" fmla="*/ 793079 w 1016002"/>
              <a:gd name="connsiteY683" fmla="*/ 149883 h 1137956"/>
              <a:gd name="connsiteX684" fmla="*/ 793735 w 1016002"/>
              <a:gd name="connsiteY684" fmla="*/ 151981 h 1137956"/>
              <a:gd name="connsiteX685" fmla="*/ 794784 w 1016002"/>
              <a:gd name="connsiteY685" fmla="*/ 151981 h 1137956"/>
              <a:gd name="connsiteX686" fmla="*/ 795178 w 1016002"/>
              <a:gd name="connsiteY686" fmla="*/ 153685 h 1137956"/>
              <a:gd name="connsiteX687" fmla="*/ 795440 w 1016002"/>
              <a:gd name="connsiteY687" fmla="*/ 153685 h 1137956"/>
              <a:gd name="connsiteX688" fmla="*/ 797538 w 1016002"/>
              <a:gd name="connsiteY688" fmla="*/ 154079 h 1137956"/>
              <a:gd name="connsiteX689" fmla="*/ 798194 w 1016002"/>
              <a:gd name="connsiteY689" fmla="*/ 160766 h 1137956"/>
              <a:gd name="connsiteX690" fmla="*/ 793998 w 1016002"/>
              <a:gd name="connsiteY690" fmla="*/ 162209 h 1137956"/>
              <a:gd name="connsiteX691" fmla="*/ 788359 w 1016002"/>
              <a:gd name="connsiteY691" fmla="*/ 162602 h 1137956"/>
              <a:gd name="connsiteX692" fmla="*/ 788752 w 1016002"/>
              <a:gd name="connsiteY692" fmla="*/ 163520 h 1137956"/>
              <a:gd name="connsiteX693" fmla="*/ 788752 w 1016002"/>
              <a:gd name="connsiteY693" fmla="*/ 165356 h 1137956"/>
              <a:gd name="connsiteX694" fmla="*/ 790195 w 1016002"/>
              <a:gd name="connsiteY694" fmla="*/ 169290 h 1137956"/>
              <a:gd name="connsiteX695" fmla="*/ 792555 w 1016002"/>
              <a:gd name="connsiteY695" fmla="*/ 173224 h 1137956"/>
              <a:gd name="connsiteX696" fmla="*/ 793735 w 1016002"/>
              <a:gd name="connsiteY696" fmla="*/ 176764 h 1137956"/>
              <a:gd name="connsiteX697" fmla="*/ 794784 w 1016002"/>
              <a:gd name="connsiteY697" fmla="*/ 177420 h 1137956"/>
              <a:gd name="connsiteX698" fmla="*/ 795178 w 1016002"/>
              <a:gd name="connsiteY698" fmla="*/ 178863 h 1137956"/>
              <a:gd name="connsiteX699" fmla="*/ 796096 w 1016002"/>
              <a:gd name="connsiteY699" fmla="*/ 178863 h 1137956"/>
              <a:gd name="connsiteX700" fmla="*/ 796096 w 1016002"/>
              <a:gd name="connsiteY700" fmla="*/ 179780 h 1137956"/>
              <a:gd name="connsiteX701" fmla="*/ 795833 w 1016002"/>
              <a:gd name="connsiteY701" fmla="*/ 181223 h 1137956"/>
              <a:gd name="connsiteX702" fmla="*/ 796096 w 1016002"/>
              <a:gd name="connsiteY702" fmla="*/ 182403 h 1137956"/>
              <a:gd name="connsiteX703" fmla="*/ 796489 w 1016002"/>
              <a:gd name="connsiteY703" fmla="*/ 182403 h 1137956"/>
              <a:gd name="connsiteX704" fmla="*/ 797538 w 1016002"/>
              <a:gd name="connsiteY704" fmla="*/ 183714 h 1137956"/>
              <a:gd name="connsiteX705" fmla="*/ 798718 w 1016002"/>
              <a:gd name="connsiteY705" fmla="*/ 183059 h 1137956"/>
              <a:gd name="connsiteX706" fmla="*/ 798981 w 1016002"/>
              <a:gd name="connsiteY706" fmla="*/ 183714 h 1137956"/>
              <a:gd name="connsiteX707" fmla="*/ 798194 w 1016002"/>
              <a:gd name="connsiteY707" fmla="*/ 184763 h 1137956"/>
              <a:gd name="connsiteX708" fmla="*/ 800816 w 1016002"/>
              <a:gd name="connsiteY708" fmla="*/ 186206 h 1137956"/>
              <a:gd name="connsiteX709" fmla="*/ 801078 w 1016002"/>
              <a:gd name="connsiteY709" fmla="*/ 187648 h 1137956"/>
              <a:gd name="connsiteX710" fmla="*/ 803177 w 1016002"/>
              <a:gd name="connsiteY710" fmla="*/ 190796 h 1137956"/>
              <a:gd name="connsiteX711" fmla="*/ 804357 w 1016002"/>
              <a:gd name="connsiteY711" fmla="*/ 193680 h 1137956"/>
              <a:gd name="connsiteX712" fmla="*/ 803177 w 1016002"/>
              <a:gd name="connsiteY712" fmla="*/ 194861 h 1137956"/>
              <a:gd name="connsiteX713" fmla="*/ 803963 w 1016002"/>
              <a:gd name="connsiteY713" fmla="*/ 195516 h 1137956"/>
              <a:gd name="connsiteX714" fmla="*/ 803570 w 1016002"/>
              <a:gd name="connsiteY714" fmla="*/ 196172 h 1137956"/>
              <a:gd name="connsiteX715" fmla="*/ 802914 w 1016002"/>
              <a:gd name="connsiteY715" fmla="*/ 196172 h 1137956"/>
              <a:gd name="connsiteX716" fmla="*/ 804619 w 1016002"/>
              <a:gd name="connsiteY716" fmla="*/ 198663 h 1137956"/>
              <a:gd name="connsiteX717" fmla="*/ 803570 w 1016002"/>
              <a:gd name="connsiteY717" fmla="*/ 200761 h 1137956"/>
              <a:gd name="connsiteX718" fmla="*/ 803570 w 1016002"/>
              <a:gd name="connsiteY718" fmla="*/ 201548 h 1137956"/>
              <a:gd name="connsiteX719" fmla="*/ 807373 w 1016002"/>
              <a:gd name="connsiteY719" fmla="*/ 201942 h 1137956"/>
              <a:gd name="connsiteX720" fmla="*/ 807111 w 1016002"/>
              <a:gd name="connsiteY720" fmla="*/ 204040 h 1137956"/>
              <a:gd name="connsiteX721" fmla="*/ 803963 w 1016002"/>
              <a:gd name="connsiteY721" fmla="*/ 203646 h 1137956"/>
              <a:gd name="connsiteX722" fmla="*/ 803570 w 1016002"/>
              <a:gd name="connsiteY722" fmla="*/ 204695 h 1137956"/>
              <a:gd name="connsiteX723" fmla="*/ 803963 w 1016002"/>
              <a:gd name="connsiteY723" fmla="*/ 205482 h 1137956"/>
              <a:gd name="connsiteX724" fmla="*/ 804357 w 1016002"/>
              <a:gd name="connsiteY724" fmla="*/ 205744 h 1137956"/>
              <a:gd name="connsiteX725" fmla="*/ 804357 w 1016002"/>
              <a:gd name="connsiteY725" fmla="*/ 207580 h 1137956"/>
              <a:gd name="connsiteX726" fmla="*/ 803963 w 1016002"/>
              <a:gd name="connsiteY726" fmla="*/ 209285 h 1137956"/>
              <a:gd name="connsiteX727" fmla="*/ 801472 w 1016002"/>
              <a:gd name="connsiteY727" fmla="*/ 211776 h 1137956"/>
              <a:gd name="connsiteX728" fmla="*/ 800161 w 1016002"/>
              <a:gd name="connsiteY728" fmla="*/ 213874 h 1137956"/>
              <a:gd name="connsiteX729" fmla="*/ 803177 w 1016002"/>
              <a:gd name="connsiteY729" fmla="*/ 214924 h 1137956"/>
              <a:gd name="connsiteX730" fmla="*/ 802914 w 1016002"/>
              <a:gd name="connsiteY730" fmla="*/ 215317 h 1137956"/>
              <a:gd name="connsiteX731" fmla="*/ 802259 w 1016002"/>
              <a:gd name="connsiteY731" fmla="*/ 215317 h 1137956"/>
              <a:gd name="connsiteX732" fmla="*/ 801078 w 1016002"/>
              <a:gd name="connsiteY732" fmla="*/ 217677 h 1137956"/>
              <a:gd name="connsiteX733" fmla="*/ 805012 w 1016002"/>
              <a:gd name="connsiteY733" fmla="*/ 220300 h 1137956"/>
              <a:gd name="connsiteX734" fmla="*/ 806062 w 1016002"/>
              <a:gd name="connsiteY734" fmla="*/ 220300 h 1137956"/>
              <a:gd name="connsiteX735" fmla="*/ 806455 w 1016002"/>
              <a:gd name="connsiteY735" fmla="*/ 222398 h 1137956"/>
              <a:gd name="connsiteX736" fmla="*/ 805668 w 1016002"/>
              <a:gd name="connsiteY736" fmla="*/ 223054 h 1137956"/>
              <a:gd name="connsiteX737" fmla="*/ 804357 w 1016002"/>
              <a:gd name="connsiteY737" fmla="*/ 223054 h 1137956"/>
              <a:gd name="connsiteX738" fmla="*/ 803570 w 1016002"/>
              <a:gd name="connsiteY738" fmla="*/ 224758 h 1137956"/>
              <a:gd name="connsiteX739" fmla="*/ 804357 w 1016002"/>
              <a:gd name="connsiteY739" fmla="*/ 225545 h 1137956"/>
              <a:gd name="connsiteX740" fmla="*/ 804357 w 1016002"/>
              <a:gd name="connsiteY740" fmla="*/ 225939 h 1137956"/>
              <a:gd name="connsiteX741" fmla="*/ 803963 w 1016002"/>
              <a:gd name="connsiteY741" fmla="*/ 225545 h 1137956"/>
              <a:gd name="connsiteX742" fmla="*/ 803570 w 1016002"/>
              <a:gd name="connsiteY742" fmla="*/ 225545 h 1137956"/>
              <a:gd name="connsiteX743" fmla="*/ 803570 w 1016002"/>
              <a:gd name="connsiteY743" fmla="*/ 226201 h 1137956"/>
              <a:gd name="connsiteX744" fmla="*/ 802521 w 1016002"/>
              <a:gd name="connsiteY744" fmla="*/ 226725 h 1137956"/>
              <a:gd name="connsiteX745" fmla="*/ 803963 w 1016002"/>
              <a:gd name="connsiteY745" fmla="*/ 226988 h 1137956"/>
              <a:gd name="connsiteX746" fmla="*/ 803963 w 1016002"/>
              <a:gd name="connsiteY746" fmla="*/ 227381 h 1137956"/>
              <a:gd name="connsiteX747" fmla="*/ 806062 w 1016002"/>
              <a:gd name="connsiteY747" fmla="*/ 228037 h 1137956"/>
              <a:gd name="connsiteX748" fmla="*/ 806455 w 1016002"/>
              <a:gd name="connsiteY748" fmla="*/ 227643 h 1137956"/>
              <a:gd name="connsiteX749" fmla="*/ 807111 w 1016002"/>
              <a:gd name="connsiteY749" fmla="*/ 227643 h 1137956"/>
              <a:gd name="connsiteX750" fmla="*/ 807373 w 1016002"/>
              <a:gd name="connsiteY750" fmla="*/ 228823 h 1137956"/>
              <a:gd name="connsiteX751" fmla="*/ 808160 w 1016002"/>
              <a:gd name="connsiteY751" fmla="*/ 229479 h 1137956"/>
              <a:gd name="connsiteX752" fmla="*/ 808160 w 1016002"/>
              <a:gd name="connsiteY752" fmla="*/ 229741 h 1137956"/>
              <a:gd name="connsiteX753" fmla="*/ 807897 w 1016002"/>
              <a:gd name="connsiteY753" fmla="*/ 229741 h 1137956"/>
              <a:gd name="connsiteX754" fmla="*/ 808553 w 1016002"/>
              <a:gd name="connsiteY754" fmla="*/ 230922 h 1137956"/>
              <a:gd name="connsiteX755" fmla="*/ 808160 w 1016002"/>
              <a:gd name="connsiteY755" fmla="*/ 231184 h 1137956"/>
              <a:gd name="connsiteX756" fmla="*/ 808815 w 1016002"/>
              <a:gd name="connsiteY756" fmla="*/ 231184 h 1137956"/>
              <a:gd name="connsiteX757" fmla="*/ 809340 w 1016002"/>
              <a:gd name="connsiteY757" fmla="*/ 231577 h 1137956"/>
              <a:gd name="connsiteX758" fmla="*/ 811045 w 1016002"/>
              <a:gd name="connsiteY758" fmla="*/ 231839 h 1137956"/>
              <a:gd name="connsiteX759" fmla="*/ 812356 w 1016002"/>
              <a:gd name="connsiteY759" fmla="*/ 233807 h 1137956"/>
              <a:gd name="connsiteX760" fmla="*/ 813536 w 1016002"/>
              <a:gd name="connsiteY760" fmla="*/ 236168 h 1137956"/>
              <a:gd name="connsiteX761" fmla="*/ 813536 w 1016002"/>
              <a:gd name="connsiteY761" fmla="*/ 236823 h 1137956"/>
              <a:gd name="connsiteX762" fmla="*/ 813929 w 1016002"/>
              <a:gd name="connsiteY762" fmla="*/ 238004 h 1137956"/>
              <a:gd name="connsiteX763" fmla="*/ 814979 w 1016002"/>
              <a:gd name="connsiteY763" fmla="*/ 238004 h 1137956"/>
              <a:gd name="connsiteX764" fmla="*/ 815372 w 1016002"/>
              <a:gd name="connsiteY764" fmla="*/ 238659 h 1137956"/>
              <a:gd name="connsiteX765" fmla="*/ 814716 w 1016002"/>
              <a:gd name="connsiteY765" fmla="*/ 238659 h 1137956"/>
              <a:gd name="connsiteX766" fmla="*/ 814716 w 1016002"/>
              <a:gd name="connsiteY766" fmla="*/ 239708 h 1137956"/>
              <a:gd name="connsiteX767" fmla="*/ 815634 w 1016002"/>
              <a:gd name="connsiteY767" fmla="*/ 242200 h 1137956"/>
              <a:gd name="connsiteX768" fmla="*/ 812749 w 1016002"/>
              <a:gd name="connsiteY768" fmla="*/ 242200 h 1137956"/>
              <a:gd name="connsiteX769" fmla="*/ 812749 w 1016002"/>
              <a:gd name="connsiteY769" fmla="*/ 241544 h 1137956"/>
              <a:gd name="connsiteX770" fmla="*/ 811700 w 1016002"/>
              <a:gd name="connsiteY770" fmla="*/ 241544 h 1137956"/>
              <a:gd name="connsiteX771" fmla="*/ 811438 w 1016002"/>
              <a:gd name="connsiteY771" fmla="*/ 240757 h 1137956"/>
              <a:gd name="connsiteX772" fmla="*/ 810258 w 1016002"/>
              <a:gd name="connsiteY772" fmla="*/ 241806 h 1137956"/>
              <a:gd name="connsiteX773" fmla="*/ 809602 w 1016002"/>
              <a:gd name="connsiteY773" fmla="*/ 241151 h 1137956"/>
              <a:gd name="connsiteX774" fmla="*/ 808553 w 1016002"/>
              <a:gd name="connsiteY774" fmla="*/ 241151 h 1137956"/>
              <a:gd name="connsiteX775" fmla="*/ 809995 w 1016002"/>
              <a:gd name="connsiteY775" fmla="*/ 244298 h 1137956"/>
              <a:gd name="connsiteX776" fmla="*/ 810258 w 1016002"/>
              <a:gd name="connsiteY776" fmla="*/ 245085 h 1137956"/>
              <a:gd name="connsiteX777" fmla="*/ 809995 w 1016002"/>
              <a:gd name="connsiteY777" fmla="*/ 246527 h 1137956"/>
              <a:gd name="connsiteX778" fmla="*/ 809602 w 1016002"/>
              <a:gd name="connsiteY778" fmla="*/ 246789 h 1137956"/>
              <a:gd name="connsiteX779" fmla="*/ 808160 w 1016002"/>
              <a:gd name="connsiteY779" fmla="*/ 246003 h 1137956"/>
              <a:gd name="connsiteX780" fmla="*/ 806717 w 1016002"/>
              <a:gd name="connsiteY780" fmla="*/ 244298 h 1137956"/>
              <a:gd name="connsiteX781" fmla="*/ 805668 w 1016002"/>
              <a:gd name="connsiteY781" fmla="*/ 245085 h 1137956"/>
              <a:gd name="connsiteX782" fmla="*/ 805012 w 1016002"/>
              <a:gd name="connsiteY782" fmla="*/ 244560 h 1137956"/>
              <a:gd name="connsiteX783" fmla="*/ 804357 w 1016002"/>
              <a:gd name="connsiteY783" fmla="*/ 245740 h 1137956"/>
              <a:gd name="connsiteX784" fmla="*/ 806062 w 1016002"/>
              <a:gd name="connsiteY784" fmla="*/ 250723 h 1137956"/>
              <a:gd name="connsiteX785" fmla="*/ 806717 w 1016002"/>
              <a:gd name="connsiteY785" fmla="*/ 252166 h 1137956"/>
              <a:gd name="connsiteX786" fmla="*/ 807111 w 1016002"/>
              <a:gd name="connsiteY786" fmla="*/ 254264 h 1137956"/>
              <a:gd name="connsiteX787" fmla="*/ 805275 w 1016002"/>
              <a:gd name="connsiteY787" fmla="*/ 254657 h 1137956"/>
              <a:gd name="connsiteX788" fmla="*/ 807373 w 1016002"/>
              <a:gd name="connsiteY788" fmla="*/ 256100 h 1137956"/>
              <a:gd name="connsiteX789" fmla="*/ 807373 w 1016002"/>
              <a:gd name="connsiteY789" fmla="*/ 256755 h 1137956"/>
              <a:gd name="connsiteX790" fmla="*/ 805275 w 1016002"/>
              <a:gd name="connsiteY790" fmla="*/ 258198 h 1137956"/>
              <a:gd name="connsiteX791" fmla="*/ 805012 w 1016002"/>
              <a:gd name="connsiteY791" fmla="*/ 259640 h 1137956"/>
              <a:gd name="connsiteX792" fmla="*/ 769215 w 1016002"/>
              <a:gd name="connsiteY792" fmla="*/ 283636 h 1137956"/>
              <a:gd name="connsiteX793" fmla="*/ 779836 w 1016002"/>
              <a:gd name="connsiteY793" fmla="*/ 298061 h 1137956"/>
              <a:gd name="connsiteX794" fmla="*/ 779181 w 1016002"/>
              <a:gd name="connsiteY794" fmla="*/ 298847 h 1137956"/>
              <a:gd name="connsiteX795" fmla="*/ 781279 w 1016002"/>
              <a:gd name="connsiteY795" fmla="*/ 300290 h 1137956"/>
              <a:gd name="connsiteX796" fmla="*/ 782721 w 1016002"/>
              <a:gd name="connsiteY796" fmla="*/ 304617 h 1137956"/>
              <a:gd name="connsiteX797" fmla="*/ 783377 w 1016002"/>
              <a:gd name="connsiteY797" fmla="*/ 305666 h 1137956"/>
              <a:gd name="connsiteX798" fmla="*/ 784819 w 1016002"/>
              <a:gd name="connsiteY798" fmla="*/ 305666 h 1137956"/>
              <a:gd name="connsiteX799" fmla="*/ 786262 w 1016002"/>
              <a:gd name="connsiteY799" fmla="*/ 306715 h 1137956"/>
              <a:gd name="connsiteX800" fmla="*/ 787704 w 1016002"/>
              <a:gd name="connsiteY800" fmla="*/ 305273 h 1137956"/>
              <a:gd name="connsiteX801" fmla="*/ 786917 w 1016002"/>
              <a:gd name="connsiteY801" fmla="*/ 304224 h 1137956"/>
              <a:gd name="connsiteX802" fmla="*/ 788753 w 1016002"/>
              <a:gd name="connsiteY802" fmla="*/ 303437 h 1137956"/>
              <a:gd name="connsiteX803" fmla="*/ 789409 w 1016002"/>
              <a:gd name="connsiteY803" fmla="*/ 304224 h 1137956"/>
              <a:gd name="connsiteX804" fmla="*/ 789802 w 1016002"/>
              <a:gd name="connsiteY804" fmla="*/ 304224 h 1137956"/>
              <a:gd name="connsiteX805" fmla="*/ 789409 w 1016002"/>
              <a:gd name="connsiteY805" fmla="*/ 302781 h 1137956"/>
              <a:gd name="connsiteX806" fmla="*/ 788098 w 1016002"/>
              <a:gd name="connsiteY806" fmla="*/ 303175 h 1137956"/>
              <a:gd name="connsiteX807" fmla="*/ 787704 w 1016002"/>
              <a:gd name="connsiteY807" fmla="*/ 301601 h 1137956"/>
              <a:gd name="connsiteX808" fmla="*/ 786917 w 1016002"/>
              <a:gd name="connsiteY808" fmla="*/ 300290 h 1137956"/>
              <a:gd name="connsiteX809" fmla="*/ 788360 w 1016002"/>
              <a:gd name="connsiteY809" fmla="*/ 299896 h 1137956"/>
              <a:gd name="connsiteX810" fmla="*/ 788753 w 1016002"/>
              <a:gd name="connsiteY810" fmla="*/ 300290 h 1137956"/>
              <a:gd name="connsiteX811" fmla="*/ 789409 w 1016002"/>
              <a:gd name="connsiteY811" fmla="*/ 300290 h 1137956"/>
              <a:gd name="connsiteX812" fmla="*/ 790458 w 1016002"/>
              <a:gd name="connsiteY812" fmla="*/ 302781 h 1137956"/>
              <a:gd name="connsiteX813" fmla="*/ 792294 w 1016002"/>
              <a:gd name="connsiteY813" fmla="*/ 302519 h 1137956"/>
              <a:gd name="connsiteX814" fmla="*/ 791638 w 1016002"/>
              <a:gd name="connsiteY814" fmla="*/ 300946 h 1137956"/>
              <a:gd name="connsiteX815" fmla="*/ 795179 w 1016002"/>
              <a:gd name="connsiteY815" fmla="*/ 298847 h 1137956"/>
              <a:gd name="connsiteX816" fmla="*/ 796097 w 1016002"/>
              <a:gd name="connsiteY816" fmla="*/ 300946 h 1137956"/>
              <a:gd name="connsiteX817" fmla="*/ 799375 w 1016002"/>
              <a:gd name="connsiteY817" fmla="*/ 304880 h 1137956"/>
              <a:gd name="connsiteX818" fmla="*/ 800817 w 1016002"/>
              <a:gd name="connsiteY818" fmla="*/ 306060 h 1137956"/>
              <a:gd name="connsiteX819" fmla="*/ 805276 w 1016002"/>
              <a:gd name="connsiteY819" fmla="*/ 309600 h 1137956"/>
              <a:gd name="connsiteX820" fmla="*/ 808161 w 1016002"/>
              <a:gd name="connsiteY820" fmla="*/ 308813 h 1137956"/>
              <a:gd name="connsiteX821" fmla="*/ 810652 w 1016002"/>
              <a:gd name="connsiteY821" fmla="*/ 313141 h 1137956"/>
              <a:gd name="connsiteX822" fmla="*/ 808554 w 1016002"/>
              <a:gd name="connsiteY822" fmla="*/ 314845 h 1137956"/>
              <a:gd name="connsiteX823" fmla="*/ 808161 w 1016002"/>
              <a:gd name="connsiteY823" fmla="*/ 318124 h 1137956"/>
              <a:gd name="connsiteX824" fmla="*/ 804358 w 1016002"/>
              <a:gd name="connsiteY824" fmla="*/ 325205 h 1137956"/>
              <a:gd name="connsiteX825" fmla="*/ 806718 w 1016002"/>
              <a:gd name="connsiteY825" fmla="*/ 329663 h 1137956"/>
              <a:gd name="connsiteX826" fmla="*/ 810259 w 1016002"/>
              <a:gd name="connsiteY826" fmla="*/ 328877 h 1137956"/>
              <a:gd name="connsiteX827" fmla="*/ 811701 w 1016002"/>
              <a:gd name="connsiteY827" fmla="*/ 331761 h 1137956"/>
              <a:gd name="connsiteX828" fmla="*/ 817077 w 1016002"/>
              <a:gd name="connsiteY828" fmla="*/ 332548 h 1137956"/>
              <a:gd name="connsiteX829" fmla="*/ 820356 w 1016002"/>
              <a:gd name="connsiteY829" fmla="*/ 332155 h 1137956"/>
              <a:gd name="connsiteX830" fmla="*/ 821011 w 1016002"/>
              <a:gd name="connsiteY830" fmla="*/ 335302 h 1137956"/>
              <a:gd name="connsiteX831" fmla="*/ 822060 w 1016002"/>
              <a:gd name="connsiteY831" fmla="*/ 340678 h 1137956"/>
              <a:gd name="connsiteX832" fmla="*/ 822716 w 1016002"/>
              <a:gd name="connsiteY832" fmla="*/ 342776 h 1137956"/>
              <a:gd name="connsiteX833" fmla="*/ 825601 w 1016002"/>
              <a:gd name="connsiteY833" fmla="*/ 346710 h 1137956"/>
              <a:gd name="connsiteX834" fmla="*/ 826650 w 1016002"/>
              <a:gd name="connsiteY834" fmla="*/ 349857 h 1137956"/>
              <a:gd name="connsiteX835" fmla="*/ 827699 w 1016002"/>
              <a:gd name="connsiteY835" fmla="*/ 350120 h 1137956"/>
              <a:gd name="connsiteX836" fmla="*/ 829535 w 1016002"/>
              <a:gd name="connsiteY836" fmla="*/ 350644 h 1137956"/>
              <a:gd name="connsiteX837" fmla="*/ 829141 w 1016002"/>
              <a:gd name="connsiteY837" fmla="*/ 354447 h 1137956"/>
              <a:gd name="connsiteX838" fmla="*/ 829535 w 1016002"/>
              <a:gd name="connsiteY838" fmla="*/ 354447 h 1137956"/>
              <a:gd name="connsiteX839" fmla="*/ 829141 w 1016002"/>
              <a:gd name="connsiteY839" fmla="*/ 355496 h 1137956"/>
              <a:gd name="connsiteX840" fmla="*/ 829797 w 1016002"/>
              <a:gd name="connsiteY840" fmla="*/ 358381 h 1137956"/>
              <a:gd name="connsiteX841" fmla="*/ 829535 w 1016002"/>
              <a:gd name="connsiteY841" fmla="*/ 361659 h 1137956"/>
              <a:gd name="connsiteX842" fmla="*/ 828093 w 1016002"/>
              <a:gd name="connsiteY842" fmla="*/ 362577 h 1137956"/>
              <a:gd name="connsiteX843" fmla="*/ 828879 w 1016002"/>
              <a:gd name="connsiteY843" fmla="*/ 365462 h 1137956"/>
              <a:gd name="connsiteX844" fmla="*/ 828093 w 1016002"/>
              <a:gd name="connsiteY844" fmla="*/ 365855 h 1137956"/>
              <a:gd name="connsiteX845" fmla="*/ 828355 w 1016002"/>
              <a:gd name="connsiteY845" fmla="*/ 366511 h 1137956"/>
              <a:gd name="connsiteX846" fmla="*/ 826257 w 1016002"/>
              <a:gd name="connsiteY846" fmla="*/ 368216 h 1137956"/>
              <a:gd name="connsiteX847" fmla="*/ 826650 w 1016002"/>
              <a:gd name="connsiteY847" fmla="*/ 369003 h 1137956"/>
              <a:gd name="connsiteX848" fmla="*/ 828093 w 1016002"/>
              <a:gd name="connsiteY848" fmla="*/ 369396 h 1137956"/>
              <a:gd name="connsiteX849" fmla="*/ 826650 w 1016002"/>
              <a:gd name="connsiteY849" fmla="*/ 371494 h 1137956"/>
              <a:gd name="connsiteX850" fmla="*/ 824814 w 1016002"/>
              <a:gd name="connsiteY850" fmla="*/ 371887 h 1137956"/>
              <a:gd name="connsiteX851" fmla="*/ 824159 w 1016002"/>
              <a:gd name="connsiteY851" fmla="*/ 370445 h 1137956"/>
              <a:gd name="connsiteX852" fmla="*/ 822716 w 1016002"/>
              <a:gd name="connsiteY852" fmla="*/ 369396 h 1137956"/>
              <a:gd name="connsiteX853" fmla="*/ 821274 w 1016002"/>
              <a:gd name="connsiteY853" fmla="*/ 369658 h 1137956"/>
              <a:gd name="connsiteX854" fmla="*/ 822454 w 1016002"/>
              <a:gd name="connsiteY854" fmla="*/ 371101 h 1137956"/>
              <a:gd name="connsiteX855" fmla="*/ 823110 w 1016002"/>
              <a:gd name="connsiteY855" fmla="*/ 372543 h 1137956"/>
              <a:gd name="connsiteX856" fmla="*/ 823110 w 1016002"/>
              <a:gd name="connsiteY856" fmla="*/ 374379 h 1137956"/>
              <a:gd name="connsiteX857" fmla="*/ 822060 w 1016002"/>
              <a:gd name="connsiteY857" fmla="*/ 377919 h 1137956"/>
              <a:gd name="connsiteX858" fmla="*/ 822060 w 1016002"/>
              <a:gd name="connsiteY858" fmla="*/ 380280 h 1137956"/>
              <a:gd name="connsiteX859" fmla="*/ 822454 w 1016002"/>
              <a:gd name="connsiteY859" fmla="*/ 381722 h 1137956"/>
              <a:gd name="connsiteX860" fmla="*/ 823110 w 1016002"/>
              <a:gd name="connsiteY860" fmla="*/ 383558 h 1137956"/>
              <a:gd name="connsiteX861" fmla="*/ 824814 w 1016002"/>
              <a:gd name="connsiteY861" fmla="*/ 385001 h 1137956"/>
              <a:gd name="connsiteX862" fmla="*/ 827437 w 1016002"/>
              <a:gd name="connsiteY862" fmla="*/ 386443 h 1137956"/>
              <a:gd name="connsiteX863" fmla="*/ 829535 w 1016002"/>
              <a:gd name="connsiteY863" fmla="*/ 387361 h 1137956"/>
              <a:gd name="connsiteX864" fmla="*/ 830191 w 1016002"/>
              <a:gd name="connsiteY864" fmla="*/ 388803 h 1137956"/>
              <a:gd name="connsiteX865" fmla="*/ 830191 w 1016002"/>
              <a:gd name="connsiteY865" fmla="*/ 392082 h 1137956"/>
              <a:gd name="connsiteX866" fmla="*/ 829535 w 1016002"/>
              <a:gd name="connsiteY866" fmla="*/ 393786 h 1137956"/>
              <a:gd name="connsiteX867" fmla="*/ 826650 w 1016002"/>
              <a:gd name="connsiteY867" fmla="*/ 397982 h 1137956"/>
              <a:gd name="connsiteX868" fmla="*/ 826257 w 1016002"/>
              <a:gd name="connsiteY868" fmla="*/ 399425 h 1137956"/>
              <a:gd name="connsiteX869" fmla="*/ 826257 w 1016002"/>
              <a:gd name="connsiteY869" fmla="*/ 400474 h 1137956"/>
              <a:gd name="connsiteX870" fmla="*/ 825208 w 1016002"/>
              <a:gd name="connsiteY870" fmla="*/ 399818 h 1137956"/>
              <a:gd name="connsiteX871" fmla="*/ 824159 w 1016002"/>
              <a:gd name="connsiteY871" fmla="*/ 400474 h 1137956"/>
              <a:gd name="connsiteX872" fmla="*/ 820618 w 1016002"/>
              <a:gd name="connsiteY872" fmla="*/ 403621 h 1137956"/>
              <a:gd name="connsiteX873" fmla="*/ 820356 w 1016002"/>
              <a:gd name="connsiteY873" fmla="*/ 406244 h 1137956"/>
              <a:gd name="connsiteX874" fmla="*/ 821011 w 1016002"/>
              <a:gd name="connsiteY874" fmla="*/ 406899 h 1137956"/>
              <a:gd name="connsiteX875" fmla="*/ 822454 w 1016002"/>
              <a:gd name="connsiteY875" fmla="*/ 407162 h 1137956"/>
              <a:gd name="connsiteX876" fmla="*/ 822716 w 1016002"/>
              <a:gd name="connsiteY876" fmla="*/ 407948 h 1137956"/>
              <a:gd name="connsiteX877" fmla="*/ 823896 w 1016002"/>
              <a:gd name="connsiteY877" fmla="*/ 407555 h 1137956"/>
              <a:gd name="connsiteX878" fmla="*/ 824159 w 1016002"/>
              <a:gd name="connsiteY878" fmla="*/ 408342 h 1137956"/>
              <a:gd name="connsiteX879" fmla="*/ 825208 w 1016002"/>
              <a:gd name="connsiteY879" fmla="*/ 407555 h 1137956"/>
              <a:gd name="connsiteX880" fmla="*/ 825994 w 1016002"/>
              <a:gd name="connsiteY880" fmla="*/ 406506 h 1137956"/>
              <a:gd name="connsiteX881" fmla="*/ 824814 w 1016002"/>
              <a:gd name="connsiteY881" fmla="*/ 404801 h 1137956"/>
              <a:gd name="connsiteX882" fmla="*/ 825601 w 1016002"/>
              <a:gd name="connsiteY882" fmla="*/ 402703 h 1137956"/>
              <a:gd name="connsiteX883" fmla="*/ 826912 w 1016002"/>
              <a:gd name="connsiteY883" fmla="*/ 401261 h 1137956"/>
              <a:gd name="connsiteX884" fmla="*/ 829141 w 1016002"/>
              <a:gd name="connsiteY884" fmla="*/ 402703 h 1137956"/>
              <a:gd name="connsiteX885" fmla="*/ 830584 w 1016002"/>
              <a:gd name="connsiteY885" fmla="*/ 404146 h 1137956"/>
              <a:gd name="connsiteX886" fmla="*/ 830977 w 1016002"/>
              <a:gd name="connsiteY886" fmla="*/ 405064 h 1137956"/>
              <a:gd name="connsiteX887" fmla="*/ 831240 w 1016002"/>
              <a:gd name="connsiteY887" fmla="*/ 407162 h 1137956"/>
              <a:gd name="connsiteX888" fmla="*/ 830584 w 1016002"/>
              <a:gd name="connsiteY888" fmla="*/ 409784 h 1137956"/>
              <a:gd name="connsiteX889" fmla="*/ 830584 w 1016002"/>
              <a:gd name="connsiteY889" fmla="*/ 411227 h 1137956"/>
              <a:gd name="connsiteX890" fmla="*/ 831240 w 1016002"/>
              <a:gd name="connsiteY890" fmla="*/ 413325 h 1137956"/>
              <a:gd name="connsiteX891" fmla="*/ 833993 w 1016002"/>
              <a:gd name="connsiteY891" fmla="*/ 418963 h 1137956"/>
              <a:gd name="connsiteX892" fmla="*/ 833338 w 1016002"/>
              <a:gd name="connsiteY892" fmla="*/ 418963 h 1137956"/>
              <a:gd name="connsiteX893" fmla="*/ 831895 w 1016002"/>
              <a:gd name="connsiteY893" fmla="*/ 416603 h 1137956"/>
              <a:gd name="connsiteX894" fmla="*/ 831633 w 1016002"/>
              <a:gd name="connsiteY894" fmla="*/ 416078 h 1137956"/>
              <a:gd name="connsiteX895" fmla="*/ 830977 w 1016002"/>
              <a:gd name="connsiteY895" fmla="*/ 415161 h 1137956"/>
              <a:gd name="connsiteX896" fmla="*/ 830584 w 1016002"/>
              <a:gd name="connsiteY896" fmla="*/ 415423 h 1137956"/>
              <a:gd name="connsiteX897" fmla="*/ 830977 w 1016002"/>
              <a:gd name="connsiteY897" fmla="*/ 417914 h 1137956"/>
              <a:gd name="connsiteX898" fmla="*/ 832289 w 1016002"/>
              <a:gd name="connsiteY898" fmla="*/ 418701 h 1137956"/>
              <a:gd name="connsiteX899" fmla="*/ 832289 w 1016002"/>
              <a:gd name="connsiteY899" fmla="*/ 418963 h 1137956"/>
              <a:gd name="connsiteX900" fmla="*/ 831895 w 1016002"/>
              <a:gd name="connsiteY900" fmla="*/ 419619 h 1137956"/>
              <a:gd name="connsiteX901" fmla="*/ 831633 w 1016002"/>
              <a:gd name="connsiteY901" fmla="*/ 421455 h 1137956"/>
              <a:gd name="connsiteX902" fmla="*/ 831240 w 1016002"/>
              <a:gd name="connsiteY902" fmla="*/ 421717 h 1137956"/>
              <a:gd name="connsiteX903" fmla="*/ 830977 w 1016002"/>
              <a:gd name="connsiteY903" fmla="*/ 421455 h 1137956"/>
              <a:gd name="connsiteX904" fmla="*/ 830191 w 1016002"/>
              <a:gd name="connsiteY904" fmla="*/ 422242 h 1137956"/>
              <a:gd name="connsiteX905" fmla="*/ 831240 w 1016002"/>
              <a:gd name="connsiteY905" fmla="*/ 423160 h 1137956"/>
              <a:gd name="connsiteX906" fmla="*/ 831240 w 1016002"/>
              <a:gd name="connsiteY906" fmla="*/ 424602 h 1137956"/>
              <a:gd name="connsiteX907" fmla="*/ 829797 w 1016002"/>
              <a:gd name="connsiteY907" fmla="*/ 423946 h 1137956"/>
              <a:gd name="connsiteX908" fmla="*/ 827437 w 1016002"/>
              <a:gd name="connsiteY908" fmla="*/ 424995 h 1137956"/>
              <a:gd name="connsiteX909" fmla="*/ 827699 w 1016002"/>
              <a:gd name="connsiteY909" fmla="*/ 426045 h 1137956"/>
              <a:gd name="connsiteX910" fmla="*/ 827437 w 1016002"/>
              <a:gd name="connsiteY910" fmla="*/ 426700 h 1137956"/>
              <a:gd name="connsiteX911" fmla="*/ 828093 w 1016002"/>
              <a:gd name="connsiteY911" fmla="*/ 428798 h 1137956"/>
              <a:gd name="connsiteX912" fmla="*/ 827699 w 1016002"/>
              <a:gd name="connsiteY912" fmla="*/ 429323 h 1137956"/>
              <a:gd name="connsiteX913" fmla="*/ 826912 w 1016002"/>
              <a:gd name="connsiteY913" fmla="*/ 428798 h 1137956"/>
              <a:gd name="connsiteX914" fmla="*/ 826650 w 1016002"/>
              <a:gd name="connsiteY914" fmla="*/ 428798 h 1137956"/>
              <a:gd name="connsiteX915" fmla="*/ 826912 w 1016002"/>
              <a:gd name="connsiteY915" fmla="*/ 429585 h 1137956"/>
              <a:gd name="connsiteX916" fmla="*/ 826257 w 1016002"/>
              <a:gd name="connsiteY916" fmla="*/ 429978 h 1137956"/>
              <a:gd name="connsiteX917" fmla="*/ 826912 w 1016002"/>
              <a:gd name="connsiteY917" fmla="*/ 432076 h 1137956"/>
              <a:gd name="connsiteX918" fmla="*/ 825208 w 1016002"/>
              <a:gd name="connsiteY918" fmla="*/ 433126 h 1137956"/>
              <a:gd name="connsiteX919" fmla="*/ 824814 w 1016002"/>
              <a:gd name="connsiteY919" fmla="*/ 434961 h 1137956"/>
              <a:gd name="connsiteX920" fmla="*/ 825208 w 1016002"/>
              <a:gd name="connsiteY920" fmla="*/ 435879 h 1137956"/>
              <a:gd name="connsiteX921" fmla="*/ 830584 w 1016002"/>
              <a:gd name="connsiteY921" fmla="*/ 437060 h 1137956"/>
              <a:gd name="connsiteX922" fmla="*/ 831633 w 1016002"/>
              <a:gd name="connsiteY922" fmla="*/ 438764 h 1137956"/>
              <a:gd name="connsiteX923" fmla="*/ 832682 w 1016002"/>
              <a:gd name="connsiteY923" fmla="*/ 439813 h 1137956"/>
              <a:gd name="connsiteX924" fmla="*/ 833731 w 1016002"/>
              <a:gd name="connsiteY924" fmla="*/ 439158 h 1137956"/>
              <a:gd name="connsiteX925" fmla="*/ 834518 w 1016002"/>
              <a:gd name="connsiteY925" fmla="*/ 440207 h 1137956"/>
              <a:gd name="connsiteX926" fmla="*/ 833338 w 1016002"/>
              <a:gd name="connsiteY926" fmla="*/ 440862 h 1137956"/>
              <a:gd name="connsiteX927" fmla="*/ 833075 w 1016002"/>
              <a:gd name="connsiteY927" fmla="*/ 442698 h 1137956"/>
              <a:gd name="connsiteX928" fmla="*/ 831240 w 1016002"/>
              <a:gd name="connsiteY928" fmla="*/ 443485 h 1137956"/>
              <a:gd name="connsiteX929" fmla="*/ 830191 w 1016002"/>
              <a:gd name="connsiteY929" fmla="*/ 444403 h 1137956"/>
              <a:gd name="connsiteX930" fmla="*/ 828879 w 1016002"/>
              <a:gd name="connsiteY930" fmla="*/ 445583 h 1137956"/>
              <a:gd name="connsiteX931" fmla="*/ 831895 w 1016002"/>
              <a:gd name="connsiteY931" fmla="*/ 445845 h 1137956"/>
              <a:gd name="connsiteX932" fmla="*/ 832682 w 1016002"/>
              <a:gd name="connsiteY932" fmla="*/ 446894 h 1137956"/>
              <a:gd name="connsiteX933" fmla="*/ 833731 w 1016002"/>
              <a:gd name="connsiteY933" fmla="*/ 446894 h 1137956"/>
              <a:gd name="connsiteX934" fmla="*/ 833731 w 1016002"/>
              <a:gd name="connsiteY934" fmla="*/ 447681 h 1137956"/>
              <a:gd name="connsiteX935" fmla="*/ 832682 w 1016002"/>
              <a:gd name="connsiteY935" fmla="*/ 447681 h 1137956"/>
              <a:gd name="connsiteX936" fmla="*/ 833075 w 1016002"/>
              <a:gd name="connsiteY936" fmla="*/ 449386 h 1137956"/>
              <a:gd name="connsiteX937" fmla="*/ 831633 w 1016002"/>
              <a:gd name="connsiteY937" fmla="*/ 449386 h 1137956"/>
              <a:gd name="connsiteX938" fmla="*/ 832289 w 1016002"/>
              <a:gd name="connsiteY938" fmla="*/ 450828 h 1137956"/>
              <a:gd name="connsiteX939" fmla="*/ 834518 w 1016002"/>
              <a:gd name="connsiteY939" fmla="*/ 451484 h 1137956"/>
              <a:gd name="connsiteX940" fmla="*/ 834518 w 1016002"/>
              <a:gd name="connsiteY940" fmla="*/ 452139 h 1137956"/>
              <a:gd name="connsiteX941" fmla="*/ 835960 w 1016002"/>
              <a:gd name="connsiteY941" fmla="*/ 452926 h 1137956"/>
              <a:gd name="connsiteX942" fmla="*/ 836223 w 1016002"/>
              <a:gd name="connsiteY942" fmla="*/ 453582 h 1137956"/>
              <a:gd name="connsiteX943" fmla="*/ 837272 w 1016002"/>
              <a:gd name="connsiteY943" fmla="*/ 453582 h 1137956"/>
              <a:gd name="connsiteX944" fmla="*/ 836223 w 1016002"/>
              <a:gd name="connsiteY944" fmla="*/ 456860 h 1137956"/>
              <a:gd name="connsiteX945" fmla="*/ 833993 w 1016002"/>
              <a:gd name="connsiteY945" fmla="*/ 462761 h 1137956"/>
              <a:gd name="connsiteX946" fmla="*/ 835174 w 1016002"/>
              <a:gd name="connsiteY946" fmla="*/ 469318 h 1137956"/>
              <a:gd name="connsiteX947" fmla="*/ 835436 w 1016002"/>
              <a:gd name="connsiteY947" fmla="*/ 471022 h 1137956"/>
              <a:gd name="connsiteX948" fmla="*/ 836616 w 1016002"/>
              <a:gd name="connsiteY948" fmla="*/ 471022 h 1137956"/>
              <a:gd name="connsiteX949" fmla="*/ 836616 w 1016002"/>
              <a:gd name="connsiteY949" fmla="*/ 471678 h 1137956"/>
              <a:gd name="connsiteX950" fmla="*/ 835436 w 1016002"/>
              <a:gd name="connsiteY950" fmla="*/ 472071 h 1137956"/>
              <a:gd name="connsiteX951" fmla="*/ 836616 w 1016002"/>
              <a:gd name="connsiteY951" fmla="*/ 474563 h 1137956"/>
              <a:gd name="connsiteX952" fmla="*/ 838714 w 1016002"/>
              <a:gd name="connsiteY952" fmla="*/ 480857 h 1137956"/>
              <a:gd name="connsiteX953" fmla="*/ 838976 w 1016002"/>
              <a:gd name="connsiteY953" fmla="*/ 482037 h 1137956"/>
              <a:gd name="connsiteX954" fmla="*/ 838976 w 1016002"/>
              <a:gd name="connsiteY954" fmla="*/ 484791 h 1137956"/>
              <a:gd name="connsiteX955" fmla="*/ 838058 w 1016002"/>
              <a:gd name="connsiteY955" fmla="*/ 485185 h 1137956"/>
              <a:gd name="connsiteX956" fmla="*/ 836878 w 1016002"/>
              <a:gd name="connsiteY956" fmla="*/ 484791 h 1137956"/>
              <a:gd name="connsiteX957" fmla="*/ 836878 w 1016002"/>
              <a:gd name="connsiteY957" fmla="*/ 486234 h 1137956"/>
              <a:gd name="connsiteX958" fmla="*/ 837272 w 1016002"/>
              <a:gd name="connsiteY958" fmla="*/ 489119 h 1137956"/>
              <a:gd name="connsiteX959" fmla="*/ 837665 w 1016002"/>
              <a:gd name="connsiteY959" fmla="*/ 490168 h 1137956"/>
              <a:gd name="connsiteX960" fmla="*/ 838058 w 1016002"/>
              <a:gd name="connsiteY960" fmla="*/ 490823 h 1137956"/>
              <a:gd name="connsiteX961" fmla="*/ 836878 w 1016002"/>
              <a:gd name="connsiteY961" fmla="*/ 491479 h 1137956"/>
              <a:gd name="connsiteX962" fmla="*/ 838714 w 1016002"/>
              <a:gd name="connsiteY962" fmla="*/ 492659 h 1137956"/>
              <a:gd name="connsiteX963" fmla="*/ 840812 w 1016002"/>
              <a:gd name="connsiteY963" fmla="*/ 495806 h 1137956"/>
              <a:gd name="connsiteX964" fmla="*/ 839370 w 1016002"/>
              <a:gd name="connsiteY964" fmla="*/ 496199 h 1137956"/>
              <a:gd name="connsiteX965" fmla="*/ 840157 w 1016002"/>
              <a:gd name="connsiteY965" fmla="*/ 497642 h 1137956"/>
              <a:gd name="connsiteX966" fmla="*/ 838976 w 1016002"/>
              <a:gd name="connsiteY966" fmla="*/ 497904 h 1137956"/>
              <a:gd name="connsiteX967" fmla="*/ 838976 w 1016002"/>
              <a:gd name="connsiteY967" fmla="*/ 498298 h 1137956"/>
              <a:gd name="connsiteX968" fmla="*/ 838321 w 1016002"/>
              <a:gd name="connsiteY968" fmla="*/ 498560 h 1137956"/>
              <a:gd name="connsiteX969" fmla="*/ 838321 w 1016002"/>
              <a:gd name="connsiteY969" fmla="*/ 498953 h 1137956"/>
              <a:gd name="connsiteX970" fmla="*/ 838321 w 1016002"/>
              <a:gd name="connsiteY970" fmla="*/ 501445 h 1137956"/>
              <a:gd name="connsiteX971" fmla="*/ 836878 w 1016002"/>
              <a:gd name="connsiteY971" fmla="*/ 501838 h 1137956"/>
              <a:gd name="connsiteX972" fmla="*/ 836616 w 1016002"/>
              <a:gd name="connsiteY972" fmla="*/ 500658 h 1137956"/>
              <a:gd name="connsiteX973" fmla="*/ 835960 w 1016002"/>
              <a:gd name="connsiteY973" fmla="*/ 501838 h 1137956"/>
              <a:gd name="connsiteX974" fmla="*/ 833993 w 1016002"/>
              <a:gd name="connsiteY974" fmla="*/ 502625 h 1137956"/>
              <a:gd name="connsiteX975" fmla="*/ 833731 w 1016002"/>
              <a:gd name="connsiteY975" fmla="*/ 501183 h 1137956"/>
              <a:gd name="connsiteX976" fmla="*/ 833338 w 1016002"/>
              <a:gd name="connsiteY976" fmla="*/ 501183 h 1137956"/>
              <a:gd name="connsiteX977" fmla="*/ 833075 w 1016002"/>
              <a:gd name="connsiteY977" fmla="*/ 501183 h 1137956"/>
              <a:gd name="connsiteX978" fmla="*/ 833338 w 1016002"/>
              <a:gd name="connsiteY978" fmla="*/ 501838 h 1137956"/>
              <a:gd name="connsiteX979" fmla="*/ 833338 w 1016002"/>
              <a:gd name="connsiteY979" fmla="*/ 503936 h 1137956"/>
              <a:gd name="connsiteX980" fmla="*/ 835436 w 1016002"/>
              <a:gd name="connsiteY980" fmla="*/ 505379 h 1137956"/>
              <a:gd name="connsiteX981" fmla="*/ 835174 w 1016002"/>
              <a:gd name="connsiteY981" fmla="*/ 505641 h 1137956"/>
              <a:gd name="connsiteX982" fmla="*/ 835960 w 1016002"/>
              <a:gd name="connsiteY982" fmla="*/ 506297 h 1137956"/>
              <a:gd name="connsiteX983" fmla="*/ 835174 w 1016002"/>
              <a:gd name="connsiteY983" fmla="*/ 506821 h 1137956"/>
              <a:gd name="connsiteX984" fmla="*/ 834518 w 1016002"/>
              <a:gd name="connsiteY984" fmla="*/ 506821 h 1137956"/>
              <a:gd name="connsiteX985" fmla="*/ 833993 w 1016002"/>
              <a:gd name="connsiteY985" fmla="*/ 508264 h 1137956"/>
              <a:gd name="connsiteX986" fmla="*/ 836223 w 1016002"/>
              <a:gd name="connsiteY986" fmla="*/ 508526 h 1137956"/>
              <a:gd name="connsiteX987" fmla="*/ 835960 w 1016002"/>
              <a:gd name="connsiteY987" fmla="*/ 509706 h 1137956"/>
              <a:gd name="connsiteX988" fmla="*/ 836616 w 1016002"/>
              <a:gd name="connsiteY988" fmla="*/ 510624 h 1137956"/>
              <a:gd name="connsiteX989" fmla="*/ 837272 w 1016002"/>
              <a:gd name="connsiteY989" fmla="*/ 510624 h 1137956"/>
              <a:gd name="connsiteX990" fmla="*/ 838321 w 1016002"/>
              <a:gd name="connsiteY990" fmla="*/ 511673 h 1137956"/>
              <a:gd name="connsiteX991" fmla="*/ 838714 w 1016002"/>
              <a:gd name="connsiteY991" fmla="*/ 513115 h 1137956"/>
              <a:gd name="connsiteX992" fmla="*/ 837665 w 1016002"/>
              <a:gd name="connsiteY992" fmla="*/ 514558 h 1137956"/>
              <a:gd name="connsiteX993" fmla="*/ 836223 w 1016002"/>
              <a:gd name="connsiteY993" fmla="*/ 513115 h 1137956"/>
              <a:gd name="connsiteX994" fmla="*/ 834780 w 1016002"/>
              <a:gd name="connsiteY994" fmla="*/ 514558 h 1137956"/>
              <a:gd name="connsiteX995" fmla="*/ 836223 w 1016002"/>
              <a:gd name="connsiteY995" fmla="*/ 516263 h 1137956"/>
              <a:gd name="connsiteX996" fmla="*/ 835436 w 1016002"/>
              <a:gd name="connsiteY996" fmla="*/ 517050 h 1137956"/>
              <a:gd name="connsiteX997" fmla="*/ 835436 w 1016002"/>
              <a:gd name="connsiteY997" fmla="*/ 517444 h 1137956"/>
              <a:gd name="connsiteX998" fmla="*/ 835436 w 1016002"/>
              <a:gd name="connsiteY998" fmla="*/ 517837 h 1137956"/>
              <a:gd name="connsiteX999" fmla="*/ 835960 w 1016002"/>
              <a:gd name="connsiteY999" fmla="*/ 518755 h 1137956"/>
              <a:gd name="connsiteX1000" fmla="*/ 836616 w 1016002"/>
              <a:gd name="connsiteY1000" fmla="*/ 518755 h 1137956"/>
              <a:gd name="connsiteX1001" fmla="*/ 836878 w 1016002"/>
              <a:gd name="connsiteY1001" fmla="*/ 519542 h 1137956"/>
              <a:gd name="connsiteX1002" fmla="*/ 836616 w 1016002"/>
              <a:gd name="connsiteY1002" fmla="*/ 519935 h 1137956"/>
              <a:gd name="connsiteX1003" fmla="*/ 836878 w 1016002"/>
              <a:gd name="connsiteY1003" fmla="*/ 522033 h 1137956"/>
              <a:gd name="connsiteX1004" fmla="*/ 837665 w 1016002"/>
              <a:gd name="connsiteY1004" fmla="*/ 523738 h 1137956"/>
              <a:gd name="connsiteX1005" fmla="*/ 838321 w 1016002"/>
              <a:gd name="connsiteY1005" fmla="*/ 523738 h 1137956"/>
              <a:gd name="connsiteX1006" fmla="*/ 839370 w 1016002"/>
              <a:gd name="connsiteY1006" fmla="*/ 525574 h 1137956"/>
              <a:gd name="connsiteX1007" fmla="*/ 838321 w 1016002"/>
              <a:gd name="connsiteY1007" fmla="*/ 525836 h 1137956"/>
              <a:gd name="connsiteX1008" fmla="*/ 838714 w 1016002"/>
              <a:gd name="connsiteY1008" fmla="*/ 526623 h 1137956"/>
              <a:gd name="connsiteX1009" fmla="*/ 838321 w 1016002"/>
              <a:gd name="connsiteY1009" fmla="*/ 527278 h 1137956"/>
              <a:gd name="connsiteX1010" fmla="*/ 838321 w 1016002"/>
              <a:gd name="connsiteY1010" fmla="*/ 528065 h 1137956"/>
              <a:gd name="connsiteX1011" fmla="*/ 836616 w 1016002"/>
              <a:gd name="connsiteY1011" fmla="*/ 528721 h 1137956"/>
              <a:gd name="connsiteX1012" fmla="*/ 836223 w 1016002"/>
              <a:gd name="connsiteY1012" fmla="*/ 528065 h 1137956"/>
              <a:gd name="connsiteX1013" fmla="*/ 833993 w 1016002"/>
              <a:gd name="connsiteY1013" fmla="*/ 529114 h 1137956"/>
              <a:gd name="connsiteX1014" fmla="*/ 836878 w 1016002"/>
              <a:gd name="connsiteY1014" fmla="*/ 532261 h 1137956"/>
              <a:gd name="connsiteX1015" fmla="*/ 836616 w 1016002"/>
              <a:gd name="connsiteY1015" fmla="*/ 532917 h 1137956"/>
              <a:gd name="connsiteX1016" fmla="*/ 837272 w 1016002"/>
              <a:gd name="connsiteY1016" fmla="*/ 533442 h 1137956"/>
              <a:gd name="connsiteX1017" fmla="*/ 836616 w 1016002"/>
              <a:gd name="connsiteY1017" fmla="*/ 533704 h 1137956"/>
              <a:gd name="connsiteX1018" fmla="*/ 840157 w 1016002"/>
              <a:gd name="connsiteY1018" fmla="*/ 534097 h 1137956"/>
              <a:gd name="connsiteX1019" fmla="*/ 840812 w 1016002"/>
              <a:gd name="connsiteY1019" fmla="*/ 539080 h 1137956"/>
              <a:gd name="connsiteX1020" fmla="*/ 841861 w 1016002"/>
              <a:gd name="connsiteY1020" fmla="*/ 541179 h 1137956"/>
              <a:gd name="connsiteX1021" fmla="*/ 842255 w 1016002"/>
              <a:gd name="connsiteY1021" fmla="*/ 542883 h 1137956"/>
              <a:gd name="connsiteX1022" fmla="*/ 843041 w 1016002"/>
              <a:gd name="connsiteY1022" fmla="*/ 544981 h 1137956"/>
              <a:gd name="connsiteX1023" fmla="*/ 841861 w 1016002"/>
              <a:gd name="connsiteY1023" fmla="*/ 545637 h 1137956"/>
              <a:gd name="connsiteX1024" fmla="*/ 841861 w 1016002"/>
              <a:gd name="connsiteY1024" fmla="*/ 546424 h 1137956"/>
              <a:gd name="connsiteX1025" fmla="*/ 841861 w 1016002"/>
              <a:gd name="connsiteY1025" fmla="*/ 546817 h 1137956"/>
              <a:gd name="connsiteX1026" fmla="*/ 841861 w 1016002"/>
              <a:gd name="connsiteY1026" fmla="*/ 549309 h 1137956"/>
              <a:gd name="connsiteX1027" fmla="*/ 843697 w 1016002"/>
              <a:gd name="connsiteY1027" fmla="*/ 549309 h 1137956"/>
              <a:gd name="connsiteX1028" fmla="*/ 846975 w 1016002"/>
              <a:gd name="connsiteY1028" fmla="*/ 548915 h 1137956"/>
              <a:gd name="connsiteX1029" fmla="*/ 847238 w 1016002"/>
              <a:gd name="connsiteY1029" fmla="*/ 550358 h 1137956"/>
              <a:gd name="connsiteX1030" fmla="*/ 847893 w 1016002"/>
              <a:gd name="connsiteY1030" fmla="*/ 551013 h 1137956"/>
              <a:gd name="connsiteX1031" fmla="*/ 849336 w 1016002"/>
              <a:gd name="connsiteY1031" fmla="*/ 551013 h 1137956"/>
              <a:gd name="connsiteX1032" fmla="*/ 849073 w 1016002"/>
              <a:gd name="connsiteY1032" fmla="*/ 552062 h 1137956"/>
              <a:gd name="connsiteX1033" fmla="*/ 850778 w 1016002"/>
              <a:gd name="connsiteY1033" fmla="*/ 552456 h 1137956"/>
              <a:gd name="connsiteX1034" fmla="*/ 851172 w 1016002"/>
              <a:gd name="connsiteY1034" fmla="*/ 552456 h 1137956"/>
              <a:gd name="connsiteX1035" fmla="*/ 851434 w 1016002"/>
              <a:gd name="connsiteY1035" fmla="*/ 554160 h 1137956"/>
              <a:gd name="connsiteX1036" fmla="*/ 851827 w 1016002"/>
              <a:gd name="connsiteY1036" fmla="*/ 554160 h 1137956"/>
              <a:gd name="connsiteX1037" fmla="*/ 851827 w 1016002"/>
              <a:gd name="connsiteY1037" fmla="*/ 554685 h 1137956"/>
              <a:gd name="connsiteX1038" fmla="*/ 852876 w 1016002"/>
              <a:gd name="connsiteY1038" fmla="*/ 554947 h 1137956"/>
              <a:gd name="connsiteX1039" fmla="*/ 853270 w 1016002"/>
              <a:gd name="connsiteY1039" fmla="*/ 555603 h 1137956"/>
              <a:gd name="connsiteX1040" fmla="*/ 854056 w 1016002"/>
              <a:gd name="connsiteY1040" fmla="*/ 557045 h 1137956"/>
              <a:gd name="connsiteX1041" fmla="*/ 854712 w 1016002"/>
              <a:gd name="connsiteY1041" fmla="*/ 556390 h 1137956"/>
              <a:gd name="connsiteX1042" fmla="*/ 854319 w 1016002"/>
              <a:gd name="connsiteY1042" fmla="*/ 555603 h 1137956"/>
              <a:gd name="connsiteX1043" fmla="*/ 856155 w 1016002"/>
              <a:gd name="connsiteY1043" fmla="*/ 555603 h 1137956"/>
              <a:gd name="connsiteX1044" fmla="*/ 856155 w 1016002"/>
              <a:gd name="connsiteY1044" fmla="*/ 555340 h 1137956"/>
              <a:gd name="connsiteX1045" fmla="*/ 857597 w 1016002"/>
              <a:gd name="connsiteY1045" fmla="*/ 555996 h 1137956"/>
              <a:gd name="connsiteX1046" fmla="*/ 857597 w 1016002"/>
              <a:gd name="connsiteY1046" fmla="*/ 556390 h 1137956"/>
              <a:gd name="connsiteX1047" fmla="*/ 857203 w 1016002"/>
              <a:gd name="connsiteY1047" fmla="*/ 557045 h 1137956"/>
              <a:gd name="connsiteX1048" fmla="*/ 857203 w 1016002"/>
              <a:gd name="connsiteY1048" fmla="*/ 557439 h 1137956"/>
              <a:gd name="connsiteX1049" fmla="*/ 857203 w 1016002"/>
              <a:gd name="connsiteY1049" fmla="*/ 558094 h 1137956"/>
              <a:gd name="connsiteX1050" fmla="*/ 857859 w 1016002"/>
              <a:gd name="connsiteY1050" fmla="*/ 558488 h 1137956"/>
              <a:gd name="connsiteX1051" fmla="*/ 857597 w 1016002"/>
              <a:gd name="connsiteY1051" fmla="*/ 558881 h 1137956"/>
              <a:gd name="connsiteX1052" fmla="*/ 857597 w 1016002"/>
              <a:gd name="connsiteY1052" fmla="*/ 560324 h 1137956"/>
              <a:gd name="connsiteX1053" fmla="*/ 858908 w 1016002"/>
              <a:gd name="connsiteY1053" fmla="*/ 560324 h 1137956"/>
              <a:gd name="connsiteX1054" fmla="*/ 858908 w 1016002"/>
              <a:gd name="connsiteY1054" fmla="*/ 560979 h 1137956"/>
              <a:gd name="connsiteX1055" fmla="*/ 859695 w 1016002"/>
              <a:gd name="connsiteY1055" fmla="*/ 562684 h 1137956"/>
              <a:gd name="connsiteX1056" fmla="*/ 858908 w 1016002"/>
              <a:gd name="connsiteY1056" fmla="*/ 563471 h 1137956"/>
              <a:gd name="connsiteX1057" fmla="*/ 857597 w 1016002"/>
              <a:gd name="connsiteY1057" fmla="*/ 563864 h 1137956"/>
              <a:gd name="connsiteX1058" fmla="*/ 857859 w 1016002"/>
              <a:gd name="connsiteY1058" fmla="*/ 565175 h 1137956"/>
              <a:gd name="connsiteX1059" fmla="*/ 857203 w 1016002"/>
              <a:gd name="connsiteY1059" fmla="*/ 565175 h 1137956"/>
              <a:gd name="connsiteX1060" fmla="*/ 857203 w 1016002"/>
              <a:gd name="connsiteY1060" fmla="*/ 566224 h 1137956"/>
              <a:gd name="connsiteX1061" fmla="*/ 857203 w 1016002"/>
              <a:gd name="connsiteY1061" fmla="*/ 566618 h 1137956"/>
              <a:gd name="connsiteX1062" fmla="*/ 857203 w 1016002"/>
              <a:gd name="connsiteY1062" fmla="*/ 568060 h 1137956"/>
              <a:gd name="connsiteX1063" fmla="*/ 858908 w 1016002"/>
              <a:gd name="connsiteY1063" fmla="*/ 567667 h 1137956"/>
              <a:gd name="connsiteX1064" fmla="*/ 858908 w 1016002"/>
              <a:gd name="connsiteY1064" fmla="*/ 568060 h 1137956"/>
              <a:gd name="connsiteX1065" fmla="*/ 860351 w 1016002"/>
              <a:gd name="connsiteY1065" fmla="*/ 567667 h 1137956"/>
              <a:gd name="connsiteX1066" fmla="*/ 860351 w 1016002"/>
              <a:gd name="connsiteY1066" fmla="*/ 568060 h 1137956"/>
              <a:gd name="connsiteX1067" fmla="*/ 858515 w 1016002"/>
              <a:gd name="connsiteY1067" fmla="*/ 568847 h 1137956"/>
              <a:gd name="connsiteX1068" fmla="*/ 858515 w 1016002"/>
              <a:gd name="connsiteY1068" fmla="*/ 569109 h 1137956"/>
              <a:gd name="connsiteX1069" fmla="*/ 857597 w 1016002"/>
              <a:gd name="connsiteY1069" fmla="*/ 569503 h 1137956"/>
              <a:gd name="connsiteX1070" fmla="*/ 857597 w 1016002"/>
              <a:gd name="connsiteY1070" fmla="*/ 569765 h 1137956"/>
              <a:gd name="connsiteX1071" fmla="*/ 856810 w 1016002"/>
              <a:gd name="connsiteY1071" fmla="*/ 570158 h 1137956"/>
              <a:gd name="connsiteX1072" fmla="*/ 857203 w 1016002"/>
              <a:gd name="connsiteY1072" fmla="*/ 573437 h 1137956"/>
              <a:gd name="connsiteX1073" fmla="*/ 856810 w 1016002"/>
              <a:gd name="connsiteY1073" fmla="*/ 573699 h 1137956"/>
              <a:gd name="connsiteX1074" fmla="*/ 857203 w 1016002"/>
              <a:gd name="connsiteY1074" fmla="*/ 574879 h 1137956"/>
              <a:gd name="connsiteX1075" fmla="*/ 857859 w 1016002"/>
              <a:gd name="connsiteY1075" fmla="*/ 575141 h 1137956"/>
              <a:gd name="connsiteX1076" fmla="*/ 857859 w 1016002"/>
              <a:gd name="connsiteY1076" fmla="*/ 575535 h 1137956"/>
              <a:gd name="connsiteX1077" fmla="*/ 857859 w 1016002"/>
              <a:gd name="connsiteY1077" fmla="*/ 576584 h 1137956"/>
              <a:gd name="connsiteX1078" fmla="*/ 857203 w 1016002"/>
              <a:gd name="connsiteY1078" fmla="*/ 576977 h 1137956"/>
              <a:gd name="connsiteX1079" fmla="*/ 857203 w 1016002"/>
              <a:gd name="connsiteY1079" fmla="*/ 577895 h 1137956"/>
              <a:gd name="connsiteX1080" fmla="*/ 857597 w 1016002"/>
              <a:gd name="connsiteY1080" fmla="*/ 577895 h 1137956"/>
              <a:gd name="connsiteX1081" fmla="*/ 857859 w 1016002"/>
              <a:gd name="connsiteY1081" fmla="*/ 581173 h 1137956"/>
              <a:gd name="connsiteX1082" fmla="*/ 856810 w 1016002"/>
              <a:gd name="connsiteY1082" fmla="*/ 581567 h 1137956"/>
              <a:gd name="connsiteX1083" fmla="*/ 856417 w 1016002"/>
              <a:gd name="connsiteY1083" fmla="*/ 581567 h 1137956"/>
              <a:gd name="connsiteX1084" fmla="*/ 856417 w 1016002"/>
              <a:gd name="connsiteY1084" fmla="*/ 583665 h 1137956"/>
              <a:gd name="connsiteX1085" fmla="*/ 853532 w 1016002"/>
              <a:gd name="connsiteY1085" fmla="*/ 584714 h 1137956"/>
              <a:gd name="connsiteX1086" fmla="*/ 853270 w 1016002"/>
              <a:gd name="connsiteY1086" fmla="*/ 583271 h 1137956"/>
              <a:gd name="connsiteX1087" fmla="*/ 852614 w 1016002"/>
              <a:gd name="connsiteY1087" fmla="*/ 583271 h 1137956"/>
              <a:gd name="connsiteX1088" fmla="*/ 851827 w 1016002"/>
              <a:gd name="connsiteY1088" fmla="*/ 584058 h 1137956"/>
              <a:gd name="connsiteX1089" fmla="*/ 850778 w 1016002"/>
              <a:gd name="connsiteY1089" fmla="*/ 584058 h 1137956"/>
              <a:gd name="connsiteX1090" fmla="*/ 850516 w 1016002"/>
              <a:gd name="connsiteY1090" fmla="*/ 584058 h 1137956"/>
              <a:gd name="connsiteX1091" fmla="*/ 850516 w 1016002"/>
              <a:gd name="connsiteY1091" fmla="*/ 584976 h 1137956"/>
              <a:gd name="connsiteX1092" fmla="*/ 850122 w 1016002"/>
              <a:gd name="connsiteY1092" fmla="*/ 586943 h 1137956"/>
              <a:gd name="connsiteX1093" fmla="*/ 850516 w 1016002"/>
              <a:gd name="connsiteY1093" fmla="*/ 588648 h 1137956"/>
              <a:gd name="connsiteX1094" fmla="*/ 850122 w 1016002"/>
              <a:gd name="connsiteY1094" fmla="*/ 590353 h 1137956"/>
              <a:gd name="connsiteX1095" fmla="*/ 850778 w 1016002"/>
              <a:gd name="connsiteY1095" fmla="*/ 590746 h 1137956"/>
              <a:gd name="connsiteX1096" fmla="*/ 851434 w 1016002"/>
              <a:gd name="connsiteY1096" fmla="*/ 589697 h 1137956"/>
              <a:gd name="connsiteX1097" fmla="*/ 851434 w 1016002"/>
              <a:gd name="connsiteY1097" fmla="*/ 588254 h 1137956"/>
              <a:gd name="connsiteX1098" fmla="*/ 852614 w 1016002"/>
              <a:gd name="connsiteY1098" fmla="*/ 587861 h 1137956"/>
              <a:gd name="connsiteX1099" fmla="*/ 854319 w 1016002"/>
              <a:gd name="connsiteY1099" fmla="*/ 587861 h 1137956"/>
              <a:gd name="connsiteX1100" fmla="*/ 854712 w 1016002"/>
              <a:gd name="connsiteY1100" fmla="*/ 587861 h 1137956"/>
              <a:gd name="connsiteX1101" fmla="*/ 854974 w 1016002"/>
              <a:gd name="connsiteY1101" fmla="*/ 587861 h 1137956"/>
              <a:gd name="connsiteX1102" fmla="*/ 855499 w 1016002"/>
              <a:gd name="connsiteY1102" fmla="*/ 587861 h 1137956"/>
              <a:gd name="connsiteX1103" fmla="*/ 854974 w 1016002"/>
              <a:gd name="connsiteY1103" fmla="*/ 585501 h 1137956"/>
              <a:gd name="connsiteX1104" fmla="*/ 855761 w 1016002"/>
              <a:gd name="connsiteY1104" fmla="*/ 584976 h 1137956"/>
              <a:gd name="connsiteX1105" fmla="*/ 857859 w 1016002"/>
              <a:gd name="connsiteY1105" fmla="*/ 584976 h 1137956"/>
              <a:gd name="connsiteX1106" fmla="*/ 858515 w 1016002"/>
              <a:gd name="connsiteY1106" fmla="*/ 585501 h 1137956"/>
              <a:gd name="connsiteX1107" fmla="*/ 858515 w 1016002"/>
              <a:gd name="connsiteY1107" fmla="*/ 586419 h 1137956"/>
              <a:gd name="connsiteX1108" fmla="*/ 857859 w 1016002"/>
              <a:gd name="connsiteY1108" fmla="*/ 586419 h 1137956"/>
              <a:gd name="connsiteX1109" fmla="*/ 858253 w 1016002"/>
              <a:gd name="connsiteY1109" fmla="*/ 588648 h 1137956"/>
              <a:gd name="connsiteX1110" fmla="*/ 858908 w 1016002"/>
              <a:gd name="connsiteY1110" fmla="*/ 588648 h 1137956"/>
              <a:gd name="connsiteX1111" fmla="*/ 859171 w 1016002"/>
              <a:gd name="connsiteY1111" fmla="*/ 589041 h 1137956"/>
              <a:gd name="connsiteX1112" fmla="*/ 859957 w 1016002"/>
              <a:gd name="connsiteY1112" fmla="*/ 589697 h 1137956"/>
              <a:gd name="connsiteX1113" fmla="*/ 859695 w 1016002"/>
              <a:gd name="connsiteY1113" fmla="*/ 590353 h 1137956"/>
              <a:gd name="connsiteX1114" fmla="*/ 859695 w 1016002"/>
              <a:gd name="connsiteY1114" fmla="*/ 591401 h 1137956"/>
              <a:gd name="connsiteX1115" fmla="*/ 859957 w 1016002"/>
              <a:gd name="connsiteY1115" fmla="*/ 591795 h 1137956"/>
              <a:gd name="connsiteX1116" fmla="*/ 860351 w 1016002"/>
              <a:gd name="connsiteY1116" fmla="*/ 592057 h 1137956"/>
              <a:gd name="connsiteX1117" fmla="*/ 860351 w 1016002"/>
              <a:gd name="connsiteY1117" fmla="*/ 593500 h 1137956"/>
              <a:gd name="connsiteX1118" fmla="*/ 861137 w 1016002"/>
              <a:gd name="connsiteY1118" fmla="*/ 594680 h 1137956"/>
              <a:gd name="connsiteX1119" fmla="*/ 861793 w 1016002"/>
              <a:gd name="connsiteY1119" fmla="*/ 595335 h 1137956"/>
              <a:gd name="connsiteX1120" fmla="*/ 861793 w 1016002"/>
              <a:gd name="connsiteY1120" fmla="*/ 597434 h 1137956"/>
              <a:gd name="connsiteX1121" fmla="*/ 860613 w 1016002"/>
              <a:gd name="connsiteY1121" fmla="*/ 597434 h 1137956"/>
              <a:gd name="connsiteX1122" fmla="*/ 860613 w 1016002"/>
              <a:gd name="connsiteY1122" fmla="*/ 598220 h 1137956"/>
              <a:gd name="connsiteX1123" fmla="*/ 861137 w 1016002"/>
              <a:gd name="connsiteY1123" fmla="*/ 601105 h 1137956"/>
              <a:gd name="connsiteX1124" fmla="*/ 860613 w 1016002"/>
              <a:gd name="connsiteY1124" fmla="*/ 604515 h 1137956"/>
              <a:gd name="connsiteX1125" fmla="*/ 862055 w 1016002"/>
              <a:gd name="connsiteY1125" fmla="*/ 607006 h 1137956"/>
              <a:gd name="connsiteX1126" fmla="*/ 862580 w 1016002"/>
              <a:gd name="connsiteY1126" fmla="*/ 608842 h 1137956"/>
              <a:gd name="connsiteX1127" fmla="*/ 863236 w 1016002"/>
              <a:gd name="connsiteY1127" fmla="*/ 609104 h 1137956"/>
              <a:gd name="connsiteX1128" fmla="*/ 862055 w 1016002"/>
              <a:gd name="connsiteY1128" fmla="*/ 610153 h 1137956"/>
              <a:gd name="connsiteX1129" fmla="*/ 861793 w 1016002"/>
              <a:gd name="connsiteY1129" fmla="*/ 611596 h 1137956"/>
              <a:gd name="connsiteX1130" fmla="*/ 861400 w 1016002"/>
              <a:gd name="connsiteY1130" fmla="*/ 611858 h 1137956"/>
              <a:gd name="connsiteX1131" fmla="*/ 859695 w 1016002"/>
              <a:gd name="connsiteY1131" fmla="*/ 611858 h 1137956"/>
              <a:gd name="connsiteX1132" fmla="*/ 858253 w 1016002"/>
              <a:gd name="connsiteY1132" fmla="*/ 611202 h 1137956"/>
              <a:gd name="connsiteX1133" fmla="*/ 857203 w 1016002"/>
              <a:gd name="connsiteY1133" fmla="*/ 611858 h 1137956"/>
              <a:gd name="connsiteX1134" fmla="*/ 856810 w 1016002"/>
              <a:gd name="connsiteY1134" fmla="*/ 611858 h 1137956"/>
              <a:gd name="connsiteX1135" fmla="*/ 856808 w 1016002"/>
              <a:gd name="connsiteY1135" fmla="*/ 611858 h 1137956"/>
              <a:gd name="connsiteX1136" fmla="*/ 856416 w 1016002"/>
              <a:gd name="connsiteY1136" fmla="*/ 612382 h 1137956"/>
              <a:gd name="connsiteX1137" fmla="*/ 857203 w 1016002"/>
              <a:gd name="connsiteY1137" fmla="*/ 613037 h 1137956"/>
              <a:gd name="connsiteX1138" fmla="*/ 857203 w 1016002"/>
              <a:gd name="connsiteY1138" fmla="*/ 614742 h 1137956"/>
              <a:gd name="connsiteX1139" fmla="*/ 858514 w 1016002"/>
              <a:gd name="connsiteY1139" fmla="*/ 615529 h 1137956"/>
              <a:gd name="connsiteX1140" fmla="*/ 858514 w 1016002"/>
              <a:gd name="connsiteY1140" fmla="*/ 618283 h 1137956"/>
              <a:gd name="connsiteX1141" fmla="*/ 860350 w 1016002"/>
              <a:gd name="connsiteY1141" fmla="*/ 618283 h 1137956"/>
              <a:gd name="connsiteX1142" fmla="*/ 862055 w 1016002"/>
              <a:gd name="connsiteY1142" fmla="*/ 618020 h 1137956"/>
              <a:gd name="connsiteX1143" fmla="*/ 862055 w 1016002"/>
              <a:gd name="connsiteY1143" fmla="*/ 618676 h 1137956"/>
              <a:gd name="connsiteX1144" fmla="*/ 865989 w 1016002"/>
              <a:gd name="connsiteY1144" fmla="*/ 618938 h 1137956"/>
              <a:gd name="connsiteX1145" fmla="*/ 865989 w 1016002"/>
              <a:gd name="connsiteY1145" fmla="*/ 620118 h 1137956"/>
              <a:gd name="connsiteX1146" fmla="*/ 864153 w 1016002"/>
              <a:gd name="connsiteY1146" fmla="*/ 620381 h 1137956"/>
              <a:gd name="connsiteX1147" fmla="*/ 862579 w 1016002"/>
              <a:gd name="connsiteY1147" fmla="*/ 622610 h 1137956"/>
              <a:gd name="connsiteX1148" fmla="*/ 863497 w 1016002"/>
              <a:gd name="connsiteY1148" fmla="*/ 623266 h 1137956"/>
              <a:gd name="connsiteX1149" fmla="*/ 863235 w 1016002"/>
              <a:gd name="connsiteY1149" fmla="*/ 624839 h 1137956"/>
              <a:gd name="connsiteX1150" fmla="*/ 864153 w 1016002"/>
              <a:gd name="connsiteY1150" fmla="*/ 626282 h 1137956"/>
              <a:gd name="connsiteX1151" fmla="*/ 861399 w 1016002"/>
              <a:gd name="connsiteY1151" fmla="*/ 627986 h 1137956"/>
              <a:gd name="connsiteX1152" fmla="*/ 860612 w 1016002"/>
              <a:gd name="connsiteY1152" fmla="*/ 629691 h 1137956"/>
              <a:gd name="connsiteX1153" fmla="*/ 858252 w 1016002"/>
              <a:gd name="connsiteY1153" fmla="*/ 632838 h 1137956"/>
              <a:gd name="connsiteX1154" fmla="*/ 857203 w 1016002"/>
              <a:gd name="connsiteY1154" fmla="*/ 631920 h 1137956"/>
              <a:gd name="connsiteX1155" fmla="*/ 857203 w 1016002"/>
              <a:gd name="connsiteY1155" fmla="*/ 632576 h 1137956"/>
              <a:gd name="connsiteX1156" fmla="*/ 858252 w 1016002"/>
              <a:gd name="connsiteY1156" fmla="*/ 633363 h 1137956"/>
              <a:gd name="connsiteX1157" fmla="*/ 857596 w 1016002"/>
              <a:gd name="connsiteY1157" fmla="*/ 634674 h 1137956"/>
              <a:gd name="connsiteX1158" fmla="*/ 857596 w 1016002"/>
              <a:gd name="connsiteY1158" fmla="*/ 636116 h 1137956"/>
              <a:gd name="connsiteX1159" fmla="*/ 857858 w 1016002"/>
              <a:gd name="connsiteY1159" fmla="*/ 637559 h 1137956"/>
              <a:gd name="connsiteX1160" fmla="*/ 857858 w 1016002"/>
              <a:gd name="connsiteY1160" fmla="*/ 639001 h 1137956"/>
              <a:gd name="connsiteX1161" fmla="*/ 854056 w 1016002"/>
              <a:gd name="connsiteY1161" fmla="*/ 641755 h 1137956"/>
              <a:gd name="connsiteX1162" fmla="*/ 856154 w 1016002"/>
              <a:gd name="connsiteY1162" fmla="*/ 644115 h 1137956"/>
              <a:gd name="connsiteX1163" fmla="*/ 866644 w 1016002"/>
              <a:gd name="connsiteY1163" fmla="*/ 633363 h 1137956"/>
              <a:gd name="connsiteX1164" fmla="*/ 868349 w 1016002"/>
              <a:gd name="connsiteY1164" fmla="*/ 630478 h 1137956"/>
              <a:gd name="connsiteX1165" fmla="*/ 870578 w 1016002"/>
              <a:gd name="connsiteY1165" fmla="*/ 629298 h 1137956"/>
              <a:gd name="connsiteX1166" fmla="*/ 874250 w 1016002"/>
              <a:gd name="connsiteY1166" fmla="*/ 628642 h 1137956"/>
              <a:gd name="connsiteX1167" fmla="*/ 875168 w 1016002"/>
              <a:gd name="connsiteY1167" fmla="*/ 628642 h 1137956"/>
              <a:gd name="connsiteX1168" fmla="*/ 876348 w 1016002"/>
              <a:gd name="connsiteY1168" fmla="*/ 627986 h 1137956"/>
              <a:gd name="connsiteX1169" fmla="*/ 877397 w 1016002"/>
              <a:gd name="connsiteY1169" fmla="*/ 627593 h 1137956"/>
              <a:gd name="connsiteX1170" fmla="*/ 878708 w 1016002"/>
              <a:gd name="connsiteY1170" fmla="*/ 627200 h 1137956"/>
              <a:gd name="connsiteX1171" fmla="*/ 879495 w 1016002"/>
              <a:gd name="connsiteY1171" fmla="*/ 627986 h 1137956"/>
              <a:gd name="connsiteX1172" fmla="*/ 879888 w 1016002"/>
              <a:gd name="connsiteY1172" fmla="*/ 627200 h 1137956"/>
              <a:gd name="connsiteX1173" fmla="*/ 884478 w 1016002"/>
              <a:gd name="connsiteY1173" fmla="*/ 626282 h 1137956"/>
              <a:gd name="connsiteX1174" fmla="*/ 886969 w 1016002"/>
              <a:gd name="connsiteY1174" fmla="*/ 625495 h 1137956"/>
              <a:gd name="connsiteX1175" fmla="*/ 889068 w 1016002"/>
              <a:gd name="connsiteY1175" fmla="*/ 624315 h 1137956"/>
              <a:gd name="connsiteX1176" fmla="*/ 889330 w 1016002"/>
              <a:gd name="connsiteY1176" fmla="*/ 623659 h 1137956"/>
              <a:gd name="connsiteX1177" fmla="*/ 892215 w 1016002"/>
              <a:gd name="connsiteY1177" fmla="*/ 620381 h 1137956"/>
              <a:gd name="connsiteX1178" fmla="*/ 893657 w 1016002"/>
              <a:gd name="connsiteY1178" fmla="*/ 619463 h 1137956"/>
              <a:gd name="connsiteX1179" fmla="*/ 899033 w 1016002"/>
              <a:gd name="connsiteY1179" fmla="*/ 617627 h 1137956"/>
              <a:gd name="connsiteX1180" fmla="*/ 901132 w 1016002"/>
              <a:gd name="connsiteY1180" fmla="*/ 616185 h 1137956"/>
              <a:gd name="connsiteX1181" fmla="*/ 904410 w 1016002"/>
              <a:gd name="connsiteY1181" fmla="*/ 615922 h 1137956"/>
              <a:gd name="connsiteX1182" fmla="*/ 907426 w 1016002"/>
              <a:gd name="connsiteY1182" fmla="*/ 615922 h 1137956"/>
              <a:gd name="connsiteX1183" fmla="*/ 909655 w 1016002"/>
              <a:gd name="connsiteY1183" fmla="*/ 616185 h 1137956"/>
              <a:gd name="connsiteX1184" fmla="*/ 913851 w 1016002"/>
              <a:gd name="connsiteY1184" fmla="*/ 620381 h 1137956"/>
              <a:gd name="connsiteX1185" fmla="*/ 914507 w 1016002"/>
              <a:gd name="connsiteY1185" fmla="*/ 621823 h 1137956"/>
              <a:gd name="connsiteX1186" fmla="*/ 919228 w 1016002"/>
              <a:gd name="connsiteY1186" fmla="*/ 623266 h 1137956"/>
              <a:gd name="connsiteX1187" fmla="*/ 918572 w 1016002"/>
              <a:gd name="connsiteY1187" fmla="*/ 624315 h 1137956"/>
              <a:gd name="connsiteX1188" fmla="*/ 920932 w 1016002"/>
              <a:gd name="connsiteY1188" fmla="*/ 623659 h 1137956"/>
              <a:gd name="connsiteX1189" fmla="*/ 921326 w 1016002"/>
              <a:gd name="connsiteY1189" fmla="*/ 624839 h 1137956"/>
              <a:gd name="connsiteX1190" fmla="*/ 921981 w 1016002"/>
              <a:gd name="connsiteY1190" fmla="*/ 625101 h 1137956"/>
              <a:gd name="connsiteX1191" fmla="*/ 921981 w 1016002"/>
              <a:gd name="connsiteY1191" fmla="*/ 625495 h 1137956"/>
              <a:gd name="connsiteX1192" fmla="*/ 922375 w 1016002"/>
              <a:gd name="connsiteY1192" fmla="*/ 625757 h 1137956"/>
              <a:gd name="connsiteX1193" fmla="*/ 921981 w 1016002"/>
              <a:gd name="connsiteY1193" fmla="*/ 626282 h 1137956"/>
              <a:gd name="connsiteX1194" fmla="*/ 923030 w 1016002"/>
              <a:gd name="connsiteY1194" fmla="*/ 626544 h 1137956"/>
              <a:gd name="connsiteX1195" fmla="*/ 923686 w 1016002"/>
              <a:gd name="connsiteY1195" fmla="*/ 625495 h 1137956"/>
              <a:gd name="connsiteX1196" fmla="*/ 924866 w 1016002"/>
              <a:gd name="connsiteY1196" fmla="*/ 626282 h 1137956"/>
              <a:gd name="connsiteX1197" fmla="*/ 925129 w 1016002"/>
              <a:gd name="connsiteY1197" fmla="*/ 626937 h 1137956"/>
              <a:gd name="connsiteX1198" fmla="*/ 925653 w 1016002"/>
              <a:gd name="connsiteY1198" fmla="*/ 626544 h 1137956"/>
              <a:gd name="connsiteX1199" fmla="*/ 926964 w 1016002"/>
              <a:gd name="connsiteY1199" fmla="*/ 627593 h 1137956"/>
              <a:gd name="connsiteX1200" fmla="*/ 927358 w 1016002"/>
              <a:gd name="connsiteY1200" fmla="*/ 627200 h 1137956"/>
              <a:gd name="connsiteX1201" fmla="*/ 926964 w 1016002"/>
              <a:gd name="connsiteY1201" fmla="*/ 626544 h 1137956"/>
              <a:gd name="connsiteX1202" fmla="*/ 927358 w 1016002"/>
              <a:gd name="connsiteY1202" fmla="*/ 626544 h 1137956"/>
              <a:gd name="connsiteX1203" fmla="*/ 928013 w 1016002"/>
              <a:gd name="connsiteY1203" fmla="*/ 626937 h 1137956"/>
              <a:gd name="connsiteX1204" fmla="*/ 928669 w 1016002"/>
              <a:gd name="connsiteY1204" fmla="*/ 627986 h 1137956"/>
              <a:gd name="connsiteX1205" fmla="*/ 929063 w 1016002"/>
              <a:gd name="connsiteY1205" fmla="*/ 627986 h 1137956"/>
              <a:gd name="connsiteX1206" fmla="*/ 929849 w 1016002"/>
              <a:gd name="connsiteY1206" fmla="*/ 628642 h 1137956"/>
              <a:gd name="connsiteX1207" fmla="*/ 930112 w 1016002"/>
              <a:gd name="connsiteY1207" fmla="*/ 629691 h 1137956"/>
              <a:gd name="connsiteX1208" fmla="*/ 930505 w 1016002"/>
              <a:gd name="connsiteY1208" fmla="*/ 629953 h 1137956"/>
              <a:gd name="connsiteX1209" fmla="*/ 930767 w 1016002"/>
              <a:gd name="connsiteY1209" fmla="*/ 630740 h 1137956"/>
              <a:gd name="connsiteX1210" fmla="*/ 931292 w 1016002"/>
              <a:gd name="connsiteY1210" fmla="*/ 630740 h 1137956"/>
              <a:gd name="connsiteX1211" fmla="*/ 931685 w 1016002"/>
              <a:gd name="connsiteY1211" fmla="*/ 631396 h 1137956"/>
              <a:gd name="connsiteX1212" fmla="*/ 931685 w 1016002"/>
              <a:gd name="connsiteY1212" fmla="*/ 631920 h 1137956"/>
              <a:gd name="connsiteX1213" fmla="*/ 932734 w 1016002"/>
              <a:gd name="connsiteY1213" fmla="*/ 631396 h 1137956"/>
              <a:gd name="connsiteX1214" fmla="*/ 932734 w 1016002"/>
              <a:gd name="connsiteY1214" fmla="*/ 631920 h 1137956"/>
              <a:gd name="connsiteX1215" fmla="*/ 931685 w 1016002"/>
              <a:gd name="connsiteY1215" fmla="*/ 632838 h 1137956"/>
              <a:gd name="connsiteX1216" fmla="*/ 931685 w 1016002"/>
              <a:gd name="connsiteY1216" fmla="*/ 634018 h 1137956"/>
              <a:gd name="connsiteX1217" fmla="*/ 931292 w 1016002"/>
              <a:gd name="connsiteY1217" fmla="*/ 634674 h 1137956"/>
              <a:gd name="connsiteX1218" fmla="*/ 930505 w 1016002"/>
              <a:gd name="connsiteY1218" fmla="*/ 635330 h 1137956"/>
              <a:gd name="connsiteX1219" fmla="*/ 927358 w 1016002"/>
              <a:gd name="connsiteY1219" fmla="*/ 639919 h 1137956"/>
              <a:gd name="connsiteX1220" fmla="*/ 927358 w 1016002"/>
              <a:gd name="connsiteY1220" fmla="*/ 640313 h 1137956"/>
              <a:gd name="connsiteX1221" fmla="*/ 925653 w 1016002"/>
              <a:gd name="connsiteY1221" fmla="*/ 644902 h 1137956"/>
              <a:gd name="connsiteX1222" fmla="*/ 925129 w 1016002"/>
              <a:gd name="connsiteY1222" fmla="*/ 646738 h 1137956"/>
              <a:gd name="connsiteX1223" fmla="*/ 925915 w 1016002"/>
              <a:gd name="connsiteY1223" fmla="*/ 649098 h 1137956"/>
              <a:gd name="connsiteX1224" fmla="*/ 926964 w 1016002"/>
              <a:gd name="connsiteY1224" fmla="*/ 651983 h 1137956"/>
              <a:gd name="connsiteX1225" fmla="*/ 928407 w 1016002"/>
              <a:gd name="connsiteY1225" fmla="*/ 653819 h 1137956"/>
              <a:gd name="connsiteX1226" fmla="*/ 930112 w 1016002"/>
              <a:gd name="connsiteY1226" fmla="*/ 655262 h 1137956"/>
              <a:gd name="connsiteX1227" fmla="*/ 931685 w 1016002"/>
              <a:gd name="connsiteY1227" fmla="*/ 654475 h 1137956"/>
              <a:gd name="connsiteX1228" fmla="*/ 932734 w 1016002"/>
              <a:gd name="connsiteY1228" fmla="*/ 654868 h 1137956"/>
              <a:gd name="connsiteX1229" fmla="*/ 934439 w 1016002"/>
              <a:gd name="connsiteY1229" fmla="*/ 654868 h 1137956"/>
              <a:gd name="connsiteX1230" fmla="*/ 935881 w 1016002"/>
              <a:gd name="connsiteY1230" fmla="*/ 654868 h 1137956"/>
              <a:gd name="connsiteX1231" fmla="*/ 939422 w 1016002"/>
              <a:gd name="connsiteY1231" fmla="*/ 653819 h 1137956"/>
              <a:gd name="connsiteX1232" fmla="*/ 940209 w 1016002"/>
              <a:gd name="connsiteY1232" fmla="*/ 653163 h 1137956"/>
              <a:gd name="connsiteX1233" fmla="*/ 941913 w 1016002"/>
              <a:gd name="connsiteY1233" fmla="*/ 653163 h 1137956"/>
              <a:gd name="connsiteX1234" fmla="*/ 942307 w 1016002"/>
              <a:gd name="connsiteY1234" fmla="*/ 653163 h 1137956"/>
              <a:gd name="connsiteX1235" fmla="*/ 942569 w 1016002"/>
              <a:gd name="connsiteY1235" fmla="*/ 651983 h 1137956"/>
              <a:gd name="connsiteX1236" fmla="*/ 942962 w 1016002"/>
              <a:gd name="connsiteY1236" fmla="*/ 652377 h 1137956"/>
              <a:gd name="connsiteX1237" fmla="*/ 942569 w 1016002"/>
              <a:gd name="connsiteY1237" fmla="*/ 653163 h 1137956"/>
              <a:gd name="connsiteX1238" fmla="*/ 942569 w 1016002"/>
              <a:gd name="connsiteY1238" fmla="*/ 653819 h 1137956"/>
              <a:gd name="connsiteX1239" fmla="*/ 943225 w 1016002"/>
              <a:gd name="connsiteY1239" fmla="*/ 654081 h 1137956"/>
              <a:gd name="connsiteX1240" fmla="*/ 942962 w 1016002"/>
              <a:gd name="connsiteY1240" fmla="*/ 654868 h 1137956"/>
              <a:gd name="connsiteX1241" fmla="*/ 942962 w 1016002"/>
              <a:gd name="connsiteY1241" fmla="*/ 655262 h 1137956"/>
              <a:gd name="connsiteX1242" fmla="*/ 942962 w 1016002"/>
              <a:gd name="connsiteY1242" fmla="*/ 655917 h 1137956"/>
              <a:gd name="connsiteX1243" fmla="*/ 942569 w 1016002"/>
              <a:gd name="connsiteY1243" fmla="*/ 656835 h 1137956"/>
              <a:gd name="connsiteX1244" fmla="*/ 941520 w 1016002"/>
              <a:gd name="connsiteY1244" fmla="*/ 658278 h 1137956"/>
              <a:gd name="connsiteX1245" fmla="*/ 940864 w 1016002"/>
              <a:gd name="connsiteY1245" fmla="*/ 658802 h 1137956"/>
              <a:gd name="connsiteX1246" fmla="*/ 939815 w 1016002"/>
              <a:gd name="connsiteY1246" fmla="*/ 659720 h 1137956"/>
              <a:gd name="connsiteX1247" fmla="*/ 940209 w 1016002"/>
              <a:gd name="connsiteY1247" fmla="*/ 660244 h 1137956"/>
              <a:gd name="connsiteX1248" fmla="*/ 940209 w 1016002"/>
              <a:gd name="connsiteY1248" fmla="*/ 660900 h 1137956"/>
              <a:gd name="connsiteX1249" fmla="*/ 939422 w 1016002"/>
              <a:gd name="connsiteY1249" fmla="*/ 661556 h 1137956"/>
              <a:gd name="connsiteX1250" fmla="*/ 939422 w 1016002"/>
              <a:gd name="connsiteY1250" fmla="*/ 662212 h 1137956"/>
              <a:gd name="connsiteX1251" fmla="*/ 937586 w 1016002"/>
              <a:gd name="connsiteY1251" fmla="*/ 661162 h 1137956"/>
              <a:gd name="connsiteX1252" fmla="*/ 936930 w 1016002"/>
              <a:gd name="connsiteY1252" fmla="*/ 662212 h 1137956"/>
              <a:gd name="connsiteX1253" fmla="*/ 935488 w 1016002"/>
              <a:gd name="connsiteY1253" fmla="*/ 662605 h 1137956"/>
              <a:gd name="connsiteX1254" fmla="*/ 935226 w 1016002"/>
              <a:gd name="connsiteY1254" fmla="*/ 662212 h 1137956"/>
              <a:gd name="connsiteX1255" fmla="*/ 933390 w 1016002"/>
              <a:gd name="connsiteY1255" fmla="*/ 662212 h 1137956"/>
              <a:gd name="connsiteX1256" fmla="*/ 933128 w 1016002"/>
              <a:gd name="connsiteY1256" fmla="*/ 662605 h 1137956"/>
              <a:gd name="connsiteX1257" fmla="*/ 933390 w 1016002"/>
              <a:gd name="connsiteY1257" fmla="*/ 662998 h 1137956"/>
              <a:gd name="connsiteX1258" fmla="*/ 933128 w 1016002"/>
              <a:gd name="connsiteY1258" fmla="*/ 663654 h 1137956"/>
              <a:gd name="connsiteX1259" fmla="*/ 934832 w 1016002"/>
              <a:gd name="connsiteY1259" fmla="*/ 664441 h 1137956"/>
              <a:gd name="connsiteX1260" fmla="*/ 933390 w 1016002"/>
              <a:gd name="connsiteY1260" fmla="*/ 664703 h 1137956"/>
              <a:gd name="connsiteX1261" fmla="*/ 933390 w 1016002"/>
              <a:gd name="connsiteY1261" fmla="*/ 665096 h 1137956"/>
              <a:gd name="connsiteX1262" fmla="*/ 932734 w 1016002"/>
              <a:gd name="connsiteY1262" fmla="*/ 665883 h 1137956"/>
              <a:gd name="connsiteX1263" fmla="*/ 931685 w 1016002"/>
              <a:gd name="connsiteY1263" fmla="*/ 667588 h 1137956"/>
              <a:gd name="connsiteX1264" fmla="*/ 930767 w 1016002"/>
              <a:gd name="connsiteY1264" fmla="*/ 669686 h 1137956"/>
              <a:gd name="connsiteX1265" fmla="*/ 929456 w 1016002"/>
              <a:gd name="connsiteY1265" fmla="*/ 668899 h 1137956"/>
              <a:gd name="connsiteX1266" fmla="*/ 928669 w 1016002"/>
              <a:gd name="connsiteY1266" fmla="*/ 672177 h 1137956"/>
              <a:gd name="connsiteX1267" fmla="*/ 929456 w 1016002"/>
              <a:gd name="connsiteY1267" fmla="*/ 672440 h 1137956"/>
              <a:gd name="connsiteX1268" fmla="*/ 929456 w 1016002"/>
              <a:gd name="connsiteY1268" fmla="*/ 672964 h 1137956"/>
              <a:gd name="connsiteX1269" fmla="*/ 927751 w 1016002"/>
              <a:gd name="connsiteY1269" fmla="*/ 673882 h 1137956"/>
              <a:gd name="connsiteX1270" fmla="*/ 928013 w 1016002"/>
              <a:gd name="connsiteY1270" fmla="*/ 674276 h 1137956"/>
              <a:gd name="connsiteX1271" fmla="*/ 928407 w 1016002"/>
              <a:gd name="connsiteY1271" fmla="*/ 675062 h 1137956"/>
              <a:gd name="connsiteX1272" fmla="*/ 927751 w 1016002"/>
              <a:gd name="connsiteY1272" fmla="*/ 676767 h 1137956"/>
              <a:gd name="connsiteX1273" fmla="*/ 928669 w 1016002"/>
              <a:gd name="connsiteY1273" fmla="*/ 677160 h 1137956"/>
              <a:gd name="connsiteX1274" fmla="*/ 931292 w 1016002"/>
              <a:gd name="connsiteY1274" fmla="*/ 677423 h 1137956"/>
              <a:gd name="connsiteX1275" fmla="*/ 931685 w 1016002"/>
              <a:gd name="connsiteY1275" fmla="*/ 677816 h 1137956"/>
              <a:gd name="connsiteX1276" fmla="*/ 932734 w 1016002"/>
              <a:gd name="connsiteY1276" fmla="*/ 677160 h 1137956"/>
              <a:gd name="connsiteX1277" fmla="*/ 933128 w 1016002"/>
              <a:gd name="connsiteY1277" fmla="*/ 677160 h 1137956"/>
              <a:gd name="connsiteX1278" fmla="*/ 933783 w 1016002"/>
              <a:gd name="connsiteY1278" fmla="*/ 677423 h 1137956"/>
              <a:gd name="connsiteX1279" fmla="*/ 936668 w 1016002"/>
              <a:gd name="connsiteY1279" fmla="*/ 677160 h 1137956"/>
              <a:gd name="connsiteX1280" fmla="*/ 937586 w 1016002"/>
              <a:gd name="connsiteY1280" fmla="*/ 677423 h 1137956"/>
              <a:gd name="connsiteX1281" fmla="*/ 937586 w 1016002"/>
              <a:gd name="connsiteY1281" fmla="*/ 677816 h 1137956"/>
              <a:gd name="connsiteX1282" fmla="*/ 936144 w 1016002"/>
              <a:gd name="connsiteY1282" fmla="*/ 678603 h 1137956"/>
              <a:gd name="connsiteX1283" fmla="*/ 935226 w 1016002"/>
              <a:gd name="connsiteY1283" fmla="*/ 678996 h 1137956"/>
              <a:gd name="connsiteX1284" fmla="*/ 935226 w 1016002"/>
              <a:gd name="connsiteY1284" fmla="*/ 679259 h 1137956"/>
              <a:gd name="connsiteX1285" fmla="*/ 935488 w 1016002"/>
              <a:gd name="connsiteY1285" fmla="*/ 679259 h 1137956"/>
              <a:gd name="connsiteX1286" fmla="*/ 935488 w 1016002"/>
              <a:gd name="connsiteY1286" fmla="*/ 679652 h 1137956"/>
              <a:gd name="connsiteX1287" fmla="*/ 934832 w 1016002"/>
              <a:gd name="connsiteY1287" fmla="*/ 679652 h 1137956"/>
              <a:gd name="connsiteX1288" fmla="*/ 935488 w 1016002"/>
              <a:gd name="connsiteY1288" fmla="*/ 681357 h 1137956"/>
              <a:gd name="connsiteX1289" fmla="*/ 935226 w 1016002"/>
              <a:gd name="connsiteY1289" fmla="*/ 681750 h 1137956"/>
              <a:gd name="connsiteX1290" fmla="*/ 933390 w 1016002"/>
              <a:gd name="connsiteY1290" fmla="*/ 682799 h 1137956"/>
              <a:gd name="connsiteX1291" fmla="*/ 934439 w 1016002"/>
              <a:gd name="connsiteY1291" fmla="*/ 683455 h 1137956"/>
              <a:gd name="connsiteX1292" fmla="*/ 935226 w 1016002"/>
              <a:gd name="connsiteY1292" fmla="*/ 683455 h 1137956"/>
              <a:gd name="connsiteX1293" fmla="*/ 935226 w 1016002"/>
              <a:gd name="connsiteY1293" fmla="*/ 683979 h 1137956"/>
              <a:gd name="connsiteX1294" fmla="*/ 934832 w 1016002"/>
              <a:gd name="connsiteY1294" fmla="*/ 684241 h 1137956"/>
              <a:gd name="connsiteX1295" fmla="*/ 934832 w 1016002"/>
              <a:gd name="connsiteY1295" fmla="*/ 684635 h 1137956"/>
              <a:gd name="connsiteX1296" fmla="*/ 935488 w 1016002"/>
              <a:gd name="connsiteY1296" fmla="*/ 684241 h 1137956"/>
              <a:gd name="connsiteX1297" fmla="*/ 936144 w 1016002"/>
              <a:gd name="connsiteY1297" fmla="*/ 684241 h 1137956"/>
              <a:gd name="connsiteX1298" fmla="*/ 935226 w 1016002"/>
              <a:gd name="connsiteY1298" fmla="*/ 684635 h 1137956"/>
              <a:gd name="connsiteX1299" fmla="*/ 934439 w 1016002"/>
              <a:gd name="connsiteY1299" fmla="*/ 684897 h 1137956"/>
              <a:gd name="connsiteX1300" fmla="*/ 935488 w 1016002"/>
              <a:gd name="connsiteY1300" fmla="*/ 686077 h 1137956"/>
              <a:gd name="connsiteX1301" fmla="*/ 936668 w 1016002"/>
              <a:gd name="connsiteY1301" fmla="*/ 686340 h 1137956"/>
              <a:gd name="connsiteX1302" fmla="*/ 937324 w 1016002"/>
              <a:gd name="connsiteY1302" fmla="*/ 687126 h 1137956"/>
              <a:gd name="connsiteX1303" fmla="*/ 938373 w 1016002"/>
              <a:gd name="connsiteY1303" fmla="*/ 687520 h 1137956"/>
              <a:gd name="connsiteX1304" fmla="*/ 939422 w 1016002"/>
              <a:gd name="connsiteY1304" fmla="*/ 687520 h 1137956"/>
              <a:gd name="connsiteX1305" fmla="*/ 939028 w 1016002"/>
              <a:gd name="connsiteY1305" fmla="*/ 689618 h 1137956"/>
              <a:gd name="connsiteX1306" fmla="*/ 939028 w 1016002"/>
              <a:gd name="connsiteY1306" fmla="*/ 690274 h 1137956"/>
              <a:gd name="connsiteX1307" fmla="*/ 938766 w 1016002"/>
              <a:gd name="connsiteY1307" fmla="*/ 692503 h 1137956"/>
              <a:gd name="connsiteX1308" fmla="*/ 938766 w 1016002"/>
              <a:gd name="connsiteY1308" fmla="*/ 693158 h 1137956"/>
              <a:gd name="connsiteX1309" fmla="*/ 939028 w 1016002"/>
              <a:gd name="connsiteY1309" fmla="*/ 693421 h 1137956"/>
              <a:gd name="connsiteX1310" fmla="*/ 939815 w 1016002"/>
              <a:gd name="connsiteY1310" fmla="*/ 693814 h 1137956"/>
              <a:gd name="connsiteX1311" fmla="*/ 939815 w 1016002"/>
              <a:gd name="connsiteY1311" fmla="*/ 695519 h 1137956"/>
              <a:gd name="connsiteX1312" fmla="*/ 939422 w 1016002"/>
              <a:gd name="connsiteY1312" fmla="*/ 695912 h 1137956"/>
              <a:gd name="connsiteX1313" fmla="*/ 939422 w 1016002"/>
              <a:gd name="connsiteY1313" fmla="*/ 697355 h 1137956"/>
              <a:gd name="connsiteX1314" fmla="*/ 939422 w 1016002"/>
              <a:gd name="connsiteY1314" fmla="*/ 697617 h 1137956"/>
              <a:gd name="connsiteX1315" fmla="*/ 940471 w 1016002"/>
              <a:gd name="connsiteY1315" fmla="*/ 698404 h 1137956"/>
              <a:gd name="connsiteX1316" fmla="*/ 940864 w 1016002"/>
              <a:gd name="connsiteY1316" fmla="*/ 699846 h 1137956"/>
              <a:gd name="connsiteX1317" fmla="*/ 941913 w 1016002"/>
              <a:gd name="connsiteY1317" fmla="*/ 700895 h 1137956"/>
              <a:gd name="connsiteX1318" fmla="*/ 943749 w 1016002"/>
              <a:gd name="connsiteY1318" fmla="*/ 700502 h 1137956"/>
              <a:gd name="connsiteX1319" fmla="*/ 944405 w 1016002"/>
              <a:gd name="connsiteY1319" fmla="*/ 700895 h 1137956"/>
              <a:gd name="connsiteX1320" fmla="*/ 946110 w 1016002"/>
              <a:gd name="connsiteY1320" fmla="*/ 702338 h 1137956"/>
              <a:gd name="connsiteX1321" fmla="*/ 946896 w 1016002"/>
              <a:gd name="connsiteY1321" fmla="*/ 702338 h 1137956"/>
              <a:gd name="connsiteX1322" fmla="*/ 946896 w 1016002"/>
              <a:gd name="connsiteY1322" fmla="*/ 702993 h 1137956"/>
              <a:gd name="connsiteX1323" fmla="*/ 947945 w 1016002"/>
              <a:gd name="connsiteY1323" fmla="*/ 702993 h 1137956"/>
              <a:gd name="connsiteX1324" fmla="*/ 951092 w 1016002"/>
              <a:gd name="connsiteY1324" fmla="*/ 704698 h 1137956"/>
              <a:gd name="connsiteX1325" fmla="*/ 952928 w 1016002"/>
              <a:gd name="connsiteY1325" fmla="*/ 707321 h 1137956"/>
              <a:gd name="connsiteX1326" fmla="*/ 953191 w 1016002"/>
              <a:gd name="connsiteY1326" fmla="*/ 708238 h 1137956"/>
              <a:gd name="connsiteX1327" fmla="*/ 953584 w 1016002"/>
              <a:gd name="connsiteY1327" fmla="*/ 709025 h 1137956"/>
              <a:gd name="connsiteX1328" fmla="*/ 954371 w 1016002"/>
              <a:gd name="connsiteY1328" fmla="*/ 710337 h 1137956"/>
              <a:gd name="connsiteX1329" fmla="*/ 954633 w 1016002"/>
              <a:gd name="connsiteY1329" fmla="*/ 714008 h 1137956"/>
              <a:gd name="connsiteX1330" fmla="*/ 955289 w 1016002"/>
              <a:gd name="connsiteY1330" fmla="*/ 715320 h 1137956"/>
              <a:gd name="connsiteX1331" fmla="*/ 956731 w 1016002"/>
              <a:gd name="connsiteY1331" fmla="*/ 717418 h 1137956"/>
              <a:gd name="connsiteX1332" fmla="*/ 956731 w 1016002"/>
              <a:gd name="connsiteY1332" fmla="*/ 718598 h 1137956"/>
              <a:gd name="connsiteX1333" fmla="*/ 961845 w 1016002"/>
              <a:gd name="connsiteY1333" fmla="*/ 724236 h 1137956"/>
              <a:gd name="connsiteX1334" fmla="*/ 962107 w 1016002"/>
              <a:gd name="connsiteY1334" fmla="*/ 725023 h 1137956"/>
              <a:gd name="connsiteX1335" fmla="*/ 961845 w 1016002"/>
              <a:gd name="connsiteY1335" fmla="*/ 725285 h 1137956"/>
              <a:gd name="connsiteX1336" fmla="*/ 962107 w 1016002"/>
              <a:gd name="connsiteY1336" fmla="*/ 727121 h 1137956"/>
              <a:gd name="connsiteX1337" fmla="*/ 960665 w 1016002"/>
              <a:gd name="connsiteY1337" fmla="*/ 728433 h 1137956"/>
              <a:gd name="connsiteX1338" fmla="*/ 960272 w 1016002"/>
              <a:gd name="connsiteY1338" fmla="*/ 729219 h 1137956"/>
              <a:gd name="connsiteX1339" fmla="*/ 957387 w 1016002"/>
              <a:gd name="connsiteY1339" fmla="*/ 728826 h 1137956"/>
              <a:gd name="connsiteX1340" fmla="*/ 956469 w 1016002"/>
              <a:gd name="connsiteY1340" fmla="*/ 729219 h 1137956"/>
              <a:gd name="connsiteX1341" fmla="*/ 956731 w 1016002"/>
              <a:gd name="connsiteY1341" fmla="*/ 729875 h 1137956"/>
              <a:gd name="connsiteX1342" fmla="*/ 958174 w 1016002"/>
              <a:gd name="connsiteY1342" fmla="*/ 730924 h 1137956"/>
              <a:gd name="connsiteX1343" fmla="*/ 958567 w 1016002"/>
              <a:gd name="connsiteY1343" fmla="*/ 731318 h 1137956"/>
              <a:gd name="connsiteX1344" fmla="*/ 959616 w 1016002"/>
              <a:gd name="connsiteY1344" fmla="*/ 732104 h 1137956"/>
              <a:gd name="connsiteX1345" fmla="*/ 959354 w 1016002"/>
              <a:gd name="connsiteY1345" fmla="*/ 733809 h 1137956"/>
              <a:gd name="connsiteX1346" fmla="*/ 960009 w 1016002"/>
              <a:gd name="connsiteY1346" fmla="*/ 734202 h 1137956"/>
              <a:gd name="connsiteX1347" fmla="*/ 960665 w 1016002"/>
              <a:gd name="connsiteY1347" fmla="*/ 734858 h 1137956"/>
              <a:gd name="connsiteX1348" fmla="*/ 963288 w 1016002"/>
              <a:gd name="connsiteY1348" fmla="*/ 735251 h 1137956"/>
              <a:gd name="connsiteX1349" fmla="*/ 963550 w 1016002"/>
              <a:gd name="connsiteY1349" fmla="*/ 736300 h 1137956"/>
              <a:gd name="connsiteX1350" fmla="*/ 963288 w 1016002"/>
              <a:gd name="connsiteY1350" fmla="*/ 737743 h 1137956"/>
              <a:gd name="connsiteX1351" fmla="*/ 963943 w 1016002"/>
              <a:gd name="connsiteY1351" fmla="*/ 738136 h 1137956"/>
              <a:gd name="connsiteX1352" fmla="*/ 965648 w 1016002"/>
              <a:gd name="connsiteY1352" fmla="*/ 740234 h 1137956"/>
              <a:gd name="connsiteX1353" fmla="*/ 965648 w 1016002"/>
              <a:gd name="connsiteY1353" fmla="*/ 740497 h 1137956"/>
              <a:gd name="connsiteX1354" fmla="*/ 964992 w 1016002"/>
              <a:gd name="connsiteY1354" fmla="*/ 740497 h 1137956"/>
              <a:gd name="connsiteX1355" fmla="*/ 964992 w 1016002"/>
              <a:gd name="connsiteY1355" fmla="*/ 741283 h 1137956"/>
              <a:gd name="connsiteX1356" fmla="*/ 966435 w 1016002"/>
              <a:gd name="connsiteY1356" fmla="*/ 741283 h 1137956"/>
              <a:gd name="connsiteX1357" fmla="*/ 967484 w 1016002"/>
              <a:gd name="connsiteY1357" fmla="*/ 740497 h 1137956"/>
              <a:gd name="connsiteX1358" fmla="*/ 968139 w 1016002"/>
              <a:gd name="connsiteY1358" fmla="*/ 739579 h 1137956"/>
              <a:gd name="connsiteX1359" fmla="*/ 968533 w 1016002"/>
              <a:gd name="connsiteY1359" fmla="*/ 739579 h 1137956"/>
              <a:gd name="connsiteX1360" fmla="*/ 968926 w 1016002"/>
              <a:gd name="connsiteY1360" fmla="*/ 739185 h 1137956"/>
              <a:gd name="connsiteX1361" fmla="*/ 969844 w 1016002"/>
              <a:gd name="connsiteY1361" fmla="*/ 739579 h 1137956"/>
              <a:gd name="connsiteX1362" fmla="*/ 971811 w 1016002"/>
              <a:gd name="connsiteY1362" fmla="*/ 738792 h 1137956"/>
              <a:gd name="connsiteX1363" fmla="*/ 972729 w 1016002"/>
              <a:gd name="connsiteY1363" fmla="*/ 738399 h 1137956"/>
              <a:gd name="connsiteX1364" fmla="*/ 973516 w 1016002"/>
              <a:gd name="connsiteY1364" fmla="*/ 739579 h 1137956"/>
              <a:gd name="connsiteX1365" fmla="*/ 973516 w 1016002"/>
              <a:gd name="connsiteY1365" fmla="*/ 740234 h 1137956"/>
              <a:gd name="connsiteX1366" fmla="*/ 973123 w 1016002"/>
              <a:gd name="connsiteY1366" fmla="*/ 740890 h 1137956"/>
              <a:gd name="connsiteX1367" fmla="*/ 973516 w 1016002"/>
              <a:gd name="connsiteY1367" fmla="*/ 741677 h 1137956"/>
              <a:gd name="connsiteX1368" fmla="*/ 974565 w 1016002"/>
              <a:gd name="connsiteY1368" fmla="*/ 741939 h 1137956"/>
              <a:gd name="connsiteX1369" fmla="*/ 974565 w 1016002"/>
              <a:gd name="connsiteY1369" fmla="*/ 743119 h 1137956"/>
              <a:gd name="connsiteX1370" fmla="*/ 976007 w 1016002"/>
              <a:gd name="connsiteY1370" fmla="*/ 745480 h 1137956"/>
              <a:gd name="connsiteX1371" fmla="*/ 977450 w 1016002"/>
              <a:gd name="connsiteY1371" fmla="*/ 746267 h 1137956"/>
              <a:gd name="connsiteX1372" fmla="*/ 978368 w 1016002"/>
              <a:gd name="connsiteY1372" fmla="*/ 746660 h 1137956"/>
              <a:gd name="connsiteX1373" fmla="*/ 979548 w 1016002"/>
              <a:gd name="connsiteY1373" fmla="*/ 747971 h 1137956"/>
              <a:gd name="connsiteX1374" fmla="*/ 980203 w 1016002"/>
              <a:gd name="connsiteY1374" fmla="*/ 747578 h 1137956"/>
              <a:gd name="connsiteX1375" fmla="*/ 981253 w 1016002"/>
              <a:gd name="connsiteY1375" fmla="*/ 747971 h 1137956"/>
              <a:gd name="connsiteX1376" fmla="*/ 982302 w 1016002"/>
              <a:gd name="connsiteY1376" fmla="*/ 748758 h 1137956"/>
              <a:gd name="connsiteX1377" fmla="*/ 984006 w 1016002"/>
              <a:gd name="connsiteY1377" fmla="*/ 749020 h 1137956"/>
              <a:gd name="connsiteX1378" fmla="*/ 985187 w 1016002"/>
              <a:gd name="connsiteY1378" fmla="*/ 748233 h 1137956"/>
              <a:gd name="connsiteX1379" fmla="*/ 985187 w 1016002"/>
              <a:gd name="connsiteY1379" fmla="*/ 748758 h 1137956"/>
              <a:gd name="connsiteX1380" fmla="*/ 985449 w 1016002"/>
              <a:gd name="connsiteY1380" fmla="*/ 748758 h 1137956"/>
              <a:gd name="connsiteX1381" fmla="*/ 985187 w 1016002"/>
              <a:gd name="connsiteY1381" fmla="*/ 749020 h 1137956"/>
              <a:gd name="connsiteX1382" fmla="*/ 983351 w 1016002"/>
              <a:gd name="connsiteY1382" fmla="*/ 749676 h 1137956"/>
              <a:gd name="connsiteX1383" fmla="*/ 982302 w 1016002"/>
              <a:gd name="connsiteY1383" fmla="*/ 749676 h 1137956"/>
              <a:gd name="connsiteX1384" fmla="*/ 980990 w 1016002"/>
              <a:gd name="connsiteY1384" fmla="*/ 750200 h 1137956"/>
              <a:gd name="connsiteX1385" fmla="*/ 979548 w 1016002"/>
              <a:gd name="connsiteY1385" fmla="*/ 751118 h 1137956"/>
              <a:gd name="connsiteX1386" fmla="*/ 978761 w 1016002"/>
              <a:gd name="connsiteY1386" fmla="*/ 752561 h 1137956"/>
              <a:gd name="connsiteX1387" fmla="*/ 979810 w 1016002"/>
              <a:gd name="connsiteY1387" fmla="*/ 752561 h 1137956"/>
              <a:gd name="connsiteX1388" fmla="*/ 980466 w 1016002"/>
              <a:gd name="connsiteY1388" fmla="*/ 752954 h 1137956"/>
              <a:gd name="connsiteX1389" fmla="*/ 980466 w 1016002"/>
              <a:gd name="connsiteY1389" fmla="*/ 753610 h 1137956"/>
              <a:gd name="connsiteX1390" fmla="*/ 981253 w 1016002"/>
              <a:gd name="connsiteY1390" fmla="*/ 754003 h 1137956"/>
              <a:gd name="connsiteX1391" fmla="*/ 980990 w 1016002"/>
              <a:gd name="connsiteY1391" fmla="*/ 754397 h 1137956"/>
              <a:gd name="connsiteX1392" fmla="*/ 979810 w 1016002"/>
              <a:gd name="connsiteY1392" fmla="*/ 756101 h 1137956"/>
              <a:gd name="connsiteX1393" fmla="*/ 979548 w 1016002"/>
              <a:gd name="connsiteY1393" fmla="*/ 757281 h 1137956"/>
              <a:gd name="connsiteX1394" fmla="*/ 979023 w 1016002"/>
              <a:gd name="connsiteY1394" fmla="*/ 758199 h 1137956"/>
              <a:gd name="connsiteX1395" fmla="*/ 978368 w 1016002"/>
              <a:gd name="connsiteY1395" fmla="*/ 760691 h 1137956"/>
              <a:gd name="connsiteX1396" fmla="*/ 977712 w 1016002"/>
              <a:gd name="connsiteY1396" fmla="*/ 761740 h 1137956"/>
              <a:gd name="connsiteX1397" fmla="*/ 977450 w 1016002"/>
              <a:gd name="connsiteY1397" fmla="*/ 763182 h 1137956"/>
              <a:gd name="connsiteX1398" fmla="*/ 977712 w 1016002"/>
              <a:gd name="connsiteY1398" fmla="*/ 765280 h 1137956"/>
              <a:gd name="connsiteX1399" fmla="*/ 978368 w 1016002"/>
              <a:gd name="connsiteY1399" fmla="*/ 766067 h 1137956"/>
              <a:gd name="connsiteX1400" fmla="*/ 980466 w 1016002"/>
              <a:gd name="connsiteY1400" fmla="*/ 767116 h 1137956"/>
              <a:gd name="connsiteX1401" fmla="*/ 980466 w 1016002"/>
              <a:gd name="connsiteY1401" fmla="*/ 768165 h 1137956"/>
              <a:gd name="connsiteX1402" fmla="*/ 981646 w 1016002"/>
              <a:gd name="connsiteY1402" fmla="*/ 768165 h 1137956"/>
              <a:gd name="connsiteX1403" fmla="*/ 982564 w 1016002"/>
              <a:gd name="connsiteY1403" fmla="*/ 769477 h 1137956"/>
              <a:gd name="connsiteX1404" fmla="*/ 984006 w 1016002"/>
              <a:gd name="connsiteY1404" fmla="*/ 770657 h 1137956"/>
              <a:gd name="connsiteX1405" fmla="*/ 985842 w 1016002"/>
              <a:gd name="connsiteY1405" fmla="*/ 770919 h 1137956"/>
              <a:gd name="connsiteX1406" fmla="*/ 989383 w 1016002"/>
              <a:gd name="connsiteY1406" fmla="*/ 770263 h 1137956"/>
              <a:gd name="connsiteX1407" fmla="*/ 990563 w 1016002"/>
              <a:gd name="connsiteY1407" fmla="*/ 769214 h 1137956"/>
              <a:gd name="connsiteX1408" fmla="*/ 993710 w 1016002"/>
              <a:gd name="connsiteY1408" fmla="*/ 768165 h 1137956"/>
              <a:gd name="connsiteX1409" fmla="*/ 995546 w 1016002"/>
              <a:gd name="connsiteY1409" fmla="*/ 769477 h 1137956"/>
              <a:gd name="connsiteX1410" fmla="*/ 995546 w 1016002"/>
              <a:gd name="connsiteY1410" fmla="*/ 770001 h 1137956"/>
              <a:gd name="connsiteX1411" fmla="*/ 995808 w 1016002"/>
              <a:gd name="connsiteY1411" fmla="*/ 770263 h 1137956"/>
              <a:gd name="connsiteX1412" fmla="*/ 995808 w 1016002"/>
              <a:gd name="connsiteY1412" fmla="*/ 770657 h 1137956"/>
              <a:gd name="connsiteX1413" fmla="*/ 997644 w 1016002"/>
              <a:gd name="connsiteY1413" fmla="*/ 771706 h 1137956"/>
              <a:gd name="connsiteX1414" fmla="*/ 997644 w 1016002"/>
              <a:gd name="connsiteY1414" fmla="*/ 772361 h 1137956"/>
              <a:gd name="connsiteX1415" fmla="*/ 999086 w 1016002"/>
              <a:gd name="connsiteY1415" fmla="*/ 775115 h 1137956"/>
              <a:gd name="connsiteX1416" fmla="*/ 999086 w 1016002"/>
              <a:gd name="connsiteY1416" fmla="*/ 775902 h 1137956"/>
              <a:gd name="connsiteX1417" fmla="*/ 999742 w 1016002"/>
              <a:gd name="connsiteY1417" fmla="*/ 777082 h 1137956"/>
              <a:gd name="connsiteX1418" fmla="*/ 999349 w 1016002"/>
              <a:gd name="connsiteY1418" fmla="*/ 777344 h 1137956"/>
              <a:gd name="connsiteX1419" fmla="*/ 1000529 w 1016002"/>
              <a:gd name="connsiteY1419" fmla="*/ 779180 h 1137956"/>
              <a:gd name="connsiteX1420" fmla="*/ 1001185 w 1016002"/>
              <a:gd name="connsiteY1420" fmla="*/ 779836 h 1137956"/>
              <a:gd name="connsiteX1421" fmla="*/ 1001447 w 1016002"/>
              <a:gd name="connsiteY1421" fmla="*/ 780492 h 1137956"/>
              <a:gd name="connsiteX1422" fmla="*/ 1002102 w 1016002"/>
              <a:gd name="connsiteY1422" fmla="*/ 781278 h 1137956"/>
              <a:gd name="connsiteX1423" fmla="*/ 1002496 w 1016002"/>
              <a:gd name="connsiteY1423" fmla="*/ 783639 h 1137956"/>
              <a:gd name="connsiteX1424" fmla="*/ 1006167 w 1016002"/>
              <a:gd name="connsiteY1424" fmla="*/ 785868 h 1137956"/>
              <a:gd name="connsiteX1425" fmla="*/ 1007872 w 1016002"/>
              <a:gd name="connsiteY1425" fmla="*/ 786261 h 1137956"/>
              <a:gd name="connsiteX1426" fmla="*/ 1008265 w 1016002"/>
              <a:gd name="connsiteY1426" fmla="*/ 786917 h 1137956"/>
              <a:gd name="connsiteX1427" fmla="*/ 1009577 w 1016002"/>
              <a:gd name="connsiteY1427" fmla="*/ 787573 h 1137956"/>
              <a:gd name="connsiteX1428" fmla="*/ 1013249 w 1016002"/>
              <a:gd name="connsiteY1428" fmla="*/ 790458 h 1137956"/>
              <a:gd name="connsiteX1429" fmla="*/ 1013904 w 1016002"/>
              <a:gd name="connsiteY1429" fmla="*/ 789540 h 1137956"/>
              <a:gd name="connsiteX1430" fmla="*/ 1013249 w 1016002"/>
              <a:gd name="connsiteY1430" fmla="*/ 790851 h 1137956"/>
              <a:gd name="connsiteX1431" fmla="*/ 1015347 w 1016002"/>
              <a:gd name="connsiteY1431" fmla="*/ 791244 h 1137956"/>
              <a:gd name="connsiteX1432" fmla="*/ 1015609 w 1016002"/>
              <a:gd name="connsiteY1432" fmla="*/ 792294 h 1137956"/>
              <a:gd name="connsiteX1433" fmla="*/ 1016002 w 1016002"/>
              <a:gd name="connsiteY1433" fmla="*/ 792557 h 1137956"/>
              <a:gd name="connsiteX1434" fmla="*/ 1016002 w 1016002"/>
              <a:gd name="connsiteY1434" fmla="*/ 793343 h 1137956"/>
              <a:gd name="connsiteX1435" fmla="*/ 1015347 w 1016002"/>
              <a:gd name="connsiteY1435" fmla="*/ 793737 h 1137956"/>
              <a:gd name="connsiteX1436" fmla="*/ 1014560 w 1016002"/>
              <a:gd name="connsiteY1436" fmla="*/ 793999 h 1137956"/>
              <a:gd name="connsiteX1437" fmla="*/ 1012724 w 1016002"/>
              <a:gd name="connsiteY1437" fmla="*/ 793999 h 1137956"/>
              <a:gd name="connsiteX1438" fmla="*/ 1012068 w 1016002"/>
              <a:gd name="connsiteY1438" fmla="*/ 794393 h 1137956"/>
              <a:gd name="connsiteX1439" fmla="*/ 1011806 w 1016002"/>
              <a:gd name="connsiteY1439" fmla="*/ 795442 h 1137956"/>
              <a:gd name="connsiteX1440" fmla="*/ 1010626 w 1016002"/>
              <a:gd name="connsiteY1440" fmla="*/ 796884 h 1137956"/>
              <a:gd name="connsiteX1441" fmla="*/ 1009970 w 1016002"/>
              <a:gd name="connsiteY1441" fmla="*/ 796884 h 1137956"/>
              <a:gd name="connsiteX1442" fmla="*/ 1008921 w 1016002"/>
              <a:gd name="connsiteY1442" fmla="*/ 797540 h 1137956"/>
              <a:gd name="connsiteX1443" fmla="*/ 1007872 w 1016002"/>
              <a:gd name="connsiteY1443" fmla="*/ 798327 h 1137956"/>
              <a:gd name="connsiteX1444" fmla="*/ 1007085 w 1016002"/>
              <a:gd name="connsiteY1444" fmla="*/ 798327 h 1137956"/>
              <a:gd name="connsiteX1445" fmla="*/ 1006823 w 1016002"/>
              <a:gd name="connsiteY1445" fmla="*/ 797933 h 1137956"/>
              <a:gd name="connsiteX1446" fmla="*/ 1006823 w 1016002"/>
              <a:gd name="connsiteY1446" fmla="*/ 798327 h 1137956"/>
              <a:gd name="connsiteX1447" fmla="*/ 1006430 w 1016002"/>
              <a:gd name="connsiteY1447" fmla="*/ 798982 h 1137956"/>
              <a:gd name="connsiteX1448" fmla="*/ 1007479 w 1016002"/>
              <a:gd name="connsiteY1448" fmla="*/ 800424 h 1137956"/>
              <a:gd name="connsiteX1449" fmla="*/ 1007479 w 1016002"/>
              <a:gd name="connsiteY1449" fmla="*/ 802260 h 1137956"/>
              <a:gd name="connsiteX1450" fmla="*/ 1004987 w 1016002"/>
              <a:gd name="connsiteY1450" fmla="*/ 803703 h 1137956"/>
              <a:gd name="connsiteX1451" fmla="*/ 1001840 w 1016002"/>
              <a:gd name="connsiteY1451" fmla="*/ 803965 h 1137956"/>
              <a:gd name="connsiteX1452" fmla="*/ 999086 w 1016002"/>
              <a:gd name="connsiteY1452" fmla="*/ 806063 h 1137956"/>
              <a:gd name="connsiteX1453" fmla="*/ 997644 w 1016002"/>
              <a:gd name="connsiteY1453" fmla="*/ 806063 h 1137956"/>
              <a:gd name="connsiteX1454" fmla="*/ 995808 w 1016002"/>
              <a:gd name="connsiteY1454" fmla="*/ 805014 h 1137956"/>
              <a:gd name="connsiteX1455" fmla="*/ 994366 w 1016002"/>
              <a:gd name="connsiteY1455" fmla="*/ 805014 h 1137956"/>
              <a:gd name="connsiteX1456" fmla="*/ 993710 w 1016002"/>
              <a:gd name="connsiteY1456" fmla="*/ 804621 h 1137956"/>
              <a:gd name="connsiteX1457" fmla="*/ 990038 w 1016002"/>
              <a:gd name="connsiteY1457" fmla="*/ 805407 h 1137956"/>
              <a:gd name="connsiteX1458" fmla="*/ 988334 w 1016002"/>
              <a:gd name="connsiteY1458" fmla="*/ 804358 h 1137956"/>
              <a:gd name="connsiteX1459" fmla="*/ 986629 w 1016002"/>
              <a:gd name="connsiteY1459" fmla="*/ 805801 h 1137956"/>
              <a:gd name="connsiteX1460" fmla="*/ 983088 w 1016002"/>
              <a:gd name="connsiteY1460" fmla="*/ 804358 h 1137956"/>
              <a:gd name="connsiteX1461" fmla="*/ 980466 w 1016002"/>
              <a:gd name="connsiteY1461" fmla="*/ 805014 h 1137956"/>
              <a:gd name="connsiteX1462" fmla="*/ 978105 w 1016002"/>
              <a:gd name="connsiteY1462" fmla="*/ 806719 h 1137956"/>
              <a:gd name="connsiteX1463" fmla="*/ 976007 w 1016002"/>
              <a:gd name="connsiteY1463" fmla="*/ 808161 h 1137956"/>
              <a:gd name="connsiteX1464" fmla="*/ 976007 w 1016002"/>
              <a:gd name="connsiteY1464" fmla="*/ 809997 h 1137956"/>
              <a:gd name="connsiteX1465" fmla="*/ 973123 w 1016002"/>
              <a:gd name="connsiteY1465" fmla="*/ 809997 h 1137956"/>
              <a:gd name="connsiteX1466" fmla="*/ 971024 w 1016002"/>
              <a:gd name="connsiteY1466" fmla="*/ 810784 h 1137956"/>
              <a:gd name="connsiteX1467" fmla="*/ 971287 w 1016002"/>
              <a:gd name="connsiteY1467" fmla="*/ 811702 h 1137956"/>
              <a:gd name="connsiteX1468" fmla="*/ 972073 w 1016002"/>
              <a:gd name="connsiteY1468" fmla="*/ 814193 h 1137956"/>
              <a:gd name="connsiteX1469" fmla="*/ 974172 w 1016002"/>
              <a:gd name="connsiteY1469" fmla="*/ 815242 h 1137956"/>
              <a:gd name="connsiteX1470" fmla="*/ 976270 w 1016002"/>
              <a:gd name="connsiteY1470" fmla="*/ 818127 h 1137956"/>
              <a:gd name="connsiteX1471" fmla="*/ 979023 w 1016002"/>
              <a:gd name="connsiteY1471" fmla="*/ 825864 h 1137956"/>
              <a:gd name="connsiteX1472" fmla="*/ 977450 w 1016002"/>
              <a:gd name="connsiteY1472" fmla="*/ 826913 h 1137956"/>
              <a:gd name="connsiteX1473" fmla="*/ 976925 w 1016002"/>
              <a:gd name="connsiteY1473" fmla="*/ 828355 h 1137956"/>
              <a:gd name="connsiteX1474" fmla="*/ 977712 w 1016002"/>
              <a:gd name="connsiteY1474" fmla="*/ 830060 h 1137956"/>
              <a:gd name="connsiteX1475" fmla="*/ 977712 w 1016002"/>
              <a:gd name="connsiteY1475" fmla="*/ 831503 h 1137956"/>
              <a:gd name="connsiteX1476" fmla="*/ 974565 w 1016002"/>
              <a:gd name="connsiteY1476" fmla="*/ 830847 h 1137956"/>
              <a:gd name="connsiteX1477" fmla="*/ 973123 w 1016002"/>
              <a:gd name="connsiteY1477" fmla="*/ 832945 h 1137956"/>
              <a:gd name="connsiteX1478" fmla="*/ 972073 w 1016002"/>
              <a:gd name="connsiteY1478" fmla="*/ 834781 h 1137956"/>
              <a:gd name="connsiteX1479" fmla="*/ 969844 w 1016002"/>
              <a:gd name="connsiteY1479" fmla="*/ 837141 h 1137956"/>
              <a:gd name="connsiteX1480" fmla="*/ 968139 w 1016002"/>
              <a:gd name="connsiteY1480" fmla="*/ 840419 h 1137956"/>
              <a:gd name="connsiteX1481" fmla="*/ 968926 w 1016002"/>
              <a:gd name="connsiteY1481" fmla="*/ 841862 h 1137956"/>
              <a:gd name="connsiteX1482" fmla="*/ 970369 w 1016002"/>
              <a:gd name="connsiteY1482" fmla="*/ 843042 h 1137956"/>
              <a:gd name="connsiteX1483" fmla="*/ 973516 w 1016002"/>
              <a:gd name="connsiteY1483" fmla="*/ 842255 h 1137956"/>
              <a:gd name="connsiteX1484" fmla="*/ 972073 w 1016002"/>
              <a:gd name="connsiteY1484" fmla="*/ 845009 h 1137956"/>
              <a:gd name="connsiteX1485" fmla="*/ 973123 w 1016002"/>
              <a:gd name="connsiteY1485" fmla="*/ 847894 h 1137956"/>
              <a:gd name="connsiteX1486" fmla="*/ 969582 w 1016002"/>
              <a:gd name="connsiteY1486" fmla="*/ 850385 h 1137956"/>
              <a:gd name="connsiteX1487" fmla="*/ 968533 w 1016002"/>
              <a:gd name="connsiteY1487" fmla="*/ 849992 h 1137956"/>
              <a:gd name="connsiteX1488" fmla="*/ 965648 w 1016002"/>
              <a:gd name="connsiteY1488" fmla="*/ 851697 h 1137956"/>
              <a:gd name="connsiteX1489" fmla="*/ 963550 w 1016002"/>
              <a:gd name="connsiteY1489" fmla="*/ 853139 h 1137956"/>
              <a:gd name="connsiteX1490" fmla="*/ 963288 w 1016002"/>
              <a:gd name="connsiteY1490" fmla="*/ 853795 h 1137956"/>
              <a:gd name="connsiteX1491" fmla="*/ 963288 w 1016002"/>
              <a:gd name="connsiteY1491" fmla="*/ 855237 h 1137956"/>
              <a:gd name="connsiteX1492" fmla="*/ 962107 w 1016002"/>
              <a:gd name="connsiteY1492" fmla="*/ 857466 h 1137956"/>
              <a:gd name="connsiteX1493" fmla="*/ 960009 w 1016002"/>
              <a:gd name="connsiteY1493" fmla="*/ 859171 h 1137956"/>
              <a:gd name="connsiteX1494" fmla="*/ 956731 w 1016002"/>
              <a:gd name="connsiteY1494" fmla="*/ 862843 h 1137956"/>
              <a:gd name="connsiteX1495" fmla="*/ 956731 w 1016002"/>
              <a:gd name="connsiteY1495" fmla="*/ 864547 h 1137956"/>
              <a:gd name="connsiteX1496" fmla="*/ 953191 w 1016002"/>
              <a:gd name="connsiteY1496" fmla="*/ 868481 h 1137956"/>
              <a:gd name="connsiteX1497" fmla="*/ 953584 w 1016002"/>
              <a:gd name="connsiteY1497" fmla="*/ 869399 h 1137956"/>
              <a:gd name="connsiteX1498" fmla="*/ 952928 w 1016002"/>
              <a:gd name="connsiteY1498" fmla="*/ 870580 h 1137956"/>
              <a:gd name="connsiteX1499" fmla="*/ 951748 w 1016002"/>
              <a:gd name="connsiteY1499" fmla="*/ 870842 h 1137956"/>
              <a:gd name="connsiteX1500" fmla="*/ 951092 w 1016002"/>
              <a:gd name="connsiteY1500" fmla="*/ 869399 h 1137956"/>
              <a:gd name="connsiteX1501" fmla="*/ 947552 w 1016002"/>
              <a:gd name="connsiteY1501" fmla="*/ 868744 h 1137956"/>
              <a:gd name="connsiteX1502" fmla="*/ 947552 w 1016002"/>
              <a:gd name="connsiteY1502" fmla="*/ 867957 h 1137956"/>
              <a:gd name="connsiteX1503" fmla="*/ 944011 w 1016002"/>
              <a:gd name="connsiteY1503" fmla="*/ 866252 h 1137956"/>
              <a:gd name="connsiteX1504" fmla="*/ 941913 w 1016002"/>
              <a:gd name="connsiteY1504" fmla="*/ 866252 h 1137956"/>
              <a:gd name="connsiteX1505" fmla="*/ 939815 w 1016002"/>
              <a:gd name="connsiteY1505" fmla="*/ 866515 h 1137956"/>
              <a:gd name="connsiteX1506" fmla="*/ 938111 w 1016002"/>
              <a:gd name="connsiteY1506" fmla="*/ 865597 h 1137956"/>
              <a:gd name="connsiteX1507" fmla="*/ 938766 w 1016002"/>
              <a:gd name="connsiteY1507" fmla="*/ 863498 h 1137956"/>
              <a:gd name="connsiteX1508" fmla="*/ 936668 w 1016002"/>
              <a:gd name="connsiteY1508" fmla="*/ 863105 h 1137956"/>
              <a:gd name="connsiteX1509" fmla="*/ 935226 w 1016002"/>
              <a:gd name="connsiteY1509" fmla="*/ 863761 h 1137956"/>
              <a:gd name="connsiteX1510" fmla="*/ 933128 w 1016002"/>
              <a:gd name="connsiteY1510" fmla="*/ 862318 h 1137956"/>
              <a:gd name="connsiteX1511" fmla="*/ 933783 w 1016002"/>
              <a:gd name="connsiteY1511" fmla="*/ 861400 h 1137956"/>
              <a:gd name="connsiteX1512" fmla="*/ 933390 w 1016002"/>
              <a:gd name="connsiteY1512" fmla="*/ 860614 h 1137956"/>
              <a:gd name="connsiteX1513" fmla="*/ 932341 w 1016002"/>
              <a:gd name="connsiteY1513" fmla="*/ 859565 h 1137956"/>
              <a:gd name="connsiteX1514" fmla="*/ 932341 w 1016002"/>
              <a:gd name="connsiteY1514" fmla="*/ 859171 h 1137956"/>
              <a:gd name="connsiteX1515" fmla="*/ 931947 w 1016002"/>
              <a:gd name="connsiteY1515" fmla="*/ 858778 h 1137956"/>
              <a:gd name="connsiteX1516" fmla="*/ 931685 w 1016002"/>
              <a:gd name="connsiteY1516" fmla="*/ 857860 h 1137956"/>
              <a:gd name="connsiteX1517" fmla="*/ 931685 w 1016002"/>
              <a:gd name="connsiteY1517" fmla="*/ 857466 h 1137956"/>
              <a:gd name="connsiteX1518" fmla="*/ 931292 w 1016002"/>
              <a:gd name="connsiteY1518" fmla="*/ 857073 h 1137956"/>
              <a:gd name="connsiteX1519" fmla="*/ 930767 w 1016002"/>
              <a:gd name="connsiteY1519" fmla="*/ 856680 h 1137956"/>
              <a:gd name="connsiteX1520" fmla="*/ 931292 w 1016002"/>
              <a:gd name="connsiteY1520" fmla="*/ 856680 h 1137956"/>
              <a:gd name="connsiteX1521" fmla="*/ 930767 w 1016002"/>
              <a:gd name="connsiteY1521" fmla="*/ 856024 h 1137956"/>
              <a:gd name="connsiteX1522" fmla="*/ 930505 w 1016002"/>
              <a:gd name="connsiteY1522" fmla="*/ 855762 h 1137956"/>
              <a:gd name="connsiteX1523" fmla="*/ 930112 w 1016002"/>
              <a:gd name="connsiteY1523" fmla="*/ 853533 h 1137956"/>
              <a:gd name="connsiteX1524" fmla="*/ 929456 w 1016002"/>
              <a:gd name="connsiteY1524" fmla="*/ 852877 h 1137956"/>
              <a:gd name="connsiteX1525" fmla="*/ 929063 w 1016002"/>
              <a:gd name="connsiteY1525" fmla="*/ 853139 h 1137956"/>
              <a:gd name="connsiteX1526" fmla="*/ 928407 w 1016002"/>
              <a:gd name="connsiteY1526" fmla="*/ 852090 h 1137956"/>
              <a:gd name="connsiteX1527" fmla="*/ 928013 w 1016002"/>
              <a:gd name="connsiteY1527" fmla="*/ 852090 h 1137956"/>
              <a:gd name="connsiteX1528" fmla="*/ 926964 w 1016002"/>
              <a:gd name="connsiteY1528" fmla="*/ 851041 h 1137956"/>
              <a:gd name="connsiteX1529" fmla="*/ 926571 w 1016002"/>
              <a:gd name="connsiteY1529" fmla="*/ 850779 h 1137956"/>
              <a:gd name="connsiteX1530" fmla="*/ 926571 w 1016002"/>
              <a:gd name="connsiteY1530" fmla="*/ 850385 h 1137956"/>
              <a:gd name="connsiteX1531" fmla="*/ 925915 w 1016002"/>
              <a:gd name="connsiteY1531" fmla="*/ 849992 h 1137956"/>
              <a:gd name="connsiteX1532" fmla="*/ 925915 w 1016002"/>
              <a:gd name="connsiteY1532" fmla="*/ 849336 h 1137956"/>
              <a:gd name="connsiteX1533" fmla="*/ 925129 w 1016002"/>
              <a:gd name="connsiteY1533" fmla="*/ 849599 h 1137956"/>
              <a:gd name="connsiteX1534" fmla="*/ 925129 w 1016002"/>
              <a:gd name="connsiteY1534" fmla="*/ 848943 h 1137956"/>
              <a:gd name="connsiteX1535" fmla="*/ 924473 w 1016002"/>
              <a:gd name="connsiteY1535" fmla="*/ 848156 h 1137956"/>
              <a:gd name="connsiteX1536" fmla="*/ 924866 w 1016002"/>
              <a:gd name="connsiteY1536" fmla="*/ 846714 h 1137956"/>
              <a:gd name="connsiteX1537" fmla="*/ 924473 w 1016002"/>
              <a:gd name="connsiteY1537" fmla="*/ 846714 h 1137956"/>
              <a:gd name="connsiteX1538" fmla="*/ 922768 w 1016002"/>
              <a:gd name="connsiteY1538" fmla="*/ 846714 h 1137956"/>
              <a:gd name="connsiteX1539" fmla="*/ 921588 w 1016002"/>
              <a:gd name="connsiteY1539" fmla="*/ 847501 h 1137956"/>
              <a:gd name="connsiteX1540" fmla="*/ 921588 w 1016002"/>
              <a:gd name="connsiteY1540" fmla="*/ 847894 h 1137956"/>
              <a:gd name="connsiteX1541" fmla="*/ 921326 w 1016002"/>
              <a:gd name="connsiteY1541" fmla="*/ 847894 h 1137956"/>
              <a:gd name="connsiteX1542" fmla="*/ 920277 w 1016002"/>
              <a:gd name="connsiteY1542" fmla="*/ 847238 h 1137956"/>
              <a:gd name="connsiteX1543" fmla="*/ 919883 w 1016002"/>
              <a:gd name="connsiteY1543" fmla="*/ 846714 h 1137956"/>
              <a:gd name="connsiteX1544" fmla="*/ 919883 w 1016002"/>
              <a:gd name="connsiteY1544" fmla="*/ 846452 h 1137956"/>
              <a:gd name="connsiteX1545" fmla="*/ 919228 w 1016002"/>
              <a:gd name="connsiteY1545" fmla="*/ 846058 h 1137956"/>
              <a:gd name="connsiteX1546" fmla="*/ 918834 w 1016002"/>
              <a:gd name="connsiteY1546" fmla="*/ 845009 h 1137956"/>
              <a:gd name="connsiteX1547" fmla="*/ 917392 w 1016002"/>
              <a:gd name="connsiteY1547" fmla="*/ 844616 h 1137956"/>
              <a:gd name="connsiteX1548" fmla="*/ 917130 w 1016002"/>
              <a:gd name="connsiteY1548" fmla="*/ 845009 h 1137956"/>
              <a:gd name="connsiteX1549" fmla="*/ 916736 w 1016002"/>
              <a:gd name="connsiteY1549" fmla="*/ 845402 h 1137956"/>
              <a:gd name="connsiteX1550" fmla="*/ 917392 w 1016002"/>
              <a:gd name="connsiteY1550" fmla="*/ 845796 h 1137956"/>
              <a:gd name="connsiteX1551" fmla="*/ 917785 w 1016002"/>
              <a:gd name="connsiteY1551" fmla="*/ 846452 h 1137956"/>
              <a:gd name="connsiteX1552" fmla="*/ 917785 w 1016002"/>
              <a:gd name="connsiteY1552" fmla="*/ 847501 h 1137956"/>
              <a:gd name="connsiteX1553" fmla="*/ 918179 w 1016002"/>
              <a:gd name="connsiteY1553" fmla="*/ 847894 h 1137956"/>
              <a:gd name="connsiteX1554" fmla="*/ 917785 w 1016002"/>
              <a:gd name="connsiteY1554" fmla="*/ 848156 h 1137956"/>
              <a:gd name="connsiteX1555" fmla="*/ 918179 w 1016002"/>
              <a:gd name="connsiteY1555" fmla="*/ 848681 h 1137956"/>
              <a:gd name="connsiteX1556" fmla="*/ 918179 w 1016002"/>
              <a:gd name="connsiteY1556" fmla="*/ 849336 h 1137956"/>
              <a:gd name="connsiteX1557" fmla="*/ 918572 w 1016002"/>
              <a:gd name="connsiteY1557" fmla="*/ 849336 h 1137956"/>
              <a:gd name="connsiteX1558" fmla="*/ 918572 w 1016002"/>
              <a:gd name="connsiteY1558" fmla="*/ 849599 h 1137956"/>
              <a:gd name="connsiteX1559" fmla="*/ 918834 w 1016002"/>
              <a:gd name="connsiteY1559" fmla="*/ 850385 h 1137956"/>
              <a:gd name="connsiteX1560" fmla="*/ 918572 w 1016002"/>
              <a:gd name="connsiteY1560" fmla="*/ 850385 h 1137956"/>
              <a:gd name="connsiteX1561" fmla="*/ 918572 w 1016002"/>
              <a:gd name="connsiteY1561" fmla="*/ 851041 h 1137956"/>
              <a:gd name="connsiteX1562" fmla="*/ 918834 w 1016002"/>
              <a:gd name="connsiteY1562" fmla="*/ 851697 h 1137956"/>
              <a:gd name="connsiteX1563" fmla="*/ 918572 w 1016002"/>
              <a:gd name="connsiteY1563" fmla="*/ 851697 h 1137956"/>
              <a:gd name="connsiteX1564" fmla="*/ 918572 w 1016002"/>
              <a:gd name="connsiteY1564" fmla="*/ 852483 h 1137956"/>
              <a:gd name="connsiteX1565" fmla="*/ 919228 w 1016002"/>
              <a:gd name="connsiteY1565" fmla="*/ 852877 h 1137956"/>
              <a:gd name="connsiteX1566" fmla="*/ 918834 w 1016002"/>
              <a:gd name="connsiteY1566" fmla="*/ 853533 h 1137956"/>
              <a:gd name="connsiteX1567" fmla="*/ 919228 w 1016002"/>
              <a:gd name="connsiteY1567" fmla="*/ 853795 h 1137956"/>
              <a:gd name="connsiteX1568" fmla="*/ 918834 w 1016002"/>
              <a:gd name="connsiteY1568" fmla="*/ 854975 h 1137956"/>
              <a:gd name="connsiteX1569" fmla="*/ 920277 w 1016002"/>
              <a:gd name="connsiteY1569" fmla="*/ 857466 h 1137956"/>
              <a:gd name="connsiteX1570" fmla="*/ 919883 w 1016002"/>
              <a:gd name="connsiteY1570" fmla="*/ 858122 h 1137956"/>
              <a:gd name="connsiteX1571" fmla="*/ 919228 w 1016002"/>
              <a:gd name="connsiteY1571" fmla="*/ 858516 h 1137956"/>
              <a:gd name="connsiteX1572" fmla="*/ 918572 w 1016002"/>
              <a:gd name="connsiteY1572" fmla="*/ 859171 h 1137956"/>
              <a:gd name="connsiteX1573" fmla="*/ 917392 w 1016002"/>
              <a:gd name="connsiteY1573" fmla="*/ 859958 h 1137956"/>
              <a:gd name="connsiteX1574" fmla="*/ 917392 w 1016002"/>
              <a:gd name="connsiteY1574" fmla="*/ 862318 h 1137956"/>
              <a:gd name="connsiteX1575" fmla="*/ 915949 w 1016002"/>
              <a:gd name="connsiteY1575" fmla="*/ 863498 h 1137956"/>
              <a:gd name="connsiteX1576" fmla="*/ 914507 w 1016002"/>
              <a:gd name="connsiteY1576" fmla="*/ 863105 h 1137956"/>
              <a:gd name="connsiteX1577" fmla="*/ 913851 w 1016002"/>
              <a:gd name="connsiteY1577" fmla="*/ 864941 h 1137956"/>
              <a:gd name="connsiteX1578" fmla="*/ 906770 w 1016002"/>
              <a:gd name="connsiteY1578" fmla="*/ 867301 h 1137956"/>
              <a:gd name="connsiteX1579" fmla="*/ 905328 w 1016002"/>
              <a:gd name="connsiteY1579" fmla="*/ 870842 h 1137956"/>
              <a:gd name="connsiteX1580" fmla="*/ 901787 w 1016002"/>
              <a:gd name="connsiteY1580" fmla="*/ 869924 h 1137956"/>
              <a:gd name="connsiteX1581" fmla="*/ 902312 w 1016002"/>
              <a:gd name="connsiteY1581" fmla="*/ 871891 h 1137956"/>
              <a:gd name="connsiteX1582" fmla="*/ 901132 w 1016002"/>
              <a:gd name="connsiteY1582" fmla="*/ 873333 h 1137956"/>
              <a:gd name="connsiteX1583" fmla="*/ 899951 w 1016002"/>
              <a:gd name="connsiteY1583" fmla="*/ 873596 h 1137956"/>
              <a:gd name="connsiteX1584" fmla="*/ 901525 w 1016002"/>
              <a:gd name="connsiteY1584" fmla="*/ 876218 h 1137956"/>
              <a:gd name="connsiteX1585" fmla="*/ 901132 w 1016002"/>
              <a:gd name="connsiteY1585" fmla="*/ 880021 h 1137956"/>
              <a:gd name="connsiteX1586" fmla="*/ 902574 w 1016002"/>
              <a:gd name="connsiteY1586" fmla="*/ 881857 h 1137956"/>
              <a:gd name="connsiteX1587" fmla="*/ 902574 w 1016002"/>
              <a:gd name="connsiteY1587" fmla="*/ 885004 h 1137956"/>
              <a:gd name="connsiteX1588" fmla="*/ 901132 w 1016002"/>
              <a:gd name="connsiteY1588" fmla="*/ 886053 h 1137956"/>
              <a:gd name="connsiteX1589" fmla="*/ 897591 w 1016002"/>
              <a:gd name="connsiteY1589" fmla="*/ 886840 h 1137956"/>
              <a:gd name="connsiteX1590" fmla="*/ 893657 w 1016002"/>
              <a:gd name="connsiteY1590" fmla="*/ 887102 h 1137956"/>
              <a:gd name="connsiteX1591" fmla="*/ 892215 w 1016002"/>
              <a:gd name="connsiteY1591" fmla="*/ 888938 h 1137956"/>
              <a:gd name="connsiteX1592" fmla="*/ 890510 w 1016002"/>
              <a:gd name="connsiteY1592" fmla="*/ 889725 h 1137956"/>
              <a:gd name="connsiteX1593" fmla="*/ 890510 w 1016002"/>
              <a:gd name="connsiteY1593" fmla="*/ 888282 h 1137956"/>
              <a:gd name="connsiteX1594" fmla="*/ 887887 w 1016002"/>
              <a:gd name="connsiteY1594" fmla="*/ 885660 h 1137956"/>
              <a:gd name="connsiteX1595" fmla="*/ 886969 w 1016002"/>
              <a:gd name="connsiteY1595" fmla="*/ 880677 h 1137956"/>
              <a:gd name="connsiteX1596" fmla="*/ 885527 w 1016002"/>
              <a:gd name="connsiteY1596" fmla="*/ 879759 h 1137956"/>
              <a:gd name="connsiteX1597" fmla="*/ 878708 w 1016002"/>
              <a:gd name="connsiteY1597" fmla="*/ 880414 h 1137956"/>
              <a:gd name="connsiteX1598" fmla="*/ 876610 w 1016002"/>
              <a:gd name="connsiteY1598" fmla="*/ 878972 h 1137956"/>
              <a:gd name="connsiteX1599" fmla="*/ 874905 w 1016002"/>
              <a:gd name="connsiteY1599" fmla="*/ 880414 h 1137956"/>
              <a:gd name="connsiteX1600" fmla="*/ 874250 w 1016002"/>
              <a:gd name="connsiteY1600" fmla="*/ 881463 h 1137956"/>
              <a:gd name="connsiteX1601" fmla="*/ 873725 w 1016002"/>
              <a:gd name="connsiteY1601" fmla="*/ 883562 h 1137956"/>
              <a:gd name="connsiteX1602" fmla="*/ 871758 w 1016002"/>
              <a:gd name="connsiteY1602" fmla="*/ 885397 h 1137956"/>
              <a:gd name="connsiteX1603" fmla="*/ 869791 w 1016002"/>
              <a:gd name="connsiteY1603" fmla="*/ 888938 h 1137956"/>
              <a:gd name="connsiteX1604" fmla="*/ 869791 w 1016002"/>
              <a:gd name="connsiteY1604" fmla="*/ 890380 h 1137956"/>
              <a:gd name="connsiteX1605" fmla="*/ 870578 w 1016002"/>
              <a:gd name="connsiteY1605" fmla="*/ 893659 h 1137956"/>
              <a:gd name="connsiteX1606" fmla="*/ 869529 w 1016002"/>
              <a:gd name="connsiteY1606" fmla="*/ 894577 h 1137956"/>
              <a:gd name="connsiteX1607" fmla="*/ 867037 w 1016002"/>
              <a:gd name="connsiteY1607" fmla="*/ 896019 h 1137956"/>
              <a:gd name="connsiteX1608" fmla="*/ 866644 w 1016002"/>
              <a:gd name="connsiteY1608" fmla="*/ 898117 h 1137956"/>
              <a:gd name="connsiteX1609" fmla="*/ 866644 w 1016002"/>
              <a:gd name="connsiteY1609" fmla="*/ 901002 h 1137956"/>
              <a:gd name="connsiteX1610" fmla="*/ 868349 w 1016002"/>
              <a:gd name="connsiteY1610" fmla="*/ 902182 h 1137956"/>
              <a:gd name="connsiteX1611" fmla="*/ 868873 w 1016002"/>
              <a:gd name="connsiteY1611" fmla="*/ 905854 h 1137956"/>
              <a:gd name="connsiteX1612" fmla="*/ 867693 w 1016002"/>
              <a:gd name="connsiteY1612" fmla="*/ 906641 h 1137956"/>
              <a:gd name="connsiteX1613" fmla="*/ 866251 w 1016002"/>
              <a:gd name="connsiteY1613" fmla="*/ 907296 h 1137956"/>
              <a:gd name="connsiteX1614" fmla="*/ 866251 w 1016002"/>
              <a:gd name="connsiteY1614" fmla="*/ 909132 h 1137956"/>
              <a:gd name="connsiteX1615" fmla="*/ 865595 w 1016002"/>
              <a:gd name="connsiteY1615" fmla="*/ 912017 h 1137956"/>
              <a:gd name="connsiteX1616" fmla="*/ 864940 w 1016002"/>
              <a:gd name="connsiteY1616" fmla="*/ 912672 h 1137956"/>
              <a:gd name="connsiteX1617" fmla="*/ 864153 w 1016002"/>
              <a:gd name="connsiteY1617" fmla="*/ 914902 h 1137956"/>
              <a:gd name="connsiteX1618" fmla="*/ 862055 w 1016002"/>
              <a:gd name="connsiteY1618" fmla="*/ 917918 h 1137956"/>
              <a:gd name="connsiteX1619" fmla="*/ 862579 w 1016002"/>
              <a:gd name="connsiteY1619" fmla="*/ 919754 h 1137956"/>
              <a:gd name="connsiteX1620" fmla="*/ 862055 w 1016002"/>
              <a:gd name="connsiteY1620" fmla="*/ 922245 h 1137956"/>
              <a:gd name="connsiteX1621" fmla="*/ 860612 w 1016002"/>
              <a:gd name="connsiteY1621" fmla="*/ 922901 h 1137956"/>
              <a:gd name="connsiteX1622" fmla="*/ 857858 w 1016002"/>
              <a:gd name="connsiteY1622" fmla="*/ 924999 h 1137956"/>
              <a:gd name="connsiteX1623" fmla="*/ 858252 w 1016002"/>
              <a:gd name="connsiteY1623" fmla="*/ 928277 h 1137956"/>
              <a:gd name="connsiteX1624" fmla="*/ 857858 w 1016002"/>
              <a:gd name="connsiteY1624" fmla="*/ 929326 h 1137956"/>
              <a:gd name="connsiteX1625" fmla="*/ 858907 w 1016002"/>
              <a:gd name="connsiteY1625" fmla="*/ 930638 h 1137956"/>
              <a:gd name="connsiteX1626" fmla="*/ 858514 w 1016002"/>
              <a:gd name="connsiteY1626" fmla="*/ 932473 h 1137956"/>
              <a:gd name="connsiteX1627" fmla="*/ 855760 w 1016002"/>
              <a:gd name="connsiteY1627" fmla="*/ 932080 h 1137956"/>
              <a:gd name="connsiteX1628" fmla="*/ 851433 w 1016002"/>
              <a:gd name="connsiteY1628" fmla="*/ 933260 h 1137956"/>
              <a:gd name="connsiteX1629" fmla="*/ 850777 w 1016002"/>
              <a:gd name="connsiteY1629" fmla="*/ 932736 h 1137956"/>
              <a:gd name="connsiteX1630" fmla="*/ 849073 w 1016002"/>
              <a:gd name="connsiteY1630" fmla="*/ 931424 h 1137956"/>
              <a:gd name="connsiteX1631" fmla="*/ 847630 w 1016002"/>
              <a:gd name="connsiteY1631" fmla="*/ 931424 h 1137956"/>
              <a:gd name="connsiteX1632" fmla="*/ 843041 w 1016002"/>
              <a:gd name="connsiteY1632" fmla="*/ 930375 h 1137956"/>
              <a:gd name="connsiteX1633" fmla="*/ 840418 w 1016002"/>
              <a:gd name="connsiteY1633" fmla="*/ 931162 h 1137956"/>
              <a:gd name="connsiteX1634" fmla="*/ 839762 w 1016002"/>
              <a:gd name="connsiteY1634" fmla="*/ 932080 h 1137956"/>
              <a:gd name="connsiteX1635" fmla="*/ 836615 w 1016002"/>
              <a:gd name="connsiteY1635" fmla="*/ 932080 h 1137956"/>
              <a:gd name="connsiteX1636" fmla="*/ 836615 w 1016002"/>
              <a:gd name="connsiteY1636" fmla="*/ 930375 h 1137956"/>
              <a:gd name="connsiteX1637" fmla="*/ 836878 w 1016002"/>
              <a:gd name="connsiteY1637" fmla="*/ 928539 h 1137956"/>
              <a:gd name="connsiteX1638" fmla="*/ 835435 w 1016002"/>
              <a:gd name="connsiteY1638" fmla="*/ 927097 h 1137956"/>
              <a:gd name="connsiteX1639" fmla="*/ 834779 w 1016002"/>
              <a:gd name="connsiteY1639" fmla="*/ 924999 h 1137956"/>
              <a:gd name="connsiteX1640" fmla="*/ 833075 w 1016002"/>
              <a:gd name="connsiteY1640" fmla="*/ 925786 h 1137956"/>
              <a:gd name="connsiteX1641" fmla="*/ 830190 w 1016002"/>
              <a:gd name="connsiteY1641" fmla="*/ 928277 h 1137956"/>
              <a:gd name="connsiteX1642" fmla="*/ 828354 w 1016002"/>
              <a:gd name="connsiteY1642" fmla="*/ 930375 h 1137956"/>
              <a:gd name="connsiteX1643" fmla="*/ 824158 w 1016002"/>
              <a:gd name="connsiteY1643" fmla="*/ 934965 h 1137956"/>
              <a:gd name="connsiteX1644" fmla="*/ 822453 w 1016002"/>
              <a:gd name="connsiteY1644" fmla="*/ 935620 h 1137956"/>
              <a:gd name="connsiteX1645" fmla="*/ 818126 w 1016002"/>
              <a:gd name="connsiteY1645" fmla="*/ 936407 h 1137956"/>
              <a:gd name="connsiteX1646" fmla="*/ 811438 w 1016002"/>
              <a:gd name="connsiteY1646" fmla="*/ 936407 h 1137956"/>
              <a:gd name="connsiteX1647" fmla="*/ 808160 w 1016002"/>
              <a:gd name="connsiteY1647" fmla="*/ 937063 h 1137956"/>
              <a:gd name="connsiteX1648" fmla="*/ 807111 w 1016002"/>
              <a:gd name="connsiteY1648" fmla="*/ 936407 h 1137956"/>
              <a:gd name="connsiteX1649" fmla="*/ 806062 w 1016002"/>
              <a:gd name="connsiteY1649" fmla="*/ 934965 h 1137956"/>
              <a:gd name="connsiteX1650" fmla="*/ 803964 w 1016002"/>
              <a:gd name="connsiteY1650" fmla="*/ 931162 h 1137956"/>
              <a:gd name="connsiteX1651" fmla="*/ 802914 w 1016002"/>
              <a:gd name="connsiteY1651" fmla="*/ 931162 h 1137956"/>
              <a:gd name="connsiteX1652" fmla="*/ 801079 w 1016002"/>
              <a:gd name="connsiteY1652" fmla="*/ 932080 h 1137956"/>
              <a:gd name="connsiteX1653" fmla="*/ 798718 w 1016002"/>
              <a:gd name="connsiteY1653" fmla="*/ 932473 h 1137956"/>
              <a:gd name="connsiteX1654" fmla="*/ 798194 w 1016002"/>
              <a:gd name="connsiteY1654" fmla="*/ 933260 h 1137956"/>
              <a:gd name="connsiteX1655" fmla="*/ 798718 w 1016002"/>
              <a:gd name="connsiteY1655" fmla="*/ 936407 h 1137956"/>
              <a:gd name="connsiteX1656" fmla="*/ 799374 w 1016002"/>
              <a:gd name="connsiteY1656" fmla="*/ 937063 h 1137956"/>
              <a:gd name="connsiteX1657" fmla="*/ 797276 w 1016002"/>
              <a:gd name="connsiteY1657" fmla="*/ 943095 h 1137956"/>
              <a:gd name="connsiteX1658" fmla="*/ 795834 w 1016002"/>
              <a:gd name="connsiteY1658" fmla="*/ 945193 h 1137956"/>
              <a:gd name="connsiteX1659" fmla="*/ 796096 w 1016002"/>
              <a:gd name="connsiteY1659" fmla="*/ 948471 h 1137956"/>
              <a:gd name="connsiteX1660" fmla="*/ 795834 w 1016002"/>
              <a:gd name="connsiteY1660" fmla="*/ 950570 h 1137956"/>
              <a:gd name="connsiteX1661" fmla="*/ 795178 w 1016002"/>
              <a:gd name="connsiteY1661" fmla="*/ 952012 h 1137956"/>
              <a:gd name="connsiteX1662" fmla="*/ 795440 w 1016002"/>
              <a:gd name="connsiteY1662" fmla="*/ 954503 h 1137956"/>
              <a:gd name="connsiteX1663" fmla="*/ 795178 w 1016002"/>
              <a:gd name="connsiteY1663" fmla="*/ 956601 h 1137956"/>
              <a:gd name="connsiteX1664" fmla="*/ 795440 w 1016002"/>
              <a:gd name="connsiteY1664" fmla="*/ 960535 h 1137956"/>
              <a:gd name="connsiteX1665" fmla="*/ 796489 w 1016002"/>
              <a:gd name="connsiteY1665" fmla="*/ 962634 h 1137956"/>
              <a:gd name="connsiteX1666" fmla="*/ 796883 w 1016002"/>
              <a:gd name="connsiteY1666" fmla="*/ 964076 h 1137956"/>
              <a:gd name="connsiteX1667" fmla="*/ 796883 w 1016002"/>
              <a:gd name="connsiteY1667" fmla="*/ 965518 h 1137956"/>
              <a:gd name="connsiteX1668" fmla="*/ 795834 w 1016002"/>
              <a:gd name="connsiteY1668" fmla="*/ 968272 h 1137956"/>
              <a:gd name="connsiteX1669" fmla="*/ 795178 w 1016002"/>
              <a:gd name="connsiteY1669" fmla="*/ 969977 h 1137956"/>
              <a:gd name="connsiteX1670" fmla="*/ 788359 w 1016002"/>
              <a:gd name="connsiteY1670" fmla="*/ 975747 h 1137956"/>
              <a:gd name="connsiteX1671" fmla="*/ 785999 w 1016002"/>
              <a:gd name="connsiteY1671" fmla="*/ 979680 h 1137956"/>
              <a:gd name="connsiteX1672" fmla="*/ 784819 w 1016002"/>
              <a:gd name="connsiteY1672" fmla="*/ 982828 h 1137956"/>
              <a:gd name="connsiteX1673" fmla="*/ 782983 w 1016002"/>
              <a:gd name="connsiteY1673" fmla="*/ 984926 h 1137956"/>
              <a:gd name="connsiteX1674" fmla="*/ 776951 w 1016002"/>
              <a:gd name="connsiteY1674" fmla="*/ 987417 h 1137956"/>
              <a:gd name="connsiteX1675" fmla="*/ 773541 w 1016002"/>
              <a:gd name="connsiteY1675" fmla="*/ 987679 h 1137956"/>
              <a:gd name="connsiteX1676" fmla="*/ 768558 w 1016002"/>
              <a:gd name="connsiteY1676" fmla="*/ 989778 h 1137956"/>
              <a:gd name="connsiteX1677" fmla="*/ 768165 w 1016002"/>
              <a:gd name="connsiteY1677" fmla="*/ 992400 h 1137956"/>
              <a:gd name="connsiteX1678" fmla="*/ 769476 w 1016002"/>
              <a:gd name="connsiteY1678" fmla="*/ 992662 h 1137956"/>
              <a:gd name="connsiteX1679" fmla="*/ 770919 w 1016002"/>
              <a:gd name="connsiteY1679" fmla="*/ 992400 h 1137956"/>
              <a:gd name="connsiteX1680" fmla="*/ 770919 w 1016002"/>
              <a:gd name="connsiteY1680" fmla="*/ 994105 h 1137956"/>
              <a:gd name="connsiteX1681" fmla="*/ 768558 w 1016002"/>
              <a:gd name="connsiteY1681" fmla="*/ 993843 h 1137956"/>
              <a:gd name="connsiteX1682" fmla="*/ 766722 w 1016002"/>
              <a:gd name="connsiteY1682" fmla="*/ 992400 h 1137956"/>
              <a:gd name="connsiteX1683" fmla="*/ 766722 w 1016002"/>
              <a:gd name="connsiteY1683" fmla="*/ 990958 h 1137956"/>
              <a:gd name="connsiteX1684" fmla="*/ 766722 w 1016002"/>
              <a:gd name="connsiteY1684" fmla="*/ 990302 h 1137956"/>
              <a:gd name="connsiteX1685" fmla="*/ 766460 w 1016002"/>
              <a:gd name="connsiteY1685" fmla="*/ 989515 h 1137956"/>
              <a:gd name="connsiteX1686" fmla="*/ 762133 w 1016002"/>
              <a:gd name="connsiteY1686" fmla="*/ 987417 h 1137956"/>
              <a:gd name="connsiteX1687" fmla="*/ 757412 w 1016002"/>
              <a:gd name="connsiteY1687" fmla="*/ 983483 h 1137956"/>
              <a:gd name="connsiteX1688" fmla="*/ 755314 w 1016002"/>
              <a:gd name="connsiteY1688" fmla="*/ 984532 h 1137956"/>
              <a:gd name="connsiteX1689" fmla="*/ 754003 w 1016002"/>
              <a:gd name="connsiteY1689" fmla="*/ 983877 h 1137956"/>
              <a:gd name="connsiteX1690" fmla="*/ 750724 w 1016002"/>
              <a:gd name="connsiteY1690" fmla="*/ 980336 h 1137956"/>
              <a:gd name="connsiteX1691" fmla="*/ 734202 w 1016002"/>
              <a:gd name="connsiteY1691" fmla="*/ 971157 h 1137956"/>
              <a:gd name="connsiteX1692" fmla="*/ 729481 w 1016002"/>
              <a:gd name="connsiteY1692" fmla="*/ 967616 h 1137956"/>
              <a:gd name="connsiteX1693" fmla="*/ 728432 w 1016002"/>
              <a:gd name="connsiteY1693" fmla="*/ 967616 h 1137956"/>
              <a:gd name="connsiteX1694" fmla="*/ 726727 w 1016002"/>
              <a:gd name="connsiteY1694" fmla="*/ 966436 h 1137956"/>
              <a:gd name="connsiteX1695" fmla="*/ 725941 w 1016002"/>
              <a:gd name="connsiteY1695" fmla="*/ 966174 h 1137956"/>
              <a:gd name="connsiteX1696" fmla="*/ 722400 w 1016002"/>
              <a:gd name="connsiteY1696" fmla="*/ 964338 h 1137956"/>
              <a:gd name="connsiteX1697" fmla="*/ 722400 w 1016002"/>
              <a:gd name="connsiteY1697" fmla="*/ 964731 h 1137956"/>
              <a:gd name="connsiteX1698" fmla="*/ 722400 w 1016002"/>
              <a:gd name="connsiteY1698" fmla="*/ 965518 h 1137956"/>
              <a:gd name="connsiteX1699" fmla="*/ 722662 w 1016002"/>
              <a:gd name="connsiteY1699" fmla="*/ 966436 h 1137956"/>
              <a:gd name="connsiteX1700" fmla="*/ 722400 w 1016002"/>
              <a:gd name="connsiteY1700" fmla="*/ 966961 h 1137956"/>
              <a:gd name="connsiteX1701" fmla="*/ 722400 w 1016002"/>
              <a:gd name="connsiteY1701" fmla="*/ 967616 h 1137956"/>
              <a:gd name="connsiteX1702" fmla="*/ 722007 w 1016002"/>
              <a:gd name="connsiteY1702" fmla="*/ 967879 h 1137956"/>
              <a:gd name="connsiteX1703" fmla="*/ 722400 w 1016002"/>
              <a:gd name="connsiteY1703" fmla="*/ 968272 h 1137956"/>
              <a:gd name="connsiteX1704" fmla="*/ 722400 w 1016002"/>
              <a:gd name="connsiteY1704" fmla="*/ 968665 h 1137956"/>
              <a:gd name="connsiteX1705" fmla="*/ 722007 w 1016002"/>
              <a:gd name="connsiteY1705" fmla="*/ 969977 h 1137956"/>
              <a:gd name="connsiteX1706" fmla="*/ 720302 w 1016002"/>
              <a:gd name="connsiteY1706" fmla="*/ 972599 h 1137956"/>
              <a:gd name="connsiteX1707" fmla="*/ 718466 w 1016002"/>
              <a:gd name="connsiteY1707" fmla="*/ 974042 h 1137956"/>
              <a:gd name="connsiteX1708" fmla="*/ 718860 w 1016002"/>
              <a:gd name="connsiteY1708" fmla="*/ 976796 h 1137956"/>
              <a:gd name="connsiteX1709" fmla="*/ 720302 w 1016002"/>
              <a:gd name="connsiteY1709" fmla="*/ 978894 h 1137956"/>
              <a:gd name="connsiteX1710" fmla="*/ 719909 w 1016002"/>
              <a:gd name="connsiteY1710" fmla="*/ 981123 h 1137956"/>
              <a:gd name="connsiteX1711" fmla="*/ 715581 w 1016002"/>
              <a:gd name="connsiteY1711" fmla="*/ 974698 h 1137956"/>
              <a:gd name="connsiteX1712" fmla="*/ 713877 w 1016002"/>
              <a:gd name="connsiteY1712" fmla="*/ 971157 h 1137956"/>
              <a:gd name="connsiteX1713" fmla="*/ 699321 w 1016002"/>
              <a:gd name="connsiteY1713" fmla="*/ 978500 h 1137956"/>
              <a:gd name="connsiteX1714" fmla="*/ 692502 w 1016002"/>
              <a:gd name="connsiteY1714" fmla="*/ 982041 h 1137956"/>
              <a:gd name="connsiteX1715" fmla="*/ 691847 w 1016002"/>
              <a:gd name="connsiteY1715" fmla="*/ 984926 h 1137956"/>
              <a:gd name="connsiteX1716" fmla="*/ 691584 w 1016002"/>
              <a:gd name="connsiteY1716" fmla="*/ 987024 h 1137956"/>
              <a:gd name="connsiteX1717" fmla="*/ 684503 w 1016002"/>
              <a:gd name="connsiteY1717" fmla="*/ 994105 h 1137956"/>
              <a:gd name="connsiteX1718" fmla="*/ 683061 w 1016002"/>
              <a:gd name="connsiteY1718" fmla="*/ 996859 h 1137956"/>
              <a:gd name="connsiteX1719" fmla="*/ 683061 w 1016002"/>
              <a:gd name="connsiteY1719" fmla="*/ 998301 h 1137956"/>
              <a:gd name="connsiteX1720" fmla="*/ 683848 w 1016002"/>
              <a:gd name="connsiteY1720" fmla="*/ 999744 h 1137956"/>
              <a:gd name="connsiteX1721" fmla="*/ 683323 w 1016002"/>
              <a:gd name="connsiteY1721" fmla="*/ 1002235 h 1137956"/>
              <a:gd name="connsiteX1722" fmla="*/ 682405 w 1016002"/>
              <a:gd name="connsiteY1722" fmla="*/ 1001317 h 1137956"/>
              <a:gd name="connsiteX1723" fmla="*/ 679127 w 1016002"/>
              <a:gd name="connsiteY1723" fmla="*/ 1000137 h 1137956"/>
              <a:gd name="connsiteX1724" fmla="*/ 678865 w 1016002"/>
              <a:gd name="connsiteY1724" fmla="*/ 998695 h 1137956"/>
              <a:gd name="connsiteX1725" fmla="*/ 673882 w 1016002"/>
              <a:gd name="connsiteY1725" fmla="*/ 995547 h 1137956"/>
              <a:gd name="connsiteX1726" fmla="*/ 671390 w 1016002"/>
              <a:gd name="connsiteY1726" fmla="*/ 992400 h 1137956"/>
              <a:gd name="connsiteX1727" fmla="*/ 669948 w 1016002"/>
              <a:gd name="connsiteY1727" fmla="*/ 991876 h 1137956"/>
              <a:gd name="connsiteX1728" fmla="*/ 668505 w 1016002"/>
              <a:gd name="connsiteY1728" fmla="*/ 993318 h 1137956"/>
              <a:gd name="connsiteX1729" fmla="*/ 666407 w 1016002"/>
              <a:gd name="connsiteY1729" fmla="*/ 995154 h 1137956"/>
              <a:gd name="connsiteX1730" fmla="*/ 660638 w 1016002"/>
              <a:gd name="connsiteY1730" fmla="*/ 995941 h 1137956"/>
              <a:gd name="connsiteX1731" fmla="*/ 653163 w 1016002"/>
              <a:gd name="connsiteY1731" fmla="*/ 993056 h 1137956"/>
              <a:gd name="connsiteX1732" fmla="*/ 650147 w 1016002"/>
              <a:gd name="connsiteY1732" fmla="*/ 993318 h 1137956"/>
              <a:gd name="connsiteX1733" fmla="*/ 647262 w 1016002"/>
              <a:gd name="connsiteY1733" fmla="*/ 996203 h 1137956"/>
              <a:gd name="connsiteX1734" fmla="*/ 646475 w 1016002"/>
              <a:gd name="connsiteY1734" fmla="*/ 998039 h 1137956"/>
              <a:gd name="connsiteX1735" fmla="*/ 643328 w 1016002"/>
              <a:gd name="connsiteY1735" fmla="*/ 999744 h 1137956"/>
              <a:gd name="connsiteX1736" fmla="*/ 641624 w 1016002"/>
              <a:gd name="connsiteY1736" fmla="*/ 998301 h 1137956"/>
              <a:gd name="connsiteX1737" fmla="*/ 638739 w 1016002"/>
              <a:gd name="connsiteY1737" fmla="*/ 998957 h 1137956"/>
              <a:gd name="connsiteX1738" fmla="*/ 636903 w 1016002"/>
              <a:gd name="connsiteY1738" fmla="*/ 998957 h 1137956"/>
              <a:gd name="connsiteX1739" fmla="*/ 635460 w 1016002"/>
              <a:gd name="connsiteY1739" fmla="*/ 1001317 h 1137956"/>
              <a:gd name="connsiteX1740" fmla="*/ 627724 w 1016002"/>
              <a:gd name="connsiteY1740" fmla="*/ 1004333 h 1137956"/>
              <a:gd name="connsiteX1741" fmla="*/ 624445 w 1016002"/>
              <a:gd name="connsiteY1741" fmla="*/ 1003677 h 1137956"/>
              <a:gd name="connsiteX1742" fmla="*/ 623790 w 1016002"/>
              <a:gd name="connsiteY1742" fmla="*/ 1004858 h 1137956"/>
              <a:gd name="connsiteX1743" fmla="*/ 619987 w 1016002"/>
              <a:gd name="connsiteY1743" fmla="*/ 1004333 h 1137956"/>
              <a:gd name="connsiteX1744" fmla="*/ 618544 w 1016002"/>
              <a:gd name="connsiteY1744" fmla="*/ 1005776 h 1137956"/>
              <a:gd name="connsiteX1745" fmla="*/ 614348 w 1016002"/>
              <a:gd name="connsiteY1745" fmla="*/ 1005513 h 1137956"/>
              <a:gd name="connsiteX1746" fmla="*/ 612906 w 1016002"/>
              <a:gd name="connsiteY1746" fmla="*/ 1006300 h 1137956"/>
              <a:gd name="connsiteX1747" fmla="*/ 611464 w 1016002"/>
              <a:gd name="connsiteY1747" fmla="*/ 1009316 h 1137956"/>
              <a:gd name="connsiteX1748" fmla="*/ 608972 w 1016002"/>
              <a:gd name="connsiteY1748" fmla="*/ 1013643 h 1137956"/>
              <a:gd name="connsiteX1749" fmla="*/ 605038 w 1016002"/>
              <a:gd name="connsiteY1749" fmla="*/ 1018495 h 1137956"/>
              <a:gd name="connsiteX1750" fmla="*/ 603596 w 1016002"/>
              <a:gd name="connsiteY1750" fmla="*/ 1021380 h 1137956"/>
              <a:gd name="connsiteX1751" fmla="*/ 604251 w 1016002"/>
              <a:gd name="connsiteY1751" fmla="*/ 1023216 h 1137956"/>
              <a:gd name="connsiteX1752" fmla="*/ 604251 w 1016002"/>
              <a:gd name="connsiteY1752" fmla="*/ 1026101 h 1137956"/>
              <a:gd name="connsiteX1753" fmla="*/ 606087 w 1016002"/>
              <a:gd name="connsiteY1753" fmla="*/ 1029904 h 1137956"/>
              <a:gd name="connsiteX1754" fmla="*/ 605038 w 1016002"/>
              <a:gd name="connsiteY1754" fmla="*/ 1033182 h 1137956"/>
              <a:gd name="connsiteX1755" fmla="*/ 603596 w 1016002"/>
              <a:gd name="connsiteY1755" fmla="*/ 1034493 h 1137956"/>
              <a:gd name="connsiteX1756" fmla="*/ 602153 w 1016002"/>
              <a:gd name="connsiteY1756" fmla="*/ 1034887 h 1137956"/>
              <a:gd name="connsiteX1757" fmla="*/ 597957 w 1016002"/>
              <a:gd name="connsiteY1757" fmla="*/ 1030953 h 1137956"/>
              <a:gd name="connsiteX1758" fmla="*/ 595072 w 1016002"/>
              <a:gd name="connsiteY1758" fmla="*/ 1032395 h 1137956"/>
              <a:gd name="connsiteX1759" fmla="*/ 593367 w 1016002"/>
              <a:gd name="connsiteY1759" fmla="*/ 1035542 h 1137956"/>
              <a:gd name="connsiteX1760" fmla="*/ 590876 w 1016002"/>
              <a:gd name="connsiteY1760" fmla="*/ 1036198 h 1137956"/>
              <a:gd name="connsiteX1761" fmla="*/ 586549 w 1016002"/>
              <a:gd name="connsiteY1761" fmla="*/ 1042623 h 1137956"/>
              <a:gd name="connsiteX1762" fmla="*/ 586286 w 1016002"/>
              <a:gd name="connsiteY1762" fmla="*/ 1044066 h 1137956"/>
              <a:gd name="connsiteX1763" fmla="*/ 586942 w 1016002"/>
              <a:gd name="connsiteY1763" fmla="*/ 1046557 h 1137956"/>
              <a:gd name="connsiteX1764" fmla="*/ 584844 w 1016002"/>
              <a:gd name="connsiteY1764" fmla="*/ 1049704 h 1137956"/>
              <a:gd name="connsiteX1765" fmla="*/ 582746 w 1016002"/>
              <a:gd name="connsiteY1765" fmla="*/ 1048655 h 1137956"/>
              <a:gd name="connsiteX1766" fmla="*/ 582090 w 1016002"/>
              <a:gd name="connsiteY1766" fmla="*/ 1048655 h 1137956"/>
              <a:gd name="connsiteX1767" fmla="*/ 581566 w 1016002"/>
              <a:gd name="connsiteY1767" fmla="*/ 1049704 h 1137956"/>
              <a:gd name="connsiteX1768" fmla="*/ 580648 w 1016002"/>
              <a:gd name="connsiteY1768" fmla="*/ 1049704 h 1137956"/>
              <a:gd name="connsiteX1769" fmla="*/ 579861 w 1016002"/>
              <a:gd name="connsiteY1769" fmla="*/ 1048918 h 1137956"/>
              <a:gd name="connsiteX1770" fmla="*/ 579205 w 1016002"/>
              <a:gd name="connsiteY1770" fmla="*/ 1048918 h 1137956"/>
              <a:gd name="connsiteX1771" fmla="*/ 577107 w 1016002"/>
              <a:gd name="connsiteY1771" fmla="*/ 1049704 h 1137956"/>
              <a:gd name="connsiteX1772" fmla="*/ 574616 w 1016002"/>
              <a:gd name="connsiteY1772" fmla="*/ 1049704 h 1137956"/>
              <a:gd name="connsiteX1773" fmla="*/ 572649 w 1016002"/>
              <a:gd name="connsiteY1773" fmla="*/ 1051016 h 1137956"/>
              <a:gd name="connsiteX1774" fmla="*/ 573173 w 1016002"/>
              <a:gd name="connsiteY1774" fmla="*/ 1051802 h 1137956"/>
              <a:gd name="connsiteX1775" fmla="*/ 573829 w 1016002"/>
              <a:gd name="connsiteY1775" fmla="*/ 1052458 h 1137956"/>
              <a:gd name="connsiteX1776" fmla="*/ 573829 w 1016002"/>
              <a:gd name="connsiteY1776" fmla="*/ 1054294 h 1137956"/>
              <a:gd name="connsiteX1777" fmla="*/ 573173 w 1016002"/>
              <a:gd name="connsiteY1777" fmla="*/ 1056916 h 1137956"/>
              <a:gd name="connsiteX1778" fmla="*/ 573173 w 1016002"/>
              <a:gd name="connsiteY1778" fmla="*/ 1058621 h 1137956"/>
              <a:gd name="connsiteX1779" fmla="*/ 574091 w 1016002"/>
              <a:gd name="connsiteY1779" fmla="*/ 1060457 h 1137956"/>
              <a:gd name="connsiteX1780" fmla="*/ 574616 w 1016002"/>
              <a:gd name="connsiteY1780" fmla="*/ 1061113 h 1137956"/>
              <a:gd name="connsiteX1781" fmla="*/ 574878 w 1016002"/>
              <a:gd name="connsiteY1781" fmla="*/ 1062555 h 1137956"/>
              <a:gd name="connsiteX1782" fmla="*/ 574091 w 1016002"/>
              <a:gd name="connsiteY1782" fmla="*/ 1063998 h 1137956"/>
              <a:gd name="connsiteX1783" fmla="*/ 574616 w 1016002"/>
              <a:gd name="connsiteY1783" fmla="*/ 1066096 h 1137956"/>
              <a:gd name="connsiteX1784" fmla="*/ 573829 w 1016002"/>
              <a:gd name="connsiteY1784" fmla="*/ 1067145 h 1137956"/>
              <a:gd name="connsiteX1785" fmla="*/ 572387 w 1016002"/>
              <a:gd name="connsiteY1785" fmla="*/ 1068194 h 1137956"/>
              <a:gd name="connsiteX1786" fmla="*/ 571993 w 1016002"/>
              <a:gd name="connsiteY1786" fmla="*/ 1069243 h 1137956"/>
              <a:gd name="connsiteX1787" fmla="*/ 567797 w 1016002"/>
              <a:gd name="connsiteY1787" fmla="*/ 1069636 h 1137956"/>
              <a:gd name="connsiteX1788" fmla="*/ 567010 w 1016002"/>
              <a:gd name="connsiteY1788" fmla="*/ 1070292 h 1137956"/>
              <a:gd name="connsiteX1789" fmla="*/ 564256 w 1016002"/>
              <a:gd name="connsiteY1789" fmla="*/ 1071734 h 1137956"/>
              <a:gd name="connsiteX1790" fmla="*/ 563470 w 1016002"/>
              <a:gd name="connsiteY1790" fmla="*/ 1071997 h 1137956"/>
              <a:gd name="connsiteX1791" fmla="*/ 563207 w 1016002"/>
              <a:gd name="connsiteY1791" fmla="*/ 1074226 h 1137956"/>
              <a:gd name="connsiteX1792" fmla="*/ 562158 w 1016002"/>
              <a:gd name="connsiteY1792" fmla="*/ 1074619 h 1137956"/>
              <a:gd name="connsiteX1793" fmla="*/ 560716 w 1016002"/>
              <a:gd name="connsiteY1793" fmla="*/ 1077373 h 1137956"/>
              <a:gd name="connsiteX1794" fmla="*/ 559929 w 1016002"/>
              <a:gd name="connsiteY1794" fmla="*/ 1078816 h 1137956"/>
              <a:gd name="connsiteX1795" fmla="*/ 560716 w 1016002"/>
              <a:gd name="connsiteY1795" fmla="*/ 1080520 h 1137956"/>
              <a:gd name="connsiteX1796" fmla="*/ 560716 w 1016002"/>
              <a:gd name="connsiteY1796" fmla="*/ 1080913 h 1137956"/>
              <a:gd name="connsiteX1797" fmla="*/ 559667 w 1016002"/>
              <a:gd name="connsiteY1797" fmla="*/ 1081700 h 1137956"/>
              <a:gd name="connsiteX1798" fmla="*/ 559273 w 1016002"/>
              <a:gd name="connsiteY1798" fmla="*/ 1083798 h 1137956"/>
              <a:gd name="connsiteX1799" fmla="*/ 558487 w 1016002"/>
              <a:gd name="connsiteY1799" fmla="*/ 1084454 h 1137956"/>
              <a:gd name="connsiteX1800" fmla="*/ 557569 w 1016002"/>
              <a:gd name="connsiteY1800" fmla="*/ 1085897 h 1137956"/>
              <a:gd name="connsiteX1801" fmla="*/ 557175 w 1016002"/>
              <a:gd name="connsiteY1801" fmla="*/ 1090880 h 1137956"/>
              <a:gd name="connsiteX1802" fmla="*/ 560716 w 1016002"/>
              <a:gd name="connsiteY1802" fmla="*/ 1096518 h 1137956"/>
              <a:gd name="connsiteX1803" fmla="*/ 559667 w 1016002"/>
              <a:gd name="connsiteY1803" fmla="*/ 1096518 h 1137956"/>
              <a:gd name="connsiteX1804" fmla="*/ 557831 w 1016002"/>
              <a:gd name="connsiteY1804" fmla="*/ 1098223 h 1137956"/>
              <a:gd name="connsiteX1805" fmla="*/ 559011 w 1016002"/>
              <a:gd name="connsiteY1805" fmla="*/ 1099665 h 1137956"/>
              <a:gd name="connsiteX1806" fmla="*/ 556782 w 1016002"/>
              <a:gd name="connsiteY1806" fmla="*/ 1100321 h 1137956"/>
              <a:gd name="connsiteX1807" fmla="*/ 555077 w 1016002"/>
              <a:gd name="connsiteY1807" fmla="*/ 1098616 h 1137956"/>
              <a:gd name="connsiteX1808" fmla="*/ 550750 w 1016002"/>
              <a:gd name="connsiteY1808" fmla="*/ 1096780 h 1137956"/>
              <a:gd name="connsiteX1809" fmla="*/ 550750 w 1016002"/>
              <a:gd name="connsiteY1809" fmla="*/ 1099403 h 1137956"/>
              <a:gd name="connsiteX1810" fmla="*/ 549701 w 1016002"/>
              <a:gd name="connsiteY1810" fmla="*/ 1101108 h 1137956"/>
              <a:gd name="connsiteX1811" fmla="*/ 551406 w 1016002"/>
              <a:gd name="connsiteY1811" fmla="*/ 1102157 h 1137956"/>
              <a:gd name="connsiteX1812" fmla="*/ 550750 w 1016002"/>
              <a:gd name="connsiteY1812" fmla="*/ 1102419 h 1137956"/>
              <a:gd name="connsiteX1813" fmla="*/ 550488 w 1016002"/>
              <a:gd name="connsiteY1813" fmla="*/ 1106746 h 1137956"/>
              <a:gd name="connsiteX1814" fmla="*/ 552586 w 1016002"/>
              <a:gd name="connsiteY1814" fmla="*/ 1109238 h 1137956"/>
              <a:gd name="connsiteX1815" fmla="*/ 552192 w 1016002"/>
              <a:gd name="connsiteY1815" fmla="*/ 1111860 h 1137956"/>
              <a:gd name="connsiteX1816" fmla="*/ 549307 w 1016002"/>
              <a:gd name="connsiteY1816" fmla="*/ 1110680 h 1137956"/>
              <a:gd name="connsiteX1817" fmla="*/ 550094 w 1016002"/>
              <a:gd name="connsiteY1817" fmla="*/ 1114221 h 1137956"/>
              <a:gd name="connsiteX1818" fmla="*/ 548390 w 1016002"/>
              <a:gd name="connsiteY1818" fmla="*/ 1116974 h 1137956"/>
              <a:gd name="connsiteX1819" fmla="*/ 550094 w 1016002"/>
              <a:gd name="connsiteY1819" fmla="*/ 1120253 h 1137956"/>
              <a:gd name="connsiteX1820" fmla="*/ 551930 w 1016002"/>
              <a:gd name="connsiteY1820" fmla="*/ 1121695 h 1137956"/>
              <a:gd name="connsiteX1821" fmla="*/ 554028 w 1016002"/>
              <a:gd name="connsiteY1821" fmla="*/ 1125236 h 1137956"/>
              <a:gd name="connsiteX1822" fmla="*/ 553372 w 1016002"/>
              <a:gd name="connsiteY1822" fmla="*/ 1127596 h 1137956"/>
              <a:gd name="connsiteX1823" fmla="*/ 551143 w 1016002"/>
              <a:gd name="connsiteY1823" fmla="*/ 1129432 h 1137956"/>
              <a:gd name="connsiteX1824" fmla="*/ 550488 w 1016002"/>
              <a:gd name="connsiteY1824" fmla="*/ 1131137 h 1137956"/>
              <a:gd name="connsiteX1825" fmla="*/ 549045 w 1016002"/>
              <a:gd name="connsiteY1825" fmla="*/ 1131661 h 1137956"/>
              <a:gd name="connsiteX1826" fmla="*/ 551143 w 1016002"/>
              <a:gd name="connsiteY1826" fmla="*/ 1134677 h 1137956"/>
              <a:gd name="connsiteX1827" fmla="*/ 554290 w 1016002"/>
              <a:gd name="connsiteY1827" fmla="*/ 1136120 h 1137956"/>
              <a:gd name="connsiteX1828" fmla="*/ 552848 w 1016002"/>
              <a:gd name="connsiteY1828" fmla="*/ 1137956 h 1137956"/>
              <a:gd name="connsiteX1829" fmla="*/ 550488 w 1016002"/>
              <a:gd name="connsiteY1829" fmla="*/ 1136775 h 1137956"/>
              <a:gd name="connsiteX1830" fmla="*/ 547996 w 1016002"/>
              <a:gd name="connsiteY1830" fmla="*/ 1137956 h 1137956"/>
              <a:gd name="connsiteX1831" fmla="*/ 546029 w 1016002"/>
              <a:gd name="connsiteY1831" fmla="*/ 1137562 h 1137956"/>
              <a:gd name="connsiteX1832" fmla="*/ 541833 w 1016002"/>
              <a:gd name="connsiteY1832" fmla="*/ 1135857 h 1137956"/>
              <a:gd name="connsiteX1833" fmla="*/ 538292 w 1016002"/>
              <a:gd name="connsiteY1833" fmla="*/ 1136120 h 1137956"/>
              <a:gd name="connsiteX1834" fmla="*/ 536588 w 1016002"/>
              <a:gd name="connsiteY1834" fmla="*/ 1135464 h 1137956"/>
              <a:gd name="connsiteX1835" fmla="*/ 537637 w 1016002"/>
              <a:gd name="connsiteY1835" fmla="*/ 1132972 h 1137956"/>
              <a:gd name="connsiteX1836" fmla="*/ 536588 w 1016002"/>
              <a:gd name="connsiteY1836" fmla="*/ 1130219 h 1137956"/>
              <a:gd name="connsiteX1837" fmla="*/ 535145 w 1016002"/>
              <a:gd name="connsiteY1837" fmla="*/ 1130219 h 1137956"/>
              <a:gd name="connsiteX1838" fmla="*/ 534096 w 1016002"/>
              <a:gd name="connsiteY1838" fmla="*/ 1127990 h 1137956"/>
              <a:gd name="connsiteX1839" fmla="*/ 533834 w 1016002"/>
              <a:gd name="connsiteY1839" fmla="*/ 1128776 h 1137956"/>
              <a:gd name="connsiteX1840" fmla="*/ 531867 w 1016002"/>
              <a:gd name="connsiteY1840" fmla="*/ 1126941 h 1137956"/>
              <a:gd name="connsiteX1841" fmla="*/ 531605 w 1016002"/>
              <a:gd name="connsiteY1841" fmla="*/ 1125236 h 1137956"/>
              <a:gd name="connsiteX1842" fmla="*/ 530949 w 1016002"/>
              <a:gd name="connsiteY1842" fmla="*/ 1124056 h 1137956"/>
              <a:gd name="connsiteX1843" fmla="*/ 531605 w 1016002"/>
              <a:gd name="connsiteY1843" fmla="*/ 1122613 h 1137956"/>
              <a:gd name="connsiteX1844" fmla="*/ 535539 w 1016002"/>
              <a:gd name="connsiteY1844" fmla="*/ 1120253 h 1137956"/>
              <a:gd name="connsiteX1845" fmla="*/ 534490 w 1016002"/>
              <a:gd name="connsiteY1845" fmla="*/ 1118417 h 1137956"/>
              <a:gd name="connsiteX1846" fmla="*/ 535932 w 1016002"/>
              <a:gd name="connsiteY1846" fmla="*/ 1116974 h 1137956"/>
              <a:gd name="connsiteX1847" fmla="*/ 535145 w 1016002"/>
              <a:gd name="connsiteY1847" fmla="*/ 1116319 h 1137956"/>
              <a:gd name="connsiteX1848" fmla="*/ 533047 w 1016002"/>
              <a:gd name="connsiteY1848" fmla="*/ 1117499 h 1137956"/>
              <a:gd name="connsiteX1849" fmla="*/ 533309 w 1016002"/>
              <a:gd name="connsiteY1849" fmla="*/ 1113959 h 1137956"/>
              <a:gd name="connsiteX1850" fmla="*/ 536850 w 1016002"/>
              <a:gd name="connsiteY1850" fmla="*/ 1109893 h 1137956"/>
              <a:gd name="connsiteX1851" fmla="*/ 534096 w 1016002"/>
              <a:gd name="connsiteY1851" fmla="*/ 1108975 h 1137956"/>
              <a:gd name="connsiteX1852" fmla="*/ 531605 w 1016002"/>
              <a:gd name="connsiteY1852" fmla="*/ 1108975 h 1137956"/>
              <a:gd name="connsiteX1853" fmla="*/ 531605 w 1016002"/>
              <a:gd name="connsiteY1853" fmla="*/ 1107795 h 1137956"/>
              <a:gd name="connsiteX1854" fmla="*/ 534096 w 1016002"/>
              <a:gd name="connsiteY1854" fmla="*/ 1107795 h 1137956"/>
              <a:gd name="connsiteX1855" fmla="*/ 529769 w 1016002"/>
              <a:gd name="connsiteY1855" fmla="*/ 1103206 h 1137956"/>
              <a:gd name="connsiteX1856" fmla="*/ 527015 w 1016002"/>
              <a:gd name="connsiteY1856" fmla="*/ 1104255 h 1137956"/>
              <a:gd name="connsiteX1857" fmla="*/ 522426 w 1016002"/>
              <a:gd name="connsiteY1857" fmla="*/ 1101501 h 1137956"/>
              <a:gd name="connsiteX1858" fmla="*/ 521770 w 1016002"/>
              <a:gd name="connsiteY1858" fmla="*/ 1099403 h 1137956"/>
              <a:gd name="connsiteX1859" fmla="*/ 516394 w 1016002"/>
              <a:gd name="connsiteY1859" fmla="*/ 1096125 h 1137956"/>
              <a:gd name="connsiteX1860" fmla="*/ 517311 w 1016002"/>
              <a:gd name="connsiteY1860" fmla="*/ 1094027 h 1137956"/>
              <a:gd name="connsiteX1861" fmla="*/ 518492 w 1016002"/>
              <a:gd name="connsiteY1861" fmla="*/ 1093633 h 1137956"/>
              <a:gd name="connsiteX1862" fmla="*/ 520328 w 1016002"/>
              <a:gd name="connsiteY1862" fmla="*/ 1091535 h 1137956"/>
              <a:gd name="connsiteX1863" fmla="*/ 518885 w 1016002"/>
              <a:gd name="connsiteY1863" fmla="*/ 1090093 h 1137956"/>
              <a:gd name="connsiteX1864" fmla="*/ 519147 w 1016002"/>
              <a:gd name="connsiteY1864" fmla="*/ 1090093 h 1137956"/>
              <a:gd name="connsiteX1865" fmla="*/ 521770 w 1016002"/>
              <a:gd name="connsiteY1865" fmla="*/ 1091797 h 1137956"/>
              <a:gd name="connsiteX1866" fmla="*/ 522426 w 1016002"/>
              <a:gd name="connsiteY1866" fmla="*/ 1093240 h 1137956"/>
              <a:gd name="connsiteX1867" fmla="*/ 523868 w 1016002"/>
              <a:gd name="connsiteY1867" fmla="*/ 1092977 h 1137956"/>
              <a:gd name="connsiteX1868" fmla="*/ 524130 w 1016002"/>
              <a:gd name="connsiteY1868" fmla="*/ 1093240 h 1137956"/>
              <a:gd name="connsiteX1869" fmla="*/ 525966 w 1016002"/>
              <a:gd name="connsiteY1869" fmla="*/ 1093633 h 1137956"/>
              <a:gd name="connsiteX1870" fmla="*/ 525573 w 1016002"/>
              <a:gd name="connsiteY1870" fmla="*/ 1091797 h 1137956"/>
              <a:gd name="connsiteX1871" fmla="*/ 525966 w 1016002"/>
              <a:gd name="connsiteY1871" fmla="*/ 1089437 h 1137956"/>
              <a:gd name="connsiteX1872" fmla="*/ 526228 w 1016002"/>
              <a:gd name="connsiteY1872" fmla="*/ 1088650 h 1137956"/>
              <a:gd name="connsiteX1873" fmla="*/ 524130 w 1016002"/>
              <a:gd name="connsiteY1873" fmla="*/ 1087601 h 1137956"/>
              <a:gd name="connsiteX1874" fmla="*/ 521377 w 1016002"/>
              <a:gd name="connsiteY1874" fmla="*/ 1081963 h 1137956"/>
              <a:gd name="connsiteX1875" fmla="*/ 520328 w 1016002"/>
              <a:gd name="connsiteY1875" fmla="*/ 1082618 h 1137956"/>
              <a:gd name="connsiteX1876" fmla="*/ 519934 w 1016002"/>
              <a:gd name="connsiteY1876" fmla="*/ 1083012 h 1137956"/>
              <a:gd name="connsiteX1877" fmla="*/ 519934 w 1016002"/>
              <a:gd name="connsiteY1877" fmla="*/ 1082356 h 1137956"/>
              <a:gd name="connsiteX1878" fmla="*/ 519147 w 1016002"/>
              <a:gd name="connsiteY1878" fmla="*/ 1082356 h 1137956"/>
              <a:gd name="connsiteX1879" fmla="*/ 519147 w 1016002"/>
              <a:gd name="connsiteY1879" fmla="*/ 1082618 h 1137956"/>
              <a:gd name="connsiteX1880" fmla="*/ 519147 w 1016002"/>
              <a:gd name="connsiteY1880" fmla="*/ 1083012 h 1137956"/>
              <a:gd name="connsiteX1881" fmla="*/ 518885 w 1016002"/>
              <a:gd name="connsiteY1881" fmla="*/ 1083798 h 1137956"/>
              <a:gd name="connsiteX1882" fmla="*/ 515607 w 1016002"/>
              <a:gd name="connsiteY1882" fmla="*/ 1083012 h 1137956"/>
              <a:gd name="connsiteX1883" fmla="*/ 514558 w 1016002"/>
              <a:gd name="connsiteY1883" fmla="*/ 1083274 h 1137956"/>
              <a:gd name="connsiteX1884" fmla="*/ 513640 w 1016002"/>
              <a:gd name="connsiteY1884" fmla="*/ 1082356 h 1137956"/>
              <a:gd name="connsiteX1885" fmla="*/ 507870 w 1016002"/>
              <a:gd name="connsiteY1885" fmla="*/ 1082618 h 1137956"/>
              <a:gd name="connsiteX1886" fmla="*/ 506559 w 1016002"/>
              <a:gd name="connsiteY1886" fmla="*/ 1083012 h 1137956"/>
              <a:gd name="connsiteX1887" fmla="*/ 505379 w 1016002"/>
              <a:gd name="connsiteY1887" fmla="*/ 1082356 h 1137956"/>
              <a:gd name="connsiteX1888" fmla="*/ 504592 w 1016002"/>
              <a:gd name="connsiteY1888" fmla="*/ 1082618 h 1137956"/>
              <a:gd name="connsiteX1889" fmla="*/ 502231 w 1016002"/>
              <a:gd name="connsiteY1889" fmla="*/ 1081963 h 1137956"/>
              <a:gd name="connsiteX1890" fmla="*/ 501576 w 1016002"/>
              <a:gd name="connsiteY1890" fmla="*/ 1080913 h 1137956"/>
              <a:gd name="connsiteX1891" fmla="*/ 502231 w 1016002"/>
              <a:gd name="connsiteY1891" fmla="*/ 1079864 h 1137956"/>
              <a:gd name="connsiteX1892" fmla="*/ 501838 w 1016002"/>
              <a:gd name="connsiteY1892" fmla="*/ 1074226 h 1137956"/>
              <a:gd name="connsiteX1893" fmla="*/ 501838 w 1016002"/>
              <a:gd name="connsiteY1893" fmla="*/ 1073177 h 1137956"/>
              <a:gd name="connsiteX1894" fmla="*/ 501576 w 1016002"/>
              <a:gd name="connsiteY1894" fmla="*/ 1071734 h 1137956"/>
              <a:gd name="connsiteX1895" fmla="*/ 500396 w 1016002"/>
              <a:gd name="connsiteY1895" fmla="*/ 1071341 h 1137956"/>
              <a:gd name="connsiteX1896" fmla="*/ 499478 w 1016002"/>
              <a:gd name="connsiteY1896" fmla="*/ 1070292 h 1137956"/>
              <a:gd name="connsiteX1897" fmla="*/ 499740 w 1016002"/>
              <a:gd name="connsiteY1897" fmla="*/ 1068849 h 1137956"/>
              <a:gd name="connsiteX1898" fmla="*/ 499740 w 1016002"/>
              <a:gd name="connsiteY1898" fmla="*/ 1068194 h 1137956"/>
              <a:gd name="connsiteX1899" fmla="*/ 499740 w 1016002"/>
              <a:gd name="connsiteY1899" fmla="*/ 1067538 h 1137956"/>
              <a:gd name="connsiteX1900" fmla="*/ 500396 w 1016002"/>
              <a:gd name="connsiteY1900" fmla="*/ 1064653 h 1137956"/>
              <a:gd name="connsiteX1901" fmla="*/ 500133 w 1016002"/>
              <a:gd name="connsiteY1901" fmla="*/ 1063473 h 1137956"/>
              <a:gd name="connsiteX1902" fmla="*/ 500396 w 1016002"/>
              <a:gd name="connsiteY1902" fmla="*/ 1062818 h 1137956"/>
              <a:gd name="connsiteX1903" fmla="*/ 501182 w 1016002"/>
              <a:gd name="connsiteY1903" fmla="*/ 1061113 h 1137956"/>
              <a:gd name="connsiteX1904" fmla="*/ 500789 w 1016002"/>
              <a:gd name="connsiteY1904" fmla="*/ 1061375 h 1137956"/>
              <a:gd name="connsiteX1905" fmla="*/ 500396 w 1016002"/>
              <a:gd name="connsiteY1905" fmla="*/ 1062555 h 1137956"/>
              <a:gd name="connsiteX1906" fmla="*/ 497511 w 1016002"/>
              <a:gd name="connsiteY1906" fmla="*/ 1060457 h 1137956"/>
              <a:gd name="connsiteX1907" fmla="*/ 495806 w 1016002"/>
              <a:gd name="connsiteY1907" fmla="*/ 1060064 h 1137956"/>
              <a:gd name="connsiteX1908" fmla="*/ 494757 w 1016002"/>
              <a:gd name="connsiteY1908" fmla="*/ 1058359 h 1137956"/>
              <a:gd name="connsiteX1909" fmla="*/ 495150 w 1016002"/>
              <a:gd name="connsiteY1909" fmla="*/ 1057835 h 1137956"/>
              <a:gd name="connsiteX1910" fmla="*/ 494495 w 1016002"/>
              <a:gd name="connsiteY1910" fmla="*/ 1057572 h 1137956"/>
              <a:gd name="connsiteX1911" fmla="*/ 494101 w 1016002"/>
              <a:gd name="connsiteY1911" fmla="*/ 1056392 h 1137956"/>
              <a:gd name="connsiteX1912" fmla="*/ 494495 w 1016002"/>
              <a:gd name="connsiteY1912" fmla="*/ 1055736 h 1137956"/>
              <a:gd name="connsiteX1913" fmla="*/ 494757 w 1016002"/>
              <a:gd name="connsiteY1913" fmla="*/ 1055736 h 1137956"/>
              <a:gd name="connsiteX1914" fmla="*/ 494757 w 1016002"/>
              <a:gd name="connsiteY1914" fmla="*/ 1054032 h 1137956"/>
              <a:gd name="connsiteX1915" fmla="*/ 491610 w 1016002"/>
              <a:gd name="connsiteY1915" fmla="*/ 1053638 h 1137956"/>
              <a:gd name="connsiteX1916" fmla="*/ 489512 w 1016002"/>
              <a:gd name="connsiteY1916" fmla="*/ 1054294 h 1137956"/>
              <a:gd name="connsiteX1917" fmla="*/ 484135 w 1016002"/>
              <a:gd name="connsiteY1917" fmla="*/ 1054819 h 1137956"/>
              <a:gd name="connsiteX1918" fmla="*/ 481250 w 1016002"/>
              <a:gd name="connsiteY1918" fmla="*/ 1054819 h 1137956"/>
              <a:gd name="connsiteX1919" fmla="*/ 479939 w 1016002"/>
              <a:gd name="connsiteY1919" fmla="*/ 1055474 h 1137956"/>
              <a:gd name="connsiteX1920" fmla="*/ 474956 w 1016002"/>
              <a:gd name="connsiteY1920" fmla="*/ 1056916 h 1137956"/>
              <a:gd name="connsiteX1921" fmla="*/ 473120 w 1016002"/>
              <a:gd name="connsiteY1921" fmla="*/ 1058621 h 1137956"/>
              <a:gd name="connsiteX1922" fmla="*/ 469973 w 1016002"/>
              <a:gd name="connsiteY1922" fmla="*/ 1058621 h 1137956"/>
              <a:gd name="connsiteX1923" fmla="*/ 468793 w 1016002"/>
              <a:gd name="connsiteY1923" fmla="*/ 1058359 h 1137956"/>
              <a:gd name="connsiteX1924" fmla="*/ 469186 w 1016002"/>
              <a:gd name="connsiteY1924" fmla="*/ 1056916 h 1137956"/>
              <a:gd name="connsiteX1925" fmla="*/ 469973 w 1016002"/>
              <a:gd name="connsiteY1925" fmla="*/ 1056392 h 1137956"/>
              <a:gd name="connsiteX1926" fmla="*/ 469580 w 1016002"/>
              <a:gd name="connsiteY1926" fmla="*/ 1055736 h 1137956"/>
              <a:gd name="connsiteX1927" fmla="*/ 468793 w 1016002"/>
              <a:gd name="connsiteY1927" fmla="*/ 1055736 h 1137956"/>
              <a:gd name="connsiteX1928" fmla="*/ 467875 w 1016002"/>
              <a:gd name="connsiteY1928" fmla="*/ 1056392 h 1137956"/>
              <a:gd name="connsiteX1929" fmla="*/ 465777 w 1016002"/>
              <a:gd name="connsiteY1929" fmla="*/ 1055474 h 1137956"/>
              <a:gd name="connsiteX1930" fmla="*/ 463810 w 1016002"/>
              <a:gd name="connsiteY1930" fmla="*/ 1057179 h 1137956"/>
              <a:gd name="connsiteX1931" fmla="*/ 463155 w 1016002"/>
              <a:gd name="connsiteY1931" fmla="*/ 1055736 h 1137956"/>
              <a:gd name="connsiteX1932" fmla="*/ 463548 w 1016002"/>
              <a:gd name="connsiteY1932" fmla="*/ 1055474 h 1137956"/>
              <a:gd name="connsiteX1933" fmla="*/ 463155 w 1016002"/>
              <a:gd name="connsiteY1933" fmla="*/ 1054819 h 1137956"/>
              <a:gd name="connsiteX1934" fmla="*/ 462105 w 1016002"/>
              <a:gd name="connsiteY1934" fmla="*/ 1055081 h 1137956"/>
              <a:gd name="connsiteX1935" fmla="*/ 461450 w 1016002"/>
              <a:gd name="connsiteY1935" fmla="*/ 1053638 h 1137956"/>
              <a:gd name="connsiteX1936" fmla="*/ 460401 w 1016002"/>
              <a:gd name="connsiteY1936" fmla="*/ 1054032 h 1137956"/>
              <a:gd name="connsiteX1937" fmla="*/ 461056 w 1016002"/>
              <a:gd name="connsiteY1937" fmla="*/ 1051540 h 1137956"/>
              <a:gd name="connsiteX1938" fmla="*/ 460007 w 1016002"/>
              <a:gd name="connsiteY1938" fmla="*/ 1051016 h 1137956"/>
              <a:gd name="connsiteX1939" fmla="*/ 460007 w 1016002"/>
              <a:gd name="connsiteY1939" fmla="*/ 1050360 h 1137956"/>
              <a:gd name="connsiteX1940" fmla="*/ 460401 w 1016002"/>
              <a:gd name="connsiteY1940" fmla="*/ 1049704 h 1137956"/>
              <a:gd name="connsiteX1941" fmla="*/ 459614 w 1016002"/>
              <a:gd name="connsiteY1941" fmla="*/ 1050098 h 1137956"/>
              <a:gd name="connsiteX1942" fmla="*/ 458958 w 1016002"/>
              <a:gd name="connsiteY1942" fmla="*/ 1049442 h 1137956"/>
              <a:gd name="connsiteX1943" fmla="*/ 458565 w 1016002"/>
              <a:gd name="connsiteY1943" fmla="*/ 1050098 h 1137956"/>
              <a:gd name="connsiteX1944" fmla="*/ 459352 w 1016002"/>
              <a:gd name="connsiteY1944" fmla="*/ 1050754 h 1137956"/>
              <a:gd name="connsiteX1945" fmla="*/ 458303 w 1016002"/>
              <a:gd name="connsiteY1945" fmla="*/ 1050360 h 1137956"/>
              <a:gd name="connsiteX1946" fmla="*/ 457516 w 1016002"/>
              <a:gd name="connsiteY1946" fmla="*/ 1051016 h 1137956"/>
              <a:gd name="connsiteX1947" fmla="*/ 457516 w 1016002"/>
              <a:gd name="connsiteY1947" fmla="*/ 1051802 h 1137956"/>
              <a:gd name="connsiteX1948" fmla="*/ 456336 w 1016002"/>
              <a:gd name="connsiteY1948" fmla="*/ 1052983 h 1137956"/>
              <a:gd name="connsiteX1949" fmla="*/ 455680 w 1016002"/>
              <a:gd name="connsiteY1949" fmla="*/ 1052196 h 1137956"/>
              <a:gd name="connsiteX1950" fmla="*/ 455024 w 1016002"/>
              <a:gd name="connsiteY1950" fmla="*/ 1052458 h 1137956"/>
              <a:gd name="connsiteX1951" fmla="*/ 454238 w 1016002"/>
              <a:gd name="connsiteY1951" fmla="*/ 1051540 h 1137956"/>
              <a:gd name="connsiteX1952" fmla="*/ 452926 w 1016002"/>
              <a:gd name="connsiteY1952" fmla="*/ 1051540 h 1137956"/>
              <a:gd name="connsiteX1953" fmla="*/ 452926 w 1016002"/>
              <a:gd name="connsiteY1953" fmla="*/ 1051016 h 1137956"/>
              <a:gd name="connsiteX1954" fmla="*/ 450435 w 1016002"/>
              <a:gd name="connsiteY1954" fmla="*/ 1049704 h 1137956"/>
              <a:gd name="connsiteX1955" fmla="*/ 449779 w 1016002"/>
              <a:gd name="connsiteY1955" fmla="*/ 1050754 h 1137956"/>
              <a:gd name="connsiteX1956" fmla="*/ 450041 w 1016002"/>
              <a:gd name="connsiteY1956" fmla="*/ 1051802 h 1137956"/>
              <a:gd name="connsiteX1957" fmla="*/ 449779 w 1016002"/>
              <a:gd name="connsiteY1957" fmla="*/ 1052196 h 1137956"/>
              <a:gd name="connsiteX1958" fmla="*/ 449255 w 1016002"/>
              <a:gd name="connsiteY1958" fmla="*/ 1051016 h 1137956"/>
              <a:gd name="connsiteX1959" fmla="*/ 448337 w 1016002"/>
              <a:gd name="connsiteY1959" fmla="*/ 1050754 h 1137956"/>
              <a:gd name="connsiteX1960" fmla="*/ 447943 w 1016002"/>
              <a:gd name="connsiteY1960" fmla="*/ 1050360 h 1137956"/>
              <a:gd name="connsiteX1961" fmla="*/ 447550 w 1016002"/>
              <a:gd name="connsiteY1961" fmla="*/ 1050754 h 1137956"/>
              <a:gd name="connsiteX1962" fmla="*/ 447943 w 1016002"/>
              <a:gd name="connsiteY1962" fmla="*/ 1051016 h 1137956"/>
              <a:gd name="connsiteX1963" fmla="*/ 447550 w 1016002"/>
              <a:gd name="connsiteY1963" fmla="*/ 1051540 h 1137956"/>
              <a:gd name="connsiteX1964" fmla="*/ 448599 w 1016002"/>
              <a:gd name="connsiteY1964" fmla="*/ 1053245 h 1137956"/>
              <a:gd name="connsiteX1965" fmla="*/ 447550 w 1016002"/>
              <a:gd name="connsiteY1965" fmla="*/ 1052983 h 1137956"/>
              <a:gd name="connsiteX1966" fmla="*/ 446501 w 1016002"/>
              <a:gd name="connsiteY1966" fmla="*/ 1051016 h 1137956"/>
              <a:gd name="connsiteX1967" fmla="*/ 446239 w 1016002"/>
              <a:gd name="connsiteY1967" fmla="*/ 1051016 h 1137956"/>
              <a:gd name="connsiteX1968" fmla="*/ 446894 w 1016002"/>
              <a:gd name="connsiteY1968" fmla="*/ 1052983 h 1137956"/>
              <a:gd name="connsiteX1969" fmla="*/ 446894 w 1016002"/>
              <a:gd name="connsiteY1969" fmla="*/ 1053245 h 1137956"/>
              <a:gd name="connsiteX1970" fmla="*/ 445452 w 1016002"/>
              <a:gd name="connsiteY1970" fmla="*/ 1050754 h 1137956"/>
              <a:gd name="connsiteX1971" fmla="*/ 444140 w 1016002"/>
              <a:gd name="connsiteY1971" fmla="*/ 1050754 h 1137956"/>
              <a:gd name="connsiteX1972" fmla="*/ 445058 w 1016002"/>
              <a:gd name="connsiteY1972" fmla="*/ 1052458 h 1137956"/>
              <a:gd name="connsiteX1973" fmla="*/ 445058 w 1016002"/>
              <a:gd name="connsiteY1973" fmla="*/ 1054032 h 1137956"/>
              <a:gd name="connsiteX1974" fmla="*/ 444796 w 1016002"/>
              <a:gd name="connsiteY1974" fmla="*/ 1054294 h 1137956"/>
              <a:gd name="connsiteX1975" fmla="*/ 445058 w 1016002"/>
              <a:gd name="connsiteY1975" fmla="*/ 1055081 h 1137956"/>
              <a:gd name="connsiteX1976" fmla="*/ 443616 w 1016002"/>
              <a:gd name="connsiteY1976" fmla="*/ 1053245 h 1137956"/>
              <a:gd name="connsiteX1977" fmla="*/ 444140 w 1016002"/>
              <a:gd name="connsiteY1977" fmla="*/ 1051802 h 1137956"/>
              <a:gd name="connsiteX1978" fmla="*/ 440862 w 1016002"/>
              <a:gd name="connsiteY1978" fmla="*/ 1048655 h 1137956"/>
              <a:gd name="connsiteX1979" fmla="*/ 441518 w 1016002"/>
              <a:gd name="connsiteY1979" fmla="*/ 1049704 h 1137956"/>
              <a:gd name="connsiteX1980" fmla="*/ 441911 w 1016002"/>
              <a:gd name="connsiteY1980" fmla="*/ 1050360 h 1137956"/>
              <a:gd name="connsiteX1981" fmla="*/ 441256 w 1016002"/>
              <a:gd name="connsiteY1981" fmla="*/ 1051540 h 1137956"/>
              <a:gd name="connsiteX1982" fmla="*/ 439813 w 1016002"/>
              <a:gd name="connsiteY1982" fmla="*/ 1052196 h 1137956"/>
              <a:gd name="connsiteX1983" fmla="*/ 438764 w 1016002"/>
              <a:gd name="connsiteY1983" fmla="*/ 1051802 h 1137956"/>
              <a:gd name="connsiteX1984" fmla="*/ 437715 w 1016002"/>
              <a:gd name="connsiteY1984" fmla="*/ 1048262 h 1137956"/>
              <a:gd name="connsiteX1985" fmla="*/ 437977 w 1016002"/>
              <a:gd name="connsiteY1985" fmla="*/ 1046820 h 1137956"/>
              <a:gd name="connsiteX1986" fmla="*/ 437059 w 1016002"/>
              <a:gd name="connsiteY1986" fmla="*/ 1045902 h 1137956"/>
              <a:gd name="connsiteX1987" fmla="*/ 434830 w 1016002"/>
              <a:gd name="connsiteY1987" fmla="*/ 1046557 h 1137956"/>
              <a:gd name="connsiteX1988" fmla="*/ 434437 w 1016002"/>
              <a:gd name="connsiteY1988" fmla="*/ 1045902 h 1137956"/>
              <a:gd name="connsiteX1989" fmla="*/ 433781 w 1016002"/>
              <a:gd name="connsiteY1989" fmla="*/ 1045902 h 1137956"/>
              <a:gd name="connsiteX1990" fmla="*/ 432339 w 1016002"/>
              <a:gd name="connsiteY1990" fmla="*/ 1044721 h 1137956"/>
              <a:gd name="connsiteX1991" fmla="*/ 431683 w 1016002"/>
              <a:gd name="connsiteY1991" fmla="*/ 1043279 h 1137956"/>
              <a:gd name="connsiteX1992" fmla="*/ 432339 w 1016002"/>
              <a:gd name="connsiteY1992" fmla="*/ 1041968 h 1137956"/>
              <a:gd name="connsiteX1993" fmla="*/ 431290 w 1016002"/>
              <a:gd name="connsiteY1993" fmla="*/ 1042361 h 1137956"/>
              <a:gd name="connsiteX1994" fmla="*/ 430896 w 1016002"/>
              <a:gd name="connsiteY1994" fmla="*/ 1043017 h 1137956"/>
              <a:gd name="connsiteX1995" fmla="*/ 428011 w 1016002"/>
              <a:gd name="connsiteY1995" fmla="*/ 1043279 h 1137956"/>
              <a:gd name="connsiteX1996" fmla="*/ 428405 w 1016002"/>
              <a:gd name="connsiteY1996" fmla="*/ 1042361 h 1137956"/>
              <a:gd name="connsiteX1997" fmla="*/ 428011 w 1016002"/>
              <a:gd name="connsiteY1997" fmla="*/ 1042623 h 1137956"/>
              <a:gd name="connsiteX1998" fmla="*/ 427618 w 1016002"/>
              <a:gd name="connsiteY1998" fmla="*/ 1043017 h 1137956"/>
              <a:gd name="connsiteX1999" fmla="*/ 426307 w 1016002"/>
              <a:gd name="connsiteY1999" fmla="*/ 1043017 h 1137956"/>
              <a:gd name="connsiteX2000" fmla="*/ 425258 w 1016002"/>
              <a:gd name="connsiteY2000" fmla="*/ 1042361 h 1137956"/>
              <a:gd name="connsiteX2001" fmla="*/ 425913 w 1016002"/>
              <a:gd name="connsiteY2001" fmla="*/ 1039738 h 1137956"/>
              <a:gd name="connsiteX2002" fmla="*/ 425520 w 1016002"/>
              <a:gd name="connsiteY2002" fmla="*/ 1038821 h 1137956"/>
              <a:gd name="connsiteX2003" fmla="*/ 423815 w 1016002"/>
              <a:gd name="connsiteY2003" fmla="*/ 1039476 h 1137956"/>
              <a:gd name="connsiteX2004" fmla="*/ 422373 w 1016002"/>
              <a:gd name="connsiteY2004" fmla="*/ 1040525 h 1137956"/>
              <a:gd name="connsiteX2005" fmla="*/ 419226 w 1016002"/>
              <a:gd name="connsiteY2005" fmla="*/ 1041968 h 1137956"/>
              <a:gd name="connsiteX2006" fmla="*/ 417521 w 1016002"/>
              <a:gd name="connsiteY2006" fmla="*/ 1040263 h 1137956"/>
              <a:gd name="connsiteX2007" fmla="*/ 416341 w 1016002"/>
              <a:gd name="connsiteY2007" fmla="*/ 1040263 h 1137956"/>
              <a:gd name="connsiteX2008" fmla="*/ 417783 w 1016002"/>
              <a:gd name="connsiteY2008" fmla="*/ 1038821 h 1137956"/>
              <a:gd name="connsiteX2009" fmla="*/ 419881 w 1016002"/>
              <a:gd name="connsiteY2009" fmla="*/ 1036198 h 1137956"/>
              <a:gd name="connsiteX2010" fmla="*/ 419619 w 1016002"/>
              <a:gd name="connsiteY2010" fmla="*/ 1036198 h 1137956"/>
              <a:gd name="connsiteX2011" fmla="*/ 419226 w 1016002"/>
              <a:gd name="connsiteY2011" fmla="*/ 1034493 h 1137956"/>
              <a:gd name="connsiteX2012" fmla="*/ 418439 w 1016002"/>
              <a:gd name="connsiteY2012" fmla="*/ 1035280 h 1137956"/>
              <a:gd name="connsiteX2013" fmla="*/ 418177 w 1016002"/>
              <a:gd name="connsiteY2013" fmla="*/ 1034493 h 1137956"/>
              <a:gd name="connsiteX2014" fmla="*/ 419226 w 1016002"/>
              <a:gd name="connsiteY2014" fmla="*/ 1033182 h 1137956"/>
              <a:gd name="connsiteX2015" fmla="*/ 420537 w 1016002"/>
              <a:gd name="connsiteY2015" fmla="*/ 1032657 h 1137956"/>
              <a:gd name="connsiteX2016" fmla="*/ 418439 w 1016002"/>
              <a:gd name="connsiteY2016" fmla="*/ 1030297 h 1137956"/>
              <a:gd name="connsiteX2017" fmla="*/ 420275 w 1016002"/>
              <a:gd name="connsiteY2017" fmla="*/ 1026757 h 1137956"/>
              <a:gd name="connsiteX2018" fmla="*/ 419881 w 1016002"/>
              <a:gd name="connsiteY2018" fmla="*/ 1025576 h 1137956"/>
              <a:gd name="connsiteX2019" fmla="*/ 418832 w 1016002"/>
              <a:gd name="connsiteY2019" fmla="*/ 1025314 h 1137956"/>
              <a:gd name="connsiteX2020" fmla="*/ 418439 w 1016002"/>
              <a:gd name="connsiteY2020" fmla="*/ 1024658 h 1137956"/>
              <a:gd name="connsiteX2021" fmla="*/ 418177 w 1016002"/>
              <a:gd name="connsiteY2021" fmla="*/ 1024134 h 1137956"/>
              <a:gd name="connsiteX2022" fmla="*/ 418439 w 1016002"/>
              <a:gd name="connsiteY2022" fmla="*/ 1023872 h 1137956"/>
              <a:gd name="connsiteX2023" fmla="*/ 419226 w 1016002"/>
              <a:gd name="connsiteY2023" fmla="*/ 1022560 h 1137956"/>
              <a:gd name="connsiteX2024" fmla="*/ 418832 w 1016002"/>
              <a:gd name="connsiteY2024" fmla="*/ 1021774 h 1137956"/>
              <a:gd name="connsiteX2025" fmla="*/ 419226 w 1016002"/>
              <a:gd name="connsiteY2025" fmla="*/ 1021118 h 1137956"/>
              <a:gd name="connsiteX2026" fmla="*/ 419619 w 1016002"/>
              <a:gd name="connsiteY2026" fmla="*/ 1020724 h 1137956"/>
              <a:gd name="connsiteX2027" fmla="*/ 419226 w 1016002"/>
              <a:gd name="connsiteY2027" fmla="*/ 1020462 h 1137956"/>
              <a:gd name="connsiteX2028" fmla="*/ 419226 w 1016002"/>
              <a:gd name="connsiteY2028" fmla="*/ 1019675 h 1137956"/>
              <a:gd name="connsiteX2029" fmla="*/ 419881 w 1016002"/>
              <a:gd name="connsiteY2029" fmla="*/ 1019020 h 1137956"/>
              <a:gd name="connsiteX2030" fmla="*/ 419881 w 1016002"/>
              <a:gd name="connsiteY2030" fmla="*/ 1018495 h 1137956"/>
              <a:gd name="connsiteX2031" fmla="*/ 419226 w 1016002"/>
              <a:gd name="connsiteY2031" fmla="*/ 1018233 h 1137956"/>
              <a:gd name="connsiteX2032" fmla="*/ 418439 w 1016002"/>
              <a:gd name="connsiteY2032" fmla="*/ 1018495 h 1137956"/>
              <a:gd name="connsiteX2033" fmla="*/ 418177 w 1016002"/>
              <a:gd name="connsiteY2033" fmla="*/ 1018495 h 1137956"/>
              <a:gd name="connsiteX2034" fmla="*/ 416734 w 1016002"/>
              <a:gd name="connsiteY2034" fmla="*/ 1019282 h 1137956"/>
              <a:gd name="connsiteX2035" fmla="*/ 416734 w 1016002"/>
              <a:gd name="connsiteY2035" fmla="*/ 1019020 h 1137956"/>
              <a:gd name="connsiteX2036" fmla="*/ 416078 w 1016002"/>
              <a:gd name="connsiteY2036" fmla="*/ 1017577 h 1137956"/>
              <a:gd name="connsiteX2037" fmla="*/ 414636 w 1016002"/>
              <a:gd name="connsiteY2037" fmla="*/ 1016135 h 1137956"/>
              <a:gd name="connsiteX2038" fmla="*/ 414243 w 1016002"/>
              <a:gd name="connsiteY2038" fmla="*/ 1015479 h 1137956"/>
              <a:gd name="connsiteX2039" fmla="*/ 414243 w 1016002"/>
              <a:gd name="connsiteY2039" fmla="*/ 1014299 h 1137956"/>
              <a:gd name="connsiteX2040" fmla="*/ 412538 w 1016002"/>
              <a:gd name="connsiteY2040" fmla="*/ 1013381 h 1137956"/>
              <a:gd name="connsiteX2041" fmla="*/ 412145 w 1016002"/>
              <a:gd name="connsiteY2041" fmla="*/ 1013643 h 1137956"/>
              <a:gd name="connsiteX2042" fmla="*/ 411751 w 1016002"/>
              <a:gd name="connsiteY2042" fmla="*/ 1013643 h 1137956"/>
              <a:gd name="connsiteX2043" fmla="*/ 412145 w 1016002"/>
              <a:gd name="connsiteY2043" fmla="*/ 1014037 h 1137956"/>
              <a:gd name="connsiteX2044" fmla="*/ 412145 w 1016002"/>
              <a:gd name="connsiteY2044" fmla="*/ 1014693 h 1137956"/>
              <a:gd name="connsiteX2045" fmla="*/ 411096 w 1016002"/>
              <a:gd name="connsiteY2045" fmla="*/ 1015741 h 1137956"/>
              <a:gd name="connsiteX2046" fmla="*/ 409915 w 1016002"/>
              <a:gd name="connsiteY2046" fmla="*/ 1014693 h 1137956"/>
              <a:gd name="connsiteX2047" fmla="*/ 408211 w 1016002"/>
              <a:gd name="connsiteY2047" fmla="*/ 1015086 h 1137956"/>
              <a:gd name="connsiteX2048" fmla="*/ 407817 w 1016002"/>
              <a:gd name="connsiteY2048" fmla="*/ 1016397 h 1137956"/>
              <a:gd name="connsiteX2049" fmla="*/ 407162 w 1016002"/>
              <a:gd name="connsiteY2049" fmla="*/ 1015741 h 1137956"/>
              <a:gd name="connsiteX2050" fmla="*/ 406768 w 1016002"/>
              <a:gd name="connsiteY2050" fmla="*/ 1015479 h 1137956"/>
              <a:gd name="connsiteX2051" fmla="*/ 406375 w 1016002"/>
              <a:gd name="connsiteY2051" fmla="*/ 1014693 h 1137956"/>
              <a:gd name="connsiteX2052" fmla="*/ 406768 w 1016002"/>
              <a:gd name="connsiteY2052" fmla="*/ 1014037 h 1137956"/>
              <a:gd name="connsiteX2053" fmla="*/ 406768 w 1016002"/>
              <a:gd name="connsiteY2053" fmla="*/ 1012857 h 1137956"/>
              <a:gd name="connsiteX2054" fmla="*/ 408211 w 1016002"/>
              <a:gd name="connsiteY2054" fmla="*/ 1010759 h 1137956"/>
              <a:gd name="connsiteX2055" fmla="*/ 407817 w 1016002"/>
              <a:gd name="connsiteY2055" fmla="*/ 1010496 h 1137956"/>
              <a:gd name="connsiteX2056" fmla="*/ 408211 w 1016002"/>
              <a:gd name="connsiteY2056" fmla="*/ 1010496 h 1137956"/>
              <a:gd name="connsiteX2057" fmla="*/ 407817 w 1016002"/>
              <a:gd name="connsiteY2057" fmla="*/ 1009709 h 1137956"/>
              <a:gd name="connsiteX2058" fmla="*/ 408473 w 1016002"/>
              <a:gd name="connsiteY2058" fmla="*/ 1009316 h 1137956"/>
              <a:gd name="connsiteX2059" fmla="*/ 408473 w 1016002"/>
              <a:gd name="connsiteY2059" fmla="*/ 1009054 h 1137956"/>
              <a:gd name="connsiteX2060" fmla="*/ 408473 w 1016002"/>
              <a:gd name="connsiteY2060" fmla="*/ 1008660 h 1137956"/>
              <a:gd name="connsiteX2061" fmla="*/ 407817 w 1016002"/>
              <a:gd name="connsiteY2061" fmla="*/ 1008398 h 1137956"/>
              <a:gd name="connsiteX2062" fmla="*/ 407555 w 1016002"/>
              <a:gd name="connsiteY2062" fmla="*/ 1008660 h 1137956"/>
              <a:gd name="connsiteX2063" fmla="*/ 406113 w 1016002"/>
              <a:gd name="connsiteY2063" fmla="*/ 1007218 h 1137956"/>
              <a:gd name="connsiteX2064" fmla="*/ 405457 w 1016002"/>
              <a:gd name="connsiteY2064" fmla="*/ 1007218 h 1137956"/>
              <a:gd name="connsiteX2065" fmla="*/ 404277 w 1016002"/>
              <a:gd name="connsiteY2065" fmla="*/ 1006300 h 1137956"/>
              <a:gd name="connsiteX2066" fmla="*/ 405457 w 1016002"/>
              <a:gd name="connsiteY2066" fmla="*/ 1004071 h 1137956"/>
              <a:gd name="connsiteX2067" fmla="*/ 402834 w 1016002"/>
              <a:gd name="connsiteY2067" fmla="*/ 1003022 h 1137956"/>
              <a:gd name="connsiteX2068" fmla="*/ 401261 w 1016002"/>
              <a:gd name="connsiteY2068" fmla="*/ 1000137 h 1137956"/>
              <a:gd name="connsiteX2069" fmla="*/ 399687 w 1016002"/>
              <a:gd name="connsiteY2069" fmla="*/ 1001317 h 1137956"/>
              <a:gd name="connsiteX2070" fmla="*/ 395360 w 1016002"/>
              <a:gd name="connsiteY2070" fmla="*/ 999744 h 1137956"/>
              <a:gd name="connsiteX2071" fmla="*/ 397589 w 1016002"/>
              <a:gd name="connsiteY2071" fmla="*/ 997252 h 1137956"/>
              <a:gd name="connsiteX2072" fmla="*/ 397982 w 1016002"/>
              <a:gd name="connsiteY2072" fmla="*/ 994498 h 1137956"/>
              <a:gd name="connsiteX2073" fmla="*/ 396802 w 1016002"/>
              <a:gd name="connsiteY2073" fmla="*/ 995154 h 1137956"/>
              <a:gd name="connsiteX2074" fmla="*/ 392999 w 1016002"/>
              <a:gd name="connsiteY2074" fmla="*/ 994498 h 1137956"/>
              <a:gd name="connsiteX2075" fmla="*/ 392344 w 1016002"/>
              <a:gd name="connsiteY2075" fmla="*/ 993843 h 1137956"/>
              <a:gd name="connsiteX2076" fmla="*/ 391557 w 1016002"/>
              <a:gd name="connsiteY2076" fmla="*/ 994105 h 1137956"/>
              <a:gd name="connsiteX2077" fmla="*/ 391164 w 1016002"/>
              <a:gd name="connsiteY2077" fmla="*/ 993318 h 1137956"/>
              <a:gd name="connsiteX2078" fmla="*/ 389721 w 1016002"/>
              <a:gd name="connsiteY2078" fmla="*/ 994761 h 1137956"/>
              <a:gd name="connsiteX2079" fmla="*/ 390246 w 1016002"/>
              <a:gd name="connsiteY2079" fmla="*/ 993843 h 1137956"/>
              <a:gd name="connsiteX2080" fmla="*/ 389459 w 1016002"/>
              <a:gd name="connsiteY2080" fmla="*/ 993056 h 1137956"/>
              <a:gd name="connsiteX2081" fmla="*/ 388279 w 1016002"/>
              <a:gd name="connsiteY2081" fmla="*/ 993843 h 1137956"/>
              <a:gd name="connsiteX2082" fmla="*/ 387361 w 1016002"/>
              <a:gd name="connsiteY2082" fmla="*/ 993843 h 1137956"/>
              <a:gd name="connsiteX2083" fmla="*/ 387361 w 1016002"/>
              <a:gd name="connsiteY2083" fmla="*/ 992662 h 1137956"/>
              <a:gd name="connsiteX2084" fmla="*/ 384476 w 1016002"/>
              <a:gd name="connsiteY2084" fmla="*/ 991220 h 1137956"/>
              <a:gd name="connsiteX2085" fmla="*/ 383427 w 1016002"/>
              <a:gd name="connsiteY2085" fmla="*/ 989778 h 1137956"/>
              <a:gd name="connsiteX2086" fmla="*/ 384476 w 1016002"/>
              <a:gd name="connsiteY2086" fmla="*/ 989122 h 1137956"/>
              <a:gd name="connsiteX2087" fmla="*/ 385525 w 1016002"/>
              <a:gd name="connsiteY2087" fmla="*/ 989515 h 1137956"/>
              <a:gd name="connsiteX2088" fmla="*/ 386181 w 1016002"/>
              <a:gd name="connsiteY2088" fmla="*/ 988860 h 1137956"/>
              <a:gd name="connsiteX2089" fmla="*/ 386181 w 1016002"/>
              <a:gd name="connsiteY2089" fmla="*/ 985581 h 1137956"/>
              <a:gd name="connsiteX2090" fmla="*/ 388803 w 1016002"/>
              <a:gd name="connsiteY2090" fmla="*/ 984139 h 1137956"/>
              <a:gd name="connsiteX2091" fmla="*/ 389721 w 1016002"/>
              <a:gd name="connsiteY2091" fmla="*/ 982828 h 1137956"/>
              <a:gd name="connsiteX2092" fmla="*/ 391164 w 1016002"/>
              <a:gd name="connsiteY2092" fmla="*/ 983877 h 1137956"/>
              <a:gd name="connsiteX2093" fmla="*/ 394704 w 1016002"/>
              <a:gd name="connsiteY2093" fmla="*/ 982434 h 1137956"/>
              <a:gd name="connsiteX2094" fmla="*/ 395098 w 1016002"/>
              <a:gd name="connsiteY2094" fmla="*/ 979156 h 1137956"/>
              <a:gd name="connsiteX2095" fmla="*/ 398245 w 1016002"/>
              <a:gd name="connsiteY2095" fmla="*/ 979943 h 1137956"/>
              <a:gd name="connsiteX2096" fmla="*/ 398900 w 1016002"/>
              <a:gd name="connsiteY2096" fmla="*/ 977058 h 1137956"/>
              <a:gd name="connsiteX2097" fmla="*/ 400736 w 1016002"/>
              <a:gd name="connsiteY2097" fmla="*/ 979680 h 1137956"/>
              <a:gd name="connsiteX2098" fmla="*/ 405063 w 1016002"/>
              <a:gd name="connsiteY2098" fmla="*/ 982041 h 1137956"/>
              <a:gd name="connsiteX2099" fmla="*/ 406375 w 1016002"/>
              <a:gd name="connsiteY2099" fmla="*/ 982434 h 1137956"/>
              <a:gd name="connsiteX2100" fmla="*/ 406768 w 1016002"/>
              <a:gd name="connsiteY2100" fmla="*/ 981385 h 1137956"/>
              <a:gd name="connsiteX2101" fmla="*/ 403359 w 1016002"/>
              <a:gd name="connsiteY2101" fmla="*/ 979156 h 1137956"/>
              <a:gd name="connsiteX2102" fmla="*/ 405457 w 1016002"/>
              <a:gd name="connsiteY2102" fmla="*/ 977058 h 1137956"/>
              <a:gd name="connsiteX2103" fmla="*/ 405063 w 1016002"/>
              <a:gd name="connsiteY2103" fmla="*/ 976140 h 1137956"/>
              <a:gd name="connsiteX2104" fmla="*/ 403359 w 1016002"/>
              <a:gd name="connsiteY2104" fmla="*/ 976402 h 1137956"/>
              <a:gd name="connsiteX2105" fmla="*/ 403359 w 1016002"/>
              <a:gd name="connsiteY2105" fmla="*/ 975747 h 1137956"/>
              <a:gd name="connsiteX2106" fmla="*/ 402179 w 1016002"/>
              <a:gd name="connsiteY2106" fmla="*/ 974698 h 1137956"/>
              <a:gd name="connsiteX2107" fmla="*/ 404014 w 1016002"/>
              <a:gd name="connsiteY2107" fmla="*/ 973255 h 1137956"/>
              <a:gd name="connsiteX2108" fmla="*/ 402834 w 1016002"/>
              <a:gd name="connsiteY2108" fmla="*/ 972599 h 1137956"/>
              <a:gd name="connsiteX2109" fmla="*/ 401523 w 1016002"/>
              <a:gd name="connsiteY2109" fmla="*/ 973517 h 1137956"/>
              <a:gd name="connsiteX2110" fmla="*/ 401261 w 1016002"/>
              <a:gd name="connsiteY2110" fmla="*/ 972599 h 1137956"/>
              <a:gd name="connsiteX2111" fmla="*/ 402834 w 1016002"/>
              <a:gd name="connsiteY2111" fmla="*/ 971157 h 1137956"/>
              <a:gd name="connsiteX2112" fmla="*/ 402834 w 1016002"/>
              <a:gd name="connsiteY2112" fmla="*/ 969715 h 1137956"/>
              <a:gd name="connsiteX2113" fmla="*/ 404014 w 1016002"/>
              <a:gd name="connsiteY2113" fmla="*/ 967879 h 1137956"/>
              <a:gd name="connsiteX2114" fmla="*/ 408473 w 1016002"/>
              <a:gd name="connsiteY2114" fmla="*/ 968665 h 1137956"/>
              <a:gd name="connsiteX2115" fmla="*/ 409915 w 1016002"/>
              <a:gd name="connsiteY2115" fmla="*/ 966436 h 1137956"/>
              <a:gd name="connsiteX2116" fmla="*/ 409653 w 1016002"/>
              <a:gd name="connsiteY2116" fmla="*/ 965781 h 1137956"/>
              <a:gd name="connsiteX2117" fmla="*/ 410440 w 1016002"/>
              <a:gd name="connsiteY2117" fmla="*/ 965518 h 1137956"/>
              <a:gd name="connsiteX2118" fmla="*/ 410440 w 1016002"/>
              <a:gd name="connsiteY2118" fmla="*/ 963683 h 1137956"/>
              <a:gd name="connsiteX2119" fmla="*/ 408473 w 1016002"/>
              <a:gd name="connsiteY2119" fmla="*/ 960798 h 1137956"/>
              <a:gd name="connsiteX2120" fmla="*/ 404277 w 1016002"/>
              <a:gd name="connsiteY2120" fmla="*/ 957257 h 1137956"/>
              <a:gd name="connsiteX2121" fmla="*/ 404014 w 1016002"/>
              <a:gd name="connsiteY2121" fmla="*/ 955159 h 1137956"/>
              <a:gd name="connsiteX2122" fmla="*/ 402572 w 1016002"/>
              <a:gd name="connsiteY2122" fmla="*/ 953454 h 1137956"/>
              <a:gd name="connsiteX2123" fmla="*/ 401261 w 1016002"/>
              <a:gd name="connsiteY2123" fmla="*/ 954897 h 1137956"/>
              <a:gd name="connsiteX2124" fmla="*/ 398900 w 1016002"/>
              <a:gd name="connsiteY2124" fmla="*/ 953061 h 1137956"/>
              <a:gd name="connsiteX2125" fmla="*/ 397589 w 1016002"/>
              <a:gd name="connsiteY2125" fmla="*/ 949520 h 1137956"/>
              <a:gd name="connsiteX2126" fmla="*/ 398245 w 1016002"/>
              <a:gd name="connsiteY2126" fmla="*/ 944537 h 1137956"/>
              <a:gd name="connsiteX2127" fmla="*/ 397589 w 1016002"/>
              <a:gd name="connsiteY2127" fmla="*/ 943488 h 1137956"/>
              <a:gd name="connsiteX2128" fmla="*/ 396802 w 1016002"/>
              <a:gd name="connsiteY2128" fmla="*/ 943488 h 1137956"/>
              <a:gd name="connsiteX2129" fmla="*/ 395360 w 1016002"/>
              <a:gd name="connsiteY2129" fmla="*/ 941784 h 1137956"/>
              <a:gd name="connsiteX2130" fmla="*/ 394442 w 1016002"/>
              <a:gd name="connsiteY2130" fmla="*/ 943095 h 1137956"/>
              <a:gd name="connsiteX2131" fmla="*/ 393262 w 1016002"/>
              <a:gd name="connsiteY2131" fmla="*/ 943488 h 1137956"/>
              <a:gd name="connsiteX2132" fmla="*/ 392999 w 1016002"/>
              <a:gd name="connsiteY2132" fmla="*/ 942439 h 1137956"/>
              <a:gd name="connsiteX2133" fmla="*/ 392606 w 1016002"/>
              <a:gd name="connsiteY2133" fmla="*/ 942046 h 1137956"/>
              <a:gd name="connsiteX2134" fmla="*/ 391819 w 1016002"/>
              <a:gd name="connsiteY2134" fmla="*/ 943488 h 1137956"/>
              <a:gd name="connsiteX2135" fmla="*/ 393262 w 1016002"/>
              <a:gd name="connsiteY2135" fmla="*/ 945586 h 1137956"/>
              <a:gd name="connsiteX2136" fmla="*/ 393262 w 1016002"/>
              <a:gd name="connsiteY2136" fmla="*/ 946636 h 1137956"/>
              <a:gd name="connsiteX2137" fmla="*/ 391819 w 1016002"/>
              <a:gd name="connsiteY2137" fmla="*/ 946636 h 1137956"/>
              <a:gd name="connsiteX2138" fmla="*/ 386181 w 1016002"/>
              <a:gd name="connsiteY2138" fmla="*/ 947816 h 1137956"/>
              <a:gd name="connsiteX2139" fmla="*/ 383820 w 1016002"/>
              <a:gd name="connsiteY2139" fmla="*/ 946636 h 1137956"/>
              <a:gd name="connsiteX2140" fmla="*/ 381984 w 1016002"/>
              <a:gd name="connsiteY2140" fmla="*/ 947422 h 1137956"/>
              <a:gd name="connsiteX2141" fmla="*/ 379493 w 1016002"/>
              <a:gd name="connsiteY2141" fmla="*/ 943488 h 1137956"/>
              <a:gd name="connsiteX2142" fmla="*/ 378182 w 1016002"/>
              <a:gd name="connsiteY2142" fmla="*/ 939161 h 1137956"/>
              <a:gd name="connsiteX2143" fmla="*/ 377395 w 1016002"/>
              <a:gd name="connsiteY2143" fmla="*/ 938505 h 1137956"/>
              <a:gd name="connsiteX2144" fmla="*/ 377788 w 1016002"/>
              <a:gd name="connsiteY2144" fmla="*/ 938112 h 1137956"/>
              <a:gd name="connsiteX2145" fmla="*/ 376739 w 1016002"/>
              <a:gd name="connsiteY2145" fmla="*/ 936407 h 1137956"/>
              <a:gd name="connsiteX2146" fmla="*/ 375559 w 1016002"/>
              <a:gd name="connsiteY2146" fmla="*/ 934703 h 1137956"/>
              <a:gd name="connsiteX2147" fmla="*/ 376346 w 1016002"/>
              <a:gd name="connsiteY2147" fmla="*/ 933522 h 1137956"/>
              <a:gd name="connsiteX2148" fmla="*/ 376739 w 1016002"/>
              <a:gd name="connsiteY2148" fmla="*/ 933260 h 1137956"/>
              <a:gd name="connsiteX2149" fmla="*/ 376739 w 1016002"/>
              <a:gd name="connsiteY2149" fmla="*/ 932473 h 1137956"/>
              <a:gd name="connsiteX2150" fmla="*/ 378837 w 1016002"/>
              <a:gd name="connsiteY2150" fmla="*/ 930638 h 1137956"/>
              <a:gd name="connsiteX2151" fmla="*/ 380280 w 1016002"/>
              <a:gd name="connsiteY2151" fmla="*/ 927622 h 1137956"/>
              <a:gd name="connsiteX2152" fmla="*/ 385263 w 1016002"/>
              <a:gd name="connsiteY2152" fmla="*/ 926441 h 1137956"/>
              <a:gd name="connsiteX2153" fmla="*/ 388016 w 1016002"/>
              <a:gd name="connsiteY2153" fmla="*/ 924737 h 1137956"/>
              <a:gd name="connsiteX2154" fmla="*/ 389065 w 1016002"/>
              <a:gd name="connsiteY2154" fmla="*/ 925392 h 1137956"/>
              <a:gd name="connsiteX2155" fmla="*/ 390508 w 1016002"/>
              <a:gd name="connsiteY2155" fmla="*/ 924999 h 1137956"/>
              <a:gd name="connsiteX2156" fmla="*/ 391819 w 1016002"/>
              <a:gd name="connsiteY2156" fmla="*/ 922245 h 1137956"/>
              <a:gd name="connsiteX2157" fmla="*/ 392606 w 1016002"/>
              <a:gd name="connsiteY2157" fmla="*/ 922245 h 1137956"/>
              <a:gd name="connsiteX2158" fmla="*/ 392606 w 1016002"/>
              <a:gd name="connsiteY2158" fmla="*/ 923688 h 1137956"/>
              <a:gd name="connsiteX2159" fmla="*/ 393262 w 1016002"/>
              <a:gd name="connsiteY2159" fmla="*/ 924737 h 1137956"/>
              <a:gd name="connsiteX2160" fmla="*/ 394704 w 1016002"/>
              <a:gd name="connsiteY2160" fmla="*/ 924081 h 1137956"/>
              <a:gd name="connsiteX2161" fmla="*/ 395098 w 1016002"/>
              <a:gd name="connsiteY2161" fmla="*/ 923294 h 1137956"/>
              <a:gd name="connsiteX2162" fmla="*/ 393655 w 1016002"/>
              <a:gd name="connsiteY2162" fmla="*/ 923688 h 1137956"/>
              <a:gd name="connsiteX2163" fmla="*/ 394442 w 1016002"/>
              <a:gd name="connsiteY2163" fmla="*/ 922639 h 1137956"/>
              <a:gd name="connsiteX2164" fmla="*/ 394442 w 1016002"/>
              <a:gd name="connsiteY2164" fmla="*/ 920540 h 1137956"/>
              <a:gd name="connsiteX2165" fmla="*/ 395884 w 1016002"/>
              <a:gd name="connsiteY2165" fmla="*/ 919098 h 1137956"/>
              <a:gd name="connsiteX2166" fmla="*/ 397327 w 1016002"/>
              <a:gd name="connsiteY2166" fmla="*/ 917262 h 1137956"/>
              <a:gd name="connsiteX2167" fmla="*/ 395884 w 1016002"/>
              <a:gd name="connsiteY2167" fmla="*/ 914115 h 1137956"/>
              <a:gd name="connsiteX2168" fmla="*/ 396147 w 1016002"/>
              <a:gd name="connsiteY2168" fmla="*/ 913722 h 1137956"/>
              <a:gd name="connsiteX2169" fmla="*/ 396147 w 1016002"/>
              <a:gd name="connsiteY2169" fmla="*/ 911230 h 1137956"/>
              <a:gd name="connsiteX2170" fmla="*/ 395098 w 1016002"/>
              <a:gd name="connsiteY2170" fmla="*/ 910575 h 1137956"/>
              <a:gd name="connsiteX2171" fmla="*/ 393655 w 1016002"/>
              <a:gd name="connsiteY2171" fmla="*/ 907821 h 1137956"/>
              <a:gd name="connsiteX2172" fmla="*/ 395884 w 1016002"/>
              <a:gd name="connsiteY2172" fmla="*/ 906378 h 1137956"/>
              <a:gd name="connsiteX2173" fmla="*/ 397589 w 1016002"/>
              <a:gd name="connsiteY2173" fmla="*/ 906378 h 1137956"/>
              <a:gd name="connsiteX2174" fmla="*/ 399294 w 1016002"/>
              <a:gd name="connsiteY2174" fmla="*/ 904936 h 1137956"/>
              <a:gd name="connsiteX2175" fmla="*/ 400474 w 1016002"/>
              <a:gd name="connsiteY2175" fmla="*/ 904936 h 1137956"/>
              <a:gd name="connsiteX2176" fmla="*/ 400736 w 1016002"/>
              <a:gd name="connsiteY2176" fmla="*/ 904280 h 1137956"/>
              <a:gd name="connsiteX2177" fmla="*/ 403621 w 1016002"/>
              <a:gd name="connsiteY2177" fmla="*/ 901658 h 1137956"/>
              <a:gd name="connsiteX2178" fmla="*/ 403621 w 1016002"/>
              <a:gd name="connsiteY2178" fmla="*/ 901395 h 1137956"/>
              <a:gd name="connsiteX2179" fmla="*/ 405457 w 1016002"/>
              <a:gd name="connsiteY2179" fmla="*/ 899953 h 1137956"/>
              <a:gd name="connsiteX2180" fmla="*/ 405063 w 1016002"/>
              <a:gd name="connsiteY2180" fmla="*/ 899297 h 1137956"/>
              <a:gd name="connsiteX2181" fmla="*/ 405063 w 1016002"/>
              <a:gd name="connsiteY2181" fmla="*/ 898511 h 1137956"/>
              <a:gd name="connsiteX2182" fmla="*/ 405457 w 1016002"/>
              <a:gd name="connsiteY2182" fmla="*/ 897855 h 1137956"/>
              <a:gd name="connsiteX2183" fmla="*/ 406113 w 1016002"/>
              <a:gd name="connsiteY2183" fmla="*/ 896806 h 1137956"/>
              <a:gd name="connsiteX2184" fmla="*/ 406768 w 1016002"/>
              <a:gd name="connsiteY2184" fmla="*/ 897199 h 1137956"/>
              <a:gd name="connsiteX2185" fmla="*/ 407162 w 1016002"/>
              <a:gd name="connsiteY2185" fmla="*/ 898511 h 1137956"/>
              <a:gd name="connsiteX2186" fmla="*/ 407555 w 1016002"/>
              <a:gd name="connsiteY2186" fmla="*/ 898904 h 1137956"/>
              <a:gd name="connsiteX2187" fmla="*/ 408997 w 1016002"/>
              <a:gd name="connsiteY2187" fmla="*/ 898904 h 1137956"/>
              <a:gd name="connsiteX2188" fmla="*/ 412538 w 1016002"/>
              <a:gd name="connsiteY2188" fmla="*/ 895757 h 1137956"/>
              <a:gd name="connsiteX2189" fmla="*/ 413194 w 1016002"/>
              <a:gd name="connsiteY2189" fmla="*/ 895757 h 1137956"/>
              <a:gd name="connsiteX2190" fmla="*/ 413456 w 1016002"/>
              <a:gd name="connsiteY2190" fmla="*/ 894577 h 1137956"/>
              <a:gd name="connsiteX2191" fmla="*/ 414243 w 1016002"/>
              <a:gd name="connsiteY2191" fmla="*/ 894577 h 1137956"/>
              <a:gd name="connsiteX2192" fmla="*/ 416734 w 1016002"/>
              <a:gd name="connsiteY2192" fmla="*/ 892872 h 1137956"/>
              <a:gd name="connsiteX2193" fmla="*/ 414636 w 1016002"/>
              <a:gd name="connsiteY2193" fmla="*/ 890380 h 1137956"/>
              <a:gd name="connsiteX2194" fmla="*/ 414243 w 1016002"/>
              <a:gd name="connsiteY2194" fmla="*/ 888938 h 1137956"/>
              <a:gd name="connsiteX2195" fmla="*/ 414636 w 1016002"/>
              <a:gd name="connsiteY2195" fmla="*/ 888938 h 1137956"/>
              <a:gd name="connsiteX2196" fmla="*/ 413456 w 1016002"/>
              <a:gd name="connsiteY2196" fmla="*/ 887102 h 1137956"/>
              <a:gd name="connsiteX2197" fmla="*/ 412800 w 1016002"/>
              <a:gd name="connsiteY2197" fmla="*/ 886840 h 1137956"/>
              <a:gd name="connsiteX2198" fmla="*/ 413456 w 1016002"/>
              <a:gd name="connsiteY2198" fmla="*/ 886053 h 1137956"/>
              <a:gd name="connsiteX2199" fmla="*/ 416078 w 1016002"/>
              <a:gd name="connsiteY2199" fmla="*/ 884742 h 1137956"/>
              <a:gd name="connsiteX2200" fmla="*/ 417521 w 1016002"/>
              <a:gd name="connsiteY2200" fmla="*/ 884742 h 1137956"/>
              <a:gd name="connsiteX2201" fmla="*/ 418439 w 1016002"/>
              <a:gd name="connsiteY2201" fmla="*/ 883562 h 1137956"/>
              <a:gd name="connsiteX2202" fmla="*/ 419881 w 1016002"/>
              <a:gd name="connsiteY2202" fmla="*/ 882906 h 1137956"/>
              <a:gd name="connsiteX2203" fmla="*/ 421324 w 1016002"/>
              <a:gd name="connsiteY2203" fmla="*/ 881201 h 1137956"/>
              <a:gd name="connsiteX2204" fmla="*/ 420537 w 1016002"/>
              <a:gd name="connsiteY2204" fmla="*/ 880677 h 1137956"/>
              <a:gd name="connsiteX2205" fmla="*/ 420537 w 1016002"/>
              <a:gd name="connsiteY2205" fmla="*/ 879759 h 1137956"/>
              <a:gd name="connsiteX2206" fmla="*/ 421324 w 1016002"/>
              <a:gd name="connsiteY2206" fmla="*/ 878579 h 1137956"/>
              <a:gd name="connsiteX2207" fmla="*/ 422373 w 1016002"/>
              <a:gd name="connsiteY2207" fmla="*/ 878972 h 1137956"/>
              <a:gd name="connsiteX2208" fmla="*/ 423815 w 1016002"/>
              <a:gd name="connsiteY2208" fmla="*/ 878316 h 1137956"/>
              <a:gd name="connsiteX2209" fmla="*/ 426307 w 1016002"/>
              <a:gd name="connsiteY2209" fmla="*/ 881201 h 1137956"/>
              <a:gd name="connsiteX2210" fmla="*/ 426307 w 1016002"/>
              <a:gd name="connsiteY2210" fmla="*/ 881463 h 1137956"/>
              <a:gd name="connsiteX2211" fmla="*/ 428405 w 1016002"/>
              <a:gd name="connsiteY2211" fmla="*/ 882906 h 1137956"/>
              <a:gd name="connsiteX2212" fmla="*/ 427618 w 1016002"/>
              <a:gd name="connsiteY2212" fmla="*/ 884742 h 1137956"/>
              <a:gd name="connsiteX2213" fmla="*/ 425258 w 1016002"/>
              <a:gd name="connsiteY2213" fmla="*/ 886053 h 1137956"/>
              <a:gd name="connsiteX2214" fmla="*/ 423815 w 1016002"/>
              <a:gd name="connsiteY2214" fmla="*/ 888938 h 1137956"/>
              <a:gd name="connsiteX2215" fmla="*/ 421979 w 1016002"/>
              <a:gd name="connsiteY2215" fmla="*/ 890380 h 1137956"/>
              <a:gd name="connsiteX2216" fmla="*/ 422373 w 1016002"/>
              <a:gd name="connsiteY2216" fmla="*/ 891036 h 1137956"/>
              <a:gd name="connsiteX2217" fmla="*/ 425913 w 1016002"/>
              <a:gd name="connsiteY2217" fmla="*/ 896019 h 1137956"/>
              <a:gd name="connsiteX2218" fmla="*/ 428011 w 1016002"/>
              <a:gd name="connsiteY2218" fmla="*/ 898117 h 1137956"/>
              <a:gd name="connsiteX2219" fmla="*/ 428798 w 1016002"/>
              <a:gd name="connsiteY2219" fmla="*/ 899297 h 1137956"/>
              <a:gd name="connsiteX2220" fmla="*/ 431290 w 1016002"/>
              <a:gd name="connsiteY2220" fmla="*/ 899953 h 1137956"/>
              <a:gd name="connsiteX2221" fmla="*/ 432732 w 1016002"/>
              <a:gd name="connsiteY2221" fmla="*/ 898904 h 1137956"/>
              <a:gd name="connsiteX2222" fmla="*/ 432339 w 1016002"/>
              <a:gd name="connsiteY2222" fmla="*/ 899297 h 1137956"/>
              <a:gd name="connsiteX2223" fmla="*/ 432732 w 1016002"/>
              <a:gd name="connsiteY2223" fmla="*/ 900215 h 1137956"/>
              <a:gd name="connsiteX2224" fmla="*/ 434175 w 1016002"/>
              <a:gd name="connsiteY2224" fmla="*/ 901395 h 1137956"/>
              <a:gd name="connsiteX2225" fmla="*/ 433388 w 1016002"/>
              <a:gd name="connsiteY2225" fmla="*/ 902838 h 1137956"/>
              <a:gd name="connsiteX2226" fmla="*/ 433388 w 1016002"/>
              <a:gd name="connsiteY2226" fmla="*/ 905198 h 1137956"/>
              <a:gd name="connsiteX2227" fmla="*/ 432339 w 1016002"/>
              <a:gd name="connsiteY2227" fmla="*/ 907034 h 1137956"/>
              <a:gd name="connsiteX2228" fmla="*/ 432339 w 1016002"/>
              <a:gd name="connsiteY2228" fmla="*/ 907821 h 1137956"/>
              <a:gd name="connsiteX2229" fmla="*/ 432994 w 1016002"/>
              <a:gd name="connsiteY2229" fmla="*/ 908083 h 1137956"/>
              <a:gd name="connsiteX2230" fmla="*/ 434175 w 1016002"/>
              <a:gd name="connsiteY2230" fmla="*/ 908739 h 1137956"/>
              <a:gd name="connsiteX2231" fmla="*/ 432339 w 1016002"/>
              <a:gd name="connsiteY2231" fmla="*/ 910575 h 1137956"/>
              <a:gd name="connsiteX2232" fmla="*/ 431683 w 1016002"/>
              <a:gd name="connsiteY2232" fmla="*/ 911624 h 1137956"/>
              <a:gd name="connsiteX2233" fmla="*/ 431683 w 1016002"/>
              <a:gd name="connsiteY2233" fmla="*/ 912017 h 1137956"/>
              <a:gd name="connsiteX2234" fmla="*/ 431290 w 1016002"/>
              <a:gd name="connsiteY2234" fmla="*/ 912672 h 1137956"/>
              <a:gd name="connsiteX2235" fmla="*/ 430634 w 1016002"/>
              <a:gd name="connsiteY2235" fmla="*/ 912935 h 1137956"/>
              <a:gd name="connsiteX2236" fmla="*/ 430241 w 1016002"/>
              <a:gd name="connsiteY2236" fmla="*/ 914377 h 1137956"/>
              <a:gd name="connsiteX2237" fmla="*/ 428405 w 1016002"/>
              <a:gd name="connsiteY2237" fmla="*/ 915557 h 1137956"/>
              <a:gd name="connsiteX2238" fmla="*/ 428011 w 1016002"/>
              <a:gd name="connsiteY2238" fmla="*/ 916606 h 1137956"/>
              <a:gd name="connsiteX2239" fmla="*/ 429060 w 1016002"/>
              <a:gd name="connsiteY2239" fmla="*/ 917656 h 1137956"/>
              <a:gd name="connsiteX2240" fmla="*/ 429454 w 1016002"/>
              <a:gd name="connsiteY2240" fmla="*/ 918705 h 1137956"/>
              <a:gd name="connsiteX2241" fmla="*/ 432339 w 1016002"/>
              <a:gd name="connsiteY2241" fmla="*/ 921983 h 1137956"/>
              <a:gd name="connsiteX2242" fmla="*/ 432994 w 1016002"/>
              <a:gd name="connsiteY2242" fmla="*/ 922245 h 1137956"/>
              <a:gd name="connsiteX2243" fmla="*/ 433388 w 1016002"/>
              <a:gd name="connsiteY2243" fmla="*/ 923294 h 1137956"/>
              <a:gd name="connsiteX2244" fmla="*/ 433781 w 1016002"/>
              <a:gd name="connsiteY2244" fmla="*/ 924081 h 1137956"/>
              <a:gd name="connsiteX2245" fmla="*/ 432339 w 1016002"/>
              <a:gd name="connsiteY2245" fmla="*/ 923688 h 1137956"/>
              <a:gd name="connsiteX2246" fmla="*/ 432339 w 1016002"/>
              <a:gd name="connsiteY2246" fmla="*/ 924343 h 1137956"/>
              <a:gd name="connsiteX2247" fmla="*/ 434175 w 1016002"/>
              <a:gd name="connsiteY2247" fmla="*/ 924343 h 1137956"/>
              <a:gd name="connsiteX2248" fmla="*/ 433388 w 1016002"/>
              <a:gd name="connsiteY2248" fmla="*/ 925392 h 1137956"/>
              <a:gd name="connsiteX2249" fmla="*/ 433388 w 1016002"/>
              <a:gd name="connsiteY2249" fmla="*/ 926179 h 1137956"/>
              <a:gd name="connsiteX2250" fmla="*/ 432732 w 1016002"/>
              <a:gd name="connsiteY2250" fmla="*/ 926441 h 1137956"/>
              <a:gd name="connsiteX2251" fmla="*/ 432994 w 1016002"/>
              <a:gd name="connsiteY2251" fmla="*/ 926835 h 1137956"/>
              <a:gd name="connsiteX2252" fmla="*/ 433781 w 1016002"/>
              <a:gd name="connsiteY2252" fmla="*/ 926835 h 1137956"/>
              <a:gd name="connsiteX2253" fmla="*/ 434437 w 1016002"/>
              <a:gd name="connsiteY2253" fmla="*/ 926441 h 1137956"/>
              <a:gd name="connsiteX2254" fmla="*/ 434175 w 1016002"/>
              <a:gd name="connsiteY2254" fmla="*/ 925786 h 1137956"/>
              <a:gd name="connsiteX2255" fmla="*/ 435093 w 1016002"/>
              <a:gd name="connsiteY2255" fmla="*/ 924999 h 1137956"/>
              <a:gd name="connsiteX2256" fmla="*/ 435617 w 1016002"/>
              <a:gd name="connsiteY2256" fmla="*/ 924999 h 1137956"/>
              <a:gd name="connsiteX2257" fmla="*/ 435617 w 1016002"/>
              <a:gd name="connsiteY2257" fmla="*/ 924343 h 1137956"/>
              <a:gd name="connsiteX2258" fmla="*/ 436273 w 1016002"/>
              <a:gd name="connsiteY2258" fmla="*/ 924343 h 1137956"/>
              <a:gd name="connsiteX2259" fmla="*/ 436273 w 1016002"/>
              <a:gd name="connsiteY2259" fmla="*/ 924737 h 1137956"/>
              <a:gd name="connsiteX2260" fmla="*/ 437059 w 1016002"/>
              <a:gd name="connsiteY2260" fmla="*/ 924343 h 1137956"/>
              <a:gd name="connsiteX2261" fmla="*/ 437977 w 1016002"/>
              <a:gd name="connsiteY2261" fmla="*/ 924343 h 1137956"/>
              <a:gd name="connsiteX2262" fmla="*/ 439813 w 1016002"/>
              <a:gd name="connsiteY2262" fmla="*/ 924343 h 1137956"/>
              <a:gd name="connsiteX2263" fmla="*/ 440469 w 1016002"/>
              <a:gd name="connsiteY2263" fmla="*/ 924999 h 1137956"/>
              <a:gd name="connsiteX2264" fmla="*/ 441256 w 1016002"/>
              <a:gd name="connsiteY2264" fmla="*/ 924999 h 1137956"/>
              <a:gd name="connsiteX2265" fmla="*/ 442698 w 1016002"/>
              <a:gd name="connsiteY2265" fmla="*/ 924343 h 1137956"/>
              <a:gd name="connsiteX2266" fmla="*/ 443616 w 1016002"/>
              <a:gd name="connsiteY2266" fmla="*/ 924737 h 1137956"/>
              <a:gd name="connsiteX2267" fmla="*/ 444140 w 1016002"/>
              <a:gd name="connsiteY2267" fmla="*/ 924737 h 1137956"/>
              <a:gd name="connsiteX2268" fmla="*/ 445845 w 1016002"/>
              <a:gd name="connsiteY2268" fmla="*/ 922639 h 1137956"/>
              <a:gd name="connsiteX2269" fmla="*/ 446894 w 1016002"/>
              <a:gd name="connsiteY2269" fmla="*/ 922245 h 1137956"/>
              <a:gd name="connsiteX2270" fmla="*/ 446501 w 1016002"/>
              <a:gd name="connsiteY2270" fmla="*/ 922901 h 1137956"/>
              <a:gd name="connsiteX2271" fmla="*/ 447157 w 1016002"/>
              <a:gd name="connsiteY2271" fmla="*/ 922639 h 1137956"/>
              <a:gd name="connsiteX2272" fmla="*/ 447550 w 1016002"/>
              <a:gd name="connsiteY2272" fmla="*/ 923688 h 1137956"/>
              <a:gd name="connsiteX2273" fmla="*/ 447943 w 1016002"/>
              <a:gd name="connsiteY2273" fmla="*/ 922901 h 1137956"/>
              <a:gd name="connsiteX2274" fmla="*/ 448337 w 1016002"/>
              <a:gd name="connsiteY2274" fmla="*/ 922901 h 1137956"/>
              <a:gd name="connsiteX2275" fmla="*/ 449779 w 1016002"/>
              <a:gd name="connsiteY2275" fmla="*/ 921196 h 1137956"/>
              <a:gd name="connsiteX2276" fmla="*/ 449779 w 1016002"/>
              <a:gd name="connsiteY2276" fmla="*/ 918311 h 1137956"/>
              <a:gd name="connsiteX2277" fmla="*/ 448599 w 1016002"/>
              <a:gd name="connsiteY2277" fmla="*/ 916213 h 1137956"/>
              <a:gd name="connsiteX2278" fmla="*/ 450435 w 1016002"/>
              <a:gd name="connsiteY2278" fmla="*/ 915164 h 1137956"/>
              <a:gd name="connsiteX2279" fmla="*/ 450435 w 1016002"/>
              <a:gd name="connsiteY2279" fmla="*/ 914377 h 1137956"/>
              <a:gd name="connsiteX2280" fmla="*/ 450041 w 1016002"/>
              <a:gd name="connsiteY2280" fmla="*/ 912935 h 1137956"/>
              <a:gd name="connsiteX2281" fmla="*/ 450041 w 1016002"/>
              <a:gd name="connsiteY2281" fmla="*/ 911624 h 1137956"/>
              <a:gd name="connsiteX2282" fmla="*/ 449779 w 1016002"/>
              <a:gd name="connsiteY2282" fmla="*/ 910575 h 1137956"/>
              <a:gd name="connsiteX2283" fmla="*/ 450435 w 1016002"/>
              <a:gd name="connsiteY2283" fmla="*/ 910181 h 1137956"/>
              <a:gd name="connsiteX2284" fmla="*/ 451877 w 1016002"/>
              <a:gd name="connsiteY2284" fmla="*/ 909132 h 1137956"/>
              <a:gd name="connsiteX2285" fmla="*/ 454238 w 1016002"/>
              <a:gd name="connsiteY2285" fmla="*/ 908739 h 1137956"/>
              <a:gd name="connsiteX2286" fmla="*/ 456860 w 1016002"/>
              <a:gd name="connsiteY2286" fmla="*/ 908739 h 1137956"/>
              <a:gd name="connsiteX2287" fmla="*/ 457516 w 1016002"/>
              <a:gd name="connsiteY2287" fmla="*/ 909132 h 1137956"/>
              <a:gd name="connsiteX2288" fmla="*/ 457516 w 1016002"/>
              <a:gd name="connsiteY2288" fmla="*/ 908739 h 1137956"/>
              <a:gd name="connsiteX2289" fmla="*/ 457778 w 1016002"/>
              <a:gd name="connsiteY2289" fmla="*/ 908739 h 1137956"/>
              <a:gd name="connsiteX2290" fmla="*/ 458303 w 1016002"/>
              <a:gd name="connsiteY2290" fmla="*/ 909132 h 1137956"/>
              <a:gd name="connsiteX2291" fmla="*/ 458303 w 1016002"/>
              <a:gd name="connsiteY2291" fmla="*/ 909525 h 1137956"/>
              <a:gd name="connsiteX2292" fmla="*/ 459352 w 1016002"/>
              <a:gd name="connsiteY2292" fmla="*/ 910837 h 1137956"/>
              <a:gd name="connsiteX2293" fmla="*/ 459352 w 1016002"/>
              <a:gd name="connsiteY2293" fmla="*/ 911230 h 1137956"/>
              <a:gd name="connsiteX2294" fmla="*/ 459614 w 1016002"/>
              <a:gd name="connsiteY2294" fmla="*/ 912017 h 1137956"/>
              <a:gd name="connsiteX2295" fmla="*/ 462499 w 1016002"/>
              <a:gd name="connsiteY2295" fmla="*/ 914115 h 1137956"/>
              <a:gd name="connsiteX2296" fmla="*/ 463810 w 1016002"/>
              <a:gd name="connsiteY2296" fmla="*/ 915557 h 1137956"/>
              <a:gd name="connsiteX2297" fmla="*/ 464335 w 1016002"/>
              <a:gd name="connsiteY2297" fmla="*/ 915557 h 1137956"/>
              <a:gd name="connsiteX2298" fmla="*/ 464990 w 1016002"/>
              <a:gd name="connsiteY2298" fmla="*/ 915557 h 1137956"/>
              <a:gd name="connsiteX2299" fmla="*/ 466039 w 1016002"/>
              <a:gd name="connsiteY2299" fmla="*/ 915164 h 1137956"/>
              <a:gd name="connsiteX2300" fmla="*/ 467482 w 1016002"/>
              <a:gd name="connsiteY2300" fmla="*/ 913722 h 1137956"/>
              <a:gd name="connsiteX2301" fmla="*/ 467482 w 1016002"/>
              <a:gd name="connsiteY2301" fmla="*/ 913459 h 1137956"/>
              <a:gd name="connsiteX2302" fmla="*/ 467875 w 1016002"/>
              <a:gd name="connsiteY2302" fmla="*/ 912017 h 1137956"/>
              <a:gd name="connsiteX2303" fmla="*/ 468137 w 1016002"/>
              <a:gd name="connsiteY2303" fmla="*/ 911230 h 1137956"/>
              <a:gd name="connsiteX2304" fmla="*/ 468531 w 1016002"/>
              <a:gd name="connsiteY2304" fmla="*/ 910837 h 1137956"/>
              <a:gd name="connsiteX2305" fmla="*/ 469973 w 1016002"/>
              <a:gd name="connsiteY2305" fmla="*/ 911230 h 1137956"/>
              <a:gd name="connsiteX2306" fmla="*/ 470236 w 1016002"/>
              <a:gd name="connsiteY2306" fmla="*/ 910837 h 1137956"/>
              <a:gd name="connsiteX2307" fmla="*/ 470891 w 1016002"/>
              <a:gd name="connsiteY2307" fmla="*/ 911624 h 1137956"/>
              <a:gd name="connsiteX2308" fmla="*/ 472071 w 1016002"/>
              <a:gd name="connsiteY2308" fmla="*/ 911624 h 1137956"/>
              <a:gd name="connsiteX2309" fmla="*/ 472858 w 1016002"/>
              <a:gd name="connsiteY2309" fmla="*/ 912017 h 1137956"/>
              <a:gd name="connsiteX2310" fmla="*/ 473120 w 1016002"/>
              <a:gd name="connsiteY2310" fmla="*/ 911230 h 1137956"/>
              <a:gd name="connsiteX2311" fmla="*/ 473776 w 1016002"/>
              <a:gd name="connsiteY2311" fmla="*/ 911230 h 1137956"/>
              <a:gd name="connsiteX2312" fmla="*/ 474169 w 1016002"/>
              <a:gd name="connsiteY2312" fmla="*/ 910837 h 1137956"/>
              <a:gd name="connsiteX2313" fmla="*/ 475219 w 1016002"/>
              <a:gd name="connsiteY2313" fmla="*/ 910837 h 1137956"/>
              <a:gd name="connsiteX2314" fmla="*/ 475612 w 1016002"/>
              <a:gd name="connsiteY2314" fmla="*/ 911230 h 1137956"/>
              <a:gd name="connsiteX2315" fmla="*/ 477054 w 1016002"/>
              <a:gd name="connsiteY2315" fmla="*/ 911230 h 1137956"/>
              <a:gd name="connsiteX2316" fmla="*/ 479153 w 1016002"/>
              <a:gd name="connsiteY2316" fmla="*/ 910181 h 1137956"/>
              <a:gd name="connsiteX2317" fmla="*/ 478497 w 1016002"/>
              <a:gd name="connsiteY2317" fmla="*/ 908739 h 1137956"/>
              <a:gd name="connsiteX2318" fmla="*/ 479415 w 1016002"/>
              <a:gd name="connsiteY2318" fmla="*/ 908083 h 1137956"/>
              <a:gd name="connsiteX2319" fmla="*/ 479939 w 1016002"/>
              <a:gd name="connsiteY2319" fmla="*/ 907821 h 1137956"/>
              <a:gd name="connsiteX2320" fmla="*/ 479415 w 1016002"/>
              <a:gd name="connsiteY2320" fmla="*/ 906641 h 1137956"/>
              <a:gd name="connsiteX2321" fmla="*/ 478759 w 1016002"/>
              <a:gd name="connsiteY2321" fmla="*/ 905854 h 1137956"/>
              <a:gd name="connsiteX2322" fmla="*/ 478759 w 1016002"/>
              <a:gd name="connsiteY2322" fmla="*/ 905592 h 1137956"/>
              <a:gd name="connsiteX2323" fmla="*/ 477972 w 1016002"/>
              <a:gd name="connsiteY2323" fmla="*/ 904280 h 1137956"/>
              <a:gd name="connsiteX2324" fmla="*/ 477317 w 1016002"/>
              <a:gd name="connsiteY2324" fmla="*/ 904936 h 1137956"/>
              <a:gd name="connsiteX2325" fmla="*/ 477317 w 1016002"/>
              <a:gd name="connsiteY2325" fmla="*/ 905198 h 1137956"/>
              <a:gd name="connsiteX2326" fmla="*/ 476268 w 1016002"/>
              <a:gd name="connsiteY2326" fmla="*/ 905592 h 1137956"/>
              <a:gd name="connsiteX2327" fmla="*/ 475874 w 1016002"/>
              <a:gd name="connsiteY2327" fmla="*/ 904936 h 1137956"/>
              <a:gd name="connsiteX2328" fmla="*/ 475219 w 1016002"/>
              <a:gd name="connsiteY2328" fmla="*/ 905198 h 1137956"/>
              <a:gd name="connsiteX2329" fmla="*/ 473776 w 1016002"/>
              <a:gd name="connsiteY2329" fmla="*/ 904542 h 1137956"/>
              <a:gd name="connsiteX2330" fmla="*/ 473514 w 1016002"/>
              <a:gd name="connsiteY2330" fmla="*/ 905198 h 1137956"/>
              <a:gd name="connsiteX2331" fmla="*/ 472858 w 1016002"/>
              <a:gd name="connsiteY2331" fmla="*/ 905592 h 1137956"/>
              <a:gd name="connsiteX2332" fmla="*/ 472071 w 1016002"/>
              <a:gd name="connsiteY2332" fmla="*/ 906378 h 1137956"/>
              <a:gd name="connsiteX2333" fmla="*/ 471678 w 1016002"/>
              <a:gd name="connsiteY2333" fmla="*/ 906378 h 1137956"/>
              <a:gd name="connsiteX2334" fmla="*/ 471416 w 1016002"/>
              <a:gd name="connsiteY2334" fmla="*/ 906641 h 1137956"/>
              <a:gd name="connsiteX2335" fmla="*/ 470236 w 1016002"/>
              <a:gd name="connsiteY2335" fmla="*/ 906641 h 1137956"/>
              <a:gd name="connsiteX2336" fmla="*/ 469580 w 1016002"/>
              <a:gd name="connsiteY2336" fmla="*/ 906378 h 1137956"/>
              <a:gd name="connsiteX2337" fmla="*/ 468137 w 1016002"/>
              <a:gd name="connsiteY2337" fmla="*/ 905854 h 1137956"/>
              <a:gd name="connsiteX2338" fmla="*/ 468531 w 1016002"/>
              <a:gd name="connsiteY2338" fmla="*/ 905592 h 1137956"/>
              <a:gd name="connsiteX2339" fmla="*/ 467875 w 1016002"/>
              <a:gd name="connsiteY2339" fmla="*/ 905592 h 1137956"/>
              <a:gd name="connsiteX2340" fmla="*/ 467875 w 1016002"/>
              <a:gd name="connsiteY2340" fmla="*/ 905854 h 1137956"/>
              <a:gd name="connsiteX2341" fmla="*/ 467088 w 1016002"/>
              <a:gd name="connsiteY2341" fmla="*/ 905592 h 1137956"/>
              <a:gd name="connsiteX2342" fmla="*/ 469186 w 1016002"/>
              <a:gd name="connsiteY2342" fmla="*/ 904280 h 1137956"/>
              <a:gd name="connsiteX2343" fmla="*/ 469186 w 1016002"/>
              <a:gd name="connsiteY2343" fmla="*/ 903493 h 1137956"/>
              <a:gd name="connsiteX2344" fmla="*/ 468793 w 1016002"/>
              <a:gd name="connsiteY2344" fmla="*/ 903493 h 1137956"/>
              <a:gd name="connsiteX2345" fmla="*/ 468531 w 1016002"/>
              <a:gd name="connsiteY2345" fmla="*/ 904280 h 1137956"/>
              <a:gd name="connsiteX2346" fmla="*/ 467088 w 1016002"/>
              <a:gd name="connsiteY2346" fmla="*/ 904936 h 1137956"/>
              <a:gd name="connsiteX2347" fmla="*/ 466433 w 1016002"/>
              <a:gd name="connsiteY2347" fmla="*/ 905592 h 1137956"/>
              <a:gd name="connsiteX2348" fmla="*/ 460794 w 1016002"/>
              <a:gd name="connsiteY2348" fmla="*/ 903100 h 1137956"/>
              <a:gd name="connsiteX2349" fmla="*/ 461712 w 1016002"/>
              <a:gd name="connsiteY2349" fmla="*/ 902444 h 1137956"/>
              <a:gd name="connsiteX2350" fmla="*/ 462105 w 1016002"/>
              <a:gd name="connsiteY2350" fmla="*/ 901658 h 1137956"/>
              <a:gd name="connsiteX2351" fmla="*/ 461712 w 1016002"/>
              <a:gd name="connsiteY2351" fmla="*/ 900740 h 1137956"/>
              <a:gd name="connsiteX2352" fmla="*/ 462105 w 1016002"/>
              <a:gd name="connsiteY2352" fmla="*/ 900215 h 1137956"/>
              <a:gd name="connsiteX2353" fmla="*/ 462892 w 1016002"/>
              <a:gd name="connsiteY2353" fmla="*/ 898511 h 1137956"/>
              <a:gd name="connsiteX2354" fmla="*/ 463548 w 1016002"/>
              <a:gd name="connsiteY2354" fmla="*/ 897855 h 1137956"/>
              <a:gd name="connsiteX2355" fmla="*/ 464335 w 1016002"/>
              <a:gd name="connsiteY2355" fmla="*/ 897855 h 1137956"/>
              <a:gd name="connsiteX2356" fmla="*/ 464990 w 1016002"/>
              <a:gd name="connsiteY2356" fmla="*/ 897461 h 1137956"/>
              <a:gd name="connsiteX2357" fmla="*/ 466039 w 1016002"/>
              <a:gd name="connsiteY2357" fmla="*/ 897461 h 1137956"/>
              <a:gd name="connsiteX2358" fmla="*/ 466433 w 1016002"/>
              <a:gd name="connsiteY2358" fmla="*/ 896806 h 1137956"/>
              <a:gd name="connsiteX2359" fmla="*/ 467088 w 1016002"/>
              <a:gd name="connsiteY2359" fmla="*/ 896412 h 1137956"/>
              <a:gd name="connsiteX2360" fmla="*/ 467482 w 1016002"/>
              <a:gd name="connsiteY2360" fmla="*/ 896019 h 1137956"/>
              <a:gd name="connsiteX2361" fmla="*/ 467875 w 1016002"/>
              <a:gd name="connsiteY2361" fmla="*/ 896019 h 1137956"/>
              <a:gd name="connsiteX2362" fmla="*/ 468793 w 1016002"/>
              <a:gd name="connsiteY2362" fmla="*/ 896412 h 1137956"/>
              <a:gd name="connsiteX2363" fmla="*/ 470629 w 1016002"/>
              <a:gd name="connsiteY2363" fmla="*/ 895363 h 1137956"/>
              <a:gd name="connsiteX2364" fmla="*/ 472071 w 1016002"/>
              <a:gd name="connsiteY2364" fmla="*/ 894577 h 1137956"/>
              <a:gd name="connsiteX2365" fmla="*/ 473776 w 1016002"/>
              <a:gd name="connsiteY2365" fmla="*/ 893921 h 1137956"/>
              <a:gd name="connsiteX2366" fmla="*/ 473776 w 1016002"/>
              <a:gd name="connsiteY2366" fmla="*/ 893134 h 1137956"/>
              <a:gd name="connsiteX2367" fmla="*/ 474169 w 1016002"/>
              <a:gd name="connsiteY2367" fmla="*/ 892872 h 1137956"/>
              <a:gd name="connsiteX2368" fmla="*/ 474169 w 1016002"/>
              <a:gd name="connsiteY2368" fmla="*/ 892478 h 1137956"/>
              <a:gd name="connsiteX2369" fmla="*/ 474169 w 1016002"/>
              <a:gd name="connsiteY2369" fmla="*/ 891823 h 1137956"/>
              <a:gd name="connsiteX2370" fmla="*/ 473514 w 1016002"/>
              <a:gd name="connsiteY2370" fmla="*/ 890643 h 1137956"/>
              <a:gd name="connsiteX2371" fmla="*/ 474169 w 1016002"/>
              <a:gd name="connsiteY2371" fmla="*/ 890380 h 1137956"/>
              <a:gd name="connsiteX2372" fmla="*/ 473776 w 1016002"/>
              <a:gd name="connsiteY2372" fmla="*/ 889725 h 1137956"/>
              <a:gd name="connsiteX2373" fmla="*/ 474169 w 1016002"/>
              <a:gd name="connsiteY2373" fmla="*/ 888938 h 1137956"/>
              <a:gd name="connsiteX2374" fmla="*/ 474563 w 1016002"/>
              <a:gd name="connsiteY2374" fmla="*/ 888938 h 1137956"/>
              <a:gd name="connsiteX2375" fmla="*/ 474956 w 1016002"/>
              <a:gd name="connsiteY2375" fmla="*/ 888544 h 1137956"/>
              <a:gd name="connsiteX2376" fmla="*/ 474563 w 1016002"/>
              <a:gd name="connsiteY2376" fmla="*/ 888282 h 1137956"/>
              <a:gd name="connsiteX2377" fmla="*/ 474563 w 1016002"/>
              <a:gd name="connsiteY2377" fmla="*/ 887758 h 1137956"/>
              <a:gd name="connsiteX2378" fmla="*/ 475219 w 1016002"/>
              <a:gd name="connsiteY2378" fmla="*/ 887495 h 1137956"/>
              <a:gd name="connsiteX2379" fmla="*/ 475219 w 1016002"/>
              <a:gd name="connsiteY2379" fmla="*/ 886840 h 1137956"/>
              <a:gd name="connsiteX2380" fmla="*/ 473776 w 1016002"/>
              <a:gd name="connsiteY2380" fmla="*/ 885397 h 1137956"/>
              <a:gd name="connsiteX2381" fmla="*/ 473514 w 1016002"/>
              <a:gd name="connsiteY2381" fmla="*/ 884348 h 1137956"/>
              <a:gd name="connsiteX2382" fmla="*/ 473776 w 1016002"/>
              <a:gd name="connsiteY2382" fmla="*/ 883562 h 1137956"/>
              <a:gd name="connsiteX2383" fmla="*/ 473514 w 1016002"/>
              <a:gd name="connsiteY2383" fmla="*/ 882906 h 1137956"/>
              <a:gd name="connsiteX2384" fmla="*/ 473120 w 1016002"/>
              <a:gd name="connsiteY2384" fmla="*/ 881857 h 1137956"/>
              <a:gd name="connsiteX2385" fmla="*/ 474169 w 1016002"/>
              <a:gd name="connsiteY2385" fmla="*/ 881201 h 1137956"/>
              <a:gd name="connsiteX2386" fmla="*/ 474956 w 1016002"/>
              <a:gd name="connsiteY2386" fmla="*/ 881201 h 1137956"/>
              <a:gd name="connsiteX2387" fmla="*/ 474563 w 1016002"/>
              <a:gd name="connsiteY2387" fmla="*/ 880021 h 1137956"/>
              <a:gd name="connsiteX2388" fmla="*/ 475612 w 1016002"/>
              <a:gd name="connsiteY2388" fmla="*/ 879759 h 1137956"/>
              <a:gd name="connsiteX2389" fmla="*/ 475612 w 1016002"/>
              <a:gd name="connsiteY2389" fmla="*/ 879365 h 1137956"/>
              <a:gd name="connsiteX2390" fmla="*/ 475874 w 1016002"/>
              <a:gd name="connsiteY2390" fmla="*/ 879365 h 1137956"/>
              <a:gd name="connsiteX2391" fmla="*/ 475874 w 1016002"/>
              <a:gd name="connsiteY2391" fmla="*/ 878972 h 1137956"/>
              <a:gd name="connsiteX2392" fmla="*/ 476661 w 1016002"/>
              <a:gd name="connsiteY2392" fmla="*/ 878972 h 1137956"/>
              <a:gd name="connsiteX2393" fmla="*/ 476661 w 1016002"/>
              <a:gd name="connsiteY2393" fmla="*/ 879365 h 1137956"/>
              <a:gd name="connsiteX2394" fmla="*/ 477972 w 1016002"/>
              <a:gd name="connsiteY2394" fmla="*/ 879365 h 1137956"/>
              <a:gd name="connsiteX2395" fmla="*/ 479415 w 1016002"/>
              <a:gd name="connsiteY2395" fmla="*/ 878972 h 1137956"/>
              <a:gd name="connsiteX2396" fmla="*/ 480201 w 1016002"/>
              <a:gd name="connsiteY2396" fmla="*/ 880414 h 1137956"/>
              <a:gd name="connsiteX2397" fmla="*/ 481644 w 1016002"/>
              <a:gd name="connsiteY2397" fmla="*/ 878972 h 1137956"/>
              <a:gd name="connsiteX2398" fmla="*/ 482037 w 1016002"/>
              <a:gd name="connsiteY2398" fmla="*/ 879365 h 1137956"/>
              <a:gd name="connsiteX2399" fmla="*/ 482037 w 1016002"/>
              <a:gd name="connsiteY2399" fmla="*/ 880021 h 1137956"/>
              <a:gd name="connsiteX2400" fmla="*/ 482300 w 1016002"/>
              <a:gd name="connsiteY2400" fmla="*/ 880414 h 1137956"/>
              <a:gd name="connsiteX2401" fmla="*/ 482693 w 1016002"/>
              <a:gd name="connsiteY2401" fmla="*/ 880414 h 1137956"/>
              <a:gd name="connsiteX2402" fmla="*/ 484135 w 1016002"/>
              <a:gd name="connsiteY2402" fmla="*/ 881857 h 1137956"/>
              <a:gd name="connsiteX2403" fmla="*/ 483349 w 1016002"/>
              <a:gd name="connsiteY2403" fmla="*/ 883955 h 1137956"/>
              <a:gd name="connsiteX2404" fmla="*/ 483349 w 1016002"/>
              <a:gd name="connsiteY2404" fmla="*/ 884348 h 1137956"/>
              <a:gd name="connsiteX2405" fmla="*/ 483349 w 1016002"/>
              <a:gd name="connsiteY2405" fmla="*/ 884742 h 1137956"/>
              <a:gd name="connsiteX2406" fmla="*/ 483742 w 1016002"/>
              <a:gd name="connsiteY2406" fmla="*/ 885004 h 1137956"/>
              <a:gd name="connsiteX2407" fmla="*/ 482955 w 1016002"/>
              <a:gd name="connsiteY2407" fmla="*/ 886446 h 1137956"/>
              <a:gd name="connsiteX2408" fmla="*/ 483742 w 1016002"/>
              <a:gd name="connsiteY2408" fmla="*/ 886840 h 1137956"/>
              <a:gd name="connsiteX2409" fmla="*/ 483742 w 1016002"/>
              <a:gd name="connsiteY2409" fmla="*/ 886446 h 1137956"/>
              <a:gd name="connsiteX2410" fmla="*/ 484135 w 1016002"/>
              <a:gd name="connsiteY2410" fmla="*/ 886840 h 1137956"/>
              <a:gd name="connsiteX2411" fmla="*/ 484135 w 1016002"/>
              <a:gd name="connsiteY2411" fmla="*/ 887495 h 1137956"/>
              <a:gd name="connsiteX2412" fmla="*/ 484135 w 1016002"/>
              <a:gd name="connsiteY2412" fmla="*/ 887758 h 1137956"/>
              <a:gd name="connsiteX2413" fmla="*/ 485053 w 1016002"/>
              <a:gd name="connsiteY2413" fmla="*/ 888282 h 1137956"/>
              <a:gd name="connsiteX2414" fmla="*/ 485578 w 1016002"/>
              <a:gd name="connsiteY2414" fmla="*/ 887758 h 1137956"/>
              <a:gd name="connsiteX2415" fmla="*/ 487020 w 1016002"/>
              <a:gd name="connsiteY2415" fmla="*/ 889200 h 1137956"/>
              <a:gd name="connsiteX2416" fmla="*/ 487938 w 1016002"/>
              <a:gd name="connsiteY2416" fmla="*/ 888282 h 1137956"/>
              <a:gd name="connsiteX2417" fmla="*/ 489774 w 1016002"/>
              <a:gd name="connsiteY2417" fmla="*/ 887495 h 1137956"/>
              <a:gd name="connsiteX2418" fmla="*/ 489512 w 1016002"/>
              <a:gd name="connsiteY2418" fmla="*/ 886840 h 1137956"/>
              <a:gd name="connsiteX2419" fmla="*/ 489774 w 1016002"/>
              <a:gd name="connsiteY2419" fmla="*/ 885660 h 1137956"/>
              <a:gd name="connsiteX2420" fmla="*/ 489774 w 1016002"/>
              <a:gd name="connsiteY2420" fmla="*/ 885397 h 1137956"/>
              <a:gd name="connsiteX2421" fmla="*/ 490167 w 1016002"/>
              <a:gd name="connsiteY2421" fmla="*/ 884742 h 1137956"/>
              <a:gd name="connsiteX2422" fmla="*/ 490167 w 1016002"/>
              <a:gd name="connsiteY2422" fmla="*/ 883955 h 1137956"/>
              <a:gd name="connsiteX2423" fmla="*/ 489118 w 1016002"/>
              <a:gd name="connsiteY2423" fmla="*/ 883562 h 1137956"/>
              <a:gd name="connsiteX2424" fmla="*/ 489512 w 1016002"/>
              <a:gd name="connsiteY2424" fmla="*/ 883299 h 1137956"/>
              <a:gd name="connsiteX2425" fmla="*/ 488725 w 1016002"/>
              <a:gd name="connsiteY2425" fmla="*/ 882644 h 1137956"/>
              <a:gd name="connsiteX2426" fmla="*/ 489512 w 1016002"/>
              <a:gd name="connsiteY2426" fmla="*/ 881857 h 1137956"/>
              <a:gd name="connsiteX2427" fmla="*/ 489512 w 1016002"/>
              <a:gd name="connsiteY2427" fmla="*/ 880677 h 1137956"/>
              <a:gd name="connsiteX2428" fmla="*/ 490430 w 1016002"/>
              <a:gd name="connsiteY2428" fmla="*/ 879365 h 1137956"/>
              <a:gd name="connsiteX2429" fmla="*/ 490954 w 1016002"/>
              <a:gd name="connsiteY2429" fmla="*/ 879365 h 1137956"/>
              <a:gd name="connsiteX2430" fmla="*/ 491872 w 1016002"/>
              <a:gd name="connsiteY2430" fmla="*/ 878316 h 1137956"/>
              <a:gd name="connsiteX2431" fmla="*/ 491872 w 1016002"/>
              <a:gd name="connsiteY2431" fmla="*/ 877661 h 1137956"/>
              <a:gd name="connsiteX2432" fmla="*/ 492659 w 1016002"/>
              <a:gd name="connsiteY2432" fmla="*/ 876874 h 1137956"/>
              <a:gd name="connsiteX2433" fmla="*/ 493052 w 1016002"/>
              <a:gd name="connsiteY2433" fmla="*/ 875563 h 1137956"/>
              <a:gd name="connsiteX2434" fmla="*/ 492397 w 1016002"/>
              <a:gd name="connsiteY2434" fmla="*/ 873596 h 1137956"/>
              <a:gd name="connsiteX2435" fmla="*/ 492397 w 1016002"/>
              <a:gd name="connsiteY2435" fmla="*/ 872940 h 1137956"/>
              <a:gd name="connsiteX2436" fmla="*/ 491872 w 1016002"/>
              <a:gd name="connsiteY2436" fmla="*/ 871891 h 1137956"/>
              <a:gd name="connsiteX2437" fmla="*/ 492659 w 1016002"/>
              <a:gd name="connsiteY2437" fmla="*/ 871497 h 1137956"/>
              <a:gd name="connsiteX2438" fmla="*/ 493052 w 1016002"/>
              <a:gd name="connsiteY2438" fmla="*/ 871497 h 1137956"/>
              <a:gd name="connsiteX2439" fmla="*/ 494101 w 1016002"/>
              <a:gd name="connsiteY2439" fmla="*/ 872284 h 1137956"/>
              <a:gd name="connsiteX2440" fmla="*/ 495150 w 1016002"/>
              <a:gd name="connsiteY2440" fmla="*/ 872284 h 1137956"/>
              <a:gd name="connsiteX2441" fmla="*/ 495150 w 1016002"/>
              <a:gd name="connsiteY2441" fmla="*/ 872940 h 1137956"/>
              <a:gd name="connsiteX2442" fmla="*/ 495413 w 1016002"/>
              <a:gd name="connsiteY2442" fmla="*/ 873333 h 1137956"/>
              <a:gd name="connsiteX2443" fmla="*/ 495150 w 1016002"/>
              <a:gd name="connsiteY2443" fmla="*/ 873596 h 1137956"/>
              <a:gd name="connsiteX2444" fmla="*/ 495413 w 1016002"/>
              <a:gd name="connsiteY2444" fmla="*/ 874382 h 1137956"/>
              <a:gd name="connsiteX2445" fmla="*/ 496199 w 1016002"/>
              <a:gd name="connsiteY2445" fmla="*/ 875038 h 1137956"/>
              <a:gd name="connsiteX2446" fmla="*/ 496855 w 1016002"/>
              <a:gd name="connsiteY2446" fmla="*/ 875825 h 1137956"/>
              <a:gd name="connsiteX2447" fmla="*/ 498035 w 1016002"/>
              <a:gd name="connsiteY2447" fmla="*/ 875825 h 1137956"/>
              <a:gd name="connsiteX2448" fmla="*/ 498953 w 1016002"/>
              <a:gd name="connsiteY2448" fmla="*/ 875825 h 1137956"/>
              <a:gd name="connsiteX2449" fmla="*/ 499478 w 1016002"/>
              <a:gd name="connsiteY2449" fmla="*/ 876218 h 1137956"/>
              <a:gd name="connsiteX2450" fmla="*/ 498691 w 1016002"/>
              <a:gd name="connsiteY2450" fmla="*/ 877267 h 1137956"/>
              <a:gd name="connsiteX2451" fmla="*/ 498953 w 1016002"/>
              <a:gd name="connsiteY2451" fmla="*/ 877661 h 1137956"/>
              <a:gd name="connsiteX2452" fmla="*/ 499740 w 1016002"/>
              <a:gd name="connsiteY2452" fmla="*/ 877267 h 1137956"/>
              <a:gd name="connsiteX2453" fmla="*/ 500396 w 1016002"/>
              <a:gd name="connsiteY2453" fmla="*/ 877267 h 1137956"/>
              <a:gd name="connsiteX2454" fmla="*/ 501182 w 1016002"/>
              <a:gd name="connsiteY2454" fmla="*/ 877267 h 1137956"/>
              <a:gd name="connsiteX2455" fmla="*/ 502494 w 1016002"/>
              <a:gd name="connsiteY2455" fmla="*/ 877923 h 1137956"/>
              <a:gd name="connsiteX2456" fmla="*/ 503674 w 1016002"/>
              <a:gd name="connsiteY2456" fmla="*/ 876218 h 1137956"/>
              <a:gd name="connsiteX2457" fmla="*/ 504330 w 1016002"/>
              <a:gd name="connsiteY2457" fmla="*/ 876218 h 1137956"/>
              <a:gd name="connsiteX2458" fmla="*/ 504330 w 1016002"/>
              <a:gd name="connsiteY2458" fmla="*/ 876480 h 1137956"/>
              <a:gd name="connsiteX2459" fmla="*/ 503936 w 1016002"/>
              <a:gd name="connsiteY2459" fmla="*/ 878316 h 1137956"/>
              <a:gd name="connsiteX2460" fmla="*/ 504330 w 1016002"/>
              <a:gd name="connsiteY2460" fmla="*/ 879365 h 1137956"/>
              <a:gd name="connsiteX2461" fmla="*/ 505116 w 1016002"/>
              <a:gd name="connsiteY2461" fmla="*/ 879759 h 1137956"/>
              <a:gd name="connsiteX2462" fmla="*/ 506559 w 1016002"/>
              <a:gd name="connsiteY2462" fmla="*/ 879365 h 1137956"/>
              <a:gd name="connsiteX2463" fmla="*/ 506821 w 1016002"/>
              <a:gd name="connsiteY2463" fmla="*/ 878579 h 1137956"/>
              <a:gd name="connsiteX2464" fmla="*/ 507870 w 1016002"/>
              <a:gd name="connsiteY2464" fmla="*/ 877923 h 1137956"/>
              <a:gd name="connsiteX2465" fmla="*/ 507870 w 1016002"/>
              <a:gd name="connsiteY2465" fmla="*/ 877267 h 1137956"/>
              <a:gd name="connsiteX2466" fmla="*/ 508132 w 1016002"/>
              <a:gd name="connsiteY2466" fmla="*/ 876874 h 1137956"/>
              <a:gd name="connsiteX2467" fmla="*/ 507477 w 1016002"/>
              <a:gd name="connsiteY2467" fmla="*/ 876480 h 1137956"/>
              <a:gd name="connsiteX2468" fmla="*/ 508657 w 1016002"/>
              <a:gd name="connsiteY2468" fmla="*/ 875825 h 1137956"/>
              <a:gd name="connsiteX2469" fmla="*/ 510230 w 1016002"/>
              <a:gd name="connsiteY2469" fmla="*/ 875825 h 1137956"/>
              <a:gd name="connsiteX2470" fmla="*/ 511411 w 1016002"/>
              <a:gd name="connsiteY2470" fmla="*/ 875825 h 1137956"/>
              <a:gd name="connsiteX2471" fmla="*/ 511411 w 1016002"/>
              <a:gd name="connsiteY2471" fmla="*/ 876218 h 1137956"/>
              <a:gd name="connsiteX2472" fmla="*/ 512460 w 1016002"/>
              <a:gd name="connsiteY2472" fmla="*/ 876218 h 1137956"/>
              <a:gd name="connsiteX2473" fmla="*/ 513640 w 1016002"/>
              <a:gd name="connsiteY2473" fmla="*/ 876874 h 1137956"/>
              <a:gd name="connsiteX2474" fmla="*/ 514558 w 1016002"/>
              <a:gd name="connsiteY2474" fmla="*/ 876480 h 1137956"/>
              <a:gd name="connsiteX2475" fmla="*/ 515214 w 1016002"/>
              <a:gd name="connsiteY2475" fmla="*/ 876480 h 1137956"/>
              <a:gd name="connsiteX2476" fmla="*/ 515607 w 1016002"/>
              <a:gd name="connsiteY2476" fmla="*/ 876874 h 1137956"/>
              <a:gd name="connsiteX2477" fmla="*/ 516656 w 1016002"/>
              <a:gd name="connsiteY2477" fmla="*/ 876874 h 1137956"/>
              <a:gd name="connsiteX2478" fmla="*/ 516394 w 1016002"/>
              <a:gd name="connsiteY2478" fmla="*/ 875563 h 1137956"/>
              <a:gd name="connsiteX2479" fmla="*/ 516656 w 1016002"/>
              <a:gd name="connsiteY2479" fmla="*/ 874776 h 1137956"/>
              <a:gd name="connsiteX2480" fmla="*/ 516394 w 1016002"/>
              <a:gd name="connsiteY2480" fmla="*/ 873333 h 1137956"/>
              <a:gd name="connsiteX2481" fmla="*/ 516394 w 1016002"/>
              <a:gd name="connsiteY2481" fmla="*/ 871891 h 1137956"/>
              <a:gd name="connsiteX2482" fmla="*/ 515607 w 1016002"/>
              <a:gd name="connsiteY2482" fmla="*/ 871235 h 1137956"/>
              <a:gd name="connsiteX2483" fmla="*/ 515607 w 1016002"/>
              <a:gd name="connsiteY2483" fmla="*/ 869399 h 1137956"/>
              <a:gd name="connsiteX2484" fmla="*/ 516394 w 1016002"/>
              <a:gd name="connsiteY2484" fmla="*/ 869137 h 1137956"/>
              <a:gd name="connsiteX2485" fmla="*/ 517049 w 1016002"/>
              <a:gd name="connsiteY2485" fmla="*/ 868744 h 1137956"/>
              <a:gd name="connsiteX2486" fmla="*/ 518492 w 1016002"/>
              <a:gd name="connsiteY2486" fmla="*/ 869137 h 1137956"/>
              <a:gd name="connsiteX2487" fmla="*/ 519934 w 1016002"/>
              <a:gd name="connsiteY2487" fmla="*/ 869137 h 1137956"/>
              <a:gd name="connsiteX2488" fmla="*/ 521770 w 1016002"/>
              <a:gd name="connsiteY2488" fmla="*/ 868744 h 1137956"/>
              <a:gd name="connsiteX2489" fmla="*/ 521377 w 1016002"/>
              <a:gd name="connsiteY2489" fmla="*/ 868481 h 1137956"/>
              <a:gd name="connsiteX2490" fmla="*/ 521377 w 1016002"/>
              <a:gd name="connsiteY2490" fmla="*/ 867039 h 1137956"/>
              <a:gd name="connsiteX2491" fmla="*/ 521770 w 1016002"/>
              <a:gd name="connsiteY2491" fmla="*/ 867039 h 1137956"/>
              <a:gd name="connsiteX2492" fmla="*/ 522032 w 1016002"/>
              <a:gd name="connsiteY2492" fmla="*/ 867695 h 1137956"/>
              <a:gd name="connsiteX2493" fmla="*/ 522688 w 1016002"/>
              <a:gd name="connsiteY2493" fmla="*/ 867301 h 1137956"/>
              <a:gd name="connsiteX2494" fmla="*/ 523081 w 1016002"/>
              <a:gd name="connsiteY2494" fmla="*/ 866515 h 1137956"/>
              <a:gd name="connsiteX2495" fmla="*/ 523475 w 1016002"/>
              <a:gd name="connsiteY2495" fmla="*/ 866515 h 1137956"/>
              <a:gd name="connsiteX2496" fmla="*/ 523868 w 1016002"/>
              <a:gd name="connsiteY2496" fmla="*/ 866252 h 1137956"/>
              <a:gd name="connsiteX2497" fmla="*/ 524786 w 1016002"/>
              <a:gd name="connsiteY2497" fmla="*/ 866515 h 1137956"/>
              <a:gd name="connsiteX2498" fmla="*/ 527409 w 1016002"/>
              <a:gd name="connsiteY2498" fmla="*/ 864547 h 1137956"/>
              <a:gd name="connsiteX2499" fmla="*/ 528195 w 1016002"/>
              <a:gd name="connsiteY2499" fmla="*/ 864547 h 1137956"/>
              <a:gd name="connsiteX2500" fmla="*/ 528195 w 1016002"/>
              <a:gd name="connsiteY2500" fmla="*/ 863761 h 1137956"/>
              <a:gd name="connsiteX2501" fmla="*/ 528458 w 1016002"/>
              <a:gd name="connsiteY2501" fmla="*/ 863498 h 1137956"/>
              <a:gd name="connsiteX2502" fmla="*/ 529507 w 1016002"/>
              <a:gd name="connsiteY2502" fmla="*/ 861400 h 1137956"/>
              <a:gd name="connsiteX2503" fmla="*/ 529113 w 1016002"/>
              <a:gd name="connsiteY2503" fmla="*/ 859171 h 1137956"/>
              <a:gd name="connsiteX2504" fmla="*/ 529507 w 1016002"/>
              <a:gd name="connsiteY2504" fmla="*/ 858516 h 1137956"/>
              <a:gd name="connsiteX2505" fmla="*/ 530949 w 1016002"/>
              <a:gd name="connsiteY2505" fmla="*/ 858122 h 1137956"/>
              <a:gd name="connsiteX2506" fmla="*/ 531867 w 1016002"/>
              <a:gd name="connsiteY2506" fmla="*/ 857466 h 1137956"/>
              <a:gd name="connsiteX2507" fmla="*/ 533047 w 1016002"/>
              <a:gd name="connsiteY2507" fmla="*/ 857466 h 1137956"/>
              <a:gd name="connsiteX2508" fmla="*/ 533309 w 1016002"/>
              <a:gd name="connsiteY2508" fmla="*/ 857860 h 1137956"/>
              <a:gd name="connsiteX2509" fmla="*/ 534752 w 1016002"/>
              <a:gd name="connsiteY2509" fmla="*/ 857466 h 1137956"/>
              <a:gd name="connsiteX2510" fmla="*/ 534752 w 1016002"/>
              <a:gd name="connsiteY2510" fmla="*/ 857073 h 1137956"/>
              <a:gd name="connsiteX2511" fmla="*/ 533834 w 1016002"/>
              <a:gd name="connsiteY2511" fmla="*/ 855762 h 1137956"/>
              <a:gd name="connsiteX2512" fmla="*/ 533309 w 1016002"/>
              <a:gd name="connsiteY2512" fmla="*/ 854319 h 1137956"/>
              <a:gd name="connsiteX2513" fmla="*/ 533309 w 1016002"/>
              <a:gd name="connsiteY2513" fmla="*/ 852877 h 1137956"/>
              <a:gd name="connsiteX2514" fmla="*/ 533309 w 1016002"/>
              <a:gd name="connsiteY2514" fmla="*/ 852090 h 1137956"/>
              <a:gd name="connsiteX2515" fmla="*/ 534490 w 1016002"/>
              <a:gd name="connsiteY2515" fmla="*/ 849992 h 1137956"/>
              <a:gd name="connsiteX2516" fmla="*/ 535932 w 1016002"/>
              <a:gd name="connsiteY2516" fmla="*/ 847238 h 1137956"/>
              <a:gd name="connsiteX2517" fmla="*/ 534752 w 1016002"/>
              <a:gd name="connsiteY2517" fmla="*/ 846058 h 1137956"/>
              <a:gd name="connsiteX2518" fmla="*/ 534752 w 1016002"/>
              <a:gd name="connsiteY2518" fmla="*/ 845796 h 1137956"/>
              <a:gd name="connsiteX2519" fmla="*/ 533834 w 1016002"/>
              <a:gd name="connsiteY2519" fmla="*/ 845402 h 1137956"/>
              <a:gd name="connsiteX2520" fmla="*/ 532654 w 1016002"/>
              <a:gd name="connsiteY2520" fmla="*/ 846452 h 1137956"/>
              <a:gd name="connsiteX2521" fmla="*/ 530949 w 1016002"/>
              <a:gd name="connsiteY2521" fmla="*/ 846714 h 1137956"/>
              <a:gd name="connsiteX2522" fmla="*/ 530162 w 1016002"/>
              <a:gd name="connsiteY2522" fmla="*/ 846058 h 1137956"/>
              <a:gd name="connsiteX2523" fmla="*/ 527409 w 1016002"/>
              <a:gd name="connsiteY2523" fmla="*/ 846058 h 1137956"/>
              <a:gd name="connsiteX2524" fmla="*/ 526753 w 1016002"/>
              <a:gd name="connsiteY2524" fmla="*/ 844616 h 1137956"/>
              <a:gd name="connsiteX2525" fmla="*/ 525310 w 1016002"/>
              <a:gd name="connsiteY2525" fmla="*/ 845402 h 1137956"/>
              <a:gd name="connsiteX2526" fmla="*/ 523475 w 1016002"/>
              <a:gd name="connsiteY2526" fmla="*/ 845009 h 1137956"/>
              <a:gd name="connsiteX2527" fmla="*/ 523081 w 1016002"/>
              <a:gd name="connsiteY2527" fmla="*/ 845796 h 1137956"/>
              <a:gd name="connsiteX2528" fmla="*/ 521377 w 1016002"/>
              <a:gd name="connsiteY2528" fmla="*/ 845796 h 1137956"/>
              <a:gd name="connsiteX2529" fmla="*/ 520590 w 1016002"/>
              <a:gd name="connsiteY2529" fmla="*/ 845402 h 1137956"/>
              <a:gd name="connsiteX2530" fmla="*/ 520590 w 1016002"/>
              <a:gd name="connsiteY2530" fmla="*/ 844353 h 1137956"/>
              <a:gd name="connsiteX2531" fmla="*/ 519672 w 1016002"/>
              <a:gd name="connsiteY2531" fmla="*/ 844353 h 1137956"/>
              <a:gd name="connsiteX2532" fmla="*/ 518885 w 1016002"/>
              <a:gd name="connsiteY2532" fmla="*/ 845009 h 1137956"/>
              <a:gd name="connsiteX2533" fmla="*/ 516394 w 1016002"/>
              <a:gd name="connsiteY2533" fmla="*/ 842518 h 1137956"/>
              <a:gd name="connsiteX2534" fmla="*/ 515607 w 1016002"/>
              <a:gd name="connsiteY2534" fmla="*/ 841075 h 1137956"/>
              <a:gd name="connsiteX2535" fmla="*/ 514295 w 1016002"/>
              <a:gd name="connsiteY2535" fmla="*/ 840419 h 1137956"/>
              <a:gd name="connsiteX2536" fmla="*/ 513902 w 1016002"/>
              <a:gd name="connsiteY2536" fmla="*/ 839370 h 1137956"/>
              <a:gd name="connsiteX2537" fmla="*/ 514558 w 1016002"/>
              <a:gd name="connsiteY2537" fmla="*/ 838584 h 1137956"/>
              <a:gd name="connsiteX2538" fmla="*/ 514558 w 1016002"/>
              <a:gd name="connsiteY2538" fmla="*/ 837928 h 1137956"/>
              <a:gd name="connsiteX2539" fmla="*/ 514295 w 1016002"/>
              <a:gd name="connsiteY2539" fmla="*/ 837666 h 1137956"/>
              <a:gd name="connsiteX2540" fmla="*/ 514558 w 1016002"/>
              <a:gd name="connsiteY2540" fmla="*/ 837141 h 1137956"/>
              <a:gd name="connsiteX2541" fmla="*/ 514295 w 1016002"/>
              <a:gd name="connsiteY2541" fmla="*/ 835699 h 1137956"/>
              <a:gd name="connsiteX2542" fmla="*/ 512197 w 1016002"/>
              <a:gd name="connsiteY2542" fmla="*/ 834256 h 1137956"/>
              <a:gd name="connsiteX2543" fmla="*/ 511017 w 1016002"/>
              <a:gd name="connsiteY2543" fmla="*/ 831896 h 1137956"/>
              <a:gd name="connsiteX2544" fmla="*/ 510755 w 1016002"/>
              <a:gd name="connsiteY2544" fmla="*/ 830585 h 1137956"/>
              <a:gd name="connsiteX2545" fmla="*/ 509575 w 1016002"/>
              <a:gd name="connsiteY2545" fmla="*/ 829142 h 1137956"/>
              <a:gd name="connsiteX2546" fmla="*/ 510755 w 1016002"/>
              <a:gd name="connsiteY2546" fmla="*/ 827700 h 1137956"/>
              <a:gd name="connsiteX2547" fmla="*/ 511673 w 1016002"/>
              <a:gd name="connsiteY2547" fmla="*/ 826520 h 1137956"/>
              <a:gd name="connsiteX2548" fmla="*/ 512197 w 1016002"/>
              <a:gd name="connsiteY2548" fmla="*/ 826913 h 1137956"/>
              <a:gd name="connsiteX2549" fmla="*/ 513902 w 1016002"/>
              <a:gd name="connsiteY2549" fmla="*/ 825602 h 1137956"/>
              <a:gd name="connsiteX2550" fmla="*/ 513902 w 1016002"/>
              <a:gd name="connsiteY2550" fmla="*/ 824159 h 1137956"/>
              <a:gd name="connsiteX2551" fmla="*/ 513902 w 1016002"/>
              <a:gd name="connsiteY2551" fmla="*/ 823504 h 1137956"/>
              <a:gd name="connsiteX2552" fmla="*/ 513902 w 1016002"/>
              <a:gd name="connsiteY2552" fmla="*/ 822979 h 1137956"/>
              <a:gd name="connsiteX2553" fmla="*/ 515607 w 1016002"/>
              <a:gd name="connsiteY2553" fmla="*/ 822323 h 1137956"/>
              <a:gd name="connsiteX2554" fmla="*/ 516394 w 1016002"/>
              <a:gd name="connsiteY2554" fmla="*/ 821274 h 1137956"/>
              <a:gd name="connsiteX2555" fmla="*/ 514951 w 1016002"/>
              <a:gd name="connsiteY2555" fmla="*/ 820619 h 1137956"/>
              <a:gd name="connsiteX2556" fmla="*/ 513902 w 1016002"/>
              <a:gd name="connsiteY2556" fmla="*/ 818127 h 1137956"/>
              <a:gd name="connsiteX2557" fmla="*/ 513640 w 1016002"/>
              <a:gd name="connsiteY2557" fmla="*/ 818127 h 1137956"/>
              <a:gd name="connsiteX2558" fmla="*/ 512460 w 1016002"/>
              <a:gd name="connsiteY2558" fmla="*/ 816422 h 1137956"/>
              <a:gd name="connsiteX2559" fmla="*/ 507477 w 1016002"/>
              <a:gd name="connsiteY2559" fmla="*/ 818127 h 1137956"/>
              <a:gd name="connsiteX2560" fmla="*/ 507477 w 1016002"/>
              <a:gd name="connsiteY2560" fmla="*/ 818521 h 1137956"/>
              <a:gd name="connsiteX2561" fmla="*/ 506034 w 1016002"/>
              <a:gd name="connsiteY2561" fmla="*/ 818127 h 1137956"/>
              <a:gd name="connsiteX2562" fmla="*/ 504592 w 1016002"/>
              <a:gd name="connsiteY2562" fmla="*/ 818783 h 1137956"/>
              <a:gd name="connsiteX2563" fmla="*/ 503936 w 1016002"/>
              <a:gd name="connsiteY2563" fmla="*/ 819176 h 1137956"/>
              <a:gd name="connsiteX2564" fmla="*/ 502887 w 1016002"/>
              <a:gd name="connsiteY2564" fmla="*/ 818783 h 1137956"/>
              <a:gd name="connsiteX2565" fmla="*/ 502887 w 1016002"/>
              <a:gd name="connsiteY2565" fmla="*/ 818127 h 1137956"/>
              <a:gd name="connsiteX2566" fmla="*/ 502494 w 1016002"/>
              <a:gd name="connsiteY2566" fmla="*/ 817340 h 1137956"/>
              <a:gd name="connsiteX2567" fmla="*/ 501576 w 1016002"/>
              <a:gd name="connsiteY2567" fmla="*/ 816422 h 1137956"/>
              <a:gd name="connsiteX2568" fmla="*/ 500789 w 1016002"/>
              <a:gd name="connsiteY2568" fmla="*/ 815898 h 1137956"/>
              <a:gd name="connsiteX2569" fmla="*/ 499740 w 1016002"/>
              <a:gd name="connsiteY2569" fmla="*/ 816422 h 1137956"/>
              <a:gd name="connsiteX2570" fmla="*/ 500133 w 1016002"/>
              <a:gd name="connsiteY2570" fmla="*/ 815636 h 1137956"/>
              <a:gd name="connsiteX2571" fmla="*/ 500133 w 1016002"/>
              <a:gd name="connsiteY2571" fmla="*/ 815242 h 1137956"/>
              <a:gd name="connsiteX2572" fmla="*/ 500789 w 1016002"/>
              <a:gd name="connsiteY2572" fmla="*/ 814193 h 1137956"/>
              <a:gd name="connsiteX2573" fmla="*/ 500396 w 1016002"/>
              <a:gd name="connsiteY2573" fmla="*/ 813800 h 1137956"/>
              <a:gd name="connsiteX2574" fmla="*/ 500789 w 1016002"/>
              <a:gd name="connsiteY2574" fmla="*/ 813144 h 1137956"/>
              <a:gd name="connsiteX2575" fmla="*/ 500133 w 1016002"/>
              <a:gd name="connsiteY2575" fmla="*/ 813144 h 1137956"/>
              <a:gd name="connsiteX2576" fmla="*/ 500133 w 1016002"/>
              <a:gd name="connsiteY2576" fmla="*/ 813800 h 1137956"/>
              <a:gd name="connsiteX2577" fmla="*/ 499740 w 1016002"/>
              <a:gd name="connsiteY2577" fmla="*/ 814456 h 1137956"/>
              <a:gd name="connsiteX2578" fmla="*/ 499740 w 1016002"/>
              <a:gd name="connsiteY2578" fmla="*/ 812095 h 1137956"/>
              <a:gd name="connsiteX2579" fmla="*/ 499740 w 1016002"/>
              <a:gd name="connsiteY2579" fmla="*/ 811440 h 1137956"/>
              <a:gd name="connsiteX2580" fmla="*/ 500396 w 1016002"/>
              <a:gd name="connsiteY2580" fmla="*/ 810259 h 1137956"/>
              <a:gd name="connsiteX2581" fmla="*/ 500396 w 1016002"/>
              <a:gd name="connsiteY2581" fmla="*/ 808817 h 1137956"/>
              <a:gd name="connsiteX2582" fmla="*/ 499740 w 1016002"/>
              <a:gd name="connsiteY2582" fmla="*/ 806719 h 1137956"/>
              <a:gd name="connsiteX2583" fmla="*/ 500133 w 1016002"/>
              <a:gd name="connsiteY2583" fmla="*/ 805014 h 1137956"/>
              <a:gd name="connsiteX2584" fmla="*/ 500396 w 1016002"/>
              <a:gd name="connsiteY2584" fmla="*/ 804621 h 1137956"/>
              <a:gd name="connsiteX2585" fmla="*/ 500789 w 1016002"/>
              <a:gd name="connsiteY2585" fmla="*/ 804621 h 1137956"/>
              <a:gd name="connsiteX2586" fmla="*/ 501182 w 1016002"/>
              <a:gd name="connsiteY2586" fmla="*/ 803965 h 1137956"/>
              <a:gd name="connsiteX2587" fmla="*/ 501838 w 1016002"/>
              <a:gd name="connsiteY2587" fmla="*/ 803965 h 1137956"/>
              <a:gd name="connsiteX2588" fmla="*/ 501838 w 1016002"/>
              <a:gd name="connsiteY2588" fmla="*/ 803703 h 1137956"/>
              <a:gd name="connsiteX2589" fmla="*/ 502494 w 1016002"/>
              <a:gd name="connsiteY2589" fmla="*/ 802260 h 1137956"/>
              <a:gd name="connsiteX2590" fmla="*/ 503936 w 1016002"/>
              <a:gd name="connsiteY2590" fmla="*/ 800424 h 1137956"/>
              <a:gd name="connsiteX2591" fmla="*/ 504330 w 1016002"/>
              <a:gd name="connsiteY2591" fmla="*/ 799375 h 1137956"/>
              <a:gd name="connsiteX2592" fmla="*/ 504592 w 1016002"/>
              <a:gd name="connsiteY2592" fmla="*/ 799375 h 1137956"/>
              <a:gd name="connsiteX2593" fmla="*/ 505772 w 1016002"/>
              <a:gd name="connsiteY2593" fmla="*/ 800818 h 1137956"/>
              <a:gd name="connsiteX2594" fmla="*/ 507215 w 1016002"/>
              <a:gd name="connsiteY2594" fmla="*/ 801474 h 1137956"/>
              <a:gd name="connsiteX2595" fmla="*/ 507477 w 1016002"/>
              <a:gd name="connsiteY2595" fmla="*/ 801474 h 1137956"/>
              <a:gd name="connsiteX2596" fmla="*/ 508132 w 1016002"/>
              <a:gd name="connsiteY2596" fmla="*/ 801474 h 1137956"/>
              <a:gd name="connsiteX2597" fmla="*/ 512853 w 1016002"/>
              <a:gd name="connsiteY2597" fmla="*/ 803178 h 1137956"/>
              <a:gd name="connsiteX2598" fmla="*/ 514295 w 1016002"/>
              <a:gd name="connsiteY2598" fmla="*/ 801736 h 1137956"/>
              <a:gd name="connsiteX2599" fmla="*/ 514558 w 1016002"/>
              <a:gd name="connsiteY2599" fmla="*/ 800818 h 1137956"/>
              <a:gd name="connsiteX2600" fmla="*/ 516394 w 1016002"/>
              <a:gd name="connsiteY2600" fmla="*/ 798720 h 1137956"/>
              <a:gd name="connsiteX2601" fmla="*/ 516656 w 1016002"/>
              <a:gd name="connsiteY2601" fmla="*/ 797933 h 1137956"/>
              <a:gd name="connsiteX2602" fmla="*/ 518229 w 1016002"/>
              <a:gd name="connsiteY2602" fmla="*/ 796884 h 1137956"/>
              <a:gd name="connsiteX2603" fmla="*/ 519147 w 1016002"/>
              <a:gd name="connsiteY2603" fmla="*/ 795835 h 1137956"/>
              <a:gd name="connsiteX2604" fmla="*/ 519934 w 1016002"/>
              <a:gd name="connsiteY2604" fmla="*/ 793999 h 1137956"/>
              <a:gd name="connsiteX2605" fmla="*/ 521114 w 1016002"/>
              <a:gd name="connsiteY2605" fmla="*/ 792557 h 1137956"/>
              <a:gd name="connsiteX2606" fmla="*/ 521377 w 1016002"/>
              <a:gd name="connsiteY2606" fmla="*/ 789802 h 1137956"/>
              <a:gd name="connsiteX2607" fmla="*/ 521114 w 1016002"/>
              <a:gd name="connsiteY2607" fmla="*/ 789802 h 1137956"/>
              <a:gd name="connsiteX2608" fmla="*/ 520590 w 1016002"/>
              <a:gd name="connsiteY2608" fmla="*/ 788359 h 1137956"/>
              <a:gd name="connsiteX2609" fmla="*/ 520590 w 1016002"/>
              <a:gd name="connsiteY2609" fmla="*/ 786261 h 1137956"/>
              <a:gd name="connsiteX2610" fmla="*/ 515607 w 1016002"/>
              <a:gd name="connsiteY2610" fmla="*/ 787310 h 1137956"/>
              <a:gd name="connsiteX2611" fmla="*/ 514951 w 1016002"/>
              <a:gd name="connsiteY2611" fmla="*/ 787573 h 1137956"/>
              <a:gd name="connsiteX2612" fmla="*/ 513115 w 1016002"/>
              <a:gd name="connsiteY2612" fmla="*/ 788097 h 1137956"/>
              <a:gd name="connsiteX2613" fmla="*/ 512853 w 1016002"/>
              <a:gd name="connsiteY2613" fmla="*/ 787573 h 1137956"/>
              <a:gd name="connsiteX2614" fmla="*/ 512197 w 1016002"/>
              <a:gd name="connsiteY2614" fmla="*/ 787573 h 1137956"/>
              <a:gd name="connsiteX2615" fmla="*/ 511673 w 1016002"/>
              <a:gd name="connsiteY2615" fmla="*/ 786917 h 1137956"/>
              <a:gd name="connsiteX2616" fmla="*/ 509575 w 1016002"/>
              <a:gd name="connsiteY2616" fmla="*/ 787310 h 1137956"/>
              <a:gd name="connsiteX2617" fmla="*/ 507870 w 1016002"/>
              <a:gd name="connsiteY2617" fmla="*/ 787310 h 1137956"/>
              <a:gd name="connsiteX2618" fmla="*/ 507870 w 1016002"/>
              <a:gd name="connsiteY2618" fmla="*/ 786261 h 1137956"/>
              <a:gd name="connsiteX2619" fmla="*/ 507870 w 1016002"/>
              <a:gd name="connsiteY2619" fmla="*/ 785868 h 1137956"/>
              <a:gd name="connsiteX2620" fmla="*/ 507870 w 1016002"/>
              <a:gd name="connsiteY2620" fmla="*/ 785081 h 1137956"/>
              <a:gd name="connsiteX2621" fmla="*/ 508132 w 1016002"/>
              <a:gd name="connsiteY2621" fmla="*/ 784425 h 1137956"/>
              <a:gd name="connsiteX2622" fmla="*/ 508132 w 1016002"/>
              <a:gd name="connsiteY2622" fmla="*/ 784163 h 1137956"/>
              <a:gd name="connsiteX2623" fmla="*/ 508657 w 1016002"/>
              <a:gd name="connsiteY2623" fmla="*/ 783639 h 1137956"/>
              <a:gd name="connsiteX2624" fmla="*/ 507215 w 1016002"/>
              <a:gd name="connsiteY2624" fmla="*/ 781934 h 1137956"/>
              <a:gd name="connsiteX2625" fmla="*/ 507215 w 1016002"/>
              <a:gd name="connsiteY2625" fmla="*/ 781541 h 1137956"/>
              <a:gd name="connsiteX2626" fmla="*/ 508132 w 1016002"/>
              <a:gd name="connsiteY2626" fmla="*/ 781278 h 1137956"/>
              <a:gd name="connsiteX2627" fmla="*/ 506821 w 1016002"/>
              <a:gd name="connsiteY2627" fmla="*/ 779443 h 1137956"/>
              <a:gd name="connsiteX2628" fmla="*/ 505772 w 1016002"/>
              <a:gd name="connsiteY2628" fmla="*/ 778525 h 1137956"/>
              <a:gd name="connsiteX2629" fmla="*/ 505116 w 1016002"/>
              <a:gd name="connsiteY2629" fmla="*/ 777738 h 1137956"/>
              <a:gd name="connsiteX2630" fmla="*/ 504592 w 1016002"/>
              <a:gd name="connsiteY2630" fmla="*/ 776558 h 1137956"/>
              <a:gd name="connsiteX2631" fmla="*/ 503936 w 1016002"/>
              <a:gd name="connsiteY2631" fmla="*/ 775640 h 1137956"/>
              <a:gd name="connsiteX2632" fmla="*/ 504330 w 1016002"/>
              <a:gd name="connsiteY2632" fmla="*/ 774460 h 1137956"/>
              <a:gd name="connsiteX2633" fmla="*/ 505116 w 1016002"/>
              <a:gd name="connsiteY2633" fmla="*/ 774197 h 1137956"/>
              <a:gd name="connsiteX2634" fmla="*/ 505379 w 1016002"/>
              <a:gd name="connsiteY2634" fmla="*/ 773542 h 1137956"/>
              <a:gd name="connsiteX2635" fmla="*/ 506559 w 1016002"/>
              <a:gd name="connsiteY2635" fmla="*/ 772361 h 1137956"/>
              <a:gd name="connsiteX2636" fmla="*/ 506559 w 1016002"/>
              <a:gd name="connsiteY2636" fmla="*/ 770657 h 1137956"/>
              <a:gd name="connsiteX2637" fmla="*/ 506559 w 1016002"/>
              <a:gd name="connsiteY2637" fmla="*/ 770263 h 1137956"/>
              <a:gd name="connsiteX2638" fmla="*/ 507477 w 1016002"/>
              <a:gd name="connsiteY2638" fmla="*/ 770657 h 1137956"/>
              <a:gd name="connsiteX2639" fmla="*/ 509968 w 1016002"/>
              <a:gd name="connsiteY2639" fmla="*/ 773804 h 1137956"/>
              <a:gd name="connsiteX2640" fmla="*/ 511017 w 1016002"/>
              <a:gd name="connsiteY2640" fmla="*/ 773542 h 1137956"/>
              <a:gd name="connsiteX2641" fmla="*/ 511673 w 1016002"/>
              <a:gd name="connsiteY2641" fmla="*/ 772755 h 1137956"/>
              <a:gd name="connsiteX2642" fmla="*/ 512460 w 1016002"/>
              <a:gd name="connsiteY2642" fmla="*/ 772361 h 1137956"/>
              <a:gd name="connsiteX2643" fmla="*/ 513115 w 1016002"/>
              <a:gd name="connsiteY2643" fmla="*/ 773542 h 1137956"/>
              <a:gd name="connsiteX2644" fmla="*/ 514558 w 1016002"/>
              <a:gd name="connsiteY2644" fmla="*/ 772099 h 1137956"/>
              <a:gd name="connsiteX2645" fmla="*/ 515214 w 1016002"/>
              <a:gd name="connsiteY2645" fmla="*/ 772361 h 1137956"/>
              <a:gd name="connsiteX2646" fmla="*/ 515607 w 1016002"/>
              <a:gd name="connsiteY2646" fmla="*/ 772361 h 1137956"/>
              <a:gd name="connsiteX2647" fmla="*/ 514295 w 1016002"/>
              <a:gd name="connsiteY2647" fmla="*/ 770919 h 1137956"/>
              <a:gd name="connsiteX2648" fmla="*/ 516000 w 1016002"/>
              <a:gd name="connsiteY2648" fmla="*/ 770263 h 1137956"/>
              <a:gd name="connsiteX2649" fmla="*/ 516000 w 1016002"/>
              <a:gd name="connsiteY2649" fmla="*/ 771444 h 1137956"/>
              <a:gd name="connsiteX2650" fmla="*/ 516394 w 1016002"/>
              <a:gd name="connsiteY2650" fmla="*/ 772099 h 1137956"/>
              <a:gd name="connsiteX2651" fmla="*/ 516656 w 1016002"/>
              <a:gd name="connsiteY2651" fmla="*/ 774460 h 1137956"/>
              <a:gd name="connsiteX2652" fmla="*/ 518492 w 1016002"/>
              <a:gd name="connsiteY2652" fmla="*/ 774197 h 1137956"/>
              <a:gd name="connsiteX2653" fmla="*/ 518885 w 1016002"/>
              <a:gd name="connsiteY2653" fmla="*/ 774197 h 1137956"/>
              <a:gd name="connsiteX2654" fmla="*/ 519147 w 1016002"/>
              <a:gd name="connsiteY2654" fmla="*/ 773542 h 1137956"/>
              <a:gd name="connsiteX2655" fmla="*/ 519147 w 1016002"/>
              <a:gd name="connsiteY2655" fmla="*/ 770263 h 1137956"/>
              <a:gd name="connsiteX2656" fmla="*/ 519147 w 1016002"/>
              <a:gd name="connsiteY2656" fmla="*/ 768559 h 1137956"/>
              <a:gd name="connsiteX2657" fmla="*/ 521114 w 1016002"/>
              <a:gd name="connsiteY2657" fmla="*/ 767379 h 1137956"/>
              <a:gd name="connsiteX2658" fmla="*/ 521114 w 1016002"/>
              <a:gd name="connsiteY2658" fmla="*/ 766723 h 1137956"/>
              <a:gd name="connsiteX2659" fmla="*/ 521114 w 1016002"/>
              <a:gd name="connsiteY2659" fmla="*/ 766067 h 1137956"/>
              <a:gd name="connsiteX2660" fmla="*/ 521770 w 1016002"/>
              <a:gd name="connsiteY2660" fmla="*/ 768559 h 1137956"/>
              <a:gd name="connsiteX2661" fmla="*/ 522032 w 1016002"/>
              <a:gd name="connsiteY2661" fmla="*/ 769214 h 1137956"/>
              <a:gd name="connsiteX2662" fmla="*/ 522688 w 1016002"/>
              <a:gd name="connsiteY2662" fmla="*/ 770263 h 1137956"/>
              <a:gd name="connsiteX2663" fmla="*/ 523475 w 1016002"/>
              <a:gd name="connsiteY2663" fmla="*/ 770657 h 1137956"/>
              <a:gd name="connsiteX2664" fmla="*/ 523868 w 1016002"/>
              <a:gd name="connsiteY2664" fmla="*/ 770919 h 1137956"/>
              <a:gd name="connsiteX2665" fmla="*/ 524130 w 1016002"/>
              <a:gd name="connsiteY2665" fmla="*/ 770919 h 1137956"/>
              <a:gd name="connsiteX2666" fmla="*/ 525310 w 1016002"/>
              <a:gd name="connsiteY2666" fmla="*/ 770001 h 1137956"/>
              <a:gd name="connsiteX2667" fmla="*/ 524130 w 1016002"/>
              <a:gd name="connsiteY2667" fmla="*/ 768821 h 1137956"/>
              <a:gd name="connsiteX2668" fmla="*/ 523475 w 1016002"/>
              <a:gd name="connsiteY2668" fmla="*/ 767379 h 1137956"/>
              <a:gd name="connsiteX2669" fmla="*/ 522688 w 1016002"/>
              <a:gd name="connsiteY2669" fmla="*/ 764625 h 1137956"/>
              <a:gd name="connsiteX2670" fmla="*/ 522426 w 1016002"/>
              <a:gd name="connsiteY2670" fmla="*/ 763838 h 1137956"/>
              <a:gd name="connsiteX2671" fmla="*/ 523475 w 1016002"/>
              <a:gd name="connsiteY2671" fmla="*/ 762920 h 1137956"/>
              <a:gd name="connsiteX2672" fmla="*/ 523868 w 1016002"/>
              <a:gd name="connsiteY2672" fmla="*/ 762920 h 1137956"/>
              <a:gd name="connsiteX2673" fmla="*/ 524130 w 1016002"/>
              <a:gd name="connsiteY2673" fmla="*/ 764362 h 1137956"/>
              <a:gd name="connsiteX2674" fmla="*/ 524786 w 1016002"/>
              <a:gd name="connsiteY2674" fmla="*/ 766067 h 1137956"/>
              <a:gd name="connsiteX2675" fmla="*/ 525310 w 1016002"/>
              <a:gd name="connsiteY2675" fmla="*/ 766723 h 1137956"/>
              <a:gd name="connsiteX2676" fmla="*/ 526228 w 1016002"/>
              <a:gd name="connsiteY2676" fmla="*/ 768559 h 1137956"/>
              <a:gd name="connsiteX2677" fmla="*/ 527015 w 1016002"/>
              <a:gd name="connsiteY2677" fmla="*/ 769214 h 1137956"/>
              <a:gd name="connsiteX2678" fmla="*/ 527409 w 1016002"/>
              <a:gd name="connsiteY2678" fmla="*/ 768821 h 1137956"/>
              <a:gd name="connsiteX2679" fmla="*/ 528851 w 1016002"/>
              <a:gd name="connsiteY2679" fmla="*/ 768821 h 1137956"/>
              <a:gd name="connsiteX2680" fmla="*/ 529507 w 1016002"/>
              <a:gd name="connsiteY2680" fmla="*/ 768821 h 1137956"/>
              <a:gd name="connsiteX2681" fmla="*/ 531211 w 1016002"/>
              <a:gd name="connsiteY2681" fmla="*/ 767379 h 1137956"/>
              <a:gd name="connsiteX2682" fmla="*/ 531867 w 1016002"/>
              <a:gd name="connsiteY2682" fmla="*/ 767116 h 1137956"/>
              <a:gd name="connsiteX2683" fmla="*/ 532392 w 1016002"/>
              <a:gd name="connsiteY2683" fmla="*/ 767379 h 1137956"/>
              <a:gd name="connsiteX2684" fmla="*/ 533047 w 1016002"/>
              <a:gd name="connsiteY2684" fmla="*/ 767379 h 1137956"/>
              <a:gd name="connsiteX2685" fmla="*/ 536194 w 1016002"/>
              <a:gd name="connsiteY2685" fmla="*/ 767772 h 1137956"/>
              <a:gd name="connsiteX2686" fmla="*/ 536194 w 1016002"/>
              <a:gd name="connsiteY2686" fmla="*/ 766723 h 1137956"/>
              <a:gd name="connsiteX2687" fmla="*/ 536194 w 1016002"/>
              <a:gd name="connsiteY2687" fmla="*/ 766461 h 1137956"/>
              <a:gd name="connsiteX2688" fmla="*/ 537243 w 1016002"/>
              <a:gd name="connsiteY2688" fmla="*/ 766723 h 1137956"/>
              <a:gd name="connsiteX2689" fmla="*/ 537637 w 1016002"/>
              <a:gd name="connsiteY2689" fmla="*/ 766461 h 1137956"/>
              <a:gd name="connsiteX2690" fmla="*/ 541177 w 1016002"/>
              <a:gd name="connsiteY2690" fmla="*/ 765674 h 1137956"/>
              <a:gd name="connsiteX2691" fmla="*/ 540915 w 1016002"/>
              <a:gd name="connsiteY2691" fmla="*/ 764362 h 1137956"/>
              <a:gd name="connsiteX2692" fmla="*/ 541177 w 1016002"/>
              <a:gd name="connsiteY2692" fmla="*/ 762920 h 1137956"/>
              <a:gd name="connsiteX2693" fmla="*/ 540915 w 1016002"/>
              <a:gd name="connsiteY2693" fmla="*/ 761740 h 1137956"/>
              <a:gd name="connsiteX2694" fmla="*/ 540915 w 1016002"/>
              <a:gd name="connsiteY2694" fmla="*/ 761084 h 1137956"/>
              <a:gd name="connsiteX2695" fmla="*/ 541177 w 1016002"/>
              <a:gd name="connsiteY2695" fmla="*/ 760691 h 1137956"/>
              <a:gd name="connsiteX2696" fmla="*/ 541177 w 1016002"/>
              <a:gd name="connsiteY2696" fmla="*/ 759642 h 1137956"/>
              <a:gd name="connsiteX2697" fmla="*/ 541177 w 1016002"/>
              <a:gd name="connsiteY2697" fmla="*/ 758199 h 1137956"/>
              <a:gd name="connsiteX2698" fmla="*/ 541177 w 1016002"/>
              <a:gd name="connsiteY2698" fmla="*/ 757544 h 1137956"/>
              <a:gd name="connsiteX2699" fmla="*/ 542620 w 1016002"/>
              <a:gd name="connsiteY2699" fmla="*/ 756495 h 1137956"/>
              <a:gd name="connsiteX2700" fmla="*/ 543669 w 1016002"/>
              <a:gd name="connsiteY2700" fmla="*/ 755839 h 1137956"/>
              <a:gd name="connsiteX2701" fmla="*/ 546029 w 1016002"/>
              <a:gd name="connsiteY2701" fmla="*/ 754659 h 1137956"/>
              <a:gd name="connsiteX2702" fmla="*/ 546029 w 1016002"/>
              <a:gd name="connsiteY2702" fmla="*/ 754397 h 1137956"/>
              <a:gd name="connsiteX2703" fmla="*/ 546029 w 1016002"/>
              <a:gd name="connsiteY2703" fmla="*/ 754003 h 1137956"/>
              <a:gd name="connsiteX2704" fmla="*/ 546554 w 1016002"/>
              <a:gd name="connsiteY2704" fmla="*/ 754003 h 1137956"/>
              <a:gd name="connsiteX2705" fmla="*/ 546554 w 1016002"/>
              <a:gd name="connsiteY2705" fmla="*/ 753610 h 1137956"/>
              <a:gd name="connsiteX2706" fmla="*/ 547209 w 1016002"/>
              <a:gd name="connsiteY2706" fmla="*/ 753216 h 1137956"/>
              <a:gd name="connsiteX2707" fmla="*/ 546816 w 1016002"/>
              <a:gd name="connsiteY2707" fmla="*/ 752561 h 1137956"/>
              <a:gd name="connsiteX2708" fmla="*/ 547603 w 1016002"/>
              <a:gd name="connsiteY2708" fmla="*/ 752298 h 1137956"/>
              <a:gd name="connsiteX2709" fmla="*/ 547996 w 1016002"/>
              <a:gd name="connsiteY2709" fmla="*/ 751905 h 1137956"/>
              <a:gd name="connsiteX2710" fmla="*/ 549307 w 1016002"/>
              <a:gd name="connsiteY2710" fmla="*/ 751118 h 1137956"/>
              <a:gd name="connsiteX2711" fmla="*/ 550750 w 1016002"/>
              <a:gd name="connsiteY2711" fmla="*/ 750856 h 1137956"/>
              <a:gd name="connsiteX2712" fmla="*/ 550488 w 1016002"/>
              <a:gd name="connsiteY2712" fmla="*/ 749414 h 1137956"/>
              <a:gd name="connsiteX2713" fmla="*/ 550094 w 1016002"/>
              <a:gd name="connsiteY2713" fmla="*/ 748233 h 1137956"/>
              <a:gd name="connsiteX2714" fmla="*/ 551406 w 1016002"/>
              <a:gd name="connsiteY2714" fmla="*/ 747971 h 1137956"/>
              <a:gd name="connsiteX2715" fmla="*/ 551406 w 1016002"/>
              <a:gd name="connsiteY2715" fmla="*/ 748758 h 1137956"/>
              <a:gd name="connsiteX2716" fmla="*/ 551143 w 1016002"/>
              <a:gd name="connsiteY2716" fmla="*/ 750200 h 1137956"/>
              <a:gd name="connsiteX2717" fmla="*/ 551143 w 1016002"/>
              <a:gd name="connsiteY2717" fmla="*/ 750856 h 1137956"/>
              <a:gd name="connsiteX2718" fmla="*/ 553372 w 1016002"/>
              <a:gd name="connsiteY2718" fmla="*/ 750200 h 1137956"/>
              <a:gd name="connsiteX2719" fmla="*/ 555077 w 1016002"/>
              <a:gd name="connsiteY2719" fmla="*/ 749676 h 1137956"/>
              <a:gd name="connsiteX2720" fmla="*/ 555471 w 1016002"/>
              <a:gd name="connsiteY2720" fmla="*/ 749676 h 1137956"/>
              <a:gd name="connsiteX2721" fmla="*/ 555733 w 1016002"/>
              <a:gd name="connsiteY2721" fmla="*/ 749676 h 1137956"/>
              <a:gd name="connsiteX2722" fmla="*/ 556389 w 1016002"/>
              <a:gd name="connsiteY2722" fmla="*/ 750200 h 1137956"/>
              <a:gd name="connsiteX2723" fmla="*/ 557175 w 1016002"/>
              <a:gd name="connsiteY2723" fmla="*/ 750200 h 1137956"/>
              <a:gd name="connsiteX2724" fmla="*/ 557175 w 1016002"/>
              <a:gd name="connsiteY2724" fmla="*/ 750463 h 1137956"/>
              <a:gd name="connsiteX2725" fmla="*/ 557569 w 1016002"/>
              <a:gd name="connsiteY2725" fmla="*/ 750200 h 1137956"/>
              <a:gd name="connsiteX2726" fmla="*/ 559929 w 1016002"/>
              <a:gd name="connsiteY2726" fmla="*/ 750200 h 1137956"/>
              <a:gd name="connsiteX2727" fmla="*/ 560454 w 1016002"/>
              <a:gd name="connsiteY2727" fmla="*/ 750200 h 1137956"/>
              <a:gd name="connsiteX2728" fmla="*/ 561109 w 1016002"/>
              <a:gd name="connsiteY2728" fmla="*/ 750200 h 1137956"/>
              <a:gd name="connsiteX2729" fmla="*/ 561109 w 1016002"/>
              <a:gd name="connsiteY2729" fmla="*/ 749676 h 1137956"/>
              <a:gd name="connsiteX2730" fmla="*/ 562158 w 1016002"/>
              <a:gd name="connsiteY2730" fmla="*/ 749414 h 1137956"/>
              <a:gd name="connsiteX2731" fmla="*/ 562158 w 1016002"/>
              <a:gd name="connsiteY2731" fmla="*/ 746267 h 1137956"/>
              <a:gd name="connsiteX2732" fmla="*/ 563207 w 1016002"/>
              <a:gd name="connsiteY2732" fmla="*/ 746267 h 1137956"/>
              <a:gd name="connsiteX2733" fmla="*/ 563207 w 1016002"/>
              <a:gd name="connsiteY2733" fmla="*/ 745873 h 1137956"/>
              <a:gd name="connsiteX2734" fmla="*/ 563863 w 1016002"/>
              <a:gd name="connsiteY2734" fmla="*/ 745480 h 1137956"/>
              <a:gd name="connsiteX2735" fmla="*/ 564912 w 1016002"/>
              <a:gd name="connsiteY2735" fmla="*/ 745480 h 1137956"/>
              <a:gd name="connsiteX2736" fmla="*/ 565305 w 1016002"/>
              <a:gd name="connsiteY2736" fmla="*/ 745873 h 1137956"/>
              <a:gd name="connsiteX2737" fmla="*/ 565568 w 1016002"/>
              <a:gd name="connsiteY2737" fmla="*/ 746660 h 1137956"/>
              <a:gd name="connsiteX2738" fmla="*/ 565305 w 1016002"/>
              <a:gd name="connsiteY2738" fmla="*/ 747316 h 1137956"/>
              <a:gd name="connsiteX2739" fmla="*/ 564650 w 1016002"/>
              <a:gd name="connsiteY2739" fmla="*/ 747971 h 1137956"/>
              <a:gd name="connsiteX2740" fmla="*/ 564912 w 1016002"/>
              <a:gd name="connsiteY2740" fmla="*/ 749020 h 1137956"/>
              <a:gd name="connsiteX2741" fmla="*/ 564256 w 1016002"/>
              <a:gd name="connsiteY2741" fmla="*/ 749676 h 1137956"/>
              <a:gd name="connsiteX2742" fmla="*/ 563863 w 1016002"/>
              <a:gd name="connsiteY2742" fmla="*/ 749676 h 1137956"/>
              <a:gd name="connsiteX2743" fmla="*/ 563863 w 1016002"/>
              <a:gd name="connsiteY2743" fmla="*/ 750200 h 1137956"/>
              <a:gd name="connsiteX2744" fmla="*/ 563863 w 1016002"/>
              <a:gd name="connsiteY2744" fmla="*/ 750463 h 1137956"/>
              <a:gd name="connsiteX2745" fmla="*/ 563470 w 1016002"/>
              <a:gd name="connsiteY2745" fmla="*/ 751118 h 1137956"/>
              <a:gd name="connsiteX2746" fmla="*/ 565568 w 1016002"/>
              <a:gd name="connsiteY2746" fmla="*/ 753216 h 1137956"/>
              <a:gd name="connsiteX2747" fmla="*/ 567010 w 1016002"/>
              <a:gd name="connsiteY2747" fmla="*/ 755314 h 1137956"/>
              <a:gd name="connsiteX2748" fmla="*/ 568453 w 1016002"/>
              <a:gd name="connsiteY2748" fmla="*/ 754397 h 1137956"/>
              <a:gd name="connsiteX2749" fmla="*/ 570288 w 1016002"/>
              <a:gd name="connsiteY2749" fmla="*/ 752561 h 1137956"/>
              <a:gd name="connsiteX2750" fmla="*/ 571993 w 1016002"/>
              <a:gd name="connsiteY2750" fmla="*/ 753610 h 1137956"/>
              <a:gd name="connsiteX2751" fmla="*/ 573829 w 1016002"/>
              <a:gd name="connsiteY2751" fmla="*/ 753610 h 1137956"/>
              <a:gd name="connsiteX2752" fmla="*/ 574091 w 1016002"/>
              <a:gd name="connsiteY2752" fmla="*/ 753216 h 1137956"/>
              <a:gd name="connsiteX2753" fmla="*/ 575271 w 1016002"/>
              <a:gd name="connsiteY2753" fmla="*/ 752954 h 1137956"/>
              <a:gd name="connsiteX2754" fmla="*/ 574616 w 1016002"/>
              <a:gd name="connsiteY2754" fmla="*/ 751643 h 1137956"/>
              <a:gd name="connsiteX2755" fmla="*/ 574616 w 1016002"/>
              <a:gd name="connsiteY2755" fmla="*/ 751118 h 1137956"/>
              <a:gd name="connsiteX2756" fmla="*/ 576189 w 1016002"/>
              <a:gd name="connsiteY2756" fmla="*/ 747578 h 1137956"/>
              <a:gd name="connsiteX2757" fmla="*/ 576189 w 1016002"/>
              <a:gd name="connsiteY2757" fmla="*/ 747316 h 1137956"/>
              <a:gd name="connsiteX2758" fmla="*/ 577107 w 1016002"/>
              <a:gd name="connsiteY2758" fmla="*/ 746267 h 1137956"/>
              <a:gd name="connsiteX2759" fmla="*/ 575927 w 1016002"/>
              <a:gd name="connsiteY2759" fmla="*/ 743119 h 1137956"/>
              <a:gd name="connsiteX2760" fmla="*/ 575271 w 1016002"/>
              <a:gd name="connsiteY2760" fmla="*/ 742595 h 1137956"/>
              <a:gd name="connsiteX2761" fmla="*/ 575271 w 1016002"/>
              <a:gd name="connsiteY2761" fmla="*/ 742333 h 1137956"/>
              <a:gd name="connsiteX2762" fmla="*/ 575927 w 1016002"/>
              <a:gd name="connsiteY2762" fmla="*/ 740497 h 1137956"/>
              <a:gd name="connsiteX2763" fmla="*/ 577369 w 1016002"/>
              <a:gd name="connsiteY2763" fmla="*/ 739841 h 1137956"/>
              <a:gd name="connsiteX2764" fmla="*/ 577107 w 1016002"/>
              <a:gd name="connsiteY2764" fmla="*/ 738792 h 1137956"/>
              <a:gd name="connsiteX2765" fmla="*/ 579205 w 1016002"/>
              <a:gd name="connsiteY2765" fmla="*/ 738136 h 1137956"/>
              <a:gd name="connsiteX2766" fmla="*/ 579468 w 1016002"/>
              <a:gd name="connsiteY2766" fmla="*/ 738399 h 1137956"/>
              <a:gd name="connsiteX2767" fmla="*/ 582090 w 1016002"/>
              <a:gd name="connsiteY2767" fmla="*/ 737481 h 1137956"/>
              <a:gd name="connsiteX2768" fmla="*/ 582090 w 1016002"/>
              <a:gd name="connsiteY2768" fmla="*/ 736694 h 1137956"/>
              <a:gd name="connsiteX2769" fmla="*/ 581303 w 1016002"/>
              <a:gd name="connsiteY2769" fmla="*/ 736694 h 1137956"/>
              <a:gd name="connsiteX2770" fmla="*/ 581566 w 1016002"/>
              <a:gd name="connsiteY2770" fmla="*/ 736038 h 1137956"/>
              <a:gd name="connsiteX2771" fmla="*/ 582090 w 1016002"/>
              <a:gd name="connsiteY2771" fmla="*/ 736038 h 1137956"/>
              <a:gd name="connsiteX2772" fmla="*/ 582352 w 1016002"/>
              <a:gd name="connsiteY2772" fmla="*/ 735514 h 1137956"/>
              <a:gd name="connsiteX2773" fmla="*/ 580123 w 1016002"/>
              <a:gd name="connsiteY2773" fmla="*/ 731711 h 1137956"/>
              <a:gd name="connsiteX2774" fmla="*/ 580648 w 1016002"/>
              <a:gd name="connsiteY2774" fmla="*/ 730924 h 1137956"/>
              <a:gd name="connsiteX2775" fmla="*/ 583795 w 1016002"/>
              <a:gd name="connsiteY2775" fmla="*/ 729482 h 1137956"/>
              <a:gd name="connsiteX2776" fmla="*/ 586286 w 1016002"/>
              <a:gd name="connsiteY2776" fmla="*/ 727384 h 1137956"/>
              <a:gd name="connsiteX2777" fmla="*/ 587204 w 1016002"/>
              <a:gd name="connsiteY2777" fmla="*/ 727121 h 1137956"/>
              <a:gd name="connsiteX2778" fmla="*/ 588384 w 1016002"/>
              <a:gd name="connsiteY2778" fmla="*/ 725941 h 1137956"/>
              <a:gd name="connsiteX2779" fmla="*/ 587991 w 1016002"/>
              <a:gd name="connsiteY2779" fmla="*/ 725285 h 1137956"/>
              <a:gd name="connsiteX2780" fmla="*/ 589433 w 1016002"/>
              <a:gd name="connsiteY2780" fmla="*/ 723843 h 1137956"/>
              <a:gd name="connsiteX2781" fmla="*/ 590089 w 1016002"/>
              <a:gd name="connsiteY2781" fmla="*/ 723581 h 1137956"/>
              <a:gd name="connsiteX2782" fmla="*/ 591532 w 1016002"/>
              <a:gd name="connsiteY2782" fmla="*/ 723581 h 1137956"/>
              <a:gd name="connsiteX2783" fmla="*/ 594285 w 1016002"/>
              <a:gd name="connsiteY2783" fmla="*/ 723056 h 1137956"/>
              <a:gd name="connsiteX2784" fmla="*/ 595072 w 1016002"/>
              <a:gd name="connsiteY2784" fmla="*/ 723581 h 1137956"/>
              <a:gd name="connsiteX2785" fmla="*/ 596908 w 1016002"/>
              <a:gd name="connsiteY2785" fmla="*/ 723056 h 1137956"/>
              <a:gd name="connsiteX2786" fmla="*/ 597957 w 1016002"/>
              <a:gd name="connsiteY2786" fmla="*/ 723056 h 1137956"/>
              <a:gd name="connsiteX2787" fmla="*/ 598613 w 1016002"/>
              <a:gd name="connsiteY2787" fmla="*/ 722794 h 1137956"/>
              <a:gd name="connsiteX2788" fmla="*/ 599006 w 1016002"/>
              <a:gd name="connsiteY2788" fmla="*/ 721745 h 1137956"/>
              <a:gd name="connsiteX2789" fmla="*/ 598350 w 1016002"/>
              <a:gd name="connsiteY2789" fmla="*/ 720040 h 1137956"/>
              <a:gd name="connsiteX2790" fmla="*/ 597957 w 1016002"/>
              <a:gd name="connsiteY2790" fmla="*/ 719385 h 1137956"/>
              <a:gd name="connsiteX2791" fmla="*/ 596908 w 1016002"/>
              <a:gd name="connsiteY2791" fmla="*/ 716762 h 1137956"/>
              <a:gd name="connsiteX2792" fmla="*/ 602547 w 1016002"/>
              <a:gd name="connsiteY2792" fmla="*/ 714402 h 1137956"/>
              <a:gd name="connsiteX2793" fmla="*/ 602809 w 1016002"/>
              <a:gd name="connsiteY2793" fmla="*/ 714664 h 1137956"/>
              <a:gd name="connsiteX2794" fmla="*/ 603596 w 1016002"/>
              <a:gd name="connsiteY2794" fmla="*/ 716762 h 1137956"/>
              <a:gd name="connsiteX2795" fmla="*/ 603596 w 1016002"/>
              <a:gd name="connsiteY2795" fmla="*/ 717942 h 1137956"/>
              <a:gd name="connsiteX2796" fmla="*/ 605694 w 1016002"/>
              <a:gd name="connsiteY2796" fmla="*/ 717942 h 1137956"/>
              <a:gd name="connsiteX2797" fmla="*/ 606480 w 1016002"/>
              <a:gd name="connsiteY2797" fmla="*/ 718598 h 1137956"/>
              <a:gd name="connsiteX2798" fmla="*/ 607267 w 1016002"/>
              <a:gd name="connsiteY2798" fmla="*/ 718860 h 1137956"/>
              <a:gd name="connsiteX2799" fmla="*/ 612119 w 1016002"/>
              <a:gd name="connsiteY2799" fmla="*/ 716500 h 1137956"/>
              <a:gd name="connsiteX2800" fmla="*/ 613562 w 1016002"/>
              <a:gd name="connsiteY2800" fmla="*/ 715320 h 1137956"/>
              <a:gd name="connsiteX2801" fmla="*/ 616053 w 1016002"/>
              <a:gd name="connsiteY2801" fmla="*/ 715057 h 1137956"/>
              <a:gd name="connsiteX2802" fmla="*/ 618151 w 1016002"/>
              <a:gd name="connsiteY2802" fmla="*/ 717155 h 1137956"/>
              <a:gd name="connsiteX2803" fmla="*/ 618544 w 1016002"/>
              <a:gd name="connsiteY2803" fmla="*/ 716500 h 1137956"/>
              <a:gd name="connsiteX2804" fmla="*/ 618807 w 1016002"/>
              <a:gd name="connsiteY2804" fmla="*/ 716500 h 1137956"/>
              <a:gd name="connsiteX2805" fmla="*/ 619463 w 1016002"/>
              <a:gd name="connsiteY2805" fmla="*/ 715975 h 1137956"/>
              <a:gd name="connsiteX2806" fmla="*/ 620905 w 1016002"/>
              <a:gd name="connsiteY2806" fmla="*/ 717418 h 1137956"/>
              <a:gd name="connsiteX2807" fmla="*/ 622085 w 1016002"/>
              <a:gd name="connsiteY2807" fmla="*/ 717155 h 1137956"/>
              <a:gd name="connsiteX2808" fmla="*/ 623528 w 1016002"/>
              <a:gd name="connsiteY2808" fmla="*/ 717155 h 1137956"/>
              <a:gd name="connsiteX2809" fmla="*/ 624970 w 1016002"/>
              <a:gd name="connsiteY2809" fmla="*/ 715975 h 1137956"/>
              <a:gd name="connsiteX2810" fmla="*/ 626281 w 1016002"/>
              <a:gd name="connsiteY2810" fmla="*/ 716762 h 1137956"/>
              <a:gd name="connsiteX2811" fmla="*/ 627330 w 1016002"/>
              <a:gd name="connsiteY2811" fmla="*/ 716500 h 1137956"/>
              <a:gd name="connsiteX2812" fmla="*/ 627724 w 1016002"/>
              <a:gd name="connsiteY2812" fmla="*/ 715975 h 1137956"/>
              <a:gd name="connsiteX2813" fmla="*/ 628773 w 1016002"/>
              <a:gd name="connsiteY2813" fmla="*/ 715975 h 1137956"/>
              <a:gd name="connsiteX2814" fmla="*/ 629166 w 1016002"/>
              <a:gd name="connsiteY2814" fmla="*/ 715320 h 1137956"/>
              <a:gd name="connsiteX2815" fmla="*/ 630215 w 1016002"/>
              <a:gd name="connsiteY2815" fmla="*/ 715713 h 1137956"/>
              <a:gd name="connsiteX2816" fmla="*/ 630609 w 1016002"/>
              <a:gd name="connsiteY2816" fmla="*/ 715320 h 1137956"/>
              <a:gd name="connsiteX2817" fmla="*/ 634018 w 1016002"/>
              <a:gd name="connsiteY2817" fmla="*/ 714402 h 1137956"/>
              <a:gd name="connsiteX2818" fmla="*/ 635460 w 1016002"/>
              <a:gd name="connsiteY2818" fmla="*/ 714664 h 1137956"/>
              <a:gd name="connsiteX2819" fmla="*/ 637690 w 1016002"/>
              <a:gd name="connsiteY2819" fmla="*/ 712303 h 1137956"/>
              <a:gd name="connsiteX2820" fmla="*/ 638739 w 1016002"/>
              <a:gd name="connsiteY2820" fmla="*/ 712566 h 1137956"/>
              <a:gd name="connsiteX2821" fmla="*/ 639526 w 1016002"/>
              <a:gd name="connsiteY2821" fmla="*/ 714402 h 1137956"/>
              <a:gd name="connsiteX2822" fmla="*/ 640443 w 1016002"/>
              <a:gd name="connsiteY2822" fmla="*/ 714664 h 1137956"/>
              <a:gd name="connsiteX2823" fmla="*/ 643066 w 1016002"/>
              <a:gd name="connsiteY2823" fmla="*/ 715057 h 1137956"/>
              <a:gd name="connsiteX2824" fmla="*/ 645164 w 1016002"/>
              <a:gd name="connsiteY2824" fmla="*/ 715713 h 1137956"/>
              <a:gd name="connsiteX2825" fmla="*/ 645164 w 1016002"/>
              <a:gd name="connsiteY2825" fmla="*/ 715320 h 1137956"/>
              <a:gd name="connsiteX2826" fmla="*/ 644771 w 1016002"/>
              <a:gd name="connsiteY2826" fmla="*/ 714008 h 1137956"/>
              <a:gd name="connsiteX2827" fmla="*/ 645164 w 1016002"/>
              <a:gd name="connsiteY2827" fmla="*/ 712303 h 1137956"/>
              <a:gd name="connsiteX2828" fmla="*/ 644771 w 1016002"/>
              <a:gd name="connsiteY2828" fmla="*/ 711779 h 1137956"/>
              <a:gd name="connsiteX2829" fmla="*/ 644771 w 1016002"/>
              <a:gd name="connsiteY2829" fmla="*/ 710861 h 1137956"/>
              <a:gd name="connsiteX2830" fmla="*/ 645820 w 1016002"/>
              <a:gd name="connsiteY2830" fmla="*/ 709681 h 1137956"/>
              <a:gd name="connsiteX2831" fmla="*/ 646082 w 1016002"/>
              <a:gd name="connsiteY2831" fmla="*/ 709025 h 1137956"/>
              <a:gd name="connsiteX2832" fmla="*/ 646869 w 1016002"/>
              <a:gd name="connsiteY2832" fmla="*/ 707976 h 1137956"/>
              <a:gd name="connsiteX2833" fmla="*/ 649360 w 1016002"/>
              <a:gd name="connsiteY2833" fmla="*/ 706140 h 1137956"/>
              <a:gd name="connsiteX2834" fmla="*/ 648705 w 1016002"/>
              <a:gd name="connsiteY2834" fmla="*/ 703256 h 1137956"/>
              <a:gd name="connsiteX2835" fmla="*/ 647262 w 1016002"/>
              <a:gd name="connsiteY2835" fmla="*/ 702338 h 1137956"/>
              <a:gd name="connsiteX2836" fmla="*/ 646082 w 1016002"/>
              <a:gd name="connsiteY2836" fmla="*/ 702338 h 1137956"/>
              <a:gd name="connsiteX2837" fmla="*/ 645426 w 1016002"/>
              <a:gd name="connsiteY2837" fmla="*/ 701157 h 1137956"/>
              <a:gd name="connsiteX2838" fmla="*/ 644771 w 1016002"/>
              <a:gd name="connsiteY2838" fmla="*/ 700895 h 1137956"/>
              <a:gd name="connsiteX2839" fmla="*/ 644771 w 1016002"/>
              <a:gd name="connsiteY2839" fmla="*/ 698797 h 1137956"/>
              <a:gd name="connsiteX2840" fmla="*/ 644771 w 1016002"/>
              <a:gd name="connsiteY2840" fmla="*/ 698404 h 1137956"/>
              <a:gd name="connsiteX2841" fmla="*/ 644509 w 1016002"/>
              <a:gd name="connsiteY2841" fmla="*/ 698141 h 1137956"/>
              <a:gd name="connsiteX2842" fmla="*/ 643328 w 1016002"/>
              <a:gd name="connsiteY2842" fmla="*/ 698404 h 1137956"/>
              <a:gd name="connsiteX2843" fmla="*/ 642541 w 1016002"/>
              <a:gd name="connsiteY2843" fmla="*/ 696961 h 1137956"/>
              <a:gd name="connsiteX2844" fmla="*/ 640837 w 1016002"/>
              <a:gd name="connsiteY2844" fmla="*/ 694470 h 1137956"/>
              <a:gd name="connsiteX2845" fmla="*/ 638739 w 1016002"/>
              <a:gd name="connsiteY2845" fmla="*/ 695257 h 1137956"/>
              <a:gd name="connsiteX2846" fmla="*/ 638345 w 1016002"/>
              <a:gd name="connsiteY2846" fmla="*/ 694863 h 1137956"/>
              <a:gd name="connsiteX2847" fmla="*/ 638083 w 1016002"/>
              <a:gd name="connsiteY2847" fmla="*/ 694076 h 1137956"/>
              <a:gd name="connsiteX2848" fmla="*/ 638739 w 1016002"/>
              <a:gd name="connsiteY2848" fmla="*/ 693814 h 1137956"/>
              <a:gd name="connsiteX2849" fmla="*/ 638345 w 1016002"/>
              <a:gd name="connsiteY2849" fmla="*/ 693421 h 1137956"/>
              <a:gd name="connsiteX2850" fmla="*/ 640181 w 1016002"/>
              <a:gd name="connsiteY2850" fmla="*/ 693158 h 1137956"/>
              <a:gd name="connsiteX2851" fmla="*/ 639788 w 1016002"/>
              <a:gd name="connsiteY2851" fmla="*/ 690536 h 1137956"/>
              <a:gd name="connsiteX2852" fmla="*/ 638739 w 1016002"/>
              <a:gd name="connsiteY2852" fmla="*/ 688175 h 1137956"/>
              <a:gd name="connsiteX2853" fmla="*/ 637427 w 1016002"/>
              <a:gd name="connsiteY2853" fmla="*/ 681750 h 1137956"/>
              <a:gd name="connsiteX2854" fmla="*/ 636641 w 1016002"/>
              <a:gd name="connsiteY2854" fmla="*/ 681357 h 1137956"/>
              <a:gd name="connsiteX2855" fmla="*/ 636247 w 1016002"/>
              <a:gd name="connsiteY2855" fmla="*/ 675062 h 1137956"/>
              <a:gd name="connsiteX2856" fmla="*/ 635985 w 1016002"/>
              <a:gd name="connsiteY2856" fmla="*/ 673620 h 1137956"/>
              <a:gd name="connsiteX2857" fmla="*/ 634805 w 1016002"/>
              <a:gd name="connsiteY2857" fmla="*/ 672964 h 1137956"/>
              <a:gd name="connsiteX2858" fmla="*/ 634411 w 1016002"/>
              <a:gd name="connsiteY2858" fmla="*/ 671784 h 1137956"/>
              <a:gd name="connsiteX2859" fmla="*/ 634412 w 1016002"/>
              <a:gd name="connsiteY2859" fmla="*/ 671784 h 1137956"/>
              <a:gd name="connsiteX2860" fmla="*/ 634412 w 1016002"/>
              <a:gd name="connsiteY2860" fmla="*/ 670998 h 1137956"/>
              <a:gd name="connsiteX2861" fmla="*/ 634412 w 1016002"/>
              <a:gd name="connsiteY2861" fmla="*/ 670080 h 1137956"/>
              <a:gd name="connsiteX2862" fmla="*/ 633625 w 1016002"/>
              <a:gd name="connsiteY2862" fmla="*/ 668638 h 1137956"/>
              <a:gd name="connsiteX2863" fmla="*/ 632314 w 1016002"/>
              <a:gd name="connsiteY2863" fmla="*/ 667982 h 1137956"/>
              <a:gd name="connsiteX2864" fmla="*/ 631265 w 1016002"/>
              <a:gd name="connsiteY2864" fmla="*/ 667982 h 1137956"/>
              <a:gd name="connsiteX2865" fmla="*/ 630872 w 1016002"/>
              <a:gd name="connsiteY2865" fmla="*/ 667589 h 1137956"/>
              <a:gd name="connsiteX2866" fmla="*/ 630872 w 1016002"/>
              <a:gd name="connsiteY2866" fmla="*/ 666802 h 1137956"/>
              <a:gd name="connsiteX2867" fmla="*/ 630609 w 1016002"/>
              <a:gd name="connsiteY2867" fmla="*/ 666540 h 1137956"/>
              <a:gd name="connsiteX2868" fmla="*/ 630609 w 1016002"/>
              <a:gd name="connsiteY2868" fmla="*/ 663917 h 1137956"/>
              <a:gd name="connsiteX2869" fmla="*/ 630609 w 1016002"/>
              <a:gd name="connsiteY2869" fmla="*/ 662606 h 1137956"/>
              <a:gd name="connsiteX2870" fmla="*/ 628511 w 1016002"/>
              <a:gd name="connsiteY2870" fmla="*/ 663261 h 1137956"/>
              <a:gd name="connsiteX2871" fmla="*/ 628511 w 1016002"/>
              <a:gd name="connsiteY2871" fmla="*/ 663917 h 1137956"/>
              <a:gd name="connsiteX2872" fmla="*/ 628511 w 1016002"/>
              <a:gd name="connsiteY2872" fmla="*/ 665097 h 1137956"/>
              <a:gd name="connsiteX2873" fmla="*/ 627331 w 1016002"/>
              <a:gd name="connsiteY2873" fmla="*/ 665097 h 1137956"/>
              <a:gd name="connsiteX2874" fmla="*/ 626544 w 1016002"/>
              <a:gd name="connsiteY2874" fmla="*/ 665097 h 1137956"/>
              <a:gd name="connsiteX2875" fmla="*/ 626282 w 1016002"/>
              <a:gd name="connsiteY2875" fmla="*/ 665359 h 1137956"/>
              <a:gd name="connsiteX2876" fmla="*/ 625233 w 1016002"/>
              <a:gd name="connsiteY2876" fmla="*/ 665884 h 1137956"/>
              <a:gd name="connsiteX2877" fmla="*/ 625626 w 1016002"/>
              <a:gd name="connsiteY2877" fmla="*/ 665097 h 1137956"/>
              <a:gd name="connsiteX2878" fmla="*/ 624971 w 1016002"/>
              <a:gd name="connsiteY2878" fmla="*/ 665097 h 1137956"/>
              <a:gd name="connsiteX2879" fmla="*/ 624971 w 1016002"/>
              <a:gd name="connsiteY2879" fmla="*/ 665884 h 1137956"/>
              <a:gd name="connsiteX2880" fmla="*/ 620906 w 1016002"/>
              <a:gd name="connsiteY2880" fmla="*/ 667589 h 1137956"/>
              <a:gd name="connsiteX2881" fmla="*/ 620643 w 1016002"/>
              <a:gd name="connsiteY2881" fmla="*/ 669293 h 1137956"/>
              <a:gd name="connsiteX2882" fmla="*/ 620643 w 1016002"/>
              <a:gd name="connsiteY2882" fmla="*/ 669687 h 1137956"/>
              <a:gd name="connsiteX2883" fmla="*/ 622873 w 1016002"/>
              <a:gd name="connsiteY2883" fmla="*/ 670998 h 1137956"/>
              <a:gd name="connsiteX2884" fmla="*/ 622348 w 1016002"/>
              <a:gd name="connsiteY2884" fmla="*/ 671522 h 1137956"/>
              <a:gd name="connsiteX2885" fmla="*/ 620643 w 1016002"/>
              <a:gd name="connsiteY2885" fmla="*/ 670998 h 1137956"/>
              <a:gd name="connsiteX2886" fmla="*/ 620250 w 1016002"/>
              <a:gd name="connsiteY2886" fmla="*/ 670080 h 1137956"/>
              <a:gd name="connsiteX2887" fmla="*/ 619463 w 1016002"/>
              <a:gd name="connsiteY2887" fmla="*/ 670080 h 1137956"/>
              <a:gd name="connsiteX2888" fmla="*/ 618545 w 1016002"/>
              <a:gd name="connsiteY2888" fmla="*/ 667195 h 1137956"/>
              <a:gd name="connsiteX2889" fmla="*/ 617103 w 1016002"/>
              <a:gd name="connsiteY2889" fmla="*/ 666540 h 1137956"/>
              <a:gd name="connsiteX2890" fmla="*/ 616447 w 1016002"/>
              <a:gd name="connsiteY2890" fmla="*/ 665884 h 1137956"/>
              <a:gd name="connsiteX2891" fmla="*/ 615792 w 1016002"/>
              <a:gd name="connsiteY2891" fmla="*/ 666540 h 1137956"/>
              <a:gd name="connsiteX2892" fmla="*/ 615267 w 1016002"/>
              <a:gd name="connsiteY2892" fmla="*/ 666146 h 1137956"/>
              <a:gd name="connsiteX2893" fmla="*/ 615792 w 1016002"/>
              <a:gd name="connsiteY2893" fmla="*/ 665359 h 1137956"/>
              <a:gd name="connsiteX2894" fmla="*/ 615005 w 1016002"/>
              <a:gd name="connsiteY2894" fmla="*/ 664441 h 1137956"/>
              <a:gd name="connsiteX2895" fmla="*/ 611727 w 1016002"/>
              <a:gd name="connsiteY2895" fmla="*/ 663917 h 1137956"/>
              <a:gd name="connsiteX2896" fmla="*/ 611727 w 1016002"/>
              <a:gd name="connsiteY2896" fmla="*/ 662999 h 1137956"/>
              <a:gd name="connsiteX2897" fmla="*/ 610415 w 1016002"/>
              <a:gd name="connsiteY2897" fmla="*/ 662606 h 1137956"/>
              <a:gd name="connsiteX2898" fmla="*/ 607268 w 1016002"/>
              <a:gd name="connsiteY2898" fmla="*/ 663261 h 1137956"/>
              <a:gd name="connsiteX2899" fmla="*/ 605432 w 1016002"/>
              <a:gd name="connsiteY2899" fmla="*/ 663917 h 1137956"/>
              <a:gd name="connsiteX2900" fmla="*/ 602809 w 1016002"/>
              <a:gd name="connsiteY2900" fmla="*/ 662999 h 1137956"/>
              <a:gd name="connsiteX2901" fmla="*/ 601366 w 1016002"/>
              <a:gd name="connsiteY2901" fmla="*/ 662999 h 1137956"/>
              <a:gd name="connsiteX2902" fmla="*/ 600710 w 1016002"/>
              <a:gd name="connsiteY2902" fmla="*/ 661557 h 1137956"/>
              <a:gd name="connsiteX2903" fmla="*/ 603334 w 1016002"/>
              <a:gd name="connsiteY2903" fmla="*/ 659721 h 1137956"/>
              <a:gd name="connsiteX2904" fmla="*/ 605695 w 1016002"/>
              <a:gd name="connsiteY2904" fmla="*/ 658803 h 1137956"/>
              <a:gd name="connsiteX2905" fmla="*/ 605432 w 1016002"/>
              <a:gd name="connsiteY2905" fmla="*/ 656180 h 1137956"/>
              <a:gd name="connsiteX2906" fmla="*/ 603596 w 1016002"/>
              <a:gd name="connsiteY2906" fmla="*/ 653164 h 1137956"/>
              <a:gd name="connsiteX2907" fmla="*/ 603990 w 1016002"/>
              <a:gd name="connsiteY2907" fmla="*/ 653164 h 1137956"/>
              <a:gd name="connsiteX2908" fmla="*/ 603990 w 1016002"/>
              <a:gd name="connsiteY2908" fmla="*/ 651722 h 1137956"/>
              <a:gd name="connsiteX2909" fmla="*/ 604645 w 1016002"/>
              <a:gd name="connsiteY2909" fmla="*/ 650279 h 1137956"/>
              <a:gd name="connsiteX2910" fmla="*/ 605039 w 1016002"/>
              <a:gd name="connsiteY2910" fmla="*/ 650279 h 1137956"/>
              <a:gd name="connsiteX2911" fmla="*/ 605432 w 1016002"/>
              <a:gd name="connsiteY2911" fmla="*/ 649886 h 1137956"/>
              <a:gd name="connsiteX2912" fmla="*/ 604645 w 1016002"/>
              <a:gd name="connsiteY2912" fmla="*/ 649493 h 1137956"/>
              <a:gd name="connsiteX2913" fmla="*/ 605039 w 1016002"/>
              <a:gd name="connsiteY2913" fmla="*/ 648181 h 1137956"/>
              <a:gd name="connsiteX2914" fmla="*/ 602153 w 1016002"/>
              <a:gd name="connsiteY2914" fmla="*/ 647788 h 1137956"/>
              <a:gd name="connsiteX2915" fmla="*/ 597957 w 1016002"/>
              <a:gd name="connsiteY2915" fmla="*/ 649099 h 1137956"/>
              <a:gd name="connsiteX2916" fmla="*/ 597563 w 1016002"/>
              <a:gd name="connsiteY2916" fmla="*/ 647001 h 1137956"/>
              <a:gd name="connsiteX2917" fmla="*/ 596252 w 1016002"/>
              <a:gd name="connsiteY2917" fmla="*/ 647001 h 1137956"/>
              <a:gd name="connsiteX2918" fmla="*/ 596514 w 1016002"/>
              <a:gd name="connsiteY2918" fmla="*/ 650542 h 1137956"/>
              <a:gd name="connsiteX2919" fmla="*/ 596908 w 1016002"/>
              <a:gd name="connsiteY2919" fmla="*/ 651722 h 1137956"/>
              <a:gd name="connsiteX2920" fmla="*/ 596908 w 1016002"/>
              <a:gd name="connsiteY2920" fmla="*/ 652377 h 1137956"/>
              <a:gd name="connsiteX2921" fmla="*/ 595728 w 1016002"/>
              <a:gd name="connsiteY2921" fmla="*/ 653164 h 1137956"/>
              <a:gd name="connsiteX2922" fmla="*/ 594810 w 1016002"/>
              <a:gd name="connsiteY2922" fmla="*/ 653164 h 1137956"/>
              <a:gd name="connsiteX2923" fmla="*/ 593630 w 1016002"/>
              <a:gd name="connsiteY2923" fmla="*/ 652640 h 1137956"/>
              <a:gd name="connsiteX2924" fmla="*/ 593630 w 1016002"/>
              <a:gd name="connsiteY2924" fmla="*/ 651197 h 1137956"/>
              <a:gd name="connsiteX2925" fmla="*/ 594023 w 1016002"/>
              <a:gd name="connsiteY2925" fmla="*/ 650935 h 1137956"/>
              <a:gd name="connsiteX2926" fmla="*/ 594023 w 1016002"/>
              <a:gd name="connsiteY2926" fmla="*/ 649886 h 1137956"/>
              <a:gd name="connsiteX2927" fmla="*/ 594023 w 1016002"/>
              <a:gd name="connsiteY2927" fmla="*/ 649099 h 1137956"/>
              <a:gd name="connsiteX2928" fmla="*/ 594285 w 1016002"/>
              <a:gd name="connsiteY2928" fmla="*/ 649099 h 1137956"/>
              <a:gd name="connsiteX2929" fmla="*/ 594285 w 1016002"/>
              <a:gd name="connsiteY2929" fmla="*/ 648181 h 1137956"/>
              <a:gd name="connsiteX2930" fmla="*/ 595465 w 1016002"/>
              <a:gd name="connsiteY2930" fmla="*/ 647394 h 1137956"/>
              <a:gd name="connsiteX2931" fmla="*/ 593630 w 1016002"/>
              <a:gd name="connsiteY2931" fmla="*/ 646083 h 1137956"/>
              <a:gd name="connsiteX2932" fmla="*/ 592580 w 1016002"/>
              <a:gd name="connsiteY2932" fmla="*/ 644641 h 1137956"/>
              <a:gd name="connsiteX2933" fmla="*/ 591925 w 1016002"/>
              <a:gd name="connsiteY2933" fmla="*/ 642805 h 1137956"/>
              <a:gd name="connsiteX2934" fmla="*/ 592187 w 1016002"/>
              <a:gd name="connsiteY2934" fmla="*/ 641100 h 1137956"/>
              <a:gd name="connsiteX2935" fmla="*/ 592580 w 1016002"/>
              <a:gd name="connsiteY2935" fmla="*/ 639658 h 1137956"/>
              <a:gd name="connsiteX2936" fmla="*/ 591925 w 1016002"/>
              <a:gd name="connsiteY2936" fmla="*/ 639002 h 1137956"/>
              <a:gd name="connsiteX2937" fmla="*/ 591925 w 1016002"/>
              <a:gd name="connsiteY2937" fmla="*/ 637822 h 1137956"/>
              <a:gd name="connsiteX2938" fmla="*/ 591925 w 1016002"/>
              <a:gd name="connsiteY2938" fmla="*/ 637560 h 1137956"/>
              <a:gd name="connsiteX2939" fmla="*/ 591925 w 1016002"/>
              <a:gd name="connsiteY2939" fmla="*/ 636773 h 1137956"/>
              <a:gd name="connsiteX2940" fmla="*/ 592187 w 1016002"/>
              <a:gd name="connsiteY2940" fmla="*/ 636379 h 1137956"/>
              <a:gd name="connsiteX2941" fmla="*/ 591531 w 1016002"/>
              <a:gd name="connsiteY2941" fmla="*/ 634937 h 1137956"/>
              <a:gd name="connsiteX2942" fmla="*/ 590876 w 1016002"/>
              <a:gd name="connsiteY2942" fmla="*/ 633626 h 1137956"/>
              <a:gd name="connsiteX2943" fmla="*/ 590876 w 1016002"/>
              <a:gd name="connsiteY2943" fmla="*/ 633364 h 1137956"/>
              <a:gd name="connsiteX2944" fmla="*/ 592187 w 1016002"/>
              <a:gd name="connsiteY2944" fmla="*/ 632839 h 1137956"/>
              <a:gd name="connsiteX2945" fmla="*/ 593367 w 1016002"/>
              <a:gd name="connsiteY2945" fmla="*/ 632183 h 1137956"/>
              <a:gd name="connsiteX2946" fmla="*/ 592974 w 1016002"/>
              <a:gd name="connsiteY2946" fmla="*/ 631921 h 1137956"/>
              <a:gd name="connsiteX2947" fmla="*/ 591925 w 1016002"/>
              <a:gd name="connsiteY2947" fmla="*/ 628643 h 1137956"/>
              <a:gd name="connsiteX2948" fmla="*/ 590482 w 1016002"/>
              <a:gd name="connsiteY2948" fmla="*/ 626282 h 1137956"/>
              <a:gd name="connsiteX2949" fmla="*/ 589433 w 1016002"/>
              <a:gd name="connsiteY2949" fmla="*/ 626545 h 1137956"/>
              <a:gd name="connsiteX2950" fmla="*/ 588384 w 1016002"/>
              <a:gd name="connsiteY2950" fmla="*/ 625102 h 1137956"/>
              <a:gd name="connsiteX2951" fmla="*/ 584844 w 1016002"/>
              <a:gd name="connsiteY2951" fmla="*/ 625758 h 1137956"/>
              <a:gd name="connsiteX2952" fmla="*/ 584188 w 1016002"/>
              <a:gd name="connsiteY2952" fmla="*/ 625496 h 1137956"/>
              <a:gd name="connsiteX2953" fmla="*/ 581565 w 1016002"/>
              <a:gd name="connsiteY2953" fmla="*/ 626282 h 1137956"/>
              <a:gd name="connsiteX2954" fmla="*/ 579205 w 1016002"/>
              <a:gd name="connsiteY2954" fmla="*/ 626545 h 1137956"/>
              <a:gd name="connsiteX2955" fmla="*/ 578812 w 1016002"/>
              <a:gd name="connsiteY2955" fmla="*/ 626545 h 1137956"/>
              <a:gd name="connsiteX2956" fmla="*/ 578418 w 1016002"/>
              <a:gd name="connsiteY2956" fmla="*/ 624315 h 1137956"/>
              <a:gd name="connsiteX2957" fmla="*/ 577763 w 1016002"/>
              <a:gd name="connsiteY2957" fmla="*/ 624840 h 1137956"/>
              <a:gd name="connsiteX2958" fmla="*/ 577107 w 1016002"/>
              <a:gd name="connsiteY2958" fmla="*/ 625102 h 1137956"/>
              <a:gd name="connsiteX2959" fmla="*/ 576714 w 1016002"/>
              <a:gd name="connsiteY2959" fmla="*/ 625102 h 1137956"/>
              <a:gd name="connsiteX2960" fmla="*/ 576714 w 1016002"/>
              <a:gd name="connsiteY2960" fmla="*/ 624315 h 1137956"/>
              <a:gd name="connsiteX2961" fmla="*/ 575533 w 1016002"/>
              <a:gd name="connsiteY2961" fmla="*/ 623266 h 1137956"/>
              <a:gd name="connsiteX2962" fmla="*/ 575533 w 1016002"/>
              <a:gd name="connsiteY2962" fmla="*/ 621824 h 1137956"/>
              <a:gd name="connsiteX2963" fmla="*/ 574616 w 1016002"/>
              <a:gd name="connsiteY2963" fmla="*/ 615136 h 1137956"/>
              <a:gd name="connsiteX2964" fmla="*/ 574091 w 1016002"/>
              <a:gd name="connsiteY2964" fmla="*/ 615136 h 1137956"/>
              <a:gd name="connsiteX2965" fmla="*/ 572386 w 1016002"/>
              <a:gd name="connsiteY2965" fmla="*/ 615923 h 1137956"/>
              <a:gd name="connsiteX2966" fmla="*/ 572386 w 1016002"/>
              <a:gd name="connsiteY2966" fmla="*/ 617234 h 1137956"/>
              <a:gd name="connsiteX2967" fmla="*/ 571337 w 1016002"/>
              <a:gd name="connsiteY2967" fmla="*/ 618677 h 1137956"/>
              <a:gd name="connsiteX2968" fmla="*/ 571337 w 1016002"/>
              <a:gd name="connsiteY2968" fmla="*/ 618939 h 1137956"/>
              <a:gd name="connsiteX2969" fmla="*/ 571731 w 1016002"/>
              <a:gd name="connsiteY2969" fmla="*/ 618939 h 1137956"/>
              <a:gd name="connsiteX2970" fmla="*/ 571993 w 1016002"/>
              <a:gd name="connsiteY2970" fmla="*/ 619464 h 1137956"/>
              <a:gd name="connsiteX2971" fmla="*/ 571337 w 1016002"/>
              <a:gd name="connsiteY2971" fmla="*/ 619464 h 1137956"/>
              <a:gd name="connsiteX2972" fmla="*/ 571337 w 1016002"/>
              <a:gd name="connsiteY2972" fmla="*/ 619726 h 1137956"/>
              <a:gd name="connsiteX2973" fmla="*/ 569633 w 1016002"/>
              <a:gd name="connsiteY2973" fmla="*/ 619726 h 1137956"/>
              <a:gd name="connsiteX2974" fmla="*/ 568452 w 1016002"/>
              <a:gd name="connsiteY2974" fmla="*/ 618939 h 1137956"/>
              <a:gd name="connsiteX2975" fmla="*/ 568190 w 1016002"/>
              <a:gd name="connsiteY2975" fmla="*/ 619726 h 1137956"/>
              <a:gd name="connsiteX2976" fmla="*/ 566748 w 1016002"/>
              <a:gd name="connsiteY2976" fmla="*/ 619464 h 1137956"/>
              <a:gd name="connsiteX2977" fmla="*/ 565305 w 1016002"/>
              <a:gd name="connsiteY2977" fmla="*/ 620119 h 1137956"/>
              <a:gd name="connsiteX2978" fmla="*/ 563469 w 1016002"/>
              <a:gd name="connsiteY2978" fmla="*/ 619464 h 1137956"/>
              <a:gd name="connsiteX2979" fmla="*/ 562814 w 1016002"/>
              <a:gd name="connsiteY2979" fmla="*/ 619464 h 1137956"/>
              <a:gd name="connsiteX2980" fmla="*/ 561109 w 1016002"/>
              <a:gd name="connsiteY2980" fmla="*/ 619464 h 1137956"/>
              <a:gd name="connsiteX2981" fmla="*/ 560453 w 1016002"/>
              <a:gd name="connsiteY2981" fmla="*/ 620381 h 1137956"/>
              <a:gd name="connsiteX2982" fmla="*/ 559667 w 1016002"/>
              <a:gd name="connsiteY2982" fmla="*/ 620381 h 1137956"/>
              <a:gd name="connsiteX2983" fmla="*/ 559011 w 1016002"/>
              <a:gd name="connsiteY2983" fmla="*/ 620906 h 1137956"/>
              <a:gd name="connsiteX2984" fmla="*/ 558224 w 1016002"/>
              <a:gd name="connsiteY2984" fmla="*/ 620906 h 1137956"/>
              <a:gd name="connsiteX2985" fmla="*/ 557569 w 1016002"/>
              <a:gd name="connsiteY2985" fmla="*/ 622611 h 1137956"/>
              <a:gd name="connsiteX2986" fmla="*/ 555733 w 1016002"/>
              <a:gd name="connsiteY2986" fmla="*/ 621562 h 1137956"/>
              <a:gd name="connsiteX2987" fmla="*/ 552848 w 1016002"/>
              <a:gd name="connsiteY2987" fmla="*/ 619726 h 1137956"/>
              <a:gd name="connsiteX2988" fmla="*/ 551143 w 1016002"/>
              <a:gd name="connsiteY2988" fmla="*/ 616841 h 1137956"/>
              <a:gd name="connsiteX2989" fmla="*/ 548389 w 1016002"/>
              <a:gd name="connsiteY2989" fmla="*/ 617234 h 1137956"/>
              <a:gd name="connsiteX2990" fmla="*/ 548652 w 1016002"/>
              <a:gd name="connsiteY2990" fmla="*/ 618677 h 1137956"/>
              <a:gd name="connsiteX2991" fmla="*/ 547996 w 1016002"/>
              <a:gd name="connsiteY2991" fmla="*/ 618677 h 1137956"/>
              <a:gd name="connsiteX2992" fmla="*/ 547209 w 1016002"/>
              <a:gd name="connsiteY2992" fmla="*/ 618939 h 1137956"/>
              <a:gd name="connsiteX2993" fmla="*/ 544718 w 1016002"/>
              <a:gd name="connsiteY2993" fmla="*/ 620906 h 1137956"/>
              <a:gd name="connsiteX2994" fmla="*/ 542620 w 1016002"/>
              <a:gd name="connsiteY2994" fmla="*/ 620119 h 1137956"/>
              <a:gd name="connsiteX2995" fmla="*/ 542226 w 1016002"/>
              <a:gd name="connsiteY2995" fmla="*/ 620119 h 1137956"/>
              <a:gd name="connsiteX2996" fmla="*/ 541571 w 1016002"/>
              <a:gd name="connsiteY2996" fmla="*/ 619726 h 1137956"/>
              <a:gd name="connsiteX2997" fmla="*/ 539472 w 1016002"/>
              <a:gd name="connsiteY2997" fmla="*/ 619464 h 1137956"/>
              <a:gd name="connsiteX2998" fmla="*/ 538948 w 1016002"/>
              <a:gd name="connsiteY2998" fmla="*/ 618939 h 1137956"/>
              <a:gd name="connsiteX2999" fmla="*/ 538686 w 1016002"/>
              <a:gd name="connsiteY2999" fmla="*/ 618677 h 1137956"/>
              <a:gd name="connsiteX3000" fmla="*/ 537637 w 1016002"/>
              <a:gd name="connsiteY3000" fmla="*/ 618021 h 1137956"/>
              <a:gd name="connsiteX3001" fmla="*/ 536587 w 1016002"/>
              <a:gd name="connsiteY3001" fmla="*/ 616841 h 1137956"/>
              <a:gd name="connsiteX3002" fmla="*/ 536194 w 1016002"/>
              <a:gd name="connsiteY3002" fmla="*/ 616185 h 1137956"/>
              <a:gd name="connsiteX3003" fmla="*/ 537243 w 1016002"/>
              <a:gd name="connsiteY3003" fmla="*/ 616185 h 1137956"/>
              <a:gd name="connsiteX3004" fmla="*/ 537243 w 1016002"/>
              <a:gd name="connsiteY3004" fmla="*/ 614481 h 1137956"/>
              <a:gd name="connsiteX3005" fmla="*/ 537243 w 1016002"/>
              <a:gd name="connsiteY3005" fmla="*/ 613301 h 1137956"/>
              <a:gd name="connsiteX3006" fmla="*/ 537637 w 1016002"/>
              <a:gd name="connsiteY3006" fmla="*/ 611596 h 1137956"/>
              <a:gd name="connsiteX3007" fmla="*/ 535932 w 1016002"/>
              <a:gd name="connsiteY3007" fmla="*/ 610153 h 1137956"/>
              <a:gd name="connsiteX3008" fmla="*/ 533834 w 1016002"/>
              <a:gd name="connsiteY3008" fmla="*/ 609760 h 1137956"/>
              <a:gd name="connsiteX3009" fmla="*/ 533309 w 1016002"/>
              <a:gd name="connsiteY3009" fmla="*/ 609498 h 1137956"/>
              <a:gd name="connsiteX3010" fmla="*/ 532391 w 1016002"/>
              <a:gd name="connsiteY3010" fmla="*/ 609104 h 1137956"/>
              <a:gd name="connsiteX3011" fmla="*/ 531867 w 1016002"/>
              <a:gd name="connsiteY3011" fmla="*/ 608055 h 1137956"/>
              <a:gd name="connsiteX3012" fmla="*/ 531211 w 1016002"/>
              <a:gd name="connsiteY3012" fmla="*/ 608055 h 1137956"/>
              <a:gd name="connsiteX3013" fmla="*/ 530556 w 1016002"/>
              <a:gd name="connsiteY3013" fmla="*/ 607006 h 1137956"/>
              <a:gd name="connsiteX3014" fmla="*/ 528457 w 1016002"/>
              <a:gd name="connsiteY3014" fmla="*/ 606744 h 1137956"/>
              <a:gd name="connsiteX3015" fmla="*/ 528195 w 1016002"/>
              <a:gd name="connsiteY3015" fmla="*/ 607399 h 1137956"/>
              <a:gd name="connsiteX3016" fmla="*/ 526753 w 1016002"/>
              <a:gd name="connsiteY3016" fmla="*/ 609104 h 1137956"/>
              <a:gd name="connsiteX3017" fmla="*/ 527015 w 1016002"/>
              <a:gd name="connsiteY3017" fmla="*/ 609498 h 1137956"/>
              <a:gd name="connsiteX3018" fmla="*/ 525310 w 1016002"/>
              <a:gd name="connsiteY3018" fmla="*/ 610547 h 1137956"/>
              <a:gd name="connsiteX3019" fmla="*/ 525573 w 1016002"/>
              <a:gd name="connsiteY3019" fmla="*/ 611202 h 1137956"/>
              <a:gd name="connsiteX3020" fmla="*/ 523474 w 1016002"/>
              <a:gd name="connsiteY3020" fmla="*/ 612382 h 1137956"/>
              <a:gd name="connsiteX3021" fmla="*/ 521770 w 1016002"/>
              <a:gd name="connsiteY3021" fmla="*/ 612382 h 1137956"/>
              <a:gd name="connsiteX3022" fmla="*/ 520590 w 1016002"/>
              <a:gd name="connsiteY3022" fmla="*/ 612382 h 1137956"/>
              <a:gd name="connsiteX3023" fmla="*/ 520327 w 1016002"/>
              <a:gd name="connsiteY3023" fmla="*/ 611858 h 1137956"/>
              <a:gd name="connsiteX3024" fmla="*/ 519934 w 1016002"/>
              <a:gd name="connsiteY3024" fmla="*/ 612382 h 1137956"/>
              <a:gd name="connsiteX3025" fmla="*/ 518885 w 1016002"/>
              <a:gd name="connsiteY3025" fmla="*/ 610153 h 1137956"/>
              <a:gd name="connsiteX3026" fmla="*/ 516000 w 1016002"/>
              <a:gd name="connsiteY3026" fmla="*/ 613038 h 1137956"/>
              <a:gd name="connsiteX3027" fmla="*/ 515607 w 1016002"/>
              <a:gd name="connsiteY3027" fmla="*/ 612645 h 1137956"/>
              <a:gd name="connsiteX3028" fmla="*/ 514951 w 1016002"/>
              <a:gd name="connsiteY3028" fmla="*/ 613038 h 1137956"/>
              <a:gd name="connsiteX3029" fmla="*/ 514558 w 1016002"/>
              <a:gd name="connsiteY3029" fmla="*/ 613825 h 1137956"/>
              <a:gd name="connsiteX3030" fmla="*/ 513902 w 1016002"/>
              <a:gd name="connsiteY3030" fmla="*/ 613301 h 1137956"/>
              <a:gd name="connsiteX3031" fmla="*/ 513640 w 1016002"/>
              <a:gd name="connsiteY3031" fmla="*/ 613301 h 1137956"/>
              <a:gd name="connsiteX3032" fmla="*/ 513640 w 1016002"/>
              <a:gd name="connsiteY3032" fmla="*/ 614743 h 1137956"/>
              <a:gd name="connsiteX3033" fmla="*/ 512459 w 1016002"/>
              <a:gd name="connsiteY3033" fmla="*/ 614743 h 1137956"/>
              <a:gd name="connsiteX3034" fmla="*/ 512459 w 1016002"/>
              <a:gd name="connsiteY3034" fmla="*/ 614481 h 1137956"/>
              <a:gd name="connsiteX3035" fmla="*/ 511673 w 1016002"/>
              <a:gd name="connsiteY3035" fmla="*/ 614481 h 1137956"/>
              <a:gd name="connsiteX3036" fmla="*/ 511017 w 1016002"/>
              <a:gd name="connsiteY3036" fmla="*/ 613825 h 1137956"/>
              <a:gd name="connsiteX3037" fmla="*/ 511017 w 1016002"/>
              <a:gd name="connsiteY3037" fmla="*/ 613038 h 1137956"/>
              <a:gd name="connsiteX3038" fmla="*/ 510755 w 1016002"/>
              <a:gd name="connsiteY3038" fmla="*/ 613038 h 1137956"/>
              <a:gd name="connsiteX3039" fmla="*/ 509968 w 1016002"/>
              <a:gd name="connsiteY3039" fmla="*/ 611596 h 1137956"/>
              <a:gd name="connsiteX3040" fmla="*/ 509312 w 1016002"/>
              <a:gd name="connsiteY3040" fmla="*/ 612382 h 1137956"/>
              <a:gd name="connsiteX3041" fmla="*/ 508919 w 1016002"/>
              <a:gd name="connsiteY3041" fmla="*/ 610940 h 1137956"/>
              <a:gd name="connsiteX3042" fmla="*/ 509575 w 1016002"/>
              <a:gd name="connsiteY3042" fmla="*/ 610547 h 1137956"/>
              <a:gd name="connsiteX3043" fmla="*/ 509312 w 1016002"/>
              <a:gd name="connsiteY3043" fmla="*/ 609760 h 1137956"/>
              <a:gd name="connsiteX3044" fmla="*/ 506559 w 1016002"/>
              <a:gd name="connsiteY3044" fmla="*/ 609760 h 1137956"/>
              <a:gd name="connsiteX3045" fmla="*/ 505116 w 1016002"/>
              <a:gd name="connsiteY3045" fmla="*/ 609498 h 1137956"/>
              <a:gd name="connsiteX3046" fmla="*/ 503149 w 1016002"/>
              <a:gd name="connsiteY3046" fmla="*/ 609760 h 1137956"/>
              <a:gd name="connsiteX3047" fmla="*/ 503149 w 1016002"/>
              <a:gd name="connsiteY3047" fmla="*/ 610940 h 1137956"/>
              <a:gd name="connsiteX3048" fmla="*/ 500395 w 1016002"/>
              <a:gd name="connsiteY3048" fmla="*/ 611202 h 1137956"/>
              <a:gd name="connsiteX3049" fmla="*/ 500133 w 1016002"/>
              <a:gd name="connsiteY3049" fmla="*/ 610153 h 1137956"/>
              <a:gd name="connsiteX3050" fmla="*/ 496855 w 1016002"/>
              <a:gd name="connsiteY3050" fmla="*/ 609760 h 1137956"/>
              <a:gd name="connsiteX3051" fmla="*/ 496855 w 1016002"/>
              <a:gd name="connsiteY3051" fmla="*/ 609104 h 1137956"/>
              <a:gd name="connsiteX3052" fmla="*/ 495806 w 1016002"/>
              <a:gd name="connsiteY3052" fmla="*/ 608842 h 1137956"/>
              <a:gd name="connsiteX3053" fmla="*/ 495806 w 1016002"/>
              <a:gd name="connsiteY3053" fmla="*/ 608449 h 1137956"/>
              <a:gd name="connsiteX3054" fmla="*/ 495150 w 1016002"/>
              <a:gd name="connsiteY3054" fmla="*/ 608449 h 1137956"/>
              <a:gd name="connsiteX3055" fmla="*/ 494757 w 1016002"/>
              <a:gd name="connsiteY3055" fmla="*/ 608842 h 1137956"/>
              <a:gd name="connsiteX3056" fmla="*/ 492659 w 1016002"/>
              <a:gd name="connsiteY3056" fmla="*/ 608449 h 1137956"/>
              <a:gd name="connsiteX3057" fmla="*/ 493052 w 1016002"/>
              <a:gd name="connsiteY3057" fmla="*/ 607662 h 1137956"/>
              <a:gd name="connsiteX3058" fmla="*/ 491610 w 1016002"/>
              <a:gd name="connsiteY3058" fmla="*/ 607399 h 1137956"/>
              <a:gd name="connsiteX3059" fmla="*/ 491610 w 1016002"/>
              <a:gd name="connsiteY3059" fmla="*/ 607006 h 1137956"/>
              <a:gd name="connsiteX3060" fmla="*/ 491216 w 1016002"/>
              <a:gd name="connsiteY3060" fmla="*/ 607006 h 1137956"/>
              <a:gd name="connsiteX3061" fmla="*/ 490954 w 1016002"/>
              <a:gd name="connsiteY3061" fmla="*/ 606744 h 1137956"/>
              <a:gd name="connsiteX3062" fmla="*/ 490954 w 1016002"/>
              <a:gd name="connsiteY3062" fmla="*/ 606219 h 1137956"/>
              <a:gd name="connsiteX3063" fmla="*/ 490430 w 1016002"/>
              <a:gd name="connsiteY3063" fmla="*/ 605957 h 1137956"/>
              <a:gd name="connsiteX3064" fmla="*/ 490167 w 1016002"/>
              <a:gd name="connsiteY3064" fmla="*/ 605564 h 1137956"/>
              <a:gd name="connsiteX3065" fmla="*/ 488725 w 1016002"/>
              <a:gd name="connsiteY3065" fmla="*/ 604777 h 1137956"/>
              <a:gd name="connsiteX3066" fmla="*/ 489512 w 1016002"/>
              <a:gd name="connsiteY3066" fmla="*/ 604121 h 1137956"/>
              <a:gd name="connsiteX3067" fmla="*/ 488725 w 1016002"/>
              <a:gd name="connsiteY3067" fmla="*/ 603466 h 1137956"/>
              <a:gd name="connsiteX3068" fmla="*/ 489774 w 1016002"/>
              <a:gd name="connsiteY3068" fmla="*/ 602023 h 1137956"/>
              <a:gd name="connsiteX3069" fmla="*/ 489118 w 1016002"/>
              <a:gd name="connsiteY3069" fmla="*/ 601368 h 1137956"/>
              <a:gd name="connsiteX3070" fmla="*/ 489512 w 1016002"/>
              <a:gd name="connsiteY3070" fmla="*/ 601105 h 1137956"/>
              <a:gd name="connsiteX3071" fmla="*/ 489512 w 1016002"/>
              <a:gd name="connsiteY3071" fmla="*/ 599138 h 1137956"/>
              <a:gd name="connsiteX3072" fmla="*/ 488725 w 1016002"/>
              <a:gd name="connsiteY3072" fmla="*/ 599138 h 1137956"/>
              <a:gd name="connsiteX3073" fmla="*/ 488725 w 1016002"/>
              <a:gd name="connsiteY3073" fmla="*/ 598876 h 1137956"/>
              <a:gd name="connsiteX3074" fmla="*/ 488725 w 1016002"/>
              <a:gd name="connsiteY3074" fmla="*/ 598483 h 1137956"/>
              <a:gd name="connsiteX3075" fmla="*/ 487938 w 1016002"/>
              <a:gd name="connsiteY3075" fmla="*/ 598483 h 1137956"/>
              <a:gd name="connsiteX3076" fmla="*/ 487938 w 1016002"/>
              <a:gd name="connsiteY3076" fmla="*/ 597434 h 1137956"/>
              <a:gd name="connsiteX3077" fmla="*/ 487938 w 1016002"/>
              <a:gd name="connsiteY3077" fmla="*/ 597040 h 1137956"/>
              <a:gd name="connsiteX3078" fmla="*/ 488725 w 1016002"/>
              <a:gd name="connsiteY3078" fmla="*/ 597040 h 1137956"/>
              <a:gd name="connsiteX3079" fmla="*/ 488725 w 1016002"/>
              <a:gd name="connsiteY3079" fmla="*/ 597434 h 1137956"/>
              <a:gd name="connsiteX3080" fmla="*/ 489774 w 1016002"/>
              <a:gd name="connsiteY3080" fmla="*/ 597434 h 1137956"/>
              <a:gd name="connsiteX3081" fmla="*/ 490167 w 1016002"/>
              <a:gd name="connsiteY3081" fmla="*/ 598220 h 1137956"/>
              <a:gd name="connsiteX3082" fmla="*/ 489774 w 1016002"/>
              <a:gd name="connsiteY3082" fmla="*/ 598483 h 1137956"/>
              <a:gd name="connsiteX3083" fmla="*/ 490954 w 1016002"/>
              <a:gd name="connsiteY3083" fmla="*/ 598876 h 1137956"/>
              <a:gd name="connsiteX3084" fmla="*/ 490954 w 1016002"/>
              <a:gd name="connsiteY3084" fmla="*/ 598220 h 1137956"/>
              <a:gd name="connsiteX3085" fmla="*/ 491610 w 1016002"/>
              <a:gd name="connsiteY3085" fmla="*/ 597434 h 1137956"/>
              <a:gd name="connsiteX3086" fmla="*/ 491872 w 1016002"/>
              <a:gd name="connsiteY3086" fmla="*/ 596385 h 1137956"/>
              <a:gd name="connsiteX3087" fmla="*/ 492396 w 1016002"/>
              <a:gd name="connsiteY3087" fmla="*/ 597040 h 1137956"/>
              <a:gd name="connsiteX3088" fmla="*/ 492659 w 1016002"/>
              <a:gd name="connsiteY3088" fmla="*/ 597040 h 1137956"/>
              <a:gd name="connsiteX3089" fmla="*/ 493708 w 1016002"/>
              <a:gd name="connsiteY3089" fmla="*/ 596385 h 1137956"/>
              <a:gd name="connsiteX3090" fmla="*/ 494495 w 1016002"/>
              <a:gd name="connsiteY3090" fmla="*/ 594942 h 1137956"/>
              <a:gd name="connsiteX3091" fmla="*/ 494101 w 1016002"/>
              <a:gd name="connsiteY3091" fmla="*/ 594286 h 1137956"/>
              <a:gd name="connsiteX3092" fmla="*/ 495150 w 1016002"/>
              <a:gd name="connsiteY3092" fmla="*/ 592844 h 1137956"/>
              <a:gd name="connsiteX3093" fmla="*/ 495150 w 1016002"/>
              <a:gd name="connsiteY3093" fmla="*/ 592582 h 1137956"/>
              <a:gd name="connsiteX3094" fmla="*/ 494495 w 1016002"/>
              <a:gd name="connsiteY3094" fmla="*/ 592057 h 1137956"/>
              <a:gd name="connsiteX3095" fmla="*/ 494495 w 1016002"/>
              <a:gd name="connsiteY3095" fmla="*/ 591401 h 1137956"/>
              <a:gd name="connsiteX3096" fmla="*/ 493052 w 1016002"/>
              <a:gd name="connsiteY3096" fmla="*/ 591139 h 1137956"/>
              <a:gd name="connsiteX3097" fmla="*/ 492659 w 1016002"/>
              <a:gd name="connsiteY3097" fmla="*/ 590353 h 1137956"/>
              <a:gd name="connsiteX3098" fmla="*/ 491872 w 1016002"/>
              <a:gd name="connsiteY3098" fmla="*/ 589959 h 1137956"/>
              <a:gd name="connsiteX3099" fmla="*/ 491216 w 1016002"/>
              <a:gd name="connsiteY3099" fmla="*/ 589959 h 1137956"/>
              <a:gd name="connsiteX3100" fmla="*/ 491216 w 1016002"/>
              <a:gd name="connsiteY3100" fmla="*/ 589697 h 1137956"/>
              <a:gd name="connsiteX3101" fmla="*/ 490167 w 1016002"/>
              <a:gd name="connsiteY3101" fmla="*/ 589304 h 1137956"/>
              <a:gd name="connsiteX3102" fmla="*/ 489118 w 1016002"/>
              <a:gd name="connsiteY3102" fmla="*/ 589304 h 1137956"/>
              <a:gd name="connsiteX3103" fmla="*/ 489118 w 1016002"/>
              <a:gd name="connsiteY3103" fmla="*/ 589041 h 1137956"/>
              <a:gd name="connsiteX3104" fmla="*/ 484791 w 1016002"/>
              <a:gd name="connsiteY3104" fmla="*/ 588254 h 1137956"/>
              <a:gd name="connsiteX3105" fmla="*/ 478759 w 1016002"/>
              <a:gd name="connsiteY3105" fmla="*/ 586943 h 1137956"/>
              <a:gd name="connsiteX3106" fmla="*/ 478759 w 1016002"/>
              <a:gd name="connsiteY3106" fmla="*/ 584976 h 1137956"/>
              <a:gd name="connsiteX3107" fmla="*/ 479152 w 1016002"/>
              <a:gd name="connsiteY3107" fmla="*/ 584714 h 1137956"/>
              <a:gd name="connsiteX3108" fmla="*/ 479152 w 1016002"/>
              <a:gd name="connsiteY3108" fmla="*/ 584058 h 1137956"/>
              <a:gd name="connsiteX3109" fmla="*/ 478759 w 1016002"/>
              <a:gd name="connsiteY3109" fmla="*/ 583665 h 1137956"/>
              <a:gd name="connsiteX3110" fmla="*/ 479152 w 1016002"/>
              <a:gd name="connsiteY3110" fmla="*/ 582878 h 1137956"/>
              <a:gd name="connsiteX3111" fmla="*/ 478759 w 1016002"/>
              <a:gd name="connsiteY3111" fmla="*/ 581567 h 1137956"/>
              <a:gd name="connsiteX3112" fmla="*/ 478759 w 1016002"/>
              <a:gd name="connsiteY3112" fmla="*/ 576190 h 1137956"/>
              <a:gd name="connsiteX3113" fmla="*/ 479939 w 1016002"/>
              <a:gd name="connsiteY3113" fmla="*/ 575797 h 1137956"/>
              <a:gd name="connsiteX3114" fmla="*/ 480201 w 1016002"/>
              <a:gd name="connsiteY3114" fmla="*/ 575535 h 1137956"/>
              <a:gd name="connsiteX3115" fmla="*/ 480595 w 1016002"/>
              <a:gd name="connsiteY3115" fmla="*/ 574486 h 1137956"/>
              <a:gd name="connsiteX3116" fmla="*/ 480595 w 1016002"/>
              <a:gd name="connsiteY3116" fmla="*/ 573043 h 1137956"/>
              <a:gd name="connsiteX3117" fmla="*/ 480857 w 1016002"/>
              <a:gd name="connsiteY3117" fmla="*/ 571601 h 1137956"/>
              <a:gd name="connsiteX3118" fmla="*/ 481644 w 1016002"/>
              <a:gd name="connsiteY3118" fmla="*/ 570158 h 1137956"/>
              <a:gd name="connsiteX3119" fmla="*/ 482693 w 1016002"/>
              <a:gd name="connsiteY3119" fmla="*/ 569765 h 1137956"/>
              <a:gd name="connsiteX3120" fmla="*/ 483348 w 1016002"/>
              <a:gd name="connsiteY3120" fmla="*/ 569109 h 1137956"/>
              <a:gd name="connsiteX3121" fmla="*/ 483348 w 1016002"/>
              <a:gd name="connsiteY3121" fmla="*/ 567667 h 1137956"/>
              <a:gd name="connsiteX3122" fmla="*/ 482299 w 1016002"/>
              <a:gd name="connsiteY3122" fmla="*/ 566880 h 1137956"/>
              <a:gd name="connsiteX3123" fmla="*/ 482299 w 1016002"/>
              <a:gd name="connsiteY3123" fmla="*/ 566618 h 1137956"/>
              <a:gd name="connsiteX3124" fmla="*/ 483348 w 1016002"/>
              <a:gd name="connsiteY3124" fmla="*/ 565438 h 1137956"/>
              <a:gd name="connsiteX3125" fmla="*/ 483348 w 1016002"/>
              <a:gd name="connsiteY3125" fmla="*/ 564520 h 1137956"/>
              <a:gd name="connsiteX3126" fmla="*/ 483742 w 1016002"/>
              <a:gd name="connsiteY3126" fmla="*/ 564126 h 1137956"/>
              <a:gd name="connsiteX3127" fmla="*/ 483742 w 1016002"/>
              <a:gd name="connsiteY3127" fmla="*/ 562684 h 1137956"/>
              <a:gd name="connsiteX3128" fmla="*/ 479152 w 1016002"/>
              <a:gd name="connsiteY3128" fmla="*/ 562684 h 1137956"/>
              <a:gd name="connsiteX3129" fmla="*/ 476661 w 1016002"/>
              <a:gd name="connsiteY3129" fmla="*/ 562028 h 1137956"/>
              <a:gd name="connsiteX3130" fmla="*/ 474563 w 1016002"/>
              <a:gd name="connsiteY3130" fmla="*/ 562422 h 1137956"/>
              <a:gd name="connsiteX3131" fmla="*/ 471415 w 1016002"/>
              <a:gd name="connsiteY3131" fmla="*/ 563864 h 1137956"/>
              <a:gd name="connsiteX3132" fmla="*/ 471415 w 1016002"/>
              <a:gd name="connsiteY3132" fmla="*/ 564126 h 1137956"/>
              <a:gd name="connsiteX3133" fmla="*/ 469973 w 1016002"/>
              <a:gd name="connsiteY3133" fmla="*/ 564782 h 1137956"/>
              <a:gd name="connsiteX3134" fmla="*/ 469580 w 1016002"/>
              <a:gd name="connsiteY3134" fmla="*/ 559537 h 1137956"/>
              <a:gd name="connsiteX3135" fmla="*/ 472071 w 1016002"/>
              <a:gd name="connsiteY3135" fmla="*/ 559537 h 1137956"/>
              <a:gd name="connsiteX3136" fmla="*/ 474169 w 1016002"/>
              <a:gd name="connsiteY3136" fmla="*/ 558881 h 1137956"/>
              <a:gd name="connsiteX3137" fmla="*/ 473514 w 1016002"/>
              <a:gd name="connsiteY3137" fmla="*/ 557045 h 1137956"/>
              <a:gd name="connsiteX3138" fmla="*/ 475612 w 1016002"/>
              <a:gd name="connsiteY3138" fmla="*/ 555996 h 1137956"/>
              <a:gd name="connsiteX3139" fmla="*/ 474956 w 1016002"/>
              <a:gd name="connsiteY3139" fmla="*/ 551407 h 1137956"/>
              <a:gd name="connsiteX3140" fmla="*/ 478497 w 1016002"/>
              <a:gd name="connsiteY3140" fmla="*/ 546424 h 1137956"/>
              <a:gd name="connsiteX3141" fmla="*/ 479939 w 1016002"/>
              <a:gd name="connsiteY3141" fmla="*/ 545375 h 1137956"/>
              <a:gd name="connsiteX3142" fmla="*/ 479414 w 1016002"/>
              <a:gd name="connsiteY3142" fmla="*/ 543932 h 1137956"/>
              <a:gd name="connsiteX3143" fmla="*/ 478497 w 1016002"/>
              <a:gd name="connsiteY3143" fmla="*/ 544326 h 1137956"/>
              <a:gd name="connsiteX3144" fmla="*/ 477972 w 1016002"/>
              <a:gd name="connsiteY3144" fmla="*/ 543932 h 1137956"/>
              <a:gd name="connsiteX3145" fmla="*/ 477316 w 1016002"/>
              <a:gd name="connsiteY3145" fmla="*/ 543932 h 1137956"/>
              <a:gd name="connsiteX3146" fmla="*/ 476661 w 1016002"/>
              <a:gd name="connsiteY3146" fmla="*/ 540523 h 1137956"/>
              <a:gd name="connsiteX3147" fmla="*/ 476267 w 1016002"/>
              <a:gd name="connsiteY3147" fmla="*/ 539998 h 1137956"/>
              <a:gd name="connsiteX3148" fmla="*/ 476267 w 1016002"/>
              <a:gd name="connsiteY3148" fmla="*/ 537900 h 1137956"/>
              <a:gd name="connsiteX3149" fmla="*/ 475612 w 1016002"/>
              <a:gd name="connsiteY3149" fmla="*/ 535146 h 1137956"/>
              <a:gd name="connsiteX3150" fmla="*/ 474956 w 1016002"/>
              <a:gd name="connsiteY3150" fmla="*/ 533704 h 1137956"/>
              <a:gd name="connsiteX3151" fmla="*/ 474956 w 1016002"/>
              <a:gd name="connsiteY3151" fmla="*/ 533442 h 1137956"/>
              <a:gd name="connsiteX3152" fmla="*/ 475874 w 1016002"/>
              <a:gd name="connsiteY3152" fmla="*/ 532917 h 1137956"/>
              <a:gd name="connsiteX3153" fmla="*/ 477054 w 1016002"/>
              <a:gd name="connsiteY3153" fmla="*/ 532917 h 1137956"/>
              <a:gd name="connsiteX3154" fmla="*/ 476661 w 1016002"/>
              <a:gd name="connsiteY3154" fmla="*/ 532261 h 1137956"/>
              <a:gd name="connsiteX3155" fmla="*/ 477316 w 1016002"/>
              <a:gd name="connsiteY3155" fmla="*/ 531606 h 1137956"/>
              <a:gd name="connsiteX3156" fmla="*/ 477316 w 1016002"/>
              <a:gd name="connsiteY3156" fmla="*/ 531212 h 1137956"/>
              <a:gd name="connsiteX3157" fmla="*/ 475874 w 1016002"/>
              <a:gd name="connsiteY3157" fmla="*/ 531999 h 1137956"/>
              <a:gd name="connsiteX3158" fmla="*/ 475874 w 1016002"/>
              <a:gd name="connsiteY3158" fmla="*/ 531606 h 1137956"/>
              <a:gd name="connsiteX3159" fmla="*/ 474956 w 1016002"/>
              <a:gd name="connsiteY3159" fmla="*/ 529114 h 1137956"/>
              <a:gd name="connsiteX3160" fmla="*/ 474563 w 1016002"/>
              <a:gd name="connsiteY3160" fmla="*/ 526623 h 1137956"/>
              <a:gd name="connsiteX3161" fmla="*/ 473776 w 1016002"/>
              <a:gd name="connsiteY3161" fmla="*/ 523082 h 1137956"/>
              <a:gd name="connsiteX3162" fmla="*/ 473514 w 1016002"/>
              <a:gd name="connsiteY3162" fmla="*/ 520984 h 1137956"/>
              <a:gd name="connsiteX3163" fmla="*/ 471678 w 1016002"/>
              <a:gd name="connsiteY3163" fmla="*/ 521378 h 1137956"/>
              <a:gd name="connsiteX3164" fmla="*/ 470235 w 1016002"/>
              <a:gd name="connsiteY3164" fmla="*/ 520722 h 1137956"/>
              <a:gd name="connsiteX3165" fmla="*/ 467875 w 1016002"/>
              <a:gd name="connsiteY3165" fmla="*/ 520984 h 1137956"/>
              <a:gd name="connsiteX3166" fmla="*/ 467482 w 1016002"/>
              <a:gd name="connsiteY3166" fmla="*/ 516263 h 1137956"/>
              <a:gd name="connsiteX3167" fmla="*/ 464597 w 1016002"/>
              <a:gd name="connsiteY3167" fmla="*/ 516657 h 1137956"/>
              <a:gd name="connsiteX3168" fmla="*/ 464597 w 1016002"/>
              <a:gd name="connsiteY3168" fmla="*/ 515608 h 1137956"/>
              <a:gd name="connsiteX3169" fmla="*/ 465777 w 1016002"/>
              <a:gd name="connsiteY3169" fmla="*/ 514558 h 1137956"/>
              <a:gd name="connsiteX3170" fmla="*/ 466039 w 1016002"/>
              <a:gd name="connsiteY3170" fmla="*/ 513378 h 1137956"/>
              <a:gd name="connsiteX3171" fmla="*/ 465777 w 1016002"/>
              <a:gd name="connsiteY3171" fmla="*/ 512722 h 1137956"/>
              <a:gd name="connsiteX3172" fmla="*/ 466039 w 1016002"/>
              <a:gd name="connsiteY3172" fmla="*/ 511673 h 1137956"/>
              <a:gd name="connsiteX3173" fmla="*/ 466433 w 1016002"/>
              <a:gd name="connsiteY3173" fmla="*/ 511280 h 1137956"/>
              <a:gd name="connsiteX3174" fmla="*/ 466695 w 1016002"/>
              <a:gd name="connsiteY3174" fmla="*/ 511017 h 1137956"/>
              <a:gd name="connsiteX3175" fmla="*/ 466695 w 1016002"/>
              <a:gd name="connsiteY3175" fmla="*/ 510362 h 1137956"/>
              <a:gd name="connsiteX3176" fmla="*/ 466695 w 1016002"/>
              <a:gd name="connsiteY3176" fmla="*/ 509968 h 1137956"/>
              <a:gd name="connsiteX3177" fmla="*/ 466433 w 1016002"/>
              <a:gd name="connsiteY3177" fmla="*/ 508264 h 1137956"/>
              <a:gd name="connsiteX3178" fmla="*/ 466039 w 1016002"/>
              <a:gd name="connsiteY3178" fmla="*/ 507739 h 1137956"/>
              <a:gd name="connsiteX3179" fmla="*/ 466433 w 1016002"/>
              <a:gd name="connsiteY3179" fmla="*/ 505379 h 1137956"/>
              <a:gd name="connsiteX3180" fmla="*/ 465777 w 1016002"/>
              <a:gd name="connsiteY3180" fmla="*/ 505379 h 1137956"/>
              <a:gd name="connsiteX3181" fmla="*/ 464990 w 1016002"/>
              <a:gd name="connsiteY3181" fmla="*/ 500658 h 1137956"/>
              <a:gd name="connsiteX3182" fmla="*/ 461056 w 1016002"/>
              <a:gd name="connsiteY3182" fmla="*/ 501445 h 1137956"/>
              <a:gd name="connsiteX3183" fmla="*/ 460007 w 1016002"/>
              <a:gd name="connsiteY3183" fmla="*/ 496855 h 1137956"/>
              <a:gd name="connsiteX3184" fmla="*/ 461056 w 1016002"/>
              <a:gd name="connsiteY3184" fmla="*/ 496199 h 1137956"/>
              <a:gd name="connsiteX3185" fmla="*/ 460007 w 1016002"/>
              <a:gd name="connsiteY3185" fmla="*/ 492921 h 1137956"/>
              <a:gd name="connsiteX3186" fmla="*/ 460007 w 1016002"/>
              <a:gd name="connsiteY3186" fmla="*/ 491872 h 1137956"/>
              <a:gd name="connsiteX3187" fmla="*/ 456860 w 1016002"/>
              <a:gd name="connsiteY3187" fmla="*/ 486234 h 1137956"/>
              <a:gd name="connsiteX3188" fmla="*/ 458565 w 1016002"/>
              <a:gd name="connsiteY3188" fmla="*/ 484791 h 1137956"/>
              <a:gd name="connsiteX3189" fmla="*/ 460007 w 1016002"/>
              <a:gd name="connsiteY3189" fmla="*/ 485840 h 1137956"/>
              <a:gd name="connsiteX3190" fmla="*/ 462499 w 1016002"/>
              <a:gd name="connsiteY3190" fmla="*/ 485185 h 1137956"/>
              <a:gd name="connsiteX3191" fmla="*/ 462892 w 1016002"/>
              <a:gd name="connsiteY3191" fmla="*/ 482824 h 1137956"/>
              <a:gd name="connsiteX3192" fmla="*/ 465252 w 1016002"/>
              <a:gd name="connsiteY3192" fmla="*/ 481382 h 1137956"/>
              <a:gd name="connsiteX3193" fmla="*/ 466039 w 1016002"/>
              <a:gd name="connsiteY3193" fmla="*/ 481382 h 1137956"/>
              <a:gd name="connsiteX3194" fmla="*/ 466695 w 1016002"/>
              <a:gd name="connsiteY3194" fmla="*/ 481382 h 1137956"/>
              <a:gd name="connsiteX3195" fmla="*/ 473514 w 1016002"/>
              <a:gd name="connsiteY3195" fmla="*/ 479415 h 1137956"/>
              <a:gd name="connsiteX3196" fmla="*/ 473120 w 1016002"/>
              <a:gd name="connsiteY3196" fmla="*/ 478497 h 1137956"/>
              <a:gd name="connsiteX3197" fmla="*/ 472858 w 1016002"/>
              <a:gd name="connsiteY3197" fmla="*/ 476661 h 1137956"/>
              <a:gd name="connsiteX3198" fmla="*/ 472858 w 1016002"/>
              <a:gd name="connsiteY3198" fmla="*/ 473514 h 1137956"/>
              <a:gd name="connsiteX3199" fmla="*/ 472858 w 1016002"/>
              <a:gd name="connsiteY3199" fmla="*/ 472465 h 1137956"/>
              <a:gd name="connsiteX3200" fmla="*/ 472333 w 1016002"/>
              <a:gd name="connsiteY3200" fmla="*/ 472071 h 1137956"/>
              <a:gd name="connsiteX3201" fmla="*/ 471678 w 1016002"/>
              <a:gd name="connsiteY3201" fmla="*/ 469973 h 1137956"/>
              <a:gd name="connsiteX3202" fmla="*/ 470891 w 1016002"/>
              <a:gd name="connsiteY3202" fmla="*/ 469973 h 1137956"/>
              <a:gd name="connsiteX3203" fmla="*/ 470891 w 1016002"/>
              <a:gd name="connsiteY3203" fmla="*/ 469318 h 1137956"/>
              <a:gd name="connsiteX3204" fmla="*/ 471415 w 1016002"/>
              <a:gd name="connsiteY3204" fmla="*/ 468924 h 1137956"/>
              <a:gd name="connsiteX3205" fmla="*/ 471415 w 1016002"/>
              <a:gd name="connsiteY3205" fmla="*/ 466039 h 1137956"/>
              <a:gd name="connsiteX3206" fmla="*/ 473120 w 1016002"/>
              <a:gd name="connsiteY3206" fmla="*/ 465777 h 1137956"/>
              <a:gd name="connsiteX3207" fmla="*/ 473120 w 1016002"/>
              <a:gd name="connsiteY3207" fmla="*/ 464990 h 1137956"/>
              <a:gd name="connsiteX3208" fmla="*/ 473120 w 1016002"/>
              <a:gd name="connsiteY3208" fmla="*/ 462106 h 1137956"/>
              <a:gd name="connsiteX3209" fmla="*/ 472858 w 1016002"/>
              <a:gd name="connsiteY3209" fmla="*/ 462106 h 1137956"/>
              <a:gd name="connsiteX3210" fmla="*/ 471415 w 1016002"/>
              <a:gd name="connsiteY3210" fmla="*/ 462106 h 1137956"/>
              <a:gd name="connsiteX3211" fmla="*/ 471678 w 1016002"/>
              <a:gd name="connsiteY3211" fmla="*/ 460007 h 1137956"/>
              <a:gd name="connsiteX3212" fmla="*/ 471415 w 1016002"/>
              <a:gd name="connsiteY3212" fmla="*/ 460007 h 1137956"/>
              <a:gd name="connsiteX3213" fmla="*/ 471415 w 1016002"/>
              <a:gd name="connsiteY3213" fmla="*/ 460663 h 1137956"/>
              <a:gd name="connsiteX3214" fmla="*/ 470891 w 1016002"/>
              <a:gd name="connsiteY3214" fmla="*/ 461319 h 1137956"/>
              <a:gd name="connsiteX3215" fmla="*/ 469580 w 1016002"/>
              <a:gd name="connsiteY3215" fmla="*/ 461319 h 1137956"/>
              <a:gd name="connsiteX3216" fmla="*/ 469580 w 1016002"/>
              <a:gd name="connsiteY3216" fmla="*/ 460007 h 1137956"/>
              <a:gd name="connsiteX3217" fmla="*/ 470235 w 1016002"/>
              <a:gd name="connsiteY3217" fmla="*/ 460007 h 1137956"/>
              <a:gd name="connsiteX3218" fmla="*/ 469186 w 1016002"/>
              <a:gd name="connsiteY3218" fmla="*/ 458565 h 1137956"/>
              <a:gd name="connsiteX3219" fmla="*/ 469973 w 1016002"/>
              <a:gd name="connsiteY3219" fmla="*/ 457909 h 1137956"/>
              <a:gd name="connsiteX3220" fmla="*/ 470629 w 1016002"/>
              <a:gd name="connsiteY3220" fmla="*/ 457123 h 1137956"/>
              <a:gd name="connsiteX3221" fmla="*/ 472071 w 1016002"/>
              <a:gd name="connsiteY3221" fmla="*/ 456860 h 1137956"/>
              <a:gd name="connsiteX3222" fmla="*/ 472071 w 1016002"/>
              <a:gd name="connsiteY3222" fmla="*/ 456467 h 1137956"/>
              <a:gd name="connsiteX3223" fmla="*/ 470629 w 1016002"/>
              <a:gd name="connsiteY3223" fmla="*/ 456860 h 1137956"/>
              <a:gd name="connsiteX3224" fmla="*/ 469580 w 1016002"/>
              <a:gd name="connsiteY3224" fmla="*/ 457909 h 1137956"/>
              <a:gd name="connsiteX3225" fmla="*/ 469186 w 1016002"/>
              <a:gd name="connsiteY3225" fmla="*/ 458565 h 1137956"/>
              <a:gd name="connsiteX3226" fmla="*/ 468137 w 1016002"/>
              <a:gd name="connsiteY3226" fmla="*/ 457909 h 1137956"/>
              <a:gd name="connsiteX3227" fmla="*/ 468137 w 1016002"/>
              <a:gd name="connsiteY3227" fmla="*/ 457516 h 1137956"/>
              <a:gd name="connsiteX3228" fmla="*/ 468137 w 1016002"/>
              <a:gd name="connsiteY3228" fmla="*/ 456860 h 1137956"/>
              <a:gd name="connsiteX3229" fmla="*/ 468531 w 1016002"/>
              <a:gd name="connsiteY3229" fmla="*/ 456467 h 1137956"/>
              <a:gd name="connsiteX3230" fmla="*/ 468793 w 1016002"/>
              <a:gd name="connsiteY3230" fmla="*/ 456205 h 1137956"/>
              <a:gd name="connsiteX3231" fmla="*/ 468531 w 1016002"/>
              <a:gd name="connsiteY3231" fmla="*/ 456205 h 1137956"/>
              <a:gd name="connsiteX3232" fmla="*/ 468531 w 1016002"/>
              <a:gd name="connsiteY3232" fmla="*/ 455680 h 1137956"/>
              <a:gd name="connsiteX3233" fmla="*/ 468531 w 1016002"/>
              <a:gd name="connsiteY3233" fmla="*/ 455418 h 1137956"/>
              <a:gd name="connsiteX3234" fmla="*/ 468531 w 1016002"/>
              <a:gd name="connsiteY3234" fmla="*/ 454762 h 1137956"/>
              <a:gd name="connsiteX3235" fmla="*/ 468793 w 1016002"/>
              <a:gd name="connsiteY3235" fmla="*/ 454238 h 1137956"/>
              <a:gd name="connsiteX3236" fmla="*/ 468793 w 1016002"/>
              <a:gd name="connsiteY3236" fmla="*/ 455024 h 1137956"/>
              <a:gd name="connsiteX3237" fmla="*/ 469186 w 1016002"/>
              <a:gd name="connsiteY3237" fmla="*/ 455024 h 1137956"/>
              <a:gd name="connsiteX3238" fmla="*/ 469580 w 1016002"/>
              <a:gd name="connsiteY3238" fmla="*/ 454762 h 1137956"/>
              <a:gd name="connsiteX3239" fmla="*/ 469580 w 1016002"/>
              <a:gd name="connsiteY3239" fmla="*/ 453975 h 1137956"/>
              <a:gd name="connsiteX3240" fmla="*/ 470235 w 1016002"/>
              <a:gd name="connsiteY3240" fmla="*/ 453582 h 1137956"/>
              <a:gd name="connsiteX3241" fmla="*/ 470235 w 1016002"/>
              <a:gd name="connsiteY3241" fmla="*/ 453975 h 1137956"/>
              <a:gd name="connsiteX3242" fmla="*/ 470629 w 1016002"/>
              <a:gd name="connsiteY3242" fmla="*/ 454238 h 1137956"/>
              <a:gd name="connsiteX3243" fmla="*/ 470629 w 1016002"/>
              <a:gd name="connsiteY3243" fmla="*/ 453975 h 1137956"/>
              <a:gd name="connsiteX3244" fmla="*/ 470629 w 1016002"/>
              <a:gd name="connsiteY3244" fmla="*/ 452533 h 1137956"/>
              <a:gd name="connsiteX3245" fmla="*/ 470235 w 1016002"/>
              <a:gd name="connsiteY3245" fmla="*/ 452139 h 1137956"/>
              <a:gd name="connsiteX3246" fmla="*/ 470629 w 1016002"/>
              <a:gd name="connsiteY3246" fmla="*/ 451877 h 1137956"/>
              <a:gd name="connsiteX3247" fmla="*/ 470235 w 1016002"/>
              <a:gd name="connsiteY3247" fmla="*/ 451877 h 1137956"/>
              <a:gd name="connsiteX3248" fmla="*/ 469580 w 1016002"/>
              <a:gd name="connsiteY3248" fmla="*/ 452533 h 1137956"/>
              <a:gd name="connsiteX3249" fmla="*/ 468793 w 1016002"/>
              <a:gd name="connsiteY3249" fmla="*/ 452139 h 1137956"/>
              <a:gd name="connsiteX3250" fmla="*/ 468137 w 1016002"/>
              <a:gd name="connsiteY3250" fmla="*/ 452139 h 1137956"/>
              <a:gd name="connsiteX3251" fmla="*/ 467482 w 1016002"/>
              <a:gd name="connsiteY3251" fmla="*/ 453975 h 1137956"/>
              <a:gd name="connsiteX3252" fmla="*/ 466433 w 1016002"/>
              <a:gd name="connsiteY3252" fmla="*/ 454238 h 1137956"/>
              <a:gd name="connsiteX3253" fmla="*/ 465252 w 1016002"/>
              <a:gd name="connsiteY3253" fmla="*/ 453975 h 1137956"/>
              <a:gd name="connsiteX3254" fmla="*/ 465252 w 1016002"/>
              <a:gd name="connsiteY3254" fmla="*/ 453582 h 1137956"/>
              <a:gd name="connsiteX3255" fmla="*/ 466039 w 1016002"/>
              <a:gd name="connsiteY3255" fmla="*/ 452926 h 1137956"/>
              <a:gd name="connsiteX3256" fmla="*/ 465777 w 1016002"/>
              <a:gd name="connsiteY3256" fmla="*/ 452926 h 1137956"/>
              <a:gd name="connsiteX3257" fmla="*/ 465252 w 1016002"/>
              <a:gd name="connsiteY3257" fmla="*/ 451877 h 1137956"/>
              <a:gd name="connsiteX3258" fmla="*/ 466433 w 1016002"/>
              <a:gd name="connsiteY3258" fmla="*/ 450828 h 1137956"/>
              <a:gd name="connsiteX3259" fmla="*/ 465777 w 1016002"/>
              <a:gd name="connsiteY3259" fmla="*/ 450041 h 1137956"/>
              <a:gd name="connsiteX3260" fmla="*/ 465777 w 1016002"/>
              <a:gd name="connsiteY3260" fmla="*/ 449386 h 1137956"/>
              <a:gd name="connsiteX3261" fmla="*/ 464990 w 1016002"/>
              <a:gd name="connsiteY3261" fmla="*/ 449779 h 1137956"/>
              <a:gd name="connsiteX3262" fmla="*/ 464597 w 1016002"/>
              <a:gd name="connsiteY3262" fmla="*/ 449779 h 1137956"/>
              <a:gd name="connsiteX3263" fmla="*/ 464334 w 1016002"/>
              <a:gd name="connsiteY3263" fmla="*/ 449124 h 1137956"/>
              <a:gd name="connsiteX3264" fmla="*/ 464990 w 1016002"/>
              <a:gd name="connsiteY3264" fmla="*/ 448337 h 1137956"/>
              <a:gd name="connsiteX3265" fmla="*/ 465777 w 1016002"/>
              <a:gd name="connsiteY3265" fmla="*/ 447681 h 1137956"/>
              <a:gd name="connsiteX3266" fmla="*/ 466433 w 1016002"/>
              <a:gd name="connsiteY3266" fmla="*/ 447681 h 1137956"/>
              <a:gd name="connsiteX3267" fmla="*/ 466433 w 1016002"/>
              <a:gd name="connsiteY3267" fmla="*/ 446501 h 1137956"/>
              <a:gd name="connsiteX3268" fmla="*/ 466695 w 1016002"/>
              <a:gd name="connsiteY3268" fmla="*/ 446501 h 1137956"/>
              <a:gd name="connsiteX3269" fmla="*/ 467088 w 1016002"/>
              <a:gd name="connsiteY3269" fmla="*/ 447681 h 1137956"/>
              <a:gd name="connsiteX3270" fmla="*/ 467482 w 1016002"/>
              <a:gd name="connsiteY3270" fmla="*/ 446894 h 1137956"/>
              <a:gd name="connsiteX3271" fmla="*/ 467482 w 1016002"/>
              <a:gd name="connsiteY3271" fmla="*/ 446239 h 1137956"/>
              <a:gd name="connsiteX3272" fmla="*/ 467875 w 1016002"/>
              <a:gd name="connsiteY3272" fmla="*/ 446239 h 1137956"/>
              <a:gd name="connsiteX3273" fmla="*/ 467482 w 1016002"/>
              <a:gd name="connsiteY3273" fmla="*/ 445583 h 1137956"/>
              <a:gd name="connsiteX3274" fmla="*/ 467088 w 1016002"/>
              <a:gd name="connsiteY3274" fmla="*/ 445583 h 1137956"/>
              <a:gd name="connsiteX3275" fmla="*/ 465777 w 1016002"/>
              <a:gd name="connsiteY3275" fmla="*/ 445583 h 1137956"/>
              <a:gd name="connsiteX3276" fmla="*/ 464597 w 1016002"/>
              <a:gd name="connsiteY3276" fmla="*/ 439420 h 1137956"/>
              <a:gd name="connsiteX3277" fmla="*/ 464990 w 1016002"/>
              <a:gd name="connsiteY3277" fmla="*/ 439158 h 1137956"/>
              <a:gd name="connsiteX3278" fmla="*/ 465777 w 1016002"/>
              <a:gd name="connsiteY3278" fmla="*/ 439420 h 1137956"/>
              <a:gd name="connsiteX3279" fmla="*/ 465777 w 1016002"/>
              <a:gd name="connsiteY3279" fmla="*/ 437715 h 1137956"/>
              <a:gd name="connsiteX3280" fmla="*/ 465252 w 1016002"/>
              <a:gd name="connsiteY3280" fmla="*/ 436666 h 1137956"/>
              <a:gd name="connsiteX3281" fmla="*/ 464990 w 1016002"/>
              <a:gd name="connsiteY3281" fmla="*/ 436404 h 1137956"/>
              <a:gd name="connsiteX3282" fmla="*/ 464990 w 1016002"/>
              <a:gd name="connsiteY3282" fmla="*/ 435617 h 1137956"/>
              <a:gd name="connsiteX3283" fmla="*/ 463810 w 1016002"/>
              <a:gd name="connsiteY3283" fmla="*/ 434175 h 1137956"/>
              <a:gd name="connsiteX3284" fmla="*/ 467088 w 1016002"/>
              <a:gd name="connsiteY3284" fmla="*/ 433781 h 1137956"/>
              <a:gd name="connsiteX3285" fmla="*/ 467088 w 1016002"/>
              <a:gd name="connsiteY3285" fmla="*/ 431683 h 1137956"/>
              <a:gd name="connsiteX3286" fmla="*/ 469186 w 1016002"/>
              <a:gd name="connsiteY3286" fmla="*/ 431683 h 1137956"/>
              <a:gd name="connsiteX3287" fmla="*/ 469580 w 1016002"/>
              <a:gd name="connsiteY3287" fmla="*/ 432076 h 1137956"/>
              <a:gd name="connsiteX3288" fmla="*/ 470891 w 1016002"/>
              <a:gd name="connsiteY3288" fmla="*/ 427880 h 1137956"/>
              <a:gd name="connsiteX3289" fmla="*/ 469580 w 1016002"/>
              <a:gd name="connsiteY3289" fmla="*/ 427880 h 1137956"/>
              <a:gd name="connsiteX3290" fmla="*/ 467875 w 1016002"/>
              <a:gd name="connsiteY3290" fmla="*/ 428143 h 1137956"/>
              <a:gd name="connsiteX3291" fmla="*/ 467482 w 1016002"/>
              <a:gd name="connsiteY3291" fmla="*/ 422504 h 1137956"/>
              <a:gd name="connsiteX3292" fmla="*/ 462499 w 1016002"/>
              <a:gd name="connsiteY3292" fmla="*/ 421455 h 1137956"/>
              <a:gd name="connsiteX3293" fmla="*/ 462499 w 1016002"/>
              <a:gd name="connsiteY3293" fmla="*/ 421717 h 1137956"/>
              <a:gd name="connsiteX3294" fmla="*/ 458958 w 1016002"/>
              <a:gd name="connsiteY3294" fmla="*/ 421062 h 1137956"/>
              <a:gd name="connsiteX3295" fmla="*/ 457516 w 1016002"/>
              <a:gd name="connsiteY3295" fmla="*/ 420799 h 1137956"/>
              <a:gd name="connsiteX3296" fmla="*/ 457516 w 1016002"/>
              <a:gd name="connsiteY3296" fmla="*/ 420275 h 1137956"/>
              <a:gd name="connsiteX3297" fmla="*/ 457778 w 1016002"/>
              <a:gd name="connsiteY3297" fmla="*/ 417521 h 1137956"/>
              <a:gd name="connsiteX3298" fmla="*/ 457516 w 1016002"/>
              <a:gd name="connsiteY3298" fmla="*/ 417259 h 1137956"/>
              <a:gd name="connsiteX3299" fmla="*/ 457516 w 1016002"/>
              <a:gd name="connsiteY3299" fmla="*/ 415816 h 1137956"/>
              <a:gd name="connsiteX3300" fmla="*/ 456335 w 1016002"/>
              <a:gd name="connsiteY3300" fmla="*/ 415423 h 1137956"/>
              <a:gd name="connsiteX3301" fmla="*/ 456335 w 1016002"/>
              <a:gd name="connsiteY3301" fmla="*/ 414374 h 1137956"/>
              <a:gd name="connsiteX3302" fmla="*/ 457778 w 1016002"/>
              <a:gd name="connsiteY3302" fmla="*/ 414374 h 1137956"/>
              <a:gd name="connsiteX3303" fmla="*/ 457516 w 1016002"/>
              <a:gd name="connsiteY3303" fmla="*/ 411882 h 1137956"/>
              <a:gd name="connsiteX3304" fmla="*/ 457516 w 1016002"/>
              <a:gd name="connsiteY3304" fmla="*/ 410833 h 1137956"/>
              <a:gd name="connsiteX3305" fmla="*/ 455680 w 1016002"/>
              <a:gd name="connsiteY3305" fmla="*/ 410440 h 1137956"/>
              <a:gd name="connsiteX3306" fmla="*/ 455417 w 1016002"/>
              <a:gd name="connsiteY3306" fmla="*/ 407555 h 1137956"/>
              <a:gd name="connsiteX3307" fmla="*/ 453975 w 1016002"/>
              <a:gd name="connsiteY3307" fmla="*/ 406506 h 1137956"/>
              <a:gd name="connsiteX3308" fmla="*/ 453975 w 1016002"/>
              <a:gd name="connsiteY3308" fmla="*/ 404408 h 1137956"/>
              <a:gd name="connsiteX3309" fmla="*/ 455417 w 1016002"/>
              <a:gd name="connsiteY3309" fmla="*/ 404408 h 1137956"/>
              <a:gd name="connsiteX3310" fmla="*/ 456073 w 1016002"/>
              <a:gd name="connsiteY3310" fmla="*/ 403359 h 1137956"/>
              <a:gd name="connsiteX3311" fmla="*/ 457122 w 1016002"/>
              <a:gd name="connsiteY3311" fmla="*/ 403359 h 1137956"/>
              <a:gd name="connsiteX3312" fmla="*/ 457122 w 1016002"/>
              <a:gd name="connsiteY3312" fmla="*/ 402965 h 1137956"/>
              <a:gd name="connsiteX3313" fmla="*/ 458958 w 1016002"/>
              <a:gd name="connsiteY3313" fmla="*/ 402703 h 1137956"/>
              <a:gd name="connsiteX3314" fmla="*/ 458958 w 1016002"/>
              <a:gd name="connsiteY3314" fmla="*/ 401916 h 1137956"/>
              <a:gd name="connsiteX3315" fmla="*/ 460400 w 1016002"/>
              <a:gd name="connsiteY3315" fmla="*/ 401916 h 1137956"/>
              <a:gd name="connsiteX3316" fmla="*/ 461056 w 1016002"/>
              <a:gd name="connsiteY3316" fmla="*/ 401523 h 1137956"/>
              <a:gd name="connsiteX3317" fmla="*/ 461056 w 1016002"/>
              <a:gd name="connsiteY3317" fmla="*/ 401261 h 1137956"/>
              <a:gd name="connsiteX3318" fmla="*/ 462499 w 1016002"/>
              <a:gd name="connsiteY3318" fmla="*/ 401261 h 1137956"/>
              <a:gd name="connsiteX3319" fmla="*/ 462499 w 1016002"/>
              <a:gd name="connsiteY3319" fmla="*/ 400474 h 1137956"/>
              <a:gd name="connsiteX3320" fmla="*/ 463154 w 1016002"/>
              <a:gd name="connsiteY3320" fmla="*/ 400081 h 1137956"/>
              <a:gd name="connsiteX3321" fmla="*/ 463154 w 1016002"/>
              <a:gd name="connsiteY3321" fmla="*/ 399163 h 1137956"/>
              <a:gd name="connsiteX3322" fmla="*/ 463548 w 1016002"/>
              <a:gd name="connsiteY3322" fmla="*/ 398769 h 1137956"/>
              <a:gd name="connsiteX3323" fmla="*/ 463154 w 1016002"/>
              <a:gd name="connsiteY3323" fmla="*/ 393000 h 1137956"/>
              <a:gd name="connsiteX3324" fmla="*/ 472858 w 1016002"/>
              <a:gd name="connsiteY3324" fmla="*/ 390901 h 1137956"/>
              <a:gd name="connsiteX3325" fmla="*/ 471678 w 1016002"/>
              <a:gd name="connsiteY3325" fmla="*/ 388016 h 1137956"/>
              <a:gd name="connsiteX3326" fmla="*/ 473120 w 1016002"/>
              <a:gd name="connsiteY3326" fmla="*/ 387754 h 1137956"/>
              <a:gd name="connsiteX3327" fmla="*/ 473120 w 1016002"/>
              <a:gd name="connsiteY3327" fmla="*/ 387361 h 1137956"/>
              <a:gd name="connsiteX3328" fmla="*/ 473120 w 1016002"/>
              <a:gd name="connsiteY3328" fmla="*/ 385918 h 1137956"/>
              <a:gd name="connsiteX3329" fmla="*/ 472858 w 1016002"/>
              <a:gd name="connsiteY3329" fmla="*/ 385918 h 1137956"/>
              <a:gd name="connsiteX3330" fmla="*/ 472858 w 1016002"/>
              <a:gd name="connsiteY3330" fmla="*/ 384345 h 1137956"/>
              <a:gd name="connsiteX3331" fmla="*/ 473776 w 1016002"/>
              <a:gd name="connsiteY3331" fmla="*/ 383820 h 1137956"/>
              <a:gd name="connsiteX3332" fmla="*/ 473776 w 1016002"/>
              <a:gd name="connsiteY3332" fmla="*/ 381067 h 1137956"/>
              <a:gd name="connsiteX3333" fmla="*/ 471415 w 1016002"/>
              <a:gd name="connsiteY3333" fmla="*/ 381460 h 1137956"/>
              <a:gd name="connsiteX3334" fmla="*/ 470235 w 1016002"/>
              <a:gd name="connsiteY3334" fmla="*/ 381722 h 1137956"/>
              <a:gd name="connsiteX3335" fmla="*/ 470235 w 1016002"/>
              <a:gd name="connsiteY3335" fmla="*/ 379624 h 1137956"/>
              <a:gd name="connsiteX3336" fmla="*/ 468137 w 1016002"/>
              <a:gd name="connsiteY3336" fmla="*/ 380017 h 1137956"/>
              <a:gd name="connsiteX3337" fmla="*/ 467875 w 1016002"/>
              <a:gd name="connsiteY3337" fmla="*/ 379624 h 1137956"/>
              <a:gd name="connsiteX3338" fmla="*/ 467875 w 1016002"/>
              <a:gd name="connsiteY3338" fmla="*/ 378182 h 1137956"/>
              <a:gd name="connsiteX3339" fmla="*/ 468793 w 1016002"/>
              <a:gd name="connsiteY3339" fmla="*/ 377919 h 1137956"/>
              <a:gd name="connsiteX3340" fmla="*/ 469186 w 1016002"/>
              <a:gd name="connsiteY3340" fmla="*/ 372937 h 1137956"/>
              <a:gd name="connsiteX3341" fmla="*/ 467482 w 1016002"/>
              <a:gd name="connsiteY3341" fmla="*/ 371494 h 1137956"/>
              <a:gd name="connsiteX3342" fmla="*/ 467482 w 1016002"/>
              <a:gd name="connsiteY3342" fmla="*/ 369003 h 1137956"/>
              <a:gd name="connsiteX3343" fmla="*/ 467482 w 1016002"/>
              <a:gd name="connsiteY3343" fmla="*/ 368740 h 1137956"/>
              <a:gd name="connsiteX3344" fmla="*/ 468531 w 1016002"/>
              <a:gd name="connsiteY3344" fmla="*/ 368216 h 1137956"/>
              <a:gd name="connsiteX3345" fmla="*/ 468137 w 1016002"/>
              <a:gd name="connsiteY3345" fmla="*/ 365200 h 1137956"/>
              <a:gd name="connsiteX3346" fmla="*/ 469186 w 1016002"/>
              <a:gd name="connsiteY3346" fmla="*/ 364806 h 1137956"/>
              <a:gd name="connsiteX3347" fmla="*/ 469580 w 1016002"/>
              <a:gd name="connsiteY3347" fmla="*/ 365200 h 1137956"/>
              <a:gd name="connsiteX3348" fmla="*/ 470891 w 1016002"/>
              <a:gd name="connsiteY3348" fmla="*/ 364806 h 1137956"/>
              <a:gd name="connsiteX3349" fmla="*/ 470629 w 1016002"/>
              <a:gd name="connsiteY3349" fmla="*/ 363102 h 1137956"/>
              <a:gd name="connsiteX3350" fmla="*/ 472858 w 1016002"/>
              <a:gd name="connsiteY3350" fmla="*/ 362577 h 1137956"/>
              <a:gd name="connsiteX3351" fmla="*/ 472333 w 1016002"/>
              <a:gd name="connsiteY3351" fmla="*/ 360217 h 1137956"/>
              <a:gd name="connsiteX3352" fmla="*/ 473776 w 1016002"/>
              <a:gd name="connsiteY3352" fmla="*/ 359823 h 1137956"/>
              <a:gd name="connsiteX3353" fmla="*/ 473514 w 1016002"/>
              <a:gd name="connsiteY3353" fmla="*/ 358774 h 1137956"/>
              <a:gd name="connsiteX3354" fmla="*/ 477972 w 1016002"/>
              <a:gd name="connsiteY3354" fmla="*/ 356939 h 1137956"/>
              <a:gd name="connsiteX3355" fmla="*/ 476661 w 1016002"/>
              <a:gd name="connsiteY3355" fmla="*/ 356021 h 1137956"/>
              <a:gd name="connsiteX3356" fmla="*/ 481250 w 1016002"/>
              <a:gd name="connsiteY3356" fmla="*/ 355103 h 1137956"/>
              <a:gd name="connsiteX3357" fmla="*/ 480857 w 1016002"/>
              <a:gd name="connsiteY3357" fmla="*/ 352742 h 1137956"/>
              <a:gd name="connsiteX3358" fmla="*/ 481250 w 1016002"/>
              <a:gd name="connsiteY3358" fmla="*/ 352349 h 1137956"/>
              <a:gd name="connsiteX3359" fmla="*/ 482693 w 1016002"/>
              <a:gd name="connsiteY3359" fmla="*/ 352087 h 1137956"/>
              <a:gd name="connsiteX3360" fmla="*/ 482693 w 1016002"/>
              <a:gd name="connsiteY3360" fmla="*/ 350120 h 1137956"/>
              <a:gd name="connsiteX3361" fmla="*/ 482037 w 1016002"/>
              <a:gd name="connsiteY3361" fmla="*/ 349857 h 1137956"/>
              <a:gd name="connsiteX3362" fmla="*/ 481250 w 1016002"/>
              <a:gd name="connsiteY3362" fmla="*/ 347366 h 1137956"/>
              <a:gd name="connsiteX3363" fmla="*/ 482693 w 1016002"/>
              <a:gd name="connsiteY3363" fmla="*/ 347104 h 1137956"/>
              <a:gd name="connsiteX3364" fmla="*/ 483348 w 1016002"/>
              <a:gd name="connsiteY3364" fmla="*/ 345924 h 1137956"/>
              <a:gd name="connsiteX3365" fmla="*/ 483348 w 1016002"/>
              <a:gd name="connsiteY3365" fmla="*/ 345268 h 1137956"/>
              <a:gd name="connsiteX3366" fmla="*/ 484135 w 1016002"/>
              <a:gd name="connsiteY3366" fmla="*/ 344481 h 1137956"/>
              <a:gd name="connsiteX3367" fmla="*/ 484791 w 1016002"/>
              <a:gd name="connsiteY3367" fmla="*/ 343825 h 1137956"/>
              <a:gd name="connsiteX3368" fmla="*/ 485840 w 1016002"/>
              <a:gd name="connsiteY3368" fmla="*/ 343825 h 1137956"/>
              <a:gd name="connsiteX3369" fmla="*/ 487020 w 1016002"/>
              <a:gd name="connsiteY3369" fmla="*/ 345268 h 1137956"/>
              <a:gd name="connsiteX3370" fmla="*/ 487282 w 1016002"/>
              <a:gd name="connsiteY3370" fmla="*/ 345924 h 1137956"/>
              <a:gd name="connsiteX3371" fmla="*/ 487020 w 1016002"/>
              <a:gd name="connsiteY3371" fmla="*/ 346317 h 1137956"/>
              <a:gd name="connsiteX3372" fmla="*/ 487282 w 1016002"/>
              <a:gd name="connsiteY3372" fmla="*/ 346710 h 1137956"/>
              <a:gd name="connsiteX3373" fmla="*/ 487282 w 1016002"/>
              <a:gd name="connsiteY3373" fmla="*/ 347759 h 1137956"/>
              <a:gd name="connsiteX3374" fmla="*/ 487676 w 1016002"/>
              <a:gd name="connsiteY3374" fmla="*/ 348415 h 1137956"/>
              <a:gd name="connsiteX3375" fmla="*/ 488725 w 1016002"/>
              <a:gd name="connsiteY3375" fmla="*/ 347366 h 1137956"/>
              <a:gd name="connsiteX3376" fmla="*/ 491216 w 1016002"/>
              <a:gd name="connsiteY3376" fmla="*/ 347104 h 1137956"/>
              <a:gd name="connsiteX3377" fmla="*/ 491610 w 1016002"/>
              <a:gd name="connsiteY3377" fmla="*/ 347366 h 1137956"/>
              <a:gd name="connsiteX3378" fmla="*/ 494101 w 1016002"/>
              <a:gd name="connsiteY3378" fmla="*/ 347366 h 1137956"/>
              <a:gd name="connsiteX3379" fmla="*/ 497248 w 1016002"/>
              <a:gd name="connsiteY3379" fmla="*/ 347104 h 1137956"/>
              <a:gd name="connsiteX3380" fmla="*/ 498297 w 1016002"/>
              <a:gd name="connsiteY3380" fmla="*/ 347104 h 1137956"/>
              <a:gd name="connsiteX3381" fmla="*/ 499477 w 1016002"/>
              <a:gd name="connsiteY3381" fmla="*/ 346317 h 1137956"/>
              <a:gd name="connsiteX3382" fmla="*/ 502887 w 1016002"/>
              <a:gd name="connsiteY3382" fmla="*/ 346710 h 1137956"/>
              <a:gd name="connsiteX3383" fmla="*/ 503149 w 1016002"/>
              <a:gd name="connsiteY3383" fmla="*/ 345268 h 1137956"/>
              <a:gd name="connsiteX3384" fmla="*/ 502887 w 1016002"/>
              <a:gd name="connsiteY3384" fmla="*/ 344219 h 1137956"/>
              <a:gd name="connsiteX3385" fmla="*/ 503936 w 1016002"/>
              <a:gd name="connsiteY3385" fmla="*/ 344219 h 1137956"/>
              <a:gd name="connsiteX3386" fmla="*/ 503936 w 1016002"/>
              <a:gd name="connsiteY3386" fmla="*/ 343039 h 1137956"/>
              <a:gd name="connsiteX3387" fmla="*/ 505772 w 1016002"/>
              <a:gd name="connsiteY3387" fmla="*/ 343825 h 1137956"/>
              <a:gd name="connsiteX3388" fmla="*/ 506821 w 1016002"/>
              <a:gd name="connsiteY3388" fmla="*/ 343039 h 1137956"/>
              <a:gd name="connsiteX3389" fmla="*/ 507870 w 1016002"/>
              <a:gd name="connsiteY3389" fmla="*/ 342776 h 1137956"/>
              <a:gd name="connsiteX3390" fmla="*/ 509575 w 1016002"/>
              <a:gd name="connsiteY3390" fmla="*/ 342121 h 1137956"/>
              <a:gd name="connsiteX3391" fmla="*/ 511017 w 1016002"/>
              <a:gd name="connsiteY3391" fmla="*/ 339236 h 1137956"/>
              <a:gd name="connsiteX3392" fmla="*/ 511410 w 1016002"/>
              <a:gd name="connsiteY3392" fmla="*/ 338842 h 1137956"/>
              <a:gd name="connsiteX3393" fmla="*/ 512197 w 1016002"/>
              <a:gd name="connsiteY3393" fmla="*/ 338187 h 1137956"/>
              <a:gd name="connsiteX3394" fmla="*/ 512197 w 1016002"/>
              <a:gd name="connsiteY3394" fmla="*/ 337400 h 1137956"/>
              <a:gd name="connsiteX3395" fmla="*/ 511673 w 1016002"/>
              <a:gd name="connsiteY3395" fmla="*/ 337400 h 1137956"/>
              <a:gd name="connsiteX3396" fmla="*/ 511673 w 1016002"/>
              <a:gd name="connsiteY3396" fmla="*/ 336744 h 1137956"/>
              <a:gd name="connsiteX3397" fmla="*/ 512853 w 1016002"/>
              <a:gd name="connsiteY3397" fmla="*/ 335957 h 1137956"/>
              <a:gd name="connsiteX3398" fmla="*/ 514295 w 1016002"/>
              <a:gd name="connsiteY3398" fmla="*/ 335957 h 1137956"/>
              <a:gd name="connsiteX3399" fmla="*/ 516000 w 1016002"/>
              <a:gd name="connsiteY3399" fmla="*/ 335695 h 1137956"/>
              <a:gd name="connsiteX3400" fmla="*/ 516000 w 1016002"/>
              <a:gd name="connsiteY3400" fmla="*/ 335302 h 1137956"/>
              <a:gd name="connsiteX3401" fmla="*/ 518229 w 1016002"/>
              <a:gd name="connsiteY3401" fmla="*/ 334646 h 1137956"/>
              <a:gd name="connsiteX3402" fmla="*/ 518492 w 1016002"/>
              <a:gd name="connsiteY3402" fmla="*/ 335302 h 1137956"/>
              <a:gd name="connsiteX3403" fmla="*/ 519147 w 1016002"/>
              <a:gd name="connsiteY3403" fmla="*/ 335040 h 1137956"/>
              <a:gd name="connsiteX3404" fmla="*/ 520327 w 1016002"/>
              <a:gd name="connsiteY3404" fmla="*/ 333859 h 1137956"/>
              <a:gd name="connsiteX3405" fmla="*/ 520327 w 1016002"/>
              <a:gd name="connsiteY3405" fmla="*/ 333204 h 1137956"/>
              <a:gd name="connsiteX3406" fmla="*/ 519672 w 1016002"/>
              <a:gd name="connsiteY3406" fmla="*/ 332942 h 1137956"/>
              <a:gd name="connsiteX3407" fmla="*/ 517311 w 1016002"/>
              <a:gd name="connsiteY3407" fmla="*/ 332155 h 1137956"/>
              <a:gd name="connsiteX3408" fmla="*/ 517705 w 1016002"/>
              <a:gd name="connsiteY3408" fmla="*/ 331499 h 1137956"/>
              <a:gd name="connsiteX3409" fmla="*/ 519147 w 1016002"/>
              <a:gd name="connsiteY3409" fmla="*/ 331761 h 1137956"/>
              <a:gd name="connsiteX3410" fmla="*/ 520327 w 1016002"/>
              <a:gd name="connsiteY3410" fmla="*/ 332155 h 1137956"/>
              <a:gd name="connsiteX3411" fmla="*/ 521770 w 1016002"/>
              <a:gd name="connsiteY3411" fmla="*/ 332548 h 1137956"/>
              <a:gd name="connsiteX3412" fmla="*/ 521770 w 1016002"/>
              <a:gd name="connsiteY3412" fmla="*/ 331106 h 1137956"/>
              <a:gd name="connsiteX3413" fmla="*/ 525966 w 1016002"/>
              <a:gd name="connsiteY3413" fmla="*/ 331761 h 1137956"/>
              <a:gd name="connsiteX3414" fmla="*/ 528851 w 1016002"/>
              <a:gd name="connsiteY3414" fmla="*/ 332942 h 1137956"/>
              <a:gd name="connsiteX3415" fmla="*/ 528851 w 1016002"/>
              <a:gd name="connsiteY3415" fmla="*/ 331761 h 1137956"/>
              <a:gd name="connsiteX3416" fmla="*/ 530556 w 1016002"/>
              <a:gd name="connsiteY3416" fmla="*/ 332155 h 1137956"/>
              <a:gd name="connsiteX3417" fmla="*/ 530949 w 1016002"/>
              <a:gd name="connsiteY3417" fmla="*/ 331761 h 1137956"/>
              <a:gd name="connsiteX3418" fmla="*/ 528195 w 1016002"/>
              <a:gd name="connsiteY3418" fmla="*/ 330319 h 1137956"/>
              <a:gd name="connsiteX3419" fmla="*/ 528457 w 1016002"/>
              <a:gd name="connsiteY3419" fmla="*/ 330057 h 1137956"/>
              <a:gd name="connsiteX3420" fmla="*/ 529507 w 1016002"/>
              <a:gd name="connsiteY3420" fmla="*/ 330057 h 1137956"/>
              <a:gd name="connsiteX3421" fmla="*/ 529507 w 1016002"/>
              <a:gd name="connsiteY3421" fmla="*/ 330319 h 1137956"/>
              <a:gd name="connsiteX3422" fmla="*/ 530162 w 1016002"/>
              <a:gd name="connsiteY3422" fmla="*/ 330057 h 1137956"/>
              <a:gd name="connsiteX3423" fmla="*/ 530556 w 1016002"/>
              <a:gd name="connsiteY3423" fmla="*/ 331106 h 1137956"/>
              <a:gd name="connsiteX3424" fmla="*/ 531605 w 1016002"/>
              <a:gd name="connsiteY3424" fmla="*/ 331106 h 1137956"/>
              <a:gd name="connsiteX3425" fmla="*/ 533834 w 1016002"/>
              <a:gd name="connsiteY3425" fmla="*/ 331106 h 1137956"/>
              <a:gd name="connsiteX3426" fmla="*/ 534752 w 1016002"/>
              <a:gd name="connsiteY3426" fmla="*/ 330319 h 1137956"/>
              <a:gd name="connsiteX3427" fmla="*/ 536194 w 1016002"/>
              <a:gd name="connsiteY3427" fmla="*/ 330843 h 1137956"/>
              <a:gd name="connsiteX3428" fmla="*/ 536587 w 1016002"/>
              <a:gd name="connsiteY3428" fmla="*/ 331106 h 1137956"/>
              <a:gd name="connsiteX3429" fmla="*/ 537243 w 1016002"/>
              <a:gd name="connsiteY3429" fmla="*/ 331106 h 1137956"/>
              <a:gd name="connsiteX3430" fmla="*/ 537637 w 1016002"/>
              <a:gd name="connsiteY3430" fmla="*/ 330319 h 1137956"/>
              <a:gd name="connsiteX3431" fmla="*/ 536850 w 1016002"/>
              <a:gd name="connsiteY3431" fmla="*/ 329663 h 1137956"/>
              <a:gd name="connsiteX3432" fmla="*/ 537243 w 1016002"/>
              <a:gd name="connsiteY3432" fmla="*/ 329401 h 1137956"/>
              <a:gd name="connsiteX3433" fmla="*/ 537637 w 1016002"/>
              <a:gd name="connsiteY3433" fmla="*/ 329663 h 1137956"/>
              <a:gd name="connsiteX3434" fmla="*/ 538686 w 1016002"/>
              <a:gd name="connsiteY3434" fmla="*/ 330057 h 1137956"/>
              <a:gd name="connsiteX3435" fmla="*/ 538948 w 1016002"/>
              <a:gd name="connsiteY3435" fmla="*/ 331106 h 1137956"/>
              <a:gd name="connsiteX3436" fmla="*/ 542226 w 1016002"/>
              <a:gd name="connsiteY3436" fmla="*/ 331761 h 1137956"/>
              <a:gd name="connsiteX3437" fmla="*/ 544324 w 1016002"/>
              <a:gd name="connsiteY3437" fmla="*/ 332548 h 1137956"/>
              <a:gd name="connsiteX3438" fmla="*/ 545111 w 1016002"/>
              <a:gd name="connsiteY3438" fmla="*/ 332155 h 1137956"/>
              <a:gd name="connsiteX3439" fmla="*/ 545767 w 1016002"/>
              <a:gd name="connsiteY3439" fmla="*/ 332548 h 1137956"/>
              <a:gd name="connsiteX3440" fmla="*/ 546029 w 1016002"/>
              <a:gd name="connsiteY3440" fmla="*/ 331761 h 1137956"/>
              <a:gd name="connsiteX3441" fmla="*/ 549307 w 1016002"/>
              <a:gd name="connsiteY3441" fmla="*/ 332155 h 1137956"/>
              <a:gd name="connsiteX3442" fmla="*/ 549307 w 1016002"/>
              <a:gd name="connsiteY3442" fmla="*/ 330843 h 1137956"/>
              <a:gd name="connsiteX3443" fmla="*/ 549045 w 1016002"/>
              <a:gd name="connsiteY3443" fmla="*/ 330843 h 1137956"/>
              <a:gd name="connsiteX3444" fmla="*/ 549045 w 1016002"/>
              <a:gd name="connsiteY3444" fmla="*/ 329401 h 1137956"/>
              <a:gd name="connsiteX3445" fmla="*/ 548652 w 1016002"/>
              <a:gd name="connsiteY3445" fmla="*/ 328877 h 1137956"/>
              <a:gd name="connsiteX3446" fmla="*/ 549045 w 1016002"/>
              <a:gd name="connsiteY3446" fmla="*/ 324680 h 1137956"/>
              <a:gd name="connsiteX3447" fmla="*/ 549307 w 1016002"/>
              <a:gd name="connsiteY3447" fmla="*/ 324025 h 1137956"/>
              <a:gd name="connsiteX3448" fmla="*/ 549307 w 1016002"/>
              <a:gd name="connsiteY3448" fmla="*/ 322582 h 1137956"/>
              <a:gd name="connsiteX3449" fmla="*/ 551930 w 1016002"/>
              <a:gd name="connsiteY3449" fmla="*/ 323238 h 1137956"/>
              <a:gd name="connsiteX3450" fmla="*/ 551930 w 1016002"/>
              <a:gd name="connsiteY3450" fmla="*/ 322582 h 1137956"/>
              <a:gd name="connsiteX3451" fmla="*/ 552848 w 1016002"/>
              <a:gd name="connsiteY3451" fmla="*/ 322320 h 1137956"/>
              <a:gd name="connsiteX3452" fmla="*/ 553372 w 1016002"/>
              <a:gd name="connsiteY3452" fmla="*/ 320484 h 1137956"/>
              <a:gd name="connsiteX3453" fmla="*/ 552585 w 1016002"/>
              <a:gd name="connsiteY3453" fmla="*/ 320484 h 1137956"/>
              <a:gd name="connsiteX3454" fmla="*/ 552585 w 1016002"/>
              <a:gd name="connsiteY3454" fmla="*/ 320222 h 1137956"/>
              <a:gd name="connsiteX3455" fmla="*/ 551405 w 1016002"/>
              <a:gd name="connsiteY3455" fmla="*/ 319828 h 1137956"/>
              <a:gd name="connsiteX3456" fmla="*/ 551143 w 1016002"/>
              <a:gd name="connsiteY3456" fmla="*/ 318386 h 1137956"/>
              <a:gd name="connsiteX3457" fmla="*/ 552192 w 1016002"/>
              <a:gd name="connsiteY3457" fmla="*/ 319042 h 1137956"/>
              <a:gd name="connsiteX3458" fmla="*/ 553372 w 1016002"/>
              <a:gd name="connsiteY3458" fmla="*/ 319042 h 1137956"/>
              <a:gd name="connsiteX3459" fmla="*/ 554290 w 1016002"/>
              <a:gd name="connsiteY3459" fmla="*/ 318124 h 1137956"/>
              <a:gd name="connsiteX3460" fmla="*/ 554290 w 1016002"/>
              <a:gd name="connsiteY3460" fmla="*/ 316681 h 1137956"/>
              <a:gd name="connsiteX3461" fmla="*/ 555077 w 1016002"/>
              <a:gd name="connsiteY3461" fmla="*/ 315894 h 1137956"/>
              <a:gd name="connsiteX3462" fmla="*/ 556126 w 1016002"/>
              <a:gd name="connsiteY3462" fmla="*/ 315894 h 1137956"/>
              <a:gd name="connsiteX3463" fmla="*/ 556782 w 1016002"/>
              <a:gd name="connsiteY3463" fmla="*/ 315894 h 1137956"/>
              <a:gd name="connsiteX3464" fmla="*/ 557175 w 1016002"/>
              <a:gd name="connsiteY3464" fmla="*/ 316681 h 1137956"/>
              <a:gd name="connsiteX3465" fmla="*/ 557569 w 1016002"/>
              <a:gd name="connsiteY3465" fmla="*/ 317337 h 1137956"/>
              <a:gd name="connsiteX3466" fmla="*/ 557569 w 1016002"/>
              <a:gd name="connsiteY3466" fmla="*/ 318124 h 1137956"/>
              <a:gd name="connsiteX3467" fmla="*/ 559011 w 1016002"/>
              <a:gd name="connsiteY3467" fmla="*/ 318386 h 1137956"/>
              <a:gd name="connsiteX3468" fmla="*/ 561109 w 1016002"/>
              <a:gd name="connsiteY3468" fmla="*/ 319828 h 1137956"/>
              <a:gd name="connsiteX3469" fmla="*/ 563207 w 1016002"/>
              <a:gd name="connsiteY3469" fmla="*/ 319435 h 1137956"/>
              <a:gd name="connsiteX3470" fmla="*/ 564649 w 1016002"/>
              <a:gd name="connsiteY3470" fmla="*/ 318386 h 1137956"/>
              <a:gd name="connsiteX3471" fmla="*/ 569895 w 1016002"/>
              <a:gd name="connsiteY3471" fmla="*/ 318779 h 1137956"/>
              <a:gd name="connsiteX3472" fmla="*/ 570944 w 1016002"/>
              <a:gd name="connsiteY3472" fmla="*/ 320222 h 1137956"/>
              <a:gd name="connsiteX3473" fmla="*/ 570551 w 1016002"/>
              <a:gd name="connsiteY3473" fmla="*/ 320878 h 1137956"/>
              <a:gd name="connsiteX3474" fmla="*/ 567534 w 1016002"/>
              <a:gd name="connsiteY3474" fmla="*/ 322976 h 1137956"/>
              <a:gd name="connsiteX3475" fmla="*/ 567534 w 1016002"/>
              <a:gd name="connsiteY3475" fmla="*/ 324025 h 1137956"/>
              <a:gd name="connsiteX3476" fmla="*/ 569239 w 1016002"/>
              <a:gd name="connsiteY3476" fmla="*/ 325205 h 1137956"/>
              <a:gd name="connsiteX3477" fmla="*/ 569895 w 1016002"/>
              <a:gd name="connsiteY3477" fmla="*/ 325205 h 1137956"/>
              <a:gd name="connsiteX3478" fmla="*/ 571731 w 1016002"/>
              <a:gd name="connsiteY3478" fmla="*/ 322320 h 1137956"/>
              <a:gd name="connsiteX3479" fmla="*/ 572386 w 1016002"/>
              <a:gd name="connsiteY3479" fmla="*/ 321927 h 1137956"/>
              <a:gd name="connsiteX3480" fmla="*/ 573435 w 1016002"/>
              <a:gd name="connsiteY3480" fmla="*/ 322976 h 1137956"/>
              <a:gd name="connsiteX3481" fmla="*/ 574616 w 1016002"/>
              <a:gd name="connsiteY3481" fmla="*/ 322976 h 1137956"/>
              <a:gd name="connsiteX3482" fmla="*/ 574616 w 1016002"/>
              <a:gd name="connsiteY3482" fmla="*/ 322582 h 1137956"/>
              <a:gd name="connsiteX3483" fmla="*/ 574091 w 1016002"/>
              <a:gd name="connsiteY3483" fmla="*/ 320878 h 1137956"/>
              <a:gd name="connsiteX3484" fmla="*/ 574091 w 1016002"/>
              <a:gd name="connsiteY3484" fmla="*/ 319042 h 1137956"/>
              <a:gd name="connsiteX3485" fmla="*/ 573435 w 1016002"/>
              <a:gd name="connsiteY3485" fmla="*/ 318779 h 1137956"/>
              <a:gd name="connsiteX3486" fmla="*/ 573829 w 1016002"/>
              <a:gd name="connsiteY3486" fmla="*/ 318124 h 1137956"/>
              <a:gd name="connsiteX3487" fmla="*/ 575533 w 1016002"/>
              <a:gd name="connsiteY3487" fmla="*/ 318779 h 1137956"/>
              <a:gd name="connsiteX3488" fmla="*/ 576714 w 1016002"/>
              <a:gd name="connsiteY3488" fmla="*/ 318124 h 1137956"/>
              <a:gd name="connsiteX3489" fmla="*/ 577107 w 1016002"/>
              <a:gd name="connsiteY3489" fmla="*/ 316157 h 1137956"/>
              <a:gd name="connsiteX3490" fmla="*/ 577763 w 1016002"/>
              <a:gd name="connsiteY3490" fmla="*/ 315894 h 1137956"/>
              <a:gd name="connsiteX3491" fmla="*/ 579467 w 1016002"/>
              <a:gd name="connsiteY3491" fmla="*/ 316944 h 1137956"/>
              <a:gd name="connsiteX3492" fmla="*/ 580910 w 1016002"/>
              <a:gd name="connsiteY3492" fmla="*/ 317337 h 1137956"/>
              <a:gd name="connsiteX3493" fmla="*/ 583795 w 1016002"/>
              <a:gd name="connsiteY3493" fmla="*/ 316681 h 1137956"/>
              <a:gd name="connsiteX3494" fmla="*/ 584450 w 1016002"/>
              <a:gd name="connsiteY3494" fmla="*/ 317337 h 1137956"/>
              <a:gd name="connsiteX3495" fmla="*/ 584844 w 1016002"/>
              <a:gd name="connsiteY3495" fmla="*/ 317337 h 1137956"/>
              <a:gd name="connsiteX3496" fmla="*/ 585893 w 1016002"/>
              <a:gd name="connsiteY3496" fmla="*/ 317337 h 1137956"/>
              <a:gd name="connsiteX3497" fmla="*/ 586942 w 1016002"/>
              <a:gd name="connsiteY3497" fmla="*/ 316681 h 1137956"/>
              <a:gd name="connsiteX3498" fmla="*/ 587991 w 1016002"/>
              <a:gd name="connsiteY3498" fmla="*/ 317337 h 1137956"/>
              <a:gd name="connsiteX3499" fmla="*/ 588384 w 1016002"/>
              <a:gd name="connsiteY3499" fmla="*/ 318779 h 1137956"/>
              <a:gd name="connsiteX3500" fmla="*/ 588646 w 1016002"/>
              <a:gd name="connsiteY3500" fmla="*/ 319042 h 1137956"/>
              <a:gd name="connsiteX3501" fmla="*/ 589827 w 1016002"/>
              <a:gd name="connsiteY3501" fmla="*/ 318779 h 1137956"/>
              <a:gd name="connsiteX3502" fmla="*/ 590876 w 1016002"/>
              <a:gd name="connsiteY3502" fmla="*/ 318124 h 1137956"/>
              <a:gd name="connsiteX3503" fmla="*/ 589827 w 1016002"/>
              <a:gd name="connsiteY3503" fmla="*/ 315894 h 1137956"/>
              <a:gd name="connsiteX3504" fmla="*/ 590876 w 1016002"/>
              <a:gd name="connsiteY3504" fmla="*/ 315894 h 1137956"/>
              <a:gd name="connsiteX3505" fmla="*/ 591925 w 1016002"/>
              <a:gd name="connsiteY3505" fmla="*/ 315239 h 1137956"/>
              <a:gd name="connsiteX3506" fmla="*/ 596908 w 1016002"/>
              <a:gd name="connsiteY3506" fmla="*/ 314845 h 1137956"/>
              <a:gd name="connsiteX3507" fmla="*/ 596514 w 1016002"/>
              <a:gd name="connsiteY3507" fmla="*/ 312747 h 1137956"/>
              <a:gd name="connsiteX3508" fmla="*/ 598350 w 1016002"/>
              <a:gd name="connsiteY3508" fmla="*/ 311698 h 1137956"/>
              <a:gd name="connsiteX3509" fmla="*/ 600055 w 1016002"/>
              <a:gd name="connsiteY3509" fmla="*/ 309863 h 1137956"/>
              <a:gd name="connsiteX3510" fmla="*/ 601104 w 1016002"/>
              <a:gd name="connsiteY3510" fmla="*/ 311043 h 1137956"/>
              <a:gd name="connsiteX3511" fmla="*/ 602809 w 1016002"/>
              <a:gd name="connsiteY3511" fmla="*/ 304618 h 1137956"/>
              <a:gd name="connsiteX3512" fmla="*/ 602809 w 1016002"/>
              <a:gd name="connsiteY3512" fmla="*/ 304618 h 1137956"/>
              <a:gd name="connsiteX3513" fmla="*/ 601104 w 1016002"/>
              <a:gd name="connsiteY3513" fmla="*/ 303962 h 1137956"/>
              <a:gd name="connsiteX3514" fmla="*/ 601104 w 1016002"/>
              <a:gd name="connsiteY3514" fmla="*/ 302520 h 1137956"/>
              <a:gd name="connsiteX3515" fmla="*/ 599268 w 1016002"/>
              <a:gd name="connsiteY3515" fmla="*/ 300684 h 1137956"/>
              <a:gd name="connsiteX3516" fmla="*/ 596252 w 1016002"/>
              <a:gd name="connsiteY3516" fmla="*/ 299242 h 1137956"/>
              <a:gd name="connsiteX3517" fmla="*/ 595465 w 1016002"/>
              <a:gd name="connsiteY3517" fmla="*/ 298062 h 1137956"/>
              <a:gd name="connsiteX3518" fmla="*/ 599268 w 1016002"/>
              <a:gd name="connsiteY3518" fmla="*/ 298062 h 1137956"/>
              <a:gd name="connsiteX3519" fmla="*/ 598613 w 1016002"/>
              <a:gd name="connsiteY3519" fmla="*/ 297144 h 1137956"/>
              <a:gd name="connsiteX3520" fmla="*/ 598613 w 1016002"/>
              <a:gd name="connsiteY3520" fmla="*/ 295963 h 1137956"/>
              <a:gd name="connsiteX3521" fmla="*/ 597957 w 1016002"/>
              <a:gd name="connsiteY3521" fmla="*/ 295308 h 1137956"/>
              <a:gd name="connsiteX3522" fmla="*/ 599006 w 1016002"/>
              <a:gd name="connsiteY3522" fmla="*/ 295046 h 1137956"/>
              <a:gd name="connsiteX3523" fmla="*/ 599268 w 1016002"/>
              <a:gd name="connsiteY3523" fmla="*/ 292161 h 1137956"/>
              <a:gd name="connsiteX3524" fmla="*/ 599006 w 1016002"/>
              <a:gd name="connsiteY3524" fmla="*/ 290981 h 1137956"/>
              <a:gd name="connsiteX3525" fmla="*/ 599661 w 1016002"/>
              <a:gd name="connsiteY3525" fmla="*/ 281146 h 1137956"/>
              <a:gd name="connsiteX3526" fmla="*/ 590876 w 1016002"/>
              <a:gd name="connsiteY3526" fmla="*/ 281146 h 1137956"/>
              <a:gd name="connsiteX3527" fmla="*/ 591269 w 1016002"/>
              <a:gd name="connsiteY3527" fmla="*/ 283244 h 1137956"/>
              <a:gd name="connsiteX3528" fmla="*/ 588647 w 1016002"/>
              <a:gd name="connsiteY3528" fmla="*/ 283637 h 1137956"/>
              <a:gd name="connsiteX3529" fmla="*/ 586286 w 1016002"/>
              <a:gd name="connsiteY3529" fmla="*/ 283637 h 1137956"/>
              <a:gd name="connsiteX3530" fmla="*/ 584844 w 1016002"/>
              <a:gd name="connsiteY3530" fmla="*/ 283244 h 1137956"/>
              <a:gd name="connsiteX3531" fmla="*/ 579467 w 1016002"/>
              <a:gd name="connsiteY3531" fmla="*/ 286522 h 1137956"/>
              <a:gd name="connsiteX3532" fmla="*/ 578025 w 1016002"/>
              <a:gd name="connsiteY3532" fmla="*/ 284686 h 1137956"/>
              <a:gd name="connsiteX3533" fmla="*/ 576714 w 1016002"/>
              <a:gd name="connsiteY3533" fmla="*/ 282588 h 1137956"/>
              <a:gd name="connsiteX3534" fmla="*/ 574091 w 1016002"/>
              <a:gd name="connsiteY3534" fmla="*/ 281146 h 1137956"/>
              <a:gd name="connsiteX3535" fmla="*/ 572386 w 1016002"/>
              <a:gd name="connsiteY3535" fmla="*/ 280490 h 1137956"/>
              <a:gd name="connsiteX3536" fmla="*/ 571337 w 1016002"/>
              <a:gd name="connsiteY3536" fmla="*/ 274065 h 1137956"/>
              <a:gd name="connsiteX3537" fmla="*/ 564912 w 1016002"/>
              <a:gd name="connsiteY3537" fmla="*/ 274458 h 1137956"/>
              <a:gd name="connsiteX3538" fmla="*/ 563863 w 1016002"/>
              <a:gd name="connsiteY3538" fmla="*/ 274458 h 1137956"/>
              <a:gd name="connsiteX3539" fmla="*/ 563469 w 1016002"/>
              <a:gd name="connsiteY3539" fmla="*/ 270262 h 1137956"/>
              <a:gd name="connsiteX3540" fmla="*/ 562814 w 1016002"/>
              <a:gd name="connsiteY3540" fmla="*/ 269737 h 1137956"/>
              <a:gd name="connsiteX3541" fmla="*/ 562552 w 1016002"/>
              <a:gd name="connsiteY3541" fmla="*/ 267639 h 1137956"/>
              <a:gd name="connsiteX3542" fmla="*/ 563469 w 1016002"/>
              <a:gd name="connsiteY3542" fmla="*/ 263181 h 1137956"/>
              <a:gd name="connsiteX3543" fmla="*/ 562814 w 1016002"/>
              <a:gd name="connsiteY3543" fmla="*/ 262394 h 1137956"/>
              <a:gd name="connsiteX3544" fmla="*/ 559667 w 1016002"/>
              <a:gd name="connsiteY3544" fmla="*/ 261738 h 1137956"/>
              <a:gd name="connsiteX3545" fmla="*/ 559273 w 1016002"/>
              <a:gd name="connsiteY3545" fmla="*/ 262001 h 1137956"/>
              <a:gd name="connsiteX3546" fmla="*/ 558224 w 1016002"/>
              <a:gd name="connsiteY3546" fmla="*/ 261345 h 1137956"/>
              <a:gd name="connsiteX3547" fmla="*/ 555077 w 1016002"/>
              <a:gd name="connsiteY3547" fmla="*/ 262394 h 1137956"/>
              <a:gd name="connsiteX3548" fmla="*/ 552192 w 1016002"/>
              <a:gd name="connsiteY3548" fmla="*/ 262787 h 1137956"/>
              <a:gd name="connsiteX3549" fmla="*/ 549307 w 1016002"/>
              <a:gd name="connsiteY3549" fmla="*/ 262787 h 1137956"/>
              <a:gd name="connsiteX3550" fmla="*/ 547209 w 1016002"/>
              <a:gd name="connsiteY3550" fmla="*/ 263836 h 1137956"/>
              <a:gd name="connsiteX3551" fmla="*/ 545111 w 1016002"/>
              <a:gd name="connsiteY3551" fmla="*/ 265541 h 1137956"/>
              <a:gd name="connsiteX3552" fmla="*/ 543931 w 1016002"/>
              <a:gd name="connsiteY3552" fmla="*/ 266066 h 1137956"/>
              <a:gd name="connsiteX3553" fmla="*/ 541833 w 1016002"/>
              <a:gd name="connsiteY3553" fmla="*/ 268164 h 1137956"/>
              <a:gd name="connsiteX3554" fmla="*/ 538686 w 1016002"/>
              <a:gd name="connsiteY3554" fmla="*/ 268819 h 1137956"/>
              <a:gd name="connsiteX3555" fmla="*/ 536588 w 1016002"/>
              <a:gd name="connsiteY3555" fmla="*/ 268819 h 1137956"/>
              <a:gd name="connsiteX3556" fmla="*/ 535538 w 1016002"/>
              <a:gd name="connsiteY3556" fmla="*/ 268426 h 1137956"/>
              <a:gd name="connsiteX3557" fmla="*/ 534490 w 1016002"/>
              <a:gd name="connsiteY3557" fmla="*/ 267377 h 1137956"/>
              <a:gd name="connsiteX3558" fmla="*/ 531605 w 1016002"/>
              <a:gd name="connsiteY3558" fmla="*/ 266721 h 1137956"/>
              <a:gd name="connsiteX3559" fmla="*/ 530162 w 1016002"/>
              <a:gd name="connsiteY3559" fmla="*/ 267639 h 1137956"/>
              <a:gd name="connsiteX3560" fmla="*/ 529113 w 1016002"/>
              <a:gd name="connsiteY3560" fmla="*/ 268164 h 1137956"/>
              <a:gd name="connsiteX3561" fmla="*/ 527015 w 1016002"/>
              <a:gd name="connsiteY3561" fmla="*/ 269082 h 1137956"/>
              <a:gd name="connsiteX3562" fmla="*/ 526228 w 1016002"/>
              <a:gd name="connsiteY3562" fmla="*/ 269737 h 1137956"/>
              <a:gd name="connsiteX3563" fmla="*/ 526228 w 1016002"/>
              <a:gd name="connsiteY3563" fmla="*/ 271180 h 1137956"/>
              <a:gd name="connsiteX3564" fmla="*/ 523474 w 1016002"/>
              <a:gd name="connsiteY3564" fmla="*/ 274458 h 1137956"/>
              <a:gd name="connsiteX3565" fmla="*/ 522425 w 1016002"/>
              <a:gd name="connsiteY3565" fmla="*/ 274065 h 1137956"/>
              <a:gd name="connsiteX3566" fmla="*/ 519934 w 1016002"/>
              <a:gd name="connsiteY3566" fmla="*/ 275114 h 1137956"/>
              <a:gd name="connsiteX3567" fmla="*/ 519672 w 1016002"/>
              <a:gd name="connsiteY3567" fmla="*/ 274458 h 1137956"/>
              <a:gd name="connsiteX3568" fmla="*/ 519147 w 1016002"/>
              <a:gd name="connsiteY3568" fmla="*/ 268819 h 1137956"/>
              <a:gd name="connsiteX3569" fmla="*/ 517311 w 1016002"/>
              <a:gd name="connsiteY3569" fmla="*/ 264623 h 1137956"/>
              <a:gd name="connsiteX3570" fmla="*/ 521376 w 1016002"/>
              <a:gd name="connsiteY3570" fmla="*/ 263836 h 1137956"/>
              <a:gd name="connsiteX3571" fmla="*/ 524130 w 1016002"/>
              <a:gd name="connsiteY3571" fmla="*/ 262394 h 1137956"/>
              <a:gd name="connsiteX3572" fmla="*/ 520590 w 1016002"/>
              <a:gd name="connsiteY3572" fmla="*/ 259640 h 1137956"/>
              <a:gd name="connsiteX3573" fmla="*/ 521114 w 1016002"/>
              <a:gd name="connsiteY3573" fmla="*/ 258198 h 1137956"/>
              <a:gd name="connsiteX3574" fmla="*/ 520327 w 1016002"/>
              <a:gd name="connsiteY3574" fmla="*/ 258460 h 1137956"/>
              <a:gd name="connsiteX3575" fmla="*/ 520327 w 1016002"/>
              <a:gd name="connsiteY3575" fmla="*/ 257804 h 1137956"/>
              <a:gd name="connsiteX3576" fmla="*/ 518229 w 1016002"/>
              <a:gd name="connsiteY3576" fmla="*/ 255313 h 1137956"/>
              <a:gd name="connsiteX3577" fmla="*/ 516656 w 1016002"/>
              <a:gd name="connsiteY3577" fmla="*/ 255313 h 1137956"/>
              <a:gd name="connsiteX3578" fmla="*/ 516656 w 1016002"/>
              <a:gd name="connsiteY3578" fmla="*/ 255706 h 1137956"/>
              <a:gd name="connsiteX3579" fmla="*/ 513640 w 1016002"/>
              <a:gd name="connsiteY3579" fmla="*/ 256755 h 1137956"/>
              <a:gd name="connsiteX3580" fmla="*/ 510755 w 1016002"/>
              <a:gd name="connsiteY3580" fmla="*/ 256362 h 1137956"/>
              <a:gd name="connsiteX3581" fmla="*/ 509968 w 1016002"/>
              <a:gd name="connsiteY3581" fmla="*/ 253608 h 1137956"/>
              <a:gd name="connsiteX3582" fmla="*/ 509575 w 1016002"/>
              <a:gd name="connsiteY3582" fmla="*/ 251903 h 1137956"/>
              <a:gd name="connsiteX3583" fmla="*/ 511017 w 1016002"/>
              <a:gd name="connsiteY3583" fmla="*/ 251379 h 1137956"/>
              <a:gd name="connsiteX3584" fmla="*/ 510755 w 1016002"/>
              <a:gd name="connsiteY3584" fmla="*/ 249936 h 1137956"/>
              <a:gd name="connsiteX3585" fmla="*/ 513640 w 1016002"/>
              <a:gd name="connsiteY3585" fmla="*/ 249674 h 1137956"/>
              <a:gd name="connsiteX3586" fmla="*/ 513640 w 1016002"/>
              <a:gd name="connsiteY3586" fmla="*/ 247445 h 1137956"/>
              <a:gd name="connsiteX3587" fmla="*/ 509312 w 1016002"/>
              <a:gd name="connsiteY3587" fmla="*/ 247445 h 1137956"/>
              <a:gd name="connsiteX3588" fmla="*/ 509312 w 1016002"/>
              <a:gd name="connsiteY3588" fmla="*/ 247838 h 1137956"/>
              <a:gd name="connsiteX3589" fmla="*/ 508657 w 1016002"/>
              <a:gd name="connsiteY3589" fmla="*/ 247445 h 1137956"/>
              <a:gd name="connsiteX3590" fmla="*/ 508132 w 1016002"/>
              <a:gd name="connsiteY3590" fmla="*/ 247183 h 1137956"/>
              <a:gd name="connsiteX3591" fmla="*/ 508657 w 1016002"/>
              <a:gd name="connsiteY3591" fmla="*/ 246003 h 1137956"/>
              <a:gd name="connsiteX3592" fmla="*/ 508132 w 1016002"/>
              <a:gd name="connsiteY3592" fmla="*/ 245347 h 1137956"/>
              <a:gd name="connsiteX3593" fmla="*/ 507476 w 1016002"/>
              <a:gd name="connsiteY3593" fmla="*/ 245085 h 1137956"/>
              <a:gd name="connsiteX3594" fmla="*/ 507476 w 1016002"/>
              <a:gd name="connsiteY3594" fmla="*/ 243904 h 1137956"/>
              <a:gd name="connsiteX3595" fmla="*/ 507214 w 1016002"/>
              <a:gd name="connsiteY3595" fmla="*/ 243642 h 1137956"/>
              <a:gd name="connsiteX3596" fmla="*/ 505772 w 1016002"/>
              <a:gd name="connsiteY3596" fmla="*/ 243642 h 1137956"/>
              <a:gd name="connsiteX3597" fmla="*/ 504592 w 1016002"/>
              <a:gd name="connsiteY3597" fmla="*/ 242856 h 1137956"/>
              <a:gd name="connsiteX3598" fmla="*/ 502887 w 1016002"/>
              <a:gd name="connsiteY3598" fmla="*/ 242462 h 1137956"/>
              <a:gd name="connsiteX3599" fmla="*/ 503936 w 1016002"/>
              <a:gd name="connsiteY3599" fmla="*/ 241151 h 1137956"/>
              <a:gd name="connsiteX3600" fmla="*/ 504329 w 1016002"/>
              <a:gd name="connsiteY3600" fmla="*/ 240757 h 1137956"/>
              <a:gd name="connsiteX3601" fmla="*/ 504329 w 1016002"/>
              <a:gd name="connsiteY3601" fmla="*/ 239708 h 1137956"/>
              <a:gd name="connsiteX3602" fmla="*/ 503149 w 1016002"/>
              <a:gd name="connsiteY3602" fmla="*/ 238922 h 1137956"/>
              <a:gd name="connsiteX3603" fmla="*/ 502231 w 1016002"/>
              <a:gd name="connsiteY3603" fmla="*/ 238266 h 1137956"/>
              <a:gd name="connsiteX3604" fmla="*/ 501838 w 1016002"/>
              <a:gd name="connsiteY3604" fmla="*/ 237217 h 1137956"/>
              <a:gd name="connsiteX3605" fmla="*/ 502494 w 1016002"/>
              <a:gd name="connsiteY3605" fmla="*/ 234725 h 1137956"/>
              <a:gd name="connsiteX3606" fmla="*/ 502494 w 1016002"/>
              <a:gd name="connsiteY3606" fmla="*/ 234070 h 1137956"/>
              <a:gd name="connsiteX3607" fmla="*/ 501182 w 1016002"/>
              <a:gd name="connsiteY3607" fmla="*/ 233021 h 1137956"/>
              <a:gd name="connsiteX3608" fmla="*/ 500133 w 1016002"/>
              <a:gd name="connsiteY3608" fmla="*/ 232627 h 1137956"/>
              <a:gd name="connsiteX3609" fmla="*/ 500133 w 1016002"/>
              <a:gd name="connsiteY3609" fmla="*/ 230135 h 1137956"/>
              <a:gd name="connsiteX3610" fmla="*/ 500133 w 1016002"/>
              <a:gd name="connsiteY3610" fmla="*/ 228823 h 1137956"/>
              <a:gd name="connsiteX3611" fmla="*/ 498953 w 1016002"/>
              <a:gd name="connsiteY3611" fmla="*/ 228037 h 1137956"/>
              <a:gd name="connsiteX3612" fmla="*/ 498691 w 1016002"/>
              <a:gd name="connsiteY3612" fmla="*/ 227381 h 1137956"/>
              <a:gd name="connsiteX3613" fmla="*/ 498691 w 1016002"/>
              <a:gd name="connsiteY3613" fmla="*/ 225939 h 1137956"/>
              <a:gd name="connsiteX3614" fmla="*/ 498297 w 1016002"/>
              <a:gd name="connsiteY3614" fmla="*/ 225283 h 1137956"/>
              <a:gd name="connsiteX3615" fmla="*/ 497248 w 1016002"/>
              <a:gd name="connsiteY3615" fmla="*/ 224758 h 1137956"/>
              <a:gd name="connsiteX3616" fmla="*/ 496593 w 1016002"/>
              <a:gd name="connsiteY3616" fmla="*/ 224496 h 1137956"/>
              <a:gd name="connsiteX3617" fmla="*/ 496199 w 1016002"/>
              <a:gd name="connsiteY3617" fmla="*/ 224103 h 1137956"/>
              <a:gd name="connsiteX3618" fmla="*/ 495806 w 1016002"/>
              <a:gd name="connsiteY3618" fmla="*/ 222398 h 1137956"/>
              <a:gd name="connsiteX3619" fmla="*/ 496199 w 1016002"/>
              <a:gd name="connsiteY3619" fmla="*/ 221742 h 1137956"/>
              <a:gd name="connsiteX3620" fmla="*/ 498035 w 1016002"/>
              <a:gd name="connsiteY3620" fmla="*/ 217677 h 1137956"/>
              <a:gd name="connsiteX3621" fmla="*/ 498035 w 1016002"/>
              <a:gd name="connsiteY3621" fmla="*/ 217022 h 1137956"/>
              <a:gd name="connsiteX3622" fmla="*/ 497511 w 1016002"/>
              <a:gd name="connsiteY3622" fmla="*/ 216366 h 1137956"/>
              <a:gd name="connsiteX3623" fmla="*/ 496855 w 1016002"/>
              <a:gd name="connsiteY3623" fmla="*/ 216366 h 1137956"/>
              <a:gd name="connsiteX3624" fmla="*/ 494101 w 1016002"/>
              <a:gd name="connsiteY3624" fmla="*/ 216759 h 1137956"/>
              <a:gd name="connsiteX3625" fmla="*/ 493314 w 1016002"/>
              <a:gd name="connsiteY3625" fmla="*/ 216366 h 1137956"/>
              <a:gd name="connsiteX3626" fmla="*/ 493052 w 1016002"/>
              <a:gd name="connsiteY3626" fmla="*/ 215973 h 1137956"/>
              <a:gd name="connsiteX3627" fmla="*/ 493052 w 1016002"/>
              <a:gd name="connsiteY3627" fmla="*/ 215317 h 1137956"/>
              <a:gd name="connsiteX3628" fmla="*/ 494495 w 1016002"/>
              <a:gd name="connsiteY3628" fmla="*/ 212825 h 1137956"/>
              <a:gd name="connsiteX3629" fmla="*/ 494495 w 1016002"/>
              <a:gd name="connsiteY3629" fmla="*/ 211776 h 1137956"/>
              <a:gd name="connsiteX3630" fmla="*/ 493708 w 1016002"/>
              <a:gd name="connsiteY3630" fmla="*/ 211121 h 1137956"/>
              <a:gd name="connsiteX3631" fmla="*/ 492659 w 1016002"/>
              <a:gd name="connsiteY3631" fmla="*/ 210596 h 1137956"/>
              <a:gd name="connsiteX3632" fmla="*/ 489774 w 1016002"/>
              <a:gd name="connsiteY3632" fmla="*/ 216759 h 1137956"/>
              <a:gd name="connsiteX3633" fmla="*/ 491610 w 1016002"/>
              <a:gd name="connsiteY3633" fmla="*/ 216366 h 1137956"/>
              <a:gd name="connsiteX3634" fmla="*/ 492396 w 1016002"/>
              <a:gd name="connsiteY3634" fmla="*/ 217415 h 1137956"/>
              <a:gd name="connsiteX3635" fmla="*/ 491216 w 1016002"/>
              <a:gd name="connsiteY3635" fmla="*/ 218858 h 1137956"/>
              <a:gd name="connsiteX3636" fmla="*/ 490954 w 1016002"/>
              <a:gd name="connsiteY3636" fmla="*/ 219907 h 1137956"/>
              <a:gd name="connsiteX3637" fmla="*/ 490167 w 1016002"/>
              <a:gd name="connsiteY3637" fmla="*/ 219907 h 1137956"/>
              <a:gd name="connsiteX3638" fmla="*/ 489774 w 1016002"/>
              <a:gd name="connsiteY3638" fmla="*/ 220300 h 1137956"/>
              <a:gd name="connsiteX3639" fmla="*/ 488331 w 1016002"/>
              <a:gd name="connsiteY3639" fmla="*/ 220562 h 1137956"/>
              <a:gd name="connsiteX3640" fmla="*/ 487938 w 1016002"/>
              <a:gd name="connsiteY3640" fmla="*/ 221349 h 1137956"/>
              <a:gd name="connsiteX3641" fmla="*/ 487938 w 1016002"/>
              <a:gd name="connsiteY3641" fmla="*/ 220955 h 1137956"/>
              <a:gd name="connsiteX3642" fmla="*/ 487282 w 1016002"/>
              <a:gd name="connsiteY3642" fmla="*/ 220300 h 1137956"/>
              <a:gd name="connsiteX3643" fmla="*/ 487938 w 1016002"/>
              <a:gd name="connsiteY3643" fmla="*/ 219907 h 1137956"/>
              <a:gd name="connsiteX3644" fmla="*/ 487938 w 1016002"/>
              <a:gd name="connsiteY3644" fmla="*/ 219644 h 1137956"/>
              <a:gd name="connsiteX3645" fmla="*/ 487020 w 1016002"/>
              <a:gd name="connsiteY3645" fmla="*/ 219907 h 1137956"/>
              <a:gd name="connsiteX3646" fmla="*/ 486496 w 1016002"/>
              <a:gd name="connsiteY3646" fmla="*/ 219120 h 1137956"/>
              <a:gd name="connsiteX3647" fmla="*/ 486233 w 1016002"/>
              <a:gd name="connsiteY3647" fmla="*/ 219120 h 1137956"/>
              <a:gd name="connsiteX3648" fmla="*/ 481250 w 1016002"/>
              <a:gd name="connsiteY3648" fmla="*/ 219907 h 1137956"/>
              <a:gd name="connsiteX3649" fmla="*/ 480857 w 1016002"/>
              <a:gd name="connsiteY3649" fmla="*/ 220300 h 1137956"/>
              <a:gd name="connsiteX3650" fmla="*/ 480201 w 1016002"/>
              <a:gd name="connsiteY3650" fmla="*/ 219644 h 1137956"/>
              <a:gd name="connsiteX3651" fmla="*/ 479152 w 1016002"/>
              <a:gd name="connsiteY3651" fmla="*/ 219907 h 1137956"/>
              <a:gd name="connsiteX3652" fmla="*/ 479152 w 1016002"/>
              <a:gd name="connsiteY3652" fmla="*/ 220300 h 1137956"/>
              <a:gd name="connsiteX3653" fmla="*/ 478759 w 1016002"/>
              <a:gd name="connsiteY3653" fmla="*/ 219907 h 1137956"/>
              <a:gd name="connsiteX3654" fmla="*/ 478497 w 1016002"/>
              <a:gd name="connsiteY3654" fmla="*/ 219644 h 1137956"/>
              <a:gd name="connsiteX3655" fmla="*/ 477972 w 1016002"/>
              <a:gd name="connsiteY3655" fmla="*/ 219644 h 1137956"/>
              <a:gd name="connsiteX3656" fmla="*/ 474563 w 1016002"/>
              <a:gd name="connsiteY3656" fmla="*/ 230922 h 1137956"/>
              <a:gd name="connsiteX3657" fmla="*/ 474956 w 1016002"/>
              <a:gd name="connsiteY3657" fmla="*/ 235381 h 1137956"/>
              <a:gd name="connsiteX3658" fmla="*/ 473776 w 1016002"/>
              <a:gd name="connsiteY3658" fmla="*/ 235119 h 1137956"/>
              <a:gd name="connsiteX3659" fmla="*/ 462499 w 1016002"/>
              <a:gd name="connsiteY3659" fmla="*/ 230922 h 1137956"/>
              <a:gd name="connsiteX3660" fmla="*/ 463548 w 1016002"/>
              <a:gd name="connsiteY3660" fmla="*/ 243904 h 1137956"/>
              <a:gd name="connsiteX3661" fmla="*/ 461450 w 1016002"/>
              <a:gd name="connsiteY3661" fmla="*/ 245085 h 1137956"/>
              <a:gd name="connsiteX3662" fmla="*/ 461712 w 1016002"/>
              <a:gd name="connsiteY3662" fmla="*/ 245347 h 1137956"/>
              <a:gd name="connsiteX3663" fmla="*/ 458302 w 1016002"/>
              <a:gd name="connsiteY3663" fmla="*/ 246527 h 1137956"/>
              <a:gd name="connsiteX3664" fmla="*/ 456073 w 1016002"/>
              <a:gd name="connsiteY3664" fmla="*/ 246789 h 1137956"/>
              <a:gd name="connsiteX3665" fmla="*/ 455024 w 1016002"/>
              <a:gd name="connsiteY3665" fmla="*/ 243249 h 1137956"/>
              <a:gd name="connsiteX3666" fmla="*/ 452926 w 1016002"/>
              <a:gd name="connsiteY3666" fmla="*/ 244298 h 1137956"/>
              <a:gd name="connsiteX3667" fmla="*/ 454237 w 1016002"/>
              <a:gd name="connsiteY3667" fmla="*/ 247183 h 1137956"/>
              <a:gd name="connsiteX3668" fmla="*/ 453582 w 1016002"/>
              <a:gd name="connsiteY3668" fmla="*/ 248625 h 1137956"/>
              <a:gd name="connsiteX3669" fmla="*/ 453582 w 1016002"/>
              <a:gd name="connsiteY3669" fmla="*/ 250723 h 1137956"/>
              <a:gd name="connsiteX3670" fmla="*/ 454237 w 1016002"/>
              <a:gd name="connsiteY3670" fmla="*/ 250461 h 1137956"/>
              <a:gd name="connsiteX3671" fmla="*/ 455024 w 1016002"/>
              <a:gd name="connsiteY3671" fmla="*/ 253215 h 1137956"/>
              <a:gd name="connsiteX3672" fmla="*/ 454237 w 1016002"/>
              <a:gd name="connsiteY3672" fmla="*/ 253608 h 1137956"/>
              <a:gd name="connsiteX3673" fmla="*/ 455024 w 1016002"/>
              <a:gd name="connsiteY3673" fmla="*/ 256755 h 1137956"/>
              <a:gd name="connsiteX3674" fmla="*/ 453320 w 1016002"/>
              <a:gd name="connsiteY3674" fmla="*/ 257542 h 1137956"/>
              <a:gd name="connsiteX3675" fmla="*/ 454631 w 1016002"/>
              <a:gd name="connsiteY3675" fmla="*/ 262394 h 1137956"/>
              <a:gd name="connsiteX3676" fmla="*/ 449255 w 1016002"/>
              <a:gd name="connsiteY3676" fmla="*/ 264099 h 1137956"/>
              <a:gd name="connsiteX3677" fmla="*/ 455024 w 1016002"/>
              <a:gd name="connsiteY3677" fmla="*/ 272360 h 1137956"/>
              <a:gd name="connsiteX3678" fmla="*/ 453975 w 1016002"/>
              <a:gd name="connsiteY3678" fmla="*/ 272622 h 1137956"/>
              <a:gd name="connsiteX3679" fmla="*/ 454237 w 1016002"/>
              <a:gd name="connsiteY3679" fmla="*/ 274065 h 1137956"/>
              <a:gd name="connsiteX3680" fmla="*/ 458565 w 1016002"/>
              <a:gd name="connsiteY3680" fmla="*/ 273409 h 1137956"/>
              <a:gd name="connsiteX3681" fmla="*/ 458565 w 1016002"/>
              <a:gd name="connsiteY3681" fmla="*/ 274065 h 1137956"/>
              <a:gd name="connsiteX3682" fmla="*/ 457778 w 1016002"/>
              <a:gd name="connsiteY3682" fmla="*/ 274065 h 1137956"/>
              <a:gd name="connsiteX3683" fmla="*/ 457778 w 1016002"/>
              <a:gd name="connsiteY3683" fmla="*/ 275900 h 1137956"/>
              <a:gd name="connsiteX3684" fmla="*/ 455024 w 1016002"/>
              <a:gd name="connsiteY3684" fmla="*/ 276556 h 1137956"/>
              <a:gd name="connsiteX3685" fmla="*/ 450697 w 1016002"/>
              <a:gd name="connsiteY3685" fmla="*/ 279048 h 1137956"/>
              <a:gd name="connsiteX3686" fmla="*/ 448337 w 1016002"/>
              <a:gd name="connsiteY3686" fmla="*/ 281146 h 1137956"/>
              <a:gd name="connsiteX3687" fmla="*/ 447156 w 1016002"/>
              <a:gd name="connsiteY3687" fmla="*/ 282195 h 1137956"/>
              <a:gd name="connsiteX3688" fmla="*/ 446501 w 1016002"/>
              <a:gd name="connsiteY3688" fmla="*/ 282588 h 1137956"/>
              <a:gd name="connsiteX3689" fmla="*/ 445058 w 1016002"/>
              <a:gd name="connsiteY3689" fmla="*/ 284686 h 1137956"/>
              <a:gd name="connsiteX3690" fmla="*/ 444403 w 1016002"/>
              <a:gd name="connsiteY3690" fmla="*/ 286522 h 1137956"/>
              <a:gd name="connsiteX3691" fmla="*/ 441256 w 1016002"/>
              <a:gd name="connsiteY3691" fmla="*/ 290063 h 1137956"/>
              <a:gd name="connsiteX3692" fmla="*/ 438371 w 1016002"/>
              <a:gd name="connsiteY3692" fmla="*/ 294521 h 1137956"/>
              <a:gd name="connsiteX3693" fmla="*/ 435617 w 1016002"/>
              <a:gd name="connsiteY3693" fmla="*/ 296357 h 1137956"/>
              <a:gd name="connsiteX3694" fmla="*/ 435879 w 1016002"/>
              <a:gd name="connsiteY3694" fmla="*/ 297406 h 1137956"/>
              <a:gd name="connsiteX3695" fmla="*/ 430896 w 1016002"/>
              <a:gd name="connsiteY3695" fmla="*/ 299504 h 1137956"/>
              <a:gd name="connsiteX3696" fmla="*/ 430240 w 1016002"/>
              <a:gd name="connsiteY3696" fmla="*/ 299504 h 1137956"/>
              <a:gd name="connsiteX3697" fmla="*/ 426700 w 1016002"/>
              <a:gd name="connsiteY3697" fmla="*/ 300684 h 1137956"/>
              <a:gd name="connsiteX3698" fmla="*/ 425913 w 1016002"/>
              <a:gd name="connsiteY3698" fmla="*/ 299242 h 1137956"/>
              <a:gd name="connsiteX3699" fmla="*/ 427618 w 1016002"/>
              <a:gd name="connsiteY3699" fmla="*/ 298062 h 1137956"/>
              <a:gd name="connsiteX3700" fmla="*/ 427355 w 1016002"/>
              <a:gd name="connsiteY3700" fmla="*/ 297799 h 1137956"/>
              <a:gd name="connsiteX3701" fmla="*/ 427355 w 1016002"/>
              <a:gd name="connsiteY3701" fmla="*/ 297406 h 1137956"/>
              <a:gd name="connsiteX3702" fmla="*/ 426962 w 1016002"/>
              <a:gd name="connsiteY3702" fmla="*/ 293210 h 1137956"/>
              <a:gd name="connsiteX3703" fmla="*/ 426962 w 1016002"/>
              <a:gd name="connsiteY3703" fmla="*/ 289669 h 1137956"/>
              <a:gd name="connsiteX3704" fmla="*/ 422373 w 1016002"/>
              <a:gd name="connsiteY3704" fmla="*/ 290063 h 1137956"/>
              <a:gd name="connsiteX3705" fmla="*/ 420930 w 1016002"/>
              <a:gd name="connsiteY3705" fmla="*/ 290063 h 1137956"/>
              <a:gd name="connsiteX3706" fmla="*/ 419225 w 1016002"/>
              <a:gd name="connsiteY3706" fmla="*/ 293210 h 1137956"/>
              <a:gd name="connsiteX3707" fmla="*/ 416734 w 1016002"/>
              <a:gd name="connsiteY3707" fmla="*/ 292947 h 1137956"/>
              <a:gd name="connsiteX3708" fmla="*/ 408210 w 1016002"/>
              <a:gd name="connsiteY3708" fmla="*/ 292423 h 1137956"/>
              <a:gd name="connsiteX3709" fmla="*/ 407161 w 1016002"/>
              <a:gd name="connsiteY3709" fmla="*/ 291767 h 1137956"/>
              <a:gd name="connsiteX3710" fmla="*/ 406768 w 1016002"/>
              <a:gd name="connsiteY3710" fmla="*/ 290325 h 1137956"/>
              <a:gd name="connsiteX3711" fmla="*/ 405719 w 1016002"/>
              <a:gd name="connsiteY3711" fmla="*/ 288227 h 1137956"/>
              <a:gd name="connsiteX3712" fmla="*/ 404801 w 1016002"/>
              <a:gd name="connsiteY3712" fmla="*/ 287964 h 1137956"/>
              <a:gd name="connsiteX3713" fmla="*/ 401261 w 1016002"/>
              <a:gd name="connsiteY3713" fmla="*/ 289276 h 1137956"/>
              <a:gd name="connsiteX3714" fmla="*/ 399293 w 1016002"/>
              <a:gd name="connsiteY3714" fmla="*/ 298848 h 1137956"/>
              <a:gd name="connsiteX3715" fmla="*/ 398900 w 1016002"/>
              <a:gd name="connsiteY3715" fmla="*/ 302520 h 1137956"/>
              <a:gd name="connsiteX3716" fmla="*/ 395884 w 1016002"/>
              <a:gd name="connsiteY3716" fmla="*/ 302520 h 1137956"/>
              <a:gd name="connsiteX3717" fmla="*/ 394442 w 1016002"/>
              <a:gd name="connsiteY3717" fmla="*/ 301995 h 1137956"/>
              <a:gd name="connsiteX3718" fmla="*/ 388279 w 1016002"/>
              <a:gd name="connsiteY3718" fmla="*/ 302520 h 1137956"/>
              <a:gd name="connsiteX3719" fmla="*/ 387361 w 1016002"/>
              <a:gd name="connsiteY3719" fmla="*/ 303176 h 1137956"/>
              <a:gd name="connsiteX3720" fmla="*/ 384869 w 1016002"/>
              <a:gd name="connsiteY3720" fmla="*/ 304618 h 1137956"/>
              <a:gd name="connsiteX3721" fmla="*/ 381198 w 1016002"/>
              <a:gd name="connsiteY3721" fmla="*/ 305274 h 1137956"/>
              <a:gd name="connsiteX3722" fmla="*/ 378837 w 1016002"/>
              <a:gd name="connsiteY3722" fmla="*/ 304880 h 1137956"/>
              <a:gd name="connsiteX3723" fmla="*/ 376083 w 1016002"/>
              <a:gd name="connsiteY3723" fmla="*/ 303438 h 1137956"/>
              <a:gd name="connsiteX3724" fmla="*/ 373461 w 1016002"/>
              <a:gd name="connsiteY3724" fmla="*/ 303176 h 1137956"/>
              <a:gd name="connsiteX3725" fmla="*/ 369265 w 1016002"/>
              <a:gd name="connsiteY3725" fmla="*/ 303438 h 1137956"/>
              <a:gd name="connsiteX3726" fmla="*/ 367035 w 1016002"/>
              <a:gd name="connsiteY3726" fmla="*/ 302520 h 1137956"/>
              <a:gd name="connsiteX3727" fmla="*/ 364544 w 1016002"/>
              <a:gd name="connsiteY3727" fmla="*/ 302520 h 1137956"/>
              <a:gd name="connsiteX3728" fmla="*/ 362839 w 1016002"/>
              <a:gd name="connsiteY3728" fmla="*/ 299897 h 1137956"/>
              <a:gd name="connsiteX3729" fmla="*/ 359561 w 1016002"/>
              <a:gd name="connsiteY3729" fmla="*/ 297799 h 1137956"/>
              <a:gd name="connsiteX3730" fmla="*/ 358643 w 1016002"/>
              <a:gd name="connsiteY3730" fmla="*/ 297799 h 1137956"/>
              <a:gd name="connsiteX3731" fmla="*/ 358250 w 1016002"/>
              <a:gd name="connsiteY3731" fmla="*/ 297144 h 1137956"/>
              <a:gd name="connsiteX3732" fmla="*/ 357856 w 1016002"/>
              <a:gd name="connsiteY3732" fmla="*/ 296357 h 1137956"/>
              <a:gd name="connsiteX3733" fmla="*/ 355758 w 1016002"/>
              <a:gd name="connsiteY3733" fmla="*/ 295046 h 1137956"/>
              <a:gd name="connsiteX3734" fmla="*/ 355365 w 1016002"/>
              <a:gd name="connsiteY3734" fmla="*/ 294521 h 1137956"/>
              <a:gd name="connsiteX3735" fmla="*/ 355365 w 1016002"/>
              <a:gd name="connsiteY3735" fmla="*/ 293210 h 1137956"/>
              <a:gd name="connsiteX3736" fmla="*/ 354578 w 1016002"/>
              <a:gd name="connsiteY3736" fmla="*/ 293603 h 1137956"/>
              <a:gd name="connsiteX3737" fmla="*/ 352480 w 1016002"/>
              <a:gd name="connsiteY3737" fmla="*/ 292423 h 1137956"/>
              <a:gd name="connsiteX3738" fmla="*/ 352218 w 1016002"/>
              <a:gd name="connsiteY3738" fmla="*/ 292423 h 1137956"/>
              <a:gd name="connsiteX3739" fmla="*/ 351168 w 1016002"/>
              <a:gd name="connsiteY3739" fmla="*/ 292161 h 1137956"/>
              <a:gd name="connsiteX3740" fmla="*/ 348284 w 1016002"/>
              <a:gd name="connsiteY3740" fmla="*/ 287964 h 1137956"/>
              <a:gd name="connsiteX3741" fmla="*/ 348021 w 1016002"/>
              <a:gd name="connsiteY3741" fmla="*/ 288882 h 1137956"/>
              <a:gd name="connsiteX3742" fmla="*/ 347235 w 1016002"/>
              <a:gd name="connsiteY3742" fmla="*/ 288882 h 1137956"/>
              <a:gd name="connsiteX3743" fmla="*/ 347235 w 1016002"/>
              <a:gd name="connsiteY3743" fmla="*/ 288227 h 1137956"/>
              <a:gd name="connsiteX3744" fmla="*/ 346579 w 1016002"/>
              <a:gd name="connsiteY3744" fmla="*/ 290063 h 1137956"/>
              <a:gd name="connsiteX3745" fmla="*/ 345399 w 1016002"/>
              <a:gd name="connsiteY3745" fmla="*/ 289669 h 1137956"/>
              <a:gd name="connsiteX3746" fmla="*/ 344743 w 1016002"/>
              <a:gd name="connsiteY3746" fmla="*/ 290718 h 1137956"/>
              <a:gd name="connsiteX3747" fmla="*/ 345137 w 1016002"/>
              <a:gd name="connsiteY3747" fmla="*/ 290981 h 1137956"/>
              <a:gd name="connsiteX3748" fmla="*/ 345137 w 1016002"/>
              <a:gd name="connsiteY3748" fmla="*/ 291767 h 1137956"/>
              <a:gd name="connsiteX3749" fmla="*/ 345399 w 1016002"/>
              <a:gd name="connsiteY3749" fmla="*/ 292161 h 1137956"/>
              <a:gd name="connsiteX3750" fmla="*/ 345399 w 1016002"/>
              <a:gd name="connsiteY3750" fmla="*/ 292423 h 1137956"/>
              <a:gd name="connsiteX3751" fmla="*/ 344087 w 1016002"/>
              <a:gd name="connsiteY3751" fmla="*/ 295308 h 1137956"/>
              <a:gd name="connsiteX3752" fmla="*/ 344087 w 1016002"/>
              <a:gd name="connsiteY3752" fmla="*/ 296357 h 1137956"/>
              <a:gd name="connsiteX3753" fmla="*/ 343038 w 1016002"/>
              <a:gd name="connsiteY3753" fmla="*/ 296619 h 1137956"/>
              <a:gd name="connsiteX3754" fmla="*/ 343038 w 1016002"/>
              <a:gd name="connsiteY3754" fmla="*/ 299897 h 1137956"/>
              <a:gd name="connsiteX3755" fmla="*/ 344743 w 1016002"/>
              <a:gd name="connsiteY3755" fmla="*/ 299897 h 1137956"/>
              <a:gd name="connsiteX3756" fmla="*/ 344743 w 1016002"/>
              <a:gd name="connsiteY3756" fmla="*/ 300291 h 1137956"/>
              <a:gd name="connsiteX3757" fmla="*/ 344743 w 1016002"/>
              <a:gd name="connsiteY3757" fmla="*/ 301995 h 1137956"/>
              <a:gd name="connsiteX3758" fmla="*/ 342383 w 1016002"/>
              <a:gd name="connsiteY3758" fmla="*/ 301995 h 1137956"/>
              <a:gd name="connsiteX3759" fmla="*/ 338711 w 1016002"/>
              <a:gd name="connsiteY3759" fmla="*/ 302520 h 1137956"/>
              <a:gd name="connsiteX3760" fmla="*/ 339104 w 1016002"/>
              <a:gd name="connsiteY3760" fmla="*/ 301340 h 1137956"/>
              <a:gd name="connsiteX3761" fmla="*/ 338318 w 1016002"/>
              <a:gd name="connsiteY3761" fmla="*/ 300946 h 1137956"/>
              <a:gd name="connsiteX3762" fmla="*/ 338318 w 1016002"/>
              <a:gd name="connsiteY3762" fmla="*/ 299504 h 1137956"/>
              <a:gd name="connsiteX3763" fmla="*/ 337662 w 1016002"/>
              <a:gd name="connsiteY3763" fmla="*/ 299504 h 1137956"/>
              <a:gd name="connsiteX3764" fmla="*/ 337269 w 1016002"/>
              <a:gd name="connsiteY3764" fmla="*/ 299504 h 1137956"/>
              <a:gd name="connsiteX3765" fmla="*/ 333728 w 1016002"/>
              <a:gd name="connsiteY3765" fmla="*/ 297799 h 1137956"/>
              <a:gd name="connsiteX3766" fmla="*/ 333466 w 1016002"/>
              <a:gd name="connsiteY3766" fmla="*/ 299242 h 1137956"/>
              <a:gd name="connsiteX3767" fmla="*/ 332941 w 1016002"/>
              <a:gd name="connsiteY3767" fmla="*/ 299897 h 1137956"/>
              <a:gd name="connsiteX3768" fmla="*/ 331237 w 1016002"/>
              <a:gd name="connsiteY3768" fmla="*/ 302520 h 1137956"/>
              <a:gd name="connsiteX3769" fmla="*/ 332023 w 1016002"/>
              <a:gd name="connsiteY3769" fmla="*/ 303438 h 1137956"/>
              <a:gd name="connsiteX3770" fmla="*/ 328483 w 1016002"/>
              <a:gd name="connsiteY3770" fmla="*/ 303438 h 1137956"/>
              <a:gd name="connsiteX3771" fmla="*/ 328745 w 1016002"/>
              <a:gd name="connsiteY3771" fmla="*/ 304618 h 1137956"/>
              <a:gd name="connsiteX3772" fmla="*/ 327827 w 1016002"/>
              <a:gd name="connsiteY3772" fmla="*/ 304618 h 1137956"/>
              <a:gd name="connsiteX3773" fmla="*/ 327827 w 1016002"/>
              <a:gd name="connsiteY3773" fmla="*/ 304880 h 1137956"/>
              <a:gd name="connsiteX3774" fmla="*/ 326385 w 1016002"/>
              <a:gd name="connsiteY3774" fmla="*/ 306061 h 1137956"/>
              <a:gd name="connsiteX3775" fmla="*/ 325598 w 1016002"/>
              <a:gd name="connsiteY3775" fmla="*/ 306716 h 1137956"/>
              <a:gd name="connsiteX3776" fmla="*/ 324942 w 1016002"/>
              <a:gd name="connsiteY3776" fmla="*/ 307372 h 1137956"/>
              <a:gd name="connsiteX3777" fmla="*/ 322057 w 1016002"/>
              <a:gd name="connsiteY3777" fmla="*/ 305667 h 1137956"/>
              <a:gd name="connsiteX3778" fmla="*/ 320222 w 1016002"/>
              <a:gd name="connsiteY3778" fmla="*/ 306061 h 1137956"/>
              <a:gd name="connsiteX3779" fmla="*/ 320222 w 1016002"/>
              <a:gd name="connsiteY3779" fmla="*/ 304618 h 1137956"/>
              <a:gd name="connsiteX3780" fmla="*/ 318779 w 1016002"/>
              <a:gd name="connsiteY3780" fmla="*/ 304880 h 1137956"/>
              <a:gd name="connsiteX3781" fmla="*/ 318779 w 1016002"/>
              <a:gd name="connsiteY3781" fmla="*/ 304225 h 1137956"/>
              <a:gd name="connsiteX3782" fmla="*/ 317075 w 1016002"/>
              <a:gd name="connsiteY3782" fmla="*/ 304225 h 1137956"/>
              <a:gd name="connsiteX3783" fmla="*/ 316681 w 1016002"/>
              <a:gd name="connsiteY3783" fmla="*/ 304880 h 1137956"/>
              <a:gd name="connsiteX3784" fmla="*/ 313665 w 1016002"/>
              <a:gd name="connsiteY3784" fmla="*/ 304618 h 1137956"/>
              <a:gd name="connsiteX3785" fmla="*/ 313141 w 1016002"/>
              <a:gd name="connsiteY3785" fmla="*/ 304618 h 1137956"/>
              <a:gd name="connsiteX3786" fmla="*/ 312223 w 1016002"/>
              <a:gd name="connsiteY3786" fmla="*/ 303962 h 1137956"/>
              <a:gd name="connsiteX3787" fmla="*/ 312485 w 1016002"/>
              <a:gd name="connsiteY3787" fmla="*/ 303962 h 1137956"/>
              <a:gd name="connsiteX3788" fmla="*/ 312485 w 1016002"/>
              <a:gd name="connsiteY3788" fmla="*/ 303176 h 1137956"/>
              <a:gd name="connsiteX3789" fmla="*/ 312223 w 1016002"/>
              <a:gd name="connsiteY3789" fmla="*/ 302782 h 1137956"/>
              <a:gd name="connsiteX3790" fmla="*/ 311436 w 1016002"/>
              <a:gd name="connsiteY3790" fmla="*/ 303438 h 1137956"/>
              <a:gd name="connsiteX3791" fmla="*/ 310649 w 1016002"/>
              <a:gd name="connsiteY3791" fmla="*/ 302782 h 1137956"/>
              <a:gd name="connsiteX3792" fmla="*/ 309600 w 1016002"/>
              <a:gd name="connsiteY3792" fmla="*/ 303176 h 1137956"/>
              <a:gd name="connsiteX3793" fmla="*/ 309207 w 1016002"/>
              <a:gd name="connsiteY3793" fmla="*/ 304225 h 1137956"/>
              <a:gd name="connsiteX3794" fmla="*/ 307764 w 1016002"/>
              <a:gd name="connsiteY3794" fmla="*/ 305667 h 1137956"/>
              <a:gd name="connsiteX3795" fmla="*/ 306322 w 1016002"/>
              <a:gd name="connsiteY3795" fmla="*/ 306061 h 1137956"/>
              <a:gd name="connsiteX3796" fmla="*/ 306322 w 1016002"/>
              <a:gd name="connsiteY3796" fmla="*/ 306716 h 1137956"/>
              <a:gd name="connsiteX3797" fmla="*/ 306059 w 1016002"/>
              <a:gd name="connsiteY3797" fmla="*/ 307765 h 1137956"/>
              <a:gd name="connsiteX3798" fmla="*/ 306322 w 1016002"/>
              <a:gd name="connsiteY3798" fmla="*/ 308814 h 1137956"/>
              <a:gd name="connsiteX3799" fmla="*/ 308551 w 1016002"/>
              <a:gd name="connsiteY3799" fmla="*/ 311044 h 1137956"/>
              <a:gd name="connsiteX3800" fmla="*/ 308944 w 1016002"/>
              <a:gd name="connsiteY3800" fmla="*/ 311699 h 1137956"/>
              <a:gd name="connsiteX3801" fmla="*/ 308551 w 1016002"/>
              <a:gd name="connsiteY3801" fmla="*/ 313404 h 1137956"/>
              <a:gd name="connsiteX3802" fmla="*/ 308551 w 1016002"/>
              <a:gd name="connsiteY3802" fmla="*/ 316158 h 1137956"/>
              <a:gd name="connsiteX3803" fmla="*/ 307764 w 1016002"/>
              <a:gd name="connsiteY3803" fmla="*/ 319436 h 1137956"/>
              <a:gd name="connsiteX3804" fmla="*/ 307764 w 1016002"/>
              <a:gd name="connsiteY3804" fmla="*/ 320485 h 1137956"/>
              <a:gd name="connsiteX3805" fmla="*/ 308944 w 1016002"/>
              <a:gd name="connsiteY3805" fmla="*/ 320485 h 1137956"/>
              <a:gd name="connsiteX3806" fmla="*/ 309600 w 1016002"/>
              <a:gd name="connsiteY3806" fmla="*/ 320485 h 1137956"/>
              <a:gd name="connsiteX3807" fmla="*/ 311436 w 1016002"/>
              <a:gd name="connsiteY3807" fmla="*/ 321534 h 1137956"/>
              <a:gd name="connsiteX3808" fmla="*/ 311436 w 1016002"/>
              <a:gd name="connsiteY3808" fmla="*/ 322321 h 1137956"/>
              <a:gd name="connsiteX3809" fmla="*/ 309600 w 1016002"/>
              <a:gd name="connsiteY3809" fmla="*/ 323239 h 1137956"/>
              <a:gd name="connsiteX3810" fmla="*/ 309600 w 1016002"/>
              <a:gd name="connsiteY3810" fmla="*/ 324025 h 1137956"/>
              <a:gd name="connsiteX3811" fmla="*/ 312878 w 1016002"/>
              <a:gd name="connsiteY3811" fmla="*/ 325468 h 1137956"/>
              <a:gd name="connsiteX3812" fmla="*/ 313141 w 1016002"/>
              <a:gd name="connsiteY3812" fmla="*/ 326124 h 1137956"/>
              <a:gd name="connsiteX3813" fmla="*/ 313665 w 1016002"/>
              <a:gd name="connsiteY3813" fmla="*/ 326779 h 1137956"/>
              <a:gd name="connsiteX3814" fmla="*/ 311698 w 1016002"/>
              <a:gd name="connsiteY3814" fmla="*/ 326779 h 1137956"/>
              <a:gd name="connsiteX3815" fmla="*/ 310649 w 1016002"/>
              <a:gd name="connsiteY3815" fmla="*/ 325861 h 1137956"/>
              <a:gd name="connsiteX3816" fmla="*/ 303306 w 1016002"/>
              <a:gd name="connsiteY3816" fmla="*/ 328615 h 1137956"/>
              <a:gd name="connsiteX3817" fmla="*/ 302519 w 1016002"/>
              <a:gd name="connsiteY3817" fmla="*/ 330844 h 1137956"/>
              <a:gd name="connsiteX3818" fmla="*/ 302126 w 1016002"/>
              <a:gd name="connsiteY3818" fmla="*/ 331500 h 1137956"/>
              <a:gd name="connsiteX3819" fmla="*/ 302126 w 1016002"/>
              <a:gd name="connsiteY3819" fmla="*/ 336483 h 1137956"/>
              <a:gd name="connsiteX3820" fmla="*/ 300421 w 1016002"/>
              <a:gd name="connsiteY3820" fmla="*/ 337925 h 1137956"/>
              <a:gd name="connsiteX3821" fmla="*/ 300421 w 1016002"/>
              <a:gd name="connsiteY3821" fmla="*/ 337401 h 1137956"/>
              <a:gd name="connsiteX3822" fmla="*/ 297929 w 1016002"/>
              <a:gd name="connsiteY3822" fmla="*/ 338581 h 1137956"/>
              <a:gd name="connsiteX3823" fmla="*/ 294782 w 1016002"/>
              <a:gd name="connsiteY3823" fmla="*/ 340941 h 1137956"/>
              <a:gd name="connsiteX3824" fmla="*/ 293602 w 1016002"/>
              <a:gd name="connsiteY3824" fmla="*/ 341728 h 1137956"/>
              <a:gd name="connsiteX3825" fmla="*/ 293602 w 1016002"/>
              <a:gd name="connsiteY3825" fmla="*/ 343040 h 1137956"/>
              <a:gd name="connsiteX3826" fmla="*/ 291242 w 1016002"/>
              <a:gd name="connsiteY3826" fmla="*/ 348416 h 1137956"/>
              <a:gd name="connsiteX3827" fmla="*/ 290848 w 1016002"/>
              <a:gd name="connsiteY3827" fmla="*/ 348416 h 1137956"/>
              <a:gd name="connsiteX3828" fmla="*/ 289406 w 1016002"/>
              <a:gd name="connsiteY3828" fmla="*/ 350645 h 1137956"/>
              <a:gd name="connsiteX3829" fmla="*/ 286652 w 1016002"/>
              <a:gd name="connsiteY3829" fmla="*/ 350121 h 1137956"/>
              <a:gd name="connsiteX3830" fmla="*/ 283505 w 1016002"/>
              <a:gd name="connsiteY3830" fmla="*/ 350121 h 1137956"/>
              <a:gd name="connsiteX3831" fmla="*/ 281276 w 1016002"/>
              <a:gd name="connsiteY3831" fmla="*/ 353005 h 1137956"/>
              <a:gd name="connsiteX3832" fmla="*/ 279571 w 1016002"/>
              <a:gd name="connsiteY3832" fmla="*/ 351563 h 1137956"/>
              <a:gd name="connsiteX3833" fmla="*/ 279571 w 1016002"/>
              <a:gd name="connsiteY3833" fmla="*/ 344220 h 1137956"/>
              <a:gd name="connsiteX3834" fmla="*/ 274850 w 1016002"/>
              <a:gd name="connsiteY3834" fmla="*/ 343826 h 1137956"/>
              <a:gd name="connsiteX3835" fmla="*/ 274588 w 1016002"/>
              <a:gd name="connsiteY3835" fmla="*/ 342384 h 1137956"/>
              <a:gd name="connsiteX3836" fmla="*/ 267507 w 1016002"/>
              <a:gd name="connsiteY3836" fmla="*/ 343564 h 1137956"/>
              <a:gd name="connsiteX3837" fmla="*/ 267114 w 1016002"/>
              <a:gd name="connsiteY3837" fmla="*/ 342122 h 1137956"/>
              <a:gd name="connsiteX3838" fmla="*/ 268425 w 1016002"/>
              <a:gd name="connsiteY3838" fmla="*/ 341335 h 1137956"/>
              <a:gd name="connsiteX3839" fmla="*/ 268163 w 1016002"/>
              <a:gd name="connsiteY3839" fmla="*/ 340023 h 1137956"/>
              <a:gd name="connsiteX3840" fmla="*/ 267769 w 1016002"/>
              <a:gd name="connsiteY3840" fmla="*/ 339630 h 1137956"/>
              <a:gd name="connsiteX3841" fmla="*/ 261868 w 1016002"/>
              <a:gd name="connsiteY3841" fmla="*/ 339630 h 1137956"/>
              <a:gd name="connsiteX3842" fmla="*/ 260033 w 1016002"/>
              <a:gd name="connsiteY3842" fmla="*/ 338188 h 1137956"/>
              <a:gd name="connsiteX3843" fmla="*/ 259246 w 1016002"/>
              <a:gd name="connsiteY3843" fmla="*/ 338188 h 1137956"/>
              <a:gd name="connsiteX3844" fmla="*/ 258983 w 1016002"/>
              <a:gd name="connsiteY3844" fmla="*/ 336745 h 1137956"/>
              <a:gd name="connsiteX3845" fmla="*/ 258983 w 1016002"/>
              <a:gd name="connsiteY3845" fmla="*/ 335696 h 1137956"/>
              <a:gd name="connsiteX3846" fmla="*/ 259770 w 1016002"/>
              <a:gd name="connsiteY3846" fmla="*/ 334254 h 1137956"/>
              <a:gd name="connsiteX3847" fmla="*/ 260033 w 1016002"/>
              <a:gd name="connsiteY3847" fmla="*/ 333860 h 1137956"/>
              <a:gd name="connsiteX3848" fmla="*/ 258328 w 1016002"/>
              <a:gd name="connsiteY3848" fmla="*/ 333860 h 1137956"/>
              <a:gd name="connsiteX3849" fmla="*/ 256885 w 1016002"/>
              <a:gd name="connsiteY3849" fmla="*/ 332942 h 1137956"/>
              <a:gd name="connsiteX3850" fmla="*/ 255443 w 1016002"/>
              <a:gd name="connsiteY3850" fmla="*/ 333205 h 1137956"/>
              <a:gd name="connsiteX3851" fmla="*/ 255050 w 1016002"/>
              <a:gd name="connsiteY3851" fmla="*/ 333205 h 1137956"/>
              <a:gd name="connsiteX3852" fmla="*/ 254000 w 1016002"/>
              <a:gd name="connsiteY3852" fmla="*/ 333598 h 1137956"/>
              <a:gd name="connsiteX3853" fmla="*/ 252952 w 1016002"/>
              <a:gd name="connsiteY3853" fmla="*/ 333598 h 1137956"/>
              <a:gd name="connsiteX3854" fmla="*/ 252165 w 1016002"/>
              <a:gd name="connsiteY3854" fmla="*/ 334254 h 1137956"/>
              <a:gd name="connsiteX3855" fmla="*/ 250722 w 1016002"/>
              <a:gd name="connsiteY3855" fmla="*/ 334254 h 1137956"/>
              <a:gd name="connsiteX3856" fmla="*/ 250067 w 1016002"/>
              <a:gd name="connsiteY3856" fmla="*/ 334647 h 1137956"/>
              <a:gd name="connsiteX3857" fmla="*/ 250067 w 1016002"/>
              <a:gd name="connsiteY3857" fmla="*/ 335958 h 1137956"/>
              <a:gd name="connsiteX3858" fmla="*/ 249673 w 1016002"/>
              <a:gd name="connsiteY3858" fmla="*/ 335958 h 1137956"/>
              <a:gd name="connsiteX3859" fmla="*/ 249673 w 1016002"/>
              <a:gd name="connsiteY3859" fmla="*/ 336483 h 1137956"/>
              <a:gd name="connsiteX3860" fmla="*/ 247969 w 1016002"/>
              <a:gd name="connsiteY3860" fmla="*/ 336745 h 1137956"/>
              <a:gd name="connsiteX3861" fmla="*/ 247969 w 1016002"/>
              <a:gd name="connsiteY3861" fmla="*/ 337138 h 1137956"/>
              <a:gd name="connsiteX3862" fmla="*/ 247969 w 1016002"/>
              <a:gd name="connsiteY3862" fmla="*/ 337401 h 1137956"/>
              <a:gd name="connsiteX3863" fmla="*/ 247575 w 1016002"/>
              <a:gd name="connsiteY3863" fmla="*/ 337401 h 1137956"/>
              <a:gd name="connsiteX3864" fmla="*/ 247313 w 1016002"/>
              <a:gd name="connsiteY3864" fmla="*/ 338843 h 1137956"/>
              <a:gd name="connsiteX3865" fmla="*/ 246526 w 1016002"/>
              <a:gd name="connsiteY3865" fmla="*/ 340023 h 1137956"/>
              <a:gd name="connsiteX3866" fmla="*/ 244690 w 1016002"/>
              <a:gd name="connsiteY3866" fmla="*/ 340023 h 1137956"/>
              <a:gd name="connsiteX3867" fmla="*/ 244428 w 1016002"/>
              <a:gd name="connsiteY3867" fmla="*/ 344220 h 1137956"/>
              <a:gd name="connsiteX3868" fmla="*/ 243248 w 1016002"/>
              <a:gd name="connsiteY3868" fmla="*/ 344220 h 1137956"/>
              <a:gd name="connsiteX3869" fmla="*/ 243641 w 1016002"/>
              <a:gd name="connsiteY3869" fmla="*/ 345924 h 1137956"/>
              <a:gd name="connsiteX3870" fmla="*/ 242330 w 1016002"/>
              <a:gd name="connsiteY3870" fmla="*/ 345662 h 1137956"/>
              <a:gd name="connsiteX3871" fmla="*/ 240887 w 1016002"/>
              <a:gd name="connsiteY3871" fmla="*/ 345662 h 1137956"/>
              <a:gd name="connsiteX3872" fmla="*/ 239052 w 1016002"/>
              <a:gd name="connsiteY3872" fmla="*/ 345662 h 1137956"/>
              <a:gd name="connsiteX3873" fmla="*/ 238265 w 1016002"/>
              <a:gd name="connsiteY3873" fmla="*/ 345269 h 1137956"/>
              <a:gd name="connsiteX3874" fmla="*/ 236167 w 1016002"/>
              <a:gd name="connsiteY3874" fmla="*/ 344220 h 1137956"/>
              <a:gd name="connsiteX3875" fmla="*/ 235905 w 1016002"/>
              <a:gd name="connsiteY3875" fmla="*/ 344482 h 1137956"/>
              <a:gd name="connsiteX3876" fmla="*/ 236167 w 1016002"/>
              <a:gd name="connsiteY3876" fmla="*/ 346318 h 1137956"/>
              <a:gd name="connsiteX3877" fmla="*/ 236167 w 1016002"/>
              <a:gd name="connsiteY3877" fmla="*/ 347367 h 1137956"/>
              <a:gd name="connsiteX3878" fmla="*/ 233806 w 1016002"/>
              <a:gd name="connsiteY3878" fmla="*/ 347105 h 1137956"/>
              <a:gd name="connsiteX3879" fmla="*/ 234069 w 1016002"/>
              <a:gd name="connsiteY3879" fmla="*/ 346711 h 1137956"/>
              <a:gd name="connsiteX3880" fmla="*/ 234069 w 1016002"/>
              <a:gd name="connsiteY3880" fmla="*/ 346318 h 1137956"/>
              <a:gd name="connsiteX3881" fmla="*/ 233413 w 1016002"/>
              <a:gd name="connsiteY3881" fmla="*/ 345662 h 1137956"/>
              <a:gd name="connsiteX3882" fmla="*/ 232364 w 1016002"/>
              <a:gd name="connsiteY3882" fmla="*/ 345662 h 1137956"/>
              <a:gd name="connsiteX3883" fmla="*/ 231971 w 1016002"/>
              <a:gd name="connsiteY3883" fmla="*/ 345006 h 1137956"/>
              <a:gd name="connsiteX3884" fmla="*/ 231184 w 1016002"/>
              <a:gd name="connsiteY3884" fmla="*/ 345269 h 1137956"/>
              <a:gd name="connsiteX3885" fmla="*/ 230921 w 1016002"/>
              <a:gd name="connsiteY3885" fmla="*/ 344220 h 1137956"/>
              <a:gd name="connsiteX3886" fmla="*/ 231184 w 1016002"/>
              <a:gd name="connsiteY3886" fmla="*/ 343826 h 1137956"/>
              <a:gd name="connsiteX3887" fmla="*/ 230921 w 1016002"/>
              <a:gd name="connsiteY3887" fmla="*/ 342777 h 1137956"/>
              <a:gd name="connsiteX3888" fmla="*/ 228168 w 1016002"/>
              <a:gd name="connsiteY3888" fmla="*/ 343564 h 1137956"/>
              <a:gd name="connsiteX3889" fmla="*/ 226332 w 1016002"/>
              <a:gd name="connsiteY3889" fmla="*/ 340679 h 1137956"/>
              <a:gd name="connsiteX3890" fmla="*/ 226070 w 1016002"/>
              <a:gd name="connsiteY3890" fmla="*/ 340286 h 1137956"/>
              <a:gd name="connsiteX3891" fmla="*/ 225283 w 1016002"/>
              <a:gd name="connsiteY3891" fmla="*/ 340679 h 1137956"/>
              <a:gd name="connsiteX3892" fmla="*/ 224890 w 1016002"/>
              <a:gd name="connsiteY3892" fmla="*/ 340023 h 1137956"/>
              <a:gd name="connsiteX3893" fmla="*/ 225283 w 1016002"/>
              <a:gd name="connsiteY3893" fmla="*/ 339630 h 1137956"/>
              <a:gd name="connsiteX3894" fmla="*/ 224890 w 1016002"/>
              <a:gd name="connsiteY3894" fmla="*/ 339630 h 1137956"/>
              <a:gd name="connsiteX3895" fmla="*/ 224890 w 1016002"/>
              <a:gd name="connsiteY3895" fmla="*/ 339237 h 1137956"/>
              <a:gd name="connsiteX3896" fmla="*/ 224234 w 1016002"/>
              <a:gd name="connsiteY3896" fmla="*/ 339630 h 1137956"/>
              <a:gd name="connsiteX3897" fmla="*/ 223972 w 1016002"/>
              <a:gd name="connsiteY3897" fmla="*/ 338581 h 1137956"/>
              <a:gd name="connsiteX3898" fmla="*/ 224627 w 1016002"/>
              <a:gd name="connsiteY3898" fmla="*/ 335303 h 1137956"/>
              <a:gd name="connsiteX3899" fmla="*/ 224234 w 1016002"/>
              <a:gd name="connsiteY3899" fmla="*/ 335303 h 1137956"/>
              <a:gd name="connsiteX3900" fmla="*/ 221611 w 1016002"/>
              <a:gd name="connsiteY3900" fmla="*/ 335303 h 1137956"/>
              <a:gd name="connsiteX3901" fmla="*/ 220693 w 1016002"/>
              <a:gd name="connsiteY3901" fmla="*/ 335958 h 1137956"/>
              <a:gd name="connsiteX3902" fmla="*/ 220693 w 1016002"/>
              <a:gd name="connsiteY3902" fmla="*/ 335696 h 1137956"/>
              <a:gd name="connsiteX3903" fmla="*/ 218595 w 1016002"/>
              <a:gd name="connsiteY3903" fmla="*/ 336483 h 1137956"/>
              <a:gd name="connsiteX3904" fmla="*/ 218595 w 1016002"/>
              <a:gd name="connsiteY3904" fmla="*/ 335958 h 1137956"/>
              <a:gd name="connsiteX3905" fmla="*/ 217808 w 1016002"/>
              <a:gd name="connsiteY3905" fmla="*/ 335958 h 1137956"/>
              <a:gd name="connsiteX3906" fmla="*/ 217415 w 1016002"/>
              <a:gd name="connsiteY3906" fmla="*/ 335303 h 1137956"/>
              <a:gd name="connsiteX3907" fmla="*/ 217153 w 1016002"/>
              <a:gd name="connsiteY3907" fmla="*/ 335303 h 1137956"/>
              <a:gd name="connsiteX3908" fmla="*/ 216628 w 1016002"/>
              <a:gd name="connsiteY3908" fmla="*/ 333598 h 1137956"/>
              <a:gd name="connsiteX3909" fmla="*/ 217153 w 1016002"/>
              <a:gd name="connsiteY3909" fmla="*/ 335696 h 1137956"/>
              <a:gd name="connsiteX3910" fmla="*/ 217415 w 1016002"/>
              <a:gd name="connsiteY3910" fmla="*/ 335696 h 1137956"/>
              <a:gd name="connsiteX3911" fmla="*/ 217808 w 1016002"/>
              <a:gd name="connsiteY3911" fmla="*/ 336483 h 1137956"/>
              <a:gd name="connsiteX3912" fmla="*/ 218595 w 1016002"/>
              <a:gd name="connsiteY3912" fmla="*/ 337138 h 1137956"/>
              <a:gd name="connsiteX3913" fmla="*/ 217808 w 1016002"/>
              <a:gd name="connsiteY3913" fmla="*/ 337401 h 1137956"/>
              <a:gd name="connsiteX3914" fmla="*/ 215710 w 1016002"/>
              <a:gd name="connsiteY3914" fmla="*/ 337401 h 1137956"/>
              <a:gd name="connsiteX3915" fmla="*/ 213612 w 1016002"/>
              <a:gd name="connsiteY3915" fmla="*/ 337925 h 1137956"/>
              <a:gd name="connsiteX3916" fmla="*/ 212432 w 1016002"/>
              <a:gd name="connsiteY3916" fmla="*/ 337925 h 1137956"/>
              <a:gd name="connsiteX3917" fmla="*/ 212825 w 1016002"/>
              <a:gd name="connsiteY3917" fmla="*/ 343564 h 1137956"/>
              <a:gd name="connsiteX3918" fmla="*/ 213219 w 1016002"/>
              <a:gd name="connsiteY3918" fmla="*/ 345269 h 1137956"/>
              <a:gd name="connsiteX3919" fmla="*/ 213612 w 1016002"/>
              <a:gd name="connsiteY3919" fmla="*/ 345662 h 1137956"/>
              <a:gd name="connsiteX3920" fmla="*/ 210727 w 1016002"/>
              <a:gd name="connsiteY3920" fmla="*/ 346711 h 1137956"/>
              <a:gd name="connsiteX3921" fmla="*/ 210334 w 1016002"/>
              <a:gd name="connsiteY3921" fmla="*/ 346318 h 1137956"/>
              <a:gd name="connsiteX3922" fmla="*/ 210072 w 1016002"/>
              <a:gd name="connsiteY3922" fmla="*/ 345269 h 1137956"/>
              <a:gd name="connsiteX3923" fmla="*/ 209547 w 1016002"/>
              <a:gd name="connsiteY3923" fmla="*/ 345006 h 1137956"/>
              <a:gd name="connsiteX3924" fmla="*/ 208236 w 1016002"/>
              <a:gd name="connsiteY3924" fmla="*/ 347367 h 1137956"/>
              <a:gd name="connsiteX3925" fmla="*/ 206138 w 1016002"/>
              <a:gd name="connsiteY3925" fmla="*/ 346318 h 1137956"/>
              <a:gd name="connsiteX3926" fmla="*/ 205744 w 1016002"/>
              <a:gd name="connsiteY3926" fmla="*/ 346711 h 1137956"/>
              <a:gd name="connsiteX3927" fmla="*/ 206793 w 1016002"/>
              <a:gd name="connsiteY3927" fmla="*/ 348022 h 1137956"/>
              <a:gd name="connsiteX3928" fmla="*/ 207449 w 1016002"/>
              <a:gd name="connsiteY3928" fmla="*/ 348022 h 1137956"/>
              <a:gd name="connsiteX3929" fmla="*/ 206793 w 1016002"/>
              <a:gd name="connsiteY3929" fmla="*/ 348416 h 1137956"/>
              <a:gd name="connsiteX3930" fmla="*/ 202991 w 1016002"/>
              <a:gd name="connsiteY3930" fmla="*/ 347367 h 1137956"/>
              <a:gd name="connsiteX3931" fmla="*/ 202466 w 1016002"/>
              <a:gd name="connsiteY3931" fmla="*/ 346318 h 1137956"/>
              <a:gd name="connsiteX3932" fmla="*/ 201548 w 1016002"/>
              <a:gd name="connsiteY3932" fmla="*/ 345662 h 1137956"/>
              <a:gd name="connsiteX3933" fmla="*/ 201155 w 1016002"/>
              <a:gd name="connsiteY3933" fmla="*/ 345662 h 1137956"/>
              <a:gd name="connsiteX3934" fmla="*/ 201810 w 1016002"/>
              <a:gd name="connsiteY3934" fmla="*/ 346711 h 1137956"/>
              <a:gd name="connsiteX3935" fmla="*/ 201155 w 1016002"/>
              <a:gd name="connsiteY3935" fmla="*/ 347760 h 1137956"/>
              <a:gd name="connsiteX3936" fmla="*/ 200761 w 1016002"/>
              <a:gd name="connsiteY3936" fmla="*/ 349203 h 1137956"/>
              <a:gd name="connsiteX3937" fmla="*/ 201155 w 1016002"/>
              <a:gd name="connsiteY3937" fmla="*/ 349465 h 1137956"/>
              <a:gd name="connsiteX3938" fmla="*/ 201548 w 1016002"/>
              <a:gd name="connsiteY3938" fmla="*/ 351301 h 1137956"/>
              <a:gd name="connsiteX3939" fmla="*/ 203253 w 1016002"/>
              <a:gd name="connsiteY3939" fmla="*/ 353005 h 1137956"/>
              <a:gd name="connsiteX3940" fmla="*/ 202991 w 1016002"/>
              <a:gd name="connsiteY3940" fmla="*/ 353661 h 1137956"/>
              <a:gd name="connsiteX3941" fmla="*/ 203253 w 1016002"/>
              <a:gd name="connsiteY3941" fmla="*/ 354186 h 1137956"/>
              <a:gd name="connsiteX3942" fmla="*/ 200761 w 1016002"/>
              <a:gd name="connsiteY3942" fmla="*/ 354841 h 1137956"/>
              <a:gd name="connsiteX3943" fmla="*/ 201155 w 1016002"/>
              <a:gd name="connsiteY3943" fmla="*/ 356939 h 1137956"/>
              <a:gd name="connsiteX3944" fmla="*/ 201548 w 1016002"/>
              <a:gd name="connsiteY3944" fmla="*/ 357464 h 1137956"/>
              <a:gd name="connsiteX3945" fmla="*/ 201810 w 1016002"/>
              <a:gd name="connsiteY3945" fmla="*/ 359824 h 1137956"/>
              <a:gd name="connsiteX3946" fmla="*/ 201548 w 1016002"/>
              <a:gd name="connsiteY3946" fmla="*/ 360218 h 1137956"/>
              <a:gd name="connsiteX3947" fmla="*/ 201810 w 1016002"/>
              <a:gd name="connsiteY3947" fmla="*/ 361135 h 1137956"/>
              <a:gd name="connsiteX3948" fmla="*/ 201155 w 1016002"/>
              <a:gd name="connsiteY3948" fmla="*/ 361660 h 1137956"/>
              <a:gd name="connsiteX3949" fmla="*/ 201155 w 1016002"/>
              <a:gd name="connsiteY3949" fmla="*/ 362316 h 1137956"/>
              <a:gd name="connsiteX3950" fmla="*/ 202991 w 1016002"/>
              <a:gd name="connsiteY3950" fmla="*/ 362316 h 1137956"/>
              <a:gd name="connsiteX3951" fmla="*/ 201810 w 1016002"/>
              <a:gd name="connsiteY3951" fmla="*/ 363365 h 1137956"/>
              <a:gd name="connsiteX3952" fmla="*/ 200368 w 1016002"/>
              <a:gd name="connsiteY3952" fmla="*/ 363758 h 1137956"/>
              <a:gd name="connsiteX3953" fmla="*/ 199057 w 1016002"/>
              <a:gd name="connsiteY3953" fmla="*/ 365200 h 1137956"/>
              <a:gd name="connsiteX3954" fmla="*/ 192894 w 1016002"/>
              <a:gd name="connsiteY3954" fmla="*/ 366512 h 1137956"/>
              <a:gd name="connsiteX3955" fmla="*/ 193287 w 1016002"/>
              <a:gd name="connsiteY3955" fmla="*/ 369659 h 1137956"/>
              <a:gd name="connsiteX3956" fmla="*/ 195123 w 1016002"/>
              <a:gd name="connsiteY3956" fmla="*/ 370184 h 1137956"/>
              <a:gd name="connsiteX3957" fmla="*/ 196828 w 1016002"/>
              <a:gd name="connsiteY3957" fmla="*/ 369659 h 1137956"/>
              <a:gd name="connsiteX3958" fmla="*/ 196565 w 1016002"/>
              <a:gd name="connsiteY3958" fmla="*/ 368217 h 1137956"/>
              <a:gd name="connsiteX3959" fmla="*/ 198663 w 1016002"/>
              <a:gd name="connsiteY3959" fmla="*/ 367299 h 1137956"/>
              <a:gd name="connsiteX3960" fmla="*/ 197614 w 1016002"/>
              <a:gd name="connsiteY3960" fmla="*/ 366512 h 1137956"/>
              <a:gd name="connsiteX3961" fmla="*/ 197352 w 1016002"/>
              <a:gd name="connsiteY3961" fmla="*/ 365856 h 1137956"/>
              <a:gd name="connsiteX3962" fmla="*/ 199450 w 1016002"/>
              <a:gd name="connsiteY3962" fmla="*/ 365463 h 1137956"/>
              <a:gd name="connsiteX3963" fmla="*/ 200761 w 1016002"/>
              <a:gd name="connsiteY3963" fmla="*/ 364020 h 1137956"/>
              <a:gd name="connsiteX3964" fmla="*/ 201548 w 1016002"/>
              <a:gd name="connsiteY3964" fmla="*/ 363758 h 1137956"/>
              <a:gd name="connsiteX3965" fmla="*/ 203253 w 1016002"/>
              <a:gd name="connsiteY3965" fmla="*/ 362578 h 1137956"/>
              <a:gd name="connsiteX3966" fmla="*/ 203253 w 1016002"/>
              <a:gd name="connsiteY3966" fmla="*/ 363103 h 1137956"/>
              <a:gd name="connsiteX3967" fmla="*/ 202204 w 1016002"/>
              <a:gd name="connsiteY3967" fmla="*/ 363758 h 1137956"/>
              <a:gd name="connsiteX3968" fmla="*/ 200106 w 1016002"/>
              <a:gd name="connsiteY3968" fmla="*/ 365856 h 1137956"/>
              <a:gd name="connsiteX3969" fmla="*/ 200106 w 1016002"/>
              <a:gd name="connsiteY3969" fmla="*/ 366905 h 1137956"/>
              <a:gd name="connsiteX3970" fmla="*/ 201155 w 1016002"/>
              <a:gd name="connsiteY3970" fmla="*/ 366905 h 1137956"/>
              <a:gd name="connsiteX3971" fmla="*/ 201155 w 1016002"/>
              <a:gd name="connsiteY3971" fmla="*/ 367299 h 1137956"/>
              <a:gd name="connsiteX3972" fmla="*/ 202991 w 1016002"/>
              <a:gd name="connsiteY3972" fmla="*/ 368217 h 1137956"/>
              <a:gd name="connsiteX3973" fmla="*/ 202991 w 1016002"/>
              <a:gd name="connsiteY3973" fmla="*/ 369003 h 1137956"/>
              <a:gd name="connsiteX3974" fmla="*/ 201155 w 1016002"/>
              <a:gd name="connsiteY3974" fmla="*/ 368217 h 1137956"/>
              <a:gd name="connsiteX3975" fmla="*/ 200761 w 1016002"/>
              <a:gd name="connsiteY3975" fmla="*/ 370184 h 1137956"/>
              <a:gd name="connsiteX3976" fmla="*/ 200106 w 1016002"/>
              <a:gd name="connsiteY3976" fmla="*/ 371102 h 1137956"/>
              <a:gd name="connsiteX3977" fmla="*/ 198663 w 1016002"/>
              <a:gd name="connsiteY3977" fmla="*/ 372282 h 1137956"/>
              <a:gd name="connsiteX3978" fmla="*/ 196565 w 1016002"/>
              <a:gd name="connsiteY3978" fmla="*/ 372282 h 1137956"/>
              <a:gd name="connsiteX3979" fmla="*/ 196828 w 1016002"/>
              <a:gd name="connsiteY3979" fmla="*/ 373593 h 1137956"/>
              <a:gd name="connsiteX3980" fmla="*/ 199450 w 1016002"/>
              <a:gd name="connsiteY3980" fmla="*/ 376740 h 1137956"/>
              <a:gd name="connsiteX3981" fmla="*/ 199450 w 1016002"/>
              <a:gd name="connsiteY3981" fmla="*/ 377265 h 1137956"/>
              <a:gd name="connsiteX3982" fmla="*/ 192894 w 1016002"/>
              <a:gd name="connsiteY3982" fmla="*/ 376740 h 1137956"/>
              <a:gd name="connsiteX3983" fmla="*/ 192238 w 1016002"/>
              <a:gd name="connsiteY3983" fmla="*/ 375298 h 1137956"/>
              <a:gd name="connsiteX3984" fmla="*/ 189353 w 1016002"/>
              <a:gd name="connsiteY3984" fmla="*/ 376084 h 1137956"/>
              <a:gd name="connsiteX3985" fmla="*/ 189091 w 1016002"/>
              <a:gd name="connsiteY3985" fmla="*/ 373199 h 1137956"/>
              <a:gd name="connsiteX3986" fmla="*/ 187255 w 1016002"/>
              <a:gd name="connsiteY3986" fmla="*/ 370839 h 1137956"/>
              <a:gd name="connsiteX3987" fmla="*/ 186993 w 1016002"/>
              <a:gd name="connsiteY3987" fmla="*/ 369659 h 1137956"/>
              <a:gd name="connsiteX3988" fmla="*/ 186206 w 1016002"/>
              <a:gd name="connsiteY3988" fmla="*/ 370184 h 1137956"/>
              <a:gd name="connsiteX3989" fmla="*/ 186206 w 1016002"/>
              <a:gd name="connsiteY3989" fmla="*/ 370446 h 1137956"/>
              <a:gd name="connsiteX3990" fmla="*/ 185550 w 1016002"/>
              <a:gd name="connsiteY3990" fmla="*/ 370839 h 1137956"/>
              <a:gd name="connsiteX3991" fmla="*/ 181223 w 1016002"/>
              <a:gd name="connsiteY3991" fmla="*/ 371102 h 1137956"/>
              <a:gd name="connsiteX3992" fmla="*/ 180567 w 1016002"/>
              <a:gd name="connsiteY3992" fmla="*/ 371495 h 1137956"/>
              <a:gd name="connsiteX3993" fmla="*/ 179518 w 1016002"/>
              <a:gd name="connsiteY3993" fmla="*/ 371495 h 1137956"/>
              <a:gd name="connsiteX3994" fmla="*/ 179125 w 1016002"/>
              <a:gd name="connsiteY3994" fmla="*/ 371495 h 1137956"/>
              <a:gd name="connsiteX3995" fmla="*/ 177027 w 1016002"/>
              <a:gd name="connsiteY3995" fmla="*/ 371495 h 1137956"/>
              <a:gd name="connsiteX3996" fmla="*/ 175847 w 1016002"/>
              <a:gd name="connsiteY3996" fmla="*/ 370839 h 1137956"/>
              <a:gd name="connsiteX3997" fmla="*/ 174142 w 1016002"/>
              <a:gd name="connsiteY3997" fmla="*/ 370446 h 1137956"/>
              <a:gd name="connsiteX3998" fmla="*/ 173486 w 1016002"/>
              <a:gd name="connsiteY3998" fmla="*/ 371102 h 1137956"/>
              <a:gd name="connsiteX3999" fmla="*/ 172831 w 1016002"/>
              <a:gd name="connsiteY3999" fmla="*/ 371102 h 1137956"/>
              <a:gd name="connsiteX4000" fmla="*/ 171650 w 1016002"/>
              <a:gd name="connsiteY4000" fmla="*/ 369397 h 1137956"/>
              <a:gd name="connsiteX4001" fmla="*/ 171650 w 1016002"/>
              <a:gd name="connsiteY4001" fmla="*/ 368217 h 1137956"/>
              <a:gd name="connsiteX4002" fmla="*/ 172044 w 1016002"/>
              <a:gd name="connsiteY4002" fmla="*/ 368217 h 1137956"/>
              <a:gd name="connsiteX4003" fmla="*/ 172437 w 1016002"/>
              <a:gd name="connsiteY4003" fmla="*/ 366905 h 1137956"/>
              <a:gd name="connsiteX4004" fmla="*/ 174535 w 1016002"/>
              <a:gd name="connsiteY4004" fmla="*/ 365856 h 1137956"/>
              <a:gd name="connsiteX4005" fmla="*/ 175847 w 1016002"/>
              <a:gd name="connsiteY4005" fmla="*/ 366905 h 1137956"/>
              <a:gd name="connsiteX4006" fmla="*/ 176633 w 1016002"/>
              <a:gd name="connsiteY4006" fmla="*/ 365856 h 1137956"/>
              <a:gd name="connsiteX4007" fmla="*/ 177027 w 1016002"/>
              <a:gd name="connsiteY4007" fmla="*/ 364807 h 1137956"/>
              <a:gd name="connsiteX4008" fmla="*/ 177813 w 1016002"/>
              <a:gd name="connsiteY4008" fmla="*/ 364020 h 1137956"/>
              <a:gd name="connsiteX4009" fmla="*/ 177289 w 1016002"/>
              <a:gd name="connsiteY4009" fmla="*/ 363103 h 1137956"/>
              <a:gd name="connsiteX4010" fmla="*/ 171388 w 1016002"/>
              <a:gd name="connsiteY4010" fmla="*/ 365200 h 1137956"/>
              <a:gd name="connsiteX4011" fmla="*/ 170995 w 1016002"/>
              <a:gd name="connsiteY4011" fmla="*/ 364807 h 1137956"/>
              <a:gd name="connsiteX4012" fmla="*/ 170995 w 1016002"/>
              <a:gd name="connsiteY4012" fmla="*/ 364545 h 1137956"/>
              <a:gd name="connsiteX4013" fmla="*/ 170995 w 1016002"/>
              <a:gd name="connsiteY4013" fmla="*/ 364020 h 1137956"/>
              <a:gd name="connsiteX4014" fmla="*/ 171650 w 1016002"/>
              <a:gd name="connsiteY4014" fmla="*/ 363365 h 1137956"/>
              <a:gd name="connsiteX4015" fmla="*/ 171650 w 1016002"/>
              <a:gd name="connsiteY4015" fmla="*/ 363103 h 1137956"/>
              <a:gd name="connsiteX4016" fmla="*/ 173093 w 1016002"/>
              <a:gd name="connsiteY4016" fmla="*/ 361922 h 1137956"/>
              <a:gd name="connsiteX4017" fmla="*/ 173748 w 1016002"/>
              <a:gd name="connsiteY4017" fmla="*/ 360480 h 1137956"/>
              <a:gd name="connsiteX4018" fmla="*/ 174535 w 1016002"/>
              <a:gd name="connsiteY4018" fmla="*/ 359824 h 1137956"/>
              <a:gd name="connsiteX4019" fmla="*/ 175584 w 1016002"/>
              <a:gd name="connsiteY4019" fmla="*/ 359824 h 1137956"/>
              <a:gd name="connsiteX4020" fmla="*/ 173748 w 1016002"/>
              <a:gd name="connsiteY4020" fmla="*/ 359038 h 1137956"/>
              <a:gd name="connsiteX4021" fmla="*/ 170077 w 1016002"/>
              <a:gd name="connsiteY4021" fmla="*/ 360480 h 1137956"/>
              <a:gd name="connsiteX4022" fmla="*/ 166667 w 1016002"/>
              <a:gd name="connsiteY4022" fmla="*/ 359824 h 1137956"/>
              <a:gd name="connsiteX4023" fmla="*/ 164307 w 1016002"/>
              <a:gd name="connsiteY4023" fmla="*/ 360218 h 1137956"/>
              <a:gd name="connsiteX4024" fmla="*/ 163258 w 1016002"/>
              <a:gd name="connsiteY4024" fmla="*/ 360873 h 1137956"/>
              <a:gd name="connsiteX4025" fmla="*/ 160635 w 1016002"/>
              <a:gd name="connsiteY4025" fmla="*/ 360218 h 1137956"/>
              <a:gd name="connsiteX4026" fmla="*/ 160373 w 1016002"/>
              <a:gd name="connsiteY4026" fmla="*/ 358775 h 1137956"/>
              <a:gd name="connsiteX4027" fmla="*/ 159193 w 1016002"/>
              <a:gd name="connsiteY4027" fmla="*/ 359562 h 1137956"/>
              <a:gd name="connsiteX4028" fmla="*/ 158275 w 1016002"/>
              <a:gd name="connsiteY4028" fmla="*/ 358120 h 1137956"/>
              <a:gd name="connsiteX4029" fmla="*/ 157619 w 1016002"/>
              <a:gd name="connsiteY4029" fmla="*/ 357726 h 1137956"/>
              <a:gd name="connsiteX4030" fmla="*/ 156439 w 1016002"/>
              <a:gd name="connsiteY4030" fmla="*/ 358120 h 1137956"/>
              <a:gd name="connsiteX4031" fmla="*/ 156177 w 1016002"/>
              <a:gd name="connsiteY4031" fmla="*/ 357464 h 1137956"/>
              <a:gd name="connsiteX4032" fmla="*/ 156177 w 1016002"/>
              <a:gd name="connsiteY4032" fmla="*/ 356677 h 1137956"/>
              <a:gd name="connsiteX4033" fmla="*/ 154997 w 1016002"/>
              <a:gd name="connsiteY4033" fmla="*/ 356021 h 1137956"/>
              <a:gd name="connsiteX4034" fmla="*/ 151850 w 1016002"/>
              <a:gd name="connsiteY4034" fmla="*/ 356677 h 1137956"/>
              <a:gd name="connsiteX4035" fmla="*/ 150014 w 1016002"/>
              <a:gd name="connsiteY4035" fmla="*/ 358120 h 1137956"/>
              <a:gd name="connsiteX4036" fmla="*/ 147916 w 1016002"/>
              <a:gd name="connsiteY4036" fmla="*/ 358382 h 1137956"/>
              <a:gd name="connsiteX4037" fmla="*/ 147916 w 1016002"/>
              <a:gd name="connsiteY4037" fmla="*/ 358120 h 1137956"/>
              <a:gd name="connsiteX4038" fmla="*/ 147129 w 1016002"/>
              <a:gd name="connsiteY4038" fmla="*/ 357464 h 1137956"/>
              <a:gd name="connsiteX4039" fmla="*/ 147916 w 1016002"/>
              <a:gd name="connsiteY4039" fmla="*/ 356021 h 1137956"/>
              <a:gd name="connsiteX4040" fmla="*/ 146867 w 1016002"/>
              <a:gd name="connsiteY4040" fmla="*/ 354448 h 1137956"/>
              <a:gd name="connsiteX4041" fmla="*/ 147916 w 1016002"/>
              <a:gd name="connsiteY4041" fmla="*/ 353005 h 1137956"/>
              <a:gd name="connsiteX4042" fmla="*/ 147653 w 1016002"/>
              <a:gd name="connsiteY4042" fmla="*/ 352743 h 1137956"/>
              <a:gd name="connsiteX4043" fmla="*/ 146867 w 1016002"/>
              <a:gd name="connsiteY4043" fmla="*/ 352087 h 1137956"/>
              <a:gd name="connsiteX4044" fmla="*/ 146867 w 1016002"/>
              <a:gd name="connsiteY4044" fmla="*/ 351301 h 1137956"/>
              <a:gd name="connsiteX4045" fmla="*/ 145817 w 1016002"/>
              <a:gd name="connsiteY4045" fmla="*/ 350645 h 1137956"/>
              <a:gd name="connsiteX4046" fmla="*/ 145555 w 1016002"/>
              <a:gd name="connsiteY4046" fmla="*/ 349203 h 1137956"/>
              <a:gd name="connsiteX4047" fmla="*/ 144769 w 1016002"/>
              <a:gd name="connsiteY4047" fmla="*/ 348416 h 1137956"/>
              <a:gd name="connsiteX4048" fmla="*/ 142670 w 1016002"/>
              <a:gd name="connsiteY4048" fmla="*/ 349465 h 1137956"/>
              <a:gd name="connsiteX4049" fmla="*/ 142670 w 1016002"/>
              <a:gd name="connsiteY4049" fmla="*/ 347367 h 1137956"/>
              <a:gd name="connsiteX4050" fmla="*/ 144113 w 1016002"/>
              <a:gd name="connsiteY4050" fmla="*/ 346318 h 1137956"/>
              <a:gd name="connsiteX4051" fmla="*/ 144113 w 1016002"/>
              <a:gd name="connsiteY4051" fmla="*/ 345662 h 1137956"/>
              <a:gd name="connsiteX4052" fmla="*/ 142933 w 1016002"/>
              <a:gd name="connsiteY4052" fmla="*/ 345269 h 1137956"/>
              <a:gd name="connsiteX4053" fmla="*/ 142670 w 1016002"/>
              <a:gd name="connsiteY4053" fmla="*/ 343826 h 1137956"/>
              <a:gd name="connsiteX4054" fmla="*/ 143457 w 1016002"/>
              <a:gd name="connsiteY4054" fmla="*/ 343040 h 1137956"/>
              <a:gd name="connsiteX4055" fmla="*/ 142277 w 1016002"/>
              <a:gd name="connsiteY4055" fmla="*/ 342777 h 1137956"/>
              <a:gd name="connsiteX4056" fmla="*/ 140572 w 1016002"/>
              <a:gd name="connsiteY4056" fmla="*/ 343040 h 1137956"/>
              <a:gd name="connsiteX4057" fmla="*/ 139392 w 1016002"/>
              <a:gd name="connsiteY4057" fmla="*/ 342384 h 1137956"/>
              <a:gd name="connsiteX4058" fmla="*/ 139786 w 1016002"/>
              <a:gd name="connsiteY4058" fmla="*/ 341728 h 1137956"/>
              <a:gd name="connsiteX4059" fmla="*/ 138736 w 1016002"/>
              <a:gd name="connsiteY4059" fmla="*/ 340023 h 1137956"/>
              <a:gd name="connsiteX4060" fmla="*/ 136376 w 1016002"/>
              <a:gd name="connsiteY4060" fmla="*/ 341335 h 1137956"/>
              <a:gd name="connsiteX4061" fmla="*/ 135852 w 1016002"/>
              <a:gd name="connsiteY4061" fmla="*/ 340286 h 1137956"/>
              <a:gd name="connsiteX4062" fmla="*/ 134409 w 1016002"/>
              <a:gd name="connsiteY4062" fmla="*/ 340679 h 1137956"/>
              <a:gd name="connsiteX4063" fmla="*/ 135196 w 1016002"/>
              <a:gd name="connsiteY4063" fmla="*/ 344220 h 1137956"/>
              <a:gd name="connsiteX4064" fmla="*/ 134409 w 1016002"/>
              <a:gd name="connsiteY4064" fmla="*/ 346318 h 1137956"/>
              <a:gd name="connsiteX4065" fmla="*/ 133360 w 1016002"/>
              <a:gd name="connsiteY4065" fmla="*/ 346318 h 1137956"/>
              <a:gd name="connsiteX4066" fmla="*/ 131000 w 1016002"/>
              <a:gd name="connsiteY4066" fmla="*/ 347367 h 1137956"/>
              <a:gd name="connsiteX4067" fmla="*/ 130475 w 1016002"/>
              <a:gd name="connsiteY4067" fmla="*/ 347105 h 1137956"/>
              <a:gd name="connsiteX4068" fmla="*/ 129557 w 1016002"/>
              <a:gd name="connsiteY4068" fmla="*/ 347367 h 1137956"/>
              <a:gd name="connsiteX4069" fmla="*/ 128377 w 1016002"/>
              <a:gd name="connsiteY4069" fmla="*/ 349203 h 1137956"/>
              <a:gd name="connsiteX4070" fmla="*/ 128377 w 1016002"/>
              <a:gd name="connsiteY4070" fmla="*/ 350645 h 1137956"/>
              <a:gd name="connsiteX4071" fmla="*/ 129557 w 1016002"/>
              <a:gd name="connsiteY4071" fmla="*/ 351301 h 1137956"/>
              <a:gd name="connsiteX4072" fmla="*/ 128771 w 1016002"/>
              <a:gd name="connsiteY4072" fmla="*/ 351563 h 1137956"/>
              <a:gd name="connsiteX4073" fmla="*/ 128115 w 1016002"/>
              <a:gd name="connsiteY4073" fmla="*/ 350645 h 1137956"/>
              <a:gd name="connsiteX4074" fmla="*/ 127328 w 1016002"/>
              <a:gd name="connsiteY4074" fmla="*/ 350645 h 1137956"/>
              <a:gd name="connsiteX4075" fmla="*/ 126935 w 1016002"/>
              <a:gd name="connsiteY4075" fmla="*/ 350907 h 1137956"/>
              <a:gd name="connsiteX4076" fmla="*/ 126279 w 1016002"/>
              <a:gd name="connsiteY4076" fmla="*/ 350121 h 1137956"/>
              <a:gd name="connsiteX4077" fmla="*/ 124574 w 1016002"/>
              <a:gd name="connsiteY4077" fmla="*/ 350645 h 1137956"/>
              <a:gd name="connsiteX4078" fmla="*/ 123394 w 1016002"/>
              <a:gd name="connsiteY4078" fmla="*/ 350121 h 1137956"/>
              <a:gd name="connsiteX4079" fmla="*/ 123394 w 1016002"/>
              <a:gd name="connsiteY4079" fmla="*/ 349203 h 1137956"/>
              <a:gd name="connsiteX4080" fmla="*/ 122476 w 1016002"/>
              <a:gd name="connsiteY4080" fmla="*/ 349203 h 1137956"/>
              <a:gd name="connsiteX4081" fmla="*/ 121034 w 1016002"/>
              <a:gd name="connsiteY4081" fmla="*/ 348022 h 1137956"/>
              <a:gd name="connsiteX4082" fmla="*/ 120247 w 1016002"/>
              <a:gd name="connsiteY4082" fmla="*/ 347760 h 1137956"/>
              <a:gd name="connsiteX4083" fmla="*/ 119854 w 1016002"/>
              <a:gd name="connsiteY4083" fmla="*/ 347105 h 1137956"/>
              <a:gd name="connsiteX4084" fmla="*/ 118936 w 1016002"/>
              <a:gd name="connsiteY4084" fmla="*/ 346711 h 1137956"/>
              <a:gd name="connsiteX4085" fmla="*/ 117493 w 1016002"/>
              <a:gd name="connsiteY4085" fmla="*/ 347105 h 1137956"/>
              <a:gd name="connsiteX4086" fmla="*/ 116838 w 1016002"/>
              <a:gd name="connsiteY4086" fmla="*/ 346711 h 1137956"/>
              <a:gd name="connsiteX4087" fmla="*/ 116313 w 1016002"/>
              <a:gd name="connsiteY4087" fmla="*/ 345662 h 1137956"/>
              <a:gd name="connsiteX4088" fmla="*/ 114740 w 1016002"/>
              <a:gd name="connsiteY4088" fmla="*/ 345924 h 1137956"/>
              <a:gd name="connsiteX4089" fmla="*/ 112773 w 1016002"/>
              <a:gd name="connsiteY4089" fmla="*/ 344482 h 1137956"/>
              <a:gd name="connsiteX4090" fmla="*/ 111461 w 1016002"/>
              <a:gd name="connsiteY4090" fmla="*/ 344220 h 1137956"/>
              <a:gd name="connsiteX4091" fmla="*/ 110674 w 1016002"/>
              <a:gd name="connsiteY4091" fmla="*/ 343564 h 1137956"/>
              <a:gd name="connsiteX4092" fmla="*/ 109756 w 1016002"/>
              <a:gd name="connsiteY4092" fmla="*/ 343040 h 1137956"/>
              <a:gd name="connsiteX4093" fmla="*/ 108314 w 1016002"/>
              <a:gd name="connsiteY4093" fmla="*/ 344220 h 1137956"/>
              <a:gd name="connsiteX4094" fmla="*/ 107921 w 1016002"/>
              <a:gd name="connsiteY4094" fmla="*/ 343564 h 1137956"/>
              <a:gd name="connsiteX4095" fmla="*/ 105036 w 1016002"/>
              <a:gd name="connsiteY4095" fmla="*/ 344482 h 1137956"/>
              <a:gd name="connsiteX4096" fmla="*/ 103594 w 1016002"/>
              <a:gd name="connsiteY4096" fmla="*/ 345269 h 1137956"/>
              <a:gd name="connsiteX4097" fmla="*/ 102938 w 1016002"/>
              <a:gd name="connsiteY4097" fmla="*/ 344482 h 1137956"/>
              <a:gd name="connsiteX4098" fmla="*/ 102938 w 1016002"/>
              <a:gd name="connsiteY4098" fmla="*/ 343040 h 1137956"/>
              <a:gd name="connsiteX4099" fmla="*/ 103987 w 1016002"/>
              <a:gd name="connsiteY4099" fmla="*/ 341728 h 1137956"/>
              <a:gd name="connsiteX4100" fmla="*/ 103987 w 1016002"/>
              <a:gd name="connsiteY4100" fmla="*/ 341335 h 1137956"/>
              <a:gd name="connsiteX4101" fmla="*/ 103200 w 1016002"/>
              <a:gd name="connsiteY4101" fmla="*/ 341335 h 1137956"/>
              <a:gd name="connsiteX4102" fmla="*/ 102938 w 1016002"/>
              <a:gd name="connsiteY4102" fmla="*/ 340941 h 1137956"/>
              <a:gd name="connsiteX4103" fmla="*/ 101102 w 1016002"/>
              <a:gd name="connsiteY4103" fmla="*/ 341728 h 1137956"/>
              <a:gd name="connsiteX4104" fmla="*/ 101102 w 1016002"/>
              <a:gd name="connsiteY4104" fmla="*/ 342384 h 1137956"/>
              <a:gd name="connsiteX4105" fmla="*/ 101102 w 1016002"/>
              <a:gd name="connsiteY4105" fmla="*/ 343826 h 1137956"/>
              <a:gd name="connsiteX4106" fmla="*/ 100053 w 1016002"/>
              <a:gd name="connsiteY4106" fmla="*/ 343826 h 1137956"/>
              <a:gd name="connsiteX4107" fmla="*/ 100053 w 1016002"/>
              <a:gd name="connsiteY4107" fmla="*/ 345269 h 1137956"/>
              <a:gd name="connsiteX4108" fmla="*/ 99004 w 1016002"/>
              <a:gd name="connsiteY4108" fmla="*/ 345924 h 1137956"/>
              <a:gd name="connsiteX4109" fmla="*/ 98217 w 1016002"/>
              <a:gd name="connsiteY4109" fmla="*/ 347105 h 1137956"/>
              <a:gd name="connsiteX4110" fmla="*/ 100053 w 1016002"/>
              <a:gd name="connsiteY4110" fmla="*/ 348416 h 1137956"/>
              <a:gd name="connsiteX4111" fmla="*/ 99397 w 1016002"/>
              <a:gd name="connsiteY4111" fmla="*/ 349203 h 1137956"/>
              <a:gd name="connsiteX4112" fmla="*/ 99660 w 1016002"/>
              <a:gd name="connsiteY4112" fmla="*/ 351301 h 1137956"/>
              <a:gd name="connsiteX4113" fmla="*/ 99004 w 1016002"/>
              <a:gd name="connsiteY4113" fmla="*/ 351301 h 1137956"/>
              <a:gd name="connsiteX4114" fmla="*/ 97955 w 1016002"/>
              <a:gd name="connsiteY4114" fmla="*/ 349465 h 1137956"/>
              <a:gd name="connsiteX4115" fmla="*/ 97561 w 1016002"/>
              <a:gd name="connsiteY4115" fmla="*/ 349465 h 1137956"/>
              <a:gd name="connsiteX4116" fmla="*/ 97955 w 1016002"/>
              <a:gd name="connsiteY4116" fmla="*/ 353005 h 1137956"/>
              <a:gd name="connsiteX4117" fmla="*/ 98610 w 1016002"/>
              <a:gd name="connsiteY4117" fmla="*/ 354448 h 1137956"/>
              <a:gd name="connsiteX4118" fmla="*/ 97561 w 1016002"/>
              <a:gd name="connsiteY4118" fmla="*/ 355497 h 1137956"/>
              <a:gd name="connsiteX4119" fmla="*/ 94414 w 1016002"/>
              <a:gd name="connsiteY4119" fmla="*/ 356284 h 1137956"/>
              <a:gd name="connsiteX4120" fmla="*/ 92972 w 1016002"/>
              <a:gd name="connsiteY4120" fmla="*/ 358120 h 1137956"/>
              <a:gd name="connsiteX4121" fmla="*/ 91923 w 1016002"/>
              <a:gd name="connsiteY4121" fmla="*/ 358120 h 1137956"/>
              <a:gd name="connsiteX4122" fmla="*/ 89825 w 1016002"/>
              <a:gd name="connsiteY4122" fmla="*/ 359038 h 1137956"/>
              <a:gd name="connsiteX4123" fmla="*/ 87333 w 1016002"/>
              <a:gd name="connsiteY4123" fmla="*/ 358775 h 1137956"/>
              <a:gd name="connsiteX4124" fmla="*/ 86940 w 1016002"/>
              <a:gd name="connsiteY4124" fmla="*/ 358120 h 1137956"/>
              <a:gd name="connsiteX4125" fmla="*/ 87333 w 1016002"/>
              <a:gd name="connsiteY4125" fmla="*/ 356677 h 1137956"/>
              <a:gd name="connsiteX4126" fmla="*/ 86678 w 1016002"/>
              <a:gd name="connsiteY4126" fmla="*/ 356284 h 1137956"/>
              <a:gd name="connsiteX4127" fmla="*/ 86940 w 1016002"/>
              <a:gd name="connsiteY4127" fmla="*/ 355104 h 1137956"/>
              <a:gd name="connsiteX4128" fmla="*/ 85235 w 1016002"/>
              <a:gd name="connsiteY4128" fmla="*/ 354841 h 1137956"/>
              <a:gd name="connsiteX4129" fmla="*/ 82744 w 1016002"/>
              <a:gd name="connsiteY4129" fmla="*/ 353005 h 1137956"/>
              <a:gd name="connsiteX4130" fmla="*/ 82744 w 1016002"/>
              <a:gd name="connsiteY4130" fmla="*/ 352350 h 1137956"/>
              <a:gd name="connsiteX4131" fmla="*/ 83399 w 1016002"/>
              <a:gd name="connsiteY4131" fmla="*/ 352087 h 1137956"/>
              <a:gd name="connsiteX4132" fmla="*/ 83399 w 1016002"/>
              <a:gd name="connsiteY4132" fmla="*/ 350907 h 1137956"/>
              <a:gd name="connsiteX4133" fmla="*/ 85891 w 1016002"/>
              <a:gd name="connsiteY4133" fmla="*/ 349203 h 1137956"/>
              <a:gd name="connsiteX4134" fmla="*/ 88776 w 1016002"/>
              <a:gd name="connsiteY4134" fmla="*/ 351301 h 1137956"/>
              <a:gd name="connsiteX4135" fmla="*/ 90218 w 1016002"/>
              <a:gd name="connsiteY4135" fmla="*/ 352087 h 1137956"/>
              <a:gd name="connsiteX4136" fmla="*/ 90874 w 1016002"/>
              <a:gd name="connsiteY4136" fmla="*/ 350645 h 1137956"/>
              <a:gd name="connsiteX4137" fmla="*/ 91923 w 1016002"/>
              <a:gd name="connsiteY4137" fmla="*/ 349858 h 1137956"/>
              <a:gd name="connsiteX4138" fmla="*/ 91923 w 1016002"/>
              <a:gd name="connsiteY4138" fmla="*/ 348416 h 1137956"/>
              <a:gd name="connsiteX4139" fmla="*/ 90218 w 1016002"/>
              <a:gd name="connsiteY4139" fmla="*/ 349465 h 1137956"/>
              <a:gd name="connsiteX4140" fmla="*/ 89431 w 1016002"/>
              <a:gd name="connsiteY4140" fmla="*/ 348022 h 1137956"/>
              <a:gd name="connsiteX4141" fmla="*/ 86940 w 1016002"/>
              <a:gd name="connsiteY4141" fmla="*/ 348022 h 1137956"/>
              <a:gd name="connsiteX4142" fmla="*/ 86678 w 1016002"/>
              <a:gd name="connsiteY4142" fmla="*/ 344220 h 1137956"/>
              <a:gd name="connsiteX4143" fmla="*/ 83137 w 1016002"/>
              <a:gd name="connsiteY4143" fmla="*/ 343826 h 1137956"/>
              <a:gd name="connsiteX4144" fmla="*/ 78154 w 1016002"/>
              <a:gd name="connsiteY4144" fmla="*/ 345662 h 1137956"/>
              <a:gd name="connsiteX4145" fmla="*/ 78154 w 1016002"/>
              <a:gd name="connsiteY4145" fmla="*/ 343826 h 1137956"/>
              <a:gd name="connsiteX4146" fmla="*/ 76974 w 1016002"/>
              <a:gd name="connsiteY4146" fmla="*/ 341728 h 1137956"/>
              <a:gd name="connsiteX4147" fmla="*/ 77367 w 1016002"/>
              <a:gd name="connsiteY4147" fmla="*/ 340286 h 1137956"/>
              <a:gd name="connsiteX4148" fmla="*/ 74876 w 1016002"/>
              <a:gd name="connsiteY4148" fmla="*/ 339630 h 1137956"/>
              <a:gd name="connsiteX4149" fmla="*/ 73040 w 1016002"/>
              <a:gd name="connsiteY4149" fmla="*/ 337925 h 1137956"/>
              <a:gd name="connsiteX4150" fmla="*/ 72384 w 1016002"/>
              <a:gd name="connsiteY4150" fmla="*/ 339237 h 1137956"/>
              <a:gd name="connsiteX4151" fmla="*/ 69893 w 1016002"/>
              <a:gd name="connsiteY4151" fmla="*/ 340286 h 1137956"/>
              <a:gd name="connsiteX4152" fmla="*/ 63861 w 1016002"/>
              <a:gd name="connsiteY4152" fmla="*/ 340679 h 1137956"/>
              <a:gd name="connsiteX4153" fmla="*/ 63599 w 1016002"/>
              <a:gd name="connsiteY4153" fmla="*/ 342777 h 1137956"/>
              <a:gd name="connsiteX4154" fmla="*/ 62418 w 1016002"/>
              <a:gd name="connsiteY4154" fmla="*/ 343040 h 1137956"/>
              <a:gd name="connsiteX4155" fmla="*/ 62156 w 1016002"/>
              <a:gd name="connsiteY4155" fmla="*/ 344220 h 1137956"/>
              <a:gd name="connsiteX4156" fmla="*/ 59271 w 1016002"/>
              <a:gd name="connsiteY4156" fmla="*/ 344482 h 1137956"/>
              <a:gd name="connsiteX4157" fmla="*/ 56780 w 1016002"/>
              <a:gd name="connsiteY4157" fmla="*/ 344482 h 1137956"/>
              <a:gd name="connsiteX4158" fmla="*/ 56780 w 1016002"/>
              <a:gd name="connsiteY4158" fmla="*/ 343826 h 1137956"/>
              <a:gd name="connsiteX4159" fmla="*/ 55731 w 1016002"/>
              <a:gd name="connsiteY4159" fmla="*/ 344220 h 1137956"/>
              <a:gd name="connsiteX4160" fmla="*/ 54682 w 1016002"/>
              <a:gd name="connsiteY4160" fmla="*/ 343564 h 1137956"/>
              <a:gd name="connsiteX4161" fmla="*/ 55731 w 1016002"/>
              <a:gd name="connsiteY4161" fmla="*/ 343040 h 1137956"/>
              <a:gd name="connsiteX4162" fmla="*/ 55337 w 1016002"/>
              <a:gd name="connsiteY4162" fmla="*/ 342384 h 1137956"/>
              <a:gd name="connsiteX4163" fmla="*/ 56780 w 1016002"/>
              <a:gd name="connsiteY4163" fmla="*/ 340679 h 1137956"/>
              <a:gd name="connsiteX4164" fmla="*/ 55731 w 1016002"/>
              <a:gd name="connsiteY4164" fmla="*/ 342384 h 1137956"/>
              <a:gd name="connsiteX4165" fmla="*/ 56124 w 1016002"/>
              <a:gd name="connsiteY4165" fmla="*/ 343040 h 1137956"/>
              <a:gd name="connsiteX4166" fmla="*/ 57173 w 1016002"/>
              <a:gd name="connsiteY4166" fmla="*/ 343040 h 1137956"/>
              <a:gd name="connsiteX4167" fmla="*/ 57435 w 1016002"/>
              <a:gd name="connsiteY4167" fmla="*/ 340286 h 1137956"/>
              <a:gd name="connsiteX4168" fmla="*/ 56780 w 1016002"/>
              <a:gd name="connsiteY4168" fmla="*/ 339237 h 1137956"/>
              <a:gd name="connsiteX4169" fmla="*/ 56517 w 1016002"/>
              <a:gd name="connsiteY4169" fmla="*/ 336483 h 1137956"/>
              <a:gd name="connsiteX4170" fmla="*/ 55731 w 1016002"/>
              <a:gd name="connsiteY4170" fmla="*/ 335958 h 1137956"/>
              <a:gd name="connsiteX4171" fmla="*/ 55075 w 1016002"/>
              <a:gd name="connsiteY4171" fmla="*/ 336483 h 1137956"/>
              <a:gd name="connsiteX4172" fmla="*/ 55075 w 1016002"/>
              <a:gd name="connsiteY4172" fmla="*/ 338581 h 1137956"/>
              <a:gd name="connsiteX4173" fmla="*/ 54419 w 1016002"/>
              <a:gd name="connsiteY4173" fmla="*/ 339237 h 1137956"/>
              <a:gd name="connsiteX4174" fmla="*/ 54682 w 1016002"/>
              <a:gd name="connsiteY4174" fmla="*/ 338581 h 1137956"/>
              <a:gd name="connsiteX4175" fmla="*/ 54026 w 1016002"/>
              <a:gd name="connsiteY4175" fmla="*/ 337138 h 1137956"/>
              <a:gd name="connsiteX4176" fmla="*/ 54682 w 1016002"/>
              <a:gd name="connsiteY4176" fmla="*/ 334647 h 1137956"/>
              <a:gd name="connsiteX4177" fmla="*/ 54419 w 1016002"/>
              <a:gd name="connsiteY4177" fmla="*/ 334254 h 1137956"/>
              <a:gd name="connsiteX4178" fmla="*/ 52321 w 1016002"/>
              <a:gd name="connsiteY4178" fmla="*/ 333860 h 1137956"/>
              <a:gd name="connsiteX4179" fmla="*/ 50879 w 1016002"/>
              <a:gd name="connsiteY4179" fmla="*/ 332156 h 1137956"/>
              <a:gd name="connsiteX4180" fmla="*/ 49436 w 1016002"/>
              <a:gd name="connsiteY4180" fmla="*/ 332549 h 1137956"/>
              <a:gd name="connsiteX4181" fmla="*/ 48781 w 1016002"/>
              <a:gd name="connsiteY4181" fmla="*/ 331107 h 1137956"/>
              <a:gd name="connsiteX4182" fmla="*/ 48256 w 1016002"/>
              <a:gd name="connsiteY4182" fmla="*/ 329664 h 1137956"/>
              <a:gd name="connsiteX4183" fmla="*/ 50092 w 1016002"/>
              <a:gd name="connsiteY4183" fmla="*/ 327959 h 1137956"/>
              <a:gd name="connsiteX4184" fmla="*/ 50354 w 1016002"/>
              <a:gd name="connsiteY4184" fmla="*/ 328222 h 1137956"/>
              <a:gd name="connsiteX4185" fmla="*/ 50879 w 1016002"/>
              <a:gd name="connsiteY4185" fmla="*/ 327959 h 1137956"/>
              <a:gd name="connsiteX4186" fmla="*/ 50879 w 1016002"/>
              <a:gd name="connsiteY4186" fmla="*/ 326517 h 1137956"/>
              <a:gd name="connsiteX4187" fmla="*/ 48781 w 1016002"/>
              <a:gd name="connsiteY4187" fmla="*/ 325468 h 1137956"/>
              <a:gd name="connsiteX4188" fmla="*/ 45896 w 1016002"/>
              <a:gd name="connsiteY4188" fmla="*/ 325206 h 1137956"/>
              <a:gd name="connsiteX4189" fmla="*/ 43667 w 1016002"/>
              <a:gd name="connsiteY4189" fmla="*/ 327304 h 1137956"/>
              <a:gd name="connsiteX4190" fmla="*/ 43273 w 1016002"/>
              <a:gd name="connsiteY4190" fmla="*/ 328222 h 1137956"/>
              <a:gd name="connsiteX4191" fmla="*/ 42880 w 1016002"/>
              <a:gd name="connsiteY4191" fmla="*/ 328615 h 1137956"/>
              <a:gd name="connsiteX4192" fmla="*/ 42880 w 1016002"/>
              <a:gd name="connsiteY4192" fmla="*/ 329402 h 1137956"/>
              <a:gd name="connsiteX4193" fmla="*/ 42618 w 1016002"/>
              <a:gd name="connsiteY4193" fmla="*/ 329402 h 1137956"/>
              <a:gd name="connsiteX4194" fmla="*/ 42618 w 1016002"/>
              <a:gd name="connsiteY4194" fmla="*/ 328615 h 1137956"/>
              <a:gd name="connsiteX4195" fmla="*/ 43273 w 1016002"/>
              <a:gd name="connsiteY4195" fmla="*/ 327959 h 1137956"/>
              <a:gd name="connsiteX4196" fmla="*/ 43273 w 1016002"/>
              <a:gd name="connsiteY4196" fmla="*/ 327304 h 1137956"/>
              <a:gd name="connsiteX4197" fmla="*/ 44322 w 1016002"/>
              <a:gd name="connsiteY4197" fmla="*/ 326517 h 1137956"/>
              <a:gd name="connsiteX4198" fmla="*/ 40519 w 1016002"/>
              <a:gd name="connsiteY4198" fmla="*/ 326124 h 1137956"/>
              <a:gd name="connsiteX4199" fmla="*/ 40782 w 1016002"/>
              <a:gd name="connsiteY4199" fmla="*/ 326124 h 1137956"/>
              <a:gd name="connsiteX4200" fmla="*/ 44322 w 1016002"/>
              <a:gd name="connsiteY4200" fmla="*/ 326124 h 1137956"/>
              <a:gd name="connsiteX4201" fmla="*/ 45502 w 1016002"/>
              <a:gd name="connsiteY4201" fmla="*/ 325206 h 1137956"/>
              <a:gd name="connsiteX4202" fmla="*/ 44322 w 1016002"/>
              <a:gd name="connsiteY4202" fmla="*/ 325206 h 1137956"/>
              <a:gd name="connsiteX4203" fmla="*/ 40782 w 1016002"/>
              <a:gd name="connsiteY4203" fmla="*/ 324419 h 1137956"/>
              <a:gd name="connsiteX4204" fmla="*/ 39077 w 1016002"/>
              <a:gd name="connsiteY4204" fmla="*/ 324681 h 1137956"/>
              <a:gd name="connsiteX4205" fmla="*/ 36979 w 1016002"/>
              <a:gd name="connsiteY4205" fmla="*/ 326124 h 1137956"/>
              <a:gd name="connsiteX4206" fmla="*/ 36323 w 1016002"/>
              <a:gd name="connsiteY4206" fmla="*/ 326124 h 1137956"/>
              <a:gd name="connsiteX4207" fmla="*/ 35537 w 1016002"/>
              <a:gd name="connsiteY4207" fmla="*/ 327304 h 1137956"/>
              <a:gd name="connsiteX4208" fmla="*/ 33438 w 1016002"/>
              <a:gd name="connsiteY4208" fmla="*/ 327304 h 1137956"/>
              <a:gd name="connsiteX4209" fmla="*/ 33438 w 1016002"/>
              <a:gd name="connsiteY4209" fmla="*/ 325861 h 1137956"/>
              <a:gd name="connsiteX4210" fmla="*/ 32783 w 1016002"/>
              <a:gd name="connsiteY4210" fmla="*/ 325468 h 1137956"/>
              <a:gd name="connsiteX4211" fmla="*/ 31603 w 1016002"/>
              <a:gd name="connsiteY4211" fmla="*/ 324025 h 1137956"/>
              <a:gd name="connsiteX4212" fmla="*/ 31340 w 1016002"/>
              <a:gd name="connsiteY4212" fmla="*/ 322321 h 1137956"/>
              <a:gd name="connsiteX4213" fmla="*/ 30554 w 1016002"/>
              <a:gd name="connsiteY4213" fmla="*/ 322321 h 1137956"/>
              <a:gd name="connsiteX4214" fmla="*/ 29504 w 1016002"/>
              <a:gd name="connsiteY4214" fmla="*/ 322583 h 1137956"/>
              <a:gd name="connsiteX4215" fmla="*/ 29242 w 1016002"/>
              <a:gd name="connsiteY4215" fmla="*/ 322321 h 1137956"/>
              <a:gd name="connsiteX4216" fmla="*/ 27144 w 1016002"/>
              <a:gd name="connsiteY4216" fmla="*/ 321927 h 1137956"/>
              <a:gd name="connsiteX4217" fmla="*/ 25177 w 1016002"/>
              <a:gd name="connsiteY4217" fmla="*/ 322977 h 1137956"/>
              <a:gd name="connsiteX4218" fmla="*/ 24915 w 1016002"/>
              <a:gd name="connsiteY4218" fmla="*/ 323239 h 1137956"/>
              <a:gd name="connsiteX4219" fmla="*/ 17834 w 1016002"/>
              <a:gd name="connsiteY4219" fmla="*/ 324681 h 1137956"/>
              <a:gd name="connsiteX4220" fmla="*/ 18883 w 1016002"/>
              <a:gd name="connsiteY4220" fmla="*/ 326124 h 1137956"/>
              <a:gd name="connsiteX4221" fmla="*/ 18621 w 1016002"/>
              <a:gd name="connsiteY4221" fmla="*/ 327566 h 1137956"/>
              <a:gd name="connsiteX4222" fmla="*/ 16391 w 1016002"/>
              <a:gd name="connsiteY4222" fmla="*/ 327566 h 1137956"/>
              <a:gd name="connsiteX4223" fmla="*/ 13900 w 1016002"/>
              <a:gd name="connsiteY4223" fmla="*/ 325861 h 1137956"/>
              <a:gd name="connsiteX4224" fmla="*/ 13900 w 1016002"/>
              <a:gd name="connsiteY4224" fmla="*/ 327304 h 1137956"/>
              <a:gd name="connsiteX4225" fmla="*/ 14949 w 1016002"/>
              <a:gd name="connsiteY4225" fmla="*/ 328222 h 1137956"/>
              <a:gd name="connsiteX4226" fmla="*/ 14162 w 1016002"/>
              <a:gd name="connsiteY4226" fmla="*/ 330320 h 1137956"/>
              <a:gd name="connsiteX4227" fmla="*/ 11802 w 1016002"/>
              <a:gd name="connsiteY4227" fmla="*/ 332156 h 1137956"/>
              <a:gd name="connsiteX4228" fmla="*/ 6163 w 1016002"/>
              <a:gd name="connsiteY4228" fmla="*/ 335041 h 1137956"/>
              <a:gd name="connsiteX4229" fmla="*/ 4983 w 1016002"/>
              <a:gd name="connsiteY4229" fmla="*/ 335041 h 1137956"/>
              <a:gd name="connsiteX4230" fmla="*/ 5376 w 1016002"/>
              <a:gd name="connsiteY4230" fmla="*/ 333205 h 1137956"/>
              <a:gd name="connsiteX4231" fmla="*/ 6819 w 1016002"/>
              <a:gd name="connsiteY4231" fmla="*/ 331762 h 1137956"/>
              <a:gd name="connsiteX4232" fmla="*/ 6425 w 1016002"/>
              <a:gd name="connsiteY4232" fmla="*/ 328615 h 1137956"/>
              <a:gd name="connsiteX4233" fmla="*/ 8261 w 1016002"/>
              <a:gd name="connsiteY4233" fmla="*/ 326124 h 1137956"/>
              <a:gd name="connsiteX4234" fmla="*/ 8261 w 1016002"/>
              <a:gd name="connsiteY4234" fmla="*/ 323239 h 1137956"/>
              <a:gd name="connsiteX4235" fmla="*/ 12720 w 1016002"/>
              <a:gd name="connsiteY4235" fmla="*/ 320485 h 1137956"/>
              <a:gd name="connsiteX4236" fmla="*/ 12720 w 1016002"/>
              <a:gd name="connsiteY4236" fmla="*/ 319043 h 1137956"/>
              <a:gd name="connsiteX4237" fmla="*/ 17178 w 1016002"/>
              <a:gd name="connsiteY4237" fmla="*/ 318125 h 1137956"/>
              <a:gd name="connsiteX4238" fmla="*/ 17440 w 1016002"/>
              <a:gd name="connsiteY4238" fmla="*/ 318125 h 1137956"/>
              <a:gd name="connsiteX4239" fmla="*/ 22161 w 1016002"/>
              <a:gd name="connsiteY4239" fmla="*/ 311306 h 1137956"/>
              <a:gd name="connsiteX4240" fmla="*/ 22423 w 1016002"/>
              <a:gd name="connsiteY4240" fmla="*/ 311044 h 1137956"/>
              <a:gd name="connsiteX4241" fmla="*/ 24521 w 1016002"/>
              <a:gd name="connsiteY4241" fmla="*/ 306716 h 1137956"/>
              <a:gd name="connsiteX4242" fmla="*/ 22817 w 1016002"/>
              <a:gd name="connsiteY4242" fmla="*/ 304880 h 1137956"/>
              <a:gd name="connsiteX4243" fmla="*/ 20981 w 1016002"/>
              <a:gd name="connsiteY4243" fmla="*/ 305667 h 1137956"/>
              <a:gd name="connsiteX4244" fmla="*/ 18096 w 1016002"/>
              <a:gd name="connsiteY4244" fmla="*/ 305274 h 1137956"/>
              <a:gd name="connsiteX4245" fmla="*/ 18096 w 1016002"/>
              <a:gd name="connsiteY4245" fmla="*/ 304225 h 1137956"/>
              <a:gd name="connsiteX4246" fmla="*/ 17178 w 1016002"/>
              <a:gd name="connsiteY4246" fmla="*/ 303438 h 1137956"/>
              <a:gd name="connsiteX4247" fmla="*/ 19276 w 1016002"/>
              <a:gd name="connsiteY4247" fmla="*/ 303176 h 1137956"/>
              <a:gd name="connsiteX4248" fmla="*/ 20325 w 1016002"/>
              <a:gd name="connsiteY4248" fmla="*/ 301602 h 1137956"/>
              <a:gd name="connsiteX4249" fmla="*/ 18621 w 1016002"/>
              <a:gd name="connsiteY4249" fmla="*/ 301340 h 1137956"/>
              <a:gd name="connsiteX4250" fmla="*/ 18096 w 1016002"/>
              <a:gd name="connsiteY4250" fmla="*/ 300291 h 1137956"/>
              <a:gd name="connsiteX4251" fmla="*/ 20063 w 1016002"/>
              <a:gd name="connsiteY4251" fmla="*/ 299897 h 1137956"/>
              <a:gd name="connsiteX4252" fmla="*/ 19539 w 1016002"/>
              <a:gd name="connsiteY4252" fmla="*/ 297799 h 1137956"/>
              <a:gd name="connsiteX4253" fmla="*/ 23473 w 1016002"/>
              <a:gd name="connsiteY4253" fmla="*/ 296357 h 1137956"/>
              <a:gd name="connsiteX4254" fmla="*/ 22817 w 1016002"/>
              <a:gd name="connsiteY4254" fmla="*/ 295308 h 1137956"/>
              <a:gd name="connsiteX4255" fmla="*/ 20063 w 1016002"/>
              <a:gd name="connsiteY4255" fmla="*/ 296357 h 1137956"/>
              <a:gd name="connsiteX4256" fmla="*/ 16391 w 1016002"/>
              <a:gd name="connsiteY4256" fmla="*/ 295963 h 1137956"/>
              <a:gd name="connsiteX4257" fmla="*/ 9310 w 1016002"/>
              <a:gd name="connsiteY4257" fmla="*/ 297406 h 1137956"/>
              <a:gd name="connsiteX4258" fmla="*/ 8917 w 1016002"/>
              <a:gd name="connsiteY4258" fmla="*/ 295963 h 1137956"/>
              <a:gd name="connsiteX4259" fmla="*/ 9966 w 1016002"/>
              <a:gd name="connsiteY4259" fmla="*/ 295046 h 1137956"/>
              <a:gd name="connsiteX4260" fmla="*/ 9310 w 1016002"/>
              <a:gd name="connsiteY4260" fmla="*/ 293603 h 1137956"/>
              <a:gd name="connsiteX4261" fmla="*/ 7081 w 1016002"/>
              <a:gd name="connsiteY4261" fmla="*/ 292947 h 1137956"/>
              <a:gd name="connsiteX4262" fmla="*/ 9310 w 1016002"/>
              <a:gd name="connsiteY4262" fmla="*/ 291767 h 1137956"/>
              <a:gd name="connsiteX4263" fmla="*/ 8917 w 1016002"/>
              <a:gd name="connsiteY4263" fmla="*/ 288882 h 1137956"/>
              <a:gd name="connsiteX4264" fmla="*/ 7081 w 1016002"/>
              <a:gd name="connsiteY4264" fmla="*/ 289276 h 1137956"/>
              <a:gd name="connsiteX4265" fmla="*/ 6163 w 1016002"/>
              <a:gd name="connsiteY4265" fmla="*/ 290325 h 1137956"/>
              <a:gd name="connsiteX4266" fmla="*/ 3934 w 1016002"/>
              <a:gd name="connsiteY4266" fmla="*/ 290981 h 1137956"/>
              <a:gd name="connsiteX4267" fmla="*/ 3934 w 1016002"/>
              <a:gd name="connsiteY4267" fmla="*/ 288620 h 1137956"/>
              <a:gd name="connsiteX4268" fmla="*/ 6163 w 1016002"/>
              <a:gd name="connsiteY4268" fmla="*/ 287964 h 1137956"/>
              <a:gd name="connsiteX4269" fmla="*/ 6425 w 1016002"/>
              <a:gd name="connsiteY4269" fmla="*/ 288227 h 1137956"/>
              <a:gd name="connsiteX4270" fmla="*/ 7606 w 1016002"/>
              <a:gd name="connsiteY4270" fmla="*/ 288227 h 1137956"/>
              <a:gd name="connsiteX4271" fmla="*/ 7606 w 1016002"/>
              <a:gd name="connsiteY4271" fmla="*/ 287571 h 1137956"/>
              <a:gd name="connsiteX4272" fmla="*/ 12064 w 1016002"/>
              <a:gd name="connsiteY4272" fmla="*/ 287964 h 1137956"/>
              <a:gd name="connsiteX4273" fmla="*/ 13900 w 1016002"/>
              <a:gd name="connsiteY4273" fmla="*/ 288620 h 1137956"/>
              <a:gd name="connsiteX4274" fmla="*/ 19276 w 1016002"/>
              <a:gd name="connsiteY4274" fmla="*/ 287571 h 1137956"/>
              <a:gd name="connsiteX4275" fmla="*/ 19276 w 1016002"/>
              <a:gd name="connsiteY4275" fmla="*/ 286522 h 1137956"/>
              <a:gd name="connsiteX4276" fmla="*/ 17178 w 1016002"/>
              <a:gd name="connsiteY4276" fmla="*/ 285342 h 1137956"/>
              <a:gd name="connsiteX4277" fmla="*/ 14949 w 1016002"/>
              <a:gd name="connsiteY4277" fmla="*/ 285080 h 1137956"/>
              <a:gd name="connsiteX4278" fmla="*/ 12457 w 1016002"/>
              <a:gd name="connsiteY4278" fmla="*/ 285080 h 1137956"/>
              <a:gd name="connsiteX4279" fmla="*/ 12064 w 1016002"/>
              <a:gd name="connsiteY4279" fmla="*/ 283899 h 1137956"/>
              <a:gd name="connsiteX4280" fmla="*/ 10622 w 1016002"/>
              <a:gd name="connsiteY4280" fmla="*/ 283637 h 1137956"/>
              <a:gd name="connsiteX4281" fmla="*/ 9704 w 1016002"/>
              <a:gd name="connsiteY4281" fmla="*/ 282195 h 1137956"/>
              <a:gd name="connsiteX4282" fmla="*/ 9704 w 1016002"/>
              <a:gd name="connsiteY4282" fmla="*/ 280490 h 1137956"/>
              <a:gd name="connsiteX4283" fmla="*/ 8917 w 1016002"/>
              <a:gd name="connsiteY4283" fmla="*/ 278785 h 1137956"/>
              <a:gd name="connsiteX4284" fmla="*/ 9310 w 1016002"/>
              <a:gd name="connsiteY4284" fmla="*/ 277343 h 1137956"/>
              <a:gd name="connsiteX4285" fmla="*/ 9310 w 1016002"/>
              <a:gd name="connsiteY4285" fmla="*/ 275900 h 1137956"/>
              <a:gd name="connsiteX4286" fmla="*/ 9966 w 1016002"/>
              <a:gd name="connsiteY4286" fmla="*/ 274458 h 1137956"/>
              <a:gd name="connsiteX4287" fmla="*/ 9704 w 1016002"/>
              <a:gd name="connsiteY4287" fmla="*/ 273802 h 1137956"/>
              <a:gd name="connsiteX4288" fmla="*/ 9704 w 1016002"/>
              <a:gd name="connsiteY4288" fmla="*/ 273409 h 1137956"/>
              <a:gd name="connsiteX4289" fmla="*/ 10359 w 1016002"/>
              <a:gd name="connsiteY4289" fmla="*/ 271967 h 1137956"/>
              <a:gd name="connsiteX4290" fmla="*/ 10359 w 1016002"/>
              <a:gd name="connsiteY4290" fmla="*/ 270524 h 1137956"/>
              <a:gd name="connsiteX4291" fmla="*/ 8917 w 1016002"/>
              <a:gd name="connsiteY4291" fmla="*/ 270262 h 1137956"/>
              <a:gd name="connsiteX4292" fmla="*/ 4327 w 1016002"/>
              <a:gd name="connsiteY4292" fmla="*/ 269082 h 1137956"/>
              <a:gd name="connsiteX4293" fmla="*/ 2623 w 1016002"/>
              <a:gd name="connsiteY4293" fmla="*/ 269737 h 1137956"/>
              <a:gd name="connsiteX4294" fmla="*/ 2623 w 1016002"/>
              <a:gd name="connsiteY4294" fmla="*/ 269475 h 1137956"/>
              <a:gd name="connsiteX4295" fmla="*/ 1442 w 1016002"/>
              <a:gd name="connsiteY4295" fmla="*/ 268164 h 1137956"/>
              <a:gd name="connsiteX4296" fmla="*/ 0 w 1016002"/>
              <a:gd name="connsiteY4296" fmla="*/ 267639 h 1137956"/>
              <a:gd name="connsiteX4297" fmla="*/ 0 w 1016002"/>
              <a:gd name="connsiteY4297" fmla="*/ 266984 h 1137956"/>
              <a:gd name="connsiteX4298" fmla="*/ 0 w 1016002"/>
              <a:gd name="connsiteY4298" fmla="*/ 266066 h 1137956"/>
              <a:gd name="connsiteX4299" fmla="*/ 787 w 1016002"/>
              <a:gd name="connsiteY4299" fmla="*/ 265279 h 1137956"/>
              <a:gd name="connsiteX4300" fmla="*/ 787 w 1016002"/>
              <a:gd name="connsiteY4300" fmla="*/ 263836 h 1137956"/>
              <a:gd name="connsiteX4301" fmla="*/ 1836 w 1016002"/>
              <a:gd name="connsiteY4301" fmla="*/ 262394 h 1137956"/>
              <a:gd name="connsiteX4302" fmla="*/ 2623 w 1016002"/>
              <a:gd name="connsiteY4302" fmla="*/ 261738 h 1137956"/>
              <a:gd name="connsiteX4303" fmla="*/ 3278 w 1016002"/>
              <a:gd name="connsiteY4303" fmla="*/ 261345 h 1137956"/>
              <a:gd name="connsiteX4304" fmla="*/ 4983 w 1016002"/>
              <a:gd name="connsiteY4304" fmla="*/ 259902 h 1137956"/>
              <a:gd name="connsiteX4305" fmla="*/ 3934 w 1016002"/>
              <a:gd name="connsiteY4305" fmla="*/ 259247 h 1137956"/>
              <a:gd name="connsiteX4306" fmla="*/ 3934 w 1016002"/>
              <a:gd name="connsiteY4306" fmla="*/ 258198 h 1137956"/>
              <a:gd name="connsiteX4307" fmla="*/ 5639 w 1016002"/>
              <a:gd name="connsiteY4307" fmla="*/ 257804 h 1137956"/>
              <a:gd name="connsiteX4308" fmla="*/ 8524 w 1016002"/>
              <a:gd name="connsiteY4308" fmla="*/ 256755 h 1137956"/>
              <a:gd name="connsiteX4309" fmla="*/ 8917 w 1016002"/>
              <a:gd name="connsiteY4309" fmla="*/ 255313 h 1137956"/>
              <a:gd name="connsiteX4310" fmla="*/ 9966 w 1016002"/>
              <a:gd name="connsiteY4310" fmla="*/ 255313 h 1137956"/>
              <a:gd name="connsiteX4311" fmla="*/ 11015 w 1016002"/>
              <a:gd name="connsiteY4311" fmla="*/ 254264 h 1137956"/>
              <a:gd name="connsiteX4312" fmla="*/ 12064 w 1016002"/>
              <a:gd name="connsiteY4312" fmla="*/ 254657 h 1137956"/>
              <a:gd name="connsiteX4313" fmla="*/ 13244 w 1016002"/>
              <a:gd name="connsiteY4313" fmla="*/ 255706 h 1137956"/>
              <a:gd name="connsiteX4314" fmla="*/ 14162 w 1016002"/>
              <a:gd name="connsiteY4314" fmla="*/ 256100 h 1137956"/>
              <a:gd name="connsiteX4315" fmla="*/ 15998 w 1016002"/>
              <a:gd name="connsiteY4315" fmla="*/ 255313 h 1137956"/>
              <a:gd name="connsiteX4316" fmla="*/ 16785 w 1016002"/>
              <a:gd name="connsiteY4316" fmla="*/ 256755 h 1137956"/>
              <a:gd name="connsiteX4317" fmla="*/ 20981 w 1016002"/>
              <a:gd name="connsiteY4317" fmla="*/ 262001 h 1137956"/>
              <a:gd name="connsiteX4318" fmla="*/ 27144 w 1016002"/>
              <a:gd name="connsiteY4318" fmla="*/ 261345 h 1137956"/>
              <a:gd name="connsiteX4319" fmla="*/ 27800 w 1016002"/>
              <a:gd name="connsiteY4319" fmla="*/ 263181 h 1137956"/>
              <a:gd name="connsiteX4320" fmla="*/ 29242 w 1016002"/>
              <a:gd name="connsiteY4320" fmla="*/ 263181 h 1137956"/>
              <a:gd name="connsiteX4321" fmla="*/ 32258 w 1016002"/>
              <a:gd name="connsiteY4321" fmla="*/ 262001 h 1137956"/>
              <a:gd name="connsiteX4322" fmla="*/ 33701 w 1016002"/>
              <a:gd name="connsiteY4322" fmla="*/ 260689 h 1137956"/>
              <a:gd name="connsiteX4323" fmla="*/ 34225 w 1016002"/>
              <a:gd name="connsiteY4323" fmla="*/ 258460 h 1137956"/>
              <a:gd name="connsiteX4324" fmla="*/ 36323 w 1016002"/>
              <a:gd name="connsiteY4324" fmla="*/ 257017 h 1137956"/>
              <a:gd name="connsiteX4325" fmla="*/ 36586 w 1016002"/>
              <a:gd name="connsiteY4325" fmla="*/ 256100 h 1137956"/>
              <a:gd name="connsiteX4326" fmla="*/ 37241 w 1016002"/>
              <a:gd name="connsiteY4326" fmla="*/ 256100 h 1137956"/>
              <a:gd name="connsiteX4327" fmla="*/ 39339 w 1016002"/>
              <a:gd name="connsiteY4327" fmla="*/ 257804 h 1137956"/>
              <a:gd name="connsiteX4328" fmla="*/ 39864 w 1016002"/>
              <a:gd name="connsiteY4328" fmla="*/ 260689 h 1137956"/>
              <a:gd name="connsiteX4329" fmla="*/ 41306 w 1016002"/>
              <a:gd name="connsiteY4329" fmla="*/ 261083 h 1137956"/>
              <a:gd name="connsiteX4330" fmla="*/ 41306 w 1016002"/>
              <a:gd name="connsiteY4330" fmla="*/ 259902 h 1137956"/>
              <a:gd name="connsiteX4331" fmla="*/ 44978 w 1016002"/>
              <a:gd name="connsiteY4331" fmla="*/ 256755 h 1137956"/>
              <a:gd name="connsiteX4332" fmla="*/ 44322 w 1016002"/>
              <a:gd name="connsiteY4332" fmla="*/ 254920 h 1137956"/>
              <a:gd name="connsiteX4333" fmla="*/ 44978 w 1016002"/>
              <a:gd name="connsiteY4333" fmla="*/ 253608 h 1137956"/>
              <a:gd name="connsiteX4334" fmla="*/ 44060 w 1016002"/>
              <a:gd name="connsiteY4334" fmla="*/ 253608 h 1137956"/>
              <a:gd name="connsiteX4335" fmla="*/ 43273 w 1016002"/>
              <a:gd name="connsiteY4335" fmla="*/ 252166 h 1137956"/>
              <a:gd name="connsiteX4336" fmla="*/ 44716 w 1016002"/>
              <a:gd name="connsiteY4336" fmla="*/ 249936 h 1137956"/>
              <a:gd name="connsiteX4337" fmla="*/ 43667 w 1016002"/>
              <a:gd name="connsiteY4337" fmla="*/ 249674 h 1137956"/>
              <a:gd name="connsiteX4338" fmla="*/ 42880 w 1016002"/>
              <a:gd name="connsiteY4338" fmla="*/ 249674 h 1137956"/>
              <a:gd name="connsiteX4339" fmla="*/ 40126 w 1016002"/>
              <a:gd name="connsiteY4339" fmla="*/ 248625 h 1137956"/>
              <a:gd name="connsiteX4340" fmla="*/ 41568 w 1016002"/>
              <a:gd name="connsiteY4340" fmla="*/ 247838 h 1137956"/>
              <a:gd name="connsiteX4341" fmla="*/ 38684 w 1016002"/>
              <a:gd name="connsiteY4341" fmla="*/ 246789 h 1137956"/>
              <a:gd name="connsiteX4342" fmla="*/ 37634 w 1016002"/>
              <a:gd name="connsiteY4342" fmla="*/ 245740 h 1137956"/>
              <a:gd name="connsiteX4343" fmla="*/ 36979 w 1016002"/>
              <a:gd name="connsiteY4343" fmla="*/ 246527 h 1137956"/>
              <a:gd name="connsiteX4344" fmla="*/ 35799 w 1016002"/>
              <a:gd name="connsiteY4344" fmla="*/ 244298 h 1137956"/>
              <a:gd name="connsiteX4345" fmla="*/ 33045 w 1016002"/>
              <a:gd name="connsiteY4345" fmla="*/ 243249 h 1137956"/>
              <a:gd name="connsiteX4346" fmla="*/ 33438 w 1016002"/>
              <a:gd name="connsiteY4346" fmla="*/ 242200 h 1137956"/>
              <a:gd name="connsiteX4347" fmla="*/ 35799 w 1016002"/>
              <a:gd name="connsiteY4347" fmla="*/ 243249 h 1137956"/>
              <a:gd name="connsiteX4348" fmla="*/ 36323 w 1016002"/>
              <a:gd name="connsiteY4348" fmla="*/ 242462 h 1137956"/>
              <a:gd name="connsiteX4349" fmla="*/ 35143 w 1016002"/>
              <a:gd name="connsiteY4349" fmla="*/ 241806 h 1137956"/>
              <a:gd name="connsiteX4350" fmla="*/ 35537 w 1016002"/>
              <a:gd name="connsiteY4350" fmla="*/ 240757 h 1137956"/>
              <a:gd name="connsiteX4351" fmla="*/ 34881 w 1016002"/>
              <a:gd name="connsiteY4351" fmla="*/ 239708 h 1137956"/>
              <a:gd name="connsiteX4352" fmla="*/ 35143 w 1016002"/>
              <a:gd name="connsiteY4352" fmla="*/ 239446 h 1137956"/>
              <a:gd name="connsiteX4353" fmla="*/ 35537 w 1016002"/>
              <a:gd name="connsiteY4353" fmla="*/ 240102 h 1137956"/>
              <a:gd name="connsiteX4354" fmla="*/ 35799 w 1016002"/>
              <a:gd name="connsiteY4354" fmla="*/ 240102 h 1137956"/>
              <a:gd name="connsiteX4355" fmla="*/ 36323 w 1016002"/>
              <a:gd name="connsiteY4355" fmla="*/ 240102 h 1137956"/>
              <a:gd name="connsiteX4356" fmla="*/ 36323 w 1016002"/>
              <a:gd name="connsiteY4356" fmla="*/ 239446 h 1137956"/>
              <a:gd name="connsiteX4357" fmla="*/ 39077 w 1016002"/>
              <a:gd name="connsiteY4357" fmla="*/ 240364 h 1137956"/>
              <a:gd name="connsiteX4358" fmla="*/ 39864 w 1016002"/>
              <a:gd name="connsiteY4358" fmla="*/ 239708 h 1137956"/>
              <a:gd name="connsiteX4359" fmla="*/ 41568 w 1016002"/>
              <a:gd name="connsiteY4359" fmla="*/ 240364 h 1137956"/>
              <a:gd name="connsiteX4360" fmla="*/ 43667 w 1016002"/>
              <a:gd name="connsiteY4360" fmla="*/ 239708 h 1137956"/>
              <a:gd name="connsiteX4361" fmla="*/ 43667 w 1016002"/>
              <a:gd name="connsiteY4361" fmla="*/ 238004 h 1137956"/>
              <a:gd name="connsiteX4362" fmla="*/ 43273 w 1016002"/>
              <a:gd name="connsiteY4362" fmla="*/ 237217 h 1137956"/>
              <a:gd name="connsiteX4363" fmla="*/ 43273 w 1016002"/>
              <a:gd name="connsiteY4363" fmla="*/ 236168 h 1137956"/>
              <a:gd name="connsiteX4364" fmla="*/ 44060 w 1016002"/>
              <a:gd name="connsiteY4364" fmla="*/ 235119 h 1137956"/>
              <a:gd name="connsiteX4365" fmla="*/ 44978 w 1016002"/>
              <a:gd name="connsiteY4365" fmla="*/ 235381 h 1137956"/>
              <a:gd name="connsiteX4366" fmla="*/ 46158 w 1016002"/>
              <a:gd name="connsiteY4366" fmla="*/ 232627 h 1137956"/>
              <a:gd name="connsiteX4367" fmla="*/ 47338 w 1016002"/>
              <a:gd name="connsiteY4367" fmla="*/ 231577 h 1137956"/>
              <a:gd name="connsiteX4368" fmla="*/ 46158 w 1016002"/>
              <a:gd name="connsiteY4368" fmla="*/ 230528 h 1137956"/>
              <a:gd name="connsiteX4369" fmla="*/ 47601 w 1016002"/>
              <a:gd name="connsiteY4369" fmla="*/ 228823 h 1137956"/>
              <a:gd name="connsiteX4370" fmla="*/ 44978 w 1016002"/>
              <a:gd name="connsiteY4370" fmla="*/ 227381 h 1137956"/>
              <a:gd name="connsiteX4371" fmla="*/ 44322 w 1016002"/>
              <a:gd name="connsiteY4371" fmla="*/ 228430 h 1137956"/>
              <a:gd name="connsiteX4372" fmla="*/ 42880 w 1016002"/>
              <a:gd name="connsiteY4372" fmla="*/ 226201 h 1137956"/>
              <a:gd name="connsiteX4373" fmla="*/ 42618 w 1016002"/>
              <a:gd name="connsiteY4373" fmla="*/ 223840 h 1137956"/>
              <a:gd name="connsiteX4374" fmla="*/ 42618 w 1016002"/>
              <a:gd name="connsiteY4374" fmla="*/ 223447 h 1137956"/>
              <a:gd name="connsiteX4375" fmla="*/ 45502 w 1016002"/>
              <a:gd name="connsiteY4375" fmla="*/ 222398 h 1137956"/>
              <a:gd name="connsiteX4376" fmla="*/ 50092 w 1016002"/>
              <a:gd name="connsiteY4376" fmla="*/ 220300 h 1137956"/>
              <a:gd name="connsiteX4377" fmla="*/ 50354 w 1016002"/>
              <a:gd name="connsiteY4377" fmla="*/ 218202 h 1137956"/>
              <a:gd name="connsiteX4378" fmla="*/ 51141 w 1016002"/>
              <a:gd name="connsiteY4378" fmla="*/ 218464 h 1137956"/>
              <a:gd name="connsiteX4379" fmla="*/ 51535 w 1016002"/>
              <a:gd name="connsiteY4379" fmla="*/ 218202 h 1137956"/>
              <a:gd name="connsiteX4380" fmla="*/ 52977 w 1016002"/>
              <a:gd name="connsiteY4380" fmla="*/ 218464 h 1137956"/>
              <a:gd name="connsiteX4381" fmla="*/ 53764 w 1016002"/>
              <a:gd name="connsiteY4381" fmla="*/ 217022 h 1137956"/>
              <a:gd name="connsiteX4382" fmla="*/ 53764 w 1016002"/>
              <a:gd name="connsiteY4382" fmla="*/ 216366 h 1137956"/>
              <a:gd name="connsiteX4383" fmla="*/ 55075 w 1016002"/>
              <a:gd name="connsiteY4383" fmla="*/ 213874 h 1137956"/>
              <a:gd name="connsiteX4384" fmla="*/ 56124 w 1016002"/>
              <a:gd name="connsiteY4384" fmla="*/ 212039 h 1137956"/>
              <a:gd name="connsiteX4385" fmla="*/ 57829 w 1016002"/>
              <a:gd name="connsiteY4385" fmla="*/ 212039 h 1137956"/>
              <a:gd name="connsiteX4386" fmla="*/ 58616 w 1016002"/>
              <a:gd name="connsiteY4386" fmla="*/ 208498 h 1137956"/>
              <a:gd name="connsiteX4387" fmla="*/ 58878 w 1016002"/>
              <a:gd name="connsiteY4387" fmla="*/ 207187 h 1137956"/>
              <a:gd name="connsiteX4388" fmla="*/ 58878 w 1016002"/>
              <a:gd name="connsiteY4388" fmla="*/ 204695 h 1137956"/>
              <a:gd name="connsiteX4389" fmla="*/ 63599 w 1016002"/>
              <a:gd name="connsiteY4389" fmla="*/ 207842 h 1137956"/>
              <a:gd name="connsiteX4390" fmla="*/ 66615 w 1016002"/>
              <a:gd name="connsiteY4390" fmla="*/ 210596 h 1137956"/>
              <a:gd name="connsiteX4391" fmla="*/ 68057 w 1016002"/>
              <a:gd name="connsiteY4391" fmla="*/ 211121 h 1137956"/>
              <a:gd name="connsiteX4392" fmla="*/ 69893 w 1016002"/>
              <a:gd name="connsiteY4392" fmla="*/ 210334 h 1137956"/>
              <a:gd name="connsiteX4393" fmla="*/ 70680 w 1016002"/>
              <a:gd name="connsiteY4393" fmla="*/ 209678 h 1137956"/>
              <a:gd name="connsiteX4394" fmla="*/ 71335 w 1016002"/>
              <a:gd name="connsiteY4394" fmla="*/ 210334 h 1137956"/>
              <a:gd name="connsiteX4395" fmla="*/ 72384 w 1016002"/>
              <a:gd name="connsiteY4395" fmla="*/ 210334 h 1137956"/>
              <a:gd name="connsiteX4396" fmla="*/ 72778 w 1016002"/>
              <a:gd name="connsiteY4396" fmla="*/ 209285 h 1137956"/>
              <a:gd name="connsiteX4397" fmla="*/ 73433 w 1016002"/>
              <a:gd name="connsiteY4397" fmla="*/ 208236 h 1137956"/>
              <a:gd name="connsiteX4398" fmla="*/ 74482 w 1016002"/>
              <a:gd name="connsiteY4398" fmla="*/ 208236 h 1137956"/>
              <a:gd name="connsiteX4399" fmla="*/ 75269 w 1016002"/>
              <a:gd name="connsiteY4399" fmla="*/ 206138 h 1137956"/>
              <a:gd name="connsiteX4400" fmla="*/ 76974 w 1016002"/>
              <a:gd name="connsiteY4400" fmla="*/ 204040 h 1137956"/>
              <a:gd name="connsiteX4401" fmla="*/ 76974 w 1016002"/>
              <a:gd name="connsiteY4401" fmla="*/ 203253 h 1137956"/>
              <a:gd name="connsiteX4402" fmla="*/ 80514 w 1016002"/>
              <a:gd name="connsiteY4402" fmla="*/ 200106 h 1137956"/>
              <a:gd name="connsiteX4403" fmla="*/ 81957 w 1016002"/>
              <a:gd name="connsiteY4403" fmla="*/ 200499 h 1137956"/>
              <a:gd name="connsiteX4404" fmla="*/ 86153 w 1016002"/>
              <a:gd name="connsiteY4404" fmla="*/ 200499 h 1137956"/>
              <a:gd name="connsiteX4405" fmla="*/ 86940 w 1016002"/>
              <a:gd name="connsiteY4405" fmla="*/ 200499 h 1137956"/>
              <a:gd name="connsiteX4406" fmla="*/ 88120 w 1016002"/>
              <a:gd name="connsiteY4406" fmla="*/ 200106 h 1137956"/>
              <a:gd name="connsiteX4407" fmla="*/ 88120 w 1016002"/>
              <a:gd name="connsiteY4407" fmla="*/ 201155 h 1137956"/>
              <a:gd name="connsiteX4408" fmla="*/ 88382 w 1016002"/>
              <a:gd name="connsiteY4408" fmla="*/ 201155 h 1137956"/>
              <a:gd name="connsiteX4409" fmla="*/ 88382 w 1016002"/>
              <a:gd name="connsiteY4409" fmla="*/ 201548 h 1137956"/>
              <a:gd name="connsiteX4410" fmla="*/ 88382 w 1016002"/>
              <a:gd name="connsiteY4410" fmla="*/ 201942 h 1137956"/>
              <a:gd name="connsiteX4411" fmla="*/ 89431 w 1016002"/>
              <a:gd name="connsiteY4411" fmla="*/ 201942 h 1137956"/>
              <a:gd name="connsiteX4412" fmla="*/ 89825 w 1016002"/>
              <a:gd name="connsiteY4412" fmla="*/ 200761 h 1137956"/>
              <a:gd name="connsiteX4413" fmla="*/ 90480 w 1016002"/>
              <a:gd name="connsiteY4413" fmla="*/ 201155 h 1137956"/>
              <a:gd name="connsiteX4414" fmla="*/ 90480 w 1016002"/>
              <a:gd name="connsiteY4414" fmla="*/ 200761 h 1137956"/>
              <a:gd name="connsiteX4415" fmla="*/ 91136 w 1016002"/>
              <a:gd name="connsiteY4415" fmla="*/ 201155 h 1137956"/>
              <a:gd name="connsiteX4416" fmla="*/ 92972 w 1016002"/>
              <a:gd name="connsiteY4416" fmla="*/ 200499 h 1137956"/>
              <a:gd name="connsiteX4417" fmla="*/ 91529 w 1016002"/>
              <a:gd name="connsiteY4417" fmla="*/ 199844 h 1137956"/>
              <a:gd name="connsiteX4418" fmla="*/ 91923 w 1016002"/>
              <a:gd name="connsiteY4418" fmla="*/ 198663 h 1137956"/>
              <a:gd name="connsiteX4419" fmla="*/ 93759 w 1016002"/>
              <a:gd name="connsiteY4419" fmla="*/ 199844 h 1137956"/>
              <a:gd name="connsiteX4420" fmla="*/ 94021 w 1016002"/>
              <a:gd name="connsiteY4420" fmla="*/ 199057 h 1137956"/>
              <a:gd name="connsiteX4421" fmla="*/ 97299 w 1016002"/>
              <a:gd name="connsiteY4421" fmla="*/ 200499 h 1137956"/>
              <a:gd name="connsiteX4422" fmla="*/ 100053 w 1016002"/>
              <a:gd name="connsiteY4422" fmla="*/ 194467 h 1137956"/>
              <a:gd name="connsiteX4423" fmla="*/ 101495 w 1016002"/>
              <a:gd name="connsiteY4423" fmla="*/ 195778 h 1137956"/>
              <a:gd name="connsiteX4424" fmla="*/ 102938 w 1016002"/>
              <a:gd name="connsiteY4424" fmla="*/ 192500 h 1137956"/>
              <a:gd name="connsiteX4425" fmla="*/ 103200 w 1016002"/>
              <a:gd name="connsiteY4425" fmla="*/ 192238 h 1137956"/>
              <a:gd name="connsiteX4426" fmla="*/ 103987 w 1016002"/>
              <a:gd name="connsiteY4426" fmla="*/ 190402 h 1137956"/>
              <a:gd name="connsiteX4427" fmla="*/ 109756 w 1016002"/>
              <a:gd name="connsiteY4427" fmla="*/ 191845 h 1137956"/>
              <a:gd name="connsiteX4428" fmla="*/ 114215 w 1016002"/>
              <a:gd name="connsiteY4428" fmla="*/ 192238 h 1137956"/>
              <a:gd name="connsiteX4429" fmla="*/ 114740 w 1016002"/>
              <a:gd name="connsiteY4429" fmla="*/ 191845 h 1137956"/>
              <a:gd name="connsiteX4430" fmla="*/ 120247 w 1016002"/>
              <a:gd name="connsiteY4430" fmla="*/ 193025 h 1137956"/>
              <a:gd name="connsiteX4431" fmla="*/ 120640 w 1016002"/>
              <a:gd name="connsiteY4431" fmla="*/ 193943 h 1137956"/>
              <a:gd name="connsiteX4432" fmla="*/ 121034 w 1016002"/>
              <a:gd name="connsiteY4432" fmla="*/ 194861 h 1137956"/>
              <a:gd name="connsiteX4433" fmla="*/ 121689 w 1016002"/>
              <a:gd name="connsiteY4433" fmla="*/ 194861 h 1137956"/>
              <a:gd name="connsiteX4434" fmla="*/ 121952 w 1016002"/>
              <a:gd name="connsiteY4434" fmla="*/ 194467 h 1137956"/>
              <a:gd name="connsiteX4435" fmla="*/ 121034 w 1016002"/>
              <a:gd name="connsiteY4435" fmla="*/ 193025 h 1137956"/>
              <a:gd name="connsiteX4436" fmla="*/ 121689 w 1016002"/>
              <a:gd name="connsiteY4436" fmla="*/ 192500 h 1137956"/>
              <a:gd name="connsiteX4437" fmla="*/ 121296 w 1016002"/>
              <a:gd name="connsiteY4437" fmla="*/ 191845 h 1137956"/>
              <a:gd name="connsiteX4438" fmla="*/ 121034 w 1016002"/>
              <a:gd name="connsiteY4438" fmla="*/ 191845 h 1137956"/>
              <a:gd name="connsiteX4439" fmla="*/ 120247 w 1016002"/>
              <a:gd name="connsiteY4439" fmla="*/ 190796 h 1137956"/>
              <a:gd name="connsiteX4440" fmla="*/ 121296 w 1016002"/>
              <a:gd name="connsiteY4440" fmla="*/ 190140 h 1137956"/>
              <a:gd name="connsiteX4441" fmla="*/ 120247 w 1016002"/>
              <a:gd name="connsiteY4441" fmla="*/ 189091 h 1137956"/>
              <a:gd name="connsiteX4442" fmla="*/ 119854 w 1016002"/>
              <a:gd name="connsiteY4442" fmla="*/ 189091 h 1137956"/>
              <a:gd name="connsiteX4443" fmla="*/ 119591 w 1016002"/>
              <a:gd name="connsiteY4443" fmla="*/ 188042 h 1137956"/>
              <a:gd name="connsiteX4444" fmla="*/ 120640 w 1016002"/>
              <a:gd name="connsiteY4444" fmla="*/ 188042 h 1137956"/>
              <a:gd name="connsiteX4445" fmla="*/ 120640 w 1016002"/>
              <a:gd name="connsiteY4445" fmla="*/ 186862 h 1137956"/>
              <a:gd name="connsiteX4446" fmla="*/ 119854 w 1016002"/>
              <a:gd name="connsiteY4446" fmla="*/ 186862 h 1137956"/>
              <a:gd name="connsiteX4447" fmla="*/ 120247 w 1016002"/>
              <a:gd name="connsiteY4447" fmla="*/ 186206 h 1137956"/>
              <a:gd name="connsiteX4448" fmla="*/ 119198 w 1016002"/>
              <a:gd name="connsiteY4448" fmla="*/ 185419 h 1137956"/>
              <a:gd name="connsiteX4449" fmla="*/ 119198 w 1016002"/>
              <a:gd name="connsiteY4449" fmla="*/ 185157 h 1137956"/>
              <a:gd name="connsiteX4450" fmla="*/ 118936 w 1016002"/>
              <a:gd name="connsiteY4450" fmla="*/ 185157 h 1137956"/>
              <a:gd name="connsiteX4451" fmla="*/ 119198 w 1016002"/>
              <a:gd name="connsiteY4451" fmla="*/ 184501 h 1137956"/>
              <a:gd name="connsiteX4452" fmla="*/ 118542 w 1016002"/>
              <a:gd name="connsiteY4452" fmla="*/ 184501 h 1137956"/>
              <a:gd name="connsiteX4453" fmla="*/ 118542 w 1016002"/>
              <a:gd name="connsiteY4453" fmla="*/ 184108 h 1137956"/>
              <a:gd name="connsiteX4454" fmla="*/ 118936 w 1016002"/>
              <a:gd name="connsiteY4454" fmla="*/ 183714 h 1137956"/>
              <a:gd name="connsiteX4455" fmla="*/ 118936 w 1016002"/>
              <a:gd name="connsiteY4455" fmla="*/ 183321 h 1137956"/>
              <a:gd name="connsiteX4456" fmla="*/ 118542 w 1016002"/>
              <a:gd name="connsiteY4456" fmla="*/ 183714 h 1137956"/>
              <a:gd name="connsiteX4457" fmla="*/ 118542 w 1016002"/>
              <a:gd name="connsiteY4457" fmla="*/ 183059 h 1137956"/>
              <a:gd name="connsiteX4458" fmla="*/ 118936 w 1016002"/>
              <a:gd name="connsiteY4458" fmla="*/ 183059 h 1137956"/>
              <a:gd name="connsiteX4459" fmla="*/ 119591 w 1016002"/>
              <a:gd name="connsiteY4459" fmla="*/ 183321 h 1137956"/>
              <a:gd name="connsiteX4460" fmla="*/ 119591 w 1016002"/>
              <a:gd name="connsiteY4460" fmla="*/ 184501 h 1137956"/>
              <a:gd name="connsiteX4461" fmla="*/ 119854 w 1016002"/>
              <a:gd name="connsiteY4461" fmla="*/ 184108 h 1137956"/>
              <a:gd name="connsiteX4462" fmla="*/ 121952 w 1016002"/>
              <a:gd name="connsiteY4462" fmla="*/ 180567 h 1137956"/>
              <a:gd name="connsiteX4463" fmla="*/ 128771 w 1016002"/>
              <a:gd name="connsiteY4463" fmla="*/ 174666 h 1137956"/>
              <a:gd name="connsiteX4464" fmla="*/ 133753 w 1016002"/>
              <a:gd name="connsiteY4464" fmla="*/ 171781 h 1137956"/>
              <a:gd name="connsiteX4465" fmla="*/ 133753 w 1016002"/>
              <a:gd name="connsiteY4465" fmla="*/ 170995 h 1137956"/>
              <a:gd name="connsiteX4466" fmla="*/ 134409 w 1016002"/>
              <a:gd name="connsiteY4466" fmla="*/ 170995 h 1137956"/>
              <a:gd name="connsiteX4467" fmla="*/ 135589 w 1016002"/>
              <a:gd name="connsiteY4467" fmla="*/ 169946 h 1137956"/>
              <a:gd name="connsiteX4468" fmla="*/ 135196 w 1016002"/>
              <a:gd name="connsiteY4468" fmla="*/ 168503 h 1137956"/>
              <a:gd name="connsiteX4469" fmla="*/ 133360 w 1016002"/>
              <a:gd name="connsiteY4469" fmla="*/ 168897 h 1137956"/>
              <a:gd name="connsiteX4470" fmla="*/ 129033 w 1016002"/>
              <a:gd name="connsiteY4470" fmla="*/ 168241 h 1137956"/>
              <a:gd name="connsiteX4471" fmla="*/ 128771 w 1016002"/>
              <a:gd name="connsiteY4471" fmla="*/ 165356 h 1137956"/>
              <a:gd name="connsiteX4472" fmla="*/ 130213 w 1016002"/>
              <a:gd name="connsiteY4472" fmla="*/ 165356 h 1137956"/>
              <a:gd name="connsiteX4473" fmla="*/ 132311 w 1016002"/>
              <a:gd name="connsiteY4473" fmla="*/ 166143 h 1137956"/>
              <a:gd name="connsiteX4474" fmla="*/ 134409 w 1016002"/>
              <a:gd name="connsiteY4474" fmla="*/ 163914 h 1137956"/>
              <a:gd name="connsiteX4475" fmla="*/ 134016 w 1016002"/>
              <a:gd name="connsiteY4475" fmla="*/ 162602 h 1137956"/>
              <a:gd name="connsiteX4476" fmla="*/ 134409 w 1016002"/>
              <a:gd name="connsiteY4476" fmla="*/ 162602 h 1137956"/>
              <a:gd name="connsiteX4477" fmla="*/ 135196 w 1016002"/>
              <a:gd name="connsiteY4477" fmla="*/ 159062 h 1137956"/>
              <a:gd name="connsiteX4478" fmla="*/ 137687 w 1016002"/>
              <a:gd name="connsiteY4478" fmla="*/ 158537 h 1137956"/>
              <a:gd name="connsiteX4479" fmla="*/ 138474 w 1016002"/>
              <a:gd name="connsiteY4479" fmla="*/ 151194 h 1137956"/>
              <a:gd name="connsiteX4480" fmla="*/ 131918 w 1016002"/>
              <a:gd name="connsiteY4480" fmla="*/ 151194 h 1137956"/>
              <a:gd name="connsiteX4481" fmla="*/ 131918 w 1016002"/>
              <a:gd name="connsiteY4481" fmla="*/ 150145 h 1137956"/>
              <a:gd name="connsiteX4482" fmla="*/ 129820 w 1016002"/>
              <a:gd name="connsiteY4482" fmla="*/ 150538 h 1137956"/>
              <a:gd name="connsiteX4483" fmla="*/ 129557 w 1016002"/>
              <a:gd name="connsiteY4483" fmla="*/ 147785 h 1137956"/>
              <a:gd name="connsiteX4484" fmla="*/ 129033 w 1016002"/>
              <a:gd name="connsiteY4484" fmla="*/ 139523 h 1137956"/>
              <a:gd name="connsiteX4485" fmla="*/ 129820 w 1016002"/>
              <a:gd name="connsiteY4485" fmla="*/ 139130 h 1137956"/>
              <a:gd name="connsiteX4486" fmla="*/ 129820 w 1016002"/>
              <a:gd name="connsiteY4486" fmla="*/ 135589 h 1137956"/>
              <a:gd name="connsiteX4487" fmla="*/ 131656 w 1016002"/>
              <a:gd name="connsiteY4487" fmla="*/ 135983 h 1137956"/>
              <a:gd name="connsiteX4488" fmla="*/ 131656 w 1016002"/>
              <a:gd name="connsiteY4488" fmla="*/ 135327 h 1137956"/>
              <a:gd name="connsiteX4489" fmla="*/ 135589 w 1016002"/>
              <a:gd name="connsiteY4489" fmla="*/ 134803 h 1137956"/>
              <a:gd name="connsiteX4490" fmla="*/ 135196 w 1016002"/>
              <a:gd name="connsiteY4490" fmla="*/ 133098 h 1137956"/>
              <a:gd name="connsiteX4491" fmla="*/ 139786 w 1016002"/>
              <a:gd name="connsiteY4491" fmla="*/ 133885 h 1137956"/>
              <a:gd name="connsiteX4492" fmla="*/ 140835 w 1016002"/>
              <a:gd name="connsiteY4492" fmla="*/ 133360 h 1137956"/>
              <a:gd name="connsiteX4493" fmla="*/ 140835 w 1016002"/>
              <a:gd name="connsiteY4493" fmla="*/ 129557 h 1137956"/>
              <a:gd name="connsiteX4494" fmla="*/ 142015 w 1016002"/>
              <a:gd name="connsiteY4494" fmla="*/ 128902 h 1137956"/>
              <a:gd name="connsiteX4495" fmla="*/ 141490 w 1016002"/>
              <a:gd name="connsiteY4495" fmla="*/ 125623 h 1137956"/>
              <a:gd name="connsiteX4496" fmla="*/ 158275 w 1016002"/>
              <a:gd name="connsiteY4496" fmla="*/ 130606 h 1137956"/>
              <a:gd name="connsiteX4497" fmla="*/ 161291 w 1016002"/>
              <a:gd name="connsiteY4497" fmla="*/ 124574 h 1137956"/>
              <a:gd name="connsiteX4498" fmla="*/ 165094 w 1016002"/>
              <a:gd name="connsiteY4498" fmla="*/ 120640 h 1137956"/>
              <a:gd name="connsiteX4499" fmla="*/ 167454 w 1016002"/>
              <a:gd name="connsiteY4499" fmla="*/ 123263 h 1137956"/>
              <a:gd name="connsiteX4500" fmla="*/ 168634 w 1016002"/>
              <a:gd name="connsiteY4500" fmla="*/ 122476 h 1137956"/>
              <a:gd name="connsiteX4501" fmla="*/ 167848 w 1016002"/>
              <a:gd name="connsiteY4501" fmla="*/ 121165 h 1137956"/>
              <a:gd name="connsiteX4502" fmla="*/ 170077 w 1016002"/>
              <a:gd name="connsiteY4502" fmla="*/ 118542 h 1137956"/>
              <a:gd name="connsiteX4503" fmla="*/ 171650 w 1016002"/>
              <a:gd name="connsiteY4503" fmla="*/ 120378 h 1137956"/>
              <a:gd name="connsiteX4504" fmla="*/ 171650 w 1016002"/>
              <a:gd name="connsiteY4504" fmla="*/ 119198 h 1137956"/>
              <a:gd name="connsiteX4505" fmla="*/ 174535 w 1016002"/>
              <a:gd name="connsiteY4505" fmla="*/ 119723 h 1137956"/>
              <a:gd name="connsiteX4506" fmla="*/ 174929 w 1016002"/>
              <a:gd name="connsiteY4506" fmla="*/ 120378 h 1137956"/>
              <a:gd name="connsiteX4507" fmla="*/ 175584 w 1016002"/>
              <a:gd name="connsiteY4507" fmla="*/ 119723 h 1137956"/>
              <a:gd name="connsiteX4508" fmla="*/ 176371 w 1016002"/>
              <a:gd name="connsiteY4508" fmla="*/ 120378 h 1137956"/>
              <a:gd name="connsiteX4509" fmla="*/ 177813 w 1016002"/>
              <a:gd name="connsiteY4509" fmla="*/ 118936 h 1137956"/>
              <a:gd name="connsiteX4510" fmla="*/ 177027 w 1016002"/>
              <a:gd name="connsiteY4510" fmla="*/ 117887 h 1137956"/>
              <a:gd name="connsiteX4511" fmla="*/ 177289 w 1016002"/>
              <a:gd name="connsiteY4511" fmla="*/ 116444 h 1137956"/>
              <a:gd name="connsiteX4512" fmla="*/ 178076 w 1016002"/>
              <a:gd name="connsiteY4512" fmla="*/ 116444 h 1137956"/>
              <a:gd name="connsiteX4513" fmla="*/ 179518 w 1016002"/>
              <a:gd name="connsiteY4513" fmla="*/ 112641 h 1137956"/>
              <a:gd name="connsiteX4514" fmla="*/ 179912 w 1016002"/>
              <a:gd name="connsiteY4514" fmla="*/ 107921 h 1137956"/>
              <a:gd name="connsiteX4515" fmla="*/ 181223 w 1016002"/>
              <a:gd name="connsiteY4515" fmla="*/ 108445 h 1137956"/>
              <a:gd name="connsiteX4516" fmla="*/ 181616 w 1016002"/>
              <a:gd name="connsiteY4516" fmla="*/ 105823 h 1137956"/>
              <a:gd name="connsiteX4517" fmla="*/ 185550 w 1016002"/>
              <a:gd name="connsiteY4517" fmla="*/ 105823 h 1137956"/>
              <a:gd name="connsiteX4518" fmla="*/ 185812 w 1016002"/>
              <a:gd name="connsiteY4518" fmla="*/ 105167 h 1137956"/>
              <a:gd name="connsiteX4519" fmla="*/ 189091 w 1016002"/>
              <a:gd name="connsiteY4519" fmla="*/ 105167 h 1137956"/>
              <a:gd name="connsiteX4520" fmla="*/ 189353 w 1016002"/>
              <a:gd name="connsiteY4520" fmla="*/ 104380 h 1137956"/>
              <a:gd name="connsiteX4521" fmla="*/ 192894 w 1016002"/>
              <a:gd name="connsiteY4521" fmla="*/ 104118 h 1137956"/>
              <a:gd name="connsiteX4522" fmla="*/ 193680 w 1016002"/>
              <a:gd name="connsiteY4522" fmla="*/ 112641 h 1137956"/>
              <a:gd name="connsiteX4523" fmla="*/ 194729 w 1016002"/>
              <a:gd name="connsiteY4523" fmla="*/ 115002 h 1137956"/>
              <a:gd name="connsiteX4524" fmla="*/ 198008 w 1016002"/>
              <a:gd name="connsiteY4524" fmla="*/ 114346 h 1137956"/>
              <a:gd name="connsiteX4525" fmla="*/ 198008 w 1016002"/>
              <a:gd name="connsiteY4525" fmla="*/ 116444 h 1137956"/>
              <a:gd name="connsiteX4526" fmla="*/ 204695 w 1016002"/>
              <a:gd name="connsiteY4526" fmla="*/ 117887 h 1137956"/>
              <a:gd name="connsiteX4527" fmla="*/ 205744 w 1016002"/>
              <a:gd name="connsiteY4527" fmla="*/ 118280 h 1137956"/>
              <a:gd name="connsiteX4528" fmla="*/ 206138 w 1016002"/>
              <a:gd name="connsiteY4528" fmla="*/ 120378 h 1137956"/>
              <a:gd name="connsiteX4529" fmla="*/ 210072 w 1016002"/>
              <a:gd name="connsiteY4529" fmla="*/ 121427 h 1137956"/>
              <a:gd name="connsiteX4530" fmla="*/ 209547 w 1016002"/>
              <a:gd name="connsiteY4530" fmla="*/ 123263 h 1137956"/>
              <a:gd name="connsiteX4531" fmla="*/ 214530 w 1016002"/>
              <a:gd name="connsiteY4531" fmla="*/ 125361 h 1137956"/>
              <a:gd name="connsiteX4532" fmla="*/ 214530 w 1016002"/>
              <a:gd name="connsiteY4532" fmla="*/ 126017 h 1137956"/>
              <a:gd name="connsiteX4533" fmla="*/ 215973 w 1016002"/>
              <a:gd name="connsiteY4533" fmla="*/ 126804 h 1137956"/>
              <a:gd name="connsiteX4534" fmla="*/ 215973 w 1016002"/>
              <a:gd name="connsiteY4534" fmla="*/ 128508 h 1137956"/>
              <a:gd name="connsiteX4535" fmla="*/ 218595 w 1016002"/>
              <a:gd name="connsiteY4535" fmla="*/ 128902 h 1137956"/>
              <a:gd name="connsiteX4536" fmla="*/ 219907 w 1016002"/>
              <a:gd name="connsiteY4536" fmla="*/ 128246 h 1137956"/>
              <a:gd name="connsiteX4537" fmla="*/ 220300 w 1016002"/>
              <a:gd name="connsiteY4537" fmla="*/ 128902 h 1137956"/>
              <a:gd name="connsiteX4538" fmla="*/ 220956 w 1016002"/>
              <a:gd name="connsiteY4538" fmla="*/ 128508 h 1137956"/>
              <a:gd name="connsiteX4539" fmla="*/ 222005 w 1016002"/>
              <a:gd name="connsiteY4539" fmla="*/ 127722 h 1137956"/>
              <a:gd name="connsiteX4540" fmla="*/ 233413 w 1016002"/>
              <a:gd name="connsiteY4540" fmla="*/ 126017 h 1137956"/>
              <a:gd name="connsiteX4541" fmla="*/ 235905 w 1016002"/>
              <a:gd name="connsiteY4541" fmla="*/ 126017 h 1137956"/>
              <a:gd name="connsiteX4542" fmla="*/ 238003 w 1016002"/>
              <a:gd name="connsiteY4542" fmla="*/ 125361 h 1137956"/>
              <a:gd name="connsiteX4543" fmla="*/ 240232 w 1016002"/>
              <a:gd name="connsiteY4543" fmla="*/ 124968 h 1137956"/>
              <a:gd name="connsiteX4544" fmla="*/ 246788 w 1016002"/>
              <a:gd name="connsiteY4544" fmla="*/ 125361 h 1137956"/>
              <a:gd name="connsiteX4545" fmla="*/ 247969 w 1016002"/>
              <a:gd name="connsiteY4545" fmla="*/ 124181 h 1137956"/>
              <a:gd name="connsiteX4546" fmla="*/ 249018 w 1016002"/>
              <a:gd name="connsiteY4546" fmla="*/ 123525 h 1137956"/>
              <a:gd name="connsiteX4547" fmla="*/ 250722 w 1016002"/>
              <a:gd name="connsiteY4547" fmla="*/ 131000 h 1137956"/>
              <a:gd name="connsiteX4548" fmla="*/ 250984 w 1016002"/>
              <a:gd name="connsiteY4548" fmla="*/ 133360 h 1137956"/>
              <a:gd name="connsiteX4549" fmla="*/ 255050 w 1016002"/>
              <a:gd name="connsiteY4549" fmla="*/ 132704 h 1137956"/>
              <a:gd name="connsiteX4550" fmla="*/ 255050 w 1016002"/>
              <a:gd name="connsiteY4550" fmla="*/ 134803 h 1137956"/>
              <a:gd name="connsiteX4551" fmla="*/ 259246 w 1016002"/>
              <a:gd name="connsiteY4551" fmla="*/ 136245 h 1137956"/>
              <a:gd name="connsiteX4552" fmla="*/ 258983 w 1016002"/>
              <a:gd name="connsiteY4552" fmla="*/ 138081 h 1137956"/>
              <a:gd name="connsiteX4553" fmla="*/ 258328 w 1016002"/>
              <a:gd name="connsiteY4553" fmla="*/ 138081 h 1137956"/>
              <a:gd name="connsiteX4554" fmla="*/ 257148 w 1016002"/>
              <a:gd name="connsiteY4554" fmla="*/ 142408 h 1137956"/>
              <a:gd name="connsiteX4555" fmla="*/ 256885 w 1016002"/>
              <a:gd name="connsiteY4555" fmla="*/ 144900 h 1137956"/>
              <a:gd name="connsiteX4556" fmla="*/ 263442 w 1016002"/>
              <a:gd name="connsiteY4556" fmla="*/ 145818 h 1137956"/>
              <a:gd name="connsiteX4557" fmla="*/ 263442 w 1016002"/>
              <a:gd name="connsiteY4557" fmla="*/ 146998 h 1137956"/>
              <a:gd name="connsiteX4558" fmla="*/ 266851 w 1016002"/>
              <a:gd name="connsiteY4558" fmla="*/ 147260 h 1137956"/>
              <a:gd name="connsiteX4559" fmla="*/ 270523 w 1016002"/>
              <a:gd name="connsiteY4559" fmla="*/ 151194 h 1137956"/>
              <a:gd name="connsiteX4560" fmla="*/ 271966 w 1016002"/>
              <a:gd name="connsiteY4560" fmla="*/ 147260 h 1137956"/>
              <a:gd name="connsiteX4561" fmla="*/ 274850 w 1016002"/>
              <a:gd name="connsiteY4561" fmla="*/ 147260 h 1137956"/>
              <a:gd name="connsiteX4562" fmla="*/ 275899 w 1016002"/>
              <a:gd name="connsiteY4562" fmla="*/ 144900 h 1137956"/>
              <a:gd name="connsiteX4563" fmla="*/ 281276 w 1016002"/>
              <a:gd name="connsiteY4563" fmla="*/ 144506 h 1137956"/>
              <a:gd name="connsiteX4564" fmla="*/ 283505 w 1016002"/>
              <a:gd name="connsiteY4564" fmla="*/ 144506 h 1137956"/>
              <a:gd name="connsiteX4565" fmla="*/ 284423 w 1016002"/>
              <a:gd name="connsiteY4565" fmla="*/ 144900 h 1137956"/>
              <a:gd name="connsiteX4566" fmla="*/ 283767 w 1016002"/>
              <a:gd name="connsiteY4566" fmla="*/ 146998 h 1137956"/>
              <a:gd name="connsiteX4567" fmla="*/ 282980 w 1016002"/>
              <a:gd name="connsiteY4567" fmla="*/ 149096 h 1137956"/>
              <a:gd name="connsiteX4568" fmla="*/ 284161 w 1016002"/>
              <a:gd name="connsiteY4568" fmla="*/ 151194 h 1137956"/>
              <a:gd name="connsiteX4569" fmla="*/ 285603 w 1016002"/>
              <a:gd name="connsiteY4569" fmla="*/ 154341 h 1137956"/>
              <a:gd name="connsiteX4570" fmla="*/ 287045 w 1016002"/>
              <a:gd name="connsiteY4570" fmla="*/ 154341 h 1137956"/>
              <a:gd name="connsiteX4571" fmla="*/ 287045 w 1016002"/>
              <a:gd name="connsiteY4571" fmla="*/ 155521 h 1137956"/>
              <a:gd name="connsiteX4572" fmla="*/ 287964 w 1016002"/>
              <a:gd name="connsiteY4572" fmla="*/ 155784 h 1137956"/>
              <a:gd name="connsiteX4573" fmla="*/ 289144 w 1016002"/>
              <a:gd name="connsiteY4573" fmla="*/ 155784 h 1137956"/>
              <a:gd name="connsiteX4574" fmla="*/ 289144 w 1016002"/>
              <a:gd name="connsiteY4574" fmla="*/ 156439 h 1137956"/>
              <a:gd name="connsiteX4575" fmla="*/ 293602 w 1016002"/>
              <a:gd name="connsiteY4575" fmla="*/ 157619 h 1137956"/>
              <a:gd name="connsiteX4576" fmla="*/ 292946 w 1016002"/>
              <a:gd name="connsiteY4576" fmla="*/ 158537 h 1137956"/>
              <a:gd name="connsiteX4577" fmla="*/ 296880 w 1016002"/>
              <a:gd name="connsiteY4577" fmla="*/ 159324 h 1137956"/>
              <a:gd name="connsiteX4578" fmla="*/ 297536 w 1016002"/>
              <a:gd name="connsiteY4578" fmla="*/ 159062 h 1137956"/>
              <a:gd name="connsiteX4579" fmla="*/ 299765 w 1016002"/>
              <a:gd name="connsiteY4579" fmla="*/ 159324 h 1137956"/>
              <a:gd name="connsiteX4580" fmla="*/ 300028 w 1016002"/>
              <a:gd name="connsiteY4580" fmla="*/ 160504 h 1137956"/>
              <a:gd name="connsiteX4581" fmla="*/ 297143 w 1016002"/>
              <a:gd name="connsiteY4581" fmla="*/ 160504 h 1137956"/>
              <a:gd name="connsiteX4582" fmla="*/ 296880 w 1016002"/>
              <a:gd name="connsiteY4582" fmla="*/ 163520 h 1137956"/>
              <a:gd name="connsiteX4583" fmla="*/ 295044 w 1016002"/>
              <a:gd name="connsiteY4583" fmla="*/ 171388 h 1137956"/>
              <a:gd name="connsiteX4584" fmla="*/ 291897 w 1016002"/>
              <a:gd name="connsiteY4584" fmla="*/ 175322 h 1137956"/>
              <a:gd name="connsiteX4585" fmla="*/ 290848 w 1016002"/>
              <a:gd name="connsiteY4585" fmla="*/ 175322 h 1137956"/>
              <a:gd name="connsiteX4586" fmla="*/ 290061 w 1016002"/>
              <a:gd name="connsiteY4586" fmla="*/ 178076 h 1137956"/>
              <a:gd name="connsiteX4587" fmla="*/ 291504 w 1016002"/>
              <a:gd name="connsiteY4587" fmla="*/ 177682 h 1137956"/>
              <a:gd name="connsiteX4588" fmla="*/ 291504 w 1016002"/>
              <a:gd name="connsiteY4588" fmla="*/ 178863 h 1137956"/>
              <a:gd name="connsiteX4589" fmla="*/ 294127 w 1016002"/>
              <a:gd name="connsiteY4589" fmla="*/ 179125 h 1137956"/>
              <a:gd name="connsiteX4590" fmla="*/ 294127 w 1016002"/>
              <a:gd name="connsiteY4590" fmla="*/ 179780 h 1137956"/>
              <a:gd name="connsiteX4591" fmla="*/ 297143 w 1016002"/>
              <a:gd name="connsiteY4591" fmla="*/ 180305 h 1137956"/>
              <a:gd name="connsiteX4592" fmla="*/ 303568 w 1016002"/>
              <a:gd name="connsiteY4592" fmla="*/ 182010 h 1137956"/>
              <a:gd name="connsiteX4593" fmla="*/ 307108 w 1016002"/>
              <a:gd name="connsiteY4593" fmla="*/ 182010 h 1137956"/>
              <a:gd name="connsiteX4594" fmla="*/ 308289 w 1016002"/>
              <a:gd name="connsiteY4594" fmla="*/ 182010 h 1137956"/>
              <a:gd name="connsiteX4595" fmla="*/ 308289 w 1016002"/>
              <a:gd name="connsiteY4595" fmla="*/ 179125 h 1137956"/>
              <a:gd name="connsiteX4596" fmla="*/ 309207 w 1016002"/>
              <a:gd name="connsiteY4596" fmla="*/ 177420 h 1137956"/>
              <a:gd name="connsiteX4597" fmla="*/ 309993 w 1016002"/>
              <a:gd name="connsiteY4597" fmla="*/ 173880 h 1137956"/>
              <a:gd name="connsiteX4598" fmla="*/ 311436 w 1016002"/>
              <a:gd name="connsiteY4598" fmla="*/ 172699 h 1137956"/>
              <a:gd name="connsiteX4599" fmla="*/ 314583 w 1016002"/>
              <a:gd name="connsiteY4599" fmla="*/ 171388 h 1137956"/>
              <a:gd name="connsiteX4600" fmla="*/ 325598 w 1016002"/>
              <a:gd name="connsiteY4600" fmla="*/ 175978 h 1137956"/>
              <a:gd name="connsiteX4601" fmla="*/ 325860 w 1016002"/>
              <a:gd name="connsiteY4601" fmla="*/ 173486 h 1137956"/>
              <a:gd name="connsiteX4602" fmla="*/ 330581 w 1016002"/>
              <a:gd name="connsiteY4602" fmla="*/ 175978 h 1137956"/>
              <a:gd name="connsiteX4603" fmla="*/ 331237 w 1016002"/>
              <a:gd name="connsiteY4603" fmla="*/ 177027 h 1137956"/>
              <a:gd name="connsiteX4604" fmla="*/ 330581 w 1016002"/>
              <a:gd name="connsiteY4604" fmla="*/ 178338 h 1137956"/>
              <a:gd name="connsiteX4605" fmla="*/ 331237 w 1016002"/>
              <a:gd name="connsiteY4605" fmla="*/ 178338 h 1137956"/>
              <a:gd name="connsiteX4606" fmla="*/ 330843 w 1016002"/>
              <a:gd name="connsiteY4606" fmla="*/ 180305 h 1137956"/>
              <a:gd name="connsiteX4607" fmla="*/ 331630 w 1016002"/>
              <a:gd name="connsiteY4607" fmla="*/ 180567 h 1137956"/>
              <a:gd name="connsiteX4608" fmla="*/ 330843 w 1016002"/>
              <a:gd name="connsiteY4608" fmla="*/ 183321 h 1137956"/>
              <a:gd name="connsiteX4609" fmla="*/ 331237 w 1016002"/>
              <a:gd name="connsiteY4609" fmla="*/ 183714 h 1137956"/>
              <a:gd name="connsiteX4610" fmla="*/ 332941 w 1016002"/>
              <a:gd name="connsiteY4610" fmla="*/ 186206 h 1137956"/>
              <a:gd name="connsiteX4611" fmla="*/ 341596 w 1016002"/>
              <a:gd name="connsiteY4611" fmla="*/ 195123 h 1137956"/>
              <a:gd name="connsiteX4612" fmla="*/ 343301 w 1016002"/>
              <a:gd name="connsiteY4612" fmla="*/ 192500 h 1137956"/>
              <a:gd name="connsiteX4613" fmla="*/ 345137 w 1016002"/>
              <a:gd name="connsiteY4613" fmla="*/ 188697 h 1137956"/>
              <a:gd name="connsiteX4614" fmla="*/ 343694 w 1016002"/>
              <a:gd name="connsiteY4614" fmla="*/ 188042 h 1137956"/>
              <a:gd name="connsiteX4615" fmla="*/ 344481 w 1016002"/>
              <a:gd name="connsiteY4615" fmla="*/ 186599 h 1137956"/>
              <a:gd name="connsiteX4616" fmla="*/ 345399 w 1016002"/>
              <a:gd name="connsiteY4616" fmla="*/ 188042 h 1137956"/>
              <a:gd name="connsiteX4617" fmla="*/ 346841 w 1016002"/>
              <a:gd name="connsiteY4617" fmla="*/ 186206 h 1137956"/>
              <a:gd name="connsiteX4618" fmla="*/ 346841 w 1016002"/>
              <a:gd name="connsiteY4618" fmla="*/ 185944 h 1137956"/>
              <a:gd name="connsiteX4619" fmla="*/ 348677 w 1016002"/>
              <a:gd name="connsiteY4619" fmla="*/ 184108 h 1137956"/>
              <a:gd name="connsiteX4620" fmla="*/ 349726 w 1016002"/>
              <a:gd name="connsiteY4620" fmla="*/ 185157 h 1137956"/>
              <a:gd name="connsiteX4621" fmla="*/ 354316 w 1016002"/>
              <a:gd name="connsiteY4621" fmla="*/ 181616 h 1137956"/>
              <a:gd name="connsiteX4622" fmla="*/ 358643 w 1016002"/>
              <a:gd name="connsiteY4622" fmla="*/ 179780 h 1137956"/>
              <a:gd name="connsiteX4623" fmla="*/ 358250 w 1016002"/>
              <a:gd name="connsiteY4623" fmla="*/ 179125 h 1137956"/>
              <a:gd name="connsiteX4624" fmla="*/ 360348 w 1016002"/>
              <a:gd name="connsiteY4624" fmla="*/ 178338 h 1137956"/>
              <a:gd name="connsiteX4625" fmla="*/ 359299 w 1016002"/>
              <a:gd name="connsiteY4625" fmla="*/ 175322 h 1137956"/>
              <a:gd name="connsiteX4626" fmla="*/ 361397 w 1016002"/>
              <a:gd name="connsiteY4626" fmla="*/ 175584 h 1137956"/>
              <a:gd name="connsiteX4627" fmla="*/ 362183 w 1016002"/>
              <a:gd name="connsiteY4627" fmla="*/ 174142 h 1137956"/>
              <a:gd name="connsiteX4628" fmla="*/ 362839 w 1016002"/>
              <a:gd name="connsiteY4628" fmla="*/ 174666 h 1137956"/>
              <a:gd name="connsiteX4629" fmla="*/ 363888 w 1016002"/>
              <a:gd name="connsiteY4629" fmla="*/ 173880 h 1137956"/>
              <a:gd name="connsiteX4630" fmla="*/ 365331 w 1016002"/>
              <a:gd name="connsiteY4630" fmla="*/ 173486 h 1137956"/>
              <a:gd name="connsiteX4631" fmla="*/ 364282 w 1016002"/>
              <a:gd name="connsiteY4631" fmla="*/ 172437 h 1137956"/>
              <a:gd name="connsiteX4632" fmla="*/ 363626 w 1016002"/>
              <a:gd name="connsiteY4632" fmla="*/ 170601 h 1137956"/>
              <a:gd name="connsiteX4633" fmla="*/ 364544 w 1016002"/>
              <a:gd name="connsiteY4633" fmla="*/ 169683 h 1137956"/>
              <a:gd name="connsiteX4634" fmla="*/ 368740 w 1016002"/>
              <a:gd name="connsiteY4634" fmla="*/ 169290 h 1137956"/>
              <a:gd name="connsiteX4635" fmla="*/ 369265 w 1016002"/>
              <a:gd name="connsiteY4635" fmla="*/ 171388 h 1137956"/>
              <a:gd name="connsiteX4636" fmla="*/ 371363 w 1016002"/>
              <a:gd name="connsiteY4636" fmla="*/ 171781 h 1137956"/>
              <a:gd name="connsiteX4637" fmla="*/ 373199 w 1016002"/>
              <a:gd name="connsiteY4637" fmla="*/ 172437 h 1137956"/>
              <a:gd name="connsiteX4638" fmla="*/ 376739 w 1016002"/>
              <a:gd name="connsiteY4638" fmla="*/ 175584 h 1137956"/>
              <a:gd name="connsiteX4639" fmla="*/ 379493 w 1016002"/>
              <a:gd name="connsiteY4639" fmla="*/ 177027 h 1137956"/>
              <a:gd name="connsiteX4640" fmla="*/ 383427 w 1016002"/>
              <a:gd name="connsiteY4640" fmla="*/ 175978 h 1137956"/>
              <a:gd name="connsiteX4641" fmla="*/ 381984 w 1016002"/>
              <a:gd name="connsiteY4641" fmla="*/ 173880 h 1137956"/>
              <a:gd name="connsiteX4642" fmla="*/ 383164 w 1016002"/>
              <a:gd name="connsiteY4642" fmla="*/ 173224 h 1137956"/>
              <a:gd name="connsiteX4643" fmla="*/ 383820 w 1016002"/>
              <a:gd name="connsiteY4643" fmla="*/ 173486 h 1137956"/>
              <a:gd name="connsiteX4644" fmla="*/ 384869 w 1016002"/>
              <a:gd name="connsiteY4644" fmla="*/ 172044 h 1137956"/>
              <a:gd name="connsiteX4645" fmla="*/ 387361 w 1016002"/>
              <a:gd name="connsiteY4645" fmla="*/ 173224 h 1137956"/>
              <a:gd name="connsiteX4646" fmla="*/ 386574 w 1016002"/>
              <a:gd name="connsiteY4646" fmla="*/ 173880 h 1137956"/>
              <a:gd name="connsiteX4647" fmla="*/ 389721 w 1016002"/>
              <a:gd name="connsiteY4647" fmla="*/ 173880 h 1137956"/>
              <a:gd name="connsiteX4648" fmla="*/ 389721 w 1016002"/>
              <a:gd name="connsiteY4648" fmla="*/ 173224 h 1137956"/>
              <a:gd name="connsiteX4649" fmla="*/ 391557 w 1016002"/>
              <a:gd name="connsiteY4649" fmla="*/ 169946 h 1137956"/>
              <a:gd name="connsiteX4650" fmla="*/ 392606 w 1016002"/>
              <a:gd name="connsiteY4650" fmla="*/ 169683 h 1137956"/>
              <a:gd name="connsiteX4651" fmla="*/ 393655 w 1016002"/>
              <a:gd name="connsiteY4651" fmla="*/ 169946 h 1137956"/>
              <a:gd name="connsiteX4652" fmla="*/ 395360 w 1016002"/>
              <a:gd name="connsiteY4652" fmla="*/ 170995 h 1137956"/>
              <a:gd name="connsiteX4653" fmla="*/ 396802 w 1016002"/>
              <a:gd name="connsiteY4653" fmla="*/ 172699 h 1137956"/>
              <a:gd name="connsiteX4654" fmla="*/ 397982 w 1016002"/>
              <a:gd name="connsiteY4654" fmla="*/ 172699 h 1137956"/>
              <a:gd name="connsiteX4655" fmla="*/ 397982 w 1016002"/>
              <a:gd name="connsiteY4655" fmla="*/ 169683 h 1137956"/>
              <a:gd name="connsiteX4656" fmla="*/ 397327 w 1016002"/>
              <a:gd name="connsiteY4656" fmla="*/ 166405 h 1137956"/>
              <a:gd name="connsiteX4657" fmla="*/ 396146 w 1016002"/>
              <a:gd name="connsiteY4657" fmla="*/ 164963 h 1137956"/>
              <a:gd name="connsiteX4658" fmla="*/ 388803 w 1016002"/>
              <a:gd name="connsiteY4658" fmla="*/ 158275 h 1137956"/>
              <a:gd name="connsiteX4659" fmla="*/ 384869 w 1016002"/>
              <a:gd name="connsiteY4659" fmla="*/ 155128 h 1137956"/>
              <a:gd name="connsiteX4660" fmla="*/ 381984 w 1016002"/>
              <a:gd name="connsiteY4660" fmla="*/ 153685 h 1137956"/>
              <a:gd name="connsiteX4661" fmla="*/ 379493 w 1016002"/>
              <a:gd name="connsiteY4661" fmla="*/ 150801 h 1137956"/>
              <a:gd name="connsiteX4662" fmla="*/ 378837 w 1016002"/>
              <a:gd name="connsiteY4662" fmla="*/ 148702 h 1137956"/>
              <a:gd name="connsiteX4663" fmla="*/ 378837 w 1016002"/>
              <a:gd name="connsiteY4663" fmla="*/ 145555 h 1137956"/>
              <a:gd name="connsiteX4664" fmla="*/ 377788 w 1016002"/>
              <a:gd name="connsiteY4664" fmla="*/ 144113 h 1137956"/>
              <a:gd name="connsiteX4665" fmla="*/ 376346 w 1016002"/>
              <a:gd name="connsiteY4665" fmla="*/ 142802 h 1137956"/>
              <a:gd name="connsiteX4666" fmla="*/ 374903 w 1016002"/>
              <a:gd name="connsiteY4666" fmla="*/ 142015 h 1137956"/>
              <a:gd name="connsiteX4667" fmla="*/ 374116 w 1016002"/>
              <a:gd name="connsiteY4667" fmla="*/ 141359 h 1137956"/>
              <a:gd name="connsiteX4668" fmla="*/ 370314 w 1016002"/>
              <a:gd name="connsiteY4668" fmla="*/ 139130 h 1137956"/>
              <a:gd name="connsiteX4669" fmla="*/ 367822 w 1016002"/>
              <a:gd name="connsiteY4669" fmla="*/ 134803 h 1137956"/>
              <a:gd name="connsiteX4670" fmla="*/ 365331 w 1016002"/>
              <a:gd name="connsiteY4670" fmla="*/ 131262 h 1137956"/>
              <a:gd name="connsiteX4671" fmla="*/ 362183 w 1016002"/>
              <a:gd name="connsiteY4671" fmla="*/ 129164 h 1137956"/>
              <a:gd name="connsiteX4672" fmla="*/ 358905 w 1016002"/>
              <a:gd name="connsiteY4672" fmla="*/ 127459 h 1137956"/>
              <a:gd name="connsiteX4673" fmla="*/ 357201 w 1016002"/>
              <a:gd name="connsiteY4673" fmla="*/ 125623 h 1137956"/>
              <a:gd name="connsiteX4674" fmla="*/ 354578 w 1016002"/>
              <a:gd name="connsiteY4674" fmla="*/ 121427 h 1137956"/>
              <a:gd name="connsiteX4675" fmla="*/ 351824 w 1016002"/>
              <a:gd name="connsiteY4675" fmla="*/ 118936 h 1137956"/>
              <a:gd name="connsiteX4676" fmla="*/ 348677 w 1016002"/>
              <a:gd name="connsiteY4676" fmla="*/ 116182 h 1137956"/>
              <a:gd name="connsiteX4677" fmla="*/ 347497 w 1016002"/>
              <a:gd name="connsiteY4677" fmla="*/ 114084 h 1137956"/>
              <a:gd name="connsiteX4678" fmla="*/ 347235 w 1016002"/>
              <a:gd name="connsiteY4678" fmla="*/ 110806 h 1137956"/>
              <a:gd name="connsiteX4679" fmla="*/ 347497 w 1016002"/>
              <a:gd name="connsiteY4679" fmla="*/ 107658 h 1137956"/>
              <a:gd name="connsiteX4680" fmla="*/ 348284 w 1016002"/>
              <a:gd name="connsiteY4680" fmla="*/ 105560 h 1137956"/>
              <a:gd name="connsiteX4681" fmla="*/ 348939 w 1016002"/>
              <a:gd name="connsiteY4681" fmla="*/ 103069 h 1137956"/>
              <a:gd name="connsiteX4682" fmla="*/ 349726 w 1016002"/>
              <a:gd name="connsiteY4682" fmla="*/ 101364 h 1137956"/>
              <a:gd name="connsiteX4683" fmla="*/ 349464 w 1016002"/>
              <a:gd name="connsiteY4683" fmla="*/ 98479 h 1137956"/>
              <a:gd name="connsiteX4684" fmla="*/ 348677 w 1016002"/>
              <a:gd name="connsiteY4684" fmla="*/ 95988 h 1137956"/>
              <a:gd name="connsiteX4685" fmla="*/ 347497 w 1016002"/>
              <a:gd name="connsiteY4685" fmla="*/ 93759 h 1137956"/>
              <a:gd name="connsiteX4686" fmla="*/ 345137 w 1016002"/>
              <a:gd name="connsiteY4686" fmla="*/ 89562 h 1137956"/>
              <a:gd name="connsiteX4687" fmla="*/ 343038 w 1016002"/>
              <a:gd name="connsiteY4687" fmla="*/ 87858 h 1137956"/>
              <a:gd name="connsiteX4688" fmla="*/ 340547 w 1016002"/>
              <a:gd name="connsiteY4688" fmla="*/ 87464 h 1137956"/>
              <a:gd name="connsiteX4689" fmla="*/ 339104 w 1016002"/>
              <a:gd name="connsiteY4689" fmla="*/ 88120 h 1137956"/>
              <a:gd name="connsiteX4690" fmla="*/ 337269 w 1016002"/>
              <a:gd name="connsiteY4690" fmla="*/ 86940 h 1137956"/>
              <a:gd name="connsiteX4691" fmla="*/ 334908 w 1016002"/>
              <a:gd name="connsiteY4691" fmla="*/ 86678 h 1137956"/>
              <a:gd name="connsiteX4692" fmla="*/ 334121 w 1016002"/>
              <a:gd name="connsiteY4692" fmla="*/ 85366 h 1137956"/>
              <a:gd name="connsiteX4693" fmla="*/ 334121 w 1016002"/>
              <a:gd name="connsiteY4693" fmla="*/ 83924 h 1137956"/>
              <a:gd name="connsiteX4694" fmla="*/ 331630 w 1016002"/>
              <a:gd name="connsiteY4694" fmla="*/ 82744 h 1137956"/>
              <a:gd name="connsiteX4695" fmla="*/ 329925 w 1016002"/>
              <a:gd name="connsiteY4695" fmla="*/ 81826 h 1137956"/>
              <a:gd name="connsiteX4696" fmla="*/ 330188 w 1016002"/>
              <a:gd name="connsiteY4696" fmla="*/ 79203 h 1137956"/>
              <a:gd name="connsiteX4697" fmla="*/ 329532 w 1016002"/>
              <a:gd name="connsiteY4697" fmla="*/ 78285 h 1137956"/>
              <a:gd name="connsiteX4698" fmla="*/ 332023 w 1016002"/>
              <a:gd name="connsiteY4698" fmla="*/ 78547 h 1137956"/>
              <a:gd name="connsiteX4699" fmla="*/ 333728 w 1016002"/>
              <a:gd name="connsiteY4699" fmla="*/ 78285 h 1137956"/>
              <a:gd name="connsiteX4700" fmla="*/ 333728 w 1016002"/>
              <a:gd name="connsiteY4700" fmla="*/ 75007 h 1137956"/>
              <a:gd name="connsiteX4701" fmla="*/ 335170 w 1016002"/>
              <a:gd name="connsiteY4701" fmla="*/ 73302 h 1137956"/>
              <a:gd name="connsiteX4702" fmla="*/ 341989 w 1016002"/>
              <a:gd name="connsiteY4702" fmla="*/ 75007 h 1137956"/>
              <a:gd name="connsiteX4703" fmla="*/ 341989 w 1016002"/>
              <a:gd name="connsiteY4703" fmla="*/ 75663 h 1137956"/>
              <a:gd name="connsiteX4704" fmla="*/ 343301 w 1016002"/>
              <a:gd name="connsiteY4704" fmla="*/ 76449 h 1137956"/>
              <a:gd name="connsiteX4705" fmla="*/ 344481 w 1016002"/>
              <a:gd name="connsiteY4705" fmla="*/ 78941 h 1137956"/>
              <a:gd name="connsiteX4706" fmla="*/ 344087 w 1016002"/>
              <a:gd name="connsiteY4706" fmla="*/ 80383 h 1137956"/>
              <a:gd name="connsiteX4707" fmla="*/ 344481 w 1016002"/>
              <a:gd name="connsiteY4707" fmla="*/ 80383 h 1137956"/>
              <a:gd name="connsiteX4708" fmla="*/ 345137 w 1016002"/>
              <a:gd name="connsiteY4708" fmla="*/ 78941 h 1137956"/>
              <a:gd name="connsiteX4709" fmla="*/ 348021 w 1016002"/>
              <a:gd name="connsiteY4709" fmla="*/ 77105 h 1137956"/>
              <a:gd name="connsiteX4710" fmla="*/ 350382 w 1016002"/>
              <a:gd name="connsiteY4710" fmla="*/ 76843 h 1137956"/>
              <a:gd name="connsiteX4711" fmla="*/ 348939 w 1016002"/>
              <a:gd name="connsiteY4711" fmla="*/ 75400 h 1137956"/>
              <a:gd name="connsiteX4712" fmla="*/ 349464 w 1016002"/>
              <a:gd name="connsiteY4712" fmla="*/ 73564 h 1137956"/>
              <a:gd name="connsiteX4713" fmla="*/ 353267 w 1016002"/>
              <a:gd name="connsiteY4713" fmla="*/ 69368 h 1137956"/>
              <a:gd name="connsiteX4714" fmla="*/ 353267 w 1016002"/>
              <a:gd name="connsiteY4714" fmla="*/ 68319 h 1137956"/>
              <a:gd name="connsiteX4715" fmla="*/ 354578 w 1016002"/>
              <a:gd name="connsiteY4715" fmla="*/ 67926 h 1137956"/>
              <a:gd name="connsiteX4716" fmla="*/ 354316 w 1016002"/>
              <a:gd name="connsiteY4716" fmla="*/ 66483 h 1137956"/>
              <a:gd name="connsiteX4717" fmla="*/ 352873 w 1016002"/>
              <a:gd name="connsiteY4717" fmla="*/ 66221 h 1137956"/>
              <a:gd name="connsiteX4718" fmla="*/ 352480 w 1016002"/>
              <a:gd name="connsiteY4718" fmla="*/ 67139 h 1137956"/>
              <a:gd name="connsiteX4719" fmla="*/ 347235 w 1016002"/>
              <a:gd name="connsiteY4719" fmla="*/ 69762 h 1137956"/>
              <a:gd name="connsiteX4720" fmla="*/ 346579 w 1016002"/>
              <a:gd name="connsiteY4720" fmla="*/ 67926 h 1137956"/>
              <a:gd name="connsiteX4721" fmla="*/ 347497 w 1016002"/>
              <a:gd name="connsiteY4721" fmla="*/ 64385 h 1137956"/>
              <a:gd name="connsiteX4722" fmla="*/ 349464 w 1016002"/>
              <a:gd name="connsiteY4722" fmla="*/ 65041 h 1137956"/>
              <a:gd name="connsiteX4723" fmla="*/ 349464 w 1016002"/>
              <a:gd name="connsiteY4723" fmla="*/ 63730 h 1137956"/>
              <a:gd name="connsiteX4724" fmla="*/ 352873 w 1016002"/>
              <a:gd name="connsiteY4724" fmla="*/ 63336 h 1137956"/>
              <a:gd name="connsiteX4725" fmla="*/ 353922 w 1016002"/>
              <a:gd name="connsiteY4725" fmla="*/ 59796 h 1137956"/>
              <a:gd name="connsiteX4726" fmla="*/ 351562 w 1016002"/>
              <a:gd name="connsiteY4726" fmla="*/ 58747 h 1137956"/>
              <a:gd name="connsiteX4727" fmla="*/ 351562 w 1016002"/>
              <a:gd name="connsiteY4727" fmla="*/ 57698 h 1137956"/>
              <a:gd name="connsiteX4728" fmla="*/ 352873 w 1016002"/>
              <a:gd name="connsiteY4728" fmla="*/ 51403 h 1137956"/>
              <a:gd name="connsiteX4729" fmla="*/ 353922 w 1016002"/>
              <a:gd name="connsiteY4729" fmla="*/ 46420 h 1137956"/>
              <a:gd name="connsiteX4730" fmla="*/ 354578 w 1016002"/>
              <a:gd name="connsiteY4730" fmla="*/ 46027 h 1137956"/>
              <a:gd name="connsiteX4731" fmla="*/ 355102 w 1016002"/>
              <a:gd name="connsiteY4731" fmla="*/ 43142 h 1137956"/>
              <a:gd name="connsiteX4732" fmla="*/ 357201 w 1016002"/>
              <a:gd name="connsiteY4732" fmla="*/ 42486 h 1137956"/>
              <a:gd name="connsiteX4733" fmla="*/ 360348 w 1016002"/>
              <a:gd name="connsiteY4733" fmla="*/ 43929 h 1137956"/>
              <a:gd name="connsiteX4734" fmla="*/ 361397 w 1016002"/>
              <a:gd name="connsiteY4734" fmla="*/ 44585 h 1137956"/>
              <a:gd name="connsiteX4735" fmla="*/ 363888 w 1016002"/>
              <a:gd name="connsiteY4735" fmla="*/ 44978 h 1137956"/>
              <a:gd name="connsiteX4736" fmla="*/ 366380 w 1016002"/>
              <a:gd name="connsiteY4736" fmla="*/ 46027 h 1137956"/>
              <a:gd name="connsiteX4737" fmla="*/ 369527 w 1016002"/>
              <a:gd name="connsiteY4737" fmla="*/ 45634 h 1137956"/>
              <a:gd name="connsiteX4738" fmla="*/ 371100 w 1016002"/>
              <a:gd name="connsiteY4738" fmla="*/ 46420 h 1137956"/>
              <a:gd name="connsiteX4739" fmla="*/ 372805 w 1016002"/>
              <a:gd name="connsiteY4739" fmla="*/ 36061 h 1137956"/>
              <a:gd name="connsiteX4740" fmla="*/ 371756 w 1016002"/>
              <a:gd name="connsiteY4740" fmla="*/ 36061 h 1137956"/>
              <a:gd name="connsiteX4741" fmla="*/ 372018 w 1016002"/>
              <a:gd name="connsiteY4741" fmla="*/ 34619 h 1137956"/>
              <a:gd name="connsiteX4742" fmla="*/ 372805 w 1016002"/>
              <a:gd name="connsiteY4742" fmla="*/ 33963 h 1137956"/>
              <a:gd name="connsiteX4743" fmla="*/ 377395 w 1016002"/>
              <a:gd name="connsiteY4743" fmla="*/ 33701 h 1137956"/>
              <a:gd name="connsiteX4744" fmla="*/ 382640 w 1016002"/>
              <a:gd name="connsiteY4744" fmla="*/ 31471 h 1137956"/>
              <a:gd name="connsiteX4745" fmla="*/ 383164 w 1016002"/>
              <a:gd name="connsiteY4745" fmla="*/ 30422 h 1137956"/>
              <a:gd name="connsiteX4746" fmla="*/ 385525 w 1016002"/>
              <a:gd name="connsiteY4746" fmla="*/ 31078 h 1137956"/>
              <a:gd name="connsiteX4747" fmla="*/ 386180 w 1016002"/>
              <a:gd name="connsiteY4747" fmla="*/ 29767 h 1137956"/>
              <a:gd name="connsiteX4748" fmla="*/ 386574 w 1016002"/>
              <a:gd name="connsiteY4748" fmla="*/ 28587 h 1137956"/>
              <a:gd name="connsiteX4749" fmla="*/ 386836 w 1016002"/>
              <a:gd name="connsiteY4749" fmla="*/ 25046 h 1137956"/>
              <a:gd name="connsiteX4750" fmla="*/ 390508 w 1016002"/>
              <a:gd name="connsiteY4750" fmla="*/ 18358 h 1137956"/>
              <a:gd name="connsiteX4751" fmla="*/ 391557 w 1016002"/>
              <a:gd name="connsiteY4751" fmla="*/ 14424 h 1137956"/>
              <a:gd name="connsiteX4752" fmla="*/ 391163 w 1016002"/>
              <a:gd name="connsiteY4752" fmla="*/ 11671 h 1137956"/>
              <a:gd name="connsiteX4753" fmla="*/ 393917 w 1016002"/>
              <a:gd name="connsiteY4753" fmla="*/ 9179 h 1137956"/>
              <a:gd name="connsiteX4754" fmla="*/ 396540 w 1016002"/>
              <a:gd name="connsiteY4754" fmla="*/ 6294 h 1137956"/>
              <a:gd name="connsiteX4755" fmla="*/ 400736 w 1016002"/>
              <a:gd name="connsiteY4755" fmla="*/ 8524 h 1137956"/>
              <a:gd name="connsiteX4756" fmla="*/ 407161 w 1016002"/>
              <a:gd name="connsiteY4756" fmla="*/ 10228 h 1137956"/>
              <a:gd name="connsiteX4757" fmla="*/ 410702 w 1016002"/>
              <a:gd name="connsiteY4757" fmla="*/ 11277 h 1137956"/>
              <a:gd name="connsiteX4758" fmla="*/ 416078 w 1016002"/>
              <a:gd name="connsiteY4758" fmla="*/ 12064 h 1137956"/>
              <a:gd name="connsiteX4759" fmla="*/ 415554 w 1016002"/>
              <a:gd name="connsiteY4759" fmla="*/ 15867 h 1137956"/>
              <a:gd name="connsiteX4760" fmla="*/ 431289 w 1016002"/>
              <a:gd name="connsiteY4760" fmla="*/ 15867 h 1137956"/>
              <a:gd name="connsiteX4761" fmla="*/ 433781 w 1016002"/>
              <a:gd name="connsiteY4761" fmla="*/ 16522 h 1137956"/>
              <a:gd name="connsiteX4762" fmla="*/ 434437 w 1016002"/>
              <a:gd name="connsiteY4762" fmla="*/ 17047 h 1137956"/>
              <a:gd name="connsiteX4763" fmla="*/ 434437 w 1016002"/>
              <a:gd name="connsiteY4763" fmla="*/ 15867 h 1137956"/>
              <a:gd name="connsiteX4764" fmla="*/ 448599 w 1016002"/>
              <a:gd name="connsiteY4764" fmla="*/ 5639 h 1137956"/>
              <a:gd name="connsiteX4765" fmla="*/ 450435 w 1016002"/>
              <a:gd name="connsiteY4765" fmla="*/ 4590 h 1137956"/>
              <a:gd name="connsiteX4766" fmla="*/ 452533 w 1016002"/>
              <a:gd name="connsiteY4766" fmla="*/ 2098 h 1137956"/>
              <a:gd name="connsiteX4767" fmla="*/ 455680 w 1016002"/>
              <a:gd name="connsiteY4767" fmla="*/ 1442 h 1137956"/>
              <a:gd name="connsiteX4768" fmla="*/ 459351 w 1016002"/>
              <a:gd name="connsiteY4768" fmla="*/ 262 h 1137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</a:cxnLst>
            <a:rect l="l" t="t" r="r" b="b"/>
            <a:pathLst>
              <a:path w="1016002" h="1137956">
                <a:moveTo>
                  <a:pt x="638246" y="671947"/>
                </a:moveTo>
                <a:lnTo>
                  <a:pt x="638739" y="672440"/>
                </a:lnTo>
                <a:lnTo>
                  <a:pt x="640443" y="672440"/>
                </a:lnTo>
                <a:lnTo>
                  <a:pt x="640444" y="672440"/>
                </a:lnTo>
                <a:lnTo>
                  <a:pt x="638740" y="672440"/>
                </a:lnTo>
                <a:close/>
                <a:moveTo>
                  <a:pt x="643329" y="669293"/>
                </a:moveTo>
                <a:lnTo>
                  <a:pt x="643323" y="669296"/>
                </a:lnTo>
                <a:lnTo>
                  <a:pt x="643328" y="669293"/>
                </a:lnTo>
                <a:lnTo>
                  <a:pt x="645820" y="670342"/>
                </a:lnTo>
                <a:lnTo>
                  <a:pt x="646235" y="670290"/>
                </a:lnTo>
                <a:lnTo>
                  <a:pt x="645821" y="670342"/>
                </a:lnTo>
                <a:close/>
                <a:moveTo>
                  <a:pt x="674297" y="658192"/>
                </a:moveTo>
                <a:lnTo>
                  <a:pt x="674537" y="658278"/>
                </a:lnTo>
                <a:lnTo>
                  <a:pt x="675266" y="659613"/>
                </a:lnTo>
                <a:lnTo>
                  <a:pt x="674538" y="658278"/>
                </a:lnTo>
                <a:close/>
                <a:moveTo>
                  <a:pt x="678471" y="656573"/>
                </a:moveTo>
                <a:lnTo>
                  <a:pt x="677423" y="656835"/>
                </a:lnTo>
                <a:lnTo>
                  <a:pt x="677423" y="656836"/>
                </a:lnTo>
                <a:lnTo>
                  <a:pt x="678472" y="656574"/>
                </a:lnTo>
                <a:lnTo>
                  <a:pt x="679519" y="656836"/>
                </a:lnTo>
                <a:lnTo>
                  <a:pt x="679520" y="656835"/>
                </a:lnTo>
                <a:close/>
                <a:moveTo>
                  <a:pt x="677360" y="655813"/>
                </a:moveTo>
                <a:lnTo>
                  <a:pt x="677422" y="655917"/>
                </a:lnTo>
                <a:lnTo>
                  <a:pt x="677422" y="655917"/>
                </a:lnTo>
                <a:close/>
                <a:moveTo>
                  <a:pt x="666015" y="655262"/>
                </a:moveTo>
                <a:lnTo>
                  <a:pt x="666015" y="655262"/>
                </a:lnTo>
                <a:lnTo>
                  <a:pt x="666147" y="655306"/>
                </a:lnTo>
                <a:close/>
                <a:moveTo>
                  <a:pt x="675381" y="653363"/>
                </a:moveTo>
                <a:lnTo>
                  <a:pt x="675587" y="654082"/>
                </a:lnTo>
                <a:lnTo>
                  <a:pt x="676243" y="654082"/>
                </a:lnTo>
                <a:lnTo>
                  <a:pt x="676444" y="654383"/>
                </a:lnTo>
                <a:lnTo>
                  <a:pt x="676242" y="654081"/>
                </a:lnTo>
                <a:lnTo>
                  <a:pt x="675587" y="654081"/>
                </a:lnTo>
                <a:close/>
                <a:moveTo>
                  <a:pt x="673489" y="649886"/>
                </a:moveTo>
                <a:lnTo>
                  <a:pt x="675324" y="653163"/>
                </a:lnTo>
                <a:lnTo>
                  <a:pt x="675324" y="653163"/>
                </a:lnTo>
                <a:close/>
                <a:moveTo>
                  <a:pt x="666801" y="646082"/>
                </a:moveTo>
                <a:lnTo>
                  <a:pt x="666802" y="646083"/>
                </a:lnTo>
                <a:lnTo>
                  <a:pt x="668506" y="646083"/>
                </a:lnTo>
                <a:lnTo>
                  <a:pt x="670342" y="647001"/>
                </a:lnTo>
                <a:lnTo>
                  <a:pt x="671784" y="646739"/>
                </a:lnTo>
                <a:lnTo>
                  <a:pt x="673489" y="647788"/>
                </a:lnTo>
                <a:lnTo>
                  <a:pt x="674537" y="647394"/>
                </a:lnTo>
                <a:lnTo>
                  <a:pt x="674537" y="647394"/>
                </a:lnTo>
                <a:lnTo>
                  <a:pt x="673488" y="647787"/>
                </a:lnTo>
                <a:lnTo>
                  <a:pt x="671784" y="646738"/>
                </a:lnTo>
                <a:lnTo>
                  <a:pt x="670341" y="647000"/>
                </a:lnTo>
                <a:lnTo>
                  <a:pt x="668505" y="646082"/>
                </a:lnTo>
                <a:close/>
                <a:moveTo>
                  <a:pt x="667457" y="642412"/>
                </a:moveTo>
                <a:lnTo>
                  <a:pt x="667719" y="642805"/>
                </a:lnTo>
                <a:lnTo>
                  <a:pt x="667719" y="642804"/>
                </a:lnTo>
                <a:lnTo>
                  <a:pt x="667457" y="642412"/>
                </a:lnTo>
                <a:close/>
                <a:moveTo>
                  <a:pt x="672702" y="629692"/>
                </a:moveTo>
                <a:lnTo>
                  <a:pt x="671784" y="632183"/>
                </a:lnTo>
                <a:lnTo>
                  <a:pt x="673729" y="636680"/>
                </a:lnTo>
                <a:lnTo>
                  <a:pt x="671784" y="632182"/>
                </a:lnTo>
                <a:lnTo>
                  <a:pt x="672702" y="629692"/>
                </a:lnTo>
                <a:close/>
                <a:moveTo>
                  <a:pt x="670998" y="627593"/>
                </a:moveTo>
                <a:lnTo>
                  <a:pt x="670998" y="627594"/>
                </a:lnTo>
                <a:lnTo>
                  <a:pt x="672702" y="627594"/>
                </a:lnTo>
                <a:lnTo>
                  <a:pt x="673755" y="628838"/>
                </a:lnTo>
                <a:lnTo>
                  <a:pt x="672702" y="627593"/>
                </a:lnTo>
                <a:close/>
                <a:moveTo>
                  <a:pt x="765936" y="626282"/>
                </a:moveTo>
                <a:lnTo>
                  <a:pt x="765936" y="626544"/>
                </a:lnTo>
                <a:lnTo>
                  <a:pt x="765936" y="626544"/>
                </a:lnTo>
                <a:lnTo>
                  <a:pt x="765936" y="626282"/>
                </a:lnTo>
                <a:close/>
                <a:moveTo>
                  <a:pt x="668243" y="624839"/>
                </a:moveTo>
                <a:lnTo>
                  <a:pt x="668244" y="624840"/>
                </a:lnTo>
                <a:lnTo>
                  <a:pt x="670342" y="626545"/>
                </a:lnTo>
                <a:lnTo>
                  <a:pt x="670997" y="626545"/>
                </a:lnTo>
                <a:lnTo>
                  <a:pt x="670997" y="626544"/>
                </a:lnTo>
                <a:lnTo>
                  <a:pt x="670341" y="626544"/>
                </a:lnTo>
                <a:close/>
                <a:moveTo>
                  <a:pt x="755918" y="623739"/>
                </a:moveTo>
                <a:lnTo>
                  <a:pt x="756101" y="624839"/>
                </a:lnTo>
                <a:lnTo>
                  <a:pt x="756102" y="624840"/>
                </a:lnTo>
                <a:close/>
                <a:moveTo>
                  <a:pt x="778228" y="623236"/>
                </a:moveTo>
                <a:lnTo>
                  <a:pt x="778393" y="623266"/>
                </a:lnTo>
                <a:lnTo>
                  <a:pt x="778394" y="623266"/>
                </a:lnTo>
                <a:close/>
                <a:moveTo>
                  <a:pt x="667817" y="623233"/>
                </a:moveTo>
                <a:lnTo>
                  <a:pt x="667719" y="623266"/>
                </a:lnTo>
                <a:lnTo>
                  <a:pt x="668108" y="624434"/>
                </a:lnTo>
                <a:lnTo>
                  <a:pt x="667719" y="623266"/>
                </a:lnTo>
                <a:close/>
                <a:moveTo>
                  <a:pt x="786163" y="622993"/>
                </a:moveTo>
                <a:lnTo>
                  <a:pt x="786654" y="623266"/>
                </a:lnTo>
                <a:lnTo>
                  <a:pt x="786655" y="623266"/>
                </a:lnTo>
                <a:close/>
                <a:moveTo>
                  <a:pt x="772755" y="621824"/>
                </a:moveTo>
                <a:lnTo>
                  <a:pt x="772755" y="623004"/>
                </a:lnTo>
                <a:lnTo>
                  <a:pt x="773017" y="623922"/>
                </a:lnTo>
                <a:lnTo>
                  <a:pt x="773017" y="623921"/>
                </a:lnTo>
                <a:lnTo>
                  <a:pt x="772755" y="623003"/>
                </a:lnTo>
                <a:lnTo>
                  <a:pt x="772755" y="621824"/>
                </a:lnTo>
                <a:close/>
                <a:moveTo>
                  <a:pt x="754658" y="621562"/>
                </a:moveTo>
                <a:lnTo>
                  <a:pt x="754658" y="623003"/>
                </a:lnTo>
                <a:lnTo>
                  <a:pt x="754659" y="623003"/>
                </a:lnTo>
                <a:lnTo>
                  <a:pt x="754659" y="621562"/>
                </a:lnTo>
                <a:close/>
                <a:moveTo>
                  <a:pt x="776557" y="620118"/>
                </a:moveTo>
                <a:lnTo>
                  <a:pt x="776295" y="620381"/>
                </a:lnTo>
                <a:lnTo>
                  <a:pt x="776296" y="620381"/>
                </a:lnTo>
                <a:lnTo>
                  <a:pt x="776558" y="620119"/>
                </a:lnTo>
                <a:close/>
                <a:moveTo>
                  <a:pt x="775246" y="620118"/>
                </a:moveTo>
                <a:lnTo>
                  <a:pt x="774852" y="620381"/>
                </a:lnTo>
                <a:lnTo>
                  <a:pt x="775639" y="621168"/>
                </a:lnTo>
                <a:lnTo>
                  <a:pt x="775246" y="623921"/>
                </a:lnTo>
                <a:lnTo>
                  <a:pt x="775247" y="623921"/>
                </a:lnTo>
                <a:lnTo>
                  <a:pt x="775640" y="621168"/>
                </a:lnTo>
                <a:lnTo>
                  <a:pt x="774853" y="620381"/>
                </a:lnTo>
                <a:lnTo>
                  <a:pt x="775247" y="620119"/>
                </a:lnTo>
                <a:lnTo>
                  <a:pt x="776100" y="620332"/>
                </a:lnTo>
                <a:close/>
                <a:moveTo>
                  <a:pt x="838321" y="618939"/>
                </a:moveTo>
                <a:lnTo>
                  <a:pt x="838321" y="618939"/>
                </a:lnTo>
                <a:lnTo>
                  <a:pt x="838713" y="619725"/>
                </a:lnTo>
                <a:lnTo>
                  <a:pt x="838713" y="619724"/>
                </a:lnTo>
                <a:close/>
                <a:moveTo>
                  <a:pt x="811701" y="618021"/>
                </a:moveTo>
                <a:lnTo>
                  <a:pt x="811701" y="618021"/>
                </a:lnTo>
                <a:lnTo>
                  <a:pt x="812094" y="618676"/>
                </a:lnTo>
                <a:lnTo>
                  <a:pt x="812749" y="619463"/>
                </a:lnTo>
                <a:lnTo>
                  <a:pt x="812095" y="618677"/>
                </a:lnTo>
                <a:close/>
                <a:moveTo>
                  <a:pt x="806455" y="618021"/>
                </a:moveTo>
                <a:lnTo>
                  <a:pt x="806717" y="618938"/>
                </a:lnTo>
                <a:lnTo>
                  <a:pt x="807373" y="620381"/>
                </a:lnTo>
                <a:lnTo>
                  <a:pt x="807374" y="620381"/>
                </a:lnTo>
                <a:lnTo>
                  <a:pt x="806718" y="618939"/>
                </a:lnTo>
                <a:lnTo>
                  <a:pt x="806456" y="618021"/>
                </a:lnTo>
                <a:close/>
                <a:moveTo>
                  <a:pt x="836616" y="617234"/>
                </a:moveTo>
                <a:lnTo>
                  <a:pt x="836615" y="617235"/>
                </a:lnTo>
                <a:lnTo>
                  <a:pt x="836615" y="619463"/>
                </a:lnTo>
                <a:lnTo>
                  <a:pt x="836616" y="619463"/>
                </a:lnTo>
                <a:close/>
                <a:moveTo>
                  <a:pt x="803571" y="617234"/>
                </a:moveTo>
                <a:lnTo>
                  <a:pt x="803571" y="617234"/>
                </a:lnTo>
                <a:lnTo>
                  <a:pt x="804359" y="617449"/>
                </a:lnTo>
                <a:close/>
                <a:moveTo>
                  <a:pt x="834779" y="616840"/>
                </a:moveTo>
                <a:lnTo>
                  <a:pt x="834517" y="618283"/>
                </a:lnTo>
                <a:lnTo>
                  <a:pt x="834518" y="618283"/>
                </a:lnTo>
                <a:lnTo>
                  <a:pt x="834780" y="616841"/>
                </a:lnTo>
                <a:close/>
                <a:moveTo>
                  <a:pt x="818127" y="615923"/>
                </a:moveTo>
                <a:lnTo>
                  <a:pt x="818127" y="615924"/>
                </a:lnTo>
                <a:lnTo>
                  <a:pt x="818519" y="617234"/>
                </a:lnTo>
                <a:lnTo>
                  <a:pt x="818519" y="618020"/>
                </a:lnTo>
                <a:lnTo>
                  <a:pt x="819568" y="619725"/>
                </a:lnTo>
                <a:lnTo>
                  <a:pt x="819568" y="621561"/>
                </a:lnTo>
                <a:lnTo>
                  <a:pt x="819569" y="621561"/>
                </a:lnTo>
                <a:lnTo>
                  <a:pt x="819569" y="619726"/>
                </a:lnTo>
                <a:lnTo>
                  <a:pt x="818520" y="618021"/>
                </a:lnTo>
                <a:lnTo>
                  <a:pt x="818520" y="617234"/>
                </a:lnTo>
                <a:close/>
                <a:moveTo>
                  <a:pt x="832289" y="615136"/>
                </a:moveTo>
                <a:lnTo>
                  <a:pt x="832289" y="615137"/>
                </a:lnTo>
                <a:lnTo>
                  <a:pt x="833985" y="616297"/>
                </a:lnTo>
                <a:close/>
                <a:moveTo>
                  <a:pt x="831240" y="615136"/>
                </a:moveTo>
                <a:lnTo>
                  <a:pt x="831239" y="615137"/>
                </a:lnTo>
                <a:lnTo>
                  <a:pt x="831632" y="615922"/>
                </a:lnTo>
                <a:lnTo>
                  <a:pt x="831633" y="615922"/>
                </a:lnTo>
                <a:close/>
                <a:moveTo>
                  <a:pt x="753478" y="613825"/>
                </a:moveTo>
                <a:lnTo>
                  <a:pt x="753478" y="614087"/>
                </a:lnTo>
                <a:lnTo>
                  <a:pt x="753478" y="616578"/>
                </a:lnTo>
                <a:lnTo>
                  <a:pt x="754003" y="618283"/>
                </a:lnTo>
                <a:lnTo>
                  <a:pt x="754003" y="621561"/>
                </a:lnTo>
                <a:lnTo>
                  <a:pt x="754004" y="621561"/>
                </a:lnTo>
                <a:lnTo>
                  <a:pt x="754004" y="618283"/>
                </a:lnTo>
                <a:lnTo>
                  <a:pt x="753479" y="616579"/>
                </a:lnTo>
                <a:lnTo>
                  <a:pt x="753479" y="614087"/>
                </a:lnTo>
                <a:lnTo>
                  <a:pt x="753479" y="613825"/>
                </a:lnTo>
                <a:close/>
                <a:moveTo>
                  <a:pt x="753216" y="613037"/>
                </a:moveTo>
                <a:lnTo>
                  <a:pt x="753216" y="613824"/>
                </a:lnTo>
                <a:lnTo>
                  <a:pt x="753217" y="613824"/>
                </a:lnTo>
                <a:lnTo>
                  <a:pt x="753217" y="613038"/>
                </a:lnTo>
                <a:close/>
                <a:moveTo>
                  <a:pt x="670604" y="610940"/>
                </a:moveTo>
                <a:lnTo>
                  <a:pt x="670604" y="610940"/>
                </a:lnTo>
                <a:lnTo>
                  <a:pt x="671390" y="611596"/>
                </a:lnTo>
                <a:lnTo>
                  <a:pt x="671390" y="611595"/>
                </a:lnTo>
                <a:close/>
                <a:moveTo>
                  <a:pt x="847761" y="610655"/>
                </a:moveTo>
                <a:lnTo>
                  <a:pt x="848417" y="611202"/>
                </a:lnTo>
                <a:lnTo>
                  <a:pt x="848418" y="611202"/>
                </a:lnTo>
                <a:close/>
                <a:moveTo>
                  <a:pt x="846189" y="610153"/>
                </a:moveTo>
                <a:lnTo>
                  <a:pt x="846189" y="610153"/>
                </a:lnTo>
                <a:lnTo>
                  <a:pt x="846583" y="610261"/>
                </a:lnTo>
                <a:close/>
                <a:moveTo>
                  <a:pt x="842254" y="610153"/>
                </a:moveTo>
                <a:lnTo>
                  <a:pt x="843043" y="610583"/>
                </a:lnTo>
                <a:lnTo>
                  <a:pt x="842255" y="610153"/>
                </a:lnTo>
                <a:close/>
                <a:moveTo>
                  <a:pt x="852878" y="610006"/>
                </a:moveTo>
                <a:lnTo>
                  <a:pt x="853269" y="610153"/>
                </a:lnTo>
                <a:lnTo>
                  <a:pt x="854973" y="611857"/>
                </a:lnTo>
                <a:lnTo>
                  <a:pt x="853270" y="610153"/>
                </a:lnTo>
                <a:close/>
                <a:moveTo>
                  <a:pt x="751767" y="608871"/>
                </a:moveTo>
                <a:lnTo>
                  <a:pt x="751380" y="610546"/>
                </a:lnTo>
                <a:lnTo>
                  <a:pt x="752036" y="611595"/>
                </a:lnTo>
                <a:lnTo>
                  <a:pt x="752037" y="611596"/>
                </a:lnTo>
                <a:lnTo>
                  <a:pt x="751381" y="610547"/>
                </a:lnTo>
                <a:close/>
                <a:moveTo>
                  <a:pt x="675654" y="606543"/>
                </a:moveTo>
                <a:lnTo>
                  <a:pt x="675587" y="606743"/>
                </a:lnTo>
                <a:lnTo>
                  <a:pt x="675587" y="606743"/>
                </a:lnTo>
                <a:close/>
                <a:moveTo>
                  <a:pt x="752036" y="605957"/>
                </a:moveTo>
                <a:lnTo>
                  <a:pt x="752036" y="607399"/>
                </a:lnTo>
                <a:lnTo>
                  <a:pt x="751795" y="608724"/>
                </a:lnTo>
                <a:lnTo>
                  <a:pt x="752037" y="607399"/>
                </a:lnTo>
                <a:lnTo>
                  <a:pt x="752037" y="605957"/>
                </a:lnTo>
                <a:close/>
                <a:moveTo>
                  <a:pt x="701157" y="604121"/>
                </a:moveTo>
                <a:lnTo>
                  <a:pt x="701157" y="604776"/>
                </a:lnTo>
                <a:lnTo>
                  <a:pt x="701158" y="604776"/>
                </a:lnTo>
                <a:lnTo>
                  <a:pt x="701158" y="604121"/>
                </a:lnTo>
                <a:close/>
                <a:moveTo>
                  <a:pt x="675324" y="603858"/>
                </a:moveTo>
                <a:lnTo>
                  <a:pt x="674538" y="604120"/>
                </a:lnTo>
                <a:lnTo>
                  <a:pt x="674538" y="604121"/>
                </a:lnTo>
                <a:lnTo>
                  <a:pt x="675325" y="603859"/>
                </a:lnTo>
                <a:lnTo>
                  <a:pt x="676767" y="604515"/>
                </a:lnTo>
                <a:lnTo>
                  <a:pt x="677422" y="604515"/>
                </a:lnTo>
                <a:lnTo>
                  <a:pt x="677422" y="604514"/>
                </a:lnTo>
                <a:lnTo>
                  <a:pt x="676767" y="604514"/>
                </a:lnTo>
                <a:close/>
                <a:moveTo>
                  <a:pt x="722663" y="602023"/>
                </a:moveTo>
                <a:lnTo>
                  <a:pt x="723056" y="602678"/>
                </a:lnTo>
                <a:lnTo>
                  <a:pt x="723318" y="603858"/>
                </a:lnTo>
                <a:lnTo>
                  <a:pt x="723318" y="603855"/>
                </a:lnTo>
                <a:lnTo>
                  <a:pt x="723057" y="602679"/>
                </a:lnTo>
                <a:lnTo>
                  <a:pt x="722663" y="602023"/>
                </a:lnTo>
                <a:close/>
                <a:moveTo>
                  <a:pt x="719647" y="602023"/>
                </a:moveTo>
                <a:lnTo>
                  <a:pt x="719909" y="602416"/>
                </a:lnTo>
                <a:lnTo>
                  <a:pt x="719909" y="602416"/>
                </a:lnTo>
                <a:lnTo>
                  <a:pt x="719647" y="602023"/>
                </a:lnTo>
                <a:close/>
                <a:moveTo>
                  <a:pt x="718860" y="601761"/>
                </a:moveTo>
                <a:lnTo>
                  <a:pt x="718860" y="602022"/>
                </a:lnTo>
                <a:lnTo>
                  <a:pt x="718861" y="602022"/>
                </a:lnTo>
                <a:lnTo>
                  <a:pt x="718861" y="601761"/>
                </a:lnTo>
                <a:close/>
                <a:moveTo>
                  <a:pt x="717025" y="601761"/>
                </a:moveTo>
                <a:lnTo>
                  <a:pt x="717417" y="602416"/>
                </a:lnTo>
                <a:lnTo>
                  <a:pt x="717417" y="602416"/>
                </a:lnTo>
                <a:lnTo>
                  <a:pt x="717025" y="601761"/>
                </a:lnTo>
                <a:close/>
                <a:moveTo>
                  <a:pt x="749187" y="600872"/>
                </a:moveTo>
                <a:lnTo>
                  <a:pt x="749675" y="605956"/>
                </a:lnTo>
                <a:lnTo>
                  <a:pt x="749676" y="605956"/>
                </a:lnTo>
                <a:close/>
                <a:moveTo>
                  <a:pt x="715320" y="600581"/>
                </a:moveTo>
                <a:lnTo>
                  <a:pt x="715320" y="600581"/>
                </a:lnTo>
                <a:lnTo>
                  <a:pt x="715975" y="601760"/>
                </a:lnTo>
                <a:lnTo>
                  <a:pt x="715975" y="601760"/>
                </a:lnTo>
                <a:close/>
                <a:moveTo>
                  <a:pt x="728826" y="600318"/>
                </a:moveTo>
                <a:lnTo>
                  <a:pt x="728307" y="600674"/>
                </a:lnTo>
                <a:lnTo>
                  <a:pt x="728826" y="600318"/>
                </a:lnTo>
                <a:lnTo>
                  <a:pt x="728987" y="600383"/>
                </a:lnTo>
                <a:close/>
                <a:moveTo>
                  <a:pt x="692539" y="600155"/>
                </a:moveTo>
                <a:lnTo>
                  <a:pt x="693027" y="600318"/>
                </a:lnTo>
                <a:lnTo>
                  <a:pt x="693027" y="600318"/>
                </a:lnTo>
                <a:close/>
                <a:moveTo>
                  <a:pt x="732599" y="599017"/>
                </a:moveTo>
                <a:lnTo>
                  <a:pt x="733022" y="599138"/>
                </a:lnTo>
                <a:lnTo>
                  <a:pt x="733023" y="599138"/>
                </a:lnTo>
                <a:close/>
                <a:moveTo>
                  <a:pt x="682314" y="598941"/>
                </a:moveTo>
                <a:lnTo>
                  <a:pt x="683061" y="599138"/>
                </a:lnTo>
                <a:lnTo>
                  <a:pt x="683586" y="599299"/>
                </a:lnTo>
                <a:lnTo>
                  <a:pt x="683062" y="599138"/>
                </a:lnTo>
                <a:close/>
                <a:moveTo>
                  <a:pt x="689782" y="598611"/>
                </a:moveTo>
                <a:lnTo>
                  <a:pt x="690404" y="599138"/>
                </a:lnTo>
                <a:lnTo>
                  <a:pt x="690405" y="599138"/>
                </a:lnTo>
                <a:close/>
                <a:moveTo>
                  <a:pt x="699059" y="598482"/>
                </a:moveTo>
                <a:lnTo>
                  <a:pt x="697879" y="600318"/>
                </a:lnTo>
                <a:lnTo>
                  <a:pt x="697879" y="602022"/>
                </a:lnTo>
                <a:lnTo>
                  <a:pt x="697880" y="602022"/>
                </a:lnTo>
                <a:lnTo>
                  <a:pt x="697880" y="600318"/>
                </a:lnTo>
                <a:lnTo>
                  <a:pt x="699060" y="598483"/>
                </a:lnTo>
                <a:close/>
                <a:moveTo>
                  <a:pt x="698666" y="598220"/>
                </a:moveTo>
                <a:lnTo>
                  <a:pt x="698440" y="598261"/>
                </a:lnTo>
                <a:lnTo>
                  <a:pt x="698665" y="598220"/>
                </a:lnTo>
                <a:lnTo>
                  <a:pt x="698893" y="598372"/>
                </a:lnTo>
                <a:close/>
                <a:moveTo>
                  <a:pt x="679453" y="598068"/>
                </a:moveTo>
                <a:lnTo>
                  <a:pt x="680176" y="598220"/>
                </a:lnTo>
                <a:lnTo>
                  <a:pt x="680313" y="598311"/>
                </a:lnTo>
                <a:lnTo>
                  <a:pt x="680177" y="598220"/>
                </a:lnTo>
                <a:close/>
                <a:moveTo>
                  <a:pt x="675587" y="597695"/>
                </a:moveTo>
                <a:lnTo>
                  <a:pt x="675587" y="597696"/>
                </a:lnTo>
                <a:lnTo>
                  <a:pt x="675587" y="598482"/>
                </a:lnTo>
                <a:lnTo>
                  <a:pt x="675587" y="598482"/>
                </a:lnTo>
                <a:close/>
                <a:moveTo>
                  <a:pt x="697617" y="597040"/>
                </a:moveTo>
                <a:lnTo>
                  <a:pt x="697614" y="597041"/>
                </a:lnTo>
                <a:lnTo>
                  <a:pt x="696436" y="597695"/>
                </a:lnTo>
                <a:lnTo>
                  <a:pt x="696437" y="597696"/>
                </a:lnTo>
                <a:close/>
                <a:moveTo>
                  <a:pt x="748626" y="596778"/>
                </a:moveTo>
                <a:lnTo>
                  <a:pt x="748921" y="598546"/>
                </a:lnTo>
                <a:lnTo>
                  <a:pt x="748627" y="596778"/>
                </a:lnTo>
                <a:close/>
                <a:moveTo>
                  <a:pt x="744038" y="596778"/>
                </a:moveTo>
                <a:lnTo>
                  <a:pt x="744029" y="596781"/>
                </a:lnTo>
                <a:lnTo>
                  <a:pt x="741939" y="597695"/>
                </a:lnTo>
                <a:lnTo>
                  <a:pt x="742594" y="599138"/>
                </a:lnTo>
                <a:lnTo>
                  <a:pt x="742595" y="599138"/>
                </a:lnTo>
                <a:lnTo>
                  <a:pt x="741940" y="597696"/>
                </a:lnTo>
                <a:close/>
                <a:moveTo>
                  <a:pt x="677030" y="596778"/>
                </a:moveTo>
                <a:lnTo>
                  <a:pt x="677029" y="596778"/>
                </a:lnTo>
                <a:lnTo>
                  <a:pt x="677029" y="597695"/>
                </a:lnTo>
                <a:lnTo>
                  <a:pt x="677030" y="597695"/>
                </a:lnTo>
                <a:close/>
                <a:moveTo>
                  <a:pt x="741936" y="595725"/>
                </a:moveTo>
                <a:lnTo>
                  <a:pt x="741939" y="595728"/>
                </a:lnTo>
                <a:lnTo>
                  <a:pt x="741545" y="597039"/>
                </a:lnTo>
                <a:lnTo>
                  <a:pt x="741546" y="597040"/>
                </a:lnTo>
                <a:lnTo>
                  <a:pt x="741546" y="597040"/>
                </a:lnTo>
                <a:lnTo>
                  <a:pt x="741570" y="597064"/>
                </a:lnTo>
                <a:lnTo>
                  <a:pt x="741546" y="597040"/>
                </a:lnTo>
                <a:lnTo>
                  <a:pt x="741940" y="595729"/>
                </a:lnTo>
                <a:close/>
                <a:moveTo>
                  <a:pt x="39339" y="335041"/>
                </a:moveTo>
                <a:lnTo>
                  <a:pt x="37897" y="335958"/>
                </a:lnTo>
                <a:lnTo>
                  <a:pt x="37241" y="335303"/>
                </a:lnTo>
                <a:close/>
                <a:moveTo>
                  <a:pt x="42618" y="332549"/>
                </a:moveTo>
                <a:lnTo>
                  <a:pt x="43667" y="333598"/>
                </a:lnTo>
                <a:lnTo>
                  <a:pt x="44978" y="333598"/>
                </a:lnTo>
                <a:lnTo>
                  <a:pt x="44978" y="333205"/>
                </a:lnTo>
                <a:lnTo>
                  <a:pt x="45502" y="333205"/>
                </a:lnTo>
                <a:lnTo>
                  <a:pt x="44978" y="335041"/>
                </a:lnTo>
                <a:lnTo>
                  <a:pt x="48256" y="337138"/>
                </a:lnTo>
                <a:lnTo>
                  <a:pt x="50879" y="337138"/>
                </a:lnTo>
                <a:lnTo>
                  <a:pt x="51535" y="337925"/>
                </a:lnTo>
                <a:lnTo>
                  <a:pt x="52321" y="338843"/>
                </a:lnTo>
                <a:lnTo>
                  <a:pt x="54419" y="339237"/>
                </a:lnTo>
                <a:lnTo>
                  <a:pt x="54419" y="339630"/>
                </a:lnTo>
                <a:lnTo>
                  <a:pt x="53239" y="339630"/>
                </a:lnTo>
                <a:lnTo>
                  <a:pt x="51797" y="340679"/>
                </a:lnTo>
                <a:lnTo>
                  <a:pt x="52977" y="341728"/>
                </a:lnTo>
                <a:lnTo>
                  <a:pt x="51535" y="340679"/>
                </a:lnTo>
                <a:lnTo>
                  <a:pt x="50354" y="341728"/>
                </a:lnTo>
                <a:lnTo>
                  <a:pt x="50879" y="342777"/>
                </a:lnTo>
                <a:lnTo>
                  <a:pt x="50092" y="343564"/>
                </a:lnTo>
                <a:lnTo>
                  <a:pt x="52321" y="344482"/>
                </a:lnTo>
                <a:lnTo>
                  <a:pt x="52321" y="345269"/>
                </a:lnTo>
                <a:lnTo>
                  <a:pt x="50879" y="345662"/>
                </a:lnTo>
                <a:lnTo>
                  <a:pt x="51535" y="345006"/>
                </a:lnTo>
                <a:lnTo>
                  <a:pt x="50354" y="344220"/>
                </a:lnTo>
                <a:lnTo>
                  <a:pt x="48256" y="345269"/>
                </a:lnTo>
                <a:lnTo>
                  <a:pt x="49043" y="346318"/>
                </a:lnTo>
                <a:lnTo>
                  <a:pt x="50092" y="346318"/>
                </a:lnTo>
                <a:lnTo>
                  <a:pt x="49699" y="347105"/>
                </a:lnTo>
                <a:lnTo>
                  <a:pt x="48256" y="346318"/>
                </a:lnTo>
                <a:lnTo>
                  <a:pt x="47601" y="345006"/>
                </a:lnTo>
                <a:lnTo>
                  <a:pt x="46683" y="344482"/>
                </a:lnTo>
                <a:lnTo>
                  <a:pt x="43667" y="345662"/>
                </a:lnTo>
                <a:lnTo>
                  <a:pt x="42880" y="345006"/>
                </a:lnTo>
                <a:lnTo>
                  <a:pt x="47994" y="343040"/>
                </a:lnTo>
                <a:lnTo>
                  <a:pt x="50092" y="342777"/>
                </a:lnTo>
                <a:lnTo>
                  <a:pt x="50092" y="340941"/>
                </a:lnTo>
                <a:lnTo>
                  <a:pt x="47994" y="340941"/>
                </a:lnTo>
                <a:lnTo>
                  <a:pt x="46683" y="341728"/>
                </a:lnTo>
                <a:lnTo>
                  <a:pt x="46158" y="341335"/>
                </a:lnTo>
                <a:lnTo>
                  <a:pt x="46683" y="340941"/>
                </a:lnTo>
                <a:lnTo>
                  <a:pt x="45896" y="340679"/>
                </a:lnTo>
                <a:lnTo>
                  <a:pt x="44322" y="342122"/>
                </a:lnTo>
                <a:lnTo>
                  <a:pt x="41962" y="339630"/>
                </a:lnTo>
                <a:lnTo>
                  <a:pt x="47601" y="340679"/>
                </a:lnTo>
                <a:lnTo>
                  <a:pt x="51535" y="340286"/>
                </a:lnTo>
                <a:lnTo>
                  <a:pt x="52977" y="339237"/>
                </a:lnTo>
                <a:lnTo>
                  <a:pt x="51535" y="338581"/>
                </a:lnTo>
                <a:lnTo>
                  <a:pt x="51535" y="338188"/>
                </a:lnTo>
                <a:lnTo>
                  <a:pt x="50879" y="337401"/>
                </a:lnTo>
                <a:lnTo>
                  <a:pt x="50354" y="337925"/>
                </a:lnTo>
                <a:lnTo>
                  <a:pt x="48256" y="337401"/>
                </a:lnTo>
                <a:lnTo>
                  <a:pt x="46945" y="338188"/>
                </a:lnTo>
                <a:lnTo>
                  <a:pt x="46683" y="337925"/>
                </a:lnTo>
                <a:lnTo>
                  <a:pt x="47994" y="337138"/>
                </a:lnTo>
                <a:lnTo>
                  <a:pt x="45502" y="335696"/>
                </a:lnTo>
                <a:lnTo>
                  <a:pt x="44716" y="335696"/>
                </a:lnTo>
                <a:lnTo>
                  <a:pt x="42224" y="335303"/>
                </a:lnTo>
                <a:lnTo>
                  <a:pt x="41306" y="336745"/>
                </a:lnTo>
                <a:lnTo>
                  <a:pt x="39864" y="336745"/>
                </a:lnTo>
                <a:lnTo>
                  <a:pt x="37897" y="337925"/>
                </a:lnTo>
                <a:lnTo>
                  <a:pt x="37634" y="337401"/>
                </a:lnTo>
                <a:lnTo>
                  <a:pt x="41306" y="335696"/>
                </a:lnTo>
                <a:lnTo>
                  <a:pt x="41306" y="335303"/>
                </a:lnTo>
                <a:lnTo>
                  <a:pt x="39339" y="335041"/>
                </a:lnTo>
                <a:lnTo>
                  <a:pt x="41568" y="335041"/>
                </a:lnTo>
                <a:lnTo>
                  <a:pt x="41306" y="333860"/>
                </a:lnTo>
                <a:lnTo>
                  <a:pt x="41962" y="335041"/>
                </a:lnTo>
                <a:lnTo>
                  <a:pt x="44322" y="335041"/>
                </a:lnTo>
                <a:lnTo>
                  <a:pt x="44322" y="334254"/>
                </a:lnTo>
                <a:lnTo>
                  <a:pt x="42618" y="333598"/>
                </a:lnTo>
                <a:lnTo>
                  <a:pt x="42880" y="333205"/>
                </a:lnTo>
                <a:close/>
                <a:moveTo>
                  <a:pt x="40126" y="332549"/>
                </a:moveTo>
                <a:lnTo>
                  <a:pt x="41306" y="333860"/>
                </a:lnTo>
                <a:lnTo>
                  <a:pt x="39864" y="333205"/>
                </a:lnTo>
                <a:lnTo>
                  <a:pt x="36323" y="333860"/>
                </a:lnTo>
                <a:lnTo>
                  <a:pt x="35799" y="333598"/>
                </a:lnTo>
                <a:close/>
                <a:moveTo>
                  <a:pt x="39864" y="330844"/>
                </a:moveTo>
                <a:lnTo>
                  <a:pt x="40782" y="331107"/>
                </a:lnTo>
                <a:lnTo>
                  <a:pt x="41306" y="331762"/>
                </a:lnTo>
                <a:lnTo>
                  <a:pt x="41962" y="331500"/>
                </a:lnTo>
                <a:lnTo>
                  <a:pt x="42880" y="331500"/>
                </a:lnTo>
                <a:lnTo>
                  <a:pt x="42618" y="332549"/>
                </a:lnTo>
                <a:lnTo>
                  <a:pt x="41568" y="332549"/>
                </a:lnTo>
                <a:lnTo>
                  <a:pt x="40519" y="331500"/>
                </a:lnTo>
                <a:lnTo>
                  <a:pt x="39339" y="331107"/>
                </a:lnTo>
                <a:close/>
                <a:moveTo>
                  <a:pt x="616531" y="309736"/>
                </a:moveTo>
                <a:lnTo>
                  <a:pt x="614611" y="310518"/>
                </a:lnTo>
                <a:lnTo>
                  <a:pt x="614610" y="310519"/>
                </a:lnTo>
                <a:close/>
                <a:moveTo>
                  <a:pt x="607652" y="308703"/>
                </a:moveTo>
                <a:lnTo>
                  <a:pt x="606481" y="309075"/>
                </a:lnTo>
                <a:lnTo>
                  <a:pt x="606481" y="309076"/>
                </a:lnTo>
                <a:close/>
                <a:moveTo>
                  <a:pt x="623135" y="307764"/>
                </a:moveTo>
                <a:lnTo>
                  <a:pt x="623134" y="307765"/>
                </a:lnTo>
                <a:lnTo>
                  <a:pt x="622872" y="309076"/>
                </a:lnTo>
                <a:lnTo>
                  <a:pt x="620249" y="309076"/>
                </a:lnTo>
                <a:lnTo>
                  <a:pt x="619098" y="309545"/>
                </a:lnTo>
                <a:lnTo>
                  <a:pt x="620250" y="309076"/>
                </a:lnTo>
                <a:lnTo>
                  <a:pt x="622873" y="309076"/>
                </a:lnTo>
                <a:close/>
                <a:moveTo>
                  <a:pt x="618677" y="306453"/>
                </a:moveTo>
                <a:lnTo>
                  <a:pt x="618152" y="306978"/>
                </a:lnTo>
                <a:lnTo>
                  <a:pt x="618152" y="306978"/>
                </a:lnTo>
                <a:close/>
                <a:moveTo>
                  <a:pt x="604962" y="304774"/>
                </a:moveTo>
                <a:lnTo>
                  <a:pt x="604644" y="304880"/>
                </a:lnTo>
                <a:lnTo>
                  <a:pt x="604329" y="304835"/>
                </a:lnTo>
                <a:lnTo>
                  <a:pt x="604645" y="304880"/>
                </a:lnTo>
                <a:close/>
                <a:moveTo>
                  <a:pt x="627331" y="304224"/>
                </a:moveTo>
                <a:lnTo>
                  <a:pt x="627330" y="304225"/>
                </a:lnTo>
                <a:lnTo>
                  <a:pt x="627723" y="306322"/>
                </a:lnTo>
                <a:lnTo>
                  <a:pt x="627724" y="306322"/>
                </a:lnTo>
                <a:close/>
                <a:moveTo>
                  <a:pt x="611654" y="304028"/>
                </a:moveTo>
                <a:lnTo>
                  <a:pt x="610414" y="304880"/>
                </a:lnTo>
                <a:lnTo>
                  <a:pt x="609365" y="308158"/>
                </a:lnTo>
                <a:lnTo>
                  <a:pt x="609366" y="308158"/>
                </a:lnTo>
                <a:lnTo>
                  <a:pt x="610415" y="304880"/>
                </a:lnTo>
                <a:close/>
                <a:moveTo>
                  <a:pt x="630880" y="300863"/>
                </a:moveTo>
                <a:lnTo>
                  <a:pt x="630215" y="300946"/>
                </a:lnTo>
                <a:lnTo>
                  <a:pt x="629953" y="301602"/>
                </a:lnTo>
                <a:lnTo>
                  <a:pt x="629166" y="303175"/>
                </a:lnTo>
                <a:lnTo>
                  <a:pt x="629167" y="303175"/>
                </a:lnTo>
                <a:lnTo>
                  <a:pt x="629954" y="301601"/>
                </a:lnTo>
                <a:lnTo>
                  <a:pt x="630216" y="300946"/>
                </a:lnTo>
                <a:close/>
                <a:moveTo>
                  <a:pt x="632706" y="299897"/>
                </a:moveTo>
                <a:lnTo>
                  <a:pt x="632313" y="300683"/>
                </a:lnTo>
                <a:lnTo>
                  <a:pt x="632314" y="300683"/>
                </a:lnTo>
                <a:lnTo>
                  <a:pt x="632706" y="299897"/>
                </a:lnTo>
                <a:close/>
                <a:moveTo>
                  <a:pt x="633478" y="298453"/>
                </a:moveTo>
                <a:lnTo>
                  <a:pt x="633362" y="299896"/>
                </a:lnTo>
                <a:lnTo>
                  <a:pt x="633363" y="299896"/>
                </a:lnTo>
                <a:close/>
                <a:moveTo>
                  <a:pt x="633363" y="294258"/>
                </a:moveTo>
                <a:lnTo>
                  <a:pt x="633362" y="294259"/>
                </a:lnTo>
                <a:lnTo>
                  <a:pt x="633516" y="295636"/>
                </a:lnTo>
                <a:close/>
                <a:moveTo>
                  <a:pt x="634019" y="291504"/>
                </a:moveTo>
                <a:lnTo>
                  <a:pt x="634018" y="291505"/>
                </a:lnTo>
                <a:lnTo>
                  <a:pt x="634805" y="292161"/>
                </a:lnTo>
                <a:lnTo>
                  <a:pt x="634806" y="292160"/>
                </a:lnTo>
                <a:close/>
                <a:moveTo>
                  <a:pt x="637246" y="288011"/>
                </a:moveTo>
                <a:lnTo>
                  <a:pt x="636903" y="289669"/>
                </a:lnTo>
                <a:lnTo>
                  <a:pt x="636904" y="289668"/>
                </a:lnTo>
                <a:close/>
                <a:moveTo>
                  <a:pt x="733808" y="287964"/>
                </a:moveTo>
                <a:lnTo>
                  <a:pt x="732366" y="290324"/>
                </a:lnTo>
                <a:lnTo>
                  <a:pt x="732367" y="290324"/>
                </a:lnTo>
                <a:lnTo>
                  <a:pt x="733809" y="287964"/>
                </a:lnTo>
                <a:close/>
                <a:moveTo>
                  <a:pt x="666407" y="287964"/>
                </a:moveTo>
                <a:lnTo>
                  <a:pt x="665996" y="288055"/>
                </a:lnTo>
                <a:lnTo>
                  <a:pt x="666408" y="287964"/>
                </a:lnTo>
                <a:lnTo>
                  <a:pt x="666518" y="288003"/>
                </a:lnTo>
                <a:close/>
                <a:moveTo>
                  <a:pt x="662342" y="287964"/>
                </a:moveTo>
                <a:lnTo>
                  <a:pt x="662343" y="287964"/>
                </a:lnTo>
                <a:lnTo>
                  <a:pt x="664310" y="287964"/>
                </a:lnTo>
                <a:lnTo>
                  <a:pt x="664396" y="287989"/>
                </a:lnTo>
                <a:lnTo>
                  <a:pt x="664309" y="287964"/>
                </a:lnTo>
                <a:close/>
                <a:moveTo>
                  <a:pt x="673205" y="286073"/>
                </a:moveTo>
                <a:lnTo>
                  <a:pt x="670603" y="288882"/>
                </a:lnTo>
                <a:lnTo>
                  <a:pt x="669477" y="289189"/>
                </a:lnTo>
                <a:lnTo>
                  <a:pt x="670604" y="288882"/>
                </a:lnTo>
                <a:close/>
                <a:moveTo>
                  <a:pt x="722704" y="285054"/>
                </a:moveTo>
                <a:lnTo>
                  <a:pt x="721351" y="285866"/>
                </a:lnTo>
                <a:lnTo>
                  <a:pt x="721744" y="287571"/>
                </a:lnTo>
                <a:lnTo>
                  <a:pt x="721745" y="287570"/>
                </a:lnTo>
                <a:lnTo>
                  <a:pt x="721352" y="285866"/>
                </a:lnTo>
                <a:close/>
                <a:moveTo>
                  <a:pt x="733416" y="284685"/>
                </a:moveTo>
                <a:lnTo>
                  <a:pt x="733415" y="284686"/>
                </a:lnTo>
                <a:lnTo>
                  <a:pt x="734858" y="287964"/>
                </a:lnTo>
                <a:lnTo>
                  <a:pt x="734508" y="288104"/>
                </a:lnTo>
                <a:lnTo>
                  <a:pt x="734859" y="287964"/>
                </a:lnTo>
                <a:close/>
                <a:moveTo>
                  <a:pt x="639525" y="282982"/>
                </a:moveTo>
                <a:lnTo>
                  <a:pt x="639525" y="282982"/>
                </a:lnTo>
                <a:lnTo>
                  <a:pt x="639400" y="283179"/>
                </a:lnTo>
                <a:close/>
                <a:moveTo>
                  <a:pt x="739185" y="282588"/>
                </a:moveTo>
                <a:lnTo>
                  <a:pt x="738399" y="283898"/>
                </a:lnTo>
                <a:lnTo>
                  <a:pt x="738399" y="283898"/>
                </a:lnTo>
                <a:lnTo>
                  <a:pt x="739185" y="282588"/>
                </a:lnTo>
                <a:close/>
                <a:moveTo>
                  <a:pt x="703645" y="282295"/>
                </a:moveTo>
                <a:lnTo>
                  <a:pt x="703256" y="282587"/>
                </a:lnTo>
                <a:lnTo>
                  <a:pt x="703256" y="282587"/>
                </a:lnTo>
                <a:close/>
                <a:moveTo>
                  <a:pt x="712828" y="282194"/>
                </a:moveTo>
                <a:lnTo>
                  <a:pt x="712828" y="282195"/>
                </a:lnTo>
                <a:lnTo>
                  <a:pt x="713221" y="282588"/>
                </a:lnTo>
                <a:lnTo>
                  <a:pt x="713221" y="282587"/>
                </a:lnTo>
                <a:close/>
                <a:moveTo>
                  <a:pt x="642897" y="281763"/>
                </a:moveTo>
                <a:lnTo>
                  <a:pt x="643066" y="281801"/>
                </a:lnTo>
                <a:lnTo>
                  <a:pt x="643066" y="281801"/>
                </a:lnTo>
                <a:close/>
                <a:moveTo>
                  <a:pt x="649834" y="281742"/>
                </a:moveTo>
                <a:lnTo>
                  <a:pt x="650803" y="281801"/>
                </a:lnTo>
                <a:lnTo>
                  <a:pt x="650803" y="281801"/>
                </a:lnTo>
                <a:close/>
                <a:moveTo>
                  <a:pt x="676242" y="279440"/>
                </a:moveTo>
                <a:lnTo>
                  <a:pt x="676242" y="279441"/>
                </a:lnTo>
                <a:lnTo>
                  <a:pt x="673882" y="285341"/>
                </a:lnTo>
                <a:lnTo>
                  <a:pt x="673883" y="285341"/>
                </a:lnTo>
                <a:close/>
                <a:moveTo>
                  <a:pt x="713872" y="277983"/>
                </a:moveTo>
                <a:lnTo>
                  <a:pt x="713877" y="277998"/>
                </a:lnTo>
                <a:lnTo>
                  <a:pt x="713877" y="279047"/>
                </a:lnTo>
                <a:lnTo>
                  <a:pt x="713877" y="280489"/>
                </a:lnTo>
                <a:lnTo>
                  <a:pt x="713555" y="281519"/>
                </a:lnTo>
                <a:lnTo>
                  <a:pt x="713877" y="280490"/>
                </a:lnTo>
                <a:lnTo>
                  <a:pt x="713877" y="279048"/>
                </a:lnTo>
                <a:lnTo>
                  <a:pt x="713877" y="277999"/>
                </a:lnTo>
                <a:close/>
                <a:moveTo>
                  <a:pt x="701629" y="275528"/>
                </a:moveTo>
                <a:lnTo>
                  <a:pt x="701813" y="276818"/>
                </a:lnTo>
                <a:lnTo>
                  <a:pt x="701514" y="277415"/>
                </a:lnTo>
                <a:lnTo>
                  <a:pt x="701813" y="276818"/>
                </a:lnTo>
                <a:close/>
                <a:moveTo>
                  <a:pt x="711385" y="275507"/>
                </a:moveTo>
                <a:lnTo>
                  <a:pt x="708893" y="279703"/>
                </a:lnTo>
                <a:lnTo>
                  <a:pt x="708500" y="280489"/>
                </a:lnTo>
                <a:lnTo>
                  <a:pt x="708501" y="280489"/>
                </a:lnTo>
                <a:lnTo>
                  <a:pt x="708894" y="279702"/>
                </a:lnTo>
                <a:lnTo>
                  <a:pt x="711385" y="275507"/>
                </a:lnTo>
                <a:close/>
                <a:moveTo>
                  <a:pt x="739185" y="275114"/>
                </a:moveTo>
                <a:lnTo>
                  <a:pt x="739447" y="275900"/>
                </a:lnTo>
                <a:lnTo>
                  <a:pt x="741545" y="283243"/>
                </a:lnTo>
                <a:lnTo>
                  <a:pt x="741546" y="283243"/>
                </a:lnTo>
                <a:lnTo>
                  <a:pt x="739448" y="275900"/>
                </a:lnTo>
                <a:lnTo>
                  <a:pt x="739186" y="275114"/>
                </a:lnTo>
                <a:close/>
                <a:moveTo>
                  <a:pt x="686601" y="274065"/>
                </a:moveTo>
                <a:lnTo>
                  <a:pt x="686601" y="274065"/>
                </a:lnTo>
                <a:lnTo>
                  <a:pt x="686209" y="274719"/>
                </a:lnTo>
                <a:lnTo>
                  <a:pt x="686209" y="274719"/>
                </a:lnTo>
                <a:close/>
                <a:moveTo>
                  <a:pt x="751118" y="273015"/>
                </a:moveTo>
                <a:lnTo>
                  <a:pt x="750627" y="273261"/>
                </a:lnTo>
                <a:lnTo>
                  <a:pt x="751118" y="273015"/>
                </a:lnTo>
                <a:close/>
                <a:moveTo>
                  <a:pt x="743381" y="273015"/>
                </a:moveTo>
                <a:lnTo>
                  <a:pt x="742594" y="273802"/>
                </a:lnTo>
                <a:lnTo>
                  <a:pt x="742857" y="274458"/>
                </a:lnTo>
                <a:lnTo>
                  <a:pt x="744299" y="274720"/>
                </a:lnTo>
                <a:lnTo>
                  <a:pt x="744823" y="275900"/>
                </a:lnTo>
                <a:lnTo>
                  <a:pt x="744258" y="276003"/>
                </a:lnTo>
                <a:lnTo>
                  <a:pt x="744824" y="275900"/>
                </a:lnTo>
                <a:lnTo>
                  <a:pt x="744300" y="274719"/>
                </a:lnTo>
                <a:lnTo>
                  <a:pt x="742858" y="274457"/>
                </a:lnTo>
                <a:lnTo>
                  <a:pt x="742595" y="273802"/>
                </a:lnTo>
                <a:lnTo>
                  <a:pt x="743382" y="273015"/>
                </a:lnTo>
                <a:lnTo>
                  <a:pt x="743450" y="273034"/>
                </a:lnTo>
                <a:close/>
                <a:moveTo>
                  <a:pt x="745086" y="272622"/>
                </a:moveTo>
                <a:lnTo>
                  <a:pt x="744823" y="273408"/>
                </a:lnTo>
                <a:lnTo>
                  <a:pt x="744824" y="273408"/>
                </a:lnTo>
                <a:lnTo>
                  <a:pt x="745087" y="272622"/>
                </a:lnTo>
                <a:close/>
                <a:moveTo>
                  <a:pt x="701813" y="272359"/>
                </a:moveTo>
                <a:lnTo>
                  <a:pt x="701547" y="273510"/>
                </a:lnTo>
                <a:lnTo>
                  <a:pt x="701813" y="272360"/>
                </a:lnTo>
                <a:close/>
                <a:moveTo>
                  <a:pt x="701157" y="271967"/>
                </a:moveTo>
                <a:lnTo>
                  <a:pt x="700763" y="273408"/>
                </a:lnTo>
                <a:lnTo>
                  <a:pt x="700764" y="273408"/>
                </a:lnTo>
                <a:lnTo>
                  <a:pt x="701157" y="271967"/>
                </a:lnTo>
                <a:close/>
                <a:moveTo>
                  <a:pt x="688962" y="271967"/>
                </a:moveTo>
                <a:lnTo>
                  <a:pt x="688962" y="271967"/>
                </a:lnTo>
                <a:lnTo>
                  <a:pt x="688699" y="272621"/>
                </a:lnTo>
                <a:lnTo>
                  <a:pt x="688700" y="272621"/>
                </a:lnTo>
                <a:close/>
                <a:moveTo>
                  <a:pt x="691688" y="268470"/>
                </a:moveTo>
                <a:lnTo>
                  <a:pt x="691060" y="268819"/>
                </a:lnTo>
                <a:lnTo>
                  <a:pt x="691023" y="268803"/>
                </a:lnTo>
                <a:lnTo>
                  <a:pt x="691061" y="268819"/>
                </a:lnTo>
                <a:close/>
                <a:moveTo>
                  <a:pt x="689486" y="268426"/>
                </a:moveTo>
                <a:lnTo>
                  <a:pt x="689486" y="269082"/>
                </a:lnTo>
                <a:lnTo>
                  <a:pt x="690798" y="271703"/>
                </a:lnTo>
                <a:lnTo>
                  <a:pt x="690799" y="271703"/>
                </a:lnTo>
                <a:lnTo>
                  <a:pt x="689487" y="269081"/>
                </a:lnTo>
                <a:lnTo>
                  <a:pt x="689487" y="268426"/>
                </a:lnTo>
                <a:close/>
                <a:moveTo>
                  <a:pt x="695125" y="266328"/>
                </a:moveTo>
                <a:lnTo>
                  <a:pt x="693946" y="268163"/>
                </a:lnTo>
                <a:lnTo>
                  <a:pt x="693946" y="268163"/>
                </a:lnTo>
                <a:lnTo>
                  <a:pt x="695125" y="266328"/>
                </a:lnTo>
                <a:close/>
                <a:moveTo>
                  <a:pt x="460007" y="0"/>
                </a:moveTo>
                <a:lnTo>
                  <a:pt x="462105" y="2885"/>
                </a:lnTo>
                <a:lnTo>
                  <a:pt x="466433" y="4590"/>
                </a:lnTo>
                <a:lnTo>
                  <a:pt x="465777" y="9179"/>
                </a:lnTo>
                <a:lnTo>
                  <a:pt x="467088" y="10622"/>
                </a:lnTo>
                <a:lnTo>
                  <a:pt x="469186" y="14818"/>
                </a:lnTo>
                <a:lnTo>
                  <a:pt x="469973" y="17047"/>
                </a:lnTo>
                <a:lnTo>
                  <a:pt x="474956" y="20456"/>
                </a:lnTo>
                <a:lnTo>
                  <a:pt x="477710" y="22686"/>
                </a:lnTo>
                <a:lnTo>
                  <a:pt x="481250" y="35143"/>
                </a:lnTo>
                <a:lnTo>
                  <a:pt x="482693" y="37503"/>
                </a:lnTo>
                <a:lnTo>
                  <a:pt x="485053" y="37503"/>
                </a:lnTo>
                <a:lnTo>
                  <a:pt x="488331" y="38946"/>
                </a:lnTo>
                <a:lnTo>
                  <a:pt x="491216" y="41700"/>
                </a:lnTo>
                <a:lnTo>
                  <a:pt x="494495" y="42224"/>
                </a:lnTo>
                <a:lnTo>
                  <a:pt x="496593" y="43142"/>
                </a:lnTo>
                <a:lnTo>
                  <a:pt x="497511" y="44585"/>
                </a:lnTo>
                <a:lnTo>
                  <a:pt x="498691" y="47338"/>
                </a:lnTo>
                <a:lnTo>
                  <a:pt x="499740" y="50223"/>
                </a:lnTo>
                <a:lnTo>
                  <a:pt x="500789" y="52715"/>
                </a:lnTo>
                <a:lnTo>
                  <a:pt x="503149" y="57698"/>
                </a:lnTo>
                <a:lnTo>
                  <a:pt x="505772" y="59402"/>
                </a:lnTo>
                <a:lnTo>
                  <a:pt x="508919" y="61238"/>
                </a:lnTo>
                <a:lnTo>
                  <a:pt x="513115" y="68581"/>
                </a:lnTo>
                <a:lnTo>
                  <a:pt x="519672" y="69106"/>
                </a:lnTo>
                <a:lnTo>
                  <a:pt x="523474" y="69368"/>
                </a:lnTo>
                <a:lnTo>
                  <a:pt x="527015" y="73958"/>
                </a:lnTo>
                <a:lnTo>
                  <a:pt x="531211" y="77498"/>
                </a:lnTo>
                <a:lnTo>
                  <a:pt x="535145" y="78941"/>
                </a:lnTo>
                <a:lnTo>
                  <a:pt x="537637" y="82744"/>
                </a:lnTo>
                <a:lnTo>
                  <a:pt x="538686" y="83924"/>
                </a:lnTo>
                <a:lnTo>
                  <a:pt x="545373" y="84579"/>
                </a:lnTo>
                <a:lnTo>
                  <a:pt x="546554" y="83268"/>
                </a:lnTo>
                <a:lnTo>
                  <a:pt x="547209" y="78285"/>
                </a:lnTo>
                <a:lnTo>
                  <a:pt x="548389" y="77105"/>
                </a:lnTo>
                <a:lnTo>
                  <a:pt x="548652" y="76843"/>
                </a:lnTo>
                <a:lnTo>
                  <a:pt x="549307" y="73958"/>
                </a:lnTo>
                <a:lnTo>
                  <a:pt x="551930" y="73564"/>
                </a:lnTo>
                <a:lnTo>
                  <a:pt x="556388" y="74745"/>
                </a:lnTo>
                <a:lnTo>
                  <a:pt x="556782" y="77105"/>
                </a:lnTo>
                <a:lnTo>
                  <a:pt x="558224" y="83268"/>
                </a:lnTo>
                <a:lnTo>
                  <a:pt x="562158" y="86678"/>
                </a:lnTo>
                <a:lnTo>
                  <a:pt x="564256" y="87858"/>
                </a:lnTo>
                <a:lnTo>
                  <a:pt x="567010" y="88907"/>
                </a:lnTo>
                <a:lnTo>
                  <a:pt x="576714" y="90743"/>
                </a:lnTo>
                <a:lnTo>
                  <a:pt x="577107" y="92316"/>
                </a:lnTo>
                <a:lnTo>
                  <a:pt x="579205" y="98086"/>
                </a:lnTo>
                <a:lnTo>
                  <a:pt x="578812" y="100840"/>
                </a:lnTo>
                <a:lnTo>
                  <a:pt x="579861" y="100840"/>
                </a:lnTo>
                <a:lnTo>
                  <a:pt x="596514" y="101626"/>
                </a:lnTo>
                <a:lnTo>
                  <a:pt x="601104" y="101626"/>
                </a:lnTo>
                <a:lnTo>
                  <a:pt x="603989" y="101626"/>
                </a:lnTo>
                <a:lnTo>
                  <a:pt x="605431" y="101364"/>
                </a:lnTo>
                <a:lnTo>
                  <a:pt x="606087" y="97692"/>
                </a:lnTo>
                <a:lnTo>
                  <a:pt x="604644" y="96381"/>
                </a:lnTo>
                <a:lnTo>
                  <a:pt x="610414" y="94545"/>
                </a:lnTo>
                <a:lnTo>
                  <a:pt x="615266" y="93759"/>
                </a:lnTo>
                <a:lnTo>
                  <a:pt x="616446" y="86022"/>
                </a:lnTo>
                <a:lnTo>
                  <a:pt x="618544" y="82744"/>
                </a:lnTo>
                <a:lnTo>
                  <a:pt x="623134" y="82088"/>
                </a:lnTo>
                <a:lnTo>
                  <a:pt x="624970" y="82744"/>
                </a:lnTo>
                <a:lnTo>
                  <a:pt x="625888" y="86022"/>
                </a:lnTo>
                <a:lnTo>
                  <a:pt x="628773" y="87858"/>
                </a:lnTo>
                <a:lnTo>
                  <a:pt x="634411" y="87858"/>
                </a:lnTo>
                <a:lnTo>
                  <a:pt x="638739" y="89562"/>
                </a:lnTo>
                <a:lnTo>
                  <a:pt x="638739" y="90743"/>
                </a:lnTo>
                <a:lnTo>
                  <a:pt x="645820" y="95594"/>
                </a:lnTo>
                <a:lnTo>
                  <a:pt x="649360" y="94545"/>
                </a:lnTo>
                <a:lnTo>
                  <a:pt x="654999" y="96381"/>
                </a:lnTo>
                <a:lnTo>
                  <a:pt x="657228" y="99397"/>
                </a:lnTo>
                <a:lnTo>
                  <a:pt x="659982" y="100184"/>
                </a:lnTo>
                <a:lnTo>
                  <a:pt x="660637" y="100184"/>
                </a:lnTo>
                <a:lnTo>
                  <a:pt x="662342" y="101626"/>
                </a:lnTo>
                <a:lnTo>
                  <a:pt x="662342" y="107921"/>
                </a:lnTo>
                <a:lnTo>
                  <a:pt x="668505" y="109363"/>
                </a:lnTo>
                <a:lnTo>
                  <a:pt x="675324" y="109101"/>
                </a:lnTo>
                <a:lnTo>
                  <a:pt x="678865" y="108445"/>
                </a:lnTo>
                <a:lnTo>
                  <a:pt x="683061" y="105823"/>
                </a:lnTo>
                <a:lnTo>
                  <a:pt x="686601" y="105560"/>
                </a:lnTo>
                <a:lnTo>
                  <a:pt x="686864" y="107921"/>
                </a:lnTo>
                <a:lnTo>
                  <a:pt x="688306" y="110150"/>
                </a:lnTo>
                <a:lnTo>
                  <a:pt x="688699" y="110150"/>
                </a:lnTo>
                <a:lnTo>
                  <a:pt x="689749" y="116838"/>
                </a:lnTo>
                <a:lnTo>
                  <a:pt x="690404" y="123525"/>
                </a:lnTo>
                <a:lnTo>
                  <a:pt x="697879" y="123919"/>
                </a:lnTo>
                <a:lnTo>
                  <a:pt x="703255" y="123263"/>
                </a:lnTo>
                <a:lnTo>
                  <a:pt x="704042" y="126804"/>
                </a:lnTo>
                <a:lnTo>
                  <a:pt x="705746" y="126804"/>
                </a:lnTo>
                <a:lnTo>
                  <a:pt x="706140" y="127066"/>
                </a:lnTo>
                <a:lnTo>
                  <a:pt x="707189" y="126804"/>
                </a:lnTo>
                <a:lnTo>
                  <a:pt x="712565" y="124968"/>
                </a:lnTo>
                <a:lnTo>
                  <a:pt x="712827" y="121821"/>
                </a:lnTo>
                <a:lnTo>
                  <a:pt x="713221" y="121427"/>
                </a:lnTo>
                <a:lnTo>
                  <a:pt x="713221" y="119985"/>
                </a:lnTo>
                <a:lnTo>
                  <a:pt x="714663" y="119985"/>
                </a:lnTo>
                <a:lnTo>
                  <a:pt x="719646" y="121427"/>
                </a:lnTo>
                <a:lnTo>
                  <a:pt x="720302" y="121165"/>
                </a:lnTo>
                <a:lnTo>
                  <a:pt x="724498" y="121821"/>
                </a:lnTo>
                <a:lnTo>
                  <a:pt x="728432" y="121821"/>
                </a:lnTo>
                <a:lnTo>
                  <a:pt x="727383" y="128902"/>
                </a:lnTo>
                <a:lnTo>
                  <a:pt x="732759" y="129164"/>
                </a:lnTo>
                <a:lnTo>
                  <a:pt x="734464" y="129951"/>
                </a:lnTo>
                <a:lnTo>
                  <a:pt x="734202" y="140441"/>
                </a:lnTo>
                <a:lnTo>
                  <a:pt x="737742" y="138737"/>
                </a:lnTo>
                <a:lnTo>
                  <a:pt x="741283" y="138343"/>
                </a:lnTo>
                <a:lnTo>
                  <a:pt x="747839" y="139130"/>
                </a:lnTo>
                <a:lnTo>
                  <a:pt x="751118" y="142015"/>
                </a:lnTo>
                <a:lnTo>
                  <a:pt x="751380" y="138737"/>
                </a:lnTo>
                <a:lnTo>
                  <a:pt x="756494" y="139786"/>
                </a:lnTo>
                <a:lnTo>
                  <a:pt x="759641" y="139523"/>
                </a:lnTo>
                <a:lnTo>
                  <a:pt x="760821" y="144900"/>
                </a:lnTo>
                <a:lnTo>
                  <a:pt x="757150" y="145555"/>
                </a:lnTo>
                <a:lnTo>
                  <a:pt x="757937" y="150801"/>
                </a:lnTo>
                <a:lnTo>
                  <a:pt x="753478" y="151194"/>
                </a:lnTo>
                <a:lnTo>
                  <a:pt x="753478" y="152636"/>
                </a:lnTo>
                <a:lnTo>
                  <a:pt x="757412" y="155784"/>
                </a:lnTo>
                <a:lnTo>
                  <a:pt x="760035" y="156832"/>
                </a:lnTo>
                <a:lnTo>
                  <a:pt x="772754" y="157619"/>
                </a:lnTo>
                <a:lnTo>
                  <a:pt x="774459" y="154079"/>
                </a:lnTo>
                <a:lnTo>
                  <a:pt x="778655" y="154341"/>
                </a:lnTo>
                <a:lnTo>
                  <a:pt x="782327" y="152899"/>
                </a:lnTo>
                <a:lnTo>
                  <a:pt x="784556" y="152899"/>
                </a:lnTo>
                <a:lnTo>
                  <a:pt x="784556" y="152243"/>
                </a:lnTo>
                <a:lnTo>
                  <a:pt x="786261" y="151981"/>
                </a:lnTo>
                <a:lnTo>
                  <a:pt x="786261" y="148440"/>
                </a:lnTo>
                <a:lnTo>
                  <a:pt x="790850" y="148047"/>
                </a:lnTo>
                <a:lnTo>
                  <a:pt x="790850" y="149883"/>
                </a:lnTo>
                <a:lnTo>
                  <a:pt x="793079" y="149883"/>
                </a:lnTo>
                <a:lnTo>
                  <a:pt x="793735" y="151981"/>
                </a:lnTo>
                <a:lnTo>
                  <a:pt x="794784" y="151981"/>
                </a:lnTo>
                <a:lnTo>
                  <a:pt x="795178" y="153685"/>
                </a:lnTo>
                <a:lnTo>
                  <a:pt x="795440" y="153685"/>
                </a:lnTo>
                <a:lnTo>
                  <a:pt x="797538" y="154079"/>
                </a:lnTo>
                <a:lnTo>
                  <a:pt x="798194" y="160766"/>
                </a:lnTo>
                <a:lnTo>
                  <a:pt x="793998" y="162209"/>
                </a:lnTo>
                <a:lnTo>
                  <a:pt x="788359" y="162602"/>
                </a:lnTo>
                <a:lnTo>
                  <a:pt x="788752" y="163520"/>
                </a:lnTo>
                <a:lnTo>
                  <a:pt x="788752" y="165356"/>
                </a:lnTo>
                <a:lnTo>
                  <a:pt x="790195" y="169290"/>
                </a:lnTo>
                <a:lnTo>
                  <a:pt x="792555" y="173224"/>
                </a:lnTo>
                <a:lnTo>
                  <a:pt x="793735" y="176764"/>
                </a:lnTo>
                <a:lnTo>
                  <a:pt x="794784" y="177420"/>
                </a:lnTo>
                <a:lnTo>
                  <a:pt x="795178" y="178863"/>
                </a:lnTo>
                <a:lnTo>
                  <a:pt x="796096" y="178863"/>
                </a:lnTo>
                <a:lnTo>
                  <a:pt x="796096" y="179780"/>
                </a:lnTo>
                <a:lnTo>
                  <a:pt x="795833" y="181223"/>
                </a:lnTo>
                <a:lnTo>
                  <a:pt x="796096" y="182403"/>
                </a:lnTo>
                <a:lnTo>
                  <a:pt x="796489" y="182403"/>
                </a:lnTo>
                <a:lnTo>
                  <a:pt x="797538" y="183714"/>
                </a:lnTo>
                <a:lnTo>
                  <a:pt x="798718" y="183059"/>
                </a:lnTo>
                <a:lnTo>
                  <a:pt x="798981" y="183714"/>
                </a:lnTo>
                <a:lnTo>
                  <a:pt x="798194" y="184763"/>
                </a:lnTo>
                <a:lnTo>
                  <a:pt x="800816" y="186206"/>
                </a:lnTo>
                <a:lnTo>
                  <a:pt x="801078" y="187648"/>
                </a:lnTo>
                <a:lnTo>
                  <a:pt x="803177" y="190796"/>
                </a:lnTo>
                <a:lnTo>
                  <a:pt x="804357" y="193680"/>
                </a:lnTo>
                <a:lnTo>
                  <a:pt x="803177" y="194861"/>
                </a:lnTo>
                <a:lnTo>
                  <a:pt x="803963" y="195516"/>
                </a:lnTo>
                <a:lnTo>
                  <a:pt x="803570" y="196172"/>
                </a:lnTo>
                <a:lnTo>
                  <a:pt x="802914" y="196172"/>
                </a:lnTo>
                <a:lnTo>
                  <a:pt x="804619" y="198663"/>
                </a:lnTo>
                <a:lnTo>
                  <a:pt x="803570" y="200761"/>
                </a:lnTo>
                <a:lnTo>
                  <a:pt x="803570" y="201548"/>
                </a:lnTo>
                <a:lnTo>
                  <a:pt x="807373" y="201942"/>
                </a:lnTo>
                <a:lnTo>
                  <a:pt x="807111" y="204040"/>
                </a:lnTo>
                <a:lnTo>
                  <a:pt x="803963" y="203646"/>
                </a:lnTo>
                <a:lnTo>
                  <a:pt x="803570" y="204695"/>
                </a:lnTo>
                <a:lnTo>
                  <a:pt x="803963" y="205482"/>
                </a:lnTo>
                <a:lnTo>
                  <a:pt x="804357" y="205744"/>
                </a:lnTo>
                <a:lnTo>
                  <a:pt x="804357" y="207580"/>
                </a:lnTo>
                <a:lnTo>
                  <a:pt x="803963" y="209285"/>
                </a:lnTo>
                <a:lnTo>
                  <a:pt x="801472" y="211776"/>
                </a:lnTo>
                <a:lnTo>
                  <a:pt x="800161" y="213874"/>
                </a:lnTo>
                <a:lnTo>
                  <a:pt x="803177" y="214924"/>
                </a:lnTo>
                <a:lnTo>
                  <a:pt x="802914" y="215317"/>
                </a:lnTo>
                <a:lnTo>
                  <a:pt x="802259" y="215317"/>
                </a:lnTo>
                <a:lnTo>
                  <a:pt x="801078" y="217677"/>
                </a:lnTo>
                <a:lnTo>
                  <a:pt x="805012" y="220300"/>
                </a:lnTo>
                <a:lnTo>
                  <a:pt x="806062" y="220300"/>
                </a:lnTo>
                <a:lnTo>
                  <a:pt x="806455" y="222398"/>
                </a:lnTo>
                <a:lnTo>
                  <a:pt x="805668" y="223054"/>
                </a:lnTo>
                <a:lnTo>
                  <a:pt x="804357" y="223054"/>
                </a:lnTo>
                <a:lnTo>
                  <a:pt x="803570" y="224758"/>
                </a:lnTo>
                <a:lnTo>
                  <a:pt x="804357" y="225545"/>
                </a:lnTo>
                <a:lnTo>
                  <a:pt x="804357" y="225939"/>
                </a:lnTo>
                <a:lnTo>
                  <a:pt x="803963" y="225545"/>
                </a:lnTo>
                <a:lnTo>
                  <a:pt x="803570" y="225545"/>
                </a:lnTo>
                <a:lnTo>
                  <a:pt x="803570" y="226201"/>
                </a:lnTo>
                <a:lnTo>
                  <a:pt x="802521" y="226725"/>
                </a:lnTo>
                <a:lnTo>
                  <a:pt x="803963" y="226988"/>
                </a:lnTo>
                <a:lnTo>
                  <a:pt x="803963" y="227381"/>
                </a:lnTo>
                <a:lnTo>
                  <a:pt x="806062" y="228037"/>
                </a:lnTo>
                <a:lnTo>
                  <a:pt x="806455" y="227643"/>
                </a:lnTo>
                <a:lnTo>
                  <a:pt x="807111" y="227643"/>
                </a:lnTo>
                <a:lnTo>
                  <a:pt x="807373" y="228823"/>
                </a:lnTo>
                <a:lnTo>
                  <a:pt x="808160" y="229479"/>
                </a:lnTo>
                <a:lnTo>
                  <a:pt x="808160" y="229741"/>
                </a:lnTo>
                <a:lnTo>
                  <a:pt x="807897" y="229741"/>
                </a:lnTo>
                <a:lnTo>
                  <a:pt x="808553" y="230922"/>
                </a:lnTo>
                <a:lnTo>
                  <a:pt x="808160" y="231184"/>
                </a:lnTo>
                <a:lnTo>
                  <a:pt x="808815" y="231184"/>
                </a:lnTo>
                <a:lnTo>
                  <a:pt x="809340" y="231577"/>
                </a:lnTo>
                <a:lnTo>
                  <a:pt x="811045" y="231839"/>
                </a:lnTo>
                <a:lnTo>
                  <a:pt x="812356" y="233807"/>
                </a:lnTo>
                <a:lnTo>
                  <a:pt x="813536" y="236168"/>
                </a:lnTo>
                <a:lnTo>
                  <a:pt x="813536" y="236823"/>
                </a:lnTo>
                <a:lnTo>
                  <a:pt x="813929" y="238004"/>
                </a:lnTo>
                <a:lnTo>
                  <a:pt x="814979" y="238004"/>
                </a:lnTo>
                <a:lnTo>
                  <a:pt x="815372" y="238659"/>
                </a:lnTo>
                <a:lnTo>
                  <a:pt x="814716" y="238659"/>
                </a:lnTo>
                <a:lnTo>
                  <a:pt x="814716" y="239708"/>
                </a:lnTo>
                <a:lnTo>
                  <a:pt x="815634" y="242200"/>
                </a:lnTo>
                <a:lnTo>
                  <a:pt x="812749" y="242200"/>
                </a:lnTo>
                <a:lnTo>
                  <a:pt x="812749" y="241544"/>
                </a:lnTo>
                <a:lnTo>
                  <a:pt x="811700" y="241544"/>
                </a:lnTo>
                <a:lnTo>
                  <a:pt x="811438" y="240757"/>
                </a:lnTo>
                <a:lnTo>
                  <a:pt x="810258" y="241806"/>
                </a:lnTo>
                <a:lnTo>
                  <a:pt x="809602" y="241151"/>
                </a:lnTo>
                <a:lnTo>
                  <a:pt x="808553" y="241151"/>
                </a:lnTo>
                <a:lnTo>
                  <a:pt x="809995" y="244298"/>
                </a:lnTo>
                <a:lnTo>
                  <a:pt x="810258" y="245085"/>
                </a:lnTo>
                <a:lnTo>
                  <a:pt x="809995" y="246527"/>
                </a:lnTo>
                <a:lnTo>
                  <a:pt x="809602" y="246789"/>
                </a:lnTo>
                <a:lnTo>
                  <a:pt x="808160" y="246003"/>
                </a:lnTo>
                <a:lnTo>
                  <a:pt x="806717" y="244298"/>
                </a:lnTo>
                <a:lnTo>
                  <a:pt x="805668" y="245085"/>
                </a:lnTo>
                <a:lnTo>
                  <a:pt x="805012" y="244560"/>
                </a:lnTo>
                <a:lnTo>
                  <a:pt x="804357" y="245740"/>
                </a:lnTo>
                <a:lnTo>
                  <a:pt x="806062" y="250723"/>
                </a:lnTo>
                <a:lnTo>
                  <a:pt x="806717" y="252166"/>
                </a:lnTo>
                <a:lnTo>
                  <a:pt x="807111" y="254264"/>
                </a:lnTo>
                <a:lnTo>
                  <a:pt x="805275" y="254657"/>
                </a:lnTo>
                <a:lnTo>
                  <a:pt x="807373" y="256100"/>
                </a:lnTo>
                <a:lnTo>
                  <a:pt x="807373" y="256755"/>
                </a:lnTo>
                <a:lnTo>
                  <a:pt x="805275" y="258198"/>
                </a:lnTo>
                <a:lnTo>
                  <a:pt x="805012" y="259640"/>
                </a:lnTo>
                <a:lnTo>
                  <a:pt x="769215" y="283636"/>
                </a:lnTo>
                <a:lnTo>
                  <a:pt x="779836" y="298061"/>
                </a:lnTo>
                <a:lnTo>
                  <a:pt x="779181" y="298847"/>
                </a:lnTo>
                <a:lnTo>
                  <a:pt x="781279" y="300290"/>
                </a:lnTo>
                <a:lnTo>
                  <a:pt x="782721" y="304617"/>
                </a:lnTo>
                <a:lnTo>
                  <a:pt x="783377" y="305666"/>
                </a:lnTo>
                <a:lnTo>
                  <a:pt x="784819" y="305666"/>
                </a:lnTo>
                <a:lnTo>
                  <a:pt x="786262" y="306715"/>
                </a:lnTo>
                <a:lnTo>
                  <a:pt x="787704" y="305273"/>
                </a:lnTo>
                <a:lnTo>
                  <a:pt x="786917" y="304224"/>
                </a:lnTo>
                <a:lnTo>
                  <a:pt x="788753" y="303437"/>
                </a:lnTo>
                <a:lnTo>
                  <a:pt x="789409" y="304224"/>
                </a:lnTo>
                <a:lnTo>
                  <a:pt x="789802" y="304224"/>
                </a:lnTo>
                <a:lnTo>
                  <a:pt x="789409" y="302781"/>
                </a:lnTo>
                <a:lnTo>
                  <a:pt x="788098" y="303175"/>
                </a:lnTo>
                <a:lnTo>
                  <a:pt x="787704" y="301601"/>
                </a:lnTo>
                <a:lnTo>
                  <a:pt x="786917" y="300290"/>
                </a:lnTo>
                <a:lnTo>
                  <a:pt x="788360" y="299896"/>
                </a:lnTo>
                <a:lnTo>
                  <a:pt x="788753" y="300290"/>
                </a:lnTo>
                <a:lnTo>
                  <a:pt x="789409" y="300290"/>
                </a:lnTo>
                <a:lnTo>
                  <a:pt x="790458" y="302781"/>
                </a:lnTo>
                <a:lnTo>
                  <a:pt x="792294" y="302519"/>
                </a:lnTo>
                <a:lnTo>
                  <a:pt x="791638" y="300946"/>
                </a:lnTo>
                <a:lnTo>
                  <a:pt x="795179" y="298847"/>
                </a:lnTo>
                <a:lnTo>
                  <a:pt x="796097" y="300946"/>
                </a:lnTo>
                <a:lnTo>
                  <a:pt x="799375" y="304880"/>
                </a:lnTo>
                <a:lnTo>
                  <a:pt x="800817" y="306060"/>
                </a:lnTo>
                <a:lnTo>
                  <a:pt x="805276" y="309600"/>
                </a:lnTo>
                <a:lnTo>
                  <a:pt x="808161" y="308813"/>
                </a:lnTo>
                <a:lnTo>
                  <a:pt x="810652" y="313141"/>
                </a:lnTo>
                <a:lnTo>
                  <a:pt x="808554" y="314845"/>
                </a:lnTo>
                <a:lnTo>
                  <a:pt x="808161" y="318124"/>
                </a:lnTo>
                <a:lnTo>
                  <a:pt x="804358" y="325205"/>
                </a:lnTo>
                <a:lnTo>
                  <a:pt x="806718" y="329663"/>
                </a:lnTo>
                <a:lnTo>
                  <a:pt x="810259" y="328877"/>
                </a:lnTo>
                <a:lnTo>
                  <a:pt x="811701" y="331761"/>
                </a:lnTo>
                <a:lnTo>
                  <a:pt x="817077" y="332548"/>
                </a:lnTo>
                <a:lnTo>
                  <a:pt x="820356" y="332155"/>
                </a:lnTo>
                <a:lnTo>
                  <a:pt x="821011" y="335302"/>
                </a:lnTo>
                <a:lnTo>
                  <a:pt x="822060" y="340678"/>
                </a:lnTo>
                <a:lnTo>
                  <a:pt x="822716" y="342776"/>
                </a:lnTo>
                <a:lnTo>
                  <a:pt x="825601" y="346710"/>
                </a:lnTo>
                <a:lnTo>
                  <a:pt x="826650" y="349857"/>
                </a:lnTo>
                <a:lnTo>
                  <a:pt x="827699" y="350120"/>
                </a:lnTo>
                <a:lnTo>
                  <a:pt x="829535" y="350644"/>
                </a:lnTo>
                <a:lnTo>
                  <a:pt x="829141" y="354447"/>
                </a:lnTo>
                <a:lnTo>
                  <a:pt x="829535" y="354447"/>
                </a:lnTo>
                <a:lnTo>
                  <a:pt x="829141" y="355496"/>
                </a:lnTo>
                <a:lnTo>
                  <a:pt x="829797" y="358381"/>
                </a:lnTo>
                <a:lnTo>
                  <a:pt x="829535" y="361659"/>
                </a:lnTo>
                <a:lnTo>
                  <a:pt x="828093" y="362577"/>
                </a:lnTo>
                <a:lnTo>
                  <a:pt x="828879" y="365462"/>
                </a:lnTo>
                <a:lnTo>
                  <a:pt x="828093" y="365855"/>
                </a:lnTo>
                <a:lnTo>
                  <a:pt x="828355" y="366511"/>
                </a:lnTo>
                <a:lnTo>
                  <a:pt x="826257" y="368216"/>
                </a:lnTo>
                <a:lnTo>
                  <a:pt x="826650" y="369003"/>
                </a:lnTo>
                <a:lnTo>
                  <a:pt x="828093" y="369396"/>
                </a:lnTo>
                <a:lnTo>
                  <a:pt x="826650" y="371494"/>
                </a:lnTo>
                <a:lnTo>
                  <a:pt x="824814" y="371887"/>
                </a:lnTo>
                <a:lnTo>
                  <a:pt x="824159" y="370445"/>
                </a:lnTo>
                <a:lnTo>
                  <a:pt x="822716" y="369396"/>
                </a:lnTo>
                <a:lnTo>
                  <a:pt x="821274" y="369658"/>
                </a:lnTo>
                <a:lnTo>
                  <a:pt x="822454" y="371101"/>
                </a:lnTo>
                <a:lnTo>
                  <a:pt x="823110" y="372543"/>
                </a:lnTo>
                <a:lnTo>
                  <a:pt x="823110" y="374379"/>
                </a:lnTo>
                <a:lnTo>
                  <a:pt x="822060" y="377919"/>
                </a:lnTo>
                <a:lnTo>
                  <a:pt x="822060" y="380280"/>
                </a:lnTo>
                <a:lnTo>
                  <a:pt x="822454" y="381722"/>
                </a:lnTo>
                <a:lnTo>
                  <a:pt x="823110" y="383558"/>
                </a:lnTo>
                <a:lnTo>
                  <a:pt x="824814" y="385001"/>
                </a:lnTo>
                <a:lnTo>
                  <a:pt x="827437" y="386443"/>
                </a:lnTo>
                <a:lnTo>
                  <a:pt x="829535" y="387361"/>
                </a:lnTo>
                <a:lnTo>
                  <a:pt x="830191" y="388803"/>
                </a:lnTo>
                <a:lnTo>
                  <a:pt x="830191" y="392082"/>
                </a:lnTo>
                <a:lnTo>
                  <a:pt x="829535" y="393786"/>
                </a:lnTo>
                <a:lnTo>
                  <a:pt x="826650" y="397982"/>
                </a:lnTo>
                <a:lnTo>
                  <a:pt x="826257" y="399425"/>
                </a:lnTo>
                <a:lnTo>
                  <a:pt x="826257" y="400474"/>
                </a:lnTo>
                <a:lnTo>
                  <a:pt x="825208" y="399818"/>
                </a:lnTo>
                <a:lnTo>
                  <a:pt x="824159" y="400474"/>
                </a:lnTo>
                <a:lnTo>
                  <a:pt x="820618" y="403621"/>
                </a:lnTo>
                <a:lnTo>
                  <a:pt x="820356" y="406244"/>
                </a:lnTo>
                <a:lnTo>
                  <a:pt x="821011" y="406899"/>
                </a:lnTo>
                <a:lnTo>
                  <a:pt x="822454" y="407162"/>
                </a:lnTo>
                <a:lnTo>
                  <a:pt x="822716" y="407948"/>
                </a:lnTo>
                <a:lnTo>
                  <a:pt x="823896" y="407555"/>
                </a:lnTo>
                <a:lnTo>
                  <a:pt x="824159" y="408342"/>
                </a:lnTo>
                <a:lnTo>
                  <a:pt x="825208" y="407555"/>
                </a:lnTo>
                <a:lnTo>
                  <a:pt x="825994" y="406506"/>
                </a:lnTo>
                <a:lnTo>
                  <a:pt x="824814" y="404801"/>
                </a:lnTo>
                <a:lnTo>
                  <a:pt x="825601" y="402703"/>
                </a:lnTo>
                <a:lnTo>
                  <a:pt x="826912" y="401261"/>
                </a:lnTo>
                <a:lnTo>
                  <a:pt x="829141" y="402703"/>
                </a:lnTo>
                <a:lnTo>
                  <a:pt x="830584" y="404146"/>
                </a:lnTo>
                <a:lnTo>
                  <a:pt x="830977" y="405064"/>
                </a:lnTo>
                <a:lnTo>
                  <a:pt x="831240" y="407162"/>
                </a:lnTo>
                <a:lnTo>
                  <a:pt x="830584" y="409784"/>
                </a:lnTo>
                <a:lnTo>
                  <a:pt x="830584" y="411227"/>
                </a:lnTo>
                <a:lnTo>
                  <a:pt x="831240" y="413325"/>
                </a:lnTo>
                <a:lnTo>
                  <a:pt x="833993" y="418963"/>
                </a:lnTo>
                <a:lnTo>
                  <a:pt x="833338" y="418963"/>
                </a:lnTo>
                <a:lnTo>
                  <a:pt x="831895" y="416603"/>
                </a:lnTo>
                <a:lnTo>
                  <a:pt x="831633" y="416078"/>
                </a:lnTo>
                <a:lnTo>
                  <a:pt x="830977" y="415161"/>
                </a:lnTo>
                <a:lnTo>
                  <a:pt x="830584" y="415423"/>
                </a:lnTo>
                <a:lnTo>
                  <a:pt x="830977" y="417914"/>
                </a:lnTo>
                <a:lnTo>
                  <a:pt x="832289" y="418701"/>
                </a:lnTo>
                <a:lnTo>
                  <a:pt x="832289" y="418963"/>
                </a:lnTo>
                <a:lnTo>
                  <a:pt x="831895" y="419619"/>
                </a:lnTo>
                <a:lnTo>
                  <a:pt x="831633" y="421455"/>
                </a:lnTo>
                <a:lnTo>
                  <a:pt x="831240" y="421717"/>
                </a:lnTo>
                <a:lnTo>
                  <a:pt x="830977" y="421455"/>
                </a:lnTo>
                <a:lnTo>
                  <a:pt x="830191" y="422242"/>
                </a:lnTo>
                <a:lnTo>
                  <a:pt x="831240" y="423160"/>
                </a:lnTo>
                <a:lnTo>
                  <a:pt x="831240" y="424602"/>
                </a:lnTo>
                <a:lnTo>
                  <a:pt x="829797" y="423946"/>
                </a:lnTo>
                <a:lnTo>
                  <a:pt x="827437" y="424995"/>
                </a:lnTo>
                <a:lnTo>
                  <a:pt x="827699" y="426045"/>
                </a:lnTo>
                <a:lnTo>
                  <a:pt x="827437" y="426700"/>
                </a:lnTo>
                <a:lnTo>
                  <a:pt x="828093" y="428798"/>
                </a:lnTo>
                <a:lnTo>
                  <a:pt x="827699" y="429323"/>
                </a:lnTo>
                <a:lnTo>
                  <a:pt x="826912" y="428798"/>
                </a:lnTo>
                <a:lnTo>
                  <a:pt x="826650" y="428798"/>
                </a:lnTo>
                <a:lnTo>
                  <a:pt x="826912" y="429585"/>
                </a:lnTo>
                <a:lnTo>
                  <a:pt x="826257" y="429978"/>
                </a:lnTo>
                <a:lnTo>
                  <a:pt x="826912" y="432076"/>
                </a:lnTo>
                <a:lnTo>
                  <a:pt x="825208" y="433126"/>
                </a:lnTo>
                <a:lnTo>
                  <a:pt x="824814" y="434961"/>
                </a:lnTo>
                <a:lnTo>
                  <a:pt x="825208" y="435879"/>
                </a:lnTo>
                <a:lnTo>
                  <a:pt x="830584" y="437060"/>
                </a:lnTo>
                <a:lnTo>
                  <a:pt x="831633" y="438764"/>
                </a:lnTo>
                <a:lnTo>
                  <a:pt x="832682" y="439813"/>
                </a:lnTo>
                <a:lnTo>
                  <a:pt x="833731" y="439158"/>
                </a:lnTo>
                <a:lnTo>
                  <a:pt x="834518" y="440207"/>
                </a:lnTo>
                <a:lnTo>
                  <a:pt x="833338" y="440862"/>
                </a:lnTo>
                <a:lnTo>
                  <a:pt x="833075" y="442698"/>
                </a:lnTo>
                <a:lnTo>
                  <a:pt x="831240" y="443485"/>
                </a:lnTo>
                <a:lnTo>
                  <a:pt x="830191" y="444403"/>
                </a:lnTo>
                <a:lnTo>
                  <a:pt x="828879" y="445583"/>
                </a:lnTo>
                <a:lnTo>
                  <a:pt x="831895" y="445845"/>
                </a:lnTo>
                <a:lnTo>
                  <a:pt x="832682" y="446894"/>
                </a:lnTo>
                <a:lnTo>
                  <a:pt x="833731" y="446894"/>
                </a:lnTo>
                <a:lnTo>
                  <a:pt x="833731" y="447681"/>
                </a:lnTo>
                <a:lnTo>
                  <a:pt x="832682" y="447681"/>
                </a:lnTo>
                <a:lnTo>
                  <a:pt x="833075" y="449386"/>
                </a:lnTo>
                <a:lnTo>
                  <a:pt x="831633" y="449386"/>
                </a:lnTo>
                <a:lnTo>
                  <a:pt x="832289" y="450828"/>
                </a:lnTo>
                <a:lnTo>
                  <a:pt x="834518" y="451484"/>
                </a:lnTo>
                <a:lnTo>
                  <a:pt x="834518" y="452139"/>
                </a:lnTo>
                <a:lnTo>
                  <a:pt x="835960" y="452926"/>
                </a:lnTo>
                <a:lnTo>
                  <a:pt x="836223" y="453582"/>
                </a:lnTo>
                <a:lnTo>
                  <a:pt x="837272" y="453582"/>
                </a:lnTo>
                <a:lnTo>
                  <a:pt x="836223" y="456860"/>
                </a:lnTo>
                <a:lnTo>
                  <a:pt x="833993" y="462761"/>
                </a:lnTo>
                <a:lnTo>
                  <a:pt x="835174" y="469318"/>
                </a:lnTo>
                <a:lnTo>
                  <a:pt x="835436" y="471022"/>
                </a:lnTo>
                <a:lnTo>
                  <a:pt x="836616" y="471022"/>
                </a:lnTo>
                <a:lnTo>
                  <a:pt x="836616" y="471678"/>
                </a:lnTo>
                <a:lnTo>
                  <a:pt x="835436" y="472071"/>
                </a:lnTo>
                <a:lnTo>
                  <a:pt x="836616" y="474563"/>
                </a:lnTo>
                <a:lnTo>
                  <a:pt x="838714" y="480857"/>
                </a:lnTo>
                <a:lnTo>
                  <a:pt x="838976" y="482037"/>
                </a:lnTo>
                <a:lnTo>
                  <a:pt x="838976" y="484791"/>
                </a:lnTo>
                <a:lnTo>
                  <a:pt x="838058" y="485185"/>
                </a:lnTo>
                <a:lnTo>
                  <a:pt x="836878" y="484791"/>
                </a:lnTo>
                <a:lnTo>
                  <a:pt x="836878" y="486234"/>
                </a:lnTo>
                <a:lnTo>
                  <a:pt x="837272" y="489119"/>
                </a:lnTo>
                <a:lnTo>
                  <a:pt x="837665" y="490168"/>
                </a:lnTo>
                <a:lnTo>
                  <a:pt x="838058" y="490823"/>
                </a:lnTo>
                <a:lnTo>
                  <a:pt x="836878" y="491479"/>
                </a:lnTo>
                <a:lnTo>
                  <a:pt x="838714" y="492659"/>
                </a:lnTo>
                <a:lnTo>
                  <a:pt x="840812" y="495806"/>
                </a:lnTo>
                <a:lnTo>
                  <a:pt x="839370" y="496199"/>
                </a:lnTo>
                <a:lnTo>
                  <a:pt x="840157" y="497642"/>
                </a:lnTo>
                <a:lnTo>
                  <a:pt x="838976" y="497904"/>
                </a:lnTo>
                <a:lnTo>
                  <a:pt x="838976" y="498298"/>
                </a:lnTo>
                <a:lnTo>
                  <a:pt x="838321" y="498560"/>
                </a:lnTo>
                <a:lnTo>
                  <a:pt x="838321" y="498953"/>
                </a:lnTo>
                <a:lnTo>
                  <a:pt x="838321" y="501445"/>
                </a:lnTo>
                <a:lnTo>
                  <a:pt x="836878" y="501838"/>
                </a:lnTo>
                <a:lnTo>
                  <a:pt x="836616" y="500658"/>
                </a:lnTo>
                <a:lnTo>
                  <a:pt x="835960" y="501838"/>
                </a:lnTo>
                <a:lnTo>
                  <a:pt x="833993" y="502625"/>
                </a:lnTo>
                <a:lnTo>
                  <a:pt x="833731" y="501183"/>
                </a:lnTo>
                <a:lnTo>
                  <a:pt x="833338" y="501183"/>
                </a:lnTo>
                <a:lnTo>
                  <a:pt x="833075" y="501183"/>
                </a:lnTo>
                <a:lnTo>
                  <a:pt x="833338" y="501838"/>
                </a:lnTo>
                <a:lnTo>
                  <a:pt x="833338" y="503936"/>
                </a:lnTo>
                <a:lnTo>
                  <a:pt x="835436" y="505379"/>
                </a:lnTo>
                <a:lnTo>
                  <a:pt x="835174" y="505641"/>
                </a:lnTo>
                <a:lnTo>
                  <a:pt x="835960" y="506297"/>
                </a:lnTo>
                <a:lnTo>
                  <a:pt x="835174" y="506821"/>
                </a:lnTo>
                <a:lnTo>
                  <a:pt x="834518" y="506821"/>
                </a:lnTo>
                <a:lnTo>
                  <a:pt x="833993" y="508264"/>
                </a:lnTo>
                <a:lnTo>
                  <a:pt x="836223" y="508526"/>
                </a:lnTo>
                <a:lnTo>
                  <a:pt x="835960" y="509706"/>
                </a:lnTo>
                <a:lnTo>
                  <a:pt x="836616" y="510624"/>
                </a:lnTo>
                <a:lnTo>
                  <a:pt x="837272" y="510624"/>
                </a:lnTo>
                <a:lnTo>
                  <a:pt x="838321" y="511673"/>
                </a:lnTo>
                <a:lnTo>
                  <a:pt x="838714" y="513115"/>
                </a:lnTo>
                <a:lnTo>
                  <a:pt x="837665" y="514558"/>
                </a:lnTo>
                <a:lnTo>
                  <a:pt x="836223" y="513115"/>
                </a:lnTo>
                <a:lnTo>
                  <a:pt x="834780" y="514558"/>
                </a:lnTo>
                <a:lnTo>
                  <a:pt x="836223" y="516263"/>
                </a:lnTo>
                <a:lnTo>
                  <a:pt x="835436" y="517050"/>
                </a:lnTo>
                <a:lnTo>
                  <a:pt x="835436" y="517444"/>
                </a:lnTo>
                <a:lnTo>
                  <a:pt x="835436" y="517837"/>
                </a:lnTo>
                <a:lnTo>
                  <a:pt x="835960" y="518755"/>
                </a:lnTo>
                <a:lnTo>
                  <a:pt x="836616" y="518755"/>
                </a:lnTo>
                <a:lnTo>
                  <a:pt x="836878" y="519542"/>
                </a:lnTo>
                <a:lnTo>
                  <a:pt x="836616" y="519935"/>
                </a:lnTo>
                <a:lnTo>
                  <a:pt x="836878" y="522033"/>
                </a:lnTo>
                <a:lnTo>
                  <a:pt x="837665" y="523738"/>
                </a:lnTo>
                <a:lnTo>
                  <a:pt x="838321" y="523738"/>
                </a:lnTo>
                <a:lnTo>
                  <a:pt x="839370" y="525574"/>
                </a:lnTo>
                <a:lnTo>
                  <a:pt x="838321" y="525836"/>
                </a:lnTo>
                <a:lnTo>
                  <a:pt x="838714" y="526623"/>
                </a:lnTo>
                <a:lnTo>
                  <a:pt x="838321" y="527278"/>
                </a:lnTo>
                <a:lnTo>
                  <a:pt x="838321" y="528065"/>
                </a:lnTo>
                <a:lnTo>
                  <a:pt x="836616" y="528721"/>
                </a:lnTo>
                <a:lnTo>
                  <a:pt x="836223" y="528065"/>
                </a:lnTo>
                <a:lnTo>
                  <a:pt x="833993" y="529114"/>
                </a:lnTo>
                <a:lnTo>
                  <a:pt x="836878" y="532261"/>
                </a:lnTo>
                <a:lnTo>
                  <a:pt x="836616" y="532917"/>
                </a:lnTo>
                <a:lnTo>
                  <a:pt x="837272" y="533442"/>
                </a:lnTo>
                <a:lnTo>
                  <a:pt x="836616" y="533704"/>
                </a:lnTo>
                <a:lnTo>
                  <a:pt x="840157" y="534097"/>
                </a:lnTo>
                <a:lnTo>
                  <a:pt x="840812" y="539080"/>
                </a:lnTo>
                <a:lnTo>
                  <a:pt x="841861" y="541179"/>
                </a:lnTo>
                <a:lnTo>
                  <a:pt x="842255" y="542883"/>
                </a:lnTo>
                <a:lnTo>
                  <a:pt x="843041" y="544981"/>
                </a:lnTo>
                <a:lnTo>
                  <a:pt x="841861" y="545637"/>
                </a:lnTo>
                <a:lnTo>
                  <a:pt x="841861" y="546424"/>
                </a:lnTo>
                <a:lnTo>
                  <a:pt x="841861" y="546817"/>
                </a:lnTo>
                <a:lnTo>
                  <a:pt x="841861" y="549309"/>
                </a:lnTo>
                <a:lnTo>
                  <a:pt x="843697" y="549309"/>
                </a:lnTo>
                <a:lnTo>
                  <a:pt x="846975" y="548915"/>
                </a:lnTo>
                <a:lnTo>
                  <a:pt x="847238" y="550358"/>
                </a:lnTo>
                <a:lnTo>
                  <a:pt x="847893" y="551013"/>
                </a:lnTo>
                <a:lnTo>
                  <a:pt x="849336" y="551013"/>
                </a:lnTo>
                <a:lnTo>
                  <a:pt x="849073" y="552062"/>
                </a:lnTo>
                <a:lnTo>
                  <a:pt x="850778" y="552456"/>
                </a:lnTo>
                <a:lnTo>
                  <a:pt x="851172" y="552456"/>
                </a:lnTo>
                <a:lnTo>
                  <a:pt x="851434" y="554160"/>
                </a:lnTo>
                <a:lnTo>
                  <a:pt x="851827" y="554160"/>
                </a:lnTo>
                <a:lnTo>
                  <a:pt x="851827" y="554685"/>
                </a:lnTo>
                <a:lnTo>
                  <a:pt x="852876" y="554947"/>
                </a:lnTo>
                <a:lnTo>
                  <a:pt x="853270" y="555603"/>
                </a:lnTo>
                <a:lnTo>
                  <a:pt x="854056" y="557045"/>
                </a:lnTo>
                <a:lnTo>
                  <a:pt x="854712" y="556390"/>
                </a:lnTo>
                <a:lnTo>
                  <a:pt x="854319" y="555603"/>
                </a:lnTo>
                <a:lnTo>
                  <a:pt x="856155" y="555603"/>
                </a:lnTo>
                <a:lnTo>
                  <a:pt x="856155" y="555340"/>
                </a:lnTo>
                <a:lnTo>
                  <a:pt x="857597" y="555996"/>
                </a:lnTo>
                <a:lnTo>
                  <a:pt x="857597" y="556390"/>
                </a:lnTo>
                <a:lnTo>
                  <a:pt x="857203" y="557045"/>
                </a:lnTo>
                <a:lnTo>
                  <a:pt x="857203" y="557439"/>
                </a:lnTo>
                <a:lnTo>
                  <a:pt x="857203" y="558094"/>
                </a:lnTo>
                <a:lnTo>
                  <a:pt x="857859" y="558488"/>
                </a:lnTo>
                <a:lnTo>
                  <a:pt x="857597" y="558881"/>
                </a:lnTo>
                <a:lnTo>
                  <a:pt x="857597" y="560324"/>
                </a:lnTo>
                <a:lnTo>
                  <a:pt x="858908" y="560324"/>
                </a:lnTo>
                <a:lnTo>
                  <a:pt x="858908" y="560979"/>
                </a:lnTo>
                <a:lnTo>
                  <a:pt x="859695" y="562684"/>
                </a:lnTo>
                <a:lnTo>
                  <a:pt x="858908" y="563471"/>
                </a:lnTo>
                <a:lnTo>
                  <a:pt x="857597" y="563864"/>
                </a:lnTo>
                <a:lnTo>
                  <a:pt x="857859" y="565175"/>
                </a:lnTo>
                <a:lnTo>
                  <a:pt x="857203" y="565175"/>
                </a:lnTo>
                <a:lnTo>
                  <a:pt x="857203" y="566224"/>
                </a:lnTo>
                <a:lnTo>
                  <a:pt x="857203" y="566618"/>
                </a:lnTo>
                <a:lnTo>
                  <a:pt x="857203" y="568060"/>
                </a:lnTo>
                <a:lnTo>
                  <a:pt x="858908" y="567667"/>
                </a:lnTo>
                <a:lnTo>
                  <a:pt x="858908" y="568060"/>
                </a:lnTo>
                <a:lnTo>
                  <a:pt x="860351" y="567667"/>
                </a:lnTo>
                <a:lnTo>
                  <a:pt x="860351" y="568060"/>
                </a:lnTo>
                <a:lnTo>
                  <a:pt x="858515" y="568847"/>
                </a:lnTo>
                <a:lnTo>
                  <a:pt x="858515" y="569109"/>
                </a:lnTo>
                <a:lnTo>
                  <a:pt x="857597" y="569503"/>
                </a:lnTo>
                <a:lnTo>
                  <a:pt x="857597" y="569765"/>
                </a:lnTo>
                <a:lnTo>
                  <a:pt x="856810" y="570158"/>
                </a:lnTo>
                <a:lnTo>
                  <a:pt x="857203" y="573437"/>
                </a:lnTo>
                <a:lnTo>
                  <a:pt x="856810" y="573699"/>
                </a:lnTo>
                <a:lnTo>
                  <a:pt x="857203" y="574879"/>
                </a:lnTo>
                <a:lnTo>
                  <a:pt x="857859" y="575141"/>
                </a:lnTo>
                <a:lnTo>
                  <a:pt x="857859" y="575535"/>
                </a:lnTo>
                <a:lnTo>
                  <a:pt x="857859" y="576584"/>
                </a:lnTo>
                <a:lnTo>
                  <a:pt x="857203" y="576977"/>
                </a:lnTo>
                <a:lnTo>
                  <a:pt x="857203" y="577895"/>
                </a:lnTo>
                <a:lnTo>
                  <a:pt x="857597" y="577895"/>
                </a:lnTo>
                <a:lnTo>
                  <a:pt x="857859" y="581173"/>
                </a:lnTo>
                <a:lnTo>
                  <a:pt x="856810" y="581567"/>
                </a:lnTo>
                <a:lnTo>
                  <a:pt x="856417" y="581567"/>
                </a:lnTo>
                <a:lnTo>
                  <a:pt x="856417" y="583665"/>
                </a:lnTo>
                <a:lnTo>
                  <a:pt x="853532" y="584714"/>
                </a:lnTo>
                <a:lnTo>
                  <a:pt x="853270" y="583271"/>
                </a:lnTo>
                <a:lnTo>
                  <a:pt x="852614" y="583271"/>
                </a:lnTo>
                <a:lnTo>
                  <a:pt x="851827" y="584058"/>
                </a:lnTo>
                <a:lnTo>
                  <a:pt x="850778" y="584058"/>
                </a:lnTo>
                <a:lnTo>
                  <a:pt x="850516" y="584058"/>
                </a:lnTo>
                <a:lnTo>
                  <a:pt x="850516" y="584976"/>
                </a:lnTo>
                <a:lnTo>
                  <a:pt x="850122" y="586943"/>
                </a:lnTo>
                <a:lnTo>
                  <a:pt x="850516" y="588648"/>
                </a:lnTo>
                <a:lnTo>
                  <a:pt x="850122" y="590353"/>
                </a:lnTo>
                <a:lnTo>
                  <a:pt x="850778" y="590746"/>
                </a:lnTo>
                <a:lnTo>
                  <a:pt x="851434" y="589697"/>
                </a:lnTo>
                <a:lnTo>
                  <a:pt x="851434" y="588254"/>
                </a:lnTo>
                <a:lnTo>
                  <a:pt x="852614" y="587861"/>
                </a:lnTo>
                <a:lnTo>
                  <a:pt x="854319" y="587861"/>
                </a:lnTo>
                <a:lnTo>
                  <a:pt x="854712" y="587861"/>
                </a:lnTo>
                <a:lnTo>
                  <a:pt x="854974" y="587861"/>
                </a:lnTo>
                <a:lnTo>
                  <a:pt x="855499" y="587861"/>
                </a:lnTo>
                <a:lnTo>
                  <a:pt x="854974" y="585501"/>
                </a:lnTo>
                <a:lnTo>
                  <a:pt x="855761" y="584976"/>
                </a:lnTo>
                <a:lnTo>
                  <a:pt x="857859" y="584976"/>
                </a:lnTo>
                <a:lnTo>
                  <a:pt x="858515" y="585501"/>
                </a:lnTo>
                <a:lnTo>
                  <a:pt x="858515" y="586419"/>
                </a:lnTo>
                <a:lnTo>
                  <a:pt x="857859" y="586419"/>
                </a:lnTo>
                <a:lnTo>
                  <a:pt x="858253" y="588648"/>
                </a:lnTo>
                <a:lnTo>
                  <a:pt x="858908" y="588648"/>
                </a:lnTo>
                <a:lnTo>
                  <a:pt x="859171" y="589041"/>
                </a:lnTo>
                <a:lnTo>
                  <a:pt x="859957" y="589697"/>
                </a:lnTo>
                <a:lnTo>
                  <a:pt x="859695" y="590353"/>
                </a:lnTo>
                <a:lnTo>
                  <a:pt x="859695" y="591401"/>
                </a:lnTo>
                <a:lnTo>
                  <a:pt x="859957" y="591795"/>
                </a:lnTo>
                <a:lnTo>
                  <a:pt x="860351" y="592057"/>
                </a:lnTo>
                <a:lnTo>
                  <a:pt x="860351" y="593500"/>
                </a:lnTo>
                <a:lnTo>
                  <a:pt x="861137" y="594680"/>
                </a:lnTo>
                <a:lnTo>
                  <a:pt x="861793" y="595335"/>
                </a:lnTo>
                <a:lnTo>
                  <a:pt x="861793" y="597434"/>
                </a:lnTo>
                <a:lnTo>
                  <a:pt x="860613" y="597434"/>
                </a:lnTo>
                <a:lnTo>
                  <a:pt x="860613" y="598220"/>
                </a:lnTo>
                <a:lnTo>
                  <a:pt x="861137" y="601105"/>
                </a:lnTo>
                <a:lnTo>
                  <a:pt x="860613" y="604515"/>
                </a:lnTo>
                <a:lnTo>
                  <a:pt x="862055" y="607006"/>
                </a:lnTo>
                <a:lnTo>
                  <a:pt x="862580" y="608842"/>
                </a:lnTo>
                <a:lnTo>
                  <a:pt x="863236" y="609104"/>
                </a:lnTo>
                <a:lnTo>
                  <a:pt x="862055" y="610153"/>
                </a:lnTo>
                <a:lnTo>
                  <a:pt x="861793" y="611596"/>
                </a:lnTo>
                <a:lnTo>
                  <a:pt x="861400" y="611858"/>
                </a:lnTo>
                <a:lnTo>
                  <a:pt x="859695" y="611858"/>
                </a:lnTo>
                <a:lnTo>
                  <a:pt x="858253" y="611202"/>
                </a:lnTo>
                <a:lnTo>
                  <a:pt x="857203" y="611858"/>
                </a:lnTo>
                <a:lnTo>
                  <a:pt x="856810" y="611858"/>
                </a:lnTo>
                <a:lnTo>
                  <a:pt x="856808" y="611858"/>
                </a:lnTo>
                <a:lnTo>
                  <a:pt x="856416" y="612382"/>
                </a:lnTo>
                <a:lnTo>
                  <a:pt x="857203" y="613037"/>
                </a:lnTo>
                <a:lnTo>
                  <a:pt x="857203" y="614742"/>
                </a:lnTo>
                <a:lnTo>
                  <a:pt x="858514" y="615529"/>
                </a:lnTo>
                <a:lnTo>
                  <a:pt x="858514" y="618283"/>
                </a:lnTo>
                <a:lnTo>
                  <a:pt x="860350" y="618283"/>
                </a:lnTo>
                <a:lnTo>
                  <a:pt x="862055" y="618020"/>
                </a:lnTo>
                <a:lnTo>
                  <a:pt x="862055" y="618676"/>
                </a:lnTo>
                <a:lnTo>
                  <a:pt x="865989" y="618938"/>
                </a:lnTo>
                <a:lnTo>
                  <a:pt x="865989" y="620118"/>
                </a:lnTo>
                <a:lnTo>
                  <a:pt x="864153" y="620381"/>
                </a:lnTo>
                <a:lnTo>
                  <a:pt x="862579" y="622610"/>
                </a:lnTo>
                <a:lnTo>
                  <a:pt x="863497" y="623266"/>
                </a:lnTo>
                <a:lnTo>
                  <a:pt x="863235" y="624839"/>
                </a:lnTo>
                <a:lnTo>
                  <a:pt x="864153" y="626282"/>
                </a:lnTo>
                <a:lnTo>
                  <a:pt x="861399" y="627986"/>
                </a:lnTo>
                <a:lnTo>
                  <a:pt x="860612" y="629691"/>
                </a:lnTo>
                <a:lnTo>
                  <a:pt x="858252" y="632838"/>
                </a:lnTo>
                <a:lnTo>
                  <a:pt x="857203" y="631920"/>
                </a:lnTo>
                <a:lnTo>
                  <a:pt x="857203" y="632576"/>
                </a:lnTo>
                <a:lnTo>
                  <a:pt x="858252" y="633363"/>
                </a:lnTo>
                <a:lnTo>
                  <a:pt x="857596" y="634674"/>
                </a:lnTo>
                <a:lnTo>
                  <a:pt x="857596" y="636116"/>
                </a:lnTo>
                <a:lnTo>
                  <a:pt x="857858" y="637559"/>
                </a:lnTo>
                <a:lnTo>
                  <a:pt x="857858" y="639001"/>
                </a:lnTo>
                <a:lnTo>
                  <a:pt x="854056" y="641755"/>
                </a:lnTo>
                <a:lnTo>
                  <a:pt x="856154" y="644115"/>
                </a:lnTo>
                <a:lnTo>
                  <a:pt x="866644" y="633363"/>
                </a:lnTo>
                <a:lnTo>
                  <a:pt x="868349" y="630478"/>
                </a:lnTo>
                <a:lnTo>
                  <a:pt x="870578" y="629298"/>
                </a:lnTo>
                <a:lnTo>
                  <a:pt x="874250" y="628642"/>
                </a:lnTo>
                <a:lnTo>
                  <a:pt x="875168" y="628642"/>
                </a:lnTo>
                <a:lnTo>
                  <a:pt x="876348" y="627986"/>
                </a:lnTo>
                <a:lnTo>
                  <a:pt x="877397" y="627593"/>
                </a:lnTo>
                <a:lnTo>
                  <a:pt x="878708" y="627200"/>
                </a:lnTo>
                <a:lnTo>
                  <a:pt x="879495" y="627986"/>
                </a:lnTo>
                <a:lnTo>
                  <a:pt x="879888" y="627200"/>
                </a:lnTo>
                <a:lnTo>
                  <a:pt x="884478" y="626282"/>
                </a:lnTo>
                <a:lnTo>
                  <a:pt x="886969" y="625495"/>
                </a:lnTo>
                <a:lnTo>
                  <a:pt x="889068" y="624315"/>
                </a:lnTo>
                <a:lnTo>
                  <a:pt x="889330" y="623659"/>
                </a:lnTo>
                <a:lnTo>
                  <a:pt x="892215" y="620381"/>
                </a:lnTo>
                <a:lnTo>
                  <a:pt x="893657" y="619463"/>
                </a:lnTo>
                <a:lnTo>
                  <a:pt x="899033" y="617627"/>
                </a:lnTo>
                <a:lnTo>
                  <a:pt x="901132" y="616185"/>
                </a:lnTo>
                <a:lnTo>
                  <a:pt x="904410" y="615922"/>
                </a:lnTo>
                <a:lnTo>
                  <a:pt x="907426" y="615922"/>
                </a:lnTo>
                <a:lnTo>
                  <a:pt x="909655" y="616185"/>
                </a:lnTo>
                <a:lnTo>
                  <a:pt x="913851" y="620381"/>
                </a:lnTo>
                <a:lnTo>
                  <a:pt x="914507" y="621823"/>
                </a:lnTo>
                <a:lnTo>
                  <a:pt x="919228" y="623266"/>
                </a:lnTo>
                <a:lnTo>
                  <a:pt x="918572" y="624315"/>
                </a:lnTo>
                <a:lnTo>
                  <a:pt x="920932" y="623659"/>
                </a:lnTo>
                <a:lnTo>
                  <a:pt x="921326" y="624839"/>
                </a:lnTo>
                <a:lnTo>
                  <a:pt x="921981" y="625101"/>
                </a:lnTo>
                <a:lnTo>
                  <a:pt x="921981" y="625495"/>
                </a:lnTo>
                <a:lnTo>
                  <a:pt x="922375" y="625757"/>
                </a:lnTo>
                <a:lnTo>
                  <a:pt x="921981" y="626282"/>
                </a:lnTo>
                <a:lnTo>
                  <a:pt x="923030" y="626544"/>
                </a:lnTo>
                <a:lnTo>
                  <a:pt x="923686" y="625495"/>
                </a:lnTo>
                <a:lnTo>
                  <a:pt x="924866" y="626282"/>
                </a:lnTo>
                <a:lnTo>
                  <a:pt x="925129" y="626937"/>
                </a:lnTo>
                <a:lnTo>
                  <a:pt x="925653" y="626544"/>
                </a:lnTo>
                <a:lnTo>
                  <a:pt x="926964" y="627593"/>
                </a:lnTo>
                <a:lnTo>
                  <a:pt x="927358" y="627200"/>
                </a:lnTo>
                <a:lnTo>
                  <a:pt x="926964" y="626544"/>
                </a:lnTo>
                <a:lnTo>
                  <a:pt x="927358" y="626544"/>
                </a:lnTo>
                <a:lnTo>
                  <a:pt x="928013" y="626937"/>
                </a:lnTo>
                <a:lnTo>
                  <a:pt x="928669" y="627986"/>
                </a:lnTo>
                <a:lnTo>
                  <a:pt x="929063" y="627986"/>
                </a:lnTo>
                <a:lnTo>
                  <a:pt x="929849" y="628642"/>
                </a:lnTo>
                <a:lnTo>
                  <a:pt x="930112" y="629691"/>
                </a:lnTo>
                <a:lnTo>
                  <a:pt x="930505" y="629953"/>
                </a:lnTo>
                <a:lnTo>
                  <a:pt x="930767" y="630740"/>
                </a:lnTo>
                <a:lnTo>
                  <a:pt x="931292" y="630740"/>
                </a:lnTo>
                <a:lnTo>
                  <a:pt x="931685" y="631396"/>
                </a:lnTo>
                <a:lnTo>
                  <a:pt x="931685" y="631920"/>
                </a:lnTo>
                <a:lnTo>
                  <a:pt x="932734" y="631396"/>
                </a:lnTo>
                <a:lnTo>
                  <a:pt x="932734" y="631920"/>
                </a:lnTo>
                <a:lnTo>
                  <a:pt x="931685" y="632838"/>
                </a:lnTo>
                <a:lnTo>
                  <a:pt x="931685" y="634018"/>
                </a:lnTo>
                <a:lnTo>
                  <a:pt x="931292" y="634674"/>
                </a:lnTo>
                <a:lnTo>
                  <a:pt x="930505" y="635330"/>
                </a:lnTo>
                <a:lnTo>
                  <a:pt x="927358" y="639919"/>
                </a:lnTo>
                <a:lnTo>
                  <a:pt x="927358" y="640313"/>
                </a:lnTo>
                <a:lnTo>
                  <a:pt x="925653" y="644902"/>
                </a:lnTo>
                <a:lnTo>
                  <a:pt x="925129" y="646738"/>
                </a:lnTo>
                <a:lnTo>
                  <a:pt x="925915" y="649098"/>
                </a:lnTo>
                <a:lnTo>
                  <a:pt x="926964" y="651983"/>
                </a:lnTo>
                <a:lnTo>
                  <a:pt x="928407" y="653819"/>
                </a:lnTo>
                <a:lnTo>
                  <a:pt x="930112" y="655262"/>
                </a:lnTo>
                <a:lnTo>
                  <a:pt x="931685" y="654475"/>
                </a:lnTo>
                <a:lnTo>
                  <a:pt x="932734" y="654868"/>
                </a:lnTo>
                <a:lnTo>
                  <a:pt x="934439" y="654868"/>
                </a:lnTo>
                <a:lnTo>
                  <a:pt x="935881" y="654868"/>
                </a:lnTo>
                <a:lnTo>
                  <a:pt x="939422" y="653819"/>
                </a:lnTo>
                <a:lnTo>
                  <a:pt x="940209" y="653163"/>
                </a:lnTo>
                <a:lnTo>
                  <a:pt x="941913" y="653163"/>
                </a:lnTo>
                <a:lnTo>
                  <a:pt x="942307" y="653163"/>
                </a:lnTo>
                <a:lnTo>
                  <a:pt x="942569" y="651983"/>
                </a:lnTo>
                <a:lnTo>
                  <a:pt x="942962" y="652377"/>
                </a:lnTo>
                <a:lnTo>
                  <a:pt x="942569" y="653163"/>
                </a:lnTo>
                <a:lnTo>
                  <a:pt x="942569" y="653819"/>
                </a:lnTo>
                <a:lnTo>
                  <a:pt x="943225" y="654081"/>
                </a:lnTo>
                <a:lnTo>
                  <a:pt x="942962" y="654868"/>
                </a:lnTo>
                <a:lnTo>
                  <a:pt x="942962" y="655262"/>
                </a:lnTo>
                <a:lnTo>
                  <a:pt x="942962" y="655917"/>
                </a:lnTo>
                <a:lnTo>
                  <a:pt x="942569" y="656835"/>
                </a:lnTo>
                <a:lnTo>
                  <a:pt x="941520" y="658278"/>
                </a:lnTo>
                <a:lnTo>
                  <a:pt x="940864" y="658802"/>
                </a:lnTo>
                <a:lnTo>
                  <a:pt x="939815" y="659720"/>
                </a:lnTo>
                <a:lnTo>
                  <a:pt x="940209" y="660244"/>
                </a:lnTo>
                <a:lnTo>
                  <a:pt x="940209" y="660900"/>
                </a:lnTo>
                <a:lnTo>
                  <a:pt x="939422" y="661556"/>
                </a:lnTo>
                <a:lnTo>
                  <a:pt x="939422" y="662212"/>
                </a:lnTo>
                <a:lnTo>
                  <a:pt x="937586" y="661162"/>
                </a:lnTo>
                <a:lnTo>
                  <a:pt x="936930" y="662212"/>
                </a:lnTo>
                <a:lnTo>
                  <a:pt x="935488" y="662605"/>
                </a:lnTo>
                <a:lnTo>
                  <a:pt x="935226" y="662212"/>
                </a:lnTo>
                <a:lnTo>
                  <a:pt x="933390" y="662212"/>
                </a:lnTo>
                <a:lnTo>
                  <a:pt x="933128" y="662605"/>
                </a:lnTo>
                <a:lnTo>
                  <a:pt x="933390" y="662998"/>
                </a:lnTo>
                <a:lnTo>
                  <a:pt x="933128" y="663654"/>
                </a:lnTo>
                <a:lnTo>
                  <a:pt x="934832" y="664441"/>
                </a:lnTo>
                <a:lnTo>
                  <a:pt x="933390" y="664703"/>
                </a:lnTo>
                <a:lnTo>
                  <a:pt x="933390" y="665096"/>
                </a:lnTo>
                <a:lnTo>
                  <a:pt x="932734" y="665883"/>
                </a:lnTo>
                <a:lnTo>
                  <a:pt x="931685" y="667588"/>
                </a:lnTo>
                <a:lnTo>
                  <a:pt x="930767" y="669686"/>
                </a:lnTo>
                <a:lnTo>
                  <a:pt x="929456" y="668899"/>
                </a:lnTo>
                <a:lnTo>
                  <a:pt x="928669" y="672177"/>
                </a:lnTo>
                <a:lnTo>
                  <a:pt x="929456" y="672440"/>
                </a:lnTo>
                <a:lnTo>
                  <a:pt x="929456" y="672964"/>
                </a:lnTo>
                <a:lnTo>
                  <a:pt x="927751" y="673882"/>
                </a:lnTo>
                <a:lnTo>
                  <a:pt x="928013" y="674276"/>
                </a:lnTo>
                <a:lnTo>
                  <a:pt x="928407" y="675062"/>
                </a:lnTo>
                <a:lnTo>
                  <a:pt x="927751" y="676767"/>
                </a:lnTo>
                <a:lnTo>
                  <a:pt x="928669" y="677160"/>
                </a:lnTo>
                <a:lnTo>
                  <a:pt x="931292" y="677423"/>
                </a:lnTo>
                <a:lnTo>
                  <a:pt x="931685" y="677816"/>
                </a:lnTo>
                <a:lnTo>
                  <a:pt x="932734" y="677160"/>
                </a:lnTo>
                <a:lnTo>
                  <a:pt x="933128" y="677160"/>
                </a:lnTo>
                <a:lnTo>
                  <a:pt x="933783" y="677423"/>
                </a:lnTo>
                <a:lnTo>
                  <a:pt x="936668" y="677160"/>
                </a:lnTo>
                <a:lnTo>
                  <a:pt x="937586" y="677423"/>
                </a:lnTo>
                <a:lnTo>
                  <a:pt x="937586" y="677816"/>
                </a:lnTo>
                <a:lnTo>
                  <a:pt x="936144" y="678603"/>
                </a:lnTo>
                <a:lnTo>
                  <a:pt x="935226" y="678996"/>
                </a:lnTo>
                <a:lnTo>
                  <a:pt x="935226" y="679259"/>
                </a:lnTo>
                <a:lnTo>
                  <a:pt x="935488" y="679259"/>
                </a:lnTo>
                <a:lnTo>
                  <a:pt x="935488" y="679652"/>
                </a:lnTo>
                <a:lnTo>
                  <a:pt x="934832" y="679652"/>
                </a:lnTo>
                <a:lnTo>
                  <a:pt x="935488" y="681357"/>
                </a:lnTo>
                <a:lnTo>
                  <a:pt x="935226" y="681750"/>
                </a:lnTo>
                <a:lnTo>
                  <a:pt x="933390" y="682799"/>
                </a:lnTo>
                <a:lnTo>
                  <a:pt x="934439" y="683455"/>
                </a:lnTo>
                <a:lnTo>
                  <a:pt x="935226" y="683455"/>
                </a:lnTo>
                <a:lnTo>
                  <a:pt x="935226" y="683979"/>
                </a:lnTo>
                <a:lnTo>
                  <a:pt x="934832" y="684241"/>
                </a:lnTo>
                <a:lnTo>
                  <a:pt x="934832" y="684635"/>
                </a:lnTo>
                <a:lnTo>
                  <a:pt x="935488" y="684241"/>
                </a:lnTo>
                <a:lnTo>
                  <a:pt x="936144" y="684241"/>
                </a:lnTo>
                <a:lnTo>
                  <a:pt x="935226" y="684635"/>
                </a:lnTo>
                <a:lnTo>
                  <a:pt x="934439" y="684897"/>
                </a:lnTo>
                <a:lnTo>
                  <a:pt x="935488" y="686077"/>
                </a:lnTo>
                <a:lnTo>
                  <a:pt x="936668" y="686340"/>
                </a:lnTo>
                <a:lnTo>
                  <a:pt x="937324" y="687126"/>
                </a:lnTo>
                <a:lnTo>
                  <a:pt x="938373" y="687520"/>
                </a:lnTo>
                <a:lnTo>
                  <a:pt x="939422" y="687520"/>
                </a:lnTo>
                <a:lnTo>
                  <a:pt x="939028" y="689618"/>
                </a:lnTo>
                <a:lnTo>
                  <a:pt x="939028" y="690274"/>
                </a:lnTo>
                <a:lnTo>
                  <a:pt x="938766" y="692503"/>
                </a:lnTo>
                <a:lnTo>
                  <a:pt x="938766" y="693158"/>
                </a:lnTo>
                <a:lnTo>
                  <a:pt x="939028" y="693421"/>
                </a:lnTo>
                <a:lnTo>
                  <a:pt x="939815" y="693814"/>
                </a:lnTo>
                <a:lnTo>
                  <a:pt x="939815" y="695519"/>
                </a:lnTo>
                <a:lnTo>
                  <a:pt x="939422" y="695912"/>
                </a:lnTo>
                <a:lnTo>
                  <a:pt x="939422" y="697355"/>
                </a:lnTo>
                <a:lnTo>
                  <a:pt x="939422" y="697617"/>
                </a:lnTo>
                <a:lnTo>
                  <a:pt x="940471" y="698404"/>
                </a:lnTo>
                <a:lnTo>
                  <a:pt x="940864" y="699846"/>
                </a:lnTo>
                <a:lnTo>
                  <a:pt x="941913" y="700895"/>
                </a:lnTo>
                <a:lnTo>
                  <a:pt x="943749" y="700502"/>
                </a:lnTo>
                <a:lnTo>
                  <a:pt x="944405" y="700895"/>
                </a:lnTo>
                <a:lnTo>
                  <a:pt x="946110" y="702338"/>
                </a:lnTo>
                <a:lnTo>
                  <a:pt x="946896" y="702338"/>
                </a:lnTo>
                <a:lnTo>
                  <a:pt x="946896" y="702993"/>
                </a:lnTo>
                <a:lnTo>
                  <a:pt x="947945" y="702993"/>
                </a:lnTo>
                <a:lnTo>
                  <a:pt x="951092" y="704698"/>
                </a:lnTo>
                <a:lnTo>
                  <a:pt x="952928" y="707321"/>
                </a:lnTo>
                <a:lnTo>
                  <a:pt x="953191" y="708238"/>
                </a:lnTo>
                <a:lnTo>
                  <a:pt x="953584" y="709025"/>
                </a:lnTo>
                <a:lnTo>
                  <a:pt x="954371" y="710337"/>
                </a:lnTo>
                <a:lnTo>
                  <a:pt x="954633" y="714008"/>
                </a:lnTo>
                <a:lnTo>
                  <a:pt x="955289" y="715320"/>
                </a:lnTo>
                <a:lnTo>
                  <a:pt x="956731" y="717418"/>
                </a:lnTo>
                <a:lnTo>
                  <a:pt x="956731" y="718598"/>
                </a:lnTo>
                <a:lnTo>
                  <a:pt x="961845" y="724236"/>
                </a:lnTo>
                <a:lnTo>
                  <a:pt x="962107" y="725023"/>
                </a:lnTo>
                <a:lnTo>
                  <a:pt x="961845" y="725285"/>
                </a:lnTo>
                <a:lnTo>
                  <a:pt x="962107" y="727121"/>
                </a:lnTo>
                <a:lnTo>
                  <a:pt x="960665" y="728433"/>
                </a:lnTo>
                <a:lnTo>
                  <a:pt x="960272" y="729219"/>
                </a:lnTo>
                <a:lnTo>
                  <a:pt x="957387" y="728826"/>
                </a:lnTo>
                <a:lnTo>
                  <a:pt x="956469" y="729219"/>
                </a:lnTo>
                <a:lnTo>
                  <a:pt x="956731" y="729875"/>
                </a:lnTo>
                <a:lnTo>
                  <a:pt x="958174" y="730924"/>
                </a:lnTo>
                <a:lnTo>
                  <a:pt x="958567" y="731318"/>
                </a:lnTo>
                <a:lnTo>
                  <a:pt x="959616" y="732104"/>
                </a:lnTo>
                <a:lnTo>
                  <a:pt x="959354" y="733809"/>
                </a:lnTo>
                <a:lnTo>
                  <a:pt x="960009" y="734202"/>
                </a:lnTo>
                <a:lnTo>
                  <a:pt x="960665" y="734858"/>
                </a:lnTo>
                <a:lnTo>
                  <a:pt x="963288" y="735251"/>
                </a:lnTo>
                <a:lnTo>
                  <a:pt x="963550" y="736300"/>
                </a:lnTo>
                <a:lnTo>
                  <a:pt x="963288" y="737743"/>
                </a:lnTo>
                <a:lnTo>
                  <a:pt x="963943" y="738136"/>
                </a:lnTo>
                <a:lnTo>
                  <a:pt x="965648" y="740234"/>
                </a:lnTo>
                <a:lnTo>
                  <a:pt x="965648" y="740497"/>
                </a:lnTo>
                <a:lnTo>
                  <a:pt x="964992" y="740497"/>
                </a:lnTo>
                <a:lnTo>
                  <a:pt x="964992" y="741283"/>
                </a:lnTo>
                <a:lnTo>
                  <a:pt x="966435" y="741283"/>
                </a:lnTo>
                <a:lnTo>
                  <a:pt x="967484" y="740497"/>
                </a:lnTo>
                <a:lnTo>
                  <a:pt x="968139" y="739579"/>
                </a:lnTo>
                <a:lnTo>
                  <a:pt x="968533" y="739579"/>
                </a:lnTo>
                <a:lnTo>
                  <a:pt x="968926" y="739185"/>
                </a:lnTo>
                <a:lnTo>
                  <a:pt x="969844" y="739579"/>
                </a:lnTo>
                <a:lnTo>
                  <a:pt x="971811" y="738792"/>
                </a:lnTo>
                <a:lnTo>
                  <a:pt x="972729" y="738399"/>
                </a:lnTo>
                <a:lnTo>
                  <a:pt x="973516" y="739579"/>
                </a:lnTo>
                <a:lnTo>
                  <a:pt x="973516" y="740234"/>
                </a:lnTo>
                <a:lnTo>
                  <a:pt x="973123" y="740890"/>
                </a:lnTo>
                <a:lnTo>
                  <a:pt x="973516" y="741677"/>
                </a:lnTo>
                <a:lnTo>
                  <a:pt x="974565" y="741939"/>
                </a:lnTo>
                <a:lnTo>
                  <a:pt x="974565" y="743119"/>
                </a:lnTo>
                <a:lnTo>
                  <a:pt x="976007" y="745480"/>
                </a:lnTo>
                <a:lnTo>
                  <a:pt x="977450" y="746267"/>
                </a:lnTo>
                <a:lnTo>
                  <a:pt x="978368" y="746660"/>
                </a:lnTo>
                <a:lnTo>
                  <a:pt x="979548" y="747971"/>
                </a:lnTo>
                <a:lnTo>
                  <a:pt x="980203" y="747578"/>
                </a:lnTo>
                <a:lnTo>
                  <a:pt x="981253" y="747971"/>
                </a:lnTo>
                <a:lnTo>
                  <a:pt x="982302" y="748758"/>
                </a:lnTo>
                <a:lnTo>
                  <a:pt x="984006" y="749020"/>
                </a:lnTo>
                <a:lnTo>
                  <a:pt x="985187" y="748233"/>
                </a:lnTo>
                <a:lnTo>
                  <a:pt x="985187" y="748758"/>
                </a:lnTo>
                <a:lnTo>
                  <a:pt x="985449" y="748758"/>
                </a:lnTo>
                <a:lnTo>
                  <a:pt x="985187" y="749020"/>
                </a:lnTo>
                <a:lnTo>
                  <a:pt x="983351" y="749676"/>
                </a:lnTo>
                <a:lnTo>
                  <a:pt x="982302" y="749676"/>
                </a:lnTo>
                <a:lnTo>
                  <a:pt x="980990" y="750200"/>
                </a:lnTo>
                <a:lnTo>
                  <a:pt x="979548" y="751118"/>
                </a:lnTo>
                <a:lnTo>
                  <a:pt x="978761" y="752561"/>
                </a:lnTo>
                <a:lnTo>
                  <a:pt x="979810" y="752561"/>
                </a:lnTo>
                <a:lnTo>
                  <a:pt x="980466" y="752954"/>
                </a:lnTo>
                <a:lnTo>
                  <a:pt x="980466" y="753610"/>
                </a:lnTo>
                <a:lnTo>
                  <a:pt x="981253" y="754003"/>
                </a:lnTo>
                <a:lnTo>
                  <a:pt x="980990" y="754397"/>
                </a:lnTo>
                <a:lnTo>
                  <a:pt x="979810" y="756101"/>
                </a:lnTo>
                <a:lnTo>
                  <a:pt x="979548" y="757281"/>
                </a:lnTo>
                <a:lnTo>
                  <a:pt x="979023" y="758199"/>
                </a:lnTo>
                <a:lnTo>
                  <a:pt x="978368" y="760691"/>
                </a:lnTo>
                <a:lnTo>
                  <a:pt x="977712" y="761740"/>
                </a:lnTo>
                <a:lnTo>
                  <a:pt x="977450" y="763182"/>
                </a:lnTo>
                <a:lnTo>
                  <a:pt x="977712" y="765280"/>
                </a:lnTo>
                <a:lnTo>
                  <a:pt x="978368" y="766067"/>
                </a:lnTo>
                <a:lnTo>
                  <a:pt x="980466" y="767116"/>
                </a:lnTo>
                <a:lnTo>
                  <a:pt x="980466" y="768165"/>
                </a:lnTo>
                <a:lnTo>
                  <a:pt x="981646" y="768165"/>
                </a:lnTo>
                <a:lnTo>
                  <a:pt x="982564" y="769477"/>
                </a:lnTo>
                <a:lnTo>
                  <a:pt x="984006" y="770657"/>
                </a:lnTo>
                <a:lnTo>
                  <a:pt x="985842" y="770919"/>
                </a:lnTo>
                <a:lnTo>
                  <a:pt x="989383" y="770263"/>
                </a:lnTo>
                <a:lnTo>
                  <a:pt x="990563" y="769214"/>
                </a:lnTo>
                <a:lnTo>
                  <a:pt x="993710" y="768165"/>
                </a:lnTo>
                <a:lnTo>
                  <a:pt x="995546" y="769477"/>
                </a:lnTo>
                <a:lnTo>
                  <a:pt x="995546" y="770001"/>
                </a:lnTo>
                <a:lnTo>
                  <a:pt x="995808" y="770263"/>
                </a:lnTo>
                <a:lnTo>
                  <a:pt x="995808" y="770657"/>
                </a:lnTo>
                <a:lnTo>
                  <a:pt x="997644" y="771706"/>
                </a:lnTo>
                <a:lnTo>
                  <a:pt x="997644" y="772361"/>
                </a:lnTo>
                <a:lnTo>
                  <a:pt x="999086" y="775115"/>
                </a:lnTo>
                <a:lnTo>
                  <a:pt x="999086" y="775902"/>
                </a:lnTo>
                <a:lnTo>
                  <a:pt x="999742" y="777082"/>
                </a:lnTo>
                <a:lnTo>
                  <a:pt x="999349" y="777344"/>
                </a:lnTo>
                <a:lnTo>
                  <a:pt x="1000529" y="779180"/>
                </a:lnTo>
                <a:lnTo>
                  <a:pt x="1001185" y="779836"/>
                </a:lnTo>
                <a:lnTo>
                  <a:pt x="1001447" y="780492"/>
                </a:lnTo>
                <a:lnTo>
                  <a:pt x="1002102" y="781278"/>
                </a:lnTo>
                <a:lnTo>
                  <a:pt x="1002496" y="783639"/>
                </a:lnTo>
                <a:lnTo>
                  <a:pt x="1006167" y="785868"/>
                </a:lnTo>
                <a:lnTo>
                  <a:pt x="1007872" y="786261"/>
                </a:lnTo>
                <a:lnTo>
                  <a:pt x="1008265" y="786917"/>
                </a:lnTo>
                <a:lnTo>
                  <a:pt x="1009577" y="787573"/>
                </a:lnTo>
                <a:lnTo>
                  <a:pt x="1013249" y="790458"/>
                </a:lnTo>
                <a:lnTo>
                  <a:pt x="1013904" y="789540"/>
                </a:lnTo>
                <a:lnTo>
                  <a:pt x="1013249" y="790851"/>
                </a:lnTo>
                <a:lnTo>
                  <a:pt x="1015347" y="791244"/>
                </a:lnTo>
                <a:lnTo>
                  <a:pt x="1015609" y="792294"/>
                </a:lnTo>
                <a:lnTo>
                  <a:pt x="1016002" y="792557"/>
                </a:lnTo>
                <a:lnTo>
                  <a:pt x="1016002" y="793343"/>
                </a:lnTo>
                <a:lnTo>
                  <a:pt x="1015347" y="793737"/>
                </a:lnTo>
                <a:lnTo>
                  <a:pt x="1014560" y="793999"/>
                </a:lnTo>
                <a:lnTo>
                  <a:pt x="1012724" y="793999"/>
                </a:lnTo>
                <a:lnTo>
                  <a:pt x="1012068" y="794393"/>
                </a:lnTo>
                <a:lnTo>
                  <a:pt x="1011806" y="795442"/>
                </a:lnTo>
                <a:lnTo>
                  <a:pt x="1010626" y="796884"/>
                </a:lnTo>
                <a:lnTo>
                  <a:pt x="1009970" y="796884"/>
                </a:lnTo>
                <a:lnTo>
                  <a:pt x="1008921" y="797540"/>
                </a:lnTo>
                <a:lnTo>
                  <a:pt x="1007872" y="798327"/>
                </a:lnTo>
                <a:lnTo>
                  <a:pt x="1007085" y="798327"/>
                </a:lnTo>
                <a:lnTo>
                  <a:pt x="1006823" y="797933"/>
                </a:lnTo>
                <a:lnTo>
                  <a:pt x="1006823" y="798327"/>
                </a:lnTo>
                <a:lnTo>
                  <a:pt x="1006430" y="798982"/>
                </a:lnTo>
                <a:lnTo>
                  <a:pt x="1007479" y="800424"/>
                </a:lnTo>
                <a:lnTo>
                  <a:pt x="1007479" y="802260"/>
                </a:lnTo>
                <a:lnTo>
                  <a:pt x="1004987" y="803703"/>
                </a:lnTo>
                <a:lnTo>
                  <a:pt x="1001840" y="803965"/>
                </a:lnTo>
                <a:lnTo>
                  <a:pt x="999086" y="806063"/>
                </a:lnTo>
                <a:lnTo>
                  <a:pt x="997644" y="806063"/>
                </a:lnTo>
                <a:lnTo>
                  <a:pt x="995808" y="805014"/>
                </a:lnTo>
                <a:lnTo>
                  <a:pt x="994366" y="805014"/>
                </a:lnTo>
                <a:lnTo>
                  <a:pt x="993710" y="804621"/>
                </a:lnTo>
                <a:lnTo>
                  <a:pt x="990038" y="805407"/>
                </a:lnTo>
                <a:lnTo>
                  <a:pt x="988334" y="804358"/>
                </a:lnTo>
                <a:lnTo>
                  <a:pt x="986629" y="805801"/>
                </a:lnTo>
                <a:lnTo>
                  <a:pt x="983088" y="804358"/>
                </a:lnTo>
                <a:lnTo>
                  <a:pt x="980466" y="805014"/>
                </a:lnTo>
                <a:lnTo>
                  <a:pt x="978105" y="806719"/>
                </a:lnTo>
                <a:lnTo>
                  <a:pt x="976007" y="808161"/>
                </a:lnTo>
                <a:lnTo>
                  <a:pt x="976007" y="809997"/>
                </a:lnTo>
                <a:lnTo>
                  <a:pt x="973123" y="809997"/>
                </a:lnTo>
                <a:lnTo>
                  <a:pt x="971024" y="810784"/>
                </a:lnTo>
                <a:lnTo>
                  <a:pt x="971287" y="811702"/>
                </a:lnTo>
                <a:lnTo>
                  <a:pt x="972073" y="814193"/>
                </a:lnTo>
                <a:lnTo>
                  <a:pt x="974172" y="815242"/>
                </a:lnTo>
                <a:lnTo>
                  <a:pt x="976270" y="818127"/>
                </a:lnTo>
                <a:lnTo>
                  <a:pt x="979023" y="825864"/>
                </a:lnTo>
                <a:lnTo>
                  <a:pt x="977450" y="826913"/>
                </a:lnTo>
                <a:lnTo>
                  <a:pt x="976925" y="828355"/>
                </a:lnTo>
                <a:lnTo>
                  <a:pt x="977712" y="830060"/>
                </a:lnTo>
                <a:lnTo>
                  <a:pt x="977712" y="831503"/>
                </a:lnTo>
                <a:lnTo>
                  <a:pt x="974565" y="830847"/>
                </a:lnTo>
                <a:lnTo>
                  <a:pt x="973123" y="832945"/>
                </a:lnTo>
                <a:lnTo>
                  <a:pt x="972073" y="834781"/>
                </a:lnTo>
                <a:lnTo>
                  <a:pt x="969844" y="837141"/>
                </a:lnTo>
                <a:lnTo>
                  <a:pt x="968139" y="840419"/>
                </a:lnTo>
                <a:lnTo>
                  <a:pt x="968926" y="841862"/>
                </a:lnTo>
                <a:lnTo>
                  <a:pt x="970369" y="843042"/>
                </a:lnTo>
                <a:lnTo>
                  <a:pt x="973516" y="842255"/>
                </a:lnTo>
                <a:lnTo>
                  <a:pt x="972073" y="845009"/>
                </a:lnTo>
                <a:lnTo>
                  <a:pt x="973123" y="847894"/>
                </a:lnTo>
                <a:lnTo>
                  <a:pt x="969582" y="850385"/>
                </a:lnTo>
                <a:lnTo>
                  <a:pt x="968533" y="849992"/>
                </a:lnTo>
                <a:lnTo>
                  <a:pt x="965648" y="851697"/>
                </a:lnTo>
                <a:lnTo>
                  <a:pt x="963550" y="853139"/>
                </a:lnTo>
                <a:lnTo>
                  <a:pt x="963288" y="853795"/>
                </a:lnTo>
                <a:lnTo>
                  <a:pt x="963288" y="855237"/>
                </a:lnTo>
                <a:lnTo>
                  <a:pt x="962107" y="857466"/>
                </a:lnTo>
                <a:lnTo>
                  <a:pt x="960009" y="859171"/>
                </a:lnTo>
                <a:lnTo>
                  <a:pt x="956731" y="862843"/>
                </a:lnTo>
                <a:lnTo>
                  <a:pt x="956731" y="864547"/>
                </a:lnTo>
                <a:lnTo>
                  <a:pt x="953191" y="868481"/>
                </a:lnTo>
                <a:lnTo>
                  <a:pt x="953584" y="869399"/>
                </a:lnTo>
                <a:lnTo>
                  <a:pt x="952928" y="870580"/>
                </a:lnTo>
                <a:lnTo>
                  <a:pt x="951748" y="870842"/>
                </a:lnTo>
                <a:lnTo>
                  <a:pt x="951092" y="869399"/>
                </a:lnTo>
                <a:lnTo>
                  <a:pt x="947552" y="868744"/>
                </a:lnTo>
                <a:lnTo>
                  <a:pt x="947552" y="867957"/>
                </a:lnTo>
                <a:lnTo>
                  <a:pt x="944011" y="866252"/>
                </a:lnTo>
                <a:lnTo>
                  <a:pt x="941913" y="866252"/>
                </a:lnTo>
                <a:lnTo>
                  <a:pt x="939815" y="866515"/>
                </a:lnTo>
                <a:lnTo>
                  <a:pt x="938111" y="865597"/>
                </a:lnTo>
                <a:lnTo>
                  <a:pt x="938766" y="863498"/>
                </a:lnTo>
                <a:lnTo>
                  <a:pt x="936668" y="863105"/>
                </a:lnTo>
                <a:lnTo>
                  <a:pt x="935226" y="863761"/>
                </a:lnTo>
                <a:lnTo>
                  <a:pt x="933128" y="862318"/>
                </a:lnTo>
                <a:lnTo>
                  <a:pt x="933783" y="861400"/>
                </a:lnTo>
                <a:lnTo>
                  <a:pt x="933390" y="860614"/>
                </a:lnTo>
                <a:lnTo>
                  <a:pt x="932341" y="859565"/>
                </a:lnTo>
                <a:lnTo>
                  <a:pt x="932341" y="859171"/>
                </a:lnTo>
                <a:lnTo>
                  <a:pt x="931947" y="858778"/>
                </a:lnTo>
                <a:lnTo>
                  <a:pt x="931685" y="857860"/>
                </a:lnTo>
                <a:lnTo>
                  <a:pt x="931685" y="857466"/>
                </a:lnTo>
                <a:lnTo>
                  <a:pt x="931292" y="857073"/>
                </a:lnTo>
                <a:lnTo>
                  <a:pt x="930767" y="856680"/>
                </a:lnTo>
                <a:lnTo>
                  <a:pt x="931292" y="856680"/>
                </a:lnTo>
                <a:lnTo>
                  <a:pt x="930767" y="856024"/>
                </a:lnTo>
                <a:lnTo>
                  <a:pt x="930505" y="855762"/>
                </a:lnTo>
                <a:lnTo>
                  <a:pt x="930112" y="853533"/>
                </a:lnTo>
                <a:lnTo>
                  <a:pt x="929456" y="852877"/>
                </a:lnTo>
                <a:lnTo>
                  <a:pt x="929063" y="853139"/>
                </a:lnTo>
                <a:lnTo>
                  <a:pt x="928407" y="852090"/>
                </a:lnTo>
                <a:lnTo>
                  <a:pt x="928013" y="852090"/>
                </a:lnTo>
                <a:lnTo>
                  <a:pt x="926964" y="851041"/>
                </a:lnTo>
                <a:lnTo>
                  <a:pt x="926571" y="850779"/>
                </a:lnTo>
                <a:lnTo>
                  <a:pt x="926571" y="850385"/>
                </a:lnTo>
                <a:lnTo>
                  <a:pt x="925915" y="849992"/>
                </a:lnTo>
                <a:lnTo>
                  <a:pt x="925915" y="849336"/>
                </a:lnTo>
                <a:lnTo>
                  <a:pt x="925129" y="849599"/>
                </a:lnTo>
                <a:lnTo>
                  <a:pt x="925129" y="848943"/>
                </a:lnTo>
                <a:lnTo>
                  <a:pt x="924473" y="848156"/>
                </a:lnTo>
                <a:lnTo>
                  <a:pt x="924866" y="846714"/>
                </a:lnTo>
                <a:lnTo>
                  <a:pt x="924473" y="846714"/>
                </a:lnTo>
                <a:lnTo>
                  <a:pt x="922768" y="846714"/>
                </a:lnTo>
                <a:lnTo>
                  <a:pt x="921588" y="847501"/>
                </a:lnTo>
                <a:lnTo>
                  <a:pt x="921588" y="847894"/>
                </a:lnTo>
                <a:lnTo>
                  <a:pt x="921326" y="847894"/>
                </a:lnTo>
                <a:lnTo>
                  <a:pt x="920277" y="847238"/>
                </a:lnTo>
                <a:lnTo>
                  <a:pt x="919883" y="846714"/>
                </a:lnTo>
                <a:lnTo>
                  <a:pt x="919883" y="846452"/>
                </a:lnTo>
                <a:lnTo>
                  <a:pt x="919228" y="846058"/>
                </a:lnTo>
                <a:lnTo>
                  <a:pt x="918834" y="845009"/>
                </a:lnTo>
                <a:lnTo>
                  <a:pt x="917392" y="844616"/>
                </a:lnTo>
                <a:lnTo>
                  <a:pt x="917130" y="845009"/>
                </a:lnTo>
                <a:lnTo>
                  <a:pt x="916736" y="845402"/>
                </a:lnTo>
                <a:lnTo>
                  <a:pt x="917392" y="845796"/>
                </a:lnTo>
                <a:lnTo>
                  <a:pt x="917785" y="846452"/>
                </a:lnTo>
                <a:lnTo>
                  <a:pt x="917785" y="847501"/>
                </a:lnTo>
                <a:lnTo>
                  <a:pt x="918179" y="847894"/>
                </a:lnTo>
                <a:lnTo>
                  <a:pt x="917785" y="848156"/>
                </a:lnTo>
                <a:lnTo>
                  <a:pt x="918179" y="848681"/>
                </a:lnTo>
                <a:lnTo>
                  <a:pt x="918179" y="849336"/>
                </a:lnTo>
                <a:lnTo>
                  <a:pt x="918572" y="849336"/>
                </a:lnTo>
                <a:lnTo>
                  <a:pt x="918572" y="849599"/>
                </a:lnTo>
                <a:lnTo>
                  <a:pt x="918834" y="850385"/>
                </a:lnTo>
                <a:lnTo>
                  <a:pt x="918572" y="850385"/>
                </a:lnTo>
                <a:lnTo>
                  <a:pt x="918572" y="851041"/>
                </a:lnTo>
                <a:lnTo>
                  <a:pt x="918834" y="851697"/>
                </a:lnTo>
                <a:lnTo>
                  <a:pt x="918572" y="851697"/>
                </a:lnTo>
                <a:lnTo>
                  <a:pt x="918572" y="852483"/>
                </a:lnTo>
                <a:lnTo>
                  <a:pt x="919228" y="852877"/>
                </a:lnTo>
                <a:lnTo>
                  <a:pt x="918834" y="853533"/>
                </a:lnTo>
                <a:lnTo>
                  <a:pt x="919228" y="853795"/>
                </a:lnTo>
                <a:lnTo>
                  <a:pt x="918834" y="854975"/>
                </a:lnTo>
                <a:lnTo>
                  <a:pt x="920277" y="857466"/>
                </a:lnTo>
                <a:lnTo>
                  <a:pt x="919883" y="858122"/>
                </a:lnTo>
                <a:lnTo>
                  <a:pt x="919228" y="858516"/>
                </a:lnTo>
                <a:lnTo>
                  <a:pt x="918572" y="859171"/>
                </a:lnTo>
                <a:lnTo>
                  <a:pt x="917392" y="859958"/>
                </a:lnTo>
                <a:lnTo>
                  <a:pt x="917392" y="862318"/>
                </a:lnTo>
                <a:lnTo>
                  <a:pt x="915949" y="863498"/>
                </a:lnTo>
                <a:lnTo>
                  <a:pt x="914507" y="863105"/>
                </a:lnTo>
                <a:lnTo>
                  <a:pt x="913851" y="864941"/>
                </a:lnTo>
                <a:lnTo>
                  <a:pt x="906770" y="867301"/>
                </a:lnTo>
                <a:lnTo>
                  <a:pt x="905328" y="870842"/>
                </a:lnTo>
                <a:lnTo>
                  <a:pt x="901787" y="869924"/>
                </a:lnTo>
                <a:lnTo>
                  <a:pt x="902312" y="871891"/>
                </a:lnTo>
                <a:lnTo>
                  <a:pt x="901132" y="873333"/>
                </a:lnTo>
                <a:lnTo>
                  <a:pt x="899951" y="873596"/>
                </a:lnTo>
                <a:lnTo>
                  <a:pt x="901525" y="876218"/>
                </a:lnTo>
                <a:lnTo>
                  <a:pt x="901132" y="880021"/>
                </a:lnTo>
                <a:lnTo>
                  <a:pt x="902574" y="881857"/>
                </a:lnTo>
                <a:lnTo>
                  <a:pt x="902574" y="885004"/>
                </a:lnTo>
                <a:lnTo>
                  <a:pt x="901132" y="886053"/>
                </a:lnTo>
                <a:lnTo>
                  <a:pt x="897591" y="886840"/>
                </a:lnTo>
                <a:lnTo>
                  <a:pt x="893657" y="887102"/>
                </a:lnTo>
                <a:lnTo>
                  <a:pt x="892215" y="888938"/>
                </a:lnTo>
                <a:lnTo>
                  <a:pt x="890510" y="889725"/>
                </a:lnTo>
                <a:lnTo>
                  <a:pt x="890510" y="888282"/>
                </a:lnTo>
                <a:lnTo>
                  <a:pt x="887887" y="885660"/>
                </a:lnTo>
                <a:lnTo>
                  <a:pt x="886969" y="880677"/>
                </a:lnTo>
                <a:lnTo>
                  <a:pt x="885527" y="879759"/>
                </a:lnTo>
                <a:lnTo>
                  <a:pt x="878708" y="880414"/>
                </a:lnTo>
                <a:lnTo>
                  <a:pt x="876610" y="878972"/>
                </a:lnTo>
                <a:lnTo>
                  <a:pt x="874905" y="880414"/>
                </a:lnTo>
                <a:lnTo>
                  <a:pt x="874250" y="881463"/>
                </a:lnTo>
                <a:lnTo>
                  <a:pt x="873725" y="883562"/>
                </a:lnTo>
                <a:lnTo>
                  <a:pt x="871758" y="885397"/>
                </a:lnTo>
                <a:lnTo>
                  <a:pt x="869791" y="888938"/>
                </a:lnTo>
                <a:lnTo>
                  <a:pt x="869791" y="890380"/>
                </a:lnTo>
                <a:lnTo>
                  <a:pt x="870578" y="893659"/>
                </a:lnTo>
                <a:lnTo>
                  <a:pt x="869529" y="894577"/>
                </a:lnTo>
                <a:lnTo>
                  <a:pt x="867037" y="896019"/>
                </a:lnTo>
                <a:lnTo>
                  <a:pt x="866644" y="898117"/>
                </a:lnTo>
                <a:lnTo>
                  <a:pt x="866644" y="901002"/>
                </a:lnTo>
                <a:lnTo>
                  <a:pt x="868349" y="902182"/>
                </a:lnTo>
                <a:lnTo>
                  <a:pt x="868873" y="905854"/>
                </a:lnTo>
                <a:lnTo>
                  <a:pt x="867693" y="906641"/>
                </a:lnTo>
                <a:lnTo>
                  <a:pt x="866251" y="907296"/>
                </a:lnTo>
                <a:lnTo>
                  <a:pt x="866251" y="909132"/>
                </a:lnTo>
                <a:lnTo>
                  <a:pt x="865595" y="912017"/>
                </a:lnTo>
                <a:lnTo>
                  <a:pt x="864940" y="912672"/>
                </a:lnTo>
                <a:lnTo>
                  <a:pt x="864153" y="914902"/>
                </a:lnTo>
                <a:lnTo>
                  <a:pt x="862055" y="917918"/>
                </a:lnTo>
                <a:lnTo>
                  <a:pt x="862579" y="919754"/>
                </a:lnTo>
                <a:lnTo>
                  <a:pt x="862055" y="922245"/>
                </a:lnTo>
                <a:lnTo>
                  <a:pt x="860612" y="922901"/>
                </a:lnTo>
                <a:lnTo>
                  <a:pt x="857858" y="924999"/>
                </a:lnTo>
                <a:lnTo>
                  <a:pt x="858252" y="928277"/>
                </a:lnTo>
                <a:lnTo>
                  <a:pt x="857858" y="929326"/>
                </a:lnTo>
                <a:lnTo>
                  <a:pt x="858907" y="930638"/>
                </a:lnTo>
                <a:lnTo>
                  <a:pt x="858514" y="932473"/>
                </a:lnTo>
                <a:lnTo>
                  <a:pt x="855760" y="932080"/>
                </a:lnTo>
                <a:lnTo>
                  <a:pt x="851433" y="933260"/>
                </a:lnTo>
                <a:lnTo>
                  <a:pt x="850777" y="932736"/>
                </a:lnTo>
                <a:lnTo>
                  <a:pt x="849073" y="931424"/>
                </a:lnTo>
                <a:lnTo>
                  <a:pt x="847630" y="931424"/>
                </a:lnTo>
                <a:lnTo>
                  <a:pt x="843041" y="930375"/>
                </a:lnTo>
                <a:lnTo>
                  <a:pt x="840418" y="931162"/>
                </a:lnTo>
                <a:lnTo>
                  <a:pt x="839762" y="932080"/>
                </a:lnTo>
                <a:lnTo>
                  <a:pt x="836615" y="932080"/>
                </a:lnTo>
                <a:lnTo>
                  <a:pt x="836615" y="930375"/>
                </a:lnTo>
                <a:lnTo>
                  <a:pt x="836878" y="928539"/>
                </a:lnTo>
                <a:lnTo>
                  <a:pt x="835435" y="927097"/>
                </a:lnTo>
                <a:lnTo>
                  <a:pt x="834779" y="924999"/>
                </a:lnTo>
                <a:lnTo>
                  <a:pt x="833075" y="925786"/>
                </a:lnTo>
                <a:lnTo>
                  <a:pt x="830190" y="928277"/>
                </a:lnTo>
                <a:lnTo>
                  <a:pt x="828354" y="930375"/>
                </a:lnTo>
                <a:lnTo>
                  <a:pt x="824158" y="934965"/>
                </a:lnTo>
                <a:lnTo>
                  <a:pt x="822453" y="935620"/>
                </a:lnTo>
                <a:lnTo>
                  <a:pt x="818126" y="936407"/>
                </a:lnTo>
                <a:lnTo>
                  <a:pt x="811438" y="936407"/>
                </a:lnTo>
                <a:lnTo>
                  <a:pt x="808160" y="937063"/>
                </a:lnTo>
                <a:lnTo>
                  <a:pt x="807111" y="936407"/>
                </a:lnTo>
                <a:lnTo>
                  <a:pt x="806062" y="934965"/>
                </a:lnTo>
                <a:lnTo>
                  <a:pt x="803964" y="931162"/>
                </a:lnTo>
                <a:lnTo>
                  <a:pt x="802914" y="931162"/>
                </a:lnTo>
                <a:lnTo>
                  <a:pt x="801079" y="932080"/>
                </a:lnTo>
                <a:lnTo>
                  <a:pt x="798718" y="932473"/>
                </a:lnTo>
                <a:lnTo>
                  <a:pt x="798194" y="933260"/>
                </a:lnTo>
                <a:lnTo>
                  <a:pt x="798718" y="936407"/>
                </a:lnTo>
                <a:lnTo>
                  <a:pt x="799374" y="937063"/>
                </a:lnTo>
                <a:lnTo>
                  <a:pt x="797276" y="943095"/>
                </a:lnTo>
                <a:lnTo>
                  <a:pt x="795834" y="945193"/>
                </a:lnTo>
                <a:lnTo>
                  <a:pt x="796096" y="948471"/>
                </a:lnTo>
                <a:lnTo>
                  <a:pt x="795834" y="950570"/>
                </a:lnTo>
                <a:lnTo>
                  <a:pt x="795178" y="952012"/>
                </a:lnTo>
                <a:lnTo>
                  <a:pt x="795440" y="954503"/>
                </a:lnTo>
                <a:lnTo>
                  <a:pt x="795178" y="956601"/>
                </a:lnTo>
                <a:lnTo>
                  <a:pt x="795440" y="960535"/>
                </a:lnTo>
                <a:lnTo>
                  <a:pt x="796489" y="962634"/>
                </a:lnTo>
                <a:lnTo>
                  <a:pt x="796883" y="964076"/>
                </a:lnTo>
                <a:lnTo>
                  <a:pt x="796883" y="965518"/>
                </a:lnTo>
                <a:lnTo>
                  <a:pt x="795834" y="968272"/>
                </a:lnTo>
                <a:lnTo>
                  <a:pt x="795178" y="969977"/>
                </a:lnTo>
                <a:lnTo>
                  <a:pt x="788359" y="975747"/>
                </a:lnTo>
                <a:lnTo>
                  <a:pt x="785999" y="979680"/>
                </a:lnTo>
                <a:lnTo>
                  <a:pt x="784819" y="982828"/>
                </a:lnTo>
                <a:lnTo>
                  <a:pt x="782983" y="984926"/>
                </a:lnTo>
                <a:lnTo>
                  <a:pt x="776951" y="987417"/>
                </a:lnTo>
                <a:lnTo>
                  <a:pt x="773541" y="987679"/>
                </a:lnTo>
                <a:lnTo>
                  <a:pt x="768558" y="989778"/>
                </a:lnTo>
                <a:lnTo>
                  <a:pt x="768165" y="992400"/>
                </a:lnTo>
                <a:lnTo>
                  <a:pt x="769476" y="992662"/>
                </a:lnTo>
                <a:lnTo>
                  <a:pt x="770919" y="992400"/>
                </a:lnTo>
                <a:lnTo>
                  <a:pt x="770919" y="994105"/>
                </a:lnTo>
                <a:lnTo>
                  <a:pt x="768558" y="993843"/>
                </a:lnTo>
                <a:lnTo>
                  <a:pt x="766722" y="992400"/>
                </a:lnTo>
                <a:lnTo>
                  <a:pt x="766722" y="990958"/>
                </a:lnTo>
                <a:lnTo>
                  <a:pt x="766722" y="990302"/>
                </a:lnTo>
                <a:lnTo>
                  <a:pt x="766460" y="989515"/>
                </a:lnTo>
                <a:lnTo>
                  <a:pt x="762133" y="987417"/>
                </a:lnTo>
                <a:lnTo>
                  <a:pt x="757412" y="983483"/>
                </a:lnTo>
                <a:lnTo>
                  <a:pt x="755314" y="984532"/>
                </a:lnTo>
                <a:lnTo>
                  <a:pt x="754003" y="983877"/>
                </a:lnTo>
                <a:lnTo>
                  <a:pt x="750724" y="980336"/>
                </a:lnTo>
                <a:lnTo>
                  <a:pt x="734202" y="971157"/>
                </a:lnTo>
                <a:lnTo>
                  <a:pt x="729481" y="967616"/>
                </a:lnTo>
                <a:lnTo>
                  <a:pt x="728432" y="967616"/>
                </a:lnTo>
                <a:lnTo>
                  <a:pt x="726727" y="966436"/>
                </a:lnTo>
                <a:lnTo>
                  <a:pt x="725941" y="966174"/>
                </a:lnTo>
                <a:lnTo>
                  <a:pt x="722400" y="964338"/>
                </a:lnTo>
                <a:lnTo>
                  <a:pt x="722400" y="964731"/>
                </a:lnTo>
                <a:lnTo>
                  <a:pt x="722400" y="965518"/>
                </a:lnTo>
                <a:lnTo>
                  <a:pt x="722662" y="966436"/>
                </a:lnTo>
                <a:lnTo>
                  <a:pt x="722400" y="966961"/>
                </a:lnTo>
                <a:lnTo>
                  <a:pt x="722400" y="967616"/>
                </a:lnTo>
                <a:lnTo>
                  <a:pt x="722007" y="967879"/>
                </a:lnTo>
                <a:lnTo>
                  <a:pt x="722400" y="968272"/>
                </a:lnTo>
                <a:lnTo>
                  <a:pt x="722400" y="968665"/>
                </a:lnTo>
                <a:lnTo>
                  <a:pt x="722007" y="969977"/>
                </a:lnTo>
                <a:lnTo>
                  <a:pt x="720302" y="972599"/>
                </a:lnTo>
                <a:lnTo>
                  <a:pt x="718466" y="974042"/>
                </a:lnTo>
                <a:lnTo>
                  <a:pt x="718860" y="976796"/>
                </a:lnTo>
                <a:lnTo>
                  <a:pt x="720302" y="978894"/>
                </a:lnTo>
                <a:lnTo>
                  <a:pt x="719909" y="981123"/>
                </a:lnTo>
                <a:lnTo>
                  <a:pt x="715581" y="974698"/>
                </a:lnTo>
                <a:lnTo>
                  <a:pt x="713877" y="971157"/>
                </a:lnTo>
                <a:lnTo>
                  <a:pt x="699321" y="978500"/>
                </a:lnTo>
                <a:lnTo>
                  <a:pt x="692502" y="982041"/>
                </a:lnTo>
                <a:lnTo>
                  <a:pt x="691847" y="984926"/>
                </a:lnTo>
                <a:lnTo>
                  <a:pt x="691584" y="987024"/>
                </a:lnTo>
                <a:lnTo>
                  <a:pt x="684503" y="994105"/>
                </a:lnTo>
                <a:lnTo>
                  <a:pt x="683061" y="996859"/>
                </a:lnTo>
                <a:lnTo>
                  <a:pt x="683061" y="998301"/>
                </a:lnTo>
                <a:lnTo>
                  <a:pt x="683848" y="999744"/>
                </a:lnTo>
                <a:lnTo>
                  <a:pt x="683323" y="1002235"/>
                </a:lnTo>
                <a:lnTo>
                  <a:pt x="682405" y="1001317"/>
                </a:lnTo>
                <a:lnTo>
                  <a:pt x="679127" y="1000137"/>
                </a:lnTo>
                <a:lnTo>
                  <a:pt x="678865" y="998695"/>
                </a:lnTo>
                <a:lnTo>
                  <a:pt x="673882" y="995547"/>
                </a:lnTo>
                <a:lnTo>
                  <a:pt x="671390" y="992400"/>
                </a:lnTo>
                <a:lnTo>
                  <a:pt x="669948" y="991876"/>
                </a:lnTo>
                <a:lnTo>
                  <a:pt x="668505" y="993318"/>
                </a:lnTo>
                <a:lnTo>
                  <a:pt x="666407" y="995154"/>
                </a:lnTo>
                <a:lnTo>
                  <a:pt x="660638" y="995941"/>
                </a:lnTo>
                <a:lnTo>
                  <a:pt x="653163" y="993056"/>
                </a:lnTo>
                <a:lnTo>
                  <a:pt x="650147" y="993318"/>
                </a:lnTo>
                <a:lnTo>
                  <a:pt x="647262" y="996203"/>
                </a:lnTo>
                <a:lnTo>
                  <a:pt x="646475" y="998039"/>
                </a:lnTo>
                <a:lnTo>
                  <a:pt x="643328" y="999744"/>
                </a:lnTo>
                <a:lnTo>
                  <a:pt x="641624" y="998301"/>
                </a:lnTo>
                <a:lnTo>
                  <a:pt x="638739" y="998957"/>
                </a:lnTo>
                <a:lnTo>
                  <a:pt x="636903" y="998957"/>
                </a:lnTo>
                <a:lnTo>
                  <a:pt x="635460" y="1001317"/>
                </a:lnTo>
                <a:lnTo>
                  <a:pt x="627724" y="1004333"/>
                </a:lnTo>
                <a:lnTo>
                  <a:pt x="624445" y="1003677"/>
                </a:lnTo>
                <a:lnTo>
                  <a:pt x="623790" y="1004858"/>
                </a:lnTo>
                <a:lnTo>
                  <a:pt x="619987" y="1004333"/>
                </a:lnTo>
                <a:lnTo>
                  <a:pt x="618544" y="1005776"/>
                </a:lnTo>
                <a:lnTo>
                  <a:pt x="614348" y="1005513"/>
                </a:lnTo>
                <a:lnTo>
                  <a:pt x="612906" y="1006300"/>
                </a:lnTo>
                <a:lnTo>
                  <a:pt x="611464" y="1009316"/>
                </a:lnTo>
                <a:lnTo>
                  <a:pt x="608972" y="1013643"/>
                </a:lnTo>
                <a:lnTo>
                  <a:pt x="605038" y="1018495"/>
                </a:lnTo>
                <a:lnTo>
                  <a:pt x="603596" y="1021380"/>
                </a:lnTo>
                <a:lnTo>
                  <a:pt x="604251" y="1023216"/>
                </a:lnTo>
                <a:lnTo>
                  <a:pt x="604251" y="1026101"/>
                </a:lnTo>
                <a:lnTo>
                  <a:pt x="606087" y="1029904"/>
                </a:lnTo>
                <a:lnTo>
                  <a:pt x="605038" y="1033182"/>
                </a:lnTo>
                <a:lnTo>
                  <a:pt x="603596" y="1034493"/>
                </a:lnTo>
                <a:lnTo>
                  <a:pt x="602153" y="1034887"/>
                </a:lnTo>
                <a:lnTo>
                  <a:pt x="597957" y="1030953"/>
                </a:lnTo>
                <a:lnTo>
                  <a:pt x="595072" y="1032395"/>
                </a:lnTo>
                <a:lnTo>
                  <a:pt x="593367" y="1035542"/>
                </a:lnTo>
                <a:lnTo>
                  <a:pt x="590876" y="1036198"/>
                </a:lnTo>
                <a:lnTo>
                  <a:pt x="586549" y="1042623"/>
                </a:lnTo>
                <a:lnTo>
                  <a:pt x="586286" y="1044066"/>
                </a:lnTo>
                <a:lnTo>
                  <a:pt x="586942" y="1046557"/>
                </a:lnTo>
                <a:lnTo>
                  <a:pt x="584844" y="1049704"/>
                </a:lnTo>
                <a:lnTo>
                  <a:pt x="582746" y="1048655"/>
                </a:lnTo>
                <a:lnTo>
                  <a:pt x="582090" y="1048655"/>
                </a:lnTo>
                <a:lnTo>
                  <a:pt x="581566" y="1049704"/>
                </a:lnTo>
                <a:lnTo>
                  <a:pt x="580648" y="1049704"/>
                </a:lnTo>
                <a:lnTo>
                  <a:pt x="579861" y="1048918"/>
                </a:lnTo>
                <a:lnTo>
                  <a:pt x="579205" y="1048918"/>
                </a:lnTo>
                <a:lnTo>
                  <a:pt x="577107" y="1049704"/>
                </a:lnTo>
                <a:lnTo>
                  <a:pt x="574616" y="1049704"/>
                </a:lnTo>
                <a:lnTo>
                  <a:pt x="572649" y="1051016"/>
                </a:lnTo>
                <a:lnTo>
                  <a:pt x="573173" y="1051802"/>
                </a:lnTo>
                <a:lnTo>
                  <a:pt x="573829" y="1052458"/>
                </a:lnTo>
                <a:lnTo>
                  <a:pt x="573829" y="1054294"/>
                </a:lnTo>
                <a:lnTo>
                  <a:pt x="573173" y="1056916"/>
                </a:lnTo>
                <a:lnTo>
                  <a:pt x="573173" y="1058621"/>
                </a:lnTo>
                <a:lnTo>
                  <a:pt x="574091" y="1060457"/>
                </a:lnTo>
                <a:lnTo>
                  <a:pt x="574616" y="1061113"/>
                </a:lnTo>
                <a:lnTo>
                  <a:pt x="574878" y="1062555"/>
                </a:lnTo>
                <a:lnTo>
                  <a:pt x="574091" y="1063998"/>
                </a:lnTo>
                <a:lnTo>
                  <a:pt x="574616" y="1066096"/>
                </a:lnTo>
                <a:lnTo>
                  <a:pt x="573829" y="1067145"/>
                </a:lnTo>
                <a:lnTo>
                  <a:pt x="572387" y="1068194"/>
                </a:lnTo>
                <a:lnTo>
                  <a:pt x="571993" y="1069243"/>
                </a:lnTo>
                <a:lnTo>
                  <a:pt x="567797" y="1069636"/>
                </a:lnTo>
                <a:lnTo>
                  <a:pt x="567010" y="1070292"/>
                </a:lnTo>
                <a:lnTo>
                  <a:pt x="564256" y="1071734"/>
                </a:lnTo>
                <a:lnTo>
                  <a:pt x="563470" y="1071997"/>
                </a:lnTo>
                <a:lnTo>
                  <a:pt x="563207" y="1074226"/>
                </a:lnTo>
                <a:lnTo>
                  <a:pt x="562158" y="1074619"/>
                </a:lnTo>
                <a:lnTo>
                  <a:pt x="560716" y="1077373"/>
                </a:lnTo>
                <a:lnTo>
                  <a:pt x="559929" y="1078816"/>
                </a:lnTo>
                <a:lnTo>
                  <a:pt x="560716" y="1080520"/>
                </a:lnTo>
                <a:lnTo>
                  <a:pt x="560716" y="1080913"/>
                </a:lnTo>
                <a:lnTo>
                  <a:pt x="559667" y="1081700"/>
                </a:lnTo>
                <a:lnTo>
                  <a:pt x="559273" y="1083798"/>
                </a:lnTo>
                <a:lnTo>
                  <a:pt x="558487" y="1084454"/>
                </a:lnTo>
                <a:lnTo>
                  <a:pt x="557569" y="1085897"/>
                </a:lnTo>
                <a:lnTo>
                  <a:pt x="557175" y="1090880"/>
                </a:lnTo>
                <a:lnTo>
                  <a:pt x="560716" y="1096518"/>
                </a:lnTo>
                <a:lnTo>
                  <a:pt x="559667" y="1096518"/>
                </a:lnTo>
                <a:lnTo>
                  <a:pt x="557831" y="1098223"/>
                </a:lnTo>
                <a:lnTo>
                  <a:pt x="559011" y="1099665"/>
                </a:lnTo>
                <a:lnTo>
                  <a:pt x="556782" y="1100321"/>
                </a:lnTo>
                <a:lnTo>
                  <a:pt x="555077" y="1098616"/>
                </a:lnTo>
                <a:lnTo>
                  <a:pt x="550750" y="1096780"/>
                </a:lnTo>
                <a:lnTo>
                  <a:pt x="550750" y="1099403"/>
                </a:lnTo>
                <a:lnTo>
                  <a:pt x="549701" y="1101108"/>
                </a:lnTo>
                <a:lnTo>
                  <a:pt x="551406" y="1102157"/>
                </a:lnTo>
                <a:lnTo>
                  <a:pt x="550750" y="1102419"/>
                </a:lnTo>
                <a:lnTo>
                  <a:pt x="550488" y="1106746"/>
                </a:lnTo>
                <a:lnTo>
                  <a:pt x="552586" y="1109238"/>
                </a:lnTo>
                <a:lnTo>
                  <a:pt x="552192" y="1111860"/>
                </a:lnTo>
                <a:lnTo>
                  <a:pt x="549307" y="1110680"/>
                </a:lnTo>
                <a:lnTo>
                  <a:pt x="550094" y="1114221"/>
                </a:lnTo>
                <a:lnTo>
                  <a:pt x="548390" y="1116974"/>
                </a:lnTo>
                <a:lnTo>
                  <a:pt x="550094" y="1120253"/>
                </a:lnTo>
                <a:lnTo>
                  <a:pt x="551930" y="1121695"/>
                </a:lnTo>
                <a:lnTo>
                  <a:pt x="554028" y="1125236"/>
                </a:lnTo>
                <a:lnTo>
                  <a:pt x="553372" y="1127596"/>
                </a:lnTo>
                <a:lnTo>
                  <a:pt x="551143" y="1129432"/>
                </a:lnTo>
                <a:lnTo>
                  <a:pt x="550488" y="1131137"/>
                </a:lnTo>
                <a:lnTo>
                  <a:pt x="549045" y="1131661"/>
                </a:lnTo>
                <a:lnTo>
                  <a:pt x="551143" y="1134677"/>
                </a:lnTo>
                <a:lnTo>
                  <a:pt x="554290" y="1136120"/>
                </a:lnTo>
                <a:lnTo>
                  <a:pt x="552848" y="1137956"/>
                </a:lnTo>
                <a:lnTo>
                  <a:pt x="550488" y="1136775"/>
                </a:lnTo>
                <a:lnTo>
                  <a:pt x="547996" y="1137956"/>
                </a:lnTo>
                <a:lnTo>
                  <a:pt x="546029" y="1137562"/>
                </a:lnTo>
                <a:lnTo>
                  <a:pt x="541833" y="1135857"/>
                </a:lnTo>
                <a:lnTo>
                  <a:pt x="538292" y="1136120"/>
                </a:lnTo>
                <a:lnTo>
                  <a:pt x="536588" y="1135464"/>
                </a:lnTo>
                <a:lnTo>
                  <a:pt x="537637" y="1132972"/>
                </a:lnTo>
                <a:lnTo>
                  <a:pt x="536588" y="1130219"/>
                </a:lnTo>
                <a:lnTo>
                  <a:pt x="535145" y="1130219"/>
                </a:lnTo>
                <a:lnTo>
                  <a:pt x="534096" y="1127990"/>
                </a:lnTo>
                <a:lnTo>
                  <a:pt x="533834" y="1128776"/>
                </a:lnTo>
                <a:lnTo>
                  <a:pt x="531867" y="1126941"/>
                </a:lnTo>
                <a:lnTo>
                  <a:pt x="531605" y="1125236"/>
                </a:lnTo>
                <a:lnTo>
                  <a:pt x="530949" y="1124056"/>
                </a:lnTo>
                <a:lnTo>
                  <a:pt x="531605" y="1122613"/>
                </a:lnTo>
                <a:lnTo>
                  <a:pt x="535539" y="1120253"/>
                </a:lnTo>
                <a:lnTo>
                  <a:pt x="534490" y="1118417"/>
                </a:lnTo>
                <a:lnTo>
                  <a:pt x="535932" y="1116974"/>
                </a:lnTo>
                <a:lnTo>
                  <a:pt x="535145" y="1116319"/>
                </a:lnTo>
                <a:lnTo>
                  <a:pt x="533047" y="1117499"/>
                </a:lnTo>
                <a:lnTo>
                  <a:pt x="533309" y="1113959"/>
                </a:lnTo>
                <a:lnTo>
                  <a:pt x="536850" y="1109893"/>
                </a:lnTo>
                <a:lnTo>
                  <a:pt x="534096" y="1108975"/>
                </a:lnTo>
                <a:lnTo>
                  <a:pt x="531605" y="1108975"/>
                </a:lnTo>
                <a:lnTo>
                  <a:pt x="531605" y="1107795"/>
                </a:lnTo>
                <a:lnTo>
                  <a:pt x="534096" y="1107795"/>
                </a:lnTo>
                <a:lnTo>
                  <a:pt x="529769" y="1103206"/>
                </a:lnTo>
                <a:lnTo>
                  <a:pt x="527015" y="1104255"/>
                </a:lnTo>
                <a:lnTo>
                  <a:pt x="522426" y="1101501"/>
                </a:lnTo>
                <a:lnTo>
                  <a:pt x="521770" y="1099403"/>
                </a:lnTo>
                <a:lnTo>
                  <a:pt x="516394" y="1096125"/>
                </a:lnTo>
                <a:lnTo>
                  <a:pt x="517311" y="1094027"/>
                </a:lnTo>
                <a:lnTo>
                  <a:pt x="518492" y="1093633"/>
                </a:lnTo>
                <a:lnTo>
                  <a:pt x="520328" y="1091535"/>
                </a:lnTo>
                <a:lnTo>
                  <a:pt x="518885" y="1090093"/>
                </a:lnTo>
                <a:lnTo>
                  <a:pt x="519147" y="1090093"/>
                </a:lnTo>
                <a:lnTo>
                  <a:pt x="521770" y="1091797"/>
                </a:lnTo>
                <a:lnTo>
                  <a:pt x="522426" y="1093240"/>
                </a:lnTo>
                <a:lnTo>
                  <a:pt x="523868" y="1092977"/>
                </a:lnTo>
                <a:lnTo>
                  <a:pt x="524130" y="1093240"/>
                </a:lnTo>
                <a:lnTo>
                  <a:pt x="525966" y="1093633"/>
                </a:lnTo>
                <a:lnTo>
                  <a:pt x="525573" y="1091797"/>
                </a:lnTo>
                <a:lnTo>
                  <a:pt x="525966" y="1089437"/>
                </a:lnTo>
                <a:lnTo>
                  <a:pt x="526228" y="1088650"/>
                </a:lnTo>
                <a:lnTo>
                  <a:pt x="524130" y="1087601"/>
                </a:lnTo>
                <a:lnTo>
                  <a:pt x="521377" y="1081963"/>
                </a:lnTo>
                <a:lnTo>
                  <a:pt x="520328" y="1082618"/>
                </a:lnTo>
                <a:lnTo>
                  <a:pt x="519934" y="1083012"/>
                </a:lnTo>
                <a:lnTo>
                  <a:pt x="519934" y="1082356"/>
                </a:lnTo>
                <a:lnTo>
                  <a:pt x="519147" y="1082356"/>
                </a:lnTo>
                <a:lnTo>
                  <a:pt x="519147" y="1082618"/>
                </a:lnTo>
                <a:lnTo>
                  <a:pt x="519147" y="1083012"/>
                </a:lnTo>
                <a:lnTo>
                  <a:pt x="518885" y="1083798"/>
                </a:lnTo>
                <a:lnTo>
                  <a:pt x="515607" y="1083012"/>
                </a:lnTo>
                <a:lnTo>
                  <a:pt x="514558" y="1083274"/>
                </a:lnTo>
                <a:lnTo>
                  <a:pt x="513640" y="1082356"/>
                </a:lnTo>
                <a:lnTo>
                  <a:pt x="507870" y="1082618"/>
                </a:lnTo>
                <a:lnTo>
                  <a:pt x="506559" y="1083012"/>
                </a:lnTo>
                <a:lnTo>
                  <a:pt x="505379" y="1082356"/>
                </a:lnTo>
                <a:lnTo>
                  <a:pt x="504592" y="1082618"/>
                </a:lnTo>
                <a:lnTo>
                  <a:pt x="502231" y="1081963"/>
                </a:lnTo>
                <a:lnTo>
                  <a:pt x="501576" y="1080913"/>
                </a:lnTo>
                <a:lnTo>
                  <a:pt x="502231" y="1079864"/>
                </a:lnTo>
                <a:lnTo>
                  <a:pt x="501838" y="1074226"/>
                </a:lnTo>
                <a:lnTo>
                  <a:pt x="501838" y="1073177"/>
                </a:lnTo>
                <a:lnTo>
                  <a:pt x="501576" y="1071734"/>
                </a:lnTo>
                <a:lnTo>
                  <a:pt x="500396" y="1071341"/>
                </a:lnTo>
                <a:lnTo>
                  <a:pt x="499478" y="1070292"/>
                </a:lnTo>
                <a:lnTo>
                  <a:pt x="499740" y="1068849"/>
                </a:lnTo>
                <a:lnTo>
                  <a:pt x="499740" y="1068194"/>
                </a:lnTo>
                <a:lnTo>
                  <a:pt x="499740" y="1067538"/>
                </a:lnTo>
                <a:lnTo>
                  <a:pt x="500396" y="1064653"/>
                </a:lnTo>
                <a:lnTo>
                  <a:pt x="500133" y="1063473"/>
                </a:lnTo>
                <a:lnTo>
                  <a:pt x="500396" y="1062818"/>
                </a:lnTo>
                <a:lnTo>
                  <a:pt x="501182" y="1061113"/>
                </a:lnTo>
                <a:lnTo>
                  <a:pt x="500789" y="1061375"/>
                </a:lnTo>
                <a:lnTo>
                  <a:pt x="500396" y="1062555"/>
                </a:lnTo>
                <a:lnTo>
                  <a:pt x="497511" y="1060457"/>
                </a:lnTo>
                <a:lnTo>
                  <a:pt x="495806" y="1060064"/>
                </a:lnTo>
                <a:lnTo>
                  <a:pt x="494757" y="1058359"/>
                </a:lnTo>
                <a:lnTo>
                  <a:pt x="495150" y="1057835"/>
                </a:lnTo>
                <a:lnTo>
                  <a:pt x="494495" y="1057572"/>
                </a:lnTo>
                <a:lnTo>
                  <a:pt x="494101" y="1056392"/>
                </a:lnTo>
                <a:lnTo>
                  <a:pt x="494495" y="1055736"/>
                </a:lnTo>
                <a:lnTo>
                  <a:pt x="494757" y="1055736"/>
                </a:lnTo>
                <a:lnTo>
                  <a:pt x="494757" y="1054032"/>
                </a:lnTo>
                <a:lnTo>
                  <a:pt x="491610" y="1053638"/>
                </a:lnTo>
                <a:lnTo>
                  <a:pt x="489512" y="1054294"/>
                </a:lnTo>
                <a:lnTo>
                  <a:pt x="484135" y="1054819"/>
                </a:lnTo>
                <a:lnTo>
                  <a:pt x="481250" y="1054819"/>
                </a:lnTo>
                <a:lnTo>
                  <a:pt x="479939" y="1055474"/>
                </a:lnTo>
                <a:lnTo>
                  <a:pt x="474956" y="1056916"/>
                </a:lnTo>
                <a:lnTo>
                  <a:pt x="473120" y="1058621"/>
                </a:lnTo>
                <a:lnTo>
                  <a:pt x="469973" y="1058621"/>
                </a:lnTo>
                <a:lnTo>
                  <a:pt x="468793" y="1058359"/>
                </a:lnTo>
                <a:lnTo>
                  <a:pt x="469186" y="1056916"/>
                </a:lnTo>
                <a:lnTo>
                  <a:pt x="469973" y="1056392"/>
                </a:lnTo>
                <a:lnTo>
                  <a:pt x="469580" y="1055736"/>
                </a:lnTo>
                <a:lnTo>
                  <a:pt x="468793" y="1055736"/>
                </a:lnTo>
                <a:lnTo>
                  <a:pt x="467875" y="1056392"/>
                </a:lnTo>
                <a:lnTo>
                  <a:pt x="465777" y="1055474"/>
                </a:lnTo>
                <a:lnTo>
                  <a:pt x="463810" y="1057179"/>
                </a:lnTo>
                <a:lnTo>
                  <a:pt x="463155" y="1055736"/>
                </a:lnTo>
                <a:lnTo>
                  <a:pt x="463548" y="1055474"/>
                </a:lnTo>
                <a:lnTo>
                  <a:pt x="463155" y="1054819"/>
                </a:lnTo>
                <a:lnTo>
                  <a:pt x="462105" y="1055081"/>
                </a:lnTo>
                <a:lnTo>
                  <a:pt x="461450" y="1053638"/>
                </a:lnTo>
                <a:lnTo>
                  <a:pt x="460401" y="1054032"/>
                </a:lnTo>
                <a:lnTo>
                  <a:pt x="461056" y="1051540"/>
                </a:lnTo>
                <a:lnTo>
                  <a:pt x="460007" y="1051016"/>
                </a:lnTo>
                <a:lnTo>
                  <a:pt x="460007" y="1050360"/>
                </a:lnTo>
                <a:lnTo>
                  <a:pt x="460401" y="1049704"/>
                </a:lnTo>
                <a:lnTo>
                  <a:pt x="459614" y="1050098"/>
                </a:lnTo>
                <a:lnTo>
                  <a:pt x="458958" y="1049442"/>
                </a:lnTo>
                <a:lnTo>
                  <a:pt x="458565" y="1050098"/>
                </a:lnTo>
                <a:lnTo>
                  <a:pt x="459352" y="1050754"/>
                </a:lnTo>
                <a:lnTo>
                  <a:pt x="458303" y="1050360"/>
                </a:lnTo>
                <a:lnTo>
                  <a:pt x="457516" y="1051016"/>
                </a:lnTo>
                <a:lnTo>
                  <a:pt x="457516" y="1051802"/>
                </a:lnTo>
                <a:lnTo>
                  <a:pt x="456336" y="1052983"/>
                </a:lnTo>
                <a:lnTo>
                  <a:pt x="455680" y="1052196"/>
                </a:lnTo>
                <a:lnTo>
                  <a:pt x="455024" y="1052458"/>
                </a:lnTo>
                <a:lnTo>
                  <a:pt x="454238" y="1051540"/>
                </a:lnTo>
                <a:lnTo>
                  <a:pt x="452926" y="1051540"/>
                </a:lnTo>
                <a:lnTo>
                  <a:pt x="452926" y="1051016"/>
                </a:lnTo>
                <a:lnTo>
                  <a:pt x="450435" y="1049704"/>
                </a:lnTo>
                <a:lnTo>
                  <a:pt x="449779" y="1050754"/>
                </a:lnTo>
                <a:lnTo>
                  <a:pt x="450041" y="1051802"/>
                </a:lnTo>
                <a:lnTo>
                  <a:pt x="449779" y="1052196"/>
                </a:lnTo>
                <a:lnTo>
                  <a:pt x="449255" y="1051016"/>
                </a:lnTo>
                <a:lnTo>
                  <a:pt x="448337" y="1050754"/>
                </a:lnTo>
                <a:lnTo>
                  <a:pt x="447943" y="1050360"/>
                </a:lnTo>
                <a:lnTo>
                  <a:pt x="447550" y="1050754"/>
                </a:lnTo>
                <a:lnTo>
                  <a:pt x="447943" y="1051016"/>
                </a:lnTo>
                <a:lnTo>
                  <a:pt x="447550" y="1051540"/>
                </a:lnTo>
                <a:lnTo>
                  <a:pt x="448599" y="1053245"/>
                </a:lnTo>
                <a:lnTo>
                  <a:pt x="447550" y="1052983"/>
                </a:lnTo>
                <a:lnTo>
                  <a:pt x="446501" y="1051016"/>
                </a:lnTo>
                <a:lnTo>
                  <a:pt x="446239" y="1051016"/>
                </a:lnTo>
                <a:lnTo>
                  <a:pt x="446894" y="1052983"/>
                </a:lnTo>
                <a:lnTo>
                  <a:pt x="446894" y="1053245"/>
                </a:lnTo>
                <a:lnTo>
                  <a:pt x="445452" y="1050754"/>
                </a:lnTo>
                <a:lnTo>
                  <a:pt x="444140" y="1050754"/>
                </a:lnTo>
                <a:lnTo>
                  <a:pt x="445058" y="1052458"/>
                </a:lnTo>
                <a:lnTo>
                  <a:pt x="445058" y="1054032"/>
                </a:lnTo>
                <a:lnTo>
                  <a:pt x="444796" y="1054294"/>
                </a:lnTo>
                <a:lnTo>
                  <a:pt x="445058" y="1055081"/>
                </a:lnTo>
                <a:lnTo>
                  <a:pt x="443616" y="1053245"/>
                </a:lnTo>
                <a:lnTo>
                  <a:pt x="444140" y="1051802"/>
                </a:lnTo>
                <a:lnTo>
                  <a:pt x="440862" y="1048655"/>
                </a:lnTo>
                <a:lnTo>
                  <a:pt x="441518" y="1049704"/>
                </a:lnTo>
                <a:lnTo>
                  <a:pt x="441911" y="1050360"/>
                </a:lnTo>
                <a:lnTo>
                  <a:pt x="441256" y="1051540"/>
                </a:lnTo>
                <a:lnTo>
                  <a:pt x="439813" y="1052196"/>
                </a:lnTo>
                <a:lnTo>
                  <a:pt x="438764" y="1051802"/>
                </a:lnTo>
                <a:lnTo>
                  <a:pt x="437715" y="1048262"/>
                </a:lnTo>
                <a:lnTo>
                  <a:pt x="437977" y="1046820"/>
                </a:lnTo>
                <a:lnTo>
                  <a:pt x="437059" y="1045902"/>
                </a:lnTo>
                <a:lnTo>
                  <a:pt x="434830" y="1046557"/>
                </a:lnTo>
                <a:lnTo>
                  <a:pt x="434437" y="1045902"/>
                </a:lnTo>
                <a:lnTo>
                  <a:pt x="433781" y="1045902"/>
                </a:lnTo>
                <a:lnTo>
                  <a:pt x="432339" y="1044721"/>
                </a:lnTo>
                <a:lnTo>
                  <a:pt x="431683" y="1043279"/>
                </a:lnTo>
                <a:lnTo>
                  <a:pt x="432339" y="1041968"/>
                </a:lnTo>
                <a:lnTo>
                  <a:pt x="431290" y="1042361"/>
                </a:lnTo>
                <a:lnTo>
                  <a:pt x="430896" y="1043017"/>
                </a:lnTo>
                <a:lnTo>
                  <a:pt x="428011" y="1043279"/>
                </a:lnTo>
                <a:lnTo>
                  <a:pt x="428405" y="1042361"/>
                </a:lnTo>
                <a:lnTo>
                  <a:pt x="428011" y="1042623"/>
                </a:lnTo>
                <a:lnTo>
                  <a:pt x="427618" y="1043017"/>
                </a:lnTo>
                <a:lnTo>
                  <a:pt x="426307" y="1043017"/>
                </a:lnTo>
                <a:lnTo>
                  <a:pt x="425258" y="1042361"/>
                </a:lnTo>
                <a:lnTo>
                  <a:pt x="425913" y="1039738"/>
                </a:lnTo>
                <a:lnTo>
                  <a:pt x="425520" y="1038821"/>
                </a:lnTo>
                <a:lnTo>
                  <a:pt x="423815" y="1039476"/>
                </a:lnTo>
                <a:lnTo>
                  <a:pt x="422373" y="1040525"/>
                </a:lnTo>
                <a:lnTo>
                  <a:pt x="419226" y="1041968"/>
                </a:lnTo>
                <a:lnTo>
                  <a:pt x="417521" y="1040263"/>
                </a:lnTo>
                <a:lnTo>
                  <a:pt x="416341" y="1040263"/>
                </a:lnTo>
                <a:lnTo>
                  <a:pt x="417783" y="1038821"/>
                </a:lnTo>
                <a:lnTo>
                  <a:pt x="419881" y="1036198"/>
                </a:lnTo>
                <a:lnTo>
                  <a:pt x="419619" y="1036198"/>
                </a:lnTo>
                <a:lnTo>
                  <a:pt x="419226" y="1034493"/>
                </a:lnTo>
                <a:lnTo>
                  <a:pt x="418439" y="1035280"/>
                </a:lnTo>
                <a:lnTo>
                  <a:pt x="418177" y="1034493"/>
                </a:lnTo>
                <a:lnTo>
                  <a:pt x="419226" y="1033182"/>
                </a:lnTo>
                <a:lnTo>
                  <a:pt x="420537" y="1032657"/>
                </a:lnTo>
                <a:lnTo>
                  <a:pt x="418439" y="1030297"/>
                </a:lnTo>
                <a:lnTo>
                  <a:pt x="420275" y="1026757"/>
                </a:lnTo>
                <a:lnTo>
                  <a:pt x="419881" y="1025576"/>
                </a:lnTo>
                <a:lnTo>
                  <a:pt x="418832" y="1025314"/>
                </a:lnTo>
                <a:lnTo>
                  <a:pt x="418439" y="1024658"/>
                </a:lnTo>
                <a:lnTo>
                  <a:pt x="418177" y="1024134"/>
                </a:lnTo>
                <a:lnTo>
                  <a:pt x="418439" y="1023872"/>
                </a:lnTo>
                <a:lnTo>
                  <a:pt x="419226" y="1022560"/>
                </a:lnTo>
                <a:lnTo>
                  <a:pt x="418832" y="1021774"/>
                </a:lnTo>
                <a:lnTo>
                  <a:pt x="419226" y="1021118"/>
                </a:lnTo>
                <a:lnTo>
                  <a:pt x="419619" y="1020724"/>
                </a:lnTo>
                <a:lnTo>
                  <a:pt x="419226" y="1020462"/>
                </a:lnTo>
                <a:lnTo>
                  <a:pt x="419226" y="1019675"/>
                </a:lnTo>
                <a:lnTo>
                  <a:pt x="419881" y="1019020"/>
                </a:lnTo>
                <a:lnTo>
                  <a:pt x="419881" y="1018495"/>
                </a:lnTo>
                <a:lnTo>
                  <a:pt x="419226" y="1018233"/>
                </a:lnTo>
                <a:lnTo>
                  <a:pt x="418439" y="1018495"/>
                </a:lnTo>
                <a:lnTo>
                  <a:pt x="418177" y="1018495"/>
                </a:lnTo>
                <a:lnTo>
                  <a:pt x="416734" y="1019282"/>
                </a:lnTo>
                <a:lnTo>
                  <a:pt x="416734" y="1019020"/>
                </a:lnTo>
                <a:lnTo>
                  <a:pt x="416078" y="1017577"/>
                </a:lnTo>
                <a:lnTo>
                  <a:pt x="414636" y="1016135"/>
                </a:lnTo>
                <a:lnTo>
                  <a:pt x="414243" y="1015479"/>
                </a:lnTo>
                <a:lnTo>
                  <a:pt x="414243" y="1014299"/>
                </a:lnTo>
                <a:lnTo>
                  <a:pt x="412538" y="1013381"/>
                </a:lnTo>
                <a:lnTo>
                  <a:pt x="412145" y="1013643"/>
                </a:lnTo>
                <a:lnTo>
                  <a:pt x="411751" y="1013643"/>
                </a:lnTo>
                <a:lnTo>
                  <a:pt x="412145" y="1014037"/>
                </a:lnTo>
                <a:lnTo>
                  <a:pt x="412145" y="1014693"/>
                </a:lnTo>
                <a:lnTo>
                  <a:pt x="411096" y="1015741"/>
                </a:lnTo>
                <a:lnTo>
                  <a:pt x="409915" y="1014693"/>
                </a:lnTo>
                <a:lnTo>
                  <a:pt x="408211" y="1015086"/>
                </a:lnTo>
                <a:lnTo>
                  <a:pt x="407817" y="1016397"/>
                </a:lnTo>
                <a:lnTo>
                  <a:pt x="407162" y="1015741"/>
                </a:lnTo>
                <a:lnTo>
                  <a:pt x="406768" y="1015479"/>
                </a:lnTo>
                <a:lnTo>
                  <a:pt x="406375" y="1014693"/>
                </a:lnTo>
                <a:lnTo>
                  <a:pt x="406768" y="1014037"/>
                </a:lnTo>
                <a:lnTo>
                  <a:pt x="406768" y="1012857"/>
                </a:lnTo>
                <a:lnTo>
                  <a:pt x="408211" y="1010759"/>
                </a:lnTo>
                <a:lnTo>
                  <a:pt x="407817" y="1010496"/>
                </a:lnTo>
                <a:lnTo>
                  <a:pt x="408211" y="1010496"/>
                </a:lnTo>
                <a:lnTo>
                  <a:pt x="407817" y="1009709"/>
                </a:lnTo>
                <a:lnTo>
                  <a:pt x="408473" y="1009316"/>
                </a:lnTo>
                <a:lnTo>
                  <a:pt x="408473" y="1009054"/>
                </a:lnTo>
                <a:lnTo>
                  <a:pt x="408473" y="1008660"/>
                </a:lnTo>
                <a:lnTo>
                  <a:pt x="407817" y="1008398"/>
                </a:lnTo>
                <a:lnTo>
                  <a:pt x="407555" y="1008660"/>
                </a:lnTo>
                <a:lnTo>
                  <a:pt x="406113" y="1007218"/>
                </a:lnTo>
                <a:lnTo>
                  <a:pt x="405457" y="1007218"/>
                </a:lnTo>
                <a:lnTo>
                  <a:pt x="404277" y="1006300"/>
                </a:lnTo>
                <a:lnTo>
                  <a:pt x="405457" y="1004071"/>
                </a:lnTo>
                <a:lnTo>
                  <a:pt x="402834" y="1003022"/>
                </a:lnTo>
                <a:lnTo>
                  <a:pt x="401261" y="1000137"/>
                </a:lnTo>
                <a:lnTo>
                  <a:pt x="399687" y="1001317"/>
                </a:lnTo>
                <a:lnTo>
                  <a:pt x="395360" y="999744"/>
                </a:lnTo>
                <a:lnTo>
                  <a:pt x="397589" y="997252"/>
                </a:lnTo>
                <a:lnTo>
                  <a:pt x="397982" y="994498"/>
                </a:lnTo>
                <a:lnTo>
                  <a:pt x="396802" y="995154"/>
                </a:lnTo>
                <a:lnTo>
                  <a:pt x="392999" y="994498"/>
                </a:lnTo>
                <a:lnTo>
                  <a:pt x="392344" y="993843"/>
                </a:lnTo>
                <a:lnTo>
                  <a:pt x="391557" y="994105"/>
                </a:lnTo>
                <a:lnTo>
                  <a:pt x="391164" y="993318"/>
                </a:lnTo>
                <a:lnTo>
                  <a:pt x="389721" y="994761"/>
                </a:lnTo>
                <a:lnTo>
                  <a:pt x="390246" y="993843"/>
                </a:lnTo>
                <a:lnTo>
                  <a:pt x="389459" y="993056"/>
                </a:lnTo>
                <a:lnTo>
                  <a:pt x="388279" y="993843"/>
                </a:lnTo>
                <a:lnTo>
                  <a:pt x="387361" y="993843"/>
                </a:lnTo>
                <a:lnTo>
                  <a:pt x="387361" y="992662"/>
                </a:lnTo>
                <a:lnTo>
                  <a:pt x="384476" y="991220"/>
                </a:lnTo>
                <a:lnTo>
                  <a:pt x="383427" y="989778"/>
                </a:lnTo>
                <a:lnTo>
                  <a:pt x="384476" y="989122"/>
                </a:lnTo>
                <a:lnTo>
                  <a:pt x="385525" y="989515"/>
                </a:lnTo>
                <a:lnTo>
                  <a:pt x="386181" y="988860"/>
                </a:lnTo>
                <a:lnTo>
                  <a:pt x="386181" y="985581"/>
                </a:lnTo>
                <a:lnTo>
                  <a:pt x="388803" y="984139"/>
                </a:lnTo>
                <a:lnTo>
                  <a:pt x="389721" y="982828"/>
                </a:lnTo>
                <a:lnTo>
                  <a:pt x="391164" y="983877"/>
                </a:lnTo>
                <a:lnTo>
                  <a:pt x="394704" y="982434"/>
                </a:lnTo>
                <a:lnTo>
                  <a:pt x="395098" y="979156"/>
                </a:lnTo>
                <a:lnTo>
                  <a:pt x="398245" y="979943"/>
                </a:lnTo>
                <a:lnTo>
                  <a:pt x="398900" y="977058"/>
                </a:lnTo>
                <a:lnTo>
                  <a:pt x="400736" y="979680"/>
                </a:lnTo>
                <a:lnTo>
                  <a:pt x="405063" y="982041"/>
                </a:lnTo>
                <a:lnTo>
                  <a:pt x="406375" y="982434"/>
                </a:lnTo>
                <a:lnTo>
                  <a:pt x="406768" y="981385"/>
                </a:lnTo>
                <a:lnTo>
                  <a:pt x="403359" y="979156"/>
                </a:lnTo>
                <a:lnTo>
                  <a:pt x="405457" y="977058"/>
                </a:lnTo>
                <a:lnTo>
                  <a:pt x="405063" y="976140"/>
                </a:lnTo>
                <a:lnTo>
                  <a:pt x="403359" y="976402"/>
                </a:lnTo>
                <a:lnTo>
                  <a:pt x="403359" y="975747"/>
                </a:lnTo>
                <a:lnTo>
                  <a:pt x="402179" y="974698"/>
                </a:lnTo>
                <a:lnTo>
                  <a:pt x="404014" y="973255"/>
                </a:lnTo>
                <a:lnTo>
                  <a:pt x="402834" y="972599"/>
                </a:lnTo>
                <a:lnTo>
                  <a:pt x="401523" y="973517"/>
                </a:lnTo>
                <a:lnTo>
                  <a:pt x="401261" y="972599"/>
                </a:lnTo>
                <a:lnTo>
                  <a:pt x="402834" y="971157"/>
                </a:lnTo>
                <a:lnTo>
                  <a:pt x="402834" y="969715"/>
                </a:lnTo>
                <a:lnTo>
                  <a:pt x="404014" y="967879"/>
                </a:lnTo>
                <a:lnTo>
                  <a:pt x="408473" y="968665"/>
                </a:lnTo>
                <a:lnTo>
                  <a:pt x="409915" y="966436"/>
                </a:lnTo>
                <a:lnTo>
                  <a:pt x="409653" y="965781"/>
                </a:lnTo>
                <a:lnTo>
                  <a:pt x="410440" y="965518"/>
                </a:lnTo>
                <a:lnTo>
                  <a:pt x="410440" y="963683"/>
                </a:lnTo>
                <a:lnTo>
                  <a:pt x="408473" y="960798"/>
                </a:lnTo>
                <a:lnTo>
                  <a:pt x="404277" y="957257"/>
                </a:lnTo>
                <a:lnTo>
                  <a:pt x="404014" y="955159"/>
                </a:lnTo>
                <a:lnTo>
                  <a:pt x="402572" y="953454"/>
                </a:lnTo>
                <a:lnTo>
                  <a:pt x="401261" y="954897"/>
                </a:lnTo>
                <a:lnTo>
                  <a:pt x="398900" y="953061"/>
                </a:lnTo>
                <a:lnTo>
                  <a:pt x="397589" y="949520"/>
                </a:lnTo>
                <a:lnTo>
                  <a:pt x="398245" y="944537"/>
                </a:lnTo>
                <a:lnTo>
                  <a:pt x="397589" y="943488"/>
                </a:lnTo>
                <a:lnTo>
                  <a:pt x="396802" y="943488"/>
                </a:lnTo>
                <a:lnTo>
                  <a:pt x="395360" y="941784"/>
                </a:lnTo>
                <a:lnTo>
                  <a:pt x="394442" y="943095"/>
                </a:lnTo>
                <a:lnTo>
                  <a:pt x="393262" y="943488"/>
                </a:lnTo>
                <a:lnTo>
                  <a:pt x="392999" y="942439"/>
                </a:lnTo>
                <a:lnTo>
                  <a:pt x="392606" y="942046"/>
                </a:lnTo>
                <a:lnTo>
                  <a:pt x="391819" y="943488"/>
                </a:lnTo>
                <a:lnTo>
                  <a:pt x="393262" y="945586"/>
                </a:lnTo>
                <a:lnTo>
                  <a:pt x="393262" y="946636"/>
                </a:lnTo>
                <a:lnTo>
                  <a:pt x="391819" y="946636"/>
                </a:lnTo>
                <a:lnTo>
                  <a:pt x="386181" y="947816"/>
                </a:lnTo>
                <a:lnTo>
                  <a:pt x="383820" y="946636"/>
                </a:lnTo>
                <a:lnTo>
                  <a:pt x="381984" y="947422"/>
                </a:lnTo>
                <a:lnTo>
                  <a:pt x="379493" y="943488"/>
                </a:lnTo>
                <a:lnTo>
                  <a:pt x="378182" y="939161"/>
                </a:lnTo>
                <a:lnTo>
                  <a:pt x="377395" y="938505"/>
                </a:lnTo>
                <a:lnTo>
                  <a:pt x="377788" y="938112"/>
                </a:lnTo>
                <a:lnTo>
                  <a:pt x="376739" y="936407"/>
                </a:lnTo>
                <a:lnTo>
                  <a:pt x="375559" y="934703"/>
                </a:lnTo>
                <a:lnTo>
                  <a:pt x="376346" y="933522"/>
                </a:lnTo>
                <a:lnTo>
                  <a:pt x="376739" y="933260"/>
                </a:lnTo>
                <a:lnTo>
                  <a:pt x="376739" y="932473"/>
                </a:lnTo>
                <a:lnTo>
                  <a:pt x="378837" y="930638"/>
                </a:lnTo>
                <a:lnTo>
                  <a:pt x="380280" y="927622"/>
                </a:lnTo>
                <a:lnTo>
                  <a:pt x="385263" y="926441"/>
                </a:lnTo>
                <a:lnTo>
                  <a:pt x="388016" y="924737"/>
                </a:lnTo>
                <a:lnTo>
                  <a:pt x="389065" y="925392"/>
                </a:lnTo>
                <a:lnTo>
                  <a:pt x="390508" y="924999"/>
                </a:lnTo>
                <a:lnTo>
                  <a:pt x="391819" y="922245"/>
                </a:lnTo>
                <a:lnTo>
                  <a:pt x="392606" y="922245"/>
                </a:lnTo>
                <a:lnTo>
                  <a:pt x="392606" y="923688"/>
                </a:lnTo>
                <a:lnTo>
                  <a:pt x="393262" y="924737"/>
                </a:lnTo>
                <a:lnTo>
                  <a:pt x="394704" y="924081"/>
                </a:lnTo>
                <a:lnTo>
                  <a:pt x="395098" y="923294"/>
                </a:lnTo>
                <a:lnTo>
                  <a:pt x="393655" y="923688"/>
                </a:lnTo>
                <a:lnTo>
                  <a:pt x="394442" y="922639"/>
                </a:lnTo>
                <a:lnTo>
                  <a:pt x="394442" y="920540"/>
                </a:lnTo>
                <a:lnTo>
                  <a:pt x="395884" y="919098"/>
                </a:lnTo>
                <a:lnTo>
                  <a:pt x="397327" y="917262"/>
                </a:lnTo>
                <a:lnTo>
                  <a:pt x="395884" y="914115"/>
                </a:lnTo>
                <a:lnTo>
                  <a:pt x="396147" y="913722"/>
                </a:lnTo>
                <a:lnTo>
                  <a:pt x="396147" y="911230"/>
                </a:lnTo>
                <a:lnTo>
                  <a:pt x="395098" y="910575"/>
                </a:lnTo>
                <a:lnTo>
                  <a:pt x="393655" y="907821"/>
                </a:lnTo>
                <a:lnTo>
                  <a:pt x="395884" y="906378"/>
                </a:lnTo>
                <a:lnTo>
                  <a:pt x="397589" y="906378"/>
                </a:lnTo>
                <a:lnTo>
                  <a:pt x="399294" y="904936"/>
                </a:lnTo>
                <a:lnTo>
                  <a:pt x="400474" y="904936"/>
                </a:lnTo>
                <a:lnTo>
                  <a:pt x="400736" y="904280"/>
                </a:lnTo>
                <a:lnTo>
                  <a:pt x="403621" y="901658"/>
                </a:lnTo>
                <a:lnTo>
                  <a:pt x="403621" y="901395"/>
                </a:lnTo>
                <a:lnTo>
                  <a:pt x="405457" y="899953"/>
                </a:lnTo>
                <a:lnTo>
                  <a:pt x="405063" y="899297"/>
                </a:lnTo>
                <a:lnTo>
                  <a:pt x="405063" y="898511"/>
                </a:lnTo>
                <a:lnTo>
                  <a:pt x="405457" y="897855"/>
                </a:lnTo>
                <a:lnTo>
                  <a:pt x="406113" y="896806"/>
                </a:lnTo>
                <a:lnTo>
                  <a:pt x="406768" y="897199"/>
                </a:lnTo>
                <a:lnTo>
                  <a:pt x="407162" y="898511"/>
                </a:lnTo>
                <a:lnTo>
                  <a:pt x="407555" y="898904"/>
                </a:lnTo>
                <a:lnTo>
                  <a:pt x="408997" y="898904"/>
                </a:lnTo>
                <a:lnTo>
                  <a:pt x="412538" y="895757"/>
                </a:lnTo>
                <a:lnTo>
                  <a:pt x="413194" y="895757"/>
                </a:lnTo>
                <a:lnTo>
                  <a:pt x="413456" y="894577"/>
                </a:lnTo>
                <a:lnTo>
                  <a:pt x="414243" y="894577"/>
                </a:lnTo>
                <a:lnTo>
                  <a:pt x="416734" y="892872"/>
                </a:lnTo>
                <a:lnTo>
                  <a:pt x="414636" y="890380"/>
                </a:lnTo>
                <a:lnTo>
                  <a:pt x="414243" y="888938"/>
                </a:lnTo>
                <a:lnTo>
                  <a:pt x="414636" y="888938"/>
                </a:lnTo>
                <a:lnTo>
                  <a:pt x="413456" y="887102"/>
                </a:lnTo>
                <a:lnTo>
                  <a:pt x="412800" y="886840"/>
                </a:lnTo>
                <a:lnTo>
                  <a:pt x="413456" y="886053"/>
                </a:lnTo>
                <a:lnTo>
                  <a:pt x="416078" y="884742"/>
                </a:lnTo>
                <a:lnTo>
                  <a:pt x="417521" y="884742"/>
                </a:lnTo>
                <a:lnTo>
                  <a:pt x="418439" y="883562"/>
                </a:lnTo>
                <a:lnTo>
                  <a:pt x="419881" y="882906"/>
                </a:lnTo>
                <a:lnTo>
                  <a:pt x="421324" y="881201"/>
                </a:lnTo>
                <a:lnTo>
                  <a:pt x="420537" y="880677"/>
                </a:lnTo>
                <a:lnTo>
                  <a:pt x="420537" y="879759"/>
                </a:lnTo>
                <a:lnTo>
                  <a:pt x="421324" y="878579"/>
                </a:lnTo>
                <a:lnTo>
                  <a:pt x="422373" y="878972"/>
                </a:lnTo>
                <a:lnTo>
                  <a:pt x="423815" y="878316"/>
                </a:lnTo>
                <a:lnTo>
                  <a:pt x="426307" y="881201"/>
                </a:lnTo>
                <a:lnTo>
                  <a:pt x="426307" y="881463"/>
                </a:lnTo>
                <a:lnTo>
                  <a:pt x="428405" y="882906"/>
                </a:lnTo>
                <a:lnTo>
                  <a:pt x="427618" y="884742"/>
                </a:lnTo>
                <a:lnTo>
                  <a:pt x="425258" y="886053"/>
                </a:lnTo>
                <a:lnTo>
                  <a:pt x="423815" y="888938"/>
                </a:lnTo>
                <a:lnTo>
                  <a:pt x="421979" y="890380"/>
                </a:lnTo>
                <a:lnTo>
                  <a:pt x="422373" y="891036"/>
                </a:lnTo>
                <a:lnTo>
                  <a:pt x="425913" y="896019"/>
                </a:lnTo>
                <a:lnTo>
                  <a:pt x="428011" y="898117"/>
                </a:lnTo>
                <a:lnTo>
                  <a:pt x="428798" y="899297"/>
                </a:lnTo>
                <a:lnTo>
                  <a:pt x="431290" y="899953"/>
                </a:lnTo>
                <a:lnTo>
                  <a:pt x="432732" y="898904"/>
                </a:lnTo>
                <a:lnTo>
                  <a:pt x="432339" y="899297"/>
                </a:lnTo>
                <a:lnTo>
                  <a:pt x="432732" y="900215"/>
                </a:lnTo>
                <a:lnTo>
                  <a:pt x="434175" y="901395"/>
                </a:lnTo>
                <a:lnTo>
                  <a:pt x="433388" y="902838"/>
                </a:lnTo>
                <a:lnTo>
                  <a:pt x="433388" y="905198"/>
                </a:lnTo>
                <a:lnTo>
                  <a:pt x="432339" y="907034"/>
                </a:lnTo>
                <a:lnTo>
                  <a:pt x="432339" y="907821"/>
                </a:lnTo>
                <a:lnTo>
                  <a:pt x="432994" y="908083"/>
                </a:lnTo>
                <a:lnTo>
                  <a:pt x="434175" y="908739"/>
                </a:lnTo>
                <a:lnTo>
                  <a:pt x="432339" y="910575"/>
                </a:lnTo>
                <a:lnTo>
                  <a:pt x="431683" y="911624"/>
                </a:lnTo>
                <a:lnTo>
                  <a:pt x="431683" y="912017"/>
                </a:lnTo>
                <a:lnTo>
                  <a:pt x="431290" y="912672"/>
                </a:lnTo>
                <a:lnTo>
                  <a:pt x="430634" y="912935"/>
                </a:lnTo>
                <a:lnTo>
                  <a:pt x="430241" y="914377"/>
                </a:lnTo>
                <a:lnTo>
                  <a:pt x="428405" y="915557"/>
                </a:lnTo>
                <a:lnTo>
                  <a:pt x="428011" y="916606"/>
                </a:lnTo>
                <a:lnTo>
                  <a:pt x="429060" y="917656"/>
                </a:lnTo>
                <a:lnTo>
                  <a:pt x="429454" y="918705"/>
                </a:lnTo>
                <a:lnTo>
                  <a:pt x="432339" y="921983"/>
                </a:lnTo>
                <a:lnTo>
                  <a:pt x="432994" y="922245"/>
                </a:lnTo>
                <a:lnTo>
                  <a:pt x="433388" y="923294"/>
                </a:lnTo>
                <a:lnTo>
                  <a:pt x="433781" y="924081"/>
                </a:lnTo>
                <a:lnTo>
                  <a:pt x="432339" y="923688"/>
                </a:lnTo>
                <a:lnTo>
                  <a:pt x="432339" y="924343"/>
                </a:lnTo>
                <a:lnTo>
                  <a:pt x="434175" y="924343"/>
                </a:lnTo>
                <a:lnTo>
                  <a:pt x="433388" y="925392"/>
                </a:lnTo>
                <a:lnTo>
                  <a:pt x="433388" y="926179"/>
                </a:lnTo>
                <a:lnTo>
                  <a:pt x="432732" y="926441"/>
                </a:lnTo>
                <a:lnTo>
                  <a:pt x="432994" y="926835"/>
                </a:lnTo>
                <a:lnTo>
                  <a:pt x="433781" y="926835"/>
                </a:lnTo>
                <a:lnTo>
                  <a:pt x="434437" y="926441"/>
                </a:lnTo>
                <a:lnTo>
                  <a:pt x="434175" y="925786"/>
                </a:lnTo>
                <a:lnTo>
                  <a:pt x="435093" y="924999"/>
                </a:lnTo>
                <a:lnTo>
                  <a:pt x="435617" y="924999"/>
                </a:lnTo>
                <a:lnTo>
                  <a:pt x="435617" y="924343"/>
                </a:lnTo>
                <a:lnTo>
                  <a:pt x="436273" y="924343"/>
                </a:lnTo>
                <a:lnTo>
                  <a:pt x="436273" y="924737"/>
                </a:lnTo>
                <a:lnTo>
                  <a:pt x="437059" y="924343"/>
                </a:lnTo>
                <a:lnTo>
                  <a:pt x="437977" y="924343"/>
                </a:lnTo>
                <a:lnTo>
                  <a:pt x="439813" y="924343"/>
                </a:lnTo>
                <a:lnTo>
                  <a:pt x="440469" y="924999"/>
                </a:lnTo>
                <a:lnTo>
                  <a:pt x="441256" y="924999"/>
                </a:lnTo>
                <a:lnTo>
                  <a:pt x="442698" y="924343"/>
                </a:lnTo>
                <a:lnTo>
                  <a:pt x="443616" y="924737"/>
                </a:lnTo>
                <a:lnTo>
                  <a:pt x="444140" y="924737"/>
                </a:lnTo>
                <a:lnTo>
                  <a:pt x="445845" y="922639"/>
                </a:lnTo>
                <a:lnTo>
                  <a:pt x="446894" y="922245"/>
                </a:lnTo>
                <a:lnTo>
                  <a:pt x="446501" y="922901"/>
                </a:lnTo>
                <a:lnTo>
                  <a:pt x="447157" y="922639"/>
                </a:lnTo>
                <a:lnTo>
                  <a:pt x="447550" y="923688"/>
                </a:lnTo>
                <a:lnTo>
                  <a:pt x="447943" y="922901"/>
                </a:lnTo>
                <a:lnTo>
                  <a:pt x="448337" y="922901"/>
                </a:lnTo>
                <a:lnTo>
                  <a:pt x="449779" y="921196"/>
                </a:lnTo>
                <a:lnTo>
                  <a:pt x="449779" y="918311"/>
                </a:lnTo>
                <a:lnTo>
                  <a:pt x="448599" y="916213"/>
                </a:lnTo>
                <a:lnTo>
                  <a:pt x="450435" y="915164"/>
                </a:lnTo>
                <a:lnTo>
                  <a:pt x="450435" y="914377"/>
                </a:lnTo>
                <a:lnTo>
                  <a:pt x="450041" y="912935"/>
                </a:lnTo>
                <a:lnTo>
                  <a:pt x="450041" y="911624"/>
                </a:lnTo>
                <a:lnTo>
                  <a:pt x="449779" y="910575"/>
                </a:lnTo>
                <a:lnTo>
                  <a:pt x="450435" y="910181"/>
                </a:lnTo>
                <a:lnTo>
                  <a:pt x="451877" y="909132"/>
                </a:lnTo>
                <a:lnTo>
                  <a:pt x="454238" y="908739"/>
                </a:lnTo>
                <a:lnTo>
                  <a:pt x="456860" y="908739"/>
                </a:lnTo>
                <a:lnTo>
                  <a:pt x="457516" y="909132"/>
                </a:lnTo>
                <a:lnTo>
                  <a:pt x="457516" y="908739"/>
                </a:lnTo>
                <a:lnTo>
                  <a:pt x="457778" y="908739"/>
                </a:lnTo>
                <a:lnTo>
                  <a:pt x="458303" y="909132"/>
                </a:lnTo>
                <a:lnTo>
                  <a:pt x="458303" y="909525"/>
                </a:lnTo>
                <a:lnTo>
                  <a:pt x="459352" y="910837"/>
                </a:lnTo>
                <a:lnTo>
                  <a:pt x="459352" y="911230"/>
                </a:lnTo>
                <a:lnTo>
                  <a:pt x="459614" y="912017"/>
                </a:lnTo>
                <a:lnTo>
                  <a:pt x="462499" y="914115"/>
                </a:lnTo>
                <a:lnTo>
                  <a:pt x="463810" y="915557"/>
                </a:lnTo>
                <a:lnTo>
                  <a:pt x="464335" y="915557"/>
                </a:lnTo>
                <a:lnTo>
                  <a:pt x="464990" y="915557"/>
                </a:lnTo>
                <a:lnTo>
                  <a:pt x="466039" y="915164"/>
                </a:lnTo>
                <a:lnTo>
                  <a:pt x="467482" y="913722"/>
                </a:lnTo>
                <a:lnTo>
                  <a:pt x="467482" y="913459"/>
                </a:lnTo>
                <a:lnTo>
                  <a:pt x="467875" y="912017"/>
                </a:lnTo>
                <a:lnTo>
                  <a:pt x="468137" y="911230"/>
                </a:lnTo>
                <a:lnTo>
                  <a:pt x="468531" y="910837"/>
                </a:lnTo>
                <a:lnTo>
                  <a:pt x="469973" y="911230"/>
                </a:lnTo>
                <a:lnTo>
                  <a:pt x="470236" y="910837"/>
                </a:lnTo>
                <a:lnTo>
                  <a:pt x="470891" y="911624"/>
                </a:lnTo>
                <a:lnTo>
                  <a:pt x="472071" y="911624"/>
                </a:lnTo>
                <a:lnTo>
                  <a:pt x="472858" y="912017"/>
                </a:lnTo>
                <a:lnTo>
                  <a:pt x="473120" y="911230"/>
                </a:lnTo>
                <a:lnTo>
                  <a:pt x="473776" y="911230"/>
                </a:lnTo>
                <a:lnTo>
                  <a:pt x="474169" y="910837"/>
                </a:lnTo>
                <a:lnTo>
                  <a:pt x="475219" y="910837"/>
                </a:lnTo>
                <a:lnTo>
                  <a:pt x="475612" y="911230"/>
                </a:lnTo>
                <a:lnTo>
                  <a:pt x="477054" y="911230"/>
                </a:lnTo>
                <a:lnTo>
                  <a:pt x="479153" y="910181"/>
                </a:lnTo>
                <a:lnTo>
                  <a:pt x="478497" y="908739"/>
                </a:lnTo>
                <a:lnTo>
                  <a:pt x="479415" y="908083"/>
                </a:lnTo>
                <a:lnTo>
                  <a:pt x="479939" y="907821"/>
                </a:lnTo>
                <a:lnTo>
                  <a:pt x="479415" y="906641"/>
                </a:lnTo>
                <a:lnTo>
                  <a:pt x="478759" y="905854"/>
                </a:lnTo>
                <a:lnTo>
                  <a:pt x="478759" y="905592"/>
                </a:lnTo>
                <a:lnTo>
                  <a:pt x="477972" y="904280"/>
                </a:lnTo>
                <a:lnTo>
                  <a:pt x="477317" y="904936"/>
                </a:lnTo>
                <a:lnTo>
                  <a:pt x="477317" y="905198"/>
                </a:lnTo>
                <a:lnTo>
                  <a:pt x="476268" y="905592"/>
                </a:lnTo>
                <a:lnTo>
                  <a:pt x="475874" y="904936"/>
                </a:lnTo>
                <a:lnTo>
                  <a:pt x="475219" y="905198"/>
                </a:lnTo>
                <a:lnTo>
                  <a:pt x="473776" y="904542"/>
                </a:lnTo>
                <a:lnTo>
                  <a:pt x="473514" y="905198"/>
                </a:lnTo>
                <a:lnTo>
                  <a:pt x="472858" y="905592"/>
                </a:lnTo>
                <a:lnTo>
                  <a:pt x="472071" y="906378"/>
                </a:lnTo>
                <a:lnTo>
                  <a:pt x="471678" y="906378"/>
                </a:lnTo>
                <a:lnTo>
                  <a:pt x="471416" y="906641"/>
                </a:lnTo>
                <a:lnTo>
                  <a:pt x="470236" y="906641"/>
                </a:lnTo>
                <a:lnTo>
                  <a:pt x="469580" y="906378"/>
                </a:lnTo>
                <a:lnTo>
                  <a:pt x="468137" y="905854"/>
                </a:lnTo>
                <a:lnTo>
                  <a:pt x="468531" y="905592"/>
                </a:lnTo>
                <a:lnTo>
                  <a:pt x="467875" y="905592"/>
                </a:lnTo>
                <a:lnTo>
                  <a:pt x="467875" y="905854"/>
                </a:lnTo>
                <a:lnTo>
                  <a:pt x="467088" y="905592"/>
                </a:lnTo>
                <a:lnTo>
                  <a:pt x="469186" y="904280"/>
                </a:lnTo>
                <a:lnTo>
                  <a:pt x="469186" y="903493"/>
                </a:lnTo>
                <a:lnTo>
                  <a:pt x="468793" y="903493"/>
                </a:lnTo>
                <a:lnTo>
                  <a:pt x="468531" y="904280"/>
                </a:lnTo>
                <a:lnTo>
                  <a:pt x="467088" y="904936"/>
                </a:lnTo>
                <a:lnTo>
                  <a:pt x="466433" y="905592"/>
                </a:lnTo>
                <a:lnTo>
                  <a:pt x="460794" y="903100"/>
                </a:lnTo>
                <a:lnTo>
                  <a:pt x="461712" y="902444"/>
                </a:lnTo>
                <a:lnTo>
                  <a:pt x="462105" y="901658"/>
                </a:lnTo>
                <a:lnTo>
                  <a:pt x="461712" y="900740"/>
                </a:lnTo>
                <a:lnTo>
                  <a:pt x="462105" y="900215"/>
                </a:lnTo>
                <a:lnTo>
                  <a:pt x="462892" y="898511"/>
                </a:lnTo>
                <a:lnTo>
                  <a:pt x="463548" y="897855"/>
                </a:lnTo>
                <a:lnTo>
                  <a:pt x="464335" y="897855"/>
                </a:lnTo>
                <a:lnTo>
                  <a:pt x="464990" y="897461"/>
                </a:lnTo>
                <a:lnTo>
                  <a:pt x="466039" y="897461"/>
                </a:lnTo>
                <a:lnTo>
                  <a:pt x="466433" y="896806"/>
                </a:lnTo>
                <a:lnTo>
                  <a:pt x="467088" y="896412"/>
                </a:lnTo>
                <a:lnTo>
                  <a:pt x="467482" y="896019"/>
                </a:lnTo>
                <a:lnTo>
                  <a:pt x="467875" y="896019"/>
                </a:lnTo>
                <a:lnTo>
                  <a:pt x="468793" y="896412"/>
                </a:lnTo>
                <a:lnTo>
                  <a:pt x="470629" y="895363"/>
                </a:lnTo>
                <a:lnTo>
                  <a:pt x="472071" y="894577"/>
                </a:lnTo>
                <a:lnTo>
                  <a:pt x="473776" y="893921"/>
                </a:lnTo>
                <a:lnTo>
                  <a:pt x="473776" y="893134"/>
                </a:lnTo>
                <a:lnTo>
                  <a:pt x="474169" y="892872"/>
                </a:lnTo>
                <a:lnTo>
                  <a:pt x="474169" y="892478"/>
                </a:lnTo>
                <a:lnTo>
                  <a:pt x="474169" y="891823"/>
                </a:lnTo>
                <a:lnTo>
                  <a:pt x="473514" y="890643"/>
                </a:lnTo>
                <a:lnTo>
                  <a:pt x="474169" y="890380"/>
                </a:lnTo>
                <a:lnTo>
                  <a:pt x="473776" y="889725"/>
                </a:lnTo>
                <a:lnTo>
                  <a:pt x="474169" y="888938"/>
                </a:lnTo>
                <a:lnTo>
                  <a:pt x="474563" y="888938"/>
                </a:lnTo>
                <a:lnTo>
                  <a:pt x="474956" y="888544"/>
                </a:lnTo>
                <a:lnTo>
                  <a:pt x="474563" y="888282"/>
                </a:lnTo>
                <a:lnTo>
                  <a:pt x="474563" y="887758"/>
                </a:lnTo>
                <a:lnTo>
                  <a:pt x="475219" y="887495"/>
                </a:lnTo>
                <a:lnTo>
                  <a:pt x="475219" y="886840"/>
                </a:lnTo>
                <a:lnTo>
                  <a:pt x="473776" y="885397"/>
                </a:lnTo>
                <a:lnTo>
                  <a:pt x="473514" y="884348"/>
                </a:lnTo>
                <a:lnTo>
                  <a:pt x="473776" y="883562"/>
                </a:lnTo>
                <a:lnTo>
                  <a:pt x="473514" y="882906"/>
                </a:lnTo>
                <a:lnTo>
                  <a:pt x="473120" y="881857"/>
                </a:lnTo>
                <a:lnTo>
                  <a:pt x="474169" y="881201"/>
                </a:lnTo>
                <a:lnTo>
                  <a:pt x="474956" y="881201"/>
                </a:lnTo>
                <a:lnTo>
                  <a:pt x="474563" y="880021"/>
                </a:lnTo>
                <a:lnTo>
                  <a:pt x="475612" y="879759"/>
                </a:lnTo>
                <a:lnTo>
                  <a:pt x="475612" y="879365"/>
                </a:lnTo>
                <a:lnTo>
                  <a:pt x="475874" y="879365"/>
                </a:lnTo>
                <a:lnTo>
                  <a:pt x="475874" y="878972"/>
                </a:lnTo>
                <a:lnTo>
                  <a:pt x="476661" y="878972"/>
                </a:lnTo>
                <a:lnTo>
                  <a:pt x="476661" y="879365"/>
                </a:lnTo>
                <a:lnTo>
                  <a:pt x="477972" y="879365"/>
                </a:lnTo>
                <a:lnTo>
                  <a:pt x="479415" y="878972"/>
                </a:lnTo>
                <a:lnTo>
                  <a:pt x="480201" y="880414"/>
                </a:lnTo>
                <a:lnTo>
                  <a:pt x="481644" y="878972"/>
                </a:lnTo>
                <a:lnTo>
                  <a:pt x="482037" y="879365"/>
                </a:lnTo>
                <a:lnTo>
                  <a:pt x="482037" y="880021"/>
                </a:lnTo>
                <a:lnTo>
                  <a:pt x="482300" y="880414"/>
                </a:lnTo>
                <a:lnTo>
                  <a:pt x="482693" y="880414"/>
                </a:lnTo>
                <a:lnTo>
                  <a:pt x="484135" y="881857"/>
                </a:lnTo>
                <a:lnTo>
                  <a:pt x="483349" y="883955"/>
                </a:lnTo>
                <a:lnTo>
                  <a:pt x="483349" y="884348"/>
                </a:lnTo>
                <a:lnTo>
                  <a:pt x="483349" y="884742"/>
                </a:lnTo>
                <a:lnTo>
                  <a:pt x="483742" y="885004"/>
                </a:lnTo>
                <a:lnTo>
                  <a:pt x="482955" y="886446"/>
                </a:lnTo>
                <a:lnTo>
                  <a:pt x="483742" y="886840"/>
                </a:lnTo>
                <a:lnTo>
                  <a:pt x="483742" y="886446"/>
                </a:lnTo>
                <a:lnTo>
                  <a:pt x="484135" y="886840"/>
                </a:lnTo>
                <a:lnTo>
                  <a:pt x="484135" y="887495"/>
                </a:lnTo>
                <a:lnTo>
                  <a:pt x="484135" y="887758"/>
                </a:lnTo>
                <a:lnTo>
                  <a:pt x="485053" y="888282"/>
                </a:lnTo>
                <a:lnTo>
                  <a:pt x="485578" y="887758"/>
                </a:lnTo>
                <a:lnTo>
                  <a:pt x="487020" y="889200"/>
                </a:lnTo>
                <a:lnTo>
                  <a:pt x="487938" y="888282"/>
                </a:lnTo>
                <a:lnTo>
                  <a:pt x="489774" y="887495"/>
                </a:lnTo>
                <a:lnTo>
                  <a:pt x="489512" y="886840"/>
                </a:lnTo>
                <a:lnTo>
                  <a:pt x="489774" y="885660"/>
                </a:lnTo>
                <a:lnTo>
                  <a:pt x="489774" y="885397"/>
                </a:lnTo>
                <a:lnTo>
                  <a:pt x="490167" y="884742"/>
                </a:lnTo>
                <a:lnTo>
                  <a:pt x="490167" y="883955"/>
                </a:lnTo>
                <a:lnTo>
                  <a:pt x="489118" y="883562"/>
                </a:lnTo>
                <a:lnTo>
                  <a:pt x="489512" y="883299"/>
                </a:lnTo>
                <a:lnTo>
                  <a:pt x="488725" y="882644"/>
                </a:lnTo>
                <a:lnTo>
                  <a:pt x="489512" y="881857"/>
                </a:lnTo>
                <a:lnTo>
                  <a:pt x="489512" y="880677"/>
                </a:lnTo>
                <a:lnTo>
                  <a:pt x="490430" y="879365"/>
                </a:lnTo>
                <a:lnTo>
                  <a:pt x="490954" y="879365"/>
                </a:lnTo>
                <a:lnTo>
                  <a:pt x="491872" y="878316"/>
                </a:lnTo>
                <a:lnTo>
                  <a:pt x="491872" y="877661"/>
                </a:lnTo>
                <a:lnTo>
                  <a:pt x="492659" y="876874"/>
                </a:lnTo>
                <a:lnTo>
                  <a:pt x="493052" y="875563"/>
                </a:lnTo>
                <a:lnTo>
                  <a:pt x="492397" y="873596"/>
                </a:lnTo>
                <a:lnTo>
                  <a:pt x="492397" y="872940"/>
                </a:lnTo>
                <a:lnTo>
                  <a:pt x="491872" y="871891"/>
                </a:lnTo>
                <a:lnTo>
                  <a:pt x="492659" y="871497"/>
                </a:lnTo>
                <a:lnTo>
                  <a:pt x="493052" y="871497"/>
                </a:lnTo>
                <a:lnTo>
                  <a:pt x="494101" y="872284"/>
                </a:lnTo>
                <a:lnTo>
                  <a:pt x="495150" y="872284"/>
                </a:lnTo>
                <a:lnTo>
                  <a:pt x="495150" y="872940"/>
                </a:lnTo>
                <a:lnTo>
                  <a:pt x="495413" y="873333"/>
                </a:lnTo>
                <a:lnTo>
                  <a:pt x="495150" y="873596"/>
                </a:lnTo>
                <a:lnTo>
                  <a:pt x="495413" y="874382"/>
                </a:lnTo>
                <a:lnTo>
                  <a:pt x="496199" y="875038"/>
                </a:lnTo>
                <a:lnTo>
                  <a:pt x="496855" y="875825"/>
                </a:lnTo>
                <a:lnTo>
                  <a:pt x="498035" y="875825"/>
                </a:lnTo>
                <a:lnTo>
                  <a:pt x="498953" y="875825"/>
                </a:lnTo>
                <a:lnTo>
                  <a:pt x="499478" y="876218"/>
                </a:lnTo>
                <a:lnTo>
                  <a:pt x="498691" y="877267"/>
                </a:lnTo>
                <a:lnTo>
                  <a:pt x="498953" y="877661"/>
                </a:lnTo>
                <a:lnTo>
                  <a:pt x="499740" y="877267"/>
                </a:lnTo>
                <a:lnTo>
                  <a:pt x="500396" y="877267"/>
                </a:lnTo>
                <a:lnTo>
                  <a:pt x="501182" y="877267"/>
                </a:lnTo>
                <a:lnTo>
                  <a:pt x="502494" y="877923"/>
                </a:lnTo>
                <a:lnTo>
                  <a:pt x="503674" y="876218"/>
                </a:lnTo>
                <a:lnTo>
                  <a:pt x="504330" y="876218"/>
                </a:lnTo>
                <a:lnTo>
                  <a:pt x="504330" y="876480"/>
                </a:lnTo>
                <a:lnTo>
                  <a:pt x="503936" y="878316"/>
                </a:lnTo>
                <a:lnTo>
                  <a:pt x="504330" y="879365"/>
                </a:lnTo>
                <a:lnTo>
                  <a:pt x="505116" y="879759"/>
                </a:lnTo>
                <a:lnTo>
                  <a:pt x="506559" y="879365"/>
                </a:lnTo>
                <a:lnTo>
                  <a:pt x="506821" y="878579"/>
                </a:lnTo>
                <a:lnTo>
                  <a:pt x="507870" y="877923"/>
                </a:lnTo>
                <a:lnTo>
                  <a:pt x="507870" y="877267"/>
                </a:lnTo>
                <a:lnTo>
                  <a:pt x="508132" y="876874"/>
                </a:lnTo>
                <a:lnTo>
                  <a:pt x="507477" y="876480"/>
                </a:lnTo>
                <a:lnTo>
                  <a:pt x="508657" y="875825"/>
                </a:lnTo>
                <a:lnTo>
                  <a:pt x="510230" y="875825"/>
                </a:lnTo>
                <a:lnTo>
                  <a:pt x="511411" y="875825"/>
                </a:lnTo>
                <a:lnTo>
                  <a:pt x="511411" y="876218"/>
                </a:lnTo>
                <a:lnTo>
                  <a:pt x="512460" y="876218"/>
                </a:lnTo>
                <a:lnTo>
                  <a:pt x="513640" y="876874"/>
                </a:lnTo>
                <a:lnTo>
                  <a:pt x="514558" y="876480"/>
                </a:lnTo>
                <a:lnTo>
                  <a:pt x="515214" y="876480"/>
                </a:lnTo>
                <a:lnTo>
                  <a:pt x="515607" y="876874"/>
                </a:lnTo>
                <a:lnTo>
                  <a:pt x="516656" y="876874"/>
                </a:lnTo>
                <a:lnTo>
                  <a:pt x="516394" y="875563"/>
                </a:lnTo>
                <a:lnTo>
                  <a:pt x="516656" y="874776"/>
                </a:lnTo>
                <a:lnTo>
                  <a:pt x="516394" y="873333"/>
                </a:lnTo>
                <a:lnTo>
                  <a:pt x="516394" y="871891"/>
                </a:lnTo>
                <a:lnTo>
                  <a:pt x="515607" y="871235"/>
                </a:lnTo>
                <a:lnTo>
                  <a:pt x="515607" y="869399"/>
                </a:lnTo>
                <a:lnTo>
                  <a:pt x="516394" y="869137"/>
                </a:lnTo>
                <a:lnTo>
                  <a:pt x="517049" y="868744"/>
                </a:lnTo>
                <a:lnTo>
                  <a:pt x="518492" y="869137"/>
                </a:lnTo>
                <a:lnTo>
                  <a:pt x="519934" y="869137"/>
                </a:lnTo>
                <a:lnTo>
                  <a:pt x="521770" y="868744"/>
                </a:lnTo>
                <a:lnTo>
                  <a:pt x="521377" y="868481"/>
                </a:lnTo>
                <a:lnTo>
                  <a:pt x="521377" y="867039"/>
                </a:lnTo>
                <a:lnTo>
                  <a:pt x="521770" y="867039"/>
                </a:lnTo>
                <a:lnTo>
                  <a:pt x="522032" y="867695"/>
                </a:lnTo>
                <a:lnTo>
                  <a:pt x="522688" y="867301"/>
                </a:lnTo>
                <a:lnTo>
                  <a:pt x="523081" y="866515"/>
                </a:lnTo>
                <a:lnTo>
                  <a:pt x="523475" y="866515"/>
                </a:lnTo>
                <a:lnTo>
                  <a:pt x="523868" y="866252"/>
                </a:lnTo>
                <a:lnTo>
                  <a:pt x="524786" y="866515"/>
                </a:lnTo>
                <a:lnTo>
                  <a:pt x="527409" y="864547"/>
                </a:lnTo>
                <a:lnTo>
                  <a:pt x="528195" y="864547"/>
                </a:lnTo>
                <a:lnTo>
                  <a:pt x="528195" y="863761"/>
                </a:lnTo>
                <a:lnTo>
                  <a:pt x="528458" y="863498"/>
                </a:lnTo>
                <a:lnTo>
                  <a:pt x="529507" y="861400"/>
                </a:lnTo>
                <a:lnTo>
                  <a:pt x="529113" y="859171"/>
                </a:lnTo>
                <a:lnTo>
                  <a:pt x="529507" y="858516"/>
                </a:lnTo>
                <a:lnTo>
                  <a:pt x="530949" y="858122"/>
                </a:lnTo>
                <a:lnTo>
                  <a:pt x="531867" y="857466"/>
                </a:lnTo>
                <a:lnTo>
                  <a:pt x="533047" y="857466"/>
                </a:lnTo>
                <a:lnTo>
                  <a:pt x="533309" y="857860"/>
                </a:lnTo>
                <a:lnTo>
                  <a:pt x="534752" y="857466"/>
                </a:lnTo>
                <a:lnTo>
                  <a:pt x="534752" y="857073"/>
                </a:lnTo>
                <a:lnTo>
                  <a:pt x="533834" y="855762"/>
                </a:lnTo>
                <a:lnTo>
                  <a:pt x="533309" y="854319"/>
                </a:lnTo>
                <a:lnTo>
                  <a:pt x="533309" y="852877"/>
                </a:lnTo>
                <a:lnTo>
                  <a:pt x="533309" y="852090"/>
                </a:lnTo>
                <a:lnTo>
                  <a:pt x="534490" y="849992"/>
                </a:lnTo>
                <a:lnTo>
                  <a:pt x="535932" y="847238"/>
                </a:lnTo>
                <a:lnTo>
                  <a:pt x="534752" y="846058"/>
                </a:lnTo>
                <a:lnTo>
                  <a:pt x="534752" y="845796"/>
                </a:lnTo>
                <a:lnTo>
                  <a:pt x="533834" y="845402"/>
                </a:lnTo>
                <a:lnTo>
                  <a:pt x="532654" y="846452"/>
                </a:lnTo>
                <a:lnTo>
                  <a:pt x="530949" y="846714"/>
                </a:lnTo>
                <a:lnTo>
                  <a:pt x="530162" y="846058"/>
                </a:lnTo>
                <a:lnTo>
                  <a:pt x="527409" y="846058"/>
                </a:lnTo>
                <a:lnTo>
                  <a:pt x="526753" y="844616"/>
                </a:lnTo>
                <a:lnTo>
                  <a:pt x="525310" y="845402"/>
                </a:lnTo>
                <a:lnTo>
                  <a:pt x="523475" y="845009"/>
                </a:lnTo>
                <a:lnTo>
                  <a:pt x="523081" y="845796"/>
                </a:lnTo>
                <a:lnTo>
                  <a:pt x="521377" y="845796"/>
                </a:lnTo>
                <a:lnTo>
                  <a:pt x="520590" y="845402"/>
                </a:lnTo>
                <a:lnTo>
                  <a:pt x="520590" y="844353"/>
                </a:lnTo>
                <a:lnTo>
                  <a:pt x="519672" y="844353"/>
                </a:lnTo>
                <a:lnTo>
                  <a:pt x="518885" y="845009"/>
                </a:lnTo>
                <a:lnTo>
                  <a:pt x="516394" y="842518"/>
                </a:lnTo>
                <a:lnTo>
                  <a:pt x="515607" y="841075"/>
                </a:lnTo>
                <a:lnTo>
                  <a:pt x="514295" y="840419"/>
                </a:lnTo>
                <a:lnTo>
                  <a:pt x="513902" y="839370"/>
                </a:lnTo>
                <a:lnTo>
                  <a:pt x="514558" y="838584"/>
                </a:lnTo>
                <a:lnTo>
                  <a:pt x="514558" y="837928"/>
                </a:lnTo>
                <a:lnTo>
                  <a:pt x="514295" y="837666"/>
                </a:lnTo>
                <a:lnTo>
                  <a:pt x="514558" y="837141"/>
                </a:lnTo>
                <a:lnTo>
                  <a:pt x="514295" y="835699"/>
                </a:lnTo>
                <a:lnTo>
                  <a:pt x="512197" y="834256"/>
                </a:lnTo>
                <a:lnTo>
                  <a:pt x="511017" y="831896"/>
                </a:lnTo>
                <a:lnTo>
                  <a:pt x="510755" y="830585"/>
                </a:lnTo>
                <a:lnTo>
                  <a:pt x="509575" y="829142"/>
                </a:lnTo>
                <a:lnTo>
                  <a:pt x="510755" y="827700"/>
                </a:lnTo>
                <a:lnTo>
                  <a:pt x="511673" y="826520"/>
                </a:lnTo>
                <a:lnTo>
                  <a:pt x="512197" y="826913"/>
                </a:lnTo>
                <a:lnTo>
                  <a:pt x="513902" y="825602"/>
                </a:lnTo>
                <a:lnTo>
                  <a:pt x="513902" y="824159"/>
                </a:lnTo>
                <a:lnTo>
                  <a:pt x="513902" y="823504"/>
                </a:lnTo>
                <a:lnTo>
                  <a:pt x="513902" y="822979"/>
                </a:lnTo>
                <a:lnTo>
                  <a:pt x="515607" y="822323"/>
                </a:lnTo>
                <a:lnTo>
                  <a:pt x="516394" y="821274"/>
                </a:lnTo>
                <a:lnTo>
                  <a:pt x="514951" y="820619"/>
                </a:lnTo>
                <a:lnTo>
                  <a:pt x="513902" y="818127"/>
                </a:lnTo>
                <a:lnTo>
                  <a:pt x="513640" y="818127"/>
                </a:lnTo>
                <a:lnTo>
                  <a:pt x="512460" y="816422"/>
                </a:lnTo>
                <a:lnTo>
                  <a:pt x="507477" y="818127"/>
                </a:lnTo>
                <a:lnTo>
                  <a:pt x="507477" y="818521"/>
                </a:lnTo>
                <a:lnTo>
                  <a:pt x="506034" y="818127"/>
                </a:lnTo>
                <a:lnTo>
                  <a:pt x="504592" y="818783"/>
                </a:lnTo>
                <a:lnTo>
                  <a:pt x="503936" y="819176"/>
                </a:lnTo>
                <a:lnTo>
                  <a:pt x="502887" y="818783"/>
                </a:lnTo>
                <a:lnTo>
                  <a:pt x="502887" y="818127"/>
                </a:lnTo>
                <a:lnTo>
                  <a:pt x="502494" y="817340"/>
                </a:lnTo>
                <a:lnTo>
                  <a:pt x="501576" y="816422"/>
                </a:lnTo>
                <a:lnTo>
                  <a:pt x="500789" y="815898"/>
                </a:lnTo>
                <a:lnTo>
                  <a:pt x="499740" y="816422"/>
                </a:lnTo>
                <a:lnTo>
                  <a:pt x="500133" y="815636"/>
                </a:lnTo>
                <a:lnTo>
                  <a:pt x="500133" y="815242"/>
                </a:lnTo>
                <a:lnTo>
                  <a:pt x="500789" y="814193"/>
                </a:lnTo>
                <a:lnTo>
                  <a:pt x="500396" y="813800"/>
                </a:lnTo>
                <a:lnTo>
                  <a:pt x="500789" y="813144"/>
                </a:lnTo>
                <a:lnTo>
                  <a:pt x="500133" y="813144"/>
                </a:lnTo>
                <a:lnTo>
                  <a:pt x="500133" y="813800"/>
                </a:lnTo>
                <a:lnTo>
                  <a:pt x="499740" y="814456"/>
                </a:lnTo>
                <a:lnTo>
                  <a:pt x="499740" y="812095"/>
                </a:lnTo>
                <a:lnTo>
                  <a:pt x="499740" y="811440"/>
                </a:lnTo>
                <a:lnTo>
                  <a:pt x="500396" y="810259"/>
                </a:lnTo>
                <a:lnTo>
                  <a:pt x="500396" y="808817"/>
                </a:lnTo>
                <a:lnTo>
                  <a:pt x="499740" y="806719"/>
                </a:lnTo>
                <a:lnTo>
                  <a:pt x="500133" y="805014"/>
                </a:lnTo>
                <a:lnTo>
                  <a:pt x="500396" y="804621"/>
                </a:lnTo>
                <a:lnTo>
                  <a:pt x="500789" y="804621"/>
                </a:lnTo>
                <a:lnTo>
                  <a:pt x="501182" y="803965"/>
                </a:lnTo>
                <a:lnTo>
                  <a:pt x="501838" y="803965"/>
                </a:lnTo>
                <a:lnTo>
                  <a:pt x="501838" y="803703"/>
                </a:lnTo>
                <a:lnTo>
                  <a:pt x="502494" y="802260"/>
                </a:lnTo>
                <a:lnTo>
                  <a:pt x="503936" y="800424"/>
                </a:lnTo>
                <a:lnTo>
                  <a:pt x="504330" y="799375"/>
                </a:lnTo>
                <a:lnTo>
                  <a:pt x="504592" y="799375"/>
                </a:lnTo>
                <a:lnTo>
                  <a:pt x="505772" y="800818"/>
                </a:lnTo>
                <a:lnTo>
                  <a:pt x="507215" y="801474"/>
                </a:lnTo>
                <a:lnTo>
                  <a:pt x="507477" y="801474"/>
                </a:lnTo>
                <a:lnTo>
                  <a:pt x="508132" y="801474"/>
                </a:lnTo>
                <a:lnTo>
                  <a:pt x="512853" y="803178"/>
                </a:lnTo>
                <a:lnTo>
                  <a:pt x="514295" y="801736"/>
                </a:lnTo>
                <a:lnTo>
                  <a:pt x="514558" y="800818"/>
                </a:lnTo>
                <a:lnTo>
                  <a:pt x="516394" y="798720"/>
                </a:lnTo>
                <a:lnTo>
                  <a:pt x="516656" y="797933"/>
                </a:lnTo>
                <a:lnTo>
                  <a:pt x="518229" y="796884"/>
                </a:lnTo>
                <a:lnTo>
                  <a:pt x="519147" y="795835"/>
                </a:lnTo>
                <a:lnTo>
                  <a:pt x="519934" y="793999"/>
                </a:lnTo>
                <a:lnTo>
                  <a:pt x="521114" y="792557"/>
                </a:lnTo>
                <a:lnTo>
                  <a:pt x="521377" y="789802"/>
                </a:lnTo>
                <a:lnTo>
                  <a:pt x="521114" y="789802"/>
                </a:lnTo>
                <a:lnTo>
                  <a:pt x="520590" y="788359"/>
                </a:lnTo>
                <a:lnTo>
                  <a:pt x="520590" y="786261"/>
                </a:lnTo>
                <a:lnTo>
                  <a:pt x="515607" y="787310"/>
                </a:lnTo>
                <a:lnTo>
                  <a:pt x="514951" y="787573"/>
                </a:lnTo>
                <a:lnTo>
                  <a:pt x="513115" y="788097"/>
                </a:lnTo>
                <a:lnTo>
                  <a:pt x="512853" y="787573"/>
                </a:lnTo>
                <a:lnTo>
                  <a:pt x="512197" y="787573"/>
                </a:lnTo>
                <a:lnTo>
                  <a:pt x="511673" y="786917"/>
                </a:lnTo>
                <a:lnTo>
                  <a:pt x="509575" y="787310"/>
                </a:lnTo>
                <a:lnTo>
                  <a:pt x="507870" y="787310"/>
                </a:lnTo>
                <a:lnTo>
                  <a:pt x="507870" y="786261"/>
                </a:lnTo>
                <a:lnTo>
                  <a:pt x="507870" y="785868"/>
                </a:lnTo>
                <a:lnTo>
                  <a:pt x="507870" y="785081"/>
                </a:lnTo>
                <a:lnTo>
                  <a:pt x="508132" y="784425"/>
                </a:lnTo>
                <a:lnTo>
                  <a:pt x="508132" y="784163"/>
                </a:lnTo>
                <a:lnTo>
                  <a:pt x="508657" y="783639"/>
                </a:lnTo>
                <a:lnTo>
                  <a:pt x="507215" y="781934"/>
                </a:lnTo>
                <a:lnTo>
                  <a:pt x="507215" y="781541"/>
                </a:lnTo>
                <a:lnTo>
                  <a:pt x="508132" y="781278"/>
                </a:lnTo>
                <a:lnTo>
                  <a:pt x="506821" y="779443"/>
                </a:lnTo>
                <a:lnTo>
                  <a:pt x="505772" y="778525"/>
                </a:lnTo>
                <a:lnTo>
                  <a:pt x="505116" y="777738"/>
                </a:lnTo>
                <a:lnTo>
                  <a:pt x="504592" y="776558"/>
                </a:lnTo>
                <a:lnTo>
                  <a:pt x="503936" y="775640"/>
                </a:lnTo>
                <a:lnTo>
                  <a:pt x="504330" y="774460"/>
                </a:lnTo>
                <a:lnTo>
                  <a:pt x="505116" y="774197"/>
                </a:lnTo>
                <a:lnTo>
                  <a:pt x="505379" y="773542"/>
                </a:lnTo>
                <a:lnTo>
                  <a:pt x="506559" y="772361"/>
                </a:lnTo>
                <a:lnTo>
                  <a:pt x="506559" y="770657"/>
                </a:lnTo>
                <a:lnTo>
                  <a:pt x="506559" y="770263"/>
                </a:lnTo>
                <a:lnTo>
                  <a:pt x="507477" y="770657"/>
                </a:lnTo>
                <a:lnTo>
                  <a:pt x="509968" y="773804"/>
                </a:lnTo>
                <a:lnTo>
                  <a:pt x="511017" y="773542"/>
                </a:lnTo>
                <a:lnTo>
                  <a:pt x="511673" y="772755"/>
                </a:lnTo>
                <a:lnTo>
                  <a:pt x="512460" y="772361"/>
                </a:lnTo>
                <a:lnTo>
                  <a:pt x="513115" y="773542"/>
                </a:lnTo>
                <a:lnTo>
                  <a:pt x="514558" y="772099"/>
                </a:lnTo>
                <a:lnTo>
                  <a:pt x="515214" y="772361"/>
                </a:lnTo>
                <a:lnTo>
                  <a:pt x="515607" y="772361"/>
                </a:lnTo>
                <a:lnTo>
                  <a:pt x="514295" y="770919"/>
                </a:lnTo>
                <a:lnTo>
                  <a:pt x="516000" y="770263"/>
                </a:lnTo>
                <a:lnTo>
                  <a:pt x="516000" y="771444"/>
                </a:lnTo>
                <a:lnTo>
                  <a:pt x="516394" y="772099"/>
                </a:lnTo>
                <a:lnTo>
                  <a:pt x="516656" y="774460"/>
                </a:lnTo>
                <a:lnTo>
                  <a:pt x="518492" y="774197"/>
                </a:lnTo>
                <a:lnTo>
                  <a:pt x="518885" y="774197"/>
                </a:lnTo>
                <a:lnTo>
                  <a:pt x="519147" y="773542"/>
                </a:lnTo>
                <a:lnTo>
                  <a:pt x="519147" y="770263"/>
                </a:lnTo>
                <a:lnTo>
                  <a:pt x="519147" y="768559"/>
                </a:lnTo>
                <a:lnTo>
                  <a:pt x="521114" y="767379"/>
                </a:lnTo>
                <a:lnTo>
                  <a:pt x="521114" y="766723"/>
                </a:lnTo>
                <a:lnTo>
                  <a:pt x="521114" y="766067"/>
                </a:lnTo>
                <a:lnTo>
                  <a:pt x="521770" y="768559"/>
                </a:lnTo>
                <a:lnTo>
                  <a:pt x="522032" y="769214"/>
                </a:lnTo>
                <a:lnTo>
                  <a:pt x="522688" y="770263"/>
                </a:lnTo>
                <a:lnTo>
                  <a:pt x="523475" y="770657"/>
                </a:lnTo>
                <a:lnTo>
                  <a:pt x="523868" y="770919"/>
                </a:lnTo>
                <a:lnTo>
                  <a:pt x="524130" y="770919"/>
                </a:lnTo>
                <a:lnTo>
                  <a:pt x="525310" y="770001"/>
                </a:lnTo>
                <a:lnTo>
                  <a:pt x="524130" y="768821"/>
                </a:lnTo>
                <a:lnTo>
                  <a:pt x="523475" y="767379"/>
                </a:lnTo>
                <a:lnTo>
                  <a:pt x="522688" y="764625"/>
                </a:lnTo>
                <a:lnTo>
                  <a:pt x="522426" y="763838"/>
                </a:lnTo>
                <a:lnTo>
                  <a:pt x="523475" y="762920"/>
                </a:lnTo>
                <a:lnTo>
                  <a:pt x="523868" y="762920"/>
                </a:lnTo>
                <a:lnTo>
                  <a:pt x="524130" y="764362"/>
                </a:lnTo>
                <a:lnTo>
                  <a:pt x="524786" y="766067"/>
                </a:lnTo>
                <a:lnTo>
                  <a:pt x="525310" y="766723"/>
                </a:lnTo>
                <a:lnTo>
                  <a:pt x="526228" y="768559"/>
                </a:lnTo>
                <a:lnTo>
                  <a:pt x="527015" y="769214"/>
                </a:lnTo>
                <a:lnTo>
                  <a:pt x="527409" y="768821"/>
                </a:lnTo>
                <a:lnTo>
                  <a:pt x="528851" y="768821"/>
                </a:lnTo>
                <a:lnTo>
                  <a:pt x="529507" y="768821"/>
                </a:lnTo>
                <a:lnTo>
                  <a:pt x="531211" y="767379"/>
                </a:lnTo>
                <a:lnTo>
                  <a:pt x="531867" y="767116"/>
                </a:lnTo>
                <a:lnTo>
                  <a:pt x="532392" y="767379"/>
                </a:lnTo>
                <a:lnTo>
                  <a:pt x="533047" y="767379"/>
                </a:lnTo>
                <a:lnTo>
                  <a:pt x="536194" y="767772"/>
                </a:lnTo>
                <a:lnTo>
                  <a:pt x="536194" y="766723"/>
                </a:lnTo>
                <a:lnTo>
                  <a:pt x="536194" y="766461"/>
                </a:lnTo>
                <a:lnTo>
                  <a:pt x="537243" y="766723"/>
                </a:lnTo>
                <a:lnTo>
                  <a:pt x="537637" y="766461"/>
                </a:lnTo>
                <a:lnTo>
                  <a:pt x="541177" y="765674"/>
                </a:lnTo>
                <a:lnTo>
                  <a:pt x="540915" y="764362"/>
                </a:lnTo>
                <a:lnTo>
                  <a:pt x="541177" y="762920"/>
                </a:lnTo>
                <a:lnTo>
                  <a:pt x="540915" y="761740"/>
                </a:lnTo>
                <a:lnTo>
                  <a:pt x="540915" y="761084"/>
                </a:lnTo>
                <a:lnTo>
                  <a:pt x="541177" y="760691"/>
                </a:lnTo>
                <a:lnTo>
                  <a:pt x="541177" y="759642"/>
                </a:lnTo>
                <a:lnTo>
                  <a:pt x="541177" y="758199"/>
                </a:lnTo>
                <a:lnTo>
                  <a:pt x="541177" y="757544"/>
                </a:lnTo>
                <a:lnTo>
                  <a:pt x="542620" y="756495"/>
                </a:lnTo>
                <a:lnTo>
                  <a:pt x="543669" y="755839"/>
                </a:lnTo>
                <a:lnTo>
                  <a:pt x="546029" y="754659"/>
                </a:lnTo>
                <a:lnTo>
                  <a:pt x="546029" y="754397"/>
                </a:lnTo>
                <a:lnTo>
                  <a:pt x="546029" y="754003"/>
                </a:lnTo>
                <a:lnTo>
                  <a:pt x="546554" y="754003"/>
                </a:lnTo>
                <a:lnTo>
                  <a:pt x="546554" y="753610"/>
                </a:lnTo>
                <a:lnTo>
                  <a:pt x="547209" y="753216"/>
                </a:lnTo>
                <a:lnTo>
                  <a:pt x="546816" y="752561"/>
                </a:lnTo>
                <a:lnTo>
                  <a:pt x="547603" y="752298"/>
                </a:lnTo>
                <a:lnTo>
                  <a:pt x="547996" y="751905"/>
                </a:lnTo>
                <a:lnTo>
                  <a:pt x="549307" y="751118"/>
                </a:lnTo>
                <a:lnTo>
                  <a:pt x="550750" y="750856"/>
                </a:lnTo>
                <a:lnTo>
                  <a:pt x="550488" y="749414"/>
                </a:lnTo>
                <a:lnTo>
                  <a:pt x="550094" y="748233"/>
                </a:lnTo>
                <a:lnTo>
                  <a:pt x="551406" y="747971"/>
                </a:lnTo>
                <a:lnTo>
                  <a:pt x="551406" y="748758"/>
                </a:lnTo>
                <a:lnTo>
                  <a:pt x="551143" y="750200"/>
                </a:lnTo>
                <a:lnTo>
                  <a:pt x="551143" y="750856"/>
                </a:lnTo>
                <a:lnTo>
                  <a:pt x="553372" y="750200"/>
                </a:lnTo>
                <a:lnTo>
                  <a:pt x="555077" y="749676"/>
                </a:lnTo>
                <a:lnTo>
                  <a:pt x="555471" y="749676"/>
                </a:lnTo>
                <a:lnTo>
                  <a:pt x="555733" y="749676"/>
                </a:lnTo>
                <a:lnTo>
                  <a:pt x="556389" y="750200"/>
                </a:lnTo>
                <a:lnTo>
                  <a:pt x="557175" y="750200"/>
                </a:lnTo>
                <a:lnTo>
                  <a:pt x="557175" y="750463"/>
                </a:lnTo>
                <a:lnTo>
                  <a:pt x="557569" y="750200"/>
                </a:lnTo>
                <a:lnTo>
                  <a:pt x="559929" y="750200"/>
                </a:lnTo>
                <a:lnTo>
                  <a:pt x="560454" y="750200"/>
                </a:lnTo>
                <a:lnTo>
                  <a:pt x="561109" y="750200"/>
                </a:lnTo>
                <a:lnTo>
                  <a:pt x="561109" y="749676"/>
                </a:lnTo>
                <a:lnTo>
                  <a:pt x="562158" y="749414"/>
                </a:lnTo>
                <a:lnTo>
                  <a:pt x="562158" y="746267"/>
                </a:lnTo>
                <a:lnTo>
                  <a:pt x="563207" y="746267"/>
                </a:lnTo>
                <a:lnTo>
                  <a:pt x="563207" y="745873"/>
                </a:lnTo>
                <a:lnTo>
                  <a:pt x="563863" y="745480"/>
                </a:lnTo>
                <a:lnTo>
                  <a:pt x="564912" y="745480"/>
                </a:lnTo>
                <a:lnTo>
                  <a:pt x="565305" y="745873"/>
                </a:lnTo>
                <a:lnTo>
                  <a:pt x="565568" y="746660"/>
                </a:lnTo>
                <a:lnTo>
                  <a:pt x="565305" y="747316"/>
                </a:lnTo>
                <a:lnTo>
                  <a:pt x="564650" y="747971"/>
                </a:lnTo>
                <a:lnTo>
                  <a:pt x="564912" y="749020"/>
                </a:lnTo>
                <a:lnTo>
                  <a:pt x="564256" y="749676"/>
                </a:lnTo>
                <a:lnTo>
                  <a:pt x="563863" y="749676"/>
                </a:lnTo>
                <a:lnTo>
                  <a:pt x="563863" y="750200"/>
                </a:lnTo>
                <a:lnTo>
                  <a:pt x="563863" y="750463"/>
                </a:lnTo>
                <a:lnTo>
                  <a:pt x="563470" y="751118"/>
                </a:lnTo>
                <a:lnTo>
                  <a:pt x="565568" y="753216"/>
                </a:lnTo>
                <a:lnTo>
                  <a:pt x="567010" y="755314"/>
                </a:lnTo>
                <a:lnTo>
                  <a:pt x="568453" y="754397"/>
                </a:lnTo>
                <a:lnTo>
                  <a:pt x="570288" y="752561"/>
                </a:lnTo>
                <a:lnTo>
                  <a:pt x="571993" y="753610"/>
                </a:lnTo>
                <a:lnTo>
                  <a:pt x="573829" y="753610"/>
                </a:lnTo>
                <a:lnTo>
                  <a:pt x="574091" y="753216"/>
                </a:lnTo>
                <a:lnTo>
                  <a:pt x="575271" y="752954"/>
                </a:lnTo>
                <a:lnTo>
                  <a:pt x="574616" y="751643"/>
                </a:lnTo>
                <a:lnTo>
                  <a:pt x="574616" y="751118"/>
                </a:lnTo>
                <a:lnTo>
                  <a:pt x="576189" y="747578"/>
                </a:lnTo>
                <a:lnTo>
                  <a:pt x="576189" y="747316"/>
                </a:lnTo>
                <a:lnTo>
                  <a:pt x="577107" y="746267"/>
                </a:lnTo>
                <a:lnTo>
                  <a:pt x="575927" y="743119"/>
                </a:lnTo>
                <a:lnTo>
                  <a:pt x="575271" y="742595"/>
                </a:lnTo>
                <a:lnTo>
                  <a:pt x="575271" y="742333"/>
                </a:lnTo>
                <a:lnTo>
                  <a:pt x="575927" y="740497"/>
                </a:lnTo>
                <a:lnTo>
                  <a:pt x="577369" y="739841"/>
                </a:lnTo>
                <a:lnTo>
                  <a:pt x="577107" y="738792"/>
                </a:lnTo>
                <a:lnTo>
                  <a:pt x="579205" y="738136"/>
                </a:lnTo>
                <a:lnTo>
                  <a:pt x="579468" y="738399"/>
                </a:lnTo>
                <a:lnTo>
                  <a:pt x="582090" y="737481"/>
                </a:lnTo>
                <a:lnTo>
                  <a:pt x="582090" y="736694"/>
                </a:lnTo>
                <a:lnTo>
                  <a:pt x="581303" y="736694"/>
                </a:lnTo>
                <a:lnTo>
                  <a:pt x="581566" y="736038"/>
                </a:lnTo>
                <a:lnTo>
                  <a:pt x="582090" y="736038"/>
                </a:lnTo>
                <a:lnTo>
                  <a:pt x="582352" y="735514"/>
                </a:lnTo>
                <a:lnTo>
                  <a:pt x="580123" y="731711"/>
                </a:lnTo>
                <a:lnTo>
                  <a:pt x="580648" y="730924"/>
                </a:lnTo>
                <a:lnTo>
                  <a:pt x="583795" y="729482"/>
                </a:lnTo>
                <a:lnTo>
                  <a:pt x="586286" y="727384"/>
                </a:lnTo>
                <a:lnTo>
                  <a:pt x="587204" y="727121"/>
                </a:lnTo>
                <a:lnTo>
                  <a:pt x="588384" y="725941"/>
                </a:lnTo>
                <a:lnTo>
                  <a:pt x="587991" y="725285"/>
                </a:lnTo>
                <a:lnTo>
                  <a:pt x="589433" y="723843"/>
                </a:lnTo>
                <a:lnTo>
                  <a:pt x="590089" y="723581"/>
                </a:lnTo>
                <a:lnTo>
                  <a:pt x="591532" y="723581"/>
                </a:lnTo>
                <a:lnTo>
                  <a:pt x="594285" y="723056"/>
                </a:lnTo>
                <a:lnTo>
                  <a:pt x="595072" y="723581"/>
                </a:lnTo>
                <a:lnTo>
                  <a:pt x="596908" y="723056"/>
                </a:lnTo>
                <a:lnTo>
                  <a:pt x="597957" y="723056"/>
                </a:lnTo>
                <a:lnTo>
                  <a:pt x="598613" y="722794"/>
                </a:lnTo>
                <a:lnTo>
                  <a:pt x="599006" y="721745"/>
                </a:lnTo>
                <a:lnTo>
                  <a:pt x="598350" y="720040"/>
                </a:lnTo>
                <a:lnTo>
                  <a:pt x="597957" y="719385"/>
                </a:lnTo>
                <a:lnTo>
                  <a:pt x="596908" y="716762"/>
                </a:lnTo>
                <a:lnTo>
                  <a:pt x="602547" y="714402"/>
                </a:lnTo>
                <a:lnTo>
                  <a:pt x="602809" y="714664"/>
                </a:lnTo>
                <a:lnTo>
                  <a:pt x="603596" y="716762"/>
                </a:lnTo>
                <a:lnTo>
                  <a:pt x="603596" y="717942"/>
                </a:lnTo>
                <a:lnTo>
                  <a:pt x="605694" y="717942"/>
                </a:lnTo>
                <a:lnTo>
                  <a:pt x="606480" y="718598"/>
                </a:lnTo>
                <a:lnTo>
                  <a:pt x="607267" y="718860"/>
                </a:lnTo>
                <a:lnTo>
                  <a:pt x="612119" y="716500"/>
                </a:lnTo>
                <a:lnTo>
                  <a:pt x="613562" y="715320"/>
                </a:lnTo>
                <a:lnTo>
                  <a:pt x="616053" y="715057"/>
                </a:lnTo>
                <a:lnTo>
                  <a:pt x="618151" y="717155"/>
                </a:lnTo>
                <a:lnTo>
                  <a:pt x="618544" y="716500"/>
                </a:lnTo>
                <a:lnTo>
                  <a:pt x="618807" y="716500"/>
                </a:lnTo>
                <a:lnTo>
                  <a:pt x="619463" y="715975"/>
                </a:lnTo>
                <a:lnTo>
                  <a:pt x="620905" y="717418"/>
                </a:lnTo>
                <a:lnTo>
                  <a:pt x="622085" y="717155"/>
                </a:lnTo>
                <a:lnTo>
                  <a:pt x="623528" y="717155"/>
                </a:lnTo>
                <a:lnTo>
                  <a:pt x="624970" y="715975"/>
                </a:lnTo>
                <a:lnTo>
                  <a:pt x="626281" y="716762"/>
                </a:lnTo>
                <a:lnTo>
                  <a:pt x="627330" y="716500"/>
                </a:lnTo>
                <a:lnTo>
                  <a:pt x="627724" y="715975"/>
                </a:lnTo>
                <a:lnTo>
                  <a:pt x="628773" y="715975"/>
                </a:lnTo>
                <a:lnTo>
                  <a:pt x="629166" y="715320"/>
                </a:lnTo>
                <a:lnTo>
                  <a:pt x="630215" y="715713"/>
                </a:lnTo>
                <a:lnTo>
                  <a:pt x="630609" y="715320"/>
                </a:lnTo>
                <a:lnTo>
                  <a:pt x="634018" y="714402"/>
                </a:lnTo>
                <a:lnTo>
                  <a:pt x="635460" y="714664"/>
                </a:lnTo>
                <a:lnTo>
                  <a:pt x="637690" y="712303"/>
                </a:lnTo>
                <a:lnTo>
                  <a:pt x="638739" y="712566"/>
                </a:lnTo>
                <a:lnTo>
                  <a:pt x="639526" y="714402"/>
                </a:lnTo>
                <a:lnTo>
                  <a:pt x="640443" y="714664"/>
                </a:lnTo>
                <a:lnTo>
                  <a:pt x="643066" y="715057"/>
                </a:lnTo>
                <a:lnTo>
                  <a:pt x="645164" y="715713"/>
                </a:lnTo>
                <a:lnTo>
                  <a:pt x="645164" y="715320"/>
                </a:lnTo>
                <a:lnTo>
                  <a:pt x="644771" y="714008"/>
                </a:lnTo>
                <a:lnTo>
                  <a:pt x="645164" y="712303"/>
                </a:lnTo>
                <a:lnTo>
                  <a:pt x="644771" y="711779"/>
                </a:lnTo>
                <a:lnTo>
                  <a:pt x="644771" y="710861"/>
                </a:lnTo>
                <a:lnTo>
                  <a:pt x="645820" y="709681"/>
                </a:lnTo>
                <a:lnTo>
                  <a:pt x="646082" y="709025"/>
                </a:lnTo>
                <a:lnTo>
                  <a:pt x="646869" y="707976"/>
                </a:lnTo>
                <a:lnTo>
                  <a:pt x="649360" y="706140"/>
                </a:lnTo>
                <a:lnTo>
                  <a:pt x="648705" y="703256"/>
                </a:lnTo>
                <a:lnTo>
                  <a:pt x="647262" y="702338"/>
                </a:lnTo>
                <a:lnTo>
                  <a:pt x="646082" y="702338"/>
                </a:lnTo>
                <a:lnTo>
                  <a:pt x="645426" y="701157"/>
                </a:lnTo>
                <a:lnTo>
                  <a:pt x="644771" y="700895"/>
                </a:lnTo>
                <a:lnTo>
                  <a:pt x="644771" y="698797"/>
                </a:lnTo>
                <a:lnTo>
                  <a:pt x="644771" y="698404"/>
                </a:lnTo>
                <a:lnTo>
                  <a:pt x="644509" y="698141"/>
                </a:lnTo>
                <a:lnTo>
                  <a:pt x="643328" y="698404"/>
                </a:lnTo>
                <a:lnTo>
                  <a:pt x="642541" y="696961"/>
                </a:lnTo>
                <a:lnTo>
                  <a:pt x="640837" y="694470"/>
                </a:lnTo>
                <a:lnTo>
                  <a:pt x="638739" y="695257"/>
                </a:lnTo>
                <a:lnTo>
                  <a:pt x="638345" y="694863"/>
                </a:lnTo>
                <a:lnTo>
                  <a:pt x="638083" y="694076"/>
                </a:lnTo>
                <a:lnTo>
                  <a:pt x="638739" y="693814"/>
                </a:lnTo>
                <a:lnTo>
                  <a:pt x="638345" y="693421"/>
                </a:lnTo>
                <a:lnTo>
                  <a:pt x="640181" y="693158"/>
                </a:lnTo>
                <a:lnTo>
                  <a:pt x="639788" y="690536"/>
                </a:lnTo>
                <a:lnTo>
                  <a:pt x="638739" y="688175"/>
                </a:lnTo>
                <a:lnTo>
                  <a:pt x="637427" y="681750"/>
                </a:lnTo>
                <a:lnTo>
                  <a:pt x="636641" y="681357"/>
                </a:lnTo>
                <a:lnTo>
                  <a:pt x="636247" y="675062"/>
                </a:lnTo>
                <a:lnTo>
                  <a:pt x="635985" y="673620"/>
                </a:lnTo>
                <a:lnTo>
                  <a:pt x="634805" y="672964"/>
                </a:lnTo>
                <a:lnTo>
                  <a:pt x="634411" y="671784"/>
                </a:lnTo>
                <a:lnTo>
                  <a:pt x="634412" y="671784"/>
                </a:lnTo>
                <a:lnTo>
                  <a:pt x="634412" y="670998"/>
                </a:lnTo>
                <a:lnTo>
                  <a:pt x="634412" y="670080"/>
                </a:lnTo>
                <a:lnTo>
                  <a:pt x="633625" y="668638"/>
                </a:lnTo>
                <a:lnTo>
                  <a:pt x="632314" y="667982"/>
                </a:lnTo>
                <a:lnTo>
                  <a:pt x="631265" y="667982"/>
                </a:lnTo>
                <a:lnTo>
                  <a:pt x="630872" y="667589"/>
                </a:lnTo>
                <a:lnTo>
                  <a:pt x="630872" y="666802"/>
                </a:lnTo>
                <a:lnTo>
                  <a:pt x="630609" y="666540"/>
                </a:lnTo>
                <a:lnTo>
                  <a:pt x="630609" y="663917"/>
                </a:lnTo>
                <a:lnTo>
                  <a:pt x="630609" y="662606"/>
                </a:lnTo>
                <a:lnTo>
                  <a:pt x="628511" y="663261"/>
                </a:lnTo>
                <a:lnTo>
                  <a:pt x="628511" y="663917"/>
                </a:lnTo>
                <a:lnTo>
                  <a:pt x="628511" y="665097"/>
                </a:lnTo>
                <a:lnTo>
                  <a:pt x="627331" y="665097"/>
                </a:lnTo>
                <a:lnTo>
                  <a:pt x="626544" y="665097"/>
                </a:lnTo>
                <a:lnTo>
                  <a:pt x="626282" y="665359"/>
                </a:lnTo>
                <a:lnTo>
                  <a:pt x="625233" y="665884"/>
                </a:lnTo>
                <a:lnTo>
                  <a:pt x="625626" y="665097"/>
                </a:lnTo>
                <a:lnTo>
                  <a:pt x="624971" y="665097"/>
                </a:lnTo>
                <a:lnTo>
                  <a:pt x="624971" y="665884"/>
                </a:lnTo>
                <a:lnTo>
                  <a:pt x="620906" y="667589"/>
                </a:lnTo>
                <a:lnTo>
                  <a:pt x="620643" y="669293"/>
                </a:lnTo>
                <a:lnTo>
                  <a:pt x="620643" y="669687"/>
                </a:lnTo>
                <a:lnTo>
                  <a:pt x="622873" y="670998"/>
                </a:lnTo>
                <a:lnTo>
                  <a:pt x="622348" y="671522"/>
                </a:lnTo>
                <a:lnTo>
                  <a:pt x="620643" y="670998"/>
                </a:lnTo>
                <a:lnTo>
                  <a:pt x="620250" y="670080"/>
                </a:lnTo>
                <a:lnTo>
                  <a:pt x="619463" y="670080"/>
                </a:lnTo>
                <a:lnTo>
                  <a:pt x="618545" y="667195"/>
                </a:lnTo>
                <a:lnTo>
                  <a:pt x="617103" y="666540"/>
                </a:lnTo>
                <a:lnTo>
                  <a:pt x="616447" y="665884"/>
                </a:lnTo>
                <a:lnTo>
                  <a:pt x="615792" y="666540"/>
                </a:lnTo>
                <a:lnTo>
                  <a:pt x="615267" y="666146"/>
                </a:lnTo>
                <a:lnTo>
                  <a:pt x="615792" y="665359"/>
                </a:lnTo>
                <a:lnTo>
                  <a:pt x="615005" y="664441"/>
                </a:lnTo>
                <a:lnTo>
                  <a:pt x="611727" y="663917"/>
                </a:lnTo>
                <a:lnTo>
                  <a:pt x="611727" y="662999"/>
                </a:lnTo>
                <a:lnTo>
                  <a:pt x="610415" y="662606"/>
                </a:lnTo>
                <a:lnTo>
                  <a:pt x="607268" y="663261"/>
                </a:lnTo>
                <a:lnTo>
                  <a:pt x="605432" y="663917"/>
                </a:lnTo>
                <a:lnTo>
                  <a:pt x="602809" y="662999"/>
                </a:lnTo>
                <a:lnTo>
                  <a:pt x="601366" y="662999"/>
                </a:lnTo>
                <a:lnTo>
                  <a:pt x="600710" y="661557"/>
                </a:lnTo>
                <a:lnTo>
                  <a:pt x="603334" y="659721"/>
                </a:lnTo>
                <a:lnTo>
                  <a:pt x="605695" y="658803"/>
                </a:lnTo>
                <a:lnTo>
                  <a:pt x="605432" y="656180"/>
                </a:lnTo>
                <a:lnTo>
                  <a:pt x="603596" y="653164"/>
                </a:lnTo>
                <a:lnTo>
                  <a:pt x="603990" y="653164"/>
                </a:lnTo>
                <a:lnTo>
                  <a:pt x="603990" y="651722"/>
                </a:lnTo>
                <a:lnTo>
                  <a:pt x="604645" y="650279"/>
                </a:lnTo>
                <a:lnTo>
                  <a:pt x="605039" y="650279"/>
                </a:lnTo>
                <a:lnTo>
                  <a:pt x="605432" y="649886"/>
                </a:lnTo>
                <a:lnTo>
                  <a:pt x="604645" y="649493"/>
                </a:lnTo>
                <a:lnTo>
                  <a:pt x="605039" y="648181"/>
                </a:lnTo>
                <a:lnTo>
                  <a:pt x="602153" y="647788"/>
                </a:lnTo>
                <a:lnTo>
                  <a:pt x="597957" y="649099"/>
                </a:lnTo>
                <a:lnTo>
                  <a:pt x="597563" y="647001"/>
                </a:lnTo>
                <a:lnTo>
                  <a:pt x="596252" y="647001"/>
                </a:lnTo>
                <a:lnTo>
                  <a:pt x="596514" y="650542"/>
                </a:lnTo>
                <a:lnTo>
                  <a:pt x="596908" y="651722"/>
                </a:lnTo>
                <a:lnTo>
                  <a:pt x="596908" y="652377"/>
                </a:lnTo>
                <a:lnTo>
                  <a:pt x="595728" y="653164"/>
                </a:lnTo>
                <a:lnTo>
                  <a:pt x="594810" y="653164"/>
                </a:lnTo>
                <a:lnTo>
                  <a:pt x="593630" y="652640"/>
                </a:lnTo>
                <a:lnTo>
                  <a:pt x="593630" y="651197"/>
                </a:lnTo>
                <a:lnTo>
                  <a:pt x="594023" y="650935"/>
                </a:lnTo>
                <a:lnTo>
                  <a:pt x="594023" y="649886"/>
                </a:lnTo>
                <a:lnTo>
                  <a:pt x="594023" y="649099"/>
                </a:lnTo>
                <a:lnTo>
                  <a:pt x="594285" y="649099"/>
                </a:lnTo>
                <a:lnTo>
                  <a:pt x="594285" y="648181"/>
                </a:lnTo>
                <a:lnTo>
                  <a:pt x="595465" y="647394"/>
                </a:lnTo>
                <a:lnTo>
                  <a:pt x="593630" y="646083"/>
                </a:lnTo>
                <a:lnTo>
                  <a:pt x="592580" y="644641"/>
                </a:lnTo>
                <a:lnTo>
                  <a:pt x="591925" y="642805"/>
                </a:lnTo>
                <a:lnTo>
                  <a:pt x="592187" y="641100"/>
                </a:lnTo>
                <a:lnTo>
                  <a:pt x="592580" y="639658"/>
                </a:lnTo>
                <a:lnTo>
                  <a:pt x="591925" y="639002"/>
                </a:lnTo>
                <a:lnTo>
                  <a:pt x="591925" y="637822"/>
                </a:lnTo>
                <a:lnTo>
                  <a:pt x="591925" y="637560"/>
                </a:lnTo>
                <a:lnTo>
                  <a:pt x="591925" y="636773"/>
                </a:lnTo>
                <a:lnTo>
                  <a:pt x="592187" y="636379"/>
                </a:lnTo>
                <a:lnTo>
                  <a:pt x="591531" y="634937"/>
                </a:lnTo>
                <a:lnTo>
                  <a:pt x="590876" y="633626"/>
                </a:lnTo>
                <a:lnTo>
                  <a:pt x="590876" y="633364"/>
                </a:lnTo>
                <a:lnTo>
                  <a:pt x="592187" y="632839"/>
                </a:lnTo>
                <a:lnTo>
                  <a:pt x="593367" y="632183"/>
                </a:lnTo>
                <a:lnTo>
                  <a:pt x="592974" y="631921"/>
                </a:lnTo>
                <a:lnTo>
                  <a:pt x="591925" y="628643"/>
                </a:lnTo>
                <a:lnTo>
                  <a:pt x="590482" y="626282"/>
                </a:lnTo>
                <a:lnTo>
                  <a:pt x="589433" y="626545"/>
                </a:lnTo>
                <a:lnTo>
                  <a:pt x="588384" y="625102"/>
                </a:lnTo>
                <a:lnTo>
                  <a:pt x="584844" y="625758"/>
                </a:lnTo>
                <a:lnTo>
                  <a:pt x="584188" y="625496"/>
                </a:lnTo>
                <a:lnTo>
                  <a:pt x="581565" y="626282"/>
                </a:lnTo>
                <a:lnTo>
                  <a:pt x="579205" y="626545"/>
                </a:lnTo>
                <a:lnTo>
                  <a:pt x="578812" y="626545"/>
                </a:lnTo>
                <a:lnTo>
                  <a:pt x="578418" y="624315"/>
                </a:lnTo>
                <a:lnTo>
                  <a:pt x="577763" y="624840"/>
                </a:lnTo>
                <a:lnTo>
                  <a:pt x="577107" y="625102"/>
                </a:lnTo>
                <a:lnTo>
                  <a:pt x="576714" y="625102"/>
                </a:lnTo>
                <a:lnTo>
                  <a:pt x="576714" y="624315"/>
                </a:lnTo>
                <a:lnTo>
                  <a:pt x="575533" y="623266"/>
                </a:lnTo>
                <a:lnTo>
                  <a:pt x="575533" y="621824"/>
                </a:lnTo>
                <a:lnTo>
                  <a:pt x="574616" y="615136"/>
                </a:lnTo>
                <a:lnTo>
                  <a:pt x="574091" y="615136"/>
                </a:lnTo>
                <a:lnTo>
                  <a:pt x="572386" y="615923"/>
                </a:lnTo>
                <a:lnTo>
                  <a:pt x="572386" y="617234"/>
                </a:lnTo>
                <a:lnTo>
                  <a:pt x="571337" y="618677"/>
                </a:lnTo>
                <a:lnTo>
                  <a:pt x="571337" y="618939"/>
                </a:lnTo>
                <a:lnTo>
                  <a:pt x="571731" y="618939"/>
                </a:lnTo>
                <a:lnTo>
                  <a:pt x="571993" y="619464"/>
                </a:lnTo>
                <a:lnTo>
                  <a:pt x="571337" y="619464"/>
                </a:lnTo>
                <a:lnTo>
                  <a:pt x="571337" y="619726"/>
                </a:lnTo>
                <a:lnTo>
                  <a:pt x="569633" y="619726"/>
                </a:lnTo>
                <a:lnTo>
                  <a:pt x="568452" y="618939"/>
                </a:lnTo>
                <a:lnTo>
                  <a:pt x="568190" y="619726"/>
                </a:lnTo>
                <a:lnTo>
                  <a:pt x="566748" y="619464"/>
                </a:lnTo>
                <a:lnTo>
                  <a:pt x="565305" y="620119"/>
                </a:lnTo>
                <a:lnTo>
                  <a:pt x="563469" y="619464"/>
                </a:lnTo>
                <a:lnTo>
                  <a:pt x="562814" y="619464"/>
                </a:lnTo>
                <a:lnTo>
                  <a:pt x="561109" y="619464"/>
                </a:lnTo>
                <a:lnTo>
                  <a:pt x="560453" y="620381"/>
                </a:lnTo>
                <a:lnTo>
                  <a:pt x="559667" y="620381"/>
                </a:lnTo>
                <a:lnTo>
                  <a:pt x="559011" y="620906"/>
                </a:lnTo>
                <a:lnTo>
                  <a:pt x="558224" y="620906"/>
                </a:lnTo>
                <a:lnTo>
                  <a:pt x="557569" y="622611"/>
                </a:lnTo>
                <a:lnTo>
                  <a:pt x="555733" y="621562"/>
                </a:lnTo>
                <a:lnTo>
                  <a:pt x="552848" y="619726"/>
                </a:lnTo>
                <a:lnTo>
                  <a:pt x="551143" y="616841"/>
                </a:lnTo>
                <a:lnTo>
                  <a:pt x="548389" y="617234"/>
                </a:lnTo>
                <a:lnTo>
                  <a:pt x="548652" y="618677"/>
                </a:lnTo>
                <a:lnTo>
                  <a:pt x="547996" y="618677"/>
                </a:lnTo>
                <a:lnTo>
                  <a:pt x="547209" y="618939"/>
                </a:lnTo>
                <a:lnTo>
                  <a:pt x="544718" y="620906"/>
                </a:lnTo>
                <a:lnTo>
                  <a:pt x="542620" y="620119"/>
                </a:lnTo>
                <a:lnTo>
                  <a:pt x="542226" y="620119"/>
                </a:lnTo>
                <a:lnTo>
                  <a:pt x="541571" y="619726"/>
                </a:lnTo>
                <a:lnTo>
                  <a:pt x="539472" y="619464"/>
                </a:lnTo>
                <a:lnTo>
                  <a:pt x="538948" y="618939"/>
                </a:lnTo>
                <a:lnTo>
                  <a:pt x="538686" y="618677"/>
                </a:lnTo>
                <a:lnTo>
                  <a:pt x="537637" y="618021"/>
                </a:lnTo>
                <a:lnTo>
                  <a:pt x="536587" y="616841"/>
                </a:lnTo>
                <a:lnTo>
                  <a:pt x="536194" y="616185"/>
                </a:lnTo>
                <a:lnTo>
                  <a:pt x="537243" y="616185"/>
                </a:lnTo>
                <a:lnTo>
                  <a:pt x="537243" y="614481"/>
                </a:lnTo>
                <a:lnTo>
                  <a:pt x="537243" y="613301"/>
                </a:lnTo>
                <a:lnTo>
                  <a:pt x="537637" y="611596"/>
                </a:lnTo>
                <a:lnTo>
                  <a:pt x="535932" y="610153"/>
                </a:lnTo>
                <a:lnTo>
                  <a:pt x="533834" y="609760"/>
                </a:lnTo>
                <a:lnTo>
                  <a:pt x="533309" y="609498"/>
                </a:lnTo>
                <a:lnTo>
                  <a:pt x="532391" y="609104"/>
                </a:lnTo>
                <a:lnTo>
                  <a:pt x="531867" y="608055"/>
                </a:lnTo>
                <a:lnTo>
                  <a:pt x="531211" y="608055"/>
                </a:lnTo>
                <a:lnTo>
                  <a:pt x="530556" y="607006"/>
                </a:lnTo>
                <a:lnTo>
                  <a:pt x="528457" y="606744"/>
                </a:lnTo>
                <a:lnTo>
                  <a:pt x="528195" y="607399"/>
                </a:lnTo>
                <a:lnTo>
                  <a:pt x="526753" y="609104"/>
                </a:lnTo>
                <a:lnTo>
                  <a:pt x="527015" y="609498"/>
                </a:lnTo>
                <a:lnTo>
                  <a:pt x="525310" y="610547"/>
                </a:lnTo>
                <a:lnTo>
                  <a:pt x="525573" y="611202"/>
                </a:lnTo>
                <a:lnTo>
                  <a:pt x="523474" y="612382"/>
                </a:lnTo>
                <a:lnTo>
                  <a:pt x="521770" y="612382"/>
                </a:lnTo>
                <a:lnTo>
                  <a:pt x="520590" y="612382"/>
                </a:lnTo>
                <a:lnTo>
                  <a:pt x="520327" y="611858"/>
                </a:lnTo>
                <a:lnTo>
                  <a:pt x="519934" y="612382"/>
                </a:lnTo>
                <a:lnTo>
                  <a:pt x="518885" y="610153"/>
                </a:lnTo>
                <a:lnTo>
                  <a:pt x="516000" y="613038"/>
                </a:lnTo>
                <a:lnTo>
                  <a:pt x="515607" y="612645"/>
                </a:lnTo>
                <a:lnTo>
                  <a:pt x="514951" y="613038"/>
                </a:lnTo>
                <a:lnTo>
                  <a:pt x="514558" y="613825"/>
                </a:lnTo>
                <a:lnTo>
                  <a:pt x="513902" y="613301"/>
                </a:lnTo>
                <a:lnTo>
                  <a:pt x="513640" y="613301"/>
                </a:lnTo>
                <a:lnTo>
                  <a:pt x="513640" y="614743"/>
                </a:lnTo>
                <a:lnTo>
                  <a:pt x="512459" y="614743"/>
                </a:lnTo>
                <a:lnTo>
                  <a:pt x="512459" y="614481"/>
                </a:lnTo>
                <a:lnTo>
                  <a:pt x="511673" y="614481"/>
                </a:lnTo>
                <a:lnTo>
                  <a:pt x="511017" y="613825"/>
                </a:lnTo>
                <a:lnTo>
                  <a:pt x="511017" y="613038"/>
                </a:lnTo>
                <a:lnTo>
                  <a:pt x="510755" y="613038"/>
                </a:lnTo>
                <a:lnTo>
                  <a:pt x="509968" y="611596"/>
                </a:lnTo>
                <a:lnTo>
                  <a:pt x="509312" y="612382"/>
                </a:lnTo>
                <a:lnTo>
                  <a:pt x="508919" y="610940"/>
                </a:lnTo>
                <a:lnTo>
                  <a:pt x="509575" y="610547"/>
                </a:lnTo>
                <a:lnTo>
                  <a:pt x="509312" y="609760"/>
                </a:lnTo>
                <a:lnTo>
                  <a:pt x="506559" y="609760"/>
                </a:lnTo>
                <a:lnTo>
                  <a:pt x="505116" y="609498"/>
                </a:lnTo>
                <a:lnTo>
                  <a:pt x="503149" y="609760"/>
                </a:lnTo>
                <a:lnTo>
                  <a:pt x="503149" y="610940"/>
                </a:lnTo>
                <a:lnTo>
                  <a:pt x="500395" y="611202"/>
                </a:lnTo>
                <a:lnTo>
                  <a:pt x="500133" y="610153"/>
                </a:lnTo>
                <a:lnTo>
                  <a:pt x="496855" y="609760"/>
                </a:lnTo>
                <a:lnTo>
                  <a:pt x="496855" y="609104"/>
                </a:lnTo>
                <a:lnTo>
                  <a:pt x="495806" y="608842"/>
                </a:lnTo>
                <a:lnTo>
                  <a:pt x="495806" y="608449"/>
                </a:lnTo>
                <a:lnTo>
                  <a:pt x="495150" y="608449"/>
                </a:lnTo>
                <a:lnTo>
                  <a:pt x="494757" y="608842"/>
                </a:lnTo>
                <a:lnTo>
                  <a:pt x="492659" y="608449"/>
                </a:lnTo>
                <a:lnTo>
                  <a:pt x="493052" y="607662"/>
                </a:lnTo>
                <a:lnTo>
                  <a:pt x="491610" y="607399"/>
                </a:lnTo>
                <a:lnTo>
                  <a:pt x="491610" y="607006"/>
                </a:lnTo>
                <a:lnTo>
                  <a:pt x="491216" y="607006"/>
                </a:lnTo>
                <a:lnTo>
                  <a:pt x="490954" y="606744"/>
                </a:lnTo>
                <a:lnTo>
                  <a:pt x="490954" y="606219"/>
                </a:lnTo>
                <a:lnTo>
                  <a:pt x="490430" y="605957"/>
                </a:lnTo>
                <a:lnTo>
                  <a:pt x="490167" y="605564"/>
                </a:lnTo>
                <a:lnTo>
                  <a:pt x="488725" y="604777"/>
                </a:lnTo>
                <a:lnTo>
                  <a:pt x="489512" y="604121"/>
                </a:lnTo>
                <a:lnTo>
                  <a:pt x="488725" y="603466"/>
                </a:lnTo>
                <a:lnTo>
                  <a:pt x="489774" y="602023"/>
                </a:lnTo>
                <a:lnTo>
                  <a:pt x="489118" y="601368"/>
                </a:lnTo>
                <a:lnTo>
                  <a:pt x="489512" y="601105"/>
                </a:lnTo>
                <a:lnTo>
                  <a:pt x="489512" y="599138"/>
                </a:lnTo>
                <a:lnTo>
                  <a:pt x="488725" y="599138"/>
                </a:lnTo>
                <a:lnTo>
                  <a:pt x="488725" y="598876"/>
                </a:lnTo>
                <a:lnTo>
                  <a:pt x="488725" y="598483"/>
                </a:lnTo>
                <a:lnTo>
                  <a:pt x="487938" y="598483"/>
                </a:lnTo>
                <a:lnTo>
                  <a:pt x="487938" y="597434"/>
                </a:lnTo>
                <a:lnTo>
                  <a:pt x="487938" y="597040"/>
                </a:lnTo>
                <a:lnTo>
                  <a:pt x="488725" y="597040"/>
                </a:lnTo>
                <a:lnTo>
                  <a:pt x="488725" y="597434"/>
                </a:lnTo>
                <a:lnTo>
                  <a:pt x="489774" y="597434"/>
                </a:lnTo>
                <a:lnTo>
                  <a:pt x="490167" y="598220"/>
                </a:lnTo>
                <a:lnTo>
                  <a:pt x="489774" y="598483"/>
                </a:lnTo>
                <a:lnTo>
                  <a:pt x="490954" y="598876"/>
                </a:lnTo>
                <a:lnTo>
                  <a:pt x="490954" y="598220"/>
                </a:lnTo>
                <a:lnTo>
                  <a:pt x="491610" y="597434"/>
                </a:lnTo>
                <a:lnTo>
                  <a:pt x="491872" y="596385"/>
                </a:lnTo>
                <a:lnTo>
                  <a:pt x="492396" y="597040"/>
                </a:lnTo>
                <a:lnTo>
                  <a:pt x="492659" y="597040"/>
                </a:lnTo>
                <a:lnTo>
                  <a:pt x="493708" y="596385"/>
                </a:lnTo>
                <a:lnTo>
                  <a:pt x="494495" y="594942"/>
                </a:lnTo>
                <a:lnTo>
                  <a:pt x="494101" y="594286"/>
                </a:lnTo>
                <a:lnTo>
                  <a:pt x="495150" y="592844"/>
                </a:lnTo>
                <a:lnTo>
                  <a:pt x="495150" y="592582"/>
                </a:lnTo>
                <a:lnTo>
                  <a:pt x="494495" y="592057"/>
                </a:lnTo>
                <a:lnTo>
                  <a:pt x="494495" y="591401"/>
                </a:lnTo>
                <a:lnTo>
                  <a:pt x="493052" y="591139"/>
                </a:lnTo>
                <a:lnTo>
                  <a:pt x="492659" y="590353"/>
                </a:lnTo>
                <a:lnTo>
                  <a:pt x="491872" y="589959"/>
                </a:lnTo>
                <a:lnTo>
                  <a:pt x="491216" y="589959"/>
                </a:lnTo>
                <a:lnTo>
                  <a:pt x="491216" y="589697"/>
                </a:lnTo>
                <a:lnTo>
                  <a:pt x="490167" y="589304"/>
                </a:lnTo>
                <a:lnTo>
                  <a:pt x="489118" y="589304"/>
                </a:lnTo>
                <a:lnTo>
                  <a:pt x="489118" y="589041"/>
                </a:lnTo>
                <a:lnTo>
                  <a:pt x="484791" y="588254"/>
                </a:lnTo>
                <a:lnTo>
                  <a:pt x="478759" y="586943"/>
                </a:lnTo>
                <a:lnTo>
                  <a:pt x="478759" y="584976"/>
                </a:lnTo>
                <a:lnTo>
                  <a:pt x="479152" y="584714"/>
                </a:lnTo>
                <a:lnTo>
                  <a:pt x="479152" y="584058"/>
                </a:lnTo>
                <a:lnTo>
                  <a:pt x="478759" y="583665"/>
                </a:lnTo>
                <a:lnTo>
                  <a:pt x="479152" y="582878"/>
                </a:lnTo>
                <a:lnTo>
                  <a:pt x="478759" y="581567"/>
                </a:lnTo>
                <a:lnTo>
                  <a:pt x="478759" y="576190"/>
                </a:lnTo>
                <a:lnTo>
                  <a:pt x="479939" y="575797"/>
                </a:lnTo>
                <a:lnTo>
                  <a:pt x="480201" y="575535"/>
                </a:lnTo>
                <a:lnTo>
                  <a:pt x="480595" y="574486"/>
                </a:lnTo>
                <a:lnTo>
                  <a:pt x="480595" y="573043"/>
                </a:lnTo>
                <a:lnTo>
                  <a:pt x="480857" y="571601"/>
                </a:lnTo>
                <a:lnTo>
                  <a:pt x="481644" y="570158"/>
                </a:lnTo>
                <a:lnTo>
                  <a:pt x="482693" y="569765"/>
                </a:lnTo>
                <a:lnTo>
                  <a:pt x="483348" y="569109"/>
                </a:lnTo>
                <a:lnTo>
                  <a:pt x="483348" y="567667"/>
                </a:lnTo>
                <a:lnTo>
                  <a:pt x="482299" y="566880"/>
                </a:lnTo>
                <a:lnTo>
                  <a:pt x="482299" y="566618"/>
                </a:lnTo>
                <a:lnTo>
                  <a:pt x="483348" y="565438"/>
                </a:lnTo>
                <a:lnTo>
                  <a:pt x="483348" y="564520"/>
                </a:lnTo>
                <a:lnTo>
                  <a:pt x="483742" y="564126"/>
                </a:lnTo>
                <a:lnTo>
                  <a:pt x="483742" y="562684"/>
                </a:lnTo>
                <a:lnTo>
                  <a:pt x="479152" y="562684"/>
                </a:lnTo>
                <a:lnTo>
                  <a:pt x="476661" y="562028"/>
                </a:lnTo>
                <a:lnTo>
                  <a:pt x="474563" y="562422"/>
                </a:lnTo>
                <a:lnTo>
                  <a:pt x="471415" y="563864"/>
                </a:lnTo>
                <a:lnTo>
                  <a:pt x="471415" y="564126"/>
                </a:lnTo>
                <a:lnTo>
                  <a:pt x="469973" y="564782"/>
                </a:lnTo>
                <a:lnTo>
                  <a:pt x="469580" y="559537"/>
                </a:lnTo>
                <a:lnTo>
                  <a:pt x="472071" y="559537"/>
                </a:lnTo>
                <a:lnTo>
                  <a:pt x="474169" y="558881"/>
                </a:lnTo>
                <a:lnTo>
                  <a:pt x="473514" y="557045"/>
                </a:lnTo>
                <a:lnTo>
                  <a:pt x="475612" y="555996"/>
                </a:lnTo>
                <a:lnTo>
                  <a:pt x="474956" y="551407"/>
                </a:lnTo>
                <a:lnTo>
                  <a:pt x="478497" y="546424"/>
                </a:lnTo>
                <a:lnTo>
                  <a:pt x="479939" y="545375"/>
                </a:lnTo>
                <a:lnTo>
                  <a:pt x="479414" y="543932"/>
                </a:lnTo>
                <a:lnTo>
                  <a:pt x="478497" y="544326"/>
                </a:lnTo>
                <a:lnTo>
                  <a:pt x="477972" y="543932"/>
                </a:lnTo>
                <a:lnTo>
                  <a:pt x="477316" y="543932"/>
                </a:lnTo>
                <a:lnTo>
                  <a:pt x="476661" y="540523"/>
                </a:lnTo>
                <a:lnTo>
                  <a:pt x="476267" y="539998"/>
                </a:lnTo>
                <a:lnTo>
                  <a:pt x="476267" y="537900"/>
                </a:lnTo>
                <a:lnTo>
                  <a:pt x="475612" y="535146"/>
                </a:lnTo>
                <a:lnTo>
                  <a:pt x="474956" y="533704"/>
                </a:lnTo>
                <a:lnTo>
                  <a:pt x="474956" y="533442"/>
                </a:lnTo>
                <a:lnTo>
                  <a:pt x="475874" y="532917"/>
                </a:lnTo>
                <a:lnTo>
                  <a:pt x="477054" y="532917"/>
                </a:lnTo>
                <a:lnTo>
                  <a:pt x="476661" y="532261"/>
                </a:lnTo>
                <a:lnTo>
                  <a:pt x="477316" y="531606"/>
                </a:lnTo>
                <a:lnTo>
                  <a:pt x="477316" y="531212"/>
                </a:lnTo>
                <a:lnTo>
                  <a:pt x="475874" y="531999"/>
                </a:lnTo>
                <a:lnTo>
                  <a:pt x="475874" y="531606"/>
                </a:lnTo>
                <a:lnTo>
                  <a:pt x="474956" y="529114"/>
                </a:lnTo>
                <a:lnTo>
                  <a:pt x="474563" y="526623"/>
                </a:lnTo>
                <a:lnTo>
                  <a:pt x="473776" y="523082"/>
                </a:lnTo>
                <a:lnTo>
                  <a:pt x="473514" y="520984"/>
                </a:lnTo>
                <a:lnTo>
                  <a:pt x="471678" y="521378"/>
                </a:lnTo>
                <a:lnTo>
                  <a:pt x="470235" y="520722"/>
                </a:lnTo>
                <a:lnTo>
                  <a:pt x="467875" y="520984"/>
                </a:lnTo>
                <a:lnTo>
                  <a:pt x="467482" y="516263"/>
                </a:lnTo>
                <a:lnTo>
                  <a:pt x="464597" y="516657"/>
                </a:lnTo>
                <a:lnTo>
                  <a:pt x="464597" y="515608"/>
                </a:lnTo>
                <a:lnTo>
                  <a:pt x="465777" y="514558"/>
                </a:lnTo>
                <a:lnTo>
                  <a:pt x="466039" y="513378"/>
                </a:lnTo>
                <a:lnTo>
                  <a:pt x="465777" y="512722"/>
                </a:lnTo>
                <a:lnTo>
                  <a:pt x="466039" y="511673"/>
                </a:lnTo>
                <a:lnTo>
                  <a:pt x="466433" y="511280"/>
                </a:lnTo>
                <a:lnTo>
                  <a:pt x="466695" y="511017"/>
                </a:lnTo>
                <a:lnTo>
                  <a:pt x="466695" y="510362"/>
                </a:lnTo>
                <a:lnTo>
                  <a:pt x="466695" y="509968"/>
                </a:lnTo>
                <a:lnTo>
                  <a:pt x="466433" y="508264"/>
                </a:lnTo>
                <a:lnTo>
                  <a:pt x="466039" y="507739"/>
                </a:lnTo>
                <a:lnTo>
                  <a:pt x="466433" y="505379"/>
                </a:lnTo>
                <a:lnTo>
                  <a:pt x="465777" y="505379"/>
                </a:lnTo>
                <a:lnTo>
                  <a:pt x="464990" y="500658"/>
                </a:lnTo>
                <a:lnTo>
                  <a:pt x="461056" y="501445"/>
                </a:lnTo>
                <a:lnTo>
                  <a:pt x="460007" y="496855"/>
                </a:lnTo>
                <a:lnTo>
                  <a:pt x="461056" y="496199"/>
                </a:lnTo>
                <a:lnTo>
                  <a:pt x="460007" y="492921"/>
                </a:lnTo>
                <a:lnTo>
                  <a:pt x="460007" y="491872"/>
                </a:lnTo>
                <a:lnTo>
                  <a:pt x="456860" y="486234"/>
                </a:lnTo>
                <a:lnTo>
                  <a:pt x="458565" y="484791"/>
                </a:lnTo>
                <a:lnTo>
                  <a:pt x="460007" y="485840"/>
                </a:lnTo>
                <a:lnTo>
                  <a:pt x="462499" y="485185"/>
                </a:lnTo>
                <a:lnTo>
                  <a:pt x="462892" y="482824"/>
                </a:lnTo>
                <a:lnTo>
                  <a:pt x="465252" y="481382"/>
                </a:lnTo>
                <a:lnTo>
                  <a:pt x="466039" y="481382"/>
                </a:lnTo>
                <a:lnTo>
                  <a:pt x="466695" y="481382"/>
                </a:lnTo>
                <a:lnTo>
                  <a:pt x="473514" y="479415"/>
                </a:lnTo>
                <a:lnTo>
                  <a:pt x="473120" y="478497"/>
                </a:lnTo>
                <a:lnTo>
                  <a:pt x="472858" y="476661"/>
                </a:lnTo>
                <a:lnTo>
                  <a:pt x="472858" y="473514"/>
                </a:lnTo>
                <a:lnTo>
                  <a:pt x="472858" y="472465"/>
                </a:lnTo>
                <a:lnTo>
                  <a:pt x="472333" y="472071"/>
                </a:lnTo>
                <a:lnTo>
                  <a:pt x="471678" y="469973"/>
                </a:lnTo>
                <a:lnTo>
                  <a:pt x="470891" y="469973"/>
                </a:lnTo>
                <a:lnTo>
                  <a:pt x="470891" y="469318"/>
                </a:lnTo>
                <a:lnTo>
                  <a:pt x="471415" y="468924"/>
                </a:lnTo>
                <a:lnTo>
                  <a:pt x="471415" y="466039"/>
                </a:lnTo>
                <a:lnTo>
                  <a:pt x="473120" y="465777"/>
                </a:lnTo>
                <a:lnTo>
                  <a:pt x="473120" y="464990"/>
                </a:lnTo>
                <a:lnTo>
                  <a:pt x="473120" y="462106"/>
                </a:lnTo>
                <a:lnTo>
                  <a:pt x="472858" y="462106"/>
                </a:lnTo>
                <a:lnTo>
                  <a:pt x="471415" y="462106"/>
                </a:lnTo>
                <a:lnTo>
                  <a:pt x="471678" y="460007"/>
                </a:lnTo>
                <a:lnTo>
                  <a:pt x="471415" y="460007"/>
                </a:lnTo>
                <a:lnTo>
                  <a:pt x="471415" y="460663"/>
                </a:lnTo>
                <a:lnTo>
                  <a:pt x="470891" y="461319"/>
                </a:lnTo>
                <a:lnTo>
                  <a:pt x="469580" y="461319"/>
                </a:lnTo>
                <a:lnTo>
                  <a:pt x="469580" y="460007"/>
                </a:lnTo>
                <a:lnTo>
                  <a:pt x="470235" y="460007"/>
                </a:lnTo>
                <a:lnTo>
                  <a:pt x="469186" y="458565"/>
                </a:lnTo>
                <a:lnTo>
                  <a:pt x="469973" y="457909"/>
                </a:lnTo>
                <a:lnTo>
                  <a:pt x="470629" y="457123"/>
                </a:lnTo>
                <a:lnTo>
                  <a:pt x="472071" y="456860"/>
                </a:lnTo>
                <a:lnTo>
                  <a:pt x="472071" y="456467"/>
                </a:lnTo>
                <a:lnTo>
                  <a:pt x="470629" y="456860"/>
                </a:lnTo>
                <a:lnTo>
                  <a:pt x="469580" y="457909"/>
                </a:lnTo>
                <a:lnTo>
                  <a:pt x="469186" y="458565"/>
                </a:lnTo>
                <a:lnTo>
                  <a:pt x="468137" y="457909"/>
                </a:lnTo>
                <a:lnTo>
                  <a:pt x="468137" y="457516"/>
                </a:lnTo>
                <a:lnTo>
                  <a:pt x="468137" y="456860"/>
                </a:lnTo>
                <a:lnTo>
                  <a:pt x="468531" y="456467"/>
                </a:lnTo>
                <a:lnTo>
                  <a:pt x="468793" y="456205"/>
                </a:lnTo>
                <a:lnTo>
                  <a:pt x="468531" y="456205"/>
                </a:lnTo>
                <a:lnTo>
                  <a:pt x="468531" y="455680"/>
                </a:lnTo>
                <a:lnTo>
                  <a:pt x="468531" y="455418"/>
                </a:lnTo>
                <a:lnTo>
                  <a:pt x="468531" y="454762"/>
                </a:lnTo>
                <a:lnTo>
                  <a:pt x="468793" y="454238"/>
                </a:lnTo>
                <a:lnTo>
                  <a:pt x="468793" y="455024"/>
                </a:lnTo>
                <a:lnTo>
                  <a:pt x="469186" y="455024"/>
                </a:lnTo>
                <a:lnTo>
                  <a:pt x="469580" y="454762"/>
                </a:lnTo>
                <a:lnTo>
                  <a:pt x="469580" y="453975"/>
                </a:lnTo>
                <a:lnTo>
                  <a:pt x="470235" y="453582"/>
                </a:lnTo>
                <a:lnTo>
                  <a:pt x="470235" y="453975"/>
                </a:lnTo>
                <a:lnTo>
                  <a:pt x="470629" y="454238"/>
                </a:lnTo>
                <a:lnTo>
                  <a:pt x="470629" y="453975"/>
                </a:lnTo>
                <a:lnTo>
                  <a:pt x="470629" y="452533"/>
                </a:lnTo>
                <a:lnTo>
                  <a:pt x="470235" y="452139"/>
                </a:lnTo>
                <a:lnTo>
                  <a:pt x="470629" y="451877"/>
                </a:lnTo>
                <a:lnTo>
                  <a:pt x="470235" y="451877"/>
                </a:lnTo>
                <a:lnTo>
                  <a:pt x="469580" y="452533"/>
                </a:lnTo>
                <a:lnTo>
                  <a:pt x="468793" y="452139"/>
                </a:lnTo>
                <a:lnTo>
                  <a:pt x="468137" y="452139"/>
                </a:lnTo>
                <a:lnTo>
                  <a:pt x="467482" y="453975"/>
                </a:lnTo>
                <a:lnTo>
                  <a:pt x="466433" y="454238"/>
                </a:lnTo>
                <a:lnTo>
                  <a:pt x="465252" y="453975"/>
                </a:lnTo>
                <a:lnTo>
                  <a:pt x="465252" y="453582"/>
                </a:lnTo>
                <a:lnTo>
                  <a:pt x="466039" y="452926"/>
                </a:lnTo>
                <a:lnTo>
                  <a:pt x="465777" y="452926"/>
                </a:lnTo>
                <a:lnTo>
                  <a:pt x="465252" y="451877"/>
                </a:lnTo>
                <a:lnTo>
                  <a:pt x="466433" y="450828"/>
                </a:lnTo>
                <a:lnTo>
                  <a:pt x="465777" y="450041"/>
                </a:lnTo>
                <a:lnTo>
                  <a:pt x="465777" y="449386"/>
                </a:lnTo>
                <a:lnTo>
                  <a:pt x="464990" y="449779"/>
                </a:lnTo>
                <a:lnTo>
                  <a:pt x="464597" y="449779"/>
                </a:lnTo>
                <a:lnTo>
                  <a:pt x="464334" y="449124"/>
                </a:lnTo>
                <a:lnTo>
                  <a:pt x="464990" y="448337"/>
                </a:lnTo>
                <a:lnTo>
                  <a:pt x="465777" y="447681"/>
                </a:lnTo>
                <a:lnTo>
                  <a:pt x="466433" y="447681"/>
                </a:lnTo>
                <a:lnTo>
                  <a:pt x="466433" y="446501"/>
                </a:lnTo>
                <a:lnTo>
                  <a:pt x="466695" y="446501"/>
                </a:lnTo>
                <a:lnTo>
                  <a:pt x="467088" y="447681"/>
                </a:lnTo>
                <a:lnTo>
                  <a:pt x="467482" y="446894"/>
                </a:lnTo>
                <a:lnTo>
                  <a:pt x="467482" y="446239"/>
                </a:lnTo>
                <a:lnTo>
                  <a:pt x="467875" y="446239"/>
                </a:lnTo>
                <a:lnTo>
                  <a:pt x="467482" y="445583"/>
                </a:lnTo>
                <a:lnTo>
                  <a:pt x="467088" y="445583"/>
                </a:lnTo>
                <a:lnTo>
                  <a:pt x="465777" y="445583"/>
                </a:lnTo>
                <a:lnTo>
                  <a:pt x="464597" y="439420"/>
                </a:lnTo>
                <a:lnTo>
                  <a:pt x="464990" y="439158"/>
                </a:lnTo>
                <a:lnTo>
                  <a:pt x="465777" y="439420"/>
                </a:lnTo>
                <a:lnTo>
                  <a:pt x="465777" y="437715"/>
                </a:lnTo>
                <a:lnTo>
                  <a:pt x="465252" y="436666"/>
                </a:lnTo>
                <a:lnTo>
                  <a:pt x="464990" y="436404"/>
                </a:lnTo>
                <a:lnTo>
                  <a:pt x="464990" y="435617"/>
                </a:lnTo>
                <a:lnTo>
                  <a:pt x="463810" y="434175"/>
                </a:lnTo>
                <a:lnTo>
                  <a:pt x="467088" y="433781"/>
                </a:lnTo>
                <a:lnTo>
                  <a:pt x="467088" y="431683"/>
                </a:lnTo>
                <a:lnTo>
                  <a:pt x="469186" y="431683"/>
                </a:lnTo>
                <a:lnTo>
                  <a:pt x="469580" y="432076"/>
                </a:lnTo>
                <a:lnTo>
                  <a:pt x="470891" y="427880"/>
                </a:lnTo>
                <a:lnTo>
                  <a:pt x="469580" y="427880"/>
                </a:lnTo>
                <a:lnTo>
                  <a:pt x="467875" y="428143"/>
                </a:lnTo>
                <a:lnTo>
                  <a:pt x="467482" y="422504"/>
                </a:lnTo>
                <a:lnTo>
                  <a:pt x="462499" y="421455"/>
                </a:lnTo>
                <a:lnTo>
                  <a:pt x="462499" y="421717"/>
                </a:lnTo>
                <a:lnTo>
                  <a:pt x="458958" y="421062"/>
                </a:lnTo>
                <a:lnTo>
                  <a:pt x="457516" y="420799"/>
                </a:lnTo>
                <a:lnTo>
                  <a:pt x="457516" y="420275"/>
                </a:lnTo>
                <a:lnTo>
                  <a:pt x="457778" y="417521"/>
                </a:lnTo>
                <a:lnTo>
                  <a:pt x="457516" y="417259"/>
                </a:lnTo>
                <a:lnTo>
                  <a:pt x="457516" y="415816"/>
                </a:lnTo>
                <a:lnTo>
                  <a:pt x="456335" y="415423"/>
                </a:lnTo>
                <a:lnTo>
                  <a:pt x="456335" y="414374"/>
                </a:lnTo>
                <a:lnTo>
                  <a:pt x="457778" y="414374"/>
                </a:lnTo>
                <a:lnTo>
                  <a:pt x="457516" y="411882"/>
                </a:lnTo>
                <a:lnTo>
                  <a:pt x="457516" y="410833"/>
                </a:lnTo>
                <a:lnTo>
                  <a:pt x="455680" y="410440"/>
                </a:lnTo>
                <a:lnTo>
                  <a:pt x="455417" y="407555"/>
                </a:lnTo>
                <a:lnTo>
                  <a:pt x="453975" y="406506"/>
                </a:lnTo>
                <a:lnTo>
                  <a:pt x="453975" y="404408"/>
                </a:lnTo>
                <a:lnTo>
                  <a:pt x="455417" y="404408"/>
                </a:lnTo>
                <a:lnTo>
                  <a:pt x="456073" y="403359"/>
                </a:lnTo>
                <a:lnTo>
                  <a:pt x="457122" y="403359"/>
                </a:lnTo>
                <a:lnTo>
                  <a:pt x="457122" y="402965"/>
                </a:lnTo>
                <a:lnTo>
                  <a:pt x="458958" y="402703"/>
                </a:lnTo>
                <a:lnTo>
                  <a:pt x="458958" y="401916"/>
                </a:lnTo>
                <a:lnTo>
                  <a:pt x="460400" y="401916"/>
                </a:lnTo>
                <a:lnTo>
                  <a:pt x="461056" y="401523"/>
                </a:lnTo>
                <a:lnTo>
                  <a:pt x="461056" y="401261"/>
                </a:lnTo>
                <a:lnTo>
                  <a:pt x="462499" y="401261"/>
                </a:lnTo>
                <a:lnTo>
                  <a:pt x="462499" y="400474"/>
                </a:lnTo>
                <a:lnTo>
                  <a:pt x="463154" y="400081"/>
                </a:lnTo>
                <a:lnTo>
                  <a:pt x="463154" y="399163"/>
                </a:lnTo>
                <a:lnTo>
                  <a:pt x="463548" y="398769"/>
                </a:lnTo>
                <a:lnTo>
                  <a:pt x="463154" y="393000"/>
                </a:lnTo>
                <a:lnTo>
                  <a:pt x="472858" y="390901"/>
                </a:lnTo>
                <a:lnTo>
                  <a:pt x="471678" y="388016"/>
                </a:lnTo>
                <a:lnTo>
                  <a:pt x="473120" y="387754"/>
                </a:lnTo>
                <a:lnTo>
                  <a:pt x="473120" y="387361"/>
                </a:lnTo>
                <a:lnTo>
                  <a:pt x="473120" y="385918"/>
                </a:lnTo>
                <a:lnTo>
                  <a:pt x="472858" y="385918"/>
                </a:lnTo>
                <a:lnTo>
                  <a:pt x="472858" y="384345"/>
                </a:lnTo>
                <a:lnTo>
                  <a:pt x="473776" y="383820"/>
                </a:lnTo>
                <a:lnTo>
                  <a:pt x="473776" y="381067"/>
                </a:lnTo>
                <a:lnTo>
                  <a:pt x="471415" y="381460"/>
                </a:lnTo>
                <a:lnTo>
                  <a:pt x="470235" y="381722"/>
                </a:lnTo>
                <a:lnTo>
                  <a:pt x="470235" y="379624"/>
                </a:lnTo>
                <a:lnTo>
                  <a:pt x="468137" y="380017"/>
                </a:lnTo>
                <a:lnTo>
                  <a:pt x="467875" y="379624"/>
                </a:lnTo>
                <a:lnTo>
                  <a:pt x="467875" y="378182"/>
                </a:lnTo>
                <a:lnTo>
                  <a:pt x="468793" y="377919"/>
                </a:lnTo>
                <a:lnTo>
                  <a:pt x="469186" y="372937"/>
                </a:lnTo>
                <a:lnTo>
                  <a:pt x="467482" y="371494"/>
                </a:lnTo>
                <a:lnTo>
                  <a:pt x="467482" y="369003"/>
                </a:lnTo>
                <a:lnTo>
                  <a:pt x="467482" y="368740"/>
                </a:lnTo>
                <a:lnTo>
                  <a:pt x="468531" y="368216"/>
                </a:lnTo>
                <a:lnTo>
                  <a:pt x="468137" y="365200"/>
                </a:lnTo>
                <a:lnTo>
                  <a:pt x="469186" y="364806"/>
                </a:lnTo>
                <a:lnTo>
                  <a:pt x="469580" y="365200"/>
                </a:lnTo>
                <a:lnTo>
                  <a:pt x="470891" y="364806"/>
                </a:lnTo>
                <a:lnTo>
                  <a:pt x="470629" y="363102"/>
                </a:lnTo>
                <a:lnTo>
                  <a:pt x="472858" y="362577"/>
                </a:lnTo>
                <a:lnTo>
                  <a:pt x="472333" y="360217"/>
                </a:lnTo>
                <a:lnTo>
                  <a:pt x="473776" y="359823"/>
                </a:lnTo>
                <a:lnTo>
                  <a:pt x="473514" y="358774"/>
                </a:lnTo>
                <a:lnTo>
                  <a:pt x="477972" y="356939"/>
                </a:lnTo>
                <a:lnTo>
                  <a:pt x="476661" y="356021"/>
                </a:lnTo>
                <a:lnTo>
                  <a:pt x="481250" y="355103"/>
                </a:lnTo>
                <a:lnTo>
                  <a:pt x="480857" y="352742"/>
                </a:lnTo>
                <a:lnTo>
                  <a:pt x="481250" y="352349"/>
                </a:lnTo>
                <a:lnTo>
                  <a:pt x="482693" y="352087"/>
                </a:lnTo>
                <a:lnTo>
                  <a:pt x="482693" y="350120"/>
                </a:lnTo>
                <a:lnTo>
                  <a:pt x="482037" y="349857"/>
                </a:lnTo>
                <a:lnTo>
                  <a:pt x="481250" y="347366"/>
                </a:lnTo>
                <a:lnTo>
                  <a:pt x="482693" y="347104"/>
                </a:lnTo>
                <a:lnTo>
                  <a:pt x="483348" y="345924"/>
                </a:lnTo>
                <a:lnTo>
                  <a:pt x="483348" y="345268"/>
                </a:lnTo>
                <a:lnTo>
                  <a:pt x="484135" y="344481"/>
                </a:lnTo>
                <a:lnTo>
                  <a:pt x="484791" y="343825"/>
                </a:lnTo>
                <a:lnTo>
                  <a:pt x="485840" y="343825"/>
                </a:lnTo>
                <a:lnTo>
                  <a:pt x="487020" y="345268"/>
                </a:lnTo>
                <a:lnTo>
                  <a:pt x="487282" y="345924"/>
                </a:lnTo>
                <a:lnTo>
                  <a:pt x="487020" y="346317"/>
                </a:lnTo>
                <a:lnTo>
                  <a:pt x="487282" y="346710"/>
                </a:lnTo>
                <a:lnTo>
                  <a:pt x="487282" y="347759"/>
                </a:lnTo>
                <a:lnTo>
                  <a:pt x="487676" y="348415"/>
                </a:lnTo>
                <a:lnTo>
                  <a:pt x="488725" y="347366"/>
                </a:lnTo>
                <a:lnTo>
                  <a:pt x="491216" y="347104"/>
                </a:lnTo>
                <a:lnTo>
                  <a:pt x="491610" y="347366"/>
                </a:lnTo>
                <a:lnTo>
                  <a:pt x="494101" y="347366"/>
                </a:lnTo>
                <a:lnTo>
                  <a:pt x="497248" y="347104"/>
                </a:lnTo>
                <a:lnTo>
                  <a:pt x="498297" y="347104"/>
                </a:lnTo>
                <a:lnTo>
                  <a:pt x="499477" y="346317"/>
                </a:lnTo>
                <a:lnTo>
                  <a:pt x="502887" y="346710"/>
                </a:lnTo>
                <a:lnTo>
                  <a:pt x="503149" y="345268"/>
                </a:lnTo>
                <a:lnTo>
                  <a:pt x="502887" y="344219"/>
                </a:lnTo>
                <a:lnTo>
                  <a:pt x="503936" y="344219"/>
                </a:lnTo>
                <a:lnTo>
                  <a:pt x="503936" y="343039"/>
                </a:lnTo>
                <a:lnTo>
                  <a:pt x="505772" y="343825"/>
                </a:lnTo>
                <a:lnTo>
                  <a:pt x="506821" y="343039"/>
                </a:lnTo>
                <a:lnTo>
                  <a:pt x="507870" y="342776"/>
                </a:lnTo>
                <a:lnTo>
                  <a:pt x="509575" y="342121"/>
                </a:lnTo>
                <a:lnTo>
                  <a:pt x="511017" y="339236"/>
                </a:lnTo>
                <a:lnTo>
                  <a:pt x="511410" y="338842"/>
                </a:lnTo>
                <a:lnTo>
                  <a:pt x="512197" y="338187"/>
                </a:lnTo>
                <a:lnTo>
                  <a:pt x="512197" y="337400"/>
                </a:lnTo>
                <a:lnTo>
                  <a:pt x="511673" y="337400"/>
                </a:lnTo>
                <a:lnTo>
                  <a:pt x="511673" y="336744"/>
                </a:lnTo>
                <a:lnTo>
                  <a:pt x="512853" y="335957"/>
                </a:lnTo>
                <a:lnTo>
                  <a:pt x="514295" y="335957"/>
                </a:lnTo>
                <a:lnTo>
                  <a:pt x="516000" y="335695"/>
                </a:lnTo>
                <a:lnTo>
                  <a:pt x="516000" y="335302"/>
                </a:lnTo>
                <a:lnTo>
                  <a:pt x="518229" y="334646"/>
                </a:lnTo>
                <a:lnTo>
                  <a:pt x="518492" y="335302"/>
                </a:lnTo>
                <a:lnTo>
                  <a:pt x="519147" y="335040"/>
                </a:lnTo>
                <a:lnTo>
                  <a:pt x="520327" y="333859"/>
                </a:lnTo>
                <a:lnTo>
                  <a:pt x="520327" y="333204"/>
                </a:lnTo>
                <a:lnTo>
                  <a:pt x="519672" y="332942"/>
                </a:lnTo>
                <a:lnTo>
                  <a:pt x="517311" y="332155"/>
                </a:lnTo>
                <a:lnTo>
                  <a:pt x="517705" y="331499"/>
                </a:lnTo>
                <a:lnTo>
                  <a:pt x="519147" y="331761"/>
                </a:lnTo>
                <a:lnTo>
                  <a:pt x="520327" y="332155"/>
                </a:lnTo>
                <a:lnTo>
                  <a:pt x="521770" y="332548"/>
                </a:lnTo>
                <a:lnTo>
                  <a:pt x="521770" y="331106"/>
                </a:lnTo>
                <a:lnTo>
                  <a:pt x="525966" y="331761"/>
                </a:lnTo>
                <a:lnTo>
                  <a:pt x="528851" y="332942"/>
                </a:lnTo>
                <a:lnTo>
                  <a:pt x="528851" y="331761"/>
                </a:lnTo>
                <a:lnTo>
                  <a:pt x="530556" y="332155"/>
                </a:lnTo>
                <a:lnTo>
                  <a:pt x="530949" y="331761"/>
                </a:lnTo>
                <a:lnTo>
                  <a:pt x="528195" y="330319"/>
                </a:lnTo>
                <a:lnTo>
                  <a:pt x="528457" y="330057"/>
                </a:lnTo>
                <a:lnTo>
                  <a:pt x="529507" y="330057"/>
                </a:lnTo>
                <a:lnTo>
                  <a:pt x="529507" y="330319"/>
                </a:lnTo>
                <a:lnTo>
                  <a:pt x="530162" y="330057"/>
                </a:lnTo>
                <a:lnTo>
                  <a:pt x="530556" y="331106"/>
                </a:lnTo>
                <a:lnTo>
                  <a:pt x="531605" y="331106"/>
                </a:lnTo>
                <a:lnTo>
                  <a:pt x="533834" y="331106"/>
                </a:lnTo>
                <a:lnTo>
                  <a:pt x="534752" y="330319"/>
                </a:lnTo>
                <a:lnTo>
                  <a:pt x="536194" y="330843"/>
                </a:lnTo>
                <a:lnTo>
                  <a:pt x="536587" y="331106"/>
                </a:lnTo>
                <a:lnTo>
                  <a:pt x="537243" y="331106"/>
                </a:lnTo>
                <a:lnTo>
                  <a:pt x="537637" y="330319"/>
                </a:lnTo>
                <a:lnTo>
                  <a:pt x="536850" y="329663"/>
                </a:lnTo>
                <a:lnTo>
                  <a:pt x="537243" y="329401"/>
                </a:lnTo>
                <a:lnTo>
                  <a:pt x="537637" y="329663"/>
                </a:lnTo>
                <a:lnTo>
                  <a:pt x="538686" y="330057"/>
                </a:lnTo>
                <a:lnTo>
                  <a:pt x="538948" y="331106"/>
                </a:lnTo>
                <a:lnTo>
                  <a:pt x="542226" y="331761"/>
                </a:lnTo>
                <a:lnTo>
                  <a:pt x="544324" y="332548"/>
                </a:lnTo>
                <a:lnTo>
                  <a:pt x="545111" y="332155"/>
                </a:lnTo>
                <a:lnTo>
                  <a:pt x="545767" y="332548"/>
                </a:lnTo>
                <a:lnTo>
                  <a:pt x="546029" y="331761"/>
                </a:lnTo>
                <a:lnTo>
                  <a:pt x="549307" y="332155"/>
                </a:lnTo>
                <a:lnTo>
                  <a:pt x="549307" y="330843"/>
                </a:lnTo>
                <a:lnTo>
                  <a:pt x="549045" y="330843"/>
                </a:lnTo>
                <a:lnTo>
                  <a:pt x="549045" y="329401"/>
                </a:lnTo>
                <a:lnTo>
                  <a:pt x="548652" y="328877"/>
                </a:lnTo>
                <a:lnTo>
                  <a:pt x="549045" y="324680"/>
                </a:lnTo>
                <a:lnTo>
                  <a:pt x="549307" y="324025"/>
                </a:lnTo>
                <a:lnTo>
                  <a:pt x="549307" y="322582"/>
                </a:lnTo>
                <a:lnTo>
                  <a:pt x="551930" y="323238"/>
                </a:lnTo>
                <a:lnTo>
                  <a:pt x="551930" y="322582"/>
                </a:lnTo>
                <a:lnTo>
                  <a:pt x="552848" y="322320"/>
                </a:lnTo>
                <a:lnTo>
                  <a:pt x="553372" y="320484"/>
                </a:lnTo>
                <a:lnTo>
                  <a:pt x="552585" y="320484"/>
                </a:lnTo>
                <a:lnTo>
                  <a:pt x="552585" y="320222"/>
                </a:lnTo>
                <a:lnTo>
                  <a:pt x="551405" y="319828"/>
                </a:lnTo>
                <a:lnTo>
                  <a:pt x="551143" y="318386"/>
                </a:lnTo>
                <a:lnTo>
                  <a:pt x="552192" y="319042"/>
                </a:lnTo>
                <a:lnTo>
                  <a:pt x="553372" y="319042"/>
                </a:lnTo>
                <a:lnTo>
                  <a:pt x="554290" y="318124"/>
                </a:lnTo>
                <a:lnTo>
                  <a:pt x="554290" y="316681"/>
                </a:lnTo>
                <a:lnTo>
                  <a:pt x="555077" y="315894"/>
                </a:lnTo>
                <a:lnTo>
                  <a:pt x="556126" y="315894"/>
                </a:lnTo>
                <a:lnTo>
                  <a:pt x="556782" y="315894"/>
                </a:lnTo>
                <a:lnTo>
                  <a:pt x="557175" y="316681"/>
                </a:lnTo>
                <a:lnTo>
                  <a:pt x="557569" y="317337"/>
                </a:lnTo>
                <a:lnTo>
                  <a:pt x="557569" y="318124"/>
                </a:lnTo>
                <a:lnTo>
                  <a:pt x="559011" y="318386"/>
                </a:lnTo>
                <a:lnTo>
                  <a:pt x="561109" y="319828"/>
                </a:lnTo>
                <a:lnTo>
                  <a:pt x="563207" y="319435"/>
                </a:lnTo>
                <a:lnTo>
                  <a:pt x="564649" y="318386"/>
                </a:lnTo>
                <a:lnTo>
                  <a:pt x="569895" y="318779"/>
                </a:lnTo>
                <a:lnTo>
                  <a:pt x="570944" y="320222"/>
                </a:lnTo>
                <a:lnTo>
                  <a:pt x="570551" y="320878"/>
                </a:lnTo>
                <a:lnTo>
                  <a:pt x="567534" y="322976"/>
                </a:lnTo>
                <a:lnTo>
                  <a:pt x="567534" y="324025"/>
                </a:lnTo>
                <a:lnTo>
                  <a:pt x="569239" y="325205"/>
                </a:lnTo>
                <a:lnTo>
                  <a:pt x="569895" y="325205"/>
                </a:lnTo>
                <a:lnTo>
                  <a:pt x="571731" y="322320"/>
                </a:lnTo>
                <a:lnTo>
                  <a:pt x="572386" y="321927"/>
                </a:lnTo>
                <a:lnTo>
                  <a:pt x="573435" y="322976"/>
                </a:lnTo>
                <a:lnTo>
                  <a:pt x="574616" y="322976"/>
                </a:lnTo>
                <a:lnTo>
                  <a:pt x="574616" y="322582"/>
                </a:lnTo>
                <a:lnTo>
                  <a:pt x="574091" y="320878"/>
                </a:lnTo>
                <a:lnTo>
                  <a:pt x="574091" y="319042"/>
                </a:lnTo>
                <a:lnTo>
                  <a:pt x="573435" y="318779"/>
                </a:lnTo>
                <a:lnTo>
                  <a:pt x="573829" y="318124"/>
                </a:lnTo>
                <a:lnTo>
                  <a:pt x="575533" y="318779"/>
                </a:lnTo>
                <a:lnTo>
                  <a:pt x="576714" y="318124"/>
                </a:lnTo>
                <a:lnTo>
                  <a:pt x="577107" y="316157"/>
                </a:lnTo>
                <a:lnTo>
                  <a:pt x="577763" y="315894"/>
                </a:lnTo>
                <a:lnTo>
                  <a:pt x="579467" y="316944"/>
                </a:lnTo>
                <a:lnTo>
                  <a:pt x="580910" y="317337"/>
                </a:lnTo>
                <a:lnTo>
                  <a:pt x="583795" y="316681"/>
                </a:lnTo>
                <a:lnTo>
                  <a:pt x="584450" y="317337"/>
                </a:lnTo>
                <a:lnTo>
                  <a:pt x="584844" y="317337"/>
                </a:lnTo>
                <a:lnTo>
                  <a:pt x="585893" y="317337"/>
                </a:lnTo>
                <a:lnTo>
                  <a:pt x="586942" y="316681"/>
                </a:lnTo>
                <a:lnTo>
                  <a:pt x="587991" y="317337"/>
                </a:lnTo>
                <a:lnTo>
                  <a:pt x="588384" y="318779"/>
                </a:lnTo>
                <a:lnTo>
                  <a:pt x="588646" y="319042"/>
                </a:lnTo>
                <a:lnTo>
                  <a:pt x="589827" y="318779"/>
                </a:lnTo>
                <a:lnTo>
                  <a:pt x="590876" y="318124"/>
                </a:lnTo>
                <a:lnTo>
                  <a:pt x="589827" y="315894"/>
                </a:lnTo>
                <a:lnTo>
                  <a:pt x="590876" y="315894"/>
                </a:lnTo>
                <a:lnTo>
                  <a:pt x="591925" y="315239"/>
                </a:lnTo>
                <a:lnTo>
                  <a:pt x="596908" y="314845"/>
                </a:lnTo>
                <a:lnTo>
                  <a:pt x="596514" y="312747"/>
                </a:lnTo>
                <a:lnTo>
                  <a:pt x="598350" y="311698"/>
                </a:lnTo>
                <a:lnTo>
                  <a:pt x="600055" y="309863"/>
                </a:lnTo>
                <a:lnTo>
                  <a:pt x="601104" y="311043"/>
                </a:lnTo>
                <a:lnTo>
                  <a:pt x="602809" y="304618"/>
                </a:lnTo>
                <a:lnTo>
                  <a:pt x="602809" y="304618"/>
                </a:lnTo>
                <a:lnTo>
                  <a:pt x="601104" y="303962"/>
                </a:lnTo>
                <a:lnTo>
                  <a:pt x="601104" y="302520"/>
                </a:lnTo>
                <a:lnTo>
                  <a:pt x="599268" y="300684"/>
                </a:lnTo>
                <a:lnTo>
                  <a:pt x="596252" y="299242"/>
                </a:lnTo>
                <a:lnTo>
                  <a:pt x="595465" y="298062"/>
                </a:lnTo>
                <a:lnTo>
                  <a:pt x="599268" y="298062"/>
                </a:lnTo>
                <a:lnTo>
                  <a:pt x="598613" y="297144"/>
                </a:lnTo>
                <a:lnTo>
                  <a:pt x="598613" y="295963"/>
                </a:lnTo>
                <a:lnTo>
                  <a:pt x="597957" y="295308"/>
                </a:lnTo>
                <a:lnTo>
                  <a:pt x="599006" y="295046"/>
                </a:lnTo>
                <a:lnTo>
                  <a:pt x="599268" y="292161"/>
                </a:lnTo>
                <a:lnTo>
                  <a:pt x="599006" y="290981"/>
                </a:lnTo>
                <a:lnTo>
                  <a:pt x="599661" y="281146"/>
                </a:lnTo>
                <a:lnTo>
                  <a:pt x="590876" y="281146"/>
                </a:lnTo>
                <a:lnTo>
                  <a:pt x="591269" y="283244"/>
                </a:lnTo>
                <a:lnTo>
                  <a:pt x="588647" y="283637"/>
                </a:lnTo>
                <a:lnTo>
                  <a:pt x="586286" y="283637"/>
                </a:lnTo>
                <a:lnTo>
                  <a:pt x="584844" y="283244"/>
                </a:lnTo>
                <a:lnTo>
                  <a:pt x="579467" y="286522"/>
                </a:lnTo>
                <a:lnTo>
                  <a:pt x="578025" y="284686"/>
                </a:lnTo>
                <a:lnTo>
                  <a:pt x="576714" y="282588"/>
                </a:lnTo>
                <a:lnTo>
                  <a:pt x="574091" y="281146"/>
                </a:lnTo>
                <a:lnTo>
                  <a:pt x="572386" y="280490"/>
                </a:lnTo>
                <a:lnTo>
                  <a:pt x="571337" y="274065"/>
                </a:lnTo>
                <a:lnTo>
                  <a:pt x="564912" y="274458"/>
                </a:lnTo>
                <a:lnTo>
                  <a:pt x="563863" y="274458"/>
                </a:lnTo>
                <a:lnTo>
                  <a:pt x="563469" y="270262"/>
                </a:lnTo>
                <a:lnTo>
                  <a:pt x="562814" y="269737"/>
                </a:lnTo>
                <a:lnTo>
                  <a:pt x="562552" y="267639"/>
                </a:lnTo>
                <a:lnTo>
                  <a:pt x="563469" y="263181"/>
                </a:lnTo>
                <a:lnTo>
                  <a:pt x="562814" y="262394"/>
                </a:lnTo>
                <a:lnTo>
                  <a:pt x="559667" y="261738"/>
                </a:lnTo>
                <a:lnTo>
                  <a:pt x="559273" y="262001"/>
                </a:lnTo>
                <a:lnTo>
                  <a:pt x="558224" y="261345"/>
                </a:lnTo>
                <a:lnTo>
                  <a:pt x="555077" y="262394"/>
                </a:lnTo>
                <a:lnTo>
                  <a:pt x="552192" y="262787"/>
                </a:lnTo>
                <a:lnTo>
                  <a:pt x="549307" y="262787"/>
                </a:lnTo>
                <a:lnTo>
                  <a:pt x="547209" y="263836"/>
                </a:lnTo>
                <a:lnTo>
                  <a:pt x="545111" y="265541"/>
                </a:lnTo>
                <a:lnTo>
                  <a:pt x="543931" y="266066"/>
                </a:lnTo>
                <a:lnTo>
                  <a:pt x="541833" y="268164"/>
                </a:lnTo>
                <a:lnTo>
                  <a:pt x="538686" y="268819"/>
                </a:lnTo>
                <a:lnTo>
                  <a:pt x="536588" y="268819"/>
                </a:lnTo>
                <a:lnTo>
                  <a:pt x="535538" y="268426"/>
                </a:lnTo>
                <a:lnTo>
                  <a:pt x="534490" y="267377"/>
                </a:lnTo>
                <a:lnTo>
                  <a:pt x="531605" y="266721"/>
                </a:lnTo>
                <a:lnTo>
                  <a:pt x="530162" y="267639"/>
                </a:lnTo>
                <a:lnTo>
                  <a:pt x="529113" y="268164"/>
                </a:lnTo>
                <a:lnTo>
                  <a:pt x="527015" y="269082"/>
                </a:lnTo>
                <a:lnTo>
                  <a:pt x="526228" y="269737"/>
                </a:lnTo>
                <a:lnTo>
                  <a:pt x="526228" y="271180"/>
                </a:lnTo>
                <a:lnTo>
                  <a:pt x="523474" y="274458"/>
                </a:lnTo>
                <a:lnTo>
                  <a:pt x="522425" y="274065"/>
                </a:lnTo>
                <a:lnTo>
                  <a:pt x="519934" y="275114"/>
                </a:lnTo>
                <a:lnTo>
                  <a:pt x="519672" y="274458"/>
                </a:lnTo>
                <a:lnTo>
                  <a:pt x="519147" y="268819"/>
                </a:lnTo>
                <a:lnTo>
                  <a:pt x="517311" y="264623"/>
                </a:lnTo>
                <a:lnTo>
                  <a:pt x="521376" y="263836"/>
                </a:lnTo>
                <a:lnTo>
                  <a:pt x="524130" y="262394"/>
                </a:lnTo>
                <a:lnTo>
                  <a:pt x="520590" y="259640"/>
                </a:lnTo>
                <a:lnTo>
                  <a:pt x="521114" y="258198"/>
                </a:lnTo>
                <a:lnTo>
                  <a:pt x="520327" y="258460"/>
                </a:lnTo>
                <a:lnTo>
                  <a:pt x="520327" y="257804"/>
                </a:lnTo>
                <a:lnTo>
                  <a:pt x="518229" y="255313"/>
                </a:lnTo>
                <a:lnTo>
                  <a:pt x="516656" y="255313"/>
                </a:lnTo>
                <a:lnTo>
                  <a:pt x="516656" y="255706"/>
                </a:lnTo>
                <a:lnTo>
                  <a:pt x="513640" y="256755"/>
                </a:lnTo>
                <a:lnTo>
                  <a:pt x="510755" y="256362"/>
                </a:lnTo>
                <a:lnTo>
                  <a:pt x="509968" y="253608"/>
                </a:lnTo>
                <a:lnTo>
                  <a:pt x="509575" y="251903"/>
                </a:lnTo>
                <a:lnTo>
                  <a:pt x="511017" y="251379"/>
                </a:lnTo>
                <a:lnTo>
                  <a:pt x="510755" y="249936"/>
                </a:lnTo>
                <a:lnTo>
                  <a:pt x="513640" y="249674"/>
                </a:lnTo>
                <a:lnTo>
                  <a:pt x="513640" y="247445"/>
                </a:lnTo>
                <a:lnTo>
                  <a:pt x="509312" y="247445"/>
                </a:lnTo>
                <a:lnTo>
                  <a:pt x="509312" y="247838"/>
                </a:lnTo>
                <a:lnTo>
                  <a:pt x="508657" y="247445"/>
                </a:lnTo>
                <a:lnTo>
                  <a:pt x="508132" y="247183"/>
                </a:lnTo>
                <a:lnTo>
                  <a:pt x="508657" y="246003"/>
                </a:lnTo>
                <a:lnTo>
                  <a:pt x="508132" y="245347"/>
                </a:lnTo>
                <a:lnTo>
                  <a:pt x="507476" y="245085"/>
                </a:lnTo>
                <a:lnTo>
                  <a:pt x="507476" y="243904"/>
                </a:lnTo>
                <a:lnTo>
                  <a:pt x="507214" y="243642"/>
                </a:lnTo>
                <a:lnTo>
                  <a:pt x="505772" y="243642"/>
                </a:lnTo>
                <a:lnTo>
                  <a:pt x="504592" y="242856"/>
                </a:lnTo>
                <a:lnTo>
                  <a:pt x="502887" y="242462"/>
                </a:lnTo>
                <a:lnTo>
                  <a:pt x="503936" y="241151"/>
                </a:lnTo>
                <a:lnTo>
                  <a:pt x="504329" y="240757"/>
                </a:lnTo>
                <a:lnTo>
                  <a:pt x="504329" y="239708"/>
                </a:lnTo>
                <a:lnTo>
                  <a:pt x="503149" y="238922"/>
                </a:lnTo>
                <a:lnTo>
                  <a:pt x="502231" y="238266"/>
                </a:lnTo>
                <a:lnTo>
                  <a:pt x="501838" y="237217"/>
                </a:lnTo>
                <a:lnTo>
                  <a:pt x="502494" y="234725"/>
                </a:lnTo>
                <a:lnTo>
                  <a:pt x="502494" y="234070"/>
                </a:lnTo>
                <a:lnTo>
                  <a:pt x="501182" y="233021"/>
                </a:lnTo>
                <a:lnTo>
                  <a:pt x="500133" y="232627"/>
                </a:lnTo>
                <a:lnTo>
                  <a:pt x="500133" y="230135"/>
                </a:lnTo>
                <a:lnTo>
                  <a:pt x="500133" y="228823"/>
                </a:lnTo>
                <a:lnTo>
                  <a:pt x="498953" y="228037"/>
                </a:lnTo>
                <a:lnTo>
                  <a:pt x="498691" y="227381"/>
                </a:lnTo>
                <a:lnTo>
                  <a:pt x="498691" y="225939"/>
                </a:lnTo>
                <a:lnTo>
                  <a:pt x="498297" y="225283"/>
                </a:lnTo>
                <a:lnTo>
                  <a:pt x="497248" y="224758"/>
                </a:lnTo>
                <a:lnTo>
                  <a:pt x="496593" y="224496"/>
                </a:lnTo>
                <a:lnTo>
                  <a:pt x="496199" y="224103"/>
                </a:lnTo>
                <a:lnTo>
                  <a:pt x="495806" y="222398"/>
                </a:lnTo>
                <a:lnTo>
                  <a:pt x="496199" y="221742"/>
                </a:lnTo>
                <a:lnTo>
                  <a:pt x="498035" y="217677"/>
                </a:lnTo>
                <a:lnTo>
                  <a:pt x="498035" y="217022"/>
                </a:lnTo>
                <a:lnTo>
                  <a:pt x="497511" y="216366"/>
                </a:lnTo>
                <a:lnTo>
                  <a:pt x="496855" y="216366"/>
                </a:lnTo>
                <a:lnTo>
                  <a:pt x="494101" y="216759"/>
                </a:lnTo>
                <a:lnTo>
                  <a:pt x="493314" y="216366"/>
                </a:lnTo>
                <a:lnTo>
                  <a:pt x="493052" y="215973"/>
                </a:lnTo>
                <a:lnTo>
                  <a:pt x="493052" y="215317"/>
                </a:lnTo>
                <a:lnTo>
                  <a:pt x="494495" y="212825"/>
                </a:lnTo>
                <a:lnTo>
                  <a:pt x="494495" y="211776"/>
                </a:lnTo>
                <a:lnTo>
                  <a:pt x="493708" y="211121"/>
                </a:lnTo>
                <a:lnTo>
                  <a:pt x="492659" y="210596"/>
                </a:lnTo>
                <a:lnTo>
                  <a:pt x="489774" y="216759"/>
                </a:lnTo>
                <a:lnTo>
                  <a:pt x="491610" y="216366"/>
                </a:lnTo>
                <a:lnTo>
                  <a:pt x="492396" y="217415"/>
                </a:lnTo>
                <a:lnTo>
                  <a:pt x="491216" y="218858"/>
                </a:lnTo>
                <a:lnTo>
                  <a:pt x="490954" y="219907"/>
                </a:lnTo>
                <a:lnTo>
                  <a:pt x="490167" y="219907"/>
                </a:lnTo>
                <a:lnTo>
                  <a:pt x="489774" y="220300"/>
                </a:lnTo>
                <a:lnTo>
                  <a:pt x="488331" y="220562"/>
                </a:lnTo>
                <a:lnTo>
                  <a:pt x="487938" y="221349"/>
                </a:lnTo>
                <a:lnTo>
                  <a:pt x="487938" y="220955"/>
                </a:lnTo>
                <a:lnTo>
                  <a:pt x="487282" y="220300"/>
                </a:lnTo>
                <a:lnTo>
                  <a:pt x="487938" y="219907"/>
                </a:lnTo>
                <a:lnTo>
                  <a:pt x="487938" y="219644"/>
                </a:lnTo>
                <a:lnTo>
                  <a:pt x="487020" y="219907"/>
                </a:lnTo>
                <a:lnTo>
                  <a:pt x="486496" y="219120"/>
                </a:lnTo>
                <a:lnTo>
                  <a:pt x="486233" y="219120"/>
                </a:lnTo>
                <a:lnTo>
                  <a:pt x="481250" y="219907"/>
                </a:lnTo>
                <a:lnTo>
                  <a:pt x="480857" y="220300"/>
                </a:lnTo>
                <a:lnTo>
                  <a:pt x="480201" y="219644"/>
                </a:lnTo>
                <a:lnTo>
                  <a:pt x="479152" y="219907"/>
                </a:lnTo>
                <a:lnTo>
                  <a:pt x="479152" y="220300"/>
                </a:lnTo>
                <a:lnTo>
                  <a:pt x="478759" y="219907"/>
                </a:lnTo>
                <a:lnTo>
                  <a:pt x="478497" y="219644"/>
                </a:lnTo>
                <a:lnTo>
                  <a:pt x="477972" y="219644"/>
                </a:lnTo>
                <a:lnTo>
                  <a:pt x="474563" y="230922"/>
                </a:lnTo>
                <a:lnTo>
                  <a:pt x="474956" y="235381"/>
                </a:lnTo>
                <a:lnTo>
                  <a:pt x="473776" y="235119"/>
                </a:lnTo>
                <a:lnTo>
                  <a:pt x="462499" y="230922"/>
                </a:lnTo>
                <a:lnTo>
                  <a:pt x="463548" y="243904"/>
                </a:lnTo>
                <a:lnTo>
                  <a:pt x="461450" y="245085"/>
                </a:lnTo>
                <a:lnTo>
                  <a:pt x="461712" y="245347"/>
                </a:lnTo>
                <a:lnTo>
                  <a:pt x="458302" y="246527"/>
                </a:lnTo>
                <a:lnTo>
                  <a:pt x="456073" y="246789"/>
                </a:lnTo>
                <a:lnTo>
                  <a:pt x="455024" y="243249"/>
                </a:lnTo>
                <a:lnTo>
                  <a:pt x="452926" y="244298"/>
                </a:lnTo>
                <a:lnTo>
                  <a:pt x="454237" y="247183"/>
                </a:lnTo>
                <a:lnTo>
                  <a:pt x="453582" y="248625"/>
                </a:lnTo>
                <a:lnTo>
                  <a:pt x="453582" y="250723"/>
                </a:lnTo>
                <a:lnTo>
                  <a:pt x="454237" y="250461"/>
                </a:lnTo>
                <a:lnTo>
                  <a:pt x="455024" y="253215"/>
                </a:lnTo>
                <a:lnTo>
                  <a:pt x="454237" y="253608"/>
                </a:lnTo>
                <a:lnTo>
                  <a:pt x="455024" y="256755"/>
                </a:lnTo>
                <a:lnTo>
                  <a:pt x="453320" y="257542"/>
                </a:lnTo>
                <a:lnTo>
                  <a:pt x="454631" y="262394"/>
                </a:lnTo>
                <a:lnTo>
                  <a:pt x="449255" y="264099"/>
                </a:lnTo>
                <a:lnTo>
                  <a:pt x="455024" y="272360"/>
                </a:lnTo>
                <a:lnTo>
                  <a:pt x="453975" y="272622"/>
                </a:lnTo>
                <a:lnTo>
                  <a:pt x="454237" y="274065"/>
                </a:lnTo>
                <a:lnTo>
                  <a:pt x="458565" y="273409"/>
                </a:lnTo>
                <a:lnTo>
                  <a:pt x="458565" y="274065"/>
                </a:lnTo>
                <a:lnTo>
                  <a:pt x="457778" y="274065"/>
                </a:lnTo>
                <a:lnTo>
                  <a:pt x="457778" y="275900"/>
                </a:lnTo>
                <a:lnTo>
                  <a:pt x="455024" y="276556"/>
                </a:lnTo>
                <a:lnTo>
                  <a:pt x="450697" y="279048"/>
                </a:lnTo>
                <a:lnTo>
                  <a:pt x="448337" y="281146"/>
                </a:lnTo>
                <a:lnTo>
                  <a:pt x="447156" y="282195"/>
                </a:lnTo>
                <a:lnTo>
                  <a:pt x="446501" y="282588"/>
                </a:lnTo>
                <a:lnTo>
                  <a:pt x="445058" y="284686"/>
                </a:lnTo>
                <a:lnTo>
                  <a:pt x="444403" y="286522"/>
                </a:lnTo>
                <a:lnTo>
                  <a:pt x="441256" y="290063"/>
                </a:lnTo>
                <a:lnTo>
                  <a:pt x="438371" y="294521"/>
                </a:lnTo>
                <a:lnTo>
                  <a:pt x="435617" y="296357"/>
                </a:lnTo>
                <a:lnTo>
                  <a:pt x="435879" y="297406"/>
                </a:lnTo>
                <a:lnTo>
                  <a:pt x="430896" y="299504"/>
                </a:lnTo>
                <a:lnTo>
                  <a:pt x="430240" y="299504"/>
                </a:lnTo>
                <a:lnTo>
                  <a:pt x="426700" y="300684"/>
                </a:lnTo>
                <a:lnTo>
                  <a:pt x="425913" y="299242"/>
                </a:lnTo>
                <a:lnTo>
                  <a:pt x="427618" y="298062"/>
                </a:lnTo>
                <a:lnTo>
                  <a:pt x="427355" y="297799"/>
                </a:lnTo>
                <a:lnTo>
                  <a:pt x="427355" y="297406"/>
                </a:lnTo>
                <a:lnTo>
                  <a:pt x="426962" y="293210"/>
                </a:lnTo>
                <a:lnTo>
                  <a:pt x="426962" y="289669"/>
                </a:lnTo>
                <a:lnTo>
                  <a:pt x="422373" y="290063"/>
                </a:lnTo>
                <a:lnTo>
                  <a:pt x="420930" y="290063"/>
                </a:lnTo>
                <a:lnTo>
                  <a:pt x="419225" y="293210"/>
                </a:lnTo>
                <a:lnTo>
                  <a:pt x="416734" y="292947"/>
                </a:lnTo>
                <a:lnTo>
                  <a:pt x="408210" y="292423"/>
                </a:lnTo>
                <a:lnTo>
                  <a:pt x="407161" y="291767"/>
                </a:lnTo>
                <a:lnTo>
                  <a:pt x="406768" y="290325"/>
                </a:lnTo>
                <a:lnTo>
                  <a:pt x="405719" y="288227"/>
                </a:lnTo>
                <a:lnTo>
                  <a:pt x="404801" y="287964"/>
                </a:lnTo>
                <a:lnTo>
                  <a:pt x="401261" y="289276"/>
                </a:lnTo>
                <a:lnTo>
                  <a:pt x="399293" y="298848"/>
                </a:lnTo>
                <a:lnTo>
                  <a:pt x="398900" y="302520"/>
                </a:lnTo>
                <a:lnTo>
                  <a:pt x="395884" y="302520"/>
                </a:lnTo>
                <a:lnTo>
                  <a:pt x="394442" y="301995"/>
                </a:lnTo>
                <a:lnTo>
                  <a:pt x="388279" y="302520"/>
                </a:lnTo>
                <a:lnTo>
                  <a:pt x="387361" y="303176"/>
                </a:lnTo>
                <a:lnTo>
                  <a:pt x="384869" y="304618"/>
                </a:lnTo>
                <a:lnTo>
                  <a:pt x="381198" y="305274"/>
                </a:lnTo>
                <a:lnTo>
                  <a:pt x="378837" y="304880"/>
                </a:lnTo>
                <a:lnTo>
                  <a:pt x="376083" y="303438"/>
                </a:lnTo>
                <a:lnTo>
                  <a:pt x="373461" y="303176"/>
                </a:lnTo>
                <a:lnTo>
                  <a:pt x="369265" y="303438"/>
                </a:lnTo>
                <a:lnTo>
                  <a:pt x="367035" y="302520"/>
                </a:lnTo>
                <a:lnTo>
                  <a:pt x="364544" y="302520"/>
                </a:lnTo>
                <a:lnTo>
                  <a:pt x="362839" y="299897"/>
                </a:lnTo>
                <a:lnTo>
                  <a:pt x="359561" y="297799"/>
                </a:lnTo>
                <a:lnTo>
                  <a:pt x="358643" y="297799"/>
                </a:lnTo>
                <a:lnTo>
                  <a:pt x="358250" y="297144"/>
                </a:lnTo>
                <a:lnTo>
                  <a:pt x="357856" y="296357"/>
                </a:lnTo>
                <a:lnTo>
                  <a:pt x="355758" y="295046"/>
                </a:lnTo>
                <a:lnTo>
                  <a:pt x="355365" y="294521"/>
                </a:lnTo>
                <a:lnTo>
                  <a:pt x="355365" y="293210"/>
                </a:lnTo>
                <a:lnTo>
                  <a:pt x="354578" y="293603"/>
                </a:lnTo>
                <a:lnTo>
                  <a:pt x="352480" y="292423"/>
                </a:lnTo>
                <a:lnTo>
                  <a:pt x="352218" y="292423"/>
                </a:lnTo>
                <a:lnTo>
                  <a:pt x="351168" y="292161"/>
                </a:lnTo>
                <a:lnTo>
                  <a:pt x="348284" y="287964"/>
                </a:lnTo>
                <a:lnTo>
                  <a:pt x="348021" y="288882"/>
                </a:lnTo>
                <a:lnTo>
                  <a:pt x="347235" y="288882"/>
                </a:lnTo>
                <a:lnTo>
                  <a:pt x="347235" y="288227"/>
                </a:lnTo>
                <a:lnTo>
                  <a:pt x="346579" y="290063"/>
                </a:lnTo>
                <a:lnTo>
                  <a:pt x="345399" y="289669"/>
                </a:lnTo>
                <a:lnTo>
                  <a:pt x="344743" y="290718"/>
                </a:lnTo>
                <a:lnTo>
                  <a:pt x="345137" y="290981"/>
                </a:lnTo>
                <a:lnTo>
                  <a:pt x="345137" y="291767"/>
                </a:lnTo>
                <a:lnTo>
                  <a:pt x="345399" y="292161"/>
                </a:lnTo>
                <a:lnTo>
                  <a:pt x="345399" y="292423"/>
                </a:lnTo>
                <a:lnTo>
                  <a:pt x="344087" y="295308"/>
                </a:lnTo>
                <a:lnTo>
                  <a:pt x="344087" y="296357"/>
                </a:lnTo>
                <a:lnTo>
                  <a:pt x="343038" y="296619"/>
                </a:lnTo>
                <a:lnTo>
                  <a:pt x="343038" y="299897"/>
                </a:lnTo>
                <a:lnTo>
                  <a:pt x="344743" y="299897"/>
                </a:lnTo>
                <a:lnTo>
                  <a:pt x="344743" y="300291"/>
                </a:lnTo>
                <a:lnTo>
                  <a:pt x="344743" y="301995"/>
                </a:lnTo>
                <a:lnTo>
                  <a:pt x="342383" y="301995"/>
                </a:lnTo>
                <a:lnTo>
                  <a:pt x="338711" y="302520"/>
                </a:lnTo>
                <a:lnTo>
                  <a:pt x="339104" y="301340"/>
                </a:lnTo>
                <a:lnTo>
                  <a:pt x="338318" y="300946"/>
                </a:lnTo>
                <a:lnTo>
                  <a:pt x="338318" y="299504"/>
                </a:lnTo>
                <a:lnTo>
                  <a:pt x="337662" y="299504"/>
                </a:lnTo>
                <a:lnTo>
                  <a:pt x="337269" y="299504"/>
                </a:lnTo>
                <a:lnTo>
                  <a:pt x="333728" y="297799"/>
                </a:lnTo>
                <a:lnTo>
                  <a:pt x="333466" y="299242"/>
                </a:lnTo>
                <a:lnTo>
                  <a:pt x="332941" y="299897"/>
                </a:lnTo>
                <a:lnTo>
                  <a:pt x="331237" y="302520"/>
                </a:lnTo>
                <a:lnTo>
                  <a:pt x="332023" y="303438"/>
                </a:lnTo>
                <a:lnTo>
                  <a:pt x="328483" y="303438"/>
                </a:lnTo>
                <a:lnTo>
                  <a:pt x="328745" y="304618"/>
                </a:lnTo>
                <a:lnTo>
                  <a:pt x="327827" y="304618"/>
                </a:lnTo>
                <a:lnTo>
                  <a:pt x="327827" y="304880"/>
                </a:lnTo>
                <a:lnTo>
                  <a:pt x="326385" y="306061"/>
                </a:lnTo>
                <a:lnTo>
                  <a:pt x="325598" y="306716"/>
                </a:lnTo>
                <a:lnTo>
                  <a:pt x="324942" y="307372"/>
                </a:lnTo>
                <a:lnTo>
                  <a:pt x="322057" y="305667"/>
                </a:lnTo>
                <a:lnTo>
                  <a:pt x="320222" y="306061"/>
                </a:lnTo>
                <a:lnTo>
                  <a:pt x="320222" y="304618"/>
                </a:lnTo>
                <a:lnTo>
                  <a:pt x="318779" y="304880"/>
                </a:lnTo>
                <a:lnTo>
                  <a:pt x="318779" y="304225"/>
                </a:lnTo>
                <a:lnTo>
                  <a:pt x="317075" y="304225"/>
                </a:lnTo>
                <a:lnTo>
                  <a:pt x="316681" y="304880"/>
                </a:lnTo>
                <a:lnTo>
                  <a:pt x="313665" y="304618"/>
                </a:lnTo>
                <a:lnTo>
                  <a:pt x="313141" y="304618"/>
                </a:lnTo>
                <a:lnTo>
                  <a:pt x="312223" y="303962"/>
                </a:lnTo>
                <a:lnTo>
                  <a:pt x="312485" y="303962"/>
                </a:lnTo>
                <a:lnTo>
                  <a:pt x="312485" y="303176"/>
                </a:lnTo>
                <a:lnTo>
                  <a:pt x="312223" y="302782"/>
                </a:lnTo>
                <a:lnTo>
                  <a:pt x="311436" y="303438"/>
                </a:lnTo>
                <a:lnTo>
                  <a:pt x="310649" y="302782"/>
                </a:lnTo>
                <a:lnTo>
                  <a:pt x="309600" y="303176"/>
                </a:lnTo>
                <a:lnTo>
                  <a:pt x="309207" y="304225"/>
                </a:lnTo>
                <a:lnTo>
                  <a:pt x="307764" y="305667"/>
                </a:lnTo>
                <a:lnTo>
                  <a:pt x="306322" y="306061"/>
                </a:lnTo>
                <a:lnTo>
                  <a:pt x="306322" y="306716"/>
                </a:lnTo>
                <a:lnTo>
                  <a:pt x="306059" y="307765"/>
                </a:lnTo>
                <a:lnTo>
                  <a:pt x="306322" y="308814"/>
                </a:lnTo>
                <a:lnTo>
                  <a:pt x="308551" y="311044"/>
                </a:lnTo>
                <a:lnTo>
                  <a:pt x="308944" y="311699"/>
                </a:lnTo>
                <a:lnTo>
                  <a:pt x="308551" y="313404"/>
                </a:lnTo>
                <a:lnTo>
                  <a:pt x="308551" y="316158"/>
                </a:lnTo>
                <a:lnTo>
                  <a:pt x="307764" y="319436"/>
                </a:lnTo>
                <a:lnTo>
                  <a:pt x="307764" y="320485"/>
                </a:lnTo>
                <a:lnTo>
                  <a:pt x="308944" y="320485"/>
                </a:lnTo>
                <a:lnTo>
                  <a:pt x="309600" y="320485"/>
                </a:lnTo>
                <a:lnTo>
                  <a:pt x="311436" y="321534"/>
                </a:lnTo>
                <a:lnTo>
                  <a:pt x="311436" y="322321"/>
                </a:lnTo>
                <a:lnTo>
                  <a:pt x="309600" y="323239"/>
                </a:lnTo>
                <a:lnTo>
                  <a:pt x="309600" y="324025"/>
                </a:lnTo>
                <a:lnTo>
                  <a:pt x="312878" y="325468"/>
                </a:lnTo>
                <a:lnTo>
                  <a:pt x="313141" y="326124"/>
                </a:lnTo>
                <a:lnTo>
                  <a:pt x="313665" y="326779"/>
                </a:lnTo>
                <a:lnTo>
                  <a:pt x="311698" y="326779"/>
                </a:lnTo>
                <a:lnTo>
                  <a:pt x="310649" y="325861"/>
                </a:lnTo>
                <a:lnTo>
                  <a:pt x="303306" y="328615"/>
                </a:lnTo>
                <a:lnTo>
                  <a:pt x="302519" y="330844"/>
                </a:lnTo>
                <a:lnTo>
                  <a:pt x="302126" y="331500"/>
                </a:lnTo>
                <a:lnTo>
                  <a:pt x="302126" y="336483"/>
                </a:lnTo>
                <a:lnTo>
                  <a:pt x="300421" y="337925"/>
                </a:lnTo>
                <a:lnTo>
                  <a:pt x="300421" y="337401"/>
                </a:lnTo>
                <a:lnTo>
                  <a:pt x="297929" y="338581"/>
                </a:lnTo>
                <a:lnTo>
                  <a:pt x="294782" y="340941"/>
                </a:lnTo>
                <a:lnTo>
                  <a:pt x="293602" y="341728"/>
                </a:lnTo>
                <a:lnTo>
                  <a:pt x="293602" y="343040"/>
                </a:lnTo>
                <a:lnTo>
                  <a:pt x="291242" y="348416"/>
                </a:lnTo>
                <a:lnTo>
                  <a:pt x="290848" y="348416"/>
                </a:lnTo>
                <a:lnTo>
                  <a:pt x="289406" y="350645"/>
                </a:lnTo>
                <a:lnTo>
                  <a:pt x="286652" y="350121"/>
                </a:lnTo>
                <a:lnTo>
                  <a:pt x="283505" y="350121"/>
                </a:lnTo>
                <a:lnTo>
                  <a:pt x="281276" y="353005"/>
                </a:lnTo>
                <a:lnTo>
                  <a:pt x="279571" y="351563"/>
                </a:lnTo>
                <a:lnTo>
                  <a:pt x="279571" y="344220"/>
                </a:lnTo>
                <a:lnTo>
                  <a:pt x="274850" y="343826"/>
                </a:lnTo>
                <a:lnTo>
                  <a:pt x="274588" y="342384"/>
                </a:lnTo>
                <a:lnTo>
                  <a:pt x="267507" y="343564"/>
                </a:lnTo>
                <a:lnTo>
                  <a:pt x="267114" y="342122"/>
                </a:lnTo>
                <a:lnTo>
                  <a:pt x="268425" y="341335"/>
                </a:lnTo>
                <a:lnTo>
                  <a:pt x="268163" y="340023"/>
                </a:lnTo>
                <a:lnTo>
                  <a:pt x="267769" y="339630"/>
                </a:lnTo>
                <a:lnTo>
                  <a:pt x="261868" y="339630"/>
                </a:lnTo>
                <a:lnTo>
                  <a:pt x="260033" y="338188"/>
                </a:lnTo>
                <a:lnTo>
                  <a:pt x="259246" y="338188"/>
                </a:lnTo>
                <a:lnTo>
                  <a:pt x="258983" y="336745"/>
                </a:lnTo>
                <a:lnTo>
                  <a:pt x="258983" y="335696"/>
                </a:lnTo>
                <a:lnTo>
                  <a:pt x="259770" y="334254"/>
                </a:lnTo>
                <a:lnTo>
                  <a:pt x="260033" y="333860"/>
                </a:lnTo>
                <a:lnTo>
                  <a:pt x="258328" y="333860"/>
                </a:lnTo>
                <a:lnTo>
                  <a:pt x="256885" y="332942"/>
                </a:lnTo>
                <a:lnTo>
                  <a:pt x="255443" y="333205"/>
                </a:lnTo>
                <a:lnTo>
                  <a:pt x="255050" y="333205"/>
                </a:lnTo>
                <a:lnTo>
                  <a:pt x="254000" y="333598"/>
                </a:lnTo>
                <a:lnTo>
                  <a:pt x="252952" y="333598"/>
                </a:lnTo>
                <a:lnTo>
                  <a:pt x="252165" y="334254"/>
                </a:lnTo>
                <a:lnTo>
                  <a:pt x="250722" y="334254"/>
                </a:lnTo>
                <a:lnTo>
                  <a:pt x="250067" y="334647"/>
                </a:lnTo>
                <a:lnTo>
                  <a:pt x="250067" y="335958"/>
                </a:lnTo>
                <a:lnTo>
                  <a:pt x="249673" y="335958"/>
                </a:lnTo>
                <a:lnTo>
                  <a:pt x="249673" y="336483"/>
                </a:lnTo>
                <a:lnTo>
                  <a:pt x="247969" y="336745"/>
                </a:lnTo>
                <a:lnTo>
                  <a:pt x="247969" y="337138"/>
                </a:lnTo>
                <a:lnTo>
                  <a:pt x="247969" y="337401"/>
                </a:lnTo>
                <a:lnTo>
                  <a:pt x="247575" y="337401"/>
                </a:lnTo>
                <a:lnTo>
                  <a:pt x="247313" y="338843"/>
                </a:lnTo>
                <a:lnTo>
                  <a:pt x="246526" y="340023"/>
                </a:lnTo>
                <a:lnTo>
                  <a:pt x="244690" y="340023"/>
                </a:lnTo>
                <a:lnTo>
                  <a:pt x="244428" y="344220"/>
                </a:lnTo>
                <a:lnTo>
                  <a:pt x="243248" y="344220"/>
                </a:lnTo>
                <a:lnTo>
                  <a:pt x="243641" y="345924"/>
                </a:lnTo>
                <a:lnTo>
                  <a:pt x="242330" y="345662"/>
                </a:lnTo>
                <a:lnTo>
                  <a:pt x="240887" y="345662"/>
                </a:lnTo>
                <a:lnTo>
                  <a:pt x="239052" y="345662"/>
                </a:lnTo>
                <a:lnTo>
                  <a:pt x="238265" y="345269"/>
                </a:lnTo>
                <a:lnTo>
                  <a:pt x="236167" y="344220"/>
                </a:lnTo>
                <a:lnTo>
                  <a:pt x="235905" y="344482"/>
                </a:lnTo>
                <a:lnTo>
                  <a:pt x="236167" y="346318"/>
                </a:lnTo>
                <a:lnTo>
                  <a:pt x="236167" y="347367"/>
                </a:lnTo>
                <a:lnTo>
                  <a:pt x="233806" y="347105"/>
                </a:lnTo>
                <a:lnTo>
                  <a:pt x="234069" y="346711"/>
                </a:lnTo>
                <a:lnTo>
                  <a:pt x="234069" y="346318"/>
                </a:lnTo>
                <a:lnTo>
                  <a:pt x="233413" y="345662"/>
                </a:lnTo>
                <a:lnTo>
                  <a:pt x="232364" y="345662"/>
                </a:lnTo>
                <a:lnTo>
                  <a:pt x="231971" y="345006"/>
                </a:lnTo>
                <a:lnTo>
                  <a:pt x="231184" y="345269"/>
                </a:lnTo>
                <a:lnTo>
                  <a:pt x="230921" y="344220"/>
                </a:lnTo>
                <a:lnTo>
                  <a:pt x="231184" y="343826"/>
                </a:lnTo>
                <a:lnTo>
                  <a:pt x="230921" y="342777"/>
                </a:lnTo>
                <a:lnTo>
                  <a:pt x="228168" y="343564"/>
                </a:lnTo>
                <a:lnTo>
                  <a:pt x="226332" y="340679"/>
                </a:lnTo>
                <a:lnTo>
                  <a:pt x="226070" y="340286"/>
                </a:lnTo>
                <a:lnTo>
                  <a:pt x="225283" y="340679"/>
                </a:lnTo>
                <a:lnTo>
                  <a:pt x="224890" y="340023"/>
                </a:lnTo>
                <a:lnTo>
                  <a:pt x="225283" y="339630"/>
                </a:lnTo>
                <a:lnTo>
                  <a:pt x="224890" y="339630"/>
                </a:lnTo>
                <a:lnTo>
                  <a:pt x="224890" y="339237"/>
                </a:lnTo>
                <a:lnTo>
                  <a:pt x="224234" y="339630"/>
                </a:lnTo>
                <a:lnTo>
                  <a:pt x="223972" y="338581"/>
                </a:lnTo>
                <a:lnTo>
                  <a:pt x="224627" y="335303"/>
                </a:lnTo>
                <a:lnTo>
                  <a:pt x="224234" y="335303"/>
                </a:lnTo>
                <a:lnTo>
                  <a:pt x="221611" y="335303"/>
                </a:lnTo>
                <a:lnTo>
                  <a:pt x="220693" y="335958"/>
                </a:lnTo>
                <a:lnTo>
                  <a:pt x="220693" y="335696"/>
                </a:lnTo>
                <a:lnTo>
                  <a:pt x="218595" y="336483"/>
                </a:lnTo>
                <a:lnTo>
                  <a:pt x="218595" y="335958"/>
                </a:lnTo>
                <a:lnTo>
                  <a:pt x="217808" y="335958"/>
                </a:lnTo>
                <a:lnTo>
                  <a:pt x="217415" y="335303"/>
                </a:lnTo>
                <a:lnTo>
                  <a:pt x="217153" y="335303"/>
                </a:lnTo>
                <a:lnTo>
                  <a:pt x="216628" y="333598"/>
                </a:lnTo>
                <a:lnTo>
                  <a:pt x="217153" y="335696"/>
                </a:lnTo>
                <a:lnTo>
                  <a:pt x="217415" y="335696"/>
                </a:lnTo>
                <a:lnTo>
                  <a:pt x="217808" y="336483"/>
                </a:lnTo>
                <a:lnTo>
                  <a:pt x="218595" y="337138"/>
                </a:lnTo>
                <a:lnTo>
                  <a:pt x="217808" y="337401"/>
                </a:lnTo>
                <a:lnTo>
                  <a:pt x="215710" y="337401"/>
                </a:lnTo>
                <a:lnTo>
                  <a:pt x="213612" y="337925"/>
                </a:lnTo>
                <a:lnTo>
                  <a:pt x="212432" y="337925"/>
                </a:lnTo>
                <a:lnTo>
                  <a:pt x="212825" y="343564"/>
                </a:lnTo>
                <a:lnTo>
                  <a:pt x="213219" y="345269"/>
                </a:lnTo>
                <a:lnTo>
                  <a:pt x="213612" y="345662"/>
                </a:lnTo>
                <a:lnTo>
                  <a:pt x="210727" y="346711"/>
                </a:lnTo>
                <a:lnTo>
                  <a:pt x="210334" y="346318"/>
                </a:lnTo>
                <a:lnTo>
                  <a:pt x="210072" y="345269"/>
                </a:lnTo>
                <a:lnTo>
                  <a:pt x="209547" y="345006"/>
                </a:lnTo>
                <a:lnTo>
                  <a:pt x="208236" y="347367"/>
                </a:lnTo>
                <a:lnTo>
                  <a:pt x="206138" y="346318"/>
                </a:lnTo>
                <a:lnTo>
                  <a:pt x="205744" y="346711"/>
                </a:lnTo>
                <a:lnTo>
                  <a:pt x="206793" y="348022"/>
                </a:lnTo>
                <a:lnTo>
                  <a:pt x="207449" y="348022"/>
                </a:lnTo>
                <a:lnTo>
                  <a:pt x="206793" y="348416"/>
                </a:lnTo>
                <a:lnTo>
                  <a:pt x="202991" y="347367"/>
                </a:lnTo>
                <a:lnTo>
                  <a:pt x="202466" y="346318"/>
                </a:lnTo>
                <a:lnTo>
                  <a:pt x="201548" y="345662"/>
                </a:lnTo>
                <a:lnTo>
                  <a:pt x="201155" y="345662"/>
                </a:lnTo>
                <a:lnTo>
                  <a:pt x="201810" y="346711"/>
                </a:lnTo>
                <a:lnTo>
                  <a:pt x="201155" y="347760"/>
                </a:lnTo>
                <a:lnTo>
                  <a:pt x="200761" y="349203"/>
                </a:lnTo>
                <a:lnTo>
                  <a:pt x="201155" y="349465"/>
                </a:lnTo>
                <a:lnTo>
                  <a:pt x="201548" y="351301"/>
                </a:lnTo>
                <a:lnTo>
                  <a:pt x="203253" y="353005"/>
                </a:lnTo>
                <a:lnTo>
                  <a:pt x="202991" y="353661"/>
                </a:lnTo>
                <a:lnTo>
                  <a:pt x="203253" y="354186"/>
                </a:lnTo>
                <a:lnTo>
                  <a:pt x="200761" y="354841"/>
                </a:lnTo>
                <a:lnTo>
                  <a:pt x="201155" y="356939"/>
                </a:lnTo>
                <a:lnTo>
                  <a:pt x="201548" y="357464"/>
                </a:lnTo>
                <a:lnTo>
                  <a:pt x="201810" y="359824"/>
                </a:lnTo>
                <a:lnTo>
                  <a:pt x="201548" y="360218"/>
                </a:lnTo>
                <a:lnTo>
                  <a:pt x="201810" y="361135"/>
                </a:lnTo>
                <a:lnTo>
                  <a:pt x="201155" y="361660"/>
                </a:lnTo>
                <a:lnTo>
                  <a:pt x="201155" y="362316"/>
                </a:lnTo>
                <a:lnTo>
                  <a:pt x="202991" y="362316"/>
                </a:lnTo>
                <a:lnTo>
                  <a:pt x="201810" y="363365"/>
                </a:lnTo>
                <a:lnTo>
                  <a:pt x="200368" y="363758"/>
                </a:lnTo>
                <a:lnTo>
                  <a:pt x="199057" y="365200"/>
                </a:lnTo>
                <a:lnTo>
                  <a:pt x="192894" y="366512"/>
                </a:lnTo>
                <a:lnTo>
                  <a:pt x="193287" y="369659"/>
                </a:lnTo>
                <a:lnTo>
                  <a:pt x="195123" y="370184"/>
                </a:lnTo>
                <a:lnTo>
                  <a:pt x="196828" y="369659"/>
                </a:lnTo>
                <a:lnTo>
                  <a:pt x="196565" y="368217"/>
                </a:lnTo>
                <a:lnTo>
                  <a:pt x="198663" y="367299"/>
                </a:lnTo>
                <a:lnTo>
                  <a:pt x="197614" y="366512"/>
                </a:lnTo>
                <a:lnTo>
                  <a:pt x="197352" y="365856"/>
                </a:lnTo>
                <a:lnTo>
                  <a:pt x="199450" y="365463"/>
                </a:lnTo>
                <a:lnTo>
                  <a:pt x="200761" y="364020"/>
                </a:lnTo>
                <a:lnTo>
                  <a:pt x="201548" y="363758"/>
                </a:lnTo>
                <a:lnTo>
                  <a:pt x="203253" y="362578"/>
                </a:lnTo>
                <a:lnTo>
                  <a:pt x="203253" y="363103"/>
                </a:lnTo>
                <a:lnTo>
                  <a:pt x="202204" y="363758"/>
                </a:lnTo>
                <a:lnTo>
                  <a:pt x="200106" y="365856"/>
                </a:lnTo>
                <a:lnTo>
                  <a:pt x="200106" y="366905"/>
                </a:lnTo>
                <a:lnTo>
                  <a:pt x="201155" y="366905"/>
                </a:lnTo>
                <a:lnTo>
                  <a:pt x="201155" y="367299"/>
                </a:lnTo>
                <a:lnTo>
                  <a:pt x="202991" y="368217"/>
                </a:lnTo>
                <a:lnTo>
                  <a:pt x="202991" y="369003"/>
                </a:lnTo>
                <a:lnTo>
                  <a:pt x="201155" y="368217"/>
                </a:lnTo>
                <a:lnTo>
                  <a:pt x="200761" y="370184"/>
                </a:lnTo>
                <a:lnTo>
                  <a:pt x="200106" y="371102"/>
                </a:lnTo>
                <a:lnTo>
                  <a:pt x="198663" y="372282"/>
                </a:lnTo>
                <a:lnTo>
                  <a:pt x="196565" y="372282"/>
                </a:lnTo>
                <a:lnTo>
                  <a:pt x="196828" y="373593"/>
                </a:lnTo>
                <a:lnTo>
                  <a:pt x="199450" y="376740"/>
                </a:lnTo>
                <a:lnTo>
                  <a:pt x="199450" y="377265"/>
                </a:lnTo>
                <a:lnTo>
                  <a:pt x="192894" y="376740"/>
                </a:lnTo>
                <a:lnTo>
                  <a:pt x="192238" y="375298"/>
                </a:lnTo>
                <a:lnTo>
                  <a:pt x="189353" y="376084"/>
                </a:lnTo>
                <a:lnTo>
                  <a:pt x="189091" y="373199"/>
                </a:lnTo>
                <a:lnTo>
                  <a:pt x="187255" y="370839"/>
                </a:lnTo>
                <a:lnTo>
                  <a:pt x="186993" y="369659"/>
                </a:lnTo>
                <a:lnTo>
                  <a:pt x="186206" y="370184"/>
                </a:lnTo>
                <a:lnTo>
                  <a:pt x="186206" y="370446"/>
                </a:lnTo>
                <a:lnTo>
                  <a:pt x="185550" y="370839"/>
                </a:lnTo>
                <a:lnTo>
                  <a:pt x="181223" y="371102"/>
                </a:lnTo>
                <a:lnTo>
                  <a:pt x="180567" y="371495"/>
                </a:lnTo>
                <a:lnTo>
                  <a:pt x="179518" y="371495"/>
                </a:lnTo>
                <a:lnTo>
                  <a:pt x="179125" y="371495"/>
                </a:lnTo>
                <a:lnTo>
                  <a:pt x="177027" y="371495"/>
                </a:lnTo>
                <a:lnTo>
                  <a:pt x="175847" y="370839"/>
                </a:lnTo>
                <a:lnTo>
                  <a:pt x="174142" y="370446"/>
                </a:lnTo>
                <a:lnTo>
                  <a:pt x="173486" y="371102"/>
                </a:lnTo>
                <a:lnTo>
                  <a:pt x="172831" y="371102"/>
                </a:lnTo>
                <a:lnTo>
                  <a:pt x="171650" y="369397"/>
                </a:lnTo>
                <a:lnTo>
                  <a:pt x="171650" y="368217"/>
                </a:lnTo>
                <a:lnTo>
                  <a:pt x="172044" y="368217"/>
                </a:lnTo>
                <a:lnTo>
                  <a:pt x="172437" y="366905"/>
                </a:lnTo>
                <a:lnTo>
                  <a:pt x="174535" y="365856"/>
                </a:lnTo>
                <a:lnTo>
                  <a:pt x="175847" y="366905"/>
                </a:lnTo>
                <a:lnTo>
                  <a:pt x="176633" y="365856"/>
                </a:lnTo>
                <a:lnTo>
                  <a:pt x="177027" y="364807"/>
                </a:lnTo>
                <a:lnTo>
                  <a:pt x="177813" y="364020"/>
                </a:lnTo>
                <a:lnTo>
                  <a:pt x="177289" y="363103"/>
                </a:lnTo>
                <a:lnTo>
                  <a:pt x="171388" y="365200"/>
                </a:lnTo>
                <a:lnTo>
                  <a:pt x="170995" y="364807"/>
                </a:lnTo>
                <a:lnTo>
                  <a:pt x="170995" y="364545"/>
                </a:lnTo>
                <a:lnTo>
                  <a:pt x="170995" y="364020"/>
                </a:lnTo>
                <a:lnTo>
                  <a:pt x="171650" y="363365"/>
                </a:lnTo>
                <a:lnTo>
                  <a:pt x="171650" y="363103"/>
                </a:lnTo>
                <a:lnTo>
                  <a:pt x="173093" y="361922"/>
                </a:lnTo>
                <a:lnTo>
                  <a:pt x="173748" y="360480"/>
                </a:lnTo>
                <a:lnTo>
                  <a:pt x="174535" y="359824"/>
                </a:lnTo>
                <a:lnTo>
                  <a:pt x="175584" y="359824"/>
                </a:lnTo>
                <a:lnTo>
                  <a:pt x="173748" y="359038"/>
                </a:lnTo>
                <a:lnTo>
                  <a:pt x="170077" y="360480"/>
                </a:lnTo>
                <a:lnTo>
                  <a:pt x="166667" y="359824"/>
                </a:lnTo>
                <a:lnTo>
                  <a:pt x="164307" y="360218"/>
                </a:lnTo>
                <a:lnTo>
                  <a:pt x="163258" y="360873"/>
                </a:lnTo>
                <a:lnTo>
                  <a:pt x="160635" y="360218"/>
                </a:lnTo>
                <a:lnTo>
                  <a:pt x="160373" y="358775"/>
                </a:lnTo>
                <a:lnTo>
                  <a:pt x="159193" y="359562"/>
                </a:lnTo>
                <a:lnTo>
                  <a:pt x="158275" y="358120"/>
                </a:lnTo>
                <a:lnTo>
                  <a:pt x="157619" y="357726"/>
                </a:lnTo>
                <a:lnTo>
                  <a:pt x="156439" y="358120"/>
                </a:lnTo>
                <a:lnTo>
                  <a:pt x="156177" y="357464"/>
                </a:lnTo>
                <a:lnTo>
                  <a:pt x="156177" y="356677"/>
                </a:lnTo>
                <a:lnTo>
                  <a:pt x="154997" y="356021"/>
                </a:lnTo>
                <a:lnTo>
                  <a:pt x="151850" y="356677"/>
                </a:lnTo>
                <a:lnTo>
                  <a:pt x="150014" y="358120"/>
                </a:lnTo>
                <a:lnTo>
                  <a:pt x="147916" y="358382"/>
                </a:lnTo>
                <a:lnTo>
                  <a:pt x="147916" y="358120"/>
                </a:lnTo>
                <a:lnTo>
                  <a:pt x="147129" y="357464"/>
                </a:lnTo>
                <a:lnTo>
                  <a:pt x="147916" y="356021"/>
                </a:lnTo>
                <a:lnTo>
                  <a:pt x="146867" y="354448"/>
                </a:lnTo>
                <a:lnTo>
                  <a:pt x="147916" y="353005"/>
                </a:lnTo>
                <a:lnTo>
                  <a:pt x="147653" y="352743"/>
                </a:lnTo>
                <a:lnTo>
                  <a:pt x="146867" y="352087"/>
                </a:lnTo>
                <a:lnTo>
                  <a:pt x="146867" y="351301"/>
                </a:lnTo>
                <a:lnTo>
                  <a:pt x="145817" y="350645"/>
                </a:lnTo>
                <a:lnTo>
                  <a:pt x="145555" y="349203"/>
                </a:lnTo>
                <a:lnTo>
                  <a:pt x="144769" y="348416"/>
                </a:lnTo>
                <a:lnTo>
                  <a:pt x="142670" y="349465"/>
                </a:lnTo>
                <a:lnTo>
                  <a:pt x="142670" y="347367"/>
                </a:lnTo>
                <a:lnTo>
                  <a:pt x="144113" y="346318"/>
                </a:lnTo>
                <a:lnTo>
                  <a:pt x="144113" y="345662"/>
                </a:lnTo>
                <a:lnTo>
                  <a:pt x="142933" y="345269"/>
                </a:lnTo>
                <a:lnTo>
                  <a:pt x="142670" y="343826"/>
                </a:lnTo>
                <a:lnTo>
                  <a:pt x="143457" y="343040"/>
                </a:lnTo>
                <a:lnTo>
                  <a:pt x="142277" y="342777"/>
                </a:lnTo>
                <a:lnTo>
                  <a:pt x="140572" y="343040"/>
                </a:lnTo>
                <a:lnTo>
                  <a:pt x="139392" y="342384"/>
                </a:lnTo>
                <a:lnTo>
                  <a:pt x="139786" y="341728"/>
                </a:lnTo>
                <a:lnTo>
                  <a:pt x="138736" y="340023"/>
                </a:lnTo>
                <a:lnTo>
                  <a:pt x="136376" y="341335"/>
                </a:lnTo>
                <a:lnTo>
                  <a:pt x="135852" y="340286"/>
                </a:lnTo>
                <a:lnTo>
                  <a:pt x="134409" y="340679"/>
                </a:lnTo>
                <a:lnTo>
                  <a:pt x="135196" y="344220"/>
                </a:lnTo>
                <a:lnTo>
                  <a:pt x="134409" y="346318"/>
                </a:lnTo>
                <a:lnTo>
                  <a:pt x="133360" y="346318"/>
                </a:lnTo>
                <a:lnTo>
                  <a:pt x="131000" y="347367"/>
                </a:lnTo>
                <a:lnTo>
                  <a:pt x="130475" y="347105"/>
                </a:lnTo>
                <a:lnTo>
                  <a:pt x="129557" y="347367"/>
                </a:lnTo>
                <a:lnTo>
                  <a:pt x="128377" y="349203"/>
                </a:lnTo>
                <a:lnTo>
                  <a:pt x="128377" y="350645"/>
                </a:lnTo>
                <a:lnTo>
                  <a:pt x="129557" y="351301"/>
                </a:lnTo>
                <a:lnTo>
                  <a:pt x="128771" y="351563"/>
                </a:lnTo>
                <a:lnTo>
                  <a:pt x="128115" y="350645"/>
                </a:lnTo>
                <a:lnTo>
                  <a:pt x="127328" y="350645"/>
                </a:lnTo>
                <a:lnTo>
                  <a:pt x="126935" y="350907"/>
                </a:lnTo>
                <a:lnTo>
                  <a:pt x="126279" y="350121"/>
                </a:lnTo>
                <a:lnTo>
                  <a:pt x="124574" y="350645"/>
                </a:lnTo>
                <a:lnTo>
                  <a:pt x="123394" y="350121"/>
                </a:lnTo>
                <a:lnTo>
                  <a:pt x="123394" y="349203"/>
                </a:lnTo>
                <a:lnTo>
                  <a:pt x="122476" y="349203"/>
                </a:lnTo>
                <a:lnTo>
                  <a:pt x="121034" y="348022"/>
                </a:lnTo>
                <a:lnTo>
                  <a:pt x="120247" y="347760"/>
                </a:lnTo>
                <a:lnTo>
                  <a:pt x="119854" y="347105"/>
                </a:lnTo>
                <a:lnTo>
                  <a:pt x="118936" y="346711"/>
                </a:lnTo>
                <a:lnTo>
                  <a:pt x="117493" y="347105"/>
                </a:lnTo>
                <a:lnTo>
                  <a:pt x="116838" y="346711"/>
                </a:lnTo>
                <a:lnTo>
                  <a:pt x="116313" y="345662"/>
                </a:lnTo>
                <a:lnTo>
                  <a:pt x="114740" y="345924"/>
                </a:lnTo>
                <a:lnTo>
                  <a:pt x="112773" y="344482"/>
                </a:lnTo>
                <a:lnTo>
                  <a:pt x="111461" y="344220"/>
                </a:lnTo>
                <a:lnTo>
                  <a:pt x="110674" y="343564"/>
                </a:lnTo>
                <a:lnTo>
                  <a:pt x="109756" y="343040"/>
                </a:lnTo>
                <a:lnTo>
                  <a:pt x="108314" y="344220"/>
                </a:lnTo>
                <a:lnTo>
                  <a:pt x="107921" y="343564"/>
                </a:lnTo>
                <a:lnTo>
                  <a:pt x="105036" y="344482"/>
                </a:lnTo>
                <a:lnTo>
                  <a:pt x="103594" y="345269"/>
                </a:lnTo>
                <a:lnTo>
                  <a:pt x="102938" y="344482"/>
                </a:lnTo>
                <a:lnTo>
                  <a:pt x="102938" y="343040"/>
                </a:lnTo>
                <a:lnTo>
                  <a:pt x="103987" y="341728"/>
                </a:lnTo>
                <a:lnTo>
                  <a:pt x="103987" y="341335"/>
                </a:lnTo>
                <a:lnTo>
                  <a:pt x="103200" y="341335"/>
                </a:lnTo>
                <a:lnTo>
                  <a:pt x="102938" y="340941"/>
                </a:lnTo>
                <a:lnTo>
                  <a:pt x="101102" y="341728"/>
                </a:lnTo>
                <a:lnTo>
                  <a:pt x="101102" y="342384"/>
                </a:lnTo>
                <a:lnTo>
                  <a:pt x="101102" y="343826"/>
                </a:lnTo>
                <a:lnTo>
                  <a:pt x="100053" y="343826"/>
                </a:lnTo>
                <a:lnTo>
                  <a:pt x="100053" y="345269"/>
                </a:lnTo>
                <a:lnTo>
                  <a:pt x="99004" y="345924"/>
                </a:lnTo>
                <a:lnTo>
                  <a:pt x="98217" y="347105"/>
                </a:lnTo>
                <a:lnTo>
                  <a:pt x="100053" y="348416"/>
                </a:lnTo>
                <a:lnTo>
                  <a:pt x="99397" y="349203"/>
                </a:lnTo>
                <a:lnTo>
                  <a:pt x="99660" y="351301"/>
                </a:lnTo>
                <a:lnTo>
                  <a:pt x="99004" y="351301"/>
                </a:lnTo>
                <a:lnTo>
                  <a:pt x="97955" y="349465"/>
                </a:lnTo>
                <a:lnTo>
                  <a:pt x="97561" y="349465"/>
                </a:lnTo>
                <a:lnTo>
                  <a:pt x="97955" y="353005"/>
                </a:lnTo>
                <a:lnTo>
                  <a:pt x="98610" y="354448"/>
                </a:lnTo>
                <a:lnTo>
                  <a:pt x="97561" y="355497"/>
                </a:lnTo>
                <a:lnTo>
                  <a:pt x="94414" y="356284"/>
                </a:lnTo>
                <a:lnTo>
                  <a:pt x="92972" y="358120"/>
                </a:lnTo>
                <a:lnTo>
                  <a:pt x="91923" y="358120"/>
                </a:lnTo>
                <a:lnTo>
                  <a:pt x="89825" y="359038"/>
                </a:lnTo>
                <a:lnTo>
                  <a:pt x="87333" y="358775"/>
                </a:lnTo>
                <a:lnTo>
                  <a:pt x="86940" y="358120"/>
                </a:lnTo>
                <a:lnTo>
                  <a:pt x="87333" y="356677"/>
                </a:lnTo>
                <a:lnTo>
                  <a:pt x="86678" y="356284"/>
                </a:lnTo>
                <a:lnTo>
                  <a:pt x="86940" y="355104"/>
                </a:lnTo>
                <a:lnTo>
                  <a:pt x="85235" y="354841"/>
                </a:lnTo>
                <a:lnTo>
                  <a:pt x="82744" y="353005"/>
                </a:lnTo>
                <a:lnTo>
                  <a:pt x="82744" y="352350"/>
                </a:lnTo>
                <a:lnTo>
                  <a:pt x="83399" y="352087"/>
                </a:lnTo>
                <a:lnTo>
                  <a:pt x="83399" y="350907"/>
                </a:lnTo>
                <a:lnTo>
                  <a:pt x="85891" y="349203"/>
                </a:lnTo>
                <a:lnTo>
                  <a:pt x="88776" y="351301"/>
                </a:lnTo>
                <a:lnTo>
                  <a:pt x="90218" y="352087"/>
                </a:lnTo>
                <a:lnTo>
                  <a:pt x="90874" y="350645"/>
                </a:lnTo>
                <a:lnTo>
                  <a:pt x="91923" y="349858"/>
                </a:lnTo>
                <a:lnTo>
                  <a:pt x="91923" y="348416"/>
                </a:lnTo>
                <a:lnTo>
                  <a:pt x="90218" y="349465"/>
                </a:lnTo>
                <a:lnTo>
                  <a:pt x="89431" y="348022"/>
                </a:lnTo>
                <a:lnTo>
                  <a:pt x="86940" y="348022"/>
                </a:lnTo>
                <a:lnTo>
                  <a:pt x="86678" y="344220"/>
                </a:lnTo>
                <a:lnTo>
                  <a:pt x="83137" y="343826"/>
                </a:lnTo>
                <a:lnTo>
                  <a:pt x="78154" y="345662"/>
                </a:lnTo>
                <a:lnTo>
                  <a:pt x="78154" y="343826"/>
                </a:lnTo>
                <a:lnTo>
                  <a:pt x="76974" y="341728"/>
                </a:lnTo>
                <a:lnTo>
                  <a:pt x="77367" y="340286"/>
                </a:lnTo>
                <a:lnTo>
                  <a:pt x="74876" y="339630"/>
                </a:lnTo>
                <a:lnTo>
                  <a:pt x="73040" y="337925"/>
                </a:lnTo>
                <a:lnTo>
                  <a:pt x="72384" y="339237"/>
                </a:lnTo>
                <a:lnTo>
                  <a:pt x="69893" y="340286"/>
                </a:lnTo>
                <a:lnTo>
                  <a:pt x="63861" y="340679"/>
                </a:lnTo>
                <a:lnTo>
                  <a:pt x="63599" y="342777"/>
                </a:lnTo>
                <a:lnTo>
                  <a:pt x="62418" y="343040"/>
                </a:lnTo>
                <a:lnTo>
                  <a:pt x="62156" y="344220"/>
                </a:lnTo>
                <a:lnTo>
                  <a:pt x="59271" y="344482"/>
                </a:lnTo>
                <a:lnTo>
                  <a:pt x="56780" y="344482"/>
                </a:lnTo>
                <a:lnTo>
                  <a:pt x="56780" y="343826"/>
                </a:lnTo>
                <a:lnTo>
                  <a:pt x="55731" y="344220"/>
                </a:lnTo>
                <a:lnTo>
                  <a:pt x="54682" y="343564"/>
                </a:lnTo>
                <a:lnTo>
                  <a:pt x="55731" y="343040"/>
                </a:lnTo>
                <a:lnTo>
                  <a:pt x="55337" y="342384"/>
                </a:lnTo>
                <a:lnTo>
                  <a:pt x="56780" y="340679"/>
                </a:lnTo>
                <a:lnTo>
                  <a:pt x="55731" y="342384"/>
                </a:lnTo>
                <a:lnTo>
                  <a:pt x="56124" y="343040"/>
                </a:lnTo>
                <a:lnTo>
                  <a:pt x="57173" y="343040"/>
                </a:lnTo>
                <a:lnTo>
                  <a:pt x="57435" y="340286"/>
                </a:lnTo>
                <a:lnTo>
                  <a:pt x="56780" y="339237"/>
                </a:lnTo>
                <a:lnTo>
                  <a:pt x="56517" y="336483"/>
                </a:lnTo>
                <a:lnTo>
                  <a:pt x="55731" y="335958"/>
                </a:lnTo>
                <a:lnTo>
                  <a:pt x="55075" y="336483"/>
                </a:lnTo>
                <a:lnTo>
                  <a:pt x="55075" y="338581"/>
                </a:lnTo>
                <a:lnTo>
                  <a:pt x="54419" y="339237"/>
                </a:lnTo>
                <a:lnTo>
                  <a:pt x="54682" y="338581"/>
                </a:lnTo>
                <a:lnTo>
                  <a:pt x="54026" y="337138"/>
                </a:lnTo>
                <a:lnTo>
                  <a:pt x="54682" y="334647"/>
                </a:lnTo>
                <a:lnTo>
                  <a:pt x="54419" y="334254"/>
                </a:lnTo>
                <a:lnTo>
                  <a:pt x="52321" y="333860"/>
                </a:lnTo>
                <a:lnTo>
                  <a:pt x="50879" y="332156"/>
                </a:lnTo>
                <a:lnTo>
                  <a:pt x="49436" y="332549"/>
                </a:lnTo>
                <a:lnTo>
                  <a:pt x="48781" y="331107"/>
                </a:lnTo>
                <a:lnTo>
                  <a:pt x="48256" y="329664"/>
                </a:lnTo>
                <a:lnTo>
                  <a:pt x="50092" y="327959"/>
                </a:lnTo>
                <a:lnTo>
                  <a:pt x="50354" y="328222"/>
                </a:lnTo>
                <a:lnTo>
                  <a:pt x="50879" y="327959"/>
                </a:lnTo>
                <a:lnTo>
                  <a:pt x="50879" y="326517"/>
                </a:lnTo>
                <a:lnTo>
                  <a:pt x="48781" y="325468"/>
                </a:lnTo>
                <a:lnTo>
                  <a:pt x="45896" y="325206"/>
                </a:lnTo>
                <a:lnTo>
                  <a:pt x="43667" y="327304"/>
                </a:lnTo>
                <a:lnTo>
                  <a:pt x="43273" y="328222"/>
                </a:lnTo>
                <a:lnTo>
                  <a:pt x="42880" y="328615"/>
                </a:lnTo>
                <a:lnTo>
                  <a:pt x="42880" y="329402"/>
                </a:lnTo>
                <a:lnTo>
                  <a:pt x="42618" y="329402"/>
                </a:lnTo>
                <a:lnTo>
                  <a:pt x="42618" y="328615"/>
                </a:lnTo>
                <a:lnTo>
                  <a:pt x="43273" y="327959"/>
                </a:lnTo>
                <a:lnTo>
                  <a:pt x="43273" y="327304"/>
                </a:lnTo>
                <a:lnTo>
                  <a:pt x="44322" y="326517"/>
                </a:lnTo>
                <a:lnTo>
                  <a:pt x="40519" y="326124"/>
                </a:lnTo>
                <a:lnTo>
                  <a:pt x="40782" y="326124"/>
                </a:lnTo>
                <a:lnTo>
                  <a:pt x="44322" y="326124"/>
                </a:lnTo>
                <a:lnTo>
                  <a:pt x="45502" y="325206"/>
                </a:lnTo>
                <a:lnTo>
                  <a:pt x="44322" y="325206"/>
                </a:lnTo>
                <a:lnTo>
                  <a:pt x="40782" y="324419"/>
                </a:lnTo>
                <a:lnTo>
                  <a:pt x="39077" y="324681"/>
                </a:lnTo>
                <a:lnTo>
                  <a:pt x="36979" y="326124"/>
                </a:lnTo>
                <a:lnTo>
                  <a:pt x="36323" y="326124"/>
                </a:lnTo>
                <a:lnTo>
                  <a:pt x="35537" y="327304"/>
                </a:lnTo>
                <a:lnTo>
                  <a:pt x="33438" y="327304"/>
                </a:lnTo>
                <a:lnTo>
                  <a:pt x="33438" y="325861"/>
                </a:lnTo>
                <a:lnTo>
                  <a:pt x="32783" y="325468"/>
                </a:lnTo>
                <a:lnTo>
                  <a:pt x="31603" y="324025"/>
                </a:lnTo>
                <a:lnTo>
                  <a:pt x="31340" y="322321"/>
                </a:lnTo>
                <a:lnTo>
                  <a:pt x="30554" y="322321"/>
                </a:lnTo>
                <a:lnTo>
                  <a:pt x="29504" y="322583"/>
                </a:lnTo>
                <a:lnTo>
                  <a:pt x="29242" y="322321"/>
                </a:lnTo>
                <a:lnTo>
                  <a:pt x="27144" y="321927"/>
                </a:lnTo>
                <a:lnTo>
                  <a:pt x="25177" y="322977"/>
                </a:lnTo>
                <a:lnTo>
                  <a:pt x="24915" y="323239"/>
                </a:lnTo>
                <a:lnTo>
                  <a:pt x="17834" y="324681"/>
                </a:lnTo>
                <a:lnTo>
                  <a:pt x="18883" y="326124"/>
                </a:lnTo>
                <a:lnTo>
                  <a:pt x="18621" y="327566"/>
                </a:lnTo>
                <a:lnTo>
                  <a:pt x="16391" y="327566"/>
                </a:lnTo>
                <a:lnTo>
                  <a:pt x="13900" y="325861"/>
                </a:lnTo>
                <a:lnTo>
                  <a:pt x="13900" y="327304"/>
                </a:lnTo>
                <a:lnTo>
                  <a:pt x="14949" y="328222"/>
                </a:lnTo>
                <a:lnTo>
                  <a:pt x="14162" y="330320"/>
                </a:lnTo>
                <a:lnTo>
                  <a:pt x="11802" y="332156"/>
                </a:lnTo>
                <a:lnTo>
                  <a:pt x="6163" y="335041"/>
                </a:lnTo>
                <a:lnTo>
                  <a:pt x="4983" y="335041"/>
                </a:lnTo>
                <a:lnTo>
                  <a:pt x="5376" y="333205"/>
                </a:lnTo>
                <a:lnTo>
                  <a:pt x="6819" y="331762"/>
                </a:lnTo>
                <a:lnTo>
                  <a:pt x="6425" y="328615"/>
                </a:lnTo>
                <a:lnTo>
                  <a:pt x="8261" y="326124"/>
                </a:lnTo>
                <a:lnTo>
                  <a:pt x="8261" y="323239"/>
                </a:lnTo>
                <a:lnTo>
                  <a:pt x="12720" y="320485"/>
                </a:lnTo>
                <a:lnTo>
                  <a:pt x="12720" y="319043"/>
                </a:lnTo>
                <a:lnTo>
                  <a:pt x="17178" y="318125"/>
                </a:lnTo>
                <a:lnTo>
                  <a:pt x="17440" y="318125"/>
                </a:lnTo>
                <a:lnTo>
                  <a:pt x="22161" y="311306"/>
                </a:lnTo>
                <a:lnTo>
                  <a:pt x="22423" y="311044"/>
                </a:lnTo>
                <a:lnTo>
                  <a:pt x="24521" y="306716"/>
                </a:lnTo>
                <a:lnTo>
                  <a:pt x="22817" y="304880"/>
                </a:lnTo>
                <a:lnTo>
                  <a:pt x="20981" y="305667"/>
                </a:lnTo>
                <a:lnTo>
                  <a:pt x="18096" y="305274"/>
                </a:lnTo>
                <a:lnTo>
                  <a:pt x="18096" y="304225"/>
                </a:lnTo>
                <a:lnTo>
                  <a:pt x="17178" y="303438"/>
                </a:lnTo>
                <a:lnTo>
                  <a:pt x="19276" y="303176"/>
                </a:lnTo>
                <a:lnTo>
                  <a:pt x="20325" y="301602"/>
                </a:lnTo>
                <a:lnTo>
                  <a:pt x="18621" y="301340"/>
                </a:lnTo>
                <a:lnTo>
                  <a:pt x="18096" y="300291"/>
                </a:lnTo>
                <a:lnTo>
                  <a:pt x="20063" y="299897"/>
                </a:lnTo>
                <a:lnTo>
                  <a:pt x="19539" y="297799"/>
                </a:lnTo>
                <a:lnTo>
                  <a:pt x="23473" y="296357"/>
                </a:lnTo>
                <a:lnTo>
                  <a:pt x="22817" y="295308"/>
                </a:lnTo>
                <a:lnTo>
                  <a:pt x="20063" y="296357"/>
                </a:lnTo>
                <a:lnTo>
                  <a:pt x="16391" y="295963"/>
                </a:lnTo>
                <a:lnTo>
                  <a:pt x="9310" y="297406"/>
                </a:lnTo>
                <a:lnTo>
                  <a:pt x="8917" y="295963"/>
                </a:lnTo>
                <a:lnTo>
                  <a:pt x="9966" y="295046"/>
                </a:lnTo>
                <a:lnTo>
                  <a:pt x="9310" y="293603"/>
                </a:lnTo>
                <a:lnTo>
                  <a:pt x="7081" y="292947"/>
                </a:lnTo>
                <a:lnTo>
                  <a:pt x="9310" y="291767"/>
                </a:lnTo>
                <a:lnTo>
                  <a:pt x="8917" y="288882"/>
                </a:lnTo>
                <a:lnTo>
                  <a:pt x="7081" y="289276"/>
                </a:lnTo>
                <a:lnTo>
                  <a:pt x="6163" y="290325"/>
                </a:lnTo>
                <a:lnTo>
                  <a:pt x="3934" y="290981"/>
                </a:lnTo>
                <a:lnTo>
                  <a:pt x="3934" y="288620"/>
                </a:lnTo>
                <a:lnTo>
                  <a:pt x="6163" y="287964"/>
                </a:lnTo>
                <a:lnTo>
                  <a:pt x="6425" y="288227"/>
                </a:lnTo>
                <a:lnTo>
                  <a:pt x="7606" y="288227"/>
                </a:lnTo>
                <a:lnTo>
                  <a:pt x="7606" y="287571"/>
                </a:lnTo>
                <a:lnTo>
                  <a:pt x="12064" y="287964"/>
                </a:lnTo>
                <a:lnTo>
                  <a:pt x="13900" y="288620"/>
                </a:lnTo>
                <a:lnTo>
                  <a:pt x="19276" y="287571"/>
                </a:lnTo>
                <a:lnTo>
                  <a:pt x="19276" y="286522"/>
                </a:lnTo>
                <a:lnTo>
                  <a:pt x="17178" y="285342"/>
                </a:lnTo>
                <a:lnTo>
                  <a:pt x="14949" y="285080"/>
                </a:lnTo>
                <a:lnTo>
                  <a:pt x="12457" y="285080"/>
                </a:lnTo>
                <a:lnTo>
                  <a:pt x="12064" y="283899"/>
                </a:lnTo>
                <a:lnTo>
                  <a:pt x="10622" y="283637"/>
                </a:lnTo>
                <a:lnTo>
                  <a:pt x="9704" y="282195"/>
                </a:lnTo>
                <a:lnTo>
                  <a:pt x="9704" y="280490"/>
                </a:lnTo>
                <a:lnTo>
                  <a:pt x="8917" y="278785"/>
                </a:lnTo>
                <a:lnTo>
                  <a:pt x="9310" y="277343"/>
                </a:lnTo>
                <a:lnTo>
                  <a:pt x="9310" y="275900"/>
                </a:lnTo>
                <a:lnTo>
                  <a:pt x="9966" y="274458"/>
                </a:lnTo>
                <a:lnTo>
                  <a:pt x="9704" y="273802"/>
                </a:lnTo>
                <a:lnTo>
                  <a:pt x="9704" y="273409"/>
                </a:lnTo>
                <a:lnTo>
                  <a:pt x="10359" y="271967"/>
                </a:lnTo>
                <a:lnTo>
                  <a:pt x="10359" y="270524"/>
                </a:lnTo>
                <a:lnTo>
                  <a:pt x="8917" y="270262"/>
                </a:lnTo>
                <a:lnTo>
                  <a:pt x="4327" y="269082"/>
                </a:lnTo>
                <a:lnTo>
                  <a:pt x="2623" y="269737"/>
                </a:lnTo>
                <a:lnTo>
                  <a:pt x="2623" y="269475"/>
                </a:lnTo>
                <a:lnTo>
                  <a:pt x="1442" y="268164"/>
                </a:lnTo>
                <a:lnTo>
                  <a:pt x="0" y="267639"/>
                </a:lnTo>
                <a:lnTo>
                  <a:pt x="0" y="266984"/>
                </a:lnTo>
                <a:lnTo>
                  <a:pt x="0" y="266066"/>
                </a:lnTo>
                <a:lnTo>
                  <a:pt x="787" y="265279"/>
                </a:lnTo>
                <a:lnTo>
                  <a:pt x="787" y="263836"/>
                </a:lnTo>
                <a:lnTo>
                  <a:pt x="1836" y="262394"/>
                </a:lnTo>
                <a:lnTo>
                  <a:pt x="2623" y="261738"/>
                </a:lnTo>
                <a:lnTo>
                  <a:pt x="3278" y="261345"/>
                </a:lnTo>
                <a:lnTo>
                  <a:pt x="4983" y="259902"/>
                </a:lnTo>
                <a:lnTo>
                  <a:pt x="3934" y="259247"/>
                </a:lnTo>
                <a:lnTo>
                  <a:pt x="3934" y="258198"/>
                </a:lnTo>
                <a:lnTo>
                  <a:pt x="5639" y="257804"/>
                </a:lnTo>
                <a:lnTo>
                  <a:pt x="8524" y="256755"/>
                </a:lnTo>
                <a:lnTo>
                  <a:pt x="8917" y="255313"/>
                </a:lnTo>
                <a:lnTo>
                  <a:pt x="9966" y="255313"/>
                </a:lnTo>
                <a:lnTo>
                  <a:pt x="11015" y="254264"/>
                </a:lnTo>
                <a:lnTo>
                  <a:pt x="12064" y="254657"/>
                </a:lnTo>
                <a:lnTo>
                  <a:pt x="13244" y="255706"/>
                </a:lnTo>
                <a:lnTo>
                  <a:pt x="14162" y="256100"/>
                </a:lnTo>
                <a:lnTo>
                  <a:pt x="15998" y="255313"/>
                </a:lnTo>
                <a:lnTo>
                  <a:pt x="16785" y="256755"/>
                </a:lnTo>
                <a:lnTo>
                  <a:pt x="20981" y="262001"/>
                </a:lnTo>
                <a:lnTo>
                  <a:pt x="27144" y="261345"/>
                </a:lnTo>
                <a:lnTo>
                  <a:pt x="27800" y="263181"/>
                </a:lnTo>
                <a:lnTo>
                  <a:pt x="29242" y="263181"/>
                </a:lnTo>
                <a:lnTo>
                  <a:pt x="32258" y="262001"/>
                </a:lnTo>
                <a:lnTo>
                  <a:pt x="33701" y="260689"/>
                </a:lnTo>
                <a:lnTo>
                  <a:pt x="34225" y="258460"/>
                </a:lnTo>
                <a:lnTo>
                  <a:pt x="36323" y="257017"/>
                </a:lnTo>
                <a:lnTo>
                  <a:pt x="36586" y="256100"/>
                </a:lnTo>
                <a:lnTo>
                  <a:pt x="37241" y="256100"/>
                </a:lnTo>
                <a:lnTo>
                  <a:pt x="39339" y="257804"/>
                </a:lnTo>
                <a:lnTo>
                  <a:pt x="39864" y="260689"/>
                </a:lnTo>
                <a:lnTo>
                  <a:pt x="41306" y="261083"/>
                </a:lnTo>
                <a:lnTo>
                  <a:pt x="41306" y="259902"/>
                </a:lnTo>
                <a:lnTo>
                  <a:pt x="44978" y="256755"/>
                </a:lnTo>
                <a:lnTo>
                  <a:pt x="44322" y="254920"/>
                </a:lnTo>
                <a:lnTo>
                  <a:pt x="44978" y="253608"/>
                </a:lnTo>
                <a:lnTo>
                  <a:pt x="44060" y="253608"/>
                </a:lnTo>
                <a:lnTo>
                  <a:pt x="43273" y="252166"/>
                </a:lnTo>
                <a:lnTo>
                  <a:pt x="44716" y="249936"/>
                </a:lnTo>
                <a:lnTo>
                  <a:pt x="43667" y="249674"/>
                </a:lnTo>
                <a:lnTo>
                  <a:pt x="42880" y="249674"/>
                </a:lnTo>
                <a:lnTo>
                  <a:pt x="40126" y="248625"/>
                </a:lnTo>
                <a:lnTo>
                  <a:pt x="41568" y="247838"/>
                </a:lnTo>
                <a:lnTo>
                  <a:pt x="38684" y="246789"/>
                </a:lnTo>
                <a:lnTo>
                  <a:pt x="37634" y="245740"/>
                </a:lnTo>
                <a:lnTo>
                  <a:pt x="36979" y="246527"/>
                </a:lnTo>
                <a:lnTo>
                  <a:pt x="35799" y="244298"/>
                </a:lnTo>
                <a:lnTo>
                  <a:pt x="33045" y="243249"/>
                </a:lnTo>
                <a:lnTo>
                  <a:pt x="33438" y="242200"/>
                </a:lnTo>
                <a:lnTo>
                  <a:pt x="35799" y="243249"/>
                </a:lnTo>
                <a:lnTo>
                  <a:pt x="36323" y="242462"/>
                </a:lnTo>
                <a:lnTo>
                  <a:pt x="35143" y="241806"/>
                </a:lnTo>
                <a:lnTo>
                  <a:pt x="35537" y="240757"/>
                </a:lnTo>
                <a:lnTo>
                  <a:pt x="34881" y="239708"/>
                </a:lnTo>
                <a:lnTo>
                  <a:pt x="35143" y="239446"/>
                </a:lnTo>
                <a:lnTo>
                  <a:pt x="35537" y="240102"/>
                </a:lnTo>
                <a:lnTo>
                  <a:pt x="35799" y="240102"/>
                </a:lnTo>
                <a:lnTo>
                  <a:pt x="36323" y="240102"/>
                </a:lnTo>
                <a:lnTo>
                  <a:pt x="36323" y="239446"/>
                </a:lnTo>
                <a:lnTo>
                  <a:pt x="39077" y="240364"/>
                </a:lnTo>
                <a:lnTo>
                  <a:pt x="39864" y="239708"/>
                </a:lnTo>
                <a:lnTo>
                  <a:pt x="41568" y="240364"/>
                </a:lnTo>
                <a:lnTo>
                  <a:pt x="43667" y="239708"/>
                </a:lnTo>
                <a:lnTo>
                  <a:pt x="43667" y="238004"/>
                </a:lnTo>
                <a:lnTo>
                  <a:pt x="43273" y="237217"/>
                </a:lnTo>
                <a:lnTo>
                  <a:pt x="43273" y="236168"/>
                </a:lnTo>
                <a:lnTo>
                  <a:pt x="44060" y="235119"/>
                </a:lnTo>
                <a:lnTo>
                  <a:pt x="44978" y="235381"/>
                </a:lnTo>
                <a:lnTo>
                  <a:pt x="46158" y="232627"/>
                </a:lnTo>
                <a:lnTo>
                  <a:pt x="47338" y="231577"/>
                </a:lnTo>
                <a:lnTo>
                  <a:pt x="46158" y="230528"/>
                </a:lnTo>
                <a:lnTo>
                  <a:pt x="47601" y="228823"/>
                </a:lnTo>
                <a:lnTo>
                  <a:pt x="44978" y="227381"/>
                </a:lnTo>
                <a:lnTo>
                  <a:pt x="44322" y="228430"/>
                </a:lnTo>
                <a:lnTo>
                  <a:pt x="42880" y="226201"/>
                </a:lnTo>
                <a:lnTo>
                  <a:pt x="42618" y="223840"/>
                </a:lnTo>
                <a:lnTo>
                  <a:pt x="42618" y="223447"/>
                </a:lnTo>
                <a:lnTo>
                  <a:pt x="45502" y="222398"/>
                </a:lnTo>
                <a:lnTo>
                  <a:pt x="50092" y="220300"/>
                </a:lnTo>
                <a:lnTo>
                  <a:pt x="50354" y="218202"/>
                </a:lnTo>
                <a:lnTo>
                  <a:pt x="51141" y="218464"/>
                </a:lnTo>
                <a:lnTo>
                  <a:pt x="51535" y="218202"/>
                </a:lnTo>
                <a:lnTo>
                  <a:pt x="52977" y="218464"/>
                </a:lnTo>
                <a:lnTo>
                  <a:pt x="53764" y="217022"/>
                </a:lnTo>
                <a:lnTo>
                  <a:pt x="53764" y="216366"/>
                </a:lnTo>
                <a:lnTo>
                  <a:pt x="55075" y="213874"/>
                </a:lnTo>
                <a:lnTo>
                  <a:pt x="56124" y="212039"/>
                </a:lnTo>
                <a:lnTo>
                  <a:pt x="57829" y="212039"/>
                </a:lnTo>
                <a:lnTo>
                  <a:pt x="58616" y="208498"/>
                </a:lnTo>
                <a:lnTo>
                  <a:pt x="58878" y="207187"/>
                </a:lnTo>
                <a:lnTo>
                  <a:pt x="58878" y="204695"/>
                </a:lnTo>
                <a:lnTo>
                  <a:pt x="63599" y="207842"/>
                </a:lnTo>
                <a:lnTo>
                  <a:pt x="66615" y="210596"/>
                </a:lnTo>
                <a:lnTo>
                  <a:pt x="68057" y="211121"/>
                </a:lnTo>
                <a:lnTo>
                  <a:pt x="69893" y="210334"/>
                </a:lnTo>
                <a:lnTo>
                  <a:pt x="70680" y="209678"/>
                </a:lnTo>
                <a:lnTo>
                  <a:pt x="71335" y="210334"/>
                </a:lnTo>
                <a:lnTo>
                  <a:pt x="72384" y="210334"/>
                </a:lnTo>
                <a:lnTo>
                  <a:pt x="72778" y="209285"/>
                </a:lnTo>
                <a:lnTo>
                  <a:pt x="73433" y="208236"/>
                </a:lnTo>
                <a:lnTo>
                  <a:pt x="74482" y="208236"/>
                </a:lnTo>
                <a:lnTo>
                  <a:pt x="75269" y="206138"/>
                </a:lnTo>
                <a:lnTo>
                  <a:pt x="76974" y="204040"/>
                </a:lnTo>
                <a:lnTo>
                  <a:pt x="76974" y="203253"/>
                </a:lnTo>
                <a:lnTo>
                  <a:pt x="80514" y="200106"/>
                </a:lnTo>
                <a:lnTo>
                  <a:pt x="81957" y="200499"/>
                </a:lnTo>
                <a:lnTo>
                  <a:pt x="86153" y="200499"/>
                </a:lnTo>
                <a:lnTo>
                  <a:pt x="86940" y="200499"/>
                </a:lnTo>
                <a:lnTo>
                  <a:pt x="88120" y="200106"/>
                </a:lnTo>
                <a:lnTo>
                  <a:pt x="88120" y="201155"/>
                </a:lnTo>
                <a:lnTo>
                  <a:pt x="88382" y="201155"/>
                </a:lnTo>
                <a:lnTo>
                  <a:pt x="88382" y="201548"/>
                </a:lnTo>
                <a:lnTo>
                  <a:pt x="88382" y="201942"/>
                </a:lnTo>
                <a:lnTo>
                  <a:pt x="89431" y="201942"/>
                </a:lnTo>
                <a:lnTo>
                  <a:pt x="89825" y="200761"/>
                </a:lnTo>
                <a:lnTo>
                  <a:pt x="90480" y="201155"/>
                </a:lnTo>
                <a:lnTo>
                  <a:pt x="90480" y="200761"/>
                </a:lnTo>
                <a:lnTo>
                  <a:pt x="91136" y="201155"/>
                </a:lnTo>
                <a:lnTo>
                  <a:pt x="92972" y="200499"/>
                </a:lnTo>
                <a:lnTo>
                  <a:pt x="91529" y="199844"/>
                </a:lnTo>
                <a:lnTo>
                  <a:pt x="91923" y="198663"/>
                </a:lnTo>
                <a:lnTo>
                  <a:pt x="93759" y="199844"/>
                </a:lnTo>
                <a:lnTo>
                  <a:pt x="94021" y="199057"/>
                </a:lnTo>
                <a:lnTo>
                  <a:pt x="97299" y="200499"/>
                </a:lnTo>
                <a:lnTo>
                  <a:pt x="100053" y="194467"/>
                </a:lnTo>
                <a:lnTo>
                  <a:pt x="101495" y="195778"/>
                </a:lnTo>
                <a:lnTo>
                  <a:pt x="102938" y="192500"/>
                </a:lnTo>
                <a:lnTo>
                  <a:pt x="103200" y="192238"/>
                </a:lnTo>
                <a:lnTo>
                  <a:pt x="103987" y="190402"/>
                </a:lnTo>
                <a:lnTo>
                  <a:pt x="109756" y="191845"/>
                </a:lnTo>
                <a:lnTo>
                  <a:pt x="114215" y="192238"/>
                </a:lnTo>
                <a:lnTo>
                  <a:pt x="114740" y="191845"/>
                </a:lnTo>
                <a:lnTo>
                  <a:pt x="120247" y="193025"/>
                </a:lnTo>
                <a:lnTo>
                  <a:pt x="120640" y="193943"/>
                </a:lnTo>
                <a:lnTo>
                  <a:pt x="121034" y="194861"/>
                </a:lnTo>
                <a:lnTo>
                  <a:pt x="121689" y="194861"/>
                </a:lnTo>
                <a:lnTo>
                  <a:pt x="121952" y="194467"/>
                </a:lnTo>
                <a:lnTo>
                  <a:pt x="121034" y="193025"/>
                </a:lnTo>
                <a:lnTo>
                  <a:pt x="121689" y="192500"/>
                </a:lnTo>
                <a:lnTo>
                  <a:pt x="121296" y="191845"/>
                </a:lnTo>
                <a:lnTo>
                  <a:pt x="121034" y="191845"/>
                </a:lnTo>
                <a:lnTo>
                  <a:pt x="120247" y="190796"/>
                </a:lnTo>
                <a:lnTo>
                  <a:pt x="121296" y="190140"/>
                </a:lnTo>
                <a:lnTo>
                  <a:pt x="120247" y="189091"/>
                </a:lnTo>
                <a:lnTo>
                  <a:pt x="119854" y="189091"/>
                </a:lnTo>
                <a:lnTo>
                  <a:pt x="119591" y="188042"/>
                </a:lnTo>
                <a:lnTo>
                  <a:pt x="120640" y="188042"/>
                </a:lnTo>
                <a:lnTo>
                  <a:pt x="120640" y="186862"/>
                </a:lnTo>
                <a:lnTo>
                  <a:pt x="119854" y="186862"/>
                </a:lnTo>
                <a:lnTo>
                  <a:pt x="120247" y="186206"/>
                </a:lnTo>
                <a:lnTo>
                  <a:pt x="119198" y="185419"/>
                </a:lnTo>
                <a:lnTo>
                  <a:pt x="119198" y="185157"/>
                </a:lnTo>
                <a:lnTo>
                  <a:pt x="118936" y="185157"/>
                </a:lnTo>
                <a:lnTo>
                  <a:pt x="119198" y="184501"/>
                </a:lnTo>
                <a:lnTo>
                  <a:pt x="118542" y="184501"/>
                </a:lnTo>
                <a:lnTo>
                  <a:pt x="118542" y="184108"/>
                </a:lnTo>
                <a:lnTo>
                  <a:pt x="118936" y="183714"/>
                </a:lnTo>
                <a:lnTo>
                  <a:pt x="118936" y="183321"/>
                </a:lnTo>
                <a:lnTo>
                  <a:pt x="118542" y="183714"/>
                </a:lnTo>
                <a:lnTo>
                  <a:pt x="118542" y="183059"/>
                </a:lnTo>
                <a:lnTo>
                  <a:pt x="118936" y="183059"/>
                </a:lnTo>
                <a:lnTo>
                  <a:pt x="119591" y="183321"/>
                </a:lnTo>
                <a:lnTo>
                  <a:pt x="119591" y="184501"/>
                </a:lnTo>
                <a:lnTo>
                  <a:pt x="119854" y="184108"/>
                </a:lnTo>
                <a:lnTo>
                  <a:pt x="121952" y="180567"/>
                </a:lnTo>
                <a:lnTo>
                  <a:pt x="128771" y="174666"/>
                </a:lnTo>
                <a:lnTo>
                  <a:pt x="133753" y="171781"/>
                </a:lnTo>
                <a:lnTo>
                  <a:pt x="133753" y="170995"/>
                </a:lnTo>
                <a:lnTo>
                  <a:pt x="134409" y="170995"/>
                </a:lnTo>
                <a:lnTo>
                  <a:pt x="135589" y="169946"/>
                </a:lnTo>
                <a:lnTo>
                  <a:pt x="135196" y="168503"/>
                </a:lnTo>
                <a:lnTo>
                  <a:pt x="133360" y="168897"/>
                </a:lnTo>
                <a:lnTo>
                  <a:pt x="129033" y="168241"/>
                </a:lnTo>
                <a:lnTo>
                  <a:pt x="128771" y="165356"/>
                </a:lnTo>
                <a:lnTo>
                  <a:pt x="130213" y="165356"/>
                </a:lnTo>
                <a:lnTo>
                  <a:pt x="132311" y="166143"/>
                </a:lnTo>
                <a:lnTo>
                  <a:pt x="134409" y="163914"/>
                </a:lnTo>
                <a:lnTo>
                  <a:pt x="134016" y="162602"/>
                </a:lnTo>
                <a:lnTo>
                  <a:pt x="134409" y="162602"/>
                </a:lnTo>
                <a:lnTo>
                  <a:pt x="135196" y="159062"/>
                </a:lnTo>
                <a:lnTo>
                  <a:pt x="137687" y="158537"/>
                </a:lnTo>
                <a:lnTo>
                  <a:pt x="138474" y="151194"/>
                </a:lnTo>
                <a:lnTo>
                  <a:pt x="131918" y="151194"/>
                </a:lnTo>
                <a:lnTo>
                  <a:pt x="131918" y="150145"/>
                </a:lnTo>
                <a:lnTo>
                  <a:pt x="129820" y="150538"/>
                </a:lnTo>
                <a:lnTo>
                  <a:pt x="129557" y="147785"/>
                </a:lnTo>
                <a:lnTo>
                  <a:pt x="129033" y="139523"/>
                </a:lnTo>
                <a:lnTo>
                  <a:pt x="129820" y="139130"/>
                </a:lnTo>
                <a:lnTo>
                  <a:pt x="129820" y="135589"/>
                </a:lnTo>
                <a:lnTo>
                  <a:pt x="131656" y="135983"/>
                </a:lnTo>
                <a:lnTo>
                  <a:pt x="131656" y="135327"/>
                </a:lnTo>
                <a:lnTo>
                  <a:pt x="135589" y="134803"/>
                </a:lnTo>
                <a:lnTo>
                  <a:pt x="135196" y="133098"/>
                </a:lnTo>
                <a:lnTo>
                  <a:pt x="139786" y="133885"/>
                </a:lnTo>
                <a:lnTo>
                  <a:pt x="140835" y="133360"/>
                </a:lnTo>
                <a:lnTo>
                  <a:pt x="140835" y="129557"/>
                </a:lnTo>
                <a:lnTo>
                  <a:pt x="142015" y="128902"/>
                </a:lnTo>
                <a:lnTo>
                  <a:pt x="141490" y="125623"/>
                </a:lnTo>
                <a:lnTo>
                  <a:pt x="158275" y="130606"/>
                </a:lnTo>
                <a:lnTo>
                  <a:pt x="161291" y="124574"/>
                </a:lnTo>
                <a:lnTo>
                  <a:pt x="165094" y="120640"/>
                </a:lnTo>
                <a:lnTo>
                  <a:pt x="167454" y="123263"/>
                </a:lnTo>
                <a:lnTo>
                  <a:pt x="168634" y="122476"/>
                </a:lnTo>
                <a:lnTo>
                  <a:pt x="167848" y="121165"/>
                </a:lnTo>
                <a:lnTo>
                  <a:pt x="170077" y="118542"/>
                </a:lnTo>
                <a:lnTo>
                  <a:pt x="171650" y="120378"/>
                </a:lnTo>
                <a:lnTo>
                  <a:pt x="171650" y="119198"/>
                </a:lnTo>
                <a:lnTo>
                  <a:pt x="174535" y="119723"/>
                </a:lnTo>
                <a:lnTo>
                  <a:pt x="174929" y="120378"/>
                </a:lnTo>
                <a:lnTo>
                  <a:pt x="175584" y="119723"/>
                </a:lnTo>
                <a:lnTo>
                  <a:pt x="176371" y="120378"/>
                </a:lnTo>
                <a:lnTo>
                  <a:pt x="177813" y="118936"/>
                </a:lnTo>
                <a:lnTo>
                  <a:pt x="177027" y="117887"/>
                </a:lnTo>
                <a:lnTo>
                  <a:pt x="177289" y="116444"/>
                </a:lnTo>
                <a:lnTo>
                  <a:pt x="178076" y="116444"/>
                </a:lnTo>
                <a:lnTo>
                  <a:pt x="179518" y="112641"/>
                </a:lnTo>
                <a:lnTo>
                  <a:pt x="179912" y="107921"/>
                </a:lnTo>
                <a:lnTo>
                  <a:pt x="181223" y="108445"/>
                </a:lnTo>
                <a:lnTo>
                  <a:pt x="181616" y="105823"/>
                </a:lnTo>
                <a:lnTo>
                  <a:pt x="185550" y="105823"/>
                </a:lnTo>
                <a:lnTo>
                  <a:pt x="185812" y="105167"/>
                </a:lnTo>
                <a:lnTo>
                  <a:pt x="189091" y="105167"/>
                </a:lnTo>
                <a:lnTo>
                  <a:pt x="189353" y="104380"/>
                </a:lnTo>
                <a:lnTo>
                  <a:pt x="192894" y="104118"/>
                </a:lnTo>
                <a:lnTo>
                  <a:pt x="193680" y="112641"/>
                </a:lnTo>
                <a:lnTo>
                  <a:pt x="194729" y="115002"/>
                </a:lnTo>
                <a:lnTo>
                  <a:pt x="198008" y="114346"/>
                </a:lnTo>
                <a:lnTo>
                  <a:pt x="198008" y="116444"/>
                </a:lnTo>
                <a:lnTo>
                  <a:pt x="204695" y="117887"/>
                </a:lnTo>
                <a:lnTo>
                  <a:pt x="205744" y="118280"/>
                </a:lnTo>
                <a:lnTo>
                  <a:pt x="206138" y="120378"/>
                </a:lnTo>
                <a:lnTo>
                  <a:pt x="210072" y="121427"/>
                </a:lnTo>
                <a:lnTo>
                  <a:pt x="209547" y="123263"/>
                </a:lnTo>
                <a:lnTo>
                  <a:pt x="214530" y="125361"/>
                </a:lnTo>
                <a:lnTo>
                  <a:pt x="214530" y="126017"/>
                </a:lnTo>
                <a:lnTo>
                  <a:pt x="215973" y="126804"/>
                </a:lnTo>
                <a:lnTo>
                  <a:pt x="215973" y="128508"/>
                </a:lnTo>
                <a:lnTo>
                  <a:pt x="218595" y="128902"/>
                </a:lnTo>
                <a:lnTo>
                  <a:pt x="219907" y="128246"/>
                </a:lnTo>
                <a:lnTo>
                  <a:pt x="220300" y="128902"/>
                </a:lnTo>
                <a:lnTo>
                  <a:pt x="220956" y="128508"/>
                </a:lnTo>
                <a:lnTo>
                  <a:pt x="222005" y="127722"/>
                </a:lnTo>
                <a:lnTo>
                  <a:pt x="233413" y="126017"/>
                </a:lnTo>
                <a:lnTo>
                  <a:pt x="235905" y="126017"/>
                </a:lnTo>
                <a:lnTo>
                  <a:pt x="238003" y="125361"/>
                </a:lnTo>
                <a:lnTo>
                  <a:pt x="240232" y="124968"/>
                </a:lnTo>
                <a:lnTo>
                  <a:pt x="246788" y="125361"/>
                </a:lnTo>
                <a:lnTo>
                  <a:pt x="247969" y="124181"/>
                </a:lnTo>
                <a:lnTo>
                  <a:pt x="249018" y="123525"/>
                </a:lnTo>
                <a:lnTo>
                  <a:pt x="250722" y="131000"/>
                </a:lnTo>
                <a:lnTo>
                  <a:pt x="250984" y="133360"/>
                </a:lnTo>
                <a:lnTo>
                  <a:pt x="255050" y="132704"/>
                </a:lnTo>
                <a:lnTo>
                  <a:pt x="255050" y="134803"/>
                </a:lnTo>
                <a:lnTo>
                  <a:pt x="259246" y="136245"/>
                </a:lnTo>
                <a:lnTo>
                  <a:pt x="258983" y="138081"/>
                </a:lnTo>
                <a:lnTo>
                  <a:pt x="258328" y="138081"/>
                </a:lnTo>
                <a:lnTo>
                  <a:pt x="257148" y="142408"/>
                </a:lnTo>
                <a:lnTo>
                  <a:pt x="256885" y="144900"/>
                </a:lnTo>
                <a:lnTo>
                  <a:pt x="263442" y="145818"/>
                </a:lnTo>
                <a:lnTo>
                  <a:pt x="263442" y="146998"/>
                </a:lnTo>
                <a:lnTo>
                  <a:pt x="266851" y="147260"/>
                </a:lnTo>
                <a:lnTo>
                  <a:pt x="270523" y="151194"/>
                </a:lnTo>
                <a:lnTo>
                  <a:pt x="271966" y="147260"/>
                </a:lnTo>
                <a:lnTo>
                  <a:pt x="274850" y="147260"/>
                </a:lnTo>
                <a:lnTo>
                  <a:pt x="275899" y="144900"/>
                </a:lnTo>
                <a:lnTo>
                  <a:pt x="281276" y="144506"/>
                </a:lnTo>
                <a:lnTo>
                  <a:pt x="283505" y="144506"/>
                </a:lnTo>
                <a:lnTo>
                  <a:pt x="284423" y="144900"/>
                </a:lnTo>
                <a:lnTo>
                  <a:pt x="283767" y="146998"/>
                </a:lnTo>
                <a:lnTo>
                  <a:pt x="282980" y="149096"/>
                </a:lnTo>
                <a:lnTo>
                  <a:pt x="284161" y="151194"/>
                </a:lnTo>
                <a:lnTo>
                  <a:pt x="285603" y="154341"/>
                </a:lnTo>
                <a:lnTo>
                  <a:pt x="287045" y="154341"/>
                </a:lnTo>
                <a:lnTo>
                  <a:pt x="287045" y="155521"/>
                </a:lnTo>
                <a:lnTo>
                  <a:pt x="287964" y="155784"/>
                </a:lnTo>
                <a:lnTo>
                  <a:pt x="289144" y="155784"/>
                </a:lnTo>
                <a:lnTo>
                  <a:pt x="289144" y="156439"/>
                </a:lnTo>
                <a:lnTo>
                  <a:pt x="293602" y="157619"/>
                </a:lnTo>
                <a:lnTo>
                  <a:pt x="292946" y="158537"/>
                </a:lnTo>
                <a:lnTo>
                  <a:pt x="296880" y="159324"/>
                </a:lnTo>
                <a:lnTo>
                  <a:pt x="297536" y="159062"/>
                </a:lnTo>
                <a:lnTo>
                  <a:pt x="299765" y="159324"/>
                </a:lnTo>
                <a:lnTo>
                  <a:pt x="300028" y="160504"/>
                </a:lnTo>
                <a:lnTo>
                  <a:pt x="297143" y="160504"/>
                </a:lnTo>
                <a:lnTo>
                  <a:pt x="296880" y="163520"/>
                </a:lnTo>
                <a:lnTo>
                  <a:pt x="295044" y="171388"/>
                </a:lnTo>
                <a:lnTo>
                  <a:pt x="291897" y="175322"/>
                </a:lnTo>
                <a:lnTo>
                  <a:pt x="290848" y="175322"/>
                </a:lnTo>
                <a:lnTo>
                  <a:pt x="290061" y="178076"/>
                </a:lnTo>
                <a:lnTo>
                  <a:pt x="291504" y="177682"/>
                </a:lnTo>
                <a:lnTo>
                  <a:pt x="291504" y="178863"/>
                </a:lnTo>
                <a:lnTo>
                  <a:pt x="294127" y="179125"/>
                </a:lnTo>
                <a:lnTo>
                  <a:pt x="294127" y="179780"/>
                </a:lnTo>
                <a:lnTo>
                  <a:pt x="297143" y="180305"/>
                </a:lnTo>
                <a:lnTo>
                  <a:pt x="303568" y="182010"/>
                </a:lnTo>
                <a:lnTo>
                  <a:pt x="307108" y="182010"/>
                </a:lnTo>
                <a:lnTo>
                  <a:pt x="308289" y="182010"/>
                </a:lnTo>
                <a:lnTo>
                  <a:pt x="308289" y="179125"/>
                </a:lnTo>
                <a:lnTo>
                  <a:pt x="309207" y="177420"/>
                </a:lnTo>
                <a:lnTo>
                  <a:pt x="309993" y="173880"/>
                </a:lnTo>
                <a:lnTo>
                  <a:pt x="311436" y="172699"/>
                </a:lnTo>
                <a:lnTo>
                  <a:pt x="314583" y="171388"/>
                </a:lnTo>
                <a:lnTo>
                  <a:pt x="325598" y="175978"/>
                </a:lnTo>
                <a:lnTo>
                  <a:pt x="325860" y="173486"/>
                </a:lnTo>
                <a:lnTo>
                  <a:pt x="330581" y="175978"/>
                </a:lnTo>
                <a:lnTo>
                  <a:pt x="331237" y="177027"/>
                </a:lnTo>
                <a:lnTo>
                  <a:pt x="330581" y="178338"/>
                </a:lnTo>
                <a:lnTo>
                  <a:pt x="331237" y="178338"/>
                </a:lnTo>
                <a:lnTo>
                  <a:pt x="330843" y="180305"/>
                </a:lnTo>
                <a:lnTo>
                  <a:pt x="331630" y="180567"/>
                </a:lnTo>
                <a:lnTo>
                  <a:pt x="330843" y="183321"/>
                </a:lnTo>
                <a:lnTo>
                  <a:pt x="331237" y="183714"/>
                </a:lnTo>
                <a:lnTo>
                  <a:pt x="332941" y="186206"/>
                </a:lnTo>
                <a:lnTo>
                  <a:pt x="341596" y="195123"/>
                </a:lnTo>
                <a:lnTo>
                  <a:pt x="343301" y="192500"/>
                </a:lnTo>
                <a:lnTo>
                  <a:pt x="345137" y="188697"/>
                </a:lnTo>
                <a:lnTo>
                  <a:pt x="343694" y="188042"/>
                </a:lnTo>
                <a:lnTo>
                  <a:pt x="344481" y="186599"/>
                </a:lnTo>
                <a:lnTo>
                  <a:pt x="345399" y="188042"/>
                </a:lnTo>
                <a:lnTo>
                  <a:pt x="346841" y="186206"/>
                </a:lnTo>
                <a:lnTo>
                  <a:pt x="346841" y="185944"/>
                </a:lnTo>
                <a:lnTo>
                  <a:pt x="348677" y="184108"/>
                </a:lnTo>
                <a:lnTo>
                  <a:pt x="349726" y="185157"/>
                </a:lnTo>
                <a:lnTo>
                  <a:pt x="354316" y="181616"/>
                </a:lnTo>
                <a:lnTo>
                  <a:pt x="358643" y="179780"/>
                </a:lnTo>
                <a:lnTo>
                  <a:pt x="358250" y="179125"/>
                </a:lnTo>
                <a:lnTo>
                  <a:pt x="360348" y="178338"/>
                </a:lnTo>
                <a:lnTo>
                  <a:pt x="359299" y="175322"/>
                </a:lnTo>
                <a:lnTo>
                  <a:pt x="361397" y="175584"/>
                </a:lnTo>
                <a:lnTo>
                  <a:pt x="362183" y="174142"/>
                </a:lnTo>
                <a:lnTo>
                  <a:pt x="362839" y="174666"/>
                </a:lnTo>
                <a:lnTo>
                  <a:pt x="363888" y="173880"/>
                </a:lnTo>
                <a:lnTo>
                  <a:pt x="365331" y="173486"/>
                </a:lnTo>
                <a:lnTo>
                  <a:pt x="364282" y="172437"/>
                </a:lnTo>
                <a:lnTo>
                  <a:pt x="363626" y="170601"/>
                </a:lnTo>
                <a:lnTo>
                  <a:pt x="364544" y="169683"/>
                </a:lnTo>
                <a:lnTo>
                  <a:pt x="368740" y="169290"/>
                </a:lnTo>
                <a:lnTo>
                  <a:pt x="369265" y="171388"/>
                </a:lnTo>
                <a:lnTo>
                  <a:pt x="371363" y="171781"/>
                </a:lnTo>
                <a:lnTo>
                  <a:pt x="373199" y="172437"/>
                </a:lnTo>
                <a:lnTo>
                  <a:pt x="376739" y="175584"/>
                </a:lnTo>
                <a:lnTo>
                  <a:pt x="379493" y="177027"/>
                </a:lnTo>
                <a:lnTo>
                  <a:pt x="383427" y="175978"/>
                </a:lnTo>
                <a:lnTo>
                  <a:pt x="381984" y="173880"/>
                </a:lnTo>
                <a:lnTo>
                  <a:pt x="383164" y="173224"/>
                </a:lnTo>
                <a:lnTo>
                  <a:pt x="383820" y="173486"/>
                </a:lnTo>
                <a:lnTo>
                  <a:pt x="384869" y="172044"/>
                </a:lnTo>
                <a:lnTo>
                  <a:pt x="387361" y="173224"/>
                </a:lnTo>
                <a:lnTo>
                  <a:pt x="386574" y="173880"/>
                </a:lnTo>
                <a:lnTo>
                  <a:pt x="389721" y="173880"/>
                </a:lnTo>
                <a:lnTo>
                  <a:pt x="389721" y="173224"/>
                </a:lnTo>
                <a:lnTo>
                  <a:pt x="391557" y="169946"/>
                </a:lnTo>
                <a:lnTo>
                  <a:pt x="392606" y="169683"/>
                </a:lnTo>
                <a:lnTo>
                  <a:pt x="393655" y="169946"/>
                </a:lnTo>
                <a:lnTo>
                  <a:pt x="395360" y="170995"/>
                </a:lnTo>
                <a:lnTo>
                  <a:pt x="396802" y="172699"/>
                </a:lnTo>
                <a:lnTo>
                  <a:pt x="397982" y="172699"/>
                </a:lnTo>
                <a:lnTo>
                  <a:pt x="397982" y="169683"/>
                </a:lnTo>
                <a:lnTo>
                  <a:pt x="397327" y="166405"/>
                </a:lnTo>
                <a:lnTo>
                  <a:pt x="396146" y="164963"/>
                </a:lnTo>
                <a:lnTo>
                  <a:pt x="388803" y="158275"/>
                </a:lnTo>
                <a:lnTo>
                  <a:pt x="384869" y="155128"/>
                </a:lnTo>
                <a:lnTo>
                  <a:pt x="381984" y="153685"/>
                </a:lnTo>
                <a:lnTo>
                  <a:pt x="379493" y="150801"/>
                </a:lnTo>
                <a:lnTo>
                  <a:pt x="378837" y="148702"/>
                </a:lnTo>
                <a:lnTo>
                  <a:pt x="378837" y="145555"/>
                </a:lnTo>
                <a:lnTo>
                  <a:pt x="377788" y="144113"/>
                </a:lnTo>
                <a:lnTo>
                  <a:pt x="376346" y="142802"/>
                </a:lnTo>
                <a:lnTo>
                  <a:pt x="374903" y="142015"/>
                </a:lnTo>
                <a:lnTo>
                  <a:pt x="374116" y="141359"/>
                </a:lnTo>
                <a:lnTo>
                  <a:pt x="370314" y="139130"/>
                </a:lnTo>
                <a:lnTo>
                  <a:pt x="367822" y="134803"/>
                </a:lnTo>
                <a:lnTo>
                  <a:pt x="365331" y="131262"/>
                </a:lnTo>
                <a:lnTo>
                  <a:pt x="362183" y="129164"/>
                </a:lnTo>
                <a:lnTo>
                  <a:pt x="358905" y="127459"/>
                </a:lnTo>
                <a:lnTo>
                  <a:pt x="357201" y="125623"/>
                </a:lnTo>
                <a:lnTo>
                  <a:pt x="354578" y="121427"/>
                </a:lnTo>
                <a:lnTo>
                  <a:pt x="351824" y="118936"/>
                </a:lnTo>
                <a:lnTo>
                  <a:pt x="348677" y="116182"/>
                </a:lnTo>
                <a:lnTo>
                  <a:pt x="347497" y="114084"/>
                </a:lnTo>
                <a:lnTo>
                  <a:pt x="347235" y="110806"/>
                </a:lnTo>
                <a:lnTo>
                  <a:pt x="347497" y="107658"/>
                </a:lnTo>
                <a:lnTo>
                  <a:pt x="348284" y="105560"/>
                </a:lnTo>
                <a:lnTo>
                  <a:pt x="348939" y="103069"/>
                </a:lnTo>
                <a:lnTo>
                  <a:pt x="349726" y="101364"/>
                </a:lnTo>
                <a:lnTo>
                  <a:pt x="349464" y="98479"/>
                </a:lnTo>
                <a:lnTo>
                  <a:pt x="348677" y="95988"/>
                </a:lnTo>
                <a:lnTo>
                  <a:pt x="347497" y="93759"/>
                </a:lnTo>
                <a:lnTo>
                  <a:pt x="345137" y="89562"/>
                </a:lnTo>
                <a:lnTo>
                  <a:pt x="343038" y="87858"/>
                </a:lnTo>
                <a:lnTo>
                  <a:pt x="340547" y="87464"/>
                </a:lnTo>
                <a:lnTo>
                  <a:pt x="339104" y="88120"/>
                </a:lnTo>
                <a:lnTo>
                  <a:pt x="337269" y="86940"/>
                </a:lnTo>
                <a:lnTo>
                  <a:pt x="334908" y="86678"/>
                </a:lnTo>
                <a:lnTo>
                  <a:pt x="334121" y="85366"/>
                </a:lnTo>
                <a:lnTo>
                  <a:pt x="334121" y="83924"/>
                </a:lnTo>
                <a:lnTo>
                  <a:pt x="331630" y="82744"/>
                </a:lnTo>
                <a:lnTo>
                  <a:pt x="329925" y="81826"/>
                </a:lnTo>
                <a:lnTo>
                  <a:pt x="330188" y="79203"/>
                </a:lnTo>
                <a:lnTo>
                  <a:pt x="329532" y="78285"/>
                </a:lnTo>
                <a:lnTo>
                  <a:pt x="332023" y="78547"/>
                </a:lnTo>
                <a:lnTo>
                  <a:pt x="333728" y="78285"/>
                </a:lnTo>
                <a:lnTo>
                  <a:pt x="333728" y="75007"/>
                </a:lnTo>
                <a:lnTo>
                  <a:pt x="335170" y="73302"/>
                </a:lnTo>
                <a:lnTo>
                  <a:pt x="341989" y="75007"/>
                </a:lnTo>
                <a:lnTo>
                  <a:pt x="341989" y="75663"/>
                </a:lnTo>
                <a:lnTo>
                  <a:pt x="343301" y="76449"/>
                </a:lnTo>
                <a:lnTo>
                  <a:pt x="344481" y="78941"/>
                </a:lnTo>
                <a:lnTo>
                  <a:pt x="344087" y="80383"/>
                </a:lnTo>
                <a:lnTo>
                  <a:pt x="344481" y="80383"/>
                </a:lnTo>
                <a:lnTo>
                  <a:pt x="345137" y="78941"/>
                </a:lnTo>
                <a:lnTo>
                  <a:pt x="348021" y="77105"/>
                </a:lnTo>
                <a:lnTo>
                  <a:pt x="350382" y="76843"/>
                </a:lnTo>
                <a:lnTo>
                  <a:pt x="348939" y="75400"/>
                </a:lnTo>
                <a:lnTo>
                  <a:pt x="349464" y="73564"/>
                </a:lnTo>
                <a:lnTo>
                  <a:pt x="353267" y="69368"/>
                </a:lnTo>
                <a:lnTo>
                  <a:pt x="353267" y="68319"/>
                </a:lnTo>
                <a:lnTo>
                  <a:pt x="354578" y="67926"/>
                </a:lnTo>
                <a:lnTo>
                  <a:pt x="354316" y="66483"/>
                </a:lnTo>
                <a:lnTo>
                  <a:pt x="352873" y="66221"/>
                </a:lnTo>
                <a:lnTo>
                  <a:pt x="352480" y="67139"/>
                </a:lnTo>
                <a:lnTo>
                  <a:pt x="347235" y="69762"/>
                </a:lnTo>
                <a:lnTo>
                  <a:pt x="346579" y="67926"/>
                </a:lnTo>
                <a:lnTo>
                  <a:pt x="347497" y="64385"/>
                </a:lnTo>
                <a:lnTo>
                  <a:pt x="349464" y="65041"/>
                </a:lnTo>
                <a:lnTo>
                  <a:pt x="349464" y="63730"/>
                </a:lnTo>
                <a:lnTo>
                  <a:pt x="352873" y="63336"/>
                </a:lnTo>
                <a:lnTo>
                  <a:pt x="353922" y="59796"/>
                </a:lnTo>
                <a:lnTo>
                  <a:pt x="351562" y="58747"/>
                </a:lnTo>
                <a:lnTo>
                  <a:pt x="351562" y="57698"/>
                </a:lnTo>
                <a:lnTo>
                  <a:pt x="352873" y="51403"/>
                </a:lnTo>
                <a:lnTo>
                  <a:pt x="353922" y="46420"/>
                </a:lnTo>
                <a:lnTo>
                  <a:pt x="354578" y="46027"/>
                </a:lnTo>
                <a:lnTo>
                  <a:pt x="355102" y="43142"/>
                </a:lnTo>
                <a:lnTo>
                  <a:pt x="357201" y="42486"/>
                </a:lnTo>
                <a:lnTo>
                  <a:pt x="360348" y="43929"/>
                </a:lnTo>
                <a:lnTo>
                  <a:pt x="361397" y="44585"/>
                </a:lnTo>
                <a:lnTo>
                  <a:pt x="363888" y="44978"/>
                </a:lnTo>
                <a:lnTo>
                  <a:pt x="366380" y="46027"/>
                </a:lnTo>
                <a:lnTo>
                  <a:pt x="369527" y="45634"/>
                </a:lnTo>
                <a:lnTo>
                  <a:pt x="371100" y="46420"/>
                </a:lnTo>
                <a:lnTo>
                  <a:pt x="372805" y="36061"/>
                </a:lnTo>
                <a:lnTo>
                  <a:pt x="371756" y="36061"/>
                </a:lnTo>
                <a:lnTo>
                  <a:pt x="372018" y="34619"/>
                </a:lnTo>
                <a:lnTo>
                  <a:pt x="372805" y="33963"/>
                </a:lnTo>
                <a:lnTo>
                  <a:pt x="377395" y="33701"/>
                </a:lnTo>
                <a:lnTo>
                  <a:pt x="382640" y="31471"/>
                </a:lnTo>
                <a:lnTo>
                  <a:pt x="383164" y="30422"/>
                </a:lnTo>
                <a:lnTo>
                  <a:pt x="385525" y="31078"/>
                </a:lnTo>
                <a:lnTo>
                  <a:pt x="386180" y="29767"/>
                </a:lnTo>
                <a:lnTo>
                  <a:pt x="386574" y="28587"/>
                </a:lnTo>
                <a:lnTo>
                  <a:pt x="386836" y="25046"/>
                </a:lnTo>
                <a:lnTo>
                  <a:pt x="390508" y="18358"/>
                </a:lnTo>
                <a:lnTo>
                  <a:pt x="391557" y="14424"/>
                </a:lnTo>
                <a:lnTo>
                  <a:pt x="391163" y="11671"/>
                </a:lnTo>
                <a:lnTo>
                  <a:pt x="393917" y="9179"/>
                </a:lnTo>
                <a:lnTo>
                  <a:pt x="396540" y="6294"/>
                </a:lnTo>
                <a:lnTo>
                  <a:pt x="400736" y="8524"/>
                </a:lnTo>
                <a:lnTo>
                  <a:pt x="407161" y="10228"/>
                </a:lnTo>
                <a:lnTo>
                  <a:pt x="410702" y="11277"/>
                </a:lnTo>
                <a:lnTo>
                  <a:pt x="416078" y="12064"/>
                </a:lnTo>
                <a:lnTo>
                  <a:pt x="415554" y="15867"/>
                </a:lnTo>
                <a:lnTo>
                  <a:pt x="431289" y="15867"/>
                </a:lnTo>
                <a:lnTo>
                  <a:pt x="433781" y="16522"/>
                </a:lnTo>
                <a:lnTo>
                  <a:pt x="434437" y="17047"/>
                </a:lnTo>
                <a:lnTo>
                  <a:pt x="434437" y="15867"/>
                </a:lnTo>
                <a:lnTo>
                  <a:pt x="448599" y="5639"/>
                </a:lnTo>
                <a:lnTo>
                  <a:pt x="450435" y="4590"/>
                </a:lnTo>
                <a:lnTo>
                  <a:pt x="452533" y="2098"/>
                </a:lnTo>
                <a:lnTo>
                  <a:pt x="455680" y="1442"/>
                </a:lnTo>
                <a:lnTo>
                  <a:pt x="459351" y="262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DC29AB7B-D9D1-41D7-9C8D-8A198AE27C00}"/>
              </a:ext>
            </a:extLst>
          </p:cNvPr>
          <p:cNvSpPr/>
          <p:nvPr/>
        </p:nvSpPr>
        <p:spPr>
          <a:xfrm>
            <a:off x="8942592" y="3155165"/>
            <a:ext cx="606487" cy="681790"/>
          </a:xfrm>
          <a:custGeom>
            <a:avLst/>
            <a:gdLst>
              <a:gd name="connsiteX0" fmla="*/ 184764 w 724499"/>
              <a:gd name="connsiteY0" fmla="*/ 446894 h 814455"/>
              <a:gd name="connsiteX1" fmla="*/ 184764 w 724499"/>
              <a:gd name="connsiteY1" fmla="*/ 446894 h 814455"/>
              <a:gd name="connsiteX2" fmla="*/ 186075 w 724499"/>
              <a:gd name="connsiteY2" fmla="*/ 446894 h 814455"/>
              <a:gd name="connsiteX3" fmla="*/ 186075 w 724499"/>
              <a:gd name="connsiteY3" fmla="*/ 446894 h 814455"/>
              <a:gd name="connsiteX4" fmla="*/ 86940 w 724499"/>
              <a:gd name="connsiteY4" fmla="*/ 440469 h 814455"/>
              <a:gd name="connsiteX5" fmla="*/ 86546 w 724499"/>
              <a:gd name="connsiteY5" fmla="*/ 443616 h 814455"/>
              <a:gd name="connsiteX6" fmla="*/ 84842 w 724499"/>
              <a:gd name="connsiteY6" fmla="*/ 443616 h 814455"/>
              <a:gd name="connsiteX7" fmla="*/ 84055 w 724499"/>
              <a:gd name="connsiteY7" fmla="*/ 441911 h 814455"/>
              <a:gd name="connsiteX8" fmla="*/ 83304 w 724499"/>
              <a:gd name="connsiteY8" fmla="*/ 441279 h 814455"/>
              <a:gd name="connsiteX9" fmla="*/ 84055 w 724499"/>
              <a:gd name="connsiteY9" fmla="*/ 441911 h 814455"/>
              <a:gd name="connsiteX10" fmla="*/ 84842 w 724499"/>
              <a:gd name="connsiteY10" fmla="*/ 443616 h 814455"/>
              <a:gd name="connsiteX11" fmla="*/ 86547 w 724499"/>
              <a:gd name="connsiteY11" fmla="*/ 443616 h 814455"/>
              <a:gd name="connsiteX12" fmla="*/ 86940 w 724499"/>
              <a:gd name="connsiteY12" fmla="*/ 440469 h 814455"/>
              <a:gd name="connsiteX13" fmla="*/ 237609 w 724499"/>
              <a:gd name="connsiteY13" fmla="*/ 440469 h 814455"/>
              <a:gd name="connsiteX14" fmla="*/ 234724 w 724499"/>
              <a:gd name="connsiteY14" fmla="*/ 444403 h 814455"/>
              <a:gd name="connsiteX15" fmla="*/ 234725 w 724499"/>
              <a:gd name="connsiteY15" fmla="*/ 444403 h 814455"/>
              <a:gd name="connsiteX16" fmla="*/ 237610 w 724499"/>
              <a:gd name="connsiteY16" fmla="*/ 440470 h 814455"/>
              <a:gd name="connsiteX17" fmla="*/ 229348 w 724499"/>
              <a:gd name="connsiteY17" fmla="*/ 440469 h 814455"/>
              <a:gd name="connsiteX18" fmla="*/ 227250 w 724499"/>
              <a:gd name="connsiteY18" fmla="*/ 444403 h 814455"/>
              <a:gd name="connsiteX19" fmla="*/ 222791 w 724499"/>
              <a:gd name="connsiteY19" fmla="*/ 444141 h 814455"/>
              <a:gd name="connsiteX20" fmla="*/ 216628 w 724499"/>
              <a:gd name="connsiteY20" fmla="*/ 445452 h 814455"/>
              <a:gd name="connsiteX21" fmla="*/ 213350 w 724499"/>
              <a:gd name="connsiteY21" fmla="*/ 444796 h 814455"/>
              <a:gd name="connsiteX22" fmla="*/ 211252 w 724499"/>
              <a:gd name="connsiteY22" fmla="*/ 444403 h 814455"/>
              <a:gd name="connsiteX23" fmla="*/ 206400 w 724499"/>
              <a:gd name="connsiteY23" fmla="*/ 445452 h 814455"/>
              <a:gd name="connsiteX24" fmla="*/ 203516 w 724499"/>
              <a:gd name="connsiteY24" fmla="*/ 445845 h 814455"/>
              <a:gd name="connsiteX25" fmla="*/ 203516 w 724499"/>
              <a:gd name="connsiteY25" fmla="*/ 445845 h 814455"/>
              <a:gd name="connsiteX26" fmla="*/ 206401 w 724499"/>
              <a:gd name="connsiteY26" fmla="*/ 445452 h 814455"/>
              <a:gd name="connsiteX27" fmla="*/ 211252 w 724499"/>
              <a:gd name="connsiteY27" fmla="*/ 444403 h 814455"/>
              <a:gd name="connsiteX28" fmla="*/ 213350 w 724499"/>
              <a:gd name="connsiteY28" fmla="*/ 444796 h 814455"/>
              <a:gd name="connsiteX29" fmla="*/ 216629 w 724499"/>
              <a:gd name="connsiteY29" fmla="*/ 445452 h 814455"/>
              <a:gd name="connsiteX30" fmla="*/ 222792 w 724499"/>
              <a:gd name="connsiteY30" fmla="*/ 444141 h 814455"/>
              <a:gd name="connsiteX31" fmla="*/ 227250 w 724499"/>
              <a:gd name="connsiteY31" fmla="*/ 444403 h 814455"/>
              <a:gd name="connsiteX32" fmla="*/ 229348 w 724499"/>
              <a:gd name="connsiteY32" fmla="*/ 440469 h 814455"/>
              <a:gd name="connsiteX33" fmla="*/ 231183 w 724499"/>
              <a:gd name="connsiteY33" fmla="*/ 441812 h 814455"/>
              <a:gd name="connsiteX34" fmla="*/ 260688 w 724499"/>
              <a:gd name="connsiteY34" fmla="*/ 440075 h 814455"/>
              <a:gd name="connsiteX35" fmla="*/ 259508 w 724499"/>
              <a:gd name="connsiteY35" fmla="*/ 443616 h 814455"/>
              <a:gd name="connsiteX36" fmla="*/ 256492 w 724499"/>
              <a:gd name="connsiteY36" fmla="*/ 446894 h 814455"/>
              <a:gd name="connsiteX37" fmla="*/ 255312 w 724499"/>
              <a:gd name="connsiteY37" fmla="*/ 446894 h 814455"/>
              <a:gd name="connsiteX38" fmla="*/ 251116 w 724499"/>
              <a:gd name="connsiteY38" fmla="*/ 445452 h 814455"/>
              <a:gd name="connsiteX39" fmla="*/ 246788 w 724499"/>
              <a:gd name="connsiteY39" fmla="*/ 446239 h 814455"/>
              <a:gd name="connsiteX40" fmla="*/ 244297 w 724499"/>
              <a:gd name="connsiteY40" fmla="*/ 445845 h 814455"/>
              <a:gd name="connsiteX41" fmla="*/ 242206 w 724499"/>
              <a:gd name="connsiteY41" fmla="*/ 444710 h 814455"/>
              <a:gd name="connsiteX42" fmla="*/ 244297 w 724499"/>
              <a:gd name="connsiteY42" fmla="*/ 445845 h 814455"/>
              <a:gd name="connsiteX43" fmla="*/ 246789 w 724499"/>
              <a:gd name="connsiteY43" fmla="*/ 446239 h 814455"/>
              <a:gd name="connsiteX44" fmla="*/ 251116 w 724499"/>
              <a:gd name="connsiteY44" fmla="*/ 445452 h 814455"/>
              <a:gd name="connsiteX45" fmla="*/ 255312 w 724499"/>
              <a:gd name="connsiteY45" fmla="*/ 446894 h 814455"/>
              <a:gd name="connsiteX46" fmla="*/ 256492 w 724499"/>
              <a:gd name="connsiteY46" fmla="*/ 446894 h 814455"/>
              <a:gd name="connsiteX47" fmla="*/ 259508 w 724499"/>
              <a:gd name="connsiteY47" fmla="*/ 443616 h 814455"/>
              <a:gd name="connsiteX48" fmla="*/ 260689 w 724499"/>
              <a:gd name="connsiteY48" fmla="*/ 440075 h 814455"/>
              <a:gd name="connsiteX49" fmla="*/ 264229 w 724499"/>
              <a:gd name="connsiteY49" fmla="*/ 440862 h 814455"/>
              <a:gd name="connsiteX50" fmla="*/ 264885 w 724499"/>
              <a:gd name="connsiteY50" fmla="*/ 440470 h 814455"/>
              <a:gd name="connsiteX51" fmla="*/ 264884 w 724499"/>
              <a:gd name="connsiteY51" fmla="*/ 440469 h 814455"/>
              <a:gd name="connsiteX52" fmla="*/ 264229 w 724499"/>
              <a:gd name="connsiteY52" fmla="*/ 440862 h 814455"/>
              <a:gd name="connsiteX53" fmla="*/ 178994 w 724499"/>
              <a:gd name="connsiteY53" fmla="*/ 440075 h 814455"/>
              <a:gd name="connsiteX54" fmla="*/ 177289 w 724499"/>
              <a:gd name="connsiteY54" fmla="*/ 440469 h 814455"/>
              <a:gd name="connsiteX55" fmla="*/ 177289 w 724499"/>
              <a:gd name="connsiteY55" fmla="*/ 440469 h 814455"/>
              <a:gd name="connsiteX56" fmla="*/ 178994 w 724499"/>
              <a:gd name="connsiteY56" fmla="*/ 440075 h 814455"/>
              <a:gd name="connsiteX57" fmla="*/ 180436 w 724499"/>
              <a:gd name="connsiteY57" fmla="*/ 440469 h 814455"/>
              <a:gd name="connsiteX58" fmla="*/ 182534 w 724499"/>
              <a:gd name="connsiteY58" fmla="*/ 440076 h 814455"/>
              <a:gd name="connsiteX59" fmla="*/ 182534 w 724499"/>
              <a:gd name="connsiteY59" fmla="*/ 440075 h 814455"/>
              <a:gd name="connsiteX60" fmla="*/ 180436 w 724499"/>
              <a:gd name="connsiteY60" fmla="*/ 440469 h 814455"/>
              <a:gd name="connsiteX61" fmla="*/ 79859 w 724499"/>
              <a:gd name="connsiteY61" fmla="*/ 439813 h 814455"/>
              <a:gd name="connsiteX62" fmla="*/ 79859 w 724499"/>
              <a:gd name="connsiteY62" fmla="*/ 439813 h 814455"/>
              <a:gd name="connsiteX63" fmla="*/ 81563 w 724499"/>
              <a:gd name="connsiteY63" fmla="*/ 439813 h 814455"/>
              <a:gd name="connsiteX64" fmla="*/ 81563 w 724499"/>
              <a:gd name="connsiteY64" fmla="*/ 439813 h 814455"/>
              <a:gd name="connsiteX65" fmla="*/ 78119 w 724499"/>
              <a:gd name="connsiteY65" fmla="*/ 438861 h 814455"/>
              <a:gd name="connsiteX66" fmla="*/ 78416 w 724499"/>
              <a:gd name="connsiteY66" fmla="*/ 439158 h 814455"/>
              <a:gd name="connsiteX67" fmla="*/ 77236 w 724499"/>
              <a:gd name="connsiteY67" fmla="*/ 439420 h 814455"/>
              <a:gd name="connsiteX68" fmla="*/ 77237 w 724499"/>
              <a:gd name="connsiteY68" fmla="*/ 439420 h 814455"/>
              <a:gd name="connsiteX69" fmla="*/ 78417 w 724499"/>
              <a:gd name="connsiteY69" fmla="*/ 439158 h 814455"/>
              <a:gd name="connsiteX70" fmla="*/ 278653 w 724499"/>
              <a:gd name="connsiteY70" fmla="*/ 438764 h 814455"/>
              <a:gd name="connsiteX71" fmla="*/ 274850 w 724499"/>
              <a:gd name="connsiteY71" fmla="*/ 440075 h 814455"/>
              <a:gd name="connsiteX72" fmla="*/ 270785 w 724499"/>
              <a:gd name="connsiteY72" fmla="*/ 440862 h 814455"/>
              <a:gd name="connsiteX73" fmla="*/ 269867 w 724499"/>
              <a:gd name="connsiteY73" fmla="*/ 441518 h 814455"/>
              <a:gd name="connsiteX74" fmla="*/ 268687 w 724499"/>
              <a:gd name="connsiteY74" fmla="*/ 444796 h 814455"/>
              <a:gd name="connsiteX75" fmla="*/ 268687 w 724499"/>
              <a:gd name="connsiteY75" fmla="*/ 446239 h 814455"/>
              <a:gd name="connsiteX76" fmla="*/ 264884 w 724499"/>
              <a:gd name="connsiteY76" fmla="*/ 445452 h 814455"/>
              <a:gd name="connsiteX77" fmla="*/ 264229 w 724499"/>
              <a:gd name="connsiteY77" fmla="*/ 447550 h 814455"/>
              <a:gd name="connsiteX78" fmla="*/ 264165 w 724499"/>
              <a:gd name="connsiteY78" fmla="*/ 447385 h 814455"/>
              <a:gd name="connsiteX79" fmla="*/ 264229 w 724499"/>
              <a:gd name="connsiteY79" fmla="*/ 447550 h 814455"/>
              <a:gd name="connsiteX80" fmla="*/ 264885 w 724499"/>
              <a:gd name="connsiteY80" fmla="*/ 445452 h 814455"/>
              <a:gd name="connsiteX81" fmla="*/ 268688 w 724499"/>
              <a:gd name="connsiteY81" fmla="*/ 446239 h 814455"/>
              <a:gd name="connsiteX82" fmla="*/ 268688 w 724499"/>
              <a:gd name="connsiteY82" fmla="*/ 444796 h 814455"/>
              <a:gd name="connsiteX83" fmla="*/ 269868 w 724499"/>
              <a:gd name="connsiteY83" fmla="*/ 441518 h 814455"/>
              <a:gd name="connsiteX84" fmla="*/ 270786 w 724499"/>
              <a:gd name="connsiteY84" fmla="*/ 440862 h 814455"/>
              <a:gd name="connsiteX85" fmla="*/ 274851 w 724499"/>
              <a:gd name="connsiteY85" fmla="*/ 440075 h 814455"/>
              <a:gd name="connsiteX86" fmla="*/ 278654 w 724499"/>
              <a:gd name="connsiteY86" fmla="*/ 438764 h 814455"/>
              <a:gd name="connsiteX87" fmla="*/ 201155 w 724499"/>
              <a:gd name="connsiteY87" fmla="*/ 438764 h 814455"/>
              <a:gd name="connsiteX88" fmla="*/ 201155 w 724499"/>
              <a:gd name="connsiteY88" fmla="*/ 438764 h 814455"/>
              <a:gd name="connsiteX89" fmla="*/ 202073 w 724499"/>
              <a:gd name="connsiteY89" fmla="*/ 440862 h 814455"/>
              <a:gd name="connsiteX90" fmla="*/ 202179 w 724499"/>
              <a:gd name="connsiteY90" fmla="*/ 441227 h 814455"/>
              <a:gd name="connsiteX91" fmla="*/ 202073 w 724499"/>
              <a:gd name="connsiteY91" fmla="*/ 440862 h 814455"/>
              <a:gd name="connsiteX92" fmla="*/ 78023 w 724499"/>
              <a:gd name="connsiteY92" fmla="*/ 438764 h 814455"/>
              <a:gd name="connsiteX93" fmla="*/ 78023 w 724499"/>
              <a:gd name="connsiteY93" fmla="*/ 438764 h 814455"/>
              <a:gd name="connsiteX94" fmla="*/ 79859 w 724499"/>
              <a:gd name="connsiteY94" fmla="*/ 438764 h 814455"/>
              <a:gd name="connsiteX95" fmla="*/ 79859 w 724499"/>
              <a:gd name="connsiteY95" fmla="*/ 438764 h 814455"/>
              <a:gd name="connsiteX96" fmla="*/ 65940 w 724499"/>
              <a:gd name="connsiteY96" fmla="*/ 437616 h 814455"/>
              <a:gd name="connsiteX97" fmla="*/ 65959 w 724499"/>
              <a:gd name="connsiteY97" fmla="*/ 437715 h 814455"/>
              <a:gd name="connsiteX98" fmla="*/ 67008 w 724499"/>
              <a:gd name="connsiteY98" fmla="*/ 438764 h 814455"/>
              <a:gd name="connsiteX99" fmla="*/ 68057 w 724499"/>
              <a:gd name="connsiteY99" fmla="*/ 439158 h 814455"/>
              <a:gd name="connsiteX100" fmla="*/ 74483 w 724499"/>
              <a:gd name="connsiteY100" fmla="*/ 438502 h 814455"/>
              <a:gd name="connsiteX101" fmla="*/ 75925 w 724499"/>
              <a:gd name="connsiteY101" fmla="*/ 438764 h 814455"/>
              <a:gd name="connsiteX102" fmla="*/ 76575 w 724499"/>
              <a:gd name="connsiteY102" fmla="*/ 439089 h 814455"/>
              <a:gd name="connsiteX103" fmla="*/ 75925 w 724499"/>
              <a:gd name="connsiteY103" fmla="*/ 438764 h 814455"/>
              <a:gd name="connsiteX104" fmla="*/ 74482 w 724499"/>
              <a:gd name="connsiteY104" fmla="*/ 438502 h 814455"/>
              <a:gd name="connsiteX105" fmla="*/ 68057 w 724499"/>
              <a:gd name="connsiteY105" fmla="*/ 439158 h 814455"/>
              <a:gd name="connsiteX106" fmla="*/ 67008 w 724499"/>
              <a:gd name="connsiteY106" fmla="*/ 438764 h 814455"/>
              <a:gd name="connsiteX107" fmla="*/ 65959 w 724499"/>
              <a:gd name="connsiteY107" fmla="*/ 437715 h 814455"/>
              <a:gd name="connsiteX108" fmla="*/ 194074 w 724499"/>
              <a:gd name="connsiteY108" fmla="*/ 437059 h 814455"/>
              <a:gd name="connsiteX109" fmla="*/ 192238 w 724499"/>
              <a:gd name="connsiteY109" fmla="*/ 439158 h 814455"/>
              <a:gd name="connsiteX110" fmla="*/ 189353 w 724499"/>
              <a:gd name="connsiteY110" fmla="*/ 440862 h 814455"/>
              <a:gd name="connsiteX111" fmla="*/ 187255 w 724499"/>
              <a:gd name="connsiteY111" fmla="*/ 440862 h 814455"/>
              <a:gd name="connsiteX112" fmla="*/ 186075 w 724499"/>
              <a:gd name="connsiteY112" fmla="*/ 445058 h 814455"/>
              <a:gd name="connsiteX113" fmla="*/ 186075 w 724499"/>
              <a:gd name="connsiteY113" fmla="*/ 445058 h 814455"/>
              <a:gd name="connsiteX114" fmla="*/ 187255 w 724499"/>
              <a:gd name="connsiteY114" fmla="*/ 440862 h 814455"/>
              <a:gd name="connsiteX115" fmla="*/ 189353 w 724499"/>
              <a:gd name="connsiteY115" fmla="*/ 440862 h 814455"/>
              <a:gd name="connsiteX116" fmla="*/ 192238 w 724499"/>
              <a:gd name="connsiteY116" fmla="*/ 439158 h 814455"/>
              <a:gd name="connsiteX117" fmla="*/ 194074 w 724499"/>
              <a:gd name="connsiteY117" fmla="*/ 437059 h 814455"/>
              <a:gd name="connsiteX118" fmla="*/ 197877 w 724499"/>
              <a:gd name="connsiteY118" fmla="*/ 437322 h 814455"/>
              <a:gd name="connsiteX119" fmla="*/ 201155 w 724499"/>
              <a:gd name="connsiteY119" fmla="*/ 437059 h 814455"/>
              <a:gd name="connsiteX120" fmla="*/ 201155 w 724499"/>
              <a:gd name="connsiteY120" fmla="*/ 437059 h 814455"/>
              <a:gd name="connsiteX121" fmla="*/ 197876 w 724499"/>
              <a:gd name="connsiteY121" fmla="*/ 437322 h 814455"/>
              <a:gd name="connsiteX122" fmla="*/ 82612 w 724499"/>
              <a:gd name="connsiteY122" fmla="*/ 435617 h 814455"/>
              <a:gd name="connsiteX123" fmla="*/ 82612 w 724499"/>
              <a:gd name="connsiteY123" fmla="*/ 437977 h 814455"/>
              <a:gd name="connsiteX124" fmla="*/ 82925 w 724499"/>
              <a:gd name="connsiteY124" fmla="*/ 438073 h 814455"/>
              <a:gd name="connsiteX125" fmla="*/ 82613 w 724499"/>
              <a:gd name="connsiteY125" fmla="*/ 437977 h 814455"/>
              <a:gd name="connsiteX126" fmla="*/ 82613 w 724499"/>
              <a:gd name="connsiteY126" fmla="*/ 435617 h 814455"/>
              <a:gd name="connsiteX127" fmla="*/ 83006 w 724499"/>
              <a:gd name="connsiteY127" fmla="*/ 435617 h 814455"/>
              <a:gd name="connsiteX128" fmla="*/ 83006 w 724499"/>
              <a:gd name="connsiteY128" fmla="*/ 435617 h 814455"/>
              <a:gd name="connsiteX129" fmla="*/ 86359 w 724499"/>
              <a:gd name="connsiteY129" fmla="*/ 434860 h 814455"/>
              <a:gd name="connsiteX130" fmla="*/ 86940 w 724499"/>
              <a:gd name="connsiteY130" fmla="*/ 435093 h 814455"/>
              <a:gd name="connsiteX131" fmla="*/ 92185 w 724499"/>
              <a:gd name="connsiteY131" fmla="*/ 435093 h 814455"/>
              <a:gd name="connsiteX132" fmla="*/ 92185 w 724499"/>
              <a:gd name="connsiteY132" fmla="*/ 435092 h 814455"/>
              <a:gd name="connsiteX133" fmla="*/ 86940 w 724499"/>
              <a:gd name="connsiteY133" fmla="*/ 435092 h 814455"/>
              <a:gd name="connsiteX134" fmla="*/ 82612 w 724499"/>
              <a:gd name="connsiteY134" fmla="*/ 434830 h 814455"/>
              <a:gd name="connsiteX135" fmla="*/ 82959 w 724499"/>
              <a:gd name="connsiteY135" fmla="*/ 435522 h 814455"/>
              <a:gd name="connsiteX136" fmla="*/ 82613 w 724499"/>
              <a:gd name="connsiteY136" fmla="*/ 434830 h 814455"/>
              <a:gd name="connsiteX137" fmla="*/ 86285 w 724499"/>
              <a:gd name="connsiteY137" fmla="*/ 434830 h 814455"/>
              <a:gd name="connsiteX138" fmla="*/ 86284 w 724499"/>
              <a:gd name="connsiteY138" fmla="*/ 434830 h 814455"/>
              <a:gd name="connsiteX139" fmla="*/ 176883 w 724499"/>
              <a:gd name="connsiteY139" fmla="*/ 434766 h 814455"/>
              <a:gd name="connsiteX140" fmla="*/ 176896 w 724499"/>
              <a:gd name="connsiteY140" fmla="*/ 434830 h 814455"/>
              <a:gd name="connsiteX141" fmla="*/ 178076 w 724499"/>
              <a:gd name="connsiteY141" fmla="*/ 438764 h 814455"/>
              <a:gd name="connsiteX142" fmla="*/ 178076 w 724499"/>
              <a:gd name="connsiteY142" fmla="*/ 438764 h 814455"/>
              <a:gd name="connsiteX143" fmla="*/ 176896 w 724499"/>
              <a:gd name="connsiteY143" fmla="*/ 434830 h 814455"/>
              <a:gd name="connsiteX144" fmla="*/ 337138 w 724499"/>
              <a:gd name="connsiteY144" fmla="*/ 433125 h 814455"/>
              <a:gd name="connsiteX145" fmla="*/ 337138 w 724499"/>
              <a:gd name="connsiteY145" fmla="*/ 433125 h 814455"/>
              <a:gd name="connsiteX146" fmla="*/ 342121 w 724499"/>
              <a:gd name="connsiteY146" fmla="*/ 433781 h 814455"/>
              <a:gd name="connsiteX147" fmla="*/ 344219 w 724499"/>
              <a:gd name="connsiteY147" fmla="*/ 433781 h 814455"/>
              <a:gd name="connsiteX148" fmla="*/ 346186 w 724499"/>
              <a:gd name="connsiteY148" fmla="*/ 434175 h 814455"/>
              <a:gd name="connsiteX149" fmla="*/ 348284 w 724499"/>
              <a:gd name="connsiteY149" fmla="*/ 434175 h 814455"/>
              <a:gd name="connsiteX150" fmla="*/ 348283 w 724499"/>
              <a:gd name="connsiteY150" fmla="*/ 434174 h 814455"/>
              <a:gd name="connsiteX151" fmla="*/ 346185 w 724499"/>
              <a:gd name="connsiteY151" fmla="*/ 434174 h 814455"/>
              <a:gd name="connsiteX152" fmla="*/ 344219 w 724499"/>
              <a:gd name="connsiteY152" fmla="*/ 433781 h 814455"/>
              <a:gd name="connsiteX153" fmla="*/ 342120 w 724499"/>
              <a:gd name="connsiteY153" fmla="*/ 433781 h 814455"/>
              <a:gd name="connsiteX154" fmla="*/ 315632 w 724499"/>
              <a:gd name="connsiteY154" fmla="*/ 433125 h 814455"/>
              <a:gd name="connsiteX155" fmla="*/ 312092 w 724499"/>
              <a:gd name="connsiteY155" fmla="*/ 434437 h 814455"/>
              <a:gd name="connsiteX156" fmla="*/ 311534 w 724499"/>
              <a:gd name="connsiteY156" fmla="*/ 434082 h 814455"/>
              <a:gd name="connsiteX157" fmla="*/ 312092 w 724499"/>
              <a:gd name="connsiteY157" fmla="*/ 434437 h 814455"/>
              <a:gd name="connsiteX158" fmla="*/ 315632 w 724499"/>
              <a:gd name="connsiteY158" fmla="*/ 433125 h 814455"/>
              <a:gd name="connsiteX159" fmla="*/ 287963 w 724499"/>
              <a:gd name="connsiteY159" fmla="*/ 431683 h 814455"/>
              <a:gd name="connsiteX160" fmla="*/ 287963 w 724499"/>
              <a:gd name="connsiteY160" fmla="*/ 432339 h 814455"/>
              <a:gd name="connsiteX161" fmla="*/ 289012 w 724499"/>
              <a:gd name="connsiteY161" fmla="*/ 433125 h 814455"/>
              <a:gd name="connsiteX162" fmla="*/ 289012 w 724499"/>
              <a:gd name="connsiteY162" fmla="*/ 435617 h 814455"/>
              <a:gd name="connsiteX163" fmla="*/ 287570 w 724499"/>
              <a:gd name="connsiteY163" fmla="*/ 435879 h 814455"/>
              <a:gd name="connsiteX164" fmla="*/ 285865 w 724499"/>
              <a:gd name="connsiteY164" fmla="*/ 437059 h 814455"/>
              <a:gd name="connsiteX165" fmla="*/ 283243 w 724499"/>
              <a:gd name="connsiteY165" fmla="*/ 439813 h 814455"/>
              <a:gd name="connsiteX166" fmla="*/ 282325 w 724499"/>
              <a:gd name="connsiteY166" fmla="*/ 439813 h 814455"/>
              <a:gd name="connsiteX167" fmla="*/ 279196 w 724499"/>
              <a:gd name="connsiteY167" fmla="*/ 438919 h 814455"/>
              <a:gd name="connsiteX168" fmla="*/ 282325 w 724499"/>
              <a:gd name="connsiteY168" fmla="*/ 439813 h 814455"/>
              <a:gd name="connsiteX169" fmla="*/ 283243 w 724499"/>
              <a:gd name="connsiteY169" fmla="*/ 439813 h 814455"/>
              <a:gd name="connsiteX170" fmla="*/ 285866 w 724499"/>
              <a:gd name="connsiteY170" fmla="*/ 437059 h 814455"/>
              <a:gd name="connsiteX171" fmla="*/ 287570 w 724499"/>
              <a:gd name="connsiteY171" fmla="*/ 435879 h 814455"/>
              <a:gd name="connsiteX172" fmla="*/ 289013 w 724499"/>
              <a:gd name="connsiteY172" fmla="*/ 435617 h 814455"/>
              <a:gd name="connsiteX173" fmla="*/ 289013 w 724499"/>
              <a:gd name="connsiteY173" fmla="*/ 433125 h 814455"/>
              <a:gd name="connsiteX174" fmla="*/ 287964 w 724499"/>
              <a:gd name="connsiteY174" fmla="*/ 432339 h 814455"/>
              <a:gd name="connsiteX175" fmla="*/ 287964 w 724499"/>
              <a:gd name="connsiteY175" fmla="*/ 431683 h 814455"/>
              <a:gd name="connsiteX176" fmla="*/ 289668 w 724499"/>
              <a:gd name="connsiteY176" fmla="*/ 432076 h 814455"/>
              <a:gd name="connsiteX177" fmla="*/ 291111 w 724499"/>
              <a:gd name="connsiteY177" fmla="*/ 432732 h 814455"/>
              <a:gd name="connsiteX178" fmla="*/ 298585 w 724499"/>
              <a:gd name="connsiteY178" fmla="*/ 432339 h 814455"/>
              <a:gd name="connsiteX179" fmla="*/ 300028 w 724499"/>
              <a:gd name="connsiteY179" fmla="*/ 434175 h 814455"/>
              <a:gd name="connsiteX180" fmla="*/ 304486 w 724499"/>
              <a:gd name="connsiteY180" fmla="*/ 435879 h 814455"/>
              <a:gd name="connsiteX181" fmla="*/ 306453 w 724499"/>
              <a:gd name="connsiteY181" fmla="*/ 435617 h 814455"/>
              <a:gd name="connsiteX182" fmla="*/ 310650 w 724499"/>
              <a:gd name="connsiteY182" fmla="*/ 433520 h 814455"/>
              <a:gd name="connsiteX183" fmla="*/ 310649 w 724499"/>
              <a:gd name="connsiteY183" fmla="*/ 433519 h 814455"/>
              <a:gd name="connsiteX184" fmla="*/ 306453 w 724499"/>
              <a:gd name="connsiteY184" fmla="*/ 435617 h 814455"/>
              <a:gd name="connsiteX185" fmla="*/ 304486 w 724499"/>
              <a:gd name="connsiteY185" fmla="*/ 435879 h 814455"/>
              <a:gd name="connsiteX186" fmla="*/ 300028 w 724499"/>
              <a:gd name="connsiteY186" fmla="*/ 434174 h 814455"/>
              <a:gd name="connsiteX187" fmla="*/ 298585 w 724499"/>
              <a:gd name="connsiteY187" fmla="*/ 432339 h 814455"/>
              <a:gd name="connsiteX188" fmla="*/ 291111 w 724499"/>
              <a:gd name="connsiteY188" fmla="*/ 432732 h 814455"/>
              <a:gd name="connsiteX189" fmla="*/ 289668 w 724499"/>
              <a:gd name="connsiteY189" fmla="*/ 432076 h 814455"/>
              <a:gd name="connsiteX190" fmla="*/ 176135 w 724499"/>
              <a:gd name="connsiteY190" fmla="*/ 428999 h 814455"/>
              <a:gd name="connsiteX191" fmla="*/ 176240 w 724499"/>
              <a:gd name="connsiteY191" fmla="*/ 429191 h 814455"/>
              <a:gd name="connsiteX192" fmla="*/ 176249 w 724499"/>
              <a:gd name="connsiteY192" fmla="*/ 429288 h 814455"/>
              <a:gd name="connsiteX193" fmla="*/ 176240 w 724499"/>
              <a:gd name="connsiteY193" fmla="*/ 429191 h 814455"/>
              <a:gd name="connsiteX194" fmla="*/ 175453 w 724499"/>
              <a:gd name="connsiteY194" fmla="*/ 427749 h 814455"/>
              <a:gd name="connsiteX195" fmla="*/ 174011 w 724499"/>
              <a:gd name="connsiteY195" fmla="*/ 428143 h 814455"/>
              <a:gd name="connsiteX196" fmla="*/ 173749 w 724499"/>
              <a:gd name="connsiteY196" fmla="*/ 428535 h 814455"/>
              <a:gd name="connsiteX197" fmla="*/ 173749 w 724499"/>
              <a:gd name="connsiteY197" fmla="*/ 428536 h 814455"/>
              <a:gd name="connsiteX198" fmla="*/ 174011 w 724499"/>
              <a:gd name="connsiteY198" fmla="*/ 428143 h 814455"/>
              <a:gd name="connsiteX199" fmla="*/ 175453 w 724499"/>
              <a:gd name="connsiteY199" fmla="*/ 427750 h 814455"/>
              <a:gd name="connsiteX200" fmla="*/ 337483 w 724499"/>
              <a:gd name="connsiteY200" fmla="*/ 425947 h 814455"/>
              <a:gd name="connsiteX201" fmla="*/ 337531 w 724499"/>
              <a:gd name="connsiteY201" fmla="*/ 426044 h 814455"/>
              <a:gd name="connsiteX202" fmla="*/ 337531 w 724499"/>
              <a:gd name="connsiteY202" fmla="*/ 426044 h 814455"/>
              <a:gd name="connsiteX203" fmla="*/ 154925 w 724499"/>
              <a:gd name="connsiteY203" fmla="*/ 424213 h 814455"/>
              <a:gd name="connsiteX204" fmla="*/ 154997 w 724499"/>
              <a:gd name="connsiteY204" fmla="*/ 424340 h 814455"/>
              <a:gd name="connsiteX205" fmla="*/ 157751 w 724499"/>
              <a:gd name="connsiteY205" fmla="*/ 424995 h 814455"/>
              <a:gd name="connsiteX206" fmla="*/ 160242 w 724499"/>
              <a:gd name="connsiteY206" fmla="*/ 424995 h 814455"/>
              <a:gd name="connsiteX207" fmla="*/ 165225 w 724499"/>
              <a:gd name="connsiteY207" fmla="*/ 426044 h 814455"/>
              <a:gd name="connsiteX208" fmla="*/ 166930 w 724499"/>
              <a:gd name="connsiteY208" fmla="*/ 428536 h 814455"/>
              <a:gd name="connsiteX209" fmla="*/ 168897 w 724499"/>
              <a:gd name="connsiteY209" fmla="*/ 427749 h 814455"/>
              <a:gd name="connsiteX210" fmla="*/ 173355 w 724499"/>
              <a:gd name="connsiteY210" fmla="*/ 427749 h 814455"/>
              <a:gd name="connsiteX211" fmla="*/ 173403 w 724499"/>
              <a:gd name="connsiteY211" fmla="*/ 427845 h 814455"/>
              <a:gd name="connsiteX212" fmla="*/ 173355 w 724499"/>
              <a:gd name="connsiteY212" fmla="*/ 427749 h 814455"/>
              <a:gd name="connsiteX213" fmla="*/ 168897 w 724499"/>
              <a:gd name="connsiteY213" fmla="*/ 427749 h 814455"/>
              <a:gd name="connsiteX214" fmla="*/ 166930 w 724499"/>
              <a:gd name="connsiteY214" fmla="*/ 428536 h 814455"/>
              <a:gd name="connsiteX215" fmla="*/ 165225 w 724499"/>
              <a:gd name="connsiteY215" fmla="*/ 426044 h 814455"/>
              <a:gd name="connsiteX216" fmla="*/ 160242 w 724499"/>
              <a:gd name="connsiteY216" fmla="*/ 424995 h 814455"/>
              <a:gd name="connsiteX217" fmla="*/ 157750 w 724499"/>
              <a:gd name="connsiteY217" fmla="*/ 424995 h 814455"/>
              <a:gd name="connsiteX218" fmla="*/ 154997 w 724499"/>
              <a:gd name="connsiteY218" fmla="*/ 424340 h 814455"/>
              <a:gd name="connsiteX219" fmla="*/ 349890 w 724499"/>
              <a:gd name="connsiteY219" fmla="*/ 422739 h 814455"/>
              <a:gd name="connsiteX220" fmla="*/ 349988 w 724499"/>
              <a:gd name="connsiteY220" fmla="*/ 422766 h 814455"/>
              <a:gd name="connsiteX221" fmla="*/ 349595 w 724499"/>
              <a:gd name="connsiteY221" fmla="*/ 425258 h 814455"/>
              <a:gd name="connsiteX222" fmla="*/ 347103 w 724499"/>
              <a:gd name="connsiteY222" fmla="*/ 426700 h 814455"/>
              <a:gd name="connsiteX223" fmla="*/ 346448 w 724499"/>
              <a:gd name="connsiteY223" fmla="*/ 427356 h 814455"/>
              <a:gd name="connsiteX224" fmla="*/ 346185 w 724499"/>
              <a:gd name="connsiteY224" fmla="*/ 428536 h 814455"/>
              <a:gd name="connsiteX225" fmla="*/ 347103 w 724499"/>
              <a:gd name="connsiteY225" fmla="*/ 429978 h 814455"/>
              <a:gd name="connsiteX226" fmla="*/ 347890 w 724499"/>
              <a:gd name="connsiteY226" fmla="*/ 433519 h 814455"/>
              <a:gd name="connsiteX227" fmla="*/ 348100 w 724499"/>
              <a:gd name="connsiteY227" fmla="*/ 433868 h 814455"/>
              <a:gd name="connsiteX228" fmla="*/ 347891 w 724499"/>
              <a:gd name="connsiteY228" fmla="*/ 433519 h 814455"/>
              <a:gd name="connsiteX229" fmla="*/ 347104 w 724499"/>
              <a:gd name="connsiteY229" fmla="*/ 429978 h 814455"/>
              <a:gd name="connsiteX230" fmla="*/ 346186 w 724499"/>
              <a:gd name="connsiteY230" fmla="*/ 428536 h 814455"/>
              <a:gd name="connsiteX231" fmla="*/ 346448 w 724499"/>
              <a:gd name="connsiteY231" fmla="*/ 427356 h 814455"/>
              <a:gd name="connsiteX232" fmla="*/ 347104 w 724499"/>
              <a:gd name="connsiteY232" fmla="*/ 426700 h 814455"/>
              <a:gd name="connsiteX233" fmla="*/ 349595 w 724499"/>
              <a:gd name="connsiteY233" fmla="*/ 425258 h 814455"/>
              <a:gd name="connsiteX234" fmla="*/ 349989 w 724499"/>
              <a:gd name="connsiteY234" fmla="*/ 422766 h 814455"/>
              <a:gd name="connsiteX235" fmla="*/ 100315 w 724499"/>
              <a:gd name="connsiteY235" fmla="*/ 422373 h 814455"/>
              <a:gd name="connsiteX236" fmla="*/ 99660 w 724499"/>
              <a:gd name="connsiteY236" fmla="*/ 424340 h 814455"/>
              <a:gd name="connsiteX237" fmla="*/ 91398 w 724499"/>
              <a:gd name="connsiteY237" fmla="*/ 428536 h 814455"/>
              <a:gd name="connsiteX238" fmla="*/ 92080 w 724499"/>
              <a:gd name="connsiteY238" fmla="*/ 434218 h 814455"/>
              <a:gd name="connsiteX239" fmla="*/ 91399 w 724499"/>
              <a:gd name="connsiteY239" fmla="*/ 428536 h 814455"/>
              <a:gd name="connsiteX240" fmla="*/ 99660 w 724499"/>
              <a:gd name="connsiteY240" fmla="*/ 424340 h 814455"/>
              <a:gd name="connsiteX241" fmla="*/ 100315 w 724499"/>
              <a:gd name="connsiteY241" fmla="*/ 422373 h 814455"/>
              <a:gd name="connsiteX242" fmla="*/ 331761 w 724499"/>
              <a:gd name="connsiteY242" fmla="*/ 421061 h 814455"/>
              <a:gd name="connsiteX243" fmla="*/ 328352 w 724499"/>
              <a:gd name="connsiteY243" fmla="*/ 422766 h 814455"/>
              <a:gd name="connsiteX244" fmla="*/ 327565 w 724499"/>
              <a:gd name="connsiteY244" fmla="*/ 424995 h 814455"/>
              <a:gd name="connsiteX245" fmla="*/ 325860 w 724499"/>
              <a:gd name="connsiteY245" fmla="*/ 426044 h 814455"/>
              <a:gd name="connsiteX246" fmla="*/ 324024 w 724499"/>
              <a:gd name="connsiteY246" fmla="*/ 426438 h 814455"/>
              <a:gd name="connsiteX247" fmla="*/ 319173 w 724499"/>
              <a:gd name="connsiteY247" fmla="*/ 429191 h 814455"/>
              <a:gd name="connsiteX248" fmla="*/ 316943 w 724499"/>
              <a:gd name="connsiteY248" fmla="*/ 429454 h 814455"/>
              <a:gd name="connsiteX249" fmla="*/ 314845 w 724499"/>
              <a:gd name="connsiteY249" fmla="*/ 430634 h 814455"/>
              <a:gd name="connsiteX250" fmla="*/ 315572 w 724499"/>
              <a:gd name="connsiteY250" fmla="*/ 432934 h 814455"/>
              <a:gd name="connsiteX251" fmla="*/ 314846 w 724499"/>
              <a:gd name="connsiteY251" fmla="*/ 430634 h 814455"/>
              <a:gd name="connsiteX252" fmla="*/ 316944 w 724499"/>
              <a:gd name="connsiteY252" fmla="*/ 429454 h 814455"/>
              <a:gd name="connsiteX253" fmla="*/ 319173 w 724499"/>
              <a:gd name="connsiteY253" fmla="*/ 429191 h 814455"/>
              <a:gd name="connsiteX254" fmla="*/ 324025 w 724499"/>
              <a:gd name="connsiteY254" fmla="*/ 426438 h 814455"/>
              <a:gd name="connsiteX255" fmla="*/ 325861 w 724499"/>
              <a:gd name="connsiteY255" fmla="*/ 426044 h 814455"/>
              <a:gd name="connsiteX256" fmla="*/ 327565 w 724499"/>
              <a:gd name="connsiteY256" fmla="*/ 424995 h 814455"/>
              <a:gd name="connsiteX257" fmla="*/ 328352 w 724499"/>
              <a:gd name="connsiteY257" fmla="*/ 422766 h 814455"/>
              <a:gd name="connsiteX258" fmla="*/ 331762 w 724499"/>
              <a:gd name="connsiteY258" fmla="*/ 421061 h 814455"/>
              <a:gd name="connsiteX259" fmla="*/ 333728 w 724499"/>
              <a:gd name="connsiteY259" fmla="*/ 421061 h 814455"/>
              <a:gd name="connsiteX260" fmla="*/ 334646 w 724499"/>
              <a:gd name="connsiteY260" fmla="*/ 422373 h 814455"/>
              <a:gd name="connsiteX261" fmla="*/ 336744 w 724499"/>
              <a:gd name="connsiteY261" fmla="*/ 422373 h 814455"/>
              <a:gd name="connsiteX262" fmla="*/ 337531 w 724499"/>
              <a:gd name="connsiteY262" fmla="*/ 422766 h 814455"/>
              <a:gd name="connsiteX263" fmla="*/ 337531 w 724499"/>
              <a:gd name="connsiteY263" fmla="*/ 422766 h 814455"/>
              <a:gd name="connsiteX264" fmla="*/ 336744 w 724499"/>
              <a:gd name="connsiteY264" fmla="*/ 422373 h 814455"/>
              <a:gd name="connsiteX265" fmla="*/ 334646 w 724499"/>
              <a:gd name="connsiteY265" fmla="*/ 422373 h 814455"/>
              <a:gd name="connsiteX266" fmla="*/ 333728 w 724499"/>
              <a:gd name="connsiteY266" fmla="*/ 421061 h 814455"/>
              <a:gd name="connsiteX267" fmla="*/ 122350 w 724499"/>
              <a:gd name="connsiteY267" fmla="*/ 417205 h 814455"/>
              <a:gd name="connsiteX268" fmla="*/ 123001 w 724499"/>
              <a:gd name="connsiteY268" fmla="*/ 417783 h 814455"/>
              <a:gd name="connsiteX269" fmla="*/ 123059 w 724499"/>
              <a:gd name="connsiteY269" fmla="*/ 417880 h 814455"/>
              <a:gd name="connsiteX270" fmla="*/ 123001 w 724499"/>
              <a:gd name="connsiteY270" fmla="*/ 417783 h 814455"/>
              <a:gd name="connsiteX271" fmla="*/ 356021 w 724499"/>
              <a:gd name="connsiteY271" fmla="*/ 416734 h 814455"/>
              <a:gd name="connsiteX272" fmla="*/ 356020 w 724499"/>
              <a:gd name="connsiteY272" fmla="*/ 416734 h 814455"/>
              <a:gd name="connsiteX273" fmla="*/ 357069 w 724499"/>
              <a:gd name="connsiteY273" fmla="*/ 419881 h 814455"/>
              <a:gd name="connsiteX274" fmla="*/ 355365 w 724499"/>
              <a:gd name="connsiteY274" fmla="*/ 419881 h 814455"/>
              <a:gd name="connsiteX275" fmla="*/ 354578 w 724499"/>
              <a:gd name="connsiteY275" fmla="*/ 419226 h 814455"/>
              <a:gd name="connsiteX276" fmla="*/ 349988 w 724499"/>
              <a:gd name="connsiteY276" fmla="*/ 419619 h 814455"/>
              <a:gd name="connsiteX277" fmla="*/ 349595 w 724499"/>
              <a:gd name="connsiteY277" fmla="*/ 420275 h 814455"/>
              <a:gd name="connsiteX278" fmla="*/ 348284 w 724499"/>
              <a:gd name="connsiteY278" fmla="*/ 421061 h 814455"/>
              <a:gd name="connsiteX279" fmla="*/ 348284 w 724499"/>
              <a:gd name="connsiteY279" fmla="*/ 421061 h 814455"/>
              <a:gd name="connsiteX280" fmla="*/ 349595 w 724499"/>
              <a:gd name="connsiteY280" fmla="*/ 420275 h 814455"/>
              <a:gd name="connsiteX281" fmla="*/ 349989 w 724499"/>
              <a:gd name="connsiteY281" fmla="*/ 419619 h 814455"/>
              <a:gd name="connsiteX282" fmla="*/ 354578 w 724499"/>
              <a:gd name="connsiteY282" fmla="*/ 419226 h 814455"/>
              <a:gd name="connsiteX283" fmla="*/ 355365 w 724499"/>
              <a:gd name="connsiteY283" fmla="*/ 419881 h 814455"/>
              <a:gd name="connsiteX284" fmla="*/ 357070 w 724499"/>
              <a:gd name="connsiteY284" fmla="*/ 419881 h 814455"/>
              <a:gd name="connsiteX285" fmla="*/ 143982 w 724499"/>
              <a:gd name="connsiteY285" fmla="*/ 415685 h 814455"/>
              <a:gd name="connsiteX286" fmla="*/ 143588 w 724499"/>
              <a:gd name="connsiteY286" fmla="*/ 416078 h 814455"/>
              <a:gd name="connsiteX287" fmla="*/ 142277 w 724499"/>
              <a:gd name="connsiteY287" fmla="*/ 419226 h 814455"/>
              <a:gd name="connsiteX288" fmla="*/ 140179 w 724499"/>
              <a:gd name="connsiteY288" fmla="*/ 419619 h 814455"/>
              <a:gd name="connsiteX289" fmla="*/ 140120 w 724499"/>
              <a:gd name="connsiteY289" fmla="*/ 419486 h 814455"/>
              <a:gd name="connsiteX290" fmla="*/ 140179 w 724499"/>
              <a:gd name="connsiteY290" fmla="*/ 419619 h 814455"/>
              <a:gd name="connsiteX291" fmla="*/ 142278 w 724499"/>
              <a:gd name="connsiteY291" fmla="*/ 419226 h 814455"/>
              <a:gd name="connsiteX292" fmla="*/ 143589 w 724499"/>
              <a:gd name="connsiteY292" fmla="*/ 416078 h 814455"/>
              <a:gd name="connsiteX293" fmla="*/ 143982 w 724499"/>
              <a:gd name="connsiteY293" fmla="*/ 415685 h 814455"/>
              <a:gd name="connsiteX294" fmla="*/ 144375 w 724499"/>
              <a:gd name="connsiteY294" fmla="*/ 416341 h 814455"/>
              <a:gd name="connsiteX295" fmla="*/ 146080 w 724499"/>
              <a:gd name="connsiteY295" fmla="*/ 415685 h 814455"/>
              <a:gd name="connsiteX296" fmla="*/ 148178 w 724499"/>
              <a:gd name="connsiteY296" fmla="*/ 416341 h 814455"/>
              <a:gd name="connsiteX297" fmla="*/ 148178 w 724499"/>
              <a:gd name="connsiteY297" fmla="*/ 416341 h 814455"/>
              <a:gd name="connsiteX298" fmla="*/ 146080 w 724499"/>
              <a:gd name="connsiteY298" fmla="*/ 415685 h 814455"/>
              <a:gd name="connsiteX299" fmla="*/ 144375 w 724499"/>
              <a:gd name="connsiteY299" fmla="*/ 416341 h 814455"/>
              <a:gd name="connsiteX300" fmla="*/ 141884 w 724499"/>
              <a:gd name="connsiteY300" fmla="*/ 415685 h 814455"/>
              <a:gd name="connsiteX301" fmla="*/ 141884 w 724499"/>
              <a:gd name="connsiteY301" fmla="*/ 415685 h 814455"/>
              <a:gd name="connsiteX302" fmla="*/ 142539 w 724499"/>
              <a:gd name="connsiteY302" fmla="*/ 415685 h 814455"/>
              <a:gd name="connsiteX303" fmla="*/ 142539 w 724499"/>
              <a:gd name="connsiteY303" fmla="*/ 415685 h 814455"/>
              <a:gd name="connsiteX304" fmla="*/ 154997 w 724499"/>
              <a:gd name="connsiteY304" fmla="*/ 415292 h 814455"/>
              <a:gd name="connsiteX305" fmla="*/ 154472 w 724499"/>
              <a:gd name="connsiteY305" fmla="*/ 415685 h 814455"/>
              <a:gd name="connsiteX306" fmla="*/ 154472 w 724499"/>
              <a:gd name="connsiteY306" fmla="*/ 418176 h 814455"/>
              <a:gd name="connsiteX307" fmla="*/ 150014 w 724499"/>
              <a:gd name="connsiteY307" fmla="*/ 418176 h 814455"/>
              <a:gd name="connsiteX308" fmla="*/ 149909 w 724499"/>
              <a:gd name="connsiteY308" fmla="*/ 417791 h 814455"/>
              <a:gd name="connsiteX309" fmla="*/ 150014 w 724499"/>
              <a:gd name="connsiteY309" fmla="*/ 418177 h 814455"/>
              <a:gd name="connsiteX310" fmla="*/ 154473 w 724499"/>
              <a:gd name="connsiteY310" fmla="*/ 418177 h 814455"/>
              <a:gd name="connsiteX311" fmla="*/ 154473 w 724499"/>
              <a:gd name="connsiteY311" fmla="*/ 415685 h 814455"/>
              <a:gd name="connsiteX312" fmla="*/ 154997 w 724499"/>
              <a:gd name="connsiteY312" fmla="*/ 415292 h 814455"/>
              <a:gd name="connsiteX313" fmla="*/ 157357 w 724499"/>
              <a:gd name="connsiteY313" fmla="*/ 418177 h 814455"/>
              <a:gd name="connsiteX314" fmla="*/ 158800 w 724499"/>
              <a:gd name="connsiteY314" fmla="*/ 419881 h 814455"/>
              <a:gd name="connsiteX315" fmla="*/ 158800 w 724499"/>
              <a:gd name="connsiteY315" fmla="*/ 419881 h 814455"/>
              <a:gd name="connsiteX316" fmla="*/ 157357 w 724499"/>
              <a:gd name="connsiteY316" fmla="*/ 418176 h 814455"/>
              <a:gd name="connsiteX317" fmla="*/ 124265 w 724499"/>
              <a:gd name="connsiteY317" fmla="*/ 414988 h 814455"/>
              <a:gd name="connsiteX318" fmla="*/ 125492 w 724499"/>
              <a:gd name="connsiteY318" fmla="*/ 416996 h 814455"/>
              <a:gd name="connsiteX319" fmla="*/ 125492 w 724499"/>
              <a:gd name="connsiteY319" fmla="*/ 417521 h 814455"/>
              <a:gd name="connsiteX320" fmla="*/ 123395 w 724499"/>
              <a:gd name="connsiteY320" fmla="*/ 418439 h 814455"/>
              <a:gd name="connsiteX321" fmla="*/ 123395 w 724499"/>
              <a:gd name="connsiteY321" fmla="*/ 418439 h 814455"/>
              <a:gd name="connsiteX322" fmla="*/ 125493 w 724499"/>
              <a:gd name="connsiteY322" fmla="*/ 417521 h 814455"/>
              <a:gd name="connsiteX323" fmla="*/ 125493 w 724499"/>
              <a:gd name="connsiteY323" fmla="*/ 416996 h 814455"/>
              <a:gd name="connsiteX324" fmla="*/ 105062 w 724499"/>
              <a:gd name="connsiteY324" fmla="*/ 414700 h 814455"/>
              <a:gd name="connsiteX325" fmla="*/ 105298 w 724499"/>
              <a:gd name="connsiteY325" fmla="*/ 415292 h 814455"/>
              <a:gd name="connsiteX326" fmla="*/ 105691 w 724499"/>
              <a:gd name="connsiteY326" fmla="*/ 416996 h 814455"/>
              <a:gd name="connsiteX327" fmla="*/ 106478 w 724499"/>
              <a:gd name="connsiteY327" fmla="*/ 418439 h 814455"/>
              <a:gd name="connsiteX328" fmla="*/ 103856 w 724499"/>
              <a:gd name="connsiteY328" fmla="*/ 419881 h 814455"/>
              <a:gd name="connsiteX329" fmla="*/ 100315 w 724499"/>
              <a:gd name="connsiteY329" fmla="*/ 421324 h 814455"/>
              <a:gd name="connsiteX330" fmla="*/ 100315 w 724499"/>
              <a:gd name="connsiteY330" fmla="*/ 421324 h 814455"/>
              <a:gd name="connsiteX331" fmla="*/ 103856 w 724499"/>
              <a:gd name="connsiteY331" fmla="*/ 419881 h 814455"/>
              <a:gd name="connsiteX332" fmla="*/ 106479 w 724499"/>
              <a:gd name="connsiteY332" fmla="*/ 418439 h 814455"/>
              <a:gd name="connsiteX333" fmla="*/ 105692 w 724499"/>
              <a:gd name="connsiteY333" fmla="*/ 416996 h 814455"/>
              <a:gd name="connsiteX334" fmla="*/ 105299 w 724499"/>
              <a:gd name="connsiteY334" fmla="*/ 415292 h 814455"/>
              <a:gd name="connsiteX335" fmla="*/ 141491 w 724499"/>
              <a:gd name="connsiteY335" fmla="*/ 414636 h 814455"/>
              <a:gd name="connsiteX336" fmla="*/ 141491 w 724499"/>
              <a:gd name="connsiteY336" fmla="*/ 414636 h 814455"/>
              <a:gd name="connsiteX337" fmla="*/ 142277 w 724499"/>
              <a:gd name="connsiteY337" fmla="*/ 414636 h 814455"/>
              <a:gd name="connsiteX338" fmla="*/ 142277 w 724499"/>
              <a:gd name="connsiteY338" fmla="*/ 414636 h 814455"/>
              <a:gd name="connsiteX339" fmla="*/ 148178 w 724499"/>
              <a:gd name="connsiteY339" fmla="*/ 414243 h 814455"/>
              <a:gd name="connsiteX340" fmla="*/ 148178 w 724499"/>
              <a:gd name="connsiteY340" fmla="*/ 414243 h 814455"/>
              <a:gd name="connsiteX341" fmla="*/ 148965 w 724499"/>
              <a:gd name="connsiteY341" fmla="*/ 414636 h 814455"/>
              <a:gd name="connsiteX342" fmla="*/ 149015 w 724499"/>
              <a:gd name="connsiteY342" fmla="*/ 414795 h 814455"/>
              <a:gd name="connsiteX343" fmla="*/ 148965 w 724499"/>
              <a:gd name="connsiteY343" fmla="*/ 414636 h 814455"/>
              <a:gd name="connsiteX344" fmla="*/ 113559 w 724499"/>
              <a:gd name="connsiteY344" fmla="*/ 414243 h 814455"/>
              <a:gd name="connsiteX345" fmla="*/ 111330 w 724499"/>
              <a:gd name="connsiteY345" fmla="*/ 416078 h 814455"/>
              <a:gd name="connsiteX346" fmla="*/ 109495 w 724499"/>
              <a:gd name="connsiteY346" fmla="*/ 416734 h 814455"/>
              <a:gd name="connsiteX347" fmla="*/ 109495 w 724499"/>
              <a:gd name="connsiteY347" fmla="*/ 416734 h 814455"/>
              <a:gd name="connsiteX348" fmla="*/ 111331 w 724499"/>
              <a:gd name="connsiteY348" fmla="*/ 416078 h 814455"/>
              <a:gd name="connsiteX349" fmla="*/ 113560 w 724499"/>
              <a:gd name="connsiteY349" fmla="*/ 414244 h 814455"/>
              <a:gd name="connsiteX350" fmla="*/ 116575 w 724499"/>
              <a:gd name="connsiteY350" fmla="*/ 413980 h 814455"/>
              <a:gd name="connsiteX351" fmla="*/ 116313 w 724499"/>
              <a:gd name="connsiteY351" fmla="*/ 414636 h 814455"/>
              <a:gd name="connsiteX352" fmla="*/ 113822 w 724499"/>
              <a:gd name="connsiteY352" fmla="*/ 414636 h 814455"/>
              <a:gd name="connsiteX353" fmla="*/ 113779 w 724499"/>
              <a:gd name="connsiteY353" fmla="*/ 414572 h 814455"/>
              <a:gd name="connsiteX354" fmla="*/ 113822 w 724499"/>
              <a:gd name="connsiteY354" fmla="*/ 414636 h 814455"/>
              <a:gd name="connsiteX355" fmla="*/ 116313 w 724499"/>
              <a:gd name="connsiteY355" fmla="*/ 414636 h 814455"/>
              <a:gd name="connsiteX356" fmla="*/ 116576 w 724499"/>
              <a:gd name="connsiteY356" fmla="*/ 413981 h 814455"/>
              <a:gd name="connsiteX357" fmla="*/ 148178 w 724499"/>
              <a:gd name="connsiteY357" fmla="*/ 413587 h 814455"/>
              <a:gd name="connsiteX358" fmla="*/ 147522 w 724499"/>
              <a:gd name="connsiteY358" fmla="*/ 414243 h 814455"/>
              <a:gd name="connsiteX359" fmla="*/ 147522 w 724499"/>
              <a:gd name="connsiteY359" fmla="*/ 414898 h 814455"/>
              <a:gd name="connsiteX360" fmla="*/ 148106 w 724499"/>
              <a:gd name="connsiteY360" fmla="*/ 416183 h 814455"/>
              <a:gd name="connsiteX361" fmla="*/ 147523 w 724499"/>
              <a:gd name="connsiteY361" fmla="*/ 414898 h 814455"/>
              <a:gd name="connsiteX362" fmla="*/ 147523 w 724499"/>
              <a:gd name="connsiteY362" fmla="*/ 414243 h 814455"/>
              <a:gd name="connsiteX363" fmla="*/ 148178 w 724499"/>
              <a:gd name="connsiteY363" fmla="*/ 413587 h 814455"/>
              <a:gd name="connsiteX364" fmla="*/ 123555 w 724499"/>
              <a:gd name="connsiteY364" fmla="*/ 412771 h 814455"/>
              <a:gd name="connsiteX365" fmla="*/ 123656 w 724499"/>
              <a:gd name="connsiteY365" fmla="*/ 412800 h 814455"/>
              <a:gd name="connsiteX366" fmla="*/ 123394 w 724499"/>
              <a:gd name="connsiteY366" fmla="*/ 413587 h 814455"/>
              <a:gd name="connsiteX367" fmla="*/ 123950 w 724499"/>
              <a:gd name="connsiteY367" fmla="*/ 414476 h 814455"/>
              <a:gd name="connsiteX368" fmla="*/ 123395 w 724499"/>
              <a:gd name="connsiteY368" fmla="*/ 413587 h 814455"/>
              <a:gd name="connsiteX369" fmla="*/ 123657 w 724499"/>
              <a:gd name="connsiteY369" fmla="*/ 412800 h 814455"/>
              <a:gd name="connsiteX370" fmla="*/ 139655 w 724499"/>
              <a:gd name="connsiteY370" fmla="*/ 412538 h 814455"/>
              <a:gd name="connsiteX371" fmla="*/ 139655 w 724499"/>
              <a:gd name="connsiteY371" fmla="*/ 412538 h 814455"/>
              <a:gd name="connsiteX372" fmla="*/ 141097 w 724499"/>
              <a:gd name="connsiteY372" fmla="*/ 412538 h 814455"/>
              <a:gd name="connsiteX373" fmla="*/ 141884 w 724499"/>
              <a:gd name="connsiteY373" fmla="*/ 413587 h 814455"/>
              <a:gd name="connsiteX374" fmla="*/ 141884 w 724499"/>
              <a:gd name="connsiteY374" fmla="*/ 413587 h 814455"/>
              <a:gd name="connsiteX375" fmla="*/ 141097 w 724499"/>
              <a:gd name="connsiteY375" fmla="*/ 412538 h 814455"/>
              <a:gd name="connsiteX376" fmla="*/ 105036 w 724499"/>
              <a:gd name="connsiteY376" fmla="*/ 412145 h 814455"/>
              <a:gd name="connsiteX377" fmla="*/ 103200 w 724499"/>
              <a:gd name="connsiteY377" fmla="*/ 412538 h 814455"/>
              <a:gd name="connsiteX378" fmla="*/ 103200 w 724499"/>
              <a:gd name="connsiteY378" fmla="*/ 412538 h 814455"/>
              <a:gd name="connsiteX379" fmla="*/ 105036 w 724499"/>
              <a:gd name="connsiteY379" fmla="*/ 412145 h 814455"/>
              <a:gd name="connsiteX380" fmla="*/ 107921 w 724499"/>
              <a:gd name="connsiteY380" fmla="*/ 412145 h 814455"/>
              <a:gd name="connsiteX381" fmla="*/ 108183 w 724499"/>
              <a:gd name="connsiteY381" fmla="*/ 414636 h 814455"/>
              <a:gd name="connsiteX382" fmla="*/ 109232 w 724499"/>
              <a:gd name="connsiteY382" fmla="*/ 416078 h 814455"/>
              <a:gd name="connsiteX383" fmla="*/ 109259 w 724499"/>
              <a:gd name="connsiteY383" fmla="*/ 416145 h 814455"/>
              <a:gd name="connsiteX384" fmla="*/ 109232 w 724499"/>
              <a:gd name="connsiteY384" fmla="*/ 416078 h 814455"/>
              <a:gd name="connsiteX385" fmla="*/ 108183 w 724499"/>
              <a:gd name="connsiteY385" fmla="*/ 414636 h 814455"/>
              <a:gd name="connsiteX386" fmla="*/ 107921 w 724499"/>
              <a:gd name="connsiteY386" fmla="*/ 412145 h 814455"/>
              <a:gd name="connsiteX387" fmla="*/ 138999 w 724499"/>
              <a:gd name="connsiteY387" fmla="*/ 411096 h 814455"/>
              <a:gd name="connsiteX388" fmla="*/ 138999 w 724499"/>
              <a:gd name="connsiteY388" fmla="*/ 411096 h 814455"/>
              <a:gd name="connsiteX389" fmla="*/ 139075 w 724499"/>
              <a:gd name="connsiteY389" fmla="*/ 411263 h 814455"/>
              <a:gd name="connsiteX390" fmla="*/ 122739 w 724499"/>
              <a:gd name="connsiteY390" fmla="*/ 410702 h 814455"/>
              <a:gd name="connsiteX391" fmla="*/ 121952 w 724499"/>
              <a:gd name="connsiteY391" fmla="*/ 411358 h 814455"/>
              <a:gd name="connsiteX392" fmla="*/ 121952 w 724499"/>
              <a:gd name="connsiteY392" fmla="*/ 411358 h 814455"/>
              <a:gd name="connsiteX393" fmla="*/ 122739 w 724499"/>
              <a:gd name="connsiteY393" fmla="*/ 410702 h 814455"/>
              <a:gd name="connsiteX394" fmla="*/ 123001 w 724499"/>
              <a:gd name="connsiteY394" fmla="*/ 411358 h 814455"/>
              <a:gd name="connsiteX395" fmla="*/ 123672 w 724499"/>
              <a:gd name="connsiteY395" fmla="*/ 411724 h 814455"/>
              <a:gd name="connsiteX396" fmla="*/ 123001 w 724499"/>
              <a:gd name="connsiteY396" fmla="*/ 411358 h 814455"/>
              <a:gd name="connsiteX397" fmla="*/ 138978 w 724499"/>
              <a:gd name="connsiteY397" fmla="*/ 410376 h 814455"/>
              <a:gd name="connsiteX398" fmla="*/ 138999 w 724499"/>
              <a:gd name="connsiteY398" fmla="*/ 410440 h 814455"/>
              <a:gd name="connsiteX399" fmla="*/ 138999 w 724499"/>
              <a:gd name="connsiteY399" fmla="*/ 410440 h 814455"/>
              <a:gd name="connsiteX400" fmla="*/ 135792 w 724499"/>
              <a:gd name="connsiteY400" fmla="*/ 409553 h 814455"/>
              <a:gd name="connsiteX401" fmla="*/ 135852 w 724499"/>
              <a:gd name="connsiteY401" fmla="*/ 409653 h 814455"/>
              <a:gd name="connsiteX402" fmla="*/ 136901 w 724499"/>
              <a:gd name="connsiteY402" fmla="*/ 409653 h 814455"/>
              <a:gd name="connsiteX403" fmla="*/ 137950 w 724499"/>
              <a:gd name="connsiteY403" fmla="*/ 409915 h 814455"/>
              <a:gd name="connsiteX404" fmla="*/ 138736 w 724499"/>
              <a:gd name="connsiteY404" fmla="*/ 409654 h 814455"/>
              <a:gd name="connsiteX405" fmla="*/ 138736 w 724499"/>
              <a:gd name="connsiteY405" fmla="*/ 409653 h 814455"/>
              <a:gd name="connsiteX406" fmla="*/ 137950 w 724499"/>
              <a:gd name="connsiteY406" fmla="*/ 409915 h 814455"/>
              <a:gd name="connsiteX407" fmla="*/ 136901 w 724499"/>
              <a:gd name="connsiteY407" fmla="*/ 409653 h 814455"/>
              <a:gd name="connsiteX408" fmla="*/ 135852 w 724499"/>
              <a:gd name="connsiteY408" fmla="*/ 409653 h 814455"/>
              <a:gd name="connsiteX409" fmla="*/ 127197 w 724499"/>
              <a:gd name="connsiteY409" fmla="*/ 406899 h 814455"/>
              <a:gd name="connsiteX410" fmla="*/ 126935 w 724499"/>
              <a:gd name="connsiteY410" fmla="*/ 408997 h 814455"/>
              <a:gd name="connsiteX411" fmla="*/ 125754 w 724499"/>
              <a:gd name="connsiteY411" fmla="*/ 410440 h 814455"/>
              <a:gd name="connsiteX412" fmla="*/ 125492 w 724499"/>
              <a:gd name="connsiteY412" fmla="*/ 411358 h 814455"/>
              <a:gd name="connsiteX413" fmla="*/ 124443 w 724499"/>
              <a:gd name="connsiteY413" fmla="*/ 412145 h 814455"/>
              <a:gd name="connsiteX414" fmla="*/ 124444 w 724499"/>
              <a:gd name="connsiteY414" fmla="*/ 412145 h 814455"/>
              <a:gd name="connsiteX415" fmla="*/ 125493 w 724499"/>
              <a:gd name="connsiteY415" fmla="*/ 411358 h 814455"/>
              <a:gd name="connsiteX416" fmla="*/ 125755 w 724499"/>
              <a:gd name="connsiteY416" fmla="*/ 410440 h 814455"/>
              <a:gd name="connsiteX417" fmla="*/ 126935 w 724499"/>
              <a:gd name="connsiteY417" fmla="*/ 408997 h 814455"/>
              <a:gd name="connsiteX418" fmla="*/ 127197 w 724499"/>
              <a:gd name="connsiteY418" fmla="*/ 406899 h 814455"/>
              <a:gd name="connsiteX419" fmla="*/ 127197 w 724499"/>
              <a:gd name="connsiteY419" fmla="*/ 405719 h 814455"/>
              <a:gd name="connsiteX420" fmla="*/ 126935 w 724499"/>
              <a:gd name="connsiteY420" fmla="*/ 406244 h 814455"/>
              <a:gd name="connsiteX421" fmla="*/ 126935 w 724499"/>
              <a:gd name="connsiteY421" fmla="*/ 406244 h 814455"/>
              <a:gd name="connsiteX422" fmla="*/ 127197 w 724499"/>
              <a:gd name="connsiteY422" fmla="*/ 405719 h 814455"/>
              <a:gd name="connsiteX423" fmla="*/ 133098 w 724499"/>
              <a:gd name="connsiteY423" fmla="*/ 405457 h 814455"/>
              <a:gd name="connsiteX424" fmla="*/ 133098 w 724499"/>
              <a:gd name="connsiteY424" fmla="*/ 405457 h 814455"/>
              <a:gd name="connsiteX425" fmla="*/ 133202 w 724499"/>
              <a:gd name="connsiteY425" fmla="*/ 405624 h 814455"/>
              <a:gd name="connsiteX426" fmla="*/ 361312 w 724499"/>
              <a:gd name="connsiteY426" fmla="*/ 403811 h 814455"/>
              <a:gd name="connsiteX427" fmla="*/ 362052 w 724499"/>
              <a:gd name="connsiteY427" fmla="*/ 406899 h 814455"/>
              <a:gd name="connsiteX428" fmla="*/ 359167 w 724499"/>
              <a:gd name="connsiteY428" fmla="*/ 407817 h 814455"/>
              <a:gd name="connsiteX429" fmla="*/ 358905 w 724499"/>
              <a:gd name="connsiteY429" fmla="*/ 409653 h 814455"/>
              <a:gd name="connsiteX430" fmla="*/ 356020 w 724499"/>
              <a:gd name="connsiteY430" fmla="*/ 413194 h 814455"/>
              <a:gd name="connsiteX431" fmla="*/ 353922 w 724499"/>
              <a:gd name="connsiteY431" fmla="*/ 413587 h 814455"/>
              <a:gd name="connsiteX432" fmla="*/ 353529 w 724499"/>
              <a:gd name="connsiteY432" fmla="*/ 414636 h 814455"/>
              <a:gd name="connsiteX433" fmla="*/ 352480 w 724499"/>
              <a:gd name="connsiteY433" fmla="*/ 415292 h 814455"/>
              <a:gd name="connsiteX434" fmla="*/ 352480 w 724499"/>
              <a:gd name="connsiteY434" fmla="*/ 415292 h 814455"/>
              <a:gd name="connsiteX435" fmla="*/ 353529 w 724499"/>
              <a:gd name="connsiteY435" fmla="*/ 414636 h 814455"/>
              <a:gd name="connsiteX436" fmla="*/ 353923 w 724499"/>
              <a:gd name="connsiteY436" fmla="*/ 413587 h 814455"/>
              <a:gd name="connsiteX437" fmla="*/ 356021 w 724499"/>
              <a:gd name="connsiteY437" fmla="*/ 413194 h 814455"/>
              <a:gd name="connsiteX438" fmla="*/ 358906 w 724499"/>
              <a:gd name="connsiteY438" fmla="*/ 409653 h 814455"/>
              <a:gd name="connsiteX439" fmla="*/ 359168 w 724499"/>
              <a:gd name="connsiteY439" fmla="*/ 407817 h 814455"/>
              <a:gd name="connsiteX440" fmla="*/ 362053 w 724499"/>
              <a:gd name="connsiteY440" fmla="*/ 406899 h 814455"/>
              <a:gd name="connsiteX441" fmla="*/ 131131 w 724499"/>
              <a:gd name="connsiteY441" fmla="*/ 402179 h 814455"/>
              <a:gd name="connsiteX442" fmla="*/ 129426 w 724499"/>
              <a:gd name="connsiteY442" fmla="*/ 403359 h 814455"/>
              <a:gd name="connsiteX443" fmla="*/ 128639 w 724499"/>
              <a:gd name="connsiteY443" fmla="*/ 404277 h 814455"/>
              <a:gd name="connsiteX444" fmla="*/ 126935 w 724499"/>
              <a:gd name="connsiteY444" fmla="*/ 405063 h 814455"/>
              <a:gd name="connsiteX445" fmla="*/ 126935 w 724499"/>
              <a:gd name="connsiteY445" fmla="*/ 405063 h 814455"/>
              <a:gd name="connsiteX446" fmla="*/ 128640 w 724499"/>
              <a:gd name="connsiteY446" fmla="*/ 404277 h 814455"/>
              <a:gd name="connsiteX447" fmla="*/ 129427 w 724499"/>
              <a:gd name="connsiteY447" fmla="*/ 403359 h 814455"/>
              <a:gd name="connsiteX448" fmla="*/ 131131 w 724499"/>
              <a:gd name="connsiteY448" fmla="*/ 402179 h 814455"/>
              <a:gd name="connsiteX449" fmla="*/ 359561 w 724499"/>
              <a:gd name="connsiteY449" fmla="*/ 401523 h 814455"/>
              <a:gd name="connsiteX450" fmla="*/ 359561 w 724499"/>
              <a:gd name="connsiteY450" fmla="*/ 401523 h 814455"/>
              <a:gd name="connsiteX451" fmla="*/ 362446 w 724499"/>
              <a:gd name="connsiteY451" fmla="*/ 401523 h 814455"/>
              <a:gd name="connsiteX452" fmla="*/ 362446 w 724499"/>
              <a:gd name="connsiteY452" fmla="*/ 401523 h 814455"/>
              <a:gd name="connsiteX453" fmla="*/ 131131 w 724499"/>
              <a:gd name="connsiteY453" fmla="*/ 401523 h 814455"/>
              <a:gd name="connsiteX454" fmla="*/ 131131 w 724499"/>
              <a:gd name="connsiteY454" fmla="*/ 401523 h 814455"/>
              <a:gd name="connsiteX455" fmla="*/ 131524 w 724499"/>
              <a:gd name="connsiteY455" fmla="*/ 401523 h 814455"/>
              <a:gd name="connsiteX456" fmla="*/ 131524 w 724499"/>
              <a:gd name="connsiteY456" fmla="*/ 401523 h 814455"/>
              <a:gd name="connsiteX457" fmla="*/ 367429 w 724499"/>
              <a:gd name="connsiteY457" fmla="*/ 391295 h 814455"/>
              <a:gd name="connsiteX458" fmla="*/ 361659 w 724499"/>
              <a:gd name="connsiteY458" fmla="*/ 394835 h 814455"/>
              <a:gd name="connsiteX459" fmla="*/ 361003 w 724499"/>
              <a:gd name="connsiteY459" fmla="*/ 395098 h 814455"/>
              <a:gd name="connsiteX460" fmla="*/ 358905 w 724499"/>
              <a:gd name="connsiteY460" fmla="*/ 397982 h 814455"/>
              <a:gd name="connsiteX461" fmla="*/ 361003 w 724499"/>
              <a:gd name="connsiteY461" fmla="*/ 398638 h 814455"/>
              <a:gd name="connsiteX462" fmla="*/ 361526 w 724499"/>
              <a:gd name="connsiteY462" fmla="*/ 399265 h 814455"/>
              <a:gd name="connsiteX463" fmla="*/ 361004 w 724499"/>
              <a:gd name="connsiteY463" fmla="*/ 398638 h 814455"/>
              <a:gd name="connsiteX464" fmla="*/ 358906 w 724499"/>
              <a:gd name="connsiteY464" fmla="*/ 397982 h 814455"/>
              <a:gd name="connsiteX465" fmla="*/ 361004 w 724499"/>
              <a:gd name="connsiteY465" fmla="*/ 395098 h 814455"/>
              <a:gd name="connsiteX466" fmla="*/ 361659 w 724499"/>
              <a:gd name="connsiteY466" fmla="*/ 394835 h 814455"/>
              <a:gd name="connsiteX467" fmla="*/ 367429 w 724499"/>
              <a:gd name="connsiteY467" fmla="*/ 391295 h 814455"/>
              <a:gd name="connsiteX468" fmla="*/ 364544 w 724499"/>
              <a:gd name="connsiteY468" fmla="*/ 383558 h 814455"/>
              <a:gd name="connsiteX469" fmla="*/ 363757 w 724499"/>
              <a:gd name="connsiteY469" fmla="*/ 385918 h 814455"/>
              <a:gd name="connsiteX470" fmla="*/ 363364 w 724499"/>
              <a:gd name="connsiteY470" fmla="*/ 387754 h 814455"/>
              <a:gd name="connsiteX471" fmla="*/ 363364 w 724499"/>
              <a:gd name="connsiteY471" fmla="*/ 387754 h 814455"/>
              <a:gd name="connsiteX472" fmla="*/ 363758 w 724499"/>
              <a:gd name="connsiteY472" fmla="*/ 385918 h 814455"/>
              <a:gd name="connsiteX473" fmla="*/ 364544 w 724499"/>
              <a:gd name="connsiteY473" fmla="*/ 383558 h 814455"/>
              <a:gd name="connsiteX474" fmla="*/ 357745 w 724499"/>
              <a:gd name="connsiteY474" fmla="*/ 377305 h 814455"/>
              <a:gd name="connsiteX475" fmla="*/ 358905 w 724499"/>
              <a:gd name="connsiteY475" fmla="*/ 377919 h 814455"/>
              <a:gd name="connsiteX476" fmla="*/ 360178 w 724499"/>
              <a:gd name="connsiteY476" fmla="*/ 379192 h 814455"/>
              <a:gd name="connsiteX477" fmla="*/ 358906 w 724499"/>
              <a:gd name="connsiteY477" fmla="*/ 377919 h 814455"/>
              <a:gd name="connsiteX478" fmla="*/ 373970 w 724499"/>
              <a:gd name="connsiteY478" fmla="*/ 370089 h 814455"/>
              <a:gd name="connsiteX479" fmla="*/ 375165 w 724499"/>
              <a:gd name="connsiteY479" fmla="*/ 371101 h 814455"/>
              <a:gd name="connsiteX480" fmla="*/ 375165 w 724499"/>
              <a:gd name="connsiteY480" fmla="*/ 372543 h 814455"/>
              <a:gd name="connsiteX481" fmla="*/ 373723 w 724499"/>
              <a:gd name="connsiteY481" fmla="*/ 372936 h 814455"/>
              <a:gd name="connsiteX482" fmla="*/ 370576 w 724499"/>
              <a:gd name="connsiteY482" fmla="*/ 375690 h 814455"/>
              <a:gd name="connsiteX483" fmla="*/ 369920 w 724499"/>
              <a:gd name="connsiteY483" fmla="*/ 375690 h 814455"/>
              <a:gd name="connsiteX484" fmla="*/ 368084 w 724499"/>
              <a:gd name="connsiteY484" fmla="*/ 375297 h 814455"/>
              <a:gd name="connsiteX485" fmla="*/ 364806 w 724499"/>
              <a:gd name="connsiteY485" fmla="*/ 374641 h 814455"/>
              <a:gd name="connsiteX486" fmla="*/ 357463 w 724499"/>
              <a:gd name="connsiteY486" fmla="*/ 372281 h 814455"/>
              <a:gd name="connsiteX487" fmla="*/ 355627 w 724499"/>
              <a:gd name="connsiteY487" fmla="*/ 375035 h 814455"/>
              <a:gd name="connsiteX488" fmla="*/ 355627 w 724499"/>
              <a:gd name="connsiteY488" fmla="*/ 375035 h 814455"/>
              <a:gd name="connsiteX489" fmla="*/ 357463 w 724499"/>
              <a:gd name="connsiteY489" fmla="*/ 372281 h 814455"/>
              <a:gd name="connsiteX490" fmla="*/ 364806 w 724499"/>
              <a:gd name="connsiteY490" fmla="*/ 374641 h 814455"/>
              <a:gd name="connsiteX491" fmla="*/ 368085 w 724499"/>
              <a:gd name="connsiteY491" fmla="*/ 375297 h 814455"/>
              <a:gd name="connsiteX492" fmla="*/ 369921 w 724499"/>
              <a:gd name="connsiteY492" fmla="*/ 375690 h 814455"/>
              <a:gd name="connsiteX493" fmla="*/ 370576 w 724499"/>
              <a:gd name="connsiteY493" fmla="*/ 375690 h 814455"/>
              <a:gd name="connsiteX494" fmla="*/ 373723 w 724499"/>
              <a:gd name="connsiteY494" fmla="*/ 372936 h 814455"/>
              <a:gd name="connsiteX495" fmla="*/ 375166 w 724499"/>
              <a:gd name="connsiteY495" fmla="*/ 372543 h 814455"/>
              <a:gd name="connsiteX496" fmla="*/ 375166 w 724499"/>
              <a:gd name="connsiteY496" fmla="*/ 371101 h 814455"/>
              <a:gd name="connsiteX497" fmla="*/ 370182 w 724499"/>
              <a:gd name="connsiteY497" fmla="*/ 364020 h 814455"/>
              <a:gd name="connsiteX498" fmla="*/ 369527 w 724499"/>
              <a:gd name="connsiteY498" fmla="*/ 364282 h 814455"/>
              <a:gd name="connsiteX499" fmla="*/ 369527 w 724499"/>
              <a:gd name="connsiteY499" fmla="*/ 364282 h 814455"/>
              <a:gd name="connsiteX500" fmla="*/ 370183 w 724499"/>
              <a:gd name="connsiteY500" fmla="*/ 364020 h 814455"/>
              <a:gd name="connsiteX501" fmla="*/ 371625 w 724499"/>
              <a:gd name="connsiteY501" fmla="*/ 364020 h 814455"/>
              <a:gd name="connsiteX502" fmla="*/ 371625 w 724499"/>
              <a:gd name="connsiteY502" fmla="*/ 364020 h 814455"/>
              <a:gd name="connsiteX503" fmla="*/ 377001 w 724499"/>
              <a:gd name="connsiteY503" fmla="*/ 360086 h 814455"/>
              <a:gd name="connsiteX504" fmla="*/ 375559 w 724499"/>
              <a:gd name="connsiteY504" fmla="*/ 361921 h 814455"/>
              <a:gd name="connsiteX505" fmla="*/ 374903 w 724499"/>
              <a:gd name="connsiteY505" fmla="*/ 362577 h 814455"/>
              <a:gd name="connsiteX506" fmla="*/ 374116 w 724499"/>
              <a:gd name="connsiteY506" fmla="*/ 363233 h 814455"/>
              <a:gd name="connsiteX507" fmla="*/ 371625 w 724499"/>
              <a:gd name="connsiteY507" fmla="*/ 363626 h 814455"/>
              <a:gd name="connsiteX508" fmla="*/ 371625 w 724499"/>
              <a:gd name="connsiteY508" fmla="*/ 363626 h 814455"/>
              <a:gd name="connsiteX509" fmla="*/ 374117 w 724499"/>
              <a:gd name="connsiteY509" fmla="*/ 363233 h 814455"/>
              <a:gd name="connsiteX510" fmla="*/ 374904 w 724499"/>
              <a:gd name="connsiteY510" fmla="*/ 362577 h 814455"/>
              <a:gd name="connsiteX511" fmla="*/ 375559 w 724499"/>
              <a:gd name="connsiteY511" fmla="*/ 361921 h 814455"/>
              <a:gd name="connsiteX512" fmla="*/ 377002 w 724499"/>
              <a:gd name="connsiteY512" fmla="*/ 360086 h 814455"/>
              <a:gd name="connsiteX513" fmla="*/ 377264 w 724499"/>
              <a:gd name="connsiteY513" fmla="*/ 360086 h 814455"/>
              <a:gd name="connsiteX514" fmla="*/ 377264 w 724499"/>
              <a:gd name="connsiteY514" fmla="*/ 360086 h 814455"/>
              <a:gd name="connsiteX515" fmla="*/ 378444 w 724499"/>
              <a:gd name="connsiteY515" fmla="*/ 354447 h 814455"/>
              <a:gd name="connsiteX516" fmla="*/ 377001 w 724499"/>
              <a:gd name="connsiteY516" fmla="*/ 358381 h 814455"/>
              <a:gd name="connsiteX517" fmla="*/ 377254 w 724499"/>
              <a:gd name="connsiteY517" fmla="*/ 360022 h 814455"/>
              <a:gd name="connsiteX518" fmla="*/ 377002 w 724499"/>
              <a:gd name="connsiteY518" fmla="*/ 358381 h 814455"/>
              <a:gd name="connsiteX519" fmla="*/ 461974 w 724499"/>
              <a:gd name="connsiteY519" fmla="*/ 349464 h 814455"/>
              <a:gd name="connsiteX520" fmla="*/ 461057 w 724499"/>
              <a:gd name="connsiteY520" fmla="*/ 350512 h 814455"/>
              <a:gd name="connsiteX521" fmla="*/ 461057 w 724499"/>
              <a:gd name="connsiteY521" fmla="*/ 350513 h 814455"/>
              <a:gd name="connsiteX522" fmla="*/ 383689 w 724499"/>
              <a:gd name="connsiteY522" fmla="*/ 345661 h 814455"/>
              <a:gd name="connsiteX523" fmla="*/ 382902 w 724499"/>
              <a:gd name="connsiteY523" fmla="*/ 345923 h 814455"/>
              <a:gd name="connsiteX524" fmla="*/ 381197 w 724499"/>
              <a:gd name="connsiteY524" fmla="*/ 346317 h 814455"/>
              <a:gd name="connsiteX525" fmla="*/ 380542 w 724499"/>
              <a:gd name="connsiteY525" fmla="*/ 346973 h 814455"/>
              <a:gd name="connsiteX526" fmla="*/ 379099 w 724499"/>
              <a:gd name="connsiteY526" fmla="*/ 349464 h 814455"/>
              <a:gd name="connsiteX527" fmla="*/ 378444 w 724499"/>
              <a:gd name="connsiteY527" fmla="*/ 350775 h 814455"/>
              <a:gd name="connsiteX528" fmla="*/ 379100 w 724499"/>
              <a:gd name="connsiteY528" fmla="*/ 349464 h 814455"/>
              <a:gd name="connsiteX529" fmla="*/ 380542 w 724499"/>
              <a:gd name="connsiteY529" fmla="*/ 346973 h 814455"/>
              <a:gd name="connsiteX530" fmla="*/ 381198 w 724499"/>
              <a:gd name="connsiteY530" fmla="*/ 346317 h 814455"/>
              <a:gd name="connsiteX531" fmla="*/ 382903 w 724499"/>
              <a:gd name="connsiteY531" fmla="*/ 345923 h 814455"/>
              <a:gd name="connsiteX532" fmla="*/ 391163 w 724499"/>
              <a:gd name="connsiteY532" fmla="*/ 344874 h 814455"/>
              <a:gd name="connsiteX533" fmla="*/ 390377 w 724499"/>
              <a:gd name="connsiteY533" fmla="*/ 346317 h 814455"/>
              <a:gd name="connsiteX534" fmla="*/ 391164 w 724499"/>
              <a:gd name="connsiteY534" fmla="*/ 344874 h 814455"/>
              <a:gd name="connsiteX535" fmla="*/ 464597 w 724499"/>
              <a:gd name="connsiteY535" fmla="*/ 342776 h 814455"/>
              <a:gd name="connsiteX536" fmla="*/ 464203 w 724499"/>
              <a:gd name="connsiteY536" fmla="*/ 345137 h 814455"/>
              <a:gd name="connsiteX537" fmla="*/ 464203 w 724499"/>
              <a:gd name="connsiteY537" fmla="*/ 345923 h 814455"/>
              <a:gd name="connsiteX538" fmla="*/ 464597 w 724499"/>
              <a:gd name="connsiteY538" fmla="*/ 346973 h 814455"/>
              <a:gd name="connsiteX539" fmla="*/ 463941 w 724499"/>
              <a:gd name="connsiteY539" fmla="*/ 348677 h 814455"/>
              <a:gd name="connsiteX540" fmla="*/ 462761 w 724499"/>
              <a:gd name="connsiteY540" fmla="*/ 349857 h 814455"/>
              <a:gd name="connsiteX541" fmla="*/ 463942 w 724499"/>
              <a:gd name="connsiteY541" fmla="*/ 348677 h 814455"/>
              <a:gd name="connsiteX542" fmla="*/ 464597 w 724499"/>
              <a:gd name="connsiteY542" fmla="*/ 346973 h 814455"/>
              <a:gd name="connsiteX543" fmla="*/ 464204 w 724499"/>
              <a:gd name="connsiteY543" fmla="*/ 345923 h 814455"/>
              <a:gd name="connsiteX544" fmla="*/ 464204 w 724499"/>
              <a:gd name="connsiteY544" fmla="*/ 345137 h 814455"/>
              <a:gd name="connsiteX545" fmla="*/ 467613 w 724499"/>
              <a:gd name="connsiteY545" fmla="*/ 340285 h 814455"/>
              <a:gd name="connsiteX546" fmla="*/ 467350 w 724499"/>
              <a:gd name="connsiteY546" fmla="*/ 340678 h 814455"/>
              <a:gd name="connsiteX547" fmla="*/ 463416 w 724499"/>
              <a:gd name="connsiteY547" fmla="*/ 340940 h 814455"/>
              <a:gd name="connsiteX548" fmla="*/ 463416 w 724499"/>
              <a:gd name="connsiteY548" fmla="*/ 341596 h 814455"/>
              <a:gd name="connsiteX549" fmla="*/ 463154 w 724499"/>
              <a:gd name="connsiteY549" fmla="*/ 342776 h 814455"/>
              <a:gd name="connsiteX550" fmla="*/ 463155 w 724499"/>
              <a:gd name="connsiteY550" fmla="*/ 342776 h 814455"/>
              <a:gd name="connsiteX551" fmla="*/ 463417 w 724499"/>
              <a:gd name="connsiteY551" fmla="*/ 341596 h 814455"/>
              <a:gd name="connsiteX552" fmla="*/ 463417 w 724499"/>
              <a:gd name="connsiteY552" fmla="*/ 340940 h 814455"/>
              <a:gd name="connsiteX553" fmla="*/ 467351 w 724499"/>
              <a:gd name="connsiteY553" fmla="*/ 340678 h 814455"/>
              <a:gd name="connsiteX554" fmla="*/ 431158 w 724499"/>
              <a:gd name="connsiteY554" fmla="*/ 338055 h 814455"/>
              <a:gd name="connsiteX555" fmla="*/ 430503 w 724499"/>
              <a:gd name="connsiteY555" fmla="*/ 339236 h 814455"/>
              <a:gd name="connsiteX556" fmla="*/ 431159 w 724499"/>
              <a:gd name="connsiteY556" fmla="*/ 338056 h 814455"/>
              <a:gd name="connsiteX557" fmla="*/ 431416 w 724499"/>
              <a:gd name="connsiteY557" fmla="*/ 338227 h 814455"/>
              <a:gd name="connsiteX558" fmla="*/ 440338 w 724499"/>
              <a:gd name="connsiteY558" fmla="*/ 337138 h 814455"/>
              <a:gd name="connsiteX559" fmla="*/ 443879 w 724499"/>
              <a:gd name="connsiteY559" fmla="*/ 338056 h 814455"/>
              <a:gd name="connsiteX560" fmla="*/ 446501 w 724499"/>
              <a:gd name="connsiteY560" fmla="*/ 340023 h 814455"/>
              <a:gd name="connsiteX561" fmla="*/ 443878 w 724499"/>
              <a:gd name="connsiteY561" fmla="*/ 338055 h 814455"/>
              <a:gd name="connsiteX562" fmla="*/ 427618 w 724499"/>
              <a:gd name="connsiteY562" fmla="*/ 336744 h 814455"/>
              <a:gd name="connsiteX563" fmla="*/ 427355 w 724499"/>
              <a:gd name="connsiteY563" fmla="*/ 337400 h 814455"/>
              <a:gd name="connsiteX564" fmla="*/ 427356 w 724499"/>
              <a:gd name="connsiteY564" fmla="*/ 337400 h 814455"/>
              <a:gd name="connsiteX565" fmla="*/ 433781 w 724499"/>
              <a:gd name="connsiteY565" fmla="*/ 336351 h 814455"/>
              <a:gd name="connsiteX566" fmla="*/ 431945 w 724499"/>
              <a:gd name="connsiteY566" fmla="*/ 337138 h 814455"/>
              <a:gd name="connsiteX567" fmla="*/ 431945 w 724499"/>
              <a:gd name="connsiteY567" fmla="*/ 338579 h 814455"/>
              <a:gd name="connsiteX568" fmla="*/ 431946 w 724499"/>
              <a:gd name="connsiteY568" fmla="*/ 338580 h 814455"/>
              <a:gd name="connsiteX569" fmla="*/ 431946 w 724499"/>
              <a:gd name="connsiteY569" fmla="*/ 337138 h 814455"/>
              <a:gd name="connsiteX570" fmla="*/ 389721 w 724499"/>
              <a:gd name="connsiteY570" fmla="*/ 334646 h 814455"/>
              <a:gd name="connsiteX571" fmla="*/ 389065 w 724499"/>
              <a:gd name="connsiteY571" fmla="*/ 335302 h 814455"/>
              <a:gd name="connsiteX572" fmla="*/ 388279 w 724499"/>
              <a:gd name="connsiteY572" fmla="*/ 336744 h 814455"/>
              <a:gd name="connsiteX573" fmla="*/ 389066 w 724499"/>
              <a:gd name="connsiteY573" fmla="*/ 335302 h 814455"/>
              <a:gd name="connsiteX574" fmla="*/ 394179 w 724499"/>
              <a:gd name="connsiteY574" fmla="*/ 334253 h 814455"/>
              <a:gd name="connsiteX575" fmla="*/ 393918 w 724499"/>
              <a:gd name="connsiteY575" fmla="*/ 334645 h 814455"/>
              <a:gd name="connsiteX576" fmla="*/ 393918 w 724499"/>
              <a:gd name="connsiteY576" fmla="*/ 334646 h 814455"/>
              <a:gd name="connsiteX577" fmla="*/ 394180 w 724499"/>
              <a:gd name="connsiteY577" fmla="*/ 334253 h 814455"/>
              <a:gd name="connsiteX578" fmla="*/ 408079 w 724499"/>
              <a:gd name="connsiteY578" fmla="*/ 333859 h 814455"/>
              <a:gd name="connsiteX579" fmla="*/ 407424 w 724499"/>
              <a:gd name="connsiteY579" fmla="*/ 334253 h 814455"/>
              <a:gd name="connsiteX580" fmla="*/ 408080 w 724499"/>
              <a:gd name="connsiteY580" fmla="*/ 333859 h 814455"/>
              <a:gd name="connsiteX581" fmla="*/ 415947 w 724499"/>
              <a:gd name="connsiteY581" fmla="*/ 333597 h 814455"/>
              <a:gd name="connsiteX582" fmla="*/ 414242 w 724499"/>
              <a:gd name="connsiteY582" fmla="*/ 333859 h 814455"/>
              <a:gd name="connsiteX583" fmla="*/ 412013 w 724499"/>
              <a:gd name="connsiteY583" fmla="*/ 334646 h 814455"/>
              <a:gd name="connsiteX584" fmla="*/ 412014 w 724499"/>
              <a:gd name="connsiteY584" fmla="*/ 334646 h 814455"/>
              <a:gd name="connsiteX585" fmla="*/ 414243 w 724499"/>
              <a:gd name="connsiteY585" fmla="*/ 333859 h 814455"/>
              <a:gd name="connsiteX586" fmla="*/ 415948 w 724499"/>
              <a:gd name="connsiteY586" fmla="*/ 333597 h 814455"/>
              <a:gd name="connsiteX587" fmla="*/ 475874 w 724499"/>
              <a:gd name="connsiteY587" fmla="*/ 333204 h 814455"/>
              <a:gd name="connsiteX588" fmla="*/ 475218 w 724499"/>
              <a:gd name="connsiteY588" fmla="*/ 333597 h 814455"/>
              <a:gd name="connsiteX589" fmla="*/ 471940 w 724499"/>
              <a:gd name="connsiteY589" fmla="*/ 336744 h 814455"/>
              <a:gd name="connsiteX590" fmla="*/ 471284 w 724499"/>
              <a:gd name="connsiteY590" fmla="*/ 338580 h 814455"/>
              <a:gd name="connsiteX591" fmla="*/ 469842 w 724499"/>
              <a:gd name="connsiteY591" fmla="*/ 338842 h 814455"/>
              <a:gd name="connsiteX592" fmla="*/ 469055 w 724499"/>
              <a:gd name="connsiteY592" fmla="*/ 340285 h 814455"/>
              <a:gd name="connsiteX593" fmla="*/ 469056 w 724499"/>
              <a:gd name="connsiteY593" fmla="*/ 340285 h 814455"/>
              <a:gd name="connsiteX594" fmla="*/ 469842 w 724499"/>
              <a:gd name="connsiteY594" fmla="*/ 338842 h 814455"/>
              <a:gd name="connsiteX595" fmla="*/ 471285 w 724499"/>
              <a:gd name="connsiteY595" fmla="*/ 338580 h 814455"/>
              <a:gd name="connsiteX596" fmla="*/ 471941 w 724499"/>
              <a:gd name="connsiteY596" fmla="*/ 336744 h 814455"/>
              <a:gd name="connsiteX597" fmla="*/ 475219 w 724499"/>
              <a:gd name="connsiteY597" fmla="*/ 333597 h 814455"/>
              <a:gd name="connsiteX598" fmla="*/ 392081 w 724499"/>
              <a:gd name="connsiteY598" fmla="*/ 333204 h 814455"/>
              <a:gd name="connsiteX599" fmla="*/ 389721 w 724499"/>
              <a:gd name="connsiteY599" fmla="*/ 333597 h 814455"/>
              <a:gd name="connsiteX600" fmla="*/ 392081 w 724499"/>
              <a:gd name="connsiteY600" fmla="*/ 333204 h 814455"/>
              <a:gd name="connsiteX601" fmla="*/ 478759 w 724499"/>
              <a:gd name="connsiteY601" fmla="*/ 332155 h 814455"/>
              <a:gd name="connsiteX602" fmla="*/ 479021 w 724499"/>
              <a:gd name="connsiteY602" fmla="*/ 332417 h 814455"/>
              <a:gd name="connsiteX603" fmla="*/ 479022 w 724499"/>
              <a:gd name="connsiteY603" fmla="*/ 332417 h 814455"/>
              <a:gd name="connsiteX604" fmla="*/ 478759 w 724499"/>
              <a:gd name="connsiteY604" fmla="*/ 328876 h 814455"/>
              <a:gd name="connsiteX605" fmla="*/ 479021 w 724499"/>
              <a:gd name="connsiteY605" fmla="*/ 330057 h 814455"/>
              <a:gd name="connsiteX606" fmla="*/ 479414 w 724499"/>
              <a:gd name="connsiteY606" fmla="*/ 330712 h 814455"/>
              <a:gd name="connsiteX607" fmla="*/ 478759 w 724499"/>
              <a:gd name="connsiteY607" fmla="*/ 331499 h 814455"/>
              <a:gd name="connsiteX608" fmla="*/ 479415 w 724499"/>
              <a:gd name="connsiteY608" fmla="*/ 330712 h 814455"/>
              <a:gd name="connsiteX609" fmla="*/ 479022 w 724499"/>
              <a:gd name="connsiteY609" fmla="*/ 330057 h 814455"/>
              <a:gd name="connsiteX610" fmla="*/ 488594 w 724499"/>
              <a:gd name="connsiteY610" fmla="*/ 328614 h 814455"/>
              <a:gd name="connsiteX611" fmla="*/ 487152 w 724499"/>
              <a:gd name="connsiteY611" fmla="*/ 330057 h 814455"/>
              <a:gd name="connsiteX612" fmla="*/ 487152 w 724499"/>
              <a:gd name="connsiteY612" fmla="*/ 330057 h 814455"/>
              <a:gd name="connsiteX613" fmla="*/ 482955 w 724499"/>
              <a:gd name="connsiteY613" fmla="*/ 327959 h 814455"/>
              <a:gd name="connsiteX614" fmla="*/ 481119 w 724499"/>
              <a:gd name="connsiteY614" fmla="*/ 328221 h 814455"/>
              <a:gd name="connsiteX615" fmla="*/ 481120 w 724499"/>
              <a:gd name="connsiteY615" fmla="*/ 328221 h 814455"/>
              <a:gd name="connsiteX616" fmla="*/ 498560 w 724499"/>
              <a:gd name="connsiteY616" fmla="*/ 325074 h 814455"/>
              <a:gd name="connsiteX617" fmla="*/ 496330 w 724499"/>
              <a:gd name="connsiteY617" fmla="*/ 325860 h 814455"/>
              <a:gd name="connsiteX618" fmla="*/ 494757 w 724499"/>
              <a:gd name="connsiteY618" fmla="*/ 326123 h 814455"/>
              <a:gd name="connsiteX619" fmla="*/ 496331 w 724499"/>
              <a:gd name="connsiteY619" fmla="*/ 325860 h 814455"/>
              <a:gd name="connsiteX620" fmla="*/ 560191 w 724499"/>
              <a:gd name="connsiteY620" fmla="*/ 316812 h 814455"/>
              <a:gd name="connsiteX621" fmla="*/ 559535 w 724499"/>
              <a:gd name="connsiteY621" fmla="*/ 317599 h 814455"/>
              <a:gd name="connsiteX622" fmla="*/ 559536 w 724499"/>
              <a:gd name="connsiteY622" fmla="*/ 317599 h 814455"/>
              <a:gd name="connsiteX623" fmla="*/ 560192 w 724499"/>
              <a:gd name="connsiteY623" fmla="*/ 316812 h 814455"/>
              <a:gd name="connsiteX624" fmla="*/ 564912 w 724499"/>
              <a:gd name="connsiteY624" fmla="*/ 316157 h 814455"/>
              <a:gd name="connsiteX625" fmla="*/ 563469 w 724499"/>
              <a:gd name="connsiteY625" fmla="*/ 316812 h 814455"/>
              <a:gd name="connsiteX626" fmla="*/ 563470 w 724499"/>
              <a:gd name="connsiteY626" fmla="*/ 316812 h 814455"/>
              <a:gd name="connsiteX627" fmla="*/ 519147 w 724499"/>
              <a:gd name="connsiteY627" fmla="*/ 315108 h 814455"/>
              <a:gd name="connsiteX628" fmla="*/ 518492 w 724499"/>
              <a:gd name="connsiteY628" fmla="*/ 315501 h 814455"/>
              <a:gd name="connsiteX629" fmla="*/ 518492 w 724499"/>
              <a:gd name="connsiteY629" fmla="*/ 315501 h 814455"/>
              <a:gd name="connsiteX630" fmla="*/ 519148 w 724499"/>
              <a:gd name="connsiteY630" fmla="*/ 315108 h 814455"/>
              <a:gd name="connsiteX631" fmla="*/ 518491 w 724499"/>
              <a:gd name="connsiteY631" fmla="*/ 315108 h 814455"/>
              <a:gd name="connsiteX632" fmla="*/ 516656 w 724499"/>
              <a:gd name="connsiteY632" fmla="*/ 315501 h 814455"/>
              <a:gd name="connsiteX633" fmla="*/ 511279 w 724499"/>
              <a:gd name="connsiteY633" fmla="*/ 316812 h 814455"/>
              <a:gd name="connsiteX634" fmla="*/ 506690 w 724499"/>
              <a:gd name="connsiteY634" fmla="*/ 317337 h 814455"/>
              <a:gd name="connsiteX635" fmla="*/ 501707 w 724499"/>
              <a:gd name="connsiteY635" fmla="*/ 317992 h 814455"/>
              <a:gd name="connsiteX636" fmla="*/ 500658 w 724499"/>
              <a:gd name="connsiteY636" fmla="*/ 318779 h 814455"/>
              <a:gd name="connsiteX637" fmla="*/ 500002 w 724499"/>
              <a:gd name="connsiteY637" fmla="*/ 320091 h 814455"/>
              <a:gd name="connsiteX638" fmla="*/ 500658 w 724499"/>
              <a:gd name="connsiteY638" fmla="*/ 326123 h 814455"/>
              <a:gd name="connsiteX639" fmla="*/ 500003 w 724499"/>
              <a:gd name="connsiteY639" fmla="*/ 320091 h 814455"/>
              <a:gd name="connsiteX640" fmla="*/ 500658 w 724499"/>
              <a:gd name="connsiteY640" fmla="*/ 318779 h 814455"/>
              <a:gd name="connsiteX641" fmla="*/ 501707 w 724499"/>
              <a:gd name="connsiteY641" fmla="*/ 317993 h 814455"/>
              <a:gd name="connsiteX642" fmla="*/ 506690 w 724499"/>
              <a:gd name="connsiteY642" fmla="*/ 317337 h 814455"/>
              <a:gd name="connsiteX643" fmla="*/ 511280 w 724499"/>
              <a:gd name="connsiteY643" fmla="*/ 316812 h 814455"/>
              <a:gd name="connsiteX644" fmla="*/ 516656 w 724499"/>
              <a:gd name="connsiteY644" fmla="*/ 315501 h 814455"/>
              <a:gd name="connsiteX645" fmla="*/ 518491 w 724499"/>
              <a:gd name="connsiteY645" fmla="*/ 315108 h 814455"/>
              <a:gd name="connsiteX646" fmla="*/ 581566 w 724499"/>
              <a:gd name="connsiteY646" fmla="*/ 314714 h 814455"/>
              <a:gd name="connsiteX647" fmla="*/ 580517 w 724499"/>
              <a:gd name="connsiteY647" fmla="*/ 315108 h 814455"/>
              <a:gd name="connsiteX648" fmla="*/ 580517 w 724499"/>
              <a:gd name="connsiteY648" fmla="*/ 315108 h 814455"/>
              <a:gd name="connsiteX649" fmla="*/ 567797 w 724499"/>
              <a:gd name="connsiteY649" fmla="*/ 314059 h 814455"/>
              <a:gd name="connsiteX650" fmla="*/ 567272 w 724499"/>
              <a:gd name="connsiteY650" fmla="*/ 314714 h 814455"/>
              <a:gd name="connsiteX651" fmla="*/ 567010 w 724499"/>
              <a:gd name="connsiteY651" fmla="*/ 315108 h 814455"/>
              <a:gd name="connsiteX652" fmla="*/ 565174 w 724499"/>
              <a:gd name="connsiteY652" fmla="*/ 316157 h 814455"/>
              <a:gd name="connsiteX653" fmla="*/ 565175 w 724499"/>
              <a:gd name="connsiteY653" fmla="*/ 316157 h 814455"/>
              <a:gd name="connsiteX654" fmla="*/ 567010 w 724499"/>
              <a:gd name="connsiteY654" fmla="*/ 315108 h 814455"/>
              <a:gd name="connsiteX655" fmla="*/ 567273 w 724499"/>
              <a:gd name="connsiteY655" fmla="*/ 314714 h 814455"/>
              <a:gd name="connsiteX656" fmla="*/ 571468 w 724499"/>
              <a:gd name="connsiteY656" fmla="*/ 313665 h 814455"/>
              <a:gd name="connsiteX657" fmla="*/ 569895 w 724499"/>
              <a:gd name="connsiteY657" fmla="*/ 314059 h 814455"/>
              <a:gd name="connsiteX658" fmla="*/ 571469 w 724499"/>
              <a:gd name="connsiteY658" fmla="*/ 313665 h 814455"/>
              <a:gd name="connsiteX659" fmla="*/ 576845 w 724499"/>
              <a:gd name="connsiteY659" fmla="*/ 313403 h 814455"/>
              <a:gd name="connsiteX660" fmla="*/ 575271 w 724499"/>
              <a:gd name="connsiteY660" fmla="*/ 313665 h 814455"/>
              <a:gd name="connsiteX661" fmla="*/ 575272 w 724499"/>
              <a:gd name="connsiteY661" fmla="*/ 313665 h 814455"/>
              <a:gd name="connsiteX662" fmla="*/ 535014 w 724499"/>
              <a:gd name="connsiteY662" fmla="*/ 311174 h 814455"/>
              <a:gd name="connsiteX663" fmla="*/ 533309 w 724499"/>
              <a:gd name="connsiteY663" fmla="*/ 313403 h 814455"/>
              <a:gd name="connsiteX664" fmla="*/ 527671 w 724499"/>
              <a:gd name="connsiteY664" fmla="*/ 314714 h 814455"/>
              <a:gd name="connsiteX665" fmla="*/ 526228 w 724499"/>
              <a:gd name="connsiteY665" fmla="*/ 316419 h 814455"/>
              <a:gd name="connsiteX666" fmla="*/ 524131 w 724499"/>
              <a:gd name="connsiteY666" fmla="*/ 317599 h 814455"/>
              <a:gd name="connsiteX667" fmla="*/ 524131 w 724499"/>
              <a:gd name="connsiteY667" fmla="*/ 317599 h 814455"/>
              <a:gd name="connsiteX668" fmla="*/ 526229 w 724499"/>
              <a:gd name="connsiteY668" fmla="*/ 316419 h 814455"/>
              <a:gd name="connsiteX669" fmla="*/ 527671 w 724499"/>
              <a:gd name="connsiteY669" fmla="*/ 314714 h 814455"/>
              <a:gd name="connsiteX670" fmla="*/ 533310 w 724499"/>
              <a:gd name="connsiteY670" fmla="*/ 313403 h 814455"/>
              <a:gd name="connsiteX671" fmla="*/ 541439 w 724499"/>
              <a:gd name="connsiteY671" fmla="*/ 300945 h 814455"/>
              <a:gd name="connsiteX672" fmla="*/ 541177 w 724499"/>
              <a:gd name="connsiteY672" fmla="*/ 301339 h 814455"/>
              <a:gd name="connsiteX673" fmla="*/ 541177 w 724499"/>
              <a:gd name="connsiteY673" fmla="*/ 302388 h 814455"/>
              <a:gd name="connsiteX674" fmla="*/ 539997 w 724499"/>
              <a:gd name="connsiteY674" fmla="*/ 303699 h 814455"/>
              <a:gd name="connsiteX675" fmla="*/ 539341 w 724499"/>
              <a:gd name="connsiteY675" fmla="*/ 305535 h 814455"/>
              <a:gd name="connsiteX676" fmla="*/ 537112 w 724499"/>
              <a:gd name="connsiteY676" fmla="*/ 306322 h 814455"/>
              <a:gd name="connsiteX677" fmla="*/ 539342 w 724499"/>
              <a:gd name="connsiteY677" fmla="*/ 305535 h 814455"/>
              <a:gd name="connsiteX678" fmla="*/ 539997 w 724499"/>
              <a:gd name="connsiteY678" fmla="*/ 303699 h 814455"/>
              <a:gd name="connsiteX679" fmla="*/ 541178 w 724499"/>
              <a:gd name="connsiteY679" fmla="*/ 302388 h 814455"/>
              <a:gd name="connsiteX680" fmla="*/ 541178 w 724499"/>
              <a:gd name="connsiteY680" fmla="*/ 301339 h 814455"/>
              <a:gd name="connsiteX681" fmla="*/ 541440 w 724499"/>
              <a:gd name="connsiteY681" fmla="*/ 300945 h 814455"/>
              <a:gd name="connsiteX682" fmla="*/ 544718 w 724499"/>
              <a:gd name="connsiteY682" fmla="*/ 300683 h 814455"/>
              <a:gd name="connsiteX683" fmla="*/ 543275 w 724499"/>
              <a:gd name="connsiteY683" fmla="*/ 300945 h 814455"/>
              <a:gd name="connsiteX684" fmla="*/ 543276 w 724499"/>
              <a:gd name="connsiteY684" fmla="*/ 300945 h 814455"/>
              <a:gd name="connsiteX685" fmla="*/ 590089 w 724499"/>
              <a:gd name="connsiteY685" fmla="*/ 299897 h 814455"/>
              <a:gd name="connsiteX686" fmla="*/ 587597 w 724499"/>
              <a:gd name="connsiteY686" fmla="*/ 300159 h 814455"/>
              <a:gd name="connsiteX687" fmla="*/ 585368 w 724499"/>
              <a:gd name="connsiteY687" fmla="*/ 310125 h 814455"/>
              <a:gd name="connsiteX688" fmla="*/ 581828 w 724499"/>
              <a:gd name="connsiteY688" fmla="*/ 314321 h 814455"/>
              <a:gd name="connsiteX689" fmla="*/ 585369 w 724499"/>
              <a:gd name="connsiteY689" fmla="*/ 310125 h 814455"/>
              <a:gd name="connsiteX690" fmla="*/ 587598 w 724499"/>
              <a:gd name="connsiteY690" fmla="*/ 300159 h 814455"/>
              <a:gd name="connsiteX691" fmla="*/ 590351 w 724499"/>
              <a:gd name="connsiteY691" fmla="*/ 287439 h 814455"/>
              <a:gd name="connsiteX692" fmla="*/ 586548 w 724499"/>
              <a:gd name="connsiteY692" fmla="*/ 288619 h 814455"/>
              <a:gd name="connsiteX693" fmla="*/ 587597 w 724499"/>
              <a:gd name="connsiteY693" fmla="*/ 293602 h 814455"/>
              <a:gd name="connsiteX694" fmla="*/ 590089 w 724499"/>
              <a:gd name="connsiteY694" fmla="*/ 297798 h 814455"/>
              <a:gd name="connsiteX695" fmla="*/ 587598 w 724499"/>
              <a:gd name="connsiteY695" fmla="*/ 293602 h 814455"/>
              <a:gd name="connsiteX696" fmla="*/ 586549 w 724499"/>
              <a:gd name="connsiteY696" fmla="*/ 288619 h 814455"/>
              <a:gd name="connsiteX697" fmla="*/ 590351 w 724499"/>
              <a:gd name="connsiteY697" fmla="*/ 287439 h 814455"/>
              <a:gd name="connsiteX698" fmla="*/ 296487 w 724499"/>
              <a:gd name="connsiteY698" fmla="*/ 0 h 814455"/>
              <a:gd name="connsiteX699" fmla="*/ 296749 w 724499"/>
              <a:gd name="connsiteY699" fmla="*/ 0 h 814455"/>
              <a:gd name="connsiteX700" fmla="*/ 307108 w 724499"/>
              <a:gd name="connsiteY700" fmla="*/ 262 h 814455"/>
              <a:gd name="connsiteX701" fmla="*/ 306715 w 724499"/>
              <a:gd name="connsiteY701" fmla="*/ 918 h 814455"/>
              <a:gd name="connsiteX702" fmla="*/ 306715 w 724499"/>
              <a:gd name="connsiteY702" fmla="*/ 1705 h 814455"/>
              <a:gd name="connsiteX703" fmla="*/ 307764 w 724499"/>
              <a:gd name="connsiteY703" fmla="*/ 2360 h 814455"/>
              <a:gd name="connsiteX704" fmla="*/ 308158 w 724499"/>
              <a:gd name="connsiteY704" fmla="*/ 1311 h 814455"/>
              <a:gd name="connsiteX705" fmla="*/ 310387 w 724499"/>
              <a:gd name="connsiteY705" fmla="*/ 2098 h 814455"/>
              <a:gd name="connsiteX706" fmla="*/ 311305 w 724499"/>
              <a:gd name="connsiteY706" fmla="*/ 3541 h 814455"/>
              <a:gd name="connsiteX707" fmla="*/ 313534 w 724499"/>
              <a:gd name="connsiteY707" fmla="*/ 7999 h 814455"/>
              <a:gd name="connsiteX708" fmla="*/ 314583 w 724499"/>
              <a:gd name="connsiteY708" fmla="*/ 8392 h 814455"/>
              <a:gd name="connsiteX709" fmla="*/ 314845 w 724499"/>
              <a:gd name="connsiteY709" fmla="*/ 8786 h 814455"/>
              <a:gd name="connsiteX710" fmla="*/ 315239 w 724499"/>
              <a:gd name="connsiteY710" fmla="*/ 9441 h 814455"/>
              <a:gd name="connsiteX711" fmla="*/ 316025 w 724499"/>
              <a:gd name="connsiteY711" fmla="*/ 9441 h 814455"/>
              <a:gd name="connsiteX712" fmla="*/ 315632 w 724499"/>
              <a:gd name="connsiteY712" fmla="*/ 8392 h 814455"/>
              <a:gd name="connsiteX713" fmla="*/ 316681 w 724499"/>
              <a:gd name="connsiteY713" fmla="*/ 8392 h 814455"/>
              <a:gd name="connsiteX714" fmla="*/ 318386 w 724499"/>
              <a:gd name="connsiteY714" fmla="*/ 9179 h 814455"/>
              <a:gd name="connsiteX715" fmla="*/ 318910 w 724499"/>
              <a:gd name="connsiteY715" fmla="*/ 9441 h 814455"/>
              <a:gd name="connsiteX716" fmla="*/ 318123 w 724499"/>
              <a:gd name="connsiteY716" fmla="*/ 10097 h 814455"/>
              <a:gd name="connsiteX717" fmla="*/ 318386 w 724499"/>
              <a:gd name="connsiteY717" fmla="*/ 10622 h 814455"/>
              <a:gd name="connsiteX718" fmla="*/ 318910 w 724499"/>
              <a:gd name="connsiteY718" fmla="*/ 10884 h 814455"/>
              <a:gd name="connsiteX719" fmla="*/ 319173 w 724499"/>
              <a:gd name="connsiteY719" fmla="*/ 10884 h 814455"/>
              <a:gd name="connsiteX720" fmla="*/ 319173 w 724499"/>
              <a:gd name="connsiteY720" fmla="*/ 9835 h 814455"/>
              <a:gd name="connsiteX721" fmla="*/ 320615 w 724499"/>
              <a:gd name="connsiteY721" fmla="*/ 9835 h 814455"/>
              <a:gd name="connsiteX722" fmla="*/ 321271 w 724499"/>
              <a:gd name="connsiteY722" fmla="*/ 9835 h 814455"/>
              <a:gd name="connsiteX723" fmla="*/ 321664 w 724499"/>
              <a:gd name="connsiteY723" fmla="*/ 10097 h 814455"/>
              <a:gd name="connsiteX724" fmla="*/ 321008 w 724499"/>
              <a:gd name="connsiteY724" fmla="*/ 10884 h 814455"/>
              <a:gd name="connsiteX725" fmla="*/ 321008 w 724499"/>
              <a:gd name="connsiteY725" fmla="*/ 11277 h 814455"/>
              <a:gd name="connsiteX726" fmla="*/ 321271 w 724499"/>
              <a:gd name="connsiteY726" fmla="*/ 11540 h 814455"/>
              <a:gd name="connsiteX727" fmla="*/ 322320 w 724499"/>
              <a:gd name="connsiteY727" fmla="*/ 11540 h 814455"/>
              <a:gd name="connsiteX728" fmla="*/ 322320 w 724499"/>
              <a:gd name="connsiteY728" fmla="*/ 12064 h 814455"/>
              <a:gd name="connsiteX729" fmla="*/ 321664 w 724499"/>
              <a:gd name="connsiteY729" fmla="*/ 12326 h 814455"/>
              <a:gd name="connsiteX730" fmla="*/ 321271 w 724499"/>
              <a:gd name="connsiteY730" fmla="*/ 12982 h 814455"/>
              <a:gd name="connsiteX731" fmla="*/ 321664 w 724499"/>
              <a:gd name="connsiteY731" fmla="*/ 13638 h 814455"/>
              <a:gd name="connsiteX732" fmla="*/ 322320 w 724499"/>
              <a:gd name="connsiteY732" fmla="*/ 13638 h 814455"/>
              <a:gd name="connsiteX733" fmla="*/ 322320 w 724499"/>
              <a:gd name="connsiteY733" fmla="*/ 14424 h 814455"/>
              <a:gd name="connsiteX734" fmla="*/ 322713 w 724499"/>
              <a:gd name="connsiteY734" fmla="*/ 14424 h 814455"/>
              <a:gd name="connsiteX735" fmla="*/ 323369 w 724499"/>
              <a:gd name="connsiteY735" fmla="*/ 14424 h 814455"/>
              <a:gd name="connsiteX736" fmla="*/ 323762 w 724499"/>
              <a:gd name="connsiteY736" fmla="*/ 14424 h 814455"/>
              <a:gd name="connsiteX737" fmla="*/ 323762 w 724499"/>
              <a:gd name="connsiteY737" fmla="*/ 13375 h 814455"/>
              <a:gd name="connsiteX738" fmla="*/ 325205 w 724499"/>
              <a:gd name="connsiteY738" fmla="*/ 12720 h 814455"/>
              <a:gd name="connsiteX739" fmla="*/ 326909 w 724499"/>
              <a:gd name="connsiteY739" fmla="*/ 12326 h 814455"/>
              <a:gd name="connsiteX740" fmla="*/ 328352 w 724499"/>
              <a:gd name="connsiteY740" fmla="*/ 13375 h 814455"/>
              <a:gd name="connsiteX741" fmla="*/ 329007 w 724499"/>
              <a:gd name="connsiteY741" fmla="*/ 13375 h 814455"/>
              <a:gd name="connsiteX742" fmla="*/ 331105 w 724499"/>
              <a:gd name="connsiteY742" fmla="*/ 13375 h 814455"/>
              <a:gd name="connsiteX743" fmla="*/ 332548 w 724499"/>
              <a:gd name="connsiteY743" fmla="*/ 11540 h 814455"/>
              <a:gd name="connsiteX744" fmla="*/ 332941 w 724499"/>
              <a:gd name="connsiteY744" fmla="*/ 10884 h 814455"/>
              <a:gd name="connsiteX745" fmla="*/ 333728 w 724499"/>
              <a:gd name="connsiteY745" fmla="*/ 10622 h 814455"/>
              <a:gd name="connsiteX746" fmla="*/ 334384 w 724499"/>
              <a:gd name="connsiteY746" fmla="*/ 10622 h 814455"/>
              <a:gd name="connsiteX747" fmla="*/ 334646 w 724499"/>
              <a:gd name="connsiteY747" fmla="*/ 11540 h 814455"/>
              <a:gd name="connsiteX748" fmla="*/ 334384 w 724499"/>
              <a:gd name="connsiteY748" fmla="*/ 16260 h 814455"/>
              <a:gd name="connsiteX749" fmla="*/ 335826 w 724499"/>
              <a:gd name="connsiteY749" fmla="*/ 16260 h 814455"/>
              <a:gd name="connsiteX750" fmla="*/ 338580 w 724499"/>
              <a:gd name="connsiteY750" fmla="*/ 15080 h 814455"/>
              <a:gd name="connsiteX751" fmla="*/ 338580 w 724499"/>
              <a:gd name="connsiteY751" fmla="*/ 15473 h 814455"/>
              <a:gd name="connsiteX752" fmla="*/ 340547 w 724499"/>
              <a:gd name="connsiteY752" fmla="*/ 15080 h 814455"/>
              <a:gd name="connsiteX753" fmla="*/ 339760 w 724499"/>
              <a:gd name="connsiteY753" fmla="*/ 14031 h 814455"/>
              <a:gd name="connsiteX754" fmla="*/ 340809 w 724499"/>
              <a:gd name="connsiteY754" fmla="*/ 13638 h 814455"/>
              <a:gd name="connsiteX755" fmla="*/ 341465 w 724499"/>
              <a:gd name="connsiteY755" fmla="*/ 13638 h 814455"/>
              <a:gd name="connsiteX756" fmla="*/ 341465 w 724499"/>
              <a:gd name="connsiteY756" fmla="*/ 14031 h 814455"/>
              <a:gd name="connsiteX757" fmla="*/ 341465 w 724499"/>
              <a:gd name="connsiteY757" fmla="*/ 15736 h 814455"/>
              <a:gd name="connsiteX758" fmla="*/ 341465 w 724499"/>
              <a:gd name="connsiteY758" fmla="*/ 16916 h 814455"/>
              <a:gd name="connsiteX759" fmla="*/ 342120 w 724499"/>
              <a:gd name="connsiteY759" fmla="*/ 17965 h 814455"/>
              <a:gd name="connsiteX760" fmla="*/ 345005 w 724499"/>
              <a:gd name="connsiteY760" fmla="*/ 18621 h 814455"/>
              <a:gd name="connsiteX761" fmla="*/ 345005 w 724499"/>
              <a:gd name="connsiteY761" fmla="*/ 18358 h 814455"/>
              <a:gd name="connsiteX762" fmla="*/ 347103 w 724499"/>
              <a:gd name="connsiteY762" fmla="*/ 19407 h 814455"/>
              <a:gd name="connsiteX763" fmla="*/ 348546 w 724499"/>
              <a:gd name="connsiteY763" fmla="*/ 19407 h 814455"/>
              <a:gd name="connsiteX764" fmla="*/ 350382 w 724499"/>
              <a:gd name="connsiteY764" fmla="*/ 19801 h 814455"/>
              <a:gd name="connsiteX765" fmla="*/ 351037 w 724499"/>
              <a:gd name="connsiteY765" fmla="*/ 21112 h 814455"/>
              <a:gd name="connsiteX766" fmla="*/ 350644 w 724499"/>
              <a:gd name="connsiteY766" fmla="*/ 21505 h 814455"/>
              <a:gd name="connsiteX767" fmla="*/ 351300 w 724499"/>
              <a:gd name="connsiteY767" fmla="*/ 22817 h 814455"/>
              <a:gd name="connsiteX768" fmla="*/ 351824 w 724499"/>
              <a:gd name="connsiteY768" fmla="*/ 22555 h 814455"/>
              <a:gd name="connsiteX769" fmla="*/ 353529 w 724499"/>
              <a:gd name="connsiteY769" fmla="*/ 22161 h 814455"/>
              <a:gd name="connsiteX770" fmla="*/ 355365 w 724499"/>
              <a:gd name="connsiteY770" fmla="*/ 23997 h 814455"/>
              <a:gd name="connsiteX771" fmla="*/ 359167 w 724499"/>
              <a:gd name="connsiteY771" fmla="*/ 24259 h 814455"/>
              <a:gd name="connsiteX772" fmla="*/ 359167 w 724499"/>
              <a:gd name="connsiteY772" fmla="*/ 25439 h 814455"/>
              <a:gd name="connsiteX773" fmla="*/ 358905 w 724499"/>
              <a:gd name="connsiteY773" fmla="*/ 26095 h 814455"/>
              <a:gd name="connsiteX774" fmla="*/ 359561 w 724499"/>
              <a:gd name="connsiteY774" fmla="*/ 27538 h 814455"/>
              <a:gd name="connsiteX775" fmla="*/ 358905 w 724499"/>
              <a:gd name="connsiteY775" fmla="*/ 28193 h 814455"/>
              <a:gd name="connsiteX776" fmla="*/ 358905 w 724499"/>
              <a:gd name="connsiteY776" fmla="*/ 28587 h 814455"/>
              <a:gd name="connsiteX777" fmla="*/ 360348 w 724499"/>
              <a:gd name="connsiteY777" fmla="*/ 31078 h 814455"/>
              <a:gd name="connsiteX778" fmla="*/ 360610 w 724499"/>
              <a:gd name="connsiteY778" fmla="*/ 31078 h 814455"/>
              <a:gd name="connsiteX779" fmla="*/ 361003 w 724499"/>
              <a:gd name="connsiteY779" fmla="*/ 32127 h 814455"/>
              <a:gd name="connsiteX780" fmla="*/ 360610 w 724499"/>
              <a:gd name="connsiteY780" fmla="*/ 33176 h 814455"/>
              <a:gd name="connsiteX781" fmla="*/ 363101 w 724499"/>
              <a:gd name="connsiteY781" fmla="*/ 34881 h 814455"/>
              <a:gd name="connsiteX782" fmla="*/ 363757 w 724499"/>
              <a:gd name="connsiteY782" fmla="*/ 34619 h 814455"/>
              <a:gd name="connsiteX783" fmla="*/ 364544 w 724499"/>
              <a:gd name="connsiteY783" fmla="*/ 35274 h 814455"/>
              <a:gd name="connsiteX784" fmla="*/ 365462 w 724499"/>
              <a:gd name="connsiteY784" fmla="*/ 38421 h 814455"/>
              <a:gd name="connsiteX785" fmla="*/ 366248 w 724499"/>
              <a:gd name="connsiteY785" fmla="*/ 40913 h 814455"/>
              <a:gd name="connsiteX786" fmla="*/ 365200 w 724499"/>
              <a:gd name="connsiteY786" fmla="*/ 41700 h 814455"/>
              <a:gd name="connsiteX787" fmla="*/ 366248 w 724499"/>
              <a:gd name="connsiteY787" fmla="*/ 43404 h 814455"/>
              <a:gd name="connsiteX788" fmla="*/ 366642 w 724499"/>
              <a:gd name="connsiteY788" fmla="*/ 43798 h 814455"/>
              <a:gd name="connsiteX789" fmla="*/ 365986 w 724499"/>
              <a:gd name="connsiteY789" fmla="*/ 44585 h 814455"/>
              <a:gd name="connsiteX790" fmla="*/ 366248 w 724499"/>
              <a:gd name="connsiteY790" fmla="*/ 44847 h 814455"/>
              <a:gd name="connsiteX791" fmla="*/ 366642 w 724499"/>
              <a:gd name="connsiteY791" fmla="*/ 44060 h 814455"/>
              <a:gd name="connsiteX792" fmla="*/ 370182 w 724499"/>
              <a:gd name="connsiteY792" fmla="*/ 45502 h 814455"/>
              <a:gd name="connsiteX793" fmla="*/ 371625 w 724499"/>
              <a:gd name="connsiteY793" fmla="*/ 44060 h 814455"/>
              <a:gd name="connsiteX794" fmla="*/ 371625 w 724499"/>
              <a:gd name="connsiteY794" fmla="*/ 43142 h 814455"/>
              <a:gd name="connsiteX795" fmla="*/ 374116 w 724499"/>
              <a:gd name="connsiteY795" fmla="*/ 41306 h 814455"/>
              <a:gd name="connsiteX796" fmla="*/ 383689 w 724499"/>
              <a:gd name="connsiteY796" fmla="*/ 39208 h 814455"/>
              <a:gd name="connsiteX797" fmla="*/ 386836 w 724499"/>
              <a:gd name="connsiteY797" fmla="*/ 39602 h 814455"/>
              <a:gd name="connsiteX798" fmla="*/ 389721 w 724499"/>
              <a:gd name="connsiteY798" fmla="*/ 39208 h 814455"/>
              <a:gd name="connsiteX799" fmla="*/ 389328 w 724499"/>
              <a:gd name="connsiteY799" fmla="*/ 38159 h 814455"/>
              <a:gd name="connsiteX800" fmla="*/ 389721 w 724499"/>
              <a:gd name="connsiteY800" fmla="*/ 36323 h 814455"/>
              <a:gd name="connsiteX801" fmla="*/ 391163 w 724499"/>
              <a:gd name="connsiteY801" fmla="*/ 34881 h 814455"/>
              <a:gd name="connsiteX802" fmla="*/ 391819 w 724499"/>
              <a:gd name="connsiteY802" fmla="*/ 29242 h 814455"/>
              <a:gd name="connsiteX803" fmla="*/ 392081 w 724499"/>
              <a:gd name="connsiteY803" fmla="*/ 22555 h 814455"/>
              <a:gd name="connsiteX804" fmla="*/ 393524 w 724499"/>
              <a:gd name="connsiteY804" fmla="*/ 22817 h 814455"/>
              <a:gd name="connsiteX805" fmla="*/ 393917 w 724499"/>
              <a:gd name="connsiteY805" fmla="*/ 23341 h 814455"/>
              <a:gd name="connsiteX806" fmla="*/ 394179 w 724499"/>
              <a:gd name="connsiteY806" fmla="*/ 25046 h 814455"/>
              <a:gd name="connsiteX807" fmla="*/ 396146 w 724499"/>
              <a:gd name="connsiteY807" fmla="*/ 26882 h 814455"/>
              <a:gd name="connsiteX808" fmla="*/ 398244 w 724499"/>
              <a:gd name="connsiteY808" fmla="*/ 26489 h 814455"/>
              <a:gd name="connsiteX809" fmla="*/ 398638 w 724499"/>
              <a:gd name="connsiteY809" fmla="*/ 23997 h 814455"/>
              <a:gd name="connsiteX810" fmla="*/ 399293 w 724499"/>
              <a:gd name="connsiteY810" fmla="*/ 22817 h 814455"/>
              <a:gd name="connsiteX811" fmla="*/ 400080 w 724499"/>
              <a:gd name="connsiteY811" fmla="*/ 22555 h 814455"/>
              <a:gd name="connsiteX812" fmla="*/ 402441 w 724499"/>
              <a:gd name="connsiteY812" fmla="*/ 23341 h 814455"/>
              <a:gd name="connsiteX813" fmla="*/ 405719 w 724499"/>
              <a:gd name="connsiteY813" fmla="*/ 21112 h 814455"/>
              <a:gd name="connsiteX814" fmla="*/ 405981 w 724499"/>
              <a:gd name="connsiteY814" fmla="*/ 22161 h 814455"/>
              <a:gd name="connsiteX815" fmla="*/ 403621 w 724499"/>
              <a:gd name="connsiteY815" fmla="*/ 23997 h 814455"/>
              <a:gd name="connsiteX816" fmla="*/ 401523 w 724499"/>
              <a:gd name="connsiteY816" fmla="*/ 23604 h 814455"/>
              <a:gd name="connsiteX817" fmla="*/ 400343 w 724499"/>
              <a:gd name="connsiteY817" fmla="*/ 25439 h 814455"/>
              <a:gd name="connsiteX818" fmla="*/ 400736 w 724499"/>
              <a:gd name="connsiteY818" fmla="*/ 26489 h 814455"/>
              <a:gd name="connsiteX819" fmla="*/ 398638 w 724499"/>
              <a:gd name="connsiteY819" fmla="*/ 28193 h 814455"/>
              <a:gd name="connsiteX820" fmla="*/ 398638 w 724499"/>
              <a:gd name="connsiteY820" fmla="*/ 30422 h 814455"/>
              <a:gd name="connsiteX821" fmla="*/ 395622 w 724499"/>
              <a:gd name="connsiteY821" fmla="*/ 32783 h 814455"/>
              <a:gd name="connsiteX822" fmla="*/ 395360 w 724499"/>
              <a:gd name="connsiteY822" fmla="*/ 33963 h 814455"/>
              <a:gd name="connsiteX823" fmla="*/ 395622 w 724499"/>
              <a:gd name="connsiteY823" fmla="*/ 34881 h 814455"/>
              <a:gd name="connsiteX824" fmla="*/ 397064 w 724499"/>
              <a:gd name="connsiteY824" fmla="*/ 36061 h 814455"/>
              <a:gd name="connsiteX825" fmla="*/ 397458 w 724499"/>
              <a:gd name="connsiteY825" fmla="*/ 36717 h 814455"/>
              <a:gd name="connsiteX826" fmla="*/ 397064 w 724499"/>
              <a:gd name="connsiteY826" fmla="*/ 39864 h 814455"/>
              <a:gd name="connsiteX827" fmla="*/ 396409 w 724499"/>
              <a:gd name="connsiteY827" fmla="*/ 40913 h 814455"/>
              <a:gd name="connsiteX828" fmla="*/ 396802 w 724499"/>
              <a:gd name="connsiteY828" fmla="*/ 41962 h 814455"/>
              <a:gd name="connsiteX829" fmla="*/ 399293 w 724499"/>
              <a:gd name="connsiteY829" fmla="*/ 47601 h 814455"/>
              <a:gd name="connsiteX830" fmla="*/ 400998 w 724499"/>
              <a:gd name="connsiteY830" fmla="*/ 47601 h 814455"/>
              <a:gd name="connsiteX831" fmla="*/ 402441 w 724499"/>
              <a:gd name="connsiteY831" fmla="*/ 48519 h 814455"/>
              <a:gd name="connsiteX832" fmla="*/ 403883 w 724499"/>
              <a:gd name="connsiteY832" fmla="*/ 46945 h 814455"/>
              <a:gd name="connsiteX833" fmla="*/ 406637 w 724499"/>
              <a:gd name="connsiteY833" fmla="*/ 47994 h 814455"/>
              <a:gd name="connsiteX834" fmla="*/ 406375 w 724499"/>
              <a:gd name="connsiteY834" fmla="*/ 48781 h 814455"/>
              <a:gd name="connsiteX835" fmla="*/ 405981 w 724499"/>
              <a:gd name="connsiteY835" fmla="*/ 50617 h 814455"/>
              <a:gd name="connsiteX836" fmla="*/ 406375 w 724499"/>
              <a:gd name="connsiteY836" fmla="*/ 50879 h 814455"/>
              <a:gd name="connsiteX837" fmla="*/ 407424 w 724499"/>
              <a:gd name="connsiteY837" fmla="*/ 50223 h 814455"/>
              <a:gd name="connsiteX838" fmla="*/ 410964 w 724499"/>
              <a:gd name="connsiteY838" fmla="*/ 50617 h 814455"/>
              <a:gd name="connsiteX839" fmla="*/ 411620 w 724499"/>
              <a:gd name="connsiteY839" fmla="*/ 51666 h 814455"/>
              <a:gd name="connsiteX840" fmla="*/ 413062 w 724499"/>
              <a:gd name="connsiteY840" fmla="*/ 52321 h 814455"/>
              <a:gd name="connsiteX841" fmla="*/ 416603 w 724499"/>
              <a:gd name="connsiteY841" fmla="*/ 52059 h 814455"/>
              <a:gd name="connsiteX842" fmla="*/ 416996 w 724499"/>
              <a:gd name="connsiteY842" fmla="*/ 52059 h 814455"/>
              <a:gd name="connsiteX843" fmla="*/ 416603 w 724499"/>
              <a:gd name="connsiteY843" fmla="*/ 52715 h 814455"/>
              <a:gd name="connsiteX844" fmla="*/ 416603 w 724499"/>
              <a:gd name="connsiteY844" fmla="*/ 53764 h 814455"/>
              <a:gd name="connsiteX845" fmla="*/ 405981 w 724499"/>
              <a:gd name="connsiteY845" fmla="*/ 56517 h 814455"/>
              <a:gd name="connsiteX846" fmla="*/ 406375 w 724499"/>
              <a:gd name="connsiteY846" fmla="*/ 58353 h 814455"/>
              <a:gd name="connsiteX847" fmla="*/ 405719 w 724499"/>
              <a:gd name="connsiteY847" fmla="*/ 57960 h 814455"/>
              <a:gd name="connsiteX848" fmla="*/ 404277 w 724499"/>
              <a:gd name="connsiteY848" fmla="*/ 57698 h 814455"/>
              <a:gd name="connsiteX849" fmla="*/ 403883 w 724499"/>
              <a:gd name="connsiteY849" fmla="*/ 60451 h 814455"/>
              <a:gd name="connsiteX850" fmla="*/ 403621 w 724499"/>
              <a:gd name="connsiteY850" fmla="*/ 60058 h 814455"/>
              <a:gd name="connsiteX851" fmla="*/ 402178 w 724499"/>
              <a:gd name="connsiteY851" fmla="*/ 62943 h 814455"/>
              <a:gd name="connsiteX852" fmla="*/ 402441 w 724499"/>
              <a:gd name="connsiteY852" fmla="*/ 63336 h 814455"/>
              <a:gd name="connsiteX853" fmla="*/ 400736 w 724499"/>
              <a:gd name="connsiteY853" fmla="*/ 64385 h 814455"/>
              <a:gd name="connsiteX854" fmla="*/ 402441 w 724499"/>
              <a:gd name="connsiteY854" fmla="*/ 66221 h 814455"/>
              <a:gd name="connsiteX855" fmla="*/ 404277 w 724499"/>
              <a:gd name="connsiteY855" fmla="*/ 68581 h 814455"/>
              <a:gd name="connsiteX856" fmla="*/ 404277 w 724499"/>
              <a:gd name="connsiteY856" fmla="*/ 69762 h 814455"/>
              <a:gd name="connsiteX857" fmla="*/ 404277 w 724499"/>
              <a:gd name="connsiteY857" fmla="*/ 71204 h 814455"/>
              <a:gd name="connsiteX858" fmla="*/ 403621 w 724499"/>
              <a:gd name="connsiteY858" fmla="*/ 70680 h 814455"/>
              <a:gd name="connsiteX859" fmla="*/ 402441 w 724499"/>
              <a:gd name="connsiteY859" fmla="*/ 71466 h 814455"/>
              <a:gd name="connsiteX860" fmla="*/ 403227 w 724499"/>
              <a:gd name="connsiteY860" fmla="*/ 73171 h 814455"/>
              <a:gd name="connsiteX861" fmla="*/ 403883 w 724499"/>
              <a:gd name="connsiteY861" fmla="*/ 72515 h 814455"/>
              <a:gd name="connsiteX862" fmla="*/ 404932 w 724499"/>
              <a:gd name="connsiteY862" fmla="*/ 72515 h 814455"/>
              <a:gd name="connsiteX863" fmla="*/ 405326 w 724499"/>
              <a:gd name="connsiteY863" fmla="*/ 73171 h 814455"/>
              <a:gd name="connsiteX864" fmla="*/ 405326 w 724499"/>
              <a:gd name="connsiteY864" fmla="*/ 74876 h 814455"/>
              <a:gd name="connsiteX865" fmla="*/ 408079 w 724499"/>
              <a:gd name="connsiteY865" fmla="*/ 74614 h 814455"/>
              <a:gd name="connsiteX866" fmla="*/ 410308 w 724499"/>
              <a:gd name="connsiteY866" fmla="*/ 76056 h 814455"/>
              <a:gd name="connsiteX867" fmla="*/ 410702 w 724499"/>
              <a:gd name="connsiteY867" fmla="*/ 75400 h 814455"/>
              <a:gd name="connsiteX868" fmla="*/ 409522 w 724499"/>
              <a:gd name="connsiteY868" fmla="*/ 74614 h 814455"/>
              <a:gd name="connsiteX869" fmla="*/ 409259 w 724499"/>
              <a:gd name="connsiteY869" fmla="*/ 73958 h 814455"/>
              <a:gd name="connsiteX870" fmla="*/ 409259 w 724499"/>
              <a:gd name="connsiteY870" fmla="*/ 73171 h 814455"/>
              <a:gd name="connsiteX871" fmla="*/ 411620 w 724499"/>
              <a:gd name="connsiteY871" fmla="*/ 72122 h 814455"/>
              <a:gd name="connsiteX872" fmla="*/ 412407 w 724499"/>
              <a:gd name="connsiteY872" fmla="*/ 71860 h 814455"/>
              <a:gd name="connsiteX873" fmla="*/ 412407 w 724499"/>
              <a:gd name="connsiteY873" fmla="*/ 72515 h 814455"/>
              <a:gd name="connsiteX874" fmla="*/ 413062 w 724499"/>
              <a:gd name="connsiteY874" fmla="*/ 73171 h 814455"/>
              <a:gd name="connsiteX875" fmla="*/ 413062 w 724499"/>
              <a:gd name="connsiteY875" fmla="*/ 74220 h 814455"/>
              <a:gd name="connsiteX876" fmla="*/ 413062 w 724499"/>
              <a:gd name="connsiteY876" fmla="*/ 74614 h 814455"/>
              <a:gd name="connsiteX877" fmla="*/ 413062 w 724499"/>
              <a:gd name="connsiteY877" fmla="*/ 75663 h 814455"/>
              <a:gd name="connsiteX878" fmla="*/ 416603 w 724499"/>
              <a:gd name="connsiteY878" fmla="*/ 80646 h 814455"/>
              <a:gd name="connsiteX879" fmla="*/ 418439 w 724499"/>
              <a:gd name="connsiteY879" fmla="*/ 82744 h 814455"/>
              <a:gd name="connsiteX880" fmla="*/ 417390 w 724499"/>
              <a:gd name="connsiteY880" fmla="*/ 83137 h 814455"/>
              <a:gd name="connsiteX881" fmla="*/ 420143 w 724499"/>
              <a:gd name="connsiteY881" fmla="*/ 87727 h 814455"/>
              <a:gd name="connsiteX882" fmla="*/ 420143 w 724499"/>
              <a:gd name="connsiteY882" fmla="*/ 89038 h 814455"/>
              <a:gd name="connsiteX883" fmla="*/ 419094 w 724499"/>
              <a:gd name="connsiteY883" fmla="*/ 90480 h 814455"/>
              <a:gd name="connsiteX884" fmla="*/ 428798 w 724499"/>
              <a:gd name="connsiteY884" fmla="*/ 92316 h 814455"/>
              <a:gd name="connsiteX885" fmla="*/ 431945 w 724499"/>
              <a:gd name="connsiteY885" fmla="*/ 90480 h 814455"/>
              <a:gd name="connsiteX886" fmla="*/ 431552 w 724499"/>
              <a:gd name="connsiteY886" fmla="*/ 89825 h 814455"/>
              <a:gd name="connsiteX887" fmla="*/ 434043 w 724499"/>
              <a:gd name="connsiteY887" fmla="*/ 89825 h 814455"/>
              <a:gd name="connsiteX888" fmla="*/ 434043 w 724499"/>
              <a:gd name="connsiteY888" fmla="*/ 89038 h 814455"/>
              <a:gd name="connsiteX889" fmla="*/ 439026 w 724499"/>
              <a:gd name="connsiteY889" fmla="*/ 89038 h 814455"/>
              <a:gd name="connsiteX890" fmla="*/ 442960 w 724499"/>
              <a:gd name="connsiteY890" fmla="*/ 96119 h 814455"/>
              <a:gd name="connsiteX891" fmla="*/ 447156 w 724499"/>
              <a:gd name="connsiteY891" fmla="*/ 105823 h 814455"/>
              <a:gd name="connsiteX892" fmla="*/ 453582 w 724499"/>
              <a:gd name="connsiteY892" fmla="*/ 106478 h 814455"/>
              <a:gd name="connsiteX893" fmla="*/ 455155 w 724499"/>
              <a:gd name="connsiteY893" fmla="*/ 105823 h 814455"/>
              <a:gd name="connsiteX894" fmla="*/ 458171 w 724499"/>
              <a:gd name="connsiteY894" fmla="*/ 106216 h 814455"/>
              <a:gd name="connsiteX895" fmla="*/ 461056 w 724499"/>
              <a:gd name="connsiteY895" fmla="*/ 105823 h 814455"/>
              <a:gd name="connsiteX896" fmla="*/ 464859 w 724499"/>
              <a:gd name="connsiteY896" fmla="*/ 103462 h 814455"/>
              <a:gd name="connsiteX897" fmla="*/ 457516 w 724499"/>
              <a:gd name="connsiteY897" fmla="*/ 85235 h 814455"/>
              <a:gd name="connsiteX898" fmla="*/ 455942 w 724499"/>
              <a:gd name="connsiteY898" fmla="*/ 79859 h 814455"/>
              <a:gd name="connsiteX899" fmla="*/ 454893 w 724499"/>
              <a:gd name="connsiteY899" fmla="*/ 73958 h 814455"/>
              <a:gd name="connsiteX900" fmla="*/ 455155 w 724499"/>
              <a:gd name="connsiteY900" fmla="*/ 73564 h 814455"/>
              <a:gd name="connsiteX901" fmla="*/ 455155 w 724499"/>
              <a:gd name="connsiteY901" fmla="*/ 71860 h 814455"/>
              <a:gd name="connsiteX902" fmla="*/ 454237 w 724499"/>
              <a:gd name="connsiteY902" fmla="*/ 71466 h 814455"/>
              <a:gd name="connsiteX903" fmla="*/ 453582 w 724499"/>
              <a:gd name="connsiteY903" fmla="*/ 67139 h 814455"/>
              <a:gd name="connsiteX904" fmla="*/ 458958 w 724499"/>
              <a:gd name="connsiteY904" fmla="*/ 64779 h 814455"/>
              <a:gd name="connsiteX905" fmla="*/ 460532 w 724499"/>
              <a:gd name="connsiteY905" fmla="*/ 62156 h 814455"/>
              <a:gd name="connsiteX906" fmla="*/ 472596 w 724499"/>
              <a:gd name="connsiteY906" fmla="*/ 61238 h 814455"/>
              <a:gd name="connsiteX907" fmla="*/ 476923 w 724499"/>
              <a:gd name="connsiteY907" fmla="*/ 60058 h 814455"/>
              <a:gd name="connsiteX908" fmla="*/ 476136 w 724499"/>
              <a:gd name="connsiteY908" fmla="*/ 58747 h 814455"/>
              <a:gd name="connsiteX909" fmla="*/ 482299 w 724499"/>
              <a:gd name="connsiteY909" fmla="*/ 57304 h 814455"/>
              <a:gd name="connsiteX910" fmla="*/ 479414 w 724499"/>
              <a:gd name="connsiteY910" fmla="*/ 50617 h 814455"/>
              <a:gd name="connsiteX911" fmla="*/ 479414 w 724499"/>
              <a:gd name="connsiteY911" fmla="*/ 47994 h 814455"/>
              <a:gd name="connsiteX912" fmla="*/ 479677 w 724499"/>
              <a:gd name="connsiteY912" fmla="*/ 47601 h 814455"/>
              <a:gd name="connsiteX913" fmla="*/ 479414 w 724499"/>
              <a:gd name="connsiteY913" fmla="*/ 44847 h 814455"/>
              <a:gd name="connsiteX914" fmla="*/ 478365 w 724499"/>
              <a:gd name="connsiteY914" fmla="*/ 42618 h 814455"/>
              <a:gd name="connsiteX915" fmla="*/ 481513 w 724499"/>
              <a:gd name="connsiteY915" fmla="*/ 40520 h 814455"/>
              <a:gd name="connsiteX916" fmla="*/ 481513 w 724499"/>
              <a:gd name="connsiteY916" fmla="*/ 40257 h 814455"/>
              <a:gd name="connsiteX917" fmla="*/ 483742 w 724499"/>
              <a:gd name="connsiteY917" fmla="*/ 39208 h 814455"/>
              <a:gd name="connsiteX918" fmla="*/ 485447 w 724499"/>
              <a:gd name="connsiteY918" fmla="*/ 37503 h 814455"/>
              <a:gd name="connsiteX919" fmla="*/ 488594 w 724499"/>
              <a:gd name="connsiteY919" fmla="*/ 34619 h 814455"/>
              <a:gd name="connsiteX920" fmla="*/ 490429 w 724499"/>
              <a:gd name="connsiteY920" fmla="*/ 32127 h 814455"/>
              <a:gd name="connsiteX921" fmla="*/ 491872 w 724499"/>
              <a:gd name="connsiteY921" fmla="*/ 32521 h 814455"/>
              <a:gd name="connsiteX922" fmla="*/ 491872 w 724499"/>
              <a:gd name="connsiteY922" fmla="*/ 33570 h 814455"/>
              <a:gd name="connsiteX923" fmla="*/ 491478 w 724499"/>
              <a:gd name="connsiteY923" fmla="*/ 36323 h 814455"/>
              <a:gd name="connsiteX924" fmla="*/ 490036 w 724499"/>
              <a:gd name="connsiteY924" fmla="*/ 37766 h 814455"/>
              <a:gd name="connsiteX925" fmla="*/ 491872 w 724499"/>
              <a:gd name="connsiteY925" fmla="*/ 43404 h 814455"/>
              <a:gd name="connsiteX926" fmla="*/ 495019 w 724499"/>
              <a:gd name="connsiteY926" fmla="*/ 47338 h 814455"/>
              <a:gd name="connsiteX927" fmla="*/ 495019 w 724499"/>
              <a:gd name="connsiteY927" fmla="*/ 52321 h 814455"/>
              <a:gd name="connsiteX928" fmla="*/ 496330 w 724499"/>
              <a:gd name="connsiteY928" fmla="*/ 57042 h 814455"/>
              <a:gd name="connsiteX929" fmla="*/ 499215 w 724499"/>
              <a:gd name="connsiteY929" fmla="*/ 59796 h 814455"/>
              <a:gd name="connsiteX930" fmla="*/ 507739 w 724499"/>
              <a:gd name="connsiteY930" fmla="*/ 57698 h 814455"/>
              <a:gd name="connsiteX931" fmla="*/ 514164 w 724499"/>
              <a:gd name="connsiteY931" fmla="*/ 59402 h 814455"/>
              <a:gd name="connsiteX932" fmla="*/ 519540 w 724499"/>
              <a:gd name="connsiteY932" fmla="*/ 59796 h 814455"/>
              <a:gd name="connsiteX933" fmla="*/ 519934 w 724499"/>
              <a:gd name="connsiteY933" fmla="*/ 57960 h 814455"/>
              <a:gd name="connsiteX934" fmla="*/ 520852 w 724499"/>
              <a:gd name="connsiteY934" fmla="*/ 57304 h 814455"/>
              <a:gd name="connsiteX935" fmla="*/ 521639 w 724499"/>
              <a:gd name="connsiteY935" fmla="*/ 52321 h 814455"/>
              <a:gd name="connsiteX936" fmla="*/ 520590 w 724499"/>
              <a:gd name="connsiteY936" fmla="*/ 51272 h 814455"/>
              <a:gd name="connsiteX937" fmla="*/ 522294 w 724499"/>
              <a:gd name="connsiteY937" fmla="*/ 48519 h 814455"/>
              <a:gd name="connsiteX938" fmla="*/ 523737 w 724499"/>
              <a:gd name="connsiteY938" fmla="*/ 47994 h 814455"/>
              <a:gd name="connsiteX939" fmla="*/ 525835 w 724499"/>
              <a:gd name="connsiteY939" fmla="*/ 44585 h 814455"/>
              <a:gd name="connsiteX940" fmla="*/ 529769 w 724499"/>
              <a:gd name="connsiteY940" fmla="*/ 41962 h 814455"/>
              <a:gd name="connsiteX941" fmla="*/ 532654 w 724499"/>
              <a:gd name="connsiteY941" fmla="*/ 43142 h 814455"/>
              <a:gd name="connsiteX942" fmla="*/ 533703 w 724499"/>
              <a:gd name="connsiteY942" fmla="*/ 42355 h 814455"/>
              <a:gd name="connsiteX943" fmla="*/ 539079 w 724499"/>
              <a:gd name="connsiteY943" fmla="*/ 44847 h 814455"/>
              <a:gd name="connsiteX944" fmla="*/ 542882 w 724499"/>
              <a:gd name="connsiteY944" fmla="*/ 45240 h 814455"/>
              <a:gd name="connsiteX945" fmla="*/ 548914 w 724499"/>
              <a:gd name="connsiteY945" fmla="*/ 44585 h 814455"/>
              <a:gd name="connsiteX946" fmla="*/ 550356 w 724499"/>
              <a:gd name="connsiteY946" fmla="*/ 44585 h 814455"/>
              <a:gd name="connsiteX947" fmla="*/ 550750 w 724499"/>
              <a:gd name="connsiteY947" fmla="*/ 43798 h 814455"/>
              <a:gd name="connsiteX948" fmla="*/ 552848 w 724499"/>
              <a:gd name="connsiteY948" fmla="*/ 46289 h 814455"/>
              <a:gd name="connsiteX949" fmla="*/ 555339 w 724499"/>
              <a:gd name="connsiteY949" fmla="*/ 49961 h 814455"/>
              <a:gd name="connsiteX950" fmla="*/ 557044 w 724499"/>
              <a:gd name="connsiteY950" fmla="*/ 50879 h 814455"/>
              <a:gd name="connsiteX951" fmla="*/ 555733 w 724499"/>
              <a:gd name="connsiteY951" fmla="*/ 53370 h 814455"/>
              <a:gd name="connsiteX952" fmla="*/ 558749 w 724499"/>
              <a:gd name="connsiteY952" fmla="*/ 55862 h 814455"/>
              <a:gd name="connsiteX953" fmla="*/ 558486 w 724499"/>
              <a:gd name="connsiteY953" fmla="*/ 56517 h 814455"/>
              <a:gd name="connsiteX954" fmla="*/ 559535 w 724499"/>
              <a:gd name="connsiteY954" fmla="*/ 57304 h 814455"/>
              <a:gd name="connsiteX955" fmla="*/ 559535 w 724499"/>
              <a:gd name="connsiteY955" fmla="*/ 57698 h 814455"/>
              <a:gd name="connsiteX956" fmla="*/ 563076 w 724499"/>
              <a:gd name="connsiteY956" fmla="*/ 58353 h 814455"/>
              <a:gd name="connsiteX957" fmla="*/ 563076 w 724499"/>
              <a:gd name="connsiteY957" fmla="*/ 56517 h 814455"/>
              <a:gd name="connsiteX958" fmla="*/ 568452 w 724499"/>
              <a:gd name="connsiteY958" fmla="*/ 53370 h 814455"/>
              <a:gd name="connsiteX959" fmla="*/ 568452 w 724499"/>
              <a:gd name="connsiteY959" fmla="*/ 51272 h 814455"/>
              <a:gd name="connsiteX960" fmla="*/ 568715 w 724499"/>
              <a:gd name="connsiteY960" fmla="*/ 50223 h 814455"/>
              <a:gd name="connsiteX961" fmla="*/ 569370 w 724499"/>
              <a:gd name="connsiteY961" fmla="*/ 50223 h 814455"/>
              <a:gd name="connsiteX962" fmla="*/ 569895 w 724499"/>
              <a:gd name="connsiteY962" fmla="*/ 49961 h 814455"/>
              <a:gd name="connsiteX963" fmla="*/ 570813 w 724499"/>
              <a:gd name="connsiteY963" fmla="*/ 50223 h 814455"/>
              <a:gd name="connsiteX964" fmla="*/ 571468 w 724499"/>
              <a:gd name="connsiteY964" fmla="*/ 50879 h 814455"/>
              <a:gd name="connsiteX965" fmla="*/ 572255 w 724499"/>
              <a:gd name="connsiteY965" fmla="*/ 50879 h 814455"/>
              <a:gd name="connsiteX966" fmla="*/ 571206 w 724499"/>
              <a:gd name="connsiteY966" fmla="*/ 52321 h 814455"/>
              <a:gd name="connsiteX967" fmla="*/ 571468 w 724499"/>
              <a:gd name="connsiteY967" fmla="*/ 52321 h 814455"/>
              <a:gd name="connsiteX968" fmla="*/ 569895 w 724499"/>
              <a:gd name="connsiteY968" fmla="*/ 54157 h 814455"/>
              <a:gd name="connsiteX969" fmla="*/ 569370 w 724499"/>
              <a:gd name="connsiteY969" fmla="*/ 54813 h 814455"/>
              <a:gd name="connsiteX970" fmla="*/ 572649 w 724499"/>
              <a:gd name="connsiteY970" fmla="*/ 56255 h 814455"/>
              <a:gd name="connsiteX971" fmla="*/ 574353 w 724499"/>
              <a:gd name="connsiteY971" fmla="*/ 58353 h 814455"/>
              <a:gd name="connsiteX972" fmla="*/ 575533 w 724499"/>
              <a:gd name="connsiteY972" fmla="*/ 57698 h 814455"/>
              <a:gd name="connsiteX973" fmla="*/ 576189 w 724499"/>
              <a:gd name="connsiteY973" fmla="*/ 57960 h 814455"/>
              <a:gd name="connsiteX974" fmla="*/ 576845 w 724499"/>
              <a:gd name="connsiteY974" fmla="*/ 58747 h 814455"/>
              <a:gd name="connsiteX975" fmla="*/ 577632 w 724499"/>
              <a:gd name="connsiteY975" fmla="*/ 60845 h 814455"/>
              <a:gd name="connsiteX976" fmla="*/ 577632 w 724499"/>
              <a:gd name="connsiteY976" fmla="*/ 61500 h 814455"/>
              <a:gd name="connsiteX977" fmla="*/ 577369 w 724499"/>
              <a:gd name="connsiteY977" fmla="*/ 63599 h 814455"/>
              <a:gd name="connsiteX978" fmla="*/ 576582 w 724499"/>
              <a:gd name="connsiteY978" fmla="*/ 64779 h 814455"/>
              <a:gd name="connsiteX979" fmla="*/ 576189 w 724499"/>
              <a:gd name="connsiteY979" fmla="*/ 65828 h 814455"/>
              <a:gd name="connsiteX980" fmla="*/ 576582 w 724499"/>
              <a:gd name="connsiteY980" fmla="*/ 67533 h 814455"/>
              <a:gd name="connsiteX981" fmla="*/ 576189 w 724499"/>
              <a:gd name="connsiteY981" fmla="*/ 68319 h 814455"/>
              <a:gd name="connsiteX982" fmla="*/ 575271 w 724499"/>
              <a:gd name="connsiteY982" fmla="*/ 69762 h 814455"/>
              <a:gd name="connsiteX983" fmla="*/ 574353 w 724499"/>
              <a:gd name="connsiteY983" fmla="*/ 70024 h 814455"/>
              <a:gd name="connsiteX984" fmla="*/ 573698 w 724499"/>
              <a:gd name="connsiteY984" fmla="*/ 70024 h 814455"/>
              <a:gd name="connsiteX985" fmla="*/ 572911 w 724499"/>
              <a:gd name="connsiteY985" fmla="*/ 70417 h 814455"/>
              <a:gd name="connsiteX986" fmla="*/ 572649 w 724499"/>
              <a:gd name="connsiteY986" fmla="*/ 71204 h 814455"/>
              <a:gd name="connsiteX987" fmla="*/ 572649 w 724499"/>
              <a:gd name="connsiteY987" fmla="*/ 72122 h 814455"/>
              <a:gd name="connsiteX988" fmla="*/ 573435 w 724499"/>
              <a:gd name="connsiteY988" fmla="*/ 73564 h 814455"/>
              <a:gd name="connsiteX989" fmla="*/ 573435 w 724499"/>
              <a:gd name="connsiteY989" fmla="*/ 74614 h 814455"/>
              <a:gd name="connsiteX990" fmla="*/ 573435 w 724499"/>
              <a:gd name="connsiteY990" fmla="*/ 75663 h 814455"/>
              <a:gd name="connsiteX991" fmla="*/ 573698 w 724499"/>
              <a:gd name="connsiteY991" fmla="*/ 76318 h 814455"/>
              <a:gd name="connsiteX992" fmla="*/ 574091 w 724499"/>
              <a:gd name="connsiteY992" fmla="*/ 77761 h 814455"/>
              <a:gd name="connsiteX993" fmla="*/ 575533 w 724499"/>
              <a:gd name="connsiteY993" fmla="*/ 80646 h 814455"/>
              <a:gd name="connsiteX994" fmla="*/ 576582 w 724499"/>
              <a:gd name="connsiteY994" fmla="*/ 82744 h 814455"/>
              <a:gd name="connsiteX995" fmla="*/ 576845 w 724499"/>
              <a:gd name="connsiteY995" fmla="*/ 83137 h 814455"/>
              <a:gd name="connsiteX996" fmla="*/ 578287 w 724499"/>
              <a:gd name="connsiteY996" fmla="*/ 83137 h 814455"/>
              <a:gd name="connsiteX997" fmla="*/ 579467 w 724499"/>
              <a:gd name="connsiteY997" fmla="*/ 85235 h 814455"/>
              <a:gd name="connsiteX998" fmla="*/ 579730 w 724499"/>
              <a:gd name="connsiteY998" fmla="*/ 85628 h 814455"/>
              <a:gd name="connsiteX999" fmla="*/ 579730 w 724499"/>
              <a:gd name="connsiteY999" fmla="*/ 86022 h 814455"/>
              <a:gd name="connsiteX1000" fmla="*/ 579074 w 724499"/>
              <a:gd name="connsiteY1000" fmla="*/ 89038 h 814455"/>
              <a:gd name="connsiteX1001" fmla="*/ 579467 w 724499"/>
              <a:gd name="connsiteY1001" fmla="*/ 90218 h 814455"/>
              <a:gd name="connsiteX1002" fmla="*/ 579467 w 724499"/>
              <a:gd name="connsiteY1002" fmla="*/ 91267 h 814455"/>
              <a:gd name="connsiteX1003" fmla="*/ 578287 w 724499"/>
              <a:gd name="connsiteY1003" fmla="*/ 92710 h 814455"/>
              <a:gd name="connsiteX1004" fmla="*/ 578025 w 724499"/>
              <a:gd name="connsiteY1004" fmla="*/ 93103 h 814455"/>
              <a:gd name="connsiteX1005" fmla="*/ 577369 w 724499"/>
              <a:gd name="connsiteY1005" fmla="*/ 94021 h 814455"/>
              <a:gd name="connsiteX1006" fmla="*/ 576582 w 724499"/>
              <a:gd name="connsiteY1006" fmla="*/ 94808 h 814455"/>
              <a:gd name="connsiteX1007" fmla="*/ 575271 w 724499"/>
              <a:gd name="connsiteY1007" fmla="*/ 95201 h 814455"/>
              <a:gd name="connsiteX1008" fmla="*/ 574353 w 724499"/>
              <a:gd name="connsiteY1008" fmla="*/ 96906 h 814455"/>
              <a:gd name="connsiteX1009" fmla="*/ 574091 w 724499"/>
              <a:gd name="connsiteY1009" fmla="*/ 98086 h 814455"/>
              <a:gd name="connsiteX1010" fmla="*/ 575271 w 724499"/>
              <a:gd name="connsiteY1010" fmla="*/ 101758 h 814455"/>
              <a:gd name="connsiteX1011" fmla="*/ 575271 w 724499"/>
              <a:gd name="connsiteY1011" fmla="*/ 102676 h 814455"/>
              <a:gd name="connsiteX1012" fmla="*/ 574091 w 724499"/>
              <a:gd name="connsiteY1012" fmla="*/ 103462 h 814455"/>
              <a:gd name="connsiteX1013" fmla="*/ 574091 w 724499"/>
              <a:gd name="connsiteY1013" fmla="*/ 104118 h 814455"/>
              <a:gd name="connsiteX1014" fmla="*/ 573435 w 724499"/>
              <a:gd name="connsiteY1014" fmla="*/ 107659 h 814455"/>
              <a:gd name="connsiteX1015" fmla="*/ 572649 w 724499"/>
              <a:gd name="connsiteY1015" fmla="*/ 109101 h 814455"/>
              <a:gd name="connsiteX1016" fmla="*/ 571468 w 724499"/>
              <a:gd name="connsiteY1016" fmla="*/ 109757 h 814455"/>
              <a:gd name="connsiteX1017" fmla="*/ 571206 w 724499"/>
              <a:gd name="connsiteY1017" fmla="*/ 110806 h 814455"/>
              <a:gd name="connsiteX1018" fmla="*/ 570813 w 724499"/>
              <a:gd name="connsiteY1018" fmla="*/ 111461 h 814455"/>
              <a:gd name="connsiteX1019" fmla="*/ 570813 w 724499"/>
              <a:gd name="connsiteY1019" fmla="*/ 111855 h 814455"/>
              <a:gd name="connsiteX1020" fmla="*/ 571993 w 724499"/>
              <a:gd name="connsiteY1020" fmla="*/ 113297 h 814455"/>
              <a:gd name="connsiteX1021" fmla="*/ 572255 w 724499"/>
              <a:gd name="connsiteY1021" fmla="*/ 113953 h 814455"/>
              <a:gd name="connsiteX1022" fmla="*/ 572255 w 724499"/>
              <a:gd name="connsiteY1022" fmla="*/ 114215 h 814455"/>
              <a:gd name="connsiteX1023" fmla="*/ 571993 w 724499"/>
              <a:gd name="connsiteY1023" fmla="*/ 115002 h 814455"/>
              <a:gd name="connsiteX1024" fmla="*/ 569370 w 724499"/>
              <a:gd name="connsiteY1024" fmla="*/ 116838 h 814455"/>
              <a:gd name="connsiteX1025" fmla="*/ 567797 w 724499"/>
              <a:gd name="connsiteY1025" fmla="*/ 118936 h 814455"/>
              <a:gd name="connsiteX1026" fmla="*/ 565830 w 724499"/>
              <a:gd name="connsiteY1026" fmla="*/ 119198 h 814455"/>
              <a:gd name="connsiteX1027" fmla="*/ 565174 w 724499"/>
              <a:gd name="connsiteY1027" fmla="*/ 119985 h 814455"/>
              <a:gd name="connsiteX1028" fmla="*/ 565830 w 724499"/>
              <a:gd name="connsiteY1028" fmla="*/ 121296 h 814455"/>
              <a:gd name="connsiteX1029" fmla="*/ 565830 w 724499"/>
              <a:gd name="connsiteY1029" fmla="*/ 122476 h 814455"/>
              <a:gd name="connsiteX1030" fmla="*/ 564387 w 724499"/>
              <a:gd name="connsiteY1030" fmla="*/ 122476 h 814455"/>
              <a:gd name="connsiteX1031" fmla="*/ 562027 w 724499"/>
              <a:gd name="connsiteY1031" fmla="*/ 121821 h 814455"/>
              <a:gd name="connsiteX1032" fmla="*/ 561634 w 724499"/>
              <a:gd name="connsiteY1032" fmla="*/ 122476 h 814455"/>
              <a:gd name="connsiteX1033" fmla="*/ 561634 w 724499"/>
              <a:gd name="connsiteY1033" fmla="*/ 123919 h 814455"/>
              <a:gd name="connsiteX1034" fmla="*/ 559535 w 724499"/>
              <a:gd name="connsiteY1034" fmla="*/ 125623 h 814455"/>
              <a:gd name="connsiteX1035" fmla="*/ 559273 w 724499"/>
              <a:gd name="connsiteY1035" fmla="*/ 128377 h 814455"/>
              <a:gd name="connsiteX1036" fmla="*/ 558486 w 724499"/>
              <a:gd name="connsiteY1036" fmla="*/ 129164 h 814455"/>
              <a:gd name="connsiteX1037" fmla="*/ 558749 w 724499"/>
              <a:gd name="connsiteY1037" fmla="*/ 131262 h 814455"/>
              <a:gd name="connsiteX1038" fmla="*/ 558749 w 724499"/>
              <a:gd name="connsiteY1038" fmla="*/ 131918 h 814455"/>
              <a:gd name="connsiteX1039" fmla="*/ 556651 w 724499"/>
              <a:gd name="connsiteY1039" fmla="*/ 133098 h 814455"/>
              <a:gd name="connsiteX1040" fmla="*/ 556388 w 724499"/>
              <a:gd name="connsiteY1040" fmla="*/ 135196 h 814455"/>
              <a:gd name="connsiteX1041" fmla="*/ 555995 w 724499"/>
              <a:gd name="connsiteY1041" fmla="*/ 136245 h 814455"/>
              <a:gd name="connsiteX1042" fmla="*/ 553241 w 724499"/>
              <a:gd name="connsiteY1042" fmla="*/ 136901 h 814455"/>
              <a:gd name="connsiteX1043" fmla="*/ 552192 w 724499"/>
              <a:gd name="connsiteY1043" fmla="*/ 138737 h 814455"/>
              <a:gd name="connsiteX1044" fmla="*/ 550094 w 724499"/>
              <a:gd name="connsiteY1044" fmla="*/ 141097 h 814455"/>
              <a:gd name="connsiteX1045" fmla="*/ 548914 w 724499"/>
              <a:gd name="connsiteY1045" fmla="*/ 141884 h 814455"/>
              <a:gd name="connsiteX1046" fmla="*/ 544980 w 724499"/>
              <a:gd name="connsiteY1046" fmla="*/ 142277 h 814455"/>
              <a:gd name="connsiteX1047" fmla="*/ 544193 w 724499"/>
              <a:gd name="connsiteY1047" fmla="*/ 143982 h 814455"/>
              <a:gd name="connsiteX1048" fmla="*/ 543537 w 724499"/>
              <a:gd name="connsiteY1048" fmla="*/ 145162 h 814455"/>
              <a:gd name="connsiteX1049" fmla="*/ 543537 w 724499"/>
              <a:gd name="connsiteY1049" fmla="*/ 145818 h 814455"/>
              <a:gd name="connsiteX1050" fmla="*/ 544980 w 724499"/>
              <a:gd name="connsiteY1050" fmla="*/ 146867 h 814455"/>
              <a:gd name="connsiteX1051" fmla="*/ 545767 w 724499"/>
              <a:gd name="connsiteY1051" fmla="*/ 148702 h 814455"/>
              <a:gd name="connsiteX1052" fmla="*/ 545767 w 724499"/>
              <a:gd name="connsiteY1052" fmla="*/ 149358 h 814455"/>
              <a:gd name="connsiteX1053" fmla="*/ 544980 w 724499"/>
              <a:gd name="connsiteY1053" fmla="*/ 149620 h 814455"/>
              <a:gd name="connsiteX1054" fmla="*/ 544718 w 724499"/>
              <a:gd name="connsiteY1054" fmla="*/ 149358 h 814455"/>
              <a:gd name="connsiteX1055" fmla="*/ 544193 w 724499"/>
              <a:gd name="connsiteY1055" fmla="*/ 148178 h 814455"/>
              <a:gd name="connsiteX1056" fmla="*/ 543931 w 724499"/>
              <a:gd name="connsiteY1056" fmla="*/ 147916 h 814455"/>
              <a:gd name="connsiteX1057" fmla="*/ 542882 w 724499"/>
              <a:gd name="connsiteY1057" fmla="*/ 147916 h 814455"/>
              <a:gd name="connsiteX1058" fmla="*/ 542488 w 724499"/>
              <a:gd name="connsiteY1058" fmla="*/ 148178 h 814455"/>
              <a:gd name="connsiteX1059" fmla="*/ 542488 w 724499"/>
              <a:gd name="connsiteY1059" fmla="*/ 148965 h 814455"/>
              <a:gd name="connsiteX1060" fmla="*/ 543537 w 724499"/>
              <a:gd name="connsiteY1060" fmla="*/ 151063 h 814455"/>
              <a:gd name="connsiteX1061" fmla="*/ 543537 w 724499"/>
              <a:gd name="connsiteY1061" fmla="*/ 152243 h 814455"/>
              <a:gd name="connsiteX1062" fmla="*/ 542882 w 724499"/>
              <a:gd name="connsiteY1062" fmla="*/ 152899 h 814455"/>
              <a:gd name="connsiteX1063" fmla="*/ 542095 w 724499"/>
              <a:gd name="connsiteY1063" fmla="*/ 152899 h 814455"/>
              <a:gd name="connsiteX1064" fmla="*/ 540784 w 724499"/>
              <a:gd name="connsiteY1064" fmla="*/ 151456 h 814455"/>
              <a:gd name="connsiteX1065" fmla="*/ 539997 w 724499"/>
              <a:gd name="connsiteY1065" fmla="*/ 151456 h 814455"/>
              <a:gd name="connsiteX1066" fmla="*/ 539341 w 724499"/>
              <a:gd name="connsiteY1066" fmla="*/ 152899 h 814455"/>
              <a:gd name="connsiteX1067" fmla="*/ 538292 w 724499"/>
              <a:gd name="connsiteY1067" fmla="*/ 153948 h 814455"/>
              <a:gd name="connsiteX1068" fmla="*/ 538292 w 724499"/>
              <a:gd name="connsiteY1068" fmla="*/ 154341 h 814455"/>
              <a:gd name="connsiteX1069" fmla="*/ 539079 w 724499"/>
              <a:gd name="connsiteY1069" fmla="*/ 155259 h 814455"/>
              <a:gd name="connsiteX1070" fmla="*/ 538554 w 724499"/>
              <a:gd name="connsiteY1070" fmla="*/ 156439 h 814455"/>
              <a:gd name="connsiteX1071" fmla="*/ 539735 w 724499"/>
              <a:gd name="connsiteY1071" fmla="*/ 157882 h 814455"/>
              <a:gd name="connsiteX1072" fmla="*/ 539735 w 724499"/>
              <a:gd name="connsiteY1072" fmla="*/ 158537 h 814455"/>
              <a:gd name="connsiteX1073" fmla="*/ 538554 w 724499"/>
              <a:gd name="connsiteY1073" fmla="*/ 159980 h 814455"/>
              <a:gd name="connsiteX1074" fmla="*/ 538554 w 724499"/>
              <a:gd name="connsiteY1074" fmla="*/ 160635 h 814455"/>
              <a:gd name="connsiteX1075" fmla="*/ 539079 w 724499"/>
              <a:gd name="connsiteY1075" fmla="*/ 162078 h 814455"/>
              <a:gd name="connsiteX1076" fmla="*/ 539079 w 724499"/>
              <a:gd name="connsiteY1076" fmla="*/ 163520 h 814455"/>
              <a:gd name="connsiteX1077" fmla="*/ 539341 w 724499"/>
              <a:gd name="connsiteY1077" fmla="*/ 164176 h 814455"/>
              <a:gd name="connsiteX1078" fmla="*/ 541177 w 724499"/>
              <a:gd name="connsiteY1078" fmla="*/ 164963 h 814455"/>
              <a:gd name="connsiteX1079" fmla="*/ 541439 w 724499"/>
              <a:gd name="connsiteY1079" fmla="*/ 165356 h 814455"/>
              <a:gd name="connsiteX1080" fmla="*/ 543275 w 724499"/>
              <a:gd name="connsiteY1080" fmla="*/ 168241 h 814455"/>
              <a:gd name="connsiteX1081" fmla="*/ 543275 w 724499"/>
              <a:gd name="connsiteY1081" fmla="*/ 170339 h 814455"/>
              <a:gd name="connsiteX1082" fmla="*/ 544193 w 724499"/>
              <a:gd name="connsiteY1082" fmla="*/ 171257 h 814455"/>
              <a:gd name="connsiteX1083" fmla="*/ 544718 w 724499"/>
              <a:gd name="connsiteY1083" fmla="*/ 172044 h 814455"/>
              <a:gd name="connsiteX1084" fmla="*/ 545767 w 724499"/>
              <a:gd name="connsiteY1084" fmla="*/ 173093 h 814455"/>
              <a:gd name="connsiteX1085" fmla="*/ 546160 w 724499"/>
              <a:gd name="connsiteY1085" fmla="*/ 173093 h 814455"/>
              <a:gd name="connsiteX1086" fmla="*/ 547865 w 724499"/>
              <a:gd name="connsiteY1086" fmla="*/ 172437 h 814455"/>
              <a:gd name="connsiteX1087" fmla="*/ 548258 w 724499"/>
              <a:gd name="connsiteY1087" fmla="*/ 172699 h 814455"/>
              <a:gd name="connsiteX1088" fmla="*/ 548914 w 724499"/>
              <a:gd name="connsiteY1088" fmla="*/ 173880 h 814455"/>
              <a:gd name="connsiteX1089" fmla="*/ 550356 w 724499"/>
              <a:gd name="connsiteY1089" fmla="*/ 173880 h 814455"/>
              <a:gd name="connsiteX1090" fmla="*/ 551536 w 724499"/>
              <a:gd name="connsiteY1090" fmla="*/ 174535 h 814455"/>
              <a:gd name="connsiteX1091" fmla="*/ 552192 w 724499"/>
              <a:gd name="connsiteY1091" fmla="*/ 174535 h 814455"/>
              <a:gd name="connsiteX1092" fmla="*/ 553897 w 724499"/>
              <a:gd name="connsiteY1092" fmla="*/ 173880 h 814455"/>
              <a:gd name="connsiteX1093" fmla="*/ 554946 w 724499"/>
              <a:gd name="connsiteY1093" fmla="*/ 173880 h 814455"/>
              <a:gd name="connsiteX1094" fmla="*/ 555733 w 724499"/>
              <a:gd name="connsiteY1094" fmla="*/ 174142 h 814455"/>
              <a:gd name="connsiteX1095" fmla="*/ 555995 w 724499"/>
              <a:gd name="connsiteY1095" fmla="*/ 175584 h 814455"/>
              <a:gd name="connsiteX1096" fmla="*/ 556651 w 724499"/>
              <a:gd name="connsiteY1096" fmla="*/ 175978 h 814455"/>
              <a:gd name="connsiteX1097" fmla="*/ 558749 w 724499"/>
              <a:gd name="connsiteY1097" fmla="*/ 175978 h 814455"/>
              <a:gd name="connsiteX1098" fmla="*/ 559929 w 724499"/>
              <a:gd name="connsiteY1098" fmla="*/ 176633 h 814455"/>
              <a:gd name="connsiteX1099" fmla="*/ 560191 w 724499"/>
              <a:gd name="connsiteY1099" fmla="*/ 177420 h 814455"/>
              <a:gd name="connsiteX1100" fmla="*/ 560191 w 724499"/>
              <a:gd name="connsiteY1100" fmla="*/ 178732 h 814455"/>
              <a:gd name="connsiteX1101" fmla="*/ 560716 w 724499"/>
              <a:gd name="connsiteY1101" fmla="*/ 179518 h 814455"/>
              <a:gd name="connsiteX1102" fmla="*/ 561371 w 724499"/>
              <a:gd name="connsiteY1102" fmla="*/ 181616 h 814455"/>
              <a:gd name="connsiteX1103" fmla="*/ 563076 w 724499"/>
              <a:gd name="connsiteY1103" fmla="*/ 182665 h 814455"/>
              <a:gd name="connsiteX1104" fmla="*/ 563076 w 724499"/>
              <a:gd name="connsiteY1104" fmla="*/ 183321 h 814455"/>
              <a:gd name="connsiteX1105" fmla="*/ 563076 w 724499"/>
              <a:gd name="connsiteY1105" fmla="*/ 185419 h 814455"/>
              <a:gd name="connsiteX1106" fmla="*/ 563469 w 724499"/>
              <a:gd name="connsiteY1106" fmla="*/ 186599 h 814455"/>
              <a:gd name="connsiteX1107" fmla="*/ 563732 w 724499"/>
              <a:gd name="connsiteY1107" fmla="*/ 188042 h 814455"/>
              <a:gd name="connsiteX1108" fmla="*/ 564125 w 724499"/>
              <a:gd name="connsiteY1108" fmla="*/ 189484 h 814455"/>
              <a:gd name="connsiteX1109" fmla="*/ 564125 w 724499"/>
              <a:gd name="connsiteY1109" fmla="*/ 190796 h 814455"/>
              <a:gd name="connsiteX1110" fmla="*/ 564125 w 724499"/>
              <a:gd name="connsiteY1110" fmla="*/ 191582 h 814455"/>
              <a:gd name="connsiteX1111" fmla="*/ 564125 w 724499"/>
              <a:gd name="connsiteY1111" fmla="*/ 192238 h 814455"/>
              <a:gd name="connsiteX1112" fmla="*/ 563732 w 724499"/>
              <a:gd name="connsiteY1112" fmla="*/ 193156 h 814455"/>
              <a:gd name="connsiteX1113" fmla="*/ 563076 w 724499"/>
              <a:gd name="connsiteY1113" fmla="*/ 194336 h 814455"/>
              <a:gd name="connsiteX1114" fmla="*/ 562814 w 724499"/>
              <a:gd name="connsiteY1114" fmla="*/ 195123 h 814455"/>
              <a:gd name="connsiteX1115" fmla="*/ 563076 w 724499"/>
              <a:gd name="connsiteY1115" fmla="*/ 195779 h 814455"/>
              <a:gd name="connsiteX1116" fmla="*/ 563469 w 724499"/>
              <a:gd name="connsiteY1116" fmla="*/ 196041 h 814455"/>
              <a:gd name="connsiteX1117" fmla="*/ 564125 w 724499"/>
              <a:gd name="connsiteY1117" fmla="*/ 196434 h 814455"/>
              <a:gd name="connsiteX1118" fmla="*/ 567010 w 724499"/>
              <a:gd name="connsiteY1118" fmla="*/ 196828 h 814455"/>
              <a:gd name="connsiteX1119" fmla="*/ 567272 w 724499"/>
              <a:gd name="connsiteY1119" fmla="*/ 197221 h 814455"/>
              <a:gd name="connsiteX1120" fmla="*/ 568059 w 724499"/>
              <a:gd name="connsiteY1120" fmla="*/ 197877 h 814455"/>
              <a:gd name="connsiteX1121" fmla="*/ 568059 w 724499"/>
              <a:gd name="connsiteY1121" fmla="*/ 198139 h 814455"/>
              <a:gd name="connsiteX1122" fmla="*/ 567797 w 724499"/>
              <a:gd name="connsiteY1122" fmla="*/ 198926 h 814455"/>
              <a:gd name="connsiteX1123" fmla="*/ 566354 w 724499"/>
              <a:gd name="connsiteY1123" fmla="*/ 199581 h 814455"/>
              <a:gd name="connsiteX1124" fmla="*/ 565830 w 724499"/>
              <a:gd name="connsiteY1124" fmla="*/ 199975 h 814455"/>
              <a:gd name="connsiteX1125" fmla="*/ 565568 w 724499"/>
              <a:gd name="connsiteY1125" fmla="*/ 200761 h 814455"/>
              <a:gd name="connsiteX1126" fmla="*/ 565830 w 724499"/>
              <a:gd name="connsiteY1126" fmla="*/ 201024 h 814455"/>
              <a:gd name="connsiteX1127" fmla="*/ 567010 w 724499"/>
              <a:gd name="connsiteY1127" fmla="*/ 202466 h 814455"/>
              <a:gd name="connsiteX1128" fmla="*/ 567010 w 724499"/>
              <a:gd name="connsiteY1128" fmla="*/ 202860 h 814455"/>
              <a:gd name="connsiteX1129" fmla="*/ 566616 w 724499"/>
              <a:gd name="connsiteY1129" fmla="*/ 205220 h 814455"/>
              <a:gd name="connsiteX1130" fmla="*/ 565830 w 724499"/>
              <a:gd name="connsiteY1130" fmla="*/ 206662 h 814455"/>
              <a:gd name="connsiteX1131" fmla="*/ 565830 w 724499"/>
              <a:gd name="connsiteY1131" fmla="*/ 207318 h 814455"/>
              <a:gd name="connsiteX1132" fmla="*/ 566354 w 724499"/>
              <a:gd name="connsiteY1132" fmla="*/ 207843 h 814455"/>
              <a:gd name="connsiteX1133" fmla="*/ 567272 w 724499"/>
              <a:gd name="connsiteY1133" fmla="*/ 208760 h 814455"/>
              <a:gd name="connsiteX1134" fmla="*/ 567797 w 724499"/>
              <a:gd name="connsiteY1134" fmla="*/ 209285 h 814455"/>
              <a:gd name="connsiteX1135" fmla="*/ 569895 w 724499"/>
              <a:gd name="connsiteY1135" fmla="*/ 213481 h 814455"/>
              <a:gd name="connsiteX1136" fmla="*/ 570813 w 724499"/>
              <a:gd name="connsiteY1136" fmla="*/ 215317 h 814455"/>
              <a:gd name="connsiteX1137" fmla="*/ 570813 w 724499"/>
              <a:gd name="connsiteY1137" fmla="*/ 215579 h 814455"/>
              <a:gd name="connsiteX1138" fmla="*/ 571993 w 724499"/>
              <a:gd name="connsiteY1138" fmla="*/ 215973 h 814455"/>
              <a:gd name="connsiteX1139" fmla="*/ 573435 w 724499"/>
              <a:gd name="connsiteY1139" fmla="*/ 216759 h 814455"/>
              <a:gd name="connsiteX1140" fmla="*/ 574091 w 724499"/>
              <a:gd name="connsiteY1140" fmla="*/ 217022 h 814455"/>
              <a:gd name="connsiteX1141" fmla="*/ 574878 w 724499"/>
              <a:gd name="connsiteY1141" fmla="*/ 217677 h 814455"/>
              <a:gd name="connsiteX1142" fmla="*/ 575271 w 724499"/>
              <a:gd name="connsiteY1142" fmla="*/ 219776 h 814455"/>
              <a:gd name="connsiteX1143" fmla="*/ 577632 w 724499"/>
              <a:gd name="connsiteY1143" fmla="*/ 222398 h 814455"/>
              <a:gd name="connsiteX1144" fmla="*/ 578287 w 724499"/>
              <a:gd name="connsiteY1144" fmla="*/ 223054 h 814455"/>
              <a:gd name="connsiteX1145" fmla="*/ 579074 w 724499"/>
              <a:gd name="connsiteY1145" fmla="*/ 224496 h 814455"/>
              <a:gd name="connsiteX1146" fmla="*/ 579467 w 724499"/>
              <a:gd name="connsiteY1146" fmla="*/ 224758 h 814455"/>
              <a:gd name="connsiteX1147" fmla="*/ 580516 w 724499"/>
              <a:gd name="connsiteY1147" fmla="*/ 225414 h 814455"/>
              <a:gd name="connsiteX1148" fmla="*/ 583270 w 724499"/>
              <a:gd name="connsiteY1148" fmla="*/ 226594 h 814455"/>
              <a:gd name="connsiteX1149" fmla="*/ 585368 w 724499"/>
              <a:gd name="connsiteY1149" fmla="*/ 228692 h 814455"/>
              <a:gd name="connsiteX1150" fmla="*/ 589302 w 724499"/>
              <a:gd name="connsiteY1150" fmla="*/ 231577 h 814455"/>
              <a:gd name="connsiteX1151" fmla="*/ 592187 w 724499"/>
              <a:gd name="connsiteY1151" fmla="*/ 234462 h 814455"/>
              <a:gd name="connsiteX1152" fmla="*/ 593892 w 724499"/>
              <a:gd name="connsiteY1152" fmla="*/ 235380 h 814455"/>
              <a:gd name="connsiteX1153" fmla="*/ 594679 w 724499"/>
              <a:gd name="connsiteY1153" fmla="*/ 235380 h 814455"/>
              <a:gd name="connsiteX1154" fmla="*/ 595990 w 724499"/>
              <a:gd name="connsiteY1154" fmla="*/ 234724 h 814455"/>
              <a:gd name="connsiteX1155" fmla="*/ 596777 w 724499"/>
              <a:gd name="connsiteY1155" fmla="*/ 235118 h 814455"/>
              <a:gd name="connsiteX1156" fmla="*/ 597432 w 724499"/>
              <a:gd name="connsiteY1156" fmla="*/ 235773 h 814455"/>
              <a:gd name="connsiteX1157" fmla="*/ 597826 w 724499"/>
              <a:gd name="connsiteY1157" fmla="*/ 237216 h 814455"/>
              <a:gd name="connsiteX1158" fmla="*/ 597826 w 724499"/>
              <a:gd name="connsiteY1158" fmla="*/ 238265 h 814455"/>
              <a:gd name="connsiteX1159" fmla="*/ 597432 w 724499"/>
              <a:gd name="connsiteY1159" fmla="*/ 239314 h 814455"/>
              <a:gd name="connsiteX1160" fmla="*/ 597170 w 724499"/>
              <a:gd name="connsiteY1160" fmla="*/ 240101 h 814455"/>
              <a:gd name="connsiteX1161" fmla="*/ 597432 w 724499"/>
              <a:gd name="connsiteY1161" fmla="*/ 240756 h 814455"/>
              <a:gd name="connsiteX1162" fmla="*/ 598612 w 724499"/>
              <a:gd name="connsiteY1162" fmla="*/ 241543 h 814455"/>
              <a:gd name="connsiteX1163" fmla="*/ 600973 w 724499"/>
              <a:gd name="connsiteY1163" fmla="*/ 241805 h 814455"/>
              <a:gd name="connsiteX1164" fmla="*/ 601366 w 724499"/>
              <a:gd name="connsiteY1164" fmla="*/ 242199 h 814455"/>
              <a:gd name="connsiteX1165" fmla="*/ 602153 w 724499"/>
              <a:gd name="connsiteY1165" fmla="*/ 244953 h 814455"/>
              <a:gd name="connsiteX1166" fmla="*/ 603464 w 724499"/>
              <a:gd name="connsiteY1166" fmla="*/ 246002 h 814455"/>
              <a:gd name="connsiteX1167" fmla="*/ 603464 w 724499"/>
              <a:gd name="connsiteY1167" fmla="*/ 246657 h 814455"/>
              <a:gd name="connsiteX1168" fmla="*/ 603464 w 724499"/>
              <a:gd name="connsiteY1168" fmla="*/ 248100 h 814455"/>
              <a:gd name="connsiteX1169" fmla="*/ 603858 w 724499"/>
              <a:gd name="connsiteY1169" fmla="*/ 248624 h 814455"/>
              <a:gd name="connsiteX1170" fmla="*/ 605694 w 724499"/>
              <a:gd name="connsiteY1170" fmla="*/ 249935 h 814455"/>
              <a:gd name="connsiteX1171" fmla="*/ 605694 w 724499"/>
              <a:gd name="connsiteY1171" fmla="*/ 250198 h 814455"/>
              <a:gd name="connsiteX1172" fmla="*/ 604644 w 724499"/>
              <a:gd name="connsiteY1172" fmla="*/ 253476 h 814455"/>
              <a:gd name="connsiteX1173" fmla="*/ 603464 w 724499"/>
              <a:gd name="connsiteY1173" fmla="*/ 254919 h 814455"/>
              <a:gd name="connsiteX1174" fmla="*/ 603464 w 724499"/>
              <a:gd name="connsiteY1174" fmla="*/ 255968 h 814455"/>
              <a:gd name="connsiteX1175" fmla="*/ 604907 w 724499"/>
              <a:gd name="connsiteY1175" fmla="*/ 258721 h 814455"/>
              <a:gd name="connsiteX1176" fmla="*/ 604907 w 724499"/>
              <a:gd name="connsiteY1176" fmla="*/ 260819 h 814455"/>
              <a:gd name="connsiteX1177" fmla="*/ 604907 w 724499"/>
              <a:gd name="connsiteY1177" fmla="*/ 263442 h 814455"/>
              <a:gd name="connsiteX1178" fmla="*/ 605694 w 724499"/>
              <a:gd name="connsiteY1178" fmla="*/ 266983 h 814455"/>
              <a:gd name="connsiteX1179" fmla="*/ 605431 w 724499"/>
              <a:gd name="connsiteY1179" fmla="*/ 269736 h 814455"/>
              <a:gd name="connsiteX1180" fmla="*/ 608447 w 724499"/>
              <a:gd name="connsiteY1180" fmla="*/ 273277 h 814455"/>
              <a:gd name="connsiteX1181" fmla="*/ 609628 w 724499"/>
              <a:gd name="connsiteY1181" fmla="*/ 274457 h 814455"/>
              <a:gd name="connsiteX1182" fmla="*/ 609628 w 724499"/>
              <a:gd name="connsiteY1182" fmla="*/ 278260 h 814455"/>
              <a:gd name="connsiteX1183" fmla="*/ 610283 w 724499"/>
              <a:gd name="connsiteY1183" fmla="*/ 280358 h 814455"/>
              <a:gd name="connsiteX1184" fmla="*/ 608841 w 724499"/>
              <a:gd name="connsiteY1184" fmla="*/ 284292 h 814455"/>
              <a:gd name="connsiteX1185" fmla="*/ 606743 w 724499"/>
              <a:gd name="connsiteY1185" fmla="*/ 285734 h 814455"/>
              <a:gd name="connsiteX1186" fmla="*/ 606087 w 724499"/>
              <a:gd name="connsiteY1186" fmla="*/ 287177 h 814455"/>
              <a:gd name="connsiteX1187" fmla="*/ 604907 w 724499"/>
              <a:gd name="connsiteY1187" fmla="*/ 288226 h 814455"/>
              <a:gd name="connsiteX1188" fmla="*/ 603858 w 724499"/>
              <a:gd name="connsiteY1188" fmla="*/ 288226 h 814455"/>
              <a:gd name="connsiteX1189" fmla="*/ 602415 w 724499"/>
              <a:gd name="connsiteY1189" fmla="*/ 289275 h 814455"/>
              <a:gd name="connsiteX1190" fmla="*/ 602153 w 724499"/>
              <a:gd name="connsiteY1190" fmla="*/ 290980 h 814455"/>
              <a:gd name="connsiteX1191" fmla="*/ 600055 w 724499"/>
              <a:gd name="connsiteY1191" fmla="*/ 293078 h 814455"/>
              <a:gd name="connsiteX1192" fmla="*/ 599268 w 724499"/>
              <a:gd name="connsiteY1192" fmla="*/ 294520 h 814455"/>
              <a:gd name="connsiteX1193" fmla="*/ 598875 w 724499"/>
              <a:gd name="connsiteY1193" fmla="*/ 295963 h 814455"/>
              <a:gd name="connsiteX1194" fmla="*/ 599269 w 724499"/>
              <a:gd name="connsiteY1194" fmla="*/ 297012 h 814455"/>
              <a:gd name="connsiteX1195" fmla="*/ 598613 w 724499"/>
              <a:gd name="connsiteY1195" fmla="*/ 299503 h 814455"/>
              <a:gd name="connsiteX1196" fmla="*/ 595728 w 724499"/>
              <a:gd name="connsiteY1196" fmla="*/ 302388 h 814455"/>
              <a:gd name="connsiteX1197" fmla="*/ 595072 w 724499"/>
              <a:gd name="connsiteY1197" fmla="*/ 305142 h 814455"/>
              <a:gd name="connsiteX1198" fmla="*/ 593237 w 724499"/>
              <a:gd name="connsiteY1198" fmla="*/ 306978 h 814455"/>
              <a:gd name="connsiteX1199" fmla="*/ 593630 w 724499"/>
              <a:gd name="connsiteY1199" fmla="*/ 307764 h 814455"/>
              <a:gd name="connsiteX1200" fmla="*/ 595728 w 724499"/>
              <a:gd name="connsiteY1200" fmla="*/ 311174 h 814455"/>
              <a:gd name="connsiteX1201" fmla="*/ 597826 w 724499"/>
              <a:gd name="connsiteY1201" fmla="*/ 311436 h 814455"/>
              <a:gd name="connsiteX1202" fmla="*/ 600055 w 724499"/>
              <a:gd name="connsiteY1202" fmla="*/ 313665 h 814455"/>
              <a:gd name="connsiteX1203" fmla="*/ 600711 w 724499"/>
              <a:gd name="connsiteY1203" fmla="*/ 315501 h 814455"/>
              <a:gd name="connsiteX1204" fmla="*/ 600973 w 724499"/>
              <a:gd name="connsiteY1204" fmla="*/ 316419 h 814455"/>
              <a:gd name="connsiteX1205" fmla="*/ 600973 w 724499"/>
              <a:gd name="connsiteY1205" fmla="*/ 317599 h 814455"/>
              <a:gd name="connsiteX1206" fmla="*/ 600318 w 724499"/>
              <a:gd name="connsiteY1206" fmla="*/ 318779 h 814455"/>
              <a:gd name="connsiteX1207" fmla="*/ 600055 w 724499"/>
              <a:gd name="connsiteY1207" fmla="*/ 319697 h 814455"/>
              <a:gd name="connsiteX1208" fmla="*/ 600055 w 724499"/>
              <a:gd name="connsiteY1208" fmla="*/ 320877 h 814455"/>
              <a:gd name="connsiteX1209" fmla="*/ 600973 w 724499"/>
              <a:gd name="connsiteY1209" fmla="*/ 322582 h 814455"/>
              <a:gd name="connsiteX1210" fmla="*/ 600973 w 724499"/>
              <a:gd name="connsiteY1210" fmla="*/ 324418 h 814455"/>
              <a:gd name="connsiteX1211" fmla="*/ 601367 w 724499"/>
              <a:gd name="connsiteY1211" fmla="*/ 325074 h 814455"/>
              <a:gd name="connsiteX1212" fmla="*/ 602809 w 724499"/>
              <a:gd name="connsiteY1212" fmla="*/ 325860 h 814455"/>
              <a:gd name="connsiteX1213" fmla="*/ 603465 w 724499"/>
              <a:gd name="connsiteY1213" fmla="*/ 327565 h 814455"/>
              <a:gd name="connsiteX1214" fmla="*/ 604252 w 724499"/>
              <a:gd name="connsiteY1214" fmla="*/ 327959 h 814455"/>
              <a:gd name="connsiteX1215" fmla="*/ 606350 w 724499"/>
              <a:gd name="connsiteY1215" fmla="*/ 327959 h 814455"/>
              <a:gd name="connsiteX1216" fmla="*/ 609234 w 724499"/>
              <a:gd name="connsiteY1216" fmla="*/ 329270 h 814455"/>
              <a:gd name="connsiteX1217" fmla="*/ 610283 w 724499"/>
              <a:gd name="connsiteY1217" fmla="*/ 329663 h 814455"/>
              <a:gd name="connsiteX1218" fmla="*/ 612382 w 724499"/>
              <a:gd name="connsiteY1218" fmla="*/ 328614 h 814455"/>
              <a:gd name="connsiteX1219" fmla="*/ 613168 w 724499"/>
              <a:gd name="connsiteY1219" fmla="*/ 328614 h 814455"/>
              <a:gd name="connsiteX1220" fmla="*/ 613824 w 724499"/>
              <a:gd name="connsiteY1220" fmla="*/ 330319 h 814455"/>
              <a:gd name="connsiteX1221" fmla="*/ 614086 w 724499"/>
              <a:gd name="connsiteY1221" fmla="*/ 330712 h 814455"/>
              <a:gd name="connsiteX1222" fmla="*/ 617365 w 724499"/>
              <a:gd name="connsiteY1222" fmla="*/ 330712 h 814455"/>
              <a:gd name="connsiteX1223" fmla="*/ 618807 w 724499"/>
              <a:gd name="connsiteY1223" fmla="*/ 330975 h 814455"/>
              <a:gd name="connsiteX1224" fmla="*/ 621167 w 724499"/>
              <a:gd name="connsiteY1224" fmla="*/ 330712 h 814455"/>
              <a:gd name="connsiteX1225" fmla="*/ 622610 w 724499"/>
              <a:gd name="connsiteY1225" fmla="*/ 330975 h 814455"/>
              <a:gd name="connsiteX1226" fmla="*/ 624708 w 724499"/>
              <a:gd name="connsiteY1226" fmla="*/ 330319 h 814455"/>
              <a:gd name="connsiteX1227" fmla="*/ 626806 w 724499"/>
              <a:gd name="connsiteY1227" fmla="*/ 331761 h 814455"/>
              <a:gd name="connsiteX1228" fmla="*/ 629035 w 724499"/>
              <a:gd name="connsiteY1228" fmla="*/ 332155 h 814455"/>
              <a:gd name="connsiteX1229" fmla="*/ 632576 w 724499"/>
              <a:gd name="connsiteY1229" fmla="*/ 337138 h 814455"/>
              <a:gd name="connsiteX1230" fmla="*/ 634805 w 724499"/>
              <a:gd name="connsiteY1230" fmla="*/ 335958 h 814455"/>
              <a:gd name="connsiteX1231" fmla="*/ 638345 w 724499"/>
              <a:gd name="connsiteY1231" fmla="*/ 337793 h 814455"/>
              <a:gd name="connsiteX1232" fmla="*/ 639263 w 724499"/>
              <a:gd name="connsiteY1232" fmla="*/ 337793 h 814455"/>
              <a:gd name="connsiteX1233" fmla="*/ 640706 w 724499"/>
              <a:gd name="connsiteY1233" fmla="*/ 340023 h 814455"/>
              <a:gd name="connsiteX1234" fmla="*/ 641886 w 724499"/>
              <a:gd name="connsiteY1234" fmla="*/ 340285 h 814455"/>
              <a:gd name="connsiteX1235" fmla="*/ 642542 w 724499"/>
              <a:gd name="connsiteY1235" fmla="*/ 341596 h 814455"/>
              <a:gd name="connsiteX1236" fmla="*/ 647131 w 724499"/>
              <a:gd name="connsiteY1236" fmla="*/ 345137 h 814455"/>
              <a:gd name="connsiteX1237" fmla="*/ 650672 w 724499"/>
              <a:gd name="connsiteY1237" fmla="*/ 344219 h 814455"/>
              <a:gd name="connsiteX1238" fmla="*/ 651721 w 724499"/>
              <a:gd name="connsiteY1238" fmla="*/ 344481 h 814455"/>
              <a:gd name="connsiteX1239" fmla="*/ 654212 w 724499"/>
              <a:gd name="connsiteY1239" fmla="*/ 347366 h 814455"/>
              <a:gd name="connsiteX1240" fmla="*/ 655655 w 724499"/>
              <a:gd name="connsiteY1240" fmla="*/ 347366 h 814455"/>
              <a:gd name="connsiteX1241" fmla="*/ 659195 w 724499"/>
              <a:gd name="connsiteY1241" fmla="*/ 345923 h 814455"/>
              <a:gd name="connsiteX1242" fmla="*/ 660244 w 724499"/>
              <a:gd name="connsiteY1242" fmla="*/ 345923 h 814455"/>
              <a:gd name="connsiteX1243" fmla="*/ 662474 w 724499"/>
              <a:gd name="connsiteY1243" fmla="*/ 347366 h 814455"/>
              <a:gd name="connsiteX1244" fmla="*/ 663523 w 724499"/>
              <a:gd name="connsiteY1244" fmla="*/ 348022 h 814455"/>
              <a:gd name="connsiteX1245" fmla="*/ 665621 w 724499"/>
              <a:gd name="connsiteY1245" fmla="*/ 348677 h 814455"/>
              <a:gd name="connsiteX1246" fmla="*/ 669424 w 724499"/>
              <a:gd name="connsiteY1246" fmla="*/ 347366 h 814455"/>
              <a:gd name="connsiteX1247" fmla="*/ 672702 w 724499"/>
              <a:gd name="connsiteY1247" fmla="*/ 347759 h 814455"/>
              <a:gd name="connsiteX1248" fmla="*/ 674144 w 724499"/>
              <a:gd name="connsiteY1248" fmla="*/ 348677 h 814455"/>
              <a:gd name="connsiteX1249" fmla="*/ 674406 w 724499"/>
              <a:gd name="connsiteY1249" fmla="*/ 351955 h 814455"/>
              <a:gd name="connsiteX1250" fmla="*/ 675849 w 724499"/>
              <a:gd name="connsiteY1250" fmla="*/ 352742 h 814455"/>
              <a:gd name="connsiteX1251" fmla="*/ 681225 w 724499"/>
              <a:gd name="connsiteY1251" fmla="*/ 351955 h 814455"/>
              <a:gd name="connsiteX1252" fmla="*/ 684110 w 724499"/>
              <a:gd name="connsiteY1252" fmla="*/ 352742 h 814455"/>
              <a:gd name="connsiteX1253" fmla="*/ 685684 w 724499"/>
              <a:gd name="connsiteY1253" fmla="*/ 355758 h 814455"/>
              <a:gd name="connsiteX1254" fmla="*/ 686208 w 724499"/>
              <a:gd name="connsiteY1254" fmla="*/ 359037 h 814455"/>
              <a:gd name="connsiteX1255" fmla="*/ 688306 w 724499"/>
              <a:gd name="connsiteY1255" fmla="*/ 362839 h 814455"/>
              <a:gd name="connsiteX1256" fmla="*/ 688962 w 724499"/>
              <a:gd name="connsiteY1256" fmla="*/ 365462 h 814455"/>
              <a:gd name="connsiteX1257" fmla="*/ 691847 w 724499"/>
              <a:gd name="connsiteY1257" fmla="*/ 367822 h 814455"/>
              <a:gd name="connsiteX1258" fmla="*/ 692503 w 724499"/>
              <a:gd name="connsiteY1258" fmla="*/ 369658 h 814455"/>
              <a:gd name="connsiteX1259" fmla="*/ 692109 w 724499"/>
              <a:gd name="connsiteY1259" fmla="*/ 373199 h 814455"/>
              <a:gd name="connsiteX1260" fmla="*/ 691191 w 724499"/>
              <a:gd name="connsiteY1260" fmla="*/ 374379 h 814455"/>
              <a:gd name="connsiteX1261" fmla="*/ 689749 w 724499"/>
              <a:gd name="connsiteY1261" fmla="*/ 372936 h 814455"/>
              <a:gd name="connsiteX1262" fmla="*/ 688569 w 724499"/>
              <a:gd name="connsiteY1262" fmla="*/ 373199 h 814455"/>
              <a:gd name="connsiteX1263" fmla="*/ 687782 w 724499"/>
              <a:gd name="connsiteY1263" fmla="*/ 374641 h 814455"/>
              <a:gd name="connsiteX1264" fmla="*/ 687782 w 724499"/>
              <a:gd name="connsiteY1264" fmla="*/ 375952 h 814455"/>
              <a:gd name="connsiteX1265" fmla="*/ 688306 w 724499"/>
              <a:gd name="connsiteY1265" fmla="*/ 377133 h 814455"/>
              <a:gd name="connsiteX1266" fmla="*/ 690011 w 724499"/>
              <a:gd name="connsiteY1266" fmla="*/ 377395 h 814455"/>
              <a:gd name="connsiteX1267" fmla="*/ 690404 w 724499"/>
              <a:gd name="connsiteY1267" fmla="*/ 378182 h 814455"/>
              <a:gd name="connsiteX1268" fmla="*/ 690011 w 724499"/>
              <a:gd name="connsiteY1268" fmla="*/ 380673 h 814455"/>
              <a:gd name="connsiteX1269" fmla="*/ 690667 w 724499"/>
              <a:gd name="connsiteY1269" fmla="*/ 381329 h 814455"/>
              <a:gd name="connsiteX1270" fmla="*/ 690667 w 724499"/>
              <a:gd name="connsiteY1270" fmla="*/ 383558 h 814455"/>
              <a:gd name="connsiteX1271" fmla="*/ 690667 w 724499"/>
              <a:gd name="connsiteY1271" fmla="*/ 385263 h 814455"/>
              <a:gd name="connsiteX1272" fmla="*/ 690011 w 724499"/>
              <a:gd name="connsiteY1272" fmla="*/ 386312 h 814455"/>
              <a:gd name="connsiteX1273" fmla="*/ 688962 w 724499"/>
              <a:gd name="connsiteY1273" fmla="*/ 386312 h 814455"/>
              <a:gd name="connsiteX1274" fmla="*/ 688306 w 724499"/>
              <a:gd name="connsiteY1274" fmla="*/ 386705 h 814455"/>
              <a:gd name="connsiteX1275" fmla="*/ 688306 w 724499"/>
              <a:gd name="connsiteY1275" fmla="*/ 387754 h 814455"/>
              <a:gd name="connsiteX1276" fmla="*/ 690011 w 724499"/>
              <a:gd name="connsiteY1276" fmla="*/ 388410 h 814455"/>
              <a:gd name="connsiteX1277" fmla="*/ 692109 w 724499"/>
              <a:gd name="connsiteY1277" fmla="*/ 391557 h 814455"/>
              <a:gd name="connsiteX1278" fmla="*/ 692503 w 724499"/>
              <a:gd name="connsiteY1278" fmla="*/ 393786 h 814455"/>
              <a:gd name="connsiteX1279" fmla="*/ 692503 w 724499"/>
              <a:gd name="connsiteY1279" fmla="*/ 394180 h 814455"/>
              <a:gd name="connsiteX1280" fmla="*/ 691191 w 724499"/>
              <a:gd name="connsiteY1280" fmla="*/ 393786 h 814455"/>
              <a:gd name="connsiteX1281" fmla="*/ 690011 w 724499"/>
              <a:gd name="connsiteY1281" fmla="*/ 394180 h 814455"/>
              <a:gd name="connsiteX1282" fmla="*/ 688962 w 724499"/>
              <a:gd name="connsiteY1282" fmla="*/ 395098 h 814455"/>
              <a:gd name="connsiteX1283" fmla="*/ 688962 w 724499"/>
              <a:gd name="connsiteY1283" fmla="*/ 395491 h 814455"/>
              <a:gd name="connsiteX1284" fmla="*/ 690404 w 724499"/>
              <a:gd name="connsiteY1284" fmla="*/ 395884 h 814455"/>
              <a:gd name="connsiteX1285" fmla="*/ 691847 w 724499"/>
              <a:gd name="connsiteY1285" fmla="*/ 397982 h 814455"/>
              <a:gd name="connsiteX1286" fmla="*/ 691454 w 724499"/>
              <a:gd name="connsiteY1286" fmla="*/ 399163 h 814455"/>
              <a:gd name="connsiteX1287" fmla="*/ 691454 w 724499"/>
              <a:gd name="connsiteY1287" fmla="*/ 400474 h 814455"/>
              <a:gd name="connsiteX1288" fmla="*/ 693158 w 724499"/>
              <a:gd name="connsiteY1288" fmla="*/ 402834 h 814455"/>
              <a:gd name="connsiteX1289" fmla="*/ 693158 w 724499"/>
              <a:gd name="connsiteY1289" fmla="*/ 404014 h 814455"/>
              <a:gd name="connsiteX1290" fmla="*/ 693683 w 724499"/>
              <a:gd name="connsiteY1290" fmla="*/ 404801 h 814455"/>
              <a:gd name="connsiteX1291" fmla="*/ 695781 w 724499"/>
              <a:gd name="connsiteY1291" fmla="*/ 404801 h 814455"/>
              <a:gd name="connsiteX1292" fmla="*/ 696830 w 724499"/>
              <a:gd name="connsiteY1292" fmla="*/ 406244 h 814455"/>
              <a:gd name="connsiteX1293" fmla="*/ 698141 w 724499"/>
              <a:gd name="connsiteY1293" fmla="*/ 406506 h 814455"/>
              <a:gd name="connsiteX1294" fmla="*/ 698666 w 724499"/>
              <a:gd name="connsiteY1294" fmla="*/ 406506 h 814455"/>
              <a:gd name="connsiteX1295" fmla="*/ 698928 w 724499"/>
              <a:gd name="connsiteY1295" fmla="*/ 407555 h 814455"/>
              <a:gd name="connsiteX1296" fmla="*/ 698141 w 724499"/>
              <a:gd name="connsiteY1296" fmla="*/ 408997 h 814455"/>
              <a:gd name="connsiteX1297" fmla="*/ 697486 w 724499"/>
              <a:gd name="connsiteY1297" fmla="*/ 409260 h 814455"/>
              <a:gd name="connsiteX1298" fmla="*/ 696830 w 724499"/>
              <a:gd name="connsiteY1298" fmla="*/ 409915 h 814455"/>
              <a:gd name="connsiteX1299" fmla="*/ 697486 w 724499"/>
              <a:gd name="connsiteY1299" fmla="*/ 411358 h 814455"/>
              <a:gd name="connsiteX1300" fmla="*/ 696043 w 724499"/>
              <a:gd name="connsiteY1300" fmla="*/ 412800 h 814455"/>
              <a:gd name="connsiteX1301" fmla="*/ 694601 w 724499"/>
              <a:gd name="connsiteY1301" fmla="*/ 413194 h 814455"/>
              <a:gd name="connsiteX1302" fmla="*/ 694338 w 724499"/>
              <a:gd name="connsiteY1302" fmla="*/ 413980 h 814455"/>
              <a:gd name="connsiteX1303" fmla="*/ 692896 w 724499"/>
              <a:gd name="connsiteY1303" fmla="*/ 414243 h 814455"/>
              <a:gd name="connsiteX1304" fmla="*/ 692896 w 724499"/>
              <a:gd name="connsiteY1304" fmla="*/ 414636 h 814455"/>
              <a:gd name="connsiteX1305" fmla="*/ 693683 w 724499"/>
              <a:gd name="connsiteY1305" fmla="*/ 415685 h 814455"/>
              <a:gd name="connsiteX1306" fmla="*/ 694601 w 724499"/>
              <a:gd name="connsiteY1306" fmla="*/ 415292 h 814455"/>
              <a:gd name="connsiteX1307" fmla="*/ 696043 w 724499"/>
              <a:gd name="connsiteY1307" fmla="*/ 415685 h 814455"/>
              <a:gd name="connsiteX1308" fmla="*/ 697223 w 724499"/>
              <a:gd name="connsiteY1308" fmla="*/ 416996 h 814455"/>
              <a:gd name="connsiteX1309" fmla="*/ 697223 w 724499"/>
              <a:gd name="connsiteY1309" fmla="*/ 418963 h 814455"/>
              <a:gd name="connsiteX1310" fmla="*/ 697879 w 724499"/>
              <a:gd name="connsiteY1310" fmla="*/ 419226 h 814455"/>
              <a:gd name="connsiteX1311" fmla="*/ 697486 w 724499"/>
              <a:gd name="connsiteY1311" fmla="*/ 419881 h 814455"/>
              <a:gd name="connsiteX1312" fmla="*/ 698666 w 724499"/>
              <a:gd name="connsiteY1312" fmla="*/ 421979 h 814455"/>
              <a:gd name="connsiteX1313" fmla="*/ 697879 w 724499"/>
              <a:gd name="connsiteY1313" fmla="*/ 423160 h 814455"/>
              <a:gd name="connsiteX1314" fmla="*/ 698666 w 724499"/>
              <a:gd name="connsiteY1314" fmla="*/ 425651 h 814455"/>
              <a:gd name="connsiteX1315" fmla="*/ 699584 w 724499"/>
              <a:gd name="connsiteY1315" fmla="*/ 426700 h 814455"/>
              <a:gd name="connsiteX1316" fmla="*/ 699584 w 724499"/>
              <a:gd name="connsiteY1316" fmla="*/ 428143 h 814455"/>
              <a:gd name="connsiteX1317" fmla="*/ 700239 w 724499"/>
              <a:gd name="connsiteY1317" fmla="*/ 429978 h 814455"/>
              <a:gd name="connsiteX1318" fmla="*/ 701682 w 724499"/>
              <a:gd name="connsiteY1318" fmla="*/ 430634 h 814455"/>
              <a:gd name="connsiteX1319" fmla="*/ 701682 w 724499"/>
              <a:gd name="connsiteY1319" fmla="*/ 432076 h 814455"/>
              <a:gd name="connsiteX1320" fmla="*/ 702206 w 724499"/>
              <a:gd name="connsiteY1320" fmla="*/ 432732 h 814455"/>
              <a:gd name="connsiteX1321" fmla="*/ 704304 w 724499"/>
              <a:gd name="connsiteY1321" fmla="*/ 432339 h 814455"/>
              <a:gd name="connsiteX1322" fmla="*/ 704960 w 724499"/>
              <a:gd name="connsiteY1322" fmla="*/ 433125 h 814455"/>
              <a:gd name="connsiteX1323" fmla="*/ 704567 w 724499"/>
              <a:gd name="connsiteY1323" fmla="*/ 434830 h 814455"/>
              <a:gd name="connsiteX1324" fmla="*/ 704567 w 724499"/>
              <a:gd name="connsiteY1324" fmla="*/ 435617 h 814455"/>
              <a:gd name="connsiteX1325" fmla="*/ 706665 w 724499"/>
              <a:gd name="connsiteY1325" fmla="*/ 437322 h 814455"/>
              <a:gd name="connsiteX1326" fmla="*/ 708107 w 724499"/>
              <a:gd name="connsiteY1326" fmla="*/ 437059 h 814455"/>
              <a:gd name="connsiteX1327" fmla="*/ 709287 w 724499"/>
              <a:gd name="connsiteY1327" fmla="*/ 437715 h 814455"/>
              <a:gd name="connsiteX1328" fmla="*/ 709287 w 724499"/>
              <a:gd name="connsiteY1328" fmla="*/ 438764 h 814455"/>
              <a:gd name="connsiteX1329" fmla="*/ 709943 w 724499"/>
              <a:gd name="connsiteY1329" fmla="*/ 439158 h 814455"/>
              <a:gd name="connsiteX1330" fmla="*/ 710205 w 724499"/>
              <a:gd name="connsiteY1330" fmla="*/ 438764 h 814455"/>
              <a:gd name="connsiteX1331" fmla="*/ 710992 w 724499"/>
              <a:gd name="connsiteY1331" fmla="*/ 438764 h 814455"/>
              <a:gd name="connsiteX1332" fmla="*/ 710992 w 724499"/>
              <a:gd name="connsiteY1332" fmla="*/ 439813 h 814455"/>
              <a:gd name="connsiteX1333" fmla="*/ 710992 w 724499"/>
              <a:gd name="connsiteY1333" fmla="*/ 440469 h 814455"/>
              <a:gd name="connsiteX1334" fmla="*/ 710205 w 724499"/>
              <a:gd name="connsiteY1334" fmla="*/ 441256 h 814455"/>
              <a:gd name="connsiteX1335" fmla="*/ 710205 w 724499"/>
              <a:gd name="connsiteY1335" fmla="*/ 441911 h 814455"/>
              <a:gd name="connsiteX1336" fmla="*/ 710730 w 724499"/>
              <a:gd name="connsiteY1336" fmla="*/ 442698 h 814455"/>
              <a:gd name="connsiteX1337" fmla="*/ 712041 w 724499"/>
              <a:gd name="connsiteY1337" fmla="*/ 442960 h 814455"/>
              <a:gd name="connsiteX1338" fmla="*/ 713090 w 724499"/>
              <a:gd name="connsiteY1338" fmla="*/ 445058 h 814455"/>
              <a:gd name="connsiteX1339" fmla="*/ 713090 w 724499"/>
              <a:gd name="connsiteY1339" fmla="*/ 445845 h 814455"/>
              <a:gd name="connsiteX1340" fmla="*/ 712697 w 724499"/>
              <a:gd name="connsiteY1340" fmla="*/ 446501 h 814455"/>
              <a:gd name="connsiteX1341" fmla="*/ 712303 w 724499"/>
              <a:gd name="connsiteY1341" fmla="*/ 447157 h 814455"/>
              <a:gd name="connsiteX1342" fmla="*/ 712697 w 724499"/>
              <a:gd name="connsiteY1342" fmla="*/ 447550 h 814455"/>
              <a:gd name="connsiteX1343" fmla="*/ 713090 w 724499"/>
              <a:gd name="connsiteY1343" fmla="*/ 447943 h 814455"/>
              <a:gd name="connsiteX1344" fmla="*/ 714139 w 724499"/>
              <a:gd name="connsiteY1344" fmla="*/ 447157 h 814455"/>
              <a:gd name="connsiteX1345" fmla="*/ 714926 w 724499"/>
              <a:gd name="connsiteY1345" fmla="*/ 447157 h 814455"/>
              <a:gd name="connsiteX1346" fmla="*/ 717286 w 724499"/>
              <a:gd name="connsiteY1346" fmla="*/ 448337 h 814455"/>
              <a:gd name="connsiteX1347" fmla="*/ 718073 w 724499"/>
              <a:gd name="connsiteY1347" fmla="*/ 449255 h 814455"/>
              <a:gd name="connsiteX1348" fmla="*/ 718466 w 724499"/>
              <a:gd name="connsiteY1348" fmla="*/ 449255 h 814455"/>
              <a:gd name="connsiteX1349" fmla="*/ 718729 w 724499"/>
              <a:gd name="connsiteY1349" fmla="*/ 449255 h 814455"/>
              <a:gd name="connsiteX1350" fmla="*/ 719122 w 724499"/>
              <a:gd name="connsiteY1350" fmla="*/ 450041 h 814455"/>
              <a:gd name="connsiteX1351" fmla="*/ 719122 w 724499"/>
              <a:gd name="connsiteY1351" fmla="*/ 450697 h 814455"/>
              <a:gd name="connsiteX1352" fmla="*/ 719384 w 724499"/>
              <a:gd name="connsiteY1352" fmla="*/ 451222 h 814455"/>
              <a:gd name="connsiteX1353" fmla="*/ 720565 w 724499"/>
              <a:gd name="connsiteY1353" fmla="*/ 450697 h 814455"/>
              <a:gd name="connsiteX1354" fmla="*/ 720565 w 724499"/>
              <a:gd name="connsiteY1354" fmla="*/ 451222 h 814455"/>
              <a:gd name="connsiteX1355" fmla="*/ 720565 w 724499"/>
              <a:gd name="connsiteY1355" fmla="*/ 452533 h 814455"/>
              <a:gd name="connsiteX1356" fmla="*/ 720171 w 724499"/>
              <a:gd name="connsiteY1356" fmla="*/ 454238 h 814455"/>
              <a:gd name="connsiteX1357" fmla="*/ 720565 w 724499"/>
              <a:gd name="connsiteY1357" fmla="*/ 456336 h 814455"/>
              <a:gd name="connsiteX1358" fmla="*/ 721220 w 724499"/>
              <a:gd name="connsiteY1358" fmla="*/ 456336 h 814455"/>
              <a:gd name="connsiteX1359" fmla="*/ 721483 w 724499"/>
              <a:gd name="connsiteY1359" fmla="*/ 457122 h 814455"/>
              <a:gd name="connsiteX1360" fmla="*/ 721483 w 724499"/>
              <a:gd name="connsiteY1360" fmla="*/ 457778 h 814455"/>
              <a:gd name="connsiteX1361" fmla="*/ 721483 w 724499"/>
              <a:gd name="connsiteY1361" fmla="*/ 460007 h 814455"/>
              <a:gd name="connsiteX1362" fmla="*/ 721483 w 724499"/>
              <a:gd name="connsiteY1362" fmla="*/ 460663 h 814455"/>
              <a:gd name="connsiteX1363" fmla="*/ 722663 w 724499"/>
              <a:gd name="connsiteY1363" fmla="*/ 460663 h 814455"/>
              <a:gd name="connsiteX1364" fmla="*/ 723187 w 724499"/>
              <a:gd name="connsiteY1364" fmla="*/ 461319 h 814455"/>
              <a:gd name="connsiteX1365" fmla="*/ 724499 w 724499"/>
              <a:gd name="connsiteY1365" fmla="*/ 461974 h 814455"/>
              <a:gd name="connsiteX1366" fmla="*/ 724499 w 724499"/>
              <a:gd name="connsiteY1366" fmla="*/ 463155 h 814455"/>
              <a:gd name="connsiteX1367" fmla="*/ 724105 w 724499"/>
              <a:gd name="connsiteY1367" fmla="*/ 463417 h 814455"/>
              <a:gd name="connsiteX1368" fmla="*/ 723843 w 724499"/>
              <a:gd name="connsiteY1368" fmla="*/ 463941 h 814455"/>
              <a:gd name="connsiteX1369" fmla="*/ 723187 w 724499"/>
              <a:gd name="connsiteY1369" fmla="*/ 464204 h 814455"/>
              <a:gd name="connsiteX1370" fmla="*/ 722663 w 724499"/>
              <a:gd name="connsiteY1370" fmla="*/ 464597 h 814455"/>
              <a:gd name="connsiteX1371" fmla="*/ 723449 w 724499"/>
              <a:gd name="connsiteY1371" fmla="*/ 465384 h 814455"/>
              <a:gd name="connsiteX1372" fmla="*/ 723449 w 724499"/>
              <a:gd name="connsiteY1372" fmla="*/ 465646 h 814455"/>
              <a:gd name="connsiteX1373" fmla="*/ 723449 w 724499"/>
              <a:gd name="connsiteY1373" fmla="*/ 466302 h 814455"/>
              <a:gd name="connsiteX1374" fmla="*/ 723449 w 724499"/>
              <a:gd name="connsiteY1374" fmla="*/ 466957 h 814455"/>
              <a:gd name="connsiteX1375" fmla="*/ 722663 w 724499"/>
              <a:gd name="connsiteY1375" fmla="*/ 467744 h 814455"/>
              <a:gd name="connsiteX1376" fmla="*/ 723187 w 724499"/>
              <a:gd name="connsiteY1376" fmla="*/ 469580 h 814455"/>
              <a:gd name="connsiteX1377" fmla="*/ 724105 w 724499"/>
              <a:gd name="connsiteY1377" fmla="*/ 470498 h 814455"/>
              <a:gd name="connsiteX1378" fmla="*/ 724105 w 724499"/>
              <a:gd name="connsiteY1378" fmla="*/ 471285 h 814455"/>
              <a:gd name="connsiteX1379" fmla="*/ 723449 w 724499"/>
              <a:gd name="connsiteY1379" fmla="*/ 471678 h 814455"/>
              <a:gd name="connsiteX1380" fmla="*/ 722007 w 724499"/>
              <a:gd name="connsiteY1380" fmla="*/ 471678 h 814455"/>
              <a:gd name="connsiteX1381" fmla="*/ 721220 w 724499"/>
              <a:gd name="connsiteY1381" fmla="*/ 472334 h 814455"/>
              <a:gd name="connsiteX1382" fmla="*/ 721220 w 724499"/>
              <a:gd name="connsiteY1382" fmla="*/ 473120 h 814455"/>
              <a:gd name="connsiteX1383" fmla="*/ 721220 w 724499"/>
              <a:gd name="connsiteY1383" fmla="*/ 473776 h 814455"/>
              <a:gd name="connsiteX1384" fmla="*/ 720565 w 724499"/>
              <a:gd name="connsiteY1384" fmla="*/ 473776 h 814455"/>
              <a:gd name="connsiteX1385" fmla="*/ 719384 w 724499"/>
              <a:gd name="connsiteY1385" fmla="*/ 474038 h 814455"/>
              <a:gd name="connsiteX1386" fmla="*/ 719384 w 724499"/>
              <a:gd name="connsiteY1386" fmla="*/ 475219 h 814455"/>
              <a:gd name="connsiteX1387" fmla="*/ 718729 w 724499"/>
              <a:gd name="connsiteY1387" fmla="*/ 476136 h 814455"/>
              <a:gd name="connsiteX1388" fmla="*/ 719122 w 724499"/>
              <a:gd name="connsiteY1388" fmla="*/ 476661 h 814455"/>
              <a:gd name="connsiteX1389" fmla="*/ 719778 w 724499"/>
              <a:gd name="connsiteY1389" fmla="*/ 476923 h 814455"/>
              <a:gd name="connsiteX1390" fmla="*/ 720171 w 724499"/>
              <a:gd name="connsiteY1390" fmla="*/ 476923 h 814455"/>
              <a:gd name="connsiteX1391" fmla="*/ 720565 w 724499"/>
              <a:gd name="connsiteY1391" fmla="*/ 475481 h 814455"/>
              <a:gd name="connsiteX1392" fmla="*/ 720827 w 724499"/>
              <a:gd name="connsiteY1392" fmla="*/ 475219 h 814455"/>
              <a:gd name="connsiteX1393" fmla="*/ 721483 w 724499"/>
              <a:gd name="connsiteY1393" fmla="*/ 475481 h 814455"/>
              <a:gd name="connsiteX1394" fmla="*/ 722007 w 724499"/>
              <a:gd name="connsiteY1394" fmla="*/ 477317 h 814455"/>
              <a:gd name="connsiteX1395" fmla="*/ 723449 w 724499"/>
              <a:gd name="connsiteY1395" fmla="*/ 478103 h 814455"/>
              <a:gd name="connsiteX1396" fmla="*/ 724499 w 724499"/>
              <a:gd name="connsiteY1396" fmla="*/ 478759 h 814455"/>
              <a:gd name="connsiteX1397" fmla="*/ 724499 w 724499"/>
              <a:gd name="connsiteY1397" fmla="*/ 479415 h 814455"/>
              <a:gd name="connsiteX1398" fmla="*/ 723843 w 724499"/>
              <a:gd name="connsiteY1398" fmla="*/ 480203 h 814455"/>
              <a:gd name="connsiteX1399" fmla="*/ 723449 w 724499"/>
              <a:gd name="connsiteY1399" fmla="*/ 481251 h 814455"/>
              <a:gd name="connsiteX1400" fmla="*/ 722269 w 724499"/>
              <a:gd name="connsiteY1400" fmla="*/ 481514 h 814455"/>
              <a:gd name="connsiteX1401" fmla="*/ 722007 w 724499"/>
              <a:gd name="connsiteY1401" fmla="*/ 480858 h 814455"/>
              <a:gd name="connsiteX1402" fmla="*/ 721220 w 724499"/>
              <a:gd name="connsiteY1402" fmla="*/ 480858 h 814455"/>
              <a:gd name="connsiteX1403" fmla="*/ 720827 w 724499"/>
              <a:gd name="connsiteY1403" fmla="*/ 482038 h 814455"/>
              <a:gd name="connsiteX1404" fmla="*/ 720827 w 724499"/>
              <a:gd name="connsiteY1404" fmla="*/ 482694 h 814455"/>
              <a:gd name="connsiteX1405" fmla="*/ 721483 w 724499"/>
              <a:gd name="connsiteY1405" fmla="*/ 482956 h 814455"/>
              <a:gd name="connsiteX1406" fmla="*/ 721483 w 724499"/>
              <a:gd name="connsiteY1406" fmla="*/ 483743 h 814455"/>
              <a:gd name="connsiteX1407" fmla="*/ 720827 w 724499"/>
              <a:gd name="connsiteY1407" fmla="*/ 484399 h 814455"/>
              <a:gd name="connsiteX1408" fmla="*/ 720171 w 724499"/>
              <a:gd name="connsiteY1408" fmla="*/ 484399 h 814455"/>
              <a:gd name="connsiteX1409" fmla="*/ 719778 w 724499"/>
              <a:gd name="connsiteY1409" fmla="*/ 485185 h 814455"/>
              <a:gd name="connsiteX1410" fmla="*/ 720171 w 724499"/>
              <a:gd name="connsiteY1410" fmla="*/ 485579 h 814455"/>
              <a:gd name="connsiteX1411" fmla="*/ 720827 w 724499"/>
              <a:gd name="connsiteY1411" fmla="*/ 485579 h 814455"/>
              <a:gd name="connsiteX1412" fmla="*/ 721220 w 724499"/>
              <a:gd name="connsiteY1412" fmla="*/ 485841 h 814455"/>
              <a:gd name="connsiteX1413" fmla="*/ 720827 w 724499"/>
              <a:gd name="connsiteY1413" fmla="*/ 486235 h 814455"/>
              <a:gd name="connsiteX1414" fmla="*/ 720827 w 724499"/>
              <a:gd name="connsiteY1414" fmla="*/ 486890 h 814455"/>
              <a:gd name="connsiteX1415" fmla="*/ 719778 w 724499"/>
              <a:gd name="connsiteY1415" fmla="*/ 487284 h 814455"/>
              <a:gd name="connsiteX1416" fmla="*/ 719122 w 724499"/>
              <a:gd name="connsiteY1416" fmla="*/ 488595 h 814455"/>
              <a:gd name="connsiteX1417" fmla="*/ 717680 w 724499"/>
              <a:gd name="connsiteY1417" fmla="*/ 489382 h 814455"/>
              <a:gd name="connsiteX1418" fmla="*/ 718073 w 724499"/>
              <a:gd name="connsiteY1418" fmla="*/ 490824 h 814455"/>
              <a:gd name="connsiteX1419" fmla="*/ 718073 w 724499"/>
              <a:gd name="connsiteY1419" fmla="*/ 491480 h 814455"/>
              <a:gd name="connsiteX1420" fmla="*/ 718466 w 724499"/>
              <a:gd name="connsiteY1420" fmla="*/ 492660 h 814455"/>
              <a:gd name="connsiteX1421" fmla="*/ 718466 w 724499"/>
              <a:gd name="connsiteY1421" fmla="*/ 493578 h 814455"/>
              <a:gd name="connsiteX1422" fmla="*/ 718073 w 724499"/>
              <a:gd name="connsiteY1422" fmla="*/ 495414 h 814455"/>
              <a:gd name="connsiteX1423" fmla="*/ 718466 w 724499"/>
              <a:gd name="connsiteY1423" fmla="*/ 496200 h 814455"/>
              <a:gd name="connsiteX1424" fmla="*/ 718073 w 724499"/>
              <a:gd name="connsiteY1424" fmla="*/ 496856 h 814455"/>
              <a:gd name="connsiteX1425" fmla="*/ 715844 w 724499"/>
              <a:gd name="connsiteY1425" fmla="*/ 497118 h 814455"/>
              <a:gd name="connsiteX1426" fmla="*/ 715844 w 724499"/>
              <a:gd name="connsiteY1426" fmla="*/ 497643 h 814455"/>
              <a:gd name="connsiteX1427" fmla="*/ 715844 w 724499"/>
              <a:gd name="connsiteY1427" fmla="*/ 498561 h 814455"/>
              <a:gd name="connsiteX1428" fmla="*/ 717286 w 724499"/>
              <a:gd name="connsiteY1428" fmla="*/ 498954 h 814455"/>
              <a:gd name="connsiteX1429" fmla="*/ 717286 w 724499"/>
              <a:gd name="connsiteY1429" fmla="*/ 500659 h 814455"/>
              <a:gd name="connsiteX1430" fmla="*/ 716631 w 724499"/>
              <a:gd name="connsiteY1430" fmla="*/ 501052 h 814455"/>
              <a:gd name="connsiteX1431" fmla="*/ 716368 w 724499"/>
              <a:gd name="connsiteY1431" fmla="*/ 502101 h 814455"/>
              <a:gd name="connsiteX1432" fmla="*/ 715582 w 724499"/>
              <a:gd name="connsiteY1432" fmla="*/ 502757 h 814455"/>
              <a:gd name="connsiteX1433" fmla="*/ 715844 w 724499"/>
              <a:gd name="connsiteY1433" fmla="*/ 503937 h 814455"/>
              <a:gd name="connsiteX1434" fmla="*/ 715844 w 724499"/>
              <a:gd name="connsiteY1434" fmla="*/ 504199 h 814455"/>
              <a:gd name="connsiteX1435" fmla="*/ 715844 w 724499"/>
              <a:gd name="connsiteY1435" fmla="*/ 505380 h 814455"/>
              <a:gd name="connsiteX1436" fmla="*/ 715844 w 724499"/>
              <a:gd name="connsiteY1436" fmla="*/ 505642 h 814455"/>
              <a:gd name="connsiteX1437" fmla="*/ 717286 w 724499"/>
              <a:gd name="connsiteY1437" fmla="*/ 505642 h 814455"/>
              <a:gd name="connsiteX1438" fmla="*/ 718073 w 724499"/>
              <a:gd name="connsiteY1438" fmla="*/ 506035 h 814455"/>
              <a:gd name="connsiteX1439" fmla="*/ 718466 w 724499"/>
              <a:gd name="connsiteY1439" fmla="*/ 507478 h 814455"/>
              <a:gd name="connsiteX1440" fmla="*/ 717286 w 724499"/>
              <a:gd name="connsiteY1440" fmla="*/ 508396 h 814455"/>
              <a:gd name="connsiteX1441" fmla="*/ 717024 w 724499"/>
              <a:gd name="connsiteY1441" fmla="*/ 509182 h 814455"/>
              <a:gd name="connsiteX1442" fmla="*/ 715188 w 724499"/>
              <a:gd name="connsiteY1442" fmla="*/ 510363 h 814455"/>
              <a:gd name="connsiteX1443" fmla="*/ 715188 w 724499"/>
              <a:gd name="connsiteY1443" fmla="*/ 510625 h 814455"/>
              <a:gd name="connsiteX1444" fmla="*/ 715582 w 724499"/>
              <a:gd name="connsiteY1444" fmla="*/ 512067 h 814455"/>
              <a:gd name="connsiteX1445" fmla="*/ 715844 w 724499"/>
              <a:gd name="connsiteY1445" fmla="*/ 513116 h 814455"/>
              <a:gd name="connsiteX1446" fmla="*/ 717024 w 724499"/>
              <a:gd name="connsiteY1446" fmla="*/ 515215 h 814455"/>
              <a:gd name="connsiteX1447" fmla="*/ 717024 w 724499"/>
              <a:gd name="connsiteY1447" fmla="*/ 516264 h 814455"/>
              <a:gd name="connsiteX1448" fmla="*/ 717024 w 724499"/>
              <a:gd name="connsiteY1448" fmla="*/ 516657 h 814455"/>
              <a:gd name="connsiteX1449" fmla="*/ 716368 w 724499"/>
              <a:gd name="connsiteY1449" fmla="*/ 516919 h 814455"/>
              <a:gd name="connsiteX1450" fmla="*/ 715844 w 724499"/>
              <a:gd name="connsiteY1450" fmla="*/ 517706 h 814455"/>
              <a:gd name="connsiteX1451" fmla="*/ 715844 w 724499"/>
              <a:gd name="connsiteY1451" fmla="*/ 518362 h 814455"/>
              <a:gd name="connsiteX1452" fmla="*/ 715844 w 724499"/>
              <a:gd name="connsiteY1452" fmla="*/ 519542 h 814455"/>
              <a:gd name="connsiteX1453" fmla="*/ 715582 w 724499"/>
              <a:gd name="connsiteY1453" fmla="*/ 519804 h 814455"/>
              <a:gd name="connsiteX1454" fmla="*/ 714926 w 724499"/>
              <a:gd name="connsiteY1454" fmla="*/ 520853 h 814455"/>
              <a:gd name="connsiteX1455" fmla="*/ 714926 w 724499"/>
              <a:gd name="connsiteY1455" fmla="*/ 521640 h 814455"/>
              <a:gd name="connsiteX1456" fmla="*/ 715844 w 724499"/>
              <a:gd name="connsiteY1456" fmla="*/ 522296 h 814455"/>
              <a:gd name="connsiteX1457" fmla="*/ 716368 w 724499"/>
              <a:gd name="connsiteY1457" fmla="*/ 523345 h 814455"/>
              <a:gd name="connsiteX1458" fmla="*/ 716368 w 724499"/>
              <a:gd name="connsiteY1458" fmla="*/ 523738 h 814455"/>
              <a:gd name="connsiteX1459" fmla="*/ 715844 w 724499"/>
              <a:gd name="connsiteY1459" fmla="*/ 524525 h 814455"/>
              <a:gd name="connsiteX1460" fmla="*/ 715582 w 724499"/>
              <a:gd name="connsiteY1460" fmla="*/ 524787 h 814455"/>
              <a:gd name="connsiteX1461" fmla="*/ 713746 w 724499"/>
              <a:gd name="connsiteY1461" fmla="*/ 526098 h 814455"/>
              <a:gd name="connsiteX1462" fmla="*/ 712303 w 724499"/>
              <a:gd name="connsiteY1462" fmla="*/ 526885 h 814455"/>
              <a:gd name="connsiteX1463" fmla="*/ 712697 w 724499"/>
              <a:gd name="connsiteY1463" fmla="*/ 528196 h 814455"/>
              <a:gd name="connsiteX1464" fmla="*/ 713090 w 724499"/>
              <a:gd name="connsiteY1464" fmla="*/ 530163 h 814455"/>
              <a:gd name="connsiteX1465" fmla="*/ 713746 w 724499"/>
              <a:gd name="connsiteY1465" fmla="*/ 531081 h 814455"/>
              <a:gd name="connsiteX1466" fmla="*/ 714401 w 724499"/>
              <a:gd name="connsiteY1466" fmla="*/ 531475 h 814455"/>
              <a:gd name="connsiteX1467" fmla="*/ 715582 w 724499"/>
              <a:gd name="connsiteY1467" fmla="*/ 534097 h 814455"/>
              <a:gd name="connsiteX1468" fmla="*/ 715582 w 724499"/>
              <a:gd name="connsiteY1468" fmla="*/ 534360 h 814455"/>
              <a:gd name="connsiteX1469" fmla="*/ 714401 w 724499"/>
              <a:gd name="connsiteY1469" fmla="*/ 537244 h 814455"/>
              <a:gd name="connsiteX1470" fmla="*/ 714139 w 724499"/>
              <a:gd name="connsiteY1470" fmla="*/ 537900 h 814455"/>
              <a:gd name="connsiteX1471" fmla="*/ 713746 w 724499"/>
              <a:gd name="connsiteY1471" fmla="*/ 537900 h 814455"/>
              <a:gd name="connsiteX1472" fmla="*/ 712697 w 724499"/>
              <a:gd name="connsiteY1472" fmla="*/ 537900 h 814455"/>
              <a:gd name="connsiteX1473" fmla="*/ 712303 w 724499"/>
              <a:gd name="connsiteY1473" fmla="*/ 538556 h 814455"/>
              <a:gd name="connsiteX1474" fmla="*/ 712303 w 724499"/>
              <a:gd name="connsiteY1474" fmla="*/ 538949 h 814455"/>
              <a:gd name="connsiteX1475" fmla="*/ 713484 w 724499"/>
              <a:gd name="connsiteY1475" fmla="*/ 540392 h 814455"/>
              <a:gd name="connsiteX1476" fmla="*/ 713746 w 724499"/>
              <a:gd name="connsiteY1476" fmla="*/ 540654 h 814455"/>
              <a:gd name="connsiteX1477" fmla="*/ 714139 w 724499"/>
              <a:gd name="connsiteY1477" fmla="*/ 541441 h 814455"/>
              <a:gd name="connsiteX1478" fmla="*/ 714926 w 724499"/>
              <a:gd name="connsiteY1478" fmla="*/ 543932 h 814455"/>
              <a:gd name="connsiteX1479" fmla="*/ 715188 w 724499"/>
              <a:gd name="connsiteY1479" fmla="*/ 544981 h 814455"/>
              <a:gd name="connsiteX1480" fmla="*/ 714401 w 724499"/>
              <a:gd name="connsiteY1480" fmla="*/ 546424 h 814455"/>
              <a:gd name="connsiteX1481" fmla="*/ 714401 w 724499"/>
              <a:gd name="connsiteY1481" fmla="*/ 548915 h 814455"/>
              <a:gd name="connsiteX1482" fmla="*/ 714926 w 724499"/>
              <a:gd name="connsiteY1482" fmla="*/ 549177 h 814455"/>
              <a:gd name="connsiteX1483" fmla="*/ 715582 w 724499"/>
              <a:gd name="connsiteY1483" fmla="*/ 549177 h 814455"/>
              <a:gd name="connsiteX1484" fmla="*/ 715582 w 724499"/>
              <a:gd name="connsiteY1484" fmla="*/ 549702 h 814455"/>
              <a:gd name="connsiteX1485" fmla="*/ 715844 w 724499"/>
              <a:gd name="connsiteY1485" fmla="*/ 549702 h 814455"/>
              <a:gd name="connsiteX1486" fmla="*/ 715582 w 724499"/>
              <a:gd name="connsiteY1486" fmla="*/ 550620 h 814455"/>
              <a:gd name="connsiteX1487" fmla="*/ 714926 w 724499"/>
              <a:gd name="connsiteY1487" fmla="*/ 551013 h 814455"/>
              <a:gd name="connsiteX1488" fmla="*/ 714139 w 724499"/>
              <a:gd name="connsiteY1488" fmla="*/ 552062 h 814455"/>
              <a:gd name="connsiteX1489" fmla="*/ 713484 w 724499"/>
              <a:gd name="connsiteY1489" fmla="*/ 553111 h 814455"/>
              <a:gd name="connsiteX1490" fmla="*/ 712697 w 724499"/>
              <a:gd name="connsiteY1490" fmla="*/ 553373 h 814455"/>
              <a:gd name="connsiteX1491" fmla="*/ 712303 w 724499"/>
              <a:gd name="connsiteY1491" fmla="*/ 553373 h 814455"/>
              <a:gd name="connsiteX1492" fmla="*/ 711385 w 724499"/>
              <a:gd name="connsiteY1492" fmla="*/ 553373 h 814455"/>
              <a:gd name="connsiteX1493" fmla="*/ 710992 w 724499"/>
              <a:gd name="connsiteY1493" fmla="*/ 552718 h 814455"/>
              <a:gd name="connsiteX1494" fmla="*/ 710730 w 724499"/>
              <a:gd name="connsiteY1494" fmla="*/ 552718 h 814455"/>
              <a:gd name="connsiteX1495" fmla="*/ 710205 w 724499"/>
              <a:gd name="connsiteY1495" fmla="*/ 553111 h 814455"/>
              <a:gd name="connsiteX1496" fmla="*/ 709943 w 724499"/>
              <a:gd name="connsiteY1496" fmla="*/ 554160 h 814455"/>
              <a:gd name="connsiteX1497" fmla="*/ 710730 w 724499"/>
              <a:gd name="connsiteY1497" fmla="*/ 554554 h 814455"/>
              <a:gd name="connsiteX1498" fmla="*/ 710992 w 724499"/>
              <a:gd name="connsiteY1498" fmla="*/ 555603 h 814455"/>
              <a:gd name="connsiteX1499" fmla="*/ 710730 w 724499"/>
              <a:gd name="connsiteY1499" fmla="*/ 556783 h 814455"/>
              <a:gd name="connsiteX1500" fmla="*/ 710205 w 724499"/>
              <a:gd name="connsiteY1500" fmla="*/ 556783 h 814455"/>
              <a:gd name="connsiteX1501" fmla="*/ 709943 w 724499"/>
              <a:gd name="connsiteY1501" fmla="*/ 557045 h 814455"/>
              <a:gd name="connsiteX1502" fmla="*/ 710730 w 724499"/>
              <a:gd name="connsiteY1502" fmla="*/ 557701 h 814455"/>
              <a:gd name="connsiteX1503" fmla="*/ 710730 w 724499"/>
              <a:gd name="connsiteY1503" fmla="*/ 558094 h 814455"/>
              <a:gd name="connsiteX1504" fmla="*/ 710205 w 724499"/>
              <a:gd name="connsiteY1504" fmla="*/ 558094 h 814455"/>
              <a:gd name="connsiteX1505" fmla="*/ 709550 w 724499"/>
              <a:gd name="connsiteY1505" fmla="*/ 558357 h 814455"/>
              <a:gd name="connsiteX1506" fmla="*/ 709550 w 724499"/>
              <a:gd name="connsiteY1506" fmla="*/ 559537 h 814455"/>
              <a:gd name="connsiteX1507" fmla="*/ 710992 w 724499"/>
              <a:gd name="connsiteY1507" fmla="*/ 560192 h 814455"/>
              <a:gd name="connsiteX1508" fmla="*/ 711385 w 724499"/>
              <a:gd name="connsiteY1508" fmla="*/ 560455 h 814455"/>
              <a:gd name="connsiteX1509" fmla="*/ 711385 w 724499"/>
              <a:gd name="connsiteY1509" fmla="*/ 560979 h 814455"/>
              <a:gd name="connsiteX1510" fmla="*/ 711648 w 724499"/>
              <a:gd name="connsiteY1510" fmla="*/ 561635 h 814455"/>
              <a:gd name="connsiteX1511" fmla="*/ 712041 w 724499"/>
              <a:gd name="connsiteY1511" fmla="*/ 562422 h 814455"/>
              <a:gd name="connsiteX1512" fmla="*/ 711648 w 724499"/>
              <a:gd name="connsiteY1512" fmla="*/ 563077 h 814455"/>
              <a:gd name="connsiteX1513" fmla="*/ 711648 w 724499"/>
              <a:gd name="connsiteY1513" fmla="*/ 563733 h 814455"/>
              <a:gd name="connsiteX1514" fmla="*/ 712041 w 724499"/>
              <a:gd name="connsiteY1514" fmla="*/ 564520 h 814455"/>
              <a:gd name="connsiteX1515" fmla="*/ 712041 w 724499"/>
              <a:gd name="connsiteY1515" fmla="*/ 564782 h 814455"/>
              <a:gd name="connsiteX1516" fmla="*/ 711385 w 724499"/>
              <a:gd name="connsiteY1516" fmla="*/ 564782 h 814455"/>
              <a:gd name="connsiteX1517" fmla="*/ 710992 w 724499"/>
              <a:gd name="connsiteY1517" fmla="*/ 564782 h 814455"/>
              <a:gd name="connsiteX1518" fmla="*/ 710992 w 724499"/>
              <a:gd name="connsiteY1518" fmla="*/ 565175 h 814455"/>
              <a:gd name="connsiteX1519" fmla="*/ 710992 w 724499"/>
              <a:gd name="connsiteY1519" fmla="*/ 565438 h 814455"/>
              <a:gd name="connsiteX1520" fmla="*/ 711648 w 724499"/>
              <a:gd name="connsiteY1520" fmla="*/ 565831 h 814455"/>
              <a:gd name="connsiteX1521" fmla="*/ 711648 w 724499"/>
              <a:gd name="connsiteY1521" fmla="*/ 566618 h 814455"/>
              <a:gd name="connsiteX1522" fmla="*/ 711648 w 724499"/>
              <a:gd name="connsiteY1522" fmla="*/ 566880 h 814455"/>
              <a:gd name="connsiteX1523" fmla="*/ 712303 w 724499"/>
              <a:gd name="connsiteY1523" fmla="*/ 567536 h 814455"/>
              <a:gd name="connsiteX1524" fmla="*/ 712303 w 724499"/>
              <a:gd name="connsiteY1524" fmla="*/ 568322 h 814455"/>
              <a:gd name="connsiteX1525" fmla="*/ 712303 w 724499"/>
              <a:gd name="connsiteY1525" fmla="*/ 568716 h 814455"/>
              <a:gd name="connsiteX1526" fmla="*/ 711648 w 724499"/>
              <a:gd name="connsiteY1526" fmla="*/ 568716 h 814455"/>
              <a:gd name="connsiteX1527" fmla="*/ 711385 w 724499"/>
              <a:gd name="connsiteY1527" fmla="*/ 568716 h 814455"/>
              <a:gd name="connsiteX1528" fmla="*/ 710992 w 724499"/>
              <a:gd name="connsiteY1528" fmla="*/ 568978 h 814455"/>
              <a:gd name="connsiteX1529" fmla="*/ 710992 w 724499"/>
              <a:gd name="connsiteY1529" fmla="*/ 569765 h 814455"/>
              <a:gd name="connsiteX1530" fmla="*/ 711385 w 724499"/>
              <a:gd name="connsiteY1530" fmla="*/ 570158 h 814455"/>
              <a:gd name="connsiteX1531" fmla="*/ 711385 w 724499"/>
              <a:gd name="connsiteY1531" fmla="*/ 570421 h 814455"/>
              <a:gd name="connsiteX1532" fmla="*/ 710992 w 724499"/>
              <a:gd name="connsiteY1532" fmla="*/ 570421 h 814455"/>
              <a:gd name="connsiteX1533" fmla="*/ 710205 w 724499"/>
              <a:gd name="connsiteY1533" fmla="*/ 570158 h 814455"/>
              <a:gd name="connsiteX1534" fmla="*/ 709943 w 724499"/>
              <a:gd name="connsiteY1534" fmla="*/ 570158 h 814455"/>
              <a:gd name="connsiteX1535" fmla="*/ 709943 w 724499"/>
              <a:gd name="connsiteY1535" fmla="*/ 570421 h 814455"/>
              <a:gd name="connsiteX1536" fmla="*/ 709943 w 724499"/>
              <a:gd name="connsiteY1536" fmla="*/ 570814 h 814455"/>
              <a:gd name="connsiteX1537" fmla="*/ 710205 w 724499"/>
              <a:gd name="connsiteY1537" fmla="*/ 571207 h 814455"/>
              <a:gd name="connsiteX1538" fmla="*/ 710205 w 724499"/>
              <a:gd name="connsiteY1538" fmla="*/ 571601 h 814455"/>
              <a:gd name="connsiteX1539" fmla="*/ 709943 w 724499"/>
              <a:gd name="connsiteY1539" fmla="*/ 572256 h 814455"/>
              <a:gd name="connsiteX1540" fmla="*/ 710205 w 724499"/>
              <a:gd name="connsiteY1540" fmla="*/ 572256 h 814455"/>
              <a:gd name="connsiteX1541" fmla="*/ 710730 w 724499"/>
              <a:gd name="connsiteY1541" fmla="*/ 572519 h 814455"/>
              <a:gd name="connsiteX1542" fmla="*/ 710205 w 724499"/>
              <a:gd name="connsiteY1542" fmla="*/ 573305 h 814455"/>
              <a:gd name="connsiteX1543" fmla="*/ 710205 w 724499"/>
              <a:gd name="connsiteY1543" fmla="*/ 573699 h 814455"/>
              <a:gd name="connsiteX1544" fmla="*/ 710992 w 724499"/>
              <a:gd name="connsiteY1544" fmla="*/ 574355 h 814455"/>
              <a:gd name="connsiteX1545" fmla="*/ 710992 w 724499"/>
              <a:gd name="connsiteY1545" fmla="*/ 575141 h 814455"/>
              <a:gd name="connsiteX1546" fmla="*/ 711385 w 724499"/>
              <a:gd name="connsiteY1546" fmla="*/ 575797 h 814455"/>
              <a:gd name="connsiteX1547" fmla="*/ 711385 w 724499"/>
              <a:gd name="connsiteY1547" fmla="*/ 576059 h 814455"/>
              <a:gd name="connsiteX1548" fmla="*/ 710992 w 724499"/>
              <a:gd name="connsiteY1548" fmla="*/ 576846 h 814455"/>
              <a:gd name="connsiteX1549" fmla="*/ 710205 w 724499"/>
              <a:gd name="connsiteY1549" fmla="*/ 576846 h 814455"/>
              <a:gd name="connsiteX1550" fmla="*/ 709943 w 724499"/>
              <a:gd name="connsiteY1550" fmla="*/ 576846 h 814455"/>
              <a:gd name="connsiteX1551" fmla="*/ 709943 w 724499"/>
              <a:gd name="connsiteY1551" fmla="*/ 577895 h 814455"/>
              <a:gd name="connsiteX1552" fmla="*/ 709287 w 724499"/>
              <a:gd name="connsiteY1552" fmla="*/ 577895 h 814455"/>
              <a:gd name="connsiteX1553" fmla="*/ 709287 w 724499"/>
              <a:gd name="connsiteY1553" fmla="*/ 578288 h 814455"/>
              <a:gd name="connsiteX1554" fmla="*/ 709287 w 724499"/>
              <a:gd name="connsiteY1554" fmla="*/ 578682 h 814455"/>
              <a:gd name="connsiteX1555" fmla="*/ 708763 w 724499"/>
              <a:gd name="connsiteY1555" fmla="*/ 578944 h 814455"/>
              <a:gd name="connsiteX1556" fmla="*/ 707845 w 724499"/>
              <a:gd name="connsiteY1556" fmla="*/ 579338 h 814455"/>
              <a:gd name="connsiteX1557" fmla="*/ 707320 w 724499"/>
              <a:gd name="connsiteY1557" fmla="*/ 579600 h 814455"/>
              <a:gd name="connsiteX1558" fmla="*/ 707320 w 724499"/>
              <a:gd name="connsiteY1558" fmla="*/ 579993 h 814455"/>
              <a:gd name="connsiteX1559" fmla="*/ 707845 w 724499"/>
              <a:gd name="connsiteY1559" fmla="*/ 580780 h 814455"/>
              <a:gd name="connsiteX1560" fmla="*/ 708107 w 724499"/>
              <a:gd name="connsiteY1560" fmla="*/ 580255 h 814455"/>
              <a:gd name="connsiteX1561" fmla="*/ 708763 w 724499"/>
              <a:gd name="connsiteY1561" fmla="*/ 580780 h 814455"/>
              <a:gd name="connsiteX1562" fmla="*/ 708763 w 724499"/>
              <a:gd name="connsiteY1562" fmla="*/ 581042 h 814455"/>
              <a:gd name="connsiteX1563" fmla="*/ 708501 w 724499"/>
              <a:gd name="connsiteY1563" fmla="*/ 581698 h 814455"/>
              <a:gd name="connsiteX1564" fmla="*/ 708501 w 724499"/>
              <a:gd name="connsiteY1564" fmla="*/ 582222 h 814455"/>
              <a:gd name="connsiteX1565" fmla="*/ 708763 w 724499"/>
              <a:gd name="connsiteY1565" fmla="*/ 582485 h 814455"/>
              <a:gd name="connsiteX1566" fmla="*/ 708763 w 724499"/>
              <a:gd name="connsiteY1566" fmla="*/ 582878 h 814455"/>
              <a:gd name="connsiteX1567" fmla="*/ 708763 w 724499"/>
              <a:gd name="connsiteY1567" fmla="*/ 583140 h 814455"/>
              <a:gd name="connsiteX1568" fmla="*/ 708107 w 724499"/>
              <a:gd name="connsiteY1568" fmla="*/ 583140 h 814455"/>
              <a:gd name="connsiteX1569" fmla="*/ 707845 w 724499"/>
              <a:gd name="connsiteY1569" fmla="*/ 584320 h 814455"/>
              <a:gd name="connsiteX1570" fmla="*/ 707058 w 724499"/>
              <a:gd name="connsiteY1570" fmla="*/ 587074 h 814455"/>
              <a:gd name="connsiteX1571" fmla="*/ 706402 w 724499"/>
              <a:gd name="connsiteY1571" fmla="*/ 587599 h 814455"/>
              <a:gd name="connsiteX1572" fmla="*/ 706402 w 724499"/>
              <a:gd name="connsiteY1572" fmla="*/ 587861 h 814455"/>
              <a:gd name="connsiteX1573" fmla="*/ 706665 w 724499"/>
              <a:gd name="connsiteY1573" fmla="*/ 588254 h 814455"/>
              <a:gd name="connsiteX1574" fmla="*/ 706402 w 724499"/>
              <a:gd name="connsiteY1574" fmla="*/ 588517 h 814455"/>
              <a:gd name="connsiteX1575" fmla="*/ 707058 w 724499"/>
              <a:gd name="connsiteY1575" fmla="*/ 589041 h 814455"/>
              <a:gd name="connsiteX1576" fmla="*/ 707058 w 724499"/>
              <a:gd name="connsiteY1576" fmla="*/ 589303 h 814455"/>
              <a:gd name="connsiteX1577" fmla="*/ 706665 w 724499"/>
              <a:gd name="connsiteY1577" fmla="*/ 589697 h 814455"/>
              <a:gd name="connsiteX1578" fmla="*/ 707058 w 724499"/>
              <a:gd name="connsiteY1578" fmla="*/ 590615 h 814455"/>
              <a:gd name="connsiteX1579" fmla="*/ 707058 w 724499"/>
              <a:gd name="connsiteY1579" fmla="*/ 591008 h 814455"/>
              <a:gd name="connsiteX1580" fmla="*/ 707320 w 724499"/>
              <a:gd name="connsiteY1580" fmla="*/ 591795 h 814455"/>
              <a:gd name="connsiteX1581" fmla="*/ 707058 w 724499"/>
              <a:gd name="connsiteY1581" fmla="*/ 592057 h 814455"/>
              <a:gd name="connsiteX1582" fmla="*/ 706009 w 724499"/>
              <a:gd name="connsiteY1582" fmla="*/ 592057 h 814455"/>
              <a:gd name="connsiteX1583" fmla="*/ 706402 w 724499"/>
              <a:gd name="connsiteY1583" fmla="*/ 592451 h 814455"/>
              <a:gd name="connsiteX1584" fmla="*/ 706009 w 724499"/>
              <a:gd name="connsiteY1584" fmla="*/ 592713 h 814455"/>
              <a:gd name="connsiteX1585" fmla="*/ 706009 w 724499"/>
              <a:gd name="connsiteY1585" fmla="*/ 593500 h 814455"/>
              <a:gd name="connsiteX1586" fmla="*/ 704960 w 724499"/>
              <a:gd name="connsiteY1586" fmla="*/ 593893 h 814455"/>
              <a:gd name="connsiteX1587" fmla="*/ 703649 w 724499"/>
              <a:gd name="connsiteY1587" fmla="*/ 594155 h 814455"/>
              <a:gd name="connsiteX1588" fmla="*/ 703649 w 724499"/>
              <a:gd name="connsiteY1588" fmla="*/ 595598 h 814455"/>
              <a:gd name="connsiteX1589" fmla="*/ 703649 w 724499"/>
              <a:gd name="connsiteY1589" fmla="*/ 595991 h 814455"/>
              <a:gd name="connsiteX1590" fmla="*/ 703124 w 724499"/>
              <a:gd name="connsiteY1590" fmla="*/ 596778 h 814455"/>
              <a:gd name="connsiteX1591" fmla="*/ 702862 w 724499"/>
              <a:gd name="connsiteY1591" fmla="*/ 596778 h 814455"/>
              <a:gd name="connsiteX1592" fmla="*/ 702468 w 724499"/>
              <a:gd name="connsiteY1592" fmla="*/ 595991 h 814455"/>
              <a:gd name="connsiteX1593" fmla="*/ 702206 w 724499"/>
              <a:gd name="connsiteY1593" fmla="*/ 596384 h 814455"/>
              <a:gd name="connsiteX1594" fmla="*/ 701682 w 724499"/>
              <a:gd name="connsiteY1594" fmla="*/ 596778 h 814455"/>
              <a:gd name="connsiteX1595" fmla="*/ 702468 w 724499"/>
              <a:gd name="connsiteY1595" fmla="*/ 597433 h 814455"/>
              <a:gd name="connsiteX1596" fmla="*/ 702468 w 724499"/>
              <a:gd name="connsiteY1596" fmla="*/ 597696 h 814455"/>
              <a:gd name="connsiteX1597" fmla="*/ 701682 w 724499"/>
              <a:gd name="connsiteY1597" fmla="*/ 597696 h 814455"/>
              <a:gd name="connsiteX1598" fmla="*/ 702206 w 724499"/>
              <a:gd name="connsiteY1598" fmla="*/ 598483 h 814455"/>
              <a:gd name="connsiteX1599" fmla="*/ 702468 w 724499"/>
              <a:gd name="connsiteY1599" fmla="*/ 599138 h 814455"/>
              <a:gd name="connsiteX1600" fmla="*/ 703124 w 724499"/>
              <a:gd name="connsiteY1600" fmla="*/ 599138 h 814455"/>
              <a:gd name="connsiteX1601" fmla="*/ 703124 w 724499"/>
              <a:gd name="connsiteY1601" fmla="*/ 599794 h 814455"/>
              <a:gd name="connsiteX1602" fmla="*/ 702468 w 724499"/>
              <a:gd name="connsiteY1602" fmla="*/ 600581 h 814455"/>
              <a:gd name="connsiteX1603" fmla="*/ 702206 w 724499"/>
              <a:gd name="connsiteY1603" fmla="*/ 601236 h 814455"/>
              <a:gd name="connsiteX1604" fmla="*/ 702206 w 724499"/>
              <a:gd name="connsiteY1604" fmla="*/ 602417 h 814455"/>
              <a:gd name="connsiteX1605" fmla="*/ 701682 w 724499"/>
              <a:gd name="connsiteY1605" fmla="*/ 603072 h 814455"/>
              <a:gd name="connsiteX1606" fmla="*/ 701682 w 724499"/>
              <a:gd name="connsiteY1606" fmla="*/ 603466 h 814455"/>
              <a:gd name="connsiteX1607" fmla="*/ 702468 w 724499"/>
              <a:gd name="connsiteY1607" fmla="*/ 603072 h 814455"/>
              <a:gd name="connsiteX1608" fmla="*/ 702862 w 724499"/>
              <a:gd name="connsiteY1608" fmla="*/ 603466 h 814455"/>
              <a:gd name="connsiteX1609" fmla="*/ 702206 w 724499"/>
              <a:gd name="connsiteY1609" fmla="*/ 603859 h 814455"/>
              <a:gd name="connsiteX1610" fmla="*/ 702206 w 724499"/>
              <a:gd name="connsiteY1610" fmla="*/ 604777 h 814455"/>
              <a:gd name="connsiteX1611" fmla="*/ 701420 w 724499"/>
              <a:gd name="connsiteY1611" fmla="*/ 605957 h 814455"/>
              <a:gd name="connsiteX1612" fmla="*/ 701026 w 724499"/>
              <a:gd name="connsiteY1612" fmla="*/ 605957 h 814455"/>
              <a:gd name="connsiteX1613" fmla="*/ 700764 w 724499"/>
              <a:gd name="connsiteY1613" fmla="*/ 606219 h 814455"/>
              <a:gd name="connsiteX1614" fmla="*/ 699584 w 724499"/>
              <a:gd name="connsiteY1614" fmla="*/ 606219 h 814455"/>
              <a:gd name="connsiteX1615" fmla="*/ 700239 w 724499"/>
              <a:gd name="connsiteY1615" fmla="*/ 607400 h 814455"/>
              <a:gd name="connsiteX1616" fmla="*/ 700764 w 724499"/>
              <a:gd name="connsiteY1616" fmla="*/ 607662 h 814455"/>
              <a:gd name="connsiteX1617" fmla="*/ 700239 w 724499"/>
              <a:gd name="connsiteY1617" fmla="*/ 608055 h 814455"/>
              <a:gd name="connsiteX1618" fmla="*/ 699977 w 724499"/>
              <a:gd name="connsiteY1618" fmla="*/ 607662 h 814455"/>
              <a:gd name="connsiteX1619" fmla="*/ 699584 w 724499"/>
              <a:gd name="connsiteY1619" fmla="*/ 607662 h 814455"/>
              <a:gd name="connsiteX1620" fmla="*/ 699321 w 724499"/>
              <a:gd name="connsiteY1620" fmla="*/ 608055 h 814455"/>
              <a:gd name="connsiteX1621" fmla="*/ 699584 w 724499"/>
              <a:gd name="connsiteY1621" fmla="*/ 608317 h 814455"/>
              <a:gd name="connsiteX1622" fmla="*/ 699977 w 724499"/>
              <a:gd name="connsiteY1622" fmla="*/ 608842 h 814455"/>
              <a:gd name="connsiteX1623" fmla="*/ 699584 w 724499"/>
              <a:gd name="connsiteY1623" fmla="*/ 609498 h 814455"/>
              <a:gd name="connsiteX1624" fmla="*/ 699321 w 724499"/>
              <a:gd name="connsiteY1624" fmla="*/ 609498 h 814455"/>
              <a:gd name="connsiteX1625" fmla="*/ 699321 w 724499"/>
              <a:gd name="connsiteY1625" fmla="*/ 608842 h 814455"/>
              <a:gd name="connsiteX1626" fmla="*/ 698928 w 724499"/>
              <a:gd name="connsiteY1626" fmla="*/ 608842 h 814455"/>
              <a:gd name="connsiteX1627" fmla="*/ 698928 w 724499"/>
              <a:gd name="connsiteY1627" fmla="*/ 609498 h 814455"/>
              <a:gd name="connsiteX1628" fmla="*/ 698141 w 724499"/>
              <a:gd name="connsiteY1628" fmla="*/ 609498 h 814455"/>
              <a:gd name="connsiteX1629" fmla="*/ 698141 w 724499"/>
              <a:gd name="connsiteY1629" fmla="*/ 610153 h 814455"/>
              <a:gd name="connsiteX1630" fmla="*/ 698141 w 724499"/>
              <a:gd name="connsiteY1630" fmla="*/ 610940 h 814455"/>
              <a:gd name="connsiteX1631" fmla="*/ 699321 w 724499"/>
              <a:gd name="connsiteY1631" fmla="*/ 611202 h 814455"/>
              <a:gd name="connsiteX1632" fmla="*/ 699584 w 724499"/>
              <a:gd name="connsiteY1632" fmla="*/ 611596 h 814455"/>
              <a:gd name="connsiteX1633" fmla="*/ 699584 w 724499"/>
              <a:gd name="connsiteY1633" fmla="*/ 615136 h 814455"/>
              <a:gd name="connsiteX1634" fmla="*/ 698666 w 724499"/>
              <a:gd name="connsiteY1634" fmla="*/ 616579 h 814455"/>
              <a:gd name="connsiteX1635" fmla="*/ 698141 w 724499"/>
              <a:gd name="connsiteY1635" fmla="*/ 617234 h 814455"/>
              <a:gd name="connsiteX1636" fmla="*/ 698666 w 724499"/>
              <a:gd name="connsiteY1636" fmla="*/ 617890 h 814455"/>
              <a:gd name="connsiteX1637" fmla="*/ 698141 w 724499"/>
              <a:gd name="connsiteY1637" fmla="*/ 618677 h 814455"/>
              <a:gd name="connsiteX1638" fmla="*/ 697879 w 724499"/>
              <a:gd name="connsiteY1638" fmla="*/ 619595 h 814455"/>
              <a:gd name="connsiteX1639" fmla="*/ 697223 w 724499"/>
              <a:gd name="connsiteY1639" fmla="*/ 620775 h 814455"/>
              <a:gd name="connsiteX1640" fmla="*/ 697223 w 724499"/>
              <a:gd name="connsiteY1640" fmla="*/ 621824 h 814455"/>
              <a:gd name="connsiteX1641" fmla="*/ 696830 w 724499"/>
              <a:gd name="connsiteY1641" fmla="*/ 622873 h 814455"/>
              <a:gd name="connsiteX1642" fmla="*/ 696043 w 724499"/>
              <a:gd name="connsiteY1642" fmla="*/ 623660 h 814455"/>
              <a:gd name="connsiteX1643" fmla="*/ 695387 w 724499"/>
              <a:gd name="connsiteY1643" fmla="*/ 623660 h 814455"/>
              <a:gd name="connsiteX1644" fmla="*/ 694601 w 724499"/>
              <a:gd name="connsiteY1644" fmla="*/ 622873 h 814455"/>
              <a:gd name="connsiteX1645" fmla="*/ 693683 w 724499"/>
              <a:gd name="connsiteY1645" fmla="*/ 622873 h 814455"/>
              <a:gd name="connsiteX1646" fmla="*/ 692896 w 724499"/>
              <a:gd name="connsiteY1646" fmla="*/ 624578 h 814455"/>
              <a:gd name="connsiteX1647" fmla="*/ 692896 w 724499"/>
              <a:gd name="connsiteY1647" fmla="*/ 627463 h 814455"/>
              <a:gd name="connsiteX1648" fmla="*/ 693945 w 724499"/>
              <a:gd name="connsiteY1648" fmla="*/ 628118 h 814455"/>
              <a:gd name="connsiteX1649" fmla="*/ 694338 w 724499"/>
              <a:gd name="connsiteY1649" fmla="*/ 628643 h 814455"/>
              <a:gd name="connsiteX1650" fmla="*/ 693945 w 724499"/>
              <a:gd name="connsiteY1650" fmla="*/ 630347 h 814455"/>
              <a:gd name="connsiteX1651" fmla="*/ 693945 w 724499"/>
              <a:gd name="connsiteY1651" fmla="*/ 631397 h 814455"/>
              <a:gd name="connsiteX1652" fmla="*/ 693683 w 724499"/>
              <a:gd name="connsiteY1652" fmla="*/ 631659 h 814455"/>
              <a:gd name="connsiteX1653" fmla="*/ 693945 w 724499"/>
              <a:gd name="connsiteY1653" fmla="*/ 632445 h 814455"/>
              <a:gd name="connsiteX1654" fmla="*/ 694338 w 724499"/>
              <a:gd name="connsiteY1654" fmla="*/ 633494 h 814455"/>
              <a:gd name="connsiteX1655" fmla="*/ 693945 w 724499"/>
              <a:gd name="connsiteY1655" fmla="*/ 634281 h 814455"/>
              <a:gd name="connsiteX1656" fmla="*/ 694338 w 724499"/>
              <a:gd name="connsiteY1656" fmla="*/ 635199 h 814455"/>
              <a:gd name="connsiteX1657" fmla="*/ 693945 w 724499"/>
              <a:gd name="connsiteY1657" fmla="*/ 636379 h 814455"/>
              <a:gd name="connsiteX1658" fmla="*/ 690404 w 724499"/>
              <a:gd name="connsiteY1658" fmla="*/ 637822 h 814455"/>
              <a:gd name="connsiteX1659" fmla="*/ 688569 w 724499"/>
              <a:gd name="connsiteY1659" fmla="*/ 638478 h 814455"/>
              <a:gd name="connsiteX1660" fmla="*/ 689224 w 724499"/>
              <a:gd name="connsiteY1660" fmla="*/ 640313 h 814455"/>
              <a:gd name="connsiteX1661" fmla="*/ 688962 w 724499"/>
              <a:gd name="connsiteY1661" fmla="*/ 641756 h 814455"/>
              <a:gd name="connsiteX1662" fmla="*/ 687782 w 724499"/>
              <a:gd name="connsiteY1662" fmla="*/ 642805 h 814455"/>
              <a:gd name="connsiteX1663" fmla="*/ 687782 w 724499"/>
              <a:gd name="connsiteY1663" fmla="*/ 643461 h 814455"/>
              <a:gd name="connsiteX1664" fmla="*/ 689224 w 724499"/>
              <a:gd name="connsiteY1664" fmla="*/ 644116 h 814455"/>
              <a:gd name="connsiteX1665" fmla="*/ 688962 w 724499"/>
              <a:gd name="connsiteY1665" fmla="*/ 644772 h 814455"/>
              <a:gd name="connsiteX1666" fmla="*/ 687782 w 724499"/>
              <a:gd name="connsiteY1666" fmla="*/ 645296 h 814455"/>
              <a:gd name="connsiteX1667" fmla="*/ 687126 w 724499"/>
              <a:gd name="connsiteY1667" fmla="*/ 645952 h 814455"/>
              <a:gd name="connsiteX1668" fmla="*/ 687126 w 724499"/>
              <a:gd name="connsiteY1668" fmla="*/ 648443 h 814455"/>
              <a:gd name="connsiteX1669" fmla="*/ 686208 w 724499"/>
              <a:gd name="connsiteY1669" fmla="*/ 651197 h 814455"/>
              <a:gd name="connsiteX1670" fmla="*/ 687126 w 724499"/>
              <a:gd name="connsiteY1670" fmla="*/ 652640 h 814455"/>
              <a:gd name="connsiteX1671" fmla="*/ 687126 w 724499"/>
              <a:gd name="connsiteY1671" fmla="*/ 653820 h 814455"/>
              <a:gd name="connsiteX1672" fmla="*/ 687782 w 724499"/>
              <a:gd name="connsiteY1672" fmla="*/ 655131 h 814455"/>
              <a:gd name="connsiteX1673" fmla="*/ 687782 w 724499"/>
              <a:gd name="connsiteY1673" fmla="*/ 655918 h 814455"/>
              <a:gd name="connsiteX1674" fmla="*/ 686471 w 724499"/>
              <a:gd name="connsiteY1674" fmla="*/ 659459 h 814455"/>
              <a:gd name="connsiteX1675" fmla="*/ 683323 w 724499"/>
              <a:gd name="connsiteY1675" fmla="*/ 660901 h 814455"/>
              <a:gd name="connsiteX1676" fmla="*/ 682143 w 724499"/>
              <a:gd name="connsiteY1676" fmla="*/ 660901 h 814455"/>
              <a:gd name="connsiteX1677" fmla="*/ 681488 w 724499"/>
              <a:gd name="connsiteY1677" fmla="*/ 661163 h 814455"/>
              <a:gd name="connsiteX1678" fmla="*/ 680439 w 724499"/>
              <a:gd name="connsiteY1678" fmla="*/ 662606 h 814455"/>
              <a:gd name="connsiteX1679" fmla="*/ 680439 w 724499"/>
              <a:gd name="connsiteY1679" fmla="*/ 663917 h 814455"/>
              <a:gd name="connsiteX1680" fmla="*/ 679783 w 724499"/>
              <a:gd name="connsiteY1680" fmla="*/ 665359 h 814455"/>
              <a:gd name="connsiteX1681" fmla="*/ 679783 w 724499"/>
              <a:gd name="connsiteY1681" fmla="*/ 667195 h 814455"/>
              <a:gd name="connsiteX1682" fmla="*/ 679127 w 724499"/>
              <a:gd name="connsiteY1682" fmla="*/ 668244 h 814455"/>
              <a:gd name="connsiteX1683" fmla="*/ 678734 w 724499"/>
              <a:gd name="connsiteY1683" fmla="*/ 669687 h 814455"/>
              <a:gd name="connsiteX1684" fmla="*/ 678340 w 724499"/>
              <a:gd name="connsiteY1684" fmla="*/ 670342 h 814455"/>
              <a:gd name="connsiteX1685" fmla="*/ 676242 w 724499"/>
              <a:gd name="connsiteY1685" fmla="*/ 671654 h 814455"/>
              <a:gd name="connsiteX1686" fmla="*/ 675587 w 724499"/>
              <a:gd name="connsiteY1686" fmla="*/ 672834 h 814455"/>
              <a:gd name="connsiteX1687" fmla="*/ 674800 w 724499"/>
              <a:gd name="connsiteY1687" fmla="*/ 673621 h 814455"/>
              <a:gd name="connsiteX1688" fmla="*/ 673358 w 724499"/>
              <a:gd name="connsiteY1688" fmla="*/ 674276 h 814455"/>
              <a:gd name="connsiteX1689" fmla="*/ 672964 w 724499"/>
              <a:gd name="connsiteY1689" fmla="*/ 674539 h 814455"/>
              <a:gd name="connsiteX1690" fmla="*/ 671259 w 724499"/>
              <a:gd name="connsiteY1690" fmla="*/ 678079 h 814455"/>
              <a:gd name="connsiteX1691" fmla="*/ 670866 w 724499"/>
              <a:gd name="connsiteY1691" fmla="*/ 679915 h 814455"/>
              <a:gd name="connsiteX1692" fmla="*/ 668768 w 724499"/>
              <a:gd name="connsiteY1692" fmla="*/ 682800 h 814455"/>
              <a:gd name="connsiteX1693" fmla="*/ 667850 w 724499"/>
              <a:gd name="connsiteY1693" fmla="*/ 683718 h 814455"/>
              <a:gd name="connsiteX1694" fmla="*/ 666407 w 724499"/>
              <a:gd name="connsiteY1694" fmla="*/ 684898 h 814455"/>
              <a:gd name="connsiteX1695" fmla="*/ 664572 w 724499"/>
              <a:gd name="connsiteY1695" fmla="*/ 686996 h 814455"/>
              <a:gd name="connsiteX1696" fmla="*/ 663129 w 724499"/>
              <a:gd name="connsiteY1696" fmla="*/ 688701 h 814455"/>
              <a:gd name="connsiteX1697" fmla="*/ 662474 w 724499"/>
              <a:gd name="connsiteY1697" fmla="*/ 690799 h 814455"/>
              <a:gd name="connsiteX1698" fmla="*/ 661949 w 724499"/>
              <a:gd name="connsiteY1698" fmla="*/ 693159 h 814455"/>
              <a:gd name="connsiteX1699" fmla="*/ 663129 w 724499"/>
              <a:gd name="connsiteY1699" fmla="*/ 696175 h 814455"/>
              <a:gd name="connsiteX1700" fmla="*/ 664572 w 724499"/>
              <a:gd name="connsiteY1700" fmla="*/ 698273 h 814455"/>
              <a:gd name="connsiteX1701" fmla="*/ 664965 w 724499"/>
              <a:gd name="connsiteY1701" fmla="*/ 698273 h 814455"/>
              <a:gd name="connsiteX1702" fmla="*/ 665227 w 724499"/>
              <a:gd name="connsiteY1702" fmla="*/ 698798 h 814455"/>
              <a:gd name="connsiteX1703" fmla="*/ 665621 w 724499"/>
              <a:gd name="connsiteY1703" fmla="*/ 700240 h 814455"/>
              <a:gd name="connsiteX1704" fmla="*/ 664965 w 724499"/>
              <a:gd name="connsiteY1704" fmla="*/ 701158 h 814455"/>
              <a:gd name="connsiteX1705" fmla="*/ 664178 w 724499"/>
              <a:gd name="connsiteY1705" fmla="*/ 702338 h 814455"/>
              <a:gd name="connsiteX1706" fmla="*/ 664572 w 724499"/>
              <a:gd name="connsiteY1706" fmla="*/ 704699 h 814455"/>
              <a:gd name="connsiteX1707" fmla="*/ 663523 w 724499"/>
              <a:gd name="connsiteY1707" fmla="*/ 705354 h 814455"/>
              <a:gd name="connsiteX1708" fmla="*/ 663785 w 724499"/>
              <a:gd name="connsiteY1708" fmla="*/ 705879 h 814455"/>
              <a:gd name="connsiteX1709" fmla="*/ 663523 w 724499"/>
              <a:gd name="connsiteY1709" fmla="*/ 706535 h 814455"/>
              <a:gd name="connsiteX1710" fmla="*/ 662474 w 724499"/>
              <a:gd name="connsiteY1710" fmla="*/ 707977 h 814455"/>
              <a:gd name="connsiteX1711" fmla="*/ 662474 w 724499"/>
              <a:gd name="connsiteY1711" fmla="*/ 708239 h 814455"/>
              <a:gd name="connsiteX1712" fmla="*/ 661031 w 724499"/>
              <a:gd name="connsiteY1712" fmla="*/ 709682 h 814455"/>
              <a:gd name="connsiteX1713" fmla="*/ 661031 w 724499"/>
              <a:gd name="connsiteY1713" fmla="*/ 710993 h 814455"/>
              <a:gd name="connsiteX1714" fmla="*/ 660244 w 724499"/>
              <a:gd name="connsiteY1714" fmla="*/ 712435 h 814455"/>
              <a:gd name="connsiteX1715" fmla="*/ 660244 w 724499"/>
              <a:gd name="connsiteY1715" fmla="*/ 713615 h 814455"/>
              <a:gd name="connsiteX1716" fmla="*/ 659851 w 724499"/>
              <a:gd name="connsiteY1716" fmla="*/ 715058 h 814455"/>
              <a:gd name="connsiteX1717" fmla="*/ 659851 w 724499"/>
              <a:gd name="connsiteY1717" fmla="*/ 715976 h 814455"/>
              <a:gd name="connsiteX1718" fmla="*/ 658802 w 724499"/>
              <a:gd name="connsiteY1718" fmla="*/ 718074 h 814455"/>
              <a:gd name="connsiteX1719" fmla="*/ 658802 w 724499"/>
              <a:gd name="connsiteY1719" fmla="*/ 718861 h 814455"/>
              <a:gd name="connsiteX1720" fmla="*/ 658802 w 724499"/>
              <a:gd name="connsiteY1720" fmla="*/ 720959 h 814455"/>
              <a:gd name="connsiteX1721" fmla="*/ 658408 w 724499"/>
              <a:gd name="connsiteY1721" fmla="*/ 722139 h 814455"/>
              <a:gd name="connsiteX1722" fmla="*/ 658408 w 724499"/>
              <a:gd name="connsiteY1722" fmla="*/ 722401 h 814455"/>
              <a:gd name="connsiteX1723" fmla="*/ 658802 w 724499"/>
              <a:gd name="connsiteY1723" fmla="*/ 724237 h 814455"/>
              <a:gd name="connsiteX1724" fmla="*/ 658408 w 724499"/>
              <a:gd name="connsiteY1724" fmla="*/ 725942 h 814455"/>
              <a:gd name="connsiteX1725" fmla="*/ 657491 w 724499"/>
              <a:gd name="connsiteY1725" fmla="*/ 727122 h 814455"/>
              <a:gd name="connsiteX1726" fmla="*/ 656048 w 724499"/>
              <a:gd name="connsiteY1726" fmla="*/ 728040 h 814455"/>
              <a:gd name="connsiteX1727" fmla="*/ 655655 w 724499"/>
              <a:gd name="connsiteY1727" fmla="*/ 727384 h 814455"/>
              <a:gd name="connsiteX1728" fmla="*/ 655655 w 724499"/>
              <a:gd name="connsiteY1728" fmla="*/ 726598 h 814455"/>
              <a:gd name="connsiteX1729" fmla="*/ 655655 w 724499"/>
              <a:gd name="connsiteY1729" fmla="*/ 725942 h 814455"/>
              <a:gd name="connsiteX1730" fmla="*/ 654868 w 724499"/>
              <a:gd name="connsiteY1730" fmla="*/ 725680 h 814455"/>
              <a:gd name="connsiteX1731" fmla="*/ 654606 w 724499"/>
              <a:gd name="connsiteY1731" fmla="*/ 725942 h 814455"/>
              <a:gd name="connsiteX1732" fmla="*/ 653950 w 724499"/>
              <a:gd name="connsiteY1732" fmla="*/ 725942 h 814455"/>
              <a:gd name="connsiteX1733" fmla="*/ 651065 w 724499"/>
              <a:gd name="connsiteY1733" fmla="*/ 728433 h 814455"/>
              <a:gd name="connsiteX1734" fmla="*/ 647131 w 724499"/>
              <a:gd name="connsiteY1734" fmla="*/ 728827 h 814455"/>
              <a:gd name="connsiteX1735" fmla="*/ 646344 w 724499"/>
              <a:gd name="connsiteY1735" fmla="*/ 729220 h 814455"/>
              <a:gd name="connsiteX1736" fmla="*/ 645689 w 724499"/>
              <a:gd name="connsiteY1736" fmla="*/ 728040 h 814455"/>
              <a:gd name="connsiteX1737" fmla="*/ 645689 w 724499"/>
              <a:gd name="connsiteY1737" fmla="*/ 727778 h 814455"/>
              <a:gd name="connsiteX1738" fmla="*/ 644640 w 724499"/>
              <a:gd name="connsiteY1738" fmla="*/ 727384 h 814455"/>
              <a:gd name="connsiteX1739" fmla="*/ 643591 w 724499"/>
              <a:gd name="connsiteY1739" fmla="*/ 726335 h 814455"/>
              <a:gd name="connsiteX1740" fmla="*/ 642935 w 724499"/>
              <a:gd name="connsiteY1740" fmla="*/ 726335 h 814455"/>
              <a:gd name="connsiteX1741" fmla="*/ 640050 w 724499"/>
              <a:gd name="connsiteY1741" fmla="*/ 726598 h 814455"/>
              <a:gd name="connsiteX1742" fmla="*/ 639263 w 724499"/>
              <a:gd name="connsiteY1742" fmla="*/ 725155 h 814455"/>
              <a:gd name="connsiteX1743" fmla="*/ 639263 w 724499"/>
              <a:gd name="connsiteY1743" fmla="*/ 724893 h 814455"/>
              <a:gd name="connsiteX1744" fmla="*/ 639001 w 724499"/>
              <a:gd name="connsiteY1744" fmla="*/ 724237 h 814455"/>
              <a:gd name="connsiteX1745" fmla="*/ 638345 w 724499"/>
              <a:gd name="connsiteY1745" fmla="*/ 723844 h 814455"/>
              <a:gd name="connsiteX1746" fmla="*/ 637559 w 724499"/>
              <a:gd name="connsiteY1746" fmla="*/ 723844 h 814455"/>
              <a:gd name="connsiteX1747" fmla="*/ 636903 w 724499"/>
              <a:gd name="connsiteY1747" fmla="*/ 724499 h 814455"/>
              <a:gd name="connsiteX1748" fmla="*/ 636248 w 724499"/>
              <a:gd name="connsiteY1748" fmla="*/ 724237 h 814455"/>
              <a:gd name="connsiteX1749" fmla="*/ 634412 w 724499"/>
              <a:gd name="connsiteY1749" fmla="*/ 726598 h 814455"/>
              <a:gd name="connsiteX1750" fmla="*/ 633625 w 724499"/>
              <a:gd name="connsiteY1750" fmla="*/ 726598 h 814455"/>
              <a:gd name="connsiteX1751" fmla="*/ 632182 w 724499"/>
              <a:gd name="connsiteY1751" fmla="*/ 727384 h 814455"/>
              <a:gd name="connsiteX1752" fmla="*/ 631789 w 724499"/>
              <a:gd name="connsiteY1752" fmla="*/ 728433 h 814455"/>
              <a:gd name="connsiteX1753" fmla="*/ 631133 w 724499"/>
              <a:gd name="connsiteY1753" fmla="*/ 728433 h 814455"/>
              <a:gd name="connsiteX1754" fmla="*/ 630871 w 724499"/>
              <a:gd name="connsiteY1754" fmla="*/ 728433 h 814455"/>
              <a:gd name="connsiteX1755" fmla="*/ 630478 w 724499"/>
              <a:gd name="connsiteY1755" fmla="*/ 728827 h 814455"/>
              <a:gd name="connsiteX1756" fmla="*/ 630084 w 724499"/>
              <a:gd name="connsiteY1756" fmla="*/ 728433 h 814455"/>
              <a:gd name="connsiteX1757" fmla="*/ 628249 w 724499"/>
              <a:gd name="connsiteY1757" fmla="*/ 728040 h 814455"/>
              <a:gd name="connsiteX1758" fmla="*/ 627986 w 724499"/>
              <a:gd name="connsiteY1758" fmla="*/ 727122 h 814455"/>
              <a:gd name="connsiteX1759" fmla="*/ 627986 w 724499"/>
              <a:gd name="connsiteY1759" fmla="*/ 725942 h 814455"/>
              <a:gd name="connsiteX1760" fmla="*/ 627986 w 724499"/>
              <a:gd name="connsiteY1760" fmla="*/ 724237 h 814455"/>
              <a:gd name="connsiteX1761" fmla="*/ 629035 w 724499"/>
              <a:gd name="connsiteY1761" fmla="*/ 723057 h 814455"/>
              <a:gd name="connsiteX1762" fmla="*/ 628249 w 724499"/>
              <a:gd name="connsiteY1762" fmla="*/ 721746 h 814455"/>
              <a:gd name="connsiteX1763" fmla="*/ 627331 w 724499"/>
              <a:gd name="connsiteY1763" fmla="*/ 721352 h 814455"/>
              <a:gd name="connsiteX1764" fmla="*/ 626806 w 724499"/>
              <a:gd name="connsiteY1764" fmla="*/ 720303 h 814455"/>
              <a:gd name="connsiteX1765" fmla="*/ 625888 w 724499"/>
              <a:gd name="connsiteY1765" fmla="*/ 720041 h 814455"/>
              <a:gd name="connsiteX1766" fmla="*/ 625495 w 724499"/>
              <a:gd name="connsiteY1766" fmla="*/ 720041 h 814455"/>
              <a:gd name="connsiteX1767" fmla="*/ 624708 w 724499"/>
              <a:gd name="connsiteY1767" fmla="*/ 719254 h 814455"/>
              <a:gd name="connsiteX1768" fmla="*/ 624446 w 724499"/>
              <a:gd name="connsiteY1768" fmla="*/ 718599 h 814455"/>
              <a:gd name="connsiteX1769" fmla="*/ 621167 w 724499"/>
              <a:gd name="connsiteY1769" fmla="*/ 719254 h 814455"/>
              <a:gd name="connsiteX1770" fmla="*/ 620905 w 724499"/>
              <a:gd name="connsiteY1770" fmla="*/ 720041 h 814455"/>
              <a:gd name="connsiteX1771" fmla="*/ 619463 w 724499"/>
              <a:gd name="connsiteY1771" fmla="*/ 719517 h 814455"/>
              <a:gd name="connsiteX1772" fmla="*/ 618020 w 724499"/>
              <a:gd name="connsiteY1772" fmla="*/ 720697 h 814455"/>
              <a:gd name="connsiteX1773" fmla="*/ 616316 w 724499"/>
              <a:gd name="connsiteY1773" fmla="*/ 720041 h 814455"/>
              <a:gd name="connsiteX1774" fmla="*/ 615922 w 724499"/>
              <a:gd name="connsiteY1774" fmla="*/ 719254 h 814455"/>
              <a:gd name="connsiteX1775" fmla="*/ 614873 w 724499"/>
              <a:gd name="connsiteY1775" fmla="*/ 718861 h 814455"/>
              <a:gd name="connsiteX1776" fmla="*/ 614611 w 724499"/>
              <a:gd name="connsiteY1776" fmla="*/ 718074 h 814455"/>
              <a:gd name="connsiteX1777" fmla="*/ 612382 w 724499"/>
              <a:gd name="connsiteY1777" fmla="*/ 717418 h 814455"/>
              <a:gd name="connsiteX1778" fmla="*/ 610546 w 724499"/>
              <a:gd name="connsiteY1778" fmla="*/ 715976 h 814455"/>
              <a:gd name="connsiteX1779" fmla="*/ 609890 w 724499"/>
              <a:gd name="connsiteY1779" fmla="*/ 715976 h 814455"/>
              <a:gd name="connsiteX1780" fmla="*/ 608448 w 724499"/>
              <a:gd name="connsiteY1780" fmla="*/ 715058 h 814455"/>
              <a:gd name="connsiteX1781" fmla="*/ 606743 w 724499"/>
              <a:gd name="connsiteY1781" fmla="*/ 714665 h 814455"/>
              <a:gd name="connsiteX1782" fmla="*/ 605694 w 724499"/>
              <a:gd name="connsiteY1782" fmla="*/ 715058 h 814455"/>
              <a:gd name="connsiteX1783" fmla="*/ 603858 w 724499"/>
              <a:gd name="connsiteY1783" fmla="*/ 715714 h 814455"/>
              <a:gd name="connsiteX1784" fmla="*/ 602153 w 724499"/>
              <a:gd name="connsiteY1784" fmla="*/ 715714 h 814455"/>
              <a:gd name="connsiteX1785" fmla="*/ 600973 w 724499"/>
              <a:gd name="connsiteY1785" fmla="*/ 715058 h 814455"/>
              <a:gd name="connsiteX1786" fmla="*/ 600318 w 724499"/>
              <a:gd name="connsiteY1786" fmla="*/ 713878 h 814455"/>
              <a:gd name="connsiteX1787" fmla="*/ 598875 w 724499"/>
              <a:gd name="connsiteY1787" fmla="*/ 714271 h 814455"/>
              <a:gd name="connsiteX1788" fmla="*/ 598613 w 724499"/>
              <a:gd name="connsiteY1788" fmla="*/ 713615 h 814455"/>
              <a:gd name="connsiteX1789" fmla="*/ 596777 w 724499"/>
              <a:gd name="connsiteY1789" fmla="*/ 712435 h 814455"/>
              <a:gd name="connsiteX1790" fmla="*/ 594285 w 724499"/>
              <a:gd name="connsiteY1790" fmla="*/ 711780 h 814455"/>
              <a:gd name="connsiteX1791" fmla="*/ 591532 w 724499"/>
              <a:gd name="connsiteY1791" fmla="*/ 710993 h 814455"/>
              <a:gd name="connsiteX1792" fmla="*/ 591794 w 724499"/>
              <a:gd name="connsiteY1792" fmla="*/ 710075 h 814455"/>
              <a:gd name="connsiteX1793" fmla="*/ 591007 w 724499"/>
              <a:gd name="connsiteY1793" fmla="*/ 707584 h 814455"/>
              <a:gd name="connsiteX1794" fmla="*/ 591007 w 724499"/>
              <a:gd name="connsiteY1794" fmla="*/ 707321 h 814455"/>
              <a:gd name="connsiteX1795" fmla="*/ 592974 w 724499"/>
              <a:gd name="connsiteY1795" fmla="*/ 705354 h 814455"/>
              <a:gd name="connsiteX1796" fmla="*/ 592974 w 724499"/>
              <a:gd name="connsiteY1796" fmla="*/ 703650 h 814455"/>
              <a:gd name="connsiteX1797" fmla="*/ 593892 w 724499"/>
              <a:gd name="connsiteY1797" fmla="*/ 699716 h 814455"/>
              <a:gd name="connsiteX1798" fmla="*/ 593892 w 724499"/>
              <a:gd name="connsiteY1798" fmla="*/ 698273 h 814455"/>
              <a:gd name="connsiteX1799" fmla="*/ 594679 w 724499"/>
              <a:gd name="connsiteY1799" fmla="*/ 697355 h 814455"/>
              <a:gd name="connsiteX1800" fmla="*/ 595335 w 724499"/>
              <a:gd name="connsiteY1800" fmla="*/ 696175 h 814455"/>
              <a:gd name="connsiteX1801" fmla="*/ 595072 w 724499"/>
              <a:gd name="connsiteY1801" fmla="*/ 695913 h 814455"/>
              <a:gd name="connsiteX1802" fmla="*/ 595728 w 724499"/>
              <a:gd name="connsiteY1802" fmla="*/ 693159 h 814455"/>
              <a:gd name="connsiteX1803" fmla="*/ 595728 w 724499"/>
              <a:gd name="connsiteY1803" fmla="*/ 690143 h 814455"/>
              <a:gd name="connsiteX1804" fmla="*/ 595990 w 724499"/>
              <a:gd name="connsiteY1804" fmla="*/ 687783 h 814455"/>
              <a:gd name="connsiteX1805" fmla="*/ 596777 w 724499"/>
              <a:gd name="connsiteY1805" fmla="*/ 686603 h 814455"/>
              <a:gd name="connsiteX1806" fmla="*/ 599531 w 724499"/>
              <a:gd name="connsiteY1806" fmla="*/ 684111 h 814455"/>
              <a:gd name="connsiteX1807" fmla="*/ 601367 w 724499"/>
              <a:gd name="connsiteY1807" fmla="*/ 683062 h 814455"/>
              <a:gd name="connsiteX1808" fmla="*/ 600711 w 724499"/>
              <a:gd name="connsiteY1808" fmla="*/ 679259 h 814455"/>
              <a:gd name="connsiteX1809" fmla="*/ 600318 w 724499"/>
              <a:gd name="connsiteY1809" fmla="*/ 671654 h 814455"/>
              <a:gd name="connsiteX1810" fmla="*/ 600318 w 724499"/>
              <a:gd name="connsiteY1810" fmla="*/ 670998 h 814455"/>
              <a:gd name="connsiteX1811" fmla="*/ 599531 w 724499"/>
              <a:gd name="connsiteY1811" fmla="*/ 670342 h 814455"/>
              <a:gd name="connsiteX1812" fmla="*/ 599269 w 724499"/>
              <a:gd name="connsiteY1812" fmla="*/ 668638 h 814455"/>
              <a:gd name="connsiteX1813" fmla="*/ 598088 w 724499"/>
              <a:gd name="connsiteY1813" fmla="*/ 668638 h 814455"/>
              <a:gd name="connsiteX1814" fmla="*/ 597433 w 724499"/>
              <a:gd name="connsiteY1814" fmla="*/ 668638 h 814455"/>
              <a:gd name="connsiteX1815" fmla="*/ 595335 w 724499"/>
              <a:gd name="connsiteY1815" fmla="*/ 669687 h 814455"/>
              <a:gd name="connsiteX1816" fmla="*/ 591794 w 724499"/>
              <a:gd name="connsiteY1816" fmla="*/ 672440 h 814455"/>
              <a:gd name="connsiteX1817" fmla="*/ 587991 w 724499"/>
              <a:gd name="connsiteY1817" fmla="*/ 672834 h 814455"/>
              <a:gd name="connsiteX1818" fmla="*/ 586155 w 724499"/>
              <a:gd name="connsiteY1818" fmla="*/ 674539 h 814455"/>
              <a:gd name="connsiteX1819" fmla="*/ 584451 w 724499"/>
              <a:gd name="connsiteY1819" fmla="*/ 675325 h 814455"/>
              <a:gd name="connsiteX1820" fmla="*/ 583271 w 724499"/>
              <a:gd name="connsiteY1820" fmla="*/ 675719 h 814455"/>
              <a:gd name="connsiteX1821" fmla="*/ 582353 w 724499"/>
              <a:gd name="connsiteY1821" fmla="*/ 675981 h 814455"/>
              <a:gd name="connsiteX1822" fmla="*/ 579730 w 724499"/>
              <a:gd name="connsiteY1822" fmla="*/ 678472 h 814455"/>
              <a:gd name="connsiteX1823" fmla="*/ 579074 w 724499"/>
              <a:gd name="connsiteY1823" fmla="*/ 678079 h 814455"/>
              <a:gd name="connsiteX1824" fmla="*/ 576583 w 724499"/>
              <a:gd name="connsiteY1824" fmla="*/ 679259 h 814455"/>
              <a:gd name="connsiteX1825" fmla="*/ 575534 w 724499"/>
              <a:gd name="connsiteY1825" fmla="*/ 680702 h 814455"/>
              <a:gd name="connsiteX1826" fmla="*/ 575272 w 724499"/>
              <a:gd name="connsiteY1826" fmla="*/ 680702 h 814455"/>
              <a:gd name="connsiteX1827" fmla="*/ 575534 w 724499"/>
              <a:gd name="connsiteY1827" fmla="*/ 679915 h 814455"/>
              <a:gd name="connsiteX1828" fmla="*/ 571993 w 724499"/>
              <a:gd name="connsiteY1828" fmla="*/ 678735 h 814455"/>
              <a:gd name="connsiteX1829" fmla="*/ 569108 w 724499"/>
              <a:gd name="connsiteY1829" fmla="*/ 678472 h 814455"/>
              <a:gd name="connsiteX1830" fmla="*/ 568059 w 724499"/>
              <a:gd name="connsiteY1830" fmla="*/ 675063 h 814455"/>
              <a:gd name="connsiteX1831" fmla="*/ 567273 w 724499"/>
              <a:gd name="connsiteY1831" fmla="*/ 674539 h 814455"/>
              <a:gd name="connsiteX1832" fmla="*/ 569108 w 724499"/>
              <a:gd name="connsiteY1832" fmla="*/ 671654 h 814455"/>
              <a:gd name="connsiteX1833" fmla="*/ 569371 w 724499"/>
              <a:gd name="connsiteY1833" fmla="*/ 669687 h 814455"/>
              <a:gd name="connsiteX1834" fmla="*/ 571207 w 724499"/>
              <a:gd name="connsiteY1834" fmla="*/ 666802 h 814455"/>
              <a:gd name="connsiteX1835" fmla="*/ 572911 w 724499"/>
              <a:gd name="connsiteY1835" fmla="*/ 665753 h 814455"/>
              <a:gd name="connsiteX1836" fmla="*/ 574878 w 724499"/>
              <a:gd name="connsiteY1836" fmla="*/ 662606 h 814455"/>
              <a:gd name="connsiteX1837" fmla="*/ 574878 w 724499"/>
              <a:gd name="connsiteY1837" fmla="*/ 661163 h 814455"/>
              <a:gd name="connsiteX1838" fmla="*/ 575272 w 724499"/>
              <a:gd name="connsiteY1838" fmla="*/ 660114 h 814455"/>
              <a:gd name="connsiteX1839" fmla="*/ 575272 w 724499"/>
              <a:gd name="connsiteY1839" fmla="*/ 658672 h 814455"/>
              <a:gd name="connsiteX1840" fmla="*/ 575927 w 724499"/>
              <a:gd name="connsiteY1840" fmla="*/ 657623 h 814455"/>
              <a:gd name="connsiteX1841" fmla="*/ 577632 w 724499"/>
              <a:gd name="connsiteY1841" fmla="*/ 653820 h 814455"/>
              <a:gd name="connsiteX1842" fmla="*/ 578288 w 724499"/>
              <a:gd name="connsiteY1842" fmla="*/ 651853 h 814455"/>
              <a:gd name="connsiteX1843" fmla="*/ 577632 w 724499"/>
              <a:gd name="connsiteY1843" fmla="*/ 650148 h 814455"/>
              <a:gd name="connsiteX1844" fmla="*/ 576845 w 724499"/>
              <a:gd name="connsiteY1844" fmla="*/ 649755 h 814455"/>
              <a:gd name="connsiteX1845" fmla="*/ 578812 w 724499"/>
              <a:gd name="connsiteY1845" fmla="*/ 648443 h 814455"/>
              <a:gd name="connsiteX1846" fmla="*/ 578288 w 724499"/>
              <a:gd name="connsiteY1846" fmla="*/ 645559 h 814455"/>
              <a:gd name="connsiteX1847" fmla="*/ 578812 w 724499"/>
              <a:gd name="connsiteY1847" fmla="*/ 644510 h 814455"/>
              <a:gd name="connsiteX1848" fmla="*/ 579468 w 724499"/>
              <a:gd name="connsiteY1848" fmla="*/ 642805 h 814455"/>
              <a:gd name="connsiteX1849" fmla="*/ 578812 w 724499"/>
              <a:gd name="connsiteY1849" fmla="*/ 642018 h 814455"/>
              <a:gd name="connsiteX1850" fmla="*/ 578812 w 724499"/>
              <a:gd name="connsiteY1850" fmla="*/ 638084 h 814455"/>
              <a:gd name="connsiteX1851" fmla="*/ 577370 w 724499"/>
              <a:gd name="connsiteY1851" fmla="*/ 638478 h 814455"/>
              <a:gd name="connsiteX1852" fmla="*/ 571993 w 724499"/>
              <a:gd name="connsiteY1852" fmla="*/ 635199 h 814455"/>
              <a:gd name="connsiteX1853" fmla="*/ 571469 w 724499"/>
              <a:gd name="connsiteY1853" fmla="*/ 634281 h 814455"/>
              <a:gd name="connsiteX1854" fmla="*/ 570813 w 724499"/>
              <a:gd name="connsiteY1854" fmla="*/ 631003 h 814455"/>
              <a:gd name="connsiteX1855" fmla="*/ 567797 w 724499"/>
              <a:gd name="connsiteY1855" fmla="*/ 629561 h 814455"/>
              <a:gd name="connsiteX1856" fmla="*/ 567273 w 724499"/>
              <a:gd name="connsiteY1856" fmla="*/ 629298 h 814455"/>
              <a:gd name="connsiteX1857" fmla="*/ 567010 w 724499"/>
              <a:gd name="connsiteY1857" fmla="*/ 629298 h 814455"/>
              <a:gd name="connsiteX1858" fmla="*/ 566617 w 724499"/>
              <a:gd name="connsiteY1858" fmla="*/ 628643 h 814455"/>
              <a:gd name="connsiteX1859" fmla="*/ 565830 w 724499"/>
              <a:gd name="connsiteY1859" fmla="*/ 628118 h 814455"/>
              <a:gd name="connsiteX1860" fmla="*/ 566355 w 724499"/>
              <a:gd name="connsiteY1860" fmla="*/ 627463 h 814455"/>
              <a:gd name="connsiteX1861" fmla="*/ 565175 w 724499"/>
              <a:gd name="connsiteY1861" fmla="*/ 626020 h 814455"/>
              <a:gd name="connsiteX1862" fmla="*/ 563732 w 724499"/>
              <a:gd name="connsiteY1862" fmla="*/ 627463 h 814455"/>
              <a:gd name="connsiteX1863" fmla="*/ 563732 w 724499"/>
              <a:gd name="connsiteY1863" fmla="*/ 627856 h 814455"/>
              <a:gd name="connsiteX1864" fmla="*/ 563470 w 724499"/>
              <a:gd name="connsiteY1864" fmla="*/ 627856 h 814455"/>
              <a:gd name="connsiteX1865" fmla="*/ 562027 w 724499"/>
              <a:gd name="connsiteY1865" fmla="*/ 627856 h 814455"/>
              <a:gd name="connsiteX1866" fmla="*/ 559929 w 724499"/>
              <a:gd name="connsiteY1866" fmla="*/ 629298 h 814455"/>
              <a:gd name="connsiteX1867" fmla="*/ 559536 w 724499"/>
              <a:gd name="connsiteY1867" fmla="*/ 628905 h 814455"/>
              <a:gd name="connsiteX1868" fmla="*/ 554553 w 724499"/>
              <a:gd name="connsiteY1868" fmla="*/ 630347 h 814455"/>
              <a:gd name="connsiteX1869" fmla="*/ 553897 w 724499"/>
              <a:gd name="connsiteY1869" fmla="*/ 629298 h 814455"/>
              <a:gd name="connsiteX1870" fmla="*/ 554553 w 724499"/>
              <a:gd name="connsiteY1870" fmla="*/ 628118 h 814455"/>
              <a:gd name="connsiteX1871" fmla="*/ 554291 w 724499"/>
              <a:gd name="connsiteY1871" fmla="*/ 627463 h 814455"/>
              <a:gd name="connsiteX1872" fmla="*/ 554946 w 724499"/>
              <a:gd name="connsiteY1872" fmla="*/ 626676 h 814455"/>
              <a:gd name="connsiteX1873" fmla="*/ 555995 w 724499"/>
              <a:gd name="connsiteY1873" fmla="*/ 626414 h 814455"/>
              <a:gd name="connsiteX1874" fmla="*/ 555733 w 724499"/>
              <a:gd name="connsiteY1874" fmla="*/ 625364 h 814455"/>
              <a:gd name="connsiteX1875" fmla="*/ 553242 w 724499"/>
              <a:gd name="connsiteY1875" fmla="*/ 623266 h 814455"/>
              <a:gd name="connsiteX1876" fmla="*/ 548914 w 724499"/>
              <a:gd name="connsiteY1876" fmla="*/ 621824 h 814455"/>
              <a:gd name="connsiteX1877" fmla="*/ 547472 w 724499"/>
              <a:gd name="connsiteY1877" fmla="*/ 621824 h 814455"/>
              <a:gd name="connsiteX1878" fmla="*/ 544980 w 724499"/>
              <a:gd name="connsiteY1878" fmla="*/ 621562 h 814455"/>
              <a:gd name="connsiteX1879" fmla="*/ 543538 w 724499"/>
              <a:gd name="connsiteY1879" fmla="*/ 621824 h 814455"/>
              <a:gd name="connsiteX1880" fmla="*/ 540784 w 724499"/>
              <a:gd name="connsiteY1880" fmla="*/ 621037 h 814455"/>
              <a:gd name="connsiteX1881" fmla="*/ 541440 w 724499"/>
              <a:gd name="connsiteY1881" fmla="*/ 617890 h 814455"/>
              <a:gd name="connsiteX1882" fmla="*/ 541440 w 724499"/>
              <a:gd name="connsiteY1882" fmla="*/ 615399 h 814455"/>
              <a:gd name="connsiteX1883" fmla="*/ 542095 w 724499"/>
              <a:gd name="connsiteY1883" fmla="*/ 613300 h 814455"/>
              <a:gd name="connsiteX1884" fmla="*/ 543276 w 724499"/>
              <a:gd name="connsiteY1884" fmla="*/ 610153 h 814455"/>
              <a:gd name="connsiteX1885" fmla="*/ 543538 w 724499"/>
              <a:gd name="connsiteY1885" fmla="*/ 609104 h 814455"/>
              <a:gd name="connsiteX1886" fmla="*/ 543538 w 724499"/>
              <a:gd name="connsiteY1886" fmla="*/ 608842 h 814455"/>
              <a:gd name="connsiteX1887" fmla="*/ 542882 w 724499"/>
              <a:gd name="connsiteY1887" fmla="*/ 608842 h 814455"/>
              <a:gd name="connsiteX1888" fmla="*/ 542095 w 724499"/>
              <a:gd name="connsiteY1888" fmla="*/ 608055 h 814455"/>
              <a:gd name="connsiteX1889" fmla="*/ 540391 w 724499"/>
              <a:gd name="connsiteY1889" fmla="*/ 606875 h 814455"/>
              <a:gd name="connsiteX1890" fmla="*/ 539997 w 724499"/>
              <a:gd name="connsiteY1890" fmla="*/ 606875 h 814455"/>
              <a:gd name="connsiteX1891" fmla="*/ 539735 w 724499"/>
              <a:gd name="connsiteY1891" fmla="*/ 607400 h 814455"/>
              <a:gd name="connsiteX1892" fmla="*/ 539079 w 724499"/>
              <a:gd name="connsiteY1892" fmla="*/ 608317 h 814455"/>
              <a:gd name="connsiteX1893" fmla="*/ 537112 w 724499"/>
              <a:gd name="connsiteY1893" fmla="*/ 609104 h 814455"/>
              <a:gd name="connsiteX1894" fmla="*/ 539079 w 724499"/>
              <a:gd name="connsiteY1894" fmla="*/ 613300 h 814455"/>
              <a:gd name="connsiteX1895" fmla="*/ 538555 w 724499"/>
              <a:gd name="connsiteY1895" fmla="*/ 616841 h 814455"/>
              <a:gd name="connsiteX1896" fmla="*/ 539079 w 724499"/>
              <a:gd name="connsiteY1896" fmla="*/ 617497 h 814455"/>
              <a:gd name="connsiteX1897" fmla="*/ 538555 w 724499"/>
              <a:gd name="connsiteY1897" fmla="*/ 620381 h 814455"/>
              <a:gd name="connsiteX1898" fmla="*/ 535801 w 724499"/>
              <a:gd name="connsiteY1898" fmla="*/ 620381 h 814455"/>
              <a:gd name="connsiteX1899" fmla="*/ 535014 w 724499"/>
              <a:gd name="connsiteY1899" fmla="*/ 620119 h 814455"/>
              <a:gd name="connsiteX1900" fmla="*/ 531998 w 724499"/>
              <a:gd name="connsiteY1900" fmla="*/ 619595 h 814455"/>
              <a:gd name="connsiteX1901" fmla="*/ 532261 w 724499"/>
              <a:gd name="connsiteY1901" fmla="*/ 617234 h 814455"/>
              <a:gd name="connsiteX1902" fmla="*/ 531212 w 724499"/>
              <a:gd name="connsiteY1902" fmla="*/ 617234 h 814455"/>
              <a:gd name="connsiteX1903" fmla="*/ 530031 w 724499"/>
              <a:gd name="connsiteY1903" fmla="*/ 616579 h 814455"/>
              <a:gd name="connsiteX1904" fmla="*/ 528720 w 724499"/>
              <a:gd name="connsiteY1904" fmla="*/ 614481 h 814455"/>
              <a:gd name="connsiteX1905" fmla="*/ 527015 w 724499"/>
              <a:gd name="connsiteY1905" fmla="*/ 614481 h 814455"/>
              <a:gd name="connsiteX1906" fmla="*/ 526622 w 724499"/>
              <a:gd name="connsiteY1906" fmla="*/ 614743 h 814455"/>
              <a:gd name="connsiteX1907" fmla="*/ 524131 w 724499"/>
              <a:gd name="connsiteY1907" fmla="*/ 614481 h 814455"/>
              <a:gd name="connsiteX1908" fmla="*/ 522950 w 724499"/>
              <a:gd name="connsiteY1908" fmla="*/ 615136 h 814455"/>
              <a:gd name="connsiteX1909" fmla="*/ 519148 w 724499"/>
              <a:gd name="connsiteY1909" fmla="*/ 618939 h 814455"/>
              <a:gd name="connsiteX1910" fmla="*/ 518098 w 724499"/>
              <a:gd name="connsiteY1910" fmla="*/ 619595 h 814455"/>
              <a:gd name="connsiteX1911" fmla="*/ 516656 w 724499"/>
              <a:gd name="connsiteY1911" fmla="*/ 621037 h 814455"/>
              <a:gd name="connsiteX1912" fmla="*/ 517049 w 724499"/>
              <a:gd name="connsiteY1912" fmla="*/ 621824 h 814455"/>
              <a:gd name="connsiteX1913" fmla="*/ 514820 w 724499"/>
              <a:gd name="connsiteY1913" fmla="*/ 622873 h 814455"/>
              <a:gd name="connsiteX1914" fmla="*/ 513116 w 724499"/>
              <a:gd name="connsiteY1914" fmla="*/ 624578 h 814455"/>
              <a:gd name="connsiteX1915" fmla="*/ 508395 w 724499"/>
              <a:gd name="connsiteY1915" fmla="*/ 624971 h 814455"/>
              <a:gd name="connsiteX1916" fmla="*/ 507477 w 724499"/>
              <a:gd name="connsiteY1916" fmla="*/ 623922 h 814455"/>
              <a:gd name="connsiteX1917" fmla="*/ 505379 w 724499"/>
              <a:gd name="connsiteY1917" fmla="*/ 623660 h 814455"/>
              <a:gd name="connsiteX1918" fmla="*/ 503936 w 724499"/>
              <a:gd name="connsiteY1918" fmla="*/ 623660 h 814455"/>
              <a:gd name="connsiteX1919" fmla="*/ 502494 w 724499"/>
              <a:gd name="connsiteY1919" fmla="*/ 622873 h 814455"/>
              <a:gd name="connsiteX1920" fmla="*/ 501707 w 724499"/>
              <a:gd name="connsiteY1920" fmla="*/ 622480 h 814455"/>
              <a:gd name="connsiteX1921" fmla="*/ 498953 w 724499"/>
              <a:gd name="connsiteY1921" fmla="*/ 620381 h 814455"/>
              <a:gd name="connsiteX1922" fmla="*/ 498953 w 724499"/>
              <a:gd name="connsiteY1922" fmla="*/ 616841 h 814455"/>
              <a:gd name="connsiteX1923" fmla="*/ 498560 w 724499"/>
              <a:gd name="connsiteY1923" fmla="*/ 614743 h 814455"/>
              <a:gd name="connsiteX1924" fmla="*/ 496331 w 724499"/>
              <a:gd name="connsiteY1924" fmla="*/ 614481 h 814455"/>
              <a:gd name="connsiteX1925" fmla="*/ 495413 w 724499"/>
              <a:gd name="connsiteY1925" fmla="*/ 614743 h 814455"/>
              <a:gd name="connsiteX1926" fmla="*/ 493970 w 724499"/>
              <a:gd name="connsiteY1926" fmla="*/ 613038 h 814455"/>
              <a:gd name="connsiteX1927" fmla="*/ 492921 w 724499"/>
              <a:gd name="connsiteY1927" fmla="*/ 612514 h 814455"/>
              <a:gd name="connsiteX1928" fmla="*/ 490823 w 724499"/>
              <a:gd name="connsiteY1928" fmla="*/ 611202 h 814455"/>
              <a:gd name="connsiteX1929" fmla="*/ 489119 w 724499"/>
              <a:gd name="connsiteY1929" fmla="*/ 612514 h 814455"/>
              <a:gd name="connsiteX1930" fmla="*/ 487938 w 724499"/>
              <a:gd name="connsiteY1930" fmla="*/ 612514 h 814455"/>
              <a:gd name="connsiteX1931" fmla="*/ 486889 w 724499"/>
              <a:gd name="connsiteY1931" fmla="*/ 613038 h 814455"/>
              <a:gd name="connsiteX1932" fmla="*/ 486102 w 724499"/>
              <a:gd name="connsiteY1932" fmla="*/ 613956 h 814455"/>
              <a:gd name="connsiteX1933" fmla="*/ 485447 w 724499"/>
              <a:gd name="connsiteY1933" fmla="*/ 613956 h 814455"/>
              <a:gd name="connsiteX1934" fmla="*/ 485054 w 724499"/>
              <a:gd name="connsiteY1934" fmla="*/ 615399 h 814455"/>
              <a:gd name="connsiteX1935" fmla="*/ 483218 w 724499"/>
              <a:gd name="connsiteY1935" fmla="*/ 615923 h 814455"/>
              <a:gd name="connsiteX1936" fmla="*/ 481120 w 724499"/>
              <a:gd name="connsiteY1936" fmla="*/ 615399 h 814455"/>
              <a:gd name="connsiteX1937" fmla="*/ 479677 w 724499"/>
              <a:gd name="connsiteY1937" fmla="*/ 613300 h 814455"/>
              <a:gd name="connsiteX1938" fmla="*/ 479415 w 724499"/>
              <a:gd name="connsiteY1938" fmla="*/ 612251 h 814455"/>
              <a:gd name="connsiteX1939" fmla="*/ 478366 w 724499"/>
              <a:gd name="connsiteY1939" fmla="*/ 611596 h 814455"/>
              <a:gd name="connsiteX1940" fmla="*/ 477972 w 724499"/>
              <a:gd name="connsiteY1940" fmla="*/ 610153 h 814455"/>
              <a:gd name="connsiteX1941" fmla="*/ 474694 w 724499"/>
              <a:gd name="connsiteY1941" fmla="*/ 607662 h 814455"/>
              <a:gd name="connsiteX1942" fmla="*/ 474694 w 724499"/>
              <a:gd name="connsiteY1942" fmla="*/ 606875 h 814455"/>
              <a:gd name="connsiteX1943" fmla="*/ 473776 w 724499"/>
              <a:gd name="connsiteY1943" fmla="*/ 606613 h 814455"/>
              <a:gd name="connsiteX1944" fmla="*/ 471023 w 724499"/>
              <a:gd name="connsiteY1944" fmla="*/ 607400 h 814455"/>
              <a:gd name="connsiteX1945" fmla="*/ 468793 w 724499"/>
              <a:gd name="connsiteY1945" fmla="*/ 607400 h 814455"/>
              <a:gd name="connsiteX1946" fmla="*/ 467613 w 724499"/>
              <a:gd name="connsiteY1946" fmla="*/ 609104 h 814455"/>
              <a:gd name="connsiteX1947" fmla="*/ 466958 w 724499"/>
              <a:gd name="connsiteY1947" fmla="*/ 610153 h 814455"/>
              <a:gd name="connsiteX1948" fmla="*/ 466958 w 724499"/>
              <a:gd name="connsiteY1948" fmla="*/ 610940 h 814455"/>
              <a:gd name="connsiteX1949" fmla="*/ 466695 w 724499"/>
              <a:gd name="connsiteY1949" fmla="*/ 611858 h 814455"/>
              <a:gd name="connsiteX1950" fmla="*/ 465515 w 724499"/>
              <a:gd name="connsiteY1950" fmla="*/ 612514 h 814455"/>
              <a:gd name="connsiteX1951" fmla="*/ 465515 w 724499"/>
              <a:gd name="connsiteY1951" fmla="*/ 613694 h 814455"/>
              <a:gd name="connsiteX1952" fmla="*/ 465515 w 724499"/>
              <a:gd name="connsiteY1952" fmla="*/ 614481 h 814455"/>
              <a:gd name="connsiteX1953" fmla="*/ 464859 w 724499"/>
              <a:gd name="connsiteY1953" fmla="*/ 615399 h 814455"/>
              <a:gd name="connsiteX1954" fmla="*/ 464859 w 724499"/>
              <a:gd name="connsiteY1954" fmla="*/ 616579 h 814455"/>
              <a:gd name="connsiteX1955" fmla="*/ 463942 w 724499"/>
              <a:gd name="connsiteY1955" fmla="*/ 617234 h 814455"/>
              <a:gd name="connsiteX1956" fmla="*/ 462761 w 724499"/>
              <a:gd name="connsiteY1956" fmla="*/ 616841 h 814455"/>
              <a:gd name="connsiteX1957" fmla="*/ 459614 w 724499"/>
              <a:gd name="connsiteY1957" fmla="*/ 616841 h 814455"/>
              <a:gd name="connsiteX1958" fmla="*/ 459221 w 724499"/>
              <a:gd name="connsiteY1958" fmla="*/ 617890 h 814455"/>
              <a:gd name="connsiteX1959" fmla="*/ 460532 w 724499"/>
              <a:gd name="connsiteY1959" fmla="*/ 617890 h 814455"/>
              <a:gd name="connsiteX1960" fmla="*/ 461712 w 724499"/>
              <a:gd name="connsiteY1960" fmla="*/ 618677 h 814455"/>
              <a:gd name="connsiteX1961" fmla="*/ 461712 w 724499"/>
              <a:gd name="connsiteY1961" fmla="*/ 619332 h 814455"/>
              <a:gd name="connsiteX1962" fmla="*/ 461974 w 724499"/>
              <a:gd name="connsiteY1962" fmla="*/ 619332 h 814455"/>
              <a:gd name="connsiteX1963" fmla="*/ 463417 w 724499"/>
              <a:gd name="connsiteY1963" fmla="*/ 620775 h 814455"/>
              <a:gd name="connsiteX1964" fmla="*/ 463942 w 724499"/>
              <a:gd name="connsiteY1964" fmla="*/ 620775 h 814455"/>
              <a:gd name="connsiteX1965" fmla="*/ 464204 w 724499"/>
              <a:gd name="connsiteY1965" fmla="*/ 621562 h 814455"/>
              <a:gd name="connsiteX1966" fmla="*/ 464204 w 724499"/>
              <a:gd name="connsiteY1966" fmla="*/ 622217 h 814455"/>
              <a:gd name="connsiteX1967" fmla="*/ 464597 w 724499"/>
              <a:gd name="connsiteY1967" fmla="*/ 623660 h 814455"/>
              <a:gd name="connsiteX1968" fmla="*/ 463942 w 724499"/>
              <a:gd name="connsiteY1968" fmla="*/ 624578 h 814455"/>
              <a:gd name="connsiteX1969" fmla="*/ 461712 w 724499"/>
              <a:gd name="connsiteY1969" fmla="*/ 628643 h 814455"/>
              <a:gd name="connsiteX1970" fmla="*/ 462499 w 724499"/>
              <a:gd name="connsiteY1970" fmla="*/ 629298 h 814455"/>
              <a:gd name="connsiteX1971" fmla="*/ 462499 w 724499"/>
              <a:gd name="connsiteY1971" fmla="*/ 629954 h 814455"/>
              <a:gd name="connsiteX1972" fmla="*/ 462761 w 724499"/>
              <a:gd name="connsiteY1972" fmla="*/ 629954 h 814455"/>
              <a:gd name="connsiteX1973" fmla="*/ 463155 w 724499"/>
              <a:gd name="connsiteY1973" fmla="*/ 630347 h 814455"/>
              <a:gd name="connsiteX1974" fmla="*/ 462761 w 724499"/>
              <a:gd name="connsiteY1974" fmla="*/ 631397 h 814455"/>
              <a:gd name="connsiteX1975" fmla="*/ 458565 w 724499"/>
              <a:gd name="connsiteY1975" fmla="*/ 634544 h 814455"/>
              <a:gd name="connsiteX1976" fmla="*/ 458172 w 724499"/>
              <a:gd name="connsiteY1976" fmla="*/ 634544 h 814455"/>
              <a:gd name="connsiteX1977" fmla="*/ 457516 w 724499"/>
              <a:gd name="connsiteY1977" fmla="*/ 634937 h 814455"/>
              <a:gd name="connsiteX1978" fmla="*/ 455943 w 724499"/>
              <a:gd name="connsiteY1978" fmla="*/ 634937 h 814455"/>
              <a:gd name="connsiteX1979" fmla="*/ 455943 w 724499"/>
              <a:gd name="connsiteY1979" fmla="*/ 635724 h 814455"/>
              <a:gd name="connsiteX1980" fmla="*/ 456336 w 724499"/>
              <a:gd name="connsiteY1980" fmla="*/ 637428 h 814455"/>
              <a:gd name="connsiteX1981" fmla="*/ 457516 w 724499"/>
              <a:gd name="connsiteY1981" fmla="*/ 638478 h 814455"/>
              <a:gd name="connsiteX1982" fmla="*/ 459221 w 724499"/>
              <a:gd name="connsiteY1982" fmla="*/ 639658 h 814455"/>
              <a:gd name="connsiteX1983" fmla="*/ 459221 w 724499"/>
              <a:gd name="connsiteY1983" fmla="*/ 639920 h 814455"/>
              <a:gd name="connsiteX1984" fmla="*/ 458565 w 724499"/>
              <a:gd name="connsiteY1984" fmla="*/ 640313 h 814455"/>
              <a:gd name="connsiteX1985" fmla="*/ 457123 w 724499"/>
              <a:gd name="connsiteY1985" fmla="*/ 642411 h 814455"/>
              <a:gd name="connsiteX1986" fmla="*/ 457123 w 724499"/>
              <a:gd name="connsiteY1986" fmla="*/ 643198 h 814455"/>
              <a:gd name="connsiteX1987" fmla="*/ 455943 w 724499"/>
              <a:gd name="connsiteY1987" fmla="*/ 644510 h 814455"/>
              <a:gd name="connsiteX1988" fmla="*/ 455943 w 724499"/>
              <a:gd name="connsiteY1988" fmla="*/ 646214 h 814455"/>
              <a:gd name="connsiteX1989" fmla="*/ 455943 w 724499"/>
              <a:gd name="connsiteY1989" fmla="*/ 647001 h 814455"/>
              <a:gd name="connsiteX1990" fmla="*/ 457778 w 724499"/>
              <a:gd name="connsiteY1990" fmla="*/ 647395 h 814455"/>
              <a:gd name="connsiteX1991" fmla="*/ 457778 w 724499"/>
              <a:gd name="connsiteY1991" fmla="*/ 648181 h 814455"/>
              <a:gd name="connsiteX1992" fmla="*/ 460270 w 724499"/>
              <a:gd name="connsiteY1992" fmla="*/ 648443 h 814455"/>
              <a:gd name="connsiteX1993" fmla="*/ 462499 w 724499"/>
              <a:gd name="connsiteY1993" fmla="*/ 649099 h 814455"/>
              <a:gd name="connsiteX1994" fmla="*/ 463417 w 724499"/>
              <a:gd name="connsiteY1994" fmla="*/ 649755 h 814455"/>
              <a:gd name="connsiteX1995" fmla="*/ 464597 w 724499"/>
              <a:gd name="connsiteY1995" fmla="*/ 650935 h 814455"/>
              <a:gd name="connsiteX1996" fmla="*/ 464859 w 724499"/>
              <a:gd name="connsiteY1996" fmla="*/ 651853 h 814455"/>
              <a:gd name="connsiteX1997" fmla="*/ 466695 w 724499"/>
              <a:gd name="connsiteY1997" fmla="*/ 652377 h 814455"/>
              <a:gd name="connsiteX1998" fmla="*/ 466958 w 724499"/>
              <a:gd name="connsiteY1998" fmla="*/ 651591 h 814455"/>
              <a:gd name="connsiteX1999" fmla="*/ 469580 w 724499"/>
              <a:gd name="connsiteY1999" fmla="*/ 651197 h 814455"/>
              <a:gd name="connsiteX2000" fmla="*/ 471023 w 724499"/>
              <a:gd name="connsiteY2000" fmla="*/ 650542 h 814455"/>
              <a:gd name="connsiteX2001" fmla="*/ 471285 w 724499"/>
              <a:gd name="connsiteY2001" fmla="*/ 650148 h 814455"/>
              <a:gd name="connsiteX2002" fmla="*/ 474432 w 724499"/>
              <a:gd name="connsiteY2002" fmla="*/ 648443 h 814455"/>
              <a:gd name="connsiteX2003" fmla="*/ 474432 w 724499"/>
              <a:gd name="connsiteY2003" fmla="*/ 648181 h 814455"/>
              <a:gd name="connsiteX2004" fmla="*/ 475219 w 724499"/>
              <a:gd name="connsiteY2004" fmla="*/ 647395 h 814455"/>
              <a:gd name="connsiteX2005" fmla="*/ 475874 w 724499"/>
              <a:gd name="connsiteY2005" fmla="*/ 647001 h 814455"/>
              <a:gd name="connsiteX2006" fmla="*/ 476923 w 724499"/>
              <a:gd name="connsiteY2006" fmla="*/ 647001 h 814455"/>
              <a:gd name="connsiteX2007" fmla="*/ 477579 w 724499"/>
              <a:gd name="connsiteY2007" fmla="*/ 646739 h 814455"/>
              <a:gd name="connsiteX2008" fmla="*/ 479415 w 724499"/>
              <a:gd name="connsiteY2008" fmla="*/ 646739 h 814455"/>
              <a:gd name="connsiteX2009" fmla="*/ 480071 w 724499"/>
              <a:gd name="connsiteY2009" fmla="*/ 647001 h 814455"/>
              <a:gd name="connsiteX2010" fmla="*/ 480857 w 724499"/>
              <a:gd name="connsiteY2010" fmla="*/ 647395 h 814455"/>
              <a:gd name="connsiteX2011" fmla="*/ 481775 w 724499"/>
              <a:gd name="connsiteY2011" fmla="*/ 648443 h 814455"/>
              <a:gd name="connsiteX2012" fmla="*/ 480857 w 724499"/>
              <a:gd name="connsiteY2012" fmla="*/ 649099 h 814455"/>
              <a:gd name="connsiteX2013" fmla="*/ 480857 w 724499"/>
              <a:gd name="connsiteY2013" fmla="*/ 650935 h 814455"/>
              <a:gd name="connsiteX2014" fmla="*/ 481120 w 724499"/>
              <a:gd name="connsiteY2014" fmla="*/ 651591 h 814455"/>
              <a:gd name="connsiteX2015" fmla="*/ 481120 w 724499"/>
              <a:gd name="connsiteY2015" fmla="*/ 651853 h 814455"/>
              <a:gd name="connsiteX2016" fmla="*/ 481775 w 724499"/>
              <a:gd name="connsiteY2016" fmla="*/ 652640 h 814455"/>
              <a:gd name="connsiteX2017" fmla="*/ 481513 w 724499"/>
              <a:gd name="connsiteY2017" fmla="*/ 653295 h 814455"/>
              <a:gd name="connsiteX2018" fmla="*/ 480857 w 724499"/>
              <a:gd name="connsiteY2018" fmla="*/ 654082 h 814455"/>
              <a:gd name="connsiteX2019" fmla="*/ 480071 w 724499"/>
              <a:gd name="connsiteY2019" fmla="*/ 653820 h 814455"/>
              <a:gd name="connsiteX2020" fmla="*/ 478759 w 724499"/>
              <a:gd name="connsiteY2020" fmla="*/ 654082 h 814455"/>
              <a:gd name="connsiteX2021" fmla="*/ 477579 w 724499"/>
              <a:gd name="connsiteY2021" fmla="*/ 653820 h 814455"/>
              <a:gd name="connsiteX2022" fmla="*/ 476137 w 724499"/>
              <a:gd name="connsiteY2022" fmla="*/ 654476 h 814455"/>
              <a:gd name="connsiteX2023" fmla="*/ 474694 w 724499"/>
              <a:gd name="connsiteY2023" fmla="*/ 656574 h 814455"/>
              <a:gd name="connsiteX2024" fmla="*/ 474038 w 724499"/>
              <a:gd name="connsiteY2024" fmla="*/ 656836 h 814455"/>
              <a:gd name="connsiteX2025" fmla="*/ 472596 w 724499"/>
              <a:gd name="connsiteY2025" fmla="*/ 658672 h 814455"/>
              <a:gd name="connsiteX2026" fmla="*/ 474038 w 724499"/>
              <a:gd name="connsiteY2026" fmla="*/ 659721 h 814455"/>
              <a:gd name="connsiteX2027" fmla="*/ 477317 w 724499"/>
              <a:gd name="connsiteY2027" fmla="*/ 660901 h 814455"/>
              <a:gd name="connsiteX2028" fmla="*/ 478366 w 724499"/>
              <a:gd name="connsiteY2028" fmla="*/ 660901 h 814455"/>
              <a:gd name="connsiteX2029" fmla="*/ 478366 w 724499"/>
              <a:gd name="connsiteY2029" fmla="*/ 661556 h 814455"/>
              <a:gd name="connsiteX2030" fmla="*/ 478366 w 724499"/>
              <a:gd name="connsiteY2030" fmla="*/ 662212 h 814455"/>
              <a:gd name="connsiteX2031" fmla="*/ 477317 w 724499"/>
              <a:gd name="connsiteY2031" fmla="*/ 662999 h 814455"/>
              <a:gd name="connsiteX2032" fmla="*/ 476137 w 724499"/>
              <a:gd name="connsiteY2032" fmla="*/ 663917 h 814455"/>
              <a:gd name="connsiteX2033" fmla="*/ 476137 w 724499"/>
              <a:gd name="connsiteY2033" fmla="*/ 664704 h 814455"/>
              <a:gd name="connsiteX2034" fmla="*/ 477972 w 724499"/>
              <a:gd name="connsiteY2034" fmla="*/ 665753 h 814455"/>
              <a:gd name="connsiteX2035" fmla="*/ 478759 w 724499"/>
              <a:gd name="connsiteY2035" fmla="*/ 665753 h 814455"/>
              <a:gd name="connsiteX2036" fmla="*/ 481513 w 724499"/>
              <a:gd name="connsiteY2036" fmla="*/ 666802 h 814455"/>
              <a:gd name="connsiteX2037" fmla="*/ 483742 w 724499"/>
              <a:gd name="connsiteY2037" fmla="*/ 666540 h 814455"/>
              <a:gd name="connsiteX2038" fmla="*/ 484660 w 724499"/>
              <a:gd name="connsiteY2038" fmla="*/ 666802 h 814455"/>
              <a:gd name="connsiteX2039" fmla="*/ 485054 w 724499"/>
              <a:gd name="connsiteY2039" fmla="*/ 666540 h 814455"/>
              <a:gd name="connsiteX2040" fmla="*/ 486496 w 724499"/>
              <a:gd name="connsiteY2040" fmla="*/ 666015 h 814455"/>
              <a:gd name="connsiteX2041" fmla="*/ 489774 w 724499"/>
              <a:gd name="connsiteY2041" fmla="*/ 667195 h 814455"/>
              <a:gd name="connsiteX2042" fmla="*/ 489381 w 724499"/>
              <a:gd name="connsiteY2042" fmla="*/ 667982 h 814455"/>
              <a:gd name="connsiteX2043" fmla="*/ 490430 w 724499"/>
              <a:gd name="connsiteY2043" fmla="*/ 668638 h 814455"/>
              <a:gd name="connsiteX2044" fmla="*/ 492921 w 724499"/>
              <a:gd name="connsiteY2044" fmla="*/ 668900 h 814455"/>
              <a:gd name="connsiteX2045" fmla="*/ 493577 w 724499"/>
              <a:gd name="connsiteY2045" fmla="*/ 669293 h 814455"/>
              <a:gd name="connsiteX2046" fmla="*/ 494757 w 724499"/>
              <a:gd name="connsiteY2046" fmla="*/ 669687 h 814455"/>
              <a:gd name="connsiteX2047" fmla="*/ 494757 w 724499"/>
              <a:gd name="connsiteY2047" fmla="*/ 670342 h 814455"/>
              <a:gd name="connsiteX2048" fmla="*/ 495675 w 724499"/>
              <a:gd name="connsiteY2048" fmla="*/ 670342 h 814455"/>
              <a:gd name="connsiteX2049" fmla="*/ 496331 w 724499"/>
              <a:gd name="connsiteY2049" fmla="*/ 670080 h 814455"/>
              <a:gd name="connsiteX2050" fmla="*/ 497773 w 724499"/>
              <a:gd name="connsiteY2050" fmla="*/ 669687 h 814455"/>
              <a:gd name="connsiteX2051" fmla="*/ 497773 w 724499"/>
              <a:gd name="connsiteY2051" fmla="*/ 670342 h 814455"/>
              <a:gd name="connsiteX2052" fmla="*/ 497773 w 724499"/>
              <a:gd name="connsiteY2052" fmla="*/ 670998 h 814455"/>
              <a:gd name="connsiteX2053" fmla="*/ 499609 w 724499"/>
              <a:gd name="connsiteY2053" fmla="*/ 672178 h 814455"/>
              <a:gd name="connsiteX2054" fmla="*/ 500003 w 724499"/>
              <a:gd name="connsiteY2054" fmla="*/ 671391 h 814455"/>
              <a:gd name="connsiteX2055" fmla="*/ 501051 w 724499"/>
              <a:gd name="connsiteY2055" fmla="*/ 671391 h 814455"/>
              <a:gd name="connsiteX2056" fmla="*/ 501051 w 724499"/>
              <a:gd name="connsiteY2056" fmla="*/ 670998 h 814455"/>
              <a:gd name="connsiteX2057" fmla="*/ 503936 w 724499"/>
              <a:gd name="connsiteY2057" fmla="*/ 670342 h 814455"/>
              <a:gd name="connsiteX2058" fmla="*/ 504199 w 724499"/>
              <a:gd name="connsiteY2058" fmla="*/ 669687 h 814455"/>
              <a:gd name="connsiteX2059" fmla="*/ 506690 w 724499"/>
              <a:gd name="connsiteY2059" fmla="*/ 671654 h 814455"/>
              <a:gd name="connsiteX2060" fmla="*/ 507739 w 724499"/>
              <a:gd name="connsiteY2060" fmla="*/ 672178 h 814455"/>
              <a:gd name="connsiteX2061" fmla="*/ 508395 w 724499"/>
              <a:gd name="connsiteY2061" fmla="*/ 673621 h 814455"/>
              <a:gd name="connsiteX2062" fmla="*/ 509575 w 724499"/>
              <a:gd name="connsiteY2062" fmla="*/ 673883 h 814455"/>
              <a:gd name="connsiteX2063" fmla="*/ 509182 w 724499"/>
              <a:gd name="connsiteY2063" fmla="*/ 675719 h 814455"/>
              <a:gd name="connsiteX2064" fmla="*/ 509575 w 724499"/>
              <a:gd name="connsiteY2064" fmla="*/ 676637 h 814455"/>
              <a:gd name="connsiteX2065" fmla="*/ 509837 w 724499"/>
              <a:gd name="connsiteY2065" fmla="*/ 677030 h 814455"/>
              <a:gd name="connsiteX2066" fmla="*/ 509575 w 724499"/>
              <a:gd name="connsiteY2066" fmla="*/ 677817 h 814455"/>
              <a:gd name="connsiteX2067" fmla="*/ 510231 w 724499"/>
              <a:gd name="connsiteY2067" fmla="*/ 679522 h 814455"/>
              <a:gd name="connsiteX2068" fmla="*/ 508133 w 724499"/>
              <a:gd name="connsiteY2068" fmla="*/ 680702 h 814455"/>
              <a:gd name="connsiteX2069" fmla="*/ 507739 w 724499"/>
              <a:gd name="connsiteY2069" fmla="*/ 681620 h 814455"/>
              <a:gd name="connsiteX2070" fmla="*/ 507084 w 724499"/>
              <a:gd name="connsiteY2070" fmla="*/ 681357 h 814455"/>
              <a:gd name="connsiteX2071" fmla="*/ 506690 w 724499"/>
              <a:gd name="connsiteY2071" fmla="*/ 681620 h 814455"/>
              <a:gd name="connsiteX2072" fmla="*/ 507739 w 724499"/>
              <a:gd name="connsiteY2072" fmla="*/ 682406 h 814455"/>
              <a:gd name="connsiteX2073" fmla="*/ 507739 w 724499"/>
              <a:gd name="connsiteY2073" fmla="*/ 682800 h 814455"/>
              <a:gd name="connsiteX2074" fmla="*/ 507084 w 724499"/>
              <a:gd name="connsiteY2074" fmla="*/ 683062 h 814455"/>
              <a:gd name="connsiteX2075" fmla="*/ 505641 w 724499"/>
              <a:gd name="connsiteY2075" fmla="*/ 682406 h 814455"/>
              <a:gd name="connsiteX2076" fmla="*/ 505641 w 724499"/>
              <a:gd name="connsiteY2076" fmla="*/ 683062 h 814455"/>
              <a:gd name="connsiteX2077" fmla="*/ 506034 w 724499"/>
              <a:gd name="connsiteY2077" fmla="*/ 683456 h 814455"/>
              <a:gd name="connsiteX2078" fmla="*/ 506034 w 724499"/>
              <a:gd name="connsiteY2078" fmla="*/ 683718 h 814455"/>
              <a:gd name="connsiteX2079" fmla="*/ 505641 w 724499"/>
              <a:gd name="connsiteY2079" fmla="*/ 684111 h 814455"/>
              <a:gd name="connsiteX2080" fmla="*/ 504854 w 724499"/>
              <a:gd name="connsiteY2080" fmla="*/ 683718 h 814455"/>
              <a:gd name="connsiteX2081" fmla="*/ 504592 w 724499"/>
              <a:gd name="connsiteY2081" fmla="*/ 684111 h 814455"/>
              <a:gd name="connsiteX2082" fmla="*/ 505379 w 724499"/>
              <a:gd name="connsiteY2082" fmla="*/ 685160 h 814455"/>
              <a:gd name="connsiteX2083" fmla="*/ 504854 w 724499"/>
              <a:gd name="connsiteY2083" fmla="*/ 686340 h 814455"/>
              <a:gd name="connsiteX2084" fmla="*/ 505641 w 724499"/>
              <a:gd name="connsiteY2084" fmla="*/ 686996 h 814455"/>
              <a:gd name="connsiteX2085" fmla="*/ 505641 w 724499"/>
              <a:gd name="connsiteY2085" fmla="*/ 687258 h 814455"/>
              <a:gd name="connsiteX2086" fmla="*/ 506034 w 724499"/>
              <a:gd name="connsiteY2086" fmla="*/ 688045 h 814455"/>
              <a:gd name="connsiteX2087" fmla="*/ 506034 w 724499"/>
              <a:gd name="connsiteY2087" fmla="*/ 690143 h 814455"/>
              <a:gd name="connsiteX2088" fmla="*/ 506034 w 724499"/>
              <a:gd name="connsiteY2088" fmla="*/ 691586 h 814455"/>
              <a:gd name="connsiteX2089" fmla="*/ 505379 w 724499"/>
              <a:gd name="connsiteY2089" fmla="*/ 691979 h 814455"/>
              <a:gd name="connsiteX2090" fmla="*/ 506034 w 724499"/>
              <a:gd name="connsiteY2090" fmla="*/ 692241 h 814455"/>
              <a:gd name="connsiteX2091" fmla="*/ 506297 w 724499"/>
              <a:gd name="connsiteY2091" fmla="*/ 693159 h 814455"/>
              <a:gd name="connsiteX2092" fmla="*/ 506297 w 724499"/>
              <a:gd name="connsiteY2092" fmla="*/ 693815 h 814455"/>
              <a:gd name="connsiteX2093" fmla="*/ 505379 w 724499"/>
              <a:gd name="connsiteY2093" fmla="*/ 694077 h 814455"/>
              <a:gd name="connsiteX2094" fmla="*/ 504592 w 724499"/>
              <a:gd name="connsiteY2094" fmla="*/ 694077 h 814455"/>
              <a:gd name="connsiteX2095" fmla="*/ 504199 w 724499"/>
              <a:gd name="connsiteY2095" fmla="*/ 694470 h 814455"/>
              <a:gd name="connsiteX2096" fmla="*/ 503936 w 724499"/>
              <a:gd name="connsiteY2096" fmla="*/ 694864 h 814455"/>
              <a:gd name="connsiteX2097" fmla="*/ 502756 w 724499"/>
              <a:gd name="connsiteY2097" fmla="*/ 694470 h 814455"/>
              <a:gd name="connsiteX2098" fmla="*/ 502494 w 724499"/>
              <a:gd name="connsiteY2098" fmla="*/ 695257 h 814455"/>
              <a:gd name="connsiteX2099" fmla="*/ 501707 w 724499"/>
              <a:gd name="connsiteY2099" fmla="*/ 694864 h 814455"/>
              <a:gd name="connsiteX2100" fmla="*/ 501707 w 724499"/>
              <a:gd name="connsiteY2100" fmla="*/ 695913 h 814455"/>
              <a:gd name="connsiteX2101" fmla="*/ 501051 w 724499"/>
              <a:gd name="connsiteY2101" fmla="*/ 695913 h 814455"/>
              <a:gd name="connsiteX2102" fmla="*/ 498953 w 724499"/>
              <a:gd name="connsiteY2102" fmla="*/ 695520 h 814455"/>
              <a:gd name="connsiteX2103" fmla="*/ 497118 w 724499"/>
              <a:gd name="connsiteY2103" fmla="*/ 695520 h 814455"/>
              <a:gd name="connsiteX2104" fmla="*/ 495675 w 724499"/>
              <a:gd name="connsiteY2104" fmla="*/ 694470 h 814455"/>
              <a:gd name="connsiteX2105" fmla="*/ 495019 w 724499"/>
              <a:gd name="connsiteY2105" fmla="*/ 695257 h 814455"/>
              <a:gd name="connsiteX2106" fmla="*/ 494757 w 724499"/>
              <a:gd name="connsiteY2106" fmla="*/ 695257 h 814455"/>
              <a:gd name="connsiteX2107" fmla="*/ 494233 w 724499"/>
              <a:gd name="connsiteY2107" fmla="*/ 695257 h 814455"/>
              <a:gd name="connsiteX2108" fmla="*/ 493315 w 724499"/>
              <a:gd name="connsiteY2108" fmla="*/ 694864 h 814455"/>
              <a:gd name="connsiteX2109" fmla="*/ 493315 w 724499"/>
              <a:gd name="connsiteY2109" fmla="*/ 694077 h 814455"/>
              <a:gd name="connsiteX2110" fmla="*/ 492135 w 724499"/>
              <a:gd name="connsiteY2110" fmla="*/ 694077 h 814455"/>
              <a:gd name="connsiteX2111" fmla="*/ 492135 w 724499"/>
              <a:gd name="connsiteY2111" fmla="*/ 694470 h 814455"/>
              <a:gd name="connsiteX2112" fmla="*/ 492528 w 724499"/>
              <a:gd name="connsiteY2112" fmla="*/ 694864 h 814455"/>
              <a:gd name="connsiteX2113" fmla="*/ 492135 w 724499"/>
              <a:gd name="connsiteY2113" fmla="*/ 695913 h 814455"/>
              <a:gd name="connsiteX2114" fmla="*/ 492921 w 724499"/>
              <a:gd name="connsiteY2114" fmla="*/ 696962 h 814455"/>
              <a:gd name="connsiteX2115" fmla="*/ 492528 w 724499"/>
              <a:gd name="connsiteY2115" fmla="*/ 697618 h 814455"/>
              <a:gd name="connsiteX2116" fmla="*/ 492528 w 724499"/>
              <a:gd name="connsiteY2116" fmla="*/ 698798 h 814455"/>
              <a:gd name="connsiteX2117" fmla="*/ 492135 w 724499"/>
              <a:gd name="connsiteY2117" fmla="*/ 698798 h 814455"/>
              <a:gd name="connsiteX2118" fmla="*/ 490823 w 724499"/>
              <a:gd name="connsiteY2118" fmla="*/ 698798 h 814455"/>
              <a:gd name="connsiteX2119" fmla="*/ 488594 w 724499"/>
              <a:gd name="connsiteY2119" fmla="*/ 700240 h 814455"/>
              <a:gd name="connsiteX2120" fmla="*/ 487938 w 724499"/>
              <a:gd name="connsiteY2120" fmla="*/ 700502 h 814455"/>
              <a:gd name="connsiteX2121" fmla="*/ 487152 w 724499"/>
              <a:gd name="connsiteY2121" fmla="*/ 700240 h 814455"/>
              <a:gd name="connsiteX2122" fmla="*/ 484660 w 724499"/>
              <a:gd name="connsiteY2122" fmla="*/ 701158 h 814455"/>
              <a:gd name="connsiteX2123" fmla="*/ 481775 w 724499"/>
              <a:gd name="connsiteY2123" fmla="*/ 701551 h 814455"/>
              <a:gd name="connsiteX2124" fmla="*/ 479677 w 724499"/>
              <a:gd name="connsiteY2124" fmla="*/ 702994 h 814455"/>
              <a:gd name="connsiteX2125" fmla="*/ 478759 w 724499"/>
              <a:gd name="connsiteY2125" fmla="*/ 703650 h 814455"/>
              <a:gd name="connsiteX2126" fmla="*/ 477972 w 724499"/>
              <a:gd name="connsiteY2126" fmla="*/ 703650 h 814455"/>
              <a:gd name="connsiteX2127" fmla="*/ 476923 w 724499"/>
              <a:gd name="connsiteY2127" fmla="*/ 704699 h 814455"/>
              <a:gd name="connsiteX2128" fmla="*/ 476137 w 724499"/>
              <a:gd name="connsiteY2128" fmla="*/ 705092 h 814455"/>
              <a:gd name="connsiteX2129" fmla="*/ 475481 w 724499"/>
              <a:gd name="connsiteY2129" fmla="*/ 704436 h 814455"/>
              <a:gd name="connsiteX2130" fmla="*/ 474432 w 724499"/>
              <a:gd name="connsiteY2130" fmla="*/ 704436 h 814455"/>
              <a:gd name="connsiteX2131" fmla="*/ 472334 w 724499"/>
              <a:gd name="connsiteY2131" fmla="*/ 704436 h 814455"/>
              <a:gd name="connsiteX2132" fmla="*/ 471285 w 724499"/>
              <a:gd name="connsiteY2132" fmla="*/ 703912 h 814455"/>
              <a:gd name="connsiteX2133" fmla="*/ 471023 w 724499"/>
              <a:gd name="connsiteY2133" fmla="*/ 703256 h 814455"/>
              <a:gd name="connsiteX2134" fmla="*/ 470236 w 724499"/>
              <a:gd name="connsiteY2134" fmla="*/ 702601 h 814455"/>
              <a:gd name="connsiteX2135" fmla="*/ 468793 w 724499"/>
              <a:gd name="connsiteY2135" fmla="*/ 700502 h 814455"/>
              <a:gd name="connsiteX2136" fmla="*/ 466695 w 724499"/>
              <a:gd name="connsiteY2136" fmla="*/ 700240 h 814455"/>
              <a:gd name="connsiteX2137" fmla="*/ 464597 w 724499"/>
              <a:gd name="connsiteY2137" fmla="*/ 699453 h 814455"/>
              <a:gd name="connsiteX2138" fmla="*/ 463155 w 724499"/>
              <a:gd name="connsiteY2138" fmla="*/ 699453 h 814455"/>
              <a:gd name="connsiteX2139" fmla="*/ 459614 w 724499"/>
              <a:gd name="connsiteY2139" fmla="*/ 702601 h 814455"/>
              <a:gd name="connsiteX2140" fmla="*/ 457778 w 724499"/>
              <a:gd name="connsiteY2140" fmla="*/ 703912 h 814455"/>
              <a:gd name="connsiteX2141" fmla="*/ 456598 w 724499"/>
              <a:gd name="connsiteY2141" fmla="*/ 703912 h 814455"/>
              <a:gd name="connsiteX2142" fmla="*/ 454893 w 724499"/>
              <a:gd name="connsiteY2142" fmla="*/ 705092 h 814455"/>
              <a:gd name="connsiteX2143" fmla="*/ 451746 w 724499"/>
              <a:gd name="connsiteY2143" fmla="*/ 704436 h 814455"/>
              <a:gd name="connsiteX2144" fmla="*/ 451484 w 724499"/>
              <a:gd name="connsiteY2144" fmla="*/ 704436 h 814455"/>
              <a:gd name="connsiteX2145" fmla="*/ 450960 w 724499"/>
              <a:gd name="connsiteY2145" fmla="*/ 704699 h 814455"/>
              <a:gd name="connsiteX2146" fmla="*/ 452140 w 724499"/>
              <a:gd name="connsiteY2146" fmla="*/ 706535 h 814455"/>
              <a:gd name="connsiteX2147" fmla="*/ 452402 w 724499"/>
              <a:gd name="connsiteY2147" fmla="*/ 707584 h 814455"/>
              <a:gd name="connsiteX2148" fmla="*/ 452402 w 724499"/>
              <a:gd name="connsiteY2148" fmla="*/ 709682 h 814455"/>
              <a:gd name="connsiteX2149" fmla="*/ 452140 w 724499"/>
              <a:gd name="connsiteY2149" fmla="*/ 713222 h 814455"/>
              <a:gd name="connsiteX2150" fmla="*/ 451484 w 724499"/>
              <a:gd name="connsiteY2150" fmla="*/ 715320 h 814455"/>
              <a:gd name="connsiteX2151" fmla="*/ 448599 w 724499"/>
              <a:gd name="connsiteY2151" fmla="*/ 720959 h 814455"/>
              <a:gd name="connsiteX2152" fmla="*/ 446763 w 724499"/>
              <a:gd name="connsiteY2152" fmla="*/ 720303 h 814455"/>
              <a:gd name="connsiteX2153" fmla="*/ 445714 w 724499"/>
              <a:gd name="connsiteY2153" fmla="*/ 720697 h 814455"/>
              <a:gd name="connsiteX2154" fmla="*/ 444665 w 724499"/>
              <a:gd name="connsiteY2154" fmla="*/ 722401 h 814455"/>
              <a:gd name="connsiteX2155" fmla="*/ 443223 w 724499"/>
              <a:gd name="connsiteY2155" fmla="*/ 723844 h 814455"/>
              <a:gd name="connsiteX2156" fmla="*/ 442961 w 724499"/>
              <a:gd name="connsiteY2156" fmla="*/ 724499 h 814455"/>
              <a:gd name="connsiteX2157" fmla="*/ 442436 w 724499"/>
              <a:gd name="connsiteY2157" fmla="*/ 724893 h 814455"/>
              <a:gd name="connsiteX2158" fmla="*/ 440731 w 724499"/>
              <a:gd name="connsiteY2158" fmla="*/ 726335 h 814455"/>
              <a:gd name="connsiteX2159" fmla="*/ 438633 w 724499"/>
              <a:gd name="connsiteY2159" fmla="*/ 725942 h 814455"/>
              <a:gd name="connsiteX2160" fmla="*/ 437584 w 724499"/>
              <a:gd name="connsiteY2160" fmla="*/ 727384 h 814455"/>
              <a:gd name="connsiteX2161" fmla="*/ 435224 w 724499"/>
              <a:gd name="connsiteY2161" fmla="*/ 727384 h 814455"/>
              <a:gd name="connsiteX2162" fmla="*/ 432995 w 724499"/>
              <a:gd name="connsiteY2162" fmla="*/ 728433 h 814455"/>
              <a:gd name="connsiteX2163" fmla="*/ 428798 w 724499"/>
              <a:gd name="connsiteY2163" fmla="*/ 729220 h 814455"/>
              <a:gd name="connsiteX2164" fmla="*/ 426569 w 724499"/>
              <a:gd name="connsiteY2164" fmla="*/ 729220 h 814455"/>
              <a:gd name="connsiteX2165" fmla="*/ 425782 w 724499"/>
              <a:gd name="connsiteY2165" fmla="*/ 730531 h 814455"/>
              <a:gd name="connsiteX2166" fmla="*/ 425127 w 724499"/>
              <a:gd name="connsiteY2166" fmla="*/ 730794 h 814455"/>
              <a:gd name="connsiteX2167" fmla="*/ 424471 w 724499"/>
              <a:gd name="connsiteY2167" fmla="*/ 731974 h 814455"/>
              <a:gd name="connsiteX2168" fmla="*/ 422766 w 724499"/>
              <a:gd name="connsiteY2168" fmla="*/ 732236 h 814455"/>
              <a:gd name="connsiteX2169" fmla="*/ 421324 w 724499"/>
              <a:gd name="connsiteY2169" fmla="*/ 733416 h 814455"/>
              <a:gd name="connsiteX2170" fmla="*/ 416997 w 724499"/>
              <a:gd name="connsiteY2170" fmla="*/ 737612 h 814455"/>
              <a:gd name="connsiteX2171" fmla="*/ 415685 w 724499"/>
              <a:gd name="connsiteY2171" fmla="*/ 737612 h 814455"/>
              <a:gd name="connsiteX2172" fmla="*/ 414505 w 724499"/>
              <a:gd name="connsiteY2172" fmla="*/ 737612 h 814455"/>
              <a:gd name="connsiteX2173" fmla="*/ 412407 w 724499"/>
              <a:gd name="connsiteY2173" fmla="*/ 738662 h 814455"/>
              <a:gd name="connsiteX2174" fmla="*/ 410965 w 724499"/>
              <a:gd name="connsiteY2174" fmla="*/ 739055 h 814455"/>
              <a:gd name="connsiteX2175" fmla="*/ 410702 w 724499"/>
              <a:gd name="connsiteY2175" fmla="*/ 739842 h 814455"/>
              <a:gd name="connsiteX2176" fmla="*/ 409260 w 724499"/>
              <a:gd name="connsiteY2176" fmla="*/ 740760 h 814455"/>
              <a:gd name="connsiteX2177" fmla="*/ 407818 w 724499"/>
              <a:gd name="connsiteY2177" fmla="*/ 740497 h 814455"/>
              <a:gd name="connsiteX2178" fmla="*/ 406375 w 724499"/>
              <a:gd name="connsiteY2178" fmla="*/ 741546 h 814455"/>
              <a:gd name="connsiteX2179" fmla="*/ 404933 w 724499"/>
              <a:gd name="connsiteY2179" fmla="*/ 742858 h 814455"/>
              <a:gd name="connsiteX2180" fmla="*/ 403621 w 724499"/>
              <a:gd name="connsiteY2180" fmla="*/ 742596 h 814455"/>
              <a:gd name="connsiteX2181" fmla="*/ 401785 w 724499"/>
              <a:gd name="connsiteY2181" fmla="*/ 743251 h 814455"/>
              <a:gd name="connsiteX2182" fmla="*/ 400736 w 724499"/>
              <a:gd name="connsiteY2182" fmla="*/ 744038 h 814455"/>
              <a:gd name="connsiteX2183" fmla="*/ 400081 w 724499"/>
              <a:gd name="connsiteY2183" fmla="*/ 745480 h 814455"/>
              <a:gd name="connsiteX2184" fmla="*/ 397851 w 724499"/>
              <a:gd name="connsiteY2184" fmla="*/ 747972 h 814455"/>
              <a:gd name="connsiteX2185" fmla="*/ 397851 w 724499"/>
              <a:gd name="connsiteY2185" fmla="*/ 751775 h 814455"/>
              <a:gd name="connsiteX2186" fmla="*/ 396409 w 724499"/>
              <a:gd name="connsiteY2186" fmla="*/ 752561 h 814455"/>
              <a:gd name="connsiteX2187" fmla="*/ 392082 w 724499"/>
              <a:gd name="connsiteY2187" fmla="*/ 753610 h 814455"/>
              <a:gd name="connsiteX2188" fmla="*/ 390770 w 724499"/>
              <a:gd name="connsiteY2188" fmla="*/ 752561 h 814455"/>
              <a:gd name="connsiteX2189" fmla="*/ 386837 w 724499"/>
              <a:gd name="connsiteY2189" fmla="*/ 753217 h 814455"/>
              <a:gd name="connsiteX2190" fmla="*/ 384738 w 724499"/>
              <a:gd name="connsiteY2190" fmla="*/ 753217 h 814455"/>
              <a:gd name="connsiteX2191" fmla="*/ 384083 w 724499"/>
              <a:gd name="connsiteY2191" fmla="*/ 753217 h 814455"/>
              <a:gd name="connsiteX2192" fmla="*/ 383689 w 724499"/>
              <a:gd name="connsiteY2192" fmla="*/ 754004 h 814455"/>
              <a:gd name="connsiteX2193" fmla="*/ 383296 w 724499"/>
              <a:gd name="connsiteY2193" fmla="*/ 755053 h 814455"/>
              <a:gd name="connsiteX2194" fmla="*/ 382903 w 724499"/>
              <a:gd name="connsiteY2194" fmla="*/ 755709 h 814455"/>
              <a:gd name="connsiteX2195" fmla="*/ 382640 w 724499"/>
              <a:gd name="connsiteY2195" fmla="*/ 756758 h 814455"/>
              <a:gd name="connsiteX2196" fmla="*/ 381985 w 724499"/>
              <a:gd name="connsiteY2196" fmla="*/ 757151 h 814455"/>
              <a:gd name="connsiteX2197" fmla="*/ 380542 w 724499"/>
              <a:gd name="connsiteY2197" fmla="*/ 757151 h 814455"/>
              <a:gd name="connsiteX2198" fmla="*/ 378444 w 724499"/>
              <a:gd name="connsiteY2198" fmla="*/ 754397 h 814455"/>
              <a:gd name="connsiteX2199" fmla="*/ 375559 w 724499"/>
              <a:gd name="connsiteY2199" fmla="*/ 753610 h 814455"/>
              <a:gd name="connsiteX2200" fmla="*/ 375166 w 724499"/>
              <a:gd name="connsiteY2200" fmla="*/ 753610 h 814455"/>
              <a:gd name="connsiteX2201" fmla="*/ 374117 w 724499"/>
              <a:gd name="connsiteY2201" fmla="*/ 753217 h 814455"/>
              <a:gd name="connsiteX2202" fmla="*/ 371363 w 724499"/>
              <a:gd name="connsiteY2202" fmla="*/ 754397 h 814455"/>
              <a:gd name="connsiteX2203" fmla="*/ 370839 w 724499"/>
              <a:gd name="connsiteY2203" fmla="*/ 754004 h 814455"/>
              <a:gd name="connsiteX2204" fmla="*/ 370839 w 724499"/>
              <a:gd name="connsiteY2204" fmla="*/ 752299 h 814455"/>
              <a:gd name="connsiteX2205" fmla="*/ 369527 w 724499"/>
              <a:gd name="connsiteY2205" fmla="*/ 751512 h 814455"/>
              <a:gd name="connsiteX2206" fmla="*/ 369134 w 724499"/>
              <a:gd name="connsiteY2206" fmla="*/ 750857 h 814455"/>
              <a:gd name="connsiteX2207" fmla="*/ 367691 w 724499"/>
              <a:gd name="connsiteY2207" fmla="*/ 750857 h 814455"/>
              <a:gd name="connsiteX2208" fmla="*/ 367691 w 724499"/>
              <a:gd name="connsiteY2208" fmla="*/ 750070 h 814455"/>
              <a:gd name="connsiteX2209" fmla="*/ 366905 w 724499"/>
              <a:gd name="connsiteY2209" fmla="*/ 750070 h 814455"/>
              <a:gd name="connsiteX2210" fmla="*/ 366642 w 724499"/>
              <a:gd name="connsiteY2210" fmla="*/ 749676 h 814455"/>
              <a:gd name="connsiteX2211" fmla="*/ 365987 w 724499"/>
              <a:gd name="connsiteY2211" fmla="*/ 749021 h 814455"/>
              <a:gd name="connsiteX2212" fmla="*/ 365987 w 724499"/>
              <a:gd name="connsiteY2212" fmla="*/ 749676 h 814455"/>
              <a:gd name="connsiteX2213" fmla="*/ 365200 w 724499"/>
              <a:gd name="connsiteY2213" fmla="*/ 750070 h 814455"/>
              <a:gd name="connsiteX2214" fmla="*/ 364544 w 724499"/>
              <a:gd name="connsiteY2214" fmla="*/ 751512 h 814455"/>
              <a:gd name="connsiteX2215" fmla="*/ 362446 w 724499"/>
              <a:gd name="connsiteY2215" fmla="*/ 752561 h 814455"/>
              <a:gd name="connsiteX2216" fmla="*/ 361266 w 724499"/>
              <a:gd name="connsiteY2216" fmla="*/ 752955 h 814455"/>
              <a:gd name="connsiteX2217" fmla="*/ 359168 w 724499"/>
              <a:gd name="connsiteY2217" fmla="*/ 754660 h 814455"/>
              <a:gd name="connsiteX2218" fmla="*/ 356676 w 724499"/>
              <a:gd name="connsiteY2218" fmla="*/ 755053 h 814455"/>
              <a:gd name="connsiteX2219" fmla="*/ 354972 w 724499"/>
              <a:gd name="connsiteY2219" fmla="*/ 755709 h 814455"/>
              <a:gd name="connsiteX2220" fmla="*/ 353267 w 724499"/>
              <a:gd name="connsiteY2220" fmla="*/ 757413 h 814455"/>
              <a:gd name="connsiteX2221" fmla="*/ 353923 w 724499"/>
              <a:gd name="connsiteY2221" fmla="*/ 758856 h 814455"/>
              <a:gd name="connsiteX2222" fmla="*/ 354185 w 724499"/>
              <a:gd name="connsiteY2222" fmla="*/ 761085 h 814455"/>
              <a:gd name="connsiteX2223" fmla="*/ 353267 w 724499"/>
              <a:gd name="connsiteY2223" fmla="*/ 761741 h 814455"/>
              <a:gd name="connsiteX2224" fmla="*/ 351300 w 724499"/>
              <a:gd name="connsiteY2224" fmla="*/ 763839 h 814455"/>
              <a:gd name="connsiteX2225" fmla="*/ 351300 w 724499"/>
              <a:gd name="connsiteY2225" fmla="*/ 765019 h 814455"/>
              <a:gd name="connsiteX2226" fmla="*/ 351038 w 724499"/>
              <a:gd name="connsiteY2226" fmla="*/ 765019 h 814455"/>
              <a:gd name="connsiteX2227" fmla="*/ 350644 w 724499"/>
              <a:gd name="connsiteY2227" fmla="*/ 765937 h 814455"/>
              <a:gd name="connsiteX2228" fmla="*/ 349989 w 724499"/>
              <a:gd name="connsiteY2228" fmla="*/ 766461 h 814455"/>
              <a:gd name="connsiteX2229" fmla="*/ 349202 w 724499"/>
              <a:gd name="connsiteY2229" fmla="*/ 766724 h 814455"/>
              <a:gd name="connsiteX2230" fmla="*/ 348546 w 724499"/>
              <a:gd name="connsiteY2230" fmla="*/ 767379 h 814455"/>
              <a:gd name="connsiteX2231" fmla="*/ 346448 w 724499"/>
              <a:gd name="connsiteY2231" fmla="*/ 767773 h 814455"/>
              <a:gd name="connsiteX2232" fmla="*/ 345006 w 724499"/>
              <a:gd name="connsiteY2232" fmla="*/ 768428 h 814455"/>
              <a:gd name="connsiteX2233" fmla="*/ 343563 w 724499"/>
              <a:gd name="connsiteY2233" fmla="*/ 768428 h 814455"/>
              <a:gd name="connsiteX2234" fmla="*/ 341859 w 724499"/>
              <a:gd name="connsiteY2234" fmla="*/ 768035 h 814455"/>
              <a:gd name="connsiteX2235" fmla="*/ 340810 w 724499"/>
              <a:gd name="connsiteY2235" fmla="*/ 768428 h 814455"/>
              <a:gd name="connsiteX2236" fmla="*/ 339761 w 724499"/>
              <a:gd name="connsiteY2236" fmla="*/ 767379 h 814455"/>
              <a:gd name="connsiteX2237" fmla="*/ 339367 w 724499"/>
              <a:gd name="connsiteY2237" fmla="*/ 767379 h 814455"/>
              <a:gd name="connsiteX2238" fmla="*/ 338580 w 724499"/>
              <a:gd name="connsiteY2238" fmla="*/ 767117 h 814455"/>
              <a:gd name="connsiteX2239" fmla="*/ 336744 w 724499"/>
              <a:gd name="connsiteY2239" fmla="*/ 766724 h 814455"/>
              <a:gd name="connsiteX2240" fmla="*/ 335827 w 724499"/>
              <a:gd name="connsiteY2240" fmla="*/ 765937 h 814455"/>
              <a:gd name="connsiteX2241" fmla="*/ 334384 w 724499"/>
              <a:gd name="connsiteY2241" fmla="*/ 766724 h 814455"/>
              <a:gd name="connsiteX2242" fmla="*/ 333991 w 724499"/>
              <a:gd name="connsiteY2242" fmla="*/ 767117 h 814455"/>
              <a:gd name="connsiteX2243" fmla="*/ 333204 w 724499"/>
              <a:gd name="connsiteY2243" fmla="*/ 767379 h 814455"/>
              <a:gd name="connsiteX2244" fmla="*/ 333204 w 724499"/>
              <a:gd name="connsiteY2244" fmla="*/ 768822 h 814455"/>
              <a:gd name="connsiteX2245" fmla="*/ 333204 w 724499"/>
              <a:gd name="connsiteY2245" fmla="*/ 769477 h 814455"/>
              <a:gd name="connsiteX2246" fmla="*/ 333728 w 724499"/>
              <a:gd name="connsiteY2246" fmla="*/ 769871 h 814455"/>
              <a:gd name="connsiteX2247" fmla="*/ 334384 w 724499"/>
              <a:gd name="connsiteY2247" fmla="*/ 770658 h 814455"/>
              <a:gd name="connsiteX2248" fmla="*/ 334646 w 724499"/>
              <a:gd name="connsiteY2248" fmla="*/ 771313 h 814455"/>
              <a:gd name="connsiteX2249" fmla="*/ 334384 w 724499"/>
              <a:gd name="connsiteY2249" fmla="*/ 772100 h 814455"/>
              <a:gd name="connsiteX2250" fmla="*/ 334384 w 724499"/>
              <a:gd name="connsiteY2250" fmla="*/ 772362 h 814455"/>
              <a:gd name="connsiteX2251" fmla="*/ 333728 w 724499"/>
              <a:gd name="connsiteY2251" fmla="*/ 773805 h 814455"/>
              <a:gd name="connsiteX2252" fmla="*/ 332942 w 724499"/>
              <a:gd name="connsiteY2252" fmla="*/ 774198 h 814455"/>
              <a:gd name="connsiteX2253" fmla="*/ 332286 w 724499"/>
              <a:gd name="connsiteY2253" fmla="*/ 776296 h 814455"/>
              <a:gd name="connsiteX2254" fmla="*/ 332286 w 724499"/>
              <a:gd name="connsiteY2254" fmla="*/ 777738 h 814455"/>
              <a:gd name="connsiteX2255" fmla="*/ 331106 w 724499"/>
              <a:gd name="connsiteY2255" fmla="*/ 778394 h 814455"/>
              <a:gd name="connsiteX2256" fmla="*/ 330844 w 724499"/>
              <a:gd name="connsiteY2256" fmla="*/ 779181 h 814455"/>
              <a:gd name="connsiteX2257" fmla="*/ 330450 w 724499"/>
              <a:gd name="connsiteY2257" fmla="*/ 779837 h 814455"/>
              <a:gd name="connsiteX2258" fmla="*/ 331106 w 724499"/>
              <a:gd name="connsiteY2258" fmla="*/ 781935 h 814455"/>
              <a:gd name="connsiteX2259" fmla="*/ 331106 w 724499"/>
              <a:gd name="connsiteY2259" fmla="*/ 782984 h 814455"/>
              <a:gd name="connsiteX2260" fmla="*/ 331762 w 724499"/>
              <a:gd name="connsiteY2260" fmla="*/ 784295 h 814455"/>
              <a:gd name="connsiteX2261" fmla="*/ 332548 w 724499"/>
              <a:gd name="connsiteY2261" fmla="*/ 784295 h 814455"/>
              <a:gd name="connsiteX2262" fmla="*/ 332548 w 724499"/>
              <a:gd name="connsiteY2262" fmla="*/ 785082 h 814455"/>
              <a:gd name="connsiteX2263" fmla="*/ 333991 w 724499"/>
              <a:gd name="connsiteY2263" fmla="*/ 786262 h 814455"/>
              <a:gd name="connsiteX2264" fmla="*/ 334384 w 724499"/>
              <a:gd name="connsiteY2264" fmla="*/ 786918 h 814455"/>
              <a:gd name="connsiteX2265" fmla="*/ 334646 w 724499"/>
              <a:gd name="connsiteY2265" fmla="*/ 787573 h 814455"/>
              <a:gd name="connsiteX2266" fmla="*/ 335171 w 724499"/>
              <a:gd name="connsiteY2266" fmla="*/ 787967 h 814455"/>
              <a:gd name="connsiteX2267" fmla="*/ 335827 w 724499"/>
              <a:gd name="connsiteY2267" fmla="*/ 788360 h 814455"/>
              <a:gd name="connsiteX2268" fmla="*/ 336744 w 724499"/>
              <a:gd name="connsiteY2268" fmla="*/ 789278 h 814455"/>
              <a:gd name="connsiteX2269" fmla="*/ 336089 w 724499"/>
              <a:gd name="connsiteY2269" fmla="*/ 789934 h 814455"/>
              <a:gd name="connsiteX2270" fmla="*/ 335827 w 724499"/>
              <a:gd name="connsiteY2270" fmla="*/ 792163 h 814455"/>
              <a:gd name="connsiteX2271" fmla="*/ 336089 w 724499"/>
              <a:gd name="connsiteY2271" fmla="*/ 793343 h 814455"/>
              <a:gd name="connsiteX2272" fmla="*/ 335827 w 724499"/>
              <a:gd name="connsiteY2272" fmla="*/ 793605 h 814455"/>
              <a:gd name="connsiteX2273" fmla="*/ 335171 w 724499"/>
              <a:gd name="connsiteY2273" fmla="*/ 794917 h 814455"/>
              <a:gd name="connsiteX2274" fmla="*/ 331106 w 724499"/>
              <a:gd name="connsiteY2274" fmla="*/ 796753 h 814455"/>
              <a:gd name="connsiteX2275" fmla="*/ 331106 w 724499"/>
              <a:gd name="connsiteY2275" fmla="*/ 797539 h 814455"/>
              <a:gd name="connsiteX2276" fmla="*/ 329663 w 724499"/>
              <a:gd name="connsiteY2276" fmla="*/ 798457 h 814455"/>
              <a:gd name="connsiteX2277" fmla="*/ 328352 w 724499"/>
              <a:gd name="connsiteY2277" fmla="*/ 798457 h 814455"/>
              <a:gd name="connsiteX2278" fmla="*/ 326910 w 724499"/>
              <a:gd name="connsiteY2278" fmla="*/ 797539 h 814455"/>
              <a:gd name="connsiteX2279" fmla="*/ 326123 w 724499"/>
              <a:gd name="connsiteY2279" fmla="*/ 796753 h 814455"/>
              <a:gd name="connsiteX2280" fmla="*/ 325861 w 724499"/>
              <a:gd name="connsiteY2280" fmla="*/ 796753 h 814455"/>
              <a:gd name="connsiteX2281" fmla="*/ 324680 w 724499"/>
              <a:gd name="connsiteY2281" fmla="*/ 796097 h 814455"/>
              <a:gd name="connsiteX2282" fmla="*/ 323369 w 724499"/>
              <a:gd name="connsiteY2282" fmla="*/ 796359 h 814455"/>
              <a:gd name="connsiteX2283" fmla="*/ 322714 w 724499"/>
              <a:gd name="connsiteY2283" fmla="*/ 796097 h 814455"/>
              <a:gd name="connsiteX2284" fmla="*/ 322320 w 724499"/>
              <a:gd name="connsiteY2284" fmla="*/ 796753 h 814455"/>
              <a:gd name="connsiteX2285" fmla="*/ 322320 w 724499"/>
              <a:gd name="connsiteY2285" fmla="*/ 798195 h 814455"/>
              <a:gd name="connsiteX2286" fmla="*/ 322714 w 724499"/>
              <a:gd name="connsiteY2286" fmla="*/ 798982 h 814455"/>
              <a:gd name="connsiteX2287" fmla="*/ 322714 w 724499"/>
              <a:gd name="connsiteY2287" fmla="*/ 800293 h 814455"/>
              <a:gd name="connsiteX2288" fmla="*/ 321927 w 724499"/>
              <a:gd name="connsiteY2288" fmla="*/ 801735 h 814455"/>
              <a:gd name="connsiteX2289" fmla="*/ 322320 w 724499"/>
              <a:gd name="connsiteY2289" fmla="*/ 802916 h 814455"/>
              <a:gd name="connsiteX2290" fmla="*/ 321664 w 724499"/>
              <a:gd name="connsiteY2290" fmla="*/ 804620 h 814455"/>
              <a:gd name="connsiteX2291" fmla="*/ 321009 w 724499"/>
              <a:gd name="connsiteY2291" fmla="*/ 805014 h 814455"/>
              <a:gd name="connsiteX2292" fmla="*/ 321009 w 724499"/>
              <a:gd name="connsiteY2292" fmla="*/ 805276 h 814455"/>
              <a:gd name="connsiteX2293" fmla="*/ 319566 w 724499"/>
              <a:gd name="connsiteY2293" fmla="*/ 805276 h 814455"/>
              <a:gd name="connsiteX2294" fmla="*/ 318386 w 724499"/>
              <a:gd name="connsiteY2294" fmla="*/ 806063 h 814455"/>
              <a:gd name="connsiteX2295" fmla="*/ 316681 w 724499"/>
              <a:gd name="connsiteY2295" fmla="*/ 806719 h 814455"/>
              <a:gd name="connsiteX2296" fmla="*/ 316026 w 724499"/>
              <a:gd name="connsiteY2296" fmla="*/ 806456 h 814455"/>
              <a:gd name="connsiteX2297" fmla="*/ 314583 w 724499"/>
              <a:gd name="connsiteY2297" fmla="*/ 806719 h 814455"/>
              <a:gd name="connsiteX2298" fmla="*/ 313928 w 724499"/>
              <a:gd name="connsiteY2298" fmla="*/ 805669 h 814455"/>
              <a:gd name="connsiteX2299" fmla="*/ 312485 w 724499"/>
              <a:gd name="connsiteY2299" fmla="*/ 806456 h 814455"/>
              <a:gd name="connsiteX2300" fmla="*/ 312485 w 724499"/>
              <a:gd name="connsiteY2300" fmla="*/ 806719 h 814455"/>
              <a:gd name="connsiteX2301" fmla="*/ 311043 w 724499"/>
              <a:gd name="connsiteY2301" fmla="*/ 807768 h 814455"/>
              <a:gd name="connsiteX2302" fmla="*/ 310387 w 724499"/>
              <a:gd name="connsiteY2302" fmla="*/ 807374 h 814455"/>
              <a:gd name="connsiteX2303" fmla="*/ 309600 w 724499"/>
              <a:gd name="connsiteY2303" fmla="*/ 806719 h 814455"/>
              <a:gd name="connsiteX2304" fmla="*/ 308814 w 724499"/>
              <a:gd name="connsiteY2304" fmla="*/ 806719 h 814455"/>
              <a:gd name="connsiteX2305" fmla="*/ 307765 w 724499"/>
              <a:gd name="connsiteY2305" fmla="*/ 806063 h 814455"/>
              <a:gd name="connsiteX2306" fmla="*/ 306453 w 724499"/>
              <a:gd name="connsiteY2306" fmla="*/ 806063 h 814455"/>
              <a:gd name="connsiteX2307" fmla="*/ 305273 w 724499"/>
              <a:gd name="connsiteY2307" fmla="*/ 805014 h 814455"/>
              <a:gd name="connsiteX2308" fmla="*/ 304486 w 724499"/>
              <a:gd name="connsiteY2308" fmla="*/ 804620 h 814455"/>
              <a:gd name="connsiteX2309" fmla="*/ 304224 w 724499"/>
              <a:gd name="connsiteY2309" fmla="*/ 804620 h 814455"/>
              <a:gd name="connsiteX2310" fmla="*/ 304224 w 724499"/>
              <a:gd name="connsiteY2310" fmla="*/ 803571 h 814455"/>
              <a:gd name="connsiteX2311" fmla="*/ 303175 w 724499"/>
              <a:gd name="connsiteY2311" fmla="*/ 802916 h 814455"/>
              <a:gd name="connsiteX2312" fmla="*/ 300683 w 724499"/>
              <a:gd name="connsiteY2312" fmla="*/ 803178 h 814455"/>
              <a:gd name="connsiteX2313" fmla="*/ 299372 w 724499"/>
              <a:gd name="connsiteY2313" fmla="*/ 802391 h 814455"/>
              <a:gd name="connsiteX2314" fmla="*/ 297143 w 724499"/>
              <a:gd name="connsiteY2314" fmla="*/ 803834 h 814455"/>
              <a:gd name="connsiteX2315" fmla="*/ 297143 w 724499"/>
              <a:gd name="connsiteY2315" fmla="*/ 802391 h 814455"/>
              <a:gd name="connsiteX2316" fmla="*/ 296750 w 724499"/>
              <a:gd name="connsiteY2316" fmla="*/ 802129 h 814455"/>
              <a:gd name="connsiteX2317" fmla="*/ 296094 w 724499"/>
              <a:gd name="connsiteY2317" fmla="*/ 802391 h 814455"/>
              <a:gd name="connsiteX2318" fmla="*/ 295701 w 724499"/>
              <a:gd name="connsiteY2318" fmla="*/ 803178 h 814455"/>
              <a:gd name="connsiteX2319" fmla="*/ 295045 w 724499"/>
              <a:gd name="connsiteY2319" fmla="*/ 803571 h 814455"/>
              <a:gd name="connsiteX2320" fmla="*/ 294652 w 724499"/>
              <a:gd name="connsiteY2320" fmla="*/ 802916 h 814455"/>
              <a:gd name="connsiteX2321" fmla="*/ 292291 w 724499"/>
              <a:gd name="connsiteY2321" fmla="*/ 801735 h 814455"/>
              <a:gd name="connsiteX2322" fmla="*/ 291111 w 724499"/>
              <a:gd name="connsiteY2322" fmla="*/ 802391 h 814455"/>
              <a:gd name="connsiteX2323" fmla="*/ 291111 w 724499"/>
              <a:gd name="connsiteY2323" fmla="*/ 803178 h 814455"/>
              <a:gd name="connsiteX2324" fmla="*/ 290062 w 724499"/>
              <a:gd name="connsiteY2324" fmla="*/ 803834 h 814455"/>
              <a:gd name="connsiteX2325" fmla="*/ 289668 w 724499"/>
              <a:gd name="connsiteY2325" fmla="*/ 803834 h 814455"/>
              <a:gd name="connsiteX2326" fmla="*/ 289406 w 724499"/>
              <a:gd name="connsiteY2326" fmla="*/ 803834 h 814455"/>
              <a:gd name="connsiteX2327" fmla="*/ 288619 w 724499"/>
              <a:gd name="connsiteY2327" fmla="*/ 803178 h 814455"/>
              <a:gd name="connsiteX2328" fmla="*/ 288226 w 724499"/>
              <a:gd name="connsiteY2328" fmla="*/ 803178 h 814455"/>
              <a:gd name="connsiteX2329" fmla="*/ 287308 w 724499"/>
              <a:gd name="connsiteY2329" fmla="*/ 802916 h 814455"/>
              <a:gd name="connsiteX2330" fmla="*/ 286128 w 724499"/>
              <a:gd name="connsiteY2330" fmla="*/ 803571 h 814455"/>
              <a:gd name="connsiteX2331" fmla="*/ 285866 w 724499"/>
              <a:gd name="connsiteY2331" fmla="*/ 803571 h 814455"/>
              <a:gd name="connsiteX2332" fmla="*/ 285866 w 724499"/>
              <a:gd name="connsiteY2332" fmla="*/ 802916 h 814455"/>
              <a:gd name="connsiteX2333" fmla="*/ 285210 w 724499"/>
              <a:gd name="connsiteY2333" fmla="*/ 802916 h 814455"/>
              <a:gd name="connsiteX2334" fmla="*/ 285210 w 724499"/>
              <a:gd name="connsiteY2334" fmla="*/ 803178 h 814455"/>
              <a:gd name="connsiteX2335" fmla="*/ 284685 w 724499"/>
              <a:gd name="connsiteY2335" fmla="*/ 803178 h 814455"/>
              <a:gd name="connsiteX2336" fmla="*/ 283768 w 724499"/>
              <a:gd name="connsiteY2336" fmla="*/ 805276 h 814455"/>
              <a:gd name="connsiteX2337" fmla="*/ 282588 w 724499"/>
              <a:gd name="connsiteY2337" fmla="*/ 806456 h 814455"/>
              <a:gd name="connsiteX2338" fmla="*/ 280227 w 724499"/>
              <a:gd name="connsiteY2338" fmla="*/ 807768 h 814455"/>
              <a:gd name="connsiteX2339" fmla="*/ 279047 w 724499"/>
              <a:gd name="connsiteY2339" fmla="*/ 807768 h 814455"/>
              <a:gd name="connsiteX2340" fmla="*/ 276162 w 724499"/>
              <a:gd name="connsiteY2340" fmla="*/ 806456 h 814455"/>
              <a:gd name="connsiteX2341" fmla="*/ 275769 w 724499"/>
              <a:gd name="connsiteY2341" fmla="*/ 805669 h 814455"/>
              <a:gd name="connsiteX2342" fmla="*/ 275113 w 724499"/>
              <a:gd name="connsiteY2342" fmla="*/ 804620 h 814455"/>
              <a:gd name="connsiteX2343" fmla="*/ 274457 w 724499"/>
              <a:gd name="connsiteY2343" fmla="*/ 804620 h 814455"/>
              <a:gd name="connsiteX2344" fmla="*/ 272228 w 724499"/>
              <a:gd name="connsiteY2344" fmla="*/ 806456 h 814455"/>
              <a:gd name="connsiteX2345" fmla="*/ 272228 w 724499"/>
              <a:gd name="connsiteY2345" fmla="*/ 806719 h 814455"/>
              <a:gd name="connsiteX2346" fmla="*/ 271572 w 724499"/>
              <a:gd name="connsiteY2346" fmla="*/ 807374 h 814455"/>
              <a:gd name="connsiteX2347" fmla="*/ 271572 w 724499"/>
              <a:gd name="connsiteY2347" fmla="*/ 807768 h 814455"/>
              <a:gd name="connsiteX2348" fmla="*/ 269868 w 724499"/>
              <a:gd name="connsiteY2348" fmla="*/ 809210 h 814455"/>
              <a:gd name="connsiteX2349" fmla="*/ 269474 w 724499"/>
              <a:gd name="connsiteY2349" fmla="*/ 809997 h 814455"/>
              <a:gd name="connsiteX2350" fmla="*/ 269081 w 724499"/>
              <a:gd name="connsiteY2350" fmla="*/ 809997 h 814455"/>
              <a:gd name="connsiteX2351" fmla="*/ 268032 w 724499"/>
              <a:gd name="connsiteY2351" fmla="*/ 809210 h 814455"/>
              <a:gd name="connsiteX2352" fmla="*/ 267376 w 724499"/>
              <a:gd name="connsiteY2352" fmla="*/ 809997 h 814455"/>
              <a:gd name="connsiteX2353" fmla="*/ 268688 w 724499"/>
              <a:gd name="connsiteY2353" fmla="*/ 810652 h 814455"/>
              <a:gd name="connsiteX2354" fmla="*/ 268688 w 724499"/>
              <a:gd name="connsiteY2354" fmla="*/ 811439 h 814455"/>
              <a:gd name="connsiteX2355" fmla="*/ 268688 w 724499"/>
              <a:gd name="connsiteY2355" fmla="*/ 811702 h 814455"/>
              <a:gd name="connsiteX2356" fmla="*/ 268688 w 724499"/>
              <a:gd name="connsiteY2356" fmla="*/ 812095 h 814455"/>
              <a:gd name="connsiteX2357" fmla="*/ 269081 w 724499"/>
              <a:gd name="connsiteY2357" fmla="*/ 813144 h 814455"/>
              <a:gd name="connsiteX2358" fmla="*/ 268688 w 724499"/>
              <a:gd name="connsiteY2358" fmla="*/ 813144 h 814455"/>
              <a:gd name="connsiteX2359" fmla="*/ 268425 w 724499"/>
              <a:gd name="connsiteY2359" fmla="*/ 813800 h 814455"/>
              <a:gd name="connsiteX2360" fmla="*/ 267770 w 724499"/>
              <a:gd name="connsiteY2360" fmla="*/ 814455 h 814455"/>
              <a:gd name="connsiteX2361" fmla="*/ 266983 w 724499"/>
              <a:gd name="connsiteY2361" fmla="*/ 814455 h 814455"/>
              <a:gd name="connsiteX2362" fmla="*/ 265672 w 724499"/>
              <a:gd name="connsiteY2362" fmla="*/ 813800 h 814455"/>
              <a:gd name="connsiteX2363" fmla="*/ 263836 w 724499"/>
              <a:gd name="connsiteY2363" fmla="*/ 813800 h 814455"/>
              <a:gd name="connsiteX2364" fmla="*/ 262393 w 724499"/>
              <a:gd name="connsiteY2364" fmla="*/ 814193 h 814455"/>
              <a:gd name="connsiteX2365" fmla="*/ 260295 w 724499"/>
              <a:gd name="connsiteY2365" fmla="*/ 813537 h 814455"/>
              <a:gd name="connsiteX2366" fmla="*/ 258853 w 724499"/>
              <a:gd name="connsiteY2366" fmla="*/ 812357 h 814455"/>
              <a:gd name="connsiteX2367" fmla="*/ 257804 w 724499"/>
              <a:gd name="connsiteY2367" fmla="*/ 810652 h 814455"/>
              <a:gd name="connsiteX2368" fmla="*/ 256755 w 724499"/>
              <a:gd name="connsiteY2368" fmla="*/ 810259 h 814455"/>
              <a:gd name="connsiteX2369" fmla="*/ 256755 w 724499"/>
              <a:gd name="connsiteY2369" fmla="*/ 809997 h 814455"/>
              <a:gd name="connsiteX2370" fmla="*/ 255312 w 724499"/>
              <a:gd name="connsiteY2370" fmla="*/ 809472 h 814455"/>
              <a:gd name="connsiteX2371" fmla="*/ 254526 w 724499"/>
              <a:gd name="connsiteY2371" fmla="*/ 808554 h 814455"/>
              <a:gd name="connsiteX2372" fmla="*/ 252821 w 724499"/>
              <a:gd name="connsiteY2372" fmla="*/ 807768 h 814455"/>
              <a:gd name="connsiteX2373" fmla="*/ 252427 w 724499"/>
              <a:gd name="connsiteY2373" fmla="*/ 807112 h 814455"/>
              <a:gd name="connsiteX2374" fmla="*/ 251772 w 724499"/>
              <a:gd name="connsiteY2374" fmla="*/ 807112 h 814455"/>
              <a:gd name="connsiteX2375" fmla="*/ 249149 w 724499"/>
              <a:gd name="connsiteY2375" fmla="*/ 807768 h 814455"/>
              <a:gd name="connsiteX2376" fmla="*/ 248887 w 724499"/>
              <a:gd name="connsiteY2376" fmla="*/ 807374 h 814455"/>
              <a:gd name="connsiteX2377" fmla="*/ 246789 w 724499"/>
              <a:gd name="connsiteY2377" fmla="*/ 808161 h 814455"/>
              <a:gd name="connsiteX2378" fmla="*/ 246789 w 724499"/>
              <a:gd name="connsiteY2378" fmla="*/ 807374 h 814455"/>
              <a:gd name="connsiteX2379" fmla="*/ 246395 w 724499"/>
              <a:gd name="connsiteY2379" fmla="*/ 807112 h 814455"/>
              <a:gd name="connsiteX2380" fmla="*/ 246133 w 724499"/>
              <a:gd name="connsiteY2380" fmla="*/ 806063 h 814455"/>
              <a:gd name="connsiteX2381" fmla="*/ 244035 w 724499"/>
              <a:gd name="connsiteY2381" fmla="*/ 805669 h 814455"/>
              <a:gd name="connsiteX2382" fmla="*/ 244691 w 724499"/>
              <a:gd name="connsiteY2382" fmla="*/ 804358 h 814455"/>
              <a:gd name="connsiteX2383" fmla="*/ 244035 w 724499"/>
              <a:gd name="connsiteY2383" fmla="*/ 805276 h 814455"/>
              <a:gd name="connsiteX2384" fmla="*/ 240363 w 724499"/>
              <a:gd name="connsiteY2384" fmla="*/ 802391 h 814455"/>
              <a:gd name="connsiteX2385" fmla="*/ 239052 w 724499"/>
              <a:gd name="connsiteY2385" fmla="*/ 801735 h 814455"/>
              <a:gd name="connsiteX2386" fmla="*/ 238659 w 724499"/>
              <a:gd name="connsiteY2386" fmla="*/ 801080 h 814455"/>
              <a:gd name="connsiteX2387" fmla="*/ 236954 w 724499"/>
              <a:gd name="connsiteY2387" fmla="*/ 800686 h 814455"/>
              <a:gd name="connsiteX2388" fmla="*/ 233282 w 724499"/>
              <a:gd name="connsiteY2388" fmla="*/ 798457 h 814455"/>
              <a:gd name="connsiteX2389" fmla="*/ 232889 w 724499"/>
              <a:gd name="connsiteY2389" fmla="*/ 796097 h 814455"/>
              <a:gd name="connsiteX2390" fmla="*/ 232233 w 724499"/>
              <a:gd name="connsiteY2390" fmla="*/ 795310 h 814455"/>
              <a:gd name="connsiteX2391" fmla="*/ 231971 w 724499"/>
              <a:gd name="connsiteY2391" fmla="*/ 794654 h 814455"/>
              <a:gd name="connsiteX2392" fmla="*/ 231315 w 724499"/>
              <a:gd name="connsiteY2392" fmla="*/ 793999 h 814455"/>
              <a:gd name="connsiteX2393" fmla="*/ 230135 w 724499"/>
              <a:gd name="connsiteY2393" fmla="*/ 792163 h 814455"/>
              <a:gd name="connsiteX2394" fmla="*/ 230529 w 724499"/>
              <a:gd name="connsiteY2394" fmla="*/ 791901 h 814455"/>
              <a:gd name="connsiteX2395" fmla="*/ 229873 w 724499"/>
              <a:gd name="connsiteY2395" fmla="*/ 790721 h 814455"/>
              <a:gd name="connsiteX2396" fmla="*/ 229873 w 724499"/>
              <a:gd name="connsiteY2396" fmla="*/ 789934 h 814455"/>
              <a:gd name="connsiteX2397" fmla="*/ 228430 w 724499"/>
              <a:gd name="connsiteY2397" fmla="*/ 787180 h 814455"/>
              <a:gd name="connsiteX2398" fmla="*/ 228430 w 724499"/>
              <a:gd name="connsiteY2398" fmla="*/ 786524 h 814455"/>
              <a:gd name="connsiteX2399" fmla="*/ 226595 w 724499"/>
              <a:gd name="connsiteY2399" fmla="*/ 785475 h 814455"/>
              <a:gd name="connsiteX2400" fmla="*/ 226595 w 724499"/>
              <a:gd name="connsiteY2400" fmla="*/ 785082 h 814455"/>
              <a:gd name="connsiteX2401" fmla="*/ 226332 w 724499"/>
              <a:gd name="connsiteY2401" fmla="*/ 784820 h 814455"/>
              <a:gd name="connsiteX2402" fmla="*/ 226332 w 724499"/>
              <a:gd name="connsiteY2402" fmla="*/ 784295 h 814455"/>
              <a:gd name="connsiteX2403" fmla="*/ 224496 w 724499"/>
              <a:gd name="connsiteY2403" fmla="*/ 782984 h 814455"/>
              <a:gd name="connsiteX2404" fmla="*/ 221349 w 724499"/>
              <a:gd name="connsiteY2404" fmla="*/ 784033 h 814455"/>
              <a:gd name="connsiteX2405" fmla="*/ 220169 w 724499"/>
              <a:gd name="connsiteY2405" fmla="*/ 785082 h 814455"/>
              <a:gd name="connsiteX2406" fmla="*/ 216629 w 724499"/>
              <a:gd name="connsiteY2406" fmla="*/ 785737 h 814455"/>
              <a:gd name="connsiteX2407" fmla="*/ 214793 w 724499"/>
              <a:gd name="connsiteY2407" fmla="*/ 785475 h 814455"/>
              <a:gd name="connsiteX2408" fmla="*/ 213350 w 724499"/>
              <a:gd name="connsiteY2408" fmla="*/ 784295 h 814455"/>
              <a:gd name="connsiteX2409" fmla="*/ 212432 w 724499"/>
              <a:gd name="connsiteY2409" fmla="*/ 782984 h 814455"/>
              <a:gd name="connsiteX2410" fmla="*/ 211252 w 724499"/>
              <a:gd name="connsiteY2410" fmla="*/ 782984 h 814455"/>
              <a:gd name="connsiteX2411" fmla="*/ 211252 w 724499"/>
              <a:gd name="connsiteY2411" fmla="*/ 781935 h 814455"/>
              <a:gd name="connsiteX2412" fmla="*/ 209154 w 724499"/>
              <a:gd name="connsiteY2412" fmla="*/ 780886 h 814455"/>
              <a:gd name="connsiteX2413" fmla="*/ 208498 w 724499"/>
              <a:gd name="connsiteY2413" fmla="*/ 780099 h 814455"/>
              <a:gd name="connsiteX2414" fmla="*/ 208236 w 724499"/>
              <a:gd name="connsiteY2414" fmla="*/ 778001 h 814455"/>
              <a:gd name="connsiteX2415" fmla="*/ 208498 w 724499"/>
              <a:gd name="connsiteY2415" fmla="*/ 776558 h 814455"/>
              <a:gd name="connsiteX2416" fmla="*/ 209154 w 724499"/>
              <a:gd name="connsiteY2416" fmla="*/ 775509 h 814455"/>
              <a:gd name="connsiteX2417" fmla="*/ 209810 w 724499"/>
              <a:gd name="connsiteY2417" fmla="*/ 773018 h 814455"/>
              <a:gd name="connsiteX2418" fmla="*/ 210334 w 724499"/>
              <a:gd name="connsiteY2418" fmla="*/ 772100 h 814455"/>
              <a:gd name="connsiteX2419" fmla="*/ 210597 w 724499"/>
              <a:gd name="connsiteY2419" fmla="*/ 770920 h 814455"/>
              <a:gd name="connsiteX2420" fmla="*/ 211777 w 724499"/>
              <a:gd name="connsiteY2420" fmla="*/ 769215 h 814455"/>
              <a:gd name="connsiteX2421" fmla="*/ 212039 w 724499"/>
              <a:gd name="connsiteY2421" fmla="*/ 768822 h 814455"/>
              <a:gd name="connsiteX2422" fmla="*/ 211252 w 724499"/>
              <a:gd name="connsiteY2422" fmla="*/ 768428 h 814455"/>
              <a:gd name="connsiteX2423" fmla="*/ 211252 w 724499"/>
              <a:gd name="connsiteY2423" fmla="*/ 767773 h 814455"/>
              <a:gd name="connsiteX2424" fmla="*/ 210597 w 724499"/>
              <a:gd name="connsiteY2424" fmla="*/ 767379 h 814455"/>
              <a:gd name="connsiteX2425" fmla="*/ 209548 w 724499"/>
              <a:gd name="connsiteY2425" fmla="*/ 767379 h 814455"/>
              <a:gd name="connsiteX2426" fmla="*/ 210334 w 724499"/>
              <a:gd name="connsiteY2426" fmla="*/ 765937 h 814455"/>
              <a:gd name="connsiteX2427" fmla="*/ 211777 w 724499"/>
              <a:gd name="connsiteY2427" fmla="*/ 765019 h 814455"/>
              <a:gd name="connsiteX2428" fmla="*/ 213088 w 724499"/>
              <a:gd name="connsiteY2428" fmla="*/ 764494 h 814455"/>
              <a:gd name="connsiteX2429" fmla="*/ 214137 w 724499"/>
              <a:gd name="connsiteY2429" fmla="*/ 764494 h 814455"/>
              <a:gd name="connsiteX2430" fmla="*/ 215973 w 724499"/>
              <a:gd name="connsiteY2430" fmla="*/ 763839 h 814455"/>
              <a:gd name="connsiteX2431" fmla="*/ 216235 w 724499"/>
              <a:gd name="connsiteY2431" fmla="*/ 763576 h 814455"/>
              <a:gd name="connsiteX2432" fmla="*/ 215973 w 724499"/>
              <a:gd name="connsiteY2432" fmla="*/ 763576 h 814455"/>
              <a:gd name="connsiteX2433" fmla="*/ 215973 w 724499"/>
              <a:gd name="connsiteY2433" fmla="*/ 763052 h 814455"/>
              <a:gd name="connsiteX2434" fmla="*/ 214793 w 724499"/>
              <a:gd name="connsiteY2434" fmla="*/ 763839 h 814455"/>
              <a:gd name="connsiteX2435" fmla="*/ 213088 w 724499"/>
              <a:gd name="connsiteY2435" fmla="*/ 763576 h 814455"/>
              <a:gd name="connsiteX2436" fmla="*/ 212039 w 724499"/>
              <a:gd name="connsiteY2436" fmla="*/ 762790 h 814455"/>
              <a:gd name="connsiteX2437" fmla="*/ 210990 w 724499"/>
              <a:gd name="connsiteY2437" fmla="*/ 762396 h 814455"/>
              <a:gd name="connsiteX2438" fmla="*/ 210334 w 724499"/>
              <a:gd name="connsiteY2438" fmla="*/ 762790 h 814455"/>
              <a:gd name="connsiteX2439" fmla="*/ 209154 w 724499"/>
              <a:gd name="connsiteY2439" fmla="*/ 761478 h 814455"/>
              <a:gd name="connsiteX2440" fmla="*/ 208236 w 724499"/>
              <a:gd name="connsiteY2440" fmla="*/ 761085 h 814455"/>
              <a:gd name="connsiteX2441" fmla="*/ 206794 w 724499"/>
              <a:gd name="connsiteY2441" fmla="*/ 760298 h 814455"/>
              <a:gd name="connsiteX2442" fmla="*/ 205351 w 724499"/>
              <a:gd name="connsiteY2442" fmla="*/ 757938 h 814455"/>
              <a:gd name="connsiteX2443" fmla="*/ 205351 w 724499"/>
              <a:gd name="connsiteY2443" fmla="*/ 756758 h 814455"/>
              <a:gd name="connsiteX2444" fmla="*/ 204302 w 724499"/>
              <a:gd name="connsiteY2444" fmla="*/ 756495 h 814455"/>
              <a:gd name="connsiteX2445" fmla="*/ 203909 w 724499"/>
              <a:gd name="connsiteY2445" fmla="*/ 755709 h 814455"/>
              <a:gd name="connsiteX2446" fmla="*/ 204302 w 724499"/>
              <a:gd name="connsiteY2446" fmla="*/ 755053 h 814455"/>
              <a:gd name="connsiteX2447" fmla="*/ 204302 w 724499"/>
              <a:gd name="connsiteY2447" fmla="*/ 754397 h 814455"/>
              <a:gd name="connsiteX2448" fmla="*/ 203516 w 724499"/>
              <a:gd name="connsiteY2448" fmla="*/ 753217 h 814455"/>
              <a:gd name="connsiteX2449" fmla="*/ 202598 w 724499"/>
              <a:gd name="connsiteY2449" fmla="*/ 753610 h 814455"/>
              <a:gd name="connsiteX2450" fmla="*/ 200631 w 724499"/>
              <a:gd name="connsiteY2450" fmla="*/ 754397 h 814455"/>
              <a:gd name="connsiteX2451" fmla="*/ 199713 w 724499"/>
              <a:gd name="connsiteY2451" fmla="*/ 754004 h 814455"/>
              <a:gd name="connsiteX2452" fmla="*/ 199319 w 724499"/>
              <a:gd name="connsiteY2452" fmla="*/ 754397 h 814455"/>
              <a:gd name="connsiteX2453" fmla="*/ 198926 w 724499"/>
              <a:gd name="connsiteY2453" fmla="*/ 754397 h 814455"/>
              <a:gd name="connsiteX2454" fmla="*/ 198270 w 724499"/>
              <a:gd name="connsiteY2454" fmla="*/ 755315 h 814455"/>
              <a:gd name="connsiteX2455" fmla="*/ 197221 w 724499"/>
              <a:gd name="connsiteY2455" fmla="*/ 756102 h 814455"/>
              <a:gd name="connsiteX2456" fmla="*/ 195779 w 724499"/>
              <a:gd name="connsiteY2456" fmla="*/ 756102 h 814455"/>
              <a:gd name="connsiteX2457" fmla="*/ 195779 w 724499"/>
              <a:gd name="connsiteY2457" fmla="*/ 755315 h 814455"/>
              <a:gd name="connsiteX2458" fmla="*/ 196434 w 724499"/>
              <a:gd name="connsiteY2458" fmla="*/ 755315 h 814455"/>
              <a:gd name="connsiteX2459" fmla="*/ 196434 w 724499"/>
              <a:gd name="connsiteY2459" fmla="*/ 755053 h 814455"/>
              <a:gd name="connsiteX2460" fmla="*/ 194730 w 724499"/>
              <a:gd name="connsiteY2460" fmla="*/ 752955 h 814455"/>
              <a:gd name="connsiteX2461" fmla="*/ 194074 w 724499"/>
              <a:gd name="connsiteY2461" fmla="*/ 752561 h 814455"/>
              <a:gd name="connsiteX2462" fmla="*/ 194336 w 724499"/>
              <a:gd name="connsiteY2462" fmla="*/ 751119 h 814455"/>
              <a:gd name="connsiteX2463" fmla="*/ 194074 w 724499"/>
              <a:gd name="connsiteY2463" fmla="*/ 750070 h 814455"/>
              <a:gd name="connsiteX2464" fmla="*/ 191452 w 724499"/>
              <a:gd name="connsiteY2464" fmla="*/ 749676 h 814455"/>
              <a:gd name="connsiteX2465" fmla="*/ 190796 w 724499"/>
              <a:gd name="connsiteY2465" fmla="*/ 749021 h 814455"/>
              <a:gd name="connsiteX2466" fmla="*/ 190140 w 724499"/>
              <a:gd name="connsiteY2466" fmla="*/ 748627 h 814455"/>
              <a:gd name="connsiteX2467" fmla="*/ 190403 w 724499"/>
              <a:gd name="connsiteY2467" fmla="*/ 746923 h 814455"/>
              <a:gd name="connsiteX2468" fmla="*/ 189353 w 724499"/>
              <a:gd name="connsiteY2468" fmla="*/ 746136 h 814455"/>
              <a:gd name="connsiteX2469" fmla="*/ 188960 w 724499"/>
              <a:gd name="connsiteY2469" fmla="*/ 745743 h 814455"/>
              <a:gd name="connsiteX2470" fmla="*/ 187518 w 724499"/>
              <a:gd name="connsiteY2470" fmla="*/ 744694 h 814455"/>
              <a:gd name="connsiteX2471" fmla="*/ 187255 w 724499"/>
              <a:gd name="connsiteY2471" fmla="*/ 744038 h 814455"/>
              <a:gd name="connsiteX2472" fmla="*/ 188173 w 724499"/>
              <a:gd name="connsiteY2472" fmla="*/ 743645 h 814455"/>
              <a:gd name="connsiteX2473" fmla="*/ 191058 w 724499"/>
              <a:gd name="connsiteY2473" fmla="*/ 744038 h 814455"/>
              <a:gd name="connsiteX2474" fmla="*/ 191452 w 724499"/>
              <a:gd name="connsiteY2474" fmla="*/ 743251 h 814455"/>
              <a:gd name="connsiteX2475" fmla="*/ 192894 w 724499"/>
              <a:gd name="connsiteY2475" fmla="*/ 741940 h 814455"/>
              <a:gd name="connsiteX2476" fmla="*/ 192632 w 724499"/>
              <a:gd name="connsiteY2476" fmla="*/ 740104 h 814455"/>
              <a:gd name="connsiteX2477" fmla="*/ 192894 w 724499"/>
              <a:gd name="connsiteY2477" fmla="*/ 739842 h 814455"/>
              <a:gd name="connsiteX2478" fmla="*/ 192632 w 724499"/>
              <a:gd name="connsiteY2478" fmla="*/ 739055 h 814455"/>
              <a:gd name="connsiteX2479" fmla="*/ 187518 w 724499"/>
              <a:gd name="connsiteY2479" fmla="*/ 733416 h 814455"/>
              <a:gd name="connsiteX2480" fmla="*/ 187518 w 724499"/>
              <a:gd name="connsiteY2480" fmla="*/ 732236 h 814455"/>
              <a:gd name="connsiteX2481" fmla="*/ 186075 w 724499"/>
              <a:gd name="connsiteY2481" fmla="*/ 730138 h 814455"/>
              <a:gd name="connsiteX2482" fmla="*/ 185419 w 724499"/>
              <a:gd name="connsiteY2482" fmla="*/ 728827 h 814455"/>
              <a:gd name="connsiteX2483" fmla="*/ 185157 w 724499"/>
              <a:gd name="connsiteY2483" fmla="*/ 725155 h 814455"/>
              <a:gd name="connsiteX2484" fmla="*/ 184370 w 724499"/>
              <a:gd name="connsiteY2484" fmla="*/ 723844 h 814455"/>
              <a:gd name="connsiteX2485" fmla="*/ 183977 w 724499"/>
              <a:gd name="connsiteY2485" fmla="*/ 723057 h 814455"/>
              <a:gd name="connsiteX2486" fmla="*/ 183715 w 724499"/>
              <a:gd name="connsiteY2486" fmla="*/ 722139 h 814455"/>
              <a:gd name="connsiteX2487" fmla="*/ 181879 w 724499"/>
              <a:gd name="connsiteY2487" fmla="*/ 719517 h 814455"/>
              <a:gd name="connsiteX2488" fmla="*/ 178732 w 724499"/>
              <a:gd name="connsiteY2488" fmla="*/ 717812 h 814455"/>
              <a:gd name="connsiteX2489" fmla="*/ 177683 w 724499"/>
              <a:gd name="connsiteY2489" fmla="*/ 717812 h 814455"/>
              <a:gd name="connsiteX2490" fmla="*/ 177683 w 724499"/>
              <a:gd name="connsiteY2490" fmla="*/ 717156 h 814455"/>
              <a:gd name="connsiteX2491" fmla="*/ 176896 w 724499"/>
              <a:gd name="connsiteY2491" fmla="*/ 717156 h 814455"/>
              <a:gd name="connsiteX2492" fmla="*/ 175191 w 724499"/>
              <a:gd name="connsiteY2492" fmla="*/ 715714 h 814455"/>
              <a:gd name="connsiteX2493" fmla="*/ 174536 w 724499"/>
              <a:gd name="connsiteY2493" fmla="*/ 715320 h 814455"/>
              <a:gd name="connsiteX2494" fmla="*/ 172700 w 724499"/>
              <a:gd name="connsiteY2494" fmla="*/ 715714 h 814455"/>
              <a:gd name="connsiteX2495" fmla="*/ 171651 w 724499"/>
              <a:gd name="connsiteY2495" fmla="*/ 714665 h 814455"/>
              <a:gd name="connsiteX2496" fmla="*/ 171257 w 724499"/>
              <a:gd name="connsiteY2496" fmla="*/ 713222 h 814455"/>
              <a:gd name="connsiteX2497" fmla="*/ 170208 w 724499"/>
              <a:gd name="connsiteY2497" fmla="*/ 712435 h 814455"/>
              <a:gd name="connsiteX2498" fmla="*/ 170208 w 724499"/>
              <a:gd name="connsiteY2498" fmla="*/ 712173 h 814455"/>
              <a:gd name="connsiteX2499" fmla="*/ 170208 w 724499"/>
              <a:gd name="connsiteY2499" fmla="*/ 710731 h 814455"/>
              <a:gd name="connsiteX2500" fmla="*/ 170602 w 724499"/>
              <a:gd name="connsiteY2500" fmla="*/ 710337 h 814455"/>
              <a:gd name="connsiteX2501" fmla="*/ 170602 w 724499"/>
              <a:gd name="connsiteY2501" fmla="*/ 708633 h 814455"/>
              <a:gd name="connsiteX2502" fmla="*/ 169815 w 724499"/>
              <a:gd name="connsiteY2502" fmla="*/ 708239 h 814455"/>
              <a:gd name="connsiteX2503" fmla="*/ 169553 w 724499"/>
              <a:gd name="connsiteY2503" fmla="*/ 707977 h 814455"/>
              <a:gd name="connsiteX2504" fmla="*/ 169553 w 724499"/>
              <a:gd name="connsiteY2504" fmla="*/ 707321 h 814455"/>
              <a:gd name="connsiteX2505" fmla="*/ 169815 w 724499"/>
              <a:gd name="connsiteY2505" fmla="*/ 705092 h 814455"/>
              <a:gd name="connsiteX2506" fmla="*/ 169815 w 724499"/>
              <a:gd name="connsiteY2506" fmla="*/ 704436 h 814455"/>
              <a:gd name="connsiteX2507" fmla="*/ 170208 w 724499"/>
              <a:gd name="connsiteY2507" fmla="*/ 702338 h 814455"/>
              <a:gd name="connsiteX2508" fmla="*/ 169159 w 724499"/>
              <a:gd name="connsiteY2508" fmla="*/ 702338 h 814455"/>
              <a:gd name="connsiteX2509" fmla="*/ 168110 w 724499"/>
              <a:gd name="connsiteY2509" fmla="*/ 701945 h 814455"/>
              <a:gd name="connsiteX2510" fmla="*/ 167455 w 724499"/>
              <a:gd name="connsiteY2510" fmla="*/ 701158 h 814455"/>
              <a:gd name="connsiteX2511" fmla="*/ 166274 w 724499"/>
              <a:gd name="connsiteY2511" fmla="*/ 700896 h 814455"/>
              <a:gd name="connsiteX2512" fmla="*/ 165225 w 724499"/>
              <a:gd name="connsiteY2512" fmla="*/ 699716 h 814455"/>
              <a:gd name="connsiteX2513" fmla="*/ 166012 w 724499"/>
              <a:gd name="connsiteY2513" fmla="*/ 699453 h 814455"/>
              <a:gd name="connsiteX2514" fmla="*/ 166930 w 724499"/>
              <a:gd name="connsiteY2514" fmla="*/ 699060 h 814455"/>
              <a:gd name="connsiteX2515" fmla="*/ 166274 w 724499"/>
              <a:gd name="connsiteY2515" fmla="*/ 699060 h 814455"/>
              <a:gd name="connsiteX2516" fmla="*/ 165619 w 724499"/>
              <a:gd name="connsiteY2516" fmla="*/ 699453 h 814455"/>
              <a:gd name="connsiteX2517" fmla="*/ 165619 w 724499"/>
              <a:gd name="connsiteY2517" fmla="*/ 699060 h 814455"/>
              <a:gd name="connsiteX2518" fmla="*/ 166012 w 724499"/>
              <a:gd name="connsiteY2518" fmla="*/ 698798 h 814455"/>
              <a:gd name="connsiteX2519" fmla="*/ 166012 w 724499"/>
              <a:gd name="connsiteY2519" fmla="*/ 698273 h 814455"/>
              <a:gd name="connsiteX2520" fmla="*/ 165225 w 724499"/>
              <a:gd name="connsiteY2520" fmla="*/ 698273 h 814455"/>
              <a:gd name="connsiteX2521" fmla="*/ 164176 w 724499"/>
              <a:gd name="connsiteY2521" fmla="*/ 697618 h 814455"/>
              <a:gd name="connsiteX2522" fmla="*/ 166012 w 724499"/>
              <a:gd name="connsiteY2522" fmla="*/ 696569 h 814455"/>
              <a:gd name="connsiteX2523" fmla="*/ 166274 w 724499"/>
              <a:gd name="connsiteY2523" fmla="*/ 696175 h 814455"/>
              <a:gd name="connsiteX2524" fmla="*/ 165619 w 724499"/>
              <a:gd name="connsiteY2524" fmla="*/ 694470 h 814455"/>
              <a:gd name="connsiteX2525" fmla="*/ 166274 w 724499"/>
              <a:gd name="connsiteY2525" fmla="*/ 694470 h 814455"/>
              <a:gd name="connsiteX2526" fmla="*/ 166274 w 724499"/>
              <a:gd name="connsiteY2526" fmla="*/ 694077 h 814455"/>
              <a:gd name="connsiteX2527" fmla="*/ 166012 w 724499"/>
              <a:gd name="connsiteY2527" fmla="*/ 694077 h 814455"/>
              <a:gd name="connsiteX2528" fmla="*/ 166012 w 724499"/>
              <a:gd name="connsiteY2528" fmla="*/ 693815 h 814455"/>
              <a:gd name="connsiteX2529" fmla="*/ 166930 w 724499"/>
              <a:gd name="connsiteY2529" fmla="*/ 693421 h 814455"/>
              <a:gd name="connsiteX2530" fmla="*/ 168372 w 724499"/>
              <a:gd name="connsiteY2530" fmla="*/ 692635 h 814455"/>
              <a:gd name="connsiteX2531" fmla="*/ 168372 w 724499"/>
              <a:gd name="connsiteY2531" fmla="*/ 692241 h 814455"/>
              <a:gd name="connsiteX2532" fmla="*/ 167455 w 724499"/>
              <a:gd name="connsiteY2532" fmla="*/ 691979 h 814455"/>
              <a:gd name="connsiteX2533" fmla="*/ 164570 w 724499"/>
              <a:gd name="connsiteY2533" fmla="*/ 692241 h 814455"/>
              <a:gd name="connsiteX2534" fmla="*/ 163914 w 724499"/>
              <a:gd name="connsiteY2534" fmla="*/ 691979 h 814455"/>
              <a:gd name="connsiteX2535" fmla="*/ 163521 w 724499"/>
              <a:gd name="connsiteY2535" fmla="*/ 691979 h 814455"/>
              <a:gd name="connsiteX2536" fmla="*/ 162472 w 724499"/>
              <a:gd name="connsiteY2536" fmla="*/ 692635 h 814455"/>
              <a:gd name="connsiteX2537" fmla="*/ 162078 w 724499"/>
              <a:gd name="connsiteY2537" fmla="*/ 692241 h 814455"/>
              <a:gd name="connsiteX2538" fmla="*/ 159456 w 724499"/>
              <a:gd name="connsiteY2538" fmla="*/ 691979 h 814455"/>
              <a:gd name="connsiteX2539" fmla="*/ 158538 w 724499"/>
              <a:gd name="connsiteY2539" fmla="*/ 691586 h 814455"/>
              <a:gd name="connsiteX2540" fmla="*/ 159193 w 724499"/>
              <a:gd name="connsiteY2540" fmla="*/ 689881 h 814455"/>
              <a:gd name="connsiteX2541" fmla="*/ 158800 w 724499"/>
              <a:gd name="connsiteY2541" fmla="*/ 689094 h 814455"/>
              <a:gd name="connsiteX2542" fmla="*/ 158538 w 724499"/>
              <a:gd name="connsiteY2542" fmla="*/ 688701 h 814455"/>
              <a:gd name="connsiteX2543" fmla="*/ 160242 w 724499"/>
              <a:gd name="connsiteY2543" fmla="*/ 687783 h 814455"/>
              <a:gd name="connsiteX2544" fmla="*/ 160242 w 724499"/>
              <a:gd name="connsiteY2544" fmla="*/ 687258 h 814455"/>
              <a:gd name="connsiteX2545" fmla="*/ 159456 w 724499"/>
              <a:gd name="connsiteY2545" fmla="*/ 686996 h 814455"/>
              <a:gd name="connsiteX2546" fmla="*/ 160242 w 724499"/>
              <a:gd name="connsiteY2546" fmla="*/ 683718 h 814455"/>
              <a:gd name="connsiteX2547" fmla="*/ 161554 w 724499"/>
              <a:gd name="connsiteY2547" fmla="*/ 684504 h 814455"/>
              <a:gd name="connsiteX2548" fmla="*/ 162472 w 724499"/>
              <a:gd name="connsiteY2548" fmla="*/ 682406 h 814455"/>
              <a:gd name="connsiteX2549" fmla="*/ 163521 w 724499"/>
              <a:gd name="connsiteY2549" fmla="*/ 680702 h 814455"/>
              <a:gd name="connsiteX2550" fmla="*/ 164176 w 724499"/>
              <a:gd name="connsiteY2550" fmla="*/ 679915 h 814455"/>
              <a:gd name="connsiteX2551" fmla="*/ 164176 w 724499"/>
              <a:gd name="connsiteY2551" fmla="*/ 679522 h 814455"/>
              <a:gd name="connsiteX2552" fmla="*/ 165619 w 724499"/>
              <a:gd name="connsiteY2552" fmla="*/ 679259 h 814455"/>
              <a:gd name="connsiteX2553" fmla="*/ 163914 w 724499"/>
              <a:gd name="connsiteY2553" fmla="*/ 678472 h 814455"/>
              <a:gd name="connsiteX2554" fmla="*/ 164176 w 724499"/>
              <a:gd name="connsiteY2554" fmla="*/ 677817 h 814455"/>
              <a:gd name="connsiteX2555" fmla="*/ 163914 w 724499"/>
              <a:gd name="connsiteY2555" fmla="*/ 677423 h 814455"/>
              <a:gd name="connsiteX2556" fmla="*/ 164176 w 724499"/>
              <a:gd name="connsiteY2556" fmla="*/ 677030 h 814455"/>
              <a:gd name="connsiteX2557" fmla="*/ 166012 w 724499"/>
              <a:gd name="connsiteY2557" fmla="*/ 677030 h 814455"/>
              <a:gd name="connsiteX2558" fmla="*/ 166274 w 724499"/>
              <a:gd name="connsiteY2558" fmla="*/ 677423 h 814455"/>
              <a:gd name="connsiteX2559" fmla="*/ 167717 w 724499"/>
              <a:gd name="connsiteY2559" fmla="*/ 677030 h 814455"/>
              <a:gd name="connsiteX2560" fmla="*/ 168372 w 724499"/>
              <a:gd name="connsiteY2560" fmla="*/ 675981 h 814455"/>
              <a:gd name="connsiteX2561" fmla="*/ 170208 w 724499"/>
              <a:gd name="connsiteY2561" fmla="*/ 677030 h 814455"/>
              <a:gd name="connsiteX2562" fmla="*/ 170208 w 724499"/>
              <a:gd name="connsiteY2562" fmla="*/ 676374 h 814455"/>
              <a:gd name="connsiteX2563" fmla="*/ 170995 w 724499"/>
              <a:gd name="connsiteY2563" fmla="*/ 675719 h 814455"/>
              <a:gd name="connsiteX2564" fmla="*/ 170995 w 724499"/>
              <a:gd name="connsiteY2564" fmla="*/ 675063 h 814455"/>
              <a:gd name="connsiteX2565" fmla="*/ 170602 w 724499"/>
              <a:gd name="connsiteY2565" fmla="*/ 674539 h 814455"/>
              <a:gd name="connsiteX2566" fmla="*/ 171651 w 724499"/>
              <a:gd name="connsiteY2566" fmla="*/ 673621 h 814455"/>
              <a:gd name="connsiteX2567" fmla="*/ 172306 w 724499"/>
              <a:gd name="connsiteY2567" fmla="*/ 673096 h 814455"/>
              <a:gd name="connsiteX2568" fmla="*/ 173355 w 724499"/>
              <a:gd name="connsiteY2568" fmla="*/ 671654 h 814455"/>
              <a:gd name="connsiteX2569" fmla="*/ 173749 w 724499"/>
              <a:gd name="connsiteY2569" fmla="*/ 670736 h 814455"/>
              <a:gd name="connsiteX2570" fmla="*/ 173749 w 724499"/>
              <a:gd name="connsiteY2570" fmla="*/ 670080 h 814455"/>
              <a:gd name="connsiteX2571" fmla="*/ 173749 w 724499"/>
              <a:gd name="connsiteY2571" fmla="*/ 669687 h 814455"/>
              <a:gd name="connsiteX2572" fmla="*/ 174011 w 724499"/>
              <a:gd name="connsiteY2572" fmla="*/ 668900 h 814455"/>
              <a:gd name="connsiteX2573" fmla="*/ 173355 w 724499"/>
              <a:gd name="connsiteY2573" fmla="*/ 668638 h 814455"/>
              <a:gd name="connsiteX2574" fmla="*/ 173355 w 724499"/>
              <a:gd name="connsiteY2574" fmla="*/ 667982 h 814455"/>
              <a:gd name="connsiteX2575" fmla="*/ 173749 w 724499"/>
              <a:gd name="connsiteY2575" fmla="*/ 667195 h 814455"/>
              <a:gd name="connsiteX2576" fmla="*/ 173355 w 724499"/>
              <a:gd name="connsiteY2576" fmla="*/ 666802 h 814455"/>
              <a:gd name="connsiteX2577" fmla="*/ 173093 w 724499"/>
              <a:gd name="connsiteY2577" fmla="*/ 667982 h 814455"/>
              <a:gd name="connsiteX2578" fmla="*/ 172700 w 724499"/>
              <a:gd name="connsiteY2578" fmla="*/ 667982 h 814455"/>
              <a:gd name="connsiteX2579" fmla="*/ 170995 w 724499"/>
              <a:gd name="connsiteY2579" fmla="*/ 667982 h 814455"/>
              <a:gd name="connsiteX2580" fmla="*/ 170208 w 724499"/>
              <a:gd name="connsiteY2580" fmla="*/ 668638 h 814455"/>
              <a:gd name="connsiteX2581" fmla="*/ 166668 w 724499"/>
              <a:gd name="connsiteY2581" fmla="*/ 669687 h 814455"/>
              <a:gd name="connsiteX2582" fmla="*/ 165225 w 724499"/>
              <a:gd name="connsiteY2582" fmla="*/ 669687 h 814455"/>
              <a:gd name="connsiteX2583" fmla="*/ 163521 w 724499"/>
              <a:gd name="connsiteY2583" fmla="*/ 669687 h 814455"/>
              <a:gd name="connsiteX2584" fmla="*/ 162472 w 724499"/>
              <a:gd name="connsiteY2584" fmla="*/ 669293 h 814455"/>
              <a:gd name="connsiteX2585" fmla="*/ 160898 w 724499"/>
              <a:gd name="connsiteY2585" fmla="*/ 670080 h 814455"/>
              <a:gd name="connsiteX2586" fmla="*/ 159193 w 724499"/>
              <a:gd name="connsiteY2586" fmla="*/ 668638 h 814455"/>
              <a:gd name="connsiteX2587" fmla="*/ 157751 w 724499"/>
              <a:gd name="connsiteY2587" fmla="*/ 666802 h 814455"/>
              <a:gd name="connsiteX2588" fmla="*/ 156702 w 724499"/>
              <a:gd name="connsiteY2588" fmla="*/ 663917 h 814455"/>
              <a:gd name="connsiteX2589" fmla="*/ 155915 w 724499"/>
              <a:gd name="connsiteY2589" fmla="*/ 661556 h 814455"/>
              <a:gd name="connsiteX2590" fmla="*/ 156439 w 724499"/>
              <a:gd name="connsiteY2590" fmla="*/ 659721 h 814455"/>
              <a:gd name="connsiteX2591" fmla="*/ 158144 w 724499"/>
              <a:gd name="connsiteY2591" fmla="*/ 655131 h 814455"/>
              <a:gd name="connsiteX2592" fmla="*/ 158144 w 724499"/>
              <a:gd name="connsiteY2592" fmla="*/ 654738 h 814455"/>
              <a:gd name="connsiteX2593" fmla="*/ 161291 w 724499"/>
              <a:gd name="connsiteY2593" fmla="*/ 650148 h 814455"/>
              <a:gd name="connsiteX2594" fmla="*/ 162078 w 724499"/>
              <a:gd name="connsiteY2594" fmla="*/ 649492 h 814455"/>
              <a:gd name="connsiteX2595" fmla="*/ 162472 w 724499"/>
              <a:gd name="connsiteY2595" fmla="*/ 648837 h 814455"/>
              <a:gd name="connsiteX2596" fmla="*/ 162472 w 724499"/>
              <a:gd name="connsiteY2596" fmla="*/ 647657 h 814455"/>
              <a:gd name="connsiteX2597" fmla="*/ 163521 w 724499"/>
              <a:gd name="connsiteY2597" fmla="*/ 646739 h 814455"/>
              <a:gd name="connsiteX2598" fmla="*/ 163521 w 724499"/>
              <a:gd name="connsiteY2598" fmla="*/ 646214 h 814455"/>
              <a:gd name="connsiteX2599" fmla="*/ 162472 w 724499"/>
              <a:gd name="connsiteY2599" fmla="*/ 646739 h 814455"/>
              <a:gd name="connsiteX2600" fmla="*/ 162472 w 724499"/>
              <a:gd name="connsiteY2600" fmla="*/ 646214 h 814455"/>
              <a:gd name="connsiteX2601" fmla="*/ 162078 w 724499"/>
              <a:gd name="connsiteY2601" fmla="*/ 645559 h 814455"/>
              <a:gd name="connsiteX2602" fmla="*/ 161554 w 724499"/>
              <a:gd name="connsiteY2602" fmla="*/ 645559 h 814455"/>
              <a:gd name="connsiteX2603" fmla="*/ 161291 w 724499"/>
              <a:gd name="connsiteY2603" fmla="*/ 644772 h 814455"/>
              <a:gd name="connsiteX2604" fmla="*/ 160898 w 724499"/>
              <a:gd name="connsiteY2604" fmla="*/ 644510 h 814455"/>
              <a:gd name="connsiteX2605" fmla="*/ 160636 w 724499"/>
              <a:gd name="connsiteY2605" fmla="*/ 643461 h 814455"/>
              <a:gd name="connsiteX2606" fmla="*/ 159849 w 724499"/>
              <a:gd name="connsiteY2606" fmla="*/ 642805 h 814455"/>
              <a:gd name="connsiteX2607" fmla="*/ 159456 w 724499"/>
              <a:gd name="connsiteY2607" fmla="*/ 642805 h 814455"/>
              <a:gd name="connsiteX2608" fmla="*/ 158800 w 724499"/>
              <a:gd name="connsiteY2608" fmla="*/ 641756 h 814455"/>
              <a:gd name="connsiteX2609" fmla="*/ 158144 w 724499"/>
              <a:gd name="connsiteY2609" fmla="*/ 641362 h 814455"/>
              <a:gd name="connsiteX2610" fmla="*/ 157751 w 724499"/>
              <a:gd name="connsiteY2610" fmla="*/ 641362 h 814455"/>
              <a:gd name="connsiteX2611" fmla="*/ 158144 w 724499"/>
              <a:gd name="connsiteY2611" fmla="*/ 642018 h 814455"/>
              <a:gd name="connsiteX2612" fmla="*/ 157751 w 724499"/>
              <a:gd name="connsiteY2612" fmla="*/ 642411 h 814455"/>
              <a:gd name="connsiteX2613" fmla="*/ 156439 w 724499"/>
              <a:gd name="connsiteY2613" fmla="*/ 641362 h 814455"/>
              <a:gd name="connsiteX2614" fmla="*/ 155915 w 724499"/>
              <a:gd name="connsiteY2614" fmla="*/ 641756 h 814455"/>
              <a:gd name="connsiteX2615" fmla="*/ 155653 w 724499"/>
              <a:gd name="connsiteY2615" fmla="*/ 641100 h 814455"/>
              <a:gd name="connsiteX2616" fmla="*/ 154473 w 724499"/>
              <a:gd name="connsiteY2616" fmla="*/ 640313 h 814455"/>
              <a:gd name="connsiteX2617" fmla="*/ 153817 w 724499"/>
              <a:gd name="connsiteY2617" fmla="*/ 641362 h 814455"/>
              <a:gd name="connsiteX2618" fmla="*/ 152768 w 724499"/>
              <a:gd name="connsiteY2618" fmla="*/ 641100 h 814455"/>
              <a:gd name="connsiteX2619" fmla="*/ 153161 w 724499"/>
              <a:gd name="connsiteY2619" fmla="*/ 640576 h 814455"/>
              <a:gd name="connsiteX2620" fmla="*/ 152768 w 724499"/>
              <a:gd name="connsiteY2620" fmla="*/ 640313 h 814455"/>
              <a:gd name="connsiteX2621" fmla="*/ 152768 w 724499"/>
              <a:gd name="connsiteY2621" fmla="*/ 639920 h 814455"/>
              <a:gd name="connsiteX2622" fmla="*/ 152112 w 724499"/>
              <a:gd name="connsiteY2622" fmla="*/ 639658 h 814455"/>
              <a:gd name="connsiteX2623" fmla="*/ 151719 w 724499"/>
              <a:gd name="connsiteY2623" fmla="*/ 638478 h 814455"/>
              <a:gd name="connsiteX2624" fmla="*/ 149358 w 724499"/>
              <a:gd name="connsiteY2624" fmla="*/ 639133 h 814455"/>
              <a:gd name="connsiteX2625" fmla="*/ 150014 w 724499"/>
              <a:gd name="connsiteY2625" fmla="*/ 638084 h 814455"/>
              <a:gd name="connsiteX2626" fmla="*/ 145293 w 724499"/>
              <a:gd name="connsiteY2626" fmla="*/ 636642 h 814455"/>
              <a:gd name="connsiteX2627" fmla="*/ 144638 w 724499"/>
              <a:gd name="connsiteY2627" fmla="*/ 635199 h 814455"/>
              <a:gd name="connsiteX2628" fmla="*/ 140441 w 724499"/>
              <a:gd name="connsiteY2628" fmla="*/ 631003 h 814455"/>
              <a:gd name="connsiteX2629" fmla="*/ 138212 w 724499"/>
              <a:gd name="connsiteY2629" fmla="*/ 630741 h 814455"/>
              <a:gd name="connsiteX2630" fmla="*/ 135196 w 724499"/>
              <a:gd name="connsiteY2630" fmla="*/ 630741 h 814455"/>
              <a:gd name="connsiteX2631" fmla="*/ 131918 w 724499"/>
              <a:gd name="connsiteY2631" fmla="*/ 631003 h 814455"/>
              <a:gd name="connsiteX2632" fmla="*/ 129820 w 724499"/>
              <a:gd name="connsiteY2632" fmla="*/ 632445 h 814455"/>
              <a:gd name="connsiteX2633" fmla="*/ 124444 w 724499"/>
              <a:gd name="connsiteY2633" fmla="*/ 634281 h 814455"/>
              <a:gd name="connsiteX2634" fmla="*/ 123001 w 724499"/>
              <a:gd name="connsiteY2634" fmla="*/ 635199 h 814455"/>
              <a:gd name="connsiteX2635" fmla="*/ 120116 w 724499"/>
              <a:gd name="connsiteY2635" fmla="*/ 638478 h 814455"/>
              <a:gd name="connsiteX2636" fmla="*/ 119854 w 724499"/>
              <a:gd name="connsiteY2636" fmla="*/ 639133 h 814455"/>
              <a:gd name="connsiteX2637" fmla="*/ 117756 w 724499"/>
              <a:gd name="connsiteY2637" fmla="*/ 640313 h 814455"/>
              <a:gd name="connsiteX2638" fmla="*/ 115264 w 724499"/>
              <a:gd name="connsiteY2638" fmla="*/ 641100 h 814455"/>
              <a:gd name="connsiteX2639" fmla="*/ 110675 w 724499"/>
              <a:gd name="connsiteY2639" fmla="*/ 642018 h 814455"/>
              <a:gd name="connsiteX2640" fmla="*/ 110282 w 724499"/>
              <a:gd name="connsiteY2640" fmla="*/ 642805 h 814455"/>
              <a:gd name="connsiteX2641" fmla="*/ 109495 w 724499"/>
              <a:gd name="connsiteY2641" fmla="*/ 642018 h 814455"/>
              <a:gd name="connsiteX2642" fmla="*/ 108183 w 724499"/>
              <a:gd name="connsiteY2642" fmla="*/ 642411 h 814455"/>
              <a:gd name="connsiteX2643" fmla="*/ 107134 w 724499"/>
              <a:gd name="connsiteY2643" fmla="*/ 642805 h 814455"/>
              <a:gd name="connsiteX2644" fmla="*/ 105954 w 724499"/>
              <a:gd name="connsiteY2644" fmla="*/ 643461 h 814455"/>
              <a:gd name="connsiteX2645" fmla="*/ 105036 w 724499"/>
              <a:gd name="connsiteY2645" fmla="*/ 643461 h 814455"/>
              <a:gd name="connsiteX2646" fmla="*/ 101365 w 724499"/>
              <a:gd name="connsiteY2646" fmla="*/ 644116 h 814455"/>
              <a:gd name="connsiteX2647" fmla="*/ 99135 w 724499"/>
              <a:gd name="connsiteY2647" fmla="*/ 645296 h 814455"/>
              <a:gd name="connsiteX2648" fmla="*/ 97431 w 724499"/>
              <a:gd name="connsiteY2648" fmla="*/ 648181 h 814455"/>
              <a:gd name="connsiteX2649" fmla="*/ 86940 w 724499"/>
              <a:gd name="connsiteY2649" fmla="*/ 658934 h 814455"/>
              <a:gd name="connsiteX2650" fmla="*/ 84842 w 724499"/>
              <a:gd name="connsiteY2650" fmla="*/ 656574 h 814455"/>
              <a:gd name="connsiteX2651" fmla="*/ 88645 w 724499"/>
              <a:gd name="connsiteY2651" fmla="*/ 653820 h 814455"/>
              <a:gd name="connsiteX2652" fmla="*/ 88645 w 724499"/>
              <a:gd name="connsiteY2652" fmla="*/ 652377 h 814455"/>
              <a:gd name="connsiteX2653" fmla="*/ 88383 w 724499"/>
              <a:gd name="connsiteY2653" fmla="*/ 650935 h 814455"/>
              <a:gd name="connsiteX2654" fmla="*/ 88383 w 724499"/>
              <a:gd name="connsiteY2654" fmla="*/ 649492 h 814455"/>
              <a:gd name="connsiteX2655" fmla="*/ 89038 w 724499"/>
              <a:gd name="connsiteY2655" fmla="*/ 648181 h 814455"/>
              <a:gd name="connsiteX2656" fmla="*/ 87989 w 724499"/>
              <a:gd name="connsiteY2656" fmla="*/ 647395 h 814455"/>
              <a:gd name="connsiteX2657" fmla="*/ 87989 w 724499"/>
              <a:gd name="connsiteY2657" fmla="*/ 646739 h 814455"/>
              <a:gd name="connsiteX2658" fmla="*/ 89038 w 724499"/>
              <a:gd name="connsiteY2658" fmla="*/ 647657 h 814455"/>
              <a:gd name="connsiteX2659" fmla="*/ 91399 w 724499"/>
              <a:gd name="connsiteY2659" fmla="*/ 644510 h 814455"/>
              <a:gd name="connsiteX2660" fmla="*/ 92185 w 724499"/>
              <a:gd name="connsiteY2660" fmla="*/ 642805 h 814455"/>
              <a:gd name="connsiteX2661" fmla="*/ 94939 w 724499"/>
              <a:gd name="connsiteY2661" fmla="*/ 641100 h 814455"/>
              <a:gd name="connsiteX2662" fmla="*/ 94021 w 724499"/>
              <a:gd name="connsiteY2662" fmla="*/ 639658 h 814455"/>
              <a:gd name="connsiteX2663" fmla="*/ 94284 w 724499"/>
              <a:gd name="connsiteY2663" fmla="*/ 638084 h 814455"/>
              <a:gd name="connsiteX2664" fmla="*/ 93366 w 724499"/>
              <a:gd name="connsiteY2664" fmla="*/ 637428 h 814455"/>
              <a:gd name="connsiteX2665" fmla="*/ 94939 w 724499"/>
              <a:gd name="connsiteY2665" fmla="*/ 635199 h 814455"/>
              <a:gd name="connsiteX2666" fmla="*/ 96775 w 724499"/>
              <a:gd name="connsiteY2666" fmla="*/ 634937 h 814455"/>
              <a:gd name="connsiteX2667" fmla="*/ 96775 w 724499"/>
              <a:gd name="connsiteY2667" fmla="*/ 633757 h 814455"/>
              <a:gd name="connsiteX2668" fmla="*/ 92841 w 724499"/>
              <a:gd name="connsiteY2668" fmla="*/ 633494 h 814455"/>
              <a:gd name="connsiteX2669" fmla="*/ 92841 w 724499"/>
              <a:gd name="connsiteY2669" fmla="*/ 632839 h 814455"/>
              <a:gd name="connsiteX2670" fmla="*/ 91136 w 724499"/>
              <a:gd name="connsiteY2670" fmla="*/ 633101 h 814455"/>
              <a:gd name="connsiteX2671" fmla="*/ 89301 w 724499"/>
              <a:gd name="connsiteY2671" fmla="*/ 633101 h 814455"/>
              <a:gd name="connsiteX2672" fmla="*/ 89301 w 724499"/>
              <a:gd name="connsiteY2672" fmla="*/ 630347 h 814455"/>
              <a:gd name="connsiteX2673" fmla="*/ 87989 w 724499"/>
              <a:gd name="connsiteY2673" fmla="*/ 629561 h 814455"/>
              <a:gd name="connsiteX2674" fmla="*/ 87989 w 724499"/>
              <a:gd name="connsiteY2674" fmla="*/ 627856 h 814455"/>
              <a:gd name="connsiteX2675" fmla="*/ 87202 w 724499"/>
              <a:gd name="connsiteY2675" fmla="*/ 627200 h 814455"/>
              <a:gd name="connsiteX2676" fmla="*/ 87596 w 724499"/>
              <a:gd name="connsiteY2676" fmla="*/ 626676 h 814455"/>
              <a:gd name="connsiteX2677" fmla="*/ 87989 w 724499"/>
              <a:gd name="connsiteY2677" fmla="*/ 626676 h 814455"/>
              <a:gd name="connsiteX2678" fmla="*/ 89038 w 724499"/>
              <a:gd name="connsiteY2678" fmla="*/ 626020 h 814455"/>
              <a:gd name="connsiteX2679" fmla="*/ 90481 w 724499"/>
              <a:gd name="connsiteY2679" fmla="*/ 626676 h 814455"/>
              <a:gd name="connsiteX2680" fmla="*/ 92185 w 724499"/>
              <a:gd name="connsiteY2680" fmla="*/ 626676 h 814455"/>
              <a:gd name="connsiteX2681" fmla="*/ 92579 w 724499"/>
              <a:gd name="connsiteY2681" fmla="*/ 626414 h 814455"/>
              <a:gd name="connsiteX2682" fmla="*/ 92841 w 724499"/>
              <a:gd name="connsiteY2682" fmla="*/ 624971 h 814455"/>
              <a:gd name="connsiteX2683" fmla="*/ 94021 w 724499"/>
              <a:gd name="connsiteY2683" fmla="*/ 623922 h 814455"/>
              <a:gd name="connsiteX2684" fmla="*/ 93366 w 724499"/>
              <a:gd name="connsiteY2684" fmla="*/ 623660 h 814455"/>
              <a:gd name="connsiteX2685" fmla="*/ 92841 w 724499"/>
              <a:gd name="connsiteY2685" fmla="*/ 621824 h 814455"/>
              <a:gd name="connsiteX2686" fmla="*/ 91399 w 724499"/>
              <a:gd name="connsiteY2686" fmla="*/ 619332 h 814455"/>
              <a:gd name="connsiteX2687" fmla="*/ 91923 w 724499"/>
              <a:gd name="connsiteY2687" fmla="*/ 615923 h 814455"/>
              <a:gd name="connsiteX2688" fmla="*/ 91399 w 724499"/>
              <a:gd name="connsiteY2688" fmla="*/ 613038 h 814455"/>
              <a:gd name="connsiteX2689" fmla="*/ 91399 w 724499"/>
              <a:gd name="connsiteY2689" fmla="*/ 612251 h 814455"/>
              <a:gd name="connsiteX2690" fmla="*/ 92579 w 724499"/>
              <a:gd name="connsiteY2690" fmla="*/ 612251 h 814455"/>
              <a:gd name="connsiteX2691" fmla="*/ 92579 w 724499"/>
              <a:gd name="connsiteY2691" fmla="*/ 610153 h 814455"/>
              <a:gd name="connsiteX2692" fmla="*/ 91923 w 724499"/>
              <a:gd name="connsiteY2692" fmla="*/ 609498 h 814455"/>
              <a:gd name="connsiteX2693" fmla="*/ 91136 w 724499"/>
              <a:gd name="connsiteY2693" fmla="*/ 608317 h 814455"/>
              <a:gd name="connsiteX2694" fmla="*/ 91136 w 724499"/>
              <a:gd name="connsiteY2694" fmla="*/ 606875 h 814455"/>
              <a:gd name="connsiteX2695" fmla="*/ 90743 w 724499"/>
              <a:gd name="connsiteY2695" fmla="*/ 606613 h 814455"/>
              <a:gd name="connsiteX2696" fmla="*/ 90481 w 724499"/>
              <a:gd name="connsiteY2696" fmla="*/ 606219 h 814455"/>
              <a:gd name="connsiteX2697" fmla="*/ 90481 w 724499"/>
              <a:gd name="connsiteY2697" fmla="*/ 605170 h 814455"/>
              <a:gd name="connsiteX2698" fmla="*/ 90743 w 724499"/>
              <a:gd name="connsiteY2698" fmla="*/ 604515 h 814455"/>
              <a:gd name="connsiteX2699" fmla="*/ 89956 w 724499"/>
              <a:gd name="connsiteY2699" fmla="*/ 603859 h 814455"/>
              <a:gd name="connsiteX2700" fmla="*/ 89694 w 724499"/>
              <a:gd name="connsiteY2700" fmla="*/ 603466 h 814455"/>
              <a:gd name="connsiteX2701" fmla="*/ 89038 w 724499"/>
              <a:gd name="connsiteY2701" fmla="*/ 603466 h 814455"/>
              <a:gd name="connsiteX2702" fmla="*/ 88645 w 724499"/>
              <a:gd name="connsiteY2702" fmla="*/ 601236 h 814455"/>
              <a:gd name="connsiteX2703" fmla="*/ 89301 w 724499"/>
              <a:gd name="connsiteY2703" fmla="*/ 601236 h 814455"/>
              <a:gd name="connsiteX2704" fmla="*/ 89301 w 724499"/>
              <a:gd name="connsiteY2704" fmla="*/ 600318 h 814455"/>
              <a:gd name="connsiteX2705" fmla="*/ 88645 w 724499"/>
              <a:gd name="connsiteY2705" fmla="*/ 599794 h 814455"/>
              <a:gd name="connsiteX2706" fmla="*/ 86547 w 724499"/>
              <a:gd name="connsiteY2706" fmla="*/ 599794 h 814455"/>
              <a:gd name="connsiteX2707" fmla="*/ 85760 w 724499"/>
              <a:gd name="connsiteY2707" fmla="*/ 600318 h 814455"/>
              <a:gd name="connsiteX2708" fmla="*/ 86285 w 724499"/>
              <a:gd name="connsiteY2708" fmla="*/ 602679 h 814455"/>
              <a:gd name="connsiteX2709" fmla="*/ 85760 w 724499"/>
              <a:gd name="connsiteY2709" fmla="*/ 602679 h 814455"/>
              <a:gd name="connsiteX2710" fmla="*/ 85498 w 724499"/>
              <a:gd name="connsiteY2710" fmla="*/ 602679 h 814455"/>
              <a:gd name="connsiteX2711" fmla="*/ 85104 w 724499"/>
              <a:gd name="connsiteY2711" fmla="*/ 602679 h 814455"/>
              <a:gd name="connsiteX2712" fmla="*/ 83400 w 724499"/>
              <a:gd name="connsiteY2712" fmla="*/ 602679 h 814455"/>
              <a:gd name="connsiteX2713" fmla="*/ 82220 w 724499"/>
              <a:gd name="connsiteY2713" fmla="*/ 603072 h 814455"/>
              <a:gd name="connsiteX2714" fmla="*/ 82220 w 724499"/>
              <a:gd name="connsiteY2714" fmla="*/ 604515 h 814455"/>
              <a:gd name="connsiteX2715" fmla="*/ 81564 w 724499"/>
              <a:gd name="connsiteY2715" fmla="*/ 605564 h 814455"/>
              <a:gd name="connsiteX2716" fmla="*/ 80908 w 724499"/>
              <a:gd name="connsiteY2716" fmla="*/ 605170 h 814455"/>
              <a:gd name="connsiteX2717" fmla="*/ 81302 w 724499"/>
              <a:gd name="connsiteY2717" fmla="*/ 603466 h 814455"/>
              <a:gd name="connsiteX2718" fmla="*/ 80908 w 724499"/>
              <a:gd name="connsiteY2718" fmla="*/ 601761 h 814455"/>
              <a:gd name="connsiteX2719" fmla="*/ 81302 w 724499"/>
              <a:gd name="connsiteY2719" fmla="*/ 599794 h 814455"/>
              <a:gd name="connsiteX2720" fmla="*/ 81302 w 724499"/>
              <a:gd name="connsiteY2720" fmla="*/ 598876 h 814455"/>
              <a:gd name="connsiteX2721" fmla="*/ 81564 w 724499"/>
              <a:gd name="connsiteY2721" fmla="*/ 598876 h 814455"/>
              <a:gd name="connsiteX2722" fmla="*/ 82613 w 724499"/>
              <a:gd name="connsiteY2722" fmla="*/ 598876 h 814455"/>
              <a:gd name="connsiteX2723" fmla="*/ 83400 w 724499"/>
              <a:gd name="connsiteY2723" fmla="*/ 598089 h 814455"/>
              <a:gd name="connsiteX2724" fmla="*/ 84055 w 724499"/>
              <a:gd name="connsiteY2724" fmla="*/ 598089 h 814455"/>
              <a:gd name="connsiteX2725" fmla="*/ 84317 w 724499"/>
              <a:gd name="connsiteY2725" fmla="*/ 599532 h 814455"/>
              <a:gd name="connsiteX2726" fmla="*/ 87202 w 724499"/>
              <a:gd name="connsiteY2726" fmla="*/ 598483 h 814455"/>
              <a:gd name="connsiteX2727" fmla="*/ 87202 w 724499"/>
              <a:gd name="connsiteY2727" fmla="*/ 596384 h 814455"/>
              <a:gd name="connsiteX2728" fmla="*/ 87596 w 724499"/>
              <a:gd name="connsiteY2728" fmla="*/ 596384 h 814455"/>
              <a:gd name="connsiteX2729" fmla="*/ 88645 w 724499"/>
              <a:gd name="connsiteY2729" fmla="*/ 595991 h 814455"/>
              <a:gd name="connsiteX2730" fmla="*/ 88383 w 724499"/>
              <a:gd name="connsiteY2730" fmla="*/ 592713 h 814455"/>
              <a:gd name="connsiteX2731" fmla="*/ 87989 w 724499"/>
              <a:gd name="connsiteY2731" fmla="*/ 592713 h 814455"/>
              <a:gd name="connsiteX2732" fmla="*/ 87989 w 724499"/>
              <a:gd name="connsiteY2732" fmla="*/ 591795 h 814455"/>
              <a:gd name="connsiteX2733" fmla="*/ 88645 w 724499"/>
              <a:gd name="connsiteY2733" fmla="*/ 591402 h 814455"/>
              <a:gd name="connsiteX2734" fmla="*/ 88645 w 724499"/>
              <a:gd name="connsiteY2734" fmla="*/ 590353 h 814455"/>
              <a:gd name="connsiteX2735" fmla="*/ 88645 w 724499"/>
              <a:gd name="connsiteY2735" fmla="*/ 589959 h 814455"/>
              <a:gd name="connsiteX2736" fmla="*/ 87989 w 724499"/>
              <a:gd name="connsiteY2736" fmla="*/ 589697 h 814455"/>
              <a:gd name="connsiteX2737" fmla="*/ 87596 w 724499"/>
              <a:gd name="connsiteY2737" fmla="*/ 588517 h 814455"/>
              <a:gd name="connsiteX2738" fmla="*/ 87989 w 724499"/>
              <a:gd name="connsiteY2738" fmla="*/ 588254 h 814455"/>
              <a:gd name="connsiteX2739" fmla="*/ 87596 w 724499"/>
              <a:gd name="connsiteY2739" fmla="*/ 584976 h 814455"/>
              <a:gd name="connsiteX2740" fmla="*/ 88383 w 724499"/>
              <a:gd name="connsiteY2740" fmla="*/ 584583 h 814455"/>
              <a:gd name="connsiteX2741" fmla="*/ 88383 w 724499"/>
              <a:gd name="connsiteY2741" fmla="*/ 584320 h 814455"/>
              <a:gd name="connsiteX2742" fmla="*/ 89301 w 724499"/>
              <a:gd name="connsiteY2742" fmla="*/ 583927 h 814455"/>
              <a:gd name="connsiteX2743" fmla="*/ 89301 w 724499"/>
              <a:gd name="connsiteY2743" fmla="*/ 583665 h 814455"/>
              <a:gd name="connsiteX2744" fmla="*/ 91136 w 724499"/>
              <a:gd name="connsiteY2744" fmla="*/ 582878 h 814455"/>
              <a:gd name="connsiteX2745" fmla="*/ 91136 w 724499"/>
              <a:gd name="connsiteY2745" fmla="*/ 582485 h 814455"/>
              <a:gd name="connsiteX2746" fmla="*/ 89694 w 724499"/>
              <a:gd name="connsiteY2746" fmla="*/ 582878 h 814455"/>
              <a:gd name="connsiteX2747" fmla="*/ 89694 w 724499"/>
              <a:gd name="connsiteY2747" fmla="*/ 582485 h 814455"/>
              <a:gd name="connsiteX2748" fmla="*/ 87989 w 724499"/>
              <a:gd name="connsiteY2748" fmla="*/ 582878 h 814455"/>
              <a:gd name="connsiteX2749" fmla="*/ 87989 w 724499"/>
              <a:gd name="connsiteY2749" fmla="*/ 581436 h 814455"/>
              <a:gd name="connsiteX2750" fmla="*/ 87989 w 724499"/>
              <a:gd name="connsiteY2750" fmla="*/ 581042 h 814455"/>
              <a:gd name="connsiteX2751" fmla="*/ 87989 w 724499"/>
              <a:gd name="connsiteY2751" fmla="*/ 579993 h 814455"/>
              <a:gd name="connsiteX2752" fmla="*/ 88645 w 724499"/>
              <a:gd name="connsiteY2752" fmla="*/ 579993 h 814455"/>
              <a:gd name="connsiteX2753" fmla="*/ 88383 w 724499"/>
              <a:gd name="connsiteY2753" fmla="*/ 578682 h 814455"/>
              <a:gd name="connsiteX2754" fmla="*/ 89694 w 724499"/>
              <a:gd name="connsiteY2754" fmla="*/ 578288 h 814455"/>
              <a:gd name="connsiteX2755" fmla="*/ 90481 w 724499"/>
              <a:gd name="connsiteY2755" fmla="*/ 577502 h 814455"/>
              <a:gd name="connsiteX2756" fmla="*/ 89694 w 724499"/>
              <a:gd name="connsiteY2756" fmla="*/ 575797 h 814455"/>
              <a:gd name="connsiteX2757" fmla="*/ 89694 w 724499"/>
              <a:gd name="connsiteY2757" fmla="*/ 575141 h 814455"/>
              <a:gd name="connsiteX2758" fmla="*/ 88383 w 724499"/>
              <a:gd name="connsiteY2758" fmla="*/ 575141 h 814455"/>
              <a:gd name="connsiteX2759" fmla="*/ 88383 w 724499"/>
              <a:gd name="connsiteY2759" fmla="*/ 573699 h 814455"/>
              <a:gd name="connsiteX2760" fmla="*/ 88645 w 724499"/>
              <a:gd name="connsiteY2760" fmla="*/ 573305 h 814455"/>
              <a:gd name="connsiteX2761" fmla="*/ 87989 w 724499"/>
              <a:gd name="connsiteY2761" fmla="*/ 572912 h 814455"/>
              <a:gd name="connsiteX2762" fmla="*/ 87989 w 724499"/>
              <a:gd name="connsiteY2762" fmla="*/ 572256 h 814455"/>
              <a:gd name="connsiteX2763" fmla="*/ 87989 w 724499"/>
              <a:gd name="connsiteY2763" fmla="*/ 571863 h 814455"/>
              <a:gd name="connsiteX2764" fmla="*/ 88383 w 724499"/>
              <a:gd name="connsiteY2764" fmla="*/ 571207 h 814455"/>
              <a:gd name="connsiteX2765" fmla="*/ 88383 w 724499"/>
              <a:gd name="connsiteY2765" fmla="*/ 570814 h 814455"/>
              <a:gd name="connsiteX2766" fmla="*/ 86940 w 724499"/>
              <a:gd name="connsiteY2766" fmla="*/ 570158 h 814455"/>
              <a:gd name="connsiteX2767" fmla="*/ 86940 w 724499"/>
              <a:gd name="connsiteY2767" fmla="*/ 570421 h 814455"/>
              <a:gd name="connsiteX2768" fmla="*/ 85104 w 724499"/>
              <a:gd name="connsiteY2768" fmla="*/ 570421 h 814455"/>
              <a:gd name="connsiteX2769" fmla="*/ 85498 w 724499"/>
              <a:gd name="connsiteY2769" fmla="*/ 571207 h 814455"/>
              <a:gd name="connsiteX2770" fmla="*/ 84842 w 724499"/>
              <a:gd name="connsiteY2770" fmla="*/ 571863 h 814455"/>
              <a:gd name="connsiteX2771" fmla="*/ 84055 w 724499"/>
              <a:gd name="connsiteY2771" fmla="*/ 570421 h 814455"/>
              <a:gd name="connsiteX2772" fmla="*/ 83662 w 724499"/>
              <a:gd name="connsiteY2772" fmla="*/ 569765 h 814455"/>
              <a:gd name="connsiteX2773" fmla="*/ 82613 w 724499"/>
              <a:gd name="connsiteY2773" fmla="*/ 569503 h 814455"/>
              <a:gd name="connsiteX2774" fmla="*/ 82613 w 724499"/>
              <a:gd name="connsiteY2774" fmla="*/ 568978 h 814455"/>
              <a:gd name="connsiteX2775" fmla="*/ 82220 w 724499"/>
              <a:gd name="connsiteY2775" fmla="*/ 568978 h 814455"/>
              <a:gd name="connsiteX2776" fmla="*/ 81957 w 724499"/>
              <a:gd name="connsiteY2776" fmla="*/ 567274 h 814455"/>
              <a:gd name="connsiteX2777" fmla="*/ 81564 w 724499"/>
              <a:gd name="connsiteY2777" fmla="*/ 567274 h 814455"/>
              <a:gd name="connsiteX2778" fmla="*/ 79859 w 724499"/>
              <a:gd name="connsiteY2778" fmla="*/ 566880 h 814455"/>
              <a:gd name="connsiteX2779" fmla="*/ 80121 w 724499"/>
              <a:gd name="connsiteY2779" fmla="*/ 565831 h 814455"/>
              <a:gd name="connsiteX2780" fmla="*/ 78679 w 724499"/>
              <a:gd name="connsiteY2780" fmla="*/ 565831 h 814455"/>
              <a:gd name="connsiteX2781" fmla="*/ 78023 w 724499"/>
              <a:gd name="connsiteY2781" fmla="*/ 565175 h 814455"/>
              <a:gd name="connsiteX2782" fmla="*/ 77761 w 724499"/>
              <a:gd name="connsiteY2782" fmla="*/ 563733 h 814455"/>
              <a:gd name="connsiteX2783" fmla="*/ 74483 w 724499"/>
              <a:gd name="connsiteY2783" fmla="*/ 564126 h 814455"/>
              <a:gd name="connsiteX2784" fmla="*/ 72647 w 724499"/>
              <a:gd name="connsiteY2784" fmla="*/ 564126 h 814455"/>
              <a:gd name="connsiteX2785" fmla="*/ 72647 w 724499"/>
              <a:gd name="connsiteY2785" fmla="*/ 561635 h 814455"/>
              <a:gd name="connsiteX2786" fmla="*/ 72647 w 724499"/>
              <a:gd name="connsiteY2786" fmla="*/ 561241 h 814455"/>
              <a:gd name="connsiteX2787" fmla="*/ 72647 w 724499"/>
              <a:gd name="connsiteY2787" fmla="*/ 560455 h 814455"/>
              <a:gd name="connsiteX2788" fmla="*/ 73827 w 724499"/>
              <a:gd name="connsiteY2788" fmla="*/ 559799 h 814455"/>
              <a:gd name="connsiteX2789" fmla="*/ 73040 w 724499"/>
              <a:gd name="connsiteY2789" fmla="*/ 557701 h 814455"/>
              <a:gd name="connsiteX2790" fmla="*/ 72647 w 724499"/>
              <a:gd name="connsiteY2790" fmla="*/ 555996 h 814455"/>
              <a:gd name="connsiteX2791" fmla="*/ 71598 w 724499"/>
              <a:gd name="connsiteY2791" fmla="*/ 553898 h 814455"/>
              <a:gd name="connsiteX2792" fmla="*/ 70942 w 724499"/>
              <a:gd name="connsiteY2792" fmla="*/ 548915 h 814455"/>
              <a:gd name="connsiteX2793" fmla="*/ 67402 w 724499"/>
              <a:gd name="connsiteY2793" fmla="*/ 548522 h 814455"/>
              <a:gd name="connsiteX2794" fmla="*/ 68057 w 724499"/>
              <a:gd name="connsiteY2794" fmla="*/ 548259 h 814455"/>
              <a:gd name="connsiteX2795" fmla="*/ 67402 w 724499"/>
              <a:gd name="connsiteY2795" fmla="*/ 547735 h 814455"/>
              <a:gd name="connsiteX2796" fmla="*/ 67664 w 724499"/>
              <a:gd name="connsiteY2796" fmla="*/ 547079 h 814455"/>
              <a:gd name="connsiteX2797" fmla="*/ 64779 w 724499"/>
              <a:gd name="connsiteY2797" fmla="*/ 543932 h 814455"/>
              <a:gd name="connsiteX2798" fmla="*/ 67008 w 724499"/>
              <a:gd name="connsiteY2798" fmla="*/ 542883 h 814455"/>
              <a:gd name="connsiteX2799" fmla="*/ 67402 w 724499"/>
              <a:gd name="connsiteY2799" fmla="*/ 543539 h 814455"/>
              <a:gd name="connsiteX2800" fmla="*/ 69106 w 724499"/>
              <a:gd name="connsiteY2800" fmla="*/ 542883 h 814455"/>
              <a:gd name="connsiteX2801" fmla="*/ 69106 w 724499"/>
              <a:gd name="connsiteY2801" fmla="*/ 542096 h 814455"/>
              <a:gd name="connsiteX2802" fmla="*/ 69500 w 724499"/>
              <a:gd name="connsiteY2802" fmla="*/ 541441 h 814455"/>
              <a:gd name="connsiteX2803" fmla="*/ 69106 w 724499"/>
              <a:gd name="connsiteY2803" fmla="*/ 540654 h 814455"/>
              <a:gd name="connsiteX2804" fmla="*/ 70156 w 724499"/>
              <a:gd name="connsiteY2804" fmla="*/ 540392 h 814455"/>
              <a:gd name="connsiteX2805" fmla="*/ 69106 w 724499"/>
              <a:gd name="connsiteY2805" fmla="*/ 538556 h 814455"/>
              <a:gd name="connsiteX2806" fmla="*/ 68451 w 724499"/>
              <a:gd name="connsiteY2806" fmla="*/ 538556 h 814455"/>
              <a:gd name="connsiteX2807" fmla="*/ 67664 w 724499"/>
              <a:gd name="connsiteY2807" fmla="*/ 536851 h 814455"/>
              <a:gd name="connsiteX2808" fmla="*/ 67402 w 724499"/>
              <a:gd name="connsiteY2808" fmla="*/ 534753 h 814455"/>
              <a:gd name="connsiteX2809" fmla="*/ 67664 w 724499"/>
              <a:gd name="connsiteY2809" fmla="*/ 534360 h 814455"/>
              <a:gd name="connsiteX2810" fmla="*/ 67402 w 724499"/>
              <a:gd name="connsiteY2810" fmla="*/ 533573 h 814455"/>
              <a:gd name="connsiteX2811" fmla="*/ 66746 w 724499"/>
              <a:gd name="connsiteY2811" fmla="*/ 533573 h 814455"/>
              <a:gd name="connsiteX2812" fmla="*/ 66222 w 724499"/>
              <a:gd name="connsiteY2812" fmla="*/ 532655 h 814455"/>
              <a:gd name="connsiteX2813" fmla="*/ 66222 w 724499"/>
              <a:gd name="connsiteY2813" fmla="*/ 532261 h 814455"/>
              <a:gd name="connsiteX2814" fmla="*/ 66222 w 724499"/>
              <a:gd name="connsiteY2814" fmla="*/ 531868 h 814455"/>
              <a:gd name="connsiteX2815" fmla="*/ 67008 w 724499"/>
              <a:gd name="connsiteY2815" fmla="*/ 531081 h 814455"/>
              <a:gd name="connsiteX2816" fmla="*/ 65566 w 724499"/>
              <a:gd name="connsiteY2816" fmla="*/ 529377 h 814455"/>
              <a:gd name="connsiteX2817" fmla="*/ 67008 w 724499"/>
              <a:gd name="connsiteY2817" fmla="*/ 527934 h 814455"/>
              <a:gd name="connsiteX2818" fmla="*/ 68451 w 724499"/>
              <a:gd name="connsiteY2818" fmla="*/ 529377 h 814455"/>
              <a:gd name="connsiteX2819" fmla="*/ 69500 w 724499"/>
              <a:gd name="connsiteY2819" fmla="*/ 527934 h 814455"/>
              <a:gd name="connsiteX2820" fmla="*/ 69106 w 724499"/>
              <a:gd name="connsiteY2820" fmla="*/ 526492 h 814455"/>
              <a:gd name="connsiteX2821" fmla="*/ 68057 w 724499"/>
              <a:gd name="connsiteY2821" fmla="*/ 525443 h 814455"/>
              <a:gd name="connsiteX2822" fmla="*/ 67402 w 724499"/>
              <a:gd name="connsiteY2822" fmla="*/ 525443 h 814455"/>
              <a:gd name="connsiteX2823" fmla="*/ 66746 w 724499"/>
              <a:gd name="connsiteY2823" fmla="*/ 524525 h 814455"/>
              <a:gd name="connsiteX2824" fmla="*/ 67008 w 724499"/>
              <a:gd name="connsiteY2824" fmla="*/ 523345 h 814455"/>
              <a:gd name="connsiteX2825" fmla="*/ 64779 w 724499"/>
              <a:gd name="connsiteY2825" fmla="*/ 523082 h 814455"/>
              <a:gd name="connsiteX2826" fmla="*/ 65304 w 724499"/>
              <a:gd name="connsiteY2826" fmla="*/ 521640 h 814455"/>
              <a:gd name="connsiteX2827" fmla="*/ 65959 w 724499"/>
              <a:gd name="connsiteY2827" fmla="*/ 521640 h 814455"/>
              <a:gd name="connsiteX2828" fmla="*/ 66746 w 724499"/>
              <a:gd name="connsiteY2828" fmla="*/ 521115 h 814455"/>
              <a:gd name="connsiteX2829" fmla="*/ 65959 w 724499"/>
              <a:gd name="connsiteY2829" fmla="*/ 520460 h 814455"/>
              <a:gd name="connsiteX2830" fmla="*/ 66222 w 724499"/>
              <a:gd name="connsiteY2830" fmla="*/ 520197 h 814455"/>
              <a:gd name="connsiteX2831" fmla="*/ 64123 w 724499"/>
              <a:gd name="connsiteY2831" fmla="*/ 518755 h 814455"/>
              <a:gd name="connsiteX2832" fmla="*/ 64123 w 724499"/>
              <a:gd name="connsiteY2832" fmla="*/ 516657 h 814455"/>
              <a:gd name="connsiteX2833" fmla="*/ 63861 w 724499"/>
              <a:gd name="connsiteY2833" fmla="*/ 516001 h 814455"/>
              <a:gd name="connsiteX2834" fmla="*/ 64123 w 724499"/>
              <a:gd name="connsiteY2834" fmla="*/ 516001 h 814455"/>
              <a:gd name="connsiteX2835" fmla="*/ 64517 w 724499"/>
              <a:gd name="connsiteY2835" fmla="*/ 516001 h 814455"/>
              <a:gd name="connsiteX2836" fmla="*/ 64779 w 724499"/>
              <a:gd name="connsiteY2836" fmla="*/ 517444 h 814455"/>
              <a:gd name="connsiteX2837" fmla="*/ 66746 w 724499"/>
              <a:gd name="connsiteY2837" fmla="*/ 516657 h 814455"/>
              <a:gd name="connsiteX2838" fmla="*/ 67402 w 724499"/>
              <a:gd name="connsiteY2838" fmla="*/ 515477 h 814455"/>
              <a:gd name="connsiteX2839" fmla="*/ 67664 w 724499"/>
              <a:gd name="connsiteY2839" fmla="*/ 516657 h 814455"/>
              <a:gd name="connsiteX2840" fmla="*/ 69106 w 724499"/>
              <a:gd name="connsiteY2840" fmla="*/ 516264 h 814455"/>
              <a:gd name="connsiteX2841" fmla="*/ 69106 w 724499"/>
              <a:gd name="connsiteY2841" fmla="*/ 513772 h 814455"/>
              <a:gd name="connsiteX2842" fmla="*/ 69106 w 724499"/>
              <a:gd name="connsiteY2842" fmla="*/ 513379 h 814455"/>
              <a:gd name="connsiteX2843" fmla="*/ 69762 w 724499"/>
              <a:gd name="connsiteY2843" fmla="*/ 513116 h 814455"/>
              <a:gd name="connsiteX2844" fmla="*/ 69762 w 724499"/>
              <a:gd name="connsiteY2844" fmla="*/ 512723 h 814455"/>
              <a:gd name="connsiteX2845" fmla="*/ 70942 w 724499"/>
              <a:gd name="connsiteY2845" fmla="*/ 512461 h 814455"/>
              <a:gd name="connsiteX2846" fmla="*/ 70156 w 724499"/>
              <a:gd name="connsiteY2846" fmla="*/ 511018 h 814455"/>
              <a:gd name="connsiteX2847" fmla="*/ 71598 w 724499"/>
              <a:gd name="connsiteY2847" fmla="*/ 510625 h 814455"/>
              <a:gd name="connsiteX2848" fmla="*/ 69500 w 724499"/>
              <a:gd name="connsiteY2848" fmla="*/ 507478 h 814455"/>
              <a:gd name="connsiteX2849" fmla="*/ 67664 w 724499"/>
              <a:gd name="connsiteY2849" fmla="*/ 506298 h 814455"/>
              <a:gd name="connsiteX2850" fmla="*/ 68844 w 724499"/>
              <a:gd name="connsiteY2850" fmla="*/ 505642 h 814455"/>
              <a:gd name="connsiteX2851" fmla="*/ 68451 w 724499"/>
              <a:gd name="connsiteY2851" fmla="*/ 504986 h 814455"/>
              <a:gd name="connsiteX2852" fmla="*/ 68057 w 724499"/>
              <a:gd name="connsiteY2852" fmla="*/ 503937 h 814455"/>
              <a:gd name="connsiteX2853" fmla="*/ 67664 w 724499"/>
              <a:gd name="connsiteY2853" fmla="*/ 501052 h 814455"/>
              <a:gd name="connsiteX2854" fmla="*/ 67664 w 724499"/>
              <a:gd name="connsiteY2854" fmla="*/ 499610 h 814455"/>
              <a:gd name="connsiteX2855" fmla="*/ 68844 w 724499"/>
              <a:gd name="connsiteY2855" fmla="*/ 500003 h 814455"/>
              <a:gd name="connsiteX2856" fmla="*/ 69762 w 724499"/>
              <a:gd name="connsiteY2856" fmla="*/ 499610 h 814455"/>
              <a:gd name="connsiteX2857" fmla="*/ 69762 w 724499"/>
              <a:gd name="connsiteY2857" fmla="*/ 496856 h 814455"/>
              <a:gd name="connsiteX2858" fmla="*/ 69500 w 724499"/>
              <a:gd name="connsiteY2858" fmla="*/ 495676 h 814455"/>
              <a:gd name="connsiteX2859" fmla="*/ 67402 w 724499"/>
              <a:gd name="connsiteY2859" fmla="*/ 489382 h 814455"/>
              <a:gd name="connsiteX2860" fmla="*/ 66222 w 724499"/>
              <a:gd name="connsiteY2860" fmla="*/ 486890 h 814455"/>
              <a:gd name="connsiteX2861" fmla="*/ 67402 w 724499"/>
              <a:gd name="connsiteY2861" fmla="*/ 486497 h 814455"/>
              <a:gd name="connsiteX2862" fmla="*/ 67402 w 724499"/>
              <a:gd name="connsiteY2862" fmla="*/ 485841 h 814455"/>
              <a:gd name="connsiteX2863" fmla="*/ 66222 w 724499"/>
              <a:gd name="connsiteY2863" fmla="*/ 485841 h 814455"/>
              <a:gd name="connsiteX2864" fmla="*/ 65959 w 724499"/>
              <a:gd name="connsiteY2864" fmla="*/ 484136 h 814455"/>
              <a:gd name="connsiteX2865" fmla="*/ 64779 w 724499"/>
              <a:gd name="connsiteY2865" fmla="*/ 477579 h 814455"/>
              <a:gd name="connsiteX2866" fmla="*/ 67008 w 724499"/>
              <a:gd name="connsiteY2866" fmla="*/ 471678 h 814455"/>
              <a:gd name="connsiteX2867" fmla="*/ 68057 w 724499"/>
              <a:gd name="connsiteY2867" fmla="*/ 468400 h 814455"/>
              <a:gd name="connsiteX2868" fmla="*/ 67008 w 724499"/>
              <a:gd name="connsiteY2868" fmla="*/ 468400 h 814455"/>
              <a:gd name="connsiteX2869" fmla="*/ 66746 w 724499"/>
              <a:gd name="connsiteY2869" fmla="*/ 467744 h 814455"/>
              <a:gd name="connsiteX2870" fmla="*/ 65304 w 724499"/>
              <a:gd name="connsiteY2870" fmla="*/ 466957 h 814455"/>
              <a:gd name="connsiteX2871" fmla="*/ 65304 w 724499"/>
              <a:gd name="connsiteY2871" fmla="*/ 466302 h 814455"/>
              <a:gd name="connsiteX2872" fmla="*/ 63074 w 724499"/>
              <a:gd name="connsiteY2872" fmla="*/ 465646 h 814455"/>
              <a:gd name="connsiteX2873" fmla="*/ 62419 w 724499"/>
              <a:gd name="connsiteY2873" fmla="*/ 464204 h 814455"/>
              <a:gd name="connsiteX2874" fmla="*/ 63861 w 724499"/>
              <a:gd name="connsiteY2874" fmla="*/ 464204 h 814455"/>
              <a:gd name="connsiteX2875" fmla="*/ 63468 w 724499"/>
              <a:gd name="connsiteY2875" fmla="*/ 462499 h 814455"/>
              <a:gd name="connsiteX2876" fmla="*/ 64517 w 724499"/>
              <a:gd name="connsiteY2876" fmla="*/ 462499 h 814455"/>
              <a:gd name="connsiteX2877" fmla="*/ 64517 w 724499"/>
              <a:gd name="connsiteY2877" fmla="*/ 461712 h 814455"/>
              <a:gd name="connsiteX2878" fmla="*/ 63468 w 724499"/>
              <a:gd name="connsiteY2878" fmla="*/ 461712 h 814455"/>
              <a:gd name="connsiteX2879" fmla="*/ 62681 w 724499"/>
              <a:gd name="connsiteY2879" fmla="*/ 460663 h 814455"/>
              <a:gd name="connsiteX2880" fmla="*/ 59665 w 724499"/>
              <a:gd name="connsiteY2880" fmla="*/ 460401 h 814455"/>
              <a:gd name="connsiteX2881" fmla="*/ 60976 w 724499"/>
              <a:gd name="connsiteY2881" fmla="*/ 459221 h 814455"/>
              <a:gd name="connsiteX2882" fmla="*/ 62025 w 724499"/>
              <a:gd name="connsiteY2882" fmla="*/ 458303 h 814455"/>
              <a:gd name="connsiteX2883" fmla="*/ 63861 w 724499"/>
              <a:gd name="connsiteY2883" fmla="*/ 457516 h 814455"/>
              <a:gd name="connsiteX2884" fmla="*/ 64123 w 724499"/>
              <a:gd name="connsiteY2884" fmla="*/ 455680 h 814455"/>
              <a:gd name="connsiteX2885" fmla="*/ 65304 w 724499"/>
              <a:gd name="connsiteY2885" fmla="*/ 455024 h 814455"/>
              <a:gd name="connsiteX2886" fmla="*/ 64517 w 724499"/>
              <a:gd name="connsiteY2886" fmla="*/ 453975 h 814455"/>
              <a:gd name="connsiteX2887" fmla="*/ 63468 w 724499"/>
              <a:gd name="connsiteY2887" fmla="*/ 454631 h 814455"/>
              <a:gd name="connsiteX2888" fmla="*/ 62419 w 724499"/>
              <a:gd name="connsiteY2888" fmla="*/ 453582 h 814455"/>
              <a:gd name="connsiteX2889" fmla="*/ 61370 w 724499"/>
              <a:gd name="connsiteY2889" fmla="*/ 451877 h 814455"/>
              <a:gd name="connsiteX2890" fmla="*/ 55993 w 724499"/>
              <a:gd name="connsiteY2890" fmla="*/ 450697 h 814455"/>
              <a:gd name="connsiteX2891" fmla="*/ 55600 w 724499"/>
              <a:gd name="connsiteY2891" fmla="*/ 449779 h 814455"/>
              <a:gd name="connsiteX2892" fmla="*/ 55993 w 724499"/>
              <a:gd name="connsiteY2892" fmla="*/ 447943 h 814455"/>
              <a:gd name="connsiteX2893" fmla="*/ 57698 w 724499"/>
              <a:gd name="connsiteY2893" fmla="*/ 446894 h 814455"/>
              <a:gd name="connsiteX2894" fmla="*/ 57042 w 724499"/>
              <a:gd name="connsiteY2894" fmla="*/ 444796 h 814455"/>
              <a:gd name="connsiteX2895" fmla="*/ 57698 w 724499"/>
              <a:gd name="connsiteY2895" fmla="*/ 444403 h 814455"/>
              <a:gd name="connsiteX2896" fmla="*/ 57436 w 724499"/>
              <a:gd name="connsiteY2896" fmla="*/ 443616 h 814455"/>
              <a:gd name="connsiteX2897" fmla="*/ 57698 w 724499"/>
              <a:gd name="connsiteY2897" fmla="*/ 443616 h 814455"/>
              <a:gd name="connsiteX2898" fmla="*/ 58485 w 724499"/>
              <a:gd name="connsiteY2898" fmla="*/ 444141 h 814455"/>
              <a:gd name="connsiteX2899" fmla="*/ 58878 w 724499"/>
              <a:gd name="connsiteY2899" fmla="*/ 443616 h 814455"/>
              <a:gd name="connsiteX2900" fmla="*/ 58223 w 724499"/>
              <a:gd name="connsiteY2900" fmla="*/ 441518 h 814455"/>
              <a:gd name="connsiteX2901" fmla="*/ 58485 w 724499"/>
              <a:gd name="connsiteY2901" fmla="*/ 440862 h 814455"/>
              <a:gd name="connsiteX2902" fmla="*/ 58223 w 724499"/>
              <a:gd name="connsiteY2902" fmla="*/ 439813 h 814455"/>
              <a:gd name="connsiteX2903" fmla="*/ 60583 w 724499"/>
              <a:gd name="connsiteY2903" fmla="*/ 438764 h 814455"/>
              <a:gd name="connsiteX2904" fmla="*/ 62025 w 724499"/>
              <a:gd name="connsiteY2904" fmla="*/ 439420 h 814455"/>
              <a:gd name="connsiteX2905" fmla="*/ 62025 w 724499"/>
              <a:gd name="connsiteY2905" fmla="*/ 437977 h 814455"/>
              <a:gd name="connsiteX2906" fmla="*/ 60976 w 724499"/>
              <a:gd name="connsiteY2906" fmla="*/ 437059 h 814455"/>
              <a:gd name="connsiteX2907" fmla="*/ 61763 w 724499"/>
              <a:gd name="connsiteY2907" fmla="*/ 436273 h 814455"/>
              <a:gd name="connsiteX2908" fmla="*/ 62025 w 724499"/>
              <a:gd name="connsiteY2908" fmla="*/ 436535 h 814455"/>
              <a:gd name="connsiteX2909" fmla="*/ 62419 w 724499"/>
              <a:gd name="connsiteY2909" fmla="*/ 436273 h 814455"/>
              <a:gd name="connsiteX2910" fmla="*/ 62681 w 724499"/>
              <a:gd name="connsiteY2910" fmla="*/ 434437 h 814455"/>
              <a:gd name="connsiteX2911" fmla="*/ 63074 w 724499"/>
              <a:gd name="connsiteY2911" fmla="*/ 433781 h 814455"/>
              <a:gd name="connsiteX2912" fmla="*/ 63074 w 724499"/>
              <a:gd name="connsiteY2912" fmla="*/ 433519 h 814455"/>
              <a:gd name="connsiteX2913" fmla="*/ 61763 w 724499"/>
              <a:gd name="connsiteY2913" fmla="*/ 432732 h 814455"/>
              <a:gd name="connsiteX2914" fmla="*/ 61370 w 724499"/>
              <a:gd name="connsiteY2914" fmla="*/ 430241 h 814455"/>
              <a:gd name="connsiteX2915" fmla="*/ 61763 w 724499"/>
              <a:gd name="connsiteY2915" fmla="*/ 429978 h 814455"/>
              <a:gd name="connsiteX2916" fmla="*/ 62419 w 724499"/>
              <a:gd name="connsiteY2916" fmla="*/ 430896 h 814455"/>
              <a:gd name="connsiteX2917" fmla="*/ 62681 w 724499"/>
              <a:gd name="connsiteY2917" fmla="*/ 431421 h 814455"/>
              <a:gd name="connsiteX2918" fmla="*/ 64123 w 724499"/>
              <a:gd name="connsiteY2918" fmla="*/ 433781 h 814455"/>
              <a:gd name="connsiteX2919" fmla="*/ 64779 w 724499"/>
              <a:gd name="connsiteY2919" fmla="*/ 433781 h 814455"/>
              <a:gd name="connsiteX2920" fmla="*/ 64864 w 724499"/>
              <a:gd name="connsiteY2920" fmla="*/ 433980 h 814455"/>
              <a:gd name="connsiteX2921" fmla="*/ 64779 w 724499"/>
              <a:gd name="connsiteY2921" fmla="*/ 433781 h 814455"/>
              <a:gd name="connsiteX2922" fmla="*/ 62025 w 724499"/>
              <a:gd name="connsiteY2922" fmla="*/ 428143 h 814455"/>
              <a:gd name="connsiteX2923" fmla="*/ 61369 w 724499"/>
              <a:gd name="connsiteY2923" fmla="*/ 426044 h 814455"/>
              <a:gd name="connsiteX2924" fmla="*/ 61369 w 724499"/>
              <a:gd name="connsiteY2924" fmla="*/ 424602 h 814455"/>
              <a:gd name="connsiteX2925" fmla="*/ 62025 w 724499"/>
              <a:gd name="connsiteY2925" fmla="*/ 421979 h 814455"/>
              <a:gd name="connsiteX2926" fmla="*/ 61763 w 724499"/>
              <a:gd name="connsiteY2926" fmla="*/ 419881 h 814455"/>
              <a:gd name="connsiteX2927" fmla="*/ 61369 w 724499"/>
              <a:gd name="connsiteY2927" fmla="*/ 418963 h 814455"/>
              <a:gd name="connsiteX2928" fmla="*/ 59927 w 724499"/>
              <a:gd name="connsiteY2928" fmla="*/ 417521 h 814455"/>
              <a:gd name="connsiteX2929" fmla="*/ 57698 w 724499"/>
              <a:gd name="connsiteY2929" fmla="*/ 416078 h 814455"/>
              <a:gd name="connsiteX2930" fmla="*/ 56386 w 724499"/>
              <a:gd name="connsiteY2930" fmla="*/ 417521 h 814455"/>
              <a:gd name="connsiteX2931" fmla="*/ 55600 w 724499"/>
              <a:gd name="connsiteY2931" fmla="*/ 419619 h 814455"/>
              <a:gd name="connsiteX2932" fmla="*/ 56780 w 724499"/>
              <a:gd name="connsiteY2932" fmla="*/ 421324 h 814455"/>
              <a:gd name="connsiteX2933" fmla="*/ 55993 w 724499"/>
              <a:gd name="connsiteY2933" fmla="*/ 422373 h 814455"/>
              <a:gd name="connsiteX2934" fmla="*/ 54944 w 724499"/>
              <a:gd name="connsiteY2934" fmla="*/ 423160 h 814455"/>
              <a:gd name="connsiteX2935" fmla="*/ 54682 w 724499"/>
              <a:gd name="connsiteY2935" fmla="*/ 422373 h 814455"/>
              <a:gd name="connsiteX2936" fmla="*/ 53501 w 724499"/>
              <a:gd name="connsiteY2936" fmla="*/ 422766 h 814455"/>
              <a:gd name="connsiteX2937" fmla="*/ 53239 w 724499"/>
              <a:gd name="connsiteY2937" fmla="*/ 421979 h 814455"/>
              <a:gd name="connsiteX2938" fmla="*/ 51797 w 724499"/>
              <a:gd name="connsiteY2938" fmla="*/ 421717 h 814455"/>
              <a:gd name="connsiteX2939" fmla="*/ 51141 w 724499"/>
              <a:gd name="connsiteY2939" fmla="*/ 421061 h 814455"/>
              <a:gd name="connsiteX2940" fmla="*/ 51403 w 724499"/>
              <a:gd name="connsiteY2940" fmla="*/ 418439 h 814455"/>
              <a:gd name="connsiteX2941" fmla="*/ 54944 w 724499"/>
              <a:gd name="connsiteY2941" fmla="*/ 415292 h 814455"/>
              <a:gd name="connsiteX2942" fmla="*/ 55993 w 724499"/>
              <a:gd name="connsiteY2942" fmla="*/ 414636 h 814455"/>
              <a:gd name="connsiteX2943" fmla="*/ 57042 w 724499"/>
              <a:gd name="connsiteY2943" fmla="*/ 415292 h 814455"/>
              <a:gd name="connsiteX2944" fmla="*/ 57042 w 724499"/>
              <a:gd name="connsiteY2944" fmla="*/ 414243 h 814455"/>
              <a:gd name="connsiteX2945" fmla="*/ 57435 w 724499"/>
              <a:gd name="connsiteY2945" fmla="*/ 412800 h 814455"/>
              <a:gd name="connsiteX2946" fmla="*/ 60320 w 724499"/>
              <a:gd name="connsiteY2946" fmla="*/ 408604 h 814455"/>
              <a:gd name="connsiteX2947" fmla="*/ 60976 w 724499"/>
              <a:gd name="connsiteY2947" fmla="*/ 406899 h 814455"/>
              <a:gd name="connsiteX2948" fmla="*/ 60976 w 724499"/>
              <a:gd name="connsiteY2948" fmla="*/ 403621 h 814455"/>
              <a:gd name="connsiteX2949" fmla="*/ 60320 w 724499"/>
              <a:gd name="connsiteY2949" fmla="*/ 402179 h 814455"/>
              <a:gd name="connsiteX2950" fmla="*/ 58222 w 724499"/>
              <a:gd name="connsiteY2950" fmla="*/ 401261 h 814455"/>
              <a:gd name="connsiteX2951" fmla="*/ 55600 w 724499"/>
              <a:gd name="connsiteY2951" fmla="*/ 399818 h 814455"/>
              <a:gd name="connsiteX2952" fmla="*/ 53895 w 724499"/>
              <a:gd name="connsiteY2952" fmla="*/ 398376 h 814455"/>
              <a:gd name="connsiteX2953" fmla="*/ 53239 w 724499"/>
              <a:gd name="connsiteY2953" fmla="*/ 396540 h 814455"/>
              <a:gd name="connsiteX2954" fmla="*/ 52846 w 724499"/>
              <a:gd name="connsiteY2954" fmla="*/ 395098 h 814455"/>
              <a:gd name="connsiteX2955" fmla="*/ 52846 w 724499"/>
              <a:gd name="connsiteY2955" fmla="*/ 392737 h 814455"/>
              <a:gd name="connsiteX2956" fmla="*/ 53895 w 724499"/>
              <a:gd name="connsiteY2956" fmla="*/ 389197 h 814455"/>
              <a:gd name="connsiteX2957" fmla="*/ 53895 w 724499"/>
              <a:gd name="connsiteY2957" fmla="*/ 387361 h 814455"/>
              <a:gd name="connsiteX2958" fmla="*/ 53239 w 724499"/>
              <a:gd name="connsiteY2958" fmla="*/ 385918 h 814455"/>
              <a:gd name="connsiteX2959" fmla="*/ 52059 w 724499"/>
              <a:gd name="connsiteY2959" fmla="*/ 384476 h 814455"/>
              <a:gd name="connsiteX2960" fmla="*/ 53501 w 724499"/>
              <a:gd name="connsiteY2960" fmla="*/ 384214 h 814455"/>
              <a:gd name="connsiteX2961" fmla="*/ 54944 w 724499"/>
              <a:gd name="connsiteY2961" fmla="*/ 385263 h 814455"/>
              <a:gd name="connsiteX2962" fmla="*/ 55600 w 724499"/>
              <a:gd name="connsiteY2962" fmla="*/ 386705 h 814455"/>
              <a:gd name="connsiteX2963" fmla="*/ 57435 w 724499"/>
              <a:gd name="connsiteY2963" fmla="*/ 386312 h 814455"/>
              <a:gd name="connsiteX2964" fmla="*/ 58878 w 724499"/>
              <a:gd name="connsiteY2964" fmla="*/ 384214 h 814455"/>
              <a:gd name="connsiteX2965" fmla="*/ 57435 w 724499"/>
              <a:gd name="connsiteY2965" fmla="*/ 383820 h 814455"/>
              <a:gd name="connsiteX2966" fmla="*/ 57042 w 724499"/>
              <a:gd name="connsiteY2966" fmla="*/ 383034 h 814455"/>
              <a:gd name="connsiteX2967" fmla="*/ 59140 w 724499"/>
              <a:gd name="connsiteY2967" fmla="*/ 381329 h 814455"/>
              <a:gd name="connsiteX2968" fmla="*/ 58878 w 724499"/>
              <a:gd name="connsiteY2968" fmla="*/ 380673 h 814455"/>
              <a:gd name="connsiteX2969" fmla="*/ 59665 w 724499"/>
              <a:gd name="connsiteY2969" fmla="*/ 380280 h 814455"/>
              <a:gd name="connsiteX2970" fmla="*/ 58878 w 724499"/>
              <a:gd name="connsiteY2970" fmla="*/ 377395 h 814455"/>
              <a:gd name="connsiteX2971" fmla="*/ 60320 w 724499"/>
              <a:gd name="connsiteY2971" fmla="*/ 376477 h 814455"/>
              <a:gd name="connsiteX2972" fmla="*/ 60582 w 724499"/>
              <a:gd name="connsiteY2972" fmla="*/ 373199 h 814455"/>
              <a:gd name="connsiteX2973" fmla="*/ 59927 w 724499"/>
              <a:gd name="connsiteY2973" fmla="*/ 370314 h 814455"/>
              <a:gd name="connsiteX2974" fmla="*/ 60320 w 724499"/>
              <a:gd name="connsiteY2974" fmla="*/ 369265 h 814455"/>
              <a:gd name="connsiteX2975" fmla="*/ 59927 w 724499"/>
              <a:gd name="connsiteY2975" fmla="*/ 369265 h 814455"/>
              <a:gd name="connsiteX2976" fmla="*/ 60320 w 724499"/>
              <a:gd name="connsiteY2976" fmla="*/ 365462 h 814455"/>
              <a:gd name="connsiteX2977" fmla="*/ 58484 w 724499"/>
              <a:gd name="connsiteY2977" fmla="*/ 364937 h 814455"/>
              <a:gd name="connsiteX2978" fmla="*/ 57435 w 724499"/>
              <a:gd name="connsiteY2978" fmla="*/ 364675 h 814455"/>
              <a:gd name="connsiteX2979" fmla="*/ 56386 w 724499"/>
              <a:gd name="connsiteY2979" fmla="*/ 361528 h 814455"/>
              <a:gd name="connsiteX2980" fmla="*/ 53501 w 724499"/>
              <a:gd name="connsiteY2980" fmla="*/ 357594 h 814455"/>
              <a:gd name="connsiteX2981" fmla="*/ 52846 w 724499"/>
              <a:gd name="connsiteY2981" fmla="*/ 355496 h 814455"/>
              <a:gd name="connsiteX2982" fmla="*/ 51797 w 724499"/>
              <a:gd name="connsiteY2982" fmla="*/ 350120 h 814455"/>
              <a:gd name="connsiteX2983" fmla="*/ 51141 w 724499"/>
              <a:gd name="connsiteY2983" fmla="*/ 346973 h 814455"/>
              <a:gd name="connsiteX2984" fmla="*/ 47863 w 724499"/>
              <a:gd name="connsiteY2984" fmla="*/ 347366 h 814455"/>
              <a:gd name="connsiteX2985" fmla="*/ 42486 w 724499"/>
              <a:gd name="connsiteY2985" fmla="*/ 346579 h 814455"/>
              <a:gd name="connsiteX2986" fmla="*/ 41044 w 724499"/>
              <a:gd name="connsiteY2986" fmla="*/ 343694 h 814455"/>
              <a:gd name="connsiteX2987" fmla="*/ 37503 w 724499"/>
              <a:gd name="connsiteY2987" fmla="*/ 344481 h 814455"/>
              <a:gd name="connsiteX2988" fmla="*/ 35143 w 724499"/>
              <a:gd name="connsiteY2988" fmla="*/ 340023 h 814455"/>
              <a:gd name="connsiteX2989" fmla="*/ 38946 w 724499"/>
              <a:gd name="connsiteY2989" fmla="*/ 332941 h 814455"/>
              <a:gd name="connsiteX2990" fmla="*/ 39339 w 724499"/>
              <a:gd name="connsiteY2990" fmla="*/ 329663 h 814455"/>
              <a:gd name="connsiteX2991" fmla="*/ 41437 w 724499"/>
              <a:gd name="connsiteY2991" fmla="*/ 327959 h 814455"/>
              <a:gd name="connsiteX2992" fmla="*/ 38946 w 724499"/>
              <a:gd name="connsiteY2992" fmla="*/ 323631 h 814455"/>
              <a:gd name="connsiteX2993" fmla="*/ 36061 w 724499"/>
              <a:gd name="connsiteY2993" fmla="*/ 324418 h 814455"/>
              <a:gd name="connsiteX2994" fmla="*/ 31603 w 724499"/>
              <a:gd name="connsiteY2994" fmla="*/ 320877 h 814455"/>
              <a:gd name="connsiteX2995" fmla="*/ 30160 w 724499"/>
              <a:gd name="connsiteY2995" fmla="*/ 319697 h 814455"/>
              <a:gd name="connsiteX2996" fmla="*/ 26882 w 724499"/>
              <a:gd name="connsiteY2996" fmla="*/ 315763 h 814455"/>
              <a:gd name="connsiteX2997" fmla="*/ 25964 w 724499"/>
              <a:gd name="connsiteY2997" fmla="*/ 313665 h 814455"/>
              <a:gd name="connsiteX2998" fmla="*/ 22423 w 724499"/>
              <a:gd name="connsiteY2998" fmla="*/ 315763 h 814455"/>
              <a:gd name="connsiteX2999" fmla="*/ 23079 w 724499"/>
              <a:gd name="connsiteY2999" fmla="*/ 317337 h 814455"/>
              <a:gd name="connsiteX3000" fmla="*/ 21243 w 724499"/>
              <a:gd name="connsiteY3000" fmla="*/ 317599 h 814455"/>
              <a:gd name="connsiteX3001" fmla="*/ 20194 w 724499"/>
              <a:gd name="connsiteY3001" fmla="*/ 315108 h 814455"/>
              <a:gd name="connsiteX3002" fmla="*/ 19539 w 724499"/>
              <a:gd name="connsiteY3002" fmla="*/ 315108 h 814455"/>
              <a:gd name="connsiteX3003" fmla="*/ 19145 w 724499"/>
              <a:gd name="connsiteY3003" fmla="*/ 314714 h 814455"/>
              <a:gd name="connsiteX3004" fmla="*/ 17703 w 724499"/>
              <a:gd name="connsiteY3004" fmla="*/ 315108 h 814455"/>
              <a:gd name="connsiteX3005" fmla="*/ 18490 w 724499"/>
              <a:gd name="connsiteY3005" fmla="*/ 316419 h 814455"/>
              <a:gd name="connsiteX3006" fmla="*/ 18883 w 724499"/>
              <a:gd name="connsiteY3006" fmla="*/ 317992 h 814455"/>
              <a:gd name="connsiteX3007" fmla="*/ 20194 w 724499"/>
              <a:gd name="connsiteY3007" fmla="*/ 317599 h 814455"/>
              <a:gd name="connsiteX3008" fmla="*/ 20587 w 724499"/>
              <a:gd name="connsiteY3008" fmla="*/ 319042 h 814455"/>
              <a:gd name="connsiteX3009" fmla="*/ 20194 w 724499"/>
              <a:gd name="connsiteY3009" fmla="*/ 319042 h 814455"/>
              <a:gd name="connsiteX3010" fmla="*/ 19539 w 724499"/>
              <a:gd name="connsiteY3010" fmla="*/ 318255 h 814455"/>
              <a:gd name="connsiteX3011" fmla="*/ 17703 w 724499"/>
              <a:gd name="connsiteY3011" fmla="*/ 319042 h 814455"/>
              <a:gd name="connsiteX3012" fmla="*/ 18490 w 724499"/>
              <a:gd name="connsiteY3012" fmla="*/ 320091 h 814455"/>
              <a:gd name="connsiteX3013" fmla="*/ 17047 w 724499"/>
              <a:gd name="connsiteY3013" fmla="*/ 321533 h 814455"/>
              <a:gd name="connsiteX3014" fmla="*/ 15605 w 724499"/>
              <a:gd name="connsiteY3014" fmla="*/ 320484 h 814455"/>
              <a:gd name="connsiteX3015" fmla="*/ 14162 w 724499"/>
              <a:gd name="connsiteY3015" fmla="*/ 320484 h 814455"/>
              <a:gd name="connsiteX3016" fmla="*/ 13506 w 724499"/>
              <a:gd name="connsiteY3016" fmla="*/ 319435 h 814455"/>
              <a:gd name="connsiteX3017" fmla="*/ 12064 w 724499"/>
              <a:gd name="connsiteY3017" fmla="*/ 315108 h 814455"/>
              <a:gd name="connsiteX3018" fmla="*/ 9966 w 724499"/>
              <a:gd name="connsiteY3018" fmla="*/ 313665 h 814455"/>
              <a:gd name="connsiteX3019" fmla="*/ 10622 w 724499"/>
              <a:gd name="connsiteY3019" fmla="*/ 312878 h 814455"/>
              <a:gd name="connsiteX3020" fmla="*/ 0 w 724499"/>
              <a:gd name="connsiteY3020" fmla="*/ 298454 h 814455"/>
              <a:gd name="connsiteX3021" fmla="*/ 35799 w 724499"/>
              <a:gd name="connsiteY3021" fmla="*/ 274457 h 814455"/>
              <a:gd name="connsiteX3022" fmla="*/ 36061 w 724499"/>
              <a:gd name="connsiteY3022" fmla="*/ 273015 h 814455"/>
              <a:gd name="connsiteX3023" fmla="*/ 38159 w 724499"/>
              <a:gd name="connsiteY3023" fmla="*/ 271572 h 814455"/>
              <a:gd name="connsiteX3024" fmla="*/ 38159 w 724499"/>
              <a:gd name="connsiteY3024" fmla="*/ 270917 h 814455"/>
              <a:gd name="connsiteX3025" fmla="*/ 36061 w 724499"/>
              <a:gd name="connsiteY3025" fmla="*/ 269474 h 814455"/>
              <a:gd name="connsiteX3026" fmla="*/ 37897 w 724499"/>
              <a:gd name="connsiteY3026" fmla="*/ 269081 h 814455"/>
              <a:gd name="connsiteX3027" fmla="*/ 37503 w 724499"/>
              <a:gd name="connsiteY3027" fmla="*/ 266983 h 814455"/>
              <a:gd name="connsiteX3028" fmla="*/ 36848 w 724499"/>
              <a:gd name="connsiteY3028" fmla="*/ 265540 h 814455"/>
              <a:gd name="connsiteX3029" fmla="*/ 35143 w 724499"/>
              <a:gd name="connsiteY3029" fmla="*/ 260557 h 814455"/>
              <a:gd name="connsiteX3030" fmla="*/ 35799 w 724499"/>
              <a:gd name="connsiteY3030" fmla="*/ 259377 h 814455"/>
              <a:gd name="connsiteX3031" fmla="*/ 36454 w 724499"/>
              <a:gd name="connsiteY3031" fmla="*/ 259902 h 814455"/>
              <a:gd name="connsiteX3032" fmla="*/ 37503 w 724499"/>
              <a:gd name="connsiteY3032" fmla="*/ 259115 h 814455"/>
              <a:gd name="connsiteX3033" fmla="*/ 38946 w 724499"/>
              <a:gd name="connsiteY3033" fmla="*/ 260819 h 814455"/>
              <a:gd name="connsiteX3034" fmla="*/ 40388 w 724499"/>
              <a:gd name="connsiteY3034" fmla="*/ 261606 h 814455"/>
              <a:gd name="connsiteX3035" fmla="*/ 40782 w 724499"/>
              <a:gd name="connsiteY3035" fmla="*/ 261344 h 814455"/>
              <a:gd name="connsiteX3036" fmla="*/ 41044 w 724499"/>
              <a:gd name="connsiteY3036" fmla="*/ 259902 h 814455"/>
              <a:gd name="connsiteX3037" fmla="*/ 40782 w 724499"/>
              <a:gd name="connsiteY3037" fmla="*/ 259115 h 814455"/>
              <a:gd name="connsiteX3038" fmla="*/ 39339 w 724499"/>
              <a:gd name="connsiteY3038" fmla="*/ 255968 h 814455"/>
              <a:gd name="connsiteX3039" fmla="*/ 40388 w 724499"/>
              <a:gd name="connsiteY3039" fmla="*/ 255968 h 814455"/>
              <a:gd name="connsiteX3040" fmla="*/ 41044 w 724499"/>
              <a:gd name="connsiteY3040" fmla="*/ 256623 h 814455"/>
              <a:gd name="connsiteX3041" fmla="*/ 42224 w 724499"/>
              <a:gd name="connsiteY3041" fmla="*/ 255574 h 814455"/>
              <a:gd name="connsiteX3042" fmla="*/ 42486 w 724499"/>
              <a:gd name="connsiteY3042" fmla="*/ 256361 h 814455"/>
              <a:gd name="connsiteX3043" fmla="*/ 43535 w 724499"/>
              <a:gd name="connsiteY3043" fmla="*/ 256361 h 814455"/>
              <a:gd name="connsiteX3044" fmla="*/ 43535 w 724499"/>
              <a:gd name="connsiteY3044" fmla="*/ 257017 h 814455"/>
              <a:gd name="connsiteX3045" fmla="*/ 46420 w 724499"/>
              <a:gd name="connsiteY3045" fmla="*/ 257017 h 814455"/>
              <a:gd name="connsiteX3046" fmla="*/ 45502 w 724499"/>
              <a:gd name="connsiteY3046" fmla="*/ 254525 h 814455"/>
              <a:gd name="connsiteX3047" fmla="*/ 45502 w 724499"/>
              <a:gd name="connsiteY3047" fmla="*/ 253476 h 814455"/>
              <a:gd name="connsiteX3048" fmla="*/ 46158 w 724499"/>
              <a:gd name="connsiteY3048" fmla="*/ 253476 h 814455"/>
              <a:gd name="connsiteX3049" fmla="*/ 45765 w 724499"/>
              <a:gd name="connsiteY3049" fmla="*/ 252820 h 814455"/>
              <a:gd name="connsiteX3050" fmla="*/ 44716 w 724499"/>
              <a:gd name="connsiteY3050" fmla="*/ 252820 h 814455"/>
              <a:gd name="connsiteX3051" fmla="*/ 44322 w 724499"/>
              <a:gd name="connsiteY3051" fmla="*/ 251640 h 814455"/>
              <a:gd name="connsiteX3052" fmla="*/ 44322 w 724499"/>
              <a:gd name="connsiteY3052" fmla="*/ 250985 h 814455"/>
              <a:gd name="connsiteX3053" fmla="*/ 43142 w 724499"/>
              <a:gd name="connsiteY3053" fmla="*/ 248624 h 814455"/>
              <a:gd name="connsiteX3054" fmla="*/ 41831 w 724499"/>
              <a:gd name="connsiteY3054" fmla="*/ 246657 h 814455"/>
              <a:gd name="connsiteX3055" fmla="*/ 40126 w 724499"/>
              <a:gd name="connsiteY3055" fmla="*/ 246395 h 814455"/>
              <a:gd name="connsiteX3056" fmla="*/ 39602 w 724499"/>
              <a:gd name="connsiteY3056" fmla="*/ 246002 h 814455"/>
              <a:gd name="connsiteX3057" fmla="*/ 38946 w 724499"/>
              <a:gd name="connsiteY3057" fmla="*/ 246002 h 814455"/>
              <a:gd name="connsiteX3058" fmla="*/ 39339 w 724499"/>
              <a:gd name="connsiteY3058" fmla="*/ 245739 h 814455"/>
              <a:gd name="connsiteX3059" fmla="*/ 38684 w 724499"/>
              <a:gd name="connsiteY3059" fmla="*/ 244559 h 814455"/>
              <a:gd name="connsiteX3060" fmla="*/ 38946 w 724499"/>
              <a:gd name="connsiteY3060" fmla="*/ 244559 h 814455"/>
              <a:gd name="connsiteX3061" fmla="*/ 38946 w 724499"/>
              <a:gd name="connsiteY3061" fmla="*/ 244297 h 814455"/>
              <a:gd name="connsiteX3062" fmla="*/ 38159 w 724499"/>
              <a:gd name="connsiteY3062" fmla="*/ 243641 h 814455"/>
              <a:gd name="connsiteX3063" fmla="*/ 37897 w 724499"/>
              <a:gd name="connsiteY3063" fmla="*/ 242461 h 814455"/>
              <a:gd name="connsiteX3064" fmla="*/ 37241 w 724499"/>
              <a:gd name="connsiteY3064" fmla="*/ 242461 h 814455"/>
              <a:gd name="connsiteX3065" fmla="*/ 36848 w 724499"/>
              <a:gd name="connsiteY3065" fmla="*/ 242855 h 814455"/>
              <a:gd name="connsiteX3066" fmla="*/ 34750 w 724499"/>
              <a:gd name="connsiteY3066" fmla="*/ 242199 h 814455"/>
              <a:gd name="connsiteX3067" fmla="*/ 34750 w 724499"/>
              <a:gd name="connsiteY3067" fmla="*/ 241805 h 814455"/>
              <a:gd name="connsiteX3068" fmla="*/ 33307 w 724499"/>
              <a:gd name="connsiteY3068" fmla="*/ 241543 h 814455"/>
              <a:gd name="connsiteX3069" fmla="*/ 34356 w 724499"/>
              <a:gd name="connsiteY3069" fmla="*/ 241019 h 814455"/>
              <a:gd name="connsiteX3070" fmla="*/ 34356 w 724499"/>
              <a:gd name="connsiteY3070" fmla="*/ 240363 h 814455"/>
              <a:gd name="connsiteX3071" fmla="*/ 34750 w 724499"/>
              <a:gd name="connsiteY3071" fmla="*/ 240363 h 814455"/>
              <a:gd name="connsiteX3072" fmla="*/ 35143 w 724499"/>
              <a:gd name="connsiteY3072" fmla="*/ 240756 h 814455"/>
              <a:gd name="connsiteX3073" fmla="*/ 35143 w 724499"/>
              <a:gd name="connsiteY3073" fmla="*/ 240363 h 814455"/>
              <a:gd name="connsiteX3074" fmla="*/ 34356 w 724499"/>
              <a:gd name="connsiteY3074" fmla="*/ 239576 h 814455"/>
              <a:gd name="connsiteX3075" fmla="*/ 35143 w 724499"/>
              <a:gd name="connsiteY3075" fmla="*/ 237871 h 814455"/>
              <a:gd name="connsiteX3076" fmla="*/ 36454 w 724499"/>
              <a:gd name="connsiteY3076" fmla="*/ 237871 h 814455"/>
              <a:gd name="connsiteX3077" fmla="*/ 37241 w 724499"/>
              <a:gd name="connsiteY3077" fmla="*/ 237216 h 814455"/>
              <a:gd name="connsiteX3078" fmla="*/ 36848 w 724499"/>
              <a:gd name="connsiteY3078" fmla="*/ 235118 h 814455"/>
              <a:gd name="connsiteX3079" fmla="*/ 35799 w 724499"/>
              <a:gd name="connsiteY3079" fmla="*/ 235118 h 814455"/>
              <a:gd name="connsiteX3080" fmla="*/ 31865 w 724499"/>
              <a:gd name="connsiteY3080" fmla="*/ 232495 h 814455"/>
              <a:gd name="connsiteX3081" fmla="*/ 33045 w 724499"/>
              <a:gd name="connsiteY3081" fmla="*/ 230135 h 814455"/>
              <a:gd name="connsiteX3082" fmla="*/ 33701 w 724499"/>
              <a:gd name="connsiteY3082" fmla="*/ 230135 h 814455"/>
              <a:gd name="connsiteX3083" fmla="*/ 33963 w 724499"/>
              <a:gd name="connsiteY3083" fmla="*/ 229741 h 814455"/>
              <a:gd name="connsiteX3084" fmla="*/ 30947 w 724499"/>
              <a:gd name="connsiteY3084" fmla="*/ 228692 h 814455"/>
              <a:gd name="connsiteX3085" fmla="*/ 32258 w 724499"/>
              <a:gd name="connsiteY3085" fmla="*/ 226594 h 814455"/>
              <a:gd name="connsiteX3086" fmla="*/ 34750 w 724499"/>
              <a:gd name="connsiteY3086" fmla="*/ 224103 h 814455"/>
              <a:gd name="connsiteX3087" fmla="*/ 35143 w 724499"/>
              <a:gd name="connsiteY3087" fmla="*/ 222398 h 814455"/>
              <a:gd name="connsiteX3088" fmla="*/ 35143 w 724499"/>
              <a:gd name="connsiteY3088" fmla="*/ 220562 h 814455"/>
              <a:gd name="connsiteX3089" fmla="*/ 34750 w 724499"/>
              <a:gd name="connsiteY3089" fmla="*/ 220300 h 814455"/>
              <a:gd name="connsiteX3090" fmla="*/ 34356 w 724499"/>
              <a:gd name="connsiteY3090" fmla="*/ 219513 h 814455"/>
              <a:gd name="connsiteX3091" fmla="*/ 34750 w 724499"/>
              <a:gd name="connsiteY3091" fmla="*/ 218464 h 814455"/>
              <a:gd name="connsiteX3092" fmla="*/ 37897 w 724499"/>
              <a:gd name="connsiteY3092" fmla="*/ 218858 h 814455"/>
              <a:gd name="connsiteX3093" fmla="*/ 38159 w 724499"/>
              <a:gd name="connsiteY3093" fmla="*/ 216759 h 814455"/>
              <a:gd name="connsiteX3094" fmla="*/ 34356 w 724499"/>
              <a:gd name="connsiteY3094" fmla="*/ 216366 h 814455"/>
              <a:gd name="connsiteX3095" fmla="*/ 34356 w 724499"/>
              <a:gd name="connsiteY3095" fmla="*/ 215579 h 814455"/>
              <a:gd name="connsiteX3096" fmla="*/ 35405 w 724499"/>
              <a:gd name="connsiteY3096" fmla="*/ 213481 h 814455"/>
              <a:gd name="connsiteX3097" fmla="*/ 33701 w 724499"/>
              <a:gd name="connsiteY3097" fmla="*/ 210990 h 814455"/>
              <a:gd name="connsiteX3098" fmla="*/ 34356 w 724499"/>
              <a:gd name="connsiteY3098" fmla="*/ 210990 h 814455"/>
              <a:gd name="connsiteX3099" fmla="*/ 34750 w 724499"/>
              <a:gd name="connsiteY3099" fmla="*/ 210334 h 814455"/>
              <a:gd name="connsiteX3100" fmla="*/ 33963 w 724499"/>
              <a:gd name="connsiteY3100" fmla="*/ 209678 h 814455"/>
              <a:gd name="connsiteX3101" fmla="*/ 35143 w 724499"/>
              <a:gd name="connsiteY3101" fmla="*/ 208498 h 814455"/>
              <a:gd name="connsiteX3102" fmla="*/ 33963 w 724499"/>
              <a:gd name="connsiteY3102" fmla="*/ 205613 h 814455"/>
              <a:gd name="connsiteX3103" fmla="*/ 31865 w 724499"/>
              <a:gd name="connsiteY3103" fmla="*/ 202466 h 814455"/>
              <a:gd name="connsiteX3104" fmla="*/ 31603 w 724499"/>
              <a:gd name="connsiteY3104" fmla="*/ 201024 h 814455"/>
              <a:gd name="connsiteX3105" fmla="*/ 28980 w 724499"/>
              <a:gd name="connsiteY3105" fmla="*/ 199581 h 814455"/>
              <a:gd name="connsiteX3106" fmla="*/ 29767 w 724499"/>
              <a:gd name="connsiteY3106" fmla="*/ 198532 h 814455"/>
              <a:gd name="connsiteX3107" fmla="*/ 29504 w 724499"/>
              <a:gd name="connsiteY3107" fmla="*/ 197877 h 814455"/>
              <a:gd name="connsiteX3108" fmla="*/ 28324 w 724499"/>
              <a:gd name="connsiteY3108" fmla="*/ 198532 h 814455"/>
              <a:gd name="connsiteX3109" fmla="*/ 27275 w 724499"/>
              <a:gd name="connsiteY3109" fmla="*/ 197221 h 814455"/>
              <a:gd name="connsiteX3110" fmla="*/ 26882 w 724499"/>
              <a:gd name="connsiteY3110" fmla="*/ 197221 h 814455"/>
              <a:gd name="connsiteX3111" fmla="*/ 26620 w 724499"/>
              <a:gd name="connsiteY3111" fmla="*/ 196041 h 814455"/>
              <a:gd name="connsiteX3112" fmla="*/ 26882 w 724499"/>
              <a:gd name="connsiteY3112" fmla="*/ 194598 h 814455"/>
              <a:gd name="connsiteX3113" fmla="*/ 26882 w 724499"/>
              <a:gd name="connsiteY3113" fmla="*/ 193680 h 814455"/>
              <a:gd name="connsiteX3114" fmla="*/ 25964 w 724499"/>
              <a:gd name="connsiteY3114" fmla="*/ 193680 h 814455"/>
              <a:gd name="connsiteX3115" fmla="*/ 25570 w 724499"/>
              <a:gd name="connsiteY3115" fmla="*/ 192238 h 814455"/>
              <a:gd name="connsiteX3116" fmla="*/ 24521 w 724499"/>
              <a:gd name="connsiteY3116" fmla="*/ 191582 h 814455"/>
              <a:gd name="connsiteX3117" fmla="*/ 23341 w 724499"/>
              <a:gd name="connsiteY3117" fmla="*/ 188042 h 814455"/>
              <a:gd name="connsiteX3118" fmla="*/ 20981 w 724499"/>
              <a:gd name="connsiteY3118" fmla="*/ 184108 h 814455"/>
              <a:gd name="connsiteX3119" fmla="*/ 19539 w 724499"/>
              <a:gd name="connsiteY3119" fmla="*/ 180174 h 814455"/>
              <a:gd name="connsiteX3120" fmla="*/ 19539 w 724499"/>
              <a:gd name="connsiteY3120" fmla="*/ 178338 h 814455"/>
              <a:gd name="connsiteX3121" fmla="*/ 19145 w 724499"/>
              <a:gd name="connsiteY3121" fmla="*/ 177420 h 814455"/>
              <a:gd name="connsiteX3122" fmla="*/ 24784 w 724499"/>
              <a:gd name="connsiteY3122" fmla="*/ 177027 h 814455"/>
              <a:gd name="connsiteX3123" fmla="*/ 28980 w 724499"/>
              <a:gd name="connsiteY3123" fmla="*/ 175584 h 814455"/>
              <a:gd name="connsiteX3124" fmla="*/ 33045 w 724499"/>
              <a:gd name="connsiteY3124" fmla="*/ 174798 h 814455"/>
              <a:gd name="connsiteX3125" fmla="*/ 32652 w 724499"/>
              <a:gd name="connsiteY3125" fmla="*/ 170339 h 814455"/>
              <a:gd name="connsiteX3126" fmla="*/ 31603 w 724499"/>
              <a:gd name="connsiteY3126" fmla="*/ 167454 h 814455"/>
              <a:gd name="connsiteX3127" fmla="*/ 32258 w 724499"/>
              <a:gd name="connsiteY3127" fmla="*/ 166799 h 814455"/>
              <a:gd name="connsiteX3128" fmla="*/ 31865 w 724499"/>
              <a:gd name="connsiteY3128" fmla="*/ 165356 h 814455"/>
              <a:gd name="connsiteX3129" fmla="*/ 33307 w 724499"/>
              <a:gd name="connsiteY3129" fmla="*/ 164176 h 814455"/>
              <a:gd name="connsiteX3130" fmla="*/ 32258 w 724499"/>
              <a:gd name="connsiteY3130" fmla="*/ 161816 h 814455"/>
              <a:gd name="connsiteX3131" fmla="*/ 36061 w 724499"/>
              <a:gd name="connsiteY3131" fmla="*/ 160373 h 814455"/>
              <a:gd name="connsiteX3132" fmla="*/ 38684 w 724499"/>
              <a:gd name="connsiteY3132" fmla="*/ 159980 h 814455"/>
              <a:gd name="connsiteX3133" fmla="*/ 44716 w 724499"/>
              <a:gd name="connsiteY3133" fmla="*/ 161422 h 814455"/>
              <a:gd name="connsiteX3134" fmla="*/ 45765 w 724499"/>
              <a:gd name="connsiteY3134" fmla="*/ 162865 h 814455"/>
              <a:gd name="connsiteX3135" fmla="*/ 46420 w 724499"/>
              <a:gd name="connsiteY3135" fmla="*/ 164963 h 814455"/>
              <a:gd name="connsiteX3136" fmla="*/ 49305 w 724499"/>
              <a:gd name="connsiteY3136" fmla="*/ 163520 h 814455"/>
              <a:gd name="connsiteX3137" fmla="*/ 52846 w 724499"/>
              <a:gd name="connsiteY3137" fmla="*/ 163520 h 814455"/>
              <a:gd name="connsiteX3138" fmla="*/ 55993 w 724499"/>
              <a:gd name="connsiteY3138" fmla="*/ 163258 h 814455"/>
              <a:gd name="connsiteX3139" fmla="*/ 57042 w 724499"/>
              <a:gd name="connsiteY3139" fmla="*/ 165618 h 814455"/>
              <a:gd name="connsiteX3140" fmla="*/ 57435 w 724499"/>
              <a:gd name="connsiteY3140" fmla="*/ 168241 h 814455"/>
              <a:gd name="connsiteX3141" fmla="*/ 54682 w 724499"/>
              <a:gd name="connsiteY3141" fmla="*/ 169946 h 814455"/>
              <a:gd name="connsiteX3142" fmla="*/ 53501 w 724499"/>
              <a:gd name="connsiteY3142" fmla="*/ 175322 h 814455"/>
              <a:gd name="connsiteX3143" fmla="*/ 54682 w 724499"/>
              <a:gd name="connsiteY3143" fmla="*/ 180174 h 814455"/>
              <a:gd name="connsiteX3144" fmla="*/ 55993 w 724499"/>
              <a:gd name="connsiteY3144" fmla="*/ 182665 h 814455"/>
              <a:gd name="connsiteX3145" fmla="*/ 56780 w 724499"/>
              <a:gd name="connsiteY3145" fmla="*/ 186599 h 814455"/>
              <a:gd name="connsiteX3146" fmla="*/ 58222 w 724499"/>
              <a:gd name="connsiteY3146" fmla="*/ 187517 h 814455"/>
              <a:gd name="connsiteX3147" fmla="*/ 58878 w 724499"/>
              <a:gd name="connsiteY3147" fmla="*/ 187517 h 814455"/>
              <a:gd name="connsiteX3148" fmla="*/ 59665 w 724499"/>
              <a:gd name="connsiteY3148" fmla="*/ 188697 h 814455"/>
              <a:gd name="connsiteX3149" fmla="*/ 59927 w 724499"/>
              <a:gd name="connsiteY3149" fmla="*/ 191845 h 814455"/>
              <a:gd name="connsiteX3150" fmla="*/ 60976 w 724499"/>
              <a:gd name="connsiteY3150" fmla="*/ 191582 h 814455"/>
              <a:gd name="connsiteX3151" fmla="*/ 64123 w 724499"/>
              <a:gd name="connsiteY3151" fmla="*/ 195123 h 814455"/>
              <a:gd name="connsiteX3152" fmla="*/ 68844 w 724499"/>
              <a:gd name="connsiteY3152" fmla="*/ 196041 h 814455"/>
              <a:gd name="connsiteX3153" fmla="*/ 71860 w 724499"/>
              <a:gd name="connsiteY3153" fmla="*/ 195779 h 814455"/>
              <a:gd name="connsiteX3154" fmla="*/ 75138 w 724499"/>
              <a:gd name="connsiteY3154" fmla="*/ 193943 h 814455"/>
              <a:gd name="connsiteX3155" fmla="*/ 75138 w 724499"/>
              <a:gd name="connsiteY3155" fmla="*/ 192500 h 814455"/>
              <a:gd name="connsiteX3156" fmla="*/ 75925 w 724499"/>
              <a:gd name="connsiteY3156" fmla="*/ 191845 h 814455"/>
              <a:gd name="connsiteX3157" fmla="*/ 79859 w 724499"/>
              <a:gd name="connsiteY3157" fmla="*/ 195123 h 814455"/>
              <a:gd name="connsiteX3158" fmla="*/ 84055 w 724499"/>
              <a:gd name="connsiteY3158" fmla="*/ 195779 h 814455"/>
              <a:gd name="connsiteX3159" fmla="*/ 85104 w 724499"/>
              <a:gd name="connsiteY3159" fmla="*/ 195385 h 814455"/>
              <a:gd name="connsiteX3160" fmla="*/ 86284 w 724499"/>
              <a:gd name="connsiteY3160" fmla="*/ 192894 h 814455"/>
              <a:gd name="connsiteX3161" fmla="*/ 86546 w 724499"/>
              <a:gd name="connsiteY3161" fmla="*/ 190140 h 814455"/>
              <a:gd name="connsiteX3162" fmla="*/ 86284 w 724499"/>
              <a:gd name="connsiteY3162" fmla="*/ 188960 h 814455"/>
              <a:gd name="connsiteX3163" fmla="*/ 86284 w 724499"/>
              <a:gd name="connsiteY3163" fmla="*/ 188304 h 814455"/>
              <a:gd name="connsiteX3164" fmla="*/ 84842 w 724499"/>
              <a:gd name="connsiteY3164" fmla="*/ 188697 h 814455"/>
              <a:gd name="connsiteX3165" fmla="*/ 84055 w 724499"/>
              <a:gd name="connsiteY3165" fmla="*/ 186599 h 814455"/>
              <a:gd name="connsiteX3166" fmla="*/ 81301 w 724499"/>
              <a:gd name="connsiteY3166" fmla="*/ 184763 h 814455"/>
              <a:gd name="connsiteX3167" fmla="*/ 82219 w 724499"/>
              <a:gd name="connsiteY3167" fmla="*/ 184501 h 814455"/>
              <a:gd name="connsiteX3168" fmla="*/ 84055 w 724499"/>
              <a:gd name="connsiteY3168" fmla="*/ 184501 h 814455"/>
              <a:gd name="connsiteX3169" fmla="*/ 86284 w 724499"/>
              <a:gd name="connsiteY3169" fmla="*/ 182403 h 814455"/>
              <a:gd name="connsiteX3170" fmla="*/ 88382 w 724499"/>
              <a:gd name="connsiteY3170" fmla="*/ 181223 h 814455"/>
              <a:gd name="connsiteX3171" fmla="*/ 88382 w 724499"/>
              <a:gd name="connsiteY3171" fmla="*/ 180961 h 814455"/>
              <a:gd name="connsiteX3172" fmla="*/ 86940 w 724499"/>
              <a:gd name="connsiteY3172" fmla="*/ 180961 h 814455"/>
              <a:gd name="connsiteX3173" fmla="*/ 86546 w 724499"/>
              <a:gd name="connsiteY3173" fmla="*/ 174798 h 814455"/>
              <a:gd name="connsiteX3174" fmla="*/ 87989 w 724499"/>
              <a:gd name="connsiteY3174" fmla="*/ 170601 h 814455"/>
              <a:gd name="connsiteX3175" fmla="*/ 87595 w 724499"/>
              <a:gd name="connsiteY3175" fmla="*/ 169159 h 814455"/>
              <a:gd name="connsiteX3176" fmla="*/ 90480 w 724499"/>
              <a:gd name="connsiteY3176" fmla="*/ 164700 h 814455"/>
              <a:gd name="connsiteX3177" fmla="*/ 90743 w 724499"/>
              <a:gd name="connsiteY3177" fmla="*/ 162602 h 814455"/>
              <a:gd name="connsiteX3178" fmla="*/ 92578 w 724499"/>
              <a:gd name="connsiteY3178" fmla="*/ 161422 h 814455"/>
              <a:gd name="connsiteX3179" fmla="*/ 91923 w 724499"/>
              <a:gd name="connsiteY3179" fmla="*/ 157882 h 814455"/>
              <a:gd name="connsiteX3180" fmla="*/ 91136 w 724499"/>
              <a:gd name="connsiteY3180" fmla="*/ 154341 h 814455"/>
              <a:gd name="connsiteX3181" fmla="*/ 92841 w 724499"/>
              <a:gd name="connsiteY3181" fmla="*/ 147916 h 814455"/>
              <a:gd name="connsiteX3182" fmla="*/ 92185 w 724499"/>
              <a:gd name="connsiteY3182" fmla="*/ 146080 h 814455"/>
              <a:gd name="connsiteX3183" fmla="*/ 86546 w 724499"/>
              <a:gd name="connsiteY3183" fmla="*/ 143064 h 814455"/>
              <a:gd name="connsiteX3184" fmla="*/ 84055 w 724499"/>
              <a:gd name="connsiteY3184" fmla="*/ 144769 h 814455"/>
              <a:gd name="connsiteX3185" fmla="*/ 77761 w 724499"/>
              <a:gd name="connsiteY3185" fmla="*/ 136638 h 814455"/>
              <a:gd name="connsiteX3186" fmla="*/ 77761 w 724499"/>
              <a:gd name="connsiteY3186" fmla="*/ 135196 h 814455"/>
              <a:gd name="connsiteX3187" fmla="*/ 76580 w 724499"/>
              <a:gd name="connsiteY3187" fmla="*/ 134540 h 814455"/>
              <a:gd name="connsiteX3188" fmla="*/ 76318 w 724499"/>
              <a:gd name="connsiteY3188" fmla="*/ 131262 h 814455"/>
              <a:gd name="connsiteX3189" fmla="*/ 69106 w 724499"/>
              <a:gd name="connsiteY3189" fmla="*/ 130606 h 814455"/>
              <a:gd name="connsiteX3190" fmla="*/ 69762 w 724499"/>
              <a:gd name="connsiteY3190" fmla="*/ 124574 h 814455"/>
              <a:gd name="connsiteX3191" fmla="*/ 71860 w 724499"/>
              <a:gd name="connsiteY3191" fmla="*/ 124181 h 814455"/>
              <a:gd name="connsiteX3192" fmla="*/ 76580 w 724499"/>
              <a:gd name="connsiteY3192" fmla="*/ 124181 h 814455"/>
              <a:gd name="connsiteX3193" fmla="*/ 76318 w 724499"/>
              <a:gd name="connsiteY3193" fmla="*/ 120378 h 814455"/>
              <a:gd name="connsiteX3194" fmla="*/ 78679 w 724499"/>
              <a:gd name="connsiteY3194" fmla="*/ 115002 h 814455"/>
              <a:gd name="connsiteX3195" fmla="*/ 79203 w 724499"/>
              <a:gd name="connsiteY3195" fmla="*/ 107921 h 814455"/>
              <a:gd name="connsiteX3196" fmla="*/ 83399 w 724499"/>
              <a:gd name="connsiteY3196" fmla="*/ 105823 h 814455"/>
              <a:gd name="connsiteX3197" fmla="*/ 84842 w 724499"/>
              <a:gd name="connsiteY3197" fmla="*/ 107921 h 814455"/>
              <a:gd name="connsiteX3198" fmla="*/ 93365 w 724499"/>
              <a:gd name="connsiteY3198" fmla="*/ 107659 h 814455"/>
              <a:gd name="connsiteX3199" fmla="*/ 94677 w 724499"/>
              <a:gd name="connsiteY3199" fmla="*/ 112904 h 814455"/>
              <a:gd name="connsiteX3200" fmla="*/ 97037 w 724499"/>
              <a:gd name="connsiteY3200" fmla="*/ 115658 h 814455"/>
              <a:gd name="connsiteX3201" fmla="*/ 105036 w 724499"/>
              <a:gd name="connsiteY3201" fmla="*/ 116182 h 814455"/>
              <a:gd name="connsiteX3202" fmla="*/ 103593 w 724499"/>
              <a:gd name="connsiteY3202" fmla="*/ 108576 h 814455"/>
              <a:gd name="connsiteX3203" fmla="*/ 103593 w 724499"/>
              <a:gd name="connsiteY3203" fmla="*/ 106216 h 814455"/>
              <a:gd name="connsiteX3204" fmla="*/ 108576 w 724499"/>
              <a:gd name="connsiteY3204" fmla="*/ 108314 h 814455"/>
              <a:gd name="connsiteX3205" fmla="*/ 110019 w 724499"/>
              <a:gd name="connsiteY3205" fmla="*/ 108576 h 814455"/>
              <a:gd name="connsiteX3206" fmla="*/ 110281 w 724499"/>
              <a:gd name="connsiteY3206" fmla="*/ 106872 h 814455"/>
              <a:gd name="connsiteX3207" fmla="*/ 110019 w 724499"/>
              <a:gd name="connsiteY3207" fmla="*/ 104774 h 814455"/>
              <a:gd name="connsiteX3208" fmla="*/ 116313 w 724499"/>
              <a:gd name="connsiteY3208" fmla="*/ 105823 h 814455"/>
              <a:gd name="connsiteX3209" fmla="*/ 116313 w 724499"/>
              <a:gd name="connsiteY3209" fmla="*/ 105036 h 814455"/>
              <a:gd name="connsiteX3210" fmla="*/ 117755 w 724499"/>
              <a:gd name="connsiteY3210" fmla="*/ 104118 h 814455"/>
              <a:gd name="connsiteX3211" fmla="*/ 118018 w 724499"/>
              <a:gd name="connsiteY3211" fmla="*/ 104118 h 814455"/>
              <a:gd name="connsiteX3212" fmla="*/ 118673 w 724499"/>
              <a:gd name="connsiteY3212" fmla="*/ 103462 h 814455"/>
              <a:gd name="connsiteX3213" fmla="*/ 123394 w 724499"/>
              <a:gd name="connsiteY3213" fmla="*/ 102938 h 814455"/>
              <a:gd name="connsiteX3214" fmla="*/ 125492 w 724499"/>
              <a:gd name="connsiteY3214" fmla="*/ 104118 h 814455"/>
              <a:gd name="connsiteX3215" fmla="*/ 129426 w 724499"/>
              <a:gd name="connsiteY3215" fmla="*/ 104118 h 814455"/>
              <a:gd name="connsiteX3216" fmla="*/ 130475 w 724499"/>
              <a:gd name="connsiteY3216" fmla="*/ 105560 h 814455"/>
              <a:gd name="connsiteX3217" fmla="*/ 131131 w 724499"/>
              <a:gd name="connsiteY3217" fmla="*/ 104774 h 814455"/>
              <a:gd name="connsiteX3218" fmla="*/ 134016 w 724499"/>
              <a:gd name="connsiteY3218" fmla="*/ 104774 h 814455"/>
              <a:gd name="connsiteX3219" fmla="*/ 142933 w 724499"/>
              <a:gd name="connsiteY3219" fmla="*/ 107659 h 814455"/>
              <a:gd name="connsiteX3220" fmla="*/ 145817 w 724499"/>
              <a:gd name="connsiteY3220" fmla="*/ 108314 h 814455"/>
              <a:gd name="connsiteX3221" fmla="*/ 146473 w 724499"/>
              <a:gd name="connsiteY3221" fmla="*/ 107921 h 814455"/>
              <a:gd name="connsiteX3222" fmla="*/ 149620 w 724499"/>
              <a:gd name="connsiteY3222" fmla="*/ 106216 h 814455"/>
              <a:gd name="connsiteX3223" fmla="*/ 150276 w 724499"/>
              <a:gd name="connsiteY3223" fmla="*/ 104774 h 814455"/>
              <a:gd name="connsiteX3224" fmla="*/ 152112 w 724499"/>
              <a:gd name="connsiteY3224" fmla="*/ 103462 h 814455"/>
              <a:gd name="connsiteX3225" fmla="*/ 152374 w 724499"/>
              <a:gd name="connsiteY3225" fmla="*/ 101758 h 814455"/>
              <a:gd name="connsiteX3226" fmla="*/ 153816 w 724499"/>
              <a:gd name="connsiteY3226" fmla="*/ 100840 h 814455"/>
              <a:gd name="connsiteX3227" fmla="*/ 156701 w 724499"/>
              <a:gd name="connsiteY3227" fmla="*/ 95857 h 814455"/>
              <a:gd name="connsiteX3228" fmla="*/ 157095 w 724499"/>
              <a:gd name="connsiteY3228" fmla="*/ 95201 h 814455"/>
              <a:gd name="connsiteX3229" fmla="*/ 164176 w 724499"/>
              <a:gd name="connsiteY3229" fmla="*/ 93103 h 814455"/>
              <a:gd name="connsiteX3230" fmla="*/ 168372 w 724499"/>
              <a:gd name="connsiteY3230" fmla="*/ 90218 h 814455"/>
              <a:gd name="connsiteX3231" fmla="*/ 168372 w 724499"/>
              <a:gd name="connsiteY3231" fmla="*/ 87727 h 814455"/>
              <a:gd name="connsiteX3232" fmla="*/ 179387 w 724499"/>
              <a:gd name="connsiteY3232" fmla="*/ 86022 h 814455"/>
              <a:gd name="connsiteX3233" fmla="*/ 178994 w 724499"/>
              <a:gd name="connsiteY3233" fmla="*/ 83924 h 814455"/>
              <a:gd name="connsiteX3234" fmla="*/ 182534 w 724499"/>
              <a:gd name="connsiteY3234" fmla="*/ 81695 h 814455"/>
              <a:gd name="connsiteX3235" fmla="*/ 185157 w 724499"/>
              <a:gd name="connsiteY3235" fmla="*/ 81301 h 814455"/>
              <a:gd name="connsiteX3236" fmla="*/ 187255 w 724499"/>
              <a:gd name="connsiteY3236" fmla="*/ 80252 h 814455"/>
              <a:gd name="connsiteX3237" fmla="*/ 190402 w 724499"/>
              <a:gd name="connsiteY3237" fmla="*/ 79597 h 814455"/>
              <a:gd name="connsiteX3238" fmla="*/ 194074 w 724499"/>
              <a:gd name="connsiteY3238" fmla="*/ 79597 h 814455"/>
              <a:gd name="connsiteX3239" fmla="*/ 197221 w 724499"/>
              <a:gd name="connsiteY3239" fmla="*/ 79597 h 814455"/>
              <a:gd name="connsiteX3240" fmla="*/ 198532 w 724499"/>
              <a:gd name="connsiteY3240" fmla="*/ 78941 h 814455"/>
              <a:gd name="connsiteX3241" fmla="*/ 198532 w 724499"/>
              <a:gd name="connsiteY3241" fmla="*/ 77498 h 814455"/>
              <a:gd name="connsiteX3242" fmla="*/ 195778 w 724499"/>
              <a:gd name="connsiteY3242" fmla="*/ 74876 h 814455"/>
              <a:gd name="connsiteX3243" fmla="*/ 194074 w 724499"/>
              <a:gd name="connsiteY3243" fmla="*/ 74220 h 814455"/>
              <a:gd name="connsiteX3244" fmla="*/ 194074 w 724499"/>
              <a:gd name="connsiteY3244" fmla="*/ 72778 h 814455"/>
              <a:gd name="connsiteX3245" fmla="*/ 194729 w 724499"/>
              <a:gd name="connsiteY3245" fmla="*/ 72778 h 814455"/>
              <a:gd name="connsiteX3246" fmla="*/ 194729 w 724499"/>
              <a:gd name="connsiteY3246" fmla="*/ 70680 h 814455"/>
              <a:gd name="connsiteX3247" fmla="*/ 196172 w 724499"/>
              <a:gd name="connsiteY3247" fmla="*/ 71860 h 814455"/>
              <a:gd name="connsiteX3248" fmla="*/ 194336 w 724499"/>
              <a:gd name="connsiteY3248" fmla="*/ 65434 h 814455"/>
              <a:gd name="connsiteX3249" fmla="*/ 199319 w 724499"/>
              <a:gd name="connsiteY3249" fmla="*/ 57698 h 814455"/>
              <a:gd name="connsiteX3250" fmla="*/ 198926 w 724499"/>
              <a:gd name="connsiteY3250" fmla="*/ 55075 h 814455"/>
              <a:gd name="connsiteX3251" fmla="*/ 197614 w 724499"/>
              <a:gd name="connsiteY3251" fmla="*/ 53764 h 814455"/>
              <a:gd name="connsiteX3252" fmla="*/ 197221 w 724499"/>
              <a:gd name="connsiteY3252" fmla="*/ 52715 h 814455"/>
              <a:gd name="connsiteX3253" fmla="*/ 199712 w 724499"/>
              <a:gd name="connsiteY3253" fmla="*/ 52977 h 814455"/>
              <a:gd name="connsiteX3254" fmla="*/ 209154 w 724499"/>
              <a:gd name="connsiteY3254" fmla="*/ 55600 h 814455"/>
              <a:gd name="connsiteX3255" fmla="*/ 209547 w 724499"/>
              <a:gd name="connsiteY3255" fmla="*/ 54813 h 814455"/>
              <a:gd name="connsiteX3256" fmla="*/ 208891 w 724499"/>
              <a:gd name="connsiteY3256" fmla="*/ 54813 h 814455"/>
              <a:gd name="connsiteX3257" fmla="*/ 208236 w 724499"/>
              <a:gd name="connsiteY3257" fmla="*/ 53370 h 814455"/>
              <a:gd name="connsiteX3258" fmla="*/ 208498 w 724499"/>
              <a:gd name="connsiteY3258" fmla="*/ 53370 h 814455"/>
              <a:gd name="connsiteX3259" fmla="*/ 208498 w 724499"/>
              <a:gd name="connsiteY3259" fmla="*/ 53764 h 814455"/>
              <a:gd name="connsiteX3260" fmla="*/ 209809 w 724499"/>
              <a:gd name="connsiteY3260" fmla="*/ 54157 h 814455"/>
              <a:gd name="connsiteX3261" fmla="*/ 209809 w 724499"/>
              <a:gd name="connsiteY3261" fmla="*/ 55075 h 814455"/>
              <a:gd name="connsiteX3262" fmla="*/ 210334 w 724499"/>
              <a:gd name="connsiteY3262" fmla="*/ 55075 h 814455"/>
              <a:gd name="connsiteX3263" fmla="*/ 210596 w 724499"/>
              <a:gd name="connsiteY3263" fmla="*/ 53370 h 814455"/>
              <a:gd name="connsiteX3264" fmla="*/ 212039 w 724499"/>
              <a:gd name="connsiteY3264" fmla="*/ 52977 h 814455"/>
              <a:gd name="connsiteX3265" fmla="*/ 211252 w 724499"/>
              <a:gd name="connsiteY3265" fmla="*/ 54157 h 814455"/>
              <a:gd name="connsiteX3266" fmla="*/ 212039 w 724499"/>
              <a:gd name="connsiteY3266" fmla="*/ 54157 h 814455"/>
              <a:gd name="connsiteX3267" fmla="*/ 212039 w 724499"/>
              <a:gd name="connsiteY3267" fmla="*/ 54813 h 814455"/>
              <a:gd name="connsiteX3268" fmla="*/ 214792 w 724499"/>
              <a:gd name="connsiteY3268" fmla="*/ 57698 h 814455"/>
              <a:gd name="connsiteX3269" fmla="*/ 217677 w 724499"/>
              <a:gd name="connsiteY3269" fmla="*/ 58747 h 814455"/>
              <a:gd name="connsiteX3270" fmla="*/ 218071 w 724499"/>
              <a:gd name="connsiteY3270" fmla="*/ 59402 h 814455"/>
              <a:gd name="connsiteX3271" fmla="*/ 218333 w 724499"/>
              <a:gd name="connsiteY3271" fmla="*/ 61894 h 814455"/>
              <a:gd name="connsiteX3272" fmla="*/ 217677 w 724499"/>
              <a:gd name="connsiteY3272" fmla="*/ 65041 h 814455"/>
              <a:gd name="connsiteX3273" fmla="*/ 217415 w 724499"/>
              <a:gd name="connsiteY3273" fmla="*/ 65828 h 814455"/>
              <a:gd name="connsiteX3274" fmla="*/ 216628 w 724499"/>
              <a:gd name="connsiteY3274" fmla="*/ 66877 h 814455"/>
              <a:gd name="connsiteX3275" fmla="*/ 220824 w 724499"/>
              <a:gd name="connsiteY3275" fmla="*/ 67533 h 814455"/>
              <a:gd name="connsiteX3276" fmla="*/ 223447 w 724499"/>
              <a:gd name="connsiteY3276" fmla="*/ 66877 h 814455"/>
              <a:gd name="connsiteX3277" fmla="*/ 223709 w 724499"/>
              <a:gd name="connsiteY3277" fmla="*/ 67139 h 814455"/>
              <a:gd name="connsiteX3278" fmla="*/ 224496 w 724499"/>
              <a:gd name="connsiteY3278" fmla="*/ 66877 h 814455"/>
              <a:gd name="connsiteX3279" fmla="*/ 224889 w 724499"/>
              <a:gd name="connsiteY3279" fmla="*/ 67926 h 814455"/>
              <a:gd name="connsiteX3280" fmla="*/ 224496 w 724499"/>
              <a:gd name="connsiteY3280" fmla="*/ 68319 h 814455"/>
              <a:gd name="connsiteX3281" fmla="*/ 224496 w 724499"/>
              <a:gd name="connsiteY3281" fmla="*/ 68581 h 814455"/>
              <a:gd name="connsiteX3282" fmla="*/ 225152 w 724499"/>
              <a:gd name="connsiteY3282" fmla="*/ 67926 h 814455"/>
              <a:gd name="connsiteX3283" fmla="*/ 224496 w 724499"/>
              <a:gd name="connsiteY3283" fmla="*/ 66221 h 814455"/>
              <a:gd name="connsiteX3284" fmla="*/ 226988 w 724499"/>
              <a:gd name="connsiteY3284" fmla="*/ 65434 h 814455"/>
              <a:gd name="connsiteX3285" fmla="*/ 226594 w 724499"/>
              <a:gd name="connsiteY3285" fmla="*/ 65434 h 814455"/>
              <a:gd name="connsiteX3286" fmla="*/ 228692 w 724499"/>
              <a:gd name="connsiteY3286" fmla="*/ 64779 h 814455"/>
              <a:gd name="connsiteX3287" fmla="*/ 229086 w 724499"/>
              <a:gd name="connsiteY3287" fmla="*/ 65041 h 814455"/>
              <a:gd name="connsiteX3288" fmla="*/ 234724 w 724499"/>
              <a:gd name="connsiteY3288" fmla="*/ 63336 h 814455"/>
              <a:gd name="connsiteX3289" fmla="*/ 234331 w 724499"/>
              <a:gd name="connsiteY3289" fmla="*/ 62681 h 814455"/>
              <a:gd name="connsiteX3290" fmla="*/ 235773 w 724499"/>
              <a:gd name="connsiteY3290" fmla="*/ 62156 h 814455"/>
              <a:gd name="connsiteX3291" fmla="*/ 236953 w 724499"/>
              <a:gd name="connsiteY3291" fmla="*/ 61238 h 814455"/>
              <a:gd name="connsiteX3292" fmla="*/ 237871 w 724499"/>
              <a:gd name="connsiteY3292" fmla="*/ 63599 h 814455"/>
              <a:gd name="connsiteX3293" fmla="*/ 239970 w 724499"/>
              <a:gd name="connsiteY3293" fmla="*/ 62943 h 814455"/>
              <a:gd name="connsiteX3294" fmla="*/ 237216 w 724499"/>
              <a:gd name="connsiteY3294" fmla="*/ 60845 h 814455"/>
              <a:gd name="connsiteX3295" fmla="*/ 239314 w 724499"/>
              <a:gd name="connsiteY3295" fmla="*/ 58747 h 814455"/>
              <a:gd name="connsiteX3296" fmla="*/ 240756 w 724499"/>
              <a:gd name="connsiteY3296" fmla="*/ 52715 h 814455"/>
              <a:gd name="connsiteX3297" fmla="*/ 239707 w 724499"/>
              <a:gd name="connsiteY3297" fmla="*/ 52321 h 814455"/>
              <a:gd name="connsiteX3298" fmla="*/ 237609 w 724499"/>
              <a:gd name="connsiteY3298" fmla="*/ 49961 h 814455"/>
              <a:gd name="connsiteX3299" fmla="*/ 239052 w 724499"/>
              <a:gd name="connsiteY3299" fmla="*/ 48781 h 814455"/>
              <a:gd name="connsiteX3300" fmla="*/ 242067 w 724499"/>
              <a:gd name="connsiteY3300" fmla="*/ 52977 h 814455"/>
              <a:gd name="connsiteX3301" fmla="*/ 242067 w 724499"/>
              <a:gd name="connsiteY3301" fmla="*/ 52321 h 814455"/>
              <a:gd name="connsiteX3302" fmla="*/ 241805 w 724499"/>
              <a:gd name="connsiteY3302" fmla="*/ 51272 h 814455"/>
              <a:gd name="connsiteX3303" fmla="*/ 241150 w 724499"/>
              <a:gd name="connsiteY3303" fmla="*/ 49436 h 814455"/>
              <a:gd name="connsiteX3304" fmla="*/ 241150 w 724499"/>
              <a:gd name="connsiteY3304" fmla="*/ 40913 h 814455"/>
              <a:gd name="connsiteX3305" fmla="*/ 242067 w 724499"/>
              <a:gd name="connsiteY3305" fmla="*/ 40520 h 814455"/>
              <a:gd name="connsiteX3306" fmla="*/ 241412 w 724499"/>
              <a:gd name="connsiteY3306" fmla="*/ 38159 h 814455"/>
              <a:gd name="connsiteX3307" fmla="*/ 243510 w 724499"/>
              <a:gd name="connsiteY3307" fmla="*/ 38159 h 814455"/>
              <a:gd name="connsiteX3308" fmla="*/ 244952 w 724499"/>
              <a:gd name="connsiteY3308" fmla="*/ 36323 h 814455"/>
              <a:gd name="connsiteX3309" fmla="*/ 248886 w 724499"/>
              <a:gd name="connsiteY3309" fmla="*/ 33570 h 814455"/>
              <a:gd name="connsiteX3310" fmla="*/ 249673 w 724499"/>
              <a:gd name="connsiteY3310" fmla="*/ 35668 h 814455"/>
              <a:gd name="connsiteX3311" fmla="*/ 246395 w 724499"/>
              <a:gd name="connsiteY3311" fmla="*/ 36717 h 814455"/>
              <a:gd name="connsiteX3312" fmla="*/ 244690 w 724499"/>
              <a:gd name="connsiteY3312" fmla="*/ 38421 h 814455"/>
              <a:gd name="connsiteX3313" fmla="*/ 244297 w 724499"/>
              <a:gd name="connsiteY3313" fmla="*/ 42355 h 814455"/>
              <a:gd name="connsiteX3314" fmla="*/ 245346 w 724499"/>
              <a:gd name="connsiteY3314" fmla="*/ 43404 h 814455"/>
              <a:gd name="connsiteX3315" fmla="*/ 246395 w 724499"/>
              <a:gd name="connsiteY3315" fmla="*/ 43142 h 814455"/>
              <a:gd name="connsiteX3316" fmla="*/ 245739 w 724499"/>
              <a:gd name="connsiteY3316" fmla="*/ 45502 h 814455"/>
              <a:gd name="connsiteX3317" fmla="*/ 246133 w 724499"/>
              <a:gd name="connsiteY3317" fmla="*/ 46289 h 814455"/>
              <a:gd name="connsiteX3318" fmla="*/ 247837 w 724499"/>
              <a:gd name="connsiteY3318" fmla="*/ 45240 h 814455"/>
              <a:gd name="connsiteX3319" fmla="*/ 249935 w 724499"/>
              <a:gd name="connsiteY3319" fmla="*/ 42618 h 814455"/>
              <a:gd name="connsiteX3320" fmla="*/ 248886 w 724499"/>
              <a:gd name="connsiteY3320" fmla="*/ 41700 h 814455"/>
              <a:gd name="connsiteX3321" fmla="*/ 249673 w 724499"/>
              <a:gd name="connsiteY3321" fmla="*/ 41306 h 814455"/>
              <a:gd name="connsiteX3322" fmla="*/ 251116 w 724499"/>
              <a:gd name="connsiteY3322" fmla="*/ 42355 h 814455"/>
              <a:gd name="connsiteX3323" fmla="*/ 253214 w 724499"/>
              <a:gd name="connsiteY3323" fmla="*/ 40257 h 814455"/>
              <a:gd name="connsiteX3324" fmla="*/ 254525 w 724499"/>
              <a:gd name="connsiteY3324" fmla="*/ 40913 h 814455"/>
              <a:gd name="connsiteX3325" fmla="*/ 260295 w 724499"/>
              <a:gd name="connsiteY3325" fmla="*/ 38421 h 814455"/>
              <a:gd name="connsiteX3326" fmla="*/ 262786 w 724499"/>
              <a:gd name="connsiteY3326" fmla="*/ 38421 h 814455"/>
              <a:gd name="connsiteX3327" fmla="*/ 262786 w 724499"/>
              <a:gd name="connsiteY3327" fmla="*/ 38159 h 814455"/>
              <a:gd name="connsiteX3328" fmla="*/ 264491 w 724499"/>
              <a:gd name="connsiteY3328" fmla="*/ 37503 h 814455"/>
              <a:gd name="connsiteX3329" fmla="*/ 264884 w 724499"/>
              <a:gd name="connsiteY3329" fmla="*/ 37766 h 814455"/>
              <a:gd name="connsiteX3330" fmla="*/ 263835 w 724499"/>
              <a:gd name="connsiteY3330" fmla="*/ 39602 h 814455"/>
              <a:gd name="connsiteX3331" fmla="*/ 265671 w 724499"/>
              <a:gd name="connsiteY3331" fmla="*/ 40257 h 814455"/>
              <a:gd name="connsiteX3332" fmla="*/ 265933 w 724499"/>
              <a:gd name="connsiteY3332" fmla="*/ 38946 h 814455"/>
              <a:gd name="connsiteX3333" fmla="*/ 265933 w 724499"/>
              <a:gd name="connsiteY3333" fmla="*/ 38159 h 814455"/>
              <a:gd name="connsiteX3334" fmla="*/ 265933 w 724499"/>
              <a:gd name="connsiteY3334" fmla="*/ 36061 h 814455"/>
              <a:gd name="connsiteX3335" fmla="*/ 263835 w 724499"/>
              <a:gd name="connsiteY3335" fmla="*/ 34881 h 814455"/>
              <a:gd name="connsiteX3336" fmla="*/ 263573 w 724499"/>
              <a:gd name="connsiteY3336" fmla="*/ 33570 h 814455"/>
              <a:gd name="connsiteX3337" fmla="*/ 265278 w 724499"/>
              <a:gd name="connsiteY3337" fmla="*/ 32521 h 814455"/>
              <a:gd name="connsiteX3338" fmla="*/ 263573 w 724499"/>
              <a:gd name="connsiteY3338" fmla="*/ 26095 h 814455"/>
              <a:gd name="connsiteX3339" fmla="*/ 263573 w 724499"/>
              <a:gd name="connsiteY3339" fmla="*/ 25702 h 814455"/>
              <a:gd name="connsiteX3340" fmla="*/ 267376 w 724499"/>
              <a:gd name="connsiteY3340" fmla="*/ 25046 h 814455"/>
              <a:gd name="connsiteX3341" fmla="*/ 266982 w 724499"/>
              <a:gd name="connsiteY3341" fmla="*/ 23604 h 814455"/>
              <a:gd name="connsiteX3342" fmla="*/ 268425 w 724499"/>
              <a:gd name="connsiteY3342" fmla="*/ 22161 h 814455"/>
              <a:gd name="connsiteX3343" fmla="*/ 271572 w 724499"/>
              <a:gd name="connsiteY3343" fmla="*/ 21899 h 814455"/>
              <a:gd name="connsiteX3344" fmla="*/ 272752 w 724499"/>
              <a:gd name="connsiteY3344" fmla="*/ 20063 h 814455"/>
              <a:gd name="connsiteX3345" fmla="*/ 274063 w 724499"/>
              <a:gd name="connsiteY3345" fmla="*/ 19801 h 814455"/>
              <a:gd name="connsiteX3346" fmla="*/ 276162 w 724499"/>
              <a:gd name="connsiteY3346" fmla="*/ 15736 h 814455"/>
              <a:gd name="connsiteX3347" fmla="*/ 275506 w 724499"/>
              <a:gd name="connsiteY3347" fmla="*/ 13375 h 814455"/>
              <a:gd name="connsiteX3348" fmla="*/ 274063 w 724499"/>
              <a:gd name="connsiteY3348" fmla="*/ 12720 h 814455"/>
              <a:gd name="connsiteX3349" fmla="*/ 275768 w 724499"/>
              <a:gd name="connsiteY3349" fmla="*/ 10884 h 814455"/>
              <a:gd name="connsiteX3350" fmla="*/ 279309 w 724499"/>
              <a:gd name="connsiteY3350" fmla="*/ 10097 h 814455"/>
              <a:gd name="connsiteX3351" fmla="*/ 279833 w 724499"/>
              <a:gd name="connsiteY3351" fmla="*/ 9441 h 814455"/>
              <a:gd name="connsiteX3352" fmla="*/ 286521 w 724499"/>
              <a:gd name="connsiteY3352" fmla="*/ 9179 h 814455"/>
              <a:gd name="connsiteX3353" fmla="*/ 286521 w 724499"/>
              <a:gd name="connsiteY3353" fmla="*/ 6294 h 814455"/>
              <a:gd name="connsiteX3354" fmla="*/ 289668 w 724499"/>
              <a:gd name="connsiteY3354" fmla="*/ 6688 h 814455"/>
              <a:gd name="connsiteX3355" fmla="*/ 289668 w 724499"/>
              <a:gd name="connsiteY3355" fmla="*/ 8392 h 814455"/>
              <a:gd name="connsiteX3356" fmla="*/ 290848 w 724499"/>
              <a:gd name="connsiteY3356" fmla="*/ 7737 h 814455"/>
              <a:gd name="connsiteX3357" fmla="*/ 293209 w 724499"/>
              <a:gd name="connsiteY3357" fmla="*/ 6688 h 814455"/>
              <a:gd name="connsiteX3358" fmla="*/ 295044 w 724499"/>
              <a:gd name="connsiteY3358" fmla="*/ 7081 h 814455"/>
              <a:gd name="connsiteX3359" fmla="*/ 295307 w 724499"/>
              <a:gd name="connsiteY3359" fmla="*/ 6688 h 814455"/>
              <a:gd name="connsiteX3360" fmla="*/ 294651 w 724499"/>
              <a:gd name="connsiteY3360" fmla="*/ 6294 h 814455"/>
              <a:gd name="connsiteX3361" fmla="*/ 294389 w 724499"/>
              <a:gd name="connsiteY3361" fmla="*/ 6294 h 814455"/>
              <a:gd name="connsiteX3362" fmla="*/ 294389 w 724499"/>
              <a:gd name="connsiteY3362" fmla="*/ 5901 h 814455"/>
              <a:gd name="connsiteX3363" fmla="*/ 293602 w 724499"/>
              <a:gd name="connsiteY3363" fmla="*/ 5639 h 814455"/>
              <a:gd name="connsiteX3364" fmla="*/ 293602 w 724499"/>
              <a:gd name="connsiteY3364" fmla="*/ 5245 h 814455"/>
              <a:gd name="connsiteX3365" fmla="*/ 291766 w 724499"/>
              <a:gd name="connsiteY3365" fmla="*/ 5901 h 814455"/>
              <a:gd name="connsiteX3366" fmla="*/ 290848 w 724499"/>
              <a:gd name="connsiteY3366" fmla="*/ 5639 h 814455"/>
              <a:gd name="connsiteX3367" fmla="*/ 290061 w 724499"/>
              <a:gd name="connsiteY3367" fmla="*/ 4459 h 814455"/>
              <a:gd name="connsiteX3368" fmla="*/ 290324 w 724499"/>
              <a:gd name="connsiteY3368" fmla="*/ 4196 h 814455"/>
              <a:gd name="connsiteX3369" fmla="*/ 291766 w 724499"/>
              <a:gd name="connsiteY3369" fmla="*/ 4196 h 814455"/>
              <a:gd name="connsiteX3370" fmla="*/ 292291 w 724499"/>
              <a:gd name="connsiteY3370" fmla="*/ 3803 h 814455"/>
              <a:gd name="connsiteX3371" fmla="*/ 293602 w 724499"/>
              <a:gd name="connsiteY3371" fmla="*/ 4196 h 814455"/>
              <a:gd name="connsiteX3372" fmla="*/ 294651 w 724499"/>
              <a:gd name="connsiteY3372" fmla="*/ 3541 h 814455"/>
              <a:gd name="connsiteX3373" fmla="*/ 295044 w 724499"/>
              <a:gd name="connsiteY3373" fmla="*/ 3541 h 814455"/>
              <a:gd name="connsiteX3374" fmla="*/ 295044 w 724499"/>
              <a:gd name="connsiteY3374" fmla="*/ 2754 h 814455"/>
              <a:gd name="connsiteX3375" fmla="*/ 296749 w 724499"/>
              <a:gd name="connsiteY3375" fmla="*/ 1311 h 814455"/>
              <a:gd name="connsiteX3376" fmla="*/ 296749 w 724499"/>
              <a:gd name="connsiteY3376" fmla="*/ 918 h 814455"/>
              <a:gd name="connsiteX3377" fmla="*/ 296487 w 724499"/>
              <a:gd name="connsiteY3377" fmla="*/ 918 h 814455"/>
              <a:gd name="connsiteX3378" fmla="*/ 296094 w 724499"/>
              <a:gd name="connsiteY3378" fmla="*/ 262 h 814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</a:cxnLst>
            <a:rect l="l" t="t" r="r" b="b"/>
            <a:pathLst>
              <a:path w="724499" h="814455">
                <a:moveTo>
                  <a:pt x="184764" y="446894"/>
                </a:moveTo>
                <a:lnTo>
                  <a:pt x="184764" y="446894"/>
                </a:lnTo>
                <a:lnTo>
                  <a:pt x="186075" y="446894"/>
                </a:lnTo>
                <a:lnTo>
                  <a:pt x="186075" y="446894"/>
                </a:lnTo>
                <a:close/>
                <a:moveTo>
                  <a:pt x="86940" y="440469"/>
                </a:moveTo>
                <a:lnTo>
                  <a:pt x="86546" y="443616"/>
                </a:lnTo>
                <a:lnTo>
                  <a:pt x="84842" y="443616"/>
                </a:lnTo>
                <a:lnTo>
                  <a:pt x="84055" y="441911"/>
                </a:lnTo>
                <a:lnTo>
                  <a:pt x="83304" y="441279"/>
                </a:lnTo>
                <a:lnTo>
                  <a:pt x="84055" y="441911"/>
                </a:lnTo>
                <a:lnTo>
                  <a:pt x="84842" y="443616"/>
                </a:lnTo>
                <a:lnTo>
                  <a:pt x="86547" y="443616"/>
                </a:lnTo>
                <a:lnTo>
                  <a:pt x="86940" y="440469"/>
                </a:lnTo>
                <a:close/>
                <a:moveTo>
                  <a:pt x="237609" y="440469"/>
                </a:moveTo>
                <a:lnTo>
                  <a:pt x="234724" y="444403"/>
                </a:lnTo>
                <a:lnTo>
                  <a:pt x="234725" y="444403"/>
                </a:lnTo>
                <a:lnTo>
                  <a:pt x="237610" y="440470"/>
                </a:lnTo>
                <a:close/>
                <a:moveTo>
                  <a:pt x="229348" y="440469"/>
                </a:moveTo>
                <a:lnTo>
                  <a:pt x="227250" y="444403"/>
                </a:lnTo>
                <a:lnTo>
                  <a:pt x="222791" y="444141"/>
                </a:lnTo>
                <a:lnTo>
                  <a:pt x="216628" y="445452"/>
                </a:lnTo>
                <a:lnTo>
                  <a:pt x="213350" y="444796"/>
                </a:lnTo>
                <a:lnTo>
                  <a:pt x="211252" y="444403"/>
                </a:lnTo>
                <a:lnTo>
                  <a:pt x="206400" y="445452"/>
                </a:lnTo>
                <a:lnTo>
                  <a:pt x="203516" y="445845"/>
                </a:lnTo>
                <a:lnTo>
                  <a:pt x="203516" y="445845"/>
                </a:lnTo>
                <a:lnTo>
                  <a:pt x="206401" y="445452"/>
                </a:lnTo>
                <a:lnTo>
                  <a:pt x="211252" y="444403"/>
                </a:lnTo>
                <a:lnTo>
                  <a:pt x="213350" y="444796"/>
                </a:lnTo>
                <a:lnTo>
                  <a:pt x="216629" y="445452"/>
                </a:lnTo>
                <a:lnTo>
                  <a:pt x="222792" y="444141"/>
                </a:lnTo>
                <a:lnTo>
                  <a:pt x="227250" y="444403"/>
                </a:lnTo>
                <a:lnTo>
                  <a:pt x="229348" y="440469"/>
                </a:lnTo>
                <a:lnTo>
                  <a:pt x="231183" y="441812"/>
                </a:lnTo>
                <a:close/>
                <a:moveTo>
                  <a:pt x="260688" y="440075"/>
                </a:moveTo>
                <a:lnTo>
                  <a:pt x="259508" y="443616"/>
                </a:lnTo>
                <a:lnTo>
                  <a:pt x="256492" y="446894"/>
                </a:lnTo>
                <a:lnTo>
                  <a:pt x="255312" y="446894"/>
                </a:lnTo>
                <a:lnTo>
                  <a:pt x="251116" y="445452"/>
                </a:lnTo>
                <a:lnTo>
                  <a:pt x="246788" y="446239"/>
                </a:lnTo>
                <a:lnTo>
                  <a:pt x="244297" y="445845"/>
                </a:lnTo>
                <a:lnTo>
                  <a:pt x="242206" y="444710"/>
                </a:lnTo>
                <a:lnTo>
                  <a:pt x="244297" y="445845"/>
                </a:lnTo>
                <a:lnTo>
                  <a:pt x="246789" y="446239"/>
                </a:lnTo>
                <a:lnTo>
                  <a:pt x="251116" y="445452"/>
                </a:lnTo>
                <a:lnTo>
                  <a:pt x="255312" y="446894"/>
                </a:lnTo>
                <a:lnTo>
                  <a:pt x="256492" y="446894"/>
                </a:lnTo>
                <a:lnTo>
                  <a:pt x="259508" y="443616"/>
                </a:lnTo>
                <a:lnTo>
                  <a:pt x="260689" y="440075"/>
                </a:lnTo>
                <a:lnTo>
                  <a:pt x="264229" y="440862"/>
                </a:lnTo>
                <a:lnTo>
                  <a:pt x="264885" y="440470"/>
                </a:lnTo>
                <a:lnTo>
                  <a:pt x="264884" y="440469"/>
                </a:lnTo>
                <a:lnTo>
                  <a:pt x="264229" y="440862"/>
                </a:lnTo>
                <a:close/>
                <a:moveTo>
                  <a:pt x="178994" y="440075"/>
                </a:moveTo>
                <a:lnTo>
                  <a:pt x="177289" y="440469"/>
                </a:lnTo>
                <a:lnTo>
                  <a:pt x="177289" y="440469"/>
                </a:lnTo>
                <a:lnTo>
                  <a:pt x="178994" y="440075"/>
                </a:lnTo>
                <a:lnTo>
                  <a:pt x="180436" y="440469"/>
                </a:lnTo>
                <a:lnTo>
                  <a:pt x="182534" y="440076"/>
                </a:lnTo>
                <a:lnTo>
                  <a:pt x="182534" y="440075"/>
                </a:lnTo>
                <a:lnTo>
                  <a:pt x="180436" y="440469"/>
                </a:lnTo>
                <a:close/>
                <a:moveTo>
                  <a:pt x="79859" y="439813"/>
                </a:moveTo>
                <a:lnTo>
                  <a:pt x="79859" y="439813"/>
                </a:lnTo>
                <a:lnTo>
                  <a:pt x="81563" y="439813"/>
                </a:lnTo>
                <a:lnTo>
                  <a:pt x="81563" y="439813"/>
                </a:lnTo>
                <a:close/>
                <a:moveTo>
                  <a:pt x="78119" y="438861"/>
                </a:moveTo>
                <a:lnTo>
                  <a:pt x="78416" y="439158"/>
                </a:lnTo>
                <a:lnTo>
                  <a:pt x="77236" y="439420"/>
                </a:lnTo>
                <a:lnTo>
                  <a:pt x="77237" y="439420"/>
                </a:lnTo>
                <a:lnTo>
                  <a:pt x="78417" y="439158"/>
                </a:lnTo>
                <a:close/>
                <a:moveTo>
                  <a:pt x="278653" y="438764"/>
                </a:moveTo>
                <a:lnTo>
                  <a:pt x="274850" y="440075"/>
                </a:lnTo>
                <a:lnTo>
                  <a:pt x="270785" y="440862"/>
                </a:lnTo>
                <a:lnTo>
                  <a:pt x="269867" y="441518"/>
                </a:lnTo>
                <a:lnTo>
                  <a:pt x="268687" y="444796"/>
                </a:lnTo>
                <a:lnTo>
                  <a:pt x="268687" y="446239"/>
                </a:lnTo>
                <a:lnTo>
                  <a:pt x="264884" y="445452"/>
                </a:lnTo>
                <a:lnTo>
                  <a:pt x="264229" y="447550"/>
                </a:lnTo>
                <a:lnTo>
                  <a:pt x="264165" y="447385"/>
                </a:lnTo>
                <a:lnTo>
                  <a:pt x="264229" y="447550"/>
                </a:lnTo>
                <a:lnTo>
                  <a:pt x="264885" y="445452"/>
                </a:lnTo>
                <a:lnTo>
                  <a:pt x="268688" y="446239"/>
                </a:lnTo>
                <a:lnTo>
                  <a:pt x="268688" y="444796"/>
                </a:lnTo>
                <a:lnTo>
                  <a:pt x="269868" y="441518"/>
                </a:lnTo>
                <a:lnTo>
                  <a:pt x="270786" y="440862"/>
                </a:lnTo>
                <a:lnTo>
                  <a:pt x="274851" y="440075"/>
                </a:lnTo>
                <a:lnTo>
                  <a:pt x="278654" y="438764"/>
                </a:lnTo>
                <a:close/>
                <a:moveTo>
                  <a:pt x="201155" y="438764"/>
                </a:moveTo>
                <a:lnTo>
                  <a:pt x="201155" y="438764"/>
                </a:lnTo>
                <a:lnTo>
                  <a:pt x="202073" y="440862"/>
                </a:lnTo>
                <a:lnTo>
                  <a:pt x="202179" y="441227"/>
                </a:lnTo>
                <a:lnTo>
                  <a:pt x="202073" y="440862"/>
                </a:lnTo>
                <a:close/>
                <a:moveTo>
                  <a:pt x="78023" y="438764"/>
                </a:moveTo>
                <a:lnTo>
                  <a:pt x="78023" y="438764"/>
                </a:lnTo>
                <a:lnTo>
                  <a:pt x="79859" y="438764"/>
                </a:lnTo>
                <a:lnTo>
                  <a:pt x="79859" y="438764"/>
                </a:lnTo>
                <a:close/>
                <a:moveTo>
                  <a:pt x="65940" y="437616"/>
                </a:moveTo>
                <a:lnTo>
                  <a:pt x="65959" y="437715"/>
                </a:lnTo>
                <a:lnTo>
                  <a:pt x="67008" y="438764"/>
                </a:lnTo>
                <a:lnTo>
                  <a:pt x="68057" y="439158"/>
                </a:lnTo>
                <a:lnTo>
                  <a:pt x="74483" y="438502"/>
                </a:lnTo>
                <a:lnTo>
                  <a:pt x="75925" y="438764"/>
                </a:lnTo>
                <a:lnTo>
                  <a:pt x="76575" y="439089"/>
                </a:lnTo>
                <a:lnTo>
                  <a:pt x="75925" y="438764"/>
                </a:lnTo>
                <a:lnTo>
                  <a:pt x="74482" y="438502"/>
                </a:lnTo>
                <a:lnTo>
                  <a:pt x="68057" y="439158"/>
                </a:lnTo>
                <a:lnTo>
                  <a:pt x="67008" y="438764"/>
                </a:lnTo>
                <a:lnTo>
                  <a:pt x="65959" y="437715"/>
                </a:lnTo>
                <a:close/>
                <a:moveTo>
                  <a:pt x="194074" y="437059"/>
                </a:moveTo>
                <a:lnTo>
                  <a:pt x="192238" y="439158"/>
                </a:lnTo>
                <a:lnTo>
                  <a:pt x="189353" y="440862"/>
                </a:lnTo>
                <a:lnTo>
                  <a:pt x="187255" y="440862"/>
                </a:lnTo>
                <a:lnTo>
                  <a:pt x="186075" y="445058"/>
                </a:lnTo>
                <a:lnTo>
                  <a:pt x="186075" y="445058"/>
                </a:lnTo>
                <a:lnTo>
                  <a:pt x="187255" y="440862"/>
                </a:lnTo>
                <a:lnTo>
                  <a:pt x="189353" y="440862"/>
                </a:lnTo>
                <a:lnTo>
                  <a:pt x="192238" y="439158"/>
                </a:lnTo>
                <a:lnTo>
                  <a:pt x="194074" y="437059"/>
                </a:lnTo>
                <a:lnTo>
                  <a:pt x="197877" y="437322"/>
                </a:lnTo>
                <a:lnTo>
                  <a:pt x="201155" y="437059"/>
                </a:lnTo>
                <a:lnTo>
                  <a:pt x="201155" y="437059"/>
                </a:lnTo>
                <a:lnTo>
                  <a:pt x="197876" y="437322"/>
                </a:lnTo>
                <a:close/>
                <a:moveTo>
                  <a:pt x="82612" y="435617"/>
                </a:moveTo>
                <a:lnTo>
                  <a:pt x="82612" y="437977"/>
                </a:lnTo>
                <a:lnTo>
                  <a:pt x="82925" y="438073"/>
                </a:lnTo>
                <a:lnTo>
                  <a:pt x="82613" y="437977"/>
                </a:lnTo>
                <a:lnTo>
                  <a:pt x="82613" y="435617"/>
                </a:lnTo>
                <a:lnTo>
                  <a:pt x="83006" y="435617"/>
                </a:lnTo>
                <a:lnTo>
                  <a:pt x="83006" y="435617"/>
                </a:lnTo>
                <a:close/>
                <a:moveTo>
                  <a:pt x="86359" y="434860"/>
                </a:moveTo>
                <a:lnTo>
                  <a:pt x="86940" y="435093"/>
                </a:lnTo>
                <a:lnTo>
                  <a:pt x="92185" y="435093"/>
                </a:lnTo>
                <a:lnTo>
                  <a:pt x="92185" y="435092"/>
                </a:lnTo>
                <a:lnTo>
                  <a:pt x="86940" y="435092"/>
                </a:lnTo>
                <a:close/>
                <a:moveTo>
                  <a:pt x="82612" y="434830"/>
                </a:moveTo>
                <a:lnTo>
                  <a:pt x="82959" y="435522"/>
                </a:lnTo>
                <a:lnTo>
                  <a:pt x="82613" y="434830"/>
                </a:lnTo>
                <a:lnTo>
                  <a:pt x="86285" y="434830"/>
                </a:lnTo>
                <a:lnTo>
                  <a:pt x="86284" y="434830"/>
                </a:lnTo>
                <a:close/>
                <a:moveTo>
                  <a:pt x="176883" y="434766"/>
                </a:moveTo>
                <a:lnTo>
                  <a:pt x="176896" y="434830"/>
                </a:lnTo>
                <a:lnTo>
                  <a:pt x="178076" y="438764"/>
                </a:lnTo>
                <a:lnTo>
                  <a:pt x="178076" y="438764"/>
                </a:lnTo>
                <a:lnTo>
                  <a:pt x="176896" y="434830"/>
                </a:lnTo>
                <a:close/>
                <a:moveTo>
                  <a:pt x="337138" y="433125"/>
                </a:moveTo>
                <a:lnTo>
                  <a:pt x="337138" y="433125"/>
                </a:lnTo>
                <a:lnTo>
                  <a:pt x="342121" y="433781"/>
                </a:lnTo>
                <a:lnTo>
                  <a:pt x="344219" y="433781"/>
                </a:lnTo>
                <a:lnTo>
                  <a:pt x="346186" y="434175"/>
                </a:lnTo>
                <a:lnTo>
                  <a:pt x="348284" y="434175"/>
                </a:lnTo>
                <a:lnTo>
                  <a:pt x="348283" y="434174"/>
                </a:lnTo>
                <a:lnTo>
                  <a:pt x="346185" y="434174"/>
                </a:lnTo>
                <a:lnTo>
                  <a:pt x="344219" y="433781"/>
                </a:lnTo>
                <a:lnTo>
                  <a:pt x="342120" y="433781"/>
                </a:lnTo>
                <a:close/>
                <a:moveTo>
                  <a:pt x="315632" y="433125"/>
                </a:moveTo>
                <a:lnTo>
                  <a:pt x="312092" y="434437"/>
                </a:lnTo>
                <a:lnTo>
                  <a:pt x="311534" y="434082"/>
                </a:lnTo>
                <a:lnTo>
                  <a:pt x="312092" y="434437"/>
                </a:lnTo>
                <a:lnTo>
                  <a:pt x="315632" y="433125"/>
                </a:lnTo>
                <a:close/>
                <a:moveTo>
                  <a:pt x="287963" y="431683"/>
                </a:moveTo>
                <a:lnTo>
                  <a:pt x="287963" y="432339"/>
                </a:lnTo>
                <a:lnTo>
                  <a:pt x="289012" y="433125"/>
                </a:lnTo>
                <a:lnTo>
                  <a:pt x="289012" y="435617"/>
                </a:lnTo>
                <a:lnTo>
                  <a:pt x="287570" y="435879"/>
                </a:lnTo>
                <a:lnTo>
                  <a:pt x="285865" y="437059"/>
                </a:lnTo>
                <a:lnTo>
                  <a:pt x="283243" y="439813"/>
                </a:lnTo>
                <a:lnTo>
                  <a:pt x="282325" y="439813"/>
                </a:lnTo>
                <a:lnTo>
                  <a:pt x="279196" y="438919"/>
                </a:lnTo>
                <a:lnTo>
                  <a:pt x="282325" y="439813"/>
                </a:lnTo>
                <a:lnTo>
                  <a:pt x="283243" y="439813"/>
                </a:lnTo>
                <a:lnTo>
                  <a:pt x="285866" y="437059"/>
                </a:lnTo>
                <a:lnTo>
                  <a:pt x="287570" y="435879"/>
                </a:lnTo>
                <a:lnTo>
                  <a:pt x="289013" y="435617"/>
                </a:lnTo>
                <a:lnTo>
                  <a:pt x="289013" y="433125"/>
                </a:lnTo>
                <a:lnTo>
                  <a:pt x="287964" y="432339"/>
                </a:lnTo>
                <a:lnTo>
                  <a:pt x="287964" y="431683"/>
                </a:lnTo>
                <a:lnTo>
                  <a:pt x="289668" y="432076"/>
                </a:lnTo>
                <a:lnTo>
                  <a:pt x="291111" y="432732"/>
                </a:lnTo>
                <a:lnTo>
                  <a:pt x="298585" y="432339"/>
                </a:lnTo>
                <a:lnTo>
                  <a:pt x="300028" y="434175"/>
                </a:lnTo>
                <a:lnTo>
                  <a:pt x="304486" y="435879"/>
                </a:lnTo>
                <a:lnTo>
                  <a:pt x="306453" y="435617"/>
                </a:lnTo>
                <a:lnTo>
                  <a:pt x="310650" y="433520"/>
                </a:lnTo>
                <a:lnTo>
                  <a:pt x="310649" y="433519"/>
                </a:lnTo>
                <a:lnTo>
                  <a:pt x="306453" y="435617"/>
                </a:lnTo>
                <a:lnTo>
                  <a:pt x="304486" y="435879"/>
                </a:lnTo>
                <a:lnTo>
                  <a:pt x="300028" y="434174"/>
                </a:lnTo>
                <a:lnTo>
                  <a:pt x="298585" y="432339"/>
                </a:lnTo>
                <a:lnTo>
                  <a:pt x="291111" y="432732"/>
                </a:lnTo>
                <a:lnTo>
                  <a:pt x="289668" y="432076"/>
                </a:lnTo>
                <a:close/>
                <a:moveTo>
                  <a:pt x="176135" y="428999"/>
                </a:moveTo>
                <a:lnTo>
                  <a:pt x="176240" y="429191"/>
                </a:lnTo>
                <a:lnTo>
                  <a:pt x="176249" y="429288"/>
                </a:lnTo>
                <a:lnTo>
                  <a:pt x="176240" y="429191"/>
                </a:lnTo>
                <a:close/>
                <a:moveTo>
                  <a:pt x="175453" y="427749"/>
                </a:moveTo>
                <a:lnTo>
                  <a:pt x="174011" y="428143"/>
                </a:lnTo>
                <a:lnTo>
                  <a:pt x="173749" y="428535"/>
                </a:lnTo>
                <a:lnTo>
                  <a:pt x="173749" y="428536"/>
                </a:lnTo>
                <a:lnTo>
                  <a:pt x="174011" y="428143"/>
                </a:lnTo>
                <a:lnTo>
                  <a:pt x="175453" y="427750"/>
                </a:lnTo>
                <a:close/>
                <a:moveTo>
                  <a:pt x="337483" y="425947"/>
                </a:moveTo>
                <a:lnTo>
                  <a:pt x="337531" y="426044"/>
                </a:lnTo>
                <a:lnTo>
                  <a:pt x="337531" y="426044"/>
                </a:lnTo>
                <a:close/>
                <a:moveTo>
                  <a:pt x="154925" y="424213"/>
                </a:moveTo>
                <a:lnTo>
                  <a:pt x="154997" y="424340"/>
                </a:lnTo>
                <a:lnTo>
                  <a:pt x="157751" y="424995"/>
                </a:lnTo>
                <a:lnTo>
                  <a:pt x="160242" y="424995"/>
                </a:lnTo>
                <a:lnTo>
                  <a:pt x="165225" y="426044"/>
                </a:lnTo>
                <a:lnTo>
                  <a:pt x="166930" y="428536"/>
                </a:lnTo>
                <a:lnTo>
                  <a:pt x="168897" y="427749"/>
                </a:lnTo>
                <a:lnTo>
                  <a:pt x="173355" y="427749"/>
                </a:lnTo>
                <a:lnTo>
                  <a:pt x="173403" y="427845"/>
                </a:lnTo>
                <a:lnTo>
                  <a:pt x="173355" y="427749"/>
                </a:lnTo>
                <a:lnTo>
                  <a:pt x="168897" y="427749"/>
                </a:lnTo>
                <a:lnTo>
                  <a:pt x="166930" y="428536"/>
                </a:lnTo>
                <a:lnTo>
                  <a:pt x="165225" y="426044"/>
                </a:lnTo>
                <a:lnTo>
                  <a:pt x="160242" y="424995"/>
                </a:lnTo>
                <a:lnTo>
                  <a:pt x="157750" y="424995"/>
                </a:lnTo>
                <a:lnTo>
                  <a:pt x="154997" y="424340"/>
                </a:lnTo>
                <a:close/>
                <a:moveTo>
                  <a:pt x="349890" y="422739"/>
                </a:moveTo>
                <a:lnTo>
                  <a:pt x="349988" y="422766"/>
                </a:lnTo>
                <a:lnTo>
                  <a:pt x="349595" y="425258"/>
                </a:lnTo>
                <a:lnTo>
                  <a:pt x="347103" y="426700"/>
                </a:lnTo>
                <a:lnTo>
                  <a:pt x="346448" y="427356"/>
                </a:lnTo>
                <a:lnTo>
                  <a:pt x="346185" y="428536"/>
                </a:lnTo>
                <a:lnTo>
                  <a:pt x="347103" y="429978"/>
                </a:lnTo>
                <a:lnTo>
                  <a:pt x="347890" y="433519"/>
                </a:lnTo>
                <a:lnTo>
                  <a:pt x="348100" y="433868"/>
                </a:lnTo>
                <a:lnTo>
                  <a:pt x="347891" y="433519"/>
                </a:lnTo>
                <a:lnTo>
                  <a:pt x="347104" y="429978"/>
                </a:lnTo>
                <a:lnTo>
                  <a:pt x="346186" y="428536"/>
                </a:lnTo>
                <a:lnTo>
                  <a:pt x="346448" y="427356"/>
                </a:lnTo>
                <a:lnTo>
                  <a:pt x="347104" y="426700"/>
                </a:lnTo>
                <a:lnTo>
                  <a:pt x="349595" y="425258"/>
                </a:lnTo>
                <a:lnTo>
                  <a:pt x="349989" y="422766"/>
                </a:lnTo>
                <a:close/>
                <a:moveTo>
                  <a:pt x="100315" y="422373"/>
                </a:moveTo>
                <a:lnTo>
                  <a:pt x="99660" y="424340"/>
                </a:lnTo>
                <a:lnTo>
                  <a:pt x="91398" y="428536"/>
                </a:lnTo>
                <a:lnTo>
                  <a:pt x="92080" y="434218"/>
                </a:lnTo>
                <a:lnTo>
                  <a:pt x="91399" y="428536"/>
                </a:lnTo>
                <a:lnTo>
                  <a:pt x="99660" y="424340"/>
                </a:lnTo>
                <a:lnTo>
                  <a:pt x="100315" y="422373"/>
                </a:lnTo>
                <a:close/>
                <a:moveTo>
                  <a:pt x="331761" y="421061"/>
                </a:moveTo>
                <a:lnTo>
                  <a:pt x="328352" y="422766"/>
                </a:lnTo>
                <a:lnTo>
                  <a:pt x="327565" y="424995"/>
                </a:lnTo>
                <a:lnTo>
                  <a:pt x="325860" y="426044"/>
                </a:lnTo>
                <a:lnTo>
                  <a:pt x="324024" y="426438"/>
                </a:lnTo>
                <a:lnTo>
                  <a:pt x="319173" y="429191"/>
                </a:lnTo>
                <a:lnTo>
                  <a:pt x="316943" y="429454"/>
                </a:lnTo>
                <a:lnTo>
                  <a:pt x="314845" y="430634"/>
                </a:lnTo>
                <a:lnTo>
                  <a:pt x="315572" y="432934"/>
                </a:lnTo>
                <a:lnTo>
                  <a:pt x="314846" y="430634"/>
                </a:lnTo>
                <a:lnTo>
                  <a:pt x="316944" y="429454"/>
                </a:lnTo>
                <a:lnTo>
                  <a:pt x="319173" y="429191"/>
                </a:lnTo>
                <a:lnTo>
                  <a:pt x="324025" y="426438"/>
                </a:lnTo>
                <a:lnTo>
                  <a:pt x="325861" y="426044"/>
                </a:lnTo>
                <a:lnTo>
                  <a:pt x="327565" y="424995"/>
                </a:lnTo>
                <a:lnTo>
                  <a:pt x="328352" y="422766"/>
                </a:lnTo>
                <a:lnTo>
                  <a:pt x="331762" y="421061"/>
                </a:lnTo>
                <a:lnTo>
                  <a:pt x="333728" y="421061"/>
                </a:lnTo>
                <a:lnTo>
                  <a:pt x="334646" y="422373"/>
                </a:lnTo>
                <a:lnTo>
                  <a:pt x="336744" y="422373"/>
                </a:lnTo>
                <a:lnTo>
                  <a:pt x="337531" y="422766"/>
                </a:lnTo>
                <a:lnTo>
                  <a:pt x="337531" y="422766"/>
                </a:lnTo>
                <a:lnTo>
                  <a:pt x="336744" y="422373"/>
                </a:lnTo>
                <a:lnTo>
                  <a:pt x="334646" y="422373"/>
                </a:lnTo>
                <a:lnTo>
                  <a:pt x="333728" y="421061"/>
                </a:lnTo>
                <a:close/>
                <a:moveTo>
                  <a:pt x="122350" y="417205"/>
                </a:moveTo>
                <a:lnTo>
                  <a:pt x="123001" y="417783"/>
                </a:lnTo>
                <a:lnTo>
                  <a:pt x="123059" y="417880"/>
                </a:lnTo>
                <a:lnTo>
                  <a:pt x="123001" y="417783"/>
                </a:lnTo>
                <a:close/>
                <a:moveTo>
                  <a:pt x="356021" y="416734"/>
                </a:moveTo>
                <a:lnTo>
                  <a:pt x="356020" y="416734"/>
                </a:lnTo>
                <a:lnTo>
                  <a:pt x="357069" y="419881"/>
                </a:lnTo>
                <a:lnTo>
                  <a:pt x="355365" y="419881"/>
                </a:lnTo>
                <a:lnTo>
                  <a:pt x="354578" y="419226"/>
                </a:lnTo>
                <a:lnTo>
                  <a:pt x="349988" y="419619"/>
                </a:lnTo>
                <a:lnTo>
                  <a:pt x="349595" y="420275"/>
                </a:lnTo>
                <a:lnTo>
                  <a:pt x="348284" y="421061"/>
                </a:lnTo>
                <a:lnTo>
                  <a:pt x="348284" y="421061"/>
                </a:lnTo>
                <a:lnTo>
                  <a:pt x="349595" y="420275"/>
                </a:lnTo>
                <a:lnTo>
                  <a:pt x="349989" y="419619"/>
                </a:lnTo>
                <a:lnTo>
                  <a:pt x="354578" y="419226"/>
                </a:lnTo>
                <a:lnTo>
                  <a:pt x="355365" y="419881"/>
                </a:lnTo>
                <a:lnTo>
                  <a:pt x="357070" y="419881"/>
                </a:lnTo>
                <a:close/>
                <a:moveTo>
                  <a:pt x="143982" y="415685"/>
                </a:moveTo>
                <a:lnTo>
                  <a:pt x="143588" y="416078"/>
                </a:lnTo>
                <a:lnTo>
                  <a:pt x="142277" y="419226"/>
                </a:lnTo>
                <a:lnTo>
                  <a:pt x="140179" y="419619"/>
                </a:lnTo>
                <a:lnTo>
                  <a:pt x="140120" y="419486"/>
                </a:lnTo>
                <a:lnTo>
                  <a:pt x="140179" y="419619"/>
                </a:lnTo>
                <a:lnTo>
                  <a:pt x="142278" y="419226"/>
                </a:lnTo>
                <a:lnTo>
                  <a:pt x="143589" y="416078"/>
                </a:lnTo>
                <a:lnTo>
                  <a:pt x="143982" y="415685"/>
                </a:lnTo>
                <a:lnTo>
                  <a:pt x="144375" y="416341"/>
                </a:lnTo>
                <a:lnTo>
                  <a:pt x="146080" y="415685"/>
                </a:lnTo>
                <a:lnTo>
                  <a:pt x="148178" y="416341"/>
                </a:lnTo>
                <a:lnTo>
                  <a:pt x="148178" y="416341"/>
                </a:lnTo>
                <a:lnTo>
                  <a:pt x="146080" y="415685"/>
                </a:lnTo>
                <a:lnTo>
                  <a:pt x="144375" y="416341"/>
                </a:lnTo>
                <a:close/>
                <a:moveTo>
                  <a:pt x="141884" y="415685"/>
                </a:moveTo>
                <a:lnTo>
                  <a:pt x="141884" y="415685"/>
                </a:lnTo>
                <a:lnTo>
                  <a:pt x="142539" y="415685"/>
                </a:lnTo>
                <a:lnTo>
                  <a:pt x="142539" y="415685"/>
                </a:lnTo>
                <a:close/>
                <a:moveTo>
                  <a:pt x="154997" y="415292"/>
                </a:moveTo>
                <a:lnTo>
                  <a:pt x="154472" y="415685"/>
                </a:lnTo>
                <a:lnTo>
                  <a:pt x="154472" y="418176"/>
                </a:lnTo>
                <a:lnTo>
                  <a:pt x="150014" y="418176"/>
                </a:lnTo>
                <a:lnTo>
                  <a:pt x="149909" y="417791"/>
                </a:lnTo>
                <a:lnTo>
                  <a:pt x="150014" y="418177"/>
                </a:lnTo>
                <a:lnTo>
                  <a:pt x="154473" y="418177"/>
                </a:lnTo>
                <a:lnTo>
                  <a:pt x="154473" y="415685"/>
                </a:lnTo>
                <a:lnTo>
                  <a:pt x="154997" y="415292"/>
                </a:lnTo>
                <a:lnTo>
                  <a:pt x="157357" y="418177"/>
                </a:lnTo>
                <a:lnTo>
                  <a:pt x="158800" y="419881"/>
                </a:lnTo>
                <a:lnTo>
                  <a:pt x="158800" y="419881"/>
                </a:lnTo>
                <a:lnTo>
                  <a:pt x="157357" y="418176"/>
                </a:lnTo>
                <a:close/>
                <a:moveTo>
                  <a:pt x="124265" y="414988"/>
                </a:moveTo>
                <a:lnTo>
                  <a:pt x="125492" y="416996"/>
                </a:lnTo>
                <a:lnTo>
                  <a:pt x="125492" y="417521"/>
                </a:lnTo>
                <a:lnTo>
                  <a:pt x="123395" y="418439"/>
                </a:lnTo>
                <a:lnTo>
                  <a:pt x="123395" y="418439"/>
                </a:lnTo>
                <a:lnTo>
                  <a:pt x="125493" y="417521"/>
                </a:lnTo>
                <a:lnTo>
                  <a:pt x="125493" y="416996"/>
                </a:lnTo>
                <a:close/>
                <a:moveTo>
                  <a:pt x="105062" y="414700"/>
                </a:moveTo>
                <a:lnTo>
                  <a:pt x="105298" y="415292"/>
                </a:lnTo>
                <a:lnTo>
                  <a:pt x="105691" y="416996"/>
                </a:lnTo>
                <a:lnTo>
                  <a:pt x="106478" y="418439"/>
                </a:lnTo>
                <a:lnTo>
                  <a:pt x="103856" y="419881"/>
                </a:lnTo>
                <a:lnTo>
                  <a:pt x="100315" y="421324"/>
                </a:lnTo>
                <a:lnTo>
                  <a:pt x="100315" y="421324"/>
                </a:lnTo>
                <a:lnTo>
                  <a:pt x="103856" y="419881"/>
                </a:lnTo>
                <a:lnTo>
                  <a:pt x="106479" y="418439"/>
                </a:lnTo>
                <a:lnTo>
                  <a:pt x="105692" y="416996"/>
                </a:lnTo>
                <a:lnTo>
                  <a:pt x="105299" y="415292"/>
                </a:lnTo>
                <a:close/>
                <a:moveTo>
                  <a:pt x="141491" y="414636"/>
                </a:moveTo>
                <a:lnTo>
                  <a:pt x="141491" y="414636"/>
                </a:lnTo>
                <a:lnTo>
                  <a:pt x="142277" y="414636"/>
                </a:lnTo>
                <a:lnTo>
                  <a:pt x="142277" y="414636"/>
                </a:lnTo>
                <a:close/>
                <a:moveTo>
                  <a:pt x="148178" y="414243"/>
                </a:moveTo>
                <a:lnTo>
                  <a:pt x="148178" y="414243"/>
                </a:lnTo>
                <a:lnTo>
                  <a:pt x="148965" y="414636"/>
                </a:lnTo>
                <a:lnTo>
                  <a:pt x="149015" y="414795"/>
                </a:lnTo>
                <a:lnTo>
                  <a:pt x="148965" y="414636"/>
                </a:lnTo>
                <a:close/>
                <a:moveTo>
                  <a:pt x="113559" y="414243"/>
                </a:moveTo>
                <a:lnTo>
                  <a:pt x="111330" y="416078"/>
                </a:lnTo>
                <a:lnTo>
                  <a:pt x="109495" y="416734"/>
                </a:lnTo>
                <a:lnTo>
                  <a:pt x="109495" y="416734"/>
                </a:lnTo>
                <a:lnTo>
                  <a:pt x="111331" y="416078"/>
                </a:lnTo>
                <a:lnTo>
                  <a:pt x="113560" y="414244"/>
                </a:lnTo>
                <a:close/>
                <a:moveTo>
                  <a:pt x="116575" y="413980"/>
                </a:moveTo>
                <a:lnTo>
                  <a:pt x="116313" y="414636"/>
                </a:lnTo>
                <a:lnTo>
                  <a:pt x="113822" y="414636"/>
                </a:lnTo>
                <a:lnTo>
                  <a:pt x="113779" y="414572"/>
                </a:lnTo>
                <a:lnTo>
                  <a:pt x="113822" y="414636"/>
                </a:lnTo>
                <a:lnTo>
                  <a:pt x="116313" y="414636"/>
                </a:lnTo>
                <a:lnTo>
                  <a:pt x="116576" y="413981"/>
                </a:lnTo>
                <a:close/>
                <a:moveTo>
                  <a:pt x="148178" y="413587"/>
                </a:moveTo>
                <a:lnTo>
                  <a:pt x="147522" y="414243"/>
                </a:lnTo>
                <a:lnTo>
                  <a:pt x="147522" y="414898"/>
                </a:lnTo>
                <a:lnTo>
                  <a:pt x="148106" y="416183"/>
                </a:lnTo>
                <a:lnTo>
                  <a:pt x="147523" y="414898"/>
                </a:lnTo>
                <a:lnTo>
                  <a:pt x="147523" y="414243"/>
                </a:lnTo>
                <a:lnTo>
                  <a:pt x="148178" y="413587"/>
                </a:lnTo>
                <a:close/>
                <a:moveTo>
                  <a:pt x="123555" y="412771"/>
                </a:moveTo>
                <a:lnTo>
                  <a:pt x="123656" y="412800"/>
                </a:lnTo>
                <a:lnTo>
                  <a:pt x="123394" y="413587"/>
                </a:lnTo>
                <a:lnTo>
                  <a:pt x="123950" y="414476"/>
                </a:lnTo>
                <a:lnTo>
                  <a:pt x="123395" y="413587"/>
                </a:lnTo>
                <a:lnTo>
                  <a:pt x="123657" y="412800"/>
                </a:lnTo>
                <a:close/>
                <a:moveTo>
                  <a:pt x="139655" y="412538"/>
                </a:moveTo>
                <a:lnTo>
                  <a:pt x="139655" y="412538"/>
                </a:lnTo>
                <a:lnTo>
                  <a:pt x="141097" y="412538"/>
                </a:lnTo>
                <a:lnTo>
                  <a:pt x="141884" y="413587"/>
                </a:lnTo>
                <a:lnTo>
                  <a:pt x="141884" y="413587"/>
                </a:lnTo>
                <a:lnTo>
                  <a:pt x="141097" y="412538"/>
                </a:lnTo>
                <a:close/>
                <a:moveTo>
                  <a:pt x="105036" y="412145"/>
                </a:moveTo>
                <a:lnTo>
                  <a:pt x="103200" y="412538"/>
                </a:lnTo>
                <a:lnTo>
                  <a:pt x="103200" y="412538"/>
                </a:lnTo>
                <a:lnTo>
                  <a:pt x="105036" y="412145"/>
                </a:lnTo>
                <a:lnTo>
                  <a:pt x="107921" y="412145"/>
                </a:lnTo>
                <a:lnTo>
                  <a:pt x="108183" y="414636"/>
                </a:lnTo>
                <a:lnTo>
                  <a:pt x="109232" y="416078"/>
                </a:lnTo>
                <a:lnTo>
                  <a:pt x="109259" y="416145"/>
                </a:lnTo>
                <a:lnTo>
                  <a:pt x="109232" y="416078"/>
                </a:lnTo>
                <a:lnTo>
                  <a:pt x="108183" y="414636"/>
                </a:lnTo>
                <a:lnTo>
                  <a:pt x="107921" y="412145"/>
                </a:lnTo>
                <a:close/>
                <a:moveTo>
                  <a:pt x="138999" y="411096"/>
                </a:moveTo>
                <a:lnTo>
                  <a:pt x="138999" y="411096"/>
                </a:lnTo>
                <a:lnTo>
                  <a:pt x="139075" y="411263"/>
                </a:lnTo>
                <a:close/>
                <a:moveTo>
                  <a:pt x="122739" y="410702"/>
                </a:moveTo>
                <a:lnTo>
                  <a:pt x="121952" y="411358"/>
                </a:lnTo>
                <a:lnTo>
                  <a:pt x="121952" y="411358"/>
                </a:lnTo>
                <a:lnTo>
                  <a:pt x="122739" y="410702"/>
                </a:lnTo>
                <a:lnTo>
                  <a:pt x="123001" y="411358"/>
                </a:lnTo>
                <a:lnTo>
                  <a:pt x="123672" y="411724"/>
                </a:lnTo>
                <a:lnTo>
                  <a:pt x="123001" y="411358"/>
                </a:lnTo>
                <a:close/>
                <a:moveTo>
                  <a:pt x="138978" y="410376"/>
                </a:moveTo>
                <a:lnTo>
                  <a:pt x="138999" y="410440"/>
                </a:lnTo>
                <a:lnTo>
                  <a:pt x="138999" y="410440"/>
                </a:lnTo>
                <a:close/>
                <a:moveTo>
                  <a:pt x="135792" y="409553"/>
                </a:moveTo>
                <a:lnTo>
                  <a:pt x="135852" y="409653"/>
                </a:lnTo>
                <a:lnTo>
                  <a:pt x="136901" y="409653"/>
                </a:lnTo>
                <a:lnTo>
                  <a:pt x="137950" y="409915"/>
                </a:lnTo>
                <a:lnTo>
                  <a:pt x="138736" y="409654"/>
                </a:lnTo>
                <a:lnTo>
                  <a:pt x="138736" y="409653"/>
                </a:lnTo>
                <a:lnTo>
                  <a:pt x="137950" y="409915"/>
                </a:lnTo>
                <a:lnTo>
                  <a:pt x="136901" y="409653"/>
                </a:lnTo>
                <a:lnTo>
                  <a:pt x="135852" y="409653"/>
                </a:lnTo>
                <a:close/>
                <a:moveTo>
                  <a:pt x="127197" y="406899"/>
                </a:moveTo>
                <a:lnTo>
                  <a:pt x="126935" y="408997"/>
                </a:lnTo>
                <a:lnTo>
                  <a:pt x="125754" y="410440"/>
                </a:lnTo>
                <a:lnTo>
                  <a:pt x="125492" y="411358"/>
                </a:lnTo>
                <a:lnTo>
                  <a:pt x="124443" y="412145"/>
                </a:lnTo>
                <a:lnTo>
                  <a:pt x="124444" y="412145"/>
                </a:lnTo>
                <a:lnTo>
                  <a:pt x="125493" y="411358"/>
                </a:lnTo>
                <a:lnTo>
                  <a:pt x="125755" y="410440"/>
                </a:lnTo>
                <a:lnTo>
                  <a:pt x="126935" y="408997"/>
                </a:lnTo>
                <a:lnTo>
                  <a:pt x="127197" y="406899"/>
                </a:lnTo>
                <a:close/>
                <a:moveTo>
                  <a:pt x="127197" y="405719"/>
                </a:moveTo>
                <a:lnTo>
                  <a:pt x="126935" y="406244"/>
                </a:lnTo>
                <a:lnTo>
                  <a:pt x="126935" y="406244"/>
                </a:lnTo>
                <a:lnTo>
                  <a:pt x="127197" y="405719"/>
                </a:lnTo>
                <a:close/>
                <a:moveTo>
                  <a:pt x="133098" y="405457"/>
                </a:moveTo>
                <a:lnTo>
                  <a:pt x="133098" y="405457"/>
                </a:lnTo>
                <a:lnTo>
                  <a:pt x="133202" y="405624"/>
                </a:lnTo>
                <a:close/>
                <a:moveTo>
                  <a:pt x="361312" y="403811"/>
                </a:moveTo>
                <a:lnTo>
                  <a:pt x="362052" y="406899"/>
                </a:lnTo>
                <a:lnTo>
                  <a:pt x="359167" y="407817"/>
                </a:lnTo>
                <a:lnTo>
                  <a:pt x="358905" y="409653"/>
                </a:lnTo>
                <a:lnTo>
                  <a:pt x="356020" y="413194"/>
                </a:lnTo>
                <a:lnTo>
                  <a:pt x="353922" y="413587"/>
                </a:lnTo>
                <a:lnTo>
                  <a:pt x="353529" y="414636"/>
                </a:lnTo>
                <a:lnTo>
                  <a:pt x="352480" y="415292"/>
                </a:lnTo>
                <a:lnTo>
                  <a:pt x="352480" y="415292"/>
                </a:lnTo>
                <a:lnTo>
                  <a:pt x="353529" y="414636"/>
                </a:lnTo>
                <a:lnTo>
                  <a:pt x="353923" y="413587"/>
                </a:lnTo>
                <a:lnTo>
                  <a:pt x="356021" y="413194"/>
                </a:lnTo>
                <a:lnTo>
                  <a:pt x="358906" y="409653"/>
                </a:lnTo>
                <a:lnTo>
                  <a:pt x="359168" y="407817"/>
                </a:lnTo>
                <a:lnTo>
                  <a:pt x="362053" y="406899"/>
                </a:lnTo>
                <a:close/>
                <a:moveTo>
                  <a:pt x="131131" y="402179"/>
                </a:moveTo>
                <a:lnTo>
                  <a:pt x="129426" y="403359"/>
                </a:lnTo>
                <a:lnTo>
                  <a:pt x="128639" y="404277"/>
                </a:lnTo>
                <a:lnTo>
                  <a:pt x="126935" y="405063"/>
                </a:lnTo>
                <a:lnTo>
                  <a:pt x="126935" y="405063"/>
                </a:lnTo>
                <a:lnTo>
                  <a:pt x="128640" y="404277"/>
                </a:lnTo>
                <a:lnTo>
                  <a:pt x="129427" y="403359"/>
                </a:lnTo>
                <a:lnTo>
                  <a:pt x="131131" y="402179"/>
                </a:lnTo>
                <a:close/>
                <a:moveTo>
                  <a:pt x="359561" y="401523"/>
                </a:moveTo>
                <a:lnTo>
                  <a:pt x="359561" y="401523"/>
                </a:lnTo>
                <a:lnTo>
                  <a:pt x="362446" y="401523"/>
                </a:lnTo>
                <a:lnTo>
                  <a:pt x="362446" y="401523"/>
                </a:lnTo>
                <a:close/>
                <a:moveTo>
                  <a:pt x="131131" y="401523"/>
                </a:moveTo>
                <a:lnTo>
                  <a:pt x="131131" y="401523"/>
                </a:lnTo>
                <a:lnTo>
                  <a:pt x="131524" y="401523"/>
                </a:lnTo>
                <a:lnTo>
                  <a:pt x="131524" y="401523"/>
                </a:lnTo>
                <a:close/>
                <a:moveTo>
                  <a:pt x="367429" y="391295"/>
                </a:moveTo>
                <a:lnTo>
                  <a:pt x="361659" y="394835"/>
                </a:lnTo>
                <a:lnTo>
                  <a:pt x="361003" y="395098"/>
                </a:lnTo>
                <a:lnTo>
                  <a:pt x="358905" y="397982"/>
                </a:lnTo>
                <a:lnTo>
                  <a:pt x="361003" y="398638"/>
                </a:lnTo>
                <a:lnTo>
                  <a:pt x="361526" y="399265"/>
                </a:lnTo>
                <a:lnTo>
                  <a:pt x="361004" y="398638"/>
                </a:lnTo>
                <a:lnTo>
                  <a:pt x="358906" y="397982"/>
                </a:lnTo>
                <a:lnTo>
                  <a:pt x="361004" y="395098"/>
                </a:lnTo>
                <a:lnTo>
                  <a:pt x="361659" y="394835"/>
                </a:lnTo>
                <a:lnTo>
                  <a:pt x="367429" y="391295"/>
                </a:lnTo>
                <a:close/>
                <a:moveTo>
                  <a:pt x="364544" y="383558"/>
                </a:moveTo>
                <a:lnTo>
                  <a:pt x="363757" y="385918"/>
                </a:lnTo>
                <a:lnTo>
                  <a:pt x="363364" y="387754"/>
                </a:lnTo>
                <a:lnTo>
                  <a:pt x="363364" y="387754"/>
                </a:lnTo>
                <a:lnTo>
                  <a:pt x="363758" y="385918"/>
                </a:lnTo>
                <a:lnTo>
                  <a:pt x="364544" y="383558"/>
                </a:lnTo>
                <a:close/>
                <a:moveTo>
                  <a:pt x="357745" y="377305"/>
                </a:moveTo>
                <a:lnTo>
                  <a:pt x="358905" y="377919"/>
                </a:lnTo>
                <a:lnTo>
                  <a:pt x="360178" y="379192"/>
                </a:lnTo>
                <a:lnTo>
                  <a:pt x="358906" y="377919"/>
                </a:lnTo>
                <a:close/>
                <a:moveTo>
                  <a:pt x="373970" y="370089"/>
                </a:moveTo>
                <a:lnTo>
                  <a:pt x="375165" y="371101"/>
                </a:lnTo>
                <a:lnTo>
                  <a:pt x="375165" y="372543"/>
                </a:lnTo>
                <a:lnTo>
                  <a:pt x="373723" y="372936"/>
                </a:lnTo>
                <a:lnTo>
                  <a:pt x="370576" y="375690"/>
                </a:lnTo>
                <a:lnTo>
                  <a:pt x="369920" y="375690"/>
                </a:lnTo>
                <a:lnTo>
                  <a:pt x="368084" y="375297"/>
                </a:lnTo>
                <a:lnTo>
                  <a:pt x="364806" y="374641"/>
                </a:lnTo>
                <a:lnTo>
                  <a:pt x="357463" y="372281"/>
                </a:lnTo>
                <a:lnTo>
                  <a:pt x="355627" y="375035"/>
                </a:lnTo>
                <a:lnTo>
                  <a:pt x="355627" y="375035"/>
                </a:lnTo>
                <a:lnTo>
                  <a:pt x="357463" y="372281"/>
                </a:lnTo>
                <a:lnTo>
                  <a:pt x="364806" y="374641"/>
                </a:lnTo>
                <a:lnTo>
                  <a:pt x="368085" y="375297"/>
                </a:lnTo>
                <a:lnTo>
                  <a:pt x="369921" y="375690"/>
                </a:lnTo>
                <a:lnTo>
                  <a:pt x="370576" y="375690"/>
                </a:lnTo>
                <a:lnTo>
                  <a:pt x="373723" y="372936"/>
                </a:lnTo>
                <a:lnTo>
                  <a:pt x="375166" y="372543"/>
                </a:lnTo>
                <a:lnTo>
                  <a:pt x="375166" y="371101"/>
                </a:lnTo>
                <a:close/>
                <a:moveTo>
                  <a:pt x="370182" y="364020"/>
                </a:moveTo>
                <a:lnTo>
                  <a:pt x="369527" y="364282"/>
                </a:lnTo>
                <a:lnTo>
                  <a:pt x="369527" y="364282"/>
                </a:lnTo>
                <a:lnTo>
                  <a:pt x="370183" y="364020"/>
                </a:lnTo>
                <a:lnTo>
                  <a:pt x="371625" y="364020"/>
                </a:lnTo>
                <a:lnTo>
                  <a:pt x="371625" y="364020"/>
                </a:lnTo>
                <a:close/>
                <a:moveTo>
                  <a:pt x="377001" y="360086"/>
                </a:moveTo>
                <a:lnTo>
                  <a:pt x="375559" y="361921"/>
                </a:lnTo>
                <a:lnTo>
                  <a:pt x="374903" y="362577"/>
                </a:lnTo>
                <a:lnTo>
                  <a:pt x="374116" y="363233"/>
                </a:lnTo>
                <a:lnTo>
                  <a:pt x="371625" y="363626"/>
                </a:lnTo>
                <a:lnTo>
                  <a:pt x="371625" y="363626"/>
                </a:lnTo>
                <a:lnTo>
                  <a:pt x="374117" y="363233"/>
                </a:lnTo>
                <a:lnTo>
                  <a:pt x="374904" y="362577"/>
                </a:lnTo>
                <a:lnTo>
                  <a:pt x="375559" y="361921"/>
                </a:lnTo>
                <a:lnTo>
                  <a:pt x="377002" y="360086"/>
                </a:lnTo>
                <a:lnTo>
                  <a:pt x="377264" y="360086"/>
                </a:lnTo>
                <a:lnTo>
                  <a:pt x="377264" y="360086"/>
                </a:lnTo>
                <a:close/>
                <a:moveTo>
                  <a:pt x="378444" y="354447"/>
                </a:moveTo>
                <a:lnTo>
                  <a:pt x="377001" y="358381"/>
                </a:lnTo>
                <a:lnTo>
                  <a:pt x="377254" y="360022"/>
                </a:lnTo>
                <a:lnTo>
                  <a:pt x="377002" y="358381"/>
                </a:lnTo>
                <a:close/>
                <a:moveTo>
                  <a:pt x="461974" y="349464"/>
                </a:moveTo>
                <a:lnTo>
                  <a:pt x="461057" y="350512"/>
                </a:lnTo>
                <a:lnTo>
                  <a:pt x="461057" y="350513"/>
                </a:lnTo>
                <a:close/>
                <a:moveTo>
                  <a:pt x="383689" y="345661"/>
                </a:moveTo>
                <a:lnTo>
                  <a:pt x="382902" y="345923"/>
                </a:lnTo>
                <a:lnTo>
                  <a:pt x="381197" y="346317"/>
                </a:lnTo>
                <a:lnTo>
                  <a:pt x="380542" y="346973"/>
                </a:lnTo>
                <a:lnTo>
                  <a:pt x="379099" y="349464"/>
                </a:lnTo>
                <a:lnTo>
                  <a:pt x="378444" y="350775"/>
                </a:lnTo>
                <a:lnTo>
                  <a:pt x="379100" y="349464"/>
                </a:lnTo>
                <a:lnTo>
                  <a:pt x="380542" y="346973"/>
                </a:lnTo>
                <a:lnTo>
                  <a:pt x="381198" y="346317"/>
                </a:lnTo>
                <a:lnTo>
                  <a:pt x="382903" y="345923"/>
                </a:lnTo>
                <a:close/>
                <a:moveTo>
                  <a:pt x="391163" y="344874"/>
                </a:moveTo>
                <a:lnTo>
                  <a:pt x="390377" y="346317"/>
                </a:lnTo>
                <a:lnTo>
                  <a:pt x="391164" y="344874"/>
                </a:lnTo>
                <a:close/>
                <a:moveTo>
                  <a:pt x="464597" y="342776"/>
                </a:moveTo>
                <a:lnTo>
                  <a:pt x="464203" y="345137"/>
                </a:lnTo>
                <a:lnTo>
                  <a:pt x="464203" y="345923"/>
                </a:lnTo>
                <a:lnTo>
                  <a:pt x="464597" y="346973"/>
                </a:lnTo>
                <a:lnTo>
                  <a:pt x="463941" y="348677"/>
                </a:lnTo>
                <a:lnTo>
                  <a:pt x="462761" y="349857"/>
                </a:lnTo>
                <a:lnTo>
                  <a:pt x="463942" y="348677"/>
                </a:lnTo>
                <a:lnTo>
                  <a:pt x="464597" y="346973"/>
                </a:lnTo>
                <a:lnTo>
                  <a:pt x="464204" y="345923"/>
                </a:lnTo>
                <a:lnTo>
                  <a:pt x="464204" y="345137"/>
                </a:lnTo>
                <a:close/>
                <a:moveTo>
                  <a:pt x="467613" y="340285"/>
                </a:moveTo>
                <a:lnTo>
                  <a:pt x="467350" y="340678"/>
                </a:lnTo>
                <a:lnTo>
                  <a:pt x="463416" y="340940"/>
                </a:lnTo>
                <a:lnTo>
                  <a:pt x="463416" y="341596"/>
                </a:lnTo>
                <a:lnTo>
                  <a:pt x="463154" y="342776"/>
                </a:lnTo>
                <a:lnTo>
                  <a:pt x="463155" y="342776"/>
                </a:lnTo>
                <a:lnTo>
                  <a:pt x="463417" y="341596"/>
                </a:lnTo>
                <a:lnTo>
                  <a:pt x="463417" y="340940"/>
                </a:lnTo>
                <a:lnTo>
                  <a:pt x="467351" y="340678"/>
                </a:lnTo>
                <a:close/>
                <a:moveTo>
                  <a:pt x="431158" y="338055"/>
                </a:moveTo>
                <a:lnTo>
                  <a:pt x="430503" y="339236"/>
                </a:lnTo>
                <a:lnTo>
                  <a:pt x="431159" y="338056"/>
                </a:lnTo>
                <a:lnTo>
                  <a:pt x="431416" y="338227"/>
                </a:lnTo>
                <a:close/>
                <a:moveTo>
                  <a:pt x="440338" y="337138"/>
                </a:moveTo>
                <a:lnTo>
                  <a:pt x="443879" y="338056"/>
                </a:lnTo>
                <a:lnTo>
                  <a:pt x="446501" y="340023"/>
                </a:lnTo>
                <a:lnTo>
                  <a:pt x="443878" y="338055"/>
                </a:lnTo>
                <a:close/>
                <a:moveTo>
                  <a:pt x="427618" y="336744"/>
                </a:moveTo>
                <a:lnTo>
                  <a:pt x="427355" y="337400"/>
                </a:lnTo>
                <a:lnTo>
                  <a:pt x="427356" y="337400"/>
                </a:lnTo>
                <a:close/>
                <a:moveTo>
                  <a:pt x="433781" y="336351"/>
                </a:moveTo>
                <a:lnTo>
                  <a:pt x="431945" y="337138"/>
                </a:lnTo>
                <a:lnTo>
                  <a:pt x="431945" y="338579"/>
                </a:lnTo>
                <a:lnTo>
                  <a:pt x="431946" y="338580"/>
                </a:lnTo>
                <a:lnTo>
                  <a:pt x="431946" y="337138"/>
                </a:lnTo>
                <a:close/>
                <a:moveTo>
                  <a:pt x="389721" y="334646"/>
                </a:moveTo>
                <a:lnTo>
                  <a:pt x="389065" y="335302"/>
                </a:lnTo>
                <a:lnTo>
                  <a:pt x="388279" y="336744"/>
                </a:lnTo>
                <a:lnTo>
                  <a:pt x="389066" y="335302"/>
                </a:lnTo>
                <a:close/>
                <a:moveTo>
                  <a:pt x="394179" y="334253"/>
                </a:moveTo>
                <a:lnTo>
                  <a:pt x="393918" y="334645"/>
                </a:lnTo>
                <a:lnTo>
                  <a:pt x="393918" y="334646"/>
                </a:lnTo>
                <a:lnTo>
                  <a:pt x="394180" y="334253"/>
                </a:lnTo>
                <a:close/>
                <a:moveTo>
                  <a:pt x="408079" y="333859"/>
                </a:moveTo>
                <a:lnTo>
                  <a:pt x="407424" y="334253"/>
                </a:lnTo>
                <a:lnTo>
                  <a:pt x="408080" y="333859"/>
                </a:lnTo>
                <a:close/>
                <a:moveTo>
                  <a:pt x="415947" y="333597"/>
                </a:moveTo>
                <a:lnTo>
                  <a:pt x="414242" y="333859"/>
                </a:lnTo>
                <a:lnTo>
                  <a:pt x="412013" y="334646"/>
                </a:lnTo>
                <a:lnTo>
                  <a:pt x="412014" y="334646"/>
                </a:lnTo>
                <a:lnTo>
                  <a:pt x="414243" y="333859"/>
                </a:lnTo>
                <a:lnTo>
                  <a:pt x="415948" y="333597"/>
                </a:lnTo>
                <a:close/>
                <a:moveTo>
                  <a:pt x="475874" y="333204"/>
                </a:moveTo>
                <a:lnTo>
                  <a:pt x="475218" y="333597"/>
                </a:lnTo>
                <a:lnTo>
                  <a:pt x="471940" y="336744"/>
                </a:lnTo>
                <a:lnTo>
                  <a:pt x="471284" y="338580"/>
                </a:lnTo>
                <a:lnTo>
                  <a:pt x="469842" y="338842"/>
                </a:lnTo>
                <a:lnTo>
                  <a:pt x="469055" y="340285"/>
                </a:lnTo>
                <a:lnTo>
                  <a:pt x="469056" y="340285"/>
                </a:lnTo>
                <a:lnTo>
                  <a:pt x="469842" y="338842"/>
                </a:lnTo>
                <a:lnTo>
                  <a:pt x="471285" y="338580"/>
                </a:lnTo>
                <a:lnTo>
                  <a:pt x="471941" y="336744"/>
                </a:lnTo>
                <a:lnTo>
                  <a:pt x="475219" y="333597"/>
                </a:lnTo>
                <a:close/>
                <a:moveTo>
                  <a:pt x="392081" y="333204"/>
                </a:moveTo>
                <a:lnTo>
                  <a:pt x="389721" y="333597"/>
                </a:lnTo>
                <a:lnTo>
                  <a:pt x="392081" y="333204"/>
                </a:lnTo>
                <a:close/>
                <a:moveTo>
                  <a:pt x="478759" y="332155"/>
                </a:moveTo>
                <a:lnTo>
                  <a:pt x="479021" y="332417"/>
                </a:lnTo>
                <a:lnTo>
                  <a:pt x="479022" y="332417"/>
                </a:lnTo>
                <a:close/>
                <a:moveTo>
                  <a:pt x="478759" y="328876"/>
                </a:moveTo>
                <a:lnTo>
                  <a:pt x="479021" y="330057"/>
                </a:lnTo>
                <a:lnTo>
                  <a:pt x="479414" y="330712"/>
                </a:lnTo>
                <a:lnTo>
                  <a:pt x="478759" y="331499"/>
                </a:lnTo>
                <a:lnTo>
                  <a:pt x="479415" y="330712"/>
                </a:lnTo>
                <a:lnTo>
                  <a:pt x="479022" y="330057"/>
                </a:lnTo>
                <a:close/>
                <a:moveTo>
                  <a:pt x="488594" y="328614"/>
                </a:moveTo>
                <a:lnTo>
                  <a:pt x="487152" y="330057"/>
                </a:lnTo>
                <a:lnTo>
                  <a:pt x="487152" y="330057"/>
                </a:lnTo>
                <a:close/>
                <a:moveTo>
                  <a:pt x="482955" y="327959"/>
                </a:moveTo>
                <a:lnTo>
                  <a:pt x="481119" y="328221"/>
                </a:lnTo>
                <a:lnTo>
                  <a:pt x="481120" y="328221"/>
                </a:lnTo>
                <a:close/>
                <a:moveTo>
                  <a:pt x="498560" y="325074"/>
                </a:moveTo>
                <a:lnTo>
                  <a:pt x="496330" y="325860"/>
                </a:lnTo>
                <a:lnTo>
                  <a:pt x="494757" y="326123"/>
                </a:lnTo>
                <a:lnTo>
                  <a:pt x="496331" y="325860"/>
                </a:lnTo>
                <a:close/>
                <a:moveTo>
                  <a:pt x="560191" y="316812"/>
                </a:moveTo>
                <a:lnTo>
                  <a:pt x="559535" y="317599"/>
                </a:lnTo>
                <a:lnTo>
                  <a:pt x="559536" y="317599"/>
                </a:lnTo>
                <a:lnTo>
                  <a:pt x="560192" y="316812"/>
                </a:lnTo>
                <a:close/>
                <a:moveTo>
                  <a:pt x="564912" y="316157"/>
                </a:moveTo>
                <a:lnTo>
                  <a:pt x="563469" y="316812"/>
                </a:lnTo>
                <a:lnTo>
                  <a:pt x="563470" y="316812"/>
                </a:lnTo>
                <a:close/>
                <a:moveTo>
                  <a:pt x="519147" y="315108"/>
                </a:moveTo>
                <a:lnTo>
                  <a:pt x="518492" y="315501"/>
                </a:lnTo>
                <a:lnTo>
                  <a:pt x="518492" y="315501"/>
                </a:lnTo>
                <a:lnTo>
                  <a:pt x="519148" y="315108"/>
                </a:lnTo>
                <a:close/>
                <a:moveTo>
                  <a:pt x="518491" y="315108"/>
                </a:moveTo>
                <a:lnTo>
                  <a:pt x="516656" y="315501"/>
                </a:lnTo>
                <a:lnTo>
                  <a:pt x="511279" y="316812"/>
                </a:lnTo>
                <a:lnTo>
                  <a:pt x="506690" y="317337"/>
                </a:lnTo>
                <a:lnTo>
                  <a:pt x="501707" y="317992"/>
                </a:lnTo>
                <a:lnTo>
                  <a:pt x="500658" y="318779"/>
                </a:lnTo>
                <a:lnTo>
                  <a:pt x="500002" y="320091"/>
                </a:lnTo>
                <a:lnTo>
                  <a:pt x="500658" y="326123"/>
                </a:lnTo>
                <a:lnTo>
                  <a:pt x="500003" y="320091"/>
                </a:lnTo>
                <a:lnTo>
                  <a:pt x="500658" y="318779"/>
                </a:lnTo>
                <a:lnTo>
                  <a:pt x="501707" y="317993"/>
                </a:lnTo>
                <a:lnTo>
                  <a:pt x="506690" y="317337"/>
                </a:lnTo>
                <a:lnTo>
                  <a:pt x="511280" y="316812"/>
                </a:lnTo>
                <a:lnTo>
                  <a:pt x="516656" y="315501"/>
                </a:lnTo>
                <a:lnTo>
                  <a:pt x="518491" y="315108"/>
                </a:lnTo>
                <a:close/>
                <a:moveTo>
                  <a:pt x="581566" y="314714"/>
                </a:moveTo>
                <a:lnTo>
                  <a:pt x="580517" y="315108"/>
                </a:lnTo>
                <a:lnTo>
                  <a:pt x="580517" y="315108"/>
                </a:lnTo>
                <a:close/>
                <a:moveTo>
                  <a:pt x="567797" y="314059"/>
                </a:moveTo>
                <a:lnTo>
                  <a:pt x="567272" y="314714"/>
                </a:lnTo>
                <a:lnTo>
                  <a:pt x="567010" y="315108"/>
                </a:lnTo>
                <a:lnTo>
                  <a:pt x="565174" y="316157"/>
                </a:lnTo>
                <a:lnTo>
                  <a:pt x="565175" y="316157"/>
                </a:lnTo>
                <a:lnTo>
                  <a:pt x="567010" y="315108"/>
                </a:lnTo>
                <a:lnTo>
                  <a:pt x="567273" y="314714"/>
                </a:lnTo>
                <a:close/>
                <a:moveTo>
                  <a:pt x="571468" y="313665"/>
                </a:moveTo>
                <a:lnTo>
                  <a:pt x="569895" y="314059"/>
                </a:lnTo>
                <a:lnTo>
                  <a:pt x="571469" y="313665"/>
                </a:lnTo>
                <a:close/>
                <a:moveTo>
                  <a:pt x="576845" y="313403"/>
                </a:moveTo>
                <a:lnTo>
                  <a:pt x="575271" y="313665"/>
                </a:lnTo>
                <a:lnTo>
                  <a:pt x="575272" y="313665"/>
                </a:lnTo>
                <a:close/>
                <a:moveTo>
                  <a:pt x="535014" y="311174"/>
                </a:moveTo>
                <a:lnTo>
                  <a:pt x="533309" y="313403"/>
                </a:lnTo>
                <a:lnTo>
                  <a:pt x="527671" y="314714"/>
                </a:lnTo>
                <a:lnTo>
                  <a:pt x="526228" y="316419"/>
                </a:lnTo>
                <a:lnTo>
                  <a:pt x="524131" y="317599"/>
                </a:lnTo>
                <a:lnTo>
                  <a:pt x="524131" y="317599"/>
                </a:lnTo>
                <a:lnTo>
                  <a:pt x="526229" y="316419"/>
                </a:lnTo>
                <a:lnTo>
                  <a:pt x="527671" y="314714"/>
                </a:lnTo>
                <a:lnTo>
                  <a:pt x="533310" y="313403"/>
                </a:lnTo>
                <a:close/>
                <a:moveTo>
                  <a:pt x="541439" y="300945"/>
                </a:moveTo>
                <a:lnTo>
                  <a:pt x="541177" y="301339"/>
                </a:lnTo>
                <a:lnTo>
                  <a:pt x="541177" y="302388"/>
                </a:lnTo>
                <a:lnTo>
                  <a:pt x="539997" y="303699"/>
                </a:lnTo>
                <a:lnTo>
                  <a:pt x="539341" y="305535"/>
                </a:lnTo>
                <a:lnTo>
                  <a:pt x="537112" y="306322"/>
                </a:lnTo>
                <a:lnTo>
                  <a:pt x="539342" y="305535"/>
                </a:lnTo>
                <a:lnTo>
                  <a:pt x="539997" y="303699"/>
                </a:lnTo>
                <a:lnTo>
                  <a:pt x="541178" y="302388"/>
                </a:lnTo>
                <a:lnTo>
                  <a:pt x="541178" y="301339"/>
                </a:lnTo>
                <a:lnTo>
                  <a:pt x="541440" y="300945"/>
                </a:lnTo>
                <a:close/>
                <a:moveTo>
                  <a:pt x="544718" y="300683"/>
                </a:moveTo>
                <a:lnTo>
                  <a:pt x="543275" y="300945"/>
                </a:lnTo>
                <a:lnTo>
                  <a:pt x="543276" y="300945"/>
                </a:lnTo>
                <a:close/>
                <a:moveTo>
                  <a:pt x="590089" y="299897"/>
                </a:moveTo>
                <a:lnTo>
                  <a:pt x="587597" y="300159"/>
                </a:lnTo>
                <a:lnTo>
                  <a:pt x="585368" y="310125"/>
                </a:lnTo>
                <a:lnTo>
                  <a:pt x="581828" y="314321"/>
                </a:lnTo>
                <a:lnTo>
                  <a:pt x="585369" y="310125"/>
                </a:lnTo>
                <a:lnTo>
                  <a:pt x="587598" y="300159"/>
                </a:lnTo>
                <a:close/>
                <a:moveTo>
                  <a:pt x="590351" y="287439"/>
                </a:moveTo>
                <a:lnTo>
                  <a:pt x="586548" y="288619"/>
                </a:lnTo>
                <a:lnTo>
                  <a:pt x="587597" y="293602"/>
                </a:lnTo>
                <a:lnTo>
                  <a:pt x="590089" y="297798"/>
                </a:lnTo>
                <a:lnTo>
                  <a:pt x="587598" y="293602"/>
                </a:lnTo>
                <a:lnTo>
                  <a:pt x="586549" y="288619"/>
                </a:lnTo>
                <a:lnTo>
                  <a:pt x="590351" y="287439"/>
                </a:lnTo>
                <a:close/>
                <a:moveTo>
                  <a:pt x="296487" y="0"/>
                </a:moveTo>
                <a:lnTo>
                  <a:pt x="296749" y="0"/>
                </a:lnTo>
                <a:lnTo>
                  <a:pt x="307108" y="262"/>
                </a:lnTo>
                <a:lnTo>
                  <a:pt x="306715" y="918"/>
                </a:lnTo>
                <a:lnTo>
                  <a:pt x="306715" y="1705"/>
                </a:lnTo>
                <a:lnTo>
                  <a:pt x="307764" y="2360"/>
                </a:lnTo>
                <a:lnTo>
                  <a:pt x="308158" y="1311"/>
                </a:lnTo>
                <a:lnTo>
                  <a:pt x="310387" y="2098"/>
                </a:lnTo>
                <a:lnTo>
                  <a:pt x="311305" y="3541"/>
                </a:lnTo>
                <a:lnTo>
                  <a:pt x="313534" y="7999"/>
                </a:lnTo>
                <a:lnTo>
                  <a:pt x="314583" y="8392"/>
                </a:lnTo>
                <a:lnTo>
                  <a:pt x="314845" y="8786"/>
                </a:lnTo>
                <a:lnTo>
                  <a:pt x="315239" y="9441"/>
                </a:lnTo>
                <a:lnTo>
                  <a:pt x="316025" y="9441"/>
                </a:lnTo>
                <a:lnTo>
                  <a:pt x="315632" y="8392"/>
                </a:lnTo>
                <a:lnTo>
                  <a:pt x="316681" y="8392"/>
                </a:lnTo>
                <a:lnTo>
                  <a:pt x="318386" y="9179"/>
                </a:lnTo>
                <a:lnTo>
                  <a:pt x="318910" y="9441"/>
                </a:lnTo>
                <a:lnTo>
                  <a:pt x="318123" y="10097"/>
                </a:lnTo>
                <a:lnTo>
                  <a:pt x="318386" y="10622"/>
                </a:lnTo>
                <a:lnTo>
                  <a:pt x="318910" y="10884"/>
                </a:lnTo>
                <a:lnTo>
                  <a:pt x="319173" y="10884"/>
                </a:lnTo>
                <a:lnTo>
                  <a:pt x="319173" y="9835"/>
                </a:lnTo>
                <a:lnTo>
                  <a:pt x="320615" y="9835"/>
                </a:lnTo>
                <a:lnTo>
                  <a:pt x="321271" y="9835"/>
                </a:lnTo>
                <a:lnTo>
                  <a:pt x="321664" y="10097"/>
                </a:lnTo>
                <a:lnTo>
                  <a:pt x="321008" y="10884"/>
                </a:lnTo>
                <a:lnTo>
                  <a:pt x="321008" y="11277"/>
                </a:lnTo>
                <a:lnTo>
                  <a:pt x="321271" y="11540"/>
                </a:lnTo>
                <a:lnTo>
                  <a:pt x="322320" y="11540"/>
                </a:lnTo>
                <a:lnTo>
                  <a:pt x="322320" y="12064"/>
                </a:lnTo>
                <a:lnTo>
                  <a:pt x="321664" y="12326"/>
                </a:lnTo>
                <a:lnTo>
                  <a:pt x="321271" y="12982"/>
                </a:lnTo>
                <a:lnTo>
                  <a:pt x="321664" y="13638"/>
                </a:lnTo>
                <a:lnTo>
                  <a:pt x="322320" y="13638"/>
                </a:lnTo>
                <a:lnTo>
                  <a:pt x="322320" y="14424"/>
                </a:lnTo>
                <a:lnTo>
                  <a:pt x="322713" y="14424"/>
                </a:lnTo>
                <a:lnTo>
                  <a:pt x="323369" y="14424"/>
                </a:lnTo>
                <a:lnTo>
                  <a:pt x="323762" y="14424"/>
                </a:lnTo>
                <a:lnTo>
                  <a:pt x="323762" y="13375"/>
                </a:lnTo>
                <a:lnTo>
                  <a:pt x="325205" y="12720"/>
                </a:lnTo>
                <a:lnTo>
                  <a:pt x="326909" y="12326"/>
                </a:lnTo>
                <a:lnTo>
                  <a:pt x="328352" y="13375"/>
                </a:lnTo>
                <a:lnTo>
                  <a:pt x="329007" y="13375"/>
                </a:lnTo>
                <a:lnTo>
                  <a:pt x="331105" y="13375"/>
                </a:lnTo>
                <a:lnTo>
                  <a:pt x="332548" y="11540"/>
                </a:lnTo>
                <a:lnTo>
                  <a:pt x="332941" y="10884"/>
                </a:lnTo>
                <a:lnTo>
                  <a:pt x="333728" y="10622"/>
                </a:lnTo>
                <a:lnTo>
                  <a:pt x="334384" y="10622"/>
                </a:lnTo>
                <a:lnTo>
                  <a:pt x="334646" y="11540"/>
                </a:lnTo>
                <a:lnTo>
                  <a:pt x="334384" y="16260"/>
                </a:lnTo>
                <a:lnTo>
                  <a:pt x="335826" y="16260"/>
                </a:lnTo>
                <a:lnTo>
                  <a:pt x="338580" y="15080"/>
                </a:lnTo>
                <a:lnTo>
                  <a:pt x="338580" y="15473"/>
                </a:lnTo>
                <a:lnTo>
                  <a:pt x="340547" y="15080"/>
                </a:lnTo>
                <a:lnTo>
                  <a:pt x="339760" y="14031"/>
                </a:lnTo>
                <a:lnTo>
                  <a:pt x="340809" y="13638"/>
                </a:lnTo>
                <a:lnTo>
                  <a:pt x="341465" y="13638"/>
                </a:lnTo>
                <a:lnTo>
                  <a:pt x="341465" y="14031"/>
                </a:lnTo>
                <a:lnTo>
                  <a:pt x="341465" y="15736"/>
                </a:lnTo>
                <a:lnTo>
                  <a:pt x="341465" y="16916"/>
                </a:lnTo>
                <a:lnTo>
                  <a:pt x="342120" y="17965"/>
                </a:lnTo>
                <a:lnTo>
                  <a:pt x="345005" y="18621"/>
                </a:lnTo>
                <a:lnTo>
                  <a:pt x="345005" y="18358"/>
                </a:lnTo>
                <a:lnTo>
                  <a:pt x="347103" y="19407"/>
                </a:lnTo>
                <a:lnTo>
                  <a:pt x="348546" y="19407"/>
                </a:lnTo>
                <a:lnTo>
                  <a:pt x="350382" y="19801"/>
                </a:lnTo>
                <a:lnTo>
                  <a:pt x="351037" y="21112"/>
                </a:lnTo>
                <a:lnTo>
                  <a:pt x="350644" y="21505"/>
                </a:lnTo>
                <a:lnTo>
                  <a:pt x="351300" y="22817"/>
                </a:lnTo>
                <a:lnTo>
                  <a:pt x="351824" y="22555"/>
                </a:lnTo>
                <a:lnTo>
                  <a:pt x="353529" y="22161"/>
                </a:lnTo>
                <a:lnTo>
                  <a:pt x="355365" y="23997"/>
                </a:lnTo>
                <a:lnTo>
                  <a:pt x="359167" y="24259"/>
                </a:lnTo>
                <a:lnTo>
                  <a:pt x="359167" y="25439"/>
                </a:lnTo>
                <a:lnTo>
                  <a:pt x="358905" y="26095"/>
                </a:lnTo>
                <a:lnTo>
                  <a:pt x="359561" y="27538"/>
                </a:lnTo>
                <a:lnTo>
                  <a:pt x="358905" y="28193"/>
                </a:lnTo>
                <a:lnTo>
                  <a:pt x="358905" y="28587"/>
                </a:lnTo>
                <a:lnTo>
                  <a:pt x="360348" y="31078"/>
                </a:lnTo>
                <a:lnTo>
                  <a:pt x="360610" y="31078"/>
                </a:lnTo>
                <a:lnTo>
                  <a:pt x="361003" y="32127"/>
                </a:lnTo>
                <a:lnTo>
                  <a:pt x="360610" y="33176"/>
                </a:lnTo>
                <a:lnTo>
                  <a:pt x="363101" y="34881"/>
                </a:lnTo>
                <a:lnTo>
                  <a:pt x="363757" y="34619"/>
                </a:lnTo>
                <a:lnTo>
                  <a:pt x="364544" y="35274"/>
                </a:lnTo>
                <a:lnTo>
                  <a:pt x="365462" y="38421"/>
                </a:lnTo>
                <a:lnTo>
                  <a:pt x="366248" y="40913"/>
                </a:lnTo>
                <a:lnTo>
                  <a:pt x="365200" y="41700"/>
                </a:lnTo>
                <a:lnTo>
                  <a:pt x="366248" y="43404"/>
                </a:lnTo>
                <a:lnTo>
                  <a:pt x="366642" y="43798"/>
                </a:lnTo>
                <a:lnTo>
                  <a:pt x="365986" y="44585"/>
                </a:lnTo>
                <a:lnTo>
                  <a:pt x="366248" y="44847"/>
                </a:lnTo>
                <a:lnTo>
                  <a:pt x="366642" y="44060"/>
                </a:lnTo>
                <a:lnTo>
                  <a:pt x="370182" y="45502"/>
                </a:lnTo>
                <a:lnTo>
                  <a:pt x="371625" y="44060"/>
                </a:lnTo>
                <a:lnTo>
                  <a:pt x="371625" y="43142"/>
                </a:lnTo>
                <a:lnTo>
                  <a:pt x="374116" y="41306"/>
                </a:lnTo>
                <a:lnTo>
                  <a:pt x="383689" y="39208"/>
                </a:lnTo>
                <a:lnTo>
                  <a:pt x="386836" y="39602"/>
                </a:lnTo>
                <a:lnTo>
                  <a:pt x="389721" y="39208"/>
                </a:lnTo>
                <a:lnTo>
                  <a:pt x="389328" y="38159"/>
                </a:lnTo>
                <a:lnTo>
                  <a:pt x="389721" y="36323"/>
                </a:lnTo>
                <a:lnTo>
                  <a:pt x="391163" y="34881"/>
                </a:lnTo>
                <a:lnTo>
                  <a:pt x="391819" y="29242"/>
                </a:lnTo>
                <a:lnTo>
                  <a:pt x="392081" y="22555"/>
                </a:lnTo>
                <a:lnTo>
                  <a:pt x="393524" y="22817"/>
                </a:lnTo>
                <a:lnTo>
                  <a:pt x="393917" y="23341"/>
                </a:lnTo>
                <a:lnTo>
                  <a:pt x="394179" y="25046"/>
                </a:lnTo>
                <a:lnTo>
                  <a:pt x="396146" y="26882"/>
                </a:lnTo>
                <a:lnTo>
                  <a:pt x="398244" y="26489"/>
                </a:lnTo>
                <a:lnTo>
                  <a:pt x="398638" y="23997"/>
                </a:lnTo>
                <a:lnTo>
                  <a:pt x="399293" y="22817"/>
                </a:lnTo>
                <a:lnTo>
                  <a:pt x="400080" y="22555"/>
                </a:lnTo>
                <a:lnTo>
                  <a:pt x="402441" y="23341"/>
                </a:lnTo>
                <a:lnTo>
                  <a:pt x="405719" y="21112"/>
                </a:lnTo>
                <a:lnTo>
                  <a:pt x="405981" y="22161"/>
                </a:lnTo>
                <a:lnTo>
                  <a:pt x="403621" y="23997"/>
                </a:lnTo>
                <a:lnTo>
                  <a:pt x="401523" y="23604"/>
                </a:lnTo>
                <a:lnTo>
                  <a:pt x="400343" y="25439"/>
                </a:lnTo>
                <a:lnTo>
                  <a:pt x="400736" y="26489"/>
                </a:lnTo>
                <a:lnTo>
                  <a:pt x="398638" y="28193"/>
                </a:lnTo>
                <a:lnTo>
                  <a:pt x="398638" y="30422"/>
                </a:lnTo>
                <a:lnTo>
                  <a:pt x="395622" y="32783"/>
                </a:lnTo>
                <a:lnTo>
                  <a:pt x="395360" y="33963"/>
                </a:lnTo>
                <a:lnTo>
                  <a:pt x="395622" y="34881"/>
                </a:lnTo>
                <a:lnTo>
                  <a:pt x="397064" y="36061"/>
                </a:lnTo>
                <a:lnTo>
                  <a:pt x="397458" y="36717"/>
                </a:lnTo>
                <a:lnTo>
                  <a:pt x="397064" y="39864"/>
                </a:lnTo>
                <a:lnTo>
                  <a:pt x="396409" y="40913"/>
                </a:lnTo>
                <a:lnTo>
                  <a:pt x="396802" y="41962"/>
                </a:lnTo>
                <a:lnTo>
                  <a:pt x="399293" y="47601"/>
                </a:lnTo>
                <a:lnTo>
                  <a:pt x="400998" y="47601"/>
                </a:lnTo>
                <a:lnTo>
                  <a:pt x="402441" y="48519"/>
                </a:lnTo>
                <a:lnTo>
                  <a:pt x="403883" y="46945"/>
                </a:lnTo>
                <a:lnTo>
                  <a:pt x="406637" y="47994"/>
                </a:lnTo>
                <a:lnTo>
                  <a:pt x="406375" y="48781"/>
                </a:lnTo>
                <a:lnTo>
                  <a:pt x="405981" y="50617"/>
                </a:lnTo>
                <a:lnTo>
                  <a:pt x="406375" y="50879"/>
                </a:lnTo>
                <a:lnTo>
                  <a:pt x="407424" y="50223"/>
                </a:lnTo>
                <a:lnTo>
                  <a:pt x="410964" y="50617"/>
                </a:lnTo>
                <a:lnTo>
                  <a:pt x="411620" y="51666"/>
                </a:lnTo>
                <a:lnTo>
                  <a:pt x="413062" y="52321"/>
                </a:lnTo>
                <a:lnTo>
                  <a:pt x="416603" y="52059"/>
                </a:lnTo>
                <a:lnTo>
                  <a:pt x="416996" y="52059"/>
                </a:lnTo>
                <a:lnTo>
                  <a:pt x="416603" y="52715"/>
                </a:lnTo>
                <a:lnTo>
                  <a:pt x="416603" y="53764"/>
                </a:lnTo>
                <a:lnTo>
                  <a:pt x="405981" y="56517"/>
                </a:lnTo>
                <a:lnTo>
                  <a:pt x="406375" y="58353"/>
                </a:lnTo>
                <a:lnTo>
                  <a:pt x="405719" y="57960"/>
                </a:lnTo>
                <a:lnTo>
                  <a:pt x="404277" y="57698"/>
                </a:lnTo>
                <a:lnTo>
                  <a:pt x="403883" y="60451"/>
                </a:lnTo>
                <a:lnTo>
                  <a:pt x="403621" y="60058"/>
                </a:lnTo>
                <a:lnTo>
                  <a:pt x="402178" y="62943"/>
                </a:lnTo>
                <a:lnTo>
                  <a:pt x="402441" y="63336"/>
                </a:lnTo>
                <a:lnTo>
                  <a:pt x="400736" y="64385"/>
                </a:lnTo>
                <a:lnTo>
                  <a:pt x="402441" y="66221"/>
                </a:lnTo>
                <a:lnTo>
                  <a:pt x="404277" y="68581"/>
                </a:lnTo>
                <a:lnTo>
                  <a:pt x="404277" y="69762"/>
                </a:lnTo>
                <a:lnTo>
                  <a:pt x="404277" y="71204"/>
                </a:lnTo>
                <a:lnTo>
                  <a:pt x="403621" y="70680"/>
                </a:lnTo>
                <a:lnTo>
                  <a:pt x="402441" y="71466"/>
                </a:lnTo>
                <a:lnTo>
                  <a:pt x="403227" y="73171"/>
                </a:lnTo>
                <a:lnTo>
                  <a:pt x="403883" y="72515"/>
                </a:lnTo>
                <a:lnTo>
                  <a:pt x="404932" y="72515"/>
                </a:lnTo>
                <a:lnTo>
                  <a:pt x="405326" y="73171"/>
                </a:lnTo>
                <a:lnTo>
                  <a:pt x="405326" y="74876"/>
                </a:lnTo>
                <a:lnTo>
                  <a:pt x="408079" y="74614"/>
                </a:lnTo>
                <a:lnTo>
                  <a:pt x="410308" y="76056"/>
                </a:lnTo>
                <a:lnTo>
                  <a:pt x="410702" y="75400"/>
                </a:lnTo>
                <a:lnTo>
                  <a:pt x="409522" y="74614"/>
                </a:lnTo>
                <a:lnTo>
                  <a:pt x="409259" y="73958"/>
                </a:lnTo>
                <a:lnTo>
                  <a:pt x="409259" y="73171"/>
                </a:lnTo>
                <a:lnTo>
                  <a:pt x="411620" y="72122"/>
                </a:lnTo>
                <a:lnTo>
                  <a:pt x="412407" y="71860"/>
                </a:lnTo>
                <a:lnTo>
                  <a:pt x="412407" y="72515"/>
                </a:lnTo>
                <a:lnTo>
                  <a:pt x="413062" y="73171"/>
                </a:lnTo>
                <a:lnTo>
                  <a:pt x="413062" y="74220"/>
                </a:lnTo>
                <a:lnTo>
                  <a:pt x="413062" y="74614"/>
                </a:lnTo>
                <a:lnTo>
                  <a:pt x="413062" y="75663"/>
                </a:lnTo>
                <a:lnTo>
                  <a:pt x="416603" y="80646"/>
                </a:lnTo>
                <a:lnTo>
                  <a:pt x="418439" y="82744"/>
                </a:lnTo>
                <a:lnTo>
                  <a:pt x="417390" y="83137"/>
                </a:lnTo>
                <a:lnTo>
                  <a:pt x="420143" y="87727"/>
                </a:lnTo>
                <a:lnTo>
                  <a:pt x="420143" y="89038"/>
                </a:lnTo>
                <a:lnTo>
                  <a:pt x="419094" y="90480"/>
                </a:lnTo>
                <a:lnTo>
                  <a:pt x="428798" y="92316"/>
                </a:lnTo>
                <a:lnTo>
                  <a:pt x="431945" y="90480"/>
                </a:lnTo>
                <a:lnTo>
                  <a:pt x="431552" y="89825"/>
                </a:lnTo>
                <a:lnTo>
                  <a:pt x="434043" y="89825"/>
                </a:lnTo>
                <a:lnTo>
                  <a:pt x="434043" y="89038"/>
                </a:lnTo>
                <a:lnTo>
                  <a:pt x="439026" y="89038"/>
                </a:lnTo>
                <a:lnTo>
                  <a:pt x="442960" y="96119"/>
                </a:lnTo>
                <a:lnTo>
                  <a:pt x="447156" y="105823"/>
                </a:lnTo>
                <a:lnTo>
                  <a:pt x="453582" y="106478"/>
                </a:lnTo>
                <a:lnTo>
                  <a:pt x="455155" y="105823"/>
                </a:lnTo>
                <a:lnTo>
                  <a:pt x="458171" y="106216"/>
                </a:lnTo>
                <a:lnTo>
                  <a:pt x="461056" y="105823"/>
                </a:lnTo>
                <a:lnTo>
                  <a:pt x="464859" y="103462"/>
                </a:lnTo>
                <a:lnTo>
                  <a:pt x="457516" y="85235"/>
                </a:lnTo>
                <a:lnTo>
                  <a:pt x="455942" y="79859"/>
                </a:lnTo>
                <a:lnTo>
                  <a:pt x="454893" y="73958"/>
                </a:lnTo>
                <a:lnTo>
                  <a:pt x="455155" y="73564"/>
                </a:lnTo>
                <a:lnTo>
                  <a:pt x="455155" y="71860"/>
                </a:lnTo>
                <a:lnTo>
                  <a:pt x="454237" y="71466"/>
                </a:lnTo>
                <a:lnTo>
                  <a:pt x="453582" y="67139"/>
                </a:lnTo>
                <a:lnTo>
                  <a:pt x="458958" y="64779"/>
                </a:lnTo>
                <a:lnTo>
                  <a:pt x="460532" y="62156"/>
                </a:lnTo>
                <a:lnTo>
                  <a:pt x="472596" y="61238"/>
                </a:lnTo>
                <a:lnTo>
                  <a:pt x="476923" y="60058"/>
                </a:lnTo>
                <a:lnTo>
                  <a:pt x="476136" y="58747"/>
                </a:lnTo>
                <a:lnTo>
                  <a:pt x="482299" y="57304"/>
                </a:lnTo>
                <a:lnTo>
                  <a:pt x="479414" y="50617"/>
                </a:lnTo>
                <a:lnTo>
                  <a:pt x="479414" y="47994"/>
                </a:lnTo>
                <a:lnTo>
                  <a:pt x="479677" y="47601"/>
                </a:lnTo>
                <a:lnTo>
                  <a:pt x="479414" y="44847"/>
                </a:lnTo>
                <a:lnTo>
                  <a:pt x="478365" y="42618"/>
                </a:lnTo>
                <a:lnTo>
                  <a:pt x="481513" y="40520"/>
                </a:lnTo>
                <a:lnTo>
                  <a:pt x="481513" y="40257"/>
                </a:lnTo>
                <a:lnTo>
                  <a:pt x="483742" y="39208"/>
                </a:lnTo>
                <a:lnTo>
                  <a:pt x="485447" y="37503"/>
                </a:lnTo>
                <a:lnTo>
                  <a:pt x="488594" y="34619"/>
                </a:lnTo>
                <a:lnTo>
                  <a:pt x="490429" y="32127"/>
                </a:lnTo>
                <a:lnTo>
                  <a:pt x="491872" y="32521"/>
                </a:lnTo>
                <a:lnTo>
                  <a:pt x="491872" y="33570"/>
                </a:lnTo>
                <a:lnTo>
                  <a:pt x="491478" y="36323"/>
                </a:lnTo>
                <a:lnTo>
                  <a:pt x="490036" y="37766"/>
                </a:lnTo>
                <a:lnTo>
                  <a:pt x="491872" y="43404"/>
                </a:lnTo>
                <a:lnTo>
                  <a:pt x="495019" y="47338"/>
                </a:lnTo>
                <a:lnTo>
                  <a:pt x="495019" y="52321"/>
                </a:lnTo>
                <a:lnTo>
                  <a:pt x="496330" y="57042"/>
                </a:lnTo>
                <a:lnTo>
                  <a:pt x="499215" y="59796"/>
                </a:lnTo>
                <a:lnTo>
                  <a:pt x="507739" y="57698"/>
                </a:lnTo>
                <a:lnTo>
                  <a:pt x="514164" y="59402"/>
                </a:lnTo>
                <a:lnTo>
                  <a:pt x="519540" y="59796"/>
                </a:lnTo>
                <a:lnTo>
                  <a:pt x="519934" y="57960"/>
                </a:lnTo>
                <a:lnTo>
                  <a:pt x="520852" y="57304"/>
                </a:lnTo>
                <a:lnTo>
                  <a:pt x="521639" y="52321"/>
                </a:lnTo>
                <a:lnTo>
                  <a:pt x="520590" y="51272"/>
                </a:lnTo>
                <a:lnTo>
                  <a:pt x="522294" y="48519"/>
                </a:lnTo>
                <a:lnTo>
                  <a:pt x="523737" y="47994"/>
                </a:lnTo>
                <a:lnTo>
                  <a:pt x="525835" y="44585"/>
                </a:lnTo>
                <a:lnTo>
                  <a:pt x="529769" y="41962"/>
                </a:lnTo>
                <a:lnTo>
                  <a:pt x="532654" y="43142"/>
                </a:lnTo>
                <a:lnTo>
                  <a:pt x="533703" y="42355"/>
                </a:lnTo>
                <a:lnTo>
                  <a:pt x="539079" y="44847"/>
                </a:lnTo>
                <a:lnTo>
                  <a:pt x="542882" y="45240"/>
                </a:lnTo>
                <a:lnTo>
                  <a:pt x="548914" y="44585"/>
                </a:lnTo>
                <a:lnTo>
                  <a:pt x="550356" y="44585"/>
                </a:lnTo>
                <a:lnTo>
                  <a:pt x="550750" y="43798"/>
                </a:lnTo>
                <a:lnTo>
                  <a:pt x="552848" y="46289"/>
                </a:lnTo>
                <a:lnTo>
                  <a:pt x="555339" y="49961"/>
                </a:lnTo>
                <a:lnTo>
                  <a:pt x="557044" y="50879"/>
                </a:lnTo>
                <a:lnTo>
                  <a:pt x="555733" y="53370"/>
                </a:lnTo>
                <a:lnTo>
                  <a:pt x="558749" y="55862"/>
                </a:lnTo>
                <a:lnTo>
                  <a:pt x="558486" y="56517"/>
                </a:lnTo>
                <a:lnTo>
                  <a:pt x="559535" y="57304"/>
                </a:lnTo>
                <a:lnTo>
                  <a:pt x="559535" y="57698"/>
                </a:lnTo>
                <a:lnTo>
                  <a:pt x="563076" y="58353"/>
                </a:lnTo>
                <a:lnTo>
                  <a:pt x="563076" y="56517"/>
                </a:lnTo>
                <a:lnTo>
                  <a:pt x="568452" y="53370"/>
                </a:lnTo>
                <a:lnTo>
                  <a:pt x="568452" y="51272"/>
                </a:lnTo>
                <a:lnTo>
                  <a:pt x="568715" y="50223"/>
                </a:lnTo>
                <a:lnTo>
                  <a:pt x="569370" y="50223"/>
                </a:lnTo>
                <a:lnTo>
                  <a:pt x="569895" y="49961"/>
                </a:lnTo>
                <a:lnTo>
                  <a:pt x="570813" y="50223"/>
                </a:lnTo>
                <a:lnTo>
                  <a:pt x="571468" y="50879"/>
                </a:lnTo>
                <a:lnTo>
                  <a:pt x="572255" y="50879"/>
                </a:lnTo>
                <a:lnTo>
                  <a:pt x="571206" y="52321"/>
                </a:lnTo>
                <a:lnTo>
                  <a:pt x="571468" y="52321"/>
                </a:lnTo>
                <a:lnTo>
                  <a:pt x="569895" y="54157"/>
                </a:lnTo>
                <a:lnTo>
                  <a:pt x="569370" y="54813"/>
                </a:lnTo>
                <a:lnTo>
                  <a:pt x="572649" y="56255"/>
                </a:lnTo>
                <a:lnTo>
                  <a:pt x="574353" y="58353"/>
                </a:lnTo>
                <a:lnTo>
                  <a:pt x="575533" y="57698"/>
                </a:lnTo>
                <a:lnTo>
                  <a:pt x="576189" y="57960"/>
                </a:lnTo>
                <a:lnTo>
                  <a:pt x="576845" y="58747"/>
                </a:lnTo>
                <a:lnTo>
                  <a:pt x="577632" y="60845"/>
                </a:lnTo>
                <a:lnTo>
                  <a:pt x="577632" y="61500"/>
                </a:lnTo>
                <a:lnTo>
                  <a:pt x="577369" y="63599"/>
                </a:lnTo>
                <a:lnTo>
                  <a:pt x="576582" y="64779"/>
                </a:lnTo>
                <a:lnTo>
                  <a:pt x="576189" y="65828"/>
                </a:lnTo>
                <a:lnTo>
                  <a:pt x="576582" y="67533"/>
                </a:lnTo>
                <a:lnTo>
                  <a:pt x="576189" y="68319"/>
                </a:lnTo>
                <a:lnTo>
                  <a:pt x="575271" y="69762"/>
                </a:lnTo>
                <a:lnTo>
                  <a:pt x="574353" y="70024"/>
                </a:lnTo>
                <a:lnTo>
                  <a:pt x="573698" y="70024"/>
                </a:lnTo>
                <a:lnTo>
                  <a:pt x="572911" y="70417"/>
                </a:lnTo>
                <a:lnTo>
                  <a:pt x="572649" y="71204"/>
                </a:lnTo>
                <a:lnTo>
                  <a:pt x="572649" y="72122"/>
                </a:lnTo>
                <a:lnTo>
                  <a:pt x="573435" y="73564"/>
                </a:lnTo>
                <a:lnTo>
                  <a:pt x="573435" y="74614"/>
                </a:lnTo>
                <a:lnTo>
                  <a:pt x="573435" y="75663"/>
                </a:lnTo>
                <a:lnTo>
                  <a:pt x="573698" y="76318"/>
                </a:lnTo>
                <a:lnTo>
                  <a:pt x="574091" y="77761"/>
                </a:lnTo>
                <a:lnTo>
                  <a:pt x="575533" y="80646"/>
                </a:lnTo>
                <a:lnTo>
                  <a:pt x="576582" y="82744"/>
                </a:lnTo>
                <a:lnTo>
                  <a:pt x="576845" y="83137"/>
                </a:lnTo>
                <a:lnTo>
                  <a:pt x="578287" y="83137"/>
                </a:lnTo>
                <a:lnTo>
                  <a:pt x="579467" y="85235"/>
                </a:lnTo>
                <a:lnTo>
                  <a:pt x="579730" y="85628"/>
                </a:lnTo>
                <a:lnTo>
                  <a:pt x="579730" y="86022"/>
                </a:lnTo>
                <a:lnTo>
                  <a:pt x="579074" y="89038"/>
                </a:lnTo>
                <a:lnTo>
                  <a:pt x="579467" y="90218"/>
                </a:lnTo>
                <a:lnTo>
                  <a:pt x="579467" y="91267"/>
                </a:lnTo>
                <a:lnTo>
                  <a:pt x="578287" y="92710"/>
                </a:lnTo>
                <a:lnTo>
                  <a:pt x="578025" y="93103"/>
                </a:lnTo>
                <a:lnTo>
                  <a:pt x="577369" y="94021"/>
                </a:lnTo>
                <a:lnTo>
                  <a:pt x="576582" y="94808"/>
                </a:lnTo>
                <a:lnTo>
                  <a:pt x="575271" y="95201"/>
                </a:lnTo>
                <a:lnTo>
                  <a:pt x="574353" y="96906"/>
                </a:lnTo>
                <a:lnTo>
                  <a:pt x="574091" y="98086"/>
                </a:lnTo>
                <a:lnTo>
                  <a:pt x="575271" y="101758"/>
                </a:lnTo>
                <a:lnTo>
                  <a:pt x="575271" y="102676"/>
                </a:lnTo>
                <a:lnTo>
                  <a:pt x="574091" y="103462"/>
                </a:lnTo>
                <a:lnTo>
                  <a:pt x="574091" y="104118"/>
                </a:lnTo>
                <a:lnTo>
                  <a:pt x="573435" y="107659"/>
                </a:lnTo>
                <a:lnTo>
                  <a:pt x="572649" y="109101"/>
                </a:lnTo>
                <a:lnTo>
                  <a:pt x="571468" y="109757"/>
                </a:lnTo>
                <a:lnTo>
                  <a:pt x="571206" y="110806"/>
                </a:lnTo>
                <a:lnTo>
                  <a:pt x="570813" y="111461"/>
                </a:lnTo>
                <a:lnTo>
                  <a:pt x="570813" y="111855"/>
                </a:lnTo>
                <a:lnTo>
                  <a:pt x="571993" y="113297"/>
                </a:lnTo>
                <a:lnTo>
                  <a:pt x="572255" y="113953"/>
                </a:lnTo>
                <a:lnTo>
                  <a:pt x="572255" y="114215"/>
                </a:lnTo>
                <a:lnTo>
                  <a:pt x="571993" y="115002"/>
                </a:lnTo>
                <a:lnTo>
                  <a:pt x="569370" y="116838"/>
                </a:lnTo>
                <a:lnTo>
                  <a:pt x="567797" y="118936"/>
                </a:lnTo>
                <a:lnTo>
                  <a:pt x="565830" y="119198"/>
                </a:lnTo>
                <a:lnTo>
                  <a:pt x="565174" y="119985"/>
                </a:lnTo>
                <a:lnTo>
                  <a:pt x="565830" y="121296"/>
                </a:lnTo>
                <a:lnTo>
                  <a:pt x="565830" y="122476"/>
                </a:lnTo>
                <a:lnTo>
                  <a:pt x="564387" y="122476"/>
                </a:lnTo>
                <a:lnTo>
                  <a:pt x="562027" y="121821"/>
                </a:lnTo>
                <a:lnTo>
                  <a:pt x="561634" y="122476"/>
                </a:lnTo>
                <a:lnTo>
                  <a:pt x="561634" y="123919"/>
                </a:lnTo>
                <a:lnTo>
                  <a:pt x="559535" y="125623"/>
                </a:lnTo>
                <a:lnTo>
                  <a:pt x="559273" y="128377"/>
                </a:lnTo>
                <a:lnTo>
                  <a:pt x="558486" y="129164"/>
                </a:lnTo>
                <a:lnTo>
                  <a:pt x="558749" y="131262"/>
                </a:lnTo>
                <a:lnTo>
                  <a:pt x="558749" y="131918"/>
                </a:lnTo>
                <a:lnTo>
                  <a:pt x="556651" y="133098"/>
                </a:lnTo>
                <a:lnTo>
                  <a:pt x="556388" y="135196"/>
                </a:lnTo>
                <a:lnTo>
                  <a:pt x="555995" y="136245"/>
                </a:lnTo>
                <a:lnTo>
                  <a:pt x="553241" y="136901"/>
                </a:lnTo>
                <a:lnTo>
                  <a:pt x="552192" y="138737"/>
                </a:lnTo>
                <a:lnTo>
                  <a:pt x="550094" y="141097"/>
                </a:lnTo>
                <a:lnTo>
                  <a:pt x="548914" y="141884"/>
                </a:lnTo>
                <a:lnTo>
                  <a:pt x="544980" y="142277"/>
                </a:lnTo>
                <a:lnTo>
                  <a:pt x="544193" y="143982"/>
                </a:lnTo>
                <a:lnTo>
                  <a:pt x="543537" y="145162"/>
                </a:lnTo>
                <a:lnTo>
                  <a:pt x="543537" y="145818"/>
                </a:lnTo>
                <a:lnTo>
                  <a:pt x="544980" y="146867"/>
                </a:lnTo>
                <a:lnTo>
                  <a:pt x="545767" y="148702"/>
                </a:lnTo>
                <a:lnTo>
                  <a:pt x="545767" y="149358"/>
                </a:lnTo>
                <a:lnTo>
                  <a:pt x="544980" y="149620"/>
                </a:lnTo>
                <a:lnTo>
                  <a:pt x="544718" y="149358"/>
                </a:lnTo>
                <a:lnTo>
                  <a:pt x="544193" y="148178"/>
                </a:lnTo>
                <a:lnTo>
                  <a:pt x="543931" y="147916"/>
                </a:lnTo>
                <a:lnTo>
                  <a:pt x="542882" y="147916"/>
                </a:lnTo>
                <a:lnTo>
                  <a:pt x="542488" y="148178"/>
                </a:lnTo>
                <a:lnTo>
                  <a:pt x="542488" y="148965"/>
                </a:lnTo>
                <a:lnTo>
                  <a:pt x="543537" y="151063"/>
                </a:lnTo>
                <a:lnTo>
                  <a:pt x="543537" y="152243"/>
                </a:lnTo>
                <a:lnTo>
                  <a:pt x="542882" y="152899"/>
                </a:lnTo>
                <a:lnTo>
                  <a:pt x="542095" y="152899"/>
                </a:lnTo>
                <a:lnTo>
                  <a:pt x="540784" y="151456"/>
                </a:lnTo>
                <a:lnTo>
                  <a:pt x="539997" y="151456"/>
                </a:lnTo>
                <a:lnTo>
                  <a:pt x="539341" y="152899"/>
                </a:lnTo>
                <a:lnTo>
                  <a:pt x="538292" y="153948"/>
                </a:lnTo>
                <a:lnTo>
                  <a:pt x="538292" y="154341"/>
                </a:lnTo>
                <a:lnTo>
                  <a:pt x="539079" y="155259"/>
                </a:lnTo>
                <a:lnTo>
                  <a:pt x="538554" y="156439"/>
                </a:lnTo>
                <a:lnTo>
                  <a:pt x="539735" y="157882"/>
                </a:lnTo>
                <a:lnTo>
                  <a:pt x="539735" y="158537"/>
                </a:lnTo>
                <a:lnTo>
                  <a:pt x="538554" y="159980"/>
                </a:lnTo>
                <a:lnTo>
                  <a:pt x="538554" y="160635"/>
                </a:lnTo>
                <a:lnTo>
                  <a:pt x="539079" y="162078"/>
                </a:lnTo>
                <a:lnTo>
                  <a:pt x="539079" y="163520"/>
                </a:lnTo>
                <a:lnTo>
                  <a:pt x="539341" y="164176"/>
                </a:lnTo>
                <a:lnTo>
                  <a:pt x="541177" y="164963"/>
                </a:lnTo>
                <a:lnTo>
                  <a:pt x="541439" y="165356"/>
                </a:lnTo>
                <a:lnTo>
                  <a:pt x="543275" y="168241"/>
                </a:lnTo>
                <a:lnTo>
                  <a:pt x="543275" y="170339"/>
                </a:lnTo>
                <a:lnTo>
                  <a:pt x="544193" y="171257"/>
                </a:lnTo>
                <a:lnTo>
                  <a:pt x="544718" y="172044"/>
                </a:lnTo>
                <a:lnTo>
                  <a:pt x="545767" y="173093"/>
                </a:lnTo>
                <a:lnTo>
                  <a:pt x="546160" y="173093"/>
                </a:lnTo>
                <a:lnTo>
                  <a:pt x="547865" y="172437"/>
                </a:lnTo>
                <a:lnTo>
                  <a:pt x="548258" y="172699"/>
                </a:lnTo>
                <a:lnTo>
                  <a:pt x="548914" y="173880"/>
                </a:lnTo>
                <a:lnTo>
                  <a:pt x="550356" y="173880"/>
                </a:lnTo>
                <a:lnTo>
                  <a:pt x="551536" y="174535"/>
                </a:lnTo>
                <a:lnTo>
                  <a:pt x="552192" y="174535"/>
                </a:lnTo>
                <a:lnTo>
                  <a:pt x="553897" y="173880"/>
                </a:lnTo>
                <a:lnTo>
                  <a:pt x="554946" y="173880"/>
                </a:lnTo>
                <a:lnTo>
                  <a:pt x="555733" y="174142"/>
                </a:lnTo>
                <a:lnTo>
                  <a:pt x="555995" y="175584"/>
                </a:lnTo>
                <a:lnTo>
                  <a:pt x="556651" y="175978"/>
                </a:lnTo>
                <a:lnTo>
                  <a:pt x="558749" y="175978"/>
                </a:lnTo>
                <a:lnTo>
                  <a:pt x="559929" y="176633"/>
                </a:lnTo>
                <a:lnTo>
                  <a:pt x="560191" y="177420"/>
                </a:lnTo>
                <a:lnTo>
                  <a:pt x="560191" y="178732"/>
                </a:lnTo>
                <a:lnTo>
                  <a:pt x="560716" y="179518"/>
                </a:lnTo>
                <a:lnTo>
                  <a:pt x="561371" y="181616"/>
                </a:lnTo>
                <a:lnTo>
                  <a:pt x="563076" y="182665"/>
                </a:lnTo>
                <a:lnTo>
                  <a:pt x="563076" y="183321"/>
                </a:lnTo>
                <a:lnTo>
                  <a:pt x="563076" y="185419"/>
                </a:lnTo>
                <a:lnTo>
                  <a:pt x="563469" y="186599"/>
                </a:lnTo>
                <a:lnTo>
                  <a:pt x="563732" y="188042"/>
                </a:lnTo>
                <a:lnTo>
                  <a:pt x="564125" y="189484"/>
                </a:lnTo>
                <a:lnTo>
                  <a:pt x="564125" y="190796"/>
                </a:lnTo>
                <a:lnTo>
                  <a:pt x="564125" y="191582"/>
                </a:lnTo>
                <a:lnTo>
                  <a:pt x="564125" y="192238"/>
                </a:lnTo>
                <a:lnTo>
                  <a:pt x="563732" y="193156"/>
                </a:lnTo>
                <a:lnTo>
                  <a:pt x="563076" y="194336"/>
                </a:lnTo>
                <a:lnTo>
                  <a:pt x="562814" y="195123"/>
                </a:lnTo>
                <a:lnTo>
                  <a:pt x="563076" y="195779"/>
                </a:lnTo>
                <a:lnTo>
                  <a:pt x="563469" y="196041"/>
                </a:lnTo>
                <a:lnTo>
                  <a:pt x="564125" y="196434"/>
                </a:lnTo>
                <a:lnTo>
                  <a:pt x="567010" y="196828"/>
                </a:lnTo>
                <a:lnTo>
                  <a:pt x="567272" y="197221"/>
                </a:lnTo>
                <a:lnTo>
                  <a:pt x="568059" y="197877"/>
                </a:lnTo>
                <a:lnTo>
                  <a:pt x="568059" y="198139"/>
                </a:lnTo>
                <a:lnTo>
                  <a:pt x="567797" y="198926"/>
                </a:lnTo>
                <a:lnTo>
                  <a:pt x="566354" y="199581"/>
                </a:lnTo>
                <a:lnTo>
                  <a:pt x="565830" y="199975"/>
                </a:lnTo>
                <a:lnTo>
                  <a:pt x="565568" y="200761"/>
                </a:lnTo>
                <a:lnTo>
                  <a:pt x="565830" y="201024"/>
                </a:lnTo>
                <a:lnTo>
                  <a:pt x="567010" y="202466"/>
                </a:lnTo>
                <a:lnTo>
                  <a:pt x="567010" y="202860"/>
                </a:lnTo>
                <a:lnTo>
                  <a:pt x="566616" y="205220"/>
                </a:lnTo>
                <a:lnTo>
                  <a:pt x="565830" y="206662"/>
                </a:lnTo>
                <a:lnTo>
                  <a:pt x="565830" y="207318"/>
                </a:lnTo>
                <a:lnTo>
                  <a:pt x="566354" y="207843"/>
                </a:lnTo>
                <a:lnTo>
                  <a:pt x="567272" y="208760"/>
                </a:lnTo>
                <a:lnTo>
                  <a:pt x="567797" y="209285"/>
                </a:lnTo>
                <a:lnTo>
                  <a:pt x="569895" y="213481"/>
                </a:lnTo>
                <a:lnTo>
                  <a:pt x="570813" y="215317"/>
                </a:lnTo>
                <a:lnTo>
                  <a:pt x="570813" y="215579"/>
                </a:lnTo>
                <a:lnTo>
                  <a:pt x="571993" y="215973"/>
                </a:lnTo>
                <a:lnTo>
                  <a:pt x="573435" y="216759"/>
                </a:lnTo>
                <a:lnTo>
                  <a:pt x="574091" y="217022"/>
                </a:lnTo>
                <a:lnTo>
                  <a:pt x="574878" y="217677"/>
                </a:lnTo>
                <a:lnTo>
                  <a:pt x="575271" y="219776"/>
                </a:lnTo>
                <a:lnTo>
                  <a:pt x="577632" y="222398"/>
                </a:lnTo>
                <a:lnTo>
                  <a:pt x="578287" y="223054"/>
                </a:lnTo>
                <a:lnTo>
                  <a:pt x="579074" y="224496"/>
                </a:lnTo>
                <a:lnTo>
                  <a:pt x="579467" y="224758"/>
                </a:lnTo>
                <a:lnTo>
                  <a:pt x="580516" y="225414"/>
                </a:lnTo>
                <a:lnTo>
                  <a:pt x="583270" y="226594"/>
                </a:lnTo>
                <a:lnTo>
                  <a:pt x="585368" y="228692"/>
                </a:lnTo>
                <a:lnTo>
                  <a:pt x="589302" y="231577"/>
                </a:lnTo>
                <a:lnTo>
                  <a:pt x="592187" y="234462"/>
                </a:lnTo>
                <a:lnTo>
                  <a:pt x="593892" y="235380"/>
                </a:lnTo>
                <a:lnTo>
                  <a:pt x="594679" y="235380"/>
                </a:lnTo>
                <a:lnTo>
                  <a:pt x="595990" y="234724"/>
                </a:lnTo>
                <a:lnTo>
                  <a:pt x="596777" y="235118"/>
                </a:lnTo>
                <a:lnTo>
                  <a:pt x="597432" y="235773"/>
                </a:lnTo>
                <a:lnTo>
                  <a:pt x="597826" y="237216"/>
                </a:lnTo>
                <a:lnTo>
                  <a:pt x="597826" y="238265"/>
                </a:lnTo>
                <a:lnTo>
                  <a:pt x="597432" y="239314"/>
                </a:lnTo>
                <a:lnTo>
                  <a:pt x="597170" y="240101"/>
                </a:lnTo>
                <a:lnTo>
                  <a:pt x="597432" y="240756"/>
                </a:lnTo>
                <a:lnTo>
                  <a:pt x="598612" y="241543"/>
                </a:lnTo>
                <a:lnTo>
                  <a:pt x="600973" y="241805"/>
                </a:lnTo>
                <a:lnTo>
                  <a:pt x="601366" y="242199"/>
                </a:lnTo>
                <a:lnTo>
                  <a:pt x="602153" y="244953"/>
                </a:lnTo>
                <a:lnTo>
                  <a:pt x="603464" y="246002"/>
                </a:lnTo>
                <a:lnTo>
                  <a:pt x="603464" y="246657"/>
                </a:lnTo>
                <a:lnTo>
                  <a:pt x="603464" y="248100"/>
                </a:lnTo>
                <a:lnTo>
                  <a:pt x="603858" y="248624"/>
                </a:lnTo>
                <a:lnTo>
                  <a:pt x="605694" y="249935"/>
                </a:lnTo>
                <a:lnTo>
                  <a:pt x="605694" y="250198"/>
                </a:lnTo>
                <a:lnTo>
                  <a:pt x="604644" y="253476"/>
                </a:lnTo>
                <a:lnTo>
                  <a:pt x="603464" y="254919"/>
                </a:lnTo>
                <a:lnTo>
                  <a:pt x="603464" y="255968"/>
                </a:lnTo>
                <a:lnTo>
                  <a:pt x="604907" y="258721"/>
                </a:lnTo>
                <a:lnTo>
                  <a:pt x="604907" y="260819"/>
                </a:lnTo>
                <a:lnTo>
                  <a:pt x="604907" y="263442"/>
                </a:lnTo>
                <a:lnTo>
                  <a:pt x="605694" y="266983"/>
                </a:lnTo>
                <a:lnTo>
                  <a:pt x="605431" y="269736"/>
                </a:lnTo>
                <a:lnTo>
                  <a:pt x="608447" y="273277"/>
                </a:lnTo>
                <a:lnTo>
                  <a:pt x="609628" y="274457"/>
                </a:lnTo>
                <a:lnTo>
                  <a:pt x="609628" y="278260"/>
                </a:lnTo>
                <a:lnTo>
                  <a:pt x="610283" y="280358"/>
                </a:lnTo>
                <a:lnTo>
                  <a:pt x="608841" y="284292"/>
                </a:lnTo>
                <a:lnTo>
                  <a:pt x="606743" y="285734"/>
                </a:lnTo>
                <a:lnTo>
                  <a:pt x="606087" y="287177"/>
                </a:lnTo>
                <a:lnTo>
                  <a:pt x="604907" y="288226"/>
                </a:lnTo>
                <a:lnTo>
                  <a:pt x="603858" y="288226"/>
                </a:lnTo>
                <a:lnTo>
                  <a:pt x="602415" y="289275"/>
                </a:lnTo>
                <a:lnTo>
                  <a:pt x="602153" y="290980"/>
                </a:lnTo>
                <a:lnTo>
                  <a:pt x="600055" y="293078"/>
                </a:lnTo>
                <a:lnTo>
                  <a:pt x="599268" y="294520"/>
                </a:lnTo>
                <a:lnTo>
                  <a:pt x="598875" y="295963"/>
                </a:lnTo>
                <a:lnTo>
                  <a:pt x="599269" y="297012"/>
                </a:lnTo>
                <a:lnTo>
                  <a:pt x="598613" y="299503"/>
                </a:lnTo>
                <a:lnTo>
                  <a:pt x="595728" y="302388"/>
                </a:lnTo>
                <a:lnTo>
                  <a:pt x="595072" y="305142"/>
                </a:lnTo>
                <a:lnTo>
                  <a:pt x="593237" y="306978"/>
                </a:lnTo>
                <a:lnTo>
                  <a:pt x="593630" y="307764"/>
                </a:lnTo>
                <a:lnTo>
                  <a:pt x="595728" y="311174"/>
                </a:lnTo>
                <a:lnTo>
                  <a:pt x="597826" y="311436"/>
                </a:lnTo>
                <a:lnTo>
                  <a:pt x="600055" y="313665"/>
                </a:lnTo>
                <a:lnTo>
                  <a:pt x="600711" y="315501"/>
                </a:lnTo>
                <a:lnTo>
                  <a:pt x="600973" y="316419"/>
                </a:lnTo>
                <a:lnTo>
                  <a:pt x="600973" y="317599"/>
                </a:lnTo>
                <a:lnTo>
                  <a:pt x="600318" y="318779"/>
                </a:lnTo>
                <a:lnTo>
                  <a:pt x="600055" y="319697"/>
                </a:lnTo>
                <a:lnTo>
                  <a:pt x="600055" y="320877"/>
                </a:lnTo>
                <a:lnTo>
                  <a:pt x="600973" y="322582"/>
                </a:lnTo>
                <a:lnTo>
                  <a:pt x="600973" y="324418"/>
                </a:lnTo>
                <a:lnTo>
                  <a:pt x="601367" y="325074"/>
                </a:lnTo>
                <a:lnTo>
                  <a:pt x="602809" y="325860"/>
                </a:lnTo>
                <a:lnTo>
                  <a:pt x="603465" y="327565"/>
                </a:lnTo>
                <a:lnTo>
                  <a:pt x="604252" y="327959"/>
                </a:lnTo>
                <a:lnTo>
                  <a:pt x="606350" y="327959"/>
                </a:lnTo>
                <a:lnTo>
                  <a:pt x="609234" y="329270"/>
                </a:lnTo>
                <a:lnTo>
                  <a:pt x="610283" y="329663"/>
                </a:lnTo>
                <a:lnTo>
                  <a:pt x="612382" y="328614"/>
                </a:lnTo>
                <a:lnTo>
                  <a:pt x="613168" y="328614"/>
                </a:lnTo>
                <a:lnTo>
                  <a:pt x="613824" y="330319"/>
                </a:lnTo>
                <a:lnTo>
                  <a:pt x="614086" y="330712"/>
                </a:lnTo>
                <a:lnTo>
                  <a:pt x="617365" y="330712"/>
                </a:lnTo>
                <a:lnTo>
                  <a:pt x="618807" y="330975"/>
                </a:lnTo>
                <a:lnTo>
                  <a:pt x="621167" y="330712"/>
                </a:lnTo>
                <a:lnTo>
                  <a:pt x="622610" y="330975"/>
                </a:lnTo>
                <a:lnTo>
                  <a:pt x="624708" y="330319"/>
                </a:lnTo>
                <a:lnTo>
                  <a:pt x="626806" y="331761"/>
                </a:lnTo>
                <a:lnTo>
                  <a:pt x="629035" y="332155"/>
                </a:lnTo>
                <a:lnTo>
                  <a:pt x="632576" y="337138"/>
                </a:lnTo>
                <a:lnTo>
                  <a:pt x="634805" y="335958"/>
                </a:lnTo>
                <a:lnTo>
                  <a:pt x="638345" y="337793"/>
                </a:lnTo>
                <a:lnTo>
                  <a:pt x="639263" y="337793"/>
                </a:lnTo>
                <a:lnTo>
                  <a:pt x="640706" y="340023"/>
                </a:lnTo>
                <a:lnTo>
                  <a:pt x="641886" y="340285"/>
                </a:lnTo>
                <a:lnTo>
                  <a:pt x="642542" y="341596"/>
                </a:lnTo>
                <a:lnTo>
                  <a:pt x="647131" y="345137"/>
                </a:lnTo>
                <a:lnTo>
                  <a:pt x="650672" y="344219"/>
                </a:lnTo>
                <a:lnTo>
                  <a:pt x="651721" y="344481"/>
                </a:lnTo>
                <a:lnTo>
                  <a:pt x="654212" y="347366"/>
                </a:lnTo>
                <a:lnTo>
                  <a:pt x="655655" y="347366"/>
                </a:lnTo>
                <a:lnTo>
                  <a:pt x="659195" y="345923"/>
                </a:lnTo>
                <a:lnTo>
                  <a:pt x="660244" y="345923"/>
                </a:lnTo>
                <a:lnTo>
                  <a:pt x="662474" y="347366"/>
                </a:lnTo>
                <a:lnTo>
                  <a:pt x="663523" y="348022"/>
                </a:lnTo>
                <a:lnTo>
                  <a:pt x="665621" y="348677"/>
                </a:lnTo>
                <a:lnTo>
                  <a:pt x="669424" y="347366"/>
                </a:lnTo>
                <a:lnTo>
                  <a:pt x="672702" y="347759"/>
                </a:lnTo>
                <a:lnTo>
                  <a:pt x="674144" y="348677"/>
                </a:lnTo>
                <a:lnTo>
                  <a:pt x="674406" y="351955"/>
                </a:lnTo>
                <a:lnTo>
                  <a:pt x="675849" y="352742"/>
                </a:lnTo>
                <a:lnTo>
                  <a:pt x="681225" y="351955"/>
                </a:lnTo>
                <a:lnTo>
                  <a:pt x="684110" y="352742"/>
                </a:lnTo>
                <a:lnTo>
                  <a:pt x="685684" y="355758"/>
                </a:lnTo>
                <a:lnTo>
                  <a:pt x="686208" y="359037"/>
                </a:lnTo>
                <a:lnTo>
                  <a:pt x="688306" y="362839"/>
                </a:lnTo>
                <a:lnTo>
                  <a:pt x="688962" y="365462"/>
                </a:lnTo>
                <a:lnTo>
                  <a:pt x="691847" y="367822"/>
                </a:lnTo>
                <a:lnTo>
                  <a:pt x="692503" y="369658"/>
                </a:lnTo>
                <a:lnTo>
                  <a:pt x="692109" y="373199"/>
                </a:lnTo>
                <a:lnTo>
                  <a:pt x="691191" y="374379"/>
                </a:lnTo>
                <a:lnTo>
                  <a:pt x="689749" y="372936"/>
                </a:lnTo>
                <a:lnTo>
                  <a:pt x="688569" y="373199"/>
                </a:lnTo>
                <a:lnTo>
                  <a:pt x="687782" y="374641"/>
                </a:lnTo>
                <a:lnTo>
                  <a:pt x="687782" y="375952"/>
                </a:lnTo>
                <a:lnTo>
                  <a:pt x="688306" y="377133"/>
                </a:lnTo>
                <a:lnTo>
                  <a:pt x="690011" y="377395"/>
                </a:lnTo>
                <a:lnTo>
                  <a:pt x="690404" y="378182"/>
                </a:lnTo>
                <a:lnTo>
                  <a:pt x="690011" y="380673"/>
                </a:lnTo>
                <a:lnTo>
                  <a:pt x="690667" y="381329"/>
                </a:lnTo>
                <a:lnTo>
                  <a:pt x="690667" y="383558"/>
                </a:lnTo>
                <a:lnTo>
                  <a:pt x="690667" y="385263"/>
                </a:lnTo>
                <a:lnTo>
                  <a:pt x="690011" y="386312"/>
                </a:lnTo>
                <a:lnTo>
                  <a:pt x="688962" y="386312"/>
                </a:lnTo>
                <a:lnTo>
                  <a:pt x="688306" y="386705"/>
                </a:lnTo>
                <a:lnTo>
                  <a:pt x="688306" y="387754"/>
                </a:lnTo>
                <a:lnTo>
                  <a:pt x="690011" y="388410"/>
                </a:lnTo>
                <a:lnTo>
                  <a:pt x="692109" y="391557"/>
                </a:lnTo>
                <a:lnTo>
                  <a:pt x="692503" y="393786"/>
                </a:lnTo>
                <a:lnTo>
                  <a:pt x="692503" y="394180"/>
                </a:lnTo>
                <a:lnTo>
                  <a:pt x="691191" y="393786"/>
                </a:lnTo>
                <a:lnTo>
                  <a:pt x="690011" y="394180"/>
                </a:lnTo>
                <a:lnTo>
                  <a:pt x="688962" y="395098"/>
                </a:lnTo>
                <a:lnTo>
                  <a:pt x="688962" y="395491"/>
                </a:lnTo>
                <a:lnTo>
                  <a:pt x="690404" y="395884"/>
                </a:lnTo>
                <a:lnTo>
                  <a:pt x="691847" y="397982"/>
                </a:lnTo>
                <a:lnTo>
                  <a:pt x="691454" y="399163"/>
                </a:lnTo>
                <a:lnTo>
                  <a:pt x="691454" y="400474"/>
                </a:lnTo>
                <a:lnTo>
                  <a:pt x="693158" y="402834"/>
                </a:lnTo>
                <a:lnTo>
                  <a:pt x="693158" y="404014"/>
                </a:lnTo>
                <a:lnTo>
                  <a:pt x="693683" y="404801"/>
                </a:lnTo>
                <a:lnTo>
                  <a:pt x="695781" y="404801"/>
                </a:lnTo>
                <a:lnTo>
                  <a:pt x="696830" y="406244"/>
                </a:lnTo>
                <a:lnTo>
                  <a:pt x="698141" y="406506"/>
                </a:lnTo>
                <a:lnTo>
                  <a:pt x="698666" y="406506"/>
                </a:lnTo>
                <a:lnTo>
                  <a:pt x="698928" y="407555"/>
                </a:lnTo>
                <a:lnTo>
                  <a:pt x="698141" y="408997"/>
                </a:lnTo>
                <a:lnTo>
                  <a:pt x="697486" y="409260"/>
                </a:lnTo>
                <a:lnTo>
                  <a:pt x="696830" y="409915"/>
                </a:lnTo>
                <a:lnTo>
                  <a:pt x="697486" y="411358"/>
                </a:lnTo>
                <a:lnTo>
                  <a:pt x="696043" y="412800"/>
                </a:lnTo>
                <a:lnTo>
                  <a:pt x="694601" y="413194"/>
                </a:lnTo>
                <a:lnTo>
                  <a:pt x="694338" y="413980"/>
                </a:lnTo>
                <a:lnTo>
                  <a:pt x="692896" y="414243"/>
                </a:lnTo>
                <a:lnTo>
                  <a:pt x="692896" y="414636"/>
                </a:lnTo>
                <a:lnTo>
                  <a:pt x="693683" y="415685"/>
                </a:lnTo>
                <a:lnTo>
                  <a:pt x="694601" y="415292"/>
                </a:lnTo>
                <a:lnTo>
                  <a:pt x="696043" y="415685"/>
                </a:lnTo>
                <a:lnTo>
                  <a:pt x="697223" y="416996"/>
                </a:lnTo>
                <a:lnTo>
                  <a:pt x="697223" y="418963"/>
                </a:lnTo>
                <a:lnTo>
                  <a:pt x="697879" y="419226"/>
                </a:lnTo>
                <a:lnTo>
                  <a:pt x="697486" y="419881"/>
                </a:lnTo>
                <a:lnTo>
                  <a:pt x="698666" y="421979"/>
                </a:lnTo>
                <a:lnTo>
                  <a:pt x="697879" y="423160"/>
                </a:lnTo>
                <a:lnTo>
                  <a:pt x="698666" y="425651"/>
                </a:lnTo>
                <a:lnTo>
                  <a:pt x="699584" y="426700"/>
                </a:lnTo>
                <a:lnTo>
                  <a:pt x="699584" y="428143"/>
                </a:lnTo>
                <a:lnTo>
                  <a:pt x="700239" y="429978"/>
                </a:lnTo>
                <a:lnTo>
                  <a:pt x="701682" y="430634"/>
                </a:lnTo>
                <a:lnTo>
                  <a:pt x="701682" y="432076"/>
                </a:lnTo>
                <a:lnTo>
                  <a:pt x="702206" y="432732"/>
                </a:lnTo>
                <a:lnTo>
                  <a:pt x="704304" y="432339"/>
                </a:lnTo>
                <a:lnTo>
                  <a:pt x="704960" y="433125"/>
                </a:lnTo>
                <a:lnTo>
                  <a:pt x="704567" y="434830"/>
                </a:lnTo>
                <a:lnTo>
                  <a:pt x="704567" y="435617"/>
                </a:lnTo>
                <a:lnTo>
                  <a:pt x="706665" y="437322"/>
                </a:lnTo>
                <a:lnTo>
                  <a:pt x="708107" y="437059"/>
                </a:lnTo>
                <a:lnTo>
                  <a:pt x="709287" y="437715"/>
                </a:lnTo>
                <a:lnTo>
                  <a:pt x="709287" y="438764"/>
                </a:lnTo>
                <a:lnTo>
                  <a:pt x="709943" y="439158"/>
                </a:lnTo>
                <a:lnTo>
                  <a:pt x="710205" y="438764"/>
                </a:lnTo>
                <a:lnTo>
                  <a:pt x="710992" y="438764"/>
                </a:lnTo>
                <a:lnTo>
                  <a:pt x="710992" y="439813"/>
                </a:lnTo>
                <a:lnTo>
                  <a:pt x="710992" y="440469"/>
                </a:lnTo>
                <a:lnTo>
                  <a:pt x="710205" y="441256"/>
                </a:lnTo>
                <a:lnTo>
                  <a:pt x="710205" y="441911"/>
                </a:lnTo>
                <a:lnTo>
                  <a:pt x="710730" y="442698"/>
                </a:lnTo>
                <a:lnTo>
                  <a:pt x="712041" y="442960"/>
                </a:lnTo>
                <a:lnTo>
                  <a:pt x="713090" y="445058"/>
                </a:lnTo>
                <a:lnTo>
                  <a:pt x="713090" y="445845"/>
                </a:lnTo>
                <a:lnTo>
                  <a:pt x="712697" y="446501"/>
                </a:lnTo>
                <a:lnTo>
                  <a:pt x="712303" y="447157"/>
                </a:lnTo>
                <a:lnTo>
                  <a:pt x="712697" y="447550"/>
                </a:lnTo>
                <a:lnTo>
                  <a:pt x="713090" y="447943"/>
                </a:lnTo>
                <a:lnTo>
                  <a:pt x="714139" y="447157"/>
                </a:lnTo>
                <a:lnTo>
                  <a:pt x="714926" y="447157"/>
                </a:lnTo>
                <a:lnTo>
                  <a:pt x="717286" y="448337"/>
                </a:lnTo>
                <a:lnTo>
                  <a:pt x="718073" y="449255"/>
                </a:lnTo>
                <a:lnTo>
                  <a:pt x="718466" y="449255"/>
                </a:lnTo>
                <a:lnTo>
                  <a:pt x="718729" y="449255"/>
                </a:lnTo>
                <a:lnTo>
                  <a:pt x="719122" y="450041"/>
                </a:lnTo>
                <a:lnTo>
                  <a:pt x="719122" y="450697"/>
                </a:lnTo>
                <a:lnTo>
                  <a:pt x="719384" y="451222"/>
                </a:lnTo>
                <a:lnTo>
                  <a:pt x="720565" y="450697"/>
                </a:lnTo>
                <a:lnTo>
                  <a:pt x="720565" y="451222"/>
                </a:lnTo>
                <a:lnTo>
                  <a:pt x="720565" y="452533"/>
                </a:lnTo>
                <a:lnTo>
                  <a:pt x="720171" y="454238"/>
                </a:lnTo>
                <a:lnTo>
                  <a:pt x="720565" y="456336"/>
                </a:lnTo>
                <a:lnTo>
                  <a:pt x="721220" y="456336"/>
                </a:lnTo>
                <a:lnTo>
                  <a:pt x="721483" y="457122"/>
                </a:lnTo>
                <a:lnTo>
                  <a:pt x="721483" y="457778"/>
                </a:lnTo>
                <a:lnTo>
                  <a:pt x="721483" y="460007"/>
                </a:lnTo>
                <a:lnTo>
                  <a:pt x="721483" y="460663"/>
                </a:lnTo>
                <a:lnTo>
                  <a:pt x="722663" y="460663"/>
                </a:lnTo>
                <a:lnTo>
                  <a:pt x="723187" y="461319"/>
                </a:lnTo>
                <a:lnTo>
                  <a:pt x="724499" y="461974"/>
                </a:lnTo>
                <a:lnTo>
                  <a:pt x="724499" y="463155"/>
                </a:lnTo>
                <a:lnTo>
                  <a:pt x="724105" y="463417"/>
                </a:lnTo>
                <a:lnTo>
                  <a:pt x="723843" y="463941"/>
                </a:lnTo>
                <a:lnTo>
                  <a:pt x="723187" y="464204"/>
                </a:lnTo>
                <a:lnTo>
                  <a:pt x="722663" y="464597"/>
                </a:lnTo>
                <a:lnTo>
                  <a:pt x="723449" y="465384"/>
                </a:lnTo>
                <a:lnTo>
                  <a:pt x="723449" y="465646"/>
                </a:lnTo>
                <a:lnTo>
                  <a:pt x="723449" y="466302"/>
                </a:lnTo>
                <a:lnTo>
                  <a:pt x="723449" y="466957"/>
                </a:lnTo>
                <a:lnTo>
                  <a:pt x="722663" y="467744"/>
                </a:lnTo>
                <a:lnTo>
                  <a:pt x="723187" y="469580"/>
                </a:lnTo>
                <a:lnTo>
                  <a:pt x="724105" y="470498"/>
                </a:lnTo>
                <a:lnTo>
                  <a:pt x="724105" y="471285"/>
                </a:lnTo>
                <a:lnTo>
                  <a:pt x="723449" y="471678"/>
                </a:lnTo>
                <a:lnTo>
                  <a:pt x="722007" y="471678"/>
                </a:lnTo>
                <a:lnTo>
                  <a:pt x="721220" y="472334"/>
                </a:lnTo>
                <a:lnTo>
                  <a:pt x="721220" y="473120"/>
                </a:lnTo>
                <a:lnTo>
                  <a:pt x="721220" y="473776"/>
                </a:lnTo>
                <a:lnTo>
                  <a:pt x="720565" y="473776"/>
                </a:lnTo>
                <a:lnTo>
                  <a:pt x="719384" y="474038"/>
                </a:lnTo>
                <a:lnTo>
                  <a:pt x="719384" y="475219"/>
                </a:lnTo>
                <a:lnTo>
                  <a:pt x="718729" y="476136"/>
                </a:lnTo>
                <a:lnTo>
                  <a:pt x="719122" y="476661"/>
                </a:lnTo>
                <a:lnTo>
                  <a:pt x="719778" y="476923"/>
                </a:lnTo>
                <a:lnTo>
                  <a:pt x="720171" y="476923"/>
                </a:lnTo>
                <a:lnTo>
                  <a:pt x="720565" y="475481"/>
                </a:lnTo>
                <a:lnTo>
                  <a:pt x="720827" y="475219"/>
                </a:lnTo>
                <a:lnTo>
                  <a:pt x="721483" y="475481"/>
                </a:lnTo>
                <a:lnTo>
                  <a:pt x="722007" y="477317"/>
                </a:lnTo>
                <a:lnTo>
                  <a:pt x="723449" y="478103"/>
                </a:lnTo>
                <a:lnTo>
                  <a:pt x="724499" y="478759"/>
                </a:lnTo>
                <a:lnTo>
                  <a:pt x="724499" y="479415"/>
                </a:lnTo>
                <a:lnTo>
                  <a:pt x="723843" y="480203"/>
                </a:lnTo>
                <a:lnTo>
                  <a:pt x="723449" y="481251"/>
                </a:lnTo>
                <a:lnTo>
                  <a:pt x="722269" y="481514"/>
                </a:lnTo>
                <a:lnTo>
                  <a:pt x="722007" y="480858"/>
                </a:lnTo>
                <a:lnTo>
                  <a:pt x="721220" y="480858"/>
                </a:lnTo>
                <a:lnTo>
                  <a:pt x="720827" y="482038"/>
                </a:lnTo>
                <a:lnTo>
                  <a:pt x="720827" y="482694"/>
                </a:lnTo>
                <a:lnTo>
                  <a:pt x="721483" y="482956"/>
                </a:lnTo>
                <a:lnTo>
                  <a:pt x="721483" y="483743"/>
                </a:lnTo>
                <a:lnTo>
                  <a:pt x="720827" y="484399"/>
                </a:lnTo>
                <a:lnTo>
                  <a:pt x="720171" y="484399"/>
                </a:lnTo>
                <a:lnTo>
                  <a:pt x="719778" y="485185"/>
                </a:lnTo>
                <a:lnTo>
                  <a:pt x="720171" y="485579"/>
                </a:lnTo>
                <a:lnTo>
                  <a:pt x="720827" y="485579"/>
                </a:lnTo>
                <a:lnTo>
                  <a:pt x="721220" y="485841"/>
                </a:lnTo>
                <a:lnTo>
                  <a:pt x="720827" y="486235"/>
                </a:lnTo>
                <a:lnTo>
                  <a:pt x="720827" y="486890"/>
                </a:lnTo>
                <a:lnTo>
                  <a:pt x="719778" y="487284"/>
                </a:lnTo>
                <a:lnTo>
                  <a:pt x="719122" y="488595"/>
                </a:lnTo>
                <a:lnTo>
                  <a:pt x="717680" y="489382"/>
                </a:lnTo>
                <a:lnTo>
                  <a:pt x="718073" y="490824"/>
                </a:lnTo>
                <a:lnTo>
                  <a:pt x="718073" y="491480"/>
                </a:lnTo>
                <a:lnTo>
                  <a:pt x="718466" y="492660"/>
                </a:lnTo>
                <a:lnTo>
                  <a:pt x="718466" y="493578"/>
                </a:lnTo>
                <a:lnTo>
                  <a:pt x="718073" y="495414"/>
                </a:lnTo>
                <a:lnTo>
                  <a:pt x="718466" y="496200"/>
                </a:lnTo>
                <a:lnTo>
                  <a:pt x="718073" y="496856"/>
                </a:lnTo>
                <a:lnTo>
                  <a:pt x="715844" y="497118"/>
                </a:lnTo>
                <a:lnTo>
                  <a:pt x="715844" y="497643"/>
                </a:lnTo>
                <a:lnTo>
                  <a:pt x="715844" y="498561"/>
                </a:lnTo>
                <a:lnTo>
                  <a:pt x="717286" y="498954"/>
                </a:lnTo>
                <a:lnTo>
                  <a:pt x="717286" y="500659"/>
                </a:lnTo>
                <a:lnTo>
                  <a:pt x="716631" y="501052"/>
                </a:lnTo>
                <a:lnTo>
                  <a:pt x="716368" y="502101"/>
                </a:lnTo>
                <a:lnTo>
                  <a:pt x="715582" y="502757"/>
                </a:lnTo>
                <a:lnTo>
                  <a:pt x="715844" y="503937"/>
                </a:lnTo>
                <a:lnTo>
                  <a:pt x="715844" y="504199"/>
                </a:lnTo>
                <a:lnTo>
                  <a:pt x="715844" y="505380"/>
                </a:lnTo>
                <a:lnTo>
                  <a:pt x="715844" y="505642"/>
                </a:lnTo>
                <a:lnTo>
                  <a:pt x="717286" y="505642"/>
                </a:lnTo>
                <a:lnTo>
                  <a:pt x="718073" y="506035"/>
                </a:lnTo>
                <a:lnTo>
                  <a:pt x="718466" y="507478"/>
                </a:lnTo>
                <a:lnTo>
                  <a:pt x="717286" y="508396"/>
                </a:lnTo>
                <a:lnTo>
                  <a:pt x="717024" y="509182"/>
                </a:lnTo>
                <a:lnTo>
                  <a:pt x="715188" y="510363"/>
                </a:lnTo>
                <a:lnTo>
                  <a:pt x="715188" y="510625"/>
                </a:lnTo>
                <a:lnTo>
                  <a:pt x="715582" y="512067"/>
                </a:lnTo>
                <a:lnTo>
                  <a:pt x="715844" y="513116"/>
                </a:lnTo>
                <a:lnTo>
                  <a:pt x="717024" y="515215"/>
                </a:lnTo>
                <a:lnTo>
                  <a:pt x="717024" y="516264"/>
                </a:lnTo>
                <a:lnTo>
                  <a:pt x="717024" y="516657"/>
                </a:lnTo>
                <a:lnTo>
                  <a:pt x="716368" y="516919"/>
                </a:lnTo>
                <a:lnTo>
                  <a:pt x="715844" y="517706"/>
                </a:lnTo>
                <a:lnTo>
                  <a:pt x="715844" y="518362"/>
                </a:lnTo>
                <a:lnTo>
                  <a:pt x="715844" y="519542"/>
                </a:lnTo>
                <a:lnTo>
                  <a:pt x="715582" y="519804"/>
                </a:lnTo>
                <a:lnTo>
                  <a:pt x="714926" y="520853"/>
                </a:lnTo>
                <a:lnTo>
                  <a:pt x="714926" y="521640"/>
                </a:lnTo>
                <a:lnTo>
                  <a:pt x="715844" y="522296"/>
                </a:lnTo>
                <a:lnTo>
                  <a:pt x="716368" y="523345"/>
                </a:lnTo>
                <a:lnTo>
                  <a:pt x="716368" y="523738"/>
                </a:lnTo>
                <a:lnTo>
                  <a:pt x="715844" y="524525"/>
                </a:lnTo>
                <a:lnTo>
                  <a:pt x="715582" y="524787"/>
                </a:lnTo>
                <a:lnTo>
                  <a:pt x="713746" y="526098"/>
                </a:lnTo>
                <a:lnTo>
                  <a:pt x="712303" y="526885"/>
                </a:lnTo>
                <a:lnTo>
                  <a:pt x="712697" y="528196"/>
                </a:lnTo>
                <a:lnTo>
                  <a:pt x="713090" y="530163"/>
                </a:lnTo>
                <a:lnTo>
                  <a:pt x="713746" y="531081"/>
                </a:lnTo>
                <a:lnTo>
                  <a:pt x="714401" y="531475"/>
                </a:lnTo>
                <a:lnTo>
                  <a:pt x="715582" y="534097"/>
                </a:lnTo>
                <a:lnTo>
                  <a:pt x="715582" y="534360"/>
                </a:lnTo>
                <a:lnTo>
                  <a:pt x="714401" y="537244"/>
                </a:lnTo>
                <a:lnTo>
                  <a:pt x="714139" y="537900"/>
                </a:lnTo>
                <a:lnTo>
                  <a:pt x="713746" y="537900"/>
                </a:lnTo>
                <a:lnTo>
                  <a:pt x="712697" y="537900"/>
                </a:lnTo>
                <a:lnTo>
                  <a:pt x="712303" y="538556"/>
                </a:lnTo>
                <a:lnTo>
                  <a:pt x="712303" y="538949"/>
                </a:lnTo>
                <a:lnTo>
                  <a:pt x="713484" y="540392"/>
                </a:lnTo>
                <a:lnTo>
                  <a:pt x="713746" y="540654"/>
                </a:lnTo>
                <a:lnTo>
                  <a:pt x="714139" y="541441"/>
                </a:lnTo>
                <a:lnTo>
                  <a:pt x="714926" y="543932"/>
                </a:lnTo>
                <a:lnTo>
                  <a:pt x="715188" y="544981"/>
                </a:lnTo>
                <a:lnTo>
                  <a:pt x="714401" y="546424"/>
                </a:lnTo>
                <a:lnTo>
                  <a:pt x="714401" y="548915"/>
                </a:lnTo>
                <a:lnTo>
                  <a:pt x="714926" y="549177"/>
                </a:lnTo>
                <a:lnTo>
                  <a:pt x="715582" y="549177"/>
                </a:lnTo>
                <a:lnTo>
                  <a:pt x="715582" y="549702"/>
                </a:lnTo>
                <a:lnTo>
                  <a:pt x="715844" y="549702"/>
                </a:lnTo>
                <a:lnTo>
                  <a:pt x="715582" y="550620"/>
                </a:lnTo>
                <a:lnTo>
                  <a:pt x="714926" y="551013"/>
                </a:lnTo>
                <a:lnTo>
                  <a:pt x="714139" y="552062"/>
                </a:lnTo>
                <a:lnTo>
                  <a:pt x="713484" y="553111"/>
                </a:lnTo>
                <a:lnTo>
                  <a:pt x="712697" y="553373"/>
                </a:lnTo>
                <a:lnTo>
                  <a:pt x="712303" y="553373"/>
                </a:lnTo>
                <a:lnTo>
                  <a:pt x="711385" y="553373"/>
                </a:lnTo>
                <a:lnTo>
                  <a:pt x="710992" y="552718"/>
                </a:lnTo>
                <a:lnTo>
                  <a:pt x="710730" y="552718"/>
                </a:lnTo>
                <a:lnTo>
                  <a:pt x="710205" y="553111"/>
                </a:lnTo>
                <a:lnTo>
                  <a:pt x="709943" y="554160"/>
                </a:lnTo>
                <a:lnTo>
                  <a:pt x="710730" y="554554"/>
                </a:lnTo>
                <a:lnTo>
                  <a:pt x="710992" y="555603"/>
                </a:lnTo>
                <a:lnTo>
                  <a:pt x="710730" y="556783"/>
                </a:lnTo>
                <a:lnTo>
                  <a:pt x="710205" y="556783"/>
                </a:lnTo>
                <a:lnTo>
                  <a:pt x="709943" y="557045"/>
                </a:lnTo>
                <a:lnTo>
                  <a:pt x="710730" y="557701"/>
                </a:lnTo>
                <a:lnTo>
                  <a:pt x="710730" y="558094"/>
                </a:lnTo>
                <a:lnTo>
                  <a:pt x="710205" y="558094"/>
                </a:lnTo>
                <a:lnTo>
                  <a:pt x="709550" y="558357"/>
                </a:lnTo>
                <a:lnTo>
                  <a:pt x="709550" y="559537"/>
                </a:lnTo>
                <a:lnTo>
                  <a:pt x="710992" y="560192"/>
                </a:lnTo>
                <a:lnTo>
                  <a:pt x="711385" y="560455"/>
                </a:lnTo>
                <a:lnTo>
                  <a:pt x="711385" y="560979"/>
                </a:lnTo>
                <a:lnTo>
                  <a:pt x="711648" y="561635"/>
                </a:lnTo>
                <a:lnTo>
                  <a:pt x="712041" y="562422"/>
                </a:lnTo>
                <a:lnTo>
                  <a:pt x="711648" y="563077"/>
                </a:lnTo>
                <a:lnTo>
                  <a:pt x="711648" y="563733"/>
                </a:lnTo>
                <a:lnTo>
                  <a:pt x="712041" y="564520"/>
                </a:lnTo>
                <a:lnTo>
                  <a:pt x="712041" y="564782"/>
                </a:lnTo>
                <a:lnTo>
                  <a:pt x="711385" y="564782"/>
                </a:lnTo>
                <a:lnTo>
                  <a:pt x="710992" y="564782"/>
                </a:lnTo>
                <a:lnTo>
                  <a:pt x="710992" y="565175"/>
                </a:lnTo>
                <a:lnTo>
                  <a:pt x="710992" y="565438"/>
                </a:lnTo>
                <a:lnTo>
                  <a:pt x="711648" y="565831"/>
                </a:lnTo>
                <a:lnTo>
                  <a:pt x="711648" y="566618"/>
                </a:lnTo>
                <a:lnTo>
                  <a:pt x="711648" y="566880"/>
                </a:lnTo>
                <a:lnTo>
                  <a:pt x="712303" y="567536"/>
                </a:lnTo>
                <a:lnTo>
                  <a:pt x="712303" y="568322"/>
                </a:lnTo>
                <a:lnTo>
                  <a:pt x="712303" y="568716"/>
                </a:lnTo>
                <a:lnTo>
                  <a:pt x="711648" y="568716"/>
                </a:lnTo>
                <a:lnTo>
                  <a:pt x="711385" y="568716"/>
                </a:lnTo>
                <a:lnTo>
                  <a:pt x="710992" y="568978"/>
                </a:lnTo>
                <a:lnTo>
                  <a:pt x="710992" y="569765"/>
                </a:lnTo>
                <a:lnTo>
                  <a:pt x="711385" y="570158"/>
                </a:lnTo>
                <a:lnTo>
                  <a:pt x="711385" y="570421"/>
                </a:lnTo>
                <a:lnTo>
                  <a:pt x="710992" y="570421"/>
                </a:lnTo>
                <a:lnTo>
                  <a:pt x="710205" y="570158"/>
                </a:lnTo>
                <a:lnTo>
                  <a:pt x="709943" y="570158"/>
                </a:lnTo>
                <a:lnTo>
                  <a:pt x="709943" y="570421"/>
                </a:lnTo>
                <a:lnTo>
                  <a:pt x="709943" y="570814"/>
                </a:lnTo>
                <a:lnTo>
                  <a:pt x="710205" y="571207"/>
                </a:lnTo>
                <a:lnTo>
                  <a:pt x="710205" y="571601"/>
                </a:lnTo>
                <a:lnTo>
                  <a:pt x="709943" y="572256"/>
                </a:lnTo>
                <a:lnTo>
                  <a:pt x="710205" y="572256"/>
                </a:lnTo>
                <a:lnTo>
                  <a:pt x="710730" y="572519"/>
                </a:lnTo>
                <a:lnTo>
                  <a:pt x="710205" y="573305"/>
                </a:lnTo>
                <a:lnTo>
                  <a:pt x="710205" y="573699"/>
                </a:lnTo>
                <a:lnTo>
                  <a:pt x="710992" y="574355"/>
                </a:lnTo>
                <a:lnTo>
                  <a:pt x="710992" y="575141"/>
                </a:lnTo>
                <a:lnTo>
                  <a:pt x="711385" y="575797"/>
                </a:lnTo>
                <a:lnTo>
                  <a:pt x="711385" y="576059"/>
                </a:lnTo>
                <a:lnTo>
                  <a:pt x="710992" y="576846"/>
                </a:lnTo>
                <a:lnTo>
                  <a:pt x="710205" y="576846"/>
                </a:lnTo>
                <a:lnTo>
                  <a:pt x="709943" y="576846"/>
                </a:lnTo>
                <a:lnTo>
                  <a:pt x="709943" y="577895"/>
                </a:lnTo>
                <a:lnTo>
                  <a:pt x="709287" y="577895"/>
                </a:lnTo>
                <a:lnTo>
                  <a:pt x="709287" y="578288"/>
                </a:lnTo>
                <a:lnTo>
                  <a:pt x="709287" y="578682"/>
                </a:lnTo>
                <a:lnTo>
                  <a:pt x="708763" y="578944"/>
                </a:lnTo>
                <a:lnTo>
                  <a:pt x="707845" y="579338"/>
                </a:lnTo>
                <a:lnTo>
                  <a:pt x="707320" y="579600"/>
                </a:lnTo>
                <a:lnTo>
                  <a:pt x="707320" y="579993"/>
                </a:lnTo>
                <a:lnTo>
                  <a:pt x="707845" y="580780"/>
                </a:lnTo>
                <a:lnTo>
                  <a:pt x="708107" y="580255"/>
                </a:lnTo>
                <a:lnTo>
                  <a:pt x="708763" y="580780"/>
                </a:lnTo>
                <a:lnTo>
                  <a:pt x="708763" y="581042"/>
                </a:lnTo>
                <a:lnTo>
                  <a:pt x="708501" y="581698"/>
                </a:lnTo>
                <a:lnTo>
                  <a:pt x="708501" y="582222"/>
                </a:lnTo>
                <a:lnTo>
                  <a:pt x="708763" y="582485"/>
                </a:lnTo>
                <a:lnTo>
                  <a:pt x="708763" y="582878"/>
                </a:lnTo>
                <a:lnTo>
                  <a:pt x="708763" y="583140"/>
                </a:lnTo>
                <a:lnTo>
                  <a:pt x="708107" y="583140"/>
                </a:lnTo>
                <a:lnTo>
                  <a:pt x="707845" y="584320"/>
                </a:lnTo>
                <a:lnTo>
                  <a:pt x="707058" y="587074"/>
                </a:lnTo>
                <a:lnTo>
                  <a:pt x="706402" y="587599"/>
                </a:lnTo>
                <a:lnTo>
                  <a:pt x="706402" y="587861"/>
                </a:lnTo>
                <a:lnTo>
                  <a:pt x="706665" y="588254"/>
                </a:lnTo>
                <a:lnTo>
                  <a:pt x="706402" y="588517"/>
                </a:lnTo>
                <a:lnTo>
                  <a:pt x="707058" y="589041"/>
                </a:lnTo>
                <a:lnTo>
                  <a:pt x="707058" y="589303"/>
                </a:lnTo>
                <a:lnTo>
                  <a:pt x="706665" y="589697"/>
                </a:lnTo>
                <a:lnTo>
                  <a:pt x="707058" y="590615"/>
                </a:lnTo>
                <a:lnTo>
                  <a:pt x="707058" y="591008"/>
                </a:lnTo>
                <a:lnTo>
                  <a:pt x="707320" y="591795"/>
                </a:lnTo>
                <a:lnTo>
                  <a:pt x="707058" y="592057"/>
                </a:lnTo>
                <a:lnTo>
                  <a:pt x="706009" y="592057"/>
                </a:lnTo>
                <a:lnTo>
                  <a:pt x="706402" y="592451"/>
                </a:lnTo>
                <a:lnTo>
                  <a:pt x="706009" y="592713"/>
                </a:lnTo>
                <a:lnTo>
                  <a:pt x="706009" y="593500"/>
                </a:lnTo>
                <a:lnTo>
                  <a:pt x="704960" y="593893"/>
                </a:lnTo>
                <a:lnTo>
                  <a:pt x="703649" y="594155"/>
                </a:lnTo>
                <a:lnTo>
                  <a:pt x="703649" y="595598"/>
                </a:lnTo>
                <a:lnTo>
                  <a:pt x="703649" y="595991"/>
                </a:lnTo>
                <a:lnTo>
                  <a:pt x="703124" y="596778"/>
                </a:lnTo>
                <a:lnTo>
                  <a:pt x="702862" y="596778"/>
                </a:lnTo>
                <a:lnTo>
                  <a:pt x="702468" y="595991"/>
                </a:lnTo>
                <a:lnTo>
                  <a:pt x="702206" y="596384"/>
                </a:lnTo>
                <a:lnTo>
                  <a:pt x="701682" y="596778"/>
                </a:lnTo>
                <a:lnTo>
                  <a:pt x="702468" y="597433"/>
                </a:lnTo>
                <a:lnTo>
                  <a:pt x="702468" y="597696"/>
                </a:lnTo>
                <a:lnTo>
                  <a:pt x="701682" y="597696"/>
                </a:lnTo>
                <a:lnTo>
                  <a:pt x="702206" y="598483"/>
                </a:lnTo>
                <a:lnTo>
                  <a:pt x="702468" y="599138"/>
                </a:lnTo>
                <a:lnTo>
                  <a:pt x="703124" y="599138"/>
                </a:lnTo>
                <a:lnTo>
                  <a:pt x="703124" y="599794"/>
                </a:lnTo>
                <a:lnTo>
                  <a:pt x="702468" y="600581"/>
                </a:lnTo>
                <a:lnTo>
                  <a:pt x="702206" y="601236"/>
                </a:lnTo>
                <a:lnTo>
                  <a:pt x="702206" y="602417"/>
                </a:lnTo>
                <a:lnTo>
                  <a:pt x="701682" y="603072"/>
                </a:lnTo>
                <a:lnTo>
                  <a:pt x="701682" y="603466"/>
                </a:lnTo>
                <a:lnTo>
                  <a:pt x="702468" y="603072"/>
                </a:lnTo>
                <a:lnTo>
                  <a:pt x="702862" y="603466"/>
                </a:lnTo>
                <a:lnTo>
                  <a:pt x="702206" y="603859"/>
                </a:lnTo>
                <a:lnTo>
                  <a:pt x="702206" y="604777"/>
                </a:lnTo>
                <a:lnTo>
                  <a:pt x="701420" y="605957"/>
                </a:lnTo>
                <a:lnTo>
                  <a:pt x="701026" y="605957"/>
                </a:lnTo>
                <a:lnTo>
                  <a:pt x="700764" y="606219"/>
                </a:lnTo>
                <a:lnTo>
                  <a:pt x="699584" y="606219"/>
                </a:lnTo>
                <a:lnTo>
                  <a:pt x="700239" y="607400"/>
                </a:lnTo>
                <a:lnTo>
                  <a:pt x="700764" y="607662"/>
                </a:lnTo>
                <a:lnTo>
                  <a:pt x="700239" y="608055"/>
                </a:lnTo>
                <a:lnTo>
                  <a:pt x="699977" y="607662"/>
                </a:lnTo>
                <a:lnTo>
                  <a:pt x="699584" y="607662"/>
                </a:lnTo>
                <a:lnTo>
                  <a:pt x="699321" y="608055"/>
                </a:lnTo>
                <a:lnTo>
                  <a:pt x="699584" y="608317"/>
                </a:lnTo>
                <a:lnTo>
                  <a:pt x="699977" y="608842"/>
                </a:lnTo>
                <a:lnTo>
                  <a:pt x="699584" y="609498"/>
                </a:lnTo>
                <a:lnTo>
                  <a:pt x="699321" y="609498"/>
                </a:lnTo>
                <a:lnTo>
                  <a:pt x="699321" y="608842"/>
                </a:lnTo>
                <a:lnTo>
                  <a:pt x="698928" y="608842"/>
                </a:lnTo>
                <a:lnTo>
                  <a:pt x="698928" y="609498"/>
                </a:lnTo>
                <a:lnTo>
                  <a:pt x="698141" y="609498"/>
                </a:lnTo>
                <a:lnTo>
                  <a:pt x="698141" y="610153"/>
                </a:lnTo>
                <a:lnTo>
                  <a:pt x="698141" y="610940"/>
                </a:lnTo>
                <a:lnTo>
                  <a:pt x="699321" y="611202"/>
                </a:lnTo>
                <a:lnTo>
                  <a:pt x="699584" y="611596"/>
                </a:lnTo>
                <a:lnTo>
                  <a:pt x="699584" y="615136"/>
                </a:lnTo>
                <a:lnTo>
                  <a:pt x="698666" y="616579"/>
                </a:lnTo>
                <a:lnTo>
                  <a:pt x="698141" y="617234"/>
                </a:lnTo>
                <a:lnTo>
                  <a:pt x="698666" y="617890"/>
                </a:lnTo>
                <a:lnTo>
                  <a:pt x="698141" y="618677"/>
                </a:lnTo>
                <a:lnTo>
                  <a:pt x="697879" y="619595"/>
                </a:lnTo>
                <a:lnTo>
                  <a:pt x="697223" y="620775"/>
                </a:lnTo>
                <a:lnTo>
                  <a:pt x="697223" y="621824"/>
                </a:lnTo>
                <a:lnTo>
                  <a:pt x="696830" y="622873"/>
                </a:lnTo>
                <a:lnTo>
                  <a:pt x="696043" y="623660"/>
                </a:lnTo>
                <a:lnTo>
                  <a:pt x="695387" y="623660"/>
                </a:lnTo>
                <a:lnTo>
                  <a:pt x="694601" y="622873"/>
                </a:lnTo>
                <a:lnTo>
                  <a:pt x="693683" y="622873"/>
                </a:lnTo>
                <a:lnTo>
                  <a:pt x="692896" y="624578"/>
                </a:lnTo>
                <a:lnTo>
                  <a:pt x="692896" y="627463"/>
                </a:lnTo>
                <a:lnTo>
                  <a:pt x="693945" y="628118"/>
                </a:lnTo>
                <a:lnTo>
                  <a:pt x="694338" y="628643"/>
                </a:lnTo>
                <a:lnTo>
                  <a:pt x="693945" y="630347"/>
                </a:lnTo>
                <a:lnTo>
                  <a:pt x="693945" y="631397"/>
                </a:lnTo>
                <a:lnTo>
                  <a:pt x="693683" y="631659"/>
                </a:lnTo>
                <a:lnTo>
                  <a:pt x="693945" y="632445"/>
                </a:lnTo>
                <a:lnTo>
                  <a:pt x="694338" y="633494"/>
                </a:lnTo>
                <a:lnTo>
                  <a:pt x="693945" y="634281"/>
                </a:lnTo>
                <a:lnTo>
                  <a:pt x="694338" y="635199"/>
                </a:lnTo>
                <a:lnTo>
                  <a:pt x="693945" y="636379"/>
                </a:lnTo>
                <a:lnTo>
                  <a:pt x="690404" y="637822"/>
                </a:lnTo>
                <a:lnTo>
                  <a:pt x="688569" y="638478"/>
                </a:lnTo>
                <a:lnTo>
                  <a:pt x="689224" y="640313"/>
                </a:lnTo>
                <a:lnTo>
                  <a:pt x="688962" y="641756"/>
                </a:lnTo>
                <a:lnTo>
                  <a:pt x="687782" y="642805"/>
                </a:lnTo>
                <a:lnTo>
                  <a:pt x="687782" y="643461"/>
                </a:lnTo>
                <a:lnTo>
                  <a:pt x="689224" y="644116"/>
                </a:lnTo>
                <a:lnTo>
                  <a:pt x="688962" y="644772"/>
                </a:lnTo>
                <a:lnTo>
                  <a:pt x="687782" y="645296"/>
                </a:lnTo>
                <a:lnTo>
                  <a:pt x="687126" y="645952"/>
                </a:lnTo>
                <a:lnTo>
                  <a:pt x="687126" y="648443"/>
                </a:lnTo>
                <a:lnTo>
                  <a:pt x="686208" y="651197"/>
                </a:lnTo>
                <a:lnTo>
                  <a:pt x="687126" y="652640"/>
                </a:lnTo>
                <a:lnTo>
                  <a:pt x="687126" y="653820"/>
                </a:lnTo>
                <a:lnTo>
                  <a:pt x="687782" y="655131"/>
                </a:lnTo>
                <a:lnTo>
                  <a:pt x="687782" y="655918"/>
                </a:lnTo>
                <a:lnTo>
                  <a:pt x="686471" y="659459"/>
                </a:lnTo>
                <a:lnTo>
                  <a:pt x="683323" y="660901"/>
                </a:lnTo>
                <a:lnTo>
                  <a:pt x="682143" y="660901"/>
                </a:lnTo>
                <a:lnTo>
                  <a:pt x="681488" y="661163"/>
                </a:lnTo>
                <a:lnTo>
                  <a:pt x="680439" y="662606"/>
                </a:lnTo>
                <a:lnTo>
                  <a:pt x="680439" y="663917"/>
                </a:lnTo>
                <a:lnTo>
                  <a:pt x="679783" y="665359"/>
                </a:lnTo>
                <a:lnTo>
                  <a:pt x="679783" y="667195"/>
                </a:lnTo>
                <a:lnTo>
                  <a:pt x="679127" y="668244"/>
                </a:lnTo>
                <a:lnTo>
                  <a:pt x="678734" y="669687"/>
                </a:lnTo>
                <a:lnTo>
                  <a:pt x="678340" y="670342"/>
                </a:lnTo>
                <a:lnTo>
                  <a:pt x="676242" y="671654"/>
                </a:lnTo>
                <a:lnTo>
                  <a:pt x="675587" y="672834"/>
                </a:lnTo>
                <a:lnTo>
                  <a:pt x="674800" y="673621"/>
                </a:lnTo>
                <a:lnTo>
                  <a:pt x="673358" y="674276"/>
                </a:lnTo>
                <a:lnTo>
                  <a:pt x="672964" y="674539"/>
                </a:lnTo>
                <a:lnTo>
                  <a:pt x="671259" y="678079"/>
                </a:lnTo>
                <a:lnTo>
                  <a:pt x="670866" y="679915"/>
                </a:lnTo>
                <a:lnTo>
                  <a:pt x="668768" y="682800"/>
                </a:lnTo>
                <a:lnTo>
                  <a:pt x="667850" y="683718"/>
                </a:lnTo>
                <a:lnTo>
                  <a:pt x="666407" y="684898"/>
                </a:lnTo>
                <a:lnTo>
                  <a:pt x="664572" y="686996"/>
                </a:lnTo>
                <a:lnTo>
                  <a:pt x="663129" y="688701"/>
                </a:lnTo>
                <a:lnTo>
                  <a:pt x="662474" y="690799"/>
                </a:lnTo>
                <a:lnTo>
                  <a:pt x="661949" y="693159"/>
                </a:lnTo>
                <a:lnTo>
                  <a:pt x="663129" y="696175"/>
                </a:lnTo>
                <a:lnTo>
                  <a:pt x="664572" y="698273"/>
                </a:lnTo>
                <a:lnTo>
                  <a:pt x="664965" y="698273"/>
                </a:lnTo>
                <a:lnTo>
                  <a:pt x="665227" y="698798"/>
                </a:lnTo>
                <a:lnTo>
                  <a:pt x="665621" y="700240"/>
                </a:lnTo>
                <a:lnTo>
                  <a:pt x="664965" y="701158"/>
                </a:lnTo>
                <a:lnTo>
                  <a:pt x="664178" y="702338"/>
                </a:lnTo>
                <a:lnTo>
                  <a:pt x="664572" y="704699"/>
                </a:lnTo>
                <a:lnTo>
                  <a:pt x="663523" y="705354"/>
                </a:lnTo>
                <a:lnTo>
                  <a:pt x="663785" y="705879"/>
                </a:lnTo>
                <a:lnTo>
                  <a:pt x="663523" y="706535"/>
                </a:lnTo>
                <a:lnTo>
                  <a:pt x="662474" y="707977"/>
                </a:lnTo>
                <a:lnTo>
                  <a:pt x="662474" y="708239"/>
                </a:lnTo>
                <a:lnTo>
                  <a:pt x="661031" y="709682"/>
                </a:lnTo>
                <a:lnTo>
                  <a:pt x="661031" y="710993"/>
                </a:lnTo>
                <a:lnTo>
                  <a:pt x="660244" y="712435"/>
                </a:lnTo>
                <a:lnTo>
                  <a:pt x="660244" y="713615"/>
                </a:lnTo>
                <a:lnTo>
                  <a:pt x="659851" y="715058"/>
                </a:lnTo>
                <a:lnTo>
                  <a:pt x="659851" y="715976"/>
                </a:lnTo>
                <a:lnTo>
                  <a:pt x="658802" y="718074"/>
                </a:lnTo>
                <a:lnTo>
                  <a:pt x="658802" y="718861"/>
                </a:lnTo>
                <a:lnTo>
                  <a:pt x="658802" y="720959"/>
                </a:lnTo>
                <a:lnTo>
                  <a:pt x="658408" y="722139"/>
                </a:lnTo>
                <a:lnTo>
                  <a:pt x="658408" y="722401"/>
                </a:lnTo>
                <a:lnTo>
                  <a:pt x="658802" y="724237"/>
                </a:lnTo>
                <a:lnTo>
                  <a:pt x="658408" y="725942"/>
                </a:lnTo>
                <a:lnTo>
                  <a:pt x="657491" y="727122"/>
                </a:lnTo>
                <a:lnTo>
                  <a:pt x="656048" y="728040"/>
                </a:lnTo>
                <a:lnTo>
                  <a:pt x="655655" y="727384"/>
                </a:lnTo>
                <a:lnTo>
                  <a:pt x="655655" y="726598"/>
                </a:lnTo>
                <a:lnTo>
                  <a:pt x="655655" y="725942"/>
                </a:lnTo>
                <a:lnTo>
                  <a:pt x="654868" y="725680"/>
                </a:lnTo>
                <a:lnTo>
                  <a:pt x="654606" y="725942"/>
                </a:lnTo>
                <a:lnTo>
                  <a:pt x="653950" y="725942"/>
                </a:lnTo>
                <a:lnTo>
                  <a:pt x="651065" y="728433"/>
                </a:lnTo>
                <a:lnTo>
                  <a:pt x="647131" y="728827"/>
                </a:lnTo>
                <a:lnTo>
                  <a:pt x="646344" y="729220"/>
                </a:lnTo>
                <a:lnTo>
                  <a:pt x="645689" y="728040"/>
                </a:lnTo>
                <a:lnTo>
                  <a:pt x="645689" y="727778"/>
                </a:lnTo>
                <a:lnTo>
                  <a:pt x="644640" y="727384"/>
                </a:lnTo>
                <a:lnTo>
                  <a:pt x="643591" y="726335"/>
                </a:lnTo>
                <a:lnTo>
                  <a:pt x="642935" y="726335"/>
                </a:lnTo>
                <a:lnTo>
                  <a:pt x="640050" y="726598"/>
                </a:lnTo>
                <a:lnTo>
                  <a:pt x="639263" y="725155"/>
                </a:lnTo>
                <a:lnTo>
                  <a:pt x="639263" y="724893"/>
                </a:lnTo>
                <a:lnTo>
                  <a:pt x="639001" y="724237"/>
                </a:lnTo>
                <a:lnTo>
                  <a:pt x="638345" y="723844"/>
                </a:lnTo>
                <a:lnTo>
                  <a:pt x="637559" y="723844"/>
                </a:lnTo>
                <a:lnTo>
                  <a:pt x="636903" y="724499"/>
                </a:lnTo>
                <a:lnTo>
                  <a:pt x="636248" y="724237"/>
                </a:lnTo>
                <a:lnTo>
                  <a:pt x="634412" y="726598"/>
                </a:lnTo>
                <a:lnTo>
                  <a:pt x="633625" y="726598"/>
                </a:lnTo>
                <a:lnTo>
                  <a:pt x="632182" y="727384"/>
                </a:lnTo>
                <a:lnTo>
                  <a:pt x="631789" y="728433"/>
                </a:lnTo>
                <a:lnTo>
                  <a:pt x="631133" y="728433"/>
                </a:lnTo>
                <a:lnTo>
                  <a:pt x="630871" y="728433"/>
                </a:lnTo>
                <a:lnTo>
                  <a:pt x="630478" y="728827"/>
                </a:lnTo>
                <a:lnTo>
                  <a:pt x="630084" y="728433"/>
                </a:lnTo>
                <a:lnTo>
                  <a:pt x="628249" y="728040"/>
                </a:lnTo>
                <a:lnTo>
                  <a:pt x="627986" y="727122"/>
                </a:lnTo>
                <a:lnTo>
                  <a:pt x="627986" y="725942"/>
                </a:lnTo>
                <a:lnTo>
                  <a:pt x="627986" y="724237"/>
                </a:lnTo>
                <a:lnTo>
                  <a:pt x="629035" y="723057"/>
                </a:lnTo>
                <a:lnTo>
                  <a:pt x="628249" y="721746"/>
                </a:lnTo>
                <a:lnTo>
                  <a:pt x="627331" y="721352"/>
                </a:lnTo>
                <a:lnTo>
                  <a:pt x="626806" y="720303"/>
                </a:lnTo>
                <a:lnTo>
                  <a:pt x="625888" y="720041"/>
                </a:lnTo>
                <a:lnTo>
                  <a:pt x="625495" y="720041"/>
                </a:lnTo>
                <a:lnTo>
                  <a:pt x="624708" y="719254"/>
                </a:lnTo>
                <a:lnTo>
                  <a:pt x="624446" y="718599"/>
                </a:lnTo>
                <a:lnTo>
                  <a:pt x="621167" y="719254"/>
                </a:lnTo>
                <a:lnTo>
                  <a:pt x="620905" y="720041"/>
                </a:lnTo>
                <a:lnTo>
                  <a:pt x="619463" y="719517"/>
                </a:lnTo>
                <a:lnTo>
                  <a:pt x="618020" y="720697"/>
                </a:lnTo>
                <a:lnTo>
                  <a:pt x="616316" y="720041"/>
                </a:lnTo>
                <a:lnTo>
                  <a:pt x="615922" y="719254"/>
                </a:lnTo>
                <a:lnTo>
                  <a:pt x="614873" y="718861"/>
                </a:lnTo>
                <a:lnTo>
                  <a:pt x="614611" y="718074"/>
                </a:lnTo>
                <a:lnTo>
                  <a:pt x="612382" y="717418"/>
                </a:lnTo>
                <a:lnTo>
                  <a:pt x="610546" y="715976"/>
                </a:lnTo>
                <a:lnTo>
                  <a:pt x="609890" y="715976"/>
                </a:lnTo>
                <a:lnTo>
                  <a:pt x="608448" y="715058"/>
                </a:lnTo>
                <a:lnTo>
                  <a:pt x="606743" y="714665"/>
                </a:lnTo>
                <a:lnTo>
                  <a:pt x="605694" y="715058"/>
                </a:lnTo>
                <a:lnTo>
                  <a:pt x="603858" y="715714"/>
                </a:lnTo>
                <a:lnTo>
                  <a:pt x="602153" y="715714"/>
                </a:lnTo>
                <a:lnTo>
                  <a:pt x="600973" y="715058"/>
                </a:lnTo>
                <a:lnTo>
                  <a:pt x="600318" y="713878"/>
                </a:lnTo>
                <a:lnTo>
                  <a:pt x="598875" y="714271"/>
                </a:lnTo>
                <a:lnTo>
                  <a:pt x="598613" y="713615"/>
                </a:lnTo>
                <a:lnTo>
                  <a:pt x="596777" y="712435"/>
                </a:lnTo>
                <a:lnTo>
                  <a:pt x="594285" y="711780"/>
                </a:lnTo>
                <a:lnTo>
                  <a:pt x="591532" y="710993"/>
                </a:lnTo>
                <a:lnTo>
                  <a:pt x="591794" y="710075"/>
                </a:lnTo>
                <a:lnTo>
                  <a:pt x="591007" y="707584"/>
                </a:lnTo>
                <a:lnTo>
                  <a:pt x="591007" y="707321"/>
                </a:lnTo>
                <a:lnTo>
                  <a:pt x="592974" y="705354"/>
                </a:lnTo>
                <a:lnTo>
                  <a:pt x="592974" y="703650"/>
                </a:lnTo>
                <a:lnTo>
                  <a:pt x="593892" y="699716"/>
                </a:lnTo>
                <a:lnTo>
                  <a:pt x="593892" y="698273"/>
                </a:lnTo>
                <a:lnTo>
                  <a:pt x="594679" y="697355"/>
                </a:lnTo>
                <a:lnTo>
                  <a:pt x="595335" y="696175"/>
                </a:lnTo>
                <a:lnTo>
                  <a:pt x="595072" y="695913"/>
                </a:lnTo>
                <a:lnTo>
                  <a:pt x="595728" y="693159"/>
                </a:lnTo>
                <a:lnTo>
                  <a:pt x="595728" y="690143"/>
                </a:lnTo>
                <a:lnTo>
                  <a:pt x="595990" y="687783"/>
                </a:lnTo>
                <a:lnTo>
                  <a:pt x="596777" y="686603"/>
                </a:lnTo>
                <a:lnTo>
                  <a:pt x="599531" y="684111"/>
                </a:lnTo>
                <a:lnTo>
                  <a:pt x="601367" y="683062"/>
                </a:lnTo>
                <a:lnTo>
                  <a:pt x="600711" y="679259"/>
                </a:lnTo>
                <a:lnTo>
                  <a:pt x="600318" y="671654"/>
                </a:lnTo>
                <a:lnTo>
                  <a:pt x="600318" y="670998"/>
                </a:lnTo>
                <a:lnTo>
                  <a:pt x="599531" y="670342"/>
                </a:lnTo>
                <a:lnTo>
                  <a:pt x="599269" y="668638"/>
                </a:lnTo>
                <a:lnTo>
                  <a:pt x="598088" y="668638"/>
                </a:lnTo>
                <a:lnTo>
                  <a:pt x="597433" y="668638"/>
                </a:lnTo>
                <a:lnTo>
                  <a:pt x="595335" y="669687"/>
                </a:lnTo>
                <a:lnTo>
                  <a:pt x="591794" y="672440"/>
                </a:lnTo>
                <a:lnTo>
                  <a:pt x="587991" y="672834"/>
                </a:lnTo>
                <a:lnTo>
                  <a:pt x="586155" y="674539"/>
                </a:lnTo>
                <a:lnTo>
                  <a:pt x="584451" y="675325"/>
                </a:lnTo>
                <a:lnTo>
                  <a:pt x="583271" y="675719"/>
                </a:lnTo>
                <a:lnTo>
                  <a:pt x="582353" y="675981"/>
                </a:lnTo>
                <a:lnTo>
                  <a:pt x="579730" y="678472"/>
                </a:lnTo>
                <a:lnTo>
                  <a:pt x="579074" y="678079"/>
                </a:lnTo>
                <a:lnTo>
                  <a:pt x="576583" y="679259"/>
                </a:lnTo>
                <a:lnTo>
                  <a:pt x="575534" y="680702"/>
                </a:lnTo>
                <a:lnTo>
                  <a:pt x="575272" y="680702"/>
                </a:lnTo>
                <a:lnTo>
                  <a:pt x="575534" y="679915"/>
                </a:lnTo>
                <a:lnTo>
                  <a:pt x="571993" y="678735"/>
                </a:lnTo>
                <a:lnTo>
                  <a:pt x="569108" y="678472"/>
                </a:lnTo>
                <a:lnTo>
                  <a:pt x="568059" y="675063"/>
                </a:lnTo>
                <a:lnTo>
                  <a:pt x="567273" y="674539"/>
                </a:lnTo>
                <a:lnTo>
                  <a:pt x="569108" y="671654"/>
                </a:lnTo>
                <a:lnTo>
                  <a:pt x="569371" y="669687"/>
                </a:lnTo>
                <a:lnTo>
                  <a:pt x="571207" y="666802"/>
                </a:lnTo>
                <a:lnTo>
                  <a:pt x="572911" y="665753"/>
                </a:lnTo>
                <a:lnTo>
                  <a:pt x="574878" y="662606"/>
                </a:lnTo>
                <a:lnTo>
                  <a:pt x="574878" y="661163"/>
                </a:lnTo>
                <a:lnTo>
                  <a:pt x="575272" y="660114"/>
                </a:lnTo>
                <a:lnTo>
                  <a:pt x="575272" y="658672"/>
                </a:lnTo>
                <a:lnTo>
                  <a:pt x="575927" y="657623"/>
                </a:lnTo>
                <a:lnTo>
                  <a:pt x="577632" y="653820"/>
                </a:lnTo>
                <a:lnTo>
                  <a:pt x="578288" y="651853"/>
                </a:lnTo>
                <a:lnTo>
                  <a:pt x="577632" y="650148"/>
                </a:lnTo>
                <a:lnTo>
                  <a:pt x="576845" y="649755"/>
                </a:lnTo>
                <a:lnTo>
                  <a:pt x="578812" y="648443"/>
                </a:lnTo>
                <a:lnTo>
                  <a:pt x="578288" y="645559"/>
                </a:lnTo>
                <a:lnTo>
                  <a:pt x="578812" y="644510"/>
                </a:lnTo>
                <a:lnTo>
                  <a:pt x="579468" y="642805"/>
                </a:lnTo>
                <a:lnTo>
                  <a:pt x="578812" y="642018"/>
                </a:lnTo>
                <a:lnTo>
                  <a:pt x="578812" y="638084"/>
                </a:lnTo>
                <a:lnTo>
                  <a:pt x="577370" y="638478"/>
                </a:lnTo>
                <a:lnTo>
                  <a:pt x="571993" y="635199"/>
                </a:lnTo>
                <a:lnTo>
                  <a:pt x="571469" y="634281"/>
                </a:lnTo>
                <a:lnTo>
                  <a:pt x="570813" y="631003"/>
                </a:lnTo>
                <a:lnTo>
                  <a:pt x="567797" y="629561"/>
                </a:lnTo>
                <a:lnTo>
                  <a:pt x="567273" y="629298"/>
                </a:lnTo>
                <a:lnTo>
                  <a:pt x="567010" y="629298"/>
                </a:lnTo>
                <a:lnTo>
                  <a:pt x="566617" y="628643"/>
                </a:lnTo>
                <a:lnTo>
                  <a:pt x="565830" y="628118"/>
                </a:lnTo>
                <a:lnTo>
                  <a:pt x="566355" y="627463"/>
                </a:lnTo>
                <a:lnTo>
                  <a:pt x="565175" y="626020"/>
                </a:lnTo>
                <a:lnTo>
                  <a:pt x="563732" y="627463"/>
                </a:lnTo>
                <a:lnTo>
                  <a:pt x="563732" y="627856"/>
                </a:lnTo>
                <a:lnTo>
                  <a:pt x="563470" y="627856"/>
                </a:lnTo>
                <a:lnTo>
                  <a:pt x="562027" y="627856"/>
                </a:lnTo>
                <a:lnTo>
                  <a:pt x="559929" y="629298"/>
                </a:lnTo>
                <a:lnTo>
                  <a:pt x="559536" y="628905"/>
                </a:lnTo>
                <a:lnTo>
                  <a:pt x="554553" y="630347"/>
                </a:lnTo>
                <a:lnTo>
                  <a:pt x="553897" y="629298"/>
                </a:lnTo>
                <a:lnTo>
                  <a:pt x="554553" y="628118"/>
                </a:lnTo>
                <a:lnTo>
                  <a:pt x="554291" y="627463"/>
                </a:lnTo>
                <a:lnTo>
                  <a:pt x="554946" y="626676"/>
                </a:lnTo>
                <a:lnTo>
                  <a:pt x="555995" y="626414"/>
                </a:lnTo>
                <a:lnTo>
                  <a:pt x="555733" y="625364"/>
                </a:lnTo>
                <a:lnTo>
                  <a:pt x="553242" y="623266"/>
                </a:lnTo>
                <a:lnTo>
                  <a:pt x="548914" y="621824"/>
                </a:lnTo>
                <a:lnTo>
                  <a:pt x="547472" y="621824"/>
                </a:lnTo>
                <a:lnTo>
                  <a:pt x="544980" y="621562"/>
                </a:lnTo>
                <a:lnTo>
                  <a:pt x="543538" y="621824"/>
                </a:lnTo>
                <a:lnTo>
                  <a:pt x="540784" y="621037"/>
                </a:lnTo>
                <a:lnTo>
                  <a:pt x="541440" y="617890"/>
                </a:lnTo>
                <a:lnTo>
                  <a:pt x="541440" y="615399"/>
                </a:lnTo>
                <a:lnTo>
                  <a:pt x="542095" y="613300"/>
                </a:lnTo>
                <a:lnTo>
                  <a:pt x="543276" y="610153"/>
                </a:lnTo>
                <a:lnTo>
                  <a:pt x="543538" y="609104"/>
                </a:lnTo>
                <a:lnTo>
                  <a:pt x="543538" y="608842"/>
                </a:lnTo>
                <a:lnTo>
                  <a:pt x="542882" y="608842"/>
                </a:lnTo>
                <a:lnTo>
                  <a:pt x="542095" y="608055"/>
                </a:lnTo>
                <a:lnTo>
                  <a:pt x="540391" y="606875"/>
                </a:lnTo>
                <a:lnTo>
                  <a:pt x="539997" y="606875"/>
                </a:lnTo>
                <a:lnTo>
                  <a:pt x="539735" y="607400"/>
                </a:lnTo>
                <a:lnTo>
                  <a:pt x="539079" y="608317"/>
                </a:lnTo>
                <a:lnTo>
                  <a:pt x="537112" y="609104"/>
                </a:lnTo>
                <a:lnTo>
                  <a:pt x="539079" y="613300"/>
                </a:lnTo>
                <a:lnTo>
                  <a:pt x="538555" y="616841"/>
                </a:lnTo>
                <a:lnTo>
                  <a:pt x="539079" y="617497"/>
                </a:lnTo>
                <a:lnTo>
                  <a:pt x="538555" y="620381"/>
                </a:lnTo>
                <a:lnTo>
                  <a:pt x="535801" y="620381"/>
                </a:lnTo>
                <a:lnTo>
                  <a:pt x="535014" y="620119"/>
                </a:lnTo>
                <a:lnTo>
                  <a:pt x="531998" y="619595"/>
                </a:lnTo>
                <a:lnTo>
                  <a:pt x="532261" y="617234"/>
                </a:lnTo>
                <a:lnTo>
                  <a:pt x="531212" y="617234"/>
                </a:lnTo>
                <a:lnTo>
                  <a:pt x="530031" y="616579"/>
                </a:lnTo>
                <a:lnTo>
                  <a:pt x="528720" y="614481"/>
                </a:lnTo>
                <a:lnTo>
                  <a:pt x="527015" y="614481"/>
                </a:lnTo>
                <a:lnTo>
                  <a:pt x="526622" y="614743"/>
                </a:lnTo>
                <a:lnTo>
                  <a:pt x="524131" y="614481"/>
                </a:lnTo>
                <a:lnTo>
                  <a:pt x="522950" y="615136"/>
                </a:lnTo>
                <a:lnTo>
                  <a:pt x="519148" y="618939"/>
                </a:lnTo>
                <a:lnTo>
                  <a:pt x="518098" y="619595"/>
                </a:lnTo>
                <a:lnTo>
                  <a:pt x="516656" y="621037"/>
                </a:lnTo>
                <a:lnTo>
                  <a:pt x="517049" y="621824"/>
                </a:lnTo>
                <a:lnTo>
                  <a:pt x="514820" y="622873"/>
                </a:lnTo>
                <a:lnTo>
                  <a:pt x="513116" y="624578"/>
                </a:lnTo>
                <a:lnTo>
                  <a:pt x="508395" y="624971"/>
                </a:lnTo>
                <a:lnTo>
                  <a:pt x="507477" y="623922"/>
                </a:lnTo>
                <a:lnTo>
                  <a:pt x="505379" y="623660"/>
                </a:lnTo>
                <a:lnTo>
                  <a:pt x="503936" y="623660"/>
                </a:lnTo>
                <a:lnTo>
                  <a:pt x="502494" y="622873"/>
                </a:lnTo>
                <a:lnTo>
                  <a:pt x="501707" y="622480"/>
                </a:lnTo>
                <a:lnTo>
                  <a:pt x="498953" y="620381"/>
                </a:lnTo>
                <a:lnTo>
                  <a:pt x="498953" y="616841"/>
                </a:lnTo>
                <a:lnTo>
                  <a:pt x="498560" y="614743"/>
                </a:lnTo>
                <a:lnTo>
                  <a:pt x="496331" y="614481"/>
                </a:lnTo>
                <a:lnTo>
                  <a:pt x="495413" y="614743"/>
                </a:lnTo>
                <a:lnTo>
                  <a:pt x="493970" y="613038"/>
                </a:lnTo>
                <a:lnTo>
                  <a:pt x="492921" y="612514"/>
                </a:lnTo>
                <a:lnTo>
                  <a:pt x="490823" y="611202"/>
                </a:lnTo>
                <a:lnTo>
                  <a:pt x="489119" y="612514"/>
                </a:lnTo>
                <a:lnTo>
                  <a:pt x="487938" y="612514"/>
                </a:lnTo>
                <a:lnTo>
                  <a:pt x="486889" y="613038"/>
                </a:lnTo>
                <a:lnTo>
                  <a:pt x="486102" y="613956"/>
                </a:lnTo>
                <a:lnTo>
                  <a:pt x="485447" y="613956"/>
                </a:lnTo>
                <a:lnTo>
                  <a:pt x="485054" y="615399"/>
                </a:lnTo>
                <a:lnTo>
                  <a:pt x="483218" y="615923"/>
                </a:lnTo>
                <a:lnTo>
                  <a:pt x="481120" y="615399"/>
                </a:lnTo>
                <a:lnTo>
                  <a:pt x="479677" y="613300"/>
                </a:lnTo>
                <a:lnTo>
                  <a:pt x="479415" y="612251"/>
                </a:lnTo>
                <a:lnTo>
                  <a:pt x="478366" y="611596"/>
                </a:lnTo>
                <a:lnTo>
                  <a:pt x="477972" y="610153"/>
                </a:lnTo>
                <a:lnTo>
                  <a:pt x="474694" y="607662"/>
                </a:lnTo>
                <a:lnTo>
                  <a:pt x="474694" y="606875"/>
                </a:lnTo>
                <a:lnTo>
                  <a:pt x="473776" y="606613"/>
                </a:lnTo>
                <a:lnTo>
                  <a:pt x="471023" y="607400"/>
                </a:lnTo>
                <a:lnTo>
                  <a:pt x="468793" y="607400"/>
                </a:lnTo>
                <a:lnTo>
                  <a:pt x="467613" y="609104"/>
                </a:lnTo>
                <a:lnTo>
                  <a:pt x="466958" y="610153"/>
                </a:lnTo>
                <a:lnTo>
                  <a:pt x="466958" y="610940"/>
                </a:lnTo>
                <a:lnTo>
                  <a:pt x="466695" y="611858"/>
                </a:lnTo>
                <a:lnTo>
                  <a:pt x="465515" y="612514"/>
                </a:lnTo>
                <a:lnTo>
                  <a:pt x="465515" y="613694"/>
                </a:lnTo>
                <a:lnTo>
                  <a:pt x="465515" y="614481"/>
                </a:lnTo>
                <a:lnTo>
                  <a:pt x="464859" y="615399"/>
                </a:lnTo>
                <a:lnTo>
                  <a:pt x="464859" y="616579"/>
                </a:lnTo>
                <a:lnTo>
                  <a:pt x="463942" y="617234"/>
                </a:lnTo>
                <a:lnTo>
                  <a:pt x="462761" y="616841"/>
                </a:lnTo>
                <a:lnTo>
                  <a:pt x="459614" y="616841"/>
                </a:lnTo>
                <a:lnTo>
                  <a:pt x="459221" y="617890"/>
                </a:lnTo>
                <a:lnTo>
                  <a:pt x="460532" y="617890"/>
                </a:lnTo>
                <a:lnTo>
                  <a:pt x="461712" y="618677"/>
                </a:lnTo>
                <a:lnTo>
                  <a:pt x="461712" y="619332"/>
                </a:lnTo>
                <a:lnTo>
                  <a:pt x="461974" y="619332"/>
                </a:lnTo>
                <a:lnTo>
                  <a:pt x="463417" y="620775"/>
                </a:lnTo>
                <a:lnTo>
                  <a:pt x="463942" y="620775"/>
                </a:lnTo>
                <a:lnTo>
                  <a:pt x="464204" y="621562"/>
                </a:lnTo>
                <a:lnTo>
                  <a:pt x="464204" y="622217"/>
                </a:lnTo>
                <a:lnTo>
                  <a:pt x="464597" y="623660"/>
                </a:lnTo>
                <a:lnTo>
                  <a:pt x="463942" y="624578"/>
                </a:lnTo>
                <a:lnTo>
                  <a:pt x="461712" y="628643"/>
                </a:lnTo>
                <a:lnTo>
                  <a:pt x="462499" y="629298"/>
                </a:lnTo>
                <a:lnTo>
                  <a:pt x="462499" y="629954"/>
                </a:lnTo>
                <a:lnTo>
                  <a:pt x="462761" y="629954"/>
                </a:lnTo>
                <a:lnTo>
                  <a:pt x="463155" y="630347"/>
                </a:lnTo>
                <a:lnTo>
                  <a:pt x="462761" y="631397"/>
                </a:lnTo>
                <a:lnTo>
                  <a:pt x="458565" y="634544"/>
                </a:lnTo>
                <a:lnTo>
                  <a:pt x="458172" y="634544"/>
                </a:lnTo>
                <a:lnTo>
                  <a:pt x="457516" y="634937"/>
                </a:lnTo>
                <a:lnTo>
                  <a:pt x="455943" y="634937"/>
                </a:lnTo>
                <a:lnTo>
                  <a:pt x="455943" y="635724"/>
                </a:lnTo>
                <a:lnTo>
                  <a:pt x="456336" y="637428"/>
                </a:lnTo>
                <a:lnTo>
                  <a:pt x="457516" y="638478"/>
                </a:lnTo>
                <a:lnTo>
                  <a:pt x="459221" y="639658"/>
                </a:lnTo>
                <a:lnTo>
                  <a:pt x="459221" y="639920"/>
                </a:lnTo>
                <a:lnTo>
                  <a:pt x="458565" y="640313"/>
                </a:lnTo>
                <a:lnTo>
                  <a:pt x="457123" y="642411"/>
                </a:lnTo>
                <a:lnTo>
                  <a:pt x="457123" y="643198"/>
                </a:lnTo>
                <a:lnTo>
                  <a:pt x="455943" y="644510"/>
                </a:lnTo>
                <a:lnTo>
                  <a:pt x="455943" y="646214"/>
                </a:lnTo>
                <a:lnTo>
                  <a:pt x="455943" y="647001"/>
                </a:lnTo>
                <a:lnTo>
                  <a:pt x="457778" y="647395"/>
                </a:lnTo>
                <a:lnTo>
                  <a:pt x="457778" y="648181"/>
                </a:lnTo>
                <a:lnTo>
                  <a:pt x="460270" y="648443"/>
                </a:lnTo>
                <a:lnTo>
                  <a:pt x="462499" y="649099"/>
                </a:lnTo>
                <a:lnTo>
                  <a:pt x="463417" y="649755"/>
                </a:lnTo>
                <a:lnTo>
                  <a:pt x="464597" y="650935"/>
                </a:lnTo>
                <a:lnTo>
                  <a:pt x="464859" y="651853"/>
                </a:lnTo>
                <a:lnTo>
                  <a:pt x="466695" y="652377"/>
                </a:lnTo>
                <a:lnTo>
                  <a:pt x="466958" y="651591"/>
                </a:lnTo>
                <a:lnTo>
                  <a:pt x="469580" y="651197"/>
                </a:lnTo>
                <a:lnTo>
                  <a:pt x="471023" y="650542"/>
                </a:lnTo>
                <a:lnTo>
                  <a:pt x="471285" y="650148"/>
                </a:lnTo>
                <a:lnTo>
                  <a:pt x="474432" y="648443"/>
                </a:lnTo>
                <a:lnTo>
                  <a:pt x="474432" y="648181"/>
                </a:lnTo>
                <a:lnTo>
                  <a:pt x="475219" y="647395"/>
                </a:lnTo>
                <a:lnTo>
                  <a:pt x="475874" y="647001"/>
                </a:lnTo>
                <a:lnTo>
                  <a:pt x="476923" y="647001"/>
                </a:lnTo>
                <a:lnTo>
                  <a:pt x="477579" y="646739"/>
                </a:lnTo>
                <a:lnTo>
                  <a:pt x="479415" y="646739"/>
                </a:lnTo>
                <a:lnTo>
                  <a:pt x="480071" y="647001"/>
                </a:lnTo>
                <a:lnTo>
                  <a:pt x="480857" y="647395"/>
                </a:lnTo>
                <a:lnTo>
                  <a:pt x="481775" y="648443"/>
                </a:lnTo>
                <a:lnTo>
                  <a:pt x="480857" y="649099"/>
                </a:lnTo>
                <a:lnTo>
                  <a:pt x="480857" y="650935"/>
                </a:lnTo>
                <a:lnTo>
                  <a:pt x="481120" y="651591"/>
                </a:lnTo>
                <a:lnTo>
                  <a:pt x="481120" y="651853"/>
                </a:lnTo>
                <a:lnTo>
                  <a:pt x="481775" y="652640"/>
                </a:lnTo>
                <a:lnTo>
                  <a:pt x="481513" y="653295"/>
                </a:lnTo>
                <a:lnTo>
                  <a:pt x="480857" y="654082"/>
                </a:lnTo>
                <a:lnTo>
                  <a:pt x="480071" y="653820"/>
                </a:lnTo>
                <a:lnTo>
                  <a:pt x="478759" y="654082"/>
                </a:lnTo>
                <a:lnTo>
                  <a:pt x="477579" y="653820"/>
                </a:lnTo>
                <a:lnTo>
                  <a:pt x="476137" y="654476"/>
                </a:lnTo>
                <a:lnTo>
                  <a:pt x="474694" y="656574"/>
                </a:lnTo>
                <a:lnTo>
                  <a:pt x="474038" y="656836"/>
                </a:lnTo>
                <a:lnTo>
                  <a:pt x="472596" y="658672"/>
                </a:lnTo>
                <a:lnTo>
                  <a:pt x="474038" y="659721"/>
                </a:lnTo>
                <a:lnTo>
                  <a:pt x="477317" y="660901"/>
                </a:lnTo>
                <a:lnTo>
                  <a:pt x="478366" y="660901"/>
                </a:lnTo>
                <a:lnTo>
                  <a:pt x="478366" y="661556"/>
                </a:lnTo>
                <a:lnTo>
                  <a:pt x="478366" y="662212"/>
                </a:lnTo>
                <a:lnTo>
                  <a:pt x="477317" y="662999"/>
                </a:lnTo>
                <a:lnTo>
                  <a:pt x="476137" y="663917"/>
                </a:lnTo>
                <a:lnTo>
                  <a:pt x="476137" y="664704"/>
                </a:lnTo>
                <a:lnTo>
                  <a:pt x="477972" y="665753"/>
                </a:lnTo>
                <a:lnTo>
                  <a:pt x="478759" y="665753"/>
                </a:lnTo>
                <a:lnTo>
                  <a:pt x="481513" y="666802"/>
                </a:lnTo>
                <a:lnTo>
                  <a:pt x="483742" y="666540"/>
                </a:lnTo>
                <a:lnTo>
                  <a:pt x="484660" y="666802"/>
                </a:lnTo>
                <a:lnTo>
                  <a:pt x="485054" y="666540"/>
                </a:lnTo>
                <a:lnTo>
                  <a:pt x="486496" y="666015"/>
                </a:lnTo>
                <a:lnTo>
                  <a:pt x="489774" y="667195"/>
                </a:lnTo>
                <a:lnTo>
                  <a:pt x="489381" y="667982"/>
                </a:lnTo>
                <a:lnTo>
                  <a:pt x="490430" y="668638"/>
                </a:lnTo>
                <a:lnTo>
                  <a:pt x="492921" y="668900"/>
                </a:lnTo>
                <a:lnTo>
                  <a:pt x="493577" y="669293"/>
                </a:lnTo>
                <a:lnTo>
                  <a:pt x="494757" y="669687"/>
                </a:lnTo>
                <a:lnTo>
                  <a:pt x="494757" y="670342"/>
                </a:lnTo>
                <a:lnTo>
                  <a:pt x="495675" y="670342"/>
                </a:lnTo>
                <a:lnTo>
                  <a:pt x="496331" y="670080"/>
                </a:lnTo>
                <a:lnTo>
                  <a:pt x="497773" y="669687"/>
                </a:lnTo>
                <a:lnTo>
                  <a:pt x="497773" y="670342"/>
                </a:lnTo>
                <a:lnTo>
                  <a:pt x="497773" y="670998"/>
                </a:lnTo>
                <a:lnTo>
                  <a:pt x="499609" y="672178"/>
                </a:lnTo>
                <a:lnTo>
                  <a:pt x="500003" y="671391"/>
                </a:lnTo>
                <a:lnTo>
                  <a:pt x="501051" y="671391"/>
                </a:lnTo>
                <a:lnTo>
                  <a:pt x="501051" y="670998"/>
                </a:lnTo>
                <a:lnTo>
                  <a:pt x="503936" y="670342"/>
                </a:lnTo>
                <a:lnTo>
                  <a:pt x="504199" y="669687"/>
                </a:lnTo>
                <a:lnTo>
                  <a:pt x="506690" y="671654"/>
                </a:lnTo>
                <a:lnTo>
                  <a:pt x="507739" y="672178"/>
                </a:lnTo>
                <a:lnTo>
                  <a:pt x="508395" y="673621"/>
                </a:lnTo>
                <a:lnTo>
                  <a:pt x="509575" y="673883"/>
                </a:lnTo>
                <a:lnTo>
                  <a:pt x="509182" y="675719"/>
                </a:lnTo>
                <a:lnTo>
                  <a:pt x="509575" y="676637"/>
                </a:lnTo>
                <a:lnTo>
                  <a:pt x="509837" y="677030"/>
                </a:lnTo>
                <a:lnTo>
                  <a:pt x="509575" y="677817"/>
                </a:lnTo>
                <a:lnTo>
                  <a:pt x="510231" y="679522"/>
                </a:lnTo>
                <a:lnTo>
                  <a:pt x="508133" y="680702"/>
                </a:lnTo>
                <a:lnTo>
                  <a:pt x="507739" y="681620"/>
                </a:lnTo>
                <a:lnTo>
                  <a:pt x="507084" y="681357"/>
                </a:lnTo>
                <a:lnTo>
                  <a:pt x="506690" y="681620"/>
                </a:lnTo>
                <a:lnTo>
                  <a:pt x="507739" y="682406"/>
                </a:lnTo>
                <a:lnTo>
                  <a:pt x="507739" y="682800"/>
                </a:lnTo>
                <a:lnTo>
                  <a:pt x="507084" y="683062"/>
                </a:lnTo>
                <a:lnTo>
                  <a:pt x="505641" y="682406"/>
                </a:lnTo>
                <a:lnTo>
                  <a:pt x="505641" y="683062"/>
                </a:lnTo>
                <a:lnTo>
                  <a:pt x="506034" y="683456"/>
                </a:lnTo>
                <a:lnTo>
                  <a:pt x="506034" y="683718"/>
                </a:lnTo>
                <a:lnTo>
                  <a:pt x="505641" y="684111"/>
                </a:lnTo>
                <a:lnTo>
                  <a:pt x="504854" y="683718"/>
                </a:lnTo>
                <a:lnTo>
                  <a:pt x="504592" y="684111"/>
                </a:lnTo>
                <a:lnTo>
                  <a:pt x="505379" y="685160"/>
                </a:lnTo>
                <a:lnTo>
                  <a:pt x="504854" y="686340"/>
                </a:lnTo>
                <a:lnTo>
                  <a:pt x="505641" y="686996"/>
                </a:lnTo>
                <a:lnTo>
                  <a:pt x="505641" y="687258"/>
                </a:lnTo>
                <a:lnTo>
                  <a:pt x="506034" y="688045"/>
                </a:lnTo>
                <a:lnTo>
                  <a:pt x="506034" y="690143"/>
                </a:lnTo>
                <a:lnTo>
                  <a:pt x="506034" y="691586"/>
                </a:lnTo>
                <a:lnTo>
                  <a:pt x="505379" y="691979"/>
                </a:lnTo>
                <a:lnTo>
                  <a:pt x="506034" y="692241"/>
                </a:lnTo>
                <a:lnTo>
                  <a:pt x="506297" y="693159"/>
                </a:lnTo>
                <a:lnTo>
                  <a:pt x="506297" y="693815"/>
                </a:lnTo>
                <a:lnTo>
                  <a:pt x="505379" y="694077"/>
                </a:lnTo>
                <a:lnTo>
                  <a:pt x="504592" y="694077"/>
                </a:lnTo>
                <a:lnTo>
                  <a:pt x="504199" y="694470"/>
                </a:lnTo>
                <a:lnTo>
                  <a:pt x="503936" y="694864"/>
                </a:lnTo>
                <a:lnTo>
                  <a:pt x="502756" y="694470"/>
                </a:lnTo>
                <a:lnTo>
                  <a:pt x="502494" y="695257"/>
                </a:lnTo>
                <a:lnTo>
                  <a:pt x="501707" y="694864"/>
                </a:lnTo>
                <a:lnTo>
                  <a:pt x="501707" y="695913"/>
                </a:lnTo>
                <a:lnTo>
                  <a:pt x="501051" y="695913"/>
                </a:lnTo>
                <a:lnTo>
                  <a:pt x="498953" y="695520"/>
                </a:lnTo>
                <a:lnTo>
                  <a:pt x="497118" y="695520"/>
                </a:lnTo>
                <a:lnTo>
                  <a:pt x="495675" y="694470"/>
                </a:lnTo>
                <a:lnTo>
                  <a:pt x="495019" y="695257"/>
                </a:lnTo>
                <a:lnTo>
                  <a:pt x="494757" y="695257"/>
                </a:lnTo>
                <a:lnTo>
                  <a:pt x="494233" y="695257"/>
                </a:lnTo>
                <a:lnTo>
                  <a:pt x="493315" y="694864"/>
                </a:lnTo>
                <a:lnTo>
                  <a:pt x="493315" y="694077"/>
                </a:lnTo>
                <a:lnTo>
                  <a:pt x="492135" y="694077"/>
                </a:lnTo>
                <a:lnTo>
                  <a:pt x="492135" y="694470"/>
                </a:lnTo>
                <a:lnTo>
                  <a:pt x="492528" y="694864"/>
                </a:lnTo>
                <a:lnTo>
                  <a:pt x="492135" y="695913"/>
                </a:lnTo>
                <a:lnTo>
                  <a:pt x="492921" y="696962"/>
                </a:lnTo>
                <a:lnTo>
                  <a:pt x="492528" y="697618"/>
                </a:lnTo>
                <a:lnTo>
                  <a:pt x="492528" y="698798"/>
                </a:lnTo>
                <a:lnTo>
                  <a:pt x="492135" y="698798"/>
                </a:lnTo>
                <a:lnTo>
                  <a:pt x="490823" y="698798"/>
                </a:lnTo>
                <a:lnTo>
                  <a:pt x="488594" y="700240"/>
                </a:lnTo>
                <a:lnTo>
                  <a:pt x="487938" y="700502"/>
                </a:lnTo>
                <a:lnTo>
                  <a:pt x="487152" y="700240"/>
                </a:lnTo>
                <a:lnTo>
                  <a:pt x="484660" y="701158"/>
                </a:lnTo>
                <a:lnTo>
                  <a:pt x="481775" y="701551"/>
                </a:lnTo>
                <a:lnTo>
                  <a:pt x="479677" y="702994"/>
                </a:lnTo>
                <a:lnTo>
                  <a:pt x="478759" y="703650"/>
                </a:lnTo>
                <a:lnTo>
                  <a:pt x="477972" y="703650"/>
                </a:lnTo>
                <a:lnTo>
                  <a:pt x="476923" y="704699"/>
                </a:lnTo>
                <a:lnTo>
                  <a:pt x="476137" y="705092"/>
                </a:lnTo>
                <a:lnTo>
                  <a:pt x="475481" y="704436"/>
                </a:lnTo>
                <a:lnTo>
                  <a:pt x="474432" y="704436"/>
                </a:lnTo>
                <a:lnTo>
                  <a:pt x="472334" y="704436"/>
                </a:lnTo>
                <a:lnTo>
                  <a:pt x="471285" y="703912"/>
                </a:lnTo>
                <a:lnTo>
                  <a:pt x="471023" y="703256"/>
                </a:lnTo>
                <a:lnTo>
                  <a:pt x="470236" y="702601"/>
                </a:lnTo>
                <a:lnTo>
                  <a:pt x="468793" y="700502"/>
                </a:lnTo>
                <a:lnTo>
                  <a:pt x="466695" y="700240"/>
                </a:lnTo>
                <a:lnTo>
                  <a:pt x="464597" y="699453"/>
                </a:lnTo>
                <a:lnTo>
                  <a:pt x="463155" y="699453"/>
                </a:lnTo>
                <a:lnTo>
                  <a:pt x="459614" y="702601"/>
                </a:lnTo>
                <a:lnTo>
                  <a:pt x="457778" y="703912"/>
                </a:lnTo>
                <a:lnTo>
                  <a:pt x="456598" y="703912"/>
                </a:lnTo>
                <a:lnTo>
                  <a:pt x="454893" y="705092"/>
                </a:lnTo>
                <a:lnTo>
                  <a:pt x="451746" y="704436"/>
                </a:lnTo>
                <a:lnTo>
                  <a:pt x="451484" y="704436"/>
                </a:lnTo>
                <a:lnTo>
                  <a:pt x="450960" y="704699"/>
                </a:lnTo>
                <a:lnTo>
                  <a:pt x="452140" y="706535"/>
                </a:lnTo>
                <a:lnTo>
                  <a:pt x="452402" y="707584"/>
                </a:lnTo>
                <a:lnTo>
                  <a:pt x="452402" y="709682"/>
                </a:lnTo>
                <a:lnTo>
                  <a:pt x="452140" y="713222"/>
                </a:lnTo>
                <a:lnTo>
                  <a:pt x="451484" y="715320"/>
                </a:lnTo>
                <a:lnTo>
                  <a:pt x="448599" y="720959"/>
                </a:lnTo>
                <a:lnTo>
                  <a:pt x="446763" y="720303"/>
                </a:lnTo>
                <a:lnTo>
                  <a:pt x="445714" y="720697"/>
                </a:lnTo>
                <a:lnTo>
                  <a:pt x="444665" y="722401"/>
                </a:lnTo>
                <a:lnTo>
                  <a:pt x="443223" y="723844"/>
                </a:lnTo>
                <a:lnTo>
                  <a:pt x="442961" y="724499"/>
                </a:lnTo>
                <a:lnTo>
                  <a:pt x="442436" y="724893"/>
                </a:lnTo>
                <a:lnTo>
                  <a:pt x="440731" y="726335"/>
                </a:lnTo>
                <a:lnTo>
                  <a:pt x="438633" y="725942"/>
                </a:lnTo>
                <a:lnTo>
                  <a:pt x="437584" y="727384"/>
                </a:lnTo>
                <a:lnTo>
                  <a:pt x="435224" y="727384"/>
                </a:lnTo>
                <a:lnTo>
                  <a:pt x="432995" y="728433"/>
                </a:lnTo>
                <a:lnTo>
                  <a:pt x="428798" y="729220"/>
                </a:lnTo>
                <a:lnTo>
                  <a:pt x="426569" y="729220"/>
                </a:lnTo>
                <a:lnTo>
                  <a:pt x="425782" y="730531"/>
                </a:lnTo>
                <a:lnTo>
                  <a:pt x="425127" y="730794"/>
                </a:lnTo>
                <a:lnTo>
                  <a:pt x="424471" y="731974"/>
                </a:lnTo>
                <a:lnTo>
                  <a:pt x="422766" y="732236"/>
                </a:lnTo>
                <a:lnTo>
                  <a:pt x="421324" y="733416"/>
                </a:lnTo>
                <a:lnTo>
                  <a:pt x="416997" y="737612"/>
                </a:lnTo>
                <a:lnTo>
                  <a:pt x="415685" y="737612"/>
                </a:lnTo>
                <a:lnTo>
                  <a:pt x="414505" y="737612"/>
                </a:lnTo>
                <a:lnTo>
                  <a:pt x="412407" y="738662"/>
                </a:lnTo>
                <a:lnTo>
                  <a:pt x="410965" y="739055"/>
                </a:lnTo>
                <a:lnTo>
                  <a:pt x="410702" y="739842"/>
                </a:lnTo>
                <a:lnTo>
                  <a:pt x="409260" y="740760"/>
                </a:lnTo>
                <a:lnTo>
                  <a:pt x="407818" y="740497"/>
                </a:lnTo>
                <a:lnTo>
                  <a:pt x="406375" y="741546"/>
                </a:lnTo>
                <a:lnTo>
                  <a:pt x="404933" y="742858"/>
                </a:lnTo>
                <a:lnTo>
                  <a:pt x="403621" y="742596"/>
                </a:lnTo>
                <a:lnTo>
                  <a:pt x="401785" y="743251"/>
                </a:lnTo>
                <a:lnTo>
                  <a:pt x="400736" y="744038"/>
                </a:lnTo>
                <a:lnTo>
                  <a:pt x="400081" y="745480"/>
                </a:lnTo>
                <a:lnTo>
                  <a:pt x="397851" y="747972"/>
                </a:lnTo>
                <a:lnTo>
                  <a:pt x="397851" y="751775"/>
                </a:lnTo>
                <a:lnTo>
                  <a:pt x="396409" y="752561"/>
                </a:lnTo>
                <a:lnTo>
                  <a:pt x="392082" y="753610"/>
                </a:lnTo>
                <a:lnTo>
                  <a:pt x="390770" y="752561"/>
                </a:lnTo>
                <a:lnTo>
                  <a:pt x="386837" y="753217"/>
                </a:lnTo>
                <a:lnTo>
                  <a:pt x="384738" y="753217"/>
                </a:lnTo>
                <a:lnTo>
                  <a:pt x="384083" y="753217"/>
                </a:lnTo>
                <a:lnTo>
                  <a:pt x="383689" y="754004"/>
                </a:lnTo>
                <a:lnTo>
                  <a:pt x="383296" y="755053"/>
                </a:lnTo>
                <a:lnTo>
                  <a:pt x="382903" y="755709"/>
                </a:lnTo>
                <a:lnTo>
                  <a:pt x="382640" y="756758"/>
                </a:lnTo>
                <a:lnTo>
                  <a:pt x="381985" y="757151"/>
                </a:lnTo>
                <a:lnTo>
                  <a:pt x="380542" y="757151"/>
                </a:lnTo>
                <a:lnTo>
                  <a:pt x="378444" y="754397"/>
                </a:lnTo>
                <a:lnTo>
                  <a:pt x="375559" y="753610"/>
                </a:lnTo>
                <a:lnTo>
                  <a:pt x="375166" y="753610"/>
                </a:lnTo>
                <a:lnTo>
                  <a:pt x="374117" y="753217"/>
                </a:lnTo>
                <a:lnTo>
                  <a:pt x="371363" y="754397"/>
                </a:lnTo>
                <a:lnTo>
                  <a:pt x="370839" y="754004"/>
                </a:lnTo>
                <a:lnTo>
                  <a:pt x="370839" y="752299"/>
                </a:lnTo>
                <a:lnTo>
                  <a:pt x="369527" y="751512"/>
                </a:lnTo>
                <a:lnTo>
                  <a:pt x="369134" y="750857"/>
                </a:lnTo>
                <a:lnTo>
                  <a:pt x="367691" y="750857"/>
                </a:lnTo>
                <a:lnTo>
                  <a:pt x="367691" y="750070"/>
                </a:lnTo>
                <a:lnTo>
                  <a:pt x="366905" y="750070"/>
                </a:lnTo>
                <a:lnTo>
                  <a:pt x="366642" y="749676"/>
                </a:lnTo>
                <a:lnTo>
                  <a:pt x="365987" y="749021"/>
                </a:lnTo>
                <a:lnTo>
                  <a:pt x="365987" y="749676"/>
                </a:lnTo>
                <a:lnTo>
                  <a:pt x="365200" y="750070"/>
                </a:lnTo>
                <a:lnTo>
                  <a:pt x="364544" y="751512"/>
                </a:lnTo>
                <a:lnTo>
                  <a:pt x="362446" y="752561"/>
                </a:lnTo>
                <a:lnTo>
                  <a:pt x="361266" y="752955"/>
                </a:lnTo>
                <a:lnTo>
                  <a:pt x="359168" y="754660"/>
                </a:lnTo>
                <a:lnTo>
                  <a:pt x="356676" y="755053"/>
                </a:lnTo>
                <a:lnTo>
                  <a:pt x="354972" y="755709"/>
                </a:lnTo>
                <a:lnTo>
                  <a:pt x="353267" y="757413"/>
                </a:lnTo>
                <a:lnTo>
                  <a:pt x="353923" y="758856"/>
                </a:lnTo>
                <a:lnTo>
                  <a:pt x="354185" y="761085"/>
                </a:lnTo>
                <a:lnTo>
                  <a:pt x="353267" y="761741"/>
                </a:lnTo>
                <a:lnTo>
                  <a:pt x="351300" y="763839"/>
                </a:lnTo>
                <a:lnTo>
                  <a:pt x="351300" y="765019"/>
                </a:lnTo>
                <a:lnTo>
                  <a:pt x="351038" y="765019"/>
                </a:lnTo>
                <a:lnTo>
                  <a:pt x="350644" y="765937"/>
                </a:lnTo>
                <a:lnTo>
                  <a:pt x="349989" y="766461"/>
                </a:lnTo>
                <a:lnTo>
                  <a:pt x="349202" y="766724"/>
                </a:lnTo>
                <a:lnTo>
                  <a:pt x="348546" y="767379"/>
                </a:lnTo>
                <a:lnTo>
                  <a:pt x="346448" y="767773"/>
                </a:lnTo>
                <a:lnTo>
                  <a:pt x="345006" y="768428"/>
                </a:lnTo>
                <a:lnTo>
                  <a:pt x="343563" y="768428"/>
                </a:lnTo>
                <a:lnTo>
                  <a:pt x="341859" y="768035"/>
                </a:lnTo>
                <a:lnTo>
                  <a:pt x="340810" y="768428"/>
                </a:lnTo>
                <a:lnTo>
                  <a:pt x="339761" y="767379"/>
                </a:lnTo>
                <a:lnTo>
                  <a:pt x="339367" y="767379"/>
                </a:lnTo>
                <a:lnTo>
                  <a:pt x="338580" y="767117"/>
                </a:lnTo>
                <a:lnTo>
                  <a:pt x="336744" y="766724"/>
                </a:lnTo>
                <a:lnTo>
                  <a:pt x="335827" y="765937"/>
                </a:lnTo>
                <a:lnTo>
                  <a:pt x="334384" y="766724"/>
                </a:lnTo>
                <a:lnTo>
                  <a:pt x="333991" y="767117"/>
                </a:lnTo>
                <a:lnTo>
                  <a:pt x="333204" y="767379"/>
                </a:lnTo>
                <a:lnTo>
                  <a:pt x="333204" y="768822"/>
                </a:lnTo>
                <a:lnTo>
                  <a:pt x="333204" y="769477"/>
                </a:lnTo>
                <a:lnTo>
                  <a:pt x="333728" y="769871"/>
                </a:lnTo>
                <a:lnTo>
                  <a:pt x="334384" y="770658"/>
                </a:lnTo>
                <a:lnTo>
                  <a:pt x="334646" y="771313"/>
                </a:lnTo>
                <a:lnTo>
                  <a:pt x="334384" y="772100"/>
                </a:lnTo>
                <a:lnTo>
                  <a:pt x="334384" y="772362"/>
                </a:lnTo>
                <a:lnTo>
                  <a:pt x="333728" y="773805"/>
                </a:lnTo>
                <a:lnTo>
                  <a:pt x="332942" y="774198"/>
                </a:lnTo>
                <a:lnTo>
                  <a:pt x="332286" y="776296"/>
                </a:lnTo>
                <a:lnTo>
                  <a:pt x="332286" y="777738"/>
                </a:lnTo>
                <a:lnTo>
                  <a:pt x="331106" y="778394"/>
                </a:lnTo>
                <a:lnTo>
                  <a:pt x="330844" y="779181"/>
                </a:lnTo>
                <a:lnTo>
                  <a:pt x="330450" y="779837"/>
                </a:lnTo>
                <a:lnTo>
                  <a:pt x="331106" y="781935"/>
                </a:lnTo>
                <a:lnTo>
                  <a:pt x="331106" y="782984"/>
                </a:lnTo>
                <a:lnTo>
                  <a:pt x="331762" y="784295"/>
                </a:lnTo>
                <a:lnTo>
                  <a:pt x="332548" y="784295"/>
                </a:lnTo>
                <a:lnTo>
                  <a:pt x="332548" y="785082"/>
                </a:lnTo>
                <a:lnTo>
                  <a:pt x="333991" y="786262"/>
                </a:lnTo>
                <a:lnTo>
                  <a:pt x="334384" y="786918"/>
                </a:lnTo>
                <a:lnTo>
                  <a:pt x="334646" y="787573"/>
                </a:lnTo>
                <a:lnTo>
                  <a:pt x="335171" y="787967"/>
                </a:lnTo>
                <a:lnTo>
                  <a:pt x="335827" y="788360"/>
                </a:lnTo>
                <a:lnTo>
                  <a:pt x="336744" y="789278"/>
                </a:lnTo>
                <a:lnTo>
                  <a:pt x="336089" y="789934"/>
                </a:lnTo>
                <a:lnTo>
                  <a:pt x="335827" y="792163"/>
                </a:lnTo>
                <a:lnTo>
                  <a:pt x="336089" y="793343"/>
                </a:lnTo>
                <a:lnTo>
                  <a:pt x="335827" y="793605"/>
                </a:lnTo>
                <a:lnTo>
                  <a:pt x="335171" y="794917"/>
                </a:lnTo>
                <a:lnTo>
                  <a:pt x="331106" y="796753"/>
                </a:lnTo>
                <a:lnTo>
                  <a:pt x="331106" y="797539"/>
                </a:lnTo>
                <a:lnTo>
                  <a:pt x="329663" y="798457"/>
                </a:lnTo>
                <a:lnTo>
                  <a:pt x="328352" y="798457"/>
                </a:lnTo>
                <a:lnTo>
                  <a:pt x="326910" y="797539"/>
                </a:lnTo>
                <a:lnTo>
                  <a:pt x="326123" y="796753"/>
                </a:lnTo>
                <a:lnTo>
                  <a:pt x="325861" y="796753"/>
                </a:lnTo>
                <a:lnTo>
                  <a:pt x="324680" y="796097"/>
                </a:lnTo>
                <a:lnTo>
                  <a:pt x="323369" y="796359"/>
                </a:lnTo>
                <a:lnTo>
                  <a:pt x="322714" y="796097"/>
                </a:lnTo>
                <a:lnTo>
                  <a:pt x="322320" y="796753"/>
                </a:lnTo>
                <a:lnTo>
                  <a:pt x="322320" y="798195"/>
                </a:lnTo>
                <a:lnTo>
                  <a:pt x="322714" y="798982"/>
                </a:lnTo>
                <a:lnTo>
                  <a:pt x="322714" y="800293"/>
                </a:lnTo>
                <a:lnTo>
                  <a:pt x="321927" y="801735"/>
                </a:lnTo>
                <a:lnTo>
                  <a:pt x="322320" y="802916"/>
                </a:lnTo>
                <a:lnTo>
                  <a:pt x="321664" y="804620"/>
                </a:lnTo>
                <a:lnTo>
                  <a:pt x="321009" y="805014"/>
                </a:lnTo>
                <a:lnTo>
                  <a:pt x="321009" y="805276"/>
                </a:lnTo>
                <a:lnTo>
                  <a:pt x="319566" y="805276"/>
                </a:lnTo>
                <a:lnTo>
                  <a:pt x="318386" y="806063"/>
                </a:lnTo>
                <a:lnTo>
                  <a:pt x="316681" y="806719"/>
                </a:lnTo>
                <a:lnTo>
                  <a:pt x="316026" y="806456"/>
                </a:lnTo>
                <a:lnTo>
                  <a:pt x="314583" y="806719"/>
                </a:lnTo>
                <a:lnTo>
                  <a:pt x="313928" y="805669"/>
                </a:lnTo>
                <a:lnTo>
                  <a:pt x="312485" y="806456"/>
                </a:lnTo>
                <a:lnTo>
                  <a:pt x="312485" y="806719"/>
                </a:lnTo>
                <a:lnTo>
                  <a:pt x="311043" y="807768"/>
                </a:lnTo>
                <a:lnTo>
                  <a:pt x="310387" y="807374"/>
                </a:lnTo>
                <a:lnTo>
                  <a:pt x="309600" y="806719"/>
                </a:lnTo>
                <a:lnTo>
                  <a:pt x="308814" y="806719"/>
                </a:lnTo>
                <a:lnTo>
                  <a:pt x="307765" y="806063"/>
                </a:lnTo>
                <a:lnTo>
                  <a:pt x="306453" y="806063"/>
                </a:lnTo>
                <a:lnTo>
                  <a:pt x="305273" y="805014"/>
                </a:lnTo>
                <a:lnTo>
                  <a:pt x="304486" y="804620"/>
                </a:lnTo>
                <a:lnTo>
                  <a:pt x="304224" y="804620"/>
                </a:lnTo>
                <a:lnTo>
                  <a:pt x="304224" y="803571"/>
                </a:lnTo>
                <a:lnTo>
                  <a:pt x="303175" y="802916"/>
                </a:lnTo>
                <a:lnTo>
                  <a:pt x="300683" y="803178"/>
                </a:lnTo>
                <a:lnTo>
                  <a:pt x="299372" y="802391"/>
                </a:lnTo>
                <a:lnTo>
                  <a:pt x="297143" y="803834"/>
                </a:lnTo>
                <a:lnTo>
                  <a:pt x="297143" y="802391"/>
                </a:lnTo>
                <a:lnTo>
                  <a:pt x="296750" y="802129"/>
                </a:lnTo>
                <a:lnTo>
                  <a:pt x="296094" y="802391"/>
                </a:lnTo>
                <a:lnTo>
                  <a:pt x="295701" y="803178"/>
                </a:lnTo>
                <a:lnTo>
                  <a:pt x="295045" y="803571"/>
                </a:lnTo>
                <a:lnTo>
                  <a:pt x="294652" y="802916"/>
                </a:lnTo>
                <a:lnTo>
                  <a:pt x="292291" y="801735"/>
                </a:lnTo>
                <a:lnTo>
                  <a:pt x="291111" y="802391"/>
                </a:lnTo>
                <a:lnTo>
                  <a:pt x="291111" y="803178"/>
                </a:lnTo>
                <a:lnTo>
                  <a:pt x="290062" y="803834"/>
                </a:lnTo>
                <a:lnTo>
                  <a:pt x="289668" y="803834"/>
                </a:lnTo>
                <a:lnTo>
                  <a:pt x="289406" y="803834"/>
                </a:lnTo>
                <a:lnTo>
                  <a:pt x="288619" y="803178"/>
                </a:lnTo>
                <a:lnTo>
                  <a:pt x="288226" y="803178"/>
                </a:lnTo>
                <a:lnTo>
                  <a:pt x="287308" y="802916"/>
                </a:lnTo>
                <a:lnTo>
                  <a:pt x="286128" y="803571"/>
                </a:lnTo>
                <a:lnTo>
                  <a:pt x="285866" y="803571"/>
                </a:lnTo>
                <a:lnTo>
                  <a:pt x="285866" y="802916"/>
                </a:lnTo>
                <a:lnTo>
                  <a:pt x="285210" y="802916"/>
                </a:lnTo>
                <a:lnTo>
                  <a:pt x="285210" y="803178"/>
                </a:lnTo>
                <a:lnTo>
                  <a:pt x="284685" y="803178"/>
                </a:lnTo>
                <a:lnTo>
                  <a:pt x="283768" y="805276"/>
                </a:lnTo>
                <a:lnTo>
                  <a:pt x="282588" y="806456"/>
                </a:lnTo>
                <a:lnTo>
                  <a:pt x="280227" y="807768"/>
                </a:lnTo>
                <a:lnTo>
                  <a:pt x="279047" y="807768"/>
                </a:lnTo>
                <a:lnTo>
                  <a:pt x="276162" y="806456"/>
                </a:lnTo>
                <a:lnTo>
                  <a:pt x="275769" y="805669"/>
                </a:lnTo>
                <a:lnTo>
                  <a:pt x="275113" y="804620"/>
                </a:lnTo>
                <a:lnTo>
                  <a:pt x="274457" y="804620"/>
                </a:lnTo>
                <a:lnTo>
                  <a:pt x="272228" y="806456"/>
                </a:lnTo>
                <a:lnTo>
                  <a:pt x="272228" y="806719"/>
                </a:lnTo>
                <a:lnTo>
                  <a:pt x="271572" y="807374"/>
                </a:lnTo>
                <a:lnTo>
                  <a:pt x="271572" y="807768"/>
                </a:lnTo>
                <a:lnTo>
                  <a:pt x="269868" y="809210"/>
                </a:lnTo>
                <a:lnTo>
                  <a:pt x="269474" y="809997"/>
                </a:lnTo>
                <a:lnTo>
                  <a:pt x="269081" y="809997"/>
                </a:lnTo>
                <a:lnTo>
                  <a:pt x="268032" y="809210"/>
                </a:lnTo>
                <a:lnTo>
                  <a:pt x="267376" y="809997"/>
                </a:lnTo>
                <a:lnTo>
                  <a:pt x="268688" y="810652"/>
                </a:lnTo>
                <a:lnTo>
                  <a:pt x="268688" y="811439"/>
                </a:lnTo>
                <a:lnTo>
                  <a:pt x="268688" y="811702"/>
                </a:lnTo>
                <a:lnTo>
                  <a:pt x="268688" y="812095"/>
                </a:lnTo>
                <a:lnTo>
                  <a:pt x="269081" y="813144"/>
                </a:lnTo>
                <a:lnTo>
                  <a:pt x="268688" y="813144"/>
                </a:lnTo>
                <a:lnTo>
                  <a:pt x="268425" y="813800"/>
                </a:lnTo>
                <a:lnTo>
                  <a:pt x="267770" y="814455"/>
                </a:lnTo>
                <a:lnTo>
                  <a:pt x="266983" y="814455"/>
                </a:lnTo>
                <a:lnTo>
                  <a:pt x="265672" y="813800"/>
                </a:lnTo>
                <a:lnTo>
                  <a:pt x="263836" y="813800"/>
                </a:lnTo>
                <a:lnTo>
                  <a:pt x="262393" y="814193"/>
                </a:lnTo>
                <a:lnTo>
                  <a:pt x="260295" y="813537"/>
                </a:lnTo>
                <a:lnTo>
                  <a:pt x="258853" y="812357"/>
                </a:lnTo>
                <a:lnTo>
                  <a:pt x="257804" y="810652"/>
                </a:lnTo>
                <a:lnTo>
                  <a:pt x="256755" y="810259"/>
                </a:lnTo>
                <a:lnTo>
                  <a:pt x="256755" y="809997"/>
                </a:lnTo>
                <a:lnTo>
                  <a:pt x="255312" y="809472"/>
                </a:lnTo>
                <a:lnTo>
                  <a:pt x="254526" y="808554"/>
                </a:lnTo>
                <a:lnTo>
                  <a:pt x="252821" y="807768"/>
                </a:lnTo>
                <a:lnTo>
                  <a:pt x="252427" y="807112"/>
                </a:lnTo>
                <a:lnTo>
                  <a:pt x="251772" y="807112"/>
                </a:lnTo>
                <a:lnTo>
                  <a:pt x="249149" y="807768"/>
                </a:lnTo>
                <a:lnTo>
                  <a:pt x="248887" y="807374"/>
                </a:lnTo>
                <a:lnTo>
                  <a:pt x="246789" y="808161"/>
                </a:lnTo>
                <a:lnTo>
                  <a:pt x="246789" y="807374"/>
                </a:lnTo>
                <a:lnTo>
                  <a:pt x="246395" y="807112"/>
                </a:lnTo>
                <a:lnTo>
                  <a:pt x="246133" y="806063"/>
                </a:lnTo>
                <a:lnTo>
                  <a:pt x="244035" y="805669"/>
                </a:lnTo>
                <a:lnTo>
                  <a:pt x="244691" y="804358"/>
                </a:lnTo>
                <a:lnTo>
                  <a:pt x="244035" y="805276"/>
                </a:lnTo>
                <a:lnTo>
                  <a:pt x="240363" y="802391"/>
                </a:lnTo>
                <a:lnTo>
                  <a:pt x="239052" y="801735"/>
                </a:lnTo>
                <a:lnTo>
                  <a:pt x="238659" y="801080"/>
                </a:lnTo>
                <a:lnTo>
                  <a:pt x="236954" y="800686"/>
                </a:lnTo>
                <a:lnTo>
                  <a:pt x="233282" y="798457"/>
                </a:lnTo>
                <a:lnTo>
                  <a:pt x="232889" y="796097"/>
                </a:lnTo>
                <a:lnTo>
                  <a:pt x="232233" y="795310"/>
                </a:lnTo>
                <a:lnTo>
                  <a:pt x="231971" y="794654"/>
                </a:lnTo>
                <a:lnTo>
                  <a:pt x="231315" y="793999"/>
                </a:lnTo>
                <a:lnTo>
                  <a:pt x="230135" y="792163"/>
                </a:lnTo>
                <a:lnTo>
                  <a:pt x="230529" y="791901"/>
                </a:lnTo>
                <a:lnTo>
                  <a:pt x="229873" y="790721"/>
                </a:lnTo>
                <a:lnTo>
                  <a:pt x="229873" y="789934"/>
                </a:lnTo>
                <a:lnTo>
                  <a:pt x="228430" y="787180"/>
                </a:lnTo>
                <a:lnTo>
                  <a:pt x="228430" y="786524"/>
                </a:lnTo>
                <a:lnTo>
                  <a:pt x="226595" y="785475"/>
                </a:lnTo>
                <a:lnTo>
                  <a:pt x="226595" y="785082"/>
                </a:lnTo>
                <a:lnTo>
                  <a:pt x="226332" y="784820"/>
                </a:lnTo>
                <a:lnTo>
                  <a:pt x="226332" y="784295"/>
                </a:lnTo>
                <a:lnTo>
                  <a:pt x="224496" y="782984"/>
                </a:lnTo>
                <a:lnTo>
                  <a:pt x="221349" y="784033"/>
                </a:lnTo>
                <a:lnTo>
                  <a:pt x="220169" y="785082"/>
                </a:lnTo>
                <a:lnTo>
                  <a:pt x="216629" y="785737"/>
                </a:lnTo>
                <a:lnTo>
                  <a:pt x="214793" y="785475"/>
                </a:lnTo>
                <a:lnTo>
                  <a:pt x="213350" y="784295"/>
                </a:lnTo>
                <a:lnTo>
                  <a:pt x="212432" y="782984"/>
                </a:lnTo>
                <a:lnTo>
                  <a:pt x="211252" y="782984"/>
                </a:lnTo>
                <a:lnTo>
                  <a:pt x="211252" y="781935"/>
                </a:lnTo>
                <a:lnTo>
                  <a:pt x="209154" y="780886"/>
                </a:lnTo>
                <a:lnTo>
                  <a:pt x="208498" y="780099"/>
                </a:lnTo>
                <a:lnTo>
                  <a:pt x="208236" y="778001"/>
                </a:lnTo>
                <a:lnTo>
                  <a:pt x="208498" y="776558"/>
                </a:lnTo>
                <a:lnTo>
                  <a:pt x="209154" y="775509"/>
                </a:lnTo>
                <a:lnTo>
                  <a:pt x="209810" y="773018"/>
                </a:lnTo>
                <a:lnTo>
                  <a:pt x="210334" y="772100"/>
                </a:lnTo>
                <a:lnTo>
                  <a:pt x="210597" y="770920"/>
                </a:lnTo>
                <a:lnTo>
                  <a:pt x="211777" y="769215"/>
                </a:lnTo>
                <a:lnTo>
                  <a:pt x="212039" y="768822"/>
                </a:lnTo>
                <a:lnTo>
                  <a:pt x="211252" y="768428"/>
                </a:lnTo>
                <a:lnTo>
                  <a:pt x="211252" y="767773"/>
                </a:lnTo>
                <a:lnTo>
                  <a:pt x="210597" y="767379"/>
                </a:lnTo>
                <a:lnTo>
                  <a:pt x="209548" y="767379"/>
                </a:lnTo>
                <a:lnTo>
                  <a:pt x="210334" y="765937"/>
                </a:lnTo>
                <a:lnTo>
                  <a:pt x="211777" y="765019"/>
                </a:lnTo>
                <a:lnTo>
                  <a:pt x="213088" y="764494"/>
                </a:lnTo>
                <a:lnTo>
                  <a:pt x="214137" y="764494"/>
                </a:lnTo>
                <a:lnTo>
                  <a:pt x="215973" y="763839"/>
                </a:lnTo>
                <a:lnTo>
                  <a:pt x="216235" y="763576"/>
                </a:lnTo>
                <a:lnTo>
                  <a:pt x="215973" y="763576"/>
                </a:lnTo>
                <a:lnTo>
                  <a:pt x="215973" y="763052"/>
                </a:lnTo>
                <a:lnTo>
                  <a:pt x="214793" y="763839"/>
                </a:lnTo>
                <a:lnTo>
                  <a:pt x="213088" y="763576"/>
                </a:lnTo>
                <a:lnTo>
                  <a:pt x="212039" y="762790"/>
                </a:lnTo>
                <a:lnTo>
                  <a:pt x="210990" y="762396"/>
                </a:lnTo>
                <a:lnTo>
                  <a:pt x="210334" y="762790"/>
                </a:lnTo>
                <a:lnTo>
                  <a:pt x="209154" y="761478"/>
                </a:lnTo>
                <a:lnTo>
                  <a:pt x="208236" y="761085"/>
                </a:lnTo>
                <a:lnTo>
                  <a:pt x="206794" y="760298"/>
                </a:lnTo>
                <a:lnTo>
                  <a:pt x="205351" y="757938"/>
                </a:lnTo>
                <a:lnTo>
                  <a:pt x="205351" y="756758"/>
                </a:lnTo>
                <a:lnTo>
                  <a:pt x="204302" y="756495"/>
                </a:lnTo>
                <a:lnTo>
                  <a:pt x="203909" y="755709"/>
                </a:lnTo>
                <a:lnTo>
                  <a:pt x="204302" y="755053"/>
                </a:lnTo>
                <a:lnTo>
                  <a:pt x="204302" y="754397"/>
                </a:lnTo>
                <a:lnTo>
                  <a:pt x="203516" y="753217"/>
                </a:lnTo>
                <a:lnTo>
                  <a:pt x="202598" y="753610"/>
                </a:lnTo>
                <a:lnTo>
                  <a:pt x="200631" y="754397"/>
                </a:lnTo>
                <a:lnTo>
                  <a:pt x="199713" y="754004"/>
                </a:lnTo>
                <a:lnTo>
                  <a:pt x="199319" y="754397"/>
                </a:lnTo>
                <a:lnTo>
                  <a:pt x="198926" y="754397"/>
                </a:lnTo>
                <a:lnTo>
                  <a:pt x="198270" y="755315"/>
                </a:lnTo>
                <a:lnTo>
                  <a:pt x="197221" y="756102"/>
                </a:lnTo>
                <a:lnTo>
                  <a:pt x="195779" y="756102"/>
                </a:lnTo>
                <a:lnTo>
                  <a:pt x="195779" y="755315"/>
                </a:lnTo>
                <a:lnTo>
                  <a:pt x="196434" y="755315"/>
                </a:lnTo>
                <a:lnTo>
                  <a:pt x="196434" y="755053"/>
                </a:lnTo>
                <a:lnTo>
                  <a:pt x="194730" y="752955"/>
                </a:lnTo>
                <a:lnTo>
                  <a:pt x="194074" y="752561"/>
                </a:lnTo>
                <a:lnTo>
                  <a:pt x="194336" y="751119"/>
                </a:lnTo>
                <a:lnTo>
                  <a:pt x="194074" y="750070"/>
                </a:lnTo>
                <a:lnTo>
                  <a:pt x="191452" y="749676"/>
                </a:lnTo>
                <a:lnTo>
                  <a:pt x="190796" y="749021"/>
                </a:lnTo>
                <a:lnTo>
                  <a:pt x="190140" y="748627"/>
                </a:lnTo>
                <a:lnTo>
                  <a:pt x="190403" y="746923"/>
                </a:lnTo>
                <a:lnTo>
                  <a:pt x="189353" y="746136"/>
                </a:lnTo>
                <a:lnTo>
                  <a:pt x="188960" y="745743"/>
                </a:lnTo>
                <a:lnTo>
                  <a:pt x="187518" y="744694"/>
                </a:lnTo>
                <a:lnTo>
                  <a:pt x="187255" y="744038"/>
                </a:lnTo>
                <a:lnTo>
                  <a:pt x="188173" y="743645"/>
                </a:lnTo>
                <a:lnTo>
                  <a:pt x="191058" y="744038"/>
                </a:lnTo>
                <a:lnTo>
                  <a:pt x="191452" y="743251"/>
                </a:lnTo>
                <a:lnTo>
                  <a:pt x="192894" y="741940"/>
                </a:lnTo>
                <a:lnTo>
                  <a:pt x="192632" y="740104"/>
                </a:lnTo>
                <a:lnTo>
                  <a:pt x="192894" y="739842"/>
                </a:lnTo>
                <a:lnTo>
                  <a:pt x="192632" y="739055"/>
                </a:lnTo>
                <a:lnTo>
                  <a:pt x="187518" y="733416"/>
                </a:lnTo>
                <a:lnTo>
                  <a:pt x="187518" y="732236"/>
                </a:lnTo>
                <a:lnTo>
                  <a:pt x="186075" y="730138"/>
                </a:lnTo>
                <a:lnTo>
                  <a:pt x="185419" y="728827"/>
                </a:lnTo>
                <a:lnTo>
                  <a:pt x="185157" y="725155"/>
                </a:lnTo>
                <a:lnTo>
                  <a:pt x="184370" y="723844"/>
                </a:lnTo>
                <a:lnTo>
                  <a:pt x="183977" y="723057"/>
                </a:lnTo>
                <a:lnTo>
                  <a:pt x="183715" y="722139"/>
                </a:lnTo>
                <a:lnTo>
                  <a:pt x="181879" y="719517"/>
                </a:lnTo>
                <a:lnTo>
                  <a:pt x="178732" y="717812"/>
                </a:lnTo>
                <a:lnTo>
                  <a:pt x="177683" y="717812"/>
                </a:lnTo>
                <a:lnTo>
                  <a:pt x="177683" y="717156"/>
                </a:lnTo>
                <a:lnTo>
                  <a:pt x="176896" y="717156"/>
                </a:lnTo>
                <a:lnTo>
                  <a:pt x="175191" y="715714"/>
                </a:lnTo>
                <a:lnTo>
                  <a:pt x="174536" y="715320"/>
                </a:lnTo>
                <a:lnTo>
                  <a:pt x="172700" y="715714"/>
                </a:lnTo>
                <a:lnTo>
                  <a:pt x="171651" y="714665"/>
                </a:lnTo>
                <a:lnTo>
                  <a:pt x="171257" y="713222"/>
                </a:lnTo>
                <a:lnTo>
                  <a:pt x="170208" y="712435"/>
                </a:lnTo>
                <a:lnTo>
                  <a:pt x="170208" y="712173"/>
                </a:lnTo>
                <a:lnTo>
                  <a:pt x="170208" y="710731"/>
                </a:lnTo>
                <a:lnTo>
                  <a:pt x="170602" y="710337"/>
                </a:lnTo>
                <a:lnTo>
                  <a:pt x="170602" y="708633"/>
                </a:lnTo>
                <a:lnTo>
                  <a:pt x="169815" y="708239"/>
                </a:lnTo>
                <a:lnTo>
                  <a:pt x="169553" y="707977"/>
                </a:lnTo>
                <a:lnTo>
                  <a:pt x="169553" y="707321"/>
                </a:lnTo>
                <a:lnTo>
                  <a:pt x="169815" y="705092"/>
                </a:lnTo>
                <a:lnTo>
                  <a:pt x="169815" y="704436"/>
                </a:lnTo>
                <a:lnTo>
                  <a:pt x="170208" y="702338"/>
                </a:lnTo>
                <a:lnTo>
                  <a:pt x="169159" y="702338"/>
                </a:lnTo>
                <a:lnTo>
                  <a:pt x="168110" y="701945"/>
                </a:lnTo>
                <a:lnTo>
                  <a:pt x="167455" y="701158"/>
                </a:lnTo>
                <a:lnTo>
                  <a:pt x="166274" y="700896"/>
                </a:lnTo>
                <a:lnTo>
                  <a:pt x="165225" y="699716"/>
                </a:lnTo>
                <a:lnTo>
                  <a:pt x="166012" y="699453"/>
                </a:lnTo>
                <a:lnTo>
                  <a:pt x="166930" y="699060"/>
                </a:lnTo>
                <a:lnTo>
                  <a:pt x="166274" y="699060"/>
                </a:lnTo>
                <a:lnTo>
                  <a:pt x="165619" y="699453"/>
                </a:lnTo>
                <a:lnTo>
                  <a:pt x="165619" y="699060"/>
                </a:lnTo>
                <a:lnTo>
                  <a:pt x="166012" y="698798"/>
                </a:lnTo>
                <a:lnTo>
                  <a:pt x="166012" y="698273"/>
                </a:lnTo>
                <a:lnTo>
                  <a:pt x="165225" y="698273"/>
                </a:lnTo>
                <a:lnTo>
                  <a:pt x="164176" y="697618"/>
                </a:lnTo>
                <a:lnTo>
                  <a:pt x="166012" y="696569"/>
                </a:lnTo>
                <a:lnTo>
                  <a:pt x="166274" y="696175"/>
                </a:lnTo>
                <a:lnTo>
                  <a:pt x="165619" y="694470"/>
                </a:lnTo>
                <a:lnTo>
                  <a:pt x="166274" y="694470"/>
                </a:lnTo>
                <a:lnTo>
                  <a:pt x="166274" y="694077"/>
                </a:lnTo>
                <a:lnTo>
                  <a:pt x="166012" y="694077"/>
                </a:lnTo>
                <a:lnTo>
                  <a:pt x="166012" y="693815"/>
                </a:lnTo>
                <a:lnTo>
                  <a:pt x="166930" y="693421"/>
                </a:lnTo>
                <a:lnTo>
                  <a:pt x="168372" y="692635"/>
                </a:lnTo>
                <a:lnTo>
                  <a:pt x="168372" y="692241"/>
                </a:lnTo>
                <a:lnTo>
                  <a:pt x="167455" y="691979"/>
                </a:lnTo>
                <a:lnTo>
                  <a:pt x="164570" y="692241"/>
                </a:lnTo>
                <a:lnTo>
                  <a:pt x="163914" y="691979"/>
                </a:lnTo>
                <a:lnTo>
                  <a:pt x="163521" y="691979"/>
                </a:lnTo>
                <a:lnTo>
                  <a:pt x="162472" y="692635"/>
                </a:lnTo>
                <a:lnTo>
                  <a:pt x="162078" y="692241"/>
                </a:lnTo>
                <a:lnTo>
                  <a:pt x="159456" y="691979"/>
                </a:lnTo>
                <a:lnTo>
                  <a:pt x="158538" y="691586"/>
                </a:lnTo>
                <a:lnTo>
                  <a:pt x="159193" y="689881"/>
                </a:lnTo>
                <a:lnTo>
                  <a:pt x="158800" y="689094"/>
                </a:lnTo>
                <a:lnTo>
                  <a:pt x="158538" y="688701"/>
                </a:lnTo>
                <a:lnTo>
                  <a:pt x="160242" y="687783"/>
                </a:lnTo>
                <a:lnTo>
                  <a:pt x="160242" y="687258"/>
                </a:lnTo>
                <a:lnTo>
                  <a:pt x="159456" y="686996"/>
                </a:lnTo>
                <a:lnTo>
                  <a:pt x="160242" y="683718"/>
                </a:lnTo>
                <a:lnTo>
                  <a:pt x="161554" y="684504"/>
                </a:lnTo>
                <a:lnTo>
                  <a:pt x="162472" y="682406"/>
                </a:lnTo>
                <a:lnTo>
                  <a:pt x="163521" y="680702"/>
                </a:lnTo>
                <a:lnTo>
                  <a:pt x="164176" y="679915"/>
                </a:lnTo>
                <a:lnTo>
                  <a:pt x="164176" y="679522"/>
                </a:lnTo>
                <a:lnTo>
                  <a:pt x="165619" y="679259"/>
                </a:lnTo>
                <a:lnTo>
                  <a:pt x="163914" y="678472"/>
                </a:lnTo>
                <a:lnTo>
                  <a:pt x="164176" y="677817"/>
                </a:lnTo>
                <a:lnTo>
                  <a:pt x="163914" y="677423"/>
                </a:lnTo>
                <a:lnTo>
                  <a:pt x="164176" y="677030"/>
                </a:lnTo>
                <a:lnTo>
                  <a:pt x="166012" y="677030"/>
                </a:lnTo>
                <a:lnTo>
                  <a:pt x="166274" y="677423"/>
                </a:lnTo>
                <a:lnTo>
                  <a:pt x="167717" y="677030"/>
                </a:lnTo>
                <a:lnTo>
                  <a:pt x="168372" y="675981"/>
                </a:lnTo>
                <a:lnTo>
                  <a:pt x="170208" y="677030"/>
                </a:lnTo>
                <a:lnTo>
                  <a:pt x="170208" y="676374"/>
                </a:lnTo>
                <a:lnTo>
                  <a:pt x="170995" y="675719"/>
                </a:lnTo>
                <a:lnTo>
                  <a:pt x="170995" y="675063"/>
                </a:lnTo>
                <a:lnTo>
                  <a:pt x="170602" y="674539"/>
                </a:lnTo>
                <a:lnTo>
                  <a:pt x="171651" y="673621"/>
                </a:lnTo>
                <a:lnTo>
                  <a:pt x="172306" y="673096"/>
                </a:lnTo>
                <a:lnTo>
                  <a:pt x="173355" y="671654"/>
                </a:lnTo>
                <a:lnTo>
                  <a:pt x="173749" y="670736"/>
                </a:lnTo>
                <a:lnTo>
                  <a:pt x="173749" y="670080"/>
                </a:lnTo>
                <a:lnTo>
                  <a:pt x="173749" y="669687"/>
                </a:lnTo>
                <a:lnTo>
                  <a:pt x="174011" y="668900"/>
                </a:lnTo>
                <a:lnTo>
                  <a:pt x="173355" y="668638"/>
                </a:lnTo>
                <a:lnTo>
                  <a:pt x="173355" y="667982"/>
                </a:lnTo>
                <a:lnTo>
                  <a:pt x="173749" y="667195"/>
                </a:lnTo>
                <a:lnTo>
                  <a:pt x="173355" y="666802"/>
                </a:lnTo>
                <a:lnTo>
                  <a:pt x="173093" y="667982"/>
                </a:lnTo>
                <a:lnTo>
                  <a:pt x="172700" y="667982"/>
                </a:lnTo>
                <a:lnTo>
                  <a:pt x="170995" y="667982"/>
                </a:lnTo>
                <a:lnTo>
                  <a:pt x="170208" y="668638"/>
                </a:lnTo>
                <a:lnTo>
                  <a:pt x="166668" y="669687"/>
                </a:lnTo>
                <a:lnTo>
                  <a:pt x="165225" y="669687"/>
                </a:lnTo>
                <a:lnTo>
                  <a:pt x="163521" y="669687"/>
                </a:lnTo>
                <a:lnTo>
                  <a:pt x="162472" y="669293"/>
                </a:lnTo>
                <a:lnTo>
                  <a:pt x="160898" y="670080"/>
                </a:lnTo>
                <a:lnTo>
                  <a:pt x="159193" y="668638"/>
                </a:lnTo>
                <a:lnTo>
                  <a:pt x="157751" y="666802"/>
                </a:lnTo>
                <a:lnTo>
                  <a:pt x="156702" y="663917"/>
                </a:lnTo>
                <a:lnTo>
                  <a:pt x="155915" y="661556"/>
                </a:lnTo>
                <a:lnTo>
                  <a:pt x="156439" y="659721"/>
                </a:lnTo>
                <a:lnTo>
                  <a:pt x="158144" y="655131"/>
                </a:lnTo>
                <a:lnTo>
                  <a:pt x="158144" y="654738"/>
                </a:lnTo>
                <a:lnTo>
                  <a:pt x="161291" y="650148"/>
                </a:lnTo>
                <a:lnTo>
                  <a:pt x="162078" y="649492"/>
                </a:lnTo>
                <a:lnTo>
                  <a:pt x="162472" y="648837"/>
                </a:lnTo>
                <a:lnTo>
                  <a:pt x="162472" y="647657"/>
                </a:lnTo>
                <a:lnTo>
                  <a:pt x="163521" y="646739"/>
                </a:lnTo>
                <a:lnTo>
                  <a:pt x="163521" y="646214"/>
                </a:lnTo>
                <a:lnTo>
                  <a:pt x="162472" y="646739"/>
                </a:lnTo>
                <a:lnTo>
                  <a:pt x="162472" y="646214"/>
                </a:lnTo>
                <a:lnTo>
                  <a:pt x="162078" y="645559"/>
                </a:lnTo>
                <a:lnTo>
                  <a:pt x="161554" y="645559"/>
                </a:lnTo>
                <a:lnTo>
                  <a:pt x="161291" y="644772"/>
                </a:lnTo>
                <a:lnTo>
                  <a:pt x="160898" y="644510"/>
                </a:lnTo>
                <a:lnTo>
                  <a:pt x="160636" y="643461"/>
                </a:lnTo>
                <a:lnTo>
                  <a:pt x="159849" y="642805"/>
                </a:lnTo>
                <a:lnTo>
                  <a:pt x="159456" y="642805"/>
                </a:lnTo>
                <a:lnTo>
                  <a:pt x="158800" y="641756"/>
                </a:lnTo>
                <a:lnTo>
                  <a:pt x="158144" y="641362"/>
                </a:lnTo>
                <a:lnTo>
                  <a:pt x="157751" y="641362"/>
                </a:lnTo>
                <a:lnTo>
                  <a:pt x="158144" y="642018"/>
                </a:lnTo>
                <a:lnTo>
                  <a:pt x="157751" y="642411"/>
                </a:lnTo>
                <a:lnTo>
                  <a:pt x="156439" y="641362"/>
                </a:lnTo>
                <a:lnTo>
                  <a:pt x="155915" y="641756"/>
                </a:lnTo>
                <a:lnTo>
                  <a:pt x="155653" y="641100"/>
                </a:lnTo>
                <a:lnTo>
                  <a:pt x="154473" y="640313"/>
                </a:lnTo>
                <a:lnTo>
                  <a:pt x="153817" y="641362"/>
                </a:lnTo>
                <a:lnTo>
                  <a:pt x="152768" y="641100"/>
                </a:lnTo>
                <a:lnTo>
                  <a:pt x="153161" y="640576"/>
                </a:lnTo>
                <a:lnTo>
                  <a:pt x="152768" y="640313"/>
                </a:lnTo>
                <a:lnTo>
                  <a:pt x="152768" y="639920"/>
                </a:lnTo>
                <a:lnTo>
                  <a:pt x="152112" y="639658"/>
                </a:lnTo>
                <a:lnTo>
                  <a:pt x="151719" y="638478"/>
                </a:lnTo>
                <a:lnTo>
                  <a:pt x="149358" y="639133"/>
                </a:lnTo>
                <a:lnTo>
                  <a:pt x="150014" y="638084"/>
                </a:lnTo>
                <a:lnTo>
                  <a:pt x="145293" y="636642"/>
                </a:lnTo>
                <a:lnTo>
                  <a:pt x="144638" y="635199"/>
                </a:lnTo>
                <a:lnTo>
                  <a:pt x="140441" y="631003"/>
                </a:lnTo>
                <a:lnTo>
                  <a:pt x="138212" y="630741"/>
                </a:lnTo>
                <a:lnTo>
                  <a:pt x="135196" y="630741"/>
                </a:lnTo>
                <a:lnTo>
                  <a:pt x="131918" y="631003"/>
                </a:lnTo>
                <a:lnTo>
                  <a:pt x="129820" y="632445"/>
                </a:lnTo>
                <a:lnTo>
                  <a:pt x="124444" y="634281"/>
                </a:lnTo>
                <a:lnTo>
                  <a:pt x="123001" y="635199"/>
                </a:lnTo>
                <a:lnTo>
                  <a:pt x="120116" y="638478"/>
                </a:lnTo>
                <a:lnTo>
                  <a:pt x="119854" y="639133"/>
                </a:lnTo>
                <a:lnTo>
                  <a:pt x="117756" y="640313"/>
                </a:lnTo>
                <a:lnTo>
                  <a:pt x="115264" y="641100"/>
                </a:lnTo>
                <a:lnTo>
                  <a:pt x="110675" y="642018"/>
                </a:lnTo>
                <a:lnTo>
                  <a:pt x="110282" y="642805"/>
                </a:lnTo>
                <a:lnTo>
                  <a:pt x="109495" y="642018"/>
                </a:lnTo>
                <a:lnTo>
                  <a:pt x="108183" y="642411"/>
                </a:lnTo>
                <a:lnTo>
                  <a:pt x="107134" y="642805"/>
                </a:lnTo>
                <a:lnTo>
                  <a:pt x="105954" y="643461"/>
                </a:lnTo>
                <a:lnTo>
                  <a:pt x="105036" y="643461"/>
                </a:lnTo>
                <a:lnTo>
                  <a:pt x="101365" y="644116"/>
                </a:lnTo>
                <a:lnTo>
                  <a:pt x="99135" y="645296"/>
                </a:lnTo>
                <a:lnTo>
                  <a:pt x="97431" y="648181"/>
                </a:lnTo>
                <a:lnTo>
                  <a:pt x="86940" y="658934"/>
                </a:lnTo>
                <a:lnTo>
                  <a:pt x="84842" y="656574"/>
                </a:lnTo>
                <a:lnTo>
                  <a:pt x="88645" y="653820"/>
                </a:lnTo>
                <a:lnTo>
                  <a:pt x="88645" y="652377"/>
                </a:lnTo>
                <a:lnTo>
                  <a:pt x="88383" y="650935"/>
                </a:lnTo>
                <a:lnTo>
                  <a:pt x="88383" y="649492"/>
                </a:lnTo>
                <a:lnTo>
                  <a:pt x="89038" y="648181"/>
                </a:lnTo>
                <a:lnTo>
                  <a:pt x="87989" y="647395"/>
                </a:lnTo>
                <a:lnTo>
                  <a:pt x="87989" y="646739"/>
                </a:lnTo>
                <a:lnTo>
                  <a:pt x="89038" y="647657"/>
                </a:lnTo>
                <a:lnTo>
                  <a:pt x="91399" y="644510"/>
                </a:lnTo>
                <a:lnTo>
                  <a:pt x="92185" y="642805"/>
                </a:lnTo>
                <a:lnTo>
                  <a:pt x="94939" y="641100"/>
                </a:lnTo>
                <a:lnTo>
                  <a:pt x="94021" y="639658"/>
                </a:lnTo>
                <a:lnTo>
                  <a:pt x="94284" y="638084"/>
                </a:lnTo>
                <a:lnTo>
                  <a:pt x="93366" y="637428"/>
                </a:lnTo>
                <a:lnTo>
                  <a:pt x="94939" y="635199"/>
                </a:lnTo>
                <a:lnTo>
                  <a:pt x="96775" y="634937"/>
                </a:lnTo>
                <a:lnTo>
                  <a:pt x="96775" y="633757"/>
                </a:lnTo>
                <a:lnTo>
                  <a:pt x="92841" y="633494"/>
                </a:lnTo>
                <a:lnTo>
                  <a:pt x="92841" y="632839"/>
                </a:lnTo>
                <a:lnTo>
                  <a:pt x="91136" y="633101"/>
                </a:lnTo>
                <a:lnTo>
                  <a:pt x="89301" y="633101"/>
                </a:lnTo>
                <a:lnTo>
                  <a:pt x="89301" y="630347"/>
                </a:lnTo>
                <a:lnTo>
                  <a:pt x="87989" y="629561"/>
                </a:lnTo>
                <a:lnTo>
                  <a:pt x="87989" y="627856"/>
                </a:lnTo>
                <a:lnTo>
                  <a:pt x="87202" y="627200"/>
                </a:lnTo>
                <a:lnTo>
                  <a:pt x="87596" y="626676"/>
                </a:lnTo>
                <a:lnTo>
                  <a:pt x="87989" y="626676"/>
                </a:lnTo>
                <a:lnTo>
                  <a:pt x="89038" y="626020"/>
                </a:lnTo>
                <a:lnTo>
                  <a:pt x="90481" y="626676"/>
                </a:lnTo>
                <a:lnTo>
                  <a:pt x="92185" y="626676"/>
                </a:lnTo>
                <a:lnTo>
                  <a:pt x="92579" y="626414"/>
                </a:lnTo>
                <a:lnTo>
                  <a:pt x="92841" y="624971"/>
                </a:lnTo>
                <a:lnTo>
                  <a:pt x="94021" y="623922"/>
                </a:lnTo>
                <a:lnTo>
                  <a:pt x="93366" y="623660"/>
                </a:lnTo>
                <a:lnTo>
                  <a:pt x="92841" y="621824"/>
                </a:lnTo>
                <a:lnTo>
                  <a:pt x="91399" y="619332"/>
                </a:lnTo>
                <a:lnTo>
                  <a:pt x="91923" y="615923"/>
                </a:lnTo>
                <a:lnTo>
                  <a:pt x="91399" y="613038"/>
                </a:lnTo>
                <a:lnTo>
                  <a:pt x="91399" y="612251"/>
                </a:lnTo>
                <a:lnTo>
                  <a:pt x="92579" y="612251"/>
                </a:lnTo>
                <a:lnTo>
                  <a:pt x="92579" y="610153"/>
                </a:lnTo>
                <a:lnTo>
                  <a:pt x="91923" y="609498"/>
                </a:lnTo>
                <a:lnTo>
                  <a:pt x="91136" y="608317"/>
                </a:lnTo>
                <a:lnTo>
                  <a:pt x="91136" y="606875"/>
                </a:lnTo>
                <a:lnTo>
                  <a:pt x="90743" y="606613"/>
                </a:lnTo>
                <a:lnTo>
                  <a:pt x="90481" y="606219"/>
                </a:lnTo>
                <a:lnTo>
                  <a:pt x="90481" y="605170"/>
                </a:lnTo>
                <a:lnTo>
                  <a:pt x="90743" y="604515"/>
                </a:lnTo>
                <a:lnTo>
                  <a:pt x="89956" y="603859"/>
                </a:lnTo>
                <a:lnTo>
                  <a:pt x="89694" y="603466"/>
                </a:lnTo>
                <a:lnTo>
                  <a:pt x="89038" y="603466"/>
                </a:lnTo>
                <a:lnTo>
                  <a:pt x="88645" y="601236"/>
                </a:lnTo>
                <a:lnTo>
                  <a:pt x="89301" y="601236"/>
                </a:lnTo>
                <a:lnTo>
                  <a:pt x="89301" y="600318"/>
                </a:lnTo>
                <a:lnTo>
                  <a:pt x="88645" y="599794"/>
                </a:lnTo>
                <a:lnTo>
                  <a:pt x="86547" y="599794"/>
                </a:lnTo>
                <a:lnTo>
                  <a:pt x="85760" y="600318"/>
                </a:lnTo>
                <a:lnTo>
                  <a:pt x="86285" y="602679"/>
                </a:lnTo>
                <a:lnTo>
                  <a:pt x="85760" y="602679"/>
                </a:lnTo>
                <a:lnTo>
                  <a:pt x="85498" y="602679"/>
                </a:lnTo>
                <a:lnTo>
                  <a:pt x="85104" y="602679"/>
                </a:lnTo>
                <a:lnTo>
                  <a:pt x="83400" y="602679"/>
                </a:lnTo>
                <a:lnTo>
                  <a:pt x="82220" y="603072"/>
                </a:lnTo>
                <a:lnTo>
                  <a:pt x="82220" y="604515"/>
                </a:lnTo>
                <a:lnTo>
                  <a:pt x="81564" y="605564"/>
                </a:lnTo>
                <a:lnTo>
                  <a:pt x="80908" y="605170"/>
                </a:lnTo>
                <a:lnTo>
                  <a:pt x="81302" y="603466"/>
                </a:lnTo>
                <a:lnTo>
                  <a:pt x="80908" y="601761"/>
                </a:lnTo>
                <a:lnTo>
                  <a:pt x="81302" y="599794"/>
                </a:lnTo>
                <a:lnTo>
                  <a:pt x="81302" y="598876"/>
                </a:lnTo>
                <a:lnTo>
                  <a:pt x="81564" y="598876"/>
                </a:lnTo>
                <a:lnTo>
                  <a:pt x="82613" y="598876"/>
                </a:lnTo>
                <a:lnTo>
                  <a:pt x="83400" y="598089"/>
                </a:lnTo>
                <a:lnTo>
                  <a:pt x="84055" y="598089"/>
                </a:lnTo>
                <a:lnTo>
                  <a:pt x="84317" y="599532"/>
                </a:lnTo>
                <a:lnTo>
                  <a:pt x="87202" y="598483"/>
                </a:lnTo>
                <a:lnTo>
                  <a:pt x="87202" y="596384"/>
                </a:lnTo>
                <a:lnTo>
                  <a:pt x="87596" y="596384"/>
                </a:lnTo>
                <a:lnTo>
                  <a:pt x="88645" y="595991"/>
                </a:lnTo>
                <a:lnTo>
                  <a:pt x="88383" y="592713"/>
                </a:lnTo>
                <a:lnTo>
                  <a:pt x="87989" y="592713"/>
                </a:lnTo>
                <a:lnTo>
                  <a:pt x="87989" y="591795"/>
                </a:lnTo>
                <a:lnTo>
                  <a:pt x="88645" y="591402"/>
                </a:lnTo>
                <a:lnTo>
                  <a:pt x="88645" y="590353"/>
                </a:lnTo>
                <a:lnTo>
                  <a:pt x="88645" y="589959"/>
                </a:lnTo>
                <a:lnTo>
                  <a:pt x="87989" y="589697"/>
                </a:lnTo>
                <a:lnTo>
                  <a:pt x="87596" y="588517"/>
                </a:lnTo>
                <a:lnTo>
                  <a:pt x="87989" y="588254"/>
                </a:lnTo>
                <a:lnTo>
                  <a:pt x="87596" y="584976"/>
                </a:lnTo>
                <a:lnTo>
                  <a:pt x="88383" y="584583"/>
                </a:lnTo>
                <a:lnTo>
                  <a:pt x="88383" y="584320"/>
                </a:lnTo>
                <a:lnTo>
                  <a:pt x="89301" y="583927"/>
                </a:lnTo>
                <a:lnTo>
                  <a:pt x="89301" y="583665"/>
                </a:lnTo>
                <a:lnTo>
                  <a:pt x="91136" y="582878"/>
                </a:lnTo>
                <a:lnTo>
                  <a:pt x="91136" y="582485"/>
                </a:lnTo>
                <a:lnTo>
                  <a:pt x="89694" y="582878"/>
                </a:lnTo>
                <a:lnTo>
                  <a:pt x="89694" y="582485"/>
                </a:lnTo>
                <a:lnTo>
                  <a:pt x="87989" y="582878"/>
                </a:lnTo>
                <a:lnTo>
                  <a:pt x="87989" y="581436"/>
                </a:lnTo>
                <a:lnTo>
                  <a:pt x="87989" y="581042"/>
                </a:lnTo>
                <a:lnTo>
                  <a:pt x="87989" y="579993"/>
                </a:lnTo>
                <a:lnTo>
                  <a:pt x="88645" y="579993"/>
                </a:lnTo>
                <a:lnTo>
                  <a:pt x="88383" y="578682"/>
                </a:lnTo>
                <a:lnTo>
                  <a:pt x="89694" y="578288"/>
                </a:lnTo>
                <a:lnTo>
                  <a:pt x="90481" y="577502"/>
                </a:lnTo>
                <a:lnTo>
                  <a:pt x="89694" y="575797"/>
                </a:lnTo>
                <a:lnTo>
                  <a:pt x="89694" y="575141"/>
                </a:lnTo>
                <a:lnTo>
                  <a:pt x="88383" y="575141"/>
                </a:lnTo>
                <a:lnTo>
                  <a:pt x="88383" y="573699"/>
                </a:lnTo>
                <a:lnTo>
                  <a:pt x="88645" y="573305"/>
                </a:lnTo>
                <a:lnTo>
                  <a:pt x="87989" y="572912"/>
                </a:lnTo>
                <a:lnTo>
                  <a:pt x="87989" y="572256"/>
                </a:lnTo>
                <a:lnTo>
                  <a:pt x="87989" y="571863"/>
                </a:lnTo>
                <a:lnTo>
                  <a:pt x="88383" y="571207"/>
                </a:lnTo>
                <a:lnTo>
                  <a:pt x="88383" y="570814"/>
                </a:lnTo>
                <a:lnTo>
                  <a:pt x="86940" y="570158"/>
                </a:lnTo>
                <a:lnTo>
                  <a:pt x="86940" y="570421"/>
                </a:lnTo>
                <a:lnTo>
                  <a:pt x="85104" y="570421"/>
                </a:lnTo>
                <a:lnTo>
                  <a:pt x="85498" y="571207"/>
                </a:lnTo>
                <a:lnTo>
                  <a:pt x="84842" y="571863"/>
                </a:lnTo>
                <a:lnTo>
                  <a:pt x="84055" y="570421"/>
                </a:lnTo>
                <a:lnTo>
                  <a:pt x="83662" y="569765"/>
                </a:lnTo>
                <a:lnTo>
                  <a:pt x="82613" y="569503"/>
                </a:lnTo>
                <a:lnTo>
                  <a:pt x="82613" y="568978"/>
                </a:lnTo>
                <a:lnTo>
                  <a:pt x="82220" y="568978"/>
                </a:lnTo>
                <a:lnTo>
                  <a:pt x="81957" y="567274"/>
                </a:lnTo>
                <a:lnTo>
                  <a:pt x="81564" y="567274"/>
                </a:lnTo>
                <a:lnTo>
                  <a:pt x="79859" y="566880"/>
                </a:lnTo>
                <a:lnTo>
                  <a:pt x="80121" y="565831"/>
                </a:lnTo>
                <a:lnTo>
                  <a:pt x="78679" y="565831"/>
                </a:lnTo>
                <a:lnTo>
                  <a:pt x="78023" y="565175"/>
                </a:lnTo>
                <a:lnTo>
                  <a:pt x="77761" y="563733"/>
                </a:lnTo>
                <a:lnTo>
                  <a:pt x="74483" y="564126"/>
                </a:lnTo>
                <a:lnTo>
                  <a:pt x="72647" y="564126"/>
                </a:lnTo>
                <a:lnTo>
                  <a:pt x="72647" y="561635"/>
                </a:lnTo>
                <a:lnTo>
                  <a:pt x="72647" y="561241"/>
                </a:lnTo>
                <a:lnTo>
                  <a:pt x="72647" y="560455"/>
                </a:lnTo>
                <a:lnTo>
                  <a:pt x="73827" y="559799"/>
                </a:lnTo>
                <a:lnTo>
                  <a:pt x="73040" y="557701"/>
                </a:lnTo>
                <a:lnTo>
                  <a:pt x="72647" y="555996"/>
                </a:lnTo>
                <a:lnTo>
                  <a:pt x="71598" y="553898"/>
                </a:lnTo>
                <a:lnTo>
                  <a:pt x="70942" y="548915"/>
                </a:lnTo>
                <a:lnTo>
                  <a:pt x="67402" y="548522"/>
                </a:lnTo>
                <a:lnTo>
                  <a:pt x="68057" y="548259"/>
                </a:lnTo>
                <a:lnTo>
                  <a:pt x="67402" y="547735"/>
                </a:lnTo>
                <a:lnTo>
                  <a:pt x="67664" y="547079"/>
                </a:lnTo>
                <a:lnTo>
                  <a:pt x="64779" y="543932"/>
                </a:lnTo>
                <a:lnTo>
                  <a:pt x="67008" y="542883"/>
                </a:lnTo>
                <a:lnTo>
                  <a:pt x="67402" y="543539"/>
                </a:lnTo>
                <a:lnTo>
                  <a:pt x="69106" y="542883"/>
                </a:lnTo>
                <a:lnTo>
                  <a:pt x="69106" y="542096"/>
                </a:lnTo>
                <a:lnTo>
                  <a:pt x="69500" y="541441"/>
                </a:lnTo>
                <a:lnTo>
                  <a:pt x="69106" y="540654"/>
                </a:lnTo>
                <a:lnTo>
                  <a:pt x="70156" y="540392"/>
                </a:lnTo>
                <a:lnTo>
                  <a:pt x="69106" y="538556"/>
                </a:lnTo>
                <a:lnTo>
                  <a:pt x="68451" y="538556"/>
                </a:lnTo>
                <a:lnTo>
                  <a:pt x="67664" y="536851"/>
                </a:lnTo>
                <a:lnTo>
                  <a:pt x="67402" y="534753"/>
                </a:lnTo>
                <a:lnTo>
                  <a:pt x="67664" y="534360"/>
                </a:lnTo>
                <a:lnTo>
                  <a:pt x="67402" y="533573"/>
                </a:lnTo>
                <a:lnTo>
                  <a:pt x="66746" y="533573"/>
                </a:lnTo>
                <a:lnTo>
                  <a:pt x="66222" y="532655"/>
                </a:lnTo>
                <a:lnTo>
                  <a:pt x="66222" y="532261"/>
                </a:lnTo>
                <a:lnTo>
                  <a:pt x="66222" y="531868"/>
                </a:lnTo>
                <a:lnTo>
                  <a:pt x="67008" y="531081"/>
                </a:lnTo>
                <a:lnTo>
                  <a:pt x="65566" y="529377"/>
                </a:lnTo>
                <a:lnTo>
                  <a:pt x="67008" y="527934"/>
                </a:lnTo>
                <a:lnTo>
                  <a:pt x="68451" y="529377"/>
                </a:lnTo>
                <a:lnTo>
                  <a:pt x="69500" y="527934"/>
                </a:lnTo>
                <a:lnTo>
                  <a:pt x="69106" y="526492"/>
                </a:lnTo>
                <a:lnTo>
                  <a:pt x="68057" y="525443"/>
                </a:lnTo>
                <a:lnTo>
                  <a:pt x="67402" y="525443"/>
                </a:lnTo>
                <a:lnTo>
                  <a:pt x="66746" y="524525"/>
                </a:lnTo>
                <a:lnTo>
                  <a:pt x="67008" y="523345"/>
                </a:lnTo>
                <a:lnTo>
                  <a:pt x="64779" y="523082"/>
                </a:lnTo>
                <a:lnTo>
                  <a:pt x="65304" y="521640"/>
                </a:lnTo>
                <a:lnTo>
                  <a:pt x="65959" y="521640"/>
                </a:lnTo>
                <a:lnTo>
                  <a:pt x="66746" y="521115"/>
                </a:lnTo>
                <a:lnTo>
                  <a:pt x="65959" y="520460"/>
                </a:lnTo>
                <a:lnTo>
                  <a:pt x="66222" y="520197"/>
                </a:lnTo>
                <a:lnTo>
                  <a:pt x="64123" y="518755"/>
                </a:lnTo>
                <a:lnTo>
                  <a:pt x="64123" y="516657"/>
                </a:lnTo>
                <a:lnTo>
                  <a:pt x="63861" y="516001"/>
                </a:lnTo>
                <a:lnTo>
                  <a:pt x="64123" y="516001"/>
                </a:lnTo>
                <a:lnTo>
                  <a:pt x="64517" y="516001"/>
                </a:lnTo>
                <a:lnTo>
                  <a:pt x="64779" y="517444"/>
                </a:lnTo>
                <a:lnTo>
                  <a:pt x="66746" y="516657"/>
                </a:lnTo>
                <a:lnTo>
                  <a:pt x="67402" y="515477"/>
                </a:lnTo>
                <a:lnTo>
                  <a:pt x="67664" y="516657"/>
                </a:lnTo>
                <a:lnTo>
                  <a:pt x="69106" y="516264"/>
                </a:lnTo>
                <a:lnTo>
                  <a:pt x="69106" y="513772"/>
                </a:lnTo>
                <a:lnTo>
                  <a:pt x="69106" y="513379"/>
                </a:lnTo>
                <a:lnTo>
                  <a:pt x="69762" y="513116"/>
                </a:lnTo>
                <a:lnTo>
                  <a:pt x="69762" y="512723"/>
                </a:lnTo>
                <a:lnTo>
                  <a:pt x="70942" y="512461"/>
                </a:lnTo>
                <a:lnTo>
                  <a:pt x="70156" y="511018"/>
                </a:lnTo>
                <a:lnTo>
                  <a:pt x="71598" y="510625"/>
                </a:lnTo>
                <a:lnTo>
                  <a:pt x="69500" y="507478"/>
                </a:lnTo>
                <a:lnTo>
                  <a:pt x="67664" y="506298"/>
                </a:lnTo>
                <a:lnTo>
                  <a:pt x="68844" y="505642"/>
                </a:lnTo>
                <a:lnTo>
                  <a:pt x="68451" y="504986"/>
                </a:lnTo>
                <a:lnTo>
                  <a:pt x="68057" y="503937"/>
                </a:lnTo>
                <a:lnTo>
                  <a:pt x="67664" y="501052"/>
                </a:lnTo>
                <a:lnTo>
                  <a:pt x="67664" y="499610"/>
                </a:lnTo>
                <a:lnTo>
                  <a:pt x="68844" y="500003"/>
                </a:lnTo>
                <a:lnTo>
                  <a:pt x="69762" y="499610"/>
                </a:lnTo>
                <a:lnTo>
                  <a:pt x="69762" y="496856"/>
                </a:lnTo>
                <a:lnTo>
                  <a:pt x="69500" y="495676"/>
                </a:lnTo>
                <a:lnTo>
                  <a:pt x="67402" y="489382"/>
                </a:lnTo>
                <a:lnTo>
                  <a:pt x="66222" y="486890"/>
                </a:lnTo>
                <a:lnTo>
                  <a:pt x="67402" y="486497"/>
                </a:lnTo>
                <a:lnTo>
                  <a:pt x="67402" y="485841"/>
                </a:lnTo>
                <a:lnTo>
                  <a:pt x="66222" y="485841"/>
                </a:lnTo>
                <a:lnTo>
                  <a:pt x="65959" y="484136"/>
                </a:lnTo>
                <a:lnTo>
                  <a:pt x="64779" y="477579"/>
                </a:lnTo>
                <a:lnTo>
                  <a:pt x="67008" y="471678"/>
                </a:lnTo>
                <a:lnTo>
                  <a:pt x="68057" y="468400"/>
                </a:lnTo>
                <a:lnTo>
                  <a:pt x="67008" y="468400"/>
                </a:lnTo>
                <a:lnTo>
                  <a:pt x="66746" y="467744"/>
                </a:lnTo>
                <a:lnTo>
                  <a:pt x="65304" y="466957"/>
                </a:lnTo>
                <a:lnTo>
                  <a:pt x="65304" y="466302"/>
                </a:lnTo>
                <a:lnTo>
                  <a:pt x="63074" y="465646"/>
                </a:lnTo>
                <a:lnTo>
                  <a:pt x="62419" y="464204"/>
                </a:lnTo>
                <a:lnTo>
                  <a:pt x="63861" y="464204"/>
                </a:lnTo>
                <a:lnTo>
                  <a:pt x="63468" y="462499"/>
                </a:lnTo>
                <a:lnTo>
                  <a:pt x="64517" y="462499"/>
                </a:lnTo>
                <a:lnTo>
                  <a:pt x="64517" y="461712"/>
                </a:lnTo>
                <a:lnTo>
                  <a:pt x="63468" y="461712"/>
                </a:lnTo>
                <a:lnTo>
                  <a:pt x="62681" y="460663"/>
                </a:lnTo>
                <a:lnTo>
                  <a:pt x="59665" y="460401"/>
                </a:lnTo>
                <a:lnTo>
                  <a:pt x="60976" y="459221"/>
                </a:lnTo>
                <a:lnTo>
                  <a:pt x="62025" y="458303"/>
                </a:lnTo>
                <a:lnTo>
                  <a:pt x="63861" y="457516"/>
                </a:lnTo>
                <a:lnTo>
                  <a:pt x="64123" y="455680"/>
                </a:lnTo>
                <a:lnTo>
                  <a:pt x="65304" y="455024"/>
                </a:lnTo>
                <a:lnTo>
                  <a:pt x="64517" y="453975"/>
                </a:lnTo>
                <a:lnTo>
                  <a:pt x="63468" y="454631"/>
                </a:lnTo>
                <a:lnTo>
                  <a:pt x="62419" y="453582"/>
                </a:lnTo>
                <a:lnTo>
                  <a:pt x="61370" y="451877"/>
                </a:lnTo>
                <a:lnTo>
                  <a:pt x="55993" y="450697"/>
                </a:lnTo>
                <a:lnTo>
                  <a:pt x="55600" y="449779"/>
                </a:lnTo>
                <a:lnTo>
                  <a:pt x="55993" y="447943"/>
                </a:lnTo>
                <a:lnTo>
                  <a:pt x="57698" y="446894"/>
                </a:lnTo>
                <a:lnTo>
                  <a:pt x="57042" y="444796"/>
                </a:lnTo>
                <a:lnTo>
                  <a:pt x="57698" y="444403"/>
                </a:lnTo>
                <a:lnTo>
                  <a:pt x="57436" y="443616"/>
                </a:lnTo>
                <a:lnTo>
                  <a:pt x="57698" y="443616"/>
                </a:lnTo>
                <a:lnTo>
                  <a:pt x="58485" y="444141"/>
                </a:lnTo>
                <a:lnTo>
                  <a:pt x="58878" y="443616"/>
                </a:lnTo>
                <a:lnTo>
                  <a:pt x="58223" y="441518"/>
                </a:lnTo>
                <a:lnTo>
                  <a:pt x="58485" y="440862"/>
                </a:lnTo>
                <a:lnTo>
                  <a:pt x="58223" y="439813"/>
                </a:lnTo>
                <a:lnTo>
                  <a:pt x="60583" y="438764"/>
                </a:lnTo>
                <a:lnTo>
                  <a:pt x="62025" y="439420"/>
                </a:lnTo>
                <a:lnTo>
                  <a:pt x="62025" y="437977"/>
                </a:lnTo>
                <a:lnTo>
                  <a:pt x="60976" y="437059"/>
                </a:lnTo>
                <a:lnTo>
                  <a:pt x="61763" y="436273"/>
                </a:lnTo>
                <a:lnTo>
                  <a:pt x="62025" y="436535"/>
                </a:lnTo>
                <a:lnTo>
                  <a:pt x="62419" y="436273"/>
                </a:lnTo>
                <a:lnTo>
                  <a:pt x="62681" y="434437"/>
                </a:lnTo>
                <a:lnTo>
                  <a:pt x="63074" y="433781"/>
                </a:lnTo>
                <a:lnTo>
                  <a:pt x="63074" y="433519"/>
                </a:lnTo>
                <a:lnTo>
                  <a:pt x="61763" y="432732"/>
                </a:lnTo>
                <a:lnTo>
                  <a:pt x="61370" y="430241"/>
                </a:lnTo>
                <a:lnTo>
                  <a:pt x="61763" y="429978"/>
                </a:lnTo>
                <a:lnTo>
                  <a:pt x="62419" y="430896"/>
                </a:lnTo>
                <a:lnTo>
                  <a:pt x="62681" y="431421"/>
                </a:lnTo>
                <a:lnTo>
                  <a:pt x="64123" y="433781"/>
                </a:lnTo>
                <a:lnTo>
                  <a:pt x="64779" y="433781"/>
                </a:lnTo>
                <a:lnTo>
                  <a:pt x="64864" y="433980"/>
                </a:lnTo>
                <a:lnTo>
                  <a:pt x="64779" y="433781"/>
                </a:lnTo>
                <a:lnTo>
                  <a:pt x="62025" y="428143"/>
                </a:lnTo>
                <a:lnTo>
                  <a:pt x="61369" y="426044"/>
                </a:lnTo>
                <a:lnTo>
                  <a:pt x="61369" y="424602"/>
                </a:lnTo>
                <a:lnTo>
                  <a:pt x="62025" y="421979"/>
                </a:lnTo>
                <a:lnTo>
                  <a:pt x="61763" y="419881"/>
                </a:lnTo>
                <a:lnTo>
                  <a:pt x="61369" y="418963"/>
                </a:lnTo>
                <a:lnTo>
                  <a:pt x="59927" y="417521"/>
                </a:lnTo>
                <a:lnTo>
                  <a:pt x="57698" y="416078"/>
                </a:lnTo>
                <a:lnTo>
                  <a:pt x="56386" y="417521"/>
                </a:lnTo>
                <a:lnTo>
                  <a:pt x="55600" y="419619"/>
                </a:lnTo>
                <a:lnTo>
                  <a:pt x="56780" y="421324"/>
                </a:lnTo>
                <a:lnTo>
                  <a:pt x="55993" y="422373"/>
                </a:lnTo>
                <a:lnTo>
                  <a:pt x="54944" y="423160"/>
                </a:lnTo>
                <a:lnTo>
                  <a:pt x="54682" y="422373"/>
                </a:lnTo>
                <a:lnTo>
                  <a:pt x="53501" y="422766"/>
                </a:lnTo>
                <a:lnTo>
                  <a:pt x="53239" y="421979"/>
                </a:lnTo>
                <a:lnTo>
                  <a:pt x="51797" y="421717"/>
                </a:lnTo>
                <a:lnTo>
                  <a:pt x="51141" y="421061"/>
                </a:lnTo>
                <a:lnTo>
                  <a:pt x="51403" y="418439"/>
                </a:lnTo>
                <a:lnTo>
                  <a:pt x="54944" y="415292"/>
                </a:lnTo>
                <a:lnTo>
                  <a:pt x="55993" y="414636"/>
                </a:lnTo>
                <a:lnTo>
                  <a:pt x="57042" y="415292"/>
                </a:lnTo>
                <a:lnTo>
                  <a:pt x="57042" y="414243"/>
                </a:lnTo>
                <a:lnTo>
                  <a:pt x="57435" y="412800"/>
                </a:lnTo>
                <a:lnTo>
                  <a:pt x="60320" y="408604"/>
                </a:lnTo>
                <a:lnTo>
                  <a:pt x="60976" y="406899"/>
                </a:lnTo>
                <a:lnTo>
                  <a:pt x="60976" y="403621"/>
                </a:lnTo>
                <a:lnTo>
                  <a:pt x="60320" y="402179"/>
                </a:lnTo>
                <a:lnTo>
                  <a:pt x="58222" y="401261"/>
                </a:lnTo>
                <a:lnTo>
                  <a:pt x="55600" y="399818"/>
                </a:lnTo>
                <a:lnTo>
                  <a:pt x="53895" y="398376"/>
                </a:lnTo>
                <a:lnTo>
                  <a:pt x="53239" y="396540"/>
                </a:lnTo>
                <a:lnTo>
                  <a:pt x="52846" y="395098"/>
                </a:lnTo>
                <a:lnTo>
                  <a:pt x="52846" y="392737"/>
                </a:lnTo>
                <a:lnTo>
                  <a:pt x="53895" y="389197"/>
                </a:lnTo>
                <a:lnTo>
                  <a:pt x="53895" y="387361"/>
                </a:lnTo>
                <a:lnTo>
                  <a:pt x="53239" y="385918"/>
                </a:lnTo>
                <a:lnTo>
                  <a:pt x="52059" y="384476"/>
                </a:lnTo>
                <a:lnTo>
                  <a:pt x="53501" y="384214"/>
                </a:lnTo>
                <a:lnTo>
                  <a:pt x="54944" y="385263"/>
                </a:lnTo>
                <a:lnTo>
                  <a:pt x="55600" y="386705"/>
                </a:lnTo>
                <a:lnTo>
                  <a:pt x="57435" y="386312"/>
                </a:lnTo>
                <a:lnTo>
                  <a:pt x="58878" y="384214"/>
                </a:lnTo>
                <a:lnTo>
                  <a:pt x="57435" y="383820"/>
                </a:lnTo>
                <a:lnTo>
                  <a:pt x="57042" y="383034"/>
                </a:lnTo>
                <a:lnTo>
                  <a:pt x="59140" y="381329"/>
                </a:lnTo>
                <a:lnTo>
                  <a:pt x="58878" y="380673"/>
                </a:lnTo>
                <a:lnTo>
                  <a:pt x="59665" y="380280"/>
                </a:lnTo>
                <a:lnTo>
                  <a:pt x="58878" y="377395"/>
                </a:lnTo>
                <a:lnTo>
                  <a:pt x="60320" y="376477"/>
                </a:lnTo>
                <a:lnTo>
                  <a:pt x="60582" y="373199"/>
                </a:lnTo>
                <a:lnTo>
                  <a:pt x="59927" y="370314"/>
                </a:lnTo>
                <a:lnTo>
                  <a:pt x="60320" y="369265"/>
                </a:lnTo>
                <a:lnTo>
                  <a:pt x="59927" y="369265"/>
                </a:lnTo>
                <a:lnTo>
                  <a:pt x="60320" y="365462"/>
                </a:lnTo>
                <a:lnTo>
                  <a:pt x="58484" y="364937"/>
                </a:lnTo>
                <a:lnTo>
                  <a:pt x="57435" y="364675"/>
                </a:lnTo>
                <a:lnTo>
                  <a:pt x="56386" y="361528"/>
                </a:lnTo>
                <a:lnTo>
                  <a:pt x="53501" y="357594"/>
                </a:lnTo>
                <a:lnTo>
                  <a:pt x="52846" y="355496"/>
                </a:lnTo>
                <a:lnTo>
                  <a:pt x="51797" y="350120"/>
                </a:lnTo>
                <a:lnTo>
                  <a:pt x="51141" y="346973"/>
                </a:lnTo>
                <a:lnTo>
                  <a:pt x="47863" y="347366"/>
                </a:lnTo>
                <a:lnTo>
                  <a:pt x="42486" y="346579"/>
                </a:lnTo>
                <a:lnTo>
                  <a:pt x="41044" y="343694"/>
                </a:lnTo>
                <a:lnTo>
                  <a:pt x="37503" y="344481"/>
                </a:lnTo>
                <a:lnTo>
                  <a:pt x="35143" y="340023"/>
                </a:lnTo>
                <a:lnTo>
                  <a:pt x="38946" y="332941"/>
                </a:lnTo>
                <a:lnTo>
                  <a:pt x="39339" y="329663"/>
                </a:lnTo>
                <a:lnTo>
                  <a:pt x="41437" y="327959"/>
                </a:lnTo>
                <a:lnTo>
                  <a:pt x="38946" y="323631"/>
                </a:lnTo>
                <a:lnTo>
                  <a:pt x="36061" y="324418"/>
                </a:lnTo>
                <a:lnTo>
                  <a:pt x="31603" y="320877"/>
                </a:lnTo>
                <a:lnTo>
                  <a:pt x="30160" y="319697"/>
                </a:lnTo>
                <a:lnTo>
                  <a:pt x="26882" y="315763"/>
                </a:lnTo>
                <a:lnTo>
                  <a:pt x="25964" y="313665"/>
                </a:lnTo>
                <a:lnTo>
                  <a:pt x="22423" y="315763"/>
                </a:lnTo>
                <a:lnTo>
                  <a:pt x="23079" y="317337"/>
                </a:lnTo>
                <a:lnTo>
                  <a:pt x="21243" y="317599"/>
                </a:lnTo>
                <a:lnTo>
                  <a:pt x="20194" y="315108"/>
                </a:lnTo>
                <a:lnTo>
                  <a:pt x="19539" y="315108"/>
                </a:lnTo>
                <a:lnTo>
                  <a:pt x="19145" y="314714"/>
                </a:lnTo>
                <a:lnTo>
                  <a:pt x="17703" y="315108"/>
                </a:lnTo>
                <a:lnTo>
                  <a:pt x="18490" y="316419"/>
                </a:lnTo>
                <a:lnTo>
                  <a:pt x="18883" y="317992"/>
                </a:lnTo>
                <a:lnTo>
                  <a:pt x="20194" y="317599"/>
                </a:lnTo>
                <a:lnTo>
                  <a:pt x="20587" y="319042"/>
                </a:lnTo>
                <a:lnTo>
                  <a:pt x="20194" y="319042"/>
                </a:lnTo>
                <a:lnTo>
                  <a:pt x="19539" y="318255"/>
                </a:lnTo>
                <a:lnTo>
                  <a:pt x="17703" y="319042"/>
                </a:lnTo>
                <a:lnTo>
                  <a:pt x="18490" y="320091"/>
                </a:lnTo>
                <a:lnTo>
                  <a:pt x="17047" y="321533"/>
                </a:lnTo>
                <a:lnTo>
                  <a:pt x="15605" y="320484"/>
                </a:lnTo>
                <a:lnTo>
                  <a:pt x="14162" y="320484"/>
                </a:lnTo>
                <a:lnTo>
                  <a:pt x="13506" y="319435"/>
                </a:lnTo>
                <a:lnTo>
                  <a:pt x="12064" y="315108"/>
                </a:lnTo>
                <a:lnTo>
                  <a:pt x="9966" y="313665"/>
                </a:lnTo>
                <a:lnTo>
                  <a:pt x="10622" y="312878"/>
                </a:lnTo>
                <a:lnTo>
                  <a:pt x="0" y="298454"/>
                </a:lnTo>
                <a:lnTo>
                  <a:pt x="35799" y="274457"/>
                </a:lnTo>
                <a:lnTo>
                  <a:pt x="36061" y="273015"/>
                </a:lnTo>
                <a:lnTo>
                  <a:pt x="38159" y="271572"/>
                </a:lnTo>
                <a:lnTo>
                  <a:pt x="38159" y="270917"/>
                </a:lnTo>
                <a:lnTo>
                  <a:pt x="36061" y="269474"/>
                </a:lnTo>
                <a:lnTo>
                  <a:pt x="37897" y="269081"/>
                </a:lnTo>
                <a:lnTo>
                  <a:pt x="37503" y="266983"/>
                </a:lnTo>
                <a:lnTo>
                  <a:pt x="36848" y="265540"/>
                </a:lnTo>
                <a:lnTo>
                  <a:pt x="35143" y="260557"/>
                </a:lnTo>
                <a:lnTo>
                  <a:pt x="35799" y="259377"/>
                </a:lnTo>
                <a:lnTo>
                  <a:pt x="36454" y="259902"/>
                </a:lnTo>
                <a:lnTo>
                  <a:pt x="37503" y="259115"/>
                </a:lnTo>
                <a:lnTo>
                  <a:pt x="38946" y="260819"/>
                </a:lnTo>
                <a:lnTo>
                  <a:pt x="40388" y="261606"/>
                </a:lnTo>
                <a:lnTo>
                  <a:pt x="40782" y="261344"/>
                </a:lnTo>
                <a:lnTo>
                  <a:pt x="41044" y="259902"/>
                </a:lnTo>
                <a:lnTo>
                  <a:pt x="40782" y="259115"/>
                </a:lnTo>
                <a:lnTo>
                  <a:pt x="39339" y="255968"/>
                </a:lnTo>
                <a:lnTo>
                  <a:pt x="40388" y="255968"/>
                </a:lnTo>
                <a:lnTo>
                  <a:pt x="41044" y="256623"/>
                </a:lnTo>
                <a:lnTo>
                  <a:pt x="42224" y="255574"/>
                </a:lnTo>
                <a:lnTo>
                  <a:pt x="42486" y="256361"/>
                </a:lnTo>
                <a:lnTo>
                  <a:pt x="43535" y="256361"/>
                </a:lnTo>
                <a:lnTo>
                  <a:pt x="43535" y="257017"/>
                </a:lnTo>
                <a:lnTo>
                  <a:pt x="46420" y="257017"/>
                </a:lnTo>
                <a:lnTo>
                  <a:pt x="45502" y="254525"/>
                </a:lnTo>
                <a:lnTo>
                  <a:pt x="45502" y="253476"/>
                </a:lnTo>
                <a:lnTo>
                  <a:pt x="46158" y="253476"/>
                </a:lnTo>
                <a:lnTo>
                  <a:pt x="45765" y="252820"/>
                </a:lnTo>
                <a:lnTo>
                  <a:pt x="44716" y="252820"/>
                </a:lnTo>
                <a:lnTo>
                  <a:pt x="44322" y="251640"/>
                </a:lnTo>
                <a:lnTo>
                  <a:pt x="44322" y="250985"/>
                </a:lnTo>
                <a:lnTo>
                  <a:pt x="43142" y="248624"/>
                </a:lnTo>
                <a:lnTo>
                  <a:pt x="41831" y="246657"/>
                </a:lnTo>
                <a:lnTo>
                  <a:pt x="40126" y="246395"/>
                </a:lnTo>
                <a:lnTo>
                  <a:pt x="39602" y="246002"/>
                </a:lnTo>
                <a:lnTo>
                  <a:pt x="38946" y="246002"/>
                </a:lnTo>
                <a:lnTo>
                  <a:pt x="39339" y="245739"/>
                </a:lnTo>
                <a:lnTo>
                  <a:pt x="38684" y="244559"/>
                </a:lnTo>
                <a:lnTo>
                  <a:pt x="38946" y="244559"/>
                </a:lnTo>
                <a:lnTo>
                  <a:pt x="38946" y="244297"/>
                </a:lnTo>
                <a:lnTo>
                  <a:pt x="38159" y="243641"/>
                </a:lnTo>
                <a:lnTo>
                  <a:pt x="37897" y="242461"/>
                </a:lnTo>
                <a:lnTo>
                  <a:pt x="37241" y="242461"/>
                </a:lnTo>
                <a:lnTo>
                  <a:pt x="36848" y="242855"/>
                </a:lnTo>
                <a:lnTo>
                  <a:pt x="34750" y="242199"/>
                </a:lnTo>
                <a:lnTo>
                  <a:pt x="34750" y="241805"/>
                </a:lnTo>
                <a:lnTo>
                  <a:pt x="33307" y="241543"/>
                </a:lnTo>
                <a:lnTo>
                  <a:pt x="34356" y="241019"/>
                </a:lnTo>
                <a:lnTo>
                  <a:pt x="34356" y="240363"/>
                </a:lnTo>
                <a:lnTo>
                  <a:pt x="34750" y="240363"/>
                </a:lnTo>
                <a:lnTo>
                  <a:pt x="35143" y="240756"/>
                </a:lnTo>
                <a:lnTo>
                  <a:pt x="35143" y="240363"/>
                </a:lnTo>
                <a:lnTo>
                  <a:pt x="34356" y="239576"/>
                </a:lnTo>
                <a:lnTo>
                  <a:pt x="35143" y="237871"/>
                </a:lnTo>
                <a:lnTo>
                  <a:pt x="36454" y="237871"/>
                </a:lnTo>
                <a:lnTo>
                  <a:pt x="37241" y="237216"/>
                </a:lnTo>
                <a:lnTo>
                  <a:pt x="36848" y="235118"/>
                </a:lnTo>
                <a:lnTo>
                  <a:pt x="35799" y="235118"/>
                </a:lnTo>
                <a:lnTo>
                  <a:pt x="31865" y="232495"/>
                </a:lnTo>
                <a:lnTo>
                  <a:pt x="33045" y="230135"/>
                </a:lnTo>
                <a:lnTo>
                  <a:pt x="33701" y="230135"/>
                </a:lnTo>
                <a:lnTo>
                  <a:pt x="33963" y="229741"/>
                </a:lnTo>
                <a:lnTo>
                  <a:pt x="30947" y="228692"/>
                </a:lnTo>
                <a:lnTo>
                  <a:pt x="32258" y="226594"/>
                </a:lnTo>
                <a:lnTo>
                  <a:pt x="34750" y="224103"/>
                </a:lnTo>
                <a:lnTo>
                  <a:pt x="35143" y="222398"/>
                </a:lnTo>
                <a:lnTo>
                  <a:pt x="35143" y="220562"/>
                </a:lnTo>
                <a:lnTo>
                  <a:pt x="34750" y="220300"/>
                </a:lnTo>
                <a:lnTo>
                  <a:pt x="34356" y="219513"/>
                </a:lnTo>
                <a:lnTo>
                  <a:pt x="34750" y="218464"/>
                </a:lnTo>
                <a:lnTo>
                  <a:pt x="37897" y="218858"/>
                </a:lnTo>
                <a:lnTo>
                  <a:pt x="38159" y="216759"/>
                </a:lnTo>
                <a:lnTo>
                  <a:pt x="34356" y="216366"/>
                </a:lnTo>
                <a:lnTo>
                  <a:pt x="34356" y="215579"/>
                </a:lnTo>
                <a:lnTo>
                  <a:pt x="35405" y="213481"/>
                </a:lnTo>
                <a:lnTo>
                  <a:pt x="33701" y="210990"/>
                </a:lnTo>
                <a:lnTo>
                  <a:pt x="34356" y="210990"/>
                </a:lnTo>
                <a:lnTo>
                  <a:pt x="34750" y="210334"/>
                </a:lnTo>
                <a:lnTo>
                  <a:pt x="33963" y="209678"/>
                </a:lnTo>
                <a:lnTo>
                  <a:pt x="35143" y="208498"/>
                </a:lnTo>
                <a:lnTo>
                  <a:pt x="33963" y="205613"/>
                </a:lnTo>
                <a:lnTo>
                  <a:pt x="31865" y="202466"/>
                </a:lnTo>
                <a:lnTo>
                  <a:pt x="31603" y="201024"/>
                </a:lnTo>
                <a:lnTo>
                  <a:pt x="28980" y="199581"/>
                </a:lnTo>
                <a:lnTo>
                  <a:pt x="29767" y="198532"/>
                </a:lnTo>
                <a:lnTo>
                  <a:pt x="29504" y="197877"/>
                </a:lnTo>
                <a:lnTo>
                  <a:pt x="28324" y="198532"/>
                </a:lnTo>
                <a:lnTo>
                  <a:pt x="27275" y="197221"/>
                </a:lnTo>
                <a:lnTo>
                  <a:pt x="26882" y="197221"/>
                </a:lnTo>
                <a:lnTo>
                  <a:pt x="26620" y="196041"/>
                </a:lnTo>
                <a:lnTo>
                  <a:pt x="26882" y="194598"/>
                </a:lnTo>
                <a:lnTo>
                  <a:pt x="26882" y="193680"/>
                </a:lnTo>
                <a:lnTo>
                  <a:pt x="25964" y="193680"/>
                </a:lnTo>
                <a:lnTo>
                  <a:pt x="25570" y="192238"/>
                </a:lnTo>
                <a:lnTo>
                  <a:pt x="24521" y="191582"/>
                </a:lnTo>
                <a:lnTo>
                  <a:pt x="23341" y="188042"/>
                </a:lnTo>
                <a:lnTo>
                  <a:pt x="20981" y="184108"/>
                </a:lnTo>
                <a:lnTo>
                  <a:pt x="19539" y="180174"/>
                </a:lnTo>
                <a:lnTo>
                  <a:pt x="19539" y="178338"/>
                </a:lnTo>
                <a:lnTo>
                  <a:pt x="19145" y="177420"/>
                </a:lnTo>
                <a:lnTo>
                  <a:pt x="24784" y="177027"/>
                </a:lnTo>
                <a:lnTo>
                  <a:pt x="28980" y="175584"/>
                </a:lnTo>
                <a:lnTo>
                  <a:pt x="33045" y="174798"/>
                </a:lnTo>
                <a:lnTo>
                  <a:pt x="32652" y="170339"/>
                </a:lnTo>
                <a:lnTo>
                  <a:pt x="31603" y="167454"/>
                </a:lnTo>
                <a:lnTo>
                  <a:pt x="32258" y="166799"/>
                </a:lnTo>
                <a:lnTo>
                  <a:pt x="31865" y="165356"/>
                </a:lnTo>
                <a:lnTo>
                  <a:pt x="33307" y="164176"/>
                </a:lnTo>
                <a:lnTo>
                  <a:pt x="32258" y="161816"/>
                </a:lnTo>
                <a:lnTo>
                  <a:pt x="36061" y="160373"/>
                </a:lnTo>
                <a:lnTo>
                  <a:pt x="38684" y="159980"/>
                </a:lnTo>
                <a:lnTo>
                  <a:pt x="44716" y="161422"/>
                </a:lnTo>
                <a:lnTo>
                  <a:pt x="45765" y="162865"/>
                </a:lnTo>
                <a:lnTo>
                  <a:pt x="46420" y="164963"/>
                </a:lnTo>
                <a:lnTo>
                  <a:pt x="49305" y="163520"/>
                </a:lnTo>
                <a:lnTo>
                  <a:pt x="52846" y="163520"/>
                </a:lnTo>
                <a:lnTo>
                  <a:pt x="55993" y="163258"/>
                </a:lnTo>
                <a:lnTo>
                  <a:pt x="57042" y="165618"/>
                </a:lnTo>
                <a:lnTo>
                  <a:pt x="57435" y="168241"/>
                </a:lnTo>
                <a:lnTo>
                  <a:pt x="54682" y="169946"/>
                </a:lnTo>
                <a:lnTo>
                  <a:pt x="53501" y="175322"/>
                </a:lnTo>
                <a:lnTo>
                  <a:pt x="54682" y="180174"/>
                </a:lnTo>
                <a:lnTo>
                  <a:pt x="55993" y="182665"/>
                </a:lnTo>
                <a:lnTo>
                  <a:pt x="56780" y="186599"/>
                </a:lnTo>
                <a:lnTo>
                  <a:pt x="58222" y="187517"/>
                </a:lnTo>
                <a:lnTo>
                  <a:pt x="58878" y="187517"/>
                </a:lnTo>
                <a:lnTo>
                  <a:pt x="59665" y="188697"/>
                </a:lnTo>
                <a:lnTo>
                  <a:pt x="59927" y="191845"/>
                </a:lnTo>
                <a:lnTo>
                  <a:pt x="60976" y="191582"/>
                </a:lnTo>
                <a:lnTo>
                  <a:pt x="64123" y="195123"/>
                </a:lnTo>
                <a:lnTo>
                  <a:pt x="68844" y="196041"/>
                </a:lnTo>
                <a:lnTo>
                  <a:pt x="71860" y="195779"/>
                </a:lnTo>
                <a:lnTo>
                  <a:pt x="75138" y="193943"/>
                </a:lnTo>
                <a:lnTo>
                  <a:pt x="75138" y="192500"/>
                </a:lnTo>
                <a:lnTo>
                  <a:pt x="75925" y="191845"/>
                </a:lnTo>
                <a:lnTo>
                  <a:pt x="79859" y="195123"/>
                </a:lnTo>
                <a:lnTo>
                  <a:pt x="84055" y="195779"/>
                </a:lnTo>
                <a:lnTo>
                  <a:pt x="85104" y="195385"/>
                </a:lnTo>
                <a:lnTo>
                  <a:pt x="86284" y="192894"/>
                </a:lnTo>
                <a:lnTo>
                  <a:pt x="86546" y="190140"/>
                </a:lnTo>
                <a:lnTo>
                  <a:pt x="86284" y="188960"/>
                </a:lnTo>
                <a:lnTo>
                  <a:pt x="86284" y="188304"/>
                </a:lnTo>
                <a:lnTo>
                  <a:pt x="84842" y="188697"/>
                </a:lnTo>
                <a:lnTo>
                  <a:pt x="84055" y="186599"/>
                </a:lnTo>
                <a:lnTo>
                  <a:pt x="81301" y="184763"/>
                </a:lnTo>
                <a:lnTo>
                  <a:pt x="82219" y="184501"/>
                </a:lnTo>
                <a:lnTo>
                  <a:pt x="84055" y="184501"/>
                </a:lnTo>
                <a:lnTo>
                  <a:pt x="86284" y="182403"/>
                </a:lnTo>
                <a:lnTo>
                  <a:pt x="88382" y="181223"/>
                </a:lnTo>
                <a:lnTo>
                  <a:pt x="88382" y="180961"/>
                </a:lnTo>
                <a:lnTo>
                  <a:pt x="86940" y="180961"/>
                </a:lnTo>
                <a:lnTo>
                  <a:pt x="86546" y="174798"/>
                </a:lnTo>
                <a:lnTo>
                  <a:pt x="87989" y="170601"/>
                </a:lnTo>
                <a:lnTo>
                  <a:pt x="87595" y="169159"/>
                </a:lnTo>
                <a:lnTo>
                  <a:pt x="90480" y="164700"/>
                </a:lnTo>
                <a:lnTo>
                  <a:pt x="90743" y="162602"/>
                </a:lnTo>
                <a:lnTo>
                  <a:pt x="92578" y="161422"/>
                </a:lnTo>
                <a:lnTo>
                  <a:pt x="91923" y="157882"/>
                </a:lnTo>
                <a:lnTo>
                  <a:pt x="91136" y="154341"/>
                </a:lnTo>
                <a:lnTo>
                  <a:pt x="92841" y="147916"/>
                </a:lnTo>
                <a:lnTo>
                  <a:pt x="92185" y="146080"/>
                </a:lnTo>
                <a:lnTo>
                  <a:pt x="86546" y="143064"/>
                </a:lnTo>
                <a:lnTo>
                  <a:pt x="84055" y="144769"/>
                </a:lnTo>
                <a:lnTo>
                  <a:pt x="77761" y="136638"/>
                </a:lnTo>
                <a:lnTo>
                  <a:pt x="77761" y="135196"/>
                </a:lnTo>
                <a:lnTo>
                  <a:pt x="76580" y="134540"/>
                </a:lnTo>
                <a:lnTo>
                  <a:pt x="76318" y="131262"/>
                </a:lnTo>
                <a:lnTo>
                  <a:pt x="69106" y="130606"/>
                </a:lnTo>
                <a:lnTo>
                  <a:pt x="69762" y="124574"/>
                </a:lnTo>
                <a:lnTo>
                  <a:pt x="71860" y="124181"/>
                </a:lnTo>
                <a:lnTo>
                  <a:pt x="76580" y="124181"/>
                </a:lnTo>
                <a:lnTo>
                  <a:pt x="76318" y="120378"/>
                </a:lnTo>
                <a:lnTo>
                  <a:pt x="78679" y="115002"/>
                </a:lnTo>
                <a:lnTo>
                  <a:pt x="79203" y="107921"/>
                </a:lnTo>
                <a:lnTo>
                  <a:pt x="83399" y="105823"/>
                </a:lnTo>
                <a:lnTo>
                  <a:pt x="84842" y="107921"/>
                </a:lnTo>
                <a:lnTo>
                  <a:pt x="93365" y="107659"/>
                </a:lnTo>
                <a:lnTo>
                  <a:pt x="94677" y="112904"/>
                </a:lnTo>
                <a:lnTo>
                  <a:pt x="97037" y="115658"/>
                </a:lnTo>
                <a:lnTo>
                  <a:pt x="105036" y="116182"/>
                </a:lnTo>
                <a:lnTo>
                  <a:pt x="103593" y="108576"/>
                </a:lnTo>
                <a:lnTo>
                  <a:pt x="103593" y="106216"/>
                </a:lnTo>
                <a:lnTo>
                  <a:pt x="108576" y="108314"/>
                </a:lnTo>
                <a:lnTo>
                  <a:pt x="110019" y="108576"/>
                </a:lnTo>
                <a:lnTo>
                  <a:pt x="110281" y="106872"/>
                </a:lnTo>
                <a:lnTo>
                  <a:pt x="110019" y="104774"/>
                </a:lnTo>
                <a:lnTo>
                  <a:pt x="116313" y="105823"/>
                </a:lnTo>
                <a:lnTo>
                  <a:pt x="116313" y="105036"/>
                </a:lnTo>
                <a:lnTo>
                  <a:pt x="117755" y="104118"/>
                </a:lnTo>
                <a:lnTo>
                  <a:pt x="118018" y="104118"/>
                </a:lnTo>
                <a:lnTo>
                  <a:pt x="118673" y="103462"/>
                </a:lnTo>
                <a:lnTo>
                  <a:pt x="123394" y="102938"/>
                </a:lnTo>
                <a:lnTo>
                  <a:pt x="125492" y="104118"/>
                </a:lnTo>
                <a:lnTo>
                  <a:pt x="129426" y="104118"/>
                </a:lnTo>
                <a:lnTo>
                  <a:pt x="130475" y="105560"/>
                </a:lnTo>
                <a:lnTo>
                  <a:pt x="131131" y="104774"/>
                </a:lnTo>
                <a:lnTo>
                  <a:pt x="134016" y="104774"/>
                </a:lnTo>
                <a:lnTo>
                  <a:pt x="142933" y="107659"/>
                </a:lnTo>
                <a:lnTo>
                  <a:pt x="145817" y="108314"/>
                </a:lnTo>
                <a:lnTo>
                  <a:pt x="146473" y="107921"/>
                </a:lnTo>
                <a:lnTo>
                  <a:pt x="149620" y="106216"/>
                </a:lnTo>
                <a:lnTo>
                  <a:pt x="150276" y="104774"/>
                </a:lnTo>
                <a:lnTo>
                  <a:pt x="152112" y="103462"/>
                </a:lnTo>
                <a:lnTo>
                  <a:pt x="152374" y="101758"/>
                </a:lnTo>
                <a:lnTo>
                  <a:pt x="153816" y="100840"/>
                </a:lnTo>
                <a:lnTo>
                  <a:pt x="156701" y="95857"/>
                </a:lnTo>
                <a:lnTo>
                  <a:pt x="157095" y="95201"/>
                </a:lnTo>
                <a:lnTo>
                  <a:pt x="164176" y="93103"/>
                </a:lnTo>
                <a:lnTo>
                  <a:pt x="168372" y="90218"/>
                </a:lnTo>
                <a:lnTo>
                  <a:pt x="168372" y="87727"/>
                </a:lnTo>
                <a:lnTo>
                  <a:pt x="179387" y="86022"/>
                </a:lnTo>
                <a:lnTo>
                  <a:pt x="178994" y="83924"/>
                </a:lnTo>
                <a:lnTo>
                  <a:pt x="182534" y="81695"/>
                </a:lnTo>
                <a:lnTo>
                  <a:pt x="185157" y="81301"/>
                </a:lnTo>
                <a:lnTo>
                  <a:pt x="187255" y="80252"/>
                </a:lnTo>
                <a:lnTo>
                  <a:pt x="190402" y="79597"/>
                </a:lnTo>
                <a:lnTo>
                  <a:pt x="194074" y="79597"/>
                </a:lnTo>
                <a:lnTo>
                  <a:pt x="197221" y="79597"/>
                </a:lnTo>
                <a:lnTo>
                  <a:pt x="198532" y="78941"/>
                </a:lnTo>
                <a:lnTo>
                  <a:pt x="198532" y="77498"/>
                </a:lnTo>
                <a:lnTo>
                  <a:pt x="195778" y="74876"/>
                </a:lnTo>
                <a:lnTo>
                  <a:pt x="194074" y="74220"/>
                </a:lnTo>
                <a:lnTo>
                  <a:pt x="194074" y="72778"/>
                </a:lnTo>
                <a:lnTo>
                  <a:pt x="194729" y="72778"/>
                </a:lnTo>
                <a:lnTo>
                  <a:pt x="194729" y="70680"/>
                </a:lnTo>
                <a:lnTo>
                  <a:pt x="196172" y="71860"/>
                </a:lnTo>
                <a:lnTo>
                  <a:pt x="194336" y="65434"/>
                </a:lnTo>
                <a:lnTo>
                  <a:pt x="199319" y="57698"/>
                </a:lnTo>
                <a:lnTo>
                  <a:pt x="198926" y="55075"/>
                </a:lnTo>
                <a:lnTo>
                  <a:pt x="197614" y="53764"/>
                </a:lnTo>
                <a:lnTo>
                  <a:pt x="197221" y="52715"/>
                </a:lnTo>
                <a:lnTo>
                  <a:pt x="199712" y="52977"/>
                </a:lnTo>
                <a:lnTo>
                  <a:pt x="209154" y="55600"/>
                </a:lnTo>
                <a:lnTo>
                  <a:pt x="209547" y="54813"/>
                </a:lnTo>
                <a:lnTo>
                  <a:pt x="208891" y="54813"/>
                </a:lnTo>
                <a:lnTo>
                  <a:pt x="208236" y="53370"/>
                </a:lnTo>
                <a:lnTo>
                  <a:pt x="208498" y="53370"/>
                </a:lnTo>
                <a:lnTo>
                  <a:pt x="208498" y="53764"/>
                </a:lnTo>
                <a:lnTo>
                  <a:pt x="209809" y="54157"/>
                </a:lnTo>
                <a:lnTo>
                  <a:pt x="209809" y="55075"/>
                </a:lnTo>
                <a:lnTo>
                  <a:pt x="210334" y="55075"/>
                </a:lnTo>
                <a:lnTo>
                  <a:pt x="210596" y="53370"/>
                </a:lnTo>
                <a:lnTo>
                  <a:pt x="212039" y="52977"/>
                </a:lnTo>
                <a:lnTo>
                  <a:pt x="211252" y="54157"/>
                </a:lnTo>
                <a:lnTo>
                  <a:pt x="212039" y="54157"/>
                </a:lnTo>
                <a:lnTo>
                  <a:pt x="212039" y="54813"/>
                </a:lnTo>
                <a:lnTo>
                  <a:pt x="214792" y="57698"/>
                </a:lnTo>
                <a:lnTo>
                  <a:pt x="217677" y="58747"/>
                </a:lnTo>
                <a:lnTo>
                  <a:pt x="218071" y="59402"/>
                </a:lnTo>
                <a:lnTo>
                  <a:pt x="218333" y="61894"/>
                </a:lnTo>
                <a:lnTo>
                  <a:pt x="217677" y="65041"/>
                </a:lnTo>
                <a:lnTo>
                  <a:pt x="217415" y="65828"/>
                </a:lnTo>
                <a:lnTo>
                  <a:pt x="216628" y="66877"/>
                </a:lnTo>
                <a:lnTo>
                  <a:pt x="220824" y="67533"/>
                </a:lnTo>
                <a:lnTo>
                  <a:pt x="223447" y="66877"/>
                </a:lnTo>
                <a:lnTo>
                  <a:pt x="223709" y="67139"/>
                </a:lnTo>
                <a:lnTo>
                  <a:pt x="224496" y="66877"/>
                </a:lnTo>
                <a:lnTo>
                  <a:pt x="224889" y="67926"/>
                </a:lnTo>
                <a:lnTo>
                  <a:pt x="224496" y="68319"/>
                </a:lnTo>
                <a:lnTo>
                  <a:pt x="224496" y="68581"/>
                </a:lnTo>
                <a:lnTo>
                  <a:pt x="225152" y="67926"/>
                </a:lnTo>
                <a:lnTo>
                  <a:pt x="224496" y="66221"/>
                </a:lnTo>
                <a:lnTo>
                  <a:pt x="226988" y="65434"/>
                </a:lnTo>
                <a:lnTo>
                  <a:pt x="226594" y="65434"/>
                </a:lnTo>
                <a:lnTo>
                  <a:pt x="228692" y="64779"/>
                </a:lnTo>
                <a:lnTo>
                  <a:pt x="229086" y="65041"/>
                </a:lnTo>
                <a:lnTo>
                  <a:pt x="234724" y="63336"/>
                </a:lnTo>
                <a:lnTo>
                  <a:pt x="234331" y="62681"/>
                </a:lnTo>
                <a:lnTo>
                  <a:pt x="235773" y="62156"/>
                </a:lnTo>
                <a:lnTo>
                  <a:pt x="236953" y="61238"/>
                </a:lnTo>
                <a:lnTo>
                  <a:pt x="237871" y="63599"/>
                </a:lnTo>
                <a:lnTo>
                  <a:pt x="239970" y="62943"/>
                </a:lnTo>
                <a:lnTo>
                  <a:pt x="237216" y="60845"/>
                </a:lnTo>
                <a:lnTo>
                  <a:pt x="239314" y="58747"/>
                </a:lnTo>
                <a:lnTo>
                  <a:pt x="240756" y="52715"/>
                </a:lnTo>
                <a:lnTo>
                  <a:pt x="239707" y="52321"/>
                </a:lnTo>
                <a:lnTo>
                  <a:pt x="237609" y="49961"/>
                </a:lnTo>
                <a:lnTo>
                  <a:pt x="239052" y="48781"/>
                </a:lnTo>
                <a:lnTo>
                  <a:pt x="242067" y="52977"/>
                </a:lnTo>
                <a:lnTo>
                  <a:pt x="242067" y="52321"/>
                </a:lnTo>
                <a:lnTo>
                  <a:pt x="241805" y="51272"/>
                </a:lnTo>
                <a:lnTo>
                  <a:pt x="241150" y="49436"/>
                </a:lnTo>
                <a:lnTo>
                  <a:pt x="241150" y="40913"/>
                </a:lnTo>
                <a:lnTo>
                  <a:pt x="242067" y="40520"/>
                </a:lnTo>
                <a:lnTo>
                  <a:pt x="241412" y="38159"/>
                </a:lnTo>
                <a:lnTo>
                  <a:pt x="243510" y="38159"/>
                </a:lnTo>
                <a:lnTo>
                  <a:pt x="244952" y="36323"/>
                </a:lnTo>
                <a:lnTo>
                  <a:pt x="248886" y="33570"/>
                </a:lnTo>
                <a:lnTo>
                  <a:pt x="249673" y="35668"/>
                </a:lnTo>
                <a:lnTo>
                  <a:pt x="246395" y="36717"/>
                </a:lnTo>
                <a:lnTo>
                  <a:pt x="244690" y="38421"/>
                </a:lnTo>
                <a:lnTo>
                  <a:pt x="244297" y="42355"/>
                </a:lnTo>
                <a:lnTo>
                  <a:pt x="245346" y="43404"/>
                </a:lnTo>
                <a:lnTo>
                  <a:pt x="246395" y="43142"/>
                </a:lnTo>
                <a:lnTo>
                  <a:pt x="245739" y="45502"/>
                </a:lnTo>
                <a:lnTo>
                  <a:pt x="246133" y="46289"/>
                </a:lnTo>
                <a:lnTo>
                  <a:pt x="247837" y="45240"/>
                </a:lnTo>
                <a:lnTo>
                  <a:pt x="249935" y="42618"/>
                </a:lnTo>
                <a:lnTo>
                  <a:pt x="248886" y="41700"/>
                </a:lnTo>
                <a:lnTo>
                  <a:pt x="249673" y="41306"/>
                </a:lnTo>
                <a:lnTo>
                  <a:pt x="251116" y="42355"/>
                </a:lnTo>
                <a:lnTo>
                  <a:pt x="253214" y="40257"/>
                </a:lnTo>
                <a:lnTo>
                  <a:pt x="254525" y="40913"/>
                </a:lnTo>
                <a:lnTo>
                  <a:pt x="260295" y="38421"/>
                </a:lnTo>
                <a:lnTo>
                  <a:pt x="262786" y="38421"/>
                </a:lnTo>
                <a:lnTo>
                  <a:pt x="262786" y="38159"/>
                </a:lnTo>
                <a:lnTo>
                  <a:pt x="264491" y="37503"/>
                </a:lnTo>
                <a:lnTo>
                  <a:pt x="264884" y="37766"/>
                </a:lnTo>
                <a:lnTo>
                  <a:pt x="263835" y="39602"/>
                </a:lnTo>
                <a:lnTo>
                  <a:pt x="265671" y="40257"/>
                </a:lnTo>
                <a:lnTo>
                  <a:pt x="265933" y="38946"/>
                </a:lnTo>
                <a:lnTo>
                  <a:pt x="265933" y="38159"/>
                </a:lnTo>
                <a:lnTo>
                  <a:pt x="265933" y="36061"/>
                </a:lnTo>
                <a:lnTo>
                  <a:pt x="263835" y="34881"/>
                </a:lnTo>
                <a:lnTo>
                  <a:pt x="263573" y="33570"/>
                </a:lnTo>
                <a:lnTo>
                  <a:pt x="265278" y="32521"/>
                </a:lnTo>
                <a:lnTo>
                  <a:pt x="263573" y="26095"/>
                </a:lnTo>
                <a:lnTo>
                  <a:pt x="263573" y="25702"/>
                </a:lnTo>
                <a:lnTo>
                  <a:pt x="267376" y="25046"/>
                </a:lnTo>
                <a:lnTo>
                  <a:pt x="266982" y="23604"/>
                </a:lnTo>
                <a:lnTo>
                  <a:pt x="268425" y="22161"/>
                </a:lnTo>
                <a:lnTo>
                  <a:pt x="271572" y="21899"/>
                </a:lnTo>
                <a:lnTo>
                  <a:pt x="272752" y="20063"/>
                </a:lnTo>
                <a:lnTo>
                  <a:pt x="274063" y="19801"/>
                </a:lnTo>
                <a:lnTo>
                  <a:pt x="276162" y="15736"/>
                </a:lnTo>
                <a:lnTo>
                  <a:pt x="275506" y="13375"/>
                </a:lnTo>
                <a:lnTo>
                  <a:pt x="274063" y="12720"/>
                </a:lnTo>
                <a:lnTo>
                  <a:pt x="275768" y="10884"/>
                </a:lnTo>
                <a:lnTo>
                  <a:pt x="279309" y="10097"/>
                </a:lnTo>
                <a:lnTo>
                  <a:pt x="279833" y="9441"/>
                </a:lnTo>
                <a:lnTo>
                  <a:pt x="286521" y="9179"/>
                </a:lnTo>
                <a:lnTo>
                  <a:pt x="286521" y="6294"/>
                </a:lnTo>
                <a:lnTo>
                  <a:pt x="289668" y="6688"/>
                </a:lnTo>
                <a:lnTo>
                  <a:pt x="289668" y="8392"/>
                </a:lnTo>
                <a:lnTo>
                  <a:pt x="290848" y="7737"/>
                </a:lnTo>
                <a:lnTo>
                  <a:pt x="293209" y="6688"/>
                </a:lnTo>
                <a:lnTo>
                  <a:pt x="295044" y="7081"/>
                </a:lnTo>
                <a:lnTo>
                  <a:pt x="295307" y="6688"/>
                </a:lnTo>
                <a:lnTo>
                  <a:pt x="294651" y="6294"/>
                </a:lnTo>
                <a:lnTo>
                  <a:pt x="294389" y="6294"/>
                </a:lnTo>
                <a:lnTo>
                  <a:pt x="294389" y="5901"/>
                </a:lnTo>
                <a:lnTo>
                  <a:pt x="293602" y="5639"/>
                </a:lnTo>
                <a:lnTo>
                  <a:pt x="293602" y="5245"/>
                </a:lnTo>
                <a:lnTo>
                  <a:pt x="291766" y="5901"/>
                </a:lnTo>
                <a:lnTo>
                  <a:pt x="290848" y="5639"/>
                </a:lnTo>
                <a:lnTo>
                  <a:pt x="290061" y="4459"/>
                </a:lnTo>
                <a:lnTo>
                  <a:pt x="290324" y="4196"/>
                </a:lnTo>
                <a:lnTo>
                  <a:pt x="291766" y="4196"/>
                </a:lnTo>
                <a:lnTo>
                  <a:pt x="292291" y="3803"/>
                </a:lnTo>
                <a:lnTo>
                  <a:pt x="293602" y="4196"/>
                </a:lnTo>
                <a:lnTo>
                  <a:pt x="294651" y="3541"/>
                </a:lnTo>
                <a:lnTo>
                  <a:pt x="295044" y="3541"/>
                </a:lnTo>
                <a:lnTo>
                  <a:pt x="295044" y="2754"/>
                </a:lnTo>
                <a:lnTo>
                  <a:pt x="296749" y="1311"/>
                </a:lnTo>
                <a:lnTo>
                  <a:pt x="296749" y="918"/>
                </a:lnTo>
                <a:lnTo>
                  <a:pt x="296487" y="918"/>
                </a:lnTo>
                <a:lnTo>
                  <a:pt x="296094" y="262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8B42C5C5-55D2-45E6-B2F1-20177B4F04B3}"/>
              </a:ext>
            </a:extLst>
          </p:cNvPr>
          <p:cNvSpPr/>
          <p:nvPr/>
        </p:nvSpPr>
        <p:spPr>
          <a:xfrm>
            <a:off x="7669355" y="2732326"/>
            <a:ext cx="21954" cy="21954"/>
          </a:xfrm>
          <a:custGeom>
            <a:avLst/>
            <a:gdLst>
              <a:gd name="connsiteX0" fmla="*/ 0 w 26226"/>
              <a:gd name="connsiteY0" fmla="*/ 16916 h 26226"/>
              <a:gd name="connsiteX1" fmla="*/ 17047 w 26226"/>
              <a:gd name="connsiteY1" fmla="*/ 33832 h 26226"/>
              <a:gd name="connsiteX2" fmla="*/ 34094 w 26226"/>
              <a:gd name="connsiteY2" fmla="*/ 16916 h 26226"/>
              <a:gd name="connsiteX3" fmla="*/ 17047 w 26226"/>
              <a:gd name="connsiteY3" fmla="*/ 0 h 26226"/>
              <a:gd name="connsiteX4" fmla="*/ 0 w 26226"/>
              <a:gd name="connsiteY4" fmla="*/ 16916 h 2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6" h="26226">
                <a:moveTo>
                  <a:pt x="0" y="16916"/>
                </a:moveTo>
                <a:cubicBezTo>
                  <a:pt x="0" y="28193"/>
                  <a:pt x="5770" y="33832"/>
                  <a:pt x="17047" y="33832"/>
                </a:cubicBezTo>
                <a:cubicBezTo>
                  <a:pt x="28324" y="33832"/>
                  <a:pt x="34094" y="28193"/>
                  <a:pt x="34094" y="16916"/>
                </a:cubicBezTo>
                <a:cubicBezTo>
                  <a:pt x="34094" y="5639"/>
                  <a:pt x="28455" y="0"/>
                  <a:pt x="17047" y="0"/>
                </a:cubicBezTo>
                <a:cubicBezTo>
                  <a:pt x="5770" y="0"/>
                  <a:pt x="0" y="5639"/>
                  <a:pt x="0" y="16916"/>
                </a:cubicBezTo>
                <a:close/>
              </a:path>
            </a:pathLst>
          </a:custGeom>
          <a:solidFill>
            <a:schemeClr val="tx1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C728DEE1-7751-42A8-ACDE-BFF8FF15B952}"/>
              </a:ext>
            </a:extLst>
          </p:cNvPr>
          <p:cNvSpPr/>
          <p:nvPr/>
        </p:nvSpPr>
        <p:spPr>
          <a:xfrm>
            <a:off x="7778688" y="4795917"/>
            <a:ext cx="21954" cy="21954"/>
          </a:xfrm>
          <a:custGeom>
            <a:avLst/>
            <a:gdLst>
              <a:gd name="connsiteX0" fmla="*/ 0 w 26226"/>
              <a:gd name="connsiteY0" fmla="*/ 16916 h 26226"/>
              <a:gd name="connsiteX1" fmla="*/ 17047 w 26226"/>
              <a:gd name="connsiteY1" fmla="*/ 33832 h 26226"/>
              <a:gd name="connsiteX2" fmla="*/ 34094 w 26226"/>
              <a:gd name="connsiteY2" fmla="*/ 16916 h 26226"/>
              <a:gd name="connsiteX3" fmla="*/ 17047 w 26226"/>
              <a:gd name="connsiteY3" fmla="*/ 0 h 26226"/>
              <a:gd name="connsiteX4" fmla="*/ 0 w 26226"/>
              <a:gd name="connsiteY4" fmla="*/ 16916 h 2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6" h="26226">
                <a:moveTo>
                  <a:pt x="0" y="16916"/>
                </a:moveTo>
                <a:cubicBezTo>
                  <a:pt x="0" y="28193"/>
                  <a:pt x="5639" y="33832"/>
                  <a:pt x="17047" y="33832"/>
                </a:cubicBezTo>
                <a:cubicBezTo>
                  <a:pt x="28324" y="33832"/>
                  <a:pt x="34094" y="28193"/>
                  <a:pt x="34094" y="16916"/>
                </a:cubicBezTo>
                <a:cubicBezTo>
                  <a:pt x="34094" y="5639"/>
                  <a:pt x="28455" y="0"/>
                  <a:pt x="17047" y="0"/>
                </a:cubicBezTo>
                <a:cubicBezTo>
                  <a:pt x="5639" y="0"/>
                  <a:pt x="0" y="5639"/>
                  <a:pt x="0" y="16916"/>
                </a:cubicBezTo>
                <a:close/>
              </a:path>
            </a:pathLst>
          </a:custGeom>
          <a:solidFill>
            <a:srgbClr val="8A8A8A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85438824-F64B-4541-97DC-6FACA651BE30}"/>
              </a:ext>
            </a:extLst>
          </p:cNvPr>
          <p:cNvSpPr/>
          <p:nvPr/>
        </p:nvSpPr>
        <p:spPr>
          <a:xfrm>
            <a:off x="7778688" y="4795917"/>
            <a:ext cx="21954" cy="21954"/>
          </a:xfrm>
          <a:custGeom>
            <a:avLst/>
            <a:gdLst>
              <a:gd name="connsiteX0" fmla="*/ 0 w 26226"/>
              <a:gd name="connsiteY0" fmla="*/ 16916 h 26226"/>
              <a:gd name="connsiteX1" fmla="*/ 17047 w 26226"/>
              <a:gd name="connsiteY1" fmla="*/ 33832 h 26226"/>
              <a:gd name="connsiteX2" fmla="*/ 34094 w 26226"/>
              <a:gd name="connsiteY2" fmla="*/ 16916 h 26226"/>
              <a:gd name="connsiteX3" fmla="*/ 17047 w 26226"/>
              <a:gd name="connsiteY3" fmla="*/ 0 h 26226"/>
              <a:gd name="connsiteX4" fmla="*/ 0 w 26226"/>
              <a:gd name="connsiteY4" fmla="*/ 16916 h 2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6" h="26226">
                <a:moveTo>
                  <a:pt x="0" y="16916"/>
                </a:moveTo>
                <a:cubicBezTo>
                  <a:pt x="0" y="28193"/>
                  <a:pt x="5639" y="33832"/>
                  <a:pt x="17047" y="33832"/>
                </a:cubicBezTo>
                <a:cubicBezTo>
                  <a:pt x="28324" y="33832"/>
                  <a:pt x="34094" y="28193"/>
                  <a:pt x="34094" y="16916"/>
                </a:cubicBezTo>
                <a:cubicBezTo>
                  <a:pt x="34094" y="5639"/>
                  <a:pt x="28455" y="0"/>
                  <a:pt x="17047" y="0"/>
                </a:cubicBezTo>
                <a:cubicBezTo>
                  <a:pt x="5639" y="0"/>
                  <a:pt x="0" y="5639"/>
                  <a:pt x="0" y="16916"/>
                </a:cubicBezTo>
                <a:close/>
              </a:path>
            </a:pathLst>
          </a:custGeom>
          <a:solidFill>
            <a:schemeClr val="bg1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7AD0CC99-B7A8-49C8-8D2A-32DA6DFFF193}"/>
              </a:ext>
            </a:extLst>
          </p:cNvPr>
          <p:cNvSpPr/>
          <p:nvPr/>
        </p:nvSpPr>
        <p:spPr>
          <a:xfrm>
            <a:off x="8733259" y="3548256"/>
            <a:ext cx="21954" cy="21954"/>
          </a:xfrm>
          <a:custGeom>
            <a:avLst/>
            <a:gdLst>
              <a:gd name="connsiteX0" fmla="*/ 0 w 26226"/>
              <a:gd name="connsiteY0" fmla="*/ 16916 h 26226"/>
              <a:gd name="connsiteX1" fmla="*/ 17047 w 26226"/>
              <a:gd name="connsiteY1" fmla="*/ 33832 h 26226"/>
              <a:gd name="connsiteX2" fmla="*/ 34225 w 26226"/>
              <a:gd name="connsiteY2" fmla="*/ 16916 h 26226"/>
              <a:gd name="connsiteX3" fmla="*/ 17047 w 26226"/>
              <a:gd name="connsiteY3" fmla="*/ 0 h 26226"/>
              <a:gd name="connsiteX4" fmla="*/ 0 w 26226"/>
              <a:gd name="connsiteY4" fmla="*/ 16916 h 2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6" h="26226">
                <a:moveTo>
                  <a:pt x="0" y="16916"/>
                </a:moveTo>
                <a:cubicBezTo>
                  <a:pt x="0" y="28193"/>
                  <a:pt x="5639" y="33832"/>
                  <a:pt x="17047" y="33832"/>
                </a:cubicBezTo>
                <a:cubicBezTo>
                  <a:pt x="28587" y="33832"/>
                  <a:pt x="34225" y="28193"/>
                  <a:pt x="34225" y="16916"/>
                </a:cubicBezTo>
                <a:cubicBezTo>
                  <a:pt x="34225" y="5639"/>
                  <a:pt x="28587" y="0"/>
                  <a:pt x="17047" y="0"/>
                </a:cubicBezTo>
                <a:cubicBezTo>
                  <a:pt x="5639" y="0"/>
                  <a:pt x="0" y="5639"/>
                  <a:pt x="0" y="16916"/>
                </a:cubicBezTo>
                <a:close/>
              </a:path>
            </a:pathLst>
          </a:custGeom>
          <a:solidFill>
            <a:srgbClr val="8A8A8A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99A621E1-1D16-4799-B4FD-5D9B8FC5B2D4}"/>
              </a:ext>
            </a:extLst>
          </p:cNvPr>
          <p:cNvSpPr/>
          <p:nvPr/>
        </p:nvSpPr>
        <p:spPr>
          <a:xfrm>
            <a:off x="8733259" y="3548256"/>
            <a:ext cx="21954" cy="21954"/>
          </a:xfrm>
          <a:custGeom>
            <a:avLst/>
            <a:gdLst>
              <a:gd name="connsiteX0" fmla="*/ 0 w 26226"/>
              <a:gd name="connsiteY0" fmla="*/ 16916 h 26226"/>
              <a:gd name="connsiteX1" fmla="*/ 17047 w 26226"/>
              <a:gd name="connsiteY1" fmla="*/ 33832 h 26226"/>
              <a:gd name="connsiteX2" fmla="*/ 34225 w 26226"/>
              <a:gd name="connsiteY2" fmla="*/ 16916 h 26226"/>
              <a:gd name="connsiteX3" fmla="*/ 17047 w 26226"/>
              <a:gd name="connsiteY3" fmla="*/ 0 h 26226"/>
              <a:gd name="connsiteX4" fmla="*/ 0 w 26226"/>
              <a:gd name="connsiteY4" fmla="*/ 16916 h 2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6" h="26226">
                <a:moveTo>
                  <a:pt x="0" y="16916"/>
                </a:moveTo>
                <a:cubicBezTo>
                  <a:pt x="0" y="28193"/>
                  <a:pt x="5639" y="33832"/>
                  <a:pt x="17047" y="33832"/>
                </a:cubicBezTo>
                <a:cubicBezTo>
                  <a:pt x="28587" y="33832"/>
                  <a:pt x="34225" y="28193"/>
                  <a:pt x="34225" y="16916"/>
                </a:cubicBezTo>
                <a:cubicBezTo>
                  <a:pt x="34225" y="5639"/>
                  <a:pt x="28587" y="0"/>
                  <a:pt x="17047" y="0"/>
                </a:cubicBezTo>
                <a:cubicBezTo>
                  <a:pt x="5639" y="0"/>
                  <a:pt x="0" y="5639"/>
                  <a:pt x="0" y="16916"/>
                </a:cubicBezTo>
                <a:close/>
              </a:path>
            </a:pathLst>
          </a:custGeom>
          <a:solidFill>
            <a:schemeClr val="bg1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24B3B904-6A95-4645-B2DA-F421A252F564}"/>
              </a:ext>
            </a:extLst>
          </p:cNvPr>
          <p:cNvSpPr/>
          <p:nvPr/>
        </p:nvSpPr>
        <p:spPr>
          <a:xfrm>
            <a:off x="8538634" y="5075724"/>
            <a:ext cx="21954" cy="21954"/>
          </a:xfrm>
          <a:custGeom>
            <a:avLst/>
            <a:gdLst>
              <a:gd name="connsiteX0" fmla="*/ 0 w 26226"/>
              <a:gd name="connsiteY0" fmla="*/ 16916 h 26226"/>
              <a:gd name="connsiteX1" fmla="*/ 16916 w 26226"/>
              <a:gd name="connsiteY1" fmla="*/ 33832 h 26226"/>
              <a:gd name="connsiteX2" fmla="*/ 34094 w 26226"/>
              <a:gd name="connsiteY2" fmla="*/ 16916 h 26226"/>
              <a:gd name="connsiteX3" fmla="*/ 16916 w 26226"/>
              <a:gd name="connsiteY3" fmla="*/ 0 h 26226"/>
              <a:gd name="connsiteX4" fmla="*/ 0 w 26226"/>
              <a:gd name="connsiteY4" fmla="*/ 16916 h 2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6" h="26226">
                <a:moveTo>
                  <a:pt x="0" y="16916"/>
                </a:moveTo>
                <a:cubicBezTo>
                  <a:pt x="0" y="28193"/>
                  <a:pt x="5639" y="33832"/>
                  <a:pt x="16916" y="33832"/>
                </a:cubicBezTo>
                <a:cubicBezTo>
                  <a:pt x="28455" y="33832"/>
                  <a:pt x="34094" y="28193"/>
                  <a:pt x="34094" y="16916"/>
                </a:cubicBezTo>
                <a:cubicBezTo>
                  <a:pt x="34094" y="5639"/>
                  <a:pt x="28455" y="0"/>
                  <a:pt x="16916" y="0"/>
                </a:cubicBezTo>
                <a:cubicBezTo>
                  <a:pt x="5507" y="0"/>
                  <a:pt x="0" y="5639"/>
                  <a:pt x="0" y="16916"/>
                </a:cubicBezTo>
                <a:close/>
              </a:path>
            </a:pathLst>
          </a:custGeom>
          <a:solidFill>
            <a:srgbClr val="8A8A8A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F81DDD18-D212-4EB3-96CF-026BA8F891CC}"/>
              </a:ext>
            </a:extLst>
          </p:cNvPr>
          <p:cNvSpPr/>
          <p:nvPr/>
        </p:nvSpPr>
        <p:spPr>
          <a:xfrm>
            <a:off x="8538634" y="5075724"/>
            <a:ext cx="21954" cy="21954"/>
          </a:xfrm>
          <a:custGeom>
            <a:avLst/>
            <a:gdLst>
              <a:gd name="connsiteX0" fmla="*/ 0 w 26226"/>
              <a:gd name="connsiteY0" fmla="*/ 16916 h 26226"/>
              <a:gd name="connsiteX1" fmla="*/ 16916 w 26226"/>
              <a:gd name="connsiteY1" fmla="*/ 33832 h 26226"/>
              <a:gd name="connsiteX2" fmla="*/ 34094 w 26226"/>
              <a:gd name="connsiteY2" fmla="*/ 16916 h 26226"/>
              <a:gd name="connsiteX3" fmla="*/ 16916 w 26226"/>
              <a:gd name="connsiteY3" fmla="*/ 0 h 26226"/>
              <a:gd name="connsiteX4" fmla="*/ 0 w 26226"/>
              <a:gd name="connsiteY4" fmla="*/ 16916 h 2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6" h="26226">
                <a:moveTo>
                  <a:pt x="0" y="16916"/>
                </a:moveTo>
                <a:cubicBezTo>
                  <a:pt x="0" y="28193"/>
                  <a:pt x="5639" y="33832"/>
                  <a:pt x="16916" y="33832"/>
                </a:cubicBezTo>
                <a:cubicBezTo>
                  <a:pt x="28455" y="33832"/>
                  <a:pt x="34094" y="28193"/>
                  <a:pt x="34094" y="16916"/>
                </a:cubicBezTo>
                <a:cubicBezTo>
                  <a:pt x="34094" y="5639"/>
                  <a:pt x="28455" y="0"/>
                  <a:pt x="16916" y="0"/>
                </a:cubicBezTo>
                <a:cubicBezTo>
                  <a:pt x="5507" y="0"/>
                  <a:pt x="0" y="5639"/>
                  <a:pt x="0" y="16916"/>
                </a:cubicBezTo>
                <a:close/>
              </a:path>
            </a:pathLst>
          </a:custGeom>
          <a:solidFill>
            <a:schemeClr val="tx1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3DF650B9-0B6C-4ABD-B354-E684DB8EFB75}"/>
              </a:ext>
            </a:extLst>
          </p:cNvPr>
          <p:cNvSpPr/>
          <p:nvPr/>
        </p:nvSpPr>
        <p:spPr>
          <a:xfrm>
            <a:off x="8999234" y="2964602"/>
            <a:ext cx="21954" cy="21954"/>
          </a:xfrm>
          <a:custGeom>
            <a:avLst/>
            <a:gdLst>
              <a:gd name="connsiteX0" fmla="*/ 0 w 26226"/>
              <a:gd name="connsiteY0" fmla="*/ 17178 h 26226"/>
              <a:gd name="connsiteX1" fmla="*/ 17178 w 26226"/>
              <a:gd name="connsiteY1" fmla="*/ 34094 h 26226"/>
              <a:gd name="connsiteX2" fmla="*/ 34094 w 26226"/>
              <a:gd name="connsiteY2" fmla="*/ 17178 h 26226"/>
              <a:gd name="connsiteX3" fmla="*/ 17178 w 26226"/>
              <a:gd name="connsiteY3" fmla="*/ 0 h 26226"/>
              <a:gd name="connsiteX4" fmla="*/ 0 w 26226"/>
              <a:gd name="connsiteY4" fmla="*/ 17178 h 2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6" h="26226">
                <a:moveTo>
                  <a:pt x="0" y="17178"/>
                </a:moveTo>
                <a:cubicBezTo>
                  <a:pt x="0" y="28455"/>
                  <a:pt x="5770" y="34094"/>
                  <a:pt x="17178" y="34094"/>
                </a:cubicBezTo>
                <a:cubicBezTo>
                  <a:pt x="28455" y="34094"/>
                  <a:pt x="34094" y="28455"/>
                  <a:pt x="34094" y="17178"/>
                </a:cubicBezTo>
                <a:cubicBezTo>
                  <a:pt x="34094" y="5639"/>
                  <a:pt x="28455" y="0"/>
                  <a:pt x="17178" y="0"/>
                </a:cubicBezTo>
                <a:cubicBezTo>
                  <a:pt x="5770" y="131"/>
                  <a:pt x="0" y="5770"/>
                  <a:pt x="0" y="17178"/>
                </a:cubicBezTo>
                <a:close/>
              </a:path>
            </a:pathLst>
          </a:custGeom>
          <a:solidFill>
            <a:srgbClr val="8A8A8A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04EF941B-4050-418F-99AC-2B7F1824A021}"/>
              </a:ext>
            </a:extLst>
          </p:cNvPr>
          <p:cNvSpPr/>
          <p:nvPr/>
        </p:nvSpPr>
        <p:spPr>
          <a:xfrm>
            <a:off x="8999234" y="2964602"/>
            <a:ext cx="21954" cy="21954"/>
          </a:xfrm>
          <a:custGeom>
            <a:avLst/>
            <a:gdLst>
              <a:gd name="connsiteX0" fmla="*/ 0 w 26226"/>
              <a:gd name="connsiteY0" fmla="*/ 17178 h 26226"/>
              <a:gd name="connsiteX1" fmla="*/ 17178 w 26226"/>
              <a:gd name="connsiteY1" fmla="*/ 34094 h 26226"/>
              <a:gd name="connsiteX2" fmla="*/ 34094 w 26226"/>
              <a:gd name="connsiteY2" fmla="*/ 17178 h 26226"/>
              <a:gd name="connsiteX3" fmla="*/ 17178 w 26226"/>
              <a:gd name="connsiteY3" fmla="*/ 0 h 26226"/>
              <a:gd name="connsiteX4" fmla="*/ 0 w 26226"/>
              <a:gd name="connsiteY4" fmla="*/ 17178 h 2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6" h="26226">
                <a:moveTo>
                  <a:pt x="0" y="17178"/>
                </a:moveTo>
                <a:cubicBezTo>
                  <a:pt x="0" y="28455"/>
                  <a:pt x="5770" y="34094"/>
                  <a:pt x="17178" y="34094"/>
                </a:cubicBezTo>
                <a:cubicBezTo>
                  <a:pt x="28455" y="34094"/>
                  <a:pt x="34094" y="28455"/>
                  <a:pt x="34094" y="17178"/>
                </a:cubicBezTo>
                <a:cubicBezTo>
                  <a:pt x="34094" y="5639"/>
                  <a:pt x="28455" y="0"/>
                  <a:pt x="17178" y="0"/>
                </a:cubicBezTo>
                <a:cubicBezTo>
                  <a:pt x="5770" y="131"/>
                  <a:pt x="0" y="5770"/>
                  <a:pt x="0" y="17178"/>
                </a:cubicBezTo>
                <a:close/>
              </a:path>
            </a:pathLst>
          </a:custGeom>
          <a:solidFill>
            <a:schemeClr val="bg1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1CD36787-3C2F-4AB6-9F6C-424E9D228D12}"/>
              </a:ext>
            </a:extLst>
          </p:cNvPr>
          <p:cNvSpPr/>
          <p:nvPr/>
        </p:nvSpPr>
        <p:spPr>
          <a:xfrm>
            <a:off x="9151158" y="3666809"/>
            <a:ext cx="21954" cy="21954"/>
          </a:xfrm>
          <a:custGeom>
            <a:avLst/>
            <a:gdLst>
              <a:gd name="connsiteX0" fmla="*/ 0 w 26226"/>
              <a:gd name="connsiteY0" fmla="*/ 16916 h 26226"/>
              <a:gd name="connsiteX1" fmla="*/ 17047 w 26226"/>
              <a:gd name="connsiteY1" fmla="*/ 34094 h 26226"/>
              <a:gd name="connsiteX2" fmla="*/ 34094 w 26226"/>
              <a:gd name="connsiteY2" fmla="*/ 16916 h 26226"/>
              <a:gd name="connsiteX3" fmla="*/ 17047 w 26226"/>
              <a:gd name="connsiteY3" fmla="*/ 0 h 26226"/>
              <a:gd name="connsiteX4" fmla="*/ 0 w 26226"/>
              <a:gd name="connsiteY4" fmla="*/ 16916 h 2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6" h="26226">
                <a:moveTo>
                  <a:pt x="0" y="16916"/>
                </a:moveTo>
                <a:cubicBezTo>
                  <a:pt x="0" y="28455"/>
                  <a:pt x="5770" y="34094"/>
                  <a:pt x="17047" y="34094"/>
                </a:cubicBezTo>
                <a:cubicBezTo>
                  <a:pt x="28324" y="34094"/>
                  <a:pt x="34094" y="28455"/>
                  <a:pt x="34094" y="16916"/>
                </a:cubicBezTo>
                <a:cubicBezTo>
                  <a:pt x="34094" y="5639"/>
                  <a:pt x="28455" y="0"/>
                  <a:pt x="17047" y="0"/>
                </a:cubicBezTo>
                <a:cubicBezTo>
                  <a:pt x="5901" y="0"/>
                  <a:pt x="0" y="5639"/>
                  <a:pt x="0" y="16916"/>
                </a:cubicBezTo>
                <a:close/>
              </a:path>
            </a:pathLst>
          </a:custGeom>
          <a:solidFill>
            <a:srgbClr val="8A8A8A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4177FC94-51C6-43B3-AE86-4CCDABB158AD}"/>
              </a:ext>
            </a:extLst>
          </p:cNvPr>
          <p:cNvSpPr/>
          <p:nvPr/>
        </p:nvSpPr>
        <p:spPr>
          <a:xfrm>
            <a:off x="9151158" y="3666809"/>
            <a:ext cx="21954" cy="21954"/>
          </a:xfrm>
          <a:custGeom>
            <a:avLst/>
            <a:gdLst>
              <a:gd name="connsiteX0" fmla="*/ 0 w 26226"/>
              <a:gd name="connsiteY0" fmla="*/ 16916 h 26226"/>
              <a:gd name="connsiteX1" fmla="*/ 17047 w 26226"/>
              <a:gd name="connsiteY1" fmla="*/ 34094 h 26226"/>
              <a:gd name="connsiteX2" fmla="*/ 34094 w 26226"/>
              <a:gd name="connsiteY2" fmla="*/ 16916 h 26226"/>
              <a:gd name="connsiteX3" fmla="*/ 17047 w 26226"/>
              <a:gd name="connsiteY3" fmla="*/ 0 h 26226"/>
              <a:gd name="connsiteX4" fmla="*/ 0 w 26226"/>
              <a:gd name="connsiteY4" fmla="*/ 16916 h 2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6" h="26226">
                <a:moveTo>
                  <a:pt x="0" y="16916"/>
                </a:moveTo>
                <a:cubicBezTo>
                  <a:pt x="0" y="28455"/>
                  <a:pt x="5770" y="34094"/>
                  <a:pt x="17047" y="34094"/>
                </a:cubicBezTo>
                <a:cubicBezTo>
                  <a:pt x="28324" y="34094"/>
                  <a:pt x="34094" y="28455"/>
                  <a:pt x="34094" y="16916"/>
                </a:cubicBezTo>
                <a:cubicBezTo>
                  <a:pt x="34094" y="5639"/>
                  <a:pt x="28455" y="0"/>
                  <a:pt x="17047" y="0"/>
                </a:cubicBezTo>
                <a:cubicBezTo>
                  <a:pt x="5901" y="0"/>
                  <a:pt x="0" y="5639"/>
                  <a:pt x="0" y="16916"/>
                </a:cubicBezTo>
                <a:close/>
              </a:path>
            </a:pathLst>
          </a:custGeom>
          <a:solidFill>
            <a:srgbClr val="1E1E1E"/>
          </a:solidFill>
          <a:ln w="1307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6BA91B1B-E4D7-4287-AE99-EE8D26721E51}"/>
              </a:ext>
            </a:extLst>
          </p:cNvPr>
          <p:cNvSpPr/>
          <p:nvPr/>
        </p:nvSpPr>
        <p:spPr>
          <a:xfrm>
            <a:off x="8193953" y="1949436"/>
            <a:ext cx="1092993" cy="1369837"/>
          </a:xfrm>
          <a:custGeom>
            <a:avLst/>
            <a:gdLst>
              <a:gd name="connsiteX0" fmla="*/ 889593 w 1305671"/>
              <a:gd name="connsiteY0" fmla="*/ 1301344 h 1636384"/>
              <a:gd name="connsiteX1" fmla="*/ 890117 w 1305671"/>
              <a:gd name="connsiteY1" fmla="*/ 1301344 h 1636384"/>
              <a:gd name="connsiteX2" fmla="*/ 890773 w 1305671"/>
              <a:gd name="connsiteY2" fmla="*/ 1301869 h 1636384"/>
              <a:gd name="connsiteX3" fmla="*/ 891035 w 1305671"/>
              <a:gd name="connsiteY3" fmla="*/ 1302524 h 1636384"/>
              <a:gd name="connsiteX4" fmla="*/ 891560 w 1305671"/>
              <a:gd name="connsiteY4" fmla="*/ 1302524 h 1636384"/>
              <a:gd name="connsiteX5" fmla="*/ 891560 w 1305671"/>
              <a:gd name="connsiteY5" fmla="*/ 1302787 h 1636384"/>
              <a:gd name="connsiteX6" fmla="*/ 891035 w 1305671"/>
              <a:gd name="connsiteY6" fmla="*/ 1303180 h 1636384"/>
              <a:gd name="connsiteX7" fmla="*/ 891035 w 1305671"/>
              <a:gd name="connsiteY7" fmla="*/ 1303442 h 1636384"/>
              <a:gd name="connsiteX8" fmla="*/ 890117 w 1305671"/>
              <a:gd name="connsiteY8" fmla="*/ 1303442 h 1636384"/>
              <a:gd name="connsiteX9" fmla="*/ 890117 w 1305671"/>
              <a:gd name="connsiteY9" fmla="*/ 1302524 h 1636384"/>
              <a:gd name="connsiteX10" fmla="*/ 271703 w 1305671"/>
              <a:gd name="connsiteY10" fmla="*/ 929325 h 1636384"/>
              <a:gd name="connsiteX11" fmla="*/ 270261 w 1305671"/>
              <a:gd name="connsiteY11" fmla="*/ 930112 h 1636384"/>
              <a:gd name="connsiteX12" fmla="*/ 270261 w 1305671"/>
              <a:gd name="connsiteY12" fmla="*/ 930243 h 1636384"/>
              <a:gd name="connsiteX13" fmla="*/ 271572 w 1305671"/>
              <a:gd name="connsiteY13" fmla="*/ 929587 h 1636384"/>
              <a:gd name="connsiteX14" fmla="*/ 273670 w 1305671"/>
              <a:gd name="connsiteY14" fmla="*/ 930898 h 1636384"/>
              <a:gd name="connsiteX15" fmla="*/ 276555 w 1305671"/>
              <a:gd name="connsiteY15" fmla="*/ 930243 h 1636384"/>
              <a:gd name="connsiteX16" fmla="*/ 278391 w 1305671"/>
              <a:gd name="connsiteY16" fmla="*/ 930898 h 1636384"/>
              <a:gd name="connsiteX17" fmla="*/ 278481 w 1305671"/>
              <a:gd name="connsiteY17" fmla="*/ 930753 h 1636384"/>
              <a:gd name="connsiteX18" fmla="*/ 276686 w 1305671"/>
              <a:gd name="connsiteY18" fmla="*/ 930112 h 1636384"/>
              <a:gd name="connsiteX19" fmla="*/ 273801 w 1305671"/>
              <a:gd name="connsiteY19" fmla="*/ 930767 h 1636384"/>
              <a:gd name="connsiteX20" fmla="*/ 280087 w 1305671"/>
              <a:gd name="connsiteY20" fmla="*/ 928120 h 1636384"/>
              <a:gd name="connsiteX21" fmla="*/ 279564 w 1305671"/>
              <a:gd name="connsiteY21" fmla="*/ 929004 h 1636384"/>
              <a:gd name="connsiteX22" fmla="*/ 280096 w 1305671"/>
              <a:gd name="connsiteY22" fmla="*/ 928145 h 1636384"/>
              <a:gd name="connsiteX23" fmla="*/ 309207 w 1305671"/>
              <a:gd name="connsiteY23" fmla="*/ 919097 h 1636384"/>
              <a:gd name="connsiteX24" fmla="*/ 307371 w 1305671"/>
              <a:gd name="connsiteY24" fmla="*/ 919490 h 1636384"/>
              <a:gd name="connsiteX25" fmla="*/ 306322 w 1305671"/>
              <a:gd name="connsiteY25" fmla="*/ 920277 h 1636384"/>
              <a:gd name="connsiteX26" fmla="*/ 305666 w 1305671"/>
              <a:gd name="connsiteY26" fmla="*/ 920539 h 1636384"/>
              <a:gd name="connsiteX27" fmla="*/ 305291 w 1305671"/>
              <a:gd name="connsiteY27" fmla="*/ 919162 h 1636384"/>
              <a:gd name="connsiteX28" fmla="*/ 305273 w 1305671"/>
              <a:gd name="connsiteY28" fmla="*/ 919228 h 1636384"/>
              <a:gd name="connsiteX29" fmla="*/ 305666 w 1305671"/>
              <a:gd name="connsiteY29" fmla="*/ 920670 h 1636384"/>
              <a:gd name="connsiteX30" fmla="*/ 306322 w 1305671"/>
              <a:gd name="connsiteY30" fmla="*/ 920408 h 1636384"/>
              <a:gd name="connsiteX31" fmla="*/ 307371 w 1305671"/>
              <a:gd name="connsiteY31" fmla="*/ 919621 h 1636384"/>
              <a:gd name="connsiteX32" fmla="*/ 309207 w 1305671"/>
              <a:gd name="connsiteY32" fmla="*/ 919228 h 1636384"/>
              <a:gd name="connsiteX33" fmla="*/ 309469 w 1305671"/>
              <a:gd name="connsiteY33" fmla="*/ 919621 h 1636384"/>
              <a:gd name="connsiteX34" fmla="*/ 314845 w 1305671"/>
              <a:gd name="connsiteY34" fmla="*/ 920670 h 1636384"/>
              <a:gd name="connsiteX35" fmla="*/ 314845 w 1305671"/>
              <a:gd name="connsiteY35" fmla="*/ 920539 h 1636384"/>
              <a:gd name="connsiteX36" fmla="*/ 309469 w 1305671"/>
              <a:gd name="connsiteY36" fmla="*/ 919490 h 1636384"/>
              <a:gd name="connsiteX37" fmla="*/ 278323 w 1305671"/>
              <a:gd name="connsiteY37" fmla="*/ 915425 h 1636384"/>
              <a:gd name="connsiteX38" fmla="*/ 277735 w 1305671"/>
              <a:gd name="connsiteY38" fmla="*/ 917261 h 1636384"/>
              <a:gd name="connsiteX39" fmla="*/ 277593 w 1305671"/>
              <a:gd name="connsiteY39" fmla="*/ 918305 h 1636384"/>
              <a:gd name="connsiteX40" fmla="*/ 277735 w 1305671"/>
              <a:gd name="connsiteY40" fmla="*/ 917523 h 1636384"/>
              <a:gd name="connsiteX41" fmla="*/ 286259 w 1305671"/>
              <a:gd name="connsiteY41" fmla="*/ 914507 h 1636384"/>
              <a:gd name="connsiteX42" fmla="*/ 285865 w 1305671"/>
              <a:gd name="connsiteY42" fmla="*/ 914769 h 1636384"/>
              <a:gd name="connsiteX43" fmla="*/ 285865 w 1305671"/>
              <a:gd name="connsiteY43" fmla="*/ 914900 h 1636384"/>
              <a:gd name="connsiteX44" fmla="*/ 286128 w 1305671"/>
              <a:gd name="connsiteY44" fmla="*/ 914638 h 1636384"/>
              <a:gd name="connsiteX45" fmla="*/ 286390 w 1305671"/>
              <a:gd name="connsiteY45" fmla="*/ 914638 h 1636384"/>
              <a:gd name="connsiteX46" fmla="*/ 286390 w 1305671"/>
              <a:gd name="connsiteY46" fmla="*/ 914507 h 1636384"/>
              <a:gd name="connsiteX47" fmla="*/ 301470 w 1305671"/>
              <a:gd name="connsiteY47" fmla="*/ 914114 h 1636384"/>
              <a:gd name="connsiteX48" fmla="*/ 301470 w 1305671"/>
              <a:gd name="connsiteY48" fmla="*/ 914245 h 1636384"/>
              <a:gd name="connsiteX49" fmla="*/ 305666 w 1305671"/>
              <a:gd name="connsiteY49" fmla="*/ 916343 h 1636384"/>
              <a:gd name="connsiteX50" fmla="*/ 305666 w 1305671"/>
              <a:gd name="connsiteY50" fmla="*/ 916212 h 1636384"/>
              <a:gd name="connsiteX51" fmla="*/ 286521 w 1305671"/>
              <a:gd name="connsiteY51" fmla="*/ 914114 h 1636384"/>
              <a:gd name="connsiteX52" fmla="*/ 286521 w 1305671"/>
              <a:gd name="connsiteY52" fmla="*/ 914245 h 1636384"/>
              <a:gd name="connsiteX53" fmla="*/ 287177 w 1305671"/>
              <a:gd name="connsiteY53" fmla="*/ 914245 h 1636384"/>
              <a:gd name="connsiteX54" fmla="*/ 287125 w 1305671"/>
              <a:gd name="connsiteY54" fmla="*/ 914114 h 1636384"/>
              <a:gd name="connsiteX55" fmla="*/ 278784 w 1305671"/>
              <a:gd name="connsiteY55" fmla="*/ 913982 h 1636384"/>
              <a:gd name="connsiteX56" fmla="*/ 278694 w 1305671"/>
              <a:gd name="connsiteY56" fmla="*/ 914264 h 1636384"/>
              <a:gd name="connsiteX57" fmla="*/ 281276 w 1305671"/>
              <a:gd name="connsiteY57" fmla="*/ 915425 h 1636384"/>
              <a:gd name="connsiteX58" fmla="*/ 285078 w 1305671"/>
              <a:gd name="connsiteY58" fmla="*/ 915425 h 1636384"/>
              <a:gd name="connsiteX59" fmla="*/ 285734 w 1305671"/>
              <a:gd name="connsiteY59" fmla="*/ 915687 h 1636384"/>
              <a:gd name="connsiteX60" fmla="*/ 285734 w 1305671"/>
              <a:gd name="connsiteY60" fmla="*/ 915381 h 1636384"/>
              <a:gd name="connsiteX61" fmla="*/ 285079 w 1305671"/>
              <a:gd name="connsiteY61" fmla="*/ 915163 h 1636384"/>
              <a:gd name="connsiteX62" fmla="*/ 281276 w 1305671"/>
              <a:gd name="connsiteY62" fmla="*/ 915163 h 1636384"/>
              <a:gd name="connsiteX63" fmla="*/ 300683 w 1305671"/>
              <a:gd name="connsiteY63" fmla="*/ 913196 h 1636384"/>
              <a:gd name="connsiteX64" fmla="*/ 296749 w 1305671"/>
              <a:gd name="connsiteY64" fmla="*/ 913851 h 1636384"/>
              <a:gd name="connsiteX65" fmla="*/ 295700 w 1305671"/>
              <a:gd name="connsiteY65" fmla="*/ 914114 h 1636384"/>
              <a:gd name="connsiteX66" fmla="*/ 295307 w 1305671"/>
              <a:gd name="connsiteY66" fmla="*/ 914900 h 1636384"/>
              <a:gd name="connsiteX67" fmla="*/ 293209 w 1305671"/>
              <a:gd name="connsiteY67" fmla="*/ 915556 h 1636384"/>
              <a:gd name="connsiteX68" fmla="*/ 293209 w 1305671"/>
              <a:gd name="connsiteY68" fmla="*/ 915687 h 1636384"/>
              <a:gd name="connsiteX69" fmla="*/ 295438 w 1305671"/>
              <a:gd name="connsiteY69" fmla="*/ 915031 h 1636384"/>
              <a:gd name="connsiteX70" fmla="*/ 295831 w 1305671"/>
              <a:gd name="connsiteY70" fmla="*/ 914245 h 1636384"/>
              <a:gd name="connsiteX71" fmla="*/ 296749 w 1305671"/>
              <a:gd name="connsiteY71" fmla="*/ 913982 h 1636384"/>
              <a:gd name="connsiteX72" fmla="*/ 300683 w 1305671"/>
              <a:gd name="connsiteY72" fmla="*/ 913327 h 1636384"/>
              <a:gd name="connsiteX73" fmla="*/ 301470 w 1305671"/>
              <a:gd name="connsiteY73" fmla="*/ 913589 h 1636384"/>
              <a:gd name="connsiteX74" fmla="*/ 301470 w 1305671"/>
              <a:gd name="connsiteY74" fmla="*/ 913458 h 1636384"/>
              <a:gd name="connsiteX75" fmla="*/ 287701 w 1305671"/>
              <a:gd name="connsiteY75" fmla="*/ 913196 h 1636384"/>
              <a:gd name="connsiteX76" fmla="*/ 287046 w 1305671"/>
              <a:gd name="connsiteY76" fmla="*/ 913458 h 1636384"/>
              <a:gd name="connsiteX77" fmla="*/ 287073 w 1305671"/>
              <a:gd name="connsiteY77" fmla="*/ 913526 h 1636384"/>
              <a:gd name="connsiteX78" fmla="*/ 287570 w 1305671"/>
              <a:gd name="connsiteY78" fmla="*/ 913327 h 1636384"/>
              <a:gd name="connsiteX79" fmla="*/ 291766 w 1305671"/>
              <a:gd name="connsiteY79" fmla="*/ 914638 h 1636384"/>
              <a:gd name="connsiteX80" fmla="*/ 292291 w 1305671"/>
              <a:gd name="connsiteY80" fmla="*/ 915031 h 1636384"/>
              <a:gd name="connsiteX81" fmla="*/ 293209 w 1305671"/>
              <a:gd name="connsiteY81" fmla="*/ 915425 h 1636384"/>
              <a:gd name="connsiteX82" fmla="*/ 293209 w 1305671"/>
              <a:gd name="connsiteY82" fmla="*/ 915294 h 1636384"/>
              <a:gd name="connsiteX83" fmla="*/ 292291 w 1305671"/>
              <a:gd name="connsiteY83" fmla="*/ 914900 h 1636384"/>
              <a:gd name="connsiteX84" fmla="*/ 291897 w 1305671"/>
              <a:gd name="connsiteY84" fmla="*/ 914638 h 1636384"/>
              <a:gd name="connsiteX85" fmla="*/ 333597 w 1305671"/>
              <a:gd name="connsiteY85" fmla="*/ 911884 h 1636384"/>
              <a:gd name="connsiteX86" fmla="*/ 333597 w 1305671"/>
              <a:gd name="connsiteY86" fmla="*/ 912802 h 1636384"/>
              <a:gd name="connsiteX87" fmla="*/ 331761 w 1305671"/>
              <a:gd name="connsiteY87" fmla="*/ 914900 h 1636384"/>
              <a:gd name="connsiteX88" fmla="*/ 330319 w 1305671"/>
              <a:gd name="connsiteY88" fmla="*/ 915294 h 1636384"/>
              <a:gd name="connsiteX89" fmla="*/ 331106 w 1305671"/>
              <a:gd name="connsiteY89" fmla="*/ 917392 h 1636384"/>
              <a:gd name="connsiteX90" fmla="*/ 327303 w 1305671"/>
              <a:gd name="connsiteY90" fmla="*/ 918310 h 1636384"/>
              <a:gd name="connsiteX91" fmla="*/ 326647 w 1305671"/>
              <a:gd name="connsiteY91" fmla="*/ 920801 h 1636384"/>
              <a:gd name="connsiteX92" fmla="*/ 324549 w 1305671"/>
              <a:gd name="connsiteY92" fmla="*/ 920408 h 1636384"/>
              <a:gd name="connsiteX93" fmla="*/ 323107 w 1305671"/>
              <a:gd name="connsiteY93" fmla="*/ 920801 h 1636384"/>
              <a:gd name="connsiteX94" fmla="*/ 317992 w 1305671"/>
              <a:gd name="connsiteY94" fmla="*/ 920801 h 1636384"/>
              <a:gd name="connsiteX95" fmla="*/ 317074 w 1305671"/>
              <a:gd name="connsiteY95" fmla="*/ 922506 h 1636384"/>
              <a:gd name="connsiteX96" fmla="*/ 315894 w 1305671"/>
              <a:gd name="connsiteY96" fmla="*/ 923686 h 1636384"/>
              <a:gd name="connsiteX97" fmla="*/ 315108 w 1305671"/>
              <a:gd name="connsiteY97" fmla="*/ 923031 h 1636384"/>
              <a:gd name="connsiteX98" fmla="*/ 314845 w 1305671"/>
              <a:gd name="connsiteY98" fmla="*/ 921195 h 1636384"/>
              <a:gd name="connsiteX99" fmla="*/ 314845 w 1305671"/>
              <a:gd name="connsiteY99" fmla="*/ 921326 h 1636384"/>
              <a:gd name="connsiteX100" fmla="*/ 315108 w 1305671"/>
              <a:gd name="connsiteY100" fmla="*/ 923162 h 1636384"/>
              <a:gd name="connsiteX101" fmla="*/ 315894 w 1305671"/>
              <a:gd name="connsiteY101" fmla="*/ 923817 h 1636384"/>
              <a:gd name="connsiteX102" fmla="*/ 317074 w 1305671"/>
              <a:gd name="connsiteY102" fmla="*/ 922768 h 1636384"/>
              <a:gd name="connsiteX103" fmla="*/ 317992 w 1305671"/>
              <a:gd name="connsiteY103" fmla="*/ 921063 h 1636384"/>
              <a:gd name="connsiteX104" fmla="*/ 323107 w 1305671"/>
              <a:gd name="connsiteY104" fmla="*/ 921063 h 1636384"/>
              <a:gd name="connsiteX105" fmla="*/ 324549 w 1305671"/>
              <a:gd name="connsiteY105" fmla="*/ 920670 h 1636384"/>
              <a:gd name="connsiteX106" fmla="*/ 326647 w 1305671"/>
              <a:gd name="connsiteY106" fmla="*/ 921063 h 1636384"/>
              <a:gd name="connsiteX107" fmla="*/ 327303 w 1305671"/>
              <a:gd name="connsiteY107" fmla="*/ 918441 h 1636384"/>
              <a:gd name="connsiteX108" fmla="*/ 331237 w 1305671"/>
              <a:gd name="connsiteY108" fmla="*/ 917523 h 1636384"/>
              <a:gd name="connsiteX109" fmla="*/ 330450 w 1305671"/>
              <a:gd name="connsiteY109" fmla="*/ 915425 h 1636384"/>
              <a:gd name="connsiteX110" fmla="*/ 331892 w 1305671"/>
              <a:gd name="connsiteY110" fmla="*/ 915031 h 1636384"/>
              <a:gd name="connsiteX111" fmla="*/ 333728 w 1305671"/>
              <a:gd name="connsiteY111" fmla="*/ 912802 h 1636384"/>
              <a:gd name="connsiteX112" fmla="*/ 333728 w 1305671"/>
              <a:gd name="connsiteY112" fmla="*/ 911884 h 1636384"/>
              <a:gd name="connsiteX113" fmla="*/ 332155 w 1305671"/>
              <a:gd name="connsiteY113" fmla="*/ 905459 h 1636384"/>
              <a:gd name="connsiteX114" fmla="*/ 331368 w 1305671"/>
              <a:gd name="connsiteY114" fmla="*/ 906246 h 1636384"/>
              <a:gd name="connsiteX115" fmla="*/ 332810 w 1305671"/>
              <a:gd name="connsiteY115" fmla="*/ 911884 h 1636384"/>
              <a:gd name="connsiteX116" fmla="*/ 332941 w 1305671"/>
              <a:gd name="connsiteY116" fmla="*/ 911884 h 1636384"/>
              <a:gd name="connsiteX117" fmla="*/ 331630 w 1305671"/>
              <a:gd name="connsiteY117" fmla="*/ 906246 h 1636384"/>
              <a:gd name="connsiteX118" fmla="*/ 332186 w 1305671"/>
              <a:gd name="connsiteY118" fmla="*/ 905580 h 1636384"/>
              <a:gd name="connsiteX119" fmla="*/ 333003 w 1305671"/>
              <a:gd name="connsiteY119" fmla="*/ 886214 h 1636384"/>
              <a:gd name="connsiteX120" fmla="*/ 332941 w 1305671"/>
              <a:gd name="connsiteY120" fmla="*/ 886314 h 1636384"/>
              <a:gd name="connsiteX121" fmla="*/ 336744 w 1305671"/>
              <a:gd name="connsiteY121" fmla="*/ 888150 h 1636384"/>
              <a:gd name="connsiteX122" fmla="*/ 335040 w 1305671"/>
              <a:gd name="connsiteY122" fmla="*/ 891952 h 1636384"/>
              <a:gd name="connsiteX123" fmla="*/ 337400 w 1305671"/>
              <a:gd name="connsiteY123" fmla="*/ 894837 h 1636384"/>
              <a:gd name="connsiteX124" fmla="*/ 337793 w 1305671"/>
              <a:gd name="connsiteY124" fmla="*/ 897329 h 1636384"/>
              <a:gd name="connsiteX125" fmla="*/ 337400 w 1305671"/>
              <a:gd name="connsiteY125" fmla="*/ 897591 h 1636384"/>
              <a:gd name="connsiteX126" fmla="*/ 336482 w 1305671"/>
              <a:gd name="connsiteY126" fmla="*/ 898378 h 1636384"/>
              <a:gd name="connsiteX127" fmla="*/ 335695 w 1305671"/>
              <a:gd name="connsiteY127" fmla="*/ 900869 h 1636384"/>
              <a:gd name="connsiteX128" fmla="*/ 333859 w 1305671"/>
              <a:gd name="connsiteY128" fmla="*/ 902705 h 1636384"/>
              <a:gd name="connsiteX129" fmla="*/ 333859 w 1305671"/>
              <a:gd name="connsiteY129" fmla="*/ 903754 h 1636384"/>
              <a:gd name="connsiteX130" fmla="*/ 333597 w 1305671"/>
              <a:gd name="connsiteY130" fmla="*/ 904410 h 1636384"/>
              <a:gd name="connsiteX131" fmla="*/ 333597 w 1305671"/>
              <a:gd name="connsiteY131" fmla="*/ 906246 h 1636384"/>
              <a:gd name="connsiteX132" fmla="*/ 332541 w 1305671"/>
              <a:gd name="connsiteY132" fmla="*/ 906481 h 1636384"/>
              <a:gd name="connsiteX133" fmla="*/ 332548 w 1305671"/>
              <a:gd name="connsiteY133" fmla="*/ 906508 h 1636384"/>
              <a:gd name="connsiteX134" fmla="*/ 333728 w 1305671"/>
              <a:gd name="connsiteY134" fmla="*/ 906246 h 1636384"/>
              <a:gd name="connsiteX135" fmla="*/ 333728 w 1305671"/>
              <a:gd name="connsiteY135" fmla="*/ 904410 h 1636384"/>
              <a:gd name="connsiteX136" fmla="*/ 333990 w 1305671"/>
              <a:gd name="connsiteY136" fmla="*/ 903623 h 1636384"/>
              <a:gd name="connsiteX137" fmla="*/ 333990 w 1305671"/>
              <a:gd name="connsiteY137" fmla="*/ 902705 h 1636384"/>
              <a:gd name="connsiteX138" fmla="*/ 335826 w 1305671"/>
              <a:gd name="connsiteY138" fmla="*/ 900869 h 1636384"/>
              <a:gd name="connsiteX139" fmla="*/ 336613 w 1305671"/>
              <a:gd name="connsiteY139" fmla="*/ 898378 h 1636384"/>
              <a:gd name="connsiteX140" fmla="*/ 337531 w 1305671"/>
              <a:gd name="connsiteY140" fmla="*/ 897591 h 1636384"/>
              <a:gd name="connsiteX141" fmla="*/ 337924 w 1305671"/>
              <a:gd name="connsiteY141" fmla="*/ 897329 h 1636384"/>
              <a:gd name="connsiteX142" fmla="*/ 337531 w 1305671"/>
              <a:gd name="connsiteY142" fmla="*/ 894706 h 1636384"/>
              <a:gd name="connsiteX143" fmla="*/ 335171 w 1305671"/>
              <a:gd name="connsiteY143" fmla="*/ 891952 h 1636384"/>
              <a:gd name="connsiteX144" fmla="*/ 336875 w 1305671"/>
              <a:gd name="connsiteY144" fmla="*/ 888150 h 1636384"/>
              <a:gd name="connsiteX145" fmla="*/ 332949 w 1305671"/>
              <a:gd name="connsiteY145" fmla="*/ 881356 h 1636384"/>
              <a:gd name="connsiteX146" fmla="*/ 333963 w 1305671"/>
              <a:gd name="connsiteY146" fmla="*/ 884523 h 1636384"/>
              <a:gd name="connsiteX147" fmla="*/ 333990 w 1305671"/>
              <a:gd name="connsiteY147" fmla="*/ 884478 h 1636384"/>
              <a:gd name="connsiteX148" fmla="*/ 341727 w 1305671"/>
              <a:gd name="connsiteY148" fmla="*/ 869660 h 1636384"/>
              <a:gd name="connsiteX149" fmla="*/ 340809 w 1305671"/>
              <a:gd name="connsiteY149" fmla="*/ 870316 h 1636384"/>
              <a:gd name="connsiteX150" fmla="*/ 338973 w 1305671"/>
              <a:gd name="connsiteY150" fmla="*/ 871103 h 1636384"/>
              <a:gd name="connsiteX151" fmla="*/ 337269 w 1305671"/>
              <a:gd name="connsiteY151" fmla="*/ 870316 h 1636384"/>
              <a:gd name="connsiteX152" fmla="*/ 335826 w 1305671"/>
              <a:gd name="connsiteY152" fmla="*/ 870316 h 1636384"/>
              <a:gd name="connsiteX153" fmla="*/ 334384 w 1305671"/>
              <a:gd name="connsiteY153" fmla="*/ 870578 h 1636384"/>
              <a:gd name="connsiteX154" fmla="*/ 332941 w 1305671"/>
              <a:gd name="connsiteY154" fmla="*/ 872021 h 1636384"/>
              <a:gd name="connsiteX155" fmla="*/ 330450 w 1305671"/>
              <a:gd name="connsiteY155" fmla="*/ 873463 h 1636384"/>
              <a:gd name="connsiteX156" fmla="*/ 332941 w 1305671"/>
              <a:gd name="connsiteY156" fmla="*/ 872152 h 1636384"/>
              <a:gd name="connsiteX157" fmla="*/ 334384 w 1305671"/>
              <a:gd name="connsiteY157" fmla="*/ 870709 h 1636384"/>
              <a:gd name="connsiteX158" fmla="*/ 335826 w 1305671"/>
              <a:gd name="connsiteY158" fmla="*/ 870447 h 1636384"/>
              <a:gd name="connsiteX159" fmla="*/ 337269 w 1305671"/>
              <a:gd name="connsiteY159" fmla="*/ 870447 h 1636384"/>
              <a:gd name="connsiteX160" fmla="*/ 338973 w 1305671"/>
              <a:gd name="connsiteY160" fmla="*/ 871103 h 1636384"/>
              <a:gd name="connsiteX161" fmla="*/ 340809 w 1305671"/>
              <a:gd name="connsiteY161" fmla="*/ 870447 h 1636384"/>
              <a:gd name="connsiteX162" fmla="*/ 1176769 w 1305671"/>
              <a:gd name="connsiteY162" fmla="*/ 702337 h 1636384"/>
              <a:gd name="connsiteX163" fmla="*/ 1176663 w 1305671"/>
              <a:gd name="connsiteY163" fmla="*/ 702339 h 1636384"/>
              <a:gd name="connsiteX164" fmla="*/ 1177294 w 1305671"/>
              <a:gd name="connsiteY164" fmla="*/ 705746 h 1636384"/>
              <a:gd name="connsiteX165" fmla="*/ 1178737 w 1305671"/>
              <a:gd name="connsiteY165" fmla="*/ 710992 h 1636384"/>
              <a:gd name="connsiteX166" fmla="*/ 1178837 w 1305671"/>
              <a:gd name="connsiteY166" fmla="*/ 711011 h 1636384"/>
              <a:gd name="connsiteX167" fmla="*/ 1177425 w 1305671"/>
              <a:gd name="connsiteY167" fmla="*/ 705878 h 1636384"/>
              <a:gd name="connsiteX168" fmla="*/ 1241286 w 1305671"/>
              <a:gd name="connsiteY168" fmla="*/ 697485 h 1636384"/>
              <a:gd name="connsiteX169" fmla="*/ 1240442 w 1305671"/>
              <a:gd name="connsiteY169" fmla="*/ 698209 h 1636384"/>
              <a:gd name="connsiteX170" fmla="*/ 1240499 w 1305671"/>
              <a:gd name="connsiteY170" fmla="*/ 698272 h 1636384"/>
              <a:gd name="connsiteX171" fmla="*/ 1241335 w 1305671"/>
              <a:gd name="connsiteY171" fmla="*/ 697556 h 1636384"/>
              <a:gd name="connsiteX172" fmla="*/ 1237090 w 1305671"/>
              <a:gd name="connsiteY172" fmla="*/ 694732 h 1636384"/>
              <a:gd name="connsiteX173" fmla="*/ 1234205 w 1305671"/>
              <a:gd name="connsiteY173" fmla="*/ 698010 h 1636384"/>
              <a:gd name="connsiteX174" fmla="*/ 1233287 w 1305671"/>
              <a:gd name="connsiteY174" fmla="*/ 699452 h 1636384"/>
              <a:gd name="connsiteX175" fmla="*/ 1233545 w 1305671"/>
              <a:gd name="connsiteY175" fmla="*/ 699711 h 1636384"/>
              <a:gd name="connsiteX176" fmla="*/ 1233680 w 1305671"/>
              <a:gd name="connsiteY176" fmla="*/ 699583 h 1636384"/>
              <a:gd name="connsiteX177" fmla="*/ 1233418 w 1305671"/>
              <a:gd name="connsiteY177" fmla="*/ 699321 h 1636384"/>
              <a:gd name="connsiteX178" fmla="*/ 1234336 w 1305671"/>
              <a:gd name="connsiteY178" fmla="*/ 698010 h 1636384"/>
              <a:gd name="connsiteX179" fmla="*/ 1237100 w 1305671"/>
              <a:gd name="connsiteY179" fmla="*/ 694743 h 1636384"/>
              <a:gd name="connsiteX180" fmla="*/ 1202209 w 1305671"/>
              <a:gd name="connsiteY180" fmla="*/ 693289 h 1636384"/>
              <a:gd name="connsiteX181" fmla="*/ 1202195 w 1305671"/>
              <a:gd name="connsiteY181" fmla="*/ 693317 h 1636384"/>
              <a:gd name="connsiteX182" fmla="*/ 1203028 w 1305671"/>
              <a:gd name="connsiteY182" fmla="*/ 693519 h 1636384"/>
              <a:gd name="connsiteX183" fmla="*/ 1238663 w 1305671"/>
              <a:gd name="connsiteY183" fmla="*/ 536325 h 1636384"/>
              <a:gd name="connsiteX184" fmla="*/ 1239844 w 1305671"/>
              <a:gd name="connsiteY184" fmla="*/ 536719 h 1636384"/>
              <a:gd name="connsiteX185" fmla="*/ 1240630 w 1305671"/>
              <a:gd name="connsiteY185" fmla="*/ 537768 h 1636384"/>
              <a:gd name="connsiteX186" fmla="*/ 1241286 w 1305671"/>
              <a:gd name="connsiteY186" fmla="*/ 538424 h 1636384"/>
              <a:gd name="connsiteX187" fmla="*/ 1241286 w 1305671"/>
              <a:gd name="connsiteY187" fmla="*/ 539210 h 1636384"/>
              <a:gd name="connsiteX188" fmla="*/ 1240630 w 1305671"/>
              <a:gd name="connsiteY188" fmla="*/ 539604 h 1636384"/>
              <a:gd name="connsiteX189" fmla="*/ 1238139 w 1305671"/>
              <a:gd name="connsiteY189" fmla="*/ 540391 h 1636384"/>
              <a:gd name="connsiteX190" fmla="*/ 1236696 w 1305671"/>
              <a:gd name="connsiteY190" fmla="*/ 541833 h 1636384"/>
              <a:gd name="connsiteX191" fmla="*/ 1234992 w 1305671"/>
              <a:gd name="connsiteY191" fmla="*/ 541833 h 1636384"/>
              <a:gd name="connsiteX192" fmla="*/ 1234598 w 1305671"/>
              <a:gd name="connsiteY192" fmla="*/ 540653 h 1636384"/>
              <a:gd name="connsiteX193" fmla="*/ 1234336 w 1305671"/>
              <a:gd name="connsiteY193" fmla="*/ 539604 h 1636384"/>
              <a:gd name="connsiteX194" fmla="*/ 1234861 w 1305671"/>
              <a:gd name="connsiteY194" fmla="*/ 537768 h 1636384"/>
              <a:gd name="connsiteX195" fmla="*/ 1236959 w 1305671"/>
              <a:gd name="connsiteY195" fmla="*/ 537768 h 1636384"/>
              <a:gd name="connsiteX196" fmla="*/ 1238401 w 1305671"/>
              <a:gd name="connsiteY196" fmla="*/ 537506 h 1636384"/>
              <a:gd name="connsiteX197" fmla="*/ 1202471 w 1305671"/>
              <a:gd name="connsiteY197" fmla="*/ 520721 h 1636384"/>
              <a:gd name="connsiteX198" fmla="*/ 1202144 w 1305671"/>
              <a:gd name="connsiteY198" fmla="*/ 521114 h 1636384"/>
              <a:gd name="connsiteX199" fmla="*/ 1202078 w 1305671"/>
              <a:gd name="connsiteY199" fmla="*/ 521114 h 1636384"/>
              <a:gd name="connsiteX200" fmla="*/ 1202471 w 1305671"/>
              <a:gd name="connsiteY200" fmla="*/ 520065 h 1636384"/>
              <a:gd name="connsiteX201" fmla="*/ 1203258 w 1305671"/>
              <a:gd name="connsiteY201" fmla="*/ 520459 h 1636384"/>
              <a:gd name="connsiteX202" fmla="*/ 1203258 w 1305671"/>
              <a:gd name="connsiteY202" fmla="*/ 520721 h 1636384"/>
              <a:gd name="connsiteX203" fmla="*/ 1202471 w 1305671"/>
              <a:gd name="connsiteY203" fmla="*/ 520721 h 1636384"/>
              <a:gd name="connsiteX204" fmla="*/ 1202471 w 1305671"/>
              <a:gd name="connsiteY204" fmla="*/ 520459 h 1636384"/>
              <a:gd name="connsiteX205" fmla="*/ 1079470 w 1305671"/>
              <a:gd name="connsiteY205" fmla="*/ 464072 h 1636384"/>
              <a:gd name="connsiteX206" fmla="*/ 1079864 w 1305671"/>
              <a:gd name="connsiteY206" fmla="*/ 464990 h 1636384"/>
              <a:gd name="connsiteX207" fmla="*/ 1078946 w 1305671"/>
              <a:gd name="connsiteY207" fmla="*/ 464990 h 1636384"/>
              <a:gd name="connsiteX208" fmla="*/ 1078815 w 1305671"/>
              <a:gd name="connsiteY208" fmla="*/ 464990 h 1636384"/>
              <a:gd name="connsiteX209" fmla="*/ 1078815 w 1305671"/>
              <a:gd name="connsiteY209" fmla="*/ 464859 h 1636384"/>
              <a:gd name="connsiteX210" fmla="*/ 274326 w 1305671"/>
              <a:gd name="connsiteY210" fmla="*/ 455942 h 1636384"/>
              <a:gd name="connsiteX211" fmla="*/ 274588 w 1305671"/>
              <a:gd name="connsiteY211" fmla="*/ 455942 h 1636384"/>
              <a:gd name="connsiteX212" fmla="*/ 274326 w 1305671"/>
              <a:gd name="connsiteY212" fmla="*/ 456204 h 1636384"/>
              <a:gd name="connsiteX213" fmla="*/ 274457 w 1305671"/>
              <a:gd name="connsiteY213" fmla="*/ 457385 h 1636384"/>
              <a:gd name="connsiteX214" fmla="*/ 274195 w 1305671"/>
              <a:gd name="connsiteY214" fmla="*/ 457647 h 1636384"/>
              <a:gd name="connsiteX215" fmla="*/ 273801 w 1305671"/>
              <a:gd name="connsiteY215" fmla="*/ 458303 h 1636384"/>
              <a:gd name="connsiteX216" fmla="*/ 274195 w 1305671"/>
              <a:gd name="connsiteY216" fmla="*/ 458696 h 1636384"/>
              <a:gd name="connsiteX217" fmla="*/ 273801 w 1305671"/>
              <a:gd name="connsiteY217" fmla="*/ 458696 h 1636384"/>
              <a:gd name="connsiteX218" fmla="*/ 272883 w 1305671"/>
              <a:gd name="connsiteY218" fmla="*/ 456860 h 1636384"/>
              <a:gd name="connsiteX219" fmla="*/ 272883 w 1305671"/>
              <a:gd name="connsiteY219" fmla="*/ 456204 h 1636384"/>
              <a:gd name="connsiteX220" fmla="*/ 273146 w 1305671"/>
              <a:gd name="connsiteY220" fmla="*/ 456598 h 1636384"/>
              <a:gd name="connsiteX221" fmla="*/ 289668 w 1305671"/>
              <a:gd name="connsiteY221" fmla="*/ 443616 h 1636384"/>
              <a:gd name="connsiteX222" fmla="*/ 290062 w 1305671"/>
              <a:gd name="connsiteY222" fmla="*/ 443616 h 1636384"/>
              <a:gd name="connsiteX223" fmla="*/ 290324 w 1305671"/>
              <a:gd name="connsiteY223" fmla="*/ 443616 h 1636384"/>
              <a:gd name="connsiteX224" fmla="*/ 290324 w 1305671"/>
              <a:gd name="connsiteY224" fmla="*/ 445058 h 1636384"/>
              <a:gd name="connsiteX225" fmla="*/ 287570 w 1305671"/>
              <a:gd name="connsiteY225" fmla="*/ 441124 h 1636384"/>
              <a:gd name="connsiteX226" fmla="*/ 287832 w 1305671"/>
              <a:gd name="connsiteY226" fmla="*/ 441124 h 1636384"/>
              <a:gd name="connsiteX227" fmla="*/ 287832 w 1305671"/>
              <a:gd name="connsiteY227" fmla="*/ 442173 h 1636384"/>
              <a:gd name="connsiteX228" fmla="*/ 287570 w 1305671"/>
              <a:gd name="connsiteY228" fmla="*/ 442567 h 1636384"/>
              <a:gd name="connsiteX229" fmla="*/ 287177 w 1305671"/>
              <a:gd name="connsiteY229" fmla="*/ 443616 h 1636384"/>
              <a:gd name="connsiteX230" fmla="*/ 286914 w 1305671"/>
              <a:gd name="connsiteY230" fmla="*/ 444009 h 1636384"/>
              <a:gd name="connsiteX231" fmla="*/ 286521 w 1305671"/>
              <a:gd name="connsiteY231" fmla="*/ 443616 h 1636384"/>
              <a:gd name="connsiteX232" fmla="*/ 286914 w 1305671"/>
              <a:gd name="connsiteY232" fmla="*/ 441911 h 1636384"/>
              <a:gd name="connsiteX233" fmla="*/ 287701 w 1305671"/>
              <a:gd name="connsiteY233" fmla="*/ 408997 h 1636384"/>
              <a:gd name="connsiteX234" fmla="*/ 290980 w 1305671"/>
              <a:gd name="connsiteY234" fmla="*/ 409784 h 1636384"/>
              <a:gd name="connsiteX235" fmla="*/ 293864 w 1305671"/>
              <a:gd name="connsiteY235" fmla="*/ 409784 h 1636384"/>
              <a:gd name="connsiteX236" fmla="*/ 295307 w 1305671"/>
              <a:gd name="connsiteY236" fmla="*/ 410440 h 1636384"/>
              <a:gd name="connsiteX237" fmla="*/ 295700 w 1305671"/>
              <a:gd name="connsiteY237" fmla="*/ 413718 h 1636384"/>
              <a:gd name="connsiteX238" fmla="*/ 295176 w 1305671"/>
              <a:gd name="connsiteY238" fmla="*/ 417127 h 1636384"/>
              <a:gd name="connsiteX239" fmla="*/ 295176 w 1305671"/>
              <a:gd name="connsiteY239" fmla="*/ 418832 h 1636384"/>
              <a:gd name="connsiteX240" fmla="*/ 294782 w 1305671"/>
              <a:gd name="connsiteY240" fmla="*/ 420012 h 1636384"/>
              <a:gd name="connsiteX241" fmla="*/ 294782 w 1305671"/>
              <a:gd name="connsiteY241" fmla="*/ 421061 h 1636384"/>
              <a:gd name="connsiteX242" fmla="*/ 293864 w 1305671"/>
              <a:gd name="connsiteY242" fmla="*/ 423553 h 1636384"/>
              <a:gd name="connsiteX243" fmla="*/ 293077 w 1305671"/>
              <a:gd name="connsiteY243" fmla="*/ 423553 h 1636384"/>
              <a:gd name="connsiteX244" fmla="*/ 293340 w 1305671"/>
              <a:gd name="connsiteY244" fmla="*/ 422766 h 1636384"/>
              <a:gd name="connsiteX245" fmla="*/ 292684 w 1305671"/>
              <a:gd name="connsiteY245" fmla="*/ 423028 h 1636384"/>
              <a:gd name="connsiteX246" fmla="*/ 293077 w 1305671"/>
              <a:gd name="connsiteY246" fmla="*/ 423422 h 1636384"/>
              <a:gd name="connsiteX247" fmla="*/ 292684 w 1305671"/>
              <a:gd name="connsiteY247" fmla="*/ 423422 h 1636384"/>
              <a:gd name="connsiteX248" fmla="*/ 292422 w 1305671"/>
              <a:gd name="connsiteY248" fmla="*/ 423028 h 1636384"/>
              <a:gd name="connsiteX249" fmla="*/ 293340 w 1305671"/>
              <a:gd name="connsiteY249" fmla="*/ 422110 h 1636384"/>
              <a:gd name="connsiteX250" fmla="*/ 293077 w 1305671"/>
              <a:gd name="connsiteY250" fmla="*/ 420930 h 1636384"/>
              <a:gd name="connsiteX251" fmla="*/ 292684 w 1305671"/>
              <a:gd name="connsiteY251" fmla="*/ 421586 h 1636384"/>
              <a:gd name="connsiteX252" fmla="*/ 291897 w 1305671"/>
              <a:gd name="connsiteY252" fmla="*/ 421979 h 1636384"/>
              <a:gd name="connsiteX253" fmla="*/ 291635 w 1305671"/>
              <a:gd name="connsiteY253" fmla="*/ 421979 h 1636384"/>
              <a:gd name="connsiteX254" fmla="*/ 291635 w 1305671"/>
              <a:gd name="connsiteY254" fmla="*/ 420537 h 1636384"/>
              <a:gd name="connsiteX255" fmla="*/ 292422 w 1305671"/>
              <a:gd name="connsiteY255" fmla="*/ 419094 h 1636384"/>
              <a:gd name="connsiteX256" fmla="*/ 292028 w 1305671"/>
              <a:gd name="connsiteY256" fmla="*/ 417914 h 1636384"/>
              <a:gd name="connsiteX257" fmla="*/ 291766 w 1305671"/>
              <a:gd name="connsiteY257" fmla="*/ 417914 h 1636384"/>
              <a:gd name="connsiteX258" fmla="*/ 291766 w 1305671"/>
              <a:gd name="connsiteY258" fmla="*/ 418308 h 1636384"/>
              <a:gd name="connsiteX259" fmla="*/ 291766 w 1305671"/>
              <a:gd name="connsiteY259" fmla="*/ 419094 h 1636384"/>
              <a:gd name="connsiteX260" fmla="*/ 291766 w 1305671"/>
              <a:gd name="connsiteY260" fmla="*/ 419357 h 1636384"/>
              <a:gd name="connsiteX261" fmla="*/ 292028 w 1305671"/>
              <a:gd name="connsiteY261" fmla="*/ 419357 h 1636384"/>
              <a:gd name="connsiteX262" fmla="*/ 291373 w 1305671"/>
              <a:gd name="connsiteY262" fmla="*/ 420537 h 1636384"/>
              <a:gd name="connsiteX263" fmla="*/ 291373 w 1305671"/>
              <a:gd name="connsiteY263" fmla="*/ 421193 h 1636384"/>
              <a:gd name="connsiteX264" fmla="*/ 291373 w 1305671"/>
              <a:gd name="connsiteY264" fmla="*/ 421979 h 1636384"/>
              <a:gd name="connsiteX265" fmla="*/ 291373 w 1305671"/>
              <a:gd name="connsiteY265" fmla="*/ 422897 h 1636384"/>
              <a:gd name="connsiteX266" fmla="*/ 290324 w 1305671"/>
              <a:gd name="connsiteY266" fmla="*/ 424077 h 1636384"/>
              <a:gd name="connsiteX267" fmla="*/ 290324 w 1305671"/>
              <a:gd name="connsiteY267" fmla="*/ 425782 h 1636384"/>
              <a:gd name="connsiteX268" fmla="*/ 291111 w 1305671"/>
              <a:gd name="connsiteY268" fmla="*/ 427880 h 1636384"/>
              <a:gd name="connsiteX269" fmla="*/ 291111 w 1305671"/>
              <a:gd name="connsiteY269" fmla="*/ 428536 h 1636384"/>
              <a:gd name="connsiteX270" fmla="*/ 290324 w 1305671"/>
              <a:gd name="connsiteY270" fmla="*/ 430634 h 1636384"/>
              <a:gd name="connsiteX271" fmla="*/ 291111 w 1305671"/>
              <a:gd name="connsiteY271" fmla="*/ 433519 h 1636384"/>
              <a:gd name="connsiteX272" fmla="*/ 288619 w 1305671"/>
              <a:gd name="connsiteY272" fmla="*/ 434699 h 1636384"/>
              <a:gd name="connsiteX273" fmla="*/ 286914 w 1305671"/>
              <a:gd name="connsiteY273" fmla="*/ 437846 h 1636384"/>
              <a:gd name="connsiteX274" fmla="*/ 286914 w 1305671"/>
              <a:gd name="connsiteY274" fmla="*/ 439026 h 1636384"/>
              <a:gd name="connsiteX275" fmla="*/ 288357 w 1305671"/>
              <a:gd name="connsiteY275" fmla="*/ 439289 h 1636384"/>
              <a:gd name="connsiteX276" fmla="*/ 288357 w 1305671"/>
              <a:gd name="connsiteY276" fmla="*/ 439682 h 1636384"/>
              <a:gd name="connsiteX277" fmla="*/ 287177 w 1305671"/>
              <a:gd name="connsiteY277" fmla="*/ 439944 h 1636384"/>
              <a:gd name="connsiteX278" fmla="*/ 287177 w 1305671"/>
              <a:gd name="connsiteY278" fmla="*/ 439289 h 1636384"/>
              <a:gd name="connsiteX279" fmla="*/ 286914 w 1305671"/>
              <a:gd name="connsiteY279" fmla="*/ 439289 h 1636384"/>
              <a:gd name="connsiteX280" fmla="*/ 286914 w 1305671"/>
              <a:gd name="connsiteY280" fmla="*/ 439682 h 1636384"/>
              <a:gd name="connsiteX281" fmla="*/ 286521 w 1305671"/>
              <a:gd name="connsiteY281" fmla="*/ 440469 h 1636384"/>
              <a:gd name="connsiteX282" fmla="*/ 285603 w 1305671"/>
              <a:gd name="connsiteY282" fmla="*/ 440469 h 1636384"/>
              <a:gd name="connsiteX283" fmla="*/ 285865 w 1305671"/>
              <a:gd name="connsiteY283" fmla="*/ 441124 h 1636384"/>
              <a:gd name="connsiteX284" fmla="*/ 285865 w 1305671"/>
              <a:gd name="connsiteY284" fmla="*/ 442173 h 1636384"/>
              <a:gd name="connsiteX285" fmla="*/ 285079 w 1305671"/>
              <a:gd name="connsiteY285" fmla="*/ 442567 h 1636384"/>
              <a:gd name="connsiteX286" fmla="*/ 284423 w 1305671"/>
              <a:gd name="connsiteY286" fmla="*/ 443354 h 1636384"/>
              <a:gd name="connsiteX287" fmla="*/ 284423 w 1305671"/>
              <a:gd name="connsiteY287" fmla="*/ 444796 h 1636384"/>
              <a:gd name="connsiteX288" fmla="*/ 283636 w 1305671"/>
              <a:gd name="connsiteY288" fmla="*/ 445058 h 1636384"/>
              <a:gd name="connsiteX289" fmla="*/ 283374 w 1305671"/>
              <a:gd name="connsiteY289" fmla="*/ 444796 h 1636384"/>
              <a:gd name="connsiteX290" fmla="*/ 282718 w 1305671"/>
              <a:gd name="connsiteY290" fmla="*/ 445058 h 1636384"/>
              <a:gd name="connsiteX291" fmla="*/ 283374 w 1305671"/>
              <a:gd name="connsiteY291" fmla="*/ 445714 h 1636384"/>
              <a:gd name="connsiteX292" fmla="*/ 282718 w 1305671"/>
              <a:gd name="connsiteY292" fmla="*/ 446107 h 1636384"/>
              <a:gd name="connsiteX293" fmla="*/ 283374 w 1305671"/>
              <a:gd name="connsiteY293" fmla="*/ 447025 h 1636384"/>
              <a:gd name="connsiteX294" fmla="*/ 283636 w 1305671"/>
              <a:gd name="connsiteY294" fmla="*/ 446763 h 1636384"/>
              <a:gd name="connsiteX295" fmla="*/ 283374 w 1305671"/>
              <a:gd name="connsiteY295" fmla="*/ 447550 h 1636384"/>
              <a:gd name="connsiteX296" fmla="*/ 282718 w 1305671"/>
              <a:gd name="connsiteY296" fmla="*/ 447550 h 1636384"/>
              <a:gd name="connsiteX297" fmla="*/ 280882 w 1305671"/>
              <a:gd name="connsiteY297" fmla="*/ 447550 h 1636384"/>
              <a:gd name="connsiteX298" fmla="*/ 279178 w 1305671"/>
              <a:gd name="connsiteY298" fmla="*/ 446107 h 1636384"/>
              <a:gd name="connsiteX299" fmla="*/ 278784 w 1305671"/>
              <a:gd name="connsiteY299" fmla="*/ 445321 h 1636384"/>
              <a:gd name="connsiteX300" fmla="*/ 277998 w 1305671"/>
              <a:gd name="connsiteY300" fmla="*/ 443223 h 1636384"/>
              <a:gd name="connsiteX301" fmla="*/ 278391 w 1305671"/>
              <a:gd name="connsiteY301" fmla="*/ 440338 h 1636384"/>
              <a:gd name="connsiteX302" fmla="*/ 279833 w 1305671"/>
              <a:gd name="connsiteY302" fmla="*/ 437846 h 1636384"/>
              <a:gd name="connsiteX303" fmla="*/ 279833 w 1305671"/>
              <a:gd name="connsiteY303" fmla="*/ 436797 h 1636384"/>
              <a:gd name="connsiteX304" fmla="*/ 279440 w 1305671"/>
              <a:gd name="connsiteY304" fmla="*/ 436141 h 1636384"/>
              <a:gd name="connsiteX305" fmla="*/ 279178 w 1305671"/>
              <a:gd name="connsiteY305" fmla="*/ 429716 h 1636384"/>
              <a:gd name="connsiteX306" fmla="*/ 279440 w 1305671"/>
              <a:gd name="connsiteY306" fmla="*/ 427225 h 1636384"/>
              <a:gd name="connsiteX307" fmla="*/ 279178 w 1305671"/>
              <a:gd name="connsiteY307" fmla="*/ 426307 h 1636384"/>
              <a:gd name="connsiteX308" fmla="*/ 279440 w 1305671"/>
              <a:gd name="connsiteY308" fmla="*/ 425520 h 1636384"/>
              <a:gd name="connsiteX309" fmla="*/ 279178 w 1305671"/>
              <a:gd name="connsiteY309" fmla="*/ 424864 h 1636384"/>
              <a:gd name="connsiteX310" fmla="*/ 278522 w 1305671"/>
              <a:gd name="connsiteY310" fmla="*/ 425126 h 1636384"/>
              <a:gd name="connsiteX311" fmla="*/ 278522 w 1305671"/>
              <a:gd name="connsiteY311" fmla="*/ 425782 h 1636384"/>
              <a:gd name="connsiteX312" fmla="*/ 277080 w 1305671"/>
              <a:gd name="connsiteY312" fmla="*/ 426176 h 1636384"/>
              <a:gd name="connsiteX313" fmla="*/ 277080 w 1305671"/>
              <a:gd name="connsiteY313" fmla="*/ 427618 h 1636384"/>
              <a:gd name="connsiteX314" fmla="*/ 275899 w 1305671"/>
              <a:gd name="connsiteY314" fmla="*/ 427880 h 1636384"/>
              <a:gd name="connsiteX315" fmla="*/ 275113 w 1305671"/>
              <a:gd name="connsiteY315" fmla="*/ 429323 h 1636384"/>
              <a:gd name="connsiteX316" fmla="*/ 274457 w 1305671"/>
              <a:gd name="connsiteY316" fmla="*/ 429978 h 1636384"/>
              <a:gd name="connsiteX317" fmla="*/ 273670 w 1305671"/>
              <a:gd name="connsiteY317" fmla="*/ 429978 h 1636384"/>
              <a:gd name="connsiteX318" fmla="*/ 273670 w 1305671"/>
              <a:gd name="connsiteY318" fmla="*/ 431158 h 1636384"/>
              <a:gd name="connsiteX319" fmla="*/ 273014 w 1305671"/>
              <a:gd name="connsiteY319" fmla="*/ 431421 h 1636384"/>
              <a:gd name="connsiteX320" fmla="*/ 273408 w 1305671"/>
              <a:gd name="connsiteY320" fmla="*/ 432208 h 1636384"/>
              <a:gd name="connsiteX321" fmla="*/ 273670 w 1305671"/>
              <a:gd name="connsiteY321" fmla="*/ 431421 h 1636384"/>
              <a:gd name="connsiteX322" fmla="*/ 274064 w 1305671"/>
              <a:gd name="connsiteY322" fmla="*/ 432208 h 1636384"/>
              <a:gd name="connsiteX323" fmla="*/ 273277 w 1305671"/>
              <a:gd name="connsiteY323" fmla="*/ 432863 h 1636384"/>
              <a:gd name="connsiteX324" fmla="*/ 273539 w 1305671"/>
              <a:gd name="connsiteY324" fmla="*/ 434961 h 1636384"/>
              <a:gd name="connsiteX325" fmla="*/ 273933 w 1305671"/>
              <a:gd name="connsiteY325" fmla="*/ 436141 h 1636384"/>
              <a:gd name="connsiteX326" fmla="*/ 273146 w 1305671"/>
              <a:gd name="connsiteY326" fmla="*/ 437059 h 1636384"/>
              <a:gd name="connsiteX327" fmla="*/ 273146 w 1305671"/>
              <a:gd name="connsiteY327" fmla="*/ 439157 h 1636384"/>
              <a:gd name="connsiteX328" fmla="*/ 273933 w 1305671"/>
              <a:gd name="connsiteY328" fmla="*/ 439813 h 1636384"/>
              <a:gd name="connsiteX329" fmla="*/ 273933 w 1305671"/>
              <a:gd name="connsiteY329" fmla="*/ 440993 h 1636384"/>
              <a:gd name="connsiteX330" fmla="*/ 272752 w 1305671"/>
              <a:gd name="connsiteY330" fmla="*/ 442042 h 1636384"/>
              <a:gd name="connsiteX331" fmla="*/ 273408 w 1305671"/>
              <a:gd name="connsiteY331" fmla="*/ 443485 h 1636384"/>
              <a:gd name="connsiteX332" fmla="*/ 273408 w 1305671"/>
              <a:gd name="connsiteY332" fmla="*/ 445321 h 1636384"/>
              <a:gd name="connsiteX333" fmla="*/ 274588 w 1305671"/>
              <a:gd name="connsiteY333" fmla="*/ 444927 h 1636384"/>
              <a:gd name="connsiteX334" fmla="*/ 275375 w 1305671"/>
              <a:gd name="connsiteY334" fmla="*/ 443485 h 1636384"/>
              <a:gd name="connsiteX335" fmla="*/ 274982 w 1305671"/>
              <a:gd name="connsiteY335" fmla="*/ 445321 h 1636384"/>
              <a:gd name="connsiteX336" fmla="*/ 274326 w 1305671"/>
              <a:gd name="connsiteY336" fmla="*/ 445583 h 1636384"/>
              <a:gd name="connsiteX337" fmla="*/ 272883 w 1305671"/>
              <a:gd name="connsiteY337" fmla="*/ 445976 h 1636384"/>
              <a:gd name="connsiteX338" fmla="*/ 271179 w 1305671"/>
              <a:gd name="connsiteY338" fmla="*/ 445189 h 1636384"/>
              <a:gd name="connsiteX339" fmla="*/ 269081 w 1305671"/>
              <a:gd name="connsiteY339" fmla="*/ 443354 h 1636384"/>
              <a:gd name="connsiteX340" fmla="*/ 267638 w 1305671"/>
              <a:gd name="connsiteY340" fmla="*/ 441649 h 1636384"/>
              <a:gd name="connsiteX341" fmla="*/ 266458 w 1305671"/>
              <a:gd name="connsiteY341" fmla="*/ 441256 h 1636384"/>
              <a:gd name="connsiteX342" fmla="*/ 264753 w 1305671"/>
              <a:gd name="connsiteY342" fmla="*/ 441649 h 1636384"/>
              <a:gd name="connsiteX343" fmla="*/ 262918 w 1305671"/>
              <a:gd name="connsiteY343" fmla="*/ 440207 h 1636384"/>
              <a:gd name="connsiteX344" fmla="*/ 261868 w 1305671"/>
              <a:gd name="connsiteY344" fmla="*/ 438108 h 1636384"/>
              <a:gd name="connsiteX345" fmla="*/ 260426 w 1305671"/>
              <a:gd name="connsiteY345" fmla="*/ 439551 h 1636384"/>
              <a:gd name="connsiteX346" fmla="*/ 260426 w 1305671"/>
              <a:gd name="connsiteY346" fmla="*/ 440338 h 1636384"/>
              <a:gd name="connsiteX347" fmla="*/ 259246 w 1305671"/>
              <a:gd name="connsiteY347" fmla="*/ 441780 h 1636384"/>
              <a:gd name="connsiteX348" fmla="*/ 259639 w 1305671"/>
              <a:gd name="connsiteY348" fmla="*/ 442436 h 1636384"/>
              <a:gd name="connsiteX349" fmla="*/ 260557 w 1305671"/>
              <a:gd name="connsiteY349" fmla="*/ 442042 h 1636384"/>
              <a:gd name="connsiteX350" fmla="*/ 261344 w 1305671"/>
              <a:gd name="connsiteY350" fmla="*/ 442698 h 1636384"/>
              <a:gd name="connsiteX351" fmla="*/ 262524 w 1305671"/>
              <a:gd name="connsiteY351" fmla="*/ 442042 h 1636384"/>
              <a:gd name="connsiteX352" fmla="*/ 264622 w 1305671"/>
              <a:gd name="connsiteY352" fmla="*/ 442436 h 1636384"/>
              <a:gd name="connsiteX353" fmla="*/ 267114 w 1305671"/>
              <a:gd name="connsiteY353" fmla="*/ 442042 h 1636384"/>
              <a:gd name="connsiteX354" fmla="*/ 267769 w 1305671"/>
              <a:gd name="connsiteY354" fmla="*/ 442436 h 1636384"/>
              <a:gd name="connsiteX355" fmla="*/ 264229 w 1305671"/>
              <a:gd name="connsiteY355" fmla="*/ 444140 h 1636384"/>
              <a:gd name="connsiteX356" fmla="*/ 261082 w 1305671"/>
              <a:gd name="connsiteY356" fmla="*/ 443878 h 1636384"/>
              <a:gd name="connsiteX357" fmla="*/ 258852 w 1305671"/>
              <a:gd name="connsiteY357" fmla="*/ 442436 h 1636384"/>
              <a:gd name="connsiteX358" fmla="*/ 256361 w 1305671"/>
              <a:gd name="connsiteY358" fmla="*/ 438895 h 1636384"/>
              <a:gd name="connsiteX359" fmla="*/ 254919 w 1305671"/>
              <a:gd name="connsiteY359" fmla="*/ 433257 h 1636384"/>
              <a:gd name="connsiteX360" fmla="*/ 255705 w 1305671"/>
              <a:gd name="connsiteY360" fmla="*/ 429716 h 1636384"/>
              <a:gd name="connsiteX361" fmla="*/ 255312 w 1305671"/>
              <a:gd name="connsiteY361" fmla="*/ 429323 h 1636384"/>
              <a:gd name="connsiteX362" fmla="*/ 255312 w 1305671"/>
              <a:gd name="connsiteY362" fmla="*/ 428274 h 1636384"/>
              <a:gd name="connsiteX363" fmla="*/ 254656 w 1305671"/>
              <a:gd name="connsiteY363" fmla="*/ 428274 h 1636384"/>
              <a:gd name="connsiteX364" fmla="*/ 255836 w 1305671"/>
              <a:gd name="connsiteY364" fmla="*/ 425782 h 1636384"/>
              <a:gd name="connsiteX365" fmla="*/ 260819 w 1305671"/>
              <a:gd name="connsiteY365" fmla="*/ 421979 h 1636384"/>
              <a:gd name="connsiteX366" fmla="*/ 265015 w 1305671"/>
              <a:gd name="connsiteY366" fmla="*/ 418439 h 1636384"/>
              <a:gd name="connsiteX367" fmla="*/ 272883 w 1305671"/>
              <a:gd name="connsiteY367" fmla="*/ 414898 h 1636384"/>
              <a:gd name="connsiteX368" fmla="*/ 277866 w 1305671"/>
              <a:gd name="connsiteY368" fmla="*/ 411227 h 1636384"/>
              <a:gd name="connsiteX369" fmla="*/ 282063 w 1305671"/>
              <a:gd name="connsiteY369" fmla="*/ 409784 h 1636384"/>
              <a:gd name="connsiteX370" fmla="*/ 1149494 w 1305671"/>
              <a:gd name="connsiteY370" fmla="*/ 408604 h 1636384"/>
              <a:gd name="connsiteX371" fmla="*/ 1149888 w 1305671"/>
              <a:gd name="connsiteY371" fmla="*/ 408997 h 1636384"/>
              <a:gd name="connsiteX372" fmla="*/ 1149232 w 1305671"/>
              <a:gd name="connsiteY372" fmla="*/ 409784 h 1636384"/>
              <a:gd name="connsiteX373" fmla="*/ 1151068 w 1305671"/>
              <a:gd name="connsiteY373" fmla="*/ 408211 h 1636384"/>
              <a:gd name="connsiteX374" fmla="*/ 1151461 w 1305671"/>
              <a:gd name="connsiteY374" fmla="*/ 408211 h 1636384"/>
              <a:gd name="connsiteX375" fmla="*/ 1151461 w 1305671"/>
              <a:gd name="connsiteY375" fmla="*/ 408473 h 1636384"/>
              <a:gd name="connsiteX376" fmla="*/ 1151068 w 1305671"/>
              <a:gd name="connsiteY376" fmla="*/ 409128 h 1636384"/>
              <a:gd name="connsiteX377" fmla="*/ 1150806 w 1305671"/>
              <a:gd name="connsiteY377" fmla="*/ 409128 h 1636384"/>
              <a:gd name="connsiteX378" fmla="*/ 1150806 w 1305671"/>
              <a:gd name="connsiteY378" fmla="*/ 408866 h 1636384"/>
              <a:gd name="connsiteX379" fmla="*/ 1148052 w 1305671"/>
              <a:gd name="connsiteY379" fmla="*/ 405326 h 1636384"/>
              <a:gd name="connsiteX380" fmla="*/ 1148183 w 1305671"/>
              <a:gd name="connsiteY380" fmla="*/ 405326 h 1636384"/>
              <a:gd name="connsiteX381" fmla="*/ 1148839 w 1305671"/>
              <a:gd name="connsiteY381" fmla="*/ 405326 h 1636384"/>
              <a:gd name="connsiteX382" fmla="*/ 1148839 w 1305671"/>
              <a:gd name="connsiteY382" fmla="*/ 405588 h 1636384"/>
              <a:gd name="connsiteX383" fmla="*/ 1149232 w 1305671"/>
              <a:gd name="connsiteY383" fmla="*/ 405981 h 1636384"/>
              <a:gd name="connsiteX384" fmla="*/ 1149494 w 1305671"/>
              <a:gd name="connsiteY384" fmla="*/ 407424 h 1636384"/>
              <a:gd name="connsiteX385" fmla="*/ 1149232 w 1305671"/>
              <a:gd name="connsiteY385" fmla="*/ 407030 h 1636384"/>
              <a:gd name="connsiteX386" fmla="*/ 1148445 w 1305671"/>
              <a:gd name="connsiteY386" fmla="*/ 406768 h 1636384"/>
              <a:gd name="connsiteX387" fmla="*/ 1148052 w 1305671"/>
              <a:gd name="connsiteY387" fmla="*/ 405981 h 1636384"/>
              <a:gd name="connsiteX388" fmla="*/ 295045 w 1305671"/>
              <a:gd name="connsiteY388" fmla="*/ 404539 h 1636384"/>
              <a:gd name="connsiteX389" fmla="*/ 296487 w 1305671"/>
              <a:gd name="connsiteY389" fmla="*/ 405326 h 1636384"/>
              <a:gd name="connsiteX390" fmla="*/ 296487 w 1305671"/>
              <a:gd name="connsiteY390" fmla="*/ 405588 h 1636384"/>
              <a:gd name="connsiteX391" fmla="*/ 295307 w 1305671"/>
              <a:gd name="connsiteY391" fmla="*/ 405981 h 1636384"/>
              <a:gd name="connsiteX392" fmla="*/ 295307 w 1305671"/>
              <a:gd name="connsiteY392" fmla="*/ 406768 h 1636384"/>
              <a:gd name="connsiteX393" fmla="*/ 295307 w 1305671"/>
              <a:gd name="connsiteY393" fmla="*/ 408473 h 1636384"/>
              <a:gd name="connsiteX394" fmla="*/ 295045 w 1305671"/>
              <a:gd name="connsiteY394" fmla="*/ 408866 h 1636384"/>
              <a:gd name="connsiteX395" fmla="*/ 294651 w 1305671"/>
              <a:gd name="connsiteY395" fmla="*/ 408473 h 1636384"/>
              <a:gd name="connsiteX396" fmla="*/ 292946 w 1305671"/>
              <a:gd name="connsiteY396" fmla="*/ 408473 h 1636384"/>
              <a:gd name="connsiteX397" fmla="*/ 292946 w 1305671"/>
              <a:gd name="connsiteY397" fmla="*/ 408866 h 1636384"/>
              <a:gd name="connsiteX398" fmla="*/ 292946 w 1305671"/>
              <a:gd name="connsiteY398" fmla="*/ 409128 h 1636384"/>
              <a:gd name="connsiteX399" fmla="*/ 292553 w 1305671"/>
              <a:gd name="connsiteY399" fmla="*/ 408866 h 1636384"/>
              <a:gd name="connsiteX400" fmla="*/ 292291 w 1305671"/>
              <a:gd name="connsiteY400" fmla="*/ 408473 h 1636384"/>
              <a:gd name="connsiteX401" fmla="*/ 292553 w 1305671"/>
              <a:gd name="connsiteY401" fmla="*/ 407686 h 1636384"/>
              <a:gd name="connsiteX402" fmla="*/ 1069111 w 1305671"/>
              <a:gd name="connsiteY402" fmla="*/ 334122 h 1636384"/>
              <a:gd name="connsiteX403" fmla="*/ 1069111 w 1305671"/>
              <a:gd name="connsiteY403" fmla="*/ 334908 h 1636384"/>
              <a:gd name="connsiteX404" fmla="*/ 1069111 w 1305671"/>
              <a:gd name="connsiteY404" fmla="*/ 335171 h 1636384"/>
              <a:gd name="connsiteX405" fmla="*/ 1068849 w 1305671"/>
              <a:gd name="connsiteY405" fmla="*/ 335826 h 1636384"/>
              <a:gd name="connsiteX406" fmla="*/ 1069505 w 1305671"/>
              <a:gd name="connsiteY406" fmla="*/ 337006 h 1636384"/>
              <a:gd name="connsiteX407" fmla="*/ 1069111 w 1305671"/>
              <a:gd name="connsiteY407" fmla="*/ 337793 h 1636384"/>
              <a:gd name="connsiteX408" fmla="*/ 1068849 w 1305671"/>
              <a:gd name="connsiteY408" fmla="*/ 337400 h 1636384"/>
              <a:gd name="connsiteX409" fmla="*/ 1068455 w 1305671"/>
              <a:gd name="connsiteY409" fmla="*/ 336744 h 1636384"/>
              <a:gd name="connsiteX410" fmla="*/ 1068455 w 1305671"/>
              <a:gd name="connsiteY410" fmla="*/ 335302 h 1636384"/>
              <a:gd name="connsiteX411" fmla="*/ 1068849 w 1305671"/>
              <a:gd name="connsiteY411" fmla="*/ 334515 h 1636384"/>
              <a:gd name="connsiteX412" fmla="*/ 1064521 w 1305671"/>
              <a:gd name="connsiteY412" fmla="*/ 321664 h 1636384"/>
              <a:gd name="connsiteX413" fmla="*/ 1066226 w 1305671"/>
              <a:gd name="connsiteY413" fmla="*/ 322058 h 1636384"/>
              <a:gd name="connsiteX414" fmla="*/ 1066882 w 1305671"/>
              <a:gd name="connsiteY414" fmla="*/ 322713 h 1636384"/>
              <a:gd name="connsiteX415" fmla="*/ 1067275 w 1305671"/>
              <a:gd name="connsiteY415" fmla="*/ 322713 h 1636384"/>
              <a:gd name="connsiteX416" fmla="*/ 1067537 w 1305671"/>
              <a:gd name="connsiteY416" fmla="*/ 322713 h 1636384"/>
              <a:gd name="connsiteX417" fmla="*/ 1068193 w 1305671"/>
              <a:gd name="connsiteY417" fmla="*/ 323500 h 1636384"/>
              <a:gd name="connsiteX418" fmla="*/ 1068980 w 1305671"/>
              <a:gd name="connsiteY418" fmla="*/ 324156 h 1636384"/>
              <a:gd name="connsiteX419" fmla="*/ 1069636 w 1305671"/>
              <a:gd name="connsiteY419" fmla="*/ 325205 h 1636384"/>
              <a:gd name="connsiteX420" fmla="*/ 1069636 w 1305671"/>
              <a:gd name="connsiteY420" fmla="*/ 325860 h 1636384"/>
              <a:gd name="connsiteX421" fmla="*/ 1069373 w 1305671"/>
              <a:gd name="connsiteY421" fmla="*/ 327303 h 1636384"/>
              <a:gd name="connsiteX422" fmla="*/ 1068718 w 1305671"/>
              <a:gd name="connsiteY422" fmla="*/ 328483 h 1636384"/>
              <a:gd name="connsiteX423" fmla="*/ 1068324 w 1305671"/>
              <a:gd name="connsiteY423" fmla="*/ 328483 h 1636384"/>
              <a:gd name="connsiteX424" fmla="*/ 1068324 w 1305671"/>
              <a:gd name="connsiteY424" fmla="*/ 328090 h 1636384"/>
              <a:gd name="connsiteX425" fmla="*/ 1068718 w 1305671"/>
              <a:gd name="connsiteY425" fmla="*/ 327827 h 1636384"/>
              <a:gd name="connsiteX426" fmla="*/ 1068324 w 1305671"/>
              <a:gd name="connsiteY426" fmla="*/ 326385 h 1636384"/>
              <a:gd name="connsiteX427" fmla="*/ 1068062 w 1305671"/>
              <a:gd name="connsiteY427" fmla="*/ 325205 h 1636384"/>
              <a:gd name="connsiteX428" fmla="*/ 1066882 w 1305671"/>
              <a:gd name="connsiteY428" fmla="*/ 323762 h 1636384"/>
              <a:gd name="connsiteX429" fmla="*/ 1066620 w 1305671"/>
              <a:gd name="connsiteY429" fmla="*/ 322975 h 1636384"/>
              <a:gd name="connsiteX430" fmla="*/ 1065440 w 1305671"/>
              <a:gd name="connsiteY430" fmla="*/ 322320 h 1636384"/>
              <a:gd name="connsiteX431" fmla="*/ 1053507 w 1305671"/>
              <a:gd name="connsiteY431" fmla="*/ 311436 h 1636384"/>
              <a:gd name="connsiteX432" fmla="*/ 1054162 w 1305671"/>
              <a:gd name="connsiteY432" fmla="*/ 311436 h 1636384"/>
              <a:gd name="connsiteX433" fmla="*/ 1054949 w 1305671"/>
              <a:gd name="connsiteY433" fmla="*/ 311436 h 1636384"/>
              <a:gd name="connsiteX434" fmla="*/ 1055211 w 1305671"/>
              <a:gd name="connsiteY434" fmla="*/ 311436 h 1636384"/>
              <a:gd name="connsiteX435" fmla="*/ 1055605 w 1305671"/>
              <a:gd name="connsiteY435" fmla="*/ 312223 h 1636384"/>
              <a:gd name="connsiteX436" fmla="*/ 1055605 w 1305671"/>
              <a:gd name="connsiteY436" fmla="*/ 312878 h 1636384"/>
              <a:gd name="connsiteX437" fmla="*/ 1055605 w 1305671"/>
              <a:gd name="connsiteY437" fmla="*/ 313141 h 1636384"/>
              <a:gd name="connsiteX438" fmla="*/ 1055867 w 1305671"/>
              <a:gd name="connsiteY438" fmla="*/ 313927 h 1636384"/>
              <a:gd name="connsiteX439" fmla="*/ 1055867 w 1305671"/>
              <a:gd name="connsiteY439" fmla="*/ 314321 h 1636384"/>
              <a:gd name="connsiteX440" fmla="*/ 1055867 w 1305671"/>
              <a:gd name="connsiteY440" fmla="*/ 314583 h 1636384"/>
              <a:gd name="connsiteX441" fmla="*/ 1056654 w 1305671"/>
              <a:gd name="connsiteY441" fmla="*/ 315763 h 1636384"/>
              <a:gd name="connsiteX442" fmla="*/ 1057441 w 1305671"/>
              <a:gd name="connsiteY442" fmla="*/ 316550 h 1636384"/>
              <a:gd name="connsiteX443" fmla="*/ 1059539 w 1305671"/>
              <a:gd name="connsiteY443" fmla="*/ 317468 h 1636384"/>
              <a:gd name="connsiteX444" fmla="*/ 1059801 w 1305671"/>
              <a:gd name="connsiteY444" fmla="*/ 317861 h 1636384"/>
              <a:gd name="connsiteX445" fmla="*/ 1060981 w 1305671"/>
              <a:gd name="connsiteY445" fmla="*/ 319304 h 1636384"/>
              <a:gd name="connsiteX446" fmla="*/ 1061768 w 1305671"/>
              <a:gd name="connsiteY446" fmla="*/ 319959 h 1636384"/>
              <a:gd name="connsiteX447" fmla="*/ 1063472 w 1305671"/>
              <a:gd name="connsiteY447" fmla="*/ 321009 h 1636384"/>
              <a:gd name="connsiteX448" fmla="*/ 1062030 w 1305671"/>
              <a:gd name="connsiteY448" fmla="*/ 321664 h 1636384"/>
              <a:gd name="connsiteX449" fmla="*/ 1060981 w 1305671"/>
              <a:gd name="connsiteY449" fmla="*/ 321402 h 1636384"/>
              <a:gd name="connsiteX450" fmla="*/ 1058490 w 1305671"/>
              <a:gd name="connsiteY450" fmla="*/ 320222 h 1636384"/>
              <a:gd name="connsiteX451" fmla="*/ 1057572 w 1305671"/>
              <a:gd name="connsiteY451" fmla="*/ 319566 h 1636384"/>
              <a:gd name="connsiteX452" fmla="*/ 1056391 w 1305671"/>
              <a:gd name="connsiteY452" fmla="*/ 318124 h 1636384"/>
              <a:gd name="connsiteX453" fmla="*/ 1055998 w 1305671"/>
              <a:gd name="connsiteY453" fmla="*/ 317075 h 1636384"/>
              <a:gd name="connsiteX454" fmla="*/ 1055736 w 1305671"/>
              <a:gd name="connsiteY454" fmla="*/ 315894 h 1636384"/>
              <a:gd name="connsiteX455" fmla="*/ 1055342 w 1305671"/>
              <a:gd name="connsiteY455" fmla="*/ 314976 h 1636384"/>
              <a:gd name="connsiteX456" fmla="*/ 1054556 w 1305671"/>
              <a:gd name="connsiteY456" fmla="*/ 314190 h 1636384"/>
              <a:gd name="connsiteX457" fmla="*/ 1054556 w 1305671"/>
              <a:gd name="connsiteY457" fmla="*/ 314452 h 1636384"/>
              <a:gd name="connsiteX458" fmla="*/ 1055342 w 1305671"/>
              <a:gd name="connsiteY458" fmla="*/ 315239 h 1636384"/>
              <a:gd name="connsiteX459" fmla="*/ 1055342 w 1305671"/>
              <a:gd name="connsiteY459" fmla="*/ 315632 h 1636384"/>
              <a:gd name="connsiteX460" fmla="*/ 1053900 w 1305671"/>
              <a:gd name="connsiteY460" fmla="*/ 314976 h 1636384"/>
              <a:gd name="connsiteX461" fmla="*/ 1053900 w 1305671"/>
              <a:gd name="connsiteY461" fmla="*/ 314583 h 1636384"/>
              <a:gd name="connsiteX462" fmla="*/ 1053638 w 1305671"/>
              <a:gd name="connsiteY462" fmla="*/ 313927 h 1636384"/>
              <a:gd name="connsiteX463" fmla="*/ 1053900 w 1305671"/>
              <a:gd name="connsiteY463" fmla="*/ 313665 h 1636384"/>
              <a:gd name="connsiteX464" fmla="*/ 1053900 w 1305671"/>
              <a:gd name="connsiteY464" fmla="*/ 312878 h 1636384"/>
              <a:gd name="connsiteX465" fmla="*/ 1054556 w 1305671"/>
              <a:gd name="connsiteY465" fmla="*/ 312878 h 1636384"/>
              <a:gd name="connsiteX466" fmla="*/ 1054556 w 1305671"/>
              <a:gd name="connsiteY466" fmla="*/ 312485 h 1636384"/>
              <a:gd name="connsiteX467" fmla="*/ 1054293 w 1305671"/>
              <a:gd name="connsiteY467" fmla="*/ 312223 h 1636384"/>
              <a:gd name="connsiteX468" fmla="*/ 1053113 w 1305671"/>
              <a:gd name="connsiteY468" fmla="*/ 312223 h 1636384"/>
              <a:gd name="connsiteX469" fmla="*/ 912803 w 1305671"/>
              <a:gd name="connsiteY469" fmla="*/ 291635 h 1636384"/>
              <a:gd name="connsiteX470" fmla="*/ 913197 w 1305671"/>
              <a:gd name="connsiteY470" fmla="*/ 291635 h 1636384"/>
              <a:gd name="connsiteX471" fmla="*/ 913459 w 1305671"/>
              <a:gd name="connsiteY471" fmla="*/ 292029 h 1636384"/>
              <a:gd name="connsiteX472" fmla="*/ 913852 w 1305671"/>
              <a:gd name="connsiteY472" fmla="*/ 292291 h 1636384"/>
              <a:gd name="connsiteX473" fmla="*/ 913459 w 1305671"/>
              <a:gd name="connsiteY473" fmla="*/ 292291 h 1636384"/>
              <a:gd name="connsiteX474" fmla="*/ 913197 w 1305671"/>
              <a:gd name="connsiteY474" fmla="*/ 292291 h 1636384"/>
              <a:gd name="connsiteX475" fmla="*/ 912803 w 1305671"/>
              <a:gd name="connsiteY475" fmla="*/ 292029 h 1636384"/>
              <a:gd name="connsiteX476" fmla="*/ 1067275 w 1305671"/>
              <a:gd name="connsiteY476" fmla="*/ 282981 h 1636384"/>
              <a:gd name="connsiteX477" fmla="*/ 1068455 w 1305671"/>
              <a:gd name="connsiteY477" fmla="*/ 282981 h 1636384"/>
              <a:gd name="connsiteX478" fmla="*/ 1068718 w 1305671"/>
              <a:gd name="connsiteY478" fmla="*/ 283636 h 1636384"/>
              <a:gd name="connsiteX479" fmla="*/ 1069111 w 1305671"/>
              <a:gd name="connsiteY479" fmla="*/ 284816 h 1636384"/>
              <a:gd name="connsiteX480" fmla="*/ 1069111 w 1305671"/>
              <a:gd name="connsiteY480" fmla="*/ 285079 h 1636384"/>
              <a:gd name="connsiteX481" fmla="*/ 1068718 w 1305671"/>
              <a:gd name="connsiteY481" fmla="*/ 285079 h 1636384"/>
              <a:gd name="connsiteX482" fmla="*/ 1068455 w 1305671"/>
              <a:gd name="connsiteY482" fmla="*/ 285079 h 1636384"/>
              <a:gd name="connsiteX483" fmla="*/ 1068062 w 1305671"/>
              <a:gd name="connsiteY483" fmla="*/ 285472 h 1636384"/>
              <a:gd name="connsiteX484" fmla="*/ 1068062 w 1305671"/>
              <a:gd name="connsiteY484" fmla="*/ 285734 h 1636384"/>
              <a:gd name="connsiteX485" fmla="*/ 1068718 w 1305671"/>
              <a:gd name="connsiteY485" fmla="*/ 285472 h 1636384"/>
              <a:gd name="connsiteX486" fmla="*/ 1069111 w 1305671"/>
              <a:gd name="connsiteY486" fmla="*/ 285734 h 1636384"/>
              <a:gd name="connsiteX487" fmla="*/ 1069111 w 1305671"/>
              <a:gd name="connsiteY487" fmla="*/ 286128 h 1636384"/>
              <a:gd name="connsiteX488" fmla="*/ 1068324 w 1305671"/>
              <a:gd name="connsiteY488" fmla="*/ 286390 h 1636384"/>
              <a:gd name="connsiteX489" fmla="*/ 1069111 w 1305671"/>
              <a:gd name="connsiteY489" fmla="*/ 286783 h 1636384"/>
              <a:gd name="connsiteX490" fmla="*/ 1069767 w 1305671"/>
              <a:gd name="connsiteY490" fmla="*/ 287701 h 1636384"/>
              <a:gd name="connsiteX491" fmla="*/ 1070029 w 1305671"/>
              <a:gd name="connsiteY491" fmla="*/ 288881 h 1636384"/>
              <a:gd name="connsiteX492" fmla="*/ 1070029 w 1305671"/>
              <a:gd name="connsiteY492" fmla="*/ 289144 h 1636384"/>
              <a:gd name="connsiteX493" fmla="*/ 1069767 w 1305671"/>
              <a:gd name="connsiteY493" fmla="*/ 289144 h 1636384"/>
              <a:gd name="connsiteX494" fmla="*/ 1069373 w 1305671"/>
              <a:gd name="connsiteY494" fmla="*/ 289537 h 1636384"/>
              <a:gd name="connsiteX495" fmla="*/ 1070029 w 1305671"/>
              <a:gd name="connsiteY495" fmla="*/ 289799 h 1636384"/>
              <a:gd name="connsiteX496" fmla="*/ 1070422 w 1305671"/>
              <a:gd name="connsiteY496" fmla="*/ 291635 h 1636384"/>
              <a:gd name="connsiteX497" fmla="*/ 1071340 w 1305671"/>
              <a:gd name="connsiteY497" fmla="*/ 294127 h 1636384"/>
              <a:gd name="connsiteX498" fmla="*/ 1072127 w 1305671"/>
              <a:gd name="connsiteY498" fmla="*/ 296225 h 1636384"/>
              <a:gd name="connsiteX499" fmla="*/ 1073963 w 1305671"/>
              <a:gd name="connsiteY499" fmla="*/ 301208 h 1636384"/>
              <a:gd name="connsiteX500" fmla="*/ 1079208 w 1305671"/>
              <a:gd name="connsiteY500" fmla="*/ 309862 h 1636384"/>
              <a:gd name="connsiteX501" fmla="*/ 1080651 w 1305671"/>
              <a:gd name="connsiteY501" fmla="*/ 312354 h 1636384"/>
              <a:gd name="connsiteX502" fmla="*/ 1082093 w 1305671"/>
              <a:gd name="connsiteY502" fmla="*/ 313796 h 1636384"/>
              <a:gd name="connsiteX503" fmla="*/ 1084585 w 1305671"/>
              <a:gd name="connsiteY503" fmla="*/ 316288 h 1636384"/>
              <a:gd name="connsiteX504" fmla="*/ 1087863 w 1305671"/>
              <a:gd name="connsiteY504" fmla="*/ 319828 h 1636384"/>
              <a:gd name="connsiteX505" fmla="*/ 1088650 w 1305671"/>
              <a:gd name="connsiteY505" fmla="*/ 320615 h 1636384"/>
              <a:gd name="connsiteX506" fmla="*/ 1093633 w 1305671"/>
              <a:gd name="connsiteY506" fmla="*/ 324811 h 1636384"/>
              <a:gd name="connsiteX507" fmla="*/ 1095337 w 1305671"/>
              <a:gd name="connsiteY507" fmla="*/ 326254 h 1636384"/>
              <a:gd name="connsiteX508" fmla="*/ 1096780 w 1305671"/>
              <a:gd name="connsiteY508" fmla="*/ 327172 h 1636384"/>
              <a:gd name="connsiteX509" fmla="*/ 1097960 w 1305671"/>
              <a:gd name="connsiteY509" fmla="*/ 328352 h 1636384"/>
              <a:gd name="connsiteX510" fmla="*/ 1101107 w 1305671"/>
              <a:gd name="connsiteY510" fmla="*/ 330057 h 1636384"/>
              <a:gd name="connsiteX511" fmla="*/ 1105697 w 1305671"/>
              <a:gd name="connsiteY511" fmla="*/ 332941 h 1636384"/>
              <a:gd name="connsiteX512" fmla="*/ 1110680 w 1305671"/>
              <a:gd name="connsiteY512" fmla="*/ 335040 h 1636384"/>
              <a:gd name="connsiteX513" fmla="*/ 1112384 w 1305671"/>
              <a:gd name="connsiteY513" fmla="*/ 336220 h 1636384"/>
              <a:gd name="connsiteX514" fmla="*/ 1114482 w 1305671"/>
              <a:gd name="connsiteY514" fmla="*/ 336875 h 1636384"/>
              <a:gd name="connsiteX515" fmla="*/ 1116318 w 1305671"/>
              <a:gd name="connsiteY515" fmla="*/ 337138 h 1636384"/>
              <a:gd name="connsiteX516" fmla="*/ 1124055 w 1305671"/>
              <a:gd name="connsiteY516" fmla="*/ 338580 h 1636384"/>
              <a:gd name="connsiteX517" fmla="*/ 1125891 w 1305671"/>
              <a:gd name="connsiteY517" fmla="*/ 339367 h 1636384"/>
              <a:gd name="connsiteX518" fmla="*/ 1127989 w 1305671"/>
              <a:gd name="connsiteY518" fmla="*/ 340809 h 1636384"/>
              <a:gd name="connsiteX519" fmla="*/ 1135070 w 1305671"/>
              <a:gd name="connsiteY519" fmla="*/ 343694 h 1636384"/>
              <a:gd name="connsiteX520" fmla="*/ 1136775 w 1305671"/>
              <a:gd name="connsiteY520" fmla="*/ 345137 h 1636384"/>
              <a:gd name="connsiteX521" fmla="*/ 1138611 w 1305671"/>
              <a:gd name="connsiteY521" fmla="*/ 345792 h 1636384"/>
              <a:gd name="connsiteX522" fmla="*/ 1140053 w 1305671"/>
              <a:gd name="connsiteY522" fmla="*/ 346972 h 1636384"/>
              <a:gd name="connsiteX523" fmla="*/ 1140971 w 1305671"/>
              <a:gd name="connsiteY523" fmla="*/ 346972 h 1636384"/>
              <a:gd name="connsiteX524" fmla="*/ 1143462 w 1305671"/>
              <a:gd name="connsiteY524" fmla="*/ 349857 h 1636384"/>
              <a:gd name="connsiteX525" fmla="*/ 1144511 w 1305671"/>
              <a:gd name="connsiteY525" fmla="*/ 350906 h 1636384"/>
              <a:gd name="connsiteX526" fmla="*/ 1146741 w 1305671"/>
              <a:gd name="connsiteY526" fmla="*/ 353398 h 1636384"/>
              <a:gd name="connsiteX527" fmla="*/ 1147003 w 1305671"/>
              <a:gd name="connsiteY527" fmla="*/ 353398 h 1636384"/>
              <a:gd name="connsiteX528" fmla="*/ 1147658 w 1305671"/>
              <a:gd name="connsiteY528" fmla="*/ 354316 h 1636384"/>
              <a:gd name="connsiteX529" fmla="*/ 1148445 w 1305671"/>
              <a:gd name="connsiteY529" fmla="*/ 354709 h 1636384"/>
              <a:gd name="connsiteX530" fmla="*/ 1150281 w 1305671"/>
              <a:gd name="connsiteY530" fmla="*/ 356414 h 1636384"/>
              <a:gd name="connsiteX531" fmla="*/ 1151724 w 1305671"/>
              <a:gd name="connsiteY531" fmla="*/ 358250 h 1636384"/>
              <a:gd name="connsiteX532" fmla="*/ 1154215 w 1305671"/>
              <a:gd name="connsiteY532" fmla="*/ 359954 h 1636384"/>
              <a:gd name="connsiteX533" fmla="*/ 1157100 w 1305671"/>
              <a:gd name="connsiteY533" fmla="*/ 362184 h 1636384"/>
              <a:gd name="connsiteX534" fmla="*/ 1160247 w 1305671"/>
              <a:gd name="connsiteY534" fmla="*/ 365724 h 1636384"/>
              <a:gd name="connsiteX535" fmla="*/ 1163525 w 1305671"/>
              <a:gd name="connsiteY535" fmla="*/ 368085 h 1636384"/>
              <a:gd name="connsiteX536" fmla="*/ 1164574 w 1305671"/>
              <a:gd name="connsiteY536" fmla="*/ 369265 h 1636384"/>
              <a:gd name="connsiteX537" fmla="*/ 1176769 w 1305671"/>
              <a:gd name="connsiteY537" fmla="*/ 378837 h 1636384"/>
              <a:gd name="connsiteX538" fmla="*/ 1183457 w 1305671"/>
              <a:gd name="connsiteY538" fmla="*/ 384476 h 1636384"/>
              <a:gd name="connsiteX539" fmla="*/ 1187391 w 1305671"/>
              <a:gd name="connsiteY539" fmla="*/ 388410 h 1636384"/>
              <a:gd name="connsiteX540" fmla="*/ 1190932 w 1305671"/>
              <a:gd name="connsiteY540" fmla="*/ 392606 h 1636384"/>
              <a:gd name="connsiteX541" fmla="*/ 1197619 w 1305671"/>
              <a:gd name="connsiteY541" fmla="*/ 398507 h 1636384"/>
              <a:gd name="connsiteX542" fmla="*/ 1199062 w 1305671"/>
              <a:gd name="connsiteY542" fmla="*/ 400998 h 1636384"/>
              <a:gd name="connsiteX543" fmla="*/ 1202340 w 1305671"/>
              <a:gd name="connsiteY543" fmla="*/ 403883 h 1636384"/>
              <a:gd name="connsiteX544" fmla="*/ 1208634 w 1305671"/>
              <a:gd name="connsiteY544" fmla="*/ 408866 h 1636384"/>
              <a:gd name="connsiteX545" fmla="*/ 1212175 w 1305671"/>
              <a:gd name="connsiteY545" fmla="*/ 410964 h 1636384"/>
              <a:gd name="connsiteX546" fmla="*/ 1216109 w 1305671"/>
              <a:gd name="connsiteY546" fmla="*/ 412407 h 1636384"/>
              <a:gd name="connsiteX547" fmla="*/ 1217027 w 1305671"/>
              <a:gd name="connsiteY547" fmla="*/ 413325 h 1636384"/>
              <a:gd name="connsiteX548" fmla="*/ 1211388 w 1305671"/>
              <a:gd name="connsiteY548" fmla="*/ 421193 h 1636384"/>
              <a:gd name="connsiteX549" fmla="*/ 1206799 w 1305671"/>
              <a:gd name="connsiteY549" fmla="*/ 421455 h 1636384"/>
              <a:gd name="connsiteX550" fmla="*/ 1206143 w 1305671"/>
              <a:gd name="connsiteY550" fmla="*/ 421455 h 1636384"/>
              <a:gd name="connsiteX551" fmla="*/ 1205356 w 1305671"/>
              <a:gd name="connsiteY551" fmla="*/ 421455 h 1636384"/>
              <a:gd name="connsiteX552" fmla="*/ 1204176 w 1305671"/>
              <a:gd name="connsiteY552" fmla="*/ 422242 h 1636384"/>
              <a:gd name="connsiteX553" fmla="*/ 1204176 w 1305671"/>
              <a:gd name="connsiteY553" fmla="*/ 423422 h 1636384"/>
              <a:gd name="connsiteX554" fmla="*/ 1210601 w 1305671"/>
              <a:gd name="connsiteY554" fmla="*/ 424077 h 1636384"/>
              <a:gd name="connsiteX555" fmla="*/ 1210601 w 1305671"/>
              <a:gd name="connsiteY555" fmla="*/ 425520 h 1636384"/>
              <a:gd name="connsiteX556" fmla="*/ 1210601 w 1305671"/>
              <a:gd name="connsiteY556" fmla="*/ 426569 h 1636384"/>
              <a:gd name="connsiteX557" fmla="*/ 1213880 w 1305671"/>
              <a:gd name="connsiteY557" fmla="*/ 429847 h 1636384"/>
              <a:gd name="connsiteX558" fmla="*/ 1214666 w 1305671"/>
              <a:gd name="connsiteY558" fmla="*/ 435092 h 1636384"/>
              <a:gd name="connsiteX559" fmla="*/ 1214666 w 1305671"/>
              <a:gd name="connsiteY559" fmla="*/ 435748 h 1636384"/>
              <a:gd name="connsiteX560" fmla="*/ 1215584 w 1305671"/>
              <a:gd name="connsiteY560" fmla="*/ 440731 h 1636384"/>
              <a:gd name="connsiteX561" fmla="*/ 1215322 w 1305671"/>
              <a:gd name="connsiteY561" fmla="*/ 446370 h 1636384"/>
              <a:gd name="connsiteX562" fmla="*/ 1215322 w 1305671"/>
              <a:gd name="connsiteY562" fmla="*/ 448992 h 1636384"/>
              <a:gd name="connsiteX563" fmla="*/ 1214142 w 1305671"/>
              <a:gd name="connsiteY563" fmla="*/ 448599 h 1636384"/>
              <a:gd name="connsiteX564" fmla="*/ 1213486 w 1305671"/>
              <a:gd name="connsiteY564" fmla="*/ 448992 h 1636384"/>
              <a:gd name="connsiteX565" fmla="*/ 1213224 w 1305671"/>
              <a:gd name="connsiteY565" fmla="*/ 449648 h 1636384"/>
              <a:gd name="connsiteX566" fmla="*/ 1211781 w 1305671"/>
              <a:gd name="connsiteY566" fmla="*/ 447812 h 1636384"/>
              <a:gd name="connsiteX567" fmla="*/ 1207848 w 1305671"/>
              <a:gd name="connsiteY567" fmla="*/ 446107 h 1636384"/>
              <a:gd name="connsiteX568" fmla="*/ 1206799 w 1305671"/>
              <a:gd name="connsiteY568" fmla="*/ 446107 h 1636384"/>
              <a:gd name="connsiteX569" fmla="*/ 1204307 w 1305671"/>
              <a:gd name="connsiteY569" fmla="*/ 446763 h 1636384"/>
              <a:gd name="connsiteX570" fmla="*/ 1204045 w 1305671"/>
              <a:gd name="connsiteY570" fmla="*/ 447550 h 1636384"/>
              <a:gd name="connsiteX571" fmla="*/ 1203258 w 1305671"/>
              <a:gd name="connsiteY571" fmla="*/ 447812 h 1636384"/>
              <a:gd name="connsiteX572" fmla="*/ 1202602 w 1305671"/>
              <a:gd name="connsiteY572" fmla="*/ 446763 h 1636384"/>
              <a:gd name="connsiteX573" fmla="*/ 1201553 w 1305671"/>
              <a:gd name="connsiteY573" fmla="*/ 446763 h 1636384"/>
              <a:gd name="connsiteX574" fmla="*/ 1200111 w 1305671"/>
              <a:gd name="connsiteY574" fmla="*/ 446763 h 1636384"/>
              <a:gd name="connsiteX575" fmla="*/ 1199455 w 1305671"/>
              <a:gd name="connsiteY575" fmla="*/ 446763 h 1636384"/>
              <a:gd name="connsiteX576" fmla="*/ 1197619 w 1305671"/>
              <a:gd name="connsiteY576" fmla="*/ 447550 h 1636384"/>
              <a:gd name="connsiteX577" fmla="*/ 1194079 w 1305671"/>
              <a:gd name="connsiteY577" fmla="*/ 447812 h 1636384"/>
              <a:gd name="connsiteX578" fmla="*/ 1193030 w 1305671"/>
              <a:gd name="connsiteY578" fmla="*/ 447812 h 1636384"/>
              <a:gd name="connsiteX579" fmla="*/ 1191194 w 1305671"/>
              <a:gd name="connsiteY579" fmla="*/ 448205 h 1636384"/>
              <a:gd name="connsiteX580" fmla="*/ 1191194 w 1305671"/>
              <a:gd name="connsiteY580" fmla="*/ 448992 h 1636384"/>
              <a:gd name="connsiteX581" fmla="*/ 1190932 w 1305671"/>
              <a:gd name="connsiteY581" fmla="*/ 448599 h 1636384"/>
              <a:gd name="connsiteX582" fmla="*/ 1189752 w 1305671"/>
              <a:gd name="connsiteY582" fmla="*/ 448992 h 1636384"/>
              <a:gd name="connsiteX583" fmla="*/ 1188309 w 1305671"/>
              <a:gd name="connsiteY583" fmla="*/ 448599 h 1636384"/>
              <a:gd name="connsiteX584" fmla="*/ 1187260 w 1305671"/>
              <a:gd name="connsiteY584" fmla="*/ 448337 h 1636384"/>
              <a:gd name="connsiteX585" fmla="*/ 1185818 w 1305671"/>
              <a:gd name="connsiteY585" fmla="*/ 448599 h 1636384"/>
              <a:gd name="connsiteX586" fmla="*/ 1185424 w 1305671"/>
              <a:gd name="connsiteY586" fmla="*/ 448337 h 1636384"/>
              <a:gd name="connsiteX587" fmla="*/ 1185162 w 1305671"/>
              <a:gd name="connsiteY587" fmla="*/ 448599 h 1636384"/>
              <a:gd name="connsiteX588" fmla="*/ 1183719 w 1305671"/>
              <a:gd name="connsiteY588" fmla="*/ 449386 h 1636384"/>
              <a:gd name="connsiteX589" fmla="*/ 1182933 w 1305671"/>
              <a:gd name="connsiteY589" fmla="*/ 449779 h 1636384"/>
              <a:gd name="connsiteX590" fmla="*/ 1181753 w 1305671"/>
              <a:gd name="connsiteY590" fmla="*/ 450041 h 1636384"/>
              <a:gd name="connsiteX591" fmla="*/ 1181753 w 1305671"/>
              <a:gd name="connsiteY591" fmla="*/ 449648 h 1636384"/>
              <a:gd name="connsiteX592" fmla="*/ 1178212 w 1305671"/>
              <a:gd name="connsiteY592" fmla="*/ 449648 h 1636384"/>
              <a:gd name="connsiteX593" fmla="*/ 1176769 w 1305671"/>
              <a:gd name="connsiteY593" fmla="*/ 449648 h 1636384"/>
              <a:gd name="connsiteX594" fmla="*/ 1173885 w 1305671"/>
              <a:gd name="connsiteY594" fmla="*/ 447812 h 1636384"/>
              <a:gd name="connsiteX595" fmla="*/ 1172704 w 1305671"/>
              <a:gd name="connsiteY595" fmla="*/ 448205 h 1636384"/>
              <a:gd name="connsiteX596" fmla="*/ 1171655 w 1305671"/>
              <a:gd name="connsiteY596" fmla="*/ 447550 h 1636384"/>
              <a:gd name="connsiteX597" fmla="*/ 1169820 w 1305671"/>
              <a:gd name="connsiteY597" fmla="*/ 448205 h 1636384"/>
              <a:gd name="connsiteX598" fmla="*/ 1169820 w 1305671"/>
              <a:gd name="connsiteY598" fmla="*/ 448992 h 1636384"/>
              <a:gd name="connsiteX599" fmla="*/ 1169033 w 1305671"/>
              <a:gd name="connsiteY599" fmla="*/ 448599 h 1636384"/>
              <a:gd name="connsiteX600" fmla="*/ 1167590 w 1305671"/>
              <a:gd name="connsiteY600" fmla="*/ 450041 h 1636384"/>
              <a:gd name="connsiteX601" fmla="*/ 1166935 w 1305671"/>
              <a:gd name="connsiteY601" fmla="*/ 449779 h 1636384"/>
              <a:gd name="connsiteX602" fmla="*/ 1163788 w 1305671"/>
              <a:gd name="connsiteY602" fmla="*/ 451222 h 1636384"/>
              <a:gd name="connsiteX603" fmla="*/ 1160903 w 1305671"/>
              <a:gd name="connsiteY603" fmla="*/ 450566 h 1636384"/>
              <a:gd name="connsiteX604" fmla="*/ 1157624 w 1305671"/>
              <a:gd name="connsiteY604" fmla="*/ 449123 h 1636384"/>
              <a:gd name="connsiteX605" fmla="*/ 1157362 w 1305671"/>
              <a:gd name="connsiteY605" fmla="*/ 449386 h 1636384"/>
              <a:gd name="connsiteX606" fmla="*/ 1156969 w 1305671"/>
              <a:gd name="connsiteY606" fmla="*/ 448599 h 1636384"/>
              <a:gd name="connsiteX607" fmla="*/ 1155526 w 1305671"/>
              <a:gd name="connsiteY607" fmla="*/ 448992 h 1636384"/>
              <a:gd name="connsiteX608" fmla="*/ 1154084 w 1305671"/>
              <a:gd name="connsiteY608" fmla="*/ 449648 h 1636384"/>
              <a:gd name="connsiteX609" fmla="*/ 1151986 w 1305671"/>
              <a:gd name="connsiteY609" fmla="*/ 451353 h 1636384"/>
              <a:gd name="connsiteX610" fmla="*/ 1151199 w 1305671"/>
              <a:gd name="connsiteY610" fmla="*/ 452139 h 1636384"/>
              <a:gd name="connsiteX611" fmla="*/ 1150281 w 1305671"/>
              <a:gd name="connsiteY611" fmla="*/ 451877 h 1636384"/>
              <a:gd name="connsiteX612" fmla="*/ 1149101 w 1305671"/>
              <a:gd name="connsiteY612" fmla="*/ 452533 h 1636384"/>
              <a:gd name="connsiteX613" fmla="*/ 1148052 w 1305671"/>
              <a:gd name="connsiteY613" fmla="*/ 453975 h 1636384"/>
              <a:gd name="connsiteX614" fmla="*/ 1148052 w 1305671"/>
              <a:gd name="connsiteY614" fmla="*/ 455024 h 1636384"/>
              <a:gd name="connsiteX615" fmla="*/ 1146872 w 1305671"/>
              <a:gd name="connsiteY615" fmla="*/ 456467 h 1636384"/>
              <a:gd name="connsiteX616" fmla="*/ 1147134 w 1305671"/>
              <a:gd name="connsiteY616" fmla="*/ 457647 h 1636384"/>
              <a:gd name="connsiteX617" fmla="*/ 1145954 w 1305671"/>
              <a:gd name="connsiteY617" fmla="*/ 459089 h 1636384"/>
              <a:gd name="connsiteX618" fmla="*/ 1144511 w 1305671"/>
              <a:gd name="connsiteY618" fmla="*/ 459745 h 1636384"/>
              <a:gd name="connsiteX619" fmla="*/ 1142676 w 1305671"/>
              <a:gd name="connsiteY619" fmla="*/ 460925 h 1636384"/>
              <a:gd name="connsiteX620" fmla="*/ 1141889 w 1305671"/>
              <a:gd name="connsiteY620" fmla="*/ 461712 h 1636384"/>
              <a:gd name="connsiteX621" fmla="*/ 1141889 w 1305671"/>
              <a:gd name="connsiteY621" fmla="*/ 461974 h 1636384"/>
              <a:gd name="connsiteX622" fmla="*/ 1141627 w 1305671"/>
              <a:gd name="connsiteY622" fmla="*/ 462368 h 1636384"/>
              <a:gd name="connsiteX623" fmla="*/ 1141233 w 1305671"/>
              <a:gd name="connsiteY623" fmla="*/ 463417 h 1636384"/>
              <a:gd name="connsiteX624" fmla="*/ 1141627 w 1305671"/>
              <a:gd name="connsiteY624" fmla="*/ 463417 h 1636384"/>
              <a:gd name="connsiteX625" fmla="*/ 1141627 w 1305671"/>
              <a:gd name="connsiteY625" fmla="*/ 464072 h 1636384"/>
              <a:gd name="connsiteX626" fmla="*/ 1141233 w 1305671"/>
              <a:gd name="connsiteY626" fmla="*/ 464466 h 1636384"/>
              <a:gd name="connsiteX627" fmla="*/ 1140184 w 1305671"/>
              <a:gd name="connsiteY627" fmla="*/ 464728 h 1636384"/>
              <a:gd name="connsiteX628" fmla="*/ 1139659 w 1305671"/>
              <a:gd name="connsiteY628" fmla="*/ 464072 h 1636384"/>
              <a:gd name="connsiteX629" fmla="*/ 1138873 w 1305671"/>
              <a:gd name="connsiteY629" fmla="*/ 464072 h 1636384"/>
              <a:gd name="connsiteX630" fmla="*/ 1137693 w 1305671"/>
              <a:gd name="connsiteY630" fmla="*/ 463810 h 1636384"/>
              <a:gd name="connsiteX631" fmla="*/ 1135594 w 1305671"/>
              <a:gd name="connsiteY631" fmla="*/ 464597 h 1636384"/>
              <a:gd name="connsiteX632" fmla="*/ 1134808 w 1305671"/>
              <a:gd name="connsiteY632" fmla="*/ 464859 h 1636384"/>
              <a:gd name="connsiteX633" fmla="*/ 1134021 w 1305671"/>
              <a:gd name="connsiteY633" fmla="*/ 464859 h 1636384"/>
              <a:gd name="connsiteX634" fmla="*/ 1131136 w 1305671"/>
              <a:gd name="connsiteY634" fmla="*/ 466695 h 1636384"/>
              <a:gd name="connsiteX635" fmla="*/ 1128644 w 1305671"/>
              <a:gd name="connsiteY635" fmla="*/ 467482 h 1636384"/>
              <a:gd name="connsiteX636" fmla="*/ 1127595 w 1305671"/>
              <a:gd name="connsiteY636" fmla="*/ 467744 h 1636384"/>
              <a:gd name="connsiteX637" fmla="*/ 1126940 w 1305671"/>
              <a:gd name="connsiteY637" fmla="*/ 467744 h 1636384"/>
              <a:gd name="connsiteX638" fmla="*/ 1125760 w 1305671"/>
              <a:gd name="connsiteY638" fmla="*/ 468531 h 1636384"/>
              <a:gd name="connsiteX639" fmla="*/ 1124317 w 1305671"/>
              <a:gd name="connsiteY639" fmla="*/ 468793 h 1636384"/>
              <a:gd name="connsiteX640" fmla="*/ 1121826 w 1305671"/>
              <a:gd name="connsiteY640" fmla="*/ 468531 h 1636384"/>
              <a:gd name="connsiteX641" fmla="*/ 1119728 w 1305671"/>
              <a:gd name="connsiteY641" fmla="*/ 467744 h 1636384"/>
              <a:gd name="connsiteX642" fmla="*/ 1117630 w 1305671"/>
              <a:gd name="connsiteY642" fmla="*/ 466957 h 1636384"/>
              <a:gd name="connsiteX643" fmla="*/ 1117630 w 1305671"/>
              <a:gd name="connsiteY643" fmla="*/ 466302 h 1636384"/>
              <a:gd name="connsiteX644" fmla="*/ 1117892 w 1305671"/>
              <a:gd name="connsiteY644" fmla="*/ 465515 h 1636384"/>
              <a:gd name="connsiteX645" fmla="*/ 1117892 w 1305671"/>
              <a:gd name="connsiteY645" fmla="*/ 464072 h 1636384"/>
              <a:gd name="connsiteX646" fmla="*/ 1118679 w 1305671"/>
              <a:gd name="connsiteY646" fmla="*/ 464072 h 1636384"/>
              <a:gd name="connsiteX647" fmla="*/ 1122219 w 1305671"/>
              <a:gd name="connsiteY647" fmla="*/ 466170 h 1636384"/>
              <a:gd name="connsiteX648" fmla="*/ 1123006 w 1305671"/>
              <a:gd name="connsiteY648" fmla="*/ 466564 h 1636384"/>
              <a:gd name="connsiteX649" fmla="*/ 1123662 w 1305671"/>
              <a:gd name="connsiteY649" fmla="*/ 465908 h 1636384"/>
              <a:gd name="connsiteX650" fmla="*/ 1125104 w 1305671"/>
              <a:gd name="connsiteY650" fmla="*/ 465908 h 1636384"/>
              <a:gd name="connsiteX651" fmla="*/ 1125891 w 1305671"/>
              <a:gd name="connsiteY651" fmla="*/ 464728 h 1636384"/>
              <a:gd name="connsiteX652" fmla="*/ 1127333 w 1305671"/>
              <a:gd name="connsiteY652" fmla="*/ 464728 h 1636384"/>
              <a:gd name="connsiteX653" fmla="*/ 1127727 w 1305671"/>
              <a:gd name="connsiteY653" fmla="*/ 463941 h 1636384"/>
              <a:gd name="connsiteX654" fmla="*/ 1128513 w 1305671"/>
              <a:gd name="connsiteY654" fmla="*/ 462499 h 1636384"/>
              <a:gd name="connsiteX655" fmla="*/ 1128513 w 1305671"/>
              <a:gd name="connsiteY655" fmla="*/ 460794 h 1636384"/>
              <a:gd name="connsiteX656" fmla="*/ 1128120 w 1305671"/>
              <a:gd name="connsiteY656" fmla="*/ 459614 h 1636384"/>
              <a:gd name="connsiteX657" fmla="*/ 1128513 w 1305671"/>
              <a:gd name="connsiteY657" fmla="*/ 458958 h 1636384"/>
              <a:gd name="connsiteX658" fmla="*/ 1128513 w 1305671"/>
              <a:gd name="connsiteY658" fmla="*/ 457909 h 1636384"/>
              <a:gd name="connsiteX659" fmla="*/ 1127727 w 1305671"/>
              <a:gd name="connsiteY659" fmla="*/ 457909 h 1636384"/>
              <a:gd name="connsiteX660" fmla="*/ 1127727 w 1305671"/>
              <a:gd name="connsiteY660" fmla="*/ 457254 h 1636384"/>
              <a:gd name="connsiteX661" fmla="*/ 1126284 w 1305671"/>
              <a:gd name="connsiteY661" fmla="*/ 456467 h 1636384"/>
              <a:gd name="connsiteX662" fmla="*/ 1125629 w 1305671"/>
              <a:gd name="connsiteY662" fmla="*/ 456467 h 1636384"/>
              <a:gd name="connsiteX663" fmla="*/ 1125235 w 1305671"/>
              <a:gd name="connsiteY663" fmla="*/ 456073 h 1636384"/>
              <a:gd name="connsiteX664" fmla="*/ 1124579 w 1305671"/>
              <a:gd name="connsiteY664" fmla="*/ 456073 h 1636384"/>
              <a:gd name="connsiteX665" fmla="*/ 1122875 w 1305671"/>
              <a:gd name="connsiteY665" fmla="*/ 455287 h 1636384"/>
              <a:gd name="connsiteX666" fmla="*/ 1121432 w 1305671"/>
              <a:gd name="connsiteY666" fmla="*/ 454631 h 1636384"/>
              <a:gd name="connsiteX667" fmla="*/ 1120908 w 1305671"/>
              <a:gd name="connsiteY667" fmla="*/ 454631 h 1636384"/>
              <a:gd name="connsiteX668" fmla="*/ 1119203 w 1305671"/>
              <a:gd name="connsiteY668" fmla="*/ 452533 h 1636384"/>
              <a:gd name="connsiteX669" fmla="*/ 1119203 w 1305671"/>
              <a:gd name="connsiteY669" fmla="*/ 451877 h 1636384"/>
              <a:gd name="connsiteX670" fmla="*/ 1119465 w 1305671"/>
              <a:gd name="connsiteY670" fmla="*/ 451877 h 1636384"/>
              <a:gd name="connsiteX671" fmla="*/ 1119859 w 1305671"/>
              <a:gd name="connsiteY671" fmla="*/ 451090 h 1636384"/>
              <a:gd name="connsiteX672" fmla="*/ 1119072 w 1305671"/>
              <a:gd name="connsiteY672" fmla="*/ 450697 h 1636384"/>
              <a:gd name="connsiteX673" fmla="*/ 1118679 w 1305671"/>
              <a:gd name="connsiteY673" fmla="*/ 452139 h 1636384"/>
              <a:gd name="connsiteX674" fmla="*/ 1118679 w 1305671"/>
              <a:gd name="connsiteY674" fmla="*/ 452533 h 1636384"/>
              <a:gd name="connsiteX675" fmla="*/ 1118679 w 1305671"/>
              <a:gd name="connsiteY675" fmla="*/ 453320 h 1636384"/>
              <a:gd name="connsiteX676" fmla="*/ 1119072 w 1305671"/>
              <a:gd name="connsiteY676" fmla="*/ 454238 h 1636384"/>
              <a:gd name="connsiteX677" fmla="*/ 1118679 w 1305671"/>
              <a:gd name="connsiteY677" fmla="*/ 456073 h 1636384"/>
              <a:gd name="connsiteX678" fmla="*/ 1119334 w 1305671"/>
              <a:gd name="connsiteY678" fmla="*/ 458171 h 1636384"/>
              <a:gd name="connsiteX679" fmla="*/ 1117892 w 1305671"/>
              <a:gd name="connsiteY679" fmla="*/ 459220 h 1636384"/>
              <a:gd name="connsiteX680" fmla="*/ 1117630 w 1305671"/>
              <a:gd name="connsiteY680" fmla="*/ 460663 h 1636384"/>
              <a:gd name="connsiteX681" fmla="*/ 1117630 w 1305671"/>
              <a:gd name="connsiteY681" fmla="*/ 462499 h 1636384"/>
              <a:gd name="connsiteX682" fmla="*/ 1116974 w 1305671"/>
              <a:gd name="connsiteY682" fmla="*/ 463548 h 1636384"/>
              <a:gd name="connsiteX683" fmla="*/ 1116974 w 1305671"/>
              <a:gd name="connsiteY683" fmla="*/ 464072 h 1636384"/>
              <a:gd name="connsiteX684" fmla="*/ 1117630 w 1305671"/>
              <a:gd name="connsiteY684" fmla="*/ 465253 h 1636384"/>
              <a:gd name="connsiteX685" fmla="*/ 1117236 w 1305671"/>
              <a:gd name="connsiteY685" fmla="*/ 466039 h 1636384"/>
              <a:gd name="connsiteX686" fmla="*/ 1116974 w 1305671"/>
              <a:gd name="connsiteY686" fmla="*/ 466302 h 1636384"/>
              <a:gd name="connsiteX687" fmla="*/ 1116580 w 1305671"/>
              <a:gd name="connsiteY687" fmla="*/ 467744 h 1636384"/>
              <a:gd name="connsiteX688" fmla="*/ 1116318 w 1305671"/>
              <a:gd name="connsiteY688" fmla="*/ 468924 h 1636384"/>
              <a:gd name="connsiteX689" fmla="*/ 1115663 w 1305671"/>
              <a:gd name="connsiteY689" fmla="*/ 469318 h 1636384"/>
              <a:gd name="connsiteX690" fmla="*/ 1110549 w 1305671"/>
              <a:gd name="connsiteY690" fmla="*/ 471416 h 1636384"/>
              <a:gd name="connsiteX691" fmla="*/ 1109762 w 1305671"/>
              <a:gd name="connsiteY691" fmla="*/ 472071 h 1636384"/>
              <a:gd name="connsiteX692" fmla="*/ 1109106 w 1305671"/>
              <a:gd name="connsiteY692" fmla="*/ 471416 h 1636384"/>
              <a:gd name="connsiteX693" fmla="*/ 1108057 w 1305671"/>
              <a:gd name="connsiteY693" fmla="*/ 471678 h 1636384"/>
              <a:gd name="connsiteX694" fmla="*/ 1107664 w 1305671"/>
              <a:gd name="connsiteY694" fmla="*/ 472071 h 1636384"/>
              <a:gd name="connsiteX695" fmla="*/ 1106877 w 1305671"/>
              <a:gd name="connsiteY695" fmla="*/ 471678 h 1636384"/>
              <a:gd name="connsiteX696" fmla="*/ 1106221 w 1305671"/>
              <a:gd name="connsiteY696" fmla="*/ 472071 h 1636384"/>
              <a:gd name="connsiteX697" fmla="*/ 1105959 w 1305671"/>
              <a:gd name="connsiteY697" fmla="*/ 471678 h 1636384"/>
              <a:gd name="connsiteX698" fmla="*/ 1105566 w 1305671"/>
              <a:gd name="connsiteY698" fmla="*/ 471416 h 1636384"/>
              <a:gd name="connsiteX699" fmla="*/ 1104910 w 1305671"/>
              <a:gd name="connsiteY699" fmla="*/ 471678 h 1636384"/>
              <a:gd name="connsiteX700" fmla="*/ 1104648 w 1305671"/>
              <a:gd name="connsiteY700" fmla="*/ 472334 h 1636384"/>
              <a:gd name="connsiteX701" fmla="*/ 1103467 w 1305671"/>
              <a:gd name="connsiteY701" fmla="*/ 472334 h 1636384"/>
              <a:gd name="connsiteX702" fmla="*/ 1103205 w 1305671"/>
              <a:gd name="connsiteY702" fmla="*/ 472071 h 1636384"/>
              <a:gd name="connsiteX703" fmla="*/ 1103205 w 1305671"/>
              <a:gd name="connsiteY703" fmla="*/ 471416 h 1636384"/>
              <a:gd name="connsiteX704" fmla="*/ 1102550 w 1305671"/>
              <a:gd name="connsiteY704" fmla="*/ 471022 h 1636384"/>
              <a:gd name="connsiteX705" fmla="*/ 1100451 w 1305671"/>
              <a:gd name="connsiteY705" fmla="*/ 471022 h 1636384"/>
              <a:gd name="connsiteX706" fmla="*/ 1099271 w 1305671"/>
              <a:gd name="connsiteY706" fmla="*/ 471022 h 1636384"/>
              <a:gd name="connsiteX707" fmla="*/ 1099009 w 1305671"/>
              <a:gd name="connsiteY707" fmla="*/ 471022 h 1636384"/>
              <a:gd name="connsiteX708" fmla="*/ 1098616 w 1305671"/>
              <a:gd name="connsiteY708" fmla="*/ 471022 h 1636384"/>
              <a:gd name="connsiteX709" fmla="*/ 1097173 w 1305671"/>
              <a:gd name="connsiteY709" fmla="*/ 470760 h 1636384"/>
              <a:gd name="connsiteX710" fmla="*/ 1096911 w 1305671"/>
              <a:gd name="connsiteY710" fmla="*/ 470367 h 1636384"/>
              <a:gd name="connsiteX711" fmla="*/ 1096517 w 1305671"/>
              <a:gd name="connsiteY711" fmla="*/ 470760 h 1636384"/>
              <a:gd name="connsiteX712" fmla="*/ 1096255 w 1305671"/>
              <a:gd name="connsiteY712" fmla="*/ 470367 h 1636384"/>
              <a:gd name="connsiteX713" fmla="*/ 1096517 w 1305671"/>
              <a:gd name="connsiteY713" fmla="*/ 469318 h 1636384"/>
              <a:gd name="connsiteX714" fmla="*/ 1095075 w 1305671"/>
              <a:gd name="connsiteY714" fmla="*/ 468662 h 1636384"/>
              <a:gd name="connsiteX715" fmla="*/ 1092190 w 1305671"/>
              <a:gd name="connsiteY715" fmla="*/ 466826 h 1636384"/>
              <a:gd name="connsiteX716" fmla="*/ 1091272 w 1305671"/>
              <a:gd name="connsiteY716" fmla="*/ 466826 h 1636384"/>
              <a:gd name="connsiteX717" fmla="*/ 1089830 w 1305671"/>
              <a:gd name="connsiteY717" fmla="*/ 467613 h 1636384"/>
              <a:gd name="connsiteX718" fmla="*/ 1089043 w 1305671"/>
              <a:gd name="connsiteY718" fmla="*/ 467613 h 1636384"/>
              <a:gd name="connsiteX719" fmla="*/ 1085371 w 1305671"/>
              <a:gd name="connsiteY719" fmla="*/ 467875 h 1636384"/>
              <a:gd name="connsiteX720" fmla="*/ 1084716 w 1305671"/>
              <a:gd name="connsiteY720" fmla="*/ 466433 h 1636384"/>
              <a:gd name="connsiteX721" fmla="*/ 1084716 w 1305671"/>
              <a:gd name="connsiteY721" fmla="*/ 465646 h 1636384"/>
              <a:gd name="connsiteX722" fmla="*/ 1083929 w 1305671"/>
              <a:gd name="connsiteY722" fmla="*/ 464728 h 1636384"/>
              <a:gd name="connsiteX723" fmla="*/ 1083667 w 1305671"/>
              <a:gd name="connsiteY723" fmla="*/ 463548 h 1636384"/>
              <a:gd name="connsiteX724" fmla="*/ 1084453 w 1305671"/>
              <a:gd name="connsiteY724" fmla="*/ 463941 h 1636384"/>
              <a:gd name="connsiteX725" fmla="*/ 1084716 w 1305671"/>
              <a:gd name="connsiteY725" fmla="*/ 463548 h 1636384"/>
              <a:gd name="connsiteX726" fmla="*/ 1085371 w 1305671"/>
              <a:gd name="connsiteY726" fmla="*/ 463941 h 1636384"/>
              <a:gd name="connsiteX727" fmla="*/ 1086158 w 1305671"/>
              <a:gd name="connsiteY727" fmla="*/ 463548 h 1636384"/>
              <a:gd name="connsiteX728" fmla="*/ 1086420 w 1305671"/>
              <a:gd name="connsiteY728" fmla="*/ 462499 h 1636384"/>
              <a:gd name="connsiteX729" fmla="*/ 1085765 w 1305671"/>
              <a:gd name="connsiteY729" fmla="*/ 461056 h 1636384"/>
              <a:gd name="connsiteX730" fmla="*/ 1086945 w 1305671"/>
              <a:gd name="connsiteY730" fmla="*/ 459220 h 1636384"/>
              <a:gd name="connsiteX731" fmla="*/ 1086158 w 1305671"/>
              <a:gd name="connsiteY731" fmla="*/ 458434 h 1636384"/>
              <a:gd name="connsiteX732" fmla="*/ 1086420 w 1305671"/>
              <a:gd name="connsiteY732" fmla="*/ 458171 h 1636384"/>
              <a:gd name="connsiteX733" fmla="*/ 1087207 w 1305671"/>
              <a:gd name="connsiteY733" fmla="*/ 458171 h 1636384"/>
              <a:gd name="connsiteX734" fmla="*/ 1087207 w 1305671"/>
              <a:gd name="connsiteY734" fmla="*/ 456336 h 1636384"/>
              <a:gd name="connsiteX735" fmla="*/ 1087207 w 1305671"/>
              <a:gd name="connsiteY735" fmla="*/ 455549 h 1636384"/>
              <a:gd name="connsiteX736" fmla="*/ 1087863 w 1305671"/>
              <a:gd name="connsiteY736" fmla="*/ 455287 h 1636384"/>
              <a:gd name="connsiteX737" fmla="*/ 1088650 w 1305671"/>
              <a:gd name="connsiteY737" fmla="*/ 454631 h 1636384"/>
              <a:gd name="connsiteX738" fmla="*/ 1089043 w 1305671"/>
              <a:gd name="connsiteY738" fmla="*/ 454893 h 1636384"/>
              <a:gd name="connsiteX739" fmla="*/ 1090092 w 1305671"/>
              <a:gd name="connsiteY739" fmla="*/ 455287 h 1636384"/>
              <a:gd name="connsiteX740" fmla="*/ 1091272 w 1305671"/>
              <a:gd name="connsiteY740" fmla="*/ 455287 h 1636384"/>
              <a:gd name="connsiteX741" fmla="*/ 1092190 w 1305671"/>
              <a:gd name="connsiteY741" fmla="*/ 455287 h 1636384"/>
              <a:gd name="connsiteX742" fmla="*/ 1093370 w 1305671"/>
              <a:gd name="connsiteY742" fmla="*/ 455549 h 1636384"/>
              <a:gd name="connsiteX743" fmla="*/ 1094682 w 1305671"/>
              <a:gd name="connsiteY743" fmla="*/ 454893 h 1636384"/>
              <a:gd name="connsiteX744" fmla="*/ 1095468 w 1305671"/>
              <a:gd name="connsiteY744" fmla="*/ 454893 h 1636384"/>
              <a:gd name="connsiteX745" fmla="*/ 1096386 w 1305671"/>
              <a:gd name="connsiteY745" fmla="*/ 453844 h 1636384"/>
              <a:gd name="connsiteX746" fmla="*/ 1096780 w 1305671"/>
              <a:gd name="connsiteY746" fmla="*/ 453451 h 1636384"/>
              <a:gd name="connsiteX747" fmla="*/ 1097435 w 1305671"/>
              <a:gd name="connsiteY747" fmla="*/ 453188 h 1636384"/>
              <a:gd name="connsiteX748" fmla="*/ 1098222 w 1305671"/>
              <a:gd name="connsiteY748" fmla="*/ 452402 h 1636384"/>
              <a:gd name="connsiteX749" fmla="*/ 1098484 w 1305671"/>
              <a:gd name="connsiteY749" fmla="*/ 452402 h 1636384"/>
              <a:gd name="connsiteX750" fmla="*/ 1098484 w 1305671"/>
              <a:gd name="connsiteY750" fmla="*/ 452008 h 1636384"/>
              <a:gd name="connsiteX751" fmla="*/ 1099927 w 1305671"/>
              <a:gd name="connsiteY751" fmla="*/ 451222 h 1636384"/>
              <a:gd name="connsiteX752" fmla="*/ 1101107 w 1305671"/>
              <a:gd name="connsiteY752" fmla="*/ 450959 h 1636384"/>
              <a:gd name="connsiteX753" fmla="*/ 1102550 w 1305671"/>
              <a:gd name="connsiteY753" fmla="*/ 451222 h 1636384"/>
              <a:gd name="connsiteX754" fmla="*/ 1103467 w 1305671"/>
              <a:gd name="connsiteY754" fmla="*/ 450959 h 1636384"/>
              <a:gd name="connsiteX755" fmla="*/ 1104648 w 1305671"/>
              <a:gd name="connsiteY755" fmla="*/ 451222 h 1636384"/>
              <a:gd name="connsiteX756" fmla="*/ 1104910 w 1305671"/>
              <a:gd name="connsiteY756" fmla="*/ 450566 h 1636384"/>
              <a:gd name="connsiteX757" fmla="*/ 1106746 w 1305671"/>
              <a:gd name="connsiteY757" fmla="*/ 450959 h 1636384"/>
              <a:gd name="connsiteX758" fmla="*/ 1107532 w 1305671"/>
              <a:gd name="connsiteY758" fmla="*/ 450304 h 1636384"/>
              <a:gd name="connsiteX759" fmla="*/ 1107795 w 1305671"/>
              <a:gd name="connsiteY759" fmla="*/ 449517 h 1636384"/>
              <a:gd name="connsiteX760" fmla="*/ 1108450 w 1305671"/>
              <a:gd name="connsiteY760" fmla="*/ 449123 h 1636384"/>
              <a:gd name="connsiteX761" fmla="*/ 1109237 w 1305671"/>
              <a:gd name="connsiteY761" fmla="*/ 448074 h 1636384"/>
              <a:gd name="connsiteX762" fmla="*/ 1109237 w 1305671"/>
              <a:gd name="connsiteY762" fmla="*/ 447681 h 1636384"/>
              <a:gd name="connsiteX763" fmla="*/ 1109631 w 1305671"/>
              <a:gd name="connsiteY763" fmla="*/ 447419 h 1636384"/>
              <a:gd name="connsiteX764" fmla="*/ 1109631 w 1305671"/>
              <a:gd name="connsiteY764" fmla="*/ 447025 h 1636384"/>
              <a:gd name="connsiteX765" fmla="*/ 1109631 w 1305671"/>
              <a:gd name="connsiteY765" fmla="*/ 446107 h 1636384"/>
              <a:gd name="connsiteX766" fmla="*/ 1110417 w 1305671"/>
              <a:gd name="connsiteY766" fmla="*/ 445321 h 1636384"/>
              <a:gd name="connsiteX767" fmla="*/ 1111335 w 1305671"/>
              <a:gd name="connsiteY767" fmla="*/ 445321 h 1636384"/>
              <a:gd name="connsiteX768" fmla="*/ 1111729 w 1305671"/>
              <a:gd name="connsiteY768" fmla="*/ 444927 h 1636384"/>
              <a:gd name="connsiteX769" fmla="*/ 1112384 w 1305671"/>
              <a:gd name="connsiteY769" fmla="*/ 445321 h 1636384"/>
              <a:gd name="connsiteX770" fmla="*/ 1114876 w 1305671"/>
              <a:gd name="connsiteY770" fmla="*/ 443878 h 1636384"/>
              <a:gd name="connsiteX771" fmla="*/ 1116056 w 1305671"/>
              <a:gd name="connsiteY771" fmla="*/ 443878 h 1636384"/>
              <a:gd name="connsiteX772" fmla="*/ 1116056 w 1305671"/>
              <a:gd name="connsiteY772" fmla="*/ 443223 h 1636384"/>
              <a:gd name="connsiteX773" fmla="*/ 1116056 w 1305671"/>
              <a:gd name="connsiteY773" fmla="*/ 442829 h 1636384"/>
              <a:gd name="connsiteX774" fmla="*/ 1116449 w 1305671"/>
              <a:gd name="connsiteY774" fmla="*/ 442567 h 1636384"/>
              <a:gd name="connsiteX775" fmla="*/ 1116712 w 1305671"/>
              <a:gd name="connsiteY775" fmla="*/ 442567 h 1636384"/>
              <a:gd name="connsiteX776" fmla="*/ 1117105 w 1305671"/>
              <a:gd name="connsiteY776" fmla="*/ 442173 h 1636384"/>
              <a:gd name="connsiteX777" fmla="*/ 1116712 w 1305671"/>
              <a:gd name="connsiteY777" fmla="*/ 441911 h 1636384"/>
              <a:gd name="connsiteX778" fmla="*/ 1116449 w 1305671"/>
              <a:gd name="connsiteY778" fmla="*/ 441518 h 1636384"/>
              <a:gd name="connsiteX779" fmla="*/ 1116712 w 1305671"/>
              <a:gd name="connsiteY779" fmla="*/ 440862 h 1636384"/>
              <a:gd name="connsiteX780" fmla="*/ 1117498 w 1305671"/>
              <a:gd name="connsiteY780" fmla="*/ 439813 h 1636384"/>
              <a:gd name="connsiteX781" fmla="*/ 1118154 w 1305671"/>
              <a:gd name="connsiteY781" fmla="*/ 439157 h 1636384"/>
              <a:gd name="connsiteX782" fmla="*/ 1118548 w 1305671"/>
              <a:gd name="connsiteY782" fmla="*/ 438764 h 1636384"/>
              <a:gd name="connsiteX783" fmla="*/ 1118810 w 1305671"/>
              <a:gd name="connsiteY783" fmla="*/ 438502 h 1636384"/>
              <a:gd name="connsiteX784" fmla="*/ 1118810 w 1305671"/>
              <a:gd name="connsiteY784" fmla="*/ 437322 h 1636384"/>
              <a:gd name="connsiteX785" fmla="*/ 1118548 w 1305671"/>
              <a:gd name="connsiteY785" fmla="*/ 436404 h 1636384"/>
              <a:gd name="connsiteX786" fmla="*/ 1119203 w 1305671"/>
              <a:gd name="connsiteY786" fmla="*/ 433519 h 1636384"/>
              <a:gd name="connsiteX787" fmla="*/ 1119203 w 1305671"/>
              <a:gd name="connsiteY787" fmla="*/ 432601 h 1636384"/>
              <a:gd name="connsiteX788" fmla="*/ 1119990 w 1305671"/>
              <a:gd name="connsiteY788" fmla="*/ 432208 h 1636384"/>
              <a:gd name="connsiteX789" fmla="*/ 1120252 w 1305671"/>
              <a:gd name="connsiteY789" fmla="*/ 432601 h 1636384"/>
              <a:gd name="connsiteX790" fmla="*/ 1120645 w 1305671"/>
              <a:gd name="connsiteY790" fmla="*/ 431945 h 1636384"/>
              <a:gd name="connsiteX791" fmla="*/ 1120908 w 1305671"/>
              <a:gd name="connsiteY791" fmla="*/ 430765 h 1636384"/>
              <a:gd name="connsiteX792" fmla="*/ 1120645 w 1305671"/>
              <a:gd name="connsiteY792" fmla="*/ 429716 h 1636384"/>
              <a:gd name="connsiteX793" fmla="*/ 1120645 w 1305671"/>
              <a:gd name="connsiteY793" fmla="*/ 428667 h 1636384"/>
              <a:gd name="connsiteX794" fmla="*/ 1120645 w 1305671"/>
              <a:gd name="connsiteY794" fmla="*/ 427749 h 1636384"/>
              <a:gd name="connsiteX795" fmla="*/ 1119990 w 1305671"/>
              <a:gd name="connsiteY795" fmla="*/ 426962 h 1636384"/>
              <a:gd name="connsiteX796" fmla="*/ 1119203 w 1305671"/>
              <a:gd name="connsiteY796" fmla="*/ 426569 h 1636384"/>
              <a:gd name="connsiteX797" fmla="*/ 1118810 w 1305671"/>
              <a:gd name="connsiteY797" fmla="*/ 425520 h 1636384"/>
              <a:gd name="connsiteX798" fmla="*/ 1118548 w 1305671"/>
              <a:gd name="connsiteY798" fmla="*/ 425126 h 1636384"/>
              <a:gd name="connsiteX799" fmla="*/ 1118810 w 1305671"/>
              <a:gd name="connsiteY799" fmla="*/ 424864 h 1636384"/>
              <a:gd name="connsiteX800" fmla="*/ 1118810 w 1305671"/>
              <a:gd name="connsiteY800" fmla="*/ 423422 h 1636384"/>
              <a:gd name="connsiteX801" fmla="*/ 1118548 w 1305671"/>
              <a:gd name="connsiteY801" fmla="*/ 423422 h 1636384"/>
              <a:gd name="connsiteX802" fmla="*/ 1118810 w 1305671"/>
              <a:gd name="connsiteY802" fmla="*/ 422635 h 1636384"/>
              <a:gd name="connsiteX803" fmla="*/ 1118548 w 1305671"/>
              <a:gd name="connsiteY803" fmla="*/ 421455 h 1636384"/>
              <a:gd name="connsiteX804" fmla="*/ 1118154 w 1305671"/>
              <a:gd name="connsiteY804" fmla="*/ 419357 h 1636384"/>
              <a:gd name="connsiteX805" fmla="*/ 1118548 w 1305671"/>
              <a:gd name="connsiteY805" fmla="*/ 419094 h 1636384"/>
              <a:gd name="connsiteX806" fmla="*/ 1118154 w 1305671"/>
              <a:gd name="connsiteY806" fmla="*/ 418701 h 1636384"/>
              <a:gd name="connsiteX807" fmla="*/ 1118154 w 1305671"/>
              <a:gd name="connsiteY807" fmla="*/ 417783 h 1636384"/>
              <a:gd name="connsiteX808" fmla="*/ 1118154 w 1305671"/>
              <a:gd name="connsiteY808" fmla="*/ 416341 h 1636384"/>
              <a:gd name="connsiteX809" fmla="*/ 1116712 w 1305671"/>
              <a:gd name="connsiteY809" fmla="*/ 414505 h 1636384"/>
              <a:gd name="connsiteX810" fmla="*/ 1115269 w 1305671"/>
              <a:gd name="connsiteY810" fmla="*/ 413325 h 1636384"/>
              <a:gd name="connsiteX811" fmla="*/ 1114876 w 1305671"/>
              <a:gd name="connsiteY811" fmla="*/ 410440 h 1636384"/>
              <a:gd name="connsiteX812" fmla="*/ 1114089 w 1305671"/>
              <a:gd name="connsiteY812" fmla="*/ 409522 h 1636384"/>
              <a:gd name="connsiteX813" fmla="*/ 1114089 w 1305671"/>
              <a:gd name="connsiteY813" fmla="*/ 408079 h 1636384"/>
              <a:gd name="connsiteX814" fmla="*/ 1113433 w 1305671"/>
              <a:gd name="connsiteY814" fmla="*/ 407686 h 1636384"/>
              <a:gd name="connsiteX815" fmla="*/ 1113433 w 1305671"/>
              <a:gd name="connsiteY815" fmla="*/ 407424 h 1636384"/>
              <a:gd name="connsiteX816" fmla="*/ 1113171 w 1305671"/>
              <a:gd name="connsiteY816" fmla="*/ 407424 h 1636384"/>
              <a:gd name="connsiteX817" fmla="*/ 1113171 w 1305671"/>
              <a:gd name="connsiteY817" fmla="*/ 406768 h 1636384"/>
              <a:gd name="connsiteX818" fmla="*/ 1112778 w 1305671"/>
              <a:gd name="connsiteY818" fmla="*/ 407030 h 1636384"/>
              <a:gd name="connsiteX819" fmla="*/ 1112778 w 1305671"/>
              <a:gd name="connsiteY819" fmla="*/ 406768 h 1636384"/>
              <a:gd name="connsiteX820" fmla="*/ 1111335 w 1305671"/>
              <a:gd name="connsiteY820" fmla="*/ 406375 h 1636384"/>
              <a:gd name="connsiteX821" fmla="*/ 1110417 w 1305671"/>
              <a:gd name="connsiteY821" fmla="*/ 405457 h 1636384"/>
              <a:gd name="connsiteX822" fmla="*/ 1110024 w 1305671"/>
              <a:gd name="connsiteY822" fmla="*/ 405063 h 1636384"/>
              <a:gd name="connsiteX823" fmla="*/ 1109368 w 1305671"/>
              <a:gd name="connsiteY823" fmla="*/ 404408 h 1636384"/>
              <a:gd name="connsiteX824" fmla="*/ 1106483 w 1305671"/>
              <a:gd name="connsiteY824" fmla="*/ 402965 h 1636384"/>
              <a:gd name="connsiteX825" fmla="*/ 1106221 w 1305671"/>
              <a:gd name="connsiteY825" fmla="*/ 402179 h 1636384"/>
              <a:gd name="connsiteX826" fmla="*/ 1105434 w 1305671"/>
              <a:gd name="connsiteY826" fmla="*/ 402179 h 1636384"/>
              <a:gd name="connsiteX827" fmla="*/ 1104779 w 1305671"/>
              <a:gd name="connsiteY827" fmla="*/ 400736 h 1636384"/>
              <a:gd name="connsiteX828" fmla="*/ 1104385 w 1305671"/>
              <a:gd name="connsiteY828" fmla="*/ 399818 h 1636384"/>
              <a:gd name="connsiteX829" fmla="*/ 1104123 w 1305671"/>
              <a:gd name="connsiteY829" fmla="*/ 398376 h 1636384"/>
              <a:gd name="connsiteX830" fmla="*/ 1104123 w 1305671"/>
              <a:gd name="connsiteY830" fmla="*/ 397589 h 1636384"/>
              <a:gd name="connsiteX831" fmla="*/ 1104385 w 1305671"/>
              <a:gd name="connsiteY831" fmla="*/ 396933 h 1636384"/>
              <a:gd name="connsiteX832" fmla="*/ 1104779 w 1305671"/>
              <a:gd name="connsiteY832" fmla="*/ 395753 h 1636384"/>
              <a:gd name="connsiteX833" fmla="*/ 1104779 w 1305671"/>
              <a:gd name="connsiteY833" fmla="*/ 394311 h 1636384"/>
              <a:gd name="connsiteX834" fmla="*/ 1104779 w 1305671"/>
              <a:gd name="connsiteY834" fmla="*/ 393262 h 1636384"/>
              <a:gd name="connsiteX835" fmla="*/ 1105041 w 1305671"/>
              <a:gd name="connsiteY835" fmla="*/ 392606 h 1636384"/>
              <a:gd name="connsiteX836" fmla="*/ 1104779 w 1305671"/>
              <a:gd name="connsiteY836" fmla="*/ 391819 h 1636384"/>
              <a:gd name="connsiteX837" fmla="*/ 1105041 w 1305671"/>
              <a:gd name="connsiteY837" fmla="*/ 391426 h 1636384"/>
              <a:gd name="connsiteX838" fmla="*/ 1105041 w 1305671"/>
              <a:gd name="connsiteY838" fmla="*/ 390377 h 1636384"/>
              <a:gd name="connsiteX839" fmla="*/ 1105697 w 1305671"/>
              <a:gd name="connsiteY839" fmla="*/ 388541 h 1636384"/>
              <a:gd name="connsiteX840" fmla="*/ 1106483 w 1305671"/>
              <a:gd name="connsiteY840" fmla="*/ 388541 h 1636384"/>
              <a:gd name="connsiteX841" fmla="*/ 1106221 w 1305671"/>
              <a:gd name="connsiteY841" fmla="*/ 387754 h 1636384"/>
              <a:gd name="connsiteX842" fmla="*/ 1106483 w 1305671"/>
              <a:gd name="connsiteY842" fmla="*/ 387098 h 1636384"/>
              <a:gd name="connsiteX843" fmla="*/ 1107139 w 1305671"/>
              <a:gd name="connsiteY843" fmla="*/ 385656 h 1636384"/>
              <a:gd name="connsiteX844" fmla="*/ 1108975 w 1305671"/>
              <a:gd name="connsiteY844" fmla="*/ 384869 h 1636384"/>
              <a:gd name="connsiteX845" fmla="*/ 1109893 w 1305671"/>
              <a:gd name="connsiteY845" fmla="*/ 385263 h 1636384"/>
              <a:gd name="connsiteX846" fmla="*/ 1110286 w 1305671"/>
              <a:gd name="connsiteY846" fmla="*/ 384869 h 1636384"/>
              <a:gd name="connsiteX847" fmla="*/ 1110549 w 1305671"/>
              <a:gd name="connsiteY847" fmla="*/ 384607 h 1636384"/>
              <a:gd name="connsiteX848" fmla="*/ 1111729 w 1305671"/>
              <a:gd name="connsiteY848" fmla="*/ 384869 h 1636384"/>
              <a:gd name="connsiteX849" fmla="*/ 1111991 w 1305671"/>
              <a:gd name="connsiteY849" fmla="*/ 384607 h 1636384"/>
              <a:gd name="connsiteX850" fmla="*/ 1112647 w 1305671"/>
              <a:gd name="connsiteY850" fmla="*/ 384607 h 1636384"/>
              <a:gd name="connsiteX851" fmla="*/ 1115138 w 1305671"/>
              <a:gd name="connsiteY851" fmla="*/ 384869 h 1636384"/>
              <a:gd name="connsiteX852" fmla="*/ 1115138 w 1305671"/>
              <a:gd name="connsiteY852" fmla="*/ 384607 h 1636384"/>
              <a:gd name="connsiteX853" fmla="*/ 1116318 w 1305671"/>
              <a:gd name="connsiteY853" fmla="*/ 384214 h 1636384"/>
              <a:gd name="connsiteX854" fmla="*/ 1116580 w 1305671"/>
              <a:gd name="connsiteY854" fmla="*/ 383427 h 1636384"/>
              <a:gd name="connsiteX855" fmla="*/ 1117761 w 1305671"/>
              <a:gd name="connsiteY855" fmla="*/ 383165 h 1636384"/>
              <a:gd name="connsiteX856" fmla="*/ 1119203 w 1305671"/>
              <a:gd name="connsiteY856" fmla="*/ 382771 h 1636384"/>
              <a:gd name="connsiteX857" fmla="*/ 1119465 w 1305671"/>
              <a:gd name="connsiteY857" fmla="*/ 382509 h 1636384"/>
              <a:gd name="connsiteX858" fmla="*/ 1120645 w 1305671"/>
              <a:gd name="connsiteY858" fmla="*/ 382509 h 1636384"/>
              <a:gd name="connsiteX859" fmla="*/ 1121432 w 1305671"/>
              <a:gd name="connsiteY859" fmla="*/ 383165 h 1636384"/>
              <a:gd name="connsiteX860" fmla="*/ 1122875 w 1305671"/>
              <a:gd name="connsiteY860" fmla="*/ 382771 h 1636384"/>
              <a:gd name="connsiteX861" fmla="*/ 1123530 w 1305671"/>
              <a:gd name="connsiteY861" fmla="*/ 383165 h 1636384"/>
              <a:gd name="connsiteX862" fmla="*/ 1123793 w 1305671"/>
              <a:gd name="connsiteY862" fmla="*/ 383427 h 1636384"/>
              <a:gd name="connsiteX863" fmla="*/ 1124579 w 1305671"/>
              <a:gd name="connsiteY863" fmla="*/ 383165 h 1636384"/>
              <a:gd name="connsiteX864" fmla="*/ 1126022 w 1305671"/>
              <a:gd name="connsiteY864" fmla="*/ 383951 h 1636384"/>
              <a:gd name="connsiteX865" fmla="*/ 1126678 w 1305671"/>
              <a:gd name="connsiteY865" fmla="*/ 384607 h 1636384"/>
              <a:gd name="connsiteX866" fmla="*/ 1126678 w 1305671"/>
              <a:gd name="connsiteY866" fmla="*/ 386705 h 1636384"/>
              <a:gd name="connsiteX867" fmla="*/ 1127071 w 1305671"/>
              <a:gd name="connsiteY867" fmla="*/ 387623 h 1636384"/>
              <a:gd name="connsiteX868" fmla="*/ 1126284 w 1305671"/>
              <a:gd name="connsiteY868" fmla="*/ 388803 h 1636384"/>
              <a:gd name="connsiteX869" fmla="*/ 1127071 w 1305671"/>
              <a:gd name="connsiteY869" fmla="*/ 389852 h 1636384"/>
              <a:gd name="connsiteX870" fmla="*/ 1127333 w 1305671"/>
              <a:gd name="connsiteY870" fmla="*/ 390246 h 1636384"/>
              <a:gd name="connsiteX871" fmla="*/ 1127071 w 1305671"/>
              <a:gd name="connsiteY871" fmla="*/ 390508 h 1636384"/>
              <a:gd name="connsiteX872" fmla="*/ 1127071 w 1305671"/>
              <a:gd name="connsiteY872" fmla="*/ 390901 h 1636384"/>
              <a:gd name="connsiteX873" fmla="*/ 1126678 w 1305671"/>
              <a:gd name="connsiteY873" fmla="*/ 391164 h 1636384"/>
              <a:gd name="connsiteX874" fmla="*/ 1126678 w 1305671"/>
              <a:gd name="connsiteY874" fmla="*/ 391819 h 1636384"/>
              <a:gd name="connsiteX875" fmla="*/ 1127071 w 1305671"/>
              <a:gd name="connsiteY875" fmla="*/ 392213 h 1636384"/>
              <a:gd name="connsiteX876" fmla="*/ 1126678 w 1305671"/>
              <a:gd name="connsiteY876" fmla="*/ 392475 h 1636384"/>
              <a:gd name="connsiteX877" fmla="*/ 1127071 w 1305671"/>
              <a:gd name="connsiteY877" fmla="*/ 392868 h 1636384"/>
              <a:gd name="connsiteX878" fmla="*/ 1126678 w 1305671"/>
              <a:gd name="connsiteY878" fmla="*/ 393655 h 1636384"/>
              <a:gd name="connsiteX879" fmla="*/ 1126678 w 1305671"/>
              <a:gd name="connsiteY879" fmla="*/ 393917 h 1636384"/>
              <a:gd name="connsiteX880" fmla="*/ 1127464 w 1305671"/>
              <a:gd name="connsiteY880" fmla="*/ 393917 h 1636384"/>
              <a:gd name="connsiteX881" fmla="*/ 1128120 w 1305671"/>
              <a:gd name="connsiteY881" fmla="*/ 393917 h 1636384"/>
              <a:gd name="connsiteX882" fmla="*/ 1128907 w 1305671"/>
              <a:gd name="connsiteY882" fmla="*/ 394311 h 1636384"/>
              <a:gd name="connsiteX883" fmla="*/ 1130087 w 1305671"/>
              <a:gd name="connsiteY883" fmla="*/ 395097 h 1636384"/>
              <a:gd name="connsiteX884" fmla="*/ 1129694 w 1305671"/>
              <a:gd name="connsiteY884" fmla="*/ 396015 h 1636384"/>
              <a:gd name="connsiteX885" fmla="*/ 1128776 w 1305671"/>
              <a:gd name="connsiteY885" fmla="*/ 396802 h 1636384"/>
              <a:gd name="connsiteX886" fmla="*/ 1127595 w 1305671"/>
              <a:gd name="connsiteY886" fmla="*/ 397458 h 1636384"/>
              <a:gd name="connsiteX887" fmla="*/ 1126940 w 1305671"/>
              <a:gd name="connsiteY887" fmla="*/ 398507 h 1636384"/>
              <a:gd name="connsiteX888" fmla="*/ 1125760 w 1305671"/>
              <a:gd name="connsiteY888" fmla="*/ 400343 h 1636384"/>
              <a:gd name="connsiteX889" fmla="*/ 1124317 w 1305671"/>
              <a:gd name="connsiteY889" fmla="*/ 401392 h 1636384"/>
              <a:gd name="connsiteX890" fmla="*/ 1123268 w 1305671"/>
              <a:gd name="connsiteY890" fmla="*/ 401785 h 1636384"/>
              <a:gd name="connsiteX891" fmla="*/ 1122875 w 1305671"/>
              <a:gd name="connsiteY891" fmla="*/ 402047 h 1636384"/>
              <a:gd name="connsiteX892" fmla="*/ 1122613 w 1305671"/>
              <a:gd name="connsiteY892" fmla="*/ 402441 h 1636384"/>
              <a:gd name="connsiteX893" fmla="*/ 1122875 w 1305671"/>
              <a:gd name="connsiteY893" fmla="*/ 403096 h 1636384"/>
              <a:gd name="connsiteX894" fmla="*/ 1123530 w 1305671"/>
              <a:gd name="connsiteY894" fmla="*/ 403883 h 1636384"/>
              <a:gd name="connsiteX895" fmla="*/ 1123924 w 1305671"/>
              <a:gd name="connsiteY895" fmla="*/ 404146 h 1636384"/>
              <a:gd name="connsiteX896" fmla="*/ 1124579 w 1305671"/>
              <a:gd name="connsiteY896" fmla="*/ 405326 h 1636384"/>
              <a:gd name="connsiteX897" fmla="*/ 1125366 w 1305671"/>
              <a:gd name="connsiteY897" fmla="*/ 405588 h 1636384"/>
              <a:gd name="connsiteX898" fmla="*/ 1125629 w 1305671"/>
              <a:gd name="connsiteY898" fmla="*/ 405981 h 1636384"/>
              <a:gd name="connsiteX899" fmla="*/ 1125629 w 1305671"/>
              <a:gd name="connsiteY899" fmla="*/ 406244 h 1636384"/>
              <a:gd name="connsiteX900" fmla="*/ 1124579 w 1305671"/>
              <a:gd name="connsiteY900" fmla="*/ 407424 h 1636384"/>
              <a:gd name="connsiteX901" fmla="*/ 1123924 w 1305671"/>
              <a:gd name="connsiteY901" fmla="*/ 407686 h 1636384"/>
              <a:gd name="connsiteX902" fmla="*/ 1123924 w 1305671"/>
              <a:gd name="connsiteY902" fmla="*/ 408473 h 1636384"/>
              <a:gd name="connsiteX903" fmla="*/ 1123924 w 1305671"/>
              <a:gd name="connsiteY903" fmla="*/ 409128 h 1636384"/>
              <a:gd name="connsiteX904" fmla="*/ 1123530 w 1305671"/>
              <a:gd name="connsiteY904" fmla="*/ 410309 h 1636384"/>
              <a:gd name="connsiteX905" fmla="*/ 1123924 w 1305671"/>
              <a:gd name="connsiteY905" fmla="*/ 411095 h 1636384"/>
              <a:gd name="connsiteX906" fmla="*/ 1124186 w 1305671"/>
              <a:gd name="connsiteY906" fmla="*/ 411751 h 1636384"/>
              <a:gd name="connsiteX907" fmla="*/ 1124579 w 1305671"/>
              <a:gd name="connsiteY907" fmla="*/ 414243 h 1636384"/>
              <a:gd name="connsiteX908" fmla="*/ 1124842 w 1305671"/>
              <a:gd name="connsiteY908" fmla="*/ 415423 h 1636384"/>
              <a:gd name="connsiteX909" fmla="*/ 1124186 w 1305671"/>
              <a:gd name="connsiteY909" fmla="*/ 416603 h 1636384"/>
              <a:gd name="connsiteX910" fmla="*/ 1126022 w 1305671"/>
              <a:gd name="connsiteY910" fmla="*/ 416603 h 1636384"/>
              <a:gd name="connsiteX911" fmla="*/ 1127071 w 1305671"/>
              <a:gd name="connsiteY911" fmla="*/ 416865 h 1636384"/>
              <a:gd name="connsiteX912" fmla="*/ 1127071 w 1305671"/>
              <a:gd name="connsiteY912" fmla="*/ 416078 h 1636384"/>
              <a:gd name="connsiteX913" fmla="*/ 1126809 w 1305671"/>
              <a:gd name="connsiteY913" fmla="*/ 415423 h 1636384"/>
              <a:gd name="connsiteX914" fmla="*/ 1126415 w 1305671"/>
              <a:gd name="connsiteY914" fmla="*/ 414636 h 1636384"/>
              <a:gd name="connsiteX915" fmla="*/ 1126809 w 1305671"/>
              <a:gd name="connsiteY915" fmla="*/ 413980 h 1636384"/>
              <a:gd name="connsiteX916" fmla="*/ 1127727 w 1305671"/>
              <a:gd name="connsiteY916" fmla="*/ 411882 h 1636384"/>
              <a:gd name="connsiteX917" fmla="*/ 1128513 w 1305671"/>
              <a:gd name="connsiteY917" fmla="*/ 410046 h 1636384"/>
              <a:gd name="connsiteX918" fmla="*/ 1128907 w 1305671"/>
              <a:gd name="connsiteY918" fmla="*/ 407948 h 1636384"/>
              <a:gd name="connsiteX919" fmla="*/ 1130349 w 1305671"/>
              <a:gd name="connsiteY919" fmla="*/ 407686 h 1636384"/>
              <a:gd name="connsiteX920" fmla="*/ 1130349 w 1305671"/>
              <a:gd name="connsiteY920" fmla="*/ 407030 h 1636384"/>
              <a:gd name="connsiteX921" fmla="*/ 1129169 w 1305671"/>
              <a:gd name="connsiteY921" fmla="*/ 406244 h 1636384"/>
              <a:gd name="connsiteX922" fmla="*/ 1128513 w 1305671"/>
              <a:gd name="connsiteY922" fmla="*/ 405588 h 1636384"/>
              <a:gd name="connsiteX923" fmla="*/ 1127464 w 1305671"/>
              <a:gd name="connsiteY923" fmla="*/ 403752 h 1636384"/>
              <a:gd name="connsiteX924" fmla="*/ 1127727 w 1305671"/>
              <a:gd name="connsiteY924" fmla="*/ 403096 h 1636384"/>
              <a:gd name="connsiteX925" fmla="*/ 1128907 w 1305671"/>
              <a:gd name="connsiteY925" fmla="*/ 402834 h 1636384"/>
              <a:gd name="connsiteX926" fmla="*/ 1129694 w 1305671"/>
              <a:gd name="connsiteY926" fmla="*/ 402834 h 1636384"/>
              <a:gd name="connsiteX927" fmla="*/ 1131136 w 1305671"/>
              <a:gd name="connsiteY927" fmla="*/ 402047 h 1636384"/>
              <a:gd name="connsiteX928" fmla="*/ 1132054 w 1305671"/>
              <a:gd name="connsiteY928" fmla="*/ 401392 h 1636384"/>
              <a:gd name="connsiteX929" fmla="*/ 1133496 w 1305671"/>
              <a:gd name="connsiteY929" fmla="*/ 400212 h 1636384"/>
              <a:gd name="connsiteX930" fmla="*/ 1134677 w 1305671"/>
              <a:gd name="connsiteY930" fmla="*/ 400212 h 1636384"/>
              <a:gd name="connsiteX931" fmla="*/ 1134939 w 1305671"/>
              <a:gd name="connsiteY931" fmla="*/ 400605 h 1636384"/>
              <a:gd name="connsiteX932" fmla="*/ 1134021 w 1305671"/>
              <a:gd name="connsiteY932" fmla="*/ 401129 h 1636384"/>
              <a:gd name="connsiteX933" fmla="*/ 1134021 w 1305671"/>
              <a:gd name="connsiteY933" fmla="*/ 401785 h 1636384"/>
              <a:gd name="connsiteX934" fmla="*/ 1134283 w 1305671"/>
              <a:gd name="connsiteY934" fmla="*/ 401785 h 1636384"/>
              <a:gd name="connsiteX935" fmla="*/ 1134939 w 1305671"/>
              <a:gd name="connsiteY935" fmla="*/ 401392 h 1636384"/>
              <a:gd name="connsiteX936" fmla="*/ 1136119 w 1305671"/>
              <a:gd name="connsiteY936" fmla="*/ 401129 h 1636384"/>
              <a:gd name="connsiteX937" fmla="*/ 1135726 w 1305671"/>
              <a:gd name="connsiteY937" fmla="*/ 400343 h 1636384"/>
              <a:gd name="connsiteX938" fmla="*/ 1136906 w 1305671"/>
              <a:gd name="connsiteY938" fmla="*/ 399949 h 1636384"/>
              <a:gd name="connsiteX939" fmla="*/ 1137561 w 1305671"/>
              <a:gd name="connsiteY939" fmla="*/ 399163 h 1636384"/>
              <a:gd name="connsiteX940" fmla="*/ 1138348 w 1305671"/>
              <a:gd name="connsiteY940" fmla="*/ 399949 h 1636384"/>
              <a:gd name="connsiteX941" fmla="*/ 1139004 w 1305671"/>
              <a:gd name="connsiteY941" fmla="*/ 399949 h 1636384"/>
              <a:gd name="connsiteX942" fmla="*/ 1139791 w 1305671"/>
              <a:gd name="connsiteY942" fmla="*/ 400343 h 1636384"/>
              <a:gd name="connsiteX943" fmla="*/ 1140446 w 1305671"/>
              <a:gd name="connsiteY943" fmla="*/ 400605 h 1636384"/>
              <a:gd name="connsiteX944" fmla="*/ 1141233 w 1305671"/>
              <a:gd name="connsiteY944" fmla="*/ 401392 h 1636384"/>
              <a:gd name="connsiteX945" fmla="*/ 1141889 w 1305671"/>
              <a:gd name="connsiteY945" fmla="*/ 400343 h 1636384"/>
              <a:gd name="connsiteX946" fmla="*/ 1143987 w 1305671"/>
              <a:gd name="connsiteY946" fmla="*/ 400343 h 1636384"/>
              <a:gd name="connsiteX947" fmla="*/ 1146478 w 1305671"/>
              <a:gd name="connsiteY947" fmla="*/ 398507 h 1636384"/>
              <a:gd name="connsiteX948" fmla="*/ 1147921 w 1305671"/>
              <a:gd name="connsiteY948" fmla="*/ 399163 h 1636384"/>
              <a:gd name="connsiteX949" fmla="*/ 1147921 w 1305671"/>
              <a:gd name="connsiteY949" fmla="*/ 399949 h 1636384"/>
              <a:gd name="connsiteX950" fmla="*/ 1146085 w 1305671"/>
              <a:gd name="connsiteY950" fmla="*/ 399687 h 1636384"/>
              <a:gd name="connsiteX951" fmla="*/ 1145167 w 1305671"/>
              <a:gd name="connsiteY951" fmla="*/ 400343 h 1636384"/>
              <a:gd name="connsiteX952" fmla="*/ 1145823 w 1305671"/>
              <a:gd name="connsiteY952" fmla="*/ 401129 h 1636384"/>
              <a:gd name="connsiteX953" fmla="*/ 1146610 w 1305671"/>
              <a:gd name="connsiteY953" fmla="*/ 400736 h 1636384"/>
              <a:gd name="connsiteX954" fmla="*/ 1147265 w 1305671"/>
              <a:gd name="connsiteY954" fmla="*/ 400474 h 1636384"/>
              <a:gd name="connsiteX955" fmla="*/ 1147527 w 1305671"/>
              <a:gd name="connsiteY955" fmla="*/ 401523 h 1636384"/>
              <a:gd name="connsiteX956" fmla="*/ 1146085 w 1305671"/>
              <a:gd name="connsiteY956" fmla="*/ 401523 h 1636384"/>
              <a:gd name="connsiteX957" fmla="*/ 1145429 w 1305671"/>
              <a:gd name="connsiteY957" fmla="*/ 402179 h 1636384"/>
              <a:gd name="connsiteX958" fmla="*/ 1143987 w 1305671"/>
              <a:gd name="connsiteY958" fmla="*/ 402965 h 1636384"/>
              <a:gd name="connsiteX959" fmla="*/ 1143200 w 1305671"/>
              <a:gd name="connsiteY959" fmla="*/ 403621 h 1636384"/>
              <a:gd name="connsiteX960" fmla="*/ 1143200 w 1305671"/>
              <a:gd name="connsiteY960" fmla="*/ 404801 h 1636384"/>
              <a:gd name="connsiteX961" fmla="*/ 1143462 w 1305671"/>
              <a:gd name="connsiteY961" fmla="*/ 405588 h 1636384"/>
              <a:gd name="connsiteX962" fmla="*/ 1143462 w 1305671"/>
              <a:gd name="connsiteY962" fmla="*/ 406506 h 1636384"/>
              <a:gd name="connsiteX963" fmla="*/ 1143856 w 1305671"/>
              <a:gd name="connsiteY963" fmla="*/ 406899 h 1636384"/>
              <a:gd name="connsiteX964" fmla="*/ 1144511 w 1305671"/>
              <a:gd name="connsiteY964" fmla="*/ 407162 h 1636384"/>
              <a:gd name="connsiteX965" fmla="*/ 1145692 w 1305671"/>
              <a:gd name="connsiteY965" fmla="*/ 408342 h 1636384"/>
              <a:gd name="connsiteX966" fmla="*/ 1146478 w 1305671"/>
              <a:gd name="connsiteY966" fmla="*/ 408342 h 1636384"/>
              <a:gd name="connsiteX967" fmla="*/ 1146478 w 1305671"/>
              <a:gd name="connsiteY967" fmla="*/ 408604 h 1636384"/>
              <a:gd name="connsiteX968" fmla="*/ 1147396 w 1305671"/>
              <a:gd name="connsiteY968" fmla="*/ 408604 h 1636384"/>
              <a:gd name="connsiteX969" fmla="*/ 1147396 w 1305671"/>
              <a:gd name="connsiteY969" fmla="*/ 408342 h 1636384"/>
              <a:gd name="connsiteX970" fmla="*/ 1147790 w 1305671"/>
              <a:gd name="connsiteY970" fmla="*/ 408997 h 1636384"/>
              <a:gd name="connsiteX971" fmla="*/ 1149232 w 1305671"/>
              <a:gd name="connsiteY971" fmla="*/ 409784 h 1636384"/>
              <a:gd name="connsiteX972" fmla="*/ 1149888 w 1305671"/>
              <a:gd name="connsiteY972" fmla="*/ 409784 h 1636384"/>
              <a:gd name="connsiteX973" fmla="*/ 1150150 w 1305671"/>
              <a:gd name="connsiteY973" fmla="*/ 410702 h 1636384"/>
              <a:gd name="connsiteX974" fmla="*/ 1150543 w 1305671"/>
              <a:gd name="connsiteY974" fmla="*/ 410702 h 1636384"/>
              <a:gd name="connsiteX975" fmla="*/ 1150806 w 1305671"/>
              <a:gd name="connsiteY975" fmla="*/ 410046 h 1636384"/>
              <a:gd name="connsiteX976" fmla="*/ 1151199 w 1305671"/>
              <a:gd name="connsiteY976" fmla="*/ 410046 h 1636384"/>
              <a:gd name="connsiteX977" fmla="*/ 1151199 w 1305671"/>
              <a:gd name="connsiteY977" fmla="*/ 410702 h 1636384"/>
              <a:gd name="connsiteX978" fmla="*/ 1151199 w 1305671"/>
              <a:gd name="connsiteY978" fmla="*/ 411095 h 1636384"/>
              <a:gd name="connsiteX979" fmla="*/ 1151986 w 1305671"/>
              <a:gd name="connsiteY979" fmla="*/ 411095 h 1636384"/>
              <a:gd name="connsiteX980" fmla="*/ 1152641 w 1305671"/>
              <a:gd name="connsiteY980" fmla="*/ 411095 h 1636384"/>
              <a:gd name="connsiteX981" fmla="*/ 1153428 w 1305671"/>
              <a:gd name="connsiteY981" fmla="*/ 411095 h 1636384"/>
              <a:gd name="connsiteX982" fmla="*/ 1154084 w 1305671"/>
              <a:gd name="connsiteY982" fmla="*/ 410702 h 1636384"/>
              <a:gd name="connsiteX983" fmla="*/ 1154871 w 1305671"/>
              <a:gd name="connsiteY983" fmla="*/ 408604 h 1636384"/>
              <a:gd name="connsiteX984" fmla="*/ 1154871 w 1305671"/>
              <a:gd name="connsiteY984" fmla="*/ 407686 h 1636384"/>
              <a:gd name="connsiteX985" fmla="*/ 1153428 w 1305671"/>
              <a:gd name="connsiteY985" fmla="*/ 406768 h 1636384"/>
              <a:gd name="connsiteX986" fmla="*/ 1153428 w 1305671"/>
              <a:gd name="connsiteY986" fmla="*/ 407424 h 1636384"/>
              <a:gd name="connsiteX987" fmla="*/ 1153035 w 1305671"/>
              <a:gd name="connsiteY987" fmla="*/ 407686 h 1636384"/>
              <a:gd name="connsiteX988" fmla="*/ 1152379 w 1305671"/>
              <a:gd name="connsiteY988" fmla="*/ 407686 h 1636384"/>
              <a:gd name="connsiteX989" fmla="*/ 1151592 w 1305671"/>
              <a:gd name="connsiteY989" fmla="*/ 406244 h 1636384"/>
              <a:gd name="connsiteX990" fmla="*/ 1151592 w 1305671"/>
              <a:gd name="connsiteY990" fmla="*/ 404801 h 1636384"/>
              <a:gd name="connsiteX991" fmla="*/ 1152773 w 1305671"/>
              <a:gd name="connsiteY991" fmla="*/ 401916 h 1636384"/>
              <a:gd name="connsiteX992" fmla="*/ 1153559 w 1305671"/>
              <a:gd name="connsiteY992" fmla="*/ 399818 h 1636384"/>
              <a:gd name="connsiteX993" fmla="*/ 1154215 w 1305671"/>
              <a:gd name="connsiteY993" fmla="*/ 397327 h 1636384"/>
              <a:gd name="connsiteX994" fmla="*/ 1153822 w 1305671"/>
              <a:gd name="connsiteY994" fmla="*/ 396671 h 1636384"/>
              <a:gd name="connsiteX995" fmla="*/ 1153559 w 1305671"/>
              <a:gd name="connsiteY995" fmla="*/ 395229 h 1636384"/>
              <a:gd name="connsiteX996" fmla="*/ 1154215 w 1305671"/>
              <a:gd name="connsiteY996" fmla="*/ 394442 h 1636384"/>
              <a:gd name="connsiteX997" fmla="*/ 1154215 w 1305671"/>
              <a:gd name="connsiteY997" fmla="*/ 393262 h 1636384"/>
              <a:gd name="connsiteX998" fmla="*/ 1154477 w 1305671"/>
              <a:gd name="connsiteY998" fmla="*/ 392868 h 1636384"/>
              <a:gd name="connsiteX999" fmla="*/ 1154215 w 1305671"/>
              <a:gd name="connsiteY999" fmla="*/ 392081 h 1636384"/>
              <a:gd name="connsiteX1000" fmla="*/ 1154477 w 1305671"/>
              <a:gd name="connsiteY1000" fmla="*/ 390377 h 1636384"/>
              <a:gd name="connsiteX1001" fmla="*/ 1154871 w 1305671"/>
              <a:gd name="connsiteY1001" fmla="*/ 389197 h 1636384"/>
              <a:gd name="connsiteX1002" fmla="*/ 1154477 w 1305671"/>
              <a:gd name="connsiteY1002" fmla="*/ 388541 h 1636384"/>
              <a:gd name="connsiteX1003" fmla="*/ 1154871 w 1305671"/>
              <a:gd name="connsiteY1003" fmla="*/ 388279 h 1636384"/>
              <a:gd name="connsiteX1004" fmla="*/ 1155133 w 1305671"/>
              <a:gd name="connsiteY1004" fmla="*/ 387885 h 1636384"/>
              <a:gd name="connsiteX1005" fmla="*/ 1154871 w 1305671"/>
              <a:gd name="connsiteY1005" fmla="*/ 387623 h 1636384"/>
              <a:gd name="connsiteX1006" fmla="*/ 1154871 w 1305671"/>
              <a:gd name="connsiteY1006" fmla="*/ 386181 h 1636384"/>
              <a:gd name="connsiteX1007" fmla="*/ 1154477 w 1305671"/>
              <a:gd name="connsiteY1007" fmla="*/ 384345 h 1636384"/>
              <a:gd name="connsiteX1008" fmla="*/ 1154477 w 1305671"/>
              <a:gd name="connsiteY1008" fmla="*/ 382902 h 1636384"/>
              <a:gd name="connsiteX1009" fmla="*/ 1154215 w 1305671"/>
              <a:gd name="connsiteY1009" fmla="*/ 382902 h 1636384"/>
              <a:gd name="connsiteX1010" fmla="*/ 1154215 w 1305671"/>
              <a:gd name="connsiteY1010" fmla="*/ 381853 h 1636384"/>
              <a:gd name="connsiteX1011" fmla="*/ 1154215 w 1305671"/>
              <a:gd name="connsiteY1011" fmla="*/ 381460 h 1636384"/>
              <a:gd name="connsiteX1012" fmla="*/ 1154215 w 1305671"/>
              <a:gd name="connsiteY1012" fmla="*/ 380411 h 1636384"/>
              <a:gd name="connsiteX1013" fmla="*/ 1154215 w 1305671"/>
              <a:gd name="connsiteY1013" fmla="*/ 379231 h 1636384"/>
              <a:gd name="connsiteX1014" fmla="*/ 1154215 w 1305671"/>
              <a:gd name="connsiteY1014" fmla="*/ 378313 h 1636384"/>
              <a:gd name="connsiteX1015" fmla="*/ 1153035 w 1305671"/>
              <a:gd name="connsiteY1015" fmla="*/ 377919 h 1636384"/>
              <a:gd name="connsiteX1016" fmla="*/ 1153035 w 1305671"/>
              <a:gd name="connsiteY1016" fmla="*/ 377001 h 1636384"/>
              <a:gd name="connsiteX1017" fmla="*/ 1153822 w 1305671"/>
              <a:gd name="connsiteY1017" fmla="*/ 376215 h 1636384"/>
              <a:gd name="connsiteX1018" fmla="*/ 1153035 w 1305671"/>
              <a:gd name="connsiteY1018" fmla="*/ 375821 h 1636384"/>
              <a:gd name="connsiteX1019" fmla="*/ 1152117 w 1305671"/>
              <a:gd name="connsiteY1019" fmla="*/ 376477 h 1636384"/>
              <a:gd name="connsiteX1020" fmla="*/ 1152117 w 1305671"/>
              <a:gd name="connsiteY1020" fmla="*/ 376215 h 1636384"/>
              <a:gd name="connsiteX1021" fmla="*/ 1152773 w 1305671"/>
              <a:gd name="connsiteY1021" fmla="*/ 375559 h 1636384"/>
              <a:gd name="connsiteX1022" fmla="*/ 1152117 w 1305671"/>
              <a:gd name="connsiteY1022" fmla="*/ 374379 h 1636384"/>
              <a:gd name="connsiteX1023" fmla="*/ 1152117 w 1305671"/>
              <a:gd name="connsiteY1023" fmla="*/ 373592 h 1636384"/>
              <a:gd name="connsiteX1024" fmla="*/ 1151724 w 1305671"/>
              <a:gd name="connsiteY1024" fmla="*/ 372674 h 1636384"/>
              <a:gd name="connsiteX1025" fmla="*/ 1151724 w 1305671"/>
              <a:gd name="connsiteY1025" fmla="*/ 371887 h 1636384"/>
              <a:gd name="connsiteX1026" fmla="*/ 1151461 w 1305671"/>
              <a:gd name="connsiteY1026" fmla="*/ 371232 h 1636384"/>
              <a:gd name="connsiteX1027" fmla="*/ 1151461 w 1305671"/>
              <a:gd name="connsiteY1027" fmla="*/ 370445 h 1636384"/>
              <a:gd name="connsiteX1028" fmla="*/ 1150806 w 1305671"/>
              <a:gd name="connsiteY1028" fmla="*/ 370445 h 1636384"/>
              <a:gd name="connsiteX1029" fmla="*/ 1150806 w 1305671"/>
              <a:gd name="connsiteY1029" fmla="*/ 369789 h 1636384"/>
              <a:gd name="connsiteX1030" fmla="*/ 1150412 w 1305671"/>
              <a:gd name="connsiteY1030" fmla="*/ 369396 h 1636384"/>
              <a:gd name="connsiteX1031" fmla="*/ 1149757 w 1305671"/>
              <a:gd name="connsiteY1031" fmla="*/ 369134 h 1636384"/>
              <a:gd name="connsiteX1032" fmla="*/ 1149494 w 1305671"/>
              <a:gd name="connsiteY1032" fmla="*/ 368740 h 1636384"/>
              <a:gd name="connsiteX1033" fmla="*/ 1149494 w 1305671"/>
              <a:gd name="connsiteY1033" fmla="*/ 367953 h 1636384"/>
              <a:gd name="connsiteX1034" fmla="*/ 1148707 w 1305671"/>
              <a:gd name="connsiteY1034" fmla="*/ 367298 h 1636384"/>
              <a:gd name="connsiteX1035" fmla="*/ 1147134 w 1305671"/>
              <a:gd name="connsiteY1035" fmla="*/ 367167 h 1636384"/>
              <a:gd name="connsiteX1036" fmla="*/ 1144642 w 1305671"/>
              <a:gd name="connsiteY1036" fmla="*/ 367167 h 1636384"/>
              <a:gd name="connsiteX1037" fmla="*/ 1143462 w 1305671"/>
              <a:gd name="connsiteY1037" fmla="*/ 367429 h 1636384"/>
              <a:gd name="connsiteX1038" fmla="*/ 1143200 w 1305671"/>
              <a:gd name="connsiteY1038" fmla="*/ 367167 h 1636384"/>
              <a:gd name="connsiteX1039" fmla="*/ 1142807 w 1305671"/>
              <a:gd name="connsiteY1039" fmla="*/ 365986 h 1636384"/>
              <a:gd name="connsiteX1040" fmla="*/ 1142807 w 1305671"/>
              <a:gd name="connsiteY1040" fmla="*/ 365724 h 1636384"/>
              <a:gd name="connsiteX1041" fmla="*/ 1142807 w 1305671"/>
              <a:gd name="connsiteY1041" fmla="*/ 365331 h 1636384"/>
              <a:gd name="connsiteX1042" fmla="*/ 1142544 w 1305671"/>
              <a:gd name="connsiteY1042" fmla="*/ 366511 h 1636384"/>
              <a:gd name="connsiteX1043" fmla="*/ 1142151 w 1305671"/>
              <a:gd name="connsiteY1043" fmla="*/ 366773 h 1636384"/>
              <a:gd name="connsiteX1044" fmla="*/ 1142938 w 1305671"/>
              <a:gd name="connsiteY1044" fmla="*/ 367560 h 1636384"/>
              <a:gd name="connsiteX1045" fmla="*/ 1143593 w 1305671"/>
              <a:gd name="connsiteY1045" fmla="*/ 368216 h 1636384"/>
              <a:gd name="connsiteX1046" fmla="*/ 1143593 w 1305671"/>
              <a:gd name="connsiteY1046" fmla="*/ 369002 h 1636384"/>
              <a:gd name="connsiteX1047" fmla="*/ 1143331 w 1305671"/>
              <a:gd name="connsiteY1047" fmla="*/ 369396 h 1636384"/>
              <a:gd name="connsiteX1048" fmla="*/ 1141889 w 1305671"/>
              <a:gd name="connsiteY1048" fmla="*/ 371494 h 1636384"/>
              <a:gd name="connsiteX1049" fmla="*/ 1141495 w 1305671"/>
              <a:gd name="connsiteY1049" fmla="*/ 372150 h 1636384"/>
              <a:gd name="connsiteX1050" fmla="*/ 1140053 w 1305671"/>
              <a:gd name="connsiteY1050" fmla="*/ 372412 h 1636384"/>
              <a:gd name="connsiteX1051" fmla="*/ 1139004 w 1305671"/>
              <a:gd name="connsiteY1051" fmla="*/ 371756 h 1636384"/>
              <a:gd name="connsiteX1052" fmla="*/ 1139004 w 1305671"/>
              <a:gd name="connsiteY1052" fmla="*/ 370707 h 1636384"/>
              <a:gd name="connsiteX1053" fmla="*/ 1138611 w 1305671"/>
              <a:gd name="connsiteY1053" fmla="*/ 369527 h 1636384"/>
              <a:gd name="connsiteX1054" fmla="*/ 1138611 w 1305671"/>
              <a:gd name="connsiteY1054" fmla="*/ 368609 h 1636384"/>
              <a:gd name="connsiteX1055" fmla="*/ 1138611 w 1305671"/>
              <a:gd name="connsiteY1055" fmla="*/ 367822 h 1636384"/>
              <a:gd name="connsiteX1056" fmla="*/ 1139004 w 1305671"/>
              <a:gd name="connsiteY1056" fmla="*/ 367167 h 1636384"/>
              <a:gd name="connsiteX1057" fmla="*/ 1139004 w 1305671"/>
              <a:gd name="connsiteY1057" fmla="*/ 366773 h 1636384"/>
              <a:gd name="connsiteX1058" fmla="*/ 1138611 w 1305671"/>
              <a:gd name="connsiteY1058" fmla="*/ 366511 h 1636384"/>
              <a:gd name="connsiteX1059" fmla="*/ 1138611 w 1305671"/>
              <a:gd name="connsiteY1059" fmla="*/ 365331 h 1636384"/>
              <a:gd name="connsiteX1060" fmla="*/ 1138348 w 1305671"/>
              <a:gd name="connsiteY1060" fmla="*/ 365068 h 1636384"/>
              <a:gd name="connsiteX1061" fmla="*/ 1138611 w 1305671"/>
              <a:gd name="connsiteY1061" fmla="*/ 365068 h 1636384"/>
              <a:gd name="connsiteX1062" fmla="*/ 1138611 w 1305671"/>
              <a:gd name="connsiteY1062" fmla="*/ 364675 h 1636384"/>
              <a:gd name="connsiteX1063" fmla="*/ 1138348 w 1305671"/>
              <a:gd name="connsiteY1063" fmla="*/ 364675 h 1636384"/>
              <a:gd name="connsiteX1064" fmla="*/ 1138348 w 1305671"/>
              <a:gd name="connsiteY1064" fmla="*/ 364413 h 1636384"/>
              <a:gd name="connsiteX1065" fmla="*/ 1138348 w 1305671"/>
              <a:gd name="connsiteY1065" fmla="*/ 363626 h 1636384"/>
              <a:gd name="connsiteX1066" fmla="*/ 1137955 w 1305671"/>
              <a:gd name="connsiteY1066" fmla="*/ 363626 h 1636384"/>
              <a:gd name="connsiteX1067" fmla="*/ 1137955 w 1305671"/>
              <a:gd name="connsiteY1067" fmla="*/ 362970 h 1636384"/>
              <a:gd name="connsiteX1068" fmla="*/ 1137299 w 1305671"/>
              <a:gd name="connsiteY1068" fmla="*/ 362184 h 1636384"/>
              <a:gd name="connsiteX1069" fmla="*/ 1137693 w 1305671"/>
              <a:gd name="connsiteY1069" fmla="*/ 361790 h 1636384"/>
              <a:gd name="connsiteX1070" fmla="*/ 1137299 w 1305671"/>
              <a:gd name="connsiteY1070" fmla="*/ 361003 h 1636384"/>
              <a:gd name="connsiteX1071" fmla="*/ 1137299 w 1305671"/>
              <a:gd name="connsiteY1071" fmla="*/ 360741 h 1636384"/>
              <a:gd name="connsiteX1072" fmla="*/ 1137299 w 1305671"/>
              <a:gd name="connsiteY1072" fmla="*/ 360348 h 1636384"/>
              <a:gd name="connsiteX1073" fmla="*/ 1137037 w 1305671"/>
              <a:gd name="connsiteY1073" fmla="*/ 360348 h 1636384"/>
              <a:gd name="connsiteX1074" fmla="*/ 1137037 w 1305671"/>
              <a:gd name="connsiteY1074" fmla="*/ 359561 h 1636384"/>
              <a:gd name="connsiteX1075" fmla="*/ 1136643 w 1305671"/>
              <a:gd name="connsiteY1075" fmla="*/ 358905 h 1636384"/>
              <a:gd name="connsiteX1076" fmla="*/ 1136643 w 1305671"/>
              <a:gd name="connsiteY1076" fmla="*/ 357463 h 1636384"/>
              <a:gd name="connsiteX1077" fmla="*/ 1136643 w 1305671"/>
              <a:gd name="connsiteY1077" fmla="*/ 356676 h 1636384"/>
              <a:gd name="connsiteX1078" fmla="*/ 1136381 w 1305671"/>
              <a:gd name="connsiteY1078" fmla="*/ 356283 h 1636384"/>
              <a:gd name="connsiteX1079" fmla="*/ 1135726 w 1305671"/>
              <a:gd name="connsiteY1079" fmla="*/ 355496 h 1636384"/>
              <a:gd name="connsiteX1080" fmla="*/ 1135726 w 1305671"/>
              <a:gd name="connsiteY1080" fmla="*/ 355234 h 1636384"/>
              <a:gd name="connsiteX1081" fmla="*/ 1135726 w 1305671"/>
              <a:gd name="connsiteY1081" fmla="*/ 354053 h 1636384"/>
              <a:gd name="connsiteX1082" fmla="*/ 1134545 w 1305671"/>
              <a:gd name="connsiteY1082" fmla="*/ 352611 h 1636384"/>
              <a:gd name="connsiteX1083" fmla="*/ 1134021 w 1305671"/>
              <a:gd name="connsiteY1083" fmla="*/ 352611 h 1636384"/>
              <a:gd name="connsiteX1084" fmla="*/ 1133628 w 1305671"/>
              <a:gd name="connsiteY1084" fmla="*/ 351955 h 1636384"/>
              <a:gd name="connsiteX1085" fmla="*/ 1133365 w 1305671"/>
              <a:gd name="connsiteY1085" fmla="*/ 351955 h 1636384"/>
              <a:gd name="connsiteX1086" fmla="*/ 1132972 w 1305671"/>
              <a:gd name="connsiteY1086" fmla="*/ 351169 h 1636384"/>
              <a:gd name="connsiteX1087" fmla="*/ 1132710 w 1305671"/>
              <a:gd name="connsiteY1087" fmla="*/ 351169 h 1636384"/>
              <a:gd name="connsiteX1088" fmla="*/ 1132710 w 1305671"/>
              <a:gd name="connsiteY1088" fmla="*/ 351431 h 1636384"/>
              <a:gd name="connsiteX1089" fmla="*/ 1132316 w 1305671"/>
              <a:gd name="connsiteY1089" fmla="*/ 351431 h 1636384"/>
              <a:gd name="connsiteX1090" fmla="*/ 1132054 w 1305671"/>
              <a:gd name="connsiteY1090" fmla="*/ 351169 h 1636384"/>
              <a:gd name="connsiteX1091" fmla="*/ 1131661 w 1305671"/>
              <a:gd name="connsiteY1091" fmla="*/ 350513 h 1636384"/>
              <a:gd name="connsiteX1092" fmla="*/ 1130874 w 1305671"/>
              <a:gd name="connsiteY1092" fmla="*/ 350513 h 1636384"/>
              <a:gd name="connsiteX1093" fmla="*/ 1129431 w 1305671"/>
              <a:gd name="connsiteY1093" fmla="*/ 349333 h 1636384"/>
              <a:gd name="connsiteX1094" fmla="*/ 1129825 w 1305671"/>
              <a:gd name="connsiteY1094" fmla="*/ 348284 h 1636384"/>
              <a:gd name="connsiteX1095" fmla="*/ 1129825 w 1305671"/>
              <a:gd name="connsiteY1095" fmla="*/ 347890 h 1636384"/>
              <a:gd name="connsiteX1096" fmla="*/ 1128382 w 1305671"/>
              <a:gd name="connsiteY1096" fmla="*/ 348284 h 1636384"/>
              <a:gd name="connsiteX1097" fmla="*/ 1126940 w 1305671"/>
              <a:gd name="connsiteY1097" fmla="*/ 345792 h 1636384"/>
              <a:gd name="connsiteX1098" fmla="*/ 1125760 w 1305671"/>
              <a:gd name="connsiteY1098" fmla="*/ 345137 h 1636384"/>
              <a:gd name="connsiteX1099" fmla="*/ 1124973 w 1305671"/>
              <a:gd name="connsiteY1099" fmla="*/ 345137 h 1636384"/>
              <a:gd name="connsiteX1100" fmla="*/ 1124973 w 1305671"/>
              <a:gd name="connsiteY1100" fmla="*/ 344088 h 1636384"/>
              <a:gd name="connsiteX1101" fmla="*/ 1125760 w 1305671"/>
              <a:gd name="connsiteY1101" fmla="*/ 342907 h 1636384"/>
              <a:gd name="connsiteX1102" fmla="*/ 1127202 w 1305671"/>
              <a:gd name="connsiteY1102" fmla="*/ 343301 h 1636384"/>
              <a:gd name="connsiteX1103" fmla="*/ 1127858 w 1305671"/>
              <a:gd name="connsiteY1103" fmla="*/ 342907 h 1636384"/>
              <a:gd name="connsiteX1104" fmla="*/ 1127858 w 1305671"/>
              <a:gd name="connsiteY1104" fmla="*/ 342645 h 1636384"/>
              <a:gd name="connsiteX1105" fmla="*/ 1127202 w 1305671"/>
              <a:gd name="connsiteY1105" fmla="*/ 342645 h 1636384"/>
              <a:gd name="connsiteX1106" fmla="*/ 1126940 w 1305671"/>
              <a:gd name="connsiteY1106" fmla="*/ 341989 h 1636384"/>
              <a:gd name="connsiteX1107" fmla="*/ 1126153 w 1305671"/>
              <a:gd name="connsiteY1107" fmla="*/ 341989 h 1636384"/>
              <a:gd name="connsiteX1108" fmla="*/ 1124973 w 1305671"/>
              <a:gd name="connsiteY1108" fmla="*/ 342645 h 1636384"/>
              <a:gd name="connsiteX1109" fmla="*/ 1124711 w 1305671"/>
              <a:gd name="connsiteY1109" fmla="*/ 343432 h 1636384"/>
              <a:gd name="connsiteX1110" fmla="*/ 1124317 w 1305671"/>
              <a:gd name="connsiteY1110" fmla="*/ 344350 h 1636384"/>
              <a:gd name="connsiteX1111" fmla="*/ 1123530 w 1305671"/>
              <a:gd name="connsiteY1111" fmla="*/ 345137 h 1636384"/>
              <a:gd name="connsiteX1112" fmla="*/ 1121826 w 1305671"/>
              <a:gd name="connsiteY1112" fmla="*/ 345137 h 1636384"/>
              <a:gd name="connsiteX1113" fmla="*/ 1121170 w 1305671"/>
              <a:gd name="connsiteY1113" fmla="*/ 344874 h 1636384"/>
              <a:gd name="connsiteX1114" fmla="*/ 1120908 w 1305671"/>
              <a:gd name="connsiteY1114" fmla="*/ 345530 h 1636384"/>
              <a:gd name="connsiteX1115" fmla="*/ 1120252 w 1305671"/>
              <a:gd name="connsiteY1115" fmla="*/ 345137 h 1636384"/>
              <a:gd name="connsiteX1116" fmla="*/ 1119990 w 1305671"/>
              <a:gd name="connsiteY1116" fmla="*/ 345137 h 1636384"/>
              <a:gd name="connsiteX1117" fmla="*/ 1119596 w 1305671"/>
              <a:gd name="connsiteY1117" fmla="*/ 345137 h 1636384"/>
              <a:gd name="connsiteX1118" fmla="*/ 1118941 w 1305671"/>
              <a:gd name="connsiteY1118" fmla="*/ 345792 h 1636384"/>
              <a:gd name="connsiteX1119" fmla="*/ 1117892 w 1305671"/>
              <a:gd name="connsiteY1119" fmla="*/ 344874 h 1636384"/>
              <a:gd name="connsiteX1120" fmla="*/ 1115794 w 1305671"/>
              <a:gd name="connsiteY1120" fmla="*/ 344481 h 1636384"/>
              <a:gd name="connsiteX1121" fmla="*/ 1113565 w 1305671"/>
              <a:gd name="connsiteY1121" fmla="*/ 344481 h 1636384"/>
              <a:gd name="connsiteX1122" fmla="*/ 1110680 w 1305671"/>
              <a:gd name="connsiteY1122" fmla="*/ 344219 h 1636384"/>
              <a:gd name="connsiteX1123" fmla="*/ 1109631 w 1305671"/>
              <a:gd name="connsiteY1123" fmla="*/ 343825 h 1636384"/>
              <a:gd name="connsiteX1124" fmla="*/ 1107795 w 1305671"/>
              <a:gd name="connsiteY1124" fmla="*/ 344219 h 1636384"/>
              <a:gd name="connsiteX1125" fmla="*/ 1107008 w 1305671"/>
              <a:gd name="connsiteY1125" fmla="*/ 343563 h 1636384"/>
              <a:gd name="connsiteX1126" fmla="*/ 1105566 w 1305671"/>
              <a:gd name="connsiteY1126" fmla="*/ 343563 h 1636384"/>
              <a:gd name="connsiteX1127" fmla="*/ 1105303 w 1305671"/>
              <a:gd name="connsiteY1127" fmla="*/ 343563 h 1636384"/>
              <a:gd name="connsiteX1128" fmla="*/ 1105303 w 1305671"/>
              <a:gd name="connsiteY1128" fmla="*/ 344481 h 1636384"/>
              <a:gd name="connsiteX1129" fmla="*/ 1106090 w 1305671"/>
              <a:gd name="connsiteY1129" fmla="*/ 344874 h 1636384"/>
              <a:gd name="connsiteX1130" fmla="*/ 1107795 w 1305671"/>
              <a:gd name="connsiteY1130" fmla="*/ 345137 h 1636384"/>
              <a:gd name="connsiteX1131" fmla="*/ 1107795 w 1305671"/>
              <a:gd name="connsiteY1131" fmla="*/ 345792 h 1636384"/>
              <a:gd name="connsiteX1132" fmla="*/ 1107008 w 1305671"/>
              <a:gd name="connsiteY1132" fmla="*/ 346972 h 1636384"/>
              <a:gd name="connsiteX1133" fmla="*/ 1106746 w 1305671"/>
              <a:gd name="connsiteY1133" fmla="*/ 348415 h 1636384"/>
              <a:gd name="connsiteX1134" fmla="*/ 1106746 w 1305671"/>
              <a:gd name="connsiteY1134" fmla="*/ 349202 h 1636384"/>
              <a:gd name="connsiteX1135" fmla="*/ 1106746 w 1305671"/>
              <a:gd name="connsiteY1135" fmla="*/ 349857 h 1636384"/>
              <a:gd name="connsiteX1136" fmla="*/ 1106352 w 1305671"/>
              <a:gd name="connsiteY1136" fmla="*/ 350906 h 1636384"/>
              <a:gd name="connsiteX1137" fmla="*/ 1106352 w 1305671"/>
              <a:gd name="connsiteY1137" fmla="*/ 351300 h 1636384"/>
              <a:gd name="connsiteX1138" fmla="*/ 1106090 w 1305671"/>
              <a:gd name="connsiteY1138" fmla="*/ 352087 h 1636384"/>
              <a:gd name="connsiteX1139" fmla="*/ 1106090 w 1305671"/>
              <a:gd name="connsiteY1139" fmla="*/ 353004 h 1636384"/>
              <a:gd name="connsiteX1140" fmla="*/ 1106090 w 1305671"/>
              <a:gd name="connsiteY1140" fmla="*/ 353791 h 1636384"/>
              <a:gd name="connsiteX1141" fmla="*/ 1106090 w 1305671"/>
              <a:gd name="connsiteY1141" fmla="*/ 354447 h 1636384"/>
              <a:gd name="connsiteX1142" fmla="*/ 1105303 w 1305671"/>
              <a:gd name="connsiteY1142" fmla="*/ 355627 h 1636384"/>
              <a:gd name="connsiteX1143" fmla="*/ 1105303 w 1305671"/>
              <a:gd name="connsiteY1143" fmla="*/ 355889 h 1636384"/>
              <a:gd name="connsiteX1144" fmla="*/ 1105566 w 1305671"/>
              <a:gd name="connsiteY1144" fmla="*/ 355889 h 1636384"/>
              <a:gd name="connsiteX1145" fmla="*/ 1106746 w 1305671"/>
              <a:gd name="connsiteY1145" fmla="*/ 355234 h 1636384"/>
              <a:gd name="connsiteX1146" fmla="*/ 1106746 w 1305671"/>
              <a:gd name="connsiteY1146" fmla="*/ 353529 h 1636384"/>
              <a:gd name="connsiteX1147" fmla="*/ 1107008 w 1305671"/>
              <a:gd name="connsiteY1147" fmla="*/ 353136 h 1636384"/>
              <a:gd name="connsiteX1148" fmla="*/ 1107795 w 1305671"/>
              <a:gd name="connsiteY1148" fmla="*/ 353529 h 1636384"/>
              <a:gd name="connsiteX1149" fmla="*/ 1108975 w 1305671"/>
              <a:gd name="connsiteY1149" fmla="*/ 355627 h 1636384"/>
              <a:gd name="connsiteX1150" fmla="*/ 1108975 w 1305671"/>
              <a:gd name="connsiteY1150" fmla="*/ 356414 h 1636384"/>
              <a:gd name="connsiteX1151" fmla="*/ 1109893 w 1305671"/>
              <a:gd name="connsiteY1151" fmla="*/ 357070 h 1636384"/>
              <a:gd name="connsiteX1152" fmla="*/ 1110680 w 1305671"/>
              <a:gd name="connsiteY1152" fmla="*/ 358119 h 1636384"/>
              <a:gd name="connsiteX1153" fmla="*/ 1111073 w 1305671"/>
              <a:gd name="connsiteY1153" fmla="*/ 358774 h 1636384"/>
              <a:gd name="connsiteX1154" fmla="*/ 1111335 w 1305671"/>
              <a:gd name="connsiteY1154" fmla="*/ 359168 h 1636384"/>
              <a:gd name="connsiteX1155" fmla="*/ 1111335 w 1305671"/>
              <a:gd name="connsiteY1155" fmla="*/ 359823 h 1636384"/>
              <a:gd name="connsiteX1156" fmla="*/ 1113171 w 1305671"/>
              <a:gd name="connsiteY1156" fmla="*/ 362315 h 1636384"/>
              <a:gd name="connsiteX1157" fmla="*/ 1113827 w 1305671"/>
              <a:gd name="connsiteY1157" fmla="*/ 362315 h 1636384"/>
              <a:gd name="connsiteX1158" fmla="*/ 1114089 w 1305671"/>
              <a:gd name="connsiteY1158" fmla="*/ 363364 h 1636384"/>
              <a:gd name="connsiteX1159" fmla="*/ 1114482 w 1305671"/>
              <a:gd name="connsiteY1159" fmla="*/ 363757 h 1636384"/>
              <a:gd name="connsiteX1160" fmla="*/ 1114745 w 1305671"/>
              <a:gd name="connsiteY1160" fmla="*/ 364544 h 1636384"/>
              <a:gd name="connsiteX1161" fmla="*/ 1114745 w 1305671"/>
              <a:gd name="connsiteY1161" fmla="*/ 365200 h 1636384"/>
              <a:gd name="connsiteX1162" fmla="*/ 1113696 w 1305671"/>
              <a:gd name="connsiteY1162" fmla="*/ 366249 h 1636384"/>
              <a:gd name="connsiteX1163" fmla="*/ 1112515 w 1305671"/>
              <a:gd name="connsiteY1163" fmla="*/ 366249 h 1636384"/>
              <a:gd name="connsiteX1164" fmla="*/ 1111597 w 1305671"/>
              <a:gd name="connsiteY1164" fmla="*/ 366904 h 1636384"/>
              <a:gd name="connsiteX1165" fmla="*/ 1111597 w 1305671"/>
              <a:gd name="connsiteY1165" fmla="*/ 368085 h 1636384"/>
              <a:gd name="connsiteX1166" fmla="*/ 1112253 w 1305671"/>
              <a:gd name="connsiteY1166" fmla="*/ 368871 h 1636384"/>
              <a:gd name="connsiteX1167" fmla="*/ 1112253 w 1305671"/>
              <a:gd name="connsiteY1167" fmla="*/ 369527 h 1636384"/>
              <a:gd name="connsiteX1168" fmla="*/ 1112515 w 1305671"/>
              <a:gd name="connsiteY1168" fmla="*/ 369789 h 1636384"/>
              <a:gd name="connsiteX1169" fmla="*/ 1112253 w 1305671"/>
              <a:gd name="connsiteY1169" fmla="*/ 371232 h 1636384"/>
              <a:gd name="connsiteX1170" fmla="*/ 1110811 w 1305671"/>
              <a:gd name="connsiteY1170" fmla="*/ 370969 h 1636384"/>
              <a:gd name="connsiteX1171" fmla="*/ 1108975 w 1305671"/>
              <a:gd name="connsiteY1171" fmla="*/ 369134 h 1636384"/>
              <a:gd name="connsiteX1172" fmla="*/ 1108975 w 1305671"/>
              <a:gd name="connsiteY1172" fmla="*/ 368347 h 1636384"/>
              <a:gd name="connsiteX1173" fmla="*/ 1108713 w 1305671"/>
              <a:gd name="connsiteY1173" fmla="*/ 367429 h 1636384"/>
              <a:gd name="connsiteX1174" fmla="*/ 1108975 w 1305671"/>
              <a:gd name="connsiteY1174" fmla="*/ 365986 h 1636384"/>
              <a:gd name="connsiteX1175" fmla="*/ 1109631 w 1305671"/>
              <a:gd name="connsiteY1175" fmla="*/ 365986 h 1636384"/>
              <a:gd name="connsiteX1176" fmla="*/ 1110417 w 1305671"/>
              <a:gd name="connsiteY1176" fmla="*/ 364806 h 1636384"/>
              <a:gd name="connsiteX1177" fmla="*/ 1111073 w 1305671"/>
              <a:gd name="connsiteY1177" fmla="*/ 363364 h 1636384"/>
              <a:gd name="connsiteX1178" fmla="*/ 1112253 w 1305671"/>
              <a:gd name="connsiteY1178" fmla="*/ 362577 h 1636384"/>
              <a:gd name="connsiteX1179" fmla="*/ 1112515 w 1305671"/>
              <a:gd name="connsiteY1179" fmla="*/ 362315 h 1636384"/>
              <a:gd name="connsiteX1180" fmla="*/ 1110811 w 1305671"/>
              <a:gd name="connsiteY1180" fmla="*/ 360086 h 1636384"/>
              <a:gd name="connsiteX1181" fmla="*/ 1110417 w 1305671"/>
              <a:gd name="connsiteY1181" fmla="*/ 360086 h 1636384"/>
              <a:gd name="connsiteX1182" fmla="*/ 1109631 w 1305671"/>
              <a:gd name="connsiteY1182" fmla="*/ 360872 h 1636384"/>
              <a:gd name="connsiteX1183" fmla="*/ 1108975 w 1305671"/>
              <a:gd name="connsiteY1183" fmla="*/ 360872 h 1636384"/>
              <a:gd name="connsiteX1184" fmla="*/ 1108713 w 1305671"/>
              <a:gd name="connsiteY1184" fmla="*/ 361659 h 1636384"/>
              <a:gd name="connsiteX1185" fmla="*/ 1107926 w 1305671"/>
              <a:gd name="connsiteY1185" fmla="*/ 364019 h 1636384"/>
              <a:gd name="connsiteX1186" fmla="*/ 1106483 w 1305671"/>
              <a:gd name="connsiteY1186" fmla="*/ 365462 h 1636384"/>
              <a:gd name="connsiteX1187" fmla="*/ 1105828 w 1305671"/>
              <a:gd name="connsiteY1187" fmla="*/ 367298 h 1636384"/>
              <a:gd name="connsiteX1188" fmla="*/ 1105828 w 1305671"/>
              <a:gd name="connsiteY1188" fmla="*/ 368216 h 1636384"/>
              <a:gd name="connsiteX1189" fmla="*/ 1105828 w 1305671"/>
              <a:gd name="connsiteY1189" fmla="*/ 369002 h 1636384"/>
              <a:gd name="connsiteX1190" fmla="*/ 1104648 w 1305671"/>
              <a:gd name="connsiteY1190" fmla="*/ 371101 h 1636384"/>
              <a:gd name="connsiteX1191" fmla="*/ 1104385 w 1305671"/>
              <a:gd name="connsiteY1191" fmla="*/ 372543 h 1636384"/>
              <a:gd name="connsiteX1192" fmla="*/ 1102943 w 1305671"/>
              <a:gd name="connsiteY1192" fmla="*/ 373985 h 1636384"/>
              <a:gd name="connsiteX1193" fmla="*/ 1101763 w 1305671"/>
              <a:gd name="connsiteY1193" fmla="*/ 374379 h 1636384"/>
              <a:gd name="connsiteX1194" fmla="*/ 1100320 w 1305671"/>
              <a:gd name="connsiteY1194" fmla="*/ 374641 h 1636384"/>
              <a:gd name="connsiteX1195" fmla="*/ 1100058 w 1305671"/>
              <a:gd name="connsiteY1195" fmla="*/ 374379 h 1636384"/>
              <a:gd name="connsiteX1196" fmla="*/ 1099665 w 1305671"/>
              <a:gd name="connsiteY1196" fmla="*/ 374379 h 1636384"/>
              <a:gd name="connsiteX1197" fmla="*/ 1099402 w 1305671"/>
              <a:gd name="connsiteY1197" fmla="*/ 375297 h 1636384"/>
              <a:gd name="connsiteX1198" fmla="*/ 1099009 w 1305671"/>
              <a:gd name="connsiteY1198" fmla="*/ 375297 h 1636384"/>
              <a:gd name="connsiteX1199" fmla="*/ 1098747 w 1305671"/>
              <a:gd name="connsiteY1199" fmla="*/ 375297 h 1636384"/>
              <a:gd name="connsiteX1200" fmla="*/ 1096911 w 1305671"/>
              <a:gd name="connsiteY1200" fmla="*/ 375690 h 1636384"/>
              <a:gd name="connsiteX1201" fmla="*/ 1096124 w 1305671"/>
              <a:gd name="connsiteY1201" fmla="*/ 375690 h 1636384"/>
              <a:gd name="connsiteX1202" fmla="*/ 1095468 w 1305671"/>
              <a:gd name="connsiteY1202" fmla="*/ 375690 h 1636384"/>
              <a:gd name="connsiteX1203" fmla="*/ 1094682 w 1305671"/>
              <a:gd name="connsiteY1203" fmla="*/ 376608 h 1636384"/>
              <a:gd name="connsiteX1204" fmla="*/ 1093502 w 1305671"/>
              <a:gd name="connsiteY1204" fmla="*/ 376608 h 1636384"/>
              <a:gd name="connsiteX1205" fmla="*/ 1092059 w 1305671"/>
              <a:gd name="connsiteY1205" fmla="*/ 377788 h 1636384"/>
              <a:gd name="connsiteX1206" fmla="*/ 1091797 w 1305671"/>
              <a:gd name="connsiteY1206" fmla="*/ 379886 h 1636384"/>
              <a:gd name="connsiteX1207" fmla="*/ 1091403 w 1305671"/>
              <a:gd name="connsiteY1207" fmla="*/ 380542 h 1636384"/>
              <a:gd name="connsiteX1208" fmla="*/ 1091403 w 1305671"/>
              <a:gd name="connsiteY1208" fmla="*/ 381591 h 1636384"/>
              <a:gd name="connsiteX1209" fmla="*/ 1089305 w 1305671"/>
              <a:gd name="connsiteY1209" fmla="*/ 380804 h 1636384"/>
              <a:gd name="connsiteX1210" fmla="*/ 1088387 w 1305671"/>
              <a:gd name="connsiteY1210" fmla="*/ 378444 h 1636384"/>
              <a:gd name="connsiteX1211" fmla="*/ 1087994 w 1305671"/>
              <a:gd name="connsiteY1211" fmla="*/ 375166 h 1636384"/>
              <a:gd name="connsiteX1212" fmla="*/ 1088387 w 1305671"/>
              <a:gd name="connsiteY1212" fmla="*/ 373067 h 1636384"/>
              <a:gd name="connsiteX1213" fmla="*/ 1089043 w 1305671"/>
              <a:gd name="connsiteY1213" fmla="*/ 371363 h 1636384"/>
              <a:gd name="connsiteX1214" fmla="*/ 1090092 w 1305671"/>
              <a:gd name="connsiteY1214" fmla="*/ 369527 h 1636384"/>
              <a:gd name="connsiteX1215" fmla="*/ 1090748 w 1305671"/>
              <a:gd name="connsiteY1215" fmla="*/ 368871 h 1636384"/>
              <a:gd name="connsiteX1216" fmla="*/ 1091141 w 1305671"/>
              <a:gd name="connsiteY1216" fmla="*/ 368609 h 1636384"/>
              <a:gd name="connsiteX1217" fmla="*/ 1091403 w 1305671"/>
              <a:gd name="connsiteY1217" fmla="*/ 367167 h 1636384"/>
              <a:gd name="connsiteX1218" fmla="*/ 1091797 w 1305671"/>
              <a:gd name="connsiteY1218" fmla="*/ 365986 h 1636384"/>
              <a:gd name="connsiteX1219" fmla="*/ 1091797 w 1305671"/>
              <a:gd name="connsiteY1219" fmla="*/ 365724 h 1636384"/>
              <a:gd name="connsiteX1220" fmla="*/ 1091141 w 1305671"/>
              <a:gd name="connsiteY1220" fmla="*/ 364544 h 1636384"/>
              <a:gd name="connsiteX1221" fmla="*/ 1091403 w 1305671"/>
              <a:gd name="connsiteY1221" fmla="*/ 363757 h 1636384"/>
              <a:gd name="connsiteX1222" fmla="*/ 1091403 w 1305671"/>
              <a:gd name="connsiteY1222" fmla="*/ 363102 h 1636384"/>
              <a:gd name="connsiteX1223" fmla="*/ 1091797 w 1305671"/>
              <a:gd name="connsiteY1223" fmla="*/ 361659 h 1636384"/>
              <a:gd name="connsiteX1224" fmla="*/ 1092583 w 1305671"/>
              <a:gd name="connsiteY1224" fmla="*/ 360610 h 1636384"/>
              <a:gd name="connsiteX1225" fmla="*/ 1092846 w 1305671"/>
              <a:gd name="connsiteY1225" fmla="*/ 360610 h 1636384"/>
              <a:gd name="connsiteX1226" fmla="*/ 1092846 w 1305671"/>
              <a:gd name="connsiteY1226" fmla="*/ 361397 h 1636384"/>
              <a:gd name="connsiteX1227" fmla="*/ 1093502 w 1305671"/>
              <a:gd name="connsiteY1227" fmla="*/ 361659 h 1636384"/>
              <a:gd name="connsiteX1228" fmla="*/ 1093895 w 1305671"/>
              <a:gd name="connsiteY1228" fmla="*/ 362315 h 1636384"/>
              <a:gd name="connsiteX1229" fmla="*/ 1094157 w 1305671"/>
              <a:gd name="connsiteY1229" fmla="*/ 362315 h 1636384"/>
              <a:gd name="connsiteX1230" fmla="*/ 1094551 w 1305671"/>
              <a:gd name="connsiteY1230" fmla="*/ 362052 h 1636384"/>
              <a:gd name="connsiteX1231" fmla="*/ 1095600 w 1305671"/>
              <a:gd name="connsiteY1231" fmla="*/ 359823 h 1636384"/>
              <a:gd name="connsiteX1232" fmla="*/ 1095993 w 1305671"/>
              <a:gd name="connsiteY1232" fmla="*/ 359168 h 1636384"/>
              <a:gd name="connsiteX1233" fmla="*/ 1095993 w 1305671"/>
              <a:gd name="connsiteY1233" fmla="*/ 357463 h 1636384"/>
              <a:gd name="connsiteX1234" fmla="*/ 1095337 w 1305671"/>
              <a:gd name="connsiteY1234" fmla="*/ 356676 h 1636384"/>
              <a:gd name="connsiteX1235" fmla="*/ 1094682 w 1305671"/>
              <a:gd name="connsiteY1235" fmla="*/ 356152 h 1636384"/>
              <a:gd name="connsiteX1236" fmla="*/ 1094026 w 1305671"/>
              <a:gd name="connsiteY1236" fmla="*/ 356152 h 1636384"/>
              <a:gd name="connsiteX1237" fmla="*/ 1091928 w 1305671"/>
              <a:gd name="connsiteY1237" fmla="*/ 354971 h 1636384"/>
              <a:gd name="connsiteX1238" fmla="*/ 1092190 w 1305671"/>
              <a:gd name="connsiteY1238" fmla="*/ 355627 h 1636384"/>
              <a:gd name="connsiteX1239" fmla="*/ 1094288 w 1305671"/>
              <a:gd name="connsiteY1239" fmla="*/ 356414 h 1636384"/>
              <a:gd name="connsiteX1240" fmla="*/ 1094682 w 1305671"/>
              <a:gd name="connsiteY1240" fmla="*/ 357594 h 1636384"/>
              <a:gd name="connsiteX1241" fmla="*/ 1094026 w 1305671"/>
              <a:gd name="connsiteY1241" fmla="*/ 358512 h 1636384"/>
              <a:gd name="connsiteX1242" fmla="*/ 1094026 w 1305671"/>
              <a:gd name="connsiteY1242" fmla="*/ 359299 h 1636384"/>
              <a:gd name="connsiteX1243" fmla="*/ 1093633 w 1305671"/>
              <a:gd name="connsiteY1243" fmla="*/ 358512 h 1636384"/>
              <a:gd name="connsiteX1244" fmla="*/ 1093370 w 1305671"/>
              <a:gd name="connsiteY1244" fmla="*/ 357594 h 1636384"/>
              <a:gd name="connsiteX1245" fmla="*/ 1092977 w 1305671"/>
              <a:gd name="connsiteY1245" fmla="*/ 356807 h 1636384"/>
              <a:gd name="connsiteX1246" fmla="*/ 1092977 w 1305671"/>
              <a:gd name="connsiteY1246" fmla="*/ 356414 h 1636384"/>
              <a:gd name="connsiteX1247" fmla="*/ 1091928 w 1305671"/>
              <a:gd name="connsiteY1247" fmla="*/ 356414 h 1636384"/>
              <a:gd name="connsiteX1248" fmla="*/ 1090748 w 1305671"/>
              <a:gd name="connsiteY1248" fmla="*/ 354971 h 1636384"/>
              <a:gd name="connsiteX1249" fmla="*/ 1089830 w 1305671"/>
              <a:gd name="connsiteY1249" fmla="*/ 354971 h 1636384"/>
              <a:gd name="connsiteX1250" fmla="*/ 1089436 w 1305671"/>
              <a:gd name="connsiteY1250" fmla="*/ 354185 h 1636384"/>
              <a:gd name="connsiteX1251" fmla="*/ 1088518 w 1305671"/>
              <a:gd name="connsiteY1251" fmla="*/ 353922 h 1636384"/>
              <a:gd name="connsiteX1252" fmla="*/ 1087076 w 1305671"/>
              <a:gd name="connsiteY1252" fmla="*/ 353922 h 1636384"/>
              <a:gd name="connsiteX1253" fmla="*/ 1087732 w 1305671"/>
              <a:gd name="connsiteY1253" fmla="*/ 354185 h 1636384"/>
              <a:gd name="connsiteX1254" fmla="*/ 1087732 w 1305671"/>
              <a:gd name="connsiteY1254" fmla="*/ 354578 h 1636384"/>
              <a:gd name="connsiteX1255" fmla="*/ 1087338 w 1305671"/>
              <a:gd name="connsiteY1255" fmla="*/ 354578 h 1636384"/>
              <a:gd name="connsiteX1256" fmla="*/ 1086289 w 1305671"/>
              <a:gd name="connsiteY1256" fmla="*/ 354578 h 1636384"/>
              <a:gd name="connsiteX1257" fmla="*/ 1085109 w 1305671"/>
              <a:gd name="connsiteY1257" fmla="*/ 354840 h 1636384"/>
              <a:gd name="connsiteX1258" fmla="*/ 1084716 w 1305671"/>
              <a:gd name="connsiteY1258" fmla="*/ 355234 h 1636384"/>
              <a:gd name="connsiteX1259" fmla="*/ 1083929 w 1305671"/>
              <a:gd name="connsiteY1259" fmla="*/ 356020 h 1636384"/>
              <a:gd name="connsiteX1260" fmla="*/ 1084322 w 1305671"/>
              <a:gd name="connsiteY1260" fmla="*/ 356283 h 1636384"/>
              <a:gd name="connsiteX1261" fmla="*/ 1084978 w 1305671"/>
              <a:gd name="connsiteY1261" fmla="*/ 356283 h 1636384"/>
              <a:gd name="connsiteX1262" fmla="*/ 1084585 w 1305671"/>
              <a:gd name="connsiteY1262" fmla="*/ 356938 h 1636384"/>
              <a:gd name="connsiteX1263" fmla="*/ 1081700 w 1305671"/>
              <a:gd name="connsiteY1263" fmla="*/ 358774 h 1636384"/>
              <a:gd name="connsiteX1264" fmla="*/ 1081569 w 1305671"/>
              <a:gd name="connsiteY1264" fmla="*/ 358774 h 1636384"/>
              <a:gd name="connsiteX1265" fmla="*/ 1080782 w 1305671"/>
              <a:gd name="connsiteY1265" fmla="*/ 359036 h 1636384"/>
              <a:gd name="connsiteX1266" fmla="*/ 1078290 w 1305671"/>
              <a:gd name="connsiteY1266" fmla="*/ 360217 h 1636384"/>
              <a:gd name="connsiteX1267" fmla="*/ 1076586 w 1305671"/>
              <a:gd name="connsiteY1267" fmla="*/ 360610 h 1636384"/>
              <a:gd name="connsiteX1268" fmla="*/ 1075930 w 1305671"/>
              <a:gd name="connsiteY1268" fmla="*/ 361659 h 1636384"/>
              <a:gd name="connsiteX1269" fmla="*/ 1075536 w 1305671"/>
              <a:gd name="connsiteY1269" fmla="*/ 362839 h 1636384"/>
              <a:gd name="connsiteX1270" fmla="*/ 1075274 w 1305671"/>
              <a:gd name="connsiteY1270" fmla="*/ 363495 h 1636384"/>
              <a:gd name="connsiteX1271" fmla="*/ 1073176 w 1305671"/>
              <a:gd name="connsiteY1271" fmla="*/ 364937 h 1636384"/>
              <a:gd name="connsiteX1272" fmla="*/ 1072783 w 1305671"/>
              <a:gd name="connsiteY1272" fmla="*/ 365724 h 1636384"/>
              <a:gd name="connsiteX1273" fmla="*/ 1072520 w 1305671"/>
              <a:gd name="connsiteY1273" fmla="*/ 365986 h 1636384"/>
              <a:gd name="connsiteX1274" fmla="*/ 1071865 w 1305671"/>
              <a:gd name="connsiteY1274" fmla="*/ 367167 h 1636384"/>
              <a:gd name="connsiteX1275" fmla="*/ 1071471 w 1305671"/>
              <a:gd name="connsiteY1275" fmla="*/ 369265 h 1636384"/>
              <a:gd name="connsiteX1276" fmla="*/ 1071471 w 1305671"/>
              <a:gd name="connsiteY1276" fmla="*/ 369527 h 1636384"/>
              <a:gd name="connsiteX1277" fmla="*/ 1071209 w 1305671"/>
              <a:gd name="connsiteY1277" fmla="*/ 370969 h 1636384"/>
              <a:gd name="connsiteX1278" fmla="*/ 1070554 w 1305671"/>
              <a:gd name="connsiteY1278" fmla="*/ 372150 h 1636384"/>
              <a:gd name="connsiteX1279" fmla="*/ 1069373 w 1305671"/>
              <a:gd name="connsiteY1279" fmla="*/ 372412 h 1636384"/>
              <a:gd name="connsiteX1280" fmla="*/ 1066489 w 1305671"/>
              <a:gd name="connsiteY1280" fmla="*/ 372805 h 1636384"/>
              <a:gd name="connsiteX1281" fmla="*/ 1066226 w 1305671"/>
              <a:gd name="connsiteY1281" fmla="*/ 373067 h 1636384"/>
              <a:gd name="connsiteX1282" fmla="*/ 1065046 w 1305671"/>
              <a:gd name="connsiteY1282" fmla="*/ 372805 h 1636384"/>
              <a:gd name="connsiteX1283" fmla="*/ 1063997 w 1305671"/>
              <a:gd name="connsiteY1283" fmla="*/ 373067 h 1636384"/>
              <a:gd name="connsiteX1284" fmla="*/ 1063341 w 1305671"/>
              <a:gd name="connsiteY1284" fmla="*/ 372281 h 1636384"/>
              <a:gd name="connsiteX1285" fmla="*/ 1062555 w 1305671"/>
              <a:gd name="connsiteY1285" fmla="*/ 372018 h 1636384"/>
              <a:gd name="connsiteX1286" fmla="*/ 1061899 w 1305671"/>
              <a:gd name="connsiteY1286" fmla="*/ 372805 h 1636384"/>
              <a:gd name="connsiteX1287" fmla="*/ 1060063 w 1305671"/>
              <a:gd name="connsiteY1287" fmla="*/ 372412 h 1636384"/>
              <a:gd name="connsiteX1288" fmla="*/ 1058621 w 1305671"/>
              <a:gd name="connsiteY1288" fmla="*/ 370051 h 1636384"/>
              <a:gd name="connsiteX1289" fmla="*/ 1057965 w 1305671"/>
              <a:gd name="connsiteY1289" fmla="*/ 368871 h 1636384"/>
              <a:gd name="connsiteX1290" fmla="*/ 1057965 w 1305671"/>
              <a:gd name="connsiteY1290" fmla="*/ 367822 h 1636384"/>
              <a:gd name="connsiteX1291" fmla="*/ 1058358 w 1305671"/>
              <a:gd name="connsiteY1291" fmla="*/ 365986 h 1636384"/>
              <a:gd name="connsiteX1292" fmla="*/ 1059801 w 1305671"/>
              <a:gd name="connsiteY1292" fmla="*/ 362446 h 1636384"/>
              <a:gd name="connsiteX1293" fmla="*/ 1060063 w 1305671"/>
              <a:gd name="connsiteY1293" fmla="*/ 361003 h 1636384"/>
              <a:gd name="connsiteX1294" fmla="*/ 1060456 w 1305671"/>
              <a:gd name="connsiteY1294" fmla="*/ 359823 h 1636384"/>
              <a:gd name="connsiteX1295" fmla="*/ 1061374 w 1305671"/>
              <a:gd name="connsiteY1295" fmla="*/ 359561 h 1636384"/>
              <a:gd name="connsiteX1296" fmla="*/ 1061768 w 1305671"/>
              <a:gd name="connsiteY1296" fmla="*/ 359561 h 1636384"/>
              <a:gd name="connsiteX1297" fmla="*/ 1061768 w 1305671"/>
              <a:gd name="connsiteY1297" fmla="*/ 360348 h 1636384"/>
              <a:gd name="connsiteX1298" fmla="*/ 1062030 w 1305671"/>
              <a:gd name="connsiteY1298" fmla="*/ 360348 h 1636384"/>
              <a:gd name="connsiteX1299" fmla="*/ 1062423 w 1305671"/>
              <a:gd name="connsiteY1299" fmla="*/ 361003 h 1636384"/>
              <a:gd name="connsiteX1300" fmla="*/ 1063210 w 1305671"/>
              <a:gd name="connsiteY1300" fmla="*/ 361003 h 1636384"/>
              <a:gd name="connsiteX1301" fmla="*/ 1063472 w 1305671"/>
              <a:gd name="connsiteY1301" fmla="*/ 360741 h 1636384"/>
              <a:gd name="connsiteX1302" fmla="*/ 1063210 w 1305671"/>
              <a:gd name="connsiteY1302" fmla="*/ 359561 h 1636384"/>
              <a:gd name="connsiteX1303" fmla="*/ 1063210 w 1305671"/>
              <a:gd name="connsiteY1303" fmla="*/ 358381 h 1636384"/>
              <a:gd name="connsiteX1304" fmla="*/ 1063472 w 1305671"/>
              <a:gd name="connsiteY1304" fmla="*/ 357725 h 1636384"/>
              <a:gd name="connsiteX1305" fmla="*/ 1063472 w 1305671"/>
              <a:gd name="connsiteY1305" fmla="*/ 357463 h 1636384"/>
              <a:gd name="connsiteX1306" fmla="*/ 1063866 w 1305671"/>
              <a:gd name="connsiteY1306" fmla="*/ 356283 h 1636384"/>
              <a:gd name="connsiteX1307" fmla="*/ 1065308 w 1305671"/>
              <a:gd name="connsiteY1307" fmla="*/ 355234 h 1636384"/>
              <a:gd name="connsiteX1308" fmla="*/ 1066095 w 1305671"/>
              <a:gd name="connsiteY1308" fmla="*/ 354578 h 1636384"/>
              <a:gd name="connsiteX1309" fmla="*/ 1066095 w 1305671"/>
              <a:gd name="connsiteY1309" fmla="*/ 353398 h 1636384"/>
              <a:gd name="connsiteX1310" fmla="*/ 1065308 w 1305671"/>
              <a:gd name="connsiteY1310" fmla="*/ 351955 h 1636384"/>
              <a:gd name="connsiteX1311" fmla="*/ 1064653 w 1305671"/>
              <a:gd name="connsiteY1311" fmla="*/ 351693 h 1636384"/>
              <a:gd name="connsiteX1312" fmla="*/ 1064653 w 1305671"/>
              <a:gd name="connsiteY1312" fmla="*/ 351300 h 1636384"/>
              <a:gd name="connsiteX1313" fmla="*/ 1064653 w 1305671"/>
              <a:gd name="connsiteY1313" fmla="*/ 351037 h 1636384"/>
              <a:gd name="connsiteX1314" fmla="*/ 1067800 w 1305671"/>
              <a:gd name="connsiteY1314" fmla="*/ 347497 h 1636384"/>
              <a:gd name="connsiteX1315" fmla="*/ 1067800 w 1305671"/>
              <a:gd name="connsiteY1315" fmla="*/ 346710 h 1636384"/>
              <a:gd name="connsiteX1316" fmla="*/ 1067800 w 1305671"/>
              <a:gd name="connsiteY1316" fmla="*/ 344874 h 1636384"/>
              <a:gd name="connsiteX1317" fmla="*/ 1067800 w 1305671"/>
              <a:gd name="connsiteY1317" fmla="*/ 343825 h 1636384"/>
              <a:gd name="connsiteX1318" fmla="*/ 1068455 w 1305671"/>
              <a:gd name="connsiteY1318" fmla="*/ 341727 h 1636384"/>
              <a:gd name="connsiteX1319" fmla="*/ 1068455 w 1305671"/>
              <a:gd name="connsiteY1319" fmla="*/ 339629 h 1636384"/>
              <a:gd name="connsiteX1320" fmla="*/ 1069242 w 1305671"/>
              <a:gd name="connsiteY1320" fmla="*/ 338973 h 1636384"/>
              <a:gd name="connsiteX1321" fmla="*/ 1069636 w 1305671"/>
              <a:gd name="connsiteY1321" fmla="*/ 337793 h 1636384"/>
              <a:gd name="connsiteX1322" fmla="*/ 1070422 w 1305671"/>
              <a:gd name="connsiteY1322" fmla="*/ 337793 h 1636384"/>
              <a:gd name="connsiteX1323" fmla="*/ 1069636 w 1305671"/>
              <a:gd name="connsiteY1323" fmla="*/ 337006 h 1636384"/>
              <a:gd name="connsiteX1324" fmla="*/ 1070422 w 1305671"/>
              <a:gd name="connsiteY1324" fmla="*/ 337006 h 1636384"/>
              <a:gd name="connsiteX1325" fmla="*/ 1070685 w 1305671"/>
              <a:gd name="connsiteY1325" fmla="*/ 336744 h 1636384"/>
              <a:gd name="connsiteX1326" fmla="*/ 1070422 w 1305671"/>
              <a:gd name="connsiteY1326" fmla="*/ 334646 h 1636384"/>
              <a:gd name="connsiteX1327" fmla="*/ 1070685 w 1305671"/>
              <a:gd name="connsiteY1327" fmla="*/ 333204 h 1636384"/>
              <a:gd name="connsiteX1328" fmla="*/ 1070422 w 1305671"/>
              <a:gd name="connsiteY1328" fmla="*/ 331761 h 1636384"/>
              <a:gd name="connsiteX1329" fmla="*/ 1070685 w 1305671"/>
              <a:gd name="connsiteY1329" fmla="*/ 331368 h 1636384"/>
              <a:gd name="connsiteX1330" fmla="*/ 1070422 w 1305671"/>
              <a:gd name="connsiteY1330" fmla="*/ 331106 h 1636384"/>
              <a:gd name="connsiteX1331" fmla="*/ 1070422 w 1305671"/>
              <a:gd name="connsiteY1331" fmla="*/ 330712 h 1636384"/>
              <a:gd name="connsiteX1332" fmla="*/ 1071078 w 1305671"/>
              <a:gd name="connsiteY1332" fmla="*/ 330712 h 1636384"/>
              <a:gd name="connsiteX1333" fmla="*/ 1071340 w 1305671"/>
              <a:gd name="connsiteY1333" fmla="*/ 330450 h 1636384"/>
              <a:gd name="connsiteX1334" fmla="*/ 1071078 w 1305671"/>
              <a:gd name="connsiteY1334" fmla="*/ 330450 h 1636384"/>
              <a:gd name="connsiteX1335" fmla="*/ 1070685 w 1305671"/>
              <a:gd name="connsiteY1335" fmla="*/ 330450 h 1636384"/>
              <a:gd name="connsiteX1336" fmla="*/ 1071078 w 1305671"/>
              <a:gd name="connsiteY1336" fmla="*/ 329663 h 1636384"/>
              <a:gd name="connsiteX1337" fmla="*/ 1071340 w 1305671"/>
              <a:gd name="connsiteY1337" fmla="*/ 328483 h 1636384"/>
              <a:gd name="connsiteX1338" fmla="*/ 1071734 w 1305671"/>
              <a:gd name="connsiteY1338" fmla="*/ 326123 h 1636384"/>
              <a:gd name="connsiteX1339" fmla="*/ 1071340 w 1305671"/>
              <a:gd name="connsiteY1339" fmla="*/ 325729 h 1636384"/>
              <a:gd name="connsiteX1340" fmla="*/ 1070422 w 1305671"/>
              <a:gd name="connsiteY1340" fmla="*/ 322844 h 1636384"/>
              <a:gd name="connsiteX1341" fmla="*/ 1069636 w 1305671"/>
              <a:gd name="connsiteY1341" fmla="*/ 321926 h 1636384"/>
              <a:gd name="connsiteX1342" fmla="*/ 1069636 w 1305671"/>
              <a:gd name="connsiteY1342" fmla="*/ 321140 h 1636384"/>
              <a:gd name="connsiteX1343" fmla="*/ 1071078 w 1305671"/>
              <a:gd name="connsiteY1343" fmla="*/ 320746 h 1636384"/>
              <a:gd name="connsiteX1344" fmla="*/ 1070685 w 1305671"/>
              <a:gd name="connsiteY1344" fmla="*/ 320484 h 1636384"/>
              <a:gd name="connsiteX1345" fmla="*/ 1069636 w 1305671"/>
              <a:gd name="connsiteY1345" fmla="*/ 320746 h 1636384"/>
              <a:gd name="connsiteX1346" fmla="*/ 1069242 w 1305671"/>
              <a:gd name="connsiteY1346" fmla="*/ 320484 h 1636384"/>
              <a:gd name="connsiteX1347" fmla="*/ 1068980 w 1305671"/>
              <a:gd name="connsiteY1347" fmla="*/ 320091 h 1636384"/>
              <a:gd name="connsiteX1348" fmla="*/ 1067800 w 1305671"/>
              <a:gd name="connsiteY1348" fmla="*/ 319828 h 1636384"/>
              <a:gd name="connsiteX1349" fmla="*/ 1066751 w 1305671"/>
              <a:gd name="connsiteY1349" fmla="*/ 319828 h 1636384"/>
              <a:gd name="connsiteX1350" fmla="*/ 1064653 w 1305671"/>
              <a:gd name="connsiteY1350" fmla="*/ 319828 h 1636384"/>
              <a:gd name="connsiteX1351" fmla="*/ 1063210 w 1305671"/>
              <a:gd name="connsiteY1351" fmla="*/ 319173 h 1636384"/>
              <a:gd name="connsiteX1352" fmla="*/ 1061768 w 1305671"/>
              <a:gd name="connsiteY1352" fmla="*/ 317337 h 1636384"/>
              <a:gd name="connsiteX1353" fmla="*/ 1061768 w 1305671"/>
              <a:gd name="connsiteY1353" fmla="*/ 316419 h 1636384"/>
              <a:gd name="connsiteX1354" fmla="*/ 1060981 w 1305671"/>
              <a:gd name="connsiteY1354" fmla="*/ 315239 h 1636384"/>
              <a:gd name="connsiteX1355" fmla="*/ 1059801 w 1305671"/>
              <a:gd name="connsiteY1355" fmla="*/ 314452 h 1636384"/>
              <a:gd name="connsiteX1356" fmla="*/ 1058096 w 1305671"/>
              <a:gd name="connsiteY1356" fmla="*/ 314190 h 1636384"/>
              <a:gd name="connsiteX1357" fmla="*/ 1058096 w 1305671"/>
              <a:gd name="connsiteY1357" fmla="*/ 314452 h 1636384"/>
              <a:gd name="connsiteX1358" fmla="*/ 1058358 w 1305671"/>
              <a:gd name="connsiteY1358" fmla="*/ 314845 h 1636384"/>
              <a:gd name="connsiteX1359" fmla="*/ 1058358 w 1305671"/>
              <a:gd name="connsiteY1359" fmla="*/ 315108 h 1636384"/>
              <a:gd name="connsiteX1360" fmla="*/ 1058096 w 1305671"/>
              <a:gd name="connsiteY1360" fmla="*/ 315108 h 1636384"/>
              <a:gd name="connsiteX1361" fmla="*/ 1057703 w 1305671"/>
              <a:gd name="connsiteY1361" fmla="*/ 314845 h 1636384"/>
              <a:gd name="connsiteX1362" fmla="*/ 1057441 w 1305671"/>
              <a:gd name="connsiteY1362" fmla="*/ 313665 h 1636384"/>
              <a:gd name="connsiteX1363" fmla="*/ 1057703 w 1305671"/>
              <a:gd name="connsiteY1363" fmla="*/ 312616 h 1636384"/>
              <a:gd name="connsiteX1364" fmla="*/ 1058096 w 1305671"/>
              <a:gd name="connsiteY1364" fmla="*/ 310125 h 1636384"/>
              <a:gd name="connsiteX1365" fmla="*/ 1056654 w 1305671"/>
              <a:gd name="connsiteY1365" fmla="*/ 307240 h 1636384"/>
              <a:gd name="connsiteX1366" fmla="*/ 1056260 w 1305671"/>
              <a:gd name="connsiteY1366" fmla="*/ 307240 h 1636384"/>
              <a:gd name="connsiteX1367" fmla="*/ 1056260 w 1305671"/>
              <a:gd name="connsiteY1367" fmla="*/ 306584 h 1636384"/>
              <a:gd name="connsiteX1368" fmla="*/ 1055867 w 1305671"/>
              <a:gd name="connsiteY1368" fmla="*/ 306584 h 1636384"/>
              <a:gd name="connsiteX1369" fmla="*/ 1055605 w 1305671"/>
              <a:gd name="connsiteY1369" fmla="*/ 306977 h 1636384"/>
              <a:gd name="connsiteX1370" fmla="*/ 1055211 w 1305671"/>
              <a:gd name="connsiteY1370" fmla="*/ 306584 h 1636384"/>
              <a:gd name="connsiteX1371" fmla="*/ 1054424 w 1305671"/>
              <a:gd name="connsiteY1371" fmla="*/ 306584 h 1636384"/>
              <a:gd name="connsiteX1372" fmla="*/ 1053507 w 1305671"/>
              <a:gd name="connsiteY1372" fmla="*/ 304486 h 1636384"/>
              <a:gd name="connsiteX1373" fmla="*/ 1052326 w 1305671"/>
              <a:gd name="connsiteY1373" fmla="*/ 305273 h 1636384"/>
              <a:gd name="connsiteX1374" fmla="*/ 1053507 w 1305671"/>
              <a:gd name="connsiteY1374" fmla="*/ 307109 h 1636384"/>
              <a:gd name="connsiteX1375" fmla="*/ 1052326 w 1305671"/>
              <a:gd name="connsiteY1375" fmla="*/ 307109 h 1636384"/>
              <a:gd name="connsiteX1376" fmla="*/ 1051277 w 1305671"/>
              <a:gd name="connsiteY1376" fmla="*/ 306715 h 1636384"/>
              <a:gd name="connsiteX1377" fmla="*/ 1050622 w 1305671"/>
              <a:gd name="connsiteY1377" fmla="*/ 305535 h 1636384"/>
              <a:gd name="connsiteX1378" fmla="*/ 1050228 w 1305671"/>
              <a:gd name="connsiteY1378" fmla="*/ 304748 h 1636384"/>
              <a:gd name="connsiteX1379" fmla="*/ 1050228 w 1305671"/>
              <a:gd name="connsiteY1379" fmla="*/ 304486 h 1636384"/>
              <a:gd name="connsiteX1380" fmla="*/ 1049966 w 1305671"/>
              <a:gd name="connsiteY1380" fmla="*/ 302650 h 1636384"/>
              <a:gd name="connsiteX1381" fmla="*/ 1049966 w 1305671"/>
              <a:gd name="connsiteY1381" fmla="*/ 300159 h 1636384"/>
              <a:gd name="connsiteX1382" fmla="*/ 1049310 w 1305671"/>
              <a:gd name="connsiteY1382" fmla="*/ 299503 h 1636384"/>
              <a:gd name="connsiteX1383" fmla="*/ 1048917 w 1305671"/>
              <a:gd name="connsiteY1383" fmla="*/ 299503 h 1636384"/>
              <a:gd name="connsiteX1384" fmla="*/ 1048917 w 1305671"/>
              <a:gd name="connsiteY1384" fmla="*/ 298716 h 1636384"/>
              <a:gd name="connsiteX1385" fmla="*/ 1049310 w 1305671"/>
              <a:gd name="connsiteY1385" fmla="*/ 298323 h 1636384"/>
              <a:gd name="connsiteX1386" fmla="*/ 1049573 w 1305671"/>
              <a:gd name="connsiteY1386" fmla="*/ 298061 h 1636384"/>
              <a:gd name="connsiteX1387" fmla="*/ 1049966 w 1305671"/>
              <a:gd name="connsiteY1387" fmla="*/ 297667 h 1636384"/>
              <a:gd name="connsiteX1388" fmla="*/ 1050753 w 1305671"/>
              <a:gd name="connsiteY1388" fmla="*/ 297405 h 1636384"/>
              <a:gd name="connsiteX1389" fmla="*/ 1050359 w 1305671"/>
              <a:gd name="connsiteY1389" fmla="*/ 297012 h 1636384"/>
              <a:gd name="connsiteX1390" fmla="*/ 1049704 w 1305671"/>
              <a:gd name="connsiteY1390" fmla="*/ 297405 h 1636384"/>
              <a:gd name="connsiteX1391" fmla="*/ 1049704 w 1305671"/>
              <a:gd name="connsiteY1391" fmla="*/ 297667 h 1636384"/>
              <a:gd name="connsiteX1392" fmla="*/ 1048917 w 1305671"/>
              <a:gd name="connsiteY1392" fmla="*/ 298061 h 1636384"/>
              <a:gd name="connsiteX1393" fmla="*/ 1048655 w 1305671"/>
              <a:gd name="connsiteY1393" fmla="*/ 298061 h 1636384"/>
              <a:gd name="connsiteX1394" fmla="*/ 1048655 w 1305671"/>
              <a:gd name="connsiteY1394" fmla="*/ 297667 h 1636384"/>
              <a:gd name="connsiteX1395" fmla="*/ 1048917 w 1305671"/>
              <a:gd name="connsiteY1395" fmla="*/ 297405 h 1636384"/>
              <a:gd name="connsiteX1396" fmla="*/ 1048655 w 1305671"/>
              <a:gd name="connsiteY1396" fmla="*/ 297012 h 1636384"/>
              <a:gd name="connsiteX1397" fmla="*/ 1048655 w 1305671"/>
              <a:gd name="connsiteY1397" fmla="*/ 296749 h 1636384"/>
              <a:gd name="connsiteX1398" fmla="*/ 1048917 w 1305671"/>
              <a:gd name="connsiteY1398" fmla="*/ 296356 h 1636384"/>
              <a:gd name="connsiteX1399" fmla="*/ 1048655 w 1305671"/>
              <a:gd name="connsiteY1399" fmla="*/ 295700 h 1636384"/>
              <a:gd name="connsiteX1400" fmla="*/ 1048261 w 1305671"/>
              <a:gd name="connsiteY1400" fmla="*/ 295700 h 1636384"/>
              <a:gd name="connsiteX1401" fmla="*/ 1048655 w 1305671"/>
              <a:gd name="connsiteY1401" fmla="*/ 295438 h 1636384"/>
              <a:gd name="connsiteX1402" fmla="*/ 1048655 w 1305671"/>
              <a:gd name="connsiteY1402" fmla="*/ 294651 h 1636384"/>
              <a:gd name="connsiteX1403" fmla="*/ 1047999 w 1305671"/>
              <a:gd name="connsiteY1403" fmla="*/ 294258 h 1636384"/>
              <a:gd name="connsiteX1404" fmla="*/ 1047999 w 1305671"/>
              <a:gd name="connsiteY1404" fmla="*/ 293471 h 1636384"/>
              <a:gd name="connsiteX1405" fmla="*/ 1047999 w 1305671"/>
              <a:gd name="connsiteY1405" fmla="*/ 293209 h 1636384"/>
              <a:gd name="connsiteX1406" fmla="*/ 1048261 w 1305671"/>
              <a:gd name="connsiteY1406" fmla="*/ 293209 h 1636384"/>
              <a:gd name="connsiteX1407" fmla="*/ 1048655 w 1305671"/>
              <a:gd name="connsiteY1407" fmla="*/ 293209 h 1636384"/>
              <a:gd name="connsiteX1408" fmla="*/ 1048655 w 1305671"/>
              <a:gd name="connsiteY1408" fmla="*/ 292553 h 1636384"/>
              <a:gd name="connsiteX1409" fmla="*/ 1048917 w 1305671"/>
              <a:gd name="connsiteY1409" fmla="*/ 290717 h 1636384"/>
              <a:gd name="connsiteX1410" fmla="*/ 1049704 w 1305671"/>
              <a:gd name="connsiteY1410" fmla="*/ 289799 h 1636384"/>
              <a:gd name="connsiteX1411" fmla="*/ 1049704 w 1305671"/>
              <a:gd name="connsiteY1411" fmla="*/ 289013 h 1636384"/>
              <a:gd name="connsiteX1412" fmla="*/ 1050097 w 1305671"/>
              <a:gd name="connsiteY1412" fmla="*/ 289013 h 1636384"/>
              <a:gd name="connsiteX1413" fmla="*/ 1050359 w 1305671"/>
              <a:gd name="connsiteY1413" fmla="*/ 288619 h 1636384"/>
              <a:gd name="connsiteX1414" fmla="*/ 1050359 w 1305671"/>
              <a:gd name="connsiteY1414" fmla="*/ 288357 h 1636384"/>
              <a:gd name="connsiteX1415" fmla="*/ 1050097 w 1305671"/>
              <a:gd name="connsiteY1415" fmla="*/ 287964 h 1636384"/>
              <a:gd name="connsiteX1416" fmla="*/ 1050359 w 1305671"/>
              <a:gd name="connsiteY1416" fmla="*/ 287308 h 1636384"/>
              <a:gd name="connsiteX1417" fmla="*/ 1050753 w 1305671"/>
              <a:gd name="connsiteY1417" fmla="*/ 287964 h 1636384"/>
              <a:gd name="connsiteX1418" fmla="*/ 1051408 w 1305671"/>
              <a:gd name="connsiteY1418" fmla="*/ 287964 h 1636384"/>
              <a:gd name="connsiteX1419" fmla="*/ 1052195 w 1305671"/>
              <a:gd name="connsiteY1419" fmla="*/ 287046 h 1636384"/>
              <a:gd name="connsiteX1420" fmla="*/ 1052851 w 1305671"/>
              <a:gd name="connsiteY1420" fmla="*/ 287046 h 1636384"/>
              <a:gd name="connsiteX1421" fmla="*/ 1054293 w 1305671"/>
              <a:gd name="connsiteY1421" fmla="*/ 285603 h 1636384"/>
              <a:gd name="connsiteX1422" fmla="*/ 1057178 w 1305671"/>
              <a:gd name="connsiteY1422" fmla="*/ 284816 h 1636384"/>
              <a:gd name="connsiteX1423" fmla="*/ 1060719 w 1305671"/>
              <a:gd name="connsiteY1423" fmla="*/ 283636 h 1636384"/>
              <a:gd name="connsiteX1424" fmla="*/ 1061112 w 1305671"/>
              <a:gd name="connsiteY1424" fmla="*/ 283636 h 1636384"/>
              <a:gd name="connsiteX1425" fmla="*/ 1061899 w 1305671"/>
              <a:gd name="connsiteY1425" fmla="*/ 283374 h 1636384"/>
              <a:gd name="connsiteX1426" fmla="*/ 1062555 w 1305671"/>
              <a:gd name="connsiteY1426" fmla="*/ 283374 h 1636384"/>
              <a:gd name="connsiteX1427" fmla="*/ 1063341 w 1305671"/>
              <a:gd name="connsiteY1427" fmla="*/ 283636 h 1636384"/>
              <a:gd name="connsiteX1428" fmla="*/ 1066226 w 1305671"/>
              <a:gd name="connsiteY1428" fmla="*/ 284030 h 1636384"/>
              <a:gd name="connsiteX1429" fmla="*/ 1067669 w 1305671"/>
              <a:gd name="connsiteY1429" fmla="*/ 285472 h 1636384"/>
              <a:gd name="connsiteX1430" fmla="*/ 1067275 w 1305671"/>
              <a:gd name="connsiteY1430" fmla="*/ 284292 h 1636384"/>
              <a:gd name="connsiteX1431" fmla="*/ 1067013 w 1305671"/>
              <a:gd name="connsiteY1431" fmla="*/ 284030 h 1636384"/>
              <a:gd name="connsiteX1432" fmla="*/ 1067013 w 1305671"/>
              <a:gd name="connsiteY1432" fmla="*/ 283636 h 1636384"/>
              <a:gd name="connsiteX1433" fmla="*/ 1065571 w 1305671"/>
              <a:gd name="connsiteY1433" fmla="*/ 281014 h 1636384"/>
              <a:gd name="connsiteX1434" fmla="*/ 1066357 w 1305671"/>
              <a:gd name="connsiteY1434" fmla="*/ 281014 h 1636384"/>
              <a:gd name="connsiteX1435" fmla="*/ 1068193 w 1305671"/>
              <a:gd name="connsiteY1435" fmla="*/ 281407 h 1636384"/>
              <a:gd name="connsiteX1436" fmla="*/ 1068455 w 1305671"/>
              <a:gd name="connsiteY1436" fmla="*/ 282063 h 1636384"/>
              <a:gd name="connsiteX1437" fmla="*/ 1068193 w 1305671"/>
              <a:gd name="connsiteY1437" fmla="*/ 282325 h 1636384"/>
              <a:gd name="connsiteX1438" fmla="*/ 1065964 w 1305671"/>
              <a:gd name="connsiteY1438" fmla="*/ 281669 h 1636384"/>
              <a:gd name="connsiteX1439" fmla="*/ 1065571 w 1305671"/>
              <a:gd name="connsiteY1439" fmla="*/ 281407 h 1636384"/>
              <a:gd name="connsiteX1440" fmla="*/ 1052851 w 1305671"/>
              <a:gd name="connsiteY1440" fmla="*/ 264491 h 1636384"/>
              <a:gd name="connsiteX1441" fmla="*/ 1053900 w 1305671"/>
              <a:gd name="connsiteY1441" fmla="*/ 264753 h 1636384"/>
              <a:gd name="connsiteX1442" fmla="*/ 1054293 w 1305671"/>
              <a:gd name="connsiteY1442" fmla="*/ 265147 h 1636384"/>
              <a:gd name="connsiteX1443" fmla="*/ 1053900 w 1305671"/>
              <a:gd name="connsiteY1443" fmla="*/ 266589 h 1636384"/>
              <a:gd name="connsiteX1444" fmla="*/ 1053638 w 1305671"/>
              <a:gd name="connsiteY1444" fmla="*/ 266589 h 1636384"/>
              <a:gd name="connsiteX1445" fmla="*/ 1053244 w 1305671"/>
              <a:gd name="connsiteY1445" fmla="*/ 267376 h 1636384"/>
              <a:gd name="connsiteX1446" fmla="*/ 1053638 w 1305671"/>
              <a:gd name="connsiteY1446" fmla="*/ 267638 h 1636384"/>
              <a:gd name="connsiteX1447" fmla="*/ 1053244 w 1305671"/>
              <a:gd name="connsiteY1447" fmla="*/ 268818 h 1636384"/>
              <a:gd name="connsiteX1448" fmla="*/ 1052982 w 1305671"/>
              <a:gd name="connsiteY1448" fmla="*/ 269474 h 1636384"/>
              <a:gd name="connsiteX1449" fmla="*/ 1053244 w 1305671"/>
              <a:gd name="connsiteY1449" fmla="*/ 272359 h 1636384"/>
              <a:gd name="connsiteX1450" fmla="*/ 1053244 w 1305671"/>
              <a:gd name="connsiteY1450" fmla="*/ 274064 h 1636384"/>
              <a:gd name="connsiteX1451" fmla="*/ 1053638 w 1305671"/>
              <a:gd name="connsiteY1451" fmla="*/ 275244 h 1636384"/>
              <a:gd name="connsiteX1452" fmla="*/ 1053638 w 1305671"/>
              <a:gd name="connsiteY1452" fmla="*/ 275768 h 1636384"/>
              <a:gd name="connsiteX1453" fmla="*/ 1053507 w 1305671"/>
              <a:gd name="connsiteY1453" fmla="*/ 275768 h 1636384"/>
              <a:gd name="connsiteX1454" fmla="*/ 1053113 w 1305671"/>
              <a:gd name="connsiteY1454" fmla="*/ 274326 h 1636384"/>
              <a:gd name="connsiteX1455" fmla="*/ 1052851 w 1305671"/>
              <a:gd name="connsiteY1455" fmla="*/ 273146 h 1636384"/>
              <a:gd name="connsiteX1456" fmla="*/ 1052851 w 1305671"/>
              <a:gd name="connsiteY1456" fmla="*/ 271441 h 1636384"/>
              <a:gd name="connsiteX1457" fmla="*/ 1052457 w 1305671"/>
              <a:gd name="connsiteY1457" fmla="*/ 268950 h 1636384"/>
              <a:gd name="connsiteX1458" fmla="*/ 1052195 w 1305671"/>
              <a:gd name="connsiteY1458" fmla="*/ 268163 h 1636384"/>
              <a:gd name="connsiteX1459" fmla="*/ 1052457 w 1305671"/>
              <a:gd name="connsiteY1459" fmla="*/ 267900 h 1636384"/>
              <a:gd name="connsiteX1460" fmla="*/ 1052195 w 1305671"/>
              <a:gd name="connsiteY1460" fmla="*/ 266065 h 1636384"/>
              <a:gd name="connsiteX1461" fmla="*/ 1052195 w 1305671"/>
              <a:gd name="connsiteY1461" fmla="*/ 264753 h 1636384"/>
              <a:gd name="connsiteX1462" fmla="*/ 1101107 w 1305671"/>
              <a:gd name="connsiteY1462" fmla="*/ 236560 h 1636384"/>
              <a:gd name="connsiteX1463" fmla="*/ 1102812 w 1305671"/>
              <a:gd name="connsiteY1463" fmla="*/ 237216 h 1636384"/>
              <a:gd name="connsiteX1464" fmla="*/ 1103205 w 1305671"/>
              <a:gd name="connsiteY1464" fmla="*/ 238396 h 1636384"/>
              <a:gd name="connsiteX1465" fmla="*/ 1102550 w 1305671"/>
              <a:gd name="connsiteY1465" fmla="*/ 239183 h 1636384"/>
              <a:gd name="connsiteX1466" fmla="*/ 1100451 w 1305671"/>
              <a:gd name="connsiteY1466" fmla="*/ 240101 h 1636384"/>
              <a:gd name="connsiteX1467" fmla="*/ 1099796 w 1305671"/>
              <a:gd name="connsiteY1467" fmla="*/ 241937 h 1636384"/>
              <a:gd name="connsiteX1468" fmla="*/ 1099009 w 1305671"/>
              <a:gd name="connsiteY1468" fmla="*/ 242592 h 1636384"/>
              <a:gd name="connsiteX1469" fmla="*/ 1097567 w 1305671"/>
              <a:gd name="connsiteY1469" fmla="*/ 242986 h 1636384"/>
              <a:gd name="connsiteX1470" fmla="*/ 1097829 w 1305671"/>
              <a:gd name="connsiteY1470" fmla="*/ 240887 h 1636384"/>
              <a:gd name="connsiteX1471" fmla="*/ 1099927 w 1305671"/>
              <a:gd name="connsiteY1471" fmla="*/ 238396 h 1636384"/>
              <a:gd name="connsiteX1472" fmla="*/ 1099927 w 1305671"/>
              <a:gd name="connsiteY1472" fmla="*/ 236954 h 1636384"/>
              <a:gd name="connsiteX1473" fmla="*/ 830846 w 1305671"/>
              <a:gd name="connsiteY1473" fmla="*/ 223054 h 1636384"/>
              <a:gd name="connsiteX1474" fmla="*/ 831502 w 1305671"/>
              <a:gd name="connsiteY1474" fmla="*/ 223316 h 1636384"/>
              <a:gd name="connsiteX1475" fmla="*/ 831764 w 1305671"/>
              <a:gd name="connsiteY1475" fmla="*/ 223054 h 1636384"/>
              <a:gd name="connsiteX1476" fmla="*/ 832158 w 1305671"/>
              <a:gd name="connsiteY1476" fmla="*/ 223840 h 1636384"/>
              <a:gd name="connsiteX1477" fmla="*/ 833600 w 1305671"/>
              <a:gd name="connsiteY1477" fmla="*/ 223840 h 1636384"/>
              <a:gd name="connsiteX1478" fmla="*/ 833862 w 1305671"/>
              <a:gd name="connsiteY1478" fmla="*/ 224103 h 1636384"/>
              <a:gd name="connsiteX1479" fmla="*/ 833600 w 1305671"/>
              <a:gd name="connsiteY1479" fmla="*/ 224496 h 1636384"/>
              <a:gd name="connsiteX1480" fmla="*/ 833207 w 1305671"/>
              <a:gd name="connsiteY1480" fmla="*/ 224758 h 1636384"/>
              <a:gd name="connsiteX1481" fmla="*/ 832551 w 1305671"/>
              <a:gd name="connsiteY1481" fmla="*/ 224758 h 1636384"/>
              <a:gd name="connsiteX1482" fmla="*/ 831764 w 1305671"/>
              <a:gd name="connsiteY1482" fmla="*/ 224496 h 1636384"/>
              <a:gd name="connsiteX1483" fmla="*/ 831108 w 1305671"/>
              <a:gd name="connsiteY1483" fmla="*/ 224103 h 1636384"/>
              <a:gd name="connsiteX1484" fmla="*/ 830846 w 1305671"/>
              <a:gd name="connsiteY1484" fmla="*/ 223316 h 1636384"/>
              <a:gd name="connsiteX1485" fmla="*/ 833731 w 1305671"/>
              <a:gd name="connsiteY1485" fmla="*/ 217284 h 1636384"/>
              <a:gd name="connsiteX1486" fmla="*/ 833731 w 1305671"/>
              <a:gd name="connsiteY1486" fmla="*/ 217546 h 1636384"/>
              <a:gd name="connsiteX1487" fmla="*/ 834125 w 1305671"/>
              <a:gd name="connsiteY1487" fmla="*/ 217546 h 1636384"/>
              <a:gd name="connsiteX1488" fmla="*/ 832944 w 1305671"/>
              <a:gd name="connsiteY1488" fmla="*/ 218989 h 1636384"/>
              <a:gd name="connsiteX1489" fmla="*/ 832944 w 1305671"/>
              <a:gd name="connsiteY1489" fmla="*/ 219382 h 1636384"/>
              <a:gd name="connsiteX1490" fmla="*/ 834125 w 1305671"/>
              <a:gd name="connsiteY1490" fmla="*/ 220038 h 1636384"/>
              <a:gd name="connsiteX1491" fmla="*/ 835174 w 1305671"/>
              <a:gd name="connsiteY1491" fmla="*/ 220300 h 1636384"/>
              <a:gd name="connsiteX1492" fmla="*/ 835174 w 1305671"/>
              <a:gd name="connsiteY1492" fmla="*/ 221087 h 1636384"/>
              <a:gd name="connsiteX1493" fmla="*/ 835174 w 1305671"/>
              <a:gd name="connsiteY1493" fmla="*/ 221742 h 1636384"/>
              <a:gd name="connsiteX1494" fmla="*/ 834387 w 1305671"/>
              <a:gd name="connsiteY1494" fmla="*/ 222923 h 1636384"/>
              <a:gd name="connsiteX1495" fmla="*/ 834125 w 1305671"/>
              <a:gd name="connsiteY1495" fmla="*/ 223709 h 1636384"/>
              <a:gd name="connsiteX1496" fmla="*/ 833469 w 1305671"/>
              <a:gd name="connsiteY1496" fmla="*/ 223316 h 1636384"/>
              <a:gd name="connsiteX1497" fmla="*/ 833076 w 1305671"/>
              <a:gd name="connsiteY1497" fmla="*/ 223316 h 1636384"/>
              <a:gd name="connsiteX1498" fmla="*/ 832813 w 1305671"/>
              <a:gd name="connsiteY1498" fmla="*/ 223316 h 1636384"/>
              <a:gd name="connsiteX1499" fmla="*/ 832158 w 1305671"/>
              <a:gd name="connsiteY1499" fmla="*/ 223054 h 1636384"/>
              <a:gd name="connsiteX1500" fmla="*/ 831764 w 1305671"/>
              <a:gd name="connsiteY1500" fmla="*/ 223054 h 1636384"/>
              <a:gd name="connsiteX1501" fmla="*/ 830322 w 1305671"/>
              <a:gd name="connsiteY1501" fmla="*/ 222660 h 1636384"/>
              <a:gd name="connsiteX1502" fmla="*/ 829666 w 1305671"/>
              <a:gd name="connsiteY1502" fmla="*/ 222398 h 1636384"/>
              <a:gd name="connsiteX1503" fmla="*/ 829666 w 1305671"/>
              <a:gd name="connsiteY1503" fmla="*/ 222005 h 1636384"/>
              <a:gd name="connsiteX1504" fmla="*/ 829142 w 1305671"/>
              <a:gd name="connsiteY1504" fmla="*/ 221480 h 1636384"/>
              <a:gd name="connsiteX1505" fmla="*/ 829404 w 1305671"/>
              <a:gd name="connsiteY1505" fmla="*/ 221087 h 1636384"/>
              <a:gd name="connsiteX1506" fmla="*/ 829142 w 1305671"/>
              <a:gd name="connsiteY1506" fmla="*/ 219382 h 1636384"/>
              <a:gd name="connsiteX1507" fmla="*/ 829142 w 1305671"/>
              <a:gd name="connsiteY1507" fmla="*/ 218989 h 1636384"/>
              <a:gd name="connsiteX1508" fmla="*/ 829404 w 1305671"/>
              <a:gd name="connsiteY1508" fmla="*/ 218989 h 1636384"/>
              <a:gd name="connsiteX1509" fmla="*/ 830846 w 1305671"/>
              <a:gd name="connsiteY1509" fmla="*/ 218989 h 1636384"/>
              <a:gd name="connsiteX1510" fmla="*/ 830846 w 1305671"/>
              <a:gd name="connsiteY1510" fmla="*/ 218726 h 1636384"/>
              <a:gd name="connsiteX1511" fmla="*/ 831240 w 1305671"/>
              <a:gd name="connsiteY1511" fmla="*/ 218726 h 1636384"/>
              <a:gd name="connsiteX1512" fmla="*/ 832026 w 1305671"/>
              <a:gd name="connsiteY1512" fmla="*/ 218989 h 1636384"/>
              <a:gd name="connsiteX1513" fmla="*/ 832289 w 1305671"/>
              <a:gd name="connsiteY1513" fmla="*/ 218726 h 1636384"/>
              <a:gd name="connsiteX1514" fmla="*/ 832944 w 1305671"/>
              <a:gd name="connsiteY1514" fmla="*/ 218071 h 1636384"/>
              <a:gd name="connsiteX1515" fmla="*/ 626938 w 1305671"/>
              <a:gd name="connsiteY1515" fmla="*/ 216759 h 1636384"/>
              <a:gd name="connsiteX1516" fmla="*/ 627331 w 1305671"/>
              <a:gd name="connsiteY1516" fmla="*/ 217022 h 1636384"/>
              <a:gd name="connsiteX1517" fmla="*/ 626938 w 1305671"/>
              <a:gd name="connsiteY1517" fmla="*/ 217022 h 1636384"/>
              <a:gd name="connsiteX1518" fmla="*/ 626938 w 1305671"/>
              <a:gd name="connsiteY1518" fmla="*/ 217415 h 1636384"/>
              <a:gd name="connsiteX1519" fmla="*/ 626282 w 1305671"/>
              <a:gd name="connsiteY1519" fmla="*/ 217415 h 1636384"/>
              <a:gd name="connsiteX1520" fmla="*/ 626282 w 1305671"/>
              <a:gd name="connsiteY1520" fmla="*/ 217022 h 1636384"/>
              <a:gd name="connsiteX1521" fmla="*/ 632970 w 1305671"/>
              <a:gd name="connsiteY1521" fmla="*/ 207449 h 1636384"/>
              <a:gd name="connsiteX1522" fmla="*/ 633232 w 1305671"/>
              <a:gd name="connsiteY1522" fmla="*/ 207711 h 1636384"/>
              <a:gd name="connsiteX1523" fmla="*/ 633625 w 1305671"/>
              <a:gd name="connsiteY1523" fmla="*/ 208498 h 1636384"/>
              <a:gd name="connsiteX1524" fmla="*/ 633625 w 1305671"/>
              <a:gd name="connsiteY1524" fmla="*/ 209941 h 1636384"/>
              <a:gd name="connsiteX1525" fmla="*/ 633625 w 1305671"/>
              <a:gd name="connsiteY1525" fmla="*/ 210596 h 1636384"/>
              <a:gd name="connsiteX1526" fmla="*/ 633232 w 1305671"/>
              <a:gd name="connsiteY1526" fmla="*/ 210596 h 1636384"/>
              <a:gd name="connsiteX1527" fmla="*/ 633232 w 1305671"/>
              <a:gd name="connsiteY1527" fmla="*/ 210334 h 1636384"/>
              <a:gd name="connsiteX1528" fmla="*/ 633232 w 1305671"/>
              <a:gd name="connsiteY1528" fmla="*/ 209678 h 1636384"/>
              <a:gd name="connsiteX1529" fmla="*/ 632970 w 1305671"/>
              <a:gd name="connsiteY1529" fmla="*/ 209285 h 1636384"/>
              <a:gd name="connsiteX1530" fmla="*/ 632970 w 1305671"/>
              <a:gd name="connsiteY1530" fmla="*/ 209023 h 1636384"/>
              <a:gd name="connsiteX1531" fmla="*/ 633232 w 1305671"/>
              <a:gd name="connsiteY1531" fmla="*/ 209023 h 1636384"/>
              <a:gd name="connsiteX1532" fmla="*/ 633232 w 1305671"/>
              <a:gd name="connsiteY1532" fmla="*/ 208367 h 1636384"/>
              <a:gd name="connsiteX1533" fmla="*/ 633232 w 1305671"/>
              <a:gd name="connsiteY1533" fmla="*/ 208105 h 1636384"/>
              <a:gd name="connsiteX1534" fmla="*/ 632970 w 1305671"/>
              <a:gd name="connsiteY1534" fmla="*/ 208105 h 1636384"/>
              <a:gd name="connsiteX1535" fmla="*/ 1023740 w 1305671"/>
              <a:gd name="connsiteY1535" fmla="*/ 203777 h 1636384"/>
              <a:gd name="connsiteX1536" fmla="*/ 1024002 w 1305671"/>
              <a:gd name="connsiteY1536" fmla="*/ 204171 h 1636384"/>
              <a:gd name="connsiteX1537" fmla="*/ 1023740 w 1305671"/>
              <a:gd name="connsiteY1537" fmla="*/ 204171 h 1636384"/>
              <a:gd name="connsiteX1538" fmla="*/ 633232 w 1305671"/>
              <a:gd name="connsiteY1538" fmla="*/ 203384 h 1636384"/>
              <a:gd name="connsiteX1539" fmla="*/ 633625 w 1305671"/>
              <a:gd name="connsiteY1539" fmla="*/ 203384 h 1636384"/>
              <a:gd name="connsiteX1540" fmla="*/ 633888 w 1305671"/>
              <a:gd name="connsiteY1540" fmla="*/ 203384 h 1636384"/>
              <a:gd name="connsiteX1541" fmla="*/ 634281 w 1305671"/>
              <a:gd name="connsiteY1541" fmla="*/ 203777 h 1636384"/>
              <a:gd name="connsiteX1542" fmla="*/ 634543 w 1305671"/>
              <a:gd name="connsiteY1542" fmla="*/ 204040 h 1636384"/>
              <a:gd name="connsiteX1543" fmla="*/ 635199 w 1305671"/>
              <a:gd name="connsiteY1543" fmla="*/ 204433 h 1636384"/>
              <a:gd name="connsiteX1544" fmla="*/ 635199 w 1305671"/>
              <a:gd name="connsiteY1544" fmla="*/ 204695 h 1636384"/>
              <a:gd name="connsiteX1545" fmla="*/ 634937 w 1305671"/>
              <a:gd name="connsiteY1545" fmla="*/ 204695 h 1636384"/>
              <a:gd name="connsiteX1546" fmla="*/ 634543 w 1305671"/>
              <a:gd name="connsiteY1546" fmla="*/ 204695 h 1636384"/>
              <a:gd name="connsiteX1547" fmla="*/ 634543 w 1305671"/>
              <a:gd name="connsiteY1547" fmla="*/ 205482 h 1636384"/>
              <a:gd name="connsiteX1548" fmla="*/ 634281 w 1305671"/>
              <a:gd name="connsiteY1548" fmla="*/ 205482 h 1636384"/>
              <a:gd name="connsiteX1549" fmla="*/ 633888 w 1305671"/>
              <a:gd name="connsiteY1549" fmla="*/ 205482 h 1636384"/>
              <a:gd name="connsiteX1550" fmla="*/ 633625 w 1305671"/>
              <a:gd name="connsiteY1550" fmla="*/ 205482 h 1636384"/>
              <a:gd name="connsiteX1551" fmla="*/ 633232 w 1305671"/>
              <a:gd name="connsiteY1551" fmla="*/ 205876 h 1636384"/>
              <a:gd name="connsiteX1552" fmla="*/ 633888 w 1305671"/>
              <a:gd name="connsiteY1552" fmla="*/ 206662 h 1636384"/>
              <a:gd name="connsiteX1553" fmla="*/ 633888 w 1305671"/>
              <a:gd name="connsiteY1553" fmla="*/ 206925 h 1636384"/>
              <a:gd name="connsiteX1554" fmla="*/ 633888 w 1305671"/>
              <a:gd name="connsiteY1554" fmla="*/ 207318 h 1636384"/>
              <a:gd name="connsiteX1555" fmla="*/ 633888 w 1305671"/>
              <a:gd name="connsiteY1555" fmla="*/ 208105 h 1636384"/>
              <a:gd name="connsiteX1556" fmla="*/ 633888 w 1305671"/>
              <a:gd name="connsiteY1556" fmla="*/ 208367 h 1636384"/>
              <a:gd name="connsiteX1557" fmla="*/ 633625 w 1305671"/>
              <a:gd name="connsiteY1557" fmla="*/ 207580 h 1636384"/>
              <a:gd name="connsiteX1558" fmla="*/ 632970 w 1305671"/>
              <a:gd name="connsiteY1558" fmla="*/ 206662 h 1636384"/>
              <a:gd name="connsiteX1559" fmla="*/ 632970 w 1305671"/>
              <a:gd name="connsiteY1559" fmla="*/ 205876 h 1636384"/>
              <a:gd name="connsiteX1560" fmla="*/ 632970 w 1305671"/>
              <a:gd name="connsiteY1560" fmla="*/ 205220 h 1636384"/>
              <a:gd name="connsiteX1561" fmla="*/ 633232 w 1305671"/>
              <a:gd name="connsiteY1561" fmla="*/ 204826 h 1636384"/>
              <a:gd name="connsiteX1562" fmla="*/ 633232 w 1305671"/>
              <a:gd name="connsiteY1562" fmla="*/ 204564 h 1636384"/>
              <a:gd name="connsiteX1563" fmla="*/ 633232 w 1305671"/>
              <a:gd name="connsiteY1563" fmla="*/ 204171 h 1636384"/>
              <a:gd name="connsiteX1564" fmla="*/ 971550 w 1305671"/>
              <a:gd name="connsiteY1564" fmla="*/ 199057 h 1636384"/>
              <a:gd name="connsiteX1565" fmla="*/ 971943 w 1305671"/>
              <a:gd name="connsiteY1565" fmla="*/ 199844 h 1636384"/>
              <a:gd name="connsiteX1566" fmla="*/ 971550 w 1305671"/>
              <a:gd name="connsiteY1566" fmla="*/ 200106 h 1636384"/>
              <a:gd name="connsiteX1567" fmla="*/ 971550 w 1305671"/>
              <a:gd name="connsiteY1567" fmla="*/ 201286 h 1636384"/>
              <a:gd name="connsiteX1568" fmla="*/ 972730 w 1305671"/>
              <a:gd name="connsiteY1568" fmla="*/ 201942 h 1636384"/>
              <a:gd name="connsiteX1569" fmla="*/ 973517 w 1305671"/>
              <a:gd name="connsiteY1569" fmla="*/ 202991 h 1636384"/>
              <a:gd name="connsiteX1570" fmla="*/ 973517 w 1305671"/>
              <a:gd name="connsiteY1570" fmla="*/ 204171 h 1636384"/>
              <a:gd name="connsiteX1571" fmla="*/ 972336 w 1305671"/>
              <a:gd name="connsiteY1571" fmla="*/ 205089 h 1636384"/>
              <a:gd name="connsiteX1572" fmla="*/ 970632 w 1305671"/>
              <a:gd name="connsiteY1572" fmla="*/ 205482 h 1636384"/>
              <a:gd name="connsiteX1573" fmla="*/ 968534 w 1305671"/>
              <a:gd name="connsiteY1573" fmla="*/ 207187 h 1636384"/>
              <a:gd name="connsiteX1574" fmla="*/ 968140 w 1305671"/>
              <a:gd name="connsiteY1574" fmla="*/ 207187 h 1636384"/>
              <a:gd name="connsiteX1575" fmla="*/ 967878 w 1305671"/>
              <a:gd name="connsiteY1575" fmla="*/ 207842 h 1636384"/>
              <a:gd name="connsiteX1576" fmla="*/ 966305 w 1305671"/>
              <a:gd name="connsiteY1576" fmla="*/ 210727 h 1636384"/>
              <a:gd name="connsiteX1577" fmla="*/ 966305 w 1305671"/>
              <a:gd name="connsiteY1577" fmla="*/ 211514 h 1636384"/>
              <a:gd name="connsiteX1578" fmla="*/ 966698 w 1305671"/>
              <a:gd name="connsiteY1578" fmla="*/ 212170 h 1636384"/>
              <a:gd name="connsiteX1579" fmla="*/ 966305 w 1305671"/>
              <a:gd name="connsiteY1579" fmla="*/ 212957 h 1636384"/>
              <a:gd name="connsiteX1580" fmla="*/ 965649 w 1305671"/>
              <a:gd name="connsiteY1580" fmla="*/ 212170 h 1636384"/>
              <a:gd name="connsiteX1581" fmla="*/ 965387 w 1305671"/>
              <a:gd name="connsiteY1581" fmla="*/ 211514 h 1636384"/>
              <a:gd name="connsiteX1582" fmla="*/ 964993 w 1305671"/>
              <a:gd name="connsiteY1582" fmla="*/ 210072 h 1636384"/>
              <a:gd name="connsiteX1583" fmla="*/ 964337 w 1305671"/>
              <a:gd name="connsiteY1583" fmla="*/ 209023 h 1636384"/>
              <a:gd name="connsiteX1584" fmla="*/ 964993 w 1305671"/>
              <a:gd name="connsiteY1584" fmla="*/ 208629 h 1636384"/>
              <a:gd name="connsiteX1585" fmla="*/ 965387 w 1305671"/>
              <a:gd name="connsiteY1585" fmla="*/ 209285 h 1636384"/>
              <a:gd name="connsiteX1586" fmla="*/ 965387 w 1305671"/>
              <a:gd name="connsiteY1586" fmla="*/ 210072 h 1636384"/>
              <a:gd name="connsiteX1587" fmla="*/ 966305 w 1305671"/>
              <a:gd name="connsiteY1587" fmla="*/ 209285 h 1636384"/>
              <a:gd name="connsiteX1588" fmla="*/ 967878 w 1305671"/>
              <a:gd name="connsiteY1588" fmla="*/ 205744 h 1636384"/>
              <a:gd name="connsiteX1589" fmla="*/ 968534 w 1305671"/>
              <a:gd name="connsiteY1589" fmla="*/ 204826 h 1636384"/>
              <a:gd name="connsiteX1590" fmla="*/ 968534 w 1305671"/>
              <a:gd name="connsiteY1590" fmla="*/ 203909 h 1636384"/>
              <a:gd name="connsiteX1591" fmla="*/ 968140 w 1305671"/>
              <a:gd name="connsiteY1591" fmla="*/ 203515 h 1636384"/>
              <a:gd name="connsiteX1592" fmla="*/ 968140 w 1305671"/>
              <a:gd name="connsiteY1592" fmla="*/ 202860 h 1636384"/>
              <a:gd name="connsiteX1593" fmla="*/ 968796 w 1305671"/>
              <a:gd name="connsiteY1593" fmla="*/ 202597 h 1636384"/>
              <a:gd name="connsiteX1594" fmla="*/ 970894 w 1305671"/>
              <a:gd name="connsiteY1594" fmla="*/ 200499 h 1636384"/>
              <a:gd name="connsiteX1595" fmla="*/ 971287 w 1305671"/>
              <a:gd name="connsiteY1595" fmla="*/ 199844 h 1636384"/>
              <a:gd name="connsiteX1596" fmla="*/ 632576 w 1305671"/>
              <a:gd name="connsiteY1596" fmla="*/ 198532 h 1636384"/>
              <a:gd name="connsiteX1597" fmla="*/ 632970 w 1305671"/>
              <a:gd name="connsiteY1597" fmla="*/ 198794 h 1636384"/>
              <a:gd name="connsiteX1598" fmla="*/ 632576 w 1305671"/>
              <a:gd name="connsiteY1598" fmla="*/ 199581 h 1636384"/>
              <a:gd name="connsiteX1599" fmla="*/ 632576 w 1305671"/>
              <a:gd name="connsiteY1599" fmla="*/ 200237 h 1636384"/>
              <a:gd name="connsiteX1600" fmla="*/ 632314 w 1305671"/>
              <a:gd name="connsiteY1600" fmla="*/ 201286 h 1636384"/>
              <a:gd name="connsiteX1601" fmla="*/ 631921 w 1305671"/>
              <a:gd name="connsiteY1601" fmla="*/ 201286 h 1636384"/>
              <a:gd name="connsiteX1602" fmla="*/ 631659 w 1305671"/>
              <a:gd name="connsiteY1602" fmla="*/ 200499 h 1636384"/>
              <a:gd name="connsiteX1603" fmla="*/ 631659 w 1305671"/>
              <a:gd name="connsiteY1603" fmla="*/ 200237 h 1636384"/>
              <a:gd name="connsiteX1604" fmla="*/ 631659 w 1305671"/>
              <a:gd name="connsiteY1604" fmla="*/ 199581 h 1636384"/>
              <a:gd name="connsiteX1605" fmla="*/ 631921 w 1305671"/>
              <a:gd name="connsiteY1605" fmla="*/ 199581 h 1636384"/>
              <a:gd name="connsiteX1606" fmla="*/ 632314 w 1305671"/>
              <a:gd name="connsiteY1606" fmla="*/ 199188 h 1636384"/>
              <a:gd name="connsiteX1607" fmla="*/ 631921 w 1305671"/>
              <a:gd name="connsiteY1607" fmla="*/ 198794 h 1636384"/>
              <a:gd name="connsiteX1608" fmla="*/ 632314 w 1305671"/>
              <a:gd name="connsiteY1608" fmla="*/ 198794 h 1636384"/>
              <a:gd name="connsiteX1609" fmla="*/ 631921 w 1305671"/>
              <a:gd name="connsiteY1609" fmla="*/ 197745 h 1636384"/>
              <a:gd name="connsiteX1610" fmla="*/ 633101 w 1305671"/>
              <a:gd name="connsiteY1610" fmla="*/ 197745 h 1636384"/>
              <a:gd name="connsiteX1611" fmla="*/ 633101 w 1305671"/>
              <a:gd name="connsiteY1611" fmla="*/ 198008 h 1636384"/>
              <a:gd name="connsiteX1612" fmla="*/ 633101 w 1305671"/>
              <a:gd name="connsiteY1612" fmla="*/ 198401 h 1636384"/>
              <a:gd name="connsiteX1613" fmla="*/ 631921 w 1305671"/>
              <a:gd name="connsiteY1613" fmla="*/ 198663 h 1636384"/>
              <a:gd name="connsiteX1614" fmla="*/ 631659 w 1305671"/>
              <a:gd name="connsiteY1614" fmla="*/ 198401 h 1636384"/>
              <a:gd name="connsiteX1615" fmla="*/ 631265 w 1305671"/>
              <a:gd name="connsiteY1615" fmla="*/ 198401 h 1636384"/>
              <a:gd name="connsiteX1616" fmla="*/ 631265 w 1305671"/>
              <a:gd name="connsiteY1616" fmla="*/ 198008 h 1636384"/>
              <a:gd name="connsiteX1617" fmla="*/ 631003 w 1305671"/>
              <a:gd name="connsiteY1617" fmla="*/ 198401 h 1636384"/>
              <a:gd name="connsiteX1618" fmla="*/ 631003 w 1305671"/>
              <a:gd name="connsiteY1618" fmla="*/ 198008 h 1636384"/>
              <a:gd name="connsiteX1619" fmla="*/ 630872 w 1305671"/>
              <a:gd name="connsiteY1619" fmla="*/ 198008 h 1636384"/>
              <a:gd name="connsiteX1620" fmla="*/ 630478 w 1305671"/>
              <a:gd name="connsiteY1620" fmla="*/ 194598 h 1636384"/>
              <a:gd name="connsiteX1621" fmla="*/ 630478 w 1305671"/>
              <a:gd name="connsiteY1621" fmla="*/ 195778 h 1636384"/>
              <a:gd name="connsiteX1622" fmla="*/ 631134 w 1305671"/>
              <a:gd name="connsiteY1622" fmla="*/ 196041 h 1636384"/>
              <a:gd name="connsiteX1623" fmla="*/ 631134 w 1305671"/>
              <a:gd name="connsiteY1623" fmla="*/ 196434 h 1636384"/>
              <a:gd name="connsiteX1624" fmla="*/ 631134 w 1305671"/>
              <a:gd name="connsiteY1624" fmla="*/ 196696 h 1636384"/>
              <a:gd name="connsiteX1625" fmla="*/ 630872 w 1305671"/>
              <a:gd name="connsiteY1625" fmla="*/ 196696 h 1636384"/>
              <a:gd name="connsiteX1626" fmla="*/ 630216 w 1305671"/>
              <a:gd name="connsiteY1626" fmla="*/ 196696 h 1636384"/>
              <a:gd name="connsiteX1627" fmla="*/ 630216 w 1305671"/>
              <a:gd name="connsiteY1627" fmla="*/ 197090 h 1636384"/>
              <a:gd name="connsiteX1628" fmla="*/ 629823 w 1305671"/>
              <a:gd name="connsiteY1628" fmla="*/ 196696 h 1636384"/>
              <a:gd name="connsiteX1629" fmla="*/ 630609 w 1305671"/>
              <a:gd name="connsiteY1629" fmla="*/ 196434 h 1636384"/>
              <a:gd name="connsiteX1630" fmla="*/ 630347 w 1305671"/>
              <a:gd name="connsiteY1630" fmla="*/ 196434 h 1636384"/>
              <a:gd name="connsiteX1631" fmla="*/ 629954 w 1305671"/>
              <a:gd name="connsiteY1631" fmla="*/ 196434 h 1636384"/>
              <a:gd name="connsiteX1632" fmla="*/ 629954 w 1305671"/>
              <a:gd name="connsiteY1632" fmla="*/ 196041 h 1636384"/>
              <a:gd name="connsiteX1633" fmla="*/ 629691 w 1305671"/>
              <a:gd name="connsiteY1633" fmla="*/ 196041 h 1636384"/>
              <a:gd name="connsiteX1634" fmla="*/ 629298 w 1305671"/>
              <a:gd name="connsiteY1634" fmla="*/ 195778 h 1636384"/>
              <a:gd name="connsiteX1635" fmla="*/ 629691 w 1305671"/>
              <a:gd name="connsiteY1635" fmla="*/ 195778 h 1636384"/>
              <a:gd name="connsiteX1636" fmla="*/ 629954 w 1305671"/>
              <a:gd name="connsiteY1636" fmla="*/ 195385 h 1636384"/>
              <a:gd name="connsiteX1637" fmla="*/ 630216 w 1305671"/>
              <a:gd name="connsiteY1637" fmla="*/ 195385 h 1636384"/>
              <a:gd name="connsiteX1638" fmla="*/ 630216 w 1305671"/>
              <a:gd name="connsiteY1638" fmla="*/ 195210 h 1636384"/>
              <a:gd name="connsiteX1639" fmla="*/ 630347 w 1305671"/>
              <a:gd name="connsiteY1639" fmla="*/ 195123 h 1636384"/>
              <a:gd name="connsiteX1640" fmla="*/ 651066 w 1305671"/>
              <a:gd name="connsiteY1640" fmla="*/ 190009 h 1636384"/>
              <a:gd name="connsiteX1641" fmla="*/ 651328 w 1305671"/>
              <a:gd name="connsiteY1641" fmla="*/ 190009 h 1636384"/>
              <a:gd name="connsiteX1642" fmla="*/ 651066 w 1305671"/>
              <a:gd name="connsiteY1642" fmla="*/ 190271 h 1636384"/>
              <a:gd name="connsiteX1643" fmla="*/ 651066 w 1305671"/>
              <a:gd name="connsiteY1643" fmla="*/ 191451 h 1636384"/>
              <a:gd name="connsiteX1644" fmla="*/ 651853 w 1305671"/>
              <a:gd name="connsiteY1644" fmla="*/ 192894 h 1636384"/>
              <a:gd name="connsiteX1645" fmla="*/ 651066 w 1305671"/>
              <a:gd name="connsiteY1645" fmla="*/ 193156 h 1636384"/>
              <a:gd name="connsiteX1646" fmla="*/ 649886 w 1305671"/>
              <a:gd name="connsiteY1646" fmla="*/ 192894 h 1636384"/>
              <a:gd name="connsiteX1647" fmla="*/ 649886 w 1305671"/>
              <a:gd name="connsiteY1647" fmla="*/ 192107 h 1636384"/>
              <a:gd name="connsiteX1648" fmla="*/ 675587 w 1305671"/>
              <a:gd name="connsiteY1648" fmla="*/ 175191 h 1636384"/>
              <a:gd name="connsiteX1649" fmla="*/ 676243 w 1305671"/>
              <a:gd name="connsiteY1649" fmla="*/ 175453 h 1636384"/>
              <a:gd name="connsiteX1650" fmla="*/ 677292 w 1305671"/>
              <a:gd name="connsiteY1650" fmla="*/ 175191 h 1636384"/>
              <a:gd name="connsiteX1651" fmla="*/ 677292 w 1305671"/>
              <a:gd name="connsiteY1651" fmla="*/ 175453 h 1636384"/>
              <a:gd name="connsiteX1652" fmla="*/ 676505 w 1305671"/>
              <a:gd name="connsiteY1652" fmla="*/ 175453 h 1636384"/>
              <a:gd name="connsiteX1653" fmla="*/ 676243 w 1305671"/>
              <a:gd name="connsiteY1653" fmla="*/ 176240 h 1636384"/>
              <a:gd name="connsiteX1654" fmla="*/ 675063 w 1305671"/>
              <a:gd name="connsiteY1654" fmla="*/ 176240 h 1636384"/>
              <a:gd name="connsiteX1655" fmla="*/ 674800 w 1305671"/>
              <a:gd name="connsiteY1655" fmla="*/ 175978 h 1636384"/>
              <a:gd name="connsiteX1656" fmla="*/ 675194 w 1305671"/>
              <a:gd name="connsiteY1656" fmla="*/ 175453 h 1636384"/>
              <a:gd name="connsiteX1657" fmla="*/ 674454 w 1305671"/>
              <a:gd name="connsiteY1657" fmla="*/ 173267 h 1636384"/>
              <a:gd name="connsiteX1658" fmla="*/ 675981 w 1305671"/>
              <a:gd name="connsiteY1658" fmla="*/ 173748 h 1636384"/>
              <a:gd name="connsiteX1659" fmla="*/ 677161 w 1305671"/>
              <a:gd name="connsiteY1659" fmla="*/ 173748 h 1636384"/>
              <a:gd name="connsiteX1660" fmla="*/ 677161 w 1305671"/>
              <a:gd name="connsiteY1660" fmla="*/ 174535 h 1636384"/>
              <a:gd name="connsiteX1661" fmla="*/ 676112 w 1305671"/>
              <a:gd name="connsiteY1661" fmla="*/ 175191 h 1636384"/>
              <a:gd name="connsiteX1662" fmla="*/ 675719 w 1305671"/>
              <a:gd name="connsiteY1662" fmla="*/ 174798 h 1636384"/>
              <a:gd name="connsiteX1663" fmla="*/ 676112 w 1305671"/>
              <a:gd name="connsiteY1663" fmla="*/ 174535 h 1636384"/>
              <a:gd name="connsiteX1664" fmla="*/ 676374 w 1305671"/>
              <a:gd name="connsiteY1664" fmla="*/ 174142 h 1636384"/>
              <a:gd name="connsiteX1665" fmla="*/ 675719 w 1305671"/>
              <a:gd name="connsiteY1665" fmla="*/ 173880 h 1636384"/>
              <a:gd name="connsiteX1666" fmla="*/ 674276 w 1305671"/>
              <a:gd name="connsiteY1666" fmla="*/ 174666 h 1636384"/>
              <a:gd name="connsiteX1667" fmla="*/ 674145 w 1305671"/>
              <a:gd name="connsiteY1667" fmla="*/ 174011 h 1636384"/>
              <a:gd name="connsiteX1668" fmla="*/ 674145 w 1305671"/>
              <a:gd name="connsiteY1668" fmla="*/ 173355 h 1636384"/>
              <a:gd name="connsiteX1669" fmla="*/ 700371 w 1305671"/>
              <a:gd name="connsiteY1669" fmla="*/ 169028 h 1636384"/>
              <a:gd name="connsiteX1670" fmla="*/ 701027 w 1305671"/>
              <a:gd name="connsiteY1670" fmla="*/ 169683 h 1636384"/>
              <a:gd name="connsiteX1671" fmla="*/ 700633 w 1305671"/>
              <a:gd name="connsiteY1671" fmla="*/ 170470 h 1636384"/>
              <a:gd name="connsiteX1672" fmla="*/ 701027 w 1305671"/>
              <a:gd name="connsiteY1672" fmla="*/ 171650 h 1636384"/>
              <a:gd name="connsiteX1673" fmla="*/ 699978 w 1305671"/>
              <a:gd name="connsiteY1673" fmla="*/ 172306 h 1636384"/>
              <a:gd name="connsiteX1674" fmla="*/ 698535 w 1305671"/>
              <a:gd name="connsiteY1674" fmla="*/ 174011 h 1636384"/>
              <a:gd name="connsiteX1675" fmla="*/ 697486 w 1305671"/>
              <a:gd name="connsiteY1675" fmla="*/ 174011 h 1636384"/>
              <a:gd name="connsiteX1676" fmla="*/ 696831 w 1305671"/>
              <a:gd name="connsiteY1676" fmla="*/ 174011 h 1636384"/>
              <a:gd name="connsiteX1677" fmla="*/ 696044 w 1305671"/>
              <a:gd name="connsiteY1677" fmla="*/ 174011 h 1636384"/>
              <a:gd name="connsiteX1678" fmla="*/ 695388 w 1305671"/>
              <a:gd name="connsiteY1678" fmla="*/ 174011 h 1636384"/>
              <a:gd name="connsiteX1679" fmla="*/ 694732 w 1305671"/>
              <a:gd name="connsiteY1679" fmla="*/ 174011 h 1636384"/>
              <a:gd name="connsiteX1680" fmla="*/ 694732 w 1305671"/>
              <a:gd name="connsiteY1680" fmla="*/ 173748 h 1636384"/>
              <a:gd name="connsiteX1681" fmla="*/ 694995 w 1305671"/>
              <a:gd name="connsiteY1681" fmla="*/ 172306 h 1636384"/>
              <a:gd name="connsiteX1682" fmla="*/ 695388 w 1305671"/>
              <a:gd name="connsiteY1682" fmla="*/ 172306 h 1636384"/>
              <a:gd name="connsiteX1683" fmla="*/ 695388 w 1305671"/>
              <a:gd name="connsiteY1683" fmla="*/ 171913 h 1636384"/>
              <a:gd name="connsiteX1684" fmla="*/ 696044 w 1305671"/>
              <a:gd name="connsiteY1684" fmla="*/ 170208 h 1636384"/>
              <a:gd name="connsiteX1685" fmla="*/ 696831 w 1305671"/>
              <a:gd name="connsiteY1685" fmla="*/ 169421 h 1636384"/>
              <a:gd name="connsiteX1686" fmla="*/ 680177 w 1305671"/>
              <a:gd name="connsiteY1686" fmla="*/ 167192 h 1636384"/>
              <a:gd name="connsiteX1687" fmla="*/ 680233 w 1305671"/>
              <a:gd name="connsiteY1687" fmla="*/ 167398 h 1636384"/>
              <a:gd name="connsiteX1688" fmla="*/ 680177 w 1305671"/>
              <a:gd name="connsiteY1688" fmla="*/ 167454 h 1636384"/>
              <a:gd name="connsiteX1689" fmla="*/ 860220 w 1305671"/>
              <a:gd name="connsiteY1689" fmla="*/ 166012 h 1636384"/>
              <a:gd name="connsiteX1690" fmla="*/ 861400 w 1305671"/>
              <a:gd name="connsiteY1690" fmla="*/ 166274 h 1636384"/>
              <a:gd name="connsiteX1691" fmla="*/ 862055 w 1305671"/>
              <a:gd name="connsiteY1691" fmla="*/ 166274 h 1636384"/>
              <a:gd name="connsiteX1692" fmla="*/ 862318 w 1305671"/>
              <a:gd name="connsiteY1692" fmla="*/ 166930 h 1636384"/>
              <a:gd name="connsiteX1693" fmla="*/ 862055 w 1305671"/>
              <a:gd name="connsiteY1693" fmla="*/ 167323 h 1636384"/>
              <a:gd name="connsiteX1694" fmla="*/ 861400 w 1305671"/>
              <a:gd name="connsiteY1694" fmla="*/ 168765 h 1636384"/>
              <a:gd name="connsiteX1695" fmla="*/ 860220 w 1305671"/>
              <a:gd name="connsiteY1695" fmla="*/ 169028 h 1636384"/>
              <a:gd name="connsiteX1696" fmla="*/ 858515 w 1305671"/>
              <a:gd name="connsiteY1696" fmla="*/ 169421 h 1636384"/>
              <a:gd name="connsiteX1697" fmla="*/ 857728 w 1305671"/>
              <a:gd name="connsiteY1697" fmla="*/ 169028 h 1636384"/>
              <a:gd name="connsiteX1698" fmla="*/ 857728 w 1305671"/>
              <a:gd name="connsiteY1698" fmla="*/ 168372 h 1636384"/>
              <a:gd name="connsiteX1699" fmla="*/ 857859 w 1305671"/>
              <a:gd name="connsiteY1699" fmla="*/ 168372 h 1636384"/>
              <a:gd name="connsiteX1700" fmla="*/ 858122 w 1305671"/>
              <a:gd name="connsiteY1700" fmla="*/ 167716 h 1636384"/>
              <a:gd name="connsiteX1701" fmla="*/ 858515 w 1305671"/>
              <a:gd name="connsiteY1701" fmla="*/ 166667 h 1636384"/>
              <a:gd name="connsiteX1702" fmla="*/ 667326 w 1305671"/>
              <a:gd name="connsiteY1702" fmla="*/ 164963 h 1636384"/>
              <a:gd name="connsiteX1703" fmla="*/ 667720 w 1305671"/>
              <a:gd name="connsiteY1703" fmla="*/ 165225 h 1636384"/>
              <a:gd name="connsiteX1704" fmla="*/ 668113 w 1305671"/>
              <a:gd name="connsiteY1704" fmla="*/ 166012 h 1636384"/>
              <a:gd name="connsiteX1705" fmla="*/ 669162 w 1305671"/>
              <a:gd name="connsiteY1705" fmla="*/ 166274 h 1636384"/>
              <a:gd name="connsiteX1706" fmla="*/ 669555 w 1305671"/>
              <a:gd name="connsiteY1706" fmla="*/ 166667 h 1636384"/>
              <a:gd name="connsiteX1707" fmla="*/ 669818 w 1305671"/>
              <a:gd name="connsiteY1707" fmla="*/ 167454 h 1636384"/>
              <a:gd name="connsiteX1708" fmla="*/ 670211 w 1305671"/>
              <a:gd name="connsiteY1708" fmla="*/ 168372 h 1636384"/>
              <a:gd name="connsiteX1709" fmla="*/ 670211 w 1305671"/>
              <a:gd name="connsiteY1709" fmla="*/ 169159 h 1636384"/>
              <a:gd name="connsiteX1710" fmla="*/ 669818 w 1305671"/>
              <a:gd name="connsiteY1710" fmla="*/ 169159 h 1636384"/>
              <a:gd name="connsiteX1711" fmla="*/ 669818 w 1305671"/>
              <a:gd name="connsiteY1711" fmla="*/ 168897 h 1636384"/>
              <a:gd name="connsiteX1712" fmla="*/ 668900 w 1305671"/>
              <a:gd name="connsiteY1712" fmla="*/ 168897 h 1636384"/>
              <a:gd name="connsiteX1713" fmla="*/ 668900 w 1305671"/>
              <a:gd name="connsiteY1713" fmla="*/ 168503 h 1636384"/>
              <a:gd name="connsiteX1714" fmla="*/ 669555 w 1305671"/>
              <a:gd name="connsiteY1714" fmla="*/ 168241 h 1636384"/>
              <a:gd name="connsiteX1715" fmla="*/ 669162 w 1305671"/>
              <a:gd name="connsiteY1715" fmla="*/ 167585 h 1636384"/>
              <a:gd name="connsiteX1716" fmla="*/ 668375 w 1305671"/>
              <a:gd name="connsiteY1716" fmla="*/ 167192 h 1636384"/>
              <a:gd name="connsiteX1717" fmla="*/ 668113 w 1305671"/>
              <a:gd name="connsiteY1717" fmla="*/ 167979 h 1636384"/>
              <a:gd name="connsiteX1718" fmla="*/ 668113 w 1305671"/>
              <a:gd name="connsiteY1718" fmla="*/ 168634 h 1636384"/>
              <a:gd name="connsiteX1719" fmla="*/ 668113 w 1305671"/>
              <a:gd name="connsiteY1719" fmla="*/ 169028 h 1636384"/>
              <a:gd name="connsiteX1720" fmla="*/ 667720 w 1305671"/>
              <a:gd name="connsiteY1720" fmla="*/ 169290 h 1636384"/>
              <a:gd name="connsiteX1721" fmla="*/ 666933 w 1305671"/>
              <a:gd name="connsiteY1721" fmla="*/ 168503 h 1636384"/>
              <a:gd name="connsiteX1722" fmla="*/ 667326 w 1305671"/>
              <a:gd name="connsiteY1722" fmla="*/ 167848 h 1636384"/>
              <a:gd name="connsiteX1723" fmla="*/ 667326 w 1305671"/>
              <a:gd name="connsiteY1723" fmla="*/ 167061 h 1636384"/>
              <a:gd name="connsiteX1724" fmla="*/ 667326 w 1305671"/>
              <a:gd name="connsiteY1724" fmla="*/ 166405 h 1636384"/>
              <a:gd name="connsiteX1725" fmla="*/ 666933 w 1305671"/>
              <a:gd name="connsiteY1725" fmla="*/ 166405 h 1636384"/>
              <a:gd name="connsiteX1726" fmla="*/ 666933 w 1305671"/>
              <a:gd name="connsiteY1726" fmla="*/ 165618 h 1636384"/>
              <a:gd name="connsiteX1727" fmla="*/ 685656 w 1305671"/>
              <a:gd name="connsiteY1727" fmla="*/ 159849 h 1636384"/>
              <a:gd name="connsiteX1728" fmla="*/ 686733 w 1305671"/>
              <a:gd name="connsiteY1728" fmla="*/ 159849 h 1636384"/>
              <a:gd name="connsiteX1729" fmla="*/ 686996 w 1305671"/>
              <a:gd name="connsiteY1729" fmla="*/ 160635 h 1636384"/>
              <a:gd name="connsiteX1730" fmla="*/ 687389 w 1305671"/>
              <a:gd name="connsiteY1730" fmla="*/ 160242 h 1636384"/>
              <a:gd name="connsiteX1731" fmla="*/ 688176 w 1305671"/>
              <a:gd name="connsiteY1731" fmla="*/ 160242 h 1636384"/>
              <a:gd name="connsiteX1732" fmla="*/ 691061 w 1305671"/>
              <a:gd name="connsiteY1732" fmla="*/ 162733 h 1636384"/>
              <a:gd name="connsiteX1733" fmla="*/ 692503 w 1305671"/>
              <a:gd name="connsiteY1733" fmla="*/ 162733 h 1636384"/>
              <a:gd name="connsiteX1734" fmla="*/ 694208 w 1305671"/>
              <a:gd name="connsiteY1734" fmla="*/ 162996 h 1636384"/>
              <a:gd name="connsiteX1735" fmla="*/ 694601 w 1305671"/>
              <a:gd name="connsiteY1735" fmla="*/ 162733 h 1636384"/>
              <a:gd name="connsiteX1736" fmla="*/ 696044 w 1305671"/>
              <a:gd name="connsiteY1736" fmla="*/ 162733 h 1636384"/>
              <a:gd name="connsiteX1737" fmla="*/ 698142 w 1305671"/>
              <a:gd name="connsiteY1737" fmla="*/ 164176 h 1636384"/>
              <a:gd name="connsiteX1738" fmla="*/ 698142 w 1305671"/>
              <a:gd name="connsiteY1738" fmla="*/ 165618 h 1636384"/>
              <a:gd name="connsiteX1739" fmla="*/ 698797 w 1305671"/>
              <a:gd name="connsiteY1739" fmla="*/ 167716 h 1636384"/>
              <a:gd name="connsiteX1740" fmla="*/ 698142 w 1305671"/>
              <a:gd name="connsiteY1740" fmla="*/ 167979 h 1636384"/>
              <a:gd name="connsiteX1741" fmla="*/ 695650 w 1305671"/>
              <a:gd name="connsiteY1741" fmla="*/ 168372 h 1636384"/>
              <a:gd name="connsiteX1742" fmla="*/ 692110 w 1305671"/>
              <a:gd name="connsiteY1742" fmla="*/ 167192 h 1636384"/>
              <a:gd name="connsiteX1743" fmla="*/ 691848 w 1305671"/>
              <a:gd name="connsiteY1743" fmla="*/ 167585 h 1636384"/>
              <a:gd name="connsiteX1744" fmla="*/ 690667 w 1305671"/>
              <a:gd name="connsiteY1744" fmla="*/ 167192 h 1636384"/>
              <a:gd name="connsiteX1745" fmla="*/ 690012 w 1305671"/>
              <a:gd name="connsiteY1745" fmla="*/ 166930 h 1636384"/>
              <a:gd name="connsiteX1746" fmla="*/ 688569 w 1305671"/>
              <a:gd name="connsiteY1746" fmla="*/ 166930 h 1636384"/>
              <a:gd name="connsiteX1747" fmla="*/ 687783 w 1305671"/>
              <a:gd name="connsiteY1747" fmla="*/ 166536 h 1636384"/>
              <a:gd name="connsiteX1748" fmla="*/ 687783 w 1305671"/>
              <a:gd name="connsiteY1748" fmla="*/ 167192 h 1636384"/>
              <a:gd name="connsiteX1749" fmla="*/ 687127 w 1305671"/>
              <a:gd name="connsiteY1749" fmla="*/ 166930 h 1636384"/>
              <a:gd name="connsiteX1750" fmla="*/ 686340 w 1305671"/>
              <a:gd name="connsiteY1750" fmla="*/ 167192 h 1636384"/>
              <a:gd name="connsiteX1751" fmla="*/ 685684 w 1305671"/>
              <a:gd name="connsiteY1751" fmla="*/ 166930 h 1636384"/>
              <a:gd name="connsiteX1752" fmla="*/ 683586 w 1305671"/>
              <a:gd name="connsiteY1752" fmla="*/ 168372 h 1636384"/>
              <a:gd name="connsiteX1753" fmla="*/ 682668 w 1305671"/>
              <a:gd name="connsiteY1753" fmla="*/ 169421 h 1636384"/>
              <a:gd name="connsiteX1754" fmla="*/ 682275 w 1305671"/>
              <a:gd name="connsiteY1754" fmla="*/ 168634 h 1636384"/>
              <a:gd name="connsiteX1755" fmla="*/ 681357 w 1305671"/>
              <a:gd name="connsiteY1755" fmla="*/ 169028 h 1636384"/>
              <a:gd name="connsiteX1756" fmla="*/ 680570 w 1305671"/>
              <a:gd name="connsiteY1756" fmla="*/ 168634 h 1636384"/>
              <a:gd name="connsiteX1757" fmla="*/ 680233 w 1305671"/>
              <a:gd name="connsiteY1757" fmla="*/ 167398 h 1636384"/>
              <a:gd name="connsiteX1758" fmla="*/ 680570 w 1305671"/>
              <a:gd name="connsiteY1758" fmla="*/ 167061 h 1636384"/>
              <a:gd name="connsiteX1759" fmla="*/ 680570 w 1305671"/>
              <a:gd name="connsiteY1759" fmla="*/ 166799 h 1636384"/>
              <a:gd name="connsiteX1760" fmla="*/ 680570 w 1305671"/>
              <a:gd name="connsiteY1760" fmla="*/ 166143 h 1636384"/>
              <a:gd name="connsiteX1761" fmla="*/ 680833 w 1305671"/>
              <a:gd name="connsiteY1761" fmla="*/ 165749 h 1636384"/>
              <a:gd name="connsiteX1762" fmla="*/ 680833 w 1305671"/>
              <a:gd name="connsiteY1762" fmla="*/ 165094 h 1636384"/>
              <a:gd name="connsiteX1763" fmla="*/ 681226 w 1305671"/>
              <a:gd name="connsiteY1763" fmla="*/ 164832 h 1636384"/>
              <a:gd name="connsiteX1764" fmla="*/ 683586 w 1305671"/>
              <a:gd name="connsiteY1764" fmla="*/ 164045 h 1636384"/>
              <a:gd name="connsiteX1765" fmla="*/ 683980 w 1305671"/>
              <a:gd name="connsiteY1765" fmla="*/ 163651 h 1636384"/>
              <a:gd name="connsiteX1766" fmla="*/ 684898 w 1305671"/>
              <a:gd name="connsiteY1766" fmla="*/ 163651 h 1636384"/>
              <a:gd name="connsiteX1767" fmla="*/ 685291 w 1305671"/>
              <a:gd name="connsiteY1767" fmla="*/ 162865 h 1636384"/>
              <a:gd name="connsiteX1768" fmla="*/ 684898 w 1305671"/>
              <a:gd name="connsiteY1768" fmla="*/ 161947 h 1636384"/>
              <a:gd name="connsiteX1769" fmla="*/ 685684 w 1305671"/>
              <a:gd name="connsiteY1769" fmla="*/ 161553 h 1636384"/>
              <a:gd name="connsiteX1770" fmla="*/ 685684 w 1305671"/>
              <a:gd name="connsiteY1770" fmla="*/ 161291 h 1636384"/>
              <a:gd name="connsiteX1771" fmla="*/ 684635 w 1305671"/>
              <a:gd name="connsiteY1771" fmla="*/ 161291 h 1636384"/>
              <a:gd name="connsiteX1772" fmla="*/ 684242 w 1305671"/>
              <a:gd name="connsiteY1772" fmla="*/ 162078 h 1636384"/>
              <a:gd name="connsiteX1773" fmla="*/ 683455 w 1305671"/>
              <a:gd name="connsiteY1773" fmla="*/ 162340 h 1636384"/>
              <a:gd name="connsiteX1774" fmla="*/ 683849 w 1305671"/>
              <a:gd name="connsiteY1774" fmla="*/ 162078 h 1636384"/>
              <a:gd name="connsiteX1775" fmla="*/ 684504 w 1305671"/>
              <a:gd name="connsiteY1775" fmla="*/ 160635 h 1636384"/>
              <a:gd name="connsiteX1776" fmla="*/ 685393 w 1305671"/>
              <a:gd name="connsiteY1776" fmla="*/ 159969 h 1636384"/>
              <a:gd name="connsiteX1777" fmla="*/ 779967 w 1305671"/>
              <a:gd name="connsiteY1777" fmla="*/ 152374 h 1636384"/>
              <a:gd name="connsiteX1778" fmla="*/ 780361 w 1305671"/>
              <a:gd name="connsiteY1778" fmla="*/ 152374 h 1636384"/>
              <a:gd name="connsiteX1779" fmla="*/ 780361 w 1305671"/>
              <a:gd name="connsiteY1779" fmla="*/ 152505 h 1636384"/>
              <a:gd name="connsiteX1780" fmla="*/ 780754 w 1305671"/>
              <a:gd name="connsiteY1780" fmla="*/ 152505 h 1636384"/>
              <a:gd name="connsiteX1781" fmla="*/ 781017 w 1305671"/>
              <a:gd name="connsiteY1781" fmla="*/ 152768 h 1636384"/>
              <a:gd name="connsiteX1782" fmla="*/ 781017 w 1305671"/>
              <a:gd name="connsiteY1782" fmla="*/ 153161 h 1636384"/>
              <a:gd name="connsiteX1783" fmla="*/ 779968 w 1305671"/>
              <a:gd name="connsiteY1783" fmla="*/ 153423 h 1636384"/>
              <a:gd name="connsiteX1784" fmla="*/ 779574 w 1305671"/>
              <a:gd name="connsiteY1784" fmla="*/ 153161 h 1636384"/>
              <a:gd name="connsiteX1785" fmla="*/ 779312 w 1305671"/>
              <a:gd name="connsiteY1785" fmla="*/ 153423 h 1636384"/>
              <a:gd name="connsiteX1786" fmla="*/ 778918 w 1305671"/>
              <a:gd name="connsiteY1786" fmla="*/ 152636 h 1636384"/>
              <a:gd name="connsiteX1787" fmla="*/ 779133 w 1305671"/>
              <a:gd name="connsiteY1787" fmla="*/ 152564 h 1636384"/>
              <a:gd name="connsiteX1788" fmla="*/ 779181 w 1305671"/>
              <a:gd name="connsiteY1788" fmla="*/ 152636 h 1636384"/>
              <a:gd name="connsiteX1789" fmla="*/ 826388 w 1305671"/>
              <a:gd name="connsiteY1789" fmla="*/ 151850 h 1636384"/>
              <a:gd name="connsiteX1790" fmla="*/ 826519 w 1305671"/>
              <a:gd name="connsiteY1790" fmla="*/ 151850 h 1636384"/>
              <a:gd name="connsiteX1791" fmla="*/ 826912 w 1305671"/>
              <a:gd name="connsiteY1791" fmla="*/ 152112 h 1636384"/>
              <a:gd name="connsiteX1792" fmla="*/ 827175 w 1305671"/>
              <a:gd name="connsiteY1792" fmla="*/ 152112 h 1636384"/>
              <a:gd name="connsiteX1793" fmla="*/ 827568 w 1305671"/>
              <a:gd name="connsiteY1793" fmla="*/ 152505 h 1636384"/>
              <a:gd name="connsiteX1794" fmla="*/ 828224 w 1305671"/>
              <a:gd name="connsiteY1794" fmla="*/ 152768 h 1636384"/>
              <a:gd name="connsiteX1795" fmla="*/ 829011 w 1305671"/>
              <a:gd name="connsiteY1795" fmla="*/ 152768 h 1636384"/>
              <a:gd name="connsiteX1796" fmla="*/ 828617 w 1305671"/>
              <a:gd name="connsiteY1796" fmla="*/ 153554 h 1636384"/>
              <a:gd name="connsiteX1797" fmla="*/ 829011 w 1305671"/>
              <a:gd name="connsiteY1797" fmla="*/ 153948 h 1636384"/>
              <a:gd name="connsiteX1798" fmla="*/ 829273 w 1305671"/>
              <a:gd name="connsiteY1798" fmla="*/ 153948 h 1636384"/>
              <a:gd name="connsiteX1799" fmla="*/ 828486 w 1305671"/>
              <a:gd name="connsiteY1799" fmla="*/ 154210 h 1636384"/>
              <a:gd name="connsiteX1800" fmla="*/ 827043 w 1305671"/>
              <a:gd name="connsiteY1800" fmla="*/ 154210 h 1636384"/>
              <a:gd name="connsiteX1801" fmla="*/ 826388 w 1305671"/>
              <a:gd name="connsiteY1801" fmla="*/ 153948 h 1636384"/>
              <a:gd name="connsiteX1802" fmla="*/ 826388 w 1305671"/>
              <a:gd name="connsiteY1802" fmla="*/ 153292 h 1636384"/>
              <a:gd name="connsiteX1803" fmla="*/ 826388 w 1305671"/>
              <a:gd name="connsiteY1803" fmla="*/ 152112 h 1636384"/>
              <a:gd name="connsiteX1804" fmla="*/ 777345 w 1305671"/>
              <a:gd name="connsiteY1804" fmla="*/ 149227 h 1636384"/>
              <a:gd name="connsiteX1805" fmla="*/ 778001 w 1305671"/>
              <a:gd name="connsiteY1805" fmla="*/ 149227 h 1636384"/>
              <a:gd name="connsiteX1806" fmla="*/ 778001 w 1305671"/>
              <a:gd name="connsiteY1806" fmla="*/ 149883 h 1636384"/>
              <a:gd name="connsiteX1807" fmla="*/ 778001 w 1305671"/>
              <a:gd name="connsiteY1807" fmla="*/ 151063 h 1636384"/>
              <a:gd name="connsiteX1808" fmla="*/ 777607 w 1305671"/>
              <a:gd name="connsiteY1808" fmla="*/ 151325 h 1636384"/>
              <a:gd name="connsiteX1809" fmla="*/ 777345 w 1305671"/>
              <a:gd name="connsiteY1809" fmla="*/ 151325 h 1636384"/>
              <a:gd name="connsiteX1810" fmla="*/ 776952 w 1305671"/>
              <a:gd name="connsiteY1810" fmla="*/ 150669 h 1636384"/>
              <a:gd name="connsiteX1811" fmla="*/ 776952 w 1305671"/>
              <a:gd name="connsiteY1811" fmla="*/ 149620 h 1636384"/>
              <a:gd name="connsiteX1812" fmla="*/ 778787 w 1305671"/>
              <a:gd name="connsiteY1812" fmla="*/ 148965 h 1636384"/>
              <a:gd name="connsiteX1813" fmla="*/ 779443 w 1305671"/>
              <a:gd name="connsiteY1813" fmla="*/ 148965 h 1636384"/>
              <a:gd name="connsiteX1814" fmla="*/ 779705 w 1305671"/>
              <a:gd name="connsiteY1814" fmla="*/ 149620 h 1636384"/>
              <a:gd name="connsiteX1815" fmla="*/ 780099 w 1305671"/>
              <a:gd name="connsiteY1815" fmla="*/ 150407 h 1636384"/>
              <a:gd name="connsiteX1816" fmla="*/ 779705 w 1305671"/>
              <a:gd name="connsiteY1816" fmla="*/ 151063 h 1636384"/>
              <a:gd name="connsiteX1817" fmla="*/ 779443 w 1305671"/>
              <a:gd name="connsiteY1817" fmla="*/ 151063 h 1636384"/>
              <a:gd name="connsiteX1818" fmla="*/ 779049 w 1305671"/>
              <a:gd name="connsiteY1818" fmla="*/ 151063 h 1636384"/>
              <a:gd name="connsiteX1819" fmla="*/ 778394 w 1305671"/>
              <a:gd name="connsiteY1819" fmla="*/ 150407 h 1636384"/>
              <a:gd name="connsiteX1820" fmla="*/ 778394 w 1305671"/>
              <a:gd name="connsiteY1820" fmla="*/ 149620 h 1636384"/>
              <a:gd name="connsiteX1821" fmla="*/ 766330 w 1305671"/>
              <a:gd name="connsiteY1821" fmla="*/ 148178 h 1636384"/>
              <a:gd name="connsiteX1822" fmla="*/ 768821 w 1305671"/>
              <a:gd name="connsiteY1822" fmla="*/ 148178 h 1636384"/>
              <a:gd name="connsiteX1823" fmla="*/ 773411 w 1305671"/>
              <a:gd name="connsiteY1823" fmla="*/ 148440 h 1636384"/>
              <a:gd name="connsiteX1824" fmla="*/ 774853 w 1305671"/>
              <a:gd name="connsiteY1824" fmla="*/ 149227 h 1636384"/>
              <a:gd name="connsiteX1825" fmla="*/ 774853 w 1305671"/>
              <a:gd name="connsiteY1825" fmla="*/ 150669 h 1636384"/>
              <a:gd name="connsiteX1826" fmla="*/ 774591 w 1305671"/>
              <a:gd name="connsiteY1826" fmla="*/ 151063 h 1636384"/>
              <a:gd name="connsiteX1827" fmla="*/ 773411 w 1305671"/>
              <a:gd name="connsiteY1827" fmla="*/ 150407 h 1636384"/>
              <a:gd name="connsiteX1828" fmla="*/ 770526 w 1305671"/>
              <a:gd name="connsiteY1828" fmla="*/ 149620 h 1636384"/>
              <a:gd name="connsiteX1829" fmla="*/ 767379 w 1305671"/>
              <a:gd name="connsiteY1829" fmla="*/ 151063 h 1636384"/>
              <a:gd name="connsiteX1830" fmla="*/ 765543 w 1305671"/>
              <a:gd name="connsiteY1830" fmla="*/ 152768 h 1636384"/>
              <a:gd name="connsiteX1831" fmla="*/ 765543 w 1305671"/>
              <a:gd name="connsiteY1831" fmla="*/ 153948 h 1636384"/>
              <a:gd name="connsiteX1832" fmla="*/ 764494 w 1305671"/>
              <a:gd name="connsiteY1832" fmla="*/ 154734 h 1636384"/>
              <a:gd name="connsiteX1833" fmla="*/ 763314 w 1305671"/>
              <a:gd name="connsiteY1833" fmla="*/ 154734 h 1636384"/>
              <a:gd name="connsiteX1834" fmla="*/ 763052 w 1305671"/>
              <a:gd name="connsiteY1834" fmla="*/ 154341 h 1636384"/>
              <a:gd name="connsiteX1835" fmla="*/ 762396 w 1305671"/>
              <a:gd name="connsiteY1835" fmla="*/ 153685 h 1636384"/>
              <a:gd name="connsiteX1836" fmla="*/ 762396 w 1305671"/>
              <a:gd name="connsiteY1836" fmla="*/ 151194 h 1636384"/>
              <a:gd name="connsiteX1837" fmla="*/ 763183 w 1305671"/>
              <a:gd name="connsiteY1837" fmla="*/ 149227 h 1636384"/>
              <a:gd name="connsiteX1838" fmla="*/ 764232 w 1305671"/>
              <a:gd name="connsiteY1838" fmla="*/ 148440 h 1636384"/>
              <a:gd name="connsiteX1839" fmla="*/ 781279 w 1305671"/>
              <a:gd name="connsiteY1839" fmla="*/ 147785 h 1636384"/>
              <a:gd name="connsiteX1840" fmla="*/ 781934 w 1305671"/>
              <a:gd name="connsiteY1840" fmla="*/ 148178 h 1636384"/>
              <a:gd name="connsiteX1841" fmla="*/ 782328 w 1305671"/>
              <a:gd name="connsiteY1841" fmla="*/ 149620 h 1636384"/>
              <a:gd name="connsiteX1842" fmla="*/ 781803 w 1305671"/>
              <a:gd name="connsiteY1842" fmla="*/ 150669 h 1636384"/>
              <a:gd name="connsiteX1843" fmla="*/ 780886 w 1305671"/>
              <a:gd name="connsiteY1843" fmla="*/ 150407 h 1636384"/>
              <a:gd name="connsiteX1844" fmla="*/ 780492 w 1305671"/>
              <a:gd name="connsiteY1844" fmla="*/ 149620 h 1636384"/>
              <a:gd name="connsiteX1845" fmla="*/ 780230 w 1305671"/>
              <a:gd name="connsiteY1845" fmla="*/ 148965 h 1636384"/>
              <a:gd name="connsiteX1846" fmla="*/ 780230 w 1305671"/>
              <a:gd name="connsiteY1846" fmla="*/ 148178 h 1636384"/>
              <a:gd name="connsiteX1847" fmla="*/ 804096 w 1305671"/>
              <a:gd name="connsiteY1847" fmla="*/ 136114 h 1636384"/>
              <a:gd name="connsiteX1848" fmla="*/ 804358 w 1305671"/>
              <a:gd name="connsiteY1848" fmla="*/ 136114 h 1636384"/>
              <a:gd name="connsiteX1849" fmla="*/ 804358 w 1305671"/>
              <a:gd name="connsiteY1849" fmla="*/ 138212 h 1636384"/>
              <a:gd name="connsiteX1850" fmla="*/ 804751 w 1305671"/>
              <a:gd name="connsiteY1850" fmla="*/ 138212 h 1636384"/>
              <a:gd name="connsiteX1851" fmla="*/ 804751 w 1305671"/>
              <a:gd name="connsiteY1851" fmla="*/ 138868 h 1636384"/>
              <a:gd name="connsiteX1852" fmla="*/ 805407 w 1305671"/>
              <a:gd name="connsiteY1852" fmla="*/ 140048 h 1636384"/>
              <a:gd name="connsiteX1853" fmla="*/ 807112 w 1305671"/>
              <a:gd name="connsiteY1853" fmla="*/ 140835 h 1636384"/>
              <a:gd name="connsiteX1854" fmla="*/ 807112 w 1305671"/>
              <a:gd name="connsiteY1854" fmla="*/ 141490 h 1636384"/>
              <a:gd name="connsiteX1855" fmla="*/ 805014 w 1305671"/>
              <a:gd name="connsiteY1855" fmla="*/ 142933 h 1636384"/>
              <a:gd name="connsiteX1856" fmla="*/ 805014 w 1305671"/>
              <a:gd name="connsiteY1856" fmla="*/ 143195 h 1636384"/>
              <a:gd name="connsiteX1857" fmla="*/ 804227 w 1305671"/>
              <a:gd name="connsiteY1857" fmla="*/ 144637 h 1636384"/>
              <a:gd name="connsiteX1858" fmla="*/ 803964 w 1305671"/>
              <a:gd name="connsiteY1858" fmla="*/ 144637 h 1636384"/>
              <a:gd name="connsiteX1859" fmla="*/ 803309 w 1305671"/>
              <a:gd name="connsiteY1859" fmla="*/ 145031 h 1636384"/>
              <a:gd name="connsiteX1860" fmla="*/ 803309 w 1305671"/>
              <a:gd name="connsiteY1860" fmla="*/ 145293 h 1636384"/>
              <a:gd name="connsiteX1861" fmla="*/ 802522 w 1305671"/>
              <a:gd name="connsiteY1861" fmla="*/ 145293 h 1636384"/>
              <a:gd name="connsiteX1862" fmla="*/ 801866 w 1305671"/>
              <a:gd name="connsiteY1862" fmla="*/ 146473 h 1636384"/>
              <a:gd name="connsiteX1863" fmla="*/ 800031 w 1305671"/>
              <a:gd name="connsiteY1863" fmla="*/ 146211 h 1636384"/>
              <a:gd name="connsiteX1864" fmla="*/ 795834 w 1305671"/>
              <a:gd name="connsiteY1864" fmla="*/ 147129 h 1636384"/>
              <a:gd name="connsiteX1865" fmla="*/ 794916 w 1305671"/>
              <a:gd name="connsiteY1865" fmla="*/ 146473 h 1636384"/>
              <a:gd name="connsiteX1866" fmla="*/ 793736 w 1305671"/>
              <a:gd name="connsiteY1866" fmla="*/ 146473 h 1636384"/>
              <a:gd name="connsiteX1867" fmla="*/ 792950 w 1305671"/>
              <a:gd name="connsiteY1867" fmla="*/ 146473 h 1636384"/>
              <a:gd name="connsiteX1868" fmla="*/ 792687 w 1305671"/>
              <a:gd name="connsiteY1868" fmla="*/ 146867 h 1636384"/>
              <a:gd name="connsiteX1869" fmla="*/ 789016 w 1305671"/>
              <a:gd name="connsiteY1869" fmla="*/ 148309 h 1636384"/>
              <a:gd name="connsiteX1870" fmla="*/ 786655 w 1305671"/>
              <a:gd name="connsiteY1870" fmla="*/ 149752 h 1636384"/>
              <a:gd name="connsiteX1871" fmla="*/ 785213 w 1305671"/>
              <a:gd name="connsiteY1871" fmla="*/ 151456 h 1636384"/>
              <a:gd name="connsiteX1872" fmla="*/ 783770 w 1305671"/>
              <a:gd name="connsiteY1872" fmla="*/ 152636 h 1636384"/>
              <a:gd name="connsiteX1873" fmla="*/ 783377 w 1305671"/>
              <a:gd name="connsiteY1873" fmla="*/ 152636 h 1636384"/>
              <a:gd name="connsiteX1874" fmla="*/ 783377 w 1305671"/>
              <a:gd name="connsiteY1874" fmla="*/ 153423 h 1636384"/>
              <a:gd name="connsiteX1875" fmla="*/ 783115 w 1305671"/>
              <a:gd name="connsiteY1875" fmla="*/ 152636 h 1636384"/>
              <a:gd name="connsiteX1876" fmla="*/ 783115 w 1305671"/>
              <a:gd name="connsiteY1876" fmla="*/ 152243 h 1636384"/>
              <a:gd name="connsiteX1877" fmla="*/ 782721 w 1305671"/>
              <a:gd name="connsiteY1877" fmla="*/ 152243 h 1636384"/>
              <a:gd name="connsiteX1878" fmla="*/ 782721 w 1305671"/>
              <a:gd name="connsiteY1878" fmla="*/ 152899 h 1636384"/>
              <a:gd name="connsiteX1879" fmla="*/ 782459 w 1305671"/>
              <a:gd name="connsiteY1879" fmla="*/ 152899 h 1636384"/>
              <a:gd name="connsiteX1880" fmla="*/ 782459 w 1305671"/>
              <a:gd name="connsiteY1880" fmla="*/ 152243 h 1636384"/>
              <a:gd name="connsiteX1881" fmla="*/ 782066 w 1305671"/>
              <a:gd name="connsiteY1881" fmla="*/ 152243 h 1636384"/>
              <a:gd name="connsiteX1882" fmla="*/ 781803 w 1305671"/>
              <a:gd name="connsiteY1882" fmla="*/ 152636 h 1636384"/>
              <a:gd name="connsiteX1883" fmla="*/ 781148 w 1305671"/>
              <a:gd name="connsiteY1883" fmla="*/ 152243 h 1636384"/>
              <a:gd name="connsiteX1884" fmla="*/ 780361 w 1305671"/>
              <a:gd name="connsiteY1884" fmla="*/ 152243 h 1636384"/>
              <a:gd name="connsiteX1885" fmla="*/ 779967 w 1305671"/>
              <a:gd name="connsiteY1885" fmla="*/ 152374 h 1636384"/>
              <a:gd name="connsiteX1886" fmla="*/ 779705 w 1305671"/>
              <a:gd name="connsiteY1886" fmla="*/ 152374 h 1636384"/>
              <a:gd name="connsiteX1887" fmla="*/ 779133 w 1305671"/>
              <a:gd name="connsiteY1887" fmla="*/ 152564 h 1636384"/>
              <a:gd name="connsiteX1888" fmla="*/ 778918 w 1305671"/>
              <a:gd name="connsiteY1888" fmla="*/ 152243 h 1636384"/>
              <a:gd name="connsiteX1889" fmla="*/ 778918 w 1305671"/>
              <a:gd name="connsiteY1889" fmla="*/ 151850 h 1636384"/>
              <a:gd name="connsiteX1890" fmla="*/ 778656 w 1305671"/>
              <a:gd name="connsiteY1890" fmla="*/ 151850 h 1636384"/>
              <a:gd name="connsiteX1891" fmla="*/ 778656 w 1305671"/>
              <a:gd name="connsiteY1891" fmla="*/ 151456 h 1636384"/>
              <a:gd name="connsiteX1892" fmla="*/ 779705 w 1305671"/>
              <a:gd name="connsiteY1892" fmla="*/ 151456 h 1636384"/>
              <a:gd name="connsiteX1893" fmla="*/ 780099 w 1305671"/>
              <a:gd name="connsiteY1893" fmla="*/ 151194 h 1636384"/>
              <a:gd name="connsiteX1894" fmla="*/ 780361 w 1305671"/>
              <a:gd name="connsiteY1894" fmla="*/ 150801 h 1636384"/>
              <a:gd name="connsiteX1895" fmla="*/ 780754 w 1305671"/>
              <a:gd name="connsiteY1895" fmla="*/ 151194 h 1636384"/>
              <a:gd name="connsiteX1896" fmla="*/ 780754 w 1305671"/>
              <a:gd name="connsiteY1896" fmla="*/ 151456 h 1636384"/>
              <a:gd name="connsiteX1897" fmla="*/ 781672 w 1305671"/>
              <a:gd name="connsiteY1897" fmla="*/ 151456 h 1636384"/>
              <a:gd name="connsiteX1898" fmla="*/ 782852 w 1305671"/>
              <a:gd name="connsiteY1898" fmla="*/ 151456 h 1636384"/>
              <a:gd name="connsiteX1899" fmla="*/ 782459 w 1305671"/>
              <a:gd name="connsiteY1899" fmla="*/ 151194 h 1636384"/>
              <a:gd name="connsiteX1900" fmla="*/ 782459 w 1305671"/>
              <a:gd name="connsiteY1900" fmla="*/ 150538 h 1636384"/>
              <a:gd name="connsiteX1901" fmla="*/ 783901 w 1305671"/>
              <a:gd name="connsiteY1901" fmla="*/ 149752 h 1636384"/>
              <a:gd name="connsiteX1902" fmla="*/ 785082 w 1305671"/>
              <a:gd name="connsiteY1902" fmla="*/ 147260 h 1636384"/>
              <a:gd name="connsiteX1903" fmla="*/ 786000 w 1305671"/>
              <a:gd name="connsiteY1903" fmla="*/ 146604 h 1636384"/>
              <a:gd name="connsiteX1904" fmla="*/ 787180 w 1305671"/>
              <a:gd name="connsiteY1904" fmla="*/ 144769 h 1636384"/>
              <a:gd name="connsiteX1905" fmla="*/ 790327 w 1305671"/>
              <a:gd name="connsiteY1905" fmla="*/ 144113 h 1636384"/>
              <a:gd name="connsiteX1906" fmla="*/ 792163 w 1305671"/>
              <a:gd name="connsiteY1906" fmla="*/ 144769 h 1636384"/>
              <a:gd name="connsiteX1907" fmla="*/ 792818 w 1305671"/>
              <a:gd name="connsiteY1907" fmla="*/ 145162 h 1636384"/>
              <a:gd name="connsiteX1908" fmla="*/ 793605 w 1305671"/>
              <a:gd name="connsiteY1908" fmla="*/ 144375 h 1636384"/>
              <a:gd name="connsiteX1909" fmla="*/ 795441 w 1305671"/>
              <a:gd name="connsiteY1909" fmla="*/ 144375 h 1636384"/>
              <a:gd name="connsiteX1910" fmla="*/ 795047 w 1305671"/>
              <a:gd name="connsiteY1910" fmla="*/ 143719 h 1636384"/>
              <a:gd name="connsiteX1911" fmla="*/ 795703 w 1305671"/>
              <a:gd name="connsiteY1911" fmla="*/ 143719 h 1636384"/>
              <a:gd name="connsiteX1912" fmla="*/ 797146 w 1305671"/>
              <a:gd name="connsiteY1912" fmla="*/ 143982 h 1636384"/>
              <a:gd name="connsiteX1913" fmla="*/ 798326 w 1305671"/>
              <a:gd name="connsiteY1913" fmla="*/ 144375 h 1636384"/>
              <a:gd name="connsiteX1914" fmla="*/ 799768 w 1305671"/>
              <a:gd name="connsiteY1914" fmla="*/ 142933 h 1636384"/>
              <a:gd name="connsiteX1915" fmla="*/ 801211 w 1305671"/>
              <a:gd name="connsiteY1915" fmla="*/ 140835 h 1636384"/>
              <a:gd name="connsiteX1916" fmla="*/ 802260 w 1305671"/>
              <a:gd name="connsiteY1916" fmla="*/ 140048 h 1636384"/>
              <a:gd name="connsiteX1917" fmla="*/ 802915 w 1305671"/>
              <a:gd name="connsiteY1917" fmla="*/ 138212 h 1636384"/>
              <a:gd name="connsiteX1918" fmla="*/ 802915 w 1305671"/>
              <a:gd name="connsiteY1918" fmla="*/ 136507 h 1636384"/>
              <a:gd name="connsiteX1919" fmla="*/ 627069 w 1305671"/>
              <a:gd name="connsiteY1919" fmla="*/ 132180 h 1636384"/>
              <a:gd name="connsiteX1920" fmla="*/ 629560 w 1305671"/>
              <a:gd name="connsiteY1920" fmla="*/ 133622 h 1636384"/>
              <a:gd name="connsiteX1921" fmla="*/ 630609 w 1305671"/>
              <a:gd name="connsiteY1921" fmla="*/ 133622 h 1636384"/>
              <a:gd name="connsiteX1922" fmla="*/ 629823 w 1305671"/>
              <a:gd name="connsiteY1922" fmla="*/ 135458 h 1636384"/>
              <a:gd name="connsiteX1923" fmla="*/ 629823 w 1305671"/>
              <a:gd name="connsiteY1923" fmla="*/ 138343 h 1636384"/>
              <a:gd name="connsiteX1924" fmla="*/ 629167 w 1305671"/>
              <a:gd name="connsiteY1924" fmla="*/ 138605 h 1636384"/>
              <a:gd name="connsiteX1925" fmla="*/ 628118 w 1305671"/>
              <a:gd name="connsiteY1925" fmla="*/ 139261 h 1636384"/>
              <a:gd name="connsiteX1926" fmla="*/ 627725 w 1305671"/>
              <a:gd name="connsiteY1926" fmla="*/ 138605 h 1636384"/>
              <a:gd name="connsiteX1927" fmla="*/ 627462 w 1305671"/>
              <a:gd name="connsiteY1927" fmla="*/ 138343 h 1636384"/>
              <a:gd name="connsiteX1928" fmla="*/ 627462 w 1305671"/>
              <a:gd name="connsiteY1928" fmla="*/ 136901 h 1636384"/>
              <a:gd name="connsiteX1929" fmla="*/ 627069 w 1305671"/>
              <a:gd name="connsiteY1929" fmla="*/ 136507 h 1636384"/>
              <a:gd name="connsiteX1930" fmla="*/ 627069 w 1305671"/>
              <a:gd name="connsiteY1930" fmla="*/ 136901 h 1636384"/>
              <a:gd name="connsiteX1931" fmla="*/ 626413 w 1305671"/>
              <a:gd name="connsiteY1931" fmla="*/ 137163 h 1636384"/>
              <a:gd name="connsiteX1932" fmla="*/ 626151 w 1305671"/>
              <a:gd name="connsiteY1932" fmla="*/ 138605 h 1636384"/>
              <a:gd name="connsiteX1933" fmla="*/ 626807 w 1305671"/>
              <a:gd name="connsiteY1933" fmla="*/ 137819 h 1636384"/>
              <a:gd name="connsiteX1934" fmla="*/ 626807 w 1305671"/>
              <a:gd name="connsiteY1934" fmla="*/ 138999 h 1636384"/>
              <a:gd name="connsiteX1935" fmla="*/ 627593 w 1305671"/>
              <a:gd name="connsiteY1935" fmla="*/ 138999 h 1636384"/>
              <a:gd name="connsiteX1936" fmla="*/ 627593 w 1305671"/>
              <a:gd name="connsiteY1936" fmla="*/ 140441 h 1636384"/>
              <a:gd name="connsiteX1937" fmla="*/ 628249 w 1305671"/>
              <a:gd name="connsiteY1937" fmla="*/ 141228 h 1636384"/>
              <a:gd name="connsiteX1938" fmla="*/ 628249 w 1305671"/>
              <a:gd name="connsiteY1938" fmla="*/ 139786 h 1636384"/>
              <a:gd name="connsiteX1939" fmla="*/ 629036 w 1305671"/>
              <a:gd name="connsiteY1939" fmla="*/ 139392 h 1636384"/>
              <a:gd name="connsiteX1940" fmla="*/ 629691 w 1305671"/>
              <a:gd name="connsiteY1940" fmla="*/ 140835 h 1636384"/>
              <a:gd name="connsiteX1941" fmla="*/ 634674 w 1305671"/>
              <a:gd name="connsiteY1941" fmla="*/ 146604 h 1636384"/>
              <a:gd name="connsiteX1942" fmla="*/ 639264 w 1305671"/>
              <a:gd name="connsiteY1942" fmla="*/ 148309 h 1636384"/>
              <a:gd name="connsiteX1943" fmla="*/ 643591 w 1305671"/>
              <a:gd name="connsiteY1943" fmla="*/ 149489 h 1636384"/>
              <a:gd name="connsiteX1944" fmla="*/ 655262 w 1305671"/>
              <a:gd name="connsiteY1944" fmla="*/ 150407 h 1636384"/>
              <a:gd name="connsiteX1945" fmla="*/ 660638 w 1305671"/>
              <a:gd name="connsiteY1945" fmla="*/ 150801 h 1636384"/>
              <a:gd name="connsiteX1946" fmla="*/ 665884 w 1305671"/>
              <a:gd name="connsiteY1946" fmla="*/ 152243 h 1636384"/>
              <a:gd name="connsiteX1947" fmla="*/ 667064 w 1305671"/>
              <a:gd name="connsiteY1947" fmla="*/ 152505 h 1636384"/>
              <a:gd name="connsiteX1948" fmla="*/ 680570 w 1305671"/>
              <a:gd name="connsiteY1948" fmla="*/ 154341 h 1636384"/>
              <a:gd name="connsiteX1949" fmla="*/ 688045 w 1305671"/>
              <a:gd name="connsiteY1949" fmla="*/ 153161 h 1636384"/>
              <a:gd name="connsiteX1950" fmla="*/ 691192 w 1305671"/>
              <a:gd name="connsiteY1950" fmla="*/ 153161 h 1636384"/>
              <a:gd name="connsiteX1951" fmla="*/ 702600 w 1305671"/>
              <a:gd name="connsiteY1951" fmla="*/ 152899 h 1636384"/>
              <a:gd name="connsiteX1952" fmla="*/ 714271 w 1305671"/>
              <a:gd name="connsiteY1952" fmla="*/ 152505 h 1636384"/>
              <a:gd name="connsiteX1953" fmla="*/ 718992 w 1305671"/>
              <a:gd name="connsiteY1953" fmla="*/ 152505 h 1636384"/>
              <a:gd name="connsiteX1954" fmla="*/ 725679 w 1305671"/>
              <a:gd name="connsiteY1954" fmla="*/ 152505 h 1636384"/>
              <a:gd name="connsiteX1955" fmla="*/ 733941 w 1305671"/>
              <a:gd name="connsiteY1955" fmla="*/ 151718 h 1636384"/>
              <a:gd name="connsiteX1956" fmla="*/ 735383 w 1305671"/>
              <a:gd name="connsiteY1956" fmla="*/ 151718 h 1636384"/>
              <a:gd name="connsiteX1957" fmla="*/ 737874 w 1305671"/>
              <a:gd name="connsiteY1957" fmla="*/ 151718 h 1636384"/>
              <a:gd name="connsiteX1958" fmla="*/ 739973 w 1305671"/>
              <a:gd name="connsiteY1958" fmla="*/ 151456 h 1636384"/>
              <a:gd name="connsiteX1959" fmla="*/ 747316 w 1305671"/>
              <a:gd name="connsiteY1959" fmla="*/ 150276 h 1636384"/>
              <a:gd name="connsiteX1960" fmla="*/ 756495 w 1305671"/>
              <a:gd name="connsiteY1960" fmla="*/ 148178 h 1636384"/>
              <a:gd name="connsiteX1961" fmla="*/ 761609 w 1305671"/>
              <a:gd name="connsiteY1961" fmla="*/ 147916 h 1636384"/>
              <a:gd name="connsiteX1962" fmla="*/ 763314 w 1305671"/>
              <a:gd name="connsiteY1962" fmla="*/ 147129 h 1636384"/>
              <a:gd name="connsiteX1963" fmla="*/ 763970 w 1305671"/>
              <a:gd name="connsiteY1963" fmla="*/ 147391 h 1636384"/>
              <a:gd name="connsiteX1964" fmla="*/ 763707 w 1305671"/>
              <a:gd name="connsiteY1964" fmla="*/ 148571 h 1636384"/>
              <a:gd name="connsiteX1965" fmla="*/ 762265 w 1305671"/>
              <a:gd name="connsiteY1965" fmla="*/ 150014 h 1636384"/>
              <a:gd name="connsiteX1966" fmla="*/ 761609 w 1305671"/>
              <a:gd name="connsiteY1966" fmla="*/ 150801 h 1636384"/>
              <a:gd name="connsiteX1967" fmla="*/ 760822 w 1305671"/>
              <a:gd name="connsiteY1967" fmla="*/ 150014 h 1636384"/>
              <a:gd name="connsiteX1968" fmla="*/ 760036 w 1305671"/>
              <a:gd name="connsiteY1968" fmla="*/ 151456 h 1636384"/>
              <a:gd name="connsiteX1969" fmla="*/ 760822 w 1305671"/>
              <a:gd name="connsiteY1969" fmla="*/ 152899 h 1636384"/>
              <a:gd name="connsiteX1970" fmla="*/ 761216 w 1305671"/>
              <a:gd name="connsiteY1970" fmla="*/ 153948 h 1636384"/>
              <a:gd name="connsiteX1971" fmla="*/ 762396 w 1305671"/>
              <a:gd name="connsiteY1971" fmla="*/ 155128 h 1636384"/>
              <a:gd name="connsiteX1972" fmla="*/ 763838 w 1305671"/>
              <a:gd name="connsiteY1972" fmla="*/ 156046 h 1636384"/>
              <a:gd name="connsiteX1973" fmla="*/ 764625 w 1305671"/>
              <a:gd name="connsiteY1973" fmla="*/ 156833 h 1636384"/>
              <a:gd name="connsiteX1974" fmla="*/ 764232 w 1305671"/>
              <a:gd name="connsiteY1974" fmla="*/ 158931 h 1636384"/>
              <a:gd name="connsiteX1975" fmla="*/ 763314 w 1305671"/>
              <a:gd name="connsiteY1975" fmla="*/ 160111 h 1636384"/>
              <a:gd name="connsiteX1976" fmla="*/ 762134 w 1305671"/>
              <a:gd name="connsiteY1976" fmla="*/ 160898 h 1636384"/>
              <a:gd name="connsiteX1977" fmla="*/ 760691 w 1305671"/>
              <a:gd name="connsiteY1977" fmla="*/ 161816 h 1636384"/>
              <a:gd name="connsiteX1978" fmla="*/ 758855 w 1305671"/>
              <a:gd name="connsiteY1978" fmla="*/ 162602 h 1636384"/>
              <a:gd name="connsiteX1979" fmla="*/ 757938 w 1305671"/>
              <a:gd name="connsiteY1979" fmla="*/ 162340 h 1636384"/>
              <a:gd name="connsiteX1980" fmla="*/ 756102 w 1305671"/>
              <a:gd name="connsiteY1980" fmla="*/ 162340 h 1636384"/>
              <a:gd name="connsiteX1981" fmla="*/ 754659 w 1305671"/>
              <a:gd name="connsiteY1981" fmla="*/ 163783 h 1636384"/>
              <a:gd name="connsiteX1982" fmla="*/ 751119 w 1305671"/>
              <a:gd name="connsiteY1982" fmla="*/ 164438 h 1636384"/>
              <a:gd name="connsiteX1983" fmla="*/ 748234 w 1305671"/>
              <a:gd name="connsiteY1983" fmla="*/ 166536 h 1636384"/>
              <a:gd name="connsiteX1984" fmla="*/ 747316 w 1305671"/>
              <a:gd name="connsiteY1984" fmla="*/ 166143 h 1636384"/>
              <a:gd name="connsiteX1985" fmla="*/ 744431 w 1305671"/>
              <a:gd name="connsiteY1985" fmla="*/ 164045 h 1636384"/>
              <a:gd name="connsiteX1986" fmla="*/ 739448 w 1305671"/>
              <a:gd name="connsiteY1986" fmla="*/ 162602 h 1636384"/>
              <a:gd name="connsiteX1987" fmla="*/ 736957 w 1305671"/>
              <a:gd name="connsiteY1987" fmla="*/ 162340 h 1636384"/>
              <a:gd name="connsiteX1988" fmla="*/ 733809 w 1305671"/>
              <a:gd name="connsiteY1988" fmla="*/ 162340 h 1636384"/>
              <a:gd name="connsiteX1989" fmla="*/ 733416 w 1305671"/>
              <a:gd name="connsiteY1989" fmla="*/ 162340 h 1636384"/>
              <a:gd name="connsiteX1990" fmla="*/ 732629 w 1305671"/>
              <a:gd name="connsiteY1990" fmla="*/ 162602 h 1636384"/>
              <a:gd name="connsiteX1991" fmla="*/ 728695 w 1305671"/>
              <a:gd name="connsiteY1991" fmla="*/ 164045 h 1636384"/>
              <a:gd name="connsiteX1992" fmla="*/ 727777 w 1305671"/>
              <a:gd name="connsiteY1992" fmla="*/ 165487 h 1636384"/>
              <a:gd name="connsiteX1993" fmla="*/ 726597 w 1305671"/>
              <a:gd name="connsiteY1993" fmla="*/ 165881 h 1636384"/>
              <a:gd name="connsiteX1994" fmla="*/ 726597 w 1305671"/>
              <a:gd name="connsiteY1994" fmla="*/ 166667 h 1636384"/>
              <a:gd name="connsiteX1995" fmla="*/ 725548 w 1305671"/>
              <a:gd name="connsiteY1995" fmla="*/ 167323 h 1636384"/>
              <a:gd name="connsiteX1996" fmla="*/ 725548 w 1305671"/>
              <a:gd name="connsiteY1996" fmla="*/ 168110 h 1636384"/>
              <a:gd name="connsiteX1997" fmla="*/ 725155 w 1305671"/>
              <a:gd name="connsiteY1997" fmla="*/ 168372 h 1636384"/>
              <a:gd name="connsiteX1998" fmla="*/ 724893 w 1305671"/>
              <a:gd name="connsiteY1998" fmla="*/ 169028 h 1636384"/>
              <a:gd name="connsiteX1999" fmla="*/ 724106 w 1305671"/>
              <a:gd name="connsiteY1999" fmla="*/ 169815 h 1636384"/>
              <a:gd name="connsiteX2000" fmla="*/ 723712 w 1305671"/>
              <a:gd name="connsiteY2000" fmla="*/ 171257 h 1636384"/>
              <a:gd name="connsiteX2001" fmla="*/ 722663 w 1305671"/>
              <a:gd name="connsiteY2001" fmla="*/ 170995 h 1636384"/>
              <a:gd name="connsiteX2002" fmla="*/ 720172 w 1305671"/>
              <a:gd name="connsiteY2002" fmla="*/ 167454 h 1636384"/>
              <a:gd name="connsiteX2003" fmla="*/ 718074 w 1305671"/>
              <a:gd name="connsiteY2003" fmla="*/ 166274 h 1636384"/>
              <a:gd name="connsiteX2004" fmla="*/ 716369 w 1305671"/>
              <a:gd name="connsiteY2004" fmla="*/ 167061 h 1636384"/>
              <a:gd name="connsiteX2005" fmla="*/ 715582 w 1305671"/>
              <a:gd name="connsiteY2005" fmla="*/ 166274 h 1636384"/>
              <a:gd name="connsiteX2006" fmla="*/ 714140 w 1305671"/>
              <a:gd name="connsiteY2006" fmla="*/ 166274 h 1636384"/>
              <a:gd name="connsiteX2007" fmla="*/ 712042 w 1305671"/>
              <a:gd name="connsiteY2007" fmla="*/ 167061 h 1636384"/>
              <a:gd name="connsiteX2008" fmla="*/ 710599 w 1305671"/>
              <a:gd name="connsiteY2008" fmla="*/ 168241 h 1636384"/>
              <a:gd name="connsiteX2009" fmla="*/ 710599 w 1305671"/>
              <a:gd name="connsiteY2009" fmla="*/ 169946 h 1636384"/>
              <a:gd name="connsiteX2010" fmla="*/ 709812 w 1305671"/>
              <a:gd name="connsiteY2010" fmla="*/ 170339 h 1636384"/>
              <a:gd name="connsiteX2011" fmla="*/ 709157 w 1305671"/>
              <a:gd name="connsiteY2011" fmla="*/ 169159 h 1636384"/>
              <a:gd name="connsiteX2012" fmla="*/ 707059 w 1305671"/>
              <a:gd name="connsiteY2012" fmla="*/ 168503 h 1636384"/>
              <a:gd name="connsiteX2013" fmla="*/ 701289 w 1305671"/>
              <a:gd name="connsiteY2013" fmla="*/ 168503 h 1636384"/>
              <a:gd name="connsiteX2014" fmla="*/ 700371 w 1305671"/>
              <a:gd name="connsiteY2014" fmla="*/ 167454 h 1636384"/>
              <a:gd name="connsiteX2015" fmla="*/ 699191 w 1305671"/>
              <a:gd name="connsiteY2015" fmla="*/ 164963 h 1636384"/>
              <a:gd name="connsiteX2016" fmla="*/ 697748 w 1305671"/>
              <a:gd name="connsiteY2016" fmla="*/ 163520 h 1636384"/>
              <a:gd name="connsiteX2017" fmla="*/ 696044 w 1305671"/>
              <a:gd name="connsiteY2017" fmla="*/ 159717 h 1636384"/>
              <a:gd name="connsiteX2018" fmla="*/ 695650 w 1305671"/>
              <a:gd name="connsiteY2018" fmla="*/ 159980 h 1636384"/>
              <a:gd name="connsiteX2019" fmla="*/ 695650 w 1305671"/>
              <a:gd name="connsiteY2019" fmla="*/ 160373 h 1636384"/>
              <a:gd name="connsiteX2020" fmla="*/ 695388 w 1305671"/>
              <a:gd name="connsiteY2020" fmla="*/ 160373 h 1636384"/>
              <a:gd name="connsiteX2021" fmla="*/ 695388 w 1305671"/>
              <a:gd name="connsiteY2021" fmla="*/ 159717 h 1636384"/>
              <a:gd name="connsiteX2022" fmla="*/ 694601 w 1305671"/>
              <a:gd name="connsiteY2022" fmla="*/ 158931 h 1636384"/>
              <a:gd name="connsiteX2023" fmla="*/ 693946 w 1305671"/>
              <a:gd name="connsiteY2023" fmla="*/ 158931 h 1636384"/>
              <a:gd name="connsiteX2024" fmla="*/ 692503 w 1305671"/>
              <a:gd name="connsiteY2024" fmla="*/ 161422 h 1636384"/>
              <a:gd name="connsiteX2025" fmla="*/ 691323 w 1305671"/>
              <a:gd name="connsiteY2025" fmla="*/ 161816 h 1636384"/>
              <a:gd name="connsiteX2026" fmla="*/ 688438 w 1305671"/>
              <a:gd name="connsiteY2026" fmla="*/ 159980 h 1636384"/>
              <a:gd name="connsiteX2027" fmla="*/ 685947 w 1305671"/>
              <a:gd name="connsiteY2027" fmla="*/ 159717 h 1636384"/>
              <a:gd name="connsiteX2028" fmla="*/ 685656 w 1305671"/>
              <a:gd name="connsiteY2028" fmla="*/ 159849 h 1636384"/>
              <a:gd name="connsiteX2029" fmla="*/ 685553 w 1305671"/>
              <a:gd name="connsiteY2029" fmla="*/ 159849 h 1636384"/>
              <a:gd name="connsiteX2030" fmla="*/ 685393 w 1305671"/>
              <a:gd name="connsiteY2030" fmla="*/ 159969 h 1636384"/>
              <a:gd name="connsiteX2031" fmla="*/ 684504 w 1305671"/>
              <a:gd name="connsiteY2031" fmla="*/ 160373 h 1636384"/>
              <a:gd name="connsiteX2032" fmla="*/ 682668 w 1305671"/>
              <a:gd name="connsiteY2032" fmla="*/ 162471 h 1636384"/>
              <a:gd name="connsiteX2033" fmla="*/ 678866 w 1305671"/>
              <a:gd name="connsiteY2033" fmla="*/ 165356 h 1636384"/>
              <a:gd name="connsiteX2034" fmla="*/ 677685 w 1305671"/>
              <a:gd name="connsiteY2034" fmla="*/ 166274 h 1636384"/>
              <a:gd name="connsiteX2035" fmla="*/ 677030 w 1305671"/>
              <a:gd name="connsiteY2035" fmla="*/ 168372 h 1636384"/>
              <a:gd name="connsiteX2036" fmla="*/ 677423 w 1305671"/>
              <a:gd name="connsiteY2036" fmla="*/ 171257 h 1636384"/>
              <a:gd name="connsiteX2037" fmla="*/ 677423 w 1305671"/>
              <a:gd name="connsiteY2037" fmla="*/ 172699 h 1636384"/>
              <a:gd name="connsiteX2038" fmla="*/ 677423 w 1305671"/>
              <a:gd name="connsiteY2038" fmla="*/ 173355 h 1636384"/>
              <a:gd name="connsiteX2039" fmla="*/ 677423 w 1305671"/>
              <a:gd name="connsiteY2039" fmla="*/ 173748 h 1636384"/>
              <a:gd name="connsiteX2040" fmla="*/ 677161 w 1305671"/>
              <a:gd name="connsiteY2040" fmla="*/ 173748 h 1636384"/>
              <a:gd name="connsiteX2041" fmla="*/ 675063 w 1305671"/>
              <a:gd name="connsiteY2041" fmla="*/ 173093 h 1636384"/>
              <a:gd name="connsiteX2042" fmla="*/ 674454 w 1305671"/>
              <a:gd name="connsiteY2042" fmla="*/ 173267 h 1636384"/>
              <a:gd name="connsiteX2043" fmla="*/ 673489 w 1305671"/>
              <a:gd name="connsiteY2043" fmla="*/ 172962 h 1636384"/>
              <a:gd name="connsiteX2044" fmla="*/ 672571 w 1305671"/>
              <a:gd name="connsiteY2044" fmla="*/ 172568 h 1636384"/>
              <a:gd name="connsiteX2045" fmla="*/ 672178 w 1305671"/>
              <a:gd name="connsiteY2045" fmla="*/ 171126 h 1636384"/>
              <a:gd name="connsiteX2046" fmla="*/ 670998 w 1305671"/>
              <a:gd name="connsiteY2046" fmla="*/ 169683 h 1636384"/>
              <a:gd name="connsiteX2047" fmla="*/ 670998 w 1305671"/>
              <a:gd name="connsiteY2047" fmla="*/ 167716 h 1636384"/>
              <a:gd name="connsiteX2048" fmla="*/ 670080 w 1305671"/>
              <a:gd name="connsiteY2048" fmla="*/ 167454 h 1636384"/>
              <a:gd name="connsiteX2049" fmla="*/ 669686 w 1305671"/>
              <a:gd name="connsiteY2049" fmla="*/ 166274 h 1636384"/>
              <a:gd name="connsiteX2050" fmla="*/ 669031 w 1305671"/>
              <a:gd name="connsiteY2050" fmla="*/ 165487 h 1636384"/>
              <a:gd name="connsiteX2051" fmla="*/ 667982 w 1305671"/>
              <a:gd name="connsiteY2051" fmla="*/ 165225 h 1636384"/>
              <a:gd name="connsiteX2052" fmla="*/ 668244 w 1305671"/>
              <a:gd name="connsiteY2052" fmla="*/ 164045 h 1636384"/>
              <a:gd name="connsiteX2053" fmla="*/ 667588 w 1305671"/>
              <a:gd name="connsiteY2053" fmla="*/ 163783 h 1636384"/>
              <a:gd name="connsiteX2054" fmla="*/ 665884 w 1305671"/>
              <a:gd name="connsiteY2054" fmla="*/ 164832 h 1636384"/>
              <a:gd name="connsiteX2055" fmla="*/ 665490 w 1305671"/>
              <a:gd name="connsiteY2055" fmla="*/ 166274 h 1636384"/>
              <a:gd name="connsiteX2056" fmla="*/ 664835 w 1305671"/>
              <a:gd name="connsiteY2056" fmla="*/ 166930 h 1636384"/>
              <a:gd name="connsiteX2057" fmla="*/ 664572 w 1305671"/>
              <a:gd name="connsiteY2057" fmla="*/ 166667 h 1636384"/>
              <a:gd name="connsiteX2058" fmla="*/ 664179 w 1305671"/>
              <a:gd name="connsiteY2058" fmla="*/ 167454 h 1636384"/>
              <a:gd name="connsiteX2059" fmla="*/ 663917 w 1305671"/>
              <a:gd name="connsiteY2059" fmla="*/ 166667 h 1636384"/>
              <a:gd name="connsiteX2060" fmla="*/ 661032 w 1305671"/>
              <a:gd name="connsiteY2060" fmla="*/ 168765 h 1636384"/>
              <a:gd name="connsiteX2061" fmla="*/ 661294 w 1305671"/>
              <a:gd name="connsiteY2061" fmla="*/ 170208 h 1636384"/>
              <a:gd name="connsiteX2062" fmla="*/ 659852 w 1305671"/>
              <a:gd name="connsiteY2062" fmla="*/ 170864 h 1636384"/>
              <a:gd name="connsiteX2063" fmla="*/ 658934 w 1305671"/>
              <a:gd name="connsiteY2063" fmla="*/ 172568 h 1636384"/>
              <a:gd name="connsiteX2064" fmla="*/ 661032 w 1305671"/>
              <a:gd name="connsiteY2064" fmla="*/ 174666 h 1636384"/>
              <a:gd name="connsiteX2065" fmla="*/ 658934 w 1305671"/>
              <a:gd name="connsiteY2065" fmla="*/ 173224 h 1636384"/>
              <a:gd name="connsiteX2066" fmla="*/ 656049 w 1305671"/>
              <a:gd name="connsiteY2066" fmla="*/ 173617 h 1636384"/>
              <a:gd name="connsiteX2067" fmla="*/ 655655 w 1305671"/>
              <a:gd name="connsiteY2067" fmla="*/ 173880 h 1636384"/>
              <a:gd name="connsiteX2068" fmla="*/ 651459 w 1305671"/>
              <a:gd name="connsiteY2068" fmla="*/ 174273 h 1636384"/>
              <a:gd name="connsiteX2069" fmla="*/ 650804 w 1305671"/>
              <a:gd name="connsiteY2069" fmla="*/ 174535 h 1636384"/>
              <a:gd name="connsiteX2070" fmla="*/ 650017 w 1305671"/>
              <a:gd name="connsiteY2070" fmla="*/ 175978 h 1636384"/>
              <a:gd name="connsiteX2071" fmla="*/ 649099 w 1305671"/>
              <a:gd name="connsiteY2071" fmla="*/ 175978 h 1636384"/>
              <a:gd name="connsiteX2072" fmla="*/ 648312 w 1305671"/>
              <a:gd name="connsiteY2072" fmla="*/ 176633 h 1636384"/>
              <a:gd name="connsiteX2073" fmla="*/ 647919 w 1305671"/>
              <a:gd name="connsiteY2073" fmla="*/ 177420 h 1636384"/>
              <a:gd name="connsiteX2074" fmla="*/ 647919 w 1305671"/>
              <a:gd name="connsiteY2074" fmla="*/ 179518 h 1636384"/>
              <a:gd name="connsiteX2075" fmla="*/ 648574 w 1305671"/>
              <a:gd name="connsiteY2075" fmla="*/ 180305 h 1636384"/>
              <a:gd name="connsiteX2076" fmla="*/ 648312 w 1305671"/>
              <a:gd name="connsiteY2076" fmla="*/ 180698 h 1636384"/>
              <a:gd name="connsiteX2077" fmla="*/ 649099 w 1305671"/>
              <a:gd name="connsiteY2077" fmla="*/ 180961 h 1636384"/>
              <a:gd name="connsiteX2078" fmla="*/ 650541 w 1305671"/>
              <a:gd name="connsiteY2078" fmla="*/ 181747 h 1636384"/>
              <a:gd name="connsiteX2079" fmla="*/ 652246 w 1305671"/>
              <a:gd name="connsiteY2079" fmla="*/ 183190 h 1636384"/>
              <a:gd name="connsiteX2080" fmla="*/ 652902 w 1305671"/>
              <a:gd name="connsiteY2080" fmla="*/ 182928 h 1636384"/>
              <a:gd name="connsiteX2081" fmla="*/ 654082 w 1305671"/>
              <a:gd name="connsiteY2081" fmla="*/ 182534 h 1636384"/>
              <a:gd name="connsiteX2082" fmla="*/ 655131 w 1305671"/>
              <a:gd name="connsiteY2082" fmla="*/ 182928 h 1636384"/>
              <a:gd name="connsiteX2083" fmla="*/ 655524 w 1305671"/>
              <a:gd name="connsiteY2083" fmla="*/ 183583 h 1636384"/>
              <a:gd name="connsiteX2084" fmla="*/ 654082 w 1305671"/>
              <a:gd name="connsiteY2084" fmla="*/ 186075 h 1636384"/>
              <a:gd name="connsiteX2085" fmla="*/ 654082 w 1305671"/>
              <a:gd name="connsiteY2085" fmla="*/ 188173 h 1636384"/>
              <a:gd name="connsiteX2086" fmla="*/ 653688 w 1305671"/>
              <a:gd name="connsiteY2086" fmla="*/ 187911 h 1636384"/>
              <a:gd name="connsiteX2087" fmla="*/ 653688 w 1305671"/>
              <a:gd name="connsiteY2087" fmla="*/ 186730 h 1636384"/>
              <a:gd name="connsiteX2088" fmla="*/ 653426 w 1305671"/>
              <a:gd name="connsiteY2088" fmla="*/ 185813 h 1636384"/>
              <a:gd name="connsiteX2089" fmla="*/ 651984 w 1305671"/>
              <a:gd name="connsiteY2089" fmla="*/ 185026 h 1636384"/>
              <a:gd name="connsiteX2090" fmla="*/ 650541 w 1305671"/>
              <a:gd name="connsiteY2090" fmla="*/ 185026 h 1636384"/>
              <a:gd name="connsiteX2091" fmla="*/ 649099 w 1305671"/>
              <a:gd name="connsiteY2091" fmla="*/ 185813 h 1636384"/>
              <a:gd name="connsiteX2092" fmla="*/ 647263 w 1305671"/>
              <a:gd name="connsiteY2092" fmla="*/ 185419 h 1636384"/>
              <a:gd name="connsiteX2093" fmla="*/ 647263 w 1305671"/>
              <a:gd name="connsiteY2093" fmla="*/ 185157 h 1636384"/>
              <a:gd name="connsiteX2094" fmla="*/ 643723 w 1305671"/>
              <a:gd name="connsiteY2094" fmla="*/ 185157 h 1636384"/>
              <a:gd name="connsiteX2095" fmla="*/ 643460 w 1305671"/>
              <a:gd name="connsiteY2095" fmla="*/ 185944 h 1636384"/>
              <a:gd name="connsiteX2096" fmla="*/ 642673 w 1305671"/>
              <a:gd name="connsiteY2096" fmla="*/ 185944 h 1636384"/>
              <a:gd name="connsiteX2097" fmla="*/ 640575 w 1305671"/>
              <a:gd name="connsiteY2097" fmla="*/ 185157 h 1636384"/>
              <a:gd name="connsiteX2098" fmla="*/ 639133 w 1305671"/>
              <a:gd name="connsiteY2098" fmla="*/ 185419 h 1636384"/>
              <a:gd name="connsiteX2099" fmla="*/ 638084 w 1305671"/>
              <a:gd name="connsiteY2099" fmla="*/ 187255 h 1636384"/>
              <a:gd name="connsiteX2100" fmla="*/ 636642 w 1305671"/>
              <a:gd name="connsiteY2100" fmla="*/ 187911 h 1636384"/>
              <a:gd name="connsiteX2101" fmla="*/ 635199 w 1305671"/>
              <a:gd name="connsiteY2101" fmla="*/ 188960 h 1636384"/>
              <a:gd name="connsiteX2102" fmla="*/ 634806 w 1305671"/>
              <a:gd name="connsiteY2102" fmla="*/ 190402 h 1636384"/>
              <a:gd name="connsiteX2103" fmla="*/ 633363 w 1305671"/>
              <a:gd name="connsiteY2103" fmla="*/ 190402 h 1636384"/>
              <a:gd name="connsiteX2104" fmla="*/ 631659 w 1305671"/>
              <a:gd name="connsiteY2104" fmla="*/ 190795 h 1636384"/>
              <a:gd name="connsiteX2105" fmla="*/ 630216 w 1305671"/>
              <a:gd name="connsiteY2105" fmla="*/ 193287 h 1636384"/>
              <a:gd name="connsiteX2106" fmla="*/ 630216 w 1305671"/>
              <a:gd name="connsiteY2106" fmla="*/ 194729 h 1636384"/>
              <a:gd name="connsiteX2107" fmla="*/ 630216 w 1305671"/>
              <a:gd name="connsiteY2107" fmla="*/ 195210 h 1636384"/>
              <a:gd name="connsiteX2108" fmla="*/ 629954 w 1305671"/>
              <a:gd name="connsiteY2108" fmla="*/ 195385 h 1636384"/>
              <a:gd name="connsiteX2109" fmla="*/ 629429 w 1305671"/>
              <a:gd name="connsiteY2109" fmla="*/ 195385 h 1636384"/>
              <a:gd name="connsiteX2110" fmla="*/ 628774 w 1305671"/>
              <a:gd name="connsiteY2110" fmla="*/ 195778 h 1636384"/>
              <a:gd name="connsiteX2111" fmla="*/ 628380 w 1305671"/>
              <a:gd name="connsiteY2111" fmla="*/ 194992 h 1636384"/>
              <a:gd name="connsiteX2112" fmla="*/ 628118 w 1305671"/>
              <a:gd name="connsiteY2112" fmla="*/ 194992 h 1636384"/>
              <a:gd name="connsiteX2113" fmla="*/ 626675 w 1305671"/>
              <a:gd name="connsiteY2113" fmla="*/ 193156 h 1636384"/>
              <a:gd name="connsiteX2114" fmla="*/ 626020 w 1305671"/>
              <a:gd name="connsiteY2114" fmla="*/ 192894 h 1636384"/>
              <a:gd name="connsiteX2115" fmla="*/ 625233 w 1305671"/>
              <a:gd name="connsiteY2115" fmla="*/ 192500 h 1636384"/>
              <a:gd name="connsiteX2116" fmla="*/ 625233 w 1305671"/>
              <a:gd name="connsiteY2116" fmla="*/ 192238 h 1636384"/>
              <a:gd name="connsiteX2117" fmla="*/ 624577 w 1305671"/>
              <a:gd name="connsiteY2117" fmla="*/ 191845 h 1636384"/>
              <a:gd name="connsiteX2118" fmla="*/ 624184 w 1305671"/>
              <a:gd name="connsiteY2118" fmla="*/ 191058 h 1636384"/>
              <a:gd name="connsiteX2119" fmla="*/ 622479 w 1305671"/>
              <a:gd name="connsiteY2119" fmla="*/ 190795 h 1636384"/>
              <a:gd name="connsiteX2120" fmla="*/ 621299 w 1305671"/>
              <a:gd name="connsiteY2120" fmla="*/ 190402 h 1636384"/>
              <a:gd name="connsiteX2121" fmla="*/ 618152 w 1305671"/>
              <a:gd name="connsiteY2121" fmla="*/ 190795 h 1636384"/>
              <a:gd name="connsiteX2122" fmla="*/ 608842 w 1305671"/>
              <a:gd name="connsiteY2122" fmla="*/ 191845 h 1636384"/>
              <a:gd name="connsiteX2123" fmla="*/ 608186 w 1305671"/>
              <a:gd name="connsiteY2123" fmla="*/ 191845 h 1636384"/>
              <a:gd name="connsiteX2124" fmla="*/ 606744 w 1305671"/>
              <a:gd name="connsiteY2124" fmla="*/ 192238 h 1636384"/>
              <a:gd name="connsiteX2125" fmla="*/ 605957 w 1305671"/>
              <a:gd name="connsiteY2125" fmla="*/ 193025 h 1636384"/>
              <a:gd name="connsiteX2126" fmla="*/ 605039 w 1305671"/>
              <a:gd name="connsiteY2126" fmla="*/ 193025 h 1636384"/>
              <a:gd name="connsiteX2127" fmla="*/ 603859 w 1305671"/>
              <a:gd name="connsiteY2127" fmla="*/ 193287 h 1636384"/>
              <a:gd name="connsiteX2128" fmla="*/ 603072 w 1305671"/>
              <a:gd name="connsiteY2128" fmla="*/ 193287 h 1636384"/>
              <a:gd name="connsiteX2129" fmla="*/ 602416 w 1305671"/>
              <a:gd name="connsiteY2129" fmla="*/ 193680 h 1636384"/>
              <a:gd name="connsiteX2130" fmla="*/ 601367 w 1305671"/>
              <a:gd name="connsiteY2130" fmla="*/ 193287 h 1636384"/>
              <a:gd name="connsiteX2131" fmla="*/ 600974 w 1305671"/>
              <a:gd name="connsiteY2131" fmla="*/ 193943 h 1636384"/>
              <a:gd name="connsiteX2132" fmla="*/ 600974 w 1305671"/>
              <a:gd name="connsiteY2132" fmla="*/ 195123 h 1636384"/>
              <a:gd name="connsiteX2133" fmla="*/ 600712 w 1305671"/>
              <a:gd name="connsiteY2133" fmla="*/ 195910 h 1636384"/>
              <a:gd name="connsiteX2134" fmla="*/ 600318 w 1305671"/>
              <a:gd name="connsiteY2134" fmla="*/ 195516 h 1636384"/>
              <a:gd name="connsiteX2135" fmla="*/ 600056 w 1305671"/>
              <a:gd name="connsiteY2135" fmla="*/ 196303 h 1636384"/>
              <a:gd name="connsiteX2136" fmla="*/ 599400 w 1305671"/>
              <a:gd name="connsiteY2136" fmla="*/ 196303 h 1636384"/>
              <a:gd name="connsiteX2137" fmla="*/ 598613 w 1305671"/>
              <a:gd name="connsiteY2137" fmla="*/ 196303 h 1636384"/>
              <a:gd name="connsiteX2138" fmla="*/ 598613 w 1305671"/>
              <a:gd name="connsiteY2138" fmla="*/ 196959 h 1636384"/>
              <a:gd name="connsiteX2139" fmla="*/ 597433 w 1305671"/>
              <a:gd name="connsiteY2139" fmla="*/ 197352 h 1636384"/>
              <a:gd name="connsiteX2140" fmla="*/ 596515 w 1305671"/>
              <a:gd name="connsiteY2140" fmla="*/ 197614 h 1636384"/>
              <a:gd name="connsiteX2141" fmla="*/ 596515 w 1305671"/>
              <a:gd name="connsiteY2141" fmla="*/ 198270 h 1636384"/>
              <a:gd name="connsiteX2142" fmla="*/ 596122 w 1305671"/>
              <a:gd name="connsiteY2142" fmla="*/ 198008 h 1636384"/>
              <a:gd name="connsiteX2143" fmla="*/ 595860 w 1305671"/>
              <a:gd name="connsiteY2143" fmla="*/ 198270 h 1636384"/>
              <a:gd name="connsiteX2144" fmla="*/ 596122 w 1305671"/>
              <a:gd name="connsiteY2144" fmla="*/ 198663 h 1636384"/>
              <a:gd name="connsiteX2145" fmla="*/ 596122 w 1305671"/>
              <a:gd name="connsiteY2145" fmla="*/ 199319 h 1636384"/>
              <a:gd name="connsiteX2146" fmla="*/ 595860 w 1305671"/>
              <a:gd name="connsiteY2146" fmla="*/ 199712 h 1636384"/>
              <a:gd name="connsiteX2147" fmla="*/ 595466 w 1305671"/>
              <a:gd name="connsiteY2147" fmla="*/ 201155 h 1636384"/>
              <a:gd name="connsiteX2148" fmla="*/ 594680 w 1305671"/>
              <a:gd name="connsiteY2148" fmla="*/ 201417 h 1636384"/>
              <a:gd name="connsiteX2149" fmla="*/ 594680 w 1305671"/>
              <a:gd name="connsiteY2149" fmla="*/ 202073 h 1636384"/>
              <a:gd name="connsiteX2150" fmla="*/ 595466 w 1305671"/>
              <a:gd name="connsiteY2150" fmla="*/ 202466 h 1636384"/>
              <a:gd name="connsiteX2151" fmla="*/ 595204 w 1305671"/>
              <a:gd name="connsiteY2151" fmla="*/ 204171 h 1636384"/>
              <a:gd name="connsiteX2152" fmla="*/ 595466 w 1305671"/>
              <a:gd name="connsiteY2152" fmla="*/ 204564 h 1636384"/>
              <a:gd name="connsiteX2153" fmla="*/ 595466 w 1305671"/>
              <a:gd name="connsiteY2153" fmla="*/ 204826 h 1636384"/>
              <a:gd name="connsiteX2154" fmla="*/ 595860 w 1305671"/>
              <a:gd name="connsiteY2154" fmla="*/ 205613 h 1636384"/>
              <a:gd name="connsiteX2155" fmla="*/ 595466 w 1305671"/>
              <a:gd name="connsiteY2155" fmla="*/ 206793 h 1636384"/>
              <a:gd name="connsiteX2156" fmla="*/ 595860 w 1305671"/>
              <a:gd name="connsiteY2156" fmla="*/ 207056 h 1636384"/>
              <a:gd name="connsiteX2157" fmla="*/ 596122 w 1305671"/>
              <a:gd name="connsiteY2157" fmla="*/ 207449 h 1636384"/>
              <a:gd name="connsiteX2158" fmla="*/ 596909 w 1305671"/>
              <a:gd name="connsiteY2158" fmla="*/ 207449 h 1636384"/>
              <a:gd name="connsiteX2159" fmla="*/ 597302 w 1305671"/>
              <a:gd name="connsiteY2159" fmla="*/ 213088 h 1636384"/>
              <a:gd name="connsiteX2160" fmla="*/ 597564 w 1305671"/>
              <a:gd name="connsiteY2160" fmla="*/ 213875 h 1636384"/>
              <a:gd name="connsiteX2161" fmla="*/ 597564 w 1305671"/>
              <a:gd name="connsiteY2161" fmla="*/ 214792 h 1636384"/>
              <a:gd name="connsiteX2162" fmla="*/ 597302 w 1305671"/>
              <a:gd name="connsiteY2162" fmla="*/ 216235 h 1636384"/>
              <a:gd name="connsiteX2163" fmla="*/ 596647 w 1305671"/>
              <a:gd name="connsiteY2163" fmla="*/ 217677 h 1636384"/>
              <a:gd name="connsiteX2164" fmla="*/ 595860 w 1305671"/>
              <a:gd name="connsiteY2164" fmla="*/ 218071 h 1636384"/>
              <a:gd name="connsiteX2165" fmla="*/ 595860 w 1305671"/>
              <a:gd name="connsiteY2165" fmla="*/ 218333 h 1636384"/>
              <a:gd name="connsiteX2166" fmla="*/ 596122 w 1305671"/>
              <a:gd name="connsiteY2166" fmla="*/ 218726 h 1636384"/>
              <a:gd name="connsiteX2167" fmla="*/ 596122 w 1305671"/>
              <a:gd name="connsiteY2167" fmla="*/ 218989 h 1636384"/>
              <a:gd name="connsiteX2168" fmla="*/ 595860 w 1305671"/>
              <a:gd name="connsiteY2168" fmla="*/ 218726 h 1636384"/>
              <a:gd name="connsiteX2169" fmla="*/ 595204 w 1305671"/>
              <a:gd name="connsiteY2169" fmla="*/ 218333 h 1636384"/>
              <a:gd name="connsiteX2170" fmla="*/ 593106 w 1305671"/>
              <a:gd name="connsiteY2170" fmla="*/ 218333 h 1636384"/>
              <a:gd name="connsiteX2171" fmla="*/ 591270 w 1305671"/>
              <a:gd name="connsiteY2171" fmla="*/ 215448 h 1636384"/>
              <a:gd name="connsiteX2172" fmla="*/ 591008 w 1305671"/>
              <a:gd name="connsiteY2172" fmla="*/ 214399 h 1636384"/>
              <a:gd name="connsiteX2173" fmla="*/ 590221 w 1305671"/>
              <a:gd name="connsiteY2173" fmla="*/ 214399 h 1636384"/>
              <a:gd name="connsiteX2174" fmla="*/ 590221 w 1305671"/>
              <a:gd name="connsiteY2174" fmla="*/ 213743 h 1636384"/>
              <a:gd name="connsiteX2175" fmla="*/ 589828 w 1305671"/>
              <a:gd name="connsiteY2175" fmla="*/ 213743 h 1636384"/>
              <a:gd name="connsiteX2176" fmla="*/ 589828 w 1305671"/>
              <a:gd name="connsiteY2176" fmla="*/ 214661 h 1636384"/>
              <a:gd name="connsiteX2177" fmla="*/ 589041 w 1305671"/>
              <a:gd name="connsiteY2177" fmla="*/ 214399 h 1636384"/>
              <a:gd name="connsiteX2178" fmla="*/ 588385 w 1305671"/>
              <a:gd name="connsiteY2178" fmla="*/ 214399 h 1636384"/>
              <a:gd name="connsiteX2179" fmla="*/ 587599 w 1305671"/>
              <a:gd name="connsiteY2179" fmla="*/ 214006 h 1636384"/>
              <a:gd name="connsiteX2180" fmla="*/ 586943 w 1305671"/>
              <a:gd name="connsiteY2180" fmla="*/ 214399 h 1636384"/>
              <a:gd name="connsiteX2181" fmla="*/ 586943 w 1305671"/>
              <a:gd name="connsiteY2181" fmla="*/ 215448 h 1636384"/>
              <a:gd name="connsiteX2182" fmla="*/ 586943 w 1305671"/>
              <a:gd name="connsiteY2182" fmla="*/ 215841 h 1636384"/>
              <a:gd name="connsiteX2183" fmla="*/ 585894 w 1305671"/>
              <a:gd name="connsiteY2183" fmla="*/ 216104 h 1636384"/>
              <a:gd name="connsiteX2184" fmla="*/ 585500 w 1305671"/>
              <a:gd name="connsiteY2184" fmla="*/ 215841 h 1636384"/>
              <a:gd name="connsiteX2185" fmla="*/ 585500 w 1305671"/>
              <a:gd name="connsiteY2185" fmla="*/ 216628 h 1636384"/>
              <a:gd name="connsiteX2186" fmla="*/ 585894 w 1305671"/>
              <a:gd name="connsiteY2186" fmla="*/ 216628 h 1636384"/>
              <a:gd name="connsiteX2187" fmla="*/ 585894 w 1305671"/>
              <a:gd name="connsiteY2187" fmla="*/ 217284 h 1636384"/>
              <a:gd name="connsiteX2188" fmla="*/ 586681 w 1305671"/>
              <a:gd name="connsiteY2188" fmla="*/ 217546 h 1636384"/>
              <a:gd name="connsiteX2189" fmla="*/ 586943 w 1305671"/>
              <a:gd name="connsiteY2189" fmla="*/ 217940 h 1636384"/>
              <a:gd name="connsiteX2190" fmla="*/ 587336 w 1305671"/>
              <a:gd name="connsiteY2190" fmla="*/ 218202 h 1636384"/>
              <a:gd name="connsiteX2191" fmla="*/ 587599 w 1305671"/>
              <a:gd name="connsiteY2191" fmla="*/ 218595 h 1636384"/>
              <a:gd name="connsiteX2192" fmla="*/ 586943 w 1305671"/>
              <a:gd name="connsiteY2192" fmla="*/ 218857 h 1636384"/>
              <a:gd name="connsiteX2193" fmla="*/ 588123 w 1305671"/>
              <a:gd name="connsiteY2193" fmla="*/ 219644 h 1636384"/>
              <a:gd name="connsiteX2194" fmla="*/ 588385 w 1305671"/>
              <a:gd name="connsiteY2194" fmla="*/ 219644 h 1636384"/>
              <a:gd name="connsiteX2195" fmla="*/ 589041 w 1305671"/>
              <a:gd name="connsiteY2195" fmla="*/ 219644 h 1636384"/>
              <a:gd name="connsiteX2196" fmla="*/ 589828 w 1305671"/>
              <a:gd name="connsiteY2196" fmla="*/ 220824 h 1636384"/>
              <a:gd name="connsiteX2197" fmla="*/ 589828 w 1305671"/>
              <a:gd name="connsiteY2197" fmla="*/ 221480 h 1636384"/>
              <a:gd name="connsiteX2198" fmla="*/ 589565 w 1305671"/>
              <a:gd name="connsiteY2198" fmla="*/ 221742 h 1636384"/>
              <a:gd name="connsiteX2199" fmla="*/ 589565 w 1305671"/>
              <a:gd name="connsiteY2199" fmla="*/ 222529 h 1636384"/>
              <a:gd name="connsiteX2200" fmla="*/ 589172 w 1305671"/>
              <a:gd name="connsiteY2200" fmla="*/ 223185 h 1636384"/>
              <a:gd name="connsiteX2201" fmla="*/ 589172 w 1305671"/>
              <a:gd name="connsiteY2201" fmla="*/ 224365 h 1636384"/>
              <a:gd name="connsiteX2202" fmla="*/ 589959 w 1305671"/>
              <a:gd name="connsiteY2202" fmla="*/ 224365 h 1636384"/>
              <a:gd name="connsiteX2203" fmla="*/ 589959 w 1305671"/>
              <a:gd name="connsiteY2203" fmla="*/ 225807 h 1636384"/>
              <a:gd name="connsiteX2204" fmla="*/ 589172 w 1305671"/>
              <a:gd name="connsiteY2204" fmla="*/ 226070 h 1636384"/>
              <a:gd name="connsiteX2205" fmla="*/ 588254 w 1305671"/>
              <a:gd name="connsiteY2205" fmla="*/ 226856 h 1636384"/>
              <a:gd name="connsiteX2206" fmla="*/ 588516 w 1305671"/>
              <a:gd name="connsiteY2206" fmla="*/ 228955 h 1636384"/>
              <a:gd name="connsiteX2207" fmla="*/ 587467 w 1305671"/>
              <a:gd name="connsiteY2207" fmla="*/ 230135 h 1636384"/>
              <a:gd name="connsiteX2208" fmla="*/ 587467 w 1305671"/>
              <a:gd name="connsiteY2208" fmla="*/ 230922 h 1636384"/>
              <a:gd name="connsiteX2209" fmla="*/ 586812 w 1305671"/>
              <a:gd name="connsiteY2209" fmla="*/ 231184 h 1636384"/>
              <a:gd name="connsiteX2210" fmla="*/ 586025 w 1305671"/>
              <a:gd name="connsiteY2210" fmla="*/ 231577 h 1636384"/>
              <a:gd name="connsiteX2211" fmla="*/ 586025 w 1305671"/>
              <a:gd name="connsiteY2211" fmla="*/ 231839 h 1636384"/>
              <a:gd name="connsiteX2212" fmla="*/ 586812 w 1305671"/>
              <a:gd name="connsiteY2212" fmla="*/ 231839 h 1636384"/>
              <a:gd name="connsiteX2213" fmla="*/ 586812 w 1305671"/>
              <a:gd name="connsiteY2213" fmla="*/ 232626 h 1636384"/>
              <a:gd name="connsiteX2214" fmla="*/ 586418 w 1305671"/>
              <a:gd name="connsiteY2214" fmla="*/ 232626 h 1636384"/>
              <a:gd name="connsiteX2215" fmla="*/ 585763 w 1305671"/>
              <a:gd name="connsiteY2215" fmla="*/ 234069 h 1636384"/>
              <a:gd name="connsiteX2216" fmla="*/ 583665 w 1305671"/>
              <a:gd name="connsiteY2216" fmla="*/ 234724 h 1636384"/>
              <a:gd name="connsiteX2217" fmla="*/ 582878 w 1305671"/>
              <a:gd name="connsiteY2217" fmla="*/ 234069 h 1636384"/>
              <a:gd name="connsiteX2218" fmla="*/ 582484 w 1305671"/>
              <a:gd name="connsiteY2218" fmla="*/ 234069 h 1636384"/>
              <a:gd name="connsiteX2219" fmla="*/ 581698 w 1305671"/>
              <a:gd name="connsiteY2219" fmla="*/ 234462 h 1636384"/>
              <a:gd name="connsiteX2220" fmla="*/ 581435 w 1305671"/>
              <a:gd name="connsiteY2220" fmla="*/ 233806 h 1636384"/>
              <a:gd name="connsiteX2221" fmla="*/ 580780 w 1305671"/>
              <a:gd name="connsiteY2221" fmla="*/ 233806 h 1636384"/>
              <a:gd name="connsiteX2222" fmla="*/ 579993 w 1305671"/>
              <a:gd name="connsiteY2222" fmla="*/ 234069 h 1636384"/>
              <a:gd name="connsiteX2223" fmla="*/ 579337 w 1305671"/>
              <a:gd name="connsiteY2223" fmla="*/ 235511 h 1636384"/>
              <a:gd name="connsiteX2224" fmla="*/ 578944 w 1305671"/>
              <a:gd name="connsiteY2224" fmla="*/ 235511 h 1636384"/>
              <a:gd name="connsiteX2225" fmla="*/ 578682 w 1305671"/>
              <a:gd name="connsiteY2225" fmla="*/ 236167 h 1636384"/>
              <a:gd name="connsiteX2226" fmla="*/ 578682 w 1305671"/>
              <a:gd name="connsiteY2226" fmla="*/ 237347 h 1636384"/>
              <a:gd name="connsiteX2227" fmla="*/ 578944 w 1305671"/>
              <a:gd name="connsiteY2227" fmla="*/ 237609 h 1636384"/>
              <a:gd name="connsiteX2228" fmla="*/ 578288 w 1305671"/>
              <a:gd name="connsiteY2228" fmla="*/ 238396 h 1636384"/>
              <a:gd name="connsiteX2229" fmla="*/ 578026 w 1305671"/>
              <a:gd name="connsiteY2229" fmla="*/ 239052 h 1636384"/>
              <a:gd name="connsiteX2230" fmla="*/ 578288 w 1305671"/>
              <a:gd name="connsiteY2230" fmla="*/ 239445 h 1636384"/>
              <a:gd name="connsiteX2231" fmla="*/ 578026 w 1305671"/>
              <a:gd name="connsiteY2231" fmla="*/ 239445 h 1636384"/>
              <a:gd name="connsiteX2232" fmla="*/ 578026 w 1305671"/>
              <a:gd name="connsiteY2232" fmla="*/ 240101 h 1636384"/>
              <a:gd name="connsiteX2233" fmla="*/ 578288 w 1305671"/>
              <a:gd name="connsiteY2233" fmla="*/ 240363 h 1636384"/>
              <a:gd name="connsiteX2234" fmla="*/ 578288 w 1305671"/>
              <a:gd name="connsiteY2234" fmla="*/ 240756 h 1636384"/>
              <a:gd name="connsiteX2235" fmla="*/ 578944 w 1305671"/>
              <a:gd name="connsiteY2235" fmla="*/ 240756 h 1636384"/>
              <a:gd name="connsiteX2236" fmla="*/ 578944 w 1305671"/>
              <a:gd name="connsiteY2236" fmla="*/ 241412 h 1636384"/>
              <a:gd name="connsiteX2237" fmla="*/ 579337 w 1305671"/>
              <a:gd name="connsiteY2237" fmla="*/ 241412 h 1636384"/>
              <a:gd name="connsiteX2238" fmla="*/ 579993 w 1305671"/>
              <a:gd name="connsiteY2238" fmla="*/ 242199 h 1636384"/>
              <a:gd name="connsiteX2239" fmla="*/ 579993 w 1305671"/>
              <a:gd name="connsiteY2239" fmla="*/ 242854 h 1636384"/>
              <a:gd name="connsiteX2240" fmla="*/ 580255 w 1305671"/>
              <a:gd name="connsiteY2240" fmla="*/ 243641 h 1636384"/>
              <a:gd name="connsiteX2241" fmla="*/ 580255 w 1305671"/>
              <a:gd name="connsiteY2241" fmla="*/ 245084 h 1636384"/>
              <a:gd name="connsiteX2242" fmla="*/ 580649 w 1305671"/>
              <a:gd name="connsiteY2242" fmla="*/ 245084 h 1636384"/>
              <a:gd name="connsiteX2243" fmla="*/ 580911 w 1305671"/>
              <a:gd name="connsiteY2243" fmla="*/ 245739 h 1636384"/>
              <a:gd name="connsiteX2244" fmla="*/ 582353 w 1305671"/>
              <a:gd name="connsiteY2244" fmla="*/ 247444 h 1636384"/>
              <a:gd name="connsiteX2245" fmla="*/ 582353 w 1305671"/>
              <a:gd name="connsiteY2245" fmla="*/ 247182 h 1636384"/>
              <a:gd name="connsiteX2246" fmla="*/ 582747 w 1305671"/>
              <a:gd name="connsiteY2246" fmla="*/ 247969 h 1636384"/>
              <a:gd name="connsiteX2247" fmla="*/ 583534 w 1305671"/>
              <a:gd name="connsiteY2247" fmla="*/ 248231 h 1636384"/>
              <a:gd name="connsiteX2248" fmla="*/ 584189 w 1305671"/>
              <a:gd name="connsiteY2248" fmla="*/ 249673 h 1636384"/>
              <a:gd name="connsiteX2249" fmla="*/ 584976 w 1305671"/>
              <a:gd name="connsiteY2249" fmla="*/ 250067 h 1636384"/>
              <a:gd name="connsiteX2250" fmla="*/ 585369 w 1305671"/>
              <a:gd name="connsiteY2250" fmla="*/ 250329 h 1636384"/>
              <a:gd name="connsiteX2251" fmla="*/ 586025 w 1305671"/>
              <a:gd name="connsiteY2251" fmla="*/ 251116 h 1636384"/>
              <a:gd name="connsiteX2252" fmla="*/ 586812 w 1305671"/>
              <a:gd name="connsiteY2252" fmla="*/ 251771 h 1636384"/>
              <a:gd name="connsiteX2253" fmla="*/ 586418 w 1305671"/>
              <a:gd name="connsiteY2253" fmla="*/ 252165 h 1636384"/>
              <a:gd name="connsiteX2254" fmla="*/ 586156 w 1305671"/>
              <a:gd name="connsiteY2254" fmla="*/ 252820 h 1636384"/>
              <a:gd name="connsiteX2255" fmla="*/ 585763 w 1305671"/>
              <a:gd name="connsiteY2255" fmla="*/ 254656 h 1636384"/>
              <a:gd name="connsiteX2256" fmla="*/ 583927 w 1305671"/>
              <a:gd name="connsiteY2256" fmla="*/ 256361 h 1636384"/>
              <a:gd name="connsiteX2257" fmla="*/ 581829 w 1305671"/>
              <a:gd name="connsiteY2257" fmla="*/ 257017 h 1636384"/>
              <a:gd name="connsiteX2258" fmla="*/ 580911 w 1305671"/>
              <a:gd name="connsiteY2258" fmla="*/ 258459 h 1636384"/>
              <a:gd name="connsiteX2259" fmla="*/ 580911 w 1305671"/>
              <a:gd name="connsiteY2259" fmla="*/ 259246 h 1636384"/>
              <a:gd name="connsiteX2260" fmla="*/ 581173 w 1305671"/>
              <a:gd name="connsiteY2260" fmla="*/ 259639 h 1636384"/>
              <a:gd name="connsiteX2261" fmla="*/ 582353 w 1305671"/>
              <a:gd name="connsiteY2261" fmla="*/ 259246 h 1636384"/>
              <a:gd name="connsiteX2262" fmla="*/ 583009 w 1305671"/>
              <a:gd name="connsiteY2262" fmla="*/ 260688 h 1636384"/>
              <a:gd name="connsiteX2263" fmla="*/ 583796 w 1305671"/>
              <a:gd name="connsiteY2263" fmla="*/ 261082 h 1636384"/>
              <a:gd name="connsiteX2264" fmla="*/ 585238 w 1305671"/>
              <a:gd name="connsiteY2264" fmla="*/ 261344 h 1636384"/>
              <a:gd name="connsiteX2265" fmla="*/ 585631 w 1305671"/>
              <a:gd name="connsiteY2265" fmla="*/ 261737 h 1636384"/>
              <a:gd name="connsiteX2266" fmla="*/ 586287 w 1305671"/>
              <a:gd name="connsiteY2266" fmla="*/ 262000 h 1636384"/>
              <a:gd name="connsiteX2267" fmla="*/ 587336 w 1305671"/>
              <a:gd name="connsiteY2267" fmla="*/ 262393 h 1636384"/>
              <a:gd name="connsiteX2268" fmla="*/ 587730 w 1305671"/>
              <a:gd name="connsiteY2268" fmla="*/ 263180 h 1636384"/>
              <a:gd name="connsiteX2269" fmla="*/ 588779 w 1305671"/>
              <a:gd name="connsiteY2269" fmla="*/ 263835 h 1636384"/>
              <a:gd name="connsiteX2270" fmla="*/ 589434 w 1305671"/>
              <a:gd name="connsiteY2270" fmla="*/ 264622 h 1636384"/>
              <a:gd name="connsiteX2271" fmla="*/ 590614 w 1305671"/>
              <a:gd name="connsiteY2271" fmla="*/ 264884 h 1636384"/>
              <a:gd name="connsiteX2272" fmla="*/ 591401 w 1305671"/>
              <a:gd name="connsiteY2272" fmla="*/ 265278 h 1636384"/>
              <a:gd name="connsiteX2273" fmla="*/ 591664 w 1305671"/>
              <a:gd name="connsiteY2273" fmla="*/ 265278 h 1636384"/>
              <a:gd name="connsiteX2274" fmla="*/ 592844 w 1305671"/>
              <a:gd name="connsiteY2274" fmla="*/ 266720 h 1636384"/>
              <a:gd name="connsiteX2275" fmla="*/ 593106 w 1305671"/>
              <a:gd name="connsiteY2275" fmla="*/ 266983 h 1636384"/>
              <a:gd name="connsiteX2276" fmla="*/ 593762 w 1305671"/>
              <a:gd name="connsiteY2276" fmla="*/ 267769 h 1636384"/>
              <a:gd name="connsiteX2277" fmla="*/ 595598 w 1305671"/>
              <a:gd name="connsiteY2277" fmla="*/ 268163 h 1636384"/>
              <a:gd name="connsiteX2278" fmla="*/ 595860 w 1305671"/>
              <a:gd name="connsiteY2278" fmla="*/ 268425 h 1636384"/>
              <a:gd name="connsiteX2279" fmla="*/ 598351 w 1305671"/>
              <a:gd name="connsiteY2279" fmla="*/ 268818 h 1636384"/>
              <a:gd name="connsiteX2280" fmla="*/ 600056 w 1305671"/>
              <a:gd name="connsiteY2280" fmla="*/ 269474 h 1636384"/>
              <a:gd name="connsiteX2281" fmla="*/ 601498 w 1305671"/>
              <a:gd name="connsiteY2281" fmla="*/ 269474 h 1636384"/>
              <a:gd name="connsiteX2282" fmla="*/ 601892 w 1305671"/>
              <a:gd name="connsiteY2282" fmla="*/ 269736 h 1636384"/>
              <a:gd name="connsiteX2283" fmla="*/ 602941 w 1305671"/>
              <a:gd name="connsiteY2283" fmla="*/ 269474 h 1636384"/>
              <a:gd name="connsiteX2284" fmla="*/ 603597 w 1305671"/>
              <a:gd name="connsiteY2284" fmla="*/ 269474 h 1636384"/>
              <a:gd name="connsiteX2285" fmla="*/ 603597 w 1305671"/>
              <a:gd name="connsiteY2285" fmla="*/ 269736 h 1636384"/>
              <a:gd name="connsiteX2286" fmla="*/ 603990 w 1305671"/>
              <a:gd name="connsiteY2286" fmla="*/ 269736 h 1636384"/>
              <a:gd name="connsiteX2287" fmla="*/ 604252 w 1305671"/>
              <a:gd name="connsiteY2287" fmla="*/ 269736 h 1636384"/>
              <a:gd name="connsiteX2288" fmla="*/ 605695 w 1305671"/>
              <a:gd name="connsiteY2288" fmla="*/ 270130 h 1636384"/>
              <a:gd name="connsiteX2289" fmla="*/ 605695 w 1305671"/>
              <a:gd name="connsiteY2289" fmla="*/ 269736 h 1636384"/>
              <a:gd name="connsiteX2290" fmla="*/ 606875 w 1305671"/>
              <a:gd name="connsiteY2290" fmla="*/ 269474 h 1636384"/>
              <a:gd name="connsiteX2291" fmla="*/ 608579 w 1305671"/>
              <a:gd name="connsiteY2291" fmla="*/ 269736 h 1636384"/>
              <a:gd name="connsiteX2292" fmla="*/ 609760 w 1305671"/>
              <a:gd name="connsiteY2292" fmla="*/ 269081 h 1636384"/>
              <a:gd name="connsiteX2293" fmla="*/ 611464 w 1305671"/>
              <a:gd name="connsiteY2293" fmla="*/ 268818 h 1636384"/>
              <a:gd name="connsiteX2294" fmla="*/ 612907 w 1305671"/>
              <a:gd name="connsiteY2294" fmla="*/ 268032 h 1636384"/>
              <a:gd name="connsiteX2295" fmla="*/ 613562 w 1305671"/>
              <a:gd name="connsiteY2295" fmla="*/ 267638 h 1636384"/>
              <a:gd name="connsiteX2296" fmla="*/ 613956 w 1305671"/>
              <a:gd name="connsiteY2296" fmla="*/ 266851 h 1636384"/>
              <a:gd name="connsiteX2297" fmla="*/ 613562 w 1305671"/>
              <a:gd name="connsiteY2297" fmla="*/ 266589 h 1636384"/>
              <a:gd name="connsiteX2298" fmla="*/ 612907 w 1305671"/>
              <a:gd name="connsiteY2298" fmla="*/ 266196 h 1636384"/>
              <a:gd name="connsiteX2299" fmla="*/ 612120 w 1305671"/>
              <a:gd name="connsiteY2299" fmla="*/ 265934 h 1636384"/>
              <a:gd name="connsiteX2300" fmla="*/ 612513 w 1305671"/>
              <a:gd name="connsiteY2300" fmla="*/ 265540 h 1636384"/>
              <a:gd name="connsiteX2301" fmla="*/ 611071 w 1305671"/>
              <a:gd name="connsiteY2301" fmla="*/ 265278 h 1636384"/>
              <a:gd name="connsiteX2302" fmla="*/ 610284 w 1305671"/>
              <a:gd name="connsiteY2302" fmla="*/ 264622 h 1636384"/>
              <a:gd name="connsiteX2303" fmla="*/ 609628 w 1305671"/>
              <a:gd name="connsiteY2303" fmla="*/ 264229 h 1636384"/>
              <a:gd name="connsiteX2304" fmla="*/ 606350 w 1305671"/>
              <a:gd name="connsiteY2304" fmla="*/ 263967 h 1636384"/>
              <a:gd name="connsiteX2305" fmla="*/ 604646 w 1305671"/>
              <a:gd name="connsiteY2305" fmla="*/ 263967 h 1636384"/>
              <a:gd name="connsiteX2306" fmla="*/ 603990 w 1305671"/>
              <a:gd name="connsiteY2306" fmla="*/ 263573 h 1636384"/>
              <a:gd name="connsiteX2307" fmla="*/ 602810 w 1305671"/>
              <a:gd name="connsiteY2307" fmla="*/ 263311 h 1636384"/>
              <a:gd name="connsiteX2308" fmla="*/ 601367 w 1305671"/>
              <a:gd name="connsiteY2308" fmla="*/ 263311 h 1636384"/>
              <a:gd name="connsiteX2309" fmla="*/ 599269 w 1305671"/>
              <a:gd name="connsiteY2309" fmla="*/ 262918 h 1636384"/>
              <a:gd name="connsiteX2310" fmla="*/ 599007 w 1305671"/>
              <a:gd name="connsiteY2310" fmla="*/ 262655 h 1636384"/>
              <a:gd name="connsiteX2311" fmla="*/ 598613 w 1305671"/>
              <a:gd name="connsiteY2311" fmla="*/ 261213 h 1636384"/>
              <a:gd name="connsiteX2312" fmla="*/ 597171 w 1305671"/>
              <a:gd name="connsiteY2312" fmla="*/ 258328 h 1636384"/>
              <a:gd name="connsiteX2313" fmla="*/ 596909 w 1305671"/>
              <a:gd name="connsiteY2313" fmla="*/ 258328 h 1636384"/>
              <a:gd name="connsiteX2314" fmla="*/ 596122 w 1305671"/>
              <a:gd name="connsiteY2314" fmla="*/ 257672 h 1636384"/>
              <a:gd name="connsiteX2315" fmla="*/ 596122 w 1305671"/>
              <a:gd name="connsiteY2315" fmla="*/ 256885 h 1636384"/>
              <a:gd name="connsiteX2316" fmla="*/ 596384 w 1305671"/>
              <a:gd name="connsiteY2316" fmla="*/ 256623 h 1636384"/>
              <a:gd name="connsiteX2317" fmla="*/ 595729 w 1305671"/>
              <a:gd name="connsiteY2317" fmla="*/ 255968 h 1636384"/>
              <a:gd name="connsiteX2318" fmla="*/ 596122 w 1305671"/>
              <a:gd name="connsiteY2318" fmla="*/ 255574 h 1636384"/>
              <a:gd name="connsiteX2319" fmla="*/ 596384 w 1305671"/>
              <a:gd name="connsiteY2319" fmla="*/ 255312 h 1636384"/>
              <a:gd name="connsiteX2320" fmla="*/ 596384 w 1305671"/>
              <a:gd name="connsiteY2320" fmla="*/ 254656 h 1636384"/>
              <a:gd name="connsiteX2321" fmla="*/ 596122 w 1305671"/>
              <a:gd name="connsiteY2321" fmla="*/ 254656 h 1636384"/>
              <a:gd name="connsiteX2322" fmla="*/ 596122 w 1305671"/>
              <a:gd name="connsiteY2322" fmla="*/ 253869 h 1636384"/>
              <a:gd name="connsiteX2323" fmla="*/ 595729 w 1305671"/>
              <a:gd name="connsiteY2323" fmla="*/ 253476 h 1636384"/>
              <a:gd name="connsiteX2324" fmla="*/ 595729 w 1305671"/>
              <a:gd name="connsiteY2324" fmla="*/ 252689 h 1636384"/>
              <a:gd name="connsiteX2325" fmla="*/ 595466 w 1305671"/>
              <a:gd name="connsiteY2325" fmla="*/ 252034 h 1636384"/>
              <a:gd name="connsiteX2326" fmla="*/ 595729 w 1305671"/>
              <a:gd name="connsiteY2326" fmla="*/ 251247 h 1636384"/>
              <a:gd name="connsiteX2327" fmla="*/ 595729 w 1305671"/>
              <a:gd name="connsiteY2327" fmla="*/ 250067 h 1636384"/>
              <a:gd name="connsiteX2328" fmla="*/ 597827 w 1305671"/>
              <a:gd name="connsiteY2328" fmla="*/ 247706 h 1636384"/>
              <a:gd name="connsiteX2329" fmla="*/ 597827 w 1305671"/>
              <a:gd name="connsiteY2329" fmla="*/ 246920 h 1636384"/>
              <a:gd name="connsiteX2330" fmla="*/ 597827 w 1305671"/>
              <a:gd name="connsiteY2330" fmla="*/ 245739 h 1636384"/>
              <a:gd name="connsiteX2331" fmla="*/ 599007 w 1305671"/>
              <a:gd name="connsiteY2331" fmla="*/ 244297 h 1636384"/>
              <a:gd name="connsiteX2332" fmla="*/ 599269 w 1305671"/>
              <a:gd name="connsiteY2332" fmla="*/ 244690 h 1636384"/>
              <a:gd name="connsiteX2333" fmla="*/ 600712 w 1305671"/>
              <a:gd name="connsiteY2333" fmla="*/ 242854 h 1636384"/>
              <a:gd name="connsiteX2334" fmla="*/ 602547 w 1305671"/>
              <a:gd name="connsiteY2334" fmla="*/ 241937 h 1636384"/>
              <a:gd name="connsiteX2335" fmla="*/ 603203 w 1305671"/>
              <a:gd name="connsiteY2335" fmla="*/ 240494 h 1636384"/>
              <a:gd name="connsiteX2336" fmla="*/ 603465 w 1305671"/>
              <a:gd name="connsiteY2336" fmla="*/ 240101 h 1636384"/>
              <a:gd name="connsiteX2337" fmla="*/ 604646 w 1305671"/>
              <a:gd name="connsiteY2337" fmla="*/ 239838 h 1636384"/>
              <a:gd name="connsiteX2338" fmla="*/ 605432 w 1305671"/>
              <a:gd name="connsiteY2338" fmla="*/ 240101 h 1636384"/>
              <a:gd name="connsiteX2339" fmla="*/ 605432 w 1305671"/>
              <a:gd name="connsiteY2339" fmla="*/ 239838 h 1636384"/>
              <a:gd name="connsiteX2340" fmla="*/ 605695 w 1305671"/>
              <a:gd name="connsiteY2340" fmla="*/ 239445 h 1636384"/>
              <a:gd name="connsiteX2341" fmla="*/ 606350 w 1305671"/>
              <a:gd name="connsiteY2341" fmla="*/ 239838 h 1636384"/>
              <a:gd name="connsiteX2342" fmla="*/ 608842 w 1305671"/>
              <a:gd name="connsiteY2342" fmla="*/ 238396 h 1636384"/>
              <a:gd name="connsiteX2343" fmla="*/ 609628 w 1305671"/>
              <a:gd name="connsiteY2343" fmla="*/ 238658 h 1636384"/>
              <a:gd name="connsiteX2344" fmla="*/ 611071 w 1305671"/>
              <a:gd name="connsiteY2344" fmla="*/ 238003 h 1636384"/>
              <a:gd name="connsiteX2345" fmla="*/ 611333 w 1305671"/>
              <a:gd name="connsiteY2345" fmla="*/ 237740 h 1636384"/>
              <a:gd name="connsiteX2346" fmla="*/ 612513 w 1305671"/>
              <a:gd name="connsiteY2346" fmla="*/ 238003 h 1636384"/>
              <a:gd name="connsiteX2347" fmla="*/ 613431 w 1305671"/>
              <a:gd name="connsiteY2347" fmla="*/ 236954 h 1636384"/>
              <a:gd name="connsiteX2348" fmla="*/ 615267 w 1305671"/>
              <a:gd name="connsiteY2348" fmla="*/ 236560 h 1636384"/>
              <a:gd name="connsiteX2349" fmla="*/ 615661 w 1305671"/>
              <a:gd name="connsiteY2349" fmla="*/ 236560 h 1636384"/>
              <a:gd name="connsiteX2350" fmla="*/ 616447 w 1305671"/>
              <a:gd name="connsiteY2350" fmla="*/ 236298 h 1636384"/>
              <a:gd name="connsiteX2351" fmla="*/ 617365 w 1305671"/>
              <a:gd name="connsiteY2351" fmla="*/ 236298 h 1636384"/>
              <a:gd name="connsiteX2352" fmla="*/ 617365 w 1305671"/>
              <a:gd name="connsiteY2352" fmla="*/ 235511 h 1636384"/>
              <a:gd name="connsiteX2353" fmla="*/ 618152 w 1305671"/>
              <a:gd name="connsiteY2353" fmla="*/ 235511 h 1636384"/>
              <a:gd name="connsiteX2354" fmla="*/ 618545 w 1305671"/>
              <a:gd name="connsiteY2354" fmla="*/ 235511 h 1636384"/>
              <a:gd name="connsiteX2355" fmla="*/ 618152 w 1305671"/>
              <a:gd name="connsiteY2355" fmla="*/ 234855 h 1636384"/>
              <a:gd name="connsiteX2356" fmla="*/ 617890 w 1305671"/>
              <a:gd name="connsiteY2356" fmla="*/ 234462 h 1636384"/>
              <a:gd name="connsiteX2357" fmla="*/ 617890 w 1305671"/>
              <a:gd name="connsiteY2357" fmla="*/ 233806 h 1636384"/>
              <a:gd name="connsiteX2358" fmla="*/ 617496 w 1305671"/>
              <a:gd name="connsiteY2358" fmla="*/ 233544 h 1636384"/>
              <a:gd name="connsiteX2359" fmla="*/ 617496 w 1305671"/>
              <a:gd name="connsiteY2359" fmla="*/ 233151 h 1636384"/>
              <a:gd name="connsiteX2360" fmla="*/ 618676 w 1305671"/>
              <a:gd name="connsiteY2360" fmla="*/ 233544 h 1636384"/>
              <a:gd name="connsiteX2361" fmla="*/ 618676 w 1305671"/>
              <a:gd name="connsiteY2361" fmla="*/ 232364 h 1636384"/>
              <a:gd name="connsiteX2362" fmla="*/ 618676 w 1305671"/>
              <a:gd name="connsiteY2362" fmla="*/ 231577 h 1636384"/>
              <a:gd name="connsiteX2363" fmla="*/ 618283 w 1305671"/>
              <a:gd name="connsiteY2363" fmla="*/ 231315 h 1636384"/>
              <a:gd name="connsiteX2364" fmla="*/ 618676 w 1305671"/>
              <a:gd name="connsiteY2364" fmla="*/ 230922 h 1636384"/>
              <a:gd name="connsiteX2365" fmla="*/ 618283 w 1305671"/>
              <a:gd name="connsiteY2365" fmla="*/ 230659 h 1636384"/>
              <a:gd name="connsiteX2366" fmla="*/ 618021 w 1305671"/>
              <a:gd name="connsiteY2366" fmla="*/ 230659 h 1636384"/>
              <a:gd name="connsiteX2367" fmla="*/ 618021 w 1305671"/>
              <a:gd name="connsiteY2367" fmla="*/ 229872 h 1636384"/>
              <a:gd name="connsiteX2368" fmla="*/ 618021 w 1305671"/>
              <a:gd name="connsiteY2368" fmla="*/ 228692 h 1636384"/>
              <a:gd name="connsiteX2369" fmla="*/ 617627 w 1305671"/>
              <a:gd name="connsiteY2369" fmla="*/ 228692 h 1636384"/>
              <a:gd name="connsiteX2370" fmla="*/ 616972 w 1305671"/>
              <a:gd name="connsiteY2370" fmla="*/ 226988 h 1636384"/>
              <a:gd name="connsiteX2371" fmla="*/ 615529 w 1305671"/>
              <a:gd name="connsiteY2371" fmla="*/ 225152 h 1636384"/>
              <a:gd name="connsiteX2372" fmla="*/ 615529 w 1305671"/>
              <a:gd name="connsiteY2372" fmla="*/ 223447 h 1636384"/>
              <a:gd name="connsiteX2373" fmla="*/ 616185 w 1305671"/>
              <a:gd name="connsiteY2373" fmla="*/ 220956 h 1636384"/>
              <a:gd name="connsiteX2374" fmla="*/ 617627 w 1305671"/>
              <a:gd name="connsiteY2374" fmla="*/ 220169 h 1636384"/>
              <a:gd name="connsiteX2375" fmla="*/ 620119 w 1305671"/>
              <a:gd name="connsiteY2375" fmla="*/ 220169 h 1636384"/>
              <a:gd name="connsiteX2376" fmla="*/ 620381 w 1305671"/>
              <a:gd name="connsiteY2376" fmla="*/ 220169 h 1636384"/>
              <a:gd name="connsiteX2377" fmla="*/ 622873 w 1305671"/>
              <a:gd name="connsiteY2377" fmla="*/ 219907 h 1636384"/>
              <a:gd name="connsiteX2378" fmla="*/ 623135 w 1305671"/>
              <a:gd name="connsiteY2378" fmla="*/ 220169 h 1636384"/>
              <a:gd name="connsiteX2379" fmla="*/ 623528 w 1305671"/>
              <a:gd name="connsiteY2379" fmla="*/ 219907 h 1636384"/>
              <a:gd name="connsiteX2380" fmla="*/ 624184 w 1305671"/>
              <a:gd name="connsiteY2380" fmla="*/ 219513 h 1636384"/>
              <a:gd name="connsiteX2381" fmla="*/ 624446 w 1305671"/>
              <a:gd name="connsiteY2381" fmla="*/ 219513 h 1636384"/>
              <a:gd name="connsiteX2382" fmla="*/ 624840 w 1305671"/>
              <a:gd name="connsiteY2382" fmla="*/ 219251 h 1636384"/>
              <a:gd name="connsiteX2383" fmla="*/ 624446 w 1305671"/>
              <a:gd name="connsiteY2383" fmla="*/ 218464 h 1636384"/>
              <a:gd name="connsiteX2384" fmla="*/ 624446 w 1305671"/>
              <a:gd name="connsiteY2384" fmla="*/ 218071 h 1636384"/>
              <a:gd name="connsiteX2385" fmla="*/ 624840 w 1305671"/>
              <a:gd name="connsiteY2385" fmla="*/ 218071 h 1636384"/>
              <a:gd name="connsiteX2386" fmla="*/ 625102 w 1305671"/>
              <a:gd name="connsiteY2386" fmla="*/ 218726 h 1636384"/>
              <a:gd name="connsiteX2387" fmla="*/ 625758 w 1305671"/>
              <a:gd name="connsiteY2387" fmla="*/ 218071 h 1636384"/>
              <a:gd name="connsiteX2388" fmla="*/ 625495 w 1305671"/>
              <a:gd name="connsiteY2388" fmla="*/ 218071 h 1636384"/>
              <a:gd name="connsiteX2389" fmla="*/ 625233 w 1305671"/>
              <a:gd name="connsiteY2389" fmla="*/ 218071 h 1636384"/>
              <a:gd name="connsiteX2390" fmla="*/ 625495 w 1305671"/>
              <a:gd name="connsiteY2390" fmla="*/ 217677 h 1636384"/>
              <a:gd name="connsiteX2391" fmla="*/ 626282 w 1305671"/>
              <a:gd name="connsiteY2391" fmla="*/ 217415 h 1636384"/>
              <a:gd name="connsiteX2392" fmla="*/ 626282 w 1305671"/>
              <a:gd name="connsiteY2392" fmla="*/ 217677 h 1636384"/>
              <a:gd name="connsiteX2393" fmla="*/ 626020 w 1305671"/>
              <a:gd name="connsiteY2393" fmla="*/ 217677 h 1636384"/>
              <a:gd name="connsiteX2394" fmla="*/ 626020 w 1305671"/>
              <a:gd name="connsiteY2394" fmla="*/ 218071 h 1636384"/>
              <a:gd name="connsiteX2395" fmla="*/ 626151 w 1305671"/>
              <a:gd name="connsiteY2395" fmla="*/ 218071 h 1636384"/>
              <a:gd name="connsiteX2396" fmla="*/ 628511 w 1305671"/>
              <a:gd name="connsiteY2396" fmla="*/ 217022 h 1636384"/>
              <a:gd name="connsiteX2397" fmla="*/ 629691 w 1305671"/>
              <a:gd name="connsiteY2397" fmla="*/ 216628 h 1636384"/>
              <a:gd name="connsiteX2398" fmla="*/ 631396 w 1305671"/>
              <a:gd name="connsiteY2398" fmla="*/ 218071 h 1636384"/>
              <a:gd name="connsiteX2399" fmla="*/ 631790 w 1305671"/>
              <a:gd name="connsiteY2399" fmla="*/ 217808 h 1636384"/>
              <a:gd name="connsiteX2400" fmla="*/ 632052 w 1305671"/>
              <a:gd name="connsiteY2400" fmla="*/ 218071 h 1636384"/>
              <a:gd name="connsiteX2401" fmla="*/ 632052 w 1305671"/>
              <a:gd name="connsiteY2401" fmla="*/ 217808 h 1636384"/>
              <a:gd name="connsiteX2402" fmla="*/ 632445 w 1305671"/>
              <a:gd name="connsiteY2402" fmla="*/ 217415 h 1636384"/>
              <a:gd name="connsiteX2403" fmla="*/ 633232 w 1305671"/>
              <a:gd name="connsiteY2403" fmla="*/ 217808 h 1636384"/>
              <a:gd name="connsiteX2404" fmla="*/ 633494 w 1305671"/>
              <a:gd name="connsiteY2404" fmla="*/ 217022 h 1636384"/>
              <a:gd name="connsiteX2405" fmla="*/ 633888 w 1305671"/>
              <a:gd name="connsiteY2405" fmla="*/ 216628 h 1636384"/>
              <a:gd name="connsiteX2406" fmla="*/ 633888 w 1305671"/>
              <a:gd name="connsiteY2406" fmla="*/ 217022 h 1636384"/>
              <a:gd name="connsiteX2407" fmla="*/ 634150 w 1305671"/>
              <a:gd name="connsiteY2407" fmla="*/ 216366 h 1636384"/>
              <a:gd name="connsiteX2408" fmla="*/ 634543 w 1305671"/>
              <a:gd name="connsiteY2408" fmla="*/ 216366 h 1636384"/>
              <a:gd name="connsiteX2409" fmla="*/ 634806 w 1305671"/>
              <a:gd name="connsiteY2409" fmla="*/ 215579 h 1636384"/>
              <a:gd name="connsiteX2410" fmla="*/ 635461 w 1305671"/>
              <a:gd name="connsiteY2410" fmla="*/ 215186 h 1636384"/>
              <a:gd name="connsiteX2411" fmla="*/ 636248 w 1305671"/>
              <a:gd name="connsiteY2411" fmla="*/ 214924 h 1636384"/>
              <a:gd name="connsiteX2412" fmla="*/ 636248 w 1305671"/>
              <a:gd name="connsiteY2412" fmla="*/ 214137 h 1636384"/>
              <a:gd name="connsiteX2413" fmla="*/ 636248 w 1305671"/>
              <a:gd name="connsiteY2413" fmla="*/ 213743 h 1636384"/>
              <a:gd name="connsiteX2414" fmla="*/ 635986 w 1305671"/>
              <a:gd name="connsiteY2414" fmla="*/ 213481 h 1636384"/>
              <a:gd name="connsiteX2415" fmla="*/ 636642 w 1305671"/>
              <a:gd name="connsiteY2415" fmla="*/ 213088 h 1636384"/>
              <a:gd name="connsiteX2416" fmla="*/ 636904 w 1305671"/>
              <a:gd name="connsiteY2416" fmla="*/ 212432 h 1636384"/>
              <a:gd name="connsiteX2417" fmla="*/ 637297 w 1305671"/>
              <a:gd name="connsiteY2417" fmla="*/ 211645 h 1636384"/>
              <a:gd name="connsiteX2418" fmla="*/ 637559 w 1305671"/>
              <a:gd name="connsiteY2418" fmla="*/ 211645 h 1636384"/>
              <a:gd name="connsiteX2419" fmla="*/ 637559 w 1305671"/>
              <a:gd name="connsiteY2419" fmla="*/ 211383 h 1636384"/>
              <a:gd name="connsiteX2420" fmla="*/ 637297 w 1305671"/>
              <a:gd name="connsiteY2420" fmla="*/ 211383 h 1636384"/>
              <a:gd name="connsiteX2421" fmla="*/ 636510 w 1305671"/>
              <a:gd name="connsiteY2421" fmla="*/ 211383 h 1636384"/>
              <a:gd name="connsiteX2422" fmla="*/ 637297 w 1305671"/>
              <a:gd name="connsiteY2422" fmla="*/ 210990 h 1636384"/>
              <a:gd name="connsiteX2423" fmla="*/ 636117 w 1305671"/>
              <a:gd name="connsiteY2423" fmla="*/ 211252 h 1636384"/>
              <a:gd name="connsiteX2424" fmla="*/ 635855 w 1305671"/>
              <a:gd name="connsiteY2424" fmla="*/ 211252 h 1636384"/>
              <a:gd name="connsiteX2425" fmla="*/ 636117 w 1305671"/>
              <a:gd name="connsiteY2425" fmla="*/ 209154 h 1636384"/>
              <a:gd name="connsiteX2426" fmla="*/ 637297 w 1305671"/>
              <a:gd name="connsiteY2426" fmla="*/ 207711 h 1636384"/>
              <a:gd name="connsiteX2427" fmla="*/ 636904 w 1305671"/>
              <a:gd name="connsiteY2427" fmla="*/ 207056 h 1636384"/>
              <a:gd name="connsiteX2428" fmla="*/ 637690 w 1305671"/>
              <a:gd name="connsiteY2428" fmla="*/ 207056 h 1636384"/>
              <a:gd name="connsiteX2429" fmla="*/ 638084 w 1305671"/>
              <a:gd name="connsiteY2429" fmla="*/ 206269 h 1636384"/>
              <a:gd name="connsiteX2430" fmla="*/ 638871 w 1305671"/>
              <a:gd name="connsiteY2430" fmla="*/ 206269 h 1636384"/>
              <a:gd name="connsiteX2431" fmla="*/ 639133 w 1305671"/>
              <a:gd name="connsiteY2431" fmla="*/ 205613 h 1636384"/>
              <a:gd name="connsiteX2432" fmla="*/ 640313 w 1305671"/>
              <a:gd name="connsiteY2432" fmla="*/ 205351 h 1636384"/>
              <a:gd name="connsiteX2433" fmla="*/ 640969 w 1305671"/>
              <a:gd name="connsiteY2433" fmla="*/ 204171 h 1636384"/>
              <a:gd name="connsiteX2434" fmla="*/ 641231 w 1305671"/>
              <a:gd name="connsiteY2434" fmla="*/ 204564 h 1636384"/>
              <a:gd name="connsiteX2435" fmla="*/ 641624 w 1305671"/>
              <a:gd name="connsiteY2435" fmla="*/ 204171 h 1636384"/>
              <a:gd name="connsiteX2436" fmla="*/ 640838 w 1305671"/>
              <a:gd name="connsiteY2436" fmla="*/ 203909 h 1636384"/>
              <a:gd name="connsiteX2437" fmla="*/ 641100 w 1305671"/>
              <a:gd name="connsiteY2437" fmla="*/ 202728 h 1636384"/>
              <a:gd name="connsiteX2438" fmla="*/ 641100 w 1305671"/>
              <a:gd name="connsiteY2438" fmla="*/ 202466 h 1636384"/>
              <a:gd name="connsiteX2439" fmla="*/ 640444 w 1305671"/>
              <a:gd name="connsiteY2439" fmla="*/ 202466 h 1636384"/>
              <a:gd name="connsiteX2440" fmla="*/ 639658 w 1305671"/>
              <a:gd name="connsiteY2440" fmla="*/ 201679 h 1636384"/>
              <a:gd name="connsiteX2441" fmla="*/ 639002 w 1305671"/>
              <a:gd name="connsiteY2441" fmla="*/ 201679 h 1636384"/>
              <a:gd name="connsiteX2442" fmla="*/ 638215 w 1305671"/>
              <a:gd name="connsiteY2442" fmla="*/ 201286 h 1636384"/>
              <a:gd name="connsiteX2443" fmla="*/ 635855 w 1305671"/>
              <a:gd name="connsiteY2443" fmla="*/ 201286 h 1636384"/>
              <a:gd name="connsiteX2444" fmla="*/ 635068 w 1305671"/>
              <a:gd name="connsiteY2444" fmla="*/ 201024 h 1636384"/>
              <a:gd name="connsiteX2445" fmla="*/ 634674 w 1305671"/>
              <a:gd name="connsiteY2445" fmla="*/ 199581 h 1636384"/>
              <a:gd name="connsiteX2446" fmla="*/ 635330 w 1305671"/>
              <a:gd name="connsiteY2446" fmla="*/ 198401 h 1636384"/>
              <a:gd name="connsiteX2447" fmla="*/ 636510 w 1305671"/>
              <a:gd name="connsiteY2447" fmla="*/ 198008 h 1636384"/>
              <a:gd name="connsiteX2448" fmla="*/ 637953 w 1305671"/>
              <a:gd name="connsiteY2448" fmla="*/ 197745 h 1636384"/>
              <a:gd name="connsiteX2449" fmla="*/ 640838 w 1305671"/>
              <a:gd name="connsiteY2449" fmla="*/ 195254 h 1636384"/>
              <a:gd name="connsiteX2450" fmla="*/ 641624 w 1305671"/>
              <a:gd name="connsiteY2450" fmla="*/ 194992 h 1636384"/>
              <a:gd name="connsiteX2451" fmla="*/ 641624 w 1305671"/>
              <a:gd name="connsiteY2451" fmla="*/ 194598 h 1636384"/>
              <a:gd name="connsiteX2452" fmla="*/ 640838 w 1305671"/>
              <a:gd name="connsiteY2452" fmla="*/ 193811 h 1636384"/>
              <a:gd name="connsiteX2453" fmla="*/ 641100 w 1305671"/>
              <a:gd name="connsiteY2453" fmla="*/ 192894 h 1636384"/>
              <a:gd name="connsiteX2454" fmla="*/ 640838 w 1305671"/>
              <a:gd name="connsiteY2454" fmla="*/ 191058 h 1636384"/>
              <a:gd name="connsiteX2455" fmla="*/ 641887 w 1305671"/>
              <a:gd name="connsiteY2455" fmla="*/ 193549 h 1636384"/>
              <a:gd name="connsiteX2456" fmla="*/ 643723 w 1305671"/>
              <a:gd name="connsiteY2456" fmla="*/ 194598 h 1636384"/>
              <a:gd name="connsiteX2457" fmla="*/ 645165 w 1305671"/>
              <a:gd name="connsiteY2457" fmla="*/ 195254 h 1636384"/>
              <a:gd name="connsiteX2458" fmla="*/ 646607 w 1305671"/>
              <a:gd name="connsiteY2458" fmla="*/ 195647 h 1636384"/>
              <a:gd name="connsiteX2459" fmla="*/ 648050 w 1305671"/>
              <a:gd name="connsiteY2459" fmla="*/ 195254 h 1636384"/>
              <a:gd name="connsiteX2460" fmla="*/ 649230 w 1305671"/>
              <a:gd name="connsiteY2460" fmla="*/ 194598 h 1636384"/>
              <a:gd name="connsiteX2461" fmla="*/ 650148 w 1305671"/>
              <a:gd name="connsiteY2461" fmla="*/ 194336 h 1636384"/>
              <a:gd name="connsiteX2462" fmla="*/ 650541 w 1305671"/>
              <a:gd name="connsiteY2462" fmla="*/ 193943 h 1636384"/>
              <a:gd name="connsiteX2463" fmla="*/ 650148 w 1305671"/>
              <a:gd name="connsiteY2463" fmla="*/ 195778 h 1636384"/>
              <a:gd name="connsiteX2464" fmla="*/ 649886 w 1305671"/>
              <a:gd name="connsiteY2464" fmla="*/ 196041 h 1636384"/>
              <a:gd name="connsiteX2465" fmla="*/ 648706 w 1305671"/>
              <a:gd name="connsiteY2465" fmla="*/ 197877 h 1636384"/>
              <a:gd name="connsiteX2466" fmla="*/ 648706 w 1305671"/>
              <a:gd name="connsiteY2466" fmla="*/ 199319 h 1636384"/>
              <a:gd name="connsiteX2467" fmla="*/ 648443 w 1305671"/>
              <a:gd name="connsiteY2467" fmla="*/ 201155 h 1636384"/>
              <a:gd name="connsiteX2468" fmla="*/ 648706 w 1305671"/>
              <a:gd name="connsiteY2468" fmla="*/ 201417 h 1636384"/>
              <a:gd name="connsiteX2469" fmla="*/ 648443 w 1305671"/>
              <a:gd name="connsiteY2469" fmla="*/ 202860 h 1636384"/>
              <a:gd name="connsiteX2470" fmla="*/ 649886 w 1305671"/>
              <a:gd name="connsiteY2470" fmla="*/ 203515 h 1636384"/>
              <a:gd name="connsiteX2471" fmla="*/ 649886 w 1305671"/>
              <a:gd name="connsiteY2471" fmla="*/ 203909 h 1636384"/>
              <a:gd name="connsiteX2472" fmla="*/ 650672 w 1305671"/>
              <a:gd name="connsiteY2472" fmla="*/ 203909 h 1636384"/>
              <a:gd name="connsiteX2473" fmla="*/ 652771 w 1305671"/>
              <a:gd name="connsiteY2473" fmla="*/ 203909 h 1636384"/>
              <a:gd name="connsiteX2474" fmla="*/ 653557 w 1305671"/>
              <a:gd name="connsiteY2474" fmla="*/ 203122 h 1636384"/>
              <a:gd name="connsiteX2475" fmla="*/ 655262 w 1305671"/>
              <a:gd name="connsiteY2475" fmla="*/ 202466 h 1636384"/>
              <a:gd name="connsiteX2476" fmla="*/ 656442 w 1305671"/>
              <a:gd name="connsiteY2476" fmla="*/ 200630 h 1636384"/>
              <a:gd name="connsiteX2477" fmla="*/ 656705 w 1305671"/>
              <a:gd name="connsiteY2477" fmla="*/ 199975 h 1636384"/>
              <a:gd name="connsiteX2478" fmla="*/ 657098 w 1305671"/>
              <a:gd name="connsiteY2478" fmla="*/ 198139 h 1636384"/>
              <a:gd name="connsiteX2479" fmla="*/ 656705 w 1305671"/>
              <a:gd name="connsiteY2479" fmla="*/ 196434 h 1636384"/>
              <a:gd name="connsiteX2480" fmla="*/ 657098 w 1305671"/>
              <a:gd name="connsiteY2480" fmla="*/ 196434 h 1636384"/>
              <a:gd name="connsiteX2481" fmla="*/ 655655 w 1305671"/>
              <a:gd name="connsiteY2481" fmla="*/ 194598 h 1636384"/>
              <a:gd name="connsiteX2482" fmla="*/ 655918 w 1305671"/>
              <a:gd name="connsiteY2482" fmla="*/ 194598 h 1636384"/>
              <a:gd name="connsiteX2483" fmla="*/ 656705 w 1305671"/>
              <a:gd name="connsiteY2483" fmla="*/ 195778 h 1636384"/>
              <a:gd name="connsiteX2484" fmla="*/ 657885 w 1305671"/>
              <a:gd name="connsiteY2484" fmla="*/ 195385 h 1636384"/>
              <a:gd name="connsiteX2485" fmla="*/ 659589 w 1305671"/>
              <a:gd name="connsiteY2485" fmla="*/ 195123 h 1636384"/>
              <a:gd name="connsiteX2486" fmla="*/ 662868 w 1305671"/>
              <a:gd name="connsiteY2486" fmla="*/ 194467 h 1636384"/>
              <a:gd name="connsiteX2487" fmla="*/ 664310 w 1305671"/>
              <a:gd name="connsiteY2487" fmla="*/ 194467 h 1636384"/>
              <a:gd name="connsiteX2488" fmla="*/ 664310 w 1305671"/>
              <a:gd name="connsiteY2488" fmla="*/ 193287 h 1636384"/>
              <a:gd name="connsiteX2489" fmla="*/ 664572 w 1305671"/>
              <a:gd name="connsiteY2489" fmla="*/ 193025 h 1636384"/>
              <a:gd name="connsiteX2490" fmla="*/ 665752 w 1305671"/>
              <a:gd name="connsiteY2490" fmla="*/ 192631 h 1636384"/>
              <a:gd name="connsiteX2491" fmla="*/ 666539 w 1305671"/>
              <a:gd name="connsiteY2491" fmla="*/ 191713 h 1636384"/>
              <a:gd name="connsiteX2492" fmla="*/ 666802 w 1305671"/>
              <a:gd name="connsiteY2492" fmla="*/ 191713 h 1636384"/>
              <a:gd name="connsiteX2493" fmla="*/ 667195 w 1305671"/>
              <a:gd name="connsiteY2493" fmla="*/ 191320 h 1636384"/>
              <a:gd name="connsiteX2494" fmla="*/ 669686 w 1305671"/>
              <a:gd name="connsiteY2494" fmla="*/ 189878 h 1636384"/>
              <a:gd name="connsiteX2495" fmla="*/ 671785 w 1305671"/>
              <a:gd name="connsiteY2495" fmla="*/ 188960 h 1636384"/>
              <a:gd name="connsiteX2496" fmla="*/ 673358 w 1305671"/>
              <a:gd name="connsiteY2496" fmla="*/ 188566 h 1636384"/>
              <a:gd name="connsiteX2497" fmla="*/ 674276 w 1305671"/>
              <a:gd name="connsiteY2497" fmla="*/ 187911 h 1636384"/>
              <a:gd name="connsiteX2498" fmla="*/ 677161 w 1305671"/>
              <a:gd name="connsiteY2498" fmla="*/ 185419 h 1636384"/>
              <a:gd name="connsiteX2499" fmla="*/ 677161 w 1305671"/>
              <a:gd name="connsiteY2499" fmla="*/ 183977 h 1636384"/>
              <a:gd name="connsiteX2500" fmla="*/ 677554 w 1305671"/>
              <a:gd name="connsiteY2500" fmla="*/ 183583 h 1636384"/>
              <a:gd name="connsiteX2501" fmla="*/ 678210 w 1305671"/>
              <a:gd name="connsiteY2501" fmla="*/ 184239 h 1636384"/>
              <a:gd name="connsiteX2502" fmla="*/ 678997 w 1305671"/>
              <a:gd name="connsiteY2502" fmla="*/ 184239 h 1636384"/>
              <a:gd name="connsiteX2503" fmla="*/ 679652 w 1305671"/>
              <a:gd name="connsiteY2503" fmla="*/ 183321 h 1636384"/>
              <a:gd name="connsiteX2504" fmla="*/ 679915 w 1305671"/>
              <a:gd name="connsiteY2504" fmla="*/ 183321 h 1636384"/>
              <a:gd name="connsiteX2505" fmla="*/ 679652 w 1305671"/>
              <a:gd name="connsiteY2505" fmla="*/ 181485 h 1636384"/>
              <a:gd name="connsiteX2506" fmla="*/ 679915 w 1305671"/>
              <a:gd name="connsiteY2506" fmla="*/ 180830 h 1636384"/>
              <a:gd name="connsiteX2507" fmla="*/ 679652 w 1305671"/>
              <a:gd name="connsiteY2507" fmla="*/ 180567 h 1636384"/>
              <a:gd name="connsiteX2508" fmla="*/ 678997 w 1305671"/>
              <a:gd name="connsiteY2508" fmla="*/ 180174 h 1636384"/>
              <a:gd name="connsiteX2509" fmla="*/ 678210 w 1305671"/>
              <a:gd name="connsiteY2509" fmla="*/ 179518 h 1636384"/>
              <a:gd name="connsiteX2510" fmla="*/ 678210 w 1305671"/>
              <a:gd name="connsiteY2510" fmla="*/ 179256 h 1636384"/>
              <a:gd name="connsiteX2511" fmla="*/ 676768 w 1305671"/>
              <a:gd name="connsiteY2511" fmla="*/ 179256 h 1636384"/>
              <a:gd name="connsiteX2512" fmla="*/ 676374 w 1305671"/>
              <a:gd name="connsiteY2512" fmla="*/ 179256 h 1636384"/>
              <a:gd name="connsiteX2513" fmla="*/ 676374 w 1305671"/>
              <a:gd name="connsiteY2513" fmla="*/ 178469 h 1636384"/>
              <a:gd name="connsiteX2514" fmla="*/ 676768 w 1305671"/>
              <a:gd name="connsiteY2514" fmla="*/ 176633 h 1636384"/>
              <a:gd name="connsiteX2515" fmla="*/ 678472 w 1305671"/>
              <a:gd name="connsiteY2515" fmla="*/ 175584 h 1636384"/>
              <a:gd name="connsiteX2516" fmla="*/ 678472 w 1305671"/>
              <a:gd name="connsiteY2516" fmla="*/ 174929 h 1636384"/>
              <a:gd name="connsiteX2517" fmla="*/ 678866 w 1305671"/>
              <a:gd name="connsiteY2517" fmla="*/ 174535 h 1636384"/>
              <a:gd name="connsiteX2518" fmla="*/ 678079 w 1305671"/>
              <a:gd name="connsiteY2518" fmla="*/ 173880 h 1636384"/>
              <a:gd name="connsiteX2519" fmla="*/ 679128 w 1305671"/>
              <a:gd name="connsiteY2519" fmla="*/ 173617 h 1636384"/>
              <a:gd name="connsiteX2520" fmla="*/ 679521 w 1305671"/>
              <a:gd name="connsiteY2520" fmla="*/ 174273 h 1636384"/>
              <a:gd name="connsiteX2521" fmla="*/ 679128 w 1305671"/>
              <a:gd name="connsiteY2521" fmla="*/ 174273 h 1636384"/>
              <a:gd name="connsiteX2522" fmla="*/ 679521 w 1305671"/>
              <a:gd name="connsiteY2522" fmla="*/ 175060 h 1636384"/>
              <a:gd name="connsiteX2523" fmla="*/ 680308 w 1305671"/>
              <a:gd name="connsiteY2523" fmla="*/ 174666 h 1636384"/>
              <a:gd name="connsiteX2524" fmla="*/ 679915 w 1305671"/>
              <a:gd name="connsiteY2524" fmla="*/ 174011 h 1636384"/>
              <a:gd name="connsiteX2525" fmla="*/ 679915 w 1305671"/>
              <a:gd name="connsiteY2525" fmla="*/ 173748 h 1636384"/>
              <a:gd name="connsiteX2526" fmla="*/ 682013 w 1305671"/>
              <a:gd name="connsiteY2526" fmla="*/ 174011 h 1636384"/>
              <a:gd name="connsiteX2527" fmla="*/ 682406 w 1305671"/>
              <a:gd name="connsiteY2527" fmla="*/ 174404 h 1636384"/>
              <a:gd name="connsiteX2528" fmla="*/ 683849 w 1305671"/>
              <a:gd name="connsiteY2528" fmla="*/ 174404 h 1636384"/>
              <a:gd name="connsiteX2529" fmla="*/ 684635 w 1305671"/>
              <a:gd name="connsiteY2529" fmla="*/ 174404 h 1636384"/>
              <a:gd name="connsiteX2530" fmla="*/ 686078 w 1305671"/>
              <a:gd name="connsiteY2530" fmla="*/ 172962 h 1636384"/>
              <a:gd name="connsiteX2531" fmla="*/ 688438 w 1305671"/>
              <a:gd name="connsiteY2531" fmla="*/ 171781 h 1636384"/>
              <a:gd name="connsiteX2532" fmla="*/ 689618 w 1305671"/>
              <a:gd name="connsiteY2532" fmla="*/ 171781 h 1636384"/>
              <a:gd name="connsiteX2533" fmla="*/ 691323 w 1305671"/>
              <a:gd name="connsiteY2533" fmla="*/ 170864 h 1636384"/>
              <a:gd name="connsiteX2534" fmla="*/ 692503 w 1305671"/>
              <a:gd name="connsiteY2534" fmla="*/ 171519 h 1636384"/>
              <a:gd name="connsiteX2535" fmla="*/ 693552 w 1305671"/>
              <a:gd name="connsiteY2535" fmla="*/ 173224 h 1636384"/>
              <a:gd name="connsiteX2536" fmla="*/ 694208 w 1305671"/>
              <a:gd name="connsiteY2536" fmla="*/ 174404 h 1636384"/>
              <a:gd name="connsiteX2537" fmla="*/ 694208 w 1305671"/>
              <a:gd name="connsiteY2537" fmla="*/ 175453 h 1636384"/>
              <a:gd name="connsiteX2538" fmla="*/ 693552 w 1305671"/>
              <a:gd name="connsiteY2538" fmla="*/ 176109 h 1636384"/>
              <a:gd name="connsiteX2539" fmla="*/ 692503 w 1305671"/>
              <a:gd name="connsiteY2539" fmla="*/ 176502 h 1636384"/>
              <a:gd name="connsiteX2540" fmla="*/ 692110 w 1305671"/>
              <a:gd name="connsiteY2540" fmla="*/ 176109 h 1636384"/>
              <a:gd name="connsiteX2541" fmla="*/ 691323 w 1305671"/>
              <a:gd name="connsiteY2541" fmla="*/ 176502 h 1636384"/>
              <a:gd name="connsiteX2542" fmla="*/ 690667 w 1305671"/>
              <a:gd name="connsiteY2542" fmla="*/ 176109 h 1636384"/>
              <a:gd name="connsiteX2543" fmla="*/ 687520 w 1305671"/>
              <a:gd name="connsiteY2543" fmla="*/ 176896 h 1636384"/>
              <a:gd name="connsiteX2544" fmla="*/ 685684 w 1305671"/>
              <a:gd name="connsiteY2544" fmla="*/ 178076 h 1636384"/>
              <a:gd name="connsiteX2545" fmla="*/ 685029 w 1305671"/>
              <a:gd name="connsiteY2545" fmla="*/ 179780 h 1636384"/>
              <a:gd name="connsiteX2546" fmla="*/ 684767 w 1305671"/>
              <a:gd name="connsiteY2546" fmla="*/ 180174 h 1636384"/>
              <a:gd name="connsiteX2547" fmla="*/ 684767 w 1305671"/>
              <a:gd name="connsiteY2547" fmla="*/ 180436 h 1636384"/>
              <a:gd name="connsiteX2548" fmla="*/ 684767 w 1305671"/>
              <a:gd name="connsiteY2548" fmla="*/ 181616 h 1636384"/>
              <a:gd name="connsiteX2549" fmla="*/ 685684 w 1305671"/>
              <a:gd name="connsiteY2549" fmla="*/ 183059 h 1636384"/>
              <a:gd name="connsiteX2550" fmla="*/ 686865 w 1305671"/>
              <a:gd name="connsiteY2550" fmla="*/ 185550 h 1636384"/>
              <a:gd name="connsiteX2551" fmla="*/ 687651 w 1305671"/>
              <a:gd name="connsiteY2551" fmla="*/ 186206 h 1636384"/>
              <a:gd name="connsiteX2552" fmla="*/ 686471 w 1305671"/>
              <a:gd name="connsiteY2552" fmla="*/ 186599 h 1636384"/>
              <a:gd name="connsiteX2553" fmla="*/ 685684 w 1305671"/>
              <a:gd name="connsiteY2553" fmla="*/ 188304 h 1636384"/>
              <a:gd name="connsiteX2554" fmla="*/ 684242 w 1305671"/>
              <a:gd name="connsiteY2554" fmla="*/ 188960 h 1636384"/>
              <a:gd name="connsiteX2555" fmla="*/ 683586 w 1305671"/>
              <a:gd name="connsiteY2555" fmla="*/ 190140 h 1636384"/>
              <a:gd name="connsiteX2556" fmla="*/ 683586 w 1305671"/>
              <a:gd name="connsiteY2556" fmla="*/ 191845 h 1636384"/>
              <a:gd name="connsiteX2557" fmla="*/ 683324 w 1305671"/>
              <a:gd name="connsiteY2557" fmla="*/ 192631 h 1636384"/>
              <a:gd name="connsiteX2558" fmla="*/ 682931 w 1305671"/>
              <a:gd name="connsiteY2558" fmla="*/ 193811 h 1636384"/>
              <a:gd name="connsiteX2559" fmla="*/ 682668 w 1305671"/>
              <a:gd name="connsiteY2559" fmla="*/ 194074 h 1636384"/>
              <a:gd name="connsiteX2560" fmla="*/ 682668 w 1305671"/>
              <a:gd name="connsiteY2560" fmla="*/ 194729 h 1636384"/>
              <a:gd name="connsiteX2561" fmla="*/ 683717 w 1305671"/>
              <a:gd name="connsiteY2561" fmla="*/ 195123 h 1636384"/>
              <a:gd name="connsiteX2562" fmla="*/ 684373 w 1305671"/>
              <a:gd name="connsiteY2562" fmla="*/ 194336 h 1636384"/>
              <a:gd name="connsiteX2563" fmla="*/ 685553 w 1305671"/>
              <a:gd name="connsiteY2563" fmla="*/ 194598 h 1636384"/>
              <a:gd name="connsiteX2564" fmla="*/ 686602 w 1305671"/>
              <a:gd name="connsiteY2564" fmla="*/ 196041 h 1636384"/>
              <a:gd name="connsiteX2565" fmla="*/ 686602 w 1305671"/>
              <a:gd name="connsiteY2565" fmla="*/ 195778 h 1636384"/>
              <a:gd name="connsiteX2566" fmla="*/ 686602 w 1305671"/>
              <a:gd name="connsiteY2566" fmla="*/ 194336 h 1636384"/>
              <a:gd name="connsiteX2567" fmla="*/ 685816 w 1305671"/>
              <a:gd name="connsiteY2567" fmla="*/ 193156 h 1636384"/>
              <a:gd name="connsiteX2568" fmla="*/ 685160 w 1305671"/>
              <a:gd name="connsiteY2568" fmla="*/ 193156 h 1636384"/>
              <a:gd name="connsiteX2569" fmla="*/ 684898 w 1305671"/>
              <a:gd name="connsiteY2569" fmla="*/ 192500 h 1636384"/>
              <a:gd name="connsiteX2570" fmla="*/ 685160 w 1305671"/>
              <a:gd name="connsiteY2570" fmla="*/ 191713 h 1636384"/>
              <a:gd name="connsiteX2571" fmla="*/ 685816 w 1305671"/>
              <a:gd name="connsiteY2571" fmla="*/ 191451 h 1636384"/>
              <a:gd name="connsiteX2572" fmla="*/ 685816 w 1305671"/>
              <a:gd name="connsiteY2572" fmla="*/ 190271 h 1636384"/>
              <a:gd name="connsiteX2573" fmla="*/ 687651 w 1305671"/>
              <a:gd name="connsiteY2573" fmla="*/ 188566 h 1636384"/>
              <a:gd name="connsiteX2574" fmla="*/ 689094 w 1305671"/>
              <a:gd name="connsiteY2574" fmla="*/ 186075 h 1636384"/>
              <a:gd name="connsiteX2575" fmla="*/ 688700 w 1305671"/>
              <a:gd name="connsiteY2575" fmla="*/ 182272 h 1636384"/>
              <a:gd name="connsiteX2576" fmla="*/ 689487 w 1305671"/>
              <a:gd name="connsiteY2576" fmla="*/ 180174 h 1636384"/>
              <a:gd name="connsiteX2577" fmla="*/ 689487 w 1305671"/>
              <a:gd name="connsiteY2577" fmla="*/ 178731 h 1636384"/>
              <a:gd name="connsiteX2578" fmla="*/ 690930 w 1305671"/>
              <a:gd name="connsiteY2578" fmla="*/ 178338 h 1636384"/>
              <a:gd name="connsiteX2579" fmla="*/ 693028 w 1305671"/>
              <a:gd name="connsiteY2579" fmla="*/ 178731 h 1636384"/>
              <a:gd name="connsiteX2580" fmla="*/ 694863 w 1305671"/>
              <a:gd name="connsiteY2580" fmla="*/ 178338 h 1636384"/>
              <a:gd name="connsiteX2581" fmla="*/ 694470 w 1305671"/>
              <a:gd name="connsiteY2581" fmla="*/ 180436 h 1636384"/>
              <a:gd name="connsiteX2582" fmla="*/ 694863 w 1305671"/>
              <a:gd name="connsiteY2582" fmla="*/ 182534 h 1636384"/>
              <a:gd name="connsiteX2583" fmla="*/ 694470 w 1305671"/>
              <a:gd name="connsiteY2583" fmla="*/ 185026 h 1636384"/>
              <a:gd name="connsiteX2584" fmla="*/ 695913 w 1305671"/>
              <a:gd name="connsiteY2584" fmla="*/ 187911 h 1636384"/>
              <a:gd name="connsiteX2585" fmla="*/ 696306 w 1305671"/>
              <a:gd name="connsiteY2585" fmla="*/ 188829 h 1636384"/>
              <a:gd name="connsiteX2586" fmla="*/ 696568 w 1305671"/>
              <a:gd name="connsiteY2586" fmla="*/ 189615 h 1636384"/>
              <a:gd name="connsiteX2587" fmla="*/ 696962 w 1305671"/>
              <a:gd name="connsiteY2587" fmla="*/ 189615 h 1636384"/>
              <a:gd name="connsiteX2588" fmla="*/ 696962 w 1305671"/>
              <a:gd name="connsiteY2588" fmla="*/ 191058 h 1636384"/>
              <a:gd name="connsiteX2589" fmla="*/ 696962 w 1305671"/>
              <a:gd name="connsiteY2589" fmla="*/ 192894 h 1636384"/>
              <a:gd name="connsiteX2590" fmla="*/ 698011 w 1305671"/>
              <a:gd name="connsiteY2590" fmla="*/ 193680 h 1636384"/>
              <a:gd name="connsiteX2591" fmla="*/ 697748 w 1305671"/>
              <a:gd name="connsiteY2591" fmla="*/ 193680 h 1636384"/>
              <a:gd name="connsiteX2592" fmla="*/ 697355 w 1305671"/>
              <a:gd name="connsiteY2592" fmla="*/ 193680 h 1636384"/>
              <a:gd name="connsiteX2593" fmla="*/ 697748 w 1305671"/>
              <a:gd name="connsiteY2593" fmla="*/ 193943 h 1636384"/>
              <a:gd name="connsiteX2594" fmla="*/ 698666 w 1305671"/>
              <a:gd name="connsiteY2594" fmla="*/ 193156 h 1636384"/>
              <a:gd name="connsiteX2595" fmla="*/ 700765 w 1305671"/>
              <a:gd name="connsiteY2595" fmla="*/ 194336 h 1636384"/>
              <a:gd name="connsiteX2596" fmla="*/ 701158 w 1305671"/>
              <a:gd name="connsiteY2596" fmla="*/ 193680 h 1636384"/>
              <a:gd name="connsiteX2597" fmla="*/ 702994 w 1305671"/>
              <a:gd name="connsiteY2597" fmla="*/ 193943 h 1636384"/>
              <a:gd name="connsiteX2598" fmla="*/ 702600 w 1305671"/>
              <a:gd name="connsiteY2598" fmla="*/ 193156 h 1636384"/>
              <a:gd name="connsiteX2599" fmla="*/ 704436 w 1305671"/>
              <a:gd name="connsiteY2599" fmla="*/ 192500 h 1636384"/>
              <a:gd name="connsiteX2600" fmla="*/ 704698 w 1305671"/>
              <a:gd name="connsiteY2600" fmla="*/ 190795 h 1636384"/>
              <a:gd name="connsiteX2601" fmla="*/ 704698 w 1305671"/>
              <a:gd name="connsiteY2601" fmla="*/ 187517 h 1636384"/>
              <a:gd name="connsiteX2602" fmla="*/ 704436 w 1305671"/>
              <a:gd name="connsiteY2602" fmla="*/ 186599 h 1636384"/>
              <a:gd name="connsiteX2603" fmla="*/ 705223 w 1305671"/>
              <a:gd name="connsiteY2603" fmla="*/ 186599 h 1636384"/>
              <a:gd name="connsiteX2604" fmla="*/ 706141 w 1305671"/>
              <a:gd name="connsiteY2604" fmla="*/ 188960 h 1636384"/>
              <a:gd name="connsiteX2605" fmla="*/ 707321 w 1305671"/>
              <a:gd name="connsiteY2605" fmla="*/ 190402 h 1636384"/>
              <a:gd name="connsiteX2606" fmla="*/ 708764 w 1305671"/>
              <a:gd name="connsiteY2606" fmla="*/ 191189 h 1636384"/>
              <a:gd name="connsiteX2607" fmla="*/ 708764 w 1305671"/>
              <a:gd name="connsiteY2607" fmla="*/ 193287 h 1636384"/>
              <a:gd name="connsiteX2608" fmla="*/ 710206 w 1305671"/>
              <a:gd name="connsiteY2608" fmla="*/ 193287 h 1636384"/>
              <a:gd name="connsiteX2609" fmla="*/ 711648 w 1305671"/>
              <a:gd name="connsiteY2609" fmla="*/ 193025 h 1636384"/>
              <a:gd name="connsiteX2610" fmla="*/ 712697 w 1305671"/>
              <a:gd name="connsiteY2610" fmla="*/ 193287 h 1636384"/>
              <a:gd name="connsiteX2611" fmla="*/ 713878 w 1305671"/>
              <a:gd name="connsiteY2611" fmla="*/ 192631 h 1636384"/>
              <a:gd name="connsiteX2612" fmla="*/ 714795 w 1305671"/>
              <a:gd name="connsiteY2612" fmla="*/ 190140 h 1636384"/>
              <a:gd name="connsiteX2613" fmla="*/ 714795 w 1305671"/>
              <a:gd name="connsiteY2613" fmla="*/ 187255 h 1636384"/>
              <a:gd name="connsiteX2614" fmla="*/ 715189 w 1305671"/>
              <a:gd name="connsiteY2614" fmla="*/ 184370 h 1636384"/>
              <a:gd name="connsiteX2615" fmla="*/ 715189 w 1305671"/>
              <a:gd name="connsiteY2615" fmla="*/ 182534 h 1636384"/>
              <a:gd name="connsiteX2616" fmla="*/ 716107 w 1305671"/>
              <a:gd name="connsiteY2616" fmla="*/ 181092 h 1636384"/>
              <a:gd name="connsiteX2617" fmla="*/ 717943 w 1305671"/>
              <a:gd name="connsiteY2617" fmla="*/ 180830 h 1636384"/>
              <a:gd name="connsiteX2618" fmla="*/ 717943 w 1305671"/>
              <a:gd name="connsiteY2618" fmla="*/ 178207 h 1636384"/>
              <a:gd name="connsiteX2619" fmla="*/ 718598 w 1305671"/>
              <a:gd name="connsiteY2619" fmla="*/ 178207 h 1636384"/>
              <a:gd name="connsiteX2620" fmla="*/ 718860 w 1305671"/>
              <a:gd name="connsiteY2620" fmla="*/ 178600 h 1636384"/>
              <a:gd name="connsiteX2621" fmla="*/ 718598 w 1305671"/>
              <a:gd name="connsiteY2621" fmla="*/ 180961 h 1636384"/>
              <a:gd name="connsiteX2622" fmla="*/ 718205 w 1305671"/>
              <a:gd name="connsiteY2622" fmla="*/ 183846 h 1636384"/>
              <a:gd name="connsiteX2623" fmla="*/ 718598 w 1305671"/>
              <a:gd name="connsiteY2623" fmla="*/ 187124 h 1636384"/>
              <a:gd name="connsiteX2624" fmla="*/ 719385 w 1305671"/>
              <a:gd name="connsiteY2624" fmla="*/ 187779 h 1636384"/>
              <a:gd name="connsiteX2625" fmla="*/ 720828 w 1305671"/>
              <a:gd name="connsiteY2625" fmla="*/ 187779 h 1636384"/>
              <a:gd name="connsiteX2626" fmla="*/ 722270 w 1305671"/>
              <a:gd name="connsiteY2626" fmla="*/ 187779 h 1636384"/>
              <a:gd name="connsiteX2627" fmla="*/ 723188 w 1305671"/>
              <a:gd name="connsiteY2627" fmla="*/ 189222 h 1636384"/>
              <a:gd name="connsiteX2628" fmla="*/ 725024 w 1305671"/>
              <a:gd name="connsiteY2628" fmla="*/ 190664 h 1636384"/>
              <a:gd name="connsiteX2629" fmla="*/ 725286 w 1305671"/>
              <a:gd name="connsiteY2629" fmla="*/ 192762 h 1636384"/>
              <a:gd name="connsiteX2630" fmla="*/ 725942 w 1305671"/>
              <a:gd name="connsiteY2630" fmla="*/ 195647 h 1636384"/>
              <a:gd name="connsiteX2631" fmla="*/ 726728 w 1305671"/>
              <a:gd name="connsiteY2631" fmla="*/ 196565 h 1636384"/>
              <a:gd name="connsiteX2632" fmla="*/ 727384 w 1305671"/>
              <a:gd name="connsiteY2632" fmla="*/ 198663 h 1636384"/>
              <a:gd name="connsiteX2633" fmla="*/ 727384 w 1305671"/>
              <a:gd name="connsiteY2633" fmla="*/ 201548 h 1636384"/>
              <a:gd name="connsiteX2634" fmla="*/ 727777 w 1305671"/>
              <a:gd name="connsiteY2634" fmla="*/ 203253 h 1636384"/>
              <a:gd name="connsiteX2635" fmla="*/ 726991 w 1305671"/>
              <a:gd name="connsiteY2635" fmla="*/ 203646 h 1636384"/>
              <a:gd name="connsiteX2636" fmla="*/ 726991 w 1305671"/>
              <a:gd name="connsiteY2636" fmla="*/ 204302 h 1636384"/>
              <a:gd name="connsiteX2637" fmla="*/ 727253 w 1305671"/>
              <a:gd name="connsiteY2637" fmla="*/ 204564 h 1636384"/>
              <a:gd name="connsiteX2638" fmla="*/ 727646 w 1305671"/>
              <a:gd name="connsiteY2638" fmla="*/ 206662 h 1636384"/>
              <a:gd name="connsiteX2639" fmla="*/ 727909 w 1305671"/>
              <a:gd name="connsiteY2639" fmla="*/ 207056 h 1636384"/>
              <a:gd name="connsiteX2640" fmla="*/ 728302 w 1305671"/>
              <a:gd name="connsiteY2640" fmla="*/ 206662 h 1636384"/>
              <a:gd name="connsiteX2641" fmla="*/ 727909 w 1305671"/>
              <a:gd name="connsiteY2641" fmla="*/ 205876 h 1636384"/>
              <a:gd name="connsiteX2642" fmla="*/ 729089 w 1305671"/>
              <a:gd name="connsiteY2642" fmla="*/ 205220 h 1636384"/>
              <a:gd name="connsiteX2643" fmla="*/ 729089 w 1305671"/>
              <a:gd name="connsiteY2643" fmla="*/ 204171 h 1636384"/>
              <a:gd name="connsiteX2644" fmla="*/ 730007 w 1305671"/>
              <a:gd name="connsiteY2644" fmla="*/ 202335 h 1636384"/>
              <a:gd name="connsiteX2645" fmla="*/ 731187 w 1305671"/>
              <a:gd name="connsiteY2645" fmla="*/ 202073 h 1636384"/>
              <a:gd name="connsiteX2646" fmla="*/ 731974 w 1305671"/>
              <a:gd name="connsiteY2646" fmla="*/ 201286 h 1636384"/>
              <a:gd name="connsiteX2647" fmla="*/ 733809 w 1305671"/>
              <a:gd name="connsiteY2647" fmla="*/ 202073 h 1636384"/>
              <a:gd name="connsiteX2648" fmla="*/ 734072 w 1305671"/>
              <a:gd name="connsiteY2648" fmla="*/ 202073 h 1636384"/>
              <a:gd name="connsiteX2649" fmla="*/ 735252 w 1305671"/>
              <a:gd name="connsiteY2649" fmla="*/ 202335 h 1636384"/>
              <a:gd name="connsiteX2650" fmla="*/ 737350 w 1305671"/>
              <a:gd name="connsiteY2650" fmla="*/ 201548 h 1636384"/>
              <a:gd name="connsiteX2651" fmla="*/ 740235 w 1305671"/>
              <a:gd name="connsiteY2651" fmla="*/ 201548 h 1636384"/>
              <a:gd name="connsiteX2652" fmla="*/ 742333 w 1305671"/>
              <a:gd name="connsiteY2652" fmla="*/ 200630 h 1636384"/>
              <a:gd name="connsiteX2653" fmla="*/ 746136 w 1305671"/>
              <a:gd name="connsiteY2653" fmla="*/ 194861 h 1636384"/>
              <a:gd name="connsiteX2654" fmla="*/ 749676 w 1305671"/>
              <a:gd name="connsiteY2654" fmla="*/ 193943 h 1636384"/>
              <a:gd name="connsiteX2655" fmla="*/ 750463 w 1305671"/>
              <a:gd name="connsiteY2655" fmla="*/ 192762 h 1636384"/>
              <a:gd name="connsiteX2656" fmla="*/ 751643 w 1305671"/>
              <a:gd name="connsiteY2656" fmla="*/ 191058 h 1636384"/>
              <a:gd name="connsiteX2657" fmla="*/ 751906 w 1305671"/>
              <a:gd name="connsiteY2657" fmla="*/ 189222 h 1636384"/>
              <a:gd name="connsiteX2658" fmla="*/ 751906 w 1305671"/>
              <a:gd name="connsiteY2658" fmla="*/ 187517 h 1636384"/>
              <a:gd name="connsiteX2659" fmla="*/ 751906 w 1305671"/>
              <a:gd name="connsiteY2659" fmla="*/ 186075 h 1636384"/>
              <a:gd name="connsiteX2660" fmla="*/ 751906 w 1305671"/>
              <a:gd name="connsiteY2660" fmla="*/ 182534 h 1636384"/>
              <a:gd name="connsiteX2661" fmla="*/ 752561 w 1305671"/>
              <a:gd name="connsiteY2661" fmla="*/ 181092 h 1636384"/>
              <a:gd name="connsiteX2662" fmla="*/ 753741 w 1305671"/>
              <a:gd name="connsiteY2662" fmla="*/ 179387 h 1636384"/>
              <a:gd name="connsiteX2663" fmla="*/ 755184 w 1305671"/>
              <a:gd name="connsiteY2663" fmla="*/ 178207 h 1636384"/>
              <a:gd name="connsiteX2664" fmla="*/ 755446 w 1305671"/>
              <a:gd name="connsiteY2664" fmla="*/ 176109 h 1636384"/>
              <a:gd name="connsiteX2665" fmla="*/ 755184 w 1305671"/>
              <a:gd name="connsiteY2665" fmla="*/ 174011 h 1636384"/>
              <a:gd name="connsiteX2666" fmla="*/ 755446 w 1305671"/>
              <a:gd name="connsiteY2666" fmla="*/ 172568 h 1636384"/>
              <a:gd name="connsiteX2667" fmla="*/ 756889 w 1305671"/>
              <a:gd name="connsiteY2667" fmla="*/ 172306 h 1636384"/>
              <a:gd name="connsiteX2668" fmla="*/ 759380 w 1305671"/>
              <a:gd name="connsiteY2668" fmla="*/ 170470 h 1636384"/>
              <a:gd name="connsiteX2669" fmla="*/ 760298 w 1305671"/>
              <a:gd name="connsiteY2669" fmla="*/ 169683 h 1636384"/>
              <a:gd name="connsiteX2670" fmla="*/ 762134 w 1305671"/>
              <a:gd name="connsiteY2670" fmla="*/ 167323 h 1636384"/>
              <a:gd name="connsiteX2671" fmla="*/ 764232 w 1305671"/>
              <a:gd name="connsiteY2671" fmla="*/ 165487 h 1636384"/>
              <a:gd name="connsiteX2672" fmla="*/ 766330 w 1305671"/>
              <a:gd name="connsiteY2672" fmla="*/ 164569 h 1636384"/>
              <a:gd name="connsiteX2673" fmla="*/ 768166 w 1305671"/>
              <a:gd name="connsiteY2673" fmla="*/ 164832 h 1636384"/>
              <a:gd name="connsiteX2674" fmla="*/ 770264 w 1305671"/>
              <a:gd name="connsiteY2674" fmla="*/ 163783 h 1636384"/>
              <a:gd name="connsiteX2675" fmla="*/ 772362 w 1305671"/>
              <a:gd name="connsiteY2675" fmla="*/ 163127 h 1636384"/>
              <a:gd name="connsiteX2676" fmla="*/ 773149 w 1305671"/>
              <a:gd name="connsiteY2676" fmla="*/ 163389 h 1636384"/>
              <a:gd name="connsiteX2677" fmla="*/ 774067 w 1305671"/>
              <a:gd name="connsiteY2677" fmla="*/ 162602 h 1636384"/>
              <a:gd name="connsiteX2678" fmla="*/ 774067 w 1305671"/>
              <a:gd name="connsiteY2678" fmla="*/ 161160 h 1636384"/>
              <a:gd name="connsiteX2679" fmla="*/ 774067 w 1305671"/>
              <a:gd name="connsiteY2679" fmla="*/ 160242 h 1636384"/>
              <a:gd name="connsiteX2680" fmla="*/ 775247 w 1305671"/>
              <a:gd name="connsiteY2680" fmla="*/ 159062 h 1636384"/>
              <a:gd name="connsiteX2681" fmla="*/ 777345 w 1305671"/>
              <a:gd name="connsiteY2681" fmla="*/ 159455 h 1636384"/>
              <a:gd name="connsiteX2682" fmla="*/ 778263 w 1305671"/>
              <a:gd name="connsiteY2682" fmla="*/ 159062 h 1636384"/>
              <a:gd name="connsiteX2683" fmla="*/ 778656 w 1305671"/>
              <a:gd name="connsiteY2683" fmla="*/ 158275 h 1636384"/>
              <a:gd name="connsiteX2684" fmla="*/ 779574 w 1305671"/>
              <a:gd name="connsiteY2684" fmla="*/ 158668 h 1636384"/>
              <a:gd name="connsiteX2685" fmla="*/ 779968 w 1305671"/>
              <a:gd name="connsiteY2685" fmla="*/ 158668 h 1636384"/>
              <a:gd name="connsiteX2686" fmla="*/ 780886 w 1305671"/>
              <a:gd name="connsiteY2686" fmla="*/ 157882 h 1636384"/>
              <a:gd name="connsiteX2687" fmla="*/ 781672 w 1305671"/>
              <a:gd name="connsiteY2687" fmla="*/ 158144 h 1636384"/>
              <a:gd name="connsiteX2688" fmla="*/ 782852 w 1305671"/>
              <a:gd name="connsiteY2688" fmla="*/ 157488 h 1636384"/>
              <a:gd name="connsiteX2689" fmla="*/ 783508 w 1305671"/>
              <a:gd name="connsiteY2689" fmla="*/ 157488 h 1636384"/>
              <a:gd name="connsiteX2690" fmla="*/ 785213 w 1305671"/>
              <a:gd name="connsiteY2690" fmla="*/ 156701 h 1636384"/>
              <a:gd name="connsiteX2691" fmla="*/ 787048 w 1305671"/>
              <a:gd name="connsiteY2691" fmla="*/ 155259 h 1636384"/>
              <a:gd name="connsiteX2692" fmla="*/ 787311 w 1305671"/>
              <a:gd name="connsiteY2692" fmla="*/ 153817 h 1636384"/>
              <a:gd name="connsiteX2693" fmla="*/ 787966 w 1305671"/>
              <a:gd name="connsiteY2693" fmla="*/ 150932 h 1636384"/>
              <a:gd name="connsiteX2694" fmla="*/ 789409 w 1305671"/>
              <a:gd name="connsiteY2694" fmla="*/ 149489 h 1636384"/>
              <a:gd name="connsiteX2695" fmla="*/ 792425 w 1305671"/>
              <a:gd name="connsiteY2695" fmla="*/ 148834 h 1636384"/>
              <a:gd name="connsiteX2696" fmla="*/ 794785 w 1305671"/>
              <a:gd name="connsiteY2696" fmla="*/ 148834 h 1636384"/>
              <a:gd name="connsiteX2697" fmla="*/ 797277 w 1305671"/>
              <a:gd name="connsiteY2697" fmla="*/ 149489 h 1636384"/>
              <a:gd name="connsiteX2698" fmla="*/ 798719 w 1305671"/>
              <a:gd name="connsiteY2698" fmla="*/ 150932 h 1636384"/>
              <a:gd name="connsiteX2699" fmla="*/ 799768 w 1305671"/>
              <a:gd name="connsiteY2699" fmla="*/ 155128 h 1636384"/>
              <a:gd name="connsiteX2700" fmla="*/ 799768 w 1305671"/>
              <a:gd name="connsiteY2700" fmla="*/ 157226 h 1636384"/>
              <a:gd name="connsiteX2701" fmla="*/ 798064 w 1305671"/>
              <a:gd name="connsiteY2701" fmla="*/ 157226 h 1636384"/>
              <a:gd name="connsiteX2702" fmla="*/ 796883 w 1305671"/>
              <a:gd name="connsiteY2702" fmla="*/ 157882 h 1636384"/>
              <a:gd name="connsiteX2703" fmla="*/ 796621 w 1305671"/>
              <a:gd name="connsiteY2703" fmla="*/ 160767 h 1636384"/>
              <a:gd name="connsiteX2704" fmla="*/ 796883 w 1305671"/>
              <a:gd name="connsiteY2704" fmla="*/ 162865 h 1636384"/>
              <a:gd name="connsiteX2705" fmla="*/ 796097 w 1305671"/>
              <a:gd name="connsiteY2705" fmla="*/ 163520 h 1636384"/>
              <a:gd name="connsiteX2706" fmla="*/ 796490 w 1305671"/>
              <a:gd name="connsiteY2706" fmla="*/ 164963 h 1636384"/>
              <a:gd name="connsiteX2707" fmla="*/ 796097 w 1305671"/>
              <a:gd name="connsiteY2707" fmla="*/ 166143 h 1636384"/>
              <a:gd name="connsiteX2708" fmla="*/ 796883 w 1305671"/>
              <a:gd name="connsiteY2708" fmla="*/ 167848 h 1636384"/>
              <a:gd name="connsiteX2709" fmla="*/ 798326 w 1305671"/>
              <a:gd name="connsiteY2709" fmla="*/ 171126 h 1636384"/>
              <a:gd name="connsiteX2710" fmla="*/ 797539 w 1305671"/>
              <a:gd name="connsiteY2710" fmla="*/ 171781 h 1636384"/>
              <a:gd name="connsiteX2711" fmla="*/ 799375 w 1305671"/>
              <a:gd name="connsiteY2711" fmla="*/ 173486 h 1636384"/>
              <a:gd name="connsiteX2712" fmla="*/ 802522 w 1305671"/>
              <a:gd name="connsiteY2712" fmla="*/ 176764 h 1636384"/>
              <a:gd name="connsiteX2713" fmla="*/ 803178 w 1305671"/>
              <a:gd name="connsiteY2713" fmla="*/ 177682 h 1636384"/>
              <a:gd name="connsiteX2714" fmla="*/ 803964 w 1305671"/>
              <a:gd name="connsiteY2714" fmla="*/ 178469 h 1636384"/>
              <a:gd name="connsiteX2715" fmla="*/ 804620 w 1305671"/>
              <a:gd name="connsiteY2715" fmla="*/ 179912 h 1636384"/>
              <a:gd name="connsiteX2716" fmla="*/ 805014 w 1305671"/>
              <a:gd name="connsiteY2716" fmla="*/ 180305 h 1636384"/>
              <a:gd name="connsiteX2717" fmla="*/ 805931 w 1305671"/>
              <a:gd name="connsiteY2717" fmla="*/ 181747 h 1636384"/>
              <a:gd name="connsiteX2718" fmla="*/ 811308 w 1305671"/>
              <a:gd name="connsiteY2718" fmla="*/ 180567 h 1636384"/>
              <a:gd name="connsiteX2719" fmla="*/ 814193 w 1305671"/>
              <a:gd name="connsiteY2719" fmla="*/ 178863 h 1636384"/>
              <a:gd name="connsiteX2720" fmla="*/ 814979 w 1305671"/>
              <a:gd name="connsiteY2720" fmla="*/ 179912 h 1636384"/>
              <a:gd name="connsiteX2721" fmla="*/ 817078 w 1305671"/>
              <a:gd name="connsiteY2721" fmla="*/ 180567 h 1636384"/>
              <a:gd name="connsiteX2722" fmla="*/ 818520 w 1305671"/>
              <a:gd name="connsiteY2722" fmla="*/ 182010 h 1636384"/>
              <a:gd name="connsiteX2723" fmla="*/ 820225 w 1305671"/>
              <a:gd name="connsiteY2723" fmla="*/ 185944 h 1636384"/>
              <a:gd name="connsiteX2724" fmla="*/ 821798 w 1305671"/>
              <a:gd name="connsiteY2724" fmla="*/ 188829 h 1636384"/>
              <a:gd name="connsiteX2725" fmla="*/ 821405 w 1305671"/>
              <a:gd name="connsiteY2725" fmla="*/ 190271 h 1636384"/>
              <a:gd name="connsiteX2726" fmla="*/ 821143 w 1305671"/>
              <a:gd name="connsiteY2726" fmla="*/ 191058 h 1636384"/>
              <a:gd name="connsiteX2727" fmla="*/ 819962 w 1305671"/>
              <a:gd name="connsiteY2727" fmla="*/ 191976 h 1636384"/>
              <a:gd name="connsiteX2728" fmla="*/ 819176 w 1305671"/>
              <a:gd name="connsiteY2728" fmla="*/ 192369 h 1636384"/>
              <a:gd name="connsiteX2729" fmla="*/ 818782 w 1305671"/>
              <a:gd name="connsiteY2729" fmla="*/ 193025 h 1636384"/>
              <a:gd name="connsiteX2730" fmla="*/ 818782 w 1305671"/>
              <a:gd name="connsiteY2730" fmla="*/ 194074 h 1636384"/>
              <a:gd name="connsiteX2731" fmla="*/ 816684 w 1305671"/>
              <a:gd name="connsiteY2731" fmla="*/ 198008 h 1636384"/>
              <a:gd name="connsiteX2732" fmla="*/ 816422 w 1305671"/>
              <a:gd name="connsiteY2732" fmla="*/ 198663 h 1636384"/>
              <a:gd name="connsiteX2733" fmla="*/ 816422 w 1305671"/>
              <a:gd name="connsiteY2733" fmla="*/ 200499 h 1636384"/>
              <a:gd name="connsiteX2734" fmla="*/ 816422 w 1305671"/>
              <a:gd name="connsiteY2734" fmla="*/ 201942 h 1636384"/>
              <a:gd name="connsiteX2735" fmla="*/ 816684 w 1305671"/>
              <a:gd name="connsiteY2735" fmla="*/ 203384 h 1636384"/>
              <a:gd name="connsiteX2736" fmla="*/ 817471 w 1305671"/>
              <a:gd name="connsiteY2736" fmla="*/ 204826 h 1636384"/>
              <a:gd name="connsiteX2737" fmla="*/ 817864 w 1305671"/>
              <a:gd name="connsiteY2737" fmla="*/ 205089 h 1636384"/>
              <a:gd name="connsiteX2738" fmla="*/ 817864 w 1305671"/>
              <a:gd name="connsiteY2738" fmla="*/ 205482 h 1636384"/>
              <a:gd name="connsiteX2739" fmla="*/ 817864 w 1305671"/>
              <a:gd name="connsiteY2739" fmla="*/ 206531 h 1636384"/>
              <a:gd name="connsiteX2740" fmla="*/ 818651 w 1305671"/>
              <a:gd name="connsiteY2740" fmla="*/ 206531 h 1636384"/>
              <a:gd name="connsiteX2741" fmla="*/ 818651 w 1305671"/>
              <a:gd name="connsiteY2741" fmla="*/ 207187 h 1636384"/>
              <a:gd name="connsiteX2742" fmla="*/ 818651 w 1305671"/>
              <a:gd name="connsiteY2742" fmla="*/ 207580 h 1636384"/>
              <a:gd name="connsiteX2743" fmla="*/ 819569 w 1305671"/>
              <a:gd name="connsiteY2743" fmla="*/ 209678 h 1636384"/>
              <a:gd name="connsiteX2744" fmla="*/ 820749 w 1305671"/>
              <a:gd name="connsiteY2744" fmla="*/ 211121 h 1636384"/>
              <a:gd name="connsiteX2745" fmla="*/ 821143 w 1305671"/>
              <a:gd name="connsiteY2745" fmla="*/ 214661 h 1636384"/>
              <a:gd name="connsiteX2746" fmla="*/ 821405 w 1305671"/>
              <a:gd name="connsiteY2746" fmla="*/ 214924 h 1636384"/>
              <a:gd name="connsiteX2747" fmla="*/ 822061 w 1305671"/>
              <a:gd name="connsiteY2747" fmla="*/ 215317 h 1636384"/>
              <a:gd name="connsiteX2748" fmla="*/ 822847 w 1305671"/>
              <a:gd name="connsiteY2748" fmla="*/ 215579 h 1636384"/>
              <a:gd name="connsiteX2749" fmla="*/ 824027 w 1305671"/>
              <a:gd name="connsiteY2749" fmla="*/ 215579 h 1636384"/>
              <a:gd name="connsiteX2750" fmla="*/ 823634 w 1305671"/>
              <a:gd name="connsiteY2750" fmla="*/ 216366 h 1636384"/>
              <a:gd name="connsiteX2751" fmla="*/ 823634 w 1305671"/>
              <a:gd name="connsiteY2751" fmla="*/ 216759 h 1636384"/>
              <a:gd name="connsiteX2752" fmla="*/ 824027 w 1305671"/>
              <a:gd name="connsiteY2752" fmla="*/ 216759 h 1636384"/>
              <a:gd name="connsiteX2753" fmla="*/ 824945 w 1305671"/>
              <a:gd name="connsiteY2753" fmla="*/ 216366 h 1636384"/>
              <a:gd name="connsiteX2754" fmla="*/ 824945 w 1305671"/>
              <a:gd name="connsiteY2754" fmla="*/ 216759 h 1636384"/>
              <a:gd name="connsiteX2755" fmla="*/ 824683 w 1305671"/>
              <a:gd name="connsiteY2755" fmla="*/ 216759 h 1636384"/>
              <a:gd name="connsiteX2756" fmla="*/ 824945 w 1305671"/>
              <a:gd name="connsiteY2756" fmla="*/ 217546 h 1636384"/>
              <a:gd name="connsiteX2757" fmla="*/ 825339 w 1305671"/>
              <a:gd name="connsiteY2757" fmla="*/ 217546 h 1636384"/>
              <a:gd name="connsiteX2758" fmla="*/ 824945 w 1305671"/>
              <a:gd name="connsiteY2758" fmla="*/ 217808 h 1636384"/>
              <a:gd name="connsiteX2759" fmla="*/ 825339 w 1305671"/>
              <a:gd name="connsiteY2759" fmla="*/ 217808 h 1636384"/>
              <a:gd name="connsiteX2760" fmla="*/ 825994 w 1305671"/>
              <a:gd name="connsiteY2760" fmla="*/ 219251 h 1636384"/>
              <a:gd name="connsiteX2761" fmla="*/ 827699 w 1305671"/>
              <a:gd name="connsiteY2761" fmla="*/ 220693 h 1636384"/>
              <a:gd name="connsiteX2762" fmla="*/ 827699 w 1305671"/>
              <a:gd name="connsiteY2762" fmla="*/ 221087 h 1636384"/>
              <a:gd name="connsiteX2763" fmla="*/ 828486 w 1305671"/>
              <a:gd name="connsiteY2763" fmla="*/ 221349 h 1636384"/>
              <a:gd name="connsiteX2764" fmla="*/ 828224 w 1305671"/>
              <a:gd name="connsiteY2764" fmla="*/ 221742 h 1636384"/>
              <a:gd name="connsiteX2765" fmla="*/ 828486 w 1305671"/>
              <a:gd name="connsiteY2765" fmla="*/ 222005 h 1636384"/>
              <a:gd name="connsiteX2766" fmla="*/ 829142 w 1305671"/>
              <a:gd name="connsiteY2766" fmla="*/ 222005 h 1636384"/>
              <a:gd name="connsiteX2767" fmla="*/ 829142 w 1305671"/>
              <a:gd name="connsiteY2767" fmla="*/ 222660 h 1636384"/>
              <a:gd name="connsiteX2768" fmla="*/ 828879 w 1305671"/>
              <a:gd name="connsiteY2768" fmla="*/ 222660 h 1636384"/>
              <a:gd name="connsiteX2769" fmla="*/ 828879 w 1305671"/>
              <a:gd name="connsiteY2769" fmla="*/ 223447 h 1636384"/>
              <a:gd name="connsiteX2770" fmla="*/ 829142 w 1305671"/>
              <a:gd name="connsiteY2770" fmla="*/ 223447 h 1636384"/>
              <a:gd name="connsiteX2771" fmla="*/ 828879 w 1305671"/>
              <a:gd name="connsiteY2771" fmla="*/ 224890 h 1636384"/>
              <a:gd name="connsiteX2772" fmla="*/ 829142 w 1305671"/>
              <a:gd name="connsiteY2772" fmla="*/ 224890 h 1636384"/>
              <a:gd name="connsiteX2773" fmla="*/ 829142 w 1305671"/>
              <a:gd name="connsiteY2773" fmla="*/ 226988 h 1636384"/>
              <a:gd name="connsiteX2774" fmla="*/ 828879 w 1305671"/>
              <a:gd name="connsiteY2774" fmla="*/ 227381 h 1636384"/>
              <a:gd name="connsiteX2775" fmla="*/ 828486 w 1305671"/>
              <a:gd name="connsiteY2775" fmla="*/ 228299 h 1636384"/>
              <a:gd name="connsiteX2776" fmla="*/ 828224 w 1305671"/>
              <a:gd name="connsiteY2776" fmla="*/ 228299 h 1636384"/>
              <a:gd name="connsiteX2777" fmla="*/ 828224 w 1305671"/>
              <a:gd name="connsiteY2777" fmla="*/ 228692 h 1636384"/>
              <a:gd name="connsiteX2778" fmla="*/ 827830 w 1305671"/>
              <a:gd name="connsiteY2778" fmla="*/ 228692 h 1636384"/>
              <a:gd name="connsiteX2779" fmla="*/ 827568 w 1305671"/>
              <a:gd name="connsiteY2779" fmla="*/ 230135 h 1636384"/>
              <a:gd name="connsiteX2780" fmla="*/ 828355 w 1305671"/>
              <a:gd name="connsiteY2780" fmla="*/ 230397 h 1636384"/>
              <a:gd name="connsiteX2781" fmla="*/ 828355 w 1305671"/>
              <a:gd name="connsiteY2781" fmla="*/ 231053 h 1636384"/>
              <a:gd name="connsiteX2782" fmla="*/ 827568 w 1305671"/>
              <a:gd name="connsiteY2782" fmla="*/ 231839 h 1636384"/>
              <a:gd name="connsiteX2783" fmla="*/ 827568 w 1305671"/>
              <a:gd name="connsiteY2783" fmla="*/ 233282 h 1636384"/>
              <a:gd name="connsiteX2784" fmla="*/ 827830 w 1305671"/>
              <a:gd name="connsiteY2784" fmla="*/ 234724 h 1636384"/>
              <a:gd name="connsiteX2785" fmla="*/ 828224 w 1305671"/>
              <a:gd name="connsiteY2785" fmla="*/ 235118 h 1636384"/>
              <a:gd name="connsiteX2786" fmla="*/ 827830 w 1305671"/>
              <a:gd name="connsiteY2786" fmla="*/ 235118 h 1636384"/>
              <a:gd name="connsiteX2787" fmla="*/ 827830 w 1305671"/>
              <a:gd name="connsiteY2787" fmla="*/ 235380 h 1636384"/>
              <a:gd name="connsiteX2788" fmla="*/ 828224 w 1305671"/>
              <a:gd name="connsiteY2788" fmla="*/ 235380 h 1636384"/>
              <a:gd name="connsiteX2789" fmla="*/ 828224 w 1305671"/>
              <a:gd name="connsiteY2789" fmla="*/ 235773 h 1636384"/>
              <a:gd name="connsiteX2790" fmla="*/ 828486 w 1305671"/>
              <a:gd name="connsiteY2790" fmla="*/ 236036 h 1636384"/>
              <a:gd name="connsiteX2791" fmla="*/ 830322 w 1305671"/>
              <a:gd name="connsiteY2791" fmla="*/ 238134 h 1636384"/>
              <a:gd name="connsiteX2792" fmla="*/ 831764 w 1305671"/>
              <a:gd name="connsiteY2792" fmla="*/ 239314 h 1636384"/>
              <a:gd name="connsiteX2793" fmla="*/ 833469 w 1305671"/>
              <a:gd name="connsiteY2793" fmla="*/ 240756 h 1636384"/>
              <a:gd name="connsiteX2794" fmla="*/ 835567 w 1305671"/>
              <a:gd name="connsiteY2794" fmla="*/ 241805 h 1636384"/>
              <a:gd name="connsiteX2795" fmla="*/ 836223 w 1305671"/>
              <a:gd name="connsiteY2795" fmla="*/ 242461 h 1636384"/>
              <a:gd name="connsiteX2796" fmla="*/ 838058 w 1305671"/>
              <a:gd name="connsiteY2796" fmla="*/ 243248 h 1636384"/>
              <a:gd name="connsiteX2797" fmla="*/ 839501 w 1305671"/>
              <a:gd name="connsiteY2797" fmla="*/ 243641 h 1636384"/>
              <a:gd name="connsiteX2798" fmla="*/ 840943 w 1305671"/>
              <a:gd name="connsiteY2798" fmla="*/ 243641 h 1636384"/>
              <a:gd name="connsiteX2799" fmla="*/ 842648 w 1305671"/>
              <a:gd name="connsiteY2799" fmla="*/ 243641 h 1636384"/>
              <a:gd name="connsiteX2800" fmla="*/ 844090 w 1305671"/>
              <a:gd name="connsiteY2800" fmla="*/ 243641 h 1636384"/>
              <a:gd name="connsiteX2801" fmla="*/ 845271 w 1305671"/>
              <a:gd name="connsiteY2801" fmla="*/ 242461 h 1636384"/>
              <a:gd name="connsiteX2802" fmla="*/ 847369 w 1305671"/>
              <a:gd name="connsiteY2802" fmla="*/ 239314 h 1636384"/>
              <a:gd name="connsiteX2803" fmla="*/ 848811 w 1305671"/>
              <a:gd name="connsiteY2803" fmla="*/ 237216 h 1636384"/>
              <a:gd name="connsiteX2804" fmla="*/ 850909 w 1305671"/>
              <a:gd name="connsiteY2804" fmla="*/ 239314 h 1636384"/>
              <a:gd name="connsiteX2805" fmla="*/ 852352 w 1305671"/>
              <a:gd name="connsiteY2805" fmla="*/ 240363 h 1636384"/>
              <a:gd name="connsiteX2806" fmla="*/ 853008 w 1305671"/>
              <a:gd name="connsiteY2806" fmla="*/ 241543 h 1636384"/>
              <a:gd name="connsiteX2807" fmla="*/ 853008 w 1305671"/>
              <a:gd name="connsiteY2807" fmla="*/ 243641 h 1636384"/>
              <a:gd name="connsiteX2808" fmla="*/ 850909 w 1305671"/>
              <a:gd name="connsiteY2808" fmla="*/ 243641 h 1636384"/>
              <a:gd name="connsiteX2809" fmla="*/ 849467 w 1305671"/>
              <a:gd name="connsiteY2809" fmla="*/ 242986 h 1636384"/>
              <a:gd name="connsiteX2810" fmla="*/ 847369 w 1305671"/>
              <a:gd name="connsiteY2810" fmla="*/ 243248 h 1636384"/>
              <a:gd name="connsiteX2811" fmla="*/ 845926 w 1305671"/>
              <a:gd name="connsiteY2811" fmla="*/ 244428 h 1636384"/>
              <a:gd name="connsiteX2812" fmla="*/ 845926 w 1305671"/>
              <a:gd name="connsiteY2812" fmla="*/ 245346 h 1636384"/>
              <a:gd name="connsiteX2813" fmla="*/ 844746 w 1305671"/>
              <a:gd name="connsiteY2813" fmla="*/ 246526 h 1636384"/>
              <a:gd name="connsiteX2814" fmla="*/ 844484 w 1305671"/>
              <a:gd name="connsiteY2814" fmla="*/ 247313 h 1636384"/>
              <a:gd name="connsiteX2815" fmla="*/ 843304 w 1305671"/>
              <a:gd name="connsiteY2815" fmla="*/ 247313 h 1636384"/>
              <a:gd name="connsiteX2816" fmla="*/ 842386 w 1305671"/>
              <a:gd name="connsiteY2816" fmla="*/ 248755 h 1636384"/>
              <a:gd name="connsiteX2817" fmla="*/ 842386 w 1305671"/>
              <a:gd name="connsiteY2817" fmla="*/ 249018 h 1636384"/>
              <a:gd name="connsiteX2818" fmla="*/ 841206 w 1305671"/>
              <a:gd name="connsiteY2818" fmla="*/ 249673 h 1636384"/>
              <a:gd name="connsiteX2819" fmla="*/ 841599 w 1305671"/>
              <a:gd name="connsiteY2819" fmla="*/ 250853 h 1636384"/>
              <a:gd name="connsiteX2820" fmla="*/ 841861 w 1305671"/>
              <a:gd name="connsiteY2820" fmla="*/ 251640 h 1636384"/>
              <a:gd name="connsiteX2821" fmla="*/ 841861 w 1305671"/>
              <a:gd name="connsiteY2821" fmla="*/ 252296 h 1636384"/>
              <a:gd name="connsiteX2822" fmla="*/ 842255 w 1305671"/>
              <a:gd name="connsiteY2822" fmla="*/ 252296 h 1636384"/>
              <a:gd name="connsiteX2823" fmla="*/ 843697 w 1305671"/>
              <a:gd name="connsiteY2823" fmla="*/ 251640 h 1636384"/>
              <a:gd name="connsiteX2824" fmla="*/ 843959 w 1305671"/>
              <a:gd name="connsiteY2824" fmla="*/ 250460 h 1636384"/>
              <a:gd name="connsiteX2825" fmla="*/ 844615 w 1305671"/>
              <a:gd name="connsiteY2825" fmla="*/ 250198 h 1636384"/>
              <a:gd name="connsiteX2826" fmla="*/ 845402 w 1305671"/>
              <a:gd name="connsiteY2826" fmla="*/ 249411 h 1636384"/>
              <a:gd name="connsiteX2827" fmla="*/ 846582 w 1305671"/>
              <a:gd name="connsiteY2827" fmla="*/ 249018 h 1636384"/>
              <a:gd name="connsiteX2828" fmla="*/ 847500 w 1305671"/>
              <a:gd name="connsiteY2828" fmla="*/ 248231 h 1636384"/>
              <a:gd name="connsiteX2829" fmla="*/ 848287 w 1305671"/>
              <a:gd name="connsiteY2829" fmla="*/ 247313 h 1636384"/>
              <a:gd name="connsiteX2830" fmla="*/ 848024 w 1305671"/>
              <a:gd name="connsiteY2830" fmla="*/ 245477 h 1636384"/>
              <a:gd name="connsiteX2831" fmla="*/ 848942 w 1305671"/>
              <a:gd name="connsiteY2831" fmla="*/ 244559 h 1636384"/>
              <a:gd name="connsiteX2832" fmla="*/ 850516 w 1305671"/>
              <a:gd name="connsiteY2832" fmla="*/ 244166 h 1636384"/>
              <a:gd name="connsiteX2833" fmla="*/ 850516 w 1305671"/>
              <a:gd name="connsiteY2833" fmla="*/ 244953 h 1636384"/>
              <a:gd name="connsiteX2834" fmla="*/ 851434 w 1305671"/>
              <a:gd name="connsiteY2834" fmla="*/ 246133 h 1636384"/>
              <a:gd name="connsiteX2835" fmla="*/ 852614 w 1305671"/>
              <a:gd name="connsiteY2835" fmla="*/ 246133 h 1636384"/>
              <a:gd name="connsiteX2836" fmla="*/ 853663 w 1305671"/>
              <a:gd name="connsiteY2836" fmla="*/ 245346 h 1636384"/>
              <a:gd name="connsiteX2837" fmla="*/ 854319 w 1305671"/>
              <a:gd name="connsiteY2837" fmla="*/ 244690 h 1636384"/>
              <a:gd name="connsiteX2838" fmla="*/ 855499 w 1305671"/>
              <a:gd name="connsiteY2838" fmla="*/ 243904 h 1636384"/>
              <a:gd name="connsiteX2839" fmla="*/ 856286 w 1305671"/>
              <a:gd name="connsiteY2839" fmla="*/ 244166 h 1636384"/>
              <a:gd name="connsiteX2840" fmla="*/ 856548 w 1305671"/>
              <a:gd name="connsiteY2840" fmla="*/ 244559 h 1636384"/>
              <a:gd name="connsiteX2841" fmla="*/ 857728 w 1305671"/>
              <a:gd name="connsiteY2841" fmla="*/ 246920 h 1636384"/>
              <a:gd name="connsiteX2842" fmla="*/ 857728 w 1305671"/>
              <a:gd name="connsiteY2842" fmla="*/ 248100 h 1636384"/>
              <a:gd name="connsiteX2843" fmla="*/ 858646 w 1305671"/>
              <a:gd name="connsiteY2843" fmla="*/ 248362 h 1636384"/>
              <a:gd name="connsiteX2844" fmla="*/ 860088 w 1305671"/>
              <a:gd name="connsiteY2844" fmla="*/ 248100 h 1636384"/>
              <a:gd name="connsiteX2845" fmla="*/ 861531 w 1305671"/>
              <a:gd name="connsiteY2845" fmla="*/ 248886 h 1636384"/>
              <a:gd name="connsiteX2846" fmla="*/ 863367 w 1305671"/>
              <a:gd name="connsiteY2846" fmla="*/ 250591 h 1636384"/>
              <a:gd name="connsiteX2847" fmla="*/ 864809 w 1305671"/>
              <a:gd name="connsiteY2847" fmla="*/ 252427 h 1636384"/>
              <a:gd name="connsiteX2848" fmla="*/ 865727 w 1305671"/>
              <a:gd name="connsiteY2848" fmla="*/ 252427 h 1636384"/>
              <a:gd name="connsiteX2849" fmla="*/ 866514 w 1305671"/>
              <a:gd name="connsiteY2849" fmla="*/ 252689 h 1636384"/>
              <a:gd name="connsiteX2850" fmla="*/ 866514 w 1305671"/>
              <a:gd name="connsiteY2850" fmla="*/ 254263 h 1636384"/>
              <a:gd name="connsiteX2851" fmla="*/ 864809 w 1305671"/>
              <a:gd name="connsiteY2851" fmla="*/ 255968 h 1636384"/>
              <a:gd name="connsiteX2852" fmla="*/ 866907 w 1305671"/>
              <a:gd name="connsiteY2852" fmla="*/ 258066 h 1636384"/>
              <a:gd name="connsiteX2853" fmla="*/ 868350 w 1305671"/>
              <a:gd name="connsiteY2853" fmla="*/ 258066 h 1636384"/>
              <a:gd name="connsiteX2854" fmla="*/ 869792 w 1305671"/>
              <a:gd name="connsiteY2854" fmla="*/ 257803 h 1636384"/>
              <a:gd name="connsiteX2855" fmla="*/ 873595 w 1305671"/>
              <a:gd name="connsiteY2855" fmla="*/ 258066 h 1636384"/>
              <a:gd name="connsiteX2856" fmla="*/ 881856 w 1305671"/>
              <a:gd name="connsiteY2856" fmla="*/ 256623 h 1636384"/>
              <a:gd name="connsiteX2857" fmla="*/ 883299 w 1305671"/>
              <a:gd name="connsiteY2857" fmla="*/ 257803 h 1636384"/>
              <a:gd name="connsiteX2858" fmla="*/ 885397 w 1305671"/>
              <a:gd name="connsiteY2858" fmla="*/ 258066 h 1636384"/>
              <a:gd name="connsiteX2859" fmla="*/ 889331 w 1305671"/>
              <a:gd name="connsiteY2859" fmla="*/ 259246 h 1636384"/>
              <a:gd name="connsiteX2860" fmla="*/ 890773 w 1305671"/>
              <a:gd name="connsiteY2860" fmla="*/ 260033 h 1636384"/>
              <a:gd name="connsiteX2861" fmla="*/ 891691 w 1305671"/>
              <a:gd name="connsiteY2861" fmla="*/ 260033 h 1636384"/>
              <a:gd name="connsiteX2862" fmla="*/ 891429 w 1305671"/>
              <a:gd name="connsiteY2862" fmla="*/ 260951 h 1636384"/>
              <a:gd name="connsiteX2863" fmla="*/ 893527 w 1305671"/>
              <a:gd name="connsiteY2863" fmla="*/ 264229 h 1636384"/>
              <a:gd name="connsiteX2864" fmla="*/ 897067 w 1305671"/>
              <a:gd name="connsiteY2864" fmla="*/ 273015 h 1636384"/>
              <a:gd name="connsiteX2865" fmla="*/ 898510 w 1305671"/>
              <a:gd name="connsiteY2865" fmla="*/ 277604 h 1636384"/>
              <a:gd name="connsiteX2866" fmla="*/ 901395 w 1305671"/>
              <a:gd name="connsiteY2866" fmla="*/ 280751 h 1636384"/>
              <a:gd name="connsiteX2867" fmla="*/ 903099 w 1305671"/>
              <a:gd name="connsiteY2867" fmla="*/ 282849 h 1636384"/>
              <a:gd name="connsiteX2868" fmla="*/ 903886 w 1305671"/>
              <a:gd name="connsiteY2868" fmla="*/ 284030 h 1636384"/>
              <a:gd name="connsiteX2869" fmla="*/ 904542 w 1305671"/>
              <a:gd name="connsiteY2869" fmla="*/ 284685 h 1636384"/>
              <a:gd name="connsiteX2870" fmla="*/ 904542 w 1305671"/>
              <a:gd name="connsiteY2870" fmla="*/ 286390 h 1636384"/>
              <a:gd name="connsiteX2871" fmla="*/ 905329 w 1305671"/>
              <a:gd name="connsiteY2871" fmla="*/ 287177 h 1636384"/>
              <a:gd name="connsiteX2872" fmla="*/ 905984 w 1305671"/>
              <a:gd name="connsiteY2872" fmla="*/ 288619 h 1636384"/>
              <a:gd name="connsiteX2873" fmla="*/ 907427 w 1305671"/>
              <a:gd name="connsiteY2873" fmla="*/ 289013 h 1636384"/>
              <a:gd name="connsiteX2874" fmla="*/ 907427 w 1305671"/>
              <a:gd name="connsiteY2874" fmla="*/ 288619 h 1636384"/>
              <a:gd name="connsiteX2875" fmla="*/ 908213 w 1305671"/>
              <a:gd name="connsiteY2875" fmla="*/ 288619 h 1636384"/>
              <a:gd name="connsiteX2876" fmla="*/ 908607 w 1305671"/>
              <a:gd name="connsiteY2876" fmla="*/ 289013 h 1636384"/>
              <a:gd name="connsiteX2877" fmla="*/ 910049 w 1305671"/>
              <a:gd name="connsiteY2877" fmla="*/ 289013 h 1636384"/>
              <a:gd name="connsiteX2878" fmla="*/ 910836 w 1305671"/>
              <a:gd name="connsiteY2878" fmla="*/ 288619 h 1636384"/>
              <a:gd name="connsiteX2879" fmla="*/ 912016 w 1305671"/>
              <a:gd name="connsiteY2879" fmla="*/ 289013 h 1636384"/>
              <a:gd name="connsiteX2880" fmla="*/ 912672 w 1305671"/>
              <a:gd name="connsiteY2880" fmla="*/ 289799 h 1636384"/>
              <a:gd name="connsiteX2881" fmla="*/ 914377 w 1305671"/>
              <a:gd name="connsiteY2881" fmla="*/ 288357 h 1636384"/>
              <a:gd name="connsiteX2882" fmla="*/ 914770 w 1305671"/>
              <a:gd name="connsiteY2882" fmla="*/ 287964 h 1636384"/>
              <a:gd name="connsiteX2883" fmla="*/ 916212 w 1305671"/>
              <a:gd name="connsiteY2883" fmla="*/ 287308 h 1636384"/>
              <a:gd name="connsiteX2884" fmla="*/ 917655 w 1305671"/>
              <a:gd name="connsiteY2884" fmla="*/ 287046 h 1636384"/>
              <a:gd name="connsiteX2885" fmla="*/ 919097 w 1305671"/>
              <a:gd name="connsiteY2885" fmla="*/ 286652 h 1636384"/>
              <a:gd name="connsiteX2886" fmla="*/ 919753 w 1305671"/>
              <a:gd name="connsiteY2886" fmla="*/ 287046 h 1636384"/>
              <a:gd name="connsiteX2887" fmla="*/ 921196 w 1305671"/>
              <a:gd name="connsiteY2887" fmla="*/ 288750 h 1636384"/>
              <a:gd name="connsiteX2888" fmla="*/ 921196 w 1305671"/>
              <a:gd name="connsiteY2888" fmla="*/ 289406 h 1636384"/>
              <a:gd name="connsiteX2889" fmla="*/ 919753 w 1305671"/>
              <a:gd name="connsiteY2889" fmla="*/ 288488 h 1636384"/>
              <a:gd name="connsiteX2890" fmla="*/ 919097 w 1305671"/>
              <a:gd name="connsiteY2890" fmla="*/ 288488 h 1636384"/>
              <a:gd name="connsiteX2891" fmla="*/ 917917 w 1305671"/>
              <a:gd name="connsiteY2891" fmla="*/ 288750 h 1636384"/>
              <a:gd name="connsiteX2892" fmla="*/ 916475 w 1305671"/>
              <a:gd name="connsiteY2892" fmla="*/ 287964 h 1636384"/>
              <a:gd name="connsiteX2893" fmla="*/ 915426 w 1305671"/>
              <a:gd name="connsiteY2893" fmla="*/ 288750 h 1636384"/>
              <a:gd name="connsiteX2894" fmla="*/ 915426 w 1305671"/>
              <a:gd name="connsiteY2894" fmla="*/ 289144 h 1636384"/>
              <a:gd name="connsiteX2895" fmla="*/ 914770 w 1305671"/>
              <a:gd name="connsiteY2895" fmla="*/ 288488 h 1636384"/>
              <a:gd name="connsiteX2896" fmla="*/ 912672 w 1305671"/>
              <a:gd name="connsiteY2896" fmla="*/ 290193 h 1636384"/>
              <a:gd name="connsiteX2897" fmla="*/ 912672 w 1305671"/>
              <a:gd name="connsiteY2897" fmla="*/ 291373 h 1636384"/>
              <a:gd name="connsiteX2898" fmla="*/ 911098 w 1305671"/>
              <a:gd name="connsiteY2898" fmla="*/ 291373 h 1636384"/>
              <a:gd name="connsiteX2899" fmla="*/ 911098 w 1305671"/>
              <a:gd name="connsiteY2899" fmla="*/ 290980 h 1636384"/>
              <a:gd name="connsiteX2900" fmla="*/ 910312 w 1305671"/>
              <a:gd name="connsiteY2900" fmla="*/ 290980 h 1636384"/>
              <a:gd name="connsiteX2901" fmla="*/ 909656 w 1305671"/>
              <a:gd name="connsiteY2901" fmla="*/ 292160 h 1636384"/>
              <a:gd name="connsiteX2902" fmla="*/ 908869 w 1305671"/>
              <a:gd name="connsiteY2902" fmla="*/ 292160 h 1636384"/>
              <a:gd name="connsiteX2903" fmla="*/ 908476 w 1305671"/>
              <a:gd name="connsiteY2903" fmla="*/ 292422 h 1636384"/>
              <a:gd name="connsiteX2904" fmla="*/ 908869 w 1305671"/>
              <a:gd name="connsiteY2904" fmla="*/ 292422 h 1636384"/>
              <a:gd name="connsiteX2905" fmla="*/ 909131 w 1305671"/>
              <a:gd name="connsiteY2905" fmla="*/ 293209 h 1636384"/>
              <a:gd name="connsiteX2906" fmla="*/ 909918 w 1305671"/>
              <a:gd name="connsiteY2906" fmla="*/ 293209 h 1636384"/>
              <a:gd name="connsiteX2907" fmla="*/ 910312 w 1305671"/>
              <a:gd name="connsiteY2907" fmla="*/ 293209 h 1636384"/>
              <a:gd name="connsiteX2908" fmla="*/ 910312 w 1305671"/>
              <a:gd name="connsiteY2908" fmla="*/ 293864 h 1636384"/>
              <a:gd name="connsiteX2909" fmla="*/ 909918 w 1305671"/>
              <a:gd name="connsiteY2909" fmla="*/ 294258 h 1636384"/>
              <a:gd name="connsiteX2910" fmla="*/ 909656 w 1305671"/>
              <a:gd name="connsiteY2910" fmla="*/ 293864 h 1636384"/>
              <a:gd name="connsiteX2911" fmla="*/ 908476 w 1305671"/>
              <a:gd name="connsiteY2911" fmla="*/ 293864 h 1636384"/>
              <a:gd name="connsiteX2912" fmla="*/ 908082 w 1305671"/>
              <a:gd name="connsiteY2912" fmla="*/ 294258 h 1636384"/>
              <a:gd name="connsiteX2913" fmla="*/ 908082 w 1305671"/>
              <a:gd name="connsiteY2913" fmla="*/ 295176 h 1636384"/>
              <a:gd name="connsiteX2914" fmla="*/ 907164 w 1305671"/>
              <a:gd name="connsiteY2914" fmla="*/ 295962 h 1636384"/>
              <a:gd name="connsiteX2915" fmla="*/ 907164 w 1305671"/>
              <a:gd name="connsiteY2915" fmla="*/ 296356 h 1636384"/>
              <a:gd name="connsiteX2916" fmla="*/ 907427 w 1305671"/>
              <a:gd name="connsiteY2916" fmla="*/ 296618 h 1636384"/>
              <a:gd name="connsiteX2917" fmla="*/ 908082 w 1305671"/>
              <a:gd name="connsiteY2917" fmla="*/ 296356 h 1636384"/>
              <a:gd name="connsiteX2918" fmla="*/ 907820 w 1305671"/>
              <a:gd name="connsiteY2918" fmla="*/ 296618 h 1636384"/>
              <a:gd name="connsiteX2919" fmla="*/ 907427 w 1305671"/>
              <a:gd name="connsiteY2919" fmla="*/ 297012 h 1636384"/>
              <a:gd name="connsiteX2920" fmla="*/ 906640 w 1305671"/>
              <a:gd name="connsiteY2920" fmla="*/ 297274 h 1636384"/>
              <a:gd name="connsiteX2921" fmla="*/ 906640 w 1305671"/>
              <a:gd name="connsiteY2921" fmla="*/ 297667 h 1636384"/>
              <a:gd name="connsiteX2922" fmla="*/ 905984 w 1305671"/>
              <a:gd name="connsiteY2922" fmla="*/ 298454 h 1636384"/>
              <a:gd name="connsiteX2923" fmla="*/ 904542 w 1305671"/>
              <a:gd name="connsiteY2923" fmla="*/ 299110 h 1636384"/>
              <a:gd name="connsiteX2924" fmla="*/ 904542 w 1305671"/>
              <a:gd name="connsiteY2924" fmla="*/ 300159 h 1636384"/>
              <a:gd name="connsiteX2925" fmla="*/ 903493 w 1305671"/>
              <a:gd name="connsiteY2925" fmla="*/ 300814 h 1636384"/>
              <a:gd name="connsiteX2926" fmla="*/ 902313 w 1305671"/>
              <a:gd name="connsiteY2926" fmla="*/ 302257 h 1636384"/>
              <a:gd name="connsiteX2927" fmla="*/ 903099 w 1305671"/>
              <a:gd name="connsiteY2927" fmla="*/ 301995 h 1636384"/>
              <a:gd name="connsiteX2928" fmla="*/ 903493 w 1305671"/>
              <a:gd name="connsiteY2928" fmla="*/ 302257 h 1636384"/>
              <a:gd name="connsiteX2929" fmla="*/ 904280 w 1305671"/>
              <a:gd name="connsiteY2929" fmla="*/ 301995 h 1636384"/>
              <a:gd name="connsiteX2930" fmla="*/ 904935 w 1305671"/>
              <a:gd name="connsiteY2930" fmla="*/ 301601 h 1636384"/>
              <a:gd name="connsiteX2931" fmla="*/ 904935 w 1305671"/>
              <a:gd name="connsiteY2931" fmla="*/ 301339 h 1636384"/>
              <a:gd name="connsiteX2932" fmla="*/ 905198 w 1305671"/>
              <a:gd name="connsiteY2932" fmla="*/ 300945 h 1636384"/>
              <a:gd name="connsiteX2933" fmla="*/ 905591 w 1305671"/>
              <a:gd name="connsiteY2933" fmla="*/ 300290 h 1636384"/>
              <a:gd name="connsiteX2934" fmla="*/ 905853 w 1305671"/>
              <a:gd name="connsiteY2934" fmla="*/ 300028 h 1636384"/>
              <a:gd name="connsiteX2935" fmla="*/ 906247 w 1305671"/>
              <a:gd name="connsiteY2935" fmla="*/ 300028 h 1636384"/>
              <a:gd name="connsiteX2936" fmla="*/ 906509 w 1305671"/>
              <a:gd name="connsiteY2936" fmla="*/ 299241 h 1636384"/>
              <a:gd name="connsiteX2937" fmla="*/ 907296 w 1305671"/>
              <a:gd name="connsiteY2937" fmla="*/ 299503 h 1636384"/>
              <a:gd name="connsiteX2938" fmla="*/ 908476 w 1305671"/>
              <a:gd name="connsiteY2938" fmla="*/ 299241 h 1636384"/>
              <a:gd name="connsiteX2939" fmla="*/ 908476 w 1305671"/>
              <a:gd name="connsiteY2939" fmla="*/ 298847 h 1636384"/>
              <a:gd name="connsiteX2940" fmla="*/ 909131 w 1305671"/>
              <a:gd name="connsiteY2940" fmla="*/ 297405 h 1636384"/>
              <a:gd name="connsiteX2941" fmla="*/ 911098 w 1305671"/>
              <a:gd name="connsiteY2941" fmla="*/ 297405 h 1636384"/>
              <a:gd name="connsiteX2942" fmla="*/ 911361 w 1305671"/>
              <a:gd name="connsiteY2942" fmla="*/ 298847 h 1636384"/>
              <a:gd name="connsiteX2943" fmla="*/ 912541 w 1305671"/>
              <a:gd name="connsiteY2943" fmla="*/ 299241 h 1636384"/>
              <a:gd name="connsiteX2944" fmla="*/ 912803 w 1305671"/>
              <a:gd name="connsiteY2944" fmla="*/ 298847 h 1636384"/>
              <a:gd name="connsiteX2945" fmla="*/ 913459 w 1305671"/>
              <a:gd name="connsiteY2945" fmla="*/ 297143 h 1636384"/>
              <a:gd name="connsiteX2946" fmla="*/ 914246 w 1305671"/>
              <a:gd name="connsiteY2946" fmla="*/ 297143 h 1636384"/>
              <a:gd name="connsiteX2947" fmla="*/ 915426 w 1305671"/>
              <a:gd name="connsiteY2947" fmla="*/ 296749 h 1636384"/>
              <a:gd name="connsiteX2948" fmla="*/ 915688 w 1305671"/>
              <a:gd name="connsiteY2948" fmla="*/ 297143 h 1636384"/>
              <a:gd name="connsiteX2949" fmla="*/ 916081 w 1305671"/>
              <a:gd name="connsiteY2949" fmla="*/ 296749 h 1636384"/>
              <a:gd name="connsiteX2950" fmla="*/ 916081 w 1305671"/>
              <a:gd name="connsiteY2950" fmla="*/ 295831 h 1636384"/>
              <a:gd name="connsiteX2951" fmla="*/ 916344 w 1305671"/>
              <a:gd name="connsiteY2951" fmla="*/ 295831 h 1636384"/>
              <a:gd name="connsiteX2952" fmla="*/ 917130 w 1305671"/>
              <a:gd name="connsiteY2952" fmla="*/ 295438 h 1636384"/>
              <a:gd name="connsiteX2953" fmla="*/ 917524 w 1305671"/>
              <a:gd name="connsiteY2953" fmla="*/ 295438 h 1636384"/>
              <a:gd name="connsiteX2954" fmla="*/ 919228 w 1305671"/>
              <a:gd name="connsiteY2954" fmla="*/ 294520 h 1636384"/>
              <a:gd name="connsiteX2955" fmla="*/ 919622 w 1305671"/>
              <a:gd name="connsiteY2955" fmla="*/ 294127 h 1636384"/>
              <a:gd name="connsiteX2956" fmla="*/ 919622 w 1305671"/>
              <a:gd name="connsiteY2956" fmla="*/ 294520 h 1636384"/>
              <a:gd name="connsiteX2957" fmla="*/ 920278 w 1305671"/>
              <a:gd name="connsiteY2957" fmla="*/ 293340 h 1636384"/>
              <a:gd name="connsiteX2958" fmla="*/ 921064 w 1305671"/>
              <a:gd name="connsiteY2958" fmla="*/ 292291 h 1636384"/>
              <a:gd name="connsiteX2959" fmla="*/ 922769 w 1305671"/>
              <a:gd name="connsiteY2959" fmla="*/ 291635 h 1636384"/>
              <a:gd name="connsiteX2960" fmla="*/ 923949 w 1305671"/>
              <a:gd name="connsiteY2960" fmla="*/ 291635 h 1636384"/>
              <a:gd name="connsiteX2961" fmla="*/ 926310 w 1305671"/>
              <a:gd name="connsiteY2961" fmla="*/ 292553 h 1636384"/>
              <a:gd name="connsiteX2962" fmla="*/ 926703 w 1305671"/>
              <a:gd name="connsiteY2962" fmla="*/ 292946 h 1636384"/>
              <a:gd name="connsiteX2963" fmla="*/ 926703 w 1305671"/>
              <a:gd name="connsiteY2963" fmla="*/ 293209 h 1636384"/>
              <a:gd name="connsiteX2964" fmla="*/ 927621 w 1305671"/>
              <a:gd name="connsiteY2964" fmla="*/ 294389 h 1636384"/>
              <a:gd name="connsiteX2965" fmla="*/ 929719 w 1305671"/>
              <a:gd name="connsiteY2965" fmla="*/ 295307 h 1636384"/>
              <a:gd name="connsiteX2966" fmla="*/ 931555 w 1305671"/>
              <a:gd name="connsiteY2966" fmla="*/ 295045 h 1636384"/>
              <a:gd name="connsiteX2967" fmla="*/ 932473 w 1305671"/>
              <a:gd name="connsiteY2967" fmla="*/ 295831 h 1636384"/>
              <a:gd name="connsiteX2968" fmla="*/ 933260 w 1305671"/>
              <a:gd name="connsiteY2968" fmla="*/ 296749 h 1636384"/>
              <a:gd name="connsiteX2969" fmla="*/ 933260 w 1305671"/>
              <a:gd name="connsiteY2969" fmla="*/ 295831 h 1636384"/>
              <a:gd name="connsiteX2970" fmla="*/ 932473 w 1305671"/>
              <a:gd name="connsiteY2970" fmla="*/ 295045 h 1636384"/>
              <a:gd name="connsiteX2971" fmla="*/ 930768 w 1305671"/>
              <a:gd name="connsiteY2971" fmla="*/ 294651 h 1636384"/>
              <a:gd name="connsiteX2972" fmla="*/ 930112 w 1305671"/>
              <a:gd name="connsiteY2972" fmla="*/ 293864 h 1636384"/>
              <a:gd name="connsiteX2973" fmla="*/ 929719 w 1305671"/>
              <a:gd name="connsiteY2973" fmla="*/ 293209 h 1636384"/>
              <a:gd name="connsiteX2974" fmla="*/ 929719 w 1305671"/>
              <a:gd name="connsiteY2974" fmla="*/ 292291 h 1636384"/>
              <a:gd name="connsiteX2975" fmla="*/ 930112 w 1305671"/>
              <a:gd name="connsiteY2975" fmla="*/ 290586 h 1636384"/>
              <a:gd name="connsiteX2976" fmla="*/ 929719 w 1305671"/>
              <a:gd name="connsiteY2976" fmla="*/ 289406 h 1636384"/>
              <a:gd name="connsiteX2977" fmla="*/ 928932 w 1305671"/>
              <a:gd name="connsiteY2977" fmla="*/ 289144 h 1636384"/>
              <a:gd name="connsiteX2978" fmla="*/ 928014 w 1305671"/>
              <a:gd name="connsiteY2978" fmla="*/ 289144 h 1636384"/>
              <a:gd name="connsiteX2979" fmla="*/ 927621 w 1305671"/>
              <a:gd name="connsiteY2979" fmla="*/ 288750 h 1636384"/>
              <a:gd name="connsiteX2980" fmla="*/ 927621 w 1305671"/>
              <a:gd name="connsiteY2980" fmla="*/ 288488 h 1636384"/>
              <a:gd name="connsiteX2981" fmla="*/ 930112 w 1305671"/>
              <a:gd name="connsiteY2981" fmla="*/ 288750 h 1636384"/>
              <a:gd name="connsiteX2982" fmla="*/ 932997 w 1305671"/>
              <a:gd name="connsiteY2982" fmla="*/ 290193 h 1636384"/>
              <a:gd name="connsiteX2983" fmla="*/ 935358 w 1305671"/>
              <a:gd name="connsiteY2983" fmla="*/ 292291 h 1636384"/>
              <a:gd name="connsiteX2984" fmla="*/ 935751 w 1305671"/>
              <a:gd name="connsiteY2984" fmla="*/ 292291 h 1636384"/>
              <a:gd name="connsiteX2985" fmla="*/ 936013 w 1305671"/>
              <a:gd name="connsiteY2985" fmla="*/ 292684 h 1636384"/>
              <a:gd name="connsiteX2986" fmla="*/ 936407 w 1305671"/>
              <a:gd name="connsiteY2986" fmla="*/ 292684 h 1636384"/>
              <a:gd name="connsiteX2987" fmla="*/ 937456 w 1305671"/>
              <a:gd name="connsiteY2987" fmla="*/ 294127 h 1636384"/>
              <a:gd name="connsiteX2988" fmla="*/ 937456 w 1305671"/>
              <a:gd name="connsiteY2988" fmla="*/ 294782 h 1636384"/>
              <a:gd name="connsiteX2989" fmla="*/ 937849 w 1305671"/>
              <a:gd name="connsiteY2989" fmla="*/ 295569 h 1636384"/>
              <a:gd name="connsiteX2990" fmla="*/ 937456 w 1305671"/>
              <a:gd name="connsiteY2990" fmla="*/ 295831 h 1636384"/>
              <a:gd name="connsiteX2991" fmla="*/ 937193 w 1305671"/>
              <a:gd name="connsiteY2991" fmla="*/ 296225 h 1636384"/>
              <a:gd name="connsiteX2992" fmla="*/ 937193 w 1305671"/>
              <a:gd name="connsiteY2992" fmla="*/ 296487 h 1636384"/>
              <a:gd name="connsiteX2993" fmla="*/ 935751 w 1305671"/>
              <a:gd name="connsiteY2993" fmla="*/ 297274 h 1636384"/>
              <a:gd name="connsiteX2994" fmla="*/ 935358 w 1305671"/>
              <a:gd name="connsiteY2994" fmla="*/ 297667 h 1636384"/>
              <a:gd name="connsiteX2995" fmla="*/ 935095 w 1305671"/>
              <a:gd name="connsiteY2995" fmla="*/ 298454 h 1636384"/>
              <a:gd name="connsiteX2996" fmla="*/ 935095 w 1305671"/>
              <a:gd name="connsiteY2996" fmla="*/ 299372 h 1636384"/>
              <a:gd name="connsiteX2997" fmla="*/ 934702 w 1305671"/>
              <a:gd name="connsiteY2997" fmla="*/ 300159 h 1636384"/>
              <a:gd name="connsiteX2998" fmla="*/ 933915 w 1305671"/>
              <a:gd name="connsiteY2998" fmla="*/ 300552 h 1636384"/>
              <a:gd name="connsiteX2999" fmla="*/ 933915 w 1305671"/>
              <a:gd name="connsiteY2999" fmla="*/ 300159 h 1636384"/>
              <a:gd name="connsiteX3000" fmla="*/ 934309 w 1305671"/>
              <a:gd name="connsiteY3000" fmla="*/ 299896 h 1636384"/>
              <a:gd name="connsiteX3001" fmla="*/ 934964 w 1305671"/>
              <a:gd name="connsiteY3001" fmla="*/ 299503 h 1636384"/>
              <a:gd name="connsiteX3002" fmla="*/ 934964 w 1305671"/>
              <a:gd name="connsiteY3002" fmla="*/ 299241 h 1636384"/>
              <a:gd name="connsiteX3003" fmla="*/ 934571 w 1305671"/>
              <a:gd name="connsiteY3003" fmla="*/ 298061 h 1636384"/>
              <a:gd name="connsiteX3004" fmla="*/ 933522 w 1305671"/>
              <a:gd name="connsiteY3004" fmla="*/ 297405 h 1636384"/>
              <a:gd name="connsiteX3005" fmla="*/ 933128 w 1305671"/>
              <a:gd name="connsiteY3005" fmla="*/ 297143 h 1636384"/>
              <a:gd name="connsiteX3006" fmla="*/ 932866 w 1305671"/>
              <a:gd name="connsiteY3006" fmla="*/ 298061 h 1636384"/>
              <a:gd name="connsiteX3007" fmla="*/ 932866 w 1305671"/>
              <a:gd name="connsiteY3007" fmla="*/ 298454 h 1636384"/>
              <a:gd name="connsiteX3008" fmla="*/ 932866 w 1305671"/>
              <a:gd name="connsiteY3008" fmla="*/ 299110 h 1636384"/>
              <a:gd name="connsiteX3009" fmla="*/ 931686 w 1305671"/>
              <a:gd name="connsiteY3009" fmla="*/ 299372 h 1636384"/>
              <a:gd name="connsiteX3010" fmla="*/ 929588 w 1305671"/>
              <a:gd name="connsiteY3010" fmla="*/ 300552 h 1636384"/>
              <a:gd name="connsiteX3011" fmla="*/ 929326 w 1305671"/>
              <a:gd name="connsiteY3011" fmla="*/ 300552 h 1636384"/>
              <a:gd name="connsiteX3012" fmla="*/ 928932 w 1305671"/>
              <a:gd name="connsiteY3012" fmla="*/ 301339 h 1636384"/>
              <a:gd name="connsiteX3013" fmla="*/ 928014 w 1305671"/>
              <a:gd name="connsiteY3013" fmla="*/ 302257 h 1636384"/>
              <a:gd name="connsiteX3014" fmla="*/ 926834 w 1305671"/>
              <a:gd name="connsiteY3014" fmla="*/ 303699 h 1636384"/>
              <a:gd name="connsiteX3015" fmla="*/ 926572 w 1305671"/>
              <a:gd name="connsiteY3015" fmla="*/ 304093 h 1636384"/>
              <a:gd name="connsiteX3016" fmla="*/ 926178 w 1305671"/>
              <a:gd name="connsiteY3016" fmla="*/ 304093 h 1636384"/>
              <a:gd name="connsiteX3017" fmla="*/ 925916 w 1305671"/>
              <a:gd name="connsiteY3017" fmla="*/ 304355 h 1636384"/>
              <a:gd name="connsiteX3018" fmla="*/ 924736 w 1305671"/>
              <a:gd name="connsiteY3018" fmla="*/ 305011 h 1636384"/>
              <a:gd name="connsiteX3019" fmla="*/ 924474 w 1305671"/>
              <a:gd name="connsiteY3019" fmla="*/ 305011 h 1636384"/>
              <a:gd name="connsiteX3020" fmla="*/ 924080 w 1305671"/>
              <a:gd name="connsiteY3020" fmla="*/ 305404 h 1636384"/>
              <a:gd name="connsiteX3021" fmla="*/ 924736 w 1305671"/>
              <a:gd name="connsiteY3021" fmla="*/ 306060 h 1636384"/>
              <a:gd name="connsiteX3022" fmla="*/ 924736 w 1305671"/>
              <a:gd name="connsiteY3022" fmla="*/ 307895 h 1636384"/>
              <a:gd name="connsiteX3023" fmla="*/ 925523 w 1305671"/>
              <a:gd name="connsiteY3023" fmla="*/ 309600 h 1636384"/>
              <a:gd name="connsiteX3024" fmla="*/ 925523 w 1305671"/>
              <a:gd name="connsiteY3024" fmla="*/ 310256 h 1636384"/>
              <a:gd name="connsiteX3025" fmla="*/ 927621 w 1305671"/>
              <a:gd name="connsiteY3025" fmla="*/ 310256 h 1636384"/>
              <a:gd name="connsiteX3026" fmla="*/ 928801 w 1305671"/>
              <a:gd name="connsiteY3026" fmla="*/ 309338 h 1636384"/>
              <a:gd name="connsiteX3027" fmla="*/ 930244 w 1305671"/>
              <a:gd name="connsiteY3027" fmla="*/ 308944 h 1636384"/>
              <a:gd name="connsiteX3028" fmla="*/ 931948 w 1305671"/>
              <a:gd name="connsiteY3028" fmla="*/ 307240 h 1636384"/>
              <a:gd name="connsiteX3029" fmla="*/ 931948 w 1305671"/>
              <a:gd name="connsiteY3029" fmla="*/ 306846 h 1636384"/>
              <a:gd name="connsiteX3030" fmla="*/ 931686 w 1305671"/>
              <a:gd name="connsiteY3030" fmla="*/ 306453 h 1636384"/>
              <a:gd name="connsiteX3031" fmla="*/ 931948 w 1305671"/>
              <a:gd name="connsiteY3031" fmla="*/ 306191 h 1636384"/>
              <a:gd name="connsiteX3032" fmla="*/ 931948 w 1305671"/>
              <a:gd name="connsiteY3032" fmla="*/ 305797 h 1636384"/>
              <a:gd name="connsiteX3033" fmla="*/ 932604 w 1305671"/>
              <a:gd name="connsiteY3033" fmla="*/ 305535 h 1636384"/>
              <a:gd name="connsiteX3034" fmla="*/ 932342 w 1305671"/>
              <a:gd name="connsiteY3034" fmla="*/ 304748 h 1636384"/>
              <a:gd name="connsiteX3035" fmla="*/ 932604 w 1305671"/>
              <a:gd name="connsiteY3035" fmla="*/ 303306 h 1636384"/>
              <a:gd name="connsiteX3036" fmla="*/ 934046 w 1305671"/>
              <a:gd name="connsiteY3036" fmla="*/ 302126 h 1636384"/>
              <a:gd name="connsiteX3037" fmla="*/ 934440 w 1305671"/>
              <a:gd name="connsiteY3037" fmla="*/ 302519 h 1636384"/>
              <a:gd name="connsiteX3038" fmla="*/ 933260 w 1305671"/>
              <a:gd name="connsiteY3038" fmla="*/ 304224 h 1636384"/>
              <a:gd name="connsiteX3039" fmla="*/ 933260 w 1305671"/>
              <a:gd name="connsiteY3039" fmla="*/ 304879 h 1636384"/>
              <a:gd name="connsiteX3040" fmla="*/ 933915 w 1305671"/>
              <a:gd name="connsiteY3040" fmla="*/ 305273 h 1636384"/>
              <a:gd name="connsiteX3041" fmla="*/ 933915 w 1305671"/>
              <a:gd name="connsiteY3041" fmla="*/ 305535 h 1636384"/>
              <a:gd name="connsiteX3042" fmla="*/ 932997 w 1305671"/>
              <a:gd name="connsiteY3042" fmla="*/ 306715 h 1636384"/>
              <a:gd name="connsiteX3043" fmla="*/ 933260 w 1305671"/>
              <a:gd name="connsiteY3043" fmla="*/ 307371 h 1636384"/>
              <a:gd name="connsiteX3044" fmla="*/ 933653 w 1305671"/>
              <a:gd name="connsiteY3044" fmla="*/ 308158 h 1636384"/>
              <a:gd name="connsiteX3045" fmla="*/ 934440 w 1305671"/>
              <a:gd name="connsiteY3045" fmla="*/ 307371 h 1636384"/>
              <a:gd name="connsiteX3046" fmla="*/ 935095 w 1305671"/>
              <a:gd name="connsiteY3046" fmla="*/ 307764 h 1636384"/>
              <a:gd name="connsiteX3047" fmla="*/ 935095 w 1305671"/>
              <a:gd name="connsiteY3047" fmla="*/ 308420 h 1636384"/>
              <a:gd name="connsiteX3048" fmla="*/ 935882 w 1305671"/>
              <a:gd name="connsiteY3048" fmla="*/ 308420 h 1636384"/>
              <a:gd name="connsiteX3049" fmla="*/ 935882 w 1305671"/>
              <a:gd name="connsiteY3049" fmla="*/ 308682 h 1636384"/>
              <a:gd name="connsiteX3050" fmla="*/ 936144 w 1305671"/>
              <a:gd name="connsiteY3050" fmla="*/ 309076 h 1636384"/>
              <a:gd name="connsiteX3051" fmla="*/ 936538 w 1305671"/>
              <a:gd name="connsiteY3051" fmla="*/ 309076 h 1636384"/>
              <a:gd name="connsiteX3052" fmla="*/ 936800 w 1305671"/>
              <a:gd name="connsiteY3052" fmla="*/ 309338 h 1636384"/>
              <a:gd name="connsiteX3053" fmla="*/ 936800 w 1305671"/>
              <a:gd name="connsiteY3053" fmla="*/ 309731 h 1636384"/>
              <a:gd name="connsiteX3054" fmla="*/ 937980 w 1305671"/>
              <a:gd name="connsiteY3054" fmla="*/ 309994 h 1636384"/>
              <a:gd name="connsiteX3055" fmla="*/ 938374 w 1305671"/>
              <a:gd name="connsiteY3055" fmla="*/ 310387 h 1636384"/>
              <a:gd name="connsiteX3056" fmla="*/ 938374 w 1305671"/>
              <a:gd name="connsiteY3056" fmla="*/ 310649 h 1636384"/>
              <a:gd name="connsiteX3057" fmla="*/ 940078 w 1305671"/>
              <a:gd name="connsiteY3057" fmla="*/ 311043 h 1636384"/>
              <a:gd name="connsiteX3058" fmla="*/ 941521 w 1305671"/>
              <a:gd name="connsiteY3058" fmla="*/ 313141 h 1636384"/>
              <a:gd name="connsiteX3059" fmla="*/ 941914 w 1305671"/>
              <a:gd name="connsiteY3059" fmla="*/ 314583 h 1636384"/>
              <a:gd name="connsiteX3060" fmla="*/ 942701 w 1305671"/>
              <a:gd name="connsiteY3060" fmla="*/ 314845 h 1636384"/>
              <a:gd name="connsiteX3061" fmla="*/ 942308 w 1305671"/>
              <a:gd name="connsiteY3061" fmla="*/ 315239 h 1636384"/>
              <a:gd name="connsiteX3062" fmla="*/ 943094 w 1305671"/>
              <a:gd name="connsiteY3062" fmla="*/ 316288 h 1636384"/>
              <a:gd name="connsiteX3063" fmla="*/ 943488 w 1305671"/>
              <a:gd name="connsiteY3063" fmla="*/ 316288 h 1636384"/>
              <a:gd name="connsiteX3064" fmla="*/ 943750 w 1305671"/>
              <a:gd name="connsiteY3064" fmla="*/ 316943 h 1636384"/>
              <a:gd name="connsiteX3065" fmla="*/ 943750 w 1305671"/>
              <a:gd name="connsiteY3065" fmla="*/ 318124 h 1636384"/>
              <a:gd name="connsiteX3066" fmla="*/ 944143 w 1305671"/>
              <a:gd name="connsiteY3066" fmla="*/ 318386 h 1636384"/>
              <a:gd name="connsiteX3067" fmla="*/ 944406 w 1305671"/>
              <a:gd name="connsiteY3067" fmla="*/ 319173 h 1636384"/>
              <a:gd name="connsiteX3068" fmla="*/ 944799 w 1305671"/>
              <a:gd name="connsiteY3068" fmla="*/ 319566 h 1636384"/>
              <a:gd name="connsiteX3069" fmla="*/ 945586 w 1305671"/>
              <a:gd name="connsiteY3069" fmla="*/ 320353 h 1636384"/>
              <a:gd name="connsiteX3070" fmla="*/ 945586 w 1305671"/>
              <a:gd name="connsiteY3070" fmla="*/ 320615 h 1636384"/>
              <a:gd name="connsiteX3071" fmla="*/ 945192 w 1305671"/>
              <a:gd name="connsiteY3071" fmla="*/ 321271 h 1636384"/>
              <a:gd name="connsiteX3072" fmla="*/ 945586 w 1305671"/>
              <a:gd name="connsiteY3072" fmla="*/ 321271 h 1636384"/>
              <a:gd name="connsiteX3073" fmla="*/ 945586 w 1305671"/>
              <a:gd name="connsiteY3073" fmla="*/ 321664 h 1636384"/>
              <a:gd name="connsiteX3074" fmla="*/ 945848 w 1305671"/>
              <a:gd name="connsiteY3074" fmla="*/ 321664 h 1636384"/>
              <a:gd name="connsiteX3075" fmla="*/ 945848 w 1305671"/>
              <a:gd name="connsiteY3075" fmla="*/ 321926 h 1636384"/>
              <a:gd name="connsiteX3076" fmla="*/ 945848 w 1305671"/>
              <a:gd name="connsiteY3076" fmla="*/ 322320 h 1636384"/>
              <a:gd name="connsiteX3077" fmla="*/ 945848 w 1305671"/>
              <a:gd name="connsiteY3077" fmla="*/ 323107 h 1636384"/>
              <a:gd name="connsiteX3078" fmla="*/ 945586 w 1305671"/>
              <a:gd name="connsiteY3078" fmla="*/ 323369 h 1636384"/>
              <a:gd name="connsiteX3079" fmla="*/ 945586 w 1305671"/>
              <a:gd name="connsiteY3079" fmla="*/ 324025 h 1636384"/>
              <a:gd name="connsiteX3080" fmla="*/ 945848 w 1305671"/>
              <a:gd name="connsiteY3080" fmla="*/ 324025 h 1636384"/>
              <a:gd name="connsiteX3081" fmla="*/ 945848 w 1305671"/>
              <a:gd name="connsiteY3081" fmla="*/ 324811 h 1636384"/>
              <a:gd name="connsiteX3082" fmla="*/ 945586 w 1305671"/>
              <a:gd name="connsiteY3082" fmla="*/ 324811 h 1636384"/>
              <a:gd name="connsiteX3083" fmla="*/ 945192 w 1305671"/>
              <a:gd name="connsiteY3083" fmla="*/ 325467 h 1636384"/>
              <a:gd name="connsiteX3084" fmla="*/ 945979 w 1305671"/>
              <a:gd name="connsiteY3084" fmla="*/ 327303 h 1636384"/>
              <a:gd name="connsiteX3085" fmla="*/ 947422 w 1305671"/>
              <a:gd name="connsiteY3085" fmla="*/ 328221 h 1636384"/>
              <a:gd name="connsiteX3086" fmla="*/ 948864 w 1305671"/>
              <a:gd name="connsiteY3086" fmla="*/ 330057 h 1636384"/>
              <a:gd name="connsiteX3087" fmla="*/ 948077 w 1305671"/>
              <a:gd name="connsiteY3087" fmla="*/ 330057 h 1636384"/>
              <a:gd name="connsiteX3088" fmla="*/ 948077 w 1305671"/>
              <a:gd name="connsiteY3088" fmla="*/ 330319 h 1636384"/>
              <a:gd name="connsiteX3089" fmla="*/ 948864 w 1305671"/>
              <a:gd name="connsiteY3089" fmla="*/ 330319 h 1636384"/>
              <a:gd name="connsiteX3090" fmla="*/ 949258 w 1305671"/>
              <a:gd name="connsiteY3090" fmla="*/ 332155 h 1636384"/>
              <a:gd name="connsiteX3091" fmla="*/ 949520 w 1305671"/>
              <a:gd name="connsiteY3091" fmla="*/ 332417 h 1636384"/>
              <a:gd name="connsiteX3092" fmla="*/ 949913 w 1305671"/>
              <a:gd name="connsiteY3092" fmla="*/ 332810 h 1636384"/>
              <a:gd name="connsiteX3093" fmla="*/ 950175 w 1305671"/>
              <a:gd name="connsiteY3093" fmla="*/ 333073 h 1636384"/>
              <a:gd name="connsiteX3094" fmla="*/ 950569 w 1305671"/>
              <a:gd name="connsiteY3094" fmla="*/ 333073 h 1636384"/>
              <a:gd name="connsiteX3095" fmla="*/ 950831 w 1305671"/>
              <a:gd name="connsiteY3095" fmla="*/ 333728 h 1636384"/>
              <a:gd name="connsiteX3096" fmla="*/ 951618 w 1305671"/>
              <a:gd name="connsiteY3096" fmla="*/ 334122 h 1636384"/>
              <a:gd name="connsiteX3097" fmla="*/ 952273 w 1305671"/>
              <a:gd name="connsiteY3097" fmla="*/ 334122 h 1636384"/>
              <a:gd name="connsiteX3098" fmla="*/ 951880 w 1305671"/>
              <a:gd name="connsiteY3098" fmla="*/ 334444 h 1636384"/>
              <a:gd name="connsiteX3099" fmla="*/ 951880 w 1305671"/>
              <a:gd name="connsiteY3099" fmla="*/ 334384 h 1636384"/>
              <a:gd name="connsiteX3100" fmla="*/ 951552 w 1305671"/>
              <a:gd name="connsiteY3100" fmla="*/ 334712 h 1636384"/>
              <a:gd name="connsiteX3101" fmla="*/ 949389 w 1305671"/>
              <a:gd name="connsiteY3101" fmla="*/ 336482 h 1636384"/>
              <a:gd name="connsiteX3102" fmla="*/ 949782 w 1305671"/>
              <a:gd name="connsiteY3102" fmla="*/ 336482 h 1636384"/>
              <a:gd name="connsiteX3103" fmla="*/ 950700 w 1305671"/>
              <a:gd name="connsiteY3103" fmla="*/ 335564 h 1636384"/>
              <a:gd name="connsiteX3104" fmla="*/ 951552 w 1305671"/>
              <a:gd name="connsiteY3104" fmla="*/ 334712 h 1636384"/>
              <a:gd name="connsiteX3105" fmla="*/ 951880 w 1305671"/>
              <a:gd name="connsiteY3105" fmla="*/ 334444 h 1636384"/>
              <a:gd name="connsiteX3106" fmla="*/ 951880 w 1305671"/>
              <a:gd name="connsiteY3106" fmla="*/ 335040 h 1636384"/>
              <a:gd name="connsiteX3107" fmla="*/ 951880 w 1305671"/>
              <a:gd name="connsiteY3107" fmla="*/ 336875 h 1636384"/>
              <a:gd name="connsiteX3108" fmla="*/ 952142 w 1305671"/>
              <a:gd name="connsiteY3108" fmla="*/ 337138 h 1636384"/>
              <a:gd name="connsiteX3109" fmla="*/ 952929 w 1305671"/>
              <a:gd name="connsiteY3109" fmla="*/ 337793 h 1636384"/>
              <a:gd name="connsiteX3110" fmla="*/ 954372 w 1305671"/>
              <a:gd name="connsiteY3110" fmla="*/ 338973 h 1636384"/>
              <a:gd name="connsiteX3111" fmla="*/ 954765 w 1305671"/>
              <a:gd name="connsiteY3111" fmla="*/ 338973 h 1636384"/>
              <a:gd name="connsiteX3112" fmla="*/ 956470 w 1305671"/>
              <a:gd name="connsiteY3112" fmla="*/ 340022 h 1636384"/>
              <a:gd name="connsiteX3113" fmla="*/ 957257 w 1305671"/>
              <a:gd name="connsiteY3113" fmla="*/ 339760 h 1636384"/>
              <a:gd name="connsiteX3114" fmla="*/ 958699 w 1305671"/>
              <a:gd name="connsiteY3114" fmla="*/ 339367 h 1636384"/>
              <a:gd name="connsiteX3115" fmla="*/ 959354 w 1305671"/>
              <a:gd name="connsiteY3115" fmla="*/ 339760 h 1636384"/>
              <a:gd name="connsiteX3116" fmla="*/ 960535 w 1305671"/>
              <a:gd name="connsiteY3116" fmla="*/ 340022 h 1636384"/>
              <a:gd name="connsiteX3117" fmla="*/ 962633 w 1305671"/>
              <a:gd name="connsiteY3117" fmla="*/ 340678 h 1636384"/>
              <a:gd name="connsiteX3118" fmla="*/ 962895 w 1305671"/>
              <a:gd name="connsiteY3118" fmla="*/ 341072 h 1636384"/>
              <a:gd name="connsiteX3119" fmla="*/ 963551 w 1305671"/>
              <a:gd name="connsiteY3119" fmla="*/ 341072 h 1636384"/>
              <a:gd name="connsiteX3120" fmla="*/ 963944 w 1305671"/>
              <a:gd name="connsiteY3120" fmla="*/ 341072 h 1636384"/>
              <a:gd name="connsiteX3121" fmla="*/ 964600 w 1305671"/>
              <a:gd name="connsiteY3121" fmla="*/ 341072 h 1636384"/>
              <a:gd name="connsiteX3122" fmla="*/ 965387 w 1305671"/>
              <a:gd name="connsiteY3122" fmla="*/ 341072 h 1636384"/>
              <a:gd name="connsiteX3123" fmla="*/ 966042 w 1305671"/>
              <a:gd name="connsiteY3123" fmla="*/ 340678 h 1636384"/>
              <a:gd name="connsiteX3124" fmla="*/ 967091 w 1305671"/>
              <a:gd name="connsiteY3124" fmla="*/ 340416 h 1636384"/>
              <a:gd name="connsiteX3125" fmla="*/ 967485 w 1305671"/>
              <a:gd name="connsiteY3125" fmla="*/ 339760 h 1636384"/>
              <a:gd name="connsiteX3126" fmla="*/ 967485 w 1305671"/>
              <a:gd name="connsiteY3126" fmla="*/ 338973 h 1636384"/>
              <a:gd name="connsiteX3127" fmla="*/ 967091 w 1305671"/>
              <a:gd name="connsiteY3127" fmla="*/ 338580 h 1636384"/>
              <a:gd name="connsiteX3128" fmla="*/ 967091 w 1305671"/>
              <a:gd name="connsiteY3128" fmla="*/ 338318 h 1636384"/>
              <a:gd name="connsiteX3129" fmla="*/ 966829 w 1305671"/>
              <a:gd name="connsiteY3129" fmla="*/ 336875 h 1636384"/>
              <a:gd name="connsiteX3130" fmla="*/ 964337 w 1305671"/>
              <a:gd name="connsiteY3130" fmla="*/ 335040 h 1636384"/>
              <a:gd name="connsiteX3131" fmla="*/ 963288 w 1305671"/>
              <a:gd name="connsiteY3131" fmla="*/ 333597 h 1636384"/>
              <a:gd name="connsiteX3132" fmla="*/ 961846 w 1305671"/>
              <a:gd name="connsiteY3132" fmla="*/ 331499 h 1636384"/>
              <a:gd name="connsiteX3133" fmla="*/ 961190 w 1305671"/>
              <a:gd name="connsiteY3133" fmla="*/ 327958 h 1636384"/>
              <a:gd name="connsiteX3134" fmla="*/ 960404 w 1305671"/>
              <a:gd name="connsiteY3134" fmla="*/ 325598 h 1636384"/>
              <a:gd name="connsiteX3135" fmla="*/ 959223 w 1305671"/>
              <a:gd name="connsiteY3135" fmla="*/ 324811 h 1636384"/>
              <a:gd name="connsiteX3136" fmla="*/ 957781 w 1305671"/>
              <a:gd name="connsiteY3136" fmla="*/ 322975 h 1636384"/>
              <a:gd name="connsiteX3137" fmla="*/ 957781 w 1305671"/>
              <a:gd name="connsiteY3137" fmla="*/ 322451 h 1636384"/>
              <a:gd name="connsiteX3138" fmla="*/ 963157 w 1305671"/>
              <a:gd name="connsiteY3138" fmla="*/ 318255 h 1636384"/>
              <a:gd name="connsiteX3139" fmla="*/ 966960 w 1305671"/>
              <a:gd name="connsiteY3139" fmla="*/ 316550 h 1636384"/>
              <a:gd name="connsiteX3140" fmla="*/ 973779 w 1305671"/>
              <a:gd name="connsiteY3140" fmla="*/ 315108 h 1636384"/>
              <a:gd name="connsiteX3141" fmla="*/ 974959 w 1305671"/>
              <a:gd name="connsiteY3141" fmla="*/ 314321 h 1636384"/>
              <a:gd name="connsiteX3142" fmla="*/ 978762 w 1305671"/>
              <a:gd name="connsiteY3142" fmla="*/ 314583 h 1636384"/>
              <a:gd name="connsiteX3143" fmla="*/ 982302 w 1305671"/>
              <a:gd name="connsiteY3143" fmla="*/ 314321 h 1636384"/>
              <a:gd name="connsiteX3144" fmla="*/ 984400 w 1305671"/>
              <a:gd name="connsiteY3144" fmla="*/ 313927 h 1636384"/>
              <a:gd name="connsiteX3145" fmla="*/ 986236 w 1305671"/>
              <a:gd name="connsiteY3145" fmla="*/ 313665 h 1636384"/>
              <a:gd name="connsiteX3146" fmla="*/ 987941 w 1305671"/>
              <a:gd name="connsiteY3146" fmla="*/ 312878 h 1636384"/>
              <a:gd name="connsiteX3147" fmla="*/ 990695 w 1305671"/>
              <a:gd name="connsiteY3147" fmla="*/ 312485 h 1636384"/>
              <a:gd name="connsiteX3148" fmla="*/ 992137 w 1305671"/>
              <a:gd name="connsiteY3148" fmla="*/ 312223 h 1636384"/>
              <a:gd name="connsiteX3149" fmla="*/ 993317 w 1305671"/>
              <a:gd name="connsiteY3149" fmla="*/ 311829 h 1636384"/>
              <a:gd name="connsiteX3150" fmla="*/ 994104 w 1305671"/>
              <a:gd name="connsiteY3150" fmla="*/ 311567 h 1636384"/>
              <a:gd name="connsiteX3151" fmla="*/ 997383 w 1305671"/>
              <a:gd name="connsiteY3151" fmla="*/ 310125 h 1636384"/>
              <a:gd name="connsiteX3152" fmla="*/ 1001579 w 1305671"/>
              <a:gd name="connsiteY3152" fmla="*/ 309469 h 1636384"/>
              <a:gd name="connsiteX3153" fmla="*/ 1003021 w 1305671"/>
              <a:gd name="connsiteY3153" fmla="*/ 308289 h 1636384"/>
              <a:gd name="connsiteX3154" fmla="*/ 1003808 w 1305671"/>
              <a:gd name="connsiteY3154" fmla="*/ 308289 h 1636384"/>
              <a:gd name="connsiteX3155" fmla="*/ 1008004 w 1305671"/>
              <a:gd name="connsiteY3155" fmla="*/ 306191 h 1636384"/>
              <a:gd name="connsiteX3156" fmla="*/ 1013905 w 1305671"/>
              <a:gd name="connsiteY3156" fmla="*/ 299896 h 1636384"/>
              <a:gd name="connsiteX3157" fmla="*/ 1013643 w 1305671"/>
              <a:gd name="connsiteY3157" fmla="*/ 298454 h 1636384"/>
              <a:gd name="connsiteX3158" fmla="*/ 1016003 w 1305671"/>
              <a:gd name="connsiteY3158" fmla="*/ 298454 h 1636384"/>
              <a:gd name="connsiteX3159" fmla="*/ 1017183 w 1305671"/>
              <a:gd name="connsiteY3159" fmla="*/ 297667 h 1636384"/>
              <a:gd name="connsiteX3160" fmla="*/ 1019675 w 1305671"/>
              <a:gd name="connsiteY3160" fmla="*/ 295569 h 1636384"/>
              <a:gd name="connsiteX3161" fmla="*/ 1021511 w 1305671"/>
              <a:gd name="connsiteY3161" fmla="*/ 294389 h 1636384"/>
              <a:gd name="connsiteX3162" fmla="*/ 1022560 w 1305671"/>
              <a:gd name="connsiteY3162" fmla="*/ 293602 h 1636384"/>
              <a:gd name="connsiteX3163" fmla="*/ 1023740 w 1305671"/>
              <a:gd name="connsiteY3163" fmla="*/ 292946 h 1636384"/>
              <a:gd name="connsiteX3164" fmla="*/ 1024002 w 1305671"/>
              <a:gd name="connsiteY3164" fmla="*/ 291897 h 1636384"/>
              <a:gd name="connsiteX3165" fmla="*/ 1024658 w 1305671"/>
              <a:gd name="connsiteY3165" fmla="*/ 291897 h 1636384"/>
              <a:gd name="connsiteX3166" fmla="*/ 1026100 w 1305671"/>
              <a:gd name="connsiteY3166" fmla="*/ 289406 h 1636384"/>
              <a:gd name="connsiteX3167" fmla="*/ 1027936 w 1305671"/>
              <a:gd name="connsiteY3167" fmla="*/ 288750 h 1636384"/>
              <a:gd name="connsiteX3168" fmla="*/ 1029116 w 1305671"/>
              <a:gd name="connsiteY3168" fmla="*/ 287046 h 1636384"/>
              <a:gd name="connsiteX3169" fmla="*/ 1030559 w 1305671"/>
              <a:gd name="connsiteY3169" fmla="*/ 287046 h 1636384"/>
              <a:gd name="connsiteX3170" fmla="*/ 1032001 w 1305671"/>
              <a:gd name="connsiteY3170" fmla="*/ 286652 h 1636384"/>
              <a:gd name="connsiteX3171" fmla="*/ 1033181 w 1305671"/>
              <a:gd name="connsiteY3171" fmla="*/ 287046 h 1636384"/>
              <a:gd name="connsiteX3172" fmla="*/ 1033181 w 1305671"/>
              <a:gd name="connsiteY3172" fmla="*/ 287308 h 1636384"/>
              <a:gd name="connsiteX3173" fmla="*/ 1033181 w 1305671"/>
              <a:gd name="connsiteY3173" fmla="*/ 287964 h 1636384"/>
              <a:gd name="connsiteX3174" fmla="*/ 1033444 w 1305671"/>
              <a:gd name="connsiteY3174" fmla="*/ 287701 h 1636384"/>
              <a:gd name="connsiteX3175" fmla="*/ 1034886 w 1305671"/>
              <a:gd name="connsiteY3175" fmla="*/ 288488 h 1636384"/>
              <a:gd name="connsiteX3176" fmla="*/ 1034886 w 1305671"/>
              <a:gd name="connsiteY3176" fmla="*/ 288750 h 1636384"/>
              <a:gd name="connsiteX3177" fmla="*/ 1035279 w 1305671"/>
              <a:gd name="connsiteY3177" fmla="*/ 289144 h 1636384"/>
              <a:gd name="connsiteX3178" fmla="*/ 1036722 w 1305671"/>
              <a:gd name="connsiteY3178" fmla="*/ 290586 h 1636384"/>
              <a:gd name="connsiteX3179" fmla="*/ 1036984 w 1305671"/>
              <a:gd name="connsiteY3179" fmla="*/ 291373 h 1636384"/>
              <a:gd name="connsiteX3180" fmla="*/ 1036984 w 1305671"/>
              <a:gd name="connsiteY3180" fmla="*/ 291635 h 1636384"/>
              <a:gd name="connsiteX3181" fmla="*/ 1036722 w 1305671"/>
              <a:gd name="connsiteY3181" fmla="*/ 292291 h 1636384"/>
              <a:gd name="connsiteX3182" fmla="*/ 1036066 w 1305671"/>
              <a:gd name="connsiteY3182" fmla="*/ 292291 h 1636384"/>
              <a:gd name="connsiteX3183" fmla="*/ 1034624 w 1305671"/>
              <a:gd name="connsiteY3183" fmla="*/ 294127 h 1636384"/>
              <a:gd name="connsiteX3184" fmla="*/ 1033444 w 1305671"/>
              <a:gd name="connsiteY3184" fmla="*/ 294127 h 1636384"/>
              <a:gd name="connsiteX3185" fmla="*/ 1032657 w 1305671"/>
              <a:gd name="connsiteY3185" fmla="*/ 294389 h 1636384"/>
              <a:gd name="connsiteX3186" fmla="*/ 1031739 w 1305671"/>
              <a:gd name="connsiteY3186" fmla="*/ 294389 h 1636384"/>
              <a:gd name="connsiteX3187" fmla="*/ 1030559 w 1305671"/>
              <a:gd name="connsiteY3187" fmla="*/ 294782 h 1636384"/>
              <a:gd name="connsiteX3188" fmla="*/ 1029772 w 1305671"/>
              <a:gd name="connsiteY3188" fmla="*/ 295045 h 1636384"/>
              <a:gd name="connsiteX3189" fmla="*/ 1030165 w 1305671"/>
              <a:gd name="connsiteY3189" fmla="*/ 296487 h 1636384"/>
              <a:gd name="connsiteX3190" fmla="*/ 1030165 w 1305671"/>
              <a:gd name="connsiteY3190" fmla="*/ 297667 h 1636384"/>
              <a:gd name="connsiteX3191" fmla="*/ 1030165 w 1305671"/>
              <a:gd name="connsiteY3191" fmla="*/ 299110 h 1636384"/>
              <a:gd name="connsiteX3192" fmla="*/ 1030165 w 1305671"/>
              <a:gd name="connsiteY3192" fmla="*/ 299896 h 1636384"/>
              <a:gd name="connsiteX3193" fmla="*/ 1030821 w 1305671"/>
              <a:gd name="connsiteY3193" fmla="*/ 300552 h 1636384"/>
              <a:gd name="connsiteX3194" fmla="*/ 1032263 w 1305671"/>
              <a:gd name="connsiteY3194" fmla="*/ 300552 h 1636384"/>
              <a:gd name="connsiteX3195" fmla="*/ 1033050 w 1305671"/>
              <a:gd name="connsiteY3195" fmla="*/ 300814 h 1636384"/>
              <a:gd name="connsiteX3196" fmla="*/ 1033706 w 1305671"/>
              <a:gd name="connsiteY3196" fmla="*/ 300814 h 1636384"/>
              <a:gd name="connsiteX3197" fmla="*/ 1033968 w 1305671"/>
              <a:gd name="connsiteY3197" fmla="*/ 301208 h 1636384"/>
              <a:gd name="connsiteX3198" fmla="*/ 1034361 w 1305671"/>
              <a:gd name="connsiteY3198" fmla="*/ 301208 h 1636384"/>
              <a:gd name="connsiteX3199" fmla="*/ 1035017 w 1305671"/>
              <a:gd name="connsiteY3199" fmla="*/ 301863 h 1636384"/>
              <a:gd name="connsiteX3200" fmla="*/ 1035804 w 1305671"/>
              <a:gd name="connsiteY3200" fmla="*/ 301470 h 1636384"/>
              <a:gd name="connsiteX3201" fmla="*/ 1035804 w 1305671"/>
              <a:gd name="connsiteY3201" fmla="*/ 301863 h 1636384"/>
              <a:gd name="connsiteX3202" fmla="*/ 1037509 w 1305671"/>
              <a:gd name="connsiteY3202" fmla="*/ 302126 h 1636384"/>
              <a:gd name="connsiteX3203" fmla="*/ 1038164 w 1305671"/>
              <a:gd name="connsiteY3203" fmla="*/ 302519 h 1636384"/>
              <a:gd name="connsiteX3204" fmla="*/ 1038951 w 1305671"/>
              <a:gd name="connsiteY3204" fmla="*/ 303175 h 1636384"/>
              <a:gd name="connsiteX3205" fmla="*/ 1041443 w 1305671"/>
              <a:gd name="connsiteY3205" fmla="*/ 304879 h 1636384"/>
              <a:gd name="connsiteX3206" fmla="*/ 1042098 w 1305671"/>
              <a:gd name="connsiteY3206" fmla="*/ 305666 h 1636384"/>
              <a:gd name="connsiteX3207" fmla="*/ 1040918 w 1305671"/>
              <a:gd name="connsiteY3207" fmla="*/ 305666 h 1636384"/>
              <a:gd name="connsiteX3208" fmla="*/ 1041311 w 1305671"/>
              <a:gd name="connsiteY3208" fmla="*/ 306060 h 1636384"/>
              <a:gd name="connsiteX3209" fmla="*/ 1041574 w 1305671"/>
              <a:gd name="connsiteY3209" fmla="*/ 306322 h 1636384"/>
              <a:gd name="connsiteX3210" fmla="*/ 1041574 w 1305671"/>
              <a:gd name="connsiteY3210" fmla="*/ 306715 h 1636384"/>
              <a:gd name="connsiteX3211" fmla="*/ 1041967 w 1305671"/>
              <a:gd name="connsiteY3211" fmla="*/ 306322 h 1636384"/>
              <a:gd name="connsiteX3212" fmla="*/ 1042229 w 1305671"/>
              <a:gd name="connsiteY3212" fmla="*/ 307109 h 1636384"/>
              <a:gd name="connsiteX3213" fmla="*/ 1043016 w 1305671"/>
              <a:gd name="connsiteY3213" fmla="*/ 307371 h 1636384"/>
              <a:gd name="connsiteX3214" fmla="*/ 1042229 w 1305671"/>
              <a:gd name="connsiteY3214" fmla="*/ 306715 h 1636384"/>
              <a:gd name="connsiteX3215" fmla="*/ 1042229 w 1305671"/>
              <a:gd name="connsiteY3215" fmla="*/ 306322 h 1636384"/>
              <a:gd name="connsiteX3216" fmla="*/ 1042623 w 1305671"/>
              <a:gd name="connsiteY3216" fmla="*/ 306715 h 1636384"/>
              <a:gd name="connsiteX3217" fmla="*/ 1042885 w 1305671"/>
              <a:gd name="connsiteY3217" fmla="*/ 306715 h 1636384"/>
              <a:gd name="connsiteX3218" fmla="*/ 1044983 w 1305671"/>
              <a:gd name="connsiteY3218" fmla="*/ 305928 h 1636384"/>
              <a:gd name="connsiteX3219" fmla="*/ 1045376 w 1305671"/>
              <a:gd name="connsiteY3219" fmla="*/ 305273 h 1636384"/>
              <a:gd name="connsiteX3220" fmla="*/ 1046426 w 1305671"/>
              <a:gd name="connsiteY3220" fmla="*/ 304879 h 1636384"/>
              <a:gd name="connsiteX3221" fmla="*/ 1047081 w 1305671"/>
              <a:gd name="connsiteY3221" fmla="*/ 304224 h 1636384"/>
              <a:gd name="connsiteX3222" fmla="*/ 1047868 w 1305671"/>
              <a:gd name="connsiteY3222" fmla="*/ 303961 h 1636384"/>
              <a:gd name="connsiteX3223" fmla="*/ 1048261 w 1305671"/>
              <a:gd name="connsiteY3223" fmla="*/ 304224 h 1636384"/>
              <a:gd name="connsiteX3224" fmla="*/ 1047868 w 1305671"/>
              <a:gd name="connsiteY3224" fmla="*/ 304617 h 1636384"/>
              <a:gd name="connsiteX3225" fmla="*/ 1047868 w 1305671"/>
              <a:gd name="connsiteY3225" fmla="*/ 304879 h 1636384"/>
              <a:gd name="connsiteX3226" fmla="*/ 1047868 w 1305671"/>
              <a:gd name="connsiteY3226" fmla="*/ 305273 h 1636384"/>
              <a:gd name="connsiteX3227" fmla="*/ 1048523 w 1305671"/>
              <a:gd name="connsiteY3227" fmla="*/ 304879 h 1636384"/>
              <a:gd name="connsiteX3228" fmla="*/ 1048523 w 1305671"/>
              <a:gd name="connsiteY3228" fmla="*/ 305666 h 1636384"/>
              <a:gd name="connsiteX3229" fmla="*/ 1048917 w 1305671"/>
              <a:gd name="connsiteY3229" fmla="*/ 306322 h 1636384"/>
              <a:gd name="connsiteX3230" fmla="*/ 1048917 w 1305671"/>
              <a:gd name="connsiteY3230" fmla="*/ 306715 h 1636384"/>
              <a:gd name="connsiteX3231" fmla="*/ 1048917 w 1305671"/>
              <a:gd name="connsiteY3231" fmla="*/ 307109 h 1636384"/>
              <a:gd name="connsiteX3232" fmla="*/ 1047474 w 1305671"/>
              <a:gd name="connsiteY3232" fmla="*/ 306715 h 1636384"/>
              <a:gd name="connsiteX3233" fmla="*/ 1047474 w 1305671"/>
              <a:gd name="connsiteY3233" fmla="*/ 307109 h 1636384"/>
              <a:gd name="connsiteX3234" fmla="*/ 1048130 w 1305671"/>
              <a:gd name="connsiteY3234" fmla="*/ 307371 h 1636384"/>
              <a:gd name="connsiteX3235" fmla="*/ 1049573 w 1305671"/>
              <a:gd name="connsiteY3235" fmla="*/ 308813 h 1636384"/>
              <a:gd name="connsiteX3236" fmla="*/ 1049835 w 1305671"/>
              <a:gd name="connsiteY3236" fmla="*/ 309207 h 1636384"/>
              <a:gd name="connsiteX3237" fmla="*/ 1050228 w 1305671"/>
              <a:gd name="connsiteY3237" fmla="*/ 309469 h 1636384"/>
              <a:gd name="connsiteX3238" fmla="*/ 1050491 w 1305671"/>
              <a:gd name="connsiteY3238" fmla="*/ 309207 h 1636384"/>
              <a:gd name="connsiteX3239" fmla="*/ 1051933 w 1305671"/>
              <a:gd name="connsiteY3239" fmla="*/ 309862 h 1636384"/>
              <a:gd name="connsiteX3240" fmla="*/ 1052589 w 1305671"/>
              <a:gd name="connsiteY3240" fmla="*/ 310125 h 1636384"/>
              <a:gd name="connsiteX3241" fmla="*/ 1052589 w 1305671"/>
              <a:gd name="connsiteY3241" fmla="*/ 310911 h 1636384"/>
              <a:gd name="connsiteX3242" fmla="*/ 1051933 w 1305671"/>
              <a:gd name="connsiteY3242" fmla="*/ 311567 h 1636384"/>
              <a:gd name="connsiteX3243" fmla="*/ 1051146 w 1305671"/>
              <a:gd name="connsiteY3243" fmla="*/ 312354 h 1636384"/>
              <a:gd name="connsiteX3244" fmla="*/ 1050491 w 1305671"/>
              <a:gd name="connsiteY3244" fmla="*/ 313010 h 1636384"/>
              <a:gd name="connsiteX3245" fmla="*/ 1049704 w 1305671"/>
              <a:gd name="connsiteY3245" fmla="*/ 313796 h 1636384"/>
              <a:gd name="connsiteX3246" fmla="*/ 1049704 w 1305671"/>
              <a:gd name="connsiteY3246" fmla="*/ 314190 h 1636384"/>
              <a:gd name="connsiteX3247" fmla="*/ 1051146 w 1305671"/>
              <a:gd name="connsiteY3247" fmla="*/ 315894 h 1636384"/>
              <a:gd name="connsiteX3248" fmla="*/ 1051933 w 1305671"/>
              <a:gd name="connsiteY3248" fmla="*/ 315894 h 1636384"/>
              <a:gd name="connsiteX3249" fmla="*/ 1053375 w 1305671"/>
              <a:gd name="connsiteY3249" fmla="*/ 315239 h 1636384"/>
              <a:gd name="connsiteX3250" fmla="*/ 1054031 w 1305671"/>
              <a:gd name="connsiteY3250" fmla="*/ 315239 h 1636384"/>
              <a:gd name="connsiteX3251" fmla="*/ 1055211 w 1305671"/>
              <a:gd name="connsiteY3251" fmla="*/ 316681 h 1636384"/>
              <a:gd name="connsiteX3252" fmla="*/ 1055473 w 1305671"/>
              <a:gd name="connsiteY3252" fmla="*/ 318124 h 1636384"/>
              <a:gd name="connsiteX3253" fmla="*/ 1057047 w 1305671"/>
              <a:gd name="connsiteY3253" fmla="*/ 319566 h 1636384"/>
              <a:gd name="connsiteX3254" fmla="*/ 1057965 w 1305671"/>
              <a:gd name="connsiteY3254" fmla="*/ 321009 h 1636384"/>
              <a:gd name="connsiteX3255" fmla="*/ 1059145 w 1305671"/>
              <a:gd name="connsiteY3255" fmla="*/ 321402 h 1636384"/>
              <a:gd name="connsiteX3256" fmla="*/ 1060588 w 1305671"/>
              <a:gd name="connsiteY3256" fmla="*/ 322189 h 1636384"/>
              <a:gd name="connsiteX3257" fmla="*/ 1061374 w 1305671"/>
              <a:gd name="connsiteY3257" fmla="*/ 322451 h 1636384"/>
              <a:gd name="connsiteX3258" fmla="*/ 1063735 w 1305671"/>
              <a:gd name="connsiteY3258" fmla="*/ 321664 h 1636384"/>
              <a:gd name="connsiteX3259" fmla="*/ 1065571 w 1305671"/>
              <a:gd name="connsiteY3259" fmla="*/ 322844 h 1636384"/>
              <a:gd name="connsiteX3260" fmla="*/ 1066489 w 1305671"/>
              <a:gd name="connsiteY3260" fmla="*/ 323893 h 1636384"/>
              <a:gd name="connsiteX3261" fmla="*/ 1067669 w 1305671"/>
              <a:gd name="connsiteY3261" fmla="*/ 325991 h 1636384"/>
              <a:gd name="connsiteX3262" fmla="*/ 1067931 w 1305671"/>
              <a:gd name="connsiteY3262" fmla="*/ 327172 h 1636384"/>
              <a:gd name="connsiteX3263" fmla="*/ 1067931 w 1305671"/>
              <a:gd name="connsiteY3263" fmla="*/ 327958 h 1636384"/>
              <a:gd name="connsiteX3264" fmla="*/ 1067275 w 1305671"/>
              <a:gd name="connsiteY3264" fmla="*/ 329401 h 1636384"/>
              <a:gd name="connsiteX3265" fmla="*/ 1065833 w 1305671"/>
              <a:gd name="connsiteY3265" fmla="*/ 331499 h 1636384"/>
              <a:gd name="connsiteX3266" fmla="*/ 1065571 w 1305671"/>
              <a:gd name="connsiteY3266" fmla="*/ 331499 h 1636384"/>
              <a:gd name="connsiteX3267" fmla="*/ 1065177 w 1305671"/>
              <a:gd name="connsiteY3267" fmla="*/ 332548 h 1636384"/>
              <a:gd name="connsiteX3268" fmla="*/ 1065177 w 1305671"/>
              <a:gd name="connsiteY3268" fmla="*/ 333990 h 1636384"/>
              <a:gd name="connsiteX3269" fmla="*/ 1064915 w 1305671"/>
              <a:gd name="connsiteY3269" fmla="*/ 334646 h 1636384"/>
              <a:gd name="connsiteX3270" fmla="*/ 1065177 w 1305671"/>
              <a:gd name="connsiteY3270" fmla="*/ 335433 h 1636384"/>
              <a:gd name="connsiteX3271" fmla="*/ 1065571 w 1305671"/>
              <a:gd name="connsiteY3271" fmla="*/ 336875 h 1636384"/>
              <a:gd name="connsiteX3272" fmla="*/ 1065571 w 1305671"/>
              <a:gd name="connsiteY3272" fmla="*/ 338711 h 1636384"/>
              <a:gd name="connsiteX3273" fmla="*/ 1065177 w 1305671"/>
              <a:gd name="connsiteY3273" fmla="*/ 340809 h 1636384"/>
              <a:gd name="connsiteX3274" fmla="*/ 1064259 w 1305671"/>
              <a:gd name="connsiteY3274" fmla="*/ 342514 h 1636384"/>
              <a:gd name="connsiteX3275" fmla="*/ 1064259 w 1305671"/>
              <a:gd name="connsiteY3275" fmla="*/ 342907 h 1636384"/>
              <a:gd name="connsiteX3276" fmla="*/ 1064259 w 1305671"/>
              <a:gd name="connsiteY3276" fmla="*/ 344350 h 1636384"/>
              <a:gd name="connsiteX3277" fmla="*/ 1064259 w 1305671"/>
              <a:gd name="connsiteY3277" fmla="*/ 345399 h 1636384"/>
              <a:gd name="connsiteX3278" fmla="*/ 1064521 w 1305671"/>
              <a:gd name="connsiteY3278" fmla="*/ 345792 h 1636384"/>
              <a:gd name="connsiteX3279" fmla="*/ 1064521 w 1305671"/>
              <a:gd name="connsiteY3279" fmla="*/ 346841 h 1636384"/>
              <a:gd name="connsiteX3280" fmla="*/ 1064259 w 1305671"/>
              <a:gd name="connsiteY3280" fmla="*/ 347235 h 1636384"/>
              <a:gd name="connsiteX3281" fmla="*/ 1063472 w 1305671"/>
              <a:gd name="connsiteY3281" fmla="*/ 347235 h 1636384"/>
              <a:gd name="connsiteX3282" fmla="*/ 1063079 w 1305671"/>
              <a:gd name="connsiteY3282" fmla="*/ 346579 h 1636384"/>
              <a:gd name="connsiteX3283" fmla="*/ 1062817 w 1305671"/>
              <a:gd name="connsiteY3283" fmla="*/ 346186 h 1636384"/>
              <a:gd name="connsiteX3284" fmla="*/ 1062030 w 1305671"/>
              <a:gd name="connsiteY3284" fmla="*/ 347366 h 1636384"/>
              <a:gd name="connsiteX3285" fmla="*/ 1060588 w 1305671"/>
              <a:gd name="connsiteY3285" fmla="*/ 348808 h 1636384"/>
              <a:gd name="connsiteX3286" fmla="*/ 1059407 w 1305671"/>
              <a:gd name="connsiteY3286" fmla="*/ 349857 h 1636384"/>
              <a:gd name="connsiteX3287" fmla="*/ 1059407 w 1305671"/>
              <a:gd name="connsiteY3287" fmla="*/ 350513 h 1636384"/>
              <a:gd name="connsiteX3288" fmla="*/ 1060194 w 1305671"/>
              <a:gd name="connsiteY3288" fmla="*/ 351693 h 1636384"/>
              <a:gd name="connsiteX3289" fmla="*/ 1061637 w 1305671"/>
              <a:gd name="connsiteY3289" fmla="*/ 352480 h 1636384"/>
              <a:gd name="connsiteX3290" fmla="*/ 1061637 w 1305671"/>
              <a:gd name="connsiteY3290" fmla="*/ 351300 h 1636384"/>
              <a:gd name="connsiteX3291" fmla="*/ 1062030 w 1305671"/>
              <a:gd name="connsiteY3291" fmla="*/ 351037 h 1636384"/>
              <a:gd name="connsiteX3292" fmla="*/ 1062292 w 1305671"/>
              <a:gd name="connsiteY3292" fmla="*/ 350644 h 1636384"/>
              <a:gd name="connsiteX3293" fmla="*/ 1062292 w 1305671"/>
              <a:gd name="connsiteY3293" fmla="*/ 351431 h 1636384"/>
              <a:gd name="connsiteX3294" fmla="*/ 1063079 w 1305671"/>
              <a:gd name="connsiteY3294" fmla="*/ 352873 h 1636384"/>
              <a:gd name="connsiteX3295" fmla="*/ 1063472 w 1305671"/>
              <a:gd name="connsiteY3295" fmla="*/ 353529 h 1636384"/>
              <a:gd name="connsiteX3296" fmla="*/ 1062292 w 1305671"/>
              <a:gd name="connsiteY3296" fmla="*/ 353529 h 1636384"/>
              <a:gd name="connsiteX3297" fmla="*/ 1063472 w 1305671"/>
              <a:gd name="connsiteY3297" fmla="*/ 354709 h 1636384"/>
              <a:gd name="connsiteX3298" fmla="*/ 1063472 w 1305671"/>
              <a:gd name="connsiteY3298" fmla="*/ 354971 h 1636384"/>
              <a:gd name="connsiteX3299" fmla="*/ 1063079 w 1305671"/>
              <a:gd name="connsiteY3299" fmla="*/ 355758 h 1636384"/>
              <a:gd name="connsiteX3300" fmla="*/ 1062817 w 1305671"/>
              <a:gd name="connsiteY3300" fmla="*/ 356938 h 1636384"/>
              <a:gd name="connsiteX3301" fmla="*/ 1062423 w 1305671"/>
              <a:gd name="connsiteY3301" fmla="*/ 357201 h 1636384"/>
              <a:gd name="connsiteX3302" fmla="*/ 1062161 w 1305671"/>
              <a:gd name="connsiteY3302" fmla="*/ 357201 h 1636384"/>
              <a:gd name="connsiteX3303" fmla="*/ 1061506 w 1305671"/>
              <a:gd name="connsiteY3303" fmla="*/ 356938 h 1636384"/>
              <a:gd name="connsiteX3304" fmla="*/ 1061112 w 1305671"/>
              <a:gd name="connsiteY3304" fmla="*/ 357201 h 1636384"/>
              <a:gd name="connsiteX3305" fmla="*/ 1062292 w 1305671"/>
              <a:gd name="connsiteY3305" fmla="*/ 357856 h 1636384"/>
              <a:gd name="connsiteX3306" fmla="*/ 1061637 w 1305671"/>
              <a:gd name="connsiteY3306" fmla="*/ 358643 h 1636384"/>
              <a:gd name="connsiteX3307" fmla="*/ 1061243 w 1305671"/>
              <a:gd name="connsiteY3307" fmla="*/ 358643 h 1636384"/>
              <a:gd name="connsiteX3308" fmla="*/ 1060981 w 1305671"/>
              <a:gd name="connsiteY3308" fmla="*/ 359036 h 1636384"/>
              <a:gd name="connsiteX3309" fmla="*/ 1060588 w 1305671"/>
              <a:gd name="connsiteY3309" fmla="*/ 359036 h 1636384"/>
              <a:gd name="connsiteX3310" fmla="*/ 1059539 w 1305671"/>
              <a:gd name="connsiteY3310" fmla="*/ 359823 h 1636384"/>
              <a:gd name="connsiteX3311" fmla="*/ 1059145 w 1305671"/>
              <a:gd name="connsiteY3311" fmla="*/ 360741 h 1636384"/>
              <a:gd name="connsiteX3312" fmla="*/ 1058358 w 1305671"/>
              <a:gd name="connsiteY3312" fmla="*/ 361528 h 1636384"/>
              <a:gd name="connsiteX3313" fmla="*/ 1057441 w 1305671"/>
              <a:gd name="connsiteY3313" fmla="*/ 363233 h 1636384"/>
              <a:gd name="connsiteX3314" fmla="*/ 1057047 w 1305671"/>
              <a:gd name="connsiteY3314" fmla="*/ 362970 h 1636384"/>
              <a:gd name="connsiteX3315" fmla="*/ 1057047 w 1305671"/>
              <a:gd name="connsiteY3315" fmla="*/ 363233 h 1636384"/>
              <a:gd name="connsiteX3316" fmla="*/ 1057047 w 1305671"/>
              <a:gd name="connsiteY3316" fmla="*/ 363626 h 1636384"/>
              <a:gd name="connsiteX3317" fmla="*/ 1055867 w 1305671"/>
              <a:gd name="connsiteY3317" fmla="*/ 364282 h 1636384"/>
              <a:gd name="connsiteX3318" fmla="*/ 1055605 w 1305671"/>
              <a:gd name="connsiteY3318" fmla="*/ 364282 h 1636384"/>
              <a:gd name="connsiteX3319" fmla="*/ 1051671 w 1305671"/>
              <a:gd name="connsiteY3319" fmla="*/ 365331 h 1636384"/>
              <a:gd name="connsiteX3320" fmla="*/ 1050753 w 1305671"/>
              <a:gd name="connsiteY3320" fmla="*/ 366511 h 1636384"/>
              <a:gd name="connsiteX3321" fmla="*/ 1050359 w 1305671"/>
              <a:gd name="connsiteY3321" fmla="*/ 366773 h 1636384"/>
              <a:gd name="connsiteX3322" fmla="*/ 1050753 w 1305671"/>
              <a:gd name="connsiteY3322" fmla="*/ 368216 h 1636384"/>
              <a:gd name="connsiteX3323" fmla="*/ 1052457 w 1305671"/>
              <a:gd name="connsiteY3323" fmla="*/ 369658 h 1636384"/>
              <a:gd name="connsiteX3324" fmla="*/ 1054293 w 1305671"/>
              <a:gd name="connsiteY3324" fmla="*/ 369658 h 1636384"/>
              <a:gd name="connsiteX3325" fmla="*/ 1055080 w 1305671"/>
              <a:gd name="connsiteY3325" fmla="*/ 368609 h 1636384"/>
              <a:gd name="connsiteX3326" fmla="*/ 1055998 w 1305671"/>
              <a:gd name="connsiteY3326" fmla="*/ 370051 h 1636384"/>
              <a:gd name="connsiteX3327" fmla="*/ 1056391 w 1305671"/>
              <a:gd name="connsiteY3327" fmla="*/ 372936 h 1636384"/>
              <a:gd name="connsiteX3328" fmla="*/ 1057047 w 1305671"/>
              <a:gd name="connsiteY3328" fmla="*/ 374379 h 1636384"/>
              <a:gd name="connsiteX3329" fmla="*/ 1057047 w 1305671"/>
              <a:gd name="connsiteY3329" fmla="*/ 375428 h 1636384"/>
              <a:gd name="connsiteX3330" fmla="*/ 1059539 w 1305671"/>
              <a:gd name="connsiteY3330" fmla="*/ 377919 h 1636384"/>
              <a:gd name="connsiteX3331" fmla="*/ 1060981 w 1305671"/>
              <a:gd name="connsiteY3331" fmla="*/ 378182 h 1636384"/>
              <a:gd name="connsiteX3332" fmla="*/ 1060981 w 1305671"/>
              <a:gd name="connsiteY3332" fmla="*/ 378837 h 1636384"/>
              <a:gd name="connsiteX3333" fmla="*/ 1061243 w 1305671"/>
              <a:gd name="connsiteY3333" fmla="*/ 378837 h 1636384"/>
              <a:gd name="connsiteX3334" fmla="*/ 1061637 w 1305671"/>
              <a:gd name="connsiteY3334" fmla="*/ 378575 h 1636384"/>
              <a:gd name="connsiteX3335" fmla="*/ 1061899 w 1305671"/>
              <a:gd name="connsiteY3335" fmla="*/ 378837 h 1636384"/>
              <a:gd name="connsiteX3336" fmla="*/ 1062292 w 1305671"/>
              <a:gd name="connsiteY3336" fmla="*/ 379231 h 1636384"/>
              <a:gd name="connsiteX3337" fmla="*/ 1062555 w 1305671"/>
              <a:gd name="connsiteY3337" fmla="*/ 379886 h 1636384"/>
              <a:gd name="connsiteX3338" fmla="*/ 1063735 w 1305671"/>
              <a:gd name="connsiteY3338" fmla="*/ 380935 h 1636384"/>
              <a:gd name="connsiteX3339" fmla="*/ 1064784 w 1305671"/>
              <a:gd name="connsiteY3339" fmla="*/ 382378 h 1636384"/>
              <a:gd name="connsiteX3340" fmla="*/ 1065440 w 1305671"/>
              <a:gd name="connsiteY3340" fmla="*/ 382378 h 1636384"/>
              <a:gd name="connsiteX3341" fmla="*/ 1066882 w 1305671"/>
              <a:gd name="connsiteY3341" fmla="*/ 383820 h 1636384"/>
              <a:gd name="connsiteX3342" fmla="*/ 1068062 w 1305671"/>
              <a:gd name="connsiteY3342" fmla="*/ 384476 h 1636384"/>
              <a:gd name="connsiteX3343" fmla="*/ 1068324 w 1305671"/>
              <a:gd name="connsiteY3343" fmla="*/ 385263 h 1636384"/>
              <a:gd name="connsiteX3344" fmla="*/ 1068718 w 1305671"/>
              <a:gd name="connsiteY3344" fmla="*/ 385656 h 1636384"/>
              <a:gd name="connsiteX3345" fmla="*/ 1068718 w 1305671"/>
              <a:gd name="connsiteY3345" fmla="*/ 385918 h 1636384"/>
              <a:gd name="connsiteX3346" fmla="*/ 1069373 w 1305671"/>
              <a:gd name="connsiteY3346" fmla="*/ 386312 h 1636384"/>
              <a:gd name="connsiteX3347" fmla="*/ 1069636 w 1305671"/>
              <a:gd name="connsiteY3347" fmla="*/ 386312 h 1636384"/>
              <a:gd name="connsiteX3348" fmla="*/ 1069636 w 1305671"/>
              <a:gd name="connsiteY3348" fmla="*/ 386574 h 1636384"/>
              <a:gd name="connsiteX3349" fmla="*/ 1071734 w 1305671"/>
              <a:gd name="connsiteY3349" fmla="*/ 386312 h 1636384"/>
              <a:gd name="connsiteX3350" fmla="*/ 1072914 w 1305671"/>
              <a:gd name="connsiteY3350" fmla="*/ 385918 h 1636384"/>
              <a:gd name="connsiteX3351" fmla="*/ 1074356 w 1305671"/>
              <a:gd name="connsiteY3351" fmla="*/ 385918 h 1636384"/>
              <a:gd name="connsiteX3352" fmla="*/ 1075012 w 1305671"/>
              <a:gd name="connsiteY3352" fmla="*/ 386705 h 1636384"/>
              <a:gd name="connsiteX3353" fmla="*/ 1075799 w 1305671"/>
              <a:gd name="connsiteY3353" fmla="*/ 387098 h 1636384"/>
              <a:gd name="connsiteX3354" fmla="*/ 1075799 w 1305671"/>
              <a:gd name="connsiteY3354" fmla="*/ 387361 h 1636384"/>
              <a:gd name="connsiteX3355" fmla="*/ 1076061 w 1305671"/>
              <a:gd name="connsiteY3355" fmla="*/ 387361 h 1636384"/>
              <a:gd name="connsiteX3356" fmla="*/ 1076454 w 1305671"/>
              <a:gd name="connsiteY3356" fmla="*/ 387754 h 1636384"/>
              <a:gd name="connsiteX3357" fmla="*/ 1076454 w 1305671"/>
              <a:gd name="connsiteY3357" fmla="*/ 388410 h 1636384"/>
              <a:gd name="connsiteX3358" fmla="*/ 1077241 w 1305671"/>
              <a:gd name="connsiteY3358" fmla="*/ 388410 h 1636384"/>
              <a:gd name="connsiteX3359" fmla="*/ 1077504 w 1305671"/>
              <a:gd name="connsiteY3359" fmla="*/ 388672 h 1636384"/>
              <a:gd name="connsiteX3360" fmla="*/ 1077897 w 1305671"/>
              <a:gd name="connsiteY3360" fmla="*/ 389459 h 1636384"/>
              <a:gd name="connsiteX3361" fmla="*/ 1078946 w 1305671"/>
              <a:gd name="connsiteY3361" fmla="*/ 390114 h 1636384"/>
              <a:gd name="connsiteX3362" fmla="*/ 1079339 w 1305671"/>
              <a:gd name="connsiteY3362" fmla="*/ 390114 h 1636384"/>
              <a:gd name="connsiteX3363" fmla="*/ 1079602 w 1305671"/>
              <a:gd name="connsiteY3363" fmla="*/ 390114 h 1636384"/>
              <a:gd name="connsiteX3364" fmla="*/ 1079602 w 1305671"/>
              <a:gd name="connsiteY3364" fmla="*/ 390508 h 1636384"/>
              <a:gd name="connsiteX3365" fmla="*/ 1079995 w 1305671"/>
              <a:gd name="connsiteY3365" fmla="*/ 390508 h 1636384"/>
              <a:gd name="connsiteX3366" fmla="*/ 1080257 w 1305671"/>
              <a:gd name="connsiteY3366" fmla="*/ 390508 h 1636384"/>
              <a:gd name="connsiteX3367" fmla="*/ 1080257 w 1305671"/>
              <a:gd name="connsiteY3367" fmla="*/ 390770 h 1636384"/>
              <a:gd name="connsiteX3368" fmla="*/ 1080651 w 1305671"/>
              <a:gd name="connsiteY3368" fmla="*/ 390770 h 1636384"/>
              <a:gd name="connsiteX3369" fmla="*/ 1081569 w 1305671"/>
              <a:gd name="connsiteY3369" fmla="*/ 390770 h 1636384"/>
              <a:gd name="connsiteX3370" fmla="*/ 1081831 w 1305671"/>
              <a:gd name="connsiteY3370" fmla="*/ 391164 h 1636384"/>
              <a:gd name="connsiteX3371" fmla="*/ 1081831 w 1305671"/>
              <a:gd name="connsiteY3371" fmla="*/ 391426 h 1636384"/>
              <a:gd name="connsiteX3372" fmla="*/ 1082224 w 1305671"/>
              <a:gd name="connsiteY3372" fmla="*/ 391426 h 1636384"/>
              <a:gd name="connsiteX3373" fmla="*/ 1082487 w 1305671"/>
              <a:gd name="connsiteY3373" fmla="*/ 391426 h 1636384"/>
              <a:gd name="connsiteX3374" fmla="*/ 1083273 w 1305671"/>
              <a:gd name="connsiteY3374" fmla="*/ 392606 h 1636384"/>
              <a:gd name="connsiteX3375" fmla="*/ 1083929 w 1305671"/>
              <a:gd name="connsiteY3375" fmla="*/ 394311 h 1636384"/>
              <a:gd name="connsiteX3376" fmla="*/ 1085109 w 1305671"/>
              <a:gd name="connsiteY3376" fmla="*/ 395753 h 1636384"/>
              <a:gd name="connsiteX3377" fmla="*/ 1086552 w 1305671"/>
              <a:gd name="connsiteY3377" fmla="*/ 397851 h 1636384"/>
              <a:gd name="connsiteX3378" fmla="*/ 1086945 w 1305671"/>
              <a:gd name="connsiteY3378" fmla="*/ 399031 h 1636384"/>
              <a:gd name="connsiteX3379" fmla="*/ 1087207 w 1305671"/>
              <a:gd name="connsiteY3379" fmla="*/ 399031 h 1636384"/>
              <a:gd name="connsiteX3380" fmla="*/ 1087863 w 1305671"/>
              <a:gd name="connsiteY3380" fmla="*/ 399294 h 1636384"/>
              <a:gd name="connsiteX3381" fmla="*/ 1088256 w 1305671"/>
              <a:gd name="connsiteY3381" fmla="*/ 399949 h 1636384"/>
              <a:gd name="connsiteX3382" fmla="*/ 1088518 w 1305671"/>
              <a:gd name="connsiteY3382" fmla="*/ 399949 h 1636384"/>
              <a:gd name="connsiteX3383" fmla="*/ 1089174 w 1305671"/>
              <a:gd name="connsiteY3383" fmla="*/ 401129 h 1636384"/>
              <a:gd name="connsiteX3384" fmla="*/ 1089568 w 1305671"/>
              <a:gd name="connsiteY3384" fmla="*/ 401392 h 1636384"/>
              <a:gd name="connsiteX3385" fmla="*/ 1090223 w 1305671"/>
              <a:gd name="connsiteY3385" fmla="*/ 402572 h 1636384"/>
              <a:gd name="connsiteX3386" fmla="*/ 1089830 w 1305671"/>
              <a:gd name="connsiteY3386" fmla="*/ 403359 h 1636384"/>
              <a:gd name="connsiteX3387" fmla="*/ 1090485 w 1305671"/>
              <a:gd name="connsiteY3387" fmla="*/ 405063 h 1636384"/>
              <a:gd name="connsiteX3388" fmla="*/ 1090223 w 1305671"/>
              <a:gd name="connsiteY3388" fmla="*/ 406506 h 1636384"/>
              <a:gd name="connsiteX3389" fmla="*/ 1089568 w 1305671"/>
              <a:gd name="connsiteY3389" fmla="*/ 406899 h 1636384"/>
              <a:gd name="connsiteX3390" fmla="*/ 1089830 w 1305671"/>
              <a:gd name="connsiteY3390" fmla="*/ 407948 h 1636384"/>
              <a:gd name="connsiteX3391" fmla="*/ 1089830 w 1305671"/>
              <a:gd name="connsiteY3391" fmla="*/ 409128 h 1636384"/>
              <a:gd name="connsiteX3392" fmla="*/ 1090485 w 1305671"/>
              <a:gd name="connsiteY3392" fmla="*/ 409784 h 1636384"/>
              <a:gd name="connsiteX3393" fmla="*/ 1090879 w 1305671"/>
              <a:gd name="connsiteY3393" fmla="*/ 409784 h 1636384"/>
              <a:gd name="connsiteX3394" fmla="*/ 1091534 w 1305671"/>
              <a:gd name="connsiteY3394" fmla="*/ 410571 h 1636384"/>
              <a:gd name="connsiteX3395" fmla="*/ 1091797 w 1305671"/>
              <a:gd name="connsiteY3395" fmla="*/ 410571 h 1636384"/>
              <a:gd name="connsiteX3396" fmla="*/ 1092190 w 1305671"/>
              <a:gd name="connsiteY3396" fmla="*/ 410571 h 1636384"/>
              <a:gd name="connsiteX3397" fmla="*/ 1093108 w 1305671"/>
              <a:gd name="connsiteY3397" fmla="*/ 410833 h 1636384"/>
              <a:gd name="connsiteX3398" fmla="*/ 1093502 w 1305671"/>
              <a:gd name="connsiteY3398" fmla="*/ 410833 h 1636384"/>
              <a:gd name="connsiteX3399" fmla="*/ 1093502 w 1305671"/>
              <a:gd name="connsiteY3399" fmla="*/ 410571 h 1636384"/>
              <a:gd name="connsiteX3400" fmla="*/ 1093764 w 1305671"/>
              <a:gd name="connsiteY3400" fmla="*/ 410833 h 1636384"/>
              <a:gd name="connsiteX3401" fmla="*/ 1094682 w 1305671"/>
              <a:gd name="connsiteY3401" fmla="*/ 410833 h 1636384"/>
              <a:gd name="connsiteX3402" fmla="*/ 1095731 w 1305671"/>
              <a:gd name="connsiteY3402" fmla="*/ 410046 h 1636384"/>
              <a:gd name="connsiteX3403" fmla="*/ 1095468 w 1305671"/>
              <a:gd name="connsiteY3403" fmla="*/ 409784 h 1636384"/>
              <a:gd name="connsiteX3404" fmla="*/ 1095731 w 1305671"/>
              <a:gd name="connsiteY3404" fmla="*/ 409391 h 1636384"/>
              <a:gd name="connsiteX3405" fmla="*/ 1096124 w 1305671"/>
              <a:gd name="connsiteY3405" fmla="*/ 409128 h 1636384"/>
              <a:gd name="connsiteX3406" fmla="*/ 1097173 w 1305671"/>
              <a:gd name="connsiteY3406" fmla="*/ 409391 h 1636384"/>
              <a:gd name="connsiteX3407" fmla="*/ 1097567 w 1305671"/>
              <a:gd name="connsiteY3407" fmla="*/ 409391 h 1636384"/>
              <a:gd name="connsiteX3408" fmla="*/ 1099009 w 1305671"/>
              <a:gd name="connsiteY3408" fmla="*/ 409784 h 1636384"/>
              <a:gd name="connsiteX3409" fmla="*/ 1100058 w 1305671"/>
              <a:gd name="connsiteY3409" fmla="*/ 410571 h 1636384"/>
              <a:gd name="connsiteX3410" fmla="*/ 1101238 w 1305671"/>
              <a:gd name="connsiteY3410" fmla="*/ 412013 h 1636384"/>
              <a:gd name="connsiteX3411" fmla="*/ 1100845 w 1305671"/>
              <a:gd name="connsiteY3411" fmla="*/ 412669 h 1636384"/>
              <a:gd name="connsiteX3412" fmla="*/ 1101632 w 1305671"/>
              <a:gd name="connsiteY3412" fmla="*/ 413456 h 1636384"/>
              <a:gd name="connsiteX3413" fmla="*/ 1103467 w 1305671"/>
              <a:gd name="connsiteY3413" fmla="*/ 413718 h 1636384"/>
              <a:gd name="connsiteX3414" fmla="*/ 1104910 w 1305671"/>
              <a:gd name="connsiteY3414" fmla="*/ 414111 h 1636384"/>
              <a:gd name="connsiteX3415" fmla="*/ 1104910 w 1305671"/>
              <a:gd name="connsiteY3415" fmla="*/ 414898 h 1636384"/>
              <a:gd name="connsiteX3416" fmla="*/ 1105172 w 1305671"/>
              <a:gd name="connsiteY3416" fmla="*/ 414898 h 1636384"/>
              <a:gd name="connsiteX3417" fmla="*/ 1105566 w 1305671"/>
              <a:gd name="connsiteY3417" fmla="*/ 416078 h 1636384"/>
              <a:gd name="connsiteX3418" fmla="*/ 1106352 w 1305671"/>
              <a:gd name="connsiteY3418" fmla="*/ 416734 h 1636384"/>
              <a:gd name="connsiteX3419" fmla="*/ 1106352 w 1305671"/>
              <a:gd name="connsiteY3419" fmla="*/ 417521 h 1636384"/>
              <a:gd name="connsiteX3420" fmla="*/ 1106352 w 1305671"/>
              <a:gd name="connsiteY3420" fmla="*/ 418177 h 1636384"/>
              <a:gd name="connsiteX3421" fmla="*/ 1107795 w 1305671"/>
              <a:gd name="connsiteY3421" fmla="*/ 419226 h 1636384"/>
              <a:gd name="connsiteX3422" fmla="*/ 1108057 w 1305671"/>
              <a:gd name="connsiteY3422" fmla="*/ 419226 h 1636384"/>
              <a:gd name="connsiteX3423" fmla="*/ 1108713 w 1305671"/>
              <a:gd name="connsiteY3423" fmla="*/ 419881 h 1636384"/>
              <a:gd name="connsiteX3424" fmla="*/ 1110155 w 1305671"/>
              <a:gd name="connsiteY3424" fmla="*/ 421061 h 1636384"/>
              <a:gd name="connsiteX3425" fmla="*/ 1111597 w 1305671"/>
              <a:gd name="connsiteY3425" fmla="*/ 423553 h 1636384"/>
              <a:gd name="connsiteX3426" fmla="*/ 1112384 w 1305671"/>
              <a:gd name="connsiteY3426" fmla="*/ 425651 h 1636384"/>
              <a:gd name="connsiteX3427" fmla="*/ 1112384 w 1305671"/>
              <a:gd name="connsiteY3427" fmla="*/ 427487 h 1636384"/>
              <a:gd name="connsiteX3428" fmla="*/ 1111597 w 1305671"/>
              <a:gd name="connsiteY3428" fmla="*/ 428405 h 1636384"/>
              <a:gd name="connsiteX3429" fmla="*/ 1111335 w 1305671"/>
              <a:gd name="connsiteY3429" fmla="*/ 429847 h 1636384"/>
              <a:gd name="connsiteX3430" fmla="*/ 1110155 w 1305671"/>
              <a:gd name="connsiteY3430" fmla="*/ 431027 h 1636384"/>
              <a:gd name="connsiteX3431" fmla="*/ 1109237 w 1305671"/>
              <a:gd name="connsiteY3431" fmla="*/ 432470 h 1636384"/>
              <a:gd name="connsiteX3432" fmla="*/ 1108057 w 1305671"/>
              <a:gd name="connsiteY3432" fmla="*/ 433257 h 1636384"/>
              <a:gd name="connsiteX3433" fmla="*/ 1107270 w 1305671"/>
              <a:gd name="connsiteY3433" fmla="*/ 432863 h 1636384"/>
              <a:gd name="connsiteX3434" fmla="*/ 1105828 w 1305671"/>
              <a:gd name="connsiteY3434" fmla="*/ 432863 h 1636384"/>
              <a:gd name="connsiteX3435" fmla="*/ 1104385 w 1305671"/>
              <a:gd name="connsiteY3435" fmla="*/ 432863 h 1636384"/>
              <a:gd name="connsiteX3436" fmla="*/ 1102287 w 1305671"/>
              <a:gd name="connsiteY3436" fmla="*/ 434306 h 1636384"/>
              <a:gd name="connsiteX3437" fmla="*/ 1102025 w 1305671"/>
              <a:gd name="connsiteY3437" fmla="*/ 435092 h 1636384"/>
              <a:gd name="connsiteX3438" fmla="*/ 1100845 w 1305671"/>
              <a:gd name="connsiteY3438" fmla="*/ 435486 h 1636384"/>
              <a:gd name="connsiteX3439" fmla="*/ 1100189 w 1305671"/>
              <a:gd name="connsiteY3439" fmla="*/ 436535 h 1636384"/>
              <a:gd name="connsiteX3440" fmla="*/ 1100189 w 1305671"/>
              <a:gd name="connsiteY3440" fmla="*/ 436928 h 1636384"/>
              <a:gd name="connsiteX3441" fmla="*/ 1099402 w 1305671"/>
              <a:gd name="connsiteY3441" fmla="*/ 437190 h 1636384"/>
              <a:gd name="connsiteX3442" fmla="*/ 1099140 w 1305671"/>
              <a:gd name="connsiteY3442" fmla="*/ 437977 h 1636384"/>
              <a:gd name="connsiteX3443" fmla="*/ 1097960 w 1305671"/>
              <a:gd name="connsiteY3443" fmla="*/ 438633 h 1636384"/>
              <a:gd name="connsiteX3444" fmla="*/ 1097698 w 1305671"/>
              <a:gd name="connsiteY3444" fmla="*/ 438371 h 1636384"/>
              <a:gd name="connsiteX3445" fmla="*/ 1097304 w 1305671"/>
              <a:gd name="connsiteY3445" fmla="*/ 438633 h 1636384"/>
              <a:gd name="connsiteX3446" fmla="*/ 1097698 w 1305671"/>
              <a:gd name="connsiteY3446" fmla="*/ 439026 h 1636384"/>
              <a:gd name="connsiteX3447" fmla="*/ 1097042 w 1305671"/>
              <a:gd name="connsiteY3447" fmla="*/ 439026 h 1636384"/>
              <a:gd name="connsiteX3448" fmla="*/ 1096255 w 1305671"/>
              <a:gd name="connsiteY3448" fmla="*/ 439682 h 1636384"/>
              <a:gd name="connsiteX3449" fmla="*/ 1096255 w 1305671"/>
              <a:gd name="connsiteY3449" fmla="*/ 440469 h 1636384"/>
              <a:gd name="connsiteX3450" fmla="*/ 1095075 w 1305671"/>
              <a:gd name="connsiteY3450" fmla="*/ 441911 h 1636384"/>
              <a:gd name="connsiteX3451" fmla="*/ 1094157 w 1305671"/>
              <a:gd name="connsiteY3451" fmla="*/ 442829 h 1636384"/>
              <a:gd name="connsiteX3452" fmla="*/ 1093370 w 1305671"/>
              <a:gd name="connsiteY3452" fmla="*/ 444009 h 1636384"/>
              <a:gd name="connsiteX3453" fmla="*/ 1093370 w 1305671"/>
              <a:gd name="connsiteY3453" fmla="*/ 445058 h 1636384"/>
              <a:gd name="connsiteX3454" fmla="*/ 1093370 w 1305671"/>
              <a:gd name="connsiteY3454" fmla="*/ 445714 h 1636384"/>
              <a:gd name="connsiteX3455" fmla="*/ 1092977 w 1305671"/>
              <a:gd name="connsiteY3455" fmla="*/ 445714 h 1636384"/>
              <a:gd name="connsiteX3456" fmla="*/ 1092715 w 1305671"/>
              <a:gd name="connsiteY3456" fmla="*/ 446501 h 1636384"/>
              <a:gd name="connsiteX3457" fmla="*/ 1092321 w 1305671"/>
              <a:gd name="connsiteY3457" fmla="*/ 447681 h 1636384"/>
              <a:gd name="connsiteX3458" fmla="*/ 1092715 w 1305671"/>
              <a:gd name="connsiteY3458" fmla="*/ 448599 h 1636384"/>
              <a:gd name="connsiteX3459" fmla="*/ 1092321 w 1305671"/>
              <a:gd name="connsiteY3459" fmla="*/ 449779 h 1636384"/>
              <a:gd name="connsiteX3460" fmla="*/ 1092321 w 1305671"/>
              <a:gd name="connsiteY3460" fmla="*/ 451484 h 1636384"/>
              <a:gd name="connsiteX3461" fmla="*/ 1091666 w 1305671"/>
              <a:gd name="connsiteY3461" fmla="*/ 451877 h 1636384"/>
              <a:gd name="connsiteX3462" fmla="*/ 1091666 w 1305671"/>
              <a:gd name="connsiteY3462" fmla="*/ 452139 h 1636384"/>
              <a:gd name="connsiteX3463" fmla="*/ 1091403 w 1305671"/>
              <a:gd name="connsiteY3463" fmla="*/ 452795 h 1636384"/>
              <a:gd name="connsiteX3464" fmla="*/ 1089961 w 1305671"/>
              <a:gd name="connsiteY3464" fmla="*/ 452533 h 1636384"/>
              <a:gd name="connsiteX3465" fmla="*/ 1087469 w 1305671"/>
              <a:gd name="connsiteY3465" fmla="*/ 452533 h 1636384"/>
              <a:gd name="connsiteX3466" fmla="*/ 1086027 w 1305671"/>
              <a:gd name="connsiteY3466" fmla="*/ 452533 h 1636384"/>
              <a:gd name="connsiteX3467" fmla="*/ 1085634 w 1305671"/>
              <a:gd name="connsiteY3467" fmla="*/ 452795 h 1636384"/>
              <a:gd name="connsiteX3468" fmla="*/ 1085371 w 1305671"/>
              <a:gd name="connsiteY3468" fmla="*/ 453582 h 1636384"/>
              <a:gd name="connsiteX3469" fmla="*/ 1084716 w 1305671"/>
              <a:gd name="connsiteY3469" fmla="*/ 453320 h 1636384"/>
              <a:gd name="connsiteX3470" fmla="*/ 1083929 w 1305671"/>
              <a:gd name="connsiteY3470" fmla="*/ 453582 h 1636384"/>
              <a:gd name="connsiteX3471" fmla="*/ 1083535 w 1305671"/>
              <a:gd name="connsiteY3471" fmla="*/ 455418 h 1636384"/>
              <a:gd name="connsiteX3472" fmla="*/ 1083535 w 1305671"/>
              <a:gd name="connsiteY3472" fmla="*/ 457516 h 1636384"/>
              <a:gd name="connsiteX3473" fmla="*/ 1083929 w 1305671"/>
              <a:gd name="connsiteY3473" fmla="*/ 458434 h 1636384"/>
              <a:gd name="connsiteX3474" fmla="*/ 1084191 w 1305671"/>
              <a:gd name="connsiteY3474" fmla="*/ 459614 h 1636384"/>
              <a:gd name="connsiteX3475" fmla="*/ 1084191 w 1305671"/>
              <a:gd name="connsiteY3475" fmla="*/ 460401 h 1636384"/>
              <a:gd name="connsiteX3476" fmla="*/ 1084585 w 1305671"/>
              <a:gd name="connsiteY3476" fmla="*/ 460663 h 1636384"/>
              <a:gd name="connsiteX3477" fmla="*/ 1081306 w 1305671"/>
              <a:gd name="connsiteY3477" fmla="*/ 461843 h 1636384"/>
              <a:gd name="connsiteX3478" fmla="*/ 1081044 w 1305671"/>
              <a:gd name="connsiteY3478" fmla="*/ 461843 h 1636384"/>
              <a:gd name="connsiteX3479" fmla="*/ 1080651 w 1305671"/>
              <a:gd name="connsiteY3479" fmla="*/ 462761 h 1636384"/>
              <a:gd name="connsiteX3480" fmla="*/ 1078553 w 1305671"/>
              <a:gd name="connsiteY3480" fmla="*/ 464203 h 1636384"/>
              <a:gd name="connsiteX3481" fmla="*/ 1078553 w 1305671"/>
              <a:gd name="connsiteY3481" fmla="*/ 464990 h 1636384"/>
              <a:gd name="connsiteX3482" fmla="*/ 1078815 w 1305671"/>
              <a:gd name="connsiteY3482" fmla="*/ 464990 h 1636384"/>
              <a:gd name="connsiteX3483" fmla="*/ 1078815 w 1305671"/>
              <a:gd name="connsiteY3483" fmla="*/ 465253 h 1636384"/>
              <a:gd name="connsiteX3484" fmla="*/ 1079470 w 1305671"/>
              <a:gd name="connsiteY3484" fmla="*/ 465515 h 1636384"/>
              <a:gd name="connsiteX3485" fmla="*/ 1079733 w 1305671"/>
              <a:gd name="connsiteY3485" fmla="*/ 465253 h 1636384"/>
              <a:gd name="connsiteX3486" fmla="*/ 1080519 w 1305671"/>
              <a:gd name="connsiteY3486" fmla="*/ 465253 h 1636384"/>
              <a:gd name="connsiteX3487" fmla="*/ 1081700 w 1305671"/>
              <a:gd name="connsiteY3487" fmla="*/ 466039 h 1636384"/>
              <a:gd name="connsiteX3488" fmla="*/ 1081962 w 1305671"/>
              <a:gd name="connsiteY3488" fmla="*/ 466695 h 1636384"/>
              <a:gd name="connsiteX3489" fmla="*/ 1081962 w 1305671"/>
              <a:gd name="connsiteY3489" fmla="*/ 468137 h 1636384"/>
              <a:gd name="connsiteX3490" fmla="*/ 1081569 w 1305671"/>
              <a:gd name="connsiteY3490" fmla="*/ 468137 h 1636384"/>
              <a:gd name="connsiteX3491" fmla="*/ 1081569 w 1305671"/>
              <a:gd name="connsiteY3491" fmla="*/ 468531 h 1636384"/>
              <a:gd name="connsiteX3492" fmla="*/ 1081569 w 1305671"/>
              <a:gd name="connsiteY3492" fmla="*/ 468793 h 1636384"/>
              <a:gd name="connsiteX3493" fmla="*/ 1081569 w 1305671"/>
              <a:gd name="connsiteY3493" fmla="*/ 469449 h 1636384"/>
              <a:gd name="connsiteX3494" fmla="*/ 1081175 w 1305671"/>
              <a:gd name="connsiteY3494" fmla="*/ 469842 h 1636384"/>
              <a:gd name="connsiteX3495" fmla="*/ 1081962 w 1305671"/>
              <a:gd name="connsiteY3495" fmla="*/ 470498 h 1636384"/>
              <a:gd name="connsiteX3496" fmla="*/ 1082355 w 1305671"/>
              <a:gd name="connsiteY3496" fmla="*/ 469842 h 1636384"/>
              <a:gd name="connsiteX3497" fmla="*/ 1083798 w 1305671"/>
              <a:gd name="connsiteY3497" fmla="*/ 469449 h 1636384"/>
              <a:gd name="connsiteX3498" fmla="*/ 1083798 w 1305671"/>
              <a:gd name="connsiteY3498" fmla="*/ 470235 h 1636384"/>
              <a:gd name="connsiteX3499" fmla="*/ 1083142 w 1305671"/>
              <a:gd name="connsiteY3499" fmla="*/ 470629 h 1636384"/>
              <a:gd name="connsiteX3500" fmla="*/ 1082355 w 1305671"/>
              <a:gd name="connsiteY3500" fmla="*/ 471416 h 1636384"/>
              <a:gd name="connsiteX3501" fmla="*/ 1082355 w 1305671"/>
              <a:gd name="connsiteY3501" fmla="*/ 472071 h 1636384"/>
              <a:gd name="connsiteX3502" fmla="*/ 1083404 w 1305671"/>
              <a:gd name="connsiteY3502" fmla="*/ 472858 h 1636384"/>
              <a:gd name="connsiteX3503" fmla="*/ 1083798 w 1305671"/>
              <a:gd name="connsiteY3503" fmla="*/ 472465 h 1636384"/>
              <a:gd name="connsiteX3504" fmla="*/ 1085503 w 1305671"/>
              <a:gd name="connsiteY3504" fmla="*/ 471547 h 1636384"/>
              <a:gd name="connsiteX3505" fmla="*/ 1088518 w 1305671"/>
              <a:gd name="connsiteY3505" fmla="*/ 471153 h 1636384"/>
              <a:gd name="connsiteX3506" fmla="*/ 1088781 w 1305671"/>
              <a:gd name="connsiteY3506" fmla="*/ 470891 h 1636384"/>
              <a:gd name="connsiteX3507" fmla="*/ 1089436 w 1305671"/>
              <a:gd name="connsiteY3507" fmla="*/ 471153 h 1636384"/>
              <a:gd name="connsiteX3508" fmla="*/ 1089830 w 1305671"/>
              <a:gd name="connsiteY3508" fmla="*/ 471547 h 1636384"/>
              <a:gd name="connsiteX3509" fmla="*/ 1091272 w 1305671"/>
              <a:gd name="connsiteY3509" fmla="*/ 471547 h 1636384"/>
              <a:gd name="connsiteX3510" fmla="*/ 1091534 w 1305671"/>
              <a:gd name="connsiteY3510" fmla="*/ 471547 h 1636384"/>
              <a:gd name="connsiteX3511" fmla="*/ 1093370 w 1305671"/>
              <a:gd name="connsiteY3511" fmla="*/ 471153 h 1636384"/>
              <a:gd name="connsiteX3512" fmla="*/ 1094157 w 1305671"/>
              <a:gd name="connsiteY3512" fmla="*/ 471547 h 1636384"/>
              <a:gd name="connsiteX3513" fmla="*/ 1095600 w 1305671"/>
              <a:gd name="connsiteY3513" fmla="*/ 472989 h 1636384"/>
              <a:gd name="connsiteX3514" fmla="*/ 1097042 w 1305671"/>
              <a:gd name="connsiteY3514" fmla="*/ 473645 h 1636384"/>
              <a:gd name="connsiteX3515" fmla="*/ 1097960 w 1305671"/>
              <a:gd name="connsiteY3515" fmla="*/ 473907 h 1636384"/>
              <a:gd name="connsiteX3516" fmla="*/ 1098747 w 1305671"/>
              <a:gd name="connsiteY3516" fmla="*/ 475087 h 1636384"/>
              <a:gd name="connsiteX3517" fmla="*/ 1099140 w 1305671"/>
              <a:gd name="connsiteY3517" fmla="*/ 475087 h 1636384"/>
              <a:gd name="connsiteX3518" fmla="*/ 1100582 w 1305671"/>
              <a:gd name="connsiteY3518" fmla="*/ 475350 h 1636384"/>
              <a:gd name="connsiteX3519" fmla="*/ 1100845 w 1305671"/>
              <a:gd name="connsiteY3519" fmla="*/ 477185 h 1636384"/>
              <a:gd name="connsiteX3520" fmla="*/ 1102025 w 1305671"/>
              <a:gd name="connsiteY3520" fmla="*/ 477448 h 1636384"/>
              <a:gd name="connsiteX3521" fmla="*/ 1101369 w 1305671"/>
              <a:gd name="connsiteY3521" fmla="*/ 479284 h 1636384"/>
              <a:gd name="connsiteX3522" fmla="*/ 1102025 w 1305671"/>
              <a:gd name="connsiteY3522" fmla="*/ 480726 h 1636384"/>
              <a:gd name="connsiteX3523" fmla="*/ 1102812 w 1305671"/>
              <a:gd name="connsiteY3523" fmla="*/ 483217 h 1636384"/>
              <a:gd name="connsiteX3524" fmla="*/ 1103074 w 1305671"/>
              <a:gd name="connsiteY3524" fmla="*/ 483873 h 1636384"/>
              <a:gd name="connsiteX3525" fmla="*/ 1103467 w 1305671"/>
              <a:gd name="connsiteY3525" fmla="*/ 484660 h 1636384"/>
              <a:gd name="connsiteX3526" fmla="*/ 1104385 w 1305671"/>
              <a:gd name="connsiteY3526" fmla="*/ 484660 h 1636384"/>
              <a:gd name="connsiteX3527" fmla="*/ 1105828 w 1305671"/>
              <a:gd name="connsiteY3527" fmla="*/ 485053 h 1636384"/>
              <a:gd name="connsiteX3528" fmla="*/ 1105566 w 1305671"/>
              <a:gd name="connsiteY3528" fmla="*/ 485316 h 1636384"/>
              <a:gd name="connsiteX3529" fmla="*/ 1106352 w 1305671"/>
              <a:gd name="connsiteY3529" fmla="*/ 486102 h 1636384"/>
              <a:gd name="connsiteX3530" fmla="*/ 1107270 w 1305671"/>
              <a:gd name="connsiteY3530" fmla="*/ 486758 h 1636384"/>
              <a:gd name="connsiteX3531" fmla="*/ 1108057 w 1305671"/>
              <a:gd name="connsiteY3531" fmla="*/ 486758 h 1636384"/>
              <a:gd name="connsiteX3532" fmla="*/ 1108057 w 1305671"/>
              <a:gd name="connsiteY3532" fmla="*/ 487938 h 1636384"/>
              <a:gd name="connsiteX3533" fmla="*/ 1109237 w 1305671"/>
              <a:gd name="connsiteY3533" fmla="*/ 488200 h 1636384"/>
              <a:gd name="connsiteX3534" fmla="*/ 1109499 w 1305671"/>
              <a:gd name="connsiteY3534" fmla="*/ 489643 h 1636384"/>
              <a:gd name="connsiteX3535" fmla="*/ 1110155 w 1305671"/>
              <a:gd name="connsiteY3535" fmla="*/ 490036 h 1636384"/>
              <a:gd name="connsiteX3536" fmla="*/ 1110942 w 1305671"/>
              <a:gd name="connsiteY3536" fmla="*/ 491479 h 1636384"/>
              <a:gd name="connsiteX3537" fmla="*/ 1110942 w 1305671"/>
              <a:gd name="connsiteY3537" fmla="*/ 492134 h 1636384"/>
              <a:gd name="connsiteX3538" fmla="*/ 1111597 w 1305671"/>
              <a:gd name="connsiteY3538" fmla="*/ 492134 h 1636384"/>
              <a:gd name="connsiteX3539" fmla="*/ 1112384 w 1305671"/>
              <a:gd name="connsiteY3539" fmla="*/ 493183 h 1636384"/>
              <a:gd name="connsiteX3540" fmla="*/ 1113040 w 1305671"/>
              <a:gd name="connsiteY3540" fmla="*/ 493577 h 1636384"/>
              <a:gd name="connsiteX3541" fmla="*/ 1114482 w 1305671"/>
              <a:gd name="connsiteY3541" fmla="*/ 493839 h 1636384"/>
              <a:gd name="connsiteX3542" fmla="*/ 1114876 w 1305671"/>
              <a:gd name="connsiteY3542" fmla="*/ 493577 h 1636384"/>
              <a:gd name="connsiteX3543" fmla="*/ 1115138 w 1305671"/>
              <a:gd name="connsiteY3543" fmla="*/ 494364 h 1636384"/>
              <a:gd name="connsiteX3544" fmla="*/ 1115531 w 1305671"/>
              <a:gd name="connsiteY3544" fmla="*/ 493183 h 1636384"/>
              <a:gd name="connsiteX3545" fmla="*/ 1116318 w 1305671"/>
              <a:gd name="connsiteY3545" fmla="*/ 492921 h 1636384"/>
              <a:gd name="connsiteX3546" fmla="*/ 1117498 w 1305671"/>
              <a:gd name="connsiteY3546" fmla="*/ 490823 h 1636384"/>
              <a:gd name="connsiteX3547" fmla="*/ 1117761 w 1305671"/>
              <a:gd name="connsiteY3547" fmla="*/ 491085 h 1636384"/>
              <a:gd name="connsiteX3548" fmla="*/ 1118416 w 1305671"/>
              <a:gd name="connsiteY3548" fmla="*/ 491872 h 1636384"/>
              <a:gd name="connsiteX3549" fmla="*/ 1118416 w 1305671"/>
              <a:gd name="connsiteY3549" fmla="*/ 493315 h 1636384"/>
              <a:gd name="connsiteX3550" fmla="*/ 1119596 w 1305671"/>
              <a:gd name="connsiteY3550" fmla="*/ 494495 h 1636384"/>
              <a:gd name="connsiteX3551" fmla="*/ 1119859 w 1305671"/>
              <a:gd name="connsiteY3551" fmla="*/ 495150 h 1636384"/>
              <a:gd name="connsiteX3552" fmla="*/ 1120252 w 1305671"/>
              <a:gd name="connsiteY3552" fmla="*/ 496199 h 1636384"/>
              <a:gd name="connsiteX3553" fmla="*/ 1121170 w 1305671"/>
              <a:gd name="connsiteY3553" fmla="*/ 495413 h 1636384"/>
              <a:gd name="connsiteX3554" fmla="*/ 1121564 w 1305671"/>
              <a:gd name="connsiteY3554" fmla="*/ 495806 h 1636384"/>
              <a:gd name="connsiteX3555" fmla="*/ 1122481 w 1305671"/>
              <a:gd name="connsiteY3555" fmla="*/ 495413 h 1636384"/>
              <a:gd name="connsiteX3556" fmla="*/ 1122481 w 1305671"/>
              <a:gd name="connsiteY3556" fmla="*/ 495806 h 1636384"/>
              <a:gd name="connsiteX3557" fmla="*/ 1123662 w 1305671"/>
              <a:gd name="connsiteY3557" fmla="*/ 495806 h 1636384"/>
              <a:gd name="connsiteX3558" fmla="*/ 1124711 w 1305671"/>
              <a:gd name="connsiteY3558" fmla="*/ 497511 h 1636384"/>
              <a:gd name="connsiteX3559" fmla="*/ 1124711 w 1305671"/>
              <a:gd name="connsiteY3559" fmla="*/ 497904 h 1636384"/>
              <a:gd name="connsiteX3560" fmla="*/ 1125104 w 1305671"/>
              <a:gd name="connsiteY3560" fmla="*/ 498953 h 1636384"/>
              <a:gd name="connsiteX3561" fmla="*/ 1125366 w 1305671"/>
              <a:gd name="connsiteY3561" fmla="*/ 499347 h 1636384"/>
              <a:gd name="connsiteX3562" fmla="*/ 1126153 w 1305671"/>
              <a:gd name="connsiteY3562" fmla="*/ 499347 h 1636384"/>
              <a:gd name="connsiteX3563" fmla="*/ 1126546 w 1305671"/>
              <a:gd name="connsiteY3563" fmla="*/ 500133 h 1636384"/>
              <a:gd name="connsiteX3564" fmla="*/ 1127595 w 1305671"/>
              <a:gd name="connsiteY3564" fmla="*/ 500789 h 1636384"/>
              <a:gd name="connsiteX3565" fmla="*/ 1127989 w 1305671"/>
              <a:gd name="connsiteY3565" fmla="*/ 501051 h 1636384"/>
              <a:gd name="connsiteX3566" fmla="*/ 1129038 w 1305671"/>
              <a:gd name="connsiteY3566" fmla="*/ 501838 h 1636384"/>
              <a:gd name="connsiteX3567" fmla="*/ 1129431 w 1305671"/>
              <a:gd name="connsiteY3567" fmla="*/ 502231 h 1636384"/>
              <a:gd name="connsiteX3568" fmla="*/ 1130218 w 1305671"/>
              <a:gd name="connsiteY3568" fmla="*/ 503280 h 1636384"/>
              <a:gd name="connsiteX3569" fmla="*/ 1131136 w 1305671"/>
              <a:gd name="connsiteY3569" fmla="*/ 503936 h 1636384"/>
              <a:gd name="connsiteX3570" fmla="*/ 1131529 w 1305671"/>
              <a:gd name="connsiteY3570" fmla="*/ 503936 h 1636384"/>
              <a:gd name="connsiteX3571" fmla="*/ 1132447 w 1305671"/>
              <a:gd name="connsiteY3571" fmla="*/ 504330 h 1636384"/>
              <a:gd name="connsiteX3572" fmla="*/ 1132447 w 1305671"/>
              <a:gd name="connsiteY3572" fmla="*/ 504592 h 1636384"/>
              <a:gd name="connsiteX3573" fmla="*/ 1133234 w 1305671"/>
              <a:gd name="connsiteY3573" fmla="*/ 505772 h 1636384"/>
              <a:gd name="connsiteX3574" fmla="*/ 1133628 w 1305671"/>
              <a:gd name="connsiteY3574" fmla="*/ 505772 h 1636384"/>
              <a:gd name="connsiteX3575" fmla="*/ 1133628 w 1305671"/>
              <a:gd name="connsiteY3575" fmla="*/ 506034 h 1636384"/>
              <a:gd name="connsiteX3576" fmla="*/ 1134414 w 1305671"/>
              <a:gd name="connsiteY3576" fmla="*/ 505772 h 1636384"/>
              <a:gd name="connsiteX3577" fmla="*/ 1135332 w 1305671"/>
              <a:gd name="connsiteY3577" fmla="*/ 506690 h 1636384"/>
              <a:gd name="connsiteX3578" fmla="*/ 1135726 w 1305671"/>
              <a:gd name="connsiteY3578" fmla="*/ 506428 h 1636384"/>
              <a:gd name="connsiteX3579" fmla="*/ 1135726 w 1305671"/>
              <a:gd name="connsiteY3579" fmla="*/ 507214 h 1636384"/>
              <a:gd name="connsiteX3580" fmla="*/ 1135988 w 1305671"/>
              <a:gd name="connsiteY3580" fmla="*/ 507214 h 1636384"/>
              <a:gd name="connsiteX3581" fmla="*/ 1135988 w 1305671"/>
              <a:gd name="connsiteY3581" fmla="*/ 507870 h 1636384"/>
              <a:gd name="connsiteX3582" fmla="*/ 1136643 w 1305671"/>
              <a:gd name="connsiteY3582" fmla="*/ 508657 h 1636384"/>
              <a:gd name="connsiteX3583" fmla="*/ 1136643 w 1305671"/>
              <a:gd name="connsiteY3583" fmla="*/ 508919 h 1636384"/>
              <a:gd name="connsiteX3584" fmla="*/ 1137037 w 1305671"/>
              <a:gd name="connsiteY3584" fmla="*/ 508919 h 1636384"/>
              <a:gd name="connsiteX3585" fmla="*/ 1137037 w 1305671"/>
              <a:gd name="connsiteY3585" fmla="*/ 509313 h 1636384"/>
              <a:gd name="connsiteX3586" fmla="*/ 1137299 w 1305671"/>
              <a:gd name="connsiteY3586" fmla="*/ 509313 h 1636384"/>
              <a:gd name="connsiteX3587" fmla="*/ 1137037 w 1305671"/>
              <a:gd name="connsiteY3587" fmla="*/ 508132 h 1636384"/>
              <a:gd name="connsiteX3588" fmla="*/ 1137693 w 1305671"/>
              <a:gd name="connsiteY3588" fmla="*/ 508526 h 1636384"/>
              <a:gd name="connsiteX3589" fmla="*/ 1138742 w 1305671"/>
              <a:gd name="connsiteY3589" fmla="*/ 509181 h 1636384"/>
              <a:gd name="connsiteX3590" fmla="*/ 1139922 w 1305671"/>
              <a:gd name="connsiteY3590" fmla="*/ 509181 h 1636384"/>
              <a:gd name="connsiteX3591" fmla="*/ 1140184 w 1305671"/>
              <a:gd name="connsiteY3591" fmla="*/ 509444 h 1636384"/>
              <a:gd name="connsiteX3592" fmla="*/ 1140577 w 1305671"/>
              <a:gd name="connsiteY3592" fmla="*/ 509837 h 1636384"/>
              <a:gd name="connsiteX3593" fmla="*/ 1140840 w 1305671"/>
              <a:gd name="connsiteY3593" fmla="*/ 509837 h 1636384"/>
              <a:gd name="connsiteX3594" fmla="*/ 1140577 w 1305671"/>
              <a:gd name="connsiteY3594" fmla="*/ 509444 h 1636384"/>
              <a:gd name="connsiteX3595" fmla="*/ 1140840 w 1305671"/>
              <a:gd name="connsiteY3595" fmla="*/ 509444 h 1636384"/>
              <a:gd name="connsiteX3596" fmla="*/ 1142020 w 1305671"/>
              <a:gd name="connsiteY3596" fmla="*/ 510230 h 1636384"/>
              <a:gd name="connsiteX3597" fmla="*/ 1142282 w 1305671"/>
              <a:gd name="connsiteY3597" fmla="*/ 509968 h 1636384"/>
              <a:gd name="connsiteX3598" fmla="*/ 1143069 w 1305671"/>
              <a:gd name="connsiteY3598" fmla="*/ 510230 h 1636384"/>
              <a:gd name="connsiteX3599" fmla="*/ 1143462 w 1305671"/>
              <a:gd name="connsiteY3599" fmla="*/ 510230 h 1636384"/>
              <a:gd name="connsiteX3600" fmla="*/ 1144249 w 1305671"/>
              <a:gd name="connsiteY3600" fmla="*/ 510886 h 1636384"/>
              <a:gd name="connsiteX3601" fmla="*/ 1144511 w 1305671"/>
              <a:gd name="connsiteY3601" fmla="*/ 510886 h 1636384"/>
              <a:gd name="connsiteX3602" fmla="*/ 1145692 w 1305671"/>
              <a:gd name="connsiteY3602" fmla="*/ 511279 h 1636384"/>
              <a:gd name="connsiteX3603" fmla="*/ 1147134 w 1305671"/>
              <a:gd name="connsiteY3603" fmla="*/ 511542 h 1636384"/>
              <a:gd name="connsiteX3604" fmla="*/ 1149232 w 1305671"/>
              <a:gd name="connsiteY3604" fmla="*/ 511279 h 1636384"/>
              <a:gd name="connsiteX3605" fmla="*/ 1149626 w 1305671"/>
              <a:gd name="connsiteY3605" fmla="*/ 510886 h 1636384"/>
              <a:gd name="connsiteX3606" fmla="*/ 1149888 w 1305671"/>
              <a:gd name="connsiteY3606" fmla="*/ 512066 h 1636384"/>
              <a:gd name="connsiteX3607" fmla="*/ 1151068 w 1305671"/>
              <a:gd name="connsiteY3607" fmla="*/ 512329 h 1636384"/>
              <a:gd name="connsiteX3608" fmla="*/ 1151330 w 1305671"/>
              <a:gd name="connsiteY3608" fmla="*/ 512066 h 1636384"/>
              <a:gd name="connsiteX3609" fmla="*/ 1151986 w 1305671"/>
              <a:gd name="connsiteY3609" fmla="*/ 512853 h 1636384"/>
              <a:gd name="connsiteX3610" fmla="*/ 1153166 w 1305671"/>
              <a:gd name="connsiteY3610" fmla="*/ 513115 h 1636384"/>
              <a:gd name="connsiteX3611" fmla="*/ 1153428 w 1305671"/>
              <a:gd name="connsiteY3611" fmla="*/ 512853 h 1636384"/>
              <a:gd name="connsiteX3612" fmla="*/ 1153822 w 1305671"/>
              <a:gd name="connsiteY3612" fmla="*/ 512853 h 1636384"/>
              <a:gd name="connsiteX3613" fmla="*/ 1154740 w 1305671"/>
              <a:gd name="connsiteY3613" fmla="*/ 513771 h 1636384"/>
              <a:gd name="connsiteX3614" fmla="*/ 1155920 w 1305671"/>
              <a:gd name="connsiteY3614" fmla="*/ 514164 h 1636384"/>
              <a:gd name="connsiteX3615" fmla="*/ 1156182 w 1305671"/>
              <a:gd name="connsiteY3615" fmla="*/ 514427 h 1636384"/>
              <a:gd name="connsiteX3616" fmla="*/ 1158280 w 1305671"/>
              <a:gd name="connsiteY3616" fmla="*/ 515607 h 1636384"/>
              <a:gd name="connsiteX3617" fmla="*/ 1158674 w 1305671"/>
              <a:gd name="connsiteY3617" fmla="*/ 515869 h 1636384"/>
              <a:gd name="connsiteX3618" fmla="*/ 1160116 w 1305671"/>
              <a:gd name="connsiteY3618" fmla="*/ 515869 h 1636384"/>
              <a:gd name="connsiteX3619" fmla="*/ 1161034 w 1305671"/>
              <a:gd name="connsiteY3619" fmla="*/ 516525 h 1636384"/>
              <a:gd name="connsiteX3620" fmla="*/ 1160772 w 1305671"/>
              <a:gd name="connsiteY3620" fmla="*/ 516525 h 1636384"/>
              <a:gd name="connsiteX3621" fmla="*/ 1161034 w 1305671"/>
              <a:gd name="connsiteY3621" fmla="*/ 517311 h 1636384"/>
              <a:gd name="connsiteX3622" fmla="*/ 1162214 w 1305671"/>
              <a:gd name="connsiteY3622" fmla="*/ 517311 h 1636384"/>
              <a:gd name="connsiteX3623" fmla="*/ 1161690 w 1305671"/>
              <a:gd name="connsiteY3623" fmla="*/ 516525 h 1636384"/>
              <a:gd name="connsiteX3624" fmla="*/ 1162345 w 1305671"/>
              <a:gd name="connsiteY3624" fmla="*/ 516787 h 1636384"/>
              <a:gd name="connsiteX3625" fmla="*/ 1162739 w 1305671"/>
              <a:gd name="connsiteY3625" fmla="*/ 516525 h 1636384"/>
              <a:gd name="connsiteX3626" fmla="*/ 1164443 w 1305671"/>
              <a:gd name="connsiteY3626" fmla="*/ 517180 h 1636384"/>
              <a:gd name="connsiteX3627" fmla="*/ 1164443 w 1305671"/>
              <a:gd name="connsiteY3627" fmla="*/ 517443 h 1636384"/>
              <a:gd name="connsiteX3628" fmla="*/ 1164837 w 1305671"/>
              <a:gd name="connsiteY3628" fmla="*/ 517836 h 1636384"/>
              <a:gd name="connsiteX3629" fmla="*/ 1165099 w 1305671"/>
              <a:gd name="connsiteY3629" fmla="*/ 517443 h 1636384"/>
              <a:gd name="connsiteX3630" fmla="*/ 1165492 w 1305671"/>
              <a:gd name="connsiteY3630" fmla="*/ 517443 h 1636384"/>
              <a:gd name="connsiteX3631" fmla="*/ 1166148 w 1305671"/>
              <a:gd name="connsiteY3631" fmla="*/ 517443 h 1636384"/>
              <a:gd name="connsiteX3632" fmla="*/ 1166935 w 1305671"/>
              <a:gd name="connsiteY3632" fmla="*/ 517180 h 1636384"/>
              <a:gd name="connsiteX3633" fmla="*/ 1167590 w 1305671"/>
              <a:gd name="connsiteY3633" fmla="*/ 517180 h 1636384"/>
              <a:gd name="connsiteX3634" fmla="*/ 1167590 w 1305671"/>
              <a:gd name="connsiteY3634" fmla="*/ 516787 h 1636384"/>
              <a:gd name="connsiteX3635" fmla="*/ 1167328 w 1305671"/>
              <a:gd name="connsiteY3635" fmla="*/ 516525 h 1636384"/>
              <a:gd name="connsiteX3636" fmla="*/ 1167984 w 1305671"/>
              <a:gd name="connsiteY3636" fmla="*/ 516131 h 1636384"/>
              <a:gd name="connsiteX3637" fmla="*/ 1168377 w 1305671"/>
              <a:gd name="connsiteY3637" fmla="*/ 516525 h 1636384"/>
              <a:gd name="connsiteX3638" fmla="*/ 1168639 w 1305671"/>
              <a:gd name="connsiteY3638" fmla="*/ 516525 h 1636384"/>
              <a:gd name="connsiteX3639" fmla="*/ 1169033 w 1305671"/>
              <a:gd name="connsiteY3639" fmla="*/ 516787 h 1636384"/>
              <a:gd name="connsiteX3640" fmla="*/ 1169820 w 1305671"/>
              <a:gd name="connsiteY3640" fmla="*/ 517443 h 1636384"/>
              <a:gd name="connsiteX3641" fmla="*/ 1171918 w 1305671"/>
              <a:gd name="connsiteY3641" fmla="*/ 517836 h 1636384"/>
              <a:gd name="connsiteX3642" fmla="*/ 1171918 w 1305671"/>
              <a:gd name="connsiteY3642" fmla="*/ 518098 h 1636384"/>
              <a:gd name="connsiteX3643" fmla="*/ 1171918 w 1305671"/>
              <a:gd name="connsiteY3643" fmla="*/ 518754 h 1636384"/>
              <a:gd name="connsiteX3644" fmla="*/ 1173360 w 1305671"/>
              <a:gd name="connsiteY3644" fmla="*/ 519934 h 1636384"/>
              <a:gd name="connsiteX3645" fmla="*/ 1174803 w 1305671"/>
              <a:gd name="connsiteY3645" fmla="*/ 520721 h 1636384"/>
              <a:gd name="connsiteX3646" fmla="*/ 1175196 w 1305671"/>
              <a:gd name="connsiteY3646" fmla="*/ 520721 h 1636384"/>
              <a:gd name="connsiteX3647" fmla="*/ 1176638 w 1305671"/>
              <a:gd name="connsiteY3647" fmla="*/ 521377 h 1636384"/>
              <a:gd name="connsiteX3648" fmla="*/ 1176901 w 1305671"/>
              <a:gd name="connsiteY3648" fmla="*/ 521377 h 1636384"/>
              <a:gd name="connsiteX3649" fmla="*/ 1179786 w 1305671"/>
              <a:gd name="connsiteY3649" fmla="*/ 522163 h 1636384"/>
              <a:gd name="connsiteX3650" fmla="*/ 1180179 w 1305671"/>
              <a:gd name="connsiteY3650" fmla="*/ 522163 h 1636384"/>
              <a:gd name="connsiteX3651" fmla="*/ 1180966 w 1305671"/>
              <a:gd name="connsiteY3651" fmla="*/ 522163 h 1636384"/>
              <a:gd name="connsiteX3652" fmla="*/ 1181228 w 1305671"/>
              <a:gd name="connsiteY3652" fmla="*/ 521377 h 1636384"/>
              <a:gd name="connsiteX3653" fmla="*/ 1181228 w 1305671"/>
              <a:gd name="connsiteY3653" fmla="*/ 522819 h 1636384"/>
              <a:gd name="connsiteX3654" fmla="*/ 1181621 w 1305671"/>
              <a:gd name="connsiteY3654" fmla="*/ 522557 h 1636384"/>
              <a:gd name="connsiteX3655" fmla="*/ 1182671 w 1305671"/>
              <a:gd name="connsiteY3655" fmla="*/ 523606 h 1636384"/>
              <a:gd name="connsiteX3656" fmla="*/ 1183326 w 1305671"/>
              <a:gd name="connsiteY3656" fmla="*/ 523999 h 1636384"/>
              <a:gd name="connsiteX3657" fmla="*/ 1185424 w 1305671"/>
              <a:gd name="connsiteY3657" fmla="*/ 523344 h 1636384"/>
              <a:gd name="connsiteX3658" fmla="*/ 1185818 w 1305671"/>
              <a:gd name="connsiteY3658" fmla="*/ 523999 h 1636384"/>
              <a:gd name="connsiteX3659" fmla="*/ 1186080 w 1305671"/>
              <a:gd name="connsiteY3659" fmla="*/ 523606 h 1636384"/>
              <a:gd name="connsiteX3660" fmla="*/ 1186473 w 1305671"/>
              <a:gd name="connsiteY3660" fmla="*/ 523606 h 1636384"/>
              <a:gd name="connsiteX3661" fmla="*/ 1186473 w 1305671"/>
              <a:gd name="connsiteY3661" fmla="*/ 524261 h 1636384"/>
              <a:gd name="connsiteX3662" fmla="*/ 1186736 w 1305671"/>
              <a:gd name="connsiteY3662" fmla="*/ 523606 h 1636384"/>
              <a:gd name="connsiteX3663" fmla="*/ 1187916 w 1305671"/>
              <a:gd name="connsiteY3663" fmla="*/ 523606 h 1636384"/>
              <a:gd name="connsiteX3664" fmla="*/ 1187916 w 1305671"/>
              <a:gd name="connsiteY3664" fmla="*/ 524261 h 1636384"/>
              <a:gd name="connsiteX3665" fmla="*/ 1190801 w 1305671"/>
              <a:gd name="connsiteY3665" fmla="*/ 524655 h 1636384"/>
              <a:gd name="connsiteX3666" fmla="*/ 1191063 w 1305671"/>
              <a:gd name="connsiteY3666" fmla="*/ 523868 h 1636384"/>
              <a:gd name="connsiteX3667" fmla="*/ 1191718 w 1305671"/>
              <a:gd name="connsiteY3667" fmla="*/ 524130 h 1636384"/>
              <a:gd name="connsiteX3668" fmla="*/ 1193554 w 1305671"/>
              <a:gd name="connsiteY3668" fmla="*/ 524130 h 1636384"/>
              <a:gd name="connsiteX3669" fmla="*/ 1194997 w 1305671"/>
              <a:gd name="connsiteY3669" fmla="*/ 523212 h 1636384"/>
              <a:gd name="connsiteX3670" fmla="*/ 1195259 w 1305671"/>
              <a:gd name="connsiteY3670" fmla="*/ 523212 h 1636384"/>
              <a:gd name="connsiteX3671" fmla="*/ 1195915 w 1305671"/>
              <a:gd name="connsiteY3671" fmla="*/ 523475 h 1636384"/>
              <a:gd name="connsiteX3672" fmla="*/ 1196308 w 1305671"/>
              <a:gd name="connsiteY3672" fmla="*/ 522688 h 1636384"/>
              <a:gd name="connsiteX3673" fmla="*/ 1197751 w 1305671"/>
              <a:gd name="connsiteY3673" fmla="*/ 521245 h 1636384"/>
              <a:gd name="connsiteX3674" fmla="*/ 1198013 w 1305671"/>
              <a:gd name="connsiteY3674" fmla="*/ 521639 h 1636384"/>
              <a:gd name="connsiteX3675" fmla="*/ 1197751 w 1305671"/>
              <a:gd name="connsiteY3675" fmla="*/ 521639 h 1636384"/>
              <a:gd name="connsiteX3676" fmla="*/ 1198013 w 1305671"/>
              <a:gd name="connsiteY3676" fmla="*/ 522294 h 1636384"/>
              <a:gd name="connsiteX3677" fmla="*/ 1198668 w 1305671"/>
              <a:gd name="connsiteY3677" fmla="*/ 521901 h 1636384"/>
              <a:gd name="connsiteX3678" fmla="*/ 1198668 w 1305671"/>
              <a:gd name="connsiteY3678" fmla="*/ 521639 h 1636384"/>
              <a:gd name="connsiteX3679" fmla="*/ 1201160 w 1305671"/>
              <a:gd name="connsiteY3679" fmla="*/ 521901 h 1636384"/>
              <a:gd name="connsiteX3680" fmla="*/ 1201422 w 1305671"/>
              <a:gd name="connsiteY3680" fmla="*/ 521114 h 1636384"/>
              <a:gd name="connsiteX3681" fmla="*/ 1201816 w 1305671"/>
              <a:gd name="connsiteY3681" fmla="*/ 521508 h 1636384"/>
              <a:gd name="connsiteX3682" fmla="*/ 1202144 w 1305671"/>
              <a:gd name="connsiteY3682" fmla="*/ 521114 h 1636384"/>
              <a:gd name="connsiteX3683" fmla="*/ 1203651 w 1305671"/>
              <a:gd name="connsiteY3683" fmla="*/ 521114 h 1636384"/>
              <a:gd name="connsiteX3684" fmla="*/ 1203914 w 1305671"/>
              <a:gd name="connsiteY3684" fmla="*/ 520721 h 1636384"/>
              <a:gd name="connsiteX3685" fmla="*/ 1205094 w 1305671"/>
              <a:gd name="connsiteY3685" fmla="*/ 520721 h 1636384"/>
              <a:gd name="connsiteX3686" fmla="*/ 1205094 w 1305671"/>
              <a:gd name="connsiteY3686" fmla="*/ 521508 h 1636384"/>
              <a:gd name="connsiteX3687" fmla="*/ 1205881 w 1305671"/>
              <a:gd name="connsiteY3687" fmla="*/ 521770 h 1636384"/>
              <a:gd name="connsiteX3688" fmla="*/ 1205487 w 1305671"/>
              <a:gd name="connsiteY3688" fmla="*/ 522426 h 1636384"/>
              <a:gd name="connsiteX3689" fmla="*/ 1205881 w 1305671"/>
              <a:gd name="connsiteY3689" fmla="*/ 522819 h 1636384"/>
              <a:gd name="connsiteX3690" fmla="*/ 1207323 w 1305671"/>
              <a:gd name="connsiteY3690" fmla="*/ 523475 h 1636384"/>
              <a:gd name="connsiteX3691" fmla="*/ 1207323 w 1305671"/>
              <a:gd name="connsiteY3691" fmla="*/ 524261 h 1636384"/>
              <a:gd name="connsiteX3692" fmla="*/ 1209683 w 1305671"/>
              <a:gd name="connsiteY3692" fmla="*/ 524261 h 1636384"/>
              <a:gd name="connsiteX3693" fmla="*/ 1211126 w 1305671"/>
              <a:gd name="connsiteY3693" fmla="*/ 523475 h 1636384"/>
              <a:gd name="connsiteX3694" fmla="*/ 1211913 w 1305671"/>
              <a:gd name="connsiteY3694" fmla="*/ 523081 h 1636384"/>
              <a:gd name="connsiteX3695" fmla="*/ 1211913 w 1305671"/>
              <a:gd name="connsiteY3695" fmla="*/ 522819 h 1636384"/>
              <a:gd name="connsiteX3696" fmla="*/ 1212306 w 1305671"/>
              <a:gd name="connsiteY3696" fmla="*/ 522819 h 1636384"/>
              <a:gd name="connsiteX3697" fmla="*/ 1214404 w 1305671"/>
              <a:gd name="connsiteY3697" fmla="*/ 520590 h 1636384"/>
              <a:gd name="connsiteX3698" fmla="*/ 1214666 w 1305671"/>
              <a:gd name="connsiteY3698" fmla="*/ 519803 h 1636384"/>
              <a:gd name="connsiteX3699" fmla="*/ 1215060 w 1305671"/>
              <a:gd name="connsiteY3699" fmla="*/ 519541 h 1636384"/>
              <a:gd name="connsiteX3700" fmla="*/ 1215322 w 1305671"/>
              <a:gd name="connsiteY3700" fmla="*/ 519147 h 1636384"/>
              <a:gd name="connsiteX3701" fmla="*/ 1215715 w 1305671"/>
              <a:gd name="connsiteY3701" fmla="*/ 518885 h 1636384"/>
              <a:gd name="connsiteX3702" fmla="*/ 1215978 w 1305671"/>
              <a:gd name="connsiteY3702" fmla="*/ 518492 h 1636384"/>
              <a:gd name="connsiteX3703" fmla="*/ 1216371 w 1305671"/>
              <a:gd name="connsiteY3703" fmla="*/ 518492 h 1636384"/>
              <a:gd name="connsiteX3704" fmla="*/ 1216633 w 1305671"/>
              <a:gd name="connsiteY3704" fmla="*/ 517836 h 1636384"/>
              <a:gd name="connsiteX3705" fmla="*/ 1217420 w 1305671"/>
              <a:gd name="connsiteY3705" fmla="*/ 517836 h 1636384"/>
              <a:gd name="connsiteX3706" fmla="*/ 1217420 w 1305671"/>
              <a:gd name="connsiteY3706" fmla="*/ 517574 h 1636384"/>
              <a:gd name="connsiteX3707" fmla="*/ 1218076 w 1305671"/>
              <a:gd name="connsiteY3707" fmla="*/ 517180 h 1636384"/>
              <a:gd name="connsiteX3708" fmla="*/ 1218076 w 1305671"/>
              <a:gd name="connsiteY3708" fmla="*/ 516918 h 1636384"/>
              <a:gd name="connsiteX3709" fmla="*/ 1219256 w 1305671"/>
              <a:gd name="connsiteY3709" fmla="*/ 516918 h 1636384"/>
              <a:gd name="connsiteX3710" fmla="*/ 1219256 w 1305671"/>
              <a:gd name="connsiteY3710" fmla="*/ 516525 h 1636384"/>
              <a:gd name="connsiteX3711" fmla="*/ 1218863 w 1305671"/>
              <a:gd name="connsiteY3711" fmla="*/ 516525 h 1636384"/>
              <a:gd name="connsiteX3712" fmla="*/ 1219256 w 1305671"/>
              <a:gd name="connsiteY3712" fmla="*/ 515738 h 1636384"/>
              <a:gd name="connsiteX3713" fmla="*/ 1219518 w 1305671"/>
              <a:gd name="connsiteY3713" fmla="*/ 515345 h 1636384"/>
              <a:gd name="connsiteX3714" fmla="*/ 1219912 w 1305671"/>
              <a:gd name="connsiteY3714" fmla="*/ 515345 h 1636384"/>
              <a:gd name="connsiteX3715" fmla="*/ 1220174 w 1305671"/>
              <a:gd name="connsiteY3715" fmla="*/ 515082 h 1636384"/>
              <a:gd name="connsiteX3716" fmla="*/ 1221354 w 1305671"/>
              <a:gd name="connsiteY3716" fmla="*/ 513640 h 1636384"/>
              <a:gd name="connsiteX3717" fmla="*/ 1222141 w 1305671"/>
              <a:gd name="connsiteY3717" fmla="*/ 512460 h 1636384"/>
              <a:gd name="connsiteX3718" fmla="*/ 1222403 w 1305671"/>
              <a:gd name="connsiteY3718" fmla="*/ 511673 h 1636384"/>
              <a:gd name="connsiteX3719" fmla="*/ 1222403 w 1305671"/>
              <a:gd name="connsiteY3719" fmla="*/ 511411 h 1636384"/>
              <a:gd name="connsiteX3720" fmla="*/ 1222403 w 1305671"/>
              <a:gd name="connsiteY3720" fmla="*/ 511017 h 1636384"/>
              <a:gd name="connsiteX3721" fmla="*/ 1222797 w 1305671"/>
              <a:gd name="connsiteY3721" fmla="*/ 511411 h 1636384"/>
              <a:gd name="connsiteX3722" fmla="*/ 1223059 w 1305671"/>
              <a:gd name="connsiteY3722" fmla="*/ 511017 h 1636384"/>
              <a:gd name="connsiteX3723" fmla="*/ 1223452 w 1305671"/>
              <a:gd name="connsiteY3723" fmla="*/ 510230 h 1636384"/>
              <a:gd name="connsiteX3724" fmla="*/ 1223452 w 1305671"/>
              <a:gd name="connsiteY3724" fmla="*/ 509968 h 1636384"/>
              <a:gd name="connsiteX3725" fmla="*/ 1223714 w 1305671"/>
              <a:gd name="connsiteY3725" fmla="*/ 509968 h 1636384"/>
              <a:gd name="connsiteX3726" fmla="*/ 1223714 w 1305671"/>
              <a:gd name="connsiteY3726" fmla="*/ 509575 h 1636384"/>
              <a:gd name="connsiteX3727" fmla="*/ 1223452 w 1305671"/>
              <a:gd name="connsiteY3727" fmla="*/ 509313 h 1636384"/>
              <a:gd name="connsiteX3728" fmla="*/ 1224108 w 1305671"/>
              <a:gd name="connsiteY3728" fmla="*/ 509313 h 1636384"/>
              <a:gd name="connsiteX3729" fmla="*/ 1224370 w 1305671"/>
              <a:gd name="connsiteY3729" fmla="*/ 508919 h 1636384"/>
              <a:gd name="connsiteX3730" fmla="*/ 1224763 w 1305671"/>
              <a:gd name="connsiteY3730" fmla="*/ 509313 h 1636384"/>
              <a:gd name="connsiteX3731" fmla="*/ 1225026 w 1305671"/>
              <a:gd name="connsiteY3731" fmla="*/ 508132 h 1636384"/>
              <a:gd name="connsiteX3732" fmla="*/ 1226206 w 1305671"/>
              <a:gd name="connsiteY3732" fmla="*/ 508132 h 1636384"/>
              <a:gd name="connsiteX3733" fmla="*/ 1226468 w 1305671"/>
              <a:gd name="connsiteY3733" fmla="*/ 508132 h 1636384"/>
              <a:gd name="connsiteX3734" fmla="*/ 1226862 w 1305671"/>
              <a:gd name="connsiteY3734" fmla="*/ 508132 h 1636384"/>
              <a:gd name="connsiteX3735" fmla="*/ 1227124 w 1305671"/>
              <a:gd name="connsiteY3735" fmla="*/ 508526 h 1636384"/>
              <a:gd name="connsiteX3736" fmla="*/ 1229222 w 1305671"/>
              <a:gd name="connsiteY3736" fmla="*/ 508788 h 1636384"/>
              <a:gd name="connsiteX3737" fmla="*/ 1230664 w 1305671"/>
              <a:gd name="connsiteY3737" fmla="*/ 509181 h 1636384"/>
              <a:gd name="connsiteX3738" fmla="*/ 1231320 w 1305671"/>
              <a:gd name="connsiteY3738" fmla="*/ 509181 h 1636384"/>
              <a:gd name="connsiteX3739" fmla="*/ 1232893 w 1305671"/>
              <a:gd name="connsiteY3739" fmla="*/ 509837 h 1636384"/>
              <a:gd name="connsiteX3740" fmla="*/ 1234336 w 1305671"/>
              <a:gd name="connsiteY3740" fmla="*/ 510886 h 1636384"/>
              <a:gd name="connsiteX3741" fmla="*/ 1234598 w 1305671"/>
              <a:gd name="connsiteY3741" fmla="*/ 510886 h 1636384"/>
              <a:gd name="connsiteX3742" fmla="*/ 1234992 w 1305671"/>
              <a:gd name="connsiteY3742" fmla="*/ 511542 h 1636384"/>
              <a:gd name="connsiteX3743" fmla="*/ 1235254 w 1305671"/>
              <a:gd name="connsiteY3743" fmla="*/ 511542 h 1636384"/>
              <a:gd name="connsiteX3744" fmla="*/ 1236041 w 1305671"/>
              <a:gd name="connsiteY3744" fmla="*/ 512722 h 1636384"/>
              <a:gd name="connsiteX3745" fmla="*/ 1237221 w 1305671"/>
              <a:gd name="connsiteY3745" fmla="*/ 513509 h 1636384"/>
              <a:gd name="connsiteX3746" fmla="*/ 1237221 w 1305671"/>
              <a:gd name="connsiteY3746" fmla="*/ 514164 h 1636384"/>
              <a:gd name="connsiteX3747" fmla="*/ 1237483 w 1305671"/>
              <a:gd name="connsiteY3747" fmla="*/ 514164 h 1636384"/>
              <a:gd name="connsiteX3748" fmla="*/ 1238139 w 1305671"/>
              <a:gd name="connsiteY3748" fmla="*/ 515607 h 1636384"/>
              <a:gd name="connsiteX3749" fmla="*/ 1237877 w 1305671"/>
              <a:gd name="connsiteY3749" fmla="*/ 516656 h 1636384"/>
              <a:gd name="connsiteX3750" fmla="*/ 1238139 w 1305671"/>
              <a:gd name="connsiteY3750" fmla="*/ 517836 h 1636384"/>
              <a:gd name="connsiteX3751" fmla="*/ 1238926 w 1305671"/>
              <a:gd name="connsiteY3751" fmla="*/ 518098 h 1636384"/>
              <a:gd name="connsiteX3752" fmla="*/ 1238926 w 1305671"/>
              <a:gd name="connsiteY3752" fmla="*/ 518492 h 1636384"/>
              <a:gd name="connsiteX3753" fmla="*/ 1240368 w 1305671"/>
              <a:gd name="connsiteY3753" fmla="*/ 519934 h 1636384"/>
              <a:gd name="connsiteX3754" fmla="*/ 1240106 w 1305671"/>
              <a:gd name="connsiteY3754" fmla="*/ 519934 h 1636384"/>
              <a:gd name="connsiteX3755" fmla="*/ 1240106 w 1305671"/>
              <a:gd name="connsiteY3755" fmla="*/ 520983 h 1636384"/>
              <a:gd name="connsiteX3756" fmla="*/ 1238926 w 1305671"/>
              <a:gd name="connsiteY3756" fmla="*/ 520983 h 1636384"/>
              <a:gd name="connsiteX3757" fmla="*/ 1238926 w 1305671"/>
              <a:gd name="connsiteY3757" fmla="*/ 521770 h 1636384"/>
              <a:gd name="connsiteX3758" fmla="*/ 1238139 w 1305671"/>
              <a:gd name="connsiteY3758" fmla="*/ 522032 h 1636384"/>
              <a:gd name="connsiteX3759" fmla="*/ 1238139 w 1305671"/>
              <a:gd name="connsiteY3759" fmla="*/ 522426 h 1636384"/>
              <a:gd name="connsiteX3760" fmla="*/ 1238532 w 1305671"/>
              <a:gd name="connsiteY3760" fmla="*/ 523475 h 1636384"/>
              <a:gd name="connsiteX3761" fmla="*/ 1238139 w 1305671"/>
              <a:gd name="connsiteY3761" fmla="*/ 523868 h 1636384"/>
              <a:gd name="connsiteX3762" fmla="*/ 1238532 w 1305671"/>
              <a:gd name="connsiteY3762" fmla="*/ 525310 h 1636384"/>
              <a:gd name="connsiteX3763" fmla="*/ 1237745 w 1305671"/>
              <a:gd name="connsiteY3763" fmla="*/ 525310 h 1636384"/>
              <a:gd name="connsiteX3764" fmla="*/ 1236303 w 1305671"/>
              <a:gd name="connsiteY3764" fmla="*/ 526360 h 1636384"/>
              <a:gd name="connsiteX3765" fmla="*/ 1235647 w 1305671"/>
              <a:gd name="connsiteY3765" fmla="*/ 527802 h 1636384"/>
              <a:gd name="connsiteX3766" fmla="*/ 1235647 w 1305671"/>
              <a:gd name="connsiteY3766" fmla="*/ 529244 h 1636384"/>
              <a:gd name="connsiteX3767" fmla="*/ 1233811 w 1305671"/>
              <a:gd name="connsiteY3767" fmla="*/ 532129 h 1636384"/>
              <a:gd name="connsiteX3768" fmla="*/ 1232369 w 1305671"/>
              <a:gd name="connsiteY3768" fmla="*/ 532523 h 1636384"/>
              <a:gd name="connsiteX3769" fmla="*/ 1229484 w 1305671"/>
              <a:gd name="connsiteY3769" fmla="*/ 535014 h 1636384"/>
              <a:gd name="connsiteX3770" fmla="*/ 1227648 w 1305671"/>
              <a:gd name="connsiteY3770" fmla="*/ 536194 h 1636384"/>
              <a:gd name="connsiteX3771" fmla="*/ 1226599 w 1305671"/>
              <a:gd name="connsiteY3771" fmla="*/ 537637 h 1636384"/>
              <a:gd name="connsiteX3772" fmla="*/ 1223714 w 1305671"/>
              <a:gd name="connsiteY3772" fmla="*/ 537899 h 1636384"/>
              <a:gd name="connsiteX3773" fmla="*/ 1222534 w 1305671"/>
              <a:gd name="connsiteY3773" fmla="*/ 539735 h 1636384"/>
              <a:gd name="connsiteX3774" fmla="*/ 1221879 w 1305671"/>
              <a:gd name="connsiteY3774" fmla="*/ 541177 h 1636384"/>
              <a:gd name="connsiteX3775" fmla="*/ 1221879 w 1305671"/>
              <a:gd name="connsiteY3775" fmla="*/ 542226 h 1636384"/>
              <a:gd name="connsiteX3776" fmla="*/ 1223321 w 1305671"/>
              <a:gd name="connsiteY3776" fmla="*/ 544324 h 1636384"/>
              <a:gd name="connsiteX3777" fmla="*/ 1224763 w 1305671"/>
              <a:gd name="connsiteY3777" fmla="*/ 544718 h 1636384"/>
              <a:gd name="connsiteX3778" fmla="*/ 1228042 w 1305671"/>
              <a:gd name="connsiteY3778" fmla="*/ 545374 h 1636384"/>
              <a:gd name="connsiteX3779" fmla="*/ 1228304 w 1305671"/>
              <a:gd name="connsiteY3779" fmla="*/ 545636 h 1636384"/>
              <a:gd name="connsiteX3780" fmla="*/ 1233025 w 1305671"/>
              <a:gd name="connsiteY3780" fmla="*/ 546816 h 1636384"/>
              <a:gd name="connsiteX3781" fmla="*/ 1234205 w 1305671"/>
              <a:gd name="connsiteY3781" fmla="*/ 546160 h 1636384"/>
              <a:gd name="connsiteX3782" fmla="*/ 1234861 w 1305671"/>
              <a:gd name="connsiteY3782" fmla="*/ 546423 h 1636384"/>
              <a:gd name="connsiteX3783" fmla="*/ 1235647 w 1305671"/>
              <a:gd name="connsiteY3783" fmla="*/ 546423 h 1636384"/>
              <a:gd name="connsiteX3784" fmla="*/ 1236303 w 1305671"/>
              <a:gd name="connsiteY3784" fmla="*/ 546160 h 1636384"/>
              <a:gd name="connsiteX3785" fmla="*/ 1237090 w 1305671"/>
              <a:gd name="connsiteY3785" fmla="*/ 545374 h 1636384"/>
              <a:gd name="connsiteX3786" fmla="*/ 1237090 w 1305671"/>
              <a:gd name="connsiteY3786" fmla="*/ 544980 h 1636384"/>
              <a:gd name="connsiteX3787" fmla="*/ 1237745 w 1305671"/>
              <a:gd name="connsiteY3787" fmla="*/ 544193 h 1636384"/>
              <a:gd name="connsiteX3788" fmla="*/ 1238008 w 1305671"/>
              <a:gd name="connsiteY3788" fmla="*/ 544193 h 1636384"/>
              <a:gd name="connsiteX3789" fmla="*/ 1238401 w 1305671"/>
              <a:gd name="connsiteY3789" fmla="*/ 544193 h 1636384"/>
              <a:gd name="connsiteX3790" fmla="*/ 1239844 w 1305671"/>
              <a:gd name="connsiteY3790" fmla="*/ 543931 h 1636384"/>
              <a:gd name="connsiteX3791" fmla="*/ 1239844 w 1305671"/>
              <a:gd name="connsiteY3791" fmla="*/ 543538 h 1636384"/>
              <a:gd name="connsiteX3792" fmla="*/ 1240499 w 1305671"/>
              <a:gd name="connsiteY3792" fmla="*/ 544718 h 1636384"/>
              <a:gd name="connsiteX3793" fmla="*/ 1241548 w 1305671"/>
              <a:gd name="connsiteY3793" fmla="*/ 545374 h 1636384"/>
              <a:gd name="connsiteX3794" fmla="*/ 1241942 w 1305671"/>
              <a:gd name="connsiteY3794" fmla="*/ 546160 h 1636384"/>
              <a:gd name="connsiteX3795" fmla="*/ 1241548 w 1305671"/>
              <a:gd name="connsiteY3795" fmla="*/ 546816 h 1636384"/>
              <a:gd name="connsiteX3796" fmla="*/ 1242204 w 1305671"/>
              <a:gd name="connsiteY3796" fmla="*/ 547865 h 1636384"/>
              <a:gd name="connsiteX3797" fmla="*/ 1241942 w 1305671"/>
              <a:gd name="connsiteY3797" fmla="*/ 548258 h 1636384"/>
              <a:gd name="connsiteX3798" fmla="*/ 1242991 w 1305671"/>
              <a:gd name="connsiteY3798" fmla="*/ 548521 h 1636384"/>
              <a:gd name="connsiteX3799" fmla="*/ 1242991 w 1305671"/>
              <a:gd name="connsiteY3799" fmla="*/ 549701 h 1636384"/>
              <a:gd name="connsiteX3800" fmla="*/ 1243384 w 1305671"/>
              <a:gd name="connsiteY3800" fmla="*/ 549963 h 1636384"/>
              <a:gd name="connsiteX3801" fmla="*/ 1244433 w 1305671"/>
              <a:gd name="connsiteY3801" fmla="*/ 550750 h 1636384"/>
              <a:gd name="connsiteX3802" fmla="*/ 1245876 w 1305671"/>
              <a:gd name="connsiteY3802" fmla="*/ 551143 h 1636384"/>
              <a:gd name="connsiteX3803" fmla="*/ 1246269 w 1305671"/>
              <a:gd name="connsiteY3803" fmla="*/ 552192 h 1636384"/>
              <a:gd name="connsiteX3804" fmla="*/ 1246269 w 1305671"/>
              <a:gd name="connsiteY3804" fmla="*/ 553635 h 1636384"/>
              <a:gd name="connsiteX3805" fmla="*/ 1246269 w 1305671"/>
              <a:gd name="connsiteY3805" fmla="*/ 554290 h 1636384"/>
              <a:gd name="connsiteX3806" fmla="*/ 1246269 w 1305671"/>
              <a:gd name="connsiteY3806" fmla="*/ 555471 h 1636384"/>
              <a:gd name="connsiteX3807" fmla="*/ 1246269 w 1305671"/>
              <a:gd name="connsiteY3807" fmla="*/ 556913 h 1636384"/>
              <a:gd name="connsiteX3808" fmla="*/ 1245876 w 1305671"/>
              <a:gd name="connsiteY3808" fmla="*/ 557700 h 1636384"/>
              <a:gd name="connsiteX3809" fmla="*/ 1245876 w 1305671"/>
              <a:gd name="connsiteY3809" fmla="*/ 557962 h 1636384"/>
              <a:gd name="connsiteX3810" fmla="*/ 1244433 w 1305671"/>
              <a:gd name="connsiteY3810" fmla="*/ 559142 h 1636384"/>
              <a:gd name="connsiteX3811" fmla="*/ 1244433 w 1305671"/>
              <a:gd name="connsiteY3811" fmla="*/ 559798 h 1636384"/>
              <a:gd name="connsiteX3812" fmla="*/ 1244171 w 1305671"/>
              <a:gd name="connsiteY3812" fmla="*/ 559798 h 1636384"/>
              <a:gd name="connsiteX3813" fmla="*/ 1242335 w 1305671"/>
              <a:gd name="connsiteY3813" fmla="*/ 561503 h 1636384"/>
              <a:gd name="connsiteX3814" fmla="*/ 1243122 w 1305671"/>
              <a:gd name="connsiteY3814" fmla="*/ 563601 h 1636384"/>
              <a:gd name="connsiteX3815" fmla="*/ 1244302 w 1305671"/>
              <a:gd name="connsiteY3815" fmla="*/ 563601 h 1636384"/>
              <a:gd name="connsiteX3816" fmla="*/ 1244564 w 1305671"/>
              <a:gd name="connsiteY3816" fmla="*/ 563994 h 1636384"/>
              <a:gd name="connsiteX3817" fmla="*/ 1245744 w 1305671"/>
              <a:gd name="connsiteY3817" fmla="*/ 563338 h 1636384"/>
              <a:gd name="connsiteX3818" fmla="*/ 1246007 w 1305671"/>
              <a:gd name="connsiteY3818" fmla="*/ 563994 h 1636384"/>
              <a:gd name="connsiteX3819" fmla="*/ 1247842 w 1305671"/>
              <a:gd name="connsiteY3819" fmla="*/ 565699 h 1636384"/>
              <a:gd name="connsiteX3820" fmla="*/ 1248891 w 1305671"/>
              <a:gd name="connsiteY3820" fmla="*/ 579992 h 1636384"/>
              <a:gd name="connsiteX3821" fmla="*/ 1258071 w 1305671"/>
              <a:gd name="connsiteY3821" fmla="*/ 587729 h 1636384"/>
              <a:gd name="connsiteX3822" fmla="*/ 1260562 w 1305671"/>
              <a:gd name="connsiteY3822" fmla="*/ 588516 h 1636384"/>
              <a:gd name="connsiteX3823" fmla="*/ 1260562 w 1305671"/>
              <a:gd name="connsiteY3823" fmla="*/ 609234 h 1636384"/>
              <a:gd name="connsiteX3824" fmla="*/ 1260562 w 1305671"/>
              <a:gd name="connsiteY3824" fmla="*/ 613430 h 1636384"/>
              <a:gd name="connsiteX3825" fmla="*/ 1261611 w 1305671"/>
              <a:gd name="connsiteY3825" fmla="*/ 618413 h 1636384"/>
              <a:gd name="connsiteX3826" fmla="*/ 1258464 w 1305671"/>
              <a:gd name="connsiteY3826" fmla="*/ 625232 h 1636384"/>
              <a:gd name="connsiteX3827" fmla="*/ 1260169 w 1305671"/>
              <a:gd name="connsiteY3827" fmla="*/ 626150 h 1636384"/>
              <a:gd name="connsiteX3828" fmla="*/ 1259907 w 1305671"/>
              <a:gd name="connsiteY3828" fmla="*/ 630609 h 1636384"/>
              <a:gd name="connsiteX3829" fmla="*/ 1263840 w 1305671"/>
              <a:gd name="connsiteY3829" fmla="*/ 634805 h 1636384"/>
              <a:gd name="connsiteX3830" fmla="*/ 1265283 w 1305671"/>
              <a:gd name="connsiteY3830" fmla="*/ 638608 h 1636384"/>
              <a:gd name="connsiteX3831" fmla="*/ 1264103 w 1305671"/>
              <a:gd name="connsiteY3831" fmla="*/ 641492 h 1636384"/>
              <a:gd name="connsiteX3832" fmla="*/ 1265545 w 1305671"/>
              <a:gd name="connsiteY3832" fmla="*/ 643591 h 1636384"/>
              <a:gd name="connsiteX3833" fmla="*/ 1269086 w 1305671"/>
              <a:gd name="connsiteY3833" fmla="*/ 652770 h 1636384"/>
              <a:gd name="connsiteX3834" fmla="*/ 1270266 w 1305671"/>
              <a:gd name="connsiteY3834" fmla="*/ 653950 h 1636384"/>
              <a:gd name="connsiteX3835" fmla="*/ 1277347 w 1305671"/>
              <a:gd name="connsiteY3835" fmla="*/ 656835 h 1636384"/>
              <a:gd name="connsiteX3836" fmla="*/ 1278789 w 1305671"/>
              <a:gd name="connsiteY3836" fmla="*/ 660638 h 1636384"/>
              <a:gd name="connsiteX3837" fmla="*/ 1279052 w 1305671"/>
              <a:gd name="connsiteY3837" fmla="*/ 663522 h 1636384"/>
              <a:gd name="connsiteX3838" fmla="*/ 1279445 w 1305671"/>
              <a:gd name="connsiteY3838" fmla="*/ 667063 h 1636384"/>
              <a:gd name="connsiteX3839" fmla="*/ 1280494 w 1305671"/>
              <a:gd name="connsiteY3839" fmla="*/ 671784 h 1636384"/>
              <a:gd name="connsiteX3840" fmla="*/ 1280887 w 1305671"/>
              <a:gd name="connsiteY3840" fmla="*/ 676767 h 1636384"/>
              <a:gd name="connsiteX3841" fmla="*/ 1281674 w 1305671"/>
              <a:gd name="connsiteY3841" fmla="*/ 678865 h 1636384"/>
              <a:gd name="connsiteX3842" fmla="*/ 1285870 w 1305671"/>
              <a:gd name="connsiteY3842" fmla="*/ 678865 h 1636384"/>
              <a:gd name="connsiteX3843" fmla="*/ 1286133 w 1305671"/>
              <a:gd name="connsiteY3843" fmla="*/ 680963 h 1636384"/>
              <a:gd name="connsiteX3844" fmla="*/ 1286526 w 1305671"/>
              <a:gd name="connsiteY3844" fmla="*/ 684897 h 1636384"/>
              <a:gd name="connsiteX3845" fmla="*/ 1286788 w 1305671"/>
              <a:gd name="connsiteY3845" fmla="*/ 688044 h 1636384"/>
              <a:gd name="connsiteX3846" fmla="*/ 1286526 w 1305671"/>
              <a:gd name="connsiteY3846" fmla="*/ 691978 h 1636384"/>
              <a:gd name="connsiteX3847" fmla="*/ 1286788 w 1305671"/>
              <a:gd name="connsiteY3847" fmla="*/ 695518 h 1636384"/>
              <a:gd name="connsiteX3848" fmla="*/ 1288624 w 1305671"/>
              <a:gd name="connsiteY3848" fmla="*/ 701419 h 1636384"/>
              <a:gd name="connsiteX3849" fmla="*/ 1288886 w 1305671"/>
              <a:gd name="connsiteY3849" fmla="*/ 706009 h 1636384"/>
              <a:gd name="connsiteX3850" fmla="*/ 1294919 w 1305671"/>
              <a:gd name="connsiteY3850" fmla="*/ 717548 h 1636384"/>
              <a:gd name="connsiteX3851" fmla="*/ 1296754 w 1305671"/>
              <a:gd name="connsiteY3851" fmla="*/ 722925 h 1636384"/>
              <a:gd name="connsiteX3852" fmla="*/ 1297410 w 1305671"/>
              <a:gd name="connsiteY3852" fmla="*/ 724367 h 1636384"/>
              <a:gd name="connsiteX3853" fmla="*/ 1297672 w 1305671"/>
              <a:gd name="connsiteY3853" fmla="*/ 727908 h 1636384"/>
              <a:gd name="connsiteX3854" fmla="*/ 1297410 w 1305671"/>
              <a:gd name="connsiteY3854" fmla="*/ 734202 h 1636384"/>
              <a:gd name="connsiteX3855" fmla="*/ 1296754 w 1305671"/>
              <a:gd name="connsiteY3855" fmla="*/ 736694 h 1636384"/>
              <a:gd name="connsiteX3856" fmla="*/ 1300295 w 1305671"/>
              <a:gd name="connsiteY3856" fmla="*/ 738923 h 1636384"/>
              <a:gd name="connsiteX3857" fmla="*/ 1301737 w 1305671"/>
              <a:gd name="connsiteY3857" fmla="*/ 739841 h 1636384"/>
              <a:gd name="connsiteX3858" fmla="*/ 1303835 w 1305671"/>
              <a:gd name="connsiteY3858" fmla="*/ 746660 h 1636384"/>
              <a:gd name="connsiteX3859" fmla="*/ 1305671 w 1305671"/>
              <a:gd name="connsiteY3859" fmla="*/ 750331 h 1636384"/>
              <a:gd name="connsiteX3860" fmla="*/ 1303180 w 1305671"/>
              <a:gd name="connsiteY3860" fmla="*/ 750069 h 1636384"/>
              <a:gd name="connsiteX3861" fmla="*/ 1301737 w 1305671"/>
              <a:gd name="connsiteY3861" fmla="*/ 750069 h 1636384"/>
              <a:gd name="connsiteX3862" fmla="*/ 1295312 w 1305671"/>
              <a:gd name="connsiteY3862" fmla="*/ 753872 h 1636384"/>
              <a:gd name="connsiteX3863" fmla="*/ 1295050 w 1305671"/>
              <a:gd name="connsiteY3863" fmla="*/ 757150 h 1636384"/>
              <a:gd name="connsiteX3864" fmla="*/ 1293607 w 1305671"/>
              <a:gd name="connsiteY3864" fmla="*/ 759248 h 1636384"/>
              <a:gd name="connsiteX3865" fmla="*/ 1292165 w 1305671"/>
              <a:gd name="connsiteY3865" fmla="*/ 759248 h 1636384"/>
              <a:gd name="connsiteX3866" fmla="*/ 1290329 w 1305671"/>
              <a:gd name="connsiteY3866" fmla="*/ 758068 h 1636384"/>
              <a:gd name="connsiteX3867" fmla="*/ 1288886 w 1305671"/>
              <a:gd name="connsiteY3867" fmla="*/ 758068 h 1636384"/>
              <a:gd name="connsiteX3868" fmla="*/ 1288886 w 1305671"/>
              <a:gd name="connsiteY3868" fmla="*/ 759510 h 1636384"/>
              <a:gd name="connsiteX3869" fmla="*/ 1284952 w 1305671"/>
              <a:gd name="connsiteY3869" fmla="*/ 760691 h 1636384"/>
              <a:gd name="connsiteX3870" fmla="*/ 1284690 w 1305671"/>
              <a:gd name="connsiteY3870" fmla="*/ 762789 h 1636384"/>
              <a:gd name="connsiteX3871" fmla="*/ 1273675 w 1305671"/>
              <a:gd name="connsiteY3871" fmla="*/ 762002 h 1636384"/>
              <a:gd name="connsiteX3872" fmla="*/ 1273675 w 1305671"/>
              <a:gd name="connsiteY3872" fmla="*/ 763706 h 1636384"/>
              <a:gd name="connsiteX3873" fmla="*/ 1273675 w 1305671"/>
              <a:gd name="connsiteY3873" fmla="*/ 764493 h 1636384"/>
              <a:gd name="connsiteX3874" fmla="*/ 1273675 w 1305671"/>
              <a:gd name="connsiteY3874" fmla="*/ 765149 h 1636384"/>
              <a:gd name="connsiteX3875" fmla="*/ 1273020 w 1305671"/>
              <a:gd name="connsiteY3875" fmla="*/ 766985 h 1636384"/>
              <a:gd name="connsiteX3876" fmla="*/ 1273020 w 1305671"/>
              <a:gd name="connsiteY3876" fmla="*/ 767903 h 1636384"/>
              <a:gd name="connsiteX3877" fmla="*/ 1271577 w 1305671"/>
              <a:gd name="connsiteY3877" fmla="*/ 770394 h 1636384"/>
              <a:gd name="connsiteX3878" fmla="*/ 1270528 w 1305671"/>
              <a:gd name="connsiteY3878" fmla="*/ 773541 h 1636384"/>
              <a:gd name="connsiteX3879" fmla="*/ 1269348 w 1305671"/>
              <a:gd name="connsiteY3879" fmla="*/ 776033 h 1636384"/>
              <a:gd name="connsiteX3880" fmla="*/ 1269741 w 1305671"/>
              <a:gd name="connsiteY3880" fmla="*/ 776295 h 1636384"/>
              <a:gd name="connsiteX3881" fmla="*/ 1269741 w 1305671"/>
              <a:gd name="connsiteY3881" fmla="*/ 776688 h 1636384"/>
              <a:gd name="connsiteX3882" fmla="*/ 1269741 w 1305671"/>
              <a:gd name="connsiteY3882" fmla="*/ 776951 h 1636384"/>
              <a:gd name="connsiteX3883" fmla="*/ 1269741 w 1305671"/>
              <a:gd name="connsiteY3883" fmla="*/ 777344 h 1636384"/>
              <a:gd name="connsiteX3884" fmla="*/ 1269348 w 1305671"/>
              <a:gd name="connsiteY3884" fmla="*/ 776951 h 1636384"/>
              <a:gd name="connsiteX3885" fmla="*/ 1266988 w 1305671"/>
              <a:gd name="connsiteY3885" fmla="*/ 778787 h 1636384"/>
              <a:gd name="connsiteX3886" fmla="*/ 1266988 w 1305671"/>
              <a:gd name="connsiteY3886" fmla="*/ 778393 h 1636384"/>
              <a:gd name="connsiteX3887" fmla="*/ 1261611 w 1305671"/>
              <a:gd name="connsiteY3887" fmla="*/ 780491 h 1636384"/>
              <a:gd name="connsiteX3888" fmla="*/ 1256628 w 1305671"/>
              <a:gd name="connsiteY3888" fmla="*/ 783769 h 1636384"/>
              <a:gd name="connsiteX3889" fmla="*/ 1257677 w 1305671"/>
              <a:gd name="connsiteY3889" fmla="*/ 786917 h 1636384"/>
              <a:gd name="connsiteX3890" fmla="*/ 1258071 w 1305671"/>
              <a:gd name="connsiteY3890" fmla="*/ 789408 h 1636384"/>
              <a:gd name="connsiteX3891" fmla="*/ 1258071 w 1305671"/>
              <a:gd name="connsiteY3891" fmla="*/ 789670 h 1636384"/>
              <a:gd name="connsiteX3892" fmla="*/ 1258858 w 1305671"/>
              <a:gd name="connsiteY3892" fmla="*/ 793342 h 1636384"/>
              <a:gd name="connsiteX3893" fmla="*/ 1254137 w 1305671"/>
              <a:gd name="connsiteY3893" fmla="*/ 795047 h 1636384"/>
              <a:gd name="connsiteX3894" fmla="*/ 1253219 w 1305671"/>
              <a:gd name="connsiteY3894" fmla="*/ 794785 h 1636384"/>
              <a:gd name="connsiteX3895" fmla="*/ 1252432 w 1305671"/>
              <a:gd name="connsiteY3895" fmla="*/ 795047 h 1636384"/>
              <a:gd name="connsiteX3896" fmla="*/ 1251252 w 1305671"/>
              <a:gd name="connsiteY3896" fmla="*/ 795047 h 1636384"/>
              <a:gd name="connsiteX3897" fmla="*/ 1249809 w 1305671"/>
              <a:gd name="connsiteY3897" fmla="*/ 795440 h 1636384"/>
              <a:gd name="connsiteX3898" fmla="*/ 1248105 w 1305671"/>
              <a:gd name="connsiteY3898" fmla="*/ 795440 h 1636384"/>
              <a:gd name="connsiteX3899" fmla="*/ 1245613 w 1305671"/>
              <a:gd name="connsiteY3899" fmla="*/ 796227 h 1636384"/>
              <a:gd name="connsiteX3900" fmla="*/ 1245351 w 1305671"/>
              <a:gd name="connsiteY3900" fmla="*/ 795834 h 1636384"/>
              <a:gd name="connsiteX3901" fmla="*/ 1242073 w 1305671"/>
              <a:gd name="connsiteY3901" fmla="*/ 797014 h 1636384"/>
              <a:gd name="connsiteX3902" fmla="*/ 1241810 w 1305671"/>
              <a:gd name="connsiteY3902" fmla="*/ 796620 h 1636384"/>
              <a:gd name="connsiteX3903" fmla="*/ 1239975 w 1305671"/>
              <a:gd name="connsiteY3903" fmla="*/ 797276 h 1636384"/>
              <a:gd name="connsiteX3904" fmla="*/ 1238532 w 1305671"/>
              <a:gd name="connsiteY3904" fmla="*/ 795571 h 1636384"/>
              <a:gd name="connsiteX3905" fmla="*/ 1237090 w 1305671"/>
              <a:gd name="connsiteY3905" fmla="*/ 795178 h 1636384"/>
              <a:gd name="connsiteX3906" fmla="*/ 1236827 w 1305671"/>
              <a:gd name="connsiteY3906" fmla="*/ 794129 h 1636384"/>
              <a:gd name="connsiteX3907" fmla="*/ 1236172 w 1305671"/>
              <a:gd name="connsiteY3907" fmla="*/ 793735 h 1636384"/>
              <a:gd name="connsiteX3908" fmla="*/ 1235385 w 1305671"/>
              <a:gd name="connsiteY3908" fmla="*/ 794391 h 1636384"/>
              <a:gd name="connsiteX3909" fmla="*/ 1234729 w 1305671"/>
              <a:gd name="connsiteY3909" fmla="*/ 793735 h 1636384"/>
              <a:gd name="connsiteX3910" fmla="*/ 1231451 w 1305671"/>
              <a:gd name="connsiteY3910" fmla="*/ 794916 h 1636384"/>
              <a:gd name="connsiteX3911" fmla="*/ 1230271 w 1305671"/>
              <a:gd name="connsiteY3911" fmla="*/ 794129 h 1636384"/>
              <a:gd name="connsiteX3912" fmla="*/ 1227911 w 1305671"/>
              <a:gd name="connsiteY3912" fmla="*/ 794129 h 1636384"/>
              <a:gd name="connsiteX3913" fmla="*/ 1226075 w 1305671"/>
              <a:gd name="connsiteY3913" fmla="*/ 792686 h 1636384"/>
              <a:gd name="connsiteX3914" fmla="*/ 1224632 w 1305671"/>
              <a:gd name="connsiteY3914" fmla="*/ 792293 h 1636384"/>
              <a:gd name="connsiteX3915" fmla="*/ 1223190 w 1305671"/>
              <a:gd name="connsiteY3915" fmla="*/ 791244 h 1636384"/>
              <a:gd name="connsiteX3916" fmla="*/ 1221747 w 1305671"/>
              <a:gd name="connsiteY3916" fmla="*/ 791244 h 1636384"/>
              <a:gd name="connsiteX3917" fmla="*/ 1216502 w 1305671"/>
              <a:gd name="connsiteY3917" fmla="*/ 792949 h 1636384"/>
              <a:gd name="connsiteX3918" fmla="*/ 1212568 w 1305671"/>
              <a:gd name="connsiteY3918" fmla="*/ 795047 h 1636384"/>
              <a:gd name="connsiteX3919" fmla="*/ 1211650 w 1305671"/>
              <a:gd name="connsiteY3919" fmla="*/ 795047 h 1636384"/>
              <a:gd name="connsiteX3920" fmla="*/ 1211650 w 1305671"/>
              <a:gd name="connsiteY3920" fmla="*/ 795702 h 1636384"/>
              <a:gd name="connsiteX3921" fmla="*/ 1210470 w 1305671"/>
              <a:gd name="connsiteY3921" fmla="*/ 795702 h 1636384"/>
              <a:gd name="connsiteX3922" fmla="*/ 1210208 w 1305671"/>
              <a:gd name="connsiteY3922" fmla="*/ 796096 h 1636384"/>
              <a:gd name="connsiteX3923" fmla="*/ 1207716 w 1305671"/>
              <a:gd name="connsiteY3923" fmla="*/ 796358 h 1636384"/>
              <a:gd name="connsiteX3924" fmla="*/ 1207454 w 1305671"/>
              <a:gd name="connsiteY3924" fmla="*/ 795571 h 1636384"/>
              <a:gd name="connsiteX3925" fmla="*/ 1206667 w 1305671"/>
              <a:gd name="connsiteY3925" fmla="*/ 795571 h 1636384"/>
              <a:gd name="connsiteX3926" fmla="*/ 1206667 w 1305671"/>
              <a:gd name="connsiteY3926" fmla="*/ 796358 h 1636384"/>
              <a:gd name="connsiteX3927" fmla="*/ 1201461 w 1305671"/>
              <a:gd name="connsiteY3927" fmla="*/ 796104 h 1636384"/>
              <a:gd name="connsiteX3928" fmla="*/ 1201422 w 1305671"/>
              <a:gd name="connsiteY3928" fmla="*/ 796358 h 1636384"/>
              <a:gd name="connsiteX3929" fmla="*/ 1201422 w 1305671"/>
              <a:gd name="connsiteY3929" fmla="*/ 799898 h 1636384"/>
              <a:gd name="connsiteX3930" fmla="*/ 1201029 w 1305671"/>
              <a:gd name="connsiteY3930" fmla="*/ 814847 h 1636384"/>
              <a:gd name="connsiteX3931" fmla="*/ 1200766 w 1305671"/>
              <a:gd name="connsiteY3931" fmla="*/ 821142 h 1636384"/>
              <a:gd name="connsiteX3932" fmla="*/ 1202865 w 1305671"/>
              <a:gd name="connsiteY3932" fmla="*/ 827567 h 1636384"/>
              <a:gd name="connsiteX3933" fmla="*/ 1200766 w 1305671"/>
              <a:gd name="connsiteY3933" fmla="*/ 827567 h 1636384"/>
              <a:gd name="connsiteX3934" fmla="*/ 1194603 w 1305671"/>
              <a:gd name="connsiteY3934" fmla="*/ 828485 h 1636384"/>
              <a:gd name="connsiteX3935" fmla="*/ 1190014 w 1305671"/>
              <a:gd name="connsiteY3935" fmla="*/ 827829 h 1636384"/>
              <a:gd name="connsiteX3936" fmla="*/ 1187916 w 1305671"/>
              <a:gd name="connsiteY3936" fmla="*/ 827043 h 1636384"/>
              <a:gd name="connsiteX3937" fmla="*/ 1187522 w 1305671"/>
              <a:gd name="connsiteY3937" fmla="*/ 826387 h 1636384"/>
              <a:gd name="connsiteX3938" fmla="*/ 1186867 w 1305671"/>
              <a:gd name="connsiteY3938" fmla="*/ 826780 h 1636384"/>
              <a:gd name="connsiteX3939" fmla="*/ 1183719 w 1305671"/>
              <a:gd name="connsiteY3939" fmla="*/ 826125 h 1636384"/>
              <a:gd name="connsiteX3940" fmla="*/ 1181228 w 1305671"/>
              <a:gd name="connsiteY3940" fmla="*/ 832026 h 1636384"/>
              <a:gd name="connsiteX3941" fmla="*/ 1179786 w 1305671"/>
              <a:gd name="connsiteY3941" fmla="*/ 832419 h 1636384"/>
              <a:gd name="connsiteX3942" fmla="*/ 1177556 w 1305671"/>
              <a:gd name="connsiteY3942" fmla="*/ 834124 h 1636384"/>
              <a:gd name="connsiteX3943" fmla="*/ 1176638 w 1305671"/>
              <a:gd name="connsiteY3943" fmla="*/ 838844 h 1636384"/>
              <a:gd name="connsiteX3944" fmla="*/ 1177294 w 1305671"/>
              <a:gd name="connsiteY3944" fmla="*/ 840942 h 1636384"/>
              <a:gd name="connsiteX3945" fmla="*/ 1175458 w 1305671"/>
              <a:gd name="connsiteY3945" fmla="*/ 841205 h 1636384"/>
              <a:gd name="connsiteX3946" fmla="*/ 1175458 w 1305671"/>
              <a:gd name="connsiteY3946" fmla="*/ 844876 h 1636384"/>
              <a:gd name="connsiteX3947" fmla="*/ 1173622 w 1305671"/>
              <a:gd name="connsiteY3947" fmla="*/ 845270 h 1636384"/>
              <a:gd name="connsiteX3948" fmla="*/ 1172967 w 1305671"/>
              <a:gd name="connsiteY3948" fmla="*/ 848810 h 1636384"/>
              <a:gd name="connsiteX3949" fmla="*/ 1171918 w 1305671"/>
              <a:gd name="connsiteY3949" fmla="*/ 849859 h 1636384"/>
              <a:gd name="connsiteX3950" fmla="*/ 1171918 w 1305671"/>
              <a:gd name="connsiteY3950" fmla="*/ 851564 h 1636384"/>
              <a:gd name="connsiteX3951" fmla="*/ 1171918 w 1305671"/>
              <a:gd name="connsiteY3951" fmla="*/ 852220 h 1636384"/>
              <a:gd name="connsiteX3952" fmla="*/ 1171918 w 1305671"/>
              <a:gd name="connsiteY3952" fmla="*/ 853400 h 1636384"/>
              <a:gd name="connsiteX3953" fmla="*/ 1172704 w 1305671"/>
              <a:gd name="connsiteY3953" fmla="*/ 856940 h 1636384"/>
              <a:gd name="connsiteX3954" fmla="*/ 1171524 w 1305671"/>
              <a:gd name="connsiteY3954" fmla="*/ 858383 h 1636384"/>
              <a:gd name="connsiteX3955" fmla="*/ 1168377 w 1305671"/>
              <a:gd name="connsiteY3955" fmla="*/ 859825 h 1636384"/>
              <a:gd name="connsiteX3956" fmla="*/ 1167722 w 1305671"/>
              <a:gd name="connsiteY3956" fmla="*/ 861530 h 1636384"/>
              <a:gd name="connsiteX3957" fmla="*/ 1167722 w 1305671"/>
              <a:gd name="connsiteY3957" fmla="*/ 862579 h 1636384"/>
              <a:gd name="connsiteX3958" fmla="*/ 1166541 w 1305671"/>
              <a:gd name="connsiteY3958" fmla="*/ 863628 h 1636384"/>
              <a:gd name="connsiteX3959" fmla="*/ 1166541 w 1305671"/>
              <a:gd name="connsiteY3959" fmla="*/ 865071 h 1636384"/>
              <a:gd name="connsiteX3960" fmla="*/ 1165099 w 1305671"/>
              <a:gd name="connsiteY3960" fmla="*/ 867169 h 1636384"/>
              <a:gd name="connsiteX3961" fmla="*/ 1163788 w 1305671"/>
              <a:gd name="connsiteY3961" fmla="*/ 867169 h 1636384"/>
              <a:gd name="connsiteX3962" fmla="*/ 1159985 w 1305671"/>
              <a:gd name="connsiteY3962" fmla="*/ 866120 h 1636384"/>
              <a:gd name="connsiteX3963" fmla="*/ 1160640 w 1305671"/>
              <a:gd name="connsiteY3963" fmla="*/ 865464 h 1636384"/>
              <a:gd name="connsiteX3964" fmla="*/ 1159985 w 1305671"/>
              <a:gd name="connsiteY3964" fmla="*/ 865464 h 1636384"/>
              <a:gd name="connsiteX3965" fmla="*/ 1159591 w 1305671"/>
              <a:gd name="connsiteY3965" fmla="*/ 865071 h 1636384"/>
              <a:gd name="connsiteX3966" fmla="*/ 1158542 w 1305671"/>
              <a:gd name="connsiteY3966" fmla="*/ 864284 h 1636384"/>
              <a:gd name="connsiteX3967" fmla="*/ 1157362 w 1305671"/>
              <a:gd name="connsiteY3967" fmla="*/ 865071 h 1636384"/>
              <a:gd name="connsiteX3968" fmla="*/ 1157100 w 1305671"/>
              <a:gd name="connsiteY3968" fmla="*/ 865071 h 1636384"/>
              <a:gd name="connsiteX3969" fmla="*/ 1156706 w 1305671"/>
              <a:gd name="connsiteY3969" fmla="*/ 864284 h 1636384"/>
              <a:gd name="connsiteX3970" fmla="*/ 1155920 w 1305671"/>
              <a:gd name="connsiteY3970" fmla="*/ 864284 h 1636384"/>
              <a:gd name="connsiteX3971" fmla="*/ 1154608 w 1305671"/>
              <a:gd name="connsiteY3971" fmla="*/ 863366 h 1636384"/>
              <a:gd name="connsiteX3972" fmla="*/ 1153822 w 1305671"/>
              <a:gd name="connsiteY3972" fmla="*/ 864284 h 1636384"/>
              <a:gd name="connsiteX3973" fmla="*/ 1153166 w 1305671"/>
              <a:gd name="connsiteY3973" fmla="*/ 864284 h 1636384"/>
              <a:gd name="connsiteX3974" fmla="*/ 1152904 w 1305671"/>
              <a:gd name="connsiteY3974" fmla="*/ 865464 h 1636384"/>
              <a:gd name="connsiteX3975" fmla="*/ 1152117 w 1305671"/>
              <a:gd name="connsiteY3975" fmla="*/ 865464 h 1636384"/>
              <a:gd name="connsiteX3976" fmla="*/ 1151068 w 1305671"/>
              <a:gd name="connsiteY3976" fmla="*/ 867169 h 1636384"/>
              <a:gd name="connsiteX3977" fmla="*/ 1150019 w 1305671"/>
              <a:gd name="connsiteY3977" fmla="*/ 866906 h 1636384"/>
              <a:gd name="connsiteX3978" fmla="*/ 1149363 w 1305671"/>
              <a:gd name="connsiteY3978" fmla="*/ 866906 h 1636384"/>
              <a:gd name="connsiteX3979" fmla="*/ 1148839 w 1305671"/>
              <a:gd name="connsiteY3979" fmla="*/ 866906 h 1636384"/>
              <a:gd name="connsiteX3980" fmla="*/ 1147921 w 1305671"/>
              <a:gd name="connsiteY3980" fmla="*/ 867169 h 1636384"/>
              <a:gd name="connsiteX3981" fmla="*/ 1147134 w 1305671"/>
              <a:gd name="connsiteY3981" fmla="*/ 867824 h 1636384"/>
              <a:gd name="connsiteX3982" fmla="*/ 1146085 w 1305671"/>
              <a:gd name="connsiteY3982" fmla="*/ 867824 h 1636384"/>
              <a:gd name="connsiteX3983" fmla="*/ 1144642 w 1305671"/>
              <a:gd name="connsiteY3983" fmla="*/ 868611 h 1636384"/>
              <a:gd name="connsiteX3984" fmla="*/ 1144642 w 1305671"/>
              <a:gd name="connsiteY3984" fmla="*/ 869267 h 1636384"/>
              <a:gd name="connsiteX3985" fmla="*/ 1143462 w 1305671"/>
              <a:gd name="connsiteY3985" fmla="*/ 870053 h 1636384"/>
              <a:gd name="connsiteX3986" fmla="*/ 1143200 w 1305671"/>
              <a:gd name="connsiteY3986" fmla="*/ 869660 h 1636384"/>
              <a:gd name="connsiteX3987" fmla="*/ 1143200 w 1305671"/>
              <a:gd name="connsiteY3987" fmla="*/ 870053 h 1636384"/>
              <a:gd name="connsiteX3988" fmla="*/ 1142544 w 1305671"/>
              <a:gd name="connsiteY3988" fmla="*/ 870053 h 1636384"/>
              <a:gd name="connsiteX3989" fmla="*/ 1142151 w 1305671"/>
              <a:gd name="connsiteY3989" fmla="*/ 870447 h 1636384"/>
              <a:gd name="connsiteX3990" fmla="*/ 1141758 w 1305671"/>
              <a:gd name="connsiteY3990" fmla="*/ 870447 h 1636384"/>
              <a:gd name="connsiteX3991" fmla="*/ 1140708 w 1305671"/>
              <a:gd name="connsiteY3991" fmla="*/ 870709 h 1636384"/>
              <a:gd name="connsiteX3992" fmla="*/ 1140708 w 1305671"/>
              <a:gd name="connsiteY3992" fmla="*/ 871365 h 1636384"/>
              <a:gd name="connsiteX3993" fmla="*/ 1140053 w 1305671"/>
              <a:gd name="connsiteY3993" fmla="*/ 872152 h 1636384"/>
              <a:gd name="connsiteX3994" fmla="*/ 1139659 w 1305671"/>
              <a:gd name="connsiteY3994" fmla="*/ 872807 h 1636384"/>
              <a:gd name="connsiteX3995" fmla="*/ 1139004 w 1305671"/>
              <a:gd name="connsiteY3995" fmla="*/ 873201 h 1636384"/>
              <a:gd name="connsiteX3996" fmla="*/ 1138348 w 1305671"/>
              <a:gd name="connsiteY3996" fmla="*/ 872807 h 1636384"/>
              <a:gd name="connsiteX3997" fmla="*/ 1137168 w 1305671"/>
              <a:gd name="connsiteY3997" fmla="*/ 872807 h 1636384"/>
              <a:gd name="connsiteX3998" fmla="*/ 1137168 w 1305671"/>
              <a:gd name="connsiteY3998" fmla="*/ 873201 h 1636384"/>
              <a:gd name="connsiteX3999" fmla="*/ 1137561 w 1305671"/>
              <a:gd name="connsiteY3999" fmla="*/ 873463 h 1636384"/>
              <a:gd name="connsiteX4000" fmla="*/ 1137561 w 1305671"/>
              <a:gd name="connsiteY4000" fmla="*/ 874643 h 1636384"/>
              <a:gd name="connsiteX4001" fmla="*/ 1136906 w 1305671"/>
              <a:gd name="connsiteY4001" fmla="*/ 874905 h 1636384"/>
              <a:gd name="connsiteX4002" fmla="*/ 1136381 w 1305671"/>
              <a:gd name="connsiteY4002" fmla="*/ 876086 h 1636384"/>
              <a:gd name="connsiteX4003" fmla="*/ 1134021 w 1305671"/>
              <a:gd name="connsiteY4003" fmla="*/ 876348 h 1636384"/>
              <a:gd name="connsiteX4004" fmla="*/ 1133365 w 1305671"/>
              <a:gd name="connsiteY4004" fmla="*/ 878446 h 1636384"/>
              <a:gd name="connsiteX4005" fmla="*/ 1133627 w 1305671"/>
              <a:gd name="connsiteY4005" fmla="*/ 880282 h 1636384"/>
              <a:gd name="connsiteX4006" fmla="*/ 1131529 w 1305671"/>
              <a:gd name="connsiteY4006" fmla="*/ 882380 h 1636384"/>
              <a:gd name="connsiteX4007" fmla="*/ 1131923 w 1305671"/>
              <a:gd name="connsiteY4007" fmla="*/ 883167 h 1636384"/>
              <a:gd name="connsiteX4008" fmla="*/ 1131267 w 1305671"/>
              <a:gd name="connsiteY4008" fmla="*/ 884871 h 1636384"/>
              <a:gd name="connsiteX4009" fmla="*/ 1130087 w 1305671"/>
              <a:gd name="connsiteY4009" fmla="*/ 887363 h 1636384"/>
              <a:gd name="connsiteX4010" fmla="*/ 1127202 w 1305671"/>
              <a:gd name="connsiteY4010" fmla="*/ 889854 h 1636384"/>
              <a:gd name="connsiteX4011" fmla="*/ 1125104 w 1305671"/>
              <a:gd name="connsiteY4011" fmla="*/ 890903 h 1636384"/>
              <a:gd name="connsiteX4012" fmla="*/ 1124186 w 1305671"/>
              <a:gd name="connsiteY4012" fmla="*/ 892346 h 1636384"/>
              <a:gd name="connsiteX4013" fmla="*/ 1123006 w 1305671"/>
              <a:gd name="connsiteY4013" fmla="*/ 893264 h 1636384"/>
              <a:gd name="connsiteX4014" fmla="*/ 1119203 w 1305671"/>
              <a:gd name="connsiteY4014" fmla="*/ 895493 h 1636384"/>
              <a:gd name="connsiteX4015" fmla="*/ 1117761 w 1305671"/>
              <a:gd name="connsiteY4015" fmla="*/ 895886 h 1636384"/>
              <a:gd name="connsiteX4016" fmla="*/ 1116580 w 1305671"/>
              <a:gd name="connsiteY4016" fmla="*/ 896149 h 1636384"/>
              <a:gd name="connsiteX4017" fmla="*/ 1116318 w 1305671"/>
              <a:gd name="connsiteY4017" fmla="*/ 896149 h 1636384"/>
              <a:gd name="connsiteX4018" fmla="*/ 1113433 w 1305671"/>
              <a:gd name="connsiteY4018" fmla="*/ 897591 h 1636384"/>
              <a:gd name="connsiteX4019" fmla="*/ 1111204 w 1305671"/>
              <a:gd name="connsiteY4019" fmla="*/ 897591 h 1636384"/>
              <a:gd name="connsiteX4020" fmla="*/ 1110548 w 1305671"/>
              <a:gd name="connsiteY4020" fmla="*/ 897591 h 1636384"/>
              <a:gd name="connsiteX4021" fmla="*/ 1109499 w 1305671"/>
              <a:gd name="connsiteY4021" fmla="*/ 897591 h 1636384"/>
              <a:gd name="connsiteX4022" fmla="*/ 1109106 w 1305671"/>
              <a:gd name="connsiteY4022" fmla="*/ 898378 h 1636384"/>
              <a:gd name="connsiteX4023" fmla="*/ 1103861 w 1305671"/>
              <a:gd name="connsiteY4023" fmla="*/ 900082 h 1636384"/>
              <a:gd name="connsiteX4024" fmla="*/ 1102549 w 1305671"/>
              <a:gd name="connsiteY4024" fmla="*/ 900607 h 1636384"/>
              <a:gd name="connsiteX4025" fmla="*/ 1102549 w 1305671"/>
              <a:gd name="connsiteY4025" fmla="*/ 900869 h 1636384"/>
              <a:gd name="connsiteX4026" fmla="*/ 1102549 w 1305671"/>
              <a:gd name="connsiteY4026" fmla="*/ 901525 h 1636384"/>
              <a:gd name="connsiteX4027" fmla="*/ 1101763 w 1305671"/>
              <a:gd name="connsiteY4027" fmla="*/ 901918 h 1636384"/>
              <a:gd name="connsiteX4028" fmla="*/ 1101369 w 1305671"/>
              <a:gd name="connsiteY4028" fmla="*/ 903361 h 1636384"/>
              <a:gd name="connsiteX4029" fmla="*/ 1101763 w 1305671"/>
              <a:gd name="connsiteY4029" fmla="*/ 904016 h 1636384"/>
              <a:gd name="connsiteX4030" fmla="*/ 1102549 w 1305671"/>
              <a:gd name="connsiteY4030" fmla="*/ 905065 h 1636384"/>
              <a:gd name="connsiteX4031" fmla="*/ 1102549 w 1305671"/>
              <a:gd name="connsiteY4031" fmla="*/ 905459 h 1636384"/>
              <a:gd name="connsiteX4032" fmla="*/ 1102549 w 1305671"/>
              <a:gd name="connsiteY4032" fmla="*/ 906508 h 1636384"/>
              <a:gd name="connsiteX4033" fmla="*/ 1103205 w 1305671"/>
              <a:gd name="connsiteY4033" fmla="*/ 906901 h 1636384"/>
              <a:gd name="connsiteX4034" fmla="*/ 1103205 w 1305671"/>
              <a:gd name="connsiteY4034" fmla="*/ 907164 h 1636384"/>
              <a:gd name="connsiteX4035" fmla="*/ 1103467 w 1305671"/>
              <a:gd name="connsiteY4035" fmla="*/ 907164 h 1636384"/>
              <a:gd name="connsiteX4036" fmla="*/ 1104910 w 1305671"/>
              <a:gd name="connsiteY4036" fmla="*/ 909786 h 1636384"/>
              <a:gd name="connsiteX4037" fmla="*/ 1105565 w 1305671"/>
              <a:gd name="connsiteY4037" fmla="*/ 910048 h 1636384"/>
              <a:gd name="connsiteX4038" fmla="*/ 1106746 w 1305671"/>
              <a:gd name="connsiteY4038" fmla="*/ 910048 h 1636384"/>
              <a:gd name="connsiteX4039" fmla="*/ 1107401 w 1305671"/>
              <a:gd name="connsiteY4039" fmla="*/ 910704 h 1636384"/>
              <a:gd name="connsiteX4040" fmla="*/ 1107008 w 1305671"/>
              <a:gd name="connsiteY4040" fmla="*/ 910704 h 1636384"/>
              <a:gd name="connsiteX4041" fmla="*/ 1107664 w 1305671"/>
              <a:gd name="connsiteY4041" fmla="*/ 911360 h 1636384"/>
              <a:gd name="connsiteX4042" fmla="*/ 1107664 w 1305671"/>
              <a:gd name="connsiteY4042" fmla="*/ 912540 h 1636384"/>
              <a:gd name="connsiteX4043" fmla="*/ 1107008 w 1305671"/>
              <a:gd name="connsiteY4043" fmla="*/ 912802 h 1636384"/>
              <a:gd name="connsiteX4044" fmla="*/ 1107008 w 1305671"/>
              <a:gd name="connsiteY4044" fmla="*/ 913589 h 1636384"/>
              <a:gd name="connsiteX4045" fmla="*/ 1107664 w 1305671"/>
              <a:gd name="connsiteY4045" fmla="*/ 913589 h 1636384"/>
              <a:gd name="connsiteX4046" fmla="*/ 1108188 w 1305671"/>
              <a:gd name="connsiteY4046" fmla="*/ 912540 h 1636384"/>
              <a:gd name="connsiteX4047" fmla="*/ 1108844 w 1305671"/>
              <a:gd name="connsiteY4047" fmla="*/ 912147 h 1636384"/>
              <a:gd name="connsiteX4048" fmla="*/ 1109106 w 1305671"/>
              <a:gd name="connsiteY4048" fmla="*/ 911360 h 1636384"/>
              <a:gd name="connsiteX4049" fmla="*/ 1109106 w 1305671"/>
              <a:gd name="connsiteY4049" fmla="*/ 911097 h 1636384"/>
              <a:gd name="connsiteX4050" fmla="*/ 1110286 w 1305671"/>
              <a:gd name="connsiteY4050" fmla="*/ 910442 h 1636384"/>
              <a:gd name="connsiteX4051" fmla="*/ 1111204 w 1305671"/>
              <a:gd name="connsiteY4051" fmla="*/ 911097 h 1636384"/>
              <a:gd name="connsiteX4052" fmla="*/ 1111991 w 1305671"/>
              <a:gd name="connsiteY4052" fmla="*/ 911097 h 1636384"/>
              <a:gd name="connsiteX4053" fmla="*/ 1112384 w 1305671"/>
              <a:gd name="connsiteY4053" fmla="*/ 911097 h 1636384"/>
              <a:gd name="connsiteX4054" fmla="*/ 1112646 w 1305671"/>
              <a:gd name="connsiteY4054" fmla="*/ 912147 h 1636384"/>
              <a:gd name="connsiteX4055" fmla="*/ 1113433 w 1305671"/>
              <a:gd name="connsiteY4055" fmla="*/ 911884 h 1636384"/>
              <a:gd name="connsiteX4056" fmla="*/ 1113433 w 1305671"/>
              <a:gd name="connsiteY4056" fmla="*/ 912147 h 1636384"/>
              <a:gd name="connsiteX4057" fmla="*/ 1113171 w 1305671"/>
              <a:gd name="connsiteY4057" fmla="*/ 913327 h 1636384"/>
              <a:gd name="connsiteX4058" fmla="*/ 1113433 w 1305671"/>
              <a:gd name="connsiteY4058" fmla="*/ 914245 h 1636384"/>
              <a:gd name="connsiteX4059" fmla="*/ 1113171 w 1305671"/>
              <a:gd name="connsiteY4059" fmla="*/ 915425 h 1636384"/>
              <a:gd name="connsiteX4060" fmla="*/ 1113171 w 1305671"/>
              <a:gd name="connsiteY4060" fmla="*/ 916736 h 1636384"/>
              <a:gd name="connsiteX4061" fmla="*/ 1111991 w 1305671"/>
              <a:gd name="connsiteY4061" fmla="*/ 918965 h 1636384"/>
              <a:gd name="connsiteX4062" fmla="*/ 1112384 w 1305671"/>
              <a:gd name="connsiteY4062" fmla="*/ 919621 h 1636384"/>
              <a:gd name="connsiteX4063" fmla="*/ 1113827 w 1305671"/>
              <a:gd name="connsiteY4063" fmla="*/ 921719 h 1636384"/>
              <a:gd name="connsiteX4064" fmla="*/ 1113827 w 1305671"/>
              <a:gd name="connsiteY4064" fmla="*/ 923424 h 1636384"/>
              <a:gd name="connsiteX4065" fmla="*/ 1113433 w 1305671"/>
              <a:gd name="connsiteY4065" fmla="*/ 924604 h 1636384"/>
              <a:gd name="connsiteX4066" fmla="*/ 1111991 w 1305671"/>
              <a:gd name="connsiteY4066" fmla="*/ 926046 h 1636384"/>
              <a:gd name="connsiteX4067" fmla="*/ 1111204 w 1305671"/>
              <a:gd name="connsiteY4067" fmla="*/ 926046 h 1636384"/>
              <a:gd name="connsiteX4068" fmla="*/ 1109106 w 1305671"/>
              <a:gd name="connsiteY4068" fmla="*/ 924866 h 1636384"/>
              <a:gd name="connsiteX4069" fmla="*/ 1107008 w 1305671"/>
              <a:gd name="connsiteY4069" fmla="*/ 924866 h 1636384"/>
              <a:gd name="connsiteX4070" fmla="*/ 1104647 w 1305671"/>
              <a:gd name="connsiteY4070" fmla="*/ 924604 h 1636384"/>
              <a:gd name="connsiteX4071" fmla="*/ 1103861 w 1305671"/>
              <a:gd name="connsiteY4071" fmla="*/ 924866 h 1636384"/>
              <a:gd name="connsiteX4072" fmla="*/ 1103205 w 1305671"/>
              <a:gd name="connsiteY4072" fmla="*/ 926309 h 1636384"/>
              <a:gd name="connsiteX4073" fmla="*/ 1101763 w 1305671"/>
              <a:gd name="connsiteY4073" fmla="*/ 926309 h 1636384"/>
              <a:gd name="connsiteX4074" fmla="*/ 1101369 w 1305671"/>
              <a:gd name="connsiteY4074" fmla="*/ 926309 h 1636384"/>
              <a:gd name="connsiteX4075" fmla="*/ 1101107 w 1305671"/>
              <a:gd name="connsiteY4075" fmla="*/ 926702 h 1636384"/>
              <a:gd name="connsiteX4076" fmla="*/ 1099927 w 1305671"/>
              <a:gd name="connsiteY4076" fmla="*/ 927489 h 1636384"/>
              <a:gd name="connsiteX4077" fmla="*/ 1098222 w 1305671"/>
              <a:gd name="connsiteY4077" fmla="*/ 927489 h 1636384"/>
              <a:gd name="connsiteX4078" fmla="*/ 1097173 w 1305671"/>
              <a:gd name="connsiteY4078" fmla="*/ 927751 h 1636384"/>
              <a:gd name="connsiteX4079" fmla="*/ 1096911 w 1305671"/>
              <a:gd name="connsiteY4079" fmla="*/ 928145 h 1636384"/>
              <a:gd name="connsiteX4080" fmla="*/ 1095468 w 1305671"/>
              <a:gd name="connsiteY4080" fmla="*/ 928407 h 1636384"/>
              <a:gd name="connsiteX4081" fmla="*/ 1094944 w 1305671"/>
              <a:gd name="connsiteY4081" fmla="*/ 928145 h 1636384"/>
              <a:gd name="connsiteX4082" fmla="*/ 1093239 w 1305671"/>
              <a:gd name="connsiteY4082" fmla="*/ 929194 h 1636384"/>
              <a:gd name="connsiteX4083" fmla="*/ 1091928 w 1305671"/>
              <a:gd name="connsiteY4083" fmla="*/ 929587 h 1636384"/>
              <a:gd name="connsiteX4084" fmla="*/ 1091534 w 1305671"/>
              <a:gd name="connsiteY4084" fmla="*/ 929849 h 1636384"/>
              <a:gd name="connsiteX4085" fmla="*/ 1090748 w 1305671"/>
              <a:gd name="connsiteY4085" fmla="*/ 930898 h 1636384"/>
              <a:gd name="connsiteX4086" fmla="*/ 1089305 w 1305671"/>
              <a:gd name="connsiteY4086" fmla="*/ 930505 h 1636384"/>
              <a:gd name="connsiteX4087" fmla="*/ 1088649 w 1305671"/>
              <a:gd name="connsiteY4087" fmla="*/ 929587 h 1636384"/>
              <a:gd name="connsiteX4088" fmla="*/ 1087601 w 1305671"/>
              <a:gd name="connsiteY4088" fmla="*/ 929194 h 1636384"/>
              <a:gd name="connsiteX4089" fmla="*/ 1086552 w 1305671"/>
              <a:gd name="connsiteY4089" fmla="*/ 929194 h 1636384"/>
              <a:gd name="connsiteX4090" fmla="*/ 1085109 w 1305671"/>
              <a:gd name="connsiteY4090" fmla="*/ 928407 h 1636384"/>
              <a:gd name="connsiteX4091" fmla="*/ 1084716 w 1305671"/>
              <a:gd name="connsiteY4091" fmla="*/ 929194 h 1636384"/>
              <a:gd name="connsiteX4092" fmla="*/ 1084453 w 1305671"/>
              <a:gd name="connsiteY4092" fmla="*/ 930898 h 1636384"/>
              <a:gd name="connsiteX4093" fmla="*/ 1083929 w 1305671"/>
              <a:gd name="connsiteY4093" fmla="*/ 930898 h 1636384"/>
              <a:gd name="connsiteX4094" fmla="*/ 1083667 w 1305671"/>
              <a:gd name="connsiteY4094" fmla="*/ 930505 h 1636384"/>
              <a:gd name="connsiteX4095" fmla="*/ 1082224 w 1305671"/>
              <a:gd name="connsiteY4095" fmla="*/ 931685 h 1636384"/>
              <a:gd name="connsiteX4096" fmla="*/ 1081568 w 1305671"/>
              <a:gd name="connsiteY4096" fmla="*/ 931292 h 1636384"/>
              <a:gd name="connsiteX4097" fmla="*/ 1080126 w 1305671"/>
              <a:gd name="connsiteY4097" fmla="*/ 931685 h 1636384"/>
              <a:gd name="connsiteX4098" fmla="*/ 1079077 w 1305671"/>
              <a:gd name="connsiteY4098" fmla="*/ 931685 h 1636384"/>
              <a:gd name="connsiteX4099" fmla="*/ 1078684 w 1305671"/>
              <a:gd name="connsiteY4099" fmla="*/ 932603 h 1636384"/>
              <a:gd name="connsiteX4100" fmla="*/ 1077635 w 1305671"/>
              <a:gd name="connsiteY4100" fmla="*/ 933127 h 1636384"/>
              <a:gd name="connsiteX4101" fmla="*/ 1078028 w 1305671"/>
              <a:gd name="connsiteY4101" fmla="*/ 934045 h 1636384"/>
              <a:gd name="connsiteX4102" fmla="*/ 1077635 w 1305671"/>
              <a:gd name="connsiteY4102" fmla="*/ 934045 h 1636384"/>
              <a:gd name="connsiteX4103" fmla="*/ 1077372 w 1305671"/>
              <a:gd name="connsiteY4103" fmla="*/ 934570 h 1636384"/>
              <a:gd name="connsiteX4104" fmla="*/ 1075143 w 1305671"/>
              <a:gd name="connsiteY4104" fmla="*/ 933127 h 1636384"/>
              <a:gd name="connsiteX4105" fmla="*/ 1073701 w 1305671"/>
              <a:gd name="connsiteY4105" fmla="*/ 933390 h 1636384"/>
              <a:gd name="connsiteX4106" fmla="*/ 1070947 w 1305671"/>
              <a:gd name="connsiteY4106" fmla="*/ 931685 h 1636384"/>
              <a:gd name="connsiteX4107" fmla="*/ 1067013 w 1305671"/>
              <a:gd name="connsiteY4107" fmla="*/ 930505 h 1636384"/>
              <a:gd name="connsiteX4108" fmla="*/ 1066620 w 1305671"/>
              <a:gd name="connsiteY4108" fmla="*/ 932341 h 1636384"/>
              <a:gd name="connsiteX4109" fmla="*/ 1065308 w 1305671"/>
              <a:gd name="connsiteY4109" fmla="*/ 934045 h 1636384"/>
              <a:gd name="connsiteX4110" fmla="*/ 1065964 w 1305671"/>
              <a:gd name="connsiteY4110" fmla="*/ 935488 h 1636384"/>
              <a:gd name="connsiteX4111" fmla="*/ 1066620 w 1305671"/>
              <a:gd name="connsiteY4111" fmla="*/ 935488 h 1636384"/>
              <a:gd name="connsiteX4112" fmla="*/ 1067406 w 1305671"/>
              <a:gd name="connsiteY4112" fmla="*/ 937586 h 1636384"/>
              <a:gd name="connsiteX4113" fmla="*/ 1067406 w 1305671"/>
              <a:gd name="connsiteY4113" fmla="*/ 938766 h 1636384"/>
              <a:gd name="connsiteX4114" fmla="*/ 1066226 w 1305671"/>
              <a:gd name="connsiteY4114" fmla="*/ 938766 h 1636384"/>
              <a:gd name="connsiteX4115" fmla="*/ 1066226 w 1305671"/>
              <a:gd name="connsiteY4115" fmla="*/ 940471 h 1636384"/>
              <a:gd name="connsiteX4116" fmla="*/ 1065308 w 1305671"/>
              <a:gd name="connsiteY4116" fmla="*/ 940471 h 1636384"/>
              <a:gd name="connsiteX4117" fmla="*/ 1062030 w 1305671"/>
              <a:gd name="connsiteY4117" fmla="*/ 945847 h 1636384"/>
              <a:gd name="connsiteX4118" fmla="*/ 1062686 w 1305671"/>
              <a:gd name="connsiteY4118" fmla="*/ 947552 h 1636384"/>
              <a:gd name="connsiteX4119" fmla="*/ 1063472 w 1305671"/>
              <a:gd name="connsiteY4119" fmla="*/ 947290 h 1636384"/>
              <a:gd name="connsiteX4120" fmla="*/ 1065570 w 1305671"/>
              <a:gd name="connsiteY4120" fmla="*/ 947552 h 1636384"/>
              <a:gd name="connsiteX4121" fmla="*/ 1070554 w 1305671"/>
              <a:gd name="connsiteY4121" fmla="*/ 946503 h 1636384"/>
              <a:gd name="connsiteX4122" fmla="*/ 1071209 w 1305671"/>
              <a:gd name="connsiteY4122" fmla="*/ 948208 h 1636384"/>
              <a:gd name="connsiteX4123" fmla="*/ 1066226 w 1305671"/>
              <a:gd name="connsiteY4123" fmla="*/ 953977 h 1636384"/>
              <a:gd name="connsiteX4124" fmla="*/ 1066226 w 1305671"/>
              <a:gd name="connsiteY4124" fmla="*/ 954764 h 1636384"/>
              <a:gd name="connsiteX4125" fmla="*/ 1065308 w 1305671"/>
              <a:gd name="connsiteY4125" fmla="*/ 954764 h 1636384"/>
              <a:gd name="connsiteX4126" fmla="*/ 1057047 w 1305671"/>
              <a:gd name="connsiteY4126" fmla="*/ 955420 h 1636384"/>
              <a:gd name="connsiteX4127" fmla="*/ 1047868 w 1305671"/>
              <a:gd name="connsiteY4127" fmla="*/ 954371 h 1636384"/>
              <a:gd name="connsiteX4128" fmla="*/ 1046688 w 1305671"/>
              <a:gd name="connsiteY4128" fmla="*/ 955420 h 1636384"/>
              <a:gd name="connsiteX4129" fmla="*/ 1046688 w 1305671"/>
              <a:gd name="connsiteY4129" fmla="*/ 955682 h 1636384"/>
              <a:gd name="connsiteX4130" fmla="*/ 1045376 w 1305671"/>
              <a:gd name="connsiteY4130" fmla="*/ 956862 h 1636384"/>
              <a:gd name="connsiteX4131" fmla="*/ 1044589 w 1305671"/>
              <a:gd name="connsiteY4131" fmla="*/ 956862 h 1636384"/>
              <a:gd name="connsiteX4132" fmla="*/ 1043934 w 1305671"/>
              <a:gd name="connsiteY4132" fmla="*/ 955682 h 1636384"/>
              <a:gd name="connsiteX4133" fmla="*/ 1043672 w 1305671"/>
              <a:gd name="connsiteY4133" fmla="*/ 955682 h 1636384"/>
              <a:gd name="connsiteX4134" fmla="*/ 1043278 w 1305671"/>
              <a:gd name="connsiteY4134" fmla="*/ 957124 h 1636384"/>
              <a:gd name="connsiteX4135" fmla="*/ 1042492 w 1305671"/>
              <a:gd name="connsiteY4135" fmla="*/ 957518 h 1636384"/>
              <a:gd name="connsiteX4136" fmla="*/ 1041836 w 1305671"/>
              <a:gd name="connsiteY4136" fmla="*/ 957518 h 1636384"/>
              <a:gd name="connsiteX4137" fmla="*/ 1041049 w 1305671"/>
              <a:gd name="connsiteY4137" fmla="*/ 957780 h 1636384"/>
              <a:gd name="connsiteX4138" fmla="*/ 1040393 w 1305671"/>
              <a:gd name="connsiteY4138" fmla="*/ 958567 h 1636384"/>
              <a:gd name="connsiteX4139" fmla="*/ 1039607 w 1305671"/>
              <a:gd name="connsiteY4139" fmla="*/ 958305 h 1636384"/>
              <a:gd name="connsiteX4140" fmla="*/ 1039344 w 1305671"/>
              <a:gd name="connsiteY4140" fmla="*/ 957518 h 1636384"/>
              <a:gd name="connsiteX4141" fmla="*/ 1038951 w 1305671"/>
              <a:gd name="connsiteY4141" fmla="*/ 957124 h 1636384"/>
              <a:gd name="connsiteX4142" fmla="*/ 1038951 w 1305671"/>
              <a:gd name="connsiteY4142" fmla="*/ 958305 h 1636384"/>
              <a:gd name="connsiteX4143" fmla="*/ 1040131 w 1305671"/>
              <a:gd name="connsiteY4143" fmla="*/ 958960 h 1636384"/>
              <a:gd name="connsiteX4144" fmla="*/ 1039344 w 1305671"/>
              <a:gd name="connsiteY4144" fmla="*/ 959223 h 1636384"/>
              <a:gd name="connsiteX4145" fmla="*/ 1038295 w 1305671"/>
              <a:gd name="connsiteY4145" fmla="*/ 959223 h 1636384"/>
              <a:gd name="connsiteX4146" fmla="*/ 1037902 w 1305671"/>
              <a:gd name="connsiteY4146" fmla="*/ 960009 h 1636384"/>
              <a:gd name="connsiteX4147" fmla="*/ 1035410 w 1305671"/>
              <a:gd name="connsiteY4147" fmla="*/ 961058 h 1636384"/>
              <a:gd name="connsiteX4148" fmla="*/ 1035148 w 1305671"/>
              <a:gd name="connsiteY4148" fmla="*/ 961058 h 1636384"/>
              <a:gd name="connsiteX4149" fmla="*/ 1033706 w 1305671"/>
              <a:gd name="connsiteY4149" fmla="*/ 961845 h 1636384"/>
              <a:gd name="connsiteX4150" fmla="*/ 1033050 w 1305671"/>
              <a:gd name="connsiteY4150" fmla="*/ 961058 h 1636384"/>
              <a:gd name="connsiteX4151" fmla="*/ 1033050 w 1305671"/>
              <a:gd name="connsiteY4151" fmla="*/ 959747 h 1636384"/>
              <a:gd name="connsiteX4152" fmla="*/ 1030821 w 1305671"/>
              <a:gd name="connsiteY4152" fmla="*/ 960009 h 1636384"/>
              <a:gd name="connsiteX4153" fmla="*/ 1031608 w 1305671"/>
              <a:gd name="connsiteY4153" fmla="*/ 962501 h 1636384"/>
              <a:gd name="connsiteX4154" fmla="*/ 1026231 w 1305671"/>
              <a:gd name="connsiteY4154" fmla="*/ 964206 h 1636384"/>
              <a:gd name="connsiteX4155" fmla="*/ 1021248 w 1305671"/>
              <a:gd name="connsiteY4155" fmla="*/ 963550 h 1636384"/>
              <a:gd name="connsiteX4156" fmla="*/ 1021248 w 1305671"/>
              <a:gd name="connsiteY4156" fmla="*/ 962763 h 1636384"/>
              <a:gd name="connsiteX4157" fmla="*/ 1020593 w 1305671"/>
              <a:gd name="connsiteY4157" fmla="*/ 962501 h 1636384"/>
              <a:gd name="connsiteX4158" fmla="*/ 1020593 w 1305671"/>
              <a:gd name="connsiteY4158" fmla="*/ 964599 h 1636384"/>
              <a:gd name="connsiteX4159" fmla="*/ 1017052 w 1305671"/>
              <a:gd name="connsiteY4159" fmla="*/ 964599 h 1636384"/>
              <a:gd name="connsiteX4160" fmla="*/ 1016265 w 1305671"/>
              <a:gd name="connsiteY4160" fmla="*/ 963943 h 1636384"/>
              <a:gd name="connsiteX4161" fmla="*/ 1015216 w 1305671"/>
              <a:gd name="connsiteY4161" fmla="*/ 964206 h 1636384"/>
              <a:gd name="connsiteX4162" fmla="*/ 1014954 w 1305671"/>
              <a:gd name="connsiteY4162" fmla="*/ 965648 h 1636384"/>
              <a:gd name="connsiteX4163" fmla="*/ 1012725 w 1305671"/>
              <a:gd name="connsiteY4163" fmla="*/ 965386 h 1636384"/>
              <a:gd name="connsiteX4164" fmla="*/ 1011282 w 1305671"/>
              <a:gd name="connsiteY4164" fmla="*/ 973122 h 1636384"/>
              <a:gd name="connsiteX4165" fmla="*/ 1005906 w 1305671"/>
              <a:gd name="connsiteY4165" fmla="*/ 976925 h 1636384"/>
              <a:gd name="connsiteX4166" fmla="*/ 1001710 w 1305671"/>
              <a:gd name="connsiteY4166" fmla="*/ 980203 h 1636384"/>
              <a:gd name="connsiteX4167" fmla="*/ 998825 w 1305671"/>
              <a:gd name="connsiteY4167" fmla="*/ 978368 h 1636384"/>
              <a:gd name="connsiteX4168" fmla="*/ 997907 w 1305671"/>
              <a:gd name="connsiteY4168" fmla="*/ 978761 h 1636384"/>
              <a:gd name="connsiteX4169" fmla="*/ 998169 w 1305671"/>
              <a:gd name="connsiteY4169" fmla="*/ 979810 h 1636384"/>
              <a:gd name="connsiteX4170" fmla="*/ 996858 w 1305671"/>
              <a:gd name="connsiteY4170" fmla="*/ 979548 h 1636384"/>
              <a:gd name="connsiteX4171" fmla="*/ 996071 w 1305671"/>
              <a:gd name="connsiteY4171" fmla="*/ 980203 h 1636384"/>
              <a:gd name="connsiteX4172" fmla="*/ 994629 w 1305671"/>
              <a:gd name="connsiteY4172" fmla="*/ 980466 h 1636384"/>
              <a:gd name="connsiteX4173" fmla="*/ 994629 w 1305671"/>
              <a:gd name="connsiteY4173" fmla="*/ 979810 h 1636384"/>
              <a:gd name="connsiteX4174" fmla="*/ 992531 w 1305671"/>
              <a:gd name="connsiteY4174" fmla="*/ 979548 h 1636384"/>
              <a:gd name="connsiteX4175" fmla="*/ 990695 w 1305671"/>
              <a:gd name="connsiteY4175" fmla="*/ 980203 h 1636384"/>
              <a:gd name="connsiteX4176" fmla="*/ 990695 w 1305671"/>
              <a:gd name="connsiteY4176" fmla="*/ 980859 h 1636384"/>
              <a:gd name="connsiteX4177" fmla="*/ 987679 w 1305671"/>
              <a:gd name="connsiteY4177" fmla="*/ 982957 h 1636384"/>
              <a:gd name="connsiteX4178" fmla="*/ 986499 w 1305671"/>
              <a:gd name="connsiteY4178" fmla="*/ 984400 h 1636384"/>
              <a:gd name="connsiteX4179" fmla="*/ 986499 w 1305671"/>
              <a:gd name="connsiteY4179" fmla="*/ 986104 h 1636384"/>
              <a:gd name="connsiteX4180" fmla="*/ 985712 w 1305671"/>
              <a:gd name="connsiteY4180" fmla="*/ 987547 h 1636384"/>
              <a:gd name="connsiteX4181" fmla="*/ 984007 w 1305671"/>
              <a:gd name="connsiteY4181" fmla="*/ 988334 h 1636384"/>
              <a:gd name="connsiteX4182" fmla="*/ 983614 w 1305671"/>
              <a:gd name="connsiteY4182" fmla="*/ 989383 h 1636384"/>
              <a:gd name="connsiteX4183" fmla="*/ 982958 w 1305671"/>
              <a:gd name="connsiteY4183" fmla="*/ 989645 h 1636384"/>
              <a:gd name="connsiteX4184" fmla="*/ 982958 w 1305671"/>
              <a:gd name="connsiteY4184" fmla="*/ 990432 h 1636384"/>
              <a:gd name="connsiteX4185" fmla="*/ 980073 w 1305671"/>
              <a:gd name="connsiteY4185" fmla="*/ 991087 h 1636384"/>
              <a:gd name="connsiteX4186" fmla="*/ 979155 w 1305671"/>
              <a:gd name="connsiteY4186" fmla="*/ 992531 h 1636384"/>
              <a:gd name="connsiteX4187" fmla="*/ 975615 w 1305671"/>
              <a:gd name="connsiteY4187" fmla="*/ 994367 h 1636384"/>
              <a:gd name="connsiteX4188" fmla="*/ 973779 w 1305671"/>
              <a:gd name="connsiteY4188" fmla="*/ 996727 h 1636384"/>
              <a:gd name="connsiteX4189" fmla="*/ 973779 w 1305671"/>
              <a:gd name="connsiteY4189" fmla="*/ 997907 h 1636384"/>
              <a:gd name="connsiteX4190" fmla="*/ 972992 w 1305671"/>
              <a:gd name="connsiteY4190" fmla="*/ 998825 h 1636384"/>
              <a:gd name="connsiteX4191" fmla="*/ 973779 w 1305671"/>
              <a:gd name="connsiteY4191" fmla="*/ 1001054 h 1636384"/>
              <a:gd name="connsiteX4192" fmla="*/ 974435 w 1305671"/>
              <a:gd name="connsiteY4192" fmla="*/ 1001054 h 1636384"/>
              <a:gd name="connsiteX4193" fmla="*/ 974435 w 1305671"/>
              <a:gd name="connsiteY4193" fmla="*/ 999350 h 1636384"/>
              <a:gd name="connsiteX4194" fmla="*/ 974828 w 1305671"/>
              <a:gd name="connsiteY4194" fmla="*/ 998563 h 1636384"/>
              <a:gd name="connsiteX4195" fmla="*/ 975221 w 1305671"/>
              <a:gd name="connsiteY4195" fmla="*/ 998563 h 1636384"/>
              <a:gd name="connsiteX4196" fmla="*/ 975877 w 1305671"/>
              <a:gd name="connsiteY4196" fmla="*/ 1001448 h 1636384"/>
              <a:gd name="connsiteX4197" fmla="*/ 983351 w 1305671"/>
              <a:gd name="connsiteY4197" fmla="*/ 1000661 h 1636384"/>
              <a:gd name="connsiteX4198" fmla="*/ 983351 w 1305671"/>
              <a:gd name="connsiteY4198" fmla="*/ 1000005 h 1636384"/>
              <a:gd name="connsiteX4199" fmla="*/ 982696 w 1305671"/>
              <a:gd name="connsiteY4199" fmla="*/ 999350 h 1636384"/>
              <a:gd name="connsiteX4200" fmla="*/ 981253 w 1305671"/>
              <a:gd name="connsiteY4200" fmla="*/ 1000005 h 1636384"/>
              <a:gd name="connsiteX4201" fmla="*/ 978631 w 1305671"/>
              <a:gd name="connsiteY4201" fmla="*/ 997907 h 1636384"/>
              <a:gd name="connsiteX4202" fmla="*/ 979811 w 1305671"/>
              <a:gd name="connsiteY4202" fmla="*/ 996727 h 1636384"/>
              <a:gd name="connsiteX4203" fmla="*/ 982696 w 1305671"/>
              <a:gd name="connsiteY4203" fmla="*/ 998825 h 1636384"/>
              <a:gd name="connsiteX4204" fmla="*/ 984794 w 1305671"/>
              <a:gd name="connsiteY4204" fmla="*/ 996071 h 1636384"/>
              <a:gd name="connsiteX4205" fmla="*/ 985056 w 1305671"/>
              <a:gd name="connsiteY4205" fmla="*/ 996465 h 1636384"/>
              <a:gd name="connsiteX4206" fmla="*/ 984794 w 1305671"/>
              <a:gd name="connsiteY4206" fmla="*/ 997120 h 1636384"/>
              <a:gd name="connsiteX4207" fmla="*/ 986499 w 1305671"/>
              <a:gd name="connsiteY4207" fmla="*/ 998169 h 1636384"/>
              <a:gd name="connsiteX4208" fmla="*/ 983614 w 1305671"/>
              <a:gd name="connsiteY4208" fmla="*/ 1001710 h 1636384"/>
              <a:gd name="connsiteX4209" fmla="*/ 984269 w 1305671"/>
              <a:gd name="connsiteY4209" fmla="*/ 1002103 h 1636384"/>
              <a:gd name="connsiteX4210" fmla="*/ 984007 w 1305671"/>
              <a:gd name="connsiteY4210" fmla="*/ 1002759 h 1636384"/>
              <a:gd name="connsiteX4211" fmla="*/ 982302 w 1305671"/>
              <a:gd name="connsiteY4211" fmla="*/ 1002759 h 1636384"/>
              <a:gd name="connsiteX4212" fmla="*/ 982302 w 1305671"/>
              <a:gd name="connsiteY4212" fmla="*/ 1003152 h 1636384"/>
              <a:gd name="connsiteX4213" fmla="*/ 979811 w 1305671"/>
              <a:gd name="connsiteY4213" fmla="*/ 1003152 h 1636384"/>
              <a:gd name="connsiteX4214" fmla="*/ 978631 w 1305671"/>
              <a:gd name="connsiteY4214" fmla="*/ 1003808 h 1636384"/>
              <a:gd name="connsiteX4215" fmla="*/ 977713 w 1305671"/>
              <a:gd name="connsiteY4215" fmla="*/ 1004988 h 1636384"/>
              <a:gd name="connsiteX4216" fmla="*/ 977713 w 1305671"/>
              <a:gd name="connsiteY4216" fmla="*/ 1010627 h 1636384"/>
              <a:gd name="connsiteX4217" fmla="*/ 978369 w 1305671"/>
              <a:gd name="connsiteY4217" fmla="*/ 1010627 h 1636384"/>
              <a:gd name="connsiteX4218" fmla="*/ 978631 w 1305671"/>
              <a:gd name="connsiteY4218" fmla="*/ 1011283 h 1636384"/>
              <a:gd name="connsiteX4219" fmla="*/ 977975 w 1305671"/>
              <a:gd name="connsiteY4219" fmla="*/ 1011807 h 1636384"/>
              <a:gd name="connsiteX4220" fmla="*/ 979155 w 1305671"/>
              <a:gd name="connsiteY4220" fmla="*/ 1012463 h 1636384"/>
              <a:gd name="connsiteX4221" fmla="*/ 981253 w 1305671"/>
              <a:gd name="connsiteY4221" fmla="*/ 1011283 h 1636384"/>
              <a:gd name="connsiteX4222" fmla="*/ 981253 w 1305671"/>
              <a:gd name="connsiteY4222" fmla="*/ 1013512 h 1636384"/>
              <a:gd name="connsiteX4223" fmla="*/ 982958 w 1305671"/>
              <a:gd name="connsiteY4223" fmla="*/ 1013905 h 1636384"/>
              <a:gd name="connsiteX4224" fmla="*/ 985056 w 1305671"/>
              <a:gd name="connsiteY4224" fmla="*/ 1015610 h 1636384"/>
              <a:gd name="connsiteX4225" fmla="*/ 986499 w 1305671"/>
              <a:gd name="connsiteY4225" fmla="*/ 1014167 h 1636384"/>
              <a:gd name="connsiteX4226" fmla="*/ 986236 w 1305671"/>
              <a:gd name="connsiteY4226" fmla="*/ 1013512 h 1636384"/>
              <a:gd name="connsiteX4227" fmla="*/ 984794 w 1305671"/>
              <a:gd name="connsiteY4227" fmla="*/ 1014167 h 1636384"/>
              <a:gd name="connsiteX4228" fmla="*/ 984794 w 1305671"/>
              <a:gd name="connsiteY4228" fmla="*/ 1010365 h 1636384"/>
              <a:gd name="connsiteX4229" fmla="*/ 986236 w 1305671"/>
              <a:gd name="connsiteY4229" fmla="*/ 1008135 h 1636384"/>
              <a:gd name="connsiteX4230" fmla="*/ 986499 w 1305671"/>
              <a:gd name="connsiteY4230" fmla="*/ 1008135 h 1636384"/>
              <a:gd name="connsiteX4231" fmla="*/ 986236 w 1305671"/>
              <a:gd name="connsiteY4231" fmla="*/ 1009184 h 1636384"/>
              <a:gd name="connsiteX4232" fmla="*/ 987941 w 1305671"/>
              <a:gd name="connsiteY4232" fmla="*/ 1010365 h 1636384"/>
              <a:gd name="connsiteX4233" fmla="*/ 988597 w 1305671"/>
              <a:gd name="connsiteY4233" fmla="*/ 1010365 h 1636384"/>
              <a:gd name="connsiteX4234" fmla="*/ 989777 w 1305671"/>
              <a:gd name="connsiteY4234" fmla="*/ 1011807 h 1636384"/>
              <a:gd name="connsiteX4235" fmla="*/ 991088 w 1305671"/>
              <a:gd name="connsiteY4235" fmla="*/ 1011020 h 1636384"/>
              <a:gd name="connsiteX4236" fmla="*/ 992137 w 1305671"/>
              <a:gd name="connsiteY4236" fmla="*/ 1011020 h 1636384"/>
              <a:gd name="connsiteX4237" fmla="*/ 992137 w 1305671"/>
              <a:gd name="connsiteY4237" fmla="*/ 1010365 h 1636384"/>
              <a:gd name="connsiteX4238" fmla="*/ 993186 w 1305671"/>
              <a:gd name="connsiteY4238" fmla="*/ 1009578 h 1636384"/>
              <a:gd name="connsiteX4239" fmla="*/ 991088 w 1305671"/>
              <a:gd name="connsiteY4239" fmla="*/ 1009184 h 1636384"/>
              <a:gd name="connsiteX4240" fmla="*/ 990433 w 1305671"/>
              <a:gd name="connsiteY4240" fmla="*/ 1007086 h 1636384"/>
              <a:gd name="connsiteX4241" fmla="*/ 991350 w 1305671"/>
              <a:gd name="connsiteY4241" fmla="*/ 1007086 h 1636384"/>
              <a:gd name="connsiteX4242" fmla="*/ 991350 w 1305671"/>
              <a:gd name="connsiteY4242" fmla="*/ 1006824 h 1636384"/>
              <a:gd name="connsiteX4243" fmla="*/ 993449 w 1305671"/>
              <a:gd name="connsiteY4243" fmla="*/ 1006168 h 1636384"/>
              <a:gd name="connsiteX4244" fmla="*/ 995415 w 1305671"/>
              <a:gd name="connsiteY4244" fmla="*/ 1006168 h 1636384"/>
              <a:gd name="connsiteX4245" fmla="*/ 997251 w 1305671"/>
              <a:gd name="connsiteY4245" fmla="*/ 1005644 h 1636384"/>
              <a:gd name="connsiteX4246" fmla="*/ 997251 w 1305671"/>
              <a:gd name="connsiteY4246" fmla="*/ 1006431 h 1636384"/>
              <a:gd name="connsiteX4247" fmla="*/ 999349 w 1305671"/>
              <a:gd name="connsiteY4247" fmla="*/ 1006168 h 1636384"/>
              <a:gd name="connsiteX4248" fmla="*/ 999612 w 1305671"/>
              <a:gd name="connsiteY4248" fmla="*/ 1006168 h 1636384"/>
              <a:gd name="connsiteX4249" fmla="*/ 999349 w 1305671"/>
              <a:gd name="connsiteY4249" fmla="*/ 1008922 h 1636384"/>
              <a:gd name="connsiteX4250" fmla="*/ 1000005 w 1305671"/>
              <a:gd name="connsiteY4250" fmla="*/ 1012725 h 1636384"/>
              <a:gd name="connsiteX4251" fmla="*/ 1001054 w 1305671"/>
              <a:gd name="connsiteY4251" fmla="*/ 1012725 h 1636384"/>
              <a:gd name="connsiteX4252" fmla="*/ 1001710 w 1305671"/>
              <a:gd name="connsiteY4252" fmla="*/ 1014561 h 1636384"/>
              <a:gd name="connsiteX4253" fmla="*/ 1002497 w 1305671"/>
              <a:gd name="connsiteY4253" fmla="*/ 1013118 h 1636384"/>
              <a:gd name="connsiteX4254" fmla="*/ 1004595 w 1305671"/>
              <a:gd name="connsiteY4254" fmla="*/ 1014167 h 1636384"/>
              <a:gd name="connsiteX4255" fmla="*/ 1004988 w 1305671"/>
              <a:gd name="connsiteY4255" fmla="*/ 1015610 h 1636384"/>
              <a:gd name="connsiteX4256" fmla="*/ 1009578 w 1305671"/>
              <a:gd name="connsiteY4256" fmla="*/ 1014561 h 1636384"/>
              <a:gd name="connsiteX4257" fmla="*/ 1009578 w 1305671"/>
              <a:gd name="connsiteY4257" fmla="*/ 1015610 h 1636384"/>
              <a:gd name="connsiteX4258" fmla="*/ 1007348 w 1305671"/>
              <a:gd name="connsiteY4258" fmla="*/ 1016003 h 1636384"/>
              <a:gd name="connsiteX4259" fmla="*/ 1005906 w 1305671"/>
              <a:gd name="connsiteY4259" fmla="*/ 1017446 h 1636384"/>
              <a:gd name="connsiteX4260" fmla="*/ 1002497 w 1305671"/>
              <a:gd name="connsiteY4260" fmla="*/ 1017708 h 1636384"/>
              <a:gd name="connsiteX4261" fmla="*/ 1002497 w 1305671"/>
              <a:gd name="connsiteY4261" fmla="*/ 1016659 h 1636384"/>
              <a:gd name="connsiteX4262" fmla="*/ 1000792 w 1305671"/>
              <a:gd name="connsiteY4262" fmla="*/ 1016921 h 1636384"/>
              <a:gd name="connsiteX4263" fmla="*/ 1001710 w 1305671"/>
              <a:gd name="connsiteY4263" fmla="*/ 1019150 h 1636384"/>
              <a:gd name="connsiteX4264" fmla="*/ 1000792 w 1305671"/>
              <a:gd name="connsiteY4264" fmla="*/ 1019806 h 1636384"/>
              <a:gd name="connsiteX4265" fmla="*/ 1000005 w 1305671"/>
              <a:gd name="connsiteY4265" fmla="*/ 1020986 h 1636384"/>
              <a:gd name="connsiteX4266" fmla="*/ 999349 w 1305671"/>
              <a:gd name="connsiteY4266" fmla="*/ 1020986 h 1636384"/>
              <a:gd name="connsiteX4267" fmla="*/ 998169 w 1305671"/>
              <a:gd name="connsiteY4267" fmla="*/ 1021642 h 1636384"/>
              <a:gd name="connsiteX4268" fmla="*/ 997907 w 1305671"/>
              <a:gd name="connsiteY4268" fmla="*/ 1022298 h 1636384"/>
              <a:gd name="connsiteX4269" fmla="*/ 997251 w 1305671"/>
              <a:gd name="connsiteY4269" fmla="*/ 1023084 h 1636384"/>
              <a:gd name="connsiteX4270" fmla="*/ 996333 w 1305671"/>
              <a:gd name="connsiteY4270" fmla="*/ 1023347 h 1636384"/>
              <a:gd name="connsiteX4271" fmla="*/ 996333 w 1305671"/>
              <a:gd name="connsiteY4271" fmla="*/ 1023740 h 1636384"/>
              <a:gd name="connsiteX4272" fmla="*/ 997251 w 1305671"/>
              <a:gd name="connsiteY4272" fmla="*/ 1024002 h 1636384"/>
              <a:gd name="connsiteX4273" fmla="*/ 996858 w 1305671"/>
              <a:gd name="connsiteY4273" fmla="*/ 1025182 h 1636384"/>
              <a:gd name="connsiteX4274" fmla="*/ 1011282 w 1305671"/>
              <a:gd name="connsiteY4274" fmla="*/ 1029379 h 1636384"/>
              <a:gd name="connsiteX4275" fmla="*/ 1012725 w 1305671"/>
              <a:gd name="connsiteY4275" fmla="*/ 1030821 h 1636384"/>
              <a:gd name="connsiteX4276" fmla="*/ 1010627 w 1305671"/>
              <a:gd name="connsiteY4276" fmla="*/ 1032263 h 1636384"/>
              <a:gd name="connsiteX4277" fmla="*/ 1001054 w 1305671"/>
              <a:gd name="connsiteY4277" fmla="*/ 1029379 h 1636384"/>
              <a:gd name="connsiteX4278" fmla="*/ 1001054 w 1305671"/>
              <a:gd name="connsiteY4278" fmla="*/ 1029641 h 1636384"/>
              <a:gd name="connsiteX4279" fmla="*/ 1000267 w 1305671"/>
              <a:gd name="connsiteY4279" fmla="*/ 1033313 h 1636384"/>
              <a:gd name="connsiteX4280" fmla="*/ 1003152 w 1305671"/>
              <a:gd name="connsiteY4280" fmla="*/ 1039345 h 1636384"/>
              <a:gd name="connsiteX4281" fmla="*/ 1002890 w 1305671"/>
              <a:gd name="connsiteY4281" fmla="*/ 1040000 h 1636384"/>
              <a:gd name="connsiteX4282" fmla="*/ 1005644 w 1305671"/>
              <a:gd name="connsiteY4282" fmla="*/ 1042885 h 1636384"/>
              <a:gd name="connsiteX4283" fmla="*/ 1006693 w 1305671"/>
              <a:gd name="connsiteY4283" fmla="*/ 1045770 h 1636384"/>
              <a:gd name="connsiteX4284" fmla="*/ 1008528 w 1305671"/>
              <a:gd name="connsiteY4284" fmla="*/ 1044983 h 1636384"/>
              <a:gd name="connsiteX4285" fmla="*/ 1010889 w 1305671"/>
              <a:gd name="connsiteY4285" fmla="*/ 1051409 h 1636384"/>
              <a:gd name="connsiteX4286" fmla="*/ 1010889 w 1305671"/>
              <a:gd name="connsiteY4286" fmla="*/ 1052851 h 1636384"/>
              <a:gd name="connsiteX4287" fmla="*/ 1012725 w 1305671"/>
              <a:gd name="connsiteY4287" fmla="*/ 1055211 h 1636384"/>
              <a:gd name="connsiteX4288" fmla="*/ 1017970 w 1305671"/>
              <a:gd name="connsiteY4288" fmla="*/ 1056523 h 1636384"/>
              <a:gd name="connsiteX4289" fmla="*/ 1015610 w 1305671"/>
              <a:gd name="connsiteY4289" fmla="*/ 1057965 h 1636384"/>
              <a:gd name="connsiteX4290" fmla="*/ 1020593 w 1305671"/>
              <a:gd name="connsiteY4290" fmla="*/ 1057965 h 1636384"/>
              <a:gd name="connsiteX4291" fmla="*/ 1019150 w 1305671"/>
              <a:gd name="connsiteY4291" fmla="*/ 1059145 h 1636384"/>
              <a:gd name="connsiteX4292" fmla="*/ 1019412 w 1305671"/>
              <a:gd name="connsiteY4292" fmla="*/ 1061899 h 1636384"/>
              <a:gd name="connsiteX4293" fmla="*/ 1021248 w 1305671"/>
              <a:gd name="connsiteY4293" fmla="*/ 1061243 h 1636384"/>
              <a:gd name="connsiteX4294" fmla="*/ 1022035 w 1305671"/>
              <a:gd name="connsiteY4294" fmla="*/ 1063079 h 1636384"/>
              <a:gd name="connsiteX4295" fmla="*/ 1020593 w 1305671"/>
              <a:gd name="connsiteY4295" fmla="*/ 1063866 h 1636384"/>
              <a:gd name="connsiteX4296" fmla="*/ 1018757 w 1305671"/>
              <a:gd name="connsiteY4296" fmla="*/ 1063341 h 1636384"/>
              <a:gd name="connsiteX4297" fmla="*/ 1017708 w 1305671"/>
              <a:gd name="connsiteY4297" fmla="*/ 1064128 h 1636384"/>
              <a:gd name="connsiteX4298" fmla="*/ 1015872 w 1305671"/>
              <a:gd name="connsiteY4298" fmla="*/ 1062424 h 1636384"/>
              <a:gd name="connsiteX4299" fmla="*/ 1015872 w 1305671"/>
              <a:gd name="connsiteY4299" fmla="*/ 1060325 h 1636384"/>
              <a:gd name="connsiteX4300" fmla="*/ 1014430 w 1305671"/>
              <a:gd name="connsiteY4300" fmla="*/ 1060981 h 1636384"/>
              <a:gd name="connsiteX4301" fmla="*/ 1012725 w 1305671"/>
              <a:gd name="connsiteY4301" fmla="*/ 1060325 h 1636384"/>
              <a:gd name="connsiteX4302" fmla="*/ 1012069 w 1305671"/>
              <a:gd name="connsiteY4302" fmla="*/ 1061637 h 1636384"/>
              <a:gd name="connsiteX4303" fmla="*/ 1012331 w 1305671"/>
              <a:gd name="connsiteY4303" fmla="*/ 1063341 h 1636384"/>
              <a:gd name="connsiteX4304" fmla="*/ 1012069 w 1305671"/>
              <a:gd name="connsiteY4304" fmla="*/ 1066620 h 1636384"/>
              <a:gd name="connsiteX4305" fmla="*/ 1010627 w 1305671"/>
              <a:gd name="connsiteY4305" fmla="*/ 1067275 h 1636384"/>
              <a:gd name="connsiteX4306" fmla="*/ 1008791 w 1305671"/>
              <a:gd name="connsiteY4306" fmla="*/ 1066882 h 1636384"/>
              <a:gd name="connsiteX4307" fmla="*/ 1005644 w 1305671"/>
              <a:gd name="connsiteY4307" fmla="*/ 1068324 h 1636384"/>
              <a:gd name="connsiteX4308" fmla="*/ 1001448 w 1305671"/>
              <a:gd name="connsiteY4308" fmla="*/ 1066620 h 1636384"/>
              <a:gd name="connsiteX4309" fmla="*/ 1000792 w 1305671"/>
              <a:gd name="connsiteY4309" fmla="*/ 1068062 h 1636384"/>
              <a:gd name="connsiteX4310" fmla="*/ 995678 w 1305671"/>
              <a:gd name="connsiteY4310" fmla="*/ 1070947 h 1636384"/>
              <a:gd name="connsiteX4311" fmla="*/ 985712 w 1305671"/>
              <a:gd name="connsiteY4311" fmla="*/ 1072258 h 1636384"/>
              <a:gd name="connsiteX4312" fmla="*/ 986892 w 1305671"/>
              <a:gd name="connsiteY4312" fmla="*/ 1074750 h 1636384"/>
              <a:gd name="connsiteX4313" fmla="*/ 986236 w 1305671"/>
              <a:gd name="connsiteY4313" fmla="*/ 1075143 h 1636384"/>
              <a:gd name="connsiteX4314" fmla="*/ 986892 w 1305671"/>
              <a:gd name="connsiteY4314" fmla="*/ 1076586 h 1636384"/>
              <a:gd name="connsiteX4315" fmla="*/ 987679 w 1305671"/>
              <a:gd name="connsiteY4315" fmla="*/ 1076848 h 1636384"/>
              <a:gd name="connsiteX4316" fmla="*/ 988334 w 1305671"/>
              <a:gd name="connsiteY4316" fmla="*/ 1078684 h 1636384"/>
              <a:gd name="connsiteX4317" fmla="*/ 988990 w 1305671"/>
              <a:gd name="connsiteY4317" fmla="*/ 1078684 h 1636384"/>
              <a:gd name="connsiteX4318" fmla="*/ 989252 w 1305671"/>
              <a:gd name="connsiteY4318" fmla="*/ 1080389 h 1636384"/>
              <a:gd name="connsiteX4319" fmla="*/ 981516 w 1305671"/>
              <a:gd name="connsiteY4319" fmla="*/ 1086027 h 1636384"/>
              <a:gd name="connsiteX4320" fmla="*/ 980860 w 1305671"/>
              <a:gd name="connsiteY4320" fmla="*/ 1088519 h 1636384"/>
              <a:gd name="connsiteX4321" fmla="*/ 981253 w 1305671"/>
              <a:gd name="connsiteY4321" fmla="*/ 1092190 h 1636384"/>
              <a:gd name="connsiteX4322" fmla="*/ 983614 w 1305671"/>
              <a:gd name="connsiteY4322" fmla="*/ 1097042 h 1636384"/>
              <a:gd name="connsiteX4323" fmla="*/ 984794 w 1305671"/>
              <a:gd name="connsiteY4323" fmla="*/ 1101238 h 1636384"/>
              <a:gd name="connsiteX4324" fmla="*/ 985450 w 1305671"/>
              <a:gd name="connsiteY4324" fmla="*/ 1102681 h 1636384"/>
              <a:gd name="connsiteX4325" fmla="*/ 984794 w 1305671"/>
              <a:gd name="connsiteY4325" fmla="*/ 1102943 h 1636384"/>
              <a:gd name="connsiteX4326" fmla="*/ 984269 w 1305671"/>
              <a:gd name="connsiteY4326" fmla="*/ 1102681 h 1636384"/>
              <a:gd name="connsiteX4327" fmla="*/ 984007 w 1305671"/>
              <a:gd name="connsiteY4327" fmla="*/ 1102943 h 1636384"/>
              <a:gd name="connsiteX4328" fmla="*/ 983351 w 1305671"/>
              <a:gd name="connsiteY4328" fmla="*/ 1102681 h 1636384"/>
              <a:gd name="connsiteX4329" fmla="*/ 982696 w 1305671"/>
              <a:gd name="connsiteY4329" fmla="*/ 1103468 h 1636384"/>
              <a:gd name="connsiteX4330" fmla="*/ 982696 w 1305671"/>
              <a:gd name="connsiteY4330" fmla="*/ 1104123 h 1636384"/>
              <a:gd name="connsiteX4331" fmla="*/ 979418 w 1305671"/>
              <a:gd name="connsiteY4331" fmla="*/ 1106221 h 1636384"/>
              <a:gd name="connsiteX4332" fmla="*/ 979418 w 1305671"/>
              <a:gd name="connsiteY4332" fmla="*/ 1107270 h 1636384"/>
              <a:gd name="connsiteX4333" fmla="*/ 979811 w 1305671"/>
              <a:gd name="connsiteY4333" fmla="*/ 1107270 h 1636384"/>
              <a:gd name="connsiteX4334" fmla="*/ 980860 w 1305671"/>
              <a:gd name="connsiteY4334" fmla="*/ 1107270 h 1636384"/>
              <a:gd name="connsiteX4335" fmla="*/ 982696 w 1305671"/>
              <a:gd name="connsiteY4335" fmla="*/ 1106221 h 1636384"/>
              <a:gd name="connsiteX4336" fmla="*/ 983614 w 1305671"/>
              <a:gd name="connsiteY4336" fmla="*/ 1106221 h 1636384"/>
              <a:gd name="connsiteX4337" fmla="*/ 983614 w 1305671"/>
              <a:gd name="connsiteY4337" fmla="*/ 1107270 h 1636384"/>
              <a:gd name="connsiteX4338" fmla="*/ 982696 w 1305671"/>
              <a:gd name="connsiteY4338" fmla="*/ 1109762 h 1636384"/>
              <a:gd name="connsiteX4339" fmla="*/ 984269 w 1305671"/>
              <a:gd name="connsiteY4339" fmla="*/ 1110811 h 1636384"/>
              <a:gd name="connsiteX4340" fmla="*/ 986892 w 1305671"/>
              <a:gd name="connsiteY4340" fmla="*/ 1110549 h 1636384"/>
              <a:gd name="connsiteX4341" fmla="*/ 988990 w 1305671"/>
              <a:gd name="connsiteY4341" fmla="*/ 1111467 h 1636384"/>
              <a:gd name="connsiteX4342" fmla="*/ 986499 w 1305671"/>
              <a:gd name="connsiteY4342" fmla="*/ 1115925 h 1636384"/>
              <a:gd name="connsiteX4343" fmla="*/ 983614 w 1305671"/>
              <a:gd name="connsiteY4343" fmla="*/ 1116187 h 1636384"/>
              <a:gd name="connsiteX4344" fmla="*/ 982958 w 1305671"/>
              <a:gd name="connsiteY4344" fmla="*/ 1118285 h 1636384"/>
              <a:gd name="connsiteX4345" fmla="*/ 987941 w 1305671"/>
              <a:gd name="connsiteY4345" fmla="*/ 1120121 h 1636384"/>
              <a:gd name="connsiteX4346" fmla="*/ 988597 w 1305671"/>
              <a:gd name="connsiteY4346" fmla="*/ 1125104 h 1636384"/>
              <a:gd name="connsiteX4347" fmla="*/ 989252 w 1305671"/>
              <a:gd name="connsiteY4347" fmla="*/ 1125104 h 1636384"/>
              <a:gd name="connsiteX4348" fmla="*/ 988990 w 1305671"/>
              <a:gd name="connsiteY4348" fmla="*/ 1126022 h 1636384"/>
              <a:gd name="connsiteX4349" fmla="*/ 982696 w 1305671"/>
              <a:gd name="connsiteY4349" fmla="*/ 1126415 h 1636384"/>
              <a:gd name="connsiteX4350" fmla="*/ 984269 w 1305671"/>
              <a:gd name="connsiteY4350" fmla="*/ 1131398 h 1636384"/>
              <a:gd name="connsiteX4351" fmla="*/ 984794 w 1305671"/>
              <a:gd name="connsiteY4351" fmla="*/ 1133497 h 1636384"/>
              <a:gd name="connsiteX4352" fmla="*/ 983351 w 1305671"/>
              <a:gd name="connsiteY4352" fmla="*/ 1136644 h 1636384"/>
              <a:gd name="connsiteX4353" fmla="*/ 981253 w 1305671"/>
              <a:gd name="connsiteY4353" fmla="*/ 1137430 h 1636384"/>
              <a:gd name="connsiteX4354" fmla="*/ 980860 w 1305671"/>
              <a:gd name="connsiteY4354" fmla="*/ 1141627 h 1636384"/>
              <a:gd name="connsiteX4355" fmla="*/ 979811 w 1305671"/>
              <a:gd name="connsiteY4355" fmla="*/ 1143069 h 1636384"/>
              <a:gd name="connsiteX4356" fmla="*/ 980860 w 1305671"/>
              <a:gd name="connsiteY4356" fmla="*/ 1144512 h 1636384"/>
              <a:gd name="connsiteX4357" fmla="*/ 981909 w 1305671"/>
              <a:gd name="connsiteY4357" fmla="*/ 1144249 h 1636384"/>
              <a:gd name="connsiteX4358" fmla="*/ 982696 w 1305671"/>
              <a:gd name="connsiteY4358" fmla="*/ 1145561 h 1636384"/>
              <a:gd name="connsiteX4359" fmla="*/ 981909 w 1305671"/>
              <a:gd name="connsiteY4359" fmla="*/ 1147265 h 1636384"/>
              <a:gd name="connsiteX4360" fmla="*/ 985056 w 1305671"/>
              <a:gd name="connsiteY4360" fmla="*/ 1146610 h 1636384"/>
              <a:gd name="connsiteX4361" fmla="*/ 991350 w 1305671"/>
              <a:gd name="connsiteY4361" fmla="*/ 1147921 h 1636384"/>
              <a:gd name="connsiteX4362" fmla="*/ 991350 w 1305671"/>
              <a:gd name="connsiteY4362" fmla="*/ 1148708 h 1636384"/>
              <a:gd name="connsiteX4363" fmla="*/ 990039 w 1305671"/>
              <a:gd name="connsiteY4363" fmla="*/ 1150150 h 1636384"/>
              <a:gd name="connsiteX4364" fmla="*/ 988990 w 1305671"/>
              <a:gd name="connsiteY4364" fmla="*/ 1149888 h 1636384"/>
              <a:gd name="connsiteX4365" fmla="*/ 988334 w 1305671"/>
              <a:gd name="connsiteY4365" fmla="*/ 1150150 h 1636384"/>
              <a:gd name="connsiteX4366" fmla="*/ 986892 w 1305671"/>
              <a:gd name="connsiteY4366" fmla="*/ 1151593 h 1636384"/>
              <a:gd name="connsiteX4367" fmla="*/ 987154 w 1305671"/>
              <a:gd name="connsiteY4367" fmla="*/ 1151986 h 1636384"/>
              <a:gd name="connsiteX4368" fmla="*/ 986499 w 1305671"/>
              <a:gd name="connsiteY4368" fmla="*/ 1153297 h 1636384"/>
              <a:gd name="connsiteX4369" fmla="*/ 986499 w 1305671"/>
              <a:gd name="connsiteY4369" fmla="*/ 1154346 h 1636384"/>
              <a:gd name="connsiteX4370" fmla="*/ 983614 w 1305671"/>
              <a:gd name="connsiteY4370" fmla="*/ 1156444 h 1636384"/>
              <a:gd name="connsiteX4371" fmla="*/ 984269 w 1305671"/>
              <a:gd name="connsiteY4371" fmla="*/ 1157231 h 1636384"/>
              <a:gd name="connsiteX4372" fmla="*/ 984269 w 1305671"/>
              <a:gd name="connsiteY4372" fmla="*/ 1158674 h 1636384"/>
              <a:gd name="connsiteX4373" fmla="*/ 985450 w 1305671"/>
              <a:gd name="connsiteY4373" fmla="*/ 1159329 h 1636384"/>
              <a:gd name="connsiteX4374" fmla="*/ 985450 w 1305671"/>
              <a:gd name="connsiteY4374" fmla="*/ 1160378 h 1636384"/>
              <a:gd name="connsiteX4375" fmla="*/ 984007 w 1305671"/>
              <a:gd name="connsiteY4375" fmla="*/ 1160772 h 1636384"/>
              <a:gd name="connsiteX4376" fmla="*/ 984269 w 1305671"/>
              <a:gd name="connsiteY4376" fmla="*/ 1161165 h 1636384"/>
              <a:gd name="connsiteX4377" fmla="*/ 984269 w 1305671"/>
              <a:gd name="connsiteY4377" fmla="*/ 1161427 h 1636384"/>
              <a:gd name="connsiteX4378" fmla="*/ 983351 w 1305671"/>
              <a:gd name="connsiteY4378" fmla="*/ 1162083 h 1636384"/>
              <a:gd name="connsiteX4379" fmla="*/ 982696 w 1305671"/>
              <a:gd name="connsiteY4379" fmla="*/ 1162608 h 1636384"/>
              <a:gd name="connsiteX4380" fmla="*/ 981909 w 1305671"/>
              <a:gd name="connsiteY4380" fmla="*/ 1162608 h 1636384"/>
              <a:gd name="connsiteX4381" fmla="*/ 981253 w 1305671"/>
              <a:gd name="connsiteY4381" fmla="*/ 1164050 h 1636384"/>
              <a:gd name="connsiteX4382" fmla="*/ 981253 w 1305671"/>
              <a:gd name="connsiteY4382" fmla="*/ 1164312 h 1636384"/>
              <a:gd name="connsiteX4383" fmla="*/ 980860 w 1305671"/>
              <a:gd name="connsiteY4383" fmla="*/ 1165361 h 1636384"/>
              <a:gd name="connsiteX4384" fmla="*/ 980860 w 1305671"/>
              <a:gd name="connsiteY4384" fmla="*/ 1166542 h 1636384"/>
              <a:gd name="connsiteX4385" fmla="*/ 980598 w 1305671"/>
              <a:gd name="connsiteY4385" fmla="*/ 1166804 h 1636384"/>
              <a:gd name="connsiteX4386" fmla="*/ 980598 w 1305671"/>
              <a:gd name="connsiteY4386" fmla="*/ 1167459 h 1636384"/>
              <a:gd name="connsiteX4387" fmla="*/ 980073 w 1305671"/>
              <a:gd name="connsiteY4387" fmla="*/ 1168246 h 1636384"/>
              <a:gd name="connsiteX4388" fmla="*/ 977975 w 1305671"/>
              <a:gd name="connsiteY4388" fmla="*/ 1168902 h 1636384"/>
              <a:gd name="connsiteX4389" fmla="*/ 978369 w 1305671"/>
              <a:gd name="connsiteY4389" fmla="*/ 1169689 h 1636384"/>
              <a:gd name="connsiteX4390" fmla="*/ 977713 w 1305671"/>
              <a:gd name="connsiteY4390" fmla="*/ 1170082 h 1636384"/>
              <a:gd name="connsiteX4391" fmla="*/ 977319 w 1305671"/>
              <a:gd name="connsiteY4391" fmla="*/ 1170344 h 1636384"/>
              <a:gd name="connsiteX4392" fmla="*/ 976926 w 1305671"/>
              <a:gd name="connsiteY4392" fmla="*/ 1170082 h 1636384"/>
              <a:gd name="connsiteX4393" fmla="*/ 976270 w 1305671"/>
              <a:gd name="connsiteY4393" fmla="*/ 1171787 h 1636384"/>
              <a:gd name="connsiteX4394" fmla="*/ 976533 w 1305671"/>
              <a:gd name="connsiteY4394" fmla="*/ 1172180 h 1636384"/>
              <a:gd name="connsiteX4395" fmla="*/ 976533 w 1305671"/>
              <a:gd name="connsiteY4395" fmla="*/ 1172836 h 1636384"/>
              <a:gd name="connsiteX4396" fmla="*/ 976270 w 1305671"/>
              <a:gd name="connsiteY4396" fmla="*/ 1173623 h 1636384"/>
              <a:gd name="connsiteX4397" fmla="*/ 976270 w 1305671"/>
              <a:gd name="connsiteY4397" fmla="*/ 1173229 h 1636384"/>
              <a:gd name="connsiteX4398" fmla="*/ 975615 w 1305671"/>
              <a:gd name="connsiteY4398" fmla="*/ 1173885 h 1636384"/>
              <a:gd name="connsiteX4399" fmla="*/ 974435 w 1305671"/>
              <a:gd name="connsiteY4399" fmla="*/ 1174278 h 1636384"/>
              <a:gd name="connsiteX4400" fmla="*/ 974172 w 1305671"/>
              <a:gd name="connsiteY4400" fmla="*/ 1175065 h 1636384"/>
              <a:gd name="connsiteX4401" fmla="*/ 972992 w 1305671"/>
              <a:gd name="connsiteY4401" fmla="*/ 1175327 h 1636384"/>
              <a:gd name="connsiteX4402" fmla="*/ 970238 w 1305671"/>
              <a:gd name="connsiteY4402" fmla="*/ 1176770 h 1636384"/>
              <a:gd name="connsiteX4403" fmla="*/ 969189 w 1305671"/>
              <a:gd name="connsiteY4403" fmla="*/ 1176508 h 1636384"/>
              <a:gd name="connsiteX4404" fmla="*/ 968140 w 1305671"/>
              <a:gd name="connsiteY4404" fmla="*/ 1177163 h 1636384"/>
              <a:gd name="connsiteX4405" fmla="*/ 968140 w 1305671"/>
              <a:gd name="connsiteY4405" fmla="*/ 1176508 h 1636384"/>
              <a:gd name="connsiteX4406" fmla="*/ 965518 w 1305671"/>
              <a:gd name="connsiteY4406" fmla="*/ 1176770 h 1636384"/>
              <a:gd name="connsiteX4407" fmla="*/ 965255 w 1305671"/>
              <a:gd name="connsiteY4407" fmla="*/ 1177163 h 1636384"/>
              <a:gd name="connsiteX4408" fmla="*/ 962764 w 1305671"/>
              <a:gd name="connsiteY4408" fmla="*/ 1177425 h 1636384"/>
              <a:gd name="connsiteX4409" fmla="*/ 961059 w 1305671"/>
              <a:gd name="connsiteY4409" fmla="*/ 1176508 h 1636384"/>
              <a:gd name="connsiteX4410" fmla="*/ 958437 w 1305671"/>
              <a:gd name="connsiteY4410" fmla="*/ 1175721 h 1636384"/>
              <a:gd name="connsiteX4411" fmla="*/ 956732 w 1305671"/>
              <a:gd name="connsiteY4411" fmla="*/ 1175721 h 1636384"/>
              <a:gd name="connsiteX4412" fmla="*/ 954634 w 1305671"/>
              <a:gd name="connsiteY4412" fmla="*/ 1175065 h 1636384"/>
              <a:gd name="connsiteX4413" fmla="*/ 953978 w 1305671"/>
              <a:gd name="connsiteY4413" fmla="*/ 1175065 h 1636384"/>
              <a:gd name="connsiteX4414" fmla="*/ 950700 w 1305671"/>
              <a:gd name="connsiteY4414" fmla="*/ 1175721 h 1636384"/>
              <a:gd name="connsiteX4415" fmla="*/ 950700 w 1305671"/>
              <a:gd name="connsiteY4415" fmla="*/ 1175327 h 1636384"/>
              <a:gd name="connsiteX4416" fmla="*/ 952011 w 1305671"/>
              <a:gd name="connsiteY4416" fmla="*/ 1174541 h 1636384"/>
              <a:gd name="connsiteX4417" fmla="*/ 953191 w 1305671"/>
              <a:gd name="connsiteY4417" fmla="*/ 1174278 h 1636384"/>
              <a:gd name="connsiteX4418" fmla="*/ 953454 w 1305671"/>
              <a:gd name="connsiteY4418" fmla="*/ 1173885 h 1636384"/>
              <a:gd name="connsiteX4419" fmla="*/ 953191 w 1305671"/>
              <a:gd name="connsiteY4419" fmla="*/ 1172442 h 1636384"/>
              <a:gd name="connsiteX4420" fmla="*/ 951749 w 1305671"/>
              <a:gd name="connsiteY4420" fmla="*/ 1170344 h 1636384"/>
              <a:gd name="connsiteX4421" fmla="*/ 951749 w 1305671"/>
              <a:gd name="connsiteY4421" fmla="*/ 1170082 h 1636384"/>
              <a:gd name="connsiteX4422" fmla="*/ 952011 w 1305671"/>
              <a:gd name="connsiteY4422" fmla="*/ 1169689 h 1636384"/>
              <a:gd name="connsiteX4423" fmla="*/ 951749 w 1305671"/>
              <a:gd name="connsiteY4423" fmla="*/ 1168640 h 1636384"/>
              <a:gd name="connsiteX4424" fmla="*/ 952011 w 1305671"/>
              <a:gd name="connsiteY4424" fmla="*/ 1168640 h 1636384"/>
              <a:gd name="connsiteX4425" fmla="*/ 952536 w 1305671"/>
              <a:gd name="connsiteY4425" fmla="*/ 1168246 h 1636384"/>
              <a:gd name="connsiteX4426" fmla="*/ 952536 w 1305671"/>
              <a:gd name="connsiteY4426" fmla="*/ 1167984 h 1636384"/>
              <a:gd name="connsiteX4427" fmla="*/ 952536 w 1305671"/>
              <a:gd name="connsiteY4427" fmla="*/ 1167459 h 1636384"/>
              <a:gd name="connsiteX4428" fmla="*/ 952798 w 1305671"/>
              <a:gd name="connsiteY4428" fmla="*/ 1166804 h 1636384"/>
              <a:gd name="connsiteX4429" fmla="*/ 952536 w 1305671"/>
              <a:gd name="connsiteY4429" fmla="*/ 1166148 h 1636384"/>
              <a:gd name="connsiteX4430" fmla="*/ 952011 w 1305671"/>
              <a:gd name="connsiteY4430" fmla="*/ 1166148 h 1636384"/>
              <a:gd name="connsiteX4431" fmla="*/ 949257 w 1305671"/>
              <a:gd name="connsiteY4431" fmla="*/ 1160772 h 1636384"/>
              <a:gd name="connsiteX4432" fmla="*/ 952536 w 1305671"/>
              <a:gd name="connsiteY4432" fmla="*/ 1158280 h 1636384"/>
              <a:gd name="connsiteX4433" fmla="*/ 951356 w 1305671"/>
              <a:gd name="connsiteY4433" fmla="*/ 1157231 h 1636384"/>
              <a:gd name="connsiteX4434" fmla="*/ 949651 w 1305671"/>
              <a:gd name="connsiteY4434" fmla="*/ 1157625 h 1636384"/>
              <a:gd name="connsiteX4435" fmla="*/ 946897 w 1305671"/>
              <a:gd name="connsiteY4435" fmla="*/ 1157625 h 1636384"/>
              <a:gd name="connsiteX4436" fmla="*/ 944668 w 1305671"/>
              <a:gd name="connsiteY4436" fmla="*/ 1157231 h 1636384"/>
              <a:gd name="connsiteX4437" fmla="*/ 942832 w 1305671"/>
              <a:gd name="connsiteY4437" fmla="*/ 1156969 h 1636384"/>
              <a:gd name="connsiteX4438" fmla="*/ 942832 w 1305671"/>
              <a:gd name="connsiteY4438" fmla="*/ 1159067 h 1636384"/>
              <a:gd name="connsiteX4439" fmla="*/ 942832 w 1305671"/>
              <a:gd name="connsiteY4439" fmla="*/ 1161427 h 1636384"/>
              <a:gd name="connsiteX4440" fmla="*/ 944012 w 1305671"/>
              <a:gd name="connsiteY4440" fmla="*/ 1161427 h 1636384"/>
              <a:gd name="connsiteX4441" fmla="*/ 944012 w 1305671"/>
              <a:gd name="connsiteY4441" fmla="*/ 1167984 h 1636384"/>
              <a:gd name="connsiteX4442" fmla="*/ 941521 w 1305671"/>
              <a:gd name="connsiteY4442" fmla="*/ 1168640 h 1636384"/>
              <a:gd name="connsiteX4443" fmla="*/ 939029 w 1305671"/>
              <a:gd name="connsiteY4443" fmla="*/ 1169426 h 1636384"/>
              <a:gd name="connsiteX4444" fmla="*/ 936144 w 1305671"/>
              <a:gd name="connsiteY4444" fmla="*/ 1168640 h 1636384"/>
              <a:gd name="connsiteX4445" fmla="*/ 936144 w 1305671"/>
              <a:gd name="connsiteY4445" fmla="*/ 1169689 h 1636384"/>
              <a:gd name="connsiteX4446" fmla="*/ 937193 w 1305671"/>
              <a:gd name="connsiteY4446" fmla="*/ 1171524 h 1636384"/>
              <a:gd name="connsiteX4447" fmla="*/ 937456 w 1305671"/>
              <a:gd name="connsiteY4447" fmla="*/ 1172836 h 1636384"/>
              <a:gd name="connsiteX4448" fmla="*/ 937456 w 1305671"/>
              <a:gd name="connsiteY4448" fmla="*/ 1176508 h 1636384"/>
              <a:gd name="connsiteX4449" fmla="*/ 935358 w 1305671"/>
              <a:gd name="connsiteY4449" fmla="*/ 1176508 h 1636384"/>
              <a:gd name="connsiteX4450" fmla="*/ 933259 w 1305671"/>
              <a:gd name="connsiteY4450" fmla="*/ 1176770 h 1636384"/>
              <a:gd name="connsiteX4451" fmla="*/ 931555 w 1305671"/>
              <a:gd name="connsiteY4451" fmla="*/ 1176770 h 1636384"/>
              <a:gd name="connsiteX4452" fmla="*/ 930375 w 1305671"/>
              <a:gd name="connsiteY4452" fmla="*/ 1176508 h 1636384"/>
              <a:gd name="connsiteX4453" fmla="*/ 929457 w 1305671"/>
              <a:gd name="connsiteY4453" fmla="*/ 1176508 h 1636384"/>
              <a:gd name="connsiteX4454" fmla="*/ 929063 w 1305671"/>
              <a:gd name="connsiteY4454" fmla="*/ 1176508 h 1636384"/>
              <a:gd name="connsiteX4455" fmla="*/ 926572 w 1305671"/>
              <a:gd name="connsiteY4455" fmla="*/ 1177163 h 1636384"/>
              <a:gd name="connsiteX4456" fmla="*/ 924080 w 1305671"/>
              <a:gd name="connsiteY4456" fmla="*/ 1176770 h 1636384"/>
              <a:gd name="connsiteX4457" fmla="*/ 922638 w 1305671"/>
              <a:gd name="connsiteY4457" fmla="*/ 1176770 h 1636384"/>
              <a:gd name="connsiteX4458" fmla="*/ 922376 w 1305671"/>
              <a:gd name="connsiteY4458" fmla="*/ 1178606 h 1636384"/>
              <a:gd name="connsiteX4459" fmla="*/ 921589 w 1305671"/>
              <a:gd name="connsiteY4459" fmla="*/ 1181359 h 1636384"/>
              <a:gd name="connsiteX4460" fmla="*/ 920540 w 1305671"/>
              <a:gd name="connsiteY4460" fmla="*/ 1182146 h 1636384"/>
              <a:gd name="connsiteX4461" fmla="*/ 919491 w 1305671"/>
              <a:gd name="connsiteY4461" fmla="*/ 1185162 h 1636384"/>
              <a:gd name="connsiteX4462" fmla="*/ 918179 w 1305671"/>
              <a:gd name="connsiteY4462" fmla="*/ 1188047 h 1636384"/>
              <a:gd name="connsiteX4463" fmla="*/ 916212 w 1305671"/>
              <a:gd name="connsiteY4463" fmla="*/ 1189227 h 1636384"/>
              <a:gd name="connsiteX4464" fmla="*/ 916737 w 1305671"/>
              <a:gd name="connsiteY4464" fmla="*/ 1191325 h 1636384"/>
              <a:gd name="connsiteX4465" fmla="*/ 919491 w 1305671"/>
              <a:gd name="connsiteY4465" fmla="*/ 1194341 h 1636384"/>
              <a:gd name="connsiteX4466" fmla="*/ 922638 w 1305671"/>
              <a:gd name="connsiteY4466" fmla="*/ 1196964 h 1636384"/>
              <a:gd name="connsiteX4467" fmla="*/ 923031 w 1305671"/>
              <a:gd name="connsiteY4467" fmla="*/ 1198013 h 1636384"/>
              <a:gd name="connsiteX4468" fmla="*/ 922638 w 1305671"/>
              <a:gd name="connsiteY4468" fmla="*/ 1200111 h 1636384"/>
              <a:gd name="connsiteX4469" fmla="*/ 919097 w 1305671"/>
              <a:gd name="connsiteY4469" fmla="*/ 1199718 h 1636384"/>
              <a:gd name="connsiteX4470" fmla="*/ 919097 w 1305671"/>
              <a:gd name="connsiteY4470" fmla="*/ 1200504 h 1636384"/>
              <a:gd name="connsiteX4471" fmla="*/ 917393 w 1305671"/>
              <a:gd name="connsiteY4471" fmla="*/ 1199718 h 1636384"/>
              <a:gd name="connsiteX4472" fmla="*/ 913852 w 1305671"/>
              <a:gd name="connsiteY4472" fmla="*/ 1198669 h 1636384"/>
              <a:gd name="connsiteX4473" fmla="*/ 911361 w 1305671"/>
              <a:gd name="connsiteY4473" fmla="*/ 1196964 h 1636384"/>
              <a:gd name="connsiteX4474" fmla="*/ 909656 w 1305671"/>
              <a:gd name="connsiteY4474" fmla="*/ 1196571 h 1636384"/>
              <a:gd name="connsiteX4475" fmla="*/ 907427 w 1305671"/>
              <a:gd name="connsiteY4475" fmla="*/ 1196571 h 1636384"/>
              <a:gd name="connsiteX4476" fmla="*/ 904935 w 1305671"/>
              <a:gd name="connsiteY4476" fmla="*/ 1195521 h 1636384"/>
              <a:gd name="connsiteX4477" fmla="*/ 903755 w 1305671"/>
              <a:gd name="connsiteY4477" fmla="*/ 1194341 h 1636384"/>
              <a:gd name="connsiteX4478" fmla="*/ 901001 w 1305671"/>
              <a:gd name="connsiteY4478" fmla="*/ 1195521 h 1636384"/>
              <a:gd name="connsiteX4479" fmla="*/ 898641 w 1305671"/>
              <a:gd name="connsiteY4479" fmla="*/ 1199062 h 1636384"/>
              <a:gd name="connsiteX4480" fmla="*/ 896412 w 1305671"/>
              <a:gd name="connsiteY4480" fmla="*/ 1200504 h 1636384"/>
              <a:gd name="connsiteX4481" fmla="*/ 894576 w 1305671"/>
              <a:gd name="connsiteY4481" fmla="*/ 1201160 h 1636384"/>
              <a:gd name="connsiteX4482" fmla="*/ 892478 w 1305671"/>
              <a:gd name="connsiteY4482" fmla="*/ 1201947 h 1636384"/>
              <a:gd name="connsiteX4483" fmla="*/ 891822 w 1305671"/>
              <a:gd name="connsiteY4483" fmla="*/ 1201947 h 1636384"/>
              <a:gd name="connsiteX4484" fmla="*/ 891560 w 1305671"/>
              <a:gd name="connsiteY4484" fmla="*/ 1202865 h 1636384"/>
              <a:gd name="connsiteX4485" fmla="*/ 891822 w 1305671"/>
              <a:gd name="connsiteY4485" fmla="*/ 1202865 h 1636384"/>
              <a:gd name="connsiteX4486" fmla="*/ 891560 w 1305671"/>
              <a:gd name="connsiteY4486" fmla="*/ 1204045 h 1636384"/>
              <a:gd name="connsiteX4487" fmla="*/ 892478 w 1305671"/>
              <a:gd name="connsiteY4487" fmla="*/ 1204307 h 1636384"/>
              <a:gd name="connsiteX4488" fmla="*/ 892871 w 1305671"/>
              <a:gd name="connsiteY4488" fmla="*/ 1204701 h 1636384"/>
              <a:gd name="connsiteX4489" fmla="*/ 893265 w 1305671"/>
              <a:gd name="connsiteY4489" fmla="*/ 1206143 h 1636384"/>
              <a:gd name="connsiteX4490" fmla="*/ 895756 w 1305671"/>
              <a:gd name="connsiteY4490" fmla="*/ 1205487 h 1636384"/>
              <a:gd name="connsiteX4491" fmla="*/ 898903 w 1305671"/>
              <a:gd name="connsiteY4491" fmla="*/ 1203652 h 1636384"/>
              <a:gd name="connsiteX4492" fmla="*/ 899559 w 1305671"/>
              <a:gd name="connsiteY4492" fmla="*/ 1204045 h 1636384"/>
              <a:gd name="connsiteX4493" fmla="*/ 899952 w 1305671"/>
              <a:gd name="connsiteY4493" fmla="*/ 1204307 h 1636384"/>
              <a:gd name="connsiteX4494" fmla="*/ 900739 w 1305671"/>
              <a:gd name="connsiteY4494" fmla="*/ 1206143 h 1636384"/>
              <a:gd name="connsiteX4495" fmla="*/ 900739 w 1305671"/>
              <a:gd name="connsiteY4495" fmla="*/ 1207061 h 1636384"/>
              <a:gd name="connsiteX4496" fmla="*/ 901001 w 1305671"/>
              <a:gd name="connsiteY4496" fmla="*/ 1209290 h 1636384"/>
              <a:gd name="connsiteX4497" fmla="*/ 900739 w 1305671"/>
              <a:gd name="connsiteY4497" fmla="*/ 1209946 h 1636384"/>
              <a:gd name="connsiteX4498" fmla="*/ 900739 w 1305671"/>
              <a:gd name="connsiteY4498" fmla="*/ 1211126 h 1636384"/>
              <a:gd name="connsiteX4499" fmla="*/ 900346 w 1305671"/>
              <a:gd name="connsiteY4499" fmla="*/ 1211388 h 1636384"/>
              <a:gd name="connsiteX4500" fmla="*/ 899952 w 1305671"/>
              <a:gd name="connsiteY4500" fmla="*/ 1212831 h 1636384"/>
              <a:gd name="connsiteX4501" fmla="*/ 899297 w 1305671"/>
              <a:gd name="connsiteY4501" fmla="*/ 1214142 h 1636384"/>
              <a:gd name="connsiteX4502" fmla="*/ 899297 w 1305671"/>
              <a:gd name="connsiteY4502" fmla="*/ 1216109 h 1636384"/>
              <a:gd name="connsiteX4503" fmla="*/ 898641 w 1305671"/>
              <a:gd name="connsiteY4503" fmla="*/ 1216765 h 1636384"/>
              <a:gd name="connsiteX4504" fmla="*/ 899297 w 1305671"/>
              <a:gd name="connsiteY4504" fmla="*/ 1218207 h 1636384"/>
              <a:gd name="connsiteX4505" fmla="*/ 899297 w 1305671"/>
              <a:gd name="connsiteY4505" fmla="*/ 1219912 h 1636384"/>
              <a:gd name="connsiteX4506" fmla="*/ 898903 w 1305671"/>
              <a:gd name="connsiteY4506" fmla="*/ 1220961 h 1636384"/>
              <a:gd name="connsiteX4507" fmla="*/ 898116 w 1305671"/>
              <a:gd name="connsiteY4507" fmla="*/ 1221748 h 1636384"/>
              <a:gd name="connsiteX4508" fmla="*/ 897461 w 1305671"/>
              <a:gd name="connsiteY4508" fmla="*/ 1221485 h 1636384"/>
              <a:gd name="connsiteX4509" fmla="*/ 896412 w 1305671"/>
              <a:gd name="connsiteY4509" fmla="*/ 1221748 h 1636384"/>
              <a:gd name="connsiteX4510" fmla="*/ 894969 w 1305671"/>
              <a:gd name="connsiteY4510" fmla="*/ 1220961 h 1636384"/>
              <a:gd name="connsiteX4511" fmla="*/ 893265 w 1305671"/>
              <a:gd name="connsiteY4511" fmla="*/ 1219912 h 1636384"/>
              <a:gd name="connsiteX4512" fmla="*/ 892478 w 1305671"/>
              <a:gd name="connsiteY4512" fmla="*/ 1223190 h 1636384"/>
              <a:gd name="connsiteX4513" fmla="*/ 891822 w 1305671"/>
              <a:gd name="connsiteY4513" fmla="*/ 1227124 h 1636384"/>
              <a:gd name="connsiteX4514" fmla="*/ 892215 w 1305671"/>
              <a:gd name="connsiteY4514" fmla="*/ 1227124 h 1636384"/>
              <a:gd name="connsiteX4515" fmla="*/ 891822 w 1305671"/>
              <a:gd name="connsiteY4515" fmla="*/ 1229484 h 1636384"/>
              <a:gd name="connsiteX4516" fmla="*/ 890380 w 1305671"/>
              <a:gd name="connsiteY4516" fmla="*/ 1235123 h 1636384"/>
              <a:gd name="connsiteX4517" fmla="*/ 890380 w 1305671"/>
              <a:gd name="connsiteY4517" fmla="*/ 1239844 h 1636384"/>
              <a:gd name="connsiteX4518" fmla="*/ 890117 w 1305671"/>
              <a:gd name="connsiteY4518" fmla="*/ 1241942 h 1636384"/>
              <a:gd name="connsiteX4519" fmla="*/ 890773 w 1305671"/>
              <a:gd name="connsiteY4519" fmla="*/ 1242204 h 1636384"/>
              <a:gd name="connsiteX4520" fmla="*/ 893265 w 1305671"/>
              <a:gd name="connsiteY4520" fmla="*/ 1241548 h 1636384"/>
              <a:gd name="connsiteX4521" fmla="*/ 894576 w 1305671"/>
              <a:gd name="connsiteY4521" fmla="*/ 1241548 h 1636384"/>
              <a:gd name="connsiteX4522" fmla="*/ 896674 w 1305671"/>
              <a:gd name="connsiteY4522" fmla="*/ 1240762 h 1636384"/>
              <a:gd name="connsiteX4523" fmla="*/ 898903 w 1305671"/>
              <a:gd name="connsiteY4523" fmla="*/ 1240106 h 1636384"/>
              <a:gd name="connsiteX4524" fmla="*/ 899297 w 1305671"/>
              <a:gd name="connsiteY4524" fmla="*/ 1240499 h 1636384"/>
              <a:gd name="connsiteX4525" fmla="*/ 899559 w 1305671"/>
              <a:gd name="connsiteY4525" fmla="*/ 1241286 h 1636384"/>
              <a:gd name="connsiteX4526" fmla="*/ 900739 w 1305671"/>
              <a:gd name="connsiteY4526" fmla="*/ 1241548 h 1636384"/>
              <a:gd name="connsiteX4527" fmla="*/ 903099 w 1305671"/>
              <a:gd name="connsiteY4527" fmla="*/ 1242991 h 1636384"/>
              <a:gd name="connsiteX4528" fmla="*/ 904935 w 1305671"/>
              <a:gd name="connsiteY4528" fmla="*/ 1244040 h 1636384"/>
              <a:gd name="connsiteX4529" fmla="*/ 907427 w 1305671"/>
              <a:gd name="connsiteY4529" fmla="*/ 1245089 h 1636384"/>
              <a:gd name="connsiteX4530" fmla="*/ 908082 w 1305671"/>
              <a:gd name="connsiteY4530" fmla="*/ 1245482 h 1636384"/>
              <a:gd name="connsiteX4531" fmla="*/ 907820 w 1305671"/>
              <a:gd name="connsiteY4531" fmla="*/ 1245745 h 1636384"/>
              <a:gd name="connsiteX4532" fmla="*/ 904279 w 1305671"/>
              <a:gd name="connsiteY4532" fmla="*/ 1250072 h 1636384"/>
              <a:gd name="connsiteX4533" fmla="*/ 898903 w 1305671"/>
              <a:gd name="connsiteY4533" fmla="*/ 1257546 h 1636384"/>
              <a:gd name="connsiteX4534" fmla="*/ 894576 w 1305671"/>
              <a:gd name="connsiteY4534" fmla="*/ 1263447 h 1636384"/>
              <a:gd name="connsiteX4535" fmla="*/ 892478 w 1305671"/>
              <a:gd name="connsiteY4535" fmla="*/ 1264234 h 1636384"/>
              <a:gd name="connsiteX4536" fmla="*/ 891560 w 1305671"/>
              <a:gd name="connsiteY4536" fmla="*/ 1264627 h 1636384"/>
              <a:gd name="connsiteX4537" fmla="*/ 891822 w 1305671"/>
              <a:gd name="connsiteY4537" fmla="*/ 1264890 h 1636384"/>
              <a:gd name="connsiteX4538" fmla="*/ 891822 w 1305671"/>
              <a:gd name="connsiteY4538" fmla="*/ 1266201 h 1636384"/>
              <a:gd name="connsiteX4539" fmla="*/ 890380 w 1305671"/>
              <a:gd name="connsiteY4539" fmla="*/ 1269873 h 1636384"/>
              <a:gd name="connsiteX4540" fmla="*/ 889593 w 1305671"/>
              <a:gd name="connsiteY4540" fmla="*/ 1270922 h 1636384"/>
              <a:gd name="connsiteX4541" fmla="*/ 889593 w 1305671"/>
              <a:gd name="connsiteY4541" fmla="*/ 1273282 h 1636384"/>
              <a:gd name="connsiteX4542" fmla="*/ 890380 w 1305671"/>
              <a:gd name="connsiteY4542" fmla="*/ 1275905 h 1636384"/>
              <a:gd name="connsiteX4543" fmla="*/ 890380 w 1305671"/>
              <a:gd name="connsiteY4543" fmla="*/ 1278003 h 1636384"/>
              <a:gd name="connsiteX4544" fmla="*/ 889331 w 1305671"/>
              <a:gd name="connsiteY4544" fmla="*/ 1280101 h 1636384"/>
              <a:gd name="connsiteX4545" fmla="*/ 891560 w 1305671"/>
              <a:gd name="connsiteY4545" fmla="*/ 1282724 h 1636384"/>
              <a:gd name="connsiteX4546" fmla="*/ 893265 w 1305671"/>
              <a:gd name="connsiteY4546" fmla="*/ 1283641 h 1636384"/>
              <a:gd name="connsiteX4547" fmla="*/ 893265 w 1305671"/>
              <a:gd name="connsiteY4547" fmla="*/ 1284428 h 1636384"/>
              <a:gd name="connsiteX4548" fmla="*/ 893658 w 1305671"/>
              <a:gd name="connsiteY4548" fmla="*/ 1285084 h 1636384"/>
              <a:gd name="connsiteX4549" fmla="*/ 894576 w 1305671"/>
              <a:gd name="connsiteY4549" fmla="*/ 1286264 h 1636384"/>
              <a:gd name="connsiteX4550" fmla="*/ 894576 w 1305671"/>
              <a:gd name="connsiteY4550" fmla="*/ 1286920 h 1636384"/>
              <a:gd name="connsiteX4551" fmla="*/ 892478 w 1305671"/>
              <a:gd name="connsiteY4551" fmla="*/ 1288362 h 1636384"/>
              <a:gd name="connsiteX4552" fmla="*/ 891035 w 1305671"/>
              <a:gd name="connsiteY4552" fmla="*/ 1290460 h 1636384"/>
              <a:gd name="connsiteX4553" fmla="*/ 891560 w 1305671"/>
              <a:gd name="connsiteY4553" fmla="*/ 1292165 h 1636384"/>
              <a:gd name="connsiteX4554" fmla="*/ 888675 w 1305671"/>
              <a:gd name="connsiteY4554" fmla="*/ 1295443 h 1636384"/>
              <a:gd name="connsiteX4555" fmla="*/ 886839 w 1305671"/>
              <a:gd name="connsiteY4555" fmla="*/ 1295050 h 1636384"/>
              <a:gd name="connsiteX4556" fmla="*/ 885397 w 1305671"/>
              <a:gd name="connsiteY4556" fmla="*/ 1296886 h 1636384"/>
              <a:gd name="connsiteX4557" fmla="*/ 883299 w 1305671"/>
              <a:gd name="connsiteY4557" fmla="*/ 1298197 h 1636384"/>
              <a:gd name="connsiteX4558" fmla="*/ 883954 w 1305671"/>
              <a:gd name="connsiteY4558" fmla="*/ 1301869 h 1636384"/>
              <a:gd name="connsiteX4559" fmla="*/ 883954 w 1305671"/>
              <a:gd name="connsiteY4559" fmla="*/ 1302131 h 1636384"/>
              <a:gd name="connsiteX4560" fmla="*/ 883954 w 1305671"/>
              <a:gd name="connsiteY4560" fmla="*/ 1302787 h 1636384"/>
              <a:gd name="connsiteX4561" fmla="*/ 886839 w 1305671"/>
              <a:gd name="connsiteY4561" fmla="*/ 1303836 h 1636384"/>
              <a:gd name="connsiteX4562" fmla="*/ 887232 w 1305671"/>
              <a:gd name="connsiteY4562" fmla="*/ 1303180 h 1636384"/>
              <a:gd name="connsiteX4563" fmla="*/ 886184 w 1305671"/>
              <a:gd name="connsiteY4563" fmla="*/ 1302131 h 1636384"/>
              <a:gd name="connsiteX4564" fmla="*/ 886184 w 1305671"/>
              <a:gd name="connsiteY4564" fmla="*/ 1301869 h 1636384"/>
              <a:gd name="connsiteX4565" fmla="*/ 887232 w 1305671"/>
              <a:gd name="connsiteY4565" fmla="*/ 1301344 h 1636384"/>
              <a:gd name="connsiteX4566" fmla="*/ 887495 w 1305671"/>
              <a:gd name="connsiteY4566" fmla="*/ 1301344 h 1636384"/>
              <a:gd name="connsiteX4567" fmla="*/ 887888 w 1305671"/>
              <a:gd name="connsiteY4567" fmla="*/ 1303180 h 1636384"/>
              <a:gd name="connsiteX4568" fmla="*/ 890117 w 1305671"/>
              <a:gd name="connsiteY4568" fmla="*/ 1303442 h 1636384"/>
              <a:gd name="connsiteX4569" fmla="*/ 890117 w 1305671"/>
              <a:gd name="connsiteY4569" fmla="*/ 1304229 h 1636384"/>
              <a:gd name="connsiteX4570" fmla="*/ 890773 w 1305671"/>
              <a:gd name="connsiteY4570" fmla="*/ 1304229 h 1636384"/>
              <a:gd name="connsiteX4571" fmla="*/ 890773 w 1305671"/>
              <a:gd name="connsiteY4571" fmla="*/ 1304622 h 1636384"/>
              <a:gd name="connsiteX4572" fmla="*/ 890380 w 1305671"/>
              <a:gd name="connsiteY4572" fmla="*/ 1304885 h 1636384"/>
              <a:gd name="connsiteX4573" fmla="*/ 891560 w 1305671"/>
              <a:gd name="connsiteY4573" fmla="*/ 1305540 h 1636384"/>
              <a:gd name="connsiteX4574" fmla="*/ 891822 w 1305671"/>
              <a:gd name="connsiteY4574" fmla="*/ 1306327 h 1636384"/>
              <a:gd name="connsiteX4575" fmla="*/ 893920 w 1305671"/>
              <a:gd name="connsiteY4575" fmla="*/ 1307769 h 1636384"/>
              <a:gd name="connsiteX4576" fmla="*/ 895363 w 1305671"/>
              <a:gd name="connsiteY4576" fmla="*/ 1309212 h 1636384"/>
              <a:gd name="connsiteX4577" fmla="*/ 897199 w 1305671"/>
              <a:gd name="connsiteY4577" fmla="*/ 1310523 h 1636384"/>
              <a:gd name="connsiteX4578" fmla="*/ 898116 w 1305671"/>
              <a:gd name="connsiteY4578" fmla="*/ 1310261 h 1636384"/>
              <a:gd name="connsiteX4579" fmla="*/ 899559 w 1305671"/>
              <a:gd name="connsiteY4579" fmla="*/ 1308819 h 1636384"/>
              <a:gd name="connsiteX4580" fmla="*/ 900346 w 1305671"/>
              <a:gd name="connsiteY4580" fmla="*/ 1309212 h 1636384"/>
              <a:gd name="connsiteX4581" fmla="*/ 901395 w 1305671"/>
              <a:gd name="connsiteY4581" fmla="*/ 1309605 h 1636384"/>
              <a:gd name="connsiteX4582" fmla="*/ 901001 w 1305671"/>
              <a:gd name="connsiteY4582" fmla="*/ 1309868 h 1636384"/>
              <a:gd name="connsiteX4583" fmla="*/ 900739 w 1305671"/>
              <a:gd name="connsiteY4583" fmla="*/ 1309868 h 1636384"/>
              <a:gd name="connsiteX4584" fmla="*/ 900346 w 1305671"/>
              <a:gd name="connsiteY4584" fmla="*/ 1309868 h 1636384"/>
              <a:gd name="connsiteX4585" fmla="*/ 900739 w 1305671"/>
              <a:gd name="connsiteY4585" fmla="*/ 1310917 h 1636384"/>
              <a:gd name="connsiteX4586" fmla="*/ 901657 w 1305671"/>
              <a:gd name="connsiteY4586" fmla="*/ 1310523 h 1636384"/>
              <a:gd name="connsiteX4587" fmla="*/ 899952 w 1305671"/>
              <a:gd name="connsiteY4587" fmla="*/ 1312359 h 1636384"/>
              <a:gd name="connsiteX4588" fmla="*/ 898903 w 1305671"/>
              <a:gd name="connsiteY4588" fmla="*/ 1313408 h 1636384"/>
              <a:gd name="connsiteX4589" fmla="*/ 897461 w 1305671"/>
              <a:gd name="connsiteY4589" fmla="*/ 1313408 h 1636384"/>
              <a:gd name="connsiteX4590" fmla="*/ 897461 w 1305671"/>
              <a:gd name="connsiteY4590" fmla="*/ 1314588 h 1636384"/>
              <a:gd name="connsiteX4591" fmla="*/ 898116 w 1305671"/>
              <a:gd name="connsiteY4591" fmla="*/ 1314851 h 1636384"/>
              <a:gd name="connsiteX4592" fmla="*/ 899297 w 1305671"/>
              <a:gd name="connsiteY4592" fmla="*/ 1315900 h 1636384"/>
              <a:gd name="connsiteX4593" fmla="*/ 899952 w 1305671"/>
              <a:gd name="connsiteY4593" fmla="*/ 1315506 h 1636384"/>
              <a:gd name="connsiteX4594" fmla="*/ 900346 w 1305671"/>
              <a:gd name="connsiteY4594" fmla="*/ 1315244 h 1636384"/>
              <a:gd name="connsiteX4595" fmla="*/ 898903 w 1305671"/>
              <a:gd name="connsiteY4595" fmla="*/ 1314064 h 1636384"/>
              <a:gd name="connsiteX4596" fmla="*/ 899297 w 1305671"/>
              <a:gd name="connsiteY4596" fmla="*/ 1313408 h 1636384"/>
              <a:gd name="connsiteX4597" fmla="*/ 901001 w 1305671"/>
              <a:gd name="connsiteY4597" fmla="*/ 1311310 h 1636384"/>
              <a:gd name="connsiteX4598" fmla="*/ 902444 w 1305671"/>
              <a:gd name="connsiteY4598" fmla="*/ 1310261 h 1636384"/>
              <a:gd name="connsiteX4599" fmla="*/ 902837 w 1305671"/>
              <a:gd name="connsiteY4599" fmla="*/ 1309868 h 1636384"/>
              <a:gd name="connsiteX4600" fmla="*/ 903099 w 1305671"/>
              <a:gd name="connsiteY4600" fmla="*/ 1310523 h 1636384"/>
              <a:gd name="connsiteX4601" fmla="*/ 904279 w 1305671"/>
              <a:gd name="connsiteY4601" fmla="*/ 1310917 h 1636384"/>
              <a:gd name="connsiteX4602" fmla="*/ 908476 w 1305671"/>
              <a:gd name="connsiteY4602" fmla="*/ 1311310 h 1636384"/>
              <a:gd name="connsiteX4603" fmla="*/ 911754 w 1305671"/>
              <a:gd name="connsiteY4603" fmla="*/ 1310917 h 1636384"/>
              <a:gd name="connsiteX4604" fmla="*/ 912016 w 1305671"/>
              <a:gd name="connsiteY4604" fmla="*/ 1310523 h 1636384"/>
              <a:gd name="connsiteX4605" fmla="*/ 912803 w 1305671"/>
              <a:gd name="connsiteY4605" fmla="*/ 1310261 h 1636384"/>
              <a:gd name="connsiteX4606" fmla="*/ 912803 w 1305671"/>
              <a:gd name="connsiteY4606" fmla="*/ 1309212 h 1636384"/>
              <a:gd name="connsiteX4607" fmla="*/ 912016 w 1305671"/>
              <a:gd name="connsiteY4607" fmla="*/ 1309605 h 1636384"/>
              <a:gd name="connsiteX4608" fmla="*/ 908082 w 1305671"/>
              <a:gd name="connsiteY4608" fmla="*/ 1310261 h 1636384"/>
              <a:gd name="connsiteX4609" fmla="*/ 908082 w 1305671"/>
              <a:gd name="connsiteY4609" fmla="*/ 1309605 h 1636384"/>
              <a:gd name="connsiteX4610" fmla="*/ 908476 w 1305671"/>
              <a:gd name="connsiteY4610" fmla="*/ 1308819 h 1636384"/>
              <a:gd name="connsiteX4611" fmla="*/ 908476 w 1305671"/>
              <a:gd name="connsiteY4611" fmla="*/ 1306327 h 1636384"/>
              <a:gd name="connsiteX4612" fmla="*/ 917393 w 1305671"/>
              <a:gd name="connsiteY4612" fmla="*/ 1301082 h 1636384"/>
              <a:gd name="connsiteX4613" fmla="*/ 921195 w 1305671"/>
              <a:gd name="connsiteY4613" fmla="*/ 1298459 h 1636384"/>
              <a:gd name="connsiteX4614" fmla="*/ 921589 w 1305671"/>
              <a:gd name="connsiteY4614" fmla="*/ 1298197 h 1636384"/>
              <a:gd name="connsiteX4615" fmla="*/ 921982 w 1305671"/>
              <a:gd name="connsiteY4615" fmla="*/ 1298459 h 1636384"/>
              <a:gd name="connsiteX4616" fmla="*/ 923818 w 1305671"/>
              <a:gd name="connsiteY4616" fmla="*/ 1298197 h 1636384"/>
              <a:gd name="connsiteX4617" fmla="*/ 925916 w 1305671"/>
              <a:gd name="connsiteY4617" fmla="*/ 1297148 h 1636384"/>
              <a:gd name="connsiteX4618" fmla="*/ 928670 w 1305671"/>
              <a:gd name="connsiteY4618" fmla="*/ 1295705 h 1636384"/>
              <a:gd name="connsiteX4619" fmla="*/ 930375 w 1305671"/>
              <a:gd name="connsiteY4619" fmla="*/ 1295050 h 1636384"/>
              <a:gd name="connsiteX4620" fmla="*/ 930768 w 1305671"/>
              <a:gd name="connsiteY4620" fmla="*/ 1294788 h 1636384"/>
              <a:gd name="connsiteX4621" fmla="*/ 932997 w 1305671"/>
              <a:gd name="connsiteY4621" fmla="*/ 1295050 h 1636384"/>
              <a:gd name="connsiteX4622" fmla="*/ 933915 w 1305671"/>
              <a:gd name="connsiteY4622" fmla="*/ 1294788 h 1636384"/>
              <a:gd name="connsiteX4623" fmla="*/ 937849 w 1305671"/>
              <a:gd name="connsiteY4623" fmla="*/ 1294263 h 1636384"/>
              <a:gd name="connsiteX4624" fmla="*/ 938374 w 1305671"/>
              <a:gd name="connsiteY4624" fmla="*/ 1294788 h 1636384"/>
              <a:gd name="connsiteX4625" fmla="*/ 939291 w 1305671"/>
              <a:gd name="connsiteY4625" fmla="*/ 1298197 h 1636384"/>
              <a:gd name="connsiteX4626" fmla="*/ 939816 w 1305671"/>
              <a:gd name="connsiteY4626" fmla="*/ 1299639 h 1636384"/>
              <a:gd name="connsiteX4627" fmla="*/ 940078 w 1305671"/>
              <a:gd name="connsiteY4627" fmla="*/ 1303180 h 1636384"/>
              <a:gd name="connsiteX4628" fmla="*/ 940734 w 1305671"/>
              <a:gd name="connsiteY4628" fmla="*/ 1302787 h 1636384"/>
              <a:gd name="connsiteX4629" fmla="*/ 941914 w 1305671"/>
              <a:gd name="connsiteY4629" fmla="*/ 1302524 h 1636384"/>
              <a:gd name="connsiteX4630" fmla="*/ 943225 w 1305671"/>
              <a:gd name="connsiteY4630" fmla="*/ 1302524 h 1636384"/>
              <a:gd name="connsiteX4631" fmla="*/ 945717 w 1305671"/>
              <a:gd name="connsiteY4631" fmla="*/ 1303442 h 1636384"/>
              <a:gd name="connsiteX4632" fmla="*/ 946897 w 1305671"/>
              <a:gd name="connsiteY4632" fmla="*/ 1303442 h 1636384"/>
              <a:gd name="connsiteX4633" fmla="*/ 947815 w 1305671"/>
              <a:gd name="connsiteY4633" fmla="*/ 1303180 h 1636384"/>
              <a:gd name="connsiteX4634" fmla="*/ 949257 w 1305671"/>
              <a:gd name="connsiteY4634" fmla="*/ 1302787 h 1636384"/>
              <a:gd name="connsiteX4635" fmla="*/ 949913 w 1305671"/>
              <a:gd name="connsiteY4635" fmla="*/ 1302131 h 1636384"/>
              <a:gd name="connsiteX4636" fmla="*/ 955683 w 1305671"/>
              <a:gd name="connsiteY4636" fmla="*/ 1296099 h 1636384"/>
              <a:gd name="connsiteX4637" fmla="*/ 956076 w 1305671"/>
              <a:gd name="connsiteY4637" fmla="*/ 1296099 h 1636384"/>
              <a:gd name="connsiteX4638" fmla="*/ 956076 w 1305671"/>
              <a:gd name="connsiteY4638" fmla="*/ 1296886 h 1636384"/>
              <a:gd name="connsiteX4639" fmla="*/ 956076 w 1305671"/>
              <a:gd name="connsiteY4639" fmla="*/ 1297148 h 1636384"/>
              <a:gd name="connsiteX4640" fmla="*/ 960535 w 1305671"/>
              <a:gd name="connsiteY4640" fmla="*/ 1303442 h 1636384"/>
              <a:gd name="connsiteX4641" fmla="*/ 961977 w 1305671"/>
              <a:gd name="connsiteY4641" fmla="*/ 1305278 h 1636384"/>
              <a:gd name="connsiteX4642" fmla="*/ 962764 w 1305671"/>
              <a:gd name="connsiteY4642" fmla="*/ 1304622 h 1636384"/>
              <a:gd name="connsiteX4643" fmla="*/ 966960 w 1305671"/>
              <a:gd name="connsiteY4643" fmla="*/ 1301344 h 1636384"/>
              <a:gd name="connsiteX4644" fmla="*/ 969845 w 1305671"/>
              <a:gd name="connsiteY4644" fmla="*/ 1299246 h 1636384"/>
              <a:gd name="connsiteX4645" fmla="*/ 972336 w 1305671"/>
              <a:gd name="connsiteY4645" fmla="*/ 1297541 h 1636384"/>
              <a:gd name="connsiteX4646" fmla="*/ 972336 w 1305671"/>
              <a:gd name="connsiteY4646" fmla="*/ 1299639 h 1636384"/>
              <a:gd name="connsiteX4647" fmla="*/ 973779 w 1305671"/>
              <a:gd name="connsiteY4647" fmla="*/ 1300688 h 1636384"/>
              <a:gd name="connsiteX4648" fmla="*/ 975877 w 1305671"/>
              <a:gd name="connsiteY4648" fmla="*/ 1302787 h 1636384"/>
              <a:gd name="connsiteX4649" fmla="*/ 979155 w 1305671"/>
              <a:gd name="connsiteY4649" fmla="*/ 1304885 h 1636384"/>
              <a:gd name="connsiteX4650" fmla="*/ 982958 w 1305671"/>
              <a:gd name="connsiteY4650" fmla="*/ 1307507 h 1636384"/>
              <a:gd name="connsiteX4651" fmla="*/ 982696 w 1305671"/>
              <a:gd name="connsiteY4651" fmla="*/ 1310261 h 1636384"/>
              <a:gd name="connsiteX4652" fmla="*/ 983614 w 1305671"/>
              <a:gd name="connsiteY4652" fmla="*/ 1310523 h 1636384"/>
              <a:gd name="connsiteX4653" fmla="*/ 986499 w 1305671"/>
              <a:gd name="connsiteY4653" fmla="*/ 1310261 h 1636384"/>
              <a:gd name="connsiteX4654" fmla="*/ 988597 w 1305671"/>
              <a:gd name="connsiteY4654" fmla="*/ 1309868 h 1636384"/>
              <a:gd name="connsiteX4655" fmla="*/ 989252 w 1305671"/>
              <a:gd name="connsiteY4655" fmla="*/ 1315900 h 1636384"/>
              <a:gd name="connsiteX4656" fmla="*/ 992793 w 1305671"/>
              <a:gd name="connsiteY4656" fmla="*/ 1315900 h 1636384"/>
              <a:gd name="connsiteX4657" fmla="*/ 993973 w 1305671"/>
              <a:gd name="connsiteY4657" fmla="*/ 1315900 h 1636384"/>
              <a:gd name="connsiteX4658" fmla="*/ 997251 w 1305671"/>
              <a:gd name="connsiteY4658" fmla="*/ 1315900 h 1636384"/>
              <a:gd name="connsiteX4659" fmla="*/ 997907 w 1305671"/>
              <a:gd name="connsiteY4659" fmla="*/ 1315900 h 1636384"/>
              <a:gd name="connsiteX4660" fmla="*/ 997907 w 1305671"/>
              <a:gd name="connsiteY4660" fmla="*/ 1316293 h 1636384"/>
              <a:gd name="connsiteX4661" fmla="*/ 999612 w 1305671"/>
              <a:gd name="connsiteY4661" fmla="*/ 1316293 h 1636384"/>
              <a:gd name="connsiteX4662" fmla="*/ 1000792 w 1305671"/>
              <a:gd name="connsiteY4662" fmla="*/ 1316293 h 1636384"/>
              <a:gd name="connsiteX4663" fmla="*/ 1002497 w 1305671"/>
              <a:gd name="connsiteY4663" fmla="*/ 1310917 h 1636384"/>
              <a:gd name="connsiteX4664" fmla="*/ 1002497 w 1305671"/>
              <a:gd name="connsiteY4664" fmla="*/ 1310261 h 1636384"/>
              <a:gd name="connsiteX4665" fmla="*/ 1001054 w 1305671"/>
              <a:gd name="connsiteY4665" fmla="*/ 1305278 h 1636384"/>
              <a:gd name="connsiteX4666" fmla="*/ 999612 w 1305671"/>
              <a:gd name="connsiteY4666" fmla="*/ 1301869 h 1636384"/>
              <a:gd name="connsiteX4667" fmla="*/ 998563 w 1305671"/>
              <a:gd name="connsiteY4667" fmla="*/ 1298459 h 1636384"/>
              <a:gd name="connsiteX4668" fmla="*/ 998563 w 1305671"/>
              <a:gd name="connsiteY4668" fmla="*/ 1296886 h 1636384"/>
              <a:gd name="connsiteX4669" fmla="*/ 999349 w 1305671"/>
              <a:gd name="connsiteY4669" fmla="*/ 1296886 h 1636384"/>
              <a:gd name="connsiteX4670" fmla="*/ 1004332 w 1305671"/>
              <a:gd name="connsiteY4670" fmla="*/ 1294788 h 1636384"/>
              <a:gd name="connsiteX4671" fmla="*/ 1005644 w 1305671"/>
              <a:gd name="connsiteY4671" fmla="*/ 1294001 h 1636384"/>
              <a:gd name="connsiteX4672" fmla="*/ 1007873 w 1305671"/>
              <a:gd name="connsiteY4672" fmla="*/ 1292821 h 1636384"/>
              <a:gd name="connsiteX4673" fmla="*/ 1009315 w 1305671"/>
              <a:gd name="connsiteY4673" fmla="*/ 1291903 h 1636384"/>
              <a:gd name="connsiteX4674" fmla="*/ 1012069 w 1305671"/>
              <a:gd name="connsiteY4674" fmla="*/ 1290460 h 1636384"/>
              <a:gd name="connsiteX4675" fmla="*/ 1012987 w 1305671"/>
              <a:gd name="connsiteY4675" fmla="*/ 1290067 h 1636384"/>
              <a:gd name="connsiteX4676" fmla="*/ 1014167 w 1305671"/>
              <a:gd name="connsiteY4676" fmla="*/ 1289805 h 1636384"/>
              <a:gd name="connsiteX4677" fmla="*/ 1015610 w 1305671"/>
              <a:gd name="connsiteY4677" fmla="*/ 1290067 h 1636384"/>
              <a:gd name="connsiteX4678" fmla="*/ 1017314 w 1305671"/>
              <a:gd name="connsiteY4678" fmla="*/ 1294788 h 1636384"/>
              <a:gd name="connsiteX4679" fmla="*/ 1019412 w 1305671"/>
              <a:gd name="connsiteY4679" fmla="*/ 1299639 h 1636384"/>
              <a:gd name="connsiteX4680" fmla="*/ 1020855 w 1305671"/>
              <a:gd name="connsiteY4680" fmla="*/ 1303442 h 1636384"/>
              <a:gd name="connsiteX4681" fmla="*/ 1027674 w 1305671"/>
              <a:gd name="connsiteY4681" fmla="*/ 1301344 h 1636384"/>
              <a:gd name="connsiteX4682" fmla="*/ 1032263 w 1305671"/>
              <a:gd name="connsiteY4682" fmla="*/ 1299902 h 1636384"/>
              <a:gd name="connsiteX4683" fmla="*/ 1033050 w 1305671"/>
              <a:gd name="connsiteY4683" fmla="*/ 1299639 h 1636384"/>
              <a:gd name="connsiteX4684" fmla="*/ 1033968 w 1305671"/>
              <a:gd name="connsiteY4684" fmla="*/ 1299902 h 1636384"/>
              <a:gd name="connsiteX4685" fmla="*/ 1034493 w 1305671"/>
              <a:gd name="connsiteY4685" fmla="*/ 1299902 h 1636384"/>
              <a:gd name="connsiteX4686" fmla="*/ 1036853 w 1305671"/>
              <a:gd name="connsiteY4686" fmla="*/ 1301082 h 1636384"/>
              <a:gd name="connsiteX4687" fmla="*/ 1037902 w 1305671"/>
              <a:gd name="connsiteY4687" fmla="*/ 1301869 h 1636384"/>
              <a:gd name="connsiteX4688" fmla="*/ 1038295 w 1305671"/>
              <a:gd name="connsiteY4688" fmla="*/ 1301344 h 1636384"/>
              <a:gd name="connsiteX4689" fmla="*/ 1040787 w 1305671"/>
              <a:gd name="connsiteY4689" fmla="*/ 1299639 h 1636384"/>
              <a:gd name="connsiteX4690" fmla="*/ 1040787 w 1305671"/>
              <a:gd name="connsiteY4690" fmla="*/ 1301082 h 1636384"/>
              <a:gd name="connsiteX4691" fmla="*/ 1040131 w 1305671"/>
              <a:gd name="connsiteY4691" fmla="*/ 1302787 h 1636384"/>
              <a:gd name="connsiteX4692" fmla="*/ 1040131 w 1305671"/>
              <a:gd name="connsiteY4692" fmla="*/ 1303180 h 1636384"/>
              <a:gd name="connsiteX4693" fmla="*/ 1040131 w 1305671"/>
              <a:gd name="connsiteY4693" fmla="*/ 1305278 h 1636384"/>
              <a:gd name="connsiteX4694" fmla="*/ 1040393 w 1305671"/>
              <a:gd name="connsiteY4694" fmla="*/ 1306327 h 1636384"/>
              <a:gd name="connsiteX4695" fmla="*/ 1048523 w 1305671"/>
              <a:gd name="connsiteY4695" fmla="*/ 1306327 h 1636384"/>
              <a:gd name="connsiteX4696" fmla="*/ 1050228 w 1305671"/>
              <a:gd name="connsiteY4696" fmla="*/ 1306327 h 1636384"/>
              <a:gd name="connsiteX4697" fmla="*/ 1057047 w 1305671"/>
              <a:gd name="connsiteY4697" fmla="*/ 1304229 h 1636384"/>
              <a:gd name="connsiteX4698" fmla="*/ 1059932 w 1305671"/>
              <a:gd name="connsiteY4698" fmla="*/ 1302524 h 1636384"/>
              <a:gd name="connsiteX4699" fmla="*/ 1060587 w 1305671"/>
              <a:gd name="connsiteY4699" fmla="*/ 1303180 h 1636384"/>
              <a:gd name="connsiteX4700" fmla="*/ 1060587 w 1305671"/>
              <a:gd name="connsiteY4700" fmla="*/ 1304229 h 1636384"/>
              <a:gd name="connsiteX4701" fmla="*/ 1060981 w 1305671"/>
              <a:gd name="connsiteY4701" fmla="*/ 1305278 h 1636384"/>
              <a:gd name="connsiteX4702" fmla="*/ 1060981 w 1305671"/>
              <a:gd name="connsiteY4702" fmla="*/ 1306065 h 1636384"/>
              <a:gd name="connsiteX4703" fmla="*/ 1061768 w 1305671"/>
              <a:gd name="connsiteY4703" fmla="*/ 1306721 h 1636384"/>
              <a:gd name="connsiteX4704" fmla="*/ 1062686 w 1305671"/>
              <a:gd name="connsiteY4704" fmla="*/ 1306983 h 1636384"/>
              <a:gd name="connsiteX4705" fmla="*/ 1064128 w 1305671"/>
              <a:gd name="connsiteY4705" fmla="*/ 1308163 h 1636384"/>
              <a:gd name="connsiteX4706" fmla="*/ 1064128 w 1305671"/>
              <a:gd name="connsiteY4706" fmla="*/ 1308819 h 1636384"/>
              <a:gd name="connsiteX4707" fmla="*/ 1064521 w 1305671"/>
              <a:gd name="connsiteY4707" fmla="*/ 1309605 h 1636384"/>
              <a:gd name="connsiteX4708" fmla="*/ 1065308 w 1305671"/>
              <a:gd name="connsiteY4708" fmla="*/ 1310261 h 1636384"/>
              <a:gd name="connsiteX4709" fmla="*/ 1065308 w 1305671"/>
              <a:gd name="connsiteY4709" fmla="*/ 1311310 h 1636384"/>
              <a:gd name="connsiteX4710" fmla="*/ 1065570 w 1305671"/>
              <a:gd name="connsiteY4710" fmla="*/ 1312359 h 1636384"/>
              <a:gd name="connsiteX4711" fmla="*/ 1065570 w 1305671"/>
              <a:gd name="connsiteY4711" fmla="*/ 1313802 h 1636384"/>
              <a:gd name="connsiteX4712" fmla="*/ 1073045 w 1305671"/>
              <a:gd name="connsiteY4712" fmla="*/ 1308819 h 1636384"/>
              <a:gd name="connsiteX4713" fmla="*/ 1074750 w 1305671"/>
              <a:gd name="connsiteY4713" fmla="*/ 1311703 h 1636384"/>
              <a:gd name="connsiteX4714" fmla="*/ 1078028 w 1305671"/>
              <a:gd name="connsiteY4714" fmla="*/ 1310523 h 1636384"/>
              <a:gd name="connsiteX4715" fmla="*/ 1078290 w 1305671"/>
              <a:gd name="connsiteY4715" fmla="*/ 1313802 h 1636384"/>
              <a:gd name="connsiteX4716" fmla="*/ 1078290 w 1305671"/>
              <a:gd name="connsiteY4716" fmla="*/ 1314588 h 1636384"/>
              <a:gd name="connsiteX4717" fmla="*/ 1078684 w 1305671"/>
              <a:gd name="connsiteY4717" fmla="*/ 1314588 h 1636384"/>
              <a:gd name="connsiteX4718" fmla="*/ 1079733 w 1305671"/>
              <a:gd name="connsiteY4718" fmla="*/ 1314588 h 1636384"/>
              <a:gd name="connsiteX4719" fmla="*/ 1080126 w 1305671"/>
              <a:gd name="connsiteY4719" fmla="*/ 1315506 h 1636384"/>
              <a:gd name="connsiteX4720" fmla="*/ 1080126 w 1305671"/>
              <a:gd name="connsiteY4720" fmla="*/ 1316686 h 1636384"/>
              <a:gd name="connsiteX4721" fmla="*/ 1077372 w 1305671"/>
              <a:gd name="connsiteY4721" fmla="*/ 1320883 h 1636384"/>
              <a:gd name="connsiteX4722" fmla="*/ 1076848 w 1305671"/>
              <a:gd name="connsiteY4722" fmla="*/ 1321932 h 1636384"/>
              <a:gd name="connsiteX4723" fmla="*/ 1076848 w 1305671"/>
              <a:gd name="connsiteY4723" fmla="*/ 1328751 h 1636384"/>
              <a:gd name="connsiteX4724" fmla="*/ 1077635 w 1305671"/>
              <a:gd name="connsiteY4724" fmla="*/ 1329799 h 1636384"/>
              <a:gd name="connsiteX4725" fmla="*/ 1080782 w 1305671"/>
              <a:gd name="connsiteY4725" fmla="*/ 1332947 h 1636384"/>
              <a:gd name="connsiteX4726" fmla="*/ 1081831 w 1305671"/>
              <a:gd name="connsiteY4726" fmla="*/ 1332684 h 1636384"/>
              <a:gd name="connsiteX4727" fmla="*/ 1082486 w 1305671"/>
              <a:gd name="connsiteY4727" fmla="*/ 1331898 h 1636384"/>
              <a:gd name="connsiteX4728" fmla="*/ 1082224 w 1305671"/>
              <a:gd name="connsiteY4728" fmla="*/ 1330455 h 1636384"/>
              <a:gd name="connsiteX4729" fmla="*/ 1083011 w 1305671"/>
              <a:gd name="connsiteY4729" fmla="*/ 1328357 h 1636384"/>
              <a:gd name="connsiteX4730" fmla="*/ 1083929 w 1305671"/>
              <a:gd name="connsiteY4730" fmla="*/ 1327701 h 1636384"/>
              <a:gd name="connsiteX4731" fmla="*/ 1083929 w 1305671"/>
              <a:gd name="connsiteY4731" fmla="*/ 1325079 h 1636384"/>
              <a:gd name="connsiteX4732" fmla="*/ 1086158 w 1305671"/>
              <a:gd name="connsiteY4732" fmla="*/ 1322981 h 1636384"/>
              <a:gd name="connsiteX4733" fmla="*/ 1086158 w 1305671"/>
              <a:gd name="connsiteY4733" fmla="*/ 1321932 h 1636384"/>
              <a:gd name="connsiteX4734" fmla="*/ 1087207 w 1305671"/>
              <a:gd name="connsiteY4734" fmla="*/ 1320883 h 1636384"/>
              <a:gd name="connsiteX4735" fmla="*/ 1087207 w 1305671"/>
              <a:gd name="connsiteY4735" fmla="*/ 1319047 h 1636384"/>
              <a:gd name="connsiteX4736" fmla="*/ 1087601 w 1305671"/>
              <a:gd name="connsiteY4736" fmla="*/ 1317604 h 1636384"/>
              <a:gd name="connsiteX4737" fmla="*/ 1088387 w 1305671"/>
              <a:gd name="connsiteY4737" fmla="*/ 1316949 h 1636384"/>
              <a:gd name="connsiteX4738" fmla="*/ 1088387 w 1305671"/>
              <a:gd name="connsiteY4738" fmla="*/ 1316293 h 1636384"/>
              <a:gd name="connsiteX4739" fmla="*/ 1091534 w 1305671"/>
              <a:gd name="connsiteY4739" fmla="*/ 1314588 h 1636384"/>
              <a:gd name="connsiteX4740" fmla="*/ 1092583 w 1305671"/>
              <a:gd name="connsiteY4740" fmla="*/ 1314064 h 1636384"/>
              <a:gd name="connsiteX4741" fmla="*/ 1094288 w 1305671"/>
              <a:gd name="connsiteY4741" fmla="*/ 1315506 h 1636384"/>
              <a:gd name="connsiteX4742" fmla="*/ 1094944 w 1305671"/>
              <a:gd name="connsiteY4742" fmla="*/ 1315244 h 1636384"/>
              <a:gd name="connsiteX4743" fmla="*/ 1095731 w 1305671"/>
              <a:gd name="connsiteY4743" fmla="*/ 1315506 h 1636384"/>
              <a:gd name="connsiteX4744" fmla="*/ 1095731 w 1305671"/>
              <a:gd name="connsiteY4744" fmla="*/ 1315244 h 1636384"/>
              <a:gd name="connsiteX4745" fmla="*/ 1095468 w 1305671"/>
              <a:gd name="connsiteY4745" fmla="*/ 1315244 h 1636384"/>
              <a:gd name="connsiteX4746" fmla="*/ 1096124 w 1305671"/>
              <a:gd name="connsiteY4746" fmla="*/ 1314851 h 1636384"/>
              <a:gd name="connsiteX4747" fmla="*/ 1096124 w 1305671"/>
              <a:gd name="connsiteY4747" fmla="*/ 1314064 h 1636384"/>
              <a:gd name="connsiteX4748" fmla="*/ 1096911 w 1305671"/>
              <a:gd name="connsiteY4748" fmla="*/ 1313146 h 1636384"/>
              <a:gd name="connsiteX4749" fmla="*/ 1098222 w 1305671"/>
              <a:gd name="connsiteY4749" fmla="*/ 1310261 h 1636384"/>
              <a:gd name="connsiteX4750" fmla="*/ 1098222 w 1305671"/>
              <a:gd name="connsiteY4750" fmla="*/ 1309212 h 1636384"/>
              <a:gd name="connsiteX4751" fmla="*/ 1097829 w 1305671"/>
              <a:gd name="connsiteY4751" fmla="*/ 1309212 h 1636384"/>
              <a:gd name="connsiteX4752" fmla="*/ 1097829 w 1305671"/>
              <a:gd name="connsiteY4752" fmla="*/ 1307507 h 1636384"/>
              <a:gd name="connsiteX4753" fmla="*/ 1098222 w 1305671"/>
              <a:gd name="connsiteY4753" fmla="*/ 1305540 h 1636384"/>
              <a:gd name="connsiteX4754" fmla="*/ 1099009 w 1305671"/>
              <a:gd name="connsiteY4754" fmla="*/ 1304885 h 1636384"/>
              <a:gd name="connsiteX4755" fmla="*/ 1099271 w 1305671"/>
              <a:gd name="connsiteY4755" fmla="*/ 1303836 h 1636384"/>
              <a:gd name="connsiteX4756" fmla="*/ 1099927 w 1305671"/>
              <a:gd name="connsiteY4756" fmla="*/ 1302524 h 1636384"/>
              <a:gd name="connsiteX4757" fmla="*/ 1103205 w 1305671"/>
              <a:gd name="connsiteY4757" fmla="*/ 1302131 h 1636384"/>
              <a:gd name="connsiteX4758" fmla="*/ 1103467 w 1305671"/>
              <a:gd name="connsiteY4758" fmla="*/ 1302524 h 1636384"/>
              <a:gd name="connsiteX4759" fmla="*/ 1104123 w 1305671"/>
              <a:gd name="connsiteY4759" fmla="*/ 1302524 h 1636384"/>
              <a:gd name="connsiteX4760" fmla="*/ 1104123 w 1305671"/>
              <a:gd name="connsiteY4760" fmla="*/ 1302787 h 1636384"/>
              <a:gd name="connsiteX4761" fmla="*/ 1104910 w 1305671"/>
              <a:gd name="connsiteY4761" fmla="*/ 1302787 h 1636384"/>
              <a:gd name="connsiteX4762" fmla="*/ 1105565 w 1305671"/>
              <a:gd name="connsiteY4762" fmla="*/ 1303180 h 1636384"/>
              <a:gd name="connsiteX4763" fmla="*/ 1106352 w 1305671"/>
              <a:gd name="connsiteY4763" fmla="*/ 1303180 h 1636384"/>
              <a:gd name="connsiteX4764" fmla="*/ 1107401 w 1305671"/>
              <a:gd name="connsiteY4764" fmla="*/ 1303442 h 1636384"/>
              <a:gd name="connsiteX4765" fmla="*/ 1108450 w 1305671"/>
              <a:gd name="connsiteY4765" fmla="*/ 1304622 h 1636384"/>
              <a:gd name="connsiteX4766" fmla="*/ 1109106 w 1305671"/>
              <a:gd name="connsiteY4766" fmla="*/ 1306065 h 1636384"/>
              <a:gd name="connsiteX4767" fmla="*/ 1108844 w 1305671"/>
              <a:gd name="connsiteY4767" fmla="*/ 1307507 h 1636384"/>
              <a:gd name="connsiteX4768" fmla="*/ 1111204 w 1305671"/>
              <a:gd name="connsiteY4768" fmla="*/ 1309212 h 1636384"/>
              <a:gd name="connsiteX4769" fmla="*/ 1111729 w 1305671"/>
              <a:gd name="connsiteY4769" fmla="*/ 1310523 h 1636384"/>
              <a:gd name="connsiteX4770" fmla="*/ 1112384 w 1305671"/>
              <a:gd name="connsiteY4770" fmla="*/ 1311310 h 1636384"/>
              <a:gd name="connsiteX4771" fmla="*/ 1112646 w 1305671"/>
              <a:gd name="connsiteY4771" fmla="*/ 1311966 h 1636384"/>
              <a:gd name="connsiteX4772" fmla="*/ 1108188 w 1305671"/>
              <a:gd name="connsiteY4772" fmla="*/ 1314588 h 1636384"/>
              <a:gd name="connsiteX4773" fmla="*/ 1108188 w 1305671"/>
              <a:gd name="connsiteY4773" fmla="*/ 1315506 h 1636384"/>
              <a:gd name="connsiteX4774" fmla="*/ 1111729 w 1305671"/>
              <a:gd name="connsiteY4774" fmla="*/ 1318785 h 1636384"/>
              <a:gd name="connsiteX4775" fmla="*/ 1118810 w 1305671"/>
              <a:gd name="connsiteY4775" fmla="*/ 1323374 h 1636384"/>
              <a:gd name="connsiteX4776" fmla="*/ 1118547 w 1305671"/>
              <a:gd name="connsiteY4776" fmla="*/ 1326784 h 1636384"/>
              <a:gd name="connsiteX4777" fmla="*/ 1113433 w 1305671"/>
              <a:gd name="connsiteY4777" fmla="*/ 1332947 h 1636384"/>
              <a:gd name="connsiteX4778" fmla="*/ 1115663 w 1305671"/>
              <a:gd name="connsiteY4778" fmla="*/ 1334783 h 1636384"/>
              <a:gd name="connsiteX4779" fmla="*/ 1114482 w 1305671"/>
              <a:gd name="connsiteY4779" fmla="*/ 1336487 h 1636384"/>
              <a:gd name="connsiteX4780" fmla="*/ 1113433 w 1305671"/>
              <a:gd name="connsiteY4780" fmla="*/ 1336881 h 1636384"/>
              <a:gd name="connsiteX4781" fmla="*/ 1113171 w 1305671"/>
              <a:gd name="connsiteY4781" fmla="*/ 1337143 h 1636384"/>
              <a:gd name="connsiteX4782" fmla="*/ 1111729 w 1305671"/>
              <a:gd name="connsiteY4782" fmla="*/ 1337143 h 1636384"/>
              <a:gd name="connsiteX4783" fmla="*/ 1110548 w 1305671"/>
              <a:gd name="connsiteY4783" fmla="*/ 1337536 h 1636384"/>
              <a:gd name="connsiteX4784" fmla="*/ 1112384 w 1305671"/>
              <a:gd name="connsiteY4784" fmla="*/ 1338979 h 1636384"/>
              <a:gd name="connsiteX4785" fmla="*/ 1112384 w 1305671"/>
              <a:gd name="connsiteY4785" fmla="*/ 1339241 h 1636384"/>
              <a:gd name="connsiteX4786" fmla="*/ 1115663 w 1305671"/>
              <a:gd name="connsiteY4786" fmla="*/ 1341470 h 1636384"/>
              <a:gd name="connsiteX4787" fmla="*/ 1115663 w 1305671"/>
              <a:gd name="connsiteY4787" fmla="*/ 1341864 h 1636384"/>
              <a:gd name="connsiteX4788" fmla="*/ 1118547 w 1305671"/>
              <a:gd name="connsiteY4788" fmla="*/ 1343568 h 1636384"/>
              <a:gd name="connsiteX4789" fmla="*/ 1119203 w 1305671"/>
              <a:gd name="connsiteY4789" fmla="*/ 1342126 h 1636384"/>
              <a:gd name="connsiteX4790" fmla="*/ 1120121 w 1305671"/>
              <a:gd name="connsiteY4790" fmla="*/ 1342126 h 1636384"/>
              <a:gd name="connsiteX4791" fmla="*/ 1121301 w 1305671"/>
              <a:gd name="connsiteY4791" fmla="*/ 1341077 h 1636384"/>
              <a:gd name="connsiteX4792" fmla="*/ 1123662 w 1305671"/>
              <a:gd name="connsiteY4792" fmla="*/ 1341470 h 1636384"/>
              <a:gd name="connsiteX4793" fmla="*/ 1125891 w 1305671"/>
              <a:gd name="connsiteY4793" fmla="*/ 1339765 h 1636384"/>
              <a:gd name="connsiteX4794" fmla="*/ 1127595 w 1305671"/>
              <a:gd name="connsiteY4794" fmla="*/ 1338585 h 1636384"/>
              <a:gd name="connsiteX4795" fmla="*/ 1130743 w 1305671"/>
              <a:gd name="connsiteY4795" fmla="*/ 1339765 h 1636384"/>
              <a:gd name="connsiteX4796" fmla="*/ 1131923 w 1305671"/>
              <a:gd name="connsiteY4796" fmla="*/ 1341077 h 1636384"/>
              <a:gd name="connsiteX4797" fmla="*/ 1135070 w 1305671"/>
              <a:gd name="connsiteY4797" fmla="*/ 1341864 h 1636384"/>
              <a:gd name="connsiteX4798" fmla="*/ 1137824 w 1305671"/>
              <a:gd name="connsiteY4798" fmla="*/ 1339241 h 1636384"/>
              <a:gd name="connsiteX4799" fmla="*/ 1143200 w 1305671"/>
              <a:gd name="connsiteY4799" fmla="*/ 1343962 h 1636384"/>
              <a:gd name="connsiteX4800" fmla="*/ 1146741 w 1305671"/>
              <a:gd name="connsiteY4800" fmla="*/ 1343175 h 1636384"/>
              <a:gd name="connsiteX4801" fmla="*/ 1147527 w 1305671"/>
              <a:gd name="connsiteY4801" fmla="*/ 1342126 h 1636384"/>
              <a:gd name="connsiteX4802" fmla="*/ 1149363 w 1305671"/>
              <a:gd name="connsiteY4802" fmla="*/ 1342126 h 1636384"/>
              <a:gd name="connsiteX4803" fmla="*/ 1149363 w 1305671"/>
              <a:gd name="connsiteY4803" fmla="*/ 1343962 h 1636384"/>
              <a:gd name="connsiteX4804" fmla="*/ 1149625 w 1305671"/>
              <a:gd name="connsiteY4804" fmla="*/ 1347764 h 1636384"/>
              <a:gd name="connsiteX4805" fmla="*/ 1145429 w 1305671"/>
              <a:gd name="connsiteY4805" fmla="*/ 1353928 h 1636384"/>
              <a:gd name="connsiteX4806" fmla="*/ 1144249 w 1305671"/>
              <a:gd name="connsiteY4806" fmla="*/ 1357337 h 1636384"/>
              <a:gd name="connsiteX4807" fmla="*/ 1147527 w 1305671"/>
              <a:gd name="connsiteY4807" fmla="*/ 1356681 h 1636384"/>
              <a:gd name="connsiteX4808" fmla="*/ 1148576 w 1305671"/>
              <a:gd name="connsiteY4808" fmla="*/ 1356944 h 1636384"/>
              <a:gd name="connsiteX4809" fmla="*/ 1155264 w 1305671"/>
              <a:gd name="connsiteY4809" fmla="*/ 1355632 h 1636384"/>
              <a:gd name="connsiteX4810" fmla="*/ 1154608 w 1305671"/>
              <a:gd name="connsiteY4810" fmla="*/ 1358124 h 1636384"/>
              <a:gd name="connsiteX4811" fmla="*/ 1158805 w 1305671"/>
              <a:gd name="connsiteY4811" fmla="*/ 1363369 h 1636384"/>
              <a:gd name="connsiteX4812" fmla="*/ 1157362 w 1305671"/>
              <a:gd name="connsiteY4812" fmla="*/ 1364025 h 1636384"/>
              <a:gd name="connsiteX4813" fmla="*/ 1156706 w 1305671"/>
              <a:gd name="connsiteY4813" fmla="*/ 1363762 h 1636384"/>
              <a:gd name="connsiteX4814" fmla="*/ 1154215 w 1305671"/>
              <a:gd name="connsiteY4814" fmla="*/ 1367303 h 1636384"/>
              <a:gd name="connsiteX4815" fmla="*/ 1156444 w 1305671"/>
              <a:gd name="connsiteY4815" fmla="*/ 1368352 h 1636384"/>
              <a:gd name="connsiteX4816" fmla="*/ 1157100 w 1305671"/>
              <a:gd name="connsiteY4816" fmla="*/ 1369663 h 1636384"/>
              <a:gd name="connsiteX4817" fmla="*/ 1158149 w 1305671"/>
              <a:gd name="connsiteY4817" fmla="*/ 1370450 h 1636384"/>
              <a:gd name="connsiteX4818" fmla="*/ 1158149 w 1305671"/>
              <a:gd name="connsiteY4818" fmla="*/ 1370844 h 1636384"/>
              <a:gd name="connsiteX4819" fmla="*/ 1157362 w 1305671"/>
              <a:gd name="connsiteY4819" fmla="*/ 1372286 h 1636384"/>
              <a:gd name="connsiteX4820" fmla="*/ 1150281 w 1305671"/>
              <a:gd name="connsiteY4820" fmla="*/ 1371106 h 1636384"/>
              <a:gd name="connsiteX4821" fmla="*/ 1151461 w 1305671"/>
              <a:gd name="connsiteY4821" fmla="*/ 1375040 h 1636384"/>
              <a:gd name="connsiteX4822" fmla="*/ 1151068 w 1305671"/>
              <a:gd name="connsiteY4822" fmla="*/ 1376744 h 1636384"/>
              <a:gd name="connsiteX4823" fmla="*/ 1150019 w 1305671"/>
              <a:gd name="connsiteY4823" fmla="*/ 1378580 h 1636384"/>
              <a:gd name="connsiteX4824" fmla="*/ 1150281 w 1305671"/>
              <a:gd name="connsiteY4824" fmla="*/ 1378843 h 1636384"/>
              <a:gd name="connsiteX4825" fmla="*/ 1149363 w 1305671"/>
              <a:gd name="connsiteY4825" fmla="*/ 1381072 h 1636384"/>
              <a:gd name="connsiteX4826" fmla="*/ 1148576 w 1305671"/>
              <a:gd name="connsiteY4826" fmla="*/ 1381858 h 1636384"/>
              <a:gd name="connsiteX4827" fmla="*/ 1147921 w 1305671"/>
              <a:gd name="connsiteY4827" fmla="*/ 1381072 h 1636384"/>
              <a:gd name="connsiteX4828" fmla="*/ 1147527 w 1305671"/>
              <a:gd name="connsiteY4828" fmla="*/ 1381858 h 1636384"/>
              <a:gd name="connsiteX4829" fmla="*/ 1144249 w 1305671"/>
              <a:gd name="connsiteY4829" fmla="*/ 1382121 h 1636384"/>
              <a:gd name="connsiteX4830" fmla="*/ 1144249 w 1305671"/>
              <a:gd name="connsiteY4830" fmla="*/ 1382514 h 1636384"/>
              <a:gd name="connsiteX4831" fmla="*/ 1146741 w 1305671"/>
              <a:gd name="connsiteY4831" fmla="*/ 1383563 h 1636384"/>
              <a:gd name="connsiteX4832" fmla="*/ 1146741 w 1305671"/>
              <a:gd name="connsiteY4832" fmla="*/ 1386186 h 1636384"/>
              <a:gd name="connsiteX4833" fmla="*/ 1148183 w 1305671"/>
              <a:gd name="connsiteY4833" fmla="*/ 1388546 h 1636384"/>
              <a:gd name="connsiteX4834" fmla="*/ 1150806 w 1305671"/>
              <a:gd name="connsiteY4834" fmla="*/ 1389202 h 1636384"/>
              <a:gd name="connsiteX4835" fmla="*/ 1156444 w 1305671"/>
              <a:gd name="connsiteY4835" fmla="*/ 1392742 h 1636384"/>
              <a:gd name="connsiteX4836" fmla="*/ 1157362 w 1305671"/>
              <a:gd name="connsiteY4836" fmla="*/ 1392742 h 1636384"/>
              <a:gd name="connsiteX4837" fmla="*/ 1157362 w 1305671"/>
              <a:gd name="connsiteY4837" fmla="*/ 1393267 h 1636384"/>
              <a:gd name="connsiteX4838" fmla="*/ 1156706 w 1305671"/>
              <a:gd name="connsiteY4838" fmla="*/ 1393923 h 1636384"/>
              <a:gd name="connsiteX4839" fmla="*/ 1153559 w 1305671"/>
              <a:gd name="connsiteY4839" fmla="*/ 1396021 h 1636384"/>
              <a:gd name="connsiteX4840" fmla="*/ 1153822 w 1305671"/>
              <a:gd name="connsiteY4840" fmla="*/ 1397463 h 1636384"/>
              <a:gd name="connsiteX4841" fmla="*/ 1153166 w 1305671"/>
              <a:gd name="connsiteY4841" fmla="*/ 1399561 h 1636384"/>
              <a:gd name="connsiteX4842" fmla="*/ 1154215 w 1305671"/>
              <a:gd name="connsiteY4842" fmla="*/ 1399823 h 1636384"/>
              <a:gd name="connsiteX4843" fmla="*/ 1156706 w 1305671"/>
              <a:gd name="connsiteY4843" fmla="*/ 1404020 h 1636384"/>
              <a:gd name="connsiteX4844" fmla="*/ 1159591 w 1305671"/>
              <a:gd name="connsiteY4844" fmla="*/ 1405987 h 1636384"/>
              <a:gd name="connsiteX4845" fmla="*/ 1155920 w 1305671"/>
              <a:gd name="connsiteY4845" fmla="*/ 1408085 h 1636384"/>
              <a:gd name="connsiteX4846" fmla="*/ 1152904 w 1305671"/>
              <a:gd name="connsiteY4846" fmla="*/ 1415428 h 1636384"/>
              <a:gd name="connsiteX4847" fmla="*/ 1158542 w 1305671"/>
              <a:gd name="connsiteY4847" fmla="*/ 1416477 h 1636384"/>
              <a:gd name="connsiteX4848" fmla="*/ 1159985 w 1305671"/>
              <a:gd name="connsiteY4848" fmla="*/ 1413068 h 1636384"/>
              <a:gd name="connsiteX4849" fmla="*/ 1167984 w 1305671"/>
              <a:gd name="connsiteY4849" fmla="*/ 1416477 h 1636384"/>
              <a:gd name="connsiteX4850" fmla="*/ 1172704 w 1305671"/>
              <a:gd name="connsiteY4850" fmla="*/ 1415166 h 1636384"/>
              <a:gd name="connsiteX4851" fmla="*/ 1173360 w 1305671"/>
              <a:gd name="connsiteY4851" fmla="*/ 1415166 h 1636384"/>
              <a:gd name="connsiteX4852" fmla="*/ 1172180 w 1305671"/>
              <a:gd name="connsiteY4852" fmla="*/ 1416739 h 1636384"/>
              <a:gd name="connsiteX4853" fmla="*/ 1171918 w 1305671"/>
              <a:gd name="connsiteY4853" fmla="*/ 1420149 h 1636384"/>
              <a:gd name="connsiteX4854" fmla="*/ 1172180 w 1305671"/>
              <a:gd name="connsiteY4854" fmla="*/ 1423165 h 1636384"/>
              <a:gd name="connsiteX4855" fmla="*/ 1164837 w 1305671"/>
              <a:gd name="connsiteY4855" fmla="*/ 1423165 h 1636384"/>
              <a:gd name="connsiteX4856" fmla="*/ 1162083 w 1305671"/>
              <a:gd name="connsiteY4856" fmla="*/ 1422116 h 1636384"/>
              <a:gd name="connsiteX4857" fmla="*/ 1160903 w 1305671"/>
              <a:gd name="connsiteY4857" fmla="*/ 1426443 h 1636384"/>
              <a:gd name="connsiteX4858" fmla="*/ 1158805 w 1305671"/>
              <a:gd name="connsiteY4858" fmla="*/ 1426705 h 1636384"/>
              <a:gd name="connsiteX4859" fmla="*/ 1158805 w 1305671"/>
              <a:gd name="connsiteY4859" fmla="*/ 1429197 h 1636384"/>
              <a:gd name="connsiteX4860" fmla="*/ 1160247 w 1305671"/>
              <a:gd name="connsiteY4860" fmla="*/ 1429197 h 1636384"/>
              <a:gd name="connsiteX4861" fmla="*/ 1162345 w 1305671"/>
              <a:gd name="connsiteY4861" fmla="*/ 1431426 h 1636384"/>
              <a:gd name="connsiteX4862" fmla="*/ 1163001 w 1305671"/>
              <a:gd name="connsiteY4862" fmla="*/ 1434180 h 1636384"/>
              <a:gd name="connsiteX4863" fmla="*/ 1164837 w 1305671"/>
              <a:gd name="connsiteY4863" fmla="*/ 1434967 h 1636384"/>
              <a:gd name="connsiteX4864" fmla="*/ 1165623 w 1305671"/>
              <a:gd name="connsiteY4864" fmla="*/ 1436278 h 1636384"/>
              <a:gd name="connsiteX4865" fmla="*/ 1167984 w 1305671"/>
              <a:gd name="connsiteY4865" fmla="*/ 1436278 h 1636384"/>
              <a:gd name="connsiteX4866" fmla="*/ 1165886 w 1305671"/>
              <a:gd name="connsiteY4866" fmla="*/ 1442703 h 1636384"/>
              <a:gd name="connsiteX4867" fmla="*/ 1164837 w 1305671"/>
              <a:gd name="connsiteY4867" fmla="*/ 1442703 h 1636384"/>
              <a:gd name="connsiteX4868" fmla="*/ 1162739 w 1305671"/>
              <a:gd name="connsiteY4868" fmla="*/ 1445981 h 1636384"/>
              <a:gd name="connsiteX4869" fmla="*/ 1158542 w 1305671"/>
              <a:gd name="connsiteY4869" fmla="*/ 1445326 h 1636384"/>
              <a:gd name="connsiteX4870" fmla="*/ 1158805 w 1305671"/>
              <a:gd name="connsiteY4870" fmla="*/ 1451620 h 1636384"/>
              <a:gd name="connsiteX4871" fmla="*/ 1168377 w 1305671"/>
              <a:gd name="connsiteY4871" fmla="*/ 1453063 h 1636384"/>
              <a:gd name="connsiteX4872" fmla="*/ 1169820 w 1305671"/>
              <a:gd name="connsiteY4872" fmla="*/ 1453718 h 1636384"/>
              <a:gd name="connsiteX4873" fmla="*/ 1170475 w 1305671"/>
              <a:gd name="connsiteY4873" fmla="*/ 1456079 h 1636384"/>
              <a:gd name="connsiteX4874" fmla="*/ 1168377 w 1305671"/>
              <a:gd name="connsiteY4874" fmla="*/ 1460144 h 1636384"/>
              <a:gd name="connsiteX4875" fmla="*/ 1167066 w 1305671"/>
              <a:gd name="connsiteY4875" fmla="*/ 1460406 h 1636384"/>
              <a:gd name="connsiteX4876" fmla="*/ 1165886 w 1305671"/>
              <a:gd name="connsiteY4876" fmla="*/ 1462242 h 1636384"/>
              <a:gd name="connsiteX4877" fmla="*/ 1162739 w 1305671"/>
              <a:gd name="connsiteY4877" fmla="*/ 1462504 h 1636384"/>
              <a:gd name="connsiteX4878" fmla="*/ 1161296 w 1305671"/>
              <a:gd name="connsiteY4878" fmla="*/ 1463946 h 1636384"/>
              <a:gd name="connsiteX4879" fmla="*/ 1161689 w 1305671"/>
              <a:gd name="connsiteY4879" fmla="*/ 1465389 h 1636384"/>
              <a:gd name="connsiteX4880" fmla="*/ 1157887 w 1305671"/>
              <a:gd name="connsiteY4880" fmla="*/ 1466045 h 1636384"/>
              <a:gd name="connsiteX4881" fmla="*/ 1157887 w 1305671"/>
              <a:gd name="connsiteY4881" fmla="*/ 1466438 h 1636384"/>
              <a:gd name="connsiteX4882" fmla="*/ 1159591 w 1305671"/>
              <a:gd name="connsiteY4882" fmla="*/ 1472863 h 1636384"/>
              <a:gd name="connsiteX4883" fmla="*/ 1157887 w 1305671"/>
              <a:gd name="connsiteY4883" fmla="*/ 1473912 h 1636384"/>
              <a:gd name="connsiteX4884" fmla="*/ 1158149 w 1305671"/>
              <a:gd name="connsiteY4884" fmla="*/ 1475224 h 1636384"/>
              <a:gd name="connsiteX4885" fmla="*/ 1160247 w 1305671"/>
              <a:gd name="connsiteY4885" fmla="*/ 1476404 h 1636384"/>
              <a:gd name="connsiteX4886" fmla="*/ 1160247 w 1305671"/>
              <a:gd name="connsiteY4886" fmla="*/ 1478502 h 1636384"/>
              <a:gd name="connsiteX4887" fmla="*/ 1160247 w 1305671"/>
              <a:gd name="connsiteY4887" fmla="*/ 1479289 h 1636384"/>
              <a:gd name="connsiteX4888" fmla="*/ 1159985 w 1305671"/>
              <a:gd name="connsiteY4888" fmla="*/ 1480600 h 1636384"/>
              <a:gd name="connsiteX4889" fmla="*/ 1158149 w 1305671"/>
              <a:gd name="connsiteY4889" fmla="*/ 1479944 h 1636384"/>
              <a:gd name="connsiteX4890" fmla="*/ 1159198 w 1305671"/>
              <a:gd name="connsiteY4890" fmla="*/ 1478109 h 1636384"/>
              <a:gd name="connsiteX4891" fmla="*/ 1158805 w 1305671"/>
              <a:gd name="connsiteY4891" fmla="*/ 1477846 h 1636384"/>
              <a:gd name="connsiteX4892" fmla="*/ 1157100 w 1305671"/>
              <a:gd name="connsiteY4892" fmla="*/ 1478502 h 1636384"/>
              <a:gd name="connsiteX4893" fmla="*/ 1157100 w 1305671"/>
              <a:gd name="connsiteY4893" fmla="*/ 1478764 h 1636384"/>
              <a:gd name="connsiteX4894" fmla="*/ 1154608 w 1305671"/>
              <a:gd name="connsiteY4894" fmla="*/ 1478764 h 1636384"/>
              <a:gd name="connsiteX4895" fmla="*/ 1148839 w 1305671"/>
              <a:gd name="connsiteY4895" fmla="*/ 1481256 h 1636384"/>
              <a:gd name="connsiteX4896" fmla="*/ 1147527 w 1305671"/>
              <a:gd name="connsiteY4896" fmla="*/ 1480600 h 1636384"/>
              <a:gd name="connsiteX4897" fmla="*/ 1145429 w 1305671"/>
              <a:gd name="connsiteY4897" fmla="*/ 1482698 h 1636384"/>
              <a:gd name="connsiteX4898" fmla="*/ 1143987 w 1305671"/>
              <a:gd name="connsiteY4898" fmla="*/ 1481649 h 1636384"/>
              <a:gd name="connsiteX4899" fmla="*/ 1143200 w 1305671"/>
              <a:gd name="connsiteY4899" fmla="*/ 1482042 h 1636384"/>
              <a:gd name="connsiteX4900" fmla="*/ 1144249 w 1305671"/>
              <a:gd name="connsiteY4900" fmla="*/ 1482960 h 1636384"/>
              <a:gd name="connsiteX4901" fmla="*/ 1142151 w 1305671"/>
              <a:gd name="connsiteY4901" fmla="*/ 1485583 h 1636384"/>
              <a:gd name="connsiteX4902" fmla="*/ 1140446 w 1305671"/>
              <a:gd name="connsiteY4902" fmla="*/ 1486632 h 1636384"/>
              <a:gd name="connsiteX4903" fmla="*/ 1140053 w 1305671"/>
              <a:gd name="connsiteY4903" fmla="*/ 1485845 h 1636384"/>
              <a:gd name="connsiteX4904" fmla="*/ 1140708 w 1305671"/>
              <a:gd name="connsiteY4904" fmla="*/ 1483485 h 1636384"/>
              <a:gd name="connsiteX4905" fmla="*/ 1139659 w 1305671"/>
              <a:gd name="connsiteY4905" fmla="*/ 1483747 h 1636384"/>
              <a:gd name="connsiteX4906" fmla="*/ 1138610 w 1305671"/>
              <a:gd name="connsiteY4906" fmla="*/ 1482698 h 1636384"/>
              <a:gd name="connsiteX4907" fmla="*/ 1139004 w 1305671"/>
              <a:gd name="connsiteY4907" fmla="*/ 1478764 h 1636384"/>
              <a:gd name="connsiteX4908" fmla="*/ 1140708 w 1305671"/>
              <a:gd name="connsiteY4908" fmla="*/ 1477060 h 1636384"/>
              <a:gd name="connsiteX4909" fmla="*/ 1143987 w 1305671"/>
              <a:gd name="connsiteY4909" fmla="*/ 1476010 h 1636384"/>
              <a:gd name="connsiteX4910" fmla="*/ 1143200 w 1305671"/>
              <a:gd name="connsiteY4910" fmla="*/ 1473912 h 1636384"/>
              <a:gd name="connsiteX4911" fmla="*/ 1139266 w 1305671"/>
              <a:gd name="connsiteY4911" fmla="*/ 1476666 h 1636384"/>
              <a:gd name="connsiteX4912" fmla="*/ 1137824 w 1305671"/>
              <a:gd name="connsiteY4912" fmla="*/ 1478502 h 1636384"/>
              <a:gd name="connsiteX4913" fmla="*/ 1135726 w 1305671"/>
              <a:gd name="connsiteY4913" fmla="*/ 1478502 h 1636384"/>
              <a:gd name="connsiteX4914" fmla="*/ 1136381 w 1305671"/>
              <a:gd name="connsiteY4914" fmla="*/ 1480862 h 1636384"/>
              <a:gd name="connsiteX4915" fmla="*/ 1135463 w 1305671"/>
              <a:gd name="connsiteY4915" fmla="*/ 1481256 h 1636384"/>
              <a:gd name="connsiteX4916" fmla="*/ 1135463 w 1305671"/>
              <a:gd name="connsiteY4916" fmla="*/ 1489779 h 1636384"/>
              <a:gd name="connsiteX4917" fmla="*/ 1136119 w 1305671"/>
              <a:gd name="connsiteY4917" fmla="*/ 1491615 h 1636384"/>
              <a:gd name="connsiteX4918" fmla="*/ 1136381 w 1305671"/>
              <a:gd name="connsiteY4918" fmla="*/ 1492664 h 1636384"/>
              <a:gd name="connsiteX4919" fmla="*/ 1136381 w 1305671"/>
              <a:gd name="connsiteY4919" fmla="*/ 1493320 h 1636384"/>
              <a:gd name="connsiteX4920" fmla="*/ 1133365 w 1305671"/>
              <a:gd name="connsiteY4920" fmla="*/ 1489124 h 1636384"/>
              <a:gd name="connsiteX4921" fmla="*/ 1131923 w 1305671"/>
              <a:gd name="connsiteY4921" fmla="*/ 1490304 h 1636384"/>
              <a:gd name="connsiteX4922" fmla="*/ 1134021 w 1305671"/>
              <a:gd name="connsiteY4922" fmla="*/ 1492664 h 1636384"/>
              <a:gd name="connsiteX4923" fmla="*/ 1135070 w 1305671"/>
              <a:gd name="connsiteY4923" fmla="*/ 1493058 h 1636384"/>
              <a:gd name="connsiteX4924" fmla="*/ 1133627 w 1305671"/>
              <a:gd name="connsiteY4924" fmla="*/ 1499090 h 1636384"/>
              <a:gd name="connsiteX4925" fmla="*/ 1131529 w 1305671"/>
              <a:gd name="connsiteY4925" fmla="*/ 1501188 h 1636384"/>
              <a:gd name="connsiteX4926" fmla="*/ 1134283 w 1305671"/>
              <a:gd name="connsiteY4926" fmla="*/ 1503286 h 1636384"/>
              <a:gd name="connsiteX4927" fmla="*/ 1132185 w 1305671"/>
              <a:gd name="connsiteY4927" fmla="*/ 1503941 h 1636384"/>
              <a:gd name="connsiteX4928" fmla="*/ 1131267 w 1305671"/>
              <a:gd name="connsiteY4928" fmla="*/ 1501581 h 1636384"/>
              <a:gd name="connsiteX4929" fmla="*/ 1130087 w 1305671"/>
              <a:gd name="connsiteY4929" fmla="*/ 1502499 h 1636384"/>
              <a:gd name="connsiteX4930" fmla="*/ 1128644 w 1305671"/>
              <a:gd name="connsiteY4930" fmla="*/ 1503023 h 1636384"/>
              <a:gd name="connsiteX4931" fmla="*/ 1129038 w 1305671"/>
              <a:gd name="connsiteY4931" fmla="*/ 1503679 h 1636384"/>
              <a:gd name="connsiteX4932" fmla="*/ 1123399 w 1305671"/>
              <a:gd name="connsiteY4932" fmla="*/ 1505384 h 1636384"/>
              <a:gd name="connsiteX4933" fmla="*/ 1123006 w 1305671"/>
              <a:gd name="connsiteY4933" fmla="*/ 1505122 h 1636384"/>
              <a:gd name="connsiteX4934" fmla="*/ 1120908 w 1305671"/>
              <a:gd name="connsiteY4934" fmla="*/ 1505777 h 1636384"/>
              <a:gd name="connsiteX4935" fmla="*/ 1121301 w 1305671"/>
              <a:gd name="connsiteY4935" fmla="*/ 1505777 h 1636384"/>
              <a:gd name="connsiteX4936" fmla="*/ 1118810 w 1305671"/>
              <a:gd name="connsiteY4936" fmla="*/ 1506564 h 1636384"/>
              <a:gd name="connsiteX4937" fmla="*/ 1119465 w 1305671"/>
              <a:gd name="connsiteY4937" fmla="*/ 1508269 h 1636384"/>
              <a:gd name="connsiteX4938" fmla="*/ 1118810 w 1305671"/>
              <a:gd name="connsiteY4938" fmla="*/ 1508924 h 1636384"/>
              <a:gd name="connsiteX4939" fmla="*/ 1118810 w 1305671"/>
              <a:gd name="connsiteY4939" fmla="*/ 1508662 h 1636384"/>
              <a:gd name="connsiteX4940" fmla="*/ 1119203 w 1305671"/>
              <a:gd name="connsiteY4940" fmla="*/ 1508269 h 1636384"/>
              <a:gd name="connsiteX4941" fmla="*/ 1118810 w 1305671"/>
              <a:gd name="connsiteY4941" fmla="*/ 1507220 h 1636384"/>
              <a:gd name="connsiteX4942" fmla="*/ 1118023 w 1305671"/>
              <a:gd name="connsiteY4942" fmla="*/ 1507482 h 1636384"/>
              <a:gd name="connsiteX4943" fmla="*/ 1117761 w 1305671"/>
              <a:gd name="connsiteY4943" fmla="*/ 1507220 h 1636384"/>
              <a:gd name="connsiteX4944" fmla="*/ 1115138 w 1305671"/>
              <a:gd name="connsiteY4944" fmla="*/ 1507875 h 1636384"/>
              <a:gd name="connsiteX4945" fmla="*/ 1110942 w 1305671"/>
              <a:gd name="connsiteY4945" fmla="*/ 1507220 h 1636384"/>
              <a:gd name="connsiteX4946" fmla="*/ 1111729 w 1305671"/>
              <a:gd name="connsiteY4946" fmla="*/ 1506171 h 1636384"/>
              <a:gd name="connsiteX4947" fmla="*/ 1111991 w 1305671"/>
              <a:gd name="connsiteY4947" fmla="*/ 1505384 h 1636384"/>
              <a:gd name="connsiteX4948" fmla="*/ 1112646 w 1305671"/>
              <a:gd name="connsiteY4948" fmla="*/ 1502237 h 1636384"/>
              <a:gd name="connsiteX4949" fmla="*/ 1112384 w 1305671"/>
              <a:gd name="connsiteY4949" fmla="*/ 1499745 h 1636384"/>
              <a:gd name="connsiteX4950" fmla="*/ 1111991 w 1305671"/>
              <a:gd name="connsiteY4950" fmla="*/ 1499090 h 1636384"/>
              <a:gd name="connsiteX4951" fmla="*/ 1109106 w 1305671"/>
              <a:gd name="connsiteY4951" fmla="*/ 1498040 h 1636384"/>
              <a:gd name="connsiteX4952" fmla="*/ 1106352 w 1305671"/>
              <a:gd name="connsiteY4952" fmla="*/ 1495156 h 1636384"/>
              <a:gd name="connsiteX4953" fmla="*/ 1106352 w 1305671"/>
              <a:gd name="connsiteY4953" fmla="*/ 1494500 h 1636384"/>
              <a:gd name="connsiteX4954" fmla="*/ 1105565 w 1305671"/>
              <a:gd name="connsiteY4954" fmla="*/ 1494500 h 1636384"/>
              <a:gd name="connsiteX4955" fmla="*/ 1106352 w 1305671"/>
              <a:gd name="connsiteY4955" fmla="*/ 1493320 h 1636384"/>
              <a:gd name="connsiteX4956" fmla="*/ 1104910 w 1305671"/>
              <a:gd name="connsiteY4956" fmla="*/ 1493713 h 1636384"/>
              <a:gd name="connsiteX4957" fmla="*/ 1104647 w 1305671"/>
              <a:gd name="connsiteY4957" fmla="*/ 1495418 h 1636384"/>
              <a:gd name="connsiteX4958" fmla="*/ 1104123 w 1305671"/>
              <a:gd name="connsiteY4958" fmla="*/ 1495418 h 1636384"/>
              <a:gd name="connsiteX4959" fmla="*/ 1104123 w 1305671"/>
              <a:gd name="connsiteY4959" fmla="*/ 1494500 h 1636384"/>
              <a:gd name="connsiteX4960" fmla="*/ 1102812 w 1305671"/>
              <a:gd name="connsiteY4960" fmla="*/ 1494107 h 1636384"/>
              <a:gd name="connsiteX4961" fmla="*/ 1102812 w 1305671"/>
              <a:gd name="connsiteY4961" fmla="*/ 1493713 h 1636384"/>
              <a:gd name="connsiteX4962" fmla="*/ 1102549 w 1305671"/>
              <a:gd name="connsiteY4962" fmla="*/ 1493713 h 1636384"/>
              <a:gd name="connsiteX4963" fmla="*/ 1103205 w 1305671"/>
              <a:gd name="connsiteY4963" fmla="*/ 1495156 h 1636384"/>
              <a:gd name="connsiteX4964" fmla="*/ 1103861 w 1305671"/>
              <a:gd name="connsiteY4964" fmla="*/ 1495156 h 1636384"/>
              <a:gd name="connsiteX4965" fmla="*/ 1103467 w 1305671"/>
              <a:gd name="connsiteY4965" fmla="*/ 1495942 h 1636384"/>
              <a:gd name="connsiteX4966" fmla="*/ 1094026 w 1305671"/>
              <a:gd name="connsiteY4966" fmla="*/ 1493320 h 1636384"/>
              <a:gd name="connsiteX4967" fmla="*/ 1091534 w 1305671"/>
              <a:gd name="connsiteY4967" fmla="*/ 1493058 h 1636384"/>
              <a:gd name="connsiteX4968" fmla="*/ 1091928 w 1305671"/>
              <a:gd name="connsiteY4968" fmla="*/ 1494107 h 1636384"/>
              <a:gd name="connsiteX4969" fmla="*/ 1093239 w 1305671"/>
              <a:gd name="connsiteY4969" fmla="*/ 1495418 h 1636384"/>
              <a:gd name="connsiteX4970" fmla="*/ 1093632 w 1305671"/>
              <a:gd name="connsiteY4970" fmla="*/ 1498040 h 1636384"/>
              <a:gd name="connsiteX4971" fmla="*/ 1088649 w 1305671"/>
              <a:gd name="connsiteY4971" fmla="*/ 1505777 h 1636384"/>
              <a:gd name="connsiteX4972" fmla="*/ 1090485 w 1305671"/>
              <a:gd name="connsiteY4972" fmla="*/ 1512203 h 1636384"/>
              <a:gd name="connsiteX4973" fmla="*/ 1089043 w 1305671"/>
              <a:gd name="connsiteY4973" fmla="*/ 1511022 h 1636384"/>
              <a:gd name="connsiteX4974" fmla="*/ 1089043 w 1305671"/>
              <a:gd name="connsiteY4974" fmla="*/ 1513121 h 1636384"/>
              <a:gd name="connsiteX4975" fmla="*/ 1088387 w 1305671"/>
              <a:gd name="connsiteY4975" fmla="*/ 1513121 h 1636384"/>
              <a:gd name="connsiteX4976" fmla="*/ 1088387 w 1305671"/>
              <a:gd name="connsiteY4976" fmla="*/ 1514563 h 1636384"/>
              <a:gd name="connsiteX4977" fmla="*/ 1090092 w 1305671"/>
              <a:gd name="connsiteY4977" fmla="*/ 1515219 h 1636384"/>
              <a:gd name="connsiteX4978" fmla="*/ 1092846 w 1305671"/>
              <a:gd name="connsiteY4978" fmla="*/ 1517841 h 1636384"/>
              <a:gd name="connsiteX4979" fmla="*/ 1092846 w 1305671"/>
              <a:gd name="connsiteY4979" fmla="*/ 1519284 h 1636384"/>
              <a:gd name="connsiteX4980" fmla="*/ 1091534 w 1305671"/>
              <a:gd name="connsiteY4980" fmla="*/ 1519939 h 1636384"/>
              <a:gd name="connsiteX4981" fmla="*/ 1088387 w 1305671"/>
              <a:gd name="connsiteY4981" fmla="*/ 1519939 h 1636384"/>
              <a:gd name="connsiteX4982" fmla="*/ 1084716 w 1305671"/>
              <a:gd name="connsiteY4982" fmla="*/ 1519939 h 1636384"/>
              <a:gd name="connsiteX4983" fmla="*/ 1081568 w 1305671"/>
              <a:gd name="connsiteY4983" fmla="*/ 1520595 h 1636384"/>
              <a:gd name="connsiteX4984" fmla="*/ 1079470 w 1305671"/>
              <a:gd name="connsiteY4984" fmla="*/ 1521644 h 1636384"/>
              <a:gd name="connsiteX4985" fmla="*/ 1076848 w 1305671"/>
              <a:gd name="connsiteY4985" fmla="*/ 1522037 h 1636384"/>
              <a:gd name="connsiteX4986" fmla="*/ 1073307 w 1305671"/>
              <a:gd name="connsiteY4986" fmla="*/ 1524267 h 1636384"/>
              <a:gd name="connsiteX4987" fmla="*/ 1073701 w 1305671"/>
              <a:gd name="connsiteY4987" fmla="*/ 1526365 h 1636384"/>
              <a:gd name="connsiteX4988" fmla="*/ 1062686 w 1305671"/>
              <a:gd name="connsiteY4988" fmla="*/ 1528069 h 1636384"/>
              <a:gd name="connsiteX4989" fmla="*/ 1062686 w 1305671"/>
              <a:gd name="connsiteY4989" fmla="*/ 1530561 h 1636384"/>
              <a:gd name="connsiteX4990" fmla="*/ 1058490 w 1305671"/>
              <a:gd name="connsiteY4990" fmla="*/ 1533446 h 1636384"/>
              <a:gd name="connsiteX4991" fmla="*/ 1051408 w 1305671"/>
              <a:gd name="connsiteY4991" fmla="*/ 1535544 h 1636384"/>
              <a:gd name="connsiteX4992" fmla="*/ 1051015 w 1305671"/>
              <a:gd name="connsiteY4992" fmla="*/ 1536200 h 1636384"/>
              <a:gd name="connsiteX4993" fmla="*/ 1048130 w 1305671"/>
              <a:gd name="connsiteY4993" fmla="*/ 1541183 h 1636384"/>
              <a:gd name="connsiteX4994" fmla="*/ 1046688 w 1305671"/>
              <a:gd name="connsiteY4994" fmla="*/ 1542101 h 1636384"/>
              <a:gd name="connsiteX4995" fmla="*/ 1046426 w 1305671"/>
              <a:gd name="connsiteY4995" fmla="*/ 1543805 h 1636384"/>
              <a:gd name="connsiteX4996" fmla="*/ 1044589 w 1305671"/>
              <a:gd name="connsiteY4996" fmla="*/ 1545117 h 1636384"/>
              <a:gd name="connsiteX4997" fmla="*/ 1043934 w 1305671"/>
              <a:gd name="connsiteY4997" fmla="*/ 1546559 h 1636384"/>
              <a:gd name="connsiteX4998" fmla="*/ 1040787 w 1305671"/>
              <a:gd name="connsiteY4998" fmla="*/ 1548264 h 1636384"/>
              <a:gd name="connsiteX4999" fmla="*/ 1040131 w 1305671"/>
              <a:gd name="connsiteY4999" fmla="*/ 1548657 h 1636384"/>
              <a:gd name="connsiteX5000" fmla="*/ 1037246 w 1305671"/>
              <a:gd name="connsiteY5000" fmla="*/ 1548001 h 1636384"/>
              <a:gd name="connsiteX5001" fmla="*/ 1028329 w 1305671"/>
              <a:gd name="connsiteY5001" fmla="*/ 1545117 h 1636384"/>
              <a:gd name="connsiteX5002" fmla="*/ 1025444 w 1305671"/>
              <a:gd name="connsiteY5002" fmla="*/ 1545117 h 1636384"/>
              <a:gd name="connsiteX5003" fmla="*/ 1024789 w 1305671"/>
              <a:gd name="connsiteY5003" fmla="*/ 1545903 h 1636384"/>
              <a:gd name="connsiteX5004" fmla="*/ 1023740 w 1305671"/>
              <a:gd name="connsiteY5004" fmla="*/ 1544461 h 1636384"/>
              <a:gd name="connsiteX5005" fmla="*/ 1019806 w 1305671"/>
              <a:gd name="connsiteY5005" fmla="*/ 1544461 h 1636384"/>
              <a:gd name="connsiteX5006" fmla="*/ 1017708 w 1305671"/>
              <a:gd name="connsiteY5006" fmla="*/ 1543281 h 1636384"/>
              <a:gd name="connsiteX5007" fmla="*/ 1012987 w 1305671"/>
              <a:gd name="connsiteY5007" fmla="*/ 1543805 h 1636384"/>
              <a:gd name="connsiteX5008" fmla="*/ 1012331 w 1305671"/>
              <a:gd name="connsiteY5008" fmla="*/ 1544461 h 1636384"/>
              <a:gd name="connsiteX5009" fmla="*/ 1012069 w 1305671"/>
              <a:gd name="connsiteY5009" fmla="*/ 1544461 h 1636384"/>
              <a:gd name="connsiteX5010" fmla="*/ 1010627 w 1305671"/>
              <a:gd name="connsiteY5010" fmla="*/ 1545379 h 1636384"/>
              <a:gd name="connsiteX5011" fmla="*/ 1010627 w 1305671"/>
              <a:gd name="connsiteY5011" fmla="*/ 1546166 h 1636384"/>
              <a:gd name="connsiteX5012" fmla="*/ 1004332 w 1305671"/>
              <a:gd name="connsiteY5012" fmla="*/ 1545117 h 1636384"/>
              <a:gd name="connsiteX5013" fmla="*/ 1004595 w 1305671"/>
              <a:gd name="connsiteY5013" fmla="*/ 1547215 h 1636384"/>
              <a:gd name="connsiteX5014" fmla="*/ 1004332 w 1305671"/>
              <a:gd name="connsiteY5014" fmla="*/ 1548919 h 1636384"/>
              <a:gd name="connsiteX5015" fmla="*/ 1002890 w 1305671"/>
              <a:gd name="connsiteY5015" fmla="*/ 1548657 h 1636384"/>
              <a:gd name="connsiteX5016" fmla="*/ 997907 w 1305671"/>
              <a:gd name="connsiteY5016" fmla="*/ 1546559 h 1636384"/>
              <a:gd name="connsiteX5017" fmla="*/ 997907 w 1305671"/>
              <a:gd name="connsiteY5017" fmla="*/ 1548919 h 1636384"/>
              <a:gd name="connsiteX5018" fmla="*/ 999349 w 1305671"/>
              <a:gd name="connsiteY5018" fmla="*/ 1556525 h 1636384"/>
              <a:gd name="connsiteX5019" fmla="*/ 991350 w 1305671"/>
              <a:gd name="connsiteY5019" fmla="*/ 1556000 h 1636384"/>
              <a:gd name="connsiteX5020" fmla="*/ 988990 w 1305671"/>
              <a:gd name="connsiteY5020" fmla="*/ 1553247 h 1636384"/>
              <a:gd name="connsiteX5021" fmla="*/ 987679 w 1305671"/>
              <a:gd name="connsiteY5021" fmla="*/ 1548001 h 1636384"/>
              <a:gd name="connsiteX5022" fmla="*/ 979155 w 1305671"/>
              <a:gd name="connsiteY5022" fmla="*/ 1548264 h 1636384"/>
              <a:gd name="connsiteX5023" fmla="*/ 977713 w 1305671"/>
              <a:gd name="connsiteY5023" fmla="*/ 1546166 h 1636384"/>
              <a:gd name="connsiteX5024" fmla="*/ 973517 w 1305671"/>
              <a:gd name="connsiteY5024" fmla="*/ 1548264 h 1636384"/>
              <a:gd name="connsiteX5025" fmla="*/ 972992 w 1305671"/>
              <a:gd name="connsiteY5025" fmla="*/ 1555345 h 1636384"/>
              <a:gd name="connsiteX5026" fmla="*/ 970632 w 1305671"/>
              <a:gd name="connsiteY5026" fmla="*/ 1560721 h 1636384"/>
              <a:gd name="connsiteX5027" fmla="*/ 970894 w 1305671"/>
              <a:gd name="connsiteY5027" fmla="*/ 1564524 h 1636384"/>
              <a:gd name="connsiteX5028" fmla="*/ 966173 w 1305671"/>
              <a:gd name="connsiteY5028" fmla="*/ 1564524 h 1636384"/>
              <a:gd name="connsiteX5029" fmla="*/ 964075 w 1305671"/>
              <a:gd name="connsiteY5029" fmla="*/ 1564917 h 1636384"/>
              <a:gd name="connsiteX5030" fmla="*/ 963420 w 1305671"/>
              <a:gd name="connsiteY5030" fmla="*/ 1570949 h 1636384"/>
              <a:gd name="connsiteX5031" fmla="*/ 970632 w 1305671"/>
              <a:gd name="connsiteY5031" fmla="*/ 1571605 h 1636384"/>
              <a:gd name="connsiteX5032" fmla="*/ 970894 w 1305671"/>
              <a:gd name="connsiteY5032" fmla="*/ 1574883 h 1636384"/>
              <a:gd name="connsiteX5033" fmla="*/ 972074 w 1305671"/>
              <a:gd name="connsiteY5033" fmla="*/ 1575539 h 1636384"/>
              <a:gd name="connsiteX5034" fmla="*/ 972074 w 1305671"/>
              <a:gd name="connsiteY5034" fmla="*/ 1576981 h 1636384"/>
              <a:gd name="connsiteX5035" fmla="*/ 978369 w 1305671"/>
              <a:gd name="connsiteY5035" fmla="*/ 1585111 h 1636384"/>
              <a:gd name="connsiteX5036" fmla="*/ 980860 w 1305671"/>
              <a:gd name="connsiteY5036" fmla="*/ 1583407 h 1636384"/>
              <a:gd name="connsiteX5037" fmla="*/ 986499 w 1305671"/>
              <a:gd name="connsiteY5037" fmla="*/ 1586423 h 1636384"/>
              <a:gd name="connsiteX5038" fmla="*/ 987154 w 1305671"/>
              <a:gd name="connsiteY5038" fmla="*/ 1588258 h 1636384"/>
              <a:gd name="connsiteX5039" fmla="*/ 985450 w 1305671"/>
              <a:gd name="connsiteY5039" fmla="*/ 1594684 h 1636384"/>
              <a:gd name="connsiteX5040" fmla="*/ 986236 w 1305671"/>
              <a:gd name="connsiteY5040" fmla="*/ 1598225 h 1636384"/>
              <a:gd name="connsiteX5041" fmla="*/ 986892 w 1305671"/>
              <a:gd name="connsiteY5041" fmla="*/ 1601765 h 1636384"/>
              <a:gd name="connsiteX5042" fmla="*/ 985056 w 1305671"/>
              <a:gd name="connsiteY5042" fmla="*/ 1602945 h 1636384"/>
              <a:gd name="connsiteX5043" fmla="*/ 984794 w 1305671"/>
              <a:gd name="connsiteY5043" fmla="*/ 1605043 h 1636384"/>
              <a:gd name="connsiteX5044" fmla="*/ 981909 w 1305671"/>
              <a:gd name="connsiteY5044" fmla="*/ 1609502 h 1636384"/>
              <a:gd name="connsiteX5045" fmla="*/ 982302 w 1305671"/>
              <a:gd name="connsiteY5045" fmla="*/ 1610944 h 1636384"/>
              <a:gd name="connsiteX5046" fmla="*/ 980860 w 1305671"/>
              <a:gd name="connsiteY5046" fmla="*/ 1615140 h 1636384"/>
              <a:gd name="connsiteX5047" fmla="*/ 981253 w 1305671"/>
              <a:gd name="connsiteY5047" fmla="*/ 1621304 h 1636384"/>
              <a:gd name="connsiteX5048" fmla="*/ 982696 w 1305671"/>
              <a:gd name="connsiteY5048" fmla="*/ 1621304 h 1636384"/>
              <a:gd name="connsiteX5049" fmla="*/ 982696 w 1305671"/>
              <a:gd name="connsiteY5049" fmla="*/ 1621566 h 1636384"/>
              <a:gd name="connsiteX5050" fmla="*/ 980598 w 1305671"/>
              <a:gd name="connsiteY5050" fmla="*/ 1622746 h 1636384"/>
              <a:gd name="connsiteX5051" fmla="*/ 978369 w 1305671"/>
              <a:gd name="connsiteY5051" fmla="*/ 1624844 h 1636384"/>
              <a:gd name="connsiteX5052" fmla="*/ 976533 w 1305671"/>
              <a:gd name="connsiteY5052" fmla="*/ 1624844 h 1636384"/>
              <a:gd name="connsiteX5053" fmla="*/ 975615 w 1305671"/>
              <a:gd name="connsiteY5053" fmla="*/ 1625106 h 1636384"/>
              <a:gd name="connsiteX5054" fmla="*/ 978369 w 1305671"/>
              <a:gd name="connsiteY5054" fmla="*/ 1626942 h 1636384"/>
              <a:gd name="connsiteX5055" fmla="*/ 979155 w 1305671"/>
              <a:gd name="connsiteY5055" fmla="*/ 1629040 h 1636384"/>
              <a:gd name="connsiteX5056" fmla="*/ 980598 w 1305671"/>
              <a:gd name="connsiteY5056" fmla="*/ 1628647 h 1636384"/>
              <a:gd name="connsiteX5057" fmla="*/ 980598 w 1305671"/>
              <a:gd name="connsiteY5057" fmla="*/ 1629303 h 1636384"/>
              <a:gd name="connsiteX5058" fmla="*/ 980860 w 1305671"/>
              <a:gd name="connsiteY5058" fmla="*/ 1630483 h 1636384"/>
              <a:gd name="connsiteX5059" fmla="*/ 980598 w 1305671"/>
              <a:gd name="connsiteY5059" fmla="*/ 1633237 h 1636384"/>
              <a:gd name="connsiteX5060" fmla="*/ 979418 w 1305671"/>
              <a:gd name="connsiteY5060" fmla="*/ 1635728 h 1636384"/>
              <a:gd name="connsiteX5061" fmla="*/ 978369 w 1305671"/>
              <a:gd name="connsiteY5061" fmla="*/ 1636121 h 1636384"/>
              <a:gd name="connsiteX5062" fmla="*/ 974172 w 1305671"/>
              <a:gd name="connsiteY5062" fmla="*/ 1635466 h 1636384"/>
              <a:gd name="connsiteX5063" fmla="*/ 970238 w 1305671"/>
              <a:gd name="connsiteY5063" fmla="*/ 1632187 h 1636384"/>
              <a:gd name="connsiteX5064" fmla="*/ 969452 w 1305671"/>
              <a:gd name="connsiteY5064" fmla="*/ 1632843 h 1636384"/>
              <a:gd name="connsiteX5065" fmla="*/ 969452 w 1305671"/>
              <a:gd name="connsiteY5065" fmla="*/ 1634286 h 1636384"/>
              <a:gd name="connsiteX5066" fmla="*/ 966173 w 1305671"/>
              <a:gd name="connsiteY5066" fmla="*/ 1636121 h 1636384"/>
              <a:gd name="connsiteX5067" fmla="*/ 963157 w 1305671"/>
              <a:gd name="connsiteY5067" fmla="*/ 1636384 h 1636384"/>
              <a:gd name="connsiteX5068" fmla="*/ 958437 w 1305671"/>
              <a:gd name="connsiteY5068" fmla="*/ 1635466 h 1636384"/>
              <a:gd name="connsiteX5069" fmla="*/ 955289 w 1305671"/>
              <a:gd name="connsiteY5069" fmla="*/ 1631925 h 1636384"/>
              <a:gd name="connsiteX5070" fmla="*/ 954240 w 1305671"/>
              <a:gd name="connsiteY5070" fmla="*/ 1632187 h 1636384"/>
              <a:gd name="connsiteX5071" fmla="*/ 953978 w 1305671"/>
              <a:gd name="connsiteY5071" fmla="*/ 1629040 h 1636384"/>
              <a:gd name="connsiteX5072" fmla="*/ 953191 w 1305671"/>
              <a:gd name="connsiteY5072" fmla="*/ 1627860 h 1636384"/>
              <a:gd name="connsiteX5073" fmla="*/ 952536 w 1305671"/>
              <a:gd name="connsiteY5073" fmla="*/ 1627860 h 1636384"/>
              <a:gd name="connsiteX5074" fmla="*/ 951093 w 1305671"/>
              <a:gd name="connsiteY5074" fmla="*/ 1626942 h 1636384"/>
              <a:gd name="connsiteX5075" fmla="*/ 950307 w 1305671"/>
              <a:gd name="connsiteY5075" fmla="*/ 1623008 h 1636384"/>
              <a:gd name="connsiteX5076" fmla="*/ 948995 w 1305671"/>
              <a:gd name="connsiteY5076" fmla="*/ 1620517 h 1636384"/>
              <a:gd name="connsiteX5077" fmla="*/ 947815 w 1305671"/>
              <a:gd name="connsiteY5077" fmla="*/ 1615665 h 1636384"/>
              <a:gd name="connsiteX5078" fmla="*/ 948995 w 1305671"/>
              <a:gd name="connsiteY5078" fmla="*/ 1610289 h 1636384"/>
              <a:gd name="connsiteX5079" fmla="*/ 951749 w 1305671"/>
              <a:gd name="connsiteY5079" fmla="*/ 1608584 h 1636384"/>
              <a:gd name="connsiteX5080" fmla="*/ 951356 w 1305671"/>
              <a:gd name="connsiteY5080" fmla="*/ 1605961 h 1636384"/>
              <a:gd name="connsiteX5081" fmla="*/ 950307 w 1305671"/>
              <a:gd name="connsiteY5081" fmla="*/ 1603601 h 1636384"/>
              <a:gd name="connsiteX5082" fmla="*/ 947159 w 1305671"/>
              <a:gd name="connsiteY5082" fmla="*/ 1603863 h 1636384"/>
              <a:gd name="connsiteX5083" fmla="*/ 943619 w 1305671"/>
              <a:gd name="connsiteY5083" fmla="*/ 1603863 h 1636384"/>
              <a:gd name="connsiteX5084" fmla="*/ 940734 w 1305671"/>
              <a:gd name="connsiteY5084" fmla="*/ 1605306 h 1636384"/>
              <a:gd name="connsiteX5085" fmla="*/ 940078 w 1305671"/>
              <a:gd name="connsiteY5085" fmla="*/ 1603207 h 1636384"/>
              <a:gd name="connsiteX5086" fmla="*/ 939029 w 1305671"/>
              <a:gd name="connsiteY5086" fmla="*/ 1601765 h 1636384"/>
              <a:gd name="connsiteX5087" fmla="*/ 932997 w 1305671"/>
              <a:gd name="connsiteY5087" fmla="*/ 1600323 h 1636384"/>
              <a:gd name="connsiteX5088" fmla="*/ 930375 w 1305671"/>
              <a:gd name="connsiteY5088" fmla="*/ 1600716 h 1636384"/>
              <a:gd name="connsiteX5089" fmla="*/ 926572 w 1305671"/>
              <a:gd name="connsiteY5089" fmla="*/ 1602158 h 1636384"/>
              <a:gd name="connsiteX5090" fmla="*/ 927621 w 1305671"/>
              <a:gd name="connsiteY5090" fmla="*/ 1604519 h 1636384"/>
              <a:gd name="connsiteX5091" fmla="*/ 926178 w 1305671"/>
              <a:gd name="connsiteY5091" fmla="*/ 1605699 h 1636384"/>
              <a:gd name="connsiteX5092" fmla="*/ 926572 w 1305671"/>
              <a:gd name="connsiteY5092" fmla="*/ 1607141 h 1636384"/>
              <a:gd name="connsiteX5093" fmla="*/ 925916 w 1305671"/>
              <a:gd name="connsiteY5093" fmla="*/ 1607797 h 1636384"/>
              <a:gd name="connsiteX5094" fmla="*/ 926965 w 1305671"/>
              <a:gd name="connsiteY5094" fmla="*/ 1610682 h 1636384"/>
              <a:gd name="connsiteX5095" fmla="*/ 927359 w 1305671"/>
              <a:gd name="connsiteY5095" fmla="*/ 1615140 h 1636384"/>
              <a:gd name="connsiteX5096" fmla="*/ 923293 w 1305671"/>
              <a:gd name="connsiteY5096" fmla="*/ 1615927 h 1636384"/>
              <a:gd name="connsiteX5097" fmla="*/ 922638 w 1305671"/>
              <a:gd name="connsiteY5097" fmla="*/ 1609240 h 1636384"/>
              <a:gd name="connsiteX5098" fmla="*/ 920540 w 1305671"/>
              <a:gd name="connsiteY5098" fmla="*/ 1608846 h 1636384"/>
              <a:gd name="connsiteX5099" fmla="*/ 920277 w 1305671"/>
              <a:gd name="connsiteY5099" fmla="*/ 1608846 h 1636384"/>
              <a:gd name="connsiteX5100" fmla="*/ 919884 w 1305671"/>
              <a:gd name="connsiteY5100" fmla="*/ 1607141 h 1636384"/>
              <a:gd name="connsiteX5101" fmla="*/ 918835 w 1305671"/>
              <a:gd name="connsiteY5101" fmla="*/ 1607141 h 1636384"/>
              <a:gd name="connsiteX5102" fmla="*/ 918179 w 1305671"/>
              <a:gd name="connsiteY5102" fmla="*/ 1605043 h 1636384"/>
              <a:gd name="connsiteX5103" fmla="*/ 915950 w 1305671"/>
              <a:gd name="connsiteY5103" fmla="*/ 1605043 h 1636384"/>
              <a:gd name="connsiteX5104" fmla="*/ 915950 w 1305671"/>
              <a:gd name="connsiteY5104" fmla="*/ 1603207 h 1636384"/>
              <a:gd name="connsiteX5105" fmla="*/ 911361 w 1305671"/>
              <a:gd name="connsiteY5105" fmla="*/ 1603601 h 1636384"/>
              <a:gd name="connsiteX5106" fmla="*/ 911361 w 1305671"/>
              <a:gd name="connsiteY5106" fmla="*/ 1607141 h 1636384"/>
              <a:gd name="connsiteX5107" fmla="*/ 909656 w 1305671"/>
              <a:gd name="connsiteY5107" fmla="*/ 1607404 h 1636384"/>
              <a:gd name="connsiteX5108" fmla="*/ 909656 w 1305671"/>
              <a:gd name="connsiteY5108" fmla="*/ 1608059 h 1636384"/>
              <a:gd name="connsiteX5109" fmla="*/ 907427 w 1305671"/>
              <a:gd name="connsiteY5109" fmla="*/ 1608059 h 1636384"/>
              <a:gd name="connsiteX5110" fmla="*/ 903755 w 1305671"/>
              <a:gd name="connsiteY5110" fmla="*/ 1609502 h 1636384"/>
              <a:gd name="connsiteX5111" fmla="*/ 899559 w 1305671"/>
              <a:gd name="connsiteY5111" fmla="*/ 1609240 h 1636384"/>
              <a:gd name="connsiteX5112" fmla="*/ 897854 w 1305671"/>
              <a:gd name="connsiteY5112" fmla="*/ 1612780 h 1636384"/>
              <a:gd name="connsiteX5113" fmla="*/ 885134 w 1305671"/>
              <a:gd name="connsiteY5113" fmla="*/ 1611993 h 1636384"/>
              <a:gd name="connsiteX5114" fmla="*/ 882512 w 1305671"/>
              <a:gd name="connsiteY5114" fmla="*/ 1610944 h 1636384"/>
              <a:gd name="connsiteX5115" fmla="*/ 878578 w 1305671"/>
              <a:gd name="connsiteY5115" fmla="*/ 1607797 h 1636384"/>
              <a:gd name="connsiteX5116" fmla="*/ 878578 w 1305671"/>
              <a:gd name="connsiteY5116" fmla="*/ 1606355 h 1636384"/>
              <a:gd name="connsiteX5117" fmla="*/ 883036 w 1305671"/>
              <a:gd name="connsiteY5117" fmla="*/ 1605961 h 1636384"/>
              <a:gd name="connsiteX5118" fmla="*/ 882250 w 1305671"/>
              <a:gd name="connsiteY5118" fmla="*/ 1600716 h 1636384"/>
              <a:gd name="connsiteX5119" fmla="*/ 885921 w 1305671"/>
              <a:gd name="connsiteY5119" fmla="*/ 1600060 h 1636384"/>
              <a:gd name="connsiteX5120" fmla="*/ 884741 w 1305671"/>
              <a:gd name="connsiteY5120" fmla="*/ 1594684 h 1636384"/>
              <a:gd name="connsiteX5121" fmla="*/ 881594 w 1305671"/>
              <a:gd name="connsiteY5121" fmla="*/ 1594946 h 1636384"/>
              <a:gd name="connsiteX5122" fmla="*/ 876480 w 1305671"/>
              <a:gd name="connsiteY5122" fmla="*/ 1593897 h 1636384"/>
              <a:gd name="connsiteX5123" fmla="*/ 876217 w 1305671"/>
              <a:gd name="connsiteY5123" fmla="*/ 1597175 h 1636384"/>
              <a:gd name="connsiteX5124" fmla="*/ 872939 w 1305671"/>
              <a:gd name="connsiteY5124" fmla="*/ 1594291 h 1636384"/>
              <a:gd name="connsiteX5125" fmla="*/ 866383 w 1305671"/>
              <a:gd name="connsiteY5125" fmla="*/ 1593504 h 1636384"/>
              <a:gd name="connsiteX5126" fmla="*/ 862842 w 1305671"/>
              <a:gd name="connsiteY5126" fmla="*/ 1593897 h 1636384"/>
              <a:gd name="connsiteX5127" fmla="*/ 859302 w 1305671"/>
              <a:gd name="connsiteY5127" fmla="*/ 1595602 h 1636384"/>
              <a:gd name="connsiteX5128" fmla="*/ 859564 w 1305671"/>
              <a:gd name="connsiteY5128" fmla="*/ 1585111 h 1636384"/>
              <a:gd name="connsiteX5129" fmla="*/ 857859 w 1305671"/>
              <a:gd name="connsiteY5129" fmla="*/ 1584325 h 1636384"/>
              <a:gd name="connsiteX5130" fmla="*/ 852483 w 1305671"/>
              <a:gd name="connsiteY5130" fmla="*/ 1584062 h 1636384"/>
              <a:gd name="connsiteX5131" fmla="*/ 853532 w 1305671"/>
              <a:gd name="connsiteY5131" fmla="*/ 1576981 h 1636384"/>
              <a:gd name="connsiteX5132" fmla="*/ 849598 w 1305671"/>
              <a:gd name="connsiteY5132" fmla="*/ 1576981 h 1636384"/>
              <a:gd name="connsiteX5133" fmla="*/ 845402 w 1305671"/>
              <a:gd name="connsiteY5133" fmla="*/ 1576326 h 1636384"/>
              <a:gd name="connsiteX5134" fmla="*/ 844746 w 1305671"/>
              <a:gd name="connsiteY5134" fmla="*/ 1576588 h 1636384"/>
              <a:gd name="connsiteX5135" fmla="*/ 839763 w 1305671"/>
              <a:gd name="connsiteY5135" fmla="*/ 1575145 h 1636384"/>
              <a:gd name="connsiteX5136" fmla="*/ 838321 w 1305671"/>
              <a:gd name="connsiteY5136" fmla="*/ 1575145 h 1636384"/>
              <a:gd name="connsiteX5137" fmla="*/ 838321 w 1305671"/>
              <a:gd name="connsiteY5137" fmla="*/ 1576588 h 1636384"/>
              <a:gd name="connsiteX5138" fmla="*/ 837927 w 1305671"/>
              <a:gd name="connsiteY5138" fmla="*/ 1576981 h 1636384"/>
              <a:gd name="connsiteX5139" fmla="*/ 837665 w 1305671"/>
              <a:gd name="connsiteY5139" fmla="*/ 1580128 h 1636384"/>
              <a:gd name="connsiteX5140" fmla="*/ 832289 w 1305671"/>
              <a:gd name="connsiteY5140" fmla="*/ 1581964 h 1636384"/>
              <a:gd name="connsiteX5141" fmla="*/ 831240 w 1305671"/>
              <a:gd name="connsiteY5141" fmla="*/ 1582227 h 1636384"/>
              <a:gd name="connsiteX5142" fmla="*/ 830846 w 1305671"/>
              <a:gd name="connsiteY5142" fmla="*/ 1581964 h 1636384"/>
              <a:gd name="connsiteX5143" fmla="*/ 829142 w 1305671"/>
              <a:gd name="connsiteY5143" fmla="*/ 1581964 h 1636384"/>
              <a:gd name="connsiteX5144" fmla="*/ 828355 w 1305671"/>
              <a:gd name="connsiteY5144" fmla="*/ 1578424 h 1636384"/>
              <a:gd name="connsiteX5145" fmla="*/ 822978 w 1305671"/>
              <a:gd name="connsiteY5145" fmla="*/ 1579079 h 1636384"/>
              <a:gd name="connsiteX5146" fmla="*/ 815504 w 1305671"/>
              <a:gd name="connsiteY5146" fmla="*/ 1578686 h 1636384"/>
              <a:gd name="connsiteX5147" fmla="*/ 814848 w 1305671"/>
              <a:gd name="connsiteY5147" fmla="*/ 1571998 h 1636384"/>
              <a:gd name="connsiteX5148" fmla="*/ 813799 w 1305671"/>
              <a:gd name="connsiteY5148" fmla="*/ 1565311 h 1636384"/>
              <a:gd name="connsiteX5149" fmla="*/ 813406 w 1305671"/>
              <a:gd name="connsiteY5149" fmla="*/ 1565311 h 1636384"/>
              <a:gd name="connsiteX5150" fmla="*/ 811963 w 1305671"/>
              <a:gd name="connsiteY5150" fmla="*/ 1563081 h 1636384"/>
              <a:gd name="connsiteX5151" fmla="*/ 811701 w 1305671"/>
              <a:gd name="connsiteY5151" fmla="*/ 1560721 h 1636384"/>
              <a:gd name="connsiteX5152" fmla="*/ 808161 w 1305671"/>
              <a:gd name="connsiteY5152" fmla="*/ 1560983 h 1636384"/>
              <a:gd name="connsiteX5153" fmla="*/ 803964 w 1305671"/>
              <a:gd name="connsiteY5153" fmla="*/ 1563606 h 1636384"/>
              <a:gd name="connsiteX5154" fmla="*/ 800424 w 1305671"/>
              <a:gd name="connsiteY5154" fmla="*/ 1564262 h 1636384"/>
              <a:gd name="connsiteX5155" fmla="*/ 793605 w 1305671"/>
              <a:gd name="connsiteY5155" fmla="*/ 1564524 h 1636384"/>
              <a:gd name="connsiteX5156" fmla="*/ 787442 w 1305671"/>
              <a:gd name="connsiteY5156" fmla="*/ 1563081 h 1636384"/>
              <a:gd name="connsiteX5157" fmla="*/ 787442 w 1305671"/>
              <a:gd name="connsiteY5157" fmla="*/ 1556787 h 1636384"/>
              <a:gd name="connsiteX5158" fmla="*/ 785737 w 1305671"/>
              <a:gd name="connsiteY5158" fmla="*/ 1555345 h 1636384"/>
              <a:gd name="connsiteX5159" fmla="*/ 785082 w 1305671"/>
              <a:gd name="connsiteY5159" fmla="*/ 1555345 h 1636384"/>
              <a:gd name="connsiteX5160" fmla="*/ 782328 w 1305671"/>
              <a:gd name="connsiteY5160" fmla="*/ 1554558 h 1636384"/>
              <a:gd name="connsiteX5161" fmla="*/ 780099 w 1305671"/>
              <a:gd name="connsiteY5161" fmla="*/ 1551542 h 1636384"/>
              <a:gd name="connsiteX5162" fmla="*/ 774460 w 1305671"/>
              <a:gd name="connsiteY5162" fmla="*/ 1549706 h 1636384"/>
              <a:gd name="connsiteX5163" fmla="*/ 770919 w 1305671"/>
              <a:gd name="connsiteY5163" fmla="*/ 1550755 h 1636384"/>
              <a:gd name="connsiteX5164" fmla="*/ 763838 w 1305671"/>
              <a:gd name="connsiteY5164" fmla="*/ 1545903 h 1636384"/>
              <a:gd name="connsiteX5165" fmla="*/ 763838 w 1305671"/>
              <a:gd name="connsiteY5165" fmla="*/ 1544723 h 1636384"/>
              <a:gd name="connsiteX5166" fmla="*/ 759511 w 1305671"/>
              <a:gd name="connsiteY5166" fmla="*/ 1543018 h 1636384"/>
              <a:gd name="connsiteX5167" fmla="*/ 753872 w 1305671"/>
              <a:gd name="connsiteY5167" fmla="*/ 1543018 h 1636384"/>
              <a:gd name="connsiteX5168" fmla="*/ 750987 w 1305671"/>
              <a:gd name="connsiteY5168" fmla="*/ 1541183 h 1636384"/>
              <a:gd name="connsiteX5169" fmla="*/ 750070 w 1305671"/>
              <a:gd name="connsiteY5169" fmla="*/ 1537904 h 1636384"/>
              <a:gd name="connsiteX5170" fmla="*/ 748234 w 1305671"/>
              <a:gd name="connsiteY5170" fmla="*/ 1537249 h 1636384"/>
              <a:gd name="connsiteX5171" fmla="*/ 743644 w 1305671"/>
              <a:gd name="connsiteY5171" fmla="*/ 1537904 h 1636384"/>
              <a:gd name="connsiteX5172" fmla="*/ 741546 w 1305671"/>
              <a:gd name="connsiteY5172" fmla="*/ 1541183 h 1636384"/>
              <a:gd name="connsiteX5173" fmla="*/ 740366 w 1305671"/>
              <a:gd name="connsiteY5173" fmla="*/ 1548919 h 1636384"/>
              <a:gd name="connsiteX5174" fmla="*/ 735514 w 1305671"/>
              <a:gd name="connsiteY5174" fmla="*/ 1549706 h 1636384"/>
              <a:gd name="connsiteX5175" fmla="*/ 729744 w 1305671"/>
              <a:gd name="connsiteY5175" fmla="*/ 1551542 h 1636384"/>
              <a:gd name="connsiteX5176" fmla="*/ 731187 w 1305671"/>
              <a:gd name="connsiteY5176" fmla="*/ 1552853 h 1636384"/>
              <a:gd name="connsiteX5177" fmla="*/ 730531 w 1305671"/>
              <a:gd name="connsiteY5177" fmla="*/ 1556525 h 1636384"/>
              <a:gd name="connsiteX5178" fmla="*/ 729089 w 1305671"/>
              <a:gd name="connsiteY5178" fmla="*/ 1556787 h 1636384"/>
              <a:gd name="connsiteX5179" fmla="*/ 726204 w 1305671"/>
              <a:gd name="connsiteY5179" fmla="*/ 1556787 h 1636384"/>
              <a:gd name="connsiteX5180" fmla="*/ 721614 w 1305671"/>
              <a:gd name="connsiteY5180" fmla="*/ 1556787 h 1636384"/>
              <a:gd name="connsiteX5181" fmla="*/ 704961 w 1305671"/>
              <a:gd name="connsiteY5181" fmla="*/ 1556000 h 1636384"/>
              <a:gd name="connsiteX5182" fmla="*/ 703912 w 1305671"/>
              <a:gd name="connsiteY5182" fmla="*/ 1556000 h 1636384"/>
              <a:gd name="connsiteX5183" fmla="*/ 704305 w 1305671"/>
              <a:gd name="connsiteY5183" fmla="*/ 1553247 h 1636384"/>
              <a:gd name="connsiteX5184" fmla="*/ 702207 w 1305671"/>
              <a:gd name="connsiteY5184" fmla="*/ 1547477 h 1636384"/>
              <a:gd name="connsiteX5185" fmla="*/ 701813 w 1305671"/>
              <a:gd name="connsiteY5185" fmla="*/ 1545903 h 1636384"/>
              <a:gd name="connsiteX5186" fmla="*/ 692110 w 1305671"/>
              <a:gd name="connsiteY5186" fmla="*/ 1544067 h 1636384"/>
              <a:gd name="connsiteX5187" fmla="*/ 689356 w 1305671"/>
              <a:gd name="connsiteY5187" fmla="*/ 1543018 h 1636384"/>
              <a:gd name="connsiteX5188" fmla="*/ 687258 w 1305671"/>
              <a:gd name="connsiteY5188" fmla="*/ 1541838 h 1636384"/>
              <a:gd name="connsiteX5189" fmla="*/ 683324 w 1305671"/>
              <a:gd name="connsiteY5189" fmla="*/ 1538429 h 1636384"/>
              <a:gd name="connsiteX5190" fmla="*/ 681882 w 1305671"/>
              <a:gd name="connsiteY5190" fmla="*/ 1532266 h 1636384"/>
              <a:gd name="connsiteX5191" fmla="*/ 681488 w 1305671"/>
              <a:gd name="connsiteY5191" fmla="*/ 1529905 h 1636384"/>
              <a:gd name="connsiteX5192" fmla="*/ 677030 w 1305671"/>
              <a:gd name="connsiteY5192" fmla="*/ 1528725 h 1636384"/>
              <a:gd name="connsiteX5193" fmla="*/ 674407 w 1305671"/>
              <a:gd name="connsiteY5193" fmla="*/ 1529119 h 1636384"/>
              <a:gd name="connsiteX5194" fmla="*/ 673751 w 1305671"/>
              <a:gd name="connsiteY5194" fmla="*/ 1532003 h 1636384"/>
              <a:gd name="connsiteX5195" fmla="*/ 673489 w 1305671"/>
              <a:gd name="connsiteY5195" fmla="*/ 1532266 h 1636384"/>
              <a:gd name="connsiteX5196" fmla="*/ 672309 w 1305671"/>
              <a:gd name="connsiteY5196" fmla="*/ 1533446 h 1636384"/>
              <a:gd name="connsiteX5197" fmla="*/ 671653 w 1305671"/>
              <a:gd name="connsiteY5197" fmla="*/ 1538429 h 1636384"/>
              <a:gd name="connsiteX5198" fmla="*/ 670473 w 1305671"/>
              <a:gd name="connsiteY5198" fmla="*/ 1539740 h 1636384"/>
              <a:gd name="connsiteX5199" fmla="*/ 663785 w 1305671"/>
              <a:gd name="connsiteY5199" fmla="*/ 1539084 h 1636384"/>
              <a:gd name="connsiteX5200" fmla="*/ 662736 w 1305671"/>
              <a:gd name="connsiteY5200" fmla="*/ 1537904 h 1636384"/>
              <a:gd name="connsiteX5201" fmla="*/ 660245 w 1305671"/>
              <a:gd name="connsiteY5201" fmla="*/ 1534102 h 1636384"/>
              <a:gd name="connsiteX5202" fmla="*/ 656311 w 1305671"/>
              <a:gd name="connsiteY5202" fmla="*/ 1532659 h 1636384"/>
              <a:gd name="connsiteX5203" fmla="*/ 652115 w 1305671"/>
              <a:gd name="connsiteY5203" fmla="*/ 1529119 h 1636384"/>
              <a:gd name="connsiteX5204" fmla="*/ 648574 w 1305671"/>
              <a:gd name="connsiteY5204" fmla="*/ 1524529 h 1636384"/>
              <a:gd name="connsiteX5205" fmla="*/ 644772 w 1305671"/>
              <a:gd name="connsiteY5205" fmla="*/ 1524267 h 1636384"/>
              <a:gd name="connsiteX5206" fmla="*/ 638215 w 1305671"/>
              <a:gd name="connsiteY5206" fmla="*/ 1523742 h 1636384"/>
              <a:gd name="connsiteX5207" fmla="*/ 634019 w 1305671"/>
              <a:gd name="connsiteY5207" fmla="*/ 1516399 h 1636384"/>
              <a:gd name="connsiteX5208" fmla="*/ 630872 w 1305671"/>
              <a:gd name="connsiteY5208" fmla="*/ 1514563 h 1636384"/>
              <a:gd name="connsiteX5209" fmla="*/ 628249 w 1305671"/>
              <a:gd name="connsiteY5209" fmla="*/ 1512858 h 1636384"/>
              <a:gd name="connsiteX5210" fmla="*/ 625889 w 1305671"/>
              <a:gd name="connsiteY5210" fmla="*/ 1507875 h 1636384"/>
              <a:gd name="connsiteX5211" fmla="*/ 624840 w 1305671"/>
              <a:gd name="connsiteY5211" fmla="*/ 1505384 h 1636384"/>
              <a:gd name="connsiteX5212" fmla="*/ 623791 w 1305671"/>
              <a:gd name="connsiteY5212" fmla="*/ 1502499 h 1636384"/>
              <a:gd name="connsiteX5213" fmla="*/ 622610 w 1305671"/>
              <a:gd name="connsiteY5213" fmla="*/ 1499745 h 1636384"/>
              <a:gd name="connsiteX5214" fmla="*/ 621692 w 1305671"/>
              <a:gd name="connsiteY5214" fmla="*/ 1498303 h 1636384"/>
              <a:gd name="connsiteX5215" fmla="*/ 619594 w 1305671"/>
              <a:gd name="connsiteY5215" fmla="*/ 1497385 h 1636384"/>
              <a:gd name="connsiteX5216" fmla="*/ 616316 w 1305671"/>
              <a:gd name="connsiteY5216" fmla="*/ 1496860 h 1636384"/>
              <a:gd name="connsiteX5217" fmla="*/ 613431 w 1305671"/>
              <a:gd name="connsiteY5217" fmla="*/ 1494107 h 1636384"/>
              <a:gd name="connsiteX5218" fmla="*/ 610153 w 1305671"/>
              <a:gd name="connsiteY5218" fmla="*/ 1492664 h 1636384"/>
              <a:gd name="connsiteX5219" fmla="*/ 607793 w 1305671"/>
              <a:gd name="connsiteY5219" fmla="*/ 1492664 h 1636384"/>
              <a:gd name="connsiteX5220" fmla="*/ 606350 w 1305671"/>
              <a:gd name="connsiteY5220" fmla="*/ 1490304 h 1636384"/>
              <a:gd name="connsiteX5221" fmla="*/ 602810 w 1305671"/>
              <a:gd name="connsiteY5221" fmla="*/ 1477846 h 1636384"/>
              <a:gd name="connsiteX5222" fmla="*/ 600056 w 1305671"/>
              <a:gd name="connsiteY5222" fmla="*/ 1475617 h 1636384"/>
              <a:gd name="connsiteX5223" fmla="*/ 595072 w 1305671"/>
              <a:gd name="connsiteY5223" fmla="*/ 1472208 h 1636384"/>
              <a:gd name="connsiteX5224" fmla="*/ 594285 w 1305671"/>
              <a:gd name="connsiteY5224" fmla="*/ 1469978 h 1636384"/>
              <a:gd name="connsiteX5225" fmla="*/ 592187 w 1305671"/>
              <a:gd name="connsiteY5225" fmla="*/ 1465782 h 1636384"/>
              <a:gd name="connsiteX5226" fmla="*/ 590876 w 1305671"/>
              <a:gd name="connsiteY5226" fmla="*/ 1464340 h 1636384"/>
              <a:gd name="connsiteX5227" fmla="*/ 591531 w 1305671"/>
              <a:gd name="connsiteY5227" fmla="*/ 1459750 h 1636384"/>
              <a:gd name="connsiteX5228" fmla="*/ 587204 w 1305671"/>
              <a:gd name="connsiteY5228" fmla="*/ 1458046 h 1636384"/>
              <a:gd name="connsiteX5229" fmla="*/ 585106 w 1305671"/>
              <a:gd name="connsiteY5229" fmla="*/ 1455161 h 1636384"/>
              <a:gd name="connsiteX5230" fmla="*/ 585893 w 1305671"/>
              <a:gd name="connsiteY5230" fmla="*/ 1455161 h 1636384"/>
              <a:gd name="connsiteX5231" fmla="*/ 585893 w 1305671"/>
              <a:gd name="connsiteY5231" fmla="*/ 1453980 h 1636384"/>
              <a:gd name="connsiteX5232" fmla="*/ 586155 w 1305671"/>
              <a:gd name="connsiteY5232" fmla="*/ 1453980 h 1636384"/>
              <a:gd name="connsiteX5233" fmla="*/ 586548 w 1305671"/>
              <a:gd name="connsiteY5233" fmla="*/ 1453325 h 1636384"/>
              <a:gd name="connsiteX5234" fmla="*/ 586155 w 1305671"/>
              <a:gd name="connsiteY5234" fmla="*/ 1453063 h 1636384"/>
              <a:gd name="connsiteX5235" fmla="*/ 588909 w 1305671"/>
              <a:gd name="connsiteY5235" fmla="*/ 1446637 h 1636384"/>
              <a:gd name="connsiteX5236" fmla="*/ 590089 w 1305671"/>
              <a:gd name="connsiteY5236" fmla="*/ 1447686 h 1636384"/>
              <a:gd name="connsiteX5237" fmla="*/ 592581 w 1305671"/>
              <a:gd name="connsiteY5237" fmla="*/ 1448080 h 1636384"/>
              <a:gd name="connsiteX5238" fmla="*/ 593629 w 1305671"/>
              <a:gd name="connsiteY5238" fmla="*/ 1448735 h 1636384"/>
              <a:gd name="connsiteX5239" fmla="*/ 595990 w 1305671"/>
              <a:gd name="connsiteY5239" fmla="*/ 1447424 h 1636384"/>
              <a:gd name="connsiteX5240" fmla="*/ 595072 w 1305671"/>
              <a:gd name="connsiteY5240" fmla="*/ 1446244 h 1636384"/>
              <a:gd name="connsiteX5241" fmla="*/ 594285 w 1305671"/>
              <a:gd name="connsiteY5241" fmla="*/ 1443359 h 1636384"/>
              <a:gd name="connsiteX5242" fmla="*/ 593629 w 1305671"/>
              <a:gd name="connsiteY5242" fmla="*/ 1443359 h 1636384"/>
              <a:gd name="connsiteX5243" fmla="*/ 593629 w 1305671"/>
              <a:gd name="connsiteY5243" fmla="*/ 1441654 h 1636384"/>
              <a:gd name="connsiteX5244" fmla="*/ 593892 w 1305671"/>
              <a:gd name="connsiteY5244" fmla="*/ 1441261 h 1636384"/>
              <a:gd name="connsiteX5245" fmla="*/ 593629 w 1305671"/>
              <a:gd name="connsiteY5245" fmla="*/ 1440605 h 1636384"/>
              <a:gd name="connsiteX5246" fmla="*/ 595990 w 1305671"/>
              <a:gd name="connsiteY5246" fmla="*/ 1438507 h 1636384"/>
              <a:gd name="connsiteX5247" fmla="*/ 597432 w 1305671"/>
              <a:gd name="connsiteY5247" fmla="*/ 1434967 h 1636384"/>
              <a:gd name="connsiteX5248" fmla="*/ 595990 w 1305671"/>
              <a:gd name="connsiteY5248" fmla="*/ 1434967 h 1636384"/>
              <a:gd name="connsiteX5249" fmla="*/ 595334 w 1305671"/>
              <a:gd name="connsiteY5249" fmla="*/ 1434573 h 1636384"/>
              <a:gd name="connsiteX5250" fmla="*/ 594285 w 1305671"/>
              <a:gd name="connsiteY5250" fmla="*/ 1433786 h 1636384"/>
              <a:gd name="connsiteX5251" fmla="*/ 595334 w 1305671"/>
              <a:gd name="connsiteY5251" fmla="*/ 1431688 h 1636384"/>
              <a:gd name="connsiteX5252" fmla="*/ 599663 w 1305671"/>
              <a:gd name="connsiteY5252" fmla="*/ 1428541 h 1636384"/>
              <a:gd name="connsiteX5253" fmla="*/ 601761 w 1305671"/>
              <a:gd name="connsiteY5253" fmla="*/ 1429197 h 1636384"/>
              <a:gd name="connsiteX5254" fmla="*/ 602154 w 1305671"/>
              <a:gd name="connsiteY5254" fmla="*/ 1429984 h 1636384"/>
              <a:gd name="connsiteX5255" fmla="*/ 602810 w 1305671"/>
              <a:gd name="connsiteY5255" fmla="*/ 1429197 h 1636384"/>
              <a:gd name="connsiteX5256" fmla="*/ 605957 w 1305671"/>
              <a:gd name="connsiteY5256" fmla="*/ 1427885 h 1636384"/>
              <a:gd name="connsiteX5257" fmla="*/ 606743 w 1305671"/>
              <a:gd name="connsiteY5257" fmla="*/ 1428148 h 1636384"/>
              <a:gd name="connsiteX5258" fmla="*/ 607137 w 1305671"/>
              <a:gd name="connsiteY5258" fmla="*/ 1427099 h 1636384"/>
              <a:gd name="connsiteX5259" fmla="*/ 611595 w 1305671"/>
              <a:gd name="connsiteY5259" fmla="*/ 1421067 h 1636384"/>
              <a:gd name="connsiteX5260" fmla="*/ 610940 w 1305671"/>
              <a:gd name="connsiteY5260" fmla="*/ 1420804 h 1636384"/>
              <a:gd name="connsiteX5261" fmla="*/ 610153 w 1305671"/>
              <a:gd name="connsiteY5261" fmla="*/ 1421067 h 1636384"/>
              <a:gd name="connsiteX5262" fmla="*/ 609497 w 1305671"/>
              <a:gd name="connsiteY5262" fmla="*/ 1420411 h 1636384"/>
              <a:gd name="connsiteX5263" fmla="*/ 609235 w 1305671"/>
              <a:gd name="connsiteY5263" fmla="*/ 1421067 h 1636384"/>
              <a:gd name="connsiteX5264" fmla="*/ 608448 w 1305671"/>
              <a:gd name="connsiteY5264" fmla="*/ 1420804 h 1636384"/>
              <a:gd name="connsiteX5265" fmla="*/ 608842 w 1305671"/>
              <a:gd name="connsiteY5265" fmla="*/ 1420149 h 1636384"/>
              <a:gd name="connsiteX5266" fmla="*/ 608055 w 1305671"/>
              <a:gd name="connsiteY5266" fmla="*/ 1420149 h 1636384"/>
              <a:gd name="connsiteX5267" fmla="*/ 607793 w 1305671"/>
              <a:gd name="connsiteY5267" fmla="*/ 1418969 h 1636384"/>
              <a:gd name="connsiteX5268" fmla="*/ 607137 w 1305671"/>
              <a:gd name="connsiteY5268" fmla="*/ 1418182 h 1636384"/>
              <a:gd name="connsiteX5269" fmla="*/ 604252 w 1305671"/>
              <a:gd name="connsiteY5269" fmla="*/ 1417919 h 1636384"/>
              <a:gd name="connsiteX5270" fmla="*/ 604252 w 1305671"/>
              <a:gd name="connsiteY5270" fmla="*/ 1417526 h 1636384"/>
              <a:gd name="connsiteX5271" fmla="*/ 601367 w 1305671"/>
              <a:gd name="connsiteY5271" fmla="*/ 1417919 h 1636384"/>
              <a:gd name="connsiteX5272" fmla="*/ 600974 w 1305671"/>
              <a:gd name="connsiteY5272" fmla="*/ 1418706 h 1636384"/>
              <a:gd name="connsiteX5273" fmla="*/ 599663 w 1305671"/>
              <a:gd name="connsiteY5273" fmla="*/ 1418182 h 1636384"/>
              <a:gd name="connsiteX5274" fmla="*/ 600056 w 1305671"/>
              <a:gd name="connsiteY5274" fmla="*/ 1416739 h 1636384"/>
              <a:gd name="connsiteX5275" fmla="*/ 600318 w 1305671"/>
              <a:gd name="connsiteY5275" fmla="*/ 1416739 h 1636384"/>
              <a:gd name="connsiteX5276" fmla="*/ 600318 w 1305671"/>
              <a:gd name="connsiteY5276" fmla="*/ 1417526 h 1636384"/>
              <a:gd name="connsiteX5277" fmla="*/ 604252 w 1305671"/>
              <a:gd name="connsiteY5277" fmla="*/ 1417264 h 1636384"/>
              <a:gd name="connsiteX5278" fmla="*/ 604252 w 1305671"/>
              <a:gd name="connsiteY5278" fmla="*/ 1416477 h 1636384"/>
              <a:gd name="connsiteX5279" fmla="*/ 603072 w 1305671"/>
              <a:gd name="connsiteY5279" fmla="*/ 1416084 h 1636384"/>
              <a:gd name="connsiteX5280" fmla="*/ 603072 w 1305671"/>
              <a:gd name="connsiteY5280" fmla="*/ 1415428 h 1636384"/>
              <a:gd name="connsiteX5281" fmla="*/ 602416 w 1305671"/>
              <a:gd name="connsiteY5281" fmla="*/ 1415166 h 1636384"/>
              <a:gd name="connsiteX5282" fmla="*/ 601367 w 1305671"/>
              <a:gd name="connsiteY5282" fmla="*/ 1414772 h 1636384"/>
              <a:gd name="connsiteX5283" fmla="*/ 601367 w 1305671"/>
              <a:gd name="connsiteY5283" fmla="*/ 1414379 h 1636384"/>
              <a:gd name="connsiteX5284" fmla="*/ 602416 w 1305671"/>
              <a:gd name="connsiteY5284" fmla="*/ 1414379 h 1636384"/>
              <a:gd name="connsiteX5285" fmla="*/ 602416 w 1305671"/>
              <a:gd name="connsiteY5285" fmla="*/ 1413986 h 1636384"/>
              <a:gd name="connsiteX5286" fmla="*/ 600712 w 1305671"/>
              <a:gd name="connsiteY5286" fmla="*/ 1413723 h 1636384"/>
              <a:gd name="connsiteX5287" fmla="*/ 600318 w 1305671"/>
              <a:gd name="connsiteY5287" fmla="*/ 1413986 h 1636384"/>
              <a:gd name="connsiteX5288" fmla="*/ 597957 w 1305671"/>
              <a:gd name="connsiteY5288" fmla="*/ 1413330 h 1636384"/>
              <a:gd name="connsiteX5289" fmla="*/ 599269 w 1305671"/>
              <a:gd name="connsiteY5289" fmla="*/ 1411625 h 1636384"/>
              <a:gd name="connsiteX5290" fmla="*/ 596514 w 1305671"/>
              <a:gd name="connsiteY5290" fmla="*/ 1411101 h 1636384"/>
              <a:gd name="connsiteX5291" fmla="*/ 596514 w 1305671"/>
              <a:gd name="connsiteY5291" fmla="*/ 1410445 h 1636384"/>
              <a:gd name="connsiteX5292" fmla="*/ 593236 w 1305671"/>
              <a:gd name="connsiteY5292" fmla="*/ 1410183 h 1636384"/>
              <a:gd name="connsiteX5293" fmla="*/ 593236 w 1305671"/>
              <a:gd name="connsiteY5293" fmla="*/ 1409789 h 1636384"/>
              <a:gd name="connsiteX5294" fmla="*/ 593892 w 1305671"/>
              <a:gd name="connsiteY5294" fmla="*/ 1406642 h 1636384"/>
              <a:gd name="connsiteX5295" fmla="*/ 595990 w 1305671"/>
              <a:gd name="connsiteY5295" fmla="*/ 1403102 h 1636384"/>
              <a:gd name="connsiteX5296" fmla="*/ 595072 w 1305671"/>
              <a:gd name="connsiteY5296" fmla="*/ 1401659 h 1636384"/>
              <a:gd name="connsiteX5297" fmla="*/ 594678 w 1305671"/>
              <a:gd name="connsiteY5297" fmla="*/ 1400217 h 1636384"/>
              <a:gd name="connsiteX5298" fmla="*/ 594678 w 1305671"/>
              <a:gd name="connsiteY5298" fmla="*/ 1396676 h 1636384"/>
              <a:gd name="connsiteX5299" fmla="*/ 595072 w 1305671"/>
              <a:gd name="connsiteY5299" fmla="*/ 1395234 h 1636384"/>
              <a:gd name="connsiteX5300" fmla="*/ 596777 w 1305671"/>
              <a:gd name="connsiteY5300" fmla="*/ 1389595 h 1636384"/>
              <a:gd name="connsiteX5301" fmla="*/ 598613 w 1305671"/>
              <a:gd name="connsiteY5301" fmla="*/ 1385661 h 1636384"/>
              <a:gd name="connsiteX5302" fmla="*/ 598613 w 1305671"/>
              <a:gd name="connsiteY5302" fmla="*/ 1383563 h 1636384"/>
              <a:gd name="connsiteX5303" fmla="*/ 601761 w 1305671"/>
              <a:gd name="connsiteY5303" fmla="*/ 1378187 h 1636384"/>
              <a:gd name="connsiteX5304" fmla="*/ 605039 w 1305671"/>
              <a:gd name="connsiteY5304" fmla="*/ 1368745 h 1636384"/>
              <a:gd name="connsiteX5305" fmla="*/ 607137 w 1305671"/>
              <a:gd name="connsiteY5305" fmla="*/ 1367303 h 1636384"/>
              <a:gd name="connsiteX5306" fmla="*/ 610940 w 1305671"/>
              <a:gd name="connsiteY5306" fmla="*/ 1357337 h 1636384"/>
              <a:gd name="connsiteX5307" fmla="*/ 612776 w 1305671"/>
              <a:gd name="connsiteY5307" fmla="*/ 1354583 h 1636384"/>
              <a:gd name="connsiteX5308" fmla="*/ 609497 w 1305671"/>
              <a:gd name="connsiteY5308" fmla="*/ 1351961 h 1636384"/>
              <a:gd name="connsiteX5309" fmla="*/ 608842 w 1305671"/>
              <a:gd name="connsiteY5309" fmla="*/ 1349600 h 1636384"/>
              <a:gd name="connsiteX5310" fmla="*/ 603859 w 1305671"/>
              <a:gd name="connsiteY5310" fmla="*/ 1343962 h 1636384"/>
              <a:gd name="connsiteX5311" fmla="*/ 604252 w 1305671"/>
              <a:gd name="connsiteY5311" fmla="*/ 1342126 h 1636384"/>
              <a:gd name="connsiteX5312" fmla="*/ 605039 w 1305671"/>
              <a:gd name="connsiteY5312" fmla="*/ 1341077 h 1636384"/>
              <a:gd name="connsiteX5313" fmla="*/ 608448 w 1305671"/>
              <a:gd name="connsiteY5313" fmla="*/ 1340028 h 1636384"/>
              <a:gd name="connsiteX5314" fmla="*/ 609497 w 1305671"/>
              <a:gd name="connsiteY5314" fmla="*/ 1340028 h 1636384"/>
              <a:gd name="connsiteX5315" fmla="*/ 610153 w 1305671"/>
              <a:gd name="connsiteY5315" fmla="*/ 1338979 h 1636384"/>
              <a:gd name="connsiteX5316" fmla="*/ 610940 w 1305671"/>
              <a:gd name="connsiteY5316" fmla="*/ 1336881 h 1636384"/>
              <a:gd name="connsiteX5317" fmla="*/ 611333 w 1305671"/>
              <a:gd name="connsiteY5317" fmla="*/ 1336094 h 1636384"/>
              <a:gd name="connsiteX5318" fmla="*/ 611333 w 1305671"/>
              <a:gd name="connsiteY5318" fmla="*/ 1335700 h 1636384"/>
              <a:gd name="connsiteX5319" fmla="*/ 609235 w 1305671"/>
              <a:gd name="connsiteY5319" fmla="*/ 1335438 h 1636384"/>
              <a:gd name="connsiteX5320" fmla="*/ 607137 w 1305671"/>
              <a:gd name="connsiteY5320" fmla="*/ 1334389 h 1636384"/>
              <a:gd name="connsiteX5321" fmla="*/ 606350 w 1305671"/>
              <a:gd name="connsiteY5321" fmla="*/ 1331898 h 1636384"/>
              <a:gd name="connsiteX5322" fmla="*/ 605957 w 1305671"/>
              <a:gd name="connsiteY5322" fmla="*/ 1331504 h 1636384"/>
              <a:gd name="connsiteX5323" fmla="*/ 607399 w 1305671"/>
              <a:gd name="connsiteY5323" fmla="*/ 1327701 h 1636384"/>
              <a:gd name="connsiteX5324" fmla="*/ 609235 w 1305671"/>
              <a:gd name="connsiteY5324" fmla="*/ 1326128 h 1636384"/>
              <a:gd name="connsiteX5325" fmla="*/ 609497 w 1305671"/>
              <a:gd name="connsiteY5325" fmla="*/ 1324423 h 1636384"/>
              <a:gd name="connsiteX5326" fmla="*/ 609235 w 1305671"/>
              <a:gd name="connsiteY5326" fmla="*/ 1322587 h 1636384"/>
              <a:gd name="connsiteX5327" fmla="*/ 609235 w 1305671"/>
              <a:gd name="connsiteY5327" fmla="*/ 1320489 h 1636384"/>
              <a:gd name="connsiteX5328" fmla="*/ 608055 w 1305671"/>
              <a:gd name="connsiteY5328" fmla="*/ 1318785 h 1636384"/>
              <a:gd name="connsiteX5329" fmla="*/ 606350 w 1305671"/>
              <a:gd name="connsiteY5329" fmla="*/ 1319440 h 1636384"/>
              <a:gd name="connsiteX5330" fmla="*/ 603859 w 1305671"/>
              <a:gd name="connsiteY5330" fmla="*/ 1318391 h 1636384"/>
              <a:gd name="connsiteX5331" fmla="*/ 600318 w 1305671"/>
              <a:gd name="connsiteY5331" fmla="*/ 1317342 h 1636384"/>
              <a:gd name="connsiteX5332" fmla="*/ 599269 w 1305671"/>
              <a:gd name="connsiteY5332" fmla="*/ 1316949 h 1636384"/>
              <a:gd name="connsiteX5333" fmla="*/ 599269 w 1305671"/>
              <a:gd name="connsiteY5333" fmla="*/ 1314851 h 1636384"/>
              <a:gd name="connsiteX5334" fmla="*/ 605695 w 1305671"/>
              <a:gd name="connsiteY5334" fmla="*/ 1310261 h 1636384"/>
              <a:gd name="connsiteX5335" fmla="*/ 607137 w 1305671"/>
              <a:gd name="connsiteY5335" fmla="*/ 1309868 h 1636384"/>
              <a:gd name="connsiteX5336" fmla="*/ 606350 w 1305671"/>
              <a:gd name="connsiteY5336" fmla="*/ 1308819 h 1636384"/>
              <a:gd name="connsiteX5337" fmla="*/ 605957 w 1305671"/>
              <a:gd name="connsiteY5337" fmla="*/ 1308819 h 1636384"/>
              <a:gd name="connsiteX5338" fmla="*/ 603859 w 1305671"/>
              <a:gd name="connsiteY5338" fmla="*/ 1306327 h 1636384"/>
              <a:gd name="connsiteX5339" fmla="*/ 607793 w 1305671"/>
              <a:gd name="connsiteY5339" fmla="*/ 1304622 h 1636384"/>
              <a:gd name="connsiteX5340" fmla="*/ 608448 w 1305671"/>
              <a:gd name="connsiteY5340" fmla="*/ 1303442 h 1636384"/>
              <a:gd name="connsiteX5341" fmla="*/ 608055 w 1305671"/>
              <a:gd name="connsiteY5341" fmla="*/ 1301869 h 1636384"/>
              <a:gd name="connsiteX5342" fmla="*/ 608448 w 1305671"/>
              <a:gd name="connsiteY5342" fmla="*/ 1300426 h 1636384"/>
              <a:gd name="connsiteX5343" fmla="*/ 609891 w 1305671"/>
              <a:gd name="connsiteY5343" fmla="*/ 1298197 h 1636384"/>
              <a:gd name="connsiteX5344" fmla="*/ 609891 w 1305671"/>
              <a:gd name="connsiteY5344" fmla="*/ 1297541 h 1636384"/>
              <a:gd name="connsiteX5345" fmla="*/ 608055 w 1305671"/>
              <a:gd name="connsiteY5345" fmla="*/ 1297541 h 1636384"/>
              <a:gd name="connsiteX5346" fmla="*/ 608842 w 1305671"/>
              <a:gd name="connsiteY5346" fmla="*/ 1296492 h 1636384"/>
              <a:gd name="connsiteX5347" fmla="*/ 608842 w 1305671"/>
              <a:gd name="connsiteY5347" fmla="*/ 1295705 h 1636384"/>
              <a:gd name="connsiteX5348" fmla="*/ 608448 w 1305671"/>
              <a:gd name="connsiteY5348" fmla="*/ 1295443 h 1636384"/>
              <a:gd name="connsiteX5349" fmla="*/ 608448 w 1305671"/>
              <a:gd name="connsiteY5349" fmla="*/ 1294263 h 1636384"/>
              <a:gd name="connsiteX5350" fmla="*/ 609235 w 1305671"/>
              <a:gd name="connsiteY5350" fmla="*/ 1294001 h 1636384"/>
              <a:gd name="connsiteX5351" fmla="*/ 612776 w 1305671"/>
              <a:gd name="connsiteY5351" fmla="*/ 1293607 h 1636384"/>
              <a:gd name="connsiteX5352" fmla="*/ 613038 w 1305671"/>
              <a:gd name="connsiteY5352" fmla="*/ 1293345 h 1636384"/>
              <a:gd name="connsiteX5353" fmla="*/ 613038 w 1305671"/>
              <a:gd name="connsiteY5353" fmla="*/ 1292558 h 1636384"/>
              <a:gd name="connsiteX5354" fmla="*/ 613038 w 1305671"/>
              <a:gd name="connsiteY5354" fmla="*/ 1290460 h 1636384"/>
              <a:gd name="connsiteX5355" fmla="*/ 612120 w 1305671"/>
              <a:gd name="connsiteY5355" fmla="*/ 1289018 h 1636384"/>
              <a:gd name="connsiteX5356" fmla="*/ 612776 w 1305671"/>
              <a:gd name="connsiteY5356" fmla="*/ 1287706 h 1636384"/>
              <a:gd name="connsiteX5357" fmla="*/ 615529 w 1305671"/>
              <a:gd name="connsiteY5357" fmla="*/ 1286526 h 1636384"/>
              <a:gd name="connsiteX5358" fmla="*/ 615529 w 1305671"/>
              <a:gd name="connsiteY5358" fmla="*/ 1282986 h 1636384"/>
              <a:gd name="connsiteX5359" fmla="*/ 616054 w 1305671"/>
              <a:gd name="connsiteY5359" fmla="*/ 1280888 h 1636384"/>
              <a:gd name="connsiteX5360" fmla="*/ 616972 w 1305671"/>
              <a:gd name="connsiteY5360" fmla="*/ 1278396 h 1636384"/>
              <a:gd name="connsiteX5361" fmla="*/ 616054 w 1305671"/>
              <a:gd name="connsiteY5361" fmla="*/ 1277741 h 1636384"/>
              <a:gd name="connsiteX5362" fmla="*/ 614874 w 1305671"/>
              <a:gd name="connsiteY5362" fmla="*/ 1279839 h 1636384"/>
              <a:gd name="connsiteX5363" fmla="*/ 612382 w 1305671"/>
              <a:gd name="connsiteY5363" fmla="*/ 1280625 h 1636384"/>
              <a:gd name="connsiteX5364" fmla="*/ 609497 w 1305671"/>
              <a:gd name="connsiteY5364" fmla="*/ 1278396 h 1636384"/>
              <a:gd name="connsiteX5365" fmla="*/ 609497 w 1305671"/>
              <a:gd name="connsiteY5365" fmla="*/ 1274200 h 1636384"/>
              <a:gd name="connsiteX5366" fmla="*/ 611333 w 1305671"/>
              <a:gd name="connsiteY5366" fmla="*/ 1271577 h 1636384"/>
              <a:gd name="connsiteX5367" fmla="*/ 612120 w 1305671"/>
              <a:gd name="connsiteY5367" fmla="*/ 1271184 h 1636384"/>
              <a:gd name="connsiteX5368" fmla="*/ 613038 w 1305671"/>
              <a:gd name="connsiteY5368" fmla="*/ 1271184 h 1636384"/>
              <a:gd name="connsiteX5369" fmla="*/ 614874 w 1305671"/>
              <a:gd name="connsiteY5369" fmla="*/ 1270528 h 1636384"/>
              <a:gd name="connsiteX5370" fmla="*/ 615529 w 1305671"/>
              <a:gd name="connsiteY5370" fmla="*/ 1270922 h 1636384"/>
              <a:gd name="connsiteX5371" fmla="*/ 616316 w 1305671"/>
              <a:gd name="connsiteY5371" fmla="*/ 1270266 h 1636384"/>
              <a:gd name="connsiteX5372" fmla="*/ 616316 w 1305671"/>
              <a:gd name="connsiteY5372" fmla="*/ 1268430 h 1636384"/>
              <a:gd name="connsiteX5373" fmla="*/ 612382 w 1305671"/>
              <a:gd name="connsiteY5373" fmla="*/ 1268824 h 1636384"/>
              <a:gd name="connsiteX5374" fmla="*/ 611333 w 1305671"/>
              <a:gd name="connsiteY5374" fmla="*/ 1270922 h 1636384"/>
              <a:gd name="connsiteX5375" fmla="*/ 608842 w 1305671"/>
              <a:gd name="connsiteY5375" fmla="*/ 1271184 h 1636384"/>
              <a:gd name="connsiteX5376" fmla="*/ 605957 w 1305671"/>
              <a:gd name="connsiteY5376" fmla="*/ 1268824 h 1636384"/>
              <a:gd name="connsiteX5377" fmla="*/ 604514 w 1305671"/>
              <a:gd name="connsiteY5377" fmla="*/ 1269086 h 1636384"/>
              <a:gd name="connsiteX5378" fmla="*/ 604252 w 1305671"/>
              <a:gd name="connsiteY5378" fmla="*/ 1270922 h 1636384"/>
              <a:gd name="connsiteX5379" fmla="*/ 600974 w 1305671"/>
              <a:gd name="connsiteY5379" fmla="*/ 1271577 h 1636384"/>
              <a:gd name="connsiteX5380" fmla="*/ 598876 w 1305671"/>
              <a:gd name="connsiteY5380" fmla="*/ 1273807 h 1636384"/>
              <a:gd name="connsiteX5381" fmla="*/ 595990 w 1305671"/>
              <a:gd name="connsiteY5381" fmla="*/ 1273282 h 1636384"/>
              <a:gd name="connsiteX5382" fmla="*/ 595728 w 1305671"/>
              <a:gd name="connsiteY5382" fmla="*/ 1270528 h 1636384"/>
              <a:gd name="connsiteX5383" fmla="*/ 592974 w 1305671"/>
              <a:gd name="connsiteY5383" fmla="*/ 1269873 h 1636384"/>
              <a:gd name="connsiteX5384" fmla="*/ 595334 w 1305671"/>
              <a:gd name="connsiteY5384" fmla="*/ 1266201 h 1636384"/>
              <a:gd name="connsiteX5385" fmla="*/ 591794 w 1305671"/>
              <a:gd name="connsiteY5385" fmla="*/ 1264890 h 1636384"/>
              <a:gd name="connsiteX5386" fmla="*/ 591794 w 1305671"/>
              <a:gd name="connsiteY5386" fmla="*/ 1262529 h 1636384"/>
              <a:gd name="connsiteX5387" fmla="*/ 590876 w 1305671"/>
              <a:gd name="connsiteY5387" fmla="*/ 1259907 h 1636384"/>
              <a:gd name="connsiteX5388" fmla="*/ 591138 w 1305671"/>
              <a:gd name="connsiteY5388" fmla="*/ 1258202 h 1636384"/>
              <a:gd name="connsiteX5389" fmla="*/ 590876 w 1305671"/>
              <a:gd name="connsiteY5389" fmla="*/ 1257809 h 1636384"/>
              <a:gd name="connsiteX5390" fmla="*/ 590876 w 1305671"/>
              <a:gd name="connsiteY5390" fmla="*/ 1256760 h 1636384"/>
              <a:gd name="connsiteX5391" fmla="*/ 590089 w 1305671"/>
              <a:gd name="connsiteY5391" fmla="*/ 1256366 h 1636384"/>
              <a:gd name="connsiteX5392" fmla="*/ 589433 w 1305671"/>
              <a:gd name="connsiteY5392" fmla="*/ 1256104 h 1636384"/>
              <a:gd name="connsiteX5393" fmla="*/ 586811 w 1305671"/>
              <a:gd name="connsiteY5393" fmla="*/ 1256760 h 1636384"/>
              <a:gd name="connsiteX5394" fmla="*/ 586155 w 1305671"/>
              <a:gd name="connsiteY5394" fmla="*/ 1254924 h 1636384"/>
              <a:gd name="connsiteX5395" fmla="*/ 584450 w 1305671"/>
              <a:gd name="connsiteY5395" fmla="*/ 1254662 h 1636384"/>
              <a:gd name="connsiteX5396" fmla="*/ 582614 w 1305671"/>
              <a:gd name="connsiteY5396" fmla="*/ 1254006 h 1636384"/>
              <a:gd name="connsiteX5397" fmla="*/ 581172 w 1305671"/>
              <a:gd name="connsiteY5397" fmla="*/ 1254924 h 1636384"/>
              <a:gd name="connsiteX5398" fmla="*/ 581434 w 1305671"/>
              <a:gd name="connsiteY5398" fmla="*/ 1255711 h 1636384"/>
              <a:gd name="connsiteX5399" fmla="*/ 581959 w 1305671"/>
              <a:gd name="connsiteY5399" fmla="*/ 1256366 h 1636384"/>
              <a:gd name="connsiteX5400" fmla="*/ 581959 w 1305671"/>
              <a:gd name="connsiteY5400" fmla="*/ 1258202 h 1636384"/>
              <a:gd name="connsiteX5401" fmla="*/ 581172 w 1305671"/>
              <a:gd name="connsiteY5401" fmla="*/ 1259251 h 1636384"/>
              <a:gd name="connsiteX5402" fmla="*/ 579336 w 1305671"/>
              <a:gd name="connsiteY5402" fmla="*/ 1260562 h 1636384"/>
              <a:gd name="connsiteX5403" fmla="*/ 579074 w 1305671"/>
              <a:gd name="connsiteY5403" fmla="*/ 1262005 h 1636384"/>
              <a:gd name="connsiteX5404" fmla="*/ 580516 w 1305671"/>
              <a:gd name="connsiteY5404" fmla="*/ 1263841 h 1636384"/>
              <a:gd name="connsiteX5405" fmla="*/ 580516 w 1305671"/>
              <a:gd name="connsiteY5405" fmla="*/ 1264627 h 1636384"/>
              <a:gd name="connsiteX5406" fmla="*/ 579074 w 1305671"/>
              <a:gd name="connsiteY5406" fmla="*/ 1266201 h 1636384"/>
              <a:gd name="connsiteX5407" fmla="*/ 578680 w 1305671"/>
              <a:gd name="connsiteY5407" fmla="*/ 1267643 h 1636384"/>
              <a:gd name="connsiteX5408" fmla="*/ 576976 w 1305671"/>
              <a:gd name="connsiteY5408" fmla="*/ 1267643 h 1636384"/>
              <a:gd name="connsiteX5409" fmla="*/ 574878 w 1305671"/>
              <a:gd name="connsiteY5409" fmla="*/ 1265939 h 1636384"/>
              <a:gd name="connsiteX5410" fmla="*/ 573698 w 1305671"/>
              <a:gd name="connsiteY5410" fmla="*/ 1268430 h 1636384"/>
              <a:gd name="connsiteX5411" fmla="*/ 571600 w 1305671"/>
              <a:gd name="connsiteY5411" fmla="*/ 1269610 h 1636384"/>
              <a:gd name="connsiteX5412" fmla="*/ 569895 w 1305671"/>
              <a:gd name="connsiteY5412" fmla="*/ 1268430 h 1636384"/>
              <a:gd name="connsiteX5413" fmla="*/ 567272 w 1305671"/>
              <a:gd name="connsiteY5413" fmla="*/ 1268824 h 1636384"/>
              <a:gd name="connsiteX5414" fmla="*/ 565961 w 1305671"/>
              <a:gd name="connsiteY5414" fmla="*/ 1270528 h 1636384"/>
              <a:gd name="connsiteX5415" fmla="*/ 565567 w 1305671"/>
              <a:gd name="connsiteY5415" fmla="*/ 1269873 h 1636384"/>
              <a:gd name="connsiteX5416" fmla="*/ 560978 w 1305671"/>
              <a:gd name="connsiteY5416" fmla="*/ 1264890 h 1636384"/>
              <a:gd name="connsiteX5417" fmla="*/ 559535 w 1305671"/>
              <a:gd name="connsiteY5417" fmla="*/ 1259907 h 1636384"/>
              <a:gd name="connsiteX5418" fmla="*/ 559535 w 1305671"/>
              <a:gd name="connsiteY5418" fmla="*/ 1259251 h 1636384"/>
              <a:gd name="connsiteX5419" fmla="*/ 561371 w 1305671"/>
              <a:gd name="connsiteY5419" fmla="*/ 1257809 h 1636384"/>
              <a:gd name="connsiteX5420" fmla="*/ 561634 w 1305671"/>
              <a:gd name="connsiteY5420" fmla="*/ 1256760 h 1636384"/>
              <a:gd name="connsiteX5421" fmla="*/ 562814 w 1305671"/>
              <a:gd name="connsiteY5421" fmla="*/ 1254924 h 1636384"/>
              <a:gd name="connsiteX5422" fmla="*/ 563469 w 1305671"/>
              <a:gd name="connsiteY5422" fmla="*/ 1254268 h 1636384"/>
              <a:gd name="connsiteX5423" fmla="*/ 563863 w 1305671"/>
              <a:gd name="connsiteY5423" fmla="*/ 1254006 h 1636384"/>
              <a:gd name="connsiteX5424" fmla="*/ 565174 w 1305671"/>
              <a:gd name="connsiteY5424" fmla="*/ 1252826 h 1636384"/>
              <a:gd name="connsiteX5425" fmla="*/ 565961 w 1305671"/>
              <a:gd name="connsiteY5425" fmla="*/ 1251383 h 1636384"/>
              <a:gd name="connsiteX5426" fmla="*/ 565961 w 1305671"/>
              <a:gd name="connsiteY5426" fmla="*/ 1250728 h 1636384"/>
              <a:gd name="connsiteX5427" fmla="*/ 566354 w 1305671"/>
              <a:gd name="connsiteY5427" fmla="*/ 1250072 h 1636384"/>
              <a:gd name="connsiteX5428" fmla="*/ 563863 w 1305671"/>
              <a:gd name="connsiteY5428" fmla="*/ 1249023 h 1636384"/>
              <a:gd name="connsiteX5429" fmla="*/ 563076 w 1305671"/>
              <a:gd name="connsiteY5429" fmla="*/ 1249285 h 1636384"/>
              <a:gd name="connsiteX5430" fmla="*/ 563076 w 1305671"/>
              <a:gd name="connsiteY5430" fmla="*/ 1248630 h 1636384"/>
              <a:gd name="connsiteX5431" fmla="*/ 562420 w 1305671"/>
              <a:gd name="connsiteY5431" fmla="*/ 1248367 h 1636384"/>
              <a:gd name="connsiteX5432" fmla="*/ 560978 w 1305671"/>
              <a:gd name="connsiteY5432" fmla="*/ 1246400 h 1636384"/>
              <a:gd name="connsiteX5433" fmla="*/ 558880 w 1305671"/>
              <a:gd name="connsiteY5433" fmla="*/ 1247187 h 1636384"/>
              <a:gd name="connsiteX5434" fmla="*/ 558093 w 1305671"/>
              <a:gd name="connsiteY5434" fmla="*/ 1248367 h 1636384"/>
              <a:gd name="connsiteX5435" fmla="*/ 555733 w 1305671"/>
              <a:gd name="connsiteY5435" fmla="*/ 1249023 h 1636384"/>
              <a:gd name="connsiteX5436" fmla="*/ 555339 w 1305671"/>
              <a:gd name="connsiteY5436" fmla="*/ 1249285 h 1636384"/>
              <a:gd name="connsiteX5437" fmla="*/ 555339 w 1305671"/>
              <a:gd name="connsiteY5437" fmla="*/ 1250465 h 1636384"/>
              <a:gd name="connsiteX5438" fmla="*/ 555077 w 1305671"/>
              <a:gd name="connsiteY5438" fmla="*/ 1250728 h 1636384"/>
              <a:gd name="connsiteX5439" fmla="*/ 555077 w 1305671"/>
              <a:gd name="connsiteY5439" fmla="*/ 1251383 h 1636384"/>
              <a:gd name="connsiteX5440" fmla="*/ 554159 w 1305671"/>
              <a:gd name="connsiteY5440" fmla="*/ 1251777 h 1636384"/>
              <a:gd name="connsiteX5441" fmla="*/ 551405 w 1305671"/>
              <a:gd name="connsiteY5441" fmla="*/ 1252563 h 1636384"/>
              <a:gd name="connsiteX5442" fmla="*/ 550356 w 1305671"/>
              <a:gd name="connsiteY5442" fmla="*/ 1252826 h 1636384"/>
              <a:gd name="connsiteX5443" fmla="*/ 551012 w 1305671"/>
              <a:gd name="connsiteY5443" fmla="*/ 1249679 h 1636384"/>
              <a:gd name="connsiteX5444" fmla="*/ 550618 w 1305671"/>
              <a:gd name="connsiteY5444" fmla="*/ 1248367 h 1636384"/>
              <a:gd name="connsiteX5445" fmla="*/ 552454 w 1305671"/>
              <a:gd name="connsiteY5445" fmla="*/ 1246138 h 1636384"/>
              <a:gd name="connsiteX5446" fmla="*/ 552717 w 1305671"/>
              <a:gd name="connsiteY5446" fmla="*/ 1244696 h 1636384"/>
              <a:gd name="connsiteX5447" fmla="*/ 553503 w 1305671"/>
              <a:gd name="connsiteY5447" fmla="*/ 1242991 h 1636384"/>
              <a:gd name="connsiteX5448" fmla="*/ 553897 w 1305671"/>
              <a:gd name="connsiteY5448" fmla="*/ 1240106 h 1636384"/>
              <a:gd name="connsiteX5449" fmla="*/ 554552 w 1305671"/>
              <a:gd name="connsiteY5449" fmla="*/ 1237352 h 1636384"/>
              <a:gd name="connsiteX5450" fmla="*/ 554552 w 1305671"/>
              <a:gd name="connsiteY5450" fmla="*/ 1236303 h 1636384"/>
              <a:gd name="connsiteX5451" fmla="*/ 555995 w 1305671"/>
              <a:gd name="connsiteY5451" fmla="*/ 1233025 h 1636384"/>
              <a:gd name="connsiteX5452" fmla="*/ 562814 w 1305671"/>
              <a:gd name="connsiteY5452" fmla="*/ 1225682 h 1636384"/>
              <a:gd name="connsiteX5453" fmla="*/ 560978 w 1305671"/>
              <a:gd name="connsiteY5453" fmla="*/ 1224895 h 1636384"/>
              <a:gd name="connsiteX5454" fmla="*/ 560191 w 1305671"/>
              <a:gd name="connsiteY5454" fmla="*/ 1222797 h 1636384"/>
              <a:gd name="connsiteX5455" fmla="*/ 559929 w 1305671"/>
              <a:gd name="connsiteY5455" fmla="*/ 1221485 h 1636384"/>
              <a:gd name="connsiteX5456" fmla="*/ 559535 w 1305671"/>
              <a:gd name="connsiteY5456" fmla="*/ 1216371 h 1636384"/>
              <a:gd name="connsiteX5457" fmla="*/ 559535 w 1305671"/>
              <a:gd name="connsiteY5457" fmla="*/ 1212831 h 1636384"/>
              <a:gd name="connsiteX5458" fmla="*/ 559273 w 1305671"/>
              <a:gd name="connsiteY5458" fmla="*/ 1212044 h 1636384"/>
              <a:gd name="connsiteX5459" fmla="*/ 560191 w 1305671"/>
              <a:gd name="connsiteY5459" fmla="*/ 1207585 h 1636384"/>
              <a:gd name="connsiteX5460" fmla="*/ 558093 w 1305671"/>
              <a:gd name="connsiteY5460" fmla="*/ 1206799 h 1636384"/>
              <a:gd name="connsiteX5461" fmla="*/ 558486 w 1305671"/>
              <a:gd name="connsiteY5461" fmla="*/ 1204045 h 1636384"/>
              <a:gd name="connsiteX5462" fmla="*/ 559929 w 1305671"/>
              <a:gd name="connsiteY5462" fmla="*/ 1201422 h 1636384"/>
              <a:gd name="connsiteX5463" fmla="*/ 557437 w 1305671"/>
              <a:gd name="connsiteY5463" fmla="*/ 1201947 h 1636384"/>
              <a:gd name="connsiteX5464" fmla="*/ 557437 w 1305671"/>
              <a:gd name="connsiteY5464" fmla="*/ 1199062 h 1636384"/>
              <a:gd name="connsiteX5465" fmla="*/ 558093 w 1305671"/>
              <a:gd name="connsiteY5465" fmla="*/ 1196964 h 1636384"/>
              <a:gd name="connsiteX5466" fmla="*/ 567272 w 1305671"/>
              <a:gd name="connsiteY5466" fmla="*/ 1200504 h 1636384"/>
              <a:gd name="connsiteX5467" fmla="*/ 569239 w 1305671"/>
              <a:gd name="connsiteY5467" fmla="*/ 1200111 h 1636384"/>
              <a:gd name="connsiteX5468" fmla="*/ 570944 w 1305671"/>
              <a:gd name="connsiteY5468" fmla="*/ 1197620 h 1636384"/>
              <a:gd name="connsiteX5469" fmla="*/ 575796 w 1305671"/>
              <a:gd name="connsiteY5469" fmla="*/ 1195521 h 1636384"/>
              <a:gd name="connsiteX5470" fmla="*/ 577238 w 1305671"/>
              <a:gd name="connsiteY5470" fmla="*/ 1194866 h 1636384"/>
              <a:gd name="connsiteX5471" fmla="*/ 580779 w 1305671"/>
              <a:gd name="connsiteY5471" fmla="*/ 1194079 h 1636384"/>
              <a:gd name="connsiteX5472" fmla="*/ 580516 w 1305671"/>
              <a:gd name="connsiteY5472" fmla="*/ 1193423 h 1636384"/>
              <a:gd name="connsiteX5473" fmla="*/ 578418 w 1305671"/>
              <a:gd name="connsiteY5473" fmla="*/ 1193423 h 1636384"/>
              <a:gd name="connsiteX5474" fmla="*/ 578418 w 1305671"/>
              <a:gd name="connsiteY5474" fmla="*/ 1188047 h 1636384"/>
              <a:gd name="connsiteX5475" fmla="*/ 580516 w 1305671"/>
              <a:gd name="connsiteY5475" fmla="*/ 1186998 h 1636384"/>
              <a:gd name="connsiteX5476" fmla="*/ 580516 w 1305671"/>
              <a:gd name="connsiteY5476" fmla="*/ 1184506 h 1636384"/>
              <a:gd name="connsiteX5477" fmla="*/ 579074 w 1305671"/>
              <a:gd name="connsiteY5477" fmla="*/ 1182146 h 1636384"/>
              <a:gd name="connsiteX5478" fmla="*/ 578680 w 1305671"/>
              <a:gd name="connsiteY5478" fmla="*/ 1179917 h 1636384"/>
              <a:gd name="connsiteX5479" fmla="*/ 579336 w 1305671"/>
              <a:gd name="connsiteY5479" fmla="*/ 1179523 h 1636384"/>
              <a:gd name="connsiteX5480" fmla="*/ 578680 w 1305671"/>
              <a:gd name="connsiteY5480" fmla="*/ 1176770 h 1636384"/>
              <a:gd name="connsiteX5481" fmla="*/ 580516 w 1305671"/>
              <a:gd name="connsiteY5481" fmla="*/ 1175065 h 1636384"/>
              <a:gd name="connsiteX5482" fmla="*/ 579074 w 1305671"/>
              <a:gd name="connsiteY5482" fmla="*/ 1173623 h 1636384"/>
              <a:gd name="connsiteX5483" fmla="*/ 580123 w 1305671"/>
              <a:gd name="connsiteY5483" fmla="*/ 1173885 h 1636384"/>
              <a:gd name="connsiteX5484" fmla="*/ 580516 w 1305671"/>
              <a:gd name="connsiteY5484" fmla="*/ 1173229 h 1636384"/>
              <a:gd name="connsiteX5485" fmla="*/ 580123 w 1305671"/>
              <a:gd name="connsiteY5485" fmla="*/ 1172180 h 1636384"/>
              <a:gd name="connsiteX5486" fmla="*/ 580516 w 1305671"/>
              <a:gd name="connsiteY5486" fmla="*/ 1169689 h 1636384"/>
              <a:gd name="connsiteX5487" fmla="*/ 579074 w 1305671"/>
              <a:gd name="connsiteY5487" fmla="*/ 1166804 h 1636384"/>
              <a:gd name="connsiteX5488" fmla="*/ 579074 w 1305671"/>
              <a:gd name="connsiteY5488" fmla="*/ 1164968 h 1636384"/>
              <a:gd name="connsiteX5489" fmla="*/ 578418 w 1305671"/>
              <a:gd name="connsiteY5489" fmla="*/ 1164312 h 1636384"/>
              <a:gd name="connsiteX5490" fmla="*/ 576583 w 1305671"/>
              <a:gd name="connsiteY5490" fmla="*/ 1164312 h 1636384"/>
              <a:gd name="connsiteX5491" fmla="*/ 575796 w 1305671"/>
              <a:gd name="connsiteY5491" fmla="*/ 1162870 h 1636384"/>
              <a:gd name="connsiteX5492" fmla="*/ 577632 w 1305671"/>
              <a:gd name="connsiteY5492" fmla="*/ 1160378 h 1636384"/>
              <a:gd name="connsiteX5493" fmla="*/ 577632 w 1305671"/>
              <a:gd name="connsiteY5493" fmla="*/ 1159723 h 1636384"/>
              <a:gd name="connsiteX5494" fmla="*/ 576976 w 1305671"/>
              <a:gd name="connsiteY5494" fmla="*/ 1159329 h 1636384"/>
              <a:gd name="connsiteX5495" fmla="*/ 575533 w 1305671"/>
              <a:gd name="connsiteY5495" fmla="*/ 1160378 h 1636384"/>
              <a:gd name="connsiteX5496" fmla="*/ 574091 w 1305671"/>
              <a:gd name="connsiteY5496" fmla="*/ 1160378 h 1636384"/>
              <a:gd name="connsiteX5497" fmla="*/ 573435 w 1305671"/>
              <a:gd name="connsiteY5497" fmla="*/ 1159329 h 1636384"/>
              <a:gd name="connsiteX5498" fmla="*/ 571993 w 1305671"/>
              <a:gd name="connsiteY5498" fmla="*/ 1155002 h 1636384"/>
              <a:gd name="connsiteX5499" fmla="*/ 571993 w 1305671"/>
              <a:gd name="connsiteY5499" fmla="*/ 1153691 h 1636384"/>
              <a:gd name="connsiteX5500" fmla="*/ 574353 w 1305671"/>
              <a:gd name="connsiteY5500" fmla="*/ 1151986 h 1636384"/>
              <a:gd name="connsiteX5501" fmla="*/ 573042 w 1305671"/>
              <a:gd name="connsiteY5501" fmla="*/ 1150544 h 1636384"/>
              <a:gd name="connsiteX5502" fmla="*/ 571993 w 1305671"/>
              <a:gd name="connsiteY5502" fmla="*/ 1150150 h 1636384"/>
              <a:gd name="connsiteX5503" fmla="*/ 571993 w 1305671"/>
              <a:gd name="connsiteY5503" fmla="*/ 1149363 h 1636384"/>
              <a:gd name="connsiteX5504" fmla="*/ 571600 w 1305671"/>
              <a:gd name="connsiteY5504" fmla="*/ 1148708 h 1636384"/>
              <a:gd name="connsiteX5505" fmla="*/ 569501 w 1305671"/>
              <a:gd name="connsiteY5505" fmla="*/ 1148708 h 1636384"/>
              <a:gd name="connsiteX5506" fmla="*/ 567272 w 1305671"/>
              <a:gd name="connsiteY5506" fmla="*/ 1146610 h 1636384"/>
              <a:gd name="connsiteX5507" fmla="*/ 567272 w 1305671"/>
              <a:gd name="connsiteY5507" fmla="*/ 1146347 h 1636384"/>
              <a:gd name="connsiteX5508" fmla="*/ 569239 w 1305671"/>
              <a:gd name="connsiteY5508" fmla="*/ 1145167 h 1636384"/>
              <a:gd name="connsiteX5509" fmla="*/ 569239 w 1305671"/>
              <a:gd name="connsiteY5509" fmla="*/ 1144512 h 1636384"/>
              <a:gd name="connsiteX5510" fmla="*/ 569239 w 1305671"/>
              <a:gd name="connsiteY5510" fmla="*/ 1143725 h 1636384"/>
              <a:gd name="connsiteX5511" fmla="*/ 567797 w 1305671"/>
              <a:gd name="connsiteY5511" fmla="*/ 1143069 h 1636384"/>
              <a:gd name="connsiteX5512" fmla="*/ 567010 w 1305671"/>
              <a:gd name="connsiteY5512" fmla="*/ 1142807 h 1636384"/>
              <a:gd name="connsiteX5513" fmla="*/ 565174 w 1305671"/>
              <a:gd name="connsiteY5513" fmla="*/ 1144249 h 1636384"/>
              <a:gd name="connsiteX5514" fmla="*/ 564519 w 1305671"/>
              <a:gd name="connsiteY5514" fmla="*/ 1143462 h 1636384"/>
              <a:gd name="connsiteX5515" fmla="*/ 564912 w 1305671"/>
              <a:gd name="connsiteY5515" fmla="*/ 1142020 h 1636384"/>
              <a:gd name="connsiteX5516" fmla="*/ 567010 w 1305671"/>
              <a:gd name="connsiteY5516" fmla="*/ 1140578 h 1636384"/>
              <a:gd name="connsiteX5517" fmla="*/ 567272 w 1305671"/>
              <a:gd name="connsiteY5517" fmla="*/ 1139529 h 1636384"/>
              <a:gd name="connsiteX5518" fmla="*/ 566616 w 1305671"/>
              <a:gd name="connsiteY5518" fmla="*/ 1140184 h 1636384"/>
              <a:gd name="connsiteX5519" fmla="*/ 566354 w 1305671"/>
              <a:gd name="connsiteY5519" fmla="*/ 1139266 h 1636384"/>
              <a:gd name="connsiteX5520" fmla="*/ 567272 w 1305671"/>
              <a:gd name="connsiteY5520" fmla="*/ 1138873 h 1636384"/>
              <a:gd name="connsiteX5521" fmla="*/ 566616 w 1305671"/>
              <a:gd name="connsiteY5521" fmla="*/ 1137824 h 1636384"/>
              <a:gd name="connsiteX5522" fmla="*/ 565961 w 1305671"/>
              <a:gd name="connsiteY5522" fmla="*/ 1138086 h 1636384"/>
              <a:gd name="connsiteX5523" fmla="*/ 565567 w 1305671"/>
              <a:gd name="connsiteY5523" fmla="*/ 1137430 h 1636384"/>
              <a:gd name="connsiteX5524" fmla="*/ 566616 w 1305671"/>
              <a:gd name="connsiteY5524" fmla="*/ 1136644 h 1636384"/>
              <a:gd name="connsiteX5525" fmla="*/ 567797 w 1305671"/>
              <a:gd name="connsiteY5525" fmla="*/ 1136381 h 1636384"/>
              <a:gd name="connsiteX5526" fmla="*/ 568452 w 1305671"/>
              <a:gd name="connsiteY5526" fmla="*/ 1135201 h 1636384"/>
              <a:gd name="connsiteX5527" fmla="*/ 568452 w 1305671"/>
              <a:gd name="connsiteY5527" fmla="*/ 1133890 h 1636384"/>
              <a:gd name="connsiteX5528" fmla="*/ 569895 w 1305671"/>
              <a:gd name="connsiteY5528" fmla="*/ 1133890 h 1636384"/>
              <a:gd name="connsiteX5529" fmla="*/ 571993 w 1305671"/>
              <a:gd name="connsiteY5529" fmla="*/ 1133103 h 1636384"/>
              <a:gd name="connsiteX5530" fmla="*/ 571600 w 1305671"/>
              <a:gd name="connsiteY5530" fmla="*/ 1132185 h 1636384"/>
              <a:gd name="connsiteX5531" fmla="*/ 573042 w 1305671"/>
              <a:gd name="connsiteY5531" fmla="*/ 1131005 h 1636384"/>
              <a:gd name="connsiteX5532" fmla="*/ 570944 w 1305671"/>
              <a:gd name="connsiteY5532" fmla="*/ 1128907 h 1636384"/>
              <a:gd name="connsiteX5533" fmla="*/ 572255 w 1305671"/>
              <a:gd name="connsiteY5533" fmla="*/ 1128645 h 1636384"/>
              <a:gd name="connsiteX5534" fmla="*/ 571600 w 1305671"/>
              <a:gd name="connsiteY5534" fmla="*/ 1127202 h 1636384"/>
              <a:gd name="connsiteX5535" fmla="*/ 571600 w 1305671"/>
              <a:gd name="connsiteY5535" fmla="*/ 1125760 h 1636384"/>
              <a:gd name="connsiteX5536" fmla="*/ 570944 w 1305671"/>
              <a:gd name="connsiteY5536" fmla="*/ 1124448 h 1636384"/>
              <a:gd name="connsiteX5537" fmla="*/ 567797 w 1305671"/>
              <a:gd name="connsiteY5537" fmla="*/ 1123924 h 1636384"/>
              <a:gd name="connsiteX5538" fmla="*/ 566354 w 1305671"/>
              <a:gd name="connsiteY5538" fmla="*/ 1119728 h 1636384"/>
              <a:gd name="connsiteX5539" fmla="*/ 566616 w 1305671"/>
              <a:gd name="connsiteY5539" fmla="*/ 1118285 h 1636384"/>
              <a:gd name="connsiteX5540" fmla="*/ 567797 w 1305671"/>
              <a:gd name="connsiteY5540" fmla="*/ 1117630 h 1636384"/>
              <a:gd name="connsiteX5541" fmla="*/ 569501 w 1305671"/>
              <a:gd name="connsiteY5541" fmla="*/ 1117630 h 1636384"/>
              <a:gd name="connsiteX5542" fmla="*/ 568452 w 1305671"/>
              <a:gd name="connsiteY5542" fmla="*/ 1116187 h 1636384"/>
              <a:gd name="connsiteX5543" fmla="*/ 568715 w 1305671"/>
              <a:gd name="connsiteY5543" fmla="*/ 1114483 h 1636384"/>
              <a:gd name="connsiteX5544" fmla="*/ 568715 w 1305671"/>
              <a:gd name="connsiteY5544" fmla="*/ 1112253 h 1636384"/>
              <a:gd name="connsiteX5545" fmla="*/ 569895 w 1305671"/>
              <a:gd name="connsiteY5545" fmla="*/ 1111467 h 1636384"/>
              <a:gd name="connsiteX5546" fmla="*/ 571337 w 1305671"/>
              <a:gd name="connsiteY5546" fmla="*/ 1111467 h 1636384"/>
              <a:gd name="connsiteX5547" fmla="*/ 571993 w 1305671"/>
              <a:gd name="connsiteY5547" fmla="*/ 1110811 h 1636384"/>
              <a:gd name="connsiteX5548" fmla="*/ 572255 w 1305671"/>
              <a:gd name="connsiteY5548" fmla="*/ 1110024 h 1636384"/>
              <a:gd name="connsiteX5549" fmla="*/ 571993 w 1305671"/>
              <a:gd name="connsiteY5549" fmla="*/ 1108319 h 1636384"/>
              <a:gd name="connsiteX5550" fmla="*/ 571993 w 1305671"/>
              <a:gd name="connsiteY5550" fmla="*/ 1104385 h 1636384"/>
              <a:gd name="connsiteX5551" fmla="*/ 571993 w 1305671"/>
              <a:gd name="connsiteY5551" fmla="*/ 1104123 h 1636384"/>
              <a:gd name="connsiteX5552" fmla="*/ 570550 w 1305671"/>
              <a:gd name="connsiteY5552" fmla="*/ 1102681 h 1636384"/>
              <a:gd name="connsiteX5553" fmla="*/ 572649 w 1305671"/>
              <a:gd name="connsiteY5553" fmla="*/ 1102681 h 1636384"/>
              <a:gd name="connsiteX5554" fmla="*/ 573698 w 1305671"/>
              <a:gd name="connsiteY5554" fmla="*/ 1102287 h 1636384"/>
              <a:gd name="connsiteX5555" fmla="*/ 574353 w 1305671"/>
              <a:gd name="connsiteY5555" fmla="*/ 1102681 h 1636384"/>
              <a:gd name="connsiteX5556" fmla="*/ 576320 w 1305671"/>
              <a:gd name="connsiteY5556" fmla="*/ 1103730 h 1636384"/>
              <a:gd name="connsiteX5557" fmla="*/ 577238 w 1305671"/>
              <a:gd name="connsiteY5557" fmla="*/ 1103730 h 1636384"/>
              <a:gd name="connsiteX5558" fmla="*/ 578025 w 1305671"/>
              <a:gd name="connsiteY5558" fmla="*/ 1104123 h 1636384"/>
              <a:gd name="connsiteX5559" fmla="*/ 579074 w 1305671"/>
              <a:gd name="connsiteY5559" fmla="*/ 1104123 h 1636384"/>
              <a:gd name="connsiteX5560" fmla="*/ 579730 w 1305671"/>
              <a:gd name="connsiteY5560" fmla="*/ 1102943 h 1636384"/>
              <a:gd name="connsiteX5561" fmla="*/ 580779 w 1305671"/>
              <a:gd name="connsiteY5561" fmla="*/ 1100845 h 1636384"/>
              <a:gd name="connsiteX5562" fmla="*/ 580123 w 1305671"/>
              <a:gd name="connsiteY5562" fmla="*/ 1099927 h 1636384"/>
              <a:gd name="connsiteX5563" fmla="*/ 580123 w 1305671"/>
              <a:gd name="connsiteY5563" fmla="*/ 1098485 h 1636384"/>
              <a:gd name="connsiteX5564" fmla="*/ 582614 w 1305671"/>
              <a:gd name="connsiteY5564" fmla="*/ 1097042 h 1636384"/>
              <a:gd name="connsiteX5565" fmla="*/ 581434 w 1305671"/>
              <a:gd name="connsiteY5565" fmla="*/ 1094157 h 1636384"/>
              <a:gd name="connsiteX5566" fmla="*/ 583401 w 1305671"/>
              <a:gd name="connsiteY5566" fmla="*/ 1093108 h 1636384"/>
              <a:gd name="connsiteX5567" fmla="*/ 581959 w 1305671"/>
              <a:gd name="connsiteY5567" fmla="*/ 1090748 h 1636384"/>
              <a:gd name="connsiteX5568" fmla="*/ 581172 w 1305671"/>
              <a:gd name="connsiteY5568" fmla="*/ 1090223 h 1636384"/>
              <a:gd name="connsiteX5569" fmla="*/ 580516 w 1305671"/>
              <a:gd name="connsiteY5569" fmla="*/ 1089305 h 1636384"/>
              <a:gd name="connsiteX5570" fmla="*/ 579336 w 1305671"/>
              <a:gd name="connsiteY5570" fmla="*/ 1087863 h 1636384"/>
              <a:gd name="connsiteX5571" fmla="*/ 579074 w 1305671"/>
              <a:gd name="connsiteY5571" fmla="*/ 1086421 h 1636384"/>
              <a:gd name="connsiteX5572" fmla="*/ 578418 w 1305671"/>
              <a:gd name="connsiteY5572" fmla="*/ 1085109 h 1636384"/>
              <a:gd name="connsiteX5573" fmla="*/ 577238 w 1305671"/>
              <a:gd name="connsiteY5573" fmla="*/ 1081831 h 1636384"/>
              <a:gd name="connsiteX5574" fmla="*/ 577238 w 1305671"/>
              <a:gd name="connsiteY5574" fmla="*/ 1080389 h 1636384"/>
              <a:gd name="connsiteX5575" fmla="*/ 576976 w 1305671"/>
              <a:gd name="connsiteY5575" fmla="*/ 1080126 h 1636384"/>
              <a:gd name="connsiteX5576" fmla="*/ 575533 w 1305671"/>
              <a:gd name="connsiteY5576" fmla="*/ 1073963 h 1636384"/>
              <a:gd name="connsiteX5577" fmla="*/ 575533 w 1305671"/>
              <a:gd name="connsiteY5577" fmla="*/ 1072258 h 1636384"/>
              <a:gd name="connsiteX5578" fmla="*/ 575533 w 1305671"/>
              <a:gd name="connsiteY5578" fmla="*/ 1071865 h 1636384"/>
              <a:gd name="connsiteX5579" fmla="*/ 575533 w 1305671"/>
              <a:gd name="connsiteY5579" fmla="*/ 1071209 h 1636384"/>
              <a:gd name="connsiteX5580" fmla="*/ 574091 w 1305671"/>
              <a:gd name="connsiteY5580" fmla="*/ 1069767 h 1636384"/>
              <a:gd name="connsiteX5581" fmla="*/ 573435 w 1305671"/>
              <a:gd name="connsiteY5581" fmla="*/ 1068324 h 1636384"/>
              <a:gd name="connsiteX5582" fmla="*/ 573042 w 1305671"/>
              <a:gd name="connsiteY5582" fmla="*/ 1066620 h 1636384"/>
              <a:gd name="connsiteX5583" fmla="*/ 573698 w 1305671"/>
              <a:gd name="connsiteY5583" fmla="*/ 1063341 h 1636384"/>
              <a:gd name="connsiteX5584" fmla="*/ 573698 w 1305671"/>
              <a:gd name="connsiteY5584" fmla="*/ 1062686 h 1636384"/>
              <a:gd name="connsiteX5585" fmla="*/ 573042 w 1305671"/>
              <a:gd name="connsiteY5585" fmla="*/ 1061899 h 1636384"/>
              <a:gd name="connsiteX5586" fmla="*/ 570550 w 1305671"/>
              <a:gd name="connsiteY5586" fmla="*/ 1060325 h 1636384"/>
              <a:gd name="connsiteX5587" fmla="*/ 569895 w 1305671"/>
              <a:gd name="connsiteY5587" fmla="*/ 1059539 h 1636384"/>
              <a:gd name="connsiteX5588" fmla="*/ 567797 w 1305671"/>
              <a:gd name="connsiteY5588" fmla="*/ 1059145 h 1636384"/>
              <a:gd name="connsiteX5589" fmla="*/ 567797 w 1305671"/>
              <a:gd name="connsiteY5589" fmla="*/ 1060325 h 1636384"/>
              <a:gd name="connsiteX5590" fmla="*/ 567010 w 1305671"/>
              <a:gd name="connsiteY5590" fmla="*/ 1061243 h 1636384"/>
              <a:gd name="connsiteX5591" fmla="*/ 566354 w 1305671"/>
              <a:gd name="connsiteY5591" fmla="*/ 1061637 h 1636384"/>
              <a:gd name="connsiteX5592" fmla="*/ 565174 w 1305671"/>
              <a:gd name="connsiteY5592" fmla="*/ 1061243 h 1636384"/>
              <a:gd name="connsiteX5593" fmla="*/ 564519 w 1305671"/>
              <a:gd name="connsiteY5593" fmla="*/ 1058752 h 1636384"/>
              <a:gd name="connsiteX5594" fmla="*/ 563076 w 1305671"/>
              <a:gd name="connsiteY5594" fmla="*/ 1058752 h 1636384"/>
              <a:gd name="connsiteX5595" fmla="*/ 562814 w 1305671"/>
              <a:gd name="connsiteY5595" fmla="*/ 1057965 h 1636384"/>
              <a:gd name="connsiteX5596" fmla="*/ 561371 w 1305671"/>
              <a:gd name="connsiteY5596" fmla="*/ 1056260 h 1636384"/>
              <a:gd name="connsiteX5597" fmla="*/ 560191 w 1305671"/>
              <a:gd name="connsiteY5597" fmla="*/ 1052851 h 1636384"/>
              <a:gd name="connsiteX5598" fmla="*/ 559273 w 1305671"/>
              <a:gd name="connsiteY5598" fmla="*/ 1053113 h 1636384"/>
              <a:gd name="connsiteX5599" fmla="*/ 557437 w 1305671"/>
              <a:gd name="connsiteY5599" fmla="*/ 1055867 h 1636384"/>
              <a:gd name="connsiteX5600" fmla="*/ 552454 w 1305671"/>
              <a:gd name="connsiteY5600" fmla="*/ 1060588 h 1636384"/>
              <a:gd name="connsiteX5601" fmla="*/ 543538 w 1305671"/>
              <a:gd name="connsiteY5601" fmla="*/ 1064128 h 1636384"/>
              <a:gd name="connsiteX5602" fmla="*/ 537637 w 1305671"/>
              <a:gd name="connsiteY5602" fmla="*/ 1066882 h 1636384"/>
              <a:gd name="connsiteX5603" fmla="*/ 536456 w 1305671"/>
              <a:gd name="connsiteY5603" fmla="*/ 1068062 h 1636384"/>
              <a:gd name="connsiteX5604" fmla="*/ 535801 w 1305671"/>
              <a:gd name="connsiteY5604" fmla="*/ 1067275 h 1636384"/>
              <a:gd name="connsiteX5605" fmla="*/ 538554 w 1305671"/>
              <a:gd name="connsiteY5605" fmla="*/ 1060588 h 1636384"/>
              <a:gd name="connsiteX5606" fmla="*/ 537243 w 1305671"/>
              <a:gd name="connsiteY5606" fmla="*/ 1059539 h 1636384"/>
              <a:gd name="connsiteX5607" fmla="*/ 534096 w 1305671"/>
              <a:gd name="connsiteY5607" fmla="*/ 1055211 h 1636384"/>
              <a:gd name="connsiteX5608" fmla="*/ 534096 w 1305671"/>
              <a:gd name="connsiteY5608" fmla="*/ 1054556 h 1636384"/>
              <a:gd name="connsiteX5609" fmla="*/ 534358 w 1305671"/>
              <a:gd name="connsiteY5609" fmla="*/ 1047868 h 1636384"/>
              <a:gd name="connsiteX5610" fmla="*/ 535014 w 1305671"/>
              <a:gd name="connsiteY5610" fmla="*/ 1046688 h 1636384"/>
              <a:gd name="connsiteX5611" fmla="*/ 535801 w 1305671"/>
              <a:gd name="connsiteY5611" fmla="*/ 1046688 h 1636384"/>
              <a:gd name="connsiteX5612" fmla="*/ 536456 w 1305671"/>
              <a:gd name="connsiteY5612" fmla="*/ 1044590 h 1636384"/>
              <a:gd name="connsiteX5613" fmla="*/ 535539 w 1305671"/>
              <a:gd name="connsiteY5613" fmla="*/ 1044328 h 1636384"/>
              <a:gd name="connsiteX5614" fmla="*/ 533309 w 1305671"/>
              <a:gd name="connsiteY5614" fmla="*/ 1048130 h 1636384"/>
              <a:gd name="connsiteX5615" fmla="*/ 531867 w 1305671"/>
              <a:gd name="connsiteY5615" fmla="*/ 1050884 h 1636384"/>
              <a:gd name="connsiteX5616" fmla="*/ 531211 w 1305671"/>
              <a:gd name="connsiteY5616" fmla="*/ 1055211 h 1636384"/>
              <a:gd name="connsiteX5617" fmla="*/ 527015 w 1305671"/>
              <a:gd name="connsiteY5617" fmla="*/ 1054162 h 1636384"/>
              <a:gd name="connsiteX5618" fmla="*/ 521639 w 1305671"/>
              <a:gd name="connsiteY5618" fmla="*/ 1055211 h 1636384"/>
              <a:gd name="connsiteX5619" fmla="*/ 520983 w 1305671"/>
              <a:gd name="connsiteY5619" fmla="*/ 1054949 h 1636384"/>
              <a:gd name="connsiteX5620" fmla="*/ 520459 w 1305671"/>
              <a:gd name="connsiteY5620" fmla="*/ 1052064 h 1636384"/>
              <a:gd name="connsiteX5621" fmla="*/ 519016 w 1305671"/>
              <a:gd name="connsiteY5621" fmla="*/ 1049966 h 1636384"/>
              <a:gd name="connsiteX5622" fmla="*/ 518360 w 1305671"/>
              <a:gd name="connsiteY5622" fmla="*/ 1049573 h 1636384"/>
              <a:gd name="connsiteX5623" fmla="*/ 518098 w 1305671"/>
              <a:gd name="connsiteY5623" fmla="*/ 1050228 h 1636384"/>
              <a:gd name="connsiteX5624" fmla="*/ 516000 w 1305671"/>
              <a:gd name="connsiteY5624" fmla="*/ 1051409 h 1636384"/>
              <a:gd name="connsiteX5625" fmla="*/ 515344 w 1305671"/>
              <a:gd name="connsiteY5625" fmla="*/ 1051409 h 1636384"/>
              <a:gd name="connsiteX5626" fmla="*/ 515607 w 1305671"/>
              <a:gd name="connsiteY5626" fmla="*/ 1049966 h 1636384"/>
              <a:gd name="connsiteX5627" fmla="*/ 515344 w 1305671"/>
              <a:gd name="connsiteY5627" fmla="*/ 1049966 h 1636384"/>
              <a:gd name="connsiteX5628" fmla="*/ 515344 w 1305671"/>
              <a:gd name="connsiteY5628" fmla="*/ 1049573 h 1636384"/>
              <a:gd name="connsiteX5629" fmla="*/ 513377 w 1305671"/>
              <a:gd name="connsiteY5629" fmla="*/ 1049179 h 1636384"/>
              <a:gd name="connsiteX5630" fmla="*/ 513377 w 1305671"/>
              <a:gd name="connsiteY5630" fmla="*/ 1048786 h 1636384"/>
              <a:gd name="connsiteX5631" fmla="*/ 511279 w 1305671"/>
              <a:gd name="connsiteY5631" fmla="*/ 1048524 h 1636384"/>
              <a:gd name="connsiteX5632" fmla="*/ 510624 w 1305671"/>
              <a:gd name="connsiteY5632" fmla="*/ 1048786 h 1636384"/>
              <a:gd name="connsiteX5633" fmla="*/ 509181 w 1305671"/>
              <a:gd name="connsiteY5633" fmla="*/ 1050228 h 1636384"/>
              <a:gd name="connsiteX5634" fmla="*/ 508526 w 1305671"/>
              <a:gd name="connsiteY5634" fmla="*/ 1048786 h 1636384"/>
              <a:gd name="connsiteX5635" fmla="*/ 507739 w 1305671"/>
              <a:gd name="connsiteY5635" fmla="*/ 1048524 h 1636384"/>
              <a:gd name="connsiteX5636" fmla="*/ 502887 w 1305671"/>
              <a:gd name="connsiteY5636" fmla="*/ 1049179 h 1636384"/>
              <a:gd name="connsiteX5637" fmla="*/ 500002 w 1305671"/>
              <a:gd name="connsiteY5637" fmla="*/ 1048130 h 1636384"/>
              <a:gd name="connsiteX5638" fmla="*/ 499740 w 1305671"/>
              <a:gd name="connsiteY5638" fmla="*/ 1048524 h 1636384"/>
              <a:gd name="connsiteX5639" fmla="*/ 498953 w 1305671"/>
              <a:gd name="connsiteY5639" fmla="*/ 1049179 h 1636384"/>
              <a:gd name="connsiteX5640" fmla="*/ 494363 w 1305671"/>
              <a:gd name="connsiteY5640" fmla="*/ 1050228 h 1636384"/>
              <a:gd name="connsiteX5641" fmla="*/ 494626 w 1305671"/>
              <a:gd name="connsiteY5641" fmla="*/ 1051671 h 1636384"/>
              <a:gd name="connsiteX5642" fmla="*/ 494626 w 1305671"/>
              <a:gd name="connsiteY5642" fmla="*/ 1052326 h 1636384"/>
              <a:gd name="connsiteX5643" fmla="*/ 494363 w 1305671"/>
              <a:gd name="connsiteY5643" fmla="*/ 1053507 h 1636384"/>
              <a:gd name="connsiteX5644" fmla="*/ 490429 w 1305671"/>
              <a:gd name="connsiteY5644" fmla="*/ 1053507 h 1636384"/>
              <a:gd name="connsiteX5645" fmla="*/ 488987 w 1305671"/>
              <a:gd name="connsiteY5645" fmla="*/ 1054162 h 1636384"/>
              <a:gd name="connsiteX5646" fmla="*/ 488200 w 1305671"/>
              <a:gd name="connsiteY5646" fmla="*/ 1054949 h 1636384"/>
              <a:gd name="connsiteX5647" fmla="*/ 488200 w 1305671"/>
              <a:gd name="connsiteY5647" fmla="*/ 1056260 h 1636384"/>
              <a:gd name="connsiteX5648" fmla="*/ 486495 w 1305671"/>
              <a:gd name="connsiteY5648" fmla="*/ 1057047 h 1636384"/>
              <a:gd name="connsiteX5649" fmla="*/ 485053 w 1305671"/>
              <a:gd name="connsiteY5649" fmla="*/ 1056523 h 1636384"/>
              <a:gd name="connsiteX5650" fmla="*/ 483742 w 1305671"/>
              <a:gd name="connsiteY5650" fmla="*/ 1055867 h 1636384"/>
              <a:gd name="connsiteX5651" fmla="*/ 480464 w 1305671"/>
              <a:gd name="connsiteY5651" fmla="*/ 1054949 h 1636384"/>
              <a:gd name="connsiteX5652" fmla="*/ 479021 w 1305671"/>
              <a:gd name="connsiteY5652" fmla="*/ 1054162 h 1636384"/>
              <a:gd name="connsiteX5653" fmla="*/ 479021 w 1305671"/>
              <a:gd name="connsiteY5653" fmla="*/ 1054949 h 1636384"/>
              <a:gd name="connsiteX5654" fmla="*/ 478365 w 1305671"/>
              <a:gd name="connsiteY5654" fmla="*/ 1054949 h 1636384"/>
              <a:gd name="connsiteX5655" fmla="*/ 476923 w 1305671"/>
              <a:gd name="connsiteY5655" fmla="*/ 1052326 h 1636384"/>
              <a:gd name="connsiteX5656" fmla="*/ 475218 w 1305671"/>
              <a:gd name="connsiteY5656" fmla="*/ 1050884 h 1636384"/>
              <a:gd name="connsiteX5657" fmla="*/ 473776 w 1305671"/>
              <a:gd name="connsiteY5657" fmla="*/ 1050228 h 1636384"/>
              <a:gd name="connsiteX5658" fmla="*/ 472333 w 1305671"/>
              <a:gd name="connsiteY5658" fmla="*/ 1049966 h 1636384"/>
              <a:gd name="connsiteX5659" fmla="*/ 467482 w 1305671"/>
              <a:gd name="connsiteY5659" fmla="*/ 1048524 h 1636384"/>
              <a:gd name="connsiteX5660" fmla="*/ 466039 w 1305671"/>
              <a:gd name="connsiteY5660" fmla="*/ 1048786 h 1636384"/>
              <a:gd name="connsiteX5661" fmla="*/ 460007 w 1305671"/>
              <a:gd name="connsiteY5661" fmla="*/ 1048786 h 1636384"/>
              <a:gd name="connsiteX5662" fmla="*/ 455942 w 1305671"/>
              <a:gd name="connsiteY5662" fmla="*/ 1048130 h 1636384"/>
              <a:gd name="connsiteX5663" fmla="*/ 452926 w 1305671"/>
              <a:gd name="connsiteY5663" fmla="*/ 1045770 h 1636384"/>
              <a:gd name="connsiteX5664" fmla="*/ 449648 w 1305671"/>
              <a:gd name="connsiteY5664" fmla="*/ 1041049 h 1636384"/>
              <a:gd name="connsiteX5665" fmla="*/ 447943 w 1305671"/>
              <a:gd name="connsiteY5665" fmla="*/ 1039607 h 1636384"/>
              <a:gd name="connsiteX5666" fmla="*/ 445845 w 1305671"/>
              <a:gd name="connsiteY5666" fmla="*/ 1039345 h 1636384"/>
              <a:gd name="connsiteX5667" fmla="*/ 436535 w 1305671"/>
              <a:gd name="connsiteY5667" fmla="*/ 1040000 h 1636384"/>
              <a:gd name="connsiteX5668" fmla="*/ 434043 w 1305671"/>
              <a:gd name="connsiteY5668" fmla="*/ 1039345 h 1636384"/>
              <a:gd name="connsiteX5669" fmla="*/ 432207 w 1305671"/>
              <a:gd name="connsiteY5669" fmla="*/ 1037902 h 1636384"/>
              <a:gd name="connsiteX5670" fmla="*/ 430765 w 1305671"/>
              <a:gd name="connsiteY5670" fmla="*/ 1035017 h 1636384"/>
              <a:gd name="connsiteX5671" fmla="*/ 430503 w 1305671"/>
              <a:gd name="connsiteY5671" fmla="*/ 1032526 h 1636384"/>
              <a:gd name="connsiteX5672" fmla="*/ 431421 w 1305671"/>
              <a:gd name="connsiteY5672" fmla="*/ 1028723 h 1636384"/>
              <a:gd name="connsiteX5673" fmla="*/ 436797 w 1305671"/>
              <a:gd name="connsiteY5673" fmla="*/ 1024002 h 1636384"/>
              <a:gd name="connsiteX5674" fmla="*/ 438239 w 1305671"/>
              <a:gd name="connsiteY5674" fmla="*/ 1021904 h 1636384"/>
              <a:gd name="connsiteX5675" fmla="*/ 439026 w 1305671"/>
              <a:gd name="connsiteY5675" fmla="*/ 1020199 h 1636384"/>
              <a:gd name="connsiteX5676" fmla="*/ 438764 w 1305671"/>
              <a:gd name="connsiteY5676" fmla="*/ 1018101 h 1636384"/>
              <a:gd name="connsiteX5677" fmla="*/ 438239 w 1305671"/>
              <a:gd name="connsiteY5677" fmla="*/ 1016659 h 1636384"/>
              <a:gd name="connsiteX5678" fmla="*/ 436797 w 1305671"/>
              <a:gd name="connsiteY5678" fmla="*/ 1014823 h 1636384"/>
              <a:gd name="connsiteX5679" fmla="*/ 432207 w 1305671"/>
              <a:gd name="connsiteY5679" fmla="*/ 1012725 h 1636384"/>
              <a:gd name="connsiteX5680" fmla="*/ 430765 w 1305671"/>
              <a:gd name="connsiteY5680" fmla="*/ 1012463 h 1636384"/>
              <a:gd name="connsiteX5681" fmla="*/ 429716 w 1305671"/>
              <a:gd name="connsiteY5681" fmla="*/ 1012463 h 1636384"/>
              <a:gd name="connsiteX5682" fmla="*/ 423684 w 1305671"/>
              <a:gd name="connsiteY5682" fmla="*/ 1012463 h 1636384"/>
              <a:gd name="connsiteX5683" fmla="*/ 422241 w 1305671"/>
              <a:gd name="connsiteY5683" fmla="*/ 1012463 h 1636384"/>
              <a:gd name="connsiteX5684" fmla="*/ 421323 w 1305671"/>
              <a:gd name="connsiteY5684" fmla="*/ 1012463 h 1636384"/>
              <a:gd name="connsiteX5685" fmla="*/ 419881 w 1305671"/>
              <a:gd name="connsiteY5685" fmla="*/ 1012463 h 1636384"/>
              <a:gd name="connsiteX5686" fmla="*/ 418439 w 1305671"/>
              <a:gd name="connsiteY5686" fmla="*/ 1012069 h 1636384"/>
              <a:gd name="connsiteX5687" fmla="*/ 417258 w 1305671"/>
              <a:gd name="connsiteY5687" fmla="*/ 1011807 h 1636384"/>
              <a:gd name="connsiteX5688" fmla="*/ 416603 w 1305671"/>
              <a:gd name="connsiteY5688" fmla="*/ 1011283 h 1636384"/>
              <a:gd name="connsiteX5689" fmla="*/ 415554 w 1305671"/>
              <a:gd name="connsiteY5689" fmla="*/ 1010627 h 1636384"/>
              <a:gd name="connsiteX5690" fmla="*/ 415160 w 1305671"/>
              <a:gd name="connsiteY5690" fmla="*/ 1009840 h 1636384"/>
              <a:gd name="connsiteX5691" fmla="*/ 413849 w 1305671"/>
              <a:gd name="connsiteY5691" fmla="*/ 1007480 h 1636384"/>
              <a:gd name="connsiteX5692" fmla="*/ 411751 w 1305671"/>
              <a:gd name="connsiteY5692" fmla="*/ 1002366 h 1636384"/>
              <a:gd name="connsiteX5693" fmla="*/ 410702 w 1305671"/>
              <a:gd name="connsiteY5693" fmla="*/ 1001448 h 1636384"/>
              <a:gd name="connsiteX5694" fmla="*/ 409259 w 1305671"/>
              <a:gd name="connsiteY5694" fmla="*/ 999612 h 1636384"/>
              <a:gd name="connsiteX5695" fmla="*/ 408604 w 1305671"/>
              <a:gd name="connsiteY5695" fmla="*/ 998825 h 1636384"/>
              <a:gd name="connsiteX5696" fmla="*/ 406375 w 1305671"/>
              <a:gd name="connsiteY5696" fmla="*/ 997907 h 1636384"/>
              <a:gd name="connsiteX5697" fmla="*/ 403490 w 1305671"/>
              <a:gd name="connsiteY5697" fmla="*/ 996727 h 1636384"/>
              <a:gd name="connsiteX5698" fmla="*/ 400343 w 1305671"/>
              <a:gd name="connsiteY5698" fmla="*/ 995809 h 1636384"/>
              <a:gd name="connsiteX5699" fmla="*/ 397851 w 1305671"/>
              <a:gd name="connsiteY5699" fmla="*/ 996071 h 1636384"/>
              <a:gd name="connsiteX5700" fmla="*/ 394966 w 1305671"/>
              <a:gd name="connsiteY5700" fmla="*/ 997907 h 1636384"/>
              <a:gd name="connsiteX5701" fmla="*/ 388279 w 1305671"/>
              <a:gd name="connsiteY5701" fmla="*/ 1002366 h 1636384"/>
              <a:gd name="connsiteX5702" fmla="*/ 387230 w 1305671"/>
              <a:gd name="connsiteY5702" fmla="*/ 1003152 h 1636384"/>
              <a:gd name="connsiteX5703" fmla="*/ 385525 w 1305671"/>
              <a:gd name="connsiteY5703" fmla="*/ 1003152 h 1636384"/>
              <a:gd name="connsiteX5704" fmla="*/ 383427 w 1305671"/>
              <a:gd name="connsiteY5704" fmla="*/ 1002103 h 1636384"/>
              <a:gd name="connsiteX5705" fmla="*/ 381984 w 1305671"/>
              <a:gd name="connsiteY5705" fmla="*/ 1000661 h 1636384"/>
              <a:gd name="connsiteX5706" fmla="*/ 380804 w 1305671"/>
              <a:gd name="connsiteY5706" fmla="*/ 997120 h 1636384"/>
              <a:gd name="connsiteX5707" fmla="*/ 380542 w 1305671"/>
              <a:gd name="connsiteY5707" fmla="*/ 989645 h 1636384"/>
              <a:gd name="connsiteX5708" fmla="*/ 379886 w 1305671"/>
              <a:gd name="connsiteY5708" fmla="*/ 987547 h 1636384"/>
              <a:gd name="connsiteX5709" fmla="*/ 377788 w 1305671"/>
              <a:gd name="connsiteY5709" fmla="*/ 985449 h 1636384"/>
              <a:gd name="connsiteX5710" fmla="*/ 374772 w 1305671"/>
              <a:gd name="connsiteY5710" fmla="*/ 985186 h 1636384"/>
              <a:gd name="connsiteX5711" fmla="*/ 369133 w 1305671"/>
              <a:gd name="connsiteY5711" fmla="*/ 987547 h 1636384"/>
              <a:gd name="connsiteX5712" fmla="*/ 366642 w 1305671"/>
              <a:gd name="connsiteY5712" fmla="*/ 987940 h 1636384"/>
              <a:gd name="connsiteX5713" fmla="*/ 364150 w 1305671"/>
              <a:gd name="connsiteY5713" fmla="*/ 986891 h 1636384"/>
              <a:gd name="connsiteX5714" fmla="*/ 361003 w 1305671"/>
              <a:gd name="connsiteY5714" fmla="*/ 984662 h 1636384"/>
              <a:gd name="connsiteX5715" fmla="*/ 360348 w 1305671"/>
              <a:gd name="connsiteY5715" fmla="*/ 982957 h 1636384"/>
              <a:gd name="connsiteX5716" fmla="*/ 359954 w 1305671"/>
              <a:gd name="connsiteY5716" fmla="*/ 980466 h 1636384"/>
              <a:gd name="connsiteX5717" fmla="*/ 360610 w 1305671"/>
              <a:gd name="connsiteY5717" fmla="*/ 978368 h 1636384"/>
              <a:gd name="connsiteX5718" fmla="*/ 364806 w 1305671"/>
              <a:gd name="connsiteY5718" fmla="*/ 972729 h 1636384"/>
              <a:gd name="connsiteX5719" fmla="*/ 365593 w 1305671"/>
              <a:gd name="connsiteY5719" fmla="*/ 971680 h 1636384"/>
              <a:gd name="connsiteX5720" fmla="*/ 365331 w 1305671"/>
              <a:gd name="connsiteY5720" fmla="*/ 969844 h 1636384"/>
              <a:gd name="connsiteX5721" fmla="*/ 364150 w 1305671"/>
              <a:gd name="connsiteY5721" fmla="*/ 968926 h 1636384"/>
              <a:gd name="connsiteX5722" fmla="*/ 361003 w 1305671"/>
              <a:gd name="connsiteY5722" fmla="*/ 967484 h 1636384"/>
              <a:gd name="connsiteX5723" fmla="*/ 357725 w 1305671"/>
              <a:gd name="connsiteY5723" fmla="*/ 967484 h 1636384"/>
              <a:gd name="connsiteX5724" fmla="*/ 350382 w 1305671"/>
              <a:gd name="connsiteY5724" fmla="*/ 971024 h 1636384"/>
              <a:gd name="connsiteX5725" fmla="*/ 347890 w 1305671"/>
              <a:gd name="connsiteY5725" fmla="*/ 971680 h 1636384"/>
              <a:gd name="connsiteX5726" fmla="*/ 345399 w 1305671"/>
              <a:gd name="connsiteY5726" fmla="*/ 971287 h 1636384"/>
              <a:gd name="connsiteX5727" fmla="*/ 340416 w 1305671"/>
              <a:gd name="connsiteY5727" fmla="*/ 969188 h 1636384"/>
              <a:gd name="connsiteX5728" fmla="*/ 338318 w 1305671"/>
              <a:gd name="connsiteY5728" fmla="*/ 967746 h 1636384"/>
              <a:gd name="connsiteX5729" fmla="*/ 336088 w 1305671"/>
              <a:gd name="connsiteY5729" fmla="*/ 966041 h 1636384"/>
              <a:gd name="connsiteX5730" fmla="*/ 334384 w 1305671"/>
              <a:gd name="connsiteY5730" fmla="*/ 963156 h 1636384"/>
              <a:gd name="connsiteX5731" fmla="*/ 333335 w 1305671"/>
              <a:gd name="connsiteY5731" fmla="*/ 962107 h 1636384"/>
              <a:gd name="connsiteX5732" fmla="*/ 331237 w 1305671"/>
              <a:gd name="connsiteY5732" fmla="*/ 962107 h 1636384"/>
              <a:gd name="connsiteX5733" fmla="*/ 329794 w 1305671"/>
              <a:gd name="connsiteY5733" fmla="*/ 962763 h 1636384"/>
              <a:gd name="connsiteX5734" fmla="*/ 327565 w 1305671"/>
              <a:gd name="connsiteY5734" fmla="*/ 964599 h 1636384"/>
              <a:gd name="connsiteX5735" fmla="*/ 324549 w 1305671"/>
              <a:gd name="connsiteY5735" fmla="*/ 965648 h 1636384"/>
              <a:gd name="connsiteX5736" fmla="*/ 321008 w 1305671"/>
              <a:gd name="connsiteY5736" fmla="*/ 965386 h 1636384"/>
              <a:gd name="connsiteX5737" fmla="*/ 318386 w 1305671"/>
              <a:gd name="connsiteY5737" fmla="*/ 964206 h 1636384"/>
              <a:gd name="connsiteX5738" fmla="*/ 315632 w 1305671"/>
              <a:gd name="connsiteY5738" fmla="*/ 962763 h 1636384"/>
              <a:gd name="connsiteX5739" fmla="*/ 308551 w 1305671"/>
              <a:gd name="connsiteY5739" fmla="*/ 955420 h 1636384"/>
              <a:gd name="connsiteX5740" fmla="*/ 301732 w 1305671"/>
              <a:gd name="connsiteY5740" fmla="*/ 948994 h 1636384"/>
              <a:gd name="connsiteX5741" fmla="*/ 297142 w 1305671"/>
              <a:gd name="connsiteY5741" fmla="*/ 948208 h 1636384"/>
              <a:gd name="connsiteX5742" fmla="*/ 289012 w 1305671"/>
              <a:gd name="connsiteY5742" fmla="*/ 950699 h 1636384"/>
              <a:gd name="connsiteX5743" fmla="*/ 281931 w 1305671"/>
              <a:gd name="connsiteY5743" fmla="*/ 952666 h 1636384"/>
              <a:gd name="connsiteX5744" fmla="*/ 274457 w 1305671"/>
              <a:gd name="connsiteY5744" fmla="*/ 957780 h 1636384"/>
              <a:gd name="connsiteX5745" fmla="*/ 266327 w 1305671"/>
              <a:gd name="connsiteY5745" fmla="*/ 962501 h 1636384"/>
              <a:gd name="connsiteX5746" fmla="*/ 264229 w 1305671"/>
              <a:gd name="connsiteY5746" fmla="*/ 963156 h 1636384"/>
              <a:gd name="connsiteX5747" fmla="*/ 261475 w 1305671"/>
              <a:gd name="connsiteY5747" fmla="*/ 962763 h 1636384"/>
              <a:gd name="connsiteX5748" fmla="*/ 256754 w 1305671"/>
              <a:gd name="connsiteY5748" fmla="*/ 958960 h 1636384"/>
              <a:gd name="connsiteX5749" fmla="*/ 251378 w 1305671"/>
              <a:gd name="connsiteY5749" fmla="*/ 950699 h 1636384"/>
              <a:gd name="connsiteX5750" fmla="*/ 244690 w 1305671"/>
              <a:gd name="connsiteY5750" fmla="*/ 946765 h 1636384"/>
              <a:gd name="connsiteX5751" fmla="*/ 235773 w 1305671"/>
              <a:gd name="connsiteY5751" fmla="*/ 936930 h 1636384"/>
              <a:gd name="connsiteX5752" fmla="*/ 236167 w 1305671"/>
              <a:gd name="connsiteY5752" fmla="*/ 930505 h 1636384"/>
              <a:gd name="connsiteX5753" fmla="*/ 235511 w 1305671"/>
              <a:gd name="connsiteY5753" fmla="*/ 926702 h 1636384"/>
              <a:gd name="connsiteX5754" fmla="*/ 237216 w 1305671"/>
              <a:gd name="connsiteY5754" fmla="*/ 926309 h 1636384"/>
              <a:gd name="connsiteX5755" fmla="*/ 240101 w 1305671"/>
              <a:gd name="connsiteY5755" fmla="*/ 926046 h 1636384"/>
              <a:gd name="connsiteX5756" fmla="*/ 243248 w 1305671"/>
              <a:gd name="connsiteY5756" fmla="*/ 927751 h 1636384"/>
              <a:gd name="connsiteX5757" fmla="*/ 249673 w 1305671"/>
              <a:gd name="connsiteY5757" fmla="*/ 928800 h 1636384"/>
              <a:gd name="connsiteX5758" fmla="*/ 252034 w 1305671"/>
              <a:gd name="connsiteY5758" fmla="*/ 926702 h 1636384"/>
              <a:gd name="connsiteX5759" fmla="*/ 256754 w 1305671"/>
              <a:gd name="connsiteY5759" fmla="*/ 927751 h 1636384"/>
              <a:gd name="connsiteX5760" fmla="*/ 257016 w 1305671"/>
              <a:gd name="connsiteY5760" fmla="*/ 929194 h 1636384"/>
              <a:gd name="connsiteX5761" fmla="*/ 259115 w 1305671"/>
              <a:gd name="connsiteY5761" fmla="*/ 929849 h 1636384"/>
              <a:gd name="connsiteX5762" fmla="*/ 266589 w 1305671"/>
              <a:gd name="connsiteY5762" fmla="*/ 928145 h 1636384"/>
              <a:gd name="connsiteX5763" fmla="*/ 270261 w 1305671"/>
              <a:gd name="connsiteY5763" fmla="*/ 928800 h 1636384"/>
              <a:gd name="connsiteX5764" fmla="*/ 270261 w 1305671"/>
              <a:gd name="connsiteY5764" fmla="*/ 928669 h 1636384"/>
              <a:gd name="connsiteX5765" fmla="*/ 266720 w 1305671"/>
              <a:gd name="connsiteY5765" fmla="*/ 927882 h 1636384"/>
              <a:gd name="connsiteX5766" fmla="*/ 259246 w 1305671"/>
              <a:gd name="connsiteY5766" fmla="*/ 929587 h 1636384"/>
              <a:gd name="connsiteX5767" fmla="*/ 257148 w 1305671"/>
              <a:gd name="connsiteY5767" fmla="*/ 928931 h 1636384"/>
              <a:gd name="connsiteX5768" fmla="*/ 256885 w 1305671"/>
              <a:gd name="connsiteY5768" fmla="*/ 927489 h 1636384"/>
              <a:gd name="connsiteX5769" fmla="*/ 252296 w 1305671"/>
              <a:gd name="connsiteY5769" fmla="*/ 926440 h 1636384"/>
              <a:gd name="connsiteX5770" fmla="*/ 249804 w 1305671"/>
              <a:gd name="connsiteY5770" fmla="*/ 928538 h 1636384"/>
              <a:gd name="connsiteX5771" fmla="*/ 243510 w 1305671"/>
              <a:gd name="connsiteY5771" fmla="*/ 927358 h 1636384"/>
              <a:gd name="connsiteX5772" fmla="*/ 240232 w 1305671"/>
              <a:gd name="connsiteY5772" fmla="*/ 925653 h 1636384"/>
              <a:gd name="connsiteX5773" fmla="*/ 237347 w 1305671"/>
              <a:gd name="connsiteY5773" fmla="*/ 925915 h 1636384"/>
              <a:gd name="connsiteX5774" fmla="*/ 235642 w 1305671"/>
              <a:gd name="connsiteY5774" fmla="*/ 926309 h 1636384"/>
              <a:gd name="connsiteX5775" fmla="*/ 228168 w 1305671"/>
              <a:gd name="connsiteY5775" fmla="*/ 918048 h 1636384"/>
              <a:gd name="connsiteX5776" fmla="*/ 224889 w 1305671"/>
              <a:gd name="connsiteY5776" fmla="*/ 915163 h 1636384"/>
              <a:gd name="connsiteX5777" fmla="*/ 221742 w 1305671"/>
              <a:gd name="connsiteY5777" fmla="*/ 913458 h 1636384"/>
              <a:gd name="connsiteX5778" fmla="*/ 218202 w 1305671"/>
              <a:gd name="connsiteY5778" fmla="*/ 912278 h 1636384"/>
              <a:gd name="connsiteX5779" fmla="*/ 215710 w 1305671"/>
              <a:gd name="connsiteY5779" fmla="*/ 912671 h 1636384"/>
              <a:gd name="connsiteX5780" fmla="*/ 214006 w 1305671"/>
              <a:gd name="connsiteY5780" fmla="*/ 913589 h 1636384"/>
              <a:gd name="connsiteX5781" fmla="*/ 210465 w 1305671"/>
              <a:gd name="connsiteY5781" fmla="*/ 917523 h 1636384"/>
              <a:gd name="connsiteX5782" fmla="*/ 207974 w 1305671"/>
              <a:gd name="connsiteY5782" fmla="*/ 917785 h 1636384"/>
              <a:gd name="connsiteX5783" fmla="*/ 206269 w 1305671"/>
              <a:gd name="connsiteY5783" fmla="*/ 916867 h 1636384"/>
              <a:gd name="connsiteX5784" fmla="*/ 204433 w 1305671"/>
              <a:gd name="connsiteY5784" fmla="*/ 909393 h 1636384"/>
              <a:gd name="connsiteX5785" fmla="*/ 201548 w 1305671"/>
              <a:gd name="connsiteY5785" fmla="*/ 905590 h 1636384"/>
              <a:gd name="connsiteX5786" fmla="*/ 204433 w 1305671"/>
              <a:gd name="connsiteY5786" fmla="*/ 903754 h 1636384"/>
              <a:gd name="connsiteX5787" fmla="*/ 205876 w 1305671"/>
              <a:gd name="connsiteY5787" fmla="*/ 902836 h 1636384"/>
              <a:gd name="connsiteX5788" fmla="*/ 207711 w 1305671"/>
              <a:gd name="connsiteY5788" fmla="*/ 901001 h 1636384"/>
              <a:gd name="connsiteX5789" fmla="*/ 207974 w 1305671"/>
              <a:gd name="connsiteY5789" fmla="*/ 897853 h 1636384"/>
              <a:gd name="connsiteX5790" fmla="*/ 209416 w 1305671"/>
              <a:gd name="connsiteY5790" fmla="*/ 894969 h 1636384"/>
              <a:gd name="connsiteX5791" fmla="*/ 209154 w 1305671"/>
              <a:gd name="connsiteY5791" fmla="*/ 892870 h 1636384"/>
              <a:gd name="connsiteX5792" fmla="*/ 203777 w 1305671"/>
              <a:gd name="connsiteY5792" fmla="*/ 889986 h 1636384"/>
              <a:gd name="connsiteX5793" fmla="*/ 197614 w 1305671"/>
              <a:gd name="connsiteY5793" fmla="*/ 889723 h 1636384"/>
              <a:gd name="connsiteX5794" fmla="*/ 194467 w 1305671"/>
              <a:gd name="connsiteY5794" fmla="*/ 887625 h 1636384"/>
              <a:gd name="connsiteX5795" fmla="*/ 189878 w 1305671"/>
              <a:gd name="connsiteY5795" fmla="*/ 887232 h 1636384"/>
              <a:gd name="connsiteX5796" fmla="*/ 191713 w 1305671"/>
              <a:gd name="connsiteY5796" fmla="*/ 884085 h 1636384"/>
              <a:gd name="connsiteX5797" fmla="*/ 189222 w 1305671"/>
              <a:gd name="connsiteY5797" fmla="*/ 882905 h 1636384"/>
              <a:gd name="connsiteX5798" fmla="*/ 189222 w 1305671"/>
              <a:gd name="connsiteY5798" fmla="*/ 880806 h 1636384"/>
              <a:gd name="connsiteX5799" fmla="*/ 185681 w 1305671"/>
              <a:gd name="connsiteY5799" fmla="*/ 880020 h 1636384"/>
              <a:gd name="connsiteX5800" fmla="*/ 182797 w 1305671"/>
              <a:gd name="connsiteY5800" fmla="*/ 879364 h 1636384"/>
              <a:gd name="connsiteX5801" fmla="*/ 181354 w 1305671"/>
              <a:gd name="connsiteY5801" fmla="*/ 880020 h 1636384"/>
              <a:gd name="connsiteX5802" fmla="*/ 177551 w 1305671"/>
              <a:gd name="connsiteY5802" fmla="*/ 876479 h 1636384"/>
              <a:gd name="connsiteX5803" fmla="*/ 176371 w 1305671"/>
              <a:gd name="connsiteY5803" fmla="*/ 875430 h 1636384"/>
              <a:gd name="connsiteX5804" fmla="*/ 173486 w 1305671"/>
              <a:gd name="connsiteY5804" fmla="*/ 875037 h 1636384"/>
              <a:gd name="connsiteX5805" fmla="*/ 170995 w 1305671"/>
              <a:gd name="connsiteY5805" fmla="*/ 872152 h 1636384"/>
              <a:gd name="connsiteX5806" fmla="*/ 167061 w 1305671"/>
              <a:gd name="connsiteY5806" fmla="*/ 868611 h 1636384"/>
              <a:gd name="connsiteX5807" fmla="*/ 166405 w 1305671"/>
              <a:gd name="connsiteY5807" fmla="*/ 866251 h 1636384"/>
              <a:gd name="connsiteX5808" fmla="*/ 163914 w 1305671"/>
              <a:gd name="connsiteY5808" fmla="*/ 864415 h 1636384"/>
              <a:gd name="connsiteX5809" fmla="*/ 161816 w 1305671"/>
              <a:gd name="connsiteY5809" fmla="*/ 860612 h 1636384"/>
              <a:gd name="connsiteX5810" fmla="*/ 160898 w 1305671"/>
              <a:gd name="connsiteY5810" fmla="*/ 857727 h 1636384"/>
              <a:gd name="connsiteX5811" fmla="*/ 157357 w 1305671"/>
              <a:gd name="connsiteY5811" fmla="*/ 851564 h 1636384"/>
              <a:gd name="connsiteX5812" fmla="*/ 157357 w 1305671"/>
              <a:gd name="connsiteY5812" fmla="*/ 850909 h 1636384"/>
              <a:gd name="connsiteX5813" fmla="*/ 154472 w 1305671"/>
              <a:gd name="connsiteY5813" fmla="*/ 848548 h 1636384"/>
              <a:gd name="connsiteX5814" fmla="*/ 153030 w 1305671"/>
              <a:gd name="connsiteY5814" fmla="*/ 843434 h 1636384"/>
              <a:gd name="connsiteX5815" fmla="*/ 151587 w 1305671"/>
              <a:gd name="connsiteY5815" fmla="*/ 841336 h 1636384"/>
              <a:gd name="connsiteX5816" fmla="*/ 148702 w 1305671"/>
              <a:gd name="connsiteY5816" fmla="*/ 837795 h 1636384"/>
              <a:gd name="connsiteX5817" fmla="*/ 144506 w 1305671"/>
              <a:gd name="connsiteY5817" fmla="*/ 838189 h 1636384"/>
              <a:gd name="connsiteX5818" fmla="*/ 143064 w 1305671"/>
              <a:gd name="connsiteY5818" fmla="*/ 835304 h 1636384"/>
              <a:gd name="connsiteX5819" fmla="*/ 143326 w 1305671"/>
              <a:gd name="connsiteY5819" fmla="*/ 833468 h 1636384"/>
              <a:gd name="connsiteX5820" fmla="*/ 143064 w 1305671"/>
              <a:gd name="connsiteY5820" fmla="*/ 832026 h 1636384"/>
              <a:gd name="connsiteX5821" fmla="*/ 142408 w 1305671"/>
              <a:gd name="connsiteY5821" fmla="*/ 830977 h 1636384"/>
              <a:gd name="connsiteX5822" fmla="*/ 143851 w 1305671"/>
              <a:gd name="connsiteY5822" fmla="*/ 828092 h 1636384"/>
              <a:gd name="connsiteX5823" fmla="*/ 141753 w 1305671"/>
              <a:gd name="connsiteY5823" fmla="*/ 825207 h 1636384"/>
              <a:gd name="connsiteX5824" fmla="*/ 141753 w 1305671"/>
              <a:gd name="connsiteY5824" fmla="*/ 821666 h 1636384"/>
              <a:gd name="connsiteX5825" fmla="*/ 139917 w 1305671"/>
              <a:gd name="connsiteY5825" fmla="*/ 818126 h 1636384"/>
              <a:gd name="connsiteX5826" fmla="*/ 139917 w 1305671"/>
              <a:gd name="connsiteY5826" fmla="*/ 814848 h 1636384"/>
              <a:gd name="connsiteX5827" fmla="*/ 138474 w 1305671"/>
              <a:gd name="connsiteY5827" fmla="*/ 814848 h 1636384"/>
              <a:gd name="connsiteX5828" fmla="*/ 137032 w 1305671"/>
              <a:gd name="connsiteY5828" fmla="*/ 812356 h 1636384"/>
              <a:gd name="connsiteX5829" fmla="*/ 135852 w 1305671"/>
              <a:gd name="connsiteY5829" fmla="*/ 812618 h 1636384"/>
              <a:gd name="connsiteX5830" fmla="*/ 134147 w 1305671"/>
              <a:gd name="connsiteY5830" fmla="*/ 811176 h 1636384"/>
              <a:gd name="connsiteX5831" fmla="*/ 135589 w 1305671"/>
              <a:gd name="connsiteY5831" fmla="*/ 807635 h 1636384"/>
              <a:gd name="connsiteX5832" fmla="*/ 126017 w 1305671"/>
              <a:gd name="connsiteY5832" fmla="*/ 805144 h 1636384"/>
              <a:gd name="connsiteX5833" fmla="*/ 124574 w 1305671"/>
              <a:gd name="connsiteY5833" fmla="*/ 808291 h 1636384"/>
              <a:gd name="connsiteX5834" fmla="*/ 121034 w 1305671"/>
              <a:gd name="connsiteY5834" fmla="*/ 806586 h 1636384"/>
              <a:gd name="connsiteX5835" fmla="*/ 119591 w 1305671"/>
              <a:gd name="connsiteY5835" fmla="*/ 805406 h 1636384"/>
              <a:gd name="connsiteX5836" fmla="*/ 117493 w 1305671"/>
              <a:gd name="connsiteY5836" fmla="*/ 805406 h 1636384"/>
              <a:gd name="connsiteX5837" fmla="*/ 116838 w 1305671"/>
              <a:gd name="connsiteY5837" fmla="*/ 803964 h 1636384"/>
              <a:gd name="connsiteX5838" fmla="*/ 117231 w 1305671"/>
              <a:gd name="connsiteY5838" fmla="*/ 803046 h 1636384"/>
              <a:gd name="connsiteX5839" fmla="*/ 115395 w 1305671"/>
              <a:gd name="connsiteY5839" fmla="*/ 800948 h 1636384"/>
              <a:gd name="connsiteX5840" fmla="*/ 115395 w 1305671"/>
              <a:gd name="connsiteY5840" fmla="*/ 799767 h 1636384"/>
              <a:gd name="connsiteX5841" fmla="*/ 114608 w 1305671"/>
              <a:gd name="connsiteY5841" fmla="*/ 800161 h 1636384"/>
              <a:gd name="connsiteX5842" fmla="*/ 113691 w 1305671"/>
              <a:gd name="connsiteY5842" fmla="*/ 800161 h 1636384"/>
              <a:gd name="connsiteX5843" fmla="*/ 112248 w 1305671"/>
              <a:gd name="connsiteY5843" fmla="*/ 799767 h 1636384"/>
              <a:gd name="connsiteX5844" fmla="*/ 111855 w 1305671"/>
              <a:gd name="connsiteY5844" fmla="*/ 800161 h 1636384"/>
              <a:gd name="connsiteX5845" fmla="*/ 111199 w 1305671"/>
              <a:gd name="connsiteY5845" fmla="*/ 802521 h 1636384"/>
              <a:gd name="connsiteX5846" fmla="*/ 109757 w 1305671"/>
              <a:gd name="connsiteY5846" fmla="*/ 803701 h 1636384"/>
              <a:gd name="connsiteX5847" fmla="*/ 110019 w 1305671"/>
              <a:gd name="connsiteY5847" fmla="*/ 804488 h 1636384"/>
              <a:gd name="connsiteX5848" fmla="*/ 108970 w 1305671"/>
              <a:gd name="connsiteY5848" fmla="*/ 806193 h 1636384"/>
              <a:gd name="connsiteX5849" fmla="*/ 107134 w 1305671"/>
              <a:gd name="connsiteY5849" fmla="*/ 806193 h 1636384"/>
              <a:gd name="connsiteX5850" fmla="*/ 105429 w 1305671"/>
              <a:gd name="connsiteY5850" fmla="*/ 808029 h 1636384"/>
              <a:gd name="connsiteX5851" fmla="*/ 104642 w 1305671"/>
              <a:gd name="connsiteY5851" fmla="*/ 808029 h 1636384"/>
              <a:gd name="connsiteX5852" fmla="*/ 104249 w 1305671"/>
              <a:gd name="connsiteY5852" fmla="*/ 806849 h 1636384"/>
              <a:gd name="connsiteX5853" fmla="*/ 103462 w 1305671"/>
              <a:gd name="connsiteY5853" fmla="*/ 807242 h 1636384"/>
              <a:gd name="connsiteX5854" fmla="*/ 102807 w 1305671"/>
              <a:gd name="connsiteY5854" fmla="*/ 808160 h 1636384"/>
              <a:gd name="connsiteX5855" fmla="*/ 99266 w 1305671"/>
              <a:gd name="connsiteY5855" fmla="*/ 807898 h 1636384"/>
              <a:gd name="connsiteX5856" fmla="*/ 98610 w 1305671"/>
              <a:gd name="connsiteY5856" fmla="*/ 808947 h 1636384"/>
              <a:gd name="connsiteX5857" fmla="*/ 99004 w 1305671"/>
              <a:gd name="connsiteY5857" fmla="*/ 810389 h 1636384"/>
              <a:gd name="connsiteX5858" fmla="*/ 101889 w 1305671"/>
              <a:gd name="connsiteY5858" fmla="*/ 812225 h 1636384"/>
              <a:gd name="connsiteX5859" fmla="*/ 102151 w 1305671"/>
              <a:gd name="connsiteY5859" fmla="*/ 813012 h 1636384"/>
              <a:gd name="connsiteX5860" fmla="*/ 101889 w 1305671"/>
              <a:gd name="connsiteY5860" fmla="*/ 813667 h 1636384"/>
              <a:gd name="connsiteX5861" fmla="*/ 100709 w 1305671"/>
              <a:gd name="connsiteY5861" fmla="*/ 813930 h 1636384"/>
              <a:gd name="connsiteX5862" fmla="*/ 99004 w 1305671"/>
              <a:gd name="connsiteY5862" fmla="*/ 815765 h 1636384"/>
              <a:gd name="connsiteX5863" fmla="*/ 97824 w 1305671"/>
              <a:gd name="connsiteY5863" fmla="*/ 814323 h 1636384"/>
              <a:gd name="connsiteX5864" fmla="*/ 96381 w 1305671"/>
              <a:gd name="connsiteY5864" fmla="*/ 814323 h 1636384"/>
              <a:gd name="connsiteX5865" fmla="*/ 96119 w 1305671"/>
              <a:gd name="connsiteY5865" fmla="*/ 812881 h 1636384"/>
              <a:gd name="connsiteX5866" fmla="*/ 94283 w 1305671"/>
              <a:gd name="connsiteY5866" fmla="*/ 812881 h 1636384"/>
              <a:gd name="connsiteX5867" fmla="*/ 94283 w 1305671"/>
              <a:gd name="connsiteY5867" fmla="*/ 813536 h 1636384"/>
              <a:gd name="connsiteX5868" fmla="*/ 95726 w 1305671"/>
              <a:gd name="connsiteY5868" fmla="*/ 814585 h 1636384"/>
              <a:gd name="connsiteX5869" fmla="*/ 96119 w 1305671"/>
              <a:gd name="connsiteY5869" fmla="*/ 815765 h 1636384"/>
              <a:gd name="connsiteX5870" fmla="*/ 95726 w 1305671"/>
              <a:gd name="connsiteY5870" fmla="*/ 817864 h 1636384"/>
              <a:gd name="connsiteX5871" fmla="*/ 94677 w 1305671"/>
              <a:gd name="connsiteY5871" fmla="*/ 818913 h 1636384"/>
              <a:gd name="connsiteX5872" fmla="*/ 90480 w 1305671"/>
              <a:gd name="connsiteY5872" fmla="*/ 818913 h 1636384"/>
              <a:gd name="connsiteX5873" fmla="*/ 89038 w 1305671"/>
              <a:gd name="connsiteY5873" fmla="*/ 820093 h 1636384"/>
              <a:gd name="connsiteX5874" fmla="*/ 89038 w 1305671"/>
              <a:gd name="connsiteY5874" fmla="*/ 822453 h 1636384"/>
              <a:gd name="connsiteX5875" fmla="*/ 84448 w 1305671"/>
              <a:gd name="connsiteY5875" fmla="*/ 824289 h 1636384"/>
              <a:gd name="connsiteX5876" fmla="*/ 84186 w 1305671"/>
              <a:gd name="connsiteY5876" fmla="*/ 825207 h 1636384"/>
              <a:gd name="connsiteX5877" fmla="*/ 82350 w 1305671"/>
              <a:gd name="connsiteY5877" fmla="*/ 823764 h 1636384"/>
              <a:gd name="connsiteX5878" fmla="*/ 80514 w 1305671"/>
              <a:gd name="connsiteY5878" fmla="*/ 820880 h 1636384"/>
              <a:gd name="connsiteX5879" fmla="*/ 79465 w 1305671"/>
              <a:gd name="connsiteY5879" fmla="*/ 821273 h 1636384"/>
              <a:gd name="connsiteX5880" fmla="*/ 73171 w 1305671"/>
              <a:gd name="connsiteY5880" fmla="*/ 820093 h 1636384"/>
              <a:gd name="connsiteX5881" fmla="*/ 69631 w 1305671"/>
              <a:gd name="connsiteY5881" fmla="*/ 819306 h 1636384"/>
              <a:gd name="connsiteX5882" fmla="*/ 67532 w 1305671"/>
              <a:gd name="connsiteY5882" fmla="*/ 817601 h 1636384"/>
              <a:gd name="connsiteX5883" fmla="*/ 66352 w 1305671"/>
              <a:gd name="connsiteY5883" fmla="*/ 817208 h 1636384"/>
              <a:gd name="connsiteX5884" fmla="*/ 63467 w 1305671"/>
              <a:gd name="connsiteY5884" fmla="*/ 814716 h 1636384"/>
              <a:gd name="connsiteX5885" fmla="*/ 62812 w 1305671"/>
              <a:gd name="connsiteY5885" fmla="*/ 814323 h 1636384"/>
              <a:gd name="connsiteX5886" fmla="*/ 61763 w 1305671"/>
              <a:gd name="connsiteY5886" fmla="*/ 813536 h 1636384"/>
              <a:gd name="connsiteX5887" fmla="*/ 61763 w 1305671"/>
              <a:gd name="connsiteY5887" fmla="*/ 811831 h 1636384"/>
              <a:gd name="connsiteX5888" fmla="*/ 61107 w 1305671"/>
              <a:gd name="connsiteY5888" fmla="*/ 811831 h 1636384"/>
              <a:gd name="connsiteX5889" fmla="*/ 60320 w 1305671"/>
              <a:gd name="connsiteY5889" fmla="*/ 810651 h 1636384"/>
              <a:gd name="connsiteX5890" fmla="*/ 59665 w 1305671"/>
              <a:gd name="connsiteY5890" fmla="*/ 811831 h 1636384"/>
              <a:gd name="connsiteX5891" fmla="*/ 58484 w 1305671"/>
              <a:gd name="connsiteY5891" fmla="*/ 811831 h 1636384"/>
              <a:gd name="connsiteX5892" fmla="*/ 57042 w 1305671"/>
              <a:gd name="connsiteY5892" fmla="*/ 811176 h 1636384"/>
              <a:gd name="connsiteX5893" fmla="*/ 57042 w 1305671"/>
              <a:gd name="connsiteY5893" fmla="*/ 811569 h 1636384"/>
              <a:gd name="connsiteX5894" fmla="*/ 56780 w 1305671"/>
              <a:gd name="connsiteY5894" fmla="*/ 811307 h 1636384"/>
              <a:gd name="connsiteX5895" fmla="*/ 57042 w 1305671"/>
              <a:gd name="connsiteY5895" fmla="*/ 810651 h 1636384"/>
              <a:gd name="connsiteX5896" fmla="*/ 58878 w 1305671"/>
              <a:gd name="connsiteY5896" fmla="*/ 808553 h 1636384"/>
              <a:gd name="connsiteX5897" fmla="*/ 58878 w 1305671"/>
              <a:gd name="connsiteY5897" fmla="*/ 807373 h 1636384"/>
              <a:gd name="connsiteX5898" fmla="*/ 57042 w 1305671"/>
              <a:gd name="connsiteY5898" fmla="*/ 806717 h 1636384"/>
              <a:gd name="connsiteX5899" fmla="*/ 56780 w 1305671"/>
              <a:gd name="connsiteY5899" fmla="*/ 807111 h 1636384"/>
              <a:gd name="connsiteX5900" fmla="*/ 55993 w 1305671"/>
              <a:gd name="connsiteY5900" fmla="*/ 807373 h 1636384"/>
              <a:gd name="connsiteX5901" fmla="*/ 54813 w 1305671"/>
              <a:gd name="connsiteY5901" fmla="*/ 806455 h 1636384"/>
              <a:gd name="connsiteX5902" fmla="*/ 53108 w 1305671"/>
              <a:gd name="connsiteY5902" fmla="*/ 806717 h 1636384"/>
              <a:gd name="connsiteX5903" fmla="*/ 51928 w 1305671"/>
              <a:gd name="connsiteY5903" fmla="*/ 805668 h 1636384"/>
              <a:gd name="connsiteX5904" fmla="*/ 50485 w 1305671"/>
              <a:gd name="connsiteY5904" fmla="*/ 805275 h 1636384"/>
              <a:gd name="connsiteX5905" fmla="*/ 49830 w 1305671"/>
              <a:gd name="connsiteY5905" fmla="*/ 805668 h 1636384"/>
              <a:gd name="connsiteX5906" fmla="*/ 48650 w 1305671"/>
              <a:gd name="connsiteY5906" fmla="*/ 801734 h 1636384"/>
              <a:gd name="connsiteX5907" fmla="*/ 46945 w 1305671"/>
              <a:gd name="connsiteY5907" fmla="*/ 797932 h 1636384"/>
              <a:gd name="connsiteX5908" fmla="*/ 46158 w 1305671"/>
              <a:gd name="connsiteY5908" fmla="*/ 796752 h 1636384"/>
              <a:gd name="connsiteX5909" fmla="*/ 37635 w 1305671"/>
              <a:gd name="connsiteY5909" fmla="*/ 790326 h 1636384"/>
              <a:gd name="connsiteX5910" fmla="*/ 35536 w 1305671"/>
              <a:gd name="connsiteY5910" fmla="*/ 789670 h 1636384"/>
              <a:gd name="connsiteX5911" fmla="*/ 33701 w 1305671"/>
              <a:gd name="connsiteY5911" fmla="*/ 789670 h 1636384"/>
              <a:gd name="connsiteX5912" fmla="*/ 31340 w 1305671"/>
              <a:gd name="connsiteY5912" fmla="*/ 790851 h 1636384"/>
              <a:gd name="connsiteX5913" fmla="*/ 27800 w 1305671"/>
              <a:gd name="connsiteY5913" fmla="*/ 791113 h 1636384"/>
              <a:gd name="connsiteX5914" fmla="*/ 20588 w 1305671"/>
              <a:gd name="connsiteY5914" fmla="*/ 790326 h 1636384"/>
              <a:gd name="connsiteX5915" fmla="*/ 19538 w 1305671"/>
              <a:gd name="connsiteY5915" fmla="*/ 790326 h 1636384"/>
              <a:gd name="connsiteX5916" fmla="*/ 14556 w 1305671"/>
              <a:gd name="connsiteY5916" fmla="*/ 789670 h 1636384"/>
              <a:gd name="connsiteX5917" fmla="*/ 8524 w 1305671"/>
              <a:gd name="connsiteY5917" fmla="*/ 789933 h 1636384"/>
              <a:gd name="connsiteX5918" fmla="*/ 3934 w 1305671"/>
              <a:gd name="connsiteY5918" fmla="*/ 791768 h 1636384"/>
              <a:gd name="connsiteX5919" fmla="*/ 656 w 1305671"/>
              <a:gd name="connsiteY5919" fmla="*/ 793867 h 1636384"/>
              <a:gd name="connsiteX5920" fmla="*/ 393 w 1305671"/>
              <a:gd name="connsiteY5920" fmla="*/ 793604 h 1636384"/>
              <a:gd name="connsiteX5921" fmla="*/ 0 w 1305671"/>
              <a:gd name="connsiteY5921" fmla="*/ 791768 h 1636384"/>
              <a:gd name="connsiteX5922" fmla="*/ 1180 w 1305671"/>
              <a:gd name="connsiteY5922" fmla="*/ 790851 h 1636384"/>
              <a:gd name="connsiteX5923" fmla="*/ 1442 w 1305671"/>
              <a:gd name="connsiteY5923" fmla="*/ 789015 h 1636384"/>
              <a:gd name="connsiteX5924" fmla="*/ 1836 w 1305671"/>
              <a:gd name="connsiteY5924" fmla="*/ 787179 h 1636384"/>
              <a:gd name="connsiteX5925" fmla="*/ 1836 w 1305671"/>
              <a:gd name="connsiteY5925" fmla="*/ 786392 h 1636384"/>
              <a:gd name="connsiteX5926" fmla="*/ 2623 w 1305671"/>
              <a:gd name="connsiteY5926" fmla="*/ 786130 h 1636384"/>
              <a:gd name="connsiteX5927" fmla="*/ 3278 w 1305671"/>
              <a:gd name="connsiteY5927" fmla="*/ 786130 h 1636384"/>
              <a:gd name="connsiteX5928" fmla="*/ 5770 w 1305671"/>
              <a:gd name="connsiteY5928" fmla="*/ 784032 h 1636384"/>
              <a:gd name="connsiteX5929" fmla="*/ 7606 w 1305671"/>
              <a:gd name="connsiteY5929" fmla="*/ 782852 h 1636384"/>
              <a:gd name="connsiteX5930" fmla="*/ 8392 w 1305671"/>
              <a:gd name="connsiteY5930" fmla="*/ 776951 h 1636384"/>
              <a:gd name="connsiteX5931" fmla="*/ 8655 w 1305671"/>
              <a:gd name="connsiteY5931" fmla="*/ 776164 h 1636384"/>
              <a:gd name="connsiteX5932" fmla="*/ 8655 w 1305671"/>
              <a:gd name="connsiteY5932" fmla="*/ 774722 h 1636384"/>
              <a:gd name="connsiteX5933" fmla="*/ 9048 w 1305671"/>
              <a:gd name="connsiteY5933" fmla="*/ 774722 h 1636384"/>
              <a:gd name="connsiteX5934" fmla="*/ 9310 w 1305671"/>
              <a:gd name="connsiteY5934" fmla="*/ 774328 h 1636384"/>
              <a:gd name="connsiteX5935" fmla="*/ 8392 w 1305671"/>
              <a:gd name="connsiteY5935" fmla="*/ 774066 h 1636384"/>
              <a:gd name="connsiteX5936" fmla="*/ 8655 w 1305671"/>
              <a:gd name="connsiteY5936" fmla="*/ 773279 h 1636384"/>
              <a:gd name="connsiteX5937" fmla="*/ 9048 w 1305671"/>
              <a:gd name="connsiteY5937" fmla="*/ 772099 h 1636384"/>
              <a:gd name="connsiteX5938" fmla="*/ 9310 w 1305671"/>
              <a:gd name="connsiteY5938" fmla="*/ 771181 h 1636384"/>
              <a:gd name="connsiteX5939" fmla="*/ 8392 w 1305671"/>
              <a:gd name="connsiteY5939" fmla="*/ 769738 h 1636384"/>
              <a:gd name="connsiteX5940" fmla="*/ 7999 w 1305671"/>
              <a:gd name="connsiteY5940" fmla="*/ 766460 h 1636384"/>
              <a:gd name="connsiteX5941" fmla="*/ 7999 w 1305671"/>
              <a:gd name="connsiteY5941" fmla="*/ 766198 h 1636384"/>
              <a:gd name="connsiteX5942" fmla="*/ 8392 w 1305671"/>
              <a:gd name="connsiteY5942" fmla="*/ 766198 h 1636384"/>
              <a:gd name="connsiteX5943" fmla="*/ 8392 w 1305671"/>
              <a:gd name="connsiteY5943" fmla="*/ 765018 h 1636384"/>
              <a:gd name="connsiteX5944" fmla="*/ 8392 w 1305671"/>
              <a:gd name="connsiteY5944" fmla="*/ 764362 h 1636384"/>
              <a:gd name="connsiteX5945" fmla="*/ 7606 w 1305671"/>
              <a:gd name="connsiteY5945" fmla="*/ 764100 h 1636384"/>
              <a:gd name="connsiteX5946" fmla="*/ 8392 w 1305671"/>
              <a:gd name="connsiteY5946" fmla="*/ 764100 h 1636384"/>
              <a:gd name="connsiteX5947" fmla="*/ 7999 w 1305671"/>
              <a:gd name="connsiteY5947" fmla="*/ 763313 h 1636384"/>
              <a:gd name="connsiteX5948" fmla="*/ 8786 w 1305671"/>
              <a:gd name="connsiteY5948" fmla="*/ 761477 h 1636384"/>
              <a:gd name="connsiteX5949" fmla="*/ 7999 w 1305671"/>
              <a:gd name="connsiteY5949" fmla="*/ 760035 h 1636384"/>
              <a:gd name="connsiteX5950" fmla="*/ 8392 w 1305671"/>
              <a:gd name="connsiteY5950" fmla="*/ 759773 h 1636384"/>
              <a:gd name="connsiteX5951" fmla="*/ 7999 w 1305671"/>
              <a:gd name="connsiteY5951" fmla="*/ 758986 h 1636384"/>
              <a:gd name="connsiteX5952" fmla="*/ 8392 w 1305671"/>
              <a:gd name="connsiteY5952" fmla="*/ 758330 h 1636384"/>
              <a:gd name="connsiteX5953" fmla="*/ 9310 w 1305671"/>
              <a:gd name="connsiteY5953" fmla="*/ 758592 h 1636384"/>
              <a:gd name="connsiteX5954" fmla="*/ 9048 w 1305671"/>
              <a:gd name="connsiteY5954" fmla="*/ 757806 h 1636384"/>
              <a:gd name="connsiteX5955" fmla="*/ 8655 w 1305671"/>
              <a:gd name="connsiteY5955" fmla="*/ 757806 h 1636384"/>
              <a:gd name="connsiteX5956" fmla="*/ 9048 w 1305671"/>
              <a:gd name="connsiteY5956" fmla="*/ 757543 h 1636384"/>
              <a:gd name="connsiteX5957" fmla="*/ 8655 w 1305671"/>
              <a:gd name="connsiteY5957" fmla="*/ 757150 h 1636384"/>
              <a:gd name="connsiteX5958" fmla="*/ 9048 w 1305671"/>
              <a:gd name="connsiteY5958" fmla="*/ 756363 h 1636384"/>
              <a:gd name="connsiteX5959" fmla="*/ 9048 w 1305671"/>
              <a:gd name="connsiteY5959" fmla="*/ 755707 h 1636384"/>
              <a:gd name="connsiteX5960" fmla="*/ 9310 w 1305671"/>
              <a:gd name="connsiteY5960" fmla="*/ 754265 h 1636384"/>
              <a:gd name="connsiteX5961" fmla="*/ 10491 w 1305671"/>
              <a:gd name="connsiteY5961" fmla="*/ 754003 h 1636384"/>
              <a:gd name="connsiteX5962" fmla="*/ 9704 w 1305671"/>
              <a:gd name="connsiteY5962" fmla="*/ 753216 h 1636384"/>
              <a:gd name="connsiteX5963" fmla="*/ 9704 w 1305671"/>
              <a:gd name="connsiteY5963" fmla="*/ 752036 h 1636384"/>
              <a:gd name="connsiteX5964" fmla="*/ 9966 w 1305671"/>
              <a:gd name="connsiteY5964" fmla="*/ 751774 h 1636384"/>
              <a:gd name="connsiteX5965" fmla="*/ 10359 w 1305671"/>
              <a:gd name="connsiteY5965" fmla="*/ 751380 h 1636384"/>
              <a:gd name="connsiteX5966" fmla="*/ 9573 w 1305671"/>
              <a:gd name="connsiteY5966" fmla="*/ 751118 h 1636384"/>
              <a:gd name="connsiteX5967" fmla="*/ 10359 w 1305671"/>
              <a:gd name="connsiteY5967" fmla="*/ 749675 h 1636384"/>
              <a:gd name="connsiteX5968" fmla="*/ 11277 w 1305671"/>
              <a:gd name="connsiteY5968" fmla="*/ 749675 h 1636384"/>
              <a:gd name="connsiteX5969" fmla="*/ 11277 w 1305671"/>
              <a:gd name="connsiteY5969" fmla="*/ 749282 h 1636384"/>
              <a:gd name="connsiteX5970" fmla="*/ 9835 w 1305671"/>
              <a:gd name="connsiteY5970" fmla="*/ 749282 h 1636384"/>
              <a:gd name="connsiteX5971" fmla="*/ 9835 w 1305671"/>
              <a:gd name="connsiteY5971" fmla="*/ 748626 h 1636384"/>
              <a:gd name="connsiteX5972" fmla="*/ 10622 w 1305671"/>
              <a:gd name="connsiteY5972" fmla="*/ 747840 h 1636384"/>
              <a:gd name="connsiteX5973" fmla="*/ 10622 w 1305671"/>
              <a:gd name="connsiteY5973" fmla="*/ 746660 h 1636384"/>
              <a:gd name="connsiteX5974" fmla="*/ 11277 w 1305671"/>
              <a:gd name="connsiteY5974" fmla="*/ 746004 h 1636384"/>
              <a:gd name="connsiteX5975" fmla="*/ 11671 w 1305671"/>
              <a:gd name="connsiteY5975" fmla="*/ 745217 h 1636384"/>
              <a:gd name="connsiteX5976" fmla="*/ 11277 w 1305671"/>
              <a:gd name="connsiteY5976" fmla="*/ 744955 h 1636384"/>
              <a:gd name="connsiteX5977" fmla="*/ 11277 w 1305671"/>
              <a:gd name="connsiteY5977" fmla="*/ 744299 h 1636384"/>
              <a:gd name="connsiteX5978" fmla="*/ 12064 w 1305671"/>
              <a:gd name="connsiteY5978" fmla="*/ 744299 h 1636384"/>
              <a:gd name="connsiteX5979" fmla="*/ 12720 w 1305671"/>
              <a:gd name="connsiteY5979" fmla="*/ 743512 h 1636384"/>
              <a:gd name="connsiteX5980" fmla="*/ 12064 w 1305671"/>
              <a:gd name="connsiteY5980" fmla="*/ 742070 h 1636384"/>
              <a:gd name="connsiteX5981" fmla="*/ 12457 w 1305671"/>
              <a:gd name="connsiteY5981" fmla="*/ 741676 h 1636384"/>
              <a:gd name="connsiteX5982" fmla="*/ 12720 w 1305671"/>
              <a:gd name="connsiteY5982" fmla="*/ 742332 h 1636384"/>
              <a:gd name="connsiteX5983" fmla="*/ 13113 w 1305671"/>
              <a:gd name="connsiteY5983" fmla="*/ 741676 h 1636384"/>
              <a:gd name="connsiteX5984" fmla="*/ 13113 w 1305671"/>
              <a:gd name="connsiteY5984" fmla="*/ 740890 h 1636384"/>
              <a:gd name="connsiteX5985" fmla="*/ 15211 w 1305671"/>
              <a:gd name="connsiteY5985" fmla="*/ 741283 h 1636384"/>
              <a:gd name="connsiteX5986" fmla="*/ 15998 w 1305671"/>
              <a:gd name="connsiteY5986" fmla="*/ 740496 h 1636384"/>
              <a:gd name="connsiteX5987" fmla="*/ 17441 w 1305671"/>
              <a:gd name="connsiteY5987" fmla="*/ 740103 h 1636384"/>
              <a:gd name="connsiteX5988" fmla="*/ 17703 w 1305671"/>
              <a:gd name="connsiteY5988" fmla="*/ 738661 h 1636384"/>
              <a:gd name="connsiteX5989" fmla="*/ 18883 w 1305671"/>
              <a:gd name="connsiteY5989" fmla="*/ 737611 h 1636384"/>
              <a:gd name="connsiteX5990" fmla="*/ 21768 w 1305671"/>
              <a:gd name="connsiteY5990" fmla="*/ 737874 h 1636384"/>
              <a:gd name="connsiteX5991" fmla="*/ 25308 w 1305671"/>
              <a:gd name="connsiteY5991" fmla="*/ 739316 h 1636384"/>
              <a:gd name="connsiteX5992" fmla="*/ 28849 w 1305671"/>
              <a:gd name="connsiteY5992" fmla="*/ 739709 h 1636384"/>
              <a:gd name="connsiteX5993" fmla="*/ 33045 w 1305671"/>
              <a:gd name="connsiteY5993" fmla="*/ 741152 h 1636384"/>
              <a:gd name="connsiteX5994" fmla="*/ 35930 w 1305671"/>
              <a:gd name="connsiteY5994" fmla="*/ 727514 h 1636384"/>
              <a:gd name="connsiteX5995" fmla="*/ 42224 w 1305671"/>
              <a:gd name="connsiteY5995" fmla="*/ 728695 h 1636384"/>
              <a:gd name="connsiteX5996" fmla="*/ 44060 w 1305671"/>
              <a:gd name="connsiteY5996" fmla="*/ 725810 h 1636384"/>
              <a:gd name="connsiteX5997" fmla="*/ 45765 w 1305671"/>
              <a:gd name="connsiteY5997" fmla="*/ 726465 h 1636384"/>
              <a:gd name="connsiteX5998" fmla="*/ 47863 w 1305671"/>
              <a:gd name="connsiteY5998" fmla="*/ 725285 h 1636384"/>
              <a:gd name="connsiteX5999" fmla="*/ 49961 w 1305671"/>
              <a:gd name="connsiteY5999" fmla="*/ 725023 h 1636384"/>
              <a:gd name="connsiteX6000" fmla="*/ 52846 w 1305671"/>
              <a:gd name="connsiteY6000" fmla="*/ 723843 h 1636384"/>
              <a:gd name="connsiteX6001" fmla="*/ 53895 w 1305671"/>
              <a:gd name="connsiteY6001" fmla="*/ 724236 h 1636384"/>
              <a:gd name="connsiteX6002" fmla="*/ 55731 w 1305671"/>
              <a:gd name="connsiteY6002" fmla="*/ 722400 h 1636384"/>
              <a:gd name="connsiteX6003" fmla="*/ 56780 w 1305671"/>
              <a:gd name="connsiteY6003" fmla="*/ 719515 h 1636384"/>
              <a:gd name="connsiteX6004" fmla="*/ 60976 w 1305671"/>
              <a:gd name="connsiteY6004" fmla="*/ 717155 h 1636384"/>
              <a:gd name="connsiteX6005" fmla="*/ 62812 w 1305671"/>
              <a:gd name="connsiteY6005" fmla="*/ 711516 h 1636384"/>
              <a:gd name="connsiteX6006" fmla="*/ 63074 w 1305671"/>
              <a:gd name="connsiteY6006" fmla="*/ 710074 h 1636384"/>
              <a:gd name="connsiteX6007" fmla="*/ 63861 w 1305671"/>
              <a:gd name="connsiteY6007" fmla="*/ 708238 h 1636384"/>
              <a:gd name="connsiteX6008" fmla="*/ 71991 w 1305671"/>
              <a:gd name="connsiteY6008" fmla="*/ 705091 h 1636384"/>
              <a:gd name="connsiteX6009" fmla="*/ 76580 w 1305671"/>
              <a:gd name="connsiteY6009" fmla="*/ 706140 h 1636384"/>
              <a:gd name="connsiteX6010" fmla="*/ 76974 w 1305671"/>
              <a:gd name="connsiteY6010" fmla="*/ 705878 h 1636384"/>
              <a:gd name="connsiteX6011" fmla="*/ 76580 w 1305671"/>
              <a:gd name="connsiteY6011" fmla="*/ 705484 h 1636384"/>
              <a:gd name="connsiteX6012" fmla="*/ 76580 w 1305671"/>
              <a:gd name="connsiteY6012" fmla="*/ 705222 h 1636384"/>
              <a:gd name="connsiteX6013" fmla="*/ 76580 w 1305671"/>
              <a:gd name="connsiteY6013" fmla="*/ 704042 h 1636384"/>
              <a:gd name="connsiteX6014" fmla="*/ 73040 w 1305671"/>
              <a:gd name="connsiteY6014" fmla="*/ 702337 h 1636384"/>
              <a:gd name="connsiteX6015" fmla="*/ 72778 w 1305671"/>
              <a:gd name="connsiteY6015" fmla="*/ 701944 h 1636384"/>
              <a:gd name="connsiteX6016" fmla="*/ 73696 w 1305671"/>
              <a:gd name="connsiteY6016" fmla="*/ 700895 h 1636384"/>
              <a:gd name="connsiteX6017" fmla="*/ 75531 w 1305671"/>
              <a:gd name="connsiteY6017" fmla="*/ 700501 h 1636384"/>
              <a:gd name="connsiteX6018" fmla="*/ 75531 w 1305671"/>
              <a:gd name="connsiteY6018" fmla="*/ 700239 h 1636384"/>
              <a:gd name="connsiteX6019" fmla="*/ 74351 w 1305671"/>
              <a:gd name="connsiteY6019" fmla="*/ 699059 h 1636384"/>
              <a:gd name="connsiteX6020" fmla="*/ 74351 w 1305671"/>
              <a:gd name="connsiteY6020" fmla="*/ 694863 h 1636384"/>
              <a:gd name="connsiteX6021" fmla="*/ 75531 w 1305671"/>
              <a:gd name="connsiteY6021" fmla="*/ 693814 h 1636384"/>
              <a:gd name="connsiteX6022" fmla="*/ 79072 w 1305671"/>
              <a:gd name="connsiteY6022" fmla="*/ 689617 h 1636384"/>
              <a:gd name="connsiteX6023" fmla="*/ 78679 w 1305671"/>
              <a:gd name="connsiteY6023" fmla="*/ 689224 h 1636384"/>
              <a:gd name="connsiteX6024" fmla="*/ 78679 w 1305671"/>
              <a:gd name="connsiteY6024" fmla="*/ 688962 h 1636384"/>
              <a:gd name="connsiteX6025" fmla="*/ 77892 w 1305671"/>
              <a:gd name="connsiteY6025" fmla="*/ 687782 h 1636384"/>
              <a:gd name="connsiteX6026" fmla="*/ 77892 w 1305671"/>
              <a:gd name="connsiteY6026" fmla="*/ 685684 h 1636384"/>
              <a:gd name="connsiteX6027" fmla="*/ 77236 w 1305671"/>
              <a:gd name="connsiteY6027" fmla="*/ 683585 h 1636384"/>
              <a:gd name="connsiteX6028" fmla="*/ 76187 w 1305671"/>
              <a:gd name="connsiteY6028" fmla="*/ 682143 h 1636384"/>
              <a:gd name="connsiteX6029" fmla="*/ 76187 w 1305671"/>
              <a:gd name="connsiteY6029" fmla="*/ 681356 h 1636384"/>
              <a:gd name="connsiteX6030" fmla="*/ 76974 w 1305671"/>
              <a:gd name="connsiteY6030" fmla="*/ 680176 h 1636384"/>
              <a:gd name="connsiteX6031" fmla="*/ 76580 w 1305671"/>
              <a:gd name="connsiteY6031" fmla="*/ 679258 h 1636384"/>
              <a:gd name="connsiteX6032" fmla="*/ 76580 w 1305671"/>
              <a:gd name="connsiteY6032" fmla="*/ 679127 h 1636384"/>
              <a:gd name="connsiteX6033" fmla="*/ 76580 w 1305671"/>
              <a:gd name="connsiteY6033" fmla="*/ 677685 h 1636384"/>
              <a:gd name="connsiteX6034" fmla="*/ 76974 w 1305671"/>
              <a:gd name="connsiteY6034" fmla="*/ 676504 h 1636384"/>
              <a:gd name="connsiteX6035" fmla="*/ 76187 w 1305671"/>
              <a:gd name="connsiteY6035" fmla="*/ 675586 h 1636384"/>
              <a:gd name="connsiteX6036" fmla="*/ 75531 w 1305671"/>
              <a:gd name="connsiteY6036" fmla="*/ 673751 h 1636384"/>
              <a:gd name="connsiteX6037" fmla="*/ 75138 w 1305671"/>
              <a:gd name="connsiteY6037" fmla="*/ 673095 h 1636384"/>
              <a:gd name="connsiteX6038" fmla="*/ 75138 w 1305671"/>
              <a:gd name="connsiteY6038" fmla="*/ 672308 h 1636384"/>
              <a:gd name="connsiteX6039" fmla="*/ 75531 w 1305671"/>
              <a:gd name="connsiteY6039" fmla="*/ 671653 h 1636384"/>
              <a:gd name="connsiteX6040" fmla="*/ 75794 w 1305671"/>
              <a:gd name="connsiteY6040" fmla="*/ 672046 h 1636384"/>
              <a:gd name="connsiteX6041" fmla="*/ 76449 w 1305671"/>
              <a:gd name="connsiteY6041" fmla="*/ 671390 h 1636384"/>
              <a:gd name="connsiteX6042" fmla="*/ 77236 w 1305671"/>
              <a:gd name="connsiteY6042" fmla="*/ 671390 h 1636384"/>
              <a:gd name="connsiteX6043" fmla="*/ 78416 w 1305671"/>
              <a:gd name="connsiteY6043" fmla="*/ 671390 h 1636384"/>
              <a:gd name="connsiteX6044" fmla="*/ 78416 w 1305671"/>
              <a:gd name="connsiteY6044" fmla="*/ 671653 h 1636384"/>
              <a:gd name="connsiteX6045" fmla="*/ 78679 w 1305671"/>
              <a:gd name="connsiteY6045" fmla="*/ 672046 h 1636384"/>
              <a:gd name="connsiteX6046" fmla="*/ 78679 w 1305671"/>
              <a:gd name="connsiteY6046" fmla="*/ 672308 h 1636384"/>
              <a:gd name="connsiteX6047" fmla="*/ 80121 w 1305671"/>
              <a:gd name="connsiteY6047" fmla="*/ 671390 h 1636384"/>
              <a:gd name="connsiteX6048" fmla="*/ 81301 w 1305671"/>
              <a:gd name="connsiteY6048" fmla="*/ 671390 h 1636384"/>
              <a:gd name="connsiteX6049" fmla="*/ 82481 w 1305671"/>
              <a:gd name="connsiteY6049" fmla="*/ 672833 h 1636384"/>
              <a:gd name="connsiteX6050" fmla="*/ 82744 w 1305671"/>
              <a:gd name="connsiteY6050" fmla="*/ 673488 h 1636384"/>
              <a:gd name="connsiteX6051" fmla="*/ 83399 w 1305671"/>
              <a:gd name="connsiteY6051" fmla="*/ 673751 h 1636384"/>
              <a:gd name="connsiteX6052" fmla="*/ 83399 w 1305671"/>
              <a:gd name="connsiteY6052" fmla="*/ 675193 h 1636384"/>
              <a:gd name="connsiteX6053" fmla="*/ 83793 w 1305671"/>
              <a:gd name="connsiteY6053" fmla="*/ 675586 h 1636384"/>
              <a:gd name="connsiteX6054" fmla="*/ 84055 w 1305671"/>
              <a:gd name="connsiteY6054" fmla="*/ 676242 h 1636384"/>
              <a:gd name="connsiteX6055" fmla="*/ 84448 w 1305671"/>
              <a:gd name="connsiteY6055" fmla="*/ 677029 h 1636384"/>
              <a:gd name="connsiteX6056" fmla="*/ 85235 w 1305671"/>
              <a:gd name="connsiteY6056" fmla="*/ 677291 h 1636384"/>
              <a:gd name="connsiteX6057" fmla="*/ 85891 w 1305671"/>
              <a:gd name="connsiteY6057" fmla="*/ 677291 h 1636384"/>
              <a:gd name="connsiteX6058" fmla="*/ 86678 w 1305671"/>
              <a:gd name="connsiteY6058" fmla="*/ 676504 h 1636384"/>
              <a:gd name="connsiteX6059" fmla="*/ 89038 w 1305671"/>
              <a:gd name="connsiteY6059" fmla="*/ 677685 h 1636384"/>
              <a:gd name="connsiteX6060" fmla="*/ 89825 w 1305671"/>
              <a:gd name="connsiteY6060" fmla="*/ 677291 h 1636384"/>
              <a:gd name="connsiteX6061" fmla="*/ 90480 w 1305671"/>
              <a:gd name="connsiteY6061" fmla="*/ 676242 h 1636384"/>
              <a:gd name="connsiteX6062" fmla="*/ 92316 w 1305671"/>
              <a:gd name="connsiteY6062" fmla="*/ 675062 h 1636384"/>
              <a:gd name="connsiteX6063" fmla="*/ 92972 w 1305671"/>
              <a:gd name="connsiteY6063" fmla="*/ 675062 h 1636384"/>
              <a:gd name="connsiteX6064" fmla="*/ 96119 w 1305671"/>
              <a:gd name="connsiteY6064" fmla="*/ 674800 h 1636384"/>
              <a:gd name="connsiteX6065" fmla="*/ 97955 w 1305671"/>
              <a:gd name="connsiteY6065" fmla="*/ 674144 h 1636384"/>
              <a:gd name="connsiteX6066" fmla="*/ 98217 w 1305671"/>
              <a:gd name="connsiteY6066" fmla="*/ 673751 h 1636384"/>
              <a:gd name="connsiteX6067" fmla="*/ 100315 w 1305671"/>
              <a:gd name="connsiteY6067" fmla="*/ 672833 h 1636384"/>
              <a:gd name="connsiteX6068" fmla="*/ 101102 w 1305671"/>
              <a:gd name="connsiteY6068" fmla="*/ 672833 h 1636384"/>
              <a:gd name="connsiteX6069" fmla="*/ 101495 w 1305671"/>
              <a:gd name="connsiteY6069" fmla="*/ 672439 h 1636384"/>
              <a:gd name="connsiteX6070" fmla="*/ 101495 w 1305671"/>
              <a:gd name="connsiteY6070" fmla="*/ 672833 h 1636384"/>
              <a:gd name="connsiteX6071" fmla="*/ 102544 w 1305671"/>
              <a:gd name="connsiteY6071" fmla="*/ 672439 h 1636384"/>
              <a:gd name="connsiteX6072" fmla="*/ 103987 w 1305671"/>
              <a:gd name="connsiteY6072" fmla="*/ 673620 h 1636384"/>
              <a:gd name="connsiteX6073" fmla="*/ 105167 w 1305671"/>
              <a:gd name="connsiteY6073" fmla="*/ 673226 h 1636384"/>
              <a:gd name="connsiteX6074" fmla="*/ 105429 w 1305671"/>
              <a:gd name="connsiteY6074" fmla="*/ 672964 h 1636384"/>
              <a:gd name="connsiteX6075" fmla="*/ 105823 w 1305671"/>
              <a:gd name="connsiteY6075" fmla="*/ 672964 h 1636384"/>
              <a:gd name="connsiteX6076" fmla="*/ 107921 w 1305671"/>
              <a:gd name="connsiteY6076" fmla="*/ 669030 h 1636384"/>
              <a:gd name="connsiteX6077" fmla="*/ 109626 w 1305671"/>
              <a:gd name="connsiteY6077" fmla="*/ 666145 h 1636384"/>
              <a:gd name="connsiteX6078" fmla="*/ 109626 w 1305671"/>
              <a:gd name="connsiteY6078" fmla="*/ 664047 h 1636384"/>
              <a:gd name="connsiteX6079" fmla="*/ 109363 w 1305671"/>
              <a:gd name="connsiteY6079" fmla="*/ 662605 h 1636384"/>
              <a:gd name="connsiteX6080" fmla="*/ 108183 w 1305671"/>
              <a:gd name="connsiteY6080" fmla="*/ 661949 h 1636384"/>
              <a:gd name="connsiteX6081" fmla="*/ 107396 w 1305671"/>
              <a:gd name="connsiteY6081" fmla="*/ 660244 h 1636384"/>
              <a:gd name="connsiteX6082" fmla="*/ 107396 w 1305671"/>
              <a:gd name="connsiteY6082" fmla="*/ 658802 h 1636384"/>
              <a:gd name="connsiteX6083" fmla="*/ 107134 w 1305671"/>
              <a:gd name="connsiteY6083" fmla="*/ 657622 h 1636384"/>
              <a:gd name="connsiteX6084" fmla="*/ 107134 w 1305671"/>
              <a:gd name="connsiteY6084" fmla="*/ 657359 h 1636384"/>
              <a:gd name="connsiteX6085" fmla="*/ 107921 w 1305671"/>
              <a:gd name="connsiteY6085" fmla="*/ 656966 h 1636384"/>
              <a:gd name="connsiteX6086" fmla="*/ 108183 w 1305671"/>
              <a:gd name="connsiteY6086" fmla="*/ 656704 h 1636384"/>
              <a:gd name="connsiteX6087" fmla="*/ 108183 w 1305671"/>
              <a:gd name="connsiteY6087" fmla="*/ 656310 h 1636384"/>
              <a:gd name="connsiteX6088" fmla="*/ 108839 w 1305671"/>
              <a:gd name="connsiteY6088" fmla="*/ 655261 h 1636384"/>
              <a:gd name="connsiteX6089" fmla="*/ 108576 w 1305671"/>
              <a:gd name="connsiteY6089" fmla="*/ 654868 h 1636384"/>
              <a:gd name="connsiteX6090" fmla="*/ 108576 w 1305671"/>
              <a:gd name="connsiteY6090" fmla="*/ 654081 h 1636384"/>
              <a:gd name="connsiteX6091" fmla="*/ 110281 w 1305671"/>
              <a:gd name="connsiteY6091" fmla="*/ 643853 h 1636384"/>
              <a:gd name="connsiteX6092" fmla="*/ 110675 w 1305671"/>
              <a:gd name="connsiteY6092" fmla="*/ 640575 h 1636384"/>
              <a:gd name="connsiteX6093" fmla="*/ 111330 w 1305671"/>
              <a:gd name="connsiteY6093" fmla="*/ 640312 h 1636384"/>
              <a:gd name="connsiteX6094" fmla="*/ 112117 w 1305671"/>
              <a:gd name="connsiteY6094" fmla="*/ 639526 h 1636384"/>
              <a:gd name="connsiteX6095" fmla="*/ 112117 w 1305671"/>
              <a:gd name="connsiteY6095" fmla="*/ 638345 h 1636384"/>
              <a:gd name="connsiteX6096" fmla="*/ 112773 w 1305671"/>
              <a:gd name="connsiteY6096" fmla="*/ 638083 h 1636384"/>
              <a:gd name="connsiteX6097" fmla="*/ 113559 w 1305671"/>
              <a:gd name="connsiteY6097" fmla="*/ 637690 h 1636384"/>
              <a:gd name="connsiteX6098" fmla="*/ 114215 w 1305671"/>
              <a:gd name="connsiteY6098" fmla="*/ 635985 h 1636384"/>
              <a:gd name="connsiteX6099" fmla="*/ 114215 w 1305671"/>
              <a:gd name="connsiteY6099" fmla="*/ 635198 h 1636384"/>
              <a:gd name="connsiteX6100" fmla="*/ 116051 w 1305671"/>
              <a:gd name="connsiteY6100" fmla="*/ 633100 h 1636384"/>
              <a:gd name="connsiteX6101" fmla="*/ 116707 w 1305671"/>
              <a:gd name="connsiteY6101" fmla="*/ 632313 h 1636384"/>
              <a:gd name="connsiteX6102" fmla="*/ 116707 w 1305671"/>
              <a:gd name="connsiteY6102" fmla="*/ 631920 h 1636384"/>
              <a:gd name="connsiteX6103" fmla="*/ 115526 w 1305671"/>
              <a:gd name="connsiteY6103" fmla="*/ 630871 h 1636384"/>
              <a:gd name="connsiteX6104" fmla="*/ 115526 w 1305671"/>
              <a:gd name="connsiteY6104" fmla="*/ 630609 h 1636384"/>
              <a:gd name="connsiteX6105" fmla="*/ 115920 w 1305671"/>
              <a:gd name="connsiteY6105" fmla="*/ 630609 h 1636384"/>
              <a:gd name="connsiteX6106" fmla="*/ 115920 w 1305671"/>
              <a:gd name="connsiteY6106" fmla="*/ 630346 h 1636384"/>
              <a:gd name="connsiteX6107" fmla="*/ 115526 w 1305671"/>
              <a:gd name="connsiteY6107" fmla="*/ 630346 h 1636384"/>
              <a:gd name="connsiteX6108" fmla="*/ 115526 w 1305671"/>
              <a:gd name="connsiteY6108" fmla="*/ 629953 h 1636384"/>
              <a:gd name="connsiteX6109" fmla="*/ 116707 w 1305671"/>
              <a:gd name="connsiteY6109" fmla="*/ 629953 h 1636384"/>
              <a:gd name="connsiteX6110" fmla="*/ 116707 w 1305671"/>
              <a:gd name="connsiteY6110" fmla="*/ 630740 h 1636384"/>
              <a:gd name="connsiteX6111" fmla="*/ 117756 w 1305671"/>
              <a:gd name="connsiteY6111" fmla="*/ 630740 h 1636384"/>
              <a:gd name="connsiteX6112" fmla="*/ 118149 w 1305671"/>
              <a:gd name="connsiteY6112" fmla="*/ 629953 h 1636384"/>
              <a:gd name="connsiteX6113" fmla="*/ 118149 w 1305671"/>
              <a:gd name="connsiteY6113" fmla="*/ 629691 h 1636384"/>
              <a:gd name="connsiteX6114" fmla="*/ 118411 w 1305671"/>
              <a:gd name="connsiteY6114" fmla="*/ 628511 h 1636384"/>
              <a:gd name="connsiteX6115" fmla="*/ 118149 w 1305671"/>
              <a:gd name="connsiteY6115" fmla="*/ 627855 h 1636384"/>
              <a:gd name="connsiteX6116" fmla="*/ 118149 w 1305671"/>
              <a:gd name="connsiteY6116" fmla="*/ 627461 h 1636384"/>
              <a:gd name="connsiteX6117" fmla="*/ 118411 w 1305671"/>
              <a:gd name="connsiteY6117" fmla="*/ 626806 h 1636384"/>
              <a:gd name="connsiteX6118" fmla="*/ 118411 w 1305671"/>
              <a:gd name="connsiteY6118" fmla="*/ 625363 h 1636384"/>
              <a:gd name="connsiteX6119" fmla="*/ 118805 w 1305671"/>
              <a:gd name="connsiteY6119" fmla="*/ 624314 h 1636384"/>
              <a:gd name="connsiteX6120" fmla="*/ 118805 w 1305671"/>
              <a:gd name="connsiteY6120" fmla="*/ 623134 h 1636384"/>
              <a:gd name="connsiteX6121" fmla="*/ 118411 w 1305671"/>
              <a:gd name="connsiteY6121" fmla="*/ 623134 h 1636384"/>
              <a:gd name="connsiteX6122" fmla="*/ 117493 w 1305671"/>
              <a:gd name="connsiteY6122" fmla="*/ 623134 h 1636384"/>
              <a:gd name="connsiteX6123" fmla="*/ 117100 w 1305671"/>
              <a:gd name="connsiteY6123" fmla="*/ 623134 h 1636384"/>
              <a:gd name="connsiteX6124" fmla="*/ 117100 w 1305671"/>
              <a:gd name="connsiteY6124" fmla="*/ 622479 h 1636384"/>
              <a:gd name="connsiteX6125" fmla="*/ 117100 w 1305671"/>
              <a:gd name="connsiteY6125" fmla="*/ 622216 h 1636384"/>
              <a:gd name="connsiteX6126" fmla="*/ 117100 w 1305671"/>
              <a:gd name="connsiteY6126" fmla="*/ 621429 h 1636384"/>
              <a:gd name="connsiteX6127" fmla="*/ 116707 w 1305671"/>
              <a:gd name="connsiteY6127" fmla="*/ 622216 h 1636384"/>
              <a:gd name="connsiteX6128" fmla="*/ 116444 w 1305671"/>
              <a:gd name="connsiteY6128" fmla="*/ 622872 h 1636384"/>
              <a:gd name="connsiteX6129" fmla="*/ 116051 w 1305671"/>
              <a:gd name="connsiteY6129" fmla="*/ 623134 h 1636384"/>
              <a:gd name="connsiteX6130" fmla="*/ 115789 w 1305671"/>
              <a:gd name="connsiteY6130" fmla="*/ 622479 h 1636384"/>
              <a:gd name="connsiteX6131" fmla="*/ 115789 w 1305671"/>
              <a:gd name="connsiteY6131" fmla="*/ 621692 h 1636384"/>
              <a:gd name="connsiteX6132" fmla="*/ 115264 w 1305671"/>
              <a:gd name="connsiteY6132" fmla="*/ 621429 h 1636384"/>
              <a:gd name="connsiteX6133" fmla="*/ 115002 w 1305671"/>
              <a:gd name="connsiteY6133" fmla="*/ 621036 h 1636384"/>
              <a:gd name="connsiteX6134" fmla="*/ 114608 w 1305671"/>
              <a:gd name="connsiteY6134" fmla="*/ 621036 h 1636384"/>
              <a:gd name="connsiteX6135" fmla="*/ 115002 w 1305671"/>
              <a:gd name="connsiteY6135" fmla="*/ 620774 h 1636384"/>
              <a:gd name="connsiteX6136" fmla="*/ 115002 w 1305671"/>
              <a:gd name="connsiteY6136" fmla="*/ 620380 h 1636384"/>
              <a:gd name="connsiteX6137" fmla="*/ 114608 w 1305671"/>
              <a:gd name="connsiteY6137" fmla="*/ 619725 h 1636384"/>
              <a:gd name="connsiteX6138" fmla="*/ 113953 w 1305671"/>
              <a:gd name="connsiteY6138" fmla="*/ 619725 h 1636384"/>
              <a:gd name="connsiteX6139" fmla="*/ 113691 w 1305671"/>
              <a:gd name="connsiteY6139" fmla="*/ 619462 h 1636384"/>
              <a:gd name="connsiteX6140" fmla="*/ 113953 w 1305671"/>
              <a:gd name="connsiteY6140" fmla="*/ 618676 h 1636384"/>
              <a:gd name="connsiteX6141" fmla="*/ 114346 w 1305671"/>
              <a:gd name="connsiteY6141" fmla="*/ 618020 h 1636384"/>
              <a:gd name="connsiteX6142" fmla="*/ 114608 w 1305671"/>
              <a:gd name="connsiteY6142" fmla="*/ 617627 h 1636384"/>
              <a:gd name="connsiteX6143" fmla="*/ 114608 w 1305671"/>
              <a:gd name="connsiteY6143" fmla="*/ 616971 h 1636384"/>
              <a:gd name="connsiteX6144" fmla="*/ 114608 w 1305671"/>
              <a:gd name="connsiteY6144" fmla="*/ 616709 h 1636384"/>
              <a:gd name="connsiteX6145" fmla="*/ 114608 w 1305671"/>
              <a:gd name="connsiteY6145" fmla="*/ 615922 h 1636384"/>
              <a:gd name="connsiteX6146" fmla="*/ 113953 w 1305671"/>
              <a:gd name="connsiteY6146" fmla="*/ 615266 h 1636384"/>
              <a:gd name="connsiteX6147" fmla="*/ 114346 w 1305671"/>
              <a:gd name="connsiteY6147" fmla="*/ 614873 h 1636384"/>
              <a:gd name="connsiteX6148" fmla="*/ 114608 w 1305671"/>
              <a:gd name="connsiteY6148" fmla="*/ 614873 h 1636384"/>
              <a:gd name="connsiteX6149" fmla="*/ 115395 w 1305671"/>
              <a:gd name="connsiteY6149" fmla="*/ 614611 h 1636384"/>
              <a:gd name="connsiteX6150" fmla="*/ 114346 w 1305671"/>
              <a:gd name="connsiteY6150" fmla="*/ 608579 h 1636384"/>
              <a:gd name="connsiteX6151" fmla="*/ 113166 w 1305671"/>
              <a:gd name="connsiteY6151" fmla="*/ 607792 h 1636384"/>
              <a:gd name="connsiteX6152" fmla="*/ 112904 w 1305671"/>
              <a:gd name="connsiteY6152" fmla="*/ 607530 h 1636384"/>
              <a:gd name="connsiteX6153" fmla="*/ 112510 w 1305671"/>
              <a:gd name="connsiteY6153" fmla="*/ 607136 h 1636384"/>
              <a:gd name="connsiteX6154" fmla="*/ 110675 w 1305671"/>
              <a:gd name="connsiteY6154" fmla="*/ 607530 h 1636384"/>
              <a:gd name="connsiteX6155" fmla="*/ 110412 w 1305671"/>
              <a:gd name="connsiteY6155" fmla="*/ 607792 h 1636384"/>
              <a:gd name="connsiteX6156" fmla="*/ 110019 w 1305671"/>
              <a:gd name="connsiteY6156" fmla="*/ 607792 h 1636384"/>
              <a:gd name="connsiteX6157" fmla="*/ 109757 w 1305671"/>
              <a:gd name="connsiteY6157" fmla="*/ 606874 h 1636384"/>
              <a:gd name="connsiteX6158" fmla="*/ 109757 w 1305671"/>
              <a:gd name="connsiteY6158" fmla="*/ 606087 h 1636384"/>
              <a:gd name="connsiteX6159" fmla="*/ 109363 w 1305671"/>
              <a:gd name="connsiteY6159" fmla="*/ 605694 h 1636384"/>
              <a:gd name="connsiteX6160" fmla="*/ 108708 w 1305671"/>
              <a:gd name="connsiteY6160" fmla="*/ 606087 h 1636384"/>
              <a:gd name="connsiteX6161" fmla="*/ 107921 w 1305671"/>
              <a:gd name="connsiteY6161" fmla="*/ 606087 h 1636384"/>
              <a:gd name="connsiteX6162" fmla="*/ 107265 w 1305671"/>
              <a:gd name="connsiteY6162" fmla="*/ 606349 h 1636384"/>
              <a:gd name="connsiteX6163" fmla="*/ 107003 w 1305671"/>
              <a:gd name="connsiteY6163" fmla="*/ 606349 h 1636384"/>
              <a:gd name="connsiteX6164" fmla="*/ 106216 w 1305671"/>
              <a:gd name="connsiteY6164" fmla="*/ 605694 h 1636384"/>
              <a:gd name="connsiteX6165" fmla="*/ 106478 w 1305671"/>
              <a:gd name="connsiteY6165" fmla="*/ 605431 h 1636384"/>
              <a:gd name="connsiteX6166" fmla="*/ 107921 w 1305671"/>
              <a:gd name="connsiteY6166" fmla="*/ 605038 h 1636384"/>
              <a:gd name="connsiteX6167" fmla="*/ 108708 w 1305671"/>
              <a:gd name="connsiteY6167" fmla="*/ 605038 h 1636384"/>
              <a:gd name="connsiteX6168" fmla="*/ 109101 w 1305671"/>
              <a:gd name="connsiteY6168" fmla="*/ 604776 h 1636384"/>
              <a:gd name="connsiteX6169" fmla="*/ 108708 w 1305671"/>
              <a:gd name="connsiteY6169" fmla="*/ 603596 h 1636384"/>
              <a:gd name="connsiteX6170" fmla="*/ 108445 w 1305671"/>
              <a:gd name="connsiteY6170" fmla="*/ 603333 h 1636384"/>
              <a:gd name="connsiteX6171" fmla="*/ 108052 w 1305671"/>
              <a:gd name="connsiteY6171" fmla="*/ 602153 h 1636384"/>
              <a:gd name="connsiteX6172" fmla="*/ 108052 w 1305671"/>
              <a:gd name="connsiteY6172" fmla="*/ 601235 h 1636384"/>
              <a:gd name="connsiteX6173" fmla="*/ 107790 w 1305671"/>
              <a:gd name="connsiteY6173" fmla="*/ 600449 h 1636384"/>
              <a:gd name="connsiteX6174" fmla="*/ 107134 w 1305671"/>
              <a:gd name="connsiteY6174" fmla="*/ 600711 h 1636384"/>
              <a:gd name="connsiteX6175" fmla="*/ 105954 w 1305671"/>
              <a:gd name="connsiteY6175" fmla="*/ 600449 h 1636384"/>
              <a:gd name="connsiteX6176" fmla="*/ 105167 w 1305671"/>
              <a:gd name="connsiteY6176" fmla="*/ 600449 h 1636384"/>
              <a:gd name="connsiteX6177" fmla="*/ 102282 w 1305671"/>
              <a:gd name="connsiteY6177" fmla="*/ 598350 h 1636384"/>
              <a:gd name="connsiteX6178" fmla="*/ 97299 w 1305671"/>
              <a:gd name="connsiteY6178" fmla="*/ 597957 h 1636384"/>
              <a:gd name="connsiteX6179" fmla="*/ 95594 w 1305671"/>
              <a:gd name="connsiteY6179" fmla="*/ 597301 h 1636384"/>
              <a:gd name="connsiteX6180" fmla="*/ 93496 w 1305671"/>
              <a:gd name="connsiteY6180" fmla="*/ 597957 h 1636384"/>
              <a:gd name="connsiteX6181" fmla="*/ 93496 w 1305671"/>
              <a:gd name="connsiteY6181" fmla="*/ 599399 h 1636384"/>
              <a:gd name="connsiteX6182" fmla="*/ 91660 w 1305671"/>
              <a:gd name="connsiteY6182" fmla="*/ 599399 h 1636384"/>
              <a:gd name="connsiteX6183" fmla="*/ 91398 w 1305671"/>
              <a:gd name="connsiteY6183" fmla="*/ 599793 h 1636384"/>
              <a:gd name="connsiteX6184" fmla="*/ 90611 w 1305671"/>
              <a:gd name="connsiteY6184" fmla="*/ 599793 h 1636384"/>
              <a:gd name="connsiteX6185" fmla="*/ 89169 w 1305671"/>
              <a:gd name="connsiteY6185" fmla="*/ 598350 h 1636384"/>
              <a:gd name="connsiteX6186" fmla="*/ 87727 w 1305671"/>
              <a:gd name="connsiteY6186" fmla="*/ 598350 h 1636384"/>
              <a:gd name="connsiteX6187" fmla="*/ 87333 w 1305671"/>
              <a:gd name="connsiteY6187" fmla="*/ 599006 h 1636384"/>
              <a:gd name="connsiteX6188" fmla="*/ 87071 w 1305671"/>
              <a:gd name="connsiteY6188" fmla="*/ 599268 h 1636384"/>
              <a:gd name="connsiteX6189" fmla="*/ 86284 w 1305671"/>
              <a:gd name="connsiteY6189" fmla="*/ 599006 h 1636384"/>
              <a:gd name="connsiteX6190" fmla="*/ 85891 w 1305671"/>
              <a:gd name="connsiteY6190" fmla="*/ 599793 h 1636384"/>
              <a:gd name="connsiteX6191" fmla="*/ 85104 w 1305671"/>
              <a:gd name="connsiteY6191" fmla="*/ 600055 h 1636384"/>
              <a:gd name="connsiteX6192" fmla="*/ 84842 w 1305671"/>
              <a:gd name="connsiteY6192" fmla="*/ 599793 h 1636384"/>
              <a:gd name="connsiteX6193" fmla="*/ 84186 w 1305671"/>
              <a:gd name="connsiteY6193" fmla="*/ 599793 h 1636384"/>
              <a:gd name="connsiteX6194" fmla="*/ 83793 w 1305671"/>
              <a:gd name="connsiteY6194" fmla="*/ 599793 h 1636384"/>
              <a:gd name="connsiteX6195" fmla="*/ 84186 w 1305671"/>
              <a:gd name="connsiteY6195" fmla="*/ 600711 h 1636384"/>
              <a:gd name="connsiteX6196" fmla="*/ 83006 w 1305671"/>
              <a:gd name="connsiteY6196" fmla="*/ 600449 h 1636384"/>
              <a:gd name="connsiteX6197" fmla="*/ 82744 w 1305671"/>
              <a:gd name="connsiteY6197" fmla="*/ 599793 h 1636384"/>
              <a:gd name="connsiteX6198" fmla="*/ 83006 w 1305671"/>
              <a:gd name="connsiteY6198" fmla="*/ 599399 h 1636384"/>
              <a:gd name="connsiteX6199" fmla="*/ 83399 w 1305671"/>
              <a:gd name="connsiteY6199" fmla="*/ 599399 h 1636384"/>
              <a:gd name="connsiteX6200" fmla="*/ 83399 w 1305671"/>
              <a:gd name="connsiteY6200" fmla="*/ 598482 h 1636384"/>
              <a:gd name="connsiteX6201" fmla="*/ 83661 w 1305671"/>
              <a:gd name="connsiteY6201" fmla="*/ 597695 h 1636384"/>
              <a:gd name="connsiteX6202" fmla="*/ 82219 w 1305671"/>
              <a:gd name="connsiteY6202" fmla="*/ 597695 h 1636384"/>
              <a:gd name="connsiteX6203" fmla="*/ 81564 w 1305671"/>
              <a:gd name="connsiteY6203" fmla="*/ 598482 h 1636384"/>
              <a:gd name="connsiteX6204" fmla="*/ 81170 w 1305671"/>
              <a:gd name="connsiteY6204" fmla="*/ 597695 h 1636384"/>
              <a:gd name="connsiteX6205" fmla="*/ 81170 w 1305671"/>
              <a:gd name="connsiteY6205" fmla="*/ 597301 h 1636384"/>
              <a:gd name="connsiteX6206" fmla="*/ 80514 w 1305671"/>
              <a:gd name="connsiteY6206" fmla="*/ 596252 h 1636384"/>
              <a:gd name="connsiteX6207" fmla="*/ 80252 w 1305671"/>
              <a:gd name="connsiteY6207" fmla="*/ 596252 h 1636384"/>
              <a:gd name="connsiteX6208" fmla="*/ 79465 w 1305671"/>
              <a:gd name="connsiteY6208" fmla="*/ 597039 h 1636384"/>
              <a:gd name="connsiteX6209" fmla="*/ 79072 w 1305671"/>
              <a:gd name="connsiteY6209" fmla="*/ 596646 h 1636384"/>
              <a:gd name="connsiteX6210" fmla="*/ 78810 w 1305671"/>
              <a:gd name="connsiteY6210" fmla="*/ 595990 h 1636384"/>
              <a:gd name="connsiteX6211" fmla="*/ 77367 w 1305671"/>
              <a:gd name="connsiteY6211" fmla="*/ 595203 h 1636384"/>
              <a:gd name="connsiteX6212" fmla="*/ 76974 w 1305671"/>
              <a:gd name="connsiteY6212" fmla="*/ 595203 h 1636384"/>
              <a:gd name="connsiteX6213" fmla="*/ 76318 w 1305671"/>
              <a:gd name="connsiteY6213" fmla="*/ 594548 h 1636384"/>
              <a:gd name="connsiteX6214" fmla="*/ 74614 w 1305671"/>
              <a:gd name="connsiteY6214" fmla="*/ 594548 h 1636384"/>
              <a:gd name="connsiteX6215" fmla="*/ 71729 w 1305671"/>
              <a:gd name="connsiteY6215" fmla="*/ 591400 h 1636384"/>
              <a:gd name="connsiteX6216" fmla="*/ 69631 w 1305671"/>
              <a:gd name="connsiteY6216" fmla="*/ 589958 h 1636384"/>
              <a:gd name="connsiteX6217" fmla="*/ 67795 w 1305671"/>
              <a:gd name="connsiteY6217" fmla="*/ 585762 h 1636384"/>
              <a:gd name="connsiteX6218" fmla="*/ 67795 w 1305671"/>
              <a:gd name="connsiteY6218" fmla="*/ 583401 h 1636384"/>
              <a:gd name="connsiteX6219" fmla="*/ 68975 w 1305671"/>
              <a:gd name="connsiteY6219" fmla="*/ 583401 h 1636384"/>
              <a:gd name="connsiteX6220" fmla="*/ 68188 w 1305671"/>
              <a:gd name="connsiteY6220" fmla="*/ 581697 h 1636384"/>
              <a:gd name="connsiteX6221" fmla="*/ 68975 w 1305671"/>
              <a:gd name="connsiteY6221" fmla="*/ 580517 h 1636384"/>
              <a:gd name="connsiteX6222" fmla="*/ 68188 w 1305671"/>
              <a:gd name="connsiteY6222" fmla="*/ 579074 h 1636384"/>
              <a:gd name="connsiteX6223" fmla="*/ 68188 w 1305671"/>
              <a:gd name="connsiteY6223" fmla="*/ 578419 h 1636384"/>
              <a:gd name="connsiteX6224" fmla="*/ 65434 w 1305671"/>
              <a:gd name="connsiteY6224" fmla="*/ 576976 h 1636384"/>
              <a:gd name="connsiteX6225" fmla="*/ 63336 w 1305671"/>
              <a:gd name="connsiteY6225" fmla="*/ 575927 h 1636384"/>
              <a:gd name="connsiteX6226" fmla="*/ 59796 w 1305671"/>
              <a:gd name="connsiteY6226" fmla="*/ 574353 h 1636384"/>
              <a:gd name="connsiteX6227" fmla="*/ 59009 w 1305671"/>
              <a:gd name="connsiteY6227" fmla="*/ 573567 h 1636384"/>
              <a:gd name="connsiteX6228" fmla="*/ 57567 w 1305671"/>
              <a:gd name="connsiteY6228" fmla="*/ 573567 h 1636384"/>
              <a:gd name="connsiteX6229" fmla="*/ 55731 w 1305671"/>
              <a:gd name="connsiteY6229" fmla="*/ 572649 h 1636384"/>
              <a:gd name="connsiteX6230" fmla="*/ 54944 w 1305671"/>
              <a:gd name="connsiteY6230" fmla="*/ 572911 h 1636384"/>
              <a:gd name="connsiteX6231" fmla="*/ 54288 w 1305671"/>
              <a:gd name="connsiteY6231" fmla="*/ 573567 h 1636384"/>
              <a:gd name="connsiteX6232" fmla="*/ 52846 w 1305671"/>
              <a:gd name="connsiteY6232" fmla="*/ 573960 h 1636384"/>
              <a:gd name="connsiteX6233" fmla="*/ 52059 w 1305671"/>
              <a:gd name="connsiteY6233" fmla="*/ 573567 h 1636384"/>
              <a:gd name="connsiteX6234" fmla="*/ 51403 w 1305671"/>
              <a:gd name="connsiteY6234" fmla="*/ 573960 h 1636384"/>
              <a:gd name="connsiteX6235" fmla="*/ 51403 w 1305671"/>
              <a:gd name="connsiteY6235" fmla="*/ 571862 h 1636384"/>
              <a:gd name="connsiteX6236" fmla="*/ 51010 w 1305671"/>
              <a:gd name="connsiteY6236" fmla="*/ 568321 h 1636384"/>
              <a:gd name="connsiteX6237" fmla="*/ 50748 w 1305671"/>
              <a:gd name="connsiteY6237" fmla="*/ 567535 h 1636384"/>
              <a:gd name="connsiteX6238" fmla="*/ 51534 w 1305671"/>
              <a:gd name="connsiteY6238" fmla="*/ 566092 h 1636384"/>
              <a:gd name="connsiteX6239" fmla="*/ 51141 w 1305671"/>
              <a:gd name="connsiteY6239" fmla="*/ 564256 h 1636384"/>
              <a:gd name="connsiteX6240" fmla="*/ 52321 w 1305671"/>
              <a:gd name="connsiteY6240" fmla="*/ 561371 h 1636384"/>
              <a:gd name="connsiteX6241" fmla="*/ 53502 w 1305671"/>
              <a:gd name="connsiteY6241" fmla="*/ 561109 h 1636384"/>
              <a:gd name="connsiteX6242" fmla="*/ 54288 w 1305671"/>
              <a:gd name="connsiteY6242" fmla="*/ 559273 h 1636384"/>
              <a:gd name="connsiteX6243" fmla="*/ 54944 w 1305671"/>
              <a:gd name="connsiteY6243" fmla="*/ 558618 h 1636384"/>
              <a:gd name="connsiteX6244" fmla="*/ 55206 w 1305671"/>
              <a:gd name="connsiteY6244" fmla="*/ 557569 h 1636384"/>
              <a:gd name="connsiteX6245" fmla="*/ 55206 w 1305671"/>
              <a:gd name="connsiteY6245" fmla="*/ 556913 h 1636384"/>
              <a:gd name="connsiteX6246" fmla="*/ 54288 w 1305671"/>
              <a:gd name="connsiteY6246" fmla="*/ 555077 h 1636384"/>
              <a:gd name="connsiteX6247" fmla="*/ 53895 w 1305671"/>
              <a:gd name="connsiteY6247" fmla="*/ 555077 h 1636384"/>
              <a:gd name="connsiteX6248" fmla="*/ 54288 w 1305671"/>
              <a:gd name="connsiteY6248" fmla="*/ 553635 h 1636384"/>
              <a:gd name="connsiteX6249" fmla="*/ 54550 w 1305671"/>
              <a:gd name="connsiteY6249" fmla="*/ 552979 h 1636384"/>
              <a:gd name="connsiteX6250" fmla="*/ 54550 w 1305671"/>
              <a:gd name="connsiteY6250" fmla="*/ 550488 h 1636384"/>
              <a:gd name="connsiteX6251" fmla="*/ 55731 w 1305671"/>
              <a:gd name="connsiteY6251" fmla="*/ 549307 h 1636384"/>
              <a:gd name="connsiteX6252" fmla="*/ 55993 w 1305671"/>
              <a:gd name="connsiteY6252" fmla="*/ 547603 h 1636384"/>
              <a:gd name="connsiteX6253" fmla="*/ 55731 w 1305671"/>
              <a:gd name="connsiteY6253" fmla="*/ 545111 h 1636384"/>
              <a:gd name="connsiteX6254" fmla="*/ 54550 w 1305671"/>
              <a:gd name="connsiteY6254" fmla="*/ 544193 h 1636384"/>
              <a:gd name="connsiteX6255" fmla="*/ 53764 w 1305671"/>
              <a:gd name="connsiteY6255" fmla="*/ 543407 h 1636384"/>
              <a:gd name="connsiteX6256" fmla="*/ 53108 w 1305671"/>
              <a:gd name="connsiteY6256" fmla="*/ 541964 h 1636384"/>
              <a:gd name="connsiteX6257" fmla="*/ 53764 w 1305671"/>
              <a:gd name="connsiteY6257" fmla="*/ 540784 h 1636384"/>
              <a:gd name="connsiteX6258" fmla="*/ 53764 w 1305671"/>
              <a:gd name="connsiteY6258" fmla="*/ 540128 h 1636384"/>
              <a:gd name="connsiteX6259" fmla="*/ 52584 w 1305671"/>
              <a:gd name="connsiteY6259" fmla="*/ 538030 h 1636384"/>
              <a:gd name="connsiteX6260" fmla="*/ 52321 w 1305671"/>
              <a:gd name="connsiteY6260" fmla="*/ 537768 h 1636384"/>
              <a:gd name="connsiteX6261" fmla="*/ 52321 w 1305671"/>
              <a:gd name="connsiteY6261" fmla="*/ 536588 h 1636384"/>
              <a:gd name="connsiteX6262" fmla="*/ 52321 w 1305671"/>
              <a:gd name="connsiteY6262" fmla="*/ 536325 h 1636384"/>
              <a:gd name="connsiteX6263" fmla="*/ 52321 w 1305671"/>
              <a:gd name="connsiteY6263" fmla="*/ 535670 h 1636384"/>
              <a:gd name="connsiteX6264" fmla="*/ 51928 w 1305671"/>
              <a:gd name="connsiteY6264" fmla="*/ 534490 h 1636384"/>
              <a:gd name="connsiteX6265" fmla="*/ 52321 w 1305671"/>
              <a:gd name="connsiteY6265" fmla="*/ 534227 h 1636384"/>
              <a:gd name="connsiteX6266" fmla="*/ 52321 w 1305671"/>
              <a:gd name="connsiteY6266" fmla="*/ 533572 h 1636384"/>
              <a:gd name="connsiteX6267" fmla="*/ 51928 w 1305671"/>
              <a:gd name="connsiteY6267" fmla="*/ 532129 h 1636384"/>
              <a:gd name="connsiteX6268" fmla="*/ 51141 w 1305671"/>
              <a:gd name="connsiteY6268" fmla="*/ 530425 h 1636384"/>
              <a:gd name="connsiteX6269" fmla="*/ 50485 w 1305671"/>
              <a:gd name="connsiteY6269" fmla="*/ 529244 h 1636384"/>
              <a:gd name="connsiteX6270" fmla="*/ 50223 w 1305671"/>
              <a:gd name="connsiteY6270" fmla="*/ 528458 h 1636384"/>
              <a:gd name="connsiteX6271" fmla="*/ 49436 w 1305671"/>
              <a:gd name="connsiteY6271" fmla="*/ 527802 h 1636384"/>
              <a:gd name="connsiteX6272" fmla="*/ 49436 w 1305671"/>
              <a:gd name="connsiteY6272" fmla="*/ 527015 h 1636384"/>
              <a:gd name="connsiteX6273" fmla="*/ 49436 w 1305671"/>
              <a:gd name="connsiteY6273" fmla="*/ 526753 h 1636384"/>
              <a:gd name="connsiteX6274" fmla="*/ 47600 w 1305671"/>
              <a:gd name="connsiteY6274" fmla="*/ 526097 h 1636384"/>
              <a:gd name="connsiteX6275" fmla="*/ 46814 w 1305671"/>
              <a:gd name="connsiteY6275" fmla="*/ 524917 h 1636384"/>
              <a:gd name="connsiteX6276" fmla="*/ 46814 w 1305671"/>
              <a:gd name="connsiteY6276" fmla="*/ 524130 h 1636384"/>
              <a:gd name="connsiteX6277" fmla="*/ 46814 w 1305671"/>
              <a:gd name="connsiteY6277" fmla="*/ 523475 h 1636384"/>
              <a:gd name="connsiteX6278" fmla="*/ 47207 w 1305671"/>
              <a:gd name="connsiteY6278" fmla="*/ 522426 h 1636384"/>
              <a:gd name="connsiteX6279" fmla="*/ 46814 w 1305671"/>
              <a:gd name="connsiteY6279" fmla="*/ 521770 h 1636384"/>
              <a:gd name="connsiteX6280" fmla="*/ 47207 w 1305671"/>
              <a:gd name="connsiteY6280" fmla="*/ 520590 h 1636384"/>
              <a:gd name="connsiteX6281" fmla="*/ 47207 w 1305671"/>
              <a:gd name="connsiteY6281" fmla="*/ 518492 h 1636384"/>
              <a:gd name="connsiteX6282" fmla="*/ 47863 w 1305671"/>
              <a:gd name="connsiteY6282" fmla="*/ 517836 h 1636384"/>
              <a:gd name="connsiteX6283" fmla="*/ 48125 w 1305671"/>
              <a:gd name="connsiteY6283" fmla="*/ 517049 h 1636384"/>
              <a:gd name="connsiteX6284" fmla="*/ 48125 w 1305671"/>
              <a:gd name="connsiteY6284" fmla="*/ 515869 h 1636384"/>
              <a:gd name="connsiteX6285" fmla="*/ 47863 w 1305671"/>
              <a:gd name="connsiteY6285" fmla="*/ 515607 h 1636384"/>
              <a:gd name="connsiteX6286" fmla="*/ 46683 w 1305671"/>
              <a:gd name="connsiteY6286" fmla="*/ 515607 h 1636384"/>
              <a:gd name="connsiteX6287" fmla="*/ 46420 w 1305671"/>
              <a:gd name="connsiteY6287" fmla="*/ 515607 h 1636384"/>
              <a:gd name="connsiteX6288" fmla="*/ 46420 w 1305671"/>
              <a:gd name="connsiteY6288" fmla="*/ 514427 h 1636384"/>
              <a:gd name="connsiteX6289" fmla="*/ 47469 w 1305671"/>
              <a:gd name="connsiteY6289" fmla="*/ 512984 h 1636384"/>
              <a:gd name="connsiteX6290" fmla="*/ 48650 w 1305671"/>
              <a:gd name="connsiteY6290" fmla="*/ 512329 h 1636384"/>
              <a:gd name="connsiteX6291" fmla="*/ 49305 w 1305671"/>
              <a:gd name="connsiteY6291" fmla="*/ 511542 h 1636384"/>
              <a:gd name="connsiteX6292" fmla="*/ 50354 w 1305671"/>
              <a:gd name="connsiteY6292" fmla="*/ 510886 h 1636384"/>
              <a:gd name="connsiteX6293" fmla="*/ 50354 w 1305671"/>
              <a:gd name="connsiteY6293" fmla="*/ 508788 h 1636384"/>
              <a:gd name="connsiteX6294" fmla="*/ 51010 w 1305671"/>
              <a:gd name="connsiteY6294" fmla="*/ 508132 h 1636384"/>
              <a:gd name="connsiteX6295" fmla="*/ 51797 w 1305671"/>
              <a:gd name="connsiteY6295" fmla="*/ 507346 h 1636384"/>
              <a:gd name="connsiteX6296" fmla="*/ 51797 w 1305671"/>
              <a:gd name="connsiteY6296" fmla="*/ 506428 h 1636384"/>
              <a:gd name="connsiteX6297" fmla="*/ 51797 w 1305671"/>
              <a:gd name="connsiteY6297" fmla="*/ 505641 h 1636384"/>
              <a:gd name="connsiteX6298" fmla="*/ 53633 w 1305671"/>
              <a:gd name="connsiteY6298" fmla="*/ 503543 h 1636384"/>
              <a:gd name="connsiteX6299" fmla="*/ 53633 w 1305671"/>
              <a:gd name="connsiteY6299" fmla="*/ 503412 h 1636384"/>
              <a:gd name="connsiteX6300" fmla="*/ 54026 w 1305671"/>
              <a:gd name="connsiteY6300" fmla="*/ 502494 h 1636384"/>
              <a:gd name="connsiteX6301" fmla="*/ 54288 w 1305671"/>
              <a:gd name="connsiteY6301" fmla="*/ 501707 h 1636384"/>
              <a:gd name="connsiteX6302" fmla="*/ 55731 w 1305671"/>
              <a:gd name="connsiteY6302" fmla="*/ 501314 h 1636384"/>
              <a:gd name="connsiteX6303" fmla="*/ 56386 w 1305671"/>
              <a:gd name="connsiteY6303" fmla="*/ 501314 h 1636384"/>
              <a:gd name="connsiteX6304" fmla="*/ 57567 w 1305671"/>
              <a:gd name="connsiteY6304" fmla="*/ 501969 h 1636384"/>
              <a:gd name="connsiteX6305" fmla="*/ 58616 w 1305671"/>
              <a:gd name="connsiteY6305" fmla="*/ 501969 h 1636384"/>
              <a:gd name="connsiteX6306" fmla="*/ 60058 w 1305671"/>
              <a:gd name="connsiteY6306" fmla="*/ 501314 h 1636384"/>
              <a:gd name="connsiteX6307" fmla="*/ 61894 w 1305671"/>
              <a:gd name="connsiteY6307" fmla="*/ 500527 h 1636384"/>
              <a:gd name="connsiteX6308" fmla="*/ 62156 w 1305671"/>
              <a:gd name="connsiteY6308" fmla="*/ 500264 h 1636384"/>
              <a:gd name="connsiteX6309" fmla="*/ 63598 w 1305671"/>
              <a:gd name="connsiteY6309" fmla="*/ 500527 h 1636384"/>
              <a:gd name="connsiteX6310" fmla="*/ 64385 w 1305671"/>
              <a:gd name="connsiteY6310" fmla="*/ 500264 h 1636384"/>
              <a:gd name="connsiteX6311" fmla="*/ 65828 w 1305671"/>
              <a:gd name="connsiteY6311" fmla="*/ 498166 h 1636384"/>
              <a:gd name="connsiteX6312" fmla="*/ 65828 w 1305671"/>
              <a:gd name="connsiteY6312" fmla="*/ 497380 h 1636384"/>
              <a:gd name="connsiteX6313" fmla="*/ 66483 w 1305671"/>
              <a:gd name="connsiteY6313" fmla="*/ 496199 h 1636384"/>
              <a:gd name="connsiteX6314" fmla="*/ 66483 w 1305671"/>
              <a:gd name="connsiteY6314" fmla="*/ 495281 h 1636384"/>
              <a:gd name="connsiteX6315" fmla="*/ 66221 w 1305671"/>
              <a:gd name="connsiteY6315" fmla="*/ 495281 h 1636384"/>
              <a:gd name="connsiteX6316" fmla="*/ 66221 w 1305671"/>
              <a:gd name="connsiteY6316" fmla="*/ 494888 h 1636384"/>
              <a:gd name="connsiteX6317" fmla="*/ 67663 w 1305671"/>
              <a:gd name="connsiteY6317" fmla="*/ 494626 h 1636384"/>
              <a:gd name="connsiteX6318" fmla="*/ 69368 w 1305671"/>
              <a:gd name="connsiteY6318" fmla="*/ 492528 h 1636384"/>
              <a:gd name="connsiteX6319" fmla="*/ 69762 w 1305671"/>
              <a:gd name="connsiteY6319" fmla="*/ 491085 h 1636384"/>
              <a:gd name="connsiteX6320" fmla="*/ 69762 w 1305671"/>
              <a:gd name="connsiteY6320" fmla="*/ 490299 h 1636384"/>
              <a:gd name="connsiteX6321" fmla="*/ 72253 w 1305671"/>
              <a:gd name="connsiteY6321" fmla="*/ 490561 h 1636384"/>
              <a:gd name="connsiteX6322" fmla="*/ 72909 w 1305671"/>
              <a:gd name="connsiteY6322" fmla="*/ 489905 h 1636384"/>
              <a:gd name="connsiteX6323" fmla="*/ 74745 w 1305671"/>
              <a:gd name="connsiteY6323" fmla="*/ 489643 h 1636384"/>
              <a:gd name="connsiteX6324" fmla="*/ 75400 w 1305671"/>
              <a:gd name="connsiteY6324" fmla="*/ 488200 h 1636384"/>
              <a:gd name="connsiteX6325" fmla="*/ 75662 w 1305671"/>
              <a:gd name="connsiteY6325" fmla="*/ 488200 h 1636384"/>
              <a:gd name="connsiteX6326" fmla="*/ 76449 w 1305671"/>
              <a:gd name="connsiteY6326" fmla="*/ 488856 h 1636384"/>
              <a:gd name="connsiteX6327" fmla="*/ 77630 w 1305671"/>
              <a:gd name="connsiteY6327" fmla="*/ 488856 h 1636384"/>
              <a:gd name="connsiteX6328" fmla="*/ 78285 w 1305671"/>
              <a:gd name="connsiteY6328" fmla="*/ 488463 h 1636384"/>
              <a:gd name="connsiteX6329" fmla="*/ 79334 w 1305671"/>
              <a:gd name="connsiteY6329" fmla="*/ 488200 h 1636384"/>
              <a:gd name="connsiteX6330" fmla="*/ 79990 w 1305671"/>
              <a:gd name="connsiteY6330" fmla="*/ 486758 h 1636384"/>
              <a:gd name="connsiteX6331" fmla="*/ 79334 w 1305671"/>
              <a:gd name="connsiteY6331" fmla="*/ 484266 h 1636384"/>
              <a:gd name="connsiteX6332" fmla="*/ 79728 w 1305671"/>
              <a:gd name="connsiteY6332" fmla="*/ 483217 h 1636384"/>
              <a:gd name="connsiteX6333" fmla="*/ 81826 w 1305671"/>
              <a:gd name="connsiteY6333" fmla="*/ 483480 h 1636384"/>
              <a:gd name="connsiteX6334" fmla="*/ 83006 w 1305671"/>
              <a:gd name="connsiteY6334" fmla="*/ 483217 h 1636384"/>
              <a:gd name="connsiteX6335" fmla="*/ 83268 w 1305671"/>
              <a:gd name="connsiteY6335" fmla="*/ 481119 h 1636384"/>
              <a:gd name="connsiteX6336" fmla="*/ 86546 w 1305671"/>
              <a:gd name="connsiteY6336" fmla="*/ 478628 h 1636384"/>
              <a:gd name="connsiteX6337" fmla="*/ 88251 w 1305671"/>
              <a:gd name="connsiteY6337" fmla="*/ 478366 h 1636384"/>
              <a:gd name="connsiteX6338" fmla="*/ 89038 w 1305671"/>
              <a:gd name="connsiteY6338" fmla="*/ 477185 h 1636384"/>
              <a:gd name="connsiteX6339" fmla="*/ 88776 w 1305671"/>
              <a:gd name="connsiteY6339" fmla="*/ 475743 h 1636384"/>
              <a:gd name="connsiteX6340" fmla="*/ 90218 w 1305671"/>
              <a:gd name="connsiteY6340" fmla="*/ 472596 h 1636384"/>
              <a:gd name="connsiteX6341" fmla="*/ 91660 w 1305671"/>
              <a:gd name="connsiteY6341" fmla="*/ 471809 h 1636384"/>
              <a:gd name="connsiteX6342" fmla="*/ 92578 w 1305671"/>
              <a:gd name="connsiteY6342" fmla="*/ 471809 h 1636384"/>
              <a:gd name="connsiteX6343" fmla="*/ 92972 w 1305671"/>
              <a:gd name="connsiteY6343" fmla="*/ 472596 h 1636384"/>
              <a:gd name="connsiteX6344" fmla="*/ 93234 w 1305671"/>
              <a:gd name="connsiteY6344" fmla="*/ 473514 h 1636384"/>
              <a:gd name="connsiteX6345" fmla="*/ 95726 w 1305671"/>
              <a:gd name="connsiteY6345" fmla="*/ 475612 h 1636384"/>
              <a:gd name="connsiteX6346" fmla="*/ 97824 w 1305671"/>
              <a:gd name="connsiteY6346" fmla="*/ 475612 h 1636384"/>
              <a:gd name="connsiteX6347" fmla="*/ 98086 w 1305671"/>
              <a:gd name="connsiteY6347" fmla="*/ 476792 h 1636384"/>
              <a:gd name="connsiteX6348" fmla="*/ 99922 w 1305671"/>
              <a:gd name="connsiteY6348" fmla="*/ 477054 h 1636384"/>
              <a:gd name="connsiteX6349" fmla="*/ 100840 w 1305671"/>
              <a:gd name="connsiteY6349" fmla="*/ 477054 h 1636384"/>
              <a:gd name="connsiteX6350" fmla="*/ 100840 w 1305671"/>
              <a:gd name="connsiteY6350" fmla="*/ 477710 h 1636384"/>
              <a:gd name="connsiteX6351" fmla="*/ 97693 w 1305671"/>
              <a:gd name="connsiteY6351" fmla="*/ 480988 h 1636384"/>
              <a:gd name="connsiteX6352" fmla="*/ 97693 w 1305671"/>
              <a:gd name="connsiteY6352" fmla="*/ 484135 h 1636384"/>
              <a:gd name="connsiteX6353" fmla="*/ 100577 w 1305671"/>
              <a:gd name="connsiteY6353" fmla="*/ 487020 h 1636384"/>
              <a:gd name="connsiteX6354" fmla="*/ 102020 w 1305671"/>
              <a:gd name="connsiteY6354" fmla="*/ 487414 h 1636384"/>
              <a:gd name="connsiteX6355" fmla="*/ 104511 w 1305671"/>
              <a:gd name="connsiteY6355" fmla="*/ 486233 h 1636384"/>
              <a:gd name="connsiteX6356" fmla="*/ 108052 w 1305671"/>
              <a:gd name="connsiteY6356" fmla="*/ 485316 h 1636384"/>
              <a:gd name="connsiteX6357" fmla="*/ 109494 w 1305671"/>
              <a:gd name="connsiteY6357" fmla="*/ 485316 h 1636384"/>
              <a:gd name="connsiteX6358" fmla="*/ 111986 w 1305671"/>
              <a:gd name="connsiteY6358" fmla="*/ 483217 h 1636384"/>
              <a:gd name="connsiteX6359" fmla="*/ 113822 w 1305671"/>
              <a:gd name="connsiteY6359" fmla="*/ 483480 h 1636384"/>
              <a:gd name="connsiteX6360" fmla="*/ 114740 w 1305671"/>
              <a:gd name="connsiteY6360" fmla="*/ 482562 h 1636384"/>
              <a:gd name="connsiteX6361" fmla="*/ 115920 w 1305671"/>
              <a:gd name="connsiteY6361" fmla="*/ 480464 h 1636384"/>
              <a:gd name="connsiteX6362" fmla="*/ 116707 w 1305671"/>
              <a:gd name="connsiteY6362" fmla="*/ 479808 h 1636384"/>
              <a:gd name="connsiteX6363" fmla="*/ 117625 w 1305671"/>
              <a:gd name="connsiteY6363" fmla="*/ 479415 h 1636384"/>
              <a:gd name="connsiteX6364" fmla="*/ 118411 w 1305671"/>
              <a:gd name="connsiteY6364" fmla="*/ 479808 h 1636384"/>
              <a:gd name="connsiteX6365" fmla="*/ 117625 w 1305671"/>
              <a:gd name="connsiteY6365" fmla="*/ 479808 h 1636384"/>
              <a:gd name="connsiteX6366" fmla="*/ 116969 w 1305671"/>
              <a:gd name="connsiteY6366" fmla="*/ 480070 h 1636384"/>
              <a:gd name="connsiteX6367" fmla="*/ 118149 w 1305671"/>
              <a:gd name="connsiteY6367" fmla="*/ 480464 h 1636384"/>
              <a:gd name="connsiteX6368" fmla="*/ 118149 w 1305671"/>
              <a:gd name="connsiteY6368" fmla="*/ 481250 h 1636384"/>
              <a:gd name="connsiteX6369" fmla="*/ 119067 w 1305671"/>
              <a:gd name="connsiteY6369" fmla="*/ 481513 h 1636384"/>
              <a:gd name="connsiteX6370" fmla="*/ 120247 w 1305671"/>
              <a:gd name="connsiteY6370" fmla="*/ 480726 h 1636384"/>
              <a:gd name="connsiteX6371" fmla="*/ 120247 w 1305671"/>
              <a:gd name="connsiteY6371" fmla="*/ 480070 h 1636384"/>
              <a:gd name="connsiteX6372" fmla="*/ 119854 w 1305671"/>
              <a:gd name="connsiteY6372" fmla="*/ 480070 h 1636384"/>
              <a:gd name="connsiteX6373" fmla="*/ 119854 w 1305671"/>
              <a:gd name="connsiteY6373" fmla="*/ 479284 h 1636384"/>
              <a:gd name="connsiteX6374" fmla="*/ 119067 w 1305671"/>
              <a:gd name="connsiteY6374" fmla="*/ 478628 h 1636384"/>
              <a:gd name="connsiteX6375" fmla="*/ 119067 w 1305671"/>
              <a:gd name="connsiteY6375" fmla="*/ 477841 h 1636384"/>
              <a:gd name="connsiteX6376" fmla="*/ 117100 w 1305671"/>
              <a:gd name="connsiteY6376" fmla="*/ 477185 h 1636384"/>
              <a:gd name="connsiteX6377" fmla="*/ 115920 w 1305671"/>
              <a:gd name="connsiteY6377" fmla="*/ 477185 h 1636384"/>
              <a:gd name="connsiteX6378" fmla="*/ 115264 w 1305671"/>
              <a:gd name="connsiteY6378" fmla="*/ 477841 h 1636384"/>
              <a:gd name="connsiteX6379" fmla="*/ 113559 w 1305671"/>
              <a:gd name="connsiteY6379" fmla="*/ 478234 h 1636384"/>
              <a:gd name="connsiteX6380" fmla="*/ 111330 w 1305671"/>
              <a:gd name="connsiteY6380" fmla="*/ 476399 h 1636384"/>
              <a:gd name="connsiteX6381" fmla="*/ 109888 w 1305671"/>
              <a:gd name="connsiteY6381" fmla="*/ 474694 h 1636384"/>
              <a:gd name="connsiteX6382" fmla="*/ 108839 w 1305671"/>
              <a:gd name="connsiteY6382" fmla="*/ 474301 h 1636384"/>
              <a:gd name="connsiteX6383" fmla="*/ 106741 w 1305671"/>
              <a:gd name="connsiteY6383" fmla="*/ 475481 h 1636384"/>
              <a:gd name="connsiteX6384" fmla="*/ 105298 w 1305671"/>
              <a:gd name="connsiteY6384" fmla="*/ 473383 h 1636384"/>
              <a:gd name="connsiteX6385" fmla="*/ 101102 w 1305671"/>
              <a:gd name="connsiteY6385" fmla="*/ 472202 h 1636384"/>
              <a:gd name="connsiteX6386" fmla="*/ 96906 w 1305671"/>
              <a:gd name="connsiteY6386" fmla="*/ 472596 h 1636384"/>
              <a:gd name="connsiteX6387" fmla="*/ 96119 w 1305671"/>
              <a:gd name="connsiteY6387" fmla="*/ 473252 h 1636384"/>
              <a:gd name="connsiteX6388" fmla="*/ 94677 w 1305671"/>
              <a:gd name="connsiteY6388" fmla="*/ 471809 h 1636384"/>
              <a:gd name="connsiteX6389" fmla="*/ 94677 w 1305671"/>
              <a:gd name="connsiteY6389" fmla="*/ 466433 h 1636384"/>
              <a:gd name="connsiteX6390" fmla="*/ 95463 w 1305671"/>
              <a:gd name="connsiteY6390" fmla="*/ 464072 h 1636384"/>
              <a:gd name="connsiteX6391" fmla="*/ 97562 w 1305671"/>
              <a:gd name="connsiteY6391" fmla="*/ 461712 h 1636384"/>
              <a:gd name="connsiteX6392" fmla="*/ 97824 w 1305671"/>
              <a:gd name="connsiteY6392" fmla="*/ 460925 h 1636384"/>
              <a:gd name="connsiteX6393" fmla="*/ 99266 w 1305671"/>
              <a:gd name="connsiteY6393" fmla="*/ 459745 h 1636384"/>
              <a:gd name="connsiteX6394" fmla="*/ 99659 w 1305671"/>
              <a:gd name="connsiteY6394" fmla="*/ 458827 h 1636384"/>
              <a:gd name="connsiteX6395" fmla="*/ 98873 w 1305671"/>
              <a:gd name="connsiteY6395" fmla="*/ 458434 h 1636384"/>
              <a:gd name="connsiteX6396" fmla="*/ 98873 w 1305671"/>
              <a:gd name="connsiteY6396" fmla="*/ 456336 h 1636384"/>
              <a:gd name="connsiteX6397" fmla="*/ 97430 w 1305671"/>
              <a:gd name="connsiteY6397" fmla="*/ 455287 h 1636384"/>
              <a:gd name="connsiteX6398" fmla="*/ 97430 w 1305671"/>
              <a:gd name="connsiteY6398" fmla="*/ 453451 h 1636384"/>
              <a:gd name="connsiteX6399" fmla="*/ 98873 w 1305671"/>
              <a:gd name="connsiteY6399" fmla="*/ 453188 h 1636384"/>
              <a:gd name="connsiteX6400" fmla="*/ 105298 w 1305671"/>
              <a:gd name="connsiteY6400" fmla="*/ 449255 h 1636384"/>
              <a:gd name="connsiteX6401" fmla="*/ 108839 w 1305671"/>
              <a:gd name="connsiteY6401" fmla="*/ 447156 h 1636384"/>
              <a:gd name="connsiteX6402" fmla="*/ 111723 w 1305671"/>
              <a:gd name="connsiteY6402" fmla="*/ 445058 h 1636384"/>
              <a:gd name="connsiteX6403" fmla="*/ 112904 w 1305671"/>
              <a:gd name="connsiteY6403" fmla="*/ 442960 h 1636384"/>
              <a:gd name="connsiteX6404" fmla="*/ 114346 w 1305671"/>
              <a:gd name="connsiteY6404" fmla="*/ 442698 h 1636384"/>
              <a:gd name="connsiteX6405" fmla="*/ 121427 w 1305671"/>
              <a:gd name="connsiteY6405" fmla="*/ 437059 h 1636384"/>
              <a:gd name="connsiteX6406" fmla="*/ 124312 w 1305671"/>
              <a:gd name="connsiteY6406" fmla="*/ 434568 h 1636384"/>
              <a:gd name="connsiteX6407" fmla="*/ 128902 w 1305671"/>
              <a:gd name="connsiteY6407" fmla="*/ 432863 h 1636384"/>
              <a:gd name="connsiteX6408" fmla="*/ 135196 w 1305671"/>
              <a:gd name="connsiteY6408" fmla="*/ 428667 h 1636384"/>
              <a:gd name="connsiteX6409" fmla="*/ 138474 w 1305671"/>
              <a:gd name="connsiteY6409" fmla="*/ 426176 h 1636384"/>
              <a:gd name="connsiteX6410" fmla="*/ 141753 w 1305671"/>
              <a:gd name="connsiteY6410" fmla="*/ 424733 h 1636384"/>
              <a:gd name="connsiteX6411" fmla="*/ 146736 w 1305671"/>
              <a:gd name="connsiteY6411" fmla="*/ 423028 h 1636384"/>
              <a:gd name="connsiteX6412" fmla="*/ 153817 w 1305671"/>
              <a:gd name="connsiteY6412" fmla="*/ 421848 h 1636384"/>
              <a:gd name="connsiteX6413" fmla="*/ 155521 w 1305671"/>
              <a:gd name="connsiteY6413" fmla="*/ 421193 h 1636384"/>
              <a:gd name="connsiteX6414" fmla="*/ 157357 w 1305671"/>
              <a:gd name="connsiteY6414" fmla="*/ 420406 h 1636384"/>
              <a:gd name="connsiteX6415" fmla="*/ 158800 w 1305671"/>
              <a:gd name="connsiteY6415" fmla="*/ 419750 h 1636384"/>
              <a:gd name="connsiteX6416" fmla="*/ 161684 w 1305671"/>
              <a:gd name="connsiteY6416" fmla="*/ 419488 h 1636384"/>
              <a:gd name="connsiteX6417" fmla="*/ 165225 w 1305671"/>
              <a:gd name="connsiteY6417" fmla="*/ 420143 h 1636384"/>
              <a:gd name="connsiteX6418" fmla="*/ 170864 w 1305671"/>
              <a:gd name="connsiteY6418" fmla="*/ 420930 h 1636384"/>
              <a:gd name="connsiteX6419" fmla="*/ 174798 w 1305671"/>
              <a:gd name="connsiteY6419" fmla="*/ 421193 h 1636384"/>
              <a:gd name="connsiteX6420" fmla="*/ 178600 w 1305671"/>
              <a:gd name="connsiteY6420" fmla="*/ 421193 h 1636384"/>
              <a:gd name="connsiteX6421" fmla="*/ 187779 w 1305671"/>
              <a:gd name="connsiteY6421" fmla="*/ 418045 h 1636384"/>
              <a:gd name="connsiteX6422" fmla="*/ 190271 w 1305671"/>
              <a:gd name="connsiteY6422" fmla="*/ 418045 h 1636384"/>
              <a:gd name="connsiteX6423" fmla="*/ 191976 w 1305671"/>
              <a:gd name="connsiteY6423" fmla="*/ 418963 h 1636384"/>
              <a:gd name="connsiteX6424" fmla="*/ 193418 w 1305671"/>
              <a:gd name="connsiteY6424" fmla="*/ 420799 h 1636384"/>
              <a:gd name="connsiteX6425" fmla="*/ 194205 w 1305671"/>
              <a:gd name="connsiteY6425" fmla="*/ 422504 h 1636384"/>
              <a:gd name="connsiteX6426" fmla="*/ 194205 w 1305671"/>
              <a:gd name="connsiteY6426" fmla="*/ 426044 h 1636384"/>
              <a:gd name="connsiteX6427" fmla="*/ 196303 w 1305671"/>
              <a:gd name="connsiteY6427" fmla="*/ 429323 h 1636384"/>
              <a:gd name="connsiteX6428" fmla="*/ 196303 w 1305671"/>
              <a:gd name="connsiteY6428" fmla="*/ 429978 h 1636384"/>
              <a:gd name="connsiteX6429" fmla="*/ 200761 w 1305671"/>
              <a:gd name="connsiteY6429" fmla="*/ 433519 h 1636384"/>
              <a:gd name="connsiteX6430" fmla="*/ 204958 w 1305671"/>
              <a:gd name="connsiteY6430" fmla="*/ 435617 h 1636384"/>
              <a:gd name="connsiteX6431" fmla="*/ 208498 w 1305671"/>
              <a:gd name="connsiteY6431" fmla="*/ 435879 h 1636384"/>
              <a:gd name="connsiteX6432" fmla="*/ 210596 w 1305671"/>
              <a:gd name="connsiteY6432" fmla="*/ 435617 h 1636384"/>
              <a:gd name="connsiteX6433" fmla="*/ 212694 w 1305671"/>
              <a:gd name="connsiteY6433" fmla="*/ 433125 h 1636384"/>
              <a:gd name="connsiteX6434" fmla="*/ 214792 w 1305671"/>
              <a:gd name="connsiteY6434" fmla="*/ 432470 h 1636384"/>
              <a:gd name="connsiteX6435" fmla="*/ 216890 w 1305671"/>
              <a:gd name="connsiteY6435" fmla="*/ 434306 h 1636384"/>
              <a:gd name="connsiteX6436" fmla="*/ 216890 w 1305671"/>
              <a:gd name="connsiteY6436" fmla="*/ 435355 h 1636384"/>
              <a:gd name="connsiteX6437" fmla="*/ 215710 w 1305671"/>
              <a:gd name="connsiteY6437" fmla="*/ 437846 h 1636384"/>
              <a:gd name="connsiteX6438" fmla="*/ 215710 w 1305671"/>
              <a:gd name="connsiteY6438" fmla="*/ 438764 h 1636384"/>
              <a:gd name="connsiteX6439" fmla="*/ 214792 w 1305671"/>
              <a:gd name="connsiteY6439" fmla="*/ 440600 h 1636384"/>
              <a:gd name="connsiteX6440" fmla="*/ 213350 w 1305671"/>
              <a:gd name="connsiteY6440" fmla="*/ 440207 h 1636384"/>
              <a:gd name="connsiteX6441" fmla="*/ 212170 w 1305671"/>
              <a:gd name="connsiteY6441" fmla="*/ 440993 h 1636384"/>
              <a:gd name="connsiteX6442" fmla="*/ 211121 w 1305671"/>
              <a:gd name="connsiteY6442" fmla="*/ 452008 h 1636384"/>
              <a:gd name="connsiteX6443" fmla="*/ 211383 w 1305671"/>
              <a:gd name="connsiteY6443" fmla="*/ 454893 h 1636384"/>
              <a:gd name="connsiteX6444" fmla="*/ 213219 w 1305671"/>
              <a:gd name="connsiteY6444" fmla="*/ 459089 h 1636384"/>
              <a:gd name="connsiteX6445" fmla="*/ 213481 w 1305671"/>
              <a:gd name="connsiteY6445" fmla="*/ 459745 h 1636384"/>
              <a:gd name="connsiteX6446" fmla="*/ 214924 w 1305671"/>
              <a:gd name="connsiteY6446" fmla="*/ 459089 h 1636384"/>
              <a:gd name="connsiteX6447" fmla="*/ 214137 w 1305671"/>
              <a:gd name="connsiteY6447" fmla="*/ 460007 h 1636384"/>
              <a:gd name="connsiteX6448" fmla="*/ 214530 w 1305671"/>
              <a:gd name="connsiteY6448" fmla="*/ 461187 h 1636384"/>
              <a:gd name="connsiteX6449" fmla="*/ 216628 w 1305671"/>
              <a:gd name="connsiteY6449" fmla="*/ 462630 h 1636384"/>
              <a:gd name="connsiteX6450" fmla="*/ 220169 w 1305671"/>
              <a:gd name="connsiteY6450" fmla="*/ 464728 h 1636384"/>
              <a:gd name="connsiteX6451" fmla="*/ 223972 w 1305671"/>
              <a:gd name="connsiteY6451" fmla="*/ 465384 h 1636384"/>
              <a:gd name="connsiteX6452" fmla="*/ 227250 w 1305671"/>
              <a:gd name="connsiteY6452" fmla="*/ 464728 h 1636384"/>
              <a:gd name="connsiteX6453" fmla="*/ 230528 w 1305671"/>
              <a:gd name="connsiteY6453" fmla="*/ 461450 h 1636384"/>
              <a:gd name="connsiteX6454" fmla="*/ 233413 w 1305671"/>
              <a:gd name="connsiteY6454" fmla="*/ 459745 h 1636384"/>
              <a:gd name="connsiteX6455" fmla="*/ 236298 w 1305671"/>
              <a:gd name="connsiteY6455" fmla="*/ 457909 h 1636384"/>
              <a:gd name="connsiteX6456" fmla="*/ 237740 w 1305671"/>
              <a:gd name="connsiteY6456" fmla="*/ 453713 h 1636384"/>
              <a:gd name="connsiteX6457" fmla="*/ 239838 w 1305671"/>
              <a:gd name="connsiteY6457" fmla="*/ 449123 h 1636384"/>
              <a:gd name="connsiteX6458" fmla="*/ 241150 w 1305671"/>
              <a:gd name="connsiteY6458" fmla="*/ 447681 h 1636384"/>
              <a:gd name="connsiteX6459" fmla="*/ 242592 w 1305671"/>
              <a:gd name="connsiteY6459" fmla="*/ 447943 h 1636384"/>
              <a:gd name="connsiteX6460" fmla="*/ 244297 w 1305671"/>
              <a:gd name="connsiteY6460" fmla="*/ 450041 h 1636384"/>
              <a:gd name="connsiteX6461" fmla="*/ 244690 w 1305671"/>
              <a:gd name="connsiteY6461" fmla="*/ 451222 h 1636384"/>
              <a:gd name="connsiteX6462" fmla="*/ 244952 w 1305671"/>
              <a:gd name="connsiteY6462" fmla="*/ 452008 h 1636384"/>
              <a:gd name="connsiteX6463" fmla="*/ 246133 w 1305671"/>
              <a:gd name="connsiteY6463" fmla="*/ 454893 h 1636384"/>
              <a:gd name="connsiteX6464" fmla="*/ 248493 w 1305671"/>
              <a:gd name="connsiteY6464" fmla="*/ 457778 h 1636384"/>
              <a:gd name="connsiteX6465" fmla="*/ 250591 w 1305671"/>
              <a:gd name="connsiteY6465" fmla="*/ 459483 h 1636384"/>
              <a:gd name="connsiteX6466" fmla="*/ 251771 w 1305671"/>
              <a:gd name="connsiteY6466" fmla="*/ 460138 h 1636384"/>
              <a:gd name="connsiteX6467" fmla="*/ 252427 w 1305671"/>
              <a:gd name="connsiteY6467" fmla="*/ 460925 h 1636384"/>
              <a:gd name="connsiteX6468" fmla="*/ 253476 w 1305671"/>
              <a:gd name="connsiteY6468" fmla="*/ 461581 h 1636384"/>
              <a:gd name="connsiteX6469" fmla="*/ 254919 w 1305671"/>
              <a:gd name="connsiteY6469" fmla="*/ 461581 h 1636384"/>
              <a:gd name="connsiteX6470" fmla="*/ 258197 w 1305671"/>
              <a:gd name="connsiteY6470" fmla="*/ 460138 h 1636384"/>
              <a:gd name="connsiteX6471" fmla="*/ 260033 w 1305671"/>
              <a:gd name="connsiteY6471" fmla="*/ 459220 h 1636384"/>
              <a:gd name="connsiteX6472" fmla="*/ 261475 w 1305671"/>
              <a:gd name="connsiteY6472" fmla="*/ 458827 h 1636384"/>
              <a:gd name="connsiteX6473" fmla="*/ 263180 w 1305671"/>
              <a:gd name="connsiteY6473" fmla="*/ 460007 h 1636384"/>
              <a:gd name="connsiteX6474" fmla="*/ 265671 w 1305671"/>
              <a:gd name="connsiteY6474" fmla="*/ 460794 h 1636384"/>
              <a:gd name="connsiteX6475" fmla="*/ 267114 w 1305671"/>
              <a:gd name="connsiteY6475" fmla="*/ 461056 h 1636384"/>
              <a:gd name="connsiteX6476" fmla="*/ 267376 w 1305671"/>
              <a:gd name="connsiteY6476" fmla="*/ 461450 h 1636384"/>
              <a:gd name="connsiteX6477" fmla="*/ 267376 w 1305671"/>
              <a:gd name="connsiteY6477" fmla="*/ 461712 h 1636384"/>
              <a:gd name="connsiteX6478" fmla="*/ 266589 w 1305671"/>
              <a:gd name="connsiteY6478" fmla="*/ 462105 h 1636384"/>
              <a:gd name="connsiteX6479" fmla="*/ 265671 w 1305671"/>
              <a:gd name="connsiteY6479" fmla="*/ 465253 h 1636384"/>
              <a:gd name="connsiteX6480" fmla="*/ 265278 w 1305671"/>
              <a:gd name="connsiteY6480" fmla="*/ 465908 h 1636384"/>
              <a:gd name="connsiteX6481" fmla="*/ 266065 w 1305671"/>
              <a:gd name="connsiteY6481" fmla="*/ 468006 h 1636384"/>
              <a:gd name="connsiteX6482" fmla="*/ 266720 w 1305671"/>
              <a:gd name="connsiteY6482" fmla="*/ 469186 h 1636384"/>
              <a:gd name="connsiteX6483" fmla="*/ 267900 w 1305671"/>
              <a:gd name="connsiteY6483" fmla="*/ 470367 h 1636384"/>
              <a:gd name="connsiteX6484" fmla="*/ 268163 w 1305671"/>
              <a:gd name="connsiteY6484" fmla="*/ 470367 h 1636384"/>
              <a:gd name="connsiteX6485" fmla="*/ 269343 w 1305671"/>
              <a:gd name="connsiteY6485" fmla="*/ 471285 h 1636384"/>
              <a:gd name="connsiteX6486" fmla="*/ 270785 w 1305671"/>
              <a:gd name="connsiteY6486" fmla="*/ 472465 h 1636384"/>
              <a:gd name="connsiteX6487" fmla="*/ 272490 w 1305671"/>
              <a:gd name="connsiteY6487" fmla="*/ 472727 h 1636384"/>
              <a:gd name="connsiteX6488" fmla="*/ 274588 w 1305671"/>
              <a:gd name="connsiteY6488" fmla="*/ 473907 h 1636384"/>
              <a:gd name="connsiteX6489" fmla="*/ 275244 w 1305671"/>
              <a:gd name="connsiteY6489" fmla="*/ 473907 h 1636384"/>
              <a:gd name="connsiteX6490" fmla="*/ 275637 w 1305671"/>
              <a:gd name="connsiteY6490" fmla="*/ 474169 h 1636384"/>
              <a:gd name="connsiteX6491" fmla="*/ 277080 w 1305671"/>
              <a:gd name="connsiteY6491" fmla="*/ 475350 h 1636384"/>
              <a:gd name="connsiteX6492" fmla="*/ 277998 w 1305671"/>
              <a:gd name="connsiteY6492" fmla="*/ 477054 h 1636384"/>
              <a:gd name="connsiteX6493" fmla="*/ 277998 w 1305671"/>
              <a:gd name="connsiteY6493" fmla="*/ 478497 h 1636384"/>
              <a:gd name="connsiteX6494" fmla="*/ 277735 w 1305671"/>
              <a:gd name="connsiteY6494" fmla="*/ 479284 h 1636384"/>
              <a:gd name="connsiteX6495" fmla="*/ 277735 w 1305671"/>
              <a:gd name="connsiteY6495" fmla="*/ 479677 h 1636384"/>
              <a:gd name="connsiteX6496" fmla="*/ 277342 w 1305671"/>
              <a:gd name="connsiteY6496" fmla="*/ 479677 h 1636384"/>
              <a:gd name="connsiteX6497" fmla="*/ 277342 w 1305671"/>
              <a:gd name="connsiteY6497" fmla="*/ 480726 h 1636384"/>
              <a:gd name="connsiteX6498" fmla="*/ 277735 w 1305671"/>
              <a:gd name="connsiteY6498" fmla="*/ 481119 h 1636384"/>
              <a:gd name="connsiteX6499" fmla="*/ 278522 w 1305671"/>
              <a:gd name="connsiteY6499" fmla="*/ 480726 h 1636384"/>
              <a:gd name="connsiteX6500" fmla="*/ 278784 w 1305671"/>
              <a:gd name="connsiteY6500" fmla="*/ 480726 h 1636384"/>
              <a:gd name="connsiteX6501" fmla="*/ 279178 w 1305671"/>
              <a:gd name="connsiteY6501" fmla="*/ 480726 h 1636384"/>
              <a:gd name="connsiteX6502" fmla="*/ 279178 w 1305671"/>
              <a:gd name="connsiteY6502" fmla="*/ 481382 h 1636384"/>
              <a:gd name="connsiteX6503" fmla="*/ 279964 w 1305671"/>
              <a:gd name="connsiteY6503" fmla="*/ 481119 h 1636384"/>
              <a:gd name="connsiteX6504" fmla="*/ 280227 w 1305671"/>
              <a:gd name="connsiteY6504" fmla="*/ 481382 h 1636384"/>
              <a:gd name="connsiteX6505" fmla="*/ 282718 w 1305671"/>
              <a:gd name="connsiteY6505" fmla="*/ 481119 h 1636384"/>
              <a:gd name="connsiteX6506" fmla="*/ 282981 w 1305671"/>
              <a:gd name="connsiteY6506" fmla="*/ 482168 h 1636384"/>
              <a:gd name="connsiteX6507" fmla="*/ 283636 w 1305671"/>
              <a:gd name="connsiteY6507" fmla="*/ 484004 h 1636384"/>
              <a:gd name="connsiteX6508" fmla="*/ 284029 w 1305671"/>
              <a:gd name="connsiteY6508" fmla="*/ 483611 h 1636384"/>
              <a:gd name="connsiteX6509" fmla="*/ 283243 w 1305671"/>
              <a:gd name="connsiteY6509" fmla="*/ 481513 h 1636384"/>
              <a:gd name="connsiteX6510" fmla="*/ 283505 w 1305671"/>
              <a:gd name="connsiteY6510" fmla="*/ 481250 h 1636384"/>
              <a:gd name="connsiteX6511" fmla="*/ 284755 w 1305671"/>
              <a:gd name="connsiteY6511" fmla="*/ 481478 h 1636384"/>
              <a:gd name="connsiteX6512" fmla="*/ 285734 w 1305671"/>
              <a:gd name="connsiteY6512" fmla="*/ 482824 h 1636384"/>
              <a:gd name="connsiteX6513" fmla="*/ 285734 w 1305671"/>
              <a:gd name="connsiteY6513" fmla="*/ 483480 h 1636384"/>
              <a:gd name="connsiteX6514" fmla="*/ 286128 w 1305671"/>
              <a:gd name="connsiteY6514" fmla="*/ 483086 h 1636384"/>
              <a:gd name="connsiteX6515" fmla="*/ 285734 w 1305671"/>
              <a:gd name="connsiteY6515" fmla="*/ 482824 h 1636384"/>
              <a:gd name="connsiteX6516" fmla="*/ 285734 w 1305671"/>
              <a:gd name="connsiteY6516" fmla="*/ 482693 h 1636384"/>
              <a:gd name="connsiteX6517" fmla="*/ 284947 w 1305671"/>
              <a:gd name="connsiteY6517" fmla="*/ 481513 h 1636384"/>
              <a:gd name="connsiteX6518" fmla="*/ 284755 w 1305671"/>
              <a:gd name="connsiteY6518" fmla="*/ 481478 h 1636384"/>
              <a:gd name="connsiteX6519" fmla="*/ 284685 w 1305671"/>
              <a:gd name="connsiteY6519" fmla="*/ 481382 h 1636384"/>
              <a:gd name="connsiteX6520" fmla="*/ 284947 w 1305671"/>
              <a:gd name="connsiteY6520" fmla="*/ 481382 h 1636384"/>
              <a:gd name="connsiteX6521" fmla="*/ 286390 w 1305671"/>
              <a:gd name="connsiteY6521" fmla="*/ 481644 h 1636384"/>
              <a:gd name="connsiteX6522" fmla="*/ 286783 w 1305671"/>
              <a:gd name="connsiteY6522" fmla="*/ 482037 h 1636384"/>
              <a:gd name="connsiteX6523" fmla="*/ 287046 w 1305671"/>
              <a:gd name="connsiteY6523" fmla="*/ 481644 h 1636384"/>
              <a:gd name="connsiteX6524" fmla="*/ 284161 w 1305671"/>
              <a:gd name="connsiteY6524" fmla="*/ 480726 h 1636384"/>
              <a:gd name="connsiteX6525" fmla="*/ 284161 w 1305671"/>
              <a:gd name="connsiteY6525" fmla="*/ 479939 h 1636384"/>
              <a:gd name="connsiteX6526" fmla="*/ 286652 w 1305671"/>
              <a:gd name="connsiteY6526" fmla="*/ 479939 h 1636384"/>
              <a:gd name="connsiteX6527" fmla="*/ 282456 w 1305671"/>
              <a:gd name="connsiteY6527" fmla="*/ 479284 h 1636384"/>
              <a:gd name="connsiteX6528" fmla="*/ 281276 w 1305671"/>
              <a:gd name="connsiteY6528" fmla="*/ 478497 h 1636384"/>
              <a:gd name="connsiteX6529" fmla="*/ 281276 w 1305671"/>
              <a:gd name="connsiteY6529" fmla="*/ 477185 h 1636384"/>
              <a:gd name="connsiteX6530" fmla="*/ 280882 w 1305671"/>
              <a:gd name="connsiteY6530" fmla="*/ 476136 h 1636384"/>
              <a:gd name="connsiteX6531" fmla="*/ 281276 w 1305671"/>
              <a:gd name="connsiteY6531" fmla="*/ 476136 h 1636384"/>
              <a:gd name="connsiteX6532" fmla="*/ 281276 w 1305671"/>
              <a:gd name="connsiteY6532" fmla="*/ 475481 h 1636384"/>
              <a:gd name="connsiteX6533" fmla="*/ 280882 w 1305671"/>
              <a:gd name="connsiteY6533" fmla="*/ 475087 h 1636384"/>
              <a:gd name="connsiteX6534" fmla="*/ 281276 w 1305671"/>
              <a:gd name="connsiteY6534" fmla="*/ 474825 h 1636384"/>
              <a:gd name="connsiteX6535" fmla="*/ 281276 w 1305671"/>
              <a:gd name="connsiteY6535" fmla="*/ 474169 h 1636384"/>
              <a:gd name="connsiteX6536" fmla="*/ 280489 w 1305671"/>
              <a:gd name="connsiteY6536" fmla="*/ 474432 h 1636384"/>
              <a:gd name="connsiteX6537" fmla="*/ 280489 w 1305671"/>
              <a:gd name="connsiteY6537" fmla="*/ 473645 h 1636384"/>
              <a:gd name="connsiteX6538" fmla="*/ 281276 w 1305671"/>
              <a:gd name="connsiteY6538" fmla="*/ 472989 h 1636384"/>
              <a:gd name="connsiteX6539" fmla="*/ 282194 w 1305671"/>
              <a:gd name="connsiteY6539" fmla="*/ 471940 h 1636384"/>
              <a:gd name="connsiteX6540" fmla="*/ 284292 w 1305671"/>
              <a:gd name="connsiteY6540" fmla="*/ 470760 h 1636384"/>
              <a:gd name="connsiteX6541" fmla="*/ 285472 w 1305671"/>
              <a:gd name="connsiteY6541" fmla="*/ 470104 h 1636384"/>
              <a:gd name="connsiteX6542" fmla="*/ 285472 w 1305671"/>
              <a:gd name="connsiteY6542" fmla="*/ 469318 h 1636384"/>
              <a:gd name="connsiteX6543" fmla="*/ 286390 w 1305671"/>
              <a:gd name="connsiteY6543" fmla="*/ 468400 h 1636384"/>
              <a:gd name="connsiteX6544" fmla="*/ 286390 w 1305671"/>
              <a:gd name="connsiteY6544" fmla="*/ 468006 h 1636384"/>
              <a:gd name="connsiteX6545" fmla="*/ 287177 w 1305671"/>
              <a:gd name="connsiteY6545" fmla="*/ 466826 h 1636384"/>
              <a:gd name="connsiteX6546" fmla="*/ 289012 w 1305671"/>
              <a:gd name="connsiteY6546" fmla="*/ 464728 h 1636384"/>
              <a:gd name="connsiteX6547" fmla="*/ 289799 w 1305671"/>
              <a:gd name="connsiteY6547" fmla="*/ 463941 h 1636384"/>
              <a:gd name="connsiteX6548" fmla="*/ 290455 w 1305671"/>
              <a:gd name="connsiteY6548" fmla="*/ 463286 h 1636384"/>
              <a:gd name="connsiteX6549" fmla="*/ 290848 w 1305671"/>
              <a:gd name="connsiteY6549" fmla="*/ 463679 h 1636384"/>
              <a:gd name="connsiteX6550" fmla="*/ 290848 w 1305671"/>
              <a:gd name="connsiteY6550" fmla="*/ 465121 h 1636384"/>
              <a:gd name="connsiteX6551" fmla="*/ 291111 w 1305671"/>
              <a:gd name="connsiteY6551" fmla="*/ 465121 h 1636384"/>
              <a:gd name="connsiteX6552" fmla="*/ 291504 w 1305671"/>
              <a:gd name="connsiteY6552" fmla="*/ 465121 h 1636384"/>
              <a:gd name="connsiteX6553" fmla="*/ 292553 w 1305671"/>
              <a:gd name="connsiteY6553" fmla="*/ 464466 h 1636384"/>
              <a:gd name="connsiteX6554" fmla="*/ 292553 w 1305671"/>
              <a:gd name="connsiteY6554" fmla="*/ 463679 h 1636384"/>
              <a:gd name="connsiteX6555" fmla="*/ 292946 w 1305671"/>
              <a:gd name="connsiteY6555" fmla="*/ 463286 h 1636384"/>
              <a:gd name="connsiteX6556" fmla="*/ 292553 w 1305671"/>
              <a:gd name="connsiteY6556" fmla="*/ 463023 h 1636384"/>
              <a:gd name="connsiteX6557" fmla="*/ 292946 w 1305671"/>
              <a:gd name="connsiteY6557" fmla="*/ 462630 h 1636384"/>
              <a:gd name="connsiteX6558" fmla="*/ 292291 w 1305671"/>
              <a:gd name="connsiteY6558" fmla="*/ 461974 h 1636384"/>
              <a:gd name="connsiteX6559" fmla="*/ 291504 w 1305671"/>
              <a:gd name="connsiteY6559" fmla="*/ 461712 h 1636384"/>
              <a:gd name="connsiteX6560" fmla="*/ 291111 w 1305671"/>
              <a:gd name="connsiteY6560" fmla="*/ 460270 h 1636384"/>
              <a:gd name="connsiteX6561" fmla="*/ 291111 w 1305671"/>
              <a:gd name="connsiteY6561" fmla="*/ 459089 h 1636384"/>
              <a:gd name="connsiteX6562" fmla="*/ 291766 w 1305671"/>
              <a:gd name="connsiteY6562" fmla="*/ 458040 h 1636384"/>
              <a:gd name="connsiteX6563" fmla="*/ 292160 w 1305671"/>
              <a:gd name="connsiteY6563" fmla="*/ 454106 h 1636384"/>
              <a:gd name="connsiteX6564" fmla="*/ 292160 w 1305671"/>
              <a:gd name="connsiteY6564" fmla="*/ 453844 h 1636384"/>
              <a:gd name="connsiteX6565" fmla="*/ 292422 w 1305671"/>
              <a:gd name="connsiteY6565" fmla="*/ 453188 h 1636384"/>
              <a:gd name="connsiteX6566" fmla="*/ 292160 w 1305671"/>
              <a:gd name="connsiteY6566" fmla="*/ 452008 h 1636384"/>
              <a:gd name="connsiteX6567" fmla="*/ 292160 w 1305671"/>
              <a:gd name="connsiteY6567" fmla="*/ 451222 h 1636384"/>
              <a:gd name="connsiteX6568" fmla="*/ 292160 w 1305671"/>
              <a:gd name="connsiteY6568" fmla="*/ 450566 h 1636384"/>
              <a:gd name="connsiteX6569" fmla="*/ 291766 w 1305671"/>
              <a:gd name="connsiteY6569" fmla="*/ 449779 h 1636384"/>
              <a:gd name="connsiteX6570" fmla="*/ 291766 w 1305671"/>
              <a:gd name="connsiteY6570" fmla="*/ 447025 h 1636384"/>
              <a:gd name="connsiteX6571" fmla="*/ 291111 w 1305671"/>
              <a:gd name="connsiteY6571" fmla="*/ 446107 h 1636384"/>
              <a:gd name="connsiteX6572" fmla="*/ 291111 w 1305671"/>
              <a:gd name="connsiteY6572" fmla="*/ 444927 h 1636384"/>
              <a:gd name="connsiteX6573" fmla="*/ 292291 w 1305671"/>
              <a:gd name="connsiteY6573" fmla="*/ 444140 h 1636384"/>
              <a:gd name="connsiteX6574" fmla="*/ 292291 w 1305671"/>
              <a:gd name="connsiteY6574" fmla="*/ 443485 h 1636384"/>
              <a:gd name="connsiteX6575" fmla="*/ 292553 w 1305671"/>
              <a:gd name="connsiteY6575" fmla="*/ 442042 h 1636384"/>
              <a:gd name="connsiteX6576" fmla="*/ 292291 w 1305671"/>
              <a:gd name="connsiteY6576" fmla="*/ 440600 h 1636384"/>
              <a:gd name="connsiteX6577" fmla="*/ 291897 w 1305671"/>
              <a:gd name="connsiteY6577" fmla="*/ 440600 h 1636384"/>
              <a:gd name="connsiteX6578" fmla="*/ 291242 w 1305671"/>
              <a:gd name="connsiteY6578" fmla="*/ 440993 h 1636384"/>
              <a:gd name="connsiteX6579" fmla="*/ 290980 w 1305671"/>
              <a:gd name="connsiteY6579" fmla="*/ 440600 h 1636384"/>
              <a:gd name="connsiteX6580" fmla="*/ 290980 w 1305671"/>
              <a:gd name="connsiteY6580" fmla="*/ 439813 h 1636384"/>
              <a:gd name="connsiteX6581" fmla="*/ 290586 w 1305671"/>
              <a:gd name="connsiteY6581" fmla="*/ 440207 h 1636384"/>
              <a:gd name="connsiteX6582" fmla="*/ 290586 w 1305671"/>
              <a:gd name="connsiteY6582" fmla="*/ 440469 h 1636384"/>
              <a:gd name="connsiteX6583" fmla="*/ 290586 w 1305671"/>
              <a:gd name="connsiteY6583" fmla="*/ 440862 h 1636384"/>
              <a:gd name="connsiteX6584" fmla="*/ 290980 w 1305671"/>
              <a:gd name="connsiteY6584" fmla="*/ 441124 h 1636384"/>
              <a:gd name="connsiteX6585" fmla="*/ 290980 w 1305671"/>
              <a:gd name="connsiteY6585" fmla="*/ 441518 h 1636384"/>
              <a:gd name="connsiteX6586" fmla="*/ 291242 w 1305671"/>
              <a:gd name="connsiteY6586" fmla="*/ 442960 h 1636384"/>
              <a:gd name="connsiteX6587" fmla="*/ 290980 w 1305671"/>
              <a:gd name="connsiteY6587" fmla="*/ 443223 h 1636384"/>
              <a:gd name="connsiteX6588" fmla="*/ 290193 w 1305671"/>
              <a:gd name="connsiteY6588" fmla="*/ 442436 h 1636384"/>
              <a:gd name="connsiteX6589" fmla="*/ 289799 w 1305671"/>
              <a:gd name="connsiteY6589" fmla="*/ 442829 h 1636384"/>
              <a:gd name="connsiteX6590" fmla="*/ 289537 w 1305671"/>
              <a:gd name="connsiteY6590" fmla="*/ 442436 h 1636384"/>
              <a:gd name="connsiteX6591" fmla="*/ 289144 w 1305671"/>
              <a:gd name="connsiteY6591" fmla="*/ 443223 h 1636384"/>
              <a:gd name="connsiteX6592" fmla="*/ 288750 w 1305671"/>
              <a:gd name="connsiteY6592" fmla="*/ 443223 h 1636384"/>
              <a:gd name="connsiteX6593" fmla="*/ 288750 w 1305671"/>
              <a:gd name="connsiteY6593" fmla="*/ 443616 h 1636384"/>
              <a:gd name="connsiteX6594" fmla="*/ 288488 w 1305671"/>
              <a:gd name="connsiteY6594" fmla="*/ 443616 h 1636384"/>
              <a:gd name="connsiteX6595" fmla="*/ 288488 w 1305671"/>
              <a:gd name="connsiteY6595" fmla="*/ 442960 h 1636384"/>
              <a:gd name="connsiteX6596" fmla="*/ 288750 w 1305671"/>
              <a:gd name="connsiteY6596" fmla="*/ 442960 h 1636384"/>
              <a:gd name="connsiteX6597" fmla="*/ 287963 w 1305671"/>
              <a:gd name="connsiteY6597" fmla="*/ 442567 h 1636384"/>
              <a:gd name="connsiteX6598" fmla="*/ 288750 w 1305671"/>
              <a:gd name="connsiteY6598" fmla="*/ 442305 h 1636384"/>
              <a:gd name="connsiteX6599" fmla="*/ 288488 w 1305671"/>
              <a:gd name="connsiteY6599" fmla="*/ 441649 h 1636384"/>
              <a:gd name="connsiteX6600" fmla="*/ 288750 w 1305671"/>
              <a:gd name="connsiteY6600" fmla="*/ 440862 h 1636384"/>
              <a:gd name="connsiteX6601" fmla="*/ 289144 w 1305671"/>
              <a:gd name="connsiteY6601" fmla="*/ 439682 h 1636384"/>
              <a:gd name="connsiteX6602" fmla="*/ 288750 w 1305671"/>
              <a:gd name="connsiteY6602" fmla="*/ 439420 h 1636384"/>
              <a:gd name="connsiteX6603" fmla="*/ 290324 w 1305671"/>
              <a:gd name="connsiteY6603" fmla="*/ 439420 h 1636384"/>
              <a:gd name="connsiteX6604" fmla="*/ 290324 w 1305671"/>
              <a:gd name="connsiteY6604" fmla="*/ 439682 h 1636384"/>
              <a:gd name="connsiteX6605" fmla="*/ 291766 w 1305671"/>
              <a:gd name="connsiteY6605" fmla="*/ 439682 h 1636384"/>
              <a:gd name="connsiteX6606" fmla="*/ 291373 w 1305671"/>
              <a:gd name="connsiteY6606" fmla="*/ 439420 h 1636384"/>
              <a:gd name="connsiteX6607" fmla="*/ 292028 w 1305671"/>
              <a:gd name="connsiteY6607" fmla="*/ 439026 h 1636384"/>
              <a:gd name="connsiteX6608" fmla="*/ 292815 w 1305671"/>
              <a:gd name="connsiteY6608" fmla="*/ 438240 h 1636384"/>
              <a:gd name="connsiteX6609" fmla="*/ 292815 w 1305671"/>
              <a:gd name="connsiteY6609" fmla="*/ 437322 h 1636384"/>
              <a:gd name="connsiteX6610" fmla="*/ 293996 w 1305671"/>
              <a:gd name="connsiteY6610" fmla="*/ 436928 h 1636384"/>
              <a:gd name="connsiteX6611" fmla="*/ 294258 w 1305671"/>
              <a:gd name="connsiteY6611" fmla="*/ 436666 h 1636384"/>
              <a:gd name="connsiteX6612" fmla="*/ 293996 w 1305671"/>
              <a:gd name="connsiteY6612" fmla="*/ 437453 h 1636384"/>
              <a:gd name="connsiteX6613" fmla="*/ 293996 w 1305671"/>
              <a:gd name="connsiteY6613" fmla="*/ 438108 h 1636384"/>
              <a:gd name="connsiteX6614" fmla="*/ 293602 w 1305671"/>
              <a:gd name="connsiteY6614" fmla="*/ 438108 h 1636384"/>
              <a:gd name="connsiteX6615" fmla="*/ 293602 w 1305671"/>
              <a:gd name="connsiteY6615" fmla="*/ 438371 h 1636384"/>
              <a:gd name="connsiteX6616" fmla="*/ 293602 w 1305671"/>
              <a:gd name="connsiteY6616" fmla="*/ 439157 h 1636384"/>
              <a:gd name="connsiteX6617" fmla="*/ 294389 w 1305671"/>
              <a:gd name="connsiteY6617" fmla="*/ 440600 h 1636384"/>
              <a:gd name="connsiteX6618" fmla="*/ 294389 w 1305671"/>
              <a:gd name="connsiteY6618" fmla="*/ 440993 h 1636384"/>
              <a:gd name="connsiteX6619" fmla="*/ 295045 w 1305671"/>
              <a:gd name="connsiteY6619" fmla="*/ 440993 h 1636384"/>
              <a:gd name="connsiteX6620" fmla="*/ 295438 w 1305671"/>
              <a:gd name="connsiteY6620" fmla="*/ 440338 h 1636384"/>
              <a:gd name="connsiteX6621" fmla="*/ 296094 w 1305671"/>
              <a:gd name="connsiteY6621" fmla="*/ 439157 h 1636384"/>
              <a:gd name="connsiteX6622" fmla="*/ 296094 w 1305671"/>
              <a:gd name="connsiteY6622" fmla="*/ 438108 h 1636384"/>
              <a:gd name="connsiteX6623" fmla="*/ 294913 w 1305671"/>
              <a:gd name="connsiteY6623" fmla="*/ 436273 h 1636384"/>
              <a:gd name="connsiteX6624" fmla="*/ 294913 w 1305671"/>
              <a:gd name="connsiteY6624" fmla="*/ 435224 h 1636384"/>
              <a:gd name="connsiteX6625" fmla="*/ 296094 w 1305671"/>
              <a:gd name="connsiteY6625" fmla="*/ 434043 h 1636384"/>
              <a:gd name="connsiteX6626" fmla="*/ 297536 w 1305671"/>
              <a:gd name="connsiteY6626" fmla="*/ 433125 h 1636384"/>
              <a:gd name="connsiteX6627" fmla="*/ 297536 w 1305671"/>
              <a:gd name="connsiteY6627" fmla="*/ 431945 h 1636384"/>
              <a:gd name="connsiteX6628" fmla="*/ 297798 w 1305671"/>
              <a:gd name="connsiteY6628" fmla="*/ 430503 h 1636384"/>
              <a:gd name="connsiteX6629" fmla="*/ 297536 w 1305671"/>
              <a:gd name="connsiteY6629" fmla="*/ 429060 h 1636384"/>
              <a:gd name="connsiteX6630" fmla="*/ 296880 w 1305671"/>
              <a:gd name="connsiteY6630" fmla="*/ 429060 h 1636384"/>
              <a:gd name="connsiteX6631" fmla="*/ 296094 w 1305671"/>
              <a:gd name="connsiteY6631" fmla="*/ 429454 h 1636384"/>
              <a:gd name="connsiteX6632" fmla="*/ 294651 w 1305671"/>
              <a:gd name="connsiteY6632" fmla="*/ 427356 h 1636384"/>
              <a:gd name="connsiteX6633" fmla="*/ 294913 w 1305671"/>
              <a:gd name="connsiteY6633" fmla="*/ 426962 h 1636384"/>
              <a:gd name="connsiteX6634" fmla="*/ 294651 w 1305671"/>
              <a:gd name="connsiteY6634" fmla="*/ 426044 h 1636384"/>
              <a:gd name="connsiteX6635" fmla="*/ 296749 w 1305671"/>
              <a:gd name="connsiteY6635" fmla="*/ 425258 h 1636384"/>
              <a:gd name="connsiteX6636" fmla="*/ 296749 w 1305671"/>
              <a:gd name="connsiteY6636" fmla="*/ 424077 h 1636384"/>
              <a:gd name="connsiteX6637" fmla="*/ 297405 w 1305671"/>
              <a:gd name="connsiteY6637" fmla="*/ 423422 h 1636384"/>
              <a:gd name="connsiteX6638" fmla="*/ 297405 w 1305671"/>
              <a:gd name="connsiteY6638" fmla="*/ 422373 h 1636384"/>
              <a:gd name="connsiteX6639" fmla="*/ 299503 w 1305671"/>
              <a:gd name="connsiteY6639" fmla="*/ 419488 h 1636384"/>
              <a:gd name="connsiteX6640" fmla="*/ 299503 w 1305671"/>
              <a:gd name="connsiteY6640" fmla="*/ 417652 h 1636384"/>
              <a:gd name="connsiteX6641" fmla="*/ 299765 w 1305671"/>
              <a:gd name="connsiteY6641" fmla="*/ 416210 h 1636384"/>
              <a:gd name="connsiteX6642" fmla="*/ 300945 w 1305671"/>
              <a:gd name="connsiteY6642" fmla="*/ 415161 h 1636384"/>
              <a:gd name="connsiteX6643" fmla="*/ 302650 w 1305671"/>
              <a:gd name="connsiteY6643" fmla="*/ 413325 h 1636384"/>
              <a:gd name="connsiteX6644" fmla="*/ 308813 w 1305671"/>
              <a:gd name="connsiteY6644" fmla="*/ 410833 h 1636384"/>
              <a:gd name="connsiteX6645" fmla="*/ 308813 w 1305671"/>
              <a:gd name="connsiteY6645" fmla="*/ 408342 h 1636384"/>
              <a:gd name="connsiteX6646" fmla="*/ 308026 w 1305671"/>
              <a:gd name="connsiteY6646" fmla="*/ 406899 h 1636384"/>
              <a:gd name="connsiteX6647" fmla="*/ 306846 w 1305671"/>
              <a:gd name="connsiteY6647" fmla="*/ 406244 h 1636384"/>
              <a:gd name="connsiteX6648" fmla="*/ 306846 w 1305671"/>
              <a:gd name="connsiteY6648" fmla="*/ 406899 h 1636384"/>
              <a:gd name="connsiteX6649" fmla="*/ 307240 w 1305671"/>
              <a:gd name="connsiteY6649" fmla="*/ 407686 h 1636384"/>
              <a:gd name="connsiteX6650" fmla="*/ 303961 w 1305671"/>
              <a:gd name="connsiteY6650" fmla="*/ 407686 h 1636384"/>
              <a:gd name="connsiteX6651" fmla="*/ 302519 w 1305671"/>
              <a:gd name="connsiteY6651" fmla="*/ 406899 h 1636384"/>
              <a:gd name="connsiteX6652" fmla="*/ 302519 w 1305671"/>
              <a:gd name="connsiteY6652" fmla="*/ 405457 h 1636384"/>
              <a:gd name="connsiteX6653" fmla="*/ 303699 w 1305671"/>
              <a:gd name="connsiteY6653" fmla="*/ 402965 h 1636384"/>
              <a:gd name="connsiteX6654" fmla="*/ 305404 w 1305671"/>
              <a:gd name="connsiteY6654" fmla="*/ 402310 h 1636384"/>
              <a:gd name="connsiteX6655" fmla="*/ 306846 w 1305671"/>
              <a:gd name="connsiteY6655" fmla="*/ 402310 h 1636384"/>
              <a:gd name="connsiteX6656" fmla="*/ 307633 w 1305671"/>
              <a:gd name="connsiteY6656" fmla="*/ 403752 h 1636384"/>
              <a:gd name="connsiteX6657" fmla="*/ 308026 w 1305671"/>
              <a:gd name="connsiteY6657" fmla="*/ 405850 h 1636384"/>
              <a:gd name="connsiteX6658" fmla="*/ 309731 w 1305671"/>
              <a:gd name="connsiteY6658" fmla="*/ 407293 h 1636384"/>
              <a:gd name="connsiteX6659" fmla="*/ 311829 w 1305671"/>
              <a:gd name="connsiteY6659" fmla="*/ 407030 h 1636384"/>
              <a:gd name="connsiteX6660" fmla="*/ 317468 w 1305671"/>
              <a:gd name="connsiteY6660" fmla="*/ 405588 h 1636384"/>
              <a:gd name="connsiteX6661" fmla="*/ 319697 w 1305671"/>
              <a:gd name="connsiteY6661" fmla="*/ 404146 h 1636384"/>
              <a:gd name="connsiteX6662" fmla="*/ 322844 w 1305671"/>
              <a:gd name="connsiteY6662" fmla="*/ 400605 h 1636384"/>
              <a:gd name="connsiteX6663" fmla="*/ 325336 w 1305671"/>
              <a:gd name="connsiteY6663" fmla="*/ 395229 h 1636384"/>
              <a:gd name="connsiteX6664" fmla="*/ 325598 w 1305671"/>
              <a:gd name="connsiteY6664" fmla="*/ 392344 h 1636384"/>
              <a:gd name="connsiteX6665" fmla="*/ 323893 w 1305671"/>
              <a:gd name="connsiteY6665" fmla="*/ 387754 h 1636384"/>
              <a:gd name="connsiteX6666" fmla="*/ 323500 w 1305671"/>
              <a:gd name="connsiteY6666" fmla="*/ 384869 h 1636384"/>
              <a:gd name="connsiteX6667" fmla="*/ 325598 w 1305671"/>
              <a:gd name="connsiteY6667" fmla="*/ 384082 h 1636384"/>
              <a:gd name="connsiteX6668" fmla="*/ 327696 w 1305671"/>
              <a:gd name="connsiteY6668" fmla="*/ 382247 h 1636384"/>
              <a:gd name="connsiteX6669" fmla="*/ 330581 w 1305671"/>
              <a:gd name="connsiteY6669" fmla="*/ 381984 h 1636384"/>
              <a:gd name="connsiteX6670" fmla="*/ 331761 w 1305671"/>
              <a:gd name="connsiteY6670" fmla="*/ 381198 h 1636384"/>
              <a:gd name="connsiteX6671" fmla="*/ 332548 w 1305671"/>
              <a:gd name="connsiteY6671" fmla="*/ 381198 h 1636384"/>
              <a:gd name="connsiteX6672" fmla="*/ 333204 w 1305671"/>
              <a:gd name="connsiteY6672" fmla="*/ 381460 h 1636384"/>
              <a:gd name="connsiteX6673" fmla="*/ 333990 w 1305671"/>
              <a:gd name="connsiteY6673" fmla="*/ 380804 h 1636384"/>
              <a:gd name="connsiteX6674" fmla="*/ 333204 w 1305671"/>
              <a:gd name="connsiteY6674" fmla="*/ 379755 h 1636384"/>
              <a:gd name="connsiteX6675" fmla="*/ 334646 w 1305671"/>
              <a:gd name="connsiteY6675" fmla="*/ 378313 h 1636384"/>
              <a:gd name="connsiteX6676" fmla="*/ 336351 w 1305671"/>
              <a:gd name="connsiteY6676" fmla="*/ 377657 h 1636384"/>
              <a:gd name="connsiteX6677" fmla="*/ 337531 w 1305671"/>
              <a:gd name="connsiteY6677" fmla="*/ 376477 h 1636384"/>
              <a:gd name="connsiteX6678" fmla="*/ 337793 w 1305671"/>
              <a:gd name="connsiteY6678" fmla="*/ 376215 h 1636384"/>
              <a:gd name="connsiteX6679" fmla="*/ 337137 w 1305671"/>
              <a:gd name="connsiteY6679" fmla="*/ 374117 h 1636384"/>
              <a:gd name="connsiteX6680" fmla="*/ 338318 w 1305671"/>
              <a:gd name="connsiteY6680" fmla="*/ 369920 h 1636384"/>
              <a:gd name="connsiteX6681" fmla="*/ 338318 w 1305671"/>
              <a:gd name="connsiteY6681" fmla="*/ 368740 h 1636384"/>
              <a:gd name="connsiteX6682" fmla="*/ 337137 w 1305671"/>
              <a:gd name="connsiteY6682" fmla="*/ 368085 h 1636384"/>
              <a:gd name="connsiteX6683" fmla="*/ 335433 w 1305671"/>
              <a:gd name="connsiteY6683" fmla="*/ 365200 h 1636384"/>
              <a:gd name="connsiteX6684" fmla="*/ 332941 w 1305671"/>
              <a:gd name="connsiteY6684" fmla="*/ 361397 h 1636384"/>
              <a:gd name="connsiteX6685" fmla="*/ 331892 w 1305671"/>
              <a:gd name="connsiteY6685" fmla="*/ 361003 h 1636384"/>
              <a:gd name="connsiteX6686" fmla="*/ 330712 w 1305671"/>
              <a:gd name="connsiteY6686" fmla="*/ 362184 h 1636384"/>
              <a:gd name="connsiteX6687" fmla="*/ 329270 w 1305671"/>
              <a:gd name="connsiteY6687" fmla="*/ 362839 h 1636384"/>
              <a:gd name="connsiteX6688" fmla="*/ 329007 w 1305671"/>
              <a:gd name="connsiteY6688" fmla="*/ 363626 h 1636384"/>
              <a:gd name="connsiteX6689" fmla="*/ 329270 w 1305671"/>
              <a:gd name="connsiteY6689" fmla="*/ 364544 h 1636384"/>
              <a:gd name="connsiteX6690" fmla="*/ 329663 w 1305671"/>
              <a:gd name="connsiteY6690" fmla="*/ 365331 h 1636384"/>
              <a:gd name="connsiteX6691" fmla="*/ 329925 w 1305671"/>
              <a:gd name="connsiteY6691" fmla="*/ 365724 h 1636384"/>
              <a:gd name="connsiteX6692" fmla="*/ 329138 w 1305671"/>
              <a:gd name="connsiteY6692" fmla="*/ 366511 h 1636384"/>
              <a:gd name="connsiteX6693" fmla="*/ 328221 w 1305671"/>
              <a:gd name="connsiteY6693" fmla="*/ 366773 h 1636384"/>
              <a:gd name="connsiteX6694" fmla="*/ 326778 w 1305671"/>
              <a:gd name="connsiteY6694" fmla="*/ 367167 h 1636384"/>
              <a:gd name="connsiteX6695" fmla="*/ 324942 w 1305671"/>
              <a:gd name="connsiteY6695" fmla="*/ 368216 h 1636384"/>
              <a:gd name="connsiteX6696" fmla="*/ 324024 w 1305671"/>
              <a:gd name="connsiteY6696" fmla="*/ 369396 h 1636384"/>
              <a:gd name="connsiteX6697" fmla="*/ 323631 w 1305671"/>
              <a:gd name="connsiteY6697" fmla="*/ 369396 h 1636384"/>
              <a:gd name="connsiteX6698" fmla="*/ 323369 w 1305671"/>
              <a:gd name="connsiteY6698" fmla="*/ 370838 h 1636384"/>
              <a:gd name="connsiteX6699" fmla="*/ 322975 w 1305671"/>
              <a:gd name="connsiteY6699" fmla="*/ 371101 h 1636384"/>
              <a:gd name="connsiteX6700" fmla="*/ 322975 w 1305671"/>
              <a:gd name="connsiteY6700" fmla="*/ 370969 h 1636384"/>
              <a:gd name="connsiteX6701" fmla="*/ 322713 w 1305671"/>
              <a:gd name="connsiteY6701" fmla="*/ 372150 h 1636384"/>
              <a:gd name="connsiteX6702" fmla="*/ 321926 w 1305671"/>
              <a:gd name="connsiteY6702" fmla="*/ 375690 h 1636384"/>
              <a:gd name="connsiteX6703" fmla="*/ 320746 w 1305671"/>
              <a:gd name="connsiteY6703" fmla="*/ 376346 h 1636384"/>
              <a:gd name="connsiteX6704" fmla="*/ 320090 w 1305671"/>
              <a:gd name="connsiteY6704" fmla="*/ 376346 h 1636384"/>
              <a:gd name="connsiteX6705" fmla="*/ 319304 w 1305671"/>
              <a:gd name="connsiteY6705" fmla="*/ 376608 h 1636384"/>
              <a:gd name="connsiteX6706" fmla="*/ 318648 w 1305671"/>
              <a:gd name="connsiteY6706" fmla="*/ 377788 h 1636384"/>
              <a:gd name="connsiteX6707" fmla="*/ 318255 w 1305671"/>
              <a:gd name="connsiteY6707" fmla="*/ 378837 h 1636384"/>
              <a:gd name="connsiteX6708" fmla="*/ 317337 w 1305671"/>
              <a:gd name="connsiteY6708" fmla="*/ 379231 h 1636384"/>
              <a:gd name="connsiteX6709" fmla="*/ 315894 w 1305671"/>
              <a:gd name="connsiteY6709" fmla="*/ 382771 h 1636384"/>
              <a:gd name="connsiteX6710" fmla="*/ 313403 w 1305671"/>
              <a:gd name="connsiteY6710" fmla="*/ 384869 h 1636384"/>
              <a:gd name="connsiteX6711" fmla="*/ 313141 w 1305671"/>
              <a:gd name="connsiteY6711" fmla="*/ 384214 h 1636384"/>
              <a:gd name="connsiteX6712" fmla="*/ 312354 w 1305671"/>
              <a:gd name="connsiteY6712" fmla="*/ 384476 h 1636384"/>
              <a:gd name="connsiteX6713" fmla="*/ 313141 w 1305671"/>
              <a:gd name="connsiteY6713" fmla="*/ 385656 h 1636384"/>
              <a:gd name="connsiteX6714" fmla="*/ 311960 w 1305671"/>
              <a:gd name="connsiteY6714" fmla="*/ 386574 h 1636384"/>
              <a:gd name="connsiteX6715" fmla="*/ 311698 w 1305671"/>
              <a:gd name="connsiteY6715" fmla="*/ 388016 h 1636384"/>
              <a:gd name="connsiteX6716" fmla="*/ 310518 w 1305671"/>
              <a:gd name="connsiteY6716" fmla="*/ 389197 h 1636384"/>
              <a:gd name="connsiteX6717" fmla="*/ 310911 w 1305671"/>
              <a:gd name="connsiteY6717" fmla="*/ 390639 h 1636384"/>
              <a:gd name="connsiteX6718" fmla="*/ 307633 w 1305671"/>
              <a:gd name="connsiteY6718" fmla="*/ 393524 h 1636384"/>
              <a:gd name="connsiteX6719" fmla="*/ 307371 w 1305671"/>
              <a:gd name="connsiteY6719" fmla="*/ 394966 h 1636384"/>
              <a:gd name="connsiteX6720" fmla="*/ 306977 w 1305671"/>
              <a:gd name="connsiteY6720" fmla="*/ 393524 h 1636384"/>
              <a:gd name="connsiteX6721" fmla="*/ 307764 w 1305671"/>
              <a:gd name="connsiteY6721" fmla="*/ 391032 h 1636384"/>
              <a:gd name="connsiteX6722" fmla="*/ 308944 w 1305671"/>
              <a:gd name="connsiteY6722" fmla="*/ 390377 h 1636384"/>
              <a:gd name="connsiteX6723" fmla="*/ 308551 w 1305671"/>
              <a:gd name="connsiteY6723" fmla="*/ 386836 h 1636384"/>
              <a:gd name="connsiteX6724" fmla="*/ 307895 w 1305671"/>
              <a:gd name="connsiteY6724" fmla="*/ 383296 h 1636384"/>
              <a:gd name="connsiteX6725" fmla="*/ 308289 w 1305671"/>
              <a:gd name="connsiteY6725" fmla="*/ 380804 h 1636384"/>
              <a:gd name="connsiteX6726" fmla="*/ 307109 w 1305671"/>
              <a:gd name="connsiteY6726" fmla="*/ 379624 h 1636384"/>
              <a:gd name="connsiteX6727" fmla="*/ 305010 w 1305671"/>
              <a:gd name="connsiteY6727" fmla="*/ 382509 h 1636384"/>
              <a:gd name="connsiteX6728" fmla="*/ 303306 w 1305671"/>
              <a:gd name="connsiteY6728" fmla="*/ 386049 h 1636384"/>
              <a:gd name="connsiteX6729" fmla="*/ 302519 w 1305671"/>
              <a:gd name="connsiteY6729" fmla="*/ 387885 h 1636384"/>
              <a:gd name="connsiteX6730" fmla="*/ 301863 w 1305671"/>
              <a:gd name="connsiteY6730" fmla="*/ 391426 h 1636384"/>
              <a:gd name="connsiteX6731" fmla="*/ 302519 w 1305671"/>
              <a:gd name="connsiteY6731" fmla="*/ 394966 h 1636384"/>
              <a:gd name="connsiteX6732" fmla="*/ 302126 w 1305671"/>
              <a:gd name="connsiteY6732" fmla="*/ 396671 h 1636384"/>
              <a:gd name="connsiteX6733" fmla="*/ 301470 w 1305671"/>
              <a:gd name="connsiteY6733" fmla="*/ 398507 h 1636384"/>
              <a:gd name="connsiteX6734" fmla="*/ 301470 w 1305671"/>
              <a:gd name="connsiteY6734" fmla="*/ 400605 h 1636384"/>
              <a:gd name="connsiteX6735" fmla="*/ 301076 w 1305671"/>
              <a:gd name="connsiteY6735" fmla="*/ 400343 h 1636384"/>
              <a:gd name="connsiteX6736" fmla="*/ 300683 w 1305671"/>
              <a:gd name="connsiteY6736" fmla="*/ 398507 h 1636384"/>
              <a:gd name="connsiteX6737" fmla="*/ 300290 w 1305671"/>
              <a:gd name="connsiteY6737" fmla="*/ 394966 h 1636384"/>
              <a:gd name="connsiteX6738" fmla="*/ 300027 w 1305671"/>
              <a:gd name="connsiteY6738" fmla="*/ 392606 h 1636384"/>
              <a:gd name="connsiteX6739" fmla="*/ 300290 w 1305671"/>
              <a:gd name="connsiteY6739" fmla="*/ 389065 h 1636384"/>
              <a:gd name="connsiteX6740" fmla="*/ 302126 w 1305671"/>
              <a:gd name="connsiteY6740" fmla="*/ 385525 h 1636384"/>
              <a:gd name="connsiteX6741" fmla="*/ 303830 w 1305671"/>
              <a:gd name="connsiteY6741" fmla="*/ 381984 h 1636384"/>
              <a:gd name="connsiteX6742" fmla="*/ 307371 w 1305671"/>
              <a:gd name="connsiteY6742" fmla="*/ 377395 h 1636384"/>
              <a:gd name="connsiteX6743" fmla="*/ 310256 w 1305671"/>
              <a:gd name="connsiteY6743" fmla="*/ 374248 h 1636384"/>
              <a:gd name="connsiteX6744" fmla="*/ 310649 w 1305671"/>
              <a:gd name="connsiteY6744" fmla="*/ 373067 h 1636384"/>
              <a:gd name="connsiteX6745" fmla="*/ 311436 w 1305671"/>
              <a:gd name="connsiteY6745" fmla="*/ 372018 h 1636384"/>
              <a:gd name="connsiteX6746" fmla="*/ 312878 w 1305671"/>
              <a:gd name="connsiteY6746" fmla="*/ 369920 h 1636384"/>
              <a:gd name="connsiteX6747" fmla="*/ 314321 w 1305671"/>
              <a:gd name="connsiteY6747" fmla="*/ 368085 h 1636384"/>
              <a:gd name="connsiteX6748" fmla="*/ 316025 w 1305671"/>
              <a:gd name="connsiteY6748" fmla="*/ 366380 h 1636384"/>
              <a:gd name="connsiteX6749" fmla="*/ 318910 w 1305671"/>
              <a:gd name="connsiteY6749" fmla="*/ 365724 h 1636384"/>
              <a:gd name="connsiteX6750" fmla="*/ 321402 w 1305671"/>
              <a:gd name="connsiteY6750" fmla="*/ 364937 h 1636384"/>
              <a:gd name="connsiteX6751" fmla="*/ 323893 w 1305671"/>
              <a:gd name="connsiteY6751" fmla="*/ 365200 h 1636384"/>
              <a:gd name="connsiteX6752" fmla="*/ 327434 w 1305671"/>
              <a:gd name="connsiteY6752" fmla="*/ 363757 h 1636384"/>
              <a:gd name="connsiteX6753" fmla="*/ 331237 w 1305671"/>
              <a:gd name="connsiteY6753" fmla="*/ 360872 h 1636384"/>
              <a:gd name="connsiteX6754" fmla="*/ 333728 w 1305671"/>
              <a:gd name="connsiteY6754" fmla="*/ 358774 h 1636384"/>
              <a:gd name="connsiteX6755" fmla="*/ 336613 w 1305671"/>
              <a:gd name="connsiteY6755" fmla="*/ 354840 h 1636384"/>
              <a:gd name="connsiteX6756" fmla="*/ 338711 w 1305671"/>
              <a:gd name="connsiteY6756" fmla="*/ 351300 h 1636384"/>
              <a:gd name="connsiteX6757" fmla="*/ 340154 w 1305671"/>
              <a:gd name="connsiteY6757" fmla="*/ 349857 h 1636384"/>
              <a:gd name="connsiteX6758" fmla="*/ 342645 w 1305671"/>
              <a:gd name="connsiteY6758" fmla="*/ 346972 h 1636384"/>
              <a:gd name="connsiteX6759" fmla="*/ 346841 w 1305671"/>
              <a:gd name="connsiteY6759" fmla="*/ 342383 h 1636384"/>
              <a:gd name="connsiteX6760" fmla="*/ 347497 w 1305671"/>
              <a:gd name="connsiteY6760" fmla="*/ 341203 h 1636384"/>
              <a:gd name="connsiteX6761" fmla="*/ 349333 w 1305671"/>
              <a:gd name="connsiteY6761" fmla="*/ 338842 h 1636384"/>
              <a:gd name="connsiteX6762" fmla="*/ 351169 w 1305671"/>
              <a:gd name="connsiteY6762" fmla="*/ 336744 h 1636384"/>
              <a:gd name="connsiteX6763" fmla="*/ 352873 w 1305671"/>
              <a:gd name="connsiteY6763" fmla="*/ 335302 h 1636384"/>
              <a:gd name="connsiteX6764" fmla="*/ 355365 w 1305671"/>
              <a:gd name="connsiteY6764" fmla="*/ 333204 h 1636384"/>
              <a:gd name="connsiteX6765" fmla="*/ 357463 w 1305671"/>
              <a:gd name="connsiteY6765" fmla="*/ 332417 h 1636384"/>
              <a:gd name="connsiteX6766" fmla="*/ 358905 w 1305671"/>
              <a:gd name="connsiteY6766" fmla="*/ 332417 h 1636384"/>
              <a:gd name="connsiteX6767" fmla="*/ 364150 w 1305671"/>
              <a:gd name="connsiteY6767" fmla="*/ 332023 h 1636384"/>
              <a:gd name="connsiteX6768" fmla="*/ 375166 w 1305671"/>
              <a:gd name="connsiteY6768" fmla="*/ 331761 h 1636384"/>
              <a:gd name="connsiteX6769" fmla="*/ 379755 w 1305671"/>
              <a:gd name="connsiteY6769" fmla="*/ 330974 h 1636384"/>
              <a:gd name="connsiteX6770" fmla="*/ 381853 w 1305671"/>
              <a:gd name="connsiteY6770" fmla="*/ 330974 h 1636384"/>
              <a:gd name="connsiteX6771" fmla="*/ 385394 w 1305671"/>
              <a:gd name="connsiteY6771" fmla="*/ 332679 h 1636384"/>
              <a:gd name="connsiteX6772" fmla="*/ 389590 w 1305671"/>
              <a:gd name="connsiteY6772" fmla="*/ 333859 h 1636384"/>
              <a:gd name="connsiteX6773" fmla="*/ 393786 w 1305671"/>
              <a:gd name="connsiteY6773" fmla="*/ 334908 h 1636384"/>
              <a:gd name="connsiteX6774" fmla="*/ 397982 w 1305671"/>
              <a:gd name="connsiteY6774" fmla="*/ 335564 h 1636384"/>
              <a:gd name="connsiteX6775" fmla="*/ 401129 w 1305671"/>
              <a:gd name="connsiteY6775" fmla="*/ 335564 h 1636384"/>
              <a:gd name="connsiteX6776" fmla="*/ 404408 w 1305671"/>
              <a:gd name="connsiteY6776" fmla="*/ 335564 h 1636384"/>
              <a:gd name="connsiteX6777" fmla="*/ 406899 w 1305671"/>
              <a:gd name="connsiteY6777" fmla="*/ 335957 h 1636384"/>
              <a:gd name="connsiteX6778" fmla="*/ 414636 w 1305671"/>
              <a:gd name="connsiteY6778" fmla="*/ 334515 h 1636384"/>
              <a:gd name="connsiteX6779" fmla="*/ 424864 w 1305671"/>
              <a:gd name="connsiteY6779" fmla="*/ 330581 h 1636384"/>
              <a:gd name="connsiteX6780" fmla="*/ 434043 w 1305671"/>
              <a:gd name="connsiteY6780" fmla="*/ 326385 h 1636384"/>
              <a:gd name="connsiteX6781" fmla="*/ 437321 w 1305671"/>
              <a:gd name="connsiteY6781" fmla="*/ 325336 h 1636384"/>
              <a:gd name="connsiteX6782" fmla="*/ 443616 w 1305671"/>
              <a:gd name="connsiteY6782" fmla="*/ 322451 h 1636384"/>
              <a:gd name="connsiteX6783" fmla="*/ 448337 w 1305671"/>
              <a:gd name="connsiteY6783" fmla="*/ 321795 h 1636384"/>
              <a:gd name="connsiteX6784" fmla="*/ 456860 w 1305671"/>
              <a:gd name="connsiteY6784" fmla="*/ 317599 h 1636384"/>
              <a:gd name="connsiteX6785" fmla="*/ 460663 w 1305671"/>
              <a:gd name="connsiteY6785" fmla="*/ 316157 h 1636384"/>
              <a:gd name="connsiteX6786" fmla="*/ 464597 w 1305671"/>
              <a:gd name="connsiteY6786" fmla="*/ 314059 h 1636384"/>
              <a:gd name="connsiteX6787" fmla="*/ 467089 w 1305671"/>
              <a:gd name="connsiteY6787" fmla="*/ 314321 h 1636384"/>
              <a:gd name="connsiteX6788" fmla="*/ 470236 w 1305671"/>
              <a:gd name="connsiteY6788" fmla="*/ 315108 h 1636384"/>
              <a:gd name="connsiteX6789" fmla="*/ 474170 w 1305671"/>
              <a:gd name="connsiteY6789" fmla="*/ 314845 h 1636384"/>
              <a:gd name="connsiteX6790" fmla="*/ 479153 w 1305671"/>
              <a:gd name="connsiteY6790" fmla="*/ 314059 h 1636384"/>
              <a:gd name="connsiteX6791" fmla="*/ 480596 w 1305671"/>
              <a:gd name="connsiteY6791" fmla="*/ 313665 h 1636384"/>
              <a:gd name="connsiteX6792" fmla="*/ 485185 w 1305671"/>
              <a:gd name="connsiteY6792" fmla="*/ 312223 h 1636384"/>
              <a:gd name="connsiteX6793" fmla="*/ 489381 w 1305671"/>
              <a:gd name="connsiteY6793" fmla="*/ 309338 h 1636384"/>
              <a:gd name="connsiteX6794" fmla="*/ 489775 w 1305671"/>
              <a:gd name="connsiteY6794" fmla="*/ 309338 h 1636384"/>
              <a:gd name="connsiteX6795" fmla="*/ 490037 w 1305671"/>
              <a:gd name="connsiteY6795" fmla="*/ 311829 h 1636384"/>
              <a:gd name="connsiteX6796" fmla="*/ 491217 w 1305671"/>
              <a:gd name="connsiteY6796" fmla="*/ 311436 h 1636384"/>
              <a:gd name="connsiteX6797" fmla="*/ 492660 w 1305671"/>
              <a:gd name="connsiteY6797" fmla="*/ 314976 h 1636384"/>
              <a:gd name="connsiteX6798" fmla="*/ 491873 w 1305671"/>
              <a:gd name="connsiteY6798" fmla="*/ 316419 h 1636384"/>
              <a:gd name="connsiteX6799" fmla="*/ 490431 w 1305671"/>
              <a:gd name="connsiteY6799" fmla="*/ 317861 h 1636384"/>
              <a:gd name="connsiteX6800" fmla="*/ 490693 w 1305671"/>
              <a:gd name="connsiteY6800" fmla="*/ 318255 h 1636384"/>
              <a:gd name="connsiteX6801" fmla="*/ 492135 w 1305671"/>
              <a:gd name="connsiteY6801" fmla="*/ 316419 h 1636384"/>
              <a:gd name="connsiteX6802" fmla="*/ 492922 w 1305671"/>
              <a:gd name="connsiteY6802" fmla="*/ 317075 h 1636384"/>
              <a:gd name="connsiteX6803" fmla="*/ 493315 w 1305671"/>
              <a:gd name="connsiteY6803" fmla="*/ 316812 h 1636384"/>
              <a:gd name="connsiteX6804" fmla="*/ 493315 w 1305671"/>
              <a:gd name="connsiteY6804" fmla="*/ 320615 h 1636384"/>
              <a:gd name="connsiteX6805" fmla="*/ 492135 w 1305671"/>
              <a:gd name="connsiteY6805" fmla="*/ 321009 h 1636384"/>
              <a:gd name="connsiteX6806" fmla="*/ 492135 w 1305671"/>
              <a:gd name="connsiteY6806" fmla="*/ 321271 h 1636384"/>
              <a:gd name="connsiteX6807" fmla="*/ 492529 w 1305671"/>
              <a:gd name="connsiteY6807" fmla="*/ 321664 h 1636384"/>
              <a:gd name="connsiteX6808" fmla="*/ 492529 w 1305671"/>
              <a:gd name="connsiteY6808" fmla="*/ 324025 h 1636384"/>
              <a:gd name="connsiteX6809" fmla="*/ 492135 w 1305671"/>
              <a:gd name="connsiteY6809" fmla="*/ 324418 h 1636384"/>
              <a:gd name="connsiteX6810" fmla="*/ 492529 w 1305671"/>
              <a:gd name="connsiteY6810" fmla="*/ 324680 h 1636384"/>
              <a:gd name="connsiteX6811" fmla="*/ 492529 w 1305671"/>
              <a:gd name="connsiteY6811" fmla="*/ 326516 h 1636384"/>
              <a:gd name="connsiteX6812" fmla="*/ 491480 w 1305671"/>
              <a:gd name="connsiteY6812" fmla="*/ 331368 h 1636384"/>
              <a:gd name="connsiteX6813" fmla="*/ 490299 w 1305671"/>
              <a:gd name="connsiteY6813" fmla="*/ 332810 h 1636384"/>
              <a:gd name="connsiteX6814" fmla="*/ 490037 w 1305671"/>
              <a:gd name="connsiteY6814" fmla="*/ 332810 h 1636384"/>
              <a:gd name="connsiteX6815" fmla="*/ 489644 w 1305671"/>
              <a:gd name="connsiteY6815" fmla="*/ 333073 h 1636384"/>
              <a:gd name="connsiteX6816" fmla="*/ 490431 w 1305671"/>
              <a:gd name="connsiteY6816" fmla="*/ 333073 h 1636384"/>
              <a:gd name="connsiteX6817" fmla="*/ 491873 w 1305671"/>
              <a:gd name="connsiteY6817" fmla="*/ 336351 h 1636384"/>
              <a:gd name="connsiteX6818" fmla="*/ 492266 w 1305671"/>
              <a:gd name="connsiteY6818" fmla="*/ 338056 h 1636384"/>
              <a:gd name="connsiteX6819" fmla="*/ 492266 w 1305671"/>
              <a:gd name="connsiteY6819" fmla="*/ 338711 h 1636384"/>
              <a:gd name="connsiteX6820" fmla="*/ 493053 w 1305671"/>
              <a:gd name="connsiteY6820" fmla="*/ 339105 h 1636384"/>
              <a:gd name="connsiteX6821" fmla="*/ 493053 w 1305671"/>
              <a:gd name="connsiteY6821" fmla="*/ 339760 h 1636384"/>
              <a:gd name="connsiteX6822" fmla="*/ 492266 w 1305671"/>
              <a:gd name="connsiteY6822" fmla="*/ 340809 h 1636384"/>
              <a:gd name="connsiteX6823" fmla="*/ 492266 w 1305671"/>
              <a:gd name="connsiteY6823" fmla="*/ 341465 h 1636384"/>
              <a:gd name="connsiteX6824" fmla="*/ 492266 w 1305671"/>
              <a:gd name="connsiteY6824" fmla="*/ 342645 h 1636384"/>
              <a:gd name="connsiteX6825" fmla="*/ 491086 w 1305671"/>
              <a:gd name="connsiteY6825" fmla="*/ 344743 h 1636384"/>
              <a:gd name="connsiteX6826" fmla="*/ 492529 w 1305671"/>
              <a:gd name="connsiteY6826" fmla="*/ 349988 h 1636384"/>
              <a:gd name="connsiteX6827" fmla="*/ 491480 w 1305671"/>
              <a:gd name="connsiteY6827" fmla="*/ 351824 h 1636384"/>
              <a:gd name="connsiteX6828" fmla="*/ 491742 w 1305671"/>
              <a:gd name="connsiteY6828" fmla="*/ 352087 h 1636384"/>
              <a:gd name="connsiteX6829" fmla="*/ 492398 w 1305671"/>
              <a:gd name="connsiteY6829" fmla="*/ 351037 h 1636384"/>
              <a:gd name="connsiteX6830" fmla="*/ 492791 w 1305671"/>
              <a:gd name="connsiteY6830" fmla="*/ 351037 h 1636384"/>
              <a:gd name="connsiteX6831" fmla="*/ 493446 w 1305671"/>
              <a:gd name="connsiteY6831" fmla="*/ 351824 h 1636384"/>
              <a:gd name="connsiteX6832" fmla="*/ 493446 w 1305671"/>
              <a:gd name="connsiteY6832" fmla="*/ 352480 h 1636384"/>
              <a:gd name="connsiteX6833" fmla="*/ 494889 w 1305671"/>
              <a:gd name="connsiteY6833" fmla="*/ 354185 h 1636384"/>
              <a:gd name="connsiteX6834" fmla="*/ 495282 w 1305671"/>
              <a:gd name="connsiteY6834" fmla="*/ 355365 h 1636384"/>
              <a:gd name="connsiteX6835" fmla="*/ 495545 w 1305671"/>
              <a:gd name="connsiteY6835" fmla="*/ 355627 h 1636384"/>
              <a:gd name="connsiteX6836" fmla="*/ 495938 w 1305671"/>
              <a:gd name="connsiteY6836" fmla="*/ 356414 h 1636384"/>
              <a:gd name="connsiteX6837" fmla="*/ 496200 w 1305671"/>
              <a:gd name="connsiteY6837" fmla="*/ 356807 h 1636384"/>
              <a:gd name="connsiteX6838" fmla="*/ 496987 w 1305671"/>
              <a:gd name="connsiteY6838" fmla="*/ 357594 h 1636384"/>
              <a:gd name="connsiteX6839" fmla="*/ 497380 w 1305671"/>
              <a:gd name="connsiteY6839" fmla="*/ 358250 h 1636384"/>
              <a:gd name="connsiteX6840" fmla="*/ 499085 w 1305671"/>
              <a:gd name="connsiteY6840" fmla="*/ 359036 h 1636384"/>
              <a:gd name="connsiteX6841" fmla="*/ 498823 w 1305671"/>
              <a:gd name="connsiteY6841" fmla="*/ 359692 h 1636384"/>
              <a:gd name="connsiteX6842" fmla="*/ 500528 w 1305671"/>
              <a:gd name="connsiteY6842" fmla="*/ 360872 h 1636384"/>
              <a:gd name="connsiteX6843" fmla="*/ 501314 w 1305671"/>
              <a:gd name="connsiteY6843" fmla="*/ 360479 h 1636384"/>
              <a:gd name="connsiteX6844" fmla="*/ 504593 w 1305671"/>
              <a:gd name="connsiteY6844" fmla="*/ 361659 h 1636384"/>
              <a:gd name="connsiteX6845" fmla="*/ 504593 w 1305671"/>
              <a:gd name="connsiteY6845" fmla="*/ 361266 h 1636384"/>
              <a:gd name="connsiteX6846" fmla="*/ 506035 w 1305671"/>
              <a:gd name="connsiteY6846" fmla="*/ 361266 h 1636384"/>
              <a:gd name="connsiteX6847" fmla="*/ 506297 w 1305671"/>
              <a:gd name="connsiteY6847" fmla="*/ 361266 h 1636384"/>
              <a:gd name="connsiteX6848" fmla="*/ 507478 w 1305671"/>
              <a:gd name="connsiteY6848" fmla="*/ 361266 h 1636384"/>
              <a:gd name="connsiteX6849" fmla="*/ 508264 w 1305671"/>
              <a:gd name="connsiteY6849" fmla="*/ 361659 h 1636384"/>
              <a:gd name="connsiteX6850" fmla="*/ 511412 w 1305671"/>
              <a:gd name="connsiteY6850" fmla="*/ 361266 h 1636384"/>
              <a:gd name="connsiteX6851" fmla="*/ 511412 w 1305671"/>
              <a:gd name="connsiteY6851" fmla="*/ 361003 h 1636384"/>
              <a:gd name="connsiteX6852" fmla="*/ 512592 w 1305671"/>
              <a:gd name="connsiteY6852" fmla="*/ 361003 h 1636384"/>
              <a:gd name="connsiteX6853" fmla="*/ 513247 w 1305671"/>
              <a:gd name="connsiteY6853" fmla="*/ 361790 h 1636384"/>
              <a:gd name="connsiteX6854" fmla="*/ 513247 w 1305671"/>
              <a:gd name="connsiteY6854" fmla="*/ 360610 h 1636384"/>
              <a:gd name="connsiteX6855" fmla="*/ 514034 w 1305671"/>
              <a:gd name="connsiteY6855" fmla="*/ 360217 h 1636384"/>
              <a:gd name="connsiteX6856" fmla="*/ 514952 w 1305671"/>
              <a:gd name="connsiteY6856" fmla="*/ 361790 h 1636384"/>
              <a:gd name="connsiteX6857" fmla="*/ 514952 w 1305671"/>
              <a:gd name="connsiteY6857" fmla="*/ 361397 h 1636384"/>
              <a:gd name="connsiteX6858" fmla="*/ 514296 w 1305671"/>
              <a:gd name="connsiteY6858" fmla="*/ 360217 h 1636384"/>
              <a:gd name="connsiteX6859" fmla="*/ 514296 w 1305671"/>
              <a:gd name="connsiteY6859" fmla="*/ 359561 h 1636384"/>
              <a:gd name="connsiteX6860" fmla="*/ 514690 w 1305671"/>
              <a:gd name="connsiteY6860" fmla="*/ 358774 h 1636384"/>
              <a:gd name="connsiteX6861" fmla="*/ 514296 w 1305671"/>
              <a:gd name="connsiteY6861" fmla="*/ 358774 h 1636384"/>
              <a:gd name="connsiteX6862" fmla="*/ 513247 w 1305671"/>
              <a:gd name="connsiteY6862" fmla="*/ 358119 h 1636384"/>
              <a:gd name="connsiteX6863" fmla="*/ 510756 w 1305671"/>
              <a:gd name="connsiteY6863" fmla="*/ 358774 h 1636384"/>
              <a:gd name="connsiteX6864" fmla="*/ 510100 w 1305671"/>
              <a:gd name="connsiteY6864" fmla="*/ 358774 h 1636384"/>
              <a:gd name="connsiteX6865" fmla="*/ 509838 w 1305671"/>
              <a:gd name="connsiteY6865" fmla="*/ 358512 h 1636384"/>
              <a:gd name="connsiteX6866" fmla="*/ 507740 w 1305671"/>
              <a:gd name="connsiteY6866" fmla="*/ 358774 h 1636384"/>
              <a:gd name="connsiteX6867" fmla="*/ 506297 w 1305671"/>
              <a:gd name="connsiteY6867" fmla="*/ 360217 h 1636384"/>
              <a:gd name="connsiteX6868" fmla="*/ 504462 w 1305671"/>
              <a:gd name="connsiteY6868" fmla="*/ 359954 h 1636384"/>
              <a:gd name="connsiteX6869" fmla="*/ 503019 w 1305671"/>
              <a:gd name="connsiteY6869" fmla="*/ 359561 h 1636384"/>
              <a:gd name="connsiteX6870" fmla="*/ 501577 w 1305671"/>
              <a:gd name="connsiteY6870" fmla="*/ 358119 h 1636384"/>
              <a:gd name="connsiteX6871" fmla="*/ 501314 w 1305671"/>
              <a:gd name="connsiteY6871" fmla="*/ 357070 h 1636384"/>
              <a:gd name="connsiteX6872" fmla="*/ 499872 w 1305671"/>
              <a:gd name="connsiteY6872" fmla="*/ 355234 h 1636384"/>
              <a:gd name="connsiteX6873" fmla="*/ 497774 w 1305671"/>
              <a:gd name="connsiteY6873" fmla="*/ 352087 h 1636384"/>
              <a:gd name="connsiteX6874" fmla="*/ 497118 w 1305671"/>
              <a:gd name="connsiteY6874" fmla="*/ 352349 h 1636384"/>
              <a:gd name="connsiteX6875" fmla="*/ 497380 w 1305671"/>
              <a:gd name="connsiteY6875" fmla="*/ 351562 h 1636384"/>
              <a:gd name="connsiteX6876" fmla="*/ 496594 w 1305671"/>
              <a:gd name="connsiteY6876" fmla="*/ 350644 h 1636384"/>
              <a:gd name="connsiteX6877" fmla="*/ 496987 w 1305671"/>
              <a:gd name="connsiteY6877" fmla="*/ 350644 h 1636384"/>
              <a:gd name="connsiteX6878" fmla="*/ 495807 w 1305671"/>
              <a:gd name="connsiteY6878" fmla="*/ 348546 h 1636384"/>
              <a:gd name="connsiteX6879" fmla="*/ 495807 w 1305671"/>
              <a:gd name="connsiteY6879" fmla="*/ 346448 h 1636384"/>
              <a:gd name="connsiteX6880" fmla="*/ 495545 w 1305671"/>
              <a:gd name="connsiteY6880" fmla="*/ 346055 h 1636384"/>
              <a:gd name="connsiteX6881" fmla="*/ 495545 w 1305671"/>
              <a:gd name="connsiteY6881" fmla="*/ 345792 h 1636384"/>
              <a:gd name="connsiteX6882" fmla="*/ 495807 w 1305671"/>
              <a:gd name="connsiteY6882" fmla="*/ 345399 h 1636384"/>
              <a:gd name="connsiteX6883" fmla="*/ 496200 w 1305671"/>
              <a:gd name="connsiteY6883" fmla="*/ 344350 h 1636384"/>
              <a:gd name="connsiteX6884" fmla="*/ 496200 w 1305671"/>
              <a:gd name="connsiteY6884" fmla="*/ 342907 h 1636384"/>
              <a:gd name="connsiteX6885" fmla="*/ 495545 w 1305671"/>
              <a:gd name="connsiteY6885" fmla="*/ 340809 h 1636384"/>
              <a:gd name="connsiteX6886" fmla="*/ 495151 w 1305671"/>
              <a:gd name="connsiteY6886" fmla="*/ 338318 h 1636384"/>
              <a:gd name="connsiteX6887" fmla="*/ 495151 w 1305671"/>
              <a:gd name="connsiteY6887" fmla="*/ 338056 h 1636384"/>
              <a:gd name="connsiteX6888" fmla="*/ 495151 w 1305671"/>
              <a:gd name="connsiteY6888" fmla="*/ 337662 h 1636384"/>
              <a:gd name="connsiteX6889" fmla="*/ 494496 w 1305671"/>
              <a:gd name="connsiteY6889" fmla="*/ 337662 h 1636384"/>
              <a:gd name="connsiteX6890" fmla="*/ 494758 w 1305671"/>
              <a:gd name="connsiteY6890" fmla="*/ 337400 h 1636384"/>
              <a:gd name="connsiteX6891" fmla="*/ 494496 w 1305671"/>
              <a:gd name="connsiteY6891" fmla="*/ 335302 h 1636384"/>
              <a:gd name="connsiteX6892" fmla="*/ 494758 w 1305671"/>
              <a:gd name="connsiteY6892" fmla="*/ 335302 h 1636384"/>
              <a:gd name="connsiteX6893" fmla="*/ 494758 w 1305671"/>
              <a:gd name="connsiteY6893" fmla="*/ 334515 h 1636384"/>
              <a:gd name="connsiteX6894" fmla="*/ 494758 w 1305671"/>
              <a:gd name="connsiteY6894" fmla="*/ 334122 h 1636384"/>
              <a:gd name="connsiteX6895" fmla="*/ 494758 w 1305671"/>
              <a:gd name="connsiteY6895" fmla="*/ 333335 h 1636384"/>
              <a:gd name="connsiteX6896" fmla="*/ 494758 w 1305671"/>
              <a:gd name="connsiteY6896" fmla="*/ 333073 h 1636384"/>
              <a:gd name="connsiteX6897" fmla="*/ 494496 w 1305671"/>
              <a:gd name="connsiteY6897" fmla="*/ 329139 h 1636384"/>
              <a:gd name="connsiteX6898" fmla="*/ 494496 w 1305671"/>
              <a:gd name="connsiteY6898" fmla="*/ 328483 h 1636384"/>
              <a:gd name="connsiteX6899" fmla="*/ 494758 w 1305671"/>
              <a:gd name="connsiteY6899" fmla="*/ 328483 h 1636384"/>
              <a:gd name="connsiteX6900" fmla="*/ 495151 w 1305671"/>
              <a:gd name="connsiteY6900" fmla="*/ 327434 h 1636384"/>
              <a:gd name="connsiteX6901" fmla="*/ 495545 w 1305671"/>
              <a:gd name="connsiteY6901" fmla="*/ 327434 h 1636384"/>
              <a:gd name="connsiteX6902" fmla="*/ 496200 w 1305671"/>
              <a:gd name="connsiteY6902" fmla="*/ 332417 h 1636384"/>
              <a:gd name="connsiteX6903" fmla="*/ 497249 w 1305671"/>
              <a:gd name="connsiteY6903" fmla="*/ 332417 h 1636384"/>
              <a:gd name="connsiteX6904" fmla="*/ 496200 w 1305671"/>
              <a:gd name="connsiteY6904" fmla="*/ 326254 h 1636384"/>
              <a:gd name="connsiteX6905" fmla="*/ 497249 w 1305671"/>
              <a:gd name="connsiteY6905" fmla="*/ 325991 h 1636384"/>
              <a:gd name="connsiteX6906" fmla="*/ 499348 w 1305671"/>
              <a:gd name="connsiteY6906" fmla="*/ 331630 h 1636384"/>
              <a:gd name="connsiteX6907" fmla="*/ 500528 w 1305671"/>
              <a:gd name="connsiteY6907" fmla="*/ 331237 h 1636384"/>
              <a:gd name="connsiteX6908" fmla="*/ 498036 w 1305671"/>
              <a:gd name="connsiteY6908" fmla="*/ 325336 h 1636384"/>
              <a:gd name="connsiteX6909" fmla="*/ 501314 w 1305671"/>
              <a:gd name="connsiteY6909" fmla="*/ 324549 h 1636384"/>
              <a:gd name="connsiteX6910" fmla="*/ 501577 w 1305671"/>
              <a:gd name="connsiteY6910" fmla="*/ 325336 h 1636384"/>
              <a:gd name="connsiteX6911" fmla="*/ 503413 w 1305671"/>
              <a:gd name="connsiteY6911" fmla="*/ 329139 h 1636384"/>
              <a:gd name="connsiteX6912" fmla="*/ 504462 w 1305671"/>
              <a:gd name="connsiteY6912" fmla="*/ 328876 h 1636384"/>
              <a:gd name="connsiteX6913" fmla="*/ 502757 w 1305671"/>
              <a:gd name="connsiteY6913" fmla="*/ 324680 h 1636384"/>
              <a:gd name="connsiteX6914" fmla="*/ 503413 w 1305671"/>
              <a:gd name="connsiteY6914" fmla="*/ 324680 h 1636384"/>
              <a:gd name="connsiteX6915" fmla="*/ 504199 w 1305671"/>
              <a:gd name="connsiteY6915" fmla="*/ 324942 h 1636384"/>
              <a:gd name="connsiteX6916" fmla="*/ 504462 w 1305671"/>
              <a:gd name="connsiteY6916" fmla="*/ 324942 h 1636384"/>
              <a:gd name="connsiteX6917" fmla="*/ 505904 w 1305671"/>
              <a:gd name="connsiteY6917" fmla="*/ 326385 h 1636384"/>
              <a:gd name="connsiteX6918" fmla="*/ 506297 w 1305671"/>
              <a:gd name="connsiteY6918" fmla="*/ 326123 h 1636384"/>
              <a:gd name="connsiteX6919" fmla="*/ 505642 w 1305671"/>
              <a:gd name="connsiteY6919" fmla="*/ 324942 h 1636384"/>
              <a:gd name="connsiteX6920" fmla="*/ 506297 w 1305671"/>
              <a:gd name="connsiteY6920" fmla="*/ 325729 h 1636384"/>
              <a:gd name="connsiteX6921" fmla="*/ 506560 w 1305671"/>
              <a:gd name="connsiteY6921" fmla="*/ 325467 h 1636384"/>
              <a:gd name="connsiteX6922" fmla="*/ 505904 w 1305671"/>
              <a:gd name="connsiteY6922" fmla="*/ 324287 h 1636384"/>
              <a:gd name="connsiteX6923" fmla="*/ 506297 w 1305671"/>
              <a:gd name="connsiteY6923" fmla="*/ 324680 h 1636384"/>
              <a:gd name="connsiteX6924" fmla="*/ 507346 w 1305671"/>
              <a:gd name="connsiteY6924" fmla="*/ 324680 h 1636384"/>
              <a:gd name="connsiteX6925" fmla="*/ 507740 w 1305671"/>
              <a:gd name="connsiteY6925" fmla="*/ 324287 h 1636384"/>
              <a:gd name="connsiteX6926" fmla="*/ 507740 w 1305671"/>
              <a:gd name="connsiteY6926" fmla="*/ 323500 h 1636384"/>
              <a:gd name="connsiteX6927" fmla="*/ 508002 w 1305671"/>
              <a:gd name="connsiteY6927" fmla="*/ 323500 h 1636384"/>
              <a:gd name="connsiteX6928" fmla="*/ 508395 w 1305671"/>
              <a:gd name="connsiteY6928" fmla="*/ 323500 h 1636384"/>
              <a:gd name="connsiteX6929" fmla="*/ 508658 w 1305671"/>
              <a:gd name="connsiteY6929" fmla="*/ 323500 h 1636384"/>
              <a:gd name="connsiteX6930" fmla="*/ 509838 w 1305671"/>
              <a:gd name="connsiteY6930" fmla="*/ 323500 h 1636384"/>
              <a:gd name="connsiteX6931" fmla="*/ 509838 w 1305671"/>
              <a:gd name="connsiteY6931" fmla="*/ 322582 h 1636384"/>
              <a:gd name="connsiteX6932" fmla="*/ 507740 w 1305671"/>
              <a:gd name="connsiteY6932" fmla="*/ 322844 h 1636384"/>
              <a:gd name="connsiteX6933" fmla="*/ 507740 w 1305671"/>
              <a:gd name="connsiteY6933" fmla="*/ 322058 h 1636384"/>
              <a:gd name="connsiteX6934" fmla="*/ 507740 w 1305671"/>
              <a:gd name="connsiteY6934" fmla="*/ 321795 h 1636384"/>
              <a:gd name="connsiteX6935" fmla="*/ 508002 w 1305671"/>
              <a:gd name="connsiteY6935" fmla="*/ 319304 h 1636384"/>
              <a:gd name="connsiteX6936" fmla="*/ 507740 w 1305671"/>
              <a:gd name="connsiteY6936" fmla="*/ 318648 h 1636384"/>
              <a:gd name="connsiteX6937" fmla="*/ 508527 w 1305671"/>
              <a:gd name="connsiteY6937" fmla="*/ 318648 h 1636384"/>
              <a:gd name="connsiteX6938" fmla="*/ 509182 w 1305671"/>
              <a:gd name="connsiteY6938" fmla="*/ 317599 h 1636384"/>
              <a:gd name="connsiteX6939" fmla="*/ 509444 w 1305671"/>
              <a:gd name="connsiteY6939" fmla="*/ 316943 h 1636384"/>
              <a:gd name="connsiteX6940" fmla="*/ 509444 w 1305671"/>
              <a:gd name="connsiteY6940" fmla="*/ 316157 h 1636384"/>
              <a:gd name="connsiteX6941" fmla="*/ 508789 w 1305671"/>
              <a:gd name="connsiteY6941" fmla="*/ 315763 h 1636384"/>
              <a:gd name="connsiteX6942" fmla="*/ 509182 w 1305671"/>
              <a:gd name="connsiteY6942" fmla="*/ 314976 h 1636384"/>
              <a:gd name="connsiteX6943" fmla="*/ 508789 w 1305671"/>
              <a:gd name="connsiteY6943" fmla="*/ 314714 h 1636384"/>
              <a:gd name="connsiteX6944" fmla="*/ 508527 w 1305671"/>
              <a:gd name="connsiteY6944" fmla="*/ 314714 h 1636384"/>
              <a:gd name="connsiteX6945" fmla="*/ 507740 w 1305671"/>
              <a:gd name="connsiteY6945" fmla="*/ 314714 h 1636384"/>
              <a:gd name="connsiteX6946" fmla="*/ 507084 w 1305671"/>
              <a:gd name="connsiteY6946" fmla="*/ 314976 h 1636384"/>
              <a:gd name="connsiteX6947" fmla="*/ 506691 w 1305671"/>
              <a:gd name="connsiteY6947" fmla="*/ 315370 h 1636384"/>
              <a:gd name="connsiteX6948" fmla="*/ 505773 w 1305671"/>
              <a:gd name="connsiteY6948" fmla="*/ 315370 h 1636384"/>
              <a:gd name="connsiteX6949" fmla="*/ 504593 w 1305671"/>
              <a:gd name="connsiteY6949" fmla="*/ 315370 h 1636384"/>
              <a:gd name="connsiteX6950" fmla="*/ 503937 w 1305671"/>
              <a:gd name="connsiteY6950" fmla="*/ 315370 h 1636384"/>
              <a:gd name="connsiteX6951" fmla="*/ 502495 w 1305671"/>
              <a:gd name="connsiteY6951" fmla="*/ 313534 h 1636384"/>
              <a:gd name="connsiteX6952" fmla="*/ 500003 w 1305671"/>
              <a:gd name="connsiteY6952" fmla="*/ 314976 h 1636384"/>
              <a:gd name="connsiteX6953" fmla="*/ 497512 w 1305671"/>
              <a:gd name="connsiteY6953" fmla="*/ 315370 h 1636384"/>
              <a:gd name="connsiteX6954" fmla="*/ 497118 w 1305671"/>
              <a:gd name="connsiteY6954" fmla="*/ 317468 h 1636384"/>
              <a:gd name="connsiteX6955" fmla="*/ 495020 w 1305671"/>
              <a:gd name="connsiteY6955" fmla="*/ 318517 h 1636384"/>
              <a:gd name="connsiteX6956" fmla="*/ 493578 w 1305671"/>
              <a:gd name="connsiteY6956" fmla="*/ 314714 h 1636384"/>
              <a:gd name="connsiteX6957" fmla="*/ 493578 w 1305671"/>
              <a:gd name="connsiteY6957" fmla="*/ 314321 h 1636384"/>
              <a:gd name="connsiteX6958" fmla="*/ 492922 w 1305671"/>
              <a:gd name="connsiteY6958" fmla="*/ 312223 h 1636384"/>
              <a:gd name="connsiteX6959" fmla="*/ 492529 w 1305671"/>
              <a:gd name="connsiteY6959" fmla="*/ 311960 h 1636384"/>
              <a:gd name="connsiteX6960" fmla="*/ 492529 w 1305671"/>
              <a:gd name="connsiteY6960" fmla="*/ 311567 h 1636384"/>
              <a:gd name="connsiteX6961" fmla="*/ 495807 w 1305671"/>
              <a:gd name="connsiteY6961" fmla="*/ 313665 h 1636384"/>
              <a:gd name="connsiteX6962" fmla="*/ 497643 w 1305671"/>
              <a:gd name="connsiteY6962" fmla="*/ 313403 h 1636384"/>
              <a:gd name="connsiteX6963" fmla="*/ 500790 w 1305671"/>
              <a:gd name="connsiteY6963" fmla="*/ 311567 h 1636384"/>
              <a:gd name="connsiteX6964" fmla="*/ 502626 w 1305671"/>
              <a:gd name="connsiteY6964" fmla="*/ 309862 h 1636384"/>
              <a:gd name="connsiteX6965" fmla="*/ 504724 w 1305671"/>
              <a:gd name="connsiteY6965" fmla="*/ 307371 h 1636384"/>
              <a:gd name="connsiteX6966" fmla="*/ 509707 w 1305671"/>
              <a:gd name="connsiteY6966" fmla="*/ 301208 h 1636384"/>
              <a:gd name="connsiteX6967" fmla="*/ 511805 w 1305671"/>
              <a:gd name="connsiteY6967" fmla="*/ 297667 h 1636384"/>
              <a:gd name="connsiteX6968" fmla="*/ 513903 w 1305671"/>
              <a:gd name="connsiteY6968" fmla="*/ 293078 h 1636384"/>
              <a:gd name="connsiteX6969" fmla="*/ 515608 w 1305671"/>
              <a:gd name="connsiteY6969" fmla="*/ 289537 h 1636384"/>
              <a:gd name="connsiteX6970" fmla="*/ 517050 w 1305671"/>
              <a:gd name="connsiteY6970" fmla="*/ 285603 h 1636384"/>
              <a:gd name="connsiteX6971" fmla="*/ 519148 w 1305671"/>
              <a:gd name="connsiteY6971" fmla="*/ 282456 h 1636384"/>
              <a:gd name="connsiteX6972" fmla="*/ 522426 w 1305671"/>
              <a:gd name="connsiteY6972" fmla="*/ 278260 h 1636384"/>
              <a:gd name="connsiteX6973" fmla="*/ 526623 w 1305671"/>
              <a:gd name="connsiteY6973" fmla="*/ 274326 h 1636384"/>
              <a:gd name="connsiteX6974" fmla="*/ 529376 w 1305671"/>
              <a:gd name="connsiteY6974" fmla="*/ 271966 h 1636384"/>
              <a:gd name="connsiteX6975" fmla="*/ 532655 w 1305671"/>
              <a:gd name="connsiteY6975" fmla="*/ 269081 h 1636384"/>
              <a:gd name="connsiteX6976" fmla="*/ 536457 w 1305671"/>
              <a:gd name="connsiteY6976" fmla="*/ 266983 h 1636384"/>
              <a:gd name="connsiteX6977" fmla="*/ 543932 w 1305671"/>
              <a:gd name="connsiteY6977" fmla="*/ 262393 h 1636384"/>
              <a:gd name="connsiteX6978" fmla="*/ 547473 w 1305671"/>
              <a:gd name="connsiteY6978" fmla="*/ 259901 h 1636384"/>
              <a:gd name="connsiteX6979" fmla="*/ 554160 w 1305671"/>
              <a:gd name="connsiteY6979" fmla="*/ 255312 h 1636384"/>
              <a:gd name="connsiteX6980" fmla="*/ 563471 w 1305671"/>
              <a:gd name="connsiteY6980" fmla="*/ 249149 h 1636384"/>
              <a:gd name="connsiteX6981" fmla="*/ 566618 w 1305671"/>
              <a:gd name="connsiteY6981" fmla="*/ 246788 h 1636384"/>
              <a:gd name="connsiteX6982" fmla="*/ 570158 w 1305671"/>
              <a:gd name="connsiteY6982" fmla="*/ 242854 h 1636384"/>
              <a:gd name="connsiteX6983" fmla="*/ 572256 w 1305671"/>
              <a:gd name="connsiteY6983" fmla="*/ 239970 h 1636384"/>
              <a:gd name="connsiteX6984" fmla="*/ 575535 w 1305671"/>
              <a:gd name="connsiteY6984" fmla="*/ 234331 h 1636384"/>
              <a:gd name="connsiteX6985" fmla="*/ 578419 w 1305671"/>
              <a:gd name="connsiteY6985" fmla="*/ 228692 h 1636384"/>
              <a:gd name="connsiteX6986" fmla="*/ 585238 w 1305671"/>
              <a:gd name="connsiteY6986" fmla="*/ 210990 h 1636384"/>
              <a:gd name="connsiteX6987" fmla="*/ 585500 w 1305671"/>
              <a:gd name="connsiteY6987" fmla="*/ 209547 h 1636384"/>
              <a:gd name="connsiteX6988" fmla="*/ 585894 w 1305671"/>
              <a:gd name="connsiteY6988" fmla="*/ 209547 h 1636384"/>
              <a:gd name="connsiteX6989" fmla="*/ 586156 w 1305671"/>
              <a:gd name="connsiteY6989" fmla="*/ 209285 h 1636384"/>
              <a:gd name="connsiteX6990" fmla="*/ 587336 w 1305671"/>
              <a:gd name="connsiteY6990" fmla="*/ 207449 h 1636384"/>
              <a:gd name="connsiteX6991" fmla="*/ 588385 w 1305671"/>
              <a:gd name="connsiteY6991" fmla="*/ 205744 h 1636384"/>
              <a:gd name="connsiteX6992" fmla="*/ 588385 w 1305671"/>
              <a:gd name="connsiteY6992" fmla="*/ 204958 h 1636384"/>
              <a:gd name="connsiteX6993" fmla="*/ 589041 w 1305671"/>
              <a:gd name="connsiteY6993" fmla="*/ 203515 h 1636384"/>
              <a:gd name="connsiteX6994" fmla="*/ 589828 w 1305671"/>
              <a:gd name="connsiteY6994" fmla="*/ 201417 h 1636384"/>
              <a:gd name="connsiteX6995" fmla="*/ 591008 w 1305671"/>
              <a:gd name="connsiteY6995" fmla="*/ 198926 h 1636384"/>
              <a:gd name="connsiteX6996" fmla="*/ 591664 w 1305671"/>
              <a:gd name="connsiteY6996" fmla="*/ 197483 h 1636384"/>
              <a:gd name="connsiteX6997" fmla="*/ 591926 w 1305671"/>
              <a:gd name="connsiteY6997" fmla="*/ 195647 h 1636384"/>
              <a:gd name="connsiteX6998" fmla="*/ 594024 w 1305671"/>
              <a:gd name="connsiteY6998" fmla="*/ 193549 h 1636384"/>
              <a:gd name="connsiteX6999" fmla="*/ 597958 w 1305671"/>
              <a:gd name="connsiteY6999" fmla="*/ 190009 h 1636384"/>
              <a:gd name="connsiteX7000" fmla="*/ 601498 w 1305671"/>
              <a:gd name="connsiteY7000" fmla="*/ 186468 h 1636384"/>
              <a:gd name="connsiteX7001" fmla="*/ 604383 w 1305671"/>
              <a:gd name="connsiteY7001" fmla="*/ 182272 h 1636384"/>
              <a:gd name="connsiteX7002" fmla="*/ 606481 w 1305671"/>
              <a:gd name="connsiteY7002" fmla="*/ 179387 h 1636384"/>
              <a:gd name="connsiteX7003" fmla="*/ 611464 w 1305671"/>
              <a:gd name="connsiteY7003" fmla="*/ 169159 h 1636384"/>
              <a:gd name="connsiteX7004" fmla="*/ 612907 w 1305671"/>
              <a:gd name="connsiteY7004" fmla="*/ 161291 h 1636384"/>
              <a:gd name="connsiteX7005" fmla="*/ 616185 w 1305671"/>
              <a:gd name="connsiteY7005" fmla="*/ 150014 h 1636384"/>
              <a:gd name="connsiteX7006" fmla="*/ 619988 w 1305671"/>
              <a:gd name="connsiteY7006" fmla="*/ 138605 h 1636384"/>
              <a:gd name="connsiteX7007" fmla="*/ 622873 w 1305671"/>
              <a:gd name="connsiteY7007" fmla="*/ 134803 h 1636384"/>
              <a:gd name="connsiteX7008" fmla="*/ 624971 w 1305671"/>
              <a:gd name="connsiteY7008" fmla="*/ 132704 h 1636384"/>
              <a:gd name="connsiteX7009" fmla="*/ 625364 w 1305671"/>
              <a:gd name="connsiteY7009" fmla="*/ 132967 h 1636384"/>
              <a:gd name="connsiteX7010" fmla="*/ 856679 w 1305671"/>
              <a:gd name="connsiteY7010" fmla="*/ 130475 h 1636384"/>
              <a:gd name="connsiteX7011" fmla="*/ 857073 w 1305671"/>
              <a:gd name="connsiteY7011" fmla="*/ 130475 h 1636384"/>
              <a:gd name="connsiteX7012" fmla="*/ 857335 w 1305671"/>
              <a:gd name="connsiteY7012" fmla="*/ 130869 h 1636384"/>
              <a:gd name="connsiteX7013" fmla="*/ 857073 w 1305671"/>
              <a:gd name="connsiteY7013" fmla="*/ 130869 h 1636384"/>
              <a:gd name="connsiteX7014" fmla="*/ 856679 w 1305671"/>
              <a:gd name="connsiteY7014" fmla="*/ 131131 h 1636384"/>
              <a:gd name="connsiteX7015" fmla="*/ 856679 w 1305671"/>
              <a:gd name="connsiteY7015" fmla="*/ 131524 h 1636384"/>
              <a:gd name="connsiteX7016" fmla="*/ 856023 w 1305671"/>
              <a:gd name="connsiteY7016" fmla="*/ 131524 h 1636384"/>
              <a:gd name="connsiteX7017" fmla="*/ 855237 w 1305671"/>
              <a:gd name="connsiteY7017" fmla="*/ 132311 h 1636384"/>
              <a:gd name="connsiteX7018" fmla="*/ 854974 w 1305671"/>
              <a:gd name="connsiteY7018" fmla="*/ 132311 h 1636384"/>
              <a:gd name="connsiteX7019" fmla="*/ 854974 w 1305671"/>
              <a:gd name="connsiteY7019" fmla="*/ 132573 h 1636384"/>
              <a:gd name="connsiteX7020" fmla="*/ 854319 w 1305671"/>
              <a:gd name="connsiteY7020" fmla="*/ 132573 h 1636384"/>
              <a:gd name="connsiteX7021" fmla="*/ 853532 w 1305671"/>
              <a:gd name="connsiteY7021" fmla="*/ 133754 h 1636384"/>
              <a:gd name="connsiteX7022" fmla="*/ 853532 w 1305671"/>
              <a:gd name="connsiteY7022" fmla="*/ 134671 h 1636384"/>
              <a:gd name="connsiteX7023" fmla="*/ 853532 w 1305671"/>
              <a:gd name="connsiteY7023" fmla="*/ 135065 h 1636384"/>
              <a:gd name="connsiteX7024" fmla="*/ 853532 w 1305671"/>
              <a:gd name="connsiteY7024" fmla="*/ 135327 h 1636384"/>
              <a:gd name="connsiteX7025" fmla="*/ 853139 w 1305671"/>
              <a:gd name="connsiteY7025" fmla="*/ 135065 h 1636384"/>
              <a:gd name="connsiteX7026" fmla="*/ 852876 w 1305671"/>
              <a:gd name="connsiteY7026" fmla="*/ 133885 h 1636384"/>
              <a:gd name="connsiteX7027" fmla="*/ 852876 w 1305671"/>
              <a:gd name="connsiteY7027" fmla="*/ 133098 h 1636384"/>
              <a:gd name="connsiteX7028" fmla="*/ 853139 w 1305671"/>
              <a:gd name="connsiteY7028" fmla="*/ 133098 h 1636384"/>
              <a:gd name="connsiteX7029" fmla="*/ 853139 w 1305671"/>
              <a:gd name="connsiteY7029" fmla="*/ 132442 h 1636384"/>
              <a:gd name="connsiteX7030" fmla="*/ 853794 w 1305671"/>
              <a:gd name="connsiteY7030" fmla="*/ 131655 h 1636384"/>
              <a:gd name="connsiteX7031" fmla="*/ 854188 w 1305671"/>
              <a:gd name="connsiteY7031" fmla="*/ 131393 h 1636384"/>
              <a:gd name="connsiteX7032" fmla="*/ 854450 w 1305671"/>
              <a:gd name="connsiteY7032" fmla="*/ 131000 h 1636384"/>
              <a:gd name="connsiteX7033" fmla="*/ 854843 w 1305671"/>
              <a:gd name="connsiteY7033" fmla="*/ 131000 h 1636384"/>
              <a:gd name="connsiteX7034" fmla="*/ 855105 w 1305671"/>
              <a:gd name="connsiteY7034" fmla="*/ 131393 h 1636384"/>
              <a:gd name="connsiteX7035" fmla="*/ 855892 w 1305671"/>
              <a:gd name="connsiteY7035" fmla="*/ 131393 h 1636384"/>
              <a:gd name="connsiteX7036" fmla="*/ 855892 w 1305671"/>
              <a:gd name="connsiteY7036" fmla="*/ 130738 h 1636384"/>
              <a:gd name="connsiteX7037" fmla="*/ 856679 w 1305671"/>
              <a:gd name="connsiteY7037" fmla="*/ 130738 h 1636384"/>
              <a:gd name="connsiteX7038" fmla="*/ 633625 w 1305671"/>
              <a:gd name="connsiteY7038" fmla="*/ 128508 h 1636384"/>
              <a:gd name="connsiteX7039" fmla="*/ 634412 w 1305671"/>
              <a:gd name="connsiteY7039" fmla="*/ 129295 h 1636384"/>
              <a:gd name="connsiteX7040" fmla="*/ 634674 w 1305671"/>
              <a:gd name="connsiteY7040" fmla="*/ 130213 h 1636384"/>
              <a:gd name="connsiteX7041" fmla="*/ 634412 w 1305671"/>
              <a:gd name="connsiteY7041" fmla="*/ 131393 h 1636384"/>
              <a:gd name="connsiteX7042" fmla="*/ 633232 w 1305671"/>
              <a:gd name="connsiteY7042" fmla="*/ 133098 h 1636384"/>
              <a:gd name="connsiteX7043" fmla="*/ 632183 w 1305671"/>
              <a:gd name="connsiteY7043" fmla="*/ 134278 h 1636384"/>
              <a:gd name="connsiteX7044" fmla="*/ 631134 w 1305671"/>
              <a:gd name="connsiteY7044" fmla="*/ 135065 h 1636384"/>
              <a:gd name="connsiteX7045" fmla="*/ 631527 w 1305671"/>
              <a:gd name="connsiteY7045" fmla="*/ 133885 h 1636384"/>
              <a:gd name="connsiteX7046" fmla="*/ 632445 w 1305671"/>
              <a:gd name="connsiteY7046" fmla="*/ 133098 h 1636384"/>
              <a:gd name="connsiteX7047" fmla="*/ 633232 w 1305671"/>
              <a:gd name="connsiteY7047" fmla="*/ 132180 h 1636384"/>
              <a:gd name="connsiteX7048" fmla="*/ 633888 w 1305671"/>
              <a:gd name="connsiteY7048" fmla="*/ 131000 h 1636384"/>
              <a:gd name="connsiteX7049" fmla="*/ 633888 w 1305671"/>
              <a:gd name="connsiteY7049" fmla="*/ 130738 h 1636384"/>
              <a:gd name="connsiteX7050" fmla="*/ 633625 w 1305671"/>
              <a:gd name="connsiteY7050" fmla="*/ 129951 h 1636384"/>
              <a:gd name="connsiteX7051" fmla="*/ 632970 w 1305671"/>
              <a:gd name="connsiteY7051" fmla="*/ 129557 h 1636384"/>
              <a:gd name="connsiteX7052" fmla="*/ 632970 w 1305671"/>
              <a:gd name="connsiteY7052" fmla="*/ 128771 h 1636384"/>
              <a:gd name="connsiteX7053" fmla="*/ 862055 w 1305671"/>
              <a:gd name="connsiteY7053" fmla="*/ 127590 h 1636384"/>
              <a:gd name="connsiteX7054" fmla="*/ 862055 w 1305671"/>
              <a:gd name="connsiteY7054" fmla="*/ 127722 h 1636384"/>
              <a:gd name="connsiteX7055" fmla="*/ 861947 w 1305671"/>
              <a:gd name="connsiteY7055" fmla="*/ 127722 h 1636384"/>
              <a:gd name="connsiteX7056" fmla="*/ 860744 w 1305671"/>
              <a:gd name="connsiteY7056" fmla="*/ 127459 h 1636384"/>
              <a:gd name="connsiteX7057" fmla="*/ 861138 w 1305671"/>
              <a:gd name="connsiteY7057" fmla="*/ 127722 h 1636384"/>
              <a:gd name="connsiteX7058" fmla="*/ 861947 w 1305671"/>
              <a:gd name="connsiteY7058" fmla="*/ 127722 h 1636384"/>
              <a:gd name="connsiteX7059" fmla="*/ 860875 w 1305671"/>
              <a:gd name="connsiteY7059" fmla="*/ 129033 h 1636384"/>
              <a:gd name="connsiteX7060" fmla="*/ 860875 w 1305671"/>
              <a:gd name="connsiteY7060" fmla="*/ 129820 h 1636384"/>
              <a:gd name="connsiteX7061" fmla="*/ 860875 w 1305671"/>
              <a:gd name="connsiteY7061" fmla="*/ 130213 h 1636384"/>
              <a:gd name="connsiteX7062" fmla="*/ 860220 w 1305671"/>
              <a:gd name="connsiteY7062" fmla="*/ 130475 h 1636384"/>
              <a:gd name="connsiteX7063" fmla="*/ 859433 w 1305671"/>
              <a:gd name="connsiteY7063" fmla="*/ 130475 h 1636384"/>
              <a:gd name="connsiteX7064" fmla="*/ 858777 w 1305671"/>
              <a:gd name="connsiteY7064" fmla="*/ 130869 h 1636384"/>
              <a:gd name="connsiteX7065" fmla="*/ 858777 w 1305671"/>
              <a:gd name="connsiteY7065" fmla="*/ 131131 h 1636384"/>
              <a:gd name="connsiteX7066" fmla="*/ 857728 w 1305671"/>
              <a:gd name="connsiteY7066" fmla="*/ 130869 h 1636384"/>
              <a:gd name="connsiteX7067" fmla="*/ 857728 w 1305671"/>
              <a:gd name="connsiteY7067" fmla="*/ 130475 h 1636384"/>
              <a:gd name="connsiteX7068" fmla="*/ 857335 w 1305671"/>
              <a:gd name="connsiteY7068" fmla="*/ 129557 h 1636384"/>
              <a:gd name="connsiteX7069" fmla="*/ 857728 w 1305671"/>
              <a:gd name="connsiteY7069" fmla="*/ 129557 h 1636384"/>
              <a:gd name="connsiteX7070" fmla="*/ 857990 w 1305671"/>
              <a:gd name="connsiteY7070" fmla="*/ 129557 h 1636384"/>
              <a:gd name="connsiteX7071" fmla="*/ 859433 w 1305671"/>
              <a:gd name="connsiteY7071" fmla="*/ 129164 h 1636384"/>
              <a:gd name="connsiteX7072" fmla="*/ 859826 w 1305671"/>
              <a:gd name="connsiteY7072" fmla="*/ 129164 h 1636384"/>
              <a:gd name="connsiteX7073" fmla="*/ 859826 w 1305671"/>
              <a:gd name="connsiteY7073" fmla="*/ 128246 h 1636384"/>
              <a:gd name="connsiteX7074" fmla="*/ 961059 w 1305671"/>
              <a:gd name="connsiteY7074" fmla="*/ 115264 h 1636384"/>
              <a:gd name="connsiteX7075" fmla="*/ 959223 w 1305671"/>
              <a:gd name="connsiteY7075" fmla="*/ 115526 h 1636384"/>
              <a:gd name="connsiteX7076" fmla="*/ 956076 w 1305671"/>
              <a:gd name="connsiteY7076" fmla="*/ 115526 h 1636384"/>
              <a:gd name="connsiteX7077" fmla="*/ 955421 w 1305671"/>
              <a:gd name="connsiteY7077" fmla="*/ 115920 h 1636384"/>
              <a:gd name="connsiteX7078" fmla="*/ 955421 w 1305671"/>
              <a:gd name="connsiteY7078" fmla="*/ 116707 h 1636384"/>
              <a:gd name="connsiteX7079" fmla="*/ 955683 w 1305671"/>
              <a:gd name="connsiteY7079" fmla="*/ 117362 h 1636384"/>
              <a:gd name="connsiteX7080" fmla="*/ 955421 w 1305671"/>
              <a:gd name="connsiteY7080" fmla="*/ 117362 h 1636384"/>
              <a:gd name="connsiteX7081" fmla="*/ 954634 w 1305671"/>
              <a:gd name="connsiteY7081" fmla="*/ 117624 h 1636384"/>
              <a:gd name="connsiteX7082" fmla="*/ 954240 w 1305671"/>
              <a:gd name="connsiteY7082" fmla="*/ 116707 h 1636384"/>
              <a:gd name="connsiteX7083" fmla="*/ 953978 w 1305671"/>
              <a:gd name="connsiteY7083" fmla="*/ 116313 h 1636384"/>
              <a:gd name="connsiteX7084" fmla="*/ 953585 w 1305671"/>
              <a:gd name="connsiteY7084" fmla="*/ 116707 h 1636384"/>
              <a:gd name="connsiteX7085" fmla="*/ 953585 w 1305671"/>
              <a:gd name="connsiteY7085" fmla="*/ 116313 h 1636384"/>
              <a:gd name="connsiteX7086" fmla="*/ 953454 w 1305671"/>
              <a:gd name="connsiteY7086" fmla="*/ 116313 h 1636384"/>
              <a:gd name="connsiteX7087" fmla="*/ 953191 w 1305671"/>
              <a:gd name="connsiteY7087" fmla="*/ 116313 h 1636384"/>
              <a:gd name="connsiteX7088" fmla="*/ 953454 w 1305671"/>
              <a:gd name="connsiteY7088" fmla="*/ 116707 h 1636384"/>
              <a:gd name="connsiteX7089" fmla="*/ 953191 w 1305671"/>
              <a:gd name="connsiteY7089" fmla="*/ 116707 h 1636384"/>
              <a:gd name="connsiteX7090" fmla="*/ 952798 w 1305671"/>
              <a:gd name="connsiteY7090" fmla="*/ 116313 h 1636384"/>
              <a:gd name="connsiteX7091" fmla="*/ 951356 w 1305671"/>
              <a:gd name="connsiteY7091" fmla="*/ 116707 h 1636384"/>
              <a:gd name="connsiteX7092" fmla="*/ 951356 w 1305671"/>
              <a:gd name="connsiteY7092" fmla="*/ 116969 h 1636384"/>
              <a:gd name="connsiteX7093" fmla="*/ 950569 w 1305671"/>
              <a:gd name="connsiteY7093" fmla="*/ 116969 h 1636384"/>
              <a:gd name="connsiteX7094" fmla="*/ 949126 w 1305671"/>
              <a:gd name="connsiteY7094" fmla="*/ 117624 h 1636384"/>
              <a:gd name="connsiteX7095" fmla="*/ 947684 w 1305671"/>
              <a:gd name="connsiteY7095" fmla="*/ 118805 h 1636384"/>
              <a:gd name="connsiteX7096" fmla="*/ 947028 w 1305671"/>
              <a:gd name="connsiteY7096" fmla="*/ 119854 h 1636384"/>
              <a:gd name="connsiteX7097" fmla="*/ 946241 w 1305671"/>
              <a:gd name="connsiteY7097" fmla="*/ 121689 h 1636384"/>
              <a:gd name="connsiteX7098" fmla="*/ 946241 w 1305671"/>
              <a:gd name="connsiteY7098" fmla="*/ 123132 h 1636384"/>
              <a:gd name="connsiteX7099" fmla="*/ 945979 w 1305671"/>
              <a:gd name="connsiteY7099" fmla="*/ 123919 h 1636384"/>
              <a:gd name="connsiteX7100" fmla="*/ 944799 w 1305671"/>
              <a:gd name="connsiteY7100" fmla="*/ 126279 h 1636384"/>
              <a:gd name="connsiteX7101" fmla="*/ 943357 w 1305671"/>
              <a:gd name="connsiteY7101" fmla="*/ 128377 h 1636384"/>
              <a:gd name="connsiteX7102" fmla="*/ 943094 w 1305671"/>
              <a:gd name="connsiteY7102" fmla="*/ 129033 h 1636384"/>
              <a:gd name="connsiteX7103" fmla="*/ 943357 w 1305671"/>
              <a:gd name="connsiteY7103" fmla="*/ 129426 h 1636384"/>
              <a:gd name="connsiteX7104" fmla="*/ 943750 w 1305671"/>
              <a:gd name="connsiteY7104" fmla="*/ 129688 h 1636384"/>
              <a:gd name="connsiteX7105" fmla="*/ 943357 w 1305671"/>
              <a:gd name="connsiteY7105" fmla="*/ 130082 h 1636384"/>
              <a:gd name="connsiteX7106" fmla="*/ 943357 w 1305671"/>
              <a:gd name="connsiteY7106" fmla="*/ 131524 h 1636384"/>
              <a:gd name="connsiteX7107" fmla="*/ 944143 w 1305671"/>
              <a:gd name="connsiteY7107" fmla="*/ 132573 h 1636384"/>
              <a:gd name="connsiteX7108" fmla="*/ 944799 w 1305671"/>
              <a:gd name="connsiteY7108" fmla="*/ 132573 h 1636384"/>
              <a:gd name="connsiteX7109" fmla="*/ 945979 w 1305671"/>
              <a:gd name="connsiteY7109" fmla="*/ 132573 h 1636384"/>
              <a:gd name="connsiteX7110" fmla="*/ 947422 w 1305671"/>
              <a:gd name="connsiteY7110" fmla="*/ 131787 h 1636384"/>
              <a:gd name="connsiteX7111" fmla="*/ 951224 w 1305671"/>
              <a:gd name="connsiteY7111" fmla="*/ 131524 h 1636384"/>
              <a:gd name="connsiteX7112" fmla="*/ 952405 w 1305671"/>
              <a:gd name="connsiteY7112" fmla="*/ 131787 h 1636384"/>
              <a:gd name="connsiteX7113" fmla="*/ 955289 w 1305671"/>
              <a:gd name="connsiteY7113" fmla="*/ 131787 h 1636384"/>
              <a:gd name="connsiteX7114" fmla="*/ 955945 w 1305671"/>
              <a:gd name="connsiteY7114" fmla="*/ 132573 h 1636384"/>
              <a:gd name="connsiteX7115" fmla="*/ 955945 w 1305671"/>
              <a:gd name="connsiteY7115" fmla="*/ 132967 h 1636384"/>
              <a:gd name="connsiteX7116" fmla="*/ 954503 w 1305671"/>
              <a:gd name="connsiteY7116" fmla="*/ 135065 h 1636384"/>
              <a:gd name="connsiteX7117" fmla="*/ 953847 w 1305671"/>
              <a:gd name="connsiteY7117" fmla="*/ 135065 h 1636384"/>
              <a:gd name="connsiteX7118" fmla="*/ 953454 w 1305671"/>
              <a:gd name="connsiteY7118" fmla="*/ 135327 h 1636384"/>
              <a:gd name="connsiteX7119" fmla="*/ 953454 w 1305671"/>
              <a:gd name="connsiteY7119" fmla="*/ 135983 h 1636384"/>
              <a:gd name="connsiteX7120" fmla="*/ 954240 w 1305671"/>
              <a:gd name="connsiteY7120" fmla="*/ 136376 h 1636384"/>
              <a:gd name="connsiteX7121" fmla="*/ 956076 w 1305671"/>
              <a:gd name="connsiteY7121" fmla="*/ 135589 h 1636384"/>
              <a:gd name="connsiteX7122" fmla="*/ 957125 w 1305671"/>
              <a:gd name="connsiteY7122" fmla="*/ 135589 h 1636384"/>
              <a:gd name="connsiteX7123" fmla="*/ 958568 w 1305671"/>
              <a:gd name="connsiteY7123" fmla="*/ 136376 h 1636384"/>
              <a:gd name="connsiteX7124" fmla="*/ 958306 w 1305671"/>
              <a:gd name="connsiteY7124" fmla="*/ 136638 h 1636384"/>
              <a:gd name="connsiteX7125" fmla="*/ 957519 w 1305671"/>
              <a:gd name="connsiteY7125" fmla="*/ 138081 h 1636384"/>
              <a:gd name="connsiteX7126" fmla="*/ 957125 w 1305671"/>
              <a:gd name="connsiteY7126" fmla="*/ 138737 h 1636384"/>
              <a:gd name="connsiteX7127" fmla="*/ 955683 w 1305671"/>
              <a:gd name="connsiteY7127" fmla="*/ 140179 h 1636384"/>
              <a:gd name="connsiteX7128" fmla="*/ 955683 w 1305671"/>
              <a:gd name="connsiteY7128" fmla="*/ 141359 h 1636384"/>
              <a:gd name="connsiteX7129" fmla="*/ 954896 w 1305671"/>
              <a:gd name="connsiteY7129" fmla="*/ 141359 h 1636384"/>
              <a:gd name="connsiteX7130" fmla="*/ 953454 w 1305671"/>
              <a:gd name="connsiteY7130" fmla="*/ 140703 h 1636384"/>
              <a:gd name="connsiteX7131" fmla="*/ 951093 w 1305671"/>
              <a:gd name="connsiteY7131" fmla="*/ 141359 h 1636384"/>
              <a:gd name="connsiteX7132" fmla="*/ 950307 w 1305671"/>
              <a:gd name="connsiteY7132" fmla="*/ 142146 h 1636384"/>
              <a:gd name="connsiteX7133" fmla="*/ 948471 w 1305671"/>
              <a:gd name="connsiteY7133" fmla="*/ 141753 h 1636384"/>
              <a:gd name="connsiteX7134" fmla="*/ 948208 w 1305671"/>
              <a:gd name="connsiteY7134" fmla="*/ 141097 h 1636384"/>
              <a:gd name="connsiteX7135" fmla="*/ 948864 w 1305671"/>
              <a:gd name="connsiteY7135" fmla="*/ 139654 h 1636384"/>
              <a:gd name="connsiteX7136" fmla="*/ 951356 w 1305671"/>
              <a:gd name="connsiteY7136" fmla="*/ 137163 h 1636384"/>
              <a:gd name="connsiteX7137" fmla="*/ 952536 w 1305671"/>
              <a:gd name="connsiteY7137" fmla="*/ 136507 h 1636384"/>
              <a:gd name="connsiteX7138" fmla="*/ 952536 w 1305671"/>
              <a:gd name="connsiteY7138" fmla="*/ 135327 h 1636384"/>
              <a:gd name="connsiteX7139" fmla="*/ 953191 w 1305671"/>
              <a:gd name="connsiteY7139" fmla="*/ 135065 h 1636384"/>
              <a:gd name="connsiteX7140" fmla="*/ 952536 w 1305671"/>
              <a:gd name="connsiteY7140" fmla="*/ 135065 h 1636384"/>
              <a:gd name="connsiteX7141" fmla="*/ 951749 w 1305671"/>
              <a:gd name="connsiteY7141" fmla="*/ 135065 h 1636384"/>
              <a:gd name="connsiteX7142" fmla="*/ 950569 w 1305671"/>
              <a:gd name="connsiteY7142" fmla="*/ 135720 h 1636384"/>
              <a:gd name="connsiteX7143" fmla="*/ 949913 w 1305671"/>
              <a:gd name="connsiteY7143" fmla="*/ 136507 h 1636384"/>
              <a:gd name="connsiteX7144" fmla="*/ 948208 w 1305671"/>
              <a:gd name="connsiteY7144" fmla="*/ 137425 h 1636384"/>
              <a:gd name="connsiteX7145" fmla="*/ 947422 w 1305671"/>
              <a:gd name="connsiteY7145" fmla="*/ 138212 h 1636384"/>
              <a:gd name="connsiteX7146" fmla="*/ 947684 w 1305671"/>
              <a:gd name="connsiteY7146" fmla="*/ 139392 h 1636384"/>
              <a:gd name="connsiteX7147" fmla="*/ 947422 w 1305671"/>
              <a:gd name="connsiteY7147" fmla="*/ 139654 h 1636384"/>
              <a:gd name="connsiteX7148" fmla="*/ 946241 w 1305671"/>
              <a:gd name="connsiteY7148" fmla="*/ 140310 h 1636384"/>
              <a:gd name="connsiteX7149" fmla="*/ 945979 w 1305671"/>
              <a:gd name="connsiteY7149" fmla="*/ 140310 h 1636384"/>
              <a:gd name="connsiteX7150" fmla="*/ 946241 w 1305671"/>
              <a:gd name="connsiteY7150" fmla="*/ 141097 h 1636384"/>
              <a:gd name="connsiteX7151" fmla="*/ 946635 w 1305671"/>
              <a:gd name="connsiteY7151" fmla="*/ 141097 h 1636384"/>
              <a:gd name="connsiteX7152" fmla="*/ 946241 w 1305671"/>
              <a:gd name="connsiteY7152" fmla="*/ 140835 h 1636384"/>
              <a:gd name="connsiteX7153" fmla="*/ 947028 w 1305671"/>
              <a:gd name="connsiteY7153" fmla="*/ 140048 h 1636384"/>
              <a:gd name="connsiteX7154" fmla="*/ 947684 w 1305671"/>
              <a:gd name="connsiteY7154" fmla="*/ 140048 h 1636384"/>
              <a:gd name="connsiteX7155" fmla="*/ 947422 w 1305671"/>
              <a:gd name="connsiteY7155" fmla="*/ 141490 h 1636384"/>
              <a:gd name="connsiteX7156" fmla="*/ 946766 w 1305671"/>
              <a:gd name="connsiteY7156" fmla="*/ 141753 h 1636384"/>
              <a:gd name="connsiteX7157" fmla="*/ 946373 w 1305671"/>
              <a:gd name="connsiteY7157" fmla="*/ 142933 h 1636384"/>
              <a:gd name="connsiteX7158" fmla="*/ 946110 w 1305671"/>
              <a:gd name="connsiteY7158" fmla="*/ 143719 h 1636384"/>
              <a:gd name="connsiteX7159" fmla="*/ 946110 w 1305671"/>
              <a:gd name="connsiteY7159" fmla="*/ 144375 h 1636384"/>
              <a:gd name="connsiteX7160" fmla="*/ 946373 w 1305671"/>
              <a:gd name="connsiteY7160" fmla="*/ 145818 h 1636384"/>
              <a:gd name="connsiteX7161" fmla="*/ 946373 w 1305671"/>
              <a:gd name="connsiteY7161" fmla="*/ 146998 h 1636384"/>
              <a:gd name="connsiteX7162" fmla="*/ 946110 w 1305671"/>
              <a:gd name="connsiteY7162" fmla="*/ 146998 h 1636384"/>
              <a:gd name="connsiteX7163" fmla="*/ 945717 w 1305671"/>
              <a:gd name="connsiteY7163" fmla="*/ 147260 h 1636384"/>
              <a:gd name="connsiteX7164" fmla="*/ 946110 w 1305671"/>
              <a:gd name="connsiteY7164" fmla="*/ 147653 h 1636384"/>
              <a:gd name="connsiteX7165" fmla="*/ 946110 w 1305671"/>
              <a:gd name="connsiteY7165" fmla="*/ 147916 h 1636384"/>
              <a:gd name="connsiteX7166" fmla="*/ 946373 w 1305671"/>
              <a:gd name="connsiteY7166" fmla="*/ 148309 h 1636384"/>
              <a:gd name="connsiteX7167" fmla="*/ 947159 w 1305671"/>
              <a:gd name="connsiteY7167" fmla="*/ 148571 h 1636384"/>
              <a:gd name="connsiteX7168" fmla="*/ 947553 w 1305671"/>
              <a:gd name="connsiteY7168" fmla="*/ 148309 h 1636384"/>
              <a:gd name="connsiteX7169" fmla="*/ 948340 w 1305671"/>
              <a:gd name="connsiteY7169" fmla="*/ 149096 h 1636384"/>
              <a:gd name="connsiteX7170" fmla="*/ 948995 w 1305671"/>
              <a:gd name="connsiteY7170" fmla="*/ 149096 h 1636384"/>
              <a:gd name="connsiteX7171" fmla="*/ 949258 w 1305671"/>
              <a:gd name="connsiteY7171" fmla="*/ 149096 h 1636384"/>
              <a:gd name="connsiteX7172" fmla="*/ 950044 w 1305671"/>
              <a:gd name="connsiteY7172" fmla="*/ 149096 h 1636384"/>
              <a:gd name="connsiteX7173" fmla="*/ 950700 w 1305671"/>
              <a:gd name="connsiteY7173" fmla="*/ 149358 h 1636384"/>
              <a:gd name="connsiteX7174" fmla="*/ 951880 w 1305671"/>
              <a:gd name="connsiteY7174" fmla="*/ 149358 h 1636384"/>
              <a:gd name="connsiteX7175" fmla="*/ 952929 w 1305671"/>
              <a:gd name="connsiteY7175" fmla="*/ 149752 h 1636384"/>
              <a:gd name="connsiteX7176" fmla="*/ 953585 w 1305671"/>
              <a:gd name="connsiteY7176" fmla="*/ 149358 h 1636384"/>
              <a:gd name="connsiteX7177" fmla="*/ 953323 w 1305671"/>
              <a:gd name="connsiteY7177" fmla="*/ 148571 h 1636384"/>
              <a:gd name="connsiteX7178" fmla="*/ 955027 w 1305671"/>
              <a:gd name="connsiteY7178" fmla="*/ 147653 h 1636384"/>
              <a:gd name="connsiteX7179" fmla="*/ 955421 w 1305671"/>
              <a:gd name="connsiteY7179" fmla="*/ 146867 h 1636384"/>
              <a:gd name="connsiteX7180" fmla="*/ 955683 w 1305671"/>
              <a:gd name="connsiteY7180" fmla="*/ 147129 h 1636384"/>
              <a:gd name="connsiteX7181" fmla="*/ 956076 w 1305671"/>
              <a:gd name="connsiteY7181" fmla="*/ 147522 h 1636384"/>
              <a:gd name="connsiteX7182" fmla="*/ 956338 w 1305671"/>
              <a:gd name="connsiteY7182" fmla="*/ 148178 h 1636384"/>
              <a:gd name="connsiteX7183" fmla="*/ 957781 w 1305671"/>
              <a:gd name="connsiteY7183" fmla="*/ 150669 h 1636384"/>
              <a:gd name="connsiteX7184" fmla="*/ 958568 w 1305671"/>
              <a:gd name="connsiteY7184" fmla="*/ 150669 h 1636384"/>
              <a:gd name="connsiteX7185" fmla="*/ 958961 w 1305671"/>
              <a:gd name="connsiteY7185" fmla="*/ 150407 h 1636384"/>
              <a:gd name="connsiteX7186" fmla="*/ 959748 w 1305671"/>
              <a:gd name="connsiteY7186" fmla="*/ 150407 h 1636384"/>
              <a:gd name="connsiteX7187" fmla="*/ 960010 w 1305671"/>
              <a:gd name="connsiteY7187" fmla="*/ 150014 h 1636384"/>
              <a:gd name="connsiteX7188" fmla="*/ 960666 w 1305671"/>
              <a:gd name="connsiteY7188" fmla="*/ 150407 h 1636384"/>
              <a:gd name="connsiteX7189" fmla="*/ 961059 w 1305671"/>
              <a:gd name="connsiteY7189" fmla="*/ 150407 h 1636384"/>
              <a:gd name="connsiteX7190" fmla="*/ 961322 w 1305671"/>
              <a:gd name="connsiteY7190" fmla="*/ 150669 h 1636384"/>
              <a:gd name="connsiteX7191" fmla="*/ 961715 w 1305671"/>
              <a:gd name="connsiteY7191" fmla="*/ 151063 h 1636384"/>
              <a:gd name="connsiteX7192" fmla="*/ 963157 w 1305671"/>
              <a:gd name="connsiteY7192" fmla="*/ 149883 h 1636384"/>
              <a:gd name="connsiteX7193" fmla="*/ 963944 w 1305671"/>
              <a:gd name="connsiteY7193" fmla="*/ 149620 h 1636384"/>
              <a:gd name="connsiteX7194" fmla="*/ 964206 w 1305671"/>
              <a:gd name="connsiteY7194" fmla="*/ 149620 h 1636384"/>
              <a:gd name="connsiteX7195" fmla="*/ 964206 w 1305671"/>
              <a:gd name="connsiteY7195" fmla="*/ 149883 h 1636384"/>
              <a:gd name="connsiteX7196" fmla="*/ 964206 w 1305671"/>
              <a:gd name="connsiteY7196" fmla="*/ 150276 h 1636384"/>
              <a:gd name="connsiteX7197" fmla="*/ 964206 w 1305671"/>
              <a:gd name="connsiteY7197" fmla="*/ 150538 h 1636384"/>
              <a:gd name="connsiteX7198" fmla="*/ 964600 w 1305671"/>
              <a:gd name="connsiteY7198" fmla="*/ 150932 h 1636384"/>
              <a:gd name="connsiteX7199" fmla="*/ 964600 w 1305671"/>
              <a:gd name="connsiteY7199" fmla="*/ 151194 h 1636384"/>
              <a:gd name="connsiteX7200" fmla="*/ 965387 w 1305671"/>
              <a:gd name="connsiteY7200" fmla="*/ 151587 h 1636384"/>
              <a:gd name="connsiteX7201" fmla="*/ 966305 w 1305671"/>
              <a:gd name="connsiteY7201" fmla="*/ 151587 h 1636384"/>
              <a:gd name="connsiteX7202" fmla="*/ 966698 w 1305671"/>
              <a:gd name="connsiteY7202" fmla="*/ 151194 h 1636384"/>
              <a:gd name="connsiteX7203" fmla="*/ 966698 w 1305671"/>
              <a:gd name="connsiteY7203" fmla="*/ 150669 h 1636384"/>
              <a:gd name="connsiteX7204" fmla="*/ 966960 w 1305671"/>
              <a:gd name="connsiteY7204" fmla="*/ 150669 h 1636384"/>
              <a:gd name="connsiteX7205" fmla="*/ 968140 w 1305671"/>
              <a:gd name="connsiteY7205" fmla="*/ 149620 h 1636384"/>
              <a:gd name="connsiteX7206" fmla="*/ 968534 w 1305671"/>
              <a:gd name="connsiteY7206" fmla="*/ 148965 h 1636384"/>
              <a:gd name="connsiteX7207" fmla="*/ 968534 w 1305671"/>
              <a:gd name="connsiteY7207" fmla="*/ 147522 h 1636384"/>
              <a:gd name="connsiteX7208" fmla="*/ 968140 w 1305671"/>
              <a:gd name="connsiteY7208" fmla="*/ 146080 h 1636384"/>
              <a:gd name="connsiteX7209" fmla="*/ 968534 w 1305671"/>
              <a:gd name="connsiteY7209" fmla="*/ 145293 h 1636384"/>
              <a:gd name="connsiteX7210" fmla="*/ 968534 w 1305671"/>
              <a:gd name="connsiteY7210" fmla="*/ 145031 h 1636384"/>
              <a:gd name="connsiteX7211" fmla="*/ 968534 w 1305671"/>
              <a:gd name="connsiteY7211" fmla="*/ 144637 h 1636384"/>
              <a:gd name="connsiteX7212" fmla="*/ 967878 w 1305671"/>
              <a:gd name="connsiteY7212" fmla="*/ 145031 h 1636384"/>
              <a:gd name="connsiteX7213" fmla="*/ 967485 w 1305671"/>
              <a:gd name="connsiteY7213" fmla="*/ 144637 h 1636384"/>
              <a:gd name="connsiteX7214" fmla="*/ 966829 w 1305671"/>
              <a:gd name="connsiteY7214" fmla="*/ 144375 h 1636384"/>
              <a:gd name="connsiteX7215" fmla="*/ 966436 w 1305671"/>
              <a:gd name="connsiteY7215" fmla="*/ 144637 h 1636384"/>
              <a:gd name="connsiteX7216" fmla="*/ 964337 w 1305671"/>
              <a:gd name="connsiteY7216" fmla="*/ 143982 h 1636384"/>
              <a:gd name="connsiteX7217" fmla="*/ 963288 w 1305671"/>
              <a:gd name="connsiteY7217" fmla="*/ 143982 h 1636384"/>
              <a:gd name="connsiteX7218" fmla="*/ 962108 w 1305671"/>
              <a:gd name="connsiteY7218" fmla="*/ 143982 h 1636384"/>
              <a:gd name="connsiteX7219" fmla="*/ 961190 w 1305671"/>
              <a:gd name="connsiteY7219" fmla="*/ 144375 h 1636384"/>
              <a:gd name="connsiteX7220" fmla="*/ 961190 w 1305671"/>
              <a:gd name="connsiteY7220" fmla="*/ 141884 h 1636384"/>
              <a:gd name="connsiteX7221" fmla="*/ 964993 w 1305671"/>
              <a:gd name="connsiteY7221" fmla="*/ 140966 h 1636384"/>
              <a:gd name="connsiteX7222" fmla="*/ 966173 w 1305671"/>
              <a:gd name="connsiteY7222" fmla="*/ 141621 h 1636384"/>
              <a:gd name="connsiteX7223" fmla="*/ 970107 w 1305671"/>
              <a:gd name="connsiteY7223" fmla="*/ 141228 h 1636384"/>
              <a:gd name="connsiteX7224" fmla="*/ 971156 w 1305671"/>
              <a:gd name="connsiteY7224" fmla="*/ 140179 h 1636384"/>
              <a:gd name="connsiteX7225" fmla="*/ 972336 w 1305671"/>
              <a:gd name="connsiteY7225" fmla="*/ 140179 h 1636384"/>
              <a:gd name="connsiteX7226" fmla="*/ 973254 w 1305671"/>
              <a:gd name="connsiteY7226" fmla="*/ 138343 h 1636384"/>
              <a:gd name="connsiteX7227" fmla="*/ 972992 w 1305671"/>
              <a:gd name="connsiteY7227" fmla="*/ 135196 h 1636384"/>
              <a:gd name="connsiteX7228" fmla="*/ 971156 w 1305671"/>
              <a:gd name="connsiteY7228" fmla="*/ 133754 h 1636384"/>
              <a:gd name="connsiteX7229" fmla="*/ 968665 w 1305671"/>
              <a:gd name="connsiteY7229" fmla="*/ 134016 h 1636384"/>
              <a:gd name="connsiteX7230" fmla="*/ 966436 w 1305671"/>
              <a:gd name="connsiteY7230" fmla="*/ 134671 h 1636384"/>
              <a:gd name="connsiteX7231" fmla="*/ 963551 w 1305671"/>
              <a:gd name="connsiteY7231" fmla="*/ 134671 h 1636384"/>
              <a:gd name="connsiteX7232" fmla="*/ 962108 w 1305671"/>
              <a:gd name="connsiteY7232" fmla="*/ 134409 h 1636384"/>
              <a:gd name="connsiteX7233" fmla="*/ 961846 w 1305671"/>
              <a:gd name="connsiteY7233" fmla="*/ 133229 h 1636384"/>
              <a:gd name="connsiteX7234" fmla="*/ 962108 w 1305671"/>
              <a:gd name="connsiteY7234" fmla="*/ 132573 h 1636384"/>
              <a:gd name="connsiteX7235" fmla="*/ 966042 w 1305671"/>
              <a:gd name="connsiteY7235" fmla="*/ 131131 h 1636384"/>
              <a:gd name="connsiteX7236" fmla="*/ 966305 w 1305671"/>
              <a:gd name="connsiteY7236" fmla="*/ 130869 h 1636384"/>
              <a:gd name="connsiteX7237" fmla="*/ 967091 w 1305671"/>
              <a:gd name="connsiteY7237" fmla="*/ 130475 h 1636384"/>
              <a:gd name="connsiteX7238" fmla="*/ 967878 w 1305671"/>
              <a:gd name="connsiteY7238" fmla="*/ 129557 h 1636384"/>
              <a:gd name="connsiteX7239" fmla="*/ 968140 w 1305671"/>
              <a:gd name="connsiteY7239" fmla="*/ 129164 h 1636384"/>
              <a:gd name="connsiteX7240" fmla="*/ 968534 w 1305671"/>
              <a:gd name="connsiteY7240" fmla="*/ 129557 h 1636384"/>
              <a:gd name="connsiteX7241" fmla="*/ 968796 w 1305671"/>
              <a:gd name="connsiteY7241" fmla="*/ 128771 h 1636384"/>
              <a:gd name="connsiteX7242" fmla="*/ 968796 w 1305671"/>
              <a:gd name="connsiteY7242" fmla="*/ 127328 h 1636384"/>
              <a:gd name="connsiteX7243" fmla="*/ 968796 w 1305671"/>
              <a:gd name="connsiteY7243" fmla="*/ 126148 h 1636384"/>
              <a:gd name="connsiteX7244" fmla="*/ 968796 w 1305671"/>
              <a:gd name="connsiteY7244" fmla="*/ 125492 h 1636384"/>
              <a:gd name="connsiteX7245" fmla="*/ 968796 w 1305671"/>
              <a:gd name="connsiteY7245" fmla="*/ 125230 h 1636384"/>
              <a:gd name="connsiteX7246" fmla="*/ 968796 w 1305671"/>
              <a:gd name="connsiteY7246" fmla="*/ 124443 h 1636384"/>
              <a:gd name="connsiteX7247" fmla="*/ 968534 w 1305671"/>
              <a:gd name="connsiteY7247" fmla="*/ 124443 h 1636384"/>
              <a:gd name="connsiteX7248" fmla="*/ 968796 w 1305671"/>
              <a:gd name="connsiteY7248" fmla="*/ 124050 h 1636384"/>
              <a:gd name="connsiteX7249" fmla="*/ 968534 w 1305671"/>
              <a:gd name="connsiteY7249" fmla="*/ 123788 h 1636384"/>
              <a:gd name="connsiteX7250" fmla="*/ 968796 w 1305671"/>
              <a:gd name="connsiteY7250" fmla="*/ 123394 h 1636384"/>
              <a:gd name="connsiteX7251" fmla="*/ 968796 w 1305671"/>
              <a:gd name="connsiteY7251" fmla="*/ 122739 h 1636384"/>
              <a:gd name="connsiteX7252" fmla="*/ 968796 w 1305671"/>
              <a:gd name="connsiteY7252" fmla="*/ 122476 h 1636384"/>
              <a:gd name="connsiteX7253" fmla="*/ 969189 w 1305671"/>
              <a:gd name="connsiteY7253" fmla="*/ 122476 h 1636384"/>
              <a:gd name="connsiteX7254" fmla="*/ 968796 w 1305671"/>
              <a:gd name="connsiteY7254" fmla="*/ 121689 h 1636384"/>
              <a:gd name="connsiteX7255" fmla="*/ 969189 w 1305671"/>
              <a:gd name="connsiteY7255" fmla="*/ 121296 h 1636384"/>
              <a:gd name="connsiteX7256" fmla="*/ 968403 w 1305671"/>
              <a:gd name="connsiteY7256" fmla="*/ 120509 h 1636384"/>
              <a:gd name="connsiteX7257" fmla="*/ 968403 w 1305671"/>
              <a:gd name="connsiteY7257" fmla="*/ 120247 h 1636384"/>
              <a:gd name="connsiteX7258" fmla="*/ 968009 w 1305671"/>
              <a:gd name="connsiteY7258" fmla="*/ 119854 h 1636384"/>
              <a:gd name="connsiteX7259" fmla="*/ 968665 w 1305671"/>
              <a:gd name="connsiteY7259" fmla="*/ 119591 h 1636384"/>
              <a:gd name="connsiteX7260" fmla="*/ 969058 w 1305671"/>
              <a:gd name="connsiteY7260" fmla="*/ 118411 h 1636384"/>
              <a:gd name="connsiteX7261" fmla="*/ 968665 w 1305671"/>
              <a:gd name="connsiteY7261" fmla="*/ 118411 h 1636384"/>
              <a:gd name="connsiteX7262" fmla="*/ 968665 w 1305671"/>
              <a:gd name="connsiteY7262" fmla="*/ 118149 h 1636384"/>
              <a:gd name="connsiteX7263" fmla="*/ 968009 w 1305671"/>
              <a:gd name="connsiteY7263" fmla="*/ 117362 h 1636384"/>
              <a:gd name="connsiteX7264" fmla="*/ 967222 w 1305671"/>
              <a:gd name="connsiteY7264" fmla="*/ 117362 h 1636384"/>
              <a:gd name="connsiteX7265" fmla="*/ 964731 w 1305671"/>
              <a:gd name="connsiteY7265" fmla="*/ 115920 h 1636384"/>
              <a:gd name="connsiteX7266" fmla="*/ 964075 w 1305671"/>
              <a:gd name="connsiteY7266" fmla="*/ 115920 h 1636384"/>
              <a:gd name="connsiteX7267" fmla="*/ 961977 w 1305671"/>
              <a:gd name="connsiteY7267" fmla="*/ 115264 h 1636384"/>
              <a:gd name="connsiteX7268" fmla="*/ 961322 w 1305671"/>
              <a:gd name="connsiteY7268" fmla="*/ 115264 h 1636384"/>
              <a:gd name="connsiteX7269" fmla="*/ 845271 w 1305671"/>
              <a:gd name="connsiteY7269" fmla="*/ 114871 h 1636384"/>
              <a:gd name="connsiteX7270" fmla="*/ 847762 w 1305671"/>
              <a:gd name="connsiteY7270" fmla="*/ 114871 h 1636384"/>
              <a:gd name="connsiteX7271" fmla="*/ 851434 w 1305671"/>
              <a:gd name="connsiteY7271" fmla="*/ 115657 h 1636384"/>
              <a:gd name="connsiteX7272" fmla="*/ 851696 w 1305671"/>
              <a:gd name="connsiteY7272" fmla="*/ 116313 h 1636384"/>
              <a:gd name="connsiteX7273" fmla="*/ 851434 w 1305671"/>
              <a:gd name="connsiteY7273" fmla="*/ 116707 h 1636384"/>
              <a:gd name="connsiteX7274" fmla="*/ 851040 w 1305671"/>
              <a:gd name="connsiteY7274" fmla="*/ 116707 h 1636384"/>
              <a:gd name="connsiteX7275" fmla="*/ 851434 w 1305671"/>
              <a:gd name="connsiteY7275" fmla="*/ 118411 h 1636384"/>
              <a:gd name="connsiteX7276" fmla="*/ 852352 w 1305671"/>
              <a:gd name="connsiteY7276" fmla="*/ 119067 h 1636384"/>
              <a:gd name="connsiteX7277" fmla="*/ 853139 w 1305671"/>
              <a:gd name="connsiteY7277" fmla="*/ 119067 h 1636384"/>
              <a:gd name="connsiteX7278" fmla="*/ 854581 w 1305671"/>
              <a:gd name="connsiteY7278" fmla="*/ 119460 h 1636384"/>
              <a:gd name="connsiteX7279" fmla="*/ 856023 w 1305671"/>
              <a:gd name="connsiteY7279" fmla="*/ 118673 h 1636384"/>
              <a:gd name="connsiteX7280" fmla="*/ 858515 w 1305671"/>
              <a:gd name="connsiteY7280" fmla="*/ 118936 h 1636384"/>
              <a:gd name="connsiteX7281" fmla="*/ 859957 w 1305671"/>
              <a:gd name="connsiteY7281" fmla="*/ 117493 h 1636384"/>
              <a:gd name="connsiteX7282" fmla="*/ 860613 w 1305671"/>
              <a:gd name="connsiteY7282" fmla="*/ 117493 h 1636384"/>
              <a:gd name="connsiteX7283" fmla="*/ 862055 w 1305671"/>
              <a:gd name="connsiteY7283" fmla="*/ 118936 h 1636384"/>
              <a:gd name="connsiteX7284" fmla="*/ 861662 w 1305671"/>
              <a:gd name="connsiteY7284" fmla="*/ 119723 h 1636384"/>
              <a:gd name="connsiteX7285" fmla="*/ 858777 w 1305671"/>
              <a:gd name="connsiteY7285" fmla="*/ 119723 h 1636384"/>
              <a:gd name="connsiteX7286" fmla="*/ 859170 w 1305671"/>
              <a:gd name="connsiteY7286" fmla="*/ 120116 h 1636384"/>
              <a:gd name="connsiteX7287" fmla="*/ 860875 w 1305671"/>
              <a:gd name="connsiteY7287" fmla="*/ 120378 h 1636384"/>
              <a:gd name="connsiteX7288" fmla="*/ 861269 w 1305671"/>
              <a:gd name="connsiteY7288" fmla="*/ 121821 h 1636384"/>
              <a:gd name="connsiteX7289" fmla="*/ 860875 w 1305671"/>
              <a:gd name="connsiteY7289" fmla="*/ 122214 h 1636384"/>
              <a:gd name="connsiteX7290" fmla="*/ 860875 w 1305671"/>
              <a:gd name="connsiteY7290" fmla="*/ 123132 h 1636384"/>
              <a:gd name="connsiteX7291" fmla="*/ 862055 w 1305671"/>
              <a:gd name="connsiteY7291" fmla="*/ 125230 h 1636384"/>
              <a:gd name="connsiteX7292" fmla="*/ 861662 w 1305671"/>
              <a:gd name="connsiteY7292" fmla="*/ 125886 h 1636384"/>
              <a:gd name="connsiteX7293" fmla="*/ 861400 w 1305671"/>
              <a:gd name="connsiteY7293" fmla="*/ 126672 h 1636384"/>
              <a:gd name="connsiteX7294" fmla="*/ 861400 w 1305671"/>
              <a:gd name="connsiteY7294" fmla="*/ 126935 h 1636384"/>
              <a:gd name="connsiteX7295" fmla="*/ 860613 w 1305671"/>
              <a:gd name="connsiteY7295" fmla="*/ 126935 h 1636384"/>
              <a:gd name="connsiteX7296" fmla="*/ 859433 w 1305671"/>
              <a:gd name="connsiteY7296" fmla="*/ 127328 h 1636384"/>
              <a:gd name="connsiteX7297" fmla="*/ 858515 w 1305671"/>
              <a:gd name="connsiteY7297" fmla="*/ 128771 h 1636384"/>
              <a:gd name="connsiteX7298" fmla="*/ 857073 w 1305671"/>
              <a:gd name="connsiteY7298" fmla="*/ 129557 h 1636384"/>
              <a:gd name="connsiteX7299" fmla="*/ 856286 w 1305671"/>
              <a:gd name="connsiteY7299" fmla="*/ 129164 h 1636384"/>
              <a:gd name="connsiteX7300" fmla="*/ 856548 w 1305671"/>
              <a:gd name="connsiteY7300" fmla="*/ 128508 h 1636384"/>
              <a:gd name="connsiteX7301" fmla="*/ 854843 w 1305671"/>
              <a:gd name="connsiteY7301" fmla="*/ 128508 h 1636384"/>
              <a:gd name="connsiteX7302" fmla="*/ 851565 w 1305671"/>
              <a:gd name="connsiteY7302" fmla="*/ 130606 h 1636384"/>
              <a:gd name="connsiteX7303" fmla="*/ 850778 w 1305671"/>
              <a:gd name="connsiteY7303" fmla="*/ 130606 h 1636384"/>
              <a:gd name="connsiteX7304" fmla="*/ 850778 w 1305671"/>
              <a:gd name="connsiteY7304" fmla="*/ 131393 h 1636384"/>
              <a:gd name="connsiteX7305" fmla="*/ 850516 w 1305671"/>
              <a:gd name="connsiteY7305" fmla="*/ 131393 h 1636384"/>
              <a:gd name="connsiteX7306" fmla="*/ 850123 w 1305671"/>
              <a:gd name="connsiteY7306" fmla="*/ 131131 h 1636384"/>
              <a:gd name="connsiteX7307" fmla="*/ 849336 w 1305671"/>
              <a:gd name="connsiteY7307" fmla="*/ 130738 h 1636384"/>
              <a:gd name="connsiteX7308" fmla="*/ 848680 w 1305671"/>
              <a:gd name="connsiteY7308" fmla="*/ 130738 h 1636384"/>
              <a:gd name="connsiteX7309" fmla="*/ 848680 w 1305671"/>
              <a:gd name="connsiteY7309" fmla="*/ 132573 h 1636384"/>
              <a:gd name="connsiteX7310" fmla="*/ 848287 w 1305671"/>
              <a:gd name="connsiteY7310" fmla="*/ 132573 h 1636384"/>
              <a:gd name="connsiteX7311" fmla="*/ 849074 w 1305671"/>
              <a:gd name="connsiteY7311" fmla="*/ 134016 h 1636384"/>
              <a:gd name="connsiteX7312" fmla="*/ 849074 w 1305671"/>
              <a:gd name="connsiteY7312" fmla="*/ 134671 h 1636384"/>
              <a:gd name="connsiteX7313" fmla="*/ 848287 w 1305671"/>
              <a:gd name="connsiteY7313" fmla="*/ 134671 h 1636384"/>
              <a:gd name="connsiteX7314" fmla="*/ 848287 w 1305671"/>
              <a:gd name="connsiteY7314" fmla="*/ 135458 h 1636384"/>
              <a:gd name="connsiteX7315" fmla="*/ 847369 w 1305671"/>
              <a:gd name="connsiteY7315" fmla="*/ 136114 h 1636384"/>
              <a:gd name="connsiteX7316" fmla="*/ 846582 w 1305671"/>
              <a:gd name="connsiteY7316" fmla="*/ 136376 h 1636384"/>
              <a:gd name="connsiteX7317" fmla="*/ 846189 w 1305671"/>
              <a:gd name="connsiteY7317" fmla="*/ 136114 h 1636384"/>
              <a:gd name="connsiteX7318" fmla="*/ 845140 w 1305671"/>
              <a:gd name="connsiteY7318" fmla="*/ 136376 h 1636384"/>
              <a:gd name="connsiteX7319" fmla="*/ 844746 w 1305671"/>
              <a:gd name="connsiteY7319" fmla="*/ 135720 h 1636384"/>
              <a:gd name="connsiteX7320" fmla="*/ 843041 w 1305671"/>
              <a:gd name="connsiteY7320" fmla="*/ 136376 h 1636384"/>
              <a:gd name="connsiteX7321" fmla="*/ 841861 w 1305671"/>
              <a:gd name="connsiteY7321" fmla="*/ 137556 h 1636384"/>
              <a:gd name="connsiteX7322" fmla="*/ 841075 w 1305671"/>
              <a:gd name="connsiteY7322" fmla="*/ 138605 h 1636384"/>
              <a:gd name="connsiteX7323" fmla="*/ 841075 w 1305671"/>
              <a:gd name="connsiteY7323" fmla="*/ 139261 h 1636384"/>
              <a:gd name="connsiteX7324" fmla="*/ 841861 w 1305671"/>
              <a:gd name="connsiteY7324" fmla="*/ 139654 h 1636384"/>
              <a:gd name="connsiteX7325" fmla="*/ 841599 w 1305671"/>
              <a:gd name="connsiteY7325" fmla="*/ 139917 h 1636384"/>
              <a:gd name="connsiteX7326" fmla="*/ 841206 w 1305671"/>
              <a:gd name="connsiteY7326" fmla="*/ 140310 h 1636384"/>
              <a:gd name="connsiteX7327" fmla="*/ 839107 w 1305671"/>
              <a:gd name="connsiteY7327" fmla="*/ 141359 h 1636384"/>
              <a:gd name="connsiteX7328" fmla="*/ 838058 w 1305671"/>
              <a:gd name="connsiteY7328" fmla="*/ 141359 h 1636384"/>
              <a:gd name="connsiteX7329" fmla="*/ 836223 w 1305671"/>
              <a:gd name="connsiteY7329" fmla="*/ 140572 h 1636384"/>
              <a:gd name="connsiteX7330" fmla="*/ 834780 w 1305671"/>
              <a:gd name="connsiteY7330" fmla="*/ 142015 h 1636384"/>
              <a:gd name="connsiteX7331" fmla="*/ 834518 w 1305671"/>
              <a:gd name="connsiteY7331" fmla="*/ 142802 h 1636384"/>
              <a:gd name="connsiteX7332" fmla="*/ 833731 w 1305671"/>
              <a:gd name="connsiteY7332" fmla="*/ 142802 h 1636384"/>
              <a:gd name="connsiteX7333" fmla="*/ 833338 w 1305671"/>
              <a:gd name="connsiteY7333" fmla="*/ 143457 h 1636384"/>
              <a:gd name="connsiteX7334" fmla="*/ 832289 w 1305671"/>
              <a:gd name="connsiteY7334" fmla="*/ 143851 h 1636384"/>
              <a:gd name="connsiteX7335" fmla="*/ 831633 w 1305671"/>
              <a:gd name="connsiteY7335" fmla="*/ 144506 h 1636384"/>
              <a:gd name="connsiteX7336" fmla="*/ 830846 w 1305671"/>
              <a:gd name="connsiteY7336" fmla="*/ 144769 h 1636384"/>
              <a:gd name="connsiteX7337" fmla="*/ 829666 w 1305671"/>
              <a:gd name="connsiteY7337" fmla="*/ 144113 h 1636384"/>
              <a:gd name="connsiteX7338" fmla="*/ 828224 w 1305671"/>
              <a:gd name="connsiteY7338" fmla="*/ 144506 h 1636384"/>
              <a:gd name="connsiteX7339" fmla="*/ 828617 w 1305671"/>
              <a:gd name="connsiteY7339" fmla="*/ 144769 h 1636384"/>
              <a:gd name="connsiteX7340" fmla="*/ 828617 w 1305671"/>
              <a:gd name="connsiteY7340" fmla="*/ 145162 h 1636384"/>
              <a:gd name="connsiteX7341" fmla="*/ 827437 w 1305671"/>
              <a:gd name="connsiteY7341" fmla="*/ 145424 h 1636384"/>
              <a:gd name="connsiteX7342" fmla="*/ 827699 w 1305671"/>
              <a:gd name="connsiteY7342" fmla="*/ 144244 h 1636384"/>
              <a:gd name="connsiteX7343" fmla="*/ 827699 w 1305671"/>
              <a:gd name="connsiteY7343" fmla="*/ 142408 h 1636384"/>
              <a:gd name="connsiteX7344" fmla="*/ 827961 w 1305671"/>
              <a:gd name="connsiteY7344" fmla="*/ 139523 h 1636384"/>
              <a:gd name="connsiteX7345" fmla="*/ 830060 w 1305671"/>
              <a:gd name="connsiteY7345" fmla="*/ 135983 h 1636384"/>
              <a:gd name="connsiteX7346" fmla="*/ 833600 w 1305671"/>
              <a:gd name="connsiteY7346" fmla="*/ 125361 h 1636384"/>
              <a:gd name="connsiteX7347" fmla="*/ 835042 w 1305671"/>
              <a:gd name="connsiteY7347" fmla="*/ 123132 h 1636384"/>
              <a:gd name="connsiteX7348" fmla="*/ 836485 w 1305671"/>
              <a:gd name="connsiteY7348" fmla="*/ 121689 h 1636384"/>
              <a:gd name="connsiteX7349" fmla="*/ 837665 w 1305671"/>
              <a:gd name="connsiteY7349" fmla="*/ 120509 h 1636384"/>
              <a:gd name="connsiteX7350" fmla="*/ 837927 w 1305671"/>
              <a:gd name="connsiteY7350" fmla="*/ 119591 h 1636384"/>
              <a:gd name="connsiteX7351" fmla="*/ 838321 w 1305671"/>
              <a:gd name="connsiteY7351" fmla="*/ 119198 h 1636384"/>
              <a:gd name="connsiteX7352" fmla="*/ 838583 w 1305671"/>
              <a:gd name="connsiteY7352" fmla="*/ 118280 h 1636384"/>
              <a:gd name="connsiteX7353" fmla="*/ 840681 w 1305671"/>
              <a:gd name="connsiteY7353" fmla="*/ 116838 h 1636384"/>
              <a:gd name="connsiteX7354" fmla="*/ 842517 w 1305671"/>
              <a:gd name="connsiteY7354" fmla="*/ 115657 h 1636384"/>
              <a:gd name="connsiteX7355" fmla="*/ 844615 w 1305671"/>
              <a:gd name="connsiteY7355" fmla="*/ 115657 h 1636384"/>
              <a:gd name="connsiteX7356" fmla="*/ 837796 w 1305671"/>
              <a:gd name="connsiteY7356" fmla="*/ 103987 h 1636384"/>
              <a:gd name="connsiteX7357" fmla="*/ 838452 w 1305671"/>
              <a:gd name="connsiteY7357" fmla="*/ 103987 h 1636384"/>
              <a:gd name="connsiteX7358" fmla="*/ 840288 w 1305671"/>
              <a:gd name="connsiteY7358" fmla="*/ 104642 h 1636384"/>
              <a:gd name="connsiteX7359" fmla="*/ 841730 w 1305671"/>
              <a:gd name="connsiteY7359" fmla="*/ 107527 h 1636384"/>
              <a:gd name="connsiteX7360" fmla="*/ 841730 w 1305671"/>
              <a:gd name="connsiteY7360" fmla="*/ 107790 h 1636384"/>
              <a:gd name="connsiteX7361" fmla="*/ 839632 w 1305671"/>
              <a:gd name="connsiteY7361" fmla="*/ 108970 h 1636384"/>
              <a:gd name="connsiteX7362" fmla="*/ 839632 w 1305671"/>
              <a:gd name="connsiteY7362" fmla="*/ 109757 h 1636384"/>
              <a:gd name="connsiteX7363" fmla="*/ 840681 w 1305671"/>
              <a:gd name="connsiteY7363" fmla="*/ 109757 h 1636384"/>
              <a:gd name="connsiteX7364" fmla="*/ 840681 w 1305671"/>
              <a:gd name="connsiteY7364" fmla="*/ 110281 h 1636384"/>
              <a:gd name="connsiteX7365" fmla="*/ 839632 w 1305671"/>
              <a:gd name="connsiteY7365" fmla="*/ 109888 h 1636384"/>
              <a:gd name="connsiteX7366" fmla="*/ 838190 w 1305671"/>
              <a:gd name="connsiteY7366" fmla="*/ 109625 h 1636384"/>
              <a:gd name="connsiteX7367" fmla="*/ 837010 w 1305671"/>
              <a:gd name="connsiteY7367" fmla="*/ 108183 h 1636384"/>
              <a:gd name="connsiteX7368" fmla="*/ 837010 w 1305671"/>
              <a:gd name="connsiteY7368" fmla="*/ 106741 h 1636384"/>
              <a:gd name="connsiteX7369" fmla="*/ 837010 w 1305671"/>
              <a:gd name="connsiteY7369" fmla="*/ 104642 h 1636384"/>
              <a:gd name="connsiteX7370" fmla="*/ 953847 w 1305671"/>
              <a:gd name="connsiteY7370" fmla="*/ 90044 h 1636384"/>
              <a:gd name="connsiteX7371" fmla="*/ 953847 w 1305671"/>
              <a:gd name="connsiteY7371" fmla="*/ 90218 h 1636384"/>
              <a:gd name="connsiteX7372" fmla="*/ 953323 w 1305671"/>
              <a:gd name="connsiteY7372" fmla="*/ 90218 h 1636384"/>
              <a:gd name="connsiteX7373" fmla="*/ 824814 w 1305671"/>
              <a:gd name="connsiteY7373" fmla="*/ 83268 h 1636384"/>
              <a:gd name="connsiteX7374" fmla="*/ 825077 w 1305671"/>
              <a:gd name="connsiteY7374" fmla="*/ 84448 h 1636384"/>
              <a:gd name="connsiteX7375" fmla="*/ 825732 w 1305671"/>
              <a:gd name="connsiteY7375" fmla="*/ 86546 h 1636384"/>
              <a:gd name="connsiteX7376" fmla="*/ 825470 w 1305671"/>
              <a:gd name="connsiteY7376" fmla="*/ 87595 h 1636384"/>
              <a:gd name="connsiteX7377" fmla="*/ 825077 w 1305671"/>
              <a:gd name="connsiteY7377" fmla="*/ 87595 h 1636384"/>
              <a:gd name="connsiteX7378" fmla="*/ 824290 w 1305671"/>
              <a:gd name="connsiteY7378" fmla="*/ 87989 h 1636384"/>
              <a:gd name="connsiteX7379" fmla="*/ 824027 w 1305671"/>
              <a:gd name="connsiteY7379" fmla="*/ 88776 h 1636384"/>
              <a:gd name="connsiteX7380" fmla="*/ 823634 w 1305671"/>
              <a:gd name="connsiteY7380" fmla="*/ 90218 h 1636384"/>
              <a:gd name="connsiteX7381" fmla="*/ 823372 w 1305671"/>
              <a:gd name="connsiteY7381" fmla="*/ 89825 h 1636384"/>
              <a:gd name="connsiteX7382" fmla="*/ 822978 w 1305671"/>
              <a:gd name="connsiteY7382" fmla="*/ 88907 h 1636384"/>
              <a:gd name="connsiteX7383" fmla="*/ 822716 w 1305671"/>
              <a:gd name="connsiteY7383" fmla="*/ 86022 h 1636384"/>
              <a:gd name="connsiteX7384" fmla="*/ 822978 w 1305671"/>
              <a:gd name="connsiteY7384" fmla="*/ 85104 h 1636384"/>
              <a:gd name="connsiteX7385" fmla="*/ 826257 w 1305671"/>
              <a:gd name="connsiteY7385" fmla="*/ 51534 h 1636384"/>
              <a:gd name="connsiteX7386" fmla="*/ 827699 w 1305671"/>
              <a:gd name="connsiteY7386" fmla="*/ 52190 h 1636384"/>
              <a:gd name="connsiteX7387" fmla="*/ 829797 w 1305671"/>
              <a:gd name="connsiteY7387" fmla="*/ 52190 h 1636384"/>
              <a:gd name="connsiteX7388" fmla="*/ 830584 w 1305671"/>
              <a:gd name="connsiteY7388" fmla="*/ 52977 h 1636384"/>
              <a:gd name="connsiteX7389" fmla="*/ 831240 w 1305671"/>
              <a:gd name="connsiteY7389" fmla="*/ 55337 h 1636384"/>
              <a:gd name="connsiteX7390" fmla="*/ 831502 w 1305671"/>
              <a:gd name="connsiteY7390" fmla="*/ 57829 h 1636384"/>
              <a:gd name="connsiteX7391" fmla="*/ 832682 w 1305671"/>
              <a:gd name="connsiteY7391" fmla="*/ 60714 h 1636384"/>
              <a:gd name="connsiteX7392" fmla="*/ 835567 w 1305671"/>
              <a:gd name="connsiteY7392" fmla="*/ 65303 h 1636384"/>
              <a:gd name="connsiteX7393" fmla="*/ 834911 w 1305671"/>
              <a:gd name="connsiteY7393" fmla="*/ 66090 h 1636384"/>
              <a:gd name="connsiteX7394" fmla="*/ 834911 w 1305671"/>
              <a:gd name="connsiteY7394" fmla="*/ 66483 h 1636384"/>
              <a:gd name="connsiteX7395" fmla="*/ 834518 w 1305671"/>
              <a:gd name="connsiteY7395" fmla="*/ 66483 h 1636384"/>
              <a:gd name="connsiteX7396" fmla="*/ 834911 w 1305671"/>
              <a:gd name="connsiteY7396" fmla="*/ 65828 h 1636384"/>
              <a:gd name="connsiteX7397" fmla="*/ 834518 w 1305671"/>
              <a:gd name="connsiteY7397" fmla="*/ 65434 h 1636384"/>
              <a:gd name="connsiteX7398" fmla="*/ 834518 w 1305671"/>
              <a:gd name="connsiteY7398" fmla="*/ 66221 h 1636384"/>
              <a:gd name="connsiteX7399" fmla="*/ 834256 w 1305671"/>
              <a:gd name="connsiteY7399" fmla="*/ 67401 h 1636384"/>
              <a:gd name="connsiteX7400" fmla="*/ 835042 w 1305671"/>
              <a:gd name="connsiteY7400" fmla="*/ 69106 h 1636384"/>
              <a:gd name="connsiteX7401" fmla="*/ 835305 w 1305671"/>
              <a:gd name="connsiteY7401" fmla="*/ 69499 h 1636384"/>
              <a:gd name="connsiteX7402" fmla="*/ 835305 w 1305671"/>
              <a:gd name="connsiteY7402" fmla="*/ 70942 h 1636384"/>
              <a:gd name="connsiteX7403" fmla="*/ 834518 w 1305671"/>
              <a:gd name="connsiteY7403" fmla="*/ 69762 h 1636384"/>
              <a:gd name="connsiteX7404" fmla="*/ 834256 w 1305671"/>
              <a:gd name="connsiteY7404" fmla="*/ 69499 h 1636384"/>
              <a:gd name="connsiteX7405" fmla="*/ 834256 w 1305671"/>
              <a:gd name="connsiteY7405" fmla="*/ 67664 h 1636384"/>
              <a:gd name="connsiteX7406" fmla="*/ 833600 w 1305671"/>
              <a:gd name="connsiteY7406" fmla="*/ 68844 h 1636384"/>
              <a:gd name="connsiteX7407" fmla="*/ 833600 w 1305671"/>
              <a:gd name="connsiteY7407" fmla="*/ 68450 h 1636384"/>
              <a:gd name="connsiteX7408" fmla="*/ 833600 w 1305671"/>
              <a:gd name="connsiteY7408" fmla="*/ 67008 h 1636384"/>
              <a:gd name="connsiteX7409" fmla="*/ 833862 w 1305671"/>
              <a:gd name="connsiteY7409" fmla="*/ 66746 h 1636384"/>
              <a:gd name="connsiteX7410" fmla="*/ 833600 w 1305671"/>
              <a:gd name="connsiteY7410" fmla="*/ 66090 h 1636384"/>
              <a:gd name="connsiteX7411" fmla="*/ 833600 w 1305671"/>
              <a:gd name="connsiteY7411" fmla="*/ 65697 h 1636384"/>
              <a:gd name="connsiteX7412" fmla="*/ 833207 w 1305671"/>
              <a:gd name="connsiteY7412" fmla="*/ 65697 h 1636384"/>
              <a:gd name="connsiteX7413" fmla="*/ 833600 w 1305671"/>
              <a:gd name="connsiteY7413" fmla="*/ 64779 h 1636384"/>
              <a:gd name="connsiteX7414" fmla="*/ 832813 w 1305671"/>
              <a:gd name="connsiteY7414" fmla="*/ 63598 h 1636384"/>
              <a:gd name="connsiteX7415" fmla="*/ 832420 w 1305671"/>
              <a:gd name="connsiteY7415" fmla="*/ 62549 h 1636384"/>
              <a:gd name="connsiteX7416" fmla="*/ 831633 w 1305671"/>
              <a:gd name="connsiteY7416" fmla="*/ 61369 h 1636384"/>
              <a:gd name="connsiteX7417" fmla="*/ 831371 w 1305671"/>
              <a:gd name="connsiteY7417" fmla="*/ 60714 h 1636384"/>
              <a:gd name="connsiteX7418" fmla="*/ 831633 w 1305671"/>
              <a:gd name="connsiteY7418" fmla="*/ 59665 h 1636384"/>
              <a:gd name="connsiteX7419" fmla="*/ 831633 w 1305671"/>
              <a:gd name="connsiteY7419" fmla="*/ 58484 h 1636384"/>
              <a:gd name="connsiteX7420" fmla="*/ 831371 w 1305671"/>
              <a:gd name="connsiteY7420" fmla="*/ 58484 h 1636384"/>
              <a:gd name="connsiteX7421" fmla="*/ 830977 w 1305671"/>
              <a:gd name="connsiteY7421" fmla="*/ 57042 h 1636384"/>
              <a:gd name="connsiteX7422" fmla="*/ 830715 w 1305671"/>
              <a:gd name="connsiteY7422" fmla="*/ 57042 h 1636384"/>
              <a:gd name="connsiteX7423" fmla="*/ 830715 w 1305671"/>
              <a:gd name="connsiteY7423" fmla="*/ 58484 h 1636384"/>
              <a:gd name="connsiteX7424" fmla="*/ 831371 w 1305671"/>
              <a:gd name="connsiteY7424" fmla="*/ 59927 h 1636384"/>
              <a:gd name="connsiteX7425" fmla="*/ 831371 w 1305671"/>
              <a:gd name="connsiteY7425" fmla="*/ 60320 h 1636384"/>
              <a:gd name="connsiteX7426" fmla="*/ 830977 w 1305671"/>
              <a:gd name="connsiteY7426" fmla="*/ 60582 h 1636384"/>
              <a:gd name="connsiteX7427" fmla="*/ 830977 w 1305671"/>
              <a:gd name="connsiteY7427" fmla="*/ 63074 h 1636384"/>
              <a:gd name="connsiteX7428" fmla="*/ 831633 w 1305671"/>
              <a:gd name="connsiteY7428" fmla="*/ 65959 h 1636384"/>
              <a:gd name="connsiteX7429" fmla="*/ 832026 w 1305671"/>
              <a:gd name="connsiteY7429" fmla="*/ 69499 h 1636384"/>
              <a:gd name="connsiteX7430" fmla="*/ 831633 w 1305671"/>
              <a:gd name="connsiteY7430" fmla="*/ 69762 h 1636384"/>
              <a:gd name="connsiteX7431" fmla="*/ 831371 w 1305671"/>
              <a:gd name="connsiteY7431" fmla="*/ 69499 h 1636384"/>
              <a:gd name="connsiteX7432" fmla="*/ 830977 w 1305671"/>
              <a:gd name="connsiteY7432" fmla="*/ 68057 h 1636384"/>
              <a:gd name="connsiteX7433" fmla="*/ 830715 w 1305671"/>
              <a:gd name="connsiteY7433" fmla="*/ 65565 h 1636384"/>
              <a:gd name="connsiteX7434" fmla="*/ 829928 w 1305671"/>
              <a:gd name="connsiteY7434" fmla="*/ 65303 h 1636384"/>
              <a:gd name="connsiteX7435" fmla="*/ 829928 w 1305671"/>
              <a:gd name="connsiteY7435" fmla="*/ 63467 h 1636384"/>
              <a:gd name="connsiteX7436" fmla="*/ 828748 w 1305671"/>
              <a:gd name="connsiteY7436" fmla="*/ 62025 h 1636384"/>
              <a:gd name="connsiteX7437" fmla="*/ 827306 w 1305671"/>
              <a:gd name="connsiteY7437" fmla="*/ 61238 h 1636384"/>
              <a:gd name="connsiteX7438" fmla="*/ 827306 w 1305671"/>
              <a:gd name="connsiteY7438" fmla="*/ 60582 h 1636384"/>
              <a:gd name="connsiteX7439" fmla="*/ 828486 w 1305671"/>
              <a:gd name="connsiteY7439" fmla="*/ 60582 h 1636384"/>
              <a:gd name="connsiteX7440" fmla="*/ 828748 w 1305671"/>
              <a:gd name="connsiteY7440" fmla="*/ 59140 h 1636384"/>
              <a:gd name="connsiteX7441" fmla="*/ 829142 w 1305671"/>
              <a:gd name="connsiteY7441" fmla="*/ 58091 h 1636384"/>
              <a:gd name="connsiteX7442" fmla="*/ 828748 w 1305671"/>
              <a:gd name="connsiteY7442" fmla="*/ 56911 h 1636384"/>
              <a:gd name="connsiteX7443" fmla="*/ 829142 w 1305671"/>
              <a:gd name="connsiteY7443" fmla="*/ 56255 h 1636384"/>
              <a:gd name="connsiteX7444" fmla="*/ 829142 w 1305671"/>
              <a:gd name="connsiteY7444" fmla="*/ 55993 h 1636384"/>
              <a:gd name="connsiteX7445" fmla="*/ 829404 w 1305671"/>
              <a:gd name="connsiteY7445" fmla="*/ 55600 h 1636384"/>
              <a:gd name="connsiteX7446" fmla="*/ 829142 w 1305671"/>
              <a:gd name="connsiteY7446" fmla="*/ 55337 h 1636384"/>
              <a:gd name="connsiteX7447" fmla="*/ 828748 w 1305671"/>
              <a:gd name="connsiteY7447" fmla="*/ 56124 h 1636384"/>
              <a:gd name="connsiteX7448" fmla="*/ 825863 w 1305671"/>
              <a:gd name="connsiteY7448" fmla="*/ 59271 h 1636384"/>
              <a:gd name="connsiteX7449" fmla="*/ 825601 w 1305671"/>
              <a:gd name="connsiteY7449" fmla="*/ 59927 h 1636384"/>
              <a:gd name="connsiteX7450" fmla="*/ 825601 w 1305671"/>
              <a:gd name="connsiteY7450" fmla="*/ 60714 h 1636384"/>
              <a:gd name="connsiteX7451" fmla="*/ 824945 w 1305671"/>
              <a:gd name="connsiteY7451" fmla="*/ 61369 h 1636384"/>
              <a:gd name="connsiteX7452" fmla="*/ 824945 w 1305671"/>
              <a:gd name="connsiteY7452" fmla="*/ 62156 h 1636384"/>
              <a:gd name="connsiteX7453" fmla="*/ 824159 w 1305671"/>
              <a:gd name="connsiteY7453" fmla="*/ 63992 h 1636384"/>
              <a:gd name="connsiteX7454" fmla="*/ 824421 w 1305671"/>
              <a:gd name="connsiteY7454" fmla="*/ 64779 h 1636384"/>
              <a:gd name="connsiteX7455" fmla="*/ 820225 w 1305671"/>
              <a:gd name="connsiteY7455" fmla="*/ 64385 h 1636384"/>
              <a:gd name="connsiteX7456" fmla="*/ 819831 w 1305671"/>
              <a:gd name="connsiteY7456" fmla="*/ 64779 h 1636384"/>
              <a:gd name="connsiteX7457" fmla="*/ 819569 w 1305671"/>
              <a:gd name="connsiteY7457" fmla="*/ 64385 h 1636384"/>
              <a:gd name="connsiteX7458" fmla="*/ 819176 w 1305671"/>
              <a:gd name="connsiteY7458" fmla="*/ 65828 h 1636384"/>
              <a:gd name="connsiteX7459" fmla="*/ 820356 w 1305671"/>
              <a:gd name="connsiteY7459" fmla="*/ 67008 h 1636384"/>
              <a:gd name="connsiteX7460" fmla="*/ 820749 w 1305671"/>
              <a:gd name="connsiteY7460" fmla="*/ 68057 h 1636384"/>
              <a:gd name="connsiteX7461" fmla="*/ 822454 w 1305671"/>
              <a:gd name="connsiteY7461" fmla="*/ 69499 h 1636384"/>
              <a:gd name="connsiteX7462" fmla="*/ 822192 w 1305671"/>
              <a:gd name="connsiteY7462" fmla="*/ 70155 h 1636384"/>
              <a:gd name="connsiteX7463" fmla="*/ 822847 w 1305671"/>
              <a:gd name="connsiteY7463" fmla="*/ 70155 h 1636384"/>
              <a:gd name="connsiteX7464" fmla="*/ 822454 w 1305671"/>
              <a:gd name="connsiteY7464" fmla="*/ 70548 h 1636384"/>
              <a:gd name="connsiteX7465" fmla="*/ 821405 w 1305671"/>
              <a:gd name="connsiteY7465" fmla="*/ 70811 h 1636384"/>
              <a:gd name="connsiteX7466" fmla="*/ 820749 w 1305671"/>
              <a:gd name="connsiteY7466" fmla="*/ 71204 h 1636384"/>
              <a:gd name="connsiteX7467" fmla="*/ 819962 w 1305671"/>
              <a:gd name="connsiteY7467" fmla="*/ 71991 h 1636384"/>
              <a:gd name="connsiteX7468" fmla="*/ 820356 w 1305671"/>
              <a:gd name="connsiteY7468" fmla="*/ 72647 h 1636384"/>
              <a:gd name="connsiteX7469" fmla="*/ 820356 w 1305671"/>
              <a:gd name="connsiteY7469" fmla="*/ 73433 h 1636384"/>
              <a:gd name="connsiteX7470" fmla="*/ 819962 w 1305671"/>
              <a:gd name="connsiteY7470" fmla="*/ 73696 h 1636384"/>
              <a:gd name="connsiteX7471" fmla="*/ 819700 w 1305671"/>
              <a:gd name="connsiteY7471" fmla="*/ 73433 h 1636384"/>
              <a:gd name="connsiteX7472" fmla="*/ 819307 w 1305671"/>
              <a:gd name="connsiteY7472" fmla="*/ 73696 h 1636384"/>
              <a:gd name="connsiteX7473" fmla="*/ 819700 w 1305671"/>
              <a:gd name="connsiteY7473" fmla="*/ 74351 h 1636384"/>
              <a:gd name="connsiteX7474" fmla="*/ 820356 w 1305671"/>
              <a:gd name="connsiteY7474" fmla="*/ 74745 h 1636384"/>
              <a:gd name="connsiteX7475" fmla="*/ 821798 w 1305671"/>
              <a:gd name="connsiteY7475" fmla="*/ 76843 h 1636384"/>
              <a:gd name="connsiteX7476" fmla="*/ 821536 w 1305671"/>
              <a:gd name="connsiteY7476" fmla="*/ 78285 h 1636384"/>
              <a:gd name="connsiteX7477" fmla="*/ 822585 w 1305671"/>
              <a:gd name="connsiteY7477" fmla="*/ 79990 h 1636384"/>
              <a:gd name="connsiteX7478" fmla="*/ 822585 w 1305671"/>
              <a:gd name="connsiteY7478" fmla="*/ 82481 h 1636384"/>
              <a:gd name="connsiteX7479" fmla="*/ 823241 w 1305671"/>
              <a:gd name="connsiteY7479" fmla="*/ 83530 h 1636384"/>
              <a:gd name="connsiteX7480" fmla="*/ 822585 w 1305671"/>
              <a:gd name="connsiteY7480" fmla="*/ 84711 h 1636384"/>
              <a:gd name="connsiteX7481" fmla="*/ 822323 w 1305671"/>
              <a:gd name="connsiteY7481" fmla="*/ 87071 h 1636384"/>
              <a:gd name="connsiteX7482" fmla="*/ 822585 w 1305671"/>
              <a:gd name="connsiteY7482" fmla="*/ 89169 h 1636384"/>
              <a:gd name="connsiteX7483" fmla="*/ 823241 w 1305671"/>
              <a:gd name="connsiteY7483" fmla="*/ 91005 h 1636384"/>
              <a:gd name="connsiteX7484" fmla="*/ 822585 w 1305671"/>
              <a:gd name="connsiteY7484" fmla="*/ 91792 h 1636384"/>
              <a:gd name="connsiteX7485" fmla="*/ 821798 w 1305671"/>
              <a:gd name="connsiteY7485" fmla="*/ 92972 h 1636384"/>
              <a:gd name="connsiteX7486" fmla="*/ 820880 w 1305671"/>
              <a:gd name="connsiteY7486" fmla="*/ 93627 h 1636384"/>
              <a:gd name="connsiteX7487" fmla="*/ 820487 w 1305671"/>
              <a:gd name="connsiteY7487" fmla="*/ 94677 h 1636384"/>
              <a:gd name="connsiteX7488" fmla="*/ 819307 w 1305671"/>
              <a:gd name="connsiteY7488" fmla="*/ 94414 h 1636384"/>
              <a:gd name="connsiteX7489" fmla="*/ 819044 w 1305671"/>
              <a:gd name="connsiteY7489" fmla="*/ 94414 h 1636384"/>
              <a:gd name="connsiteX7490" fmla="*/ 819044 w 1305671"/>
              <a:gd name="connsiteY7490" fmla="*/ 94677 h 1636384"/>
              <a:gd name="connsiteX7491" fmla="*/ 820094 w 1305671"/>
              <a:gd name="connsiteY7491" fmla="*/ 95070 h 1636384"/>
              <a:gd name="connsiteX7492" fmla="*/ 820094 w 1305671"/>
              <a:gd name="connsiteY7492" fmla="*/ 95857 h 1636384"/>
              <a:gd name="connsiteX7493" fmla="*/ 819044 w 1305671"/>
              <a:gd name="connsiteY7493" fmla="*/ 96775 h 1636384"/>
              <a:gd name="connsiteX7494" fmla="*/ 817602 w 1305671"/>
              <a:gd name="connsiteY7494" fmla="*/ 96906 h 1636384"/>
              <a:gd name="connsiteX7495" fmla="*/ 815897 w 1305671"/>
              <a:gd name="connsiteY7495" fmla="*/ 97168 h 1636384"/>
              <a:gd name="connsiteX7496" fmla="*/ 815504 w 1305671"/>
              <a:gd name="connsiteY7496" fmla="*/ 97561 h 1636384"/>
              <a:gd name="connsiteX7497" fmla="*/ 815897 w 1305671"/>
              <a:gd name="connsiteY7497" fmla="*/ 98348 h 1636384"/>
              <a:gd name="connsiteX7498" fmla="*/ 815897 w 1305671"/>
              <a:gd name="connsiteY7498" fmla="*/ 98610 h 1636384"/>
              <a:gd name="connsiteX7499" fmla="*/ 815504 w 1305671"/>
              <a:gd name="connsiteY7499" fmla="*/ 98610 h 1636384"/>
              <a:gd name="connsiteX7500" fmla="*/ 815504 w 1305671"/>
              <a:gd name="connsiteY7500" fmla="*/ 99266 h 1636384"/>
              <a:gd name="connsiteX7501" fmla="*/ 816160 w 1305671"/>
              <a:gd name="connsiteY7501" fmla="*/ 100053 h 1636384"/>
              <a:gd name="connsiteX7502" fmla="*/ 815504 w 1305671"/>
              <a:gd name="connsiteY7502" fmla="*/ 101233 h 1636384"/>
              <a:gd name="connsiteX7503" fmla="*/ 815897 w 1305671"/>
              <a:gd name="connsiteY7503" fmla="*/ 102676 h 1636384"/>
              <a:gd name="connsiteX7504" fmla="*/ 815897 w 1305671"/>
              <a:gd name="connsiteY7504" fmla="*/ 103331 h 1636384"/>
              <a:gd name="connsiteX7505" fmla="*/ 815504 w 1305671"/>
              <a:gd name="connsiteY7505" fmla="*/ 103331 h 1636384"/>
              <a:gd name="connsiteX7506" fmla="*/ 815504 w 1305671"/>
              <a:gd name="connsiteY7506" fmla="*/ 102938 h 1636384"/>
              <a:gd name="connsiteX7507" fmla="*/ 814848 w 1305671"/>
              <a:gd name="connsiteY7507" fmla="*/ 102151 h 1636384"/>
              <a:gd name="connsiteX7508" fmla="*/ 813799 w 1305671"/>
              <a:gd name="connsiteY7508" fmla="*/ 101889 h 1636384"/>
              <a:gd name="connsiteX7509" fmla="*/ 813144 w 1305671"/>
              <a:gd name="connsiteY7509" fmla="*/ 102151 h 1636384"/>
              <a:gd name="connsiteX7510" fmla="*/ 813406 w 1305671"/>
              <a:gd name="connsiteY7510" fmla="*/ 103331 h 1636384"/>
              <a:gd name="connsiteX7511" fmla="*/ 814586 w 1305671"/>
              <a:gd name="connsiteY7511" fmla="*/ 103331 h 1636384"/>
              <a:gd name="connsiteX7512" fmla="*/ 814848 w 1305671"/>
              <a:gd name="connsiteY7512" fmla="*/ 104774 h 1636384"/>
              <a:gd name="connsiteX7513" fmla="*/ 813144 w 1305671"/>
              <a:gd name="connsiteY7513" fmla="*/ 104380 h 1636384"/>
              <a:gd name="connsiteX7514" fmla="*/ 812750 w 1305671"/>
              <a:gd name="connsiteY7514" fmla="*/ 105036 h 1636384"/>
              <a:gd name="connsiteX7515" fmla="*/ 812750 w 1305671"/>
              <a:gd name="connsiteY7515" fmla="*/ 105429 h 1636384"/>
              <a:gd name="connsiteX7516" fmla="*/ 812488 w 1305671"/>
              <a:gd name="connsiteY7516" fmla="*/ 105692 h 1636384"/>
              <a:gd name="connsiteX7517" fmla="*/ 812488 w 1305671"/>
              <a:gd name="connsiteY7517" fmla="*/ 106872 h 1636384"/>
              <a:gd name="connsiteX7518" fmla="*/ 812488 w 1305671"/>
              <a:gd name="connsiteY7518" fmla="*/ 107527 h 1636384"/>
              <a:gd name="connsiteX7519" fmla="*/ 812095 w 1305671"/>
              <a:gd name="connsiteY7519" fmla="*/ 109232 h 1636384"/>
              <a:gd name="connsiteX7520" fmla="*/ 812095 w 1305671"/>
              <a:gd name="connsiteY7520" fmla="*/ 110674 h 1636384"/>
              <a:gd name="connsiteX7521" fmla="*/ 812095 w 1305671"/>
              <a:gd name="connsiteY7521" fmla="*/ 111855 h 1636384"/>
              <a:gd name="connsiteX7522" fmla="*/ 809996 w 1305671"/>
              <a:gd name="connsiteY7522" fmla="*/ 113297 h 1636384"/>
              <a:gd name="connsiteX7523" fmla="*/ 809996 w 1305671"/>
              <a:gd name="connsiteY7523" fmla="*/ 115002 h 1636384"/>
              <a:gd name="connsiteX7524" fmla="*/ 809996 w 1305671"/>
              <a:gd name="connsiteY7524" fmla="*/ 116444 h 1636384"/>
              <a:gd name="connsiteX7525" fmla="*/ 810783 w 1305671"/>
              <a:gd name="connsiteY7525" fmla="*/ 118280 h 1636384"/>
              <a:gd name="connsiteX7526" fmla="*/ 809734 w 1305671"/>
              <a:gd name="connsiteY7526" fmla="*/ 117887 h 1636384"/>
              <a:gd name="connsiteX7527" fmla="*/ 809734 w 1305671"/>
              <a:gd name="connsiteY7527" fmla="*/ 118673 h 1636384"/>
              <a:gd name="connsiteX7528" fmla="*/ 811177 w 1305671"/>
              <a:gd name="connsiteY7528" fmla="*/ 119067 h 1636384"/>
              <a:gd name="connsiteX7529" fmla="*/ 810783 w 1305671"/>
              <a:gd name="connsiteY7529" fmla="*/ 120116 h 1636384"/>
              <a:gd name="connsiteX7530" fmla="*/ 811439 w 1305671"/>
              <a:gd name="connsiteY7530" fmla="*/ 121296 h 1636384"/>
              <a:gd name="connsiteX7531" fmla="*/ 811832 w 1305671"/>
              <a:gd name="connsiteY7531" fmla="*/ 123394 h 1636384"/>
              <a:gd name="connsiteX7532" fmla="*/ 810652 w 1305671"/>
              <a:gd name="connsiteY7532" fmla="*/ 123394 h 1636384"/>
              <a:gd name="connsiteX7533" fmla="*/ 810652 w 1305671"/>
              <a:gd name="connsiteY7533" fmla="*/ 124443 h 1636384"/>
              <a:gd name="connsiteX7534" fmla="*/ 811308 w 1305671"/>
              <a:gd name="connsiteY7534" fmla="*/ 124837 h 1636384"/>
              <a:gd name="connsiteX7535" fmla="*/ 812095 w 1305671"/>
              <a:gd name="connsiteY7535" fmla="*/ 125099 h 1636384"/>
              <a:gd name="connsiteX7536" fmla="*/ 811832 w 1305671"/>
              <a:gd name="connsiteY7536" fmla="*/ 125886 h 1636384"/>
              <a:gd name="connsiteX7537" fmla="*/ 811439 w 1305671"/>
              <a:gd name="connsiteY7537" fmla="*/ 125099 h 1636384"/>
              <a:gd name="connsiteX7538" fmla="*/ 810783 w 1305671"/>
              <a:gd name="connsiteY7538" fmla="*/ 125099 h 1636384"/>
              <a:gd name="connsiteX7539" fmla="*/ 810521 w 1305671"/>
              <a:gd name="connsiteY7539" fmla="*/ 125099 h 1636384"/>
              <a:gd name="connsiteX7540" fmla="*/ 810521 w 1305671"/>
              <a:gd name="connsiteY7540" fmla="*/ 125492 h 1636384"/>
              <a:gd name="connsiteX7541" fmla="*/ 810783 w 1305671"/>
              <a:gd name="connsiteY7541" fmla="*/ 125755 h 1636384"/>
              <a:gd name="connsiteX7542" fmla="*/ 811177 w 1305671"/>
              <a:gd name="connsiteY7542" fmla="*/ 126410 h 1636384"/>
              <a:gd name="connsiteX7543" fmla="*/ 810783 w 1305671"/>
              <a:gd name="connsiteY7543" fmla="*/ 126804 h 1636384"/>
              <a:gd name="connsiteX7544" fmla="*/ 811177 w 1305671"/>
              <a:gd name="connsiteY7544" fmla="*/ 128246 h 1636384"/>
              <a:gd name="connsiteX7545" fmla="*/ 810783 w 1305671"/>
              <a:gd name="connsiteY7545" fmla="*/ 128508 h 1636384"/>
              <a:gd name="connsiteX7546" fmla="*/ 810783 w 1305671"/>
              <a:gd name="connsiteY7546" fmla="*/ 129688 h 1636384"/>
              <a:gd name="connsiteX7547" fmla="*/ 810783 w 1305671"/>
              <a:gd name="connsiteY7547" fmla="*/ 129951 h 1636384"/>
              <a:gd name="connsiteX7548" fmla="*/ 811177 w 1305671"/>
              <a:gd name="connsiteY7548" fmla="*/ 130606 h 1636384"/>
              <a:gd name="connsiteX7549" fmla="*/ 811177 w 1305671"/>
              <a:gd name="connsiteY7549" fmla="*/ 131393 h 1636384"/>
              <a:gd name="connsiteX7550" fmla="*/ 810521 w 1305671"/>
              <a:gd name="connsiteY7550" fmla="*/ 130606 h 1636384"/>
              <a:gd name="connsiteX7551" fmla="*/ 809734 w 1305671"/>
              <a:gd name="connsiteY7551" fmla="*/ 130606 h 1636384"/>
              <a:gd name="connsiteX7552" fmla="*/ 810521 w 1305671"/>
              <a:gd name="connsiteY7552" fmla="*/ 131393 h 1636384"/>
              <a:gd name="connsiteX7553" fmla="*/ 810783 w 1305671"/>
              <a:gd name="connsiteY7553" fmla="*/ 131787 h 1636384"/>
              <a:gd name="connsiteX7554" fmla="*/ 809996 w 1305671"/>
              <a:gd name="connsiteY7554" fmla="*/ 132049 h 1636384"/>
              <a:gd name="connsiteX7555" fmla="*/ 809996 w 1305671"/>
              <a:gd name="connsiteY7555" fmla="*/ 133491 h 1636384"/>
              <a:gd name="connsiteX7556" fmla="*/ 809996 w 1305671"/>
              <a:gd name="connsiteY7556" fmla="*/ 133885 h 1636384"/>
              <a:gd name="connsiteX7557" fmla="*/ 809996 w 1305671"/>
              <a:gd name="connsiteY7557" fmla="*/ 134147 h 1636384"/>
              <a:gd name="connsiteX7558" fmla="*/ 809734 w 1305671"/>
              <a:gd name="connsiteY7558" fmla="*/ 134147 h 1636384"/>
              <a:gd name="connsiteX7559" fmla="*/ 809996 w 1305671"/>
              <a:gd name="connsiteY7559" fmla="*/ 134540 h 1636384"/>
              <a:gd name="connsiteX7560" fmla="*/ 809996 w 1305671"/>
              <a:gd name="connsiteY7560" fmla="*/ 135327 h 1636384"/>
              <a:gd name="connsiteX7561" fmla="*/ 809079 w 1305671"/>
              <a:gd name="connsiteY7561" fmla="*/ 136245 h 1636384"/>
              <a:gd name="connsiteX7562" fmla="*/ 809079 w 1305671"/>
              <a:gd name="connsiteY7562" fmla="*/ 137032 h 1636384"/>
              <a:gd name="connsiteX7563" fmla="*/ 809079 w 1305671"/>
              <a:gd name="connsiteY7563" fmla="*/ 137556 h 1636384"/>
              <a:gd name="connsiteX7564" fmla="*/ 808948 w 1305671"/>
              <a:gd name="connsiteY7564" fmla="*/ 137556 h 1636384"/>
              <a:gd name="connsiteX7565" fmla="*/ 808554 w 1305671"/>
              <a:gd name="connsiteY7565" fmla="*/ 137556 h 1636384"/>
              <a:gd name="connsiteX7566" fmla="*/ 808292 w 1305671"/>
              <a:gd name="connsiteY7566" fmla="*/ 137294 h 1636384"/>
              <a:gd name="connsiteX7567" fmla="*/ 807898 w 1305671"/>
              <a:gd name="connsiteY7567" fmla="*/ 136114 h 1636384"/>
              <a:gd name="connsiteX7568" fmla="*/ 807112 w 1305671"/>
              <a:gd name="connsiteY7568" fmla="*/ 132573 h 1636384"/>
              <a:gd name="connsiteX7569" fmla="*/ 806456 w 1305671"/>
              <a:gd name="connsiteY7569" fmla="*/ 129426 h 1636384"/>
              <a:gd name="connsiteX7570" fmla="*/ 806456 w 1305671"/>
              <a:gd name="connsiteY7570" fmla="*/ 125886 h 1636384"/>
              <a:gd name="connsiteX7571" fmla="*/ 807112 w 1305671"/>
              <a:gd name="connsiteY7571" fmla="*/ 122345 h 1636384"/>
              <a:gd name="connsiteX7572" fmla="*/ 807898 w 1305671"/>
              <a:gd name="connsiteY7572" fmla="*/ 116969 h 1636384"/>
              <a:gd name="connsiteX7573" fmla="*/ 808554 w 1305671"/>
              <a:gd name="connsiteY7573" fmla="*/ 112773 h 1636384"/>
              <a:gd name="connsiteX7574" fmla="*/ 809341 w 1305671"/>
              <a:gd name="connsiteY7574" fmla="*/ 109888 h 1636384"/>
              <a:gd name="connsiteX7575" fmla="*/ 811177 w 1305671"/>
              <a:gd name="connsiteY7575" fmla="*/ 104905 h 1636384"/>
              <a:gd name="connsiteX7576" fmla="*/ 812226 w 1305671"/>
              <a:gd name="connsiteY7576" fmla="*/ 99659 h 1636384"/>
              <a:gd name="connsiteX7577" fmla="*/ 812226 w 1305671"/>
              <a:gd name="connsiteY7577" fmla="*/ 98873 h 1636384"/>
              <a:gd name="connsiteX7578" fmla="*/ 812619 w 1305671"/>
              <a:gd name="connsiteY7578" fmla="*/ 96381 h 1636384"/>
              <a:gd name="connsiteX7579" fmla="*/ 812881 w 1305671"/>
              <a:gd name="connsiteY7579" fmla="*/ 93234 h 1636384"/>
              <a:gd name="connsiteX7580" fmla="*/ 812881 w 1305671"/>
              <a:gd name="connsiteY7580" fmla="*/ 92054 h 1636384"/>
              <a:gd name="connsiteX7581" fmla="*/ 812881 w 1305671"/>
              <a:gd name="connsiteY7581" fmla="*/ 91398 h 1636384"/>
              <a:gd name="connsiteX7582" fmla="*/ 813275 w 1305671"/>
              <a:gd name="connsiteY7582" fmla="*/ 90218 h 1636384"/>
              <a:gd name="connsiteX7583" fmla="*/ 813537 w 1305671"/>
              <a:gd name="connsiteY7583" fmla="*/ 89431 h 1636384"/>
              <a:gd name="connsiteX7584" fmla="*/ 814193 w 1305671"/>
              <a:gd name="connsiteY7584" fmla="*/ 87989 h 1636384"/>
              <a:gd name="connsiteX7585" fmla="*/ 815373 w 1305671"/>
              <a:gd name="connsiteY7585" fmla="*/ 85104 h 1636384"/>
              <a:gd name="connsiteX7586" fmla="*/ 816291 w 1305671"/>
              <a:gd name="connsiteY7586" fmla="*/ 79859 h 1636384"/>
              <a:gd name="connsiteX7587" fmla="*/ 816684 w 1305671"/>
              <a:gd name="connsiteY7587" fmla="*/ 74482 h 1636384"/>
              <a:gd name="connsiteX7588" fmla="*/ 816947 w 1305671"/>
              <a:gd name="connsiteY7588" fmla="*/ 70286 h 1636384"/>
              <a:gd name="connsiteX7589" fmla="*/ 816684 w 1305671"/>
              <a:gd name="connsiteY7589" fmla="*/ 67139 h 1636384"/>
              <a:gd name="connsiteX7590" fmla="*/ 816291 w 1305671"/>
              <a:gd name="connsiteY7590" fmla="*/ 65959 h 1636384"/>
              <a:gd name="connsiteX7591" fmla="*/ 816291 w 1305671"/>
              <a:gd name="connsiteY7591" fmla="*/ 62156 h 1636384"/>
              <a:gd name="connsiteX7592" fmla="*/ 815635 w 1305671"/>
              <a:gd name="connsiteY7592" fmla="*/ 61763 h 1636384"/>
              <a:gd name="connsiteX7593" fmla="*/ 815373 w 1305671"/>
              <a:gd name="connsiteY7593" fmla="*/ 60714 h 1636384"/>
              <a:gd name="connsiteX7594" fmla="*/ 816815 w 1305671"/>
              <a:gd name="connsiteY7594" fmla="*/ 59533 h 1636384"/>
              <a:gd name="connsiteX7595" fmla="*/ 817733 w 1305671"/>
              <a:gd name="connsiteY7595" fmla="*/ 57829 h 1636384"/>
              <a:gd name="connsiteX7596" fmla="*/ 818127 w 1305671"/>
              <a:gd name="connsiteY7596" fmla="*/ 57173 h 1636384"/>
              <a:gd name="connsiteX7597" fmla="*/ 818782 w 1305671"/>
              <a:gd name="connsiteY7597" fmla="*/ 56780 h 1636384"/>
              <a:gd name="connsiteX7598" fmla="*/ 819569 w 1305671"/>
              <a:gd name="connsiteY7598" fmla="*/ 56124 h 1636384"/>
              <a:gd name="connsiteX7599" fmla="*/ 820225 w 1305671"/>
              <a:gd name="connsiteY7599" fmla="*/ 55075 h 1636384"/>
              <a:gd name="connsiteX7600" fmla="*/ 820618 w 1305671"/>
              <a:gd name="connsiteY7600" fmla="*/ 54682 h 1636384"/>
              <a:gd name="connsiteX7601" fmla="*/ 821274 w 1305671"/>
              <a:gd name="connsiteY7601" fmla="*/ 53239 h 1636384"/>
              <a:gd name="connsiteX7602" fmla="*/ 822716 w 1305671"/>
              <a:gd name="connsiteY7602" fmla="*/ 53239 h 1636384"/>
              <a:gd name="connsiteX7603" fmla="*/ 921196 w 1305671"/>
              <a:gd name="connsiteY7603" fmla="*/ 0 h 1636384"/>
              <a:gd name="connsiteX7604" fmla="*/ 923293 w 1305671"/>
              <a:gd name="connsiteY7604" fmla="*/ 2885 h 1636384"/>
              <a:gd name="connsiteX7605" fmla="*/ 924736 w 1305671"/>
              <a:gd name="connsiteY7605" fmla="*/ 5376 h 1636384"/>
              <a:gd name="connsiteX7606" fmla="*/ 923556 w 1305671"/>
              <a:gd name="connsiteY7606" fmla="*/ 6032 h 1636384"/>
              <a:gd name="connsiteX7607" fmla="*/ 922507 w 1305671"/>
              <a:gd name="connsiteY7607" fmla="*/ 8917 h 1636384"/>
              <a:gd name="connsiteX7608" fmla="*/ 922769 w 1305671"/>
              <a:gd name="connsiteY7608" fmla="*/ 11802 h 1636384"/>
              <a:gd name="connsiteX7609" fmla="*/ 921327 w 1305671"/>
              <a:gd name="connsiteY7609" fmla="*/ 14949 h 1636384"/>
              <a:gd name="connsiteX7610" fmla="*/ 919228 w 1305671"/>
              <a:gd name="connsiteY7610" fmla="*/ 17047 h 1636384"/>
              <a:gd name="connsiteX7611" fmla="*/ 917655 w 1305671"/>
              <a:gd name="connsiteY7611" fmla="*/ 18227 h 1636384"/>
              <a:gd name="connsiteX7612" fmla="*/ 916212 w 1305671"/>
              <a:gd name="connsiteY7612" fmla="*/ 18227 h 1636384"/>
              <a:gd name="connsiteX7613" fmla="*/ 913852 w 1305671"/>
              <a:gd name="connsiteY7613" fmla="*/ 18883 h 1636384"/>
              <a:gd name="connsiteX7614" fmla="*/ 912672 w 1305671"/>
              <a:gd name="connsiteY7614" fmla="*/ 19932 h 1636384"/>
              <a:gd name="connsiteX7615" fmla="*/ 909787 w 1305671"/>
              <a:gd name="connsiteY7615" fmla="*/ 20588 h 1636384"/>
              <a:gd name="connsiteX7616" fmla="*/ 908345 w 1305671"/>
              <a:gd name="connsiteY7616" fmla="*/ 22686 h 1636384"/>
              <a:gd name="connsiteX7617" fmla="*/ 906902 w 1305671"/>
              <a:gd name="connsiteY7617" fmla="*/ 26620 h 1636384"/>
              <a:gd name="connsiteX7618" fmla="*/ 905460 w 1305671"/>
              <a:gd name="connsiteY7618" fmla="*/ 30816 h 1636384"/>
              <a:gd name="connsiteX7619" fmla="*/ 905722 w 1305671"/>
              <a:gd name="connsiteY7619" fmla="*/ 33176 h 1636384"/>
              <a:gd name="connsiteX7620" fmla="*/ 906378 w 1305671"/>
              <a:gd name="connsiteY7620" fmla="*/ 36454 h 1636384"/>
              <a:gd name="connsiteX7621" fmla="*/ 907820 w 1305671"/>
              <a:gd name="connsiteY7621" fmla="*/ 41437 h 1636384"/>
              <a:gd name="connsiteX7622" fmla="*/ 909000 w 1305671"/>
              <a:gd name="connsiteY7622" fmla="*/ 44716 h 1636384"/>
              <a:gd name="connsiteX7623" fmla="*/ 911098 w 1305671"/>
              <a:gd name="connsiteY7623" fmla="*/ 48912 h 1636384"/>
              <a:gd name="connsiteX7624" fmla="*/ 912934 w 1305671"/>
              <a:gd name="connsiteY7624" fmla="*/ 51797 h 1636384"/>
              <a:gd name="connsiteX7625" fmla="*/ 915819 w 1305671"/>
              <a:gd name="connsiteY7625" fmla="*/ 55337 h 1636384"/>
              <a:gd name="connsiteX7626" fmla="*/ 919360 w 1305671"/>
              <a:gd name="connsiteY7626" fmla="*/ 58878 h 1636384"/>
              <a:gd name="connsiteX7627" fmla="*/ 922507 w 1305671"/>
              <a:gd name="connsiteY7627" fmla="*/ 61238 h 1636384"/>
              <a:gd name="connsiteX7628" fmla="*/ 925392 w 1305671"/>
              <a:gd name="connsiteY7628" fmla="*/ 63074 h 1636384"/>
              <a:gd name="connsiteX7629" fmla="*/ 928670 w 1305671"/>
              <a:gd name="connsiteY7629" fmla="*/ 63992 h 1636384"/>
              <a:gd name="connsiteX7630" fmla="*/ 933260 w 1305671"/>
              <a:gd name="connsiteY7630" fmla="*/ 65172 h 1636384"/>
              <a:gd name="connsiteX7631" fmla="*/ 936538 w 1305671"/>
              <a:gd name="connsiteY7631" fmla="*/ 65434 h 1636384"/>
              <a:gd name="connsiteX7632" fmla="*/ 938374 w 1305671"/>
              <a:gd name="connsiteY7632" fmla="*/ 64516 h 1636384"/>
              <a:gd name="connsiteX7633" fmla="*/ 938636 w 1305671"/>
              <a:gd name="connsiteY7633" fmla="*/ 63336 h 1636384"/>
              <a:gd name="connsiteX7634" fmla="*/ 938636 w 1305671"/>
              <a:gd name="connsiteY7634" fmla="*/ 61894 h 1636384"/>
              <a:gd name="connsiteX7635" fmla="*/ 939816 w 1305671"/>
              <a:gd name="connsiteY7635" fmla="*/ 62549 h 1636384"/>
              <a:gd name="connsiteX7636" fmla="*/ 940734 w 1305671"/>
              <a:gd name="connsiteY7636" fmla="*/ 62549 h 1636384"/>
              <a:gd name="connsiteX7637" fmla="*/ 942176 w 1305671"/>
              <a:gd name="connsiteY7637" fmla="*/ 62549 h 1636384"/>
              <a:gd name="connsiteX7638" fmla="*/ 943619 w 1305671"/>
              <a:gd name="connsiteY7638" fmla="*/ 63336 h 1636384"/>
              <a:gd name="connsiteX7639" fmla="*/ 945717 w 1305671"/>
              <a:gd name="connsiteY7639" fmla="*/ 63336 h 1636384"/>
              <a:gd name="connsiteX7640" fmla="*/ 947815 w 1305671"/>
              <a:gd name="connsiteY7640" fmla="*/ 61632 h 1636384"/>
              <a:gd name="connsiteX7641" fmla="*/ 949258 w 1305671"/>
              <a:gd name="connsiteY7641" fmla="*/ 61632 h 1636384"/>
              <a:gd name="connsiteX7642" fmla="*/ 951093 w 1305671"/>
              <a:gd name="connsiteY7642" fmla="*/ 62287 h 1636384"/>
              <a:gd name="connsiteX7643" fmla="*/ 964075 w 1305671"/>
              <a:gd name="connsiteY7643" fmla="*/ 57698 h 1636384"/>
              <a:gd name="connsiteX7644" fmla="*/ 966567 w 1305671"/>
              <a:gd name="connsiteY7644" fmla="*/ 57435 h 1636384"/>
              <a:gd name="connsiteX7645" fmla="*/ 970763 w 1305671"/>
              <a:gd name="connsiteY7645" fmla="*/ 56255 h 1636384"/>
              <a:gd name="connsiteX7646" fmla="*/ 973254 w 1305671"/>
              <a:gd name="connsiteY7646" fmla="*/ 55993 h 1636384"/>
              <a:gd name="connsiteX7647" fmla="*/ 980598 w 1305671"/>
              <a:gd name="connsiteY7647" fmla="*/ 54157 h 1636384"/>
              <a:gd name="connsiteX7648" fmla="*/ 983089 w 1305671"/>
              <a:gd name="connsiteY7648" fmla="*/ 54550 h 1636384"/>
              <a:gd name="connsiteX7649" fmla="*/ 985187 w 1305671"/>
              <a:gd name="connsiteY7649" fmla="*/ 53764 h 1636384"/>
              <a:gd name="connsiteX7650" fmla="*/ 993186 w 1305671"/>
              <a:gd name="connsiteY7650" fmla="*/ 52584 h 1636384"/>
              <a:gd name="connsiteX7651" fmla="*/ 995284 w 1305671"/>
              <a:gd name="connsiteY7651" fmla="*/ 54026 h 1636384"/>
              <a:gd name="connsiteX7652" fmla="*/ 998563 w 1305671"/>
              <a:gd name="connsiteY7652" fmla="*/ 56517 h 1636384"/>
              <a:gd name="connsiteX7653" fmla="*/ 1002103 w 1305671"/>
              <a:gd name="connsiteY7653" fmla="*/ 57960 h 1636384"/>
              <a:gd name="connsiteX7654" fmla="*/ 1003283 w 1305671"/>
              <a:gd name="connsiteY7654" fmla="*/ 59009 h 1636384"/>
              <a:gd name="connsiteX7655" fmla="*/ 1006431 w 1305671"/>
              <a:gd name="connsiteY7655" fmla="*/ 62287 h 1636384"/>
              <a:gd name="connsiteX7656" fmla="*/ 1007611 w 1305671"/>
              <a:gd name="connsiteY7656" fmla="*/ 63074 h 1636384"/>
              <a:gd name="connsiteX7657" fmla="*/ 1007873 w 1305671"/>
              <a:gd name="connsiteY7657" fmla="*/ 63992 h 1636384"/>
              <a:gd name="connsiteX7658" fmla="*/ 1008529 w 1305671"/>
              <a:gd name="connsiteY7658" fmla="*/ 64779 h 1636384"/>
              <a:gd name="connsiteX7659" fmla="*/ 1008266 w 1305671"/>
              <a:gd name="connsiteY7659" fmla="*/ 65172 h 1636384"/>
              <a:gd name="connsiteX7660" fmla="*/ 1008266 w 1305671"/>
              <a:gd name="connsiteY7660" fmla="*/ 66221 h 1636384"/>
              <a:gd name="connsiteX7661" fmla="*/ 1007873 w 1305671"/>
              <a:gd name="connsiteY7661" fmla="*/ 66877 h 1636384"/>
              <a:gd name="connsiteX7662" fmla="*/ 1008266 w 1305671"/>
              <a:gd name="connsiteY7662" fmla="*/ 67270 h 1636384"/>
              <a:gd name="connsiteX7663" fmla="*/ 1007873 w 1305671"/>
              <a:gd name="connsiteY7663" fmla="*/ 68713 h 1636384"/>
              <a:gd name="connsiteX7664" fmla="*/ 1007873 w 1305671"/>
              <a:gd name="connsiteY7664" fmla="*/ 70155 h 1636384"/>
              <a:gd name="connsiteX7665" fmla="*/ 1009971 w 1305671"/>
              <a:gd name="connsiteY7665" fmla="*/ 75794 h 1636384"/>
              <a:gd name="connsiteX7666" fmla="*/ 1009315 w 1305671"/>
              <a:gd name="connsiteY7666" fmla="*/ 77892 h 1636384"/>
              <a:gd name="connsiteX7667" fmla="*/ 1009315 w 1305671"/>
              <a:gd name="connsiteY7667" fmla="*/ 78941 h 1636384"/>
              <a:gd name="connsiteX7668" fmla="*/ 1009709 w 1305671"/>
              <a:gd name="connsiteY7668" fmla="*/ 80777 h 1636384"/>
              <a:gd name="connsiteX7669" fmla="*/ 1009709 w 1305671"/>
              <a:gd name="connsiteY7669" fmla="*/ 81826 h 1636384"/>
              <a:gd name="connsiteX7670" fmla="*/ 1009315 w 1305671"/>
              <a:gd name="connsiteY7670" fmla="*/ 82481 h 1636384"/>
              <a:gd name="connsiteX7671" fmla="*/ 1009315 w 1305671"/>
              <a:gd name="connsiteY7671" fmla="*/ 83793 h 1636384"/>
              <a:gd name="connsiteX7672" fmla="*/ 1008135 w 1305671"/>
              <a:gd name="connsiteY7672" fmla="*/ 84842 h 1636384"/>
              <a:gd name="connsiteX7673" fmla="*/ 1007086 w 1305671"/>
              <a:gd name="connsiteY7673" fmla="*/ 88776 h 1636384"/>
              <a:gd name="connsiteX7674" fmla="*/ 1004988 w 1305671"/>
              <a:gd name="connsiteY7674" fmla="*/ 90480 h 1636384"/>
              <a:gd name="connsiteX7675" fmla="*/ 1004595 w 1305671"/>
              <a:gd name="connsiteY7675" fmla="*/ 90480 h 1636384"/>
              <a:gd name="connsiteX7676" fmla="*/ 1003677 w 1305671"/>
              <a:gd name="connsiteY7676" fmla="*/ 91661 h 1636384"/>
              <a:gd name="connsiteX7677" fmla="*/ 1002497 w 1305671"/>
              <a:gd name="connsiteY7677" fmla="*/ 91923 h 1636384"/>
              <a:gd name="connsiteX7678" fmla="*/ 1001448 w 1305671"/>
              <a:gd name="connsiteY7678" fmla="*/ 93496 h 1636384"/>
              <a:gd name="connsiteX7679" fmla="*/ 1001054 w 1305671"/>
              <a:gd name="connsiteY7679" fmla="*/ 92841 h 1636384"/>
              <a:gd name="connsiteX7680" fmla="*/ 1000792 w 1305671"/>
              <a:gd name="connsiteY7680" fmla="*/ 93103 h 1636384"/>
              <a:gd name="connsiteX7681" fmla="*/ 1000792 w 1305671"/>
              <a:gd name="connsiteY7681" fmla="*/ 93496 h 1636384"/>
              <a:gd name="connsiteX7682" fmla="*/ 1000398 w 1305671"/>
              <a:gd name="connsiteY7682" fmla="*/ 93103 h 1636384"/>
              <a:gd name="connsiteX7683" fmla="*/ 998694 w 1305671"/>
              <a:gd name="connsiteY7683" fmla="*/ 94283 h 1636384"/>
              <a:gd name="connsiteX7684" fmla="*/ 998038 w 1305671"/>
              <a:gd name="connsiteY7684" fmla="*/ 94939 h 1636384"/>
              <a:gd name="connsiteX7685" fmla="*/ 997645 w 1305671"/>
              <a:gd name="connsiteY7685" fmla="*/ 95726 h 1636384"/>
              <a:gd name="connsiteX7686" fmla="*/ 997645 w 1305671"/>
              <a:gd name="connsiteY7686" fmla="*/ 95332 h 1636384"/>
              <a:gd name="connsiteX7687" fmla="*/ 997383 w 1305671"/>
              <a:gd name="connsiteY7687" fmla="*/ 95726 h 1636384"/>
              <a:gd name="connsiteX7688" fmla="*/ 997383 w 1305671"/>
              <a:gd name="connsiteY7688" fmla="*/ 95332 h 1636384"/>
              <a:gd name="connsiteX7689" fmla="*/ 996202 w 1305671"/>
              <a:gd name="connsiteY7689" fmla="*/ 96775 h 1636384"/>
              <a:gd name="connsiteX7690" fmla="*/ 996333 w 1305671"/>
              <a:gd name="connsiteY7690" fmla="*/ 96906 h 1636384"/>
              <a:gd name="connsiteX7691" fmla="*/ 996071 w 1305671"/>
              <a:gd name="connsiteY7691" fmla="*/ 96906 h 1636384"/>
              <a:gd name="connsiteX7692" fmla="*/ 995415 w 1305671"/>
              <a:gd name="connsiteY7692" fmla="*/ 97168 h 1636384"/>
              <a:gd name="connsiteX7693" fmla="*/ 994629 w 1305671"/>
              <a:gd name="connsiteY7693" fmla="*/ 98348 h 1636384"/>
              <a:gd name="connsiteX7694" fmla="*/ 993973 w 1305671"/>
              <a:gd name="connsiteY7694" fmla="*/ 98348 h 1636384"/>
              <a:gd name="connsiteX7695" fmla="*/ 993186 w 1305671"/>
              <a:gd name="connsiteY7695" fmla="*/ 99791 h 1636384"/>
              <a:gd name="connsiteX7696" fmla="*/ 992006 w 1305671"/>
              <a:gd name="connsiteY7696" fmla="*/ 100446 h 1636384"/>
              <a:gd name="connsiteX7697" fmla="*/ 989121 w 1305671"/>
              <a:gd name="connsiteY7697" fmla="*/ 102151 h 1636384"/>
              <a:gd name="connsiteX7698" fmla="*/ 988859 w 1305671"/>
              <a:gd name="connsiteY7698" fmla="*/ 102151 h 1636384"/>
              <a:gd name="connsiteX7699" fmla="*/ 987810 w 1305671"/>
              <a:gd name="connsiteY7699" fmla="*/ 102938 h 1636384"/>
              <a:gd name="connsiteX7700" fmla="*/ 987023 w 1305671"/>
              <a:gd name="connsiteY7700" fmla="*/ 104380 h 1636384"/>
              <a:gd name="connsiteX7701" fmla="*/ 986761 w 1305671"/>
              <a:gd name="connsiteY7701" fmla="*/ 105036 h 1636384"/>
              <a:gd name="connsiteX7702" fmla="*/ 985319 w 1305671"/>
              <a:gd name="connsiteY7702" fmla="*/ 108314 h 1636384"/>
              <a:gd name="connsiteX7703" fmla="*/ 984138 w 1305671"/>
              <a:gd name="connsiteY7703" fmla="*/ 108970 h 1636384"/>
              <a:gd name="connsiteX7704" fmla="*/ 984138 w 1305671"/>
              <a:gd name="connsiteY7704" fmla="*/ 110019 h 1636384"/>
              <a:gd name="connsiteX7705" fmla="*/ 984532 w 1305671"/>
              <a:gd name="connsiteY7705" fmla="*/ 110412 h 1636384"/>
              <a:gd name="connsiteX7706" fmla="*/ 984794 w 1305671"/>
              <a:gd name="connsiteY7706" fmla="*/ 110412 h 1636384"/>
              <a:gd name="connsiteX7707" fmla="*/ 985974 w 1305671"/>
              <a:gd name="connsiteY7707" fmla="*/ 111855 h 1636384"/>
              <a:gd name="connsiteX7708" fmla="*/ 985187 w 1305671"/>
              <a:gd name="connsiteY7708" fmla="*/ 112904 h 1636384"/>
              <a:gd name="connsiteX7709" fmla="*/ 985450 w 1305671"/>
              <a:gd name="connsiteY7709" fmla="*/ 114346 h 1636384"/>
              <a:gd name="connsiteX7710" fmla="*/ 984794 w 1305671"/>
              <a:gd name="connsiteY7710" fmla="*/ 115789 h 1636384"/>
              <a:gd name="connsiteX7711" fmla="*/ 985187 w 1305671"/>
              <a:gd name="connsiteY7711" fmla="*/ 114084 h 1636384"/>
              <a:gd name="connsiteX7712" fmla="*/ 984794 w 1305671"/>
              <a:gd name="connsiteY7712" fmla="*/ 112904 h 1636384"/>
              <a:gd name="connsiteX7713" fmla="*/ 984007 w 1305671"/>
              <a:gd name="connsiteY7713" fmla="*/ 111855 h 1636384"/>
              <a:gd name="connsiteX7714" fmla="*/ 983089 w 1305671"/>
              <a:gd name="connsiteY7714" fmla="*/ 112117 h 1636384"/>
              <a:gd name="connsiteX7715" fmla="*/ 982302 w 1305671"/>
              <a:gd name="connsiteY7715" fmla="*/ 111461 h 1636384"/>
              <a:gd name="connsiteX7716" fmla="*/ 981647 w 1305671"/>
              <a:gd name="connsiteY7716" fmla="*/ 110674 h 1636384"/>
              <a:gd name="connsiteX7717" fmla="*/ 981253 w 1305671"/>
              <a:gd name="connsiteY7717" fmla="*/ 111461 h 1636384"/>
              <a:gd name="connsiteX7718" fmla="*/ 982040 w 1305671"/>
              <a:gd name="connsiteY7718" fmla="*/ 112641 h 1636384"/>
              <a:gd name="connsiteX7719" fmla="*/ 980991 w 1305671"/>
              <a:gd name="connsiteY7719" fmla="*/ 111461 h 1636384"/>
              <a:gd name="connsiteX7720" fmla="*/ 980991 w 1305671"/>
              <a:gd name="connsiteY7720" fmla="*/ 112117 h 1636384"/>
              <a:gd name="connsiteX7721" fmla="*/ 980598 w 1305671"/>
              <a:gd name="connsiteY7721" fmla="*/ 112117 h 1636384"/>
              <a:gd name="connsiteX7722" fmla="*/ 981253 w 1305671"/>
              <a:gd name="connsiteY7722" fmla="*/ 113297 h 1636384"/>
              <a:gd name="connsiteX7723" fmla="*/ 980598 w 1305671"/>
              <a:gd name="connsiteY7723" fmla="*/ 112641 h 1636384"/>
              <a:gd name="connsiteX7724" fmla="*/ 980335 w 1305671"/>
              <a:gd name="connsiteY7724" fmla="*/ 112904 h 1636384"/>
              <a:gd name="connsiteX7725" fmla="*/ 979942 w 1305671"/>
              <a:gd name="connsiteY7725" fmla="*/ 112904 h 1636384"/>
              <a:gd name="connsiteX7726" fmla="*/ 979680 w 1305671"/>
              <a:gd name="connsiteY7726" fmla="*/ 113297 h 1636384"/>
              <a:gd name="connsiteX7727" fmla="*/ 980467 w 1305671"/>
              <a:gd name="connsiteY7727" fmla="*/ 114346 h 1636384"/>
              <a:gd name="connsiteX7728" fmla="*/ 979286 w 1305671"/>
              <a:gd name="connsiteY7728" fmla="*/ 113559 h 1636384"/>
              <a:gd name="connsiteX7729" fmla="*/ 977844 w 1305671"/>
              <a:gd name="connsiteY7729" fmla="*/ 115395 h 1636384"/>
              <a:gd name="connsiteX7730" fmla="*/ 977582 w 1305671"/>
              <a:gd name="connsiteY7730" fmla="*/ 115657 h 1636384"/>
              <a:gd name="connsiteX7731" fmla="*/ 977582 w 1305671"/>
              <a:gd name="connsiteY7731" fmla="*/ 116051 h 1636384"/>
              <a:gd name="connsiteX7732" fmla="*/ 976795 w 1305671"/>
              <a:gd name="connsiteY7732" fmla="*/ 117100 h 1636384"/>
              <a:gd name="connsiteX7733" fmla="*/ 976139 w 1305671"/>
              <a:gd name="connsiteY7733" fmla="*/ 119591 h 1636384"/>
              <a:gd name="connsiteX7734" fmla="*/ 976139 w 1305671"/>
              <a:gd name="connsiteY7734" fmla="*/ 122476 h 1636384"/>
              <a:gd name="connsiteX7735" fmla="*/ 976401 w 1305671"/>
              <a:gd name="connsiteY7735" fmla="*/ 127722 h 1636384"/>
              <a:gd name="connsiteX7736" fmla="*/ 977057 w 1305671"/>
              <a:gd name="connsiteY7736" fmla="*/ 131000 h 1636384"/>
              <a:gd name="connsiteX7737" fmla="*/ 977844 w 1305671"/>
              <a:gd name="connsiteY7737" fmla="*/ 133098 h 1636384"/>
              <a:gd name="connsiteX7738" fmla="*/ 978237 w 1305671"/>
              <a:gd name="connsiteY7738" fmla="*/ 134147 h 1636384"/>
              <a:gd name="connsiteX7739" fmla="*/ 978500 w 1305671"/>
              <a:gd name="connsiteY7739" fmla="*/ 134803 h 1636384"/>
              <a:gd name="connsiteX7740" fmla="*/ 978893 w 1305671"/>
              <a:gd name="connsiteY7740" fmla="*/ 134803 h 1636384"/>
              <a:gd name="connsiteX7741" fmla="*/ 978893 w 1305671"/>
              <a:gd name="connsiteY7741" fmla="*/ 135589 h 1636384"/>
              <a:gd name="connsiteX7742" fmla="*/ 979155 w 1305671"/>
              <a:gd name="connsiteY7742" fmla="*/ 135589 h 1636384"/>
              <a:gd name="connsiteX7743" fmla="*/ 979549 w 1305671"/>
              <a:gd name="connsiteY7743" fmla="*/ 137425 h 1636384"/>
              <a:gd name="connsiteX7744" fmla="*/ 979549 w 1305671"/>
              <a:gd name="connsiteY7744" fmla="*/ 137687 h 1636384"/>
              <a:gd name="connsiteX7745" fmla="*/ 980335 w 1305671"/>
              <a:gd name="connsiteY7745" fmla="*/ 139523 h 1636384"/>
              <a:gd name="connsiteX7746" fmla="*/ 980598 w 1305671"/>
              <a:gd name="connsiteY7746" fmla="*/ 140179 h 1636384"/>
              <a:gd name="connsiteX7747" fmla="*/ 981778 w 1305671"/>
              <a:gd name="connsiteY7747" fmla="*/ 142670 h 1636384"/>
              <a:gd name="connsiteX7748" fmla="*/ 984663 w 1305671"/>
              <a:gd name="connsiteY7748" fmla="*/ 148047 h 1636384"/>
              <a:gd name="connsiteX7749" fmla="*/ 986761 w 1305671"/>
              <a:gd name="connsiteY7749" fmla="*/ 150538 h 1636384"/>
              <a:gd name="connsiteX7750" fmla="*/ 992006 w 1305671"/>
              <a:gd name="connsiteY7750" fmla="*/ 156177 h 1636384"/>
              <a:gd name="connsiteX7751" fmla="*/ 995940 w 1305671"/>
              <a:gd name="connsiteY7751" fmla="*/ 159717 h 1636384"/>
              <a:gd name="connsiteX7752" fmla="*/ 998825 w 1305671"/>
              <a:gd name="connsiteY7752" fmla="*/ 159324 h 1636384"/>
              <a:gd name="connsiteX7753" fmla="*/ 1000005 w 1305671"/>
              <a:gd name="connsiteY7753" fmla="*/ 158275 h 1636384"/>
              <a:gd name="connsiteX7754" fmla="*/ 1003546 w 1305671"/>
              <a:gd name="connsiteY7754" fmla="*/ 159324 h 1636384"/>
              <a:gd name="connsiteX7755" fmla="*/ 1005644 w 1305671"/>
              <a:gd name="connsiteY7755" fmla="*/ 159062 h 1636384"/>
              <a:gd name="connsiteX7756" fmla="*/ 1007348 w 1305671"/>
              <a:gd name="connsiteY7756" fmla="*/ 159062 h 1636384"/>
              <a:gd name="connsiteX7757" fmla="*/ 1008791 w 1305671"/>
              <a:gd name="connsiteY7757" fmla="*/ 158275 h 1636384"/>
              <a:gd name="connsiteX7758" fmla="*/ 1009184 w 1305671"/>
              <a:gd name="connsiteY7758" fmla="*/ 157619 h 1636384"/>
              <a:gd name="connsiteX7759" fmla="*/ 1009447 w 1305671"/>
              <a:gd name="connsiteY7759" fmla="*/ 157619 h 1636384"/>
              <a:gd name="connsiteX7760" fmla="*/ 1009840 w 1305671"/>
              <a:gd name="connsiteY7760" fmla="*/ 156177 h 1636384"/>
              <a:gd name="connsiteX7761" fmla="*/ 1011282 w 1305671"/>
              <a:gd name="connsiteY7761" fmla="*/ 157095 h 1636384"/>
              <a:gd name="connsiteX7762" fmla="*/ 1012987 w 1305671"/>
              <a:gd name="connsiteY7762" fmla="*/ 157488 h 1636384"/>
              <a:gd name="connsiteX7763" fmla="*/ 1013381 w 1305671"/>
              <a:gd name="connsiteY7763" fmla="*/ 158406 h 1636384"/>
              <a:gd name="connsiteX7764" fmla="*/ 1013643 w 1305671"/>
              <a:gd name="connsiteY7764" fmla="*/ 158406 h 1636384"/>
              <a:gd name="connsiteX7765" fmla="*/ 1017577 w 1305671"/>
              <a:gd name="connsiteY7765" fmla="*/ 162602 h 1636384"/>
              <a:gd name="connsiteX7766" fmla="*/ 1020461 w 1305671"/>
              <a:gd name="connsiteY7766" fmla="*/ 165094 h 1636384"/>
              <a:gd name="connsiteX7767" fmla="*/ 1021904 w 1305671"/>
              <a:gd name="connsiteY7767" fmla="*/ 166536 h 1636384"/>
              <a:gd name="connsiteX7768" fmla="*/ 1024002 w 1305671"/>
              <a:gd name="connsiteY7768" fmla="*/ 167979 h 1636384"/>
              <a:gd name="connsiteX7769" fmla="*/ 1024789 w 1305671"/>
              <a:gd name="connsiteY7769" fmla="*/ 169421 h 1636384"/>
              <a:gd name="connsiteX7770" fmla="*/ 1025445 w 1305671"/>
              <a:gd name="connsiteY7770" fmla="*/ 170864 h 1636384"/>
              <a:gd name="connsiteX7771" fmla="*/ 1025707 w 1305671"/>
              <a:gd name="connsiteY7771" fmla="*/ 172962 h 1636384"/>
              <a:gd name="connsiteX7772" fmla="*/ 1026494 w 1305671"/>
              <a:gd name="connsiteY7772" fmla="*/ 175060 h 1636384"/>
              <a:gd name="connsiteX7773" fmla="*/ 1028198 w 1305671"/>
              <a:gd name="connsiteY7773" fmla="*/ 177158 h 1636384"/>
              <a:gd name="connsiteX7774" fmla="*/ 1029641 w 1305671"/>
              <a:gd name="connsiteY7774" fmla="*/ 178863 h 1636384"/>
              <a:gd name="connsiteX7775" fmla="*/ 1032525 w 1305671"/>
              <a:gd name="connsiteY7775" fmla="*/ 182403 h 1636384"/>
              <a:gd name="connsiteX7776" fmla="*/ 1038689 w 1305671"/>
              <a:gd name="connsiteY7776" fmla="*/ 187124 h 1636384"/>
              <a:gd name="connsiteX7777" fmla="*/ 1044590 w 1305671"/>
              <a:gd name="connsiteY7777" fmla="*/ 189222 h 1636384"/>
              <a:gd name="connsiteX7778" fmla="*/ 1045901 w 1305671"/>
              <a:gd name="connsiteY7778" fmla="*/ 188566 h 1636384"/>
              <a:gd name="connsiteX7779" fmla="*/ 1046294 w 1305671"/>
              <a:gd name="connsiteY7779" fmla="*/ 189222 h 1636384"/>
              <a:gd name="connsiteX7780" fmla="*/ 1045901 w 1305671"/>
              <a:gd name="connsiteY7780" fmla="*/ 190271 h 1636384"/>
              <a:gd name="connsiteX7781" fmla="*/ 1041443 w 1305671"/>
              <a:gd name="connsiteY7781" fmla="*/ 191451 h 1636384"/>
              <a:gd name="connsiteX7782" fmla="*/ 1040656 w 1305671"/>
              <a:gd name="connsiteY7782" fmla="*/ 191713 h 1636384"/>
              <a:gd name="connsiteX7783" fmla="*/ 1037771 w 1305671"/>
              <a:gd name="connsiteY7783" fmla="*/ 192894 h 1636384"/>
              <a:gd name="connsiteX7784" fmla="*/ 1035935 w 1305671"/>
              <a:gd name="connsiteY7784" fmla="*/ 195778 h 1636384"/>
              <a:gd name="connsiteX7785" fmla="*/ 1034886 w 1305671"/>
              <a:gd name="connsiteY7785" fmla="*/ 199712 h 1636384"/>
              <a:gd name="connsiteX7786" fmla="*/ 1034886 w 1305671"/>
              <a:gd name="connsiteY7786" fmla="*/ 201417 h 1636384"/>
              <a:gd name="connsiteX7787" fmla="*/ 1034886 w 1305671"/>
              <a:gd name="connsiteY7787" fmla="*/ 203909 h 1636384"/>
              <a:gd name="connsiteX7788" fmla="*/ 1033050 w 1305671"/>
              <a:gd name="connsiteY7788" fmla="*/ 203515 h 1636384"/>
              <a:gd name="connsiteX7789" fmla="*/ 1032001 w 1305671"/>
              <a:gd name="connsiteY7789" fmla="*/ 204302 h 1636384"/>
              <a:gd name="connsiteX7790" fmla="*/ 1030821 w 1305671"/>
              <a:gd name="connsiteY7790" fmla="*/ 208236 h 1636384"/>
              <a:gd name="connsiteX7791" fmla="*/ 1030821 w 1305671"/>
              <a:gd name="connsiteY7791" fmla="*/ 211776 h 1636384"/>
              <a:gd name="connsiteX7792" fmla="*/ 1030165 w 1305671"/>
              <a:gd name="connsiteY7792" fmla="*/ 214268 h 1636384"/>
              <a:gd name="connsiteX7793" fmla="*/ 1030559 w 1305671"/>
              <a:gd name="connsiteY7793" fmla="*/ 218464 h 1636384"/>
              <a:gd name="connsiteX7794" fmla="*/ 1032001 w 1305671"/>
              <a:gd name="connsiteY7794" fmla="*/ 224103 h 1636384"/>
              <a:gd name="connsiteX7795" fmla="*/ 1033706 w 1305671"/>
              <a:gd name="connsiteY7795" fmla="*/ 227643 h 1636384"/>
              <a:gd name="connsiteX7796" fmla="*/ 1034493 w 1305671"/>
              <a:gd name="connsiteY7796" fmla="*/ 228037 h 1636384"/>
              <a:gd name="connsiteX7797" fmla="*/ 1034493 w 1305671"/>
              <a:gd name="connsiteY7797" fmla="*/ 228692 h 1636384"/>
              <a:gd name="connsiteX7798" fmla="*/ 1033706 w 1305671"/>
              <a:gd name="connsiteY7798" fmla="*/ 228955 h 1636384"/>
              <a:gd name="connsiteX7799" fmla="*/ 1032788 w 1305671"/>
              <a:gd name="connsiteY7799" fmla="*/ 229741 h 1636384"/>
              <a:gd name="connsiteX7800" fmla="*/ 1031345 w 1305671"/>
              <a:gd name="connsiteY7800" fmla="*/ 230135 h 1636384"/>
              <a:gd name="connsiteX7801" fmla="*/ 1030165 w 1305671"/>
              <a:gd name="connsiteY7801" fmla="*/ 230922 h 1636384"/>
              <a:gd name="connsiteX7802" fmla="*/ 1030165 w 1305671"/>
              <a:gd name="connsiteY7802" fmla="*/ 231839 h 1636384"/>
              <a:gd name="connsiteX7803" fmla="*/ 1029378 w 1305671"/>
              <a:gd name="connsiteY7803" fmla="*/ 231839 h 1636384"/>
              <a:gd name="connsiteX7804" fmla="*/ 1028460 w 1305671"/>
              <a:gd name="connsiteY7804" fmla="*/ 230397 h 1636384"/>
              <a:gd name="connsiteX7805" fmla="*/ 1027280 w 1305671"/>
              <a:gd name="connsiteY7805" fmla="*/ 228692 h 1636384"/>
              <a:gd name="connsiteX7806" fmla="*/ 1025445 w 1305671"/>
              <a:gd name="connsiteY7806" fmla="*/ 226201 h 1636384"/>
              <a:gd name="connsiteX7807" fmla="*/ 1024002 w 1305671"/>
              <a:gd name="connsiteY7807" fmla="*/ 225545 h 1636384"/>
              <a:gd name="connsiteX7808" fmla="*/ 1021904 w 1305671"/>
              <a:gd name="connsiteY7808" fmla="*/ 226201 h 1636384"/>
              <a:gd name="connsiteX7809" fmla="*/ 1020855 w 1305671"/>
              <a:gd name="connsiteY7809" fmla="*/ 224496 h 1636384"/>
              <a:gd name="connsiteX7810" fmla="*/ 1020461 w 1305671"/>
              <a:gd name="connsiteY7810" fmla="*/ 223316 h 1636384"/>
              <a:gd name="connsiteX7811" fmla="*/ 1021904 w 1305671"/>
              <a:gd name="connsiteY7811" fmla="*/ 221874 h 1636384"/>
              <a:gd name="connsiteX7812" fmla="*/ 1022560 w 1305671"/>
              <a:gd name="connsiteY7812" fmla="*/ 221611 h 1636384"/>
              <a:gd name="connsiteX7813" fmla="*/ 1022560 w 1305671"/>
              <a:gd name="connsiteY7813" fmla="*/ 222398 h 1636384"/>
              <a:gd name="connsiteX7814" fmla="*/ 1023740 w 1305671"/>
              <a:gd name="connsiteY7814" fmla="*/ 222660 h 1636384"/>
              <a:gd name="connsiteX7815" fmla="*/ 1024527 w 1305671"/>
              <a:gd name="connsiteY7815" fmla="*/ 223316 h 1636384"/>
              <a:gd name="connsiteX7816" fmla="*/ 1024789 w 1305671"/>
              <a:gd name="connsiteY7816" fmla="*/ 224758 h 1636384"/>
              <a:gd name="connsiteX7817" fmla="*/ 1025969 w 1305671"/>
              <a:gd name="connsiteY7817" fmla="*/ 225545 h 1636384"/>
              <a:gd name="connsiteX7818" fmla="*/ 1027411 w 1305671"/>
              <a:gd name="connsiteY7818" fmla="*/ 225939 h 1636384"/>
              <a:gd name="connsiteX7819" fmla="*/ 1029247 w 1305671"/>
              <a:gd name="connsiteY7819" fmla="*/ 225545 h 1636384"/>
              <a:gd name="connsiteX7820" fmla="*/ 1029247 w 1305671"/>
              <a:gd name="connsiteY7820" fmla="*/ 224758 h 1636384"/>
              <a:gd name="connsiteX7821" fmla="*/ 1029116 w 1305671"/>
              <a:gd name="connsiteY7821" fmla="*/ 223185 h 1636384"/>
              <a:gd name="connsiteX7822" fmla="*/ 1029116 w 1305671"/>
              <a:gd name="connsiteY7822" fmla="*/ 221742 h 1636384"/>
              <a:gd name="connsiteX7823" fmla="*/ 1028329 w 1305671"/>
              <a:gd name="connsiteY7823" fmla="*/ 219644 h 1636384"/>
              <a:gd name="connsiteX7824" fmla="*/ 1027411 w 1305671"/>
              <a:gd name="connsiteY7824" fmla="*/ 217546 h 1636384"/>
              <a:gd name="connsiteX7825" fmla="*/ 1025838 w 1305671"/>
              <a:gd name="connsiteY7825" fmla="*/ 216628 h 1636384"/>
              <a:gd name="connsiteX7826" fmla="*/ 1025182 w 1305671"/>
              <a:gd name="connsiteY7826" fmla="*/ 216891 h 1636384"/>
              <a:gd name="connsiteX7827" fmla="*/ 1024920 w 1305671"/>
              <a:gd name="connsiteY7827" fmla="*/ 217546 h 1636384"/>
              <a:gd name="connsiteX7828" fmla="*/ 1023478 w 1305671"/>
              <a:gd name="connsiteY7828" fmla="*/ 217546 h 1636384"/>
              <a:gd name="connsiteX7829" fmla="*/ 1022691 w 1305671"/>
              <a:gd name="connsiteY7829" fmla="*/ 218989 h 1636384"/>
              <a:gd name="connsiteX7830" fmla="*/ 1022691 w 1305671"/>
              <a:gd name="connsiteY7830" fmla="*/ 220169 h 1636384"/>
              <a:gd name="connsiteX7831" fmla="*/ 1019412 w 1305671"/>
              <a:gd name="connsiteY7831" fmla="*/ 218989 h 1636384"/>
              <a:gd name="connsiteX7832" fmla="*/ 1016265 w 1305671"/>
              <a:gd name="connsiteY7832" fmla="*/ 219382 h 1636384"/>
              <a:gd name="connsiteX7833" fmla="*/ 1015085 w 1305671"/>
              <a:gd name="connsiteY7833" fmla="*/ 219644 h 1636384"/>
              <a:gd name="connsiteX7834" fmla="*/ 1014298 w 1305671"/>
              <a:gd name="connsiteY7834" fmla="*/ 220300 h 1636384"/>
              <a:gd name="connsiteX7835" fmla="*/ 1013381 w 1305671"/>
              <a:gd name="connsiteY7835" fmla="*/ 221742 h 1636384"/>
              <a:gd name="connsiteX7836" fmla="*/ 1011545 w 1305671"/>
              <a:gd name="connsiteY7836" fmla="*/ 221742 h 1636384"/>
              <a:gd name="connsiteX7837" fmla="*/ 1007742 w 1305671"/>
              <a:gd name="connsiteY7837" fmla="*/ 216759 h 1636384"/>
              <a:gd name="connsiteX7838" fmla="*/ 1007742 w 1305671"/>
              <a:gd name="connsiteY7838" fmla="*/ 216497 h 1636384"/>
              <a:gd name="connsiteX7839" fmla="*/ 1008660 w 1305671"/>
              <a:gd name="connsiteY7839" fmla="*/ 215055 h 1636384"/>
              <a:gd name="connsiteX7840" fmla="*/ 1010758 w 1305671"/>
              <a:gd name="connsiteY7840" fmla="*/ 212957 h 1636384"/>
              <a:gd name="connsiteX7841" fmla="*/ 1012594 w 1305671"/>
              <a:gd name="connsiteY7841" fmla="*/ 211514 h 1636384"/>
              <a:gd name="connsiteX7842" fmla="*/ 1015085 w 1305671"/>
              <a:gd name="connsiteY7842" fmla="*/ 211121 h 1636384"/>
              <a:gd name="connsiteX7843" fmla="*/ 1017970 w 1305671"/>
              <a:gd name="connsiteY7843" fmla="*/ 209678 h 1636384"/>
              <a:gd name="connsiteX7844" fmla="*/ 1018626 w 1305671"/>
              <a:gd name="connsiteY7844" fmla="*/ 208236 h 1636384"/>
              <a:gd name="connsiteX7845" fmla="*/ 1019019 w 1305671"/>
              <a:gd name="connsiteY7845" fmla="*/ 207449 h 1636384"/>
              <a:gd name="connsiteX7846" fmla="*/ 1019281 w 1305671"/>
              <a:gd name="connsiteY7846" fmla="*/ 207842 h 1636384"/>
              <a:gd name="connsiteX7847" fmla="*/ 1019019 w 1305671"/>
              <a:gd name="connsiteY7847" fmla="*/ 208105 h 1636384"/>
              <a:gd name="connsiteX7848" fmla="*/ 1019019 w 1305671"/>
              <a:gd name="connsiteY7848" fmla="*/ 208760 h 1636384"/>
              <a:gd name="connsiteX7849" fmla="*/ 1019937 w 1305671"/>
              <a:gd name="connsiteY7849" fmla="*/ 208498 h 1636384"/>
              <a:gd name="connsiteX7850" fmla="*/ 1020330 w 1305671"/>
              <a:gd name="connsiteY7850" fmla="*/ 207842 h 1636384"/>
              <a:gd name="connsiteX7851" fmla="*/ 1020330 w 1305671"/>
              <a:gd name="connsiteY7851" fmla="*/ 207056 h 1636384"/>
              <a:gd name="connsiteX7852" fmla="*/ 1019544 w 1305671"/>
              <a:gd name="connsiteY7852" fmla="*/ 207056 h 1636384"/>
              <a:gd name="connsiteX7853" fmla="*/ 1019150 w 1305671"/>
              <a:gd name="connsiteY7853" fmla="*/ 206662 h 1636384"/>
              <a:gd name="connsiteX7854" fmla="*/ 1019806 w 1305671"/>
              <a:gd name="connsiteY7854" fmla="*/ 205876 h 1636384"/>
              <a:gd name="connsiteX7855" fmla="*/ 1020199 w 1305671"/>
              <a:gd name="connsiteY7855" fmla="*/ 205876 h 1636384"/>
              <a:gd name="connsiteX7856" fmla="*/ 1021117 w 1305671"/>
              <a:gd name="connsiteY7856" fmla="*/ 205220 h 1636384"/>
              <a:gd name="connsiteX7857" fmla="*/ 1024002 w 1305671"/>
              <a:gd name="connsiteY7857" fmla="*/ 205220 h 1636384"/>
              <a:gd name="connsiteX7858" fmla="*/ 1024789 w 1305671"/>
              <a:gd name="connsiteY7858" fmla="*/ 204433 h 1636384"/>
              <a:gd name="connsiteX7859" fmla="*/ 1024789 w 1305671"/>
              <a:gd name="connsiteY7859" fmla="*/ 203777 h 1636384"/>
              <a:gd name="connsiteX7860" fmla="*/ 1024002 w 1305671"/>
              <a:gd name="connsiteY7860" fmla="*/ 203777 h 1636384"/>
              <a:gd name="connsiteX7861" fmla="*/ 1023740 w 1305671"/>
              <a:gd name="connsiteY7861" fmla="*/ 203777 h 1636384"/>
              <a:gd name="connsiteX7862" fmla="*/ 1023740 w 1305671"/>
              <a:gd name="connsiteY7862" fmla="*/ 203515 h 1636384"/>
              <a:gd name="connsiteX7863" fmla="*/ 1025182 w 1305671"/>
              <a:gd name="connsiteY7863" fmla="*/ 202728 h 1636384"/>
              <a:gd name="connsiteX7864" fmla="*/ 1025445 w 1305671"/>
              <a:gd name="connsiteY7864" fmla="*/ 202335 h 1636384"/>
              <a:gd name="connsiteX7865" fmla="*/ 1025838 w 1305671"/>
              <a:gd name="connsiteY7865" fmla="*/ 200630 h 1636384"/>
              <a:gd name="connsiteX7866" fmla="*/ 1025445 w 1305671"/>
              <a:gd name="connsiteY7866" fmla="*/ 199844 h 1636384"/>
              <a:gd name="connsiteX7867" fmla="*/ 1025838 w 1305671"/>
              <a:gd name="connsiteY7867" fmla="*/ 199450 h 1636384"/>
              <a:gd name="connsiteX7868" fmla="*/ 1025445 w 1305671"/>
              <a:gd name="connsiteY7868" fmla="*/ 198663 h 1636384"/>
              <a:gd name="connsiteX7869" fmla="*/ 1024789 w 1305671"/>
              <a:gd name="connsiteY7869" fmla="*/ 198663 h 1636384"/>
              <a:gd name="connsiteX7870" fmla="*/ 1024789 w 1305671"/>
              <a:gd name="connsiteY7870" fmla="*/ 199057 h 1636384"/>
              <a:gd name="connsiteX7871" fmla="*/ 1024527 w 1305671"/>
              <a:gd name="connsiteY7871" fmla="*/ 199319 h 1636384"/>
              <a:gd name="connsiteX7872" fmla="*/ 1023346 w 1305671"/>
              <a:gd name="connsiteY7872" fmla="*/ 199319 h 1636384"/>
              <a:gd name="connsiteX7873" fmla="*/ 1022560 w 1305671"/>
              <a:gd name="connsiteY7873" fmla="*/ 199712 h 1636384"/>
              <a:gd name="connsiteX7874" fmla="*/ 1021904 w 1305671"/>
              <a:gd name="connsiteY7874" fmla="*/ 199319 h 1636384"/>
              <a:gd name="connsiteX7875" fmla="*/ 1020199 w 1305671"/>
              <a:gd name="connsiteY7875" fmla="*/ 199057 h 1636384"/>
              <a:gd name="connsiteX7876" fmla="*/ 1018363 w 1305671"/>
              <a:gd name="connsiteY7876" fmla="*/ 199319 h 1636384"/>
              <a:gd name="connsiteX7877" fmla="*/ 1017708 w 1305671"/>
              <a:gd name="connsiteY7877" fmla="*/ 199057 h 1636384"/>
              <a:gd name="connsiteX7878" fmla="*/ 1016659 w 1305671"/>
              <a:gd name="connsiteY7878" fmla="*/ 197221 h 1636384"/>
              <a:gd name="connsiteX7879" fmla="*/ 1015479 w 1305671"/>
              <a:gd name="connsiteY7879" fmla="*/ 196828 h 1636384"/>
              <a:gd name="connsiteX7880" fmla="*/ 1013381 w 1305671"/>
              <a:gd name="connsiteY7880" fmla="*/ 197483 h 1636384"/>
              <a:gd name="connsiteX7881" fmla="*/ 1011282 w 1305671"/>
              <a:gd name="connsiteY7881" fmla="*/ 198270 h 1636384"/>
              <a:gd name="connsiteX7882" fmla="*/ 1008135 w 1305671"/>
              <a:gd name="connsiteY7882" fmla="*/ 200499 h 1636384"/>
              <a:gd name="connsiteX7883" fmla="*/ 1007480 w 1305671"/>
              <a:gd name="connsiteY7883" fmla="*/ 201417 h 1636384"/>
              <a:gd name="connsiteX7884" fmla="*/ 1004201 w 1305671"/>
              <a:gd name="connsiteY7884" fmla="*/ 202860 h 1636384"/>
              <a:gd name="connsiteX7885" fmla="*/ 1003283 w 1305671"/>
              <a:gd name="connsiteY7885" fmla="*/ 203646 h 1636384"/>
              <a:gd name="connsiteX7886" fmla="*/ 999087 w 1305671"/>
              <a:gd name="connsiteY7886" fmla="*/ 204302 h 1636384"/>
              <a:gd name="connsiteX7887" fmla="*/ 997251 w 1305671"/>
              <a:gd name="connsiteY7887" fmla="*/ 205482 h 1636384"/>
              <a:gd name="connsiteX7888" fmla="*/ 997251 w 1305671"/>
              <a:gd name="connsiteY7888" fmla="*/ 206269 h 1636384"/>
              <a:gd name="connsiteX7889" fmla="*/ 996989 w 1305671"/>
              <a:gd name="connsiteY7889" fmla="*/ 206531 h 1636384"/>
              <a:gd name="connsiteX7890" fmla="*/ 995153 w 1305671"/>
              <a:gd name="connsiteY7890" fmla="*/ 206531 h 1636384"/>
              <a:gd name="connsiteX7891" fmla="*/ 994760 w 1305671"/>
              <a:gd name="connsiteY7891" fmla="*/ 206269 h 1636384"/>
              <a:gd name="connsiteX7892" fmla="*/ 995547 w 1305671"/>
              <a:gd name="connsiteY7892" fmla="*/ 204433 h 1636384"/>
              <a:gd name="connsiteX7893" fmla="*/ 996202 w 1305671"/>
              <a:gd name="connsiteY7893" fmla="*/ 204171 h 1636384"/>
              <a:gd name="connsiteX7894" fmla="*/ 996989 w 1305671"/>
              <a:gd name="connsiteY7894" fmla="*/ 204171 h 1636384"/>
              <a:gd name="connsiteX7895" fmla="*/ 998432 w 1305671"/>
              <a:gd name="connsiteY7895" fmla="*/ 202991 h 1636384"/>
              <a:gd name="connsiteX7896" fmla="*/ 1003677 w 1305671"/>
              <a:gd name="connsiteY7896" fmla="*/ 201548 h 1636384"/>
              <a:gd name="connsiteX7897" fmla="*/ 1006955 w 1305671"/>
              <a:gd name="connsiteY7897" fmla="*/ 199844 h 1636384"/>
              <a:gd name="connsiteX7898" fmla="*/ 1008004 w 1305671"/>
              <a:gd name="connsiteY7898" fmla="*/ 198663 h 1636384"/>
              <a:gd name="connsiteX7899" fmla="*/ 1008397 w 1305671"/>
              <a:gd name="connsiteY7899" fmla="*/ 198270 h 1636384"/>
              <a:gd name="connsiteX7900" fmla="*/ 1009447 w 1305671"/>
              <a:gd name="connsiteY7900" fmla="*/ 197483 h 1636384"/>
              <a:gd name="connsiteX7901" fmla="*/ 1009840 w 1305671"/>
              <a:gd name="connsiteY7901" fmla="*/ 196828 h 1636384"/>
              <a:gd name="connsiteX7902" fmla="*/ 1010889 w 1305671"/>
              <a:gd name="connsiteY7902" fmla="*/ 196041 h 1636384"/>
              <a:gd name="connsiteX7903" fmla="*/ 1012987 w 1305671"/>
              <a:gd name="connsiteY7903" fmla="*/ 195385 h 1636384"/>
              <a:gd name="connsiteX7904" fmla="*/ 1015872 w 1305671"/>
              <a:gd name="connsiteY7904" fmla="*/ 193287 h 1636384"/>
              <a:gd name="connsiteX7905" fmla="*/ 1017970 w 1305671"/>
              <a:gd name="connsiteY7905" fmla="*/ 190402 h 1636384"/>
              <a:gd name="connsiteX7906" fmla="*/ 1017970 w 1305671"/>
              <a:gd name="connsiteY7906" fmla="*/ 190009 h 1636384"/>
              <a:gd name="connsiteX7907" fmla="*/ 1017970 w 1305671"/>
              <a:gd name="connsiteY7907" fmla="*/ 188829 h 1636384"/>
              <a:gd name="connsiteX7908" fmla="*/ 1018626 w 1305671"/>
              <a:gd name="connsiteY7908" fmla="*/ 188566 h 1636384"/>
              <a:gd name="connsiteX7909" fmla="*/ 1018626 w 1305671"/>
              <a:gd name="connsiteY7909" fmla="*/ 187779 h 1636384"/>
              <a:gd name="connsiteX7910" fmla="*/ 1018363 w 1305671"/>
              <a:gd name="connsiteY7910" fmla="*/ 187124 h 1636384"/>
              <a:gd name="connsiteX7911" fmla="*/ 1017970 w 1305671"/>
              <a:gd name="connsiteY7911" fmla="*/ 185944 h 1636384"/>
              <a:gd name="connsiteX7912" fmla="*/ 1017708 w 1305671"/>
              <a:gd name="connsiteY7912" fmla="*/ 185944 h 1636384"/>
              <a:gd name="connsiteX7913" fmla="*/ 1016528 w 1305671"/>
              <a:gd name="connsiteY7913" fmla="*/ 185944 h 1636384"/>
              <a:gd name="connsiteX7914" fmla="*/ 1015479 w 1305671"/>
              <a:gd name="connsiteY7914" fmla="*/ 185681 h 1636384"/>
              <a:gd name="connsiteX7915" fmla="*/ 1014823 w 1305671"/>
              <a:gd name="connsiteY7915" fmla="*/ 185681 h 1636384"/>
              <a:gd name="connsiteX7916" fmla="*/ 1014036 w 1305671"/>
              <a:gd name="connsiteY7916" fmla="*/ 186337 h 1636384"/>
              <a:gd name="connsiteX7917" fmla="*/ 1013643 w 1305671"/>
              <a:gd name="connsiteY7917" fmla="*/ 186599 h 1636384"/>
              <a:gd name="connsiteX7918" fmla="*/ 1012856 w 1305671"/>
              <a:gd name="connsiteY7918" fmla="*/ 186993 h 1636384"/>
              <a:gd name="connsiteX7919" fmla="*/ 1010496 w 1305671"/>
              <a:gd name="connsiteY7919" fmla="*/ 187648 h 1636384"/>
              <a:gd name="connsiteX7920" fmla="*/ 1010102 w 1305671"/>
              <a:gd name="connsiteY7920" fmla="*/ 187911 h 1636384"/>
              <a:gd name="connsiteX7921" fmla="*/ 1009447 w 1305671"/>
              <a:gd name="connsiteY7921" fmla="*/ 187911 h 1636384"/>
              <a:gd name="connsiteX7922" fmla="*/ 1008397 w 1305671"/>
              <a:gd name="connsiteY7922" fmla="*/ 187911 h 1636384"/>
              <a:gd name="connsiteX7923" fmla="*/ 1007742 w 1305671"/>
              <a:gd name="connsiteY7923" fmla="*/ 187911 h 1636384"/>
              <a:gd name="connsiteX7924" fmla="*/ 1007742 w 1305671"/>
              <a:gd name="connsiteY7924" fmla="*/ 187255 h 1636384"/>
              <a:gd name="connsiteX7925" fmla="*/ 1008004 w 1305671"/>
              <a:gd name="connsiteY7925" fmla="*/ 186468 h 1636384"/>
              <a:gd name="connsiteX7926" fmla="*/ 1008004 w 1305671"/>
              <a:gd name="connsiteY7926" fmla="*/ 186206 h 1636384"/>
              <a:gd name="connsiteX7927" fmla="*/ 1007742 w 1305671"/>
              <a:gd name="connsiteY7927" fmla="*/ 185550 h 1636384"/>
              <a:gd name="connsiteX7928" fmla="*/ 1008004 w 1305671"/>
              <a:gd name="connsiteY7928" fmla="*/ 185157 h 1636384"/>
              <a:gd name="connsiteX7929" fmla="*/ 1008004 w 1305671"/>
              <a:gd name="connsiteY7929" fmla="*/ 184501 h 1636384"/>
              <a:gd name="connsiteX7930" fmla="*/ 1007742 w 1305671"/>
              <a:gd name="connsiteY7930" fmla="*/ 183714 h 1636384"/>
              <a:gd name="connsiteX7931" fmla="*/ 1007348 w 1305671"/>
              <a:gd name="connsiteY7931" fmla="*/ 183714 h 1636384"/>
              <a:gd name="connsiteX7932" fmla="*/ 1007742 w 1305671"/>
              <a:gd name="connsiteY7932" fmla="*/ 184501 h 1636384"/>
              <a:gd name="connsiteX7933" fmla="*/ 1007742 w 1305671"/>
              <a:gd name="connsiteY7933" fmla="*/ 185550 h 1636384"/>
              <a:gd name="connsiteX7934" fmla="*/ 1007742 w 1305671"/>
              <a:gd name="connsiteY7934" fmla="*/ 185681 h 1636384"/>
              <a:gd name="connsiteX7935" fmla="*/ 1007742 w 1305671"/>
              <a:gd name="connsiteY7935" fmla="*/ 186337 h 1636384"/>
              <a:gd name="connsiteX7936" fmla="*/ 1007742 w 1305671"/>
              <a:gd name="connsiteY7936" fmla="*/ 186599 h 1636384"/>
              <a:gd name="connsiteX7937" fmla="*/ 1006955 w 1305671"/>
              <a:gd name="connsiteY7937" fmla="*/ 187386 h 1636384"/>
              <a:gd name="connsiteX7938" fmla="*/ 1005513 w 1305671"/>
              <a:gd name="connsiteY7938" fmla="*/ 188566 h 1636384"/>
              <a:gd name="connsiteX7939" fmla="*/ 1004857 w 1305671"/>
              <a:gd name="connsiteY7939" fmla="*/ 188566 h 1636384"/>
              <a:gd name="connsiteX7940" fmla="*/ 1004070 w 1305671"/>
              <a:gd name="connsiteY7940" fmla="*/ 189484 h 1636384"/>
              <a:gd name="connsiteX7941" fmla="*/ 1003414 w 1305671"/>
              <a:gd name="connsiteY7941" fmla="*/ 189878 h 1636384"/>
              <a:gd name="connsiteX7942" fmla="*/ 1003414 w 1305671"/>
              <a:gd name="connsiteY7942" fmla="*/ 189484 h 1636384"/>
              <a:gd name="connsiteX7943" fmla="*/ 1003021 w 1305671"/>
              <a:gd name="connsiteY7943" fmla="*/ 189484 h 1636384"/>
              <a:gd name="connsiteX7944" fmla="*/ 1003021 w 1305671"/>
              <a:gd name="connsiteY7944" fmla="*/ 190271 h 1636384"/>
              <a:gd name="connsiteX7945" fmla="*/ 1002366 w 1305671"/>
              <a:gd name="connsiteY7945" fmla="*/ 190664 h 1636384"/>
              <a:gd name="connsiteX7946" fmla="*/ 1002759 w 1305671"/>
              <a:gd name="connsiteY7946" fmla="*/ 190927 h 1636384"/>
              <a:gd name="connsiteX7947" fmla="*/ 1003546 w 1305671"/>
              <a:gd name="connsiteY7947" fmla="*/ 191713 h 1636384"/>
              <a:gd name="connsiteX7948" fmla="*/ 1003808 w 1305671"/>
              <a:gd name="connsiteY7948" fmla="*/ 192369 h 1636384"/>
              <a:gd name="connsiteX7949" fmla="*/ 1003808 w 1305671"/>
              <a:gd name="connsiteY7949" fmla="*/ 192762 h 1636384"/>
              <a:gd name="connsiteX7950" fmla="*/ 1003021 w 1305671"/>
              <a:gd name="connsiteY7950" fmla="*/ 193418 h 1636384"/>
              <a:gd name="connsiteX7951" fmla="*/ 1002103 w 1305671"/>
              <a:gd name="connsiteY7951" fmla="*/ 193025 h 1636384"/>
              <a:gd name="connsiteX7952" fmla="*/ 1000661 w 1305671"/>
              <a:gd name="connsiteY7952" fmla="*/ 193418 h 1636384"/>
              <a:gd name="connsiteX7953" fmla="*/ 1000661 w 1305671"/>
              <a:gd name="connsiteY7953" fmla="*/ 193680 h 1636384"/>
              <a:gd name="connsiteX7954" fmla="*/ 1000923 w 1305671"/>
              <a:gd name="connsiteY7954" fmla="*/ 194074 h 1636384"/>
              <a:gd name="connsiteX7955" fmla="*/ 1000923 w 1305671"/>
              <a:gd name="connsiteY7955" fmla="*/ 194336 h 1636384"/>
              <a:gd name="connsiteX7956" fmla="*/ 999874 w 1305671"/>
              <a:gd name="connsiteY7956" fmla="*/ 194992 h 1636384"/>
              <a:gd name="connsiteX7957" fmla="*/ 998694 w 1305671"/>
              <a:gd name="connsiteY7957" fmla="*/ 195778 h 1636384"/>
              <a:gd name="connsiteX7958" fmla="*/ 998694 w 1305671"/>
              <a:gd name="connsiteY7958" fmla="*/ 196434 h 1636384"/>
              <a:gd name="connsiteX7959" fmla="*/ 999087 w 1305671"/>
              <a:gd name="connsiteY7959" fmla="*/ 197221 h 1636384"/>
              <a:gd name="connsiteX7960" fmla="*/ 1000792 w 1305671"/>
              <a:gd name="connsiteY7960" fmla="*/ 197221 h 1636384"/>
              <a:gd name="connsiteX7961" fmla="*/ 1000792 w 1305671"/>
              <a:gd name="connsiteY7961" fmla="*/ 197614 h 1636384"/>
              <a:gd name="connsiteX7962" fmla="*/ 999087 w 1305671"/>
              <a:gd name="connsiteY7962" fmla="*/ 197614 h 1636384"/>
              <a:gd name="connsiteX7963" fmla="*/ 997251 w 1305671"/>
              <a:gd name="connsiteY7963" fmla="*/ 198401 h 1636384"/>
              <a:gd name="connsiteX7964" fmla="*/ 995809 w 1305671"/>
              <a:gd name="connsiteY7964" fmla="*/ 198663 h 1636384"/>
              <a:gd name="connsiteX7965" fmla="*/ 995153 w 1305671"/>
              <a:gd name="connsiteY7965" fmla="*/ 197877 h 1636384"/>
              <a:gd name="connsiteX7966" fmla="*/ 993711 w 1305671"/>
              <a:gd name="connsiteY7966" fmla="*/ 194074 h 1636384"/>
              <a:gd name="connsiteX7967" fmla="*/ 992268 w 1305671"/>
              <a:gd name="connsiteY7967" fmla="*/ 191976 h 1636384"/>
              <a:gd name="connsiteX7968" fmla="*/ 991088 w 1305671"/>
              <a:gd name="connsiteY7968" fmla="*/ 190140 h 1636384"/>
              <a:gd name="connsiteX7969" fmla="*/ 988990 w 1305671"/>
              <a:gd name="connsiteY7969" fmla="*/ 188435 h 1636384"/>
              <a:gd name="connsiteX7970" fmla="*/ 987285 w 1305671"/>
              <a:gd name="connsiteY7970" fmla="*/ 187255 h 1636384"/>
              <a:gd name="connsiteX7971" fmla="*/ 985843 w 1305671"/>
              <a:gd name="connsiteY7971" fmla="*/ 186468 h 1636384"/>
              <a:gd name="connsiteX7972" fmla="*/ 982302 w 1305671"/>
              <a:gd name="connsiteY7972" fmla="*/ 185813 h 1636384"/>
              <a:gd name="connsiteX7973" fmla="*/ 980860 w 1305671"/>
              <a:gd name="connsiteY7973" fmla="*/ 186993 h 1636384"/>
              <a:gd name="connsiteX7974" fmla="*/ 978369 w 1305671"/>
              <a:gd name="connsiteY7974" fmla="*/ 191189 h 1636384"/>
              <a:gd name="connsiteX7975" fmla="*/ 976664 w 1305671"/>
              <a:gd name="connsiteY7975" fmla="*/ 192894 h 1636384"/>
              <a:gd name="connsiteX7976" fmla="*/ 974172 w 1305671"/>
              <a:gd name="connsiteY7976" fmla="*/ 194729 h 1636384"/>
              <a:gd name="connsiteX7977" fmla="*/ 972468 w 1305671"/>
              <a:gd name="connsiteY7977" fmla="*/ 193287 h 1636384"/>
              <a:gd name="connsiteX7978" fmla="*/ 971287 w 1305671"/>
              <a:gd name="connsiteY7978" fmla="*/ 193287 h 1636384"/>
              <a:gd name="connsiteX7979" fmla="*/ 969845 w 1305671"/>
              <a:gd name="connsiteY7979" fmla="*/ 192894 h 1636384"/>
              <a:gd name="connsiteX7980" fmla="*/ 968927 w 1305671"/>
              <a:gd name="connsiteY7980" fmla="*/ 194336 h 1636384"/>
              <a:gd name="connsiteX7981" fmla="*/ 966698 w 1305671"/>
              <a:gd name="connsiteY7981" fmla="*/ 194729 h 1636384"/>
              <a:gd name="connsiteX7982" fmla="*/ 962502 w 1305671"/>
              <a:gd name="connsiteY7982" fmla="*/ 194729 h 1636384"/>
              <a:gd name="connsiteX7983" fmla="*/ 960404 w 1305671"/>
              <a:gd name="connsiteY7983" fmla="*/ 192631 h 1636384"/>
              <a:gd name="connsiteX7984" fmla="*/ 958306 w 1305671"/>
              <a:gd name="connsiteY7984" fmla="*/ 193549 h 1636384"/>
              <a:gd name="connsiteX7985" fmla="*/ 958961 w 1305671"/>
              <a:gd name="connsiteY7985" fmla="*/ 194729 h 1636384"/>
              <a:gd name="connsiteX7986" fmla="*/ 958699 w 1305671"/>
              <a:gd name="connsiteY7986" fmla="*/ 194992 h 1636384"/>
              <a:gd name="connsiteX7987" fmla="*/ 957519 w 1305671"/>
              <a:gd name="connsiteY7987" fmla="*/ 194074 h 1636384"/>
              <a:gd name="connsiteX7988" fmla="*/ 957519 w 1305671"/>
              <a:gd name="connsiteY7988" fmla="*/ 194336 h 1636384"/>
              <a:gd name="connsiteX7989" fmla="*/ 958306 w 1305671"/>
              <a:gd name="connsiteY7989" fmla="*/ 195516 h 1636384"/>
              <a:gd name="connsiteX7990" fmla="*/ 957257 w 1305671"/>
              <a:gd name="connsiteY7990" fmla="*/ 195123 h 1636384"/>
              <a:gd name="connsiteX7991" fmla="*/ 956076 w 1305671"/>
              <a:gd name="connsiteY7991" fmla="*/ 196959 h 1636384"/>
              <a:gd name="connsiteX7992" fmla="*/ 952273 w 1305671"/>
              <a:gd name="connsiteY7992" fmla="*/ 198401 h 1636384"/>
              <a:gd name="connsiteX7993" fmla="*/ 950438 w 1305671"/>
              <a:gd name="connsiteY7993" fmla="*/ 201679 h 1636384"/>
              <a:gd name="connsiteX7994" fmla="*/ 948733 w 1305671"/>
              <a:gd name="connsiteY7994" fmla="*/ 201942 h 1636384"/>
              <a:gd name="connsiteX7995" fmla="*/ 947553 w 1305671"/>
              <a:gd name="connsiteY7995" fmla="*/ 201679 h 1636384"/>
              <a:gd name="connsiteX7996" fmla="*/ 946635 w 1305671"/>
              <a:gd name="connsiteY7996" fmla="*/ 201942 h 1636384"/>
              <a:gd name="connsiteX7997" fmla="*/ 945848 w 1305671"/>
              <a:gd name="connsiteY7997" fmla="*/ 202728 h 1636384"/>
              <a:gd name="connsiteX7998" fmla="*/ 945455 w 1305671"/>
              <a:gd name="connsiteY7998" fmla="*/ 202466 h 1636384"/>
              <a:gd name="connsiteX7999" fmla="*/ 944668 w 1305671"/>
              <a:gd name="connsiteY7999" fmla="*/ 202728 h 1636384"/>
              <a:gd name="connsiteX8000" fmla="*/ 944668 w 1305671"/>
              <a:gd name="connsiteY8000" fmla="*/ 201942 h 1636384"/>
              <a:gd name="connsiteX8001" fmla="*/ 944406 w 1305671"/>
              <a:gd name="connsiteY8001" fmla="*/ 200499 h 1636384"/>
              <a:gd name="connsiteX8002" fmla="*/ 944012 w 1305671"/>
              <a:gd name="connsiteY8002" fmla="*/ 199581 h 1636384"/>
              <a:gd name="connsiteX8003" fmla="*/ 941914 w 1305671"/>
              <a:gd name="connsiteY8003" fmla="*/ 198794 h 1636384"/>
              <a:gd name="connsiteX8004" fmla="*/ 942308 w 1305671"/>
              <a:gd name="connsiteY8004" fmla="*/ 201024 h 1636384"/>
              <a:gd name="connsiteX8005" fmla="*/ 941521 w 1305671"/>
              <a:gd name="connsiteY8005" fmla="*/ 201286 h 1636384"/>
              <a:gd name="connsiteX8006" fmla="*/ 940865 w 1305671"/>
              <a:gd name="connsiteY8006" fmla="*/ 201679 h 1636384"/>
              <a:gd name="connsiteX8007" fmla="*/ 941127 w 1305671"/>
              <a:gd name="connsiteY8007" fmla="*/ 201679 h 1636384"/>
              <a:gd name="connsiteX8008" fmla="*/ 941521 w 1305671"/>
              <a:gd name="connsiteY8008" fmla="*/ 202466 h 1636384"/>
              <a:gd name="connsiteX8009" fmla="*/ 941127 w 1305671"/>
              <a:gd name="connsiteY8009" fmla="*/ 202728 h 1636384"/>
              <a:gd name="connsiteX8010" fmla="*/ 941521 w 1305671"/>
              <a:gd name="connsiteY8010" fmla="*/ 203122 h 1636384"/>
              <a:gd name="connsiteX8011" fmla="*/ 942308 w 1305671"/>
              <a:gd name="connsiteY8011" fmla="*/ 202466 h 1636384"/>
              <a:gd name="connsiteX8012" fmla="*/ 942570 w 1305671"/>
              <a:gd name="connsiteY8012" fmla="*/ 202466 h 1636384"/>
              <a:gd name="connsiteX8013" fmla="*/ 942570 w 1305671"/>
              <a:gd name="connsiteY8013" fmla="*/ 202728 h 1636384"/>
              <a:gd name="connsiteX8014" fmla="*/ 943225 w 1305671"/>
              <a:gd name="connsiteY8014" fmla="*/ 203384 h 1636384"/>
              <a:gd name="connsiteX8015" fmla="*/ 941783 w 1305671"/>
              <a:gd name="connsiteY8015" fmla="*/ 204564 h 1636384"/>
              <a:gd name="connsiteX8016" fmla="*/ 941783 w 1305671"/>
              <a:gd name="connsiteY8016" fmla="*/ 204826 h 1636384"/>
              <a:gd name="connsiteX8017" fmla="*/ 942570 w 1305671"/>
              <a:gd name="connsiteY8017" fmla="*/ 204564 h 1636384"/>
              <a:gd name="connsiteX8018" fmla="*/ 943750 w 1305671"/>
              <a:gd name="connsiteY8018" fmla="*/ 204171 h 1636384"/>
              <a:gd name="connsiteX8019" fmla="*/ 944668 w 1305671"/>
              <a:gd name="connsiteY8019" fmla="*/ 203909 h 1636384"/>
              <a:gd name="connsiteX8020" fmla="*/ 944668 w 1305671"/>
              <a:gd name="connsiteY8020" fmla="*/ 203122 h 1636384"/>
              <a:gd name="connsiteX8021" fmla="*/ 945455 w 1305671"/>
              <a:gd name="connsiteY8021" fmla="*/ 203122 h 1636384"/>
              <a:gd name="connsiteX8022" fmla="*/ 946635 w 1305671"/>
              <a:gd name="connsiteY8022" fmla="*/ 204171 h 1636384"/>
              <a:gd name="connsiteX8023" fmla="*/ 946635 w 1305671"/>
              <a:gd name="connsiteY8023" fmla="*/ 206662 h 1636384"/>
              <a:gd name="connsiteX8024" fmla="*/ 945192 w 1305671"/>
              <a:gd name="connsiteY8024" fmla="*/ 209809 h 1636384"/>
              <a:gd name="connsiteX8025" fmla="*/ 943750 w 1305671"/>
              <a:gd name="connsiteY8025" fmla="*/ 210465 h 1636384"/>
              <a:gd name="connsiteX8026" fmla="*/ 942308 w 1305671"/>
              <a:gd name="connsiteY8026" fmla="*/ 211252 h 1636384"/>
              <a:gd name="connsiteX8027" fmla="*/ 940472 w 1305671"/>
              <a:gd name="connsiteY8027" fmla="*/ 210990 h 1636384"/>
              <a:gd name="connsiteX8028" fmla="*/ 936931 w 1305671"/>
              <a:gd name="connsiteY8028" fmla="*/ 214530 h 1636384"/>
              <a:gd name="connsiteX8029" fmla="*/ 935751 w 1305671"/>
              <a:gd name="connsiteY8029" fmla="*/ 215973 h 1636384"/>
              <a:gd name="connsiteX8030" fmla="*/ 934702 w 1305671"/>
              <a:gd name="connsiteY8030" fmla="*/ 215579 h 1636384"/>
              <a:gd name="connsiteX8031" fmla="*/ 933260 w 1305671"/>
              <a:gd name="connsiteY8031" fmla="*/ 216235 h 1636384"/>
              <a:gd name="connsiteX8032" fmla="*/ 930768 w 1305671"/>
              <a:gd name="connsiteY8032" fmla="*/ 219775 h 1636384"/>
              <a:gd name="connsiteX8033" fmla="*/ 930506 w 1305671"/>
              <a:gd name="connsiteY8033" fmla="*/ 220956 h 1636384"/>
              <a:gd name="connsiteX8034" fmla="*/ 930112 w 1305671"/>
              <a:gd name="connsiteY8034" fmla="*/ 221611 h 1636384"/>
              <a:gd name="connsiteX8035" fmla="*/ 929850 w 1305671"/>
              <a:gd name="connsiteY8035" fmla="*/ 221874 h 1636384"/>
              <a:gd name="connsiteX8036" fmla="*/ 929457 w 1305671"/>
              <a:gd name="connsiteY8036" fmla="*/ 222267 h 1636384"/>
              <a:gd name="connsiteX8037" fmla="*/ 929457 w 1305671"/>
              <a:gd name="connsiteY8037" fmla="*/ 223185 h 1636384"/>
              <a:gd name="connsiteX8038" fmla="*/ 929457 w 1305671"/>
              <a:gd name="connsiteY8038" fmla="*/ 223972 h 1636384"/>
              <a:gd name="connsiteX8039" fmla="*/ 929850 w 1305671"/>
              <a:gd name="connsiteY8039" fmla="*/ 225414 h 1636384"/>
              <a:gd name="connsiteX8040" fmla="*/ 929850 w 1305671"/>
              <a:gd name="connsiteY8040" fmla="*/ 226070 h 1636384"/>
              <a:gd name="connsiteX8041" fmla="*/ 929457 w 1305671"/>
              <a:gd name="connsiteY8041" fmla="*/ 226070 h 1636384"/>
              <a:gd name="connsiteX8042" fmla="*/ 929195 w 1305671"/>
              <a:gd name="connsiteY8042" fmla="*/ 227906 h 1636384"/>
              <a:gd name="connsiteX8043" fmla="*/ 929195 w 1305671"/>
              <a:gd name="connsiteY8043" fmla="*/ 228561 h 1636384"/>
              <a:gd name="connsiteX8044" fmla="*/ 928014 w 1305671"/>
              <a:gd name="connsiteY8044" fmla="*/ 230004 h 1636384"/>
              <a:gd name="connsiteX8045" fmla="*/ 927752 w 1305671"/>
              <a:gd name="connsiteY8045" fmla="*/ 230790 h 1636384"/>
              <a:gd name="connsiteX8046" fmla="*/ 926572 w 1305671"/>
              <a:gd name="connsiteY8046" fmla="*/ 232233 h 1636384"/>
              <a:gd name="connsiteX8047" fmla="*/ 926572 w 1305671"/>
              <a:gd name="connsiteY8047" fmla="*/ 232889 h 1636384"/>
              <a:gd name="connsiteX8048" fmla="*/ 925785 w 1305671"/>
              <a:gd name="connsiteY8048" fmla="*/ 233151 h 1636384"/>
              <a:gd name="connsiteX8049" fmla="*/ 925129 w 1305671"/>
              <a:gd name="connsiteY8049" fmla="*/ 235249 h 1636384"/>
              <a:gd name="connsiteX8050" fmla="*/ 923031 w 1305671"/>
              <a:gd name="connsiteY8050" fmla="*/ 238527 h 1636384"/>
              <a:gd name="connsiteX8051" fmla="*/ 921327 w 1305671"/>
              <a:gd name="connsiteY8051" fmla="*/ 240625 h 1636384"/>
              <a:gd name="connsiteX8052" fmla="*/ 921589 w 1305671"/>
              <a:gd name="connsiteY8052" fmla="*/ 239445 h 1636384"/>
              <a:gd name="connsiteX8053" fmla="*/ 921589 w 1305671"/>
              <a:gd name="connsiteY8053" fmla="*/ 236560 h 1636384"/>
              <a:gd name="connsiteX8054" fmla="*/ 922769 w 1305671"/>
              <a:gd name="connsiteY8054" fmla="*/ 234069 h 1636384"/>
              <a:gd name="connsiteX8055" fmla="*/ 923556 w 1305671"/>
              <a:gd name="connsiteY8055" fmla="*/ 232889 h 1636384"/>
              <a:gd name="connsiteX8056" fmla="*/ 923162 w 1305671"/>
              <a:gd name="connsiteY8056" fmla="*/ 232233 h 1636384"/>
              <a:gd name="connsiteX8057" fmla="*/ 922900 w 1305671"/>
              <a:gd name="connsiteY8057" fmla="*/ 232233 h 1636384"/>
              <a:gd name="connsiteX8058" fmla="*/ 922245 w 1305671"/>
              <a:gd name="connsiteY8058" fmla="*/ 232626 h 1636384"/>
              <a:gd name="connsiteX8059" fmla="*/ 921458 w 1305671"/>
              <a:gd name="connsiteY8059" fmla="*/ 232626 h 1636384"/>
              <a:gd name="connsiteX8060" fmla="*/ 920802 w 1305671"/>
              <a:gd name="connsiteY8060" fmla="*/ 233675 h 1636384"/>
              <a:gd name="connsiteX8061" fmla="*/ 920015 w 1305671"/>
              <a:gd name="connsiteY8061" fmla="*/ 233413 h 1636384"/>
              <a:gd name="connsiteX8062" fmla="*/ 918835 w 1305671"/>
              <a:gd name="connsiteY8062" fmla="*/ 233413 h 1636384"/>
              <a:gd name="connsiteX8063" fmla="*/ 918573 w 1305671"/>
              <a:gd name="connsiteY8063" fmla="*/ 233020 h 1636384"/>
              <a:gd name="connsiteX8064" fmla="*/ 917917 w 1305671"/>
              <a:gd name="connsiteY8064" fmla="*/ 233020 h 1636384"/>
              <a:gd name="connsiteX8065" fmla="*/ 917130 w 1305671"/>
              <a:gd name="connsiteY8065" fmla="*/ 233806 h 1636384"/>
              <a:gd name="connsiteX8066" fmla="*/ 916475 w 1305671"/>
              <a:gd name="connsiteY8066" fmla="*/ 234200 h 1636384"/>
              <a:gd name="connsiteX8067" fmla="*/ 916475 w 1305671"/>
              <a:gd name="connsiteY8067" fmla="*/ 234462 h 1636384"/>
              <a:gd name="connsiteX8068" fmla="*/ 917130 w 1305671"/>
              <a:gd name="connsiteY8068" fmla="*/ 234462 h 1636384"/>
              <a:gd name="connsiteX8069" fmla="*/ 917393 w 1305671"/>
              <a:gd name="connsiteY8069" fmla="*/ 234200 h 1636384"/>
              <a:gd name="connsiteX8070" fmla="*/ 917393 w 1305671"/>
              <a:gd name="connsiteY8070" fmla="*/ 233544 h 1636384"/>
              <a:gd name="connsiteX8071" fmla="*/ 918179 w 1305671"/>
              <a:gd name="connsiteY8071" fmla="*/ 233544 h 1636384"/>
              <a:gd name="connsiteX8072" fmla="*/ 918573 w 1305671"/>
              <a:gd name="connsiteY8072" fmla="*/ 233806 h 1636384"/>
              <a:gd name="connsiteX8073" fmla="*/ 919360 w 1305671"/>
              <a:gd name="connsiteY8073" fmla="*/ 233544 h 1636384"/>
              <a:gd name="connsiteX8074" fmla="*/ 918966 w 1305671"/>
              <a:gd name="connsiteY8074" fmla="*/ 234200 h 1636384"/>
              <a:gd name="connsiteX8075" fmla="*/ 916868 w 1305671"/>
              <a:gd name="connsiteY8075" fmla="*/ 234987 h 1636384"/>
              <a:gd name="connsiteX8076" fmla="*/ 916868 w 1305671"/>
              <a:gd name="connsiteY8076" fmla="*/ 237085 h 1636384"/>
              <a:gd name="connsiteX8077" fmla="*/ 916081 w 1305671"/>
              <a:gd name="connsiteY8077" fmla="*/ 237871 h 1636384"/>
              <a:gd name="connsiteX8078" fmla="*/ 915163 w 1305671"/>
              <a:gd name="connsiteY8078" fmla="*/ 237871 h 1636384"/>
              <a:gd name="connsiteX8079" fmla="*/ 913983 w 1305671"/>
              <a:gd name="connsiteY8079" fmla="*/ 237478 h 1636384"/>
              <a:gd name="connsiteX8080" fmla="*/ 913721 w 1305671"/>
              <a:gd name="connsiteY8080" fmla="*/ 236560 h 1636384"/>
              <a:gd name="connsiteX8081" fmla="*/ 913328 w 1305671"/>
              <a:gd name="connsiteY8081" fmla="*/ 236560 h 1636384"/>
              <a:gd name="connsiteX8082" fmla="*/ 913328 w 1305671"/>
              <a:gd name="connsiteY8082" fmla="*/ 237216 h 1636384"/>
              <a:gd name="connsiteX8083" fmla="*/ 913065 w 1305671"/>
              <a:gd name="connsiteY8083" fmla="*/ 237216 h 1636384"/>
              <a:gd name="connsiteX8084" fmla="*/ 912672 w 1305671"/>
              <a:gd name="connsiteY8084" fmla="*/ 236822 h 1636384"/>
              <a:gd name="connsiteX8085" fmla="*/ 912672 w 1305671"/>
              <a:gd name="connsiteY8085" fmla="*/ 238003 h 1636384"/>
              <a:gd name="connsiteX8086" fmla="*/ 912672 w 1305671"/>
              <a:gd name="connsiteY8086" fmla="*/ 238658 h 1636384"/>
              <a:gd name="connsiteX8087" fmla="*/ 911885 w 1305671"/>
              <a:gd name="connsiteY8087" fmla="*/ 238658 h 1636384"/>
              <a:gd name="connsiteX8088" fmla="*/ 911623 w 1305671"/>
              <a:gd name="connsiteY8088" fmla="*/ 238658 h 1636384"/>
              <a:gd name="connsiteX8089" fmla="*/ 910180 w 1305671"/>
              <a:gd name="connsiteY8089" fmla="*/ 238658 h 1636384"/>
              <a:gd name="connsiteX8090" fmla="*/ 910180 w 1305671"/>
              <a:gd name="connsiteY8090" fmla="*/ 238921 h 1636384"/>
              <a:gd name="connsiteX8091" fmla="*/ 910180 w 1305671"/>
              <a:gd name="connsiteY8091" fmla="*/ 239707 h 1636384"/>
              <a:gd name="connsiteX8092" fmla="*/ 910443 w 1305671"/>
              <a:gd name="connsiteY8092" fmla="*/ 239445 h 1636384"/>
              <a:gd name="connsiteX8093" fmla="*/ 910443 w 1305671"/>
              <a:gd name="connsiteY8093" fmla="*/ 239707 h 1636384"/>
              <a:gd name="connsiteX8094" fmla="*/ 911229 w 1305671"/>
              <a:gd name="connsiteY8094" fmla="*/ 241543 h 1636384"/>
              <a:gd name="connsiteX8095" fmla="*/ 912410 w 1305671"/>
              <a:gd name="connsiteY8095" fmla="*/ 242330 h 1636384"/>
              <a:gd name="connsiteX8096" fmla="*/ 912410 w 1305671"/>
              <a:gd name="connsiteY8096" fmla="*/ 242986 h 1636384"/>
              <a:gd name="connsiteX8097" fmla="*/ 911623 w 1305671"/>
              <a:gd name="connsiteY8097" fmla="*/ 243772 h 1636384"/>
              <a:gd name="connsiteX8098" fmla="*/ 911623 w 1305671"/>
              <a:gd name="connsiteY8098" fmla="*/ 244690 h 1636384"/>
              <a:gd name="connsiteX8099" fmla="*/ 912672 w 1305671"/>
              <a:gd name="connsiteY8099" fmla="*/ 244690 h 1636384"/>
              <a:gd name="connsiteX8100" fmla="*/ 913065 w 1305671"/>
              <a:gd name="connsiteY8100" fmla="*/ 244690 h 1636384"/>
              <a:gd name="connsiteX8101" fmla="*/ 912410 w 1305671"/>
              <a:gd name="connsiteY8101" fmla="*/ 245477 h 1636384"/>
              <a:gd name="connsiteX8102" fmla="*/ 912410 w 1305671"/>
              <a:gd name="connsiteY8102" fmla="*/ 245870 h 1636384"/>
              <a:gd name="connsiteX8103" fmla="*/ 913328 w 1305671"/>
              <a:gd name="connsiteY8103" fmla="*/ 247313 h 1636384"/>
              <a:gd name="connsiteX8104" fmla="*/ 911229 w 1305671"/>
              <a:gd name="connsiteY8104" fmla="*/ 248100 h 1636384"/>
              <a:gd name="connsiteX8105" fmla="*/ 912672 w 1305671"/>
              <a:gd name="connsiteY8105" fmla="*/ 249542 h 1636384"/>
              <a:gd name="connsiteX8106" fmla="*/ 913852 w 1305671"/>
              <a:gd name="connsiteY8106" fmla="*/ 250460 h 1636384"/>
              <a:gd name="connsiteX8107" fmla="*/ 913459 w 1305671"/>
              <a:gd name="connsiteY8107" fmla="*/ 251640 h 1636384"/>
              <a:gd name="connsiteX8108" fmla="*/ 913459 w 1305671"/>
              <a:gd name="connsiteY8108" fmla="*/ 252427 h 1636384"/>
              <a:gd name="connsiteX8109" fmla="*/ 913852 w 1305671"/>
              <a:gd name="connsiteY8109" fmla="*/ 252427 h 1636384"/>
              <a:gd name="connsiteX8110" fmla="*/ 914114 w 1305671"/>
              <a:gd name="connsiteY8110" fmla="*/ 251247 h 1636384"/>
              <a:gd name="connsiteX8111" fmla="*/ 914508 w 1305671"/>
              <a:gd name="connsiteY8111" fmla="*/ 250198 h 1636384"/>
              <a:gd name="connsiteX8112" fmla="*/ 914770 w 1305671"/>
              <a:gd name="connsiteY8112" fmla="*/ 250460 h 1636384"/>
              <a:gd name="connsiteX8113" fmla="*/ 915557 w 1305671"/>
              <a:gd name="connsiteY8113" fmla="*/ 250198 h 1636384"/>
              <a:gd name="connsiteX8114" fmla="*/ 916212 w 1305671"/>
              <a:gd name="connsiteY8114" fmla="*/ 249542 h 1636384"/>
              <a:gd name="connsiteX8115" fmla="*/ 916999 w 1305671"/>
              <a:gd name="connsiteY8115" fmla="*/ 248100 h 1636384"/>
              <a:gd name="connsiteX8116" fmla="*/ 916737 w 1305671"/>
              <a:gd name="connsiteY8116" fmla="*/ 247313 h 1636384"/>
              <a:gd name="connsiteX8117" fmla="*/ 915557 w 1305671"/>
              <a:gd name="connsiteY8117" fmla="*/ 245477 h 1636384"/>
              <a:gd name="connsiteX8118" fmla="*/ 914770 w 1305671"/>
              <a:gd name="connsiteY8118" fmla="*/ 246133 h 1636384"/>
              <a:gd name="connsiteX8119" fmla="*/ 914770 w 1305671"/>
              <a:gd name="connsiteY8119" fmla="*/ 247313 h 1636384"/>
              <a:gd name="connsiteX8120" fmla="*/ 914508 w 1305671"/>
              <a:gd name="connsiteY8120" fmla="*/ 247313 h 1636384"/>
              <a:gd name="connsiteX8121" fmla="*/ 913852 w 1305671"/>
              <a:gd name="connsiteY8121" fmla="*/ 246657 h 1636384"/>
              <a:gd name="connsiteX8122" fmla="*/ 913459 w 1305671"/>
              <a:gd name="connsiteY8122" fmla="*/ 246264 h 1636384"/>
              <a:gd name="connsiteX8123" fmla="*/ 913459 w 1305671"/>
              <a:gd name="connsiteY8123" fmla="*/ 246002 h 1636384"/>
              <a:gd name="connsiteX8124" fmla="*/ 914246 w 1305671"/>
              <a:gd name="connsiteY8124" fmla="*/ 246002 h 1636384"/>
              <a:gd name="connsiteX8125" fmla="*/ 914246 w 1305671"/>
              <a:gd name="connsiteY8125" fmla="*/ 245346 h 1636384"/>
              <a:gd name="connsiteX8126" fmla="*/ 913459 w 1305671"/>
              <a:gd name="connsiteY8126" fmla="*/ 244559 h 1636384"/>
              <a:gd name="connsiteX8127" fmla="*/ 913459 w 1305671"/>
              <a:gd name="connsiteY8127" fmla="*/ 243117 h 1636384"/>
              <a:gd name="connsiteX8128" fmla="*/ 914901 w 1305671"/>
              <a:gd name="connsiteY8128" fmla="*/ 241937 h 1636384"/>
              <a:gd name="connsiteX8129" fmla="*/ 916344 w 1305671"/>
              <a:gd name="connsiteY8129" fmla="*/ 242330 h 1636384"/>
              <a:gd name="connsiteX8130" fmla="*/ 920278 w 1305671"/>
              <a:gd name="connsiteY8130" fmla="*/ 247969 h 1636384"/>
              <a:gd name="connsiteX8131" fmla="*/ 924080 w 1305671"/>
              <a:gd name="connsiteY8131" fmla="*/ 244428 h 1636384"/>
              <a:gd name="connsiteX8132" fmla="*/ 923818 w 1305671"/>
              <a:gd name="connsiteY8132" fmla="*/ 243772 h 1636384"/>
              <a:gd name="connsiteX8133" fmla="*/ 923818 w 1305671"/>
              <a:gd name="connsiteY8133" fmla="*/ 242986 h 1636384"/>
              <a:gd name="connsiteX8134" fmla="*/ 923818 w 1305671"/>
              <a:gd name="connsiteY8134" fmla="*/ 241805 h 1636384"/>
              <a:gd name="connsiteX8135" fmla="*/ 924736 w 1305671"/>
              <a:gd name="connsiteY8135" fmla="*/ 240887 h 1636384"/>
              <a:gd name="connsiteX8136" fmla="*/ 925916 w 1305671"/>
              <a:gd name="connsiteY8136" fmla="*/ 240887 h 1636384"/>
              <a:gd name="connsiteX8137" fmla="*/ 925916 w 1305671"/>
              <a:gd name="connsiteY8137" fmla="*/ 241543 h 1636384"/>
              <a:gd name="connsiteX8138" fmla="*/ 926965 w 1305671"/>
              <a:gd name="connsiteY8138" fmla="*/ 240887 h 1636384"/>
              <a:gd name="connsiteX8139" fmla="*/ 927359 w 1305671"/>
              <a:gd name="connsiteY8139" fmla="*/ 241150 h 1636384"/>
              <a:gd name="connsiteX8140" fmla="*/ 927359 w 1305671"/>
              <a:gd name="connsiteY8140" fmla="*/ 241543 h 1636384"/>
              <a:gd name="connsiteX8141" fmla="*/ 927621 w 1305671"/>
              <a:gd name="connsiteY8141" fmla="*/ 241150 h 1636384"/>
              <a:gd name="connsiteX8142" fmla="*/ 927621 w 1305671"/>
              <a:gd name="connsiteY8142" fmla="*/ 240887 h 1636384"/>
              <a:gd name="connsiteX8143" fmla="*/ 926965 w 1305671"/>
              <a:gd name="connsiteY8143" fmla="*/ 240887 h 1636384"/>
              <a:gd name="connsiteX8144" fmla="*/ 927359 w 1305671"/>
              <a:gd name="connsiteY8144" fmla="*/ 240494 h 1636384"/>
              <a:gd name="connsiteX8145" fmla="*/ 928145 w 1305671"/>
              <a:gd name="connsiteY8145" fmla="*/ 240887 h 1636384"/>
              <a:gd name="connsiteX8146" fmla="*/ 930506 w 1305671"/>
              <a:gd name="connsiteY8146" fmla="*/ 244035 h 1636384"/>
              <a:gd name="connsiteX8147" fmla="*/ 931686 w 1305671"/>
              <a:gd name="connsiteY8147" fmla="*/ 244428 h 1636384"/>
              <a:gd name="connsiteX8148" fmla="*/ 932604 w 1305671"/>
              <a:gd name="connsiteY8148" fmla="*/ 245870 h 1636384"/>
              <a:gd name="connsiteX8149" fmla="*/ 934440 w 1305671"/>
              <a:gd name="connsiteY8149" fmla="*/ 249018 h 1636384"/>
              <a:gd name="connsiteX8150" fmla="*/ 935358 w 1305671"/>
              <a:gd name="connsiteY8150" fmla="*/ 252296 h 1636384"/>
              <a:gd name="connsiteX8151" fmla="*/ 935751 w 1305671"/>
              <a:gd name="connsiteY8151" fmla="*/ 255836 h 1636384"/>
              <a:gd name="connsiteX8152" fmla="*/ 933653 w 1305671"/>
              <a:gd name="connsiteY8152" fmla="*/ 259115 h 1636384"/>
              <a:gd name="connsiteX8153" fmla="*/ 932210 w 1305671"/>
              <a:gd name="connsiteY8153" fmla="*/ 259377 h 1636384"/>
              <a:gd name="connsiteX8154" fmla="*/ 928932 w 1305671"/>
              <a:gd name="connsiteY8154" fmla="*/ 261475 h 1636384"/>
              <a:gd name="connsiteX8155" fmla="*/ 926572 w 1305671"/>
              <a:gd name="connsiteY8155" fmla="*/ 264360 h 1636384"/>
              <a:gd name="connsiteX8156" fmla="*/ 926178 w 1305671"/>
              <a:gd name="connsiteY8156" fmla="*/ 266196 h 1636384"/>
              <a:gd name="connsiteX8157" fmla="*/ 925523 w 1305671"/>
              <a:gd name="connsiteY8157" fmla="*/ 266196 h 1636384"/>
              <a:gd name="connsiteX8158" fmla="*/ 924474 w 1305671"/>
              <a:gd name="connsiteY8158" fmla="*/ 262918 h 1636384"/>
              <a:gd name="connsiteX8159" fmla="*/ 923031 w 1305671"/>
              <a:gd name="connsiteY8159" fmla="*/ 262000 h 1636384"/>
              <a:gd name="connsiteX8160" fmla="*/ 921589 w 1305671"/>
              <a:gd name="connsiteY8160" fmla="*/ 261213 h 1636384"/>
              <a:gd name="connsiteX8161" fmla="*/ 917393 w 1305671"/>
              <a:gd name="connsiteY8161" fmla="*/ 260819 h 1636384"/>
              <a:gd name="connsiteX8162" fmla="*/ 914901 w 1305671"/>
              <a:gd name="connsiteY8162" fmla="*/ 259377 h 1636384"/>
              <a:gd name="connsiteX8163" fmla="*/ 912803 w 1305671"/>
              <a:gd name="connsiteY8163" fmla="*/ 259115 h 1636384"/>
              <a:gd name="connsiteX8164" fmla="*/ 909656 w 1305671"/>
              <a:gd name="connsiteY8164" fmla="*/ 258328 h 1636384"/>
              <a:gd name="connsiteX8165" fmla="*/ 906640 w 1305671"/>
              <a:gd name="connsiteY8165" fmla="*/ 258328 h 1636384"/>
              <a:gd name="connsiteX8166" fmla="*/ 903493 w 1305671"/>
              <a:gd name="connsiteY8166" fmla="*/ 256492 h 1636384"/>
              <a:gd name="connsiteX8167" fmla="*/ 902313 w 1305671"/>
              <a:gd name="connsiteY8167" fmla="*/ 258328 h 1636384"/>
              <a:gd name="connsiteX8168" fmla="*/ 899165 w 1305671"/>
              <a:gd name="connsiteY8168" fmla="*/ 255050 h 1636384"/>
              <a:gd name="connsiteX8169" fmla="*/ 897723 w 1305671"/>
              <a:gd name="connsiteY8169" fmla="*/ 252558 h 1636384"/>
              <a:gd name="connsiteX8170" fmla="*/ 895887 w 1305671"/>
              <a:gd name="connsiteY8170" fmla="*/ 252296 h 1636384"/>
              <a:gd name="connsiteX8171" fmla="*/ 894838 w 1305671"/>
              <a:gd name="connsiteY8171" fmla="*/ 251509 h 1636384"/>
              <a:gd name="connsiteX8172" fmla="*/ 892740 w 1305671"/>
              <a:gd name="connsiteY8172" fmla="*/ 252296 h 1636384"/>
              <a:gd name="connsiteX8173" fmla="*/ 890904 w 1305671"/>
              <a:gd name="connsiteY8173" fmla="*/ 251116 h 1636384"/>
              <a:gd name="connsiteX8174" fmla="*/ 890642 w 1305671"/>
              <a:gd name="connsiteY8174" fmla="*/ 250329 h 1636384"/>
              <a:gd name="connsiteX8175" fmla="*/ 892084 w 1305671"/>
              <a:gd name="connsiteY8175" fmla="*/ 248624 h 1636384"/>
              <a:gd name="connsiteX8176" fmla="*/ 892871 w 1305671"/>
              <a:gd name="connsiteY8176" fmla="*/ 250067 h 1636384"/>
              <a:gd name="connsiteX8177" fmla="*/ 894969 w 1305671"/>
              <a:gd name="connsiteY8177" fmla="*/ 251116 h 1636384"/>
              <a:gd name="connsiteX8178" fmla="*/ 898510 w 1305671"/>
              <a:gd name="connsiteY8178" fmla="*/ 252558 h 1636384"/>
              <a:gd name="connsiteX8179" fmla="*/ 900870 w 1305671"/>
              <a:gd name="connsiteY8179" fmla="*/ 254394 h 1636384"/>
              <a:gd name="connsiteX8180" fmla="*/ 901657 w 1305671"/>
              <a:gd name="connsiteY8180" fmla="*/ 252952 h 1636384"/>
              <a:gd name="connsiteX8181" fmla="*/ 902050 w 1305671"/>
              <a:gd name="connsiteY8181" fmla="*/ 251771 h 1636384"/>
              <a:gd name="connsiteX8182" fmla="*/ 901395 w 1305671"/>
              <a:gd name="connsiteY8182" fmla="*/ 250067 h 1636384"/>
              <a:gd name="connsiteX8183" fmla="*/ 902837 w 1305671"/>
              <a:gd name="connsiteY8183" fmla="*/ 247969 h 1636384"/>
              <a:gd name="connsiteX8184" fmla="*/ 902837 w 1305671"/>
              <a:gd name="connsiteY8184" fmla="*/ 245870 h 1636384"/>
              <a:gd name="connsiteX8185" fmla="*/ 901657 w 1305671"/>
              <a:gd name="connsiteY8185" fmla="*/ 245215 h 1636384"/>
              <a:gd name="connsiteX8186" fmla="*/ 901395 w 1305671"/>
              <a:gd name="connsiteY8186" fmla="*/ 243772 h 1636384"/>
              <a:gd name="connsiteX8187" fmla="*/ 901657 w 1305671"/>
              <a:gd name="connsiteY8187" fmla="*/ 241674 h 1636384"/>
              <a:gd name="connsiteX8188" fmla="*/ 902313 w 1305671"/>
              <a:gd name="connsiteY8188" fmla="*/ 241019 h 1636384"/>
              <a:gd name="connsiteX8189" fmla="*/ 902706 w 1305671"/>
              <a:gd name="connsiteY8189" fmla="*/ 240625 h 1636384"/>
              <a:gd name="connsiteX8190" fmla="*/ 902968 w 1305671"/>
              <a:gd name="connsiteY8190" fmla="*/ 239970 h 1636384"/>
              <a:gd name="connsiteX8191" fmla="*/ 903362 w 1305671"/>
              <a:gd name="connsiteY8191" fmla="*/ 239707 h 1636384"/>
              <a:gd name="connsiteX8192" fmla="*/ 903624 w 1305671"/>
              <a:gd name="connsiteY8192" fmla="*/ 239970 h 1636384"/>
              <a:gd name="connsiteX8193" fmla="*/ 904017 w 1305671"/>
              <a:gd name="connsiteY8193" fmla="*/ 239970 h 1636384"/>
              <a:gd name="connsiteX8194" fmla="*/ 904673 w 1305671"/>
              <a:gd name="connsiteY8194" fmla="*/ 239183 h 1636384"/>
              <a:gd name="connsiteX8195" fmla="*/ 904673 w 1305671"/>
              <a:gd name="connsiteY8195" fmla="*/ 237085 h 1636384"/>
              <a:gd name="connsiteX8196" fmla="*/ 904935 w 1305671"/>
              <a:gd name="connsiteY8196" fmla="*/ 236036 h 1636384"/>
              <a:gd name="connsiteX8197" fmla="*/ 905329 w 1305671"/>
              <a:gd name="connsiteY8197" fmla="*/ 235642 h 1636384"/>
              <a:gd name="connsiteX8198" fmla="*/ 904935 w 1305671"/>
              <a:gd name="connsiteY8198" fmla="*/ 234593 h 1636384"/>
              <a:gd name="connsiteX8199" fmla="*/ 904280 w 1305671"/>
              <a:gd name="connsiteY8199" fmla="*/ 234200 h 1636384"/>
              <a:gd name="connsiteX8200" fmla="*/ 904017 w 1305671"/>
              <a:gd name="connsiteY8200" fmla="*/ 234200 h 1636384"/>
              <a:gd name="connsiteX8201" fmla="*/ 903624 w 1305671"/>
              <a:gd name="connsiteY8201" fmla="*/ 234855 h 1636384"/>
              <a:gd name="connsiteX8202" fmla="*/ 903362 w 1305671"/>
              <a:gd name="connsiteY8202" fmla="*/ 235642 h 1636384"/>
              <a:gd name="connsiteX8203" fmla="*/ 902182 w 1305671"/>
              <a:gd name="connsiteY8203" fmla="*/ 236298 h 1636384"/>
              <a:gd name="connsiteX8204" fmla="*/ 902575 w 1305671"/>
              <a:gd name="connsiteY8204" fmla="*/ 237478 h 1636384"/>
              <a:gd name="connsiteX8205" fmla="*/ 900739 w 1305671"/>
              <a:gd name="connsiteY8205" fmla="*/ 239183 h 1636384"/>
              <a:gd name="connsiteX8206" fmla="*/ 899034 w 1305671"/>
              <a:gd name="connsiteY8206" fmla="*/ 240625 h 1636384"/>
              <a:gd name="connsiteX8207" fmla="*/ 897199 w 1305671"/>
              <a:gd name="connsiteY8207" fmla="*/ 241412 h 1636384"/>
              <a:gd name="connsiteX8208" fmla="*/ 896412 w 1305671"/>
              <a:gd name="connsiteY8208" fmla="*/ 242854 h 1636384"/>
              <a:gd name="connsiteX8209" fmla="*/ 897854 w 1305671"/>
              <a:gd name="connsiteY8209" fmla="*/ 243510 h 1636384"/>
              <a:gd name="connsiteX8210" fmla="*/ 898248 w 1305671"/>
              <a:gd name="connsiteY8210" fmla="*/ 246002 h 1636384"/>
              <a:gd name="connsiteX8211" fmla="*/ 899952 w 1305671"/>
              <a:gd name="connsiteY8211" fmla="*/ 246002 h 1636384"/>
              <a:gd name="connsiteX8212" fmla="*/ 900346 w 1305671"/>
              <a:gd name="connsiteY8212" fmla="*/ 246788 h 1636384"/>
              <a:gd name="connsiteX8213" fmla="*/ 897461 w 1305671"/>
              <a:gd name="connsiteY8213" fmla="*/ 247051 h 1636384"/>
              <a:gd name="connsiteX8214" fmla="*/ 893265 w 1305671"/>
              <a:gd name="connsiteY8214" fmla="*/ 246788 h 1636384"/>
              <a:gd name="connsiteX8215" fmla="*/ 889068 w 1305671"/>
              <a:gd name="connsiteY8215" fmla="*/ 246788 h 1636384"/>
              <a:gd name="connsiteX8216" fmla="*/ 883692 w 1305671"/>
              <a:gd name="connsiteY8216" fmla="*/ 249936 h 1636384"/>
              <a:gd name="connsiteX8217" fmla="*/ 875431 w 1305671"/>
              <a:gd name="connsiteY8217" fmla="*/ 247051 h 1636384"/>
              <a:gd name="connsiteX8218" fmla="*/ 873726 w 1305671"/>
              <a:gd name="connsiteY8218" fmla="*/ 244166 h 1636384"/>
              <a:gd name="connsiteX8219" fmla="*/ 871890 w 1305671"/>
              <a:gd name="connsiteY8219" fmla="*/ 243117 h 1636384"/>
              <a:gd name="connsiteX8220" fmla="*/ 869792 w 1305671"/>
              <a:gd name="connsiteY8220" fmla="*/ 242723 h 1636384"/>
              <a:gd name="connsiteX8221" fmla="*/ 865203 w 1305671"/>
              <a:gd name="connsiteY8221" fmla="*/ 240232 h 1636384"/>
              <a:gd name="connsiteX8222" fmla="*/ 864809 w 1305671"/>
              <a:gd name="connsiteY8222" fmla="*/ 238789 h 1636384"/>
              <a:gd name="connsiteX8223" fmla="*/ 865596 w 1305671"/>
              <a:gd name="connsiteY8223" fmla="*/ 238134 h 1636384"/>
              <a:gd name="connsiteX8224" fmla="*/ 865989 w 1305671"/>
              <a:gd name="connsiteY8224" fmla="*/ 236691 h 1636384"/>
              <a:gd name="connsiteX8225" fmla="*/ 864547 w 1305671"/>
              <a:gd name="connsiteY8225" fmla="*/ 236298 h 1636384"/>
              <a:gd name="connsiteX8226" fmla="*/ 864154 w 1305671"/>
              <a:gd name="connsiteY8226" fmla="*/ 237478 h 1636384"/>
              <a:gd name="connsiteX8227" fmla="*/ 864547 w 1305671"/>
              <a:gd name="connsiteY8227" fmla="*/ 237740 h 1636384"/>
              <a:gd name="connsiteX8228" fmla="*/ 864154 w 1305671"/>
              <a:gd name="connsiteY8228" fmla="*/ 239183 h 1636384"/>
              <a:gd name="connsiteX8229" fmla="*/ 864809 w 1305671"/>
              <a:gd name="connsiteY8229" fmla="*/ 240625 h 1636384"/>
              <a:gd name="connsiteX8230" fmla="*/ 864154 w 1305671"/>
              <a:gd name="connsiteY8230" fmla="*/ 241805 h 1636384"/>
              <a:gd name="connsiteX8231" fmla="*/ 861269 w 1305671"/>
              <a:gd name="connsiteY8231" fmla="*/ 242068 h 1636384"/>
              <a:gd name="connsiteX8232" fmla="*/ 859170 w 1305671"/>
              <a:gd name="connsiteY8232" fmla="*/ 242461 h 1636384"/>
              <a:gd name="connsiteX8233" fmla="*/ 858515 w 1305671"/>
              <a:gd name="connsiteY8233" fmla="*/ 238921 h 1636384"/>
              <a:gd name="connsiteX8234" fmla="*/ 857728 w 1305671"/>
              <a:gd name="connsiteY8234" fmla="*/ 234331 h 1636384"/>
              <a:gd name="connsiteX8235" fmla="*/ 858908 w 1305671"/>
              <a:gd name="connsiteY8235" fmla="*/ 232233 h 1636384"/>
              <a:gd name="connsiteX8236" fmla="*/ 859957 w 1305671"/>
              <a:gd name="connsiteY8236" fmla="*/ 232626 h 1636384"/>
              <a:gd name="connsiteX8237" fmla="*/ 860351 w 1305671"/>
              <a:gd name="connsiteY8237" fmla="*/ 231184 h 1636384"/>
              <a:gd name="connsiteX8238" fmla="*/ 858908 w 1305671"/>
              <a:gd name="connsiteY8238" fmla="*/ 228299 h 1636384"/>
              <a:gd name="connsiteX8239" fmla="*/ 857466 w 1305671"/>
              <a:gd name="connsiteY8239" fmla="*/ 227512 h 1636384"/>
              <a:gd name="connsiteX8240" fmla="*/ 856023 w 1305671"/>
              <a:gd name="connsiteY8240" fmla="*/ 226856 h 1636384"/>
              <a:gd name="connsiteX8241" fmla="*/ 855368 w 1305671"/>
              <a:gd name="connsiteY8241" fmla="*/ 228299 h 1636384"/>
              <a:gd name="connsiteX8242" fmla="*/ 854581 w 1305671"/>
              <a:gd name="connsiteY8242" fmla="*/ 230659 h 1636384"/>
              <a:gd name="connsiteX8243" fmla="*/ 853139 w 1305671"/>
              <a:gd name="connsiteY8243" fmla="*/ 231446 h 1636384"/>
              <a:gd name="connsiteX8244" fmla="*/ 852483 w 1305671"/>
              <a:gd name="connsiteY8244" fmla="*/ 233282 h 1636384"/>
              <a:gd name="connsiteX8245" fmla="*/ 848549 w 1305671"/>
              <a:gd name="connsiteY8245" fmla="*/ 232102 h 1636384"/>
              <a:gd name="connsiteX8246" fmla="*/ 847762 w 1305671"/>
              <a:gd name="connsiteY8246" fmla="*/ 231446 h 1636384"/>
              <a:gd name="connsiteX8247" fmla="*/ 844222 w 1305671"/>
              <a:gd name="connsiteY8247" fmla="*/ 234331 h 1636384"/>
              <a:gd name="connsiteX8248" fmla="*/ 843041 w 1305671"/>
              <a:gd name="connsiteY8248" fmla="*/ 234331 h 1636384"/>
              <a:gd name="connsiteX8249" fmla="*/ 839894 w 1305671"/>
              <a:gd name="connsiteY8249" fmla="*/ 237216 h 1636384"/>
              <a:gd name="connsiteX8250" fmla="*/ 838714 w 1305671"/>
              <a:gd name="connsiteY8250" fmla="*/ 236954 h 1636384"/>
              <a:gd name="connsiteX8251" fmla="*/ 837927 w 1305671"/>
              <a:gd name="connsiteY8251" fmla="*/ 234462 h 1636384"/>
              <a:gd name="connsiteX8252" fmla="*/ 838714 w 1305671"/>
              <a:gd name="connsiteY8252" fmla="*/ 228561 h 1636384"/>
              <a:gd name="connsiteX8253" fmla="*/ 841599 w 1305671"/>
              <a:gd name="connsiteY8253" fmla="*/ 226463 h 1636384"/>
              <a:gd name="connsiteX8254" fmla="*/ 842779 w 1305671"/>
              <a:gd name="connsiteY8254" fmla="*/ 224627 h 1636384"/>
              <a:gd name="connsiteX8255" fmla="*/ 844484 w 1305671"/>
              <a:gd name="connsiteY8255" fmla="*/ 225283 h 1636384"/>
              <a:gd name="connsiteX8256" fmla="*/ 844877 w 1305671"/>
              <a:gd name="connsiteY8256" fmla="*/ 225021 h 1636384"/>
              <a:gd name="connsiteX8257" fmla="*/ 843041 w 1305671"/>
              <a:gd name="connsiteY8257" fmla="*/ 223840 h 1636384"/>
              <a:gd name="connsiteX8258" fmla="*/ 844877 w 1305671"/>
              <a:gd name="connsiteY8258" fmla="*/ 223185 h 1636384"/>
              <a:gd name="connsiteX8259" fmla="*/ 846582 w 1305671"/>
              <a:gd name="connsiteY8259" fmla="*/ 223840 h 1636384"/>
              <a:gd name="connsiteX8260" fmla="*/ 846320 w 1305671"/>
              <a:gd name="connsiteY8260" fmla="*/ 225676 h 1636384"/>
              <a:gd name="connsiteX8261" fmla="*/ 848024 w 1305671"/>
              <a:gd name="connsiteY8261" fmla="*/ 224496 h 1636384"/>
              <a:gd name="connsiteX8262" fmla="*/ 848418 w 1305671"/>
              <a:gd name="connsiteY8262" fmla="*/ 225152 h 1636384"/>
              <a:gd name="connsiteX8263" fmla="*/ 849074 w 1305671"/>
              <a:gd name="connsiteY8263" fmla="*/ 225545 h 1636384"/>
              <a:gd name="connsiteX8264" fmla="*/ 849467 w 1305671"/>
              <a:gd name="connsiteY8264" fmla="*/ 226201 h 1636384"/>
              <a:gd name="connsiteX8265" fmla="*/ 850909 w 1305671"/>
              <a:gd name="connsiteY8265" fmla="*/ 226201 h 1636384"/>
              <a:gd name="connsiteX8266" fmla="*/ 851171 w 1305671"/>
              <a:gd name="connsiteY8266" fmla="*/ 227906 h 1636384"/>
              <a:gd name="connsiteX8267" fmla="*/ 851827 w 1305671"/>
              <a:gd name="connsiteY8267" fmla="*/ 227906 h 1636384"/>
              <a:gd name="connsiteX8268" fmla="*/ 853270 w 1305671"/>
              <a:gd name="connsiteY8268" fmla="*/ 226463 h 1636384"/>
              <a:gd name="connsiteX8269" fmla="*/ 853270 w 1305671"/>
              <a:gd name="connsiteY8269" fmla="*/ 225021 h 1636384"/>
              <a:gd name="connsiteX8270" fmla="*/ 849729 w 1305671"/>
              <a:gd name="connsiteY8270" fmla="*/ 221874 h 1636384"/>
              <a:gd name="connsiteX8271" fmla="*/ 848942 w 1305671"/>
              <a:gd name="connsiteY8271" fmla="*/ 220693 h 1636384"/>
              <a:gd name="connsiteX8272" fmla="*/ 847500 w 1305671"/>
              <a:gd name="connsiteY8272" fmla="*/ 220431 h 1636384"/>
              <a:gd name="connsiteX8273" fmla="*/ 844222 w 1305671"/>
              <a:gd name="connsiteY8273" fmla="*/ 220038 h 1636384"/>
              <a:gd name="connsiteX8274" fmla="*/ 840025 w 1305671"/>
              <a:gd name="connsiteY8274" fmla="*/ 218595 h 1636384"/>
              <a:gd name="connsiteX8275" fmla="*/ 839239 w 1305671"/>
              <a:gd name="connsiteY8275" fmla="*/ 217546 h 1636384"/>
              <a:gd name="connsiteX8276" fmla="*/ 838976 w 1305671"/>
              <a:gd name="connsiteY8276" fmla="*/ 217546 h 1636384"/>
              <a:gd name="connsiteX8277" fmla="*/ 838583 w 1305671"/>
              <a:gd name="connsiteY8277" fmla="*/ 216891 h 1636384"/>
              <a:gd name="connsiteX8278" fmla="*/ 836878 w 1305671"/>
              <a:gd name="connsiteY8278" fmla="*/ 214792 h 1636384"/>
              <a:gd name="connsiteX8279" fmla="*/ 835698 w 1305671"/>
              <a:gd name="connsiteY8279" fmla="*/ 215841 h 1636384"/>
              <a:gd name="connsiteX8280" fmla="*/ 835436 w 1305671"/>
              <a:gd name="connsiteY8280" fmla="*/ 215579 h 1636384"/>
              <a:gd name="connsiteX8281" fmla="*/ 835042 w 1305671"/>
              <a:gd name="connsiteY8281" fmla="*/ 215579 h 1636384"/>
              <a:gd name="connsiteX8282" fmla="*/ 836223 w 1305671"/>
              <a:gd name="connsiteY8282" fmla="*/ 213743 h 1636384"/>
              <a:gd name="connsiteX8283" fmla="*/ 835567 w 1305671"/>
              <a:gd name="connsiteY8283" fmla="*/ 212301 h 1636384"/>
              <a:gd name="connsiteX8284" fmla="*/ 834125 w 1305671"/>
              <a:gd name="connsiteY8284" fmla="*/ 211383 h 1636384"/>
              <a:gd name="connsiteX8285" fmla="*/ 832289 w 1305671"/>
              <a:gd name="connsiteY8285" fmla="*/ 209941 h 1636384"/>
              <a:gd name="connsiteX8286" fmla="*/ 831371 w 1305671"/>
              <a:gd name="connsiteY8286" fmla="*/ 210203 h 1636384"/>
              <a:gd name="connsiteX8287" fmla="*/ 829535 w 1305671"/>
              <a:gd name="connsiteY8287" fmla="*/ 209154 h 1636384"/>
              <a:gd name="connsiteX8288" fmla="*/ 828617 w 1305671"/>
              <a:gd name="connsiteY8288" fmla="*/ 208498 h 1636384"/>
              <a:gd name="connsiteX8289" fmla="*/ 828617 w 1305671"/>
              <a:gd name="connsiteY8289" fmla="*/ 201679 h 1636384"/>
              <a:gd name="connsiteX8290" fmla="*/ 829535 w 1305671"/>
              <a:gd name="connsiteY8290" fmla="*/ 199581 h 1636384"/>
              <a:gd name="connsiteX8291" fmla="*/ 830715 w 1305671"/>
              <a:gd name="connsiteY8291" fmla="*/ 197483 h 1636384"/>
              <a:gd name="connsiteX8292" fmla="*/ 830715 w 1305671"/>
              <a:gd name="connsiteY8292" fmla="*/ 194205 h 1636384"/>
              <a:gd name="connsiteX8293" fmla="*/ 830715 w 1305671"/>
              <a:gd name="connsiteY8293" fmla="*/ 192107 h 1636384"/>
              <a:gd name="connsiteX8294" fmla="*/ 830715 w 1305671"/>
              <a:gd name="connsiteY8294" fmla="*/ 189222 h 1636384"/>
              <a:gd name="connsiteX8295" fmla="*/ 831764 w 1305671"/>
              <a:gd name="connsiteY8295" fmla="*/ 186337 h 1636384"/>
              <a:gd name="connsiteX8296" fmla="*/ 832944 w 1305671"/>
              <a:gd name="connsiteY8296" fmla="*/ 184895 h 1636384"/>
              <a:gd name="connsiteX8297" fmla="*/ 835042 w 1305671"/>
              <a:gd name="connsiteY8297" fmla="*/ 184108 h 1636384"/>
              <a:gd name="connsiteX8298" fmla="*/ 836092 w 1305671"/>
              <a:gd name="connsiteY8298" fmla="*/ 184108 h 1636384"/>
              <a:gd name="connsiteX8299" fmla="*/ 837927 w 1305671"/>
              <a:gd name="connsiteY8299" fmla="*/ 183452 h 1636384"/>
              <a:gd name="connsiteX8300" fmla="*/ 839632 w 1305671"/>
              <a:gd name="connsiteY8300" fmla="*/ 182665 h 1636384"/>
              <a:gd name="connsiteX8301" fmla="*/ 840419 w 1305671"/>
              <a:gd name="connsiteY8301" fmla="*/ 183059 h 1636384"/>
              <a:gd name="connsiteX8302" fmla="*/ 841599 w 1305671"/>
              <a:gd name="connsiteY8302" fmla="*/ 182665 h 1636384"/>
              <a:gd name="connsiteX8303" fmla="*/ 843304 w 1305671"/>
              <a:gd name="connsiteY8303" fmla="*/ 183452 h 1636384"/>
              <a:gd name="connsiteX8304" fmla="*/ 845140 w 1305671"/>
              <a:gd name="connsiteY8304" fmla="*/ 184108 h 1636384"/>
              <a:gd name="connsiteX8305" fmla="*/ 845402 w 1305671"/>
              <a:gd name="connsiteY8305" fmla="*/ 184895 h 1636384"/>
              <a:gd name="connsiteX8306" fmla="*/ 846582 w 1305671"/>
              <a:gd name="connsiteY8306" fmla="*/ 184632 h 1636384"/>
              <a:gd name="connsiteX8307" fmla="*/ 846582 w 1305671"/>
              <a:gd name="connsiteY8307" fmla="*/ 185288 h 1636384"/>
              <a:gd name="connsiteX8308" fmla="*/ 847369 w 1305671"/>
              <a:gd name="connsiteY8308" fmla="*/ 184632 h 1636384"/>
              <a:gd name="connsiteX8309" fmla="*/ 848811 w 1305671"/>
              <a:gd name="connsiteY8309" fmla="*/ 184239 h 1636384"/>
              <a:gd name="connsiteX8310" fmla="*/ 849991 w 1305671"/>
              <a:gd name="connsiteY8310" fmla="*/ 183321 h 1636384"/>
              <a:gd name="connsiteX8311" fmla="*/ 851434 w 1305671"/>
              <a:gd name="connsiteY8311" fmla="*/ 182141 h 1636384"/>
              <a:gd name="connsiteX8312" fmla="*/ 853794 w 1305671"/>
              <a:gd name="connsiteY8312" fmla="*/ 181879 h 1636384"/>
              <a:gd name="connsiteX8313" fmla="*/ 855630 w 1305671"/>
              <a:gd name="connsiteY8313" fmla="*/ 181879 h 1636384"/>
              <a:gd name="connsiteX8314" fmla="*/ 857073 w 1305671"/>
              <a:gd name="connsiteY8314" fmla="*/ 182796 h 1636384"/>
              <a:gd name="connsiteX8315" fmla="*/ 856679 w 1305671"/>
              <a:gd name="connsiteY8315" fmla="*/ 184239 h 1636384"/>
              <a:gd name="connsiteX8316" fmla="*/ 857859 w 1305671"/>
              <a:gd name="connsiteY8316" fmla="*/ 184632 h 1636384"/>
              <a:gd name="connsiteX8317" fmla="*/ 859957 w 1305671"/>
              <a:gd name="connsiteY8317" fmla="*/ 184239 h 1636384"/>
              <a:gd name="connsiteX8318" fmla="*/ 861662 w 1305671"/>
              <a:gd name="connsiteY8318" fmla="*/ 183583 h 1636384"/>
              <a:gd name="connsiteX8319" fmla="*/ 862055 w 1305671"/>
              <a:gd name="connsiteY8319" fmla="*/ 185681 h 1636384"/>
              <a:gd name="connsiteX8320" fmla="*/ 862842 w 1305671"/>
              <a:gd name="connsiteY8320" fmla="*/ 186075 h 1636384"/>
              <a:gd name="connsiteX8321" fmla="*/ 863760 w 1305671"/>
              <a:gd name="connsiteY8321" fmla="*/ 186075 h 1636384"/>
              <a:gd name="connsiteX8322" fmla="*/ 864154 w 1305671"/>
              <a:gd name="connsiteY8322" fmla="*/ 184632 h 1636384"/>
              <a:gd name="connsiteX8323" fmla="*/ 867956 w 1305671"/>
              <a:gd name="connsiteY8323" fmla="*/ 184895 h 1636384"/>
              <a:gd name="connsiteX8324" fmla="*/ 869399 w 1305671"/>
              <a:gd name="connsiteY8324" fmla="*/ 183190 h 1636384"/>
              <a:gd name="connsiteX8325" fmla="*/ 868481 w 1305671"/>
              <a:gd name="connsiteY8325" fmla="*/ 182010 h 1636384"/>
              <a:gd name="connsiteX8326" fmla="*/ 868087 w 1305671"/>
              <a:gd name="connsiteY8326" fmla="*/ 180567 h 1636384"/>
              <a:gd name="connsiteX8327" fmla="*/ 868874 w 1305671"/>
              <a:gd name="connsiteY8327" fmla="*/ 179518 h 1636384"/>
              <a:gd name="connsiteX8328" fmla="*/ 871759 w 1305671"/>
              <a:gd name="connsiteY8328" fmla="*/ 179125 h 1636384"/>
              <a:gd name="connsiteX8329" fmla="*/ 875037 w 1305671"/>
              <a:gd name="connsiteY8329" fmla="*/ 178076 h 1636384"/>
              <a:gd name="connsiteX8330" fmla="*/ 876480 w 1305671"/>
              <a:gd name="connsiteY8330" fmla="*/ 177682 h 1636384"/>
              <a:gd name="connsiteX8331" fmla="*/ 877136 w 1305671"/>
              <a:gd name="connsiteY8331" fmla="*/ 176240 h 1636384"/>
              <a:gd name="connsiteX8332" fmla="*/ 876742 w 1305671"/>
              <a:gd name="connsiteY8332" fmla="*/ 175191 h 1636384"/>
              <a:gd name="connsiteX8333" fmla="*/ 875300 w 1305671"/>
              <a:gd name="connsiteY8333" fmla="*/ 174535 h 1636384"/>
              <a:gd name="connsiteX8334" fmla="*/ 872939 w 1305671"/>
              <a:gd name="connsiteY8334" fmla="*/ 174798 h 1636384"/>
              <a:gd name="connsiteX8335" fmla="*/ 872152 w 1305671"/>
              <a:gd name="connsiteY8335" fmla="*/ 175978 h 1636384"/>
              <a:gd name="connsiteX8336" fmla="*/ 868874 w 1305671"/>
              <a:gd name="connsiteY8336" fmla="*/ 175191 h 1636384"/>
              <a:gd name="connsiteX8337" fmla="*/ 868087 w 1305671"/>
              <a:gd name="connsiteY8337" fmla="*/ 173355 h 1636384"/>
              <a:gd name="connsiteX8338" fmla="*/ 867432 w 1305671"/>
              <a:gd name="connsiteY8338" fmla="*/ 170864 h 1636384"/>
              <a:gd name="connsiteX8339" fmla="*/ 866383 w 1305671"/>
              <a:gd name="connsiteY8339" fmla="*/ 170208 h 1636384"/>
              <a:gd name="connsiteX8340" fmla="*/ 865727 w 1305671"/>
              <a:gd name="connsiteY8340" fmla="*/ 168765 h 1636384"/>
              <a:gd name="connsiteX8341" fmla="*/ 865334 w 1305671"/>
              <a:gd name="connsiteY8341" fmla="*/ 167585 h 1636384"/>
              <a:gd name="connsiteX8342" fmla="*/ 865727 w 1305671"/>
              <a:gd name="connsiteY8342" fmla="*/ 166799 h 1636384"/>
              <a:gd name="connsiteX8343" fmla="*/ 865727 w 1305671"/>
              <a:gd name="connsiteY8343" fmla="*/ 165881 h 1636384"/>
              <a:gd name="connsiteX8344" fmla="*/ 866383 w 1305671"/>
              <a:gd name="connsiteY8344" fmla="*/ 165487 h 1636384"/>
              <a:gd name="connsiteX8345" fmla="*/ 867825 w 1305671"/>
              <a:gd name="connsiteY8345" fmla="*/ 164832 h 1636384"/>
              <a:gd name="connsiteX8346" fmla="*/ 868874 w 1305671"/>
              <a:gd name="connsiteY8346" fmla="*/ 165225 h 1636384"/>
              <a:gd name="connsiteX8347" fmla="*/ 870054 w 1305671"/>
              <a:gd name="connsiteY8347" fmla="*/ 164569 h 1636384"/>
              <a:gd name="connsiteX8348" fmla="*/ 870054 w 1305671"/>
              <a:gd name="connsiteY8348" fmla="*/ 163783 h 1636384"/>
              <a:gd name="connsiteX8349" fmla="*/ 870317 w 1305671"/>
              <a:gd name="connsiteY8349" fmla="*/ 163783 h 1636384"/>
              <a:gd name="connsiteX8350" fmla="*/ 870317 w 1305671"/>
              <a:gd name="connsiteY8350" fmla="*/ 164045 h 1636384"/>
              <a:gd name="connsiteX8351" fmla="*/ 871497 w 1305671"/>
              <a:gd name="connsiteY8351" fmla="*/ 165487 h 1636384"/>
              <a:gd name="connsiteX8352" fmla="*/ 872939 w 1305671"/>
              <a:gd name="connsiteY8352" fmla="*/ 165881 h 1636384"/>
              <a:gd name="connsiteX8353" fmla="*/ 873202 w 1305671"/>
              <a:gd name="connsiteY8353" fmla="*/ 165094 h 1636384"/>
              <a:gd name="connsiteX8354" fmla="*/ 873202 w 1305671"/>
              <a:gd name="connsiteY8354" fmla="*/ 164438 h 1636384"/>
              <a:gd name="connsiteX8355" fmla="*/ 873988 w 1305671"/>
              <a:gd name="connsiteY8355" fmla="*/ 163651 h 1636384"/>
              <a:gd name="connsiteX8356" fmla="*/ 873726 w 1305671"/>
              <a:gd name="connsiteY8356" fmla="*/ 162996 h 1636384"/>
              <a:gd name="connsiteX8357" fmla="*/ 873071 w 1305671"/>
              <a:gd name="connsiteY8357" fmla="*/ 161816 h 1636384"/>
              <a:gd name="connsiteX8358" fmla="*/ 870972 w 1305671"/>
              <a:gd name="connsiteY8358" fmla="*/ 162209 h 1636384"/>
              <a:gd name="connsiteX8359" fmla="*/ 869792 w 1305671"/>
              <a:gd name="connsiteY8359" fmla="*/ 162471 h 1636384"/>
              <a:gd name="connsiteX8360" fmla="*/ 869792 w 1305671"/>
              <a:gd name="connsiteY8360" fmla="*/ 163914 h 1636384"/>
              <a:gd name="connsiteX8361" fmla="*/ 868874 w 1305671"/>
              <a:gd name="connsiteY8361" fmla="*/ 164307 h 1636384"/>
              <a:gd name="connsiteX8362" fmla="*/ 868087 w 1305671"/>
              <a:gd name="connsiteY8362" fmla="*/ 164307 h 1636384"/>
              <a:gd name="connsiteX8363" fmla="*/ 867432 w 1305671"/>
              <a:gd name="connsiteY8363" fmla="*/ 164569 h 1636384"/>
              <a:gd name="connsiteX8364" fmla="*/ 866645 w 1305671"/>
              <a:gd name="connsiteY8364" fmla="*/ 164569 h 1636384"/>
              <a:gd name="connsiteX8365" fmla="*/ 866645 w 1305671"/>
              <a:gd name="connsiteY8365" fmla="*/ 163783 h 1636384"/>
              <a:gd name="connsiteX8366" fmla="*/ 866907 w 1305671"/>
              <a:gd name="connsiteY8366" fmla="*/ 163127 h 1636384"/>
              <a:gd name="connsiteX8367" fmla="*/ 867301 w 1305671"/>
              <a:gd name="connsiteY8367" fmla="*/ 162340 h 1636384"/>
              <a:gd name="connsiteX8368" fmla="*/ 867301 w 1305671"/>
              <a:gd name="connsiteY8368" fmla="*/ 163127 h 1636384"/>
              <a:gd name="connsiteX8369" fmla="*/ 867563 w 1305671"/>
              <a:gd name="connsiteY8369" fmla="*/ 163389 h 1636384"/>
              <a:gd name="connsiteX8370" fmla="*/ 867956 w 1305671"/>
              <a:gd name="connsiteY8370" fmla="*/ 163127 h 1636384"/>
              <a:gd name="connsiteX8371" fmla="*/ 867956 w 1305671"/>
              <a:gd name="connsiteY8371" fmla="*/ 162340 h 1636384"/>
              <a:gd name="connsiteX8372" fmla="*/ 867563 w 1305671"/>
              <a:gd name="connsiteY8372" fmla="*/ 160898 h 1636384"/>
              <a:gd name="connsiteX8373" fmla="*/ 867301 w 1305671"/>
              <a:gd name="connsiteY8373" fmla="*/ 160898 h 1636384"/>
              <a:gd name="connsiteX8374" fmla="*/ 866907 w 1305671"/>
              <a:gd name="connsiteY8374" fmla="*/ 160898 h 1636384"/>
              <a:gd name="connsiteX8375" fmla="*/ 867301 w 1305671"/>
              <a:gd name="connsiteY8375" fmla="*/ 160242 h 1636384"/>
              <a:gd name="connsiteX8376" fmla="*/ 866514 w 1305671"/>
              <a:gd name="connsiteY8376" fmla="*/ 159455 h 1636384"/>
              <a:gd name="connsiteX8377" fmla="*/ 865858 w 1305671"/>
              <a:gd name="connsiteY8377" fmla="*/ 159455 h 1636384"/>
              <a:gd name="connsiteX8378" fmla="*/ 865072 w 1305671"/>
              <a:gd name="connsiteY8378" fmla="*/ 159717 h 1636384"/>
              <a:gd name="connsiteX8379" fmla="*/ 866121 w 1305671"/>
              <a:gd name="connsiteY8379" fmla="*/ 161160 h 1636384"/>
              <a:gd name="connsiteX8380" fmla="*/ 866776 w 1305671"/>
              <a:gd name="connsiteY8380" fmla="*/ 161553 h 1636384"/>
              <a:gd name="connsiteX8381" fmla="*/ 866776 w 1305671"/>
              <a:gd name="connsiteY8381" fmla="*/ 161816 h 1636384"/>
              <a:gd name="connsiteX8382" fmla="*/ 863891 w 1305671"/>
              <a:gd name="connsiteY8382" fmla="*/ 160111 h 1636384"/>
              <a:gd name="connsiteX8383" fmla="*/ 862973 w 1305671"/>
              <a:gd name="connsiteY8383" fmla="*/ 159717 h 1636384"/>
              <a:gd name="connsiteX8384" fmla="*/ 861793 w 1305671"/>
              <a:gd name="connsiteY8384" fmla="*/ 159062 h 1636384"/>
              <a:gd name="connsiteX8385" fmla="*/ 860744 w 1305671"/>
              <a:gd name="connsiteY8385" fmla="*/ 157357 h 1636384"/>
              <a:gd name="connsiteX8386" fmla="*/ 860088 w 1305671"/>
              <a:gd name="connsiteY8386" fmla="*/ 156570 h 1636384"/>
              <a:gd name="connsiteX8387" fmla="*/ 859695 w 1305671"/>
              <a:gd name="connsiteY8387" fmla="*/ 155390 h 1636384"/>
              <a:gd name="connsiteX8388" fmla="*/ 859433 w 1305671"/>
              <a:gd name="connsiteY8388" fmla="*/ 155128 h 1636384"/>
              <a:gd name="connsiteX8389" fmla="*/ 858777 w 1305671"/>
              <a:gd name="connsiteY8389" fmla="*/ 152636 h 1636384"/>
              <a:gd name="connsiteX8390" fmla="*/ 859039 w 1305671"/>
              <a:gd name="connsiteY8390" fmla="*/ 151718 h 1636384"/>
              <a:gd name="connsiteX8391" fmla="*/ 858777 w 1305671"/>
              <a:gd name="connsiteY8391" fmla="*/ 150538 h 1636384"/>
              <a:gd name="connsiteX8392" fmla="*/ 858384 w 1305671"/>
              <a:gd name="connsiteY8392" fmla="*/ 150276 h 1636384"/>
              <a:gd name="connsiteX8393" fmla="*/ 858122 w 1305671"/>
              <a:gd name="connsiteY8393" fmla="*/ 150276 h 1636384"/>
              <a:gd name="connsiteX8394" fmla="*/ 856941 w 1305671"/>
              <a:gd name="connsiteY8394" fmla="*/ 150276 h 1636384"/>
              <a:gd name="connsiteX8395" fmla="*/ 856941 w 1305671"/>
              <a:gd name="connsiteY8395" fmla="*/ 150932 h 1636384"/>
              <a:gd name="connsiteX8396" fmla="*/ 856023 w 1305671"/>
              <a:gd name="connsiteY8396" fmla="*/ 152374 h 1636384"/>
              <a:gd name="connsiteX8397" fmla="*/ 856023 w 1305671"/>
              <a:gd name="connsiteY8397" fmla="*/ 152636 h 1636384"/>
              <a:gd name="connsiteX8398" fmla="*/ 854188 w 1305671"/>
              <a:gd name="connsiteY8398" fmla="*/ 153423 h 1636384"/>
              <a:gd name="connsiteX8399" fmla="*/ 853532 w 1305671"/>
              <a:gd name="connsiteY8399" fmla="*/ 153817 h 1636384"/>
              <a:gd name="connsiteX8400" fmla="*/ 852089 w 1305671"/>
              <a:gd name="connsiteY8400" fmla="*/ 154079 h 1636384"/>
              <a:gd name="connsiteX8401" fmla="*/ 851303 w 1305671"/>
              <a:gd name="connsiteY8401" fmla="*/ 154472 h 1636384"/>
              <a:gd name="connsiteX8402" fmla="*/ 849860 w 1305671"/>
              <a:gd name="connsiteY8402" fmla="*/ 154472 h 1636384"/>
              <a:gd name="connsiteX8403" fmla="*/ 849467 w 1305671"/>
              <a:gd name="connsiteY8403" fmla="*/ 154734 h 1636384"/>
              <a:gd name="connsiteX8404" fmla="*/ 847369 w 1305671"/>
              <a:gd name="connsiteY8404" fmla="*/ 154472 h 1636384"/>
              <a:gd name="connsiteX8405" fmla="*/ 846451 w 1305671"/>
              <a:gd name="connsiteY8405" fmla="*/ 154472 h 1636384"/>
              <a:gd name="connsiteX8406" fmla="*/ 845664 w 1305671"/>
              <a:gd name="connsiteY8406" fmla="*/ 153685 h 1636384"/>
              <a:gd name="connsiteX8407" fmla="*/ 844222 w 1305671"/>
              <a:gd name="connsiteY8407" fmla="*/ 154472 h 1636384"/>
              <a:gd name="connsiteX8408" fmla="*/ 843828 w 1305671"/>
              <a:gd name="connsiteY8408" fmla="*/ 154734 h 1636384"/>
              <a:gd name="connsiteX8409" fmla="*/ 842386 w 1305671"/>
              <a:gd name="connsiteY8409" fmla="*/ 155390 h 1636384"/>
              <a:gd name="connsiteX8410" fmla="*/ 841599 w 1305671"/>
              <a:gd name="connsiteY8410" fmla="*/ 155784 h 1636384"/>
              <a:gd name="connsiteX8411" fmla="*/ 841337 w 1305671"/>
              <a:gd name="connsiteY8411" fmla="*/ 156439 h 1636384"/>
              <a:gd name="connsiteX8412" fmla="*/ 840681 w 1305671"/>
              <a:gd name="connsiteY8412" fmla="*/ 156701 h 1636384"/>
              <a:gd name="connsiteX8413" fmla="*/ 838845 w 1305671"/>
              <a:gd name="connsiteY8413" fmla="*/ 156046 h 1636384"/>
              <a:gd name="connsiteX8414" fmla="*/ 838190 w 1305671"/>
              <a:gd name="connsiteY8414" fmla="*/ 155259 h 1636384"/>
              <a:gd name="connsiteX8415" fmla="*/ 838190 w 1305671"/>
              <a:gd name="connsiteY8415" fmla="*/ 153161 h 1636384"/>
              <a:gd name="connsiteX8416" fmla="*/ 837927 w 1305671"/>
              <a:gd name="connsiteY8416" fmla="*/ 152112 h 1636384"/>
              <a:gd name="connsiteX8417" fmla="*/ 838190 w 1305671"/>
              <a:gd name="connsiteY8417" fmla="*/ 151456 h 1636384"/>
              <a:gd name="connsiteX8418" fmla="*/ 839370 w 1305671"/>
              <a:gd name="connsiteY8418" fmla="*/ 150669 h 1636384"/>
              <a:gd name="connsiteX8419" fmla="*/ 841075 w 1305671"/>
              <a:gd name="connsiteY8419" fmla="*/ 148571 h 1636384"/>
              <a:gd name="connsiteX8420" fmla="*/ 841730 w 1305671"/>
              <a:gd name="connsiteY8420" fmla="*/ 146080 h 1636384"/>
              <a:gd name="connsiteX8421" fmla="*/ 841730 w 1305671"/>
              <a:gd name="connsiteY8421" fmla="*/ 145293 h 1636384"/>
              <a:gd name="connsiteX8422" fmla="*/ 841730 w 1305671"/>
              <a:gd name="connsiteY8422" fmla="*/ 144900 h 1636384"/>
              <a:gd name="connsiteX8423" fmla="*/ 842517 w 1305671"/>
              <a:gd name="connsiteY8423" fmla="*/ 142015 h 1636384"/>
              <a:gd name="connsiteX8424" fmla="*/ 843697 w 1305671"/>
              <a:gd name="connsiteY8424" fmla="*/ 140310 h 1636384"/>
              <a:gd name="connsiteX8425" fmla="*/ 843959 w 1305671"/>
              <a:gd name="connsiteY8425" fmla="*/ 137425 h 1636384"/>
              <a:gd name="connsiteX8426" fmla="*/ 844353 w 1305671"/>
              <a:gd name="connsiteY8426" fmla="*/ 137032 h 1636384"/>
              <a:gd name="connsiteX8427" fmla="*/ 844353 w 1305671"/>
              <a:gd name="connsiteY8427" fmla="*/ 137819 h 1636384"/>
              <a:gd name="connsiteX8428" fmla="*/ 845140 w 1305671"/>
              <a:gd name="connsiteY8428" fmla="*/ 138212 h 1636384"/>
              <a:gd name="connsiteX8429" fmla="*/ 846057 w 1305671"/>
              <a:gd name="connsiteY8429" fmla="*/ 137819 h 1636384"/>
              <a:gd name="connsiteX8430" fmla="*/ 846844 w 1305671"/>
              <a:gd name="connsiteY8430" fmla="*/ 137032 h 1636384"/>
              <a:gd name="connsiteX8431" fmla="*/ 847500 w 1305671"/>
              <a:gd name="connsiteY8431" fmla="*/ 136376 h 1636384"/>
              <a:gd name="connsiteX8432" fmla="*/ 848680 w 1305671"/>
              <a:gd name="connsiteY8432" fmla="*/ 136770 h 1636384"/>
              <a:gd name="connsiteX8433" fmla="*/ 850123 w 1305671"/>
              <a:gd name="connsiteY8433" fmla="*/ 136114 h 1636384"/>
              <a:gd name="connsiteX8434" fmla="*/ 851565 w 1305671"/>
              <a:gd name="connsiteY8434" fmla="*/ 135327 h 1636384"/>
              <a:gd name="connsiteX8435" fmla="*/ 851958 w 1305671"/>
              <a:gd name="connsiteY8435" fmla="*/ 135589 h 1636384"/>
              <a:gd name="connsiteX8436" fmla="*/ 851958 w 1305671"/>
              <a:gd name="connsiteY8436" fmla="*/ 136770 h 1636384"/>
              <a:gd name="connsiteX8437" fmla="*/ 852221 w 1305671"/>
              <a:gd name="connsiteY8437" fmla="*/ 137819 h 1636384"/>
              <a:gd name="connsiteX8438" fmla="*/ 851958 w 1305671"/>
              <a:gd name="connsiteY8438" fmla="*/ 138474 h 1636384"/>
              <a:gd name="connsiteX8439" fmla="*/ 852221 w 1305671"/>
              <a:gd name="connsiteY8439" fmla="*/ 139261 h 1636384"/>
              <a:gd name="connsiteX8440" fmla="*/ 854056 w 1305671"/>
              <a:gd name="connsiteY8440" fmla="*/ 140441 h 1636384"/>
              <a:gd name="connsiteX8441" fmla="*/ 854843 w 1305671"/>
              <a:gd name="connsiteY8441" fmla="*/ 139261 h 1636384"/>
              <a:gd name="connsiteX8442" fmla="*/ 855105 w 1305671"/>
              <a:gd name="connsiteY8442" fmla="*/ 138212 h 1636384"/>
              <a:gd name="connsiteX8443" fmla="*/ 855761 w 1305671"/>
              <a:gd name="connsiteY8443" fmla="*/ 137556 h 1636384"/>
              <a:gd name="connsiteX8444" fmla="*/ 855499 w 1305671"/>
              <a:gd name="connsiteY8444" fmla="*/ 136114 h 1636384"/>
              <a:gd name="connsiteX8445" fmla="*/ 855499 w 1305671"/>
              <a:gd name="connsiteY8445" fmla="*/ 134671 h 1636384"/>
              <a:gd name="connsiteX8446" fmla="*/ 855761 w 1305671"/>
              <a:gd name="connsiteY8446" fmla="*/ 134278 h 1636384"/>
              <a:gd name="connsiteX8447" fmla="*/ 855761 w 1305671"/>
              <a:gd name="connsiteY8447" fmla="*/ 132836 h 1636384"/>
              <a:gd name="connsiteX8448" fmla="*/ 856941 w 1305671"/>
              <a:gd name="connsiteY8448" fmla="*/ 132573 h 1636384"/>
              <a:gd name="connsiteX8449" fmla="*/ 856548 w 1305671"/>
              <a:gd name="connsiteY8449" fmla="*/ 132836 h 1636384"/>
              <a:gd name="connsiteX8450" fmla="*/ 856941 w 1305671"/>
              <a:gd name="connsiteY8450" fmla="*/ 133229 h 1636384"/>
              <a:gd name="connsiteX8451" fmla="*/ 858384 w 1305671"/>
              <a:gd name="connsiteY8451" fmla="*/ 132836 h 1636384"/>
              <a:gd name="connsiteX8452" fmla="*/ 859170 w 1305671"/>
              <a:gd name="connsiteY8452" fmla="*/ 133622 h 1636384"/>
              <a:gd name="connsiteX8453" fmla="*/ 860088 w 1305671"/>
              <a:gd name="connsiteY8453" fmla="*/ 133360 h 1636384"/>
              <a:gd name="connsiteX8454" fmla="*/ 860875 w 1305671"/>
              <a:gd name="connsiteY8454" fmla="*/ 132573 h 1636384"/>
              <a:gd name="connsiteX8455" fmla="*/ 861531 w 1305671"/>
              <a:gd name="connsiteY8455" fmla="*/ 132573 h 1636384"/>
              <a:gd name="connsiteX8456" fmla="*/ 861924 w 1305671"/>
              <a:gd name="connsiteY8456" fmla="*/ 131393 h 1636384"/>
              <a:gd name="connsiteX8457" fmla="*/ 861138 w 1305671"/>
              <a:gd name="connsiteY8457" fmla="*/ 131131 h 1636384"/>
              <a:gd name="connsiteX8458" fmla="*/ 861924 w 1305671"/>
              <a:gd name="connsiteY8458" fmla="*/ 130475 h 1636384"/>
              <a:gd name="connsiteX8459" fmla="*/ 862842 w 1305671"/>
              <a:gd name="connsiteY8459" fmla="*/ 130475 h 1636384"/>
              <a:gd name="connsiteX8460" fmla="*/ 864022 w 1305671"/>
              <a:gd name="connsiteY8460" fmla="*/ 129688 h 1636384"/>
              <a:gd name="connsiteX8461" fmla="*/ 864809 w 1305671"/>
              <a:gd name="connsiteY8461" fmla="*/ 131131 h 1636384"/>
              <a:gd name="connsiteX8462" fmla="*/ 866514 w 1305671"/>
              <a:gd name="connsiteY8462" fmla="*/ 130738 h 1636384"/>
              <a:gd name="connsiteX8463" fmla="*/ 866514 w 1305671"/>
              <a:gd name="connsiteY8463" fmla="*/ 129688 h 1636384"/>
              <a:gd name="connsiteX8464" fmla="*/ 866907 w 1305671"/>
              <a:gd name="connsiteY8464" fmla="*/ 129951 h 1636384"/>
              <a:gd name="connsiteX8465" fmla="*/ 867694 w 1305671"/>
              <a:gd name="connsiteY8465" fmla="*/ 129033 h 1636384"/>
              <a:gd name="connsiteX8466" fmla="*/ 868612 w 1305671"/>
              <a:gd name="connsiteY8466" fmla="*/ 129688 h 1636384"/>
              <a:gd name="connsiteX8467" fmla="*/ 869399 w 1305671"/>
              <a:gd name="connsiteY8467" fmla="*/ 129295 h 1636384"/>
              <a:gd name="connsiteX8468" fmla="*/ 869792 w 1305671"/>
              <a:gd name="connsiteY8468" fmla="*/ 129951 h 1636384"/>
              <a:gd name="connsiteX8469" fmla="*/ 871235 w 1305671"/>
              <a:gd name="connsiteY8469" fmla="*/ 129688 h 1636384"/>
              <a:gd name="connsiteX8470" fmla="*/ 872021 w 1305671"/>
              <a:gd name="connsiteY8470" fmla="*/ 129295 h 1636384"/>
              <a:gd name="connsiteX8471" fmla="*/ 872284 w 1305671"/>
              <a:gd name="connsiteY8471" fmla="*/ 128246 h 1636384"/>
              <a:gd name="connsiteX8472" fmla="*/ 871497 w 1305671"/>
              <a:gd name="connsiteY8472" fmla="*/ 128246 h 1636384"/>
              <a:gd name="connsiteX8473" fmla="*/ 870841 w 1305671"/>
              <a:gd name="connsiteY8473" fmla="*/ 129033 h 1636384"/>
              <a:gd name="connsiteX8474" fmla="*/ 869792 w 1305671"/>
              <a:gd name="connsiteY8474" fmla="*/ 129033 h 1636384"/>
              <a:gd name="connsiteX8475" fmla="*/ 870054 w 1305671"/>
              <a:gd name="connsiteY8475" fmla="*/ 128246 h 1636384"/>
              <a:gd name="connsiteX8476" fmla="*/ 869792 w 1305671"/>
              <a:gd name="connsiteY8476" fmla="*/ 127590 h 1636384"/>
              <a:gd name="connsiteX8477" fmla="*/ 869399 w 1305671"/>
              <a:gd name="connsiteY8477" fmla="*/ 127853 h 1636384"/>
              <a:gd name="connsiteX8478" fmla="*/ 868350 w 1305671"/>
              <a:gd name="connsiteY8478" fmla="*/ 127590 h 1636384"/>
              <a:gd name="connsiteX8479" fmla="*/ 867169 w 1305671"/>
              <a:gd name="connsiteY8479" fmla="*/ 128246 h 1636384"/>
              <a:gd name="connsiteX8480" fmla="*/ 867169 w 1305671"/>
              <a:gd name="connsiteY8480" fmla="*/ 129033 h 1636384"/>
              <a:gd name="connsiteX8481" fmla="*/ 866514 w 1305671"/>
              <a:gd name="connsiteY8481" fmla="*/ 129033 h 1636384"/>
              <a:gd name="connsiteX8482" fmla="*/ 866514 w 1305671"/>
              <a:gd name="connsiteY8482" fmla="*/ 128639 h 1636384"/>
              <a:gd name="connsiteX8483" fmla="*/ 866252 w 1305671"/>
              <a:gd name="connsiteY8483" fmla="*/ 128377 h 1636384"/>
              <a:gd name="connsiteX8484" fmla="*/ 864416 w 1305671"/>
              <a:gd name="connsiteY8484" fmla="*/ 128639 h 1636384"/>
              <a:gd name="connsiteX8485" fmla="*/ 863760 w 1305671"/>
              <a:gd name="connsiteY8485" fmla="*/ 128377 h 1636384"/>
              <a:gd name="connsiteX8486" fmla="*/ 863760 w 1305671"/>
              <a:gd name="connsiteY8486" fmla="*/ 127722 h 1636384"/>
              <a:gd name="connsiteX8487" fmla="*/ 865203 w 1305671"/>
              <a:gd name="connsiteY8487" fmla="*/ 127328 h 1636384"/>
              <a:gd name="connsiteX8488" fmla="*/ 865858 w 1305671"/>
              <a:gd name="connsiteY8488" fmla="*/ 127722 h 1636384"/>
              <a:gd name="connsiteX8489" fmla="*/ 866252 w 1305671"/>
              <a:gd name="connsiteY8489" fmla="*/ 126935 h 1636384"/>
              <a:gd name="connsiteX8490" fmla="*/ 866514 w 1305671"/>
              <a:gd name="connsiteY8490" fmla="*/ 126279 h 1636384"/>
              <a:gd name="connsiteX8491" fmla="*/ 866907 w 1305671"/>
              <a:gd name="connsiteY8491" fmla="*/ 126279 h 1636384"/>
              <a:gd name="connsiteX8492" fmla="*/ 867169 w 1305671"/>
              <a:gd name="connsiteY8492" fmla="*/ 126541 h 1636384"/>
              <a:gd name="connsiteX8493" fmla="*/ 867169 w 1305671"/>
              <a:gd name="connsiteY8493" fmla="*/ 125755 h 1636384"/>
              <a:gd name="connsiteX8494" fmla="*/ 867563 w 1305671"/>
              <a:gd name="connsiteY8494" fmla="*/ 125099 h 1636384"/>
              <a:gd name="connsiteX8495" fmla="*/ 868219 w 1305671"/>
              <a:gd name="connsiteY8495" fmla="*/ 125099 h 1636384"/>
              <a:gd name="connsiteX8496" fmla="*/ 868481 w 1305671"/>
              <a:gd name="connsiteY8496" fmla="*/ 124837 h 1636384"/>
              <a:gd name="connsiteX8497" fmla="*/ 869923 w 1305671"/>
              <a:gd name="connsiteY8497" fmla="*/ 124837 h 1636384"/>
              <a:gd name="connsiteX8498" fmla="*/ 870710 w 1305671"/>
              <a:gd name="connsiteY8498" fmla="*/ 125755 h 1636384"/>
              <a:gd name="connsiteX8499" fmla="*/ 871366 w 1305671"/>
              <a:gd name="connsiteY8499" fmla="*/ 125492 h 1636384"/>
              <a:gd name="connsiteX8500" fmla="*/ 871103 w 1305671"/>
              <a:gd name="connsiteY8500" fmla="*/ 124837 h 1636384"/>
              <a:gd name="connsiteX8501" fmla="*/ 871366 w 1305671"/>
              <a:gd name="connsiteY8501" fmla="*/ 124050 h 1636384"/>
              <a:gd name="connsiteX8502" fmla="*/ 872546 w 1305671"/>
              <a:gd name="connsiteY8502" fmla="*/ 124837 h 1636384"/>
              <a:gd name="connsiteX8503" fmla="*/ 873333 w 1305671"/>
              <a:gd name="connsiteY8503" fmla="*/ 123656 h 1636384"/>
              <a:gd name="connsiteX8504" fmla="*/ 874251 w 1305671"/>
              <a:gd name="connsiteY8504" fmla="*/ 122870 h 1636384"/>
              <a:gd name="connsiteX8505" fmla="*/ 876086 w 1305671"/>
              <a:gd name="connsiteY8505" fmla="*/ 121952 h 1636384"/>
              <a:gd name="connsiteX8506" fmla="*/ 876086 w 1305671"/>
              <a:gd name="connsiteY8506" fmla="*/ 120772 h 1636384"/>
              <a:gd name="connsiteX8507" fmla="*/ 876086 w 1305671"/>
              <a:gd name="connsiteY8507" fmla="*/ 120509 h 1636384"/>
              <a:gd name="connsiteX8508" fmla="*/ 875693 w 1305671"/>
              <a:gd name="connsiteY8508" fmla="*/ 120116 h 1636384"/>
              <a:gd name="connsiteX8509" fmla="*/ 874644 w 1305671"/>
              <a:gd name="connsiteY8509" fmla="*/ 120116 h 1636384"/>
              <a:gd name="connsiteX8510" fmla="*/ 874251 w 1305671"/>
              <a:gd name="connsiteY8510" fmla="*/ 120903 h 1636384"/>
              <a:gd name="connsiteX8511" fmla="*/ 873464 w 1305671"/>
              <a:gd name="connsiteY8511" fmla="*/ 120903 h 1636384"/>
              <a:gd name="connsiteX8512" fmla="*/ 873202 w 1305671"/>
              <a:gd name="connsiteY8512" fmla="*/ 121558 h 1636384"/>
              <a:gd name="connsiteX8513" fmla="*/ 872415 w 1305671"/>
              <a:gd name="connsiteY8513" fmla="*/ 121558 h 1636384"/>
              <a:gd name="connsiteX8514" fmla="*/ 872021 w 1305671"/>
              <a:gd name="connsiteY8514" fmla="*/ 120116 h 1636384"/>
              <a:gd name="connsiteX8515" fmla="*/ 872021 w 1305671"/>
              <a:gd name="connsiteY8515" fmla="*/ 118411 h 1636384"/>
              <a:gd name="connsiteX8516" fmla="*/ 871759 w 1305671"/>
              <a:gd name="connsiteY8516" fmla="*/ 116969 h 1636384"/>
              <a:gd name="connsiteX8517" fmla="*/ 870579 w 1305671"/>
              <a:gd name="connsiteY8517" fmla="*/ 117231 h 1636384"/>
              <a:gd name="connsiteX8518" fmla="*/ 869137 w 1305671"/>
              <a:gd name="connsiteY8518" fmla="*/ 116575 h 1636384"/>
              <a:gd name="connsiteX8519" fmla="*/ 867694 w 1305671"/>
              <a:gd name="connsiteY8519" fmla="*/ 116575 h 1636384"/>
              <a:gd name="connsiteX8520" fmla="*/ 867432 w 1305671"/>
              <a:gd name="connsiteY8520" fmla="*/ 116969 h 1636384"/>
              <a:gd name="connsiteX8521" fmla="*/ 866252 w 1305671"/>
              <a:gd name="connsiteY8521" fmla="*/ 118018 h 1636384"/>
              <a:gd name="connsiteX8522" fmla="*/ 865203 w 1305671"/>
              <a:gd name="connsiteY8522" fmla="*/ 119460 h 1636384"/>
              <a:gd name="connsiteX8523" fmla="*/ 863367 w 1305671"/>
              <a:gd name="connsiteY8523" fmla="*/ 118673 h 1636384"/>
              <a:gd name="connsiteX8524" fmla="*/ 861662 w 1305671"/>
              <a:gd name="connsiteY8524" fmla="*/ 116969 h 1636384"/>
              <a:gd name="connsiteX8525" fmla="*/ 861662 w 1305671"/>
              <a:gd name="connsiteY8525" fmla="*/ 114477 h 1636384"/>
              <a:gd name="connsiteX8526" fmla="*/ 861269 w 1305671"/>
              <a:gd name="connsiteY8526" fmla="*/ 114215 h 1636384"/>
              <a:gd name="connsiteX8527" fmla="*/ 861269 w 1305671"/>
              <a:gd name="connsiteY8527" fmla="*/ 113953 h 1636384"/>
              <a:gd name="connsiteX8528" fmla="*/ 861269 w 1305671"/>
              <a:gd name="connsiteY8528" fmla="*/ 113166 h 1636384"/>
              <a:gd name="connsiteX8529" fmla="*/ 862055 w 1305671"/>
              <a:gd name="connsiteY8529" fmla="*/ 112773 h 1636384"/>
              <a:gd name="connsiteX8530" fmla="*/ 862055 w 1305671"/>
              <a:gd name="connsiteY8530" fmla="*/ 111724 h 1636384"/>
              <a:gd name="connsiteX8531" fmla="*/ 862449 w 1305671"/>
              <a:gd name="connsiteY8531" fmla="*/ 111068 h 1636384"/>
              <a:gd name="connsiteX8532" fmla="*/ 862055 w 1305671"/>
              <a:gd name="connsiteY8532" fmla="*/ 109232 h 1636384"/>
              <a:gd name="connsiteX8533" fmla="*/ 862055 w 1305671"/>
              <a:gd name="connsiteY8533" fmla="*/ 107790 h 1636384"/>
              <a:gd name="connsiteX8534" fmla="*/ 863236 w 1305671"/>
              <a:gd name="connsiteY8534" fmla="*/ 107527 h 1636384"/>
              <a:gd name="connsiteX8535" fmla="*/ 863236 w 1305671"/>
              <a:gd name="connsiteY8535" fmla="*/ 106872 h 1636384"/>
              <a:gd name="connsiteX8536" fmla="*/ 862842 w 1305671"/>
              <a:gd name="connsiteY8536" fmla="*/ 106085 h 1636384"/>
              <a:gd name="connsiteX8537" fmla="*/ 862842 w 1305671"/>
              <a:gd name="connsiteY8537" fmla="*/ 105429 h 1636384"/>
              <a:gd name="connsiteX8538" fmla="*/ 863236 w 1305671"/>
              <a:gd name="connsiteY8538" fmla="*/ 105692 h 1636384"/>
              <a:gd name="connsiteX8539" fmla="*/ 863236 w 1305671"/>
              <a:gd name="connsiteY8539" fmla="*/ 104905 h 1636384"/>
              <a:gd name="connsiteX8540" fmla="*/ 862449 w 1305671"/>
              <a:gd name="connsiteY8540" fmla="*/ 103462 h 1636384"/>
              <a:gd name="connsiteX8541" fmla="*/ 860613 w 1305671"/>
              <a:gd name="connsiteY8541" fmla="*/ 103856 h 1636384"/>
              <a:gd name="connsiteX8542" fmla="*/ 859564 w 1305671"/>
              <a:gd name="connsiteY8542" fmla="*/ 104774 h 1636384"/>
              <a:gd name="connsiteX8543" fmla="*/ 858384 w 1305671"/>
              <a:gd name="connsiteY8543" fmla="*/ 104774 h 1636384"/>
              <a:gd name="connsiteX8544" fmla="*/ 858122 w 1305671"/>
              <a:gd name="connsiteY8544" fmla="*/ 105560 h 1636384"/>
              <a:gd name="connsiteX8545" fmla="*/ 857466 w 1305671"/>
              <a:gd name="connsiteY8545" fmla="*/ 105298 h 1636384"/>
              <a:gd name="connsiteX8546" fmla="*/ 856023 w 1305671"/>
              <a:gd name="connsiteY8546" fmla="*/ 105954 h 1636384"/>
              <a:gd name="connsiteX8547" fmla="*/ 854843 w 1305671"/>
              <a:gd name="connsiteY8547" fmla="*/ 106216 h 1636384"/>
              <a:gd name="connsiteX8548" fmla="*/ 854843 w 1305671"/>
              <a:gd name="connsiteY8548" fmla="*/ 107003 h 1636384"/>
              <a:gd name="connsiteX8549" fmla="*/ 853139 w 1305671"/>
              <a:gd name="connsiteY8549" fmla="*/ 107003 h 1636384"/>
              <a:gd name="connsiteX8550" fmla="*/ 852745 w 1305671"/>
              <a:gd name="connsiteY8550" fmla="*/ 108445 h 1636384"/>
              <a:gd name="connsiteX8551" fmla="*/ 852089 w 1305671"/>
              <a:gd name="connsiteY8551" fmla="*/ 108839 h 1636384"/>
              <a:gd name="connsiteX8552" fmla="*/ 849598 w 1305671"/>
              <a:gd name="connsiteY8552" fmla="*/ 107658 h 1636384"/>
              <a:gd name="connsiteX8553" fmla="*/ 847893 w 1305671"/>
              <a:gd name="connsiteY8553" fmla="*/ 107658 h 1636384"/>
              <a:gd name="connsiteX8554" fmla="*/ 842517 w 1305671"/>
              <a:gd name="connsiteY8554" fmla="*/ 107003 h 1636384"/>
              <a:gd name="connsiteX8555" fmla="*/ 841075 w 1305671"/>
              <a:gd name="connsiteY8555" fmla="*/ 104118 h 1636384"/>
              <a:gd name="connsiteX8556" fmla="*/ 840025 w 1305671"/>
              <a:gd name="connsiteY8556" fmla="*/ 103331 h 1636384"/>
              <a:gd name="connsiteX8557" fmla="*/ 839370 w 1305671"/>
              <a:gd name="connsiteY8557" fmla="*/ 102676 h 1636384"/>
              <a:gd name="connsiteX8558" fmla="*/ 839632 w 1305671"/>
              <a:gd name="connsiteY8558" fmla="*/ 101626 h 1636384"/>
              <a:gd name="connsiteX8559" fmla="*/ 839632 w 1305671"/>
              <a:gd name="connsiteY8559" fmla="*/ 101233 h 1636384"/>
              <a:gd name="connsiteX8560" fmla="*/ 839632 w 1305671"/>
              <a:gd name="connsiteY8560" fmla="*/ 99528 h 1636384"/>
              <a:gd name="connsiteX8561" fmla="*/ 838190 w 1305671"/>
              <a:gd name="connsiteY8561" fmla="*/ 92447 h 1636384"/>
              <a:gd name="connsiteX8562" fmla="*/ 836485 w 1305671"/>
              <a:gd name="connsiteY8562" fmla="*/ 88776 h 1636384"/>
              <a:gd name="connsiteX8563" fmla="*/ 835305 w 1305671"/>
              <a:gd name="connsiteY8563" fmla="*/ 87727 h 1636384"/>
              <a:gd name="connsiteX8564" fmla="*/ 833862 w 1305671"/>
              <a:gd name="connsiteY8564" fmla="*/ 87333 h 1636384"/>
              <a:gd name="connsiteX8565" fmla="*/ 830977 w 1305671"/>
              <a:gd name="connsiteY8565" fmla="*/ 88776 h 1636384"/>
              <a:gd name="connsiteX8566" fmla="*/ 830977 w 1305671"/>
              <a:gd name="connsiteY8566" fmla="*/ 87989 h 1636384"/>
              <a:gd name="connsiteX8567" fmla="*/ 831371 w 1305671"/>
              <a:gd name="connsiteY8567" fmla="*/ 87071 h 1636384"/>
              <a:gd name="connsiteX8568" fmla="*/ 832158 w 1305671"/>
              <a:gd name="connsiteY8568" fmla="*/ 84973 h 1636384"/>
              <a:gd name="connsiteX8569" fmla="*/ 832420 w 1305671"/>
              <a:gd name="connsiteY8569" fmla="*/ 84973 h 1636384"/>
              <a:gd name="connsiteX8570" fmla="*/ 833076 w 1305671"/>
              <a:gd name="connsiteY8570" fmla="*/ 84973 h 1636384"/>
              <a:gd name="connsiteX8571" fmla="*/ 833862 w 1305671"/>
              <a:gd name="connsiteY8571" fmla="*/ 84579 h 1636384"/>
              <a:gd name="connsiteX8572" fmla="*/ 835698 w 1305671"/>
              <a:gd name="connsiteY8572" fmla="*/ 84973 h 1636384"/>
              <a:gd name="connsiteX8573" fmla="*/ 840943 w 1305671"/>
              <a:gd name="connsiteY8573" fmla="*/ 85235 h 1636384"/>
              <a:gd name="connsiteX8574" fmla="*/ 849205 w 1305671"/>
              <a:gd name="connsiteY8574" fmla="*/ 82350 h 1636384"/>
              <a:gd name="connsiteX8575" fmla="*/ 853401 w 1305671"/>
              <a:gd name="connsiteY8575" fmla="*/ 81695 h 1636384"/>
              <a:gd name="connsiteX8576" fmla="*/ 855499 w 1305671"/>
              <a:gd name="connsiteY8576" fmla="*/ 81432 h 1636384"/>
              <a:gd name="connsiteX8577" fmla="*/ 861138 w 1305671"/>
              <a:gd name="connsiteY8577" fmla="*/ 78941 h 1636384"/>
              <a:gd name="connsiteX8578" fmla="*/ 863629 w 1305671"/>
              <a:gd name="connsiteY8578" fmla="*/ 78679 h 1636384"/>
              <a:gd name="connsiteX8579" fmla="*/ 864678 w 1305671"/>
              <a:gd name="connsiteY8579" fmla="*/ 79334 h 1636384"/>
              <a:gd name="connsiteX8580" fmla="*/ 864678 w 1305671"/>
              <a:gd name="connsiteY8580" fmla="*/ 78679 h 1636384"/>
              <a:gd name="connsiteX8581" fmla="*/ 865334 w 1305671"/>
              <a:gd name="connsiteY8581" fmla="*/ 78285 h 1636384"/>
              <a:gd name="connsiteX8582" fmla="*/ 865334 w 1305671"/>
              <a:gd name="connsiteY8582" fmla="*/ 79465 h 1636384"/>
              <a:gd name="connsiteX8583" fmla="*/ 866776 w 1305671"/>
              <a:gd name="connsiteY8583" fmla="*/ 80252 h 1636384"/>
              <a:gd name="connsiteX8584" fmla="*/ 866776 w 1305671"/>
              <a:gd name="connsiteY8584" fmla="*/ 79859 h 1636384"/>
              <a:gd name="connsiteX8585" fmla="*/ 867956 w 1305671"/>
              <a:gd name="connsiteY8585" fmla="*/ 79859 h 1636384"/>
              <a:gd name="connsiteX8586" fmla="*/ 869005 w 1305671"/>
              <a:gd name="connsiteY8586" fmla="*/ 80646 h 1636384"/>
              <a:gd name="connsiteX8587" fmla="*/ 871103 w 1305671"/>
              <a:gd name="connsiteY8587" fmla="*/ 82481 h 1636384"/>
              <a:gd name="connsiteX8588" fmla="*/ 872284 w 1305671"/>
              <a:gd name="connsiteY8588" fmla="*/ 82088 h 1636384"/>
              <a:gd name="connsiteX8589" fmla="*/ 873988 w 1305671"/>
              <a:gd name="connsiteY8589" fmla="*/ 83924 h 1636384"/>
              <a:gd name="connsiteX8590" fmla="*/ 876873 w 1305671"/>
              <a:gd name="connsiteY8590" fmla="*/ 84186 h 1636384"/>
              <a:gd name="connsiteX8591" fmla="*/ 878316 w 1305671"/>
              <a:gd name="connsiteY8591" fmla="*/ 84579 h 1636384"/>
              <a:gd name="connsiteX8592" fmla="*/ 879889 w 1305671"/>
              <a:gd name="connsiteY8592" fmla="*/ 84186 h 1636384"/>
              <a:gd name="connsiteX8593" fmla="*/ 880676 w 1305671"/>
              <a:gd name="connsiteY8593" fmla="*/ 84973 h 1636384"/>
              <a:gd name="connsiteX8594" fmla="*/ 880938 w 1305671"/>
              <a:gd name="connsiteY8594" fmla="*/ 86415 h 1636384"/>
              <a:gd name="connsiteX8595" fmla="*/ 881332 w 1305671"/>
              <a:gd name="connsiteY8595" fmla="*/ 87595 h 1636384"/>
              <a:gd name="connsiteX8596" fmla="*/ 882774 w 1305671"/>
              <a:gd name="connsiteY8596" fmla="*/ 87858 h 1636384"/>
              <a:gd name="connsiteX8597" fmla="*/ 882774 w 1305671"/>
              <a:gd name="connsiteY8597" fmla="*/ 89694 h 1636384"/>
              <a:gd name="connsiteX8598" fmla="*/ 881594 w 1305671"/>
              <a:gd name="connsiteY8598" fmla="*/ 90480 h 1636384"/>
              <a:gd name="connsiteX8599" fmla="*/ 881332 w 1305671"/>
              <a:gd name="connsiteY8599" fmla="*/ 92972 h 1636384"/>
              <a:gd name="connsiteX8600" fmla="*/ 881332 w 1305671"/>
              <a:gd name="connsiteY8600" fmla="*/ 94677 h 1636384"/>
              <a:gd name="connsiteX8601" fmla="*/ 880676 w 1305671"/>
              <a:gd name="connsiteY8601" fmla="*/ 95070 h 1636384"/>
              <a:gd name="connsiteX8602" fmla="*/ 880676 w 1305671"/>
              <a:gd name="connsiteY8602" fmla="*/ 96906 h 1636384"/>
              <a:gd name="connsiteX8603" fmla="*/ 882118 w 1305671"/>
              <a:gd name="connsiteY8603" fmla="*/ 96512 h 1636384"/>
              <a:gd name="connsiteX8604" fmla="*/ 883823 w 1305671"/>
              <a:gd name="connsiteY8604" fmla="*/ 97693 h 1636384"/>
              <a:gd name="connsiteX8605" fmla="*/ 885266 w 1305671"/>
              <a:gd name="connsiteY8605" fmla="*/ 99397 h 1636384"/>
              <a:gd name="connsiteX8606" fmla="*/ 886446 w 1305671"/>
              <a:gd name="connsiteY8606" fmla="*/ 100840 h 1636384"/>
              <a:gd name="connsiteX8607" fmla="*/ 888150 w 1305671"/>
              <a:gd name="connsiteY8607" fmla="*/ 100577 h 1636384"/>
              <a:gd name="connsiteX8608" fmla="*/ 888544 w 1305671"/>
              <a:gd name="connsiteY8608" fmla="*/ 99922 h 1636384"/>
              <a:gd name="connsiteX8609" fmla="*/ 888806 w 1305671"/>
              <a:gd name="connsiteY8609" fmla="*/ 98742 h 1636384"/>
              <a:gd name="connsiteX8610" fmla="*/ 887364 w 1305671"/>
              <a:gd name="connsiteY8610" fmla="*/ 97955 h 1636384"/>
              <a:gd name="connsiteX8611" fmla="*/ 887364 w 1305671"/>
              <a:gd name="connsiteY8611" fmla="*/ 96906 h 1636384"/>
              <a:gd name="connsiteX8612" fmla="*/ 889200 w 1305671"/>
              <a:gd name="connsiteY8612" fmla="*/ 97561 h 1636384"/>
              <a:gd name="connsiteX8613" fmla="*/ 889200 w 1305671"/>
              <a:gd name="connsiteY8613" fmla="*/ 94283 h 1636384"/>
              <a:gd name="connsiteX8614" fmla="*/ 888413 w 1305671"/>
              <a:gd name="connsiteY8614" fmla="*/ 93496 h 1636384"/>
              <a:gd name="connsiteX8615" fmla="*/ 886970 w 1305671"/>
              <a:gd name="connsiteY8615" fmla="*/ 93890 h 1636384"/>
              <a:gd name="connsiteX8616" fmla="*/ 885528 w 1305671"/>
              <a:gd name="connsiteY8616" fmla="*/ 92447 h 1636384"/>
              <a:gd name="connsiteX8617" fmla="*/ 886577 w 1305671"/>
              <a:gd name="connsiteY8617" fmla="*/ 89431 h 1636384"/>
              <a:gd name="connsiteX8618" fmla="*/ 886315 w 1305671"/>
              <a:gd name="connsiteY8618" fmla="*/ 88776 h 1636384"/>
              <a:gd name="connsiteX8619" fmla="*/ 886970 w 1305671"/>
              <a:gd name="connsiteY8619" fmla="*/ 87989 h 1636384"/>
              <a:gd name="connsiteX8620" fmla="*/ 886577 w 1305671"/>
              <a:gd name="connsiteY8620" fmla="*/ 85891 h 1636384"/>
              <a:gd name="connsiteX8621" fmla="*/ 885790 w 1305671"/>
              <a:gd name="connsiteY8621" fmla="*/ 85104 h 1636384"/>
              <a:gd name="connsiteX8622" fmla="*/ 885528 w 1305671"/>
              <a:gd name="connsiteY8622" fmla="*/ 82219 h 1636384"/>
              <a:gd name="connsiteX8623" fmla="*/ 884872 w 1305671"/>
              <a:gd name="connsiteY8623" fmla="*/ 80777 h 1636384"/>
              <a:gd name="connsiteX8624" fmla="*/ 883692 w 1305671"/>
              <a:gd name="connsiteY8624" fmla="*/ 80514 h 1636384"/>
              <a:gd name="connsiteX8625" fmla="*/ 882905 w 1305671"/>
              <a:gd name="connsiteY8625" fmla="*/ 79334 h 1636384"/>
              <a:gd name="connsiteX8626" fmla="*/ 882905 w 1305671"/>
              <a:gd name="connsiteY8626" fmla="*/ 78416 h 1636384"/>
              <a:gd name="connsiteX8627" fmla="*/ 883692 w 1305671"/>
              <a:gd name="connsiteY8627" fmla="*/ 76974 h 1636384"/>
              <a:gd name="connsiteX8628" fmla="*/ 884872 w 1305671"/>
              <a:gd name="connsiteY8628" fmla="*/ 76974 h 1636384"/>
              <a:gd name="connsiteX8629" fmla="*/ 885790 w 1305671"/>
              <a:gd name="connsiteY8629" fmla="*/ 74876 h 1636384"/>
              <a:gd name="connsiteX8630" fmla="*/ 889068 w 1305671"/>
              <a:gd name="connsiteY8630" fmla="*/ 71991 h 1636384"/>
              <a:gd name="connsiteX8631" fmla="*/ 889986 w 1305671"/>
              <a:gd name="connsiteY8631" fmla="*/ 70548 h 1636384"/>
              <a:gd name="connsiteX8632" fmla="*/ 891429 w 1305671"/>
              <a:gd name="connsiteY8632" fmla="*/ 69106 h 1636384"/>
              <a:gd name="connsiteX8633" fmla="*/ 891822 w 1305671"/>
              <a:gd name="connsiteY8633" fmla="*/ 68450 h 1636384"/>
              <a:gd name="connsiteX8634" fmla="*/ 892478 w 1305671"/>
              <a:gd name="connsiteY8634" fmla="*/ 68450 h 1636384"/>
              <a:gd name="connsiteX8635" fmla="*/ 893527 w 1305671"/>
              <a:gd name="connsiteY8635" fmla="*/ 68057 h 1636384"/>
              <a:gd name="connsiteX8636" fmla="*/ 893920 w 1305671"/>
              <a:gd name="connsiteY8636" fmla="*/ 67139 h 1636384"/>
              <a:gd name="connsiteX8637" fmla="*/ 894183 w 1305671"/>
              <a:gd name="connsiteY8637" fmla="*/ 67139 h 1636384"/>
              <a:gd name="connsiteX8638" fmla="*/ 894576 w 1305671"/>
              <a:gd name="connsiteY8638" fmla="*/ 67795 h 1636384"/>
              <a:gd name="connsiteX8639" fmla="*/ 895494 w 1305671"/>
              <a:gd name="connsiteY8639" fmla="*/ 67401 h 1636384"/>
              <a:gd name="connsiteX8640" fmla="*/ 897330 w 1305671"/>
              <a:gd name="connsiteY8640" fmla="*/ 65697 h 1636384"/>
              <a:gd name="connsiteX8641" fmla="*/ 897330 w 1305671"/>
              <a:gd name="connsiteY8641" fmla="*/ 64516 h 1636384"/>
              <a:gd name="connsiteX8642" fmla="*/ 897592 w 1305671"/>
              <a:gd name="connsiteY8642" fmla="*/ 63467 h 1636384"/>
              <a:gd name="connsiteX8643" fmla="*/ 899034 w 1305671"/>
              <a:gd name="connsiteY8643" fmla="*/ 62025 h 1636384"/>
              <a:gd name="connsiteX8644" fmla="*/ 900477 w 1305671"/>
              <a:gd name="connsiteY8644" fmla="*/ 60845 h 1636384"/>
              <a:gd name="connsiteX8645" fmla="*/ 903362 w 1305671"/>
              <a:gd name="connsiteY8645" fmla="*/ 61238 h 1636384"/>
              <a:gd name="connsiteX8646" fmla="*/ 905460 w 1305671"/>
              <a:gd name="connsiteY8646" fmla="*/ 61500 h 1636384"/>
              <a:gd name="connsiteX8647" fmla="*/ 905853 w 1305671"/>
              <a:gd name="connsiteY8647" fmla="*/ 62681 h 1636384"/>
              <a:gd name="connsiteX8648" fmla="*/ 905066 w 1305671"/>
              <a:gd name="connsiteY8648" fmla="*/ 64123 h 1636384"/>
              <a:gd name="connsiteX8649" fmla="*/ 904411 w 1305671"/>
              <a:gd name="connsiteY8649" fmla="*/ 65828 h 1636384"/>
              <a:gd name="connsiteX8650" fmla="*/ 903624 w 1305671"/>
              <a:gd name="connsiteY8650" fmla="*/ 66221 h 1636384"/>
              <a:gd name="connsiteX8651" fmla="*/ 903230 w 1305671"/>
              <a:gd name="connsiteY8651" fmla="*/ 67664 h 1636384"/>
              <a:gd name="connsiteX8652" fmla="*/ 903230 w 1305671"/>
              <a:gd name="connsiteY8652" fmla="*/ 68450 h 1636384"/>
              <a:gd name="connsiteX8653" fmla="*/ 902968 w 1305671"/>
              <a:gd name="connsiteY8653" fmla="*/ 68450 h 1636384"/>
              <a:gd name="connsiteX8654" fmla="*/ 902968 w 1305671"/>
              <a:gd name="connsiteY8654" fmla="*/ 69368 h 1636384"/>
              <a:gd name="connsiteX8655" fmla="*/ 902968 w 1305671"/>
              <a:gd name="connsiteY8655" fmla="*/ 70811 h 1636384"/>
              <a:gd name="connsiteX8656" fmla="*/ 901133 w 1305671"/>
              <a:gd name="connsiteY8656" fmla="*/ 74745 h 1636384"/>
              <a:gd name="connsiteX8657" fmla="*/ 901133 w 1305671"/>
              <a:gd name="connsiteY8657" fmla="*/ 75794 h 1636384"/>
              <a:gd name="connsiteX8658" fmla="*/ 901133 w 1305671"/>
              <a:gd name="connsiteY8658" fmla="*/ 77892 h 1636384"/>
              <a:gd name="connsiteX8659" fmla="*/ 900214 w 1305671"/>
              <a:gd name="connsiteY8659" fmla="*/ 77892 h 1636384"/>
              <a:gd name="connsiteX8660" fmla="*/ 900214 w 1305671"/>
              <a:gd name="connsiteY8660" fmla="*/ 76974 h 1636384"/>
              <a:gd name="connsiteX8661" fmla="*/ 899428 w 1305671"/>
              <a:gd name="connsiteY8661" fmla="*/ 76974 h 1636384"/>
              <a:gd name="connsiteX8662" fmla="*/ 899034 w 1305671"/>
              <a:gd name="connsiteY8662" fmla="*/ 77892 h 1636384"/>
              <a:gd name="connsiteX8663" fmla="*/ 898248 w 1305671"/>
              <a:gd name="connsiteY8663" fmla="*/ 78679 h 1636384"/>
              <a:gd name="connsiteX8664" fmla="*/ 895887 w 1305671"/>
              <a:gd name="connsiteY8664" fmla="*/ 79334 h 1636384"/>
              <a:gd name="connsiteX8665" fmla="*/ 896149 w 1305671"/>
              <a:gd name="connsiteY8665" fmla="*/ 80121 h 1636384"/>
              <a:gd name="connsiteX8666" fmla="*/ 897985 w 1305671"/>
              <a:gd name="connsiteY8666" fmla="*/ 79334 h 1636384"/>
              <a:gd name="connsiteX8667" fmla="*/ 898772 w 1305671"/>
              <a:gd name="connsiteY8667" fmla="*/ 80514 h 1636384"/>
              <a:gd name="connsiteX8668" fmla="*/ 900477 w 1305671"/>
              <a:gd name="connsiteY8668" fmla="*/ 80121 h 1636384"/>
              <a:gd name="connsiteX8669" fmla="*/ 901657 w 1305671"/>
              <a:gd name="connsiteY8669" fmla="*/ 81563 h 1636384"/>
              <a:gd name="connsiteX8670" fmla="*/ 903755 w 1305671"/>
              <a:gd name="connsiteY8670" fmla="*/ 81563 h 1636384"/>
              <a:gd name="connsiteX8671" fmla="*/ 904542 w 1305671"/>
              <a:gd name="connsiteY8671" fmla="*/ 82744 h 1636384"/>
              <a:gd name="connsiteX8672" fmla="*/ 904542 w 1305671"/>
              <a:gd name="connsiteY8672" fmla="*/ 84448 h 1636384"/>
              <a:gd name="connsiteX8673" fmla="*/ 904542 w 1305671"/>
              <a:gd name="connsiteY8673" fmla="*/ 85891 h 1636384"/>
              <a:gd name="connsiteX8674" fmla="*/ 902706 w 1305671"/>
              <a:gd name="connsiteY8674" fmla="*/ 87989 h 1636384"/>
              <a:gd name="connsiteX8675" fmla="*/ 902706 w 1305671"/>
              <a:gd name="connsiteY8675" fmla="*/ 88776 h 1636384"/>
              <a:gd name="connsiteX8676" fmla="*/ 901788 w 1305671"/>
              <a:gd name="connsiteY8676" fmla="*/ 89169 h 1636384"/>
              <a:gd name="connsiteX8677" fmla="*/ 901395 w 1305671"/>
              <a:gd name="connsiteY8677" fmla="*/ 90218 h 1636384"/>
              <a:gd name="connsiteX8678" fmla="*/ 901133 w 1305671"/>
              <a:gd name="connsiteY8678" fmla="*/ 91398 h 1636384"/>
              <a:gd name="connsiteX8679" fmla="*/ 900739 w 1305671"/>
              <a:gd name="connsiteY8679" fmla="*/ 92578 h 1636384"/>
              <a:gd name="connsiteX8680" fmla="*/ 899297 w 1305671"/>
              <a:gd name="connsiteY8680" fmla="*/ 94021 h 1636384"/>
              <a:gd name="connsiteX8681" fmla="*/ 899690 w 1305671"/>
              <a:gd name="connsiteY8681" fmla="*/ 94677 h 1636384"/>
              <a:gd name="connsiteX8682" fmla="*/ 899952 w 1305671"/>
              <a:gd name="connsiteY8682" fmla="*/ 94283 h 1636384"/>
              <a:gd name="connsiteX8683" fmla="*/ 899952 w 1305671"/>
              <a:gd name="connsiteY8683" fmla="*/ 94939 h 1636384"/>
              <a:gd name="connsiteX8684" fmla="*/ 899297 w 1305671"/>
              <a:gd name="connsiteY8684" fmla="*/ 95332 h 1636384"/>
              <a:gd name="connsiteX8685" fmla="*/ 900477 w 1305671"/>
              <a:gd name="connsiteY8685" fmla="*/ 96250 h 1636384"/>
              <a:gd name="connsiteX8686" fmla="*/ 901133 w 1305671"/>
              <a:gd name="connsiteY8686" fmla="*/ 96250 h 1636384"/>
              <a:gd name="connsiteX8687" fmla="*/ 901395 w 1305671"/>
              <a:gd name="connsiteY8687" fmla="*/ 96643 h 1636384"/>
              <a:gd name="connsiteX8688" fmla="*/ 902837 w 1305671"/>
              <a:gd name="connsiteY8688" fmla="*/ 96643 h 1636384"/>
              <a:gd name="connsiteX8689" fmla="*/ 904017 w 1305671"/>
              <a:gd name="connsiteY8689" fmla="*/ 94152 h 1636384"/>
              <a:gd name="connsiteX8690" fmla="*/ 905722 w 1305671"/>
              <a:gd name="connsiteY8690" fmla="*/ 94545 h 1636384"/>
              <a:gd name="connsiteX8691" fmla="*/ 906115 w 1305671"/>
              <a:gd name="connsiteY8691" fmla="*/ 95332 h 1636384"/>
              <a:gd name="connsiteX8692" fmla="*/ 907033 w 1305671"/>
              <a:gd name="connsiteY8692" fmla="*/ 94545 h 1636384"/>
              <a:gd name="connsiteX8693" fmla="*/ 907820 w 1305671"/>
              <a:gd name="connsiteY8693" fmla="*/ 94808 h 1636384"/>
              <a:gd name="connsiteX8694" fmla="*/ 908213 w 1305671"/>
              <a:gd name="connsiteY8694" fmla="*/ 94545 h 1636384"/>
              <a:gd name="connsiteX8695" fmla="*/ 909394 w 1305671"/>
              <a:gd name="connsiteY8695" fmla="*/ 94808 h 1636384"/>
              <a:gd name="connsiteX8696" fmla="*/ 909394 w 1305671"/>
              <a:gd name="connsiteY8696" fmla="*/ 95594 h 1636384"/>
              <a:gd name="connsiteX8697" fmla="*/ 909656 w 1305671"/>
              <a:gd name="connsiteY8697" fmla="*/ 95332 h 1636384"/>
              <a:gd name="connsiteX8698" fmla="*/ 910049 w 1305671"/>
              <a:gd name="connsiteY8698" fmla="*/ 94152 h 1636384"/>
              <a:gd name="connsiteX8699" fmla="*/ 909656 w 1305671"/>
              <a:gd name="connsiteY8699" fmla="*/ 92710 h 1636384"/>
              <a:gd name="connsiteX8700" fmla="*/ 910836 w 1305671"/>
              <a:gd name="connsiteY8700" fmla="*/ 91923 h 1636384"/>
              <a:gd name="connsiteX8701" fmla="*/ 912279 w 1305671"/>
              <a:gd name="connsiteY8701" fmla="*/ 90480 h 1636384"/>
              <a:gd name="connsiteX8702" fmla="*/ 913328 w 1305671"/>
              <a:gd name="connsiteY8702" fmla="*/ 89300 h 1636384"/>
              <a:gd name="connsiteX8703" fmla="*/ 913983 w 1305671"/>
              <a:gd name="connsiteY8703" fmla="*/ 87202 h 1636384"/>
              <a:gd name="connsiteX8704" fmla="*/ 914377 w 1305671"/>
              <a:gd name="connsiteY8704" fmla="*/ 85104 h 1636384"/>
              <a:gd name="connsiteX8705" fmla="*/ 913197 w 1305671"/>
              <a:gd name="connsiteY8705" fmla="*/ 83662 h 1636384"/>
              <a:gd name="connsiteX8706" fmla="*/ 911754 w 1305671"/>
              <a:gd name="connsiteY8706" fmla="*/ 83793 h 1636384"/>
              <a:gd name="connsiteX8707" fmla="*/ 910574 w 1305671"/>
              <a:gd name="connsiteY8707" fmla="*/ 84055 h 1636384"/>
              <a:gd name="connsiteX8708" fmla="*/ 910312 w 1305671"/>
              <a:gd name="connsiteY8708" fmla="*/ 82350 h 1636384"/>
              <a:gd name="connsiteX8709" fmla="*/ 909656 w 1305671"/>
              <a:gd name="connsiteY8709" fmla="*/ 81695 h 1636384"/>
              <a:gd name="connsiteX8710" fmla="*/ 907820 w 1305671"/>
              <a:gd name="connsiteY8710" fmla="*/ 81957 h 1636384"/>
              <a:gd name="connsiteX8711" fmla="*/ 906640 w 1305671"/>
              <a:gd name="connsiteY8711" fmla="*/ 81170 h 1636384"/>
              <a:gd name="connsiteX8712" fmla="*/ 904935 w 1305671"/>
              <a:gd name="connsiteY8712" fmla="*/ 81563 h 1636384"/>
              <a:gd name="connsiteX8713" fmla="*/ 903755 w 1305671"/>
              <a:gd name="connsiteY8713" fmla="*/ 81170 h 1636384"/>
              <a:gd name="connsiteX8714" fmla="*/ 901657 w 1305671"/>
              <a:gd name="connsiteY8714" fmla="*/ 80908 h 1636384"/>
              <a:gd name="connsiteX8715" fmla="*/ 901395 w 1305671"/>
              <a:gd name="connsiteY8715" fmla="*/ 79072 h 1636384"/>
              <a:gd name="connsiteX8716" fmla="*/ 903755 w 1305671"/>
              <a:gd name="connsiteY8716" fmla="*/ 78023 h 1636384"/>
              <a:gd name="connsiteX8717" fmla="*/ 904542 w 1305671"/>
              <a:gd name="connsiteY8717" fmla="*/ 75531 h 1636384"/>
              <a:gd name="connsiteX8718" fmla="*/ 905984 w 1305671"/>
              <a:gd name="connsiteY8718" fmla="*/ 74089 h 1636384"/>
              <a:gd name="connsiteX8719" fmla="*/ 907427 w 1305671"/>
              <a:gd name="connsiteY8719" fmla="*/ 72647 h 1636384"/>
              <a:gd name="connsiteX8720" fmla="*/ 909000 w 1305671"/>
              <a:gd name="connsiteY8720" fmla="*/ 73433 h 1636384"/>
              <a:gd name="connsiteX8721" fmla="*/ 909000 w 1305671"/>
              <a:gd name="connsiteY8721" fmla="*/ 76318 h 1636384"/>
              <a:gd name="connsiteX8722" fmla="*/ 909263 w 1305671"/>
              <a:gd name="connsiteY8722" fmla="*/ 78154 h 1636384"/>
              <a:gd name="connsiteX8723" fmla="*/ 909656 w 1305671"/>
              <a:gd name="connsiteY8723" fmla="*/ 79859 h 1636384"/>
              <a:gd name="connsiteX8724" fmla="*/ 911098 w 1305671"/>
              <a:gd name="connsiteY8724" fmla="*/ 81695 h 1636384"/>
              <a:gd name="connsiteX8725" fmla="*/ 911754 w 1305671"/>
              <a:gd name="connsiteY8725" fmla="*/ 81957 h 1636384"/>
              <a:gd name="connsiteX8726" fmla="*/ 912016 w 1305671"/>
              <a:gd name="connsiteY8726" fmla="*/ 82612 h 1636384"/>
              <a:gd name="connsiteX8727" fmla="*/ 912803 w 1305671"/>
              <a:gd name="connsiteY8727" fmla="*/ 82612 h 1636384"/>
              <a:gd name="connsiteX8728" fmla="*/ 916344 w 1305671"/>
              <a:gd name="connsiteY8728" fmla="*/ 85891 h 1636384"/>
              <a:gd name="connsiteX8729" fmla="*/ 918442 w 1305671"/>
              <a:gd name="connsiteY8729" fmla="*/ 88251 h 1636384"/>
              <a:gd name="connsiteX8730" fmla="*/ 920278 w 1305671"/>
              <a:gd name="connsiteY8730" fmla="*/ 90349 h 1636384"/>
              <a:gd name="connsiteX8731" fmla="*/ 922769 w 1305671"/>
              <a:gd name="connsiteY8731" fmla="*/ 96119 h 1636384"/>
              <a:gd name="connsiteX8732" fmla="*/ 922769 w 1305671"/>
              <a:gd name="connsiteY8732" fmla="*/ 97561 h 1636384"/>
              <a:gd name="connsiteX8733" fmla="*/ 921720 w 1305671"/>
              <a:gd name="connsiteY8733" fmla="*/ 99004 h 1636384"/>
              <a:gd name="connsiteX8734" fmla="*/ 920540 w 1305671"/>
              <a:gd name="connsiteY8734" fmla="*/ 100709 h 1636384"/>
              <a:gd name="connsiteX8735" fmla="*/ 920540 w 1305671"/>
              <a:gd name="connsiteY8735" fmla="*/ 101495 h 1636384"/>
              <a:gd name="connsiteX8736" fmla="*/ 920278 w 1305671"/>
              <a:gd name="connsiteY8736" fmla="*/ 102676 h 1636384"/>
              <a:gd name="connsiteX8737" fmla="*/ 921064 w 1305671"/>
              <a:gd name="connsiteY8737" fmla="*/ 105560 h 1636384"/>
              <a:gd name="connsiteX8738" fmla="*/ 921720 w 1305671"/>
              <a:gd name="connsiteY8738" fmla="*/ 106478 h 1636384"/>
              <a:gd name="connsiteX8739" fmla="*/ 922769 w 1305671"/>
              <a:gd name="connsiteY8739" fmla="*/ 107265 h 1636384"/>
              <a:gd name="connsiteX8740" fmla="*/ 922507 w 1305671"/>
              <a:gd name="connsiteY8740" fmla="*/ 108445 h 1636384"/>
              <a:gd name="connsiteX8741" fmla="*/ 922769 w 1305671"/>
              <a:gd name="connsiteY8741" fmla="*/ 108708 h 1636384"/>
              <a:gd name="connsiteX8742" fmla="*/ 922769 w 1305671"/>
              <a:gd name="connsiteY8742" fmla="*/ 110150 h 1636384"/>
              <a:gd name="connsiteX8743" fmla="*/ 923425 w 1305671"/>
              <a:gd name="connsiteY8743" fmla="*/ 110543 h 1636384"/>
              <a:gd name="connsiteX8744" fmla="*/ 924867 w 1305671"/>
              <a:gd name="connsiteY8744" fmla="*/ 110543 h 1636384"/>
              <a:gd name="connsiteX8745" fmla="*/ 924867 w 1305671"/>
              <a:gd name="connsiteY8745" fmla="*/ 111330 h 1636384"/>
              <a:gd name="connsiteX8746" fmla="*/ 929588 w 1305671"/>
              <a:gd name="connsiteY8746" fmla="*/ 112248 h 1636384"/>
              <a:gd name="connsiteX8747" fmla="*/ 931948 w 1305671"/>
              <a:gd name="connsiteY8747" fmla="*/ 113035 h 1636384"/>
              <a:gd name="connsiteX8748" fmla="*/ 932604 w 1305671"/>
              <a:gd name="connsiteY8748" fmla="*/ 113428 h 1636384"/>
              <a:gd name="connsiteX8749" fmla="*/ 932997 w 1305671"/>
              <a:gd name="connsiteY8749" fmla="*/ 114215 h 1636384"/>
              <a:gd name="connsiteX8750" fmla="*/ 933653 w 1305671"/>
              <a:gd name="connsiteY8750" fmla="*/ 116575 h 1636384"/>
              <a:gd name="connsiteX8751" fmla="*/ 933915 w 1305671"/>
              <a:gd name="connsiteY8751" fmla="*/ 117756 h 1636384"/>
              <a:gd name="connsiteX8752" fmla="*/ 934309 w 1305671"/>
              <a:gd name="connsiteY8752" fmla="*/ 117756 h 1636384"/>
              <a:gd name="connsiteX8753" fmla="*/ 934309 w 1305671"/>
              <a:gd name="connsiteY8753" fmla="*/ 118542 h 1636384"/>
              <a:gd name="connsiteX8754" fmla="*/ 934571 w 1305671"/>
              <a:gd name="connsiteY8754" fmla="*/ 119460 h 1636384"/>
              <a:gd name="connsiteX8755" fmla="*/ 935226 w 1305671"/>
              <a:gd name="connsiteY8755" fmla="*/ 120903 h 1636384"/>
              <a:gd name="connsiteX8756" fmla="*/ 936013 w 1305671"/>
              <a:gd name="connsiteY8756" fmla="*/ 121296 h 1636384"/>
              <a:gd name="connsiteX8757" fmla="*/ 936013 w 1305671"/>
              <a:gd name="connsiteY8757" fmla="*/ 121952 h 1636384"/>
              <a:gd name="connsiteX8758" fmla="*/ 936407 w 1305671"/>
              <a:gd name="connsiteY8758" fmla="*/ 122214 h 1636384"/>
              <a:gd name="connsiteX8759" fmla="*/ 937193 w 1305671"/>
              <a:gd name="connsiteY8759" fmla="*/ 121952 h 1636384"/>
              <a:gd name="connsiteX8760" fmla="*/ 937193 w 1305671"/>
              <a:gd name="connsiteY8760" fmla="*/ 121296 h 1636384"/>
              <a:gd name="connsiteX8761" fmla="*/ 936800 w 1305671"/>
              <a:gd name="connsiteY8761" fmla="*/ 120509 h 1636384"/>
              <a:gd name="connsiteX8762" fmla="*/ 938374 w 1305671"/>
              <a:gd name="connsiteY8762" fmla="*/ 119329 h 1636384"/>
              <a:gd name="connsiteX8763" fmla="*/ 938374 w 1305671"/>
              <a:gd name="connsiteY8763" fmla="*/ 119067 h 1636384"/>
              <a:gd name="connsiteX8764" fmla="*/ 939029 w 1305671"/>
              <a:gd name="connsiteY8764" fmla="*/ 118673 h 1636384"/>
              <a:gd name="connsiteX8765" fmla="*/ 941914 w 1305671"/>
              <a:gd name="connsiteY8765" fmla="*/ 116575 h 1636384"/>
              <a:gd name="connsiteX8766" fmla="*/ 946897 w 1305671"/>
              <a:gd name="connsiteY8766" fmla="*/ 114477 h 1636384"/>
              <a:gd name="connsiteX8767" fmla="*/ 947553 w 1305671"/>
              <a:gd name="connsiteY8767" fmla="*/ 114477 h 1636384"/>
              <a:gd name="connsiteX8768" fmla="*/ 949258 w 1305671"/>
              <a:gd name="connsiteY8768" fmla="*/ 115133 h 1636384"/>
              <a:gd name="connsiteX8769" fmla="*/ 950438 w 1305671"/>
              <a:gd name="connsiteY8769" fmla="*/ 115920 h 1636384"/>
              <a:gd name="connsiteX8770" fmla="*/ 950438 w 1305671"/>
              <a:gd name="connsiteY8770" fmla="*/ 116313 h 1636384"/>
              <a:gd name="connsiteX8771" fmla="*/ 950700 w 1305671"/>
              <a:gd name="connsiteY8771" fmla="*/ 116575 h 1636384"/>
              <a:gd name="connsiteX8772" fmla="*/ 950700 w 1305671"/>
              <a:gd name="connsiteY8772" fmla="*/ 115920 h 1636384"/>
              <a:gd name="connsiteX8773" fmla="*/ 951093 w 1305671"/>
              <a:gd name="connsiteY8773" fmla="*/ 115920 h 1636384"/>
              <a:gd name="connsiteX8774" fmla="*/ 951093 w 1305671"/>
              <a:gd name="connsiteY8774" fmla="*/ 116575 h 1636384"/>
              <a:gd name="connsiteX8775" fmla="*/ 953454 w 1305671"/>
              <a:gd name="connsiteY8775" fmla="*/ 115657 h 1636384"/>
              <a:gd name="connsiteX8776" fmla="*/ 953847 w 1305671"/>
              <a:gd name="connsiteY8776" fmla="*/ 115395 h 1636384"/>
              <a:gd name="connsiteX8777" fmla="*/ 954109 w 1305671"/>
              <a:gd name="connsiteY8777" fmla="*/ 114608 h 1636384"/>
              <a:gd name="connsiteX8778" fmla="*/ 953847 w 1305671"/>
              <a:gd name="connsiteY8778" fmla="*/ 114215 h 1636384"/>
              <a:gd name="connsiteX8779" fmla="*/ 953847 w 1305671"/>
              <a:gd name="connsiteY8779" fmla="*/ 113428 h 1636384"/>
              <a:gd name="connsiteX8780" fmla="*/ 953847 w 1305671"/>
              <a:gd name="connsiteY8780" fmla="*/ 112773 h 1636384"/>
              <a:gd name="connsiteX8781" fmla="*/ 952405 w 1305671"/>
              <a:gd name="connsiteY8781" fmla="*/ 111724 h 1636384"/>
              <a:gd name="connsiteX8782" fmla="*/ 952405 w 1305671"/>
              <a:gd name="connsiteY8782" fmla="*/ 111068 h 1636384"/>
              <a:gd name="connsiteX8783" fmla="*/ 952405 w 1305671"/>
              <a:gd name="connsiteY8783" fmla="*/ 109625 h 1636384"/>
              <a:gd name="connsiteX8784" fmla="*/ 952011 w 1305671"/>
              <a:gd name="connsiteY8784" fmla="*/ 108839 h 1636384"/>
              <a:gd name="connsiteX8785" fmla="*/ 953454 w 1305671"/>
              <a:gd name="connsiteY8785" fmla="*/ 104905 h 1636384"/>
              <a:gd name="connsiteX8786" fmla="*/ 953454 w 1305671"/>
              <a:gd name="connsiteY8786" fmla="*/ 104249 h 1636384"/>
              <a:gd name="connsiteX8787" fmla="*/ 953847 w 1305671"/>
              <a:gd name="connsiteY8787" fmla="*/ 102151 h 1636384"/>
              <a:gd name="connsiteX8788" fmla="*/ 954109 w 1305671"/>
              <a:gd name="connsiteY8788" fmla="*/ 100053 h 1636384"/>
              <a:gd name="connsiteX8789" fmla="*/ 954503 w 1305671"/>
              <a:gd name="connsiteY8789" fmla="*/ 99266 h 1636384"/>
              <a:gd name="connsiteX8790" fmla="*/ 955552 w 1305671"/>
              <a:gd name="connsiteY8790" fmla="*/ 99266 h 1636384"/>
              <a:gd name="connsiteX8791" fmla="*/ 955945 w 1305671"/>
              <a:gd name="connsiteY8791" fmla="*/ 99266 h 1636384"/>
              <a:gd name="connsiteX8792" fmla="*/ 956207 w 1305671"/>
              <a:gd name="connsiteY8792" fmla="*/ 97561 h 1636384"/>
              <a:gd name="connsiteX8793" fmla="*/ 955945 w 1305671"/>
              <a:gd name="connsiteY8793" fmla="*/ 97168 h 1636384"/>
              <a:gd name="connsiteX8794" fmla="*/ 955945 w 1305671"/>
              <a:gd name="connsiteY8794" fmla="*/ 96906 h 1636384"/>
              <a:gd name="connsiteX8795" fmla="*/ 955945 w 1305671"/>
              <a:gd name="connsiteY8795" fmla="*/ 95463 h 1636384"/>
              <a:gd name="connsiteX8796" fmla="*/ 955552 w 1305671"/>
              <a:gd name="connsiteY8796" fmla="*/ 94677 h 1636384"/>
              <a:gd name="connsiteX8797" fmla="*/ 955289 w 1305671"/>
              <a:gd name="connsiteY8797" fmla="*/ 94021 h 1636384"/>
              <a:gd name="connsiteX8798" fmla="*/ 954896 w 1305671"/>
              <a:gd name="connsiteY8798" fmla="*/ 93627 h 1636384"/>
              <a:gd name="connsiteX8799" fmla="*/ 954634 w 1305671"/>
              <a:gd name="connsiteY8799" fmla="*/ 93365 h 1636384"/>
              <a:gd name="connsiteX8800" fmla="*/ 955421 w 1305671"/>
              <a:gd name="connsiteY8800" fmla="*/ 92710 h 1636384"/>
              <a:gd name="connsiteX8801" fmla="*/ 954240 w 1305671"/>
              <a:gd name="connsiteY8801" fmla="*/ 90480 h 1636384"/>
              <a:gd name="connsiteX8802" fmla="*/ 953191 w 1305671"/>
              <a:gd name="connsiteY8802" fmla="*/ 90480 h 1636384"/>
              <a:gd name="connsiteX8803" fmla="*/ 955289 w 1305671"/>
              <a:gd name="connsiteY8803" fmla="*/ 90218 h 1636384"/>
              <a:gd name="connsiteX8804" fmla="*/ 954503 w 1305671"/>
              <a:gd name="connsiteY8804" fmla="*/ 89825 h 1636384"/>
              <a:gd name="connsiteX8805" fmla="*/ 953847 w 1305671"/>
              <a:gd name="connsiteY8805" fmla="*/ 90044 h 1636384"/>
              <a:gd name="connsiteX8806" fmla="*/ 953847 w 1305671"/>
              <a:gd name="connsiteY8806" fmla="*/ 89825 h 1636384"/>
              <a:gd name="connsiteX8807" fmla="*/ 954109 w 1305671"/>
              <a:gd name="connsiteY8807" fmla="*/ 88120 h 1636384"/>
              <a:gd name="connsiteX8808" fmla="*/ 954765 w 1305671"/>
              <a:gd name="connsiteY8808" fmla="*/ 88907 h 1636384"/>
              <a:gd name="connsiteX8809" fmla="*/ 954503 w 1305671"/>
              <a:gd name="connsiteY8809" fmla="*/ 89169 h 1636384"/>
              <a:gd name="connsiteX8810" fmla="*/ 955289 w 1305671"/>
              <a:gd name="connsiteY8810" fmla="*/ 89169 h 1636384"/>
              <a:gd name="connsiteX8811" fmla="*/ 955289 w 1305671"/>
              <a:gd name="connsiteY8811" fmla="*/ 88907 h 1636384"/>
              <a:gd name="connsiteX8812" fmla="*/ 954503 w 1305671"/>
              <a:gd name="connsiteY8812" fmla="*/ 87464 h 1636384"/>
              <a:gd name="connsiteX8813" fmla="*/ 953847 w 1305671"/>
              <a:gd name="connsiteY8813" fmla="*/ 87464 h 1636384"/>
              <a:gd name="connsiteX8814" fmla="*/ 953454 w 1305671"/>
              <a:gd name="connsiteY8814" fmla="*/ 86284 h 1636384"/>
              <a:gd name="connsiteX8815" fmla="*/ 952536 w 1305671"/>
              <a:gd name="connsiteY8815" fmla="*/ 83793 h 1636384"/>
              <a:gd name="connsiteX8816" fmla="*/ 952536 w 1305671"/>
              <a:gd name="connsiteY8816" fmla="*/ 82612 h 1636384"/>
              <a:gd name="connsiteX8817" fmla="*/ 952142 w 1305671"/>
              <a:gd name="connsiteY8817" fmla="*/ 82350 h 1636384"/>
              <a:gd name="connsiteX8818" fmla="*/ 952142 w 1305671"/>
              <a:gd name="connsiteY8818" fmla="*/ 81695 h 1636384"/>
              <a:gd name="connsiteX8819" fmla="*/ 951880 w 1305671"/>
              <a:gd name="connsiteY8819" fmla="*/ 81301 h 1636384"/>
              <a:gd name="connsiteX8820" fmla="*/ 951880 w 1305671"/>
              <a:gd name="connsiteY8820" fmla="*/ 78941 h 1636384"/>
              <a:gd name="connsiteX8821" fmla="*/ 950700 w 1305671"/>
              <a:gd name="connsiteY8821" fmla="*/ 76843 h 1636384"/>
              <a:gd name="connsiteX8822" fmla="*/ 949258 w 1305671"/>
              <a:gd name="connsiteY8822" fmla="*/ 77630 h 1636384"/>
              <a:gd name="connsiteX8823" fmla="*/ 948602 w 1305671"/>
              <a:gd name="connsiteY8823" fmla="*/ 77236 h 1636384"/>
              <a:gd name="connsiteX8824" fmla="*/ 947815 w 1305671"/>
              <a:gd name="connsiteY8824" fmla="*/ 76318 h 1636384"/>
              <a:gd name="connsiteX8825" fmla="*/ 947159 w 1305671"/>
              <a:gd name="connsiteY8825" fmla="*/ 75138 h 1636384"/>
              <a:gd name="connsiteX8826" fmla="*/ 947553 w 1305671"/>
              <a:gd name="connsiteY8826" fmla="*/ 74351 h 1636384"/>
              <a:gd name="connsiteX8827" fmla="*/ 948602 w 1305671"/>
              <a:gd name="connsiteY8827" fmla="*/ 74351 h 1636384"/>
              <a:gd name="connsiteX8828" fmla="*/ 947159 w 1305671"/>
              <a:gd name="connsiteY8828" fmla="*/ 72647 h 1636384"/>
              <a:gd name="connsiteX8829" fmla="*/ 946897 w 1305671"/>
              <a:gd name="connsiteY8829" fmla="*/ 71466 h 1636384"/>
              <a:gd name="connsiteX8830" fmla="*/ 946897 w 1305671"/>
              <a:gd name="connsiteY8830" fmla="*/ 71204 h 1636384"/>
              <a:gd name="connsiteX8831" fmla="*/ 947815 w 1305671"/>
              <a:gd name="connsiteY8831" fmla="*/ 71466 h 1636384"/>
              <a:gd name="connsiteX8832" fmla="*/ 947815 w 1305671"/>
              <a:gd name="connsiteY8832" fmla="*/ 70548 h 1636384"/>
              <a:gd name="connsiteX8833" fmla="*/ 947159 w 1305671"/>
              <a:gd name="connsiteY8833" fmla="*/ 70155 h 1636384"/>
              <a:gd name="connsiteX8834" fmla="*/ 947815 w 1305671"/>
              <a:gd name="connsiteY8834" fmla="*/ 70155 h 1636384"/>
              <a:gd name="connsiteX8835" fmla="*/ 948602 w 1305671"/>
              <a:gd name="connsiteY8835" fmla="*/ 71335 h 1636384"/>
              <a:gd name="connsiteX8836" fmla="*/ 950438 w 1305671"/>
              <a:gd name="connsiteY8836" fmla="*/ 71597 h 1636384"/>
              <a:gd name="connsiteX8837" fmla="*/ 951487 w 1305671"/>
              <a:gd name="connsiteY8837" fmla="*/ 71335 h 1636384"/>
              <a:gd name="connsiteX8838" fmla="*/ 952667 w 1305671"/>
              <a:gd name="connsiteY8838" fmla="*/ 71597 h 1636384"/>
              <a:gd name="connsiteX8839" fmla="*/ 952929 w 1305671"/>
              <a:gd name="connsiteY8839" fmla="*/ 71597 h 1636384"/>
              <a:gd name="connsiteX8840" fmla="*/ 953585 w 1305671"/>
              <a:gd name="connsiteY8840" fmla="*/ 70155 h 1636384"/>
              <a:gd name="connsiteX8841" fmla="*/ 953978 w 1305671"/>
              <a:gd name="connsiteY8841" fmla="*/ 69499 h 1636384"/>
              <a:gd name="connsiteX8842" fmla="*/ 953585 w 1305671"/>
              <a:gd name="connsiteY8842" fmla="*/ 67401 h 1636384"/>
              <a:gd name="connsiteX8843" fmla="*/ 952667 w 1305671"/>
              <a:gd name="connsiteY8843" fmla="*/ 66746 h 1636384"/>
              <a:gd name="connsiteX8844" fmla="*/ 952273 w 1305671"/>
              <a:gd name="connsiteY8844" fmla="*/ 67926 h 1636384"/>
              <a:gd name="connsiteX8845" fmla="*/ 950175 w 1305671"/>
              <a:gd name="connsiteY8845" fmla="*/ 68581 h 1636384"/>
              <a:gd name="connsiteX8846" fmla="*/ 948733 w 1305671"/>
              <a:gd name="connsiteY8846" fmla="*/ 68581 h 1636384"/>
              <a:gd name="connsiteX8847" fmla="*/ 947028 w 1305671"/>
              <a:gd name="connsiteY8847" fmla="*/ 68581 h 1636384"/>
              <a:gd name="connsiteX8848" fmla="*/ 945848 w 1305671"/>
              <a:gd name="connsiteY8848" fmla="*/ 69631 h 1636384"/>
              <a:gd name="connsiteX8849" fmla="*/ 946504 w 1305671"/>
              <a:gd name="connsiteY8849" fmla="*/ 71466 h 1636384"/>
              <a:gd name="connsiteX8850" fmla="*/ 946241 w 1305671"/>
              <a:gd name="connsiteY8850" fmla="*/ 71729 h 1636384"/>
              <a:gd name="connsiteX8851" fmla="*/ 944406 w 1305671"/>
              <a:gd name="connsiteY8851" fmla="*/ 71729 h 1636384"/>
              <a:gd name="connsiteX8852" fmla="*/ 945586 w 1305671"/>
              <a:gd name="connsiteY8852" fmla="*/ 73564 h 1636384"/>
              <a:gd name="connsiteX8853" fmla="*/ 947028 w 1305671"/>
              <a:gd name="connsiteY8853" fmla="*/ 74482 h 1636384"/>
              <a:gd name="connsiteX8854" fmla="*/ 947028 w 1305671"/>
              <a:gd name="connsiteY8854" fmla="*/ 75663 h 1636384"/>
              <a:gd name="connsiteX8855" fmla="*/ 946635 w 1305671"/>
              <a:gd name="connsiteY8855" fmla="*/ 76449 h 1636384"/>
              <a:gd name="connsiteX8856" fmla="*/ 945979 w 1305671"/>
              <a:gd name="connsiteY8856" fmla="*/ 76056 h 1636384"/>
              <a:gd name="connsiteX8857" fmla="*/ 944537 w 1305671"/>
              <a:gd name="connsiteY8857" fmla="*/ 74613 h 1636384"/>
              <a:gd name="connsiteX8858" fmla="*/ 943488 w 1305671"/>
              <a:gd name="connsiteY8858" fmla="*/ 75400 h 1636384"/>
              <a:gd name="connsiteX8859" fmla="*/ 941390 w 1305671"/>
              <a:gd name="connsiteY8859" fmla="*/ 75138 h 1636384"/>
              <a:gd name="connsiteX8860" fmla="*/ 938111 w 1305671"/>
              <a:gd name="connsiteY8860" fmla="*/ 75138 h 1636384"/>
              <a:gd name="connsiteX8861" fmla="*/ 934177 w 1305671"/>
              <a:gd name="connsiteY8861" fmla="*/ 76056 h 1636384"/>
              <a:gd name="connsiteX8862" fmla="*/ 932079 w 1305671"/>
              <a:gd name="connsiteY8862" fmla="*/ 76843 h 1636384"/>
              <a:gd name="connsiteX8863" fmla="*/ 930637 w 1305671"/>
              <a:gd name="connsiteY8863" fmla="*/ 76056 h 1636384"/>
              <a:gd name="connsiteX8864" fmla="*/ 929195 w 1305671"/>
              <a:gd name="connsiteY8864" fmla="*/ 73958 h 1636384"/>
              <a:gd name="connsiteX8865" fmla="*/ 928932 w 1305671"/>
              <a:gd name="connsiteY8865" fmla="*/ 72909 h 1636384"/>
              <a:gd name="connsiteX8866" fmla="*/ 927490 w 1305671"/>
              <a:gd name="connsiteY8866" fmla="*/ 72253 h 1636384"/>
              <a:gd name="connsiteX8867" fmla="*/ 927096 w 1305671"/>
              <a:gd name="connsiteY8867" fmla="*/ 70811 h 1636384"/>
              <a:gd name="connsiteX8868" fmla="*/ 924605 w 1305671"/>
              <a:gd name="connsiteY8868" fmla="*/ 67270 h 1636384"/>
              <a:gd name="connsiteX8869" fmla="*/ 922113 w 1305671"/>
              <a:gd name="connsiteY8869" fmla="*/ 66877 h 1636384"/>
              <a:gd name="connsiteX8870" fmla="*/ 920671 w 1305671"/>
              <a:gd name="connsiteY8870" fmla="*/ 66877 h 1636384"/>
              <a:gd name="connsiteX8871" fmla="*/ 918966 w 1305671"/>
              <a:gd name="connsiteY8871" fmla="*/ 65828 h 1636384"/>
              <a:gd name="connsiteX8872" fmla="*/ 917786 w 1305671"/>
              <a:gd name="connsiteY8872" fmla="*/ 65434 h 1636384"/>
              <a:gd name="connsiteX8873" fmla="*/ 915688 w 1305671"/>
              <a:gd name="connsiteY8873" fmla="*/ 66615 h 1636384"/>
              <a:gd name="connsiteX8874" fmla="*/ 914639 w 1305671"/>
              <a:gd name="connsiteY8874" fmla="*/ 66221 h 1636384"/>
              <a:gd name="connsiteX8875" fmla="*/ 912803 w 1305671"/>
              <a:gd name="connsiteY8875" fmla="*/ 63336 h 1636384"/>
              <a:gd name="connsiteX8876" fmla="*/ 910312 w 1305671"/>
              <a:gd name="connsiteY8876" fmla="*/ 61238 h 1636384"/>
              <a:gd name="connsiteX8877" fmla="*/ 909656 w 1305671"/>
              <a:gd name="connsiteY8877" fmla="*/ 57566 h 1636384"/>
              <a:gd name="connsiteX8878" fmla="*/ 909918 w 1305671"/>
              <a:gd name="connsiteY8878" fmla="*/ 56124 h 1636384"/>
              <a:gd name="connsiteX8879" fmla="*/ 909656 w 1305671"/>
              <a:gd name="connsiteY8879" fmla="*/ 52190 h 1636384"/>
              <a:gd name="connsiteX8880" fmla="*/ 907820 w 1305671"/>
              <a:gd name="connsiteY8880" fmla="*/ 48650 h 1636384"/>
              <a:gd name="connsiteX8881" fmla="*/ 905984 w 1305671"/>
              <a:gd name="connsiteY8881" fmla="*/ 46551 h 1636384"/>
              <a:gd name="connsiteX8882" fmla="*/ 905984 w 1305671"/>
              <a:gd name="connsiteY8882" fmla="*/ 45502 h 1636384"/>
              <a:gd name="connsiteX8883" fmla="*/ 905198 w 1305671"/>
              <a:gd name="connsiteY8883" fmla="*/ 44847 h 1636384"/>
              <a:gd name="connsiteX8884" fmla="*/ 904935 w 1305671"/>
              <a:gd name="connsiteY8884" fmla="*/ 43667 h 1636384"/>
              <a:gd name="connsiteX8885" fmla="*/ 904935 w 1305671"/>
              <a:gd name="connsiteY8885" fmla="*/ 42224 h 1636384"/>
              <a:gd name="connsiteX8886" fmla="*/ 903755 w 1305671"/>
              <a:gd name="connsiteY8886" fmla="*/ 41962 h 1636384"/>
              <a:gd name="connsiteX8887" fmla="*/ 903493 w 1305671"/>
              <a:gd name="connsiteY8887" fmla="*/ 42880 h 1636384"/>
              <a:gd name="connsiteX8888" fmla="*/ 902313 w 1305671"/>
              <a:gd name="connsiteY8888" fmla="*/ 43273 h 1636384"/>
              <a:gd name="connsiteX8889" fmla="*/ 900214 w 1305671"/>
              <a:gd name="connsiteY8889" fmla="*/ 42880 h 1636384"/>
              <a:gd name="connsiteX8890" fmla="*/ 899297 w 1305671"/>
              <a:gd name="connsiteY8890" fmla="*/ 44453 h 1636384"/>
              <a:gd name="connsiteX8891" fmla="*/ 898903 w 1305671"/>
              <a:gd name="connsiteY8891" fmla="*/ 46551 h 1636384"/>
              <a:gd name="connsiteX8892" fmla="*/ 899297 w 1305671"/>
              <a:gd name="connsiteY8892" fmla="*/ 47732 h 1636384"/>
              <a:gd name="connsiteX8893" fmla="*/ 897461 w 1305671"/>
              <a:gd name="connsiteY8893" fmla="*/ 50092 h 1636384"/>
              <a:gd name="connsiteX8894" fmla="*/ 896018 w 1305671"/>
              <a:gd name="connsiteY8894" fmla="*/ 51534 h 1636384"/>
              <a:gd name="connsiteX8895" fmla="*/ 892478 w 1305671"/>
              <a:gd name="connsiteY8895" fmla="*/ 52977 h 1636384"/>
              <a:gd name="connsiteX8896" fmla="*/ 892216 w 1305671"/>
              <a:gd name="connsiteY8896" fmla="*/ 54157 h 1636384"/>
              <a:gd name="connsiteX8897" fmla="*/ 891035 w 1305671"/>
              <a:gd name="connsiteY8897" fmla="*/ 55206 h 1636384"/>
              <a:gd name="connsiteX8898" fmla="*/ 893134 w 1305671"/>
              <a:gd name="connsiteY8898" fmla="*/ 58091 h 1636384"/>
              <a:gd name="connsiteX8899" fmla="*/ 892871 w 1305671"/>
              <a:gd name="connsiteY8899" fmla="*/ 58747 h 1636384"/>
              <a:gd name="connsiteX8900" fmla="*/ 893527 w 1305671"/>
              <a:gd name="connsiteY8900" fmla="*/ 60189 h 1636384"/>
              <a:gd name="connsiteX8901" fmla="*/ 892871 w 1305671"/>
              <a:gd name="connsiteY8901" fmla="*/ 61632 h 1636384"/>
              <a:gd name="connsiteX8902" fmla="*/ 889593 w 1305671"/>
              <a:gd name="connsiteY8902" fmla="*/ 63074 h 1636384"/>
              <a:gd name="connsiteX8903" fmla="*/ 887888 w 1305671"/>
              <a:gd name="connsiteY8903" fmla="*/ 63074 h 1636384"/>
              <a:gd name="connsiteX8904" fmla="*/ 886708 w 1305671"/>
              <a:gd name="connsiteY8904" fmla="*/ 64516 h 1636384"/>
              <a:gd name="connsiteX8905" fmla="*/ 885790 w 1305671"/>
              <a:gd name="connsiteY8905" fmla="*/ 64910 h 1636384"/>
              <a:gd name="connsiteX8906" fmla="*/ 885003 w 1305671"/>
              <a:gd name="connsiteY8906" fmla="*/ 66615 h 1636384"/>
              <a:gd name="connsiteX8907" fmla="*/ 884610 w 1305671"/>
              <a:gd name="connsiteY8907" fmla="*/ 67270 h 1636384"/>
              <a:gd name="connsiteX8908" fmla="*/ 883561 w 1305671"/>
              <a:gd name="connsiteY8908" fmla="*/ 67270 h 1636384"/>
              <a:gd name="connsiteX8909" fmla="*/ 882118 w 1305671"/>
              <a:gd name="connsiteY8909" fmla="*/ 68450 h 1636384"/>
              <a:gd name="connsiteX8910" fmla="*/ 880938 w 1305671"/>
              <a:gd name="connsiteY8910" fmla="*/ 68057 h 1636384"/>
              <a:gd name="connsiteX8911" fmla="*/ 878053 w 1305671"/>
              <a:gd name="connsiteY8911" fmla="*/ 69237 h 1636384"/>
              <a:gd name="connsiteX8912" fmla="*/ 877660 w 1305671"/>
              <a:gd name="connsiteY8912" fmla="*/ 70680 h 1636384"/>
              <a:gd name="connsiteX8913" fmla="*/ 875168 w 1305671"/>
              <a:gd name="connsiteY8913" fmla="*/ 73040 h 1636384"/>
              <a:gd name="connsiteX8914" fmla="*/ 873333 w 1305671"/>
              <a:gd name="connsiteY8914" fmla="*/ 73040 h 1636384"/>
              <a:gd name="connsiteX8915" fmla="*/ 870972 w 1305671"/>
              <a:gd name="connsiteY8915" fmla="*/ 73827 h 1636384"/>
              <a:gd name="connsiteX8916" fmla="*/ 869792 w 1305671"/>
              <a:gd name="connsiteY8916" fmla="*/ 73564 h 1636384"/>
              <a:gd name="connsiteX8917" fmla="*/ 868350 w 1305671"/>
              <a:gd name="connsiteY8917" fmla="*/ 74220 h 1636384"/>
              <a:gd name="connsiteX8918" fmla="*/ 867563 w 1305671"/>
              <a:gd name="connsiteY8918" fmla="*/ 75269 h 1636384"/>
              <a:gd name="connsiteX8919" fmla="*/ 865858 w 1305671"/>
              <a:gd name="connsiteY8919" fmla="*/ 75269 h 1636384"/>
              <a:gd name="connsiteX8920" fmla="*/ 865858 w 1305671"/>
              <a:gd name="connsiteY8920" fmla="*/ 77105 h 1636384"/>
              <a:gd name="connsiteX8921" fmla="*/ 865203 w 1305671"/>
              <a:gd name="connsiteY8921" fmla="*/ 77367 h 1636384"/>
              <a:gd name="connsiteX8922" fmla="*/ 864022 w 1305671"/>
              <a:gd name="connsiteY8922" fmla="*/ 76712 h 1636384"/>
              <a:gd name="connsiteX8923" fmla="*/ 863760 w 1305671"/>
              <a:gd name="connsiteY8923" fmla="*/ 75007 h 1636384"/>
              <a:gd name="connsiteX8924" fmla="*/ 864416 w 1305671"/>
              <a:gd name="connsiteY8924" fmla="*/ 73564 h 1636384"/>
              <a:gd name="connsiteX8925" fmla="*/ 865465 w 1305671"/>
              <a:gd name="connsiteY8925" fmla="*/ 70286 h 1636384"/>
              <a:gd name="connsiteX8926" fmla="*/ 866121 w 1305671"/>
              <a:gd name="connsiteY8926" fmla="*/ 65697 h 1636384"/>
              <a:gd name="connsiteX8927" fmla="*/ 867301 w 1305671"/>
              <a:gd name="connsiteY8927" fmla="*/ 58878 h 1636384"/>
              <a:gd name="connsiteX8928" fmla="*/ 868087 w 1305671"/>
              <a:gd name="connsiteY8928" fmla="*/ 55993 h 1636384"/>
              <a:gd name="connsiteX8929" fmla="*/ 870972 w 1305671"/>
              <a:gd name="connsiteY8929" fmla="*/ 52190 h 1636384"/>
              <a:gd name="connsiteX8930" fmla="*/ 873988 w 1305671"/>
              <a:gd name="connsiteY8930" fmla="*/ 46027 h 1636384"/>
              <a:gd name="connsiteX8931" fmla="*/ 875431 w 1305671"/>
              <a:gd name="connsiteY8931" fmla="*/ 41831 h 1636384"/>
              <a:gd name="connsiteX8932" fmla="*/ 875168 w 1305671"/>
              <a:gd name="connsiteY8932" fmla="*/ 40913 h 1636384"/>
              <a:gd name="connsiteX8933" fmla="*/ 875431 w 1305671"/>
              <a:gd name="connsiteY8933" fmla="*/ 40126 h 1636384"/>
              <a:gd name="connsiteX8934" fmla="*/ 876218 w 1305671"/>
              <a:gd name="connsiteY8934" fmla="*/ 38946 h 1636384"/>
              <a:gd name="connsiteX8935" fmla="*/ 876611 w 1305671"/>
              <a:gd name="connsiteY8935" fmla="*/ 36061 h 1636384"/>
              <a:gd name="connsiteX8936" fmla="*/ 876218 w 1305671"/>
              <a:gd name="connsiteY8936" fmla="*/ 33570 h 1636384"/>
              <a:gd name="connsiteX8937" fmla="*/ 876218 w 1305671"/>
              <a:gd name="connsiteY8937" fmla="*/ 32652 h 1636384"/>
              <a:gd name="connsiteX8938" fmla="*/ 875955 w 1305671"/>
              <a:gd name="connsiteY8938" fmla="*/ 31603 h 1636384"/>
              <a:gd name="connsiteX8939" fmla="*/ 875955 w 1305671"/>
              <a:gd name="connsiteY8939" fmla="*/ 30947 h 1636384"/>
              <a:gd name="connsiteX8940" fmla="*/ 875562 w 1305671"/>
              <a:gd name="connsiteY8940" fmla="*/ 29504 h 1636384"/>
              <a:gd name="connsiteX8941" fmla="*/ 875955 w 1305671"/>
              <a:gd name="connsiteY8941" fmla="*/ 29111 h 1636384"/>
              <a:gd name="connsiteX8942" fmla="*/ 875562 w 1305671"/>
              <a:gd name="connsiteY8942" fmla="*/ 28193 h 1636384"/>
              <a:gd name="connsiteX8943" fmla="*/ 874119 w 1305671"/>
              <a:gd name="connsiteY8943" fmla="*/ 25702 h 1636384"/>
              <a:gd name="connsiteX8944" fmla="*/ 870317 w 1305671"/>
              <a:gd name="connsiteY8944" fmla="*/ 27800 h 1636384"/>
              <a:gd name="connsiteX8945" fmla="*/ 869137 w 1305671"/>
              <a:gd name="connsiteY8945" fmla="*/ 28193 h 1636384"/>
              <a:gd name="connsiteX8946" fmla="*/ 868219 w 1305671"/>
              <a:gd name="connsiteY8946" fmla="*/ 27406 h 1636384"/>
              <a:gd name="connsiteX8947" fmla="*/ 867038 w 1305671"/>
              <a:gd name="connsiteY8947" fmla="*/ 28849 h 1636384"/>
              <a:gd name="connsiteX8948" fmla="*/ 864940 w 1305671"/>
              <a:gd name="connsiteY8948" fmla="*/ 30947 h 1636384"/>
              <a:gd name="connsiteX8949" fmla="*/ 862055 w 1305671"/>
              <a:gd name="connsiteY8949" fmla="*/ 33045 h 1636384"/>
              <a:gd name="connsiteX8950" fmla="*/ 859170 w 1305671"/>
              <a:gd name="connsiteY8950" fmla="*/ 36192 h 1636384"/>
              <a:gd name="connsiteX8951" fmla="*/ 857728 w 1305671"/>
              <a:gd name="connsiteY8951" fmla="*/ 38290 h 1636384"/>
              <a:gd name="connsiteX8952" fmla="*/ 856286 w 1305671"/>
              <a:gd name="connsiteY8952" fmla="*/ 38684 h 1636384"/>
              <a:gd name="connsiteX8953" fmla="*/ 856023 w 1305671"/>
              <a:gd name="connsiteY8953" fmla="*/ 39864 h 1636384"/>
              <a:gd name="connsiteX8954" fmla="*/ 857073 w 1305671"/>
              <a:gd name="connsiteY8954" fmla="*/ 44847 h 1636384"/>
              <a:gd name="connsiteX8955" fmla="*/ 858515 w 1305671"/>
              <a:gd name="connsiteY8955" fmla="*/ 49830 h 1636384"/>
              <a:gd name="connsiteX8956" fmla="*/ 859695 w 1305671"/>
              <a:gd name="connsiteY8956" fmla="*/ 51272 h 1636384"/>
              <a:gd name="connsiteX8957" fmla="*/ 861138 w 1305671"/>
              <a:gd name="connsiteY8957" fmla="*/ 54157 h 1636384"/>
              <a:gd name="connsiteX8958" fmla="*/ 861138 w 1305671"/>
              <a:gd name="connsiteY8958" fmla="*/ 56649 h 1636384"/>
              <a:gd name="connsiteX8959" fmla="*/ 860744 w 1305671"/>
              <a:gd name="connsiteY8959" fmla="*/ 57042 h 1636384"/>
              <a:gd name="connsiteX8960" fmla="*/ 860482 w 1305671"/>
              <a:gd name="connsiteY8960" fmla="*/ 54944 h 1636384"/>
              <a:gd name="connsiteX8961" fmla="*/ 859826 w 1305671"/>
              <a:gd name="connsiteY8961" fmla="*/ 54550 h 1636384"/>
              <a:gd name="connsiteX8962" fmla="*/ 858646 w 1305671"/>
              <a:gd name="connsiteY8962" fmla="*/ 55731 h 1636384"/>
              <a:gd name="connsiteX8963" fmla="*/ 857597 w 1305671"/>
              <a:gd name="connsiteY8963" fmla="*/ 58878 h 1636384"/>
              <a:gd name="connsiteX8964" fmla="*/ 858384 w 1305671"/>
              <a:gd name="connsiteY8964" fmla="*/ 60976 h 1636384"/>
              <a:gd name="connsiteX8965" fmla="*/ 856286 w 1305671"/>
              <a:gd name="connsiteY8965" fmla="*/ 60714 h 1636384"/>
              <a:gd name="connsiteX8966" fmla="*/ 853794 w 1305671"/>
              <a:gd name="connsiteY8966" fmla="*/ 61632 h 1636384"/>
              <a:gd name="connsiteX8967" fmla="*/ 851696 w 1305671"/>
              <a:gd name="connsiteY8967" fmla="*/ 65565 h 1636384"/>
              <a:gd name="connsiteX8968" fmla="*/ 849598 w 1305671"/>
              <a:gd name="connsiteY8968" fmla="*/ 68057 h 1636384"/>
              <a:gd name="connsiteX8969" fmla="*/ 848942 w 1305671"/>
              <a:gd name="connsiteY8969" fmla="*/ 68450 h 1636384"/>
              <a:gd name="connsiteX8970" fmla="*/ 847500 w 1305671"/>
              <a:gd name="connsiteY8970" fmla="*/ 70548 h 1636384"/>
              <a:gd name="connsiteX8971" fmla="*/ 845402 w 1305671"/>
              <a:gd name="connsiteY8971" fmla="*/ 70548 h 1636384"/>
              <a:gd name="connsiteX8972" fmla="*/ 844222 w 1305671"/>
              <a:gd name="connsiteY8972" fmla="*/ 71466 h 1636384"/>
              <a:gd name="connsiteX8973" fmla="*/ 844615 w 1305671"/>
              <a:gd name="connsiteY8973" fmla="*/ 72647 h 1636384"/>
              <a:gd name="connsiteX8974" fmla="*/ 844222 w 1305671"/>
              <a:gd name="connsiteY8974" fmla="*/ 74089 h 1636384"/>
              <a:gd name="connsiteX8975" fmla="*/ 843304 w 1305671"/>
              <a:gd name="connsiteY8975" fmla="*/ 75138 h 1636384"/>
              <a:gd name="connsiteX8976" fmla="*/ 842124 w 1305671"/>
              <a:gd name="connsiteY8976" fmla="*/ 75531 h 1636384"/>
              <a:gd name="connsiteX8977" fmla="*/ 842124 w 1305671"/>
              <a:gd name="connsiteY8977" fmla="*/ 76580 h 1636384"/>
              <a:gd name="connsiteX8978" fmla="*/ 841861 w 1305671"/>
              <a:gd name="connsiteY8978" fmla="*/ 75531 h 1636384"/>
              <a:gd name="connsiteX8979" fmla="*/ 841861 w 1305671"/>
              <a:gd name="connsiteY8979" fmla="*/ 74089 h 1636384"/>
              <a:gd name="connsiteX8980" fmla="*/ 841075 w 1305671"/>
              <a:gd name="connsiteY8980" fmla="*/ 74351 h 1636384"/>
              <a:gd name="connsiteX8981" fmla="*/ 841337 w 1305671"/>
              <a:gd name="connsiteY8981" fmla="*/ 75794 h 1636384"/>
              <a:gd name="connsiteX8982" fmla="*/ 841730 w 1305671"/>
              <a:gd name="connsiteY8982" fmla="*/ 76580 h 1636384"/>
              <a:gd name="connsiteX8983" fmla="*/ 840943 w 1305671"/>
              <a:gd name="connsiteY8983" fmla="*/ 77761 h 1636384"/>
              <a:gd name="connsiteX8984" fmla="*/ 839107 w 1305671"/>
              <a:gd name="connsiteY8984" fmla="*/ 78416 h 1636384"/>
              <a:gd name="connsiteX8985" fmla="*/ 837665 w 1305671"/>
              <a:gd name="connsiteY8985" fmla="*/ 78679 h 1636384"/>
              <a:gd name="connsiteX8986" fmla="*/ 836616 w 1305671"/>
              <a:gd name="connsiteY8986" fmla="*/ 78416 h 1636384"/>
              <a:gd name="connsiteX8987" fmla="*/ 836878 w 1305671"/>
              <a:gd name="connsiteY8987" fmla="*/ 77761 h 1636384"/>
              <a:gd name="connsiteX8988" fmla="*/ 836223 w 1305671"/>
              <a:gd name="connsiteY8988" fmla="*/ 74876 h 1636384"/>
              <a:gd name="connsiteX8989" fmla="*/ 837665 w 1305671"/>
              <a:gd name="connsiteY8989" fmla="*/ 71597 h 1636384"/>
              <a:gd name="connsiteX8990" fmla="*/ 838321 w 1305671"/>
              <a:gd name="connsiteY8990" fmla="*/ 70942 h 1636384"/>
              <a:gd name="connsiteX8991" fmla="*/ 838714 w 1305671"/>
              <a:gd name="connsiteY8991" fmla="*/ 69893 h 1636384"/>
              <a:gd name="connsiteX8992" fmla="*/ 841075 w 1305671"/>
              <a:gd name="connsiteY8992" fmla="*/ 68450 h 1636384"/>
              <a:gd name="connsiteX8993" fmla="*/ 847893 w 1305671"/>
              <a:gd name="connsiteY8993" fmla="*/ 63467 h 1636384"/>
              <a:gd name="connsiteX8994" fmla="*/ 851434 w 1305671"/>
              <a:gd name="connsiteY8994" fmla="*/ 59271 h 1636384"/>
              <a:gd name="connsiteX8995" fmla="*/ 853925 w 1305671"/>
              <a:gd name="connsiteY8995" fmla="*/ 55337 h 1636384"/>
              <a:gd name="connsiteX8996" fmla="*/ 856023 w 1305671"/>
              <a:gd name="connsiteY8996" fmla="*/ 50092 h 1636384"/>
              <a:gd name="connsiteX8997" fmla="*/ 856810 w 1305671"/>
              <a:gd name="connsiteY8997" fmla="*/ 45896 h 1636384"/>
              <a:gd name="connsiteX8998" fmla="*/ 855630 w 1305671"/>
              <a:gd name="connsiteY8998" fmla="*/ 42355 h 1636384"/>
              <a:gd name="connsiteX8999" fmla="*/ 854843 w 1305671"/>
              <a:gd name="connsiteY8999" fmla="*/ 40913 h 1636384"/>
              <a:gd name="connsiteX9000" fmla="*/ 854188 w 1305671"/>
              <a:gd name="connsiteY9000" fmla="*/ 38421 h 1636384"/>
              <a:gd name="connsiteX9001" fmla="*/ 854188 w 1305671"/>
              <a:gd name="connsiteY9001" fmla="*/ 35274 h 1636384"/>
              <a:gd name="connsiteX9002" fmla="*/ 853139 w 1305671"/>
              <a:gd name="connsiteY9002" fmla="*/ 33176 h 1636384"/>
              <a:gd name="connsiteX9003" fmla="*/ 853925 w 1305671"/>
              <a:gd name="connsiteY9003" fmla="*/ 29898 h 1636384"/>
              <a:gd name="connsiteX9004" fmla="*/ 855368 w 1305671"/>
              <a:gd name="connsiteY9004" fmla="*/ 27800 h 1636384"/>
              <a:gd name="connsiteX9005" fmla="*/ 856286 w 1305671"/>
              <a:gd name="connsiteY9005" fmla="*/ 26882 h 1636384"/>
              <a:gd name="connsiteX9006" fmla="*/ 856286 w 1305671"/>
              <a:gd name="connsiteY9006" fmla="*/ 25702 h 1636384"/>
              <a:gd name="connsiteX9007" fmla="*/ 857466 w 1305671"/>
              <a:gd name="connsiteY9007" fmla="*/ 25439 h 1636384"/>
              <a:gd name="connsiteX9008" fmla="*/ 861006 w 1305671"/>
              <a:gd name="connsiteY9008" fmla="*/ 21243 h 1636384"/>
              <a:gd name="connsiteX9009" fmla="*/ 861269 w 1305671"/>
              <a:gd name="connsiteY9009" fmla="*/ 19407 h 1636384"/>
              <a:gd name="connsiteX9010" fmla="*/ 865203 w 1305671"/>
              <a:gd name="connsiteY9010" fmla="*/ 17309 h 1636384"/>
              <a:gd name="connsiteX9011" fmla="*/ 872284 w 1305671"/>
              <a:gd name="connsiteY9011" fmla="*/ 11671 h 1636384"/>
              <a:gd name="connsiteX9012" fmla="*/ 874644 w 1305671"/>
              <a:gd name="connsiteY9012" fmla="*/ 10228 h 1636384"/>
              <a:gd name="connsiteX9013" fmla="*/ 878971 w 1305671"/>
              <a:gd name="connsiteY9013" fmla="*/ 9966 h 1636384"/>
              <a:gd name="connsiteX9014" fmla="*/ 882774 w 1305671"/>
              <a:gd name="connsiteY9014" fmla="*/ 8786 h 1636384"/>
              <a:gd name="connsiteX9015" fmla="*/ 886315 w 1305671"/>
              <a:gd name="connsiteY9015" fmla="*/ 9179 h 1636384"/>
              <a:gd name="connsiteX9016" fmla="*/ 888806 w 1305671"/>
              <a:gd name="connsiteY9016" fmla="*/ 7999 h 1636384"/>
              <a:gd name="connsiteX9017" fmla="*/ 891298 w 1305671"/>
              <a:gd name="connsiteY9017" fmla="*/ 7737 h 1636384"/>
              <a:gd name="connsiteX9018" fmla="*/ 893396 w 1305671"/>
              <a:gd name="connsiteY9018" fmla="*/ 6294 h 1636384"/>
              <a:gd name="connsiteX9019" fmla="*/ 894838 w 1305671"/>
              <a:gd name="connsiteY9019" fmla="*/ 6557 h 1636384"/>
              <a:gd name="connsiteX9020" fmla="*/ 897330 w 1305671"/>
              <a:gd name="connsiteY9020" fmla="*/ 4852 h 1636384"/>
              <a:gd name="connsiteX9021" fmla="*/ 899034 w 1305671"/>
              <a:gd name="connsiteY9021" fmla="*/ 4458 h 1636384"/>
              <a:gd name="connsiteX9022" fmla="*/ 900214 w 1305671"/>
              <a:gd name="connsiteY9022" fmla="*/ 3672 h 1636384"/>
              <a:gd name="connsiteX9023" fmla="*/ 903099 w 1305671"/>
              <a:gd name="connsiteY9023" fmla="*/ 3016 h 1636384"/>
              <a:gd name="connsiteX9024" fmla="*/ 905198 w 1305671"/>
              <a:gd name="connsiteY9024" fmla="*/ 2229 h 1636384"/>
              <a:gd name="connsiteX9025" fmla="*/ 907558 w 1305671"/>
              <a:gd name="connsiteY9025" fmla="*/ 2229 h 1636384"/>
              <a:gd name="connsiteX9026" fmla="*/ 909394 w 1305671"/>
              <a:gd name="connsiteY9026" fmla="*/ 2623 h 1636384"/>
              <a:gd name="connsiteX9027" fmla="*/ 912672 w 1305671"/>
              <a:gd name="connsiteY9027" fmla="*/ 2885 h 1636384"/>
              <a:gd name="connsiteX9028" fmla="*/ 915557 w 1305671"/>
              <a:gd name="connsiteY9028" fmla="*/ 2623 h 1636384"/>
              <a:gd name="connsiteX9029" fmla="*/ 917262 w 1305671"/>
              <a:gd name="connsiteY9029" fmla="*/ 1442 h 1636384"/>
              <a:gd name="connsiteX9030" fmla="*/ 919360 w 1305671"/>
              <a:gd name="connsiteY9030" fmla="*/ 1180 h 1636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</a:cxnLst>
            <a:rect l="l" t="t" r="r" b="b"/>
            <a:pathLst>
              <a:path w="1305671" h="1636384">
                <a:moveTo>
                  <a:pt x="889593" y="1301344"/>
                </a:moveTo>
                <a:lnTo>
                  <a:pt x="890117" y="1301344"/>
                </a:lnTo>
                <a:lnTo>
                  <a:pt x="890773" y="1301869"/>
                </a:lnTo>
                <a:lnTo>
                  <a:pt x="891035" y="1302524"/>
                </a:lnTo>
                <a:lnTo>
                  <a:pt x="891560" y="1302524"/>
                </a:lnTo>
                <a:lnTo>
                  <a:pt x="891560" y="1302787"/>
                </a:lnTo>
                <a:lnTo>
                  <a:pt x="891035" y="1303180"/>
                </a:lnTo>
                <a:lnTo>
                  <a:pt x="891035" y="1303442"/>
                </a:lnTo>
                <a:lnTo>
                  <a:pt x="890117" y="1303442"/>
                </a:lnTo>
                <a:lnTo>
                  <a:pt x="890117" y="1302524"/>
                </a:lnTo>
                <a:close/>
                <a:moveTo>
                  <a:pt x="271703" y="929325"/>
                </a:moveTo>
                <a:lnTo>
                  <a:pt x="270261" y="930112"/>
                </a:lnTo>
                <a:lnTo>
                  <a:pt x="270261" y="930243"/>
                </a:lnTo>
                <a:lnTo>
                  <a:pt x="271572" y="929587"/>
                </a:lnTo>
                <a:lnTo>
                  <a:pt x="273670" y="930898"/>
                </a:lnTo>
                <a:lnTo>
                  <a:pt x="276555" y="930243"/>
                </a:lnTo>
                <a:lnTo>
                  <a:pt x="278391" y="930898"/>
                </a:lnTo>
                <a:lnTo>
                  <a:pt x="278481" y="930753"/>
                </a:lnTo>
                <a:lnTo>
                  <a:pt x="276686" y="930112"/>
                </a:lnTo>
                <a:lnTo>
                  <a:pt x="273801" y="930767"/>
                </a:lnTo>
                <a:close/>
                <a:moveTo>
                  <a:pt x="280087" y="928120"/>
                </a:moveTo>
                <a:lnTo>
                  <a:pt x="279564" y="929004"/>
                </a:lnTo>
                <a:lnTo>
                  <a:pt x="280096" y="928145"/>
                </a:lnTo>
                <a:close/>
                <a:moveTo>
                  <a:pt x="309207" y="919097"/>
                </a:moveTo>
                <a:lnTo>
                  <a:pt x="307371" y="919490"/>
                </a:lnTo>
                <a:lnTo>
                  <a:pt x="306322" y="920277"/>
                </a:lnTo>
                <a:lnTo>
                  <a:pt x="305666" y="920539"/>
                </a:lnTo>
                <a:lnTo>
                  <a:pt x="305291" y="919162"/>
                </a:lnTo>
                <a:lnTo>
                  <a:pt x="305273" y="919228"/>
                </a:lnTo>
                <a:lnTo>
                  <a:pt x="305666" y="920670"/>
                </a:lnTo>
                <a:lnTo>
                  <a:pt x="306322" y="920408"/>
                </a:lnTo>
                <a:lnTo>
                  <a:pt x="307371" y="919621"/>
                </a:lnTo>
                <a:lnTo>
                  <a:pt x="309207" y="919228"/>
                </a:lnTo>
                <a:lnTo>
                  <a:pt x="309469" y="919621"/>
                </a:lnTo>
                <a:lnTo>
                  <a:pt x="314845" y="920670"/>
                </a:lnTo>
                <a:lnTo>
                  <a:pt x="314845" y="920539"/>
                </a:lnTo>
                <a:lnTo>
                  <a:pt x="309469" y="919490"/>
                </a:lnTo>
                <a:close/>
                <a:moveTo>
                  <a:pt x="278323" y="915425"/>
                </a:moveTo>
                <a:lnTo>
                  <a:pt x="277735" y="917261"/>
                </a:lnTo>
                <a:lnTo>
                  <a:pt x="277593" y="918305"/>
                </a:lnTo>
                <a:lnTo>
                  <a:pt x="277735" y="917523"/>
                </a:lnTo>
                <a:close/>
                <a:moveTo>
                  <a:pt x="286259" y="914507"/>
                </a:moveTo>
                <a:lnTo>
                  <a:pt x="285865" y="914769"/>
                </a:lnTo>
                <a:lnTo>
                  <a:pt x="285865" y="914900"/>
                </a:lnTo>
                <a:lnTo>
                  <a:pt x="286128" y="914638"/>
                </a:lnTo>
                <a:lnTo>
                  <a:pt x="286390" y="914638"/>
                </a:lnTo>
                <a:lnTo>
                  <a:pt x="286390" y="914507"/>
                </a:lnTo>
                <a:close/>
                <a:moveTo>
                  <a:pt x="301470" y="914114"/>
                </a:moveTo>
                <a:lnTo>
                  <a:pt x="301470" y="914245"/>
                </a:lnTo>
                <a:lnTo>
                  <a:pt x="305666" y="916343"/>
                </a:lnTo>
                <a:lnTo>
                  <a:pt x="305666" y="916212"/>
                </a:lnTo>
                <a:close/>
                <a:moveTo>
                  <a:pt x="286521" y="914114"/>
                </a:moveTo>
                <a:lnTo>
                  <a:pt x="286521" y="914245"/>
                </a:lnTo>
                <a:lnTo>
                  <a:pt x="287177" y="914245"/>
                </a:lnTo>
                <a:lnTo>
                  <a:pt x="287125" y="914114"/>
                </a:lnTo>
                <a:close/>
                <a:moveTo>
                  <a:pt x="278784" y="913982"/>
                </a:moveTo>
                <a:lnTo>
                  <a:pt x="278694" y="914264"/>
                </a:lnTo>
                <a:lnTo>
                  <a:pt x="281276" y="915425"/>
                </a:lnTo>
                <a:lnTo>
                  <a:pt x="285078" y="915425"/>
                </a:lnTo>
                <a:lnTo>
                  <a:pt x="285734" y="915687"/>
                </a:lnTo>
                <a:lnTo>
                  <a:pt x="285734" y="915381"/>
                </a:lnTo>
                <a:lnTo>
                  <a:pt x="285079" y="915163"/>
                </a:lnTo>
                <a:lnTo>
                  <a:pt x="281276" y="915163"/>
                </a:lnTo>
                <a:close/>
                <a:moveTo>
                  <a:pt x="300683" y="913196"/>
                </a:moveTo>
                <a:lnTo>
                  <a:pt x="296749" y="913851"/>
                </a:lnTo>
                <a:lnTo>
                  <a:pt x="295700" y="914114"/>
                </a:lnTo>
                <a:lnTo>
                  <a:pt x="295307" y="914900"/>
                </a:lnTo>
                <a:lnTo>
                  <a:pt x="293209" y="915556"/>
                </a:lnTo>
                <a:lnTo>
                  <a:pt x="293209" y="915687"/>
                </a:lnTo>
                <a:lnTo>
                  <a:pt x="295438" y="915031"/>
                </a:lnTo>
                <a:lnTo>
                  <a:pt x="295831" y="914245"/>
                </a:lnTo>
                <a:lnTo>
                  <a:pt x="296749" y="913982"/>
                </a:lnTo>
                <a:lnTo>
                  <a:pt x="300683" y="913327"/>
                </a:lnTo>
                <a:lnTo>
                  <a:pt x="301470" y="913589"/>
                </a:lnTo>
                <a:lnTo>
                  <a:pt x="301470" y="913458"/>
                </a:lnTo>
                <a:close/>
                <a:moveTo>
                  <a:pt x="287701" y="913196"/>
                </a:moveTo>
                <a:lnTo>
                  <a:pt x="287046" y="913458"/>
                </a:lnTo>
                <a:lnTo>
                  <a:pt x="287073" y="913526"/>
                </a:lnTo>
                <a:lnTo>
                  <a:pt x="287570" y="913327"/>
                </a:lnTo>
                <a:lnTo>
                  <a:pt x="291766" y="914638"/>
                </a:lnTo>
                <a:lnTo>
                  <a:pt x="292291" y="915031"/>
                </a:lnTo>
                <a:lnTo>
                  <a:pt x="293209" y="915425"/>
                </a:lnTo>
                <a:lnTo>
                  <a:pt x="293209" y="915294"/>
                </a:lnTo>
                <a:lnTo>
                  <a:pt x="292291" y="914900"/>
                </a:lnTo>
                <a:lnTo>
                  <a:pt x="291897" y="914638"/>
                </a:lnTo>
                <a:close/>
                <a:moveTo>
                  <a:pt x="333597" y="911884"/>
                </a:moveTo>
                <a:lnTo>
                  <a:pt x="333597" y="912802"/>
                </a:lnTo>
                <a:lnTo>
                  <a:pt x="331761" y="914900"/>
                </a:lnTo>
                <a:lnTo>
                  <a:pt x="330319" y="915294"/>
                </a:lnTo>
                <a:lnTo>
                  <a:pt x="331106" y="917392"/>
                </a:lnTo>
                <a:lnTo>
                  <a:pt x="327303" y="918310"/>
                </a:lnTo>
                <a:lnTo>
                  <a:pt x="326647" y="920801"/>
                </a:lnTo>
                <a:lnTo>
                  <a:pt x="324549" y="920408"/>
                </a:lnTo>
                <a:lnTo>
                  <a:pt x="323107" y="920801"/>
                </a:lnTo>
                <a:lnTo>
                  <a:pt x="317992" y="920801"/>
                </a:lnTo>
                <a:lnTo>
                  <a:pt x="317074" y="922506"/>
                </a:lnTo>
                <a:lnTo>
                  <a:pt x="315894" y="923686"/>
                </a:lnTo>
                <a:lnTo>
                  <a:pt x="315108" y="923031"/>
                </a:lnTo>
                <a:lnTo>
                  <a:pt x="314845" y="921195"/>
                </a:lnTo>
                <a:lnTo>
                  <a:pt x="314845" y="921326"/>
                </a:lnTo>
                <a:lnTo>
                  <a:pt x="315108" y="923162"/>
                </a:lnTo>
                <a:lnTo>
                  <a:pt x="315894" y="923817"/>
                </a:lnTo>
                <a:lnTo>
                  <a:pt x="317074" y="922768"/>
                </a:lnTo>
                <a:lnTo>
                  <a:pt x="317992" y="921063"/>
                </a:lnTo>
                <a:lnTo>
                  <a:pt x="323107" y="921063"/>
                </a:lnTo>
                <a:lnTo>
                  <a:pt x="324549" y="920670"/>
                </a:lnTo>
                <a:lnTo>
                  <a:pt x="326647" y="921063"/>
                </a:lnTo>
                <a:lnTo>
                  <a:pt x="327303" y="918441"/>
                </a:lnTo>
                <a:lnTo>
                  <a:pt x="331237" y="917523"/>
                </a:lnTo>
                <a:lnTo>
                  <a:pt x="330450" y="915425"/>
                </a:lnTo>
                <a:lnTo>
                  <a:pt x="331892" y="915031"/>
                </a:lnTo>
                <a:lnTo>
                  <a:pt x="333728" y="912802"/>
                </a:lnTo>
                <a:lnTo>
                  <a:pt x="333728" y="911884"/>
                </a:lnTo>
                <a:close/>
                <a:moveTo>
                  <a:pt x="332155" y="905459"/>
                </a:moveTo>
                <a:lnTo>
                  <a:pt x="331368" y="906246"/>
                </a:lnTo>
                <a:lnTo>
                  <a:pt x="332810" y="911884"/>
                </a:lnTo>
                <a:lnTo>
                  <a:pt x="332941" y="911884"/>
                </a:lnTo>
                <a:lnTo>
                  <a:pt x="331630" y="906246"/>
                </a:lnTo>
                <a:lnTo>
                  <a:pt x="332186" y="905580"/>
                </a:lnTo>
                <a:close/>
                <a:moveTo>
                  <a:pt x="333003" y="886214"/>
                </a:moveTo>
                <a:lnTo>
                  <a:pt x="332941" y="886314"/>
                </a:lnTo>
                <a:lnTo>
                  <a:pt x="336744" y="888150"/>
                </a:lnTo>
                <a:lnTo>
                  <a:pt x="335040" y="891952"/>
                </a:lnTo>
                <a:lnTo>
                  <a:pt x="337400" y="894837"/>
                </a:lnTo>
                <a:lnTo>
                  <a:pt x="337793" y="897329"/>
                </a:lnTo>
                <a:lnTo>
                  <a:pt x="337400" y="897591"/>
                </a:lnTo>
                <a:lnTo>
                  <a:pt x="336482" y="898378"/>
                </a:lnTo>
                <a:lnTo>
                  <a:pt x="335695" y="900869"/>
                </a:lnTo>
                <a:lnTo>
                  <a:pt x="333859" y="902705"/>
                </a:lnTo>
                <a:lnTo>
                  <a:pt x="333859" y="903754"/>
                </a:lnTo>
                <a:lnTo>
                  <a:pt x="333597" y="904410"/>
                </a:lnTo>
                <a:lnTo>
                  <a:pt x="333597" y="906246"/>
                </a:lnTo>
                <a:lnTo>
                  <a:pt x="332541" y="906481"/>
                </a:lnTo>
                <a:lnTo>
                  <a:pt x="332548" y="906508"/>
                </a:lnTo>
                <a:lnTo>
                  <a:pt x="333728" y="906246"/>
                </a:lnTo>
                <a:lnTo>
                  <a:pt x="333728" y="904410"/>
                </a:lnTo>
                <a:lnTo>
                  <a:pt x="333990" y="903623"/>
                </a:lnTo>
                <a:lnTo>
                  <a:pt x="333990" y="902705"/>
                </a:lnTo>
                <a:lnTo>
                  <a:pt x="335826" y="900869"/>
                </a:lnTo>
                <a:lnTo>
                  <a:pt x="336613" y="898378"/>
                </a:lnTo>
                <a:lnTo>
                  <a:pt x="337531" y="897591"/>
                </a:lnTo>
                <a:lnTo>
                  <a:pt x="337924" y="897329"/>
                </a:lnTo>
                <a:lnTo>
                  <a:pt x="337531" y="894706"/>
                </a:lnTo>
                <a:lnTo>
                  <a:pt x="335171" y="891952"/>
                </a:lnTo>
                <a:lnTo>
                  <a:pt x="336875" y="888150"/>
                </a:lnTo>
                <a:close/>
                <a:moveTo>
                  <a:pt x="332949" y="881356"/>
                </a:moveTo>
                <a:lnTo>
                  <a:pt x="333963" y="884523"/>
                </a:lnTo>
                <a:lnTo>
                  <a:pt x="333990" y="884478"/>
                </a:lnTo>
                <a:close/>
                <a:moveTo>
                  <a:pt x="341727" y="869660"/>
                </a:moveTo>
                <a:lnTo>
                  <a:pt x="340809" y="870316"/>
                </a:lnTo>
                <a:lnTo>
                  <a:pt x="338973" y="871103"/>
                </a:lnTo>
                <a:lnTo>
                  <a:pt x="337269" y="870316"/>
                </a:lnTo>
                <a:lnTo>
                  <a:pt x="335826" y="870316"/>
                </a:lnTo>
                <a:lnTo>
                  <a:pt x="334384" y="870578"/>
                </a:lnTo>
                <a:lnTo>
                  <a:pt x="332941" y="872021"/>
                </a:lnTo>
                <a:lnTo>
                  <a:pt x="330450" y="873463"/>
                </a:lnTo>
                <a:lnTo>
                  <a:pt x="332941" y="872152"/>
                </a:lnTo>
                <a:lnTo>
                  <a:pt x="334384" y="870709"/>
                </a:lnTo>
                <a:lnTo>
                  <a:pt x="335826" y="870447"/>
                </a:lnTo>
                <a:lnTo>
                  <a:pt x="337269" y="870447"/>
                </a:lnTo>
                <a:lnTo>
                  <a:pt x="338973" y="871103"/>
                </a:lnTo>
                <a:lnTo>
                  <a:pt x="340809" y="870447"/>
                </a:lnTo>
                <a:close/>
                <a:moveTo>
                  <a:pt x="1176769" y="702337"/>
                </a:moveTo>
                <a:lnTo>
                  <a:pt x="1176663" y="702339"/>
                </a:lnTo>
                <a:lnTo>
                  <a:pt x="1177294" y="705746"/>
                </a:lnTo>
                <a:lnTo>
                  <a:pt x="1178737" y="710992"/>
                </a:lnTo>
                <a:lnTo>
                  <a:pt x="1178837" y="711011"/>
                </a:lnTo>
                <a:lnTo>
                  <a:pt x="1177425" y="705878"/>
                </a:lnTo>
                <a:close/>
                <a:moveTo>
                  <a:pt x="1241286" y="697485"/>
                </a:moveTo>
                <a:lnTo>
                  <a:pt x="1240442" y="698209"/>
                </a:lnTo>
                <a:lnTo>
                  <a:pt x="1240499" y="698272"/>
                </a:lnTo>
                <a:lnTo>
                  <a:pt x="1241335" y="697556"/>
                </a:lnTo>
                <a:close/>
                <a:moveTo>
                  <a:pt x="1237090" y="694732"/>
                </a:moveTo>
                <a:lnTo>
                  <a:pt x="1234205" y="698010"/>
                </a:lnTo>
                <a:lnTo>
                  <a:pt x="1233287" y="699452"/>
                </a:lnTo>
                <a:lnTo>
                  <a:pt x="1233545" y="699711"/>
                </a:lnTo>
                <a:lnTo>
                  <a:pt x="1233680" y="699583"/>
                </a:lnTo>
                <a:lnTo>
                  <a:pt x="1233418" y="699321"/>
                </a:lnTo>
                <a:lnTo>
                  <a:pt x="1234336" y="698010"/>
                </a:lnTo>
                <a:lnTo>
                  <a:pt x="1237100" y="694743"/>
                </a:lnTo>
                <a:close/>
                <a:moveTo>
                  <a:pt x="1202209" y="693289"/>
                </a:moveTo>
                <a:lnTo>
                  <a:pt x="1202195" y="693317"/>
                </a:lnTo>
                <a:lnTo>
                  <a:pt x="1203028" y="693519"/>
                </a:lnTo>
                <a:close/>
                <a:moveTo>
                  <a:pt x="1238663" y="536325"/>
                </a:moveTo>
                <a:lnTo>
                  <a:pt x="1239844" y="536719"/>
                </a:lnTo>
                <a:lnTo>
                  <a:pt x="1240630" y="537768"/>
                </a:lnTo>
                <a:lnTo>
                  <a:pt x="1241286" y="538424"/>
                </a:lnTo>
                <a:lnTo>
                  <a:pt x="1241286" y="539210"/>
                </a:lnTo>
                <a:lnTo>
                  <a:pt x="1240630" y="539604"/>
                </a:lnTo>
                <a:lnTo>
                  <a:pt x="1238139" y="540391"/>
                </a:lnTo>
                <a:lnTo>
                  <a:pt x="1236696" y="541833"/>
                </a:lnTo>
                <a:lnTo>
                  <a:pt x="1234992" y="541833"/>
                </a:lnTo>
                <a:lnTo>
                  <a:pt x="1234598" y="540653"/>
                </a:lnTo>
                <a:lnTo>
                  <a:pt x="1234336" y="539604"/>
                </a:lnTo>
                <a:lnTo>
                  <a:pt x="1234861" y="537768"/>
                </a:lnTo>
                <a:lnTo>
                  <a:pt x="1236959" y="537768"/>
                </a:lnTo>
                <a:lnTo>
                  <a:pt x="1238401" y="537506"/>
                </a:lnTo>
                <a:close/>
                <a:moveTo>
                  <a:pt x="1202471" y="520721"/>
                </a:moveTo>
                <a:lnTo>
                  <a:pt x="1202144" y="521114"/>
                </a:lnTo>
                <a:lnTo>
                  <a:pt x="1202078" y="521114"/>
                </a:lnTo>
                <a:close/>
                <a:moveTo>
                  <a:pt x="1202471" y="520065"/>
                </a:moveTo>
                <a:lnTo>
                  <a:pt x="1203258" y="520459"/>
                </a:lnTo>
                <a:lnTo>
                  <a:pt x="1203258" y="520721"/>
                </a:lnTo>
                <a:lnTo>
                  <a:pt x="1202471" y="520721"/>
                </a:lnTo>
                <a:lnTo>
                  <a:pt x="1202471" y="520459"/>
                </a:lnTo>
                <a:close/>
                <a:moveTo>
                  <a:pt x="1079470" y="464072"/>
                </a:moveTo>
                <a:lnTo>
                  <a:pt x="1079864" y="464990"/>
                </a:lnTo>
                <a:lnTo>
                  <a:pt x="1078946" y="464990"/>
                </a:lnTo>
                <a:lnTo>
                  <a:pt x="1078815" y="464990"/>
                </a:lnTo>
                <a:lnTo>
                  <a:pt x="1078815" y="464859"/>
                </a:lnTo>
                <a:close/>
                <a:moveTo>
                  <a:pt x="274326" y="455942"/>
                </a:moveTo>
                <a:lnTo>
                  <a:pt x="274588" y="455942"/>
                </a:lnTo>
                <a:lnTo>
                  <a:pt x="274326" y="456204"/>
                </a:lnTo>
                <a:lnTo>
                  <a:pt x="274457" y="457385"/>
                </a:lnTo>
                <a:lnTo>
                  <a:pt x="274195" y="457647"/>
                </a:lnTo>
                <a:lnTo>
                  <a:pt x="273801" y="458303"/>
                </a:lnTo>
                <a:lnTo>
                  <a:pt x="274195" y="458696"/>
                </a:lnTo>
                <a:lnTo>
                  <a:pt x="273801" y="458696"/>
                </a:lnTo>
                <a:lnTo>
                  <a:pt x="272883" y="456860"/>
                </a:lnTo>
                <a:lnTo>
                  <a:pt x="272883" y="456204"/>
                </a:lnTo>
                <a:lnTo>
                  <a:pt x="273146" y="456598"/>
                </a:lnTo>
                <a:close/>
                <a:moveTo>
                  <a:pt x="289668" y="443616"/>
                </a:moveTo>
                <a:lnTo>
                  <a:pt x="290062" y="443616"/>
                </a:lnTo>
                <a:lnTo>
                  <a:pt x="290324" y="443616"/>
                </a:lnTo>
                <a:lnTo>
                  <a:pt x="290324" y="445058"/>
                </a:lnTo>
                <a:close/>
                <a:moveTo>
                  <a:pt x="287570" y="441124"/>
                </a:moveTo>
                <a:lnTo>
                  <a:pt x="287832" y="441124"/>
                </a:lnTo>
                <a:lnTo>
                  <a:pt x="287832" y="442173"/>
                </a:lnTo>
                <a:lnTo>
                  <a:pt x="287570" y="442567"/>
                </a:lnTo>
                <a:lnTo>
                  <a:pt x="287177" y="443616"/>
                </a:lnTo>
                <a:lnTo>
                  <a:pt x="286914" y="444009"/>
                </a:lnTo>
                <a:lnTo>
                  <a:pt x="286521" y="443616"/>
                </a:lnTo>
                <a:lnTo>
                  <a:pt x="286914" y="441911"/>
                </a:lnTo>
                <a:close/>
                <a:moveTo>
                  <a:pt x="287701" y="408997"/>
                </a:moveTo>
                <a:lnTo>
                  <a:pt x="290980" y="409784"/>
                </a:lnTo>
                <a:lnTo>
                  <a:pt x="293864" y="409784"/>
                </a:lnTo>
                <a:lnTo>
                  <a:pt x="295307" y="410440"/>
                </a:lnTo>
                <a:lnTo>
                  <a:pt x="295700" y="413718"/>
                </a:lnTo>
                <a:lnTo>
                  <a:pt x="295176" y="417127"/>
                </a:lnTo>
                <a:lnTo>
                  <a:pt x="295176" y="418832"/>
                </a:lnTo>
                <a:lnTo>
                  <a:pt x="294782" y="420012"/>
                </a:lnTo>
                <a:lnTo>
                  <a:pt x="294782" y="421061"/>
                </a:lnTo>
                <a:lnTo>
                  <a:pt x="293864" y="423553"/>
                </a:lnTo>
                <a:lnTo>
                  <a:pt x="293077" y="423553"/>
                </a:lnTo>
                <a:lnTo>
                  <a:pt x="293340" y="422766"/>
                </a:lnTo>
                <a:lnTo>
                  <a:pt x="292684" y="423028"/>
                </a:lnTo>
                <a:lnTo>
                  <a:pt x="293077" y="423422"/>
                </a:lnTo>
                <a:lnTo>
                  <a:pt x="292684" y="423422"/>
                </a:lnTo>
                <a:lnTo>
                  <a:pt x="292422" y="423028"/>
                </a:lnTo>
                <a:lnTo>
                  <a:pt x="293340" y="422110"/>
                </a:lnTo>
                <a:lnTo>
                  <a:pt x="293077" y="420930"/>
                </a:lnTo>
                <a:lnTo>
                  <a:pt x="292684" y="421586"/>
                </a:lnTo>
                <a:lnTo>
                  <a:pt x="291897" y="421979"/>
                </a:lnTo>
                <a:lnTo>
                  <a:pt x="291635" y="421979"/>
                </a:lnTo>
                <a:lnTo>
                  <a:pt x="291635" y="420537"/>
                </a:lnTo>
                <a:lnTo>
                  <a:pt x="292422" y="419094"/>
                </a:lnTo>
                <a:lnTo>
                  <a:pt x="292028" y="417914"/>
                </a:lnTo>
                <a:lnTo>
                  <a:pt x="291766" y="417914"/>
                </a:lnTo>
                <a:lnTo>
                  <a:pt x="291766" y="418308"/>
                </a:lnTo>
                <a:lnTo>
                  <a:pt x="291766" y="419094"/>
                </a:lnTo>
                <a:lnTo>
                  <a:pt x="291766" y="419357"/>
                </a:lnTo>
                <a:lnTo>
                  <a:pt x="292028" y="419357"/>
                </a:lnTo>
                <a:lnTo>
                  <a:pt x="291373" y="420537"/>
                </a:lnTo>
                <a:lnTo>
                  <a:pt x="291373" y="421193"/>
                </a:lnTo>
                <a:lnTo>
                  <a:pt x="291373" y="421979"/>
                </a:lnTo>
                <a:lnTo>
                  <a:pt x="291373" y="422897"/>
                </a:lnTo>
                <a:lnTo>
                  <a:pt x="290324" y="424077"/>
                </a:lnTo>
                <a:lnTo>
                  <a:pt x="290324" y="425782"/>
                </a:lnTo>
                <a:lnTo>
                  <a:pt x="291111" y="427880"/>
                </a:lnTo>
                <a:lnTo>
                  <a:pt x="291111" y="428536"/>
                </a:lnTo>
                <a:lnTo>
                  <a:pt x="290324" y="430634"/>
                </a:lnTo>
                <a:lnTo>
                  <a:pt x="291111" y="433519"/>
                </a:lnTo>
                <a:lnTo>
                  <a:pt x="288619" y="434699"/>
                </a:lnTo>
                <a:lnTo>
                  <a:pt x="286914" y="437846"/>
                </a:lnTo>
                <a:lnTo>
                  <a:pt x="286914" y="439026"/>
                </a:lnTo>
                <a:lnTo>
                  <a:pt x="288357" y="439289"/>
                </a:lnTo>
                <a:lnTo>
                  <a:pt x="288357" y="439682"/>
                </a:lnTo>
                <a:lnTo>
                  <a:pt x="287177" y="439944"/>
                </a:lnTo>
                <a:lnTo>
                  <a:pt x="287177" y="439289"/>
                </a:lnTo>
                <a:lnTo>
                  <a:pt x="286914" y="439289"/>
                </a:lnTo>
                <a:lnTo>
                  <a:pt x="286914" y="439682"/>
                </a:lnTo>
                <a:lnTo>
                  <a:pt x="286521" y="440469"/>
                </a:lnTo>
                <a:lnTo>
                  <a:pt x="285603" y="440469"/>
                </a:lnTo>
                <a:lnTo>
                  <a:pt x="285865" y="441124"/>
                </a:lnTo>
                <a:lnTo>
                  <a:pt x="285865" y="442173"/>
                </a:lnTo>
                <a:lnTo>
                  <a:pt x="285079" y="442567"/>
                </a:lnTo>
                <a:lnTo>
                  <a:pt x="284423" y="443354"/>
                </a:lnTo>
                <a:lnTo>
                  <a:pt x="284423" y="444796"/>
                </a:lnTo>
                <a:lnTo>
                  <a:pt x="283636" y="445058"/>
                </a:lnTo>
                <a:lnTo>
                  <a:pt x="283374" y="444796"/>
                </a:lnTo>
                <a:lnTo>
                  <a:pt x="282718" y="445058"/>
                </a:lnTo>
                <a:lnTo>
                  <a:pt x="283374" y="445714"/>
                </a:lnTo>
                <a:lnTo>
                  <a:pt x="282718" y="446107"/>
                </a:lnTo>
                <a:lnTo>
                  <a:pt x="283374" y="447025"/>
                </a:lnTo>
                <a:lnTo>
                  <a:pt x="283636" y="446763"/>
                </a:lnTo>
                <a:lnTo>
                  <a:pt x="283374" y="447550"/>
                </a:lnTo>
                <a:lnTo>
                  <a:pt x="282718" y="447550"/>
                </a:lnTo>
                <a:lnTo>
                  <a:pt x="280882" y="447550"/>
                </a:lnTo>
                <a:lnTo>
                  <a:pt x="279178" y="446107"/>
                </a:lnTo>
                <a:lnTo>
                  <a:pt x="278784" y="445321"/>
                </a:lnTo>
                <a:lnTo>
                  <a:pt x="277998" y="443223"/>
                </a:lnTo>
                <a:lnTo>
                  <a:pt x="278391" y="440338"/>
                </a:lnTo>
                <a:lnTo>
                  <a:pt x="279833" y="437846"/>
                </a:lnTo>
                <a:lnTo>
                  <a:pt x="279833" y="436797"/>
                </a:lnTo>
                <a:lnTo>
                  <a:pt x="279440" y="436141"/>
                </a:lnTo>
                <a:lnTo>
                  <a:pt x="279178" y="429716"/>
                </a:lnTo>
                <a:lnTo>
                  <a:pt x="279440" y="427225"/>
                </a:lnTo>
                <a:lnTo>
                  <a:pt x="279178" y="426307"/>
                </a:lnTo>
                <a:lnTo>
                  <a:pt x="279440" y="425520"/>
                </a:lnTo>
                <a:lnTo>
                  <a:pt x="279178" y="424864"/>
                </a:lnTo>
                <a:lnTo>
                  <a:pt x="278522" y="425126"/>
                </a:lnTo>
                <a:lnTo>
                  <a:pt x="278522" y="425782"/>
                </a:lnTo>
                <a:lnTo>
                  <a:pt x="277080" y="426176"/>
                </a:lnTo>
                <a:lnTo>
                  <a:pt x="277080" y="427618"/>
                </a:lnTo>
                <a:lnTo>
                  <a:pt x="275899" y="427880"/>
                </a:lnTo>
                <a:lnTo>
                  <a:pt x="275113" y="429323"/>
                </a:lnTo>
                <a:lnTo>
                  <a:pt x="274457" y="429978"/>
                </a:lnTo>
                <a:lnTo>
                  <a:pt x="273670" y="429978"/>
                </a:lnTo>
                <a:lnTo>
                  <a:pt x="273670" y="431158"/>
                </a:lnTo>
                <a:lnTo>
                  <a:pt x="273014" y="431421"/>
                </a:lnTo>
                <a:lnTo>
                  <a:pt x="273408" y="432208"/>
                </a:lnTo>
                <a:lnTo>
                  <a:pt x="273670" y="431421"/>
                </a:lnTo>
                <a:lnTo>
                  <a:pt x="274064" y="432208"/>
                </a:lnTo>
                <a:lnTo>
                  <a:pt x="273277" y="432863"/>
                </a:lnTo>
                <a:lnTo>
                  <a:pt x="273539" y="434961"/>
                </a:lnTo>
                <a:lnTo>
                  <a:pt x="273933" y="436141"/>
                </a:lnTo>
                <a:lnTo>
                  <a:pt x="273146" y="437059"/>
                </a:lnTo>
                <a:lnTo>
                  <a:pt x="273146" y="439157"/>
                </a:lnTo>
                <a:lnTo>
                  <a:pt x="273933" y="439813"/>
                </a:lnTo>
                <a:lnTo>
                  <a:pt x="273933" y="440993"/>
                </a:lnTo>
                <a:lnTo>
                  <a:pt x="272752" y="442042"/>
                </a:lnTo>
                <a:lnTo>
                  <a:pt x="273408" y="443485"/>
                </a:lnTo>
                <a:lnTo>
                  <a:pt x="273408" y="445321"/>
                </a:lnTo>
                <a:lnTo>
                  <a:pt x="274588" y="444927"/>
                </a:lnTo>
                <a:lnTo>
                  <a:pt x="275375" y="443485"/>
                </a:lnTo>
                <a:lnTo>
                  <a:pt x="274982" y="445321"/>
                </a:lnTo>
                <a:lnTo>
                  <a:pt x="274326" y="445583"/>
                </a:lnTo>
                <a:lnTo>
                  <a:pt x="272883" y="445976"/>
                </a:lnTo>
                <a:lnTo>
                  <a:pt x="271179" y="445189"/>
                </a:lnTo>
                <a:lnTo>
                  <a:pt x="269081" y="443354"/>
                </a:lnTo>
                <a:lnTo>
                  <a:pt x="267638" y="441649"/>
                </a:lnTo>
                <a:lnTo>
                  <a:pt x="266458" y="441256"/>
                </a:lnTo>
                <a:lnTo>
                  <a:pt x="264753" y="441649"/>
                </a:lnTo>
                <a:lnTo>
                  <a:pt x="262918" y="440207"/>
                </a:lnTo>
                <a:lnTo>
                  <a:pt x="261868" y="438108"/>
                </a:lnTo>
                <a:lnTo>
                  <a:pt x="260426" y="439551"/>
                </a:lnTo>
                <a:lnTo>
                  <a:pt x="260426" y="440338"/>
                </a:lnTo>
                <a:lnTo>
                  <a:pt x="259246" y="441780"/>
                </a:lnTo>
                <a:lnTo>
                  <a:pt x="259639" y="442436"/>
                </a:lnTo>
                <a:lnTo>
                  <a:pt x="260557" y="442042"/>
                </a:lnTo>
                <a:lnTo>
                  <a:pt x="261344" y="442698"/>
                </a:lnTo>
                <a:lnTo>
                  <a:pt x="262524" y="442042"/>
                </a:lnTo>
                <a:lnTo>
                  <a:pt x="264622" y="442436"/>
                </a:lnTo>
                <a:lnTo>
                  <a:pt x="267114" y="442042"/>
                </a:lnTo>
                <a:lnTo>
                  <a:pt x="267769" y="442436"/>
                </a:lnTo>
                <a:lnTo>
                  <a:pt x="264229" y="444140"/>
                </a:lnTo>
                <a:lnTo>
                  <a:pt x="261082" y="443878"/>
                </a:lnTo>
                <a:lnTo>
                  <a:pt x="258852" y="442436"/>
                </a:lnTo>
                <a:lnTo>
                  <a:pt x="256361" y="438895"/>
                </a:lnTo>
                <a:lnTo>
                  <a:pt x="254919" y="433257"/>
                </a:lnTo>
                <a:lnTo>
                  <a:pt x="255705" y="429716"/>
                </a:lnTo>
                <a:lnTo>
                  <a:pt x="255312" y="429323"/>
                </a:lnTo>
                <a:lnTo>
                  <a:pt x="255312" y="428274"/>
                </a:lnTo>
                <a:lnTo>
                  <a:pt x="254656" y="428274"/>
                </a:lnTo>
                <a:lnTo>
                  <a:pt x="255836" y="425782"/>
                </a:lnTo>
                <a:lnTo>
                  <a:pt x="260819" y="421979"/>
                </a:lnTo>
                <a:lnTo>
                  <a:pt x="265015" y="418439"/>
                </a:lnTo>
                <a:lnTo>
                  <a:pt x="272883" y="414898"/>
                </a:lnTo>
                <a:lnTo>
                  <a:pt x="277866" y="411227"/>
                </a:lnTo>
                <a:lnTo>
                  <a:pt x="282063" y="409784"/>
                </a:lnTo>
                <a:close/>
                <a:moveTo>
                  <a:pt x="1149494" y="408604"/>
                </a:moveTo>
                <a:lnTo>
                  <a:pt x="1149888" y="408997"/>
                </a:lnTo>
                <a:lnTo>
                  <a:pt x="1149232" y="409784"/>
                </a:lnTo>
                <a:close/>
                <a:moveTo>
                  <a:pt x="1151068" y="408211"/>
                </a:moveTo>
                <a:lnTo>
                  <a:pt x="1151461" y="408211"/>
                </a:lnTo>
                <a:lnTo>
                  <a:pt x="1151461" y="408473"/>
                </a:lnTo>
                <a:lnTo>
                  <a:pt x="1151068" y="409128"/>
                </a:lnTo>
                <a:lnTo>
                  <a:pt x="1150806" y="409128"/>
                </a:lnTo>
                <a:lnTo>
                  <a:pt x="1150806" y="408866"/>
                </a:lnTo>
                <a:close/>
                <a:moveTo>
                  <a:pt x="1148052" y="405326"/>
                </a:moveTo>
                <a:lnTo>
                  <a:pt x="1148183" y="405326"/>
                </a:lnTo>
                <a:lnTo>
                  <a:pt x="1148839" y="405326"/>
                </a:lnTo>
                <a:lnTo>
                  <a:pt x="1148839" y="405588"/>
                </a:lnTo>
                <a:lnTo>
                  <a:pt x="1149232" y="405981"/>
                </a:lnTo>
                <a:lnTo>
                  <a:pt x="1149494" y="407424"/>
                </a:lnTo>
                <a:lnTo>
                  <a:pt x="1149232" y="407030"/>
                </a:lnTo>
                <a:lnTo>
                  <a:pt x="1148445" y="406768"/>
                </a:lnTo>
                <a:lnTo>
                  <a:pt x="1148052" y="405981"/>
                </a:lnTo>
                <a:close/>
                <a:moveTo>
                  <a:pt x="295045" y="404539"/>
                </a:moveTo>
                <a:lnTo>
                  <a:pt x="296487" y="405326"/>
                </a:lnTo>
                <a:lnTo>
                  <a:pt x="296487" y="405588"/>
                </a:lnTo>
                <a:lnTo>
                  <a:pt x="295307" y="405981"/>
                </a:lnTo>
                <a:lnTo>
                  <a:pt x="295307" y="406768"/>
                </a:lnTo>
                <a:lnTo>
                  <a:pt x="295307" y="408473"/>
                </a:lnTo>
                <a:lnTo>
                  <a:pt x="295045" y="408866"/>
                </a:lnTo>
                <a:lnTo>
                  <a:pt x="294651" y="408473"/>
                </a:lnTo>
                <a:lnTo>
                  <a:pt x="292946" y="408473"/>
                </a:lnTo>
                <a:lnTo>
                  <a:pt x="292946" y="408866"/>
                </a:lnTo>
                <a:lnTo>
                  <a:pt x="292946" y="409128"/>
                </a:lnTo>
                <a:lnTo>
                  <a:pt x="292553" y="408866"/>
                </a:lnTo>
                <a:lnTo>
                  <a:pt x="292291" y="408473"/>
                </a:lnTo>
                <a:lnTo>
                  <a:pt x="292553" y="407686"/>
                </a:lnTo>
                <a:close/>
                <a:moveTo>
                  <a:pt x="1069111" y="334122"/>
                </a:moveTo>
                <a:lnTo>
                  <a:pt x="1069111" y="334908"/>
                </a:lnTo>
                <a:lnTo>
                  <a:pt x="1069111" y="335171"/>
                </a:lnTo>
                <a:lnTo>
                  <a:pt x="1068849" y="335826"/>
                </a:lnTo>
                <a:lnTo>
                  <a:pt x="1069505" y="337006"/>
                </a:lnTo>
                <a:lnTo>
                  <a:pt x="1069111" y="337793"/>
                </a:lnTo>
                <a:lnTo>
                  <a:pt x="1068849" y="337400"/>
                </a:lnTo>
                <a:lnTo>
                  <a:pt x="1068455" y="336744"/>
                </a:lnTo>
                <a:lnTo>
                  <a:pt x="1068455" y="335302"/>
                </a:lnTo>
                <a:lnTo>
                  <a:pt x="1068849" y="334515"/>
                </a:lnTo>
                <a:close/>
                <a:moveTo>
                  <a:pt x="1064521" y="321664"/>
                </a:moveTo>
                <a:lnTo>
                  <a:pt x="1066226" y="322058"/>
                </a:lnTo>
                <a:lnTo>
                  <a:pt x="1066882" y="322713"/>
                </a:lnTo>
                <a:lnTo>
                  <a:pt x="1067275" y="322713"/>
                </a:lnTo>
                <a:lnTo>
                  <a:pt x="1067537" y="322713"/>
                </a:lnTo>
                <a:lnTo>
                  <a:pt x="1068193" y="323500"/>
                </a:lnTo>
                <a:lnTo>
                  <a:pt x="1068980" y="324156"/>
                </a:lnTo>
                <a:lnTo>
                  <a:pt x="1069636" y="325205"/>
                </a:lnTo>
                <a:lnTo>
                  <a:pt x="1069636" y="325860"/>
                </a:lnTo>
                <a:lnTo>
                  <a:pt x="1069373" y="327303"/>
                </a:lnTo>
                <a:lnTo>
                  <a:pt x="1068718" y="328483"/>
                </a:lnTo>
                <a:lnTo>
                  <a:pt x="1068324" y="328483"/>
                </a:lnTo>
                <a:lnTo>
                  <a:pt x="1068324" y="328090"/>
                </a:lnTo>
                <a:lnTo>
                  <a:pt x="1068718" y="327827"/>
                </a:lnTo>
                <a:lnTo>
                  <a:pt x="1068324" y="326385"/>
                </a:lnTo>
                <a:lnTo>
                  <a:pt x="1068062" y="325205"/>
                </a:lnTo>
                <a:lnTo>
                  <a:pt x="1066882" y="323762"/>
                </a:lnTo>
                <a:lnTo>
                  <a:pt x="1066620" y="322975"/>
                </a:lnTo>
                <a:lnTo>
                  <a:pt x="1065440" y="322320"/>
                </a:lnTo>
                <a:close/>
                <a:moveTo>
                  <a:pt x="1053507" y="311436"/>
                </a:moveTo>
                <a:lnTo>
                  <a:pt x="1054162" y="311436"/>
                </a:lnTo>
                <a:lnTo>
                  <a:pt x="1054949" y="311436"/>
                </a:lnTo>
                <a:lnTo>
                  <a:pt x="1055211" y="311436"/>
                </a:lnTo>
                <a:lnTo>
                  <a:pt x="1055605" y="312223"/>
                </a:lnTo>
                <a:lnTo>
                  <a:pt x="1055605" y="312878"/>
                </a:lnTo>
                <a:lnTo>
                  <a:pt x="1055605" y="313141"/>
                </a:lnTo>
                <a:lnTo>
                  <a:pt x="1055867" y="313927"/>
                </a:lnTo>
                <a:lnTo>
                  <a:pt x="1055867" y="314321"/>
                </a:lnTo>
                <a:lnTo>
                  <a:pt x="1055867" y="314583"/>
                </a:lnTo>
                <a:lnTo>
                  <a:pt x="1056654" y="315763"/>
                </a:lnTo>
                <a:lnTo>
                  <a:pt x="1057441" y="316550"/>
                </a:lnTo>
                <a:lnTo>
                  <a:pt x="1059539" y="317468"/>
                </a:lnTo>
                <a:lnTo>
                  <a:pt x="1059801" y="317861"/>
                </a:lnTo>
                <a:lnTo>
                  <a:pt x="1060981" y="319304"/>
                </a:lnTo>
                <a:lnTo>
                  <a:pt x="1061768" y="319959"/>
                </a:lnTo>
                <a:lnTo>
                  <a:pt x="1063472" y="321009"/>
                </a:lnTo>
                <a:lnTo>
                  <a:pt x="1062030" y="321664"/>
                </a:lnTo>
                <a:lnTo>
                  <a:pt x="1060981" y="321402"/>
                </a:lnTo>
                <a:lnTo>
                  <a:pt x="1058490" y="320222"/>
                </a:lnTo>
                <a:lnTo>
                  <a:pt x="1057572" y="319566"/>
                </a:lnTo>
                <a:lnTo>
                  <a:pt x="1056391" y="318124"/>
                </a:lnTo>
                <a:lnTo>
                  <a:pt x="1055998" y="317075"/>
                </a:lnTo>
                <a:lnTo>
                  <a:pt x="1055736" y="315894"/>
                </a:lnTo>
                <a:lnTo>
                  <a:pt x="1055342" y="314976"/>
                </a:lnTo>
                <a:lnTo>
                  <a:pt x="1054556" y="314190"/>
                </a:lnTo>
                <a:lnTo>
                  <a:pt x="1054556" y="314452"/>
                </a:lnTo>
                <a:lnTo>
                  <a:pt x="1055342" y="315239"/>
                </a:lnTo>
                <a:lnTo>
                  <a:pt x="1055342" y="315632"/>
                </a:lnTo>
                <a:lnTo>
                  <a:pt x="1053900" y="314976"/>
                </a:lnTo>
                <a:lnTo>
                  <a:pt x="1053900" y="314583"/>
                </a:lnTo>
                <a:lnTo>
                  <a:pt x="1053638" y="313927"/>
                </a:lnTo>
                <a:lnTo>
                  <a:pt x="1053900" y="313665"/>
                </a:lnTo>
                <a:lnTo>
                  <a:pt x="1053900" y="312878"/>
                </a:lnTo>
                <a:lnTo>
                  <a:pt x="1054556" y="312878"/>
                </a:lnTo>
                <a:lnTo>
                  <a:pt x="1054556" y="312485"/>
                </a:lnTo>
                <a:lnTo>
                  <a:pt x="1054293" y="312223"/>
                </a:lnTo>
                <a:lnTo>
                  <a:pt x="1053113" y="312223"/>
                </a:lnTo>
                <a:close/>
                <a:moveTo>
                  <a:pt x="912803" y="291635"/>
                </a:moveTo>
                <a:lnTo>
                  <a:pt x="913197" y="291635"/>
                </a:lnTo>
                <a:lnTo>
                  <a:pt x="913459" y="292029"/>
                </a:lnTo>
                <a:lnTo>
                  <a:pt x="913852" y="292291"/>
                </a:lnTo>
                <a:lnTo>
                  <a:pt x="913459" y="292291"/>
                </a:lnTo>
                <a:lnTo>
                  <a:pt x="913197" y="292291"/>
                </a:lnTo>
                <a:lnTo>
                  <a:pt x="912803" y="292029"/>
                </a:lnTo>
                <a:close/>
                <a:moveTo>
                  <a:pt x="1067275" y="282981"/>
                </a:moveTo>
                <a:lnTo>
                  <a:pt x="1068455" y="282981"/>
                </a:lnTo>
                <a:lnTo>
                  <a:pt x="1068718" y="283636"/>
                </a:lnTo>
                <a:lnTo>
                  <a:pt x="1069111" y="284816"/>
                </a:lnTo>
                <a:lnTo>
                  <a:pt x="1069111" y="285079"/>
                </a:lnTo>
                <a:lnTo>
                  <a:pt x="1068718" y="285079"/>
                </a:lnTo>
                <a:lnTo>
                  <a:pt x="1068455" y="285079"/>
                </a:lnTo>
                <a:lnTo>
                  <a:pt x="1068062" y="285472"/>
                </a:lnTo>
                <a:lnTo>
                  <a:pt x="1068062" y="285734"/>
                </a:lnTo>
                <a:lnTo>
                  <a:pt x="1068718" y="285472"/>
                </a:lnTo>
                <a:lnTo>
                  <a:pt x="1069111" y="285734"/>
                </a:lnTo>
                <a:lnTo>
                  <a:pt x="1069111" y="286128"/>
                </a:lnTo>
                <a:lnTo>
                  <a:pt x="1068324" y="286390"/>
                </a:lnTo>
                <a:lnTo>
                  <a:pt x="1069111" y="286783"/>
                </a:lnTo>
                <a:lnTo>
                  <a:pt x="1069767" y="287701"/>
                </a:lnTo>
                <a:lnTo>
                  <a:pt x="1070029" y="288881"/>
                </a:lnTo>
                <a:lnTo>
                  <a:pt x="1070029" y="289144"/>
                </a:lnTo>
                <a:lnTo>
                  <a:pt x="1069767" y="289144"/>
                </a:lnTo>
                <a:lnTo>
                  <a:pt x="1069373" y="289537"/>
                </a:lnTo>
                <a:lnTo>
                  <a:pt x="1070029" y="289799"/>
                </a:lnTo>
                <a:lnTo>
                  <a:pt x="1070422" y="291635"/>
                </a:lnTo>
                <a:lnTo>
                  <a:pt x="1071340" y="294127"/>
                </a:lnTo>
                <a:lnTo>
                  <a:pt x="1072127" y="296225"/>
                </a:lnTo>
                <a:lnTo>
                  <a:pt x="1073963" y="301208"/>
                </a:lnTo>
                <a:lnTo>
                  <a:pt x="1079208" y="309862"/>
                </a:lnTo>
                <a:lnTo>
                  <a:pt x="1080651" y="312354"/>
                </a:lnTo>
                <a:lnTo>
                  <a:pt x="1082093" y="313796"/>
                </a:lnTo>
                <a:lnTo>
                  <a:pt x="1084585" y="316288"/>
                </a:lnTo>
                <a:lnTo>
                  <a:pt x="1087863" y="319828"/>
                </a:lnTo>
                <a:lnTo>
                  <a:pt x="1088650" y="320615"/>
                </a:lnTo>
                <a:lnTo>
                  <a:pt x="1093633" y="324811"/>
                </a:lnTo>
                <a:lnTo>
                  <a:pt x="1095337" y="326254"/>
                </a:lnTo>
                <a:lnTo>
                  <a:pt x="1096780" y="327172"/>
                </a:lnTo>
                <a:lnTo>
                  <a:pt x="1097960" y="328352"/>
                </a:lnTo>
                <a:lnTo>
                  <a:pt x="1101107" y="330057"/>
                </a:lnTo>
                <a:lnTo>
                  <a:pt x="1105697" y="332941"/>
                </a:lnTo>
                <a:lnTo>
                  <a:pt x="1110680" y="335040"/>
                </a:lnTo>
                <a:lnTo>
                  <a:pt x="1112384" y="336220"/>
                </a:lnTo>
                <a:lnTo>
                  <a:pt x="1114482" y="336875"/>
                </a:lnTo>
                <a:lnTo>
                  <a:pt x="1116318" y="337138"/>
                </a:lnTo>
                <a:lnTo>
                  <a:pt x="1124055" y="338580"/>
                </a:lnTo>
                <a:lnTo>
                  <a:pt x="1125891" y="339367"/>
                </a:lnTo>
                <a:lnTo>
                  <a:pt x="1127989" y="340809"/>
                </a:lnTo>
                <a:lnTo>
                  <a:pt x="1135070" y="343694"/>
                </a:lnTo>
                <a:lnTo>
                  <a:pt x="1136775" y="345137"/>
                </a:lnTo>
                <a:lnTo>
                  <a:pt x="1138611" y="345792"/>
                </a:lnTo>
                <a:lnTo>
                  <a:pt x="1140053" y="346972"/>
                </a:lnTo>
                <a:lnTo>
                  <a:pt x="1140971" y="346972"/>
                </a:lnTo>
                <a:lnTo>
                  <a:pt x="1143462" y="349857"/>
                </a:lnTo>
                <a:lnTo>
                  <a:pt x="1144511" y="350906"/>
                </a:lnTo>
                <a:lnTo>
                  <a:pt x="1146741" y="353398"/>
                </a:lnTo>
                <a:lnTo>
                  <a:pt x="1147003" y="353398"/>
                </a:lnTo>
                <a:lnTo>
                  <a:pt x="1147658" y="354316"/>
                </a:lnTo>
                <a:lnTo>
                  <a:pt x="1148445" y="354709"/>
                </a:lnTo>
                <a:lnTo>
                  <a:pt x="1150281" y="356414"/>
                </a:lnTo>
                <a:lnTo>
                  <a:pt x="1151724" y="358250"/>
                </a:lnTo>
                <a:lnTo>
                  <a:pt x="1154215" y="359954"/>
                </a:lnTo>
                <a:lnTo>
                  <a:pt x="1157100" y="362184"/>
                </a:lnTo>
                <a:lnTo>
                  <a:pt x="1160247" y="365724"/>
                </a:lnTo>
                <a:lnTo>
                  <a:pt x="1163525" y="368085"/>
                </a:lnTo>
                <a:lnTo>
                  <a:pt x="1164574" y="369265"/>
                </a:lnTo>
                <a:lnTo>
                  <a:pt x="1176769" y="378837"/>
                </a:lnTo>
                <a:lnTo>
                  <a:pt x="1183457" y="384476"/>
                </a:lnTo>
                <a:lnTo>
                  <a:pt x="1187391" y="388410"/>
                </a:lnTo>
                <a:lnTo>
                  <a:pt x="1190932" y="392606"/>
                </a:lnTo>
                <a:lnTo>
                  <a:pt x="1197619" y="398507"/>
                </a:lnTo>
                <a:lnTo>
                  <a:pt x="1199062" y="400998"/>
                </a:lnTo>
                <a:lnTo>
                  <a:pt x="1202340" y="403883"/>
                </a:lnTo>
                <a:lnTo>
                  <a:pt x="1208634" y="408866"/>
                </a:lnTo>
                <a:lnTo>
                  <a:pt x="1212175" y="410964"/>
                </a:lnTo>
                <a:lnTo>
                  <a:pt x="1216109" y="412407"/>
                </a:lnTo>
                <a:lnTo>
                  <a:pt x="1217027" y="413325"/>
                </a:lnTo>
                <a:lnTo>
                  <a:pt x="1211388" y="421193"/>
                </a:lnTo>
                <a:lnTo>
                  <a:pt x="1206799" y="421455"/>
                </a:lnTo>
                <a:lnTo>
                  <a:pt x="1206143" y="421455"/>
                </a:lnTo>
                <a:lnTo>
                  <a:pt x="1205356" y="421455"/>
                </a:lnTo>
                <a:lnTo>
                  <a:pt x="1204176" y="422242"/>
                </a:lnTo>
                <a:lnTo>
                  <a:pt x="1204176" y="423422"/>
                </a:lnTo>
                <a:lnTo>
                  <a:pt x="1210601" y="424077"/>
                </a:lnTo>
                <a:lnTo>
                  <a:pt x="1210601" y="425520"/>
                </a:lnTo>
                <a:lnTo>
                  <a:pt x="1210601" y="426569"/>
                </a:lnTo>
                <a:lnTo>
                  <a:pt x="1213880" y="429847"/>
                </a:lnTo>
                <a:lnTo>
                  <a:pt x="1214666" y="435092"/>
                </a:lnTo>
                <a:lnTo>
                  <a:pt x="1214666" y="435748"/>
                </a:lnTo>
                <a:lnTo>
                  <a:pt x="1215584" y="440731"/>
                </a:lnTo>
                <a:lnTo>
                  <a:pt x="1215322" y="446370"/>
                </a:lnTo>
                <a:lnTo>
                  <a:pt x="1215322" y="448992"/>
                </a:lnTo>
                <a:lnTo>
                  <a:pt x="1214142" y="448599"/>
                </a:lnTo>
                <a:lnTo>
                  <a:pt x="1213486" y="448992"/>
                </a:lnTo>
                <a:lnTo>
                  <a:pt x="1213224" y="449648"/>
                </a:lnTo>
                <a:lnTo>
                  <a:pt x="1211781" y="447812"/>
                </a:lnTo>
                <a:lnTo>
                  <a:pt x="1207848" y="446107"/>
                </a:lnTo>
                <a:lnTo>
                  <a:pt x="1206799" y="446107"/>
                </a:lnTo>
                <a:lnTo>
                  <a:pt x="1204307" y="446763"/>
                </a:lnTo>
                <a:lnTo>
                  <a:pt x="1204045" y="447550"/>
                </a:lnTo>
                <a:lnTo>
                  <a:pt x="1203258" y="447812"/>
                </a:lnTo>
                <a:lnTo>
                  <a:pt x="1202602" y="446763"/>
                </a:lnTo>
                <a:lnTo>
                  <a:pt x="1201553" y="446763"/>
                </a:lnTo>
                <a:lnTo>
                  <a:pt x="1200111" y="446763"/>
                </a:lnTo>
                <a:lnTo>
                  <a:pt x="1199455" y="446763"/>
                </a:lnTo>
                <a:lnTo>
                  <a:pt x="1197619" y="447550"/>
                </a:lnTo>
                <a:lnTo>
                  <a:pt x="1194079" y="447812"/>
                </a:lnTo>
                <a:lnTo>
                  <a:pt x="1193030" y="447812"/>
                </a:lnTo>
                <a:lnTo>
                  <a:pt x="1191194" y="448205"/>
                </a:lnTo>
                <a:lnTo>
                  <a:pt x="1191194" y="448992"/>
                </a:lnTo>
                <a:lnTo>
                  <a:pt x="1190932" y="448599"/>
                </a:lnTo>
                <a:lnTo>
                  <a:pt x="1189752" y="448992"/>
                </a:lnTo>
                <a:lnTo>
                  <a:pt x="1188309" y="448599"/>
                </a:lnTo>
                <a:lnTo>
                  <a:pt x="1187260" y="448337"/>
                </a:lnTo>
                <a:lnTo>
                  <a:pt x="1185818" y="448599"/>
                </a:lnTo>
                <a:lnTo>
                  <a:pt x="1185424" y="448337"/>
                </a:lnTo>
                <a:lnTo>
                  <a:pt x="1185162" y="448599"/>
                </a:lnTo>
                <a:lnTo>
                  <a:pt x="1183719" y="449386"/>
                </a:lnTo>
                <a:lnTo>
                  <a:pt x="1182933" y="449779"/>
                </a:lnTo>
                <a:lnTo>
                  <a:pt x="1181753" y="450041"/>
                </a:lnTo>
                <a:lnTo>
                  <a:pt x="1181753" y="449648"/>
                </a:lnTo>
                <a:lnTo>
                  <a:pt x="1178212" y="449648"/>
                </a:lnTo>
                <a:lnTo>
                  <a:pt x="1176769" y="449648"/>
                </a:lnTo>
                <a:lnTo>
                  <a:pt x="1173885" y="447812"/>
                </a:lnTo>
                <a:lnTo>
                  <a:pt x="1172704" y="448205"/>
                </a:lnTo>
                <a:lnTo>
                  <a:pt x="1171655" y="447550"/>
                </a:lnTo>
                <a:lnTo>
                  <a:pt x="1169820" y="448205"/>
                </a:lnTo>
                <a:lnTo>
                  <a:pt x="1169820" y="448992"/>
                </a:lnTo>
                <a:lnTo>
                  <a:pt x="1169033" y="448599"/>
                </a:lnTo>
                <a:lnTo>
                  <a:pt x="1167590" y="450041"/>
                </a:lnTo>
                <a:lnTo>
                  <a:pt x="1166935" y="449779"/>
                </a:lnTo>
                <a:lnTo>
                  <a:pt x="1163788" y="451222"/>
                </a:lnTo>
                <a:lnTo>
                  <a:pt x="1160903" y="450566"/>
                </a:lnTo>
                <a:lnTo>
                  <a:pt x="1157624" y="449123"/>
                </a:lnTo>
                <a:lnTo>
                  <a:pt x="1157362" y="449386"/>
                </a:lnTo>
                <a:lnTo>
                  <a:pt x="1156969" y="448599"/>
                </a:lnTo>
                <a:lnTo>
                  <a:pt x="1155526" y="448992"/>
                </a:lnTo>
                <a:lnTo>
                  <a:pt x="1154084" y="449648"/>
                </a:lnTo>
                <a:lnTo>
                  <a:pt x="1151986" y="451353"/>
                </a:lnTo>
                <a:lnTo>
                  <a:pt x="1151199" y="452139"/>
                </a:lnTo>
                <a:lnTo>
                  <a:pt x="1150281" y="451877"/>
                </a:lnTo>
                <a:lnTo>
                  <a:pt x="1149101" y="452533"/>
                </a:lnTo>
                <a:lnTo>
                  <a:pt x="1148052" y="453975"/>
                </a:lnTo>
                <a:lnTo>
                  <a:pt x="1148052" y="455024"/>
                </a:lnTo>
                <a:lnTo>
                  <a:pt x="1146872" y="456467"/>
                </a:lnTo>
                <a:lnTo>
                  <a:pt x="1147134" y="457647"/>
                </a:lnTo>
                <a:lnTo>
                  <a:pt x="1145954" y="459089"/>
                </a:lnTo>
                <a:lnTo>
                  <a:pt x="1144511" y="459745"/>
                </a:lnTo>
                <a:lnTo>
                  <a:pt x="1142676" y="460925"/>
                </a:lnTo>
                <a:lnTo>
                  <a:pt x="1141889" y="461712"/>
                </a:lnTo>
                <a:lnTo>
                  <a:pt x="1141889" y="461974"/>
                </a:lnTo>
                <a:lnTo>
                  <a:pt x="1141627" y="462368"/>
                </a:lnTo>
                <a:lnTo>
                  <a:pt x="1141233" y="463417"/>
                </a:lnTo>
                <a:lnTo>
                  <a:pt x="1141627" y="463417"/>
                </a:lnTo>
                <a:lnTo>
                  <a:pt x="1141627" y="464072"/>
                </a:lnTo>
                <a:lnTo>
                  <a:pt x="1141233" y="464466"/>
                </a:lnTo>
                <a:lnTo>
                  <a:pt x="1140184" y="464728"/>
                </a:lnTo>
                <a:lnTo>
                  <a:pt x="1139659" y="464072"/>
                </a:lnTo>
                <a:lnTo>
                  <a:pt x="1138873" y="464072"/>
                </a:lnTo>
                <a:lnTo>
                  <a:pt x="1137693" y="463810"/>
                </a:lnTo>
                <a:lnTo>
                  <a:pt x="1135594" y="464597"/>
                </a:lnTo>
                <a:lnTo>
                  <a:pt x="1134808" y="464859"/>
                </a:lnTo>
                <a:lnTo>
                  <a:pt x="1134021" y="464859"/>
                </a:lnTo>
                <a:lnTo>
                  <a:pt x="1131136" y="466695"/>
                </a:lnTo>
                <a:lnTo>
                  <a:pt x="1128644" y="467482"/>
                </a:lnTo>
                <a:lnTo>
                  <a:pt x="1127595" y="467744"/>
                </a:lnTo>
                <a:lnTo>
                  <a:pt x="1126940" y="467744"/>
                </a:lnTo>
                <a:lnTo>
                  <a:pt x="1125760" y="468531"/>
                </a:lnTo>
                <a:lnTo>
                  <a:pt x="1124317" y="468793"/>
                </a:lnTo>
                <a:lnTo>
                  <a:pt x="1121826" y="468531"/>
                </a:lnTo>
                <a:lnTo>
                  <a:pt x="1119728" y="467744"/>
                </a:lnTo>
                <a:lnTo>
                  <a:pt x="1117630" y="466957"/>
                </a:lnTo>
                <a:lnTo>
                  <a:pt x="1117630" y="466302"/>
                </a:lnTo>
                <a:lnTo>
                  <a:pt x="1117892" y="465515"/>
                </a:lnTo>
                <a:lnTo>
                  <a:pt x="1117892" y="464072"/>
                </a:lnTo>
                <a:lnTo>
                  <a:pt x="1118679" y="464072"/>
                </a:lnTo>
                <a:lnTo>
                  <a:pt x="1122219" y="466170"/>
                </a:lnTo>
                <a:lnTo>
                  <a:pt x="1123006" y="466564"/>
                </a:lnTo>
                <a:lnTo>
                  <a:pt x="1123662" y="465908"/>
                </a:lnTo>
                <a:lnTo>
                  <a:pt x="1125104" y="465908"/>
                </a:lnTo>
                <a:lnTo>
                  <a:pt x="1125891" y="464728"/>
                </a:lnTo>
                <a:lnTo>
                  <a:pt x="1127333" y="464728"/>
                </a:lnTo>
                <a:lnTo>
                  <a:pt x="1127727" y="463941"/>
                </a:lnTo>
                <a:lnTo>
                  <a:pt x="1128513" y="462499"/>
                </a:lnTo>
                <a:lnTo>
                  <a:pt x="1128513" y="460794"/>
                </a:lnTo>
                <a:lnTo>
                  <a:pt x="1128120" y="459614"/>
                </a:lnTo>
                <a:lnTo>
                  <a:pt x="1128513" y="458958"/>
                </a:lnTo>
                <a:lnTo>
                  <a:pt x="1128513" y="457909"/>
                </a:lnTo>
                <a:lnTo>
                  <a:pt x="1127727" y="457909"/>
                </a:lnTo>
                <a:lnTo>
                  <a:pt x="1127727" y="457254"/>
                </a:lnTo>
                <a:lnTo>
                  <a:pt x="1126284" y="456467"/>
                </a:lnTo>
                <a:lnTo>
                  <a:pt x="1125629" y="456467"/>
                </a:lnTo>
                <a:lnTo>
                  <a:pt x="1125235" y="456073"/>
                </a:lnTo>
                <a:lnTo>
                  <a:pt x="1124579" y="456073"/>
                </a:lnTo>
                <a:lnTo>
                  <a:pt x="1122875" y="455287"/>
                </a:lnTo>
                <a:lnTo>
                  <a:pt x="1121432" y="454631"/>
                </a:lnTo>
                <a:lnTo>
                  <a:pt x="1120908" y="454631"/>
                </a:lnTo>
                <a:lnTo>
                  <a:pt x="1119203" y="452533"/>
                </a:lnTo>
                <a:lnTo>
                  <a:pt x="1119203" y="451877"/>
                </a:lnTo>
                <a:lnTo>
                  <a:pt x="1119465" y="451877"/>
                </a:lnTo>
                <a:lnTo>
                  <a:pt x="1119859" y="451090"/>
                </a:lnTo>
                <a:lnTo>
                  <a:pt x="1119072" y="450697"/>
                </a:lnTo>
                <a:lnTo>
                  <a:pt x="1118679" y="452139"/>
                </a:lnTo>
                <a:lnTo>
                  <a:pt x="1118679" y="452533"/>
                </a:lnTo>
                <a:lnTo>
                  <a:pt x="1118679" y="453320"/>
                </a:lnTo>
                <a:lnTo>
                  <a:pt x="1119072" y="454238"/>
                </a:lnTo>
                <a:lnTo>
                  <a:pt x="1118679" y="456073"/>
                </a:lnTo>
                <a:lnTo>
                  <a:pt x="1119334" y="458171"/>
                </a:lnTo>
                <a:lnTo>
                  <a:pt x="1117892" y="459220"/>
                </a:lnTo>
                <a:lnTo>
                  <a:pt x="1117630" y="460663"/>
                </a:lnTo>
                <a:lnTo>
                  <a:pt x="1117630" y="462499"/>
                </a:lnTo>
                <a:lnTo>
                  <a:pt x="1116974" y="463548"/>
                </a:lnTo>
                <a:lnTo>
                  <a:pt x="1116974" y="464072"/>
                </a:lnTo>
                <a:lnTo>
                  <a:pt x="1117630" y="465253"/>
                </a:lnTo>
                <a:lnTo>
                  <a:pt x="1117236" y="466039"/>
                </a:lnTo>
                <a:lnTo>
                  <a:pt x="1116974" y="466302"/>
                </a:lnTo>
                <a:lnTo>
                  <a:pt x="1116580" y="467744"/>
                </a:lnTo>
                <a:lnTo>
                  <a:pt x="1116318" y="468924"/>
                </a:lnTo>
                <a:lnTo>
                  <a:pt x="1115663" y="469318"/>
                </a:lnTo>
                <a:lnTo>
                  <a:pt x="1110549" y="471416"/>
                </a:lnTo>
                <a:lnTo>
                  <a:pt x="1109762" y="472071"/>
                </a:lnTo>
                <a:lnTo>
                  <a:pt x="1109106" y="471416"/>
                </a:lnTo>
                <a:lnTo>
                  <a:pt x="1108057" y="471678"/>
                </a:lnTo>
                <a:lnTo>
                  <a:pt x="1107664" y="472071"/>
                </a:lnTo>
                <a:lnTo>
                  <a:pt x="1106877" y="471678"/>
                </a:lnTo>
                <a:lnTo>
                  <a:pt x="1106221" y="472071"/>
                </a:lnTo>
                <a:lnTo>
                  <a:pt x="1105959" y="471678"/>
                </a:lnTo>
                <a:lnTo>
                  <a:pt x="1105566" y="471416"/>
                </a:lnTo>
                <a:lnTo>
                  <a:pt x="1104910" y="471678"/>
                </a:lnTo>
                <a:lnTo>
                  <a:pt x="1104648" y="472334"/>
                </a:lnTo>
                <a:lnTo>
                  <a:pt x="1103467" y="472334"/>
                </a:lnTo>
                <a:lnTo>
                  <a:pt x="1103205" y="472071"/>
                </a:lnTo>
                <a:lnTo>
                  <a:pt x="1103205" y="471416"/>
                </a:lnTo>
                <a:lnTo>
                  <a:pt x="1102550" y="471022"/>
                </a:lnTo>
                <a:lnTo>
                  <a:pt x="1100451" y="471022"/>
                </a:lnTo>
                <a:lnTo>
                  <a:pt x="1099271" y="471022"/>
                </a:lnTo>
                <a:lnTo>
                  <a:pt x="1099009" y="471022"/>
                </a:lnTo>
                <a:lnTo>
                  <a:pt x="1098616" y="471022"/>
                </a:lnTo>
                <a:lnTo>
                  <a:pt x="1097173" y="470760"/>
                </a:lnTo>
                <a:lnTo>
                  <a:pt x="1096911" y="470367"/>
                </a:lnTo>
                <a:lnTo>
                  <a:pt x="1096517" y="470760"/>
                </a:lnTo>
                <a:lnTo>
                  <a:pt x="1096255" y="470367"/>
                </a:lnTo>
                <a:lnTo>
                  <a:pt x="1096517" y="469318"/>
                </a:lnTo>
                <a:lnTo>
                  <a:pt x="1095075" y="468662"/>
                </a:lnTo>
                <a:lnTo>
                  <a:pt x="1092190" y="466826"/>
                </a:lnTo>
                <a:lnTo>
                  <a:pt x="1091272" y="466826"/>
                </a:lnTo>
                <a:lnTo>
                  <a:pt x="1089830" y="467613"/>
                </a:lnTo>
                <a:lnTo>
                  <a:pt x="1089043" y="467613"/>
                </a:lnTo>
                <a:lnTo>
                  <a:pt x="1085371" y="467875"/>
                </a:lnTo>
                <a:lnTo>
                  <a:pt x="1084716" y="466433"/>
                </a:lnTo>
                <a:lnTo>
                  <a:pt x="1084716" y="465646"/>
                </a:lnTo>
                <a:lnTo>
                  <a:pt x="1083929" y="464728"/>
                </a:lnTo>
                <a:lnTo>
                  <a:pt x="1083667" y="463548"/>
                </a:lnTo>
                <a:lnTo>
                  <a:pt x="1084453" y="463941"/>
                </a:lnTo>
                <a:lnTo>
                  <a:pt x="1084716" y="463548"/>
                </a:lnTo>
                <a:lnTo>
                  <a:pt x="1085371" y="463941"/>
                </a:lnTo>
                <a:lnTo>
                  <a:pt x="1086158" y="463548"/>
                </a:lnTo>
                <a:lnTo>
                  <a:pt x="1086420" y="462499"/>
                </a:lnTo>
                <a:lnTo>
                  <a:pt x="1085765" y="461056"/>
                </a:lnTo>
                <a:lnTo>
                  <a:pt x="1086945" y="459220"/>
                </a:lnTo>
                <a:lnTo>
                  <a:pt x="1086158" y="458434"/>
                </a:lnTo>
                <a:lnTo>
                  <a:pt x="1086420" y="458171"/>
                </a:lnTo>
                <a:lnTo>
                  <a:pt x="1087207" y="458171"/>
                </a:lnTo>
                <a:lnTo>
                  <a:pt x="1087207" y="456336"/>
                </a:lnTo>
                <a:lnTo>
                  <a:pt x="1087207" y="455549"/>
                </a:lnTo>
                <a:lnTo>
                  <a:pt x="1087863" y="455287"/>
                </a:lnTo>
                <a:lnTo>
                  <a:pt x="1088650" y="454631"/>
                </a:lnTo>
                <a:lnTo>
                  <a:pt x="1089043" y="454893"/>
                </a:lnTo>
                <a:lnTo>
                  <a:pt x="1090092" y="455287"/>
                </a:lnTo>
                <a:lnTo>
                  <a:pt x="1091272" y="455287"/>
                </a:lnTo>
                <a:lnTo>
                  <a:pt x="1092190" y="455287"/>
                </a:lnTo>
                <a:lnTo>
                  <a:pt x="1093370" y="455549"/>
                </a:lnTo>
                <a:lnTo>
                  <a:pt x="1094682" y="454893"/>
                </a:lnTo>
                <a:lnTo>
                  <a:pt x="1095468" y="454893"/>
                </a:lnTo>
                <a:lnTo>
                  <a:pt x="1096386" y="453844"/>
                </a:lnTo>
                <a:lnTo>
                  <a:pt x="1096780" y="453451"/>
                </a:lnTo>
                <a:lnTo>
                  <a:pt x="1097435" y="453188"/>
                </a:lnTo>
                <a:lnTo>
                  <a:pt x="1098222" y="452402"/>
                </a:lnTo>
                <a:lnTo>
                  <a:pt x="1098484" y="452402"/>
                </a:lnTo>
                <a:lnTo>
                  <a:pt x="1098484" y="452008"/>
                </a:lnTo>
                <a:lnTo>
                  <a:pt x="1099927" y="451222"/>
                </a:lnTo>
                <a:lnTo>
                  <a:pt x="1101107" y="450959"/>
                </a:lnTo>
                <a:lnTo>
                  <a:pt x="1102550" y="451222"/>
                </a:lnTo>
                <a:lnTo>
                  <a:pt x="1103467" y="450959"/>
                </a:lnTo>
                <a:lnTo>
                  <a:pt x="1104648" y="451222"/>
                </a:lnTo>
                <a:lnTo>
                  <a:pt x="1104910" y="450566"/>
                </a:lnTo>
                <a:lnTo>
                  <a:pt x="1106746" y="450959"/>
                </a:lnTo>
                <a:lnTo>
                  <a:pt x="1107532" y="450304"/>
                </a:lnTo>
                <a:lnTo>
                  <a:pt x="1107795" y="449517"/>
                </a:lnTo>
                <a:lnTo>
                  <a:pt x="1108450" y="449123"/>
                </a:lnTo>
                <a:lnTo>
                  <a:pt x="1109237" y="448074"/>
                </a:lnTo>
                <a:lnTo>
                  <a:pt x="1109237" y="447681"/>
                </a:lnTo>
                <a:lnTo>
                  <a:pt x="1109631" y="447419"/>
                </a:lnTo>
                <a:lnTo>
                  <a:pt x="1109631" y="447025"/>
                </a:lnTo>
                <a:lnTo>
                  <a:pt x="1109631" y="446107"/>
                </a:lnTo>
                <a:lnTo>
                  <a:pt x="1110417" y="445321"/>
                </a:lnTo>
                <a:lnTo>
                  <a:pt x="1111335" y="445321"/>
                </a:lnTo>
                <a:lnTo>
                  <a:pt x="1111729" y="444927"/>
                </a:lnTo>
                <a:lnTo>
                  <a:pt x="1112384" y="445321"/>
                </a:lnTo>
                <a:lnTo>
                  <a:pt x="1114876" y="443878"/>
                </a:lnTo>
                <a:lnTo>
                  <a:pt x="1116056" y="443878"/>
                </a:lnTo>
                <a:lnTo>
                  <a:pt x="1116056" y="443223"/>
                </a:lnTo>
                <a:lnTo>
                  <a:pt x="1116056" y="442829"/>
                </a:lnTo>
                <a:lnTo>
                  <a:pt x="1116449" y="442567"/>
                </a:lnTo>
                <a:lnTo>
                  <a:pt x="1116712" y="442567"/>
                </a:lnTo>
                <a:lnTo>
                  <a:pt x="1117105" y="442173"/>
                </a:lnTo>
                <a:lnTo>
                  <a:pt x="1116712" y="441911"/>
                </a:lnTo>
                <a:lnTo>
                  <a:pt x="1116449" y="441518"/>
                </a:lnTo>
                <a:lnTo>
                  <a:pt x="1116712" y="440862"/>
                </a:lnTo>
                <a:lnTo>
                  <a:pt x="1117498" y="439813"/>
                </a:lnTo>
                <a:lnTo>
                  <a:pt x="1118154" y="439157"/>
                </a:lnTo>
                <a:lnTo>
                  <a:pt x="1118548" y="438764"/>
                </a:lnTo>
                <a:lnTo>
                  <a:pt x="1118810" y="438502"/>
                </a:lnTo>
                <a:lnTo>
                  <a:pt x="1118810" y="437322"/>
                </a:lnTo>
                <a:lnTo>
                  <a:pt x="1118548" y="436404"/>
                </a:lnTo>
                <a:lnTo>
                  <a:pt x="1119203" y="433519"/>
                </a:lnTo>
                <a:lnTo>
                  <a:pt x="1119203" y="432601"/>
                </a:lnTo>
                <a:lnTo>
                  <a:pt x="1119990" y="432208"/>
                </a:lnTo>
                <a:lnTo>
                  <a:pt x="1120252" y="432601"/>
                </a:lnTo>
                <a:lnTo>
                  <a:pt x="1120645" y="431945"/>
                </a:lnTo>
                <a:lnTo>
                  <a:pt x="1120908" y="430765"/>
                </a:lnTo>
                <a:lnTo>
                  <a:pt x="1120645" y="429716"/>
                </a:lnTo>
                <a:lnTo>
                  <a:pt x="1120645" y="428667"/>
                </a:lnTo>
                <a:lnTo>
                  <a:pt x="1120645" y="427749"/>
                </a:lnTo>
                <a:lnTo>
                  <a:pt x="1119990" y="426962"/>
                </a:lnTo>
                <a:lnTo>
                  <a:pt x="1119203" y="426569"/>
                </a:lnTo>
                <a:lnTo>
                  <a:pt x="1118810" y="425520"/>
                </a:lnTo>
                <a:lnTo>
                  <a:pt x="1118548" y="425126"/>
                </a:lnTo>
                <a:lnTo>
                  <a:pt x="1118810" y="424864"/>
                </a:lnTo>
                <a:lnTo>
                  <a:pt x="1118810" y="423422"/>
                </a:lnTo>
                <a:lnTo>
                  <a:pt x="1118548" y="423422"/>
                </a:lnTo>
                <a:lnTo>
                  <a:pt x="1118810" y="422635"/>
                </a:lnTo>
                <a:lnTo>
                  <a:pt x="1118548" y="421455"/>
                </a:lnTo>
                <a:lnTo>
                  <a:pt x="1118154" y="419357"/>
                </a:lnTo>
                <a:lnTo>
                  <a:pt x="1118548" y="419094"/>
                </a:lnTo>
                <a:lnTo>
                  <a:pt x="1118154" y="418701"/>
                </a:lnTo>
                <a:lnTo>
                  <a:pt x="1118154" y="417783"/>
                </a:lnTo>
                <a:lnTo>
                  <a:pt x="1118154" y="416341"/>
                </a:lnTo>
                <a:lnTo>
                  <a:pt x="1116712" y="414505"/>
                </a:lnTo>
                <a:lnTo>
                  <a:pt x="1115269" y="413325"/>
                </a:lnTo>
                <a:lnTo>
                  <a:pt x="1114876" y="410440"/>
                </a:lnTo>
                <a:lnTo>
                  <a:pt x="1114089" y="409522"/>
                </a:lnTo>
                <a:lnTo>
                  <a:pt x="1114089" y="408079"/>
                </a:lnTo>
                <a:lnTo>
                  <a:pt x="1113433" y="407686"/>
                </a:lnTo>
                <a:lnTo>
                  <a:pt x="1113433" y="407424"/>
                </a:lnTo>
                <a:lnTo>
                  <a:pt x="1113171" y="407424"/>
                </a:lnTo>
                <a:lnTo>
                  <a:pt x="1113171" y="406768"/>
                </a:lnTo>
                <a:lnTo>
                  <a:pt x="1112778" y="407030"/>
                </a:lnTo>
                <a:lnTo>
                  <a:pt x="1112778" y="406768"/>
                </a:lnTo>
                <a:lnTo>
                  <a:pt x="1111335" y="406375"/>
                </a:lnTo>
                <a:lnTo>
                  <a:pt x="1110417" y="405457"/>
                </a:lnTo>
                <a:lnTo>
                  <a:pt x="1110024" y="405063"/>
                </a:lnTo>
                <a:lnTo>
                  <a:pt x="1109368" y="404408"/>
                </a:lnTo>
                <a:lnTo>
                  <a:pt x="1106483" y="402965"/>
                </a:lnTo>
                <a:lnTo>
                  <a:pt x="1106221" y="402179"/>
                </a:lnTo>
                <a:lnTo>
                  <a:pt x="1105434" y="402179"/>
                </a:lnTo>
                <a:lnTo>
                  <a:pt x="1104779" y="400736"/>
                </a:lnTo>
                <a:lnTo>
                  <a:pt x="1104385" y="399818"/>
                </a:lnTo>
                <a:lnTo>
                  <a:pt x="1104123" y="398376"/>
                </a:lnTo>
                <a:lnTo>
                  <a:pt x="1104123" y="397589"/>
                </a:lnTo>
                <a:lnTo>
                  <a:pt x="1104385" y="396933"/>
                </a:lnTo>
                <a:lnTo>
                  <a:pt x="1104779" y="395753"/>
                </a:lnTo>
                <a:lnTo>
                  <a:pt x="1104779" y="394311"/>
                </a:lnTo>
                <a:lnTo>
                  <a:pt x="1104779" y="393262"/>
                </a:lnTo>
                <a:lnTo>
                  <a:pt x="1105041" y="392606"/>
                </a:lnTo>
                <a:lnTo>
                  <a:pt x="1104779" y="391819"/>
                </a:lnTo>
                <a:lnTo>
                  <a:pt x="1105041" y="391426"/>
                </a:lnTo>
                <a:lnTo>
                  <a:pt x="1105041" y="390377"/>
                </a:lnTo>
                <a:lnTo>
                  <a:pt x="1105697" y="388541"/>
                </a:lnTo>
                <a:lnTo>
                  <a:pt x="1106483" y="388541"/>
                </a:lnTo>
                <a:lnTo>
                  <a:pt x="1106221" y="387754"/>
                </a:lnTo>
                <a:lnTo>
                  <a:pt x="1106483" y="387098"/>
                </a:lnTo>
                <a:lnTo>
                  <a:pt x="1107139" y="385656"/>
                </a:lnTo>
                <a:lnTo>
                  <a:pt x="1108975" y="384869"/>
                </a:lnTo>
                <a:lnTo>
                  <a:pt x="1109893" y="385263"/>
                </a:lnTo>
                <a:lnTo>
                  <a:pt x="1110286" y="384869"/>
                </a:lnTo>
                <a:lnTo>
                  <a:pt x="1110549" y="384607"/>
                </a:lnTo>
                <a:lnTo>
                  <a:pt x="1111729" y="384869"/>
                </a:lnTo>
                <a:lnTo>
                  <a:pt x="1111991" y="384607"/>
                </a:lnTo>
                <a:lnTo>
                  <a:pt x="1112647" y="384607"/>
                </a:lnTo>
                <a:lnTo>
                  <a:pt x="1115138" y="384869"/>
                </a:lnTo>
                <a:lnTo>
                  <a:pt x="1115138" y="384607"/>
                </a:lnTo>
                <a:lnTo>
                  <a:pt x="1116318" y="384214"/>
                </a:lnTo>
                <a:lnTo>
                  <a:pt x="1116580" y="383427"/>
                </a:lnTo>
                <a:lnTo>
                  <a:pt x="1117761" y="383165"/>
                </a:lnTo>
                <a:lnTo>
                  <a:pt x="1119203" y="382771"/>
                </a:lnTo>
                <a:lnTo>
                  <a:pt x="1119465" y="382509"/>
                </a:lnTo>
                <a:lnTo>
                  <a:pt x="1120645" y="382509"/>
                </a:lnTo>
                <a:lnTo>
                  <a:pt x="1121432" y="383165"/>
                </a:lnTo>
                <a:lnTo>
                  <a:pt x="1122875" y="382771"/>
                </a:lnTo>
                <a:lnTo>
                  <a:pt x="1123530" y="383165"/>
                </a:lnTo>
                <a:lnTo>
                  <a:pt x="1123793" y="383427"/>
                </a:lnTo>
                <a:lnTo>
                  <a:pt x="1124579" y="383165"/>
                </a:lnTo>
                <a:lnTo>
                  <a:pt x="1126022" y="383951"/>
                </a:lnTo>
                <a:lnTo>
                  <a:pt x="1126678" y="384607"/>
                </a:lnTo>
                <a:lnTo>
                  <a:pt x="1126678" y="386705"/>
                </a:lnTo>
                <a:lnTo>
                  <a:pt x="1127071" y="387623"/>
                </a:lnTo>
                <a:lnTo>
                  <a:pt x="1126284" y="388803"/>
                </a:lnTo>
                <a:lnTo>
                  <a:pt x="1127071" y="389852"/>
                </a:lnTo>
                <a:lnTo>
                  <a:pt x="1127333" y="390246"/>
                </a:lnTo>
                <a:lnTo>
                  <a:pt x="1127071" y="390508"/>
                </a:lnTo>
                <a:lnTo>
                  <a:pt x="1127071" y="390901"/>
                </a:lnTo>
                <a:lnTo>
                  <a:pt x="1126678" y="391164"/>
                </a:lnTo>
                <a:lnTo>
                  <a:pt x="1126678" y="391819"/>
                </a:lnTo>
                <a:lnTo>
                  <a:pt x="1127071" y="392213"/>
                </a:lnTo>
                <a:lnTo>
                  <a:pt x="1126678" y="392475"/>
                </a:lnTo>
                <a:lnTo>
                  <a:pt x="1127071" y="392868"/>
                </a:lnTo>
                <a:lnTo>
                  <a:pt x="1126678" y="393655"/>
                </a:lnTo>
                <a:lnTo>
                  <a:pt x="1126678" y="393917"/>
                </a:lnTo>
                <a:lnTo>
                  <a:pt x="1127464" y="393917"/>
                </a:lnTo>
                <a:lnTo>
                  <a:pt x="1128120" y="393917"/>
                </a:lnTo>
                <a:lnTo>
                  <a:pt x="1128907" y="394311"/>
                </a:lnTo>
                <a:lnTo>
                  <a:pt x="1130087" y="395097"/>
                </a:lnTo>
                <a:lnTo>
                  <a:pt x="1129694" y="396015"/>
                </a:lnTo>
                <a:lnTo>
                  <a:pt x="1128776" y="396802"/>
                </a:lnTo>
                <a:lnTo>
                  <a:pt x="1127595" y="397458"/>
                </a:lnTo>
                <a:lnTo>
                  <a:pt x="1126940" y="398507"/>
                </a:lnTo>
                <a:lnTo>
                  <a:pt x="1125760" y="400343"/>
                </a:lnTo>
                <a:lnTo>
                  <a:pt x="1124317" y="401392"/>
                </a:lnTo>
                <a:lnTo>
                  <a:pt x="1123268" y="401785"/>
                </a:lnTo>
                <a:lnTo>
                  <a:pt x="1122875" y="402047"/>
                </a:lnTo>
                <a:lnTo>
                  <a:pt x="1122613" y="402441"/>
                </a:lnTo>
                <a:lnTo>
                  <a:pt x="1122875" y="403096"/>
                </a:lnTo>
                <a:lnTo>
                  <a:pt x="1123530" y="403883"/>
                </a:lnTo>
                <a:lnTo>
                  <a:pt x="1123924" y="404146"/>
                </a:lnTo>
                <a:lnTo>
                  <a:pt x="1124579" y="405326"/>
                </a:lnTo>
                <a:lnTo>
                  <a:pt x="1125366" y="405588"/>
                </a:lnTo>
                <a:lnTo>
                  <a:pt x="1125629" y="405981"/>
                </a:lnTo>
                <a:lnTo>
                  <a:pt x="1125629" y="406244"/>
                </a:lnTo>
                <a:lnTo>
                  <a:pt x="1124579" y="407424"/>
                </a:lnTo>
                <a:lnTo>
                  <a:pt x="1123924" y="407686"/>
                </a:lnTo>
                <a:lnTo>
                  <a:pt x="1123924" y="408473"/>
                </a:lnTo>
                <a:lnTo>
                  <a:pt x="1123924" y="409128"/>
                </a:lnTo>
                <a:lnTo>
                  <a:pt x="1123530" y="410309"/>
                </a:lnTo>
                <a:lnTo>
                  <a:pt x="1123924" y="411095"/>
                </a:lnTo>
                <a:lnTo>
                  <a:pt x="1124186" y="411751"/>
                </a:lnTo>
                <a:lnTo>
                  <a:pt x="1124579" y="414243"/>
                </a:lnTo>
                <a:lnTo>
                  <a:pt x="1124842" y="415423"/>
                </a:lnTo>
                <a:lnTo>
                  <a:pt x="1124186" y="416603"/>
                </a:lnTo>
                <a:lnTo>
                  <a:pt x="1126022" y="416603"/>
                </a:lnTo>
                <a:lnTo>
                  <a:pt x="1127071" y="416865"/>
                </a:lnTo>
                <a:lnTo>
                  <a:pt x="1127071" y="416078"/>
                </a:lnTo>
                <a:lnTo>
                  <a:pt x="1126809" y="415423"/>
                </a:lnTo>
                <a:lnTo>
                  <a:pt x="1126415" y="414636"/>
                </a:lnTo>
                <a:lnTo>
                  <a:pt x="1126809" y="413980"/>
                </a:lnTo>
                <a:lnTo>
                  <a:pt x="1127727" y="411882"/>
                </a:lnTo>
                <a:lnTo>
                  <a:pt x="1128513" y="410046"/>
                </a:lnTo>
                <a:lnTo>
                  <a:pt x="1128907" y="407948"/>
                </a:lnTo>
                <a:lnTo>
                  <a:pt x="1130349" y="407686"/>
                </a:lnTo>
                <a:lnTo>
                  <a:pt x="1130349" y="407030"/>
                </a:lnTo>
                <a:lnTo>
                  <a:pt x="1129169" y="406244"/>
                </a:lnTo>
                <a:lnTo>
                  <a:pt x="1128513" y="405588"/>
                </a:lnTo>
                <a:lnTo>
                  <a:pt x="1127464" y="403752"/>
                </a:lnTo>
                <a:lnTo>
                  <a:pt x="1127727" y="403096"/>
                </a:lnTo>
                <a:lnTo>
                  <a:pt x="1128907" y="402834"/>
                </a:lnTo>
                <a:lnTo>
                  <a:pt x="1129694" y="402834"/>
                </a:lnTo>
                <a:lnTo>
                  <a:pt x="1131136" y="402047"/>
                </a:lnTo>
                <a:lnTo>
                  <a:pt x="1132054" y="401392"/>
                </a:lnTo>
                <a:lnTo>
                  <a:pt x="1133496" y="400212"/>
                </a:lnTo>
                <a:lnTo>
                  <a:pt x="1134677" y="400212"/>
                </a:lnTo>
                <a:lnTo>
                  <a:pt x="1134939" y="400605"/>
                </a:lnTo>
                <a:lnTo>
                  <a:pt x="1134021" y="401129"/>
                </a:lnTo>
                <a:lnTo>
                  <a:pt x="1134021" y="401785"/>
                </a:lnTo>
                <a:lnTo>
                  <a:pt x="1134283" y="401785"/>
                </a:lnTo>
                <a:lnTo>
                  <a:pt x="1134939" y="401392"/>
                </a:lnTo>
                <a:lnTo>
                  <a:pt x="1136119" y="401129"/>
                </a:lnTo>
                <a:lnTo>
                  <a:pt x="1135726" y="400343"/>
                </a:lnTo>
                <a:lnTo>
                  <a:pt x="1136906" y="399949"/>
                </a:lnTo>
                <a:lnTo>
                  <a:pt x="1137561" y="399163"/>
                </a:lnTo>
                <a:lnTo>
                  <a:pt x="1138348" y="399949"/>
                </a:lnTo>
                <a:lnTo>
                  <a:pt x="1139004" y="399949"/>
                </a:lnTo>
                <a:lnTo>
                  <a:pt x="1139791" y="400343"/>
                </a:lnTo>
                <a:lnTo>
                  <a:pt x="1140446" y="400605"/>
                </a:lnTo>
                <a:lnTo>
                  <a:pt x="1141233" y="401392"/>
                </a:lnTo>
                <a:lnTo>
                  <a:pt x="1141889" y="400343"/>
                </a:lnTo>
                <a:lnTo>
                  <a:pt x="1143987" y="400343"/>
                </a:lnTo>
                <a:lnTo>
                  <a:pt x="1146478" y="398507"/>
                </a:lnTo>
                <a:lnTo>
                  <a:pt x="1147921" y="399163"/>
                </a:lnTo>
                <a:lnTo>
                  <a:pt x="1147921" y="399949"/>
                </a:lnTo>
                <a:lnTo>
                  <a:pt x="1146085" y="399687"/>
                </a:lnTo>
                <a:lnTo>
                  <a:pt x="1145167" y="400343"/>
                </a:lnTo>
                <a:lnTo>
                  <a:pt x="1145823" y="401129"/>
                </a:lnTo>
                <a:lnTo>
                  <a:pt x="1146610" y="400736"/>
                </a:lnTo>
                <a:lnTo>
                  <a:pt x="1147265" y="400474"/>
                </a:lnTo>
                <a:lnTo>
                  <a:pt x="1147527" y="401523"/>
                </a:lnTo>
                <a:lnTo>
                  <a:pt x="1146085" y="401523"/>
                </a:lnTo>
                <a:lnTo>
                  <a:pt x="1145429" y="402179"/>
                </a:lnTo>
                <a:lnTo>
                  <a:pt x="1143987" y="402965"/>
                </a:lnTo>
                <a:lnTo>
                  <a:pt x="1143200" y="403621"/>
                </a:lnTo>
                <a:lnTo>
                  <a:pt x="1143200" y="404801"/>
                </a:lnTo>
                <a:lnTo>
                  <a:pt x="1143462" y="405588"/>
                </a:lnTo>
                <a:lnTo>
                  <a:pt x="1143462" y="406506"/>
                </a:lnTo>
                <a:lnTo>
                  <a:pt x="1143856" y="406899"/>
                </a:lnTo>
                <a:lnTo>
                  <a:pt x="1144511" y="407162"/>
                </a:lnTo>
                <a:lnTo>
                  <a:pt x="1145692" y="408342"/>
                </a:lnTo>
                <a:lnTo>
                  <a:pt x="1146478" y="408342"/>
                </a:lnTo>
                <a:lnTo>
                  <a:pt x="1146478" y="408604"/>
                </a:lnTo>
                <a:lnTo>
                  <a:pt x="1147396" y="408604"/>
                </a:lnTo>
                <a:lnTo>
                  <a:pt x="1147396" y="408342"/>
                </a:lnTo>
                <a:lnTo>
                  <a:pt x="1147790" y="408997"/>
                </a:lnTo>
                <a:lnTo>
                  <a:pt x="1149232" y="409784"/>
                </a:lnTo>
                <a:lnTo>
                  <a:pt x="1149888" y="409784"/>
                </a:lnTo>
                <a:lnTo>
                  <a:pt x="1150150" y="410702"/>
                </a:lnTo>
                <a:lnTo>
                  <a:pt x="1150543" y="410702"/>
                </a:lnTo>
                <a:lnTo>
                  <a:pt x="1150806" y="410046"/>
                </a:lnTo>
                <a:lnTo>
                  <a:pt x="1151199" y="410046"/>
                </a:lnTo>
                <a:lnTo>
                  <a:pt x="1151199" y="410702"/>
                </a:lnTo>
                <a:lnTo>
                  <a:pt x="1151199" y="411095"/>
                </a:lnTo>
                <a:lnTo>
                  <a:pt x="1151986" y="411095"/>
                </a:lnTo>
                <a:lnTo>
                  <a:pt x="1152641" y="411095"/>
                </a:lnTo>
                <a:lnTo>
                  <a:pt x="1153428" y="411095"/>
                </a:lnTo>
                <a:lnTo>
                  <a:pt x="1154084" y="410702"/>
                </a:lnTo>
                <a:lnTo>
                  <a:pt x="1154871" y="408604"/>
                </a:lnTo>
                <a:lnTo>
                  <a:pt x="1154871" y="407686"/>
                </a:lnTo>
                <a:lnTo>
                  <a:pt x="1153428" y="406768"/>
                </a:lnTo>
                <a:lnTo>
                  <a:pt x="1153428" y="407424"/>
                </a:lnTo>
                <a:lnTo>
                  <a:pt x="1153035" y="407686"/>
                </a:lnTo>
                <a:lnTo>
                  <a:pt x="1152379" y="407686"/>
                </a:lnTo>
                <a:lnTo>
                  <a:pt x="1151592" y="406244"/>
                </a:lnTo>
                <a:lnTo>
                  <a:pt x="1151592" y="404801"/>
                </a:lnTo>
                <a:lnTo>
                  <a:pt x="1152773" y="401916"/>
                </a:lnTo>
                <a:lnTo>
                  <a:pt x="1153559" y="399818"/>
                </a:lnTo>
                <a:lnTo>
                  <a:pt x="1154215" y="397327"/>
                </a:lnTo>
                <a:lnTo>
                  <a:pt x="1153822" y="396671"/>
                </a:lnTo>
                <a:lnTo>
                  <a:pt x="1153559" y="395229"/>
                </a:lnTo>
                <a:lnTo>
                  <a:pt x="1154215" y="394442"/>
                </a:lnTo>
                <a:lnTo>
                  <a:pt x="1154215" y="393262"/>
                </a:lnTo>
                <a:lnTo>
                  <a:pt x="1154477" y="392868"/>
                </a:lnTo>
                <a:lnTo>
                  <a:pt x="1154215" y="392081"/>
                </a:lnTo>
                <a:lnTo>
                  <a:pt x="1154477" y="390377"/>
                </a:lnTo>
                <a:lnTo>
                  <a:pt x="1154871" y="389197"/>
                </a:lnTo>
                <a:lnTo>
                  <a:pt x="1154477" y="388541"/>
                </a:lnTo>
                <a:lnTo>
                  <a:pt x="1154871" y="388279"/>
                </a:lnTo>
                <a:lnTo>
                  <a:pt x="1155133" y="387885"/>
                </a:lnTo>
                <a:lnTo>
                  <a:pt x="1154871" y="387623"/>
                </a:lnTo>
                <a:lnTo>
                  <a:pt x="1154871" y="386181"/>
                </a:lnTo>
                <a:lnTo>
                  <a:pt x="1154477" y="384345"/>
                </a:lnTo>
                <a:lnTo>
                  <a:pt x="1154477" y="382902"/>
                </a:lnTo>
                <a:lnTo>
                  <a:pt x="1154215" y="382902"/>
                </a:lnTo>
                <a:lnTo>
                  <a:pt x="1154215" y="381853"/>
                </a:lnTo>
                <a:lnTo>
                  <a:pt x="1154215" y="381460"/>
                </a:lnTo>
                <a:lnTo>
                  <a:pt x="1154215" y="380411"/>
                </a:lnTo>
                <a:lnTo>
                  <a:pt x="1154215" y="379231"/>
                </a:lnTo>
                <a:lnTo>
                  <a:pt x="1154215" y="378313"/>
                </a:lnTo>
                <a:lnTo>
                  <a:pt x="1153035" y="377919"/>
                </a:lnTo>
                <a:lnTo>
                  <a:pt x="1153035" y="377001"/>
                </a:lnTo>
                <a:lnTo>
                  <a:pt x="1153822" y="376215"/>
                </a:lnTo>
                <a:lnTo>
                  <a:pt x="1153035" y="375821"/>
                </a:lnTo>
                <a:lnTo>
                  <a:pt x="1152117" y="376477"/>
                </a:lnTo>
                <a:lnTo>
                  <a:pt x="1152117" y="376215"/>
                </a:lnTo>
                <a:lnTo>
                  <a:pt x="1152773" y="375559"/>
                </a:lnTo>
                <a:lnTo>
                  <a:pt x="1152117" y="374379"/>
                </a:lnTo>
                <a:lnTo>
                  <a:pt x="1152117" y="373592"/>
                </a:lnTo>
                <a:lnTo>
                  <a:pt x="1151724" y="372674"/>
                </a:lnTo>
                <a:lnTo>
                  <a:pt x="1151724" y="371887"/>
                </a:lnTo>
                <a:lnTo>
                  <a:pt x="1151461" y="371232"/>
                </a:lnTo>
                <a:lnTo>
                  <a:pt x="1151461" y="370445"/>
                </a:lnTo>
                <a:lnTo>
                  <a:pt x="1150806" y="370445"/>
                </a:lnTo>
                <a:lnTo>
                  <a:pt x="1150806" y="369789"/>
                </a:lnTo>
                <a:lnTo>
                  <a:pt x="1150412" y="369396"/>
                </a:lnTo>
                <a:lnTo>
                  <a:pt x="1149757" y="369134"/>
                </a:lnTo>
                <a:lnTo>
                  <a:pt x="1149494" y="368740"/>
                </a:lnTo>
                <a:lnTo>
                  <a:pt x="1149494" y="367953"/>
                </a:lnTo>
                <a:lnTo>
                  <a:pt x="1148707" y="367298"/>
                </a:lnTo>
                <a:lnTo>
                  <a:pt x="1147134" y="367167"/>
                </a:lnTo>
                <a:lnTo>
                  <a:pt x="1144642" y="367167"/>
                </a:lnTo>
                <a:lnTo>
                  <a:pt x="1143462" y="367429"/>
                </a:lnTo>
                <a:lnTo>
                  <a:pt x="1143200" y="367167"/>
                </a:lnTo>
                <a:lnTo>
                  <a:pt x="1142807" y="365986"/>
                </a:lnTo>
                <a:lnTo>
                  <a:pt x="1142807" y="365724"/>
                </a:lnTo>
                <a:lnTo>
                  <a:pt x="1142807" y="365331"/>
                </a:lnTo>
                <a:lnTo>
                  <a:pt x="1142544" y="366511"/>
                </a:lnTo>
                <a:lnTo>
                  <a:pt x="1142151" y="366773"/>
                </a:lnTo>
                <a:lnTo>
                  <a:pt x="1142938" y="367560"/>
                </a:lnTo>
                <a:lnTo>
                  <a:pt x="1143593" y="368216"/>
                </a:lnTo>
                <a:lnTo>
                  <a:pt x="1143593" y="369002"/>
                </a:lnTo>
                <a:lnTo>
                  <a:pt x="1143331" y="369396"/>
                </a:lnTo>
                <a:lnTo>
                  <a:pt x="1141889" y="371494"/>
                </a:lnTo>
                <a:lnTo>
                  <a:pt x="1141495" y="372150"/>
                </a:lnTo>
                <a:lnTo>
                  <a:pt x="1140053" y="372412"/>
                </a:lnTo>
                <a:lnTo>
                  <a:pt x="1139004" y="371756"/>
                </a:lnTo>
                <a:lnTo>
                  <a:pt x="1139004" y="370707"/>
                </a:lnTo>
                <a:lnTo>
                  <a:pt x="1138611" y="369527"/>
                </a:lnTo>
                <a:lnTo>
                  <a:pt x="1138611" y="368609"/>
                </a:lnTo>
                <a:lnTo>
                  <a:pt x="1138611" y="367822"/>
                </a:lnTo>
                <a:lnTo>
                  <a:pt x="1139004" y="367167"/>
                </a:lnTo>
                <a:lnTo>
                  <a:pt x="1139004" y="366773"/>
                </a:lnTo>
                <a:lnTo>
                  <a:pt x="1138611" y="366511"/>
                </a:lnTo>
                <a:lnTo>
                  <a:pt x="1138611" y="365331"/>
                </a:lnTo>
                <a:lnTo>
                  <a:pt x="1138348" y="365068"/>
                </a:lnTo>
                <a:lnTo>
                  <a:pt x="1138611" y="365068"/>
                </a:lnTo>
                <a:lnTo>
                  <a:pt x="1138611" y="364675"/>
                </a:lnTo>
                <a:lnTo>
                  <a:pt x="1138348" y="364675"/>
                </a:lnTo>
                <a:lnTo>
                  <a:pt x="1138348" y="364413"/>
                </a:lnTo>
                <a:lnTo>
                  <a:pt x="1138348" y="363626"/>
                </a:lnTo>
                <a:lnTo>
                  <a:pt x="1137955" y="363626"/>
                </a:lnTo>
                <a:lnTo>
                  <a:pt x="1137955" y="362970"/>
                </a:lnTo>
                <a:lnTo>
                  <a:pt x="1137299" y="362184"/>
                </a:lnTo>
                <a:lnTo>
                  <a:pt x="1137693" y="361790"/>
                </a:lnTo>
                <a:lnTo>
                  <a:pt x="1137299" y="361003"/>
                </a:lnTo>
                <a:lnTo>
                  <a:pt x="1137299" y="360741"/>
                </a:lnTo>
                <a:lnTo>
                  <a:pt x="1137299" y="360348"/>
                </a:lnTo>
                <a:lnTo>
                  <a:pt x="1137037" y="360348"/>
                </a:lnTo>
                <a:lnTo>
                  <a:pt x="1137037" y="359561"/>
                </a:lnTo>
                <a:lnTo>
                  <a:pt x="1136643" y="358905"/>
                </a:lnTo>
                <a:lnTo>
                  <a:pt x="1136643" y="357463"/>
                </a:lnTo>
                <a:lnTo>
                  <a:pt x="1136643" y="356676"/>
                </a:lnTo>
                <a:lnTo>
                  <a:pt x="1136381" y="356283"/>
                </a:lnTo>
                <a:lnTo>
                  <a:pt x="1135726" y="355496"/>
                </a:lnTo>
                <a:lnTo>
                  <a:pt x="1135726" y="355234"/>
                </a:lnTo>
                <a:lnTo>
                  <a:pt x="1135726" y="354053"/>
                </a:lnTo>
                <a:lnTo>
                  <a:pt x="1134545" y="352611"/>
                </a:lnTo>
                <a:lnTo>
                  <a:pt x="1134021" y="352611"/>
                </a:lnTo>
                <a:lnTo>
                  <a:pt x="1133628" y="351955"/>
                </a:lnTo>
                <a:lnTo>
                  <a:pt x="1133365" y="351955"/>
                </a:lnTo>
                <a:lnTo>
                  <a:pt x="1132972" y="351169"/>
                </a:lnTo>
                <a:lnTo>
                  <a:pt x="1132710" y="351169"/>
                </a:lnTo>
                <a:lnTo>
                  <a:pt x="1132710" y="351431"/>
                </a:lnTo>
                <a:lnTo>
                  <a:pt x="1132316" y="351431"/>
                </a:lnTo>
                <a:lnTo>
                  <a:pt x="1132054" y="351169"/>
                </a:lnTo>
                <a:lnTo>
                  <a:pt x="1131661" y="350513"/>
                </a:lnTo>
                <a:lnTo>
                  <a:pt x="1130874" y="350513"/>
                </a:lnTo>
                <a:lnTo>
                  <a:pt x="1129431" y="349333"/>
                </a:lnTo>
                <a:lnTo>
                  <a:pt x="1129825" y="348284"/>
                </a:lnTo>
                <a:lnTo>
                  <a:pt x="1129825" y="347890"/>
                </a:lnTo>
                <a:lnTo>
                  <a:pt x="1128382" y="348284"/>
                </a:lnTo>
                <a:lnTo>
                  <a:pt x="1126940" y="345792"/>
                </a:lnTo>
                <a:lnTo>
                  <a:pt x="1125760" y="345137"/>
                </a:lnTo>
                <a:lnTo>
                  <a:pt x="1124973" y="345137"/>
                </a:lnTo>
                <a:lnTo>
                  <a:pt x="1124973" y="344088"/>
                </a:lnTo>
                <a:lnTo>
                  <a:pt x="1125760" y="342907"/>
                </a:lnTo>
                <a:lnTo>
                  <a:pt x="1127202" y="343301"/>
                </a:lnTo>
                <a:lnTo>
                  <a:pt x="1127858" y="342907"/>
                </a:lnTo>
                <a:lnTo>
                  <a:pt x="1127858" y="342645"/>
                </a:lnTo>
                <a:lnTo>
                  <a:pt x="1127202" y="342645"/>
                </a:lnTo>
                <a:lnTo>
                  <a:pt x="1126940" y="341989"/>
                </a:lnTo>
                <a:lnTo>
                  <a:pt x="1126153" y="341989"/>
                </a:lnTo>
                <a:lnTo>
                  <a:pt x="1124973" y="342645"/>
                </a:lnTo>
                <a:lnTo>
                  <a:pt x="1124711" y="343432"/>
                </a:lnTo>
                <a:lnTo>
                  <a:pt x="1124317" y="344350"/>
                </a:lnTo>
                <a:lnTo>
                  <a:pt x="1123530" y="345137"/>
                </a:lnTo>
                <a:lnTo>
                  <a:pt x="1121826" y="345137"/>
                </a:lnTo>
                <a:lnTo>
                  <a:pt x="1121170" y="344874"/>
                </a:lnTo>
                <a:lnTo>
                  <a:pt x="1120908" y="345530"/>
                </a:lnTo>
                <a:lnTo>
                  <a:pt x="1120252" y="345137"/>
                </a:lnTo>
                <a:lnTo>
                  <a:pt x="1119990" y="345137"/>
                </a:lnTo>
                <a:lnTo>
                  <a:pt x="1119596" y="345137"/>
                </a:lnTo>
                <a:lnTo>
                  <a:pt x="1118941" y="345792"/>
                </a:lnTo>
                <a:lnTo>
                  <a:pt x="1117892" y="344874"/>
                </a:lnTo>
                <a:lnTo>
                  <a:pt x="1115794" y="344481"/>
                </a:lnTo>
                <a:lnTo>
                  <a:pt x="1113565" y="344481"/>
                </a:lnTo>
                <a:lnTo>
                  <a:pt x="1110680" y="344219"/>
                </a:lnTo>
                <a:lnTo>
                  <a:pt x="1109631" y="343825"/>
                </a:lnTo>
                <a:lnTo>
                  <a:pt x="1107795" y="344219"/>
                </a:lnTo>
                <a:lnTo>
                  <a:pt x="1107008" y="343563"/>
                </a:lnTo>
                <a:lnTo>
                  <a:pt x="1105566" y="343563"/>
                </a:lnTo>
                <a:lnTo>
                  <a:pt x="1105303" y="343563"/>
                </a:lnTo>
                <a:lnTo>
                  <a:pt x="1105303" y="344481"/>
                </a:lnTo>
                <a:lnTo>
                  <a:pt x="1106090" y="344874"/>
                </a:lnTo>
                <a:lnTo>
                  <a:pt x="1107795" y="345137"/>
                </a:lnTo>
                <a:lnTo>
                  <a:pt x="1107795" y="345792"/>
                </a:lnTo>
                <a:lnTo>
                  <a:pt x="1107008" y="346972"/>
                </a:lnTo>
                <a:lnTo>
                  <a:pt x="1106746" y="348415"/>
                </a:lnTo>
                <a:lnTo>
                  <a:pt x="1106746" y="349202"/>
                </a:lnTo>
                <a:lnTo>
                  <a:pt x="1106746" y="349857"/>
                </a:lnTo>
                <a:lnTo>
                  <a:pt x="1106352" y="350906"/>
                </a:lnTo>
                <a:lnTo>
                  <a:pt x="1106352" y="351300"/>
                </a:lnTo>
                <a:lnTo>
                  <a:pt x="1106090" y="352087"/>
                </a:lnTo>
                <a:lnTo>
                  <a:pt x="1106090" y="353004"/>
                </a:lnTo>
                <a:lnTo>
                  <a:pt x="1106090" y="353791"/>
                </a:lnTo>
                <a:lnTo>
                  <a:pt x="1106090" y="354447"/>
                </a:lnTo>
                <a:lnTo>
                  <a:pt x="1105303" y="355627"/>
                </a:lnTo>
                <a:lnTo>
                  <a:pt x="1105303" y="355889"/>
                </a:lnTo>
                <a:lnTo>
                  <a:pt x="1105566" y="355889"/>
                </a:lnTo>
                <a:lnTo>
                  <a:pt x="1106746" y="355234"/>
                </a:lnTo>
                <a:lnTo>
                  <a:pt x="1106746" y="353529"/>
                </a:lnTo>
                <a:lnTo>
                  <a:pt x="1107008" y="353136"/>
                </a:lnTo>
                <a:lnTo>
                  <a:pt x="1107795" y="353529"/>
                </a:lnTo>
                <a:lnTo>
                  <a:pt x="1108975" y="355627"/>
                </a:lnTo>
                <a:lnTo>
                  <a:pt x="1108975" y="356414"/>
                </a:lnTo>
                <a:lnTo>
                  <a:pt x="1109893" y="357070"/>
                </a:lnTo>
                <a:lnTo>
                  <a:pt x="1110680" y="358119"/>
                </a:lnTo>
                <a:lnTo>
                  <a:pt x="1111073" y="358774"/>
                </a:lnTo>
                <a:lnTo>
                  <a:pt x="1111335" y="359168"/>
                </a:lnTo>
                <a:lnTo>
                  <a:pt x="1111335" y="359823"/>
                </a:lnTo>
                <a:lnTo>
                  <a:pt x="1113171" y="362315"/>
                </a:lnTo>
                <a:lnTo>
                  <a:pt x="1113827" y="362315"/>
                </a:lnTo>
                <a:lnTo>
                  <a:pt x="1114089" y="363364"/>
                </a:lnTo>
                <a:lnTo>
                  <a:pt x="1114482" y="363757"/>
                </a:lnTo>
                <a:lnTo>
                  <a:pt x="1114745" y="364544"/>
                </a:lnTo>
                <a:lnTo>
                  <a:pt x="1114745" y="365200"/>
                </a:lnTo>
                <a:lnTo>
                  <a:pt x="1113696" y="366249"/>
                </a:lnTo>
                <a:lnTo>
                  <a:pt x="1112515" y="366249"/>
                </a:lnTo>
                <a:lnTo>
                  <a:pt x="1111597" y="366904"/>
                </a:lnTo>
                <a:lnTo>
                  <a:pt x="1111597" y="368085"/>
                </a:lnTo>
                <a:lnTo>
                  <a:pt x="1112253" y="368871"/>
                </a:lnTo>
                <a:lnTo>
                  <a:pt x="1112253" y="369527"/>
                </a:lnTo>
                <a:lnTo>
                  <a:pt x="1112515" y="369789"/>
                </a:lnTo>
                <a:lnTo>
                  <a:pt x="1112253" y="371232"/>
                </a:lnTo>
                <a:lnTo>
                  <a:pt x="1110811" y="370969"/>
                </a:lnTo>
                <a:lnTo>
                  <a:pt x="1108975" y="369134"/>
                </a:lnTo>
                <a:lnTo>
                  <a:pt x="1108975" y="368347"/>
                </a:lnTo>
                <a:lnTo>
                  <a:pt x="1108713" y="367429"/>
                </a:lnTo>
                <a:lnTo>
                  <a:pt x="1108975" y="365986"/>
                </a:lnTo>
                <a:lnTo>
                  <a:pt x="1109631" y="365986"/>
                </a:lnTo>
                <a:lnTo>
                  <a:pt x="1110417" y="364806"/>
                </a:lnTo>
                <a:lnTo>
                  <a:pt x="1111073" y="363364"/>
                </a:lnTo>
                <a:lnTo>
                  <a:pt x="1112253" y="362577"/>
                </a:lnTo>
                <a:lnTo>
                  <a:pt x="1112515" y="362315"/>
                </a:lnTo>
                <a:lnTo>
                  <a:pt x="1110811" y="360086"/>
                </a:lnTo>
                <a:lnTo>
                  <a:pt x="1110417" y="360086"/>
                </a:lnTo>
                <a:lnTo>
                  <a:pt x="1109631" y="360872"/>
                </a:lnTo>
                <a:lnTo>
                  <a:pt x="1108975" y="360872"/>
                </a:lnTo>
                <a:lnTo>
                  <a:pt x="1108713" y="361659"/>
                </a:lnTo>
                <a:lnTo>
                  <a:pt x="1107926" y="364019"/>
                </a:lnTo>
                <a:lnTo>
                  <a:pt x="1106483" y="365462"/>
                </a:lnTo>
                <a:lnTo>
                  <a:pt x="1105828" y="367298"/>
                </a:lnTo>
                <a:lnTo>
                  <a:pt x="1105828" y="368216"/>
                </a:lnTo>
                <a:lnTo>
                  <a:pt x="1105828" y="369002"/>
                </a:lnTo>
                <a:lnTo>
                  <a:pt x="1104648" y="371101"/>
                </a:lnTo>
                <a:lnTo>
                  <a:pt x="1104385" y="372543"/>
                </a:lnTo>
                <a:lnTo>
                  <a:pt x="1102943" y="373985"/>
                </a:lnTo>
                <a:lnTo>
                  <a:pt x="1101763" y="374379"/>
                </a:lnTo>
                <a:lnTo>
                  <a:pt x="1100320" y="374641"/>
                </a:lnTo>
                <a:lnTo>
                  <a:pt x="1100058" y="374379"/>
                </a:lnTo>
                <a:lnTo>
                  <a:pt x="1099665" y="374379"/>
                </a:lnTo>
                <a:lnTo>
                  <a:pt x="1099402" y="375297"/>
                </a:lnTo>
                <a:lnTo>
                  <a:pt x="1099009" y="375297"/>
                </a:lnTo>
                <a:lnTo>
                  <a:pt x="1098747" y="375297"/>
                </a:lnTo>
                <a:lnTo>
                  <a:pt x="1096911" y="375690"/>
                </a:lnTo>
                <a:lnTo>
                  <a:pt x="1096124" y="375690"/>
                </a:lnTo>
                <a:lnTo>
                  <a:pt x="1095468" y="375690"/>
                </a:lnTo>
                <a:lnTo>
                  <a:pt x="1094682" y="376608"/>
                </a:lnTo>
                <a:lnTo>
                  <a:pt x="1093502" y="376608"/>
                </a:lnTo>
                <a:lnTo>
                  <a:pt x="1092059" y="377788"/>
                </a:lnTo>
                <a:lnTo>
                  <a:pt x="1091797" y="379886"/>
                </a:lnTo>
                <a:lnTo>
                  <a:pt x="1091403" y="380542"/>
                </a:lnTo>
                <a:lnTo>
                  <a:pt x="1091403" y="381591"/>
                </a:lnTo>
                <a:lnTo>
                  <a:pt x="1089305" y="380804"/>
                </a:lnTo>
                <a:lnTo>
                  <a:pt x="1088387" y="378444"/>
                </a:lnTo>
                <a:lnTo>
                  <a:pt x="1087994" y="375166"/>
                </a:lnTo>
                <a:lnTo>
                  <a:pt x="1088387" y="373067"/>
                </a:lnTo>
                <a:lnTo>
                  <a:pt x="1089043" y="371363"/>
                </a:lnTo>
                <a:lnTo>
                  <a:pt x="1090092" y="369527"/>
                </a:lnTo>
                <a:lnTo>
                  <a:pt x="1090748" y="368871"/>
                </a:lnTo>
                <a:lnTo>
                  <a:pt x="1091141" y="368609"/>
                </a:lnTo>
                <a:lnTo>
                  <a:pt x="1091403" y="367167"/>
                </a:lnTo>
                <a:lnTo>
                  <a:pt x="1091797" y="365986"/>
                </a:lnTo>
                <a:lnTo>
                  <a:pt x="1091797" y="365724"/>
                </a:lnTo>
                <a:lnTo>
                  <a:pt x="1091141" y="364544"/>
                </a:lnTo>
                <a:lnTo>
                  <a:pt x="1091403" y="363757"/>
                </a:lnTo>
                <a:lnTo>
                  <a:pt x="1091403" y="363102"/>
                </a:lnTo>
                <a:lnTo>
                  <a:pt x="1091797" y="361659"/>
                </a:lnTo>
                <a:lnTo>
                  <a:pt x="1092583" y="360610"/>
                </a:lnTo>
                <a:lnTo>
                  <a:pt x="1092846" y="360610"/>
                </a:lnTo>
                <a:lnTo>
                  <a:pt x="1092846" y="361397"/>
                </a:lnTo>
                <a:lnTo>
                  <a:pt x="1093502" y="361659"/>
                </a:lnTo>
                <a:lnTo>
                  <a:pt x="1093895" y="362315"/>
                </a:lnTo>
                <a:lnTo>
                  <a:pt x="1094157" y="362315"/>
                </a:lnTo>
                <a:lnTo>
                  <a:pt x="1094551" y="362052"/>
                </a:lnTo>
                <a:lnTo>
                  <a:pt x="1095600" y="359823"/>
                </a:lnTo>
                <a:lnTo>
                  <a:pt x="1095993" y="359168"/>
                </a:lnTo>
                <a:lnTo>
                  <a:pt x="1095993" y="357463"/>
                </a:lnTo>
                <a:lnTo>
                  <a:pt x="1095337" y="356676"/>
                </a:lnTo>
                <a:lnTo>
                  <a:pt x="1094682" y="356152"/>
                </a:lnTo>
                <a:lnTo>
                  <a:pt x="1094026" y="356152"/>
                </a:lnTo>
                <a:lnTo>
                  <a:pt x="1091928" y="354971"/>
                </a:lnTo>
                <a:lnTo>
                  <a:pt x="1092190" y="355627"/>
                </a:lnTo>
                <a:lnTo>
                  <a:pt x="1094288" y="356414"/>
                </a:lnTo>
                <a:lnTo>
                  <a:pt x="1094682" y="357594"/>
                </a:lnTo>
                <a:lnTo>
                  <a:pt x="1094026" y="358512"/>
                </a:lnTo>
                <a:lnTo>
                  <a:pt x="1094026" y="359299"/>
                </a:lnTo>
                <a:lnTo>
                  <a:pt x="1093633" y="358512"/>
                </a:lnTo>
                <a:lnTo>
                  <a:pt x="1093370" y="357594"/>
                </a:lnTo>
                <a:lnTo>
                  <a:pt x="1092977" y="356807"/>
                </a:lnTo>
                <a:lnTo>
                  <a:pt x="1092977" y="356414"/>
                </a:lnTo>
                <a:lnTo>
                  <a:pt x="1091928" y="356414"/>
                </a:lnTo>
                <a:lnTo>
                  <a:pt x="1090748" y="354971"/>
                </a:lnTo>
                <a:lnTo>
                  <a:pt x="1089830" y="354971"/>
                </a:lnTo>
                <a:lnTo>
                  <a:pt x="1089436" y="354185"/>
                </a:lnTo>
                <a:lnTo>
                  <a:pt x="1088518" y="353922"/>
                </a:lnTo>
                <a:lnTo>
                  <a:pt x="1087076" y="353922"/>
                </a:lnTo>
                <a:lnTo>
                  <a:pt x="1087732" y="354185"/>
                </a:lnTo>
                <a:lnTo>
                  <a:pt x="1087732" y="354578"/>
                </a:lnTo>
                <a:lnTo>
                  <a:pt x="1087338" y="354578"/>
                </a:lnTo>
                <a:lnTo>
                  <a:pt x="1086289" y="354578"/>
                </a:lnTo>
                <a:lnTo>
                  <a:pt x="1085109" y="354840"/>
                </a:lnTo>
                <a:lnTo>
                  <a:pt x="1084716" y="355234"/>
                </a:lnTo>
                <a:lnTo>
                  <a:pt x="1083929" y="356020"/>
                </a:lnTo>
                <a:lnTo>
                  <a:pt x="1084322" y="356283"/>
                </a:lnTo>
                <a:lnTo>
                  <a:pt x="1084978" y="356283"/>
                </a:lnTo>
                <a:lnTo>
                  <a:pt x="1084585" y="356938"/>
                </a:lnTo>
                <a:lnTo>
                  <a:pt x="1081700" y="358774"/>
                </a:lnTo>
                <a:lnTo>
                  <a:pt x="1081569" y="358774"/>
                </a:lnTo>
                <a:lnTo>
                  <a:pt x="1080782" y="359036"/>
                </a:lnTo>
                <a:lnTo>
                  <a:pt x="1078290" y="360217"/>
                </a:lnTo>
                <a:lnTo>
                  <a:pt x="1076586" y="360610"/>
                </a:lnTo>
                <a:lnTo>
                  <a:pt x="1075930" y="361659"/>
                </a:lnTo>
                <a:lnTo>
                  <a:pt x="1075536" y="362839"/>
                </a:lnTo>
                <a:lnTo>
                  <a:pt x="1075274" y="363495"/>
                </a:lnTo>
                <a:lnTo>
                  <a:pt x="1073176" y="364937"/>
                </a:lnTo>
                <a:lnTo>
                  <a:pt x="1072783" y="365724"/>
                </a:lnTo>
                <a:lnTo>
                  <a:pt x="1072520" y="365986"/>
                </a:lnTo>
                <a:lnTo>
                  <a:pt x="1071865" y="367167"/>
                </a:lnTo>
                <a:lnTo>
                  <a:pt x="1071471" y="369265"/>
                </a:lnTo>
                <a:lnTo>
                  <a:pt x="1071471" y="369527"/>
                </a:lnTo>
                <a:lnTo>
                  <a:pt x="1071209" y="370969"/>
                </a:lnTo>
                <a:lnTo>
                  <a:pt x="1070554" y="372150"/>
                </a:lnTo>
                <a:lnTo>
                  <a:pt x="1069373" y="372412"/>
                </a:lnTo>
                <a:lnTo>
                  <a:pt x="1066489" y="372805"/>
                </a:lnTo>
                <a:lnTo>
                  <a:pt x="1066226" y="373067"/>
                </a:lnTo>
                <a:lnTo>
                  <a:pt x="1065046" y="372805"/>
                </a:lnTo>
                <a:lnTo>
                  <a:pt x="1063997" y="373067"/>
                </a:lnTo>
                <a:lnTo>
                  <a:pt x="1063341" y="372281"/>
                </a:lnTo>
                <a:lnTo>
                  <a:pt x="1062555" y="372018"/>
                </a:lnTo>
                <a:lnTo>
                  <a:pt x="1061899" y="372805"/>
                </a:lnTo>
                <a:lnTo>
                  <a:pt x="1060063" y="372412"/>
                </a:lnTo>
                <a:lnTo>
                  <a:pt x="1058621" y="370051"/>
                </a:lnTo>
                <a:lnTo>
                  <a:pt x="1057965" y="368871"/>
                </a:lnTo>
                <a:lnTo>
                  <a:pt x="1057965" y="367822"/>
                </a:lnTo>
                <a:lnTo>
                  <a:pt x="1058358" y="365986"/>
                </a:lnTo>
                <a:lnTo>
                  <a:pt x="1059801" y="362446"/>
                </a:lnTo>
                <a:lnTo>
                  <a:pt x="1060063" y="361003"/>
                </a:lnTo>
                <a:lnTo>
                  <a:pt x="1060456" y="359823"/>
                </a:lnTo>
                <a:lnTo>
                  <a:pt x="1061374" y="359561"/>
                </a:lnTo>
                <a:lnTo>
                  <a:pt x="1061768" y="359561"/>
                </a:lnTo>
                <a:lnTo>
                  <a:pt x="1061768" y="360348"/>
                </a:lnTo>
                <a:lnTo>
                  <a:pt x="1062030" y="360348"/>
                </a:lnTo>
                <a:lnTo>
                  <a:pt x="1062423" y="361003"/>
                </a:lnTo>
                <a:lnTo>
                  <a:pt x="1063210" y="361003"/>
                </a:lnTo>
                <a:lnTo>
                  <a:pt x="1063472" y="360741"/>
                </a:lnTo>
                <a:lnTo>
                  <a:pt x="1063210" y="359561"/>
                </a:lnTo>
                <a:lnTo>
                  <a:pt x="1063210" y="358381"/>
                </a:lnTo>
                <a:lnTo>
                  <a:pt x="1063472" y="357725"/>
                </a:lnTo>
                <a:lnTo>
                  <a:pt x="1063472" y="357463"/>
                </a:lnTo>
                <a:lnTo>
                  <a:pt x="1063866" y="356283"/>
                </a:lnTo>
                <a:lnTo>
                  <a:pt x="1065308" y="355234"/>
                </a:lnTo>
                <a:lnTo>
                  <a:pt x="1066095" y="354578"/>
                </a:lnTo>
                <a:lnTo>
                  <a:pt x="1066095" y="353398"/>
                </a:lnTo>
                <a:lnTo>
                  <a:pt x="1065308" y="351955"/>
                </a:lnTo>
                <a:lnTo>
                  <a:pt x="1064653" y="351693"/>
                </a:lnTo>
                <a:lnTo>
                  <a:pt x="1064653" y="351300"/>
                </a:lnTo>
                <a:lnTo>
                  <a:pt x="1064653" y="351037"/>
                </a:lnTo>
                <a:lnTo>
                  <a:pt x="1067800" y="347497"/>
                </a:lnTo>
                <a:lnTo>
                  <a:pt x="1067800" y="346710"/>
                </a:lnTo>
                <a:lnTo>
                  <a:pt x="1067800" y="344874"/>
                </a:lnTo>
                <a:lnTo>
                  <a:pt x="1067800" y="343825"/>
                </a:lnTo>
                <a:lnTo>
                  <a:pt x="1068455" y="341727"/>
                </a:lnTo>
                <a:lnTo>
                  <a:pt x="1068455" y="339629"/>
                </a:lnTo>
                <a:lnTo>
                  <a:pt x="1069242" y="338973"/>
                </a:lnTo>
                <a:lnTo>
                  <a:pt x="1069636" y="337793"/>
                </a:lnTo>
                <a:lnTo>
                  <a:pt x="1070422" y="337793"/>
                </a:lnTo>
                <a:lnTo>
                  <a:pt x="1069636" y="337006"/>
                </a:lnTo>
                <a:lnTo>
                  <a:pt x="1070422" y="337006"/>
                </a:lnTo>
                <a:lnTo>
                  <a:pt x="1070685" y="336744"/>
                </a:lnTo>
                <a:lnTo>
                  <a:pt x="1070422" y="334646"/>
                </a:lnTo>
                <a:lnTo>
                  <a:pt x="1070685" y="333204"/>
                </a:lnTo>
                <a:lnTo>
                  <a:pt x="1070422" y="331761"/>
                </a:lnTo>
                <a:lnTo>
                  <a:pt x="1070685" y="331368"/>
                </a:lnTo>
                <a:lnTo>
                  <a:pt x="1070422" y="331106"/>
                </a:lnTo>
                <a:lnTo>
                  <a:pt x="1070422" y="330712"/>
                </a:lnTo>
                <a:lnTo>
                  <a:pt x="1071078" y="330712"/>
                </a:lnTo>
                <a:lnTo>
                  <a:pt x="1071340" y="330450"/>
                </a:lnTo>
                <a:lnTo>
                  <a:pt x="1071078" y="330450"/>
                </a:lnTo>
                <a:lnTo>
                  <a:pt x="1070685" y="330450"/>
                </a:lnTo>
                <a:lnTo>
                  <a:pt x="1071078" y="329663"/>
                </a:lnTo>
                <a:lnTo>
                  <a:pt x="1071340" y="328483"/>
                </a:lnTo>
                <a:lnTo>
                  <a:pt x="1071734" y="326123"/>
                </a:lnTo>
                <a:lnTo>
                  <a:pt x="1071340" y="325729"/>
                </a:lnTo>
                <a:lnTo>
                  <a:pt x="1070422" y="322844"/>
                </a:lnTo>
                <a:lnTo>
                  <a:pt x="1069636" y="321926"/>
                </a:lnTo>
                <a:lnTo>
                  <a:pt x="1069636" y="321140"/>
                </a:lnTo>
                <a:lnTo>
                  <a:pt x="1071078" y="320746"/>
                </a:lnTo>
                <a:lnTo>
                  <a:pt x="1070685" y="320484"/>
                </a:lnTo>
                <a:lnTo>
                  <a:pt x="1069636" y="320746"/>
                </a:lnTo>
                <a:lnTo>
                  <a:pt x="1069242" y="320484"/>
                </a:lnTo>
                <a:lnTo>
                  <a:pt x="1068980" y="320091"/>
                </a:lnTo>
                <a:lnTo>
                  <a:pt x="1067800" y="319828"/>
                </a:lnTo>
                <a:lnTo>
                  <a:pt x="1066751" y="319828"/>
                </a:lnTo>
                <a:lnTo>
                  <a:pt x="1064653" y="319828"/>
                </a:lnTo>
                <a:lnTo>
                  <a:pt x="1063210" y="319173"/>
                </a:lnTo>
                <a:lnTo>
                  <a:pt x="1061768" y="317337"/>
                </a:lnTo>
                <a:lnTo>
                  <a:pt x="1061768" y="316419"/>
                </a:lnTo>
                <a:lnTo>
                  <a:pt x="1060981" y="315239"/>
                </a:lnTo>
                <a:lnTo>
                  <a:pt x="1059801" y="314452"/>
                </a:lnTo>
                <a:lnTo>
                  <a:pt x="1058096" y="314190"/>
                </a:lnTo>
                <a:lnTo>
                  <a:pt x="1058096" y="314452"/>
                </a:lnTo>
                <a:lnTo>
                  <a:pt x="1058358" y="314845"/>
                </a:lnTo>
                <a:lnTo>
                  <a:pt x="1058358" y="315108"/>
                </a:lnTo>
                <a:lnTo>
                  <a:pt x="1058096" y="315108"/>
                </a:lnTo>
                <a:lnTo>
                  <a:pt x="1057703" y="314845"/>
                </a:lnTo>
                <a:lnTo>
                  <a:pt x="1057441" y="313665"/>
                </a:lnTo>
                <a:lnTo>
                  <a:pt x="1057703" y="312616"/>
                </a:lnTo>
                <a:lnTo>
                  <a:pt x="1058096" y="310125"/>
                </a:lnTo>
                <a:lnTo>
                  <a:pt x="1056654" y="307240"/>
                </a:lnTo>
                <a:lnTo>
                  <a:pt x="1056260" y="307240"/>
                </a:lnTo>
                <a:lnTo>
                  <a:pt x="1056260" y="306584"/>
                </a:lnTo>
                <a:lnTo>
                  <a:pt x="1055867" y="306584"/>
                </a:lnTo>
                <a:lnTo>
                  <a:pt x="1055605" y="306977"/>
                </a:lnTo>
                <a:lnTo>
                  <a:pt x="1055211" y="306584"/>
                </a:lnTo>
                <a:lnTo>
                  <a:pt x="1054424" y="306584"/>
                </a:lnTo>
                <a:lnTo>
                  <a:pt x="1053507" y="304486"/>
                </a:lnTo>
                <a:lnTo>
                  <a:pt x="1052326" y="305273"/>
                </a:lnTo>
                <a:lnTo>
                  <a:pt x="1053507" y="307109"/>
                </a:lnTo>
                <a:lnTo>
                  <a:pt x="1052326" y="307109"/>
                </a:lnTo>
                <a:lnTo>
                  <a:pt x="1051277" y="306715"/>
                </a:lnTo>
                <a:lnTo>
                  <a:pt x="1050622" y="305535"/>
                </a:lnTo>
                <a:lnTo>
                  <a:pt x="1050228" y="304748"/>
                </a:lnTo>
                <a:lnTo>
                  <a:pt x="1050228" y="304486"/>
                </a:lnTo>
                <a:lnTo>
                  <a:pt x="1049966" y="302650"/>
                </a:lnTo>
                <a:lnTo>
                  <a:pt x="1049966" y="300159"/>
                </a:lnTo>
                <a:lnTo>
                  <a:pt x="1049310" y="299503"/>
                </a:lnTo>
                <a:lnTo>
                  <a:pt x="1048917" y="299503"/>
                </a:lnTo>
                <a:lnTo>
                  <a:pt x="1048917" y="298716"/>
                </a:lnTo>
                <a:lnTo>
                  <a:pt x="1049310" y="298323"/>
                </a:lnTo>
                <a:lnTo>
                  <a:pt x="1049573" y="298061"/>
                </a:lnTo>
                <a:lnTo>
                  <a:pt x="1049966" y="297667"/>
                </a:lnTo>
                <a:lnTo>
                  <a:pt x="1050753" y="297405"/>
                </a:lnTo>
                <a:lnTo>
                  <a:pt x="1050359" y="297012"/>
                </a:lnTo>
                <a:lnTo>
                  <a:pt x="1049704" y="297405"/>
                </a:lnTo>
                <a:lnTo>
                  <a:pt x="1049704" y="297667"/>
                </a:lnTo>
                <a:lnTo>
                  <a:pt x="1048917" y="298061"/>
                </a:lnTo>
                <a:lnTo>
                  <a:pt x="1048655" y="298061"/>
                </a:lnTo>
                <a:lnTo>
                  <a:pt x="1048655" y="297667"/>
                </a:lnTo>
                <a:lnTo>
                  <a:pt x="1048917" y="297405"/>
                </a:lnTo>
                <a:lnTo>
                  <a:pt x="1048655" y="297012"/>
                </a:lnTo>
                <a:lnTo>
                  <a:pt x="1048655" y="296749"/>
                </a:lnTo>
                <a:lnTo>
                  <a:pt x="1048917" y="296356"/>
                </a:lnTo>
                <a:lnTo>
                  <a:pt x="1048655" y="295700"/>
                </a:lnTo>
                <a:lnTo>
                  <a:pt x="1048261" y="295700"/>
                </a:lnTo>
                <a:lnTo>
                  <a:pt x="1048655" y="295438"/>
                </a:lnTo>
                <a:lnTo>
                  <a:pt x="1048655" y="294651"/>
                </a:lnTo>
                <a:lnTo>
                  <a:pt x="1047999" y="294258"/>
                </a:lnTo>
                <a:lnTo>
                  <a:pt x="1047999" y="293471"/>
                </a:lnTo>
                <a:lnTo>
                  <a:pt x="1047999" y="293209"/>
                </a:lnTo>
                <a:lnTo>
                  <a:pt x="1048261" y="293209"/>
                </a:lnTo>
                <a:lnTo>
                  <a:pt x="1048655" y="293209"/>
                </a:lnTo>
                <a:lnTo>
                  <a:pt x="1048655" y="292553"/>
                </a:lnTo>
                <a:lnTo>
                  <a:pt x="1048917" y="290717"/>
                </a:lnTo>
                <a:lnTo>
                  <a:pt x="1049704" y="289799"/>
                </a:lnTo>
                <a:lnTo>
                  <a:pt x="1049704" y="289013"/>
                </a:lnTo>
                <a:lnTo>
                  <a:pt x="1050097" y="289013"/>
                </a:lnTo>
                <a:lnTo>
                  <a:pt x="1050359" y="288619"/>
                </a:lnTo>
                <a:lnTo>
                  <a:pt x="1050359" y="288357"/>
                </a:lnTo>
                <a:lnTo>
                  <a:pt x="1050097" y="287964"/>
                </a:lnTo>
                <a:lnTo>
                  <a:pt x="1050359" y="287308"/>
                </a:lnTo>
                <a:lnTo>
                  <a:pt x="1050753" y="287964"/>
                </a:lnTo>
                <a:lnTo>
                  <a:pt x="1051408" y="287964"/>
                </a:lnTo>
                <a:lnTo>
                  <a:pt x="1052195" y="287046"/>
                </a:lnTo>
                <a:lnTo>
                  <a:pt x="1052851" y="287046"/>
                </a:lnTo>
                <a:lnTo>
                  <a:pt x="1054293" y="285603"/>
                </a:lnTo>
                <a:lnTo>
                  <a:pt x="1057178" y="284816"/>
                </a:lnTo>
                <a:lnTo>
                  <a:pt x="1060719" y="283636"/>
                </a:lnTo>
                <a:lnTo>
                  <a:pt x="1061112" y="283636"/>
                </a:lnTo>
                <a:lnTo>
                  <a:pt x="1061899" y="283374"/>
                </a:lnTo>
                <a:lnTo>
                  <a:pt x="1062555" y="283374"/>
                </a:lnTo>
                <a:lnTo>
                  <a:pt x="1063341" y="283636"/>
                </a:lnTo>
                <a:lnTo>
                  <a:pt x="1066226" y="284030"/>
                </a:lnTo>
                <a:lnTo>
                  <a:pt x="1067669" y="285472"/>
                </a:lnTo>
                <a:lnTo>
                  <a:pt x="1067275" y="284292"/>
                </a:lnTo>
                <a:lnTo>
                  <a:pt x="1067013" y="284030"/>
                </a:lnTo>
                <a:lnTo>
                  <a:pt x="1067013" y="283636"/>
                </a:lnTo>
                <a:close/>
                <a:moveTo>
                  <a:pt x="1065571" y="281014"/>
                </a:moveTo>
                <a:lnTo>
                  <a:pt x="1066357" y="281014"/>
                </a:lnTo>
                <a:lnTo>
                  <a:pt x="1068193" y="281407"/>
                </a:lnTo>
                <a:lnTo>
                  <a:pt x="1068455" y="282063"/>
                </a:lnTo>
                <a:lnTo>
                  <a:pt x="1068193" y="282325"/>
                </a:lnTo>
                <a:lnTo>
                  <a:pt x="1065964" y="281669"/>
                </a:lnTo>
                <a:lnTo>
                  <a:pt x="1065571" y="281407"/>
                </a:lnTo>
                <a:close/>
                <a:moveTo>
                  <a:pt x="1052851" y="264491"/>
                </a:moveTo>
                <a:lnTo>
                  <a:pt x="1053900" y="264753"/>
                </a:lnTo>
                <a:lnTo>
                  <a:pt x="1054293" y="265147"/>
                </a:lnTo>
                <a:lnTo>
                  <a:pt x="1053900" y="266589"/>
                </a:lnTo>
                <a:lnTo>
                  <a:pt x="1053638" y="266589"/>
                </a:lnTo>
                <a:lnTo>
                  <a:pt x="1053244" y="267376"/>
                </a:lnTo>
                <a:lnTo>
                  <a:pt x="1053638" y="267638"/>
                </a:lnTo>
                <a:lnTo>
                  <a:pt x="1053244" y="268818"/>
                </a:lnTo>
                <a:lnTo>
                  <a:pt x="1052982" y="269474"/>
                </a:lnTo>
                <a:lnTo>
                  <a:pt x="1053244" y="272359"/>
                </a:lnTo>
                <a:lnTo>
                  <a:pt x="1053244" y="274064"/>
                </a:lnTo>
                <a:lnTo>
                  <a:pt x="1053638" y="275244"/>
                </a:lnTo>
                <a:lnTo>
                  <a:pt x="1053638" y="275768"/>
                </a:lnTo>
                <a:lnTo>
                  <a:pt x="1053507" y="275768"/>
                </a:lnTo>
                <a:lnTo>
                  <a:pt x="1053113" y="274326"/>
                </a:lnTo>
                <a:lnTo>
                  <a:pt x="1052851" y="273146"/>
                </a:lnTo>
                <a:lnTo>
                  <a:pt x="1052851" y="271441"/>
                </a:lnTo>
                <a:lnTo>
                  <a:pt x="1052457" y="268950"/>
                </a:lnTo>
                <a:lnTo>
                  <a:pt x="1052195" y="268163"/>
                </a:lnTo>
                <a:lnTo>
                  <a:pt x="1052457" y="267900"/>
                </a:lnTo>
                <a:lnTo>
                  <a:pt x="1052195" y="266065"/>
                </a:lnTo>
                <a:lnTo>
                  <a:pt x="1052195" y="264753"/>
                </a:lnTo>
                <a:close/>
                <a:moveTo>
                  <a:pt x="1101107" y="236560"/>
                </a:moveTo>
                <a:lnTo>
                  <a:pt x="1102812" y="237216"/>
                </a:lnTo>
                <a:lnTo>
                  <a:pt x="1103205" y="238396"/>
                </a:lnTo>
                <a:lnTo>
                  <a:pt x="1102550" y="239183"/>
                </a:lnTo>
                <a:lnTo>
                  <a:pt x="1100451" y="240101"/>
                </a:lnTo>
                <a:lnTo>
                  <a:pt x="1099796" y="241937"/>
                </a:lnTo>
                <a:lnTo>
                  <a:pt x="1099009" y="242592"/>
                </a:lnTo>
                <a:lnTo>
                  <a:pt x="1097567" y="242986"/>
                </a:lnTo>
                <a:lnTo>
                  <a:pt x="1097829" y="240887"/>
                </a:lnTo>
                <a:lnTo>
                  <a:pt x="1099927" y="238396"/>
                </a:lnTo>
                <a:lnTo>
                  <a:pt x="1099927" y="236954"/>
                </a:lnTo>
                <a:close/>
                <a:moveTo>
                  <a:pt x="830846" y="223054"/>
                </a:moveTo>
                <a:lnTo>
                  <a:pt x="831502" y="223316"/>
                </a:lnTo>
                <a:lnTo>
                  <a:pt x="831764" y="223054"/>
                </a:lnTo>
                <a:lnTo>
                  <a:pt x="832158" y="223840"/>
                </a:lnTo>
                <a:lnTo>
                  <a:pt x="833600" y="223840"/>
                </a:lnTo>
                <a:lnTo>
                  <a:pt x="833862" y="224103"/>
                </a:lnTo>
                <a:lnTo>
                  <a:pt x="833600" y="224496"/>
                </a:lnTo>
                <a:lnTo>
                  <a:pt x="833207" y="224758"/>
                </a:lnTo>
                <a:lnTo>
                  <a:pt x="832551" y="224758"/>
                </a:lnTo>
                <a:lnTo>
                  <a:pt x="831764" y="224496"/>
                </a:lnTo>
                <a:lnTo>
                  <a:pt x="831108" y="224103"/>
                </a:lnTo>
                <a:lnTo>
                  <a:pt x="830846" y="223316"/>
                </a:lnTo>
                <a:close/>
                <a:moveTo>
                  <a:pt x="833731" y="217284"/>
                </a:moveTo>
                <a:lnTo>
                  <a:pt x="833731" y="217546"/>
                </a:lnTo>
                <a:lnTo>
                  <a:pt x="834125" y="217546"/>
                </a:lnTo>
                <a:lnTo>
                  <a:pt x="832944" y="218989"/>
                </a:lnTo>
                <a:lnTo>
                  <a:pt x="832944" y="219382"/>
                </a:lnTo>
                <a:lnTo>
                  <a:pt x="834125" y="220038"/>
                </a:lnTo>
                <a:lnTo>
                  <a:pt x="835174" y="220300"/>
                </a:lnTo>
                <a:lnTo>
                  <a:pt x="835174" y="221087"/>
                </a:lnTo>
                <a:lnTo>
                  <a:pt x="835174" y="221742"/>
                </a:lnTo>
                <a:lnTo>
                  <a:pt x="834387" y="222923"/>
                </a:lnTo>
                <a:lnTo>
                  <a:pt x="834125" y="223709"/>
                </a:lnTo>
                <a:lnTo>
                  <a:pt x="833469" y="223316"/>
                </a:lnTo>
                <a:lnTo>
                  <a:pt x="833076" y="223316"/>
                </a:lnTo>
                <a:lnTo>
                  <a:pt x="832813" y="223316"/>
                </a:lnTo>
                <a:lnTo>
                  <a:pt x="832158" y="223054"/>
                </a:lnTo>
                <a:lnTo>
                  <a:pt x="831764" y="223054"/>
                </a:lnTo>
                <a:lnTo>
                  <a:pt x="830322" y="222660"/>
                </a:lnTo>
                <a:lnTo>
                  <a:pt x="829666" y="222398"/>
                </a:lnTo>
                <a:lnTo>
                  <a:pt x="829666" y="222005"/>
                </a:lnTo>
                <a:lnTo>
                  <a:pt x="829142" y="221480"/>
                </a:lnTo>
                <a:lnTo>
                  <a:pt x="829404" y="221087"/>
                </a:lnTo>
                <a:lnTo>
                  <a:pt x="829142" y="219382"/>
                </a:lnTo>
                <a:lnTo>
                  <a:pt x="829142" y="218989"/>
                </a:lnTo>
                <a:lnTo>
                  <a:pt x="829404" y="218989"/>
                </a:lnTo>
                <a:lnTo>
                  <a:pt x="830846" y="218989"/>
                </a:lnTo>
                <a:lnTo>
                  <a:pt x="830846" y="218726"/>
                </a:lnTo>
                <a:lnTo>
                  <a:pt x="831240" y="218726"/>
                </a:lnTo>
                <a:lnTo>
                  <a:pt x="832026" y="218989"/>
                </a:lnTo>
                <a:lnTo>
                  <a:pt x="832289" y="218726"/>
                </a:lnTo>
                <a:lnTo>
                  <a:pt x="832944" y="218071"/>
                </a:lnTo>
                <a:close/>
                <a:moveTo>
                  <a:pt x="626938" y="216759"/>
                </a:moveTo>
                <a:lnTo>
                  <a:pt x="627331" y="217022"/>
                </a:lnTo>
                <a:lnTo>
                  <a:pt x="626938" y="217022"/>
                </a:lnTo>
                <a:lnTo>
                  <a:pt x="626938" y="217415"/>
                </a:lnTo>
                <a:lnTo>
                  <a:pt x="626282" y="217415"/>
                </a:lnTo>
                <a:lnTo>
                  <a:pt x="626282" y="217022"/>
                </a:lnTo>
                <a:close/>
                <a:moveTo>
                  <a:pt x="632970" y="207449"/>
                </a:moveTo>
                <a:lnTo>
                  <a:pt x="633232" y="207711"/>
                </a:lnTo>
                <a:lnTo>
                  <a:pt x="633625" y="208498"/>
                </a:lnTo>
                <a:lnTo>
                  <a:pt x="633625" y="209941"/>
                </a:lnTo>
                <a:lnTo>
                  <a:pt x="633625" y="210596"/>
                </a:lnTo>
                <a:lnTo>
                  <a:pt x="633232" y="210596"/>
                </a:lnTo>
                <a:lnTo>
                  <a:pt x="633232" y="210334"/>
                </a:lnTo>
                <a:lnTo>
                  <a:pt x="633232" y="209678"/>
                </a:lnTo>
                <a:lnTo>
                  <a:pt x="632970" y="209285"/>
                </a:lnTo>
                <a:lnTo>
                  <a:pt x="632970" y="209023"/>
                </a:lnTo>
                <a:lnTo>
                  <a:pt x="633232" y="209023"/>
                </a:lnTo>
                <a:lnTo>
                  <a:pt x="633232" y="208367"/>
                </a:lnTo>
                <a:lnTo>
                  <a:pt x="633232" y="208105"/>
                </a:lnTo>
                <a:lnTo>
                  <a:pt x="632970" y="208105"/>
                </a:lnTo>
                <a:close/>
                <a:moveTo>
                  <a:pt x="1023740" y="203777"/>
                </a:moveTo>
                <a:lnTo>
                  <a:pt x="1024002" y="204171"/>
                </a:lnTo>
                <a:lnTo>
                  <a:pt x="1023740" y="204171"/>
                </a:lnTo>
                <a:close/>
                <a:moveTo>
                  <a:pt x="633232" y="203384"/>
                </a:moveTo>
                <a:lnTo>
                  <a:pt x="633625" y="203384"/>
                </a:lnTo>
                <a:lnTo>
                  <a:pt x="633888" y="203384"/>
                </a:lnTo>
                <a:lnTo>
                  <a:pt x="634281" y="203777"/>
                </a:lnTo>
                <a:lnTo>
                  <a:pt x="634543" y="204040"/>
                </a:lnTo>
                <a:lnTo>
                  <a:pt x="635199" y="204433"/>
                </a:lnTo>
                <a:lnTo>
                  <a:pt x="635199" y="204695"/>
                </a:lnTo>
                <a:lnTo>
                  <a:pt x="634937" y="204695"/>
                </a:lnTo>
                <a:lnTo>
                  <a:pt x="634543" y="204695"/>
                </a:lnTo>
                <a:lnTo>
                  <a:pt x="634543" y="205482"/>
                </a:lnTo>
                <a:lnTo>
                  <a:pt x="634281" y="205482"/>
                </a:lnTo>
                <a:lnTo>
                  <a:pt x="633888" y="205482"/>
                </a:lnTo>
                <a:lnTo>
                  <a:pt x="633625" y="205482"/>
                </a:lnTo>
                <a:lnTo>
                  <a:pt x="633232" y="205876"/>
                </a:lnTo>
                <a:lnTo>
                  <a:pt x="633888" y="206662"/>
                </a:lnTo>
                <a:lnTo>
                  <a:pt x="633888" y="206925"/>
                </a:lnTo>
                <a:lnTo>
                  <a:pt x="633888" y="207318"/>
                </a:lnTo>
                <a:lnTo>
                  <a:pt x="633888" y="208105"/>
                </a:lnTo>
                <a:lnTo>
                  <a:pt x="633888" y="208367"/>
                </a:lnTo>
                <a:lnTo>
                  <a:pt x="633625" y="207580"/>
                </a:lnTo>
                <a:lnTo>
                  <a:pt x="632970" y="206662"/>
                </a:lnTo>
                <a:lnTo>
                  <a:pt x="632970" y="205876"/>
                </a:lnTo>
                <a:lnTo>
                  <a:pt x="632970" y="205220"/>
                </a:lnTo>
                <a:lnTo>
                  <a:pt x="633232" y="204826"/>
                </a:lnTo>
                <a:lnTo>
                  <a:pt x="633232" y="204564"/>
                </a:lnTo>
                <a:lnTo>
                  <a:pt x="633232" y="204171"/>
                </a:lnTo>
                <a:close/>
                <a:moveTo>
                  <a:pt x="971550" y="199057"/>
                </a:moveTo>
                <a:lnTo>
                  <a:pt x="971943" y="199844"/>
                </a:lnTo>
                <a:lnTo>
                  <a:pt x="971550" y="200106"/>
                </a:lnTo>
                <a:lnTo>
                  <a:pt x="971550" y="201286"/>
                </a:lnTo>
                <a:lnTo>
                  <a:pt x="972730" y="201942"/>
                </a:lnTo>
                <a:lnTo>
                  <a:pt x="973517" y="202991"/>
                </a:lnTo>
                <a:lnTo>
                  <a:pt x="973517" y="204171"/>
                </a:lnTo>
                <a:lnTo>
                  <a:pt x="972336" y="205089"/>
                </a:lnTo>
                <a:lnTo>
                  <a:pt x="970632" y="205482"/>
                </a:lnTo>
                <a:lnTo>
                  <a:pt x="968534" y="207187"/>
                </a:lnTo>
                <a:lnTo>
                  <a:pt x="968140" y="207187"/>
                </a:lnTo>
                <a:lnTo>
                  <a:pt x="967878" y="207842"/>
                </a:lnTo>
                <a:lnTo>
                  <a:pt x="966305" y="210727"/>
                </a:lnTo>
                <a:lnTo>
                  <a:pt x="966305" y="211514"/>
                </a:lnTo>
                <a:lnTo>
                  <a:pt x="966698" y="212170"/>
                </a:lnTo>
                <a:lnTo>
                  <a:pt x="966305" y="212957"/>
                </a:lnTo>
                <a:lnTo>
                  <a:pt x="965649" y="212170"/>
                </a:lnTo>
                <a:lnTo>
                  <a:pt x="965387" y="211514"/>
                </a:lnTo>
                <a:lnTo>
                  <a:pt x="964993" y="210072"/>
                </a:lnTo>
                <a:lnTo>
                  <a:pt x="964337" y="209023"/>
                </a:lnTo>
                <a:lnTo>
                  <a:pt x="964993" y="208629"/>
                </a:lnTo>
                <a:lnTo>
                  <a:pt x="965387" y="209285"/>
                </a:lnTo>
                <a:lnTo>
                  <a:pt x="965387" y="210072"/>
                </a:lnTo>
                <a:lnTo>
                  <a:pt x="966305" y="209285"/>
                </a:lnTo>
                <a:lnTo>
                  <a:pt x="967878" y="205744"/>
                </a:lnTo>
                <a:lnTo>
                  <a:pt x="968534" y="204826"/>
                </a:lnTo>
                <a:lnTo>
                  <a:pt x="968534" y="203909"/>
                </a:lnTo>
                <a:lnTo>
                  <a:pt x="968140" y="203515"/>
                </a:lnTo>
                <a:lnTo>
                  <a:pt x="968140" y="202860"/>
                </a:lnTo>
                <a:lnTo>
                  <a:pt x="968796" y="202597"/>
                </a:lnTo>
                <a:lnTo>
                  <a:pt x="970894" y="200499"/>
                </a:lnTo>
                <a:lnTo>
                  <a:pt x="971287" y="199844"/>
                </a:lnTo>
                <a:close/>
                <a:moveTo>
                  <a:pt x="632576" y="198532"/>
                </a:moveTo>
                <a:lnTo>
                  <a:pt x="632970" y="198794"/>
                </a:lnTo>
                <a:lnTo>
                  <a:pt x="632576" y="199581"/>
                </a:lnTo>
                <a:lnTo>
                  <a:pt x="632576" y="200237"/>
                </a:lnTo>
                <a:lnTo>
                  <a:pt x="632314" y="201286"/>
                </a:lnTo>
                <a:lnTo>
                  <a:pt x="631921" y="201286"/>
                </a:lnTo>
                <a:lnTo>
                  <a:pt x="631659" y="200499"/>
                </a:lnTo>
                <a:lnTo>
                  <a:pt x="631659" y="200237"/>
                </a:lnTo>
                <a:lnTo>
                  <a:pt x="631659" y="199581"/>
                </a:lnTo>
                <a:lnTo>
                  <a:pt x="631921" y="199581"/>
                </a:lnTo>
                <a:lnTo>
                  <a:pt x="632314" y="199188"/>
                </a:lnTo>
                <a:lnTo>
                  <a:pt x="631921" y="198794"/>
                </a:lnTo>
                <a:lnTo>
                  <a:pt x="632314" y="198794"/>
                </a:lnTo>
                <a:close/>
                <a:moveTo>
                  <a:pt x="631921" y="197745"/>
                </a:moveTo>
                <a:lnTo>
                  <a:pt x="633101" y="197745"/>
                </a:lnTo>
                <a:lnTo>
                  <a:pt x="633101" y="198008"/>
                </a:lnTo>
                <a:lnTo>
                  <a:pt x="633101" y="198401"/>
                </a:lnTo>
                <a:lnTo>
                  <a:pt x="631921" y="198663"/>
                </a:lnTo>
                <a:lnTo>
                  <a:pt x="631659" y="198401"/>
                </a:lnTo>
                <a:lnTo>
                  <a:pt x="631265" y="198401"/>
                </a:lnTo>
                <a:lnTo>
                  <a:pt x="631265" y="198008"/>
                </a:lnTo>
                <a:lnTo>
                  <a:pt x="631003" y="198401"/>
                </a:lnTo>
                <a:lnTo>
                  <a:pt x="631003" y="198008"/>
                </a:lnTo>
                <a:lnTo>
                  <a:pt x="630872" y="198008"/>
                </a:lnTo>
                <a:close/>
                <a:moveTo>
                  <a:pt x="630478" y="194598"/>
                </a:moveTo>
                <a:lnTo>
                  <a:pt x="630478" y="195778"/>
                </a:lnTo>
                <a:lnTo>
                  <a:pt x="631134" y="196041"/>
                </a:lnTo>
                <a:lnTo>
                  <a:pt x="631134" y="196434"/>
                </a:lnTo>
                <a:lnTo>
                  <a:pt x="631134" y="196696"/>
                </a:lnTo>
                <a:lnTo>
                  <a:pt x="630872" y="196696"/>
                </a:lnTo>
                <a:lnTo>
                  <a:pt x="630216" y="196696"/>
                </a:lnTo>
                <a:lnTo>
                  <a:pt x="630216" y="197090"/>
                </a:lnTo>
                <a:lnTo>
                  <a:pt x="629823" y="196696"/>
                </a:lnTo>
                <a:lnTo>
                  <a:pt x="630609" y="196434"/>
                </a:lnTo>
                <a:lnTo>
                  <a:pt x="630347" y="196434"/>
                </a:lnTo>
                <a:lnTo>
                  <a:pt x="629954" y="196434"/>
                </a:lnTo>
                <a:lnTo>
                  <a:pt x="629954" y="196041"/>
                </a:lnTo>
                <a:lnTo>
                  <a:pt x="629691" y="196041"/>
                </a:lnTo>
                <a:lnTo>
                  <a:pt x="629298" y="195778"/>
                </a:lnTo>
                <a:lnTo>
                  <a:pt x="629691" y="195778"/>
                </a:lnTo>
                <a:lnTo>
                  <a:pt x="629954" y="195385"/>
                </a:lnTo>
                <a:lnTo>
                  <a:pt x="630216" y="195385"/>
                </a:lnTo>
                <a:lnTo>
                  <a:pt x="630216" y="195210"/>
                </a:lnTo>
                <a:lnTo>
                  <a:pt x="630347" y="195123"/>
                </a:lnTo>
                <a:close/>
                <a:moveTo>
                  <a:pt x="651066" y="190009"/>
                </a:moveTo>
                <a:lnTo>
                  <a:pt x="651328" y="190009"/>
                </a:lnTo>
                <a:lnTo>
                  <a:pt x="651066" y="190271"/>
                </a:lnTo>
                <a:lnTo>
                  <a:pt x="651066" y="191451"/>
                </a:lnTo>
                <a:lnTo>
                  <a:pt x="651853" y="192894"/>
                </a:lnTo>
                <a:lnTo>
                  <a:pt x="651066" y="193156"/>
                </a:lnTo>
                <a:lnTo>
                  <a:pt x="649886" y="192894"/>
                </a:lnTo>
                <a:lnTo>
                  <a:pt x="649886" y="192107"/>
                </a:lnTo>
                <a:close/>
                <a:moveTo>
                  <a:pt x="675587" y="175191"/>
                </a:moveTo>
                <a:lnTo>
                  <a:pt x="676243" y="175453"/>
                </a:lnTo>
                <a:lnTo>
                  <a:pt x="677292" y="175191"/>
                </a:lnTo>
                <a:lnTo>
                  <a:pt x="677292" y="175453"/>
                </a:lnTo>
                <a:lnTo>
                  <a:pt x="676505" y="175453"/>
                </a:lnTo>
                <a:lnTo>
                  <a:pt x="676243" y="176240"/>
                </a:lnTo>
                <a:lnTo>
                  <a:pt x="675063" y="176240"/>
                </a:lnTo>
                <a:lnTo>
                  <a:pt x="674800" y="175978"/>
                </a:lnTo>
                <a:lnTo>
                  <a:pt x="675194" y="175453"/>
                </a:lnTo>
                <a:close/>
                <a:moveTo>
                  <a:pt x="674454" y="173267"/>
                </a:moveTo>
                <a:lnTo>
                  <a:pt x="675981" y="173748"/>
                </a:lnTo>
                <a:lnTo>
                  <a:pt x="677161" y="173748"/>
                </a:lnTo>
                <a:lnTo>
                  <a:pt x="677161" y="174535"/>
                </a:lnTo>
                <a:lnTo>
                  <a:pt x="676112" y="175191"/>
                </a:lnTo>
                <a:lnTo>
                  <a:pt x="675719" y="174798"/>
                </a:lnTo>
                <a:lnTo>
                  <a:pt x="676112" y="174535"/>
                </a:lnTo>
                <a:lnTo>
                  <a:pt x="676374" y="174142"/>
                </a:lnTo>
                <a:lnTo>
                  <a:pt x="675719" y="173880"/>
                </a:lnTo>
                <a:lnTo>
                  <a:pt x="674276" y="174666"/>
                </a:lnTo>
                <a:lnTo>
                  <a:pt x="674145" y="174011"/>
                </a:lnTo>
                <a:lnTo>
                  <a:pt x="674145" y="173355"/>
                </a:lnTo>
                <a:close/>
                <a:moveTo>
                  <a:pt x="700371" y="169028"/>
                </a:moveTo>
                <a:lnTo>
                  <a:pt x="701027" y="169683"/>
                </a:lnTo>
                <a:lnTo>
                  <a:pt x="700633" y="170470"/>
                </a:lnTo>
                <a:lnTo>
                  <a:pt x="701027" y="171650"/>
                </a:lnTo>
                <a:lnTo>
                  <a:pt x="699978" y="172306"/>
                </a:lnTo>
                <a:lnTo>
                  <a:pt x="698535" y="174011"/>
                </a:lnTo>
                <a:lnTo>
                  <a:pt x="697486" y="174011"/>
                </a:lnTo>
                <a:lnTo>
                  <a:pt x="696831" y="174011"/>
                </a:lnTo>
                <a:lnTo>
                  <a:pt x="696044" y="174011"/>
                </a:lnTo>
                <a:lnTo>
                  <a:pt x="695388" y="174011"/>
                </a:lnTo>
                <a:lnTo>
                  <a:pt x="694732" y="174011"/>
                </a:lnTo>
                <a:lnTo>
                  <a:pt x="694732" y="173748"/>
                </a:lnTo>
                <a:lnTo>
                  <a:pt x="694995" y="172306"/>
                </a:lnTo>
                <a:lnTo>
                  <a:pt x="695388" y="172306"/>
                </a:lnTo>
                <a:lnTo>
                  <a:pt x="695388" y="171913"/>
                </a:lnTo>
                <a:lnTo>
                  <a:pt x="696044" y="170208"/>
                </a:lnTo>
                <a:lnTo>
                  <a:pt x="696831" y="169421"/>
                </a:lnTo>
                <a:close/>
                <a:moveTo>
                  <a:pt x="680177" y="167192"/>
                </a:moveTo>
                <a:lnTo>
                  <a:pt x="680233" y="167398"/>
                </a:lnTo>
                <a:lnTo>
                  <a:pt x="680177" y="167454"/>
                </a:lnTo>
                <a:close/>
                <a:moveTo>
                  <a:pt x="860220" y="166012"/>
                </a:moveTo>
                <a:lnTo>
                  <a:pt x="861400" y="166274"/>
                </a:lnTo>
                <a:lnTo>
                  <a:pt x="862055" y="166274"/>
                </a:lnTo>
                <a:lnTo>
                  <a:pt x="862318" y="166930"/>
                </a:lnTo>
                <a:lnTo>
                  <a:pt x="862055" y="167323"/>
                </a:lnTo>
                <a:lnTo>
                  <a:pt x="861400" y="168765"/>
                </a:lnTo>
                <a:lnTo>
                  <a:pt x="860220" y="169028"/>
                </a:lnTo>
                <a:lnTo>
                  <a:pt x="858515" y="169421"/>
                </a:lnTo>
                <a:lnTo>
                  <a:pt x="857728" y="169028"/>
                </a:lnTo>
                <a:lnTo>
                  <a:pt x="857728" y="168372"/>
                </a:lnTo>
                <a:lnTo>
                  <a:pt x="857859" y="168372"/>
                </a:lnTo>
                <a:lnTo>
                  <a:pt x="858122" y="167716"/>
                </a:lnTo>
                <a:lnTo>
                  <a:pt x="858515" y="166667"/>
                </a:lnTo>
                <a:close/>
                <a:moveTo>
                  <a:pt x="667326" y="164963"/>
                </a:moveTo>
                <a:lnTo>
                  <a:pt x="667720" y="165225"/>
                </a:lnTo>
                <a:lnTo>
                  <a:pt x="668113" y="166012"/>
                </a:lnTo>
                <a:lnTo>
                  <a:pt x="669162" y="166274"/>
                </a:lnTo>
                <a:lnTo>
                  <a:pt x="669555" y="166667"/>
                </a:lnTo>
                <a:lnTo>
                  <a:pt x="669818" y="167454"/>
                </a:lnTo>
                <a:lnTo>
                  <a:pt x="670211" y="168372"/>
                </a:lnTo>
                <a:lnTo>
                  <a:pt x="670211" y="169159"/>
                </a:lnTo>
                <a:lnTo>
                  <a:pt x="669818" y="169159"/>
                </a:lnTo>
                <a:lnTo>
                  <a:pt x="669818" y="168897"/>
                </a:lnTo>
                <a:lnTo>
                  <a:pt x="668900" y="168897"/>
                </a:lnTo>
                <a:lnTo>
                  <a:pt x="668900" y="168503"/>
                </a:lnTo>
                <a:lnTo>
                  <a:pt x="669555" y="168241"/>
                </a:lnTo>
                <a:lnTo>
                  <a:pt x="669162" y="167585"/>
                </a:lnTo>
                <a:lnTo>
                  <a:pt x="668375" y="167192"/>
                </a:lnTo>
                <a:lnTo>
                  <a:pt x="668113" y="167979"/>
                </a:lnTo>
                <a:lnTo>
                  <a:pt x="668113" y="168634"/>
                </a:lnTo>
                <a:lnTo>
                  <a:pt x="668113" y="169028"/>
                </a:lnTo>
                <a:lnTo>
                  <a:pt x="667720" y="169290"/>
                </a:lnTo>
                <a:lnTo>
                  <a:pt x="666933" y="168503"/>
                </a:lnTo>
                <a:lnTo>
                  <a:pt x="667326" y="167848"/>
                </a:lnTo>
                <a:lnTo>
                  <a:pt x="667326" y="167061"/>
                </a:lnTo>
                <a:lnTo>
                  <a:pt x="667326" y="166405"/>
                </a:lnTo>
                <a:lnTo>
                  <a:pt x="666933" y="166405"/>
                </a:lnTo>
                <a:lnTo>
                  <a:pt x="666933" y="165618"/>
                </a:lnTo>
                <a:close/>
                <a:moveTo>
                  <a:pt x="685656" y="159849"/>
                </a:moveTo>
                <a:lnTo>
                  <a:pt x="686733" y="159849"/>
                </a:lnTo>
                <a:lnTo>
                  <a:pt x="686996" y="160635"/>
                </a:lnTo>
                <a:lnTo>
                  <a:pt x="687389" y="160242"/>
                </a:lnTo>
                <a:lnTo>
                  <a:pt x="688176" y="160242"/>
                </a:lnTo>
                <a:lnTo>
                  <a:pt x="691061" y="162733"/>
                </a:lnTo>
                <a:lnTo>
                  <a:pt x="692503" y="162733"/>
                </a:lnTo>
                <a:lnTo>
                  <a:pt x="694208" y="162996"/>
                </a:lnTo>
                <a:lnTo>
                  <a:pt x="694601" y="162733"/>
                </a:lnTo>
                <a:lnTo>
                  <a:pt x="696044" y="162733"/>
                </a:lnTo>
                <a:lnTo>
                  <a:pt x="698142" y="164176"/>
                </a:lnTo>
                <a:lnTo>
                  <a:pt x="698142" y="165618"/>
                </a:lnTo>
                <a:lnTo>
                  <a:pt x="698797" y="167716"/>
                </a:lnTo>
                <a:lnTo>
                  <a:pt x="698142" y="167979"/>
                </a:lnTo>
                <a:lnTo>
                  <a:pt x="695650" y="168372"/>
                </a:lnTo>
                <a:lnTo>
                  <a:pt x="692110" y="167192"/>
                </a:lnTo>
                <a:lnTo>
                  <a:pt x="691848" y="167585"/>
                </a:lnTo>
                <a:lnTo>
                  <a:pt x="690667" y="167192"/>
                </a:lnTo>
                <a:lnTo>
                  <a:pt x="690012" y="166930"/>
                </a:lnTo>
                <a:lnTo>
                  <a:pt x="688569" y="166930"/>
                </a:lnTo>
                <a:lnTo>
                  <a:pt x="687783" y="166536"/>
                </a:lnTo>
                <a:lnTo>
                  <a:pt x="687783" y="167192"/>
                </a:lnTo>
                <a:lnTo>
                  <a:pt x="687127" y="166930"/>
                </a:lnTo>
                <a:lnTo>
                  <a:pt x="686340" y="167192"/>
                </a:lnTo>
                <a:lnTo>
                  <a:pt x="685684" y="166930"/>
                </a:lnTo>
                <a:lnTo>
                  <a:pt x="683586" y="168372"/>
                </a:lnTo>
                <a:lnTo>
                  <a:pt x="682668" y="169421"/>
                </a:lnTo>
                <a:lnTo>
                  <a:pt x="682275" y="168634"/>
                </a:lnTo>
                <a:lnTo>
                  <a:pt x="681357" y="169028"/>
                </a:lnTo>
                <a:lnTo>
                  <a:pt x="680570" y="168634"/>
                </a:lnTo>
                <a:lnTo>
                  <a:pt x="680233" y="167398"/>
                </a:lnTo>
                <a:lnTo>
                  <a:pt x="680570" y="167061"/>
                </a:lnTo>
                <a:lnTo>
                  <a:pt x="680570" y="166799"/>
                </a:lnTo>
                <a:lnTo>
                  <a:pt x="680570" y="166143"/>
                </a:lnTo>
                <a:lnTo>
                  <a:pt x="680833" y="165749"/>
                </a:lnTo>
                <a:lnTo>
                  <a:pt x="680833" y="165094"/>
                </a:lnTo>
                <a:lnTo>
                  <a:pt x="681226" y="164832"/>
                </a:lnTo>
                <a:lnTo>
                  <a:pt x="683586" y="164045"/>
                </a:lnTo>
                <a:lnTo>
                  <a:pt x="683980" y="163651"/>
                </a:lnTo>
                <a:lnTo>
                  <a:pt x="684898" y="163651"/>
                </a:lnTo>
                <a:lnTo>
                  <a:pt x="685291" y="162865"/>
                </a:lnTo>
                <a:lnTo>
                  <a:pt x="684898" y="161947"/>
                </a:lnTo>
                <a:lnTo>
                  <a:pt x="685684" y="161553"/>
                </a:lnTo>
                <a:lnTo>
                  <a:pt x="685684" y="161291"/>
                </a:lnTo>
                <a:lnTo>
                  <a:pt x="684635" y="161291"/>
                </a:lnTo>
                <a:lnTo>
                  <a:pt x="684242" y="162078"/>
                </a:lnTo>
                <a:lnTo>
                  <a:pt x="683455" y="162340"/>
                </a:lnTo>
                <a:lnTo>
                  <a:pt x="683849" y="162078"/>
                </a:lnTo>
                <a:lnTo>
                  <a:pt x="684504" y="160635"/>
                </a:lnTo>
                <a:lnTo>
                  <a:pt x="685393" y="159969"/>
                </a:lnTo>
                <a:close/>
                <a:moveTo>
                  <a:pt x="779967" y="152374"/>
                </a:moveTo>
                <a:lnTo>
                  <a:pt x="780361" y="152374"/>
                </a:lnTo>
                <a:lnTo>
                  <a:pt x="780361" y="152505"/>
                </a:lnTo>
                <a:lnTo>
                  <a:pt x="780754" y="152505"/>
                </a:lnTo>
                <a:lnTo>
                  <a:pt x="781017" y="152768"/>
                </a:lnTo>
                <a:lnTo>
                  <a:pt x="781017" y="153161"/>
                </a:lnTo>
                <a:lnTo>
                  <a:pt x="779968" y="153423"/>
                </a:lnTo>
                <a:lnTo>
                  <a:pt x="779574" y="153161"/>
                </a:lnTo>
                <a:lnTo>
                  <a:pt x="779312" y="153423"/>
                </a:lnTo>
                <a:lnTo>
                  <a:pt x="778918" y="152636"/>
                </a:lnTo>
                <a:lnTo>
                  <a:pt x="779133" y="152564"/>
                </a:lnTo>
                <a:lnTo>
                  <a:pt x="779181" y="152636"/>
                </a:lnTo>
                <a:close/>
                <a:moveTo>
                  <a:pt x="826388" y="151850"/>
                </a:moveTo>
                <a:lnTo>
                  <a:pt x="826519" y="151850"/>
                </a:lnTo>
                <a:lnTo>
                  <a:pt x="826912" y="152112"/>
                </a:lnTo>
                <a:lnTo>
                  <a:pt x="827175" y="152112"/>
                </a:lnTo>
                <a:lnTo>
                  <a:pt x="827568" y="152505"/>
                </a:lnTo>
                <a:lnTo>
                  <a:pt x="828224" y="152768"/>
                </a:lnTo>
                <a:lnTo>
                  <a:pt x="829011" y="152768"/>
                </a:lnTo>
                <a:lnTo>
                  <a:pt x="828617" y="153554"/>
                </a:lnTo>
                <a:lnTo>
                  <a:pt x="829011" y="153948"/>
                </a:lnTo>
                <a:lnTo>
                  <a:pt x="829273" y="153948"/>
                </a:lnTo>
                <a:lnTo>
                  <a:pt x="828486" y="154210"/>
                </a:lnTo>
                <a:lnTo>
                  <a:pt x="827043" y="154210"/>
                </a:lnTo>
                <a:lnTo>
                  <a:pt x="826388" y="153948"/>
                </a:lnTo>
                <a:lnTo>
                  <a:pt x="826388" y="153292"/>
                </a:lnTo>
                <a:lnTo>
                  <a:pt x="826388" y="152112"/>
                </a:lnTo>
                <a:close/>
                <a:moveTo>
                  <a:pt x="777345" y="149227"/>
                </a:moveTo>
                <a:lnTo>
                  <a:pt x="778001" y="149227"/>
                </a:lnTo>
                <a:lnTo>
                  <a:pt x="778001" y="149883"/>
                </a:lnTo>
                <a:lnTo>
                  <a:pt x="778001" y="151063"/>
                </a:lnTo>
                <a:lnTo>
                  <a:pt x="777607" y="151325"/>
                </a:lnTo>
                <a:lnTo>
                  <a:pt x="777345" y="151325"/>
                </a:lnTo>
                <a:lnTo>
                  <a:pt x="776952" y="150669"/>
                </a:lnTo>
                <a:lnTo>
                  <a:pt x="776952" y="149620"/>
                </a:lnTo>
                <a:close/>
                <a:moveTo>
                  <a:pt x="778787" y="148965"/>
                </a:moveTo>
                <a:lnTo>
                  <a:pt x="779443" y="148965"/>
                </a:lnTo>
                <a:lnTo>
                  <a:pt x="779705" y="149620"/>
                </a:lnTo>
                <a:lnTo>
                  <a:pt x="780099" y="150407"/>
                </a:lnTo>
                <a:lnTo>
                  <a:pt x="779705" y="151063"/>
                </a:lnTo>
                <a:lnTo>
                  <a:pt x="779443" y="151063"/>
                </a:lnTo>
                <a:lnTo>
                  <a:pt x="779049" y="151063"/>
                </a:lnTo>
                <a:lnTo>
                  <a:pt x="778394" y="150407"/>
                </a:lnTo>
                <a:lnTo>
                  <a:pt x="778394" y="149620"/>
                </a:lnTo>
                <a:close/>
                <a:moveTo>
                  <a:pt x="766330" y="148178"/>
                </a:moveTo>
                <a:lnTo>
                  <a:pt x="768821" y="148178"/>
                </a:lnTo>
                <a:lnTo>
                  <a:pt x="773411" y="148440"/>
                </a:lnTo>
                <a:lnTo>
                  <a:pt x="774853" y="149227"/>
                </a:lnTo>
                <a:lnTo>
                  <a:pt x="774853" y="150669"/>
                </a:lnTo>
                <a:lnTo>
                  <a:pt x="774591" y="151063"/>
                </a:lnTo>
                <a:lnTo>
                  <a:pt x="773411" y="150407"/>
                </a:lnTo>
                <a:lnTo>
                  <a:pt x="770526" y="149620"/>
                </a:lnTo>
                <a:lnTo>
                  <a:pt x="767379" y="151063"/>
                </a:lnTo>
                <a:lnTo>
                  <a:pt x="765543" y="152768"/>
                </a:lnTo>
                <a:lnTo>
                  <a:pt x="765543" y="153948"/>
                </a:lnTo>
                <a:lnTo>
                  <a:pt x="764494" y="154734"/>
                </a:lnTo>
                <a:lnTo>
                  <a:pt x="763314" y="154734"/>
                </a:lnTo>
                <a:lnTo>
                  <a:pt x="763052" y="154341"/>
                </a:lnTo>
                <a:lnTo>
                  <a:pt x="762396" y="153685"/>
                </a:lnTo>
                <a:lnTo>
                  <a:pt x="762396" y="151194"/>
                </a:lnTo>
                <a:lnTo>
                  <a:pt x="763183" y="149227"/>
                </a:lnTo>
                <a:lnTo>
                  <a:pt x="764232" y="148440"/>
                </a:lnTo>
                <a:close/>
                <a:moveTo>
                  <a:pt x="781279" y="147785"/>
                </a:moveTo>
                <a:lnTo>
                  <a:pt x="781934" y="148178"/>
                </a:lnTo>
                <a:lnTo>
                  <a:pt x="782328" y="149620"/>
                </a:lnTo>
                <a:lnTo>
                  <a:pt x="781803" y="150669"/>
                </a:lnTo>
                <a:lnTo>
                  <a:pt x="780886" y="150407"/>
                </a:lnTo>
                <a:lnTo>
                  <a:pt x="780492" y="149620"/>
                </a:lnTo>
                <a:lnTo>
                  <a:pt x="780230" y="148965"/>
                </a:lnTo>
                <a:lnTo>
                  <a:pt x="780230" y="148178"/>
                </a:lnTo>
                <a:close/>
                <a:moveTo>
                  <a:pt x="804096" y="136114"/>
                </a:moveTo>
                <a:lnTo>
                  <a:pt x="804358" y="136114"/>
                </a:lnTo>
                <a:lnTo>
                  <a:pt x="804358" y="138212"/>
                </a:lnTo>
                <a:lnTo>
                  <a:pt x="804751" y="138212"/>
                </a:lnTo>
                <a:lnTo>
                  <a:pt x="804751" y="138868"/>
                </a:lnTo>
                <a:lnTo>
                  <a:pt x="805407" y="140048"/>
                </a:lnTo>
                <a:lnTo>
                  <a:pt x="807112" y="140835"/>
                </a:lnTo>
                <a:lnTo>
                  <a:pt x="807112" y="141490"/>
                </a:lnTo>
                <a:lnTo>
                  <a:pt x="805014" y="142933"/>
                </a:lnTo>
                <a:lnTo>
                  <a:pt x="805014" y="143195"/>
                </a:lnTo>
                <a:lnTo>
                  <a:pt x="804227" y="144637"/>
                </a:lnTo>
                <a:lnTo>
                  <a:pt x="803964" y="144637"/>
                </a:lnTo>
                <a:lnTo>
                  <a:pt x="803309" y="145031"/>
                </a:lnTo>
                <a:lnTo>
                  <a:pt x="803309" y="145293"/>
                </a:lnTo>
                <a:lnTo>
                  <a:pt x="802522" y="145293"/>
                </a:lnTo>
                <a:lnTo>
                  <a:pt x="801866" y="146473"/>
                </a:lnTo>
                <a:lnTo>
                  <a:pt x="800031" y="146211"/>
                </a:lnTo>
                <a:lnTo>
                  <a:pt x="795834" y="147129"/>
                </a:lnTo>
                <a:lnTo>
                  <a:pt x="794916" y="146473"/>
                </a:lnTo>
                <a:lnTo>
                  <a:pt x="793736" y="146473"/>
                </a:lnTo>
                <a:lnTo>
                  <a:pt x="792950" y="146473"/>
                </a:lnTo>
                <a:lnTo>
                  <a:pt x="792687" y="146867"/>
                </a:lnTo>
                <a:lnTo>
                  <a:pt x="789016" y="148309"/>
                </a:lnTo>
                <a:lnTo>
                  <a:pt x="786655" y="149752"/>
                </a:lnTo>
                <a:lnTo>
                  <a:pt x="785213" y="151456"/>
                </a:lnTo>
                <a:lnTo>
                  <a:pt x="783770" y="152636"/>
                </a:lnTo>
                <a:lnTo>
                  <a:pt x="783377" y="152636"/>
                </a:lnTo>
                <a:lnTo>
                  <a:pt x="783377" y="153423"/>
                </a:lnTo>
                <a:lnTo>
                  <a:pt x="783115" y="152636"/>
                </a:lnTo>
                <a:lnTo>
                  <a:pt x="783115" y="152243"/>
                </a:lnTo>
                <a:lnTo>
                  <a:pt x="782721" y="152243"/>
                </a:lnTo>
                <a:lnTo>
                  <a:pt x="782721" y="152899"/>
                </a:lnTo>
                <a:lnTo>
                  <a:pt x="782459" y="152899"/>
                </a:lnTo>
                <a:lnTo>
                  <a:pt x="782459" y="152243"/>
                </a:lnTo>
                <a:lnTo>
                  <a:pt x="782066" y="152243"/>
                </a:lnTo>
                <a:lnTo>
                  <a:pt x="781803" y="152636"/>
                </a:lnTo>
                <a:lnTo>
                  <a:pt x="781148" y="152243"/>
                </a:lnTo>
                <a:lnTo>
                  <a:pt x="780361" y="152243"/>
                </a:lnTo>
                <a:lnTo>
                  <a:pt x="779967" y="152374"/>
                </a:lnTo>
                <a:lnTo>
                  <a:pt x="779705" y="152374"/>
                </a:lnTo>
                <a:lnTo>
                  <a:pt x="779133" y="152564"/>
                </a:lnTo>
                <a:lnTo>
                  <a:pt x="778918" y="152243"/>
                </a:lnTo>
                <a:lnTo>
                  <a:pt x="778918" y="151850"/>
                </a:lnTo>
                <a:lnTo>
                  <a:pt x="778656" y="151850"/>
                </a:lnTo>
                <a:lnTo>
                  <a:pt x="778656" y="151456"/>
                </a:lnTo>
                <a:lnTo>
                  <a:pt x="779705" y="151456"/>
                </a:lnTo>
                <a:lnTo>
                  <a:pt x="780099" y="151194"/>
                </a:lnTo>
                <a:lnTo>
                  <a:pt x="780361" y="150801"/>
                </a:lnTo>
                <a:lnTo>
                  <a:pt x="780754" y="151194"/>
                </a:lnTo>
                <a:lnTo>
                  <a:pt x="780754" y="151456"/>
                </a:lnTo>
                <a:lnTo>
                  <a:pt x="781672" y="151456"/>
                </a:lnTo>
                <a:lnTo>
                  <a:pt x="782852" y="151456"/>
                </a:lnTo>
                <a:lnTo>
                  <a:pt x="782459" y="151194"/>
                </a:lnTo>
                <a:lnTo>
                  <a:pt x="782459" y="150538"/>
                </a:lnTo>
                <a:lnTo>
                  <a:pt x="783901" y="149752"/>
                </a:lnTo>
                <a:lnTo>
                  <a:pt x="785082" y="147260"/>
                </a:lnTo>
                <a:lnTo>
                  <a:pt x="786000" y="146604"/>
                </a:lnTo>
                <a:lnTo>
                  <a:pt x="787180" y="144769"/>
                </a:lnTo>
                <a:lnTo>
                  <a:pt x="790327" y="144113"/>
                </a:lnTo>
                <a:lnTo>
                  <a:pt x="792163" y="144769"/>
                </a:lnTo>
                <a:lnTo>
                  <a:pt x="792818" y="145162"/>
                </a:lnTo>
                <a:lnTo>
                  <a:pt x="793605" y="144375"/>
                </a:lnTo>
                <a:lnTo>
                  <a:pt x="795441" y="144375"/>
                </a:lnTo>
                <a:lnTo>
                  <a:pt x="795047" y="143719"/>
                </a:lnTo>
                <a:lnTo>
                  <a:pt x="795703" y="143719"/>
                </a:lnTo>
                <a:lnTo>
                  <a:pt x="797146" y="143982"/>
                </a:lnTo>
                <a:lnTo>
                  <a:pt x="798326" y="144375"/>
                </a:lnTo>
                <a:lnTo>
                  <a:pt x="799768" y="142933"/>
                </a:lnTo>
                <a:lnTo>
                  <a:pt x="801211" y="140835"/>
                </a:lnTo>
                <a:lnTo>
                  <a:pt x="802260" y="140048"/>
                </a:lnTo>
                <a:lnTo>
                  <a:pt x="802915" y="138212"/>
                </a:lnTo>
                <a:lnTo>
                  <a:pt x="802915" y="136507"/>
                </a:lnTo>
                <a:close/>
                <a:moveTo>
                  <a:pt x="627069" y="132180"/>
                </a:moveTo>
                <a:lnTo>
                  <a:pt x="629560" y="133622"/>
                </a:lnTo>
                <a:lnTo>
                  <a:pt x="630609" y="133622"/>
                </a:lnTo>
                <a:lnTo>
                  <a:pt x="629823" y="135458"/>
                </a:lnTo>
                <a:lnTo>
                  <a:pt x="629823" y="138343"/>
                </a:lnTo>
                <a:lnTo>
                  <a:pt x="629167" y="138605"/>
                </a:lnTo>
                <a:lnTo>
                  <a:pt x="628118" y="139261"/>
                </a:lnTo>
                <a:lnTo>
                  <a:pt x="627725" y="138605"/>
                </a:lnTo>
                <a:lnTo>
                  <a:pt x="627462" y="138343"/>
                </a:lnTo>
                <a:lnTo>
                  <a:pt x="627462" y="136901"/>
                </a:lnTo>
                <a:lnTo>
                  <a:pt x="627069" y="136507"/>
                </a:lnTo>
                <a:lnTo>
                  <a:pt x="627069" y="136901"/>
                </a:lnTo>
                <a:lnTo>
                  <a:pt x="626413" y="137163"/>
                </a:lnTo>
                <a:lnTo>
                  <a:pt x="626151" y="138605"/>
                </a:lnTo>
                <a:lnTo>
                  <a:pt x="626807" y="137819"/>
                </a:lnTo>
                <a:lnTo>
                  <a:pt x="626807" y="138999"/>
                </a:lnTo>
                <a:lnTo>
                  <a:pt x="627593" y="138999"/>
                </a:lnTo>
                <a:lnTo>
                  <a:pt x="627593" y="140441"/>
                </a:lnTo>
                <a:lnTo>
                  <a:pt x="628249" y="141228"/>
                </a:lnTo>
                <a:lnTo>
                  <a:pt x="628249" y="139786"/>
                </a:lnTo>
                <a:lnTo>
                  <a:pt x="629036" y="139392"/>
                </a:lnTo>
                <a:lnTo>
                  <a:pt x="629691" y="140835"/>
                </a:lnTo>
                <a:lnTo>
                  <a:pt x="634674" y="146604"/>
                </a:lnTo>
                <a:lnTo>
                  <a:pt x="639264" y="148309"/>
                </a:lnTo>
                <a:lnTo>
                  <a:pt x="643591" y="149489"/>
                </a:lnTo>
                <a:lnTo>
                  <a:pt x="655262" y="150407"/>
                </a:lnTo>
                <a:lnTo>
                  <a:pt x="660638" y="150801"/>
                </a:lnTo>
                <a:lnTo>
                  <a:pt x="665884" y="152243"/>
                </a:lnTo>
                <a:lnTo>
                  <a:pt x="667064" y="152505"/>
                </a:lnTo>
                <a:lnTo>
                  <a:pt x="680570" y="154341"/>
                </a:lnTo>
                <a:lnTo>
                  <a:pt x="688045" y="153161"/>
                </a:lnTo>
                <a:lnTo>
                  <a:pt x="691192" y="153161"/>
                </a:lnTo>
                <a:lnTo>
                  <a:pt x="702600" y="152899"/>
                </a:lnTo>
                <a:lnTo>
                  <a:pt x="714271" y="152505"/>
                </a:lnTo>
                <a:lnTo>
                  <a:pt x="718992" y="152505"/>
                </a:lnTo>
                <a:lnTo>
                  <a:pt x="725679" y="152505"/>
                </a:lnTo>
                <a:lnTo>
                  <a:pt x="733941" y="151718"/>
                </a:lnTo>
                <a:lnTo>
                  <a:pt x="735383" y="151718"/>
                </a:lnTo>
                <a:lnTo>
                  <a:pt x="737874" y="151718"/>
                </a:lnTo>
                <a:lnTo>
                  <a:pt x="739973" y="151456"/>
                </a:lnTo>
                <a:lnTo>
                  <a:pt x="747316" y="150276"/>
                </a:lnTo>
                <a:lnTo>
                  <a:pt x="756495" y="148178"/>
                </a:lnTo>
                <a:lnTo>
                  <a:pt x="761609" y="147916"/>
                </a:lnTo>
                <a:lnTo>
                  <a:pt x="763314" y="147129"/>
                </a:lnTo>
                <a:lnTo>
                  <a:pt x="763970" y="147391"/>
                </a:lnTo>
                <a:lnTo>
                  <a:pt x="763707" y="148571"/>
                </a:lnTo>
                <a:lnTo>
                  <a:pt x="762265" y="150014"/>
                </a:lnTo>
                <a:lnTo>
                  <a:pt x="761609" y="150801"/>
                </a:lnTo>
                <a:lnTo>
                  <a:pt x="760822" y="150014"/>
                </a:lnTo>
                <a:lnTo>
                  <a:pt x="760036" y="151456"/>
                </a:lnTo>
                <a:lnTo>
                  <a:pt x="760822" y="152899"/>
                </a:lnTo>
                <a:lnTo>
                  <a:pt x="761216" y="153948"/>
                </a:lnTo>
                <a:lnTo>
                  <a:pt x="762396" y="155128"/>
                </a:lnTo>
                <a:lnTo>
                  <a:pt x="763838" y="156046"/>
                </a:lnTo>
                <a:lnTo>
                  <a:pt x="764625" y="156833"/>
                </a:lnTo>
                <a:lnTo>
                  <a:pt x="764232" y="158931"/>
                </a:lnTo>
                <a:lnTo>
                  <a:pt x="763314" y="160111"/>
                </a:lnTo>
                <a:lnTo>
                  <a:pt x="762134" y="160898"/>
                </a:lnTo>
                <a:lnTo>
                  <a:pt x="760691" y="161816"/>
                </a:lnTo>
                <a:lnTo>
                  <a:pt x="758855" y="162602"/>
                </a:lnTo>
                <a:lnTo>
                  <a:pt x="757938" y="162340"/>
                </a:lnTo>
                <a:lnTo>
                  <a:pt x="756102" y="162340"/>
                </a:lnTo>
                <a:lnTo>
                  <a:pt x="754659" y="163783"/>
                </a:lnTo>
                <a:lnTo>
                  <a:pt x="751119" y="164438"/>
                </a:lnTo>
                <a:lnTo>
                  <a:pt x="748234" y="166536"/>
                </a:lnTo>
                <a:lnTo>
                  <a:pt x="747316" y="166143"/>
                </a:lnTo>
                <a:lnTo>
                  <a:pt x="744431" y="164045"/>
                </a:lnTo>
                <a:lnTo>
                  <a:pt x="739448" y="162602"/>
                </a:lnTo>
                <a:lnTo>
                  <a:pt x="736957" y="162340"/>
                </a:lnTo>
                <a:lnTo>
                  <a:pt x="733809" y="162340"/>
                </a:lnTo>
                <a:lnTo>
                  <a:pt x="733416" y="162340"/>
                </a:lnTo>
                <a:lnTo>
                  <a:pt x="732629" y="162602"/>
                </a:lnTo>
                <a:lnTo>
                  <a:pt x="728695" y="164045"/>
                </a:lnTo>
                <a:lnTo>
                  <a:pt x="727777" y="165487"/>
                </a:lnTo>
                <a:lnTo>
                  <a:pt x="726597" y="165881"/>
                </a:lnTo>
                <a:lnTo>
                  <a:pt x="726597" y="166667"/>
                </a:lnTo>
                <a:lnTo>
                  <a:pt x="725548" y="167323"/>
                </a:lnTo>
                <a:lnTo>
                  <a:pt x="725548" y="168110"/>
                </a:lnTo>
                <a:lnTo>
                  <a:pt x="725155" y="168372"/>
                </a:lnTo>
                <a:lnTo>
                  <a:pt x="724893" y="169028"/>
                </a:lnTo>
                <a:lnTo>
                  <a:pt x="724106" y="169815"/>
                </a:lnTo>
                <a:lnTo>
                  <a:pt x="723712" y="171257"/>
                </a:lnTo>
                <a:lnTo>
                  <a:pt x="722663" y="170995"/>
                </a:lnTo>
                <a:lnTo>
                  <a:pt x="720172" y="167454"/>
                </a:lnTo>
                <a:lnTo>
                  <a:pt x="718074" y="166274"/>
                </a:lnTo>
                <a:lnTo>
                  <a:pt x="716369" y="167061"/>
                </a:lnTo>
                <a:lnTo>
                  <a:pt x="715582" y="166274"/>
                </a:lnTo>
                <a:lnTo>
                  <a:pt x="714140" y="166274"/>
                </a:lnTo>
                <a:lnTo>
                  <a:pt x="712042" y="167061"/>
                </a:lnTo>
                <a:lnTo>
                  <a:pt x="710599" y="168241"/>
                </a:lnTo>
                <a:lnTo>
                  <a:pt x="710599" y="169946"/>
                </a:lnTo>
                <a:lnTo>
                  <a:pt x="709812" y="170339"/>
                </a:lnTo>
                <a:lnTo>
                  <a:pt x="709157" y="169159"/>
                </a:lnTo>
                <a:lnTo>
                  <a:pt x="707059" y="168503"/>
                </a:lnTo>
                <a:lnTo>
                  <a:pt x="701289" y="168503"/>
                </a:lnTo>
                <a:lnTo>
                  <a:pt x="700371" y="167454"/>
                </a:lnTo>
                <a:lnTo>
                  <a:pt x="699191" y="164963"/>
                </a:lnTo>
                <a:lnTo>
                  <a:pt x="697748" y="163520"/>
                </a:lnTo>
                <a:lnTo>
                  <a:pt x="696044" y="159717"/>
                </a:lnTo>
                <a:lnTo>
                  <a:pt x="695650" y="159980"/>
                </a:lnTo>
                <a:lnTo>
                  <a:pt x="695650" y="160373"/>
                </a:lnTo>
                <a:lnTo>
                  <a:pt x="695388" y="160373"/>
                </a:lnTo>
                <a:lnTo>
                  <a:pt x="695388" y="159717"/>
                </a:lnTo>
                <a:lnTo>
                  <a:pt x="694601" y="158931"/>
                </a:lnTo>
                <a:lnTo>
                  <a:pt x="693946" y="158931"/>
                </a:lnTo>
                <a:lnTo>
                  <a:pt x="692503" y="161422"/>
                </a:lnTo>
                <a:lnTo>
                  <a:pt x="691323" y="161816"/>
                </a:lnTo>
                <a:lnTo>
                  <a:pt x="688438" y="159980"/>
                </a:lnTo>
                <a:lnTo>
                  <a:pt x="685947" y="159717"/>
                </a:lnTo>
                <a:lnTo>
                  <a:pt x="685656" y="159849"/>
                </a:lnTo>
                <a:lnTo>
                  <a:pt x="685553" y="159849"/>
                </a:lnTo>
                <a:lnTo>
                  <a:pt x="685393" y="159969"/>
                </a:lnTo>
                <a:lnTo>
                  <a:pt x="684504" y="160373"/>
                </a:lnTo>
                <a:lnTo>
                  <a:pt x="682668" y="162471"/>
                </a:lnTo>
                <a:lnTo>
                  <a:pt x="678866" y="165356"/>
                </a:lnTo>
                <a:lnTo>
                  <a:pt x="677685" y="166274"/>
                </a:lnTo>
                <a:lnTo>
                  <a:pt x="677030" y="168372"/>
                </a:lnTo>
                <a:lnTo>
                  <a:pt x="677423" y="171257"/>
                </a:lnTo>
                <a:lnTo>
                  <a:pt x="677423" y="172699"/>
                </a:lnTo>
                <a:lnTo>
                  <a:pt x="677423" y="173355"/>
                </a:lnTo>
                <a:lnTo>
                  <a:pt x="677423" y="173748"/>
                </a:lnTo>
                <a:lnTo>
                  <a:pt x="677161" y="173748"/>
                </a:lnTo>
                <a:lnTo>
                  <a:pt x="675063" y="173093"/>
                </a:lnTo>
                <a:lnTo>
                  <a:pt x="674454" y="173267"/>
                </a:lnTo>
                <a:lnTo>
                  <a:pt x="673489" y="172962"/>
                </a:lnTo>
                <a:lnTo>
                  <a:pt x="672571" y="172568"/>
                </a:lnTo>
                <a:lnTo>
                  <a:pt x="672178" y="171126"/>
                </a:lnTo>
                <a:lnTo>
                  <a:pt x="670998" y="169683"/>
                </a:lnTo>
                <a:lnTo>
                  <a:pt x="670998" y="167716"/>
                </a:lnTo>
                <a:lnTo>
                  <a:pt x="670080" y="167454"/>
                </a:lnTo>
                <a:lnTo>
                  <a:pt x="669686" y="166274"/>
                </a:lnTo>
                <a:lnTo>
                  <a:pt x="669031" y="165487"/>
                </a:lnTo>
                <a:lnTo>
                  <a:pt x="667982" y="165225"/>
                </a:lnTo>
                <a:lnTo>
                  <a:pt x="668244" y="164045"/>
                </a:lnTo>
                <a:lnTo>
                  <a:pt x="667588" y="163783"/>
                </a:lnTo>
                <a:lnTo>
                  <a:pt x="665884" y="164832"/>
                </a:lnTo>
                <a:lnTo>
                  <a:pt x="665490" y="166274"/>
                </a:lnTo>
                <a:lnTo>
                  <a:pt x="664835" y="166930"/>
                </a:lnTo>
                <a:lnTo>
                  <a:pt x="664572" y="166667"/>
                </a:lnTo>
                <a:lnTo>
                  <a:pt x="664179" y="167454"/>
                </a:lnTo>
                <a:lnTo>
                  <a:pt x="663917" y="166667"/>
                </a:lnTo>
                <a:lnTo>
                  <a:pt x="661032" y="168765"/>
                </a:lnTo>
                <a:lnTo>
                  <a:pt x="661294" y="170208"/>
                </a:lnTo>
                <a:lnTo>
                  <a:pt x="659852" y="170864"/>
                </a:lnTo>
                <a:lnTo>
                  <a:pt x="658934" y="172568"/>
                </a:lnTo>
                <a:lnTo>
                  <a:pt x="661032" y="174666"/>
                </a:lnTo>
                <a:lnTo>
                  <a:pt x="658934" y="173224"/>
                </a:lnTo>
                <a:lnTo>
                  <a:pt x="656049" y="173617"/>
                </a:lnTo>
                <a:lnTo>
                  <a:pt x="655655" y="173880"/>
                </a:lnTo>
                <a:lnTo>
                  <a:pt x="651459" y="174273"/>
                </a:lnTo>
                <a:lnTo>
                  <a:pt x="650804" y="174535"/>
                </a:lnTo>
                <a:lnTo>
                  <a:pt x="650017" y="175978"/>
                </a:lnTo>
                <a:lnTo>
                  <a:pt x="649099" y="175978"/>
                </a:lnTo>
                <a:lnTo>
                  <a:pt x="648312" y="176633"/>
                </a:lnTo>
                <a:lnTo>
                  <a:pt x="647919" y="177420"/>
                </a:lnTo>
                <a:lnTo>
                  <a:pt x="647919" y="179518"/>
                </a:lnTo>
                <a:lnTo>
                  <a:pt x="648574" y="180305"/>
                </a:lnTo>
                <a:lnTo>
                  <a:pt x="648312" y="180698"/>
                </a:lnTo>
                <a:lnTo>
                  <a:pt x="649099" y="180961"/>
                </a:lnTo>
                <a:lnTo>
                  <a:pt x="650541" y="181747"/>
                </a:lnTo>
                <a:lnTo>
                  <a:pt x="652246" y="183190"/>
                </a:lnTo>
                <a:lnTo>
                  <a:pt x="652902" y="182928"/>
                </a:lnTo>
                <a:lnTo>
                  <a:pt x="654082" y="182534"/>
                </a:lnTo>
                <a:lnTo>
                  <a:pt x="655131" y="182928"/>
                </a:lnTo>
                <a:lnTo>
                  <a:pt x="655524" y="183583"/>
                </a:lnTo>
                <a:lnTo>
                  <a:pt x="654082" y="186075"/>
                </a:lnTo>
                <a:lnTo>
                  <a:pt x="654082" y="188173"/>
                </a:lnTo>
                <a:lnTo>
                  <a:pt x="653688" y="187911"/>
                </a:lnTo>
                <a:lnTo>
                  <a:pt x="653688" y="186730"/>
                </a:lnTo>
                <a:lnTo>
                  <a:pt x="653426" y="185813"/>
                </a:lnTo>
                <a:lnTo>
                  <a:pt x="651984" y="185026"/>
                </a:lnTo>
                <a:lnTo>
                  <a:pt x="650541" y="185026"/>
                </a:lnTo>
                <a:lnTo>
                  <a:pt x="649099" y="185813"/>
                </a:lnTo>
                <a:lnTo>
                  <a:pt x="647263" y="185419"/>
                </a:lnTo>
                <a:lnTo>
                  <a:pt x="647263" y="185157"/>
                </a:lnTo>
                <a:lnTo>
                  <a:pt x="643723" y="185157"/>
                </a:lnTo>
                <a:lnTo>
                  <a:pt x="643460" y="185944"/>
                </a:lnTo>
                <a:lnTo>
                  <a:pt x="642673" y="185944"/>
                </a:lnTo>
                <a:lnTo>
                  <a:pt x="640575" y="185157"/>
                </a:lnTo>
                <a:lnTo>
                  <a:pt x="639133" y="185419"/>
                </a:lnTo>
                <a:lnTo>
                  <a:pt x="638084" y="187255"/>
                </a:lnTo>
                <a:lnTo>
                  <a:pt x="636642" y="187911"/>
                </a:lnTo>
                <a:lnTo>
                  <a:pt x="635199" y="188960"/>
                </a:lnTo>
                <a:lnTo>
                  <a:pt x="634806" y="190402"/>
                </a:lnTo>
                <a:lnTo>
                  <a:pt x="633363" y="190402"/>
                </a:lnTo>
                <a:lnTo>
                  <a:pt x="631659" y="190795"/>
                </a:lnTo>
                <a:lnTo>
                  <a:pt x="630216" y="193287"/>
                </a:lnTo>
                <a:lnTo>
                  <a:pt x="630216" y="194729"/>
                </a:lnTo>
                <a:lnTo>
                  <a:pt x="630216" y="195210"/>
                </a:lnTo>
                <a:lnTo>
                  <a:pt x="629954" y="195385"/>
                </a:lnTo>
                <a:lnTo>
                  <a:pt x="629429" y="195385"/>
                </a:lnTo>
                <a:lnTo>
                  <a:pt x="628774" y="195778"/>
                </a:lnTo>
                <a:lnTo>
                  <a:pt x="628380" y="194992"/>
                </a:lnTo>
                <a:lnTo>
                  <a:pt x="628118" y="194992"/>
                </a:lnTo>
                <a:lnTo>
                  <a:pt x="626675" y="193156"/>
                </a:lnTo>
                <a:lnTo>
                  <a:pt x="626020" y="192894"/>
                </a:lnTo>
                <a:lnTo>
                  <a:pt x="625233" y="192500"/>
                </a:lnTo>
                <a:lnTo>
                  <a:pt x="625233" y="192238"/>
                </a:lnTo>
                <a:lnTo>
                  <a:pt x="624577" y="191845"/>
                </a:lnTo>
                <a:lnTo>
                  <a:pt x="624184" y="191058"/>
                </a:lnTo>
                <a:lnTo>
                  <a:pt x="622479" y="190795"/>
                </a:lnTo>
                <a:lnTo>
                  <a:pt x="621299" y="190402"/>
                </a:lnTo>
                <a:lnTo>
                  <a:pt x="618152" y="190795"/>
                </a:lnTo>
                <a:lnTo>
                  <a:pt x="608842" y="191845"/>
                </a:lnTo>
                <a:lnTo>
                  <a:pt x="608186" y="191845"/>
                </a:lnTo>
                <a:lnTo>
                  <a:pt x="606744" y="192238"/>
                </a:lnTo>
                <a:lnTo>
                  <a:pt x="605957" y="193025"/>
                </a:lnTo>
                <a:lnTo>
                  <a:pt x="605039" y="193025"/>
                </a:lnTo>
                <a:lnTo>
                  <a:pt x="603859" y="193287"/>
                </a:lnTo>
                <a:lnTo>
                  <a:pt x="603072" y="193287"/>
                </a:lnTo>
                <a:lnTo>
                  <a:pt x="602416" y="193680"/>
                </a:lnTo>
                <a:lnTo>
                  <a:pt x="601367" y="193287"/>
                </a:lnTo>
                <a:lnTo>
                  <a:pt x="600974" y="193943"/>
                </a:lnTo>
                <a:lnTo>
                  <a:pt x="600974" y="195123"/>
                </a:lnTo>
                <a:lnTo>
                  <a:pt x="600712" y="195910"/>
                </a:lnTo>
                <a:lnTo>
                  <a:pt x="600318" y="195516"/>
                </a:lnTo>
                <a:lnTo>
                  <a:pt x="600056" y="196303"/>
                </a:lnTo>
                <a:lnTo>
                  <a:pt x="599400" y="196303"/>
                </a:lnTo>
                <a:lnTo>
                  <a:pt x="598613" y="196303"/>
                </a:lnTo>
                <a:lnTo>
                  <a:pt x="598613" y="196959"/>
                </a:lnTo>
                <a:lnTo>
                  <a:pt x="597433" y="197352"/>
                </a:lnTo>
                <a:lnTo>
                  <a:pt x="596515" y="197614"/>
                </a:lnTo>
                <a:lnTo>
                  <a:pt x="596515" y="198270"/>
                </a:lnTo>
                <a:lnTo>
                  <a:pt x="596122" y="198008"/>
                </a:lnTo>
                <a:lnTo>
                  <a:pt x="595860" y="198270"/>
                </a:lnTo>
                <a:lnTo>
                  <a:pt x="596122" y="198663"/>
                </a:lnTo>
                <a:lnTo>
                  <a:pt x="596122" y="199319"/>
                </a:lnTo>
                <a:lnTo>
                  <a:pt x="595860" y="199712"/>
                </a:lnTo>
                <a:lnTo>
                  <a:pt x="595466" y="201155"/>
                </a:lnTo>
                <a:lnTo>
                  <a:pt x="594680" y="201417"/>
                </a:lnTo>
                <a:lnTo>
                  <a:pt x="594680" y="202073"/>
                </a:lnTo>
                <a:lnTo>
                  <a:pt x="595466" y="202466"/>
                </a:lnTo>
                <a:lnTo>
                  <a:pt x="595204" y="204171"/>
                </a:lnTo>
                <a:lnTo>
                  <a:pt x="595466" y="204564"/>
                </a:lnTo>
                <a:lnTo>
                  <a:pt x="595466" y="204826"/>
                </a:lnTo>
                <a:lnTo>
                  <a:pt x="595860" y="205613"/>
                </a:lnTo>
                <a:lnTo>
                  <a:pt x="595466" y="206793"/>
                </a:lnTo>
                <a:lnTo>
                  <a:pt x="595860" y="207056"/>
                </a:lnTo>
                <a:lnTo>
                  <a:pt x="596122" y="207449"/>
                </a:lnTo>
                <a:lnTo>
                  <a:pt x="596909" y="207449"/>
                </a:lnTo>
                <a:lnTo>
                  <a:pt x="597302" y="213088"/>
                </a:lnTo>
                <a:lnTo>
                  <a:pt x="597564" y="213875"/>
                </a:lnTo>
                <a:lnTo>
                  <a:pt x="597564" y="214792"/>
                </a:lnTo>
                <a:lnTo>
                  <a:pt x="597302" y="216235"/>
                </a:lnTo>
                <a:lnTo>
                  <a:pt x="596647" y="217677"/>
                </a:lnTo>
                <a:lnTo>
                  <a:pt x="595860" y="218071"/>
                </a:lnTo>
                <a:lnTo>
                  <a:pt x="595860" y="218333"/>
                </a:lnTo>
                <a:lnTo>
                  <a:pt x="596122" y="218726"/>
                </a:lnTo>
                <a:lnTo>
                  <a:pt x="596122" y="218989"/>
                </a:lnTo>
                <a:lnTo>
                  <a:pt x="595860" y="218726"/>
                </a:lnTo>
                <a:lnTo>
                  <a:pt x="595204" y="218333"/>
                </a:lnTo>
                <a:lnTo>
                  <a:pt x="593106" y="218333"/>
                </a:lnTo>
                <a:lnTo>
                  <a:pt x="591270" y="215448"/>
                </a:lnTo>
                <a:lnTo>
                  <a:pt x="591008" y="214399"/>
                </a:lnTo>
                <a:lnTo>
                  <a:pt x="590221" y="214399"/>
                </a:lnTo>
                <a:lnTo>
                  <a:pt x="590221" y="213743"/>
                </a:lnTo>
                <a:lnTo>
                  <a:pt x="589828" y="213743"/>
                </a:lnTo>
                <a:lnTo>
                  <a:pt x="589828" y="214661"/>
                </a:lnTo>
                <a:lnTo>
                  <a:pt x="589041" y="214399"/>
                </a:lnTo>
                <a:lnTo>
                  <a:pt x="588385" y="214399"/>
                </a:lnTo>
                <a:lnTo>
                  <a:pt x="587599" y="214006"/>
                </a:lnTo>
                <a:lnTo>
                  <a:pt x="586943" y="214399"/>
                </a:lnTo>
                <a:lnTo>
                  <a:pt x="586943" y="215448"/>
                </a:lnTo>
                <a:lnTo>
                  <a:pt x="586943" y="215841"/>
                </a:lnTo>
                <a:lnTo>
                  <a:pt x="585894" y="216104"/>
                </a:lnTo>
                <a:lnTo>
                  <a:pt x="585500" y="215841"/>
                </a:lnTo>
                <a:lnTo>
                  <a:pt x="585500" y="216628"/>
                </a:lnTo>
                <a:lnTo>
                  <a:pt x="585894" y="216628"/>
                </a:lnTo>
                <a:lnTo>
                  <a:pt x="585894" y="217284"/>
                </a:lnTo>
                <a:lnTo>
                  <a:pt x="586681" y="217546"/>
                </a:lnTo>
                <a:lnTo>
                  <a:pt x="586943" y="217940"/>
                </a:lnTo>
                <a:lnTo>
                  <a:pt x="587336" y="218202"/>
                </a:lnTo>
                <a:lnTo>
                  <a:pt x="587599" y="218595"/>
                </a:lnTo>
                <a:lnTo>
                  <a:pt x="586943" y="218857"/>
                </a:lnTo>
                <a:lnTo>
                  <a:pt x="588123" y="219644"/>
                </a:lnTo>
                <a:lnTo>
                  <a:pt x="588385" y="219644"/>
                </a:lnTo>
                <a:lnTo>
                  <a:pt x="589041" y="219644"/>
                </a:lnTo>
                <a:lnTo>
                  <a:pt x="589828" y="220824"/>
                </a:lnTo>
                <a:lnTo>
                  <a:pt x="589828" y="221480"/>
                </a:lnTo>
                <a:lnTo>
                  <a:pt x="589565" y="221742"/>
                </a:lnTo>
                <a:lnTo>
                  <a:pt x="589565" y="222529"/>
                </a:lnTo>
                <a:lnTo>
                  <a:pt x="589172" y="223185"/>
                </a:lnTo>
                <a:lnTo>
                  <a:pt x="589172" y="224365"/>
                </a:lnTo>
                <a:lnTo>
                  <a:pt x="589959" y="224365"/>
                </a:lnTo>
                <a:lnTo>
                  <a:pt x="589959" y="225807"/>
                </a:lnTo>
                <a:lnTo>
                  <a:pt x="589172" y="226070"/>
                </a:lnTo>
                <a:lnTo>
                  <a:pt x="588254" y="226856"/>
                </a:lnTo>
                <a:lnTo>
                  <a:pt x="588516" y="228955"/>
                </a:lnTo>
                <a:lnTo>
                  <a:pt x="587467" y="230135"/>
                </a:lnTo>
                <a:lnTo>
                  <a:pt x="587467" y="230922"/>
                </a:lnTo>
                <a:lnTo>
                  <a:pt x="586812" y="231184"/>
                </a:lnTo>
                <a:lnTo>
                  <a:pt x="586025" y="231577"/>
                </a:lnTo>
                <a:lnTo>
                  <a:pt x="586025" y="231839"/>
                </a:lnTo>
                <a:lnTo>
                  <a:pt x="586812" y="231839"/>
                </a:lnTo>
                <a:lnTo>
                  <a:pt x="586812" y="232626"/>
                </a:lnTo>
                <a:lnTo>
                  <a:pt x="586418" y="232626"/>
                </a:lnTo>
                <a:lnTo>
                  <a:pt x="585763" y="234069"/>
                </a:lnTo>
                <a:lnTo>
                  <a:pt x="583665" y="234724"/>
                </a:lnTo>
                <a:lnTo>
                  <a:pt x="582878" y="234069"/>
                </a:lnTo>
                <a:lnTo>
                  <a:pt x="582484" y="234069"/>
                </a:lnTo>
                <a:lnTo>
                  <a:pt x="581698" y="234462"/>
                </a:lnTo>
                <a:lnTo>
                  <a:pt x="581435" y="233806"/>
                </a:lnTo>
                <a:lnTo>
                  <a:pt x="580780" y="233806"/>
                </a:lnTo>
                <a:lnTo>
                  <a:pt x="579993" y="234069"/>
                </a:lnTo>
                <a:lnTo>
                  <a:pt x="579337" y="235511"/>
                </a:lnTo>
                <a:lnTo>
                  <a:pt x="578944" y="235511"/>
                </a:lnTo>
                <a:lnTo>
                  <a:pt x="578682" y="236167"/>
                </a:lnTo>
                <a:lnTo>
                  <a:pt x="578682" y="237347"/>
                </a:lnTo>
                <a:lnTo>
                  <a:pt x="578944" y="237609"/>
                </a:lnTo>
                <a:lnTo>
                  <a:pt x="578288" y="238396"/>
                </a:lnTo>
                <a:lnTo>
                  <a:pt x="578026" y="239052"/>
                </a:lnTo>
                <a:lnTo>
                  <a:pt x="578288" y="239445"/>
                </a:lnTo>
                <a:lnTo>
                  <a:pt x="578026" y="239445"/>
                </a:lnTo>
                <a:lnTo>
                  <a:pt x="578026" y="240101"/>
                </a:lnTo>
                <a:lnTo>
                  <a:pt x="578288" y="240363"/>
                </a:lnTo>
                <a:lnTo>
                  <a:pt x="578288" y="240756"/>
                </a:lnTo>
                <a:lnTo>
                  <a:pt x="578944" y="240756"/>
                </a:lnTo>
                <a:lnTo>
                  <a:pt x="578944" y="241412"/>
                </a:lnTo>
                <a:lnTo>
                  <a:pt x="579337" y="241412"/>
                </a:lnTo>
                <a:lnTo>
                  <a:pt x="579993" y="242199"/>
                </a:lnTo>
                <a:lnTo>
                  <a:pt x="579993" y="242854"/>
                </a:lnTo>
                <a:lnTo>
                  <a:pt x="580255" y="243641"/>
                </a:lnTo>
                <a:lnTo>
                  <a:pt x="580255" y="245084"/>
                </a:lnTo>
                <a:lnTo>
                  <a:pt x="580649" y="245084"/>
                </a:lnTo>
                <a:lnTo>
                  <a:pt x="580911" y="245739"/>
                </a:lnTo>
                <a:lnTo>
                  <a:pt x="582353" y="247444"/>
                </a:lnTo>
                <a:lnTo>
                  <a:pt x="582353" y="247182"/>
                </a:lnTo>
                <a:lnTo>
                  <a:pt x="582747" y="247969"/>
                </a:lnTo>
                <a:lnTo>
                  <a:pt x="583534" y="248231"/>
                </a:lnTo>
                <a:lnTo>
                  <a:pt x="584189" y="249673"/>
                </a:lnTo>
                <a:lnTo>
                  <a:pt x="584976" y="250067"/>
                </a:lnTo>
                <a:lnTo>
                  <a:pt x="585369" y="250329"/>
                </a:lnTo>
                <a:lnTo>
                  <a:pt x="586025" y="251116"/>
                </a:lnTo>
                <a:lnTo>
                  <a:pt x="586812" y="251771"/>
                </a:lnTo>
                <a:lnTo>
                  <a:pt x="586418" y="252165"/>
                </a:lnTo>
                <a:lnTo>
                  <a:pt x="586156" y="252820"/>
                </a:lnTo>
                <a:lnTo>
                  <a:pt x="585763" y="254656"/>
                </a:lnTo>
                <a:lnTo>
                  <a:pt x="583927" y="256361"/>
                </a:lnTo>
                <a:lnTo>
                  <a:pt x="581829" y="257017"/>
                </a:lnTo>
                <a:lnTo>
                  <a:pt x="580911" y="258459"/>
                </a:lnTo>
                <a:lnTo>
                  <a:pt x="580911" y="259246"/>
                </a:lnTo>
                <a:lnTo>
                  <a:pt x="581173" y="259639"/>
                </a:lnTo>
                <a:lnTo>
                  <a:pt x="582353" y="259246"/>
                </a:lnTo>
                <a:lnTo>
                  <a:pt x="583009" y="260688"/>
                </a:lnTo>
                <a:lnTo>
                  <a:pt x="583796" y="261082"/>
                </a:lnTo>
                <a:lnTo>
                  <a:pt x="585238" y="261344"/>
                </a:lnTo>
                <a:lnTo>
                  <a:pt x="585631" y="261737"/>
                </a:lnTo>
                <a:lnTo>
                  <a:pt x="586287" y="262000"/>
                </a:lnTo>
                <a:lnTo>
                  <a:pt x="587336" y="262393"/>
                </a:lnTo>
                <a:lnTo>
                  <a:pt x="587730" y="263180"/>
                </a:lnTo>
                <a:lnTo>
                  <a:pt x="588779" y="263835"/>
                </a:lnTo>
                <a:lnTo>
                  <a:pt x="589434" y="264622"/>
                </a:lnTo>
                <a:lnTo>
                  <a:pt x="590614" y="264884"/>
                </a:lnTo>
                <a:lnTo>
                  <a:pt x="591401" y="265278"/>
                </a:lnTo>
                <a:lnTo>
                  <a:pt x="591664" y="265278"/>
                </a:lnTo>
                <a:lnTo>
                  <a:pt x="592844" y="266720"/>
                </a:lnTo>
                <a:lnTo>
                  <a:pt x="593106" y="266983"/>
                </a:lnTo>
                <a:lnTo>
                  <a:pt x="593762" y="267769"/>
                </a:lnTo>
                <a:lnTo>
                  <a:pt x="595598" y="268163"/>
                </a:lnTo>
                <a:lnTo>
                  <a:pt x="595860" y="268425"/>
                </a:lnTo>
                <a:lnTo>
                  <a:pt x="598351" y="268818"/>
                </a:lnTo>
                <a:lnTo>
                  <a:pt x="600056" y="269474"/>
                </a:lnTo>
                <a:lnTo>
                  <a:pt x="601498" y="269474"/>
                </a:lnTo>
                <a:lnTo>
                  <a:pt x="601892" y="269736"/>
                </a:lnTo>
                <a:lnTo>
                  <a:pt x="602941" y="269474"/>
                </a:lnTo>
                <a:lnTo>
                  <a:pt x="603597" y="269474"/>
                </a:lnTo>
                <a:lnTo>
                  <a:pt x="603597" y="269736"/>
                </a:lnTo>
                <a:lnTo>
                  <a:pt x="603990" y="269736"/>
                </a:lnTo>
                <a:lnTo>
                  <a:pt x="604252" y="269736"/>
                </a:lnTo>
                <a:lnTo>
                  <a:pt x="605695" y="270130"/>
                </a:lnTo>
                <a:lnTo>
                  <a:pt x="605695" y="269736"/>
                </a:lnTo>
                <a:lnTo>
                  <a:pt x="606875" y="269474"/>
                </a:lnTo>
                <a:lnTo>
                  <a:pt x="608579" y="269736"/>
                </a:lnTo>
                <a:lnTo>
                  <a:pt x="609760" y="269081"/>
                </a:lnTo>
                <a:lnTo>
                  <a:pt x="611464" y="268818"/>
                </a:lnTo>
                <a:lnTo>
                  <a:pt x="612907" y="268032"/>
                </a:lnTo>
                <a:lnTo>
                  <a:pt x="613562" y="267638"/>
                </a:lnTo>
                <a:lnTo>
                  <a:pt x="613956" y="266851"/>
                </a:lnTo>
                <a:lnTo>
                  <a:pt x="613562" y="266589"/>
                </a:lnTo>
                <a:lnTo>
                  <a:pt x="612907" y="266196"/>
                </a:lnTo>
                <a:lnTo>
                  <a:pt x="612120" y="265934"/>
                </a:lnTo>
                <a:lnTo>
                  <a:pt x="612513" y="265540"/>
                </a:lnTo>
                <a:lnTo>
                  <a:pt x="611071" y="265278"/>
                </a:lnTo>
                <a:lnTo>
                  <a:pt x="610284" y="264622"/>
                </a:lnTo>
                <a:lnTo>
                  <a:pt x="609628" y="264229"/>
                </a:lnTo>
                <a:lnTo>
                  <a:pt x="606350" y="263967"/>
                </a:lnTo>
                <a:lnTo>
                  <a:pt x="604646" y="263967"/>
                </a:lnTo>
                <a:lnTo>
                  <a:pt x="603990" y="263573"/>
                </a:lnTo>
                <a:lnTo>
                  <a:pt x="602810" y="263311"/>
                </a:lnTo>
                <a:lnTo>
                  <a:pt x="601367" y="263311"/>
                </a:lnTo>
                <a:lnTo>
                  <a:pt x="599269" y="262918"/>
                </a:lnTo>
                <a:lnTo>
                  <a:pt x="599007" y="262655"/>
                </a:lnTo>
                <a:lnTo>
                  <a:pt x="598613" y="261213"/>
                </a:lnTo>
                <a:lnTo>
                  <a:pt x="597171" y="258328"/>
                </a:lnTo>
                <a:lnTo>
                  <a:pt x="596909" y="258328"/>
                </a:lnTo>
                <a:lnTo>
                  <a:pt x="596122" y="257672"/>
                </a:lnTo>
                <a:lnTo>
                  <a:pt x="596122" y="256885"/>
                </a:lnTo>
                <a:lnTo>
                  <a:pt x="596384" y="256623"/>
                </a:lnTo>
                <a:lnTo>
                  <a:pt x="595729" y="255968"/>
                </a:lnTo>
                <a:lnTo>
                  <a:pt x="596122" y="255574"/>
                </a:lnTo>
                <a:lnTo>
                  <a:pt x="596384" y="255312"/>
                </a:lnTo>
                <a:lnTo>
                  <a:pt x="596384" y="254656"/>
                </a:lnTo>
                <a:lnTo>
                  <a:pt x="596122" y="254656"/>
                </a:lnTo>
                <a:lnTo>
                  <a:pt x="596122" y="253869"/>
                </a:lnTo>
                <a:lnTo>
                  <a:pt x="595729" y="253476"/>
                </a:lnTo>
                <a:lnTo>
                  <a:pt x="595729" y="252689"/>
                </a:lnTo>
                <a:lnTo>
                  <a:pt x="595466" y="252034"/>
                </a:lnTo>
                <a:lnTo>
                  <a:pt x="595729" y="251247"/>
                </a:lnTo>
                <a:lnTo>
                  <a:pt x="595729" y="250067"/>
                </a:lnTo>
                <a:lnTo>
                  <a:pt x="597827" y="247706"/>
                </a:lnTo>
                <a:lnTo>
                  <a:pt x="597827" y="246920"/>
                </a:lnTo>
                <a:lnTo>
                  <a:pt x="597827" y="245739"/>
                </a:lnTo>
                <a:lnTo>
                  <a:pt x="599007" y="244297"/>
                </a:lnTo>
                <a:lnTo>
                  <a:pt x="599269" y="244690"/>
                </a:lnTo>
                <a:lnTo>
                  <a:pt x="600712" y="242854"/>
                </a:lnTo>
                <a:lnTo>
                  <a:pt x="602547" y="241937"/>
                </a:lnTo>
                <a:lnTo>
                  <a:pt x="603203" y="240494"/>
                </a:lnTo>
                <a:lnTo>
                  <a:pt x="603465" y="240101"/>
                </a:lnTo>
                <a:lnTo>
                  <a:pt x="604646" y="239838"/>
                </a:lnTo>
                <a:lnTo>
                  <a:pt x="605432" y="240101"/>
                </a:lnTo>
                <a:lnTo>
                  <a:pt x="605432" y="239838"/>
                </a:lnTo>
                <a:lnTo>
                  <a:pt x="605695" y="239445"/>
                </a:lnTo>
                <a:lnTo>
                  <a:pt x="606350" y="239838"/>
                </a:lnTo>
                <a:lnTo>
                  <a:pt x="608842" y="238396"/>
                </a:lnTo>
                <a:lnTo>
                  <a:pt x="609628" y="238658"/>
                </a:lnTo>
                <a:lnTo>
                  <a:pt x="611071" y="238003"/>
                </a:lnTo>
                <a:lnTo>
                  <a:pt x="611333" y="237740"/>
                </a:lnTo>
                <a:lnTo>
                  <a:pt x="612513" y="238003"/>
                </a:lnTo>
                <a:lnTo>
                  <a:pt x="613431" y="236954"/>
                </a:lnTo>
                <a:lnTo>
                  <a:pt x="615267" y="236560"/>
                </a:lnTo>
                <a:lnTo>
                  <a:pt x="615661" y="236560"/>
                </a:lnTo>
                <a:lnTo>
                  <a:pt x="616447" y="236298"/>
                </a:lnTo>
                <a:lnTo>
                  <a:pt x="617365" y="236298"/>
                </a:lnTo>
                <a:lnTo>
                  <a:pt x="617365" y="235511"/>
                </a:lnTo>
                <a:lnTo>
                  <a:pt x="618152" y="235511"/>
                </a:lnTo>
                <a:lnTo>
                  <a:pt x="618545" y="235511"/>
                </a:lnTo>
                <a:lnTo>
                  <a:pt x="618152" y="234855"/>
                </a:lnTo>
                <a:lnTo>
                  <a:pt x="617890" y="234462"/>
                </a:lnTo>
                <a:lnTo>
                  <a:pt x="617890" y="233806"/>
                </a:lnTo>
                <a:lnTo>
                  <a:pt x="617496" y="233544"/>
                </a:lnTo>
                <a:lnTo>
                  <a:pt x="617496" y="233151"/>
                </a:lnTo>
                <a:lnTo>
                  <a:pt x="618676" y="233544"/>
                </a:lnTo>
                <a:lnTo>
                  <a:pt x="618676" y="232364"/>
                </a:lnTo>
                <a:lnTo>
                  <a:pt x="618676" y="231577"/>
                </a:lnTo>
                <a:lnTo>
                  <a:pt x="618283" y="231315"/>
                </a:lnTo>
                <a:lnTo>
                  <a:pt x="618676" y="230922"/>
                </a:lnTo>
                <a:lnTo>
                  <a:pt x="618283" y="230659"/>
                </a:lnTo>
                <a:lnTo>
                  <a:pt x="618021" y="230659"/>
                </a:lnTo>
                <a:lnTo>
                  <a:pt x="618021" y="229872"/>
                </a:lnTo>
                <a:lnTo>
                  <a:pt x="618021" y="228692"/>
                </a:lnTo>
                <a:lnTo>
                  <a:pt x="617627" y="228692"/>
                </a:lnTo>
                <a:lnTo>
                  <a:pt x="616972" y="226988"/>
                </a:lnTo>
                <a:lnTo>
                  <a:pt x="615529" y="225152"/>
                </a:lnTo>
                <a:lnTo>
                  <a:pt x="615529" y="223447"/>
                </a:lnTo>
                <a:lnTo>
                  <a:pt x="616185" y="220956"/>
                </a:lnTo>
                <a:lnTo>
                  <a:pt x="617627" y="220169"/>
                </a:lnTo>
                <a:lnTo>
                  <a:pt x="620119" y="220169"/>
                </a:lnTo>
                <a:lnTo>
                  <a:pt x="620381" y="220169"/>
                </a:lnTo>
                <a:lnTo>
                  <a:pt x="622873" y="219907"/>
                </a:lnTo>
                <a:lnTo>
                  <a:pt x="623135" y="220169"/>
                </a:lnTo>
                <a:lnTo>
                  <a:pt x="623528" y="219907"/>
                </a:lnTo>
                <a:lnTo>
                  <a:pt x="624184" y="219513"/>
                </a:lnTo>
                <a:lnTo>
                  <a:pt x="624446" y="219513"/>
                </a:lnTo>
                <a:lnTo>
                  <a:pt x="624840" y="219251"/>
                </a:lnTo>
                <a:lnTo>
                  <a:pt x="624446" y="218464"/>
                </a:lnTo>
                <a:lnTo>
                  <a:pt x="624446" y="218071"/>
                </a:lnTo>
                <a:lnTo>
                  <a:pt x="624840" y="218071"/>
                </a:lnTo>
                <a:lnTo>
                  <a:pt x="625102" y="218726"/>
                </a:lnTo>
                <a:lnTo>
                  <a:pt x="625758" y="218071"/>
                </a:lnTo>
                <a:lnTo>
                  <a:pt x="625495" y="218071"/>
                </a:lnTo>
                <a:lnTo>
                  <a:pt x="625233" y="218071"/>
                </a:lnTo>
                <a:lnTo>
                  <a:pt x="625495" y="217677"/>
                </a:lnTo>
                <a:lnTo>
                  <a:pt x="626282" y="217415"/>
                </a:lnTo>
                <a:lnTo>
                  <a:pt x="626282" y="217677"/>
                </a:lnTo>
                <a:lnTo>
                  <a:pt x="626020" y="217677"/>
                </a:lnTo>
                <a:lnTo>
                  <a:pt x="626020" y="218071"/>
                </a:lnTo>
                <a:lnTo>
                  <a:pt x="626151" y="218071"/>
                </a:lnTo>
                <a:lnTo>
                  <a:pt x="628511" y="217022"/>
                </a:lnTo>
                <a:lnTo>
                  <a:pt x="629691" y="216628"/>
                </a:lnTo>
                <a:lnTo>
                  <a:pt x="631396" y="218071"/>
                </a:lnTo>
                <a:lnTo>
                  <a:pt x="631790" y="217808"/>
                </a:lnTo>
                <a:lnTo>
                  <a:pt x="632052" y="218071"/>
                </a:lnTo>
                <a:lnTo>
                  <a:pt x="632052" y="217808"/>
                </a:lnTo>
                <a:lnTo>
                  <a:pt x="632445" y="217415"/>
                </a:lnTo>
                <a:lnTo>
                  <a:pt x="633232" y="217808"/>
                </a:lnTo>
                <a:lnTo>
                  <a:pt x="633494" y="217022"/>
                </a:lnTo>
                <a:lnTo>
                  <a:pt x="633888" y="216628"/>
                </a:lnTo>
                <a:lnTo>
                  <a:pt x="633888" y="217022"/>
                </a:lnTo>
                <a:lnTo>
                  <a:pt x="634150" y="216366"/>
                </a:lnTo>
                <a:lnTo>
                  <a:pt x="634543" y="216366"/>
                </a:lnTo>
                <a:lnTo>
                  <a:pt x="634806" y="215579"/>
                </a:lnTo>
                <a:lnTo>
                  <a:pt x="635461" y="215186"/>
                </a:lnTo>
                <a:lnTo>
                  <a:pt x="636248" y="214924"/>
                </a:lnTo>
                <a:lnTo>
                  <a:pt x="636248" y="214137"/>
                </a:lnTo>
                <a:lnTo>
                  <a:pt x="636248" y="213743"/>
                </a:lnTo>
                <a:lnTo>
                  <a:pt x="635986" y="213481"/>
                </a:lnTo>
                <a:lnTo>
                  <a:pt x="636642" y="213088"/>
                </a:lnTo>
                <a:lnTo>
                  <a:pt x="636904" y="212432"/>
                </a:lnTo>
                <a:lnTo>
                  <a:pt x="637297" y="211645"/>
                </a:lnTo>
                <a:lnTo>
                  <a:pt x="637559" y="211645"/>
                </a:lnTo>
                <a:lnTo>
                  <a:pt x="637559" y="211383"/>
                </a:lnTo>
                <a:lnTo>
                  <a:pt x="637297" y="211383"/>
                </a:lnTo>
                <a:lnTo>
                  <a:pt x="636510" y="211383"/>
                </a:lnTo>
                <a:lnTo>
                  <a:pt x="637297" y="210990"/>
                </a:lnTo>
                <a:lnTo>
                  <a:pt x="636117" y="211252"/>
                </a:lnTo>
                <a:lnTo>
                  <a:pt x="635855" y="211252"/>
                </a:lnTo>
                <a:lnTo>
                  <a:pt x="636117" y="209154"/>
                </a:lnTo>
                <a:lnTo>
                  <a:pt x="637297" y="207711"/>
                </a:lnTo>
                <a:lnTo>
                  <a:pt x="636904" y="207056"/>
                </a:lnTo>
                <a:lnTo>
                  <a:pt x="637690" y="207056"/>
                </a:lnTo>
                <a:lnTo>
                  <a:pt x="638084" y="206269"/>
                </a:lnTo>
                <a:lnTo>
                  <a:pt x="638871" y="206269"/>
                </a:lnTo>
                <a:lnTo>
                  <a:pt x="639133" y="205613"/>
                </a:lnTo>
                <a:lnTo>
                  <a:pt x="640313" y="205351"/>
                </a:lnTo>
                <a:lnTo>
                  <a:pt x="640969" y="204171"/>
                </a:lnTo>
                <a:lnTo>
                  <a:pt x="641231" y="204564"/>
                </a:lnTo>
                <a:lnTo>
                  <a:pt x="641624" y="204171"/>
                </a:lnTo>
                <a:lnTo>
                  <a:pt x="640838" y="203909"/>
                </a:lnTo>
                <a:lnTo>
                  <a:pt x="641100" y="202728"/>
                </a:lnTo>
                <a:lnTo>
                  <a:pt x="641100" y="202466"/>
                </a:lnTo>
                <a:lnTo>
                  <a:pt x="640444" y="202466"/>
                </a:lnTo>
                <a:lnTo>
                  <a:pt x="639658" y="201679"/>
                </a:lnTo>
                <a:lnTo>
                  <a:pt x="639002" y="201679"/>
                </a:lnTo>
                <a:lnTo>
                  <a:pt x="638215" y="201286"/>
                </a:lnTo>
                <a:lnTo>
                  <a:pt x="635855" y="201286"/>
                </a:lnTo>
                <a:lnTo>
                  <a:pt x="635068" y="201024"/>
                </a:lnTo>
                <a:lnTo>
                  <a:pt x="634674" y="199581"/>
                </a:lnTo>
                <a:lnTo>
                  <a:pt x="635330" y="198401"/>
                </a:lnTo>
                <a:lnTo>
                  <a:pt x="636510" y="198008"/>
                </a:lnTo>
                <a:lnTo>
                  <a:pt x="637953" y="197745"/>
                </a:lnTo>
                <a:lnTo>
                  <a:pt x="640838" y="195254"/>
                </a:lnTo>
                <a:lnTo>
                  <a:pt x="641624" y="194992"/>
                </a:lnTo>
                <a:lnTo>
                  <a:pt x="641624" y="194598"/>
                </a:lnTo>
                <a:lnTo>
                  <a:pt x="640838" y="193811"/>
                </a:lnTo>
                <a:lnTo>
                  <a:pt x="641100" y="192894"/>
                </a:lnTo>
                <a:lnTo>
                  <a:pt x="640838" y="191058"/>
                </a:lnTo>
                <a:lnTo>
                  <a:pt x="641887" y="193549"/>
                </a:lnTo>
                <a:lnTo>
                  <a:pt x="643723" y="194598"/>
                </a:lnTo>
                <a:lnTo>
                  <a:pt x="645165" y="195254"/>
                </a:lnTo>
                <a:lnTo>
                  <a:pt x="646607" y="195647"/>
                </a:lnTo>
                <a:lnTo>
                  <a:pt x="648050" y="195254"/>
                </a:lnTo>
                <a:lnTo>
                  <a:pt x="649230" y="194598"/>
                </a:lnTo>
                <a:lnTo>
                  <a:pt x="650148" y="194336"/>
                </a:lnTo>
                <a:lnTo>
                  <a:pt x="650541" y="193943"/>
                </a:lnTo>
                <a:lnTo>
                  <a:pt x="650148" y="195778"/>
                </a:lnTo>
                <a:lnTo>
                  <a:pt x="649886" y="196041"/>
                </a:lnTo>
                <a:lnTo>
                  <a:pt x="648706" y="197877"/>
                </a:lnTo>
                <a:lnTo>
                  <a:pt x="648706" y="199319"/>
                </a:lnTo>
                <a:lnTo>
                  <a:pt x="648443" y="201155"/>
                </a:lnTo>
                <a:lnTo>
                  <a:pt x="648706" y="201417"/>
                </a:lnTo>
                <a:lnTo>
                  <a:pt x="648443" y="202860"/>
                </a:lnTo>
                <a:lnTo>
                  <a:pt x="649886" y="203515"/>
                </a:lnTo>
                <a:lnTo>
                  <a:pt x="649886" y="203909"/>
                </a:lnTo>
                <a:lnTo>
                  <a:pt x="650672" y="203909"/>
                </a:lnTo>
                <a:lnTo>
                  <a:pt x="652771" y="203909"/>
                </a:lnTo>
                <a:lnTo>
                  <a:pt x="653557" y="203122"/>
                </a:lnTo>
                <a:lnTo>
                  <a:pt x="655262" y="202466"/>
                </a:lnTo>
                <a:lnTo>
                  <a:pt x="656442" y="200630"/>
                </a:lnTo>
                <a:lnTo>
                  <a:pt x="656705" y="199975"/>
                </a:lnTo>
                <a:lnTo>
                  <a:pt x="657098" y="198139"/>
                </a:lnTo>
                <a:lnTo>
                  <a:pt x="656705" y="196434"/>
                </a:lnTo>
                <a:lnTo>
                  <a:pt x="657098" y="196434"/>
                </a:lnTo>
                <a:lnTo>
                  <a:pt x="655655" y="194598"/>
                </a:lnTo>
                <a:lnTo>
                  <a:pt x="655918" y="194598"/>
                </a:lnTo>
                <a:lnTo>
                  <a:pt x="656705" y="195778"/>
                </a:lnTo>
                <a:lnTo>
                  <a:pt x="657885" y="195385"/>
                </a:lnTo>
                <a:lnTo>
                  <a:pt x="659589" y="195123"/>
                </a:lnTo>
                <a:lnTo>
                  <a:pt x="662868" y="194467"/>
                </a:lnTo>
                <a:lnTo>
                  <a:pt x="664310" y="194467"/>
                </a:lnTo>
                <a:lnTo>
                  <a:pt x="664310" y="193287"/>
                </a:lnTo>
                <a:lnTo>
                  <a:pt x="664572" y="193025"/>
                </a:lnTo>
                <a:lnTo>
                  <a:pt x="665752" y="192631"/>
                </a:lnTo>
                <a:lnTo>
                  <a:pt x="666539" y="191713"/>
                </a:lnTo>
                <a:lnTo>
                  <a:pt x="666802" y="191713"/>
                </a:lnTo>
                <a:lnTo>
                  <a:pt x="667195" y="191320"/>
                </a:lnTo>
                <a:lnTo>
                  <a:pt x="669686" y="189878"/>
                </a:lnTo>
                <a:lnTo>
                  <a:pt x="671785" y="188960"/>
                </a:lnTo>
                <a:lnTo>
                  <a:pt x="673358" y="188566"/>
                </a:lnTo>
                <a:lnTo>
                  <a:pt x="674276" y="187911"/>
                </a:lnTo>
                <a:lnTo>
                  <a:pt x="677161" y="185419"/>
                </a:lnTo>
                <a:lnTo>
                  <a:pt x="677161" y="183977"/>
                </a:lnTo>
                <a:lnTo>
                  <a:pt x="677554" y="183583"/>
                </a:lnTo>
                <a:lnTo>
                  <a:pt x="678210" y="184239"/>
                </a:lnTo>
                <a:lnTo>
                  <a:pt x="678997" y="184239"/>
                </a:lnTo>
                <a:lnTo>
                  <a:pt x="679652" y="183321"/>
                </a:lnTo>
                <a:lnTo>
                  <a:pt x="679915" y="183321"/>
                </a:lnTo>
                <a:lnTo>
                  <a:pt x="679652" y="181485"/>
                </a:lnTo>
                <a:lnTo>
                  <a:pt x="679915" y="180830"/>
                </a:lnTo>
                <a:lnTo>
                  <a:pt x="679652" y="180567"/>
                </a:lnTo>
                <a:lnTo>
                  <a:pt x="678997" y="180174"/>
                </a:lnTo>
                <a:lnTo>
                  <a:pt x="678210" y="179518"/>
                </a:lnTo>
                <a:lnTo>
                  <a:pt x="678210" y="179256"/>
                </a:lnTo>
                <a:lnTo>
                  <a:pt x="676768" y="179256"/>
                </a:lnTo>
                <a:lnTo>
                  <a:pt x="676374" y="179256"/>
                </a:lnTo>
                <a:lnTo>
                  <a:pt x="676374" y="178469"/>
                </a:lnTo>
                <a:lnTo>
                  <a:pt x="676768" y="176633"/>
                </a:lnTo>
                <a:lnTo>
                  <a:pt x="678472" y="175584"/>
                </a:lnTo>
                <a:lnTo>
                  <a:pt x="678472" y="174929"/>
                </a:lnTo>
                <a:lnTo>
                  <a:pt x="678866" y="174535"/>
                </a:lnTo>
                <a:lnTo>
                  <a:pt x="678079" y="173880"/>
                </a:lnTo>
                <a:lnTo>
                  <a:pt x="679128" y="173617"/>
                </a:lnTo>
                <a:lnTo>
                  <a:pt x="679521" y="174273"/>
                </a:lnTo>
                <a:lnTo>
                  <a:pt x="679128" y="174273"/>
                </a:lnTo>
                <a:lnTo>
                  <a:pt x="679521" y="175060"/>
                </a:lnTo>
                <a:lnTo>
                  <a:pt x="680308" y="174666"/>
                </a:lnTo>
                <a:lnTo>
                  <a:pt x="679915" y="174011"/>
                </a:lnTo>
                <a:lnTo>
                  <a:pt x="679915" y="173748"/>
                </a:lnTo>
                <a:lnTo>
                  <a:pt x="682013" y="174011"/>
                </a:lnTo>
                <a:lnTo>
                  <a:pt x="682406" y="174404"/>
                </a:lnTo>
                <a:lnTo>
                  <a:pt x="683849" y="174404"/>
                </a:lnTo>
                <a:lnTo>
                  <a:pt x="684635" y="174404"/>
                </a:lnTo>
                <a:lnTo>
                  <a:pt x="686078" y="172962"/>
                </a:lnTo>
                <a:lnTo>
                  <a:pt x="688438" y="171781"/>
                </a:lnTo>
                <a:lnTo>
                  <a:pt x="689618" y="171781"/>
                </a:lnTo>
                <a:lnTo>
                  <a:pt x="691323" y="170864"/>
                </a:lnTo>
                <a:lnTo>
                  <a:pt x="692503" y="171519"/>
                </a:lnTo>
                <a:lnTo>
                  <a:pt x="693552" y="173224"/>
                </a:lnTo>
                <a:lnTo>
                  <a:pt x="694208" y="174404"/>
                </a:lnTo>
                <a:lnTo>
                  <a:pt x="694208" y="175453"/>
                </a:lnTo>
                <a:lnTo>
                  <a:pt x="693552" y="176109"/>
                </a:lnTo>
                <a:lnTo>
                  <a:pt x="692503" y="176502"/>
                </a:lnTo>
                <a:lnTo>
                  <a:pt x="692110" y="176109"/>
                </a:lnTo>
                <a:lnTo>
                  <a:pt x="691323" y="176502"/>
                </a:lnTo>
                <a:lnTo>
                  <a:pt x="690667" y="176109"/>
                </a:lnTo>
                <a:lnTo>
                  <a:pt x="687520" y="176896"/>
                </a:lnTo>
                <a:lnTo>
                  <a:pt x="685684" y="178076"/>
                </a:lnTo>
                <a:lnTo>
                  <a:pt x="685029" y="179780"/>
                </a:lnTo>
                <a:lnTo>
                  <a:pt x="684767" y="180174"/>
                </a:lnTo>
                <a:lnTo>
                  <a:pt x="684767" y="180436"/>
                </a:lnTo>
                <a:lnTo>
                  <a:pt x="684767" y="181616"/>
                </a:lnTo>
                <a:lnTo>
                  <a:pt x="685684" y="183059"/>
                </a:lnTo>
                <a:lnTo>
                  <a:pt x="686865" y="185550"/>
                </a:lnTo>
                <a:lnTo>
                  <a:pt x="687651" y="186206"/>
                </a:lnTo>
                <a:lnTo>
                  <a:pt x="686471" y="186599"/>
                </a:lnTo>
                <a:lnTo>
                  <a:pt x="685684" y="188304"/>
                </a:lnTo>
                <a:lnTo>
                  <a:pt x="684242" y="188960"/>
                </a:lnTo>
                <a:lnTo>
                  <a:pt x="683586" y="190140"/>
                </a:lnTo>
                <a:lnTo>
                  <a:pt x="683586" y="191845"/>
                </a:lnTo>
                <a:lnTo>
                  <a:pt x="683324" y="192631"/>
                </a:lnTo>
                <a:lnTo>
                  <a:pt x="682931" y="193811"/>
                </a:lnTo>
                <a:lnTo>
                  <a:pt x="682668" y="194074"/>
                </a:lnTo>
                <a:lnTo>
                  <a:pt x="682668" y="194729"/>
                </a:lnTo>
                <a:lnTo>
                  <a:pt x="683717" y="195123"/>
                </a:lnTo>
                <a:lnTo>
                  <a:pt x="684373" y="194336"/>
                </a:lnTo>
                <a:lnTo>
                  <a:pt x="685553" y="194598"/>
                </a:lnTo>
                <a:lnTo>
                  <a:pt x="686602" y="196041"/>
                </a:lnTo>
                <a:lnTo>
                  <a:pt x="686602" y="195778"/>
                </a:lnTo>
                <a:lnTo>
                  <a:pt x="686602" y="194336"/>
                </a:lnTo>
                <a:lnTo>
                  <a:pt x="685816" y="193156"/>
                </a:lnTo>
                <a:lnTo>
                  <a:pt x="685160" y="193156"/>
                </a:lnTo>
                <a:lnTo>
                  <a:pt x="684898" y="192500"/>
                </a:lnTo>
                <a:lnTo>
                  <a:pt x="685160" y="191713"/>
                </a:lnTo>
                <a:lnTo>
                  <a:pt x="685816" y="191451"/>
                </a:lnTo>
                <a:lnTo>
                  <a:pt x="685816" y="190271"/>
                </a:lnTo>
                <a:lnTo>
                  <a:pt x="687651" y="188566"/>
                </a:lnTo>
                <a:lnTo>
                  <a:pt x="689094" y="186075"/>
                </a:lnTo>
                <a:lnTo>
                  <a:pt x="688700" y="182272"/>
                </a:lnTo>
                <a:lnTo>
                  <a:pt x="689487" y="180174"/>
                </a:lnTo>
                <a:lnTo>
                  <a:pt x="689487" y="178731"/>
                </a:lnTo>
                <a:lnTo>
                  <a:pt x="690930" y="178338"/>
                </a:lnTo>
                <a:lnTo>
                  <a:pt x="693028" y="178731"/>
                </a:lnTo>
                <a:lnTo>
                  <a:pt x="694863" y="178338"/>
                </a:lnTo>
                <a:lnTo>
                  <a:pt x="694470" y="180436"/>
                </a:lnTo>
                <a:lnTo>
                  <a:pt x="694863" y="182534"/>
                </a:lnTo>
                <a:lnTo>
                  <a:pt x="694470" y="185026"/>
                </a:lnTo>
                <a:lnTo>
                  <a:pt x="695913" y="187911"/>
                </a:lnTo>
                <a:lnTo>
                  <a:pt x="696306" y="188829"/>
                </a:lnTo>
                <a:lnTo>
                  <a:pt x="696568" y="189615"/>
                </a:lnTo>
                <a:lnTo>
                  <a:pt x="696962" y="189615"/>
                </a:lnTo>
                <a:lnTo>
                  <a:pt x="696962" y="191058"/>
                </a:lnTo>
                <a:lnTo>
                  <a:pt x="696962" y="192894"/>
                </a:lnTo>
                <a:lnTo>
                  <a:pt x="698011" y="193680"/>
                </a:lnTo>
                <a:lnTo>
                  <a:pt x="697748" y="193680"/>
                </a:lnTo>
                <a:lnTo>
                  <a:pt x="697355" y="193680"/>
                </a:lnTo>
                <a:lnTo>
                  <a:pt x="697748" y="193943"/>
                </a:lnTo>
                <a:lnTo>
                  <a:pt x="698666" y="193156"/>
                </a:lnTo>
                <a:lnTo>
                  <a:pt x="700765" y="194336"/>
                </a:lnTo>
                <a:lnTo>
                  <a:pt x="701158" y="193680"/>
                </a:lnTo>
                <a:lnTo>
                  <a:pt x="702994" y="193943"/>
                </a:lnTo>
                <a:lnTo>
                  <a:pt x="702600" y="193156"/>
                </a:lnTo>
                <a:lnTo>
                  <a:pt x="704436" y="192500"/>
                </a:lnTo>
                <a:lnTo>
                  <a:pt x="704698" y="190795"/>
                </a:lnTo>
                <a:lnTo>
                  <a:pt x="704698" y="187517"/>
                </a:lnTo>
                <a:lnTo>
                  <a:pt x="704436" y="186599"/>
                </a:lnTo>
                <a:lnTo>
                  <a:pt x="705223" y="186599"/>
                </a:lnTo>
                <a:lnTo>
                  <a:pt x="706141" y="188960"/>
                </a:lnTo>
                <a:lnTo>
                  <a:pt x="707321" y="190402"/>
                </a:lnTo>
                <a:lnTo>
                  <a:pt x="708764" y="191189"/>
                </a:lnTo>
                <a:lnTo>
                  <a:pt x="708764" y="193287"/>
                </a:lnTo>
                <a:lnTo>
                  <a:pt x="710206" y="193287"/>
                </a:lnTo>
                <a:lnTo>
                  <a:pt x="711648" y="193025"/>
                </a:lnTo>
                <a:lnTo>
                  <a:pt x="712697" y="193287"/>
                </a:lnTo>
                <a:lnTo>
                  <a:pt x="713878" y="192631"/>
                </a:lnTo>
                <a:lnTo>
                  <a:pt x="714795" y="190140"/>
                </a:lnTo>
                <a:lnTo>
                  <a:pt x="714795" y="187255"/>
                </a:lnTo>
                <a:lnTo>
                  <a:pt x="715189" y="184370"/>
                </a:lnTo>
                <a:lnTo>
                  <a:pt x="715189" y="182534"/>
                </a:lnTo>
                <a:lnTo>
                  <a:pt x="716107" y="181092"/>
                </a:lnTo>
                <a:lnTo>
                  <a:pt x="717943" y="180830"/>
                </a:lnTo>
                <a:lnTo>
                  <a:pt x="717943" y="178207"/>
                </a:lnTo>
                <a:lnTo>
                  <a:pt x="718598" y="178207"/>
                </a:lnTo>
                <a:lnTo>
                  <a:pt x="718860" y="178600"/>
                </a:lnTo>
                <a:lnTo>
                  <a:pt x="718598" y="180961"/>
                </a:lnTo>
                <a:lnTo>
                  <a:pt x="718205" y="183846"/>
                </a:lnTo>
                <a:lnTo>
                  <a:pt x="718598" y="187124"/>
                </a:lnTo>
                <a:lnTo>
                  <a:pt x="719385" y="187779"/>
                </a:lnTo>
                <a:lnTo>
                  <a:pt x="720828" y="187779"/>
                </a:lnTo>
                <a:lnTo>
                  <a:pt x="722270" y="187779"/>
                </a:lnTo>
                <a:lnTo>
                  <a:pt x="723188" y="189222"/>
                </a:lnTo>
                <a:lnTo>
                  <a:pt x="725024" y="190664"/>
                </a:lnTo>
                <a:lnTo>
                  <a:pt x="725286" y="192762"/>
                </a:lnTo>
                <a:lnTo>
                  <a:pt x="725942" y="195647"/>
                </a:lnTo>
                <a:lnTo>
                  <a:pt x="726728" y="196565"/>
                </a:lnTo>
                <a:lnTo>
                  <a:pt x="727384" y="198663"/>
                </a:lnTo>
                <a:lnTo>
                  <a:pt x="727384" y="201548"/>
                </a:lnTo>
                <a:lnTo>
                  <a:pt x="727777" y="203253"/>
                </a:lnTo>
                <a:lnTo>
                  <a:pt x="726991" y="203646"/>
                </a:lnTo>
                <a:lnTo>
                  <a:pt x="726991" y="204302"/>
                </a:lnTo>
                <a:lnTo>
                  <a:pt x="727253" y="204564"/>
                </a:lnTo>
                <a:lnTo>
                  <a:pt x="727646" y="206662"/>
                </a:lnTo>
                <a:lnTo>
                  <a:pt x="727909" y="207056"/>
                </a:lnTo>
                <a:lnTo>
                  <a:pt x="728302" y="206662"/>
                </a:lnTo>
                <a:lnTo>
                  <a:pt x="727909" y="205876"/>
                </a:lnTo>
                <a:lnTo>
                  <a:pt x="729089" y="205220"/>
                </a:lnTo>
                <a:lnTo>
                  <a:pt x="729089" y="204171"/>
                </a:lnTo>
                <a:lnTo>
                  <a:pt x="730007" y="202335"/>
                </a:lnTo>
                <a:lnTo>
                  <a:pt x="731187" y="202073"/>
                </a:lnTo>
                <a:lnTo>
                  <a:pt x="731974" y="201286"/>
                </a:lnTo>
                <a:lnTo>
                  <a:pt x="733809" y="202073"/>
                </a:lnTo>
                <a:lnTo>
                  <a:pt x="734072" y="202073"/>
                </a:lnTo>
                <a:lnTo>
                  <a:pt x="735252" y="202335"/>
                </a:lnTo>
                <a:lnTo>
                  <a:pt x="737350" y="201548"/>
                </a:lnTo>
                <a:lnTo>
                  <a:pt x="740235" y="201548"/>
                </a:lnTo>
                <a:lnTo>
                  <a:pt x="742333" y="200630"/>
                </a:lnTo>
                <a:lnTo>
                  <a:pt x="746136" y="194861"/>
                </a:lnTo>
                <a:lnTo>
                  <a:pt x="749676" y="193943"/>
                </a:lnTo>
                <a:lnTo>
                  <a:pt x="750463" y="192762"/>
                </a:lnTo>
                <a:lnTo>
                  <a:pt x="751643" y="191058"/>
                </a:lnTo>
                <a:lnTo>
                  <a:pt x="751906" y="189222"/>
                </a:lnTo>
                <a:lnTo>
                  <a:pt x="751906" y="187517"/>
                </a:lnTo>
                <a:lnTo>
                  <a:pt x="751906" y="186075"/>
                </a:lnTo>
                <a:lnTo>
                  <a:pt x="751906" y="182534"/>
                </a:lnTo>
                <a:lnTo>
                  <a:pt x="752561" y="181092"/>
                </a:lnTo>
                <a:lnTo>
                  <a:pt x="753741" y="179387"/>
                </a:lnTo>
                <a:lnTo>
                  <a:pt x="755184" y="178207"/>
                </a:lnTo>
                <a:lnTo>
                  <a:pt x="755446" y="176109"/>
                </a:lnTo>
                <a:lnTo>
                  <a:pt x="755184" y="174011"/>
                </a:lnTo>
                <a:lnTo>
                  <a:pt x="755446" y="172568"/>
                </a:lnTo>
                <a:lnTo>
                  <a:pt x="756889" y="172306"/>
                </a:lnTo>
                <a:lnTo>
                  <a:pt x="759380" y="170470"/>
                </a:lnTo>
                <a:lnTo>
                  <a:pt x="760298" y="169683"/>
                </a:lnTo>
                <a:lnTo>
                  <a:pt x="762134" y="167323"/>
                </a:lnTo>
                <a:lnTo>
                  <a:pt x="764232" y="165487"/>
                </a:lnTo>
                <a:lnTo>
                  <a:pt x="766330" y="164569"/>
                </a:lnTo>
                <a:lnTo>
                  <a:pt x="768166" y="164832"/>
                </a:lnTo>
                <a:lnTo>
                  <a:pt x="770264" y="163783"/>
                </a:lnTo>
                <a:lnTo>
                  <a:pt x="772362" y="163127"/>
                </a:lnTo>
                <a:lnTo>
                  <a:pt x="773149" y="163389"/>
                </a:lnTo>
                <a:lnTo>
                  <a:pt x="774067" y="162602"/>
                </a:lnTo>
                <a:lnTo>
                  <a:pt x="774067" y="161160"/>
                </a:lnTo>
                <a:lnTo>
                  <a:pt x="774067" y="160242"/>
                </a:lnTo>
                <a:lnTo>
                  <a:pt x="775247" y="159062"/>
                </a:lnTo>
                <a:lnTo>
                  <a:pt x="777345" y="159455"/>
                </a:lnTo>
                <a:lnTo>
                  <a:pt x="778263" y="159062"/>
                </a:lnTo>
                <a:lnTo>
                  <a:pt x="778656" y="158275"/>
                </a:lnTo>
                <a:lnTo>
                  <a:pt x="779574" y="158668"/>
                </a:lnTo>
                <a:lnTo>
                  <a:pt x="779968" y="158668"/>
                </a:lnTo>
                <a:lnTo>
                  <a:pt x="780886" y="157882"/>
                </a:lnTo>
                <a:lnTo>
                  <a:pt x="781672" y="158144"/>
                </a:lnTo>
                <a:lnTo>
                  <a:pt x="782852" y="157488"/>
                </a:lnTo>
                <a:lnTo>
                  <a:pt x="783508" y="157488"/>
                </a:lnTo>
                <a:lnTo>
                  <a:pt x="785213" y="156701"/>
                </a:lnTo>
                <a:lnTo>
                  <a:pt x="787048" y="155259"/>
                </a:lnTo>
                <a:lnTo>
                  <a:pt x="787311" y="153817"/>
                </a:lnTo>
                <a:lnTo>
                  <a:pt x="787966" y="150932"/>
                </a:lnTo>
                <a:lnTo>
                  <a:pt x="789409" y="149489"/>
                </a:lnTo>
                <a:lnTo>
                  <a:pt x="792425" y="148834"/>
                </a:lnTo>
                <a:lnTo>
                  <a:pt x="794785" y="148834"/>
                </a:lnTo>
                <a:lnTo>
                  <a:pt x="797277" y="149489"/>
                </a:lnTo>
                <a:lnTo>
                  <a:pt x="798719" y="150932"/>
                </a:lnTo>
                <a:lnTo>
                  <a:pt x="799768" y="155128"/>
                </a:lnTo>
                <a:lnTo>
                  <a:pt x="799768" y="157226"/>
                </a:lnTo>
                <a:lnTo>
                  <a:pt x="798064" y="157226"/>
                </a:lnTo>
                <a:lnTo>
                  <a:pt x="796883" y="157882"/>
                </a:lnTo>
                <a:lnTo>
                  <a:pt x="796621" y="160767"/>
                </a:lnTo>
                <a:lnTo>
                  <a:pt x="796883" y="162865"/>
                </a:lnTo>
                <a:lnTo>
                  <a:pt x="796097" y="163520"/>
                </a:lnTo>
                <a:lnTo>
                  <a:pt x="796490" y="164963"/>
                </a:lnTo>
                <a:lnTo>
                  <a:pt x="796097" y="166143"/>
                </a:lnTo>
                <a:lnTo>
                  <a:pt x="796883" y="167848"/>
                </a:lnTo>
                <a:lnTo>
                  <a:pt x="798326" y="171126"/>
                </a:lnTo>
                <a:lnTo>
                  <a:pt x="797539" y="171781"/>
                </a:lnTo>
                <a:lnTo>
                  <a:pt x="799375" y="173486"/>
                </a:lnTo>
                <a:lnTo>
                  <a:pt x="802522" y="176764"/>
                </a:lnTo>
                <a:lnTo>
                  <a:pt x="803178" y="177682"/>
                </a:lnTo>
                <a:lnTo>
                  <a:pt x="803964" y="178469"/>
                </a:lnTo>
                <a:lnTo>
                  <a:pt x="804620" y="179912"/>
                </a:lnTo>
                <a:lnTo>
                  <a:pt x="805014" y="180305"/>
                </a:lnTo>
                <a:lnTo>
                  <a:pt x="805931" y="181747"/>
                </a:lnTo>
                <a:lnTo>
                  <a:pt x="811308" y="180567"/>
                </a:lnTo>
                <a:lnTo>
                  <a:pt x="814193" y="178863"/>
                </a:lnTo>
                <a:lnTo>
                  <a:pt x="814979" y="179912"/>
                </a:lnTo>
                <a:lnTo>
                  <a:pt x="817078" y="180567"/>
                </a:lnTo>
                <a:lnTo>
                  <a:pt x="818520" y="182010"/>
                </a:lnTo>
                <a:lnTo>
                  <a:pt x="820225" y="185944"/>
                </a:lnTo>
                <a:lnTo>
                  <a:pt x="821798" y="188829"/>
                </a:lnTo>
                <a:lnTo>
                  <a:pt x="821405" y="190271"/>
                </a:lnTo>
                <a:lnTo>
                  <a:pt x="821143" y="191058"/>
                </a:lnTo>
                <a:lnTo>
                  <a:pt x="819962" y="191976"/>
                </a:lnTo>
                <a:lnTo>
                  <a:pt x="819176" y="192369"/>
                </a:lnTo>
                <a:lnTo>
                  <a:pt x="818782" y="193025"/>
                </a:lnTo>
                <a:lnTo>
                  <a:pt x="818782" y="194074"/>
                </a:lnTo>
                <a:lnTo>
                  <a:pt x="816684" y="198008"/>
                </a:lnTo>
                <a:lnTo>
                  <a:pt x="816422" y="198663"/>
                </a:lnTo>
                <a:lnTo>
                  <a:pt x="816422" y="200499"/>
                </a:lnTo>
                <a:lnTo>
                  <a:pt x="816422" y="201942"/>
                </a:lnTo>
                <a:lnTo>
                  <a:pt x="816684" y="203384"/>
                </a:lnTo>
                <a:lnTo>
                  <a:pt x="817471" y="204826"/>
                </a:lnTo>
                <a:lnTo>
                  <a:pt x="817864" y="205089"/>
                </a:lnTo>
                <a:lnTo>
                  <a:pt x="817864" y="205482"/>
                </a:lnTo>
                <a:lnTo>
                  <a:pt x="817864" y="206531"/>
                </a:lnTo>
                <a:lnTo>
                  <a:pt x="818651" y="206531"/>
                </a:lnTo>
                <a:lnTo>
                  <a:pt x="818651" y="207187"/>
                </a:lnTo>
                <a:lnTo>
                  <a:pt x="818651" y="207580"/>
                </a:lnTo>
                <a:lnTo>
                  <a:pt x="819569" y="209678"/>
                </a:lnTo>
                <a:lnTo>
                  <a:pt x="820749" y="211121"/>
                </a:lnTo>
                <a:lnTo>
                  <a:pt x="821143" y="214661"/>
                </a:lnTo>
                <a:lnTo>
                  <a:pt x="821405" y="214924"/>
                </a:lnTo>
                <a:lnTo>
                  <a:pt x="822061" y="215317"/>
                </a:lnTo>
                <a:lnTo>
                  <a:pt x="822847" y="215579"/>
                </a:lnTo>
                <a:lnTo>
                  <a:pt x="824027" y="215579"/>
                </a:lnTo>
                <a:lnTo>
                  <a:pt x="823634" y="216366"/>
                </a:lnTo>
                <a:lnTo>
                  <a:pt x="823634" y="216759"/>
                </a:lnTo>
                <a:lnTo>
                  <a:pt x="824027" y="216759"/>
                </a:lnTo>
                <a:lnTo>
                  <a:pt x="824945" y="216366"/>
                </a:lnTo>
                <a:lnTo>
                  <a:pt x="824945" y="216759"/>
                </a:lnTo>
                <a:lnTo>
                  <a:pt x="824683" y="216759"/>
                </a:lnTo>
                <a:lnTo>
                  <a:pt x="824945" y="217546"/>
                </a:lnTo>
                <a:lnTo>
                  <a:pt x="825339" y="217546"/>
                </a:lnTo>
                <a:lnTo>
                  <a:pt x="824945" y="217808"/>
                </a:lnTo>
                <a:lnTo>
                  <a:pt x="825339" y="217808"/>
                </a:lnTo>
                <a:lnTo>
                  <a:pt x="825994" y="219251"/>
                </a:lnTo>
                <a:lnTo>
                  <a:pt x="827699" y="220693"/>
                </a:lnTo>
                <a:lnTo>
                  <a:pt x="827699" y="221087"/>
                </a:lnTo>
                <a:lnTo>
                  <a:pt x="828486" y="221349"/>
                </a:lnTo>
                <a:lnTo>
                  <a:pt x="828224" y="221742"/>
                </a:lnTo>
                <a:lnTo>
                  <a:pt x="828486" y="222005"/>
                </a:lnTo>
                <a:lnTo>
                  <a:pt x="829142" y="222005"/>
                </a:lnTo>
                <a:lnTo>
                  <a:pt x="829142" y="222660"/>
                </a:lnTo>
                <a:lnTo>
                  <a:pt x="828879" y="222660"/>
                </a:lnTo>
                <a:lnTo>
                  <a:pt x="828879" y="223447"/>
                </a:lnTo>
                <a:lnTo>
                  <a:pt x="829142" y="223447"/>
                </a:lnTo>
                <a:lnTo>
                  <a:pt x="828879" y="224890"/>
                </a:lnTo>
                <a:lnTo>
                  <a:pt x="829142" y="224890"/>
                </a:lnTo>
                <a:lnTo>
                  <a:pt x="829142" y="226988"/>
                </a:lnTo>
                <a:lnTo>
                  <a:pt x="828879" y="227381"/>
                </a:lnTo>
                <a:lnTo>
                  <a:pt x="828486" y="228299"/>
                </a:lnTo>
                <a:lnTo>
                  <a:pt x="828224" y="228299"/>
                </a:lnTo>
                <a:lnTo>
                  <a:pt x="828224" y="228692"/>
                </a:lnTo>
                <a:lnTo>
                  <a:pt x="827830" y="228692"/>
                </a:lnTo>
                <a:lnTo>
                  <a:pt x="827568" y="230135"/>
                </a:lnTo>
                <a:lnTo>
                  <a:pt x="828355" y="230397"/>
                </a:lnTo>
                <a:lnTo>
                  <a:pt x="828355" y="231053"/>
                </a:lnTo>
                <a:lnTo>
                  <a:pt x="827568" y="231839"/>
                </a:lnTo>
                <a:lnTo>
                  <a:pt x="827568" y="233282"/>
                </a:lnTo>
                <a:lnTo>
                  <a:pt x="827830" y="234724"/>
                </a:lnTo>
                <a:lnTo>
                  <a:pt x="828224" y="235118"/>
                </a:lnTo>
                <a:lnTo>
                  <a:pt x="827830" y="235118"/>
                </a:lnTo>
                <a:lnTo>
                  <a:pt x="827830" y="235380"/>
                </a:lnTo>
                <a:lnTo>
                  <a:pt x="828224" y="235380"/>
                </a:lnTo>
                <a:lnTo>
                  <a:pt x="828224" y="235773"/>
                </a:lnTo>
                <a:lnTo>
                  <a:pt x="828486" y="236036"/>
                </a:lnTo>
                <a:lnTo>
                  <a:pt x="830322" y="238134"/>
                </a:lnTo>
                <a:lnTo>
                  <a:pt x="831764" y="239314"/>
                </a:lnTo>
                <a:lnTo>
                  <a:pt x="833469" y="240756"/>
                </a:lnTo>
                <a:lnTo>
                  <a:pt x="835567" y="241805"/>
                </a:lnTo>
                <a:lnTo>
                  <a:pt x="836223" y="242461"/>
                </a:lnTo>
                <a:lnTo>
                  <a:pt x="838058" y="243248"/>
                </a:lnTo>
                <a:lnTo>
                  <a:pt x="839501" y="243641"/>
                </a:lnTo>
                <a:lnTo>
                  <a:pt x="840943" y="243641"/>
                </a:lnTo>
                <a:lnTo>
                  <a:pt x="842648" y="243641"/>
                </a:lnTo>
                <a:lnTo>
                  <a:pt x="844090" y="243641"/>
                </a:lnTo>
                <a:lnTo>
                  <a:pt x="845271" y="242461"/>
                </a:lnTo>
                <a:lnTo>
                  <a:pt x="847369" y="239314"/>
                </a:lnTo>
                <a:lnTo>
                  <a:pt x="848811" y="237216"/>
                </a:lnTo>
                <a:lnTo>
                  <a:pt x="850909" y="239314"/>
                </a:lnTo>
                <a:lnTo>
                  <a:pt x="852352" y="240363"/>
                </a:lnTo>
                <a:lnTo>
                  <a:pt x="853008" y="241543"/>
                </a:lnTo>
                <a:lnTo>
                  <a:pt x="853008" y="243641"/>
                </a:lnTo>
                <a:lnTo>
                  <a:pt x="850909" y="243641"/>
                </a:lnTo>
                <a:lnTo>
                  <a:pt x="849467" y="242986"/>
                </a:lnTo>
                <a:lnTo>
                  <a:pt x="847369" y="243248"/>
                </a:lnTo>
                <a:lnTo>
                  <a:pt x="845926" y="244428"/>
                </a:lnTo>
                <a:lnTo>
                  <a:pt x="845926" y="245346"/>
                </a:lnTo>
                <a:lnTo>
                  <a:pt x="844746" y="246526"/>
                </a:lnTo>
                <a:lnTo>
                  <a:pt x="844484" y="247313"/>
                </a:lnTo>
                <a:lnTo>
                  <a:pt x="843304" y="247313"/>
                </a:lnTo>
                <a:lnTo>
                  <a:pt x="842386" y="248755"/>
                </a:lnTo>
                <a:lnTo>
                  <a:pt x="842386" y="249018"/>
                </a:lnTo>
                <a:lnTo>
                  <a:pt x="841206" y="249673"/>
                </a:lnTo>
                <a:lnTo>
                  <a:pt x="841599" y="250853"/>
                </a:lnTo>
                <a:lnTo>
                  <a:pt x="841861" y="251640"/>
                </a:lnTo>
                <a:lnTo>
                  <a:pt x="841861" y="252296"/>
                </a:lnTo>
                <a:lnTo>
                  <a:pt x="842255" y="252296"/>
                </a:lnTo>
                <a:lnTo>
                  <a:pt x="843697" y="251640"/>
                </a:lnTo>
                <a:lnTo>
                  <a:pt x="843959" y="250460"/>
                </a:lnTo>
                <a:lnTo>
                  <a:pt x="844615" y="250198"/>
                </a:lnTo>
                <a:lnTo>
                  <a:pt x="845402" y="249411"/>
                </a:lnTo>
                <a:lnTo>
                  <a:pt x="846582" y="249018"/>
                </a:lnTo>
                <a:lnTo>
                  <a:pt x="847500" y="248231"/>
                </a:lnTo>
                <a:lnTo>
                  <a:pt x="848287" y="247313"/>
                </a:lnTo>
                <a:lnTo>
                  <a:pt x="848024" y="245477"/>
                </a:lnTo>
                <a:lnTo>
                  <a:pt x="848942" y="244559"/>
                </a:lnTo>
                <a:lnTo>
                  <a:pt x="850516" y="244166"/>
                </a:lnTo>
                <a:lnTo>
                  <a:pt x="850516" y="244953"/>
                </a:lnTo>
                <a:lnTo>
                  <a:pt x="851434" y="246133"/>
                </a:lnTo>
                <a:lnTo>
                  <a:pt x="852614" y="246133"/>
                </a:lnTo>
                <a:lnTo>
                  <a:pt x="853663" y="245346"/>
                </a:lnTo>
                <a:lnTo>
                  <a:pt x="854319" y="244690"/>
                </a:lnTo>
                <a:lnTo>
                  <a:pt x="855499" y="243904"/>
                </a:lnTo>
                <a:lnTo>
                  <a:pt x="856286" y="244166"/>
                </a:lnTo>
                <a:lnTo>
                  <a:pt x="856548" y="244559"/>
                </a:lnTo>
                <a:lnTo>
                  <a:pt x="857728" y="246920"/>
                </a:lnTo>
                <a:lnTo>
                  <a:pt x="857728" y="248100"/>
                </a:lnTo>
                <a:lnTo>
                  <a:pt x="858646" y="248362"/>
                </a:lnTo>
                <a:lnTo>
                  <a:pt x="860088" y="248100"/>
                </a:lnTo>
                <a:lnTo>
                  <a:pt x="861531" y="248886"/>
                </a:lnTo>
                <a:lnTo>
                  <a:pt x="863367" y="250591"/>
                </a:lnTo>
                <a:lnTo>
                  <a:pt x="864809" y="252427"/>
                </a:lnTo>
                <a:lnTo>
                  <a:pt x="865727" y="252427"/>
                </a:lnTo>
                <a:lnTo>
                  <a:pt x="866514" y="252689"/>
                </a:lnTo>
                <a:lnTo>
                  <a:pt x="866514" y="254263"/>
                </a:lnTo>
                <a:lnTo>
                  <a:pt x="864809" y="255968"/>
                </a:lnTo>
                <a:lnTo>
                  <a:pt x="866907" y="258066"/>
                </a:lnTo>
                <a:lnTo>
                  <a:pt x="868350" y="258066"/>
                </a:lnTo>
                <a:lnTo>
                  <a:pt x="869792" y="257803"/>
                </a:lnTo>
                <a:lnTo>
                  <a:pt x="873595" y="258066"/>
                </a:lnTo>
                <a:lnTo>
                  <a:pt x="881856" y="256623"/>
                </a:lnTo>
                <a:lnTo>
                  <a:pt x="883299" y="257803"/>
                </a:lnTo>
                <a:lnTo>
                  <a:pt x="885397" y="258066"/>
                </a:lnTo>
                <a:lnTo>
                  <a:pt x="889331" y="259246"/>
                </a:lnTo>
                <a:lnTo>
                  <a:pt x="890773" y="260033"/>
                </a:lnTo>
                <a:lnTo>
                  <a:pt x="891691" y="260033"/>
                </a:lnTo>
                <a:lnTo>
                  <a:pt x="891429" y="260951"/>
                </a:lnTo>
                <a:lnTo>
                  <a:pt x="893527" y="264229"/>
                </a:lnTo>
                <a:lnTo>
                  <a:pt x="897067" y="273015"/>
                </a:lnTo>
                <a:lnTo>
                  <a:pt x="898510" y="277604"/>
                </a:lnTo>
                <a:lnTo>
                  <a:pt x="901395" y="280751"/>
                </a:lnTo>
                <a:lnTo>
                  <a:pt x="903099" y="282849"/>
                </a:lnTo>
                <a:lnTo>
                  <a:pt x="903886" y="284030"/>
                </a:lnTo>
                <a:lnTo>
                  <a:pt x="904542" y="284685"/>
                </a:lnTo>
                <a:lnTo>
                  <a:pt x="904542" y="286390"/>
                </a:lnTo>
                <a:lnTo>
                  <a:pt x="905329" y="287177"/>
                </a:lnTo>
                <a:lnTo>
                  <a:pt x="905984" y="288619"/>
                </a:lnTo>
                <a:lnTo>
                  <a:pt x="907427" y="289013"/>
                </a:lnTo>
                <a:lnTo>
                  <a:pt x="907427" y="288619"/>
                </a:lnTo>
                <a:lnTo>
                  <a:pt x="908213" y="288619"/>
                </a:lnTo>
                <a:lnTo>
                  <a:pt x="908607" y="289013"/>
                </a:lnTo>
                <a:lnTo>
                  <a:pt x="910049" y="289013"/>
                </a:lnTo>
                <a:lnTo>
                  <a:pt x="910836" y="288619"/>
                </a:lnTo>
                <a:lnTo>
                  <a:pt x="912016" y="289013"/>
                </a:lnTo>
                <a:lnTo>
                  <a:pt x="912672" y="289799"/>
                </a:lnTo>
                <a:lnTo>
                  <a:pt x="914377" y="288357"/>
                </a:lnTo>
                <a:lnTo>
                  <a:pt x="914770" y="287964"/>
                </a:lnTo>
                <a:lnTo>
                  <a:pt x="916212" y="287308"/>
                </a:lnTo>
                <a:lnTo>
                  <a:pt x="917655" y="287046"/>
                </a:lnTo>
                <a:lnTo>
                  <a:pt x="919097" y="286652"/>
                </a:lnTo>
                <a:lnTo>
                  <a:pt x="919753" y="287046"/>
                </a:lnTo>
                <a:lnTo>
                  <a:pt x="921196" y="288750"/>
                </a:lnTo>
                <a:lnTo>
                  <a:pt x="921196" y="289406"/>
                </a:lnTo>
                <a:lnTo>
                  <a:pt x="919753" y="288488"/>
                </a:lnTo>
                <a:lnTo>
                  <a:pt x="919097" y="288488"/>
                </a:lnTo>
                <a:lnTo>
                  <a:pt x="917917" y="288750"/>
                </a:lnTo>
                <a:lnTo>
                  <a:pt x="916475" y="287964"/>
                </a:lnTo>
                <a:lnTo>
                  <a:pt x="915426" y="288750"/>
                </a:lnTo>
                <a:lnTo>
                  <a:pt x="915426" y="289144"/>
                </a:lnTo>
                <a:lnTo>
                  <a:pt x="914770" y="288488"/>
                </a:lnTo>
                <a:lnTo>
                  <a:pt x="912672" y="290193"/>
                </a:lnTo>
                <a:lnTo>
                  <a:pt x="912672" y="291373"/>
                </a:lnTo>
                <a:lnTo>
                  <a:pt x="911098" y="291373"/>
                </a:lnTo>
                <a:lnTo>
                  <a:pt x="911098" y="290980"/>
                </a:lnTo>
                <a:lnTo>
                  <a:pt x="910312" y="290980"/>
                </a:lnTo>
                <a:lnTo>
                  <a:pt x="909656" y="292160"/>
                </a:lnTo>
                <a:lnTo>
                  <a:pt x="908869" y="292160"/>
                </a:lnTo>
                <a:lnTo>
                  <a:pt x="908476" y="292422"/>
                </a:lnTo>
                <a:lnTo>
                  <a:pt x="908869" y="292422"/>
                </a:lnTo>
                <a:lnTo>
                  <a:pt x="909131" y="293209"/>
                </a:lnTo>
                <a:lnTo>
                  <a:pt x="909918" y="293209"/>
                </a:lnTo>
                <a:lnTo>
                  <a:pt x="910312" y="293209"/>
                </a:lnTo>
                <a:lnTo>
                  <a:pt x="910312" y="293864"/>
                </a:lnTo>
                <a:lnTo>
                  <a:pt x="909918" y="294258"/>
                </a:lnTo>
                <a:lnTo>
                  <a:pt x="909656" y="293864"/>
                </a:lnTo>
                <a:lnTo>
                  <a:pt x="908476" y="293864"/>
                </a:lnTo>
                <a:lnTo>
                  <a:pt x="908082" y="294258"/>
                </a:lnTo>
                <a:lnTo>
                  <a:pt x="908082" y="295176"/>
                </a:lnTo>
                <a:lnTo>
                  <a:pt x="907164" y="295962"/>
                </a:lnTo>
                <a:lnTo>
                  <a:pt x="907164" y="296356"/>
                </a:lnTo>
                <a:lnTo>
                  <a:pt x="907427" y="296618"/>
                </a:lnTo>
                <a:lnTo>
                  <a:pt x="908082" y="296356"/>
                </a:lnTo>
                <a:lnTo>
                  <a:pt x="907820" y="296618"/>
                </a:lnTo>
                <a:lnTo>
                  <a:pt x="907427" y="297012"/>
                </a:lnTo>
                <a:lnTo>
                  <a:pt x="906640" y="297274"/>
                </a:lnTo>
                <a:lnTo>
                  <a:pt x="906640" y="297667"/>
                </a:lnTo>
                <a:lnTo>
                  <a:pt x="905984" y="298454"/>
                </a:lnTo>
                <a:lnTo>
                  <a:pt x="904542" y="299110"/>
                </a:lnTo>
                <a:lnTo>
                  <a:pt x="904542" y="300159"/>
                </a:lnTo>
                <a:lnTo>
                  <a:pt x="903493" y="300814"/>
                </a:lnTo>
                <a:lnTo>
                  <a:pt x="902313" y="302257"/>
                </a:lnTo>
                <a:lnTo>
                  <a:pt x="903099" y="301995"/>
                </a:lnTo>
                <a:lnTo>
                  <a:pt x="903493" y="302257"/>
                </a:lnTo>
                <a:lnTo>
                  <a:pt x="904280" y="301995"/>
                </a:lnTo>
                <a:lnTo>
                  <a:pt x="904935" y="301601"/>
                </a:lnTo>
                <a:lnTo>
                  <a:pt x="904935" y="301339"/>
                </a:lnTo>
                <a:lnTo>
                  <a:pt x="905198" y="300945"/>
                </a:lnTo>
                <a:lnTo>
                  <a:pt x="905591" y="300290"/>
                </a:lnTo>
                <a:lnTo>
                  <a:pt x="905853" y="300028"/>
                </a:lnTo>
                <a:lnTo>
                  <a:pt x="906247" y="300028"/>
                </a:lnTo>
                <a:lnTo>
                  <a:pt x="906509" y="299241"/>
                </a:lnTo>
                <a:lnTo>
                  <a:pt x="907296" y="299503"/>
                </a:lnTo>
                <a:lnTo>
                  <a:pt x="908476" y="299241"/>
                </a:lnTo>
                <a:lnTo>
                  <a:pt x="908476" y="298847"/>
                </a:lnTo>
                <a:lnTo>
                  <a:pt x="909131" y="297405"/>
                </a:lnTo>
                <a:lnTo>
                  <a:pt x="911098" y="297405"/>
                </a:lnTo>
                <a:lnTo>
                  <a:pt x="911361" y="298847"/>
                </a:lnTo>
                <a:lnTo>
                  <a:pt x="912541" y="299241"/>
                </a:lnTo>
                <a:lnTo>
                  <a:pt x="912803" y="298847"/>
                </a:lnTo>
                <a:lnTo>
                  <a:pt x="913459" y="297143"/>
                </a:lnTo>
                <a:lnTo>
                  <a:pt x="914246" y="297143"/>
                </a:lnTo>
                <a:lnTo>
                  <a:pt x="915426" y="296749"/>
                </a:lnTo>
                <a:lnTo>
                  <a:pt x="915688" y="297143"/>
                </a:lnTo>
                <a:lnTo>
                  <a:pt x="916081" y="296749"/>
                </a:lnTo>
                <a:lnTo>
                  <a:pt x="916081" y="295831"/>
                </a:lnTo>
                <a:lnTo>
                  <a:pt x="916344" y="295831"/>
                </a:lnTo>
                <a:lnTo>
                  <a:pt x="917130" y="295438"/>
                </a:lnTo>
                <a:lnTo>
                  <a:pt x="917524" y="295438"/>
                </a:lnTo>
                <a:lnTo>
                  <a:pt x="919228" y="294520"/>
                </a:lnTo>
                <a:lnTo>
                  <a:pt x="919622" y="294127"/>
                </a:lnTo>
                <a:lnTo>
                  <a:pt x="919622" y="294520"/>
                </a:lnTo>
                <a:lnTo>
                  <a:pt x="920278" y="293340"/>
                </a:lnTo>
                <a:lnTo>
                  <a:pt x="921064" y="292291"/>
                </a:lnTo>
                <a:lnTo>
                  <a:pt x="922769" y="291635"/>
                </a:lnTo>
                <a:lnTo>
                  <a:pt x="923949" y="291635"/>
                </a:lnTo>
                <a:lnTo>
                  <a:pt x="926310" y="292553"/>
                </a:lnTo>
                <a:lnTo>
                  <a:pt x="926703" y="292946"/>
                </a:lnTo>
                <a:lnTo>
                  <a:pt x="926703" y="293209"/>
                </a:lnTo>
                <a:lnTo>
                  <a:pt x="927621" y="294389"/>
                </a:lnTo>
                <a:lnTo>
                  <a:pt x="929719" y="295307"/>
                </a:lnTo>
                <a:lnTo>
                  <a:pt x="931555" y="295045"/>
                </a:lnTo>
                <a:lnTo>
                  <a:pt x="932473" y="295831"/>
                </a:lnTo>
                <a:lnTo>
                  <a:pt x="933260" y="296749"/>
                </a:lnTo>
                <a:lnTo>
                  <a:pt x="933260" y="295831"/>
                </a:lnTo>
                <a:lnTo>
                  <a:pt x="932473" y="295045"/>
                </a:lnTo>
                <a:lnTo>
                  <a:pt x="930768" y="294651"/>
                </a:lnTo>
                <a:lnTo>
                  <a:pt x="930112" y="293864"/>
                </a:lnTo>
                <a:lnTo>
                  <a:pt x="929719" y="293209"/>
                </a:lnTo>
                <a:lnTo>
                  <a:pt x="929719" y="292291"/>
                </a:lnTo>
                <a:lnTo>
                  <a:pt x="930112" y="290586"/>
                </a:lnTo>
                <a:lnTo>
                  <a:pt x="929719" y="289406"/>
                </a:lnTo>
                <a:lnTo>
                  <a:pt x="928932" y="289144"/>
                </a:lnTo>
                <a:lnTo>
                  <a:pt x="928014" y="289144"/>
                </a:lnTo>
                <a:lnTo>
                  <a:pt x="927621" y="288750"/>
                </a:lnTo>
                <a:lnTo>
                  <a:pt x="927621" y="288488"/>
                </a:lnTo>
                <a:lnTo>
                  <a:pt x="930112" y="288750"/>
                </a:lnTo>
                <a:lnTo>
                  <a:pt x="932997" y="290193"/>
                </a:lnTo>
                <a:lnTo>
                  <a:pt x="935358" y="292291"/>
                </a:lnTo>
                <a:lnTo>
                  <a:pt x="935751" y="292291"/>
                </a:lnTo>
                <a:lnTo>
                  <a:pt x="936013" y="292684"/>
                </a:lnTo>
                <a:lnTo>
                  <a:pt x="936407" y="292684"/>
                </a:lnTo>
                <a:lnTo>
                  <a:pt x="937456" y="294127"/>
                </a:lnTo>
                <a:lnTo>
                  <a:pt x="937456" y="294782"/>
                </a:lnTo>
                <a:lnTo>
                  <a:pt x="937849" y="295569"/>
                </a:lnTo>
                <a:lnTo>
                  <a:pt x="937456" y="295831"/>
                </a:lnTo>
                <a:lnTo>
                  <a:pt x="937193" y="296225"/>
                </a:lnTo>
                <a:lnTo>
                  <a:pt x="937193" y="296487"/>
                </a:lnTo>
                <a:lnTo>
                  <a:pt x="935751" y="297274"/>
                </a:lnTo>
                <a:lnTo>
                  <a:pt x="935358" y="297667"/>
                </a:lnTo>
                <a:lnTo>
                  <a:pt x="935095" y="298454"/>
                </a:lnTo>
                <a:lnTo>
                  <a:pt x="935095" y="299372"/>
                </a:lnTo>
                <a:lnTo>
                  <a:pt x="934702" y="300159"/>
                </a:lnTo>
                <a:lnTo>
                  <a:pt x="933915" y="300552"/>
                </a:lnTo>
                <a:lnTo>
                  <a:pt x="933915" y="300159"/>
                </a:lnTo>
                <a:lnTo>
                  <a:pt x="934309" y="299896"/>
                </a:lnTo>
                <a:lnTo>
                  <a:pt x="934964" y="299503"/>
                </a:lnTo>
                <a:lnTo>
                  <a:pt x="934964" y="299241"/>
                </a:lnTo>
                <a:lnTo>
                  <a:pt x="934571" y="298061"/>
                </a:lnTo>
                <a:lnTo>
                  <a:pt x="933522" y="297405"/>
                </a:lnTo>
                <a:lnTo>
                  <a:pt x="933128" y="297143"/>
                </a:lnTo>
                <a:lnTo>
                  <a:pt x="932866" y="298061"/>
                </a:lnTo>
                <a:lnTo>
                  <a:pt x="932866" y="298454"/>
                </a:lnTo>
                <a:lnTo>
                  <a:pt x="932866" y="299110"/>
                </a:lnTo>
                <a:lnTo>
                  <a:pt x="931686" y="299372"/>
                </a:lnTo>
                <a:lnTo>
                  <a:pt x="929588" y="300552"/>
                </a:lnTo>
                <a:lnTo>
                  <a:pt x="929326" y="300552"/>
                </a:lnTo>
                <a:lnTo>
                  <a:pt x="928932" y="301339"/>
                </a:lnTo>
                <a:lnTo>
                  <a:pt x="928014" y="302257"/>
                </a:lnTo>
                <a:lnTo>
                  <a:pt x="926834" y="303699"/>
                </a:lnTo>
                <a:lnTo>
                  <a:pt x="926572" y="304093"/>
                </a:lnTo>
                <a:lnTo>
                  <a:pt x="926178" y="304093"/>
                </a:lnTo>
                <a:lnTo>
                  <a:pt x="925916" y="304355"/>
                </a:lnTo>
                <a:lnTo>
                  <a:pt x="924736" y="305011"/>
                </a:lnTo>
                <a:lnTo>
                  <a:pt x="924474" y="305011"/>
                </a:lnTo>
                <a:lnTo>
                  <a:pt x="924080" y="305404"/>
                </a:lnTo>
                <a:lnTo>
                  <a:pt x="924736" y="306060"/>
                </a:lnTo>
                <a:lnTo>
                  <a:pt x="924736" y="307895"/>
                </a:lnTo>
                <a:lnTo>
                  <a:pt x="925523" y="309600"/>
                </a:lnTo>
                <a:lnTo>
                  <a:pt x="925523" y="310256"/>
                </a:lnTo>
                <a:lnTo>
                  <a:pt x="927621" y="310256"/>
                </a:lnTo>
                <a:lnTo>
                  <a:pt x="928801" y="309338"/>
                </a:lnTo>
                <a:lnTo>
                  <a:pt x="930244" y="308944"/>
                </a:lnTo>
                <a:lnTo>
                  <a:pt x="931948" y="307240"/>
                </a:lnTo>
                <a:lnTo>
                  <a:pt x="931948" y="306846"/>
                </a:lnTo>
                <a:lnTo>
                  <a:pt x="931686" y="306453"/>
                </a:lnTo>
                <a:lnTo>
                  <a:pt x="931948" y="306191"/>
                </a:lnTo>
                <a:lnTo>
                  <a:pt x="931948" y="305797"/>
                </a:lnTo>
                <a:lnTo>
                  <a:pt x="932604" y="305535"/>
                </a:lnTo>
                <a:lnTo>
                  <a:pt x="932342" y="304748"/>
                </a:lnTo>
                <a:lnTo>
                  <a:pt x="932604" y="303306"/>
                </a:lnTo>
                <a:lnTo>
                  <a:pt x="934046" y="302126"/>
                </a:lnTo>
                <a:lnTo>
                  <a:pt x="934440" y="302519"/>
                </a:lnTo>
                <a:lnTo>
                  <a:pt x="933260" y="304224"/>
                </a:lnTo>
                <a:lnTo>
                  <a:pt x="933260" y="304879"/>
                </a:lnTo>
                <a:lnTo>
                  <a:pt x="933915" y="305273"/>
                </a:lnTo>
                <a:lnTo>
                  <a:pt x="933915" y="305535"/>
                </a:lnTo>
                <a:lnTo>
                  <a:pt x="932997" y="306715"/>
                </a:lnTo>
                <a:lnTo>
                  <a:pt x="933260" y="307371"/>
                </a:lnTo>
                <a:lnTo>
                  <a:pt x="933653" y="308158"/>
                </a:lnTo>
                <a:lnTo>
                  <a:pt x="934440" y="307371"/>
                </a:lnTo>
                <a:lnTo>
                  <a:pt x="935095" y="307764"/>
                </a:lnTo>
                <a:lnTo>
                  <a:pt x="935095" y="308420"/>
                </a:lnTo>
                <a:lnTo>
                  <a:pt x="935882" y="308420"/>
                </a:lnTo>
                <a:lnTo>
                  <a:pt x="935882" y="308682"/>
                </a:lnTo>
                <a:lnTo>
                  <a:pt x="936144" y="309076"/>
                </a:lnTo>
                <a:lnTo>
                  <a:pt x="936538" y="309076"/>
                </a:lnTo>
                <a:lnTo>
                  <a:pt x="936800" y="309338"/>
                </a:lnTo>
                <a:lnTo>
                  <a:pt x="936800" y="309731"/>
                </a:lnTo>
                <a:lnTo>
                  <a:pt x="937980" y="309994"/>
                </a:lnTo>
                <a:lnTo>
                  <a:pt x="938374" y="310387"/>
                </a:lnTo>
                <a:lnTo>
                  <a:pt x="938374" y="310649"/>
                </a:lnTo>
                <a:lnTo>
                  <a:pt x="940078" y="311043"/>
                </a:lnTo>
                <a:lnTo>
                  <a:pt x="941521" y="313141"/>
                </a:lnTo>
                <a:lnTo>
                  <a:pt x="941914" y="314583"/>
                </a:lnTo>
                <a:lnTo>
                  <a:pt x="942701" y="314845"/>
                </a:lnTo>
                <a:lnTo>
                  <a:pt x="942308" y="315239"/>
                </a:lnTo>
                <a:lnTo>
                  <a:pt x="943094" y="316288"/>
                </a:lnTo>
                <a:lnTo>
                  <a:pt x="943488" y="316288"/>
                </a:lnTo>
                <a:lnTo>
                  <a:pt x="943750" y="316943"/>
                </a:lnTo>
                <a:lnTo>
                  <a:pt x="943750" y="318124"/>
                </a:lnTo>
                <a:lnTo>
                  <a:pt x="944143" y="318386"/>
                </a:lnTo>
                <a:lnTo>
                  <a:pt x="944406" y="319173"/>
                </a:lnTo>
                <a:lnTo>
                  <a:pt x="944799" y="319566"/>
                </a:lnTo>
                <a:lnTo>
                  <a:pt x="945586" y="320353"/>
                </a:lnTo>
                <a:lnTo>
                  <a:pt x="945586" y="320615"/>
                </a:lnTo>
                <a:lnTo>
                  <a:pt x="945192" y="321271"/>
                </a:lnTo>
                <a:lnTo>
                  <a:pt x="945586" y="321271"/>
                </a:lnTo>
                <a:lnTo>
                  <a:pt x="945586" y="321664"/>
                </a:lnTo>
                <a:lnTo>
                  <a:pt x="945848" y="321664"/>
                </a:lnTo>
                <a:lnTo>
                  <a:pt x="945848" y="321926"/>
                </a:lnTo>
                <a:lnTo>
                  <a:pt x="945848" y="322320"/>
                </a:lnTo>
                <a:lnTo>
                  <a:pt x="945848" y="323107"/>
                </a:lnTo>
                <a:lnTo>
                  <a:pt x="945586" y="323369"/>
                </a:lnTo>
                <a:lnTo>
                  <a:pt x="945586" y="324025"/>
                </a:lnTo>
                <a:lnTo>
                  <a:pt x="945848" y="324025"/>
                </a:lnTo>
                <a:lnTo>
                  <a:pt x="945848" y="324811"/>
                </a:lnTo>
                <a:lnTo>
                  <a:pt x="945586" y="324811"/>
                </a:lnTo>
                <a:lnTo>
                  <a:pt x="945192" y="325467"/>
                </a:lnTo>
                <a:lnTo>
                  <a:pt x="945979" y="327303"/>
                </a:lnTo>
                <a:lnTo>
                  <a:pt x="947422" y="328221"/>
                </a:lnTo>
                <a:lnTo>
                  <a:pt x="948864" y="330057"/>
                </a:lnTo>
                <a:lnTo>
                  <a:pt x="948077" y="330057"/>
                </a:lnTo>
                <a:lnTo>
                  <a:pt x="948077" y="330319"/>
                </a:lnTo>
                <a:lnTo>
                  <a:pt x="948864" y="330319"/>
                </a:lnTo>
                <a:lnTo>
                  <a:pt x="949258" y="332155"/>
                </a:lnTo>
                <a:lnTo>
                  <a:pt x="949520" y="332417"/>
                </a:lnTo>
                <a:lnTo>
                  <a:pt x="949913" y="332810"/>
                </a:lnTo>
                <a:lnTo>
                  <a:pt x="950175" y="333073"/>
                </a:lnTo>
                <a:lnTo>
                  <a:pt x="950569" y="333073"/>
                </a:lnTo>
                <a:lnTo>
                  <a:pt x="950831" y="333728"/>
                </a:lnTo>
                <a:lnTo>
                  <a:pt x="951618" y="334122"/>
                </a:lnTo>
                <a:lnTo>
                  <a:pt x="952273" y="334122"/>
                </a:lnTo>
                <a:lnTo>
                  <a:pt x="951880" y="334444"/>
                </a:lnTo>
                <a:lnTo>
                  <a:pt x="951880" y="334384"/>
                </a:lnTo>
                <a:lnTo>
                  <a:pt x="951552" y="334712"/>
                </a:lnTo>
                <a:lnTo>
                  <a:pt x="949389" y="336482"/>
                </a:lnTo>
                <a:lnTo>
                  <a:pt x="949782" y="336482"/>
                </a:lnTo>
                <a:lnTo>
                  <a:pt x="950700" y="335564"/>
                </a:lnTo>
                <a:lnTo>
                  <a:pt x="951552" y="334712"/>
                </a:lnTo>
                <a:lnTo>
                  <a:pt x="951880" y="334444"/>
                </a:lnTo>
                <a:lnTo>
                  <a:pt x="951880" y="335040"/>
                </a:lnTo>
                <a:lnTo>
                  <a:pt x="951880" y="336875"/>
                </a:lnTo>
                <a:lnTo>
                  <a:pt x="952142" y="337138"/>
                </a:lnTo>
                <a:lnTo>
                  <a:pt x="952929" y="337793"/>
                </a:lnTo>
                <a:lnTo>
                  <a:pt x="954372" y="338973"/>
                </a:lnTo>
                <a:lnTo>
                  <a:pt x="954765" y="338973"/>
                </a:lnTo>
                <a:lnTo>
                  <a:pt x="956470" y="340022"/>
                </a:lnTo>
                <a:lnTo>
                  <a:pt x="957257" y="339760"/>
                </a:lnTo>
                <a:lnTo>
                  <a:pt x="958699" y="339367"/>
                </a:lnTo>
                <a:lnTo>
                  <a:pt x="959354" y="339760"/>
                </a:lnTo>
                <a:lnTo>
                  <a:pt x="960535" y="340022"/>
                </a:lnTo>
                <a:lnTo>
                  <a:pt x="962633" y="340678"/>
                </a:lnTo>
                <a:lnTo>
                  <a:pt x="962895" y="341072"/>
                </a:lnTo>
                <a:lnTo>
                  <a:pt x="963551" y="341072"/>
                </a:lnTo>
                <a:lnTo>
                  <a:pt x="963944" y="341072"/>
                </a:lnTo>
                <a:lnTo>
                  <a:pt x="964600" y="341072"/>
                </a:lnTo>
                <a:lnTo>
                  <a:pt x="965387" y="341072"/>
                </a:lnTo>
                <a:lnTo>
                  <a:pt x="966042" y="340678"/>
                </a:lnTo>
                <a:lnTo>
                  <a:pt x="967091" y="340416"/>
                </a:lnTo>
                <a:lnTo>
                  <a:pt x="967485" y="339760"/>
                </a:lnTo>
                <a:lnTo>
                  <a:pt x="967485" y="338973"/>
                </a:lnTo>
                <a:lnTo>
                  <a:pt x="967091" y="338580"/>
                </a:lnTo>
                <a:lnTo>
                  <a:pt x="967091" y="338318"/>
                </a:lnTo>
                <a:lnTo>
                  <a:pt x="966829" y="336875"/>
                </a:lnTo>
                <a:lnTo>
                  <a:pt x="964337" y="335040"/>
                </a:lnTo>
                <a:lnTo>
                  <a:pt x="963288" y="333597"/>
                </a:lnTo>
                <a:lnTo>
                  <a:pt x="961846" y="331499"/>
                </a:lnTo>
                <a:lnTo>
                  <a:pt x="961190" y="327958"/>
                </a:lnTo>
                <a:lnTo>
                  <a:pt x="960404" y="325598"/>
                </a:lnTo>
                <a:lnTo>
                  <a:pt x="959223" y="324811"/>
                </a:lnTo>
                <a:lnTo>
                  <a:pt x="957781" y="322975"/>
                </a:lnTo>
                <a:lnTo>
                  <a:pt x="957781" y="322451"/>
                </a:lnTo>
                <a:lnTo>
                  <a:pt x="963157" y="318255"/>
                </a:lnTo>
                <a:lnTo>
                  <a:pt x="966960" y="316550"/>
                </a:lnTo>
                <a:lnTo>
                  <a:pt x="973779" y="315108"/>
                </a:lnTo>
                <a:lnTo>
                  <a:pt x="974959" y="314321"/>
                </a:lnTo>
                <a:lnTo>
                  <a:pt x="978762" y="314583"/>
                </a:lnTo>
                <a:lnTo>
                  <a:pt x="982302" y="314321"/>
                </a:lnTo>
                <a:lnTo>
                  <a:pt x="984400" y="313927"/>
                </a:lnTo>
                <a:lnTo>
                  <a:pt x="986236" y="313665"/>
                </a:lnTo>
                <a:lnTo>
                  <a:pt x="987941" y="312878"/>
                </a:lnTo>
                <a:lnTo>
                  <a:pt x="990695" y="312485"/>
                </a:lnTo>
                <a:lnTo>
                  <a:pt x="992137" y="312223"/>
                </a:lnTo>
                <a:lnTo>
                  <a:pt x="993317" y="311829"/>
                </a:lnTo>
                <a:lnTo>
                  <a:pt x="994104" y="311567"/>
                </a:lnTo>
                <a:lnTo>
                  <a:pt x="997383" y="310125"/>
                </a:lnTo>
                <a:lnTo>
                  <a:pt x="1001579" y="309469"/>
                </a:lnTo>
                <a:lnTo>
                  <a:pt x="1003021" y="308289"/>
                </a:lnTo>
                <a:lnTo>
                  <a:pt x="1003808" y="308289"/>
                </a:lnTo>
                <a:lnTo>
                  <a:pt x="1008004" y="306191"/>
                </a:lnTo>
                <a:lnTo>
                  <a:pt x="1013905" y="299896"/>
                </a:lnTo>
                <a:lnTo>
                  <a:pt x="1013643" y="298454"/>
                </a:lnTo>
                <a:lnTo>
                  <a:pt x="1016003" y="298454"/>
                </a:lnTo>
                <a:lnTo>
                  <a:pt x="1017183" y="297667"/>
                </a:lnTo>
                <a:lnTo>
                  <a:pt x="1019675" y="295569"/>
                </a:lnTo>
                <a:lnTo>
                  <a:pt x="1021511" y="294389"/>
                </a:lnTo>
                <a:lnTo>
                  <a:pt x="1022560" y="293602"/>
                </a:lnTo>
                <a:lnTo>
                  <a:pt x="1023740" y="292946"/>
                </a:lnTo>
                <a:lnTo>
                  <a:pt x="1024002" y="291897"/>
                </a:lnTo>
                <a:lnTo>
                  <a:pt x="1024658" y="291897"/>
                </a:lnTo>
                <a:lnTo>
                  <a:pt x="1026100" y="289406"/>
                </a:lnTo>
                <a:lnTo>
                  <a:pt x="1027936" y="288750"/>
                </a:lnTo>
                <a:lnTo>
                  <a:pt x="1029116" y="287046"/>
                </a:lnTo>
                <a:lnTo>
                  <a:pt x="1030559" y="287046"/>
                </a:lnTo>
                <a:lnTo>
                  <a:pt x="1032001" y="286652"/>
                </a:lnTo>
                <a:lnTo>
                  <a:pt x="1033181" y="287046"/>
                </a:lnTo>
                <a:lnTo>
                  <a:pt x="1033181" y="287308"/>
                </a:lnTo>
                <a:lnTo>
                  <a:pt x="1033181" y="287964"/>
                </a:lnTo>
                <a:lnTo>
                  <a:pt x="1033444" y="287701"/>
                </a:lnTo>
                <a:lnTo>
                  <a:pt x="1034886" y="288488"/>
                </a:lnTo>
                <a:lnTo>
                  <a:pt x="1034886" y="288750"/>
                </a:lnTo>
                <a:lnTo>
                  <a:pt x="1035279" y="289144"/>
                </a:lnTo>
                <a:lnTo>
                  <a:pt x="1036722" y="290586"/>
                </a:lnTo>
                <a:lnTo>
                  <a:pt x="1036984" y="291373"/>
                </a:lnTo>
                <a:lnTo>
                  <a:pt x="1036984" y="291635"/>
                </a:lnTo>
                <a:lnTo>
                  <a:pt x="1036722" y="292291"/>
                </a:lnTo>
                <a:lnTo>
                  <a:pt x="1036066" y="292291"/>
                </a:lnTo>
                <a:lnTo>
                  <a:pt x="1034624" y="294127"/>
                </a:lnTo>
                <a:lnTo>
                  <a:pt x="1033444" y="294127"/>
                </a:lnTo>
                <a:lnTo>
                  <a:pt x="1032657" y="294389"/>
                </a:lnTo>
                <a:lnTo>
                  <a:pt x="1031739" y="294389"/>
                </a:lnTo>
                <a:lnTo>
                  <a:pt x="1030559" y="294782"/>
                </a:lnTo>
                <a:lnTo>
                  <a:pt x="1029772" y="295045"/>
                </a:lnTo>
                <a:lnTo>
                  <a:pt x="1030165" y="296487"/>
                </a:lnTo>
                <a:lnTo>
                  <a:pt x="1030165" y="297667"/>
                </a:lnTo>
                <a:lnTo>
                  <a:pt x="1030165" y="299110"/>
                </a:lnTo>
                <a:lnTo>
                  <a:pt x="1030165" y="299896"/>
                </a:lnTo>
                <a:lnTo>
                  <a:pt x="1030821" y="300552"/>
                </a:lnTo>
                <a:lnTo>
                  <a:pt x="1032263" y="300552"/>
                </a:lnTo>
                <a:lnTo>
                  <a:pt x="1033050" y="300814"/>
                </a:lnTo>
                <a:lnTo>
                  <a:pt x="1033706" y="300814"/>
                </a:lnTo>
                <a:lnTo>
                  <a:pt x="1033968" y="301208"/>
                </a:lnTo>
                <a:lnTo>
                  <a:pt x="1034361" y="301208"/>
                </a:lnTo>
                <a:lnTo>
                  <a:pt x="1035017" y="301863"/>
                </a:lnTo>
                <a:lnTo>
                  <a:pt x="1035804" y="301470"/>
                </a:lnTo>
                <a:lnTo>
                  <a:pt x="1035804" y="301863"/>
                </a:lnTo>
                <a:lnTo>
                  <a:pt x="1037509" y="302126"/>
                </a:lnTo>
                <a:lnTo>
                  <a:pt x="1038164" y="302519"/>
                </a:lnTo>
                <a:lnTo>
                  <a:pt x="1038951" y="303175"/>
                </a:lnTo>
                <a:lnTo>
                  <a:pt x="1041443" y="304879"/>
                </a:lnTo>
                <a:lnTo>
                  <a:pt x="1042098" y="305666"/>
                </a:lnTo>
                <a:lnTo>
                  <a:pt x="1040918" y="305666"/>
                </a:lnTo>
                <a:lnTo>
                  <a:pt x="1041311" y="306060"/>
                </a:lnTo>
                <a:lnTo>
                  <a:pt x="1041574" y="306322"/>
                </a:lnTo>
                <a:lnTo>
                  <a:pt x="1041574" y="306715"/>
                </a:lnTo>
                <a:lnTo>
                  <a:pt x="1041967" y="306322"/>
                </a:lnTo>
                <a:lnTo>
                  <a:pt x="1042229" y="307109"/>
                </a:lnTo>
                <a:lnTo>
                  <a:pt x="1043016" y="307371"/>
                </a:lnTo>
                <a:lnTo>
                  <a:pt x="1042229" y="306715"/>
                </a:lnTo>
                <a:lnTo>
                  <a:pt x="1042229" y="306322"/>
                </a:lnTo>
                <a:lnTo>
                  <a:pt x="1042623" y="306715"/>
                </a:lnTo>
                <a:lnTo>
                  <a:pt x="1042885" y="306715"/>
                </a:lnTo>
                <a:lnTo>
                  <a:pt x="1044983" y="305928"/>
                </a:lnTo>
                <a:lnTo>
                  <a:pt x="1045376" y="305273"/>
                </a:lnTo>
                <a:lnTo>
                  <a:pt x="1046426" y="304879"/>
                </a:lnTo>
                <a:lnTo>
                  <a:pt x="1047081" y="304224"/>
                </a:lnTo>
                <a:lnTo>
                  <a:pt x="1047868" y="303961"/>
                </a:lnTo>
                <a:lnTo>
                  <a:pt x="1048261" y="304224"/>
                </a:lnTo>
                <a:lnTo>
                  <a:pt x="1047868" y="304617"/>
                </a:lnTo>
                <a:lnTo>
                  <a:pt x="1047868" y="304879"/>
                </a:lnTo>
                <a:lnTo>
                  <a:pt x="1047868" y="305273"/>
                </a:lnTo>
                <a:lnTo>
                  <a:pt x="1048523" y="304879"/>
                </a:lnTo>
                <a:lnTo>
                  <a:pt x="1048523" y="305666"/>
                </a:lnTo>
                <a:lnTo>
                  <a:pt x="1048917" y="306322"/>
                </a:lnTo>
                <a:lnTo>
                  <a:pt x="1048917" y="306715"/>
                </a:lnTo>
                <a:lnTo>
                  <a:pt x="1048917" y="307109"/>
                </a:lnTo>
                <a:lnTo>
                  <a:pt x="1047474" y="306715"/>
                </a:lnTo>
                <a:lnTo>
                  <a:pt x="1047474" y="307109"/>
                </a:lnTo>
                <a:lnTo>
                  <a:pt x="1048130" y="307371"/>
                </a:lnTo>
                <a:lnTo>
                  <a:pt x="1049573" y="308813"/>
                </a:lnTo>
                <a:lnTo>
                  <a:pt x="1049835" y="309207"/>
                </a:lnTo>
                <a:lnTo>
                  <a:pt x="1050228" y="309469"/>
                </a:lnTo>
                <a:lnTo>
                  <a:pt x="1050491" y="309207"/>
                </a:lnTo>
                <a:lnTo>
                  <a:pt x="1051933" y="309862"/>
                </a:lnTo>
                <a:lnTo>
                  <a:pt x="1052589" y="310125"/>
                </a:lnTo>
                <a:lnTo>
                  <a:pt x="1052589" y="310911"/>
                </a:lnTo>
                <a:lnTo>
                  <a:pt x="1051933" y="311567"/>
                </a:lnTo>
                <a:lnTo>
                  <a:pt x="1051146" y="312354"/>
                </a:lnTo>
                <a:lnTo>
                  <a:pt x="1050491" y="313010"/>
                </a:lnTo>
                <a:lnTo>
                  <a:pt x="1049704" y="313796"/>
                </a:lnTo>
                <a:lnTo>
                  <a:pt x="1049704" y="314190"/>
                </a:lnTo>
                <a:lnTo>
                  <a:pt x="1051146" y="315894"/>
                </a:lnTo>
                <a:lnTo>
                  <a:pt x="1051933" y="315894"/>
                </a:lnTo>
                <a:lnTo>
                  <a:pt x="1053375" y="315239"/>
                </a:lnTo>
                <a:lnTo>
                  <a:pt x="1054031" y="315239"/>
                </a:lnTo>
                <a:lnTo>
                  <a:pt x="1055211" y="316681"/>
                </a:lnTo>
                <a:lnTo>
                  <a:pt x="1055473" y="318124"/>
                </a:lnTo>
                <a:lnTo>
                  <a:pt x="1057047" y="319566"/>
                </a:lnTo>
                <a:lnTo>
                  <a:pt x="1057965" y="321009"/>
                </a:lnTo>
                <a:lnTo>
                  <a:pt x="1059145" y="321402"/>
                </a:lnTo>
                <a:lnTo>
                  <a:pt x="1060588" y="322189"/>
                </a:lnTo>
                <a:lnTo>
                  <a:pt x="1061374" y="322451"/>
                </a:lnTo>
                <a:lnTo>
                  <a:pt x="1063735" y="321664"/>
                </a:lnTo>
                <a:lnTo>
                  <a:pt x="1065571" y="322844"/>
                </a:lnTo>
                <a:lnTo>
                  <a:pt x="1066489" y="323893"/>
                </a:lnTo>
                <a:lnTo>
                  <a:pt x="1067669" y="325991"/>
                </a:lnTo>
                <a:lnTo>
                  <a:pt x="1067931" y="327172"/>
                </a:lnTo>
                <a:lnTo>
                  <a:pt x="1067931" y="327958"/>
                </a:lnTo>
                <a:lnTo>
                  <a:pt x="1067275" y="329401"/>
                </a:lnTo>
                <a:lnTo>
                  <a:pt x="1065833" y="331499"/>
                </a:lnTo>
                <a:lnTo>
                  <a:pt x="1065571" y="331499"/>
                </a:lnTo>
                <a:lnTo>
                  <a:pt x="1065177" y="332548"/>
                </a:lnTo>
                <a:lnTo>
                  <a:pt x="1065177" y="333990"/>
                </a:lnTo>
                <a:lnTo>
                  <a:pt x="1064915" y="334646"/>
                </a:lnTo>
                <a:lnTo>
                  <a:pt x="1065177" y="335433"/>
                </a:lnTo>
                <a:lnTo>
                  <a:pt x="1065571" y="336875"/>
                </a:lnTo>
                <a:lnTo>
                  <a:pt x="1065571" y="338711"/>
                </a:lnTo>
                <a:lnTo>
                  <a:pt x="1065177" y="340809"/>
                </a:lnTo>
                <a:lnTo>
                  <a:pt x="1064259" y="342514"/>
                </a:lnTo>
                <a:lnTo>
                  <a:pt x="1064259" y="342907"/>
                </a:lnTo>
                <a:lnTo>
                  <a:pt x="1064259" y="344350"/>
                </a:lnTo>
                <a:lnTo>
                  <a:pt x="1064259" y="345399"/>
                </a:lnTo>
                <a:lnTo>
                  <a:pt x="1064521" y="345792"/>
                </a:lnTo>
                <a:lnTo>
                  <a:pt x="1064521" y="346841"/>
                </a:lnTo>
                <a:lnTo>
                  <a:pt x="1064259" y="347235"/>
                </a:lnTo>
                <a:lnTo>
                  <a:pt x="1063472" y="347235"/>
                </a:lnTo>
                <a:lnTo>
                  <a:pt x="1063079" y="346579"/>
                </a:lnTo>
                <a:lnTo>
                  <a:pt x="1062817" y="346186"/>
                </a:lnTo>
                <a:lnTo>
                  <a:pt x="1062030" y="347366"/>
                </a:lnTo>
                <a:lnTo>
                  <a:pt x="1060588" y="348808"/>
                </a:lnTo>
                <a:lnTo>
                  <a:pt x="1059407" y="349857"/>
                </a:lnTo>
                <a:lnTo>
                  <a:pt x="1059407" y="350513"/>
                </a:lnTo>
                <a:lnTo>
                  <a:pt x="1060194" y="351693"/>
                </a:lnTo>
                <a:lnTo>
                  <a:pt x="1061637" y="352480"/>
                </a:lnTo>
                <a:lnTo>
                  <a:pt x="1061637" y="351300"/>
                </a:lnTo>
                <a:lnTo>
                  <a:pt x="1062030" y="351037"/>
                </a:lnTo>
                <a:lnTo>
                  <a:pt x="1062292" y="350644"/>
                </a:lnTo>
                <a:lnTo>
                  <a:pt x="1062292" y="351431"/>
                </a:lnTo>
                <a:lnTo>
                  <a:pt x="1063079" y="352873"/>
                </a:lnTo>
                <a:lnTo>
                  <a:pt x="1063472" y="353529"/>
                </a:lnTo>
                <a:lnTo>
                  <a:pt x="1062292" y="353529"/>
                </a:lnTo>
                <a:lnTo>
                  <a:pt x="1063472" y="354709"/>
                </a:lnTo>
                <a:lnTo>
                  <a:pt x="1063472" y="354971"/>
                </a:lnTo>
                <a:lnTo>
                  <a:pt x="1063079" y="355758"/>
                </a:lnTo>
                <a:lnTo>
                  <a:pt x="1062817" y="356938"/>
                </a:lnTo>
                <a:lnTo>
                  <a:pt x="1062423" y="357201"/>
                </a:lnTo>
                <a:lnTo>
                  <a:pt x="1062161" y="357201"/>
                </a:lnTo>
                <a:lnTo>
                  <a:pt x="1061506" y="356938"/>
                </a:lnTo>
                <a:lnTo>
                  <a:pt x="1061112" y="357201"/>
                </a:lnTo>
                <a:lnTo>
                  <a:pt x="1062292" y="357856"/>
                </a:lnTo>
                <a:lnTo>
                  <a:pt x="1061637" y="358643"/>
                </a:lnTo>
                <a:lnTo>
                  <a:pt x="1061243" y="358643"/>
                </a:lnTo>
                <a:lnTo>
                  <a:pt x="1060981" y="359036"/>
                </a:lnTo>
                <a:lnTo>
                  <a:pt x="1060588" y="359036"/>
                </a:lnTo>
                <a:lnTo>
                  <a:pt x="1059539" y="359823"/>
                </a:lnTo>
                <a:lnTo>
                  <a:pt x="1059145" y="360741"/>
                </a:lnTo>
                <a:lnTo>
                  <a:pt x="1058358" y="361528"/>
                </a:lnTo>
                <a:lnTo>
                  <a:pt x="1057441" y="363233"/>
                </a:lnTo>
                <a:lnTo>
                  <a:pt x="1057047" y="362970"/>
                </a:lnTo>
                <a:lnTo>
                  <a:pt x="1057047" y="363233"/>
                </a:lnTo>
                <a:lnTo>
                  <a:pt x="1057047" y="363626"/>
                </a:lnTo>
                <a:lnTo>
                  <a:pt x="1055867" y="364282"/>
                </a:lnTo>
                <a:lnTo>
                  <a:pt x="1055605" y="364282"/>
                </a:lnTo>
                <a:lnTo>
                  <a:pt x="1051671" y="365331"/>
                </a:lnTo>
                <a:lnTo>
                  <a:pt x="1050753" y="366511"/>
                </a:lnTo>
                <a:lnTo>
                  <a:pt x="1050359" y="366773"/>
                </a:lnTo>
                <a:lnTo>
                  <a:pt x="1050753" y="368216"/>
                </a:lnTo>
                <a:lnTo>
                  <a:pt x="1052457" y="369658"/>
                </a:lnTo>
                <a:lnTo>
                  <a:pt x="1054293" y="369658"/>
                </a:lnTo>
                <a:lnTo>
                  <a:pt x="1055080" y="368609"/>
                </a:lnTo>
                <a:lnTo>
                  <a:pt x="1055998" y="370051"/>
                </a:lnTo>
                <a:lnTo>
                  <a:pt x="1056391" y="372936"/>
                </a:lnTo>
                <a:lnTo>
                  <a:pt x="1057047" y="374379"/>
                </a:lnTo>
                <a:lnTo>
                  <a:pt x="1057047" y="375428"/>
                </a:lnTo>
                <a:lnTo>
                  <a:pt x="1059539" y="377919"/>
                </a:lnTo>
                <a:lnTo>
                  <a:pt x="1060981" y="378182"/>
                </a:lnTo>
                <a:lnTo>
                  <a:pt x="1060981" y="378837"/>
                </a:lnTo>
                <a:lnTo>
                  <a:pt x="1061243" y="378837"/>
                </a:lnTo>
                <a:lnTo>
                  <a:pt x="1061637" y="378575"/>
                </a:lnTo>
                <a:lnTo>
                  <a:pt x="1061899" y="378837"/>
                </a:lnTo>
                <a:lnTo>
                  <a:pt x="1062292" y="379231"/>
                </a:lnTo>
                <a:lnTo>
                  <a:pt x="1062555" y="379886"/>
                </a:lnTo>
                <a:lnTo>
                  <a:pt x="1063735" y="380935"/>
                </a:lnTo>
                <a:lnTo>
                  <a:pt x="1064784" y="382378"/>
                </a:lnTo>
                <a:lnTo>
                  <a:pt x="1065440" y="382378"/>
                </a:lnTo>
                <a:lnTo>
                  <a:pt x="1066882" y="383820"/>
                </a:lnTo>
                <a:lnTo>
                  <a:pt x="1068062" y="384476"/>
                </a:lnTo>
                <a:lnTo>
                  <a:pt x="1068324" y="385263"/>
                </a:lnTo>
                <a:lnTo>
                  <a:pt x="1068718" y="385656"/>
                </a:lnTo>
                <a:lnTo>
                  <a:pt x="1068718" y="385918"/>
                </a:lnTo>
                <a:lnTo>
                  <a:pt x="1069373" y="386312"/>
                </a:lnTo>
                <a:lnTo>
                  <a:pt x="1069636" y="386312"/>
                </a:lnTo>
                <a:lnTo>
                  <a:pt x="1069636" y="386574"/>
                </a:lnTo>
                <a:lnTo>
                  <a:pt x="1071734" y="386312"/>
                </a:lnTo>
                <a:lnTo>
                  <a:pt x="1072914" y="385918"/>
                </a:lnTo>
                <a:lnTo>
                  <a:pt x="1074356" y="385918"/>
                </a:lnTo>
                <a:lnTo>
                  <a:pt x="1075012" y="386705"/>
                </a:lnTo>
                <a:lnTo>
                  <a:pt x="1075799" y="387098"/>
                </a:lnTo>
                <a:lnTo>
                  <a:pt x="1075799" y="387361"/>
                </a:lnTo>
                <a:lnTo>
                  <a:pt x="1076061" y="387361"/>
                </a:lnTo>
                <a:lnTo>
                  <a:pt x="1076454" y="387754"/>
                </a:lnTo>
                <a:lnTo>
                  <a:pt x="1076454" y="388410"/>
                </a:lnTo>
                <a:lnTo>
                  <a:pt x="1077241" y="388410"/>
                </a:lnTo>
                <a:lnTo>
                  <a:pt x="1077504" y="388672"/>
                </a:lnTo>
                <a:lnTo>
                  <a:pt x="1077897" y="389459"/>
                </a:lnTo>
                <a:lnTo>
                  <a:pt x="1078946" y="390114"/>
                </a:lnTo>
                <a:lnTo>
                  <a:pt x="1079339" y="390114"/>
                </a:lnTo>
                <a:lnTo>
                  <a:pt x="1079602" y="390114"/>
                </a:lnTo>
                <a:lnTo>
                  <a:pt x="1079602" y="390508"/>
                </a:lnTo>
                <a:lnTo>
                  <a:pt x="1079995" y="390508"/>
                </a:lnTo>
                <a:lnTo>
                  <a:pt x="1080257" y="390508"/>
                </a:lnTo>
                <a:lnTo>
                  <a:pt x="1080257" y="390770"/>
                </a:lnTo>
                <a:lnTo>
                  <a:pt x="1080651" y="390770"/>
                </a:lnTo>
                <a:lnTo>
                  <a:pt x="1081569" y="390770"/>
                </a:lnTo>
                <a:lnTo>
                  <a:pt x="1081831" y="391164"/>
                </a:lnTo>
                <a:lnTo>
                  <a:pt x="1081831" y="391426"/>
                </a:lnTo>
                <a:lnTo>
                  <a:pt x="1082224" y="391426"/>
                </a:lnTo>
                <a:lnTo>
                  <a:pt x="1082487" y="391426"/>
                </a:lnTo>
                <a:lnTo>
                  <a:pt x="1083273" y="392606"/>
                </a:lnTo>
                <a:lnTo>
                  <a:pt x="1083929" y="394311"/>
                </a:lnTo>
                <a:lnTo>
                  <a:pt x="1085109" y="395753"/>
                </a:lnTo>
                <a:lnTo>
                  <a:pt x="1086552" y="397851"/>
                </a:lnTo>
                <a:lnTo>
                  <a:pt x="1086945" y="399031"/>
                </a:lnTo>
                <a:lnTo>
                  <a:pt x="1087207" y="399031"/>
                </a:lnTo>
                <a:lnTo>
                  <a:pt x="1087863" y="399294"/>
                </a:lnTo>
                <a:lnTo>
                  <a:pt x="1088256" y="399949"/>
                </a:lnTo>
                <a:lnTo>
                  <a:pt x="1088518" y="399949"/>
                </a:lnTo>
                <a:lnTo>
                  <a:pt x="1089174" y="401129"/>
                </a:lnTo>
                <a:lnTo>
                  <a:pt x="1089568" y="401392"/>
                </a:lnTo>
                <a:lnTo>
                  <a:pt x="1090223" y="402572"/>
                </a:lnTo>
                <a:lnTo>
                  <a:pt x="1089830" y="403359"/>
                </a:lnTo>
                <a:lnTo>
                  <a:pt x="1090485" y="405063"/>
                </a:lnTo>
                <a:lnTo>
                  <a:pt x="1090223" y="406506"/>
                </a:lnTo>
                <a:lnTo>
                  <a:pt x="1089568" y="406899"/>
                </a:lnTo>
                <a:lnTo>
                  <a:pt x="1089830" y="407948"/>
                </a:lnTo>
                <a:lnTo>
                  <a:pt x="1089830" y="409128"/>
                </a:lnTo>
                <a:lnTo>
                  <a:pt x="1090485" y="409784"/>
                </a:lnTo>
                <a:lnTo>
                  <a:pt x="1090879" y="409784"/>
                </a:lnTo>
                <a:lnTo>
                  <a:pt x="1091534" y="410571"/>
                </a:lnTo>
                <a:lnTo>
                  <a:pt x="1091797" y="410571"/>
                </a:lnTo>
                <a:lnTo>
                  <a:pt x="1092190" y="410571"/>
                </a:lnTo>
                <a:lnTo>
                  <a:pt x="1093108" y="410833"/>
                </a:lnTo>
                <a:lnTo>
                  <a:pt x="1093502" y="410833"/>
                </a:lnTo>
                <a:lnTo>
                  <a:pt x="1093502" y="410571"/>
                </a:lnTo>
                <a:lnTo>
                  <a:pt x="1093764" y="410833"/>
                </a:lnTo>
                <a:lnTo>
                  <a:pt x="1094682" y="410833"/>
                </a:lnTo>
                <a:lnTo>
                  <a:pt x="1095731" y="410046"/>
                </a:lnTo>
                <a:lnTo>
                  <a:pt x="1095468" y="409784"/>
                </a:lnTo>
                <a:lnTo>
                  <a:pt x="1095731" y="409391"/>
                </a:lnTo>
                <a:lnTo>
                  <a:pt x="1096124" y="409128"/>
                </a:lnTo>
                <a:lnTo>
                  <a:pt x="1097173" y="409391"/>
                </a:lnTo>
                <a:lnTo>
                  <a:pt x="1097567" y="409391"/>
                </a:lnTo>
                <a:lnTo>
                  <a:pt x="1099009" y="409784"/>
                </a:lnTo>
                <a:lnTo>
                  <a:pt x="1100058" y="410571"/>
                </a:lnTo>
                <a:lnTo>
                  <a:pt x="1101238" y="412013"/>
                </a:lnTo>
                <a:lnTo>
                  <a:pt x="1100845" y="412669"/>
                </a:lnTo>
                <a:lnTo>
                  <a:pt x="1101632" y="413456"/>
                </a:lnTo>
                <a:lnTo>
                  <a:pt x="1103467" y="413718"/>
                </a:lnTo>
                <a:lnTo>
                  <a:pt x="1104910" y="414111"/>
                </a:lnTo>
                <a:lnTo>
                  <a:pt x="1104910" y="414898"/>
                </a:lnTo>
                <a:lnTo>
                  <a:pt x="1105172" y="414898"/>
                </a:lnTo>
                <a:lnTo>
                  <a:pt x="1105566" y="416078"/>
                </a:lnTo>
                <a:lnTo>
                  <a:pt x="1106352" y="416734"/>
                </a:lnTo>
                <a:lnTo>
                  <a:pt x="1106352" y="417521"/>
                </a:lnTo>
                <a:lnTo>
                  <a:pt x="1106352" y="418177"/>
                </a:lnTo>
                <a:lnTo>
                  <a:pt x="1107795" y="419226"/>
                </a:lnTo>
                <a:lnTo>
                  <a:pt x="1108057" y="419226"/>
                </a:lnTo>
                <a:lnTo>
                  <a:pt x="1108713" y="419881"/>
                </a:lnTo>
                <a:lnTo>
                  <a:pt x="1110155" y="421061"/>
                </a:lnTo>
                <a:lnTo>
                  <a:pt x="1111597" y="423553"/>
                </a:lnTo>
                <a:lnTo>
                  <a:pt x="1112384" y="425651"/>
                </a:lnTo>
                <a:lnTo>
                  <a:pt x="1112384" y="427487"/>
                </a:lnTo>
                <a:lnTo>
                  <a:pt x="1111597" y="428405"/>
                </a:lnTo>
                <a:lnTo>
                  <a:pt x="1111335" y="429847"/>
                </a:lnTo>
                <a:lnTo>
                  <a:pt x="1110155" y="431027"/>
                </a:lnTo>
                <a:lnTo>
                  <a:pt x="1109237" y="432470"/>
                </a:lnTo>
                <a:lnTo>
                  <a:pt x="1108057" y="433257"/>
                </a:lnTo>
                <a:lnTo>
                  <a:pt x="1107270" y="432863"/>
                </a:lnTo>
                <a:lnTo>
                  <a:pt x="1105828" y="432863"/>
                </a:lnTo>
                <a:lnTo>
                  <a:pt x="1104385" y="432863"/>
                </a:lnTo>
                <a:lnTo>
                  <a:pt x="1102287" y="434306"/>
                </a:lnTo>
                <a:lnTo>
                  <a:pt x="1102025" y="435092"/>
                </a:lnTo>
                <a:lnTo>
                  <a:pt x="1100845" y="435486"/>
                </a:lnTo>
                <a:lnTo>
                  <a:pt x="1100189" y="436535"/>
                </a:lnTo>
                <a:lnTo>
                  <a:pt x="1100189" y="436928"/>
                </a:lnTo>
                <a:lnTo>
                  <a:pt x="1099402" y="437190"/>
                </a:lnTo>
                <a:lnTo>
                  <a:pt x="1099140" y="437977"/>
                </a:lnTo>
                <a:lnTo>
                  <a:pt x="1097960" y="438633"/>
                </a:lnTo>
                <a:lnTo>
                  <a:pt x="1097698" y="438371"/>
                </a:lnTo>
                <a:lnTo>
                  <a:pt x="1097304" y="438633"/>
                </a:lnTo>
                <a:lnTo>
                  <a:pt x="1097698" y="439026"/>
                </a:lnTo>
                <a:lnTo>
                  <a:pt x="1097042" y="439026"/>
                </a:lnTo>
                <a:lnTo>
                  <a:pt x="1096255" y="439682"/>
                </a:lnTo>
                <a:lnTo>
                  <a:pt x="1096255" y="440469"/>
                </a:lnTo>
                <a:lnTo>
                  <a:pt x="1095075" y="441911"/>
                </a:lnTo>
                <a:lnTo>
                  <a:pt x="1094157" y="442829"/>
                </a:lnTo>
                <a:lnTo>
                  <a:pt x="1093370" y="444009"/>
                </a:lnTo>
                <a:lnTo>
                  <a:pt x="1093370" y="445058"/>
                </a:lnTo>
                <a:lnTo>
                  <a:pt x="1093370" y="445714"/>
                </a:lnTo>
                <a:lnTo>
                  <a:pt x="1092977" y="445714"/>
                </a:lnTo>
                <a:lnTo>
                  <a:pt x="1092715" y="446501"/>
                </a:lnTo>
                <a:lnTo>
                  <a:pt x="1092321" y="447681"/>
                </a:lnTo>
                <a:lnTo>
                  <a:pt x="1092715" y="448599"/>
                </a:lnTo>
                <a:lnTo>
                  <a:pt x="1092321" y="449779"/>
                </a:lnTo>
                <a:lnTo>
                  <a:pt x="1092321" y="451484"/>
                </a:lnTo>
                <a:lnTo>
                  <a:pt x="1091666" y="451877"/>
                </a:lnTo>
                <a:lnTo>
                  <a:pt x="1091666" y="452139"/>
                </a:lnTo>
                <a:lnTo>
                  <a:pt x="1091403" y="452795"/>
                </a:lnTo>
                <a:lnTo>
                  <a:pt x="1089961" y="452533"/>
                </a:lnTo>
                <a:lnTo>
                  <a:pt x="1087469" y="452533"/>
                </a:lnTo>
                <a:lnTo>
                  <a:pt x="1086027" y="452533"/>
                </a:lnTo>
                <a:lnTo>
                  <a:pt x="1085634" y="452795"/>
                </a:lnTo>
                <a:lnTo>
                  <a:pt x="1085371" y="453582"/>
                </a:lnTo>
                <a:lnTo>
                  <a:pt x="1084716" y="453320"/>
                </a:lnTo>
                <a:lnTo>
                  <a:pt x="1083929" y="453582"/>
                </a:lnTo>
                <a:lnTo>
                  <a:pt x="1083535" y="455418"/>
                </a:lnTo>
                <a:lnTo>
                  <a:pt x="1083535" y="457516"/>
                </a:lnTo>
                <a:lnTo>
                  <a:pt x="1083929" y="458434"/>
                </a:lnTo>
                <a:lnTo>
                  <a:pt x="1084191" y="459614"/>
                </a:lnTo>
                <a:lnTo>
                  <a:pt x="1084191" y="460401"/>
                </a:lnTo>
                <a:lnTo>
                  <a:pt x="1084585" y="460663"/>
                </a:lnTo>
                <a:lnTo>
                  <a:pt x="1081306" y="461843"/>
                </a:lnTo>
                <a:lnTo>
                  <a:pt x="1081044" y="461843"/>
                </a:lnTo>
                <a:lnTo>
                  <a:pt x="1080651" y="462761"/>
                </a:lnTo>
                <a:lnTo>
                  <a:pt x="1078553" y="464203"/>
                </a:lnTo>
                <a:lnTo>
                  <a:pt x="1078553" y="464990"/>
                </a:lnTo>
                <a:lnTo>
                  <a:pt x="1078815" y="464990"/>
                </a:lnTo>
                <a:lnTo>
                  <a:pt x="1078815" y="465253"/>
                </a:lnTo>
                <a:lnTo>
                  <a:pt x="1079470" y="465515"/>
                </a:lnTo>
                <a:lnTo>
                  <a:pt x="1079733" y="465253"/>
                </a:lnTo>
                <a:lnTo>
                  <a:pt x="1080519" y="465253"/>
                </a:lnTo>
                <a:lnTo>
                  <a:pt x="1081700" y="466039"/>
                </a:lnTo>
                <a:lnTo>
                  <a:pt x="1081962" y="466695"/>
                </a:lnTo>
                <a:lnTo>
                  <a:pt x="1081962" y="468137"/>
                </a:lnTo>
                <a:lnTo>
                  <a:pt x="1081569" y="468137"/>
                </a:lnTo>
                <a:lnTo>
                  <a:pt x="1081569" y="468531"/>
                </a:lnTo>
                <a:lnTo>
                  <a:pt x="1081569" y="468793"/>
                </a:lnTo>
                <a:lnTo>
                  <a:pt x="1081569" y="469449"/>
                </a:lnTo>
                <a:lnTo>
                  <a:pt x="1081175" y="469842"/>
                </a:lnTo>
                <a:lnTo>
                  <a:pt x="1081962" y="470498"/>
                </a:lnTo>
                <a:lnTo>
                  <a:pt x="1082355" y="469842"/>
                </a:lnTo>
                <a:lnTo>
                  <a:pt x="1083798" y="469449"/>
                </a:lnTo>
                <a:lnTo>
                  <a:pt x="1083798" y="470235"/>
                </a:lnTo>
                <a:lnTo>
                  <a:pt x="1083142" y="470629"/>
                </a:lnTo>
                <a:lnTo>
                  <a:pt x="1082355" y="471416"/>
                </a:lnTo>
                <a:lnTo>
                  <a:pt x="1082355" y="472071"/>
                </a:lnTo>
                <a:lnTo>
                  <a:pt x="1083404" y="472858"/>
                </a:lnTo>
                <a:lnTo>
                  <a:pt x="1083798" y="472465"/>
                </a:lnTo>
                <a:lnTo>
                  <a:pt x="1085503" y="471547"/>
                </a:lnTo>
                <a:lnTo>
                  <a:pt x="1088518" y="471153"/>
                </a:lnTo>
                <a:lnTo>
                  <a:pt x="1088781" y="470891"/>
                </a:lnTo>
                <a:lnTo>
                  <a:pt x="1089436" y="471153"/>
                </a:lnTo>
                <a:lnTo>
                  <a:pt x="1089830" y="471547"/>
                </a:lnTo>
                <a:lnTo>
                  <a:pt x="1091272" y="471547"/>
                </a:lnTo>
                <a:lnTo>
                  <a:pt x="1091534" y="471547"/>
                </a:lnTo>
                <a:lnTo>
                  <a:pt x="1093370" y="471153"/>
                </a:lnTo>
                <a:lnTo>
                  <a:pt x="1094157" y="471547"/>
                </a:lnTo>
                <a:lnTo>
                  <a:pt x="1095600" y="472989"/>
                </a:lnTo>
                <a:lnTo>
                  <a:pt x="1097042" y="473645"/>
                </a:lnTo>
                <a:lnTo>
                  <a:pt x="1097960" y="473907"/>
                </a:lnTo>
                <a:lnTo>
                  <a:pt x="1098747" y="475087"/>
                </a:lnTo>
                <a:lnTo>
                  <a:pt x="1099140" y="475087"/>
                </a:lnTo>
                <a:lnTo>
                  <a:pt x="1100582" y="475350"/>
                </a:lnTo>
                <a:lnTo>
                  <a:pt x="1100845" y="477185"/>
                </a:lnTo>
                <a:lnTo>
                  <a:pt x="1102025" y="477448"/>
                </a:lnTo>
                <a:lnTo>
                  <a:pt x="1101369" y="479284"/>
                </a:lnTo>
                <a:lnTo>
                  <a:pt x="1102025" y="480726"/>
                </a:lnTo>
                <a:lnTo>
                  <a:pt x="1102812" y="483217"/>
                </a:lnTo>
                <a:lnTo>
                  <a:pt x="1103074" y="483873"/>
                </a:lnTo>
                <a:lnTo>
                  <a:pt x="1103467" y="484660"/>
                </a:lnTo>
                <a:lnTo>
                  <a:pt x="1104385" y="484660"/>
                </a:lnTo>
                <a:lnTo>
                  <a:pt x="1105828" y="485053"/>
                </a:lnTo>
                <a:lnTo>
                  <a:pt x="1105566" y="485316"/>
                </a:lnTo>
                <a:lnTo>
                  <a:pt x="1106352" y="486102"/>
                </a:lnTo>
                <a:lnTo>
                  <a:pt x="1107270" y="486758"/>
                </a:lnTo>
                <a:lnTo>
                  <a:pt x="1108057" y="486758"/>
                </a:lnTo>
                <a:lnTo>
                  <a:pt x="1108057" y="487938"/>
                </a:lnTo>
                <a:lnTo>
                  <a:pt x="1109237" y="488200"/>
                </a:lnTo>
                <a:lnTo>
                  <a:pt x="1109499" y="489643"/>
                </a:lnTo>
                <a:lnTo>
                  <a:pt x="1110155" y="490036"/>
                </a:lnTo>
                <a:lnTo>
                  <a:pt x="1110942" y="491479"/>
                </a:lnTo>
                <a:lnTo>
                  <a:pt x="1110942" y="492134"/>
                </a:lnTo>
                <a:lnTo>
                  <a:pt x="1111597" y="492134"/>
                </a:lnTo>
                <a:lnTo>
                  <a:pt x="1112384" y="493183"/>
                </a:lnTo>
                <a:lnTo>
                  <a:pt x="1113040" y="493577"/>
                </a:lnTo>
                <a:lnTo>
                  <a:pt x="1114482" y="493839"/>
                </a:lnTo>
                <a:lnTo>
                  <a:pt x="1114876" y="493577"/>
                </a:lnTo>
                <a:lnTo>
                  <a:pt x="1115138" y="494364"/>
                </a:lnTo>
                <a:lnTo>
                  <a:pt x="1115531" y="493183"/>
                </a:lnTo>
                <a:lnTo>
                  <a:pt x="1116318" y="492921"/>
                </a:lnTo>
                <a:lnTo>
                  <a:pt x="1117498" y="490823"/>
                </a:lnTo>
                <a:lnTo>
                  <a:pt x="1117761" y="491085"/>
                </a:lnTo>
                <a:lnTo>
                  <a:pt x="1118416" y="491872"/>
                </a:lnTo>
                <a:lnTo>
                  <a:pt x="1118416" y="493315"/>
                </a:lnTo>
                <a:lnTo>
                  <a:pt x="1119596" y="494495"/>
                </a:lnTo>
                <a:lnTo>
                  <a:pt x="1119859" y="495150"/>
                </a:lnTo>
                <a:lnTo>
                  <a:pt x="1120252" y="496199"/>
                </a:lnTo>
                <a:lnTo>
                  <a:pt x="1121170" y="495413"/>
                </a:lnTo>
                <a:lnTo>
                  <a:pt x="1121564" y="495806"/>
                </a:lnTo>
                <a:lnTo>
                  <a:pt x="1122481" y="495413"/>
                </a:lnTo>
                <a:lnTo>
                  <a:pt x="1122481" y="495806"/>
                </a:lnTo>
                <a:lnTo>
                  <a:pt x="1123662" y="495806"/>
                </a:lnTo>
                <a:lnTo>
                  <a:pt x="1124711" y="497511"/>
                </a:lnTo>
                <a:lnTo>
                  <a:pt x="1124711" y="497904"/>
                </a:lnTo>
                <a:lnTo>
                  <a:pt x="1125104" y="498953"/>
                </a:lnTo>
                <a:lnTo>
                  <a:pt x="1125366" y="499347"/>
                </a:lnTo>
                <a:lnTo>
                  <a:pt x="1126153" y="499347"/>
                </a:lnTo>
                <a:lnTo>
                  <a:pt x="1126546" y="500133"/>
                </a:lnTo>
                <a:lnTo>
                  <a:pt x="1127595" y="500789"/>
                </a:lnTo>
                <a:lnTo>
                  <a:pt x="1127989" y="501051"/>
                </a:lnTo>
                <a:lnTo>
                  <a:pt x="1129038" y="501838"/>
                </a:lnTo>
                <a:lnTo>
                  <a:pt x="1129431" y="502231"/>
                </a:lnTo>
                <a:lnTo>
                  <a:pt x="1130218" y="503280"/>
                </a:lnTo>
                <a:lnTo>
                  <a:pt x="1131136" y="503936"/>
                </a:lnTo>
                <a:lnTo>
                  <a:pt x="1131529" y="503936"/>
                </a:lnTo>
                <a:lnTo>
                  <a:pt x="1132447" y="504330"/>
                </a:lnTo>
                <a:lnTo>
                  <a:pt x="1132447" y="504592"/>
                </a:lnTo>
                <a:lnTo>
                  <a:pt x="1133234" y="505772"/>
                </a:lnTo>
                <a:lnTo>
                  <a:pt x="1133628" y="505772"/>
                </a:lnTo>
                <a:lnTo>
                  <a:pt x="1133628" y="506034"/>
                </a:lnTo>
                <a:lnTo>
                  <a:pt x="1134414" y="505772"/>
                </a:lnTo>
                <a:lnTo>
                  <a:pt x="1135332" y="506690"/>
                </a:lnTo>
                <a:lnTo>
                  <a:pt x="1135726" y="506428"/>
                </a:lnTo>
                <a:lnTo>
                  <a:pt x="1135726" y="507214"/>
                </a:lnTo>
                <a:lnTo>
                  <a:pt x="1135988" y="507214"/>
                </a:lnTo>
                <a:lnTo>
                  <a:pt x="1135988" y="507870"/>
                </a:lnTo>
                <a:lnTo>
                  <a:pt x="1136643" y="508657"/>
                </a:lnTo>
                <a:lnTo>
                  <a:pt x="1136643" y="508919"/>
                </a:lnTo>
                <a:lnTo>
                  <a:pt x="1137037" y="508919"/>
                </a:lnTo>
                <a:lnTo>
                  <a:pt x="1137037" y="509313"/>
                </a:lnTo>
                <a:lnTo>
                  <a:pt x="1137299" y="509313"/>
                </a:lnTo>
                <a:lnTo>
                  <a:pt x="1137037" y="508132"/>
                </a:lnTo>
                <a:lnTo>
                  <a:pt x="1137693" y="508526"/>
                </a:lnTo>
                <a:lnTo>
                  <a:pt x="1138742" y="509181"/>
                </a:lnTo>
                <a:lnTo>
                  <a:pt x="1139922" y="509181"/>
                </a:lnTo>
                <a:lnTo>
                  <a:pt x="1140184" y="509444"/>
                </a:lnTo>
                <a:lnTo>
                  <a:pt x="1140577" y="509837"/>
                </a:lnTo>
                <a:lnTo>
                  <a:pt x="1140840" y="509837"/>
                </a:lnTo>
                <a:lnTo>
                  <a:pt x="1140577" y="509444"/>
                </a:lnTo>
                <a:lnTo>
                  <a:pt x="1140840" y="509444"/>
                </a:lnTo>
                <a:lnTo>
                  <a:pt x="1142020" y="510230"/>
                </a:lnTo>
                <a:lnTo>
                  <a:pt x="1142282" y="509968"/>
                </a:lnTo>
                <a:lnTo>
                  <a:pt x="1143069" y="510230"/>
                </a:lnTo>
                <a:lnTo>
                  <a:pt x="1143462" y="510230"/>
                </a:lnTo>
                <a:lnTo>
                  <a:pt x="1144249" y="510886"/>
                </a:lnTo>
                <a:lnTo>
                  <a:pt x="1144511" y="510886"/>
                </a:lnTo>
                <a:lnTo>
                  <a:pt x="1145692" y="511279"/>
                </a:lnTo>
                <a:lnTo>
                  <a:pt x="1147134" y="511542"/>
                </a:lnTo>
                <a:lnTo>
                  <a:pt x="1149232" y="511279"/>
                </a:lnTo>
                <a:lnTo>
                  <a:pt x="1149626" y="510886"/>
                </a:lnTo>
                <a:lnTo>
                  <a:pt x="1149888" y="512066"/>
                </a:lnTo>
                <a:lnTo>
                  <a:pt x="1151068" y="512329"/>
                </a:lnTo>
                <a:lnTo>
                  <a:pt x="1151330" y="512066"/>
                </a:lnTo>
                <a:lnTo>
                  <a:pt x="1151986" y="512853"/>
                </a:lnTo>
                <a:lnTo>
                  <a:pt x="1153166" y="513115"/>
                </a:lnTo>
                <a:lnTo>
                  <a:pt x="1153428" y="512853"/>
                </a:lnTo>
                <a:lnTo>
                  <a:pt x="1153822" y="512853"/>
                </a:lnTo>
                <a:lnTo>
                  <a:pt x="1154740" y="513771"/>
                </a:lnTo>
                <a:lnTo>
                  <a:pt x="1155920" y="514164"/>
                </a:lnTo>
                <a:lnTo>
                  <a:pt x="1156182" y="514427"/>
                </a:lnTo>
                <a:lnTo>
                  <a:pt x="1158280" y="515607"/>
                </a:lnTo>
                <a:lnTo>
                  <a:pt x="1158674" y="515869"/>
                </a:lnTo>
                <a:lnTo>
                  <a:pt x="1160116" y="515869"/>
                </a:lnTo>
                <a:lnTo>
                  <a:pt x="1161034" y="516525"/>
                </a:lnTo>
                <a:lnTo>
                  <a:pt x="1160772" y="516525"/>
                </a:lnTo>
                <a:lnTo>
                  <a:pt x="1161034" y="517311"/>
                </a:lnTo>
                <a:lnTo>
                  <a:pt x="1162214" y="517311"/>
                </a:lnTo>
                <a:lnTo>
                  <a:pt x="1161690" y="516525"/>
                </a:lnTo>
                <a:lnTo>
                  <a:pt x="1162345" y="516787"/>
                </a:lnTo>
                <a:lnTo>
                  <a:pt x="1162739" y="516525"/>
                </a:lnTo>
                <a:lnTo>
                  <a:pt x="1164443" y="517180"/>
                </a:lnTo>
                <a:lnTo>
                  <a:pt x="1164443" y="517443"/>
                </a:lnTo>
                <a:lnTo>
                  <a:pt x="1164837" y="517836"/>
                </a:lnTo>
                <a:lnTo>
                  <a:pt x="1165099" y="517443"/>
                </a:lnTo>
                <a:lnTo>
                  <a:pt x="1165492" y="517443"/>
                </a:lnTo>
                <a:lnTo>
                  <a:pt x="1166148" y="517443"/>
                </a:lnTo>
                <a:lnTo>
                  <a:pt x="1166935" y="517180"/>
                </a:lnTo>
                <a:lnTo>
                  <a:pt x="1167590" y="517180"/>
                </a:lnTo>
                <a:lnTo>
                  <a:pt x="1167590" y="516787"/>
                </a:lnTo>
                <a:lnTo>
                  <a:pt x="1167328" y="516525"/>
                </a:lnTo>
                <a:lnTo>
                  <a:pt x="1167984" y="516131"/>
                </a:lnTo>
                <a:lnTo>
                  <a:pt x="1168377" y="516525"/>
                </a:lnTo>
                <a:lnTo>
                  <a:pt x="1168639" y="516525"/>
                </a:lnTo>
                <a:lnTo>
                  <a:pt x="1169033" y="516787"/>
                </a:lnTo>
                <a:lnTo>
                  <a:pt x="1169820" y="517443"/>
                </a:lnTo>
                <a:lnTo>
                  <a:pt x="1171918" y="517836"/>
                </a:lnTo>
                <a:lnTo>
                  <a:pt x="1171918" y="518098"/>
                </a:lnTo>
                <a:lnTo>
                  <a:pt x="1171918" y="518754"/>
                </a:lnTo>
                <a:lnTo>
                  <a:pt x="1173360" y="519934"/>
                </a:lnTo>
                <a:lnTo>
                  <a:pt x="1174803" y="520721"/>
                </a:lnTo>
                <a:lnTo>
                  <a:pt x="1175196" y="520721"/>
                </a:lnTo>
                <a:lnTo>
                  <a:pt x="1176638" y="521377"/>
                </a:lnTo>
                <a:lnTo>
                  <a:pt x="1176901" y="521377"/>
                </a:lnTo>
                <a:lnTo>
                  <a:pt x="1179786" y="522163"/>
                </a:lnTo>
                <a:lnTo>
                  <a:pt x="1180179" y="522163"/>
                </a:lnTo>
                <a:lnTo>
                  <a:pt x="1180966" y="522163"/>
                </a:lnTo>
                <a:lnTo>
                  <a:pt x="1181228" y="521377"/>
                </a:lnTo>
                <a:lnTo>
                  <a:pt x="1181228" y="522819"/>
                </a:lnTo>
                <a:lnTo>
                  <a:pt x="1181621" y="522557"/>
                </a:lnTo>
                <a:lnTo>
                  <a:pt x="1182671" y="523606"/>
                </a:lnTo>
                <a:lnTo>
                  <a:pt x="1183326" y="523999"/>
                </a:lnTo>
                <a:lnTo>
                  <a:pt x="1185424" y="523344"/>
                </a:lnTo>
                <a:lnTo>
                  <a:pt x="1185818" y="523999"/>
                </a:lnTo>
                <a:lnTo>
                  <a:pt x="1186080" y="523606"/>
                </a:lnTo>
                <a:lnTo>
                  <a:pt x="1186473" y="523606"/>
                </a:lnTo>
                <a:lnTo>
                  <a:pt x="1186473" y="524261"/>
                </a:lnTo>
                <a:lnTo>
                  <a:pt x="1186736" y="523606"/>
                </a:lnTo>
                <a:lnTo>
                  <a:pt x="1187916" y="523606"/>
                </a:lnTo>
                <a:lnTo>
                  <a:pt x="1187916" y="524261"/>
                </a:lnTo>
                <a:lnTo>
                  <a:pt x="1190801" y="524655"/>
                </a:lnTo>
                <a:lnTo>
                  <a:pt x="1191063" y="523868"/>
                </a:lnTo>
                <a:lnTo>
                  <a:pt x="1191718" y="524130"/>
                </a:lnTo>
                <a:lnTo>
                  <a:pt x="1193554" y="524130"/>
                </a:lnTo>
                <a:lnTo>
                  <a:pt x="1194997" y="523212"/>
                </a:lnTo>
                <a:lnTo>
                  <a:pt x="1195259" y="523212"/>
                </a:lnTo>
                <a:lnTo>
                  <a:pt x="1195915" y="523475"/>
                </a:lnTo>
                <a:lnTo>
                  <a:pt x="1196308" y="522688"/>
                </a:lnTo>
                <a:lnTo>
                  <a:pt x="1197751" y="521245"/>
                </a:lnTo>
                <a:lnTo>
                  <a:pt x="1198013" y="521639"/>
                </a:lnTo>
                <a:lnTo>
                  <a:pt x="1197751" y="521639"/>
                </a:lnTo>
                <a:lnTo>
                  <a:pt x="1198013" y="522294"/>
                </a:lnTo>
                <a:lnTo>
                  <a:pt x="1198668" y="521901"/>
                </a:lnTo>
                <a:lnTo>
                  <a:pt x="1198668" y="521639"/>
                </a:lnTo>
                <a:lnTo>
                  <a:pt x="1201160" y="521901"/>
                </a:lnTo>
                <a:lnTo>
                  <a:pt x="1201422" y="521114"/>
                </a:lnTo>
                <a:lnTo>
                  <a:pt x="1201816" y="521508"/>
                </a:lnTo>
                <a:lnTo>
                  <a:pt x="1202144" y="521114"/>
                </a:lnTo>
                <a:lnTo>
                  <a:pt x="1203651" y="521114"/>
                </a:lnTo>
                <a:lnTo>
                  <a:pt x="1203914" y="520721"/>
                </a:lnTo>
                <a:lnTo>
                  <a:pt x="1205094" y="520721"/>
                </a:lnTo>
                <a:lnTo>
                  <a:pt x="1205094" y="521508"/>
                </a:lnTo>
                <a:lnTo>
                  <a:pt x="1205881" y="521770"/>
                </a:lnTo>
                <a:lnTo>
                  <a:pt x="1205487" y="522426"/>
                </a:lnTo>
                <a:lnTo>
                  <a:pt x="1205881" y="522819"/>
                </a:lnTo>
                <a:lnTo>
                  <a:pt x="1207323" y="523475"/>
                </a:lnTo>
                <a:lnTo>
                  <a:pt x="1207323" y="524261"/>
                </a:lnTo>
                <a:lnTo>
                  <a:pt x="1209683" y="524261"/>
                </a:lnTo>
                <a:lnTo>
                  <a:pt x="1211126" y="523475"/>
                </a:lnTo>
                <a:lnTo>
                  <a:pt x="1211913" y="523081"/>
                </a:lnTo>
                <a:lnTo>
                  <a:pt x="1211913" y="522819"/>
                </a:lnTo>
                <a:lnTo>
                  <a:pt x="1212306" y="522819"/>
                </a:lnTo>
                <a:lnTo>
                  <a:pt x="1214404" y="520590"/>
                </a:lnTo>
                <a:lnTo>
                  <a:pt x="1214666" y="519803"/>
                </a:lnTo>
                <a:lnTo>
                  <a:pt x="1215060" y="519541"/>
                </a:lnTo>
                <a:lnTo>
                  <a:pt x="1215322" y="519147"/>
                </a:lnTo>
                <a:lnTo>
                  <a:pt x="1215715" y="518885"/>
                </a:lnTo>
                <a:lnTo>
                  <a:pt x="1215978" y="518492"/>
                </a:lnTo>
                <a:lnTo>
                  <a:pt x="1216371" y="518492"/>
                </a:lnTo>
                <a:lnTo>
                  <a:pt x="1216633" y="517836"/>
                </a:lnTo>
                <a:lnTo>
                  <a:pt x="1217420" y="517836"/>
                </a:lnTo>
                <a:lnTo>
                  <a:pt x="1217420" y="517574"/>
                </a:lnTo>
                <a:lnTo>
                  <a:pt x="1218076" y="517180"/>
                </a:lnTo>
                <a:lnTo>
                  <a:pt x="1218076" y="516918"/>
                </a:lnTo>
                <a:lnTo>
                  <a:pt x="1219256" y="516918"/>
                </a:lnTo>
                <a:lnTo>
                  <a:pt x="1219256" y="516525"/>
                </a:lnTo>
                <a:lnTo>
                  <a:pt x="1218863" y="516525"/>
                </a:lnTo>
                <a:lnTo>
                  <a:pt x="1219256" y="515738"/>
                </a:lnTo>
                <a:lnTo>
                  <a:pt x="1219518" y="515345"/>
                </a:lnTo>
                <a:lnTo>
                  <a:pt x="1219912" y="515345"/>
                </a:lnTo>
                <a:lnTo>
                  <a:pt x="1220174" y="515082"/>
                </a:lnTo>
                <a:lnTo>
                  <a:pt x="1221354" y="513640"/>
                </a:lnTo>
                <a:lnTo>
                  <a:pt x="1222141" y="512460"/>
                </a:lnTo>
                <a:lnTo>
                  <a:pt x="1222403" y="511673"/>
                </a:lnTo>
                <a:lnTo>
                  <a:pt x="1222403" y="511411"/>
                </a:lnTo>
                <a:lnTo>
                  <a:pt x="1222403" y="511017"/>
                </a:lnTo>
                <a:lnTo>
                  <a:pt x="1222797" y="511411"/>
                </a:lnTo>
                <a:lnTo>
                  <a:pt x="1223059" y="511017"/>
                </a:lnTo>
                <a:lnTo>
                  <a:pt x="1223452" y="510230"/>
                </a:lnTo>
                <a:lnTo>
                  <a:pt x="1223452" y="509968"/>
                </a:lnTo>
                <a:lnTo>
                  <a:pt x="1223714" y="509968"/>
                </a:lnTo>
                <a:lnTo>
                  <a:pt x="1223714" y="509575"/>
                </a:lnTo>
                <a:lnTo>
                  <a:pt x="1223452" y="509313"/>
                </a:lnTo>
                <a:lnTo>
                  <a:pt x="1224108" y="509313"/>
                </a:lnTo>
                <a:lnTo>
                  <a:pt x="1224370" y="508919"/>
                </a:lnTo>
                <a:lnTo>
                  <a:pt x="1224763" y="509313"/>
                </a:lnTo>
                <a:lnTo>
                  <a:pt x="1225026" y="508132"/>
                </a:lnTo>
                <a:lnTo>
                  <a:pt x="1226206" y="508132"/>
                </a:lnTo>
                <a:lnTo>
                  <a:pt x="1226468" y="508132"/>
                </a:lnTo>
                <a:lnTo>
                  <a:pt x="1226862" y="508132"/>
                </a:lnTo>
                <a:lnTo>
                  <a:pt x="1227124" y="508526"/>
                </a:lnTo>
                <a:lnTo>
                  <a:pt x="1229222" y="508788"/>
                </a:lnTo>
                <a:lnTo>
                  <a:pt x="1230664" y="509181"/>
                </a:lnTo>
                <a:lnTo>
                  <a:pt x="1231320" y="509181"/>
                </a:lnTo>
                <a:lnTo>
                  <a:pt x="1232893" y="509837"/>
                </a:lnTo>
                <a:lnTo>
                  <a:pt x="1234336" y="510886"/>
                </a:lnTo>
                <a:lnTo>
                  <a:pt x="1234598" y="510886"/>
                </a:lnTo>
                <a:lnTo>
                  <a:pt x="1234992" y="511542"/>
                </a:lnTo>
                <a:lnTo>
                  <a:pt x="1235254" y="511542"/>
                </a:lnTo>
                <a:lnTo>
                  <a:pt x="1236041" y="512722"/>
                </a:lnTo>
                <a:lnTo>
                  <a:pt x="1237221" y="513509"/>
                </a:lnTo>
                <a:lnTo>
                  <a:pt x="1237221" y="514164"/>
                </a:lnTo>
                <a:lnTo>
                  <a:pt x="1237483" y="514164"/>
                </a:lnTo>
                <a:lnTo>
                  <a:pt x="1238139" y="515607"/>
                </a:lnTo>
                <a:lnTo>
                  <a:pt x="1237877" y="516656"/>
                </a:lnTo>
                <a:lnTo>
                  <a:pt x="1238139" y="517836"/>
                </a:lnTo>
                <a:lnTo>
                  <a:pt x="1238926" y="518098"/>
                </a:lnTo>
                <a:lnTo>
                  <a:pt x="1238926" y="518492"/>
                </a:lnTo>
                <a:lnTo>
                  <a:pt x="1240368" y="519934"/>
                </a:lnTo>
                <a:lnTo>
                  <a:pt x="1240106" y="519934"/>
                </a:lnTo>
                <a:lnTo>
                  <a:pt x="1240106" y="520983"/>
                </a:lnTo>
                <a:lnTo>
                  <a:pt x="1238926" y="520983"/>
                </a:lnTo>
                <a:lnTo>
                  <a:pt x="1238926" y="521770"/>
                </a:lnTo>
                <a:lnTo>
                  <a:pt x="1238139" y="522032"/>
                </a:lnTo>
                <a:lnTo>
                  <a:pt x="1238139" y="522426"/>
                </a:lnTo>
                <a:lnTo>
                  <a:pt x="1238532" y="523475"/>
                </a:lnTo>
                <a:lnTo>
                  <a:pt x="1238139" y="523868"/>
                </a:lnTo>
                <a:lnTo>
                  <a:pt x="1238532" y="525310"/>
                </a:lnTo>
                <a:lnTo>
                  <a:pt x="1237745" y="525310"/>
                </a:lnTo>
                <a:lnTo>
                  <a:pt x="1236303" y="526360"/>
                </a:lnTo>
                <a:lnTo>
                  <a:pt x="1235647" y="527802"/>
                </a:lnTo>
                <a:lnTo>
                  <a:pt x="1235647" y="529244"/>
                </a:lnTo>
                <a:lnTo>
                  <a:pt x="1233811" y="532129"/>
                </a:lnTo>
                <a:lnTo>
                  <a:pt x="1232369" y="532523"/>
                </a:lnTo>
                <a:lnTo>
                  <a:pt x="1229484" y="535014"/>
                </a:lnTo>
                <a:lnTo>
                  <a:pt x="1227648" y="536194"/>
                </a:lnTo>
                <a:lnTo>
                  <a:pt x="1226599" y="537637"/>
                </a:lnTo>
                <a:lnTo>
                  <a:pt x="1223714" y="537899"/>
                </a:lnTo>
                <a:lnTo>
                  <a:pt x="1222534" y="539735"/>
                </a:lnTo>
                <a:lnTo>
                  <a:pt x="1221879" y="541177"/>
                </a:lnTo>
                <a:lnTo>
                  <a:pt x="1221879" y="542226"/>
                </a:lnTo>
                <a:lnTo>
                  <a:pt x="1223321" y="544324"/>
                </a:lnTo>
                <a:lnTo>
                  <a:pt x="1224763" y="544718"/>
                </a:lnTo>
                <a:lnTo>
                  <a:pt x="1228042" y="545374"/>
                </a:lnTo>
                <a:lnTo>
                  <a:pt x="1228304" y="545636"/>
                </a:lnTo>
                <a:lnTo>
                  <a:pt x="1233025" y="546816"/>
                </a:lnTo>
                <a:lnTo>
                  <a:pt x="1234205" y="546160"/>
                </a:lnTo>
                <a:lnTo>
                  <a:pt x="1234861" y="546423"/>
                </a:lnTo>
                <a:lnTo>
                  <a:pt x="1235647" y="546423"/>
                </a:lnTo>
                <a:lnTo>
                  <a:pt x="1236303" y="546160"/>
                </a:lnTo>
                <a:lnTo>
                  <a:pt x="1237090" y="545374"/>
                </a:lnTo>
                <a:lnTo>
                  <a:pt x="1237090" y="544980"/>
                </a:lnTo>
                <a:lnTo>
                  <a:pt x="1237745" y="544193"/>
                </a:lnTo>
                <a:lnTo>
                  <a:pt x="1238008" y="544193"/>
                </a:lnTo>
                <a:lnTo>
                  <a:pt x="1238401" y="544193"/>
                </a:lnTo>
                <a:lnTo>
                  <a:pt x="1239844" y="543931"/>
                </a:lnTo>
                <a:lnTo>
                  <a:pt x="1239844" y="543538"/>
                </a:lnTo>
                <a:lnTo>
                  <a:pt x="1240499" y="544718"/>
                </a:lnTo>
                <a:lnTo>
                  <a:pt x="1241548" y="545374"/>
                </a:lnTo>
                <a:lnTo>
                  <a:pt x="1241942" y="546160"/>
                </a:lnTo>
                <a:lnTo>
                  <a:pt x="1241548" y="546816"/>
                </a:lnTo>
                <a:lnTo>
                  <a:pt x="1242204" y="547865"/>
                </a:lnTo>
                <a:lnTo>
                  <a:pt x="1241942" y="548258"/>
                </a:lnTo>
                <a:lnTo>
                  <a:pt x="1242991" y="548521"/>
                </a:lnTo>
                <a:lnTo>
                  <a:pt x="1242991" y="549701"/>
                </a:lnTo>
                <a:lnTo>
                  <a:pt x="1243384" y="549963"/>
                </a:lnTo>
                <a:lnTo>
                  <a:pt x="1244433" y="550750"/>
                </a:lnTo>
                <a:lnTo>
                  <a:pt x="1245876" y="551143"/>
                </a:lnTo>
                <a:lnTo>
                  <a:pt x="1246269" y="552192"/>
                </a:lnTo>
                <a:lnTo>
                  <a:pt x="1246269" y="553635"/>
                </a:lnTo>
                <a:lnTo>
                  <a:pt x="1246269" y="554290"/>
                </a:lnTo>
                <a:lnTo>
                  <a:pt x="1246269" y="555471"/>
                </a:lnTo>
                <a:lnTo>
                  <a:pt x="1246269" y="556913"/>
                </a:lnTo>
                <a:lnTo>
                  <a:pt x="1245876" y="557700"/>
                </a:lnTo>
                <a:lnTo>
                  <a:pt x="1245876" y="557962"/>
                </a:lnTo>
                <a:lnTo>
                  <a:pt x="1244433" y="559142"/>
                </a:lnTo>
                <a:lnTo>
                  <a:pt x="1244433" y="559798"/>
                </a:lnTo>
                <a:lnTo>
                  <a:pt x="1244171" y="559798"/>
                </a:lnTo>
                <a:lnTo>
                  <a:pt x="1242335" y="561503"/>
                </a:lnTo>
                <a:lnTo>
                  <a:pt x="1243122" y="563601"/>
                </a:lnTo>
                <a:lnTo>
                  <a:pt x="1244302" y="563601"/>
                </a:lnTo>
                <a:lnTo>
                  <a:pt x="1244564" y="563994"/>
                </a:lnTo>
                <a:lnTo>
                  <a:pt x="1245744" y="563338"/>
                </a:lnTo>
                <a:lnTo>
                  <a:pt x="1246007" y="563994"/>
                </a:lnTo>
                <a:lnTo>
                  <a:pt x="1247842" y="565699"/>
                </a:lnTo>
                <a:lnTo>
                  <a:pt x="1248891" y="579992"/>
                </a:lnTo>
                <a:lnTo>
                  <a:pt x="1258071" y="587729"/>
                </a:lnTo>
                <a:lnTo>
                  <a:pt x="1260562" y="588516"/>
                </a:lnTo>
                <a:lnTo>
                  <a:pt x="1260562" y="609234"/>
                </a:lnTo>
                <a:lnTo>
                  <a:pt x="1260562" y="613430"/>
                </a:lnTo>
                <a:lnTo>
                  <a:pt x="1261611" y="618413"/>
                </a:lnTo>
                <a:lnTo>
                  <a:pt x="1258464" y="625232"/>
                </a:lnTo>
                <a:lnTo>
                  <a:pt x="1260169" y="626150"/>
                </a:lnTo>
                <a:lnTo>
                  <a:pt x="1259907" y="630609"/>
                </a:lnTo>
                <a:lnTo>
                  <a:pt x="1263840" y="634805"/>
                </a:lnTo>
                <a:lnTo>
                  <a:pt x="1265283" y="638608"/>
                </a:lnTo>
                <a:lnTo>
                  <a:pt x="1264103" y="641492"/>
                </a:lnTo>
                <a:lnTo>
                  <a:pt x="1265545" y="643591"/>
                </a:lnTo>
                <a:lnTo>
                  <a:pt x="1269086" y="652770"/>
                </a:lnTo>
                <a:lnTo>
                  <a:pt x="1270266" y="653950"/>
                </a:lnTo>
                <a:lnTo>
                  <a:pt x="1277347" y="656835"/>
                </a:lnTo>
                <a:lnTo>
                  <a:pt x="1278789" y="660638"/>
                </a:lnTo>
                <a:lnTo>
                  <a:pt x="1279052" y="663522"/>
                </a:lnTo>
                <a:lnTo>
                  <a:pt x="1279445" y="667063"/>
                </a:lnTo>
                <a:lnTo>
                  <a:pt x="1280494" y="671784"/>
                </a:lnTo>
                <a:lnTo>
                  <a:pt x="1280887" y="676767"/>
                </a:lnTo>
                <a:lnTo>
                  <a:pt x="1281674" y="678865"/>
                </a:lnTo>
                <a:lnTo>
                  <a:pt x="1285870" y="678865"/>
                </a:lnTo>
                <a:lnTo>
                  <a:pt x="1286133" y="680963"/>
                </a:lnTo>
                <a:lnTo>
                  <a:pt x="1286526" y="684897"/>
                </a:lnTo>
                <a:lnTo>
                  <a:pt x="1286788" y="688044"/>
                </a:lnTo>
                <a:lnTo>
                  <a:pt x="1286526" y="691978"/>
                </a:lnTo>
                <a:lnTo>
                  <a:pt x="1286788" y="695518"/>
                </a:lnTo>
                <a:lnTo>
                  <a:pt x="1288624" y="701419"/>
                </a:lnTo>
                <a:lnTo>
                  <a:pt x="1288886" y="706009"/>
                </a:lnTo>
                <a:lnTo>
                  <a:pt x="1294919" y="717548"/>
                </a:lnTo>
                <a:lnTo>
                  <a:pt x="1296754" y="722925"/>
                </a:lnTo>
                <a:lnTo>
                  <a:pt x="1297410" y="724367"/>
                </a:lnTo>
                <a:lnTo>
                  <a:pt x="1297672" y="727908"/>
                </a:lnTo>
                <a:lnTo>
                  <a:pt x="1297410" y="734202"/>
                </a:lnTo>
                <a:lnTo>
                  <a:pt x="1296754" y="736694"/>
                </a:lnTo>
                <a:lnTo>
                  <a:pt x="1300295" y="738923"/>
                </a:lnTo>
                <a:lnTo>
                  <a:pt x="1301737" y="739841"/>
                </a:lnTo>
                <a:lnTo>
                  <a:pt x="1303835" y="746660"/>
                </a:lnTo>
                <a:lnTo>
                  <a:pt x="1305671" y="750331"/>
                </a:lnTo>
                <a:lnTo>
                  <a:pt x="1303180" y="750069"/>
                </a:lnTo>
                <a:lnTo>
                  <a:pt x="1301737" y="750069"/>
                </a:lnTo>
                <a:lnTo>
                  <a:pt x="1295312" y="753872"/>
                </a:lnTo>
                <a:lnTo>
                  <a:pt x="1295050" y="757150"/>
                </a:lnTo>
                <a:lnTo>
                  <a:pt x="1293607" y="759248"/>
                </a:lnTo>
                <a:lnTo>
                  <a:pt x="1292165" y="759248"/>
                </a:lnTo>
                <a:lnTo>
                  <a:pt x="1290329" y="758068"/>
                </a:lnTo>
                <a:lnTo>
                  <a:pt x="1288886" y="758068"/>
                </a:lnTo>
                <a:lnTo>
                  <a:pt x="1288886" y="759510"/>
                </a:lnTo>
                <a:lnTo>
                  <a:pt x="1284952" y="760691"/>
                </a:lnTo>
                <a:lnTo>
                  <a:pt x="1284690" y="762789"/>
                </a:lnTo>
                <a:lnTo>
                  <a:pt x="1273675" y="762002"/>
                </a:lnTo>
                <a:lnTo>
                  <a:pt x="1273675" y="763706"/>
                </a:lnTo>
                <a:lnTo>
                  <a:pt x="1273675" y="764493"/>
                </a:lnTo>
                <a:lnTo>
                  <a:pt x="1273675" y="765149"/>
                </a:lnTo>
                <a:lnTo>
                  <a:pt x="1273020" y="766985"/>
                </a:lnTo>
                <a:lnTo>
                  <a:pt x="1273020" y="767903"/>
                </a:lnTo>
                <a:lnTo>
                  <a:pt x="1271577" y="770394"/>
                </a:lnTo>
                <a:lnTo>
                  <a:pt x="1270528" y="773541"/>
                </a:lnTo>
                <a:lnTo>
                  <a:pt x="1269348" y="776033"/>
                </a:lnTo>
                <a:lnTo>
                  <a:pt x="1269741" y="776295"/>
                </a:lnTo>
                <a:lnTo>
                  <a:pt x="1269741" y="776688"/>
                </a:lnTo>
                <a:lnTo>
                  <a:pt x="1269741" y="776951"/>
                </a:lnTo>
                <a:lnTo>
                  <a:pt x="1269741" y="777344"/>
                </a:lnTo>
                <a:lnTo>
                  <a:pt x="1269348" y="776951"/>
                </a:lnTo>
                <a:lnTo>
                  <a:pt x="1266988" y="778787"/>
                </a:lnTo>
                <a:lnTo>
                  <a:pt x="1266988" y="778393"/>
                </a:lnTo>
                <a:lnTo>
                  <a:pt x="1261611" y="780491"/>
                </a:lnTo>
                <a:lnTo>
                  <a:pt x="1256628" y="783769"/>
                </a:lnTo>
                <a:lnTo>
                  <a:pt x="1257677" y="786917"/>
                </a:lnTo>
                <a:lnTo>
                  <a:pt x="1258071" y="789408"/>
                </a:lnTo>
                <a:lnTo>
                  <a:pt x="1258071" y="789670"/>
                </a:lnTo>
                <a:lnTo>
                  <a:pt x="1258858" y="793342"/>
                </a:lnTo>
                <a:lnTo>
                  <a:pt x="1254137" y="795047"/>
                </a:lnTo>
                <a:lnTo>
                  <a:pt x="1253219" y="794785"/>
                </a:lnTo>
                <a:lnTo>
                  <a:pt x="1252432" y="795047"/>
                </a:lnTo>
                <a:lnTo>
                  <a:pt x="1251252" y="795047"/>
                </a:lnTo>
                <a:lnTo>
                  <a:pt x="1249809" y="795440"/>
                </a:lnTo>
                <a:lnTo>
                  <a:pt x="1248105" y="795440"/>
                </a:lnTo>
                <a:lnTo>
                  <a:pt x="1245613" y="796227"/>
                </a:lnTo>
                <a:lnTo>
                  <a:pt x="1245351" y="795834"/>
                </a:lnTo>
                <a:lnTo>
                  <a:pt x="1242073" y="797014"/>
                </a:lnTo>
                <a:lnTo>
                  <a:pt x="1241810" y="796620"/>
                </a:lnTo>
                <a:lnTo>
                  <a:pt x="1239975" y="797276"/>
                </a:lnTo>
                <a:lnTo>
                  <a:pt x="1238532" y="795571"/>
                </a:lnTo>
                <a:lnTo>
                  <a:pt x="1237090" y="795178"/>
                </a:lnTo>
                <a:lnTo>
                  <a:pt x="1236827" y="794129"/>
                </a:lnTo>
                <a:lnTo>
                  <a:pt x="1236172" y="793735"/>
                </a:lnTo>
                <a:lnTo>
                  <a:pt x="1235385" y="794391"/>
                </a:lnTo>
                <a:lnTo>
                  <a:pt x="1234729" y="793735"/>
                </a:lnTo>
                <a:lnTo>
                  <a:pt x="1231451" y="794916"/>
                </a:lnTo>
                <a:lnTo>
                  <a:pt x="1230271" y="794129"/>
                </a:lnTo>
                <a:lnTo>
                  <a:pt x="1227911" y="794129"/>
                </a:lnTo>
                <a:lnTo>
                  <a:pt x="1226075" y="792686"/>
                </a:lnTo>
                <a:lnTo>
                  <a:pt x="1224632" y="792293"/>
                </a:lnTo>
                <a:lnTo>
                  <a:pt x="1223190" y="791244"/>
                </a:lnTo>
                <a:lnTo>
                  <a:pt x="1221747" y="791244"/>
                </a:lnTo>
                <a:lnTo>
                  <a:pt x="1216502" y="792949"/>
                </a:lnTo>
                <a:lnTo>
                  <a:pt x="1212568" y="795047"/>
                </a:lnTo>
                <a:lnTo>
                  <a:pt x="1211650" y="795047"/>
                </a:lnTo>
                <a:lnTo>
                  <a:pt x="1211650" y="795702"/>
                </a:lnTo>
                <a:lnTo>
                  <a:pt x="1210470" y="795702"/>
                </a:lnTo>
                <a:lnTo>
                  <a:pt x="1210208" y="796096"/>
                </a:lnTo>
                <a:lnTo>
                  <a:pt x="1207716" y="796358"/>
                </a:lnTo>
                <a:lnTo>
                  <a:pt x="1207454" y="795571"/>
                </a:lnTo>
                <a:lnTo>
                  <a:pt x="1206667" y="795571"/>
                </a:lnTo>
                <a:lnTo>
                  <a:pt x="1206667" y="796358"/>
                </a:lnTo>
                <a:lnTo>
                  <a:pt x="1201461" y="796104"/>
                </a:lnTo>
                <a:lnTo>
                  <a:pt x="1201422" y="796358"/>
                </a:lnTo>
                <a:lnTo>
                  <a:pt x="1201422" y="799898"/>
                </a:lnTo>
                <a:lnTo>
                  <a:pt x="1201029" y="814847"/>
                </a:lnTo>
                <a:lnTo>
                  <a:pt x="1200766" y="821142"/>
                </a:lnTo>
                <a:lnTo>
                  <a:pt x="1202865" y="827567"/>
                </a:lnTo>
                <a:lnTo>
                  <a:pt x="1200766" y="827567"/>
                </a:lnTo>
                <a:lnTo>
                  <a:pt x="1194603" y="828485"/>
                </a:lnTo>
                <a:lnTo>
                  <a:pt x="1190014" y="827829"/>
                </a:lnTo>
                <a:lnTo>
                  <a:pt x="1187916" y="827043"/>
                </a:lnTo>
                <a:lnTo>
                  <a:pt x="1187522" y="826387"/>
                </a:lnTo>
                <a:lnTo>
                  <a:pt x="1186867" y="826780"/>
                </a:lnTo>
                <a:lnTo>
                  <a:pt x="1183719" y="826125"/>
                </a:lnTo>
                <a:lnTo>
                  <a:pt x="1181228" y="832026"/>
                </a:lnTo>
                <a:lnTo>
                  <a:pt x="1179786" y="832419"/>
                </a:lnTo>
                <a:lnTo>
                  <a:pt x="1177556" y="834124"/>
                </a:lnTo>
                <a:lnTo>
                  <a:pt x="1176638" y="838844"/>
                </a:lnTo>
                <a:lnTo>
                  <a:pt x="1177294" y="840942"/>
                </a:lnTo>
                <a:lnTo>
                  <a:pt x="1175458" y="841205"/>
                </a:lnTo>
                <a:lnTo>
                  <a:pt x="1175458" y="844876"/>
                </a:lnTo>
                <a:lnTo>
                  <a:pt x="1173622" y="845270"/>
                </a:lnTo>
                <a:lnTo>
                  <a:pt x="1172967" y="848810"/>
                </a:lnTo>
                <a:lnTo>
                  <a:pt x="1171918" y="849859"/>
                </a:lnTo>
                <a:lnTo>
                  <a:pt x="1171918" y="851564"/>
                </a:lnTo>
                <a:lnTo>
                  <a:pt x="1171918" y="852220"/>
                </a:lnTo>
                <a:lnTo>
                  <a:pt x="1171918" y="853400"/>
                </a:lnTo>
                <a:lnTo>
                  <a:pt x="1172704" y="856940"/>
                </a:lnTo>
                <a:lnTo>
                  <a:pt x="1171524" y="858383"/>
                </a:lnTo>
                <a:lnTo>
                  <a:pt x="1168377" y="859825"/>
                </a:lnTo>
                <a:lnTo>
                  <a:pt x="1167722" y="861530"/>
                </a:lnTo>
                <a:lnTo>
                  <a:pt x="1167722" y="862579"/>
                </a:lnTo>
                <a:lnTo>
                  <a:pt x="1166541" y="863628"/>
                </a:lnTo>
                <a:lnTo>
                  <a:pt x="1166541" y="865071"/>
                </a:lnTo>
                <a:lnTo>
                  <a:pt x="1165099" y="867169"/>
                </a:lnTo>
                <a:lnTo>
                  <a:pt x="1163788" y="867169"/>
                </a:lnTo>
                <a:lnTo>
                  <a:pt x="1159985" y="866120"/>
                </a:lnTo>
                <a:lnTo>
                  <a:pt x="1160640" y="865464"/>
                </a:lnTo>
                <a:lnTo>
                  <a:pt x="1159985" y="865464"/>
                </a:lnTo>
                <a:lnTo>
                  <a:pt x="1159591" y="865071"/>
                </a:lnTo>
                <a:lnTo>
                  <a:pt x="1158542" y="864284"/>
                </a:lnTo>
                <a:lnTo>
                  <a:pt x="1157362" y="865071"/>
                </a:lnTo>
                <a:lnTo>
                  <a:pt x="1157100" y="865071"/>
                </a:lnTo>
                <a:lnTo>
                  <a:pt x="1156706" y="864284"/>
                </a:lnTo>
                <a:lnTo>
                  <a:pt x="1155920" y="864284"/>
                </a:lnTo>
                <a:lnTo>
                  <a:pt x="1154608" y="863366"/>
                </a:lnTo>
                <a:lnTo>
                  <a:pt x="1153822" y="864284"/>
                </a:lnTo>
                <a:lnTo>
                  <a:pt x="1153166" y="864284"/>
                </a:lnTo>
                <a:lnTo>
                  <a:pt x="1152904" y="865464"/>
                </a:lnTo>
                <a:lnTo>
                  <a:pt x="1152117" y="865464"/>
                </a:lnTo>
                <a:lnTo>
                  <a:pt x="1151068" y="867169"/>
                </a:lnTo>
                <a:lnTo>
                  <a:pt x="1150019" y="866906"/>
                </a:lnTo>
                <a:lnTo>
                  <a:pt x="1149363" y="866906"/>
                </a:lnTo>
                <a:lnTo>
                  <a:pt x="1148839" y="866906"/>
                </a:lnTo>
                <a:lnTo>
                  <a:pt x="1147921" y="867169"/>
                </a:lnTo>
                <a:lnTo>
                  <a:pt x="1147134" y="867824"/>
                </a:lnTo>
                <a:lnTo>
                  <a:pt x="1146085" y="867824"/>
                </a:lnTo>
                <a:lnTo>
                  <a:pt x="1144642" y="868611"/>
                </a:lnTo>
                <a:lnTo>
                  <a:pt x="1144642" y="869267"/>
                </a:lnTo>
                <a:lnTo>
                  <a:pt x="1143462" y="870053"/>
                </a:lnTo>
                <a:lnTo>
                  <a:pt x="1143200" y="869660"/>
                </a:lnTo>
                <a:lnTo>
                  <a:pt x="1143200" y="870053"/>
                </a:lnTo>
                <a:lnTo>
                  <a:pt x="1142544" y="870053"/>
                </a:lnTo>
                <a:lnTo>
                  <a:pt x="1142151" y="870447"/>
                </a:lnTo>
                <a:lnTo>
                  <a:pt x="1141758" y="870447"/>
                </a:lnTo>
                <a:lnTo>
                  <a:pt x="1140708" y="870709"/>
                </a:lnTo>
                <a:lnTo>
                  <a:pt x="1140708" y="871365"/>
                </a:lnTo>
                <a:lnTo>
                  <a:pt x="1140053" y="872152"/>
                </a:lnTo>
                <a:lnTo>
                  <a:pt x="1139659" y="872807"/>
                </a:lnTo>
                <a:lnTo>
                  <a:pt x="1139004" y="873201"/>
                </a:lnTo>
                <a:lnTo>
                  <a:pt x="1138348" y="872807"/>
                </a:lnTo>
                <a:lnTo>
                  <a:pt x="1137168" y="872807"/>
                </a:lnTo>
                <a:lnTo>
                  <a:pt x="1137168" y="873201"/>
                </a:lnTo>
                <a:lnTo>
                  <a:pt x="1137561" y="873463"/>
                </a:lnTo>
                <a:lnTo>
                  <a:pt x="1137561" y="874643"/>
                </a:lnTo>
                <a:lnTo>
                  <a:pt x="1136906" y="874905"/>
                </a:lnTo>
                <a:lnTo>
                  <a:pt x="1136381" y="876086"/>
                </a:lnTo>
                <a:lnTo>
                  <a:pt x="1134021" y="876348"/>
                </a:lnTo>
                <a:lnTo>
                  <a:pt x="1133365" y="878446"/>
                </a:lnTo>
                <a:lnTo>
                  <a:pt x="1133627" y="880282"/>
                </a:lnTo>
                <a:lnTo>
                  <a:pt x="1131529" y="882380"/>
                </a:lnTo>
                <a:lnTo>
                  <a:pt x="1131923" y="883167"/>
                </a:lnTo>
                <a:lnTo>
                  <a:pt x="1131267" y="884871"/>
                </a:lnTo>
                <a:lnTo>
                  <a:pt x="1130087" y="887363"/>
                </a:lnTo>
                <a:lnTo>
                  <a:pt x="1127202" y="889854"/>
                </a:lnTo>
                <a:lnTo>
                  <a:pt x="1125104" y="890903"/>
                </a:lnTo>
                <a:lnTo>
                  <a:pt x="1124186" y="892346"/>
                </a:lnTo>
                <a:lnTo>
                  <a:pt x="1123006" y="893264"/>
                </a:lnTo>
                <a:lnTo>
                  <a:pt x="1119203" y="895493"/>
                </a:lnTo>
                <a:lnTo>
                  <a:pt x="1117761" y="895886"/>
                </a:lnTo>
                <a:lnTo>
                  <a:pt x="1116580" y="896149"/>
                </a:lnTo>
                <a:lnTo>
                  <a:pt x="1116318" y="896149"/>
                </a:lnTo>
                <a:lnTo>
                  <a:pt x="1113433" y="897591"/>
                </a:lnTo>
                <a:lnTo>
                  <a:pt x="1111204" y="897591"/>
                </a:lnTo>
                <a:lnTo>
                  <a:pt x="1110548" y="897591"/>
                </a:lnTo>
                <a:lnTo>
                  <a:pt x="1109499" y="897591"/>
                </a:lnTo>
                <a:lnTo>
                  <a:pt x="1109106" y="898378"/>
                </a:lnTo>
                <a:lnTo>
                  <a:pt x="1103861" y="900082"/>
                </a:lnTo>
                <a:lnTo>
                  <a:pt x="1102549" y="900607"/>
                </a:lnTo>
                <a:lnTo>
                  <a:pt x="1102549" y="900869"/>
                </a:lnTo>
                <a:lnTo>
                  <a:pt x="1102549" y="901525"/>
                </a:lnTo>
                <a:lnTo>
                  <a:pt x="1101763" y="901918"/>
                </a:lnTo>
                <a:lnTo>
                  <a:pt x="1101369" y="903361"/>
                </a:lnTo>
                <a:lnTo>
                  <a:pt x="1101763" y="904016"/>
                </a:lnTo>
                <a:lnTo>
                  <a:pt x="1102549" y="905065"/>
                </a:lnTo>
                <a:lnTo>
                  <a:pt x="1102549" y="905459"/>
                </a:lnTo>
                <a:lnTo>
                  <a:pt x="1102549" y="906508"/>
                </a:lnTo>
                <a:lnTo>
                  <a:pt x="1103205" y="906901"/>
                </a:lnTo>
                <a:lnTo>
                  <a:pt x="1103205" y="907164"/>
                </a:lnTo>
                <a:lnTo>
                  <a:pt x="1103467" y="907164"/>
                </a:lnTo>
                <a:lnTo>
                  <a:pt x="1104910" y="909786"/>
                </a:lnTo>
                <a:lnTo>
                  <a:pt x="1105565" y="910048"/>
                </a:lnTo>
                <a:lnTo>
                  <a:pt x="1106746" y="910048"/>
                </a:lnTo>
                <a:lnTo>
                  <a:pt x="1107401" y="910704"/>
                </a:lnTo>
                <a:lnTo>
                  <a:pt x="1107008" y="910704"/>
                </a:lnTo>
                <a:lnTo>
                  <a:pt x="1107664" y="911360"/>
                </a:lnTo>
                <a:lnTo>
                  <a:pt x="1107664" y="912540"/>
                </a:lnTo>
                <a:lnTo>
                  <a:pt x="1107008" y="912802"/>
                </a:lnTo>
                <a:lnTo>
                  <a:pt x="1107008" y="913589"/>
                </a:lnTo>
                <a:lnTo>
                  <a:pt x="1107664" y="913589"/>
                </a:lnTo>
                <a:lnTo>
                  <a:pt x="1108188" y="912540"/>
                </a:lnTo>
                <a:lnTo>
                  <a:pt x="1108844" y="912147"/>
                </a:lnTo>
                <a:lnTo>
                  <a:pt x="1109106" y="911360"/>
                </a:lnTo>
                <a:lnTo>
                  <a:pt x="1109106" y="911097"/>
                </a:lnTo>
                <a:lnTo>
                  <a:pt x="1110286" y="910442"/>
                </a:lnTo>
                <a:lnTo>
                  <a:pt x="1111204" y="911097"/>
                </a:lnTo>
                <a:lnTo>
                  <a:pt x="1111991" y="911097"/>
                </a:lnTo>
                <a:lnTo>
                  <a:pt x="1112384" y="911097"/>
                </a:lnTo>
                <a:lnTo>
                  <a:pt x="1112646" y="912147"/>
                </a:lnTo>
                <a:lnTo>
                  <a:pt x="1113433" y="911884"/>
                </a:lnTo>
                <a:lnTo>
                  <a:pt x="1113433" y="912147"/>
                </a:lnTo>
                <a:lnTo>
                  <a:pt x="1113171" y="913327"/>
                </a:lnTo>
                <a:lnTo>
                  <a:pt x="1113433" y="914245"/>
                </a:lnTo>
                <a:lnTo>
                  <a:pt x="1113171" y="915425"/>
                </a:lnTo>
                <a:lnTo>
                  <a:pt x="1113171" y="916736"/>
                </a:lnTo>
                <a:lnTo>
                  <a:pt x="1111991" y="918965"/>
                </a:lnTo>
                <a:lnTo>
                  <a:pt x="1112384" y="919621"/>
                </a:lnTo>
                <a:lnTo>
                  <a:pt x="1113827" y="921719"/>
                </a:lnTo>
                <a:lnTo>
                  <a:pt x="1113827" y="923424"/>
                </a:lnTo>
                <a:lnTo>
                  <a:pt x="1113433" y="924604"/>
                </a:lnTo>
                <a:lnTo>
                  <a:pt x="1111991" y="926046"/>
                </a:lnTo>
                <a:lnTo>
                  <a:pt x="1111204" y="926046"/>
                </a:lnTo>
                <a:lnTo>
                  <a:pt x="1109106" y="924866"/>
                </a:lnTo>
                <a:lnTo>
                  <a:pt x="1107008" y="924866"/>
                </a:lnTo>
                <a:lnTo>
                  <a:pt x="1104647" y="924604"/>
                </a:lnTo>
                <a:lnTo>
                  <a:pt x="1103861" y="924866"/>
                </a:lnTo>
                <a:lnTo>
                  <a:pt x="1103205" y="926309"/>
                </a:lnTo>
                <a:lnTo>
                  <a:pt x="1101763" y="926309"/>
                </a:lnTo>
                <a:lnTo>
                  <a:pt x="1101369" y="926309"/>
                </a:lnTo>
                <a:lnTo>
                  <a:pt x="1101107" y="926702"/>
                </a:lnTo>
                <a:lnTo>
                  <a:pt x="1099927" y="927489"/>
                </a:lnTo>
                <a:lnTo>
                  <a:pt x="1098222" y="927489"/>
                </a:lnTo>
                <a:lnTo>
                  <a:pt x="1097173" y="927751"/>
                </a:lnTo>
                <a:lnTo>
                  <a:pt x="1096911" y="928145"/>
                </a:lnTo>
                <a:lnTo>
                  <a:pt x="1095468" y="928407"/>
                </a:lnTo>
                <a:lnTo>
                  <a:pt x="1094944" y="928145"/>
                </a:lnTo>
                <a:lnTo>
                  <a:pt x="1093239" y="929194"/>
                </a:lnTo>
                <a:lnTo>
                  <a:pt x="1091928" y="929587"/>
                </a:lnTo>
                <a:lnTo>
                  <a:pt x="1091534" y="929849"/>
                </a:lnTo>
                <a:lnTo>
                  <a:pt x="1090748" y="930898"/>
                </a:lnTo>
                <a:lnTo>
                  <a:pt x="1089305" y="930505"/>
                </a:lnTo>
                <a:lnTo>
                  <a:pt x="1088649" y="929587"/>
                </a:lnTo>
                <a:lnTo>
                  <a:pt x="1087601" y="929194"/>
                </a:lnTo>
                <a:lnTo>
                  <a:pt x="1086552" y="929194"/>
                </a:lnTo>
                <a:lnTo>
                  <a:pt x="1085109" y="928407"/>
                </a:lnTo>
                <a:lnTo>
                  <a:pt x="1084716" y="929194"/>
                </a:lnTo>
                <a:lnTo>
                  <a:pt x="1084453" y="930898"/>
                </a:lnTo>
                <a:lnTo>
                  <a:pt x="1083929" y="930898"/>
                </a:lnTo>
                <a:lnTo>
                  <a:pt x="1083667" y="930505"/>
                </a:lnTo>
                <a:lnTo>
                  <a:pt x="1082224" y="931685"/>
                </a:lnTo>
                <a:lnTo>
                  <a:pt x="1081568" y="931292"/>
                </a:lnTo>
                <a:lnTo>
                  <a:pt x="1080126" y="931685"/>
                </a:lnTo>
                <a:lnTo>
                  <a:pt x="1079077" y="931685"/>
                </a:lnTo>
                <a:lnTo>
                  <a:pt x="1078684" y="932603"/>
                </a:lnTo>
                <a:lnTo>
                  <a:pt x="1077635" y="933127"/>
                </a:lnTo>
                <a:lnTo>
                  <a:pt x="1078028" y="934045"/>
                </a:lnTo>
                <a:lnTo>
                  <a:pt x="1077635" y="934045"/>
                </a:lnTo>
                <a:lnTo>
                  <a:pt x="1077372" y="934570"/>
                </a:lnTo>
                <a:lnTo>
                  <a:pt x="1075143" y="933127"/>
                </a:lnTo>
                <a:lnTo>
                  <a:pt x="1073701" y="933390"/>
                </a:lnTo>
                <a:lnTo>
                  <a:pt x="1070947" y="931685"/>
                </a:lnTo>
                <a:lnTo>
                  <a:pt x="1067013" y="930505"/>
                </a:lnTo>
                <a:lnTo>
                  <a:pt x="1066620" y="932341"/>
                </a:lnTo>
                <a:lnTo>
                  <a:pt x="1065308" y="934045"/>
                </a:lnTo>
                <a:lnTo>
                  <a:pt x="1065964" y="935488"/>
                </a:lnTo>
                <a:lnTo>
                  <a:pt x="1066620" y="935488"/>
                </a:lnTo>
                <a:lnTo>
                  <a:pt x="1067406" y="937586"/>
                </a:lnTo>
                <a:lnTo>
                  <a:pt x="1067406" y="938766"/>
                </a:lnTo>
                <a:lnTo>
                  <a:pt x="1066226" y="938766"/>
                </a:lnTo>
                <a:lnTo>
                  <a:pt x="1066226" y="940471"/>
                </a:lnTo>
                <a:lnTo>
                  <a:pt x="1065308" y="940471"/>
                </a:lnTo>
                <a:lnTo>
                  <a:pt x="1062030" y="945847"/>
                </a:lnTo>
                <a:lnTo>
                  <a:pt x="1062686" y="947552"/>
                </a:lnTo>
                <a:lnTo>
                  <a:pt x="1063472" y="947290"/>
                </a:lnTo>
                <a:lnTo>
                  <a:pt x="1065570" y="947552"/>
                </a:lnTo>
                <a:lnTo>
                  <a:pt x="1070554" y="946503"/>
                </a:lnTo>
                <a:lnTo>
                  <a:pt x="1071209" y="948208"/>
                </a:lnTo>
                <a:lnTo>
                  <a:pt x="1066226" y="953977"/>
                </a:lnTo>
                <a:lnTo>
                  <a:pt x="1066226" y="954764"/>
                </a:lnTo>
                <a:lnTo>
                  <a:pt x="1065308" y="954764"/>
                </a:lnTo>
                <a:lnTo>
                  <a:pt x="1057047" y="955420"/>
                </a:lnTo>
                <a:lnTo>
                  <a:pt x="1047868" y="954371"/>
                </a:lnTo>
                <a:lnTo>
                  <a:pt x="1046688" y="955420"/>
                </a:lnTo>
                <a:lnTo>
                  <a:pt x="1046688" y="955682"/>
                </a:lnTo>
                <a:lnTo>
                  <a:pt x="1045376" y="956862"/>
                </a:lnTo>
                <a:lnTo>
                  <a:pt x="1044589" y="956862"/>
                </a:lnTo>
                <a:lnTo>
                  <a:pt x="1043934" y="955682"/>
                </a:lnTo>
                <a:lnTo>
                  <a:pt x="1043672" y="955682"/>
                </a:lnTo>
                <a:lnTo>
                  <a:pt x="1043278" y="957124"/>
                </a:lnTo>
                <a:lnTo>
                  <a:pt x="1042492" y="957518"/>
                </a:lnTo>
                <a:lnTo>
                  <a:pt x="1041836" y="957518"/>
                </a:lnTo>
                <a:lnTo>
                  <a:pt x="1041049" y="957780"/>
                </a:lnTo>
                <a:lnTo>
                  <a:pt x="1040393" y="958567"/>
                </a:lnTo>
                <a:lnTo>
                  <a:pt x="1039607" y="958305"/>
                </a:lnTo>
                <a:lnTo>
                  <a:pt x="1039344" y="957518"/>
                </a:lnTo>
                <a:lnTo>
                  <a:pt x="1038951" y="957124"/>
                </a:lnTo>
                <a:lnTo>
                  <a:pt x="1038951" y="958305"/>
                </a:lnTo>
                <a:lnTo>
                  <a:pt x="1040131" y="958960"/>
                </a:lnTo>
                <a:lnTo>
                  <a:pt x="1039344" y="959223"/>
                </a:lnTo>
                <a:lnTo>
                  <a:pt x="1038295" y="959223"/>
                </a:lnTo>
                <a:lnTo>
                  <a:pt x="1037902" y="960009"/>
                </a:lnTo>
                <a:lnTo>
                  <a:pt x="1035410" y="961058"/>
                </a:lnTo>
                <a:lnTo>
                  <a:pt x="1035148" y="961058"/>
                </a:lnTo>
                <a:lnTo>
                  <a:pt x="1033706" y="961845"/>
                </a:lnTo>
                <a:lnTo>
                  <a:pt x="1033050" y="961058"/>
                </a:lnTo>
                <a:lnTo>
                  <a:pt x="1033050" y="959747"/>
                </a:lnTo>
                <a:lnTo>
                  <a:pt x="1030821" y="960009"/>
                </a:lnTo>
                <a:lnTo>
                  <a:pt x="1031608" y="962501"/>
                </a:lnTo>
                <a:lnTo>
                  <a:pt x="1026231" y="964206"/>
                </a:lnTo>
                <a:lnTo>
                  <a:pt x="1021248" y="963550"/>
                </a:lnTo>
                <a:lnTo>
                  <a:pt x="1021248" y="962763"/>
                </a:lnTo>
                <a:lnTo>
                  <a:pt x="1020593" y="962501"/>
                </a:lnTo>
                <a:lnTo>
                  <a:pt x="1020593" y="964599"/>
                </a:lnTo>
                <a:lnTo>
                  <a:pt x="1017052" y="964599"/>
                </a:lnTo>
                <a:lnTo>
                  <a:pt x="1016265" y="963943"/>
                </a:lnTo>
                <a:lnTo>
                  <a:pt x="1015216" y="964206"/>
                </a:lnTo>
                <a:lnTo>
                  <a:pt x="1014954" y="965648"/>
                </a:lnTo>
                <a:lnTo>
                  <a:pt x="1012725" y="965386"/>
                </a:lnTo>
                <a:lnTo>
                  <a:pt x="1011282" y="973122"/>
                </a:lnTo>
                <a:lnTo>
                  <a:pt x="1005906" y="976925"/>
                </a:lnTo>
                <a:lnTo>
                  <a:pt x="1001710" y="980203"/>
                </a:lnTo>
                <a:lnTo>
                  <a:pt x="998825" y="978368"/>
                </a:lnTo>
                <a:lnTo>
                  <a:pt x="997907" y="978761"/>
                </a:lnTo>
                <a:lnTo>
                  <a:pt x="998169" y="979810"/>
                </a:lnTo>
                <a:lnTo>
                  <a:pt x="996858" y="979548"/>
                </a:lnTo>
                <a:lnTo>
                  <a:pt x="996071" y="980203"/>
                </a:lnTo>
                <a:lnTo>
                  <a:pt x="994629" y="980466"/>
                </a:lnTo>
                <a:lnTo>
                  <a:pt x="994629" y="979810"/>
                </a:lnTo>
                <a:lnTo>
                  <a:pt x="992531" y="979548"/>
                </a:lnTo>
                <a:lnTo>
                  <a:pt x="990695" y="980203"/>
                </a:lnTo>
                <a:lnTo>
                  <a:pt x="990695" y="980859"/>
                </a:lnTo>
                <a:lnTo>
                  <a:pt x="987679" y="982957"/>
                </a:lnTo>
                <a:lnTo>
                  <a:pt x="986499" y="984400"/>
                </a:lnTo>
                <a:lnTo>
                  <a:pt x="986499" y="986104"/>
                </a:lnTo>
                <a:lnTo>
                  <a:pt x="985712" y="987547"/>
                </a:lnTo>
                <a:lnTo>
                  <a:pt x="984007" y="988334"/>
                </a:lnTo>
                <a:lnTo>
                  <a:pt x="983614" y="989383"/>
                </a:lnTo>
                <a:lnTo>
                  <a:pt x="982958" y="989645"/>
                </a:lnTo>
                <a:lnTo>
                  <a:pt x="982958" y="990432"/>
                </a:lnTo>
                <a:lnTo>
                  <a:pt x="980073" y="991087"/>
                </a:lnTo>
                <a:lnTo>
                  <a:pt x="979155" y="992531"/>
                </a:lnTo>
                <a:lnTo>
                  <a:pt x="975615" y="994367"/>
                </a:lnTo>
                <a:lnTo>
                  <a:pt x="973779" y="996727"/>
                </a:lnTo>
                <a:lnTo>
                  <a:pt x="973779" y="997907"/>
                </a:lnTo>
                <a:lnTo>
                  <a:pt x="972992" y="998825"/>
                </a:lnTo>
                <a:lnTo>
                  <a:pt x="973779" y="1001054"/>
                </a:lnTo>
                <a:lnTo>
                  <a:pt x="974435" y="1001054"/>
                </a:lnTo>
                <a:lnTo>
                  <a:pt x="974435" y="999350"/>
                </a:lnTo>
                <a:lnTo>
                  <a:pt x="974828" y="998563"/>
                </a:lnTo>
                <a:lnTo>
                  <a:pt x="975221" y="998563"/>
                </a:lnTo>
                <a:lnTo>
                  <a:pt x="975877" y="1001448"/>
                </a:lnTo>
                <a:lnTo>
                  <a:pt x="983351" y="1000661"/>
                </a:lnTo>
                <a:lnTo>
                  <a:pt x="983351" y="1000005"/>
                </a:lnTo>
                <a:lnTo>
                  <a:pt x="982696" y="999350"/>
                </a:lnTo>
                <a:lnTo>
                  <a:pt x="981253" y="1000005"/>
                </a:lnTo>
                <a:lnTo>
                  <a:pt x="978631" y="997907"/>
                </a:lnTo>
                <a:lnTo>
                  <a:pt x="979811" y="996727"/>
                </a:lnTo>
                <a:lnTo>
                  <a:pt x="982696" y="998825"/>
                </a:lnTo>
                <a:lnTo>
                  <a:pt x="984794" y="996071"/>
                </a:lnTo>
                <a:lnTo>
                  <a:pt x="985056" y="996465"/>
                </a:lnTo>
                <a:lnTo>
                  <a:pt x="984794" y="997120"/>
                </a:lnTo>
                <a:lnTo>
                  <a:pt x="986499" y="998169"/>
                </a:lnTo>
                <a:lnTo>
                  <a:pt x="983614" y="1001710"/>
                </a:lnTo>
                <a:lnTo>
                  <a:pt x="984269" y="1002103"/>
                </a:lnTo>
                <a:lnTo>
                  <a:pt x="984007" y="1002759"/>
                </a:lnTo>
                <a:lnTo>
                  <a:pt x="982302" y="1002759"/>
                </a:lnTo>
                <a:lnTo>
                  <a:pt x="982302" y="1003152"/>
                </a:lnTo>
                <a:lnTo>
                  <a:pt x="979811" y="1003152"/>
                </a:lnTo>
                <a:lnTo>
                  <a:pt x="978631" y="1003808"/>
                </a:lnTo>
                <a:lnTo>
                  <a:pt x="977713" y="1004988"/>
                </a:lnTo>
                <a:lnTo>
                  <a:pt x="977713" y="1010627"/>
                </a:lnTo>
                <a:lnTo>
                  <a:pt x="978369" y="1010627"/>
                </a:lnTo>
                <a:lnTo>
                  <a:pt x="978631" y="1011283"/>
                </a:lnTo>
                <a:lnTo>
                  <a:pt x="977975" y="1011807"/>
                </a:lnTo>
                <a:lnTo>
                  <a:pt x="979155" y="1012463"/>
                </a:lnTo>
                <a:lnTo>
                  <a:pt x="981253" y="1011283"/>
                </a:lnTo>
                <a:lnTo>
                  <a:pt x="981253" y="1013512"/>
                </a:lnTo>
                <a:lnTo>
                  <a:pt x="982958" y="1013905"/>
                </a:lnTo>
                <a:lnTo>
                  <a:pt x="985056" y="1015610"/>
                </a:lnTo>
                <a:lnTo>
                  <a:pt x="986499" y="1014167"/>
                </a:lnTo>
                <a:lnTo>
                  <a:pt x="986236" y="1013512"/>
                </a:lnTo>
                <a:lnTo>
                  <a:pt x="984794" y="1014167"/>
                </a:lnTo>
                <a:lnTo>
                  <a:pt x="984794" y="1010365"/>
                </a:lnTo>
                <a:lnTo>
                  <a:pt x="986236" y="1008135"/>
                </a:lnTo>
                <a:lnTo>
                  <a:pt x="986499" y="1008135"/>
                </a:lnTo>
                <a:lnTo>
                  <a:pt x="986236" y="1009184"/>
                </a:lnTo>
                <a:lnTo>
                  <a:pt x="987941" y="1010365"/>
                </a:lnTo>
                <a:lnTo>
                  <a:pt x="988597" y="1010365"/>
                </a:lnTo>
                <a:lnTo>
                  <a:pt x="989777" y="1011807"/>
                </a:lnTo>
                <a:lnTo>
                  <a:pt x="991088" y="1011020"/>
                </a:lnTo>
                <a:lnTo>
                  <a:pt x="992137" y="1011020"/>
                </a:lnTo>
                <a:lnTo>
                  <a:pt x="992137" y="1010365"/>
                </a:lnTo>
                <a:lnTo>
                  <a:pt x="993186" y="1009578"/>
                </a:lnTo>
                <a:lnTo>
                  <a:pt x="991088" y="1009184"/>
                </a:lnTo>
                <a:lnTo>
                  <a:pt x="990433" y="1007086"/>
                </a:lnTo>
                <a:lnTo>
                  <a:pt x="991350" y="1007086"/>
                </a:lnTo>
                <a:lnTo>
                  <a:pt x="991350" y="1006824"/>
                </a:lnTo>
                <a:lnTo>
                  <a:pt x="993449" y="1006168"/>
                </a:lnTo>
                <a:lnTo>
                  <a:pt x="995415" y="1006168"/>
                </a:lnTo>
                <a:lnTo>
                  <a:pt x="997251" y="1005644"/>
                </a:lnTo>
                <a:lnTo>
                  <a:pt x="997251" y="1006431"/>
                </a:lnTo>
                <a:lnTo>
                  <a:pt x="999349" y="1006168"/>
                </a:lnTo>
                <a:lnTo>
                  <a:pt x="999612" y="1006168"/>
                </a:lnTo>
                <a:lnTo>
                  <a:pt x="999349" y="1008922"/>
                </a:lnTo>
                <a:lnTo>
                  <a:pt x="1000005" y="1012725"/>
                </a:lnTo>
                <a:lnTo>
                  <a:pt x="1001054" y="1012725"/>
                </a:lnTo>
                <a:lnTo>
                  <a:pt x="1001710" y="1014561"/>
                </a:lnTo>
                <a:lnTo>
                  <a:pt x="1002497" y="1013118"/>
                </a:lnTo>
                <a:lnTo>
                  <a:pt x="1004595" y="1014167"/>
                </a:lnTo>
                <a:lnTo>
                  <a:pt x="1004988" y="1015610"/>
                </a:lnTo>
                <a:lnTo>
                  <a:pt x="1009578" y="1014561"/>
                </a:lnTo>
                <a:lnTo>
                  <a:pt x="1009578" y="1015610"/>
                </a:lnTo>
                <a:lnTo>
                  <a:pt x="1007348" y="1016003"/>
                </a:lnTo>
                <a:lnTo>
                  <a:pt x="1005906" y="1017446"/>
                </a:lnTo>
                <a:lnTo>
                  <a:pt x="1002497" y="1017708"/>
                </a:lnTo>
                <a:lnTo>
                  <a:pt x="1002497" y="1016659"/>
                </a:lnTo>
                <a:lnTo>
                  <a:pt x="1000792" y="1016921"/>
                </a:lnTo>
                <a:lnTo>
                  <a:pt x="1001710" y="1019150"/>
                </a:lnTo>
                <a:lnTo>
                  <a:pt x="1000792" y="1019806"/>
                </a:lnTo>
                <a:lnTo>
                  <a:pt x="1000005" y="1020986"/>
                </a:lnTo>
                <a:lnTo>
                  <a:pt x="999349" y="1020986"/>
                </a:lnTo>
                <a:lnTo>
                  <a:pt x="998169" y="1021642"/>
                </a:lnTo>
                <a:lnTo>
                  <a:pt x="997907" y="1022298"/>
                </a:lnTo>
                <a:lnTo>
                  <a:pt x="997251" y="1023084"/>
                </a:lnTo>
                <a:lnTo>
                  <a:pt x="996333" y="1023347"/>
                </a:lnTo>
                <a:lnTo>
                  <a:pt x="996333" y="1023740"/>
                </a:lnTo>
                <a:lnTo>
                  <a:pt x="997251" y="1024002"/>
                </a:lnTo>
                <a:lnTo>
                  <a:pt x="996858" y="1025182"/>
                </a:lnTo>
                <a:lnTo>
                  <a:pt x="1011282" y="1029379"/>
                </a:lnTo>
                <a:lnTo>
                  <a:pt x="1012725" y="1030821"/>
                </a:lnTo>
                <a:lnTo>
                  <a:pt x="1010627" y="1032263"/>
                </a:lnTo>
                <a:lnTo>
                  <a:pt x="1001054" y="1029379"/>
                </a:lnTo>
                <a:lnTo>
                  <a:pt x="1001054" y="1029641"/>
                </a:lnTo>
                <a:lnTo>
                  <a:pt x="1000267" y="1033313"/>
                </a:lnTo>
                <a:lnTo>
                  <a:pt x="1003152" y="1039345"/>
                </a:lnTo>
                <a:lnTo>
                  <a:pt x="1002890" y="1040000"/>
                </a:lnTo>
                <a:lnTo>
                  <a:pt x="1005644" y="1042885"/>
                </a:lnTo>
                <a:lnTo>
                  <a:pt x="1006693" y="1045770"/>
                </a:lnTo>
                <a:lnTo>
                  <a:pt x="1008528" y="1044983"/>
                </a:lnTo>
                <a:lnTo>
                  <a:pt x="1010889" y="1051409"/>
                </a:lnTo>
                <a:lnTo>
                  <a:pt x="1010889" y="1052851"/>
                </a:lnTo>
                <a:lnTo>
                  <a:pt x="1012725" y="1055211"/>
                </a:lnTo>
                <a:lnTo>
                  <a:pt x="1017970" y="1056523"/>
                </a:lnTo>
                <a:lnTo>
                  <a:pt x="1015610" y="1057965"/>
                </a:lnTo>
                <a:lnTo>
                  <a:pt x="1020593" y="1057965"/>
                </a:lnTo>
                <a:lnTo>
                  <a:pt x="1019150" y="1059145"/>
                </a:lnTo>
                <a:lnTo>
                  <a:pt x="1019412" y="1061899"/>
                </a:lnTo>
                <a:lnTo>
                  <a:pt x="1021248" y="1061243"/>
                </a:lnTo>
                <a:lnTo>
                  <a:pt x="1022035" y="1063079"/>
                </a:lnTo>
                <a:lnTo>
                  <a:pt x="1020593" y="1063866"/>
                </a:lnTo>
                <a:lnTo>
                  <a:pt x="1018757" y="1063341"/>
                </a:lnTo>
                <a:lnTo>
                  <a:pt x="1017708" y="1064128"/>
                </a:lnTo>
                <a:lnTo>
                  <a:pt x="1015872" y="1062424"/>
                </a:lnTo>
                <a:lnTo>
                  <a:pt x="1015872" y="1060325"/>
                </a:lnTo>
                <a:lnTo>
                  <a:pt x="1014430" y="1060981"/>
                </a:lnTo>
                <a:lnTo>
                  <a:pt x="1012725" y="1060325"/>
                </a:lnTo>
                <a:lnTo>
                  <a:pt x="1012069" y="1061637"/>
                </a:lnTo>
                <a:lnTo>
                  <a:pt x="1012331" y="1063341"/>
                </a:lnTo>
                <a:lnTo>
                  <a:pt x="1012069" y="1066620"/>
                </a:lnTo>
                <a:lnTo>
                  <a:pt x="1010627" y="1067275"/>
                </a:lnTo>
                <a:lnTo>
                  <a:pt x="1008791" y="1066882"/>
                </a:lnTo>
                <a:lnTo>
                  <a:pt x="1005644" y="1068324"/>
                </a:lnTo>
                <a:lnTo>
                  <a:pt x="1001448" y="1066620"/>
                </a:lnTo>
                <a:lnTo>
                  <a:pt x="1000792" y="1068062"/>
                </a:lnTo>
                <a:lnTo>
                  <a:pt x="995678" y="1070947"/>
                </a:lnTo>
                <a:lnTo>
                  <a:pt x="985712" y="1072258"/>
                </a:lnTo>
                <a:lnTo>
                  <a:pt x="986892" y="1074750"/>
                </a:lnTo>
                <a:lnTo>
                  <a:pt x="986236" y="1075143"/>
                </a:lnTo>
                <a:lnTo>
                  <a:pt x="986892" y="1076586"/>
                </a:lnTo>
                <a:lnTo>
                  <a:pt x="987679" y="1076848"/>
                </a:lnTo>
                <a:lnTo>
                  <a:pt x="988334" y="1078684"/>
                </a:lnTo>
                <a:lnTo>
                  <a:pt x="988990" y="1078684"/>
                </a:lnTo>
                <a:lnTo>
                  <a:pt x="989252" y="1080389"/>
                </a:lnTo>
                <a:lnTo>
                  <a:pt x="981516" y="1086027"/>
                </a:lnTo>
                <a:lnTo>
                  <a:pt x="980860" y="1088519"/>
                </a:lnTo>
                <a:lnTo>
                  <a:pt x="981253" y="1092190"/>
                </a:lnTo>
                <a:lnTo>
                  <a:pt x="983614" y="1097042"/>
                </a:lnTo>
                <a:lnTo>
                  <a:pt x="984794" y="1101238"/>
                </a:lnTo>
                <a:lnTo>
                  <a:pt x="985450" y="1102681"/>
                </a:lnTo>
                <a:lnTo>
                  <a:pt x="984794" y="1102943"/>
                </a:lnTo>
                <a:lnTo>
                  <a:pt x="984269" y="1102681"/>
                </a:lnTo>
                <a:lnTo>
                  <a:pt x="984007" y="1102943"/>
                </a:lnTo>
                <a:lnTo>
                  <a:pt x="983351" y="1102681"/>
                </a:lnTo>
                <a:lnTo>
                  <a:pt x="982696" y="1103468"/>
                </a:lnTo>
                <a:lnTo>
                  <a:pt x="982696" y="1104123"/>
                </a:lnTo>
                <a:lnTo>
                  <a:pt x="979418" y="1106221"/>
                </a:lnTo>
                <a:lnTo>
                  <a:pt x="979418" y="1107270"/>
                </a:lnTo>
                <a:lnTo>
                  <a:pt x="979811" y="1107270"/>
                </a:lnTo>
                <a:lnTo>
                  <a:pt x="980860" y="1107270"/>
                </a:lnTo>
                <a:lnTo>
                  <a:pt x="982696" y="1106221"/>
                </a:lnTo>
                <a:lnTo>
                  <a:pt x="983614" y="1106221"/>
                </a:lnTo>
                <a:lnTo>
                  <a:pt x="983614" y="1107270"/>
                </a:lnTo>
                <a:lnTo>
                  <a:pt x="982696" y="1109762"/>
                </a:lnTo>
                <a:lnTo>
                  <a:pt x="984269" y="1110811"/>
                </a:lnTo>
                <a:lnTo>
                  <a:pt x="986892" y="1110549"/>
                </a:lnTo>
                <a:lnTo>
                  <a:pt x="988990" y="1111467"/>
                </a:lnTo>
                <a:lnTo>
                  <a:pt x="986499" y="1115925"/>
                </a:lnTo>
                <a:lnTo>
                  <a:pt x="983614" y="1116187"/>
                </a:lnTo>
                <a:lnTo>
                  <a:pt x="982958" y="1118285"/>
                </a:lnTo>
                <a:lnTo>
                  <a:pt x="987941" y="1120121"/>
                </a:lnTo>
                <a:lnTo>
                  <a:pt x="988597" y="1125104"/>
                </a:lnTo>
                <a:lnTo>
                  <a:pt x="989252" y="1125104"/>
                </a:lnTo>
                <a:lnTo>
                  <a:pt x="988990" y="1126022"/>
                </a:lnTo>
                <a:lnTo>
                  <a:pt x="982696" y="1126415"/>
                </a:lnTo>
                <a:lnTo>
                  <a:pt x="984269" y="1131398"/>
                </a:lnTo>
                <a:lnTo>
                  <a:pt x="984794" y="1133497"/>
                </a:lnTo>
                <a:lnTo>
                  <a:pt x="983351" y="1136644"/>
                </a:lnTo>
                <a:lnTo>
                  <a:pt x="981253" y="1137430"/>
                </a:lnTo>
                <a:lnTo>
                  <a:pt x="980860" y="1141627"/>
                </a:lnTo>
                <a:lnTo>
                  <a:pt x="979811" y="1143069"/>
                </a:lnTo>
                <a:lnTo>
                  <a:pt x="980860" y="1144512"/>
                </a:lnTo>
                <a:lnTo>
                  <a:pt x="981909" y="1144249"/>
                </a:lnTo>
                <a:lnTo>
                  <a:pt x="982696" y="1145561"/>
                </a:lnTo>
                <a:lnTo>
                  <a:pt x="981909" y="1147265"/>
                </a:lnTo>
                <a:lnTo>
                  <a:pt x="985056" y="1146610"/>
                </a:lnTo>
                <a:lnTo>
                  <a:pt x="991350" y="1147921"/>
                </a:lnTo>
                <a:lnTo>
                  <a:pt x="991350" y="1148708"/>
                </a:lnTo>
                <a:lnTo>
                  <a:pt x="990039" y="1150150"/>
                </a:lnTo>
                <a:lnTo>
                  <a:pt x="988990" y="1149888"/>
                </a:lnTo>
                <a:lnTo>
                  <a:pt x="988334" y="1150150"/>
                </a:lnTo>
                <a:lnTo>
                  <a:pt x="986892" y="1151593"/>
                </a:lnTo>
                <a:lnTo>
                  <a:pt x="987154" y="1151986"/>
                </a:lnTo>
                <a:lnTo>
                  <a:pt x="986499" y="1153297"/>
                </a:lnTo>
                <a:lnTo>
                  <a:pt x="986499" y="1154346"/>
                </a:lnTo>
                <a:lnTo>
                  <a:pt x="983614" y="1156444"/>
                </a:lnTo>
                <a:lnTo>
                  <a:pt x="984269" y="1157231"/>
                </a:lnTo>
                <a:lnTo>
                  <a:pt x="984269" y="1158674"/>
                </a:lnTo>
                <a:lnTo>
                  <a:pt x="985450" y="1159329"/>
                </a:lnTo>
                <a:lnTo>
                  <a:pt x="985450" y="1160378"/>
                </a:lnTo>
                <a:lnTo>
                  <a:pt x="984007" y="1160772"/>
                </a:lnTo>
                <a:lnTo>
                  <a:pt x="984269" y="1161165"/>
                </a:lnTo>
                <a:lnTo>
                  <a:pt x="984269" y="1161427"/>
                </a:lnTo>
                <a:lnTo>
                  <a:pt x="983351" y="1162083"/>
                </a:lnTo>
                <a:lnTo>
                  <a:pt x="982696" y="1162608"/>
                </a:lnTo>
                <a:lnTo>
                  <a:pt x="981909" y="1162608"/>
                </a:lnTo>
                <a:lnTo>
                  <a:pt x="981253" y="1164050"/>
                </a:lnTo>
                <a:lnTo>
                  <a:pt x="981253" y="1164312"/>
                </a:lnTo>
                <a:lnTo>
                  <a:pt x="980860" y="1165361"/>
                </a:lnTo>
                <a:lnTo>
                  <a:pt x="980860" y="1166542"/>
                </a:lnTo>
                <a:lnTo>
                  <a:pt x="980598" y="1166804"/>
                </a:lnTo>
                <a:lnTo>
                  <a:pt x="980598" y="1167459"/>
                </a:lnTo>
                <a:lnTo>
                  <a:pt x="980073" y="1168246"/>
                </a:lnTo>
                <a:lnTo>
                  <a:pt x="977975" y="1168902"/>
                </a:lnTo>
                <a:lnTo>
                  <a:pt x="978369" y="1169689"/>
                </a:lnTo>
                <a:lnTo>
                  <a:pt x="977713" y="1170082"/>
                </a:lnTo>
                <a:lnTo>
                  <a:pt x="977319" y="1170344"/>
                </a:lnTo>
                <a:lnTo>
                  <a:pt x="976926" y="1170082"/>
                </a:lnTo>
                <a:lnTo>
                  <a:pt x="976270" y="1171787"/>
                </a:lnTo>
                <a:lnTo>
                  <a:pt x="976533" y="1172180"/>
                </a:lnTo>
                <a:lnTo>
                  <a:pt x="976533" y="1172836"/>
                </a:lnTo>
                <a:lnTo>
                  <a:pt x="976270" y="1173623"/>
                </a:lnTo>
                <a:lnTo>
                  <a:pt x="976270" y="1173229"/>
                </a:lnTo>
                <a:lnTo>
                  <a:pt x="975615" y="1173885"/>
                </a:lnTo>
                <a:lnTo>
                  <a:pt x="974435" y="1174278"/>
                </a:lnTo>
                <a:lnTo>
                  <a:pt x="974172" y="1175065"/>
                </a:lnTo>
                <a:lnTo>
                  <a:pt x="972992" y="1175327"/>
                </a:lnTo>
                <a:lnTo>
                  <a:pt x="970238" y="1176770"/>
                </a:lnTo>
                <a:lnTo>
                  <a:pt x="969189" y="1176508"/>
                </a:lnTo>
                <a:lnTo>
                  <a:pt x="968140" y="1177163"/>
                </a:lnTo>
                <a:lnTo>
                  <a:pt x="968140" y="1176508"/>
                </a:lnTo>
                <a:lnTo>
                  <a:pt x="965518" y="1176770"/>
                </a:lnTo>
                <a:lnTo>
                  <a:pt x="965255" y="1177163"/>
                </a:lnTo>
                <a:lnTo>
                  <a:pt x="962764" y="1177425"/>
                </a:lnTo>
                <a:lnTo>
                  <a:pt x="961059" y="1176508"/>
                </a:lnTo>
                <a:lnTo>
                  <a:pt x="958437" y="1175721"/>
                </a:lnTo>
                <a:lnTo>
                  <a:pt x="956732" y="1175721"/>
                </a:lnTo>
                <a:lnTo>
                  <a:pt x="954634" y="1175065"/>
                </a:lnTo>
                <a:lnTo>
                  <a:pt x="953978" y="1175065"/>
                </a:lnTo>
                <a:lnTo>
                  <a:pt x="950700" y="1175721"/>
                </a:lnTo>
                <a:lnTo>
                  <a:pt x="950700" y="1175327"/>
                </a:lnTo>
                <a:lnTo>
                  <a:pt x="952011" y="1174541"/>
                </a:lnTo>
                <a:lnTo>
                  <a:pt x="953191" y="1174278"/>
                </a:lnTo>
                <a:lnTo>
                  <a:pt x="953454" y="1173885"/>
                </a:lnTo>
                <a:lnTo>
                  <a:pt x="953191" y="1172442"/>
                </a:lnTo>
                <a:lnTo>
                  <a:pt x="951749" y="1170344"/>
                </a:lnTo>
                <a:lnTo>
                  <a:pt x="951749" y="1170082"/>
                </a:lnTo>
                <a:lnTo>
                  <a:pt x="952011" y="1169689"/>
                </a:lnTo>
                <a:lnTo>
                  <a:pt x="951749" y="1168640"/>
                </a:lnTo>
                <a:lnTo>
                  <a:pt x="952011" y="1168640"/>
                </a:lnTo>
                <a:lnTo>
                  <a:pt x="952536" y="1168246"/>
                </a:lnTo>
                <a:lnTo>
                  <a:pt x="952536" y="1167984"/>
                </a:lnTo>
                <a:lnTo>
                  <a:pt x="952536" y="1167459"/>
                </a:lnTo>
                <a:lnTo>
                  <a:pt x="952798" y="1166804"/>
                </a:lnTo>
                <a:lnTo>
                  <a:pt x="952536" y="1166148"/>
                </a:lnTo>
                <a:lnTo>
                  <a:pt x="952011" y="1166148"/>
                </a:lnTo>
                <a:lnTo>
                  <a:pt x="949257" y="1160772"/>
                </a:lnTo>
                <a:lnTo>
                  <a:pt x="952536" y="1158280"/>
                </a:lnTo>
                <a:lnTo>
                  <a:pt x="951356" y="1157231"/>
                </a:lnTo>
                <a:lnTo>
                  <a:pt x="949651" y="1157625"/>
                </a:lnTo>
                <a:lnTo>
                  <a:pt x="946897" y="1157625"/>
                </a:lnTo>
                <a:lnTo>
                  <a:pt x="944668" y="1157231"/>
                </a:lnTo>
                <a:lnTo>
                  <a:pt x="942832" y="1156969"/>
                </a:lnTo>
                <a:lnTo>
                  <a:pt x="942832" y="1159067"/>
                </a:lnTo>
                <a:lnTo>
                  <a:pt x="942832" y="1161427"/>
                </a:lnTo>
                <a:lnTo>
                  <a:pt x="944012" y="1161427"/>
                </a:lnTo>
                <a:lnTo>
                  <a:pt x="944012" y="1167984"/>
                </a:lnTo>
                <a:lnTo>
                  <a:pt x="941521" y="1168640"/>
                </a:lnTo>
                <a:lnTo>
                  <a:pt x="939029" y="1169426"/>
                </a:lnTo>
                <a:lnTo>
                  <a:pt x="936144" y="1168640"/>
                </a:lnTo>
                <a:lnTo>
                  <a:pt x="936144" y="1169689"/>
                </a:lnTo>
                <a:lnTo>
                  <a:pt x="937193" y="1171524"/>
                </a:lnTo>
                <a:lnTo>
                  <a:pt x="937456" y="1172836"/>
                </a:lnTo>
                <a:lnTo>
                  <a:pt x="937456" y="1176508"/>
                </a:lnTo>
                <a:lnTo>
                  <a:pt x="935358" y="1176508"/>
                </a:lnTo>
                <a:lnTo>
                  <a:pt x="933259" y="1176770"/>
                </a:lnTo>
                <a:lnTo>
                  <a:pt x="931555" y="1176770"/>
                </a:lnTo>
                <a:lnTo>
                  <a:pt x="930375" y="1176508"/>
                </a:lnTo>
                <a:lnTo>
                  <a:pt x="929457" y="1176508"/>
                </a:lnTo>
                <a:lnTo>
                  <a:pt x="929063" y="1176508"/>
                </a:lnTo>
                <a:lnTo>
                  <a:pt x="926572" y="1177163"/>
                </a:lnTo>
                <a:lnTo>
                  <a:pt x="924080" y="1176770"/>
                </a:lnTo>
                <a:lnTo>
                  <a:pt x="922638" y="1176770"/>
                </a:lnTo>
                <a:lnTo>
                  <a:pt x="922376" y="1178606"/>
                </a:lnTo>
                <a:lnTo>
                  <a:pt x="921589" y="1181359"/>
                </a:lnTo>
                <a:lnTo>
                  <a:pt x="920540" y="1182146"/>
                </a:lnTo>
                <a:lnTo>
                  <a:pt x="919491" y="1185162"/>
                </a:lnTo>
                <a:lnTo>
                  <a:pt x="918179" y="1188047"/>
                </a:lnTo>
                <a:lnTo>
                  <a:pt x="916212" y="1189227"/>
                </a:lnTo>
                <a:lnTo>
                  <a:pt x="916737" y="1191325"/>
                </a:lnTo>
                <a:lnTo>
                  <a:pt x="919491" y="1194341"/>
                </a:lnTo>
                <a:lnTo>
                  <a:pt x="922638" y="1196964"/>
                </a:lnTo>
                <a:lnTo>
                  <a:pt x="923031" y="1198013"/>
                </a:lnTo>
                <a:lnTo>
                  <a:pt x="922638" y="1200111"/>
                </a:lnTo>
                <a:lnTo>
                  <a:pt x="919097" y="1199718"/>
                </a:lnTo>
                <a:lnTo>
                  <a:pt x="919097" y="1200504"/>
                </a:lnTo>
                <a:lnTo>
                  <a:pt x="917393" y="1199718"/>
                </a:lnTo>
                <a:lnTo>
                  <a:pt x="913852" y="1198669"/>
                </a:lnTo>
                <a:lnTo>
                  <a:pt x="911361" y="1196964"/>
                </a:lnTo>
                <a:lnTo>
                  <a:pt x="909656" y="1196571"/>
                </a:lnTo>
                <a:lnTo>
                  <a:pt x="907427" y="1196571"/>
                </a:lnTo>
                <a:lnTo>
                  <a:pt x="904935" y="1195521"/>
                </a:lnTo>
                <a:lnTo>
                  <a:pt x="903755" y="1194341"/>
                </a:lnTo>
                <a:lnTo>
                  <a:pt x="901001" y="1195521"/>
                </a:lnTo>
                <a:lnTo>
                  <a:pt x="898641" y="1199062"/>
                </a:lnTo>
                <a:lnTo>
                  <a:pt x="896412" y="1200504"/>
                </a:lnTo>
                <a:lnTo>
                  <a:pt x="894576" y="1201160"/>
                </a:lnTo>
                <a:lnTo>
                  <a:pt x="892478" y="1201947"/>
                </a:lnTo>
                <a:lnTo>
                  <a:pt x="891822" y="1201947"/>
                </a:lnTo>
                <a:lnTo>
                  <a:pt x="891560" y="1202865"/>
                </a:lnTo>
                <a:lnTo>
                  <a:pt x="891822" y="1202865"/>
                </a:lnTo>
                <a:lnTo>
                  <a:pt x="891560" y="1204045"/>
                </a:lnTo>
                <a:lnTo>
                  <a:pt x="892478" y="1204307"/>
                </a:lnTo>
                <a:lnTo>
                  <a:pt x="892871" y="1204701"/>
                </a:lnTo>
                <a:lnTo>
                  <a:pt x="893265" y="1206143"/>
                </a:lnTo>
                <a:lnTo>
                  <a:pt x="895756" y="1205487"/>
                </a:lnTo>
                <a:lnTo>
                  <a:pt x="898903" y="1203652"/>
                </a:lnTo>
                <a:lnTo>
                  <a:pt x="899559" y="1204045"/>
                </a:lnTo>
                <a:lnTo>
                  <a:pt x="899952" y="1204307"/>
                </a:lnTo>
                <a:lnTo>
                  <a:pt x="900739" y="1206143"/>
                </a:lnTo>
                <a:lnTo>
                  <a:pt x="900739" y="1207061"/>
                </a:lnTo>
                <a:lnTo>
                  <a:pt x="901001" y="1209290"/>
                </a:lnTo>
                <a:lnTo>
                  <a:pt x="900739" y="1209946"/>
                </a:lnTo>
                <a:lnTo>
                  <a:pt x="900739" y="1211126"/>
                </a:lnTo>
                <a:lnTo>
                  <a:pt x="900346" y="1211388"/>
                </a:lnTo>
                <a:lnTo>
                  <a:pt x="899952" y="1212831"/>
                </a:lnTo>
                <a:lnTo>
                  <a:pt x="899297" y="1214142"/>
                </a:lnTo>
                <a:lnTo>
                  <a:pt x="899297" y="1216109"/>
                </a:lnTo>
                <a:lnTo>
                  <a:pt x="898641" y="1216765"/>
                </a:lnTo>
                <a:lnTo>
                  <a:pt x="899297" y="1218207"/>
                </a:lnTo>
                <a:lnTo>
                  <a:pt x="899297" y="1219912"/>
                </a:lnTo>
                <a:lnTo>
                  <a:pt x="898903" y="1220961"/>
                </a:lnTo>
                <a:lnTo>
                  <a:pt x="898116" y="1221748"/>
                </a:lnTo>
                <a:lnTo>
                  <a:pt x="897461" y="1221485"/>
                </a:lnTo>
                <a:lnTo>
                  <a:pt x="896412" y="1221748"/>
                </a:lnTo>
                <a:lnTo>
                  <a:pt x="894969" y="1220961"/>
                </a:lnTo>
                <a:lnTo>
                  <a:pt x="893265" y="1219912"/>
                </a:lnTo>
                <a:lnTo>
                  <a:pt x="892478" y="1223190"/>
                </a:lnTo>
                <a:lnTo>
                  <a:pt x="891822" y="1227124"/>
                </a:lnTo>
                <a:lnTo>
                  <a:pt x="892215" y="1227124"/>
                </a:lnTo>
                <a:lnTo>
                  <a:pt x="891822" y="1229484"/>
                </a:lnTo>
                <a:lnTo>
                  <a:pt x="890380" y="1235123"/>
                </a:lnTo>
                <a:lnTo>
                  <a:pt x="890380" y="1239844"/>
                </a:lnTo>
                <a:lnTo>
                  <a:pt x="890117" y="1241942"/>
                </a:lnTo>
                <a:lnTo>
                  <a:pt x="890773" y="1242204"/>
                </a:lnTo>
                <a:lnTo>
                  <a:pt x="893265" y="1241548"/>
                </a:lnTo>
                <a:lnTo>
                  <a:pt x="894576" y="1241548"/>
                </a:lnTo>
                <a:lnTo>
                  <a:pt x="896674" y="1240762"/>
                </a:lnTo>
                <a:lnTo>
                  <a:pt x="898903" y="1240106"/>
                </a:lnTo>
                <a:lnTo>
                  <a:pt x="899297" y="1240499"/>
                </a:lnTo>
                <a:lnTo>
                  <a:pt x="899559" y="1241286"/>
                </a:lnTo>
                <a:lnTo>
                  <a:pt x="900739" y="1241548"/>
                </a:lnTo>
                <a:lnTo>
                  <a:pt x="903099" y="1242991"/>
                </a:lnTo>
                <a:lnTo>
                  <a:pt x="904935" y="1244040"/>
                </a:lnTo>
                <a:lnTo>
                  <a:pt x="907427" y="1245089"/>
                </a:lnTo>
                <a:lnTo>
                  <a:pt x="908082" y="1245482"/>
                </a:lnTo>
                <a:lnTo>
                  <a:pt x="907820" y="1245745"/>
                </a:lnTo>
                <a:lnTo>
                  <a:pt x="904279" y="1250072"/>
                </a:lnTo>
                <a:lnTo>
                  <a:pt x="898903" y="1257546"/>
                </a:lnTo>
                <a:lnTo>
                  <a:pt x="894576" y="1263447"/>
                </a:lnTo>
                <a:lnTo>
                  <a:pt x="892478" y="1264234"/>
                </a:lnTo>
                <a:lnTo>
                  <a:pt x="891560" y="1264627"/>
                </a:lnTo>
                <a:lnTo>
                  <a:pt x="891822" y="1264890"/>
                </a:lnTo>
                <a:lnTo>
                  <a:pt x="891822" y="1266201"/>
                </a:lnTo>
                <a:lnTo>
                  <a:pt x="890380" y="1269873"/>
                </a:lnTo>
                <a:lnTo>
                  <a:pt x="889593" y="1270922"/>
                </a:lnTo>
                <a:lnTo>
                  <a:pt x="889593" y="1273282"/>
                </a:lnTo>
                <a:lnTo>
                  <a:pt x="890380" y="1275905"/>
                </a:lnTo>
                <a:lnTo>
                  <a:pt x="890380" y="1278003"/>
                </a:lnTo>
                <a:lnTo>
                  <a:pt x="889331" y="1280101"/>
                </a:lnTo>
                <a:lnTo>
                  <a:pt x="891560" y="1282724"/>
                </a:lnTo>
                <a:lnTo>
                  <a:pt x="893265" y="1283641"/>
                </a:lnTo>
                <a:lnTo>
                  <a:pt x="893265" y="1284428"/>
                </a:lnTo>
                <a:lnTo>
                  <a:pt x="893658" y="1285084"/>
                </a:lnTo>
                <a:lnTo>
                  <a:pt x="894576" y="1286264"/>
                </a:lnTo>
                <a:lnTo>
                  <a:pt x="894576" y="1286920"/>
                </a:lnTo>
                <a:lnTo>
                  <a:pt x="892478" y="1288362"/>
                </a:lnTo>
                <a:lnTo>
                  <a:pt x="891035" y="1290460"/>
                </a:lnTo>
                <a:lnTo>
                  <a:pt x="891560" y="1292165"/>
                </a:lnTo>
                <a:lnTo>
                  <a:pt x="888675" y="1295443"/>
                </a:lnTo>
                <a:lnTo>
                  <a:pt x="886839" y="1295050"/>
                </a:lnTo>
                <a:lnTo>
                  <a:pt x="885397" y="1296886"/>
                </a:lnTo>
                <a:lnTo>
                  <a:pt x="883299" y="1298197"/>
                </a:lnTo>
                <a:lnTo>
                  <a:pt x="883954" y="1301869"/>
                </a:lnTo>
                <a:lnTo>
                  <a:pt x="883954" y="1302131"/>
                </a:lnTo>
                <a:lnTo>
                  <a:pt x="883954" y="1302787"/>
                </a:lnTo>
                <a:lnTo>
                  <a:pt x="886839" y="1303836"/>
                </a:lnTo>
                <a:lnTo>
                  <a:pt x="887232" y="1303180"/>
                </a:lnTo>
                <a:lnTo>
                  <a:pt x="886184" y="1302131"/>
                </a:lnTo>
                <a:lnTo>
                  <a:pt x="886184" y="1301869"/>
                </a:lnTo>
                <a:lnTo>
                  <a:pt x="887232" y="1301344"/>
                </a:lnTo>
                <a:lnTo>
                  <a:pt x="887495" y="1301344"/>
                </a:lnTo>
                <a:lnTo>
                  <a:pt x="887888" y="1303180"/>
                </a:lnTo>
                <a:lnTo>
                  <a:pt x="890117" y="1303442"/>
                </a:lnTo>
                <a:lnTo>
                  <a:pt x="890117" y="1304229"/>
                </a:lnTo>
                <a:lnTo>
                  <a:pt x="890773" y="1304229"/>
                </a:lnTo>
                <a:lnTo>
                  <a:pt x="890773" y="1304622"/>
                </a:lnTo>
                <a:lnTo>
                  <a:pt x="890380" y="1304885"/>
                </a:lnTo>
                <a:lnTo>
                  <a:pt x="891560" y="1305540"/>
                </a:lnTo>
                <a:lnTo>
                  <a:pt x="891822" y="1306327"/>
                </a:lnTo>
                <a:lnTo>
                  <a:pt x="893920" y="1307769"/>
                </a:lnTo>
                <a:lnTo>
                  <a:pt x="895363" y="1309212"/>
                </a:lnTo>
                <a:lnTo>
                  <a:pt x="897199" y="1310523"/>
                </a:lnTo>
                <a:lnTo>
                  <a:pt x="898116" y="1310261"/>
                </a:lnTo>
                <a:lnTo>
                  <a:pt x="899559" y="1308819"/>
                </a:lnTo>
                <a:lnTo>
                  <a:pt x="900346" y="1309212"/>
                </a:lnTo>
                <a:lnTo>
                  <a:pt x="901395" y="1309605"/>
                </a:lnTo>
                <a:lnTo>
                  <a:pt x="901001" y="1309868"/>
                </a:lnTo>
                <a:lnTo>
                  <a:pt x="900739" y="1309868"/>
                </a:lnTo>
                <a:lnTo>
                  <a:pt x="900346" y="1309868"/>
                </a:lnTo>
                <a:lnTo>
                  <a:pt x="900739" y="1310917"/>
                </a:lnTo>
                <a:lnTo>
                  <a:pt x="901657" y="1310523"/>
                </a:lnTo>
                <a:lnTo>
                  <a:pt x="899952" y="1312359"/>
                </a:lnTo>
                <a:lnTo>
                  <a:pt x="898903" y="1313408"/>
                </a:lnTo>
                <a:lnTo>
                  <a:pt x="897461" y="1313408"/>
                </a:lnTo>
                <a:lnTo>
                  <a:pt x="897461" y="1314588"/>
                </a:lnTo>
                <a:lnTo>
                  <a:pt x="898116" y="1314851"/>
                </a:lnTo>
                <a:lnTo>
                  <a:pt x="899297" y="1315900"/>
                </a:lnTo>
                <a:lnTo>
                  <a:pt x="899952" y="1315506"/>
                </a:lnTo>
                <a:lnTo>
                  <a:pt x="900346" y="1315244"/>
                </a:lnTo>
                <a:lnTo>
                  <a:pt x="898903" y="1314064"/>
                </a:lnTo>
                <a:lnTo>
                  <a:pt x="899297" y="1313408"/>
                </a:lnTo>
                <a:lnTo>
                  <a:pt x="901001" y="1311310"/>
                </a:lnTo>
                <a:lnTo>
                  <a:pt x="902444" y="1310261"/>
                </a:lnTo>
                <a:lnTo>
                  <a:pt x="902837" y="1309868"/>
                </a:lnTo>
                <a:lnTo>
                  <a:pt x="903099" y="1310523"/>
                </a:lnTo>
                <a:lnTo>
                  <a:pt x="904279" y="1310917"/>
                </a:lnTo>
                <a:lnTo>
                  <a:pt x="908476" y="1311310"/>
                </a:lnTo>
                <a:lnTo>
                  <a:pt x="911754" y="1310917"/>
                </a:lnTo>
                <a:lnTo>
                  <a:pt x="912016" y="1310523"/>
                </a:lnTo>
                <a:lnTo>
                  <a:pt x="912803" y="1310261"/>
                </a:lnTo>
                <a:lnTo>
                  <a:pt x="912803" y="1309212"/>
                </a:lnTo>
                <a:lnTo>
                  <a:pt x="912016" y="1309605"/>
                </a:lnTo>
                <a:lnTo>
                  <a:pt x="908082" y="1310261"/>
                </a:lnTo>
                <a:lnTo>
                  <a:pt x="908082" y="1309605"/>
                </a:lnTo>
                <a:lnTo>
                  <a:pt x="908476" y="1308819"/>
                </a:lnTo>
                <a:lnTo>
                  <a:pt x="908476" y="1306327"/>
                </a:lnTo>
                <a:lnTo>
                  <a:pt x="917393" y="1301082"/>
                </a:lnTo>
                <a:lnTo>
                  <a:pt x="921195" y="1298459"/>
                </a:lnTo>
                <a:lnTo>
                  <a:pt x="921589" y="1298197"/>
                </a:lnTo>
                <a:lnTo>
                  <a:pt x="921982" y="1298459"/>
                </a:lnTo>
                <a:lnTo>
                  <a:pt x="923818" y="1298197"/>
                </a:lnTo>
                <a:lnTo>
                  <a:pt x="925916" y="1297148"/>
                </a:lnTo>
                <a:lnTo>
                  <a:pt x="928670" y="1295705"/>
                </a:lnTo>
                <a:lnTo>
                  <a:pt x="930375" y="1295050"/>
                </a:lnTo>
                <a:lnTo>
                  <a:pt x="930768" y="1294788"/>
                </a:lnTo>
                <a:lnTo>
                  <a:pt x="932997" y="1295050"/>
                </a:lnTo>
                <a:lnTo>
                  <a:pt x="933915" y="1294788"/>
                </a:lnTo>
                <a:lnTo>
                  <a:pt x="937849" y="1294263"/>
                </a:lnTo>
                <a:lnTo>
                  <a:pt x="938374" y="1294788"/>
                </a:lnTo>
                <a:lnTo>
                  <a:pt x="939291" y="1298197"/>
                </a:lnTo>
                <a:lnTo>
                  <a:pt x="939816" y="1299639"/>
                </a:lnTo>
                <a:lnTo>
                  <a:pt x="940078" y="1303180"/>
                </a:lnTo>
                <a:lnTo>
                  <a:pt x="940734" y="1302787"/>
                </a:lnTo>
                <a:lnTo>
                  <a:pt x="941914" y="1302524"/>
                </a:lnTo>
                <a:lnTo>
                  <a:pt x="943225" y="1302524"/>
                </a:lnTo>
                <a:lnTo>
                  <a:pt x="945717" y="1303442"/>
                </a:lnTo>
                <a:lnTo>
                  <a:pt x="946897" y="1303442"/>
                </a:lnTo>
                <a:lnTo>
                  <a:pt x="947815" y="1303180"/>
                </a:lnTo>
                <a:lnTo>
                  <a:pt x="949257" y="1302787"/>
                </a:lnTo>
                <a:lnTo>
                  <a:pt x="949913" y="1302131"/>
                </a:lnTo>
                <a:lnTo>
                  <a:pt x="955683" y="1296099"/>
                </a:lnTo>
                <a:lnTo>
                  <a:pt x="956076" y="1296099"/>
                </a:lnTo>
                <a:lnTo>
                  <a:pt x="956076" y="1296886"/>
                </a:lnTo>
                <a:lnTo>
                  <a:pt x="956076" y="1297148"/>
                </a:lnTo>
                <a:lnTo>
                  <a:pt x="960535" y="1303442"/>
                </a:lnTo>
                <a:lnTo>
                  <a:pt x="961977" y="1305278"/>
                </a:lnTo>
                <a:lnTo>
                  <a:pt x="962764" y="1304622"/>
                </a:lnTo>
                <a:lnTo>
                  <a:pt x="966960" y="1301344"/>
                </a:lnTo>
                <a:lnTo>
                  <a:pt x="969845" y="1299246"/>
                </a:lnTo>
                <a:lnTo>
                  <a:pt x="972336" y="1297541"/>
                </a:lnTo>
                <a:lnTo>
                  <a:pt x="972336" y="1299639"/>
                </a:lnTo>
                <a:lnTo>
                  <a:pt x="973779" y="1300688"/>
                </a:lnTo>
                <a:lnTo>
                  <a:pt x="975877" y="1302787"/>
                </a:lnTo>
                <a:lnTo>
                  <a:pt x="979155" y="1304885"/>
                </a:lnTo>
                <a:lnTo>
                  <a:pt x="982958" y="1307507"/>
                </a:lnTo>
                <a:lnTo>
                  <a:pt x="982696" y="1310261"/>
                </a:lnTo>
                <a:lnTo>
                  <a:pt x="983614" y="1310523"/>
                </a:lnTo>
                <a:lnTo>
                  <a:pt x="986499" y="1310261"/>
                </a:lnTo>
                <a:lnTo>
                  <a:pt x="988597" y="1309868"/>
                </a:lnTo>
                <a:lnTo>
                  <a:pt x="989252" y="1315900"/>
                </a:lnTo>
                <a:lnTo>
                  <a:pt x="992793" y="1315900"/>
                </a:lnTo>
                <a:lnTo>
                  <a:pt x="993973" y="1315900"/>
                </a:lnTo>
                <a:lnTo>
                  <a:pt x="997251" y="1315900"/>
                </a:lnTo>
                <a:lnTo>
                  <a:pt x="997907" y="1315900"/>
                </a:lnTo>
                <a:lnTo>
                  <a:pt x="997907" y="1316293"/>
                </a:lnTo>
                <a:lnTo>
                  <a:pt x="999612" y="1316293"/>
                </a:lnTo>
                <a:lnTo>
                  <a:pt x="1000792" y="1316293"/>
                </a:lnTo>
                <a:lnTo>
                  <a:pt x="1002497" y="1310917"/>
                </a:lnTo>
                <a:lnTo>
                  <a:pt x="1002497" y="1310261"/>
                </a:lnTo>
                <a:lnTo>
                  <a:pt x="1001054" y="1305278"/>
                </a:lnTo>
                <a:lnTo>
                  <a:pt x="999612" y="1301869"/>
                </a:lnTo>
                <a:lnTo>
                  <a:pt x="998563" y="1298459"/>
                </a:lnTo>
                <a:lnTo>
                  <a:pt x="998563" y="1296886"/>
                </a:lnTo>
                <a:lnTo>
                  <a:pt x="999349" y="1296886"/>
                </a:lnTo>
                <a:lnTo>
                  <a:pt x="1004332" y="1294788"/>
                </a:lnTo>
                <a:lnTo>
                  <a:pt x="1005644" y="1294001"/>
                </a:lnTo>
                <a:lnTo>
                  <a:pt x="1007873" y="1292821"/>
                </a:lnTo>
                <a:lnTo>
                  <a:pt x="1009315" y="1291903"/>
                </a:lnTo>
                <a:lnTo>
                  <a:pt x="1012069" y="1290460"/>
                </a:lnTo>
                <a:lnTo>
                  <a:pt x="1012987" y="1290067"/>
                </a:lnTo>
                <a:lnTo>
                  <a:pt x="1014167" y="1289805"/>
                </a:lnTo>
                <a:lnTo>
                  <a:pt x="1015610" y="1290067"/>
                </a:lnTo>
                <a:lnTo>
                  <a:pt x="1017314" y="1294788"/>
                </a:lnTo>
                <a:lnTo>
                  <a:pt x="1019412" y="1299639"/>
                </a:lnTo>
                <a:lnTo>
                  <a:pt x="1020855" y="1303442"/>
                </a:lnTo>
                <a:lnTo>
                  <a:pt x="1027674" y="1301344"/>
                </a:lnTo>
                <a:lnTo>
                  <a:pt x="1032263" y="1299902"/>
                </a:lnTo>
                <a:lnTo>
                  <a:pt x="1033050" y="1299639"/>
                </a:lnTo>
                <a:lnTo>
                  <a:pt x="1033968" y="1299902"/>
                </a:lnTo>
                <a:lnTo>
                  <a:pt x="1034493" y="1299902"/>
                </a:lnTo>
                <a:lnTo>
                  <a:pt x="1036853" y="1301082"/>
                </a:lnTo>
                <a:lnTo>
                  <a:pt x="1037902" y="1301869"/>
                </a:lnTo>
                <a:lnTo>
                  <a:pt x="1038295" y="1301344"/>
                </a:lnTo>
                <a:lnTo>
                  <a:pt x="1040787" y="1299639"/>
                </a:lnTo>
                <a:lnTo>
                  <a:pt x="1040787" y="1301082"/>
                </a:lnTo>
                <a:lnTo>
                  <a:pt x="1040131" y="1302787"/>
                </a:lnTo>
                <a:lnTo>
                  <a:pt x="1040131" y="1303180"/>
                </a:lnTo>
                <a:lnTo>
                  <a:pt x="1040131" y="1305278"/>
                </a:lnTo>
                <a:lnTo>
                  <a:pt x="1040393" y="1306327"/>
                </a:lnTo>
                <a:lnTo>
                  <a:pt x="1048523" y="1306327"/>
                </a:lnTo>
                <a:lnTo>
                  <a:pt x="1050228" y="1306327"/>
                </a:lnTo>
                <a:lnTo>
                  <a:pt x="1057047" y="1304229"/>
                </a:lnTo>
                <a:lnTo>
                  <a:pt x="1059932" y="1302524"/>
                </a:lnTo>
                <a:lnTo>
                  <a:pt x="1060587" y="1303180"/>
                </a:lnTo>
                <a:lnTo>
                  <a:pt x="1060587" y="1304229"/>
                </a:lnTo>
                <a:lnTo>
                  <a:pt x="1060981" y="1305278"/>
                </a:lnTo>
                <a:lnTo>
                  <a:pt x="1060981" y="1306065"/>
                </a:lnTo>
                <a:lnTo>
                  <a:pt x="1061768" y="1306721"/>
                </a:lnTo>
                <a:lnTo>
                  <a:pt x="1062686" y="1306983"/>
                </a:lnTo>
                <a:lnTo>
                  <a:pt x="1064128" y="1308163"/>
                </a:lnTo>
                <a:lnTo>
                  <a:pt x="1064128" y="1308819"/>
                </a:lnTo>
                <a:lnTo>
                  <a:pt x="1064521" y="1309605"/>
                </a:lnTo>
                <a:lnTo>
                  <a:pt x="1065308" y="1310261"/>
                </a:lnTo>
                <a:lnTo>
                  <a:pt x="1065308" y="1311310"/>
                </a:lnTo>
                <a:lnTo>
                  <a:pt x="1065570" y="1312359"/>
                </a:lnTo>
                <a:lnTo>
                  <a:pt x="1065570" y="1313802"/>
                </a:lnTo>
                <a:lnTo>
                  <a:pt x="1073045" y="1308819"/>
                </a:lnTo>
                <a:lnTo>
                  <a:pt x="1074750" y="1311703"/>
                </a:lnTo>
                <a:lnTo>
                  <a:pt x="1078028" y="1310523"/>
                </a:lnTo>
                <a:lnTo>
                  <a:pt x="1078290" y="1313802"/>
                </a:lnTo>
                <a:lnTo>
                  <a:pt x="1078290" y="1314588"/>
                </a:lnTo>
                <a:lnTo>
                  <a:pt x="1078684" y="1314588"/>
                </a:lnTo>
                <a:lnTo>
                  <a:pt x="1079733" y="1314588"/>
                </a:lnTo>
                <a:lnTo>
                  <a:pt x="1080126" y="1315506"/>
                </a:lnTo>
                <a:lnTo>
                  <a:pt x="1080126" y="1316686"/>
                </a:lnTo>
                <a:lnTo>
                  <a:pt x="1077372" y="1320883"/>
                </a:lnTo>
                <a:lnTo>
                  <a:pt x="1076848" y="1321932"/>
                </a:lnTo>
                <a:lnTo>
                  <a:pt x="1076848" y="1328751"/>
                </a:lnTo>
                <a:lnTo>
                  <a:pt x="1077635" y="1329799"/>
                </a:lnTo>
                <a:lnTo>
                  <a:pt x="1080782" y="1332947"/>
                </a:lnTo>
                <a:lnTo>
                  <a:pt x="1081831" y="1332684"/>
                </a:lnTo>
                <a:lnTo>
                  <a:pt x="1082486" y="1331898"/>
                </a:lnTo>
                <a:lnTo>
                  <a:pt x="1082224" y="1330455"/>
                </a:lnTo>
                <a:lnTo>
                  <a:pt x="1083011" y="1328357"/>
                </a:lnTo>
                <a:lnTo>
                  <a:pt x="1083929" y="1327701"/>
                </a:lnTo>
                <a:lnTo>
                  <a:pt x="1083929" y="1325079"/>
                </a:lnTo>
                <a:lnTo>
                  <a:pt x="1086158" y="1322981"/>
                </a:lnTo>
                <a:lnTo>
                  <a:pt x="1086158" y="1321932"/>
                </a:lnTo>
                <a:lnTo>
                  <a:pt x="1087207" y="1320883"/>
                </a:lnTo>
                <a:lnTo>
                  <a:pt x="1087207" y="1319047"/>
                </a:lnTo>
                <a:lnTo>
                  <a:pt x="1087601" y="1317604"/>
                </a:lnTo>
                <a:lnTo>
                  <a:pt x="1088387" y="1316949"/>
                </a:lnTo>
                <a:lnTo>
                  <a:pt x="1088387" y="1316293"/>
                </a:lnTo>
                <a:lnTo>
                  <a:pt x="1091534" y="1314588"/>
                </a:lnTo>
                <a:lnTo>
                  <a:pt x="1092583" y="1314064"/>
                </a:lnTo>
                <a:lnTo>
                  <a:pt x="1094288" y="1315506"/>
                </a:lnTo>
                <a:lnTo>
                  <a:pt x="1094944" y="1315244"/>
                </a:lnTo>
                <a:lnTo>
                  <a:pt x="1095731" y="1315506"/>
                </a:lnTo>
                <a:lnTo>
                  <a:pt x="1095731" y="1315244"/>
                </a:lnTo>
                <a:lnTo>
                  <a:pt x="1095468" y="1315244"/>
                </a:lnTo>
                <a:lnTo>
                  <a:pt x="1096124" y="1314851"/>
                </a:lnTo>
                <a:lnTo>
                  <a:pt x="1096124" y="1314064"/>
                </a:lnTo>
                <a:lnTo>
                  <a:pt x="1096911" y="1313146"/>
                </a:lnTo>
                <a:lnTo>
                  <a:pt x="1098222" y="1310261"/>
                </a:lnTo>
                <a:lnTo>
                  <a:pt x="1098222" y="1309212"/>
                </a:lnTo>
                <a:lnTo>
                  <a:pt x="1097829" y="1309212"/>
                </a:lnTo>
                <a:lnTo>
                  <a:pt x="1097829" y="1307507"/>
                </a:lnTo>
                <a:lnTo>
                  <a:pt x="1098222" y="1305540"/>
                </a:lnTo>
                <a:lnTo>
                  <a:pt x="1099009" y="1304885"/>
                </a:lnTo>
                <a:lnTo>
                  <a:pt x="1099271" y="1303836"/>
                </a:lnTo>
                <a:lnTo>
                  <a:pt x="1099927" y="1302524"/>
                </a:lnTo>
                <a:lnTo>
                  <a:pt x="1103205" y="1302131"/>
                </a:lnTo>
                <a:lnTo>
                  <a:pt x="1103467" y="1302524"/>
                </a:lnTo>
                <a:lnTo>
                  <a:pt x="1104123" y="1302524"/>
                </a:lnTo>
                <a:lnTo>
                  <a:pt x="1104123" y="1302787"/>
                </a:lnTo>
                <a:lnTo>
                  <a:pt x="1104910" y="1302787"/>
                </a:lnTo>
                <a:lnTo>
                  <a:pt x="1105565" y="1303180"/>
                </a:lnTo>
                <a:lnTo>
                  <a:pt x="1106352" y="1303180"/>
                </a:lnTo>
                <a:lnTo>
                  <a:pt x="1107401" y="1303442"/>
                </a:lnTo>
                <a:lnTo>
                  <a:pt x="1108450" y="1304622"/>
                </a:lnTo>
                <a:lnTo>
                  <a:pt x="1109106" y="1306065"/>
                </a:lnTo>
                <a:lnTo>
                  <a:pt x="1108844" y="1307507"/>
                </a:lnTo>
                <a:lnTo>
                  <a:pt x="1111204" y="1309212"/>
                </a:lnTo>
                <a:lnTo>
                  <a:pt x="1111729" y="1310523"/>
                </a:lnTo>
                <a:lnTo>
                  <a:pt x="1112384" y="1311310"/>
                </a:lnTo>
                <a:lnTo>
                  <a:pt x="1112646" y="1311966"/>
                </a:lnTo>
                <a:lnTo>
                  <a:pt x="1108188" y="1314588"/>
                </a:lnTo>
                <a:lnTo>
                  <a:pt x="1108188" y="1315506"/>
                </a:lnTo>
                <a:lnTo>
                  <a:pt x="1111729" y="1318785"/>
                </a:lnTo>
                <a:lnTo>
                  <a:pt x="1118810" y="1323374"/>
                </a:lnTo>
                <a:lnTo>
                  <a:pt x="1118547" y="1326784"/>
                </a:lnTo>
                <a:lnTo>
                  <a:pt x="1113433" y="1332947"/>
                </a:lnTo>
                <a:lnTo>
                  <a:pt x="1115663" y="1334783"/>
                </a:lnTo>
                <a:lnTo>
                  <a:pt x="1114482" y="1336487"/>
                </a:lnTo>
                <a:lnTo>
                  <a:pt x="1113433" y="1336881"/>
                </a:lnTo>
                <a:lnTo>
                  <a:pt x="1113171" y="1337143"/>
                </a:lnTo>
                <a:lnTo>
                  <a:pt x="1111729" y="1337143"/>
                </a:lnTo>
                <a:lnTo>
                  <a:pt x="1110548" y="1337536"/>
                </a:lnTo>
                <a:lnTo>
                  <a:pt x="1112384" y="1338979"/>
                </a:lnTo>
                <a:lnTo>
                  <a:pt x="1112384" y="1339241"/>
                </a:lnTo>
                <a:lnTo>
                  <a:pt x="1115663" y="1341470"/>
                </a:lnTo>
                <a:lnTo>
                  <a:pt x="1115663" y="1341864"/>
                </a:lnTo>
                <a:lnTo>
                  <a:pt x="1118547" y="1343568"/>
                </a:lnTo>
                <a:lnTo>
                  <a:pt x="1119203" y="1342126"/>
                </a:lnTo>
                <a:lnTo>
                  <a:pt x="1120121" y="1342126"/>
                </a:lnTo>
                <a:lnTo>
                  <a:pt x="1121301" y="1341077"/>
                </a:lnTo>
                <a:lnTo>
                  <a:pt x="1123662" y="1341470"/>
                </a:lnTo>
                <a:lnTo>
                  <a:pt x="1125891" y="1339765"/>
                </a:lnTo>
                <a:lnTo>
                  <a:pt x="1127595" y="1338585"/>
                </a:lnTo>
                <a:lnTo>
                  <a:pt x="1130743" y="1339765"/>
                </a:lnTo>
                <a:lnTo>
                  <a:pt x="1131923" y="1341077"/>
                </a:lnTo>
                <a:lnTo>
                  <a:pt x="1135070" y="1341864"/>
                </a:lnTo>
                <a:lnTo>
                  <a:pt x="1137824" y="1339241"/>
                </a:lnTo>
                <a:lnTo>
                  <a:pt x="1143200" y="1343962"/>
                </a:lnTo>
                <a:lnTo>
                  <a:pt x="1146741" y="1343175"/>
                </a:lnTo>
                <a:lnTo>
                  <a:pt x="1147527" y="1342126"/>
                </a:lnTo>
                <a:lnTo>
                  <a:pt x="1149363" y="1342126"/>
                </a:lnTo>
                <a:lnTo>
                  <a:pt x="1149363" y="1343962"/>
                </a:lnTo>
                <a:lnTo>
                  <a:pt x="1149625" y="1347764"/>
                </a:lnTo>
                <a:lnTo>
                  <a:pt x="1145429" y="1353928"/>
                </a:lnTo>
                <a:lnTo>
                  <a:pt x="1144249" y="1357337"/>
                </a:lnTo>
                <a:lnTo>
                  <a:pt x="1147527" y="1356681"/>
                </a:lnTo>
                <a:lnTo>
                  <a:pt x="1148576" y="1356944"/>
                </a:lnTo>
                <a:lnTo>
                  <a:pt x="1155264" y="1355632"/>
                </a:lnTo>
                <a:lnTo>
                  <a:pt x="1154608" y="1358124"/>
                </a:lnTo>
                <a:lnTo>
                  <a:pt x="1158805" y="1363369"/>
                </a:lnTo>
                <a:lnTo>
                  <a:pt x="1157362" y="1364025"/>
                </a:lnTo>
                <a:lnTo>
                  <a:pt x="1156706" y="1363762"/>
                </a:lnTo>
                <a:lnTo>
                  <a:pt x="1154215" y="1367303"/>
                </a:lnTo>
                <a:lnTo>
                  <a:pt x="1156444" y="1368352"/>
                </a:lnTo>
                <a:lnTo>
                  <a:pt x="1157100" y="1369663"/>
                </a:lnTo>
                <a:lnTo>
                  <a:pt x="1158149" y="1370450"/>
                </a:lnTo>
                <a:lnTo>
                  <a:pt x="1158149" y="1370844"/>
                </a:lnTo>
                <a:lnTo>
                  <a:pt x="1157362" y="1372286"/>
                </a:lnTo>
                <a:lnTo>
                  <a:pt x="1150281" y="1371106"/>
                </a:lnTo>
                <a:lnTo>
                  <a:pt x="1151461" y="1375040"/>
                </a:lnTo>
                <a:lnTo>
                  <a:pt x="1151068" y="1376744"/>
                </a:lnTo>
                <a:lnTo>
                  <a:pt x="1150019" y="1378580"/>
                </a:lnTo>
                <a:lnTo>
                  <a:pt x="1150281" y="1378843"/>
                </a:lnTo>
                <a:lnTo>
                  <a:pt x="1149363" y="1381072"/>
                </a:lnTo>
                <a:lnTo>
                  <a:pt x="1148576" y="1381858"/>
                </a:lnTo>
                <a:lnTo>
                  <a:pt x="1147921" y="1381072"/>
                </a:lnTo>
                <a:lnTo>
                  <a:pt x="1147527" y="1381858"/>
                </a:lnTo>
                <a:lnTo>
                  <a:pt x="1144249" y="1382121"/>
                </a:lnTo>
                <a:lnTo>
                  <a:pt x="1144249" y="1382514"/>
                </a:lnTo>
                <a:lnTo>
                  <a:pt x="1146741" y="1383563"/>
                </a:lnTo>
                <a:lnTo>
                  <a:pt x="1146741" y="1386186"/>
                </a:lnTo>
                <a:lnTo>
                  <a:pt x="1148183" y="1388546"/>
                </a:lnTo>
                <a:lnTo>
                  <a:pt x="1150806" y="1389202"/>
                </a:lnTo>
                <a:lnTo>
                  <a:pt x="1156444" y="1392742"/>
                </a:lnTo>
                <a:lnTo>
                  <a:pt x="1157362" y="1392742"/>
                </a:lnTo>
                <a:lnTo>
                  <a:pt x="1157362" y="1393267"/>
                </a:lnTo>
                <a:lnTo>
                  <a:pt x="1156706" y="1393923"/>
                </a:lnTo>
                <a:lnTo>
                  <a:pt x="1153559" y="1396021"/>
                </a:lnTo>
                <a:lnTo>
                  <a:pt x="1153822" y="1397463"/>
                </a:lnTo>
                <a:lnTo>
                  <a:pt x="1153166" y="1399561"/>
                </a:lnTo>
                <a:lnTo>
                  <a:pt x="1154215" y="1399823"/>
                </a:lnTo>
                <a:lnTo>
                  <a:pt x="1156706" y="1404020"/>
                </a:lnTo>
                <a:lnTo>
                  <a:pt x="1159591" y="1405987"/>
                </a:lnTo>
                <a:lnTo>
                  <a:pt x="1155920" y="1408085"/>
                </a:lnTo>
                <a:lnTo>
                  <a:pt x="1152904" y="1415428"/>
                </a:lnTo>
                <a:lnTo>
                  <a:pt x="1158542" y="1416477"/>
                </a:lnTo>
                <a:lnTo>
                  <a:pt x="1159985" y="1413068"/>
                </a:lnTo>
                <a:lnTo>
                  <a:pt x="1167984" y="1416477"/>
                </a:lnTo>
                <a:lnTo>
                  <a:pt x="1172704" y="1415166"/>
                </a:lnTo>
                <a:lnTo>
                  <a:pt x="1173360" y="1415166"/>
                </a:lnTo>
                <a:lnTo>
                  <a:pt x="1172180" y="1416739"/>
                </a:lnTo>
                <a:lnTo>
                  <a:pt x="1171918" y="1420149"/>
                </a:lnTo>
                <a:lnTo>
                  <a:pt x="1172180" y="1423165"/>
                </a:lnTo>
                <a:lnTo>
                  <a:pt x="1164837" y="1423165"/>
                </a:lnTo>
                <a:lnTo>
                  <a:pt x="1162083" y="1422116"/>
                </a:lnTo>
                <a:lnTo>
                  <a:pt x="1160903" y="1426443"/>
                </a:lnTo>
                <a:lnTo>
                  <a:pt x="1158805" y="1426705"/>
                </a:lnTo>
                <a:lnTo>
                  <a:pt x="1158805" y="1429197"/>
                </a:lnTo>
                <a:lnTo>
                  <a:pt x="1160247" y="1429197"/>
                </a:lnTo>
                <a:lnTo>
                  <a:pt x="1162345" y="1431426"/>
                </a:lnTo>
                <a:lnTo>
                  <a:pt x="1163001" y="1434180"/>
                </a:lnTo>
                <a:lnTo>
                  <a:pt x="1164837" y="1434967"/>
                </a:lnTo>
                <a:lnTo>
                  <a:pt x="1165623" y="1436278"/>
                </a:lnTo>
                <a:lnTo>
                  <a:pt x="1167984" y="1436278"/>
                </a:lnTo>
                <a:lnTo>
                  <a:pt x="1165886" y="1442703"/>
                </a:lnTo>
                <a:lnTo>
                  <a:pt x="1164837" y="1442703"/>
                </a:lnTo>
                <a:lnTo>
                  <a:pt x="1162739" y="1445981"/>
                </a:lnTo>
                <a:lnTo>
                  <a:pt x="1158542" y="1445326"/>
                </a:lnTo>
                <a:lnTo>
                  <a:pt x="1158805" y="1451620"/>
                </a:lnTo>
                <a:lnTo>
                  <a:pt x="1168377" y="1453063"/>
                </a:lnTo>
                <a:lnTo>
                  <a:pt x="1169820" y="1453718"/>
                </a:lnTo>
                <a:lnTo>
                  <a:pt x="1170475" y="1456079"/>
                </a:lnTo>
                <a:lnTo>
                  <a:pt x="1168377" y="1460144"/>
                </a:lnTo>
                <a:lnTo>
                  <a:pt x="1167066" y="1460406"/>
                </a:lnTo>
                <a:lnTo>
                  <a:pt x="1165886" y="1462242"/>
                </a:lnTo>
                <a:lnTo>
                  <a:pt x="1162739" y="1462504"/>
                </a:lnTo>
                <a:lnTo>
                  <a:pt x="1161296" y="1463946"/>
                </a:lnTo>
                <a:lnTo>
                  <a:pt x="1161689" y="1465389"/>
                </a:lnTo>
                <a:lnTo>
                  <a:pt x="1157887" y="1466045"/>
                </a:lnTo>
                <a:lnTo>
                  <a:pt x="1157887" y="1466438"/>
                </a:lnTo>
                <a:lnTo>
                  <a:pt x="1159591" y="1472863"/>
                </a:lnTo>
                <a:lnTo>
                  <a:pt x="1157887" y="1473912"/>
                </a:lnTo>
                <a:lnTo>
                  <a:pt x="1158149" y="1475224"/>
                </a:lnTo>
                <a:lnTo>
                  <a:pt x="1160247" y="1476404"/>
                </a:lnTo>
                <a:lnTo>
                  <a:pt x="1160247" y="1478502"/>
                </a:lnTo>
                <a:lnTo>
                  <a:pt x="1160247" y="1479289"/>
                </a:lnTo>
                <a:lnTo>
                  <a:pt x="1159985" y="1480600"/>
                </a:lnTo>
                <a:lnTo>
                  <a:pt x="1158149" y="1479944"/>
                </a:lnTo>
                <a:lnTo>
                  <a:pt x="1159198" y="1478109"/>
                </a:lnTo>
                <a:lnTo>
                  <a:pt x="1158805" y="1477846"/>
                </a:lnTo>
                <a:lnTo>
                  <a:pt x="1157100" y="1478502"/>
                </a:lnTo>
                <a:lnTo>
                  <a:pt x="1157100" y="1478764"/>
                </a:lnTo>
                <a:lnTo>
                  <a:pt x="1154608" y="1478764"/>
                </a:lnTo>
                <a:lnTo>
                  <a:pt x="1148839" y="1481256"/>
                </a:lnTo>
                <a:lnTo>
                  <a:pt x="1147527" y="1480600"/>
                </a:lnTo>
                <a:lnTo>
                  <a:pt x="1145429" y="1482698"/>
                </a:lnTo>
                <a:lnTo>
                  <a:pt x="1143987" y="1481649"/>
                </a:lnTo>
                <a:lnTo>
                  <a:pt x="1143200" y="1482042"/>
                </a:lnTo>
                <a:lnTo>
                  <a:pt x="1144249" y="1482960"/>
                </a:lnTo>
                <a:lnTo>
                  <a:pt x="1142151" y="1485583"/>
                </a:lnTo>
                <a:lnTo>
                  <a:pt x="1140446" y="1486632"/>
                </a:lnTo>
                <a:lnTo>
                  <a:pt x="1140053" y="1485845"/>
                </a:lnTo>
                <a:lnTo>
                  <a:pt x="1140708" y="1483485"/>
                </a:lnTo>
                <a:lnTo>
                  <a:pt x="1139659" y="1483747"/>
                </a:lnTo>
                <a:lnTo>
                  <a:pt x="1138610" y="1482698"/>
                </a:lnTo>
                <a:lnTo>
                  <a:pt x="1139004" y="1478764"/>
                </a:lnTo>
                <a:lnTo>
                  <a:pt x="1140708" y="1477060"/>
                </a:lnTo>
                <a:lnTo>
                  <a:pt x="1143987" y="1476010"/>
                </a:lnTo>
                <a:lnTo>
                  <a:pt x="1143200" y="1473912"/>
                </a:lnTo>
                <a:lnTo>
                  <a:pt x="1139266" y="1476666"/>
                </a:lnTo>
                <a:lnTo>
                  <a:pt x="1137824" y="1478502"/>
                </a:lnTo>
                <a:lnTo>
                  <a:pt x="1135726" y="1478502"/>
                </a:lnTo>
                <a:lnTo>
                  <a:pt x="1136381" y="1480862"/>
                </a:lnTo>
                <a:lnTo>
                  <a:pt x="1135463" y="1481256"/>
                </a:lnTo>
                <a:lnTo>
                  <a:pt x="1135463" y="1489779"/>
                </a:lnTo>
                <a:lnTo>
                  <a:pt x="1136119" y="1491615"/>
                </a:lnTo>
                <a:lnTo>
                  <a:pt x="1136381" y="1492664"/>
                </a:lnTo>
                <a:lnTo>
                  <a:pt x="1136381" y="1493320"/>
                </a:lnTo>
                <a:lnTo>
                  <a:pt x="1133365" y="1489124"/>
                </a:lnTo>
                <a:lnTo>
                  <a:pt x="1131923" y="1490304"/>
                </a:lnTo>
                <a:lnTo>
                  <a:pt x="1134021" y="1492664"/>
                </a:lnTo>
                <a:lnTo>
                  <a:pt x="1135070" y="1493058"/>
                </a:lnTo>
                <a:lnTo>
                  <a:pt x="1133627" y="1499090"/>
                </a:lnTo>
                <a:lnTo>
                  <a:pt x="1131529" y="1501188"/>
                </a:lnTo>
                <a:lnTo>
                  <a:pt x="1134283" y="1503286"/>
                </a:lnTo>
                <a:lnTo>
                  <a:pt x="1132185" y="1503941"/>
                </a:lnTo>
                <a:lnTo>
                  <a:pt x="1131267" y="1501581"/>
                </a:lnTo>
                <a:lnTo>
                  <a:pt x="1130087" y="1502499"/>
                </a:lnTo>
                <a:lnTo>
                  <a:pt x="1128644" y="1503023"/>
                </a:lnTo>
                <a:lnTo>
                  <a:pt x="1129038" y="1503679"/>
                </a:lnTo>
                <a:lnTo>
                  <a:pt x="1123399" y="1505384"/>
                </a:lnTo>
                <a:lnTo>
                  <a:pt x="1123006" y="1505122"/>
                </a:lnTo>
                <a:lnTo>
                  <a:pt x="1120908" y="1505777"/>
                </a:lnTo>
                <a:lnTo>
                  <a:pt x="1121301" y="1505777"/>
                </a:lnTo>
                <a:lnTo>
                  <a:pt x="1118810" y="1506564"/>
                </a:lnTo>
                <a:lnTo>
                  <a:pt x="1119465" y="1508269"/>
                </a:lnTo>
                <a:lnTo>
                  <a:pt x="1118810" y="1508924"/>
                </a:lnTo>
                <a:lnTo>
                  <a:pt x="1118810" y="1508662"/>
                </a:lnTo>
                <a:lnTo>
                  <a:pt x="1119203" y="1508269"/>
                </a:lnTo>
                <a:lnTo>
                  <a:pt x="1118810" y="1507220"/>
                </a:lnTo>
                <a:lnTo>
                  <a:pt x="1118023" y="1507482"/>
                </a:lnTo>
                <a:lnTo>
                  <a:pt x="1117761" y="1507220"/>
                </a:lnTo>
                <a:lnTo>
                  <a:pt x="1115138" y="1507875"/>
                </a:lnTo>
                <a:lnTo>
                  <a:pt x="1110942" y="1507220"/>
                </a:lnTo>
                <a:lnTo>
                  <a:pt x="1111729" y="1506171"/>
                </a:lnTo>
                <a:lnTo>
                  <a:pt x="1111991" y="1505384"/>
                </a:lnTo>
                <a:lnTo>
                  <a:pt x="1112646" y="1502237"/>
                </a:lnTo>
                <a:lnTo>
                  <a:pt x="1112384" y="1499745"/>
                </a:lnTo>
                <a:lnTo>
                  <a:pt x="1111991" y="1499090"/>
                </a:lnTo>
                <a:lnTo>
                  <a:pt x="1109106" y="1498040"/>
                </a:lnTo>
                <a:lnTo>
                  <a:pt x="1106352" y="1495156"/>
                </a:lnTo>
                <a:lnTo>
                  <a:pt x="1106352" y="1494500"/>
                </a:lnTo>
                <a:lnTo>
                  <a:pt x="1105565" y="1494500"/>
                </a:lnTo>
                <a:lnTo>
                  <a:pt x="1106352" y="1493320"/>
                </a:lnTo>
                <a:lnTo>
                  <a:pt x="1104910" y="1493713"/>
                </a:lnTo>
                <a:lnTo>
                  <a:pt x="1104647" y="1495418"/>
                </a:lnTo>
                <a:lnTo>
                  <a:pt x="1104123" y="1495418"/>
                </a:lnTo>
                <a:lnTo>
                  <a:pt x="1104123" y="1494500"/>
                </a:lnTo>
                <a:lnTo>
                  <a:pt x="1102812" y="1494107"/>
                </a:lnTo>
                <a:lnTo>
                  <a:pt x="1102812" y="1493713"/>
                </a:lnTo>
                <a:lnTo>
                  <a:pt x="1102549" y="1493713"/>
                </a:lnTo>
                <a:lnTo>
                  <a:pt x="1103205" y="1495156"/>
                </a:lnTo>
                <a:lnTo>
                  <a:pt x="1103861" y="1495156"/>
                </a:lnTo>
                <a:lnTo>
                  <a:pt x="1103467" y="1495942"/>
                </a:lnTo>
                <a:lnTo>
                  <a:pt x="1094026" y="1493320"/>
                </a:lnTo>
                <a:lnTo>
                  <a:pt x="1091534" y="1493058"/>
                </a:lnTo>
                <a:lnTo>
                  <a:pt x="1091928" y="1494107"/>
                </a:lnTo>
                <a:lnTo>
                  <a:pt x="1093239" y="1495418"/>
                </a:lnTo>
                <a:lnTo>
                  <a:pt x="1093632" y="1498040"/>
                </a:lnTo>
                <a:lnTo>
                  <a:pt x="1088649" y="1505777"/>
                </a:lnTo>
                <a:lnTo>
                  <a:pt x="1090485" y="1512203"/>
                </a:lnTo>
                <a:lnTo>
                  <a:pt x="1089043" y="1511022"/>
                </a:lnTo>
                <a:lnTo>
                  <a:pt x="1089043" y="1513121"/>
                </a:lnTo>
                <a:lnTo>
                  <a:pt x="1088387" y="1513121"/>
                </a:lnTo>
                <a:lnTo>
                  <a:pt x="1088387" y="1514563"/>
                </a:lnTo>
                <a:lnTo>
                  <a:pt x="1090092" y="1515219"/>
                </a:lnTo>
                <a:lnTo>
                  <a:pt x="1092846" y="1517841"/>
                </a:lnTo>
                <a:lnTo>
                  <a:pt x="1092846" y="1519284"/>
                </a:lnTo>
                <a:lnTo>
                  <a:pt x="1091534" y="1519939"/>
                </a:lnTo>
                <a:lnTo>
                  <a:pt x="1088387" y="1519939"/>
                </a:lnTo>
                <a:lnTo>
                  <a:pt x="1084716" y="1519939"/>
                </a:lnTo>
                <a:lnTo>
                  <a:pt x="1081568" y="1520595"/>
                </a:lnTo>
                <a:lnTo>
                  <a:pt x="1079470" y="1521644"/>
                </a:lnTo>
                <a:lnTo>
                  <a:pt x="1076848" y="1522037"/>
                </a:lnTo>
                <a:lnTo>
                  <a:pt x="1073307" y="1524267"/>
                </a:lnTo>
                <a:lnTo>
                  <a:pt x="1073701" y="1526365"/>
                </a:lnTo>
                <a:lnTo>
                  <a:pt x="1062686" y="1528069"/>
                </a:lnTo>
                <a:lnTo>
                  <a:pt x="1062686" y="1530561"/>
                </a:lnTo>
                <a:lnTo>
                  <a:pt x="1058490" y="1533446"/>
                </a:lnTo>
                <a:lnTo>
                  <a:pt x="1051408" y="1535544"/>
                </a:lnTo>
                <a:lnTo>
                  <a:pt x="1051015" y="1536200"/>
                </a:lnTo>
                <a:lnTo>
                  <a:pt x="1048130" y="1541183"/>
                </a:lnTo>
                <a:lnTo>
                  <a:pt x="1046688" y="1542101"/>
                </a:lnTo>
                <a:lnTo>
                  <a:pt x="1046426" y="1543805"/>
                </a:lnTo>
                <a:lnTo>
                  <a:pt x="1044589" y="1545117"/>
                </a:lnTo>
                <a:lnTo>
                  <a:pt x="1043934" y="1546559"/>
                </a:lnTo>
                <a:lnTo>
                  <a:pt x="1040787" y="1548264"/>
                </a:lnTo>
                <a:lnTo>
                  <a:pt x="1040131" y="1548657"/>
                </a:lnTo>
                <a:lnTo>
                  <a:pt x="1037246" y="1548001"/>
                </a:lnTo>
                <a:lnTo>
                  <a:pt x="1028329" y="1545117"/>
                </a:lnTo>
                <a:lnTo>
                  <a:pt x="1025444" y="1545117"/>
                </a:lnTo>
                <a:lnTo>
                  <a:pt x="1024789" y="1545903"/>
                </a:lnTo>
                <a:lnTo>
                  <a:pt x="1023740" y="1544461"/>
                </a:lnTo>
                <a:lnTo>
                  <a:pt x="1019806" y="1544461"/>
                </a:lnTo>
                <a:lnTo>
                  <a:pt x="1017708" y="1543281"/>
                </a:lnTo>
                <a:lnTo>
                  <a:pt x="1012987" y="1543805"/>
                </a:lnTo>
                <a:lnTo>
                  <a:pt x="1012331" y="1544461"/>
                </a:lnTo>
                <a:lnTo>
                  <a:pt x="1012069" y="1544461"/>
                </a:lnTo>
                <a:lnTo>
                  <a:pt x="1010627" y="1545379"/>
                </a:lnTo>
                <a:lnTo>
                  <a:pt x="1010627" y="1546166"/>
                </a:lnTo>
                <a:lnTo>
                  <a:pt x="1004332" y="1545117"/>
                </a:lnTo>
                <a:lnTo>
                  <a:pt x="1004595" y="1547215"/>
                </a:lnTo>
                <a:lnTo>
                  <a:pt x="1004332" y="1548919"/>
                </a:lnTo>
                <a:lnTo>
                  <a:pt x="1002890" y="1548657"/>
                </a:lnTo>
                <a:lnTo>
                  <a:pt x="997907" y="1546559"/>
                </a:lnTo>
                <a:lnTo>
                  <a:pt x="997907" y="1548919"/>
                </a:lnTo>
                <a:lnTo>
                  <a:pt x="999349" y="1556525"/>
                </a:lnTo>
                <a:lnTo>
                  <a:pt x="991350" y="1556000"/>
                </a:lnTo>
                <a:lnTo>
                  <a:pt x="988990" y="1553247"/>
                </a:lnTo>
                <a:lnTo>
                  <a:pt x="987679" y="1548001"/>
                </a:lnTo>
                <a:lnTo>
                  <a:pt x="979155" y="1548264"/>
                </a:lnTo>
                <a:lnTo>
                  <a:pt x="977713" y="1546166"/>
                </a:lnTo>
                <a:lnTo>
                  <a:pt x="973517" y="1548264"/>
                </a:lnTo>
                <a:lnTo>
                  <a:pt x="972992" y="1555345"/>
                </a:lnTo>
                <a:lnTo>
                  <a:pt x="970632" y="1560721"/>
                </a:lnTo>
                <a:lnTo>
                  <a:pt x="970894" y="1564524"/>
                </a:lnTo>
                <a:lnTo>
                  <a:pt x="966173" y="1564524"/>
                </a:lnTo>
                <a:lnTo>
                  <a:pt x="964075" y="1564917"/>
                </a:lnTo>
                <a:lnTo>
                  <a:pt x="963420" y="1570949"/>
                </a:lnTo>
                <a:lnTo>
                  <a:pt x="970632" y="1571605"/>
                </a:lnTo>
                <a:lnTo>
                  <a:pt x="970894" y="1574883"/>
                </a:lnTo>
                <a:lnTo>
                  <a:pt x="972074" y="1575539"/>
                </a:lnTo>
                <a:lnTo>
                  <a:pt x="972074" y="1576981"/>
                </a:lnTo>
                <a:lnTo>
                  <a:pt x="978369" y="1585111"/>
                </a:lnTo>
                <a:lnTo>
                  <a:pt x="980860" y="1583407"/>
                </a:lnTo>
                <a:lnTo>
                  <a:pt x="986499" y="1586423"/>
                </a:lnTo>
                <a:lnTo>
                  <a:pt x="987154" y="1588258"/>
                </a:lnTo>
                <a:lnTo>
                  <a:pt x="985450" y="1594684"/>
                </a:lnTo>
                <a:lnTo>
                  <a:pt x="986236" y="1598225"/>
                </a:lnTo>
                <a:lnTo>
                  <a:pt x="986892" y="1601765"/>
                </a:lnTo>
                <a:lnTo>
                  <a:pt x="985056" y="1602945"/>
                </a:lnTo>
                <a:lnTo>
                  <a:pt x="984794" y="1605043"/>
                </a:lnTo>
                <a:lnTo>
                  <a:pt x="981909" y="1609502"/>
                </a:lnTo>
                <a:lnTo>
                  <a:pt x="982302" y="1610944"/>
                </a:lnTo>
                <a:lnTo>
                  <a:pt x="980860" y="1615140"/>
                </a:lnTo>
                <a:lnTo>
                  <a:pt x="981253" y="1621304"/>
                </a:lnTo>
                <a:lnTo>
                  <a:pt x="982696" y="1621304"/>
                </a:lnTo>
                <a:lnTo>
                  <a:pt x="982696" y="1621566"/>
                </a:lnTo>
                <a:lnTo>
                  <a:pt x="980598" y="1622746"/>
                </a:lnTo>
                <a:lnTo>
                  <a:pt x="978369" y="1624844"/>
                </a:lnTo>
                <a:lnTo>
                  <a:pt x="976533" y="1624844"/>
                </a:lnTo>
                <a:lnTo>
                  <a:pt x="975615" y="1625106"/>
                </a:lnTo>
                <a:lnTo>
                  <a:pt x="978369" y="1626942"/>
                </a:lnTo>
                <a:lnTo>
                  <a:pt x="979155" y="1629040"/>
                </a:lnTo>
                <a:lnTo>
                  <a:pt x="980598" y="1628647"/>
                </a:lnTo>
                <a:lnTo>
                  <a:pt x="980598" y="1629303"/>
                </a:lnTo>
                <a:lnTo>
                  <a:pt x="980860" y="1630483"/>
                </a:lnTo>
                <a:lnTo>
                  <a:pt x="980598" y="1633237"/>
                </a:lnTo>
                <a:lnTo>
                  <a:pt x="979418" y="1635728"/>
                </a:lnTo>
                <a:lnTo>
                  <a:pt x="978369" y="1636121"/>
                </a:lnTo>
                <a:lnTo>
                  <a:pt x="974172" y="1635466"/>
                </a:lnTo>
                <a:lnTo>
                  <a:pt x="970238" y="1632187"/>
                </a:lnTo>
                <a:lnTo>
                  <a:pt x="969452" y="1632843"/>
                </a:lnTo>
                <a:lnTo>
                  <a:pt x="969452" y="1634286"/>
                </a:lnTo>
                <a:lnTo>
                  <a:pt x="966173" y="1636121"/>
                </a:lnTo>
                <a:lnTo>
                  <a:pt x="963157" y="1636384"/>
                </a:lnTo>
                <a:lnTo>
                  <a:pt x="958437" y="1635466"/>
                </a:lnTo>
                <a:lnTo>
                  <a:pt x="955289" y="1631925"/>
                </a:lnTo>
                <a:lnTo>
                  <a:pt x="954240" y="1632187"/>
                </a:lnTo>
                <a:lnTo>
                  <a:pt x="953978" y="1629040"/>
                </a:lnTo>
                <a:lnTo>
                  <a:pt x="953191" y="1627860"/>
                </a:lnTo>
                <a:lnTo>
                  <a:pt x="952536" y="1627860"/>
                </a:lnTo>
                <a:lnTo>
                  <a:pt x="951093" y="1626942"/>
                </a:lnTo>
                <a:lnTo>
                  <a:pt x="950307" y="1623008"/>
                </a:lnTo>
                <a:lnTo>
                  <a:pt x="948995" y="1620517"/>
                </a:lnTo>
                <a:lnTo>
                  <a:pt x="947815" y="1615665"/>
                </a:lnTo>
                <a:lnTo>
                  <a:pt x="948995" y="1610289"/>
                </a:lnTo>
                <a:lnTo>
                  <a:pt x="951749" y="1608584"/>
                </a:lnTo>
                <a:lnTo>
                  <a:pt x="951356" y="1605961"/>
                </a:lnTo>
                <a:lnTo>
                  <a:pt x="950307" y="1603601"/>
                </a:lnTo>
                <a:lnTo>
                  <a:pt x="947159" y="1603863"/>
                </a:lnTo>
                <a:lnTo>
                  <a:pt x="943619" y="1603863"/>
                </a:lnTo>
                <a:lnTo>
                  <a:pt x="940734" y="1605306"/>
                </a:lnTo>
                <a:lnTo>
                  <a:pt x="940078" y="1603207"/>
                </a:lnTo>
                <a:lnTo>
                  <a:pt x="939029" y="1601765"/>
                </a:lnTo>
                <a:lnTo>
                  <a:pt x="932997" y="1600323"/>
                </a:lnTo>
                <a:lnTo>
                  <a:pt x="930375" y="1600716"/>
                </a:lnTo>
                <a:lnTo>
                  <a:pt x="926572" y="1602158"/>
                </a:lnTo>
                <a:lnTo>
                  <a:pt x="927621" y="1604519"/>
                </a:lnTo>
                <a:lnTo>
                  <a:pt x="926178" y="1605699"/>
                </a:lnTo>
                <a:lnTo>
                  <a:pt x="926572" y="1607141"/>
                </a:lnTo>
                <a:lnTo>
                  <a:pt x="925916" y="1607797"/>
                </a:lnTo>
                <a:lnTo>
                  <a:pt x="926965" y="1610682"/>
                </a:lnTo>
                <a:lnTo>
                  <a:pt x="927359" y="1615140"/>
                </a:lnTo>
                <a:lnTo>
                  <a:pt x="923293" y="1615927"/>
                </a:lnTo>
                <a:lnTo>
                  <a:pt x="922638" y="1609240"/>
                </a:lnTo>
                <a:lnTo>
                  <a:pt x="920540" y="1608846"/>
                </a:lnTo>
                <a:lnTo>
                  <a:pt x="920277" y="1608846"/>
                </a:lnTo>
                <a:lnTo>
                  <a:pt x="919884" y="1607141"/>
                </a:lnTo>
                <a:lnTo>
                  <a:pt x="918835" y="1607141"/>
                </a:lnTo>
                <a:lnTo>
                  <a:pt x="918179" y="1605043"/>
                </a:lnTo>
                <a:lnTo>
                  <a:pt x="915950" y="1605043"/>
                </a:lnTo>
                <a:lnTo>
                  <a:pt x="915950" y="1603207"/>
                </a:lnTo>
                <a:lnTo>
                  <a:pt x="911361" y="1603601"/>
                </a:lnTo>
                <a:lnTo>
                  <a:pt x="911361" y="1607141"/>
                </a:lnTo>
                <a:lnTo>
                  <a:pt x="909656" y="1607404"/>
                </a:lnTo>
                <a:lnTo>
                  <a:pt x="909656" y="1608059"/>
                </a:lnTo>
                <a:lnTo>
                  <a:pt x="907427" y="1608059"/>
                </a:lnTo>
                <a:lnTo>
                  <a:pt x="903755" y="1609502"/>
                </a:lnTo>
                <a:lnTo>
                  <a:pt x="899559" y="1609240"/>
                </a:lnTo>
                <a:lnTo>
                  <a:pt x="897854" y="1612780"/>
                </a:lnTo>
                <a:lnTo>
                  <a:pt x="885134" y="1611993"/>
                </a:lnTo>
                <a:lnTo>
                  <a:pt x="882512" y="1610944"/>
                </a:lnTo>
                <a:lnTo>
                  <a:pt x="878578" y="1607797"/>
                </a:lnTo>
                <a:lnTo>
                  <a:pt x="878578" y="1606355"/>
                </a:lnTo>
                <a:lnTo>
                  <a:pt x="883036" y="1605961"/>
                </a:lnTo>
                <a:lnTo>
                  <a:pt x="882250" y="1600716"/>
                </a:lnTo>
                <a:lnTo>
                  <a:pt x="885921" y="1600060"/>
                </a:lnTo>
                <a:lnTo>
                  <a:pt x="884741" y="1594684"/>
                </a:lnTo>
                <a:lnTo>
                  <a:pt x="881594" y="1594946"/>
                </a:lnTo>
                <a:lnTo>
                  <a:pt x="876480" y="1593897"/>
                </a:lnTo>
                <a:lnTo>
                  <a:pt x="876217" y="1597175"/>
                </a:lnTo>
                <a:lnTo>
                  <a:pt x="872939" y="1594291"/>
                </a:lnTo>
                <a:lnTo>
                  <a:pt x="866383" y="1593504"/>
                </a:lnTo>
                <a:lnTo>
                  <a:pt x="862842" y="1593897"/>
                </a:lnTo>
                <a:lnTo>
                  <a:pt x="859302" y="1595602"/>
                </a:lnTo>
                <a:lnTo>
                  <a:pt x="859564" y="1585111"/>
                </a:lnTo>
                <a:lnTo>
                  <a:pt x="857859" y="1584325"/>
                </a:lnTo>
                <a:lnTo>
                  <a:pt x="852483" y="1584062"/>
                </a:lnTo>
                <a:lnTo>
                  <a:pt x="853532" y="1576981"/>
                </a:lnTo>
                <a:lnTo>
                  <a:pt x="849598" y="1576981"/>
                </a:lnTo>
                <a:lnTo>
                  <a:pt x="845402" y="1576326"/>
                </a:lnTo>
                <a:lnTo>
                  <a:pt x="844746" y="1576588"/>
                </a:lnTo>
                <a:lnTo>
                  <a:pt x="839763" y="1575145"/>
                </a:lnTo>
                <a:lnTo>
                  <a:pt x="838321" y="1575145"/>
                </a:lnTo>
                <a:lnTo>
                  <a:pt x="838321" y="1576588"/>
                </a:lnTo>
                <a:lnTo>
                  <a:pt x="837927" y="1576981"/>
                </a:lnTo>
                <a:lnTo>
                  <a:pt x="837665" y="1580128"/>
                </a:lnTo>
                <a:lnTo>
                  <a:pt x="832289" y="1581964"/>
                </a:lnTo>
                <a:lnTo>
                  <a:pt x="831240" y="1582227"/>
                </a:lnTo>
                <a:lnTo>
                  <a:pt x="830846" y="1581964"/>
                </a:lnTo>
                <a:lnTo>
                  <a:pt x="829142" y="1581964"/>
                </a:lnTo>
                <a:lnTo>
                  <a:pt x="828355" y="1578424"/>
                </a:lnTo>
                <a:lnTo>
                  <a:pt x="822978" y="1579079"/>
                </a:lnTo>
                <a:lnTo>
                  <a:pt x="815504" y="1578686"/>
                </a:lnTo>
                <a:lnTo>
                  <a:pt x="814848" y="1571998"/>
                </a:lnTo>
                <a:lnTo>
                  <a:pt x="813799" y="1565311"/>
                </a:lnTo>
                <a:lnTo>
                  <a:pt x="813406" y="1565311"/>
                </a:lnTo>
                <a:lnTo>
                  <a:pt x="811963" y="1563081"/>
                </a:lnTo>
                <a:lnTo>
                  <a:pt x="811701" y="1560721"/>
                </a:lnTo>
                <a:lnTo>
                  <a:pt x="808161" y="1560983"/>
                </a:lnTo>
                <a:lnTo>
                  <a:pt x="803964" y="1563606"/>
                </a:lnTo>
                <a:lnTo>
                  <a:pt x="800424" y="1564262"/>
                </a:lnTo>
                <a:lnTo>
                  <a:pt x="793605" y="1564524"/>
                </a:lnTo>
                <a:lnTo>
                  <a:pt x="787442" y="1563081"/>
                </a:lnTo>
                <a:lnTo>
                  <a:pt x="787442" y="1556787"/>
                </a:lnTo>
                <a:lnTo>
                  <a:pt x="785737" y="1555345"/>
                </a:lnTo>
                <a:lnTo>
                  <a:pt x="785082" y="1555345"/>
                </a:lnTo>
                <a:lnTo>
                  <a:pt x="782328" y="1554558"/>
                </a:lnTo>
                <a:lnTo>
                  <a:pt x="780099" y="1551542"/>
                </a:lnTo>
                <a:lnTo>
                  <a:pt x="774460" y="1549706"/>
                </a:lnTo>
                <a:lnTo>
                  <a:pt x="770919" y="1550755"/>
                </a:lnTo>
                <a:lnTo>
                  <a:pt x="763838" y="1545903"/>
                </a:lnTo>
                <a:lnTo>
                  <a:pt x="763838" y="1544723"/>
                </a:lnTo>
                <a:lnTo>
                  <a:pt x="759511" y="1543018"/>
                </a:lnTo>
                <a:lnTo>
                  <a:pt x="753872" y="1543018"/>
                </a:lnTo>
                <a:lnTo>
                  <a:pt x="750987" y="1541183"/>
                </a:lnTo>
                <a:lnTo>
                  <a:pt x="750070" y="1537904"/>
                </a:lnTo>
                <a:lnTo>
                  <a:pt x="748234" y="1537249"/>
                </a:lnTo>
                <a:lnTo>
                  <a:pt x="743644" y="1537904"/>
                </a:lnTo>
                <a:lnTo>
                  <a:pt x="741546" y="1541183"/>
                </a:lnTo>
                <a:lnTo>
                  <a:pt x="740366" y="1548919"/>
                </a:lnTo>
                <a:lnTo>
                  <a:pt x="735514" y="1549706"/>
                </a:lnTo>
                <a:lnTo>
                  <a:pt x="729744" y="1551542"/>
                </a:lnTo>
                <a:lnTo>
                  <a:pt x="731187" y="1552853"/>
                </a:lnTo>
                <a:lnTo>
                  <a:pt x="730531" y="1556525"/>
                </a:lnTo>
                <a:lnTo>
                  <a:pt x="729089" y="1556787"/>
                </a:lnTo>
                <a:lnTo>
                  <a:pt x="726204" y="1556787"/>
                </a:lnTo>
                <a:lnTo>
                  <a:pt x="721614" y="1556787"/>
                </a:lnTo>
                <a:lnTo>
                  <a:pt x="704961" y="1556000"/>
                </a:lnTo>
                <a:lnTo>
                  <a:pt x="703912" y="1556000"/>
                </a:lnTo>
                <a:lnTo>
                  <a:pt x="704305" y="1553247"/>
                </a:lnTo>
                <a:lnTo>
                  <a:pt x="702207" y="1547477"/>
                </a:lnTo>
                <a:lnTo>
                  <a:pt x="701813" y="1545903"/>
                </a:lnTo>
                <a:lnTo>
                  <a:pt x="692110" y="1544067"/>
                </a:lnTo>
                <a:lnTo>
                  <a:pt x="689356" y="1543018"/>
                </a:lnTo>
                <a:lnTo>
                  <a:pt x="687258" y="1541838"/>
                </a:lnTo>
                <a:lnTo>
                  <a:pt x="683324" y="1538429"/>
                </a:lnTo>
                <a:lnTo>
                  <a:pt x="681882" y="1532266"/>
                </a:lnTo>
                <a:lnTo>
                  <a:pt x="681488" y="1529905"/>
                </a:lnTo>
                <a:lnTo>
                  <a:pt x="677030" y="1528725"/>
                </a:lnTo>
                <a:lnTo>
                  <a:pt x="674407" y="1529119"/>
                </a:lnTo>
                <a:lnTo>
                  <a:pt x="673751" y="1532003"/>
                </a:lnTo>
                <a:lnTo>
                  <a:pt x="673489" y="1532266"/>
                </a:lnTo>
                <a:lnTo>
                  <a:pt x="672309" y="1533446"/>
                </a:lnTo>
                <a:lnTo>
                  <a:pt x="671653" y="1538429"/>
                </a:lnTo>
                <a:lnTo>
                  <a:pt x="670473" y="1539740"/>
                </a:lnTo>
                <a:lnTo>
                  <a:pt x="663785" y="1539084"/>
                </a:lnTo>
                <a:lnTo>
                  <a:pt x="662736" y="1537904"/>
                </a:lnTo>
                <a:lnTo>
                  <a:pt x="660245" y="1534102"/>
                </a:lnTo>
                <a:lnTo>
                  <a:pt x="656311" y="1532659"/>
                </a:lnTo>
                <a:lnTo>
                  <a:pt x="652115" y="1529119"/>
                </a:lnTo>
                <a:lnTo>
                  <a:pt x="648574" y="1524529"/>
                </a:lnTo>
                <a:lnTo>
                  <a:pt x="644772" y="1524267"/>
                </a:lnTo>
                <a:lnTo>
                  <a:pt x="638215" y="1523742"/>
                </a:lnTo>
                <a:lnTo>
                  <a:pt x="634019" y="1516399"/>
                </a:lnTo>
                <a:lnTo>
                  <a:pt x="630872" y="1514563"/>
                </a:lnTo>
                <a:lnTo>
                  <a:pt x="628249" y="1512858"/>
                </a:lnTo>
                <a:lnTo>
                  <a:pt x="625889" y="1507875"/>
                </a:lnTo>
                <a:lnTo>
                  <a:pt x="624840" y="1505384"/>
                </a:lnTo>
                <a:lnTo>
                  <a:pt x="623791" y="1502499"/>
                </a:lnTo>
                <a:lnTo>
                  <a:pt x="622610" y="1499745"/>
                </a:lnTo>
                <a:lnTo>
                  <a:pt x="621692" y="1498303"/>
                </a:lnTo>
                <a:lnTo>
                  <a:pt x="619594" y="1497385"/>
                </a:lnTo>
                <a:lnTo>
                  <a:pt x="616316" y="1496860"/>
                </a:lnTo>
                <a:lnTo>
                  <a:pt x="613431" y="1494107"/>
                </a:lnTo>
                <a:lnTo>
                  <a:pt x="610153" y="1492664"/>
                </a:lnTo>
                <a:lnTo>
                  <a:pt x="607793" y="1492664"/>
                </a:lnTo>
                <a:lnTo>
                  <a:pt x="606350" y="1490304"/>
                </a:lnTo>
                <a:lnTo>
                  <a:pt x="602810" y="1477846"/>
                </a:lnTo>
                <a:lnTo>
                  <a:pt x="600056" y="1475617"/>
                </a:lnTo>
                <a:lnTo>
                  <a:pt x="595072" y="1472208"/>
                </a:lnTo>
                <a:lnTo>
                  <a:pt x="594285" y="1469978"/>
                </a:lnTo>
                <a:lnTo>
                  <a:pt x="592187" y="1465782"/>
                </a:lnTo>
                <a:lnTo>
                  <a:pt x="590876" y="1464340"/>
                </a:lnTo>
                <a:lnTo>
                  <a:pt x="591531" y="1459750"/>
                </a:lnTo>
                <a:lnTo>
                  <a:pt x="587204" y="1458046"/>
                </a:lnTo>
                <a:lnTo>
                  <a:pt x="585106" y="1455161"/>
                </a:lnTo>
                <a:lnTo>
                  <a:pt x="585893" y="1455161"/>
                </a:lnTo>
                <a:lnTo>
                  <a:pt x="585893" y="1453980"/>
                </a:lnTo>
                <a:lnTo>
                  <a:pt x="586155" y="1453980"/>
                </a:lnTo>
                <a:lnTo>
                  <a:pt x="586548" y="1453325"/>
                </a:lnTo>
                <a:lnTo>
                  <a:pt x="586155" y="1453063"/>
                </a:lnTo>
                <a:lnTo>
                  <a:pt x="588909" y="1446637"/>
                </a:lnTo>
                <a:lnTo>
                  <a:pt x="590089" y="1447686"/>
                </a:lnTo>
                <a:lnTo>
                  <a:pt x="592581" y="1448080"/>
                </a:lnTo>
                <a:lnTo>
                  <a:pt x="593629" y="1448735"/>
                </a:lnTo>
                <a:lnTo>
                  <a:pt x="595990" y="1447424"/>
                </a:lnTo>
                <a:lnTo>
                  <a:pt x="595072" y="1446244"/>
                </a:lnTo>
                <a:lnTo>
                  <a:pt x="594285" y="1443359"/>
                </a:lnTo>
                <a:lnTo>
                  <a:pt x="593629" y="1443359"/>
                </a:lnTo>
                <a:lnTo>
                  <a:pt x="593629" y="1441654"/>
                </a:lnTo>
                <a:lnTo>
                  <a:pt x="593892" y="1441261"/>
                </a:lnTo>
                <a:lnTo>
                  <a:pt x="593629" y="1440605"/>
                </a:lnTo>
                <a:lnTo>
                  <a:pt x="595990" y="1438507"/>
                </a:lnTo>
                <a:lnTo>
                  <a:pt x="597432" y="1434967"/>
                </a:lnTo>
                <a:lnTo>
                  <a:pt x="595990" y="1434967"/>
                </a:lnTo>
                <a:lnTo>
                  <a:pt x="595334" y="1434573"/>
                </a:lnTo>
                <a:lnTo>
                  <a:pt x="594285" y="1433786"/>
                </a:lnTo>
                <a:lnTo>
                  <a:pt x="595334" y="1431688"/>
                </a:lnTo>
                <a:lnTo>
                  <a:pt x="599663" y="1428541"/>
                </a:lnTo>
                <a:lnTo>
                  <a:pt x="601761" y="1429197"/>
                </a:lnTo>
                <a:lnTo>
                  <a:pt x="602154" y="1429984"/>
                </a:lnTo>
                <a:lnTo>
                  <a:pt x="602810" y="1429197"/>
                </a:lnTo>
                <a:lnTo>
                  <a:pt x="605957" y="1427885"/>
                </a:lnTo>
                <a:lnTo>
                  <a:pt x="606743" y="1428148"/>
                </a:lnTo>
                <a:lnTo>
                  <a:pt x="607137" y="1427099"/>
                </a:lnTo>
                <a:lnTo>
                  <a:pt x="611595" y="1421067"/>
                </a:lnTo>
                <a:lnTo>
                  <a:pt x="610940" y="1420804"/>
                </a:lnTo>
                <a:lnTo>
                  <a:pt x="610153" y="1421067"/>
                </a:lnTo>
                <a:lnTo>
                  <a:pt x="609497" y="1420411"/>
                </a:lnTo>
                <a:lnTo>
                  <a:pt x="609235" y="1421067"/>
                </a:lnTo>
                <a:lnTo>
                  <a:pt x="608448" y="1420804"/>
                </a:lnTo>
                <a:lnTo>
                  <a:pt x="608842" y="1420149"/>
                </a:lnTo>
                <a:lnTo>
                  <a:pt x="608055" y="1420149"/>
                </a:lnTo>
                <a:lnTo>
                  <a:pt x="607793" y="1418969"/>
                </a:lnTo>
                <a:lnTo>
                  <a:pt x="607137" y="1418182"/>
                </a:lnTo>
                <a:lnTo>
                  <a:pt x="604252" y="1417919"/>
                </a:lnTo>
                <a:lnTo>
                  <a:pt x="604252" y="1417526"/>
                </a:lnTo>
                <a:lnTo>
                  <a:pt x="601367" y="1417919"/>
                </a:lnTo>
                <a:lnTo>
                  <a:pt x="600974" y="1418706"/>
                </a:lnTo>
                <a:lnTo>
                  <a:pt x="599663" y="1418182"/>
                </a:lnTo>
                <a:lnTo>
                  <a:pt x="600056" y="1416739"/>
                </a:lnTo>
                <a:lnTo>
                  <a:pt x="600318" y="1416739"/>
                </a:lnTo>
                <a:lnTo>
                  <a:pt x="600318" y="1417526"/>
                </a:lnTo>
                <a:lnTo>
                  <a:pt x="604252" y="1417264"/>
                </a:lnTo>
                <a:lnTo>
                  <a:pt x="604252" y="1416477"/>
                </a:lnTo>
                <a:lnTo>
                  <a:pt x="603072" y="1416084"/>
                </a:lnTo>
                <a:lnTo>
                  <a:pt x="603072" y="1415428"/>
                </a:lnTo>
                <a:lnTo>
                  <a:pt x="602416" y="1415166"/>
                </a:lnTo>
                <a:lnTo>
                  <a:pt x="601367" y="1414772"/>
                </a:lnTo>
                <a:lnTo>
                  <a:pt x="601367" y="1414379"/>
                </a:lnTo>
                <a:lnTo>
                  <a:pt x="602416" y="1414379"/>
                </a:lnTo>
                <a:lnTo>
                  <a:pt x="602416" y="1413986"/>
                </a:lnTo>
                <a:lnTo>
                  <a:pt x="600712" y="1413723"/>
                </a:lnTo>
                <a:lnTo>
                  <a:pt x="600318" y="1413986"/>
                </a:lnTo>
                <a:lnTo>
                  <a:pt x="597957" y="1413330"/>
                </a:lnTo>
                <a:lnTo>
                  <a:pt x="599269" y="1411625"/>
                </a:lnTo>
                <a:lnTo>
                  <a:pt x="596514" y="1411101"/>
                </a:lnTo>
                <a:lnTo>
                  <a:pt x="596514" y="1410445"/>
                </a:lnTo>
                <a:lnTo>
                  <a:pt x="593236" y="1410183"/>
                </a:lnTo>
                <a:lnTo>
                  <a:pt x="593236" y="1409789"/>
                </a:lnTo>
                <a:lnTo>
                  <a:pt x="593892" y="1406642"/>
                </a:lnTo>
                <a:lnTo>
                  <a:pt x="595990" y="1403102"/>
                </a:lnTo>
                <a:lnTo>
                  <a:pt x="595072" y="1401659"/>
                </a:lnTo>
                <a:lnTo>
                  <a:pt x="594678" y="1400217"/>
                </a:lnTo>
                <a:lnTo>
                  <a:pt x="594678" y="1396676"/>
                </a:lnTo>
                <a:lnTo>
                  <a:pt x="595072" y="1395234"/>
                </a:lnTo>
                <a:lnTo>
                  <a:pt x="596777" y="1389595"/>
                </a:lnTo>
                <a:lnTo>
                  <a:pt x="598613" y="1385661"/>
                </a:lnTo>
                <a:lnTo>
                  <a:pt x="598613" y="1383563"/>
                </a:lnTo>
                <a:lnTo>
                  <a:pt x="601761" y="1378187"/>
                </a:lnTo>
                <a:lnTo>
                  <a:pt x="605039" y="1368745"/>
                </a:lnTo>
                <a:lnTo>
                  <a:pt x="607137" y="1367303"/>
                </a:lnTo>
                <a:lnTo>
                  <a:pt x="610940" y="1357337"/>
                </a:lnTo>
                <a:lnTo>
                  <a:pt x="612776" y="1354583"/>
                </a:lnTo>
                <a:lnTo>
                  <a:pt x="609497" y="1351961"/>
                </a:lnTo>
                <a:lnTo>
                  <a:pt x="608842" y="1349600"/>
                </a:lnTo>
                <a:lnTo>
                  <a:pt x="603859" y="1343962"/>
                </a:lnTo>
                <a:lnTo>
                  <a:pt x="604252" y="1342126"/>
                </a:lnTo>
                <a:lnTo>
                  <a:pt x="605039" y="1341077"/>
                </a:lnTo>
                <a:lnTo>
                  <a:pt x="608448" y="1340028"/>
                </a:lnTo>
                <a:lnTo>
                  <a:pt x="609497" y="1340028"/>
                </a:lnTo>
                <a:lnTo>
                  <a:pt x="610153" y="1338979"/>
                </a:lnTo>
                <a:lnTo>
                  <a:pt x="610940" y="1336881"/>
                </a:lnTo>
                <a:lnTo>
                  <a:pt x="611333" y="1336094"/>
                </a:lnTo>
                <a:lnTo>
                  <a:pt x="611333" y="1335700"/>
                </a:lnTo>
                <a:lnTo>
                  <a:pt x="609235" y="1335438"/>
                </a:lnTo>
                <a:lnTo>
                  <a:pt x="607137" y="1334389"/>
                </a:lnTo>
                <a:lnTo>
                  <a:pt x="606350" y="1331898"/>
                </a:lnTo>
                <a:lnTo>
                  <a:pt x="605957" y="1331504"/>
                </a:lnTo>
                <a:lnTo>
                  <a:pt x="607399" y="1327701"/>
                </a:lnTo>
                <a:lnTo>
                  <a:pt x="609235" y="1326128"/>
                </a:lnTo>
                <a:lnTo>
                  <a:pt x="609497" y="1324423"/>
                </a:lnTo>
                <a:lnTo>
                  <a:pt x="609235" y="1322587"/>
                </a:lnTo>
                <a:lnTo>
                  <a:pt x="609235" y="1320489"/>
                </a:lnTo>
                <a:lnTo>
                  <a:pt x="608055" y="1318785"/>
                </a:lnTo>
                <a:lnTo>
                  <a:pt x="606350" y="1319440"/>
                </a:lnTo>
                <a:lnTo>
                  <a:pt x="603859" y="1318391"/>
                </a:lnTo>
                <a:lnTo>
                  <a:pt x="600318" y="1317342"/>
                </a:lnTo>
                <a:lnTo>
                  <a:pt x="599269" y="1316949"/>
                </a:lnTo>
                <a:lnTo>
                  <a:pt x="599269" y="1314851"/>
                </a:lnTo>
                <a:lnTo>
                  <a:pt x="605695" y="1310261"/>
                </a:lnTo>
                <a:lnTo>
                  <a:pt x="607137" y="1309868"/>
                </a:lnTo>
                <a:lnTo>
                  <a:pt x="606350" y="1308819"/>
                </a:lnTo>
                <a:lnTo>
                  <a:pt x="605957" y="1308819"/>
                </a:lnTo>
                <a:lnTo>
                  <a:pt x="603859" y="1306327"/>
                </a:lnTo>
                <a:lnTo>
                  <a:pt x="607793" y="1304622"/>
                </a:lnTo>
                <a:lnTo>
                  <a:pt x="608448" y="1303442"/>
                </a:lnTo>
                <a:lnTo>
                  <a:pt x="608055" y="1301869"/>
                </a:lnTo>
                <a:lnTo>
                  <a:pt x="608448" y="1300426"/>
                </a:lnTo>
                <a:lnTo>
                  <a:pt x="609891" y="1298197"/>
                </a:lnTo>
                <a:lnTo>
                  <a:pt x="609891" y="1297541"/>
                </a:lnTo>
                <a:lnTo>
                  <a:pt x="608055" y="1297541"/>
                </a:lnTo>
                <a:lnTo>
                  <a:pt x="608842" y="1296492"/>
                </a:lnTo>
                <a:lnTo>
                  <a:pt x="608842" y="1295705"/>
                </a:lnTo>
                <a:lnTo>
                  <a:pt x="608448" y="1295443"/>
                </a:lnTo>
                <a:lnTo>
                  <a:pt x="608448" y="1294263"/>
                </a:lnTo>
                <a:lnTo>
                  <a:pt x="609235" y="1294001"/>
                </a:lnTo>
                <a:lnTo>
                  <a:pt x="612776" y="1293607"/>
                </a:lnTo>
                <a:lnTo>
                  <a:pt x="613038" y="1293345"/>
                </a:lnTo>
                <a:lnTo>
                  <a:pt x="613038" y="1292558"/>
                </a:lnTo>
                <a:lnTo>
                  <a:pt x="613038" y="1290460"/>
                </a:lnTo>
                <a:lnTo>
                  <a:pt x="612120" y="1289018"/>
                </a:lnTo>
                <a:lnTo>
                  <a:pt x="612776" y="1287706"/>
                </a:lnTo>
                <a:lnTo>
                  <a:pt x="615529" y="1286526"/>
                </a:lnTo>
                <a:lnTo>
                  <a:pt x="615529" y="1282986"/>
                </a:lnTo>
                <a:lnTo>
                  <a:pt x="616054" y="1280888"/>
                </a:lnTo>
                <a:lnTo>
                  <a:pt x="616972" y="1278396"/>
                </a:lnTo>
                <a:lnTo>
                  <a:pt x="616054" y="1277741"/>
                </a:lnTo>
                <a:lnTo>
                  <a:pt x="614874" y="1279839"/>
                </a:lnTo>
                <a:lnTo>
                  <a:pt x="612382" y="1280625"/>
                </a:lnTo>
                <a:lnTo>
                  <a:pt x="609497" y="1278396"/>
                </a:lnTo>
                <a:lnTo>
                  <a:pt x="609497" y="1274200"/>
                </a:lnTo>
                <a:lnTo>
                  <a:pt x="611333" y="1271577"/>
                </a:lnTo>
                <a:lnTo>
                  <a:pt x="612120" y="1271184"/>
                </a:lnTo>
                <a:lnTo>
                  <a:pt x="613038" y="1271184"/>
                </a:lnTo>
                <a:lnTo>
                  <a:pt x="614874" y="1270528"/>
                </a:lnTo>
                <a:lnTo>
                  <a:pt x="615529" y="1270922"/>
                </a:lnTo>
                <a:lnTo>
                  <a:pt x="616316" y="1270266"/>
                </a:lnTo>
                <a:lnTo>
                  <a:pt x="616316" y="1268430"/>
                </a:lnTo>
                <a:lnTo>
                  <a:pt x="612382" y="1268824"/>
                </a:lnTo>
                <a:lnTo>
                  <a:pt x="611333" y="1270922"/>
                </a:lnTo>
                <a:lnTo>
                  <a:pt x="608842" y="1271184"/>
                </a:lnTo>
                <a:lnTo>
                  <a:pt x="605957" y="1268824"/>
                </a:lnTo>
                <a:lnTo>
                  <a:pt x="604514" y="1269086"/>
                </a:lnTo>
                <a:lnTo>
                  <a:pt x="604252" y="1270922"/>
                </a:lnTo>
                <a:lnTo>
                  <a:pt x="600974" y="1271577"/>
                </a:lnTo>
                <a:lnTo>
                  <a:pt x="598876" y="1273807"/>
                </a:lnTo>
                <a:lnTo>
                  <a:pt x="595990" y="1273282"/>
                </a:lnTo>
                <a:lnTo>
                  <a:pt x="595728" y="1270528"/>
                </a:lnTo>
                <a:lnTo>
                  <a:pt x="592974" y="1269873"/>
                </a:lnTo>
                <a:lnTo>
                  <a:pt x="595334" y="1266201"/>
                </a:lnTo>
                <a:lnTo>
                  <a:pt x="591794" y="1264890"/>
                </a:lnTo>
                <a:lnTo>
                  <a:pt x="591794" y="1262529"/>
                </a:lnTo>
                <a:lnTo>
                  <a:pt x="590876" y="1259907"/>
                </a:lnTo>
                <a:lnTo>
                  <a:pt x="591138" y="1258202"/>
                </a:lnTo>
                <a:lnTo>
                  <a:pt x="590876" y="1257809"/>
                </a:lnTo>
                <a:lnTo>
                  <a:pt x="590876" y="1256760"/>
                </a:lnTo>
                <a:lnTo>
                  <a:pt x="590089" y="1256366"/>
                </a:lnTo>
                <a:lnTo>
                  <a:pt x="589433" y="1256104"/>
                </a:lnTo>
                <a:lnTo>
                  <a:pt x="586811" y="1256760"/>
                </a:lnTo>
                <a:lnTo>
                  <a:pt x="586155" y="1254924"/>
                </a:lnTo>
                <a:lnTo>
                  <a:pt x="584450" y="1254662"/>
                </a:lnTo>
                <a:lnTo>
                  <a:pt x="582614" y="1254006"/>
                </a:lnTo>
                <a:lnTo>
                  <a:pt x="581172" y="1254924"/>
                </a:lnTo>
                <a:lnTo>
                  <a:pt x="581434" y="1255711"/>
                </a:lnTo>
                <a:lnTo>
                  <a:pt x="581959" y="1256366"/>
                </a:lnTo>
                <a:lnTo>
                  <a:pt x="581959" y="1258202"/>
                </a:lnTo>
                <a:lnTo>
                  <a:pt x="581172" y="1259251"/>
                </a:lnTo>
                <a:lnTo>
                  <a:pt x="579336" y="1260562"/>
                </a:lnTo>
                <a:lnTo>
                  <a:pt x="579074" y="1262005"/>
                </a:lnTo>
                <a:lnTo>
                  <a:pt x="580516" y="1263841"/>
                </a:lnTo>
                <a:lnTo>
                  <a:pt x="580516" y="1264627"/>
                </a:lnTo>
                <a:lnTo>
                  <a:pt x="579074" y="1266201"/>
                </a:lnTo>
                <a:lnTo>
                  <a:pt x="578680" y="1267643"/>
                </a:lnTo>
                <a:lnTo>
                  <a:pt x="576976" y="1267643"/>
                </a:lnTo>
                <a:lnTo>
                  <a:pt x="574878" y="1265939"/>
                </a:lnTo>
                <a:lnTo>
                  <a:pt x="573698" y="1268430"/>
                </a:lnTo>
                <a:lnTo>
                  <a:pt x="571600" y="1269610"/>
                </a:lnTo>
                <a:lnTo>
                  <a:pt x="569895" y="1268430"/>
                </a:lnTo>
                <a:lnTo>
                  <a:pt x="567272" y="1268824"/>
                </a:lnTo>
                <a:lnTo>
                  <a:pt x="565961" y="1270528"/>
                </a:lnTo>
                <a:lnTo>
                  <a:pt x="565567" y="1269873"/>
                </a:lnTo>
                <a:lnTo>
                  <a:pt x="560978" y="1264890"/>
                </a:lnTo>
                <a:lnTo>
                  <a:pt x="559535" y="1259907"/>
                </a:lnTo>
                <a:lnTo>
                  <a:pt x="559535" y="1259251"/>
                </a:lnTo>
                <a:lnTo>
                  <a:pt x="561371" y="1257809"/>
                </a:lnTo>
                <a:lnTo>
                  <a:pt x="561634" y="1256760"/>
                </a:lnTo>
                <a:lnTo>
                  <a:pt x="562814" y="1254924"/>
                </a:lnTo>
                <a:lnTo>
                  <a:pt x="563469" y="1254268"/>
                </a:lnTo>
                <a:lnTo>
                  <a:pt x="563863" y="1254006"/>
                </a:lnTo>
                <a:lnTo>
                  <a:pt x="565174" y="1252826"/>
                </a:lnTo>
                <a:lnTo>
                  <a:pt x="565961" y="1251383"/>
                </a:lnTo>
                <a:lnTo>
                  <a:pt x="565961" y="1250728"/>
                </a:lnTo>
                <a:lnTo>
                  <a:pt x="566354" y="1250072"/>
                </a:lnTo>
                <a:lnTo>
                  <a:pt x="563863" y="1249023"/>
                </a:lnTo>
                <a:lnTo>
                  <a:pt x="563076" y="1249285"/>
                </a:lnTo>
                <a:lnTo>
                  <a:pt x="563076" y="1248630"/>
                </a:lnTo>
                <a:lnTo>
                  <a:pt x="562420" y="1248367"/>
                </a:lnTo>
                <a:lnTo>
                  <a:pt x="560978" y="1246400"/>
                </a:lnTo>
                <a:lnTo>
                  <a:pt x="558880" y="1247187"/>
                </a:lnTo>
                <a:lnTo>
                  <a:pt x="558093" y="1248367"/>
                </a:lnTo>
                <a:lnTo>
                  <a:pt x="555733" y="1249023"/>
                </a:lnTo>
                <a:lnTo>
                  <a:pt x="555339" y="1249285"/>
                </a:lnTo>
                <a:lnTo>
                  <a:pt x="555339" y="1250465"/>
                </a:lnTo>
                <a:lnTo>
                  <a:pt x="555077" y="1250728"/>
                </a:lnTo>
                <a:lnTo>
                  <a:pt x="555077" y="1251383"/>
                </a:lnTo>
                <a:lnTo>
                  <a:pt x="554159" y="1251777"/>
                </a:lnTo>
                <a:lnTo>
                  <a:pt x="551405" y="1252563"/>
                </a:lnTo>
                <a:lnTo>
                  <a:pt x="550356" y="1252826"/>
                </a:lnTo>
                <a:lnTo>
                  <a:pt x="551012" y="1249679"/>
                </a:lnTo>
                <a:lnTo>
                  <a:pt x="550618" y="1248367"/>
                </a:lnTo>
                <a:lnTo>
                  <a:pt x="552454" y="1246138"/>
                </a:lnTo>
                <a:lnTo>
                  <a:pt x="552717" y="1244696"/>
                </a:lnTo>
                <a:lnTo>
                  <a:pt x="553503" y="1242991"/>
                </a:lnTo>
                <a:lnTo>
                  <a:pt x="553897" y="1240106"/>
                </a:lnTo>
                <a:lnTo>
                  <a:pt x="554552" y="1237352"/>
                </a:lnTo>
                <a:lnTo>
                  <a:pt x="554552" y="1236303"/>
                </a:lnTo>
                <a:lnTo>
                  <a:pt x="555995" y="1233025"/>
                </a:lnTo>
                <a:lnTo>
                  <a:pt x="562814" y="1225682"/>
                </a:lnTo>
                <a:lnTo>
                  <a:pt x="560978" y="1224895"/>
                </a:lnTo>
                <a:lnTo>
                  <a:pt x="560191" y="1222797"/>
                </a:lnTo>
                <a:lnTo>
                  <a:pt x="559929" y="1221485"/>
                </a:lnTo>
                <a:lnTo>
                  <a:pt x="559535" y="1216371"/>
                </a:lnTo>
                <a:lnTo>
                  <a:pt x="559535" y="1212831"/>
                </a:lnTo>
                <a:lnTo>
                  <a:pt x="559273" y="1212044"/>
                </a:lnTo>
                <a:lnTo>
                  <a:pt x="560191" y="1207585"/>
                </a:lnTo>
                <a:lnTo>
                  <a:pt x="558093" y="1206799"/>
                </a:lnTo>
                <a:lnTo>
                  <a:pt x="558486" y="1204045"/>
                </a:lnTo>
                <a:lnTo>
                  <a:pt x="559929" y="1201422"/>
                </a:lnTo>
                <a:lnTo>
                  <a:pt x="557437" y="1201947"/>
                </a:lnTo>
                <a:lnTo>
                  <a:pt x="557437" y="1199062"/>
                </a:lnTo>
                <a:lnTo>
                  <a:pt x="558093" y="1196964"/>
                </a:lnTo>
                <a:lnTo>
                  <a:pt x="567272" y="1200504"/>
                </a:lnTo>
                <a:lnTo>
                  <a:pt x="569239" y="1200111"/>
                </a:lnTo>
                <a:lnTo>
                  <a:pt x="570944" y="1197620"/>
                </a:lnTo>
                <a:lnTo>
                  <a:pt x="575796" y="1195521"/>
                </a:lnTo>
                <a:lnTo>
                  <a:pt x="577238" y="1194866"/>
                </a:lnTo>
                <a:lnTo>
                  <a:pt x="580779" y="1194079"/>
                </a:lnTo>
                <a:lnTo>
                  <a:pt x="580516" y="1193423"/>
                </a:lnTo>
                <a:lnTo>
                  <a:pt x="578418" y="1193423"/>
                </a:lnTo>
                <a:lnTo>
                  <a:pt x="578418" y="1188047"/>
                </a:lnTo>
                <a:lnTo>
                  <a:pt x="580516" y="1186998"/>
                </a:lnTo>
                <a:lnTo>
                  <a:pt x="580516" y="1184506"/>
                </a:lnTo>
                <a:lnTo>
                  <a:pt x="579074" y="1182146"/>
                </a:lnTo>
                <a:lnTo>
                  <a:pt x="578680" y="1179917"/>
                </a:lnTo>
                <a:lnTo>
                  <a:pt x="579336" y="1179523"/>
                </a:lnTo>
                <a:lnTo>
                  <a:pt x="578680" y="1176770"/>
                </a:lnTo>
                <a:lnTo>
                  <a:pt x="580516" y="1175065"/>
                </a:lnTo>
                <a:lnTo>
                  <a:pt x="579074" y="1173623"/>
                </a:lnTo>
                <a:lnTo>
                  <a:pt x="580123" y="1173885"/>
                </a:lnTo>
                <a:lnTo>
                  <a:pt x="580516" y="1173229"/>
                </a:lnTo>
                <a:lnTo>
                  <a:pt x="580123" y="1172180"/>
                </a:lnTo>
                <a:lnTo>
                  <a:pt x="580516" y="1169689"/>
                </a:lnTo>
                <a:lnTo>
                  <a:pt x="579074" y="1166804"/>
                </a:lnTo>
                <a:lnTo>
                  <a:pt x="579074" y="1164968"/>
                </a:lnTo>
                <a:lnTo>
                  <a:pt x="578418" y="1164312"/>
                </a:lnTo>
                <a:lnTo>
                  <a:pt x="576583" y="1164312"/>
                </a:lnTo>
                <a:lnTo>
                  <a:pt x="575796" y="1162870"/>
                </a:lnTo>
                <a:lnTo>
                  <a:pt x="577632" y="1160378"/>
                </a:lnTo>
                <a:lnTo>
                  <a:pt x="577632" y="1159723"/>
                </a:lnTo>
                <a:lnTo>
                  <a:pt x="576976" y="1159329"/>
                </a:lnTo>
                <a:lnTo>
                  <a:pt x="575533" y="1160378"/>
                </a:lnTo>
                <a:lnTo>
                  <a:pt x="574091" y="1160378"/>
                </a:lnTo>
                <a:lnTo>
                  <a:pt x="573435" y="1159329"/>
                </a:lnTo>
                <a:lnTo>
                  <a:pt x="571993" y="1155002"/>
                </a:lnTo>
                <a:lnTo>
                  <a:pt x="571993" y="1153691"/>
                </a:lnTo>
                <a:lnTo>
                  <a:pt x="574353" y="1151986"/>
                </a:lnTo>
                <a:lnTo>
                  <a:pt x="573042" y="1150544"/>
                </a:lnTo>
                <a:lnTo>
                  <a:pt x="571993" y="1150150"/>
                </a:lnTo>
                <a:lnTo>
                  <a:pt x="571993" y="1149363"/>
                </a:lnTo>
                <a:lnTo>
                  <a:pt x="571600" y="1148708"/>
                </a:lnTo>
                <a:lnTo>
                  <a:pt x="569501" y="1148708"/>
                </a:lnTo>
                <a:lnTo>
                  <a:pt x="567272" y="1146610"/>
                </a:lnTo>
                <a:lnTo>
                  <a:pt x="567272" y="1146347"/>
                </a:lnTo>
                <a:lnTo>
                  <a:pt x="569239" y="1145167"/>
                </a:lnTo>
                <a:lnTo>
                  <a:pt x="569239" y="1144512"/>
                </a:lnTo>
                <a:lnTo>
                  <a:pt x="569239" y="1143725"/>
                </a:lnTo>
                <a:lnTo>
                  <a:pt x="567797" y="1143069"/>
                </a:lnTo>
                <a:lnTo>
                  <a:pt x="567010" y="1142807"/>
                </a:lnTo>
                <a:lnTo>
                  <a:pt x="565174" y="1144249"/>
                </a:lnTo>
                <a:lnTo>
                  <a:pt x="564519" y="1143462"/>
                </a:lnTo>
                <a:lnTo>
                  <a:pt x="564912" y="1142020"/>
                </a:lnTo>
                <a:lnTo>
                  <a:pt x="567010" y="1140578"/>
                </a:lnTo>
                <a:lnTo>
                  <a:pt x="567272" y="1139529"/>
                </a:lnTo>
                <a:lnTo>
                  <a:pt x="566616" y="1140184"/>
                </a:lnTo>
                <a:lnTo>
                  <a:pt x="566354" y="1139266"/>
                </a:lnTo>
                <a:lnTo>
                  <a:pt x="567272" y="1138873"/>
                </a:lnTo>
                <a:lnTo>
                  <a:pt x="566616" y="1137824"/>
                </a:lnTo>
                <a:lnTo>
                  <a:pt x="565961" y="1138086"/>
                </a:lnTo>
                <a:lnTo>
                  <a:pt x="565567" y="1137430"/>
                </a:lnTo>
                <a:lnTo>
                  <a:pt x="566616" y="1136644"/>
                </a:lnTo>
                <a:lnTo>
                  <a:pt x="567797" y="1136381"/>
                </a:lnTo>
                <a:lnTo>
                  <a:pt x="568452" y="1135201"/>
                </a:lnTo>
                <a:lnTo>
                  <a:pt x="568452" y="1133890"/>
                </a:lnTo>
                <a:lnTo>
                  <a:pt x="569895" y="1133890"/>
                </a:lnTo>
                <a:lnTo>
                  <a:pt x="571993" y="1133103"/>
                </a:lnTo>
                <a:lnTo>
                  <a:pt x="571600" y="1132185"/>
                </a:lnTo>
                <a:lnTo>
                  <a:pt x="573042" y="1131005"/>
                </a:lnTo>
                <a:lnTo>
                  <a:pt x="570944" y="1128907"/>
                </a:lnTo>
                <a:lnTo>
                  <a:pt x="572255" y="1128645"/>
                </a:lnTo>
                <a:lnTo>
                  <a:pt x="571600" y="1127202"/>
                </a:lnTo>
                <a:lnTo>
                  <a:pt x="571600" y="1125760"/>
                </a:lnTo>
                <a:lnTo>
                  <a:pt x="570944" y="1124448"/>
                </a:lnTo>
                <a:lnTo>
                  <a:pt x="567797" y="1123924"/>
                </a:lnTo>
                <a:lnTo>
                  <a:pt x="566354" y="1119728"/>
                </a:lnTo>
                <a:lnTo>
                  <a:pt x="566616" y="1118285"/>
                </a:lnTo>
                <a:lnTo>
                  <a:pt x="567797" y="1117630"/>
                </a:lnTo>
                <a:lnTo>
                  <a:pt x="569501" y="1117630"/>
                </a:lnTo>
                <a:lnTo>
                  <a:pt x="568452" y="1116187"/>
                </a:lnTo>
                <a:lnTo>
                  <a:pt x="568715" y="1114483"/>
                </a:lnTo>
                <a:lnTo>
                  <a:pt x="568715" y="1112253"/>
                </a:lnTo>
                <a:lnTo>
                  <a:pt x="569895" y="1111467"/>
                </a:lnTo>
                <a:lnTo>
                  <a:pt x="571337" y="1111467"/>
                </a:lnTo>
                <a:lnTo>
                  <a:pt x="571993" y="1110811"/>
                </a:lnTo>
                <a:lnTo>
                  <a:pt x="572255" y="1110024"/>
                </a:lnTo>
                <a:lnTo>
                  <a:pt x="571993" y="1108319"/>
                </a:lnTo>
                <a:lnTo>
                  <a:pt x="571993" y="1104385"/>
                </a:lnTo>
                <a:lnTo>
                  <a:pt x="571993" y="1104123"/>
                </a:lnTo>
                <a:lnTo>
                  <a:pt x="570550" y="1102681"/>
                </a:lnTo>
                <a:lnTo>
                  <a:pt x="572649" y="1102681"/>
                </a:lnTo>
                <a:lnTo>
                  <a:pt x="573698" y="1102287"/>
                </a:lnTo>
                <a:lnTo>
                  <a:pt x="574353" y="1102681"/>
                </a:lnTo>
                <a:lnTo>
                  <a:pt x="576320" y="1103730"/>
                </a:lnTo>
                <a:lnTo>
                  <a:pt x="577238" y="1103730"/>
                </a:lnTo>
                <a:lnTo>
                  <a:pt x="578025" y="1104123"/>
                </a:lnTo>
                <a:lnTo>
                  <a:pt x="579074" y="1104123"/>
                </a:lnTo>
                <a:lnTo>
                  <a:pt x="579730" y="1102943"/>
                </a:lnTo>
                <a:lnTo>
                  <a:pt x="580779" y="1100845"/>
                </a:lnTo>
                <a:lnTo>
                  <a:pt x="580123" y="1099927"/>
                </a:lnTo>
                <a:lnTo>
                  <a:pt x="580123" y="1098485"/>
                </a:lnTo>
                <a:lnTo>
                  <a:pt x="582614" y="1097042"/>
                </a:lnTo>
                <a:lnTo>
                  <a:pt x="581434" y="1094157"/>
                </a:lnTo>
                <a:lnTo>
                  <a:pt x="583401" y="1093108"/>
                </a:lnTo>
                <a:lnTo>
                  <a:pt x="581959" y="1090748"/>
                </a:lnTo>
                <a:lnTo>
                  <a:pt x="581172" y="1090223"/>
                </a:lnTo>
                <a:lnTo>
                  <a:pt x="580516" y="1089305"/>
                </a:lnTo>
                <a:lnTo>
                  <a:pt x="579336" y="1087863"/>
                </a:lnTo>
                <a:lnTo>
                  <a:pt x="579074" y="1086421"/>
                </a:lnTo>
                <a:lnTo>
                  <a:pt x="578418" y="1085109"/>
                </a:lnTo>
                <a:lnTo>
                  <a:pt x="577238" y="1081831"/>
                </a:lnTo>
                <a:lnTo>
                  <a:pt x="577238" y="1080389"/>
                </a:lnTo>
                <a:lnTo>
                  <a:pt x="576976" y="1080126"/>
                </a:lnTo>
                <a:lnTo>
                  <a:pt x="575533" y="1073963"/>
                </a:lnTo>
                <a:lnTo>
                  <a:pt x="575533" y="1072258"/>
                </a:lnTo>
                <a:lnTo>
                  <a:pt x="575533" y="1071865"/>
                </a:lnTo>
                <a:lnTo>
                  <a:pt x="575533" y="1071209"/>
                </a:lnTo>
                <a:lnTo>
                  <a:pt x="574091" y="1069767"/>
                </a:lnTo>
                <a:lnTo>
                  <a:pt x="573435" y="1068324"/>
                </a:lnTo>
                <a:lnTo>
                  <a:pt x="573042" y="1066620"/>
                </a:lnTo>
                <a:lnTo>
                  <a:pt x="573698" y="1063341"/>
                </a:lnTo>
                <a:lnTo>
                  <a:pt x="573698" y="1062686"/>
                </a:lnTo>
                <a:lnTo>
                  <a:pt x="573042" y="1061899"/>
                </a:lnTo>
                <a:lnTo>
                  <a:pt x="570550" y="1060325"/>
                </a:lnTo>
                <a:lnTo>
                  <a:pt x="569895" y="1059539"/>
                </a:lnTo>
                <a:lnTo>
                  <a:pt x="567797" y="1059145"/>
                </a:lnTo>
                <a:lnTo>
                  <a:pt x="567797" y="1060325"/>
                </a:lnTo>
                <a:lnTo>
                  <a:pt x="567010" y="1061243"/>
                </a:lnTo>
                <a:lnTo>
                  <a:pt x="566354" y="1061637"/>
                </a:lnTo>
                <a:lnTo>
                  <a:pt x="565174" y="1061243"/>
                </a:lnTo>
                <a:lnTo>
                  <a:pt x="564519" y="1058752"/>
                </a:lnTo>
                <a:lnTo>
                  <a:pt x="563076" y="1058752"/>
                </a:lnTo>
                <a:lnTo>
                  <a:pt x="562814" y="1057965"/>
                </a:lnTo>
                <a:lnTo>
                  <a:pt x="561371" y="1056260"/>
                </a:lnTo>
                <a:lnTo>
                  <a:pt x="560191" y="1052851"/>
                </a:lnTo>
                <a:lnTo>
                  <a:pt x="559273" y="1053113"/>
                </a:lnTo>
                <a:lnTo>
                  <a:pt x="557437" y="1055867"/>
                </a:lnTo>
                <a:lnTo>
                  <a:pt x="552454" y="1060588"/>
                </a:lnTo>
                <a:lnTo>
                  <a:pt x="543538" y="1064128"/>
                </a:lnTo>
                <a:lnTo>
                  <a:pt x="537637" y="1066882"/>
                </a:lnTo>
                <a:lnTo>
                  <a:pt x="536456" y="1068062"/>
                </a:lnTo>
                <a:lnTo>
                  <a:pt x="535801" y="1067275"/>
                </a:lnTo>
                <a:lnTo>
                  <a:pt x="538554" y="1060588"/>
                </a:lnTo>
                <a:lnTo>
                  <a:pt x="537243" y="1059539"/>
                </a:lnTo>
                <a:lnTo>
                  <a:pt x="534096" y="1055211"/>
                </a:lnTo>
                <a:lnTo>
                  <a:pt x="534096" y="1054556"/>
                </a:lnTo>
                <a:lnTo>
                  <a:pt x="534358" y="1047868"/>
                </a:lnTo>
                <a:lnTo>
                  <a:pt x="535014" y="1046688"/>
                </a:lnTo>
                <a:lnTo>
                  <a:pt x="535801" y="1046688"/>
                </a:lnTo>
                <a:lnTo>
                  <a:pt x="536456" y="1044590"/>
                </a:lnTo>
                <a:lnTo>
                  <a:pt x="535539" y="1044328"/>
                </a:lnTo>
                <a:lnTo>
                  <a:pt x="533309" y="1048130"/>
                </a:lnTo>
                <a:lnTo>
                  <a:pt x="531867" y="1050884"/>
                </a:lnTo>
                <a:lnTo>
                  <a:pt x="531211" y="1055211"/>
                </a:lnTo>
                <a:lnTo>
                  <a:pt x="527015" y="1054162"/>
                </a:lnTo>
                <a:lnTo>
                  <a:pt x="521639" y="1055211"/>
                </a:lnTo>
                <a:lnTo>
                  <a:pt x="520983" y="1054949"/>
                </a:lnTo>
                <a:lnTo>
                  <a:pt x="520459" y="1052064"/>
                </a:lnTo>
                <a:lnTo>
                  <a:pt x="519016" y="1049966"/>
                </a:lnTo>
                <a:lnTo>
                  <a:pt x="518360" y="1049573"/>
                </a:lnTo>
                <a:lnTo>
                  <a:pt x="518098" y="1050228"/>
                </a:lnTo>
                <a:lnTo>
                  <a:pt x="516000" y="1051409"/>
                </a:lnTo>
                <a:lnTo>
                  <a:pt x="515344" y="1051409"/>
                </a:lnTo>
                <a:lnTo>
                  <a:pt x="515607" y="1049966"/>
                </a:lnTo>
                <a:lnTo>
                  <a:pt x="515344" y="1049966"/>
                </a:lnTo>
                <a:lnTo>
                  <a:pt x="515344" y="1049573"/>
                </a:lnTo>
                <a:lnTo>
                  <a:pt x="513377" y="1049179"/>
                </a:lnTo>
                <a:lnTo>
                  <a:pt x="513377" y="1048786"/>
                </a:lnTo>
                <a:lnTo>
                  <a:pt x="511279" y="1048524"/>
                </a:lnTo>
                <a:lnTo>
                  <a:pt x="510624" y="1048786"/>
                </a:lnTo>
                <a:lnTo>
                  <a:pt x="509181" y="1050228"/>
                </a:lnTo>
                <a:lnTo>
                  <a:pt x="508526" y="1048786"/>
                </a:lnTo>
                <a:lnTo>
                  <a:pt x="507739" y="1048524"/>
                </a:lnTo>
                <a:lnTo>
                  <a:pt x="502887" y="1049179"/>
                </a:lnTo>
                <a:lnTo>
                  <a:pt x="500002" y="1048130"/>
                </a:lnTo>
                <a:lnTo>
                  <a:pt x="499740" y="1048524"/>
                </a:lnTo>
                <a:lnTo>
                  <a:pt x="498953" y="1049179"/>
                </a:lnTo>
                <a:lnTo>
                  <a:pt x="494363" y="1050228"/>
                </a:lnTo>
                <a:lnTo>
                  <a:pt x="494626" y="1051671"/>
                </a:lnTo>
                <a:lnTo>
                  <a:pt x="494626" y="1052326"/>
                </a:lnTo>
                <a:lnTo>
                  <a:pt x="494363" y="1053507"/>
                </a:lnTo>
                <a:lnTo>
                  <a:pt x="490429" y="1053507"/>
                </a:lnTo>
                <a:lnTo>
                  <a:pt x="488987" y="1054162"/>
                </a:lnTo>
                <a:lnTo>
                  <a:pt x="488200" y="1054949"/>
                </a:lnTo>
                <a:lnTo>
                  <a:pt x="488200" y="1056260"/>
                </a:lnTo>
                <a:lnTo>
                  <a:pt x="486495" y="1057047"/>
                </a:lnTo>
                <a:lnTo>
                  <a:pt x="485053" y="1056523"/>
                </a:lnTo>
                <a:lnTo>
                  <a:pt x="483742" y="1055867"/>
                </a:lnTo>
                <a:lnTo>
                  <a:pt x="480464" y="1054949"/>
                </a:lnTo>
                <a:lnTo>
                  <a:pt x="479021" y="1054162"/>
                </a:lnTo>
                <a:lnTo>
                  <a:pt x="479021" y="1054949"/>
                </a:lnTo>
                <a:lnTo>
                  <a:pt x="478365" y="1054949"/>
                </a:lnTo>
                <a:lnTo>
                  <a:pt x="476923" y="1052326"/>
                </a:lnTo>
                <a:lnTo>
                  <a:pt x="475218" y="1050884"/>
                </a:lnTo>
                <a:lnTo>
                  <a:pt x="473776" y="1050228"/>
                </a:lnTo>
                <a:lnTo>
                  <a:pt x="472333" y="1049966"/>
                </a:lnTo>
                <a:lnTo>
                  <a:pt x="467482" y="1048524"/>
                </a:lnTo>
                <a:lnTo>
                  <a:pt x="466039" y="1048786"/>
                </a:lnTo>
                <a:lnTo>
                  <a:pt x="460007" y="1048786"/>
                </a:lnTo>
                <a:lnTo>
                  <a:pt x="455942" y="1048130"/>
                </a:lnTo>
                <a:lnTo>
                  <a:pt x="452926" y="1045770"/>
                </a:lnTo>
                <a:lnTo>
                  <a:pt x="449648" y="1041049"/>
                </a:lnTo>
                <a:lnTo>
                  <a:pt x="447943" y="1039607"/>
                </a:lnTo>
                <a:lnTo>
                  <a:pt x="445845" y="1039345"/>
                </a:lnTo>
                <a:lnTo>
                  <a:pt x="436535" y="1040000"/>
                </a:lnTo>
                <a:lnTo>
                  <a:pt x="434043" y="1039345"/>
                </a:lnTo>
                <a:lnTo>
                  <a:pt x="432207" y="1037902"/>
                </a:lnTo>
                <a:lnTo>
                  <a:pt x="430765" y="1035017"/>
                </a:lnTo>
                <a:lnTo>
                  <a:pt x="430503" y="1032526"/>
                </a:lnTo>
                <a:lnTo>
                  <a:pt x="431421" y="1028723"/>
                </a:lnTo>
                <a:lnTo>
                  <a:pt x="436797" y="1024002"/>
                </a:lnTo>
                <a:lnTo>
                  <a:pt x="438239" y="1021904"/>
                </a:lnTo>
                <a:lnTo>
                  <a:pt x="439026" y="1020199"/>
                </a:lnTo>
                <a:lnTo>
                  <a:pt x="438764" y="1018101"/>
                </a:lnTo>
                <a:lnTo>
                  <a:pt x="438239" y="1016659"/>
                </a:lnTo>
                <a:lnTo>
                  <a:pt x="436797" y="1014823"/>
                </a:lnTo>
                <a:lnTo>
                  <a:pt x="432207" y="1012725"/>
                </a:lnTo>
                <a:lnTo>
                  <a:pt x="430765" y="1012463"/>
                </a:lnTo>
                <a:lnTo>
                  <a:pt x="429716" y="1012463"/>
                </a:lnTo>
                <a:lnTo>
                  <a:pt x="423684" y="1012463"/>
                </a:lnTo>
                <a:lnTo>
                  <a:pt x="422241" y="1012463"/>
                </a:lnTo>
                <a:lnTo>
                  <a:pt x="421323" y="1012463"/>
                </a:lnTo>
                <a:lnTo>
                  <a:pt x="419881" y="1012463"/>
                </a:lnTo>
                <a:lnTo>
                  <a:pt x="418439" y="1012069"/>
                </a:lnTo>
                <a:lnTo>
                  <a:pt x="417258" y="1011807"/>
                </a:lnTo>
                <a:lnTo>
                  <a:pt x="416603" y="1011283"/>
                </a:lnTo>
                <a:lnTo>
                  <a:pt x="415554" y="1010627"/>
                </a:lnTo>
                <a:lnTo>
                  <a:pt x="415160" y="1009840"/>
                </a:lnTo>
                <a:lnTo>
                  <a:pt x="413849" y="1007480"/>
                </a:lnTo>
                <a:lnTo>
                  <a:pt x="411751" y="1002366"/>
                </a:lnTo>
                <a:lnTo>
                  <a:pt x="410702" y="1001448"/>
                </a:lnTo>
                <a:lnTo>
                  <a:pt x="409259" y="999612"/>
                </a:lnTo>
                <a:lnTo>
                  <a:pt x="408604" y="998825"/>
                </a:lnTo>
                <a:lnTo>
                  <a:pt x="406375" y="997907"/>
                </a:lnTo>
                <a:lnTo>
                  <a:pt x="403490" y="996727"/>
                </a:lnTo>
                <a:lnTo>
                  <a:pt x="400343" y="995809"/>
                </a:lnTo>
                <a:lnTo>
                  <a:pt x="397851" y="996071"/>
                </a:lnTo>
                <a:lnTo>
                  <a:pt x="394966" y="997907"/>
                </a:lnTo>
                <a:lnTo>
                  <a:pt x="388279" y="1002366"/>
                </a:lnTo>
                <a:lnTo>
                  <a:pt x="387230" y="1003152"/>
                </a:lnTo>
                <a:lnTo>
                  <a:pt x="385525" y="1003152"/>
                </a:lnTo>
                <a:lnTo>
                  <a:pt x="383427" y="1002103"/>
                </a:lnTo>
                <a:lnTo>
                  <a:pt x="381984" y="1000661"/>
                </a:lnTo>
                <a:lnTo>
                  <a:pt x="380804" y="997120"/>
                </a:lnTo>
                <a:lnTo>
                  <a:pt x="380542" y="989645"/>
                </a:lnTo>
                <a:lnTo>
                  <a:pt x="379886" y="987547"/>
                </a:lnTo>
                <a:lnTo>
                  <a:pt x="377788" y="985449"/>
                </a:lnTo>
                <a:lnTo>
                  <a:pt x="374772" y="985186"/>
                </a:lnTo>
                <a:lnTo>
                  <a:pt x="369133" y="987547"/>
                </a:lnTo>
                <a:lnTo>
                  <a:pt x="366642" y="987940"/>
                </a:lnTo>
                <a:lnTo>
                  <a:pt x="364150" y="986891"/>
                </a:lnTo>
                <a:lnTo>
                  <a:pt x="361003" y="984662"/>
                </a:lnTo>
                <a:lnTo>
                  <a:pt x="360348" y="982957"/>
                </a:lnTo>
                <a:lnTo>
                  <a:pt x="359954" y="980466"/>
                </a:lnTo>
                <a:lnTo>
                  <a:pt x="360610" y="978368"/>
                </a:lnTo>
                <a:lnTo>
                  <a:pt x="364806" y="972729"/>
                </a:lnTo>
                <a:lnTo>
                  <a:pt x="365593" y="971680"/>
                </a:lnTo>
                <a:lnTo>
                  <a:pt x="365331" y="969844"/>
                </a:lnTo>
                <a:lnTo>
                  <a:pt x="364150" y="968926"/>
                </a:lnTo>
                <a:lnTo>
                  <a:pt x="361003" y="967484"/>
                </a:lnTo>
                <a:lnTo>
                  <a:pt x="357725" y="967484"/>
                </a:lnTo>
                <a:lnTo>
                  <a:pt x="350382" y="971024"/>
                </a:lnTo>
                <a:lnTo>
                  <a:pt x="347890" y="971680"/>
                </a:lnTo>
                <a:lnTo>
                  <a:pt x="345399" y="971287"/>
                </a:lnTo>
                <a:lnTo>
                  <a:pt x="340416" y="969188"/>
                </a:lnTo>
                <a:lnTo>
                  <a:pt x="338318" y="967746"/>
                </a:lnTo>
                <a:lnTo>
                  <a:pt x="336088" y="966041"/>
                </a:lnTo>
                <a:lnTo>
                  <a:pt x="334384" y="963156"/>
                </a:lnTo>
                <a:lnTo>
                  <a:pt x="333335" y="962107"/>
                </a:lnTo>
                <a:lnTo>
                  <a:pt x="331237" y="962107"/>
                </a:lnTo>
                <a:lnTo>
                  <a:pt x="329794" y="962763"/>
                </a:lnTo>
                <a:lnTo>
                  <a:pt x="327565" y="964599"/>
                </a:lnTo>
                <a:lnTo>
                  <a:pt x="324549" y="965648"/>
                </a:lnTo>
                <a:lnTo>
                  <a:pt x="321008" y="965386"/>
                </a:lnTo>
                <a:lnTo>
                  <a:pt x="318386" y="964206"/>
                </a:lnTo>
                <a:lnTo>
                  <a:pt x="315632" y="962763"/>
                </a:lnTo>
                <a:lnTo>
                  <a:pt x="308551" y="955420"/>
                </a:lnTo>
                <a:lnTo>
                  <a:pt x="301732" y="948994"/>
                </a:lnTo>
                <a:lnTo>
                  <a:pt x="297142" y="948208"/>
                </a:lnTo>
                <a:lnTo>
                  <a:pt x="289012" y="950699"/>
                </a:lnTo>
                <a:lnTo>
                  <a:pt x="281931" y="952666"/>
                </a:lnTo>
                <a:lnTo>
                  <a:pt x="274457" y="957780"/>
                </a:lnTo>
                <a:lnTo>
                  <a:pt x="266327" y="962501"/>
                </a:lnTo>
                <a:lnTo>
                  <a:pt x="264229" y="963156"/>
                </a:lnTo>
                <a:lnTo>
                  <a:pt x="261475" y="962763"/>
                </a:lnTo>
                <a:lnTo>
                  <a:pt x="256754" y="958960"/>
                </a:lnTo>
                <a:lnTo>
                  <a:pt x="251378" y="950699"/>
                </a:lnTo>
                <a:lnTo>
                  <a:pt x="244690" y="946765"/>
                </a:lnTo>
                <a:lnTo>
                  <a:pt x="235773" y="936930"/>
                </a:lnTo>
                <a:lnTo>
                  <a:pt x="236167" y="930505"/>
                </a:lnTo>
                <a:lnTo>
                  <a:pt x="235511" y="926702"/>
                </a:lnTo>
                <a:lnTo>
                  <a:pt x="237216" y="926309"/>
                </a:lnTo>
                <a:lnTo>
                  <a:pt x="240101" y="926046"/>
                </a:lnTo>
                <a:lnTo>
                  <a:pt x="243248" y="927751"/>
                </a:lnTo>
                <a:lnTo>
                  <a:pt x="249673" y="928800"/>
                </a:lnTo>
                <a:lnTo>
                  <a:pt x="252034" y="926702"/>
                </a:lnTo>
                <a:lnTo>
                  <a:pt x="256754" y="927751"/>
                </a:lnTo>
                <a:lnTo>
                  <a:pt x="257016" y="929194"/>
                </a:lnTo>
                <a:lnTo>
                  <a:pt x="259115" y="929849"/>
                </a:lnTo>
                <a:lnTo>
                  <a:pt x="266589" y="928145"/>
                </a:lnTo>
                <a:lnTo>
                  <a:pt x="270261" y="928800"/>
                </a:lnTo>
                <a:lnTo>
                  <a:pt x="270261" y="928669"/>
                </a:lnTo>
                <a:lnTo>
                  <a:pt x="266720" y="927882"/>
                </a:lnTo>
                <a:lnTo>
                  <a:pt x="259246" y="929587"/>
                </a:lnTo>
                <a:lnTo>
                  <a:pt x="257148" y="928931"/>
                </a:lnTo>
                <a:lnTo>
                  <a:pt x="256885" y="927489"/>
                </a:lnTo>
                <a:lnTo>
                  <a:pt x="252296" y="926440"/>
                </a:lnTo>
                <a:lnTo>
                  <a:pt x="249804" y="928538"/>
                </a:lnTo>
                <a:lnTo>
                  <a:pt x="243510" y="927358"/>
                </a:lnTo>
                <a:lnTo>
                  <a:pt x="240232" y="925653"/>
                </a:lnTo>
                <a:lnTo>
                  <a:pt x="237347" y="925915"/>
                </a:lnTo>
                <a:lnTo>
                  <a:pt x="235642" y="926309"/>
                </a:lnTo>
                <a:lnTo>
                  <a:pt x="228168" y="918048"/>
                </a:lnTo>
                <a:lnTo>
                  <a:pt x="224889" y="915163"/>
                </a:lnTo>
                <a:lnTo>
                  <a:pt x="221742" y="913458"/>
                </a:lnTo>
                <a:lnTo>
                  <a:pt x="218202" y="912278"/>
                </a:lnTo>
                <a:lnTo>
                  <a:pt x="215710" y="912671"/>
                </a:lnTo>
                <a:lnTo>
                  <a:pt x="214006" y="913589"/>
                </a:lnTo>
                <a:lnTo>
                  <a:pt x="210465" y="917523"/>
                </a:lnTo>
                <a:lnTo>
                  <a:pt x="207974" y="917785"/>
                </a:lnTo>
                <a:lnTo>
                  <a:pt x="206269" y="916867"/>
                </a:lnTo>
                <a:lnTo>
                  <a:pt x="204433" y="909393"/>
                </a:lnTo>
                <a:lnTo>
                  <a:pt x="201548" y="905590"/>
                </a:lnTo>
                <a:lnTo>
                  <a:pt x="204433" y="903754"/>
                </a:lnTo>
                <a:lnTo>
                  <a:pt x="205876" y="902836"/>
                </a:lnTo>
                <a:lnTo>
                  <a:pt x="207711" y="901001"/>
                </a:lnTo>
                <a:lnTo>
                  <a:pt x="207974" y="897853"/>
                </a:lnTo>
                <a:lnTo>
                  <a:pt x="209416" y="894969"/>
                </a:lnTo>
                <a:lnTo>
                  <a:pt x="209154" y="892870"/>
                </a:lnTo>
                <a:lnTo>
                  <a:pt x="203777" y="889986"/>
                </a:lnTo>
                <a:lnTo>
                  <a:pt x="197614" y="889723"/>
                </a:lnTo>
                <a:lnTo>
                  <a:pt x="194467" y="887625"/>
                </a:lnTo>
                <a:lnTo>
                  <a:pt x="189878" y="887232"/>
                </a:lnTo>
                <a:lnTo>
                  <a:pt x="191713" y="884085"/>
                </a:lnTo>
                <a:lnTo>
                  <a:pt x="189222" y="882905"/>
                </a:lnTo>
                <a:lnTo>
                  <a:pt x="189222" y="880806"/>
                </a:lnTo>
                <a:lnTo>
                  <a:pt x="185681" y="880020"/>
                </a:lnTo>
                <a:lnTo>
                  <a:pt x="182797" y="879364"/>
                </a:lnTo>
                <a:lnTo>
                  <a:pt x="181354" y="880020"/>
                </a:lnTo>
                <a:lnTo>
                  <a:pt x="177551" y="876479"/>
                </a:lnTo>
                <a:lnTo>
                  <a:pt x="176371" y="875430"/>
                </a:lnTo>
                <a:lnTo>
                  <a:pt x="173486" y="875037"/>
                </a:lnTo>
                <a:lnTo>
                  <a:pt x="170995" y="872152"/>
                </a:lnTo>
                <a:lnTo>
                  <a:pt x="167061" y="868611"/>
                </a:lnTo>
                <a:lnTo>
                  <a:pt x="166405" y="866251"/>
                </a:lnTo>
                <a:lnTo>
                  <a:pt x="163914" y="864415"/>
                </a:lnTo>
                <a:lnTo>
                  <a:pt x="161816" y="860612"/>
                </a:lnTo>
                <a:lnTo>
                  <a:pt x="160898" y="857727"/>
                </a:lnTo>
                <a:lnTo>
                  <a:pt x="157357" y="851564"/>
                </a:lnTo>
                <a:lnTo>
                  <a:pt x="157357" y="850909"/>
                </a:lnTo>
                <a:lnTo>
                  <a:pt x="154472" y="848548"/>
                </a:lnTo>
                <a:lnTo>
                  <a:pt x="153030" y="843434"/>
                </a:lnTo>
                <a:lnTo>
                  <a:pt x="151587" y="841336"/>
                </a:lnTo>
                <a:lnTo>
                  <a:pt x="148702" y="837795"/>
                </a:lnTo>
                <a:lnTo>
                  <a:pt x="144506" y="838189"/>
                </a:lnTo>
                <a:lnTo>
                  <a:pt x="143064" y="835304"/>
                </a:lnTo>
                <a:lnTo>
                  <a:pt x="143326" y="833468"/>
                </a:lnTo>
                <a:lnTo>
                  <a:pt x="143064" y="832026"/>
                </a:lnTo>
                <a:lnTo>
                  <a:pt x="142408" y="830977"/>
                </a:lnTo>
                <a:lnTo>
                  <a:pt x="143851" y="828092"/>
                </a:lnTo>
                <a:lnTo>
                  <a:pt x="141753" y="825207"/>
                </a:lnTo>
                <a:lnTo>
                  <a:pt x="141753" y="821666"/>
                </a:lnTo>
                <a:lnTo>
                  <a:pt x="139917" y="818126"/>
                </a:lnTo>
                <a:lnTo>
                  <a:pt x="139917" y="814848"/>
                </a:lnTo>
                <a:lnTo>
                  <a:pt x="138474" y="814848"/>
                </a:lnTo>
                <a:lnTo>
                  <a:pt x="137032" y="812356"/>
                </a:lnTo>
                <a:lnTo>
                  <a:pt x="135852" y="812618"/>
                </a:lnTo>
                <a:lnTo>
                  <a:pt x="134147" y="811176"/>
                </a:lnTo>
                <a:lnTo>
                  <a:pt x="135589" y="807635"/>
                </a:lnTo>
                <a:lnTo>
                  <a:pt x="126017" y="805144"/>
                </a:lnTo>
                <a:lnTo>
                  <a:pt x="124574" y="808291"/>
                </a:lnTo>
                <a:lnTo>
                  <a:pt x="121034" y="806586"/>
                </a:lnTo>
                <a:lnTo>
                  <a:pt x="119591" y="805406"/>
                </a:lnTo>
                <a:lnTo>
                  <a:pt x="117493" y="805406"/>
                </a:lnTo>
                <a:lnTo>
                  <a:pt x="116838" y="803964"/>
                </a:lnTo>
                <a:lnTo>
                  <a:pt x="117231" y="803046"/>
                </a:lnTo>
                <a:lnTo>
                  <a:pt x="115395" y="800948"/>
                </a:lnTo>
                <a:lnTo>
                  <a:pt x="115395" y="799767"/>
                </a:lnTo>
                <a:lnTo>
                  <a:pt x="114608" y="800161"/>
                </a:lnTo>
                <a:lnTo>
                  <a:pt x="113691" y="800161"/>
                </a:lnTo>
                <a:lnTo>
                  <a:pt x="112248" y="799767"/>
                </a:lnTo>
                <a:lnTo>
                  <a:pt x="111855" y="800161"/>
                </a:lnTo>
                <a:lnTo>
                  <a:pt x="111199" y="802521"/>
                </a:lnTo>
                <a:lnTo>
                  <a:pt x="109757" y="803701"/>
                </a:lnTo>
                <a:lnTo>
                  <a:pt x="110019" y="804488"/>
                </a:lnTo>
                <a:lnTo>
                  <a:pt x="108970" y="806193"/>
                </a:lnTo>
                <a:lnTo>
                  <a:pt x="107134" y="806193"/>
                </a:lnTo>
                <a:lnTo>
                  <a:pt x="105429" y="808029"/>
                </a:lnTo>
                <a:lnTo>
                  <a:pt x="104642" y="808029"/>
                </a:lnTo>
                <a:lnTo>
                  <a:pt x="104249" y="806849"/>
                </a:lnTo>
                <a:lnTo>
                  <a:pt x="103462" y="807242"/>
                </a:lnTo>
                <a:lnTo>
                  <a:pt x="102807" y="808160"/>
                </a:lnTo>
                <a:lnTo>
                  <a:pt x="99266" y="807898"/>
                </a:lnTo>
                <a:lnTo>
                  <a:pt x="98610" y="808947"/>
                </a:lnTo>
                <a:lnTo>
                  <a:pt x="99004" y="810389"/>
                </a:lnTo>
                <a:lnTo>
                  <a:pt x="101889" y="812225"/>
                </a:lnTo>
                <a:lnTo>
                  <a:pt x="102151" y="813012"/>
                </a:lnTo>
                <a:lnTo>
                  <a:pt x="101889" y="813667"/>
                </a:lnTo>
                <a:lnTo>
                  <a:pt x="100709" y="813930"/>
                </a:lnTo>
                <a:lnTo>
                  <a:pt x="99004" y="815765"/>
                </a:lnTo>
                <a:lnTo>
                  <a:pt x="97824" y="814323"/>
                </a:lnTo>
                <a:lnTo>
                  <a:pt x="96381" y="814323"/>
                </a:lnTo>
                <a:lnTo>
                  <a:pt x="96119" y="812881"/>
                </a:lnTo>
                <a:lnTo>
                  <a:pt x="94283" y="812881"/>
                </a:lnTo>
                <a:lnTo>
                  <a:pt x="94283" y="813536"/>
                </a:lnTo>
                <a:lnTo>
                  <a:pt x="95726" y="814585"/>
                </a:lnTo>
                <a:lnTo>
                  <a:pt x="96119" y="815765"/>
                </a:lnTo>
                <a:lnTo>
                  <a:pt x="95726" y="817864"/>
                </a:lnTo>
                <a:lnTo>
                  <a:pt x="94677" y="818913"/>
                </a:lnTo>
                <a:lnTo>
                  <a:pt x="90480" y="818913"/>
                </a:lnTo>
                <a:lnTo>
                  <a:pt x="89038" y="820093"/>
                </a:lnTo>
                <a:lnTo>
                  <a:pt x="89038" y="822453"/>
                </a:lnTo>
                <a:lnTo>
                  <a:pt x="84448" y="824289"/>
                </a:lnTo>
                <a:lnTo>
                  <a:pt x="84186" y="825207"/>
                </a:lnTo>
                <a:lnTo>
                  <a:pt x="82350" y="823764"/>
                </a:lnTo>
                <a:lnTo>
                  <a:pt x="80514" y="820880"/>
                </a:lnTo>
                <a:lnTo>
                  <a:pt x="79465" y="821273"/>
                </a:lnTo>
                <a:lnTo>
                  <a:pt x="73171" y="820093"/>
                </a:lnTo>
                <a:lnTo>
                  <a:pt x="69631" y="819306"/>
                </a:lnTo>
                <a:lnTo>
                  <a:pt x="67532" y="817601"/>
                </a:lnTo>
                <a:lnTo>
                  <a:pt x="66352" y="817208"/>
                </a:lnTo>
                <a:lnTo>
                  <a:pt x="63467" y="814716"/>
                </a:lnTo>
                <a:lnTo>
                  <a:pt x="62812" y="814323"/>
                </a:lnTo>
                <a:lnTo>
                  <a:pt x="61763" y="813536"/>
                </a:lnTo>
                <a:lnTo>
                  <a:pt x="61763" y="811831"/>
                </a:lnTo>
                <a:lnTo>
                  <a:pt x="61107" y="811831"/>
                </a:lnTo>
                <a:lnTo>
                  <a:pt x="60320" y="810651"/>
                </a:lnTo>
                <a:lnTo>
                  <a:pt x="59665" y="811831"/>
                </a:lnTo>
                <a:lnTo>
                  <a:pt x="58484" y="811831"/>
                </a:lnTo>
                <a:lnTo>
                  <a:pt x="57042" y="811176"/>
                </a:lnTo>
                <a:lnTo>
                  <a:pt x="57042" y="811569"/>
                </a:lnTo>
                <a:lnTo>
                  <a:pt x="56780" y="811307"/>
                </a:lnTo>
                <a:lnTo>
                  <a:pt x="57042" y="810651"/>
                </a:lnTo>
                <a:lnTo>
                  <a:pt x="58878" y="808553"/>
                </a:lnTo>
                <a:lnTo>
                  <a:pt x="58878" y="807373"/>
                </a:lnTo>
                <a:lnTo>
                  <a:pt x="57042" y="806717"/>
                </a:lnTo>
                <a:lnTo>
                  <a:pt x="56780" y="807111"/>
                </a:lnTo>
                <a:lnTo>
                  <a:pt x="55993" y="807373"/>
                </a:lnTo>
                <a:lnTo>
                  <a:pt x="54813" y="806455"/>
                </a:lnTo>
                <a:lnTo>
                  <a:pt x="53108" y="806717"/>
                </a:lnTo>
                <a:lnTo>
                  <a:pt x="51928" y="805668"/>
                </a:lnTo>
                <a:lnTo>
                  <a:pt x="50485" y="805275"/>
                </a:lnTo>
                <a:lnTo>
                  <a:pt x="49830" y="805668"/>
                </a:lnTo>
                <a:lnTo>
                  <a:pt x="48650" y="801734"/>
                </a:lnTo>
                <a:lnTo>
                  <a:pt x="46945" y="797932"/>
                </a:lnTo>
                <a:lnTo>
                  <a:pt x="46158" y="796752"/>
                </a:lnTo>
                <a:lnTo>
                  <a:pt x="37635" y="790326"/>
                </a:lnTo>
                <a:lnTo>
                  <a:pt x="35536" y="789670"/>
                </a:lnTo>
                <a:lnTo>
                  <a:pt x="33701" y="789670"/>
                </a:lnTo>
                <a:lnTo>
                  <a:pt x="31340" y="790851"/>
                </a:lnTo>
                <a:lnTo>
                  <a:pt x="27800" y="791113"/>
                </a:lnTo>
                <a:lnTo>
                  <a:pt x="20588" y="790326"/>
                </a:lnTo>
                <a:lnTo>
                  <a:pt x="19538" y="790326"/>
                </a:lnTo>
                <a:lnTo>
                  <a:pt x="14556" y="789670"/>
                </a:lnTo>
                <a:lnTo>
                  <a:pt x="8524" y="789933"/>
                </a:lnTo>
                <a:lnTo>
                  <a:pt x="3934" y="791768"/>
                </a:lnTo>
                <a:lnTo>
                  <a:pt x="656" y="793867"/>
                </a:lnTo>
                <a:lnTo>
                  <a:pt x="393" y="793604"/>
                </a:lnTo>
                <a:lnTo>
                  <a:pt x="0" y="791768"/>
                </a:lnTo>
                <a:lnTo>
                  <a:pt x="1180" y="790851"/>
                </a:lnTo>
                <a:lnTo>
                  <a:pt x="1442" y="789015"/>
                </a:lnTo>
                <a:lnTo>
                  <a:pt x="1836" y="787179"/>
                </a:lnTo>
                <a:lnTo>
                  <a:pt x="1836" y="786392"/>
                </a:lnTo>
                <a:lnTo>
                  <a:pt x="2623" y="786130"/>
                </a:lnTo>
                <a:lnTo>
                  <a:pt x="3278" y="786130"/>
                </a:lnTo>
                <a:lnTo>
                  <a:pt x="5770" y="784032"/>
                </a:lnTo>
                <a:lnTo>
                  <a:pt x="7606" y="782852"/>
                </a:lnTo>
                <a:lnTo>
                  <a:pt x="8392" y="776951"/>
                </a:lnTo>
                <a:lnTo>
                  <a:pt x="8655" y="776164"/>
                </a:lnTo>
                <a:lnTo>
                  <a:pt x="8655" y="774722"/>
                </a:lnTo>
                <a:lnTo>
                  <a:pt x="9048" y="774722"/>
                </a:lnTo>
                <a:lnTo>
                  <a:pt x="9310" y="774328"/>
                </a:lnTo>
                <a:lnTo>
                  <a:pt x="8392" y="774066"/>
                </a:lnTo>
                <a:lnTo>
                  <a:pt x="8655" y="773279"/>
                </a:lnTo>
                <a:lnTo>
                  <a:pt x="9048" y="772099"/>
                </a:lnTo>
                <a:lnTo>
                  <a:pt x="9310" y="771181"/>
                </a:lnTo>
                <a:lnTo>
                  <a:pt x="8392" y="769738"/>
                </a:lnTo>
                <a:lnTo>
                  <a:pt x="7999" y="766460"/>
                </a:lnTo>
                <a:lnTo>
                  <a:pt x="7999" y="766198"/>
                </a:lnTo>
                <a:lnTo>
                  <a:pt x="8392" y="766198"/>
                </a:lnTo>
                <a:lnTo>
                  <a:pt x="8392" y="765018"/>
                </a:lnTo>
                <a:lnTo>
                  <a:pt x="8392" y="764362"/>
                </a:lnTo>
                <a:lnTo>
                  <a:pt x="7606" y="764100"/>
                </a:lnTo>
                <a:lnTo>
                  <a:pt x="8392" y="764100"/>
                </a:lnTo>
                <a:lnTo>
                  <a:pt x="7999" y="763313"/>
                </a:lnTo>
                <a:lnTo>
                  <a:pt x="8786" y="761477"/>
                </a:lnTo>
                <a:lnTo>
                  <a:pt x="7999" y="760035"/>
                </a:lnTo>
                <a:lnTo>
                  <a:pt x="8392" y="759773"/>
                </a:lnTo>
                <a:lnTo>
                  <a:pt x="7999" y="758986"/>
                </a:lnTo>
                <a:lnTo>
                  <a:pt x="8392" y="758330"/>
                </a:lnTo>
                <a:lnTo>
                  <a:pt x="9310" y="758592"/>
                </a:lnTo>
                <a:lnTo>
                  <a:pt x="9048" y="757806"/>
                </a:lnTo>
                <a:lnTo>
                  <a:pt x="8655" y="757806"/>
                </a:lnTo>
                <a:lnTo>
                  <a:pt x="9048" y="757543"/>
                </a:lnTo>
                <a:lnTo>
                  <a:pt x="8655" y="757150"/>
                </a:lnTo>
                <a:lnTo>
                  <a:pt x="9048" y="756363"/>
                </a:lnTo>
                <a:lnTo>
                  <a:pt x="9048" y="755707"/>
                </a:lnTo>
                <a:lnTo>
                  <a:pt x="9310" y="754265"/>
                </a:lnTo>
                <a:lnTo>
                  <a:pt x="10491" y="754003"/>
                </a:lnTo>
                <a:lnTo>
                  <a:pt x="9704" y="753216"/>
                </a:lnTo>
                <a:lnTo>
                  <a:pt x="9704" y="752036"/>
                </a:lnTo>
                <a:lnTo>
                  <a:pt x="9966" y="751774"/>
                </a:lnTo>
                <a:lnTo>
                  <a:pt x="10359" y="751380"/>
                </a:lnTo>
                <a:lnTo>
                  <a:pt x="9573" y="751118"/>
                </a:lnTo>
                <a:lnTo>
                  <a:pt x="10359" y="749675"/>
                </a:lnTo>
                <a:lnTo>
                  <a:pt x="11277" y="749675"/>
                </a:lnTo>
                <a:lnTo>
                  <a:pt x="11277" y="749282"/>
                </a:lnTo>
                <a:lnTo>
                  <a:pt x="9835" y="749282"/>
                </a:lnTo>
                <a:lnTo>
                  <a:pt x="9835" y="748626"/>
                </a:lnTo>
                <a:lnTo>
                  <a:pt x="10622" y="747840"/>
                </a:lnTo>
                <a:lnTo>
                  <a:pt x="10622" y="746660"/>
                </a:lnTo>
                <a:lnTo>
                  <a:pt x="11277" y="746004"/>
                </a:lnTo>
                <a:lnTo>
                  <a:pt x="11671" y="745217"/>
                </a:lnTo>
                <a:lnTo>
                  <a:pt x="11277" y="744955"/>
                </a:lnTo>
                <a:lnTo>
                  <a:pt x="11277" y="744299"/>
                </a:lnTo>
                <a:lnTo>
                  <a:pt x="12064" y="744299"/>
                </a:lnTo>
                <a:lnTo>
                  <a:pt x="12720" y="743512"/>
                </a:lnTo>
                <a:lnTo>
                  <a:pt x="12064" y="742070"/>
                </a:lnTo>
                <a:lnTo>
                  <a:pt x="12457" y="741676"/>
                </a:lnTo>
                <a:lnTo>
                  <a:pt x="12720" y="742332"/>
                </a:lnTo>
                <a:lnTo>
                  <a:pt x="13113" y="741676"/>
                </a:lnTo>
                <a:lnTo>
                  <a:pt x="13113" y="740890"/>
                </a:lnTo>
                <a:lnTo>
                  <a:pt x="15211" y="741283"/>
                </a:lnTo>
                <a:lnTo>
                  <a:pt x="15998" y="740496"/>
                </a:lnTo>
                <a:lnTo>
                  <a:pt x="17441" y="740103"/>
                </a:lnTo>
                <a:lnTo>
                  <a:pt x="17703" y="738661"/>
                </a:lnTo>
                <a:lnTo>
                  <a:pt x="18883" y="737611"/>
                </a:lnTo>
                <a:lnTo>
                  <a:pt x="21768" y="737874"/>
                </a:lnTo>
                <a:lnTo>
                  <a:pt x="25308" y="739316"/>
                </a:lnTo>
                <a:lnTo>
                  <a:pt x="28849" y="739709"/>
                </a:lnTo>
                <a:lnTo>
                  <a:pt x="33045" y="741152"/>
                </a:lnTo>
                <a:lnTo>
                  <a:pt x="35930" y="727514"/>
                </a:lnTo>
                <a:lnTo>
                  <a:pt x="42224" y="728695"/>
                </a:lnTo>
                <a:lnTo>
                  <a:pt x="44060" y="725810"/>
                </a:lnTo>
                <a:lnTo>
                  <a:pt x="45765" y="726465"/>
                </a:lnTo>
                <a:lnTo>
                  <a:pt x="47863" y="725285"/>
                </a:lnTo>
                <a:lnTo>
                  <a:pt x="49961" y="725023"/>
                </a:lnTo>
                <a:lnTo>
                  <a:pt x="52846" y="723843"/>
                </a:lnTo>
                <a:lnTo>
                  <a:pt x="53895" y="724236"/>
                </a:lnTo>
                <a:lnTo>
                  <a:pt x="55731" y="722400"/>
                </a:lnTo>
                <a:lnTo>
                  <a:pt x="56780" y="719515"/>
                </a:lnTo>
                <a:lnTo>
                  <a:pt x="60976" y="717155"/>
                </a:lnTo>
                <a:lnTo>
                  <a:pt x="62812" y="711516"/>
                </a:lnTo>
                <a:lnTo>
                  <a:pt x="63074" y="710074"/>
                </a:lnTo>
                <a:lnTo>
                  <a:pt x="63861" y="708238"/>
                </a:lnTo>
                <a:lnTo>
                  <a:pt x="71991" y="705091"/>
                </a:lnTo>
                <a:lnTo>
                  <a:pt x="76580" y="706140"/>
                </a:lnTo>
                <a:lnTo>
                  <a:pt x="76974" y="705878"/>
                </a:lnTo>
                <a:lnTo>
                  <a:pt x="76580" y="705484"/>
                </a:lnTo>
                <a:lnTo>
                  <a:pt x="76580" y="705222"/>
                </a:lnTo>
                <a:lnTo>
                  <a:pt x="76580" y="704042"/>
                </a:lnTo>
                <a:lnTo>
                  <a:pt x="73040" y="702337"/>
                </a:lnTo>
                <a:lnTo>
                  <a:pt x="72778" y="701944"/>
                </a:lnTo>
                <a:lnTo>
                  <a:pt x="73696" y="700895"/>
                </a:lnTo>
                <a:lnTo>
                  <a:pt x="75531" y="700501"/>
                </a:lnTo>
                <a:lnTo>
                  <a:pt x="75531" y="700239"/>
                </a:lnTo>
                <a:lnTo>
                  <a:pt x="74351" y="699059"/>
                </a:lnTo>
                <a:lnTo>
                  <a:pt x="74351" y="694863"/>
                </a:lnTo>
                <a:lnTo>
                  <a:pt x="75531" y="693814"/>
                </a:lnTo>
                <a:lnTo>
                  <a:pt x="79072" y="689617"/>
                </a:lnTo>
                <a:lnTo>
                  <a:pt x="78679" y="689224"/>
                </a:lnTo>
                <a:lnTo>
                  <a:pt x="78679" y="688962"/>
                </a:lnTo>
                <a:lnTo>
                  <a:pt x="77892" y="687782"/>
                </a:lnTo>
                <a:lnTo>
                  <a:pt x="77892" y="685684"/>
                </a:lnTo>
                <a:lnTo>
                  <a:pt x="77236" y="683585"/>
                </a:lnTo>
                <a:lnTo>
                  <a:pt x="76187" y="682143"/>
                </a:lnTo>
                <a:lnTo>
                  <a:pt x="76187" y="681356"/>
                </a:lnTo>
                <a:lnTo>
                  <a:pt x="76974" y="680176"/>
                </a:lnTo>
                <a:lnTo>
                  <a:pt x="76580" y="679258"/>
                </a:lnTo>
                <a:lnTo>
                  <a:pt x="76580" y="679127"/>
                </a:lnTo>
                <a:lnTo>
                  <a:pt x="76580" y="677685"/>
                </a:lnTo>
                <a:lnTo>
                  <a:pt x="76974" y="676504"/>
                </a:lnTo>
                <a:lnTo>
                  <a:pt x="76187" y="675586"/>
                </a:lnTo>
                <a:lnTo>
                  <a:pt x="75531" y="673751"/>
                </a:lnTo>
                <a:lnTo>
                  <a:pt x="75138" y="673095"/>
                </a:lnTo>
                <a:lnTo>
                  <a:pt x="75138" y="672308"/>
                </a:lnTo>
                <a:lnTo>
                  <a:pt x="75531" y="671653"/>
                </a:lnTo>
                <a:lnTo>
                  <a:pt x="75794" y="672046"/>
                </a:lnTo>
                <a:lnTo>
                  <a:pt x="76449" y="671390"/>
                </a:lnTo>
                <a:lnTo>
                  <a:pt x="77236" y="671390"/>
                </a:lnTo>
                <a:lnTo>
                  <a:pt x="78416" y="671390"/>
                </a:lnTo>
                <a:lnTo>
                  <a:pt x="78416" y="671653"/>
                </a:lnTo>
                <a:lnTo>
                  <a:pt x="78679" y="672046"/>
                </a:lnTo>
                <a:lnTo>
                  <a:pt x="78679" y="672308"/>
                </a:lnTo>
                <a:lnTo>
                  <a:pt x="80121" y="671390"/>
                </a:lnTo>
                <a:lnTo>
                  <a:pt x="81301" y="671390"/>
                </a:lnTo>
                <a:lnTo>
                  <a:pt x="82481" y="672833"/>
                </a:lnTo>
                <a:lnTo>
                  <a:pt x="82744" y="673488"/>
                </a:lnTo>
                <a:lnTo>
                  <a:pt x="83399" y="673751"/>
                </a:lnTo>
                <a:lnTo>
                  <a:pt x="83399" y="675193"/>
                </a:lnTo>
                <a:lnTo>
                  <a:pt x="83793" y="675586"/>
                </a:lnTo>
                <a:lnTo>
                  <a:pt x="84055" y="676242"/>
                </a:lnTo>
                <a:lnTo>
                  <a:pt x="84448" y="677029"/>
                </a:lnTo>
                <a:lnTo>
                  <a:pt x="85235" y="677291"/>
                </a:lnTo>
                <a:lnTo>
                  <a:pt x="85891" y="677291"/>
                </a:lnTo>
                <a:lnTo>
                  <a:pt x="86678" y="676504"/>
                </a:lnTo>
                <a:lnTo>
                  <a:pt x="89038" y="677685"/>
                </a:lnTo>
                <a:lnTo>
                  <a:pt x="89825" y="677291"/>
                </a:lnTo>
                <a:lnTo>
                  <a:pt x="90480" y="676242"/>
                </a:lnTo>
                <a:lnTo>
                  <a:pt x="92316" y="675062"/>
                </a:lnTo>
                <a:lnTo>
                  <a:pt x="92972" y="675062"/>
                </a:lnTo>
                <a:lnTo>
                  <a:pt x="96119" y="674800"/>
                </a:lnTo>
                <a:lnTo>
                  <a:pt x="97955" y="674144"/>
                </a:lnTo>
                <a:lnTo>
                  <a:pt x="98217" y="673751"/>
                </a:lnTo>
                <a:lnTo>
                  <a:pt x="100315" y="672833"/>
                </a:lnTo>
                <a:lnTo>
                  <a:pt x="101102" y="672833"/>
                </a:lnTo>
                <a:lnTo>
                  <a:pt x="101495" y="672439"/>
                </a:lnTo>
                <a:lnTo>
                  <a:pt x="101495" y="672833"/>
                </a:lnTo>
                <a:lnTo>
                  <a:pt x="102544" y="672439"/>
                </a:lnTo>
                <a:lnTo>
                  <a:pt x="103987" y="673620"/>
                </a:lnTo>
                <a:lnTo>
                  <a:pt x="105167" y="673226"/>
                </a:lnTo>
                <a:lnTo>
                  <a:pt x="105429" y="672964"/>
                </a:lnTo>
                <a:lnTo>
                  <a:pt x="105823" y="672964"/>
                </a:lnTo>
                <a:lnTo>
                  <a:pt x="107921" y="669030"/>
                </a:lnTo>
                <a:lnTo>
                  <a:pt x="109626" y="666145"/>
                </a:lnTo>
                <a:lnTo>
                  <a:pt x="109626" y="664047"/>
                </a:lnTo>
                <a:lnTo>
                  <a:pt x="109363" y="662605"/>
                </a:lnTo>
                <a:lnTo>
                  <a:pt x="108183" y="661949"/>
                </a:lnTo>
                <a:lnTo>
                  <a:pt x="107396" y="660244"/>
                </a:lnTo>
                <a:lnTo>
                  <a:pt x="107396" y="658802"/>
                </a:lnTo>
                <a:lnTo>
                  <a:pt x="107134" y="657622"/>
                </a:lnTo>
                <a:lnTo>
                  <a:pt x="107134" y="657359"/>
                </a:lnTo>
                <a:lnTo>
                  <a:pt x="107921" y="656966"/>
                </a:lnTo>
                <a:lnTo>
                  <a:pt x="108183" y="656704"/>
                </a:lnTo>
                <a:lnTo>
                  <a:pt x="108183" y="656310"/>
                </a:lnTo>
                <a:lnTo>
                  <a:pt x="108839" y="655261"/>
                </a:lnTo>
                <a:lnTo>
                  <a:pt x="108576" y="654868"/>
                </a:lnTo>
                <a:lnTo>
                  <a:pt x="108576" y="654081"/>
                </a:lnTo>
                <a:lnTo>
                  <a:pt x="110281" y="643853"/>
                </a:lnTo>
                <a:lnTo>
                  <a:pt x="110675" y="640575"/>
                </a:lnTo>
                <a:lnTo>
                  <a:pt x="111330" y="640312"/>
                </a:lnTo>
                <a:lnTo>
                  <a:pt x="112117" y="639526"/>
                </a:lnTo>
                <a:lnTo>
                  <a:pt x="112117" y="638345"/>
                </a:lnTo>
                <a:lnTo>
                  <a:pt x="112773" y="638083"/>
                </a:lnTo>
                <a:lnTo>
                  <a:pt x="113559" y="637690"/>
                </a:lnTo>
                <a:lnTo>
                  <a:pt x="114215" y="635985"/>
                </a:lnTo>
                <a:lnTo>
                  <a:pt x="114215" y="635198"/>
                </a:lnTo>
                <a:lnTo>
                  <a:pt x="116051" y="633100"/>
                </a:lnTo>
                <a:lnTo>
                  <a:pt x="116707" y="632313"/>
                </a:lnTo>
                <a:lnTo>
                  <a:pt x="116707" y="631920"/>
                </a:lnTo>
                <a:lnTo>
                  <a:pt x="115526" y="630871"/>
                </a:lnTo>
                <a:lnTo>
                  <a:pt x="115526" y="630609"/>
                </a:lnTo>
                <a:lnTo>
                  <a:pt x="115920" y="630609"/>
                </a:lnTo>
                <a:lnTo>
                  <a:pt x="115920" y="630346"/>
                </a:lnTo>
                <a:lnTo>
                  <a:pt x="115526" y="630346"/>
                </a:lnTo>
                <a:lnTo>
                  <a:pt x="115526" y="629953"/>
                </a:lnTo>
                <a:lnTo>
                  <a:pt x="116707" y="629953"/>
                </a:lnTo>
                <a:lnTo>
                  <a:pt x="116707" y="630740"/>
                </a:lnTo>
                <a:lnTo>
                  <a:pt x="117756" y="630740"/>
                </a:lnTo>
                <a:lnTo>
                  <a:pt x="118149" y="629953"/>
                </a:lnTo>
                <a:lnTo>
                  <a:pt x="118149" y="629691"/>
                </a:lnTo>
                <a:lnTo>
                  <a:pt x="118411" y="628511"/>
                </a:lnTo>
                <a:lnTo>
                  <a:pt x="118149" y="627855"/>
                </a:lnTo>
                <a:lnTo>
                  <a:pt x="118149" y="627461"/>
                </a:lnTo>
                <a:lnTo>
                  <a:pt x="118411" y="626806"/>
                </a:lnTo>
                <a:lnTo>
                  <a:pt x="118411" y="625363"/>
                </a:lnTo>
                <a:lnTo>
                  <a:pt x="118805" y="624314"/>
                </a:lnTo>
                <a:lnTo>
                  <a:pt x="118805" y="623134"/>
                </a:lnTo>
                <a:lnTo>
                  <a:pt x="118411" y="623134"/>
                </a:lnTo>
                <a:lnTo>
                  <a:pt x="117493" y="623134"/>
                </a:lnTo>
                <a:lnTo>
                  <a:pt x="117100" y="623134"/>
                </a:lnTo>
                <a:lnTo>
                  <a:pt x="117100" y="622479"/>
                </a:lnTo>
                <a:lnTo>
                  <a:pt x="117100" y="622216"/>
                </a:lnTo>
                <a:lnTo>
                  <a:pt x="117100" y="621429"/>
                </a:lnTo>
                <a:lnTo>
                  <a:pt x="116707" y="622216"/>
                </a:lnTo>
                <a:lnTo>
                  <a:pt x="116444" y="622872"/>
                </a:lnTo>
                <a:lnTo>
                  <a:pt x="116051" y="623134"/>
                </a:lnTo>
                <a:lnTo>
                  <a:pt x="115789" y="622479"/>
                </a:lnTo>
                <a:lnTo>
                  <a:pt x="115789" y="621692"/>
                </a:lnTo>
                <a:lnTo>
                  <a:pt x="115264" y="621429"/>
                </a:lnTo>
                <a:lnTo>
                  <a:pt x="115002" y="621036"/>
                </a:lnTo>
                <a:lnTo>
                  <a:pt x="114608" y="621036"/>
                </a:lnTo>
                <a:lnTo>
                  <a:pt x="115002" y="620774"/>
                </a:lnTo>
                <a:lnTo>
                  <a:pt x="115002" y="620380"/>
                </a:lnTo>
                <a:lnTo>
                  <a:pt x="114608" y="619725"/>
                </a:lnTo>
                <a:lnTo>
                  <a:pt x="113953" y="619725"/>
                </a:lnTo>
                <a:lnTo>
                  <a:pt x="113691" y="619462"/>
                </a:lnTo>
                <a:lnTo>
                  <a:pt x="113953" y="618676"/>
                </a:lnTo>
                <a:lnTo>
                  <a:pt x="114346" y="618020"/>
                </a:lnTo>
                <a:lnTo>
                  <a:pt x="114608" y="617627"/>
                </a:lnTo>
                <a:lnTo>
                  <a:pt x="114608" y="616971"/>
                </a:lnTo>
                <a:lnTo>
                  <a:pt x="114608" y="616709"/>
                </a:lnTo>
                <a:lnTo>
                  <a:pt x="114608" y="615922"/>
                </a:lnTo>
                <a:lnTo>
                  <a:pt x="113953" y="615266"/>
                </a:lnTo>
                <a:lnTo>
                  <a:pt x="114346" y="614873"/>
                </a:lnTo>
                <a:lnTo>
                  <a:pt x="114608" y="614873"/>
                </a:lnTo>
                <a:lnTo>
                  <a:pt x="115395" y="614611"/>
                </a:lnTo>
                <a:lnTo>
                  <a:pt x="114346" y="608579"/>
                </a:lnTo>
                <a:lnTo>
                  <a:pt x="113166" y="607792"/>
                </a:lnTo>
                <a:lnTo>
                  <a:pt x="112904" y="607530"/>
                </a:lnTo>
                <a:lnTo>
                  <a:pt x="112510" y="607136"/>
                </a:lnTo>
                <a:lnTo>
                  <a:pt x="110675" y="607530"/>
                </a:lnTo>
                <a:lnTo>
                  <a:pt x="110412" y="607792"/>
                </a:lnTo>
                <a:lnTo>
                  <a:pt x="110019" y="607792"/>
                </a:lnTo>
                <a:lnTo>
                  <a:pt x="109757" y="606874"/>
                </a:lnTo>
                <a:lnTo>
                  <a:pt x="109757" y="606087"/>
                </a:lnTo>
                <a:lnTo>
                  <a:pt x="109363" y="605694"/>
                </a:lnTo>
                <a:lnTo>
                  <a:pt x="108708" y="606087"/>
                </a:lnTo>
                <a:lnTo>
                  <a:pt x="107921" y="606087"/>
                </a:lnTo>
                <a:lnTo>
                  <a:pt x="107265" y="606349"/>
                </a:lnTo>
                <a:lnTo>
                  <a:pt x="107003" y="606349"/>
                </a:lnTo>
                <a:lnTo>
                  <a:pt x="106216" y="605694"/>
                </a:lnTo>
                <a:lnTo>
                  <a:pt x="106478" y="605431"/>
                </a:lnTo>
                <a:lnTo>
                  <a:pt x="107921" y="605038"/>
                </a:lnTo>
                <a:lnTo>
                  <a:pt x="108708" y="605038"/>
                </a:lnTo>
                <a:lnTo>
                  <a:pt x="109101" y="604776"/>
                </a:lnTo>
                <a:lnTo>
                  <a:pt x="108708" y="603596"/>
                </a:lnTo>
                <a:lnTo>
                  <a:pt x="108445" y="603333"/>
                </a:lnTo>
                <a:lnTo>
                  <a:pt x="108052" y="602153"/>
                </a:lnTo>
                <a:lnTo>
                  <a:pt x="108052" y="601235"/>
                </a:lnTo>
                <a:lnTo>
                  <a:pt x="107790" y="600449"/>
                </a:lnTo>
                <a:lnTo>
                  <a:pt x="107134" y="600711"/>
                </a:lnTo>
                <a:lnTo>
                  <a:pt x="105954" y="600449"/>
                </a:lnTo>
                <a:lnTo>
                  <a:pt x="105167" y="600449"/>
                </a:lnTo>
                <a:lnTo>
                  <a:pt x="102282" y="598350"/>
                </a:lnTo>
                <a:lnTo>
                  <a:pt x="97299" y="597957"/>
                </a:lnTo>
                <a:lnTo>
                  <a:pt x="95594" y="597301"/>
                </a:lnTo>
                <a:lnTo>
                  <a:pt x="93496" y="597957"/>
                </a:lnTo>
                <a:lnTo>
                  <a:pt x="93496" y="599399"/>
                </a:lnTo>
                <a:lnTo>
                  <a:pt x="91660" y="599399"/>
                </a:lnTo>
                <a:lnTo>
                  <a:pt x="91398" y="599793"/>
                </a:lnTo>
                <a:lnTo>
                  <a:pt x="90611" y="599793"/>
                </a:lnTo>
                <a:lnTo>
                  <a:pt x="89169" y="598350"/>
                </a:lnTo>
                <a:lnTo>
                  <a:pt x="87727" y="598350"/>
                </a:lnTo>
                <a:lnTo>
                  <a:pt x="87333" y="599006"/>
                </a:lnTo>
                <a:lnTo>
                  <a:pt x="87071" y="599268"/>
                </a:lnTo>
                <a:lnTo>
                  <a:pt x="86284" y="599006"/>
                </a:lnTo>
                <a:lnTo>
                  <a:pt x="85891" y="599793"/>
                </a:lnTo>
                <a:lnTo>
                  <a:pt x="85104" y="600055"/>
                </a:lnTo>
                <a:lnTo>
                  <a:pt x="84842" y="599793"/>
                </a:lnTo>
                <a:lnTo>
                  <a:pt x="84186" y="599793"/>
                </a:lnTo>
                <a:lnTo>
                  <a:pt x="83793" y="599793"/>
                </a:lnTo>
                <a:lnTo>
                  <a:pt x="84186" y="600711"/>
                </a:lnTo>
                <a:lnTo>
                  <a:pt x="83006" y="600449"/>
                </a:lnTo>
                <a:lnTo>
                  <a:pt x="82744" y="599793"/>
                </a:lnTo>
                <a:lnTo>
                  <a:pt x="83006" y="599399"/>
                </a:lnTo>
                <a:lnTo>
                  <a:pt x="83399" y="599399"/>
                </a:lnTo>
                <a:lnTo>
                  <a:pt x="83399" y="598482"/>
                </a:lnTo>
                <a:lnTo>
                  <a:pt x="83661" y="597695"/>
                </a:lnTo>
                <a:lnTo>
                  <a:pt x="82219" y="597695"/>
                </a:lnTo>
                <a:lnTo>
                  <a:pt x="81564" y="598482"/>
                </a:lnTo>
                <a:lnTo>
                  <a:pt x="81170" y="597695"/>
                </a:lnTo>
                <a:lnTo>
                  <a:pt x="81170" y="597301"/>
                </a:lnTo>
                <a:lnTo>
                  <a:pt x="80514" y="596252"/>
                </a:lnTo>
                <a:lnTo>
                  <a:pt x="80252" y="596252"/>
                </a:lnTo>
                <a:lnTo>
                  <a:pt x="79465" y="597039"/>
                </a:lnTo>
                <a:lnTo>
                  <a:pt x="79072" y="596646"/>
                </a:lnTo>
                <a:lnTo>
                  <a:pt x="78810" y="595990"/>
                </a:lnTo>
                <a:lnTo>
                  <a:pt x="77367" y="595203"/>
                </a:lnTo>
                <a:lnTo>
                  <a:pt x="76974" y="595203"/>
                </a:lnTo>
                <a:lnTo>
                  <a:pt x="76318" y="594548"/>
                </a:lnTo>
                <a:lnTo>
                  <a:pt x="74614" y="594548"/>
                </a:lnTo>
                <a:lnTo>
                  <a:pt x="71729" y="591400"/>
                </a:lnTo>
                <a:lnTo>
                  <a:pt x="69631" y="589958"/>
                </a:lnTo>
                <a:lnTo>
                  <a:pt x="67795" y="585762"/>
                </a:lnTo>
                <a:lnTo>
                  <a:pt x="67795" y="583401"/>
                </a:lnTo>
                <a:lnTo>
                  <a:pt x="68975" y="583401"/>
                </a:lnTo>
                <a:lnTo>
                  <a:pt x="68188" y="581697"/>
                </a:lnTo>
                <a:lnTo>
                  <a:pt x="68975" y="580517"/>
                </a:lnTo>
                <a:lnTo>
                  <a:pt x="68188" y="579074"/>
                </a:lnTo>
                <a:lnTo>
                  <a:pt x="68188" y="578419"/>
                </a:lnTo>
                <a:lnTo>
                  <a:pt x="65434" y="576976"/>
                </a:lnTo>
                <a:lnTo>
                  <a:pt x="63336" y="575927"/>
                </a:lnTo>
                <a:lnTo>
                  <a:pt x="59796" y="574353"/>
                </a:lnTo>
                <a:lnTo>
                  <a:pt x="59009" y="573567"/>
                </a:lnTo>
                <a:lnTo>
                  <a:pt x="57567" y="573567"/>
                </a:lnTo>
                <a:lnTo>
                  <a:pt x="55731" y="572649"/>
                </a:lnTo>
                <a:lnTo>
                  <a:pt x="54944" y="572911"/>
                </a:lnTo>
                <a:lnTo>
                  <a:pt x="54288" y="573567"/>
                </a:lnTo>
                <a:lnTo>
                  <a:pt x="52846" y="573960"/>
                </a:lnTo>
                <a:lnTo>
                  <a:pt x="52059" y="573567"/>
                </a:lnTo>
                <a:lnTo>
                  <a:pt x="51403" y="573960"/>
                </a:lnTo>
                <a:lnTo>
                  <a:pt x="51403" y="571862"/>
                </a:lnTo>
                <a:lnTo>
                  <a:pt x="51010" y="568321"/>
                </a:lnTo>
                <a:lnTo>
                  <a:pt x="50748" y="567535"/>
                </a:lnTo>
                <a:lnTo>
                  <a:pt x="51534" y="566092"/>
                </a:lnTo>
                <a:lnTo>
                  <a:pt x="51141" y="564256"/>
                </a:lnTo>
                <a:lnTo>
                  <a:pt x="52321" y="561371"/>
                </a:lnTo>
                <a:lnTo>
                  <a:pt x="53502" y="561109"/>
                </a:lnTo>
                <a:lnTo>
                  <a:pt x="54288" y="559273"/>
                </a:lnTo>
                <a:lnTo>
                  <a:pt x="54944" y="558618"/>
                </a:lnTo>
                <a:lnTo>
                  <a:pt x="55206" y="557569"/>
                </a:lnTo>
                <a:lnTo>
                  <a:pt x="55206" y="556913"/>
                </a:lnTo>
                <a:lnTo>
                  <a:pt x="54288" y="555077"/>
                </a:lnTo>
                <a:lnTo>
                  <a:pt x="53895" y="555077"/>
                </a:lnTo>
                <a:lnTo>
                  <a:pt x="54288" y="553635"/>
                </a:lnTo>
                <a:lnTo>
                  <a:pt x="54550" y="552979"/>
                </a:lnTo>
                <a:lnTo>
                  <a:pt x="54550" y="550488"/>
                </a:lnTo>
                <a:lnTo>
                  <a:pt x="55731" y="549307"/>
                </a:lnTo>
                <a:lnTo>
                  <a:pt x="55993" y="547603"/>
                </a:lnTo>
                <a:lnTo>
                  <a:pt x="55731" y="545111"/>
                </a:lnTo>
                <a:lnTo>
                  <a:pt x="54550" y="544193"/>
                </a:lnTo>
                <a:lnTo>
                  <a:pt x="53764" y="543407"/>
                </a:lnTo>
                <a:lnTo>
                  <a:pt x="53108" y="541964"/>
                </a:lnTo>
                <a:lnTo>
                  <a:pt x="53764" y="540784"/>
                </a:lnTo>
                <a:lnTo>
                  <a:pt x="53764" y="540128"/>
                </a:lnTo>
                <a:lnTo>
                  <a:pt x="52584" y="538030"/>
                </a:lnTo>
                <a:lnTo>
                  <a:pt x="52321" y="537768"/>
                </a:lnTo>
                <a:lnTo>
                  <a:pt x="52321" y="536588"/>
                </a:lnTo>
                <a:lnTo>
                  <a:pt x="52321" y="536325"/>
                </a:lnTo>
                <a:lnTo>
                  <a:pt x="52321" y="535670"/>
                </a:lnTo>
                <a:lnTo>
                  <a:pt x="51928" y="534490"/>
                </a:lnTo>
                <a:lnTo>
                  <a:pt x="52321" y="534227"/>
                </a:lnTo>
                <a:lnTo>
                  <a:pt x="52321" y="533572"/>
                </a:lnTo>
                <a:lnTo>
                  <a:pt x="51928" y="532129"/>
                </a:lnTo>
                <a:lnTo>
                  <a:pt x="51141" y="530425"/>
                </a:lnTo>
                <a:lnTo>
                  <a:pt x="50485" y="529244"/>
                </a:lnTo>
                <a:lnTo>
                  <a:pt x="50223" y="528458"/>
                </a:lnTo>
                <a:lnTo>
                  <a:pt x="49436" y="527802"/>
                </a:lnTo>
                <a:lnTo>
                  <a:pt x="49436" y="527015"/>
                </a:lnTo>
                <a:lnTo>
                  <a:pt x="49436" y="526753"/>
                </a:lnTo>
                <a:lnTo>
                  <a:pt x="47600" y="526097"/>
                </a:lnTo>
                <a:lnTo>
                  <a:pt x="46814" y="524917"/>
                </a:lnTo>
                <a:lnTo>
                  <a:pt x="46814" y="524130"/>
                </a:lnTo>
                <a:lnTo>
                  <a:pt x="46814" y="523475"/>
                </a:lnTo>
                <a:lnTo>
                  <a:pt x="47207" y="522426"/>
                </a:lnTo>
                <a:lnTo>
                  <a:pt x="46814" y="521770"/>
                </a:lnTo>
                <a:lnTo>
                  <a:pt x="47207" y="520590"/>
                </a:lnTo>
                <a:lnTo>
                  <a:pt x="47207" y="518492"/>
                </a:lnTo>
                <a:lnTo>
                  <a:pt x="47863" y="517836"/>
                </a:lnTo>
                <a:lnTo>
                  <a:pt x="48125" y="517049"/>
                </a:lnTo>
                <a:lnTo>
                  <a:pt x="48125" y="515869"/>
                </a:lnTo>
                <a:lnTo>
                  <a:pt x="47863" y="515607"/>
                </a:lnTo>
                <a:lnTo>
                  <a:pt x="46683" y="515607"/>
                </a:lnTo>
                <a:lnTo>
                  <a:pt x="46420" y="515607"/>
                </a:lnTo>
                <a:lnTo>
                  <a:pt x="46420" y="514427"/>
                </a:lnTo>
                <a:lnTo>
                  <a:pt x="47469" y="512984"/>
                </a:lnTo>
                <a:lnTo>
                  <a:pt x="48650" y="512329"/>
                </a:lnTo>
                <a:lnTo>
                  <a:pt x="49305" y="511542"/>
                </a:lnTo>
                <a:lnTo>
                  <a:pt x="50354" y="510886"/>
                </a:lnTo>
                <a:lnTo>
                  <a:pt x="50354" y="508788"/>
                </a:lnTo>
                <a:lnTo>
                  <a:pt x="51010" y="508132"/>
                </a:lnTo>
                <a:lnTo>
                  <a:pt x="51797" y="507346"/>
                </a:lnTo>
                <a:lnTo>
                  <a:pt x="51797" y="506428"/>
                </a:lnTo>
                <a:lnTo>
                  <a:pt x="51797" y="505641"/>
                </a:lnTo>
                <a:lnTo>
                  <a:pt x="53633" y="503543"/>
                </a:lnTo>
                <a:lnTo>
                  <a:pt x="53633" y="503412"/>
                </a:lnTo>
                <a:lnTo>
                  <a:pt x="54026" y="502494"/>
                </a:lnTo>
                <a:lnTo>
                  <a:pt x="54288" y="501707"/>
                </a:lnTo>
                <a:lnTo>
                  <a:pt x="55731" y="501314"/>
                </a:lnTo>
                <a:lnTo>
                  <a:pt x="56386" y="501314"/>
                </a:lnTo>
                <a:lnTo>
                  <a:pt x="57567" y="501969"/>
                </a:lnTo>
                <a:lnTo>
                  <a:pt x="58616" y="501969"/>
                </a:lnTo>
                <a:lnTo>
                  <a:pt x="60058" y="501314"/>
                </a:lnTo>
                <a:lnTo>
                  <a:pt x="61894" y="500527"/>
                </a:lnTo>
                <a:lnTo>
                  <a:pt x="62156" y="500264"/>
                </a:lnTo>
                <a:lnTo>
                  <a:pt x="63598" y="500527"/>
                </a:lnTo>
                <a:lnTo>
                  <a:pt x="64385" y="500264"/>
                </a:lnTo>
                <a:lnTo>
                  <a:pt x="65828" y="498166"/>
                </a:lnTo>
                <a:lnTo>
                  <a:pt x="65828" y="497380"/>
                </a:lnTo>
                <a:lnTo>
                  <a:pt x="66483" y="496199"/>
                </a:lnTo>
                <a:lnTo>
                  <a:pt x="66483" y="495281"/>
                </a:lnTo>
                <a:lnTo>
                  <a:pt x="66221" y="495281"/>
                </a:lnTo>
                <a:lnTo>
                  <a:pt x="66221" y="494888"/>
                </a:lnTo>
                <a:lnTo>
                  <a:pt x="67663" y="494626"/>
                </a:lnTo>
                <a:lnTo>
                  <a:pt x="69368" y="492528"/>
                </a:lnTo>
                <a:lnTo>
                  <a:pt x="69762" y="491085"/>
                </a:lnTo>
                <a:lnTo>
                  <a:pt x="69762" y="490299"/>
                </a:lnTo>
                <a:lnTo>
                  <a:pt x="72253" y="490561"/>
                </a:lnTo>
                <a:lnTo>
                  <a:pt x="72909" y="489905"/>
                </a:lnTo>
                <a:lnTo>
                  <a:pt x="74745" y="489643"/>
                </a:lnTo>
                <a:lnTo>
                  <a:pt x="75400" y="488200"/>
                </a:lnTo>
                <a:lnTo>
                  <a:pt x="75662" y="488200"/>
                </a:lnTo>
                <a:lnTo>
                  <a:pt x="76449" y="488856"/>
                </a:lnTo>
                <a:lnTo>
                  <a:pt x="77630" y="488856"/>
                </a:lnTo>
                <a:lnTo>
                  <a:pt x="78285" y="488463"/>
                </a:lnTo>
                <a:lnTo>
                  <a:pt x="79334" y="488200"/>
                </a:lnTo>
                <a:lnTo>
                  <a:pt x="79990" y="486758"/>
                </a:lnTo>
                <a:lnTo>
                  <a:pt x="79334" y="484266"/>
                </a:lnTo>
                <a:lnTo>
                  <a:pt x="79728" y="483217"/>
                </a:lnTo>
                <a:lnTo>
                  <a:pt x="81826" y="483480"/>
                </a:lnTo>
                <a:lnTo>
                  <a:pt x="83006" y="483217"/>
                </a:lnTo>
                <a:lnTo>
                  <a:pt x="83268" y="481119"/>
                </a:lnTo>
                <a:lnTo>
                  <a:pt x="86546" y="478628"/>
                </a:lnTo>
                <a:lnTo>
                  <a:pt x="88251" y="478366"/>
                </a:lnTo>
                <a:lnTo>
                  <a:pt x="89038" y="477185"/>
                </a:lnTo>
                <a:lnTo>
                  <a:pt x="88776" y="475743"/>
                </a:lnTo>
                <a:lnTo>
                  <a:pt x="90218" y="472596"/>
                </a:lnTo>
                <a:lnTo>
                  <a:pt x="91660" y="471809"/>
                </a:lnTo>
                <a:lnTo>
                  <a:pt x="92578" y="471809"/>
                </a:lnTo>
                <a:lnTo>
                  <a:pt x="92972" y="472596"/>
                </a:lnTo>
                <a:lnTo>
                  <a:pt x="93234" y="473514"/>
                </a:lnTo>
                <a:lnTo>
                  <a:pt x="95726" y="475612"/>
                </a:lnTo>
                <a:lnTo>
                  <a:pt x="97824" y="475612"/>
                </a:lnTo>
                <a:lnTo>
                  <a:pt x="98086" y="476792"/>
                </a:lnTo>
                <a:lnTo>
                  <a:pt x="99922" y="477054"/>
                </a:lnTo>
                <a:lnTo>
                  <a:pt x="100840" y="477054"/>
                </a:lnTo>
                <a:lnTo>
                  <a:pt x="100840" y="477710"/>
                </a:lnTo>
                <a:lnTo>
                  <a:pt x="97693" y="480988"/>
                </a:lnTo>
                <a:lnTo>
                  <a:pt x="97693" y="484135"/>
                </a:lnTo>
                <a:lnTo>
                  <a:pt x="100577" y="487020"/>
                </a:lnTo>
                <a:lnTo>
                  <a:pt x="102020" y="487414"/>
                </a:lnTo>
                <a:lnTo>
                  <a:pt x="104511" y="486233"/>
                </a:lnTo>
                <a:lnTo>
                  <a:pt x="108052" y="485316"/>
                </a:lnTo>
                <a:lnTo>
                  <a:pt x="109494" y="485316"/>
                </a:lnTo>
                <a:lnTo>
                  <a:pt x="111986" y="483217"/>
                </a:lnTo>
                <a:lnTo>
                  <a:pt x="113822" y="483480"/>
                </a:lnTo>
                <a:lnTo>
                  <a:pt x="114740" y="482562"/>
                </a:lnTo>
                <a:lnTo>
                  <a:pt x="115920" y="480464"/>
                </a:lnTo>
                <a:lnTo>
                  <a:pt x="116707" y="479808"/>
                </a:lnTo>
                <a:lnTo>
                  <a:pt x="117625" y="479415"/>
                </a:lnTo>
                <a:lnTo>
                  <a:pt x="118411" y="479808"/>
                </a:lnTo>
                <a:lnTo>
                  <a:pt x="117625" y="479808"/>
                </a:lnTo>
                <a:lnTo>
                  <a:pt x="116969" y="480070"/>
                </a:lnTo>
                <a:lnTo>
                  <a:pt x="118149" y="480464"/>
                </a:lnTo>
                <a:lnTo>
                  <a:pt x="118149" y="481250"/>
                </a:lnTo>
                <a:lnTo>
                  <a:pt x="119067" y="481513"/>
                </a:lnTo>
                <a:lnTo>
                  <a:pt x="120247" y="480726"/>
                </a:lnTo>
                <a:lnTo>
                  <a:pt x="120247" y="480070"/>
                </a:lnTo>
                <a:lnTo>
                  <a:pt x="119854" y="480070"/>
                </a:lnTo>
                <a:lnTo>
                  <a:pt x="119854" y="479284"/>
                </a:lnTo>
                <a:lnTo>
                  <a:pt x="119067" y="478628"/>
                </a:lnTo>
                <a:lnTo>
                  <a:pt x="119067" y="477841"/>
                </a:lnTo>
                <a:lnTo>
                  <a:pt x="117100" y="477185"/>
                </a:lnTo>
                <a:lnTo>
                  <a:pt x="115920" y="477185"/>
                </a:lnTo>
                <a:lnTo>
                  <a:pt x="115264" y="477841"/>
                </a:lnTo>
                <a:lnTo>
                  <a:pt x="113559" y="478234"/>
                </a:lnTo>
                <a:lnTo>
                  <a:pt x="111330" y="476399"/>
                </a:lnTo>
                <a:lnTo>
                  <a:pt x="109888" y="474694"/>
                </a:lnTo>
                <a:lnTo>
                  <a:pt x="108839" y="474301"/>
                </a:lnTo>
                <a:lnTo>
                  <a:pt x="106741" y="475481"/>
                </a:lnTo>
                <a:lnTo>
                  <a:pt x="105298" y="473383"/>
                </a:lnTo>
                <a:lnTo>
                  <a:pt x="101102" y="472202"/>
                </a:lnTo>
                <a:lnTo>
                  <a:pt x="96906" y="472596"/>
                </a:lnTo>
                <a:lnTo>
                  <a:pt x="96119" y="473252"/>
                </a:lnTo>
                <a:lnTo>
                  <a:pt x="94677" y="471809"/>
                </a:lnTo>
                <a:lnTo>
                  <a:pt x="94677" y="466433"/>
                </a:lnTo>
                <a:lnTo>
                  <a:pt x="95463" y="464072"/>
                </a:lnTo>
                <a:lnTo>
                  <a:pt x="97562" y="461712"/>
                </a:lnTo>
                <a:lnTo>
                  <a:pt x="97824" y="460925"/>
                </a:lnTo>
                <a:lnTo>
                  <a:pt x="99266" y="459745"/>
                </a:lnTo>
                <a:lnTo>
                  <a:pt x="99659" y="458827"/>
                </a:lnTo>
                <a:lnTo>
                  <a:pt x="98873" y="458434"/>
                </a:lnTo>
                <a:lnTo>
                  <a:pt x="98873" y="456336"/>
                </a:lnTo>
                <a:lnTo>
                  <a:pt x="97430" y="455287"/>
                </a:lnTo>
                <a:lnTo>
                  <a:pt x="97430" y="453451"/>
                </a:lnTo>
                <a:lnTo>
                  <a:pt x="98873" y="453188"/>
                </a:lnTo>
                <a:lnTo>
                  <a:pt x="105298" y="449255"/>
                </a:lnTo>
                <a:lnTo>
                  <a:pt x="108839" y="447156"/>
                </a:lnTo>
                <a:lnTo>
                  <a:pt x="111723" y="445058"/>
                </a:lnTo>
                <a:lnTo>
                  <a:pt x="112904" y="442960"/>
                </a:lnTo>
                <a:lnTo>
                  <a:pt x="114346" y="442698"/>
                </a:lnTo>
                <a:lnTo>
                  <a:pt x="121427" y="437059"/>
                </a:lnTo>
                <a:lnTo>
                  <a:pt x="124312" y="434568"/>
                </a:lnTo>
                <a:lnTo>
                  <a:pt x="128902" y="432863"/>
                </a:lnTo>
                <a:lnTo>
                  <a:pt x="135196" y="428667"/>
                </a:lnTo>
                <a:lnTo>
                  <a:pt x="138474" y="426176"/>
                </a:lnTo>
                <a:lnTo>
                  <a:pt x="141753" y="424733"/>
                </a:lnTo>
                <a:lnTo>
                  <a:pt x="146736" y="423028"/>
                </a:lnTo>
                <a:lnTo>
                  <a:pt x="153817" y="421848"/>
                </a:lnTo>
                <a:lnTo>
                  <a:pt x="155521" y="421193"/>
                </a:lnTo>
                <a:lnTo>
                  <a:pt x="157357" y="420406"/>
                </a:lnTo>
                <a:lnTo>
                  <a:pt x="158800" y="419750"/>
                </a:lnTo>
                <a:lnTo>
                  <a:pt x="161684" y="419488"/>
                </a:lnTo>
                <a:lnTo>
                  <a:pt x="165225" y="420143"/>
                </a:lnTo>
                <a:lnTo>
                  <a:pt x="170864" y="420930"/>
                </a:lnTo>
                <a:lnTo>
                  <a:pt x="174798" y="421193"/>
                </a:lnTo>
                <a:lnTo>
                  <a:pt x="178600" y="421193"/>
                </a:lnTo>
                <a:lnTo>
                  <a:pt x="187779" y="418045"/>
                </a:lnTo>
                <a:lnTo>
                  <a:pt x="190271" y="418045"/>
                </a:lnTo>
                <a:lnTo>
                  <a:pt x="191976" y="418963"/>
                </a:lnTo>
                <a:lnTo>
                  <a:pt x="193418" y="420799"/>
                </a:lnTo>
                <a:lnTo>
                  <a:pt x="194205" y="422504"/>
                </a:lnTo>
                <a:lnTo>
                  <a:pt x="194205" y="426044"/>
                </a:lnTo>
                <a:lnTo>
                  <a:pt x="196303" y="429323"/>
                </a:lnTo>
                <a:lnTo>
                  <a:pt x="196303" y="429978"/>
                </a:lnTo>
                <a:lnTo>
                  <a:pt x="200761" y="433519"/>
                </a:lnTo>
                <a:lnTo>
                  <a:pt x="204958" y="435617"/>
                </a:lnTo>
                <a:lnTo>
                  <a:pt x="208498" y="435879"/>
                </a:lnTo>
                <a:lnTo>
                  <a:pt x="210596" y="435617"/>
                </a:lnTo>
                <a:lnTo>
                  <a:pt x="212694" y="433125"/>
                </a:lnTo>
                <a:lnTo>
                  <a:pt x="214792" y="432470"/>
                </a:lnTo>
                <a:lnTo>
                  <a:pt x="216890" y="434306"/>
                </a:lnTo>
                <a:lnTo>
                  <a:pt x="216890" y="435355"/>
                </a:lnTo>
                <a:lnTo>
                  <a:pt x="215710" y="437846"/>
                </a:lnTo>
                <a:lnTo>
                  <a:pt x="215710" y="438764"/>
                </a:lnTo>
                <a:lnTo>
                  <a:pt x="214792" y="440600"/>
                </a:lnTo>
                <a:lnTo>
                  <a:pt x="213350" y="440207"/>
                </a:lnTo>
                <a:lnTo>
                  <a:pt x="212170" y="440993"/>
                </a:lnTo>
                <a:lnTo>
                  <a:pt x="211121" y="452008"/>
                </a:lnTo>
                <a:lnTo>
                  <a:pt x="211383" y="454893"/>
                </a:lnTo>
                <a:lnTo>
                  <a:pt x="213219" y="459089"/>
                </a:lnTo>
                <a:lnTo>
                  <a:pt x="213481" y="459745"/>
                </a:lnTo>
                <a:lnTo>
                  <a:pt x="214924" y="459089"/>
                </a:lnTo>
                <a:lnTo>
                  <a:pt x="214137" y="460007"/>
                </a:lnTo>
                <a:lnTo>
                  <a:pt x="214530" y="461187"/>
                </a:lnTo>
                <a:lnTo>
                  <a:pt x="216628" y="462630"/>
                </a:lnTo>
                <a:lnTo>
                  <a:pt x="220169" y="464728"/>
                </a:lnTo>
                <a:lnTo>
                  <a:pt x="223972" y="465384"/>
                </a:lnTo>
                <a:lnTo>
                  <a:pt x="227250" y="464728"/>
                </a:lnTo>
                <a:lnTo>
                  <a:pt x="230528" y="461450"/>
                </a:lnTo>
                <a:lnTo>
                  <a:pt x="233413" y="459745"/>
                </a:lnTo>
                <a:lnTo>
                  <a:pt x="236298" y="457909"/>
                </a:lnTo>
                <a:lnTo>
                  <a:pt x="237740" y="453713"/>
                </a:lnTo>
                <a:lnTo>
                  <a:pt x="239838" y="449123"/>
                </a:lnTo>
                <a:lnTo>
                  <a:pt x="241150" y="447681"/>
                </a:lnTo>
                <a:lnTo>
                  <a:pt x="242592" y="447943"/>
                </a:lnTo>
                <a:lnTo>
                  <a:pt x="244297" y="450041"/>
                </a:lnTo>
                <a:lnTo>
                  <a:pt x="244690" y="451222"/>
                </a:lnTo>
                <a:lnTo>
                  <a:pt x="244952" y="452008"/>
                </a:lnTo>
                <a:lnTo>
                  <a:pt x="246133" y="454893"/>
                </a:lnTo>
                <a:lnTo>
                  <a:pt x="248493" y="457778"/>
                </a:lnTo>
                <a:lnTo>
                  <a:pt x="250591" y="459483"/>
                </a:lnTo>
                <a:lnTo>
                  <a:pt x="251771" y="460138"/>
                </a:lnTo>
                <a:lnTo>
                  <a:pt x="252427" y="460925"/>
                </a:lnTo>
                <a:lnTo>
                  <a:pt x="253476" y="461581"/>
                </a:lnTo>
                <a:lnTo>
                  <a:pt x="254919" y="461581"/>
                </a:lnTo>
                <a:lnTo>
                  <a:pt x="258197" y="460138"/>
                </a:lnTo>
                <a:lnTo>
                  <a:pt x="260033" y="459220"/>
                </a:lnTo>
                <a:lnTo>
                  <a:pt x="261475" y="458827"/>
                </a:lnTo>
                <a:lnTo>
                  <a:pt x="263180" y="460007"/>
                </a:lnTo>
                <a:lnTo>
                  <a:pt x="265671" y="460794"/>
                </a:lnTo>
                <a:lnTo>
                  <a:pt x="267114" y="461056"/>
                </a:lnTo>
                <a:lnTo>
                  <a:pt x="267376" y="461450"/>
                </a:lnTo>
                <a:lnTo>
                  <a:pt x="267376" y="461712"/>
                </a:lnTo>
                <a:lnTo>
                  <a:pt x="266589" y="462105"/>
                </a:lnTo>
                <a:lnTo>
                  <a:pt x="265671" y="465253"/>
                </a:lnTo>
                <a:lnTo>
                  <a:pt x="265278" y="465908"/>
                </a:lnTo>
                <a:lnTo>
                  <a:pt x="266065" y="468006"/>
                </a:lnTo>
                <a:lnTo>
                  <a:pt x="266720" y="469186"/>
                </a:lnTo>
                <a:lnTo>
                  <a:pt x="267900" y="470367"/>
                </a:lnTo>
                <a:lnTo>
                  <a:pt x="268163" y="470367"/>
                </a:lnTo>
                <a:lnTo>
                  <a:pt x="269343" y="471285"/>
                </a:lnTo>
                <a:lnTo>
                  <a:pt x="270785" y="472465"/>
                </a:lnTo>
                <a:lnTo>
                  <a:pt x="272490" y="472727"/>
                </a:lnTo>
                <a:lnTo>
                  <a:pt x="274588" y="473907"/>
                </a:lnTo>
                <a:lnTo>
                  <a:pt x="275244" y="473907"/>
                </a:lnTo>
                <a:lnTo>
                  <a:pt x="275637" y="474169"/>
                </a:lnTo>
                <a:lnTo>
                  <a:pt x="277080" y="475350"/>
                </a:lnTo>
                <a:lnTo>
                  <a:pt x="277998" y="477054"/>
                </a:lnTo>
                <a:lnTo>
                  <a:pt x="277998" y="478497"/>
                </a:lnTo>
                <a:lnTo>
                  <a:pt x="277735" y="479284"/>
                </a:lnTo>
                <a:lnTo>
                  <a:pt x="277735" y="479677"/>
                </a:lnTo>
                <a:lnTo>
                  <a:pt x="277342" y="479677"/>
                </a:lnTo>
                <a:lnTo>
                  <a:pt x="277342" y="480726"/>
                </a:lnTo>
                <a:lnTo>
                  <a:pt x="277735" y="481119"/>
                </a:lnTo>
                <a:lnTo>
                  <a:pt x="278522" y="480726"/>
                </a:lnTo>
                <a:lnTo>
                  <a:pt x="278784" y="480726"/>
                </a:lnTo>
                <a:lnTo>
                  <a:pt x="279178" y="480726"/>
                </a:lnTo>
                <a:lnTo>
                  <a:pt x="279178" y="481382"/>
                </a:lnTo>
                <a:lnTo>
                  <a:pt x="279964" y="481119"/>
                </a:lnTo>
                <a:lnTo>
                  <a:pt x="280227" y="481382"/>
                </a:lnTo>
                <a:lnTo>
                  <a:pt x="282718" y="481119"/>
                </a:lnTo>
                <a:lnTo>
                  <a:pt x="282981" y="482168"/>
                </a:lnTo>
                <a:lnTo>
                  <a:pt x="283636" y="484004"/>
                </a:lnTo>
                <a:lnTo>
                  <a:pt x="284029" y="483611"/>
                </a:lnTo>
                <a:lnTo>
                  <a:pt x="283243" y="481513"/>
                </a:lnTo>
                <a:lnTo>
                  <a:pt x="283505" y="481250"/>
                </a:lnTo>
                <a:lnTo>
                  <a:pt x="284755" y="481478"/>
                </a:lnTo>
                <a:lnTo>
                  <a:pt x="285734" y="482824"/>
                </a:lnTo>
                <a:lnTo>
                  <a:pt x="285734" y="483480"/>
                </a:lnTo>
                <a:lnTo>
                  <a:pt x="286128" y="483086"/>
                </a:lnTo>
                <a:lnTo>
                  <a:pt x="285734" y="482824"/>
                </a:lnTo>
                <a:lnTo>
                  <a:pt x="285734" y="482693"/>
                </a:lnTo>
                <a:lnTo>
                  <a:pt x="284947" y="481513"/>
                </a:lnTo>
                <a:lnTo>
                  <a:pt x="284755" y="481478"/>
                </a:lnTo>
                <a:lnTo>
                  <a:pt x="284685" y="481382"/>
                </a:lnTo>
                <a:lnTo>
                  <a:pt x="284947" y="481382"/>
                </a:lnTo>
                <a:lnTo>
                  <a:pt x="286390" y="481644"/>
                </a:lnTo>
                <a:lnTo>
                  <a:pt x="286783" y="482037"/>
                </a:lnTo>
                <a:lnTo>
                  <a:pt x="287046" y="481644"/>
                </a:lnTo>
                <a:lnTo>
                  <a:pt x="284161" y="480726"/>
                </a:lnTo>
                <a:lnTo>
                  <a:pt x="284161" y="479939"/>
                </a:lnTo>
                <a:lnTo>
                  <a:pt x="286652" y="479939"/>
                </a:lnTo>
                <a:lnTo>
                  <a:pt x="282456" y="479284"/>
                </a:lnTo>
                <a:lnTo>
                  <a:pt x="281276" y="478497"/>
                </a:lnTo>
                <a:lnTo>
                  <a:pt x="281276" y="477185"/>
                </a:lnTo>
                <a:lnTo>
                  <a:pt x="280882" y="476136"/>
                </a:lnTo>
                <a:lnTo>
                  <a:pt x="281276" y="476136"/>
                </a:lnTo>
                <a:lnTo>
                  <a:pt x="281276" y="475481"/>
                </a:lnTo>
                <a:lnTo>
                  <a:pt x="280882" y="475087"/>
                </a:lnTo>
                <a:lnTo>
                  <a:pt x="281276" y="474825"/>
                </a:lnTo>
                <a:lnTo>
                  <a:pt x="281276" y="474169"/>
                </a:lnTo>
                <a:lnTo>
                  <a:pt x="280489" y="474432"/>
                </a:lnTo>
                <a:lnTo>
                  <a:pt x="280489" y="473645"/>
                </a:lnTo>
                <a:lnTo>
                  <a:pt x="281276" y="472989"/>
                </a:lnTo>
                <a:lnTo>
                  <a:pt x="282194" y="471940"/>
                </a:lnTo>
                <a:lnTo>
                  <a:pt x="284292" y="470760"/>
                </a:lnTo>
                <a:lnTo>
                  <a:pt x="285472" y="470104"/>
                </a:lnTo>
                <a:lnTo>
                  <a:pt x="285472" y="469318"/>
                </a:lnTo>
                <a:lnTo>
                  <a:pt x="286390" y="468400"/>
                </a:lnTo>
                <a:lnTo>
                  <a:pt x="286390" y="468006"/>
                </a:lnTo>
                <a:lnTo>
                  <a:pt x="287177" y="466826"/>
                </a:lnTo>
                <a:lnTo>
                  <a:pt x="289012" y="464728"/>
                </a:lnTo>
                <a:lnTo>
                  <a:pt x="289799" y="463941"/>
                </a:lnTo>
                <a:lnTo>
                  <a:pt x="290455" y="463286"/>
                </a:lnTo>
                <a:lnTo>
                  <a:pt x="290848" y="463679"/>
                </a:lnTo>
                <a:lnTo>
                  <a:pt x="290848" y="465121"/>
                </a:lnTo>
                <a:lnTo>
                  <a:pt x="291111" y="465121"/>
                </a:lnTo>
                <a:lnTo>
                  <a:pt x="291504" y="465121"/>
                </a:lnTo>
                <a:lnTo>
                  <a:pt x="292553" y="464466"/>
                </a:lnTo>
                <a:lnTo>
                  <a:pt x="292553" y="463679"/>
                </a:lnTo>
                <a:lnTo>
                  <a:pt x="292946" y="463286"/>
                </a:lnTo>
                <a:lnTo>
                  <a:pt x="292553" y="463023"/>
                </a:lnTo>
                <a:lnTo>
                  <a:pt x="292946" y="462630"/>
                </a:lnTo>
                <a:lnTo>
                  <a:pt x="292291" y="461974"/>
                </a:lnTo>
                <a:lnTo>
                  <a:pt x="291504" y="461712"/>
                </a:lnTo>
                <a:lnTo>
                  <a:pt x="291111" y="460270"/>
                </a:lnTo>
                <a:lnTo>
                  <a:pt x="291111" y="459089"/>
                </a:lnTo>
                <a:lnTo>
                  <a:pt x="291766" y="458040"/>
                </a:lnTo>
                <a:lnTo>
                  <a:pt x="292160" y="454106"/>
                </a:lnTo>
                <a:lnTo>
                  <a:pt x="292160" y="453844"/>
                </a:lnTo>
                <a:lnTo>
                  <a:pt x="292422" y="453188"/>
                </a:lnTo>
                <a:lnTo>
                  <a:pt x="292160" y="452008"/>
                </a:lnTo>
                <a:lnTo>
                  <a:pt x="292160" y="451222"/>
                </a:lnTo>
                <a:lnTo>
                  <a:pt x="292160" y="450566"/>
                </a:lnTo>
                <a:lnTo>
                  <a:pt x="291766" y="449779"/>
                </a:lnTo>
                <a:lnTo>
                  <a:pt x="291766" y="447025"/>
                </a:lnTo>
                <a:lnTo>
                  <a:pt x="291111" y="446107"/>
                </a:lnTo>
                <a:lnTo>
                  <a:pt x="291111" y="444927"/>
                </a:lnTo>
                <a:lnTo>
                  <a:pt x="292291" y="444140"/>
                </a:lnTo>
                <a:lnTo>
                  <a:pt x="292291" y="443485"/>
                </a:lnTo>
                <a:lnTo>
                  <a:pt x="292553" y="442042"/>
                </a:lnTo>
                <a:lnTo>
                  <a:pt x="292291" y="440600"/>
                </a:lnTo>
                <a:lnTo>
                  <a:pt x="291897" y="440600"/>
                </a:lnTo>
                <a:lnTo>
                  <a:pt x="291242" y="440993"/>
                </a:lnTo>
                <a:lnTo>
                  <a:pt x="290980" y="440600"/>
                </a:lnTo>
                <a:lnTo>
                  <a:pt x="290980" y="439813"/>
                </a:lnTo>
                <a:lnTo>
                  <a:pt x="290586" y="440207"/>
                </a:lnTo>
                <a:lnTo>
                  <a:pt x="290586" y="440469"/>
                </a:lnTo>
                <a:lnTo>
                  <a:pt x="290586" y="440862"/>
                </a:lnTo>
                <a:lnTo>
                  <a:pt x="290980" y="441124"/>
                </a:lnTo>
                <a:lnTo>
                  <a:pt x="290980" y="441518"/>
                </a:lnTo>
                <a:lnTo>
                  <a:pt x="291242" y="442960"/>
                </a:lnTo>
                <a:lnTo>
                  <a:pt x="290980" y="443223"/>
                </a:lnTo>
                <a:lnTo>
                  <a:pt x="290193" y="442436"/>
                </a:lnTo>
                <a:lnTo>
                  <a:pt x="289799" y="442829"/>
                </a:lnTo>
                <a:lnTo>
                  <a:pt x="289537" y="442436"/>
                </a:lnTo>
                <a:lnTo>
                  <a:pt x="289144" y="443223"/>
                </a:lnTo>
                <a:lnTo>
                  <a:pt x="288750" y="443223"/>
                </a:lnTo>
                <a:lnTo>
                  <a:pt x="288750" y="443616"/>
                </a:lnTo>
                <a:lnTo>
                  <a:pt x="288488" y="443616"/>
                </a:lnTo>
                <a:lnTo>
                  <a:pt x="288488" y="442960"/>
                </a:lnTo>
                <a:lnTo>
                  <a:pt x="288750" y="442960"/>
                </a:lnTo>
                <a:lnTo>
                  <a:pt x="287963" y="442567"/>
                </a:lnTo>
                <a:lnTo>
                  <a:pt x="288750" y="442305"/>
                </a:lnTo>
                <a:lnTo>
                  <a:pt x="288488" y="441649"/>
                </a:lnTo>
                <a:lnTo>
                  <a:pt x="288750" y="440862"/>
                </a:lnTo>
                <a:lnTo>
                  <a:pt x="289144" y="439682"/>
                </a:lnTo>
                <a:lnTo>
                  <a:pt x="288750" y="439420"/>
                </a:lnTo>
                <a:lnTo>
                  <a:pt x="290324" y="439420"/>
                </a:lnTo>
                <a:lnTo>
                  <a:pt x="290324" y="439682"/>
                </a:lnTo>
                <a:lnTo>
                  <a:pt x="291766" y="439682"/>
                </a:lnTo>
                <a:lnTo>
                  <a:pt x="291373" y="439420"/>
                </a:lnTo>
                <a:lnTo>
                  <a:pt x="292028" y="439026"/>
                </a:lnTo>
                <a:lnTo>
                  <a:pt x="292815" y="438240"/>
                </a:lnTo>
                <a:lnTo>
                  <a:pt x="292815" y="437322"/>
                </a:lnTo>
                <a:lnTo>
                  <a:pt x="293996" y="436928"/>
                </a:lnTo>
                <a:lnTo>
                  <a:pt x="294258" y="436666"/>
                </a:lnTo>
                <a:lnTo>
                  <a:pt x="293996" y="437453"/>
                </a:lnTo>
                <a:lnTo>
                  <a:pt x="293996" y="438108"/>
                </a:lnTo>
                <a:lnTo>
                  <a:pt x="293602" y="438108"/>
                </a:lnTo>
                <a:lnTo>
                  <a:pt x="293602" y="438371"/>
                </a:lnTo>
                <a:lnTo>
                  <a:pt x="293602" y="439157"/>
                </a:lnTo>
                <a:lnTo>
                  <a:pt x="294389" y="440600"/>
                </a:lnTo>
                <a:lnTo>
                  <a:pt x="294389" y="440993"/>
                </a:lnTo>
                <a:lnTo>
                  <a:pt x="295045" y="440993"/>
                </a:lnTo>
                <a:lnTo>
                  <a:pt x="295438" y="440338"/>
                </a:lnTo>
                <a:lnTo>
                  <a:pt x="296094" y="439157"/>
                </a:lnTo>
                <a:lnTo>
                  <a:pt x="296094" y="438108"/>
                </a:lnTo>
                <a:lnTo>
                  <a:pt x="294913" y="436273"/>
                </a:lnTo>
                <a:lnTo>
                  <a:pt x="294913" y="435224"/>
                </a:lnTo>
                <a:lnTo>
                  <a:pt x="296094" y="434043"/>
                </a:lnTo>
                <a:lnTo>
                  <a:pt x="297536" y="433125"/>
                </a:lnTo>
                <a:lnTo>
                  <a:pt x="297536" y="431945"/>
                </a:lnTo>
                <a:lnTo>
                  <a:pt x="297798" y="430503"/>
                </a:lnTo>
                <a:lnTo>
                  <a:pt x="297536" y="429060"/>
                </a:lnTo>
                <a:lnTo>
                  <a:pt x="296880" y="429060"/>
                </a:lnTo>
                <a:lnTo>
                  <a:pt x="296094" y="429454"/>
                </a:lnTo>
                <a:lnTo>
                  <a:pt x="294651" y="427356"/>
                </a:lnTo>
                <a:lnTo>
                  <a:pt x="294913" y="426962"/>
                </a:lnTo>
                <a:lnTo>
                  <a:pt x="294651" y="426044"/>
                </a:lnTo>
                <a:lnTo>
                  <a:pt x="296749" y="425258"/>
                </a:lnTo>
                <a:lnTo>
                  <a:pt x="296749" y="424077"/>
                </a:lnTo>
                <a:lnTo>
                  <a:pt x="297405" y="423422"/>
                </a:lnTo>
                <a:lnTo>
                  <a:pt x="297405" y="422373"/>
                </a:lnTo>
                <a:lnTo>
                  <a:pt x="299503" y="419488"/>
                </a:lnTo>
                <a:lnTo>
                  <a:pt x="299503" y="417652"/>
                </a:lnTo>
                <a:lnTo>
                  <a:pt x="299765" y="416210"/>
                </a:lnTo>
                <a:lnTo>
                  <a:pt x="300945" y="415161"/>
                </a:lnTo>
                <a:lnTo>
                  <a:pt x="302650" y="413325"/>
                </a:lnTo>
                <a:lnTo>
                  <a:pt x="308813" y="410833"/>
                </a:lnTo>
                <a:lnTo>
                  <a:pt x="308813" y="408342"/>
                </a:lnTo>
                <a:lnTo>
                  <a:pt x="308026" y="406899"/>
                </a:lnTo>
                <a:lnTo>
                  <a:pt x="306846" y="406244"/>
                </a:lnTo>
                <a:lnTo>
                  <a:pt x="306846" y="406899"/>
                </a:lnTo>
                <a:lnTo>
                  <a:pt x="307240" y="407686"/>
                </a:lnTo>
                <a:lnTo>
                  <a:pt x="303961" y="407686"/>
                </a:lnTo>
                <a:lnTo>
                  <a:pt x="302519" y="406899"/>
                </a:lnTo>
                <a:lnTo>
                  <a:pt x="302519" y="405457"/>
                </a:lnTo>
                <a:lnTo>
                  <a:pt x="303699" y="402965"/>
                </a:lnTo>
                <a:lnTo>
                  <a:pt x="305404" y="402310"/>
                </a:lnTo>
                <a:lnTo>
                  <a:pt x="306846" y="402310"/>
                </a:lnTo>
                <a:lnTo>
                  <a:pt x="307633" y="403752"/>
                </a:lnTo>
                <a:lnTo>
                  <a:pt x="308026" y="405850"/>
                </a:lnTo>
                <a:lnTo>
                  <a:pt x="309731" y="407293"/>
                </a:lnTo>
                <a:lnTo>
                  <a:pt x="311829" y="407030"/>
                </a:lnTo>
                <a:lnTo>
                  <a:pt x="317468" y="405588"/>
                </a:lnTo>
                <a:lnTo>
                  <a:pt x="319697" y="404146"/>
                </a:lnTo>
                <a:lnTo>
                  <a:pt x="322844" y="400605"/>
                </a:lnTo>
                <a:lnTo>
                  <a:pt x="325336" y="395229"/>
                </a:lnTo>
                <a:lnTo>
                  <a:pt x="325598" y="392344"/>
                </a:lnTo>
                <a:lnTo>
                  <a:pt x="323893" y="387754"/>
                </a:lnTo>
                <a:lnTo>
                  <a:pt x="323500" y="384869"/>
                </a:lnTo>
                <a:lnTo>
                  <a:pt x="325598" y="384082"/>
                </a:lnTo>
                <a:lnTo>
                  <a:pt x="327696" y="382247"/>
                </a:lnTo>
                <a:lnTo>
                  <a:pt x="330581" y="381984"/>
                </a:lnTo>
                <a:lnTo>
                  <a:pt x="331761" y="381198"/>
                </a:lnTo>
                <a:lnTo>
                  <a:pt x="332548" y="381198"/>
                </a:lnTo>
                <a:lnTo>
                  <a:pt x="333204" y="381460"/>
                </a:lnTo>
                <a:lnTo>
                  <a:pt x="333990" y="380804"/>
                </a:lnTo>
                <a:lnTo>
                  <a:pt x="333204" y="379755"/>
                </a:lnTo>
                <a:lnTo>
                  <a:pt x="334646" y="378313"/>
                </a:lnTo>
                <a:lnTo>
                  <a:pt x="336351" y="377657"/>
                </a:lnTo>
                <a:lnTo>
                  <a:pt x="337531" y="376477"/>
                </a:lnTo>
                <a:lnTo>
                  <a:pt x="337793" y="376215"/>
                </a:lnTo>
                <a:lnTo>
                  <a:pt x="337137" y="374117"/>
                </a:lnTo>
                <a:lnTo>
                  <a:pt x="338318" y="369920"/>
                </a:lnTo>
                <a:lnTo>
                  <a:pt x="338318" y="368740"/>
                </a:lnTo>
                <a:lnTo>
                  <a:pt x="337137" y="368085"/>
                </a:lnTo>
                <a:lnTo>
                  <a:pt x="335433" y="365200"/>
                </a:lnTo>
                <a:lnTo>
                  <a:pt x="332941" y="361397"/>
                </a:lnTo>
                <a:lnTo>
                  <a:pt x="331892" y="361003"/>
                </a:lnTo>
                <a:lnTo>
                  <a:pt x="330712" y="362184"/>
                </a:lnTo>
                <a:lnTo>
                  <a:pt x="329270" y="362839"/>
                </a:lnTo>
                <a:lnTo>
                  <a:pt x="329007" y="363626"/>
                </a:lnTo>
                <a:lnTo>
                  <a:pt x="329270" y="364544"/>
                </a:lnTo>
                <a:lnTo>
                  <a:pt x="329663" y="365331"/>
                </a:lnTo>
                <a:lnTo>
                  <a:pt x="329925" y="365724"/>
                </a:lnTo>
                <a:lnTo>
                  <a:pt x="329138" y="366511"/>
                </a:lnTo>
                <a:lnTo>
                  <a:pt x="328221" y="366773"/>
                </a:lnTo>
                <a:lnTo>
                  <a:pt x="326778" y="367167"/>
                </a:lnTo>
                <a:lnTo>
                  <a:pt x="324942" y="368216"/>
                </a:lnTo>
                <a:lnTo>
                  <a:pt x="324024" y="369396"/>
                </a:lnTo>
                <a:lnTo>
                  <a:pt x="323631" y="369396"/>
                </a:lnTo>
                <a:lnTo>
                  <a:pt x="323369" y="370838"/>
                </a:lnTo>
                <a:lnTo>
                  <a:pt x="322975" y="371101"/>
                </a:lnTo>
                <a:lnTo>
                  <a:pt x="322975" y="370969"/>
                </a:lnTo>
                <a:lnTo>
                  <a:pt x="322713" y="372150"/>
                </a:lnTo>
                <a:lnTo>
                  <a:pt x="321926" y="375690"/>
                </a:lnTo>
                <a:lnTo>
                  <a:pt x="320746" y="376346"/>
                </a:lnTo>
                <a:lnTo>
                  <a:pt x="320090" y="376346"/>
                </a:lnTo>
                <a:lnTo>
                  <a:pt x="319304" y="376608"/>
                </a:lnTo>
                <a:lnTo>
                  <a:pt x="318648" y="377788"/>
                </a:lnTo>
                <a:lnTo>
                  <a:pt x="318255" y="378837"/>
                </a:lnTo>
                <a:lnTo>
                  <a:pt x="317337" y="379231"/>
                </a:lnTo>
                <a:lnTo>
                  <a:pt x="315894" y="382771"/>
                </a:lnTo>
                <a:lnTo>
                  <a:pt x="313403" y="384869"/>
                </a:lnTo>
                <a:lnTo>
                  <a:pt x="313141" y="384214"/>
                </a:lnTo>
                <a:lnTo>
                  <a:pt x="312354" y="384476"/>
                </a:lnTo>
                <a:lnTo>
                  <a:pt x="313141" y="385656"/>
                </a:lnTo>
                <a:lnTo>
                  <a:pt x="311960" y="386574"/>
                </a:lnTo>
                <a:lnTo>
                  <a:pt x="311698" y="388016"/>
                </a:lnTo>
                <a:lnTo>
                  <a:pt x="310518" y="389197"/>
                </a:lnTo>
                <a:lnTo>
                  <a:pt x="310911" y="390639"/>
                </a:lnTo>
                <a:lnTo>
                  <a:pt x="307633" y="393524"/>
                </a:lnTo>
                <a:lnTo>
                  <a:pt x="307371" y="394966"/>
                </a:lnTo>
                <a:lnTo>
                  <a:pt x="306977" y="393524"/>
                </a:lnTo>
                <a:lnTo>
                  <a:pt x="307764" y="391032"/>
                </a:lnTo>
                <a:lnTo>
                  <a:pt x="308944" y="390377"/>
                </a:lnTo>
                <a:lnTo>
                  <a:pt x="308551" y="386836"/>
                </a:lnTo>
                <a:lnTo>
                  <a:pt x="307895" y="383296"/>
                </a:lnTo>
                <a:lnTo>
                  <a:pt x="308289" y="380804"/>
                </a:lnTo>
                <a:lnTo>
                  <a:pt x="307109" y="379624"/>
                </a:lnTo>
                <a:lnTo>
                  <a:pt x="305010" y="382509"/>
                </a:lnTo>
                <a:lnTo>
                  <a:pt x="303306" y="386049"/>
                </a:lnTo>
                <a:lnTo>
                  <a:pt x="302519" y="387885"/>
                </a:lnTo>
                <a:lnTo>
                  <a:pt x="301863" y="391426"/>
                </a:lnTo>
                <a:lnTo>
                  <a:pt x="302519" y="394966"/>
                </a:lnTo>
                <a:lnTo>
                  <a:pt x="302126" y="396671"/>
                </a:lnTo>
                <a:lnTo>
                  <a:pt x="301470" y="398507"/>
                </a:lnTo>
                <a:lnTo>
                  <a:pt x="301470" y="400605"/>
                </a:lnTo>
                <a:lnTo>
                  <a:pt x="301076" y="400343"/>
                </a:lnTo>
                <a:lnTo>
                  <a:pt x="300683" y="398507"/>
                </a:lnTo>
                <a:lnTo>
                  <a:pt x="300290" y="394966"/>
                </a:lnTo>
                <a:lnTo>
                  <a:pt x="300027" y="392606"/>
                </a:lnTo>
                <a:lnTo>
                  <a:pt x="300290" y="389065"/>
                </a:lnTo>
                <a:lnTo>
                  <a:pt x="302126" y="385525"/>
                </a:lnTo>
                <a:lnTo>
                  <a:pt x="303830" y="381984"/>
                </a:lnTo>
                <a:lnTo>
                  <a:pt x="307371" y="377395"/>
                </a:lnTo>
                <a:lnTo>
                  <a:pt x="310256" y="374248"/>
                </a:lnTo>
                <a:lnTo>
                  <a:pt x="310649" y="373067"/>
                </a:lnTo>
                <a:lnTo>
                  <a:pt x="311436" y="372018"/>
                </a:lnTo>
                <a:lnTo>
                  <a:pt x="312878" y="369920"/>
                </a:lnTo>
                <a:lnTo>
                  <a:pt x="314321" y="368085"/>
                </a:lnTo>
                <a:lnTo>
                  <a:pt x="316025" y="366380"/>
                </a:lnTo>
                <a:lnTo>
                  <a:pt x="318910" y="365724"/>
                </a:lnTo>
                <a:lnTo>
                  <a:pt x="321402" y="364937"/>
                </a:lnTo>
                <a:lnTo>
                  <a:pt x="323893" y="365200"/>
                </a:lnTo>
                <a:lnTo>
                  <a:pt x="327434" y="363757"/>
                </a:lnTo>
                <a:lnTo>
                  <a:pt x="331237" y="360872"/>
                </a:lnTo>
                <a:lnTo>
                  <a:pt x="333728" y="358774"/>
                </a:lnTo>
                <a:lnTo>
                  <a:pt x="336613" y="354840"/>
                </a:lnTo>
                <a:lnTo>
                  <a:pt x="338711" y="351300"/>
                </a:lnTo>
                <a:lnTo>
                  <a:pt x="340154" y="349857"/>
                </a:lnTo>
                <a:lnTo>
                  <a:pt x="342645" y="346972"/>
                </a:lnTo>
                <a:lnTo>
                  <a:pt x="346841" y="342383"/>
                </a:lnTo>
                <a:lnTo>
                  <a:pt x="347497" y="341203"/>
                </a:lnTo>
                <a:lnTo>
                  <a:pt x="349333" y="338842"/>
                </a:lnTo>
                <a:lnTo>
                  <a:pt x="351169" y="336744"/>
                </a:lnTo>
                <a:lnTo>
                  <a:pt x="352873" y="335302"/>
                </a:lnTo>
                <a:lnTo>
                  <a:pt x="355365" y="333204"/>
                </a:lnTo>
                <a:lnTo>
                  <a:pt x="357463" y="332417"/>
                </a:lnTo>
                <a:lnTo>
                  <a:pt x="358905" y="332417"/>
                </a:lnTo>
                <a:lnTo>
                  <a:pt x="364150" y="332023"/>
                </a:lnTo>
                <a:lnTo>
                  <a:pt x="375166" y="331761"/>
                </a:lnTo>
                <a:lnTo>
                  <a:pt x="379755" y="330974"/>
                </a:lnTo>
                <a:lnTo>
                  <a:pt x="381853" y="330974"/>
                </a:lnTo>
                <a:lnTo>
                  <a:pt x="385394" y="332679"/>
                </a:lnTo>
                <a:lnTo>
                  <a:pt x="389590" y="333859"/>
                </a:lnTo>
                <a:lnTo>
                  <a:pt x="393786" y="334908"/>
                </a:lnTo>
                <a:lnTo>
                  <a:pt x="397982" y="335564"/>
                </a:lnTo>
                <a:lnTo>
                  <a:pt x="401129" y="335564"/>
                </a:lnTo>
                <a:lnTo>
                  <a:pt x="404408" y="335564"/>
                </a:lnTo>
                <a:lnTo>
                  <a:pt x="406899" y="335957"/>
                </a:lnTo>
                <a:lnTo>
                  <a:pt x="414636" y="334515"/>
                </a:lnTo>
                <a:lnTo>
                  <a:pt x="424864" y="330581"/>
                </a:lnTo>
                <a:lnTo>
                  <a:pt x="434043" y="326385"/>
                </a:lnTo>
                <a:lnTo>
                  <a:pt x="437321" y="325336"/>
                </a:lnTo>
                <a:lnTo>
                  <a:pt x="443616" y="322451"/>
                </a:lnTo>
                <a:lnTo>
                  <a:pt x="448337" y="321795"/>
                </a:lnTo>
                <a:lnTo>
                  <a:pt x="456860" y="317599"/>
                </a:lnTo>
                <a:lnTo>
                  <a:pt x="460663" y="316157"/>
                </a:lnTo>
                <a:lnTo>
                  <a:pt x="464597" y="314059"/>
                </a:lnTo>
                <a:lnTo>
                  <a:pt x="467089" y="314321"/>
                </a:lnTo>
                <a:lnTo>
                  <a:pt x="470236" y="315108"/>
                </a:lnTo>
                <a:lnTo>
                  <a:pt x="474170" y="314845"/>
                </a:lnTo>
                <a:lnTo>
                  <a:pt x="479153" y="314059"/>
                </a:lnTo>
                <a:lnTo>
                  <a:pt x="480596" y="313665"/>
                </a:lnTo>
                <a:lnTo>
                  <a:pt x="485185" y="312223"/>
                </a:lnTo>
                <a:lnTo>
                  <a:pt x="489381" y="309338"/>
                </a:lnTo>
                <a:lnTo>
                  <a:pt x="489775" y="309338"/>
                </a:lnTo>
                <a:lnTo>
                  <a:pt x="490037" y="311829"/>
                </a:lnTo>
                <a:lnTo>
                  <a:pt x="491217" y="311436"/>
                </a:lnTo>
                <a:lnTo>
                  <a:pt x="492660" y="314976"/>
                </a:lnTo>
                <a:lnTo>
                  <a:pt x="491873" y="316419"/>
                </a:lnTo>
                <a:lnTo>
                  <a:pt x="490431" y="317861"/>
                </a:lnTo>
                <a:lnTo>
                  <a:pt x="490693" y="318255"/>
                </a:lnTo>
                <a:lnTo>
                  <a:pt x="492135" y="316419"/>
                </a:lnTo>
                <a:lnTo>
                  <a:pt x="492922" y="317075"/>
                </a:lnTo>
                <a:lnTo>
                  <a:pt x="493315" y="316812"/>
                </a:lnTo>
                <a:lnTo>
                  <a:pt x="493315" y="320615"/>
                </a:lnTo>
                <a:lnTo>
                  <a:pt x="492135" y="321009"/>
                </a:lnTo>
                <a:lnTo>
                  <a:pt x="492135" y="321271"/>
                </a:lnTo>
                <a:lnTo>
                  <a:pt x="492529" y="321664"/>
                </a:lnTo>
                <a:lnTo>
                  <a:pt x="492529" y="324025"/>
                </a:lnTo>
                <a:lnTo>
                  <a:pt x="492135" y="324418"/>
                </a:lnTo>
                <a:lnTo>
                  <a:pt x="492529" y="324680"/>
                </a:lnTo>
                <a:lnTo>
                  <a:pt x="492529" y="326516"/>
                </a:lnTo>
                <a:lnTo>
                  <a:pt x="491480" y="331368"/>
                </a:lnTo>
                <a:lnTo>
                  <a:pt x="490299" y="332810"/>
                </a:lnTo>
                <a:lnTo>
                  <a:pt x="490037" y="332810"/>
                </a:lnTo>
                <a:lnTo>
                  <a:pt x="489644" y="333073"/>
                </a:lnTo>
                <a:lnTo>
                  <a:pt x="490431" y="333073"/>
                </a:lnTo>
                <a:lnTo>
                  <a:pt x="491873" y="336351"/>
                </a:lnTo>
                <a:lnTo>
                  <a:pt x="492266" y="338056"/>
                </a:lnTo>
                <a:lnTo>
                  <a:pt x="492266" y="338711"/>
                </a:lnTo>
                <a:lnTo>
                  <a:pt x="493053" y="339105"/>
                </a:lnTo>
                <a:lnTo>
                  <a:pt x="493053" y="339760"/>
                </a:lnTo>
                <a:lnTo>
                  <a:pt x="492266" y="340809"/>
                </a:lnTo>
                <a:lnTo>
                  <a:pt x="492266" y="341465"/>
                </a:lnTo>
                <a:lnTo>
                  <a:pt x="492266" y="342645"/>
                </a:lnTo>
                <a:lnTo>
                  <a:pt x="491086" y="344743"/>
                </a:lnTo>
                <a:lnTo>
                  <a:pt x="492529" y="349988"/>
                </a:lnTo>
                <a:lnTo>
                  <a:pt x="491480" y="351824"/>
                </a:lnTo>
                <a:lnTo>
                  <a:pt x="491742" y="352087"/>
                </a:lnTo>
                <a:lnTo>
                  <a:pt x="492398" y="351037"/>
                </a:lnTo>
                <a:lnTo>
                  <a:pt x="492791" y="351037"/>
                </a:lnTo>
                <a:lnTo>
                  <a:pt x="493446" y="351824"/>
                </a:lnTo>
                <a:lnTo>
                  <a:pt x="493446" y="352480"/>
                </a:lnTo>
                <a:lnTo>
                  <a:pt x="494889" y="354185"/>
                </a:lnTo>
                <a:lnTo>
                  <a:pt x="495282" y="355365"/>
                </a:lnTo>
                <a:lnTo>
                  <a:pt x="495545" y="355627"/>
                </a:lnTo>
                <a:lnTo>
                  <a:pt x="495938" y="356414"/>
                </a:lnTo>
                <a:lnTo>
                  <a:pt x="496200" y="356807"/>
                </a:lnTo>
                <a:lnTo>
                  <a:pt x="496987" y="357594"/>
                </a:lnTo>
                <a:lnTo>
                  <a:pt x="497380" y="358250"/>
                </a:lnTo>
                <a:lnTo>
                  <a:pt x="499085" y="359036"/>
                </a:lnTo>
                <a:lnTo>
                  <a:pt x="498823" y="359692"/>
                </a:lnTo>
                <a:lnTo>
                  <a:pt x="500528" y="360872"/>
                </a:lnTo>
                <a:lnTo>
                  <a:pt x="501314" y="360479"/>
                </a:lnTo>
                <a:lnTo>
                  <a:pt x="504593" y="361659"/>
                </a:lnTo>
                <a:lnTo>
                  <a:pt x="504593" y="361266"/>
                </a:lnTo>
                <a:lnTo>
                  <a:pt x="506035" y="361266"/>
                </a:lnTo>
                <a:lnTo>
                  <a:pt x="506297" y="361266"/>
                </a:lnTo>
                <a:lnTo>
                  <a:pt x="507478" y="361266"/>
                </a:lnTo>
                <a:lnTo>
                  <a:pt x="508264" y="361659"/>
                </a:lnTo>
                <a:lnTo>
                  <a:pt x="511412" y="361266"/>
                </a:lnTo>
                <a:lnTo>
                  <a:pt x="511412" y="361003"/>
                </a:lnTo>
                <a:lnTo>
                  <a:pt x="512592" y="361003"/>
                </a:lnTo>
                <a:lnTo>
                  <a:pt x="513247" y="361790"/>
                </a:lnTo>
                <a:lnTo>
                  <a:pt x="513247" y="360610"/>
                </a:lnTo>
                <a:lnTo>
                  <a:pt x="514034" y="360217"/>
                </a:lnTo>
                <a:lnTo>
                  <a:pt x="514952" y="361790"/>
                </a:lnTo>
                <a:lnTo>
                  <a:pt x="514952" y="361397"/>
                </a:lnTo>
                <a:lnTo>
                  <a:pt x="514296" y="360217"/>
                </a:lnTo>
                <a:lnTo>
                  <a:pt x="514296" y="359561"/>
                </a:lnTo>
                <a:lnTo>
                  <a:pt x="514690" y="358774"/>
                </a:lnTo>
                <a:lnTo>
                  <a:pt x="514296" y="358774"/>
                </a:lnTo>
                <a:lnTo>
                  <a:pt x="513247" y="358119"/>
                </a:lnTo>
                <a:lnTo>
                  <a:pt x="510756" y="358774"/>
                </a:lnTo>
                <a:lnTo>
                  <a:pt x="510100" y="358774"/>
                </a:lnTo>
                <a:lnTo>
                  <a:pt x="509838" y="358512"/>
                </a:lnTo>
                <a:lnTo>
                  <a:pt x="507740" y="358774"/>
                </a:lnTo>
                <a:lnTo>
                  <a:pt x="506297" y="360217"/>
                </a:lnTo>
                <a:lnTo>
                  <a:pt x="504462" y="359954"/>
                </a:lnTo>
                <a:lnTo>
                  <a:pt x="503019" y="359561"/>
                </a:lnTo>
                <a:lnTo>
                  <a:pt x="501577" y="358119"/>
                </a:lnTo>
                <a:lnTo>
                  <a:pt x="501314" y="357070"/>
                </a:lnTo>
                <a:lnTo>
                  <a:pt x="499872" y="355234"/>
                </a:lnTo>
                <a:lnTo>
                  <a:pt x="497774" y="352087"/>
                </a:lnTo>
                <a:lnTo>
                  <a:pt x="497118" y="352349"/>
                </a:lnTo>
                <a:lnTo>
                  <a:pt x="497380" y="351562"/>
                </a:lnTo>
                <a:lnTo>
                  <a:pt x="496594" y="350644"/>
                </a:lnTo>
                <a:lnTo>
                  <a:pt x="496987" y="350644"/>
                </a:lnTo>
                <a:lnTo>
                  <a:pt x="495807" y="348546"/>
                </a:lnTo>
                <a:lnTo>
                  <a:pt x="495807" y="346448"/>
                </a:lnTo>
                <a:lnTo>
                  <a:pt x="495545" y="346055"/>
                </a:lnTo>
                <a:lnTo>
                  <a:pt x="495545" y="345792"/>
                </a:lnTo>
                <a:lnTo>
                  <a:pt x="495807" y="345399"/>
                </a:lnTo>
                <a:lnTo>
                  <a:pt x="496200" y="344350"/>
                </a:lnTo>
                <a:lnTo>
                  <a:pt x="496200" y="342907"/>
                </a:lnTo>
                <a:lnTo>
                  <a:pt x="495545" y="340809"/>
                </a:lnTo>
                <a:lnTo>
                  <a:pt x="495151" y="338318"/>
                </a:lnTo>
                <a:lnTo>
                  <a:pt x="495151" y="338056"/>
                </a:lnTo>
                <a:lnTo>
                  <a:pt x="495151" y="337662"/>
                </a:lnTo>
                <a:lnTo>
                  <a:pt x="494496" y="337662"/>
                </a:lnTo>
                <a:lnTo>
                  <a:pt x="494758" y="337400"/>
                </a:lnTo>
                <a:lnTo>
                  <a:pt x="494496" y="335302"/>
                </a:lnTo>
                <a:lnTo>
                  <a:pt x="494758" y="335302"/>
                </a:lnTo>
                <a:lnTo>
                  <a:pt x="494758" y="334515"/>
                </a:lnTo>
                <a:lnTo>
                  <a:pt x="494758" y="334122"/>
                </a:lnTo>
                <a:lnTo>
                  <a:pt x="494758" y="333335"/>
                </a:lnTo>
                <a:lnTo>
                  <a:pt x="494758" y="333073"/>
                </a:lnTo>
                <a:lnTo>
                  <a:pt x="494496" y="329139"/>
                </a:lnTo>
                <a:lnTo>
                  <a:pt x="494496" y="328483"/>
                </a:lnTo>
                <a:lnTo>
                  <a:pt x="494758" y="328483"/>
                </a:lnTo>
                <a:lnTo>
                  <a:pt x="495151" y="327434"/>
                </a:lnTo>
                <a:lnTo>
                  <a:pt x="495545" y="327434"/>
                </a:lnTo>
                <a:lnTo>
                  <a:pt x="496200" y="332417"/>
                </a:lnTo>
                <a:lnTo>
                  <a:pt x="497249" y="332417"/>
                </a:lnTo>
                <a:lnTo>
                  <a:pt x="496200" y="326254"/>
                </a:lnTo>
                <a:lnTo>
                  <a:pt x="497249" y="325991"/>
                </a:lnTo>
                <a:lnTo>
                  <a:pt x="499348" y="331630"/>
                </a:lnTo>
                <a:lnTo>
                  <a:pt x="500528" y="331237"/>
                </a:lnTo>
                <a:lnTo>
                  <a:pt x="498036" y="325336"/>
                </a:lnTo>
                <a:lnTo>
                  <a:pt x="501314" y="324549"/>
                </a:lnTo>
                <a:lnTo>
                  <a:pt x="501577" y="325336"/>
                </a:lnTo>
                <a:lnTo>
                  <a:pt x="503413" y="329139"/>
                </a:lnTo>
                <a:lnTo>
                  <a:pt x="504462" y="328876"/>
                </a:lnTo>
                <a:lnTo>
                  <a:pt x="502757" y="324680"/>
                </a:lnTo>
                <a:lnTo>
                  <a:pt x="503413" y="324680"/>
                </a:lnTo>
                <a:lnTo>
                  <a:pt x="504199" y="324942"/>
                </a:lnTo>
                <a:lnTo>
                  <a:pt x="504462" y="324942"/>
                </a:lnTo>
                <a:lnTo>
                  <a:pt x="505904" y="326385"/>
                </a:lnTo>
                <a:lnTo>
                  <a:pt x="506297" y="326123"/>
                </a:lnTo>
                <a:lnTo>
                  <a:pt x="505642" y="324942"/>
                </a:lnTo>
                <a:lnTo>
                  <a:pt x="506297" y="325729"/>
                </a:lnTo>
                <a:lnTo>
                  <a:pt x="506560" y="325467"/>
                </a:lnTo>
                <a:lnTo>
                  <a:pt x="505904" y="324287"/>
                </a:lnTo>
                <a:lnTo>
                  <a:pt x="506297" y="324680"/>
                </a:lnTo>
                <a:lnTo>
                  <a:pt x="507346" y="324680"/>
                </a:lnTo>
                <a:lnTo>
                  <a:pt x="507740" y="324287"/>
                </a:lnTo>
                <a:lnTo>
                  <a:pt x="507740" y="323500"/>
                </a:lnTo>
                <a:lnTo>
                  <a:pt x="508002" y="323500"/>
                </a:lnTo>
                <a:lnTo>
                  <a:pt x="508395" y="323500"/>
                </a:lnTo>
                <a:lnTo>
                  <a:pt x="508658" y="323500"/>
                </a:lnTo>
                <a:lnTo>
                  <a:pt x="509838" y="323500"/>
                </a:lnTo>
                <a:lnTo>
                  <a:pt x="509838" y="322582"/>
                </a:lnTo>
                <a:lnTo>
                  <a:pt x="507740" y="322844"/>
                </a:lnTo>
                <a:lnTo>
                  <a:pt x="507740" y="322058"/>
                </a:lnTo>
                <a:lnTo>
                  <a:pt x="507740" y="321795"/>
                </a:lnTo>
                <a:lnTo>
                  <a:pt x="508002" y="319304"/>
                </a:lnTo>
                <a:lnTo>
                  <a:pt x="507740" y="318648"/>
                </a:lnTo>
                <a:lnTo>
                  <a:pt x="508527" y="318648"/>
                </a:lnTo>
                <a:lnTo>
                  <a:pt x="509182" y="317599"/>
                </a:lnTo>
                <a:lnTo>
                  <a:pt x="509444" y="316943"/>
                </a:lnTo>
                <a:lnTo>
                  <a:pt x="509444" y="316157"/>
                </a:lnTo>
                <a:lnTo>
                  <a:pt x="508789" y="315763"/>
                </a:lnTo>
                <a:lnTo>
                  <a:pt x="509182" y="314976"/>
                </a:lnTo>
                <a:lnTo>
                  <a:pt x="508789" y="314714"/>
                </a:lnTo>
                <a:lnTo>
                  <a:pt x="508527" y="314714"/>
                </a:lnTo>
                <a:lnTo>
                  <a:pt x="507740" y="314714"/>
                </a:lnTo>
                <a:lnTo>
                  <a:pt x="507084" y="314976"/>
                </a:lnTo>
                <a:lnTo>
                  <a:pt x="506691" y="315370"/>
                </a:lnTo>
                <a:lnTo>
                  <a:pt x="505773" y="315370"/>
                </a:lnTo>
                <a:lnTo>
                  <a:pt x="504593" y="315370"/>
                </a:lnTo>
                <a:lnTo>
                  <a:pt x="503937" y="315370"/>
                </a:lnTo>
                <a:lnTo>
                  <a:pt x="502495" y="313534"/>
                </a:lnTo>
                <a:lnTo>
                  <a:pt x="500003" y="314976"/>
                </a:lnTo>
                <a:lnTo>
                  <a:pt x="497512" y="315370"/>
                </a:lnTo>
                <a:lnTo>
                  <a:pt x="497118" y="317468"/>
                </a:lnTo>
                <a:lnTo>
                  <a:pt x="495020" y="318517"/>
                </a:lnTo>
                <a:lnTo>
                  <a:pt x="493578" y="314714"/>
                </a:lnTo>
                <a:lnTo>
                  <a:pt x="493578" y="314321"/>
                </a:lnTo>
                <a:lnTo>
                  <a:pt x="492922" y="312223"/>
                </a:lnTo>
                <a:lnTo>
                  <a:pt x="492529" y="311960"/>
                </a:lnTo>
                <a:lnTo>
                  <a:pt x="492529" y="311567"/>
                </a:lnTo>
                <a:lnTo>
                  <a:pt x="495807" y="313665"/>
                </a:lnTo>
                <a:lnTo>
                  <a:pt x="497643" y="313403"/>
                </a:lnTo>
                <a:lnTo>
                  <a:pt x="500790" y="311567"/>
                </a:lnTo>
                <a:lnTo>
                  <a:pt x="502626" y="309862"/>
                </a:lnTo>
                <a:lnTo>
                  <a:pt x="504724" y="307371"/>
                </a:lnTo>
                <a:lnTo>
                  <a:pt x="509707" y="301208"/>
                </a:lnTo>
                <a:lnTo>
                  <a:pt x="511805" y="297667"/>
                </a:lnTo>
                <a:lnTo>
                  <a:pt x="513903" y="293078"/>
                </a:lnTo>
                <a:lnTo>
                  <a:pt x="515608" y="289537"/>
                </a:lnTo>
                <a:lnTo>
                  <a:pt x="517050" y="285603"/>
                </a:lnTo>
                <a:lnTo>
                  <a:pt x="519148" y="282456"/>
                </a:lnTo>
                <a:lnTo>
                  <a:pt x="522426" y="278260"/>
                </a:lnTo>
                <a:lnTo>
                  <a:pt x="526623" y="274326"/>
                </a:lnTo>
                <a:lnTo>
                  <a:pt x="529376" y="271966"/>
                </a:lnTo>
                <a:lnTo>
                  <a:pt x="532655" y="269081"/>
                </a:lnTo>
                <a:lnTo>
                  <a:pt x="536457" y="266983"/>
                </a:lnTo>
                <a:lnTo>
                  <a:pt x="543932" y="262393"/>
                </a:lnTo>
                <a:lnTo>
                  <a:pt x="547473" y="259901"/>
                </a:lnTo>
                <a:lnTo>
                  <a:pt x="554160" y="255312"/>
                </a:lnTo>
                <a:lnTo>
                  <a:pt x="563471" y="249149"/>
                </a:lnTo>
                <a:lnTo>
                  <a:pt x="566618" y="246788"/>
                </a:lnTo>
                <a:lnTo>
                  <a:pt x="570158" y="242854"/>
                </a:lnTo>
                <a:lnTo>
                  <a:pt x="572256" y="239970"/>
                </a:lnTo>
                <a:lnTo>
                  <a:pt x="575535" y="234331"/>
                </a:lnTo>
                <a:lnTo>
                  <a:pt x="578419" y="228692"/>
                </a:lnTo>
                <a:lnTo>
                  <a:pt x="585238" y="210990"/>
                </a:lnTo>
                <a:lnTo>
                  <a:pt x="585500" y="209547"/>
                </a:lnTo>
                <a:lnTo>
                  <a:pt x="585894" y="209547"/>
                </a:lnTo>
                <a:lnTo>
                  <a:pt x="586156" y="209285"/>
                </a:lnTo>
                <a:lnTo>
                  <a:pt x="587336" y="207449"/>
                </a:lnTo>
                <a:lnTo>
                  <a:pt x="588385" y="205744"/>
                </a:lnTo>
                <a:lnTo>
                  <a:pt x="588385" y="204958"/>
                </a:lnTo>
                <a:lnTo>
                  <a:pt x="589041" y="203515"/>
                </a:lnTo>
                <a:lnTo>
                  <a:pt x="589828" y="201417"/>
                </a:lnTo>
                <a:lnTo>
                  <a:pt x="591008" y="198926"/>
                </a:lnTo>
                <a:lnTo>
                  <a:pt x="591664" y="197483"/>
                </a:lnTo>
                <a:lnTo>
                  <a:pt x="591926" y="195647"/>
                </a:lnTo>
                <a:lnTo>
                  <a:pt x="594024" y="193549"/>
                </a:lnTo>
                <a:lnTo>
                  <a:pt x="597958" y="190009"/>
                </a:lnTo>
                <a:lnTo>
                  <a:pt x="601498" y="186468"/>
                </a:lnTo>
                <a:lnTo>
                  <a:pt x="604383" y="182272"/>
                </a:lnTo>
                <a:lnTo>
                  <a:pt x="606481" y="179387"/>
                </a:lnTo>
                <a:lnTo>
                  <a:pt x="611464" y="169159"/>
                </a:lnTo>
                <a:lnTo>
                  <a:pt x="612907" y="161291"/>
                </a:lnTo>
                <a:lnTo>
                  <a:pt x="616185" y="150014"/>
                </a:lnTo>
                <a:lnTo>
                  <a:pt x="619988" y="138605"/>
                </a:lnTo>
                <a:lnTo>
                  <a:pt x="622873" y="134803"/>
                </a:lnTo>
                <a:lnTo>
                  <a:pt x="624971" y="132704"/>
                </a:lnTo>
                <a:lnTo>
                  <a:pt x="625364" y="132967"/>
                </a:lnTo>
                <a:close/>
                <a:moveTo>
                  <a:pt x="856679" y="130475"/>
                </a:moveTo>
                <a:lnTo>
                  <a:pt x="857073" y="130475"/>
                </a:lnTo>
                <a:lnTo>
                  <a:pt x="857335" y="130869"/>
                </a:lnTo>
                <a:lnTo>
                  <a:pt x="857073" y="130869"/>
                </a:lnTo>
                <a:lnTo>
                  <a:pt x="856679" y="131131"/>
                </a:lnTo>
                <a:lnTo>
                  <a:pt x="856679" y="131524"/>
                </a:lnTo>
                <a:lnTo>
                  <a:pt x="856023" y="131524"/>
                </a:lnTo>
                <a:lnTo>
                  <a:pt x="855237" y="132311"/>
                </a:lnTo>
                <a:lnTo>
                  <a:pt x="854974" y="132311"/>
                </a:lnTo>
                <a:lnTo>
                  <a:pt x="854974" y="132573"/>
                </a:lnTo>
                <a:lnTo>
                  <a:pt x="854319" y="132573"/>
                </a:lnTo>
                <a:lnTo>
                  <a:pt x="853532" y="133754"/>
                </a:lnTo>
                <a:lnTo>
                  <a:pt x="853532" y="134671"/>
                </a:lnTo>
                <a:lnTo>
                  <a:pt x="853532" y="135065"/>
                </a:lnTo>
                <a:lnTo>
                  <a:pt x="853532" y="135327"/>
                </a:lnTo>
                <a:lnTo>
                  <a:pt x="853139" y="135065"/>
                </a:lnTo>
                <a:lnTo>
                  <a:pt x="852876" y="133885"/>
                </a:lnTo>
                <a:lnTo>
                  <a:pt x="852876" y="133098"/>
                </a:lnTo>
                <a:lnTo>
                  <a:pt x="853139" y="133098"/>
                </a:lnTo>
                <a:lnTo>
                  <a:pt x="853139" y="132442"/>
                </a:lnTo>
                <a:lnTo>
                  <a:pt x="853794" y="131655"/>
                </a:lnTo>
                <a:lnTo>
                  <a:pt x="854188" y="131393"/>
                </a:lnTo>
                <a:lnTo>
                  <a:pt x="854450" y="131000"/>
                </a:lnTo>
                <a:lnTo>
                  <a:pt x="854843" y="131000"/>
                </a:lnTo>
                <a:lnTo>
                  <a:pt x="855105" y="131393"/>
                </a:lnTo>
                <a:lnTo>
                  <a:pt x="855892" y="131393"/>
                </a:lnTo>
                <a:lnTo>
                  <a:pt x="855892" y="130738"/>
                </a:lnTo>
                <a:lnTo>
                  <a:pt x="856679" y="130738"/>
                </a:lnTo>
                <a:close/>
                <a:moveTo>
                  <a:pt x="633625" y="128508"/>
                </a:moveTo>
                <a:lnTo>
                  <a:pt x="634412" y="129295"/>
                </a:lnTo>
                <a:lnTo>
                  <a:pt x="634674" y="130213"/>
                </a:lnTo>
                <a:lnTo>
                  <a:pt x="634412" y="131393"/>
                </a:lnTo>
                <a:lnTo>
                  <a:pt x="633232" y="133098"/>
                </a:lnTo>
                <a:lnTo>
                  <a:pt x="632183" y="134278"/>
                </a:lnTo>
                <a:lnTo>
                  <a:pt x="631134" y="135065"/>
                </a:lnTo>
                <a:lnTo>
                  <a:pt x="631527" y="133885"/>
                </a:lnTo>
                <a:lnTo>
                  <a:pt x="632445" y="133098"/>
                </a:lnTo>
                <a:lnTo>
                  <a:pt x="633232" y="132180"/>
                </a:lnTo>
                <a:lnTo>
                  <a:pt x="633888" y="131000"/>
                </a:lnTo>
                <a:lnTo>
                  <a:pt x="633888" y="130738"/>
                </a:lnTo>
                <a:lnTo>
                  <a:pt x="633625" y="129951"/>
                </a:lnTo>
                <a:lnTo>
                  <a:pt x="632970" y="129557"/>
                </a:lnTo>
                <a:lnTo>
                  <a:pt x="632970" y="128771"/>
                </a:lnTo>
                <a:close/>
                <a:moveTo>
                  <a:pt x="862055" y="127590"/>
                </a:moveTo>
                <a:lnTo>
                  <a:pt x="862055" y="127722"/>
                </a:lnTo>
                <a:lnTo>
                  <a:pt x="861947" y="127722"/>
                </a:lnTo>
                <a:close/>
                <a:moveTo>
                  <a:pt x="860744" y="127459"/>
                </a:moveTo>
                <a:lnTo>
                  <a:pt x="861138" y="127722"/>
                </a:lnTo>
                <a:lnTo>
                  <a:pt x="861947" y="127722"/>
                </a:lnTo>
                <a:lnTo>
                  <a:pt x="860875" y="129033"/>
                </a:lnTo>
                <a:lnTo>
                  <a:pt x="860875" y="129820"/>
                </a:lnTo>
                <a:lnTo>
                  <a:pt x="860875" y="130213"/>
                </a:lnTo>
                <a:lnTo>
                  <a:pt x="860220" y="130475"/>
                </a:lnTo>
                <a:lnTo>
                  <a:pt x="859433" y="130475"/>
                </a:lnTo>
                <a:lnTo>
                  <a:pt x="858777" y="130869"/>
                </a:lnTo>
                <a:lnTo>
                  <a:pt x="858777" y="131131"/>
                </a:lnTo>
                <a:lnTo>
                  <a:pt x="857728" y="130869"/>
                </a:lnTo>
                <a:lnTo>
                  <a:pt x="857728" y="130475"/>
                </a:lnTo>
                <a:lnTo>
                  <a:pt x="857335" y="129557"/>
                </a:lnTo>
                <a:lnTo>
                  <a:pt x="857728" y="129557"/>
                </a:lnTo>
                <a:lnTo>
                  <a:pt x="857990" y="129557"/>
                </a:lnTo>
                <a:lnTo>
                  <a:pt x="859433" y="129164"/>
                </a:lnTo>
                <a:lnTo>
                  <a:pt x="859826" y="129164"/>
                </a:lnTo>
                <a:lnTo>
                  <a:pt x="859826" y="128246"/>
                </a:lnTo>
                <a:close/>
                <a:moveTo>
                  <a:pt x="961059" y="115264"/>
                </a:moveTo>
                <a:lnTo>
                  <a:pt x="959223" y="115526"/>
                </a:lnTo>
                <a:lnTo>
                  <a:pt x="956076" y="115526"/>
                </a:lnTo>
                <a:lnTo>
                  <a:pt x="955421" y="115920"/>
                </a:lnTo>
                <a:lnTo>
                  <a:pt x="955421" y="116707"/>
                </a:lnTo>
                <a:lnTo>
                  <a:pt x="955683" y="117362"/>
                </a:lnTo>
                <a:lnTo>
                  <a:pt x="955421" y="117362"/>
                </a:lnTo>
                <a:lnTo>
                  <a:pt x="954634" y="117624"/>
                </a:lnTo>
                <a:lnTo>
                  <a:pt x="954240" y="116707"/>
                </a:lnTo>
                <a:lnTo>
                  <a:pt x="953978" y="116313"/>
                </a:lnTo>
                <a:lnTo>
                  <a:pt x="953585" y="116707"/>
                </a:lnTo>
                <a:lnTo>
                  <a:pt x="953585" y="116313"/>
                </a:lnTo>
                <a:lnTo>
                  <a:pt x="953454" y="116313"/>
                </a:lnTo>
                <a:lnTo>
                  <a:pt x="953191" y="116313"/>
                </a:lnTo>
                <a:lnTo>
                  <a:pt x="953454" y="116707"/>
                </a:lnTo>
                <a:lnTo>
                  <a:pt x="953191" y="116707"/>
                </a:lnTo>
                <a:lnTo>
                  <a:pt x="952798" y="116313"/>
                </a:lnTo>
                <a:lnTo>
                  <a:pt x="951356" y="116707"/>
                </a:lnTo>
                <a:lnTo>
                  <a:pt x="951356" y="116969"/>
                </a:lnTo>
                <a:lnTo>
                  <a:pt x="950569" y="116969"/>
                </a:lnTo>
                <a:lnTo>
                  <a:pt x="949126" y="117624"/>
                </a:lnTo>
                <a:lnTo>
                  <a:pt x="947684" y="118805"/>
                </a:lnTo>
                <a:lnTo>
                  <a:pt x="947028" y="119854"/>
                </a:lnTo>
                <a:lnTo>
                  <a:pt x="946241" y="121689"/>
                </a:lnTo>
                <a:lnTo>
                  <a:pt x="946241" y="123132"/>
                </a:lnTo>
                <a:lnTo>
                  <a:pt x="945979" y="123919"/>
                </a:lnTo>
                <a:lnTo>
                  <a:pt x="944799" y="126279"/>
                </a:lnTo>
                <a:lnTo>
                  <a:pt x="943357" y="128377"/>
                </a:lnTo>
                <a:lnTo>
                  <a:pt x="943094" y="129033"/>
                </a:lnTo>
                <a:lnTo>
                  <a:pt x="943357" y="129426"/>
                </a:lnTo>
                <a:lnTo>
                  <a:pt x="943750" y="129688"/>
                </a:lnTo>
                <a:lnTo>
                  <a:pt x="943357" y="130082"/>
                </a:lnTo>
                <a:lnTo>
                  <a:pt x="943357" y="131524"/>
                </a:lnTo>
                <a:lnTo>
                  <a:pt x="944143" y="132573"/>
                </a:lnTo>
                <a:lnTo>
                  <a:pt x="944799" y="132573"/>
                </a:lnTo>
                <a:lnTo>
                  <a:pt x="945979" y="132573"/>
                </a:lnTo>
                <a:lnTo>
                  <a:pt x="947422" y="131787"/>
                </a:lnTo>
                <a:lnTo>
                  <a:pt x="951224" y="131524"/>
                </a:lnTo>
                <a:lnTo>
                  <a:pt x="952405" y="131787"/>
                </a:lnTo>
                <a:lnTo>
                  <a:pt x="955289" y="131787"/>
                </a:lnTo>
                <a:lnTo>
                  <a:pt x="955945" y="132573"/>
                </a:lnTo>
                <a:lnTo>
                  <a:pt x="955945" y="132967"/>
                </a:lnTo>
                <a:lnTo>
                  <a:pt x="954503" y="135065"/>
                </a:lnTo>
                <a:lnTo>
                  <a:pt x="953847" y="135065"/>
                </a:lnTo>
                <a:lnTo>
                  <a:pt x="953454" y="135327"/>
                </a:lnTo>
                <a:lnTo>
                  <a:pt x="953454" y="135983"/>
                </a:lnTo>
                <a:lnTo>
                  <a:pt x="954240" y="136376"/>
                </a:lnTo>
                <a:lnTo>
                  <a:pt x="956076" y="135589"/>
                </a:lnTo>
                <a:lnTo>
                  <a:pt x="957125" y="135589"/>
                </a:lnTo>
                <a:lnTo>
                  <a:pt x="958568" y="136376"/>
                </a:lnTo>
                <a:lnTo>
                  <a:pt x="958306" y="136638"/>
                </a:lnTo>
                <a:lnTo>
                  <a:pt x="957519" y="138081"/>
                </a:lnTo>
                <a:lnTo>
                  <a:pt x="957125" y="138737"/>
                </a:lnTo>
                <a:lnTo>
                  <a:pt x="955683" y="140179"/>
                </a:lnTo>
                <a:lnTo>
                  <a:pt x="955683" y="141359"/>
                </a:lnTo>
                <a:lnTo>
                  <a:pt x="954896" y="141359"/>
                </a:lnTo>
                <a:lnTo>
                  <a:pt x="953454" y="140703"/>
                </a:lnTo>
                <a:lnTo>
                  <a:pt x="951093" y="141359"/>
                </a:lnTo>
                <a:lnTo>
                  <a:pt x="950307" y="142146"/>
                </a:lnTo>
                <a:lnTo>
                  <a:pt x="948471" y="141753"/>
                </a:lnTo>
                <a:lnTo>
                  <a:pt x="948208" y="141097"/>
                </a:lnTo>
                <a:lnTo>
                  <a:pt x="948864" y="139654"/>
                </a:lnTo>
                <a:lnTo>
                  <a:pt x="951356" y="137163"/>
                </a:lnTo>
                <a:lnTo>
                  <a:pt x="952536" y="136507"/>
                </a:lnTo>
                <a:lnTo>
                  <a:pt x="952536" y="135327"/>
                </a:lnTo>
                <a:lnTo>
                  <a:pt x="953191" y="135065"/>
                </a:lnTo>
                <a:lnTo>
                  <a:pt x="952536" y="135065"/>
                </a:lnTo>
                <a:lnTo>
                  <a:pt x="951749" y="135065"/>
                </a:lnTo>
                <a:lnTo>
                  <a:pt x="950569" y="135720"/>
                </a:lnTo>
                <a:lnTo>
                  <a:pt x="949913" y="136507"/>
                </a:lnTo>
                <a:lnTo>
                  <a:pt x="948208" y="137425"/>
                </a:lnTo>
                <a:lnTo>
                  <a:pt x="947422" y="138212"/>
                </a:lnTo>
                <a:lnTo>
                  <a:pt x="947684" y="139392"/>
                </a:lnTo>
                <a:lnTo>
                  <a:pt x="947422" y="139654"/>
                </a:lnTo>
                <a:lnTo>
                  <a:pt x="946241" y="140310"/>
                </a:lnTo>
                <a:lnTo>
                  <a:pt x="945979" y="140310"/>
                </a:lnTo>
                <a:lnTo>
                  <a:pt x="946241" y="141097"/>
                </a:lnTo>
                <a:lnTo>
                  <a:pt x="946635" y="141097"/>
                </a:lnTo>
                <a:lnTo>
                  <a:pt x="946241" y="140835"/>
                </a:lnTo>
                <a:lnTo>
                  <a:pt x="947028" y="140048"/>
                </a:lnTo>
                <a:lnTo>
                  <a:pt x="947684" y="140048"/>
                </a:lnTo>
                <a:lnTo>
                  <a:pt x="947422" y="141490"/>
                </a:lnTo>
                <a:lnTo>
                  <a:pt x="946766" y="141753"/>
                </a:lnTo>
                <a:lnTo>
                  <a:pt x="946373" y="142933"/>
                </a:lnTo>
                <a:lnTo>
                  <a:pt x="946110" y="143719"/>
                </a:lnTo>
                <a:lnTo>
                  <a:pt x="946110" y="144375"/>
                </a:lnTo>
                <a:lnTo>
                  <a:pt x="946373" y="145818"/>
                </a:lnTo>
                <a:lnTo>
                  <a:pt x="946373" y="146998"/>
                </a:lnTo>
                <a:lnTo>
                  <a:pt x="946110" y="146998"/>
                </a:lnTo>
                <a:lnTo>
                  <a:pt x="945717" y="147260"/>
                </a:lnTo>
                <a:lnTo>
                  <a:pt x="946110" y="147653"/>
                </a:lnTo>
                <a:lnTo>
                  <a:pt x="946110" y="147916"/>
                </a:lnTo>
                <a:lnTo>
                  <a:pt x="946373" y="148309"/>
                </a:lnTo>
                <a:lnTo>
                  <a:pt x="947159" y="148571"/>
                </a:lnTo>
                <a:lnTo>
                  <a:pt x="947553" y="148309"/>
                </a:lnTo>
                <a:lnTo>
                  <a:pt x="948340" y="149096"/>
                </a:lnTo>
                <a:lnTo>
                  <a:pt x="948995" y="149096"/>
                </a:lnTo>
                <a:lnTo>
                  <a:pt x="949258" y="149096"/>
                </a:lnTo>
                <a:lnTo>
                  <a:pt x="950044" y="149096"/>
                </a:lnTo>
                <a:lnTo>
                  <a:pt x="950700" y="149358"/>
                </a:lnTo>
                <a:lnTo>
                  <a:pt x="951880" y="149358"/>
                </a:lnTo>
                <a:lnTo>
                  <a:pt x="952929" y="149752"/>
                </a:lnTo>
                <a:lnTo>
                  <a:pt x="953585" y="149358"/>
                </a:lnTo>
                <a:lnTo>
                  <a:pt x="953323" y="148571"/>
                </a:lnTo>
                <a:lnTo>
                  <a:pt x="955027" y="147653"/>
                </a:lnTo>
                <a:lnTo>
                  <a:pt x="955421" y="146867"/>
                </a:lnTo>
                <a:lnTo>
                  <a:pt x="955683" y="147129"/>
                </a:lnTo>
                <a:lnTo>
                  <a:pt x="956076" y="147522"/>
                </a:lnTo>
                <a:lnTo>
                  <a:pt x="956338" y="148178"/>
                </a:lnTo>
                <a:lnTo>
                  <a:pt x="957781" y="150669"/>
                </a:lnTo>
                <a:lnTo>
                  <a:pt x="958568" y="150669"/>
                </a:lnTo>
                <a:lnTo>
                  <a:pt x="958961" y="150407"/>
                </a:lnTo>
                <a:lnTo>
                  <a:pt x="959748" y="150407"/>
                </a:lnTo>
                <a:lnTo>
                  <a:pt x="960010" y="150014"/>
                </a:lnTo>
                <a:lnTo>
                  <a:pt x="960666" y="150407"/>
                </a:lnTo>
                <a:lnTo>
                  <a:pt x="961059" y="150407"/>
                </a:lnTo>
                <a:lnTo>
                  <a:pt x="961322" y="150669"/>
                </a:lnTo>
                <a:lnTo>
                  <a:pt x="961715" y="151063"/>
                </a:lnTo>
                <a:lnTo>
                  <a:pt x="963157" y="149883"/>
                </a:lnTo>
                <a:lnTo>
                  <a:pt x="963944" y="149620"/>
                </a:lnTo>
                <a:lnTo>
                  <a:pt x="964206" y="149620"/>
                </a:lnTo>
                <a:lnTo>
                  <a:pt x="964206" y="149883"/>
                </a:lnTo>
                <a:lnTo>
                  <a:pt x="964206" y="150276"/>
                </a:lnTo>
                <a:lnTo>
                  <a:pt x="964206" y="150538"/>
                </a:lnTo>
                <a:lnTo>
                  <a:pt x="964600" y="150932"/>
                </a:lnTo>
                <a:lnTo>
                  <a:pt x="964600" y="151194"/>
                </a:lnTo>
                <a:lnTo>
                  <a:pt x="965387" y="151587"/>
                </a:lnTo>
                <a:lnTo>
                  <a:pt x="966305" y="151587"/>
                </a:lnTo>
                <a:lnTo>
                  <a:pt x="966698" y="151194"/>
                </a:lnTo>
                <a:lnTo>
                  <a:pt x="966698" y="150669"/>
                </a:lnTo>
                <a:lnTo>
                  <a:pt x="966960" y="150669"/>
                </a:lnTo>
                <a:lnTo>
                  <a:pt x="968140" y="149620"/>
                </a:lnTo>
                <a:lnTo>
                  <a:pt x="968534" y="148965"/>
                </a:lnTo>
                <a:lnTo>
                  <a:pt x="968534" y="147522"/>
                </a:lnTo>
                <a:lnTo>
                  <a:pt x="968140" y="146080"/>
                </a:lnTo>
                <a:lnTo>
                  <a:pt x="968534" y="145293"/>
                </a:lnTo>
                <a:lnTo>
                  <a:pt x="968534" y="145031"/>
                </a:lnTo>
                <a:lnTo>
                  <a:pt x="968534" y="144637"/>
                </a:lnTo>
                <a:lnTo>
                  <a:pt x="967878" y="145031"/>
                </a:lnTo>
                <a:lnTo>
                  <a:pt x="967485" y="144637"/>
                </a:lnTo>
                <a:lnTo>
                  <a:pt x="966829" y="144375"/>
                </a:lnTo>
                <a:lnTo>
                  <a:pt x="966436" y="144637"/>
                </a:lnTo>
                <a:lnTo>
                  <a:pt x="964337" y="143982"/>
                </a:lnTo>
                <a:lnTo>
                  <a:pt x="963288" y="143982"/>
                </a:lnTo>
                <a:lnTo>
                  <a:pt x="962108" y="143982"/>
                </a:lnTo>
                <a:lnTo>
                  <a:pt x="961190" y="144375"/>
                </a:lnTo>
                <a:lnTo>
                  <a:pt x="961190" y="141884"/>
                </a:lnTo>
                <a:lnTo>
                  <a:pt x="964993" y="140966"/>
                </a:lnTo>
                <a:lnTo>
                  <a:pt x="966173" y="141621"/>
                </a:lnTo>
                <a:lnTo>
                  <a:pt x="970107" y="141228"/>
                </a:lnTo>
                <a:lnTo>
                  <a:pt x="971156" y="140179"/>
                </a:lnTo>
                <a:lnTo>
                  <a:pt x="972336" y="140179"/>
                </a:lnTo>
                <a:lnTo>
                  <a:pt x="973254" y="138343"/>
                </a:lnTo>
                <a:lnTo>
                  <a:pt x="972992" y="135196"/>
                </a:lnTo>
                <a:lnTo>
                  <a:pt x="971156" y="133754"/>
                </a:lnTo>
                <a:lnTo>
                  <a:pt x="968665" y="134016"/>
                </a:lnTo>
                <a:lnTo>
                  <a:pt x="966436" y="134671"/>
                </a:lnTo>
                <a:lnTo>
                  <a:pt x="963551" y="134671"/>
                </a:lnTo>
                <a:lnTo>
                  <a:pt x="962108" y="134409"/>
                </a:lnTo>
                <a:lnTo>
                  <a:pt x="961846" y="133229"/>
                </a:lnTo>
                <a:lnTo>
                  <a:pt x="962108" y="132573"/>
                </a:lnTo>
                <a:lnTo>
                  <a:pt x="966042" y="131131"/>
                </a:lnTo>
                <a:lnTo>
                  <a:pt x="966305" y="130869"/>
                </a:lnTo>
                <a:lnTo>
                  <a:pt x="967091" y="130475"/>
                </a:lnTo>
                <a:lnTo>
                  <a:pt x="967878" y="129557"/>
                </a:lnTo>
                <a:lnTo>
                  <a:pt x="968140" y="129164"/>
                </a:lnTo>
                <a:lnTo>
                  <a:pt x="968534" y="129557"/>
                </a:lnTo>
                <a:lnTo>
                  <a:pt x="968796" y="128771"/>
                </a:lnTo>
                <a:lnTo>
                  <a:pt x="968796" y="127328"/>
                </a:lnTo>
                <a:lnTo>
                  <a:pt x="968796" y="126148"/>
                </a:lnTo>
                <a:lnTo>
                  <a:pt x="968796" y="125492"/>
                </a:lnTo>
                <a:lnTo>
                  <a:pt x="968796" y="125230"/>
                </a:lnTo>
                <a:lnTo>
                  <a:pt x="968796" y="124443"/>
                </a:lnTo>
                <a:lnTo>
                  <a:pt x="968534" y="124443"/>
                </a:lnTo>
                <a:lnTo>
                  <a:pt x="968796" y="124050"/>
                </a:lnTo>
                <a:lnTo>
                  <a:pt x="968534" y="123788"/>
                </a:lnTo>
                <a:lnTo>
                  <a:pt x="968796" y="123394"/>
                </a:lnTo>
                <a:lnTo>
                  <a:pt x="968796" y="122739"/>
                </a:lnTo>
                <a:lnTo>
                  <a:pt x="968796" y="122476"/>
                </a:lnTo>
                <a:lnTo>
                  <a:pt x="969189" y="122476"/>
                </a:lnTo>
                <a:lnTo>
                  <a:pt x="968796" y="121689"/>
                </a:lnTo>
                <a:lnTo>
                  <a:pt x="969189" y="121296"/>
                </a:lnTo>
                <a:lnTo>
                  <a:pt x="968403" y="120509"/>
                </a:lnTo>
                <a:lnTo>
                  <a:pt x="968403" y="120247"/>
                </a:lnTo>
                <a:lnTo>
                  <a:pt x="968009" y="119854"/>
                </a:lnTo>
                <a:lnTo>
                  <a:pt x="968665" y="119591"/>
                </a:lnTo>
                <a:lnTo>
                  <a:pt x="969058" y="118411"/>
                </a:lnTo>
                <a:lnTo>
                  <a:pt x="968665" y="118411"/>
                </a:lnTo>
                <a:lnTo>
                  <a:pt x="968665" y="118149"/>
                </a:lnTo>
                <a:lnTo>
                  <a:pt x="968009" y="117362"/>
                </a:lnTo>
                <a:lnTo>
                  <a:pt x="967222" y="117362"/>
                </a:lnTo>
                <a:lnTo>
                  <a:pt x="964731" y="115920"/>
                </a:lnTo>
                <a:lnTo>
                  <a:pt x="964075" y="115920"/>
                </a:lnTo>
                <a:lnTo>
                  <a:pt x="961977" y="115264"/>
                </a:lnTo>
                <a:lnTo>
                  <a:pt x="961322" y="115264"/>
                </a:lnTo>
                <a:close/>
                <a:moveTo>
                  <a:pt x="845271" y="114871"/>
                </a:moveTo>
                <a:lnTo>
                  <a:pt x="847762" y="114871"/>
                </a:lnTo>
                <a:lnTo>
                  <a:pt x="851434" y="115657"/>
                </a:lnTo>
                <a:lnTo>
                  <a:pt x="851696" y="116313"/>
                </a:lnTo>
                <a:lnTo>
                  <a:pt x="851434" y="116707"/>
                </a:lnTo>
                <a:lnTo>
                  <a:pt x="851040" y="116707"/>
                </a:lnTo>
                <a:lnTo>
                  <a:pt x="851434" y="118411"/>
                </a:lnTo>
                <a:lnTo>
                  <a:pt x="852352" y="119067"/>
                </a:lnTo>
                <a:lnTo>
                  <a:pt x="853139" y="119067"/>
                </a:lnTo>
                <a:lnTo>
                  <a:pt x="854581" y="119460"/>
                </a:lnTo>
                <a:lnTo>
                  <a:pt x="856023" y="118673"/>
                </a:lnTo>
                <a:lnTo>
                  <a:pt x="858515" y="118936"/>
                </a:lnTo>
                <a:lnTo>
                  <a:pt x="859957" y="117493"/>
                </a:lnTo>
                <a:lnTo>
                  <a:pt x="860613" y="117493"/>
                </a:lnTo>
                <a:lnTo>
                  <a:pt x="862055" y="118936"/>
                </a:lnTo>
                <a:lnTo>
                  <a:pt x="861662" y="119723"/>
                </a:lnTo>
                <a:lnTo>
                  <a:pt x="858777" y="119723"/>
                </a:lnTo>
                <a:lnTo>
                  <a:pt x="859170" y="120116"/>
                </a:lnTo>
                <a:lnTo>
                  <a:pt x="860875" y="120378"/>
                </a:lnTo>
                <a:lnTo>
                  <a:pt x="861269" y="121821"/>
                </a:lnTo>
                <a:lnTo>
                  <a:pt x="860875" y="122214"/>
                </a:lnTo>
                <a:lnTo>
                  <a:pt x="860875" y="123132"/>
                </a:lnTo>
                <a:lnTo>
                  <a:pt x="862055" y="125230"/>
                </a:lnTo>
                <a:lnTo>
                  <a:pt x="861662" y="125886"/>
                </a:lnTo>
                <a:lnTo>
                  <a:pt x="861400" y="126672"/>
                </a:lnTo>
                <a:lnTo>
                  <a:pt x="861400" y="126935"/>
                </a:lnTo>
                <a:lnTo>
                  <a:pt x="860613" y="126935"/>
                </a:lnTo>
                <a:lnTo>
                  <a:pt x="859433" y="127328"/>
                </a:lnTo>
                <a:lnTo>
                  <a:pt x="858515" y="128771"/>
                </a:lnTo>
                <a:lnTo>
                  <a:pt x="857073" y="129557"/>
                </a:lnTo>
                <a:lnTo>
                  <a:pt x="856286" y="129164"/>
                </a:lnTo>
                <a:lnTo>
                  <a:pt x="856548" y="128508"/>
                </a:lnTo>
                <a:lnTo>
                  <a:pt x="854843" y="128508"/>
                </a:lnTo>
                <a:lnTo>
                  <a:pt x="851565" y="130606"/>
                </a:lnTo>
                <a:lnTo>
                  <a:pt x="850778" y="130606"/>
                </a:lnTo>
                <a:lnTo>
                  <a:pt x="850778" y="131393"/>
                </a:lnTo>
                <a:lnTo>
                  <a:pt x="850516" y="131393"/>
                </a:lnTo>
                <a:lnTo>
                  <a:pt x="850123" y="131131"/>
                </a:lnTo>
                <a:lnTo>
                  <a:pt x="849336" y="130738"/>
                </a:lnTo>
                <a:lnTo>
                  <a:pt x="848680" y="130738"/>
                </a:lnTo>
                <a:lnTo>
                  <a:pt x="848680" y="132573"/>
                </a:lnTo>
                <a:lnTo>
                  <a:pt x="848287" y="132573"/>
                </a:lnTo>
                <a:lnTo>
                  <a:pt x="849074" y="134016"/>
                </a:lnTo>
                <a:lnTo>
                  <a:pt x="849074" y="134671"/>
                </a:lnTo>
                <a:lnTo>
                  <a:pt x="848287" y="134671"/>
                </a:lnTo>
                <a:lnTo>
                  <a:pt x="848287" y="135458"/>
                </a:lnTo>
                <a:lnTo>
                  <a:pt x="847369" y="136114"/>
                </a:lnTo>
                <a:lnTo>
                  <a:pt x="846582" y="136376"/>
                </a:lnTo>
                <a:lnTo>
                  <a:pt x="846189" y="136114"/>
                </a:lnTo>
                <a:lnTo>
                  <a:pt x="845140" y="136376"/>
                </a:lnTo>
                <a:lnTo>
                  <a:pt x="844746" y="135720"/>
                </a:lnTo>
                <a:lnTo>
                  <a:pt x="843041" y="136376"/>
                </a:lnTo>
                <a:lnTo>
                  <a:pt x="841861" y="137556"/>
                </a:lnTo>
                <a:lnTo>
                  <a:pt x="841075" y="138605"/>
                </a:lnTo>
                <a:lnTo>
                  <a:pt x="841075" y="139261"/>
                </a:lnTo>
                <a:lnTo>
                  <a:pt x="841861" y="139654"/>
                </a:lnTo>
                <a:lnTo>
                  <a:pt x="841599" y="139917"/>
                </a:lnTo>
                <a:lnTo>
                  <a:pt x="841206" y="140310"/>
                </a:lnTo>
                <a:lnTo>
                  <a:pt x="839107" y="141359"/>
                </a:lnTo>
                <a:lnTo>
                  <a:pt x="838058" y="141359"/>
                </a:lnTo>
                <a:lnTo>
                  <a:pt x="836223" y="140572"/>
                </a:lnTo>
                <a:lnTo>
                  <a:pt x="834780" y="142015"/>
                </a:lnTo>
                <a:lnTo>
                  <a:pt x="834518" y="142802"/>
                </a:lnTo>
                <a:lnTo>
                  <a:pt x="833731" y="142802"/>
                </a:lnTo>
                <a:lnTo>
                  <a:pt x="833338" y="143457"/>
                </a:lnTo>
                <a:lnTo>
                  <a:pt x="832289" y="143851"/>
                </a:lnTo>
                <a:lnTo>
                  <a:pt x="831633" y="144506"/>
                </a:lnTo>
                <a:lnTo>
                  <a:pt x="830846" y="144769"/>
                </a:lnTo>
                <a:lnTo>
                  <a:pt x="829666" y="144113"/>
                </a:lnTo>
                <a:lnTo>
                  <a:pt x="828224" y="144506"/>
                </a:lnTo>
                <a:lnTo>
                  <a:pt x="828617" y="144769"/>
                </a:lnTo>
                <a:lnTo>
                  <a:pt x="828617" y="145162"/>
                </a:lnTo>
                <a:lnTo>
                  <a:pt x="827437" y="145424"/>
                </a:lnTo>
                <a:lnTo>
                  <a:pt x="827699" y="144244"/>
                </a:lnTo>
                <a:lnTo>
                  <a:pt x="827699" y="142408"/>
                </a:lnTo>
                <a:lnTo>
                  <a:pt x="827961" y="139523"/>
                </a:lnTo>
                <a:lnTo>
                  <a:pt x="830060" y="135983"/>
                </a:lnTo>
                <a:lnTo>
                  <a:pt x="833600" y="125361"/>
                </a:lnTo>
                <a:lnTo>
                  <a:pt x="835042" y="123132"/>
                </a:lnTo>
                <a:lnTo>
                  <a:pt x="836485" y="121689"/>
                </a:lnTo>
                <a:lnTo>
                  <a:pt x="837665" y="120509"/>
                </a:lnTo>
                <a:lnTo>
                  <a:pt x="837927" y="119591"/>
                </a:lnTo>
                <a:lnTo>
                  <a:pt x="838321" y="119198"/>
                </a:lnTo>
                <a:lnTo>
                  <a:pt x="838583" y="118280"/>
                </a:lnTo>
                <a:lnTo>
                  <a:pt x="840681" y="116838"/>
                </a:lnTo>
                <a:lnTo>
                  <a:pt x="842517" y="115657"/>
                </a:lnTo>
                <a:lnTo>
                  <a:pt x="844615" y="115657"/>
                </a:lnTo>
                <a:close/>
                <a:moveTo>
                  <a:pt x="837796" y="103987"/>
                </a:moveTo>
                <a:lnTo>
                  <a:pt x="838452" y="103987"/>
                </a:lnTo>
                <a:lnTo>
                  <a:pt x="840288" y="104642"/>
                </a:lnTo>
                <a:lnTo>
                  <a:pt x="841730" y="107527"/>
                </a:lnTo>
                <a:lnTo>
                  <a:pt x="841730" y="107790"/>
                </a:lnTo>
                <a:lnTo>
                  <a:pt x="839632" y="108970"/>
                </a:lnTo>
                <a:lnTo>
                  <a:pt x="839632" y="109757"/>
                </a:lnTo>
                <a:lnTo>
                  <a:pt x="840681" y="109757"/>
                </a:lnTo>
                <a:lnTo>
                  <a:pt x="840681" y="110281"/>
                </a:lnTo>
                <a:lnTo>
                  <a:pt x="839632" y="109888"/>
                </a:lnTo>
                <a:lnTo>
                  <a:pt x="838190" y="109625"/>
                </a:lnTo>
                <a:lnTo>
                  <a:pt x="837010" y="108183"/>
                </a:lnTo>
                <a:lnTo>
                  <a:pt x="837010" y="106741"/>
                </a:lnTo>
                <a:lnTo>
                  <a:pt x="837010" y="104642"/>
                </a:lnTo>
                <a:close/>
                <a:moveTo>
                  <a:pt x="953847" y="90044"/>
                </a:moveTo>
                <a:lnTo>
                  <a:pt x="953847" y="90218"/>
                </a:lnTo>
                <a:lnTo>
                  <a:pt x="953323" y="90218"/>
                </a:lnTo>
                <a:close/>
                <a:moveTo>
                  <a:pt x="824814" y="83268"/>
                </a:moveTo>
                <a:lnTo>
                  <a:pt x="825077" y="84448"/>
                </a:lnTo>
                <a:lnTo>
                  <a:pt x="825732" y="86546"/>
                </a:lnTo>
                <a:lnTo>
                  <a:pt x="825470" y="87595"/>
                </a:lnTo>
                <a:lnTo>
                  <a:pt x="825077" y="87595"/>
                </a:lnTo>
                <a:lnTo>
                  <a:pt x="824290" y="87989"/>
                </a:lnTo>
                <a:lnTo>
                  <a:pt x="824027" y="88776"/>
                </a:lnTo>
                <a:lnTo>
                  <a:pt x="823634" y="90218"/>
                </a:lnTo>
                <a:lnTo>
                  <a:pt x="823372" y="89825"/>
                </a:lnTo>
                <a:lnTo>
                  <a:pt x="822978" y="88907"/>
                </a:lnTo>
                <a:lnTo>
                  <a:pt x="822716" y="86022"/>
                </a:lnTo>
                <a:lnTo>
                  <a:pt x="822978" y="85104"/>
                </a:lnTo>
                <a:close/>
                <a:moveTo>
                  <a:pt x="826257" y="51534"/>
                </a:moveTo>
                <a:lnTo>
                  <a:pt x="827699" y="52190"/>
                </a:lnTo>
                <a:lnTo>
                  <a:pt x="829797" y="52190"/>
                </a:lnTo>
                <a:lnTo>
                  <a:pt x="830584" y="52977"/>
                </a:lnTo>
                <a:lnTo>
                  <a:pt x="831240" y="55337"/>
                </a:lnTo>
                <a:lnTo>
                  <a:pt x="831502" y="57829"/>
                </a:lnTo>
                <a:lnTo>
                  <a:pt x="832682" y="60714"/>
                </a:lnTo>
                <a:lnTo>
                  <a:pt x="835567" y="65303"/>
                </a:lnTo>
                <a:lnTo>
                  <a:pt x="834911" y="66090"/>
                </a:lnTo>
                <a:lnTo>
                  <a:pt x="834911" y="66483"/>
                </a:lnTo>
                <a:lnTo>
                  <a:pt x="834518" y="66483"/>
                </a:lnTo>
                <a:lnTo>
                  <a:pt x="834911" y="65828"/>
                </a:lnTo>
                <a:lnTo>
                  <a:pt x="834518" y="65434"/>
                </a:lnTo>
                <a:lnTo>
                  <a:pt x="834518" y="66221"/>
                </a:lnTo>
                <a:lnTo>
                  <a:pt x="834256" y="67401"/>
                </a:lnTo>
                <a:lnTo>
                  <a:pt x="835042" y="69106"/>
                </a:lnTo>
                <a:lnTo>
                  <a:pt x="835305" y="69499"/>
                </a:lnTo>
                <a:lnTo>
                  <a:pt x="835305" y="70942"/>
                </a:lnTo>
                <a:lnTo>
                  <a:pt x="834518" y="69762"/>
                </a:lnTo>
                <a:lnTo>
                  <a:pt x="834256" y="69499"/>
                </a:lnTo>
                <a:lnTo>
                  <a:pt x="834256" y="67664"/>
                </a:lnTo>
                <a:lnTo>
                  <a:pt x="833600" y="68844"/>
                </a:lnTo>
                <a:lnTo>
                  <a:pt x="833600" y="68450"/>
                </a:lnTo>
                <a:lnTo>
                  <a:pt x="833600" y="67008"/>
                </a:lnTo>
                <a:lnTo>
                  <a:pt x="833862" y="66746"/>
                </a:lnTo>
                <a:lnTo>
                  <a:pt x="833600" y="66090"/>
                </a:lnTo>
                <a:lnTo>
                  <a:pt x="833600" y="65697"/>
                </a:lnTo>
                <a:lnTo>
                  <a:pt x="833207" y="65697"/>
                </a:lnTo>
                <a:lnTo>
                  <a:pt x="833600" y="64779"/>
                </a:lnTo>
                <a:lnTo>
                  <a:pt x="832813" y="63598"/>
                </a:lnTo>
                <a:lnTo>
                  <a:pt x="832420" y="62549"/>
                </a:lnTo>
                <a:lnTo>
                  <a:pt x="831633" y="61369"/>
                </a:lnTo>
                <a:lnTo>
                  <a:pt x="831371" y="60714"/>
                </a:lnTo>
                <a:lnTo>
                  <a:pt x="831633" y="59665"/>
                </a:lnTo>
                <a:lnTo>
                  <a:pt x="831633" y="58484"/>
                </a:lnTo>
                <a:lnTo>
                  <a:pt x="831371" y="58484"/>
                </a:lnTo>
                <a:lnTo>
                  <a:pt x="830977" y="57042"/>
                </a:lnTo>
                <a:lnTo>
                  <a:pt x="830715" y="57042"/>
                </a:lnTo>
                <a:lnTo>
                  <a:pt x="830715" y="58484"/>
                </a:lnTo>
                <a:lnTo>
                  <a:pt x="831371" y="59927"/>
                </a:lnTo>
                <a:lnTo>
                  <a:pt x="831371" y="60320"/>
                </a:lnTo>
                <a:lnTo>
                  <a:pt x="830977" y="60582"/>
                </a:lnTo>
                <a:lnTo>
                  <a:pt x="830977" y="63074"/>
                </a:lnTo>
                <a:lnTo>
                  <a:pt x="831633" y="65959"/>
                </a:lnTo>
                <a:lnTo>
                  <a:pt x="832026" y="69499"/>
                </a:lnTo>
                <a:lnTo>
                  <a:pt x="831633" y="69762"/>
                </a:lnTo>
                <a:lnTo>
                  <a:pt x="831371" y="69499"/>
                </a:lnTo>
                <a:lnTo>
                  <a:pt x="830977" y="68057"/>
                </a:lnTo>
                <a:lnTo>
                  <a:pt x="830715" y="65565"/>
                </a:lnTo>
                <a:lnTo>
                  <a:pt x="829928" y="65303"/>
                </a:lnTo>
                <a:lnTo>
                  <a:pt x="829928" y="63467"/>
                </a:lnTo>
                <a:lnTo>
                  <a:pt x="828748" y="62025"/>
                </a:lnTo>
                <a:lnTo>
                  <a:pt x="827306" y="61238"/>
                </a:lnTo>
                <a:lnTo>
                  <a:pt x="827306" y="60582"/>
                </a:lnTo>
                <a:lnTo>
                  <a:pt x="828486" y="60582"/>
                </a:lnTo>
                <a:lnTo>
                  <a:pt x="828748" y="59140"/>
                </a:lnTo>
                <a:lnTo>
                  <a:pt x="829142" y="58091"/>
                </a:lnTo>
                <a:lnTo>
                  <a:pt x="828748" y="56911"/>
                </a:lnTo>
                <a:lnTo>
                  <a:pt x="829142" y="56255"/>
                </a:lnTo>
                <a:lnTo>
                  <a:pt x="829142" y="55993"/>
                </a:lnTo>
                <a:lnTo>
                  <a:pt x="829404" y="55600"/>
                </a:lnTo>
                <a:lnTo>
                  <a:pt x="829142" y="55337"/>
                </a:lnTo>
                <a:lnTo>
                  <a:pt x="828748" y="56124"/>
                </a:lnTo>
                <a:lnTo>
                  <a:pt x="825863" y="59271"/>
                </a:lnTo>
                <a:lnTo>
                  <a:pt x="825601" y="59927"/>
                </a:lnTo>
                <a:lnTo>
                  <a:pt x="825601" y="60714"/>
                </a:lnTo>
                <a:lnTo>
                  <a:pt x="824945" y="61369"/>
                </a:lnTo>
                <a:lnTo>
                  <a:pt x="824945" y="62156"/>
                </a:lnTo>
                <a:lnTo>
                  <a:pt x="824159" y="63992"/>
                </a:lnTo>
                <a:lnTo>
                  <a:pt x="824421" y="64779"/>
                </a:lnTo>
                <a:lnTo>
                  <a:pt x="820225" y="64385"/>
                </a:lnTo>
                <a:lnTo>
                  <a:pt x="819831" y="64779"/>
                </a:lnTo>
                <a:lnTo>
                  <a:pt x="819569" y="64385"/>
                </a:lnTo>
                <a:lnTo>
                  <a:pt x="819176" y="65828"/>
                </a:lnTo>
                <a:lnTo>
                  <a:pt x="820356" y="67008"/>
                </a:lnTo>
                <a:lnTo>
                  <a:pt x="820749" y="68057"/>
                </a:lnTo>
                <a:lnTo>
                  <a:pt x="822454" y="69499"/>
                </a:lnTo>
                <a:lnTo>
                  <a:pt x="822192" y="70155"/>
                </a:lnTo>
                <a:lnTo>
                  <a:pt x="822847" y="70155"/>
                </a:lnTo>
                <a:lnTo>
                  <a:pt x="822454" y="70548"/>
                </a:lnTo>
                <a:lnTo>
                  <a:pt x="821405" y="70811"/>
                </a:lnTo>
                <a:lnTo>
                  <a:pt x="820749" y="71204"/>
                </a:lnTo>
                <a:lnTo>
                  <a:pt x="819962" y="71991"/>
                </a:lnTo>
                <a:lnTo>
                  <a:pt x="820356" y="72647"/>
                </a:lnTo>
                <a:lnTo>
                  <a:pt x="820356" y="73433"/>
                </a:lnTo>
                <a:lnTo>
                  <a:pt x="819962" y="73696"/>
                </a:lnTo>
                <a:lnTo>
                  <a:pt x="819700" y="73433"/>
                </a:lnTo>
                <a:lnTo>
                  <a:pt x="819307" y="73696"/>
                </a:lnTo>
                <a:lnTo>
                  <a:pt x="819700" y="74351"/>
                </a:lnTo>
                <a:lnTo>
                  <a:pt x="820356" y="74745"/>
                </a:lnTo>
                <a:lnTo>
                  <a:pt x="821798" y="76843"/>
                </a:lnTo>
                <a:lnTo>
                  <a:pt x="821536" y="78285"/>
                </a:lnTo>
                <a:lnTo>
                  <a:pt x="822585" y="79990"/>
                </a:lnTo>
                <a:lnTo>
                  <a:pt x="822585" y="82481"/>
                </a:lnTo>
                <a:lnTo>
                  <a:pt x="823241" y="83530"/>
                </a:lnTo>
                <a:lnTo>
                  <a:pt x="822585" y="84711"/>
                </a:lnTo>
                <a:lnTo>
                  <a:pt x="822323" y="87071"/>
                </a:lnTo>
                <a:lnTo>
                  <a:pt x="822585" y="89169"/>
                </a:lnTo>
                <a:lnTo>
                  <a:pt x="823241" y="91005"/>
                </a:lnTo>
                <a:lnTo>
                  <a:pt x="822585" y="91792"/>
                </a:lnTo>
                <a:lnTo>
                  <a:pt x="821798" y="92972"/>
                </a:lnTo>
                <a:lnTo>
                  <a:pt x="820880" y="93627"/>
                </a:lnTo>
                <a:lnTo>
                  <a:pt x="820487" y="94677"/>
                </a:lnTo>
                <a:lnTo>
                  <a:pt x="819307" y="94414"/>
                </a:lnTo>
                <a:lnTo>
                  <a:pt x="819044" y="94414"/>
                </a:lnTo>
                <a:lnTo>
                  <a:pt x="819044" y="94677"/>
                </a:lnTo>
                <a:lnTo>
                  <a:pt x="820094" y="95070"/>
                </a:lnTo>
                <a:lnTo>
                  <a:pt x="820094" y="95857"/>
                </a:lnTo>
                <a:lnTo>
                  <a:pt x="819044" y="96775"/>
                </a:lnTo>
                <a:lnTo>
                  <a:pt x="817602" y="96906"/>
                </a:lnTo>
                <a:lnTo>
                  <a:pt x="815897" y="97168"/>
                </a:lnTo>
                <a:lnTo>
                  <a:pt x="815504" y="97561"/>
                </a:lnTo>
                <a:lnTo>
                  <a:pt x="815897" y="98348"/>
                </a:lnTo>
                <a:lnTo>
                  <a:pt x="815897" y="98610"/>
                </a:lnTo>
                <a:lnTo>
                  <a:pt x="815504" y="98610"/>
                </a:lnTo>
                <a:lnTo>
                  <a:pt x="815504" y="99266"/>
                </a:lnTo>
                <a:lnTo>
                  <a:pt x="816160" y="100053"/>
                </a:lnTo>
                <a:lnTo>
                  <a:pt x="815504" y="101233"/>
                </a:lnTo>
                <a:lnTo>
                  <a:pt x="815897" y="102676"/>
                </a:lnTo>
                <a:lnTo>
                  <a:pt x="815897" y="103331"/>
                </a:lnTo>
                <a:lnTo>
                  <a:pt x="815504" y="103331"/>
                </a:lnTo>
                <a:lnTo>
                  <a:pt x="815504" y="102938"/>
                </a:lnTo>
                <a:lnTo>
                  <a:pt x="814848" y="102151"/>
                </a:lnTo>
                <a:lnTo>
                  <a:pt x="813799" y="101889"/>
                </a:lnTo>
                <a:lnTo>
                  <a:pt x="813144" y="102151"/>
                </a:lnTo>
                <a:lnTo>
                  <a:pt x="813406" y="103331"/>
                </a:lnTo>
                <a:lnTo>
                  <a:pt x="814586" y="103331"/>
                </a:lnTo>
                <a:lnTo>
                  <a:pt x="814848" y="104774"/>
                </a:lnTo>
                <a:lnTo>
                  <a:pt x="813144" y="104380"/>
                </a:lnTo>
                <a:lnTo>
                  <a:pt x="812750" y="105036"/>
                </a:lnTo>
                <a:lnTo>
                  <a:pt x="812750" y="105429"/>
                </a:lnTo>
                <a:lnTo>
                  <a:pt x="812488" y="105692"/>
                </a:lnTo>
                <a:lnTo>
                  <a:pt x="812488" y="106872"/>
                </a:lnTo>
                <a:lnTo>
                  <a:pt x="812488" y="107527"/>
                </a:lnTo>
                <a:lnTo>
                  <a:pt x="812095" y="109232"/>
                </a:lnTo>
                <a:lnTo>
                  <a:pt x="812095" y="110674"/>
                </a:lnTo>
                <a:lnTo>
                  <a:pt x="812095" y="111855"/>
                </a:lnTo>
                <a:lnTo>
                  <a:pt x="809996" y="113297"/>
                </a:lnTo>
                <a:lnTo>
                  <a:pt x="809996" y="115002"/>
                </a:lnTo>
                <a:lnTo>
                  <a:pt x="809996" y="116444"/>
                </a:lnTo>
                <a:lnTo>
                  <a:pt x="810783" y="118280"/>
                </a:lnTo>
                <a:lnTo>
                  <a:pt x="809734" y="117887"/>
                </a:lnTo>
                <a:lnTo>
                  <a:pt x="809734" y="118673"/>
                </a:lnTo>
                <a:lnTo>
                  <a:pt x="811177" y="119067"/>
                </a:lnTo>
                <a:lnTo>
                  <a:pt x="810783" y="120116"/>
                </a:lnTo>
                <a:lnTo>
                  <a:pt x="811439" y="121296"/>
                </a:lnTo>
                <a:lnTo>
                  <a:pt x="811832" y="123394"/>
                </a:lnTo>
                <a:lnTo>
                  <a:pt x="810652" y="123394"/>
                </a:lnTo>
                <a:lnTo>
                  <a:pt x="810652" y="124443"/>
                </a:lnTo>
                <a:lnTo>
                  <a:pt x="811308" y="124837"/>
                </a:lnTo>
                <a:lnTo>
                  <a:pt x="812095" y="125099"/>
                </a:lnTo>
                <a:lnTo>
                  <a:pt x="811832" y="125886"/>
                </a:lnTo>
                <a:lnTo>
                  <a:pt x="811439" y="125099"/>
                </a:lnTo>
                <a:lnTo>
                  <a:pt x="810783" y="125099"/>
                </a:lnTo>
                <a:lnTo>
                  <a:pt x="810521" y="125099"/>
                </a:lnTo>
                <a:lnTo>
                  <a:pt x="810521" y="125492"/>
                </a:lnTo>
                <a:lnTo>
                  <a:pt x="810783" y="125755"/>
                </a:lnTo>
                <a:lnTo>
                  <a:pt x="811177" y="126410"/>
                </a:lnTo>
                <a:lnTo>
                  <a:pt x="810783" y="126804"/>
                </a:lnTo>
                <a:lnTo>
                  <a:pt x="811177" y="128246"/>
                </a:lnTo>
                <a:lnTo>
                  <a:pt x="810783" y="128508"/>
                </a:lnTo>
                <a:lnTo>
                  <a:pt x="810783" y="129688"/>
                </a:lnTo>
                <a:lnTo>
                  <a:pt x="810783" y="129951"/>
                </a:lnTo>
                <a:lnTo>
                  <a:pt x="811177" y="130606"/>
                </a:lnTo>
                <a:lnTo>
                  <a:pt x="811177" y="131393"/>
                </a:lnTo>
                <a:lnTo>
                  <a:pt x="810521" y="130606"/>
                </a:lnTo>
                <a:lnTo>
                  <a:pt x="809734" y="130606"/>
                </a:lnTo>
                <a:lnTo>
                  <a:pt x="810521" y="131393"/>
                </a:lnTo>
                <a:lnTo>
                  <a:pt x="810783" y="131787"/>
                </a:lnTo>
                <a:lnTo>
                  <a:pt x="809996" y="132049"/>
                </a:lnTo>
                <a:lnTo>
                  <a:pt x="809996" y="133491"/>
                </a:lnTo>
                <a:lnTo>
                  <a:pt x="809996" y="133885"/>
                </a:lnTo>
                <a:lnTo>
                  <a:pt x="809996" y="134147"/>
                </a:lnTo>
                <a:lnTo>
                  <a:pt x="809734" y="134147"/>
                </a:lnTo>
                <a:lnTo>
                  <a:pt x="809996" y="134540"/>
                </a:lnTo>
                <a:lnTo>
                  <a:pt x="809996" y="135327"/>
                </a:lnTo>
                <a:lnTo>
                  <a:pt x="809079" y="136245"/>
                </a:lnTo>
                <a:lnTo>
                  <a:pt x="809079" y="137032"/>
                </a:lnTo>
                <a:lnTo>
                  <a:pt x="809079" y="137556"/>
                </a:lnTo>
                <a:lnTo>
                  <a:pt x="808948" y="137556"/>
                </a:lnTo>
                <a:lnTo>
                  <a:pt x="808554" y="137556"/>
                </a:lnTo>
                <a:lnTo>
                  <a:pt x="808292" y="137294"/>
                </a:lnTo>
                <a:lnTo>
                  <a:pt x="807898" y="136114"/>
                </a:lnTo>
                <a:lnTo>
                  <a:pt x="807112" y="132573"/>
                </a:lnTo>
                <a:lnTo>
                  <a:pt x="806456" y="129426"/>
                </a:lnTo>
                <a:lnTo>
                  <a:pt x="806456" y="125886"/>
                </a:lnTo>
                <a:lnTo>
                  <a:pt x="807112" y="122345"/>
                </a:lnTo>
                <a:lnTo>
                  <a:pt x="807898" y="116969"/>
                </a:lnTo>
                <a:lnTo>
                  <a:pt x="808554" y="112773"/>
                </a:lnTo>
                <a:lnTo>
                  <a:pt x="809341" y="109888"/>
                </a:lnTo>
                <a:lnTo>
                  <a:pt x="811177" y="104905"/>
                </a:lnTo>
                <a:lnTo>
                  <a:pt x="812226" y="99659"/>
                </a:lnTo>
                <a:lnTo>
                  <a:pt x="812226" y="98873"/>
                </a:lnTo>
                <a:lnTo>
                  <a:pt x="812619" y="96381"/>
                </a:lnTo>
                <a:lnTo>
                  <a:pt x="812881" y="93234"/>
                </a:lnTo>
                <a:lnTo>
                  <a:pt x="812881" y="92054"/>
                </a:lnTo>
                <a:lnTo>
                  <a:pt x="812881" y="91398"/>
                </a:lnTo>
                <a:lnTo>
                  <a:pt x="813275" y="90218"/>
                </a:lnTo>
                <a:lnTo>
                  <a:pt x="813537" y="89431"/>
                </a:lnTo>
                <a:lnTo>
                  <a:pt x="814193" y="87989"/>
                </a:lnTo>
                <a:lnTo>
                  <a:pt x="815373" y="85104"/>
                </a:lnTo>
                <a:lnTo>
                  <a:pt x="816291" y="79859"/>
                </a:lnTo>
                <a:lnTo>
                  <a:pt x="816684" y="74482"/>
                </a:lnTo>
                <a:lnTo>
                  <a:pt x="816947" y="70286"/>
                </a:lnTo>
                <a:lnTo>
                  <a:pt x="816684" y="67139"/>
                </a:lnTo>
                <a:lnTo>
                  <a:pt x="816291" y="65959"/>
                </a:lnTo>
                <a:lnTo>
                  <a:pt x="816291" y="62156"/>
                </a:lnTo>
                <a:lnTo>
                  <a:pt x="815635" y="61763"/>
                </a:lnTo>
                <a:lnTo>
                  <a:pt x="815373" y="60714"/>
                </a:lnTo>
                <a:lnTo>
                  <a:pt x="816815" y="59533"/>
                </a:lnTo>
                <a:lnTo>
                  <a:pt x="817733" y="57829"/>
                </a:lnTo>
                <a:lnTo>
                  <a:pt x="818127" y="57173"/>
                </a:lnTo>
                <a:lnTo>
                  <a:pt x="818782" y="56780"/>
                </a:lnTo>
                <a:lnTo>
                  <a:pt x="819569" y="56124"/>
                </a:lnTo>
                <a:lnTo>
                  <a:pt x="820225" y="55075"/>
                </a:lnTo>
                <a:lnTo>
                  <a:pt x="820618" y="54682"/>
                </a:lnTo>
                <a:lnTo>
                  <a:pt x="821274" y="53239"/>
                </a:lnTo>
                <a:lnTo>
                  <a:pt x="822716" y="53239"/>
                </a:lnTo>
                <a:close/>
                <a:moveTo>
                  <a:pt x="921196" y="0"/>
                </a:moveTo>
                <a:lnTo>
                  <a:pt x="923293" y="2885"/>
                </a:lnTo>
                <a:lnTo>
                  <a:pt x="924736" y="5376"/>
                </a:lnTo>
                <a:lnTo>
                  <a:pt x="923556" y="6032"/>
                </a:lnTo>
                <a:lnTo>
                  <a:pt x="922507" y="8917"/>
                </a:lnTo>
                <a:lnTo>
                  <a:pt x="922769" y="11802"/>
                </a:lnTo>
                <a:lnTo>
                  <a:pt x="921327" y="14949"/>
                </a:lnTo>
                <a:lnTo>
                  <a:pt x="919228" y="17047"/>
                </a:lnTo>
                <a:lnTo>
                  <a:pt x="917655" y="18227"/>
                </a:lnTo>
                <a:lnTo>
                  <a:pt x="916212" y="18227"/>
                </a:lnTo>
                <a:lnTo>
                  <a:pt x="913852" y="18883"/>
                </a:lnTo>
                <a:lnTo>
                  <a:pt x="912672" y="19932"/>
                </a:lnTo>
                <a:lnTo>
                  <a:pt x="909787" y="20588"/>
                </a:lnTo>
                <a:lnTo>
                  <a:pt x="908345" y="22686"/>
                </a:lnTo>
                <a:lnTo>
                  <a:pt x="906902" y="26620"/>
                </a:lnTo>
                <a:lnTo>
                  <a:pt x="905460" y="30816"/>
                </a:lnTo>
                <a:lnTo>
                  <a:pt x="905722" y="33176"/>
                </a:lnTo>
                <a:lnTo>
                  <a:pt x="906378" y="36454"/>
                </a:lnTo>
                <a:lnTo>
                  <a:pt x="907820" y="41437"/>
                </a:lnTo>
                <a:lnTo>
                  <a:pt x="909000" y="44716"/>
                </a:lnTo>
                <a:lnTo>
                  <a:pt x="911098" y="48912"/>
                </a:lnTo>
                <a:lnTo>
                  <a:pt x="912934" y="51797"/>
                </a:lnTo>
                <a:lnTo>
                  <a:pt x="915819" y="55337"/>
                </a:lnTo>
                <a:lnTo>
                  <a:pt x="919360" y="58878"/>
                </a:lnTo>
                <a:lnTo>
                  <a:pt x="922507" y="61238"/>
                </a:lnTo>
                <a:lnTo>
                  <a:pt x="925392" y="63074"/>
                </a:lnTo>
                <a:lnTo>
                  <a:pt x="928670" y="63992"/>
                </a:lnTo>
                <a:lnTo>
                  <a:pt x="933260" y="65172"/>
                </a:lnTo>
                <a:lnTo>
                  <a:pt x="936538" y="65434"/>
                </a:lnTo>
                <a:lnTo>
                  <a:pt x="938374" y="64516"/>
                </a:lnTo>
                <a:lnTo>
                  <a:pt x="938636" y="63336"/>
                </a:lnTo>
                <a:lnTo>
                  <a:pt x="938636" y="61894"/>
                </a:lnTo>
                <a:lnTo>
                  <a:pt x="939816" y="62549"/>
                </a:lnTo>
                <a:lnTo>
                  <a:pt x="940734" y="62549"/>
                </a:lnTo>
                <a:lnTo>
                  <a:pt x="942176" y="62549"/>
                </a:lnTo>
                <a:lnTo>
                  <a:pt x="943619" y="63336"/>
                </a:lnTo>
                <a:lnTo>
                  <a:pt x="945717" y="63336"/>
                </a:lnTo>
                <a:lnTo>
                  <a:pt x="947815" y="61632"/>
                </a:lnTo>
                <a:lnTo>
                  <a:pt x="949258" y="61632"/>
                </a:lnTo>
                <a:lnTo>
                  <a:pt x="951093" y="62287"/>
                </a:lnTo>
                <a:lnTo>
                  <a:pt x="964075" y="57698"/>
                </a:lnTo>
                <a:lnTo>
                  <a:pt x="966567" y="57435"/>
                </a:lnTo>
                <a:lnTo>
                  <a:pt x="970763" y="56255"/>
                </a:lnTo>
                <a:lnTo>
                  <a:pt x="973254" y="55993"/>
                </a:lnTo>
                <a:lnTo>
                  <a:pt x="980598" y="54157"/>
                </a:lnTo>
                <a:lnTo>
                  <a:pt x="983089" y="54550"/>
                </a:lnTo>
                <a:lnTo>
                  <a:pt x="985187" y="53764"/>
                </a:lnTo>
                <a:lnTo>
                  <a:pt x="993186" y="52584"/>
                </a:lnTo>
                <a:lnTo>
                  <a:pt x="995284" y="54026"/>
                </a:lnTo>
                <a:lnTo>
                  <a:pt x="998563" y="56517"/>
                </a:lnTo>
                <a:lnTo>
                  <a:pt x="1002103" y="57960"/>
                </a:lnTo>
                <a:lnTo>
                  <a:pt x="1003283" y="59009"/>
                </a:lnTo>
                <a:lnTo>
                  <a:pt x="1006431" y="62287"/>
                </a:lnTo>
                <a:lnTo>
                  <a:pt x="1007611" y="63074"/>
                </a:lnTo>
                <a:lnTo>
                  <a:pt x="1007873" y="63992"/>
                </a:lnTo>
                <a:lnTo>
                  <a:pt x="1008529" y="64779"/>
                </a:lnTo>
                <a:lnTo>
                  <a:pt x="1008266" y="65172"/>
                </a:lnTo>
                <a:lnTo>
                  <a:pt x="1008266" y="66221"/>
                </a:lnTo>
                <a:lnTo>
                  <a:pt x="1007873" y="66877"/>
                </a:lnTo>
                <a:lnTo>
                  <a:pt x="1008266" y="67270"/>
                </a:lnTo>
                <a:lnTo>
                  <a:pt x="1007873" y="68713"/>
                </a:lnTo>
                <a:lnTo>
                  <a:pt x="1007873" y="70155"/>
                </a:lnTo>
                <a:lnTo>
                  <a:pt x="1009971" y="75794"/>
                </a:lnTo>
                <a:lnTo>
                  <a:pt x="1009315" y="77892"/>
                </a:lnTo>
                <a:lnTo>
                  <a:pt x="1009315" y="78941"/>
                </a:lnTo>
                <a:lnTo>
                  <a:pt x="1009709" y="80777"/>
                </a:lnTo>
                <a:lnTo>
                  <a:pt x="1009709" y="81826"/>
                </a:lnTo>
                <a:lnTo>
                  <a:pt x="1009315" y="82481"/>
                </a:lnTo>
                <a:lnTo>
                  <a:pt x="1009315" y="83793"/>
                </a:lnTo>
                <a:lnTo>
                  <a:pt x="1008135" y="84842"/>
                </a:lnTo>
                <a:lnTo>
                  <a:pt x="1007086" y="88776"/>
                </a:lnTo>
                <a:lnTo>
                  <a:pt x="1004988" y="90480"/>
                </a:lnTo>
                <a:lnTo>
                  <a:pt x="1004595" y="90480"/>
                </a:lnTo>
                <a:lnTo>
                  <a:pt x="1003677" y="91661"/>
                </a:lnTo>
                <a:lnTo>
                  <a:pt x="1002497" y="91923"/>
                </a:lnTo>
                <a:lnTo>
                  <a:pt x="1001448" y="93496"/>
                </a:lnTo>
                <a:lnTo>
                  <a:pt x="1001054" y="92841"/>
                </a:lnTo>
                <a:lnTo>
                  <a:pt x="1000792" y="93103"/>
                </a:lnTo>
                <a:lnTo>
                  <a:pt x="1000792" y="93496"/>
                </a:lnTo>
                <a:lnTo>
                  <a:pt x="1000398" y="93103"/>
                </a:lnTo>
                <a:lnTo>
                  <a:pt x="998694" y="94283"/>
                </a:lnTo>
                <a:lnTo>
                  <a:pt x="998038" y="94939"/>
                </a:lnTo>
                <a:lnTo>
                  <a:pt x="997645" y="95726"/>
                </a:lnTo>
                <a:lnTo>
                  <a:pt x="997645" y="95332"/>
                </a:lnTo>
                <a:lnTo>
                  <a:pt x="997383" y="95726"/>
                </a:lnTo>
                <a:lnTo>
                  <a:pt x="997383" y="95332"/>
                </a:lnTo>
                <a:lnTo>
                  <a:pt x="996202" y="96775"/>
                </a:lnTo>
                <a:lnTo>
                  <a:pt x="996333" y="96906"/>
                </a:lnTo>
                <a:lnTo>
                  <a:pt x="996071" y="96906"/>
                </a:lnTo>
                <a:lnTo>
                  <a:pt x="995415" y="97168"/>
                </a:lnTo>
                <a:lnTo>
                  <a:pt x="994629" y="98348"/>
                </a:lnTo>
                <a:lnTo>
                  <a:pt x="993973" y="98348"/>
                </a:lnTo>
                <a:lnTo>
                  <a:pt x="993186" y="99791"/>
                </a:lnTo>
                <a:lnTo>
                  <a:pt x="992006" y="100446"/>
                </a:lnTo>
                <a:lnTo>
                  <a:pt x="989121" y="102151"/>
                </a:lnTo>
                <a:lnTo>
                  <a:pt x="988859" y="102151"/>
                </a:lnTo>
                <a:lnTo>
                  <a:pt x="987810" y="102938"/>
                </a:lnTo>
                <a:lnTo>
                  <a:pt x="987023" y="104380"/>
                </a:lnTo>
                <a:lnTo>
                  <a:pt x="986761" y="105036"/>
                </a:lnTo>
                <a:lnTo>
                  <a:pt x="985319" y="108314"/>
                </a:lnTo>
                <a:lnTo>
                  <a:pt x="984138" y="108970"/>
                </a:lnTo>
                <a:lnTo>
                  <a:pt x="984138" y="110019"/>
                </a:lnTo>
                <a:lnTo>
                  <a:pt x="984532" y="110412"/>
                </a:lnTo>
                <a:lnTo>
                  <a:pt x="984794" y="110412"/>
                </a:lnTo>
                <a:lnTo>
                  <a:pt x="985974" y="111855"/>
                </a:lnTo>
                <a:lnTo>
                  <a:pt x="985187" y="112904"/>
                </a:lnTo>
                <a:lnTo>
                  <a:pt x="985450" y="114346"/>
                </a:lnTo>
                <a:lnTo>
                  <a:pt x="984794" y="115789"/>
                </a:lnTo>
                <a:lnTo>
                  <a:pt x="985187" y="114084"/>
                </a:lnTo>
                <a:lnTo>
                  <a:pt x="984794" y="112904"/>
                </a:lnTo>
                <a:lnTo>
                  <a:pt x="984007" y="111855"/>
                </a:lnTo>
                <a:lnTo>
                  <a:pt x="983089" y="112117"/>
                </a:lnTo>
                <a:lnTo>
                  <a:pt x="982302" y="111461"/>
                </a:lnTo>
                <a:lnTo>
                  <a:pt x="981647" y="110674"/>
                </a:lnTo>
                <a:lnTo>
                  <a:pt x="981253" y="111461"/>
                </a:lnTo>
                <a:lnTo>
                  <a:pt x="982040" y="112641"/>
                </a:lnTo>
                <a:lnTo>
                  <a:pt x="980991" y="111461"/>
                </a:lnTo>
                <a:lnTo>
                  <a:pt x="980991" y="112117"/>
                </a:lnTo>
                <a:lnTo>
                  <a:pt x="980598" y="112117"/>
                </a:lnTo>
                <a:lnTo>
                  <a:pt x="981253" y="113297"/>
                </a:lnTo>
                <a:lnTo>
                  <a:pt x="980598" y="112641"/>
                </a:lnTo>
                <a:lnTo>
                  <a:pt x="980335" y="112904"/>
                </a:lnTo>
                <a:lnTo>
                  <a:pt x="979942" y="112904"/>
                </a:lnTo>
                <a:lnTo>
                  <a:pt x="979680" y="113297"/>
                </a:lnTo>
                <a:lnTo>
                  <a:pt x="980467" y="114346"/>
                </a:lnTo>
                <a:lnTo>
                  <a:pt x="979286" y="113559"/>
                </a:lnTo>
                <a:lnTo>
                  <a:pt x="977844" y="115395"/>
                </a:lnTo>
                <a:lnTo>
                  <a:pt x="977582" y="115657"/>
                </a:lnTo>
                <a:lnTo>
                  <a:pt x="977582" y="116051"/>
                </a:lnTo>
                <a:lnTo>
                  <a:pt x="976795" y="117100"/>
                </a:lnTo>
                <a:lnTo>
                  <a:pt x="976139" y="119591"/>
                </a:lnTo>
                <a:lnTo>
                  <a:pt x="976139" y="122476"/>
                </a:lnTo>
                <a:lnTo>
                  <a:pt x="976401" y="127722"/>
                </a:lnTo>
                <a:lnTo>
                  <a:pt x="977057" y="131000"/>
                </a:lnTo>
                <a:lnTo>
                  <a:pt x="977844" y="133098"/>
                </a:lnTo>
                <a:lnTo>
                  <a:pt x="978237" y="134147"/>
                </a:lnTo>
                <a:lnTo>
                  <a:pt x="978500" y="134803"/>
                </a:lnTo>
                <a:lnTo>
                  <a:pt x="978893" y="134803"/>
                </a:lnTo>
                <a:lnTo>
                  <a:pt x="978893" y="135589"/>
                </a:lnTo>
                <a:lnTo>
                  <a:pt x="979155" y="135589"/>
                </a:lnTo>
                <a:lnTo>
                  <a:pt x="979549" y="137425"/>
                </a:lnTo>
                <a:lnTo>
                  <a:pt x="979549" y="137687"/>
                </a:lnTo>
                <a:lnTo>
                  <a:pt x="980335" y="139523"/>
                </a:lnTo>
                <a:lnTo>
                  <a:pt x="980598" y="140179"/>
                </a:lnTo>
                <a:lnTo>
                  <a:pt x="981778" y="142670"/>
                </a:lnTo>
                <a:lnTo>
                  <a:pt x="984663" y="148047"/>
                </a:lnTo>
                <a:lnTo>
                  <a:pt x="986761" y="150538"/>
                </a:lnTo>
                <a:lnTo>
                  <a:pt x="992006" y="156177"/>
                </a:lnTo>
                <a:lnTo>
                  <a:pt x="995940" y="159717"/>
                </a:lnTo>
                <a:lnTo>
                  <a:pt x="998825" y="159324"/>
                </a:lnTo>
                <a:lnTo>
                  <a:pt x="1000005" y="158275"/>
                </a:lnTo>
                <a:lnTo>
                  <a:pt x="1003546" y="159324"/>
                </a:lnTo>
                <a:lnTo>
                  <a:pt x="1005644" y="159062"/>
                </a:lnTo>
                <a:lnTo>
                  <a:pt x="1007348" y="159062"/>
                </a:lnTo>
                <a:lnTo>
                  <a:pt x="1008791" y="158275"/>
                </a:lnTo>
                <a:lnTo>
                  <a:pt x="1009184" y="157619"/>
                </a:lnTo>
                <a:lnTo>
                  <a:pt x="1009447" y="157619"/>
                </a:lnTo>
                <a:lnTo>
                  <a:pt x="1009840" y="156177"/>
                </a:lnTo>
                <a:lnTo>
                  <a:pt x="1011282" y="157095"/>
                </a:lnTo>
                <a:lnTo>
                  <a:pt x="1012987" y="157488"/>
                </a:lnTo>
                <a:lnTo>
                  <a:pt x="1013381" y="158406"/>
                </a:lnTo>
                <a:lnTo>
                  <a:pt x="1013643" y="158406"/>
                </a:lnTo>
                <a:lnTo>
                  <a:pt x="1017577" y="162602"/>
                </a:lnTo>
                <a:lnTo>
                  <a:pt x="1020461" y="165094"/>
                </a:lnTo>
                <a:lnTo>
                  <a:pt x="1021904" y="166536"/>
                </a:lnTo>
                <a:lnTo>
                  <a:pt x="1024002" y="167979"/>
                </a:lnTo>
                <a:lnTo>
                  <a:pt x="1024789" y="169421"/>
                </a:lnTo>
                <a:lnTo>
                  <a:pt x="1025445" y="170864"/>
                </a:lnTo>
                <a:lnTo>
                  <a:pt x="1025707" y="172962"/>
                </a:lnTo>
                <a:lnTo>
                  <a:pt x="1026494" y="175060"/>
                </a:lnTo>
                <a:lnTo>
                  <a:pt x="1028198" y="177158"/>
                </a:lnTo>
                <a:lnTo>
                  <a:pt x="1029641" y="178863"/>
                </a:lnTo>
                <a:lnTo>
                  <a:pt x="1032525" y="182403"/>
                </a:lnTo>
                <a:lnTo>
                  <a:pt x="1038689" y="187124"/>
                </a:lnTo>
                <a:lnTo>
                  <a:pt x="1044590" y="189222"/>
                </a:lnTo>
                <a:lnTo>
                  <a:pt x="1045901" y="188566"/>
                </a:lnTo>
                <a:lnTo>
                  <a:pt x="1046294" y="189222"/>
                </a:lnTo>
                <a:lnTo>
                  <a:pt x="1045901" y="190271"/>
                </a:lnTo>
                <a:lnTo>
                  <a:pt x="1041443" y="191451"/>
                </a:lnTo>
                <a:lnTo>
                  <a:pt x="1040656" y="191713"/>
                </a:lnTo>
                <a:lnTo>
                  <a:pt x="1037771" y="192894"/>
                </a:lnTo>
                <a:lnTo>
                  <a:pt x="1035935" y="195778"/>
                </a:lnTo>
                <a:lnTo>
                  <a:pt x="1034886" y="199712"/>
                </a:lnTo>
                <a:lnTo>
                  <a:pt x="1034886" y="201417"/>
                </a:lnTo>
                <a:lnTo>
                  <a:pt x="1034886" y="203909"/>
                </a:lnTo>
                <a:lnTo>
                  <a:pt x="1033050" y="203515"/>
                </a:lnTo>
                <a:lnTo>
                  <a:pt x="1032001" y="204302"/>
                </a:lnTo>
                <a:lnTo>
                  <a:pt x="1030821" y="208236"/>
                </a:lnTo>
                <a:lnTo>
                  <a:pt x="1030821" y="211776"/>
                </a:lnTo>
                <a:lnTo>
                  <a:pt x="1030165" y="214268"/>
                </a:lnTo>
                <a:lnTo>
                  <a:pt x="1030559" y="218464"/>
                </a:lnTo>
                <a:lnTo>
                  <a:pt x="1032001" y="224103"/>
                </a:lnTo>
                <a:lnTo>
                  <a:pt x="1033706" y="227643"/>
                </a:lnTo>
                <a:lnTo>
                  <a:pt x="1034493" y="228037"/>
                </a:lnTo>
                <a:lnTo>
                  <a:pt x="1034493" y="228692"/>
                </a:lnTo>
                <a:lnTo>
                  <a:pt x="1033706" y="228955"/>
                </a:lnTo>
                <a:lnTo>
                  <a:pt x="1032788" y="229741"/>
                </a:lnTo>
                <a:lnTo>
                  <a:pt x="1031345" y="230135"/>
                </a:lnTo>
                <a:lnTo>
                  <a:pt x="1030165" y="230922"/>
                </a:lnTo>
                <a:lnTo>
                  <a:pt x="1030165" y="231839"/>
                </a:lnTo>
                <a:lnTo>
                  <a:pt x="1029378" y="231839"/>
                </a:lnTo>
                <a:lnTo>
                  <a:pt x="1028460" y="230397"/>
                </a:lnTo>
                <a:lnTo>
                  <a:pt x="1027280" y="228692"/>
                </a:lnTo>
                <a:lnTo>
                  <a:pt x="1025445" y="226201"/>
                </a:lnTo>
                <a:lnTo>
                  <a:pt x="1024002" y="225545"/>
                </a:lnTo>
                <a:lnTo>
                  <a:pt x="1021904" y="226201"/>
                </a:lnTo>
                <a:lnTo>
                  <a:pt x="1020855" y="224496"/>
                </a:lnTo>
                <a:lnTo>
                  <a:pt x="1020461" y="223316"/>
                </a:lnTo>
                <a:lnTo>
                  <a:pt x="1021904" y="221874"/>
                </a:lnTo>
                <a:lnTo>
                  <a:pt x="1022560" y="221611"/>
                </a:lnTo>
                <a:lnTo>
                  <a:pt x="1022560" y="222398"/>
                </a:lnTo>
                <a:lnTo>
                  <a:pt x="1023740" y="222660"/>
                </a:lnTo>
                <a:lnTo>
                  <a:pt x="1024527" y="223316"/>
                </a:lnTo>
                <a:lnTo>
                  <a:pt x="1024789" y="224758"/>
                </a:lnTo>
                <a:lnTo>
                  <a:pt x="1025969" y="225545"/>
                </a:lnTo>
                <a:lnTo>
                  <a:pt x="1027411" y="225939"/>
                </a:lnTo>
                <a:lnTo>
                  <a:pt x="1029247" y="225545"/>
                </a:lnTo>
                <a:lnTo>
                  <a:pt x="1029247" y="224758"/>
                </a:lnTo>
                <a:lnTo>
                  <a:pt x="1029116" y="223185"/>
                </a:lnTo>
                <a:lnTo>
                  <a:pt x="1029116" y="221742"/>
                </a:lnTo>
                <a:lnTo>
                  <a:pt x="1028329" y="219644"/>
                </a:lnTo>
                <a:lnTo>
                  <a:pt x="1027411" y="217546"/>
                </a:lnTo>
                <a:lnTo>
                  <a:pt x="1025838" y="216628"/>
                </a:lnTo>
                <a:lnTo>
                  <a:pt x="1025182" y="216891"/>
                </a:lnTo>
                <a:lnTo>
                  <a:pt x="1024920" y="217546"/>
                </a:lnTo>
                <a:lnTo>
                  <a:pt x="1023478" y="217546"/>
                </a:lnTo>
                <a:lnTo>
                  <a:pt x="1022691" y="218989"/>
                </a:lnTo>
                <a:lnTo>
                  <a:pt x="1022691" y="220169"/>
                </a:lnTo>
                <a:lnTo>
                  <a:pt x="1019412" y="218989"/>
                </a:lnTo>
                <a:lnTo>
                  <a:pt x="1016265" y="219382"/>
                </a:lnTo>
                <a:lnTo>
                  <a:pt x="1015085" y="219644"/>
                </a:lnTo>
                <a:lnTo>
                  <a:pt x="1014298" y="220300"/>
                </a:lnTo>
                <a:lnTo>
                  <a:pt x="1013381" y="221742"/>
                </a:lnTo>
                <a:lnTo>
                  <a:pt x="1011545" y="221742"/>
                </a:lnTo>
                <a:lnTo>
                  <a:pt x="1007742" y="216759"/>
                </a:lnTo>
                <a:lnTo>
                  <a:pt x="1007742" y="216497"/>
                </a:lnTo>
                <a:lnTo>
                  <a:pt x="1008660" y="215055"/>
                </a:lnTo>
                <a:lnTo>
                  <a:pt x="1010758" y="212957"/>
                </a:lnTo>
                <a:lnTo>
                  <a:pt x="1012594" y="211514"/>
                </a:lnTo>
                <a:lnTo>
                  <a:pt x="1015085" y="211121"/>
                </a:lnTo>
                <a:lnTo>
                  <a:pt x="1017970" y="209678"/>
                </a:lnTo>
                <a:lnTo>
                  <a:pt x="1018626" y="208236"/>
                </a:lnTo>
                <a:lnTo>
                  <a:pt x="1019019" y="207449"/>
                </a:lnTo>
                <a:lnTo>
                  <a:pt x="1019281" y="207842"/>
                </a:lnTo>
                <a:lnTo>
                  <a:pt x="1019019" y="208105"/>
                </a:lnTo>
                <a:lnTo>
                  <a:pt x="1019019" y="208760"/>
                </a:lnTo>
                <a:lnTo>
                  <a:pt x="1019937" y="208498"/>
                </a:lnTo>
                <a:lnTo>
                  <a:pt x="1020330" y="207842"/>
                </a:lnTo>
                <a:lnTo>
                  <a:pt x="1020330" y="207056"/>
                </a:lnTo>
                <a:lnTo>
                  <a:pt x="1019544" y="207056"/>
                </a:lnTo>
                <a:lnTo>
                  <a:pt x="1019150" y="206662"/>
                </a:lnTo>
                <a:lnTo>
                  <a:pt x="1019806" y="205876"/>
                </a:lnTo>
                <a:lnTo>
                  <a:pt x="1020199" y="205876"/>
                </a:lnTo>
                <a:lnTo>
                  <a:pt x="1021117" y="205220"/>
                </a:lnTo>
                <a:lnTo>
                  <a:pt x="1024002" y="205220"/>
                </a:lnTo>
                <a:lnTo>
                  <a:pt x="1024789" y="204433"/>
                </a:lnTo>
                <a:lnTo>
                  <a:pt x="1024789" y="203777"/>
                </a:lnTo>
                <a:lnTo>
                  <a:pt x="1024002" y="203777"/>
                </a:lnTo>
                <a:lnTo>
                  <a:pt x="1023740" y="203777"/>
                </a:lnTo>
                <a:lnTo>
                  <a:pt x="1023740" y="203515"/>
                </a:lnTo>
                <a:lnTo>
                  <a:pt x="1025182" y="202728"/>
                </a:lnTo>
                <a:lnTo>
                  <a:pt x="1025445" y="202335"/>
                </a:lnTo>
                <a:lnTo>
                  <a:pt x="1025838" y="200630"/>
                </a:lnTo>
                <a:lnTo>
                  <a:pt x="1025445" y="199844"/>
                </a:lnTo>
                <a:lnTo>
                  <a:pt x="1025838" y="199450"/>
                </a:lnTo>
                <a:lnTo>
                  <a:pt x="1025445" y="198663"/>
                </a:lnTo>
                <a:lnTo>
                  <a:pt x="1024789" y="198663"/>
                </a:lnTo>
                <a:lnTo>
                  <a:pt x="1024789" y="199057"/>
                </a:lnTo>
                <a:lnTo>
                  <a:pt x="1024527" y="199319"/>
                </a:lnTo>
                <a:lnTo>
                  <a:pt x="1023346" y="199319"/>
                </a:lnTo>
                <a:lnTo>
                  <a:pt x="1022560" y="199712"/>
                </a:lnTo>
                <a:lnTo>
                  <a:pt x="1021904" y="199319"/>
                </a:lnTo>
                <a:lnTo>
                  <a:pt x="1020199" y="199057"/>
                </a:lnTo>
                <a:lnTo>
                  <a:pt x="1018363" y="199319"/>
                </a:lnTo>
                <a:lnTo>
                  <a:pt x="1017708" y="199057"/>
                </a:lnTo>
                <a:lnTo>
                  <a:pt x="1016659" y="197221"/>
                </a:lnTo>
                <a:lnTo>
                  <a:pt x="1015479" y="196828"/>
                </a:lnTo>
                <a:lnTo>
                  <a:pt x="1013381" y="197483"/>
                </a:lnTo>
                <a:lnTo>
                  <a:pt x="1011282" y="198270"/>
                </a:lnTo>
                <a:lnTo>
                  <a:pt x="1008135" y="200499"/>
                </a:lnTo>
                <a:lnTo>
                  <a:pt x="1007480" y="201417"/>
                </a:lnTo>
                <a:lnTo>
                  <a:pt x="1004201" y="202860"/>
                </a:lnTo>
                <a:lnTo>
                  <a:pt x="1003283" y="203646"/>
                </a:lnTo>
                <a:lnTo>
                  <a:pt x="999087" y="204302"/>
                </a:lnTo>
                <a:lnTo>
                  <a:pt x="997251" y="205482"/>
                </a:lnTo>
                <a:lnTo>
                  <a:pt x="997251" y="206269"/>
                </a:lnTo>
                <a:lnTo>
                  <a:pt x="996989" y="206531"/>
                </a:lnTo>
                <a:lnTo>
                  <a:pt x="995153" y="206531"/>
                </a:lnTo>
                <a:lnTo>
                  <a:pt x="994760" y="206269"/>
                </a:lnTo>
                <a:lnTo>
                  <a:pt x="995547" y="204433"/>
                </a:lnTo>
                <a:lnTo>
                  <a:pt x="996202" y="204171"/>
                </a:lnTo>
                <a:lnTo>
                  <a:pt x="996989" y="204171"/>
                </a:lnTo>
                <a:lnTo>
                  <a:pt x="998432" y="202991"/>
                </a:lnTo>
                <a:lnTo>
                  <a:pt x="1003677" y="201548"/>
                </a:lnTo>
                <a:lnTo>
                  <a:pt x="1006955" y="199844"/>
                </a:lnTo>
                <a:lnTo>
                  <a:pt x="1008004" y="198663"/>
                </a:lnTo>
                <a:lnTo>
                  <a:pt x="1008397" y="198270"/>
                </a:lnTo>
                <a:lnTo>
                  <a:pt x="1009447" y="197483"/>
                </a:lnTo>
                <a:lnTo>
                  <a:pt x="1009840" y="196828"/>
                </a:lnTo>
                <a:lnTo>
                  <a:pt x="1010889" y="196041"/>
                </a:lnTo>
                <a:lnTo>
                  <a:pt x="1012987" y="195385"/>
                </a:lnTo>
                <a:lnTo>
                  <a:pt x="1015872" y="193287"/>
                </a:lnTo>
                <a:lnTo>
                  <a:pt x="1017970" y="190402"/>
                </a:lnTo>
                <a:lnTo>
                  <a:pt x="1017970" y="190009"/>
                </a:lnTo>
                <a:lnTo>
                  <a:pt x="1017970" y="188829"/>
                </a:lnTo>
                <a:lnTo>
                  <a:pt x="1018626" y="188566"/>
                </a:lnTo>
                <a:lnTo>
                  <a:pt x="1018626" y="187779"/>
                </a:lnTo>
                <a:lnTo>
                  <a:pt x="1018363" y="187124"/>
                </a:lnTo>
                <a:lnTo>
                  <a:pt x="1017970" y="185944"/>
                </a:lnTo>
                <a:lnTo>
                  <a:pt x="1017708" y="185944"/>
                </a:lnTo>
                <a:lnTo>
                  <a:pt x="1016528" y="185944"/>
                </a:lnTo>
                <a:lnTo>
                  <a:pt x="1015479" y="185681"/>
                </a:lnTo>
                <a:lnTo>
                  <a:pt x="1014823" y="185681"/>
                </a:lnTo>
                <a:lnTo>
                  <a:pt x="1014036" y="186337"/>
                </a:lnTo>
                <a:lnTo>
                  <a:pt x="1013643" y="186599"/>
                </a:lnTo>
                <a:lnTo>
                  <a:pt x="1012856" y="186993"/>
                </a:lnTo>
                <a:lnTo>
                  <a:pt x="1010496" y="187648"/>
                </a:lnTo>
                <a:lnTo>
                  <a:pt x="1010102" y="187911"/>
                </a:lnTo>
                <a:lnTo>
                  <a:pt x="1009447" y="187911"/>
                </a:lnTo>
                <a:lnTo>
                  <a:pt x="1008397" y="187911"/>
                </a:lnTo>
                <a:lnTo>
                  <a:pt x="1007742" y="187911"/>
                </a:lnTo>
                <a:lnTo>
                  <a:pt x="1007742" y="187255"/>
                </a:lnTo>
                <a:lnTo>
                  <a:pt x="1008004" y="186468"/>
                </a:lnTo>
                <a:lnTo>
                  <a:pt x="1008004" y="186206"/>
                </a:lnTo>
                <a:lnTo>
                  <a:pt x="1007742" y="185550"/>
                </a:lnTo>
                <a:lnTo>
                  <a:pt x="1008004" y="185157"/>
                </a:lnTo>
                <a:lnTo>
                  <a:pt x="1008004" y="184501"/>
                </a:lnTo>
                <a:lnTo>
                  <a:pt x="1007742" y="183714"/>
                </a:lnTo>
                <a:lnTo>
                  <a:pt x="1007348" y="183714"/>
                </a:lnTo>
                <a:lnTo>
                  <a:pt x="1007742" y="184501"/>
                </a:lnTo>
                <a:lnTo>
                  <a:pt x="1007742" y="185550"/>
                </a:lnTo>
                <a:lnTo>
                  <a:pt x="1007742" y="185681"/>
                </a:lnTo>
                <a:lnTo>
                  <a:pt x="1007742" y="186337"/>
                </a:lnTo>
                <a:lnTo>
                  <a:pt x="1007742" y="186599"/>
                </a:lnTo>
                <a:lnTo>
                  <a:pt x="1006955" y="187386"/>
                </a:lnTo>
                <a:lnTo>
                  <a:pt x="1005513" y="188566"/>
                </a:lnTo>
                <a:lnTo>
                  <a:pt x="1004857" y="188566"/>
                </a:lnTo>
                <a:lnTo>
                  <a:pt x="1004070" y="189484"/>
                </a:lnTo>
                <a:lnTo>
                  <a:pt x="1003414" y="189878"/>
                </a:lnTo>
                <a:lnTo>
                  <a:pt x="1003414" y="189484"/>
                </a:lnTo>
                <a:lnTo>
                  <a:pt x="1003021" y="189484"/>
                </a:lnTo>
                <a:lnTo>
                  <a:pt x="1003021" y="190271"/>
                </a:lnTo>
                <a:lnTo>
                  <a:pt x="1002366" y="190664"/>
                </a:lnTo>
                <a:lnTo>
                  <a:pt x="1002759" y="190927"/>
                </a:lnTo>
                <a:lnTo>
                  <a:pt x="1003546" y="191713"/>
                </a:lnTo>
                <a:lnTo>
                  <a:pt x="1003808" y="192369"/>
                </a:lnTo>
                <a:lnTo>
                  <a:pt x="1003808" y="192762"/>
                </a:lnTo>
                <a:lnTo>
                  <a:pt x="1003021" y="193418"/>
                </a:lnTo>
                <a:lnTo>
                  <a:pt x="1002103" y="193025"/>
                </a:lnTo>
                <a:lnTo>
                  <a:pt x="1000661" y="193418"/>
                </a:lnTo>
                <a:lnTo>
                  <a:pt x="1000661" y="193680"/>
                </a:lnTo>
                <a:lnTo>
                  <a:pt x="1000923" y="194074"/>
                </a:lnTo>
                <a:lnTo>
                  <a:pt x="1000923" y="194336"/>
                </a:lnTo>
                <a:lnTo>
                  <a:pt x="999874" y="194992"/>
                </a:lnTo>
                <a:lnTo>
                  <a:pt x="998694" y="195778"/>
                </a:lnTo>
                <a:lnTo>
                  <a:pt x="998694" y="196434"/>
                </a:lnTo>
                <a:lnTo>
                  <a:pt x="999087" y="197221"/>
                </a:lnTo>
                <a:lnTo>
                  <a:pt x="1000792" y="197221"/>
                </a:lnTo>
                <a:lnTo>
                  <a:pt x="1000792" y="197614"/>
                </a:lnTo>
                <a:lnTo>
                  <a:pt x="999087" y="197614"/>
                </a:lnTo>
                <a:lnTo>
                  <a:pt x="997251" y="198401"/>
                </a:lnTo>
                <a:lnTo>
                  <a:pt x="995809" y="198663"/>
                </a:lnTo>
                <a:lnTo>
                  <a:pt x="995153" y="197877"/>
                </a:lnTo>
                <a:lnTo>
                  <a:pt x="993711" y="194074"/>
                </a:lnTo>
                <a:lnTo>
                  <a:pt x="992268" y="191976"/>
                </a:lnTo>
                <a:lnTo>
                  <a:pt x="991088" y="190140"/>
                </a:lnTo>
                <a:lnTo>
                  <a:pt x="988990" y="188435"/>
                </a:lnTo>
                <a:lnTo>
                  <a:pt x="987285" y="187255"/>
                </a:lnTo>
                <a:lnTo>
                  <a:pt x="985843" y="186468"/>
                </a:lnTo>
                <a:lnTo>
                  <a:pt x="982302" y="185813"/>
                </a:lnTo>
                <a:lnTo>
                  <a:pt x="980860" y="186993"/>
                </a:lnTo>
                <a:lnTo>
                  <a:pt x="978369" y="191189"/>
                </a:lnTo>
                <a:lnTo>
                  <a:pt x="976664" y="192894"/>
                </a:lnTo>
                <a:lnTo>
                  <a:pt x="974172" y="194729"/>
                </a:lnTo>
                <a:lnTo>
                  <a:pt x="972468" y="193287"/>
                </a:lnTo>
                <a:lnTo>
                  <a:pt x="971287" y="193287"/>
                </a:lnTo>
                <a:lnTo>
                  <a:pt x="969845" y="192894"/>
                </a:lnTo>
                <a:lnTo>
                  <a:pt x="968927" y="194336"/>
                </a:lnTo>
                <a:lnTo>
                  <a:pt x="966698" y="194729"/>
                </a:lnTo>
                <a:lnTo>
                  <a:pt x="962502" y="194729"/>
                </a:lnTo>
                <a:lnTo>
                  <a:pt x="960404" y="192631"/>
                </a:lnTo>
                <a:lnTo>
                  <a:pt x="958306" y="193549"/>
                </a:lnTo>
                <a:lnTo>
                  <a:pt x="958961" y="194729"/>
                </a:lnTo>
                <a:lnTo>
                  <a:pt x="958699" y="194992"/>
                </a:lnTo>
                <a:lnTo>
                  <a:pt x="957519" y="194074"/>
                </a:lnTo>
                <a:lnTo>
                  <a:pt x="957519" y="194336"/>
                </a:lnTo>
                <a:lnTo>
                  <a:pt x="958306" y="195516"/>
                </a:lnTo>
                <a:lnTo>
                  <a:pt x="957257" y="195123"/>
                </a:lnTo>
                <a:lnTo>
                  <a:pt x="956076" y="196959"/>
                </a:lnTo>
                <a:lnTo>
                  <a:pt x="952273" y="198401"/>
                </a:lnTo>
                <a:lnTo>
                  <a:pt x="950438" y="201679"/>
                </a:lnTo>
                <a:lnTo>
                  <a:pt x="948733" y="201942"/>
                </a:lnTo>
                <a:lnTo>
                  <a:pt x="947553" y="201679"/>
                </a:lnTo>
                <a:lnTo>
                  <a:pt x="946635" y="201942"/>
                </a:lnTo>
                <a:lnTo>
                  <a:pt x="945848" y="202728"/>
                </a:lnTo>
                <a:lnTo>
                  <a:pt x="945455" y="202466"/>
                </a:lnTo>
                <a:lnTo>
                  <a:pt x="944668" y="202728"/>
                </a:lnTo>
                <a:lnTo>
                  <a:pt x="944668" y="201942"/>
                </a:lnTo>
                <a:lnTo>
                  <a:pt x="944406" y="200499"/>
                </a:lnTo>
                <a:lnTo>
                  <a:pt x="944012" y="199581"/>
                </a:lnTo>
                <a:lnTo>
                  <a:pt x="941914" y="198794"/>
                </a:lnTo>
                <a:lnTo>
                  <a:pt x="942308" y="201024"/>
                </a:lnTo>
                <a:lnTo>
                  <a:pt x="941521" y="201286"/>
                </a:lnTo>
                <a:lnTo>
                  <a:pt x="940865" y="201679"/>
                </a:lnTo>
                <a:lnTo>
                  <a:pt x="941127" y="201679"/>
                </a:lnTo>
                <a:lnTo>
                  <a:pt x="941521" y="202466"/>
                </a:lnTo>
                <a:lnTo>
                  <a:pt x="941127" y="202728"/>
                </a:lnTo>
                <a:lnTo>
                  <a:pt x="941521" y="203122"/>
                </a:lnTo>
                <a:lnTo>
                  <a:pt x="942308" y="202466"/>
                </a:lnTo>
                <a:lnTo>
                  <a:pt x="942570" y="202466"/>
                </a:lnTo>
                <a:lnTo>
                  <a:pt x="942570" y="202728"/>
                </a:lnTo>
                <a:lnTo>
                  <a:pt x="943225" y="203384"/>
                </a:lnTo>
                <a:lnTo>
                  <a:pt x="941783" y="204564"/>
                </a:lnTo>
                <a:lnTo>
                  <a:pt x="941783" y="204826"/>
                </a:lnTo>
                <a:lnTo>
                  <a:pt x="942570" y="204564"/>
                </a:lnTo>
                <a:lnTo>
                  <a:pt x="943750" y="204171"/>
                </a:lnTo>
                <a:lnTo>
                  <a:pt x="944668" y="203909"/>
                </a:lnTo>
                <a:lnTo>
                  <a:pt x="944668" y="203122"/>
                </a:lnTo>
                <a:lnTo>
                  <a:pt x="945455" y="203122"/>
                </a:lnTo>
                <a:lnTo>
                  <a:pt x="946635" y="204171"/>
                </a:lnTo>
                <a:lnTo>
                  <a:pt x="946635" y="206662"/>
                </a:lnTo>
                <a:lnTo>
                  <a:pt x="945192" y="209809"/>
                </a:lnTo>
                <a:lnTo>
                  <a:pt x="943750" y="210465"/>
                </a:lnTo>
                <a:lnTo>
                  <a:pt x="942308" y="211252"/>
                </a:lnTo>
                <a:lnTo>
                  <a:pt x="940472" y="210990"/>
                </a:lnTo>
                <a:lnTo>
                  <a:pt x="936931" y="214530"/>
                </a:lnTo>
                <a:lnTo>
                  <a:pt x="935751" y="215973"/>
                </a:lnTo>
                <a:lnTo>
                  <a:pt x="934702" y="215579"/>
                </a:lnTo>
                <a:lnTo>
                  <a:pt x="933260" y="216235"/>
                </a:lnTo>
                <a:lnTo>
                  <a:pt x="930768" y="219775"/>
                </a:lnTo>
                <a:lnTo>
                  <a:pt x="930506" y="220956"/>
                </a:lnTo>
                <a:lnTo>
                  <a:pt x="930112" y="221611"/>
                </a:lnTo>
                <a:lnTo>
                  <a:pt x="929850" y="221874"/>
                </a:lnTo>
                <a:lnTo>
                  <a:pt x="929457" y="222267"/>
                </a:lnTo>
                <a:lnTo>
                  <a:pt x="929457" y="223185"/>
                </a:lnTo>
                <a:lnTo>
                  <a:pt x="929457" y="223972"/>
                </a:lnTo>
                <a:lnTo>
                  <a:pt x="929850" y="225414"/>
                </a:lnTo>
                <a:lnTo>
                  <a:pt x="929850" y="226070"/>
                </a:lnTo>
                <a:lnTo>
                  <a:pt x="929457" y="226070"/>
                </a:lnTo>
                <a:lnTo>
                  <a:pt x="929195" y="227906"/>
                </a:lnTo>
                <a:lnTo>
                  <a:pt x="929195" y="228561"/>
                </a:lnTo>
                <a:lnTo>
                  <a:pt x="928014" y="230004"/>
                </a:lnTo>
                <a:lnTo>
                  <a:pt x="927752" y="230790"/>
                </a:lnTo>
                <a:lnTo>
                  <a:pt x="926572" y="232233"/>
                </a:lnTo>
                <a:lnTo>
                  <a:pt x="926572" y="232889"/>
                </a:lnTo>
                <a:lnTo>
                  <a:pt x="925785" y="233151"/>
                </a:lnTo>
                <a:lnTo>
                  <a:pt x="925129" y="235249"/>
                </a:lnTo>
                <a:lnTo>
                  <a:pt x="923031" y="238527"/>
                </a:lnTo>
                <a:lnTo>
                  <a:pt x="921327" y="240625"/>
                </a:lnTo>
                <a:lnTo>
                  <a:pt x="921589" y="239445"/>
                </a:lnTo>
                <a:lnTo>
                  <a:pt x="921589" y="236560"/>
                </a:lnTo>
                <a:lnTo>
                  <a:pt x="922769" y="234069"/>
                </a:lnTo>
                <a:lnTo>
                  <a:pt x="923556" y="232889"/>
                </a:lnTo>
                <a:lnTo>
                  <a:pt x="923162" y="232233"/>
                </a:lnTo>
                <a:lnTo>
                  <a:pt x="922900" y="232233"/>
                </a:lnTo>
                <a:lnTo>
                  <a:pt x="922245" y="232626"/>
                </a:lnTo>
                <a:lnTo>
                  <a:pt x="921458" y="232626"/>
                </a:lnTo>
                <a:lnTo>
                  <a:pt x="920802" y="233675"/>
                </a:lnTo>
                <a:lnTo>
                  <a:pt x="920015" y="233413"/>
                </a:lnTo>
                <a:lnTo>
                  <a:pt x="918835" y="233413"/>
                </a:lnTo>
                <a:lnTo>
                  <a:pt x="918573" y="233020"/>
                </a:lnTo>
                <a:lnTo>
                  <a:pt x="917917" y="233020"/>
                </a:lnTo>
                <a:lnTo>
                  <a:pt x="917130" y="233806"/>
                </a:lnTo>
                <a:lnTo>
                  <a:pt x="916475" y="234200"/>
                </a:lnTo>
                <a:lnTo>
                  <a:pt x="916475" y="234462"/>
                </a:lnTo>
                <a:lnTo>
                  <a:pt x="917130" y="234462"/>
                </a:lnTo>
                <a:lnTo>
                  <a:pt x="917393" y="234200"/>
                </a:lnTo>
                <a:lnTo>
                  <a:pt x="917393" y="233544"/>
                </a:lnTo>
                <a:lnTo>
                  <a:pt x="918179" y="233544"/>
                </a:lnTo>
                <a:lnTo>
                  <a:pt x="918573" y="233806"/>
                </a:lnTo>
                <a:lnTo>
                  <a:pt x="919360" y="233544"/>
                </a:lnTo>
                <a:lnTo>
                  <a:pt x="918966" y="234200"/>
                </a:lnTo>
                <a:lnTo>
                  <a:pt x="916868" y="234987"/>
                </a:lnTo>
                <a:lnTo>
                  <a:pt x="916868" y="237085"/>
                </a:lnTo>
                <a:lnTo>
                  <a:pt x="916081" y="237871"/>
                </a:lnTo>
                <a:lnTo>
                  <a:pt x="915163" y="237871"/>
                </a:lnTo>
                <a:lnTo>
                  <a:pt x="913983" y="237478"/>
                </a:lnTo>
                <a:lnTo>
                  <a:pt x="913721" y="236560"/>
                </a:lnTo>
                <a:lnTo>
                  <a:pt x="913328" y="236560"/>
                </a:lnTo>
                <a:lnTo>
                  <a:pt x="913328" y="237216"/>
                </a:lnTo>
                <a:lnTo>
                  <a:pt x="913065" y="237216"/>
                </a:lnTo>
                <a:lnTo>
                  <a:pt x="912672" y="236822"/>
                </a:lnTo>
                <a:lnTo>
                  <a:pt x="912672" y="238003"/>
                </a:lnTo>
                <a:lnTo>
                  <a:pt x="912672" y="238658"/>
                </a:lnTo>
                <a:lnTo>
                  <a:pt x="911885" y="238658"/>
                </a:lnTo>
                <a:lnTo>
                  <a:pt x="911623" y="238658"/>
                </a:lnTo>
                <a:lnTo>
                  <a:pt x="910180" y="238658"/>
                </a:lnTo>
                <a:lnTo>
                  <a:pt x="910180" y="238921"/>
                </a:lnTo>
                <a:lnTo>
                  <a:pt x="910180" y="239707"/>
                </a:lnTo>
                <a:lnTo>
                  <a:pt x="910443" y="239445"/>
                </a:lnTo>
                <a:lnTo>
                  <a:pt x="910443" y="239707"/>
                </a:lnTo>
                <a:lnTo>
                  <a:pt x="911229" y="241543"/>
                </a:lnTo>
                <a:lnTo>
                  <a:pt x="912410" y="242330"/>
                </a:lnTo>
                <a:lnTo>
                  <a:pt x="912410" y="242986"/>
                </a:lnTo>
                <a:lnTo>
                  <a:pt x="911623" y="243772"/>
                </a:lnTo>
                <a:lnTo>
                  <a:pt x="911623" y="244690"/>
                </a:lnTo>
                <a:lnTo>
                  <a:pt x="912672" y="244690"/>
                </a:lnTo>
                <a:lnTo>
                  <a:pt x="913065" y="244690"/>
                </a:lnTo>
                <a:lnTo>
                  <a:pt x="912410" y="245477"/>
                </a:lnTo>
                <a:lnTo>
                  <a:pt x="912410" y="245870"/>
                </a:lnTo>
                <a:lnTo>
                  <a:pt x="913328" y="247313"/>
                </a:lnTo>
                <a:lnTo>
                  <a:pt x="911229" y="248100"/>
                </a:lnTo>
                <a:lnTo>
                  <a:pt x="912672" y="249542"/>
                </a:lnTo>
                <a:lnTo>
                  <a:pt x="913852" y="250460"/>
                </a:lnTo>
                <a:lnTo>
                  <a:pt x="913459" y="251640"/>
                </a:lnTo>
                <a:lnTo>
                  <a:pt x="913459" y="252427"/>
                </a:lnTo>
                <a:lnTo>
                  <a:pt x="913852" y="252427"/>
                </a:lnTo>
                <a:lnTo>
                  <a:pt x="914114" y="251247"/>
                </a:lnTo>
                <a:lnTo>
                  <a:pt x="914508" y="250198"/>
                </a:lnTo>
                <a:lnTo>
                  <a:pt x="914770" y="250460"/>
                </a:lnTo>
                <a:lnTo>
                  <a:pt x="915557" y="250198"/>
                </a:lnTo>
                <a:lnTo>
                  <a:pt x="916212" y="249542"/>
                </a:lnTo>
                <a:lnTo>
                  <a:pt x="916999" y="248100"/>
                </a:lnTo>
                <a:lnTo>
                  <a:pt x="916737" y="247313"/>
                </a:lnTo>
                <a:lnTo>
                  <a:pt x="915557" y="245477"/>
                </a:lnTo>
                <a:lnTo>
                  <a:pt x="914770" y="246133"/>
                </a:lnTo>
                <a:lnTo>
                  <a:pt x="914770" y="247313"/>
                </a:lnTo>
                <a:lnTo>
                  <a:pt x="914508" y="247313"/>
                </a:lnTo>
                <a:lnTo>
                  <a:pt x="913852" y="246657"/>
                </a:lnTo>
                <a:lnTo>
                  <a:pt x="913459" y="246264"/>
                </a:lnTo>
                <a:lnTo>
                  <a:pt x="913459" y="246002"/>
                </a:lnTo>
                <a:lnTo>
                  <a:pt x="914246" y="246002"/>
                </a:lnTo>
                <a:lnTo>
                  <a:pt x="914246" y="245346"/>
                </a:lnTo>
                <a:lnTo>
                  <a:pt x="913459" y="244559"/>
                </a:lnTo>
                <a:lnTo>
                  <a:pt x="913459" y="243117"/>
                </a:lnTo>
                <a:lnTo>
                  <a:pt x="914901" y="241937"/>
                </a:lnTo>
                <a:lnTo>
                  <a:pt x="916344" y="242330"/>
                </a:lnTo>
                <a:lnTo>
                  <a:pt x="920278" y="247969"/>
                </a:lnTo>
                <a:lnTo>
                  <a:pt x="924080" y="244428"/>
                </a:lnTo>
                <a:lnTo>
                  <a:pt x="923818" y="243772"/>
                </a:lnTo>
                <a:lnTo>
                  <a:pt x="923818" y="242986"/>
                </a:lnTo>
                <a:lnTo>
                  <a:pt x="923818" y="241805"/>
                </a:lnTo>
                <a:lnTo>
                  <a:pt x="924736" y="240887"/>
                </a:lnTo>
                <a:lnTo>
                  <a:pt x="925916" y="240887"/>
                </a:lnTo>
                <a:lnTo>
                  <a:pt x="925916" y="241543"/>
                </a:lnTo>
                <a:lnTo>
                  <a:pt x="926965" y="240887"/>
                </a:lnTo>
                <a:lnTo>
                  <a:pt x="927359" y="241150"/>
                </a:lnTo>
                <a:lnTo>
                  <a:pt x="927359" y="241543"/>
                </a:lnTo>
                <a:lnTo>
                  <a:pt x="927621" y="241150"/>
                </a:lnTo>
                <a:lnTo>
                  <a:pt x="927621" y="240887"/>
                </a:lnTo>
                <a:lnTo>
                  <a:pt x="926965" y="240887"/>
                </a:lnTo>
                <a:lnTo>
                  <a:pt x="927359" y="240494"/>
                </a:lnTo>
                <a:lnTo>
                  <a:pt x="928145" y="240887"/>
                </a:lnTo>
                <a:lnTo>
                  <a:pt x="930506" y="244035"/>
                </a:lnTo>
                <a:lnTo>
                  <a:pt x="931686" y="244428"/>
                </a:lnTo>
                <a:lnTo>
                  <a:pt x="932604" y="245870"/>
                </a:lnTo>
                <a:lnTo>
                  <a:pt x="934440" y="249018"/>
                </a:lnTo>
                <a:lnTo>
                  <a:pt x="935358" y="252296"/>
                </a:lnTo>
                <a:lnTo>
                  <a:pt x="935751" y="255836"/>
                </a:lnTo>
                <a:lnTo>
                  <a:pt x="933653" y="259115"/>
                </a:lnTo>
                <a:lnTo>
                  <a:pt x="932210" y="259377"/>
                </a:lnTo>
                <a:lnTo>
                  <a:pt x="928932" y="261475"/>
                </a:lnTo>
                <a:lnTo>
                  <a:pt x="926572" y="264360"/>
                </a:lnTo>
                <a:lnTo>
                  <a:pt x="926178" y="266196"/>
                </a:lnTo>
                <a:lnTo>
                  <a:pt x="925523" y="266196"/>
                </a:lnTo>
                <a:lnTo>
                  <a:pt x="924474" y="262918"/>
                </a:lnTo>
                <a:lnTo>
                  <a:pt x="923031" y="262000"/>
                </a:lnTo>
                <a:lnTo>
                  <a:pt x="921589" y="261213"/>
                </a:lnTo>
                <a:lnTo>
                  <a:pt x="917393" y="260819"/>
                </a:lnTo>
                <a:lnTo>
                  <a:pt x="914901" y="259377"/>
                </a:lnTo>
                <a:lnTo>
                  <a:pt x="912803" y="259115"/>
                </a:lnTo>
                <a:lnTo>
                  <a:pt x="909656" y="258328"/>
                </a:lnTo>
                <a:lnTo>
                  <a:pt x="906640" y="258328"/>
                </a:lnTo>
                <a:lnTo>
                  <a:pt x="903493" y="256492"/>
                </a:lnTo>
                <a:lnTo>
                  <a:pt x="902313" y="258328"/>
                </a:lnTo>
                <a:lnTo>
                  <a:pt x="899165" y="255050"/>
                </a:lnTo>
                <a:lnTo>
                  <a:pt x="897723" y="252558"/>
                </a:lnTo>
                <a:lnTo>
                  <a:pt x="895887" y="252296"/>
                </a:lnTo>
                <a:lnTo>
                  <a:pt x="894838" y="251509"/>
                </a:lnTo>
                <a:lnTo>
                  <a:pt x="892740" y="252296"/>
                </a:lnTo>
                <a:lnTo>
                  <a:pt x="890904" y="251116"/>
                </a:lnTo>
                <a:lnTo>
                  <a:pt x="890642" y="250329"/>
                </a:lnTo>
                <a:lnTo>
                  <a:pt x="892084" y="248624"/>
                </a:lnTo>
                <a:lnTo>
                  <a:pt x="892871" y="250067"/>
                </a:lnTo>
                <a:lnTo>
                  <a:pt x="894969" y="251116"/>
                </a:lnTo>
                <a:lnTo>
                  <a:pt x="898510" y="252558"/>
                </a:lnTo>
                <a:lnTo>
                  <a:pt x="900870" y="254394"/>
                </a:lnTo>
                <a:lnTo>
                  <a:pt x="901657" y="252952"/>
                </a:lnTo>
                <a:lnTo>
                  <a:pt x="902050" y="251771"/>
                </a:lnTo>
                <a:lnTo>
                  <a:pt x="901395" y="250067"/>
                </a:lnTo>
                <a:lnTo>
                  <a:pt x="902837" y="247969"/>
                </a:lnTo>
                <a:lnTo>
                  <a:pt x="902837" y="245870"/>
                </a:lnTo>
                <a:lnTo>
                  <a:pt x="901657" y="245215"/>
                </a:lnTo>
                <a:lnTo>
                  <a:pt x="901395" y="243772"/>
                </a:lnTo>
                <a:lnTo>
                  <a:pt x="901657" y="241674"/>
                </a:lnTo>
                <a:lnTo>
                  <a:pt x="902313" y="241019"/>
                </a:lnTo>
                <a:lnTo>
                  <a:pt x="902706" y="240625"/>
                </a:lnTo>
                <a:lnTo>
                  <a:pt x="902968" y="239970"/>
                </a:lnTo>
                <a:lnTo>
                  <a:pt x="903362" y="239707"/>
                </a:lnTo>
                <a:lnTo>
                  <a:pt x="903624" y="239970"/>
                </a:lnTo>
                <a:lnTo>
                  <a:pt x="904017" y="239970"/>
                </a:lnTo>
                <a:lnTo>
                  <a:pt x="904673" y="239183"/>
                </a:lnTo>
                <a:lnTo>
                  <a:pt x="904673" y="237085"/>
                </a:lnTo>
                <a:lnTo>
                  <a:pt x="904935" y="236036"/>
                </a:lnTo>
                <a:lnTo>
                  <a:pt x="905329" y="235642"/>
                </a:lnTo>
                <a:lnTo>
                  <a:pt x="904935" y="234593"/>
                </a:lnTo>
                <a:lnTo>
                  <a:pt x="904280" y="234200"/>
                </a:lnTo>
                <a:lnTo>
                  <a:pt x="904017" y="234200"/>
                </a:lnTo>
                <a:lnTo>
                  <a:pt x="903624" y="234855"/>
                </a:lnTo>
                <a:lnTo>
                  <a:pt x="903362" y="235642"/>
                </a:lnTo>
                <a:lnTo>
                  <a:pt x="902182" y="236298"/>
                </a:lnTo>
                <a:lnTo>
                  <a:pt x="902575" y="237478"/>
                </a:lnTo>
                <a:lnTo>
                  <a:pt x="900739" y="239183"/>
                </a:lnTo>
                <a:lnTo>
                  <a:pt x="899034" y="240625"/>
                </a:lnTo>
                <a:lnTo>
                  <a:pt x="897199" y="241412"/>
                </a:lnTo>
                <a:lnTo>
                  <a:pt x="896412" y="242854"/>
                </a:lnTo>
                <a:lnTo>
                  <a:pt x="897854" y="243510"/>
                </a:lnTo>
                <a:lnTo>
                  <a:pt x="898248" y="246002"/>
                </a:lnTo>
                <a:lnTo>
                  <a:pt x="899952" y="246002"/>
                </a:lnTo>
                <a:lnTo>
                  <a:pt x="900346" y="246788"/>
                </a:lnTo>
                <a:lnTo>
                  <a:pt x="897461" y="247051"/>
                </a:lnTo>
                <a:lnTo>
                  <a:pt x="893265" y="246788"/>
                </a:lnTo>
                <a:lnTo>
                  <a:pt x="889068" y="246788"/>
                </a:lnTo>
                <a:lnTo>
                  <a:pt x="883692" y="249936"/>
                </a:lnTo>
                <a:lnTo>
                  <a:pt x="875431" y="247051"/>
                </a:lnTo>
                <a:lnTo>
                  <a:pt x="873726" y="244166"/>
                </a:lnTo>
                <a:lnTo>
                  <a:pt x="871890" y="243117"/>
                </a:lnTo>
                <a:lnTo>
                  <a:pt x="869792" y="242723"/>
                </a:lnTo>
                <a:lnTo>
                  <a:pt x="865203" y="240232"/>
                </a:lnTo>
                <a:lnTo>
                  <a:pt x="864809" y="238789"/>
                </a:lnTo>
                <a:lnTo>
                  <a:pt x="865596" y="238134"/>
                </a:lnTo>
                <a:lnTo>
                  <a:pt x="865989" y="236691"/>
                </a:lnTo>
                <a:lnTo>
                  <a:pt x="864547" y="236298"/>
                </a:lnTo>
                <a:lnTo>
                  <a:pt x="864154" y="237478"/>
                </a:lnTo>
                <a:lnTo>
                  <a:pt x="864547" y="237740"/>
                </a:lnTo>
                <a:lnTo>
                  <a:pt x="864154" y="239183"/>
                </a:lnTo>
                <a:lnTo>
                  <a:pt x="864809" y="240625"/>
                </a:lnTo>
                <a:lnTo>
                  <a:pt x="864154" y="241805"/>
                </a:lnTo>
                <a:lnTo>
                  <a:pt x="861269" y="242068"/>
                </a:lnTo>
                <a:lnTo>
                  <a:pt x="859170" y="242461"/>
                </a:lnTo>
                <a:lnTo>
                  <a:pt x="858515" y="238921"/>
                </a:lnTo>
                <a:lnTo>
                  <a:pt x="857728" y="234331"/>
                </a:lnTo>
                <a:lnTo>
                  <a:pt x="858908" y="232233"/>
                </a:lnTo>
                <a:lnTo>
                  <a:pt x="859957" y="232626"/>
                </a:lnTo>
                <a:lnTo>
                  <a:pt x="860351" y="231184"/>
                </a:lnTo>
                <a:lnTo>
                  <a:pt x="858908" y="228299"/>
                </a:lnTo>
                <a:lnTo>
                  <a:pt x="857466" y="227512"/>
                </a:lnTo>
                <a:lnTo>
                  <a:pt x="856023" y="226856"/>
                </a:lnTo>
                <a:lnTo>
                  <a:pt x="855368" y="228299"/>
                </a:lnTo>
                <a:lnTo>
                  <a:pt x="854581" y="230659"/>
                </a:lnTo>
                <a:lnTo>
                  <a:pt x="853139" y="231446"/>
                </a:lnTo>
                <a:lnTo>
                  <a:pt x="852483" y="233282"/>
                </a:lnTo>
                <a:lnTo>
                  <a:pt x="848549" y="232102"/>
                </a:lnTo>
                <a:lnTo>
                  <a:pt x="847762" y="231446"/>
                </a:lnTo>
                <a:lnTo>
                  <a:pt x="844222" y="234331"/>
                </a:lnTo>
                <a:lnTo>
                  <a:pt x="843041" y="234331"/>
                </a:lnTo>
                <a:lnTo>
                  <a:pt x="839894" y="237216"/>
                </a:lnTo>
                <a:lnTo>
                  <a:pt x="838714" y="236954"/>
                </a:lnTo>
                <a:lnTo>
                  <a:pt x="837927" y="234462"/>
                </a:lnTo>
                <a:lnTo>
                  <a:pt x="838714" y="228561"/>
                </a:lnTo>
                <a:lnTo>
                  <a:pt x="841599" y="226463"/>
                </a:lnTo>
                <a:lnTo>
                  <a:pt x="842779" y="224627"/>
                </a:lnTo>
                <a:lnTo>
                  <a:pt x="844484" y="225283"/>
                </a:lnTo>
                <a:lnTo>
                  <a:pt x="844877" y="225021"/>
                </a:lnTo>
                <a:lnTo>
                  <a:pt x="843041" y="223840"/>
                </a:lnTo>
                <a:lnTo>
                  <a:pt x="844877" y="223185"/>
                </a:lnTo>
                <a:lnTo>
                  <a:pt x="846582" y="223840"/>
                </a:lnTo>
                <a:lnTo>
                  <a:pt x="846320" y="225676"/>
                </a:lnTo>
                <a:lnTo>
                  <a:pt x="848024" y="224496"/>
                </a:lnTo>
                <a:lnTo>
                  <a:pt x="848418" y="225152"/>
                </a:lnTo>
                <a:lnTo>
                  <a:pt x="849074" y="225545"/>
                </a:lnTo>
                <a:lnTo>
                  <a:pt x="849467" y="226201"/>
                </a:lnTo>
                <a:lnTo>
                  <a:pt x="850909" y="226201"/>
                </a:lnTo>
                <a:lnTo>
                  <a:pt x="851171" y="227906"/>
                </a:lnTo>
                <a:lnTo>
                  <a:pt x="851827" y="227906"/>
                </a:lnTo>
                <a:lnTo>
                  <a:pt x="853270" y="226463"/>
                </a:lnTo>
                <a:lnTo>
                  <a:pt x="853270" y="225021"/>
                </a:lnTo>
                <a:lnTo>
                  <a:pt x="849729" y="221874"/>
                </a:lnTo>
                <a:lnTo>
                  <a:pt x="848942" y="220693"/>
                </a:lnTo>
                <a:lnTo>
                  <a:pt x="847500" y="220431"/>
                </a:lnTo>
                <a:lnTo>
                  <a:pt x="844222" y="220038"/>
                </a:lnTo>
                <a:lnTo>
                  <a:pt x="840025" y="218595"/>
                </a:lnTo>
                <a:lnTo>
                  <a:pt x="839239" y="217546"/>
                </a:lnTo>
                <a:lnTo>
                  <a:pt x="838976" y="217546"/>
                </a:lnTo>
                <a:lnTo>
                  <a:pt x="838583" y="216891"/>
                </a:lnTo>
                <a:lnTo>
                  <a:pt x="836878" y="214792"/>
                </a:lnTo>
                <a:lnTo>
                  <a:pt x="835698" y="215841"/>
                </a:lnTo>
                <a:lnTo>
                  <a:pt x="835436" y="215579"/>
                </a:lnTo>
                <a:lnTo>
                  <a:pt x="835042" y="215579"/>
                </a:lnTo>
                <a:lnTo>
                  <a:pt x="836223" y="213743"/>
                </a:lnTo>
                <a:lnTo>
                  <a:pt x="835567" y="212301"/>
                </a:lnTo>
                <a:lnTo>
                  <a:pt x="834125" y="211383"/>
                </a:lnTo>
                <a:lnTo>
                  <a:pt x="832289" y="209941"/>
                </a:lnTo>
                <a:lnTo>
                  <a:pt x="831371" y="210203"/>
                </a:lnTo>
                <a:lnTo>
                  <a:pt x="829535" y="209154"/>
                </a:lnTo>
                <a:lnTo>
                  <a:pt x="828617" y="208498"/>
                </a:lnTo>
                <a:lnTo>
                  <a:pt x="828617" y="201679"/>
                </a:lnTo>
                <a:lnTo>
                  <a:pt x="829535" y="199581"/>
                </a:lnTo>
                <a:lnTo>
                  <a:pt x="830715" y="197483"/>
                </a:lnTo>
                <a:lnTo>
                  <a:pt x="830715" y="194205"/>
                </a:lnTo>
                <a:lnTo>
                  <a:pt x="830715" y="192107"/>
                </a:lnTo>
                <a:lnTo>
                  <a:pt x="830715" y="189222"/>
                </a:lnTo>
                <a:lnTo>
                  <a:pt x="831764" y="186337"/>
                </a:lnTo>
                <a:lnTo>
                  <a:pt x="832944" y="184895"/>
                </a:lnTo>
                <a:lnTo>
                  <a:pt x="835042" y="184108"/>
                </a:lnTo>
                <a:lnTo>
                  <a:pt x="836092" y="184108"/>
                </a:lnTo>
                <a:lnTo>
                  <a:pt x="837927" y="183452"/>
                </a:lnTo>
                <a:lnTo>
                  <a:pt x="839632" y="182665"/>
                </a:lnTo>
                <a:lnTo>
                  <a:pt x="840419" y="183059"/>
                </a:lnTo>
                <a:lnTo>
                  <a:pt x="841599" y="182665"/>
                </a:lnTo>
                <a:lnTo>
                  <a:pt x="843304" y="183452"/>
                </a:lnTo>
                <a:lnTo>
                  <a:pt x="845140" y="184108"/>
                </a:lnTo>
                <a:lnTo>
                  <a:pt x="845402" y="184895"/>
                </a:lnTo>
                <a:lnTo>
                  <a:pt x="846582" y="184632"/>
                </a:lnTo>
                <a:lnTo>
                  <a:pt x="846582" y="185288"/>
                </a:lnTo>
                <a:lnTo>
                  <a:pt x="847369" y="184632"/>
                </a:lnTo>
                <a:lnTo>
                  <a:pt x="848811" y="184239"/>
                </a:lnTo>
                <a:lnTo>
                  <a:pt x="849991" y="183321"/>
                </a:lnTo>
                <a:lnTo>
                  <a:pt x="851434" y="182141"/>
                </a:lnTo>
                <a:lnTo>
                  <a:pt x="853794" y="181879"/>
                </a:lnTo>
                <a:lnTo>
                  <a:pt x="855630" y="181879"/>
                </a:lnTo>
                <a:lnTo>
                  <a:pt x="857073" y="182796"/>
                </a:lnTo>
                <a:lnTo>
                  <a:pt x="856679" y="184239"/>
                </a:lnTo>
                <a:lnTo>
                  <a:pt x="857859" y="184632"/>
                </a:lnTo>
                <a:lnTo>
                  <a:pt x="859957" y="184239"/>
                </a:lnTo>
                <a:lnTo>
                  <a:pt x="861662" y="183583"/>
                </a:lnTo>
                <a:lnTo>
                  <a:pt x="862055" y="185681"/>
                </a:lnTo>
                <a:lnTo>
                  <a:pt x="862842" y="186075"/>
                </a:lnTo>
                <a:lnTo>
                  <a:pt x="863760" y="186075"/>
                </a:lnTo>
                <a:lnTo>
                  <a:pt x="864154" y="184632"/>
                </a:lnTo>
                <a:lnTo>
                  <a:pt x="867956" y="184895"/>
                </a:lnTo>
                <a:lnTo>
                  <a:pt x="869399" y="183190"/>
                </a:lnTo>
                <a:lnTo>
                  <a:pt x="868481" y="182010"/>
                </a:lnTo>
                <a:lnTo>
                  <a:pt x="868087" y="180567"/>
                </a:lnTo>
                <a:lnTo>
                  <a:pt x="868874" y="179518"/>
                </a:lnTo>
                <a:lnTo>
                  <a:pt x="871759" y="179125"/>
                </a:lnTo>
                <a:lnTo>
                  <a:pt x="875037" y="178076"/>
                </a:lnTo>
                <a:lnTo>
                  <a:pt x="876480" y="177682"/>
                </a:lnTo>
                <a:lnTo>
                  <a:pt x="877136" y="176240"/>
                </a:lnTo>
                <a:lnTo>
                  <a:pt x="876742" y="175191"/>
                </a:lnTo>
                <a:lnTo>
                  <a:pt x="875300" y="174535"/>
                </a:lnTo>
                <a:lnTo>
                  <a:pt x="872939" y="174798"/>
                </a:lnTo>
                <a:lnTo>
                  <a:pt x="872152" y="175978"/>
                </a:lnTo>
                <a:lnTo>
                  <a:pt x="868874" y="175191"/>
                </a:lnTo>
                <a:lnTo>
                  <a:pt x="868087" y="173355"/>
                </a:lnTo>
                <a:lnTo>
                  <a:pt x="867432" y="170864"/>
                </a:lnTo>
                <a:lnTo>
                  <a:pt x="866383" y="170208"/>
                </a:lnTo>
                <a:lnTo>
                  <a:pt x="865727" y="168765"/>
                </a:lnTo>
                <a:lnTo>
                  <a:pt x="865334" y="167585"/>
                </a:lnTo>
                <a:lnTo>
                  <a:pt x="865727" y="166799"/>
                </a:lnTo>
                <a:lnTo>
                  <a:pt x="865727" y="165881"/>
                </a:lnTo>
                <a:lnTo>
                  <a:pt x="866383" y="165487"/>
                </a:lnTo>
                <a:lnTo>
                  <a:pt x="867825" y="164832"/>
                </a:lnTo>
                <a:lnTo>
                  <a:pt x="868874" y="165225"/>
                </a:lnTo>
                <a:lnTo>
                  <a:pt x="870054" y="164569"/>
                </a:lnTo>
                <a:lnTo>
                  <a:pt x="870054" y="163783"/>
                </a:lnTo>
                <a:lnTo>
                  <a:pt x="870317" y="163783"/>
                </a:lnTo>
                <a:lnTo>
                  <a:pt x="870317" y="164045"/>
                </a:lnTo>
                <a:lnTo>
                  <a:pt x="871497" y="165487"/>
                </a:lnTo>
                <a:lnTo>
                  <a:pt x="872939" y="165881"/>
                </a:lnTo>
                <a:lnTo>
                  <a:pt x="873202" y="165094"/>
                </a:lnTo>
                <a:lnTo>
                  <a:pt x="873202" y="164438"/>
                </a:lnTo>
                <a:lnTo>
                  <a:pt x="873988" y="163651"/>
                </a:lnTo>
                <a:lnTo>
                  <a:pt x="873726" y="162996"/>
                </a:lnTo>
                <a:lnTo>
                  <a:pt x="873071" y="161816"/>
                </a:lnTo>
                <a:lnTo>
                  <a:pt x="870972" y="162209"/>
                </a:lnTo>
                <a:lnTo>
                  <a:pt x="869792" y="162471"/>
                </a:lnTo>
                <a:lnTo>
                  <a:pt x="869792" y="163914"/>
                </a:lnTo>
                <a:lnTo>
                  <a:pt x="868874" y="164307"/>
                </a:lnTo>
                <a:lnTo>
                  <a:pt x="868087" y="164307"/>
                </a:lnTo>
                <a:lnTo>
                  <a:pt x="867432" y="164569"/>
                </a:lnTo>
                <a:lnTo>
                  <a:pt x="866645" y="164569"/>
                </a:lnTo>
                <a:lnTo>
                  <a:pt x="866645" y="163783"/>
                </a:lnTo>
                <a:lnTo>
                  <a:pt x="866907" y="163127"/>
                </a:lnTo>
                <a:lnTo>
                  <a:pt x="867301" y="162340"/>
                </a:lnTo>
                <a:lnTo>
                  <a:pt x="867301" y="163127"/>
                </a:lnTo>
                <a:lnTo>
                  <a:pt x="867563" y="163389"/>
                </a:lnTo>
                <a:lnTo>
                  <a:pt x="867956" y="163127"/>
                </a:lnTo>
                <a:lnTo>
                  <a:pt x="867956" y="162340"/>
                </a:lnTo>
                <a:lnTo>
                  <a:pt x="867563" y="160898"/>
                </a:lnTo>
                <a:lnTo>
                  <a:pt x="867301" y="160898"/>
                </a:lnTo>
                <a:lnTo>
                  <a:pt x="866907" y="160898"/>
                </a:lnTo>
                <a:lnTo>
                  <a:pt x="867301" y="160242"/>
                </a:lnTo>
                <a:lnTo>
                  <a:pt x="866514" y="159455"/>
                </a:lnTo>
                <a:lnTo>
                  <a:pt x="865858" y="159455"/>
                </a:lnTo>
                <a:lnTo>
                  <a:pt x="865072" y="159717"/>
                </a:lnTo>
                <a:lnTo>
                  <a:pt x="866121" y="161160"/>
                </a:lnTo>
                <a:lnTo>
                  <a:pt x="866776" y="161553"/>
                </a:lnTo>
                <a:lnTo>
                  <a:pt x="866776" y="161816"/>
                </a:lnTo>
                <a:lnTo>
                  <a:pt x="863891" y="160111"/>
                </a:lnTo>
                <a:lnTo>
                  <a:pt x="862973" y="159717"/>
                </a:lnTo>
                <a:lnTo>
                  <a:pt x="861793" y="159062"/>
                </a:lnTo>
                <a:lnTo>
                  <a:pt x="860744" y="157357"/>
                </a:lnTo>
                <a:lnTo>
                  <a:pt x="860088" y="156570"/>
                </a:lnTo>
                <a:lnTo>
                  <a:pt x="859695" y="155390"/>
                </a:lnTo>
                <a:lnTo>
                  <a:pt x="859433" y="155128"/>
                </a:lnTo>
                <a:lnTo>
                  <a:pt x="858777" y="152636"/>
                </a:lnTo>
                <a:lnTo>
                  <a:pt x="859039" y="151718"/>
                </a:lnTo>
                <a:lnTo>
                  <a:pt x="858777" y="150538"/>
                </a:lnTo>
                <a:lnTo>
                  <a:pt x="858384" y="150276"/>
                </a:lnTo>
                <a:lnTo>
                  <a:pt x="858122" y="150276"/>
                </a:lnTo>
                <a:lnTo>
                  <a:pt x="856941" y="150276"/>
                </a:lnTo>
                <a:lnTo>
                  <a:pt x="856941" y="150932"/>
                </a:lnTo>
                <a:lnTo>
                  <a:pt x="856023" y="152374"/>
                </a:lnTo>
                <a:lnTo>
                  <a:pt x="856023" y="152636"/>
                </a:lnTo>
                <a:lnTo>
                  <a:pt x="854188" y="153423"/>
                </a:lnTo>
                <a:lnTo>
                  <a:pt x="853532" y="153817"/>
                </a:lnTo>
                <a:lnTo>
                  <a:pt x="852089" y="154079"/>
                </a:lnTo>
                <a:lnTo>
                  <a:pt x="851303" y="154472"/>
                </a:lnTo>
                <a:lnTo>
                  <a:pt x="849860" y="154472"/>
                </a:lnTo>
                <a:lnTo>
                  <a:pt x="849467" y="154734"/>
                </a:lnTo>
                <a:lnTo>
                  <a:pt x="847369" y="154472"/>
                </a:lnTo>
                <a:lnTo>
                  <a:pt x="846451" y="154472"/>
                </a:lnTo>
                <a:lnTo>
                  <a:pt x="845664" y="153685"/>
                </a:lnTo>
                <a:lnTo>
                  <a:pt x="844222" y="154472"/>
                </a:lnTo>
                <a:lnTo>
                  <a:pt x="843828" y="154734"/>
                </a:lnTo>
                <a:lnTo>
                  <a:pt x="842386" y="155390"/>
                </a:lnTo>
                <a:lnTo>
                  <a:pt x="841599" y="155784"/>
                </a:lnTo>
                <a:lnTo>
                  <a:pt x="841337" y="156439"/>
                </a:lnTo>
                <a:lnTo>
                  <a:pt x="840681" y="156701"/>
                </a:lnTo>
                <a:lnTo>
                  <a:pt x="838845" y="156046"/>
                </a:lnTo>
                <a:lnTo>
                  <a:pt x="838190" y="155259"/>
                </a:lnTo>
                <a:lnTo>
                  <a:pt x="838190" y="153161"/>
                </a:lnTo>
                <a:lnTo>
                  <a:pt x="837927" y="152112"/>
                </a:lnTo>
                <a:lnTo>
                  <a:pt x="838190" y="151456"/>
                </a:lnTo>
                <a:lnTo>
                  <a:pt x="839370" y="150669"/>
                </a:lnTo>
                <a:lnTo>
                  <a:pt x="841075" y="148571"/>
                </a:lnTo>
                <a:lnTo>
                  <a:pt x="841730" y="146080"/>
                </a:lnTo>
                <a:lnTo>
                  <a:pt x="841730" y="145293"/>
                </a:lnTo>
                <a:lnTo>
                  <a:pt x="841730" y="144900"/>
                </a:lnTo>
                <a:lnTo>
                  <a:pt x="842517" y="142015"/>
                </a:lnTo>
                <a:lnTo>
                  <a:pt x="843697" y="140310"/>
                </a:lnTo>
                <a:lnTo>
                  <a:pt x="843959" y="137425"/>
                </a:lnTo>
                <a:lnTo>
                  <a:pt x="844353" y="137032"/>
                </a:lnTo>
                <a:lnTo>
                  <a:pt x="844353" y="137819"/>
                </a:lnTo>
                <a:lnTo>
                  <a:pt x="845140" y="138212"/>
                </a:lnTo>
                <a:lnTo>
                  <a:pt x="846057" y="137819"/>
                </a:lnTo>
                <a:lnTo>
                  <a:pt x="846844" y="137032"/>
                </a:lnTo>
                <a:lnTo>
                  <a:pt x="847500" y="136376"/>
                </a:lnTo>
                <a:lnTo>
                  <a:pt x="848680" y="136770"/>
                </a:lnTo>
                <a:lnTo>
                  <a:pt x="850123" y="136114"/>
                </a:lnTo>
                <a:lnTo>
                  <a:pt x="851565" y="135327"/>
                </a:lnTo>
                <a:lnTo>
                  <a:pt x="851958" y="135589"/>
                </a:lnTo>
                <a:lnTo>
                  <a:pt x="851958" y="136770"/>
                </a:lnTo>
                <a:lnTo>
                  <a:pt x="852221" y="137819"/>
                </a:lnTo>
                <a:lnTo>
                  <a:pt x="851958" y="138474"/>
                </a:lnTo>
                <a:lnTo>
                  <a:pt x="852221" y="139261"/>
                </a:lnTo>
                <a:lnTo>
                  <a:pt x="854056" y="140441"/>
                </a:lnTo>
                <a:lnTo>
                  <a:pt x="854843" y="139261"/>
                </a:lnTo>
                <a:lnTo>
                  <a:pt x="855105" y="138212"/>
                </a:lnTo>
                <a:lnTo>
                  <a:pt x="855761" y="137556"/>
                </a:lnTo>
                <a:lnTo>
                  <a:pt x="855499" y="136114"/>
                </a:lnTo>
                <a:lnTo>
                  <a:pt x="855499" y="134671"/>
                </a:lnTo>
                <a:lnTo>
                  <a:pt x="855761" y="134278"/>
                </a:lnTo>
                <a:lnTo>
                  <a:pt x="855761" y="132836"/>
                </a:lnTo>
                <a:lnTo>
                  <a:pt x="856941" y="132573"/>
                </a:lnTo>
                <a:lnTo>
                  <a:pt x="856548" y="132836"/>
                </a:lnTo>
                <a:lnTo>
                  <a:pt x="856941" y="133229"/>
                </a:lnTo>
                <a:lnTo>
                  <a:pt x="858384" y="132836"/>
                </a:lnTo>
                <a:lnTo>
                  <a:pt x="859170" y="133622"/>
                </a:lnTo>
                <a:lnTo>
                  <a:pt x="860088" y="133360"/>
                </a:lnTo>
                <a:lnTo>
                  <a:pt x="860875" y="132573"/>
                </a:lnTo>
                <a:lnTo>
                  <a:pt x="861531" y="132573"/>
                </a:lnTo>
                <a:lnTo>
                  <a:pt x="861924" y="131393"/>
                </a:lnTo>
                <a:lnTo>
                  <a:pt x="861138" y="131131"/>
                </a:lnTo>
                <a:lnTo>
                  <a:pt x="861924" y="130475"/>
                </a:lnTo>
                <a:lnTo>
                  <a:pt x="862842" y="130475"/>
                </a:lnTo>
                <a:lnTo>
                  <a:pt x="864022" y="129688"/>
                </a:lnTo>
                <a:lnTo>
                  <a:pt x="864809" y="131131"/>
                </a:lnTo>
                <a:lnTo>
                  <a:pt x="866514" y="130738"/>
                </a:lnTo>
                <a:lnTo>
                  <a:pt x="866514" y="129688"/>
                </a:lnTo>
                <a:lnTo>
                  <a:pt x="866907" y="129951"/>
                </a:lnTo>
                <a:lnTo>
                  <a:pt x="867694" y="129033"/>
                </a:lnTo>
                <a:lnTo>
                  <a:pt x="868612" y="129688"/>
                </a:lnTo>
                <a:lnTo>
                  <a:pt x="869399" y="129295"/>
                </a:lnTo>
                <a:lnTo>
                  <a:pt x="869792" y="129951"/>
                </a:lnTo>
                <a:lnTo>
                  <a:pt x="871235" y="129688"/>
                </a:lnTo>
                <a:lnTo>
                  <a:pt x="872021" y="129295"/>
                </a:lnTo>
                <a:lnTo>
                  <a:pt x="872284" y="128246"/>
                </a:lnTo>
                <a:lnTo>
                  <a:pt x="871497" y="128246"/>
                </a:lnTo>
                <a:lnTo>
                  <a:pt x="870841" y="129033"/>
                </a:lnTo>
                <a:lnTo>
                  <a:pt x="869792" y="129033"/>
                </a:lnTo>
                <a:lnTo>
                  <a:pt x="870054" y="128246"/>
                </a:lnTo>
                <a:lnTo>
                  <a:pt x="869792" y="127590"/>
                </a:lnTo>
                <a:lnTo>
                  <a:pt x="869399" y="127853"/>
                </a:lnTo>
                <a:lnTo>
                  <a:pt x="868350" y="127590"/>
                </a:lnTo>
                <a:lnTo>
                  <a:pt x="867169" y="128246"/>
                </a:lnTo>
                <a:lnTo>
                  <a:pt x="867169" y="129033"/>
                </a:lnTo>
                <a:lnTo>
                  <a:pt x="866514" y="129033"/>
                </a:lnTo>
                <a:lnTo>
                  <a:pt x="866514" y="128639"/>
                </a:lnTo>
                <a:lnTo>
                  <a:pt x="866252" y="128377"/>
                </a:lnTo>
                <a:lnTo>
                  <a:pt x="864416" y="128639"/>
                </a:lnTo>
                <a:lnTo>
                  <a:pt x="863760" y="128377"/>
                </a:lnTo>
                <a:lnTo>
                  <a:pt x="863760" y="127722"/>
                </a:lnTo>
                <a:lnTo>
                  <a:pt x="865203" y="127328"/>
                </a:lnTo>
                <a:lnTo>
                  <a:pt x="865858" y="127722"/>
                </a:lnTo>
                <a:lnTo>
                  <a:pt x="866252" y="126935"/>
                </a:lnTo>
                <a:lnTo>
                  <a:pt x="866514" y="126279"/>
                </a:lnTo>
                <a:lnTo>
                  <a:pt x="866907" y="126279"/>
                </a:lnTo>
                <a:lnTo>
                  <a:pt x="867169" y="126541"/>
                </a:lnTo>
                <a:lnTo>
                  <a:pt x="867169" y="125755"/>
                </a:lnTo>
                <a:lnTo>
                  <a:pt x="867563" y="125099"/>
                </a:lnTo>
                <a:lnTo>
                  <a:pt x="868219" y="125099"/>
                </a:lnTo>
                <a:lnTo>
                  <a:pt x="868481" y="124837"/>
                </a:lnTo>
                <a:lnTo>
                  <a:pt x="869923" y="124837"/>
                </a:lnTo>
                <a:lnTo>
                  <a:pt x="870710" y="125755"/>
                </a:lnTo>
                <a:lnTo>
                  <a:pt x="871366" y="125492"/>
                </a:lnTo>
                <a:lnTo>
                  <a:pt x="871103" y="124837"/>
                </a:lnTo>
                <a:lnTo>
                  <a:pt x="871366" y="124050"/>
                </a:lnTo>
                <a:lnTo>
                  <a:pt x="872546" y="124837"/>
                </a:lnTo>
                <a:lnTo>
                  <a:pt x="873333" y="123656"/>
                </a:lnTo>
                <a:lnTo>
                  <a:pt x="874251" y="122870"/>
                </a:lnTo>
                <a:lnTo>
                  <a:pt x="876086" y="121952"/>
                </a:lnTo>
                <a:lnTo>
                  <a:pt x="876086" y="120772"/>
                </a:lnTo>
                <a:lnTo>
                  <a:pt x="876086" y="120509"/>
                </a:lnTo>
                <a:lnTo>
                  <a:pt x="875693" y="120116"/>
                </a:lnTo>
                <a:lnTo>
                  <a:pt x="874644" y="120116"/>
                </a:lnTo>
                <a:lnTo>
                  <a:pt x="874251" y="120903"/>
                </a:lnTo>
                <a:lnTo>
                  <a:pt x="873464" y="120903"/>
                </a:lnTo>
                <a:lnTo>
                  <a:pt x="873202" y="121558"/>
                </a:lnTo>
                <a:lnTo>
                  <a:pt x="872415" y="121558"/>
                </a:lnTo>
                <a:lnTo>
                  <a:pt x="872021" y="120116"/>
                </a:lnTo>
                <a:lnTo>
                  <a:pt x="872021" y="118411"/>
                </a:lnTo>
                <a:lnTo>
                  <a:pt x="871759" y="116969"/>
                </a:lnTo>
                <a:lnTo>
                  <a:pt x="870579" y="117231"/>
                </a:lnTo>
                <a:lnTo>
                  <a:pt x="869137" y="116575"/>
                </a:lnTo>
                <a:lnTo>
                  <a:pt x="867694" y="116575"/>
                </a:lnTo>
                <a:lnTo>
                  <a:pt x="867432" y="116969"/>
                </a:lnTo>
                <a:lnTo>
                  <a:pt x="866252" y="118018"/>
                </a:lnTo>
                <a:lnTo>
                  <a:pt x="865203" y="119460"/>
                </a:lnTo>
                <a:lnTo>
                  <a:pt x="863367" y="118673"/>
                </a:lnTo>
                <a:lnTo>
                  <a:pt x="861662" y="116969"/>
                </a:lnTo>
                <a:lnTo>
                  <a:pt x="861662" y="114477"/>
                </a:lnTo>
                <a:lnTo>
                  <a:pt x="861269" y="114215"/>
                </a:lnTo>
                <a:lnTo>
                  <a:pt x="861269" y="113953"/>
                </a:lnTo>
                <a:lnTo>
                  <a:pt x="861269" y="113166"/>
                </a:lnTo>
                <a:lnTo>
                  <a:pt x="862055" y="112773"/>
                </a:lnTo>
                <a:lnTo>
                  <a:pt x="862055" y="111724"/>
                </a:lnTo>
                <a:lnTo>
                  <a:pt x="862449" y="111068"/>
                </a:lnTo>
                <a:lnTo>
                  <a:pt x="862055" y="109232"/>
                </a:lnTo>
                <a:lnTo>
                  <a:pt x="862055" y="107790"/>
                </a:lnTo>
                <a:lnTo>
                  <a:pt x="863236" y="107527"/>
                </a:lnTo>
                <a:lnTo>
                  <a:pt x="863236" y="106872"/>
                </a:lnTo>
                <a:lnTo>
                  <a:pt x="862842" y="106085"/>
                </a:lnTo>
                <a:lnTo>
                  <a:pt x="862842" y="105429"/>
                </a:lnTo>
                <a:lnTo>
                  <a:pt x="863236" y="105692"/>
                </a:lnTo>
                <a:lnTo>
                  <a:pt x="863236" y="104905"/>
                </a:lnTo>
                <a:lnTo>
                  <a:pt x="862449" y="103462"/>
                </a:lnTo>
                <a:lnTo>
                  <a:pt x="860613" y="103856"/>
                </a:lnTo>
                <a:lnTo>
                  <a:pt x="859564" y="104774"/>
                </a:lnTo>
                <a:lnTo>
                  <a:pt x="858384" y="104774"/>
                </a:lnTo>
                <a:lnTo>
                  <a:pt x="858122" y="105560"/>
                </a:lnTo>
                <a:lnTo>
                  <a:pt x="857466" y="105298"/>
                </a:lnTo>
                <a:lnTo>
                  <a:pt x="856023" y="105954"/>
                </a:lnTo>
                <a:lnTo>
                  <a:pt x="854843" y="106216"/>
                </a:lnTo>
                <a:lnTo>
                  <a:pt x="854843" y="107003"/>
                </a:lnTo>
                <a:lnTo>
                  <a:pt x="853139" y="107003"/>
                </a:lnTo>
                <a:lnTo>
                  <a:pt x="852745" y="108445"/>
                </a:lnTo>
                <a:lnTo>
                  <a:pt x="852089" y="108839"/>
                </a:lnTo>
                <a:lnTo>
                  <a:pt x="849598" y="107658"/>
                </a:lnTo>
                <a:lnTo>
                  <a:pt x="847893" y="107658"/>
                </a:lnTo>
                <a:lnTo>
                  <a:pt x="842517" y="107003"/>
                </a:lnTo>
                <a:lnTo>
                  <a:pt x="841075" y="104118"/>
                </a:lnTo>
                <a:lnTo>
                  <a:pt x="840025" y="103331"/>
                </a:lnTo>
                <a:lnTo>
                  <a:pt x="839370" y="102676"/>
                </a:lnTo>
                <a:lnTo>
                  <a:pt x="839632" y="101626"/>
                </a:lnTo>
                <a:lnTo>
                  <a:pt x="839632" y="101233"/>
                </a:lnTo>
                <a:lnTo>
                  <a:pt x="839632" y="99528"/>
                </a:lnTo>
                <a:lnTo>
                  <a:pt x="838190" y="92447"/>
                </a:lnTo>
                <a:lnTo>
                  <a:pt x="836485" y="88776"/>
                </a:lnTo>
                <a:lnTo>
                  <a:pt x="835305" y="87727"/>
                </a:lnTo>
                <a:lnTo>
                  <a:pt x="833862" y="87333"/>
                </a:lnTo>
                <a:lnTo>
                  <a:pt x="830977" y="88776"/>
                </a:lnTo>
                <a:lnTo>
                  <a:pt x="830977" y="87989"/>
                </a:lnTo>
                <a:lnTo>
                  <a:pt x="831371" y="87071"/>
                </a:lnTo>
                <a:lnTo>
                  <a:pt x="832158" y="84973"/>
                </a:lnTo>
                <a:lnTo>
                  <a:pt x="832420" y="84973"/>
                </a:lnTo>
                <a:lnTo>
                  <a:pt x="833076" y="84973"/>
                </a:lnTo>
                <a:lnTo>
                  <a:pt x="833862" y="84579"/>
                </a:lnTo>
                <a:lnTo>
                  <a:pt x="835698" y="84973"/>
                </a:lnTo>
                <a:lnTo>
                  <a:pt x="840943" y="85235"/>
                </a:lnTo>
                <a:lnTo>
                  <a:pt x="849205" y="82350"/>
                </a:lnTo>
                <a:lnTo>
                  <a:pt x="853401" y="81695"/>
                </a:lnTo>
                <a:lnTo>
                  <a:pt x="855499" y="81432"/>
                </a:lnTo>
                <a:lnTo>
                  <a:pt x="861138" y="78941"/>
                </a:lnTo>
                <a:lnTo>
                  <a:pt x="863629" y="78679"/>
                </a:lnTo>
                <a:lnTo>
                  <a:pt x="864678" y="79334"/>
                </a:lnTo>
                <a:lnTo>
                  <a:pt x="864678" y="78679"/>
                </a:lnTo>
                <a:lnTo>
                  <a:pt x="865334" y="78285"/>
                </a:lnTo>
                <a:lnTo>
                  <a:pt x="865334" y="79465"/>
                </a:lnTo>
                <a:lnTo>
                  <a:pt x="866776" y="80252"/>
                </a:lnTo>
                <a:lnTo>
                  <a:pt x="866776" y="79859"/>
                </a:lnTo>
                <a:lnTo>
                  <a:pt x="867956" y="79859"/>
                </a:lnTo>
                <a:lnTo>
                  <a:pt x="869005" y="80646"/>
                </a:lnTo>
                <a:lnTo>
                  <a:pt x="871103" y="82481"/>
                </a:lnTo>
                <a:lnTo>
                  <a:pt x="872284" y="82088"/>
                </a:lnTo>
                <a:lnTo>
                  <a:pt x="873988" y="83924"/>
                </a:lnTo>
                <a:lnTo>
                  <a:pt x="876873" y="84186"/>
                </a:lnTo>
                <a:lnTo>
                  <a:pt x="878316" y="84579"/>
                </a:lnTo>
                <a:lnTo>
                  <a:pt x="879889" y="84186"/>
                </a:lnTo>
                <a:lnTo>
                  <a:pt x="880676" y="84973"/>
                </a:lnTo>
                <a:lnTo>
                  <a:pt x="880938" y="86415"/>
                </a:lnTo>
                <a:lnTo>
                  <a:pt x="881332" y="87595"/>
                </a:lnTo>
                <a:lnTo>
                  <a:pt x="882774" y="87858"/>
                </a:lnTo>
                <a:lnTo>
                  <a:pt x="882774" y="89694"/>
                </a:lnTo>
                <a:lnTo>
                  <a:pt x="881594" y="90480"/>
                </a:lnTo>
                <a:lnTo>
                  <a:pt x="881332" y="92972"/>
                </a:lnTo>
                <a:lnTo>
                  <a:pt x="881332" y="94677"/>
                </a:lnTo>
                <a:lnTo>
                  <a:pt x="880676" y="95070"/>
                </a:lnTo>
                <a:lnTo>
                  <a:pt x="880676" y="96906"/>
                </a:lnTo>
                <a:lnTo>
                  <a:pt x="882118" y="96512"/>
                </a:lnTo>
                <a:lnTo>
                  <a:pt x="883823" y="97693"/>
                </a:lnTo>
                <a:lnTo>
                  <a:pt x="885266" y="99397"/>
                </a:lnTo>
                <a:lnTo>
                  <a:pt x="886446" y="100840"/>
                </a:lnTo>
                <a:lnTo>
                  <a:pt x="888150" y="100577"/>
                </a:lnTo>
                <a:lnTo>
                  <a:pt x="888544" y="99922"/>
                </a:lnTo>
                <a:lnTo>
                  <a:pt x="888806" y="98742"/>
                </a:lnTo>
                <a:lnTo>
                  <a:pt x="887364" y="97955"/>
                </a:lnTo>
                <a:lnTo>
                  <a:pt x="887364" y="96906"/>
                </a:lnTo>
                <a:lnTo>
                  <a:pt x="889200" y="97561"/>
                </a:lnTo>
                <a:lnTo>
                  <a:pt x="889200" y="94283"/>
                </a:lnTo>
                <a:lnTo>
                  <a:pt x="888413" y="93496"/>
                </a:lnTo>
                <a:lnTo>
                  <a:pt x="886970" y="93890"/>
                </a:lnTo>
                <a:lnTo>
                  <a:pt x="885528" y="92447"/>
                </a:lnTo>
                <a:lnTo>
                  <a:pt x="886577" y="89431"/>
                </a:lnTo>
                <a:lnTo>
                  <a:pt x="886315" y="88776"/>
                </a:lnTo>
                <a:lnTo>
                  <a:pt x="886970" y="87989"/>
                </a:lnTo>
                <a:lnTo>
                  <a:pt x="886577" y="85891"/>
                </a:lnTo>
                <a:lnTo>
                  <a:pt x="885790" y="85104"/>
                </a:lnTo>
                <a:lnTo>
                  <a:pt x="885528" y="82219"/>
                </a:lnTo>
                <a:lnTo>
                  <a:pt x="884872" y="80777"/>
                </a:lnTo>
                <a:lnTo>
                  <a:pt x="883692" y="80514"/>
                </a:lnTo>
                <a:lnTo>
                  <a:pt x="882905" y="79334"/>
                </a:lnTo>
                <a:lnTo>
                  <a:pt x="882905" y="78416"/>
                </a:lnTo>
                <a:lnTo>
                  <a:pt x="883692" y="76974"/>
                </a:lnTo>
                <a:lnTo>
                  <a:pt x="884872" y="76974"/>
                </a:lnTo>
                <a:lnTo>
                  <a:pt x="885790" y="74876"/>
                </a:lnTo>
                <a:lnTo>
                  <a:pt x="889068" y="71991"/>
                </a:lnTo>
                <a:lnTo>
                  <a:pt x="889986" y="70548"/>
                </a:lnTo>
                <a:lnTo>
                  <a:pt x="891429" y="69106"/>
                </a:lnTo>
                <a:lnTo>
                  <a:pt x="891822" y="68450"/>
                </a:lnTo>
                <a:lnTo>
                  <a:pt x="892478" y="68450"/>
                </a:lnTo>
                <a:lnTo>
                  <a:pt x="893527" y="68057"/>
                </a:lnTo>
                <a:lnTo>
                  <a:pt x="893920" y="67139"/>
                </a:lnTo>
                <a:lnTo>
                  <a:pt x="894183" y="67139"/>
                </a:lnTo>
                <a:lnTo>
                  <a:pt x="894576" y="67795"/>
                </a:lnTo>
                <a:lnTo>
                  <a:pt x="895494" y="67401"/>
                </a:lnTo>
                <a:lnTo>
                  <a:pt x="897330" y="65697"/>
                </a:lnTo>
                <a:lnTo>
                  <a:pt x="897330" y="64516"/>
                </a:lnTo>
                <a:lnTo>
                  <a:pt x="897592" y="63467"/>
                </a:lnTo>
                <a:lnTo>
                  <a:pt x="899034" y="62025"/>
                </a:lnTo>
                <a:lnTo>
                  <a:pt x="900477" y="60845"/>
                </a:lnTo>
                <a:lnTo>
                  <a:pt x="903362" y="61238"/>
                </a:lnTo>
                <a:lnTo>
                  <a:pt x="905460" y="61500"/>
                </a:lnTo>
                <a:lnTo>
                  <a:pt x="905853" y="62681"/>
                </a:lnTo>
                <a:lnTo>
                  <a:pt x="905066" y="64123"/>
                </a:lnTo>
                <a:lnTo>
                  <a:pt x="904411" y="65828"/>
                </a:lnTo>
                <a:lnTo>
                  <a:pt x="903624" y="66221"/>
                </a:lnTo>
                <a:lnTo>
                  <a:pt x="903230" y="67664"/>
                </a:lnTo>
                <a:lnTo>
                  <a:pt x="903230" y="68450"/>
                </a:lnTo>
                <a:lnTo>
                  <a:pt x="902968" y="68450"/>
                </a:lnTo>
                <a:lnTo>
                  <a:pt x="902968" y="69368"/>
                </a:lnTo>
                <a:lnTo>
                  <a:pt x="902968" y="70811"/>
                </a:lnTo>
                <a:lnTo>
                  <a:pt x="901133" y="74745"/>
                </a:lnTo>
                <a:lnTo>
                  <a:pt x="901133" y="75794"/>
                </a:lnTo>
                <a:lnTo>
                  <a:pt x="901133" y="77892"/>
                </a:lnTo>
                <a:lnTo>
                  <a:pt x="900214" y="77892"/>
                </a:lnTo>
                <a:lnTo>
                  <a:pt x="900214" y="76974"/>
                </a:lnTo>
                <a:lnTo>
                  <a:pt x="899428" y="76974"/>
                </a:lnTo>
                <a:lnTo>
                  <a:pt x="899034" y="77892"/>
                </a:lnTo>
                <a:lnTo>
                  <a:pt x="898248" y="78679"/>
                </a:lnTo>
                <a:lnTo>
                  <a:pt x="895887" y="79334"/>
                </a:lnTo>
                <a:lnTo>
                  <a:pt x="896149" y="80121"/>
                </a:lnTo>
                <a:lnTo>
                  <a:pt x="897985" y="79334"/>
                </a:lnTo>
                <a:lnTo>
                  <a:pt x="898772" y="80514"/>
                </a:lnTo>
                <a:lnTo>
                  <a:pt x="900477" y="80121"/>
                </a:lnTo>
                <a:lnTo>
                  <a:pt x="901657" y="81563"/>
                </a:lnTo>
                <a:lnTo>
                  <a:pt x="903755" y="81563"/>
                </a:lnTo>
                <a:lnTo>
                  <a:pt x="904542" y="82744"/>
                </a:lnTo>
                <a:lnTo>
                  <a:pt x="904542" y="84448"/>
                </a:lnTo>
                <a:lnTo>
                  <a:pt x="904542" y="85891"/>
                </a:lnTo>
                <a:lnTo>
                  <a:pt x="902706" y="87989"/>
                </a:lnTo>
                <a:lnTo>
                  <a:pt x="902706" y="88776"/>
                </a:lnTo>
                <a:lnTo>
                  <a:pt x="901788" y="89169"/>
                </a:lnTo>
                <a:lnTo>
                  <a:pt x="901395" y="90218"/>
                </a:lnTo>
                <a:lnTo>
                  <a:pt x="901133" y="91398"/>
                </a:lnTo>
                <a:lnTo>
                  <a:pt x="900739" y="92578"/>
                </a:lnTo>
                <a:lnTo>
                  <a:pt x="899297" y="94021"/>
                </a:lnTo>
                <a:lnTo>
                  <a:pt x="899690" y="94677"/>
                </a:lnTo>
                <a:lnTo>
                  <a:pt x="899952" y="94283"/>
                </a:lnTo>
                <a:lnTo>
                  <a:pt x="899952" y="94939"/>
                </a:lnTo>
                <a:lnTo>
                  <a:pt x="899297" y="95332"/>
                </a:lnTo>
                <a:lnTo>
                  <a:pt x="900477" y="96250"/>
                </a:lnTo>
                <a:lnTo>
                  <a:pt x="901133" y="96250"/>
                </a:lnTo>
                <a:lnTo>
                  <a:pt x="901395" y="96643"/>
                </a:lnTo>
                <a:lnTo>
                  <a:pt x="902837" y="96643"/>
                </a:lnTo>
                <a:lnTo>
                  <a:pt x="904017" y="94152"/>
                </a:lnTo>
                <a:lnTo>
                  <a:pt x="905722" y="94545"/>
                </a:lnTo>
                <a:lnTo>
                  <a:pt x="906115" y="95332"/>
                </a:lnTo>
                <a:lnTo>
                  <a:pt x="907033" y="94545"/>
                </a:lnTo>
                <a:lnTo>
                  <a:pt x="907820" y="94808"/>
                </a:lnTo>
                <a:lnTo>
                  <a:pt x="908213" y="94545"/>
                </a:lnTo>
                <a:lnTo>
                  <a:pt x="909394" y="94808"/>
                </a:lnTo>
                <a:lnTo>
                  <a:pt x="909394" y="95594"/>
                </a:lnTo>
                <a:lnTo>
                  <a:pt x="909656" y="95332"/>
                </a:lnTo>
                <a:lnTo>
                  <a:pt x="910049" y="94152"/>
                </a:lnTo>
                <a:lnTo>
                  <a:pt x="909656" y="92710"/>
                </a:lnTo>
                <a:lnTo>
                  <a:pt x="910836" y="91923"/>
                </a:lnTo>
                <a:lnTo>
                  <a:pt x="912279" y="90480"/>
                </a:lnTo>
                <a:lnTo>
                  <a:pt x="913328" y="89300"/>
                </a:lnTo>
                <a:lnTo>
                  <a:pt x="913983" y="87202"/>
                </a:lnTo>
                <a:lnTo>
                  <a:pt x="914377" y="85104"/>
                </a:lnTo>
                <a:lnTo>
                  <a:pt x="913197" y="83662"/>
                </a:lnTo>
                <a:lnTo>
                  <a:pt x="911754" y="83793"/>
                </a:lnTo>
                <a:lnTo>
                  <a:pt x="910574" y="84055"/>
                </a:lnTo>
                <a:lnTo>
                  <a:pt x="910312" y="82350"/>
                </a:lnTo>
                <a:lnTo>
                  <a:pt x="909656" y="81695"/>
                </a:lnTo>
                <a:lnTo>
                  <a:pt x="907820" y="81957"/>
                </a:lnTo>
                <a:lnTo>
                  <a:pt x="906640" y="81170"/>
                </a:lnTo>
                <a:lnTo>
                  <a:pt x="904935" y="81563"/>
                </a:lnTo>
                <a:lnTo>
                  <a:pt x="903755" y="81170"/>
                </a:lnTo>
                <a:lnTo>
                  <a:pt x="901657" y="80908"/>
                </a:lnTo>
                <a:lnTo>
                  <a:pt x="901395" y="79072"/>
                </a:lnTo>
                <a:lnTo>
                  <a:pt x="903755" y="78023"/>
                </a:lnTo>
                <a:lnTo>
                  <a:pt x="904542" y="75531"/>
                </a:lnTo>
                <a:lnTo>
                  <a:pt x="905984" y="74089"/>
                </a:lnTo>
                <a:lnTo>
                  <a:pt x="907427" y="72647"/>
                </a:lnTo>
                <a:lnTo>
                  <a:pt x="909000" y="73433"/>
                </a:lnTo>
                <a:lnTo>
                  <a:pt x="909000" y="76318"/>
                </a:lnTo>
                <a:lnTo>
                  <a:pt x="909263" y="78154"/>
                </a:lnTo>
                <a:lnTo>
                  <a:pt x="909656" y="79859"/>
                </a:lnTo>
                <a:lnTo>
                  <a:pt x="911098" y="81695"/>
                </a:lnTo>
                <a:lnTo>
                  <a:pt x="911754" y="81957"/>
                </a:lnTo>
                <a:lnTo>
                  <a:pt x="912016" y="82612"/>
                </a:lnTo>
                <a:lnTo>
                  <a:pt x="912803" y="82612"/>
                </a:lnTo>
                <a:lnTo>
                  <a:pt x="916344" y="85891"/>
                </a:lnTo>
                <a:lnTo>
                  <a:pt x="918442" y="88251"/>
                </a:lnTo>
                <a:lnTo>
                  <a:pt x="920278" y="90349"/>
                </a:lnTo>
                <a:lnTo>
                  <a:pt x="922769" y="96119"/>
                </a:lnTo>
                <a:lnTo>
                  <a:pt x="922769" y="97561"/>
                </a:lnTo>
                <a:lnTo>
                  <a:pt x="921720" y="99004"/>
                </a:lnTo>
                <a:lnTo>
                  <a:pt x="920540" y="100709"/>
                </a:lnTo>
                <a:lnTo>
                  <a:pt x="920540" y="101495"/>
                </a:lnTo>
                <a:lnTo>
                  <a:pt x="920278" y="102676"/>
                </a:lnTo>
                <a:lnTo>
                  <a:pt x="921064" y="105560"/>
                </a:lnTo>
                <a:lnTo>
                  <a:pt x="921720" y="106478"/>
                </a:lnTo>
                <a:lnTo>
                  <a:pt x="922769" y="107265"/>
                </a:lnTo>
                <a:lnTo>
                  <a:pt x="922507" y="108445"/>
                </a:lnTo>
                <a:lnTo>
                  <a:pt x="922769" y="108708"/>
                </a:lnTo>
                <a:lnTo>
                  <a:pt x="922769" y="110150"/>
                </a:lnTo>
                <a:lnTo>
                  <a:pt x="923425" y="110543"/>
                </a:lnTo>
                <a:lnTo>
                  <a:pt x="924867" y="110543"/>
                </a:lnTo>
                <a:lnTo>
                  <a:pt x="924867" y="111330"/>
                </a:lnTo>
                <a:lnTo>
                  <a:pt x="929588" y="112248"/>
                </a:lnTo>
                <a:lnTo>
                  <a:pt x="931948" y="113035"/>
                </a:lnTo>
                <a:lnTo>
                  <a:pt x="932604" y="113428"/>
                </a:lnTo>
                <a:lnTo>
                  <a:pt x="932997" y="114215"/>
                </a:lnTo>
                <a:lnTo>
                  <a:pt x="933653" y="116575"/>
                </a:lnTo>
                <a:lnTo>
                  <a:pt x="933915" y="117756"/>
                </a:lnTo>
                <a:lnTo>
                  <a:pt x="934309" y="117756"/>
                </a:lnTo>
                <a:lnTo>
                  <a:pt x="934309" y="118542"/>
                </a:lnTo>
                <a:lnTo>
                  <a:pt x="934571" y="119460"/>
                </a:lnTo>
                <a:lnTo>
                  <a:pt x="935226" y="120903"/>
                </a:lnTo>
                <a:lnTo>
                  <a:pt x="936013" y="121296"/>
                </a:lnTo>
                <a:lnTo>
                  <a:pt x="936013" y="121952"/>
                </a:lnTo>
                <a:lnTo>
                  <a:pt x="936407" y="122214"/>
                </a:lnTo>
                <a:lnTo>
                  <a:pt x="937193" y="121952"/>
                </a:lnTo>
                <a:lnTo>
                  <a:pt x="937193" y="121296"/>
                </a:lnTo>
                <a:lnTo>
                  <a:pt x="936800" y="120509"/>
                </a:lnTo>
                <a:lnTo>
                  <a:pt x="938374" y="119329"/>
                </a:lnTo>
                <a:lnTo>
                  <a:pt x="938374" y="119067"/>
                </a:lnTo>
                <a:lnTo>
                  <a:pt x="939029" y="118673"/>
                </a:lnTo>
                <a:lnTo>
                  <a:pt x="941914" y="116575"/>
                </a:lnTo>
                <a:lnTo>
                  <a:pt x="946897" y="114477"/>
                </a:lnTo>
                <a:lnTo>
                  <a:pt x="947553" y="114477"/>
                </a:lnTo>
                <a:lnTo>
                  <a:pt x="949258" y="115133"/>
                </a:lnTo>
                <a:lnTo>
                  <a:pt x="950438" y="115920"/>
                </a:lnTo>
                <a:lnTo>
                  <a:pt x="950438" y="116313"/>
                </a:lnTo>
                <a:lnTo>
                  <a:pt x="950700" y="116575"/>
                </a:lnTo>
                <a:lnTo>
                  <a:pt x="950700" y="115920"/>
                </a:lnTo>
                <a:lnTo>
                  <a:pt x="951093" y="115920"/>
                </a:lnTo>
                <a:lnTo>
                  <a:pt x="951093" y="116575"/>
                </a:lnTo>
                <a:lnTo>
                  <a:pt x="953454" y="115657"/>
                </a:lnTo>
                <a:lnTo>
                  <a:pt x="953847" y="115395"/>
                </a:lnTo>
                <a:lnTo>
                  <a:pt x="954109" y="114608"/>
                </a:lnTo>
                <a:lnTo>
                  <a:pt x="953847" y="114215"/>
                </a:lnTo>
                <a:lnTo>
                  <a:pt x="953847" y="113428"/>
                </a:lnTo>
                <a:lnTo>
                  <a:pt x="953847" y="112773"/>
                </a:lnTo>
                <a:lnTo>
                  <a:pt x="952405" y="111724"/>
                </a:lnTo>
                <a:lnTo>
                  <a:pt x="952405" y="111068"/>
                </a:lnTo>
                <a:lnTo>
                  <a:pt x="952405" y="109625"/>
                </a:lnTo>
                <a:lnTo>
                  <a:pt x="952011" y="108839"/>
                </a:lnTo>
                <a:lnTo>
                  <a:pt x="953454" y="104905"/>
                </a:lnTo>
                <a:lnTo>
                  <a:pt x="953454" y="104249"/>
                </a:lnTo>
                <a:lnTo>
                  <a:pt x="953847" y="102151"/>
                </a:lnTo>
                <a:lnTo>
                  <a:pt x="954109" y="100053"/>
                </a:lnTo>
                <a:lnTo>
                  <a:pt x="954503" y="99266"/>
                </a:lnTo>
                <a:lnTo>
                  <a:pt x="955552" y="99266"/>
                </a:lnTo>
                <a:lnTo>
                  <a:pt x="955945" y="99266"/>
                </a:lnTo>
                <a:lnTo>
                  <a:pt x="956207" y="97561"/>
                </a:lnTo>
                <a:lnTo>
                  <a:pt x="955945" y="97168"/>
                </a:lnTo>
                <a:lnTo>
                  <a:pt x="955945" y="96906"/>
                </a:lnTo>
                <a:lnTo>
                  <a:pt x="955945" y="95463"/>
                </a:lnTo>
                <a:lnTo>
                  <a:pt x="955552" y="94677"/>
                </a:lnTo>
                <a:lnTo>
                  <a:pt x="955289" y="94021"/>
                </a:lnTo>
                <a:lnTo>
                  <a:pt x="954896" y="93627"/>
                </a:lnTo>
                <a:lnTo>
                  <a:pt x="954634" y="93365"/>
                </a:lnTo>
                <a:lnTo>
                  <a:pt x="955421" y="92710"/>
                </a:lnTo>
                <a:lnTo>
                  <a:pt x="954240" y="90480"/>
                </a:lnTo>
                <a:lnTo>
                  <a:pt x="953191" y="90480"/>
                </a:lnTo>
                <a:lnTo>
                  <a:pt x="955289" y="90218"/>
                </a:lnTo>
                <a:lnTo>
                  <a:pt x="954503" y="89825"/>
                </a:lnTo>
                <a:lnTo>
                  <a:pt x="953847" y="90044"/>
                </a:lnTo>
                <a:lnTo>
                  <a:pt x="953847" y="89825"/>
                </a:lnTo>
                <a:lnTo>
                  <a:pt x="954109" y="88120"/>
                </a:lnTo>
                <a:lnTo>
                  <a:pt x="954765" y="88907"/>
                </a:lnTo>
                <a:lnTo>
                  <a:pt x="954503" y="89169"/>
                </a:lnTo>
                <a:lnTo>
                  <a:pt x="955289" y="89169"/>
                </a:lnTo>
                <a:lnTo>
                  <a:pt x="955289" y="88907"/>
                </a:lnTo>
                <a:lnTo>
                  <a:pt x="954503" y="87464"/>
                </a:lnTo>
                <a:lnTo>
                  <a:pt x="953847" y="87464"/>
                </a:lnTo>
                <a:lnTo>
                  <a:pt x="953454" y="86284"/>
                </a:lnTo>
                <a:lnTo>
                  <a:pt x="952536" y="83793"/>
                </a:lnTo>
                <a:lnTo>
                  <a:pt x="952536" y="82612"/>
                </a:lnTo>
                <a:lnTo>
                  <a:pt x="952142" y="82350"/>
                </a:lnTo>
                <a:lnTo>
                  <a:pt x="952142" y="81695"/>
                </a:lnTo>
                <a:lnTo>
                  <a:pt x="951880" y="81301"/>
                </a:lnTo>
                <a:lnTo>
                  <a:pt x="951880" y="78941"/>
                </a:lnTo>
                <a:lnTo>
                  <a:pt x="950700" y="76843"/>
                </a:lnTo>
                <a:lnTo>
                  <a:pt x="949258" y="77630"/>
                </a:lnTo>
                <a:lnTo>
                  <a:pt x="948602" y="77236"/>
                </a:lnTo>
                <a:lnTo>
                  <a:pt x="947815" y="76318"/>
                </a:lnTo>
                <a:lnTo>
                  <a:pt x="947159" y="75138"/>
                </a:lnTo>
                <a:lnTo>
                  <a:pt x="947553" y="74351"/>
                </a:lnTo>
                <a:lnTo>
                  <a:pt x="948602" y="74351"/>
                </a:lnTo>
                <a:lnTo>
                  <a:pt x="947159" y="72647"/>
                </a:lnTo>
                <a:lnTo>
                  <a:pt x="946897" y="71466"/>
                </a:lnTo>
                <a:lnTo>
                  <a:pt x="946897" y="71204"/>
                </a:lnTo>
                <a:lnTo>
                  <a:pt x="947815" y="71466"/>
                </a:lnTo>
                <a:lnTo>
                  <a:pt x="947815" y="70548"/>
                </a:lnTo>
                <a:lnTo>
                  <a:pt x="947159" y="70155"/>
                </a:lnTo>
                <a:lnTo>
                  <a:pt x="947815" y="70155"/>
                </a:lnTo>
                <a:lnTo>
                  <a:pt x="948602" y="71335"/>
                </a:lnTo>
                <a:lnTo>
                  <a:pt x="950438" y="71597"/>
                </a:lnTo>
                <a:lnTo>
                  <a:pt x="951487" y="71335"/>
                </a:lnTo>
                <a:lnTo>
                  <a:pt x="952667" y="71597"/>
                </a:lnTo>
                <a:lnTo>
                  <a:pt x="952929" y="71597"/>
                </a:lnTo>
                <a:lnTo>
                  <a:pt x="953585" y="70155"/>
                </a:lnTo>
                <a:lnTo>
                  <a:pt x="953978" y="69499"/>
                </a:lnTo>
                <a:lnTo>
                  <a:pt x="953585" y="67401"/>
                </a:lnTo>
                <a:lnTo>
                  <a:pt x="952667" y="66746"/>
                </a:lnTo>
                <a:lnTo>
                  <a:pt x="952273" y="67926"/>
                </a:lnTo>
                <a:lnTo>
                  <a:pt x="950175" y="68581"/>
                </a:lnTo>
                <a:lnTo>
                  <a:pt x="948733" y="68581"/>
                </a:lnTo>
                <a:lnTo>
                  <a:pt x="947028" y="68581"/>
                </a:lnTo>
                <a:lnTo>
                  <a:pt x="945848" y="69631"/>
                </a:lnTo>
                <a:lnTo>
                  <a:pt x="946504" y="71466"/>
                </a:lnTo>
                <a:lnTo>
                  <a:pt x="946241" y="71729"/>
                </a:lnTo>
                <a:lnTo>
                  <a:pt x="944406" y="71729"/>
                </a:lnTo>
                <a:lnTo>
                  <a:pt x="945586" y="73564"/>
                </a:lnTo>
                <a:lnTo>
                  <a:pt x="947028" y="74482"/>
                </a:lnTo>
                <a:lnTo>
                  <a:pt x="947028" y="75663"/>
                </a:lnTo>
                <a:lnTo>
                  <a:pt x="946635" y="76449"/>
                </a:lnTo>
                <a:lnTo>
                  <a:pt x="945979" y="76056"/>
                </a:lnTo>
                <a:lnTo>
                  <a:pt x="944537" y="74613"/>
                </a:lnTo>
                <a:lnTo>
                  <a:pt x="943488" y="75400"/>
                </a:lnTo>
                <a:lnTo>
                  <a:pt x="941390" y="75138"/>
                </a:lnTo>
                <a:lnTo>
                  <a:pt x="938111" y="75138"/>
                </a:lnTo>
                <a:lnTo>
                  <a:pt x="934177" y="76056"/>
                </a:lnTo>
                <a:lnTo>
                  <a:pt x="932079" y="76843"/>
                </a:lnTo>
                <a:lnTo>
                  <a:pt x="930637" y="76056"/>
                </a:lnTo>
                <a:lnTo>
                  <a:pt x="929195" y="73958"/>
                </a:lnTo>
                <a:lnTo>
                  <a:pt x="928932" y="72909"/>
                </a:lnTo>
                <a:lnTo>
                  <a:pt x="927490" y="72253"/>
                </a:lnTo>
                <a:lnTo>
                  <a:pt x="927096" y="70811"/>
                </a:lnTo>
                <a:lnTo>
                  <a:pt x="924605" y="67270"/>
                </a:lnTo>
                <a:lnTo>
                  <a:pt x="922113" y="66877"/>
                </a:lnTo>
                <a:lnTo>
                  <a:pt x="920671" y="66877"/>
                </a:lnTo>
                <a:lnTo>
                  <a:pt x="918966" y="65828"/>
                </a:lnTo>
                <a:lnTo>
                  <a:pt x="917786" y="65434"/>
                </a:lnTo>
                <a:lnTo>
                  <a:pt x="915688" y="66615"/>
                </a:lnTo>
                <a:lnTo>
                  <a:pt x="914639" y="66221"/>
                </a:lnTo>
                <a:lnTo>
                  <a:pt x="912803" y="63336"/>
                </a:lnTo>
                <a:lnTo>
                  <a:pt x="910312" y="61238"/>
                </a:lnTo>
                <a:lnTo>
                  <a:pt x="909656" y="57566"/>
                </a:lnTo>
                <a:lnTo>
                  <a:pt x="909918" y="56124"/>
                </a:lnTo>
                <a:lnTo>
                  <a:pt x="909656" y="52190"/>
                </a:lnTo>
                <a:lnTo>
                  <a:pt x="907820" y="48650"/>
                </a:lnTo>
                <a:lnTo>
                  <a:pt x="905984" y="46551"/>
                </a:lnTo>
                <a:lnTo>
                  <a:pt x="905984" y="45502"/>
                </a:lnTo>
                <a:lnTo>
                  <a:pt x="905198" y="44847"/>
                </a:lnTo>
                <a:lnTo>
                  <a:pt x="904935" y="43667"/>
                </a:lnTo>
                <a:lnTo>
                  <a:pt x="904935" y="42224"/>
                </a:lnTo>
                <a:lnTo>
                  <a:pt x="903755" y="41962"/>
                </a:lnTo>
                <a:lnTo>
                  <a:pt x="903493" y="42880"/>
                </a:lnTo>
                <a:lnTo>
                  <a:pt x="902313" y="43273"/>
                </a:lnTo>
                <a:lnTo>
                  <a:pt x="900214" y="42880"/>
                </a:lnTo>
                <a:lnTo>
                  <a:pt x="899297" y="44453"/>
                </a:lnTo>
                <a:lnTo>
                  <a:pt x="898903" y="46551"/>
                </a:lnTo>
                <a:lnTo>
                  <a:pt x="899297" y="47732"/>
                </a:lnTo>
                <a:lnTo>
                  <a:pt x="897461" y="50092"/>
                </a:lnTo>
                <a:lnTo>
                  <a:pt x="896018" y="51534"/>
                </a:lnTo>
                <a:lnTo>
                  <a:pt x="892478" y="52977"/>
                </a:lnTo>
                <a:lnTo>
                  <a:pt x="892216" y="54157"/>
                </a:lnTo>
                <a:lnTo>
                  <a:pt x="891035" y="55206"/>
                </a:lnTo>
                <a:lnTo>
                  <a:pt x="893134" y="58091"/>
                </a:lnTo>
                <a:lnTo>
                  <a:pt x="892871" y="58747"/>
                </a:lnTo>
                <a:lnTo>
                  <a:pt x="893527" y="60189"/>
                </a:lnTo>
                <a:lnTo>
                  <a:pt x="892871" y="61632"/>
                </a:lnTo>
                <a:lnTo>
                  <a:pt x="889593" y="63074"/>
                </a:lnTo>
                <a:lnTo>
                  <a:pt x="887888" y="63074"/>
                </a:lnTo>
                <a:lnTo>
                  <a:pt x="886708" y="64516"/>
                </a:lnTo>
                <a:lnTo>
                  <a:pt x="885790" y="64910"/>
                </a:lnTo>
                <a:lnTo>
                  <a:pt x="885003" y="66615"/>
                </a:lnTo>
                <a:lnTo>
                  <a:pt x="884610" y="67270"/>
                </a:lnTo>
                <a:lnTo>
                  <a:pt x="883561" y="67270"/>
                </a:lnTo>
                <a:lnTo>
                  <a:pt x="882118" y="68450"/>
                </a:lnTo>
                <a:lnTo>
                  <a:pt x="880938" y="68057"/>
                </a:lnTo>
                <a:lnTo>
                  <a:pt x="878053" y="69237"/>
                </a:lnTo>
                <a:lnTo>
                  <a:pt x="877660" y="70680"/>
                </a:lnTo>
                <a:lnTo>
                  <a:pt x="875168" y="73040"/>
                </a:lnTo>
                <a:lnTo>
                  <a:pt x="873333" y="73040"/>
                </a:lnTo>
                <a:lnTo>
                  <a:pt x="870972" y="73827"/>
                </a:lnTo>
                <a:lnTo>
                  <a:pt x="869792" y="73564"/>
                </a:lnTo>
                <a:lnTo>
                  <a:pt x="868350" y="74220"/>
                </a:lnTo>
                <a:lnTo>
                  <a:pt x="867563" y="75269"/>
                </a:lnTo>
                <a:lnTo>
                  <a:pt x="865858" y="75269"/>
                </a:lnTo>
                <a:lnTo>
                  <a:pt x="865858" y="77105"/>
                </a:lnTo>
                <a:lnTo>
                  <a:pt x="865203" y="77367"/>
                </a:lnTo>
                <a:lnTo>
                  <a:pt x="864022" y="76712"/>
                </a:lnTo>
                <a:lnTo>
                  <a:pt x="863760" y="75007"/>
                </a:lnTo>
                <a:lnTo>
                  <a:pt x="864416" y="73564"/>
                </a:lnTo>
                <a:lnTo>
                  <a:pt x="865465" y="70286"/>
                </a:lnTo>
                <a:lnTo>
                  <a:pt x="866121" y="65697"/>
                </a:lnTo>
                <a:lnTo>
                  <a:pt x="867301" y="58878"/>
                </a:lnTo>
                <a:lnTo>
                  <a:pt x="868087" y="55993"/>
                </a:lnTo>
                <a:lnTo>
                  <a:pt x="870972" y="52190"/>
                </a:lnTo>
                <a:lnTo>
                  <a:pt x="873988" y="46027"/>
                </a:lnTo>
                <a:lnTo>
                  <a:pt x="875431" y="41831"/>
                </a:lnTo>
                <a:lnTo>
                  <a:pt x="875168" y="40913"/>
                </a:lnTo>
                <a:lnTo>
                  <a:pt x="875431" y="40126"/>
                </a:lnTo>
                <a:lnTo>
                  <a:pt x="876218" y="38946"/>
                </a:lnTo>
                <a:lnTo>
                  <a:pt x="876611" y="36061"/>
                </a:lnTo>
                <a:lnTo>
                  <a:pt x="876218" y="33570"/>
                </a:lnTo>
                <a:lnTo>
                  <a:pt x="876218" y="32652"/>
                </a:lnTo>
                <a:lnTo>
                  <a:pt x="875955" y="31603"/>
                </a:lnTo>
                <a:lnTo>
                  <a:pt x="875955" y="30947"/>
                </a:lnTo>
                <a:lnTo>
                  <a:pt x="875562" y="29504"/>
                </a:lnTo>
                <a:lnTo>
                  <a:pt x="875955" y="29111"/>
                </a:lnTo>
                <a:lnTo>
                  <a:pt x="875562" y="28193"/>
                </a:lnTo>
                <a:lnTo>
                  <a:pt x="874119" y="25702"/>
                </a:lnTo>
                <a:lnTo>
                  <a:pt x="870317" y="27800"/>
                </a:lnTo>
                <a:lnTo>
                  <a:pt x="869137" y="28193"/>
                </a:lnTo>
                <a:lnTo>
                  <a:pt x="868219" y="27406"/>
                </a:lnTo>
                <a:lnTo>
                  <a:pt x="867038" y="28849"/>
                </a:lnTo>
                <a:lnTo>
                  <a:pt x="864940" y="30947"/>
                </a:lnTo>
                <a:lnTo>
                  <a:pt x="862055" y="33045"/>
                </a:lnTo>
                <a:lnTo>
                  <a:pt x="859170" y="36192"/>
                </a:lnTo>
                <a:lnTo>
                  <a:pt x="857728" y="38290"/>
                </a:lnTo>
                <a:lnTo>
                  <a:pt x="856286" y="38684"/>
                </a:lnTo>
                <a:lnTo>
                  <a:pt x="856023" y="39864"/>
                </a:lnTo>
                <a:lnTo>
                  <a:pt x="857073" y="44847"/>
                </a:lnTo>
                <a:lnTo>
                  <a:pt x="858515" y="49830"/>
                </a:lnTo>
                <a:lnTo>
                  <a:pt x="859695" y="51272"/>
                </a:lnTo>
                <a:lnTo>
                  <a:pt x="861138" y="54157"/>
                </a:lnTo>
                <a:lnTo>
                  <a:pt x="861138" y="56649"/>
                </a:lnTo>
                <a:lnTo>
                  <a:pt x="860744" y="57042"/>
                </a:lnTo>
                <a:lnTo>
                  <a:pt x="860482" y="54944"/>
                </a:lnTo>
                <a:lnTo>
                  <a:pt x="859826" y="54550"/>
                </a:lnTo>
                <a:lnTo>
                  <a:pt x="858646" y="55731"/>
                </a:lnTo>
                <a:lnTo>
                  <a:pt x="857597" y="58878"/>
                </a:lnTo>
                <a:lnTo>
                  <a:pt x="858384" y="60976"/>
                </a:lnTo>
                <a:lnTo>
                  <a:pt x="856286" y="60714"/>
                </a:lnTo>
                <a:lnTo>
                  <a:pt x="853794" y="61632"/>
                </a:lnTo>
                <a:lnTo>
                  <a:pt x="851696" y="65565"/>
                </a:lnTo>
                <a:lnTo>
                  <a:pt x="849598" y="68057"/>
                </a:lnTo>
                <a:lnTo>
                  <a:pt x="848942" y="68450"/>
                </a:lnTo>
                <a:lnTo>
                  <a:pt x="847500" y="70548"/>
                </a:lnTo>
                <a:lnTo>
                  <a:pt x="845402" y="70548"/>
                </a:lnTo>
                <a:lnTo>
                  <a:pt x="844222" y="71466"/>
                </a:lnTo>
                <a:lnTo>
                  <a:pt x="844615" y="72647"/>
                </a:lnTo>
                <a:lnTo>
                  <a:pt x="844222" y="74089"/>
                </a:lnTo>
                <a:lnTo>
                  <a:pt x="843304" y="75138"/>
                </a:lnTo>
                <a:lnTo>
                  <a:pt x="842124" y="75531"/>
                </a:lnTo>
                <a:lnTo>
                  <a:pt x="842124" y="76580"/>
                </a:lnTo>
                <a:lnTo>
                  <a:pt x="841861" y="75531"/>
                </a:lnTo>
                <a:lnTo>
                  <a:pt x="841861" y="74089"/>
                </a:lnTo>
                <a:lnTo>
                  <a:pt x="841075" y="74351"/>
                </a:lnTo>
                <a:lnTo>
                  <a:pt x="841337" y="75794"/>
                </a:lnTo>
                <a:lnTo>
                  <a:pt x="841730" y="76580"/>
                </a:lnTo>
                <a:lnTo>
                  <a:pt x="840943" y="77761"/>
                </a:lnTo>
                <a:lnTo>
                  <a:pt x="839107" y="78416"/>
                </a:lnTo>
                <a:lnTo>
                  <a:pt x="837665" y="78679"/>
                </a:lnTo>
                <a:lnTo>
                  <a:pt x="836616" y="78416"/>
                </a:lnTo>
                <a:lnTo>
                  <a:pt x="836878" y="77761"/>
                </a:lnTo>
                <a:lnTo>
                  <a:pt x="836223" y="74876"/>
                </a:lnTo>
                <a:lnTo>
                  <a:pt x="837665" y="71597"/>
                </a:lnTo>
                <a:lnTo>
                  <a:pt x="838321" y="70942"/>
                </a:lnTo>
                <a:lnTo>
                  <a:pt x="838714" y="69893"/>
                </a:lnTo>
                <a:lnTo>
                  <a:pt x="841075" y="68450"/>
                </a:lnTo>
                <a:lnTo>
                  <a:pt x="847893" y="63467"/>
                </a:lnTo>
                <a:lnTo>
                  <a:pt x="851434" y="59271"/>
                </a:lnTo>
                <a:lnTo>
                  <a:pt x="853925" y="55337"/>
                </a:lnTo>
                <a:lnTo>
                  <a:pt x="856023" y="50092"/>
                </a:lnTo>
                <a:lnTo>
                  <a:pt x="856810" y="45896"/>
                </a:lnTo>
                <a:lnTo>
                  <a:pt x="855630" y="42355"/>
                </a:lnTo>
                <a:lnTo>
                  <a:pt x="854843" y="40913"/>
                </a:lnTo>
                <a:lnTo>
                  <a:pt x="854188" y="38421"/>
                </a:lnTo>
                <a:lnTo>
                  <a:pt x="854188" y="35274"/>
                </a:lnTo>
                <a:lnTo>
                  <a:pt x="853139" y="33176"/>
                </a:lnTo>
                <a:lnTo>
                  <a:pt x="853925" y="29898"/>
                </a:lnTo>
                <a:lnTo>
                  <a:pt x="855368" y="27800"/>
                </a:lnTo>
                <a:lnTo>
                  <a:pt x="856286" y="26882"/>
                </a:lnTo>
                <a:lnTo>
                  <a:pt x="856286" y="25702"/>
                </a:lnTo>
                <a:lnTo>
                  <a:pt x="857466" y="25439"/>
                </a:lnTo>
                <a:lnTo>
                  <a:pt x="861006" y="21243"/>
                </a:lnTo>
                <a:lnTo>
                  <a:pt x="861269" y="19407"/>
                </a:lnTo>
                <a:lnTo>
                  <a:pt x="865203" y="17309"/>
                </a:lnTo>
                <a:lnTo>
                  <a:pt x="872284" y="11671"/>
                </a:lnTo>
                <a:lnTo>
                  <a:pt x="874644" y="10228"/>
                </a:lnTo>
                <a:lnTo>
                  <a:pt x="878971" y="9966"/>
                </a:lnTo>
                <a:lnTo>
                  <a:pt x="882774" y="8786"/>
                </a:lnTo>
                <a:lnTo>
                  <a:pt x="886315" y="9179"/>
                </a:lnTo>
                <a:lnTo>
                  <a:pt x="888806" y="7999"/>
                </a:lnTo>
                <a:lnTo>
                  <a:pt x="891298" y="7737"/>
                </a:lnTo>
                <a:lnTo>
                  <a:pt x="893396" y="6294"/>
                </a:lnTo>
                <a:lnTo>
                  <a:pt x="894838" y="6557"/>
                </a:lnTo>
                <a:lnTo>
                  <a:pt x="897330" y="4852"/>
                </a:lnTo>
                <a:lnTo>
                  <a:pt x="899034" y="4458"/>
                </a:lnTo>
                <a:lnTo>
                  <a:pt x="900214" y="3672"/>
                </a:lnTo>
                <a:lnTo>
                  <a:pt x="903099" y="3016"/>
                </a:lnTo>
                <a:lnTo>
                  <a:pt x="905198" y="2229"/>
                </a:lnTo>
                <a:lnTo>
                  <a:pt x="907558" y="2229"/>
                </a:lnTo>
                <a:lnTo>
                  <a:pt x="909394" y="2623"/>
                </a:lnTo>
                <a:lnTo>
                  <a:pt x="912672" y="2885"/>
                </a:lnTo>
                <a:lnTo>
                  <a:pt x="915557" y="2623"/>
                </a:lnTo>
                <a:lnTo>
                  <a:pt x="917262" y="1442"/>
                </a:lnTo>
                <a:lnTo>
                  <a:pt x="919360" y="118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83" name="Graphic 682">
            <a:extLst>
              <a:ext uri="{FF2B5EF4-FFF2-40B4-BE49-F238E27FC236}">
                <a16:creationId xmlns:a16="http://schemas.microsoft.com/office/drawing/2014/main" id="{874B5A9A-C35F-4D82-A8A9-E0BF04C5ECC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8008500" y="3429907"/>
            <a:ext cx="828244" cy="686573"/>
          </a:xfrm>
          <a:prstGeom prst="rect">
            <a:avLst/>
          </a:prstGeom>
        </p:spPr>
      </p:pic>
      <p:grpSp>
        <p:nvGrpSpPr>
          <p:cNvPr id="684" name="Graphic 1135">
            <a:extLst>
              <a:ext uri="{FF2B5EF4-FFF2-40B4-BE49-F238E27FC236}">
                <a16:creationId xmlns:a16="http://schemas.microsoft.com/office/drawing/2014/main" id="{BAE67038-D0D7-4731-9B36-C6A333DD3ACE}"/>
              </a:ext>
            </a:extLst>
          </p:cNvPr>
          <p:cNvGrpSpPr/>
          <p:nvPr/>
        </p:nvGrpSpPr>
        <p:grpSpPr>
          <a:xfrm>
            <a:off x="6796781" y="1810056"/>
            <a:ext cx="2741601" cy="3703656"/>
            <a:chOff x="6507298" y="1461032"/>
            <a:chExt cx="3275070" cy="4424324"/>
          </a:xfrm>
          <a:noFill/>
        </p:grpSpPr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69909273-AE79-4971-9809-8A1E4673B2B2}"/>
                </a:ext>
              </a:extLst>
            </p:cNvPr>
            <p:cNvSpPr/>
            <p:nvPr/>
          </p:nvSpPr>
          <p:spPr>
            <a:xfrm>
              <a:off x="7431620" y="1633031"/>
              <a:ext cx="55573" cy="41680"/>
            </a:xfrm>
            <a:custGeom>
              <a:avLst/>
              <a:gdLst>
                <a:gd name="connsiteX0" fmla="*/ 43903 w 55573"/>
                <a:gd name="connsiteY0" fmla="*/ 43625 h 41679"/>
                <a:gd name="connsiteX1" fmla="*/ 38762 w 55573"/>
                <a:gd name="connsiteY1" fmla="*/ 43625 h 41679"/>
                <a:gd name="connsiteX2" fmla="*/ 36262 w 55573"/>
                <a:gd name="connsiteY2" fmla="*/ 43625 h 41679"/>
                <a:gd name="connsiteX3" fmla="*/ 30843 w 55573"/>
                <a:gd name="connsiteY3" fmla="*/ 43625 h 41679"/>
                <a:gd name="connsiteX4" fmla="*/ 25703 w 55573"/>
                <a:gd name="connsiteY4" fmla="*/ 41124 h 41679"/>
                <a:gd name="connsiteX5" fmla="*/ 23202 w 55573"/>
                <a:gd name="connsiteY5" fmla="*/ 41124 h 41679"/>
                <a:gd name="connsiteX6" fmla="*/ 18061 w 55573"/>
                <a:gd name="connsiteY6" fmla="*/ 35984 h 41679"/>
                <a:gd name="connsiteX7" fmla="*/ 12921 w 55573"/>
                <a:gd name="connsiteY7" fmla="*/ 35984 h 41679"/>
                <a:gd name="connsiteX8" fmla="*/ 10281 w 55573"/>
                <a:gd name="connsiteY8" fmla="*/ 35984 h 41679"/>
                <a:gd name="connsiteX9" fmla="*/ 5141 w 55573"/>
                <a:gd name="connsiteY9" fmla="*/ 30843 h 41679"/>
                <a:gd name="connsiteX10" fmla="*/ 2501 w 55573"/>
                <a:gd name="connsiteY10" fmla="*/ 30843 h 41679"/>
                <a:gd name="connsiteX11" fmla="*/ 2501 w 55573"/>
                <a:gd name="connsiteY11" fmla="*/ 28203 h 41679"/>
                <a:gd name="connsiteX12" fmla="*/ 0 w 55573"/>
                <a:gd name="connsiteY12" fmla="*/ 25703 h 41679"/>
                <a:gd name="connsiteX13" fmla="*/ 5141 w 55573"/>
                <a:gd name="connsiteY13" fmla="*/ 15422 h 41679"/>
                <a:gd name="connsiteX14" fmla="*/ 5141 w 55573"/>
                <a:gd name="connsiteY14" fmla="*/ 10281 h 41679"/>
                <a:gd name="connsiteX15" fmla="*/ 10281 w 55573"/>
                <a:gd name="connsiteY15" fmla="*/ 7780 h 41679"/>
                <a:gd name="connsiteX16" fmla="*/ 10281 w 55573"/>
                <a:gd name="connsiteY16" fmla="*/ 5141 h 41679"/>
                <a:gd name="connsiteX17" fmla="*/ 15422 w 55573"/>
                <a:gd name="connsiteY17" fmla="*/ 5141 h 41679"/>
                <a:gd name="connsiteX18" fmla="*/ 20562 w 55573"/>
                <a:gd name="connsiteY18" fmla="*/ 5141 h 41679"/>
                <a:gd name="connsiteX19" fmla="*/ 23202 w 55573"/>
                <a:gd name="connsiteY19" fmla="*/ 2640 h 41679"/>
                <a:gd name="connsiteX20" fmla="*/ 28342 w 55573"/>
                <a:gd name="connsiteY20" fmla="*/ 2640 h 41679"/>
                <a:gd name="connsiteX21" fmla="*/ 30843 w 55573"/>
                <a:gd name="connsiteY21" fmla="*/ 5141 h 41679"/>
                <a:gd name="connsiteX22" fmla="*/ 41402 w 55573"/>
                <a:gd name="connsiteY22" fmla="*/ 0 h 41679"/>
                <a:gd name="connsiteX23" fmla="*/ 41402 w 55573"/>
                <a:gd name="connsiteY23" fmla="*/ 2640 h 41679"/>
                <a:gd name="connsiteX24" fmla="*/ 41402 w 55573"/>
                <a:gd name="connsiteY24" fmla="*/ 0 h 41679"/>
                <a:gd name="connsiteX25" fmla="*/ 46543 w 55573"/>
                <a:gd name="connsiteY25" fmla="*/ 0 h 41679"/>
                <a:gd name="connsiteX26" fmla="*/ 49182 w 55573"/>
                <a:gd name="connsiteY26" fmla="*/ 0 h 41679"/>
                <a:gd name="connsiteX27" fmla="*/ 54323 w 55573"/>
                <a:gd name="connsiteY27" fmla="*/ 2640 h 41679"/>
                <a:gd name="connsiteX28" fmla="*/ 59463 w 55573"/>
                <a:gd name="connsiteY28" fmla="*/ 2640 h 41679"/>
                <a:gd name="connsiteX29" fmla="*/ 64604 w 55573"/>
                <a:gd name="connsiteY29" fmla="*/ 7780 h 41679"/>
                <a:gd name="connsiteX30" fmla="*/ 64604 w 55573"/>
                <a:gd name="connsiteY30" fmla="*/ 12782 h 41679"/>
                <a:gd name="connsiteX31" fmla="*/ 61964 w 55573"/>
                <a:gd name="connsiteY31" fmla="*/ 15422 h 41679"/>
                <a:gd name="connsiteX32" fmla="*/ 61964 w 55573"/>
                <a:gd name="connsiteY32" fmla="*/ 17922 h 41679"/>
                <a:gd name="connsiteX33" fmla="*/ 64604 w 55573"/>
                <a:gd name="connsiteY33" fmla="*/ 17922 h 41679"/>
                <a:gd name="connsiteX34" fmla="*/ 67105 w 55573"/>
                <a:gd name="connsiteY34" fmla="*/ 20562 h 41679"/>
                <a:gd name="connsiteX35" fmla="*/ 67105 w 55573"/>
                <a:gd name="connsiteY35" fmla="*/ 23063 h 41679"/>
                <a:gd name="connsiteX36" fmla="*/ 61964 w 55573"/>
                <a:gd name="connsiteY36" fmla="*/ 25703 h 41679"/>
                <a:gd name="connsiteX37" fmla="*/ 61964 w 55573"/>
                <a:gd name="connsiteY37" fmla="*/ 28203 h 41679"/>
                <a:gd name="connsiteX38" fmla="*/ 59463 w 55573"/>
                <a:gd name="connsiteY38" fmla="*/ 30843 h 41679"/>
                <a:gd name="connsiteX39" fmla="*/ 59463 w 55573"/>
                <a:gd name="connsiteY39" fmla="*/ 33344 h 41679"/>
                <a:gd name="connsiteX40" fmla="*/ 61964 w 55573"/>
                <a:gd name="connsiteY40" fmla="*/ 35984 h 41679"/>
                <a:gd name="connsiteX41" fmla="*/ 59463 w 55573"/>
                <a:gd name="connsiteY41" fmla="*/ 35984 h 41679"/>
                <a:gd name="connsiteX42" fmla="*/ 59463 w 55573"/>
                <a:gd name="connsiteY42" fmla="*/ 41124 h 41679"/>
                <a:gd name="connsiteX43" fmla="*/ 56824 w 55573"/>
                <a:gd name="connsiteY43" fmla="*/ 43625 h 41679"/>
                <a:gd name="connsiteX44" fmla="*/ 51683 w 55573"/>
                <a:gd name="connsiteY44" fmla="*/ 43625 h 41679"/>
                <a:gd name="connsiteX45" fmla="*/ 43903 w 55573"/>
                <a:gd name="connsiteY45" fmla="*/ 43625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573" h="41679">
                  <a:moveTo>
                    <a:pt x="43903" y="43625"/>
                  </a:moveTo>
                  <a:lnTo>
                    <a:pt x="38762" y="43625"/>
                  </a:lnTo>
                  <a:lnTo>
                    <a:pt x="36262" y="43625"/>
                  </a:lnTo>
                  <a:lnTo>
                    <a:pt x="30843" y="43625"/>
                  </a:lnTo>
                  <a:lnTo>
                    <a:pt x="25703" y="41124"/>
                  </a:lnTo>
                  <a:lnTo>
                    <a:pt x="23202" y="41124"/>
                  </a:lnTo>
                  <a:lnTo>
                    <a:pt x="18061" y="35984"/>
                  </a:lnTo>
                  <a:lnTo>
                    <a:pt x="12921" y="35984"/>
                  </a:lnTo>
                  <a:lnTo>
                    <a:pt x="10281" y="35984"/>
                  </a:lnTo>
                  <a:lnTo>
                    <a:pt x="5141" y="30843"/>
                  </a:lnTo>
                  <a:lnTo>
                    <a:pt x="2501" y="30843"/>
                  </a:lnTo>
                  <a:lnTo>
                    <a:pt x="2501" y="28203"/>
                  </a:lnTo>
                  <a:lnTo>
                    <a:pt x="0" y="25703"/>
                  </a:lnTo>
                  <a:lnTo>
                    <a:pt x="5141" y="15422"/>
                  </a:lnTo>
                  <a:lnTo>
                    <a:pt x="5141" y="10281"/>
                  </a:lnTo>
                  <a:lnTo>
                    <a:pt x="10281" y="7780"/>
                  </a:lnTo>
                  <a:lnTo>
                    <a:pt x="10281" y="5141"/>
                  </a:lnTo>
                  <a:lnTo>
                    <a:pt x="15422" y="5141"/>
                  </a:lnTo>
                  <a:lnTo>
                    <a:pt x="20562" y="5141"/>
                  </a:lnTo>
                  <a:lnTo>
                    <a:pt x="23202" y="2640"/>
                  </a:lnTo>
                  <a:lnTo>
                    <a:pt x="28342" y="2640"/>
                  </a:lnTo>
                  <a:lnTo>
                    <a:pt x="30843" y="5141"/>
                  </a:lnTo>
                  <a:lnTo>
                    <a:pt x="41402" y="0"/>
                  </a:lnTo>
                  <a:lnTo>
                    <a:pt x="41402" y="2640"/>
                  </a:lnTo>
                  <a:lnTo>
                    <a:pt x="41402" y="0"/>
                  </a:lnTo>
                  <a:lnTo>
                    <a:pt x="46543" y="0"/>
                  </a:lnTo>
                  <a:lnTo>
                    <a:pt x="49182" y="0"/>
                  </a:lnTo>
                  <a:lnTo>
                    <a:pt x="54323" y="2640"/>
                  </a:lnTo>
                  <a:lnTo>
                    <a:pt x="59463" y="2640"/>
                  </a:lnTo>
                  <a:lnTo>
                    <a:pt x="64604" y="7780"/>
                  </a:lnTo>
                  <a:lnTo>
                    <a:pt x="64604" y="12782"/>
                  </a:lnTo>
                  <a:lnTo>
                    <a:pt x="61964" y="15422"/>
                  </a:lnTo>
                  <a:lnTo>
                    <a:pt x="61964" y="17922"/>
                  </a:lnTo>
                  <a:lnTo>
                    <a:pt x="64604" y="17922"/>
                  </a:lnTo>
                  <a:lnTo>
                    <a:pt x="67105" y="20562"/>
                  </a:lnTo>
                  <a:lnTo>
                    <a:pt x="67105" y="23063"/>
                  </a:lnTo>
                  <a:lnTo>
                    <a:pt x="61964" y="25703"/>
                  </a:lnTo>
                  <a:lnTo>
                    <a:pt x="61964" y="28203"/>
                  </a:lnTo>
                  <a:lnTo>
                    <a:pt x="59463" y="30843"/>
                  </a:lnTo>
                  <a:lnTo>
                    <a:pt x="59463" y="33344"/>
                  </a:lnTo>
                  <a:lnTo>
                    <a:pt x="61964" y="35984"/>
                  </a:lnTo>
                  <a:lnTo>
                    <a:pt x="59463" y="35984"/>
                  </a:lnTo>
                  <a:lnTo>
                    <a:pt x="59463" y="41124"/>
                  </a:lnTo>
                  <a:lnTo>
                    <a:pt x="56824" y="43625"/>
                  </a:lnTo>
                  <a:lnTo>
                    <a:pt x="51683" y="43625"/>
                  </a:lnTo>
                  <a:lnTo>
                    <a:pt x="43903" y="4362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2648BF2E-CA08-4C8B-B31F-4A86CA1F983E}"/>
                </a:ext>
              </a:extLst>
            </p:cNvPr>
            <p:cNvSpPr/>
            <p:nvPr/>
          </p:nvSpPr>
          <p:spPr>
            <a:xfrm>
              <a:off x="7552908" y="1699719"/>
              <a:ext cx="13893" cy="13893"/>
            </a:xfrm>
            <a:custGeom>
              <a:avLst/>
              <a:gdLst>
                <a:gd name="connsiteX0" fmla="*/ 2640 w 0"/>
                <a:gd name="connsiteY0" fmla="*/ 0 h 0"/>
                <a:gd name="connsiteX1" fmla="*/ 2640 w 0"/>
                <a:gd name="connsiteY1" fmla="*/ 2640 h 0"/>
                <a:gd name="connsiteX2" fmla="*/ 0 w 0"/>
                <a:gd name="connsiteY2" fmla="*/ 2640 h 0"/>
                <a:gd name="connsiteX3" fmla="*/ 264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40" y="0"/>
                  </a:moveTo>
                  <a:lnTo>
                    <a:pt x="2640" y="2640"/>
                  </a:lnTo>
                  <a:lnTo>
                    <a:pt x="0" y="2640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68FD848D-95CE-4B40-85F1-1A12E9538B82}"/>
                </a:ext>
              </a:extLst>
            </p:cNvPr>
            <p:cNvSpPr/>
            <p:nvPr/>
          </p:nvSpPr>
          <p:spPr>
            <a:xfrm>
              <a:off x="7534847" y="1697218"/>
              <a:ext cx="13893" cy="13893"/>
            </a:xfrm>
            <a:custGeom>
              <a:avLst/>
              <a:gdLst>
                <a:gd name="connsiteX0" fmla="*/ 0 w 0"/>
                <a:gd name="connsiteY0" fmla="*/ 7780 h 0"/>
                <a:gd name="connsiteX1" fmla="*/ 0 w 0"/>
                <a:gd name="connsiteY1" fmla="*/ 5141 h 0"/>
                <a:gd name="connsiteX2" fmla="*/ 2640 w 0"/>
                <a:gd name="connsiteY2" fmla="*/ 2501 h 0"/>
                <a:gd name="connsiteX3" fmla="*/ 7780 w 0"/>
                <a:gd name="connsiteY3" fmla="*/ 2501 h 0"/>
                <a:gd name="connsiteX4" fmla="*/ 7780 w 0"/>
                <a:gd name="connsiteY4" fmla="*/ 0 h 0"/>
                <a:gd name="connsiteX5" fmla="*/ 10281 w 0"/>
                <a:gd name="connsiteY5" fmla="*/ 0 h 0"/>
                <a:gd name="connsiteX6" fmla="*/ 10281 w 0"/>
                <a:gd name="connsiteY6" fmla="*/ 5141 h 0"/>
                <a:gd name="connsiteX7" fmla="*/ 7780 w 0"/>
                <a:gd name="connsiteY7" fmla="*/ 7780 h 0"/>
                <a:gd name="connsiteX8" fmla="*/ 7780 w 0"/>
                <a:gd name="connsiteY8" fmla="*/ 10420 h 0"/>
                <a:gd name="connsiteX9" fmla="*/ 5141 w 0"/>
                <a:gd name="connsiteY9" fmla="*/ 10420 h 0"/>
                <a:gd name="connsiteX10" fmla="*/ 0 w 0"/>
                <a:gd name="connsiteY10" fmla="*/ 77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>
                  <a:moveTo>
                    <a:pt x="0" y="7780"/>
                  </a:moveTo>
                  <a:lnTo>
                    <a:pt x="0" y="5141"/>
                  </a:lnTo>
                  <a:lnTo>
                    <a:pt x="2640" y="2501"/>
                  </a:lnTo>
                  <a:lnTo>
                    <a:pt x="7780" y="2501"/>
                  </a:lnTo>
                  <a:lnTo>
                    <a:pt x="7780" y="0"/>
                  </a:lnTo>
                  <a:lnTo>
                    <a:pt x="10281" y="0"/>
                  </a:lnTo>
                  <a:lnTo>
                    <a:pt x="10281" y="5141"/>
                  </a:lnTo>
                  <a:lnTo>
                    <a:pt x="7780" y="7780"/>
                  </a:lnTo>
                  <a:lnTo>
                    <a:pt x="7780" y="10420"/>
                  </a:lnTo>
                  <a:lnTo>
                    <a:pt x="5141" y="10420"/>
                  </a:lnTo>
                  <a:lnTo>
                    <a:pt x="0" y="778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3CF170A4-4E3E-48E2-90DE-73443B4FFCFC}"/>
                </a:ext>
              </a:extLst>
            </p:cNvPr>
            <p:cNvSpPr/>
            <p:nvPr/>
          </p:nvSpPr>
          <p:spPr>
            <a:xfrm>
              <a:off x="7398137" y="1656094"/>
              <a:ext cx="27787" cy="55573"/>
            </a:xfrm>
            <a:custGeom>
              <a:avLst/>
              <a:gdLst>
                <a:gd name="connsiteX0" fmla="*/ 28342 w 27786"/>
                <a:gd name="connsiteY0" fmla="*/ 46265 h 55573"/>
                <a:gd name="connsiteX1" fmla="*/ 30843 w 27786"/>
                <a:gd name="connsiteY1" fmla="*/ 46265 h 55573"/>
                <a:gd name="connsiteX2" fmla="*/ 28342 w 27786"/>
                <a:gd name="connsiteY2" fmla="*/ 46265 h 55573"/>
                <a:gd name="connsiteX3" fmla="*/ 28342 w 27786"/>
                <a:gd name="connsiteY3" fmla="*/ 48904 h 55573"/>
                <a:gd name="connsiteX4" fmla="*/ 33483 w 27786"/>
                <a:gd name="connsiteY4" fmla="*/ 48904 h 55573"/>
                <a:gd name="connsiteX5" fmla="*/ 35984 w 27786"/>
                <a:gd name="connsiteY5" fmla="*/ 48904 h 55573"/>
                <a:gd name="connsiteX6" fmla="*/ 35984 w 27786"/>
                <a:gd name="connsiteY6" fmla="*/ 51544 h 55573"/>
                <a:gd name="connsiteX7" fmla="*/ 30843 w 27786"/>
                <a:gd name="connsiteY7" fmla="*/ 51544 h 55573"/>
                <a:gd name="connsiteX8" fmla="*/ 28342 w 27786"/>
                <a:gd name="connsiteY8" fmla="*/ 51544 h 55573"/>
                <a:gd name="connsiteX9" fmla="*/ 30843 w 27786"/>
                <a:gd name="connsiteY9" fmla="*/ 54045 h 55573"/>
                <a:gd name="connsiteX10" fmla="*/ 30843 w 27786"/>
                <a:gd name="connsiteY10" fmla="*/ 56685 h 55573"/>
                <a:gd name="connsiteX11" fmla="*/ 33483 w 27786"/>
                <a:gd name="connsiteY11" fmla="*/ 56685 h 55573"/>
                <a:gd name="connsiteX12" fmla="*/ 33483 w 27786"/>
                <a:gd name="connsiteY12" fmla="*/ 54045 h 55573"/>
                <a:gd name="connsiteX13" fmla="*/ 35984 w 27786"/>
                <a:gd name="connsiteY13" fmla="*/ 54045 h 55573"/>
                <a:gd name="connsiteX14" fmla="*/ 35984 w 27786"/>
                <a:gd name="connsiteY14" fmla="*/ 56685 h 55573"/>
                <a:gd name="connsiteX15" fmla="*/ 33483 w 27786"/>
                <a:gd name="connsiteY15" fmla="*/ 59185 h 55573"/>
                <a:gd name="connsiteX16" fmla="*/ 23063 w 27786"/>
                <a:gd name="connsiteY16" fmla="*/ 59185 h 55573"/>
                <a:gd name="connsiteX17" fmla="*/ 15422 w 27786"/>
                <a:gd name="connsiteY17" fmla="*/ 54045 h 55573"/>
                <a:gd name="connsiteX18" fmla="*/ 15422 w 27786"/>
                <a:gd name="connsiteY18" fmla="*/ 51544 h 55573"/>
                <a:gd name="connsiteX19" fmla="*/ 10281 w 27786"/>
                <a:gd name="connsiteY19" fmla="*/ 46265 h 55573"/>
                <a:gd name="connsiteX20" fmla="*/ 2501 w 27786"/>
                <a:gd name="connsiteY20" fmla="*/ 35984 h 55573"/>
                <a:gd name="connsiteX21" fmla="*/ 0 w 27786"/>
                <a:gd name="connsiteY21" fmla="*/ 30843 h 55573"/>
                <a:gd name="connsiteX22" fmla="*/ 0 w 27786"/>
                <a:gd name="connsiteY22" fmla="*/ 25703 h 55573"/>
                <a:gd name="connsiteX23" fmla="*/ 2501 w 27786"/>
                <a:gd name="connsiteY23" fmla="*/ 23202 h 55573"/>
                <a:gd name="connsiteX24" fmla="*/ 10281 w 27786"/>
                <a:gd name="connsiteY24" fmla="*/ 12921 h 55573"/>
                <a:gd name="connsiteX25" fmla="*/ 12782 w 27786"/>
                <a:gd name="connsiteY25" fmla="*/ 7780 h 55573"/>
                <a:gd name="connsiteX26" fmla="*/ 23063 w 27786"/>
                <a:gd name="connsiteY26" fmla="*/ 0 h 55573"/>
                <a:gd name="connsiteX27" fmla="*/ 23063 w 27786"/>
                <a:gd name="connsiteY27" fmla="*/ 2640 h 55573"/>
                <a:gd name="connsiteX28" fmla="*/ 20562 w 27786"/>
                <a:gd name="connsiteY28" fmla="*/ 2640 h 55573"/>
                <a:gd name="connsiteX29" fmla="*/ 20562 w 27786"/>
                <a:gd name="connsiteY29" fmla="*/ 7780 h 55573"/>
                <a:gd name="connsiteX30" fmla="*/ 17922 w 27786"/>
                <a:gd name="connsiteY30" fmla="*/ 7780 h 55573"/>
                <a:gd name="connsiteX31" fmla="*/ 15422 w 27786"/>
                <a:gd name="connsiteY31" fmla="*/ 10281 h 55573"/>
                <a:gd name="connsiteX32" fmla="*/ 15422 w 27786"/>
                <a:gd name="connsiteY32" fmla="*/ 20562 h 55573"/>
                <a:gd name="connsiteX33" fmla="*/ 20562 w 27786"/>
                <a:gd name="connsiteY33" fmla="*/ 23202 h 55573"/>
                <a:gd name="connsiteX34" fmla="*/ 20562 w 27786"/>
                <a:gd name="connsiteY34" fmla="*/ 28342 h 55573"/>
                <a:gd name="connsiteX35" fmla="*/ 20562 w 27786"/>
                <a:gd name="connsiteY35" fmla="*/ 30843 h 55573"/>
                <a:gd name="connsiteX36" fmla="*/ 23063 w 27786"/>
                <a:gd name="connsiteY36" fmla="*/ 30843 h 55573"/>
                <a:gd name="connsiteX37" fmla="*/ 23063 w 27786"/>
                <a:gd name="connsiteY37" fmla="*/ 38484 h 55573"/>
                <a:gd name="connsiteX38" fmla="*/ 25703 w 27786"/>
                <a:gd name="connsiteY38" fmla="*/ 38484 h 55573"/>
                <a:gd name="connsiteX39" fmla="*/ 30843 w 27786"/>
                <a:gd name="connsiteY39" fmla="*/ 43625 h 55573"/>
                <a:gd name="connsiteX40" fmla="*/ 28342 w 27786"/>
                <a:gd name="connsiteY40" fmla="*/ 43625 h 55573"/>
                <a:gd name="connsiteX41" fmla="*/ 28342 w 27786"/>
                <a:gd name="connsiteY41" fmla="*/ 46265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786" h="55573">
                  <a:moveTo>
                    <a:pt x="28342" y="46265"/>
                  </a:moveTo>
                  <a:lnTo>
                    <a:pt x="30843" y="46265"/>
                  </a:lnTo>
                  <a:lnTo>
                    <a:pt x="28342" y="46265"/>
                  </a:lnTo>
                  <a:lnTo>
                    <a:pt x="28342" y="48904"/>
                  </a:lnTo>
                  <a:lnTo>
                    <a:pt x="33483" y="48904"/>
                  </a:lnTo>
                  <a:lnTo>
                    <a:pt x="35984" y="48904"/>
                  </a:lnTo>
                  <a:lnTo>
                    <a:pt x="35984" y="51544"/>
                  </a:lnTo>
                  <a:lnTo>
                    <a:pt x="30843" y="51544"/>
                  </a:lnTo>
                  <a:lnTo>
                    <a:pt x="28342" y="51544"/>
                  </a:lnTo>
                  <a:lnTo>
                    <a:pt x="30843" y="54045"/>
                  </a:lnTo>
                  <a:lnTo>
                    <a:pt x="30843" y="56685"/>
                  </a:lnTo>
                  <a:lnTo>
                    <a:pt x="33483" y="56685"/>
                  </a:lnTo>
                  <a:lnTo>
                    <a:pt x="33483" y="54045"/>
                  </a:lnTo>
                  <a:lnTo>
                    <a:pt x="35984" y="54045"/>
                  </a:lnTo>
                  <a:lnTo>
                    <a:pt x="35984" y="56685"/>
                  </a:lnTo>
                  <a:lnTo>
                    <a:pt x="33483" y="59185"/>
                  </a:lnTo>
                  <a:lnTo>
                    <a:pt x="23063" y="59185"/>
                  </a:lnTo>
                  <a:lnTo>
                    <a:pt x="15422" y="54045"/>
                  </a:lnTo>
                  <a:lnTo>
                    <a:pt x="15422" y="51544"/>
                  </a:lnTo>
                  <a:lnTo>
                    <a:pt x="10281" y="46265"/>
                  </a:lnTo>
                  <a:lnTo>
                    <a:pt x="2501" y="35984"/>
                  </a:lnTo>
                  <a:lnTo>
                    <a:pt x="0" y="30843"/>
                  </a:lnTo>
                  <a:lnTo>
                    <a:pt x="0" y="25703"/>
                  </a:lnTo>
                  <a:lnTo>
                    <a:pt x="2501" y="23202"/>
                  </a:lnTo>
                  <a:lnTo>
                    <a:pt x="10281" y="12921"/>
                  </a:lnTo>
                  <a:lnTo>
                    <a:pt x="12782" y="7780"/>
                  </a:lnTo>
                  <a:lnTo>
                    <a:pt x="23063" y="0"/>
                  </a:lnTo>
                  <a:lnTo>
                    <a:pt x="23063" y="2640"/>
                  </a:lnTo>
                  <a:lnTo>
                    <a:pt x="20562" y="2640"/>
                  </a:lnTo>
                  <a:lnTo>
                    <a:pt x="20562" y="7780"/>
                  </a:lnTo>
                  <a:lnTo>
                    <a:pt x="17922" y="7780"/>
                  </a:lnTo>
                  <a:lnTo>
                    <a:pt x="15422" y="10281"/>
                  </a:lnTo>
                  <a:lnTo>
                    <a:pt x="15422" y="20562"/>
                  </a:lnTo>
                  <a:lnTo>
                    <a:pt x="20562" y="23202"/>
                  </a:lnTo>
                  <a:lnTo>
                    <a:pt x="20562" y="28342"/>
                  </a:lnTo>
                  <a:lnTo>
                    <a:pt x="20562" y="30843"/>
                  </a:lnTo>
                  <a:lnTo>
                    <a:pt x="23063" y="30843"/>
                  </a:lnTo>
                  <a:lnTo>
                    <a:pt x="23063" y="38484"/>
                  </a:lnTo>
                  <a:lnTo>
                    <a:pt x="25703" y="38484"/>
                  </a:lnTo>
                  <a:lnTo>
                    <a:pt x="30843" y="43625"/>
                  </a:lnTo>
                  <a:lnTo>
                    <a:pt x="28342" y="43625"/>
                  </a:lnTo>
                  <a:lnTo>
                    <a:pt x="28342" y="4626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EAC9EE-CB8E-451F-9CA3-BE3B9AFF024E}"/>
                </a:ext>
              </a:extLst>
            </p:cNvPr>
            <p:cNvSpPr/>
            <p:nvPr/>
          </p:nvSpPr>
          <p:spPr>
            <a:xfrm>
              <a:off x="8993506" y="1710139"/>
              <a:ext cx="13893" cy="13893"/>
            </a:xfrm>
            <a:custGeom>
              <a:avLst/>
              <a:gdLst>
                <a:gd name="connsiteX0" fmla="*/ 0 w 0"/>
                <a:gd name="connsiteY0" fmla="*/ 2640 h 0"/>
                <a:gd name="connsiteX1" fmla="*/ 2640 w 0"/>
                <a:gd name="connsiteY1" fmla="*/ 0 h 0"/>
                <a:gd name="connsiteX2" fmla="*/ 2640 w 0"/>
                <a:gd name="connsiteY2" fmla="*/ 5141 h 0"/>
                <a:gd name="connsiteX3" fmla="*/ 2640 w 0"/>
                <a:gd name="connsiteY3" fmla="*/ 7780 h 0"/>
                <a:gd name="connsiteX4" fmla="*/ 0 w 0"/>
                <a:gd name="connsiteY4" fmla="*/ 5141 h 0"/>
                <a:gd name="connsiteX5" fmla="*/ 0 w 0"/>
                <a:gd name="connsiteY5" fmla="*/ 2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0" y="2640"/>
                  </a:moveTo>
                  <a:lnTo>
                    <a:pt x="2640" y="0"/>
                  </a:lnTo>
                  <a:lnTo>
                    <a:pt x="2640" y="5141"/>
                  </a:lnTo>
                  <a:lnTo>
                    <a:pt x="2640" y="7780"/>
                  </a:lnTo>
                  <a:lnTo>
                    <a:pt x="0" y="5141"/>
                  </a:lnTo>
                  <a:lnTo>
                    <a:pt x="0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EF13C7D6-7641-4CA2-B976-88ADA0614B01}"/>
                </a:ext>
              </a:extLst>
            </p:cNvPr>
            <p:cNvSpPr/>
            <p:nvPr/>
          </p:nvSpPr>
          <p:spPr>
            <a:xfrm>
              <a:off x="9009066" y="1730701"/>
              <a:ext cx="13893" cy="13893"/>
            </a:xfrm>
            <a:custGeom>
              <a:avLst/>
              <a:gdLst>
                <a:gd name="connsiteX0" fmla="*/ 2501 w 0"/>
                <a:gd name="connsiteY0" fmla="*/ 7641 h 0"/>
                <a:gd name="connsiteX1" fmla="*/ 0 w 0"/>
                <a:gd name="connsiteY1" fmla="*/ 5141 h 0"/>
                <a:gd name="connsiteX2" fmla="*/ 0 w 0"/>
                <a:gd name="connsiteY2" fmla="*/ 0 h 0"/>
                <a:gd name="connsiteX3" fmla="*/ 2501 w 0"/>
                <a:gd name="connsiteY3" fmla="*/ 0 h 0"/>
                <a:gd name="connsiteX4" fmla="*/ 5279 w 0"/>
                <a:gd name="connsiteY4" fmla="*/ 5141 h 0"/>
                <a:gd name="connsiteX5" fmla="*/ 2501 w 0"/>
                <a:gd name="connsiteY5" fmla="*/ 5141 h 0"/>
                <a:gd name="connsiteX6" fmla="*/ 2501 w 0"/>
                <a:gd name="connsiteY6" fmla="*/ 76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>
                  <a:moveTo>
                    <a:pt x="2501" y="7641"/>
                  </a:moveTo>
                  <a:lnTo>
                    <a:pt x="0" y="5141"/>
                  </a:lnTo>
                  <a:lnTo>
                    <a:pt x="0" y="0"/>
                  </a:lnTo>
                  <a:lnTo>
                    <a:pt x="2501" y="0"/>
                  </a:lnTo>
                  <a:lnTo>
                    <a:pt x="5279" y="5141"/>
                  </a:lnTo>
                  <a:lnTo>
                    <a:pt x="2501" y="5141"/>
                  </a:lnTo>
                  <a:lnTo>
                    <a:pt x="2501" y="76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A146B39C-B6C0-4D4C-A9F5-3FCD3CBAB30A}"/>
                </a:ext>
              </a:extLst>
            </p:cNvPr>
            <p:cNvSpPr/>
            <p:nvPr/>
          </p:nvSpPr>
          <p:spPr>
            <a:xfrm>
              <a:off x="7470382" y="1733341"/>
              <a:ext cx="13893" cy="13893"/>
            </a:xfrm>
            <a:custGeom>
              <a:avLst/>
              <a:gdLst>
                <a:gd name="connsiteX0" fmla="*/ 20701 w 13893"/>
                <a:gd name="connsiteY0" fmla="*/ 10142 h 0"/>
                <a:gd name="connsiteX1" fmla="*/ 20701 w 13893"/>
                <a:gd name="connsiteY1" fmla="*/ 12782 h 0"/>
                <a:gd name="connsiteX2" fmla="*/ 18061 w 13893"/>
                <a:gd name="connsiteY2" fmla="*/ 12782 h 0"/>
                <a:gd name="connsiteX3" fmla="*/ 12921 w 13893"/>
                <a:gd name="connsiteY3" fmla="*/ 12782 h 0"/>
                <a:gd name="connsiteX4" fmla="*/ 10420 w 13893"/>
                <a:gd name="connsiteY4" fmla="*/ 12782 h 0"/>
                <a:gd name="connsiteX5" fmla="*/ 5141 w 13893"/>
                <a:gd name="connsiteY5" fmla="*/ 7641 h 0"/>
                <a:gd name="connsiteX6" fmla="*/ 2640 w 13893"/>
                <a:gd name="connsiteY6" fmla="*/ 5002 h 0"/>
                <a:gd name="connsiteX7" fmla="*/ 0 w 13893"/>
                <a:gd name="connsiteY7" fmla="*/ 5002 h 0"/>
                <a:gd name="connsiteX8" fmla="*/ 0 w 13893"/>
                <a:gd name="connsiteY8" fmla="*/ 0 h 0"/>
                <a:gd name="connsiteX9" fmla="*/ 2640 w 13893"/>
                <a:gd name="connsiteY9" fmla="*/ 0 h 0"/>
                <a:gd name="connsiteX10" fmla="*/ 7780 w 13893"/>
                <a:gd name="connsiteY10" fmla="*/ 2501 h 0"/>
                <a:gd name="connsiteX11" fmla="*/ 10420 w 13893"/>
                <a:gd name="connsiteY11" fmla="*/ 2501 h 0"/>
                <a:gd name="connsiteX12" fmla="*/ 12921 w 13893"/>
                <a:gd name="connsiteY12" fmla="*/ 0 h 0"/>
                <a:gd name="connsiteX13" fmla="*/ 15561 w 13893"/>
                <a:gd name="connsiteY13" fmla="*/ 2501 h 0"/>
                <a:gd name="connsiteX14" fmla="*/ 15561 w 13893"/>
                <a:gd name="connsiteY14" fmla="*/ 5002 h 0"/>
                <a:gd name="connsiteX15" fmla="*/ 18061 w 13893"/>
                <a:gd name="connsiteY15" fmla="*/ 5002 h 0"/>
                <a:gd name="connsiteX16" fmla="*/ 18061 w 13893"/>
                <a:gd name="connsiteY16" fmla="*/ 7641 h 0"/>
                <a:gd name="connsiteX17" fmla="*/ 20701 w 13893"/>
                <a:gd name="connsiteY17" fmla="*/ 7641 h 0"/>
                <a:gd name="connsiteX18" fmla="*/ 20701 w 13893"/>
                <a:gd name="connsiteY18" fmla="*/ 101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893">
                  <a:moveTo>
                    <a:pt x="20701" y="10142"/>
                  </a:moveTo>
                  <a:lnTo>
                    <a:pt x="20701" y="12782"/>
                  </a:lnTo>
                  <a:lnTo>
                    <a:pt x="18061" y="12782"/>
                  </a:lnTo>
                  <a:lnTo>
                    <a:pt x="12921" y="12782"/>
                  </a:lnTo>
                  <a:lnTo>
                    <a:pt x="10420" y="12782"/>
                  </a:lnTo>
                  <a:lnTo>
                    <a:pt x="5141" y="7641"/>
                  </a:lnTo>
                  <a:lnTo>
                    <a:pt x="2640" y="5002"/>
                  </a:lnTo>
                  <a:lnTo>
                    <a:pt x="0" y="5002"/>
                  </a:lnTo>
                  <a:lnTo>
                    <a:pt x="0" y="0"/>
                  </a:lnTo>
                  <a:lnTo>
                    <a:pt x="2640" y="0"/>
                  </a:lnTo>
                  <a:lnTo>
                    <a:pt x="7780" y="2501"/>
                  </a:lnTo>
                  <a:lnTo>
                    <a:pt x="10420" y="2501"/>
                  </a:lnTo>
                  <a:lnTo>
                    <a:pt x="12921" y="0"/>
                  </a:lnTo>
                  <a:lnTo>
                    <a:pt x="15561" y="2501"/>
                  </a:lnTo>
                  <a:lnTo>
                    <a:pt x="15561" y="5002"/>
                  </a:lnTo>
                  <a:lnTo>
                    <a:pt x="18061" y="5002"/>
                  </a:lnTo>
                  <a:lnTo>
                    <a:pt x="18061" y="7641"/>
                  </a:lnTo>
                  <a:lnTo>
                    <a:pt x="20701" y="7641"/>
                  </a:lnTo>
                  <a:lnTo>
                    <a:pt x="20701" y="1014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A58706F6-E4E9-433B-8304-47627C17C20A}"/>
                </a:ext>
              </a:extLst>
            </p:cNvPr>
            <p:cNvSpPr/>
            <p:nvPr/>
          </p:nvSpPr>
          <p:spPr>
            <a:xfrm>
              <a:off x="7449681" y="1730701"/>
              <a:ext cx="13893" cy="13893"/>
            </a:xfrm>
            <a:custGeom>
              <a:avLst/>
              <a:gdLst>
                <a:gd name="connsiteX0" fmla="*/ 7641 w 0"/>
                <a:gd name="connsiteY0" fmla="*/ 0 h 13893"/>
                <a:gd name="connsiteX1" fmla="*/ 7641 w 0"/>
                <a:gd name="connsiteY1" fmla="*/ 5141 h 13893"/>
                <a:gd name="connsiteX2" fmla="*/ 7641 w 0"/>
                <a:gd name="connsiteY2" fmla="*/ 10281 h 13893"/>
                <a:gd name="connsiteX3" fmla="*/ 7641 w 0"/>
                <a:gd name="connsiteY3" fmla="*/ 15422 h 13893"/>
                <a:gd name="connsiteX4" fmla="*/ 5140 w 0"/>
                <a:gd name="connsiteY4" fmla="*/ 15422 h 13893"/>
                <a:gd name="connsiteX5" fmla="*/ 5140 w 0"/>
                <a:gd name="connsiteY5" fmla="*/ 17922 h 13893"/>
                <a:gd name="connsiteX6" fmla="*/ 0 w 0"/>
                <a:gd name="connsiteY6" fmla="*/ 15422 h 13893"/>
                <a:gd name="connsiteX7" fmla="*/ 0 w 0"/>
                <a:gd name="connsiteY7" fmla="*/ 10281 h 13893"/>
                <a:gd name="connsiteX8" fmla="*/ 5140 w 0"/>
                <a:gd name="connsiteY8" fmla="*/ 2640 h 13893"/>
                <a:gd name="connsiteX9" fmla="*/ 7641 w 0"/>
                <a:gd name="connsiteY9" fmla="*/ 2640 h 13893"/>
                <a:gd name="connsiteX10" fmla="*/ 7641 w 0"/>
                <a:gd name="connsiteY10" fmla="*/ 0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h="13893">
                  <a:moveTo>
                    <a:pt x="7641" y="0"/>
                  </a:moveTo>
                  <a:lnTo>
                    <a:pt x="7641" y="5141"/>
                  </a:lnTo>
                  <a:lnTo>
                    <a:pt x="7641" y="10281"/>
                  </a:lnTo>
                  <a:lnTo>
                    <a:pt x="7641" y="15422"/>
                  </a:lnTo>
                  <a:lnTo>
                    <a:pt x="5140" y="15422"/>
                  </a:lnTo>
                  <a:lnTo>
                    <a:pt x="5140" y="17922"/>
                  </a:lnTo>
                  <a:lnTo>
                    <a:pt x="0" y="15422"/>
                  </a:lnTo>
                  <a:lnTo>
                    <a:pt x="0" y="10281"/>
                  </a:lnTo>
                  <a:lnTo>
                    <a:pt x="5140" y="2640"/>
                  </a:lnTo>
                  <a:lnTo>
                    <a:pt x="7641" y="2640"/>
                  </a:lnTo>
                  <a:lnTo>
                    <a:pt x="764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553BD04E-590D-444B-BFC6-C9C96F2D0368}"/>
                </a:ext>
              </a:extLst>
            </p:cNvPr>
            <p:cNvSpPr/>
            <p:nvPr/>
          </p:nvSpPr>
          <p:spPr>
            <a:xfrm>
              <a:off x="9029767" y="1753764"/>
              <a:ext cx="13893" cy="13893"/>
            </a:xfrm>
            <a:custGeom>
              <a:avLst/>
              <a:gdLst>
                <a:gd name="connsiteX0" fmla="*/ 2640 w 0"/>
                <a:gd name="connsiteY0" fmla="*/ 0 h 0"/>
                <a:gd name="connsiteX1" fmla="*/ 2640 w 0"/>
                <a:gd name="connsiteY1" fmla="*/ 5141 h 0"/>
                <a:gd name="connsiteX2" fmla="*/ 0 w 0"/>
                <a:gd name="connsiteY2" fmla="*/ 5141 h 0"/>
                <a:gd name="connsiteX3" fmla="*/ 0 w 0"/>
                <a:gd name="connsiteY3" fmla="*/ 2640 h 0"/>
                <a:gd name="connsiteX4" fmla="*/ 2640 w 0"/>
                <a:gd name="connsiteY4" fmla="*/ 2640 h 0"/>
                <a:gd name="connsiteX5" fmla="*/ 2640 w 0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2640" y="0"/>
                  </a:moveTo>
                  <a:lnTo>
                    <a:pt x="2640" y="5141"/>
                  </a:lnTo>
                  <a:lnTo>
                    <a:pt x="0" y="5141"/>
                  </a:lnTo>
                  <a:lnTo>
                    <a:pt x="0" y="2640"/>
                  </a:lnTo>
                  <a:lnTo>
                    <a:pt x="2640" y="2640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25CE4B44-290E-47F4-B7F9-2316B44FC7B0}"/>
                </a:ext>
              </a:extLst>
            </p:cNvPr>
            <p:cNvSpPr/>
            <p:nvPr/>
          </p:nvSpPr>
          <p:spPr>
            <a:xfrm>
              <a:off x="8802612" y="1756403"/>
              <a:ext cx="13893" cy="13893"/>
            </a:xfrm>
            <a:custGeom>
              <a:avLst/>
              <a:gdLst>
                <a:gd name="connsiteX0" fmla="*/ 0 w 0"/>
                <a:gd name="connsiteY0" fmla="*/ 5141 h 0"/>
                <a:gd name="connsiteX1" fmla="*/ 2501 w 0"/>
                <a:gd name="connsiteY1" fmla="*/ 5141 h 0"/>
                <a:gd name="connsiteX2" fmla="*/ 2501 w 0"/>
                <a:gd name="connsiteY2" fmla="*/ 0 h 0"/>
                <a:gd name="connsiteX3" fmla="*/ 5140 w 0"/>
                <a:gd name="connsiteY3" fmla="*/ 0 h 0"/>
                <a:gd name="connsiteX4" fmla="*/ 5140 w 0"/>
                <a:gd name="connsiteY4" fmla="*/ 2501 h 0"/>
                <a:gd name="connsiteX5" fmla="*/ 2501 w 0"/>
                <a:gd name="connsiteY5" fmla="*/ 5141 h 0"/>
                <a:gd name="connsiteX6" fmla="*/ 0 w 0"/>
                <a:gd name="connsiteY6" fmla="*/ 5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>
                  <a:moveTo>
                    <a:pt x="0" y="5141"/>
                  </a:moveTo>
                  <a:lnTo>
                    <a:pt x="2501" y="5141"/>
                  </a:lnTo>
                  <a:lnTo>
                    <a:pt x="2501" y="0"/>
                  </a:lnTo>
                  <a:lnTo>
                    <a:pt x="5140" y="0"/>
                  </a:lnTo>
                  <a:lnTo>
                    <a:pt x="5140" y="2501"/>
                  </a:lnTo>
                  <a:lnTo>
                    <a:pt x="2501" y="5141"/>
                  </a:lnTo>
                  <a:lnTo>
                    <a:pt x="0" y="5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996D7392-EDB8-45A1-96C5-303D5A42D1E9}"/>
                </a:ext>
              </a:extLst>
            </p:cNvPr>
            <p:cNvSpPr/>
            <p:nvPr/>
          </p:nvSpPr>
          <p:spPr>
            <a:xfrm>
              <a:off x="9024627" y="1756403"/>
              <a:ext cx="13893" cy="13893"/>
            </a:xfrm>
            <a:custGeom>
              <a:avLst/>
              <a:gdLst>
                <a:gd name="connsiteX0" fmla="*/ 2640 w 0"/>
                <a:gd name="connsiteY0" fmla="*/ 2501 h 0"/>
                <a:gd name="connsiteX1" fmla="*/ 2640 w 0"/>
                <a:gd name="connsiteY1" fmla="*/ 0 h 0"/>
                <a:gd name="connsiteX2" fmla="*/ 5140 w 0"/>
                <a:gd name="connsiteY2" fmla="*/ 0 h 0"/>
                <a:gd name="connsiteX3" fmla="*/ 5140 w 0"/>
                <a:gd name="connsiteY3" fmla="*/ 2501 h 0"/>
                <a:gd name="connsiteX4" fmla="*/ 0 w 0"/>
                <a:gd name="connsiteY4" fmla="*/ 2501 h 0"/>
                <a:gd name="connsiteX5" fmla="*/ 0 w 0"/>
                <a:gd name="connsiteY5" fmla="*/ 5141 h 0"/>
                <a:gd name="connsiteX6" fmla="*/ 0 w 0"/>
                <a:gd name="connsiteY6" fmla="*/ 2501 h 0"/>
                <a:gd name="connsiteX7" fmla="*/ 2640 w 0"/>
                <a:gd name="connsiteY7" fmla="*/ 25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>
                  <a:moveTo>
                    <a:pt x="2640" y="2501"/>
                  </a:moveTo>
                  <a:lnTo>
                    <a:pt x="2640" y="0"/>
                  </a:lnTo>
                  <a:lnTo>
                    <a:pt x="5140" y="0"/>
                  </a:lnTo>
                  <a:lnTo>
                    <a:pt x="5140" y="2501"/>
                  </a:lnTo>
                  <a:lnTo>
                    <a:pt x="0" y="2501"/>
                  </a:lnTo>
                  <a:lnTo>
                    <a:pt x="0" y="5141"/>
                  </a:lnTo>
                  <a:lnTo>
                    <a:pt x="0" y="2501"/>
                  </a:lnTo>
                  <a:lnTo>
                    <a:pt x="2640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32656EE-5202-4918-98FE-056A23CA783B}"/>
                </a:ext>
              </a:extLst>
            </p:cNvPr>
            <p:cNvSpPr/>
            <p:nvPr/>
          </p:nvSpPr>
          <p:spPr>
            <a:xfrm>
              <a:off x="7467881" y="1761544"/>
              <a:ext cx="13893" cy="13893"/>
            </a:xfrm>
            <a:custGeom>
              <a:avLst/>
              <a:gdLst>
                <a:gd name="connsiteX0" fmla="*/ 2501 w 0"/>
                <a:gd name="connsiteY0" fmla="*/ 0 h 0"/>
                <a:gd name="connsiteX1" fmla="*/ 2501 w 0"/>
                <a:gd name="connsiteY1" fmla="*/ 2501 h 0"/>
                <a:gd name="connsiteX2" fmla="*/ 0 w 0"/>
                <a:gd name="connsiteY2" fmla="*/ 2501 h 0"/>
                <a:gd name="connsiteX3" fmla="*/ 250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01" y="0"/>
                  </a:moveTo>
                  <a:lnTo>
                    <a:pt x="2501" y="2501"/>
                  </a:lnTo>
                  <a:lnTo>
                    <a:pt x="0" y="2501"/>
                  </a:lnTo>
                  <a:lnTo>
                    <a:pt x="250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EF1DB817-111C-4E01-BE2C-76282D439DA1}"/>
                </a:ext>
              </a:extLst>
            </p:cNvPr>
            <p:cNvSpPr/>
            <p:nvPr/>
          </p:nvSpPr>
          <p:spPr>
            <a:xfrm>
              <a:off x="8978084" y="1679296"/>
              <a:ext cx="27787" cy="83360"/>
            </a:xfrm>
            <a:custGeom>
              <a:avLst/>
              <a:gdLst>
                <a:gd name="connsiteX0" fmla="*/ 2640 w 27786"/>
                <a:gd name="connsiteY0" fmla="*/ 84749 h 83359"/>
                <a:gd name="connsiteX1" fmla="*/ 0 w 27786"/>
                <a:gd name="connsiteY1" fmla="*/ 84749 h 83359"/>
                <a:gd name="connsiteX2" fmla="*/ 0 w 27786"/>
                <a:gd name="connsiteY2" fmla="*/ 79609 h 83359"/>
                <a:gd name="connsiteX3" fmla="*/ 0 w 27786"/>
                <a:gd name="connsiteY3" fmla="*/ 69328 h 83359"/>
                <a:gd name="connsiteX4" fmla="*/ 2640 w 27786"/>
                <a:gd name="connsiteY4" fmla="*/ 64187 h 83359"/>
                <a:gd name="connsiteX5" fmla="*/ 2640 w 27786"/>
                <a:gd name="connsiteY5" fmla="*/ 59047 h 83359"/>
                <a:gd name="connsiteX6" fmla="*/ 5141 w 27786"/>
                <a:gd name="connsiteY6" fmla="*/ 54045 h 83359"/>
                <a:gd name="connsiteX7" fmla="*/ 5141 w 27786"/>
                <a:gd name="connsiteY7" fmla="*/ 48904 h 83359"/>
                <a:gd name="connsiteX8" fmla="*/ 5141 w 27786"/>
                <a:gd name="connsiteY8" fmla="*/ 43764 h 83359"/>
                <a:gd name="connsiteX9" fmla="*/ 5141 w 27786"/>
                <a:gd name="connsiteY9" fmla="*/ 38623 h 83359"/>
                <a:gd name="connsiteX10" fmla="*/ 7780 w 27786"/>
                <a:gd name="connsiteY10" fmla="*/ 38623 h 83359"/>
                <a:gd name="connsiteX11" fmla="*/ 7780 w 27786"/>
                <a:gd name="connsiteY11" fmla="*/ 33483 h 83359"/>
                <a:gd name="connsiteX12" fmla="*/ 10281 w 27786"/>
                <a:gd name="connsiteY12" fmla="*/ 28342 h 83359"/>
                <a:gd name="connsiteX13" fmla="*/ 10281 w 27786"/>
                <a:gd name="connsiteY13" fmla="*/ 17922 h 83359"/>
                <a:gd name="connsiteX14" fmla="*/ 10281 w 27786"/>
                <a:gd name="connsiteY14" fmla="*/ 15283 h 83359"/>
                <a:gd name="connsiteX15" fmla="*/ 10281 w 27786"/>
                <a:gd name="connsiteY15" fmla="*/ 10142 h 83359"/>
                <a:gd name="connsiteX16" fmla="*/ 7780 w 27786"/>
                <a:gd name="connsiteY16" fmla="*/ 10142 h 83359"/>
                <a:gd name="connsiteX17" fmla="*/ 10281 w 27786"/>
                <a:gd name="connsiteY17" fmla="*/ 7641 h 83359"/>
                <a:gd name="connsiteX18" fmla="*/ 10281 w 27786"/>
                <a:gd name="connsiteY18" fmla="*/ 5141 h 83359"/>
                <a:gd name="connsiteX19" fmla="*/ 12921 w 27786"/>
                <a:gd name="connsiteY19" fmla="*/ 5141 h 83359"/>
                <a:gd name="connsiteX20" fmla="*/ 12921 w 27786"/>
                <a:gd name="connsiteY20" fmla="*/ 2501 h 83359"/>
                <a:gd name="connsiteX21" fmla="*/ 15422 w 27786"/>
                <a:gd name="connsiteY21" fmla="*/ 2501 h 83359"/>
                <a:gd name="connsiteX22" fmla="*/ 20562 w 27786"/>
                <a:gd name="connsiteY22" fmla="*/ 0 h 83359"/>
                <a:gd name="connsiteX23" fmla="*/ 23202 w 27786"/>
                <a:gd name="connsiteY23" fmla="*/ 0 h 83359"/>
                <a:gd name="connsiteX24" fmla="*/ 23202 w 27786"/>
                <a:gd name="connsiteY24" fmla="*/ 2501 h 83359"/>
                <a:gd name="connsiteX25" fmla="*/ 25842 w 27786"/>
                <a:gd name="connsiteY25" fmla="*/ 5141 h 83359"/>
                <a:gd name="connsiteX26" fmla="*/ 25842 w 27786"/>
                <a:gd name="connsiteY26" fmla="*/ 10142 h 83359"/>
                <a:gd name="connsiteX27" fmla="*/ 28342 w 27786"/>
                <a:gd name="connsiteY27" fmla="*/ 12782 h 83359"/>
                <a:gd name="connsiteX28" fmla="*/ 28342 w 27786"/>
                <a:gd name="connsiteY28" fmla="*/ 15283 h 83359"/>
                <a:gd name="connsiteX29" fmla="*/ 28342 w 27786"/>
                <a:gd name="connsiteY29" fmla="*/ 12782 h 83359"/>
                <a:gd name="connsiteX30" fmla="*/ 28342 w 27786"/>
                <a:gd name="connsiteY30" fmla="*/ 17922 h 83359"/>
                <a:gd name="connsiteX31" fmla="*/ 28342 w 27786"/>
                <a:gd name="connsiteY31" fmla="*/ 15283 h 83359"/>
                <a:gd name="connsiteX32" fmla="*/ 25842 w 27786"/>
                <a:gd name="connsiteY32" fmla="*/ 17922 h 83359"/>
                <a:gd name="connsiteX33" fmla="*/ 25842 w 27786"/>
                <a:gd name="connsiteY33" fmla="*/ 12782 h 83359"/>
                <a:gd name="connsiteX34" fmla="*/ 25842 w 27786"/>
                <a:gd name="connsiteY34" fmla="*/ 7641 h 83359"/>
                <a:gd name="connsiteX35" fmla="*/ 23202 w 27786"/>
                <a:gd name="connsiteY35" fmla="*/ 5141 h 83359"/>
                <a:gd name="connsiteX36" fmla="*/ 23202 w 27786"/>
                <a:gd name="connsiteY36" fmla="*/ 10142 h 83359"/>
                <a:gd name="connsiteX37" fmla="*/ 25842 w 27786"/>
                <a:gd name="connsiteY37" fmla="*/ 12782 h 83359"/>
                <a:gd name="connsiteX38" fmla="*/ 25842 w 27786"/>
                <a:gd name="connsiteY38" fmla="*/ 17922 h 83359"/>
                <a:gd name="connsiteX39" fmla="*/ 23202 w 27786"/>
                <a:gd name="connsiteY39" fmla="*/ 17922 h 83359"/>
                <a:gd name="connsiteX40" fmla="*/ 23202 w 27786"/>
                <a:gd name="connsiteY40" fmla="*/ 12782 h 83359"/>
                <a:gd name="connsiteX41" fmla="*/ 23202 w 27786"/>
                <a:gd name="connsiteY41" fmla="*/ 10142 h 83359"/>
                <a:gd name="connsiteX42" fmla="*/ 20562 w 27786"/>
                <a:gd name="connsiteY42" fmla="*/ 10142 h 83359"/>
                <a:gd name="connsiteX43" fmla="*/ 20562 w 27786"/>
                <a:gd name="connsiteY43" fmla="*/ 7641 h 83359"/>
                <a:gd name="connsiteX44" fmla="*/ 23202 w 27786"/>
                <a:gd name="connsiteY44" fmla="*/ 7641 h 83359"/>
                <a:gd name="connsiteX45" fmla="*/ 23202 w 27786"/>
                <a:gd name="connsiteY45" fmla="*/ 2501 h 83359"/>
                <a:gd name="connsiteX46" fmla="*/ 23202 w 27786"/>
                <a:gd name="connsiteY46" fmla="*/ 5141 h 83359"/>
                <a:gd name="connsiteX47" fmla="*/ 20562 w 27786"/>
                <a:gd name="connsiteY47" fmla="*/ 7641 h 83359"/>
                <a:gd name="connsiteX48" fmla="*/ 18061 w 27786"/>
                <a:gd name="connsiteY48" fmla="*/ 7641 h 83359"/>
                <a:gd name="connsiteX49" fmla="*/ 18061 w 27786"/>
                <a:gd name="connsiteY49" fmla="*/ 12782 h 83359"/>
                <a:gd name="connsiteX50" fmla="*/ 12921 w 27786"/>
                <a:gd name="connsiteY50" fmla="*/ 12782 h 83359"/>
                <a:gd name="connsiteX51" fmla="*/ 12921 w 27786"/>
                <a:gd name="connsiteY51" fmla="*/ 15283 h 83359"/>
                <a:gd name="connsiteX52" fmla="*/ 15422 w 27786"/>
                <a:gd name="connsiteY52" fmla="*/ 17922 h 83359"/>
                <a:gd name="connsiteX53" fmla="*/ 12921 w 27786"/>
                <a:gd name="connsiteY53" fmla="*/ 17922 h 83359"/>
                <a:gd name="connsiteX54" fmla="*/ 12921 w 27786"/>
                <a:gd name="connsiteY54" fmla="*/ 23063 h 83359"/>
                <a:gd name="connsiteX55" fmla="*/ 15422 w 27786"/>
                <a:gd name="connsiteY55" fmla="*/ 25703 h 83359"/>
                <a:gd name="connsiteX56" fmla="*/ 15422 w 27786"/>
                <a:gd name="connsiteY56" fmla="*/ 30843 h 83359"/>
                <a:gd name="connsiteX57" fmla="*/ 15422 w 27786"/>
                <a:gd name="connsiteY57" fmla="*/ 35984 h 83359"/>
                <a:gd name="connsiteX58" fmla="*/ 15422 w 27786"/>
                <a:gd name="connsiteY58" fmla="*/ 41124 h 83359"/>
                <a:gd name="connsiteX59" fmla="*/ 12921 w 27786"/>
                <a:gd name="connsiteY59" fmla="*/ 41124 h 83359"/>
                <a:gd name="connsiteX60" fmla="*/ 12921 w 27786"/>
                <a:gd name="connsiteY60" fmla="*/ 43764 h 83359"/>
                <a:gd name="connsiteX61" fmla="*/ 10281 w 27786"/>
                <a:gd name="connsiteY61" fmla="*/ 43764 h 83359"/>
                <a:gd name="connsiteX62" fmla="*/ 10281 w 27786"/>
                <a:gd name="connsiteY62" fmla="*/ 46265 h 83359"/>
                <a:gd name="connsiteX63" fmla="*/ 7780 w 27786"/>
                <a:gd name="connsiteY63" fmla="*/ 46265 h 83359"/>
                <a:gd name="connsiteX64" fmla="*/ 10281 w 27786"/>
                <a:gd name="connsiteY64" fmla="*/ 46265 h 83359"/>
                <a:gd name="connsiteX65" fmla="*/ 7780 w 27786"/>
                <a:gd name="connsiteY65" fmla="*/ 46265 h 83359"/>
                <a:gd name="connsiteX66" fmla="*/ 10281 w 27786"/>
                <a:gd name="connsiteY66" fmla="*/ 48904 h 83359"/>
                <a:gd name="connsiteX67" fmla="*/ 10281 w 27786"/>
                <a:gd name="connsiteY67" fmla="*/ 51405 h 83359"/>
                <a:gd name="connsiteX68" fmla="*/ 7780 w 27786"/>
                <a:gd name="connsiteY68" fmla="*/ 51405 h 83359"/>
                <a:gd name="connsiteX69" fmla="*/ 7780 w 27786"/>
                <a:gd name="connsiteY69" fmla="*/ 48904 h 83359"/>
                <a:gd name="connsiteX70" fmla="*/ 7780 w 27786"/>
                <a:gd name="connsiteY70" fmla="*/ 51405 h 83359"/>
                <a:gd name="connsiteX71" fmla="*/ 5141 w 27786"/>
                <a:gd name="connsiteY71" fmla="*/ 54045 h 83359"/>
                <a:gd name="connsiteX72" fmla="*/ 5141 w 27786"/>
                <a:gd name="connsiteY72" fmla="*/ 59047 h 83359"/>
                <a:gd name="connsiteX73" fmla="*/ 2640 w 27786"/>
                <a:gd name="connsiteY73" fmla="*/ 61686 h 83359"/>
                <a:gd name="connsiteX74" fmla="*/ 2640 w 27786"/>
                <a:gd name="connsiteY74" fmla="*/ 64187 h 83359"/>
                <a:gd name="connsiteX75" fmla="*/ 5141 w 27786"/>
                <a:gd name="connsiteY75" fmla="*/ 66827 h 83359"/>
                <a:gd name="connsiteX76" fmla="*/ 2640 w 27786"/>
                <a:gd name="connsiteY76" fmla="*/ 66827 h 83359"/>
                <a:gd name="connsiteX77" fmla="*/ 5141 w 27786"/>
                <a:gd name="connsiteY77" fmla="*/ 66827 h 83359"/>
                <a:gd name="connsiteX78" fmla="*/ 5141 w 27786"/>
                <a:gd name="connsiteY78" fmla="*/ 71967 h 83359"/>
                <a:gd name="connsiteX79" fmla="*/ 5141 w 27786"/>
                <a:gd name="connsiteY79" fmla="*/ 74468 h 83359"/>
                <a:gd name="connsiteX80" fmla="*/ 5141 w 27786"/>
                <a:gd name="connsiteY80" fmla="*/ 71967 h 83359"/>
                <a:gd name="connsiteX81" fmla="*/ 2640 w 27786"/>
                <a:gd name="connsiteY81" fmla="*/ 71967 h 83359"/>
                <a:gd name="connsiteX82" fmla="*/ 2640 w 27786"/>
                <a:gd name="connsiteY82" fmla="*/ 74468 h 83359"/>
                <a:gd name="connsiteX83" fmla="*/ 5141 w 27786"/>
                <a:gd name="connsiteY83" fmla="*/ 74468 h 83359"/>
                <a:gd name="connsiteX84" fmla="*/ 5141 w 27786"/>
                <a:gd name="connsiteY84" fmla="*/ 79609 h 83359"/>
                <a:gd name="connsiteX85" fmla="*/ 2640 w 27786"/>
                <a:gd name="connsiteY85" fmla="*/ 79609 h 83359"/>
                <a:gd name="connsiteX86" fmla="*/ 2640 w 27786"/>
                <a:gd name="connsiteY86" fmla="*/ 77108 h 83359"/>
                <a:gd name="connsiteX87" fmla="*/ 2640 w 27786"/>
                <a:gd name="connsiteY87" fmla="*/ 79609 h 83359"/>
                <a:gd name="connsiteX88" fmla="*/ 5141 w 27786"/>
                <a:gd name="connsiteY88" fmla="*/ 79609 h 83359"/>
                <a:gd name="connsiteX89" fmla="*/ 2640 w 27786"/>
                <a:gd name="connsiteY89" fmla="*/ 79609 h 83359"/>
                <a:gd name="connsiteX90" fmla="*/ 2640 w 27786"/>
                <a:gd name="connsiteY90" fmla="*/ 84749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7786" h="83359">
                  <a:moveTo>
                    <a:pt x="2640" y="84749"/>
                  </a:moveTo>
                  <a:lnTo>
                    <a:pt x="0" y="84749"/>
                  </a:lnTo>
                  <a:lnTo>
                    <a:pt x="0" y="79609"/>
                  </a:lnTo>
                  <a:lnTo>
                    <a:pt x="0" y="69328"/>
                  </a:lnTo>
                  <a:lnTo>
                    <a:pt x="2640" y="64187"/>
                  </a:lnTo>
                  <a:lnTo>
                    <a:pt x="2640" y="59047"/>
                  </a:lnTo>
                  <a:lnTo>
                    <a:pt x="5141" y="54045"/>
                  </a:lnTo>
                  <a:lnTo>
                    <a:pt x="5141" y="48904"/>
                  </a:lnTo>
                  <a:lnTo>
                    <a:pt x="5141" y="43764"/>
                  </a:lnTo>
                  <a:lnTo>
                    <a:pt x="5141" y="38623"/>
                  </a:lnTo>
                  <a:lnTo>
                    <a:pt x="7780" y="38623"/>
                  </a:lnTo>
                  <a:lnTo>
                    <a:pt x="7780" y="33483"/>
                  </a:lnTo>
                  <a:lnTo>
                    <a:pt x="10281" y="28342"/>
                  </a:lnTo>
                  <a:lnTo>
                    <a:pt x="10281" y="17922"/>
                  </a:lnTo>
                  <a:lnTo>
                    <a:pt x="10281" y="15283"/>
                  </a:lnTo>
                  <a:lnTo>
                    <a:pt x="10281" y="10142"/>
                  </a:lnTo>
                  <a:lnTo>
                    <a:pt x="7780" y="10142"/>
                  </a:lnTo>
                  <a:lnTo>
                    <a:pt x="10281" y="7641"/>
                  </a:lnTo>
                  <a:lnTo>
                    <a:pt x="10281" y="5141"/>
                  </a:lnTo>
                  <a:lnTo>
                    <a:pt x="12921" y="5141"/>
                  </a:lnTo>
                  <a:lnTo>
                    <a:pt x="12921" y="2501"/>
                  </a:lnTo>
                  <a:lnTo>
                    <a:pt x="15422" y="2501"/>
                  </a:lnTo>
                  <a:lnTo>
                    <a:pt x="20562" y="0"/>
                  </a:lnTo>
                  <a:lnTo>
                    <a:pt x="23202" y="0"/>
                  </a:lnTo>
                  <a:lnTo>
                    <a:pt x="23202" y="2501"/>
                  </a:lnTo>
                  <a:lnTo>
                    <a:pt x="25842" y="5141"/>
                  </a:lnTo>
                  <a:lnTo>
                    <a:pt x="25842" y="10142"/>
                  </a:lnTo>
                  <a:lnTo>
                    <a:pt x="28342" y="12782"/>
                  </a:lnTo>
                  <a:lnTo>
                    <a:pt x="28342" y="15283"/>
                  </a:lnTo>
                  <a:lnTo>
                    <a:pt x="28342" y="12782"/>
                  </a:lnTo>
                  <a:lnTo>
                    <a:pt x="28342" y="17922"/>
                  </a:lnTo>
                  <a:lnTo>
                    <a:pt x="28342" y="15283"/>
                  </a:lnTo>
                  <a:lnTo>
                    <a:pt x="25842" y="17922"/>
                  </a:lnTo>
                  <a:lnTo>
                    <a:pt x="25842" y="12782"/>
                  </a:lnTo>
                  <a:lnTo>
                    <a:pt x="25842" y="7641"/>
                  </a:lnTo>
                  <a:lnTo>
                    <a:pt x="23202" y="5141"/>
                  </a:lnTo>
                  <a:lnTo>
                    <a:pt x="23202" y="10142"/>
                  </a:lnTo>
                  <a:lnTo>
                    <a:pt x="25842" y="12782"/>
                  </a:lnTo>
                  <a:lnTo>
                    <a:pt x="25842" y="17922"/>
                  </a:lnTo>
                  <a:lnTo>
                    <a:pt x="23202" y="17922"/>
                  </a:lnTo>
                  <a:lnTo>
                    <a:pt x="23202" y="12782"/>
                  </a:lnTo>
                  <a:lnTo>
                    <a:pt x="23202" y="10142"/>
                  </a:lnTo>
                  <a:lnTo>
                    <a:pt x="20562" y="10142"/>
                  </a:lnTo>
                  <a:lnTo>
                    <a:pt x="20562" y="7641"/>
                  </a:lnTo>
                  <a:lnTo>
                    <a:pt x="23202" y="7641"/>
                  </a:lnTo>
                  <a:lnTo>
                    <a:pt x="23202" y="2501"/>
                  </a:lnTo>
                  <a:lnTo>
                    <a:pt x="23202" y="5141"/>
                  </a:lnTo>
                  <a:lnTo>
                    <a:pt x="20562" y="7641"/>
                  </a:lnTo>
                  <a:lnTo>
                    <a:pt x="18061" y="7641"/>
                  </a:lnTo>
                  <a:lnTo>
                    <a:pt x="18061" y="12782"/>
                  </a:lnTo>
                  <a:lnTo>
                    <a:pt x="12921" y="12782"/>
                  </a:lnTo>
                  <a:lnTo>
                    <a:pt x="12921" y="15283"/>
                  </a:lnTo>
                  <a:lnTo>
                    <a:pt x="15422" y="17922"/>
                  </a:lnTo>
                  <a:lnTo>
                    <a:pt x="12921" y="17922"/>
                  </a:lnTo>
                  <a:lnTo>
                    <a:pt x="12921" y="23063"/>
                  </a:lnTo>
                  <a:lnTo>
                    <a:pt x="15422" y="25703"/>
                  </a:lnTo>
                  <a:lnTo>
                    <a:pt x="15422" y="30843"/>
                  </a:lnTo>
                  <a:lnTo>
                    <a:pt x="15422" y="35984"/>
                  </a:lnTo>
                  <a:lnTo>
                    <a:pt x="15422" y="41124"/>
                  </a:lnTo>
                  <a:lnTo>
                    <a:pt x="12921" y="41124"/>
                  </a:lnTo>
                  <a:lnTo>
                    <a:pt x="12921" y="43764"/>
                  </a:lnTo>
                  <a:lnTo>
                    <a:pt x="10281" y="43764"/>
                  </a:lnTo>
                  <a:lnTo>
                    <a:pt x="10281" y="46265"/>
                  </a:lnTo>
                  <a:lnTo>
                    <a:pt x="7780" y="46265"/>
                  </a:lnTo>
                  <a:lnTo>
                    <a:pt x="10281" y="46265"/>
                  </a:lnTo>
                  <a:lnTo>
                    <a:pt x="7780" y="46265"/>
                  </a:lnTo>
                  <a:lnTo>
                    <a:pt x="10281" y="48904"/>
                  </a:lnTo>
                  <a:lnTo>
                    <a:pt x="10281" y="51405"/>
                  </a:lnTo>
                  <a:lnTo>
                    <a:pt x="7780" y="51405"/>
                  </a:lnTo>
                  <a:lnTo>
                    <a:pt x="7780" y="48904"/>
                  </a:lnTo>
                  <a:lnTo>
                    <a:pt x="7780" y="51405"/>
                  </a:lnTo>
                  <a:lnTo>
                    <a:pt x="5141" y="54045"/>
                  </a:lnTo>
                  <a:lnTo>
                    <a:pt x="5141" y="59047"/>
                  </a:lnTo>
                  <a:lnTo>
                    <a:pt x="2640" y="61686"/>
                  </a:lnTo>
                  <a:lnTo>
                    <a:pt x="2640" y="64187"/>
                  </a:lnTo>
                  <a:lnTo>
                    <a:pt x="5141" y="66827"/>
                  </a:lnTo>
                  <a:lnTo>
                    <a:pt x="2640" y="66827"/>
                  </a:lnTo>
                  <a:lnTo>
                    <a:pt x="5141" y="66827"/>
                  </a:lnTo>
                  <a:lnTo>
                    <a:pt x="5141" y="71967"/>
                  </a:lnTo>
                  <a:lnTo>
                    <a:pt x="5141" y="74468"/>
                  </a:lnTo>
                  <a:lnTo>
                    <a:pt x="5141" y="71967"/>
                  </a:lnTo>
                  <a:lnTo>
                    <a:pt x="2640" y="71967"/>
                  </a:lnTo>
                  <a:lnTo>
                    <a:pt x="2640" y="74468"/>
                  </a:lnTo>
                  <a:lnTo>
                    <a:pt x="5141" y="74468"/>
                  </a:lnTo>
                  <a:lnTo>
                    <a:pt x="5141" y="79609"/>
                  </a:lnTo>
                  <a:lnTo>
                    <a:pt x="2640" y="79609"/>
                  </a:lnTo>
                  <a:lnTo>
                    <a:pt x="2640" y="77108"/>
                  </a:lnTo>
                  <a:lnTo>
                    <a:pt x="2640" y="79609"/>
                  </a:lnTo>
                  <a:lnTo>
                    <a:pt x="5141" y="79609"/>
                  </a:lnTo>
                  <a:lnTo>
                    <a:pt x="2640" y="79609"/>
                  </a:lnTo>
                  <a:lnTo>
                    <a:pt x="2640" y="8474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0F544421-A55C-4ABB-AAE3-A95897E341CD}"/>
                </a:ext>
              </a:extLst>
            </p:cNvPr>
            <p:cNvSpPr/>
            <p:nvPr/>
          </p:nvSpPr>
          <p:spPr>
            <a:xfrm>
              <a:off x="8998647" y="1740982"/>
              <a:ext cx="27787" cy="27787"/>
            </a:xfrm>
            <a:custGeom>
              <a:avLst/>
              <a:gdLst>
                <a:gd name="connsiteX0" fmla="*/ 0 w 27786"/>
                <a:gd name="connsiteY0" fmla="*/ 30843 h 27786"/>
                <a:gd name="connsiteX1" fmla="*/ 0 w 27786"/>
                <a:gd name="connsiteY1" fmla="*/ 25703 h 27786"/>
                <a:gd name="connsiteX2" fmla="*/ 2640 w 27786"/>
                <a:gd name="connsiteY2" fmla="*/ 23063 h 27786"/>
                <a:gd name="connsiteX3" fmla="*/ 7780 w 27786"/>
                <a:gd name="connsiteY3" fmla="*/ 12782 h 27786"/>
                <a:gd name="connsiteX4" fmla="*/ 7780 w 27786"/>
                <a:gd name="connsiteY4" fmla="*/ 10281 h 27786"/>
                <a:gd name="connsiteX5" fmla="*/ 10420 w 27786"/>
                <a:gd name="connsiteY5" fmla="*/ 7641 h 27786"/>
                <a:gd name="connsiteX6" fmla="*/ 10420 w 27786"/>
                <a:gd name="connsiteY6" fmla="*/ 5141 h 27786"/>
                <a:gd name="connsiteX7" fmla="*/ 12921 w 27786"/>
                <a:gd name="connsiteY7" fmla="*/ 2501 h 27786"/>
                <a:gd name="connsiteX8" fmla="*/ 18339 w 27786"/>
                <a:gd name="connsiteY8" fmla="*/ 2501 h 27786"/>
                <a:gd name="connsiteX9" fmla="*/ 18339 w 27786"/>
                <a:gd name="connsiteY9" fmla="*/ 0 h 27786"/>
                <a:gd name="connsiteX10" fmla="*/ 20840 w 27786"/>
                <a:gd name="connsiteY10" fmla="*/ 0 h 27786"/>
                <a:gd name="connsiteX11" fmla="*/ 23480 w 27786"/>
                <a:gd name="connsiteY11" fmla="*/ 2501 h 27786"/>
                <a:gd name="connsiteX12" fmla="*/ 23480 w 27786"/>
                <a:gd name="connsiteY12" fmla="*/ 5141 h 27786"/>
                <a:gd name="connsiteX13" fmla="*/ 28620 w 27786"/>
                <a:gd name="connsiteY13" fmla="*/ 5141 h 27786"/>
                <a:gd name="connsiteX14" fmla="*/ 33761 w 27786"/>
                <a:gd name="connsiteY14" fmla="*/ 5141 h 27786"/>
                <a:gd name="connsiteX15" fmla="*/ 31121 w 27786"/>
                <a:gd name="connsiteY15" fmla="*/ 5141 h 27786"/>
                <a:gd name="connsiteX16" fmla="*/ 31121 w 27786"/>
                <a:gd name="connsiteY16" fmla="*/ 7641 h 27786"/>
                <a:gd name="connsiteX17" fmla="*/ 33761 w 27786"/>
                <a:gd name="connsiteY17" fmla="*/ 7641 h 27786"/>
                <a:gd name="connsiteX18" fmla="*/ 33761 w 27786"/>
                <a:gd name="connsiteY18" fmla="*/ 12782 h 27786"/>
                <a:gd name="connsiteX19" fmla="*/ 31121 w 27786"/>
                <a:gd name="connsiteY19" fmla="*/ 12782 h 27786"/>
                <a:gd name="connsiteX20" fmla="*/ 31121 w 27786"/>
                <a:gd name="connsiteY20" fmla="*/ 15422 h 27786"/>
                <a:gd name="connsiteX21" fmla="*/ 28620 w 27786"/>
                <a:gd name="connsiteY21" fmla="*/ 15422 h 27786"/>
                <a:gd name="connsiteX22" fmla="*/ 23480 w 27786"/>
                <a:gd name="connsiteY22" fmla="*/ 15422 h 27786"/>
                <a:gd name="connsiteX23" fmla="*/ 23480 w 27786"/>
                <a:gd name="connsiteY23" fmla="*/ 17922 h 27786"/>
                <a:gd name="connsiteX24" fmla="*/ 23480 w 27786"/>
                <a:gd name="connsiteY24" fmla="*/ 15422 h 27786"/>
                <a:gd name="connsiteX25" fmla="*/ 20840 w 27786"/>
                <a:gd name="connsiteY25" fmla="*/ 17922 h 27786"/>
                <a:gd name="connsiteX26" fmla="*/ 20840 w 27786"/>
                <a:gd name="connsiteY26" fmla="*/ 20562 h 27786"/>
                <a:gd name="connsiteX27" fmla="*/ 23480 w 27786"/>
                <a:gd name="connsiteY27" fmla="*/ 20562 h 27786"/>
                <a:gd name="connsiteX28" fmla="*/ 20840 w 27786"/>
                <a:gd name="connsiteY28" fmla="*/ 20562 h 27786"/>
                <a:gd name="connsiteX29" fmla="*/ 20840 w 27786"/>
                <a:gd name="connsiteY29" fmla="*/ 23063 h 27786"/>
                <a:gd name="connsiteX30" fmla="*/ 15699 w 27786"/>
                <a:gd name="connsiteY30" fmla="*/ 23063 h 27786"/>
                <a:gd name="connsiteX31" fmla="*/ 12921 w 27786"/>
                <a:gd name="connsiteY31" fmla="*/ 25703 h 27786"/>
                <a:gd name="connsiteX32" fmla="*/ 15699 w 27786"/>
                <a:gd name="connsiteY32" fmla="*/ 25703 h 27786"/>
                <a:gd name="connsiteX33" fmla="*/ 12921 w 27786"/>
                <a:gd name="connsiteY33" fmla="*/ 25703 h 27786"/>
                <a:gd name="connsiteX34" fmla="*/ 12921 w 27786"/>
                <a:gd name="connsiteY34" fmla="*/ 28203 h 27786"/>
                <a:gd name="connsiteX35" fmla="*/ 10420 w 27786"/>
                <a:gd name="connsiteY35" fmla="*/ 28203 h 27786"/>
                <a:gd name="connsiteX36" fmla="*/ 10420 w 27786"/>
                <a:gd name="connsiteY36" fmla="*/ 25703 h 27786"/>
                <a:gd name="connsiteX37" fmla="*/ 5279 w 27786"/>
                <a:gd name="connsiteY37" fmla="*/ 30843 h 27786"/>
                <a:gd name="connsiteX38" fmla="*/ 0 w 27786"/>
                <a:gd name="connsiteY38" fmla="*/ 30843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786" h="27786">
                  <a:moveTo>
                    <a:pt x="0" y="30843"/>
                  </a:moveTo>
                  <a:lnTo>
                    <a:pt x="0" y="25703"/>
                  </a:lnTo>
                  <a:lnTo>
                    <a:pt x="2640" y="23063"/>
                  </a:lnTo>
                  <a:lnTo>
                    <a:pt x="7780" y="12782"/>
                  </a:lnTo>
                  <a:lnTo>
                    <a:pt x="7780" y="10281"/>
                  </a:lnTo>
                  <a:lnTo>
                    <a:pt x="10420" y="7641"/>
                  </a:lnTo>
                  <a:lnTo>
                    <a:pt x="10420" y="5141"/>
                  </a:lnTo>
                  <a:lnTo>
                    <a:pt x="12921" y="2501"/>
                  </a:lnTo>
                  <a:lnTo>
                    <a:pt x="18339" y="2501"/>
                  </a:lnTo>
                  <a:lnTo>
                    <a:pt x="18339" y="0"/>
                  </a:lnTo>
                  <a:lnTo>
                    <a:pt x="20840" y="0"/>
                  </a:lnTo>
                  <a:lnTo>
                    <a:pt x="23480" y="2501"/>
                  </a:lnTo>
                  <a:lnTo>
                    <a:pt x="23480" y="5141"/>
                  </a:lnTo>
                  <a:lnTo>
                    <a:pt x="28620" y="5141"/>
                  </a:lnTo>
                  <a:lnTo>
                    <a:pt x="33761" y="5141"/>
                  </a:lnTo>
                  <a:lnTo>
                    <a:pt x="31121" y="5141"/>
                  </a:lnTo>
                  <a:lnTo>
                    <a:pt x="31121" y="7641"/>
                  </a:lnTo>
                  <a:lnTo>
                    <a:pt x="33761" y="7641"/>
                  </a:lnTo>
                  <a:lnTo>
                    <a:pt x="33761" y="12782"/>
                  </a:lnTo>
                  <a:lnTo>
                    <a:pt x="31121" y="12782"/>
                  </a:lnTo>
                  <a:lnTo>
                    <a:pt x="31121" y="15422"/>
                  </a:lnTo>
                  <a:lnTo>
                    <a:pt x="28620" y="15422"/>
                  </a:lnTo>
                  <a:lnTo>
                    <a:pt x="23480" y="15422"/>
                  </a:lnTo>
                  <a:lnTo>
                    <a:pt x="23480" y="17922"/>
                  </a:lnTo>
                  <a:lnTo>
                    <a:pt x="23480" y="15422"/>
                  </a:lnTo>
                  <a:lnTo>
                    <a:pt x="20840" y="17922"/>
                  </a:lnTo>
                  <a:lnTo>
                    <a:pt x="20840" y="20562"/>
                  </a:lnTo>
                  <a:lnTo>
                    <a:pt x="23480" y="20562"/>
                  </a:lnTo>
                  <a:lnTo>
                    <a:pt x="20840" y="20562"/>
                  </a:lnTo>
                  <a:lnTo>
                    <a:pt x="20840" y="23063"/>
                  </a:lnTo>
                  <a:lnTo>
                    <a:pt x="15699" y="23063"/>
                  </a:lnTo>
                  <a:lnTo>
                    <a:pt x="12921" y="25703"/>
                  </a:lnTo>
                  <a:lnTo>
                    <a:pt x="15699" y="25703"/>
                  </a:lnTo>
                  <a:lnTo>
                    <a:pt x="12921" y="25703"/>
                  </a:lnTo>
                  <a:lnTo>
                    <a:pt x="12921" y="28203"/>
                  </a:lnTo>
                  <a:lnTo>
                    <a:pt x="10420" y="28203"/>
                  </a:lnTo>
                  <a:lnTo>
                    <a:pt x="10420" y="25703"/>
                  </a:lnTo>
                  <a:lnTo>
                    <a:pt x="5279" y="30843"/>
                  </a:lnTo>
                  <a:lnTo>
                    <a:pt x="0" y="3084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FCCDE6A7-8000-4847-A7C7-66C6D9096037}"/>
                </a:ext>
              </a:extLst>
            </p:cNvPr>
            <p:cNvSpPr/>
            <p:nvPr/>
          </p:nvSpPr>
          <p:spPr>
            <a:xfrm>
              <a:off x="7818965" y="1774326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0098CBD7-5B77-401D-95E2-E629F4B978BC}"/>
                </a:ext>
              </a:extLst>
            </p:cNvPr>
            <p:cNvSpPr/>
            <p:nvPr/>
          </p:nvSpPr>
          <p:spPr>
            <a:xfrm>
              <a:off x="8952243" y="1774326"/>
              <a:ext cx="13893" cy="13893"/>
            </a:xfrm>
            <a:custGeom>
              <a:avLst/>
              <a:gdLst>
                <a:gd name="connsiteX0" fmla="*/ 0 w 0"/>
                <a:gd name="connsiteY0" fmla="*/ 2640 h 0"/>
                <a:gd name="connsiteX1" fmla="*/ 0 w 0"/>
                <a:gd name="connsiteY1" fmla="*/ 0 h 0"/>
                <a:gd name="connsiteX2" fmla="*/ 2640 w 0"/>
                <a:gd name="connsiteY2" fmla="*/ 0 h 0"/>
                <a:gd name="connsiteX3" fmla="*/ 2640 w 0"/>
                <a:gd name="connsiteY3" fmla="*/ 2640 h 0"/>
                <a:gd name="connsiteX4" fmla="*/ 0 w 0"/>
                <a:gd name="connsiteY4" fmla="*/ 2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40"/>
                  </a:moveTo>
                  <a:lnTo>
                    <a:pt x="0" y="0"/>
                  </a:lnTo>
                  <a:lnTo>
                    <a:pt x="2640" y="0"/>
                  </a:lnTo>
                  <a:lnTo>
                    <a:pt x="2640" y="2640"/>
                  </a:lnTo>
                  <a:lnTo>
                    <a:pt x="0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9BAD8B0-5F04-4EF7-818E-E88AD22DB3D4}"/>
                </a:ext>
              </a:extLst>
            </p:cNvPr>
            <p:cNvSpPr/>
            <p:nvPr/>
          </p:nvSpPr>
          <p:spPr>
            <a:xfrm>
              <a:off x="8949742" y="1776966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501 w 0"/>
                <a:gd name="connsiteY1" fmla="*/ 0 h 0"/>
                <a:gd name="connsiteX2" fmla="*/ 2501 w 0"/>
                <a:gd name="connsiteY2" fmla="*/ 2501 h 0"/>
                <a:gd name="connsiteX3" fmla="*/ 0 w 0"/>
                <a:gd name="connsiteY3" fmla="*/ 2501 h 0"/>
                <a:gd name="connsiteX4" fmla="*/ 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501" y="0"/>
                  </a:lnTo>
                  <a:lnTo>
                    <a:pt x="2501" y="2501"/>
                  </a:lnTo>
                  <a:lnTo>
                    <a:pt x="0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A82CA365-2DDD-4463-934A-3C852B03F999}"/>
                </a:ext>
              </a:extLst>
            </p:cNvPr>
            <p:cNvSpPr/>
            <p:nvPr/>
          </p:nvSpPr>
          <p:spPr>
            <a:xfrm>
              <a:off x="8949742" y="1776966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50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8928FBB7-627D-4455-9AD1-0FA523CA2205}"/>
                </a:ext>
              </a:extLst>
            </p:cNvPr>
            <p:cNvSpPr/>
            <p:nvPr/>
          </p:nvSpPr>
          <p:spPr>
            <a:xfrm>
              <a:off x="9114933" y="1743483"/>
              <a:ext cx="27787" cy="27787"/>
            </a:xfrm>
            <a:custGeom>
              <a:avLst/>
              <a:gdLst>
                <a:gd name="connsiteX0" fmla="*/ 10281 w 27786"/>
                <a:gd name="connsiteY0" fmla="*/ 0 h 27786"/>
                <a:gd name="connsiteX1" fmla="*/ 7780 w 27786"/>
                <a:gd name="connsiteY1" fmla="*/ 0 h 27786"/>
                <a:gd name="connsiteX2" fmla="*/ 5140 w 27786"/>
                <a:gd name="connsiteY2" fmla="*/ 2640 h 27786"/>
                <a:gd name="connsiteX3" fmla="*/ 2640 w 27786"/>
                <a:gd name="connsiteY3" fmla="*/ 2640 h 27786"/>
                <a:gd name="connsiteX4" fmla="*/ 2640 w 27786"/>
                <a:gd name="connsiteY4" fmla="*/ 7780 h 27786"/>
                <a:gd name="connsiteX5" fmla="*/ 0 w 27786"/>
                <a:gd name="connsiteY5" fmla="*/ 10281 h 27786"/>
                <a:gd name="connsiteX6" fmla="*/ 0 w 27786"/>
                <a:gd name="connsiteY6" fmla="*/ 15422 h 27786"/>
                <a:gd name="connsiteX7" fmla="*/ 2640 w 27786"/>
                <a:gd name="connsiteY7" fmla="*/ 15422 h 27786"/>
                <a:gd name="connsiteX8" fmla="*/ 7780 w 27786"/>
                <a:gd name="connsiteY8" fmla="*/ 15422 h 27786"/>
                <a:gd name="connsiteX9" fmla="*/ 12921 w 27786"/>
                <a:gd name="connsiteY9" fmla="*/ 15422 h 27786"/>
                <a:gd name="connsiteX10" fmla="*/ 12921 w 27786"/>
                <a:gd name="connsiteY10" fmla="*/ 18061 h 27786"/>
                <a:gd name="connsiteX11" fmla="*/ 10281 w 27786"/>
                <a:gd name="connsiteY11" fmla="*/ 18061 h 27786"/>
                <a:gd name="connsiteX12" fmla="*/ 10281 w 27786"/>
                <a:gd name="connsiteY12" fmla="*/ 20562 h 27786"/>
                <a:gd name="connsiteX13" fmla="*/ 15422 w 27786"/>
                <a:gd name="connsiteY13" fmla="*/ 20562 h 27786"/>
                <a:gd name="connsiteX14" fmla="*/ 12921 w 27786"/>
                <a:gd name="connsiteY14" fmla="*/ 23202 h 27786"/>
                <a:gd name="connsiteX15" fmla="*/ 12921 w 27786"/>
                <a:gd name="connsiteY15" fmla="*/ 25703 h 27786"/>
                <a:gd name="connsiteX16" fmla="*/ 10281 w 27786"/>
                <a:gd name="connsiteY16" fmla="*/ 25703 h 27786"/>
                <a:gd name="connsiteX17" fmla="*/ 10281 w 27786"/>
                <a:gd name="connsiteY17" fmla="*/ 23202 h 27786"/>
                <a:gd name="connsiteX18" fmla="*/ 7780 w 27786"/>
                <a:gd name="connsiteY18" fmla="*/ 25703 h 27786"/>
                <a:gd name="connsiteX19" fmla="*/ 5140 w 27786"/>
                <a:gd name="connsiteY19" fmla="*/ 25703 h 27786"/>
                <a:gd name="connsiteX20" fmla="*/ 5140 w 27786"/>
                <a:gd name="connsiteY20" fmla="*/ 23202 h 27786"/>
                <a:gd name="connsiteX21" fmla="*/ 10281 w 27786"/>
                <a:gd name="connsiteY21" fmla="*/ 18061 h 27786"/>
                <a:gd name="connsiteX22" fmla="*/ 7780 w 27786"/>
                <a:gd name="connsiteY22" fmla="*/ 18061 h 27786"/>
                <a:gd name="connsiteX23" fmla="*/ 7780 w 27786"/>
                <a:gd name="connsiteY23" fmla="*/ 20562 h 27786"/>
                <a:gd name="connsiteX24" fmla="*/ 5140 w 27786"/>
                <a:gd name="connsiteY24" fmla="*/ 20562 h 27786"/>
                <a:gd name="connsiteX25" fmla="*/ 2640 w 27786"/>
                <a:gd name="connsiteY25" fmla="*/ 23202 h 27786"/>
                <a:gd name="connsiteX26" fmla="*/ 5140 w 27786"/>
                <a:gd name="connsiteY26" fmla="*/ 23202 h 27786"/>
                <a:gd name="connsiteX27" fmla="*/ 2640 w 27786"/>
                <a:gd name="connsiteY27" fmla="*/ 23202 h 27786"/>
                <a:gd name="connsiteX28" fmla="*/ 2640 w 27786"/>
                <a:gd name="connsiteY28" fmla="*/ 25703 h 27786"/>
                <a:gd name="connsiteX29" fmla="*/ 2640 w 27786"/>
                <a:gd name="connsiteY29" fmla="*/ 23202 h 27786"/>
                <a:gd name="connsiteX30" fmla="*/ 5140 w 27786"/>
                <a:gd name="connsiteY30" fmla="*/ 23202 h 27786"/>
                <a:gd name="connsiteX31" fmla="*/ 2640 w 27786"/>
                <a:gd name="connsiteY31" fmla="*/ 25703 h 27786"/>
                <a:gd name="connsiteX32" fmla="*/ 2640 w 27786"/>
                <a:gd name="connsiteY32" fmla="*/ 30843 h 27786"/>
                <a:gd name="connsiteX33" fmla="*/ 5140 w 27786"/>
                <a:gd name="connsiteY33" fmla="*/ 33483 h 27786"/>
                <a:gd name="connsiteX34" fmla="*/ 10281 w 27786"/>
                <a:gd name="connsiteY34" fmla="*/ 33483 h 27786"/>
                <a:gd name="connsiteX35" fmla="*/ 10281 w 27786"/>
                <a:gd name="connsiteY35" fmla="*/ 30843 h 27786"/>
                <a:gd name="connsiteX36" fmla="*/ 12921 w 27786"/>
                <a:gd name="connsiteY36" fmla="*/ 30843 h 27786"/>
                <a:gd name="connsiteX37" fmla="*/ 12921 w 27786"/>
                <a:gd name="connsiteY37" fmla="*/ 33483 h 27786"/>
                <a:gd name="connsiteX38" fmla="*/ 18061 w 27786"/>
                <a:gd name="connsiteY38" fmla="*/ 33483 h 27786"/>
                <a:gd name="connsiteX39" fmla="*/ 18061 w 27786"/>
                <a:gd name="connsiteY39" fmla="*/ 35984 h 27786"/>
                <a:gd name="connsiteX40" fmla="*/ 18061 w 27786"/>
                <a:gd name="connsiteY40" fmla="*/ 33483 h 27786"/>
                <a:gd name="connsiteX41" fmla="*/ 20562 w 27786"/>
                <a:gd name="connsiteY41" fmla="*/ 33483 h 27786"/>
                <a:gd name="connsiteX42" fmla="*/ 20562 w 27786"/>
                <a:gd name="connsiteY42" fmla="*/ 35984 h 27786"/>
                <a:gd name="connsiteX43" fmla="*/ 23202 w 27786"/>
                <a:gd name="connsiteY43" fmla="*/ 35984 h 27786"/>
                <a:gd name="connsiteX44" fmla="*/ 23202 w 27786"/>
                <a:gd name="connsiteY44" fmla="*/ 33483 h 27786"/>
                <a:gd name="connsiteX45" fmla="*/ 25842 w 27786"/>
                <a:gd name="connsiteY45" fmla="*/ 33483 h 27786"/>
                <a:gd name="connsiteX46" fmla="*/ 23202 w 27786"/>
                <a:gd name="connsiteY46" fmla="*/ 33483 h 27786"/>
                <a:gd name="connsiteX47" fmla="*/ 25842 w 27786"/>
                <a:gd name="connsiteY47" fmla="*/ 30843 h 27786"/>
                <a:gd name="connsiteX48" fmla="*/ 23202 w 27786"/>
                <a:gd name="connsiteY48" fmla="*/ 30843 h 27786"/>
                <a:gd name="connsiteX49" fmla="*/ 23202 w 27786"/>
                <a:gd name="connsiteY49" fmla="*/ 28342 h 27786"/>
                <a:gd name="connsiteX50" fmla="*/ 25842 w 27786"/>
                <a:gd name="connsiteY50" fmla="*/ 28342 h 27786"/>
                <a:gd name="connsiteX51" fmla="*/ 20562 w 27786"/>
                <a:gd name="connsiteY51" fmla="*/ 28342 h 27786"/>
                <a:gd name="connsiteX52" fmla="*/ 18061 w 27786"/>
                <a:gd name="connsiteY52" fmla="*/ 28342 h 27786"/>
                <a:gd name="connsiteX53" fmla="*/ 18061 w 27786"/>
                <a:gd name="connsiteY53" fmla="*/ 25703 h 27786"/>
                <a:gd name="connsiteX54" fmla="*/ 23202 w 27786"/>
                <a:gd name="connsiteY54" fmla="*/ 25703 h 27786"/>
                <a:gd name="connsiteX55" fmla="*/ 25842 w 27786"/>
                <a:gd name="connsiteY55" fmla="*/ 25703 h 27786"/>
                <a:gd name="connsiteX56" fmla="*/ 25842 w 27786"/>
                <a:gd name="connsiteY56" fmla="*/ 23202 h 27786"/>
                <a:gd name="connsiteX57" fmla="*/ 28342 w 27786"/>
                <a:gd name="connsiteY57" fmla="*/ 23202 h 27786"/>
                <a:gd name="connsiteX58" fmla="*/ 28342 w 27786"/>
                <a:gd name="connsiteY58" fmla="*/ 18061 h 27786"/>
                <a:gd name="connsiteX59" fmla="*/ 23202 w 27786"/>
                <a:gd name="connsiteY59" fmla="*/ 18061 h 27786"/>
                <a:gd name="connsiteX60" fmla="*/ 18061 w 27786"/>
                <a:gd name="connsiteY60" fmla="*/ 18061 h 27786"/>
                <a:gd name="connsiteX61" fmla="*/ 18061 w 27786"/>
                <a:gd name="connsiteY61" fmla="*/ 15422 h 27786"/>
                <a:gd name="connsiteX62" fmla="*/ 23202 w 27786"/>
                <a:gd name="connsiteY62" fmla="*/ 15422 h 27786"/>
                <a:gd name="connsiteX63" fmla="*/ 23202 w 27786"/>
                <a:gd name="connsiteY63" fmla="*/ 12921 h 27786"/>
                <a:gd name="connsiteX64" fmla="*/ 25842 w 27786"/>
                <a:gd name="connsiteY64" fmla="*/ 12921 h 27786"/>
                <a:gd name="connsiteX65" fmla="*/ 25842 w 27786"/>
                <a:gd name="connsiteY65" fmla="*/ 7780 h 27786"/>
                <a:gd name="connsiteX66" fmla="*/ 23202 w 27786"/>
                <a:gd name="connsiteY66" fmla="*/ 7780 h 27786"/>
                <a:gd name="connsiteX67" fmla="*/ 25842 w 27786"/>
                <a:gd name="connsiteY67" fmla="*/ 7780 h 27786"/>
                <a:gd name="connsiteX68" fmla="*/ 25842 w 27786"/>
                <a:gd name="connsiteY68" fmla="*/ 5141 h 27786"/>
                <a:gd name="connsiteX69" fmla="*/ 23202 w 27786"/>
                <a:gd name="connsiteY69" fmla="*/ 2640 h 27786"/>
                <a:gd name="connsiteX70" fmla="*/ 25842 w 27786"/>
                <a:gd name="connsiteY70" fmla="*/ 2640 h 27786"/>
                <a:gd name="connsiteX71" fmla="*/ 23202 w 27786"/>
                <a:gd name="connsiteY71" fmla="*/ 0 h 27786"/>
                <a:gd name="connsiteX72" fmla="*/ 18061 w 27786"/>
                <a:gd name="connsiteY72" fmla="*/ 0 h 27786"/>
                <a:gd name="connsiteX73" fmla="*/ 12921 w 27786"/>
                <a:gd name="connsiteY73" fmla="*/ 0 h 27786"/>
                <a:gd name="connsiteX74" fmla="*/ 10281 w 27786"/>
                <a:gd name="connsiteY74" fmla="*/ 0 h 27786"/>
                <a:gd name="connsiteX75" fmla="*/ 12921 w 27786"/>
                <a:gd name="connsiteY75" fmla="*/ 0 h 27786"/>
                <a:gd name="connsiteX76" fmla="*/ 10281 w 27786"/>
                <a:gd name="connsiteY76" fmla="*/ 2640 h 27786"/>
                <a:gd name="connsiteX77" fmla="*/ 10281 w 27786"/>
                <a:gd name="connsiteY77" fmla="*/ 0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7786" h="27786">
                  <a:moveTo>
                    <a:pt x="10281" y="0"/>
                  </a:moveTo>
                  <a:lnTo>
                    <a:pt x="7780" y="0"/>
                  </a:lnTo>
                  <a:lnTo>
                    <a:pt x="5140" y="2640"/>
                  </a:lnTo>
                  <a:lnTo>
                    <a:pt x="2640" y="2640"/>
                  </a:lnTo>
                  <a:lnTo>
                    <a:pt x="2640" y="7780"/>
                  </a:lnTo>
                  <a:lnTo>
                    <a:pt x="0" y="10281"/>
                  </a:lnTo>
                  <a:lnTo>
                    <a:pt x="0" y="15422"/>
                  </a:lnTo>
                  <a:lnTo>
                    <a:pt x="2640" y="15422"/>
                  </a:lnTo>
                  <a:lnTo>
                    <a:pt x="7780" y="15422"/>
                  </a:lnTo>
                  <a:lnTo>
                    <a:pt x="12921" y="15422"/>
                  </a:lnTo>
                  <a:lnTo>
                    <a:pt x="12921" y="18061"/>
                  </a:lnTo>
                  <a:lnTo>
                    <a:pt x="10281" y="18061"/>
                  </a:lnTo>
                  <a:lnTo>
                    <a:pt x="10281" y="20562"/>
                  </a:lnTo>
                  <a:lnTo>
                    <a:pt x="15422" y="20562"/>
                  </a:lnTo>
                  <a:lnTo>
                    <a:pt x="12921" y="23202"/>
                  </a:lnTo>
                  <a:lnTo>
                    <a:pt x="12921" y="25703"/>
                  </a:lnTo>
                  <a:lnTo>
                    <a:pt x="10281" y="25703"/>
                  </a:lnTo>
                  <a:lnTo>
                    <a:pt x="10281" y="23202"/>
                  </a:lnTo>
                  <a:lnTo>
                    <a:pt x="7780" y="25703"/>
                  </a:lnTo>
                  <a:lnTo>
                    <a:pt x="5140" y="25703"/>
                  </a:lnTo>
                  <a:lnTo>
                    <a:pt x="5140" y="23202"/>
                  </a:lnTo>
                  <a:lnTo>
                    <a:pt x="10281" y="18061"/>
                  </a:lnTo>
                  <a:lnTo>
                    <a:pt x="7780" y="18061"/>
                  </a:lnTo>
                  <a:lnTo>
                    <a:pt x="7780" y="20562"/>
                  </a:lnTo>
                  <a:lnTo>
                    <a:pt x="5140" y="20562"/>
                  </a:lnTo>
                  <a:lnTo>
                    <a:pt x="2640" y="23202"/>
                  </a:lnTo>
                  <a:lnTo>
                    <a:pt x="5140" y="23202"/>
                  </a:lnTo>
                  <a:lnTo>
                    <a:pt x="2640" y="23202"/>
                  </a:lnTo>
                  <a:lnTo>
                    <a:pt x="2640" y="25703"/>
                  </a:lnTo>
                  <a:lnTo>
                    <a:pt x="2640" y="23202"/>
                  </a:lnTo>
                  <a:lnTo>
                    <a:pt x="5140" y="23202"/>
                  </a:lnTo>
                  <a:lnTo>
                    <a:pt x="2640" y="25703"/>
                  </a:lnTo>
                  <a:lnTo>
                    <a:pt x="2640" y="30843"/>
                  </a:lnTo>
                  <a:lnTo>
                    <a:pt x="5140" y="33483"/>
                  </a:lnTo>
                  <a:lnTo>
                    <a:pt x="10281" y="33483"/>
                  </a:lnTo>
                  <a:lnTo>
                    <a:pt x="10281" y="30843"/>
                  </a:lnTo>
                  <a:lnTo>
                    <a:pt x="12921" y="30843"/>
                  </a:lnTo>
                  <a:lnTo>
                    <a:pt x="12921" y="33483"/>
                  </a:lnTo>
                  <a:lnTo>
                    <a:pt x="18061" y="33483"/>
                  </a:lnTo>
                  <a:lnTo>
                    <a:pt x="18061" y="35984"/>
                  </a:lnTo>
                  <a:lnTo>
                    <a:pt x="18061" y="33483"/>
                  </a:lnTo>
                  <a:lnTo>
                    <a:pt x="20562" y="33483"/>
                  </a:lnTo>
                  <a:lnTo>
                    <a:pt x="20562" y="35984"/>
                  </a:lnTo>
                  <a:lnTo>
                    <a:pt x="23202" y="35984"/>
                  </a:lnTo>
                  <a:lnTo>
                    <a:pt x="23202" y="33483"/>
                  </a:lnTo>
                  <a:lnTo>
                    <a:pt x="25842" y="33483"/>
                  </a:lnTo>
                  <a:lnTo>
                    <a:pt x="23202" y="33483"/>
                  </a:lnTo>
                  <a:lnTo>
                    <a:pt x="25842" y="30843"/>
                  </a:lnTo>
                  <a:lnTo>
                    <a:pt x="23202" y="30843"/>
                  </a:lnTo>
                  <a:lnTo>
                    <a:pt x="23202" y="28342"/>
                  </a:lnTo>
                  <a:lnTo>
                    <a:pt x="25842" y="28342"/>
                  </a:lnTo>
                  <a:lnTo>
                    <a:pt x="20562" y="28342"/>
                  </a:lnTo>
                  <a:lnTo>
                    <a:pt x="18061" y="28342"/>
                  </a:lnTo>
                  <a:lnTo>
                    <a:pt x="18061" y="25703"/>
                  </a:lnTo>
                  <a:lnTo>
                    <a:pt x="23202" y="25703"/>
                  </a:lnTo>
                  <a:lnTo>
                    <a:pt x="25842" y="25703"/>
                  </a:lnTo>
                  <a:lnTo>
                    <a:pt x="25842" y="23202"/>
                  </a:lnTo>
                  <a:lnTo>
                    <a:pt x="28342" y="23202"/>
                  </a:lnTo>
                  <a:lnTo>
                    <a:pt x="28342" y="18061"/>
                  </a:lnTo>
                  <a:lnTo>
                    <a:pt x="23202" y="18061"/>
                  </a:lnTo>
                  <a:lnTo>
                    <a:pt x="18061" y="18061"/>
                  </a:lnTo>
                  <a:lnTo>
                    <a:pt x="18061" y="15422"/>
                  </a:lnTo>
                  <a:lnTo>
                    <a:pt x="23202" y="15422"/>
                  </a:lnTo>
                  <a:lnTo>
                    <a:pt x="23202" y="12921"/>
                  </a:lnTo>
                  <a:lnTo>
                    <a:pt x="25842" y="12921"/>
                  </a:lnTo>
                  <a:lnTo>
                    <a:pt x="25842" y="7780"/>
                  </a:lnTo>
                  <a:lnTo>
                    <a:pt x="23202" y="7780"/>
                  </a:lnTo>
                  <a:lnTo>
                    <a:pt x="25842" y="7780"/>
                  </a:lnTo>
                  <a:lnTo>
                    <a:pt x="25842" y="5141"/>
                  </a:lnTo>
                  <a:lnTo>
                    <a:pt x="23202" y="2640"/>
                  </a:lnTo>
                  <a:lnTo>
                    <a:pt x="25842" y="2640"/>
                  </a:lnTo>
                  <a:lnTo>
                    <a:pt x="23202" y="0"/>
                  </a:lnTo>
                  <a:lnTo>
                    <a:pt x="18061" y="0"/>
                  </a:lnTo>
                  <a:lnTo>
                    <a:pt x="12921" y="0"/>
                  </a:lnTo>
                  <a:lnTo>
                    <a:pt x="10281" y="0"/>
                  </a:lnTo>
                  <a:lnTo>
                    <a:pt x="12921" y="0"/>
                  </a:lnTo>
                  <a:lnTo>
                    <a:pt x="10281" y="2640"/>
                  </a:lnTo>
                  <a:lnTo>
                    <a:pt x="1028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44F54DBD-1E53-464A-A1B8-8945297F42DD}"/>
                </a:ext>
              </a:extLst>
            </p:cNvPr>
            <p:cNvSpPr/>
            <p:nvPr/>
          </p:nvSpPr>
          <p:spPr>
            <a:xfrm>
              <a:off x="8949742" y="1764045"/>
              <a:ext cx="27787" cy="13893"/>
            </a:xfrm>
            <a:custGeom>
              <a:avLst/>
              <a:gdLst>
                <a:gd name="connsiteX0" fmla="*/ 0 w 27786"/>
                <a:gd name="connsiteY0" fmla="*/ 15422 h 13893"/>
                <a:gd name="connsiteX1" fmla="*/ 2501 w 27786"/>
                <a:gd name="connsiteY1" fmla="*/ 15422 h 13893"/>
                <a:gd name="connsiteX2" fmla="*/ 2501 w 27786"/>
                <a:gd name="connsiteY2" fmla="*/ 12921 h 13893"/>
                <a:gd name="connsiteX3" fmla="*/ 2501 w 27786"/>
                <a:gd name="connsiteY3" fmla="*/ 15422 h 13893"/>
                <a:gd name="connsiteX4" fmla="*/ 5140 w 27786"/>
                <a:gd name="connsiteY4" fmla="*/ 15422 h 13893"/>
                <a:gd name="connsiteX5" fmla="*/ 5140 w 27786"/>
                <a:gd name="connsiteY5" fmla="*/ 12921 h 13893"/>
                <a:gd name="connsiteX6" fmla="*/ 10281 w 27786"/>
                <a:gd name="connsiteY6" fmla="*/ 7780 h 13893"/>
                <a:gd name="connsiteX7" fmla="*/ 15422 w 27786"/>
                <a:gd name="connsiteY7" fmla="*/ 7780 h 13893"/>
                <a:gd name="connsiteX8" fmla="*/ 20562 w 27786"/>
                <a:gd name="connsiteY8" fmla="*/ 7780 h 13893"/>
                <a:gd name="connsiteX9" fmla="*/ 20562 w 27786"/>
                <a:gd name="connsiteY9" fmla="*/ 5141 h 13893"/>
                <a:gd name="connsiteX10" fmla="*/ 23202 w 27786"/>
                <a:gd name="connsiteY10" fmla="*/ 5141 h 13893"/>
                <a:gd name="connsiteX11" fmla="*/ 23202 w 27786"/>
                <a:gd name="connsiteY11" fmla="*/ 2640 h 13893"/>
                <a:gd name="connsiteX12" fmla="*/ 25842 w 27786"/>
                <a:gd name="connsiteY12" fmla="*/ 2640 h 13893"/>
                <a:gd name="connsiteX13" fmla="*/ 25842 w 27786"/>
                <a:gd name="connsiteY13" fmla="*/ 0 h 13893"/>
                <a:gd name="connsiteX14" fmla="*/ 25842 w 27786"/>
                <a:gd name="connsiteY14" fmla="*/ 2640 h 13893"/>
                <a:gd name="connsiteX15" fmla="*/ 28342 w 27786"/>
                <a:gd name="connsiteY15" fmla="*/ 2640 h 13893"/>
                <a:gd name="connsiteX16" fmla="*/ 28342 w 27786"/>
                <a:gd name="connsiteY16" fmla="*/ 5141 h 13893"/>
                <a:gd name="connsiteX17" fmla="*/ 25842 w 27786"/>
                <a:gd name="connsiteY17" fmla="*/ 5141 h 13893"/>
                <a:gd name="connsiteX18" fmla="*/ 25842 w 27786"/>
                <a:gd name="connsiteY18" fmla="*/ 7780 h 13893"/>
                <a:gd name="connsiteX19" fmla="*/ 23202 w 27786"/>
                <a:gd name="connsiteY19" fmla="*/ 7780 h 13893"/>
                <a:gd name="connsiteX20" fmla="*/ 23202 w 27786"/>
                <a:gd name="connsiteY20" fmla="*/ 10281 h 13893"/>
                <a:gd name="connsiteX21" fmla="*/ 18061 w 27786"/>
                <a:gd name="connsiteY21" fmla="*/ 10281 h 13893"/>
                <a:gd name="connsiteX22" fmla="*/ 15422 w 27786"/>
                <a:gd name="connsiteY22" fmla="*/ 10281 h 13893"/>
                <a:gd name="connsiteX23" fmla="*/ 10281 w 27786"/>
                <a:gd name="connsiteY23" fmla="*/ 10281 h 13893"/>
                <a:gd name="connsiteX24" fmla="*/ 7641 w 27786"/>
                <a:gd name="connsiteY24" fmla="*/ 12921 h 13893"/>
                <a:gd name="connsiteX25" fmla="*/ 7641 w 27786"/>
                <a:gd name="connsiteY25" fmla="*/ 15422 h 13893"/>
                <a:gd name="connsiteX26" fmla="*/ 2501 w 27786"/>
                <a:gd name="connsiteY26" fmla="*/ 15422 h 13893"/>
                <a:gd name="connsiteX27" fmla="*/ 0 w 27786"/>
                <a:gd name="connsiteY27" fmla="*/ 15422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786" h="13893">
                  <a:moveTo>
                    <a:pt x="0" y="15422"/>
                  </a:moveTo>
                  <a:lnTo>
                    <a:pt x="2501" y="15422"/>
                  </a:lnTo>
                  <a:lnTo>
                    <a:pt x="2501" y="12921"/>
                  </a:lnTo>
                  <a:lnTo>
                    <a:pt x="2501" y="15422"/>
                  </a:lnTo>
                  <a:lnTo>
                    <a:pt x="5140" y="15422"/>
                  </a:lnTo>
                  <a:lnTo>
                    <a:pt x="5140" y="12921"/>
                  </a:lnTo>
                  <a:lnTo>
                    <a:pt x="10281" y="7780"/>
                  </a:lnTo>
                  <a:lnTo>
                    <a:pt x="15422" y="7780"/>
                  </a:lnTo>
                  <a:lnTo>
                    <a:pt x="20562" y="7780"/>
                  </a:lnTo>
                  <a:lnTo>
                    <a:pt x="20562" y="5141"/>
                  </a:lnTo>
                  <a:lnTo>
                    <a:pt x="23202" y="5141"/>
                  </a:lnTo>
                  <a:lnTo>
                    <a:pt x="23202" y="2640"/>
                  </a:lnTo>
                  <a:lnTo>
                    <a:pt x="25842" y="2640"/>
                  </a:lnTo>
                  <a:lnTo>
                    <a:pt x="25842" y="0"/>
                  </a:lnTo>
                  <a:lnTo>
                    <a:pt x="25842" y="2640"/>
                  </a:lnTo>
                  <a:lnTo>
                    <a:pt x="28342" y="2640"/>
                  </a:lnTo>
                  <a:lnTo>
                    <a:pt x="28342" y="5141"/>
                  </a:lnTo>
                  <a:lnTo>
                    <a:pt x="25842" y="5141"/>
                  </a:lnTo>
                  <a:lnTo>
                    <a:pt x="25842" y="7780"/>
                  </a:lnTo>
                  <a:lnTo>
                    <a:pt x="23202" y="7780"/>
                  </a:lnTo>
                  <a:lnTo>
                    <a:pt x="23202" y="10281"/>
                  </a:lnTo>
                  <a:lnTo>
                    <a:pt x="18061" y="10281"/>
                  </a:lnTo>
                  <a:lnTo>
                    <a:pt x="15422" y="10281"/>
                  </a:lnTo>
                  <a:lnTo>
                    <a:pt x="10281" y="10281"/>
                  </a:lnTo>
                  <a:lnTo>
                    <a:pt x="7641" y="12921"/>
                  </a:lnTo>
                  <a:lnTo>
                    <a:pt x="7641" y="15422"/>
                  </a:lnTo>
                  <a:lnTo>
                    <a:pt x="2501" y="15422"/>
                  </a:lnTo>
                  <a:lnTo>
                    <a:pt x="0" y="1542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0DA5C541-7F63-406F-A8B5-282B4C671CBC}"/>
                </a:ext>
              </a:extLst>
            </p:cNvPr>
            <p:cNvSpPr/>
            <p:nvPr/>
          </p:nvSpPr>
          <p:spPr>
            <a:xfrm>
              <a:off x="8949742" y="1779466"/>
              <a:ext cx="13893" cy="13893"/>
            </a:xfrm>
            <a:custGeom>
              <a:avLst/>
              <a:gdLst>
                <a:gd name="connsiteX0" fmla="*/ 2501 w 0"/>
                <a:gd name="connsiteY0" fmla="*/ 0 h 0"/>
                <a:gd name="connsiteX1" fmla="*/ 0 w 0"/>
                <a:gd name="connsiteY1" fmla="*/ 0 h 0"/>
                <a:gd name="connsiteX2" fmla="*/ 250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01" y="0"/>
                  </a:moveTo>
                  <a:lnTo>
                    <a:pt x="0" y="0"/>
                  </a:lnTo>
                  <a:lnTo>
                    <a:pt x="250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7C7191C7-BE08-44C0-81F5-6A8A136DAD5D}"/>
                </a:ext>
              </a:extLst>
            </p:cNvPr>
            <p:cNvSpPr/>
            <p:nvPr/>
          </p:nvSpPr>
          <p:spPr>
            <a:xfrm>
              <a:off x="8998647" y="1779466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640 w 0"/>
                <a:gd name="connsiteY1" fmla="*/ 0 h 0"/>
                <a:gd name="connsiteX2" fmla="*/ 2640 w 0"/>
                <a:gd name="connsiteY2" fmla="*/ 2501 h 0"/>
                <a:gd name="connsiteX3" fmla="*/ 0 w 0"/>
                <a:gd name="connsiteY3" fmla="*/ 2501 h 0"/>
                <a:gd name="connsiteX4" fmla="*/ 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640" y="0"/>
                  </a:lnTo>
                  <a:lnTo>
                    <a:pt x="2640" y="2501"/>
                  </a:lnTo>
                  <a:lnTo>
                    <a:pt x="0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382D16B-1407-4C35-9E81-A91A3BD99D48}"/>
                </a:ext>
              </a:extLst>
            </p:cNvPr>
            <p:cNvSpPr/>
            <p:nvPr/>
          </p:nvSpPr>
          <p:spPr>
            <a:xfrm>
              <a:off x="8934320" y="1774326"/>
              <a:ext cx="13893" cy="13893"/>
            </a:xfrm>
            <a:custGeom>
              <a:avLst/>
              <a:gdLst>
                <a:gd name="connsiteX0" fmla="*/ 0 w 0"/>
                <a:gd name="connsiteY0" fmla="*/ 2640 h 0"/>
                <a:gd name="connsiteX1" fmla="*/ 2501 w 0"/>
                <a:gd name="connsiteY1" fmla="*/ 2640 h 0"/>
                <a:gd name="connsiteX2" fmla="*/ 2501 w 0"/>
                <a:gd name="connsiteY2" fmla="*/ 0 h 0"/>
                <a:gd name="connsiteX3" fmla="*/ 5140 w 0"/>
                <a:gd name="connsiteY3" fmla="*/ 0 h 0"/>
                <a:gd name="connsiteX4" fmla="*/ 10281 w 0"/>
                <a:gd name="connsiteY4" fmla="*/ 2640 h 0"/>
                <a:gd name="connsiteX5" fmla="*/ 12782 w 0"/>
                <a:gd name="connsiteY5" fmla="*/ 2640 h 0"/>
                <a:gd name="connsiteX6" fmla="*/ 12782 w 0"/>
                <a:gd name="connsiteY6" fmla="*/ 5141 h 0"/>
                <a:gd name="connsiteX7" fmla="*/ 10281 w 0"/>
                <a:gd name="connsiteY7" fmla="*/ 2640 h 0"/>
                <a:gd name="connsiteX8" fmla="*/ 5140 w 0"/>
                <a:gd name="connsiteY8" fmla="*/ 2640 h 0"/>
                <a:gd name="connsiteX9" fmla="*/ 2501 w 0"/>
                <a:gd name="connsiteY9" fmla="*/ 5141 h 0"/>
                <a:gd name="connsiteX10" fmla="*/ 2501 w 0"/>
                <a:gd name="connsiteY10" fmla="*/ 7641 h 0"/>
                <a:gd name="connsiteX11" fmla="*/ 0 w 0"/>
                <a:gd name="connsiteY11" fmla="*/ 7641 h 0"/>
                <a:gd name="connsiteX12" fmla="*/ 0 w 0"/>
                <a:gd name="connsiteY12" fmla="*/ 2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>
                  <a:moveTo>
                    <a:pt x="0" y="2640"/>
                  </a:moveTo>
                  <a:lnTo>
                    <a:pt x="2501" y="2640"/>
                  </a:lnTo>
                  <a:lnTo>
                    <a:pt x="2501" y="0"/>
                  </a:lnTo>
                  <a:lnTo>
                    <a:pt x="5140" y="0"/>
                  </a:lnTo>
                  <a:lnTo>
                    <a:pt x="10281" y="2640"/>
                  </a:lnTo>
                  <a:lnTo>
                    <a:pt x="12782" y="2640"/>
                  </a:lnTo>
                  <a:lnTo>
                    <a:pt x="12782" y="5141"/>
                  </a:lnTo>
                  <a:lnTo>
                    <a:pt x="10281" y="2640"/>
                  </a:lnTo>
                  <a:lnTo>
                    <a:pt x="5140" y="2640"/>
                  </a:lnTo>
                  <a:lnTo>
                    <a:pt x="2501" y="5141"/>
                  </a:lnTo>
                  <a:lnTo>
                    <a:pt x="2501" y="7641"/>
                  </a:lnTo>
                  <a:lnTo>
                    <a:pt x="0" y="7641"/>
                  </a:lnTo>
                  <a:lnTo>
                    <a:pt x="0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285D5E8F-7853-41BB-851A-68D7AD3F9CA6}"/>
                </a:ext>
              </a:extLst>
            </p:cNvPr>
            <p:cNvSpPr/>
            <p:nvPr/>
          </p:nvSpPr>
          <p:spPr>
            <a:xfrm>
              <a:off x="7452182" y="1753764"/>
              <a:ext cx="13893" cy="27787"/>
            </a:xfrm>
            <a:custGeom>
              <a:avLst/>
              <a:gdLst>
                <a:gd name="connsiteX0" fmla="*/ 5140 w 13893"/>
                <a:gd name="connsiteY0" fmla="*/ 0 h 27786"/>
                <a:gd name="connsiteX1" fmla="*/ 10281 w 13893"/>
                <a:gd name="connsiteY1" fmla="*/ 5141 h 27786"/>
                <a:gd name="connsiteX2" fmla="*/ 15699 w 13893"/>
                <a:gd name="connsiteY2" fmla="*/ 7780 h 27786"/>
                <a:gd name="connsiteX3" fmla="*/ 10281 w 13893"/>
                <a:gd name="connsiteY3" fmla="*/ 12921 h 27786"/>
                <a:gd name="connsiteX4" fmla="*/ 13060 w 13893"/>
                <a:gd name="connsiteY4" fmla="*/ 15422 h 27786"/>
                <a:gd name="connsiteX5" fmla="*/ 10281 w 13893"/>
                <a:gd name="connsiteY5" fmla="*/ 15422 h 27786"/>
                <a:gd name="connsiteX6" fmla="*/ 13060 w 13893"/>
                <a:gd name="connsiteY6" fmla="*/ 18061 h 27786"/>
                <a:gd name="connsiteX7" fmla="*/ 13060 w 13893"/>
                <a:gd name="connsiteY7" fmla="*/ 23202 h 27786"/>
                <a:gd name="connsiteX8" fmla="*/ 10281 w 13893"/>
                <a:gd name="connsiteY8" fmla="*/ 23202 h 27786"/>
                <a:gd name="connsiteX9" fmla="*/ 10281 w 13893"/>
                <a:gd name="connsiteY9" fmla="*/ 25703 h 27786"/>
                <a:gd name="connsiteX10" fmla="*/ 7780 w 13893"/>
                <a:gd name="connsiteY10" fmla="*/ 25703 h 27786"/>
                <a:gd name="connsiteX11" fmla="*/ 7780 w 13893"/>
                <a:gd name="connsiteY11" fmla="*/ 28203 h 27786"/>
                <a:gd name="connsiteX12" fmla="*/ 5140 w 13893"/>
                <a:gd name="connsiteY12" fmla="*/ 28203 h 27786"/>
                <a:gd name="connsiteX13" fmla="*/ 5140 w 13893"/>
                <a:gd name="connsiteY13" fmla="*/ 25703 h 27786"/>
                <a:gd name="connsiteX14" fmla="*/ 2640 w 13893"/>
                <a:gd name="connsiteY14" fmla="*/ 18061 h 27786"/>
                <a:gd name="connsiteX15" fmla="*/ 2640 w 13893"/>
                <a:gd name="connsiteY15" fmla="*/ 12921 h 27786"/>
                <a:gd name="connsiteX16" fmla="*/ 2640 w 13893"/>
                <a:gd name="connsiteY16" fmla="*/ 10281 h 27786"/>
                <a:gd name="connsiteX17" fmla="*/ 0 w 13893"/>
                <a:gd name="connsiteY17" fmla="*/ 7780 h 27786"/>
                <a:gd name="connsiteX18" fmla="*/ 2640 w 13893"/>
                <a:gd name="connsiteY18" fmla="*/ 5141 h 27786"/>
                <a:gd name="connsiteX19" fmla="*/ 0 w 13893"/>
                <a:gd name="connsiteY19" fmla="*/ 2640 h 27786"/>
                <a:gd name="connsiteX20" fmla="*/ 2640 w 13893"/>
                <a:gd name="connsiteY20" fmla="*/ 2640 h 27786"/>
                <a:gd name="connsiteX21" fmla="*/ 2640 w 13893"/>
                <a:gd name="connsiteY21" fmla="*/ 0 h 27786"/>
                <a:gd name="connsiteX22" fmla="*/ 5140 w 13893"/>
                <a:gd name="connsiteY22" fmla="*/ 0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893" h="27786">
                  <a:moveTo>
                    <a:pt x="5140" y="0"/>
                  </a:moveTo>
                  <a:lnTo>
                    <a:pt x="10281" y="5141"/>
                  </a:lnTo>
                  <a:lnTo>
                    <a:pt x="15699" y="7780"/>
                  </a:lnTo>
                  <a:lnTo>
                    <a:pt x="10281" y="12921"/>
                  </a:lnTo>
                  <a:lnTo>
                    <a:pt x="13060" y="15422"/>
                  </a:lnTo>
                  <a:lnTo>
                    <a:pt x="10281" y="15422"/>
                  </a:lnTo>
                  <a:lnTo>
                    <a:pt x="13060" y="18061"/>
                  </a:lnTo>
                  <a:lnTo>
                    <a:pt x="13060" y="23202"/>
                  </a:lnTo>
                  <a:lnTo>
                    <a:pt x="10281" y="23202"/>
                  </a:lnTo>
                  <a:lnTo>
                    <a:pt x="10281" y="25703"/>
                  </a:lnTo>
                  <a:lnTo>
                    <a:pt x="7780" y="25703"/>
                  </a:lnTo>
                  <a:lnTo>
                    <a:pt x="7780" y="28203"/>
                  </a:lnTo>
                  <a:lnTo>
                    <a:pt x="5140" y="28203"/>
                  </a:lnTo>
                  <a:lnTo>
                    <a:pt x="5140" y="25703"/>
                  </a:lnTo>
                  <a:lnTo>
                    <a:pt x="2640" y="18061"/>
                  </a:lnTo>
                  <a:lnTo>
                    <a:pt x="2640" y="12921"/>
                  </a:lnTo>
                  <a:lnTo>
                    <a:pt x="2640" y="10281"/>
                  </a:lnTo>
                  <a:lnTo>
                    <a:pt x="0" y="7780"/>
                  </a:lnTo>
                  <a:lnTo>
                    <a:pt x="2640" y="5141"/>
                  </a:lnTo>
                  <a:lnTo>
                    <a:pt x="0" y="2640"/>
                  </a:lnTo>
                  <a:lnTo>
                    <a:pt x="2640" y="2640"/>
                  </a:lnTo>
                  <a:lnTo>
                    <a:pt x="2640" y="0"/>
                  </a:lnTo>
                  <a:lnTo>
                    <a:pt x="51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120F7E69-4AEA-4672-8C0B-366360E0EC43}"/>
                </a:ext>
              </a:extLst>
            </p:cNvPr>
            <p:cNvSpPr/>
            <p:nvPr/>
          </p:nvSpPr>
          <p:spPr>
            <a:xfrm>
              <a:off x="7496224" y="1746122"/>
              <a:ext cx="27787" cy="27787"/>
            </a:xfrm>
            <a:custGeom>
              <a:avLst/>
              <a:gdLst>
                <a:gd name="connsiteX0" fmla="*/ 33483 w 27786"/>
                <a:gd name="connsiteY0" fmla="*/ 20562 h 27786"/>
                <a:gd name="connsiteX1" fmla="*/ 33483 w 27786"/>
                <a:gd name="connsiteY1" fmla="*/ 23063 h 27786"/>
                <a:gd name="connsiteX2" fmla="*/ 36123 w 27786"/>
                <a:gd name="connsiteY2" fmla="*/ 23063 h 27786"/>
                <a:gd name="connsiteX3" fmla="*/ 36123 w 27786"/>
                <a:gd name="connsiteY3" fmla="*/ 25703 h 27786"/>
                <a:gd name="connsiteX4" fmla="*/ 33483 w 27786"/>
                <a:gd name="connsiteY4" fmla="*/ 25703 h 27786"/>
                <a:gd name="connsiteX5" fmla="*/ 33483 w 27786"/>
                <a:gd name="connsiteY5" fmla="*/ 28203 h 27786"/>
                <a:gd name="connsiteX6" fmla="*/ 36123 w 27786"/>
                <a:gd name="connsiteY6" fmla="*/ 33344 h 27786"/>
                <a:gd name="connsiteX7" fmla="*/ 30982 w 27786"/>
                <a:gd name="connsiteY7" fmla="*/ 28203 h 27786"/>
                <a:gd name="connsiteX8" fmla="*/ 30982 w 27786"/>
                <a:gd name="connsiteY8" fmla="*/ 30843 h 27786"/>
                <a:gd name="connsiteX9" fmla="*/ 28342 w 27786"/>
                <a:gd name="connsiteY9" fmla="*/ 33344 h 27786"/>
                <a:gd name="connsiteX10" fmla="*/ 28342 w 27786"/>
                <a:gd name="connsiteY10" fmla="*/ 35845 h 27786"/>
                <a:gd name="connsiteX11" fmla="*/ 25842 w 27786"/>
                <a:gd name="connsiteY11" fmla="*/ 35845 h 27786"/>
                <a:gd name="connsiteX12" fmla="*/ 18061 w 27786"/>
                <a:gd name="connsiteY12" fmla="*/ 38484 h 27786"/>
                <a:gd name="connsiteX13" fmla="*/ 12921 w 27786"/>
                <a:gd name="connsiteY13" fmla="*/ 38484 h 27786"/>
                <a:gd name="connsiteX14" fmla="*/ 10281 w 27786"/>
                <a:gd name="connsiteY14" fmla="*/ 38484 h 27786"/>
                <a:gd name="connsiteX15" fmla="*/ 5141 w 27786"/>
                <a:gd name="connsiteY15" fmla="*/ 35845 h 27786"/>
                <a:gd name="connsiteX16" fmla="*/ 5141 w 27786"/>
                <a:gd name="connsiteY16" fmla="*/ 33344 h 27786"/>
                <a:gd name="connsiteX17" fmla="*/ 0 w 27786"/>
                <a:gd name="connsiteY17" fmla="*/ 28203 h 27786"/>
                <a:gd name="connsiteX18" fmla="*/ 0 w 27786"/>
                <a:gd name="connsiteY18" fmla="*/ 25703 h 27786"/>
                <a:gd name="connsiteX19" fmla="*/ 0 w 27786"/>
                <a:gd name="connsiteY19" fmla="*/ 15422 h 27786"/>
                <a:gd name="connsiteX20" fmla="*/ 2501 w 27786"/>
                <a:gd name="connsiteY20" fmla="*/ 12782 h 27786"/>
                <a:gd name="connsiteX21" fmla="*/ 7780 w 27786"/>
                <a:gd name="connsiteY21" fmla="*/ 12782 h 27786"/>
                <a:gd name="connsiteX22" fmla="*/ 10281 w 27786"/>
                <a:gd name="connsiteY22" fmla="*/ 12782 h 27786"/>
                <a:gd name="connsiteX23" fmla="*/ 15422 w 27786"/>
                <a:gd name="connsiteY23" fmla="*/ 10281 h 27786"/>
                <a:gd name="connsiteX24" fmla="*/ 15422 w 27786"/>
                <a:gd name="connsiteY24" fmla="*/ 7641 h 27786"/>
                <a:gd name="connsiteX25" fmla="*/ 20701 w 27786"/>
                <a:gd name="connsiteY25" fmla="*/ 7641 h 27786"/>
                <a:gd name="connsiteX26" fmla="*/ 20701 w 27786"/>
                <a:gd name="connsiteY26" fmla="*/ 5141 h 27786"/>
                <a:gd name="connsiteX27" fmla="*/ 25842 w 27786"/>
                <a:gd name="connsiteY27" fmla="*/ 5141 h 27786"/>
                <a:gd name="connsiteX28" fmla="*/ 30982 w 27786"/>
                <a:gd name="connsiteY28" fmla="*/ 2501 h 27786"/>
                <a:gd name="connsiteX29" fmla="*/ 30982 w 27786"/>
                <a:gd name="connsiteY29" fmla="*/ 0 h 27786"/>
                <a:gd name="connsiteX30" fmla="*/ 36123 w 27786"/>
                <a:gd name="connsiteY30" fmla="*/ 2501 h 27786"/>
                <a:gd name="connsiteX31" fmla="*/ 36123 w 27786"/>
                <a:gd name="connsiteY31" fmla="*/ 0 h 27786"/>
                <a:gd name="connsiteX32" fmla="*/ 38623 w 27786"/>
                <a:gd name="connsiteY32" fmla="*/ 0 h 27786"/>
                <a:gd name="connsiteX33" fmla="*/ 38623 w 27786"/>
                <a:gd name="connsiteY33" fmla="*/ 2501 h 27786"/>
                <a:gd name="connsiteX34" fmla="*/ 38623 w 27786"/>
                <a:gd name="connsiteY34" fmla="*/ 7641 h 27786"/>
                <a:gd name="connsiteX35" fmla="*/ 38623 w 27786"/>
                <a:gd name="connsiteY35" fmla="*/ 12782 h 27786"/>
                <a:gd name="connsiteX36" fmla="*/ 36123 w 27786"/>
                <a:gd name="connsiteY36" fmla="*/ 20562 h 27786"/>
                <a:gd name="connsiteX37" fmla="*/ 30982 w 27786"/>
                <a:gd name="connsiteY37" fmla="*/ 20562 h 27786"/>
                <a:gd name="connsiteX38" fmla="*/ 33483 w 27786"/>
                <a:gd name="connsiteY38" fmla="*/ 20562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786" h="27786">
                  <a:moveTo>
                    <a:pt x="33483" y="20562"/>
                  </a:moveTo>
                  <a:lnTo>
                    <a:pt x="33483" y="23063"/>
                  </a:lnTo>
                  <a:lnTo>
                    <a:pt x="36123" y="23063"/>
                  </a:lnTo>
                  <a:lnTo>
                    <a:pt x="36123" y="25703"/>
                  </a:lnTo>
                  <a:lnTo>
                    <a:pt x="33483" y="25703"/>
                  </a:lnTo>
                  <a:lnTo>
                    <a:pt x="33483" y="28203"/>
                  </a:lnTo>
                  <a:lnTo>
                    <a:pt x="36123" y="33344"/>
                  </a:lnTo>
                  <a:lnTo>
                    <a:pt x="30982" y="28203"/>
                  </a:lnTo>
                  <a:lnTo>
                    <a:pt x="30982" y="30843"/>
                  </a:lnTo>
                  <a:lnTo>
                    <a:pt x="28342" y="33344"/>
                  </a:lnTo>
                  <a:lnTo>
                    <a:pt x="28342" y="35845"/>
                  </a:lnTo>
                  <a:lnTo>
                    <a:pt x="25842" y="35845"/>
                  </a:lnTo>
                  <a:lnTo>
                    <a:pt x="18061" y="38484"/>
                  </a:lnTo>
                  <a:lnTo>
                    <a:pt x="12921" y="38484"/>
                  </a:lnTo>
                  <a:lnTo>
                    <a:pt x="10281" y="38484"/>
                  </a:lnTo>
                  <a:lnTo>
                    <a:pt x="5141" y="35845"/>
                  </a:lnTo>
                  <a:lnTo>
                    <a:pt x="5141" y="33344"/>
                  </a:lnTo>
                  <a:lnTo>
                    <a:pt x="0" y="28203"/>
                  </a:lnTo>
                  <a:lnTo>
                    <a:pt x="0" y="25703"/>
                  </a:lnTo>
                  <a:lnTo>
                    <a:pt x="0" y="15422"/>
                  </a:lnTo>
                  <a:lnTo>
                    <a:pt x="2501" y="12782"/>
                  </a:lnTo>
                  <a:lnTo>
                    <a:pt x="7780" y="12782"/>
                  </a:lnTo>
                  <a:lnTo>
                    <a:pt x="10281" y="12782"/>
                  </a:lnTo>
                  <a:lnTo>
                    <a:pt x="15422" y="10281"/>
                  </a:lnTo>
                  <a:lnTo>
                    <a:pt x="15422" y="7641"/>
                  </a:lnTo>
                  <a:lnTo>
                    <a:pt x="20701" y="7641"/>
                  </a:lnTo>
                  <a:lnTo>
                    <a:pt x="20701" y="5141"/>
                  </a:lnTo>
                  <a:lnTo>
                    <a:pt x="25842" y="5141"/>
                  </a:lnTo>
                  <a:lnTo>
                    <a:pt x="30982" y="2501"/>
                  </a:lnTo>
                  <a:lnTo>
                    <a:pt x="30982" y="0"/>
                  </a:lnTo>
                  <a:lnTo>
                    <a:pt x="36123" y="2501"/>
                  </a:lnTo>
                  <a:lnTo>
                    <a:pt x="36123" y="0"/>
                  </a:lnTo>
                  <a:lnTo>
                    <a:pt x="38623" y="0"/>
                  </a:lnTo>
                  <a:lnTo>
                    <a:pt x="38623" y="2501"/>
                  </a:lnTo>
                  <a:lnTo>
                    <a:pt x="38623" y="7641"/>
                  </a:lnTo>
                  <a:lnTo>
                    <a:pt x="38623" y="12782"/>
                  </a:lnTo>
                  <a:lnTo>
                    <a:pt x="36123" y="20562"/>
                  </a:lnTo>
                  <a:lnTo>
                    <a:pt x="30982" y="20562"/>
                  </a:lnTo>
                  <a:lnTo>
                    <a:pt x="33483" y="2056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E4FE6E2B-75C4-4DF5-859E-EE8F86D1A540}"/>
                </a:ext>
              </a:extLst>
            </p:cNvPr>
            <p:cNvSpPr/>
            <p:nvPr/>
          </p:nvSpPr>
          <p:spPr>
            <a:xfrm>
              <a:off x="8838595" y="1792387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640 w 0"/>
                <a:gd name="connsiteY1" fmla="*/ 0 h 0"/>
                <a:gd name="connsiteX2" fmla="*/ 2640 w 0"/>
                <a:gd name="connsiteY2" fmla="*/ 5141 h 0"/>
                <a:gd name="connsiteX3" fmla="*/ 2640 w 0"/>
                <a:gd name="connsiteY3" fmla="*/ 2501 h 0"/>
                <a:gd name="connsiteX4" fmla="*/ 0 w 0"/>
                <a:gd name="connsiteY4" fmla="*/ 2501 h 0"/>
                <a:gd name="connsiteX5" fmla="*/ 2640 w 0"/>
                <a:gd name="connsiteY5" fmla="*/ 2501 h 0"/>
                <a:gd name="connsiteX6" fmla="*/ 0 w 0"/>
                <a:gd name="connsiteY6" fmla="*/ 5141 h 0"/>
                <a:gd name="connsiteX7" fmla="*/ 0 w 0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640" y="0"/>
                  </a:lnTo>
                  <a:lnTo>
                    <a:pt x="2640" y="5141"/>
                  </a:lnTo>
                  <a:lnTo>
                    <a:pt x="2640" y="2501"/>
                  </a:lnTo>
                  <a:lnTo>
                    <a:pt x="0" y="2501"/>
                  </a:lnTo>
                  <a:lnTo>
                    <a:pt x="2640" y="2501"/>
                  </a:lnTo>
                  <a:lnTo>
                    <a:pt x="0" y="514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79F3D545-2234-44AD-BF79-313599E2475C}"/>
                </a:ext>
              </a:extLst>
            </p:cNvPr>
            <p:cNvSpPr/>
            <p:nvPr/>
          </p:nvSpPr>
          <p:spPr>
            <a:xfrm>
              <a:off x="8851516" y="1787108"/>
              <a:ext cx="13893" cy="13893"/>
            </a:xfrm>
            <a:custGeom>
              <a:avLst/>
              <a:gdLst>
                <a:gd name="connsiteX0" fmla="*/ 0 w 13893"/>
                <a:gd name="connsiteY0" fmla="*/ 5279 h 0"/>
                <a:gd name="connsiteX1" fmla="*/ 0 w 13893"/>
                <a:gd name="connsiteY1" fmla="*/ 7780 h 0"/>
                <a:gd name="connsiteX2" fmla="*/ 0 w 13893"/>
                <a:gd name="connsiteY2" fmla="*/ 5279 h 0"/>
                <a:gd name="connsiteX3" fmla="*/ 2640 w 13893"/>
                <a:gd name="connsiteY3" fmla="*/ 5279 h 0"/>
                <a:gd name="connsiteX4" fmla="*/ 5280 w 13893"/>
                <a:gd name="connsiteY4" fmla="*/ 2640 h 0"/>
                <a:gd name="connsiteX5" fmla="*/ 5280 w 13893"/>
                <a:gd name="connsiteY5" fmla="*/ 0 h 0"/>
                <a:gd name="connsiteX6" fmla="*/ 5280 w 13893"/>
                <a:gd name="connsiteY6" fmla="*/ 2640 h 0"/>
                <a:gd name="connsiteX7" fmla="*/ 5280 w 13893"/>
                <a:gd name="connsiteY7" fmla="*/ 0 h 0"/>
                <a:gd name="connsiteX8" fmla="*/ 7919 w 13893"/>
                <a:gd name="connsiteY8" fmla="*/ 0 h 0"/>
                <a:gd name="connsiteX9" fmla="*/ 13060 w 13893"/>
                <a:gd name="connsiteY9" fmla="*/ 2640 h 0"/>
                <a:gd name="connsiteX10" fmla="*/ 15700 w 13893"/>
                <a:gd name="connsiteY10" fmla="*/ 2640 h 0"/>
                <a:gd name="connsiteX11" fmla="*/ 18200 w 13893"/>
                <a:gd name="connsiteY11" fmla="*/ 5279 h 0"/>
                <a:gd name="connsiteX12" fmla="*/ 18200 w 13893"/>
                <a:gd name="connsiteY12" fmla="*/ 7780 h 0"/>
                <a:gd name="connsiteX13" fmla="*/ 13060 w 13893"/>
                <a:gd name="connsiteY13" fmla="*/ 7780 h 0"/>
                <a:gd name="connsiteX14" fmla="*/ 10420 w 13893"/>
                <a:gd name="connsiteY14" fmla="*/ 7780 h 0"/>
                <a:gd name="connsiteX15" fmla="*/ 7919 w 13893"/>
                <a:gd name="connsiteY15" fmla="*/ 5279 h 0"/>
                <a:gd name="connsiteX16" fmla="*/ 7919 w 13893"/>
                <a:gd name="connsiteY16" fmla="*/ 7780 h 0"/>
                <a:gd name="connsiteX17" fmla="*/ 5280 w 13893"/>
                <a:gd name="connsiteY17" fmla="*/ 7780 h 0"/>
                <a:gd name="connsiteX18" fmla="*/ 2640 w 13893"/>
                <a:gd name="connsiteY18" fmla="*/ 10420 h 0"/>
                <a:gd name="connsiteX19" fmla="*/ 2640 w 13893"/>
                <a:gd name="connsiteY19" fmla="*/ 7780 h 0"/>
                <a:gd name="connsiteX20" fmla="*/ 0 w 13893"/>
                <a:gd name="connsiteY20" fmla="*/ 7780 h 0"/>
                <a:gd name="connsiteX21" fmla="*/ 0 w 13893"/>
                <a:gd name="connsiteY21" fmla="*/ 52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93">
                  <a:moveTo>
                    <a:pt x="0" y="5279"/>
                  </a:moveTo>
                  <a:lnTo>
                    <a:pt x="0" y="7780"/>
                  </a:lnTo>
                  <a:lnTo>
                    <a:pt x="0" y="5279"/>
                  </a:lnTo>
                  <a:lnTo>
                    <a:pt x="2640" y="5279"/>
                  </a:lnTo>
                  <a:lnTo>
                    <a:pt x="5280" y="2640"/>
                  </a:lnTo>
                  <a:lnTo>
                    <a:pt x="5280" y="0"/>
                  </a:lnTo>
                  <a:lnTo>
                    <a:pt x="5280" y="2640"/>
                  </a:lnTo>
                  <a:lnTo>
                    <a:pt x="5280" y="0"/>
                  </a:lnTo>
                  <a:lnTo>
                    <a:pt x="7919" y="0"/>
                  </a:lnTo>
                  <a:lnTo>
                    <a:pt x="13060" y="2640"/>
                  </a:lnTo>
                  <a:lnTo>
                    <a:pt x="15700" y="2640"/>
                  </a:lnTo>
                  <a:lnTo>
                    <a:pt x="18200" y="5279"/>
                  </a:lnTo>
                  <a:lnTo>
                    <a:pt x="18200" y="7780"/>
                  </a:lnTo>
                  <a:lnTo>
                    <a:pt x="13060" y="7780"/>
                  </a:lnTo>
                  <a:lnTo>
                    <a:pt x="10420" y="7780"/>
                  </a:lnTo>
                  <a:lnTo>
                    <a:pt x="7919" y="5279"/>
                  </a:lnTo>
                  <a:lnTo>
                    <a:pt x="7919" y="7780"/>
                  </a:lnTo>
                  <a:lnTo>
                    <a:pt x="5280" y="7780"/>
                  </a:lnTo>
                  <a:lnTo>
                    <a:pt x="2640" y="10420"/>
                  </a:lnTo>
                  <a:lnTo>
                    <a:pt x="2640" y="7780"/>
                  </a:lnTo>
                  <a:lnTo>
                    <a:pt x="0" y="7780"/>
                  </a:lnTo>
                  <a:lnTo>
                    <a:pt x="0" y="527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8E642CC-7AC2-4231-8AF7-3BB25B3B9783}"/>
                </a:ext>
              </a:extLst>
            </p:cNvPr>
            <p:cNvSpPr/>
            <p:nvPr/>
          </p:nvSpPr>
          <p:spPr>
            <a:xfrm>
              <a:off x="9029767" y="1792387"/>
              <a:ext cx="13893" cy="13893"/>
            </a:xfrm>
            <a:custGeom>
              <a:avLst/>
              <a:gdLst>
                <a:gd name="connsiteX0" fmla="*/ 0 w 0"/>
                <a:gd name="connsiteY0" fmla="*/ 2501 h 0"/>
                <a:gd name="connsiteX1" fmla="*/ 2640 w 0"/>
                <a:gd name="connsiteY1" fmla="*/ 0 h 0"/>
                <a:gd name="connsiteX2" fmla="*/ 5140 w 0"/>
                <a:gd name="connsiteY2" fmla="*/ 2501 h 0"/>
                <a:gd name="connsiteX3" fmla="*/ 2640 w 0"/>
                <a:gd name="connsiteY3" fmla="*/ 2501 h 0"/>
                <a:gd name="connsiteX4" fmla="*/ 2640 w 0"/>
                <a:gd name="connsiteY4" fmla="*/ 5141 h 0"/>
                <a:gd name="connsiteX5" fmla="*/ 0 w 0"/>
                <a:gd name="connsiteY5" fmla="*/ 5141 h 0"/>
                <a:gd name="connsiteX6" fmla="*/ 0 w 0"/>
                <a:gd name="connsiteY6" fmla="*/ 25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>
                  <a:moveTo>
                    <a:pt x="0" y="2501"/>
                  </a:moveTo>
                  <a:lnTo>
                    <a:pt x="2640" y="0"/>
                  </a:lnTo>
                  <a:lnTo>
                    <a:pt x="5140" y="2501"/>
                  </a:lnTo>
                  <a:lnTo>
                    <a:pt x="2640" y="2501"/>
                  </a:lnTo>
                  <a:lnTo>
                    <a:pt x="2640" y="5141"/>
                  </a:lnTo>
                  <a:lnTo>
                    <a:pt x="0" y="5141"/>
                  </a:lnTo>
                  <a:lnTo>
                    <a:pt x="0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083B3FD2-FEBD-44E3-BC8B-2E258F9092AF}"/>
                </a:ext>
              </a:extLst>
            </p:cNvPr>
            <p:cNvSpPr/>
            <p:nvPr/>
          </p:nvSpPr>
          <p:spPr>
            <a:xfrm>
              <a:off x="7537487" y="1797528"/>
              <a:ext cx="13893" cy="13893"/>
            </a:xfrm>
            <a:custGeom>
              <a:avLst/>
              <a:gdLst>
                <a:gd name="connsiteX0" fmla="*/ 2501 w 0"/>
                <a:gd name="connsiteY0" fmla="*/ 2501 h 0"/>
                <a:gd name="connsiteX1" fmla="*/ 0 w 0"/>
                <a:gd name="connsiteY1" fmla="*/ 0 h 0"/>
                <a:gd name="connsiteX2" fmla="*/ 5140 w 0"/>
                <a:gd name="connsiteY2" fmla="*/ 0 h 0"/>
                <a:gd name="connsiteX3" fmla="*/ 7641 w 0"/>
                <a:gd name="connsiteY3" fmla="*/ 0 h 0"/>
                <a:gd name="connsiteX4" fmla="*/ 5140 w 0"/>
                <a:gd name="connsiteY4" fmla="*/ 0 h 0"/>
                <a:gd name="connsiteX5" fmla="*/ 5140 w 0"/>
                <a:gd name="connsiteY5" fmla="*/ 2501 h 0"/>
                <a:gd name="connsiteX6" fmla="*/ 2501 w 0"/>
                <a:gd name="connsiteY6" fmla="*/ 25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>
                  <a:moveTo>
                    <a:pt x="2501" y="2501"/>
                  </a:moveTo>
                  <a:lnTo>
                    <a:pt x="0" y="0"/>
                  </a:lnTo>
                  <a:lnTo>
                    <a:pt x="5140" y="0"/>
                  </a:lnTo>
                  <a:lnTo>
                    <a:pt x="7641" y="0"/>
                  </a:lnTo>
                  <a:lnTo>
                    <a:pt x="5140" y="0"/>
                  </a:lnTo>
                  <a:lnTo>
                    <a:pt x="5140" y="2501"/>
                  </a:lnTo>
                  <a:lnTo>
                    <a:pt x="2501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B106974-F095-4F46-BDE2-10CFF9E7B8A3}"/>
                </a:ext>
              </a:extLst>
            </p:cNvPr>
            <p:cNvSpPr/>
            <p:nvPr/>
          </p:nvSpPr>
          <p:spPr>
            <a:xfrm>
              <a:off x="8867216" y="1794888"/>
              <a:ext cx="13893" cy="13893"/>
            </a:xfrm>
            <a:custGeom>
              <a:avLst/>
              <a:gdLst>
                <a:gd name="connsiteX0" fmla="*/ 0 w 0"/>
                <a:gd name="connsiteY0" fmla="*/ 7780 h 0"/>
                <a:gd name="connsiteX1" fmla="*/ 0 w 0"/>
                <a:gd name="connsiteY1" fmla="*/ 2640 h 0"/>
                <a:gd name="connsiteX2" fmla="*/ 2501 w 0"/>
                <a:gd name="connsiteY2" fmla="*/ 2640 h 0"/>
                <a:gd name="connsiteX3" fmla="*/ 5140 w 0"/>
                <a:gd name="connsiteY3" fmla="*/ 0 h 0"/>
                <a:gd name="connsiteX4" fmla="*/ 5140 w 0"/>
                <a:gd name="connsiteY4" fmla="*/ 5141 h 0"/>
                <a:gd name="connsiteX5" fmla="*/ 0 w 0"/>
                <a:gd name="connsiteY5" fmla="*/ 5141 h 0"/>
                <a:gd name="connsiteX6" fmla="*/ 0 w 0"/>
                <a:gd name="connsiteY6" fmla="*/ 77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>
                  <a:moveTo>
                    <a:pt x="0" y="7780"/>
                  </a:moveTo>
                  <a:lnTo>
                    <a:pt x="0" y="2640"/>
                  </a:lnTo>
                  <a:lnTo>
                    <a:pt x="2501" y="2640"/>
                  </a:lnTo>
                  <a:lnTo>
                    <a:pt x="5140" y="0"/>
                  </a:lnTo>
                  <a:lnTo>
                    <a:pt x="5140" y="5141"/>
                  </a:lnTo>
                  <a:lnTo>
                    <a:pt x="0" y="5141"/>
                  </a:lnTo>
                  <a:lnTo>
                    <a:pt x="0" y="778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00E8F3C5-7601-4F9B-A2E1-47BF42E93CE2}"/>
                </a:ext>
              </a:extLst>
            </p:cNvPr>
            <p:cNvSpPr/>
            <p:nvPr/>
          </p:nvSpPr>
          <p:spPr>
            <a:xfrm>
              <a:off x="7480802" y="1797528"/>
              <a:ext cx="13893" cy="13893"/>
            </a:xfrm>
            <a:custGeom>
              <a:avLst/>
              <a:gdLst>
                <a:gd name="connsiteX0" fmla="*/ 2501 w 0"/>
                <a:gd name="connsiteY0" fmla="*/ 5141 h 0"/>
                <a:gd name="connsiteX1" fmla="*/ 0 w 0"/>
                <a:gd name="connsiteY1" fmla="*/ 2501 h 0"/>
                <a:gd name="connsiteX2" fmla="*/ 0 w 0"/>
                <a:gd name="connsiteY2" fmla="*/ 0 h 0"/>
                <a:gd name="connsiteX3" fmla="*/ 2501 w 0"/>
                <a:gd name="connsiteY3" fmla="*/ 0 h 0"/>
                <a:gd name="connsiteX4" fmla="*/ 5141 w 0"/>
                <a:gd name="connsiteY4" fmla="*/ 2501 h 0"/>
                <a:gd name="connsiteX5" fmla="*/ 5141 w 0"/>
                <a:gd name="connsiteY5" fmla="*/ 5141 h 0"/>
                <a:gd name="connsiteX6" fmla="*/ 2501 w 0"/>
                <a:gd name="connsiteY6" fmla="*/ 5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>
                  <a:moveTo>
                    <a:pt x="2501" y="5141"/>
                  </a:moveTo>
                  <a:lnTo>
                    <a:pt x="0" y="2501"/>
                  </a:lnTo>
                  <a:lnTo>
                    <a:pt x="0" y="0"/>
                  </a:lnTo>
                  <a:lnTo>
                    <a:pt x="2501" y="0"/>
                  </a:lnTo>
                  <a:lnTo>
                    <a:pt x="5141" y="2501"/>
                  </a:lnTo>
                  <a:lnTo>
                    <a:pt x="5141" y="5141"/>
                  </a:lnTo>
                  <a:lnTo>
                    <a:pt x="2501" y="5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5DEDA9BA-84F6-4364-8C42-64E8E3D1B0EE}"/>
                </a:ext>
              </a:extLst>
            </p:cNvPr>
            <p:cNvSpPr/>
            <p:nvPr/>
          </p:nvSpPr>
          <p:spPr>
            <a:xfrm>
              <a:off x="8846376" y="1800028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640 w 0"/>
                <a:gd name="connsiteY1" fmla="*/ 0 h 0"/>
                <a:gd name="connsiteX2" fmla="*/ 2640 w 0"/>
                <a:gd name="connsiteY2" fmla="*/ 2640 h 0"/>
                <a:gd name="connsiteX3" fmla="*/ 2640 w 0"/>
                <a:gd name="connsiteY3" fmla="*/ 0 h 0"/>
                <a:gd name="connsiteX4" fmla="*/ 0 w 0"/>
                <a:gd name="connsiteY4" fmla="*/ 2640 h 0"/>
                <a:gd name="connsiteX5" fmla="*/ 0 w 0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640" y="0"/>
                  </a:lnTo>
                  <a:lnTo>
                    <a:pt x="2640" y="2640"/>
                  </a:lnTo>
                  <a:lnTo>
                    <a:pt x="2640" y="0"/>
                  </a:lnTo>
                  <a:lnTo>
                    <a:pt x="0" y="264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0C45C02D-A884-4D33-8941-CD8BFB99A375}"/>
                </a:ext>
              </a:extLst>
            </p:cNvPr>
            <p:cNvSpPr/>
            <p:nvPr/>
          </p:nvSpPr>
          <p:spPr>
            <a:xfrm>
              <a:off x="8846376" y="1802668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64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640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CF3AB004-E852-4544-95F6-A94F6BF59C00}"/>
                </a:ext>
              </a:extLst>
            </p:cNvPr>
            <p:cNvSpPr/>
            <p:nvPr/>
          </p:nvSpPr>
          <p:spPr>
            <a:xfrm>
              <a:off x="8322320" y="1805169"/>
              <a:ext cx="13893" cy="13893"/>
            </a:xfrm>
            <a:custGeom>
              <a:avLst/>
              <a:gdLst>
                <a:gd name="connsiteX0" fmla="*/ 2640 w 0"/>
                <a:gd name="connsiteY0" fmla="*/ 0 h 0"/>
                <a:gd name="connsiteX1" fmla="*/ 0 w 0"/>
                <a:gd name="connsiteY1" fmla="*/ 0 h 0"/>
                <a:gd name="connsiteX2" fmla="*/ 264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40" y="0"/>
                  </a:moveTo>
                  <a:lnTo>
                    <a:pt x="0" y="0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4623B2B2-68EE-4F8A-9822-ADC223DAE59C}"/>
                </a:ext>
              </a:extLst>
            </p:cNvPr>
            <p:cNvSpPr/>
            <p:nvPr/>
          </p:nvSpPr>
          <p:spPr>
            <a:xfrm>
              <a:off x="8820534" y="1817951"/>
              <a:ext cx="13893" cy="13893"/>
            </a:xfrm>
            <a:custGeom>
              <a:avLst/>
              <a:gdLst>
                <a:gd name="connsiteX0" fmla="*/ 2640 w 0"/>
                <a:gd name="connsiteY0" fmla="*/ 0 h 0"/>
                <a:gd name="connsiteX1" fmla="*/ 2640 w 0"/>
                <a:gd name="connsiteY1" fmla="*/ 2640 h 0"/>
                <a:gd name="connsiteX2" fmla="*/ 0 w 0"/>
                <a:gd name="connsiteY2" fmla="*/ 0 h 0"/>
                <a:gd name="connsiteX3" fmla="*/ 264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40" y="0"/>
                  </a:moveTo>
                  <a:lnTo>
                    <a:pt x="2640" y="2640"/>
                  </a:lnTo>
                  <a:lnTo>
                    <a:pt x="0" y="0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BDDC93B9-CDFE-4EF7-A7B4-6355369B5847}"/>
                </a:ext>
              </a:extLst>
            </p:cNvPr>
            <p:cNvSpPr/>
            <p:nvPr/>
          </p:nvSpPr>
          <p:spPr>
            <a:xfrm>
              <a:off x="8802612" y="1820590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50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E6D27700-C7AC-439B-BFBA-1ADE7BD98A0B}"/>
                </a:ext>
              </a:extLst>
            </p:cNvPr>
            <p:cNvSpPr/>
            <p:nvPr/>
          </p:nvSpPr>
          <p:spPr>
            <a:xfrm>
              <a:off x="8306898" y="1748623"/>
              <a:ext cx="83360" cy="69467"/>
            </a:xfrm>
            <a:custGeom>
              <a:avLst/>
              <a:gdLst>
                <a:gd name="connsiteX0" fmla="*/ 7641 w 83359"/>
                <a:gd name="connsiteY0" fmla="*/ 0 h 69466"/>
                <a:gd name="connsiteX1" fmla="*/ 10281 w 83359"/>
                <a:gd name="connsiteY1" fmla="*/ 0 h 69466"/>
                <a:gd name="connsiteX2" fmla="*/ 10281 w 83359"/>
                <a:gd name="connsiteY2" fmla="*/ 2640 h 69466"/>
                <a:gd name="connsiteX3" fmla="*/ 15422 w 83359"/>
                <a:gd name="connsiteY3" fmla="*/ 2640 h 69466"/>
                <a:gd name="connsiteX4" fmla="*/ 20562 w 83359"/>
                <a:gd name="connsiteY4" fmla="*/ 2640 h 69466"/>
                <a:gd name="connsiteX5" fmla="*/ 30982 w 83359"/>
                <a:gd name="connsiteY5" fmla="*/ 7780 h 69466"/>
                <a:gd name="connsiteX6" fmla="*/ 33483 w 83359"/>
                <a:gd name="connsiteY6" fmla="*/ 7780 h 69466"/>
                <a:gd name="connsiteX7" fmla="*/ 38623 w 83359"/>
                <a:gd name="connsiteY7" fmla="*/ 7780 h 69466"/>
                <a:gd name="connsiteX8" fmla="*/ 43764 w 83359"/>
                <a:gd name="connsiteY8" fmla="*/ 7780 h 69466"/>
                <a:gd name="connsiteX9" fmla="*/ 48905 w 83359"/>
                <a:gd name="connsiteY9" fmla="*/ 10281 h 69466"/>
                <a:gd name="connsiteX10" fmla="*/ 51544 w 83359"/>
                <a:gd name="connsiteY10" fmla="*/ 12921 h 69466"/>
                <a:gd name="connsiteX11" fmla="*/ 48905 w 83359"/>
                <a:gd name="connsiteY11" fmla="*/ 12921 h 69466"/>
                <a:gd name="connsiteX12" fmla="*/ 51544 w 83359"/>
                <a:gd name="connsiteY12" fmla="*/ 12921 h 69466"/>
                <a:gd name="connsiteX13" fmla="*/ 51544 w 83359"/>
                <a:gd name="connsiteY13" fmla="*/ 15422 h 69466"/>
                <a:gd name="connsiteX14" fmla="*/ 54045 w 83359"/>
                <a:gd name="connsiteY14" fmla="*/ 15422 h 69466"/>
                <a:gd name="connsiteX15" fmla="*/ 59325 w 83359"/>
                <a:gd name="connsiteY15" fmla="*/ 18061 h 69466"/>
                <a:gd name="connsiteX16" fmla="*/ 61825 w 83359"/>
                <a:gd name="connsiteY16" fmla="*/ 15422 h 69466"/>
                <a:gd name="connsiteX17" fmla="*/ 64465 w 83359"/>
                <a:gd name="connsiteY17" fmla="*/ 15422 h 69466"/>
                <a:gd name="connsiteX18" fmla="*/ 61825 w 83359"/>
                <a:gd name="connsiteY18" fmla="*/ 18061 h 69466"/>
                <a:gd name="connsiteX19" fmla="*/ 64465 w 83359"/>
                <a:gd name="connsiteY19" fmla="*/ 18061 h 69466"/>
                <a:gd name="connsiteX20" fmla="*/ 64465 w 83359"/>
                <a:gd name="connsiteY20" fmla="*/ 15422 h 69466"/>
                <a:gd name="connsiteX21" fmla="*/ 64465 w 83359"/>
                <a:gd name="connsiteY21" fmla="*/ 20562 h 69466"/>
                <a:gd name="connsiteX22" fmla="*/ 66966 w 83359"/>
                <a:gd name="connsiteY22" fmla="*/ 20562 h 69466"/>
                <a:gd name="connsiteX23" fmla="*/ 66966 w 83359"/>
                <a:gd name="connsiteY23" fmla="*/ 23202 h 69466"/>
                <a:gd name="connsiteX24" fmla="*/ 69605 w 83359"/>
                <a:gd name="connsiteY24" fmla="*/ 30843 h 69466"/>
                <a:gd name="connsiteX25" fmla="*/ 72245 w 83359"/>
                <a:gd name="connsiteY25" fmla="*/ 33344 h 69466"/>
                <a:gd name="connsiteX26" fmla="*/ 72245 w 83359"/>
                <a:gd name="connsiteY26" fmla="*/ 35984 h 69466"/>
                <a:gd name="connsiteX27" fmla="*/ 74746 w 83359"/>
                <a:gd name="connsiteY27" fmla="*/ 35984 h 69466"/>
                <a:gd name="connsiteX28" fmla="*/ 77386 w 83359"/>
                <a:gd name="connsiteY28" fmla="*/ 38484 h 69466"/>
                <a:gd name="connsiteX29" fmla="*/ 77386 w 83359"/>
                <a:gd name="connsiteY29" fmla="*/ 41124 h 69466"/>
                <a:gd name="connsiteX30" fmla="*/ 79887 w 83359"/>
                <a:gd name="connsiteY30" fmla="*/ 43764 h 69466"/>
                <a:gd name="connsiteX31" fmla="*/ 79887 w 83359"/>
                <a:gd name="connsiteY31" fmla="*/ 48904 h 69466"/>
                <a:gd name="connsiteX32" fmla="*/ 82526 w 83359"/>
                <a:gd name="connsiteY32" fmla="*/ 48904 h 69466"/>
                <a:gd name="connsiteX33" fmla="*/ 82526 w 83359"/>
                <a:gd name="connsiteY33" fmla="*/ 54045 h 69466"/>
                <a:gd name="connsiteX34" fmla="*/ 85166 w 83359"/>
                <a:gd name="connsiteY34" fmla="*/ 54045 h 69466"/>
                <a:gd name="connsiteX35" fmla="*/ 85166 w 83359"/>
                <a:gd name="connsiteY35" fmla="*/ 56546 h 69466"/>
                <a:gd name="connsiteX36" fmla="*/ 87806 w 83359"/>
                <a:gd name="connsiteY36" fmla="*/ 56546 h 69466"/>
                <a:gd name="connsiteX37" fmla="*/ 87806 w 83359"/>
                <a:gd name="connsiteY37" fmla="*/ 59047 h 69466"/>
                <a:gd name="connsiteX38" fmla="*/ 90307 w 83359"/>
                <a:gd name="connsiteY38" fmla="*/ 64187 h 69466"/>
                <a:gd name="connsiteX39" fmla="*/ 90307 w 83359"/>
                <a:gd name="connsiteY39" fmla="*/ 69328 h 69466"/>
                <a:gd name="connsiteX40" fmla="*/ 92946 w 83359"/>
                <a:gd name="connsiteY40" fmla="*/ 69328 h 69466"/>
                <a:gd name="connsiteX41" fmla="*/ 92946 w 83359"/>
                <a:gd name="connsiteY41" fmla="*/ 74468 h 69466"/>
                <a:gd name="connsiteX42" fmla="*/ 87806 w 83359"/>
                <a:gd name="connsiteY42" fmla="*/ 74468 h 69466"/>
                <a:gd name="connsiteX43" fmla="*/ 82526 w 83359"/>
                <a:gd name="connsiteY43" fmla="*/ 71967 h 69466"/>
                <a:gd name="connsiteX44" fmla="*/ 77386 w 83359"/>
                <a:gd name="connsiteY44" fmla="*/ 71967 h 69466"/>
                <a:gd name="connsiteX45" fmla="*/ 74746 w 83359"/>
                <a:gd name="connsiteY45" fmla="*/ 69328 h 69466"/>
                <a:gd name="connsiteX46" fmla="*/ 72245 w 83359"/>
                <a:gd name="connsiteY46" fmla="*/ 69328 h 69466"/>
                <a:gd name="connsiteX47" fmla="*/ 64465 w 83359"/>
                <a:gd name="connsiteY47" fmla="*/ 69328 h 69466"/>
                <a:gd name="connsiteX48" fmla="*/ 59325 w 83359"/>
                <a:gd name="connsiteY48" fmla="*/ 69328 h 69466"/>
                <a:gd name="connsiteX49" fmla="*/ 56685 w 83359"/>
                <a:gd name="connsiteY49" fmla="*/ 71967 h 69466"/>
                <a:gd name="connsiteX50" fmla="*/ 54045 w 83359"/>
                <a:gd name="connsiteY50" fmla="*/ 71967 h 69466"/>
                <a:gd name="connsiteX51" fmla="*/ 54045 w 83359"/>
                <a:gd name="connsiteY51" fmla="*/ 69328 h 69466"/>
                <a:gd name="connsiteX52" fmla="*/ 59325 w 83359"/>
                <a:gd name="connsiteY52" fmla="*/ 69328 h 69466"/>
                <a:gd name="connsiteX53" fmla="*/ 59325 w 83359"/>
                <a:gd name="connsiteY53" fmla="*/ 66827 h 69466"/>
                <a:gd name="connsiteX54" fmla="*/ 59325 w 83359"/>
                <a:gd name="connsiteY54" fmla="*/ 69328 h 69466"/>
                <a:gd name="connsiteX55" fmla="*/ 56685 w 83359"/>
                <a:gd name="connsiteY55" fmla="*/ 66827 h 69466"/>
                <a:gd name="connsiteX56" fmla="*/ 59325 w 83359"/>
                <a:gd name="connsiteY56" fmla="*/ 66827 h 69466"/>
                <a:gd name="connsiteX57" fmla="*/ 56685 w 83359"/>
                <a:gd name="connsiteY57" fmla="*/ 66827 h 69466"/>
                <a:gd name="connsiteX58" fmla="*/ 54045 w 83359"/>
                <a:gd name="connsiteY58" fmla="*/ 64187 h 69466"/>
                <a:gd name="connsiteX59" fmla="*/ 54045 w 83359"/>
                <a:gd name="connsiteY59" fmla="*/ 66827 h 69466"/>
                <a:gd name="connsiteX60" fmla="*/ 51544 w 83359"/>
                <a:gd name="connsiteY60" fmla="*/ 66827 h 69466"/>
                <a:gd name="connsiteX61" fmla="*/ 51544 w 83359"/>
                <a:gd name="connsiteY61" fmla="*/ 64187 h 69466"/>
                <a:gd name="connsiteX62" fmla="*/ 48905 w 83359"/>
                <a:gd name="connsiteY62" fmla="*/ 66827 h 69466"/>
                <a:gd name="connsiteX63" fmla="*/ 48905 w 83359"/>
                <a:gd name="connsiteY63" fmla="*/ 64187 h 69466"/>
                <a:gd name="connsiteX64" fmla="*/ 46404 w 83359"/>
                <a:gd name="connsiteY64" fmla="*/ 66827 h 69466"/>
                <a:gd name="connsiteX65" fmla="*/ 48905 w 83359"/>
                <a:gd name="connsiteY65" fmla="*/ 66827 h 69466"/>
                <a:gd name="connsiteX66" fmla="*/ 46404 w 83359"/>
                <a:gd name="connsiteY66" fmla="*/ 66827 h 69466"/>
                <a:gd name="connsiteX67" fmla="*/ 46404 w 83359"/>
                <a:gd name="connsiteY67" fmla="*/ 64187 h 69466"/>
                <a:gd name="connsiteX68" fmla="*/ 46404 w 83359"/>
                <a:gd name="connsiteY68" fmla="*/ 69328 h 69466"/>
                <a:gd name="connsiteX69" fmla="*/ 43764 w 83359"/>
                <a:gd name="connsiteY69" fmla="*/ 69328 h 69466"/>
                <a:gd name="connsiteX70" fmla="*/ 48905 w 83359"/>
                <a:gd name="connsiteY70" fmla="*/ 74468 h 69466"/>
                <a:gd name="connsiteX71" fmla="*/ 51544 w 83359"/>
                <a:gd name="connsiteY71" fmla="*/ 71967 h 69466"/>
                <a:gd name="connsiteX72" fmla="*/ 48905 w 83359"/>
                <a:gd name="connsiteY72" fmla="*/ 71967 h 69466"/>
                <a:gd name="connsiteX73" fmla="*/ 51544 w 83359"/>
                <a:gd name="connsiteY73" fmla="*/ 71967 h 69466"/>
                <a:gd name="connsiteX74" fmla="*/ 46404 w 83359"/>
                <a:gd name="connsiteY74" fmla="*/ 77108 h 69466"/>
                <a:gd name="connsiteX75" fmla="*/ 41263 w 83359"/>
                <a:gd name="connsiteY75" fmla="*/ 77108 h 69466"/>
                <a:gd name="connsiteX76" fmla="*/ 36123 w 83359"/>
                <a:gd name="connsiteY76" fmla="*/ 74468 h 69466"/>
                <a:gd name="connsiteX77" fmla="*/ 33483 w 83359"/>
                <a:gd name="connsiteY77" fmla="*/ 74468 h 69466"/>
                <a:gd name="connsiteX78" fmla="*/ 28342 w 83359"/>
                <a:gd name="connsiteY78" fmla="*/ 77108 h 69466"/>
                <a:gd name="connsiteX79" fmla="*/ 28342 w 83359"/>
                <a:gd name="connsiteY79" fmla="*/ 74468 h 69466"/>
                <a:gd name="connsiteX80" fmla="*/ 25842 w 83359"/>
                <a:gd name="connsiteY80" fmla="*/ 74468 h 69466"/>
                <a:gd name="connsiteX81" fmla="*/ 23202 w 83359"/>
                <a:gd name="connsiteY81" fmla="*/ 71967 h 69466"/>
                <a:gd name="connsiteX82" fmla="*/ 20562 w 83359"/>
                <a:gd name="connsiteY82" fmla="*/ 71967 h 69466"/>
                <a:gd name="connsiteX83" fmla="*/ 20562 w 83359"/>
                <a:gd name="connsiteY83" fmla="*/ 66827 h 69466"/>
                <a:gd name="connsiteX84" fmla="*/ 20562 w 83359"/>
                <a:gd name="connsiteY84" fmla="*/ 64187 h 69466"/>
                <a:gd name="connsiteX85" fmla="*/ 23202 w 83359"/>
                <a:gd name="connsiteY85" fmla="*/ 61686 h 69466"/>
                <a:gd name="connsiteX86" fmla="*/ 23202 w 83359"/>
                <a:gd name="connsiteY86" fmla="*/ 56546 h 69466"/>
                <a:gd name="connsiteX87" fmla="*/ 20562 w 83359"/>
                <a:gd name="connsiteY87" fmla="*/ 56546 h 69466"/>
                <a:gd name="connsiteX88" fmla="*/ 20562 w 83359"/>
                <a:gd name="connsiteY88" fmla="*/ 51405 h 69466"/>
                <a:gd name="connsiteX89" fmla="*/ 15422 w 83359"/>
                <a:gd name="connsiteY89" fmla="*/ 51405 h 69466"/>
                <a:gd name="connsiteX90" fmla="*/ 15422 w 83359"/>
                <a:gd name="connsiteY90" fmla="*/ 48904 h 69466"/>
                <a:gd name="connsiteX91" fmla="*/ 12782 w 83359"/>
                <a:gd name="connsiteY91" fmla="*/ 48904 h 69466"/>
                <a:gd name="connsiteX92" fmla="*/ 12782 w 83359"/>
                <a:gd name="connsiteY92" fmla="*/ 51405 h 69466"/>
                <a:gd name="connsiteX93" fmla="*/ 12782 w 83359"/>
                <a:gd name="connsiteY93" fmla="*/ 48904 h 69466"/>
                <a:gd name="connsiteX94" fmla="*/ 7641 w 83359"/>
                <a:gd name="connsiteY94" fmla="*/ 48904 h 69466"/>
                <a:gd name="connsiteX95" fmla="*/ 5140 w 83359"/>
                <a:gd name="connsiteY95" fmla="*/ 48904 h 69466"/>
                <a:gd name="connsiteX96" fmla="*/ 5140 w 83359"/>
                <a:gd name="connsiteY96" fmla="*/ 54045 h 69466"/>
                <a:gd name="connsiteX97" fmla="*/ 5140 w 83359"/>
                <a:gd name="connsiteY97" fmla="*/ 51405 h 69466"/>
                <a:gd name="connsiteX98" fmla="*/ 0 w 83359"/>
                <a:gd name="connsiteY98" fmla="*/ 51405 h 69466"/>
                <a:gd name="connsiteX99" fmla="*/ 0 w 83359"/>
                <a:gd name="connsiteY99" fmla="*/ 54045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69466">
                  <a:moveTo>
                    <a:pt x="7641" y="0"/>
                  </a:moveTo>
                  <a:lnTo>
                    <a:pt x="10281" y="0"/>
                  </a:lnTo>
                  <a:lnTo>
                    <a:pt x="10281" y="2640"/>
                  </a:lnTo>
                  <a:lnTo>
                    <a:pt x="15422" y="2640"/>
                  </a:lnTo>
                  <a:lnTo>
                    <a:pt x="20562" y="2640"/>
                  </a:lnTo>
                  <a:lnTo>
                    <a:pt x="30982" y="7780"/>
                  </a:lnTo>
                  <a:lnTo>
                    <a:pt x="33483" y="7780"/>
                  </a:lnTo>
                  <a:lnTo>
                    <a:pt x="38623" y="7780"/>
                  </a:lnTo>
                  <a:lnTo>
                    <a:pt x="43764" y="7780"/>
                  </a:lnTo>
                  <a:lnTo>
                    <a:pt x="48905" y="10281"/>
                  </a:lnTo>
                  <a:lnTo>
                    <a:pt x="51544" y="12921"/>
                  </a:lnTo>
                  <a:lnTo>
                    <a:pt x="48905" y="12921"/>
                  </a:lnTo>
                  <a:lnTo>
                    <a:pt x="51544" y="12921"/>
                  </a:lnTo>
                  <a:lnTo>
                    <a:pt x="51544" y="15422"/>
                  </a:lnTo>
                  <a:lnTo>
                    <a:pt x="54045" y="15422"/>
                  </a:lnTo>
                  <a:lnTo>
                    <a:pt x="59325" y="18061"/>
                  </a:lnTo>
                  <a:lnTo>
                    <a:pt x="61825" y="15422"/>
                  </a:lnTo>
                  <a:lnTo>
                    <a:pt x="64465" y="15422"/>
                  </a:lnTo>
                  <a:lnTo>
                    <a:pt x="61825" y="18061"/>
                  </a:lnTo>
                  <a:lnTo>
                    <a:pt x="64465" y="18061"/>
                  </a:lnTo>
                  <a:lnTo>
                    <a:pt x="64465" y="15422"/>
                  </a:lnTo>
                  <a:lnTo>
                    <a:pt x="64465" y="20562"/>
                  </a:lnTo>
                  <a:lnTo>
                    <a:pt x="66966" y="20562"/>
                  </a:lnTo>
                  <a:lnTo>
                    <a:pt x="66966" y="23202"/>
                  </a:lnTo>
                  <a:lnTo>
                    <a:pt x="69605" y="30843"/>
                  </a:lnTo>
                  <a:lnTo>
                    <a:pt x="72245" y="33344"/>
                  </a:lnTo>
                  <a:lnTo>
                    <a:pt x="72245" y="35984"/>
                  </a:lnTo>
                  <a:lnTo>
                    <a:pt x="74746" y="35984"/>
                  </a:lnTo>
                  <a:lnTo>
                    <a:pt x="77386" y="38484"/>
                  </a:lnTo>
                  <a:lnTo>
                    <a:pt x="77386" y="41124"/>
                  </a:lnTo>
                  <a:lnTo>
                    <a:pt x="79887" y="43764"/>
                  </a:lnTo>
                  <a:lnTo>
                    <a:pt x="79887" y="48904"/>
                  </a:lnTo>
                  <a:lnTo>
                    <a:pt x="82526" y="48904"/>
                  </a:lnTo>
                  <a:lnTo>
                    <a:pt x="82526" y="54045"/>
                  </a:lnTo>
                  <a:lnTo>
                    <a:pt x="85166" y="54045"/>
                  </a:lnTo>
                  <a:lnTo>
                    <a:pt x="85166" y="56546"/>
                  </a:lnTo>
                  <a:lnTo>
                    <a:pt x="87806" y="56546"/>
                  </a:lnTo>
                  <a:lnTo>
                    <a:pt x="87806" y="59047"/>
                  </a:lnTo>
                  <a:lnTo>
                    <a:pt x="90307" y="64187"/>
                  </a:lnTo>
                  <a:lnTo>
                    <a:pt x="90307" y="69328"/>
                  </a:lnTo>
                  <a:lnTo>
                    <a:pt x="92946" y="69328"/>
                  </a:lnTo>
                  <a:lnTo>
                    <a:pt x="92946" y="74468"/>
                  </a:lnTo>
                  <a:lnTo>
                    <a:pt x="87806" y="74468"/>
                  </a:lnTo>
                  <a:lnTo>
                    <a:pt x="82526" y="71967"/>
                  </a:lnTo>
                  <a:lnTo>
                    <a:pt x="77386" y="71967"/>
                  </a:lnTo>
                  <a:lnTo>
                    <a:pt x="74746" y="69328"/>
                  </a:lnTo>
                  <a:lnTo>
                    <a:pt x="72245" y="69328"/>
                  </a:lnTo>
                  <a:lnTo>
                    <a:pt x="64465" y="69328"/>
                  </a:lnTo>
                  <a:lnTo>
                    <a:pt x="59325" y="69328"/>
                  </a:lnTo>
                  <a:lnTo>
                    <a:pt x="56685" y="71967"/>
                  </a:lnTo>
                  <a:lnTo>
                    <a:pt x="54045" y="71967"/>
                  </a:lnTo>
                  <a:lnTo>
                    <a:pt x="54045" y="69328"/>
                  </a:lnTo>
                  <a:lnTo>
                    <a:pt x="59325" y="69328"/>
                  </a:lnTo>
                  <a:lnTo>
                    <a:pt x="59325" y="66827"/>
                  </a:lnTo>
                  <a:lnTo>
                    <a:pt x="59325" y="69328"/>
                  </a:lnTo>
                  <a:lnTo>
                    <a:pt x="56685" y="66827"/>
                  </a:lnTo>
                  <a:lnTo>
                    <a:pt x="59325" y="66827"/>
                  </a:lnTo>
                  <a:lnTo>
                    <a:pt x="56685" y="66827"/>
                  </a:lnTo>
                  <a:lnTo>
                    <a:pt x="54045" y="64187"/>
                  </a:lnTo>
                  <a:lnTo>
                    <a:pt x="54045" y="66827"/>
                  </a:lnTo>
                  <a:lnTo>
                    <a:pt x="51544" y="66827"/>
                  </a:lnTo>
                  <a:lnTo>
                    <a:pt x="51544" y="64187"/>
                  </a:lnTo>
                  <a:lnTo>
                    <a:pt x="48905" y="66827"/>
                  </a:lnTo>
                  <a:lnTo>
                    <a:pt x="48905" y="64187"/>
                  </a:lnTo>
                  <a:lnTo>
                    <a:pt x="46404" y="66827"/>
                  </a:lnTo>
                  <a:lnTo>
                    <a:pt x="48905" y="66827"/>
                  </a:lnTo>
                  <a:lnTo>
                    <a:pt x="46404" y="66827"/>
                  </a:lnTo>
                  <a:lnTo>
                    <a:pt x="46404" y="64187"/>
                  </a:lnTo>
                  <a:lnTo>
                    <a:pt x="46404" y="69328"/>
                  </a:lnTo>
                  <a:lnTo>
                    <a:pt x="43764" y="69328"/>
                  </a:lnTo>
                  <a:lnTo>
                    <a:pt x="48905" y="74468"/>
                  </a:lnTo>
                  <a:lnTo>
                    <a:pt x="51544" y="71967"/>
                  </a:lnTo>
                  <a:lnTo>
                    <a:pt x="48905" y="71967"/>
                  </a:lnTo>
                  <a:lnTo>
                    <a:pt x="51544" y="71967"/>
                  </a:lnTo>
                  <a:lnTo>
                    <a:pt x="46404" y="77108"/>
                  </a:lnTo>
                  <a:lnTo>
                    <a:pt x="41263" y="77108"/>
                  </a:lnTo>
                  <a:lnTo>
                    <a:pt x="36123" y="74468"/>
                  </a:lnTo>
                  <a:lnTo>
                    <a:pt x="33483" y="74468"/>
                  </a:lnTo>
                  <a:lnTo>
                    <a:pt x="28342" y="77108"/>
                  </a:lnTo>
                  <a:lnTo>
                    <a:pt x="28342" y="74468"/>
                  </a:lnTo>
                  <a:lnTo>
                    <a:pt x="25842" y="74468"/>
                  </a:lnTo>
                  <a:lnTo>
                    <a:pt x="23202" y="71967"/>
                  </a:lnTo>
                  <a:lnTo>
                    <a:pt x="20562" y="71967"/>
                  </a:lnTo>
                  <a:lnTo>
                    <a:pt x="20562" y="66827"/>
                  </a:lnTo>
                  <a:lnTo>
                    <a:pt x="20562" y="64187"/>
                  </a:lnTo>
                  <a:lnTo>
                    <a:pt x="23202" y="61686"/>
                  </a:lnTo>
                  <a:lnTo>
                    <a:pt x="23202" y="56546"/>
                  </a:lnTo>
                  <a:lnTo>
                    <a:pt x="20562" y="56546"/>
                  </a:lnTo>
                  <a:lnTo>
                    <a:pt x="20562" y="51405"/>
                  </a:lnTo>
                  <a:lnTo>
                    <a:pt x="15422" y="51405"/>
                  </a:lnTo>
                  <a:lnTo>
                    <a:pt x="15422" y="48904"/>
                  </a:lnTo>
                  <a:lnTo>
                    <a:pt x="12782" y="48904"/>
                  </a:lnTo>
                  <a:lnTo>
                    <a:pt x="12782" y="51405"/>
                  </a:lnTo>
                  <a:lnTo>
                    <a:pt x="12782" y="48904"/>
                  </a:lnTo>
                  <a:lnTo>
                    <a:pt x="7641" y="48904"/>
                  </a:lnTo>
                  <a:lnTo>
                    <a:pt x="5140" y="48904"/>
                  </a:lnTo>
                  <a:lnTo>
                    <a:pt x="5140" y="54045"/>
                  </a:lnTo>
                  <a:lnTo>
                    <a:pt x="5140" y="51405"/>
                  </a:lnTo>
                  <a:lnTo>
                    <a:pt x="0" y="51405"/>
                  </a:lnTo>
                  <a:lnTo>
                    <a:pt x="0" y="5404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962C740B-064D-4767-A44B-FB43F30F5AB3}"/>
                </a:ext>
              </a:extLst>
            </p:cNvPr>
            <p:cNvSpPr/>
            <p:nvPr/>
          </p:nvSpPr>
          <p:spPr>
            <a:xfrm>
              <a:off x="8296617" y="1748623"/>
              <a:ext cx="13893" cy="55573"/>
            </a:xfrm>
            <a:custGeom>
              <a:avLst/>
              <a:gdLst>
                <a:gd name="connsiteX0" fmla="*/ 10281 w 13893"/>
                <a:gd name="connsiteY0" fmla="*/ 54045 h 55573"/>
                <a:gd name="connsiteX1" fmla="*/ 5141 w 13893"/>
                <a:gd name="connsiteY1" fmla="*/ 54045 h 55573"/>
                <a:gd name="connsiteX2" fmla="*/ 5141 w 13893"/>
                <a:gd name="connsiteY2" fmla="*/ 56546 h 55573"/>
                <a:gd name="connsiteX3" fmla="*/ 10281 w 13893"/>
                <a:gd name="connsiteY3" fmla="*/ 56546 h 55573"/>
                <a:gd name="connsiteX4" fmla="*/ 10281 w 13893"/>
                <a:gd name="connsiteY4" fmla="*/ 59047 h 55573"/>
                <a:gd name="connsiteX5" fmla="*/ 12782 w 13893"/>
                <a:gd name="connsiteY5" fmla="*/ 59047 h 55573"/>
                <a:gd name="connsiteX6" fmla="*/ 12782 w 13893"/>
                <a:gd name="connsiteY6" fmla="*/ 61686 h 55573"/>
                <a:gd name="connsiteX7" fmla="*/ 12782 w 13893"/>
                <a:gd name="connsiteY7" fmla="*/ 59047 h 55573"/>
                <a:gd name="connsiteX8" fmla="*/ 12782 w 13893"/>
                <a:gd name="connsiteY8" fmla="*/ 61686 h 55573"/>
                <a:gd name="connsiteX9" fmla="*/ 15422 w 13893"/>
                <a:gd name="connsiteY9" fmla="*/ 61686 h 55573"/>
                <a:gd name="connsiteX10" fmla="*/ 12782 w 13893"/>
                <a:gd name="connsiteY10" fmla="*/ 61686 h 55573"/>
                <a:gd name="connsiteX11" fmla="*/ 5141 w 13893"/>
                <a:gd name="connsiteY11" fmla="*/ 56546 h 55573"/>
                <a:gd name="connsiteX12" fmla="*/ 2501 w 13893"/>
                <a:gd name="connsiteY12" fmla="*/ 54045 h 55573"/>
                <a:gd name="connsiteX13" fmla="*/ 0 w 13893"/>
                <a:gd name="connsiteY13" fmla="*/ 54045 h 55573"/>
                <a:gd name="connsiteX14" fmla="*/ 0 w 13893"/>
                <a:gd name="connsiteY14" fmla="*/ 51405 h 55573"/>
                <a:gd name="connsiteX15" fmla="*/ 2501 w 13893"/>
                <a:gd name="connsiteY15" fmla="*/ 38484 h 55573"/>
                <a:gd name="connsiteX16" fmla="*/ 2501 w 13893"/>
                <a:gd name="connsiteY16" fmla="*/ 33344 h 55573"/>
                <a:gd name="connsiteX17" fmla="*/ 2501 w 13893"/>
                <a:gd name="connsiteY17" fmla="*/ 30843 h 55573"/>
                <a:gd name="connsiteX18" fmla="*/ 7641 w 13893"/>
                <a:gd name="connsiteY18" fmla="*/ 15422 h 55573"/>
                <a:gd name="connsiteX19" fmla="*/ 17922 w 13893"/>
                <a:gd name="connsiteY19" fmla="*/ 0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93" h="55573">
                  <a:moveTo>
                    <a:pt x="10281" y="54045"/>
                  </a:moveTo>
                  <a:lnTo>
                    <a:pt x="5141" y="54045"/>
                  </a:lnTo>
                  <a:lnTo>
                    <a:pt x="5141" y="56546"/>
                  </a:lnTo>
                  <a:lnTo>
                    <a:pt x="10281" y="56546"/>
                  </a:lnTo>
                  <a:lnTo>
                    <a:pt x="10281" y="59047"/>
                  </a:lnTo>
                  <a:lnTo>
                    <a:pt x="12782" y="59047"/>
                  </a:lnTo>
                  <a:lnTo>
                    <a:pt x="12782" y="61686"/>
                  </a:lnTo>
                  <a:lnTo>
                    <a:pt x="12782" y="59047"/>
                  </a:lnTo>
                  <a:lnTo>
                    <a:pt x="12782" y="61686"/>
                  </a:lnTo>
                  <a:lnTo>
                    <a:pt x="15422" y="61686"/>
                  </a:lnTo>
                  <a:lnTo>
                    <a:pt x="12782" y="61686"/>
                  </a:lnTo>
                  <a:lnTo>
                    <a:pt x="5141" y="56546"/>
                  </a:lnTo>
                  <a:lnTo>
                    <a:pt x="2501" y="54045"/>
                  </a:lnTo>
                  <a:lnTo>
                    <a:pt x="0" y="54045"/>
                  </a:lnTo>
                  <a:lnTo>
                    <a:pt x="0" y="51405"/>
                  </a:lnTo>
                  <a:lnTo>
                    <a:pt x="2501" y="38484"/>
                  </a:lnTo>
                  <a:lnTo>
                    <a:pt x="2501" y="33344"/>
                  </a:lnTo>
                  <a:lnTo>
                    <a:pt x="2501" y="30843"/>
                  </a:lnTo>
                  <a:lnTo>
                    <a:pt x="7641" y="15422"/>
                  </a:lnTo>
                  <a:lnTo>
                    <a:pt x="17922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9DAF84A-DDB2-4CFF-A449-6288C7A9C2AE}"/>
                </a:ext>
              </a:extLst>
            </p:cNvPr>
            <p:cNvSpPr/>
            <p:nvPr/>
          </p:nvSpPr>
          <p:spPr>
            <a:xfrm>
              <a:off x="8802612" y="1825731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501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501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8AC60C-5CD7-4159-BEDB-D8C18FAE8C60}"/>
                </a:ext>
              </a:extLst>
            </p:cNvPr>
            <p:cNvSpPr/>
            <p:nvPr/>
          </p:nvSpPr>
          <p:spPr>
            <a:xfrm>
              <a:off x="8802612" y="1825731"/>
              <a:ext cx="13893" cy="13893"/>
            </a:xfrm>
            <a:custGeom>
              <a:avLst/>
              <a:gdLst>
                <a:gd name="connsiteX0" fmla="*/ 2501 w 0"/>
                <a:gd name="connsiteY0" fmla="*/ 0 h 0"/>
                <a:gd name="connsiteX1" fmla="*/ 2501 w 0"/>
                <a:gd name="connsiteY1" fmla="*/ 2501 h 0"/>
                <a:gd name="connsiteX2" fmla="*/ 0 w 0"/>
                <a:gd name="connsiteY2" fmla="*/ 2501 h 0"/>
                <a:gd name="connsiteX3" fmla="*/ 0 w 0"/>
                <a:gd name="connsiteY3" fmla="*/ 0 h 0"/>
                <a:gd name="connsiteX4" fmla="*/ 2501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501" y="0"/>
                  </a:moveTo>
                  <a:lnTo>
                    <a:pt x="2501" y="2501"/>
                  </a:lnTo>
                  <a:lnTo>
                    <a:pt x="0" y="2501"/>
                  </a:lnTo>
                  <a:lnTo>
                    <a:pt x="0" y="0"/>
                  </a:lnTo>
                  <a:lnTo>
                    <a:pt x="250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76895789-DFCF-4A49-8FE3-182CF813987C}"/>
                </a:ext>
              </a:extLst>
            </p:cNvPr>
            <p:cNvSpPr/>
            <p:nvPr/>
          </p:nvSpPr>
          <p:spPr>
            <a:xfrm>
              <a:off x="7449681" y="1794888"/>
              <a:ext cx="13893" cy="27787"/>
            </a:xfrm>
            <a:custGeom>
              <a:avLst/>
              <a:gdLst>
                <a:gd name="connsiteX0" fmla="*/ 7641 w 13893"/>
                <a:gd name="connsiteY0" fmla="*/ 0 h 27786"/>
                <a:gd name="connsiteX1" fmla="*/ 7641 w 13893"/>
                <a:gd name="connsiteY1" fmla="*/ 5141 h 27786"/>
                <a:gd name="connsiteX2" fmla="*/ 12782 w 13893"/>
                <a:gd name="connsiteY2" fmla="*/ 10281 h 27786"/>
                <a:gd name="connsiteX3" fmla="*/ 18200 w 13893"/>
                <a:gd name="connsiteY3" fmla="*/ 10281 h 27786"/>
                <a:gd name="connsiteX4" fmla="*/ 18200 w 13893"/>
                <a:gd name="connsiteY4" fmla="*/ 15422 h 27786"/>
                <a:gd name="connsiteX5" fmla="*/ 15560 w 13893"/>
                <a:gd name="connsiteY5" fmla="*/ 15422 h 27786"/>
                <a:gd name="connsiteX6" fmla="*/ 18200 w 13893"/>
                <a:gd name="connsiteY6" fmla="*/ 17922 h 27786"/>
                <a:gd name="connsiteX7" fmla="*/ 18200 w 13893"/>
                <a:gd name="connsiteY7" fmla="*/ 20562 h 27786"/>
                <a:gd name="connsiteX8" fmla="*/ 20701 w 13893"/>
                <a:gd name="connsiteY8" fmla="*/ 20562 h 27786"/>
                <a:gd name="connsiteX9" fmla="*/ 20701 w 13893"/>
                <a:gd name="connsiteY9" fmla="*/ 23063 h 27786"/>
                <a:gd name="connsiteX10" fmla="*/ 23341 w 13893"/>
                <a:gd name="connsiteY10" fmla="*/ 23063 h 27786"/>
                <a:gd name="connsiteX11" fmla="*/ 20701 w 13893"/>
                <a:gd name="connsiteY11" fmla="*/ 25703 h 27786"/>
                <a:gd name="connsiteX12" fmla="*/ 15560 w 13893"/>
                <a:gd name="connsiteY12" fmla="*/ 30843 h 27786"/>
                <a:gd name="connsiteX13" fmla="*/ 12782 w 13893"/>
                <a:gd name="connsiteY13" fmla="*/ 33344 h 27786"/>
                <a:gd name="connsiteX14" fmla="*/ 7641 w 13893"/>
                <a:gd name="connsiteY14" fmla="*/ 33344 h 27786"/>
                <a:gd name="connsiteX15" fmla="*/ 5140 w 13893"/>
                <a:gd name="connsiteY15" fmla="*/ 25703 h 27786"/>
                <a:gd name="connsiteX16" fmla="*/ 2501 w 13893"/>
                <a:gd name="connsiteY16" fmla="*/ 23063 h 27786"/>
                <a:gd name="connsiteX17" fmla="*/ 2501 w 13893"/>
                <a:gd name="connsiteY17" fmla="*/ 20562 h 27786"/>
                <a:gd name="connsiteX18" fmla="*/ 0 w 13893"/>
                <a:gd name="connsiteY18" fmla="*/ 10281 h 27786"/>
                <a:gd name="connsiteX19" fmla="*/ 0 w 13893"/>
                <a:gd name="connsiteY19" fmla="*/ 7780 h 27786"/>
                <a:gd name="connsiteX20" fmla="*/ 2501 w 13893"/>
                <a:gd name="connsiteY20" fmla="*/ 5141 h 27786"/>
                <a:gd name="connsiteX21" fmla="*/ 2501 w 13893"/>
                <a:gd name="connsiteY21" fmla="*/ 2640 h 27786"/>
                <a:gd name="connsiteX22" fmla="*/ 5140 w 13893"/>
                <a:gd name="connsiteY22" fmla="*/ 0 h 27786"/>
                <a:gd name="connsiteX23" fmla="*/ 7641 w 13893"/>
                <a:gd name="connsiteY23" fmla="*/ 0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893" h="27786">
                  <a:moveTo>
                    <a:pt x="7641" y="0"/>
                  </a:moveTo>
                  <a:lnTo>
                    <a:pt x="7641" y="5141"/>
                  </a:lnTo>
                  <a:lnTo>
                    <a:pt x="12782" y="10281"/>
                  </a:lnTo>
                  <a:lnTo>
                    <a:pt x="18200" y="10281"/>
                  </a:lnTo>
                  <a:lnTo>
                    <a:pt x="18200" y="15422"/>
                  </a:lnTo>
                  <a:lnTo>
                    <a:pt x="15560" y="15422"/>
                  </a:lnTo>
                  <a:lnTo>
                    <a:pt x="18200" y="17922"/>
                  </a:lnTo>
                  <a:lnTo>
                    <a:pt x="18200" y="20562"/>
                  </a:lnTo>
                  <a:lnTo>
                    <a:pt x="20701" y="20562"/>
                  </a:lnTo>
                  <a:lnTo>
                    <a:pt x="20701" y="23063"/>
                  </a:lnTo>
                  <a:lnTo>
                    <a:pt x="23341" y="23063"/>
                  </a:lnTo>
                  <a:lnTo>
                    <a:pt x="20701" y="25703"/>
                  </a:lnTo>
                  <a:lnTo>
                    <a:pt x="15560" y="30843"/>
                  </a:lnTo>
                  <a:lnTo>
                    <a:pt x="12782" y="33344"/>
                  </a:lnTo>
                  <a:lnTo>
                    <a:pt x="7641" y="33344"/>
                  </a:lnTo>
                  <a:lnTo>
                    <a:pt x="5140" y="25703"/>
                  </a:lnTo>
                  <a:lnTo>
                    <a:pt x="2501" y="23063"/>
                  </a:lnTo>
                  <a:lnTo>
                    <a:pt x="2501" y="20562"/>
                  </a:lnTo>
                  <a:lnTo>
                    <a:pt x="0" y="10281"/>
                  </a:lnTo>
                  <a:lnTo>
                    <a:pt x="0" y="7780"/>
                  </a:lnTo>
                  <a:lnTo>
                    <a:pt x="2501" y="5141"/>
                  </a:lnTo>
                  <a:lnTo>
                    <a:pt x="2501" y="2640"/>
                  </a:lnTo>
                  <a:lnTo>
                    <a:pt x="5140" y="0"/>
                  </a:lnTo>
                  <a:lnTo>
                    <a:pt x="764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E751BA5A-E1F7-487A-A1EF-F4456B9677BA}"/>
                </a:ext>
              </a:extLst>
            </p:cNvPr>
            <p:cNvSpPr/>
            <p:nvPr/>
          </p:nvSpPr>
          <p:spPr>
            <a:xfrm>
              <a:off x="8805113" y="1830872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640 w 0"/>
                <a:gd name="connsiteY1" fmla="*/ 0 h 0"/>
                <a:gd name="connsiteX2" fmla="*/ 2640 w 0"/>
                <a:gd name="connsiteY2" fmla="*/ 2501 h 0"/>
                <a:gd name="connsiteX3" fmla="*/ 0 w 0"/>
                <a:gd name="connsiteY3" fmla="*/ 2501 h 0"/>
                <a:gd name="connsiteX4" fmla="*/ 0 w 0"/>
                <a:gd name="connsiteY4" fmla="*/ 5141 h 0"/>
                <a:gd name="connsiteX5" fmla="*/ 0 w 0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640" y="0"/>
                  </a:lnTo>
                  <a:lnTo>
                    <a:pt x="2640" y="2501"/>
                  </a:lnTo>
                  <a:lnTo>
                    <a:pt x="0" y="2501"/>
                  </a:lnTo>
                  <a:lnTo>
                    <a:pt x="0" y="514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CF7D61E0-BD4F-42FE-ABDD-1812CBC17F45}"/>
                </a:ext>
              </a:extLst>
            </p:cNvPr>
            <p:cNvSpPr/>
            <p:nvPr/>
          </p:nvSpPr>
          <p:spPr>
            <a:xfrm>
              <a:off x="8805113" y="1833372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514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514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DBF3C10-D2B6-4C30-AAC7-4E2FC54FC5B2}"/>
                </a:ext>
              </a:extLst>
            </p:cNvPr>
            <p:cNvSpPr/>
            <p:nvPr/>
          </p:nvSpPr>
          <p:spPr>
            <a:xfrm>
              <a:off x="9135496" y="1825731"/>
              <a:ext cx="13893" cy="13893"/>
            </a:xfrm>
            <a:custGeom>
              <a:avLst/>
              <a:gdLst>
                <a:gd name="connsiteX0" fmla="*/ 5280 w 0"/>
                <a:gd name="connsiteY0" fmla="*/ 5141 h 0"/>
                <a:gd name="connsiteX1" fmla="*/ 2640 w 0"/>
                <a:gd name="connsiteY1" fmla="*/ 5141 h 0"/>
                <a:gd name="connsiteX2" fmla="*/ 5280 w 0"/>
                <a:gd name="connsiteY2" fmla="*/ 5141 h 0"/>
                <a:gd name="connsiteX3" fmla="*/ 5280 w 0"/>
                <a:gd name="connsiteY3" fmla="*/ 2501 h 0"/>
                <a:gd name="connsiteX4" fmla="*/ 7780 w 0"/>
                <a:gd name="connsiteY4" fmla="*/ 0 h 0"/>
                <a:gd name="connsiteX5" fmla="*/ 7780 w 0"/>
                <a:gd name="connsiteY5" fmla="*/ 5141 h 0"/>
                <a:gd name="connsiteX6" fmla="*/ 5280 w 0"/>
                <a:gd name="connsiteY6" fmla="*/ 7641 h 0"/>
                <a:gd name="connsiteX7" fmla="*/ 2640 w 0"/>
                <a:gd name="connsiteY7" fmla="*/ 7641 h 0"/>
                <a:gd name="connsiteX8" fmla="*/ 2640 w 0"/>
                <a:gd name="connsiteY8" fmla="*/ 12782 h 0"/>
                <a:gd name="connsiteX9" fmla="*/ 0 w 0"/>
                <a:gd name="connsiteY9" fmla="*/ 12782 h 0"/>
                <a:gd name="connsiteX10" fmla="*/ 0 w 0"/>
                <a:gd name="connsiteY10" fmla="*/ 10281 h 0"/>
                <a:gd name="connsiteX11" fmla="*/ 2640 w 0"/>
                <a:gd name="connsiteY11" fmla="*/ 10281 h 0"/>
                <a:gd name="connsiteX12" fmla="*/ 2640 w 0"/>
                <a:gd name="connsiteY12" fmla="*/ 7641 h 0"/>
                <a:gd name="connsiteX13" fmla="*/ 5280 w 0"/>
                <a:gd name="connsiteY13" fmla="*/ 5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>
                  <a:moveTo>
                    <a:pt x="5280" y="5141"/>
                  </a:moveTo>
                  <a:lnTo>
                    <a:pt x="2640" y="5141"/>
                  </a:lnTo>
                  <a:lnTo>
                    <a:pt x="5280" y="5141"/>
                  </a:lnTo>
                  <a:lnTo>
                    <a:pt x="5280" y="2501"/>
                  </a:lnTo>
                  <a:lnTo>
                    <a:pt x="7780" y="0"/>
                  </a:lnTo>
                  <a:lnTo>
                    <a:pt x="7780" y="5141"/>
                  </a:lnTo>
                  <a:lnTo>
                    <a:pt x="5280" y="7641"/>
                  </a:lnTo>
                  <a:lnTo>
                    <a:pt x="2640" y="7641"/>
                  </a:lnTo>
                  <a:lnTo>
                    <a:pt x="2640" y="12782"/>
                  </a:lnTo>
                  <a:lnTo>
                    <a:pt x="0" y="12782"/>
                  </a:lnTo>
                  <a:lnTo>
                    <a:pt x="0" y="10281"/>
                  </a:lnTo>
                  <a:lnTo>
                    <a:pt x="2640" y="10281"/>
                  </a:lnTo>
                  <a:lnTo>
                    <a:pt x="2640" y="7641"/>
                  </a:lnTo>
                  <a:lnTo>
                    <a:pt x="5280" y="5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219F45B2-269C-4A3A-92EA-2774130DBF37}"/>
                </a:ext>
              </a:extLst>
            </p:cNvPr>
            <p:cNvSpPr/>
            <p:nvPr/>
          </p:nvSpPr>
          <p:spPr>
            <a:xfrm>
              <a:off x="8797332" y="1843653"/>
              <a:ext cx="13893" cy="13893"/>
            </a:xfrm>
            <a:custGeom>
              <a:avLst/>
              <a:gdLst>
                <a:gd name="connsiteX0" fmla="*/ 0 w 0"/>
                <a:gd name="connsiteY0" fmla="*/ 2640 h 0"/>
                <a:gd name="connsiteX1" fmla="*/ 0 w 0"/>
                <a:gd name="connsiteY1" fmla="*/ 0 h 0"/>
                <a:gd name="connsiteX2" fmla="*/ 2640 w 0"/>
                <a:gd name="connsiteY2" fmla="*/ 0 h 0"/>
                <a:gd name="connsiteX3" fmla="*/ 0 w 0"/>
                <a:gd name="connsiteY3" fmla="*/ 0 h 0"/>
                <a:gd name="connsiteX4" fmla="*/ 0 w 0"/>
                <a:gd name="connsiteY4" fmla="*/ 2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40"/>
                  </a:moveTo>
                  <a:lnTo>
                    <a:pt x="0" y="0"/>
                  </a:lnTo>
                  <a:lnTo>
                    <a:pt x="2640" y="0"/>
                  </a:lnTo>
                  <a:lnTo>
                    <a:pt x="0" y="0"/>
                  </a:lnTo>
                  <a:lnTo>
                    <a:pt x="0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4AFEAAA-172F-4D62-8A7E-476A448E0DBD}"/>
                </a:ext>
              </a:extLst>
            </p:cNvPr>
            <p:cNvSpPr/>
            <p:nvPr/>
          </p:nvSpPr>
          <p:spPr>
            <a:xfrm>
              <a:off x="9001286" y="1843653"/>
              <a:ext cx="13893" cy="13893"/>
            </a:xfrm>
            <a:custGeom>
              <a:avLst/>
              <a:gdLst>
                <a:gd name="connsiteX0" fmla="*/ 0 w 0"/>
                <a:gd name="connsiteY0" fmla="*/ 5141 h 0"/>
                <a:gd name="connsiteX1" fmla="*/ 0 w 0"/>
                <a:gd name="connsiteY1" fmla="*/ 2640 h 0"/>
                <a:gd name="connsiteX2" fmla="*/ 2640 w 0"/>
                <a:gd name="connsiteY2" fmla="*/ 2640 h 0"/>
                <a:gd name="connsiteX3" fmla="*/ 2640 w 0"/>
                <a:gd name="connsiteY3" fmla="*/ 0 h 0"/>
                <a:gd name="connsiteX4" fmla="*/ 5141 w 0"/>
                <a:gd name="connsiteY4" fmla="*/ 0 h 0"/>
                <a:gd name="connsiteX5" fmla="*/ 2640 w 0"/>
                <a:gd name="connsiteY5" fmla="*/ 2640 h 0"/>
                <a:gd name="connsiteX6" fmla="*/ 5141 w 0"/>
                <a:gd name="connsiteY6" fmla="*/ 2640 h 0"/>
                <a:gd name="connsiteX7" fmla="*/ 5141 w 0"/>
                <a:gd name="connsiteY7" fmla="*/ 7641 h 0"/>
                <a:gd name="connsiteX8" fmla="*/ 2640 w 0"/>
                <a:gd name="connsiteY8" fmla="*/ 7641 h 0"/>
                <a:gd name="connsiteX9" fmla="*/ 2640 w 0"/>
                <a:gd name="connsiteY9" fmla="*/ 5141 h 0"/>
                <a:gd name="connsiteX10" fmla="*/ 2640 w 0"/>
                <a:gd name="connsiteY10" fmla="*/ 7641 h 0"/>
                <a:gd name="connsiteX11" fmla="*/ 5141 w 0"/>
                <a:gd name="connsiteY11" fmla="*/ 7641 h 0"/>
                <a:gd name="connsiteX12" fmla="*/ 0 w 0"/>
                <a:gd name="connsiteY12" fmla="*/ 7641 h 0"/>
                <a:gd name="connsiteX13" fmla="*/ 0 w 0"/>
                <a:gd name="connsiteY13" fmla="*/ 5141 h 0"/>
                <a:gd name="connsiteX14" fmla="*/ 2640 w 0"/>
                <a:gd name="connsiteY14" fmla="*/ 7641 h 0"/>
                <a:gd name="connsiteX15" fmla="*/ 2640 w 0"/>
                <a:gd name="connsiteY15" fmla="*/ 5141 h 0"/>
                <a:gd name="connsiteX16" fmla="*/ 0 w 0"/>
                <a:gd name="connsiteY16" fmla="*/ 5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>
                  <a:moveTo>
                    <a:pt x="0" y="5141"/>
                  </a:moveTo>
                  <a:lnTo>
                    <a:pt x="0" y="2640"/>
                  </a:lnTo>
                  <a:lnTo>
                    <a:pt x="2640" y="2640"/>
                  </a:lnTo>
                  <a:lnTo>
                    <a:pt x="2640" y="0"/>
                  </a:lnTo>
                  <a:lnTo>
                    <a:pt x="5141" y="0"/>
                  </a:lnTo>
                  <a:lnTo>
                    <a:pt x="2640" y="2640"/>
                  </a:lnTo>
                  <a:lnTo>
                    <a:pt x="5141" y="2640"/>
                  </a:lnTo>
                  <a:lnTo>
                    <a:pt x="5141" y="7641"/>
                  </a:lnTo>
                  <a:lnTo>
                    <a:pt x="2640" y="7641"/>
                  </a:lnTo>
                  <a:lnTo>
                    <a:pt x="2640" y="5141"/>
                  </a:lnTo>
                  <a:lnTo>
                    <a:pt x="2640" y="7641"/>
                  </a:lnTo>
                  <a:lnTo>
                    <a:pt x="5141" y="7641"/>
                  </a:lnTo>
                  <a:lnTo>
                    <a:pt x="0" y="7641"/>
                  </a:lnTo>
                  <a:lnTo>
                    <a:pt x="0" y="5141"/>
                  </a:lnTo>
                  <a:lnTo>
                    <a:pt x="2640" y="7641"/>
                  </a:lnTo>
                  <a:lnTo>
                    <a:pt x="2640" y="5141"/>
                  </a:lnTo>
                  <a:lnTo>
                    <a:pt x="0" y="5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8A52E21D-6C78-4EE5-8DA6-CD1406896D2F}"/>
                </a:ext>
              </a:extLst>
            </p:cNvPr>
            <p:cNvSpPr/>
            <p:nvPr/>
          </p:nvSpPr>
          <p:spPr>
            <a:xfrm>
              <a:off x="9267204" y="1864215"/>
              <a:ext cx="13893" cy="13893"/>
            </a:xfrm>
            <a:custGeom>
              <a:avLst/>
              <a:gdLst>
                <a:gd name="connsiteX0" fmla="*/ 0 w 0"/>
                <a:gd name="connsiteY0" fmla="*/ 5141 h 0"/>
                <a:gd name="connsiteX1" fmla="*/ 2640 w 0"/>
                <a:gd name="connsiteY1" fmla="*/ 2501 h 0"/>
                <a:gd name="connsiteX2" fmla="*/ 2640 w 0"/>
                <a:gd name="connsiteY2" fmla="*/ 0 h 0"/>
                <a:gd name="connsiteX3" fmla="*/ 7780 w 0"/>
                <a:gd name="connsiteY3" fmla="*/ 0 h 0"/>
                <a:gd name="connsiteX4" fmla="*/ 5280 w 0"/>
                <a:gd name="connsiteY4" fmla="*/ 2501 h 0"/>
                <a:gd name="connsiteX5" fmla="*/ 2640 w 0"/>
                <a:gd name="connsiteY5" fmla="*/ 2501 h 0"/>
                <a:gd name="connsiteX6" fmla="*/ 2640 w 0"/>
                <a:gd name="connsiteY6" fmla="*/ 5141 h 0"/>
                <a:gd name="connsiteX7" fmla="*/ 0 w 0"/>
                <a:gd name="connsiteY7" fmla="*/ 5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>
                  <a:moveTo>
                    <a:pt x="0" y="5141"/>
                  </a:moveTo>
                  <a:lnTo>
                    <a:pt x="2640" y="2501"/>
                  </a:lnTo>
                  <a:lnTo>
                    <a:pt x="2640" y="0"/>
                  </a:lnTo>
                  <a:lnTo>
                    <a:pt x="7780" y="0"/>
                  </a:lnTo>
                  <a:lnTo>
                    <a:pt x="5280" y="2501"/>
                  </a:lnTo>
                  <a:lnTo>
                    <a:pt x="2640" y="2501"/>
                  </a:lnTo>
                  <a:lnTo>
                    <a:pt x="2640" y="5141"/>
                  </a:lnTo>
                  <a:lnTo>
                    <a:pt x="0" y="5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29E3495A-CB33-4A73-96D9-04066AD7D98D}"/>
                </a:ext>
              </a:extLst>
            </p:cNvPr>
            <p:cNvSpPr/>
            <p:nvPr/>
          </p:nvSpPr>
          <p:spPr>
            <a:xfrm>
              <a:off x="9022126" y="1653593"/>
              <a:ext cx="97253" cy="83360"/>
            </a:xfrm>
            <a:custGeom>
              <a:avLst/>
              <a:gdLst>
                <a:gd name="connsiteX0" fmla="*/ 103088 w 97253"/>
                <a:gd name="connsiteY0" fmla="*/ 89890 h 83359"/>
                <a:gd name="connsiteX1" fmla="*/ 103088 w 97253"/>
                <a:gd name="connsiteY1" fmla="*/ 87389 h 83359"/>
                <a:gd name="connsiteX2" fmla="*/ 100588 w 97253"/>
                <a:gd name="connsiteY2" fmla="*/ 84749 h 83359"/>
                <a:gd name="connsiteX3" fmla="*/ 100588 w 97253"/>
                <a:gd name="connsiteY3" fmla="*/ 82248 h 83359"/>
                <a:gd name="connsiteX4" fmla="*/ 103088 w 97253"/>
                <a:gd name="connsiteY4" fmla="*/ 79748 h 83359"/>
                <a:gd name="connsiteX5" fmla="*/ 103088 w 97253"/>
                <a:gd name="connsiteY5" fmla="*/ 74607 h 83359"/>
                <a:gd name="connsiteX6" fmla="*/ 103088 w 97253"/>
                <a:gd name="connsiteY6" fmla="*/ 71967 h 83359"/>
                <a:gd name="connsiteX7" fmla="*/ 105728 w 97253"/>
                <a:gd name="connsiteY7" fmla="*/ 71967 h 83359"/>
                <a:gd name="connsiteX8" fmla="*/ 105728 w 97253"/>
                <a:gd name="connsiteY8" fmla="*/ 69467 h 83359"/>
                <a:gd name="connsiteX9" fmla="*/ 103088 w 97253"/>
                <a:gd name="connsiteY9" fmla="*/ 66827 h 83359"/>
                <a:gd name="connsiteX10" fmla="*/ 103088 w 97253"/>
                <a:gd name="connsiteY10" fmla="*/ 64326 h 83359"/>
                <a:gd name="connsiteX11" fmla="*/ 100588 w 97253"/>
                <a:gd name="connsiteY11" fmla="*/ 64326 h 83359"/>
                <a:gd name="connsiteX12" fmla="*/ 103088 w 97253"/>
                <a:gd name="connsiteY12" fmla="*/ 64326 h 83359"/>
                <a:gd name="connsiteX13" fmla="*/ 103088 w 97253"/>
                <a:gd name="connsiteY13" fmla="*/ 59186 h 83359"/>
                <a:gd name="connsiteX14" fmla="*/ 100588 w 97253"/>
                <a:gd name="connsiteY14" fmla="*/ 56546 h 83359"/>
                <a:gd name="connsiteX15" fmla="*/ 100588 w 97253"/>
                <a:gd name="connsiteY15" fmla="*/ 51405 h 83359"/>
                <a:gd name="connsiteX16" fmla="*/ 97948 w 97253"/>
                <a:gd name="connsiteY16" fmla="*/ 51405 h 83359"/>
                <a:gd name="connsiteX17" fmla="*/ 97948 w 97253"/>
                <a:gd name="connsiteY17" fmla="*/ 48766 h 83359"/>
                <a:gd name="connsiteX18" fmla="*/ 95447 w 97253"/>
                <a:gd name="connsiteY18" fmla="*/ 48766 h 83359"/>
                <a:gd name="connsiteX19" fmla="*/ 97948 w 97253"/>
                <a:gd name="connsiteY19" fmla="*/ 48766 h 83359"/>
                <a:gd name="connsiteX20" fmla="*/ 95447 w 97253"/>
                <a:gd name="connsiteY20" fmla="*/ 46126 h 83359"/>
                <a:gd name="connsiteX21" fmla="*/ 95447 w 97253"/>
                <a:gd name="connsiteY21" fmla="*/ 43625 h 83359"/>
                <a:gd name="connsiteX22" fmla="*/ 97948 w 97253"/>
                <a:gd name="connsiteY22" fmla="*/ 43625 h 83359"/>
                <a:gd name="connsiteX23" fmla="*/ 95447 w 97253"/>
                <a:gd name="connsiteY23" fmla="*/ 43625 h 83359"/>
                <a:gd name="connsiteX24" fmla="*/ 97948 w 97253"/>
                <a:gd name="connsiteY24" fmla="*/ 43625 h 83359"/>
                <a:gd name="connsiteX25" fmla="*/ 97948 w 97253"/>
                <a:gd name="connsiteY25" fmla="*/ 46126 h 83359"/>
                <a:gd name="connsiteX26" fmla="*/ 100588 w 97253"/>
                <a:gd name="connsiteY26" fmla="*/ 43625 h 83359"/>
                <a:gd name="connsiteX27" fmla="*/ 100588 w 97253"/>
                <a:gd name="connsiteY27" fmla="*/ 46126 h 83359"/>
                <a:gd name="connsiteX28" fmla="*/ 103088 w 97253"/>
                <a:gd name="connsiteY28" fmla="*/ 43625 h 83359"/>
                <a:gd name="connsiteX29" fmla="*/ 103088 w 97253"/>
                <a:gd name="connsiteY29" fmla="*/ 40985 h 83359"/>
                <a:gd name="connsiteX30" fmla="*/ 97948 w 97253"/>
                <a:gd name="connsiteY30" fmla="*/ 40985 h 83359"/>
                <a:gd name="connsiteX31" fmla="*/ 95447 w 97253"/>
                <a:gd name="connsiteY31" fmla="*/ 40985 h 83359"/>
                <a:gd name="connsiteX32" fmla="*/ 95447 w 97253"/>
                <a:gd name="connsiteY32" fmla="*/ 46126 h 83359"/>
                <a:gd name="connsiteX33" fmla="*/ 92807 w 97253"/>
                <a:gd name="connsiteY33" fmla="*/ 46126 h 83359"/>
                <a:gd name="connsiteX34" fmla="*/ 95447 w 97253"/>
                <a:gd name="connsiteY34" fmla="*/ 46126 h 83359"/>
                <a:gd name="connsiteX35" fmla="*/ 95447 w 97253"/>
                <a:gd name="connsiteY35" fmla="*/ 48766 h 83359"/>
                <a:gd name="connsiteX36" fmla="*/ 90307 w 97253"/>
                <a:gd name="connsiteY36" fmla="*/ 48766 h 83359"/>
                <a:gd name="connsiteX37" fmla="*/ 87667 w 97253"/>
                <a:gd name="connsiteY37" fmla="*/ 48766 h 83359"/>
                <a:gd name="connsiteX38" fmla="*/ 82526 w 97253"/>
                <a:gd name="connsiteY38" fmla="*/ 48766 h 83359"/>
                <a:gd name="connsiteX39" fmla="*/ 79887 w 97253"/>
                <a:gd name="connsiteY39" fmla="*/ 51405 h 83359"/>
                <a:gd name="connsiteX40" fmla="*/ 79887 w 97253"/>
                <a:gd name="connsiteY40" fmla="*/ 48766 h 83359"/>
                <a:gd name="connsiteX41" fmla="*/ 74746 w 97253"/>
                <a:gd name="connsiteY41" fmla="*/ 43625 h 83359"/>
                <a:gd name="connsiteX42" fmla="*/ 74746 w 97253"/>
                <a:gd name="connsiteY42" fmla="*/ 40985 h 83359"/>
                <a:gd name="connsiteX43" fmla="*/ 69606 w 97253"/>
                <a:gd name="connsiteY43" fmla="*/ 40985 h 83359"/>
                <a:gd name="connsiteX44" fmla="*/ 66966 w 97253"/>
                <a:gd name="connsiteY44" fmla="*/ 38484 h 83359"/>
                <a:gd name="connsiteX45" fmla="*/ 64465 w 97253"/>
                <a:gd name="connsiteY45" fmla="*/ 38484 h 83359"/>
                <a:gd name="connsiteX46" fmla="*/ 59186 w 97253"/>
                <a:gd name="connsiteY46" fmla="*/ 33344 h 83359"/>
                <a:gd name="connsiteX47" fmla="*/ 59186 w 97253"/>
                <a:gd name="connsiteY47" fmla="*/ 30843 h 83359"/>
                <a:gd name="connsiteX48" fmla="*/ 59186 w 97253"/>
                <a:gd name="connsiteY48" fmla="*/ 25703 h 83359"/>
                <a:gd name="connsiteX49" fmla="*/ 54045 w 97253"/>
                <a:gd name="connsiteY49" fmla="*/ 20562 h 83359"/>
                <a:gd name="connsiteX50" fmla="*/ 54045 w 97253"/>
                <a:gd name="connsiteY50" fmla="*/ 15422 h 83359"/>
                <a:gd name="connsiteX51" fmla="*/ 51544 w 97253"/>
                <a:gd name="connsiteY51" fmla="*/ 17922 h 83359"/>
                <a:gd name="connsiteX52" fmla="*/ 48905 w 97253"/>
                <a:gd name="connsiteY52" fmla="*/ 17922 h 83359"/>
                <a:gd name="connsiteX53" fmla="*/ 48905 w 97253"/>
                <a:gd name="connsiteY53" fmla="*/ 20562 h 83359"/>
                <a:gd name="connsiteX54" fmla="*/ 46404 w 97253"/>
                <a:gd name="connsiteY54" fmla="*/ 23063 h 83359"/>
                <a:gd name="connsiteX55" fmla="*/ 46404 w 97253"/>
                <a:gd name="connsiteY55" fmla="*/ 25703 h 83359"/>
                <a:gd name="connsiteX56" fmla="*/ 41263 w 97253"/>
                <a:gd name="connsiteY56" fmla="*/ 25703 h 83359"/>
                <a:gd name="connsiteX57" fmla="*/ 41263 w 97253"/>
                <a:gd name="connsiteY57" fmla="*/ 30843 h 83359"/>
                <a:gd name="connsiteX58" fmla="*/ 41263 w 97253"/>
                <a:gd name="connsiteY58" fmla="*/ 33344 h 83359"/>
                <a:gd name="connsiteX59" fmla="*/ 43764 w 97253"/>
                <a:gd name="connsiteY59" fmla="*/ 33344 h 83359"/>
                <a:gd name="connsiteX60" fmla="*/ 41263 w 97253"/>
                <a:gd name="connsiteY60" fmla="*/ 35845 h 83359"/>
                <a:gd name="connsiteX61" fmla="*/ 36123 w 97253"/>
                <a:gd name="connsiteY61" fmla="*/ 35845 h 83359"/>
                <a:gd name="connsiteX62" fmla="*/ 36123 w 97253"/>
                <a:gd name="connsiteY62" fmla="*/ 38484 h 83359"/>
                <a:gd name="connsiteX63" fmla="*/ 33483 w 97253"/>
                <a:gd name="connsiteY63" fmla="*/ 40985 h 83359"/>
                <a:gd name="connsiteX64" fmla="*/ 30982 w 97253"/>
                <a:gd name="connsiteY64" fmla="*/ 40985 h 83359"/>
                <a:gd name="connsiteX65" fmla="*/ 25703 w 97253"/>
                <a:gd name="connsiteY65" fmla="*/ 46126 h 83359"/>
                <a:gd name="connsiteX66" fmla="*/ 20562 w 97253"/>
                <a:gd name="connsiteY66" fmla="*/ 46126 h 83359"/>
                <a:gd name="connsiteX67" fmla="*/ 17922 w 97253"/>
                <a:gd name="connsiteY67" fmla="*/ 46126 h 83359"/>
                <a:gd name="connsiteX68" fmla="*/ 17922 w 97253"/>
                <a:gd name="connsiteY68" fmla="*/ 48766 h 83359"/>
                <a:gd name="connsiteX69" fmla="*/ 15422 w 97253"/>
                <a:gd name="connsiteY69" fmla="*/ 48766 h 83359"/>
                <a:gd name="connsiteX70" fmla="*/ 15422 w 97253"/>
                <a:gd name="connsiteY70" fmla="*/ 51405 h 83359"/>
                <a:gd name="connsiteX71" fmla="*/ 12782 w 97253"/>
                <a:gd name="connsiteY71" fmla="*/ 48766 h 83359"/>
                <a:gd name="connsiteX72" fmla="*/ 15422 w 97253"/>
                <a:gd name="connsiteY72" fmla="*/ 46126 h 83359"/>
                <a:gd name="connsiteX73" fmla="*/ 15422 w 97253"/>
                <a:gd name="connsiteY73" fmla="*/ 43625 h 83359"/>
                <a:gd name="connsiteX74" fmla="*/ 15422 w 97253"/>
                <a:gd name="connsiteY74" fmla="*/ 38484 h 83359"/>
                <a:gd name="connsiteX75" fmla="*/ 17922 w 97253"/>
                <a:gd name="connsiteY75" fmla="*/ 33344 h 83359"/>
                <a:gd name="connsiteX76" fmla="*/ 17922 w 97253"/>
                <a:gd name="connsiteY76" fmla="*/ 30843 h 83359"/>
                <a:gd name="connsiteX77" fmla="*/ 23202 w 97253"/>
                <a:gd name="connsiteY77" fmla="*/ 20562 h 83359"/>
                <a:gd name="connsiteX78" fmla="*/ 25703 w 97253"/>
                <a:gd name="connsiteY78" fmla="*/ 15422 h 83359"/>
                <a:gd name="connsiteX79" fmla="*/ 25703 w 97253"/>
                <a:gd name="connsiteY79" fmla="*/ 10281 h 83359"/>
                <a:gd name="connsiteX80" fmla="*/ 25703 w 97253"/>
                <a:gd name="connsiteY80" fmla="*/ 5141 h 83359"/>
                <a:gd name="connsiteX81" fmla="*/ 25703 w 97253"/>
                <a:gd name="connsiteY81" fmla="*/ 2501 h 83359"/>
                <a:gd name="connsiteX82" fmla="*/ 23202 w 97253"/>
                <a:gd name="connsiteY82" fmla="*/ 0 h 83359"/>
                <a:gd name="connsiteX83" fmla="*/ 20562 w 97253"/>
                <a:gd name="connsiteY83" fmla="*/ 2501 h 83359"/>
                <a:gd name="connsiteX84" fmla="*/ 17922 w 97253"/>
                <a:gd name="connsiteY84" fmla="*/ 2501 h 83359"/>
                <a:gd name="connsiteX85" fmla="*/ 17922 w 97253"/>
                <a:gd name="connsiteY85" fmla="*/ 0 h 83359"/>
                <a:gd name="connsiteX86" fmla="*/ 17922 w 97253"/>
                <a:gd name="connsiteY86" fmla="*/ 2501 h 83359"/>
                <a:gd name="connsiteX87" fmla="*/ 12782 w 97253"/>
                <a:gd name="connsiteY87" fmla="*/ 7641 h 83359"/>
                <a:gd name="connsiteX88" fmla="*/ 7641 w 97253"/>
                <a:gd name="connsiteY88" fmla="*/ 10281 h 83359"/>
                <a:gd name="connsiteX89" fmla="*/ 7641 w 97253"/>
                <a:gd name="connsiteY89" fmla="*/ 12782 h 83359"/>
                <a:gd name="connsiteX90" fmla="*/ 5141 w 97253"/>
                <a:gd name="connsiteY90" fmla="*/ 12782 h 83359"/>
                <a:gd name="connsiteX91" fmla="*/ 7641 w 97253"/>
                <a:gd name="connsiteY91" fmla="*/ 17922 h 83359"/>
                <a:gd name="connsiteX92" fmla="*/ 7641 w 97253"/>
                <a:gd name="connsiteY92" fmla="*/ 23063 h 83359"/>
                <a:gd name="connsiteX93" fmla="*/ 10281 w 97253"/>
                <a:gd name="connsiteY93" fmla="*/ 25703 h 83359"/>
                <a:gd name="connsiteX94" fmla="*/ 10281 w 97253"/>
                <a:gd name="connsiteY94" fmla="*/ 30843 h 83359"/>
                <a:gd name="connsiteX95" fmla="*/ 10281 w 97253"/>
                <a:gd name="connsiteY95" fmla="*/ 28203 h 83359"/>
                <a:gd name="connsiteX96" fmla="*/ 7641 w 97253"/>
                <a:gd name="connsiteY96" fmla="*/ 28203 h 83359"/>
                <a:gd name="connsiteX97" fmla="*/ 7641 w 97253"/>
                <a:gd name="connsiteY97" fmla="*/ 33344 h 83359"/>
                <a:gd name="connsiteX98" fmla="*/ 5141 w 97253"/>
                <a:gd name="connsiteY98" fmla="*/ 33344 h 83359"/>
                <a:gd name="connsiteX99" fmla="*/ 0 w 97253"/>
                <a:gd name="connsiteY99" fmla="*/ 38484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83359">
                  <a:moveTo>
                    <a:pt x="103088" y="89890"/>
                  </a:moveTo>
                  <a:lnTo>
                    <a:pt x="103088" y="87389"/>
                  </a:lnTo>
                  <a:lnTo>
                    <a:pt x="100588" y="84749"/>
                  </a:lnTo>
                  <a:lnTo>
                    <a:pt x="100588" y="82248"/>
                  </a:lnTo>
                  <a:lnTo>
                    <a:pt x="103088" y="79748"/>
                  </a:lnTo>
                  <a:lnTo>
                    <a:pt x="103088" y="74607"/>
                  </a:lnTo>
                  <a:lnTo>
                    <a:pt x="103088" y="71967"/>
                  </a:lnTo>
                  <a:lnTo>
                    <a:pt x="105728" y="71967"/>
                  </a:lnTo>
                  <a:lnTo>
                    <a:pt x="105728" y="69467"/>
                  </a:lnTo>
                  <a:lnTo>
                    <a:pt x="103088" y="66827"/>
                  </a:lnTo>
                  <a:lnTo>
                    <a:pt x="103088" y="64326"/>
                  </a:lnTo>
                  <a:lnTo>
                    <a:pt x="100588" y="64326"/>
                  </a:lnTo>
                  <a:lnTo>
                    <a:pt x="103088" y="64326"/>
                  </a:lnTo>
                  <a:lnTo>
                    <a:pt x="103088" y="59186"/>
                  </a:lnTo>
                  <a:lnTo>
                    <a:pt x="100588" y="56546"/>
                  </a:lnTo>
                  <a:lnTo>
                    <a:pt x="100588" y="51405"/>
                  </a:lnTo>
                  <a:lnTo>
                    <a:pt x="97948" y="51405"/>
                  </a:lnTo>
                  <a:lnTo>
                    <a:pt x="97948" y="48766"/>
                  </a:lnTo>
                  <a:lnTo>
                    <a:pt x="95447" y="48766"/>
                  </a:lnTo>
                  <a:lnTo>
                    <a:pt x="97948" y="48766"/>
                  </a:lnTo>
                  <a:lnTo>
                    <a:pt x="95447" y="46126"/>
                  </a:lnTo>
                  <a:lnTo>
                    <a:pt x="95447" y="43625"/>
                  </a:lnTo>
                  <a:lnTo>
                    <a:pt x="97948" y="43625"/>
                  </a:lnTo>
                  <a:lnTo>
                    <a:pt x="95447" y="43625"/>
                  </a:lnTo>
                  <a:lnTo>
                    <a:pt x="97948" y="43625"/>
                  </a:lnTo>
                  <a:lnTo>
                    <a:pt x="97948" y="46126"/>
                  </a:lnTo>
                  <a:lnTo>
                    <a:pt x="100588" y="43625"/>
                  </a:lnTo>
                  <a:lnTo>
                    <a:pt x="100588" y="46126"/>
                  </a:lnTo>
                  <a:lnTo>
                    <a:pt x="103088" y="43625"/>
                  </a:lnTo>
                  <a:lnTo>
                    <a:pt x="103088" y="40985"/>
                  </a:lnTo>
                  <a:lnTo>
                    <a:pt x="97948" y="40985"/>
                  </a:lnTo>
                  <a:lnTo>
                    <a:pt x="95447" y="40985"/>
                  </a:lnTo>
                  <a:lnTo>
                    <a:pt x="95447" y="46126"/>
                  </a:lnTo>
                  <a:lnTo>
                    <a:pt x="92807" y="46126"/>
                  </a:lnTo>
                  <a:lnTo>
                    <a:pt x="95447" y="46126"/>
                  </a:lnTo>
                  <a:lnTo>
                    <a:pt x="95447" y="48766"/>
                  </a:lnTo>
                  <a:lnTo>
                    <a:pt x="90307" y="48766"/>
                  </a:lnTo>
                  <a:lnTo>
                    <a:pt x="87667" y="48766"/>
                  </a:lnTo>
                  <a:lnTo>
                    <a:pt x="82526" y="48766"/>
                  </a:lnTo>
                  <a:lnTo>
                    <a:pt x="79887" y="51405"/>
                  </a:lnTo>
                  <a:lnTo>
                    <a:pt x="79887" y="48766"/>
                  </a:lnTo>
                  <a:lnTo>
                    <a:pt x="74746" y="43625"/>
                  </a:lnTo>
                  <a:lnTo>
                    <a:pt x="74746" y="40985"/>
                  </a:lnTo>
                  <a:lnTo>
                    <a:pt x="69606" y="40985"/>
                  </a:lnTo>
                  <a:lnTo>
                    <a:pt x="66966" y="38484"/>
                  </a:lnTo>
                  <a:lnTo>
                    <a:pt x="64465" y="38484"/>
                  </a:lnTo>
                  <a:lnTo>
                    <a:pt x="59186" y="33344"/>
                  </a:lnTo>
                  <a:lnTo>
                    <a:pt x="59186" y="30843"/>
                  </a:lnTo>
                  <a:lnTo>
                    <a:pt x="59186" y="25703"/>
                  </a:lnTo>
                  <a:lnTo>
                    <a:pt x="54045" y="20562"/>
                  </a:lnTo>
                  <a:lnTo>
                    <a:pt x="54045" y="15422"/>
                  </a:lnTo>
                  <a:lnTo>
                    <a:pt x="51544" y="17922"/>
                  </a:lnTo>
                  <a:lnTo>
                    <a:pt x="48905" y="17922"/>
                  </a:lnTo>
                  <a:lnTo>
                    <a:pt x="48905" y="20562"/>
                  </a:lnTo>
                  <a:lnTo>
                    <a:pt x="46404" y="23063"/>
                  </a:lnTo>
                  <a:lnTo>
                    <a:pt x="46404" y="25703"/>
                  </a:lnTo>
                  <a:lnTo>
                    <a:pt x="41263" y="25703"/>
                  </a:lnTo>
                  <a:lnTo>
                    <a:pt x="41263" y="30843"/>
                  </a:lnTo>
                  <a:lnTo>
                    <a:pt x="41263" y="33344"/>
                  </a:lnTo>
                  <a:lnTo>
                    <a:pt x="43764" y="33344"/>
                  </a:lnTo>
                  <a:lnTo>
                    <a:pt x="41263" y="35845"/>
                  </a:lnTo>
                  <a:lnTo>
                    <a:pt x="36123" y="35845"/>
                  </a:lnTo>
                  <a:lnTo>
                    <a:pt x="36123" y="38484"/>
                  </a:lnTo>
                  <a:lnTo>
                    <a:pt x="33483" y="40985"/>
                  </a:lnTo>
                  <a:lnTo>
                    <a:pt x="30982" y="40985"/>
                  </a:lnTo>
                  <a:lnTo>
                    <a:pt x="25703" y="46126"/>
                  </a:lnTo>
                  <a:lnTo>
                    <a:pt x="20562" y="46126"/>
                  </a:lnTo>
                  <a:lnTo>
                    <a:pt x="17922" y="46126"/>
                  </a:lnTo>
                  <a:lnTo>
                    <a:pt x="17922" y="48766"/>
                  </a:lnTo>
                  <a:lnTo>
                    <a:pt x="15422" y="48766"/>
                  </a:lnTo>
                  <a:lnTo>
                    <a:pt x="15422" y="51405"/>
                  </a:lnTo>
                  <a:lnTo>
                    <a:pt x="12782" y="48766"/>
                  </a:lnTo>
                  <a:lnTo>
                    <a:pt x="15422" y="46126"/>
                  </a:lnTo>
                  <a:lnTo>
                    <a:pt x="15422" y="43625"/>
                  </a:lnTo>
                  <a:lnTo>
                    <a:pt x="15422" y="38484"/>
                  </a:lnTo>
                  <a:lnTo>
                    <a:pt x="17922" y="33344"/>
                  </a:lnTo>
                  <a:lnTo>
                    <a:pt x="17922" y="30843"/>
                  </a:lnTo>
                  <a:lnTo>
                    <a:pt x="23202" y="20562"/>
                  </a:lnTo>
                  <a:lnTo>
                    <a:pt x="25703" y="15422"/>
                  </a:lnTo>
                  <a:lnTo>
                    <a:pt x="25703" y="10281"/>
                  </a:lnTo>
                  <a:lnTo>
                    <a:pt x="25703" y="5141"/>
                  </a:lnTo>
                  <a:lnTo>
                    <a:pt x="25703" y="2501"/>
                  </a:lnTo>
                  <a:lnTo>
                    <a:pt x="23202" y="0"/>
                  </a:lnTo>
                  <a:lnTo>
                    <a:pt x="20562" y="2501"/>
                  </a:lnTo>
                  <a:lnTo>
                    <a:pt x="17922" y="2501"/>
                  </a:lnTo>
                  <a:lnTo>
                    <a:pt x="17922" y="0"/>
                  </a:lnTo>
                  <a:lnTo>
                    <a:pt x="17922" y="2501"/>
                  </a:lnTo>
                  <a:lnTo>
                    <a:pt x="12782" y="7641"/>
                  </a:lnTo>
                  <a:lnTo>
                    <a:pt x="7641" y="10281"/>
                  </a:lnTo>
                  <a:lnTo>
                    <a:pt x="7641" y="12782"/>
                  </a:lnTo>
                  <a:lnTo>
                    <a:pt x="5141" y="12782"/>
                  </a:lnTo>
                  <a:lnTo>
                    <a:pt x="7641" y="17922"/>
                  </a:lnTo>
                  <a:lnTo>
                    <a:pt x="7641" y="23063"/>
                  </a:lnTo>
                  <a:lnTo>
                    <a:pt x="10281" y="25703"/>
                  </a:lnTo>
                  <a:lnTo>
                    <a:pt x="10281" y="30843"/>
                  </a:lnTo>
                  <a:lnTo>
                    <a:pt x="10281" y="28203"/>
                  </a:lnTo>
                  <a:lnTo>
                    <a:pt x="7641" y="28203"/>
                  </a:lnTo>
                  <a:lnTo>
                    <a:pt x="7641" y="33344"/>
                  </a:lnTo>
                  <a:lnTo>
                    <a:pt x="5141" y="33344"/>
                  </a:lnTo>
                  <a:lnTo>
                    <a:pt x="0" y="3848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F0316C3-8B59-4B9B-A2E5-2B15C35ED2B8}"/>
                </a:ext>
              </a:extLst>
            </p:cNvPr>
            <p:cNvSpPr/>
            <p:nvPr/>
          </p:nvSpPr>
          <p:spPr>
            <a:xfrm>
              <a:off x="9009066" y="1627890"/>
              <a:ext cx="166720" cy="97253"/>
            </a:xfrm>
            <a:custGeom>
              <a:avLst/>
              <a:gdLst>
                <a:gd name="connsiteX0" fmla="*/ 13060 w 166719"/>
                <a:gd name="connsiteY0" fmla="*/ 64187 h 97253"/>
                <a:gd name="connsiteX1" fmla="*/ 13060 w 166719"/>
                <a:gd name="connsiteY1" fmla="*/ 66688 h 97253"/>
                <a:gd name="connsiteX2" fmla="*/ 10420 w 166719"/>
                <a:gd name="connsiteY2" fmla="*/ 66688 h 97253"/>
                <a:gd name="connsiteX3" fmla="*/ 10420 w 166719"/>
                <a:gd name="connsiteY3" fmla="*/ 69328 h 97253"/>
                <a:gd name="connsiteX4" fmla="*/ 7919 w 166719"/>
                <a:gd name="connsiteY4" fmla="*/ 69328 h 97253"/>
                <a:gd name="connsiteX5" fmla="*/ 7919 w 166719"/>
                <a:gd name="connsiteY5" fmla="*/ 74468 h 97253"/>
                <a:gd name="connsiteX6" fmla="*/ 2501 w 166719"/>
                <a:gd name="connsiteY6" fmla="*/ 74468 h 97253"/>
                <a:gd name="connsiteX7" fmla="*/ 5279 w 166719"/>
                <a:gd name="connsiteY7" fmla="*/ 74468 h 97253"/>
                <a:gd name="connsiteX8" fmla="*/ 5279 w 166719"/>
                <a:gd name="connsiteY8" fmla="*/ 77108 h 97253"/>
                <a:gd name="connsiteX9" fmla="*/ 0 w 166719"/>
                <a:gd name="connsiteY9" fmla="*/ 77108 h 97253"/>
                <a:gd name="connsiteX10" fmla="*/ 0 w 166719"/>
                <a:gd name="connsiteY10" fmla="*/ 71828 h 97253"/>
                <a:gd name="connsiteX11" fmla="*/ 0 w 166719"/>
                <a:gd name="connsiteY11" fmla="*/ 69328 h 97253"/>
                <a:gd name="connsiteX12" fmla="*/ 5279 w 166719"/>
                <a:gd name="connsiteY12" fmla="*/ 66688 h 97253"/>
                <a:gd name="connsiteX13" fmla="*/ 10420 w 166719"/>
                <a:gd name="connsiteY13" fmla="*/ 61547 h 97253"/>
                <a:gd name="connsiteX14" fmla="*/ 15560 w 166719"/>
                <a:gd name="connsiteY14" fmla="*/ 59047 h 97253"/>
                <a:gd name="connsiteX15" fmla="*/ 15560 w 166719"/>
                <a:gd name="connsiteY15" fmla="*/ 53906 h 97253"/>
                <a:gd name="connsiteX16" fmla="*/ 18200 w 166719"/>
                <a:gd name="connsiteY16" fmla="*/ 48766 h 97253"/>
                <a:gd name="connsiteX17" fmla="*/ 20701 w 166719"/>
                <a:gd name="connsiteY17" fmla="*/ 46265 h 97253"/>
                <a:gd name="connsiteX18" fmla="*/ 18200 w 166719"/>
                <a:gd name="connsiteY18" fmla="*/ 41124 h 97253"/>
                <a:gd name="connsiteX19" fmla="*/ 18200 w 166719"/>
                <a:gd name="connsiteY19" fmla="*/ 38484 h 97253"/>
                <a:gd name="connsiteX20" fmla="*/ 18200 w 166719"/>
                <a:gd name="connsiteY20" fmla="*/ 33344 h 97253"/>
                <a:gd name="connsiteX21" fmla="*/ 15560 w 166719"/>
                <a:gd name="connsiteY21" fmla="*/ 33344 h 97253"/>
                <a:gd name="connsiteX22" fmla="*/ 15560 w 166719"/>
                <a:gd name="connsiteY22" fmla="*/ 28203 h 97253"/>
                <a:gd name="connsiteX23" fmla="*/ 18200 w 166719"/>
                <a:gd name="connsiteY23" fmla="*/ 28203 h 97253"/>
                <a:gd name="connsiteX24" fmla="*/ 18200 w 166719"/>
                <a:gd name="connsiteY24" fmla="*/ 25703 h 97253"/>
                <a:gd name="connsiteX25" fmla="*/ 20701 w 166719"/>
                <a:gd name="connsiteY25" fmla="*/ 25703 h 97253"/>
                <a:gd name="connsiteX26" fmla="*/ 23341 w 166719"/>
                <a:gd name="connsiteY26" fmla="*/ 20562 h 97253"/>
                <a:gd name="connsiteX27" fmla="*/ 23341 w 166719"/>
                <a:gd name="connsiteY27" fmla="*/ 17922 h 97253"/>
                <a:gd name="connsiteX28" fmla="*/ 28481 w 166719"/>
                <a:gd name="connsiteY28" fmla="*/ 17922 h 97253"/>
                <a:gd name="connsiteX29" fmla="*/ 36261 w 166719"/>
                <a:gd name="connsiteY29" fmla="*/ 10281 h 97253"/>
                <a:gd name="connsiteX30" fmla="*/ 41402 w 166719"/>
                <a:gd name="connsiteY30" fmla="*/ 10281 h 97253"/>
                <a:gd name="connsiteX31" fmla="*/ 46542 w 166719"/>
                <a:gd name="connsiteY31" fmla="*/ 7780 h 97253"/>
                <a:gd name="connsiteX32" fmla="*/ 51683 w 166719"/>
                <a:gd name="connsiteY32" fmla="*/ 7780 h 97253"/>
                <a:gd name="connsiteX33" fmla="*/ 54323 w 166719"/>
                <a:gd name="connsiteY33" fmla="*/ 7780 h 97253"/>
                <a:gd name="connsiteX34" fmla="*/ 56824 w 166719"/>
                <a:gd name="connsiteY34" fmla="*/ 5141 h 97253"/>
                <a:gd name="connsiteX35" fmla="*/ 61964 w 166719"/>
                <a:gd name="connsiteY35" fmla="*/ 5141 h 97253"/>
                <a:gd name="connsiteX36" fmla="*/ 61964 w 166719"/>
                <a:gd name="connsiteY36" fmla="*/ 2640 h 97253"/>
                <a:gd name="connsiteX37" fmla="*/ 67105 w 166719"/>
                <a:gd name="connsiteY37" fmla="*/ 2640 h 97253"/>
                <a:gd name="connsiteX38" fmla="*/ 72245 w 166719"/>
                <a:gd name="connsiteY38" fmla="*/ 2640 h 97253"/>
                <a:gd name="connsiteX39" fmla="*/ 77524 w 166719"/>
                <a:gd name="connsiteY39" fmla="*/ 2640 h 97253"/>
                <a:gd name="connsiteX40" fmla="*/ 80025 w 166719"/>
                <a:gd name="connsiteY40" fmla="*/ 0 h 97253"/>
                <a:gd name="connsiteX41" fmla="*/ 82665 w 166719"/>
                <a:gd name="connsiteY41" fmla="*/ 0 h 97253"/>
                <a:gd name="connsiteX42" fmla="*/ 87806 w 166719"/>
                <a:gd name="connsiteY42" fmla="*/ 5141 h 97253"/>
                <a:gd name="connsiteX43" fmla="*/ 85166 w 166719"/>
                <a:gd name="connsiteY43" fmla="*/ 5141 h 97253"/>
                <a:gd name="connsiteX44" fmla="*/ 85166 w 166719"/>
                <a:gd name="connsiteY44" fmla="*/ 15422 h 97253"/>
                <a:gd name="connsiteX45" fmla="*/ 82665 w 166719"/>
                <a:gd name="connsiteY45" fmla="*/ 15422 h 97253"/>
                <a:gd name="connsiteX46" fmla="*/ 80025 w 166719"/>
                <a:gd name="connsiteY46" fmla="*/ 17922 h 97253"/>
                <a:gd name="connsiteX47" fmla="*/ 74885 w 166719"/>
                <a:gd name="connsiteY47" fmla="*/ 17922 h 97253"/>
                <a:gd name="connsiteX48" fmla="*/ 74885 w 166719"/>
                <a:gd name="connsiteY48" fmla="*/ 20562 h 97253"/>
                <a:gd name="connsiteX49" fmla="*/ 72245 w 166719"/>
                <a:gd name="connsiteY49" fmla="*/ 20562 h 97253"/>
                <a:gd name="connsiteX50" fmla="*/ 69744 w 166719"/>
                <a:gd name="connsiteY50" fmla="*/ 23063 h 97253"/>
                <a:gd name="connsiteX51" fmla="*/ 69744 w 166719"/>
                <a:gd name="connsiteY51" fmla="*/ 25703 h 97253"/>
                <a:gd name="connsiteX52" fmla="*/ 67105 w 166719"/>
                <a:gd name="connsiteY52" fmla="*/ 30843 h 97253"/>
                <a:gd name="connsiteX53" fmla="*/ 67105 w 166719"/>
                <a:gd name="connsiteY53" fmla="*/ 33344 h 97253"/>
                <a:gd name="connsiteX54" fmla="*/ 69744 w 166719"/>
                <a:gd name="connsiteY54" fmla="*/ 35984 h 97253"/>
                <a:gd name="connsiteX55" fmla="*/ 69744 w 166719"/>
                <a:gd name="connsiteY55" fmla="*/ 41124 h 97253"/>
                <a:gd name="connsiteX56" fmla="*/ 72245 w 166719"/>
                <a:gd name="connsiteY56" fmla="*/ 43625 h 97253"/>
                <a:gd name="connsiteX57" fmla="*/ 74885 w 166719"/>
                <a:gd name="connsiteY57" fmla="*/ 48766 h 97253"/>
                <a:gd name="connsiteX58" fmla="*/ 74885 w 166719"/>
                <a:gd name="connsiteY58" fmla="*/ 51405 h 97253"/>
                <a:gd name="connsiteX59" fmla="*/ 77524 w 166719"/>
                <a:gd name="connsiteY59" fmla="*/ 53906 h 97253"/>
                <a:gd name="connsiteX60" fmla="*/ 82665 w 166719"/>
                <a:gd name="connsiteY60" fmla="*/ 59047 h 97253"/>
                <a:gd name="connsiteX61" fmla="*/ 85166 w 166719"/>
                <a:gd name="connsiteY61" fmla="*/ 61547 h 97253"/>
                <a:gd name="connsiteX62" fmla="*/ 87806 w 166719"/>
                <a:gd name="connsiteY62" fmla="*/ 61547 h 97253"/>
                <a:gd name="connsiteX63" fmla="*/ 90445 w 166719"/>
                <a:gd name="connsiteY63" fmla="*/ 64187 h 97253"/>
                <a:gd name="connsiteX64" fmla="*/ 95586 w 166719"/>
                <a:gd name="connsiteY64" fmla="*/ 64187 h 97253"/>
                <a:gd name="connsiteX65" fmla="*/ 100727 w 166719"/>
                <a:gd name="connsiteY65" fmla="*/ 64187 h 97253"/>
                <a:gd name="connsiteX66" fmla="*/ 100727 w 166719"/>
                <a:gd name="connsiteY66" fmla="*/ 61547 h 97253"/>
                <a:gd name="connsiteX67" fmla="*/ 105867 w 166719"/>
                <a:gd name="connsiteY67" fmla="*/ 61547 h 97253"/>
                <a:gd name="connsiteX68" fmla="*/ 111007 w 166719"/>
                <a:gd name="connsiteY68" fmla="*/ 61547 h 97253"/>
                <a:gd name="connsiteX69" fmla="*/ 113647 w 166719"/>
                <a:gd name="connsiteY69" fmla="*/ 61547 h 97253"/>
                <a:gd name="connsiteX70" fmla="*/ 126429 w 166719"/>
                <a:gd name="connsiteY70" fmla="*/ 56546 h 97253"/>
                <a:gd name="connsiteX71" fmla="*/ 131709 w 166719"/>
                <a:gd name="connsiteY71" fmla="*/ 56546 h 97253"/>
                <a:gd name="connsiteX72" fmla="*/ 134209 w 166719"/>
                <a:gd name="connsiteY72" fmla="*/ 56546 h 97253"/>
                <a:gd name="connsiteX73" fmla="*/ 141989 w 166719"/>
                <a:gd name="connsiteY73" fmla="*/ 53906 h 97253"/>
                <a:gd name="connsiteX74" fmla="*/ 147130 w 166719"/>
                <a:gd name="connsiteY74" fmla="*/ 53906 h 97253"/>
                <a:gd name="connsiteX75" fmla="*/ 154910 w 166719"/>
                <a:gd name="connsiteY75" fmla="*/ 51405 h 97253"/>
                <a:gd name="connsiteX76" fmla="*/ 160190 w 166719"/>
                <a:gd name="connsiteY76" fmla="*/ 56546 h 97253"/>
                <a:gd name="connsiteX77" fmla="*/ 165330 w 166719"/>
                <a:gd name="connsiteY77" fmla="*/ 56546 h 97253"/>
                <a:gd name="connsiteX78" fmla="*/ 165330 w 166719"/>
                <a:gd name="connsiteY78" fmla="*/ 59047 h 97253"/>
                <a:gd name="connsiteX79" fmla="*/ 167970 w 166719"/>
                <a:gd name="connsiteY79" fmla="*/ 61547 h 97253"/>
                <a:gd name="connsiteX80" fmla="*/ 170471 w 166719"/>
                <a:gd name="connsiteY80" fmla="*/ 61547 h 97253"/>
                <a:gd name="connsiteX81" fmla="*/ 170471 w 166719"/>
                <a:gd name="connsiteY81" fmla="*/ 66688 h 97253"/>
                <a:gd name="connsiteX82" fmla="*/ 170471 w 166719"/>
                <a:gd name="connsiteY82" fmla="*/ 69328 h 97253"/>
                <a:gd name="connsiteX83" fmla="*/ 173111 w 166719"/>
                <a:gd name="connsiteY83" fmla="*/ 74468 h 97253"/>
                <a:gd name="connsiteX84" fmla="*/ 170471 w 166719"/>
                <a:gd name="connsiteY84" fmla="*/ 77108 h 97253"/>
                <a:gd name="connsiteX85" fmla="*/ 170471 w 166719"/>
                <a:gd name="connsiteY85" fmla="*/ 82248 h 97253"/>
                <a:gd name="connsiteX86" fmla="*/ 170471 w 166719"/>
                <a:gd name="connsiteY86" fmla="*/ 84888 h 97253"/>
                <a:gd name="connsiteX87" fmla="*/ 167970 w 166719"/>
                <a:gd name="connsiteY87" fmla="*/ 87389 h 97253"/>
                <a:gd name="connsiteX88" fmla="*/ 167970 w 166719"/>
                <a:gd name="connsiteY88" fmla="*/ 90029 h 97253"/>
                <a:gd name="connsiteX89" fmla="*/ 165330 w 166719"/>
                <a:gd name="connsiteY89" fmla="*/ 90029 h 97253"/>
                <a:gd name="connsiteX90" fmla="*/ 165330 w 166719"/>
                <a:gd name="connsiteY90" fmla="*/ 92529 h 97253"/>
                <a:gd name="connsiteX91" fmla="*/ 160190 w 166719"/>
                <a:gd name="connsiteY91" fmla="*/ 92529 h 97253"/>
                <a:gd name="connsiteX92" fmla="*/ 160190 w 166719"/>
                <a:gd name="connsiteY92" fmla="*/ 95169 h 97253"/>
                <a:gd name="connsiteX93" fmla="*/ 157411 w 166719"/>
                <a:gd name="connsiteY93" fmla="*/ 95169 h 97253"/>
                <a:gd name="connsiteX94" fmla="*/ 157411 w 166719"/>
                <a:gd name="connsiteY94" fmla="*/ 97670 h 97253"/>
                <a:gd name="connsiteX95" fmla="*/ 154910 w 166719"/>
                <a:gd name="connsiteY95" fmla="*/ 97670 h 97253"/>
                <a:gd name="connsiteX96" fmla="*/ 154910 w 166719"/>
                <a:gd name="connsiteY96" fmla="*/ 100310 h 97253"/>
                <a:gd name="connsiteX97" fmla="*/ 152271 w 166719"/>
                <a:gd name="connsiteY97" fmla="*/ 100310 h 97253"/>
                <a:gd name="connsiteX98" fmla="*/ 149770 w 166719"/>
                <a:gd name="connsiteY98" fmla="*/ 102810 h 97253"/>
                <a:gd name="connsiteX99" fmla="*/ 149770 w 166719"/>
                <a:gd name="connsiteY99" fmla="*/ 10545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66719" h="97253">
                  <a:moveTo>
                    <a:pt x="13060" y="64187"/>
                  </a:moveTo>
                  <a:lnTo>
                    <a:pt x="13060" y="66688"/>
                  </a:lnTo>
                  <a:lnTo>
                    <a:pt x="10420" y="66688"/>
                  </a:lnTo>
                  <a:lnTo>
                    <a:pt x="10420" y="69328"/>
                  </a:lnTo>
                  <a:lnTo>
                    <a:pt x="7919" y="69328"/>
                  </a:lnTo>
                  <a:lnTo>
                    <a:pt x="7919" y="74468"/>
                  </a:lnTo>
                  <a:lnTo>
                    <a:pt x="2501" y="74468"/>
                  </a:lnTo>
                  <a:lnTo>
                    <a:pt x="5279" y="74468"/>
                  </a:lnTo>
                  <a:lnTo>
                    <a:pt x="5279" y="77108"/>
                  </a:lnTo>
                  <a:lnTo>
                    <a:pt x="0" y="77108"/>
                  </a:lnTo>
                  <a:lnTo>
                    <a:pt x="0" y="71828"/>
                  </a:lnTo>
                  <a:lnTo>
                    <a:pt x="0" y="69328"/>
                  </a:lnTo>
                  <a:lnTo>
                    <a:pt x="5279" y="66688"/>
                  </a:lnTo>
                  <a:lnTo>
                    <a:pt x="10420" y="61547"/>
                  </a:lnTo>
                  <a:lnTo>
                    <a:pt x="15560" y="59047"/>
                  </a:lnTo>
                  <a:lnTo>
                    <a:pt x="15560" y="53906"/>
                  </a:lnTo>
                  <a:lnTo>
                    <a:pt x="18200" y="48766"/>
                  </a:lnTo>
                  <a:lnTo>
                    <a:pt x="20701" y="46265"/>
                  </a:lnTo>
                  <a:lnTo>
                    <a:pt x="18200" y="41124"/>
                  </a:lnTo>
                  <a:lnTo>
                    <a:pt x="18200" y="38484"/>
                  </a:lnTo>
                  <a:lnTo>
                    <a:pt x="18200" y="33344"/>
                  </a:lnTo>
                  <a:lnTo>
                    <a:pt x="15560" y="33344"/>
                  </a:lnTo>
                  <a:lnTo>
                    <a:pt x="15560" y="28203"/>
                  </a:lnTo>
                  <a:lnTo>
                    <a:pt x="18200" y="28203"/>
                  </a:lnTo>
                  <a:lnTo>
                    <a:pt x="18200" y="25703"/>
                  </a:lnTo>
                  <a:lnTo>
                    <a:pt x="20701" y="25703"/>
                  </a:lnTo>
                  <a:lnTo>
                    <a:pt x="23341" y="20562"/>
                  </a:lnTo>
                  <a:lnTo>
                    <a:pt x="23341" y="17922"/>
                  </a:lnTo>
                  <a:lnTo>
                    <a:pt x="28481" y="17922"/>
                  </a:lnTo>
                  <a:lnTo>
                    <a:pt x="36261" y="10281"/>
                  </a:lnTo>
                  <a:lnTo>
                    <a:pt x="41402" y="10281"/>
                  </a:lnTo>
                  <a:lnTo>
                    <a:pt x="46542" y="7780"/>
                  </a:lnTo>
                  <a:lnTo>
                    <a:pt x="51683" y="7780"/>
                  </a:lnTo>
                  <a:lnTo>
                    <a:pt x="54323" y="7780"/>
                  </a:lnTo>
                  <a:lnTo>
                    <a:pt x="56824" y="5141"/>
                  </a:lnTo>
                  <a:lnTo>
                    <a:pt x="61964" y="5141"/>
                  </a:lnTo>
                  <a:lnTo>
                    <a:pt x="61964" y="2640"/>
                  </a:lnTo>
                  <a:lnTo>
                    <a:pt x="67105" y="2640"/>
                  </a:lnTo>
                  <a:lnTo>
                    <a:pt x="72245" y="2640"/>
                  </a:lnTo>
                  <a:lnTo>
                    <a:pt x="77524" y="2640"/>
                  </a:lnTo>
                  <a:lnTo>
                    <a:pt x="80025" y="0"/>
                  </a:lnTo>
                  <a:lnTo>
                    <a:pt x="82665" y="0"/>
                  </a:lnTo>
                  <a:lnTo>
                    <a:pt x="87806" y="5141"/>
                  </a:lnTo>
                  <a:lnTo>
                    <a:pt x="85166" y="5141"/>
                  </a:lnTo>
                  <a:lnTo>
                    <a:pt x="85166" y="15422"/>
                  </a:lnTo>
                  <a:lnTo>
                    <a:pt x="82665" y="15422"/>
                  </a:lnTo>
                  <a:lnTo>
                    <a:pt x="80025" y="17922"/>
                  </a:lnTo>
                  <a:lnTo>
                    <a:pt x="74885" y="17922"/>
                  </a:lnTo>
                  <a:lnTo>
                    <a:pt x="74885" y="20562"/>
                  </a:lnTo>
                  <a:lnTo>
                    <a:pt x="72245" y="20562"/>
                  </a:lnTo>
                  <a:lnTo>
                    <a:pt x="69744" y="23063"/>
                  </a:lnTo>
                  <a:lnTo>
                    <a:pt x="69744" y="25703"/>
                  </a:lnTo>
                  <a:lnTo>
                    <a:pt x="67105" y="30843"/>
                  </a:lnTo>
                  <a:lnTo>
                    <a:pt x="67105" y="33344"/>
                  </a:lnTo>
                  <a:lnTo>
                    <a:pt x="69744" y="35984"/>
                  </a:lnTo>
                  <a:lnTo>
                    <a:pt x="69744" y="41124"/>
                  </a:lnTo>
                  <a:lnTo>
                    <a:pt x="72245" y="43625"/>
                  </a:lnTo>
                  <a:lnTo>
                    <a:pt x="74885" y="48766"/>
                  </a:lnTo>
                  <a:lnTo>
                    <a:pt x="74885" y="51405"/>
                  </a:lnTo>
                  <a:lnTo>
                    <a:pt x="77524" y="53906"/>
                  </a:lnTo>
                  <a:lnTo>
                    <a:pt x="82665" y="59047"/>
                  </a:lnTo>
                  <a:lnTo>
                    <a:pt x="85166" y="61547"/>
                  </a:lnTo>
                  <a:lnTo>
                    <a:pt x="87806" y="61547"/>
                  </a:lnTo>
                  <a:lnTo>
                    <a:pt x="90445" y="64187"/>
                  </a:lnTo>
                  <a:lnTo>
                    <a:pt x="95586" y="64187"/>
                  </a:lnTo>
                  <a:lnTo>
                    <a:pt x="100727" y="64187"/>
                  </a:lnTo>
                  <a:lnTo>
                    <a:pt x="100727" y="61547"/>
                  </a:lnTo>
                  <a:lnTo>
                    <a:pt x="105867" y="61547"/>
                  </a:lnTo>
                  <a:lnTo>
                    <a:pt x="111007" y="61547"/>
                  </a:lnTo>
                  <a:lnTo>
                    <a:pt x="113647" y="61547"/>
                  </a:lnTo>
                  <a:lnTo>
                    <a:pt x="126429" y="56546"/>
                  </a:lnTo>
                  <a:lnTo>
                    <a:pt x="131709" y="56546"/>
                  </a:lnTo>
                  <a:lnTo>
                    <a:pt x="134209" y="56546"/>
                  </a:lnTo>
                  <a:lnTo>
                    <a:pt x="141989" y="53906"/>
                  </a:lnTo>
                  <a:lnTo>
                    <a:pt x="147130" y="53906"/>
                  </a:lnTo>
                  <a:lnTo>
                    <a:pt x="154910" y="51405"/>
                  </a:lnTo>
                  <a:lnTo>
                    <a:pt x="160190" y="56546"/>
                  </a:lnTo>
                  <a:lnTo>
                    <a:pt x="165330" y="56546"/>
                  </a:lnTo>
                  <a:lnTo>
                    <a:pt x="165330" y="59047"/>
                  </a:lnTo>
                  <a:lnTo>
                    <a:pt x="167970" y="61547"/>
                  </a:lnTo>
                  <a:lnTo>
                    <a:pt x="170471" y="61547"/>
                  </a:lnTo>
                  <a:lnTo>
                    <a:pt x="170471" y="66688"/>
                  </a:lnTo>
                  <a:lnTo>
                    <a:pt x="170471" y="69328"/>
                  </a:lnTo>
                  <a:lnTo>
                    <a:pt x="173111" y="74468"/>
                  </a:lnTo>
                  <a:lnTo>
                    <a:pt x="170471" y="77108"/>
                  </a:lnTo>
                  <a:lnTo>
                    <a:pt x="170471" y="82248"/>
                  </a:lnTo>
                  <a:lnTo>
                    <a:pt x="170471" y="84888"/>
                  </a:lnTo>
                  <a:lnTo>
                    <a:pt x="167970" y="87389"/>
                  </a:lnTo>
                  <a:lnTo>
                    <a:pt x="167970" y="90029"/>
                  </a:lnTo>
                  <a:lnTo>
                    <a:pt x="165330" y="90029"/>
                  </a:lnTo>
                  <a:lnTo>
                    <a:pt x="165330" y="92529"/>
                  </a:lnTo>
                  <a:lnTo>
                    <a:pt x="160190" y="92529"/>
                  </a:lnTo>
                  <a:lnTo>
                    <a:pt x="160190" y="95169"/>
                  </a:lnTo>
                  <a:lnTo>
                    <a:pt x="157411" y="95169"/>
                  </a:lnTo>
                  <a:lnTo>
                    <a:pt x="157411" y="97670"/>
                  </a:lnTo>
                  <a:lnTo>
                    <a:pt x="154910" y="97670"/>
                  </a:lnTo>
                  <a:lnTo>
                    <a:pt x="154910" y="100310"/>
                  </a:lnTo>
                  <a:lnTo>
                    <a:pt x="152271" y="100310"/>
                  </a:lnTo>
                  <a:lnTo>
                    <a:pt x="149770" y="102810"/>
                  </a:lnTo>
                  <a:lnTo>
                    <a:pt x="149770" y="10545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6006531-95CA-4A83-8163-3E757E8266F6}"/>
                </a:ext>
              </a:extLst>
            </p:cNvPr>
            <p:cNvSpPr/>
            <p:nvPr/>
          </p:nvSpPr>
          <p:spPr>
            <a:xfrm>
              <a:off x="9148555" y="1733341"/>
              <a:ext cx="69467" cy="125040"/>
            </a:xfrm>
            <a:custGeom>
              <a:avLst/>
              <a:gdLst>
                <a:gd name="connsiteX0" fmla="*/ 10281 w 69466"/>
                <a:gd name="connsiteY0" fmla="*/ 0 h 125039"/>
                <a:gd name="connsiteX1" fmla="*/ 7641 w 69466"/>
                <a:gd name="connsiteY1" fmla="*/ 2501 h 125039"/>
                <a:gd name="connsiteX2" fmla="*/ 7641 w 69466"/>
                <a:gd name="connsiteY2" fmla="*/ 7641 h 125039"/>
                <a:gd name="connsiteX3" fmla="*/ 7641 w 69466"/>
                <a:gd name="connsiteY3" fmla="*/ 10142 h 125039"/>
                <a:gd name="connsiteX4" fmla="*/ 7641 w 69466"/>
                <a:gd name="connsiteY4" fmla="*/ 5002 h 125039"/>
                <a:gd name="connsiteX5" fmla="*/ 5140 w 69466"/>
                <a:gd name="connsiteY5" fmla="*/ 5002 h 125039"/>
                <a:gd name="connsiteX6" fmla="*/ 5140 w 69466"/>
                <a:gd name="connsiteY6" fmla="*/ 7641 h 125039"/>
                <a:gd name="connsiteX7" fmla="*/ 2501 w 69466"/>
                <a:gd name="connsiteY7" fmla="*/ 5002 h 125039"/>
                <a:gd name="connsiteX8" fmla="*/ 5140 w 69466"/>
                <a:gd name="connsiteY8" fmla="*/ 7641 h 125039"/>
                <a:gd name="connsiteX9" fmla="*/ 2501 w 69466"/>
                <a:gd name="connsiteY9" fmla="*/ 7641 h 125039"/>
                <a:gd name="connsiteX10" fmla="*/ 0 w 69466"/>
                <a:gd name="connsiteY10" fmla="*/ 10142 h 125039"/>
                <a:gd name="connsiteX11" fmla="*/ 0 w 69466"/>
                <a:gd name="connsiteY11" fmla="*/ 20423 h 125039"/>
                <a:gd name="connsiteX12" fmla="*/ 0 w 69466"/>
                <a:gd name="connsiteY12" fmla="*/ 25564 h 125039"/>
                <a:gd name="connsiteX13" fmla="*/ 0 w 69466"/>
                <a:gd name="connsiteY13" fmla="*/ 28203 h 125039"/>
                <a:gd name="connsiteX14" fmla="*/ 2501 w 69466"/>
                <a:gd name="connsiteY14" fmla="*/ 28203 h 125039"/>
                <a:gd name="connsiteX15" fmla="*/ 2501 w 69466"/>
                <a:gd name="connsiteY15" fmla="*/ 33344 h 125039"/>
                <a:gd name="connsiteX16" fmla="*/ 5140 w 69466"/>
                <a:gd name="connsiteY16" fmla="*/ 35845 h 125039"/>
                <a:gd name="connsiteX17" fmla="*/ 7641 w 69466"/>
                <a:gd name="connsiteY17" fmla="*/ 40985 h 125039"/>
                <a:gd name="connsiteX18" fmla="*/ 10281 w 69466"/>
                <a:gd name="connsiteY18" fmla="*/ 43625 h 125039"/>
                <a:gd name="connsiteX19" fmla="*/ 15422 w 69466"/>
                <a:gd name="connsiteY19" fmla="*/ 48627 h 125039"/>
                <a:gd name="connsiteX20" fmla="*/ 17922 w 69466"/>
                <a:gd name="connsiteY20" fmla="*/ 53767 h 125039"/>
                <a:gd name="connsiteX21" fmla="*/ 20701 w 69466"/>
                <a:gd name="connsiteY21" fmla="*/ 53767 h 125039"/>
                <a:gd name="connsiteX22" fmla="*/ 23202 w 69466"/>
                <a:gd name="connsiteY22" fmla="*/ 51266 h 125039"/>
                <a:gd name="connsiteX23" fmla="*/ 25842 w 69466"/>
                <a:gd name="connsiteY23" fmla="*/ 53767 h 125039"/>
                <a:gd name="connsiteX24" fmla="*/ 28481 w 69466"/>
                <a:gd name="connsiteY24" fmla="*/ 51266 h 125039"/>
                <a:gd name="connsiteX25" fmla="*/ 30982 w 69466"/>
                <a:gd name="connsiteY25" fmla="*/ 51266 h 125039"/>
                <a:gd name="connsiteX26" fmla="*/ 33622 w 69466"/>
                <a:gd name="connsiteY26" fmla="*/ 48627 h 125039"/>
                <a:gd name="connsiteX27" fmla="*/ 33622 w 69466"/>
                <a:gd name="connsiteY27" fmla="*/ 51266 h 125039"/>
                <a:gd name="connsiteX28" fmla="*/ 36123 w 69466"/>
                <a:gd name="connsiteY28" fmla="*/ 51266 h 125039"/>
                <a:gd name="connsiteX29" fmla="*/ 41263 w 69466"/>
                <a:gd name="connsiteY29" fmla="*/ 56407 h 125039"/>
                <a:gd name="connsiteX30" fmla="*/ 43903 w 69466"/>
                <a:gd name="connsiteY30" fmla="*/ 59047 h 125039"/>
                <a:gd name="connsiteX31" fmla="*/ 43903 w 69466"/>
                <a:gd name="connsiteY31" fmla="*/ 61547 h 125039"/>
                <a:gd name="connsiteX32" fmla="*/ 46543 w 69466"/>
                <a:gd name="connsiteY32" fmla="*/ 61547 h 125039"/>
                <a:gd name="connsiteX33" fmla="*/ 46543 w 69466"/>
                <a:gd name="connsiteY33" fmla="*/ 64187 h 125039"/>
                <a:gd name="connsiteX34" fmla="*/ 49043 w 69466"/>
                <a:gd name="connsiteY34" fmla="*/ 64187 h 125039"/>
                <a:gd name="connsiteX35" fmla="*/ 49043 w 69466"/>
                <a:gd name="connsiteY35" fmla="*/ 69328 h 125039"/>
                <a:gd name="connsiteX36" fmla="*/ 51683 w 69466"/>
                <a:gd name="connsiteY36" fmla="*/ 71828 h 125039"/>
                <a:gd name="connsiteX37" fmla="*/ 54184 w 69466"/>
                <a:gd name="connsiteY37" fmla="*/ 76969 h 125039"/>
                <a:gd name="connsiteX38" fmla="*/ 61964 w 69466"/>
                <a:gd name="connsiteY38" fmla="*/ 82109 h 125039"/>
                <a:gd name="connsiteX39" fmla="*/ 67105 w 69466"/>
                <a:gd name="connsiteY39" fmla="*/ 82109 h 125039"/>
                <a:gd name="connsiteX40" fmla="*/ 69744 w 69466"/>
                <a:gd name="connsiteY40" fmla="*/ 82109 h 125039"/>
                <a:gd name="connsiteX41" fmla="*/ 67105 w 69466"/>
                <a:gd name="connsiteY41" fmla="*/ 84610 h 125039"/>
                <a:gd name="connsiteX42" fmla="*/ 61964 w 69466"/>
                <a:gd name="connsiteY42" fmla="*/ 84610 h 125039"/>
                <a:gd name="connsiteX43" fmla="*/ 59325 w 69466"/>
                <a:gd name="connsiteY43" fmla="*/ 87250 h 125039"/>
                <a:gd name="connsiteX44" fmla="*/ 59325 w 69466"/>
                <a:gd name="connsiteY44" fmla="*/ 89751 h 125039"/>
                <a:gd name="connsiteX45" fmla="*/ 56824 w 69466"/>
                <a:gd name="connsiteY45" fmla="*/ 92391 h 125039"/>
                <a:gd name="connsiteX46" fmla="*/ 56824 w 69466"/>
                <a:gd name="connsiteY46" fmla="*/ 97531 h 125039"/>
                <a:gd name="connsiteX47" fmla="*/ 54184 w 69466"/>
                <a:gd name="connsiteY47" fmla="*/ 97531 h 125039"/>
                <a:gd name="connsiteX48" fmla="*/ 54184 w 69466"/>
                <a:gd name="connsiteY48" fmla="*/ 102672 h 125039"/>
                <a:gd name="connsiteX49" fmla="*/ 54184 w 69466"/>
                <a:gd name="connsiteY49" fmla="*/ 112953 h 125039"/>
                <a:gd name="connsiteX50" fmla="*/ 54184 w 69466"/>
                <a:gd name="connsiteY50" fmla="*/ 117954 h 125039"/>
                <a:gd name="connsiteX51" fmla="*/ 56824 w 69466"/>
                <a:gd name="connsiteY51" fmla="*/ 120594 h 125039"/>
                <a:gd name="connsiteX52" fmla="*/ 56824 w 69466"/>
                <a:gd name="connsiteY52" fmla="*/ 123095 h 125039"/>
                <a:gd name="connsiteX53" fmla="*/ 54184 w 69466"/>
                <a:gd name="connsiteY53" fmla="*/ 123095 h 125039"/>
                <a:gd name="connsiteX54" fmla="*/ 51683 w 69466"/>
                <a:gd name="connsiteY54" fmla="*/ 125734 h 125039"/>
                <a:gd name="connsiteX55" fmla="*/ 54184 w 69466"/>
                <a:gd name="connsiteY55" fmla="*/ 125734 h 125039"/>
                <a:gd name="connsiteX56" fmla="*/ 51683 w 69466"/>
                <a:gd name="connsiteY56" fmla="*/ 125734 h 125039"/>
                <a:gd name="connsiteX57" fmla="*/ 51683 w 69466"/>
                <a:gd name="connsiteY57" fmla="*/ 123095 h 125039"/>
                <a:gd name="connsiteX58" fmla="*/ 49043 w 69466"/>
                <a:gd name="connsiteY58" fmla="*/ 123095 h 125039"/>
                <a:gd name="connsiteX59" fmla="*/ 49043 w 69466"/>
                <a:gd name="connsiteY59" fmla="*/ 120594 h 125039"/>
                <a:gd name="connsiteX60" fmla="*/ 46543 w 69466"/>
                <a:gd name="connsiteY60" fmla="*/ 117954 h 125039"/>
                <a:gd name="connsiteX61" fmla="*/ 43903 w 69466"/>
                <a:gd name="connsiteY61" fmla="*/ 120594 h 125039"/>
                <a:gd name="connsiteX62" fmla="*/ 43903 w 69466"/>
                <a:gd name="connsiteY62" fmla="*/ 115453 h 125039"/>
                <a:gd name="connsiteX63" fmla="*/ 46543 w 69466"/>
                <a:gd name="connsiteY63" fmla="*/ 115453 h 125039"/>
                <a:gd name="connsiteX64" fmla="*/ 46543 w 69466"/>
                <a:gd name="connsiteY64" fmla="*/ 117954 h 125039"/>
                <a:gd name="connsiteX65" fmla="*/ 49043 w 69466"/>
                <a:gd name="connsiteY65" fmla="*/ 117954 h 125039"/>
                <a:gd name="connsiteX66" fmla="*/ 49043 w 69466"/>
                <a:gd name="connsiteY66" fmla="*/ 120594 h 125039"/>
                <a:gd name="connsiteX67" fmla="*/ 51683 w 69466"/>
                <a:gd name="connsiteY67" fmla="*/ 117954 h 125039"/>
                <a:gd name="connsiteX68" fmla="*/ 51683 w 69466"/>
                <a:gd name="connsiteY68" fmla="*/ 112953 h 125039"/>
                <a:gd name="connsiteX69" fmla="*/ 49043 w 69466"/>
                <a:gd name="connsiteY69" fmla="*/ 110313 h 125039"/>
                <a:gd name="connsiteX70" fmla="*/ 46543 w 69466"/>
                <a:gd name="connsiteY70" fmla="*/ 110313 h 125039"/>
                <a:gd name="connsiteX71" fmla="*/ 43903 w 69466"/>
                <a:gd name="connsiteY71" fmla="*/ 112953 h 125039"/>
                <a:gd name="connsiteX72" fmla="*/ 38762 w 69466"/>
                <a:gd name="connsiteY72" fmla="*/ 112953 h 125039"/>
                <a:gd name="connsiteX73" fmla="*/ 36123 w 69466"/>
                <a:gd name="connsiteY73" fmla="*/ 115453 h 125039"/>
                <a:gd name="connsiteX74" fmla="*/ 33622 w 69466"/>
                <a:gd name="connsiteY74" fmla="*/ 115453 h 125039"/>
                <a:gd name="connsiteX75" fmla="*/ 30982 w 69466"/>
                <a:gd name="connsiteY75" fmla="*/ 110313 h 125039"/>
                <a:gd name="connsiteX76" fmla="*/ 30982 w 69466"/>
                <a:gd name="connsiteY76" fmla="*/ 107812 h 125039"/>
                <a:gd name="connsiteX77" fmla="*/ 33622 w 69466"/>
                <a:gd name="connsiteY77" fmla="*/ 107812 h 125039"/>
                <a:gd name="connsiteX78" fmla="*/ 36123 w 69466"/>
                <a:gd name="connsiteY78" fmla="*/ 105172 h 125039"/>
                <a:gd name="connsiteX79" fmla="*/ 38762 w 69466"/>
                <a:gd name="connsiteY79" fmla="*/ 105172 h 125039"/>
                <a:gd name="connsiteX80" fmla="*/ 41263 w 69466"/>
                <a:gd name="connsiteY80" fmla="*/ 102672 h 125039"/>
                <a:gd name="connsiteX81" fmla="*/ 43903 w 69466"/>
                <a:gd name="connsiteY81" fmla="*/ 102672 h 125039"/>
                <a:gd name="connsiteX82" fmla="*/ 43903 w 69466"/>
                <a:gd name="connsiteY82" fmla="*/ 100032 h 125039"/>
                <a:gd name="connsiteX83" fmla="*/ 41263 w 69466"/>
                <a:gd name="connsiteY83" fmla="*/ 100032 h 125039"/>
                <a:gd name="connsiteX84" fmla="*/ 46543 w 69466"/>
                <a:gd name="connsiteY84" fmla="*/ 100032 h 125039"/>
                <a:gd name="connsiteX85" fmla="*/ 46543 w 69466"/>
                <a:gd name="connsiteY85" fmla="*/ 97531 h 125039"/>
                <a:gd name="connsiteX86" fmla="*/ 49043 w 69466"/>
                <a:gd name="connsiteY86" fmla="*/ 97531 h 125039"/>
                <a:gd name="connsiteX87" fmla="*/ 49043 w 69466"/>
                <a:gd name="connsiteY87" fmla="*/ 92391 h 125039"/>
                <a:gd name="connsiteX88" fmla="*/ 46543 w 69466"/>
                <a:gd name="connsiteY88" fmla="*/ 92391 h 125039"/>
                <a:gd name="connsiteX89" fmla="*/ 46543 w 69466"/>
                <a:gd name="connsiteY89" fmla="*/ 94891 h 125039"/>
                <a:gd name="connsiteX90" fmla="*/ 43903 w 69466"/>
                <a:gd name="connsiteY90" fmla="*/ 92391 h 125039"/>
                <a:gd name="connsiteX91" fmla="*/ 38762 w 69466"/>
                <a:gd name="connsiteY91" fmla="*/ 92391 h 125039"/>
                <a:gd name="connsiteX92" fmla="*/ 38762 w 69466"/>
                <a:gd name="connsiteY92" fmla="*/ 89751 h 125039"/>
                <a:gd name="connsiteX93" fmla="*/ 36123 w 69466"/>
                <a:gd name="connsiteY93" fmla="*/ 92391 h 125039"/>
                <a:gd name="connsiteX94" fmla="*/ 33622 w 69466"/>
                <a:gd name="connsiteY94" fmla="*/ 92391 h 125039"/>
                <a:gd name="connsiteX95" fmla="*/ 30982 w 69466"/>
                <a:gd name="connsiteY95" fmla="*/ 94891 h 125039"/>
                <a:gd name="connsiteX96" fmla="*/ 25842 w 69466"/>
                <a:gd name="connsiteY96" fmla="*/ 97531 h 125039"/>
                <a:gd name="connsiteX97" fmla="*/ 20701 w 69466"/>
                <a:gd name="connsiteY97" fmla="*/ 97531 h 125039"/>
                <a:gd name="connsiteX98" fmla="*/ 20701 w 69466"/>
                <a:gd name="connsiteY98" fmla="*/ 100032 h 125039"/>
                <a:gd name="connsiteX99" fmla="*/ 17922 w 69466"/>
                <a:gd name="connsiteY99" fmla="*/ 100032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125039">
                  <a:moveTo>
                    <a:pt x="10281" y="0"/>
                  </a:moveTo>
                  <a:lnTo>
                    <a:pt x="7641" y="2501"/>
                  </a:lnTo>
                  <a:lnTo>
                    <a:pt x="7641" y="7641"/>
                  </a:lnTo>
                  <a:lnTo>
                    <a:pt x="7641" y="10142"/>
                  </a:lnTo>
                  <a:lnTo>
                    <a:pt x="7641" y="5002"/>
                  </a:lnTo>
                  <a:lnTo>
                    <a:pt x="5140" y="5002"/>
                  </a:lnTo>
                  <a:lnTo>
                    <a:pt x="5140" y="7641"/>
                  </a:lnTo>
                  <a:lnTo>
                    <a:pt x="2501" y="5002"/>
                  </a:lnTo>
                  <a:lnTo>
                    <a:pt x="5140" y="7641"/>
                  </a:lnTo>
                  <a:lnTo>
                    <a:pt x="2501" y="7641"/>
                  </a:lnTo>
                  <a:lnTo>
                    <a:pt x="0" y="10142"/>
                  </a:lnTo>
                  <a:lnTo>
                    <a:pt x="0" y="20423"/>
                  </a:lnTo>
                  <a:lnTo>
                    <a:pt x="0" y="25564"/>
                  </a:lnTo>
                  <a:lnTo>
                    <a:pt x="0" y="28203"/>
                  </a:lnTo>
                  <a:lnTo>
                    <a:pt x="2501" y="28203"/>
                  </a:lnTo>
                  <a:lnTo>
                    <a:pt x="2501" y="33344"/>
                  </a:lnTo>
                  <a:lnTo>
                    <a:pt x="5140" y="35845"/>
                  </a:lnTo>
                  <a:lnTo>
                    <a:pt x="7641" y="40985"/>
                  </a:lnTo>
                  <a:lnTo>
                    <a:pt x="10281" y="43625"/>
                  </a:lnTo>
                  <a:lnTo>
                    <a:pt x="15422" y="48627"/>
                  </a:lnTo>
                  <a:lnTo>
                    <a:pt x="17922" y="53767"/>
                  </a:lnTo>
                  <a:lnTo>
                    <a:pt x="20701" y="53767"/>
                  </a:lnTo>
                  <a:lnTo>
                    <a:pt x="23202" y="51266"/>
                  </a:lnTo>
                  <a:lnTo>
                    <a:pt x="25842" y="53767"/>
                  </a:lnTo>
                  <a:lnTo>
                    <a:pt x="28481" y="51266"/>
                  </a:lnTo>
                  <a:lnTo>
                    <a:pt x="30982" y="51266"/>
                  </a:lnTo>
                  <a:lnTo>
                    <a:pt x="33622" y="48627"/>
                  </a:lnTo>
                  <a:lnTo>
                    <a:pt x="33622" y="51266"/>
                  </a:lnTo>
                  <a:lnTo>
                    <a:pt x="36123" y="51266"/>
                  </a:lnTo>
                  <a:lnTo>
                    <a:pt x="41263" y="56407"/>
                  </a:lnTo>
                  <a:lnTo>
                    <a:pt x="43903" y="59047"/>
                  </a:lnTo>
                  <a:lnTo>
                    <a:pt x="43903" y="61547"/>
                  </a:lnTo>
                  <a:lnTo>
                    <a:pt x="46543" y="61547"/>
                  </a:lnTo>
                  <a:lnTo>
                    <a:pt x="46543" y="64187"/>
                  </a:lnTo>
                  <a:lnTo>
                    <a:pt x="49043" y="64187"/>
                  </a:lnTo>
                  <a:lnTo>
                    <a:pt x="49043" y="69328"/>
                  </a:lnTo>
                  <a:lnTo>
                    <a:pt x="51683" y="71828"/>
                  </a:lnTo>
                  <a:lnTo>
                    <a:pt x="54184" y="76969"/>
                  </a:lnTo>
                  <a:lnTo>
                    <a:pt x="61964" y="82109"/>
                  </a:lnTo>
                  <a:lnTo>
                    <a:pt x="67105" y="82109"/>
                  </a:lnTo>
                  <a:lnTo>
                    <a:pt x="69744" y="82109"/>
                  </a:lnTo>
                  <a:lnTo>
                    <a:pt x="67105" y="84610"/>
                  </a:lnTo>
                  <a:lnTo>
                    <a:pt x="61964" y="84610"/>
                  </a:lnTo>
                  <a:lnTo>
                    <a:pt x="59325" y="87250"/>
                  </a:lnTo>
                  <a:lnTo>
                    <a:pt x="59325" y="89751"/>
                  </a:lnTo>
                  <a:lnTo>
                    <a:pt x="56824" y="92391"/>
                  </a:lnTo>
                  <a:lnTo>
                    <a:pt x="56824" y="97531"/>
                  </a:lnTo>
                  <a:lnTo>
                    <a:pt x="54184" y="97531"/>
                  </a:lnTo>
                  <a:lnTo>
                    <a:pt x="54184" y="102672"/>
                  </a:lnTo>
                  <a:lnTo>
                    <a:pt x="54184" y="112953"/>
                  </a:lnTo>
                  <a:lnTo>
                    <a:pt x="54184" y="117954"/>
                  </a:lnTo>
                  <a:lnTo>
                    <a:pt x="56824" y="120594"/>
                  </a:lnTo>
                  <a:lnTo>
                    <a:pt x="56824" y="123095"/>
                  </a:lnTo>
                  <a:lnTo>
                    <a:pt x="54184" y="123095"/>
                  </a:lnTo>
                  <a:lnTo>
                    <a:pt x="51683" y="125734"/>
                  </a:lnTo>
                  <a:lnTo>
                    <a:pt x="54184" y="125734"/>
                  </a:lnTo>
                  <a:lnTo>
                    <a:pt x="51683" y="125734"/>
                  </a:lnTo>
                  <a:lnTo>
                    <a:pt x="51683" y="123095"/>
                  </a:lnTo>
                  <a:lnTo>
                    <a:pt x="49043" y="123095"/>
                  </a:lnTo>
                  <a:lnTo>
                    <a:pt x="49043" y="120594"/>
                  </a:lnTo>
                  <a:lnTo>
                    <a:pt x="46543" y="117954"/>
                  </a:lnTo>
                  <a:lnTo>
                    <a:pt x="43903" y="120594"/>
                  </a:lnTo>
                  <a:lnTo>
                    <a:pt x="43903" y="115453"/>
                  </a:lnTo>
                  <a:lnTo>
                    <a:pt x="46543" y="115453"/>
                  </a:lnTo>
                  <a:lnTo>
                    <a:pt x="46543" y="117954"/>
                  </a:lnTo>
                  <a:lnTo>
                    <a:pt x="49043" y="117954"/>
                  </a:lnTo>
                  <a:lnTo>
                    <a:pt x="49043" y="120594"/>
                  </a:lnTo>
                  <a:lnTo>
                    <a:pt x="51683" y="117954"/>
                  </a:lnTo>
                  <a:lnTo>
                    <a:pt x="51683" y="112953"/>
                  </a:lnTo>
                  <a:lnTo>
                    <a:pt x="49043" y="110313"/>
                  </a:lnTo>
                  <a:lnTo>
                    <a:pt x="46543" y="110313"/>
                  </a:lnTo>
                  <a:lnTo>
                    <a:pt x="43903" y="112953"/>
                  </a:lnTo>
                  <a:lnTo>
                    <a:pt x="38762" y="112953"/>
                  </a:lnTo>
                  <a:lnTo>
                    <a:pt x="36123" y="115453"/>
                  </a:lnTo>
                  <a:lnTo>
                    <a:pt x="33622" y="115453"/>
                  </a:lnTo>
                  <a:lnTo>
                    <a:pt x="30982" y="110313"/>
                  </a:lnTo>
                  <a:lnTo>
                    <a:pt x="30982" y="107812"/>
                  </a:lnTo>
                  <a:lnTo>
                    <a:pt x="33622" y="107812"/>
                  </a:lnTo>
                  <a:lnTo>
                    <a:pt x="36123" y="105172"/>
                  </a:lnTo>
                  <a:lnTo>
                    <a:pt x="38762" y="105172"/>
                  </a:lnTo>
                  <a:lnTo>
                    <a:pt x="41263" y="102672"/>
                  </a:lnTo>
                  <a:lnTo>
                    <a:pt x="43903" y="102672"/>
                  </a:lnTo>
                  <a:lnTo>
                    <a:pt x="43903" y="100032"/>
                  </a:lnTo>
                  <a:lnTo>
                    <a:pt x="41263" y="100032"/>
                  </a:lnTo>
                  <a:lnTo>
                    <a:pt x="46543" y="100032"/>
                  </a:lnTo>
                  <a:lnTo>
                    <a:pt x="46543" y="97531"/>
                  </a:lnTo>
                  <a:lnTo>
                    <a:pt x="49043" y="97531"/>
                  </a:lnTo>
                  <a:lnTo>
                    <a:pt x="49043" y="92391"/>
                  </a:lnTo>
                  <a:lnTo>
                    <a:pt x="46543" y="92391"/>
                  </a:lnTo>
                  <a:lnTo>
                    <a:pt x="46543" y="94891"/>
                  </a:lnTo>
                  <a:lnTo>
                    <a:pt x="43903" y="92391"/>
                  </a:lnTo>
                  <a:lnTo>
                    <a:pt x="38762" y="92391"/>
                  </a:lnTo>
                  <a:lnTo>
                    <a:pt x="38762" y="89751"/>
                  </a:lnTo>
                  <a:lnTo>
                    <a:pt x="36123" y="92391"/>
                  </a:lnTo>
                  <a:lnTo>
                    <a:pt x="33622" y="92391"/>
                  </a:lnTo>
                  <a:lnTo>
                    <a:pt x="30982" y="94891"/>
                  </a:lnTo>
                  <a:lnTo>
                    <a:pt x="25842" y="97531"/>
                  </a:lnTo>
                  <a:lnTo>
                    <a:pt x="20701" y="97531"/>
                  </a:lnTo>
                  <a:lnTo>
                    <a:pt x="20701" y="100032"/>
                  </a:lnTo>
                  <a:lnTo>
                    <a:pt x="17922" y="10003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20EEC43-24E4-4D7A-B5B0-769A1D312852}"/>
                </a:ext>
              </a:extLst>
            </p:cNvPr>
            <p:cNvSpPr/>
            <p:nvPr/>
          </p:nvSpPr>
          <p:spPr>
            <a:xfrm>
              <a:off x="9081312" y="1810309"/>
              <a:ext cx="97253" cy="55573"/>
            </a:xfrm>
            <a:custGeom>
              <a:avLst/>
              <a:gdLst>
                <a:gd name="connsiteX0" fmla="*/ 85166 w 97253"/>
                <a:gd name="connsiteY0" fmla="*/ 23063 h 55573"/>
                <a:gd name="connsiteX1" fmla="*/ 85166 w 97253"/>
                <a:gd name="connsiteY1" fmla="*/ 20562 h 55573"/>
                <a:gd name="connsiteX2" fmla="*/ 87945 w 97253"/>
                <a:gd name="connsiteY2" fmla="*/ 20562 h 55573"/>
                <a:gd name="connsiteX3" fmla="*/ 93085 w 97253"/>
                <a:gd name="connsiteY3" fmla="*/ 17922 h 55573"/>
                <a:gd name="connsiteX4" fmla="*/ 95725 w 97253"/>
                <a:gd name="connsiteY4" fmla="*/ 17922 h 55573"/>
                <a:gd name="connsiteX5" fmla="*/ 100865 w 97253"/>
                <a:gd name="connsiteY5" fmla="*/ 12782 h 55573"/>
                <a:gd name="connsiteX6" fmla="*/ 103366 w 97253"/>
                <a:gd name="connsiteY6" fmla="*/ 12782 h 55573"/>
                <a:gd name="connsiteX7" fmla="*/ 108507 w 97253"/>
                <a:gd name="connsiteY7" fmla="*/ 7641 h 55573"/>
                <a:gd name="connsiteX8" fmla="*/ 108507 w 97253"/>
                <a:gd name="connsiteY8" fmla="*/ 2501 h 55573"/>
                <a:gd name="connsiteX9" fmla="*/ 103366 w 97253"/>
                <a:gd name="connsiteY9" fmla="*/ 2501 h 55573"/>
                <a:gd name="connsiteX10" fmla="*/ 100865 w 97253"/>
                <a:gd name="connsiteY10" fmla="*/ 5141 h 55573"/>
                <a:gd name="connsiteX11" fmla="*/ 98226 w 97253"/>
                <a:gd name="connsiteY11" fmla="*/ 5141 h 55573"/>
                <a:gd name="connsiteX12" fmla="*/ 98226 w 97253"/>
                <a:gd name="connsiteY12" fmla="*/ 0 h 55573"/>
                <a:gd name="connsiteX13" fmla="*/ 98226 w 97253"/>
                <a:gd name="connsiteY13" fmla="*/ 2501 h 55573"/>
                <a:gd name="connsiteX14" fmla="*/ 93085 w 97253"/>
                <a:gd name="connsiteY14" fmla="*/ 7641 h 55573"/>
                <a:gd name="connsiteX15" fmla="*/ 93085 w 97253"/>
                <a:gd name="connsiteY15" fmla="*/ 5141 h 55573"/>
                <a:gd name="connsiteX16" fmla="*/ 93085 w 97253"/>
                <a:gd name="connsiteY16" fmla="*/ 10281 h 55573"/>
                <a:gd name="connsiteX17" fmla="*/ 90445 w 97253"/>
                <a:gd name="connsiteY17" fmla="*/ 10281 h 55573"/>
                <a:gd name="connsiteX18" fmla="*/ 90445 w 97253"/>
                <a:gd name="connsiteY18" fmla="*/ 12782 h 55573"/>
                <a:gd name="connsiteX19" fmla="*/ 87945 w 97253"/>
                <a:gd name="connsiteY19" fmla="*/ 12782 h 55573"/>
                <a:gd name="connsiteX20" fmla="*/ 87945 w 97253"/>
                <a:gd name="connsiteY20" fmla="*/ 15422 h 55573"/>
                <a:gd name="connsiteX21" fmla="*/ 90445 w 97253"/>
                <a:gd name="connsiteY21" fmla="*/ 15422 h 55573"/>
                <a:gd name="connsiteX22" fmla="*/ 85166 w 97253"/>
                <a:gd name="connsiteY22" fmla="*/ 15422 h 55573"/>
                <a:gd name="connsiteX23" fmla="*/ 82665 w 97253"/>
                <a:gd name="connsiteY23" fmla="*/ 10281 h 55573"/>
                <a:gd name="connsiteX24" fmla="*/ 82665 w 97253"/>
                <a:gd name="connsiteY24" fmla="*/ 7641 h 55573"/>
                <a:gd name="connsiteX25" fmla="*/ 80025 w 97253"/>
                <a:gd name="connsiteY25" fmla="*/ 7641 h 55573"/>
                <a:gd name="connsiteX26" fmla="*/ 80025 w 97253"/>
                <a:gd name="connsiteY26" fmla="*/ 5141 h 55573"/>
                <a:gd name="connsiteX27" fmla="*/ 77525 w 97253"/>
                <a:gd name="connsiteY27" fmla="*/ 5141 h 55573"/>
                <a:gd name="connsiteX28" fmla="*/ 74885 w 97253"/>
                <a:gd name="connsiteY28" fmla="*/ 2501 h 55573"/>
                <a:gd name="connsiteX29" fmla="*/ 69744 w 97253"/>
                <a:gd name="connsiteY29" fmla="*/ 2501 h 55573"/>
                <a:gd name="connsiteX30" fmla="*/ 69744 w 97253"/>
                <a:gd name="connsiteY30" fmla="*/ 7641 h 55573"/>
                <a:gd name="connsiteX31" fmla="*/ 64604 w 97253"/>
                <a:gd name="connsiteY31" fmla="*/ 12782 h 55573"/>
                <a:gd name="connsiteX32" fmla="*/ 61964 w 97253"/>
                <a:gd name="connsiteY32" fmla="*/ 10281 h 55573"/>
                <a:gd name="connsiteX33" fmla="*/ 59463 w 97253"/>
                <a:gd name="connsiteY33" fmla="*/ 10281 h 55573"/>
                <a:gd name="connsiteX34" fmla="*/ 56824 w 97253"/>
                <a:gd name="connsiteY34" fmla="*/ 12782 h 55573"/>
                <a:gd name="connsiteX35" fmla="*/ 51683 w 97253"/>
                <a:gd name="connsiteY35" fmla="*/ 12782 h 55573"/>
                <a:gd name="connsiteX36" fmla="*/ 49043 w 97253"/>
                <a:gd name="connsiteY36" fmla="*/ 10281 h 55573"/>
                <a:gd name="connsiteX37" fmla="*/ 49043 w 97253"/>
                <a:gd name="connsiteY37" fmla="*/ 12782 h 55573"/>
                <a:gd name="connsiteX38" fmla="*/ 46542 w 97253"/>
                <a:gd name="connsiteY38" fmla="*/ 10281 h 55573"/>
                <a:gd name="connsiteX39" fmla="*/ 49043 w 97253"/>
                <a:gd name="connsiteY39" fmla="*/ 12782 h 55573"/>
                <a:gd name="connsiteX40" fmla="*/ 46542 w 97253"/>
                <a:gd name="connsiteY40" fmla="*/ 12782 h 55573"/>
                <a:gd name="connsiteX41" fmla="*/ 41402 w 97253"/>
                <a:gd name="connsiteY41" fmla="*/ 15422 h 55573"/>
                <a:gd name="connsiteX42" fmla="*/ 41402 w 97253"/>
                <a:gd name="connsiteY42" fmla="*/ 17922 h 55573"/>
                <a:gd name="connsiteX43" fmla="*/ 36262 w 97253"/>
                <a:gd name="connsiteY43" fmla="*/ 17922 h 55573"/>
                <a:gd name="connsiteX44" fmla="*/ 36262 w 97253"/>
                <a:gd name="connsiteY44" fmla="*/ 20562 h 55573"/>
                <a:gd name="connsiteX45" fmla="*/ 33622 w 97253"/>
                <a:gd name="connsiteY45" fmla="*/ 17922 h 55573"/>
                <a:gd name="connsiteX46" fmla="*/ 33622 w 97253"/>
                <a:gd name="connsiteY46" fmla="*/ 15422 h 55573"/>
                <a:gd name="connsiteX47" fmla="*/ 31121 w 97253"/>
                <a:gd name="connsiteY47" fmla="*/ 15422 h 55573"/>
                <a:gd name="connsiteX48" fmla="*/ 31121 w 97253"/>
                <a:gd name="connsiteY48" fmla="*/ 20562 h 55573"/>
                <a:gd name="connsiteX49" fmla="*/ 31121 w 97253"/>
                <a:gd name="connsiteY49" fmla="*/ 17922 h 55573"/>
                <a:gd name="connsiteX50" fmla="*/ 33622 w 97253"/>
                <a:gd name="connsiteY50" fmla="*/ 17922 h 55573"/>
                <a:gd name="connsiteX51" fmla="*/ 33622 w 97253"/>
                <a:gd name="connsiteY51" fmla="*/ 20562 h 55573"/>
                <a:gd name="connsiteX52" fmla="*/ 31121 w 97253"/>
                <a:gd name="connsiteY52" fmla="*/ 20562 h 55573"/>
                <a:gd name="connsiteX53" fmla="*/ 36262 w 97253"/>
                <a:gd name="connsiteY53" fmla="*/ 20562 h 55573"/>
                <a:gd name="connsiteX54" fmla="*/ 36262 w 97253"/>
                <a:gd name="connsiteY54" fmla="*/ 25703 h 55573"/>
                <a:gd name="connsiteX55" fmla="*/ 33622 w 97253"/>
                <a:gd name="connsiteY55" fmla="*/ 28203 h 55573"/>
                <a:gd name="connsiteX56" fmla="*/ 31121 w 97253"/>
                <a:gd name="connsiteY56" fmla="*/ 28203 h 55573"/>
                <a:gd name="connsiteX57" fmla="*/ 25842 w 97253"/>
                <a:gd name="connsiteY57" fmla="*/ 33344 h 55573"/>
                <a:gd name="connsiteX58" fmla="*/ 23341 w 97253"/>
                <a:gd name="connsiteY58" fmla="*/ 33344 h 55573"/>
                <a:gd name="connsiteX59" fmla="*/ 20701 w 97253"/>
                <a:gd name="connsiteY59" fmla="*/ 35984 h 55573"/>
                <a:gd name="connsiteX60" fmla="*/ 20701 w 97253"/>
                <a:gd name="connsiteY60" fmla="*/ 40985 h 55573"/>
                <a:gd name="connsiteX61" fmla="*/ 20701 w 97253"/>
                <a:gd name="connsiteY61" fmla="*/ 43625 h 55573"/>
                <a:gd name="connsiteX62" fmla="*/ 18200 w 97253"/>
                <a:gd name="connsiteY62" fmla="*/ 43625 h 55573"/>
                <a:gd name="connsiteX63" fmla="*/ 18200 w 97253"/>
                <a:gd name="connsiteY63" fmla="*/ 48766 h 55573"/>
                <a:gd name="connsiteX64" fmla="*/ 15560 w 97253"/>
                <a:gd name="connsiteY64" fmla="*/ 48766 h 55573"/>
                <a:gd name="connsiteX65" fmla="*/ 15560 w 97253"/>
                <a:gd name="connsiteY65" fmla="*/ 51266 h 55573"/>
                <a:gd name="connsiteX66" fmla="*/ 12921 w 97253"/>
                <a:gd name="connsiteY66" fmla="*/ 56407 h 55573"/>
                <a:gd name="connsiteX67" fmla="*/ 10420 w 97253"/>
                <a:gd name="connsiteY67" fmla="*/ 56407 h 55573"/>
                <a:gd name="connsiteX68" fmla="*/ 12921 w 97253"/>
                <a:gd name="connsiteY68" fmla="*/ 56407 h 55573"/>
                <a:gd name="connsiteX69" fmla="*/ 12921 w 97253"/>
                <a:gd name="connsiteY69" fmla="*/ 51266 h 55573"/>
                <a:gd name="connsiteX70" fmla="*/ 12921 w 97253"/>
                <a:gd name="connsiteY70" fmla="*/ 48766 h 55573"/>
                <a:gd name="connsiteX71" fmla="*/ 10420 w 97253"/>
                <a:gd name="connsiteY71" fmla="*/ 48766 h 55573"/>
                <a:gd name="connsiteX72" fmla="*/ 10420 w 97253"/>
                <a:gd name="connsiteY72" fmla="*/ 51266 h 55573"/>
                <a:gd name="connsiteX73" fmla="*/ 7780 w 97253"/>
                <a:gd name="connsiteY73" fmla="*/ 48766 h 55573"/>
                <a:gd name="connsiteX74" fmla="*/ 7780 w 97253"/>
                <a:gd name="connsiteY74" fmla="*/ 51266 h 55573"/>
                <a:gd name="connsiteX75" fmla="*/ 10420 w 97253"/>
                <a:gd name="connsiteY75" fmla="*/ 51266 h 55573"/>
                <a:gd name="connsiteX76" fmla="*/ 7780 w 97253"/>
                <a:gd name="connsiteY76" fmla="*/ 51266 h 55573"/>
                <a:gd name="connsiteX77" fmla="*/ 7780 w 97253"/>
                <a:gd name="connsiteY77" fmla="*/ 53906 h 55573"/>
                <a:gd name="connsiteX78" fmla="*/ 2640 w 97253"/>
                <a:gd name="connsiteY78" fmla="*/ 53906 h 55573"/>
                <a:gd name="connsiteX79" fmla="*/ 2640 w 97253"/>
                <a:gd name="connsiteY79" fmla="*/ 56407 h 55573"/>
                <a:gd name="connsiteX80" fmla="*/ 2640 w 97253"/>
                <a:gd name="connsiteY80" fmla="*/ 53906 h 55573"/>
                <a:gd name="connsiteX81" fmla="*/ 0 w 97253"/>
                <a:gd name="connsiteY81" fmla="*/ 56407 h 55573"/>
                <a:gd name="connsiteX82" fmla="*/ 0 w 97253"/>
                <a:gd name="connsiteY82" fmla="*/ 59047 h 55573"/>
                <a:gd name="connsiteX83" fmla="*/ 2640 w 97253"/>
                <a:gd name="connsiteY83" fmla="*/ 59047 h 55573"/>
                <a:gd name="connsiteX84" fmla="*/ 2640 w 97253"/>
                <a:gd name="connsiteY84" fmla="*/ 64187 h 55573"/>
                <a:gd name="connsiteX85" fmla="*/ 0 w 97253"/>
                <a:gd name="connsiteY85" fmla="*/ 64187 h 55573"/>
                <a:gd name="connsiteX86" fmla="*/ 2640 w 97253"/>
                <a:gd name="connsiteY86" fmla="*/ 66688 h 55573"/>
                <a:gd name="connsiteX87" fmla="*/ 2640 w 97253"/>
                <a:gd name="connsiteY87" fmla="*/ 69328 h 55573"/>
                <a:gd name="connsiteX88" fmla="*/ 7780 w 97253"/>
                <a:gd name="connsiteY88" fmla="*/ 64187 h 55573"/>
                <a:gd name="connsiteX89" fmla="*/ 5279 w 97253"/>
                <a:gd name="connsiteY89" fmla="*/ 61547 h 55573"/>
                <a:gd name="connsiteX90" fmla="*/ 5279 w 97253"/>
                <a:gd name="connsiteY90" fmla="*/ 64187 h 55573"/>
                <a:gd name="connsiteX91" fmla="*/ 2640 w 97253"/>
                <a:gd name="connsiteY91" fmla="*/ 64187 h 55573"/>
                <a:gd name="connsiteX92" fmla="*/ 2640 w 97253"/>
                <a:gd name="connsiteY92" fmla="*/ 61547 h 55573"/>
                <a:gd name="connsiteX93" fmla="*/ 5279 w 97253"/>
                <a:gd name="connsiteY93" fmla="*/ 61547 h 55573"/>
                <a:gd name="connsiteX94" fmla="*/ 2640 w 97253"/>
                <a:gd name="connsiteY94" fmla="*/ 61547 h 55573"/>
                <a:gd name="connsiteX95" fmla="*/ 2640 w 97253"/>
                <a:gd name="connsiteY95" fmla="*/ 59047 h 55573"/>
                <a:gd name="connsiteX96" fmla="*/ 5279 w 97253"/>
                <a:gd name="connsiteY96" fmla="*/ 59047 h 55573"/>
                <a:gd name="connsiteX97" fmla="*/ 10420 w 97253"/>
                <a:gd name="connsiteY97" fmla="*/ 64187 h 55573"/>
                <a:gd name="connsiteX98" fmla="*/ 12921 w 97253"/>
                <a:gd name="connsiteY98" fmla="*/ 61547 h 55573"/>
                <a:gd name="connsiteX99" fmla="*/ 12921 w 97253"/>
                <a:gd name="connsiteY99" fmla="*/ 59047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55573">
                  <a:moveTo>
                    <a:pt x="85166" y="23063"/>
                  </a:moveTo>
                  <a:lnTo>
                    <a:pt x="85166" y="20562"/>
                  </a:lnTo>
                  <a:lnTo>
                    <a:pt x="87945" y="20562"/>
                  </a:lnTo>
                  <a:lnTo>
                    <a:pt x="93085" y="17922"/>
                  </a:lnTo>
                  <a:lnTo>
                    <a:pt x="95725" y="17922"/>
                  </a:lnTo>
                  <a:lnTo>
                    <a:pt x="100865" y="12782"/>
                  </a:lnTo>
                  <a:lnTo>
                    <a:pt x="103366" y="12782"/>
                  </a:lnTo>
                  <a:lnTo>
                    <a:pt x="108507" y="7641"/>
                  </a:lnTo>
                  <a:lnTo>
                    <a:pt x="108507" y="2501"/>
                  </a:lnTo>
                  <a:lnTo>
                    <a:pt x="103366" y="2501"/>
                  </a:lnTo>
                  <a:lnTo>
                    <a:pt x="100865" y="5141"/>
                  </a:lnTo>
                  <a:lnTo>
                    <a:pt x="98226" y="5141"/>
                  </a:lnTo>
                  <a:lnTo>
                    <a:pt x="98226" y="0"/>
                  </a:lnTo>
                  <a:lnTo>
                    <a:pt x="98226" y="2501"/>
                  </a:lnTo>
                  <a:lnTo>
                    <a:pt x="93085" y="7641"/>
                  </a:lnTo>
                  <a:lnTo>
                    <a:pt x="93085" y="5141"/>
                  </a:lnTo>
                  <a:lnTo>
                    <a:pt x="93085" y="10281"/>
                  </a:lnTo>
                  <a:lnTo>
                    <a:pt x="90445" y="10281"/>
                  </a:lnTo>
                  <a:lnTo>
                    <a:pt x="90445" y="12782"/>
                  </a:lnTo>
                  <a:lnTo>
                    <a:pt x="87945" y="12782"/>
                  </a:lnTo>
                  <a:lnTo>
                    <a:pt x="87945" y="15422"/>
                  </a:lnTo>
                  <a:lnTo>
                    <a:pt x="90445" y="15422"/>
                  </a:lnTo>
                  <a:lnTo>
                    <a:pt x="85166" y="15422"/>
                  </a:lnTo>
                  <a:lnTo>
                    <a:pt x="82665" y="10281"/>
                  </a:lnTo>
                  <a:lnTo>
                    <a:pt x="82665" y="7641"/>
                  </a:lnTo>
                  <a:lnTo>
                    <a:pt x="80025" y="7641"/>
                  </a:lnTo>
                  <a:lnTo>
                    <a:pt x="80025" y="5141"/>
                  </a:lnTo>
                  <a:lnTo>
                    <a:pt x="77525" y="5141"/>
                  </a:lnTo>
                  <a:lnTo>
                    <a:pt x="74885" y="2501"/>
                  </a:lnTo>
                  <a:lnTo>
                    <a:pt x="69744" y="2501"/>
                  </a:lnTo>
                  <a:lnTo>
                    <a:pt x="69744" y="7641"/>
                  </a:lnTo>
                  <a:lnTo>
                    <a:pt x="64604" y="12782"/>
                  </a:lnTo>
                  <a:lnTo>
                    <a:pt x="61964" y="10281"/>
                  </a:lnTo>
                  <a:lnTo>
                    <a:pt x="59463" y="10281"/>
                  </a:lnTo>
                  <a:lnTo>
                    <a:pt x="56824" y="12782"/>
                  </a:lnTo>
                  <a:lnTo>
                    <a:pt x="51683" y="12782"/>
                  </a:lnTo>
                  <a:lnTo>
                    <a:pt x="49043" y="10281"/>
                  </a:lnTo>
                  <a:lnTo>
                    <a:pt x="49043" y="12782"/>
                  </a:lnTo>
                  <a:lnTo>
                    <a:pt x="46542" y="10281"/>
                  </a:lnTo>
                  <a:lnTo>
                    <a:pt x="49043" y="12782"/>
                  </a:lnTo>
                  <a:lnTo>
                    <a:pt x="46542" y="12782"/>
                  </a:lnTo>
                  <a:lnTo>
                    <a:pt x="41402" y="15422"/>
                  </a:lnTo>
                  <a:lnTo>
                    <a:pt x="41402" y="17922"/>
                  </a:lnTo>
                  <a:lnTo>
                    <a:pt x="36262" y="17922"/>
                  </a:lnTo>
                  <a:lnTo>
                    <a:pt x="36262" y="20562"/>
                  </a:lnTo>
                  <a:lnTo>
                    <a:pt x="33622" y="17922"/>
                  </a:lnTo>
                  <a:lnTo>
                    <a:pt x="33622" y="15422"/>
                  </a:lnTo>
                  <a:lnTo>
                    <a:pt x="31121" y="15422"/>
                  </a:lnTo>
                  <a:lnTo>
                    <a:pt x="31121" y="20562"/>
                  </a:lnTo>
                  <a:lnTo>
                    <a:pt x="31121" y="17922"/>
                  </a:lnTo>
                  <a:lnTo>
                    <a:pt x="33622" y="17922"/>
                  </a:lnTo>
                  <a:lnTo>
                    <a:pt x="33622" y="20562"/>
                  </a:lnTo>
                  <a:lnTo>
                    <a:pt x="31121" y="20562"/>
                  </a:lnTo>
                  <a:lnTo>
                    <a:pt x="36262" y="20562"/>
                  </a:lnTo>
                  <a:lnTo>
                    <a:pt x="36262" y="25703"/>
                  </a:lnTo>
                  <a:lnTo>
                    <a:pt x="33622" y="28203"/>
                  </a:lnTo>
                  <a:lnTo>
                    <a:pt x="31121" y="28203"/>
                  </a:lnTo>
                  <a:lnTo>
                    <a:pt x="25842" y="33344"/>
                  </a:lnTo>
                  <a:lnTo>
                    <a:pt x="23341" y="33344"/>
                  </a:lnTo>
                  <a:lnTo>
                    <a:pt x="20701" y="35984"/>
                  </a:lnTo>
                  <a:lnTo>
                    <a:pt x="20701" y="40985"/>
                  </a:lnTo>
                  <a:lnTo>
                    <a:pt x="20701" y="43625"/>
                  </a:lnTo>
                  <a:lnTo>
                    <a:pt x="18200" y="43625"/>
                  </a:lnTo>
                  <a:lnTo>
                    <a:pt x="18200" y="48766"/>
                  </a:lnTo>
                  <a:lnTo>
                    <a:pt x="15560" y="48766"/>
                  </a:lnTo>
                  <a:lnTo>
                    <a:pt x="15560" y="51266"/>
                  </a:lnTo>
                  <a:lnTo>
                    <a:pt x="12921" y="56407"/>
                  </a:lnTo>
                  <a:lnTo>
                    <a:pt x="10420" y="56407"/>
                  </a:lnTo>
                  <a:lnTo>
                    <a:pt x="12921" y="56407"/>
                  </a:lnTo>
                  <a:lnTo>
                    <a:pt x="12921" y="51266"/>
                  </a:lnTo>
                  <a:lnTo>
                    <a:pt x="12921" y="48766"/>
                  </a:lnTo>
                  <a:lnTo>
                    <a:pt x="10420" y="48766"/>
                  </a:lnTo>
                  <a:lnTo>
                    <a:pt x="10420" y="51266"/>
                  </a:lnTo>
                  <a:lnTo>
                    <a:pt x="7780" y="48766"/>
                  </a:lnTo>
                  <a:lnTo>
                    <a:pt x="7780" y="51266"/>
                  </a:lnTo>
                  <a:lnTo>
                    <a:pt x="10420" y="51266"/>
                  </a:lnTo>
                  <a:lnTo>
                    <a:pt x="7780" y="51266"/>
                  </a:lnTo>
                  <a:lnTo>
                    <a:pt x="7780" y="53906"/>
                  </a:lnTo>
                  <a:lnTo>
                    <a:pt x="2640" y="53906"/>
                  </a:lnTo>
                  <a:lnTo>
                    <a:pt x="2640" y="56407"/>
                  </a:lnTo>
                  <a:lnTo>
                    <a:pt x="2640" y="53906"/>
                  </a:lnTo>
                  <a:lnTo>
                    <a:pt x="0" y="56407"/>
                  </a:lnTo>
                  <a:lnTo>
                    <a:pt x="0" y="59047"/>
                  </a:lnTo>
                  <a:lnTo>
                    <a:pt x="2640" y="59047"/>
                  </a:lnTo>
                  <a:lnTo>
                    <a:pt x="2640" y="64187"/>
                  </a:lnTo>
                  <a:lnTo>
                    <a:pt x="0" y="64187"/>
                  </a:lnTo>
                  <a:lnTo>
                    <a:pt x="2640" y="66688"/>
                  </a:lnTo>
                  <a:lnTo>
                    <a:pt x="2640" y="69328"/>
                  </a:lnTo>
                  <a:lnTo>
                    <a:pt x="7780" y="64187"/>
                  </a:lnTo>
                  <a:lnTo>
                    <a:pt x="5279" y="61547"/>
                  </a:lnTo>
                  <a:lnTo>
                    <a:pt x="5279" y="64187"/>
                  </a:lnTo>
                  <a:lnTo>
                    <a:pt x="2640" y="64187"/>
                  </a:lnTo>
                  <a:lnTo>
                    <a:pt x="2640" y="61547"/>
                  </a:lnTo>
                  <a:lnTo>
                    <a:pt x="5279" y="61547"/>
                  </a:lnTo>
                  <a:lnTo>
                    <a:pt x="2640" y="61547"/>
                  </a:lnTo>
                  <a:lnTo>
                    <a:pt x="2640" y="59047"/>
                  </a:lnTo>
                  <a:lnTo>
                    <a:pt x="5279" y="59047"/>
                  </a:lnTo>
                  <a:lnTo>
                    <a:pt x="10420" y="64187"/>
                  </a:lnTo>
                  <a:lnTo>
                    <a:pt x="12921" y="61547"/>
                  </a:lnTo>
                  <a:lnTo>
                    <a:pt x="12921" y="59047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4787ADE0-8821-41F9-8960-817CDB3E6D45}"/>
                </a:ext>
              </a:extLst>
            </p:cNvPr>
            <p:cNvSpPr/>
            <p:nvPr/>
          </p:nvSpPr>
          <p:spPr>
            <a:xfrm>
              <a:off x="9001286" y="1810309"/>
              <a:ext cx="97253" cy="69467"/>
            </a:xfrm>
            <a:custGeom>
              <a:avLst/>
              <a:gdLst>
                <a:gd name="connsiteX0" fmla="*/ 92946 w 97253"/>
                <a:gd name="connsiteY0" fmla="*/ 59047 h 69466"/>
                <a:gd name="connsiteX1" fmla="*/ 95586 w 97253"/>
                <a:gd name="connsiteY1" fmla="*/ 56407 h 69466"/>
                <a:gd name="connsiteX2" fmla="*/ 95586 w 97253"/>
                <a:gd name="connsiteY2" fmla="*/ 59047 h 69466"/>
                <a:gd name="connsiteX3" fmla="*/ 95586 w 97253"/>
                <a:gd name="connsiteY3" fmla="*/ 56407 h 69466"/>
                <a:gd name="connsiteX4" fmla="*/ 98226 w 97253"/>
                <a:gd name="connsiteY4" fmla="*/ 56407 h 69466"/>
                <a:gd name="connsiteX5" fmla="*/ 98226 w 97253"/>
                <a:gd name="connsiteY5" fmla="*/ 59047 h 69466"/>
                <a:gd name="connsiteX6" fmla="*/ 98226 w 97253"/>
                <a:gd name="connsiteY6" fmla="*/ 56407 h 69466"/>
                <a:gd name="connsiteX7" fmla="*/ 100727 w 97253"/>
                <a:gd name="connsiteY7" fmla="*/ 61547 h 69466"/>
                <a:gd name="connsiteX8" fmla="*/ 103366 w 97253"/>
                <a:gd name="connsiteY8" fmla="*/ 61547 h 69466"/>
                <a:gd name="connsiteX9" fmla="*/ 103366 w 97253"/>
                <a:gd name="connsiteY9" fmla="*/ 64187 h 69466"/>
                <a:gd name="connsiteX10" fmla="*/ 105867 w 97253"/>
                <a:gd name="connsiteY10" fmla="*/ 69328 h 69466"/>
                <a:gd name="connsiteX11" fmla="*/ 105867 w 97253"/>
                <a:gd name="connsiteY11" fmla="*/ 71828 h 69466"/>
                <a:gd name="connsiteX12" fmla="*/ 103366 w 97253"/>
                <a:gd name="connsiteY12" fmla="*/ 74468 h 69466"/>
                <a:gd name="connsiteX13" fmla="*/ 98226 w 97253"/>
                <a:gd name="connsiteY13" fmla="*/ 76969 h 69466"/>
                <a:gd name="connsiteX14" fmla="*/ 95586 w 97253"/>
                <a:gd name="connsiteY14" fmla="*/ 79470 h 69466"/>
                <a:gd name="connsiteX15" fmla="*/ 95586 w 97253"/>
                <a:gd name="connsiteY15" fmla="*/ 82109 h 69466"/>
                <a:gd name="connsiteX16" fmla="*/ 95586 w 97253"/>
                <a:gd name="connsiteY16" fmla="*/ 79470 h 69466"/>
                <a:gd name="connsiteX17" fmla="*/ 92946 w 97253"/>
                <a:gd name="connsiteY17" fmla="*/ 76969 h 69466"/>
                <a:gd name="connsiteX18" fmla="*/ 87806 w 97253"/>
                <a:gd name="connsiteY18" fmla="*/ 76969 h 69466"/>
                <a:gd name="connsiteX19" fmla="*/ 85305 w 97253"/>
                <a:gd name="connsiteY19" fmla="*/ 74468 h 69466"/>
                <a:gd name="connsiteX20" fmla="*/ 80026 w 97253"/>
                <a:gd name="connsiteY20" fmla="*/ 74468 h 69466"/>
                <a:gd name="connsiteX21" fmla="*/ 77525 w 97253"/>
                <a:gd name="connsiteY21" fmla="*/ 74468 h 69466"/>
                <a:gd name="connsiteX22" fmla="*/ 72384 w 97253"/>
                <a:gd name="connsiteY22" fmla="*/ 71828 h 69466"/>
                <a:gd name="connsiteX23" fmla="*/ 72384 w 97253"/>
                <a:gd name="connsiteY23" fmla="*/ 74468 h 69466"/>
                <a:gd name="connsiteX24" fmla="*/ 67244 w 97253"/>
                <a:gd name="connsiteY24" fmla="*/ 69328 h 69466"/>
                <a:gd name="connsiteX25" fmla="*/ 62103 w 97253"/>
                <a:gd name="connsiteY25" fmla="*/ 69328 h 69466"/>
                <a:gd name="connsiteX26" fmla="*/ 62103 w 97253"/>
                <a:gd name="connsiteY26" fmla="*/ 64187 h 69466"/>
                <a:gd name="connsiteX27" fmla="*/ 62103 w 97253"/>
                <a:gd name="connsiteY27" fmla="*/ 66688 h 69466"/>
                <a:gd name="connsiteX28" fmla="*/ 64604 w 97253"/>
                <a:gd name="connsiteY28" fmla="*/ 66688 h 69466"/>
                <a:gd name="connsiteX29" fmla="*/ 69744 w 97253"/>
                <a:gd name="connsiteY29" fmla="*/ 69328 h 69466"/>
                <a:gd name="connsiteX30" fmla="*/ 69744 w 97253"/>
                <a:gd name="connsiteY30" fmla="*/ 71828 h 69466"/>
                <a:gd name="connsiteX31" fmla="*/ 72384 w 97253"/>
                <a:gd name="connsiteY31" fmla="*/ 69328 h 69466"/>
                <a:gd name="connsiteX32" fmla="*/ 72384 w 97253"/>
                <a:gd name="connsiteY32" fmla="*/ 64187 h 69466"/>
                <a:gd name="connsiteX33" fmla="*/ 72384 w 97253"/>
                <a:gd name="connsiteY33" fmla="*/ 59047 h 69466"/>
                <a:gd name="connsiteX34" fmla="*/ 72384 w 97253"/>
                <a:gd name="connsiteY34" fmla="*/ 56407 h 69466"/>
                <a:gd name="connsiteX35" fmla="*/ 74885 w 97253"/>
                <a:gd name="connsiteY35" fmla="*/ 56407 h 69466"/>
                <a:gd name="connsiteX36" fmla="*/ 74885 w 97253"/>
                <a:gd name="connsiteY36" fmla="*/ 51266 h 69466"/>
                <a:gd name="connsiteX37" fmla="*/ 72384 w 97253"/>
                <a:gd name="connsiteY37" fmla="*/ 51266 h 69466"/>
                <a:gd name="connsiteX38" fmla="*/ 72384 w 97253"/>
                <a:gd name="connsiteY38" fmla="*/ 56407 h 69466"/>
                <a:gd name="connsiteX39" fmla="*/ 69744 w 97253"/>
                <a:gd name="connsiteY39" fmla="*/ 56407 h 69466"/>
                <a:gd name="connsiteX40" fmla="*/ 67244 w 97253"/>
                <a:gd name="connsiteY40" fmla="*/ 59047 h 69466"/>
                <a:gd name="connsiteX41" fmla="*/ 69744 w 97253"/>
                <a:gd name="connsiteY41" fmla="*/ 61547 h 69466"/>
                <a:gd name="connsiteX42" fmla="*/ 69744 w 97253"/>
                <a:gd name="connsiteY42" fmla="*/ 64187 h 69466"/>
                <a:gd name="connsiteX43" fmla="*/ 59463 w 97253"/>
                <a:gd name="connsiteY43" fmla="*/ 64187 h 69466"/>
                <a:gd name="connsiteX44" fmla="*/ 54323 w 97253"/>
                <a:gd name="connsiteY44" fmla="*/ 66688 h 69466"/>
                <a:gd name="connsiteX45" fmla="*/ 46543 w 97253"/>
                <a:gd name="connsiteY45" fmla="*/ 64187 h 69466"/>
                <a:gd name="connsiteX46" fmla="*/ 41402 w 97253"/>
                <a:gd name="connsiteY46" fmla="*/ 59047 h 69466"/>
                <a:gd name="connsiteX47" fmla="*/ 36262 w 97253"/>
                <a:gd name="connsiteY47" fmla="*/ 56407 h 69466"/>
                <a:gd name="connsiteX48" fmla="*/ 36262 w 97253"/>
                <a:gd name="connsiteY48" fmla="*/ 53906 h 69466"/>
                <a:gd name="connsiteX49" fmla="*/ 33622 w 97253"/>
                <a:gd name="connsiteY49" fmla="*/ 53906 h 69466"/>
                <a:gd name="connsiteX50" fmla="*/ 36262 w 97253"/>
                <a:gd name="connsiteY50" fmla="*/ 53906 h 69466"/>
                <a:gd name="connsiteX51" fmla="*/ 33622 w 97253"/>
                <a:gd name="connsiteY51" fmla="*/ 56407 h 69466"/>
                <a:gd name="connsiteX52" fmla="*/ 36262 w 97253"/>
                <a:gd name="connsiteY52" fmla="*/ 56407 h 69466"/>
                <a:gd name="connsiteX53" fmla="*/ 33622 w 97253"/>
                <a:gd name="connsiteY53" fmla="*/ 59047 h 69466"/>
                <a:gd name="connsiteX54" fmla="*/ 28481 w 97253"/>
                <a:gd name="connsiteY54" fmla="*/ 59047 h 69466"/>
                <a:gd name="connsiteX55" fmla="*/ 28481 w 97253"/>
                <a:gd name="connsiteY55" fmla="*/ 53906 h 69466"/>
                <a:gd name="connsiteX56" fmla="*/ 28481 w 97253"/>
                <a:gd name="connsiteY56" fmla="*/ 48766 h 69466"/>
                <a:gd name="connsiteX57" fmla="*/ 31121 w 97253"/>
                <a:gd name="connsiteY57" fmla="*/ 48766 h 69466"/>
                <a:gd name="connsiteX58" fmla="*/ 31121 w 97253"/>
                <a:gd name="connsiteY58" fmla="*/ 46126 h 69466"/>
                <a:gd name="connsiteX59" fmla="*/ 28481 w 97253"/>
                <a:gd name="connsiteY59" fmla="*/ 43625 h 69466"/>
                <a:gd name="connsiteX60" fmla="*/ 25981 w 97253"/>
                <a:gd name="connsiteY60" fmla="*/ 43625 h 69466"/>
                <a:gd name="connsiteX61" fmla="*/ 25981 w 97253"/>
                <a:gd name="connsiteY61" fmla="*/ 46126 h 69466"/>
                <a:gd name="connsiteX62" fmla="*/ 23341 w 97253"/>
                <a:gd name="connsiteY62" fmla="*/ 48766 h 69466"/>
                <a:gd name="connsiteX63" fmla="*/ 18200 w 97253"/>
                <a:gd name="connsiteY63" fmla="*/ 48766 h 69466"/>
                <a:gd name="connsiteX64" fmla="*/ 15700 w 97253"/>
                <a:gd name="connsiteY64" fmla="*/ 51266 h 69466"/>
                <a:gd name="connsiteX65" fmla="*/ 13060 w 97253"/>
                <a:gd name="connsiteY65" fmla="*/ 51266 h 69466"/>
                <a:gd name="connsiteX66" fmla="*/ 10281 w 97253"/>
                <a:gd name="connsiteY66" fmla="*/ 53906 h 69466"/>
                <a:gd name="connsiteX67" fmla="*/ 7780 w 97253"/>
                <a:gd name="connsiteY67" fmla="*/ 51266 h 69466"/>
                <a:gd name="connsiteX68" fmla="*/ 10281 w 97253"/>
                <a:gd name="connsiteY68" fmla="*/ 43625 h 69466"/>
                <a:gd name="connsiteX69" fmla="*/ 13060 w 97253"/>
                <a:gd name="connsiteY69" fmla="*/ 43625 h 69466"/>
                <a:gd name="connsiteX70" fmla="*/ 13060 w 97253"/>
                <a:gd name="connsiteY70" fmla="*/ 40985 h 69466"/>
                <a:gd name="connsiteX71" fmla="*/ 15700 w 97253"/>
                <a:gd name="connsiteY71" fmla="*/ 40985 h 69466"/>
                <a:gd name="connsiteX72" fmla="*/ 13060 w 97253"/>
                <a:gd name="connsiteY72" fmla="*/ 40985 h 69466"/>
                <a:gd name="connsiteX73" fmla="*/ 15700 w 97253"/>
                <a:gd name="connsiteY73" fmla="*/ 38484 h 69466"/>
                <a:gd name="connsiteX74" fmla="*/ 18200 w 97253"/>
                <a:gd name="connsiteY74" fmla="*/ 40985 h 69466"/>
                <a:gd name="connsiteX75" fmla="*/ 20840 w 97253"/>
                <a:gd name="connsiteY75" fmla="*/ 40985 h 69466"/>
                <a:gd name="connsiteX76" fmla="*/ 20840 w 97253"/>
                <a:gd name="connsiteY76" fmla="*/ 43625 h 69466"/>
                <a:gd name="connsiteX77" fmla="*/ 23341 w 97253"/>
                <a:gd name="connsiteY77" fmla="*/ 43625 h 69466"/>
                <a:gd name="connsiteX78" fmla="*/ 23341 w 97253"/>
                <a:gd name="connsiteY78" fmla="*/ 40985 h 69466"/>
                <a:gd name="connsiteX79" fmla="*/ 20840 w 97253"/>
                <a:gd name="connsiteY79" fmla="*/ 38484 h 69466"/>
                <a:gd name="connsiteX80" fmla="*/ 20840 w 97253"/>
                <a:gd name="connsiteY80" fmla="*/ 35984 h 69466"/>
                <a:gd name="connsiteX81" fmla="*/ 10281 w 97253"/>
                <a:gd name="connsiteY81" fmla="*/ 35984 h 69466"/>
                <a:gd name="connsiteX82" fmla="*/ 10281 w 97253"/>
                <a:gd name="connsiteY82" fmla="*/ 33344 h 69466"/>
                <a:gd name="connsiteX83" fmla="*/ 7780 w 97253"/>
                <a:gd name="connsiteY83" fmla="*/ 30843 h 69466"/>
                <a:gd name="connsiteX84" fmla="*/ 7780 w 97253"/>
                <a:gd name="connsiteY84" fmla="*/ 33344 h 69466"/>
                <a:gd name="connsiteX85" fmla="*/ 5141 w 97253"/>
                <a:gd name="connsiteY85" fmla="*/ 30843 h 69466"/>
                <a:gd name="connsiteX86" fmla="*/ 7780 w 97253"/>
                <a:gd name="connsiteY86" fmla="*/ 30843 h 69466"/>
                <a:gd name="connsiteX87" fmla="*/ 2640 w 97253"/>
                <a:gd name="connsiteY87" fmla="*/ 25703 h 69466"/>
                <a:gd name="connsiteX88" fmla="*/ 0 w 97253"/>
                <a:gd name="connsiteY88" fmla="*/ 25703 h 69466"/>
                <a:gd name="connsiteX89" fmla="*/ 0 w 97253"/>
                <a:gd name="connsiteY89" fmla="*/ 17922 h 69466"/>
                <a:gd name="connsiteX90" fmla="*/ 0 w 97253"/>
                <a:gd name="connsiteY90" fmla="*/ 15422 h 69466"/>
                <a:gd name="connsiteX91" fmla="*/ 2640 w 97253"/>
                <a:gd name="connsiteY91" fmla="*/ 12782 h 69466"/>
                <a:gd name="connsiteX92" fmla="*/ 2640 w 97253"/>
                <a:gd name="connsiteY92" fmla="*/ 7641 h 69466"/>
                <a:gd name="connsiteX93" fmla="*/ 2640 w 97253"/>
                <a:gd name="connsiteY93" fmla="*/ 2501 h 69466"/>
                <a:gd name="connsiteX94" fmla="*/ 5141 w 97253"/>
                <a:gd name="connsiteY94" fmla="*/ 0 h 69466"/>
                <a:gd name="connsiteX95" fmla="*/ 10281 w 97253"/>
                <a:gd name="connsiteY95" fmla="*/ 0 h 69466"/>
                <a:gd name="connsiteX96" fmla="*/ 15700 w 97253"/>
                <a:gd name="connsiteY96" fmla="*/ 0 h 69466"/>
                <a:gd name="connsiteX97" fmla="*/ 15700 w 97253"/>
                <a:gd name="connsiteY97" fmla="*/ 2501 h 69466"/>
                <a:gd name="connsiteX98" fmla="*/ 18200 w 97253"/>
                <a:gd name="connsiteY98" fmla="*/ 0 h 69466"/>
                <a:gd name="connsiteX99" fmla="*/ 18200 w 97253"/>
                <a:gd name="connsiteY99" fmla="*/ 2501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69466">
                  <a:moveTo>
                    <a:pt x="92946" y="59047"/>
                  </a:moveTo>
                  <a:lnTo>
                    <a:pt x="95586" y="56407"/>
                  </a:lnTo>
                  <a:lnTo>
                    <a:pt x="95586" y="59047"/>
                  </a:lnTo>
                  <a:lnTo>
                    <a:pt x="95586" y="56407"/>
                  </a:lnTo>
                  <a:lnTo>
                    <a:pt x="98226" y="56407"/>
                  </a:lnTo>
                  <a:lnTo>
                    <a:pt x="98226" y="59047"/>
                  </a:lnTo>
                  <a:lnTo>
                    <a:pt x="98226" y="56407"/>
                  </a:lnTo>
                  <a:lnTo>
                    <a:pt x="100727" y="61547"/>
                  </a:lnTo>
                  <a:lnTo>
                    <a:pt x="103366" y="61547"/>
                  </a:lnTo>
                  <a:lnTo>
                    <a:pt x="103366" y="64187"/>
                  </a:lnTo>
                  <a:lnTo>
                    <a:pt x="105867" y="69328"/>
                  </a:lnTo>
                  <a:lnTo>
                    <a:pt x="105867" y="71828"/>
                  </a:lnTo>
                  <a:lnTo>
                    <a:pt x="103366" y="74468"/>
                  </a:lnTo>
                  <a:lnTo>
                    <a:pt x="98226" y="76969"/>
                  </a:lnTo>
                  <a:lnTo>
                    <a:pt x="95586" y="79470"/>
                  </a:lnTo>
                  <a:lnTo>
                    <a:pt x="95586" y="82109"/>
                  </a:lnTo>
                  <a:lnTo>
                    <a:pt x="95586" y="79470"/>
                  </a:lnTo>
                  <a:lnTo>
                    <a:pt x="92946" y="76969"/>
                  </a:lnTo>
                  <a:lnTo>
                    <a:pt x="87806" y="76969"/>
                  </a:lnTo>
                  <a:lnTo>
                    <a:pt x="85305" y="74468"/>
                  </a:lnTo>
                  <a:lnTo>
                    <a:pt x="80026" y="74468"/>
                  </a:lnTo>
                  <a:lnTo>
                    <a:pt x="77525" y="74468"/>
                  </a:lnTo>
                  <a:lnTo>
                    <a:pt x="72384" y="71828"/>
                  </a:lnTo>
                  <a:lnTo>
                    <a:pt x="72384" y="74468"/>
                  </a:lnTo>
                  <a:lnTo>
                    <a:pt x="67244" y="69328"/>
                  </a:lnTo>
                  <a:lnTo>
                    <a:pt x="62103" y="69328"/>
                  </a:lnTo>
                  <a:lnTo>
                    <a:pt x="62103" y="64187"/>
                  </a:lnTo>
                  <a:lnTo>
                    <a:pt x="62103" y="66688"/>
                  </a:lnTo>
                  <a:lnTo>
                    <a:pt x="64604" y="66688"/>
                  </a:lnTo>
                  <a:lnTo>
                    <a:pt x="69744" y="69328"/>
                  </a:lnTo>
                  <a:lnTo>
                    <a:pt x="69744" y="71828"/>
                  </a:lnTo>
                  <a:lnTo>
                    <a:pt x="72384" y="69328"/>
                  </a:lnTo>
                  <a:lnTo>
                    <a:pt x="72384" y="64187"/>
                  </a:lnTo>
                  <a:lnTo>
                    <a:pt x="72384" y="59047"/>
                  </a:lnTo>
                  <a:lnTo>
                    <a:pt x="72384" y="56407"/>
                  </a:lnTo>
                  <a:lnTo>
                    <a:pt x="74885" y="56407"/>
                  </a:lnTo>
                  <a:lnTo>
                    <a:pt x="74885" y="51266"/>
                  </a:lnTo>
                  <a:lnTo>
                    <a:pt x="72384" y="51266"/>
                  </a:lnTo>
                  <a:lnTo>
                    <a:pt x="72384" y="56407"/>
                  </a:lnTo>
                  <a:lnTo>
                    <a:pt x="69744" y="56407"/>
                  </a:lnTo>
                  <a:lnTo>
                    <a:pt x="67244" y="59047"/>
                  </a:lnTo>
                  <a:lnTo>
                    <a:pt x="69744" y="61547"/>
                  </a:lnTo>
                  <a:lnTo>
                    <a:pt x="69744" y="64187"/>
                  </a:lnTo>
                  <a:lnTo>
                    <a:pt x="59463" y="64187"/>
                  </a:lnTo>
                  <a:lnTo>
                    <a:pt x="54323" y="66688"/>
                  </a:lnTo>
                  <a:lnTo>
                    <a:pt x="46543" y="64187"/>
                  </a:lnTo>
                  <a:lnTo>
                    <a:pt x="41402" y="59047"/>
                  </a:lnTo>
                  <a:lnTo>
                    <a:pt x="36262" y="56407"/>
                  </a:lnTo>
                  <a:lnTo>
                    <a:pt x="36262" y="53906"/>
                  </a:lnTo>
                  <a:lnTo>
                    <a:pt x="33622" y="53906"/>
                  </a:lnTo>
                  <a:lnTo>
                    <a:pt x="36262" y="53906"/>
                  </a:lnTo>
                  <a:lnTo>
                    <a:pt x="33622" y="56407"/>
                  </a:lnTo>
                  <a:lnTo>
                    <a:pt x="36262" y="56407"/>
                  </a:lnTo>
                  <a:lnTo>
                    <a:pt x="33622" y="59047"/>
                  </a:lnTo>
                  <a:lnTo>
                    <a:pt x="28481" y="59047"/>
                  </a:lnTo>
                  <a:lnTo>
                    <a:pt x="28481" y="53906"/>
                  </a:lnTo>
                  <a:lnTo>
                    <a:pt x="28481" y="48766"/>
                  </a:lnTo>
                  <a:lnTo>
                    <a:pt x="31121" y="48766"/>
                  </a:lnTo>
                  <a:lnTo>
                    <a:pt x="31121" y="46126"/>
                  </a:lnTo>
                  <a:lnTo>
                    <a:pt x="28481" y="43625"/>
                  </a:lnTo>
                  <a:lnTo>
                    <a:pt x="25981" y="43625"/>
                  </a:lnTo>
                  <a:lnTo>
                    <a:pt x="25981" y="46126"/>
                  </a:lnTo>
                  <a:lnTo>
                    <a:pt x="23341" y="48766"/>
                  </a:lnTo>
                  <a:lnTo>
                    <a:pt x="18200" y="48766"/>
                  </a:lnTo>
                  <a:lnTo>
                    <a:pt x="15700" y="51266"/>
                  </a:lnTo>
                  <a:lnTo>
                    <a:pt x="13060" y="51266"/>
                  </a:lnTo>
                  <a:lnTo>
                    <a:pt x="10281" y="53906"/>
                  </a:lnTo>
                  <a:lnTo>
                    <a:pt x="7780" y="51266"/>
                  </a:lnTo>
                  <a:lnTo>
                    <a:pt x="10281" y="43625"/>
                  </a:lnTo>
                  <a:lnTo>
                    <a:pt x="13060" y="43625"/>
                  </a:lnTo>
                  <a:lnTo>
                    <a:pt x="13060" y="40985"/>
                  </a:lnTo>
                  <a:lnTo>
                    <a:pt x="15700" y="40985"/>
                  </a:lnTo>
                  <a:lnTo>
                    <a:pt x="13060" y="40985"/>
                  </a:lnTo>
                  <a:lnTo>
                    <a:pt x="15700" y="38484"/>
                  </a:lnTo>
                  <a:lnTo>
                    <a:pt x="18200" y="40985"/>
                  </a:lnTo>
                  <a:lnTo>
                    <a:pt x="20840" y="40985"/>
                  </a:lnTo>
                  <a:lnTo>
                    <a:pt x="20840" y="43625"/>
                  </a:lnTo>
                  <a:lnTo>
                    <a:pt x="23341" y="43625"/>
                  </a:lnTo>
                  <a:lnTo>
                    <a:pt x="23341" y="40985"/>
                  </a:lnTo>
                  <a:lnTo>
                    <a:pt x="20840" y="38484"/>
                  </a:lnTo>
                  <a:lnTo>
                    <a:pt x="20840" y="35984"/>
                  </a:lnTo>
                  <a:lnTo>
                    <a:pt x="10281" y="35984"/>
                  </a:lnTo>
                  <a:lnTo>
                    <a:pt x="10281" y="33344"/>
                  </a:lnTo>
                  <a:lnTo>
                    <a:pt x="7780" y="30843"/>
                  </a:lnTo>
                  <a:lnTo>
                    <a:pt x="7780" y="33344"/>
                  </a:lnTo>
                  <a:lnTo>
                    <a:pt x="5141" y="30843"/>
                  </a:lnTo>
                  <a:lnTo>
                    <a:pt x="7780" y="30843"/>
                  </a:lnTo>
                  <a:lnTo>
                    <a:pt x="2640" y="25703"/>
                  </a:lnTo>
                  <a:lnTo>
                    <a:pt x="0" y="25703"/>
                  </a:lnTo>
                  <a:lnTo>
                    <a:pt x="0" y="17922"/>
                  </a:lnTo>
                  <a:lnTo>
                    <a:pt x="0" y="15422"/>
                  </a:lnTo>
                  <a:lnTo>
                    <a:pt x="2640" y="12782"/>
                  </a:lnTo>
                  <a:lnTo>
                    <a:pt x="2640" y="7641"/>
                  </a:lnTo>
                  <a:lnTo>
                    <a:pt x="2640" y="2501"/>
                  </a:lnTo>
                  <a:lnTo>
                    <a:pt x="5141" y="0"/>
                  </a:lnTo>
                  <a:lnTo>
                    <a:pt x="10281" y="0"/>
                  </a:lnTo>
                  <a:lnTo>
                    <a:pt x="15700" y="0"/>
                  </a:lnTo>
                  <a:lnTo>
                    <a:pt x="15700" y="2501"/>
                  </a:lnTo>
                  <a:lnTo>
                    <a:pt x="18200" y="0"/>
                  </a:lnTo>
                  <a:lnTo>
                    <a:pt x="18200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6A43D0AB-D0B5-4946-B61C-CB07862B8735}"/>
                </a:ext>
              </a:extLst>
            </p:cNvPr>
            <p:cNvSpPr/>
            <p:nvPr/>
          </p:nvSpPr>
          <p:spPr>
            <a:xfrm>
              <a:off x="9009066" y="1730701"/>
              <a:ext cx="27787" cy="69467"/>
            </a:xfrm>
            <a:custGeom>
              <a:avLst/>
              <a:gdLst>
                <a:gd name="connsiteX0" fmla="*/ 10420 w 27786"/>
                <a:gd name="connsiteY0" fmla="*/ 82109 h 69466"/>
                <a:gd name="connsiteX1" fmla="*/ 10420 w 27786"/>
                <a:gd name="connsiteY1" fmla="*/ 79609 h 69466"/>
                <a:gd name="connsiteX2" fmla="*/ 13060 w 27786"/>
                <a:gd name="connsiteY2" fmla="*/ 79609 h 69466"/>
                <a:gd name="connsiteX3" fmla="*/ 15560 w 27786"/>
                <a:gd name="connsiteY3" fmla="*/ 76969 h 69466"/>
                <a:gd name="connsiteX4" fmla="*/ 18200 w 27786"/>
                <a:gd name="connsiteY4" fmla="*/ 76969 h 69466"/>
                <a:gd name="connsiteX5" fmla="*/ 18200 w 27786"/>
                <a:gd name="connsiteY5" fmla="*/ 79609 h 69466"/>
                <a:gd name="connsiteX6" fmla="*/ 23341 w 27786"/>
                <a:gd name="connsiteY6" fmla="*/ 79609 h 69466"/>
                <a:gd name="connsiteX7" fmla="*/ 23341 w 27786"/>
                <a:gd name="connsiteY7" fmla="*/ 82109 h 69466"/>
                <a:gd name="connsiteX8" fmla="*/ 25841 w 27786"/>
                <a:gd name="connsiteY8" fmla="*/ 82109 h 69466"/>
                <a:gd name="connsiteX9" fmla="*/ 25841 w 27786"/>
                <a:gd name="connsiteY9" fmla="*/ 79609 h 69466"/>
                <a:gd name="connsiteX10" fmla="*/ 30982 w 27786"/>
                <a:gd name="connsiteY10" fmla="*/ 82109 h 69466"/>
                <a:gd name="connsiteX11" fmla="*/ 30982 w 27786"/>
                <a:gd name="connsiteY11" fmla="*/ 76969 h 69466"/>
                <a:gd name="connsiteX12" fmla="*/ 30982 w 27786"/>
                <a:gd name="connsiteY12" fmla="*/ 74468 h 69466"/>
                <a:gd name="connsiteX13" fmla="*/ 36261 w 27786"/>
                <a:gd name="connsiteY13" fmla="*/ 74468 h 69466"/>
                <a:gd name="connsiteX14" fmla="*/ 38762 w 27786"/>
                <a:gd name="connsiteY14" fmla="*/ 74468 h 69466"/>
                <a:gd name="connsiteX15" fmla="*/ 38762 w 27786"/>
                <a:gd name="connsiteY15" fmla="*/ 71967 h 69466"/>
                <a:gd name="connsiteX16" fmla="*/ 33622 w 27786"/>
                <a:gd name="connsiteY16" fmla="*/ 71967 h 69466"/>
                <a:gd name="connsiteX17" fmla="*/ 30982 w 27786"/>
                <a:gd name="connsiteY17" fmla="*/ 71967 h 69466"/>
                <a:gd name="connsiteX18" fmla="*/ 30982 w 27786"/>
                <a:gd name="connsiteY18" fmla="*/ 66827 h 69466"/>
                <a:gd name="connsiteX19" fmla="*/ 28481 w 27786"/>
                <a:gd name="connsiteY19" fmla="*/ 66827 h 69466"/>
                <a:gd name="connsiteX20" fmla="*/ 28481 w 27786"/>
                <a:gd name="connsiteY20" fmla="*/ 61686 h 69466"/>
                <a:gd name="connsiteX21" fmla="*/ 30982 w 27786"/>
                <a:gd name="connsiteY21" fmla="*/ 61686 h 69466"/>
                <a:gd name="connsiteX22" fmla="*/ 33622 w 27786"/>
                <a:gd name="connsiteY22" fmla="*/ 59047 h 69466"/>
                <a:gd name="connsiteX23" fmla="*/ 33622 w 27786"/>
                <a:gd name="connsiteY23" fmla="*/ 61686 h 69466"/>
                <a:gd name="connsiteX24" fmla="*/ 36261 w 27786"/>
                <a:gd name="connsiteY24" fmla="*/ 61686 h 69466"/>
                <a:gd name="connsiteX25" fmla="*/ 36261 w 27786"/>
                <a:gd name="connsiteY25" fmla="*/ 59047 h 69466"/>
                <a:gd name="connsiteX26" fmla="*/ 30982 w 27786"/>
                <a:gd name="connsiteY26" fmla="*/ 59047 h 69466"/>
                <a:gd name="connsiteX27" fmla="*/ 30982 w 27786"/>
                <a:gd name="connsiteY27" fmla="*/ 61686 h 69466"/>
                <a:gd name="connsiteX28" fmla="*/ 28481 w 27786"/>
                <a:gd name="connsiteY28" fmla="*/ 61686 h 69466"/>
                <a:gd name="connsiteX29" fmla="*/ 28481 w 27786"/>
                <a:gd name="connsiteY29" fmla="*/ 59047 h 69466"/>
                <a:gd name="connsiteX30" fmla="*/ 30982 w 27786"/>
                <a:gd name="connsiteY30" fmla="*/ 59047 h 69466"/>
                <a:gd name="connsiteX31" fmla="*/ 28481 w 27786"/>
                <a:gd name="connsiteY31" fmla="*/ 56407 h 69466"/>
                <a:gd name="connsiteX32" fmla="*/ 28481 w 27786"/>
                <a:gd name="connsiteY32" fmla="*/ 59047 h 69466"/>
                <a:gd name="connsiteX33" fmla="*/ 25841 w 27786"/>
                <a:gd name="connsiteY33" fmla="*/ 56407 h 69466"/>
                <a:gd name="connsiteX34" fmla="*/ 23341 w 27786"/>
                <a:gd name="connsiteY34" fmla="*/ 56407 h 69466"/>
                <a:gd name="connsiteX35" fmla="*/ 23341 w 27786"/>
                <a:gd name="connsiteY35" fmla="*/ 51266 h 69466"/>
                <a:gd name="connsiteX36" fmla="*/ 20701 w 27786"/>
                <a:gd name="connsiteY36" fmla="*/ 51266 h 69466"/>
                <a:gd name="connsiteX37" fmla="*/ 20701 w 27786"/>
                <a:gd name="connsiteY37" fmla="*/ 46265 h 69466"/>
                <a:gd name="connsiteX38" fmla="*/ 18200 w 27786"/>
                <a:gd name="connsiteY38" fmla="*/ 46265 h 69466"/>
                <a:gd name="connsiteX39" fmla="*/ 18200 w 27786"/>
                <a:gd name="connsiteY39" fmla="*/ 48766 h 69466"/>
                <a:gd name="connsiteX40" fmla="*/ 15560 w 27786"/>
                <a:gd name="connsiteY40" fmla="*/ 48766 h 69466"/>
                <a:gd name="connsiteX41" fmla="*/ 15560 w 27786"/>
                <a:gd name="connsiteY41" fmla="*/ 51266 h 69466"/>
                <a:gd name="connsiteX42" fmla="*/ 10420 w 27786"/>
                <a:gd name="connsiteY42" fmla="*/ 51266 h 69466"/>
                <a:gd name="connsiteX43" fmla="*/ 5279 w 27786"/>
                <a:gd name="connsiteY43" fmla="*/ 51266 h 69466"/>
                <a:gd name="connsiteX44" fmla="*/ 2501 w 27786"/>
                <a:gd name="connsiteY44" fmla="*/ 53906 h 69466"/>
                <a:gd name="connsiteX45" fmla="*/ 0 w 27786"/>
                <a:gd name="connsiteY45" fmla="*/ 53906 h 69466"/>
                <a:gd name="connsiteX46" fmla="*/ 0 w 27786"/>
                <a:gd name="connsiteY46" fmla="*/ 48766 h 69466"/>
                <a:gd name="connsiteX47" fmla="*/ 5279 w 27786"/>
                <a:gd name="connsiteY47" fmla="*/ 43625 h 69466"/>
                <a:gd name="connsiteX48" fmla="*/ 2501 w 27786"/>
                <a:gd name="connsiteY48" fmla="*/ 41124 h 69466"/>
                <a:gd name="connsiteX49" fmla="*/ 5279 w 27786"/>
                <a:gd name="connsiteY49" fmla="*/ 41124 h 69466"/>
                <a:gd name="connsiteX50" fmla="*/ 5279 w 27786"/>
                <a:gd name="connsiteY50" fmla="*/ 35984 h 69466"/>
                <a:gd name="connsiteX51" fmla="*/ 5279 w 27786"/>
                <a:gd name="connsiteY51" fmla="*/ 33344 h 69466"/>
                <a:gd name="connsiteX52" fmla="*/ 7919 w 27786"/>
                <a:gd name="connsiteY52" fmla="*/ 33344 h 69466"/>
                <a:gd name="connsiteX53" fmla="*/ 7919 w 27786"/>
                <a:gd name="connsiteY53" fmla="*/ 35984 h 69466"/>
                <a:gd name="connsiteX54" fmla="*/ 7919 w 27786"/>
                <a:gd name="connsiteY54" fmla="*/ 33344 h 69466"/>
                <a:gd name="connsiteX55" fmla="*/ 13060 w 27786"/>
                <a:gd name="connsiteY55" fmla="*/ 33344 h 69466"/>
                <a:gd name="connsiteX56" fmla="*/ 13060 w 27786"/>
                <a:gd name="connsiteY56" fmla="*/ 35984 h 69466"/>
                <a:gd name="connsiteX57" fmla="*/ 15560 w 27786"/>
                <a:gd name="connsiteY57" fmla="*/ 38484 h 69466"/>
                <a:gd name="connsiteX58" fmla="*/ 15560 w 27786"/>
                <a:gd name="connsiteY58" fmla="*/ 35984 h 69466"/>
                <a:gd name="connsiteX59" fmla="*/ 18200 w 27786"/>
                <a:gd name="connsiteY59" fmla="*/ 35984 h 69466"/>
                <a:gd name="connsiteX60" fmla="*/ 18200 w 27786"/>
                <a:gd name="connsiteY60" fmla="*/ 30843 h 69466"/>
                <a:gd name="connsiteX61" fmla="*/ 18200 w 27786"/>
                <a:gd name="connsiteY61" fmla="*/ 28203 h 69466"/>
                <a:gd name="connsiteX62" fmla="*/ 18200 w 27786"/>
                <a:gd name="connsiteY62" fmla="*/ 30843 h 69466"/>
                <a:gd name="connsiteX63" fmla="*/ 23341 w 27786"/>
                <a:gd name="connsiteY63" fmla="*/ 30843 h 69466"/>
                <a:gd name="connsiteX64" fmla="*/ 23341 w 27786"/>
                <a:gd name="connsiteY64" fmla="*/ 28203 h 69466"/>
                <a:gd name="connsiteX65" fmla="*/ 25841 w 27786"/>
                <a:gd name="connsiteY65" fmla="*/ 28203 h 69466"/>
                <a:gd name="connsiteX66" fmla="*/ 25841 w 27786"/>
                <a:gd name="connsiteY66" fmla="*/ 25703 h 69466"/>
                <a:gd name="connsiteX67" fmla="*/ 25841 w 27786"/>
                <a:gd name="connsiteY67" fmla="*/ 28203 h 69466"/>
                <a:gd name="connsiteX68" fmla="*/ 28481 w 27786"/>
                <a:gd name="connsiteY68" fmla="*/ 28203 h 69466"/>
                <a:gd name="connsiteX69" fmla="*/ 28481 w 27786"/>
                <a:gd name="connsiteY69" fmla="*/ 25703 h 69466"/>
                <a:gd name="connsiteX70" fmla="*/ 28481 w 27786"/>
                <a:gd name="connsiteY70" fmla="*/ 28203 h 69466"/>
                <a:gd name="connsiteX71" fmla="*/ 28481 w 27786"/>
                <a:gd name="connsiteY71" fmla="*/ 25703 h 69466"/>
                <a:gd name="connsiteX72" fmla="*/ 30982 w 27786"/>
                <a:gd name="connsiteY72" fmla="*/ 25703 h 69466"/>
                <a:gd name="connsiteX73" fmla="*/ 30982 w 27786"/>
                <a:gd name="connsiteY73" fmla="*/ 28203 h 69466"/>
                <a:gd name="connsiteX74" fmla="*/ 33622 w 27786"/>
                <a:gd name="connsiteY74" fmla="*/ 25703 h 69466"/>
                <a:gd name="connsiteX75" fmla="*/ 28481 w 27786"/>
                <a:gd name="connsiteY75" fmla="*/ 25703 h 69466"/>
                <a:gd name="connsiteX76" fmla="*/ 25841 w 27786"/>
                <a:gd name="connsiteY76" fmla="*/ 25703 h 69466"/>
                <a:gd name="connsiteX77" fmla="*/ 25841 w 27786"/>
                <a:gd name="connsiteY77" fmla="*/ 23063 h 69466"/>
                <a:gd name="connsiteX78" fmla="*/ 28481 w 27786"/>
                <a:gd name="connsiteY78" fmla="*/ 25703 h 69466"/>
                <a:gd name="connsiteX79" fmla="*/ 28481 w 27786"/>
                <a:gd name="connsiteY79" fmla="*/ 23063 h 69466"/>
                <a:gd name="connsiteX80" fmla="*/ 30982 w 27786"/>
                <a:gd name="connsiteY80" fmla="*/ 23063 h 69466"/>
                <a:gd name="connsiteX81" fmla="*/ 30982 w 27786"/>
                <a:gd name="connsiteY81" fmla="*/ 20562 h 69466"/>
                <a:gd name="connsiteX82" fmla="*/ 30982 w 27786"/>
                <a:gd name="connsiteY82" fmla="*/ 23063 h 69466"/>
                <a:gd name="connsiteX83" fmla="*/ 33622 w 27786"/>
                <a:gd name="connsiteY83" fmla="*/ 23063 h 69466"/>
                <a:gd name="connsiteX84" fmla="*/ 33622 w 27786"/>
                <a:gd name="connsiteY84" fmla="*/ 20562 h 69466"/>
                <a:gd name="connsiteX85" fmla="*/ 36261 w 27786"/>
                <a:gd name="connsiteY85" fmla="*/ 20562 h 69466"/>
                <a:gd name="connsiteX86" fmla="*/ 38762 w 27786"/>
                <a:gd name="connsiteY86" fmla="*/ 17922 h 69466"/>
                <a:gd name="connsiteX87" fmla="*/ 33622 w 27786"/>
                <a:gd name="connsiteY87" fmla="*/ 17922 h 69466"/>
                <a:gd name="connsiteX88" fmla="*/ 33622 w 27786"/>
                <a:gd name="connsiteY88" fmla="*/ 12782 h 69466"/>
                <a:gd name="connsiteX89" fmla="*/ 33622 w 27786"/>
                <a:gd name="connsiteY89" fmla="*/ 15422 h 69466"/>
                <a:gd name="connsiteX90" fmla="*/ 30982 w 27786"/>
                <a:gd name="connsiteY90" fmla="*/ 12782 h 69466"/>
                <a:gd name="connsiteX91" fmla="*/ 28481 w 27786"/>
                <a:gd name="connsiteY91" fmla="*/ 12782 h 69466"/>
                <a:gd name="connsiteX92" fmla="*/ 28481 w 27786"/>
                <a:gd name="connsiteY92" fmla="*/ 15422 h 69466"/>
                <a:gd name="connsiteX93" fmla="*/ 25841 w 27786"/>
                <a:gd name="connsiteY93" fmla="*/ 15422 h 69466"/>
                <a:gd name="connsiteX94" fmla="*/ 23341 w 27786"/>
                <a:gd name="connsiteY94" fmla="*/ 12782 h 69466"/>
                <a:gd name="connsiteX95" fmla="*/ 23341 w 27786"/>
                <a:gd name="connsiteY95" fmla="*/ 7641 h 69466"/>
                <a:gd name="connsiteX96" fmla="*/ 23341 w 27786"/>
                <a:gd name="connsiteY96" fmla="*/ 5141 h 69466"/>
                <a:gd name="connsiteX97" fmla="*/ 25841 w 27786"/>
                <a:gd name="connsiteY97" fmla="*/ 5141 h 69466"/>
                <a:gd name="connsiteX98" fmla="*/ 25841 w 27786"/>
                <a:gd name="connsiteY98" fmla="*/ 2640 h 69466"/>
                <a:gd name="connsiteX99" fmla="*/ 23341 w 27786"/>
                <a:gd name="connsiteY99" fmla="*/ 0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7786" h="69466">
                  <a:moveTo>
                    <a:pt x="10420" y="82109"/>
                  </a:moveTo>
                  <a:lnTo>
                    <a:pt x="10420" y="79609"/>
                  </a:lnTo>
                  <a:lnTo>
                    <a:pt x="13060" y="79609"/>
                  </a:lnTo>
                  <a:lnTo>
                    <a:pt x="15560" y="76969"/>
                  </a:lnTo>
                  <a:lnTo>
                    <a:pt x="18200" y="76969"/>
                  </a:lnTo>
                  <a:lnTo>
                    <a:pt x="18200" y="79609"/>
                  </a:lnTo>
                  <a:lnTo>
                    <a:pt x="23341" y="79609"/>
                  </a:lnTo>
                  <a:lnTo>
                    <a:pt x="23341" y="82109"/>
                  </a:lnTo>
                  <a:lnTo>
                    <a:pt x="25841" y="82109"/>
                  </a:lnTo>
                  <a:lnTo>
                    <a:pt x="25841" y="79609"/>
                  </a:lnTo>
                  <a:lnTo>
                    <a:pt x="30982" y="82109"/>
                  </a:lnTo>
                  <a:lnTo>
                    <a:pt x="30982" y="76969"/>
                  </a:lnTo>
                  <a:lnTo>
                    <a:pt x="30982" y="74468"/>
                  </a:lnTo>
                  <a:lnTo>
                    <a:pt x="36261" y="74468"/>
                  </a:lnTo>
                  <a:lnTo>
                    <a:pt x="38762" y="74468"/>
                  </a:lnTo>
                  <a:lnTo>
                    <a:pt x="38762" y="71967"/>
                  </a:lnTo>
                  <a:lnTo>
                    <a:pt x="33622" y="71967"/>
                  </a:lnTo>
                  <a:lnTo>
                    <a:pt x="30982" y="71967"/>
                  </a:lnTo>
                  <a:lnTo>
                    <a:pt x="30982" y="66827"/>
                  </a:lnTo>
                  <a:lnTo>
                    <a:pt x="28481" y="66827"/>
                  </a:lnTo>
                  <a:lnTo>
                    <a:pt x="28481" y="61686"/>
                  </a:lnTo>
                  <a:lnTo>
                    <a:pt x="30982" y="61686"/>
                  </a:lnTo>
                  <a:lnTo>
                    <a:pt x="33622" y="59047"/>
                  </a:lnTo>
                  <a:lnTo>
                    <a:pt x="33622" y="61686"/>
                  </a:lnTo>
                  <a:lnTo>
                    <a:pt x="36261" y="61686"/>
                  </a:lnTo>
                  <a:lnTo>
                    <a:pt x="36261" y="59047"/>
                  </a:lnTo>
                  <a:lnTo>
                    <a:pt x="30982" y="59047"/>
                  </a:lnTo>
                  <a:lnTo>
                    <a:pt x="30982" y="61686"/>
                  </a:lnTo>
                  <a:lnTo>
                    <a:pt x="28481" y="61686"/>
                  </a:lnTo>
                  <a:lnTo>
                    <a:pt x="28481" y="59047"/>
                  </a:lnTo>
                  <a:lnTo>
                    <a:pt x="30982" y="59047"/>
                  </a:lnTo>
                  <a:lnTo>
                    <a:pt x="28481" y="56407"/>
                  </a:lnTo>
                  <a:lnTo>
                    <a:pt x="28481" y="59047"/>
                  </a:lnTo>
                  <a:lnTo>
                    <a:pt x="25841" y="56407"/>
                  </a:lnTo>
                  <a:lnTo>
                    <a:pt x="23341" y="56407"/>
                  </a:lnTo>
                  <a:lnTo>
                    <a:pt x="23341" y="51266"/>
                  </a:lnTo>
                  <a:lnTo>
                    <a:pt x="20701" y="51266"/>
                  </a:lnTo>
                  <a:lnTo>
                    <a:pt x="20701" y="46265"/>
                  </a:lnTo>
                  <a:lnTo>
                    <a:pt x="18200" y="46265"/>
                  </a:lnTo>
                  <a:lnTo>
                    <a:pt x="18200" y="48766"/>
                  </a:lnTo>
                  <a:lnTo>
                    <a:pt x="15560" y="48766"/>
                  </a:lnTo>
                  <a:lnTo>
                    <a:pt x="15560" y="51266"/>
                  </a:lnTo>
                  <a:lnTo>
                    <a:pt x="10420" y="51266"/>
                  </a:lnTo>
                  <a:lnTo>
                    <a:pt x="5279" y="51266"/>
                  </a:lnTo>
                  <a:lnTo>
                    <a:pt x="2501" y="53906"/>
                  </a:lnTo>
                  <a:lnTo>
                    <a:pt x="0" y="53906"/>
                  </a:lnTo>
                  <a:lnTo>
                    <a:pt x="0" y="48766"/>
                  </a:lnTo>
                  <a:lnTo>
                    <a:pt x="5279" y="43625"/>
                  </a:lnTo>
                  <a:lnTo>
                    <a:pt x="2501" y="41124"/>
                  </a:lnTo>
                  <a:lnTo>
                    <a:pt x="5279" y="41124"/>
                  </a:lnTo>
                  <a:lnTo>
                    <a:pt x="5279" y="35984"/>
                  </a:lnTo>
                  <a:lnTo>
                    <a:pt x="5279" y="33344"/>
                  </a:lnTo>
                  <a:lnTo>
                    <a:pt x="7919" y="33344"/>
                  </a:lnTo>
                  <a:lnTo>
                    <a:pt x="7919" y="35984"/>
                  </a:lnTo>
                  <a:lnTo>
                    <a:pt x="7919" y="33344"/>
                  </a:lnTo>
                  <a:lnTo>
                    <a:pt x="13060" y="33344"/>
                  </a:lnTo>
                  <a:lnTo>
                    <a:pt x="13060" y="35984"/>
                  </a:lnTo>
                  <a:lnTo>
                    <a:pt x="15560" y="38484"/>
                  </a:lnTo>
                  <a:lnTo>
                    <a:pt x="15560" y="35984"/>
                  </a:lnTo>
                  <a:lnTo>
                    <a:pt x="18200" y="35984"/>
                  </a:lnTo>
                  <a:lnTo>
                    <a:pt x="18200" y="30843"/>
                  </a:lnTo>
                  <a:lnTo>
                    <a:pt x="18200" y="28203"/>
                  </a:lnTo>
                  <a:lnTo>
                    <a:pt x="18200" y="30843"/>
                  </a:lnTo>
                  <a:lnTo>
                    <a:pt x="23341" y="30843"/>
                  </a:lnTo>
                  <a:lnTo>
                    <a:pt x="23341" y="28203"/>
                  </a:lnTo>
                  <a:lnTo>
                    <a:pt x="25841" y="28203"/>
                  </a:lnTo>
                  <a:lnTo>
                    <a:pt x="25841" y="25703"/>
                  </a:lnTo>
                  <a:lnTo>
                    <a:pt x="25841" y="28203"/>
                  </a:lnTo>
                  <a:lnTo>
                    <a:pt x="28481" y="28203"/>
                  </a:lnTo>
                  <a:lnTo>
                    <a:pt x="28481" y="25703"/>
                  </a:lnTo>
                  <a:lnTo>
                    <a:pt x="28481" y="28203"/>
                  </a:lnTo>
                  <a:lnTo>
                    <a:pt x="28481" y="25703"/>
                  </a:lnTo>
                  <a:lnTo>
                    <a:pt x="30982" y="25703"/>
                  </a:lnTo>
                  <a:lnTo>
                    <a:pt x="30982" y="28203"/>
                  </a:lnTo>
                  <a:lnTo>
                    <a:pt x="33622" y="25703"/>
                  </a:lnTo>
                  <a:lnTo>
                    <a:pt x="28481" y="25703"/>
                  </a:lnTo>
                  <a:lnTo>
                    <a:pt x="25841" y="25703"/>
                  </a:lnTo>
                  <a:lnTo>
                    <a:pt x="25841" y="23063"/>
                  </a:lnTo>
                  <a:lnTo>
                    <a:pt x="28481" y="25703"/>
                  </a:lnTo>
                  <a:lnTo>
                    <a:pt x="28481" y="23063"/>
                  </a:lnTo>
                  <a:lnTo>
                    <a:pt x="30982" y="23063"/>
                  </a:lnTo>
                  <a:lnTo>
                    <a:pt x="30982" y="20562"/>
                  </a:lnTo>
                  <a:lnTo>
                    <a:pt x="30982" y="23063"/>
                  </a:lnTo>
                  <a:lnTo>
                    <a:pt x="33622" y="23063"/>
                  </a:lnTo>
                  <a:lnTo>
                    <a:pt x="33622" y="20562"/>
                  </a:lnTo>
                  <a:lnTo>
                    <a:pt x="36261" y="20562"/>
                  </a:lnTo>
                  <a:lnTo>
                    <a:pt x="38762" y="17922"/>
                  </a:lnTo>
                  <a:lnTo>
                    <a:pt x="33622" y="17922"/>
                  </a:lnTo>
                  <a:lnTo>
                    <a:pt x="33622" y="12782"/>
                  </a:lnTo>
                  <a:lnTo>
                    <a:pt x="33622" y="15422"/>
                  </a:lnTo>
                  <a:lnTo>
                    <a:pt x="30982" y="12782"/>
                  </a:lnTo>
                  <a:lnTo>
                    <a:pt x="28481" y="12782"/>
                  </a:lnTo>
                  <a:lnTo>
                    <a:pt x="28481" y="15422"/>
                  </a:lnTo>
                  <a:lnTo>
                    <a:pt x="25841" y="15422"/>
                  </a:lnTo>
                  <a:lnTo>
                    <a:pt x="23341" y="12782"/>
                  </a:lnTo>
                  <a:lnTo>
                    <a:pt x="23341" y="7641"/>
                  </a:lnTo>
                  <a:lnTo>
                    <a:pt x="23341" y="5141"/>
                  </a:lnTo>
                  <a:lnTo>
                    <a:pt x="25841" y="5141"/>
                  </a:lnTo>
                  <a:lnTo>
                    <a:pt x="25841" y="2640"/>
                  </a:lnTo>
                  <a:lnTo>
                    <a:pt x="2334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79D63C0B-44DD-4616-AB58-0B4ABAE6317D}"/>
                </a:ext>
              </a:extLst>
            </p:cNvPr>
            <p:cNvSpPr/>
            <p:nvPr/>
          </p:nvSpPr>
          <p:spPr>
            <a:xfrm>
              <a:off x="9001286" y="1689438"/>
              <a:ext cx="83360" cy="41680"/>
            </a:xfrm>
            <a:custGeom>
              <a:avLst/>
              <a:gdLst>
                <a:gd name="connsiteX0" fmla="*/ 31121 w 83359"/>
                <a:gd name="connsiteY0" fmla="*/ 41263 h 41679"/>
                <a:gd name="connsiteX1" fmla="*/ 28481 w 83359"/>
                <a:gd name="connsiteY1" fmla="*/ 43903 h 41679"/>
                <a:gd name="connsiteX2" fmla="*/ 23341 w 83359"/>
                <a:gd name="connsiteY2" fmla="*/ 43903 h 41679"/>
                <a:gd name="connsiteX3" fmla="*/ 23341 w 83359"/>
                <a:gd name="connsiteY3" fmla="*/ 46404 h 41679"/>
                <a:gd name="connsiteX4" fmla="*/ 18200 w 83359"/>
                <a:gd name="connsiteY4" fmla="*/ 46404 h 41679"/>
                <a:gd name="connsiteX5" fmla="*/ 13060 w 83359"/>
                <a:gd name="connsiteY5" fmla="*/ 43903 h 41679"/>
                <a:gd name="connsiteX6" fmla="*/ 10281 w 83359"/>
                <a:gd name="connsiteY6" fmla="*/ 41263 h 41679"/>
                <a:gd name="connsiteX7" fmla="*/ 10281 w 83359"/>
                <a:gd name="connsiteY7" fmla="*/ 38762 h 41679"/>
                <a:gd name="connsiteX8" fmla="*/ 7780 w 83359"/>
                <a:gd name="connsiteY8" fmla="*/ 30982 h 41679"/>
                <a:gd name="connsiteX9" fmla="*/ 5141 w 83359"/>
                <a:gd name="connsiteY9" fmla="*/ 25842 h 41679"/>
                <a:gd name="connsiteX10" fmla="*/ 0 w 83359"/>
                <a:gd name="connsiteY10" fmla="*/ 25842 h 41679"/>
                <a:gd name="connsiteX11" fmla="*/ 2640 w 83359"/>
                <a:gd name="connsiteY11" fmla="*/ 25842 h 41679"/>
                <a:gd name="connsiteX12" fmla="*/ 2640 w 83359"/>
                <a:gd name="connsiteY12" fmla="*/ 23341 h 41679"/>
                <a:gd name="connsiteX13" fmla="*/ 5141 w 83359"/>
                <a:gd name="connsiteY13" fmla="*/ 23341 h 41679"/>
                <a:gd name="connsiteX14" fmla="*/ 10281 w 83359"/>
                <a:gd name="connsiteY14" fmla="*/ 23341 h 41679"/>
                <a:gd name="connsiteX15" fmla="*/ 18200 w 83359"/>
                <a:gd name="connsiteY15" fmla="*/ 20701 h 41679"/>
                <a:gd name="connsiteX16" fmla="*/ 23341 w 83359"/>
                <a:gd name="connsiteY16" fmla="*/ 20701 h 41679"/>
                <a:gd name="connsiteX17" fmla="*/ 25981 w 83359"/>
                <a:gd name="connsiteY17" fmla="*/ 18200 h 41679"/>
                <a:gd name="connsiteX18" fmla="*/ 31121 w 83359"/>
                <a:gd name="connsiteY18" fmla="*/ 18200 h 41679"/>
                <a:gd name="connsiteX19" fmla="*/ 33622 w 83359"/>
                <a:gd name="connsiteY19" fmla="*/ 15560 h 41679"/>
                <a:gd name="connsiteX20" fmla="*/ 33622 w 83359"/>
                <a:gd name="connsiteY20" fmla="*/ 18200 h 41679"/>
                <a:gd name="connsiteX21" fmla="*/ 33622 w 83359"/>
                <a:gd name="connsiteY21" fmla="*/ 15560 h 41679"/>
                <a:gd name="connsiteX22" fmla="*/ 36262 w 83359"/>
                <a:gd name="connsiteY22" fmla="*/ 15560 h 41679"/>
                <a:gd name="connsiteX23" fmla="*/ 36262 w 83359"/>
                <a:gd name="connsiteY23" fmla="*/ 18200 h 41679"/>
                <a:gd name="connsiteX24" fmla="*/ 38762 w 83359"/>
                <a:gd name="connsiteY24" fmla="*/ 18200 h 41679"/>
                <a:gd name="connsiteX25" fmla="*/ 41402 w 83359"/>
                <a:gd name="connsiteY25" fmla="*/ 20701 h 41679"/>
                <a:gd name="connsiteX26" fmla="*/ 44042 w 83359"/>
                <a:gd name="connsiteY26" fmla="*/ 20701 h 41679"/>
                <a:gd name="connsiteX27" fmla="*/ 46543 w 83359"/>
                <a:gd name="connsiteY27" fmla="*/ 23341 h 41679"/>
                <a:gd name="connsiteX28" fmla="*/ 49182 w 83359"/>
                <a:gd name="connsiteY28" fmla="*/ 23341 h 41679"/>
                <a:gd name="connsiteX29" fmla="*/ 51822 w 83359"/>
                <a:gd name="connsiteY29" fmla="*/ 25842 h 41679"/>
                <a:gd name="connsiteX30" fmla="*/ 51822 w 83359"/>
                <a:gd name="connsiteY30" fmla="*/ 30982 h 41679"/>
                <a:gd name="connsiteX31" fmla="*/ 49182 w 83359"/>
                <a:gd name="connsiteY31" fmla="*/ 33622 h 41679"/>
                <a:gd name="connsiteX32" fmla="*/ 49182 w 83359"/>
                <a:gd name="connsiteY32" fmla="*/ 36123 h 41679"/>
                <a:gd name="connsiteX33" fmla="*/ 51822 w 83359"/>
                <a:gd name="connsiteY33" fmla="*/ 33622 h 41679"/>
                <a:gd name="connsiteX34" fmla="*/ 56963 w 83359"/>
                <a:gd name="connsiteY34" fmla="*/ 38762 h 41679"/>
                <a:gd name="connsiteX35" fmla="*/ 56963 w 83359"/>
                <a:gd name="connsiteY35" fmla="*/ 36123 h 41679"/>
                <a:gd name="connsiteX36" fmla="*/ 59463 w 83359"/>
                <a:gd name="connsiteY36" fmla="*/ 36123 h 41679"/>
                <a:gd name="connsiteX37" fmla="*/ 56963 w 83359"/>
                <a:gd name="connsiteY37" fmla="*/ 36123 h 41679"/>
                <a:gd name="connsiteX38" fmla="*/ 59463 w 83359"/>
                <a:gd name="connsiteY38" fmla="*/ 36123 h 41679"/>
                <a:gd name="connsiteX39" fmla="*/ 59463 w 83359"/>
                <a:gd name="connsiteY39" fmla="*/ 33622 h 41679"/>
                <a:gd name="connsiteX40" fmla="*/ 56963 w 83359"/>
                <a:gd name="connsiteY40" fmla="*/ 30982 h 41679"/>
                <a:gd name="connsiteX41" fmla="*/ 54323 w 83359"/>
                <a:gd name="connsiteY41" fmla="*/ 30982 h 41679"/>
                <a:gd name="connsiteX42" fmla="*/ 56963 w 83359"/>
                <a:gd name="connsiteY42" fmla="*/ 28481 h 41679"/>
                <a:gd name="connsiteX43" fmla="*/ 56963 w 83359"/>
                <a:gd name="connsiteY43" fmla="*/ 23341 h 41679"/>
                <a:gd name="connsiteX44" fmla="*/ 54323 w 83359"/>
                <a:gd name="connsiteY44" fmla="*/ 23341 h 41679"/>
                <a:gd name="connsiteX45" fmla="*/ 54323 w 83359"/>
                <a:gd name="connsiteY45" fmla="*/ 18200 h 41679"/>
                <a:gd name="connsiteX46" fmla="*/ 51822 w 83359"/>
                <a:gd name="connsiteY46" fmla="*/ 18200 h 41679"/>
                <a:gd name="connsiteX47" fmla="*/ 51822 w 83359"/>
                <a:gd name="connsiteY47" fmla="*/ 15560 h 41679"/>
                <a:gd name="connsiteX48" fmla="*/ 54323 w 83359"/>
                <a:gd name="connsiteY48" fmla="*/ 15560 h 41679"/>
                <a:gd name="connsiteX49" fmla="*/ 59463 w 83359"/>
                <a:gd name="connsiteY49" fmla="*/ 10281 h 41679"/>
                <a:gd name="connsiteX50" fmla="*/ 59463 w 83359"/>
                <a:gd name="connsiteY50" fmla="*/ 7780 h 41679"/>
                <a:gd name="connsiteX51" fmla="*/ 62103 w 83359"/>
                <a:gd name="connsiteY51" fmla="*/ 7780 h 41679"/>
                <a:gd name="connsiteX52" fmla="*/ 67244 w 83359"/>
                <a:gd name="connsiteY52" fmla="*/ 2640 h 41679"/>
                <a:gd name="connsiteX53" fmla="*/ 69744 w 83359"/>
                <a:gd name="connsiteY53" fmla="*/ 0 h 41679"/>
                <a:gd name="connsiteX54" fmla="*/ 74885 w 83359"/>
                <a:gd name="connsiteY54" fmla="*/ 0 h 41679"/>
                <a:gd name="connsiteX55" fmla="*/ 74885 w 83359"/>
                <a:gd name="connsiteY55" fmla="*/ 5141 h 41679"/>
                <a:gd name="connsiteX56" fmla="*/ 72384 w 83359"/>
                <a:gd name="connsiteY56" fmla="*/ 5141 h 41679"/>
                <a:gd name="connsiteX57" fmla="*/ 72384 w 83359"/>
                <a:gd name="connsiteY57" fmla="*/ 10281 h 41679"/>
                <a:gd name="connsiteX58" fmla="*/ 72384 w 83359"/>
                <a:gd name="connsiteY58" fmla="*/ 12921 h 41679"/>
                <a:gd name="connsiteX59" fmla="*/ 69744 w 83359"/>
                <a:gd name="connsiteY59" fmla="*/ 15560 h 41679"/>
                <a:gd name="connsiteX60" fmla="*/ 72384 w 83359"/>
                <a:gd name="connsiteY60" fmla="*/ 15560 h 41679"/>
                <a:gd name="connsiteX61" fmla="*/ 69744 w 83359"/>
                <a:gd name="connsiteY61" fmla="*/ 15560 h 41679"/>
                <a:gd name="connsiteX62" fmla="*/ 67244 w 83359"/>
                <a:gd name="connsiteY62" fmla="*/ 18200 h 41679"/>
                <a:gd name="connsiteX63" fmla="*/ 64604 w 83359"/>
                <a:gd name="connsiteY63" fmla="*/ 18200 h 41679"/>
                <a:gd name="connsiteX64" fmla="*/ 69744 w 83359"/>
                <a:gd name="connsiteY64" fmla="*/ 18200 h 41679"/>
                <a:gd name="connsiteX65" fmla="*/ 72384 w 83359"/>
                <a:gd name="connsiteY65" fmla="*/ 20701 h 41679"/>
                <a:gd name="connsiteX66" fmla="*/ 74885 w 83359"/>
                <a:gd name="connsiteY66" fmla="*/ 20701 h 41679"/>
                <a:gd name="connsiteX67" fmla="*/ 74885 w 83359"/>
                <a:gd name="connsiteY67" fmla="*/ 23341 h 41679"/>
                <a:gd name="connsiteX68" fmla="*/ 72384 w 83359"/>
                <a:gd name="connsiteY68" fmla="*/ 25842 h 41679"/>
                <a:gd name="connsiteX69" fmla="*/ 72384 w 83359"/>
                <a:gd name="connsiteY69" fmla="*/ 28481 h 41679"/>
                <a:gd name="connsiteX70" fmla="*/ 69744 w 83359"/>
                <a:gd name="connsiteY70" fmla="*/ 28481 h 41679"/>
                <a:gd name="connsiteX71" fmla="*/ 69744 w 83359"/>
                <a:gd name="connsiteY71" fmla="*/ 33622 h 41679"/>
                <a:gd name="connsiteX72" fmla="*/ 69744 w 83359"/>
                <a:gd name="connsiteY72" fmla="*/ 36123 h 41679"/>
                <a:gd name="connsiteX73" fmla="*/ 72384 w 83359"/>
                <a:gd name="connsiteY73" fmla="*/ 33622 h 41679"/>
                <a:gd name="connsiteX74" fmla="*/ 72384 w 83359"/>
                <a:gd name="connsiteY74" fmla="*/ 30982 h 41679"/>
                <a:gd name="connsiteX75" fmla="*/ 74885 w 83359"/>
                <a:gd name="connsiteY75" fmla="*/ 33622 h 41679"/>
                <a:gd name="connsiteX76" fmla="*/ 80026 w 83359"/>
                <a:gd name="connsiteY76" fmla="*/ 33622 h 41679"/>
                <a:gd name="connsiteX77" fmla="*/ 80026 w 83359"/>
                <a:gd name="connsiteY77" fmla="*/ 30982 h 41679"/>
                <a:gd name="connsiteX78" fmla="*/ 82665 w 83359"/>
                <a:gd name="connsiteY78" fmla="*/ 28481 h 41679"/>
                <a:gd name="connsiteX79" fmla="*/ 82665 w 83359"/>
                <a:gd name="connsiteY79" fmla="*/ 23341 h 41679"/>
                <a:gd name="connsiteX80" fmla="*/ 82665 w 83359"/>
                <a:gd name="connsiteY80" fmla="*/ 20701 h 41679"/>
                <a:gd name="connsiteX81" fmla="*/ 77525 w 83359"/>
                <a:gd name="connsiteY81" fmla="*/ 20701 h 41679"/>
                <a:gd name="connsiteX82" fmla="*/ 77525 w 83359"/>
                <a:gd name="connsiteY82" fmla="*/ 18200 h 41679"/>
                <a:gd name="connsiteX83" fmla="*/ 74885 w 83359"/>
                <a:gd name="connsiteY83" fmla="*/ 20701 h 41679"/>
                <a:gd name="connsiteX84" fmla="*/ 74885 w 83359"/>
                <a:gd name="connsiteY84" fmla="*/ 18200 h 41679"/>
                <a:gd name="connsiteX85" fmla="*/ 72384 w 83359"/>
                <a:gd name="connsiteY85" fmla="*/ 18200 h 41679"/>
                <a:gd name="connsiteX86" fmla="*/ 74885 w 83359"/>
                <a:gd name="connsiteY86" fmla="*/ 15560 h 41679"/>
                <a:gd name="connsiteX87" fmla="*/ 74885 w 83359"/>
                <a:gd name="connsiteY87" fmla="*/ 12921 h 41679"/>
                <a:gd name="connsiteX88" fmla="*/ 77525 w 83359"/>
                <a:gd name="connsiteY88" fmla="*/ 10281 h 41679"/>
                <a:gd name="connsiteX89" fmla="*/ 80026 w 83359"/>
                <a:gd name="connsiteY89" fmla="*/ 12921 h 41679"/>
                <a:gd name="connsiteX90" fmla="*/ 80026 w 83359"/>
                <a:gd name="connsiteY90" fmla="*/ 18200 h 41679"/>
                <a:gd name="connsiteX91" fmla="*/ 85305 w 83359"/>
                <a:gd name="connsiteY91" fmla="*/ 23341 h 41679"/>
                <a:gd name="connsiteX92" fmla="*/ 90446 w 83359"/>
                <a:gd name="connsiteY92" fmla="*/ 28481 h 41679"/>
                <a:gd name="connsiteX93" fmla="*/ 92946 w 83359"/>
                <a:gd name="connsiteY93" fmla="*/ 33622 h 41679"/>
                <a:gd name="connsiteX94" fmla="*/ 92946 w 83359"/>
                <a:gd name="connsiteY94" fmla="*/ 36123 h 41679"/>
                <a:gd name="connsiteX95" fmla="*/ 90446 w 83359"/>
                <a:gd name="connsiteY95" fmla="*/ 36123 h 41679"/>
                <a:gd name="connsiteX96" fmla="*/ 90446 w 83359"/>
                <a:gd name="connsiteY96" fmla="*/ 41263 h 41679"/>
                <a:gd name="connsiteX97" fmla="*/ 90446 w 83359"/>
                <a:gd name="connsiteY97" fmla="*/ 43903 h 41679"/>
                <a:gd name="connsiteX98" fmla="*/ 92946 w 83359"/>
                <a:gd name="connsiteY98" fmla="*/ 43903 h 41679"/>
                <a:gd name="connsiteX99" fmla="*/ 92946 w 83359"/>
                <a:gd name="connsiteY99" fmla="*/ 48904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41679">
                  <a:moveTo>
                    <a:pt x="31121" y="41263"/>
                  </a:moveTo>
                  <a:lnTo>
                    <a:pt x="28481" y="43903"/>
                  </a:lnTo>
                  <a:lnTo>
                    <a:pt x="23341" y="43903"/>
                  </a:lnTo>
                  <a:lnTo>
                    <a:pt x="23341" y="46404"/>
                  </a:lnTo>
                  <a:lnTo>
                    <a:pt x="18200" y="46404"/>
                  </a:lnTo>
                  <a:lnTo>
                    <a:pt x="13060" y="43903"/>
                  </a:lnTo>
                  <a:lnTo>
                    <a:pt x="10281" y="41263"/>
                  </a:lnTo>
                  <a:lnTo>
                    <a:pt x="10281" y="38762"/>
                  </a:lnTo>
                  <a:lnTo>
                    <a:pt x="7780" y="30982"/>
                  </a:lnTo>
                  <a:lnTo>
                    <a:pt x="5141" y="25842"/>
                  </a:lnTo>
                  <a:lnTo>
                    <a:pt x="0" y="25842"/>
                  </a:lnTo>
                  <a:lnTo>
                    <a:pt x="2640" y="25842"/>
                  </a:lnTo>
                  <a:lnTo>
                    <a:pt x="2640" y="23341"/>
                  </a:lnTo>
                  <a:lnTo>
                    <a:pt x="5141" y="23341"/>
                  </a:lnTo>
                  <a:lnTo>
                    <a:pt x="10281" y="23341"/>
                  </a:lnTo>
                  <a:lnTo>
                    <a:pt x="18200" y="20701"/>
                  </a:lnTo>
                  <a:lnTo>
                    <a:pt x="23341" y="20701"/>
                  </a:lnTo>
                  <a:lnTo>
                    <a:pt x="25981" y="18200"/>
                  </a:lnTo>
                  <a:lnTo>
                    <a:pt x="31121" y="18200"/>
                  </a:lnTo>
                  <a:lnTo>
                    <a:pt x="33622" y="15560"/>
                  </a:lnTo>
                  <a:lnTo>
                    <a:pt x="33622" y="18200"/>
                  </a:lnTo>
                  <a:lnTo>
                    <a:pt x="33622" y="15560"/>
                  </a:lnTo>
                  <a:lnTo>
                    <a:pt x="36262" y="15560"/>
                  </a:lnTo>
                  <a:lnTo>
                    <a:pt x="36262" y="18200"/>
                  </a:lnTo>
                  <a:lnTo>
                    <a:pt x="38762" y="18200"/>
                  </a:lnTo>
                  <a:lnTo>
                    <a:pt x="41402" y="20701"/>
                  </a:lnTo>
                  <a:lnTo>
                    <a:pt x="44042" y="20701"/>
                  </a:lnTo>
                  <a:lnTo>
                    <a:pt x="46543" y="23341"/>
                  </a:lnTo>
                  <a:lnTo>
                    <a:pt x="49182" y="23341"/>
                  </a:lnTo>
                  <a:lnTo>
                    <a:pt x="51822" y="25842"/>
                  </a:lnTo>
                  <a:lnTo>
                    <a:pt x="51822" y="30982"/>
                  </a:lnTo>
                  <a:lnTo>
                    <a:pt x="49182" y="33622"/>
                  </a:lnTo>
                  <a:lnTo>
                    <a:pt x="49182" y="36123"/>
                  </a:lnTo>
                  <a:lnTo>
                    <a:pt x="51822" y="33622"/>
                  </a:lnTo>
                  <a:lnTo>
                    <a:pt x="56963" y="38762"/>
                  </a:lnTo>
                  <a:lnTo>
                    <a:pt x="56963" y="36123"/>
                  </a:lnTo>
                  <a:lnTo>
                    <a:pt x="59463" y="36123"/>
                  </a:lnTo>
                  <a:lnTo>
                    <a:pt x="56963" y="36123"/>
                  </a:lnTo>
                  <a:lnTo>
                    <a:pt x="59463" y="36123"/>
                  </a:lnTo>
                  <a:lnTo>
                    <a:pt x="59463" y="33622"/>
                  </a:lnTo>
                  <a:lnTo>
                    <a:pt x="56963" y="30982"/>
                  </a:lnTo>
                  <a:lnTo>
                    <a:pt x="54323" y="30982"/>
                  </a:lnTo>
                  <a:lnTo>
                    <a:pt x="56963" y="28481"/>
                  </a:lnTo>
                  <a:lnTo>
                    <a:pt x="56963" y="23341"/>
                  </a:lnTo>
                  <a:lnTo>
                    <a:pt x="54323" y="23341"/>
                  </a:lnTo>
                  <a:lnTo>
                    <a:pt x="54323" y="18200"/>
                  </a:lnTo>
                  <a:lnTo>
                    <a:pt x="51822" y="18200"/>
                  </a:lnTo>
                  <a:lnTo>
                    <a:pt x="51822" y="15560"/>
                  </a:lnTo>
                  <a:lnTo>
                    <a:pt x="54323" y="15560"/>
                  </a:lnTo>
                  <a:lnTo>
                    <a:pt x="59463" y="10281"/>
                  </a:lnTo>
                  <a:lnTo>
                    <a:pt x="59463" y="7780"/>
                  </a:lnTo>
                  <a:lnTo>
                    <a:pt x="62103" y="7780"/>
                  </a:lnTo>
                  <a:lnTo>
                    <a:pt x="67244" y="2640"/>
                  </a:lnTo>
                  <a:lnTo>
                    <a:pt x="69744" y="0"/>
                  </a:lnTo>
                  <a:lnTo>
                    <a:pt x="74885" y="0"/>
                  </a:lnTo>
                  <a:lnTo>
                    <a:pt x="74885" y="5141"/>
                  </a:lnTo>
                  <a:lnTo>
                    <a:pt x="72384" y="5141"/>
                  </a:lnTo>
                  <a:lnTo>
                    <a:pt x="72384" y="10281"/>
                  </a:lnTo>
                  <a:lnTo>
                    <a:pt x="72384" y="12921"/>
                  </a:lnTo>
                  <a:lnTo>
                    <a:pt x="69744" y="15560"/>
                  </a:lnTo>
                  <a:lnTo>
                    <a:pt x="72384" y="15560"/>
                  </a:lnTo>
                  <a:lnTo>
                    <a:pt x="69744" y="15560"/>
                  </a:lnTo>
                  <a:lnTo>
                    <a:pt x="67244" y="18200"/>
                  </a:lnTo>
                  <a:lnTo>
                    <a:pt x="64604" y="18200"/>
                  </a:lnTo>
                  <a:lnTo>
                    <a:pt x="69744" y="18200"/>
                  </a:lnTo>
                  <a:lnTo>
                    <a:pt x="72384" y="20701"/>
                  </a:lnTo>
                  <a:lnTo>
                    <a:pt x="74885" y="20701"/>
                  </a:lnTo>
                  <a:lnTo>
                    <a:pt x="74885" y="23341"/>
                  </a:lnTo>
                  <a:lnTo>
                    <a:pt x="72384" y="25842"/>
                  </a:lnTo>
                  <a:lnTo>
                    <a:pt x="72384" y="28481"/>
                  </a:lnTo>
                  <a:lnTo>
                    <a:pt x="69744" y="28481"/>
                  </a:lnTo>
                  <a:lnTo>
                    <a:pt x="69744" y="33622"/>
                  </a:lnTo>
                  <a:lnTo>
                    <a:pt x="69744" y="36123"/>
                  </a:lnTo>
                  <a:lnTo>
                    <a:pt x="72384" y="33622"/>
                  </a:lnTo>
                  <a:lnTo>
                    <a:pt x="72384" y="30982"/>
                  </a:lnTo>
                  <a:lnTo>
                    <a:pt x="74885" y="33622"/>
                  </a:lnTo>
                  <a:lnTo>
                    <a:pt x="80026" y="33622"/>
                  </a:lnTo>
                  <a:lnTo>
                    <a:pt x="80026" y="30982"/>
                  </a:lnTo>
                  <a:lnTo>
                    <a:pt x="82665" y="28481"/>
                  </a:lnTo>
                  <a:lnTo>
                    <a:pt x="82665" y="23341"/>
                  </a:lnTo>
                  <a:lnTo>
                    <a:pt x="82665" y="20701"/>
                  </a:lnTo>
                  <a:lnTo>
                    <a:pt x="77525" y="20701"/>
                  </a:lnTo>
                  <a:lnTo>
                    <a:pt x="77525" y="18200"/>
                  </a:lnTo>
                  <a:lnTo>
                    <a:pt x="74885" y="20701"/>
                  </a:lnTo>
                  <a:lnTo>
                    <a:pt x="74885" y="18200"/>
                  </a:lnTo>
                  <a:lnTo>
                    <a:pt x="72384" y="18200"/>
                  </a:lnTo>
                  <a:lnTo>
                    <a:pt x="74885" y="15560"/>
                  </a:lnTo>
                  <a:lnTo>
                    <a:pt x="74885" y="12921"/>
                  </a:lnTo>
                  <a:lnTo>
                    <a:pt x="77525" y="10281"/>
                  </a:lnTo>
                  <a:lnTo>
                    <a:pt x="80026" y="12921"/>
                  </a:lnTo>
                  <a:lnTo>
                    <a:pt x="80026" y="18200"/>
                  </a:lnTo>
                  <a:lnTo>
                    <a:pt x="85305" y="23341"/>
                  </a:lnTo>
                  <a:lnTo>
                    <a:pt x="90446" y="28481"/>
                  </a:lnTo>
                  <a:lnTo>
                    <a:pt x="92946" y="33622"/>
                  </a:lnTo>
                  <a:lnTo>
                    <a:pt x="92946" y="36123"/>
                  </a:lnTo>
                  <a:lnTo>
                    <a:pt x="90446" y="36123"/>
                  </a:lnTo>
                  <a:lnTo>
                    <a:pt x="90446" y="41263"/>
                  </a:lnTo>
                  <a:lnTo>
                    <a:pt x="90446" y="43903"/>
                  </a:lnTo>
                  <a:lnTo>
                    <a:pt x="92946" y="43903"/>
                  </a:lnTo>
                  <a:lnTo>
                    <a:pt x="92946" y="4890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C277E1AA-ED01-4B1C-B472-2D7374FCAD3E}"/>
                </a:ext>
              </a:extLst>
            </p:cNvPr>
            <p:cNvSpPr/>
            <p:nvPr/>
          </p:nvSpPr>
          <p:spPr>
            <a:xfrm>
              <a:off x="9094232" y="1738342"/>
              <a:ext cx="27787" cy="13893"/>
            </a:xfrm>
            <a:custGeom>
              <a:avLst/>
              <a:gdLst>
                <a:gd name="connsiteX0" fmla="*/ 0 w 27786"/>
                <a:gd name="connsiteY0" fmla="*/ 0 h 0"/>
                <a:gd name="connsiteX1" fmla="*/ 2640 w 27786"/>
                <a:gd name="connsiteY1" fmla="*/ 0 h 0"/>
                <a:gd name="connsiteX2" fmla="*/ 7780 w 27786"/>
                <a:gd name="connsiteY2" fmla="*/ 0 h 0"/>
                <a:gd name="connsiteX3" fmla="*/ 7780 w 27786"/>
                <a:gd name="connsiteY3" fmla="*/ 2640 h 0"/>
                <a:gd name="connsiteX4" fmla="*/ 10420 w 27786"/>
                <a:gd name="connsiteY4" fmla="*/ 2640 h 0"/>
                <a:gd name="connsiteX5" fmla="*/ 10420 w 27786"/>
                <a:gd name="connsiteY5" fmla="*/ 7780 h 0"/>
                <a:gd name="connsiteX6" fmla="*/ 12921 w 27786"/>
                <a:gd name="connsiteY6" fmla="*/ 10281 h 0"/>
                <a:gd name="connsiteX7" fmla="*/ 12921 w 27786"/>
                <a:gd name="connsiteY7" fmla="*/ 7780 h 0"/>
                <a:gd name="connsiteX8" fmla="*/ 15561 w 27786"/>
                <a:gd name="connsiteY8" fmla="*/ 7780 h 0"/>
                <a:gd name="connsiteX9" fmla="*/ 18200 w 27786"/>
                <a:gd name="connsiteY9" fmla="*/ 5141 h 0"/>
                <a:gd name="connsiteX10" fmla="*/ 23341 w 27786"/>
                <a:gd name="connsiteY10" fmla="*/ 2640 h 0"/>
                <a:gd name="connsiteX11" fmla="*/ 25842 w 27786"/>
                <a:gd name="connsiteY11" fmla="*/ 5141 h 0"/>
                <a:gd name="connsiteX12" fmla="*/ 30982 w 27786"/>
                <a:gd name="connsiteY12" fmla="*/ 5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786">
                  <a:moveTo>
                    <a:pt x="0" y="0"/>
                  </a:moveTo>
                  <a:lnTo>
                    <a:pt x="2640" y="0"/>
                  </a:lnTo>
                  <a:lnTo>
                    <a:pt x="7780" y="0"/>
                  </a:lnTo>
                  <a:lnTo>
                    <a:pt x="7780" y="2640"/>
                  </a:lnTo>
                  <a:lnTo>
                    <a:pt x="10420" y="2640"/>
                  </a:lnTo>
                  <a:lnTo>
                    <a:pt x="10420" y="7780"/>
                  </a:lnTo>
                  <a:lnTo>
                    <a:pt x="12921" y="10281"/>
                  </a:lnTo>
                  <a:lnTo>
                    <a:pt x="12921" y="7780"/>
                  </a:lnTo>
                  <a:lnTo>
                    <a:pt x="15561" y="7780"/>
                  </a:lnTo>
                  <a:lnTo>
                    <a:pt x="18200" y="5141"/>
                  </a:lnTo>
                  <a:lnTo>
                    <a:pt x="23341" y="2640"/>
                  </a:lnTo>
                  <a:lnTo>
                    <a:pt x="25842" y="5141"/>
                  </a:lnTo>
                  <a:lnTo>
                    <a:pt x="30982" y="5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36EF8FAC-DF27-4524-8AFE-95B34E226F10}"/>
                </a:ext>
              </a:extLst>
            </p:cNvPr>
            <p:cNvSpPr/>
            <p:nvPr/>
          </p:nvSpPr>
          <p:spPr>
            <a:xfrm>
              <a:off x="9223440" y="1889779"/>
              <a:ext cx="13893" cy="13893"/>
            </a:xfrm>
            <a:custGeom>
              <a:avLst/>
              <a:gdLst>
                <a:gd name="connsiteX0" fmla="*/ 0 w 0"/>
                <a:gd name="connsiteY0" fmla="*/ 12921 h 0"/>
                <a:gd name="connsiteX1" fmla="*/ 0 w 0"/>
                <a:gd name="connsiteY1" fmla="*/ 7780 h 0"/>
                <a:gd name="connsiteX2" fmla="*/ 0 w 0"/>
                <a:gd name="connsiteY2" fmla="*/ 2640 h 0"/>
                <a:gd name="connsiteX3" fmla="*/ 0 w 0"/>
                <a:gd name="connsiteY3" fmla="*/ 0 h 0"/>
                <a:gd name="connsiteX4" fmla="*/ 0 w 0"/>
                <a:gd name="connsiteY4" fmla="*/ 2640 h 0"/>
                <a:gd name="connsiteX5" fmla="*/ 2640 w 0"/>
                <a:gd name="connsiteY5" fmla="*/ 2640 h 0"/>
                <a:gd name="connsiteX6" fmla="*/ 0 w 0"/>
                <a:gd name="connsiteY6" fmla="*/ 2640 h 0"/>
                <a:gd name="connsiteX7" fmla="*/ 0 w 0"/>
                <a:gd name="connsiteY7" fmla="*/ 5141 h 0"/>
                <a:gd name="connsiteX8" fmla="*/ 0 w 0"/>
                <a:gd name="connsiteY8" fmla="*/ 10420 h 0"/>
                <a:gd name="connsiteX9" fmla="*/ 0 w 0"/>
                <a:gd name="connsiteY9" fmla="*/ 129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>
                  <a:moveTo>
                    <a:pt x="0" y="12921"/>
                  </a:moveTo>
                  <a:lnTo>
                    <a:pt x="0" y="7780"/>
                  </a:lnTo>
                  <a:lnTo>
                    <a:pt x="0" y="2640"/>
                  </a:lnTo>
                  <a:lnTo>
                    <a:pt x="0" y="0"/>
                  </a:lnTo>
                  <a:lnTo>
                    <a:pt x="0" y="2640"/>
                  </a:lnTo>
                  <a:lnTo>
                    <a:pt x="2640" y="2640"/>
                  </a:lnTo>
                  <a:lnTo>
                    <a:pt x="0" y="2640"/>
                  </a:lnTo>
                  <a:lnTo>
                    <a:pt x="0" y="5141"/>
                  </a:lnTo>
                  <a:lnTo>
                    <a:pt x="0" y="10420"/>
                  </a:lnTo>
                  <a:lnTo>
                    <a:pt x="0" y="1292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14EDDD82-D312-41C3-9FF3-D73EDD5C41BD}"/>
                </a:ext>
              </a:extLst>
            </p:cNvPr>
            <p:cNvSpPr/>
            <p:nvPr/>
          </p:nvSpPr>
          <p:spPr>
            <a:xfrm>
              <a:off x="9236361" y="1907840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501 w 0"/>
                <a:gd name="connsiteY1" fmla="*/ 0 h 0"/>
                <a:gd name="connsiteX2" fmla="*/ 2501 w 0"/>
                <a:gd name="connsiteY2" fmla="*/ 264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501" y="0"/>
                  </a:lnTo>
                  <a:lnTo>
                    <a:pt x="2501" y="264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C2D170AE-8724-446D-881D-9BCD79D8240D}"/>
                </a:ext>
              </a:extLst>
            </p:cNvPr>
            <p:cNvSpPr/>
            <p:nvPr/>
          </p:nvSpPr>
          <p:spPr>
            <a:xfrm>
              <a:off x="9083951" y="1918122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705F188-DAA0-4DDE-AD39-C1FF47730EBB}"/>
                </a:ext>
              </a:extLst>
            </p:cNvPr>
            <p:cNvSpPr/>
            <p:nvPr/>
          </p:nvSpPr>
          <p:spPr>
            <a:xfrm>
              <a:off x="9223440" y="1938684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640 w 0"/>
                <a:gd name="connsiteY1" fmla="*/ 0 h 0"/>
                <a:gd name="connsiteX2" fmla="*/ 2640 w 0"/>
                <a:gd name="connsiteY2" fmla="*/ 2501 h 0"/>
                <a:gd name="connsiteX3" fmla="*/ 5140 w 0"/>
                <a:gd name="connsiteY3" fmla="*/ 2501 h 0"/>
                <a:gd name="connsiteX4" fmla="*/ 5140 w 0"/>
                <a:gd name="connsiteY4" fmla="*/ 5141 h 0"/>
                <a:gd name="connsiteX5" fmla="*/ 7780 w 0"/>
                <a:gd name="connsiteY5" fmla="*/ 5141 h 0"/>
                <a:gd name="connsiteX6" fmla="*/ 7780 w 0"/>
                <a:gd name="connsiteY6" fmla="*/ 7641 h 0"/>
                <a:gd name="connsiteX7" fmla="*/ 10281 w 0"/>
                <a:gd name="connsiteY7" fmla="*/ 7641 h 0"/>
                <a:gd name="connsiteX8" fmla="*/ 10281 w 0"/>
                <a:gd name="connsiteY8" fmla="*/ 10281 h 0"/>
                <a:gd name="connsiteX9" fmla="*/ 7780 w 0"/>
                <a:gd name="connsiteY9" fmla="*/ 10281 h 0"/>
                <a:gd name="connsiteX10" fmla="*/ 2640 w 0"/>
                <a:gd name="connsiteY10" fmla="*/ 5141 h 0"/>
                <a:gd name="connsiteX11" fmla="*/ 2640 w 0"/>
                <a:gd name="connsiteY11" fmla="*/ 2501 h 0"/>
                <a:gd name="connsiteX12" fmla="*/ 0 w 0"/>
                <a:gd name="connsiteY12" fmla="*/ 2501 h 0"/>
                <a:gd name="connsiteX13" fmla="*/ 2640 w 0"/>
                <a:gd name="connsiteY13" fmla="*/ 2501 h 0"/>
                <a:gd name="connsiteX14" fmla="*/ 0 w 0"/>
                <a:gd name="connsiteY14" fmla="*/ 0 h 0"/>
                <a:gd name="connsiteX15" fmla="*/ 2640 w 0"/>
                <a:gd name="connsiteY15" fmla="*/ 0 h 0"/>
                <a:gd name="connsiteX16" fmla="*/ 0 w 0"/>
                <a:gd name="connsiteY1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640" y="0"/>
                  </a:lnTo>
                  <a:lnTo>
                    <a:pt x="2640" y="2501"/>
                  </a:lnTo>
                  <a:lnTo>
                    <a:pt x="5140" y="2501"/>
                  </a:lnTo>
                  <a:lnTo>
                    <a:pt x="5140" y="5141"/>
                  </a:lnTo>
                  <a:lnTo>
                    <a:pt x="7780" y="5141"/>
                  </a:lnTo>
                  <a:lnTo>
                    <a:pt x="7780" y="7641"/>
                  </a:lnTo>
                  <a:lnTo>
                    <a:pt x="10281" y="7641"/>
                  </a:lnTo>
                  <a:lnTo>
                    <a:pt x="10281" y="10281"/>
                  </a:lnTo>
                  <a:lnTo>
                    <a:pt x="7780" y="10281"/>
                  </a:lnTo>
                  <a:lnTo>
                    <a:pt x="2640" y="5141"/>
                  </a:lnTo>
                  <a:lnTo>
                    <a:pt x="2640" y="2501"/>
                  </a:lnTo>
                  <a:lnTo>
                    <a:pt x="0" y="2501"/>
                  </a:lnTo>
                  <a:lnTo>
                    <a:pt x="2640" y="2501"/>
                  </a:lnTo>
                  <a:lnTo>
                    <a:pt x="0" y="0"/>
                  </a:lnTo>
                  <a:lnTo>
                    <a:pt x="2640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5E4BA008-40B4-4B06-87F6-FB2FD01279C8}"/>
                </a:ext>
              </a:extLst>
            </p:cNvPr>
            <p:cNvSpPr/>
            <p:nvPr/>
          </p:nvSpPr>
          <p:spPr>
            <a:xfrm>
              <a:off x="9236361" y="1948965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501 w 0"/>
                <a:gd name="connsiteY1" fmla="*/ 0 h 0"/>
                <a:gd name="connsiteX2" fmla="*/ 2501 w 0"/>
                <a:gd name="connsiteY2" fmla="*/ 2501 h 0"/>
                <a:gd name="connsiteX3" fmla="*/ 5141 w 0"/>
                <a:gd name="connsiteY3" fmla="*/ 2501 h 0"/>
                <a:gd name="connsiteX4" fmla="*/ 5141 w 0"/>
                <a:gd name="connsiteY4" fmla="*/ 5141 h 0"/>
                <a:gd name="connsiteX5" fmla="*/ 2501 w 0"/>
                <a:gd name="connsiteY5" fmla="*/ 7641 h 0"/>
                <a:gd name="connsiteX6" fmla="*/ 2501 w 0"/>
                <a:gd name="connsiteY6" fmla="*/ 2501 h 0"/>
                <a:gd name="connsiteX7" fmla="*/ 0 w 0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501" y="0"/>
                  </a:lnTo>
                  <a:lnTo>
                    <a:pt x="2501" y="2501"/>
                  </a:lnTo>
                  <a:lnTo>
                    <a:pt x="5141" y="2501"/>
                  </a:lnTo>
                  <a:lnTo>
                    <a:pt x="5141" y="5141"/>
                  </a:lnTo>
                  <a:lnTo>
                    <a:pt x="2501" y="7641"/>
                  </a:lnTo>
                  <a:lnTo>
                    <a:pt x="2501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E746F6F9-6268-4E0A-970D-F1E16D77C68C}"/>
                </a:ext>
              </a:extLst>
            </p:cNvPr>
            <p:cNvSpPr/>
            <p:nvPr/>
          </p:nvSpPr>
          <p:spPr>
            <a:xfrm>
              <a:off x="7263789" y="1954105"/>
              <a:ext cx="13893" cy="13893"/>
            </a:xfrm>
            <a:custGeom>
              <a:avLst/>
              <a:gdLst>
                <a:gd name="connsiteX0" fmla="*/ 2640 w 0"/>
                <a:gd name="connsiteY0" fmla="*/ 0 h 0"/>
                <a:gd name="connsiteX1" fmla="*/ 7780 w 0"/>
                <a:gd name="connsiteY1" fmla="*/ 0 h 0"/>
                <a:gd name="connsiteX2" fmla="*/ 7780 w 0"/>
                <a:gd name="connsiteY2" fmla="*/ 2501 h 0"/>
                <a:gd name="connsiteX3" fmla="*/ 5141 w 0"/>
                <a:gd name="connsiteY3" fmla="*/ 5002 h 0"/>
                <a:gd name="connsiteX4" fmla="*/ 5141 w 0"/>
                <a:gd name="connsiteY4" fmla="*/ 2501 h 0"/>
                <a:gd name="connsiteX5" fmla="*/ 5141 w 0"/>
                <a:gd name="connsiteY5" fmla="*/ 5002 h 0"/>
                <a:gd name="connsiteX6" fmla="*/ 2640 w 0"/>
                <a:gd name="connsiteY6" fmla="*/ 5002 h 0"/>
                <a:gd name="connsiteX7" fmla="*/ 2640 w 0"/>
                <a:gd name="connsiteY7" fmla="*/ 2501 h 0"/>
                <a:gd name="connsiteX8" fmla="*/ 0 w 0"/>
                <a:gd name="connsiteY8" fmla="*/ 2501 h 0"/>
                <a:gd name="connsiteX9" fmla="*/ 2640 w 0"/>
                <a:gd name="connsiteY9" fmla="*/ 2501 h 0"/>
                <a:gd name="connsiteX10" fmla="*/ 0 w 0"/>
                <a:gd name="connsiteY10" fmla="*/ 2501 h 0"/>
                <a:gd name="connsiteX11" fmla="*/ 2640 w 0"/>
                <a:gd name="connsiteY11" fmla="*/ 2501 h 0"/>
                <a:gd name="connsiteX12" fmla="*/ 0 w 0"/>
                <a:gd name="connsiteY12" fmla="*/ 0 h 0"/>
                <a:gd name="connsiteX13" fmla="*/ 2640 w 0"/>
                <a:gd name="connsiteY1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>
                  <a:moveTo>
                    <a:pt x="2640" y="0"/>
                  </a:moveTo>
                  <a:lnTo>
                    <a:pt x="7780" y="0"/>
                  </a:lnTo>
                  <a:lnTo>
                    <a:pt x="7780" y="2501"/>
                  </a:lnTo>
                  <a:lnTo>
                    <a:pt x="5141" y="5002"/>
                  </a:lnTo>
                  <a:lnTo>
                    <a:pt x="5141" y="2501"/>
                  </a:lnTo>
                  <a:lnTo>
                    <a:pt x="5141" y="5002"/>
                  </a:lnTo>
                  <a:lnTo>
                    <a:pt x="2640" y="5002"/>
                  </a:lnTo>
                  <a:lnTo>
                    <a:pt x="2640" y="2501"/>
                  </a:lnTo>
                  <a:lnTo>
                    <a:pt x="0" y="2501"/>
                  </a:lnTo>
                  <a:lnTo>
                    <a:pt x="2640" y="2501"/>
                  </a:lnTo>
                  <a:lnTo>
                    <a:pt x="0" y="2501"/>
                  </a:lnTo>
                  <a:lnTo>
                    <a:pt x="2640" y="2501"/>
                  </a:lnTo>
                  <a:lnTo>
                    <a:pt x="0" y="0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5DDC0834-3FA0-47E8-A446-69F425D11E0A}"/>
                </a:ext>
              </a:extLst>
            </p:cNvPr>
            <p:cNvSpPr/>
            <p:nvPr/>
          </p:nvSpPr>
          <p:spPr>
            <a:xfrm>
              <a:off x="9238862" y="1961747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640 w 0"/>
                <a:gd name="connsiteY1" fmla="*/ 2501 h 0"/>
                <a:gd name="connsiteX2" fmla="*/ 0 w 0"/>
                <a:gd name="connsiteY2" fmla="*/ 2501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640" y="2501"/>
                  </a:lnTo>
                  <a:lnTo>
                    <a:pt x="0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657D788F-4412-42C0-B244-B1330FFE3785}"/>
                </a:ext>
              </a:extLst>
            </p:cNvPr>
            <p:cNvSpPr/>
            <p:nvPr/>
          </p:nvSpPr>
          <p:spPr>
            <a:xfrm>
              <a:off x="7253507" y="1951465"/>
              <a:ext cx="13893" cy="13893"/>
            </a:xfrm>
            <a:custGeom>
              <a:avLst/>
              <a:gdLst>
                <a:gd name="connsiteX0" fmla="*/ 7641 w 0"/>
                <a:gd name="connsiteY0" fmla="*/ 12782 h 0"/>
                <a:gd name="connsiteX1" fmla="*/ 7641 w 0"/>
                <a:gd name="connsiteY1" fmla="*/ 10281 h 0"/>
                <a:gd name="connsiteX2" fmla="*/ 5141 w 0"/>
                <a:gd name="connsiteY2" fmla="*/ 7641 h 0"/>
                <a:gd name="connsiteX3" fmla="*/ 5141 w 0"/>
                <a:gd name="connsiteY3" fmla="*/ 10281 h 0"/>
                <a:gd name="connsiteX4" fmla="*/ 5141 w 0"/>
                <a:gd name="connsiteY4" fmla="*/ 5141 h 0"/>
                <a:gd name="connsiteX5" fmla="*/ 2501 w 0"/>
                <a:gd name="connsiteY5" fmla="*/ 5141 h 0"/>
                <a:gd name="connsiteX6" fmla="*/ 2501 w 0"/>
                <a:gd name="connsiteY6" fmla="*/ 2640 h 0"/>
                <a:gd name="connsiteX7" fmla="*/ 0 w 0"/>
                <a:gd name="connsiteY7" fmla="*/ 2640 h 0"/>
                <a:gd name="connsiteX8" fmla="*/ 0 w 0"/>
                <a:gd name="connsiteY8" fmla="*/ 0 h 0"/>
                <a:gd name="connsiteX9" fmla="*/ 0 w 0"/>
                <a:gd name="connsiteY9" fmla="*/ 2640 h 0"/>
                <a:gd name="connsiteX10" fmla="*/ 5141 w 0"/>
                <a:gd name="connsiteY10" fmla="*/ 2640 h 0"/>
                <a:gd name="connsiteX11" fmla="*/ 7641 w 0"/>
                <a:gd name="connsiteY11" fmla="*/ 5141 h 0"/>
                <a:gd name="connsiteX12" fmla="*/ 7641 w 0"/>
                <a:gd name="connsiteY12" fmla="*/ 7641 h 0"/>
                <a:gd name="connsiteX13" fmla="*/ 10281 w 0"/>
                <a:gd name="connsiteY13" fmla="*/ 10281 h 0"/>
                <a:gd name="connsiteX14" fmla="*/ 10281 w 0"/>
                <a:gd name="connsiteY14" fmla="*/ 12782 h 0"/>
                <a:gd name="connsiteX15" fmla="*/ 10281 w 0"/>
                <a:gd name="connsiteY15" fmla="*/ 10281 h 0"/>
                <a:gd name="connsiteX16" fmla="*/ 7641 w 0"/>
                <a:gd name="connsiteY16" fmla="*/ 10281 h 0"/>
                <a:gd name="connsiteX17" fmla="*/ 10281 w 0"/>
                <a:gd name="connsiteY17" fmla="*/ 10281 h 0"/>
                <a:gd name="connsiteX18" fmla="*/ 7641 w 0"/>
                <a:gd name="connsiteY18" fmla="*/ 10281 h 0"/>
                <a:gd name="connsiteX19" fmla="*/ 10281 w 0"/>
                <a:gd name="connsiteY19" fmla="*/ 10281 h 0"/>
                <a:gd name="connsiteX20" fmla="*/ 7641 w 0"/>
                <a:gd name="connsiteY20" fmla="*/ 10281 h 0"/>
                <a:gd name="connsiteX21" fmla="*/ 7641 w 0"/>
                <a:gd name="connsiteY21" fmla="*/ 12782 h 0"/>
                <a:gd name="connsiteX22" fmla="*/ 10281 w 0"/>
                <a:gd name="connsiteY22" fmla="*/ 12782 h 0"/>
                <a:gd name="connsiteX23" fmla="*/ 7641 w 0"/>
                <a:gd name="connsiteY23" fmla="*/ 127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>
                  <a:moveTo>
                    <a:pt x="7641" y="12782"/>
                  </a:moveTo>
                  <a:lnTo>
                    <a:pt x="7641" y="10281"/>
                  </a:lnTo>
                  <a:lnTo>
                    <a:pt x="5141" y="7641"/>
                  </a:lnTo>
                  <a:lnTo>
                    <a:pt x="5141" y="10281"/>
                  </a:lnTo>
                  <a:lnTo>
                    <a:pt x="5141" y="5141"/>
                  </a:lnTo>
                  <a:lnTo>
                    <a:pt x="2501" y="5141"/>
                  </a:lnTo>
                  <a:lnTo>
                    <a:pt x="2501" y="2640"/>
                  </a:lnTo>
                  <a:lnTo>
                    <a:pt x="0" y="2640"/>
                  </a:lnTo>
                  <a:lnTo>
                    <a:pt x="0" y="0"/>
                  </a:lnTo>
                  <a:lnTo>
                    <a:pt x="0" y="2640"/>
                  </a:lnTo>
                  <a:lnTo>
                    <a:pt x="5141" y="2640"/>
                  </a:lnTo>
                  <a:lnTo>
                    <a:pt x="7641" y="5141"/>
                  </a:lnTo>
                  <a:lnTo>
                    <a:pt x="7641" y="7641"/>
                  </a:lnTo>
                  <a:lnTo>
                    <a:pt x="10281" y="10281"/>
                  </a:lnTo>
                  <a:lnTo>
                    <a:pt x="10281" y="12782"/>
                  </a:lnTo>
                  <a:lnTo>
                    <a:pt x="10281" y="10281"/>
                  </a:lnTo>
                  <a:lnTo>
                    <a:pt x="7641" y="10281"/>
                  </a:lnTo>
                  <a:lnTo>
                    <a:pt x="10281" y="10281"/>
                  </a:lnTo>
                  <a:lnTo>
                    <a:pt x="7641" y="10281"/>
                  </a:lnTo>
                  <a:lnTo>
                    <a:pt x="10281" y="10281"/>
                  </a:lnTo>
                  <a:lnTo>
                    <a:pt x="7641" y="10281"/>
                  </a:lnTo>
                  <a:lnTo>
                    <a:pt x="7641" y="12782"/>
                  </a:lnTo>
                  <a:lnTo>
                    <a:pt x="10281" y="12782"/>
                  </a:lnTo>
                  <a:lnTo>
                    <a:pt x="7641" y="1278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A6E3ADCC-BD36-48DA-99A0-B8E8D3FAE50E}"/>
                </a:ext>
              </a:extLst>
            </p:cNvPr>
            <p:cNvSpPr/>
            <p:nvPr/>
          </p:nvSpPr>
          <p:spPr>
            <a:xfrm>
              <a:off x="9318887" y="2031213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501 h 0"/>
                <a:gd name="connsiteX2" fmla="*/ 2501 w 0"/>
                <a:gd name="connsiteY2" fmla="*/ 2501 h 0"/>
                <a:gd name="connsiteX3" fmla="*/ 0 w 0"/>
                <a:gd name="connsiteY3" fmla="*/ 2501 h 0"/>
                <a:gd name="connsiteX4" fmla="*/ 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501"/>
                  </a:lnTo>
                  <a:lnTo>
                    <a:pt x="2501" y="2501"/>
                  </a:lnTo>
                  <a:lnTo>
                    <a:pt x="0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E6D186E-9B0A-43E8-B54C-F0EEF667B261}"/>
                </a:ext>
              </a:extLst>
            </p:cNvPr>
            <p:cNvSpPr/>
            <p:nvPr/>
          </p:nvSpPr>
          <p:spPr>
            <a:xfrm>
              <a:off x="8464310" y="2031213"/>
              <a:ext cx="13893" cy="13893"/>
            </a:xfrm>
            <a:custGeom>
              <a:avLst/>
              <a:gdLst>
                <a:gd name="connsiteX0" fmla="*/ 2640 w 0"/>
                <a:gd name="connsiteY0" fmla="*/ 2501 h 0"/>
                <a:gd name="connsiteX1" fmla="*/ 5140 w 0"/>
                <a:gd name="connsiteY1" fmla="*/ 0 h 0"/>
                <a:gd name="connsiteX2" fmla="*/ 5140 w 0"/>
                <a:gd name="connsiteY2" fmla="*/ 5141 h 0"/>
                <a:gd name="connsiteX3" fmla="*/ 0 w 0"/>
                <a:gd name="connsiteY3" fmla="*/ 5141 h 0"/>
                <a:gd name="connsiteX4" fmla="*/ 2640 w 0"/>
                <a:gd name="connsiteY4" fmla="*/ 25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40" y="2501"/>
                  </a:moveTo>
                  <a:lnTo>
                    <a:pt x="5140" y="0"/>
                  </a:lnTo>
                  <a:lnTo>
                    <a:pt x="5140" y="5141"/>
                  </a:lnTo>
                  <a:lnTo>
                    <a:pt x="0" y="5141"/>
                  </a:lnTo>
                  <a:lnTo>
                    <a:pt x="2640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3A970D-8B66-4507-955B-FA0965B3B416}"/>
                </a:ext>
              </a:extLst>
            </p:cNvPr>
            <p:cNvSpPr/>
            <p:nvPr/>
          </p:nvSpPr>
          <p:spPr>
            <a:xfrm>
              <a:off x="9321388" y="2033714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64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64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878EECFD-E2C4-407E-8F52-2717132C860D}"/>
                </a:ext>
              </a:extLst>
            </p:cNvPr>
            <p:cNvSpPr/>
            <p:nvPr/>
          </p:nvSpPr>
          <p:spPr>
            <a:xfrm>
              <a:off x="7522065" y="2023433"/>
              <a:ext cx="13893" cy="13893"/>
            </a:xfrm>
            <a:custGeom>
              <a:avLst/>
              <a:gdLst>
                <a:gd name="connsiteX0" fmla="*/ 5141 w 0"/>
                <a:gd name="connsiteY0" fmla="*/ 2640 h 13893"/>
                <a:gd name="connsiteX1" fmla="*/ 5141 w 0"/>
                <a:gd name="connsiteY1" fmla="*/ 5141 h 13893"/>
                <a:gd name="connsiteX2" fmla="*/ 2501 w 0"/>
                <a:gd name="connsiteY2" fmla="*/ 5141 h 13893"/>
                <a:gd name="connsiteX3" fmla="*/ 5141 w 0"/>
                <a:gd name="connsiteY3" fmla="*/ 7780 h 13893"/>
                <a:gd name="connsiteX4" fmla="*/ 10281 w 0"/>
                <a:gd name="connsiteY4" fmla="*/ 7780 h 13893"/>
                <a:gd name="connsiteX5" fmla="*/ 7641 w 0"/>
                <a:gd name="connsiteY5" fmla="*/ 7780 h 13893"/>
                <a:gd name="connsiteX6" fmla="*/ 7641 w 0"/>
                <a:gd name="connsiteY6" fmla="*/ 12921 h 13893"/>
                <a:gd name="connsiteX7" fmla="*/ 7641 w 0"/>
                <a:gd name="connsiteY7" fmla="*/ 15422 h 13893"/>
                <a:gd name="connsiteX8" fmla="*/ 5141 w 0"/>
                <a:gd name="connsiteY8" fmla="*/ 15422 h 13893"/>
                <a:gd name="connsiteX9" fmla="*/ 0 w 0"/>
                <a:gd name="connsiteY9" fmla="*/ 10281 h 13893"/>
                <a:gd name="connsiteX10" fmla="*/ 0 w 0"/>
                <a:gd name="connsiteY10" fmla="*/ 5141 h 13893"/>
                <a:gd name="connsiteX11" fmla="*/ 5141 w 0"/>
                <a:gd name="connsiteY11" fmla="*/ 0 h 13893"/>
                <a:gd name="connsiteX12" fmla="*/ 10281 w 0"/>
                <a:gd name="connsiteY12" fmla="*/ 0 h 13893"/>
                <a:gd name="connsiteX13" fmla="*/ 5141 w 0"/>
                <a:gd name="connsiteY13" fmla="*/ 2640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h="13893">
                  <a:moveTo>
                    <a:pt x="5141" y="2640"/>
                  </a:moveTo>
                  <a:lnTo>
                    <a:pt x="5141" y="5141"/>
                  </a:lnTo>
                  <a:lnTo>
                    <a:pt x="2501" y="5141"/>
                  </a:lnTo>
                  <a:lnTo>
                    <a:pt x="5141" y="7780"/>
                  </a:lnTo>
                  <a:lnTo>
                    <a:pt x="10281" y="7780"/>
                  </a:lnTo>
                  <a:lnTo>
                    <a:pt x="7641" y="7780"/>
                  </a:lnTo>
                  <a:lnTo>
                    <a:pt x="7641" y="12921"/>
                  </a:lnTo>
                  <a:lnTo>
                    <a:pt x="7641" y="15422"/>
                  </a:lnTo>
                  <a:lnTo>
                    <a:pt x="5141" y="15422"/>
                  </a:lnTo>
                  <a:lnTo>
                    <a:pt x="0" y="10281"/>
                  </a:lnTo>
                  <a:lnTo>
                    <a:pt x="0" y="5141"/>
                  </a:lnTo>
                  <a:lnTo>
                    <a:pt x="5141" y="0"/>
                  </a:lnTo>
                  <a:lnTo>
                    <a:pt x="10281" y="0"/>
                  </a:lnTo>
                  <a:lnTo>
                    <a:pt x="5141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D5A5C049-7C97-4D78-AE1A-06CFEC4B2601}"/>
                </a:ext>
              </a:extLst>
            </p:cNvPr>
            <p:cNvSpPr/>
            <p:nvPr/>
          </p:nvSpPr>
          <p:spPr>
            <a:xfrm>
              <a:off x="8459169" y="2067197"/>
              <a:ext cx="13893" cy="13893"/>
            </a:xfrm>
            <a:custGeom>
              <a:avLst/>
              <a:gdLst>
                <a:gd name="connsiteX0" fmla="*/ 2640 w 0"/>
                <a:gd name="connsiteY0" fmla="*/ 0 h 0"/>
                <a:gd name="connsiteX1" fmla="*/ 2640 w 0"/>
                <a:gd name="connsiteY1" fmla="*/ 2501 h 0"/>
                <a:gd name="connsiteX2" fmla="*/ 0 w 0"/>
                <a:gd name="connsiteY2" fmla="*/ 2501 h 0"/>
                <a:gd name="connsiteX3" fmla="*/ 264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40" y="0"/>
                  </a:moveTo>
                  <a:lnTo>
                    <a:pt x="2640" y="2501"/>
                  </a:lnTo>
                  <a:lnTo>
                    <a:pt x="0" y="2501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148DCFBA-D149-4A16-BB6D-B574C3F87D0F}"/>
                </a:ext>
              </a:extLst>
            </p:cNvPr>
            <p:cNvSpPr/>
            <p:nvPr/>
          </p:nvSpPr>
          <p:spPr>
            <a:xfrm>
              <a:off x="8461809" y="2069698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501 w 0"/>
                <a:gd name="connsiteY1" fmla="*/ 0 h 0"/>
                <a:gd name="connsiteX2" fmla="*/ 2501 w 0"/>
                <a:gd name="connsiteY2" fmla="*/ 264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501" y="0"/>
                  </a:lnTo>
                  <a:lnTo>
                    <a:pt x="2501" y="264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22F1BC4E-F77E-478C-95A3-4951DD7B5052}"/>
                </a:ext>
              </a:extLst>
            </p:cNvPr>
            <p:cNvSpPr/>
            <p:nvPr/>
          </p:nvSpPr>
          <p:spPr>
            <a:xfrm>
              <a:off x="8428187" y="2036354"/>
              <a:ext cx="27787" cy="27787"/>
            </a:xfrm>
            <a:custGeom>
              <a:avLst/>
              <a:gdLst>
                <a:gd name="connsiteX0" fmla="*/ 41263 w 27786"/>
                <a:gd name="connsiteY0" fmla="*/ 7641 h 27786"/>
                <a:gd name="connsiteX1" fmla="*/ 38762 w 27786"/>
                <a:gd name="connsiteY1" fmla="*/ 10281 h 27786"/>
                <a:gd name="connsiteX2" fmla="*/ 38762 w 27786"/>
                <a:gd name="connsiteY2" fmla="*/ 12782 h 27786"/>
                <a:gd name="connsiteX3" fmla="*/ 36123 w 27786"/>
                <a:gd name="connsiteY3" fmla="*/ 12782 h 27786"/>
                <a:gd name="connsiteX4" fmla="*/ 38762 w 27786"/>
                <a:gd name="connsiteY4" fmla="*/ 12782 h 27786"/>
                <a:gd name="connsiteX5" fmla="*/ 38762 w 27786"/>
                <a:gd name="connsiteY5" fmla="*/ 10281 h 27786"/>
                <a:gd name="connsiteX6" fmla="*/ 36123 w 27786"/>
                <a:gd name="connsiteY6" fmla="*/ 12782 h 27786"/>
                <a:gd name="connsiteX7" fmla="*/ 36123 w 27786"/>
                <a:gd name="connsiteY7" fmla="*/ 7641 h 27786"/>
                <a:gd name="connsiteX8" fmla="*/ 36123 w 27786"/>
                <a:gd name="connsiteY8" fmla="*/ 12782 h 27786"/>
                <a:gd name="connsiteX9" fmla="*/ 36123 w 27786"/>
                <a:gd name="connsiteY9" fmla="*/ 17922 h 27786"/>
                <a:gd name="connsiteX10" fmla="*/ 36123 w 27786"/>
                <a:gd name="connsiteY10" fmla="*/ 23063 h 27786"/>
                <a:gd name="connsiteX11" fmla="*/ 30982 w 27786"/>
                <a:gd name="connsiteY11" fmla="*/ 28203 h 27786"/>
                <a:gd name="connsiteX12" fmla="*/ 33622 w 27786"/>
                <a:gd name="connsiteY12" fmla="*/ 30843 h 27786"/>
                <a:gd name="connsiteX13" fmla="*/ 30982 w 27786"/>
                <a:gd name="connsiteY13" fmla="*/ 30843 h 27786"/>
                <a:gd name="connsiteX14" fmla="*/ 33622 w 27786"/>
                <a:gd name="connsiteY14" fmla="*/ 30843 h 27786"/>
                <a:gd name="connsiteX15" fmla="*/ 30982 w 27786"/>
                <a:gd name="connsiteY15" fmla="*/ 30843 h 27786"/>
                <a:gd name="connsiteX16" fmla="*/ 30982 w 27786"/>
                <a:gd name="connsiteY16" fmla="*/ 33344 h 27786"/>
                <a:gd name="connsiteX17" fmla="*/ 28481 w 27786"/>
                <a:gd name="connsiteY17" fmla="*/ 33344 h 27786"/>
                <a:gd name="connsiteX18" fmla="*/ 28481 w 27786"/>
                <a:gd name="connsiteY18" fmla="*/ 38484 h 27786"/>
                <a:gd name="connsiteX19" fmla="*/ 28481 w 27786"/>
                <a:gd name="connsiteY19" fmla="*/ 35984 h 27786"/>
                <a:gd name="connsiteX20" fmla="*/ 28481 w 27786"/>
                <a:gd name="connsiteY20" fmla="*/ 38484 h 27786"/>
                <a:gd name="connsiteX21" fmla="*/ 25842 w 27786"/>
                <a:gd name="connsiteY21" fmla="*/ 38484 h 27786"/>
                <a:gd name="connsiteX22" fmla="*/ 23202 w 27786"/>
                <a:gd name="connsiteY22" fmla="*/ 35984 h 27786"/>
                <a:gd name="connsiteX23" fmla="*/ 23202 w 27786"/>
                <a:gd name="connsiteY23" fmla="*/ 30843 h 27786"/>
                <a:gd name="connsiteX24" fmla="*/ 25842 w 27786"/>
                <a:gd name="connsiteY24" fmla="*/ 28203 h 27786"/>
                <a:gd name="connsiteX25" fmla="*/ 23202 w 27786"/>
                <a:gd name="connsiteY25" fmla="*/ 25564 h 27786"/>
                <a:gd name="connsiteX26" fmla="*/ 23202 w 27786"/>
                <a:gd name="connsiteY26" fmla="*/ 20423 h 27786"/>
                <a:gd name="connsiteX27" fmla="*/ 23202 w 27786"/>
                <a:gd name="connsiteY27" fmla="*/ 15422 h 27786"/>
                <a:gd name="connsiteX28" fmla="*/ 20701 w 27786"/>
                <a:gd name="connsiteY28" fmla="*/ 17922 h 27786"/>
                <a:gd name="connsiteX29" fmla="*/ 20701 w 27786"/>
                <a:gd name="connsiteY29" fmla="*/ 20423 h 27786"/>
                <a:gd name="connsiteX30" fmla="*/ 18061 w 27786"/>
                <a:gd name="connsiteY30" fmla="*/ 20423 h 27786"/>
                <a:gd name="connsiteX31" fmla="*/ 18061 w 27786"/>
                <a:gd name="connsiteY31" fmla="*/ 25564 h 27786"/>
                <a:gd name="connsiteX32" fmla="*/ 18061 w 27786"/>
                <a:gd name="connsiteY32" fmla="*/ 30843 h 27786"/>
                <a:gd name="connsiteX33" fmla="*/ 18061 w 27786"/>
                <a:gd name="connsiteY33" fmla="*/ 35984 h 27786"/>
                <a:gd name="connsiteX34" fmla="*/ 20701 w 27786"/>
                <a:gd name="connsiteY34" fmla="*/ 35984 h 27786"/>
                <a:gd name="connsiteX35" fmla="*/ 20701 w 27786"/>
                <a:gd name="connsiteY35" fmla="*/ 33344 h 27786"/>
                <a:gd name="connsiteX36" fmla="*/ 20701 w 27786"/>
                <a:gd name="connsiteY36" fmla="*/ 35984 h 27786"/>
                <a:gd name="connsiteX37" fmla="*/ 15561 w 27786"/>
                <a:gd name="connsiteY37" fmla="*/ 35984 h 27786"/>
                <a:gd name="connsiteX38" fmla="*/ 12921 w 27786"/>
                <a:gd name="connsiteY38" fmla="*/ 33344 h 27786"/>
                <a:gd name="connsiteX39" fmla="*/ 12921 w 27786"/>
                <a:gd name="connsiteY39" fmla="*/ 30843 h 27786"/>
                <a:gd name="connsiteX40" fmla="*/ 10281 w 27786"/>
                <a:gd name="connsiteY40" fmla="*/ 33344 h 27786"/>
                <a:gd name="connsiteX41" fmla="*/ 7780 w 27786"/>
                <a:gd name="connsiteY41" fmla="*/ 30843 h 27786"/>
                <a:gd name="connsiteX42" fmla="*/ 7780 w 27786"/>
                <a:gd name="connsiteY42" fmla="*/ 28203 h 27786"/>
                <a:gd name="connsiteX43" fmla="*/ 5141 w 27786"/>
                <a:gd name="connsiteY43" fmla="*/ 30843 h 27786"/>
                <a:gd name="connsiteX44" fmla="*/ 5141 w 27786"/>
                <a:gd name="connsiteY44" fmla="*/ 33344 h 27786"/>
                <a:gd name="connsiteX45" fmla="*/ 10281 w 27786"/>
                <a:gd name="connsiteY45" fmla="*/ 33344 h 27786"/>
                <a:gd name="connsiteX46" fmla="*/ 12921 w 27786"/>
                <a:gd name="connsiteY46" fmla="*/ 33344 h 27786"/>
                <a:gd name="connsiteX47" fmla="*/ 7780 w 27786"/>
                <a:gd name="connsiteY47" fmla="*/ 33344 h 27786"/>
                <a:gd name="connsiteX48" fmla="*/ 5141 w 27786"/>
                <a:gd name="connsiteY48" fmla="*/ 33344 h 27786"/>
                <a:gd name="connsiteX49" fmla="*/ 0 w 27786"/>
                <a:gd name="connsiteY49" fmla="*/ 23063 h 27786"/>
                <a:gd name="connsiteX50" fmla="*/ 0 w 27786"/>
                <a:gd name="connsiteY50" fmla="*/ 17922 h 27786"/>
                <a:gd name="connsiteX51" fmla="*/ 0 w 27786"/>
                <a:gd name="connsiteY51" fmla="*/ 15422 h 27786"/>
                <a:gd name="connsiteX52" fmla="*/ 5141 w 27786"/>
                <a:gd name="connsiteY52" fmla="*/ 12782 h 27786"/>
                <a:gd name="connsiteX53" fmla="*/ 10281 w 27786"/>
                <a:gd name="connsiteY53" fmla="*/ 7641 h 27786"/>
                <a:gd name="connsiteX54" fmla="*/ 18061 w 27786"/>
                <a:gd name="connsiteY54" fmla="*/ 5141 h 27786"/>
                <a:gd name="connsiteX55" fmla="*/ 23202 w 27786"/>
                <a:gd name="connsiteY55" fmla="*/ 2501 h 27786"/>
                <a:gd name="connsiteX56" fmla="*/ 25842 w 27786"/>
                <a:gd name="connsiteY56" fmla="*/ 0 h 27786"/>
                <a:gd name="connsiteX57" fmla="*/ 33622 w 27786"/>
                <a:gd name="connsiteY57" fmla="*/ 0 h 27786"/>
                <a:gd name="connsiteX58" fmla="*/ 38762 w 27786"/>
                <a:gd name="connsiteY58" fmla="*/ 0 h 27786"/>
                <a:gd name="connsiteX59" fmla="*/ 41263 w 27786"/>
                <a:gd name="connsiteY59" fmla="*/ 0 h 27786"/>
                <a:gd name="connsiteX60" fmla="*/ 41263 w 27786"/>
                <a:gd name="connsiteY60" fmla="*/ 5141 h 27786"/>
                <a:gd name="connsiteX61" fmla="*/ 41263 w 27786"/>
                <a:gd name="connsiteY61" fmla="*/ 7641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7786" h="27786">
                  <a:moveTo>
                    <a:pt x="41263" y="7641"/>
                  </a:moveTo>
                  <a:lnTo>
                    <a:pt x="38762" y="10281"/>
                  </a:lnTo>
                  <a:lnTo>
                    <a:pt x="38762" y="12782"/>
                  </a:lnTo>
                  <a:lnTo>
                    <a:pt x="36123" y="12782"/>
                  </a:lnTo>
                  <a:lnTo>
                    <a:pt x="38762" y="12782"/>
                  </a:lnTo>
                  <a:lnTo>
                    <a:pt x="38762" y="10281"/>
                  </a:lnTo>
                  <a:lnTo>
                    <a:pt x="36123" y="12782"/>
                  </a:lnTo>
                  <a:lnTo>
                    <a:pt x="36123" y="7641"/>
                  </a:lnTo>
                  <a:lnTo>
                    <a:pt x="36123" y="12782"/>
                  </a:lnTo>
                  <a:lnTo>
                    <a:pt x="36123" y="17922"/>
                  </a:lnTo>
                  <a:lnTo>
                    <a:pt x="36123" y="23063"/>
                  </a:lnTo>
                  <a:lnTo>
                    <a:pt x="30982" y="28203"/>
                  </a:lnTo>
                  <a:lnTo>
                    <a:pt x="33622" y="30843"/>
                  </a:lnTo>
                  <a:lnTo>
                    <a:pt x="30982" y="30843"/>
                  </a:lnTo>
                  <a:lnTo>
                    <a:pt x="33622" y="30843"/>
                  </a:lnTo>
                  <a:lnTo>
                    <a:pt x="30982" y="30843"/>
                  </a:lnTo>
                  <a:lnTo>
                    <a:pt x="30982" y="33344"/>
                  </a:lnTo>
                  <a:lnTo>
                    <a:pt x="28481" y="33344"/>
                  </a:lnTo>
                  <a:lnTo>
                    <a:pt x="28481" y="38484"/>
                  </a:lnTo>
                  <a:lnTo>
                    <a:pt x="28481" y="35984"/>
                  </a:lnTo>
                  <a:lnTo>
                    <a:pt x="28481" y="38484"/>
                  </a:lnTo>
                  <a:lnTo>
                    <a:pt x="25842" y="38484"/>
                  </a:lnTo>
                  <a:lnTo>
                    <a:pt x="23202" y="35984"/>
                  </a:lnTo>
                  <a:lnTo>
                    <a:pt x="23202" y="30843"/>
                  </a:lnTo>
                  <a:lnTo>
                    <a:pt x="25842" y="28203"/>
                  </a:lnTo>
                  <a:lnTo>
                    <a:pt x="23202" y="25564"/>
                  </a:lnTo>
                  <a:lnTo>
                    <a:pt x="23202" y="20423"/>
                  </a:lnTo>
                  <a:lnTo>
                    <a:pt x="23202" y="15422"/>
                  </a:lnTo>
                  <a:lnTo>
                    <a:pt x="20701" y="17922"/>
                  </a:lnTo>
                  <a:lnTo>
                    <a:pt x="20701" y="20423"/>
                  </a:lnTo>
                  <a:lnTo>
                    <a:pt x="18061" y="20423"/>
                  </a:lnTo>
                  <a:lnTo>
                    <a:pt x="18061" y="25564"/>
                  </a:lnTo>
                  <a:lnTo>
                    <a:pt x="18061" y="30843"/>
                  </a:lnTo>
                  <a:lnTo>
                    <a:pt x="18061" y="35984"/>
                  </a:lnTo>
                  <a:lnTo>
                    <a:pt x="20701" y="35984"/>
                  </a:lnTo>
                  <a:lnTo>
                    <a:pt x="20701" y="33344"/>
                  </a:lnTo>
                  <a:lnTo>
                    <a:pt x="20701" y="35984"/>
                  </a:lnTo>
                  <a:lnTo>
                    <a:pt x="15561" y="35984"/>
                  </a:lnTo>
                  <a:lnTo>
                    <a:pt x="12921" y="33344"/>
                  </a:lnTo>
                  <a:lnTo>
                    <a:pt x="12921" y="30843"/>
                  </a:lnTo>
                  <a:lnTo>
                    <a:pt x="10281" y="33344"/>
                  </a:lnTo>
                  <a:lnTo>
                    <a:pt x="7780" y="30843"/>
                  </a:lnTo>
                  <a:lnTo>
                    <a:pt x="7780" y="28203"/>
                  </a:lnTo>
                  <a:lnTo>
                    <a:pt x="5141" y="30843"/>
                  </a:lnTo>
                  <a:lnTo>
                    <a:pt x="5141" y="33344"/>
                  </a:lnTo>
                  <a:lnTo>
                    <a:pt x="10281" y="33344"/>
                  </a:lnTo>
                  <a:lnTo>
                    <a:pt x="12921" y="33344"/>
                  </a:lnTo>
                  <a:lnTo>
                    <a:pt x="7780" y="33344"/>
                  </a:lnTo>
                  <a:lnTo>
                    <a:pt x="5141" y="33344"/>
                  </a:lnTo>
                  <a:lnTo>
                    <a:pt x="0" y="23063"/>
                  </a:lnTo>
                  <a:lnTo>
                    <a:pt x="0" y="17922"/>
                  </a:lnTo>
                  <a:lnTo>
                    <a:pt x="0" y="15422"/>
                  </a:lnTo>
                  <a:lnTo>
                    <a:pt x="5141" y="12782"/>
                  </a:lnTo>
                  <a:lnTo>
                    <a:pt x="10281" y="7641"/>
                  </a:lnTo>
                  <a:lnTo>
                    <a:pt x="18061" y="5141"/>
                  </a:lnTo>
                  <a:lnTo>
                    <a:pt x="23202" y="2501"/>
                  </a:lnTo>
                  <a:lnTo>
                    <a:pt x="25842" y="0"/>
                  </a:lnTo>
                  <a:lnTo>
                    <a:pt x="33622" y="0"/>
                  </a:lnTo>
                  <a:lnTo>
                    <a:pt x="38762" y="0"/>
                  </a:lnTo>
                  <a:lnTo>
                    <a:pt x="41263" y="0"/>
                  </a:lnTo>
                  <a:lnTo>
                    <a:pt x="41263" y="5141"/>
                  </a:lnTo>
                  <a:lnTo>
                    <a:pt x="41263" y="76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5DBA4ED-A28B-4F9F-9CA9-492BF8951C59}"/>
                </a:ext>
              </a:extLst>
            </p:cNvPr>
            <p:cNvSpPr/>
            <p:nvPr/>
          </p:nvSpPr>
          <p:spPr>
            <a:xfrm>
              <a:off x="8446248" y="2082479"/>
              <a:ext cx="13893" cy="13893"/>
            </a:xfrm>
            <a:custGeom>
              <a:avLst/>
              <a:gdLst>
                <a:gd name="connsiteX0" fmla="*/ 0 w 0"/>
                <a:gd name="connsiteY0" fmla="*/ 2640 h 0"/>
                <a:gd name="connsiteX1" fmla="*/ 0 w 0"/>
                <a:gd name="connsiteY1" fmla="*/ 0 h 0"/>
                <a:gd name="connsiteX2" fmla="*/ 2640 w 0"/>
                <a:gd name="connsiteY2" fmla="*/ 0 h 0"/>
                <a:gd name="connsiteX3" fmla="*/ 0 w 0"/>
                <a:gd name="connsiteY3" fmla="*/ 0 h 0"/>
                <a:gd name="connsiteX4" fmla="*/ 0 w 0"/>
                <a:gd name="connsiteY4" fmla="*/ 2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40"/>
                  </a:moveTo>
                  <a:lnTo>
                    <a:pt x="0" y="0"/>
                  </a:lnTo>
                  <a:lnTo>
                    <a:pt x="2640" y="0"/>
                  </a:lnTo>
                  <a:lnTo>
                    <a:pt x="0" y="0"/>
                  </a:lnTo>
                  <a:lnTo>
                    <a:pt x="0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8C98E755-BF3C-4D0D-B7A4-84125B542D2C}"/>
                </a:ext>
              </a:extLst>
            </p:cNvPr>
            <p:cNvSpPr/>
            <p:nvPr/>
          </p:nvSpPr>
          <p:spPr>
            <a:xfrm>
              <a:off x="8257855" y="2079979"/>
              <a:ext cx="13893" cy="13893"/>
            </a:xfrm>
            <a:custGeom>
              <a:avLst/>
              <a:gdLst>
                <a:gd name="connsiteX0" fmla="*/ 12921 w 0"/>
                <a:gd name="connsiteY0" fmla="*/ 2501 h 0"/>
                <a:gd name="connsiteX1" fmla="*/ 7641 w 0"/>
                <a:gd name="connsiteY1" fmla="*/ 2501 h 0"/>
                <a:gd name="connsiteX2" fmla="*/ 7641 w 0"/>
                <a:gd name="connsiteY2" fmla="*/ 5141 h 0"/>
                <a:gd name="connsiteX3" fmla="*/ 5141 w 0"/>
                <a:gd name="connsiteY3" fmla="*/ 5141 h 0"/>
                <a:gd name="connsiteX4" fmla="*/ 7641 w 0"/>
                <a:gd name="connsiteY4" fmla="*/ 7641 h 0"/>
                <a:gd name="connsiteX5" fmla="*/ 5141 w 0"/>
                <a:gd name="connsiteY5" fmla="*/ 7641 h 0"/>
                <a:gd name="connsiteX6" fmla="*/ 2501 w 0"/>
                <a:gd name="connsiteY6" fmla="*/ 10281 h 0"/>
                <a:gd name="connsiteX7" fmla="*/ 0 w 0"/>
                <a:gd name="connsiteY7" fmla="*/ 10281 h 0"/>
                <a:gd name="connsiteX8" fmla="*/ 0 w 0"/>
                <a:gd name="connsiteY8" fmla="*/ 5141 h 0"/>
                <a:gd name="connsiteX9" fmla="*/ 0 w 0"/>
                <a:gd name="connsiteY9" fmla="*/ 2501 h 0"/>
                <a:gd name="connsiteX10" fmla="*/ 2501 w 0"/>
                <a:gd name="connsiteY10" fmla="*/ 2501 h 0"/>
                <a:gd name="connsiteX11" fmla="*/ 5141 w 0"/>
                <a:gd name="connsiteY11" fmla="*/ 0 h 0"/>
                <a:gd name="connsiteX12" fmla="*/ 10281 w 0"/>
                <a:gd name="connsiteY12" fmla="*/ 0 h 0"/>
                <a:gd name="connsiteX13" fmla="*/ 12921 w 0"/>
                <a:gd name="connsiteY1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>
                  <a:moveTo>
                    <a:pt x="12921" y="2501"/>
                  </a:moveTo>
                  <a:lnTo>
                    <a:pt x="7641" y="2501"/>
                  </a:lnTo>
                  <a:lnTo>
                    <a:pt x="7641" y="5141"/>
                  </a:lnTo>
                  <a:lnTo>
                    <a:pt x="5141" y="5141"/>
                  </a:lnTo>
                  <a:lnTo>
                    <a:pt x="7641" y="7641"/>
                  </a:lnTo>
                  <a:lnTo>
                    <a:pt x="5141" y="7641"/>
                  </a:lnTo>
                  <a:lnTo>
                    <a:pt x="2501" y="10281"/>
                  </a:lnTo>
                  <a:lnTo>
                    <a:pt x="0" y="10281"/>
                  </a:lnTo>
                  <a:lnTo>
                    <a:pt x="0" y="5141"/>
                  </a:lnTo>
                  <a:lnTo>
                    <a:pt x="0" y="2501"/>
                  </a:lnTo>
                  <a:lnTo>
                    <a:pt x="2501" y="2501"/>
                  </a:lnTo>
                  <a:lnTo>
                    <a:pt x="5141" y="0"/>
                  </a:lnTo>
                  <a:lnTo>
                    <a:pt x="10281" y="0"/>
                  </a:lnTo>
                  <a:lnTo>
                    <a:pt x="1292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15614DCC-75DD-4464-8476-CB9EA280EBCC}"/>
                </a:ext>
              </a:extLst>
            </p:cNvPr>
            <p:cNvSpPr/>
            <p:nvPr/>
          </p:nvSpPr>
          <p:spPr>
            <a:xfrm>
              <a:off x="7436760" y="2082479"/>
              <a:ext cx="13893" cy="13893"/>
            </a:xfrm>
            <a:custGeom>
              <a:avLst/>
              <a:gdLst>
                <a:gd name="connsiteX0" fmla="*/ 10281 w 0"/>
                <a:gd name="connsiteY0" fmla="*/ 2640 h 0"/>
                <a:gd name="connsiteX1" fmla="*/ 10281 w 0"/>
                <a:gd name="connsiteY1" fmla="*/ 5141 h 0"/>
                <a:gd name="connsiteX2" fmla="*/ 7780 w 0"/>
                <a:gd name="connsiteY2" fmla="*/ 7780 h 0"/>
                <a:gd name="connsiteX3" fmla="*/ 7780 w 0"/>
                <a:gd name="connsiteY3" fmla="*/ 10281 h 0"/>
                <a:gd name="connsiteX4" fmla="*/ 5140 w 0"/>
                <a:gd name="connsiteY4" fmla="*/ 12921 h 0"/>
                <a:gd name="connsiteX5" fmla="*/ 0 w 0"/>
                <a:gd name="connsiteY5" fmla="*/ 12921 h 0"/>
                <a:gd name="connsiteX6" fmla="*/ 0 w 0"/>
                <a:gd name="connsiteY6" fmla="*/ 7780 h 0"/>
                <a:gd name="connsiteX7" fmla="*/ 2640 w 0"/>
                <a:gd name="connsiteY7" fmla="*/ 7780 h 0"/>
                <a:gd name="connsiteX8" fmla="*/ 0 w 0"/>
                <a:gd name="connsiteY8" fmla="*/ 7780 h 0"/>
                <a:gd name="connsiteX9" fmla="*/ 2640 w 0"/>
                <a:gd name="connsiteY9" fmla="*/ 7780 h 0"/>
                <a:gd name="connsiteX10" fmla="*/ 2640 w 0"/>
                <a:gd name="connsiteY10" fmla="*/ 5141 h 0"/>
                <a:gd name="connsiteX11" fmla="*/ 0 w 0"/>
                <a:gd name="connsiteY11" fmla="*/ 7780 h 0"/>
                <a:gd name="connsiteX12" fmla="*/ 0 w 0"/>
                <a:gd name="connsiteY12" fmla="*/ 5141 h 0"/>
                <a:gd name="connsiteX13" fmla="*/ 5140 w 0"/>
                <a:gd name="connsiteY13" fmla="*/ 5141 h 0"/>
                <a:gd name="connsiteX14" fmla="*/ 7780 w 0"/>
                <a:gd name="connsiteY14" fmla="*/ 5141 h 0"/>
                <a:gd name="connsiteX15" fmla="*/ 5140 w 0"/>
                <a:gd name="connsiteY15" fmla="*/ 5141 h 0"/>
                <a:gd name="connsiteX16" fmla="*/ 5140 w 0"/>
                <a:gd name="connsiteY16" fmla="*/ 2640 h 0"/>
                <a:gd name="connsiteX17" fmla="*/ 7780 w 0"/>
                <a:gd name="connsiteY17" fmla="*/ 0 h 0"/>
                <a:gd name="connsiteX18" fmla="*/ 10281 w 0"/>
                <a:gd name="connsiteY18" fmla="*/ 2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>
                  <a:moveTo>
                    <a:pt x="10281" y="2640"/>
                  </a:moveTo>
                  <a:lnTo>
                    <a:pt x="10281" y="5141"/>
                  </a:lnTo>
                  <a:lnTo>
                    <a:pt x="7780" y="7780"/>
                  </a:lnTo>
                  <a:lnTo>
                    <a:pt x="7780" y="10281"/>
                  </a:lnTo>
                  <a:lnTo>
                    <a:pt x="5140" y="12921"/>
                  </a:lnTo>
                  <a:lnTo>
                    <a:pt x="0" y="12921"/>
                  </a:lnTo>
                  <a:lnTo>
                    <a:pt x="0" y="7780"/>
                  </a:lnTo>
                  <a:lnTo>
                    <a:pt x="2640" y="7780"/>
                  </a:lnTo>
                  <a:lnTo>
                    <a:pt x="0" y="7780"/>
                  </a:lnTo>
                  <a:lnTo>
                    <a:pt x="2640" y="7780"/>
                  </a:lnTo>
                  <a:lnTo>
                    <a:pt x="2640" y="5141"/>
                  </a:lnTo>
                  <a:lnTo>
                    <a:pt x="0" y="7780"/>
                  </a:lnTo>
                  <a:lnTo>
                    <a:pt x="0" y="5141"/>
                  </a:lnTo>
                  <a:lnTo>
                    <a:pt x="5140" y="5141"/>
                  </a:lnTo>
                  <a:lnTo>
                    <a:pt x="7780" y="5141"/>
                  </a:lnTo>
                  <a:lnTo>
                    <a:pt x="5140" y="5141"/>
                  </a:lnTo>
                  <a:lnTo>
                    <a:pt x="5140" y="2640"/>
                  </a:lnTo>
                  <a:lnTo>
                    <a:pt x="7780" y="0"/>
                  </a:lnTo>
                  <a:lnTo>
                    <a:pt x="10281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23C2C293-6FE5-4AE0-A452-6D3DE6067258}"/>
                </a:ext>
              </a:extLst>
            </p:cNvPr>
            <p:cNvSpPr/>
            <p:nvPr/>
          </p:nvSpPr>
          <p:spPr>
            <a:xfrm>
              <a:off x="9254283" y="2049135"/>
              <a:ext cx="125040" cy="41680"/>
            </a:xfrm>
            <a:custGeom>
              <a:avLst/>
              <a:gdLst>
                <a:gd name="connsiteX0" fmla="*/ 131709 w 125039"/>
                <a:gd name="connsiteY0" fmla="*/ 25703 h 41679"/>
                <a:gd name="connsiteX1" fmla="*/ 126568 w 125039"/>
                <a:gd name="connsiteY1" fmla="*/ 25703 h 41679"/>
                <a:gd name="connsiteX2" fmla="*/ 124067 w 125039"/>
                <a:gd name="connsiteY2" fmla="*/ 23202 h 41679"/>
                <a:gd name="connsiteX3" fmla="*/ 121428 w 125039"/>
                <a:gd name="connsiteY3" fmla="*/ 23202 h 41679"/>
                <a:gd name="connsiteX4" fmla="*/ 118927 w 125039"/>
                <a:gd name="connsiteY4" fmla="*/ 25703 h 41679"/>
                <a:gd name="connsiteX5" fmla="*/ 118927 w 125039"/>
                <a:gd name="connsiteY5" fmla="*/ 23202 h 41679"/>
                <a:gd name="connsiteX6" fmla="*/ 116287 w 125039"/>
                <a:gd name="connsiteY6" fmla="*/ 23202 h 41679"/>
                <a:gd name="connsiteX7" fmla="*/ 116287 w 125039"/>
                <a:gd name="connsiteY7" fmla="*/ 25703 h 41679"/>
                <a:gd name="connsiteX8" fmla="*/ 111147 w 125039"/>
                <a:gd name="connsiteY8" fmla="*/ 25703 h 41679"/>
                <a:gd name="connsiteX9" fmla="*/ 106006 w 125039"/>
                <a:gd name="connsiteY9" fmla="*/ 25703 h 41679"/>
                <a:gd name="connsiteX10" fmla="*/ 100865 w 125039"/>
                <a:gd name="connsiteY10" fmla="*/ 25703 h 41679"/>
                <a:gd name="connsiteX11" fmla="*/ 98226 w 125039"/>
                <a:gd name="connsiteY11" fmla="*/ 25703 h 41679"/>
                <a:gd name="connsiteX12" fmla="*/ 98226 w 125039"/>
                <a:gd name="connsiteY12" fmla="*/ 28342 h 41679"/>
                <a:gd name="connsiteX13" fmla="*/ 98226 w 125039"/>
                <a:gd name="connsiteY13" fmla="*/ 25703 h 41679"/>
                <a:gd name="connsiteX14" fmla="*/ 95725 w 125039"/>
                <a:gd name="connsiteY14" fmla="*/ 25703 h 41679"/>
                <a:gd name="connsiteX15" fmla="*/ 93085 w 125039"/>
                <a:gd name="connsiteY15" fmla="*/ 28342 h 41679"/>
                <a:gd name="connsiteX16" fmla="*/ 90445 w 125039"/>
                <a:gd name="connsiteY16" fmla="*/ 25703 h 41679"/>
                <a:gd name="connsiteX17" fmla="*/ 85305 w 125039"/>
                <a:gd name="connsiteY17" fmla="*/ 25703 h 41679"/>
                <a:gd name="connsiteX18" fmla="*/ 85305 w 125039"/>
                <a:gd name="connsiteY18" fmla="*/ 28342 h 41679"/>
                <a:gd name="connsiteX19" fmla="*/ 80164 w 125039"/>
                <a:gd name="connsiteY19" fmla="*/ 28342 h 41679"/>
                <a:gd name="connsiteX20" fmla="*/ 77525 w 125039"/>
                <a:gd name="connsiteY20" fmla="*/ 28342 h 41679"/>
                <a:gd name="connsiteX21" fmla="*/ 75024 w 125039"/>
                <a:gd name="connsiteY21" fmla="*/ 25703 h 41679"/>
                <a:gd name="connsiteX22" fmla="*/ 72384 w 125039"/>
                <a:gd name="connsiteY22" fmla="*/ 25703 h 41679"/>
                <a:gd name="connsiteX23" fmla="*/ 67105 w 125039"/>
                <a:gd name="connsiteY23" fmla="*/ 30843 h 41679"/>
                <a:gd name="connsiteX24" fmla="*/ 67105 w 125039"/>
                <a:gd name="connsiteY24" fmla="*/ 28342 h 41679"/>
                <a:gd name="connsiteX25" fmla="*/ 67105 w 125039"/>
                <a:gd name="connsiteY25" fmla="*/ 30843 h 41679"/>
                <a:gd name="connsiteX26" fmla="*/ 64604 w 125039"/>
                <a:gd name="connsiteY26" fmla="*/ 30843 h 41679"/>
                <a:gd name="connsiteX27" fmla="*/ 64604 w 125039"/>
                <a:gd name="connsiteY27" fmla="*/ 35984 h 41679"/>
                <a:gd name="connsiteX28" fmla="*/ 61964 w 125039"/>
                <a:gd name="connsiteY28" fmla="*/ 35984 h 41679"/>
                <a:gd name="connsiteX29" fmla="*/ 61964 w 125039"/>
                <a:gd name="connsiteY29" fmla="*/ 38484 h 41679"/>
                <a:gd name="connsiteX30" fmla="*/ 59463 w 125039"/>
                <a:gd name="connsiteY30" fmla="*/ 38484 h 41679"/>
                <a:gd name="connsiteX31" fmla="*/ 56824 w 125039"/>
                <a:gd name="connsiteY31" fmla="*/ 41124 h 41679"/>
                <a:gd name="connsiteX32" fmla="*/ 59463 w 125039"/>
                <a:gd name="connsiteY32" fmla="*/ 41124 h 41679"/>
                <a:gd name="connsiteX33" fmla="*/ 54184 w 125039"/>
                <a:gd name="connsiteY33" fmla="*/ 41124 h 41679"/>
                <a:gd name="connsiteX34" fmla="*/ 51683 w 125039"/>
                <a:gd name="connsiteY34" fmla="*/ 41124 h 41679"/>
                <a:gd name="connsiteX35" fmla="*/ 51683 w 125039"/>
                <a:gd name="connsiteY35" fmla="*/ 43625 h 41679"/>
                <a:gd name="connsiteX36" fmla="*/ 46543 w 125039"/>
                <a:gd name="connsiteY36" fmla="*/ 43625 h 41679"/>
                <a:gd name="connsiteX37" fmla="*/ 43903 w 125039"/>
                <a:gd name="connsiteY37" fmla="*/ 43625 h 41679"/>
                <a:gd name="connsiteX38" fmla="*/ 43903 w 125039"/>
                <a:gd name="connsiteY38" fmla="*/ 46265 h 41679"/>
                <a:gd name="connsiteX39" fmla="*/ 38762 w 125039"/>
                <a:gd name="connsiteY39" fmla="*/ 46265 h 41679"/>
                <a:gd name="connsiteX40" fmla="*/ 36262 w 125039"/>
                <a:gd name="connsiteY40" fmla="*/ 46265 h 41679"/>
                <a:gd name="connsiteX41" fmla="*/ 33622 w 125039"/>
                <a:gd name="connsiteY41" fmla="*/ 43625 h 41679"/>
                <a:gd name="connsiteX42" fmla="*/ 33622 w 125039"/>
                <a:gd name="connsiteY42" fmla="*/ 41124 h 41679"/>
                <a:gd name="connsiteX43" fmla="*/ 36262 w 125039"/>
                <a:gd name="connsiteY43" fmla="*/ 41124 h 41679"/>
                <a:gd name="connsiteX44" fmla="*/ 38762 w 125039"/>
                <a:gd name="connsiteY44" fmla="*/ 43625 h 41679"/>
                <a:gd name="connsiteX45" fmla="*/ 41402 w 125039"/>
                <a:gd name="connsiteY45" fmla="*/ 43625 h 41679"/>
                <a:gd name="connsiteX46" fmla="*/ 43903 w 125039"/>
                <a:gd name="connsiteY46" fmla="*/ 41124 h 41679"/>
                <a:gd name="connsiteX47" fmla="*/ 43903 w 125039"/>
                <a:gd name="connsiteY47" fmla="*/ 35984 h 41679"/>
                <a:gd name="connsiteX48" fmla="*/ 41402 w 125039"/>
                <a:gd name="connsiteY48" fmla="*/ 33344 h 41679"/>
                <a:gd name="connsiteX49" fmla="*/ 38762 w 125039"/>
                <a:gd name="connsiteY49" fmla="*/ 33344 h 41679"/>
                <a:gd name="connsiteX50" fmla="*/ 36262 w 125039"/>
                <a:gd name="connsiteY50" fmla="*/ 30843 h 41679"/>
                <a:gd name="connsiteX51" fmla="*/ 36262 w 125039"/>
                <a:gd name="connsiteY51" fmla="*/ 28342 h 41679"/>
                <a:gd name="connsiteX52" fmla="*/ 36262 w 125039"/>
                <a:gd name="connsiteY52" fmla="*/ 33344 h 41679"/>
                <a:gd name="connsiteX53" fmla="*/ 36262 w 125039"/>
                <a:gd name="connsiteY53" fmla="*/ 35984 h 41679"/>
                <a:gd name="connsiteX54" fmla="*/ 33622 w 125039"/>
                <a:gd name="connsiteY54" fmla="*/ 35984 h 41679"/>
                <a:gd name="connsiteX55" fmla="*/ 33622 w 125039"/>
                <a:gd name="connsiteY55" fmla="*/ 41124 h 41679"/>
                <a:gd name="connsiteX56" fmla="*/ 33622 w 125039"/>
                <a:gd name="connsiteY56" fmla="*/ 46265 h 41679"/>
                <a:gd name="connsiteX57" fmla="*/ 30982 w 125039"/>
                <a:gd name="connsiteY57" fmla="*/ 46265 h 41679"/>
                <a:gd name="connsiteX58" fmla="*/ 25842 w 125039"/>
                <a:gd name="connsiteY58" fmla="*/ 48765 h 41679"/>
                <a:gd name="connsiteX59" fmla="*/ 20701 w 125039"/>
                <a:gd name="connsiteY59" fmla="*/ 48765 h 41679"/>
                <a:gd name="connsiteX60" fmla="*/ 15560 w 125039"/>
                <a:gd name="connsiteY60" fmla="*/ 48765 h 41679"/>
                <a:gd name="connsiteX61" fmla="*/ 12921 w 125039"/>
                <a:gd name="connsiteY61" fmla="*/ 48765 h 41679"/>
                <a:gd name="connsiteX62" fmla="*/ 12921 w 125039"/>
                <a:gd name="connsiteY62" fmla="*/ 46265 h 41679"/>
                <a:gd name="connsiteX63" fmla="*/ 10420 w 125039"/>
                <a:gd name="connsiteY63" fmla="*/ 46265 h 41679"/>
                <a:gd name="connsiteX64" fmla="*/ 7780 w 125039"/>
                <a:gd name="connsiteY64" fmla="*/ 43625 h 41679"/>
                <a:gd name="connsiteX65" fmla="*/ 5280 w 125039"/>
                <a:gd name="connsiteY65" fmla="*/ 43625 h 41679"/>
                <a:gd name="connsiteX66" fmla="*/ 2640 w 125039"/>
                <a:gd name="connsiteY66" fmla="*/ 46265 h 41679"/>
                <a:gd name="connsiteX67" fmla="*/ 2640 w 125039"/>
                <a:gd name="connsiteY67" fmla="*/ 43625 h 41679"/>
                <a:gd name="connsiteX68" fmla="*/ 0 w 125039"/>
                <a:gd name="connsiteY68" fmla="*/ 43625 h 41679"/>
                <a:gd name="connsiteX69" fmla="*/ 0 w 125039"/>
                <a:gd name="connsiteY69" fmla="*/ 41124 h 41679"/>
                <a:gd name="connsiteX70" fmla="*/ 2640 w 125039"/>
                <a:gd name="connsiteY70" fmla="*/ 41124 h 41679"/>
                <a:gd name="connsiteX71" fmla="*/ 2640 w 125039"/>
                <a:gd name="connsiteY71" fmla="*/ 35984 h 41679"/>
                <a:gd name="connsiteX72" fmla="*/ 2640 w 125039"/>
                <a:gd name="connsiteY72" fmla="*/ 33344 h 41679"/>
                <a:gd name="connsiteX73" fmla="*/ 7780 w 125039"/>
                <a:gd name="connsiteY73" fmla="*/ 33344 h 41679"/>
                <a:gd name="connsiteX74" fmla="*/ 12921 w 125039"/>
                <a:gd name="connsiteY74" fmla="*/ 33344 h 41679"/>
                <a:gd name="connsiteX75" fmla="*/ 12921 w 125039"/>
                <a:gd name="connsiteY75" fmla="*/ 30843 h 41679"/>
                <a:gd name="connsiteX76" fmla="*/ 15560 w 125039"/>
                <a:gd name="connsiteY76" fmla="*/ 30843 h 41679"/>
                <a:gd name="connsiteX77" fmla="*/ 15560 w 125039"/>
                <a:gd name="connsiteY77" fmla="*/ 28342 h 41679"/>
                <a:gd name="connsiteX78" fmla="*/ 20701 w 125039"/>
                <a:gd name="connsiteY78" fmla="*/ 28342 h 41679"/>
                <a:gd name="connsiteX79" fmla="*/ 23341 w 125039"/>
                <a:gd name="connsiteY79" fmla="*/ 28342 h 41679"/>
                <a:gd name="connsiteX80" fmla="*/ 23341 w 125039"/>
                <a:gd name="connsiteY80" fmla="*/ 25703 h 41679"/>
                <a:gd name="connsiteX81" fmla="*/ 25842 w 125039"/>
                <a:gd name="connsiteY81" fmla="*/ 25703 h 41679"/>
                <a:gd name="connsiteX82" fmla="*/ 25842 w 125039"/>
                <a:gd name="connsiteY82" fmla="*/ 23202 h 41679"/>
                <a:gd name="connsiteX83" fmla="*/ 28481 w 125039"/>
                <a:gd name="connsiteY83" fmla="*/ 23202 h 41679"/>
                <a:gd name="connsiteX84" fmla="*/ 30982 w 125039"/>
                <a:gd name="connsiteY84" fmla="*/ 20562 h 41679"/>
                <a:gd name="connsiteX85" fmla="*/ 33622 w 125039"/>
                <a:gd name="connsiteY85" fmla="*/ 20562 h 41679"/>
                <a:gd name="connsiteX86" fmla="*/ 30982 w 125039"/>
                <a:gd name="connsiteY86" fmla="*/ 20562 h 41679"/>
                <a:gd name="connsiteX87" fmla="*/ 33622 w 125039"/>
                <a:gd name="connsiteY87" fmla="*/ 20562 h 41679"/>
                <a:gd name="connsiteX88" fmla="*/ 33622 w 125039"/>
                <a:gd name="connsiteY88" fmla="*/ 15422 h 41679"/>
                <a:gd name="connsiteX89" fmla="*/ 36262 w 125039"/>
                <a:gd name="connsiteY89" fmla="*/ 15422 h 41679"/>
                <a:gd name="connsiteX90" fmla="*/ 33622 w 125039"/>
                <a:gd name="connsiteY90" fmla="*/ 12782 h 41679"/>
                <a:gd name="connsiteX91" fmla="*/ 36262 w 125039"/>
                <a:gd name="connsiteY91" fmla="*/ 10281 h 41679"/>
                <a:gd name="connsiteX92" fmla="*/ 36262 w 125039"/>
                <a:gd name="connsiteY92" fmla="*/ 5141 h 41679"/>
                <a:gd name="connsiteX93" fmla="*/ 36262 w 125039"/>
                <a:gd name="connsiteY93" fmla="*/ 2640 h 41679"/>
                <a:gd name="connsiteX94" fmla="*/ 33622 w 125039"/>
                <a:gd name="connsiteY94" fmla="*/ 2640 h 41679"/>
                <a:gd name="connsiteX95" fmla="*/ 36262 w 125039"/>
                <a:gd name="connsiteY95" fmla="*/ 2640 h 41679"/>
                <a:gd name="connsiteX96" fmla="*/ 36262 w 125039"/>
                <a:gd name="connsiteY96" fmla="*/ 0 h 41679"/>
                <a:gd name="connsiteX97" fmla="*/ 33622 w 125039"/>
                <a:gd name="connsiteY97" fmla="*/ 0 h 41679"/>
                <a:gd name="connsiteX98" fmla="*/ 36262 w 125039"/>
                <a:gd name="connsiteY98" fmla="*/ 0 h 41679"/>
                <a:gd name="connsiteX99" fmla="*/ 33622 w 125039"/>
                <a:gd name="connsiteY99" fmla="*/ 0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41679">
                  <a:moveTo>
                    <a:pt x="131709" y="25703"/>
                  </a:moveTo>
                  <a:lnTo>
                    <a:pt x="126568" y="25703"/>
                  </a:lnTo>
                  <a:lnTo>
                    <a:pt x="124067" y="23202"/>
                  </a:lnTo>
                  <a:lnTo>
                    <a:pt x="121428" y="23202"/>
                  </a:lnTo>
                  <a:lnTo>
                    <a:pt x="118927" y="25703"/>
                  </a:lnTo>
                  <a:lnTo>
                    <a:pt x="118927" y="23202"/>
                  </a:lnTo>
                  <a:lnTo>
                    <a:pt x="116287" y="23202"/>
                  </a:lnTo>
                  <a:lnTo>
                    <a:pt x="116287" y="25703"/>
                  </a:lnTo>
                  <a:lnTo>
                    <a:pt x="111147" y="25703"/>
                  </a:lnTo>
                  <a:lnTo>
                    <a:pt x="106006" y="25703"/>
                  </a:lnTo>
                  <a:lnTo>
                    <a:pt x="100865" y="25703"/>
                  </a:lnTo>
                  <a:lnTo>
                    <a:pt x="98226" y="25703"/>
                  </a:lnTo>
                  <a:lnTo>
                    <a:pt x="98226" y="28342"/>
                  </a:lnTo>
                  <a:lnTo>
                    <a:pt x="98226" y="25703"/>
                  </a:lnTo>
                  <a:lnTo>
                    <a:pt x="95725" y="25703"/>
                  </a:lnTo>
                  <a:lnTo>
                    <a:pt x="93085" y="28342"/>
                  </a:lnTo>
                  <a:lnTo>
                    <a:pt x="90445" y="25703"/>
                  </a:lnTo>
                  <a:lnTo>
                    <a:pt x="85305" y="25703"/>
                  </a:lnTo>
                  <a:lnTo>
                    <a:pt x="85305" y="28342"/>
                  </a:lnTo>
                  <a:lnTo>
                    <a:pt x="80164" y="28342"/>
                  </a:lnTo>
                  <a:lnTo>
                    <a:pt x="77525" y="28342"/>
                  </a:lnTo>
                  <a:lnTo>
                    <a:pt x="75024" y="25703"/>
                  </a:lnTo>
                  <a:lnTo>
                    <a:pt x="72384" y="25703"/>
                  </a:lnTo>
                  <a:lnTo>
                    <a:pt x="67105" y="30843"/>
                  </a:lnTo>
                  <a:lnTo>
                    <a:pt x="67105" y="28342"/>
                  </a:lnTo>
                  <a:lnTo>
                    <a:pt x="67105" y="30843"/>
                  </a:lnTo>
                  <a:lnTo>
                    <a:pt x="64604" y="30843"/>
                  </a:lnTo>
                  <a:lnTo>
                    <a:pt x="64604" y="35984"/>
                  </a:lnTo>
                  <a:lnTo>
                    <a:pt x="61964" y="35984"/>
                  </a:lnTo>
                  <a:lnTo>
                    <a:pt x="61964" y="38484"/>
                  </a:lnTo>
                  <a:lnTo>
                    <a:pt x="59463" y="38484"/>
                  </a:lnTo>
                  <a:lnTo>
                    <a:pt x="56824" y="41124"/>
                  </a:lnTo>
                  <a:lnTo>
                    <a:pt x="59463" y="41124"/>
                  </a:lnTo>
                  <a:lnTo>
                    <a:pt x="54184" y="41124"/>
                  </a:lnTo>
                  <a:lnTo>
                    <a:pt x="51683" y="41124"/>
                  </a:lnTo>
                  <a:lnTo>
                    <a:pt x="51683" y="43625"/>
                  </a:lnTo>
                  <a:lnTo>
                    <a:pt x="46543" y="43625"/>
                  </a:lnTo>
                  <a:lnTo>
                    <a:pt x="43903" y="43625"/>
                  </a:lnTo>
                  <a:lnTo>
                    <a:pt x="43903" y="46265"/>
                  </a:lnTo>
                  <a:lnTo>
                    <a:pt x="38762" y="46265"/>
                  </a:lnTo>
                  <a:lnTo>
                    <a:pt x="36262" y="46265"/>
                  </a:lnTo>
                  <a:lnTo>
                    <a:pt x="33622" y="43625"/>
                  </a:lnTo>
                  <a:lnTo>
                    <a:pt x="33622" y="41124"/>
                  </a:lnTo>
                  <a:lnTo>
                    <a:pt x="36262" y="41124"/>
                  </a:lnTo>
                  <a:lnTo>
                    <a:pt x="38762" y="43625"/>
                  </a:lnTo>
                  <a:lnTo>
                    <a:pt x="41402" y="43625"/>
                  </a:lnTo>
                  <a:lnTo>
                    <a:pt x="43903" y="41124"/>
                  </a:lnTo>
                  <a:lnTo>
                    <a:pt x="43903" y="35984"/>
                  </a:lnTo>
                  <a:lnTo>
                    <a:pt x="41402" y="33344"/>
                  </a:lnTo>
                  <a:lnTo>
                    <a:pt x="38762" y="33344"/>
                  </a:lnTo>
                  <a:lnTo>
                    <a:pt x="36262" y="30843"/>
                  </a:lnTo>
                  <a:lnTo>
                    <a:pt x="36262" y="28342"/>
                  </a:lnTo>
                  <a:lnTo>
                    <a:pt x="36262" y="33344"/>
                  </a:lnTo>
                  <a:lnTo>
                    <a:pt x="36262" y="35984"/>
                  </a:lnTo>
                  <a:lnTo>
                    <a:pt x="33622" y="35984"/>
                  </a:lnTo>
                  <a:lnTo>
                    <a:pt x="33622" y="41124"/>
                  </a:lnTo>
                  <a:lnTo>
                    <a:pt x="33622" y="46265"/>
                  </a:lnTo>
                  <a:lnTo>
                    <a:pt x="30982" y="46265"/>
                  </a:lnTo>
                  <a:lnTo>
                    <a:pt x="25842" y="48765"/>
                  </a:lnTo>
                  <a:lnTo>
                    <a:pt x="20701" y="48765"/>
                  </a:lnTo>
                  <a:lnTo>
                    <a:pt x="15560" y="48765"/>
                  </a:lnTo>
                  <a:lnTo>
                    <a:pt x="12921" y="48765"/>
                  </a:lnTo>
                  <a:lnTo>
                    <a:pt x="12921" y="46265"/>
                  </a:lnTo>
                  <a:lnTo>
                    <a:pt x="10420" y="46265"/>
                  </a:lnTo>
                  <a:lnTo>
                    <a:pt x="7780" y="43625"/>
                  </a:lnTo>
                  <a:lnTo>
                    <a:pt x="5280" y="43625"/>
                  </a:lnTo>
                  <a:lnTo>
                    <a:pt x="2640" y="46265"/>
                  </a:lnTo>
                  <a:lnTo>
                    <a:pt x="2640" y="43625"/>
                  </a:lnTo>
                  <a:lnTo>
                    <a:pt x="0" y="43625"/>
                  </a:lnTo>
                  <a:lnTo>
                    <a:pt x="0" y="41124"/>
                  </a:lnTo>
                  <a:lnTo>
                    <a:pt x="2640" y="41124"/>
                  </a:lnTo>
                  <a:lnTo>
                    <a:pt x="2640" y="35984"/>
                  </a:lnTo>
                  <a:lnTo>
                    <a:pt x="2640" y="33344"/>
                  </a:lnTo>
                  <a:lnTo>
                    <a:pt x="7780" y="33344"/>
                  </a:lnTo>
                  <a:lnTo>
                    <a:pt x="12921" y="33344"/>
                  </a:lnTo>
                  <a:lnTo>
                    <a:pt x="12921" y="30843"/>
                  </a:lnTo>
                  <a:lnTo>
                    <a:pt x="15560" y="30843"/>
                  </a:lnTo>
                  <a:lnTo>
                    <a:pt x="15560" y="28342"/>
                  </a:lnTo>
                  <a:lnTo>
                    <a:pt x="20701" y="28342"/>
                  </a:lnTo>
                  <a:lnTo>
                    <a:pt x="23341" y="28342"/>
                  </a:lnTo>
                  <a:lnTo>
                    <a:pt x="23341" y="25703"/>
                  </a:lnTo>
                  <a:lnTo>
                    <a:pt x="25842" y="25703"/>
                  </a:lnTo>
                  <a:lnTo>
                    <a:pt x="25842" y="23202"/>
                  </a:lnTo>
                  <a:lnTo>
                    <a:pt x="28481" y="23202"/>
                  </a:lnTo>
                  <a:lnTo>
                    <a:pt x="30982" y="20562"/>
                  </a:lnTo>
                  <a:lnTo>
                    <a:pt x="33622" y="20562"/>
                  </a:lnTo>
                  <a:lnTo>
                    <a:pt x="30982" y="20562"/>
                  </a:lnTo>
                  <a:lnTo>
                    <a:pt x="33622" y="20562"/>
                  </a:lnTo>
                  <a:lnTo>
                    <a:pt x="33622" y="15422"/>
                  </a:lnTo>
                  <a:lnTo>
                    <a:pt x="36262" y="15422"/>
                  </a:lnTo>
                  <a:lnTo>
                    <a:pt x="33622" y="12782"/>
                  </a:lnTo>
                  <a:lnTo>
                    <a:pt x="36262" y="10281"/>
                  </a:lnTo>
                  <a:lnTo>
                    <a:pt x="36262" y="5141"/>
                  </a:lnTo>
                  <a:lnTo>
                    <a:pt x="36262" y="2640"/>
                  </a:lnTo>
                  <a:lnTo>
                    <a:pt x="33622" y="2640"/>
                  </a:lnTo>
                  <a:lnTo>
                    <a:pt x="36262" y="2640"/>
                  </a:lnTo>
                  <a:lnTo>
                    <a:pt x="36262" y="0"/>
                  </a:lnTo>
                  <a:lnTo>
                    <a:pt x="33622" y="0"/>
                  </a:lnTo>
                  <a:lnTo>
                    <a:pt x="36262" y="0"/>
                  </a:lnTo>
                  <a:lnTo>
                    <a:pt x="33622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7A8E3D6-93E6-48C5-8515-3395FA81A623}"/>
                </a:ext>
              </a:extLst>
            </p:cNvPr>
            <p:cNvSpPr/>
            <p:nvPr/>
          </p:nvSpPr>
          <p:spPr>
            <a:xfrm>
              <a:off x="9274984" y="1977168"/>
              <a:ext cx="41680" cy="69467"/>
            </a:xfrm>
            <a:custGeom>
              <a:avLst/>
              <a:gdLst>
                <a:gd name="connsiteX0" fmla="*/ 12921 w 41679"/>
                <a:gd name="connsiteY0" fmla="*/ 71967 h 69466"/>
                <a:gd name="connsiteX1" fmla="*/ 12921 w 41679"/>
                <a:gd name="connsiteY1" fmla="*/ 66827 h 69466"/>
                <a:gd name="connsiteX2" fmla="*/ 12921 w 41679"/>
                <a:gd name="connsiteY2" fmla="*/ 64326 h 69466"/>
                <a:gd name="connsiteX3" fmla="*/ 10281 w 41679"/>
                <a:gd name="connsiteY3" fmla="*/ 61686 h 69466"/>
                <a:gd name="connsiteX4" fmla="*/ 10281 w 41679"/>
                <a:gd name="connsiteY4" fmla="*/ 56546 h 69466"/>
                <a:gd name="connsiteX5" fmla="*/ 7780 w 41679"/>
                <a:gd name="connsiteY5" fmla="*/ 56546 h 69466"/>
                <a:gd name="connsiteX6" fmla="*/ 2640 w 41679"/>
                <a:gd name="connsiteY6" fmla="*/ 51405 h 69466"/>
                <a:gd name="connsiteX7" fmla="*/ 0 w 41679"/>
                <a:gd name="connsiteY7" fmla="*/ 51405 h 69466"/>
                <a:gd name="connsiteX8" fmla="*/ 0 w 41679"/>
                <a:gd name="connsiteY8" fmla="*/ 46265 h 69466"/>
                <a:gd name="connsiteX9" fmla="*/ 0 w 41679"/>
                <a:gd name="connsiteY9" fmla="*/ 41124 h 69466"/>
                <a:gd name="connsiteX10" fmla="*/ 2640 w 41679"/>
                <a:gd name="connsiteY10" fmla="*/ 38623 h 69466"/>
                <a:gd name="connsiteX11" fmla="*/ 2640 w 41679"/>
                <a:gd name="connsiteY11" fmla="*/ 35984 h 69466"/>
                <a:gd name="connsiteX12" fmla="*/ 5140 w 41679"/>
                <a:gd name="connsiteY12" fmla="*/ 35984 h 69466"/>
                <a:gd name="connsiteX13" fmla="*/ 5140 w 41679"/>
                <a:gd name="connsiteY13" fmla="*/ 33483 h 69466"/>
                <a:gd name="connsiteX14" fmla="*/ 7780 w 41679"/>
                <a:gd name="connsiteY14" fmla="*/ 33483 h 69466"/>
                <a:gd name="connsiteX15" fmla="*/ 10281 w 41679"/>
                <a:gd name="connsiteY15" fmla="*/ 35984 h 69466"/>
                <a:gd name="connsiteX16" fmla="*/ 10281 w 41679"/>
                <a:gd name="connsiteY16" fmla="*/ 33483 h 69466"/>
                <a:gd name="connsiteX17" fmla="*/ 15560 w 41679"/>
                <a:gd name="connsiteY17" fmla="*/ 33483 h 69466"/>
                <a:gd name="connsiteX18" fmla="*/ 20701 w 41679"/>
                <a:gd name="connsiteY18" fmla="*/ 33483 h 69466"/>
                <a:gd name="connsiteX19" fmla="*/ 23202 w 41679"/>
                <a:gd name="connsiteY19" fmla="*/ 33483 h 69466"/>
                <a:gd name="connsiteX20" fmla="*/ 23202 w 41679"/>
                <a:gd name="connsiteY20" fmla="*/ 38623 h 69466"/>
                <a:gd name="connsiteX21" fmla="*/ 23202 w 41679"/>
                <a:gd name="connsiteY21" fmla="*/ 43764 h 69466"/>
                <a:gd name="connsiteX22" fmla="*/ 25842 w 41679"/>
                <a:gd name="connsiteY22" fmla="*/ 46265 h 69466"/>
                <a:gd name="connsiteX23" fmla="*/ 23202 w 41679"/>
                <a:gd name="connsiteY23" fmla="*/ 46265 h 69466"/>
                <a:gd name="connsiteX24" fmla="*/ 23202 w 41679"/>
                <a:gd name="connsiteY24" fmla="*/ 48904 h 69466"/>
                <a:gd name="connsiteX25" fmla="*/ 20701 w 41679"/>
                <a:gd name="connsiteY25" fmla="*/ 48904 h 69466"/>
                <a:gd name="connsiteX26" fmla="*/ 20701 w 41679"/>
                <a:gd name="connsiteY26" fmla="*/ 51405 h 69466"/>
                <a:gd name="connsiteX27" fmla="*/ 18061 w 41679"/>
                <a:gd name="connsiteY27" fmla="*/ 51405 h 69466"/>
                <a:gd name="connsiteX28" fmla="*/ 18061 w 41679"/>
                <a:gd name="connsiteY28" fmla="*/ 54045 h 69466"/>
                <a:gd name="connsiteX29" fmla="*/ 20701 w 41679"/>
                <a:gd name="connsiteY29" fmla="*/ 54045 h 69466"/>
                <a:gd name="connsiteX30" fmla="*/ 20701 w 41679"/>
                <a:gd name="connsiteY30" fmla="*/ 59185 h 69466"/>
                <a:gd name="connsiteX31" fmla="*/ 20701 w 41679"/>
                <a:gd name="connsiteY31" fmla="*/ 64326 h 69466"/>
                <a:gd name="connsiteX32" fmla="*/ 20701 w 41679"/>
                <a:gd name="connsiteY32" fmla="*/ 66827 h 69466"/>
                <a:gd name="connsiteX33" fmla="*/ 23202 w 41679"/>
                <a:gd name="connsiteY33" fmla="*/ 66827 h 69466"/>
                <a:gd name="connsiteX34" fmla="*/ 23202 w 41679"/>
                <a:gd name="connsiteY34" fmla="*/ 61686 h 69466"/>
                <a:gd name="connsiteX35" fmla="*/ 23202 w 41679"/>
                <a:gd name="connsiteY35" fmla="*/ 59185 h 69466"/>
                <a:gd name="connsiteX36" fmla="*/ 25842 w 41679"/>
                <a:gd name="connsiteY36" fmla="*/ 56546 h 69466"/>
                <a:gd name="connsiteX37" fmla="*/ 23202 w 41679"/>
                <a:gd name="connsiteY37" fmla="*/ 54045 h 69466"/>
                <a:gd name="connsiteX38" fmla="*/ 23202 w 41679"/>
                <a:gd name="connsiteY38" fmla="*/ 51405 h 69466"/>
                <a:gd name="connsiteX39" fmla="*/ 28342 w 41679"/>
                <a:gd name="connsiteY39" fmla="*/ 51405 h 69466"/>
                <a:gd name="connsiteX40" fmla="*/ 28342 w 41679"/>
                <a:gd name="connsiteY40" fmla="*/ 48904 h 69466"/>
                <a:gd name="connsiteX41" fmla="*/ 30982 w 41679"/>
                <a:gd name="connsiteY41" fmla="*/ 48904 h 69466"/>
                <a:gd name="connsiteX42" fmla="*/ 28342 w 41679"/>
                <a:gd name="connsiteY42" fmla="*/ 51405 h 69466"/>
                <a:gd name="connsiteX43" fmla="*/ 30982 w 41679"/>
                <a:gd name="connsiteY43" fmla="*/ 51405 h 69466"/>
                <a:gd name="connsiteX44" fmla="*/ 30982 w 41679"/>
                <a:gd name="connsiteY44" fmla="*/ 48904 h 69466"/>
                <a:gd name="connsiteX45" fmla="*/ 36122 w 41679"/>
                <a:gd name="connsiteY45" fmla="*/ 48904 h 69466"/>
                <a:gd name="connsiteX46" fmla="*/ 36122 w 41679"/>
                <a:gd name="connsiteY46" fmla="*/ 51405 h 69466"/>
                <a:gd name="connsiteX47" fmla="*/ 38762 w 41679"/>
                <a:gd name="connsiteY47" fmla="*/ 48904 h 69466"/>
                <a:gd name="connsiteX48" fmla="*/ 43903 w 41679"/>
                <a:gd name="connsiteY48" fmla="*/ 48904 h 69466"/>
                <a:gd name="connsiteX49" fmla="*/ 41263 w 41679"/>
                <a:gd name="connsiteY49" fmla="*/ 48904 h 69466"/>
                <a:gd name="connsiteX50" fmla="*/ 41263 w 41679"/>
                <a:gd name="connsiteY50" fmla="*/ 51405 h 69466"/>
                <a:gd name="connsiteX51" fmla="*/ 41263 w 41679"/>
                <a:gd name="connsiteY51" fmla="*/ 48904 h 69466"/>
                <a:gd name="connsiteX52" fmla="*/ 43903 w 41679"/>
                <a:gd name="connsiteY52" fmla="*/ 48904 h 69466"/>
                <a:gd name="connsiteX53" fmla="*/ 43903 w 41679"/>
                <a:gd name="connsiteY53" fmla="*/ 51405 h 69466"/>
                <a:gd name="connsiteX54" fmla="*/ 38762 w 41679"/>
                <a:gd name="connsiteY54" fmla="*/ 51405 h 69466"/>
                <a:gd name="connsiteX55" fmla="*/ 38762 w 41679"/>
                <a:gd name="connsiteY55" fmla="*/ 56546 h 69466"/>
                <a:gd name="connsiteX56" fmla="*/ 41263 w 41679"/>
                <a:gd name="connsiteY56" fmla="*/ 56546 h 69466"/>
                <a:gd name="connsiteX57" fmla="*/ 41263 w 41679"/>
                <a:gd name="connsiteY57" fmla="*/ 59185 h 69466"/>
                <a:gd name="connsiteX58" fmla="*/ 43903 w 41679"/>
                <a:gd name="connsiteY58" fmla="*/ 59185 h 69466"/>
                <a:gd name="connsiteX59" fmla="*/ 43903 w 41679"/>
                <a:gd name="connsiteY59" fmla="*/ 56546 h 69466"/>
                <a:gd name="connsiteX60" fmla="*/ 43903 w 41679"/>
                <a:gd name="connsiteY60" fmla="*/ 59185 h 69466"/>
                <a:gd name="connsiteX61" fmla="*/ 46404 w 41679"/>
                <a:gd name="connsiteY61" fmla="*/ 59185 h 69466"/>
                <a:gd name="connsiteX62" fmla="*/ 43903 w 41679"/>
                <a:gd name="connsiteY62" fmla="*/ 59185 h 69466"/>
                <a:gd name="connsiteX63" fmla="*/ 46404 w 41679"/>
                <a:gd name="connsiteY63" fmla="*/ 59185 h 69466"/>
                <a:gd name="connsiteX64" fmla="*/ 46404 w 41679"/>
                <a:gd name="connsiteY64" fmla="*/ 61686 h 69466"/>
                <a:gd name="connsiteX65" fmla="*/ 49182 w 41679"/>
                <a:gd name="connsiteY65" fmla="*/ 59185 h 69466"/>
                <a:gd name="connsiteX66" fmla="*/ 49182 w 41679"/>
                <a:gd name="connsiteY66" fmla="*/ 61686 h 69466"/>
                <a:gd name="connsiteX67" fmla="*/ 49182 w 41679"/>
                <a:gd name="connsiteY67" fmla="*/ 59185 h 69466"/>
                <a:gd name="connsiteX68" fmla="*/ 51683 w 41679"/>
                <a:gd name="connsiteY68" fmla="*/ 59185 h 69466"/>
                <a:gd name="connsiteX69" fmla="*/ 51683 w 41679"/>
                <a:gd name="connsiteY69" fmla="*/ 56546 h 69466"/>
                <a:gd name="connsiteX70" fmla="*/ 46404 w 41679"/>
                <a:gd name="connsiteY70" fmla="*/ 56546 h 69466"/>
                <a:gd name="connsiteX71" fmla="*/ 46404 w 41679"/>
                <a:gd name="connsiteY71" fmla="*/ 54045 h 69466"/>
                <a:gd name="connsiteX72" fmla="*/ 49182 w 41679"/>
                <a:gd name="connsiteY72" fmla="*/ 51405 h 69466"/>
                <a:gd name="connsiteX73" fmla="*/ 49182 w 41679"/>
                <a:gd name="connsiteY73" fmla="*/ 46265 h 69466"/>
                <a:gd name="connsiteX74" fmla="*/ 49182 w 41679"/>
                <a:gd name="connsiteY74" fmla="*/ 41124 h 69466"/>
                <a:gd name="connsiteX75" fmla="*/ 51683 w 41679"/>
                <a:gd name="connsiteY75" fmla="*/ 38623 h 69466"/>
                <a:gd name="connsiteX76" fmla="*/ 49182 w 41679"/>
                <a:gd name="connsiteY76" fmla="*/ 38623 h 69466"/>
                <a:gd name="connsiteX77" fmla="*/ 51683 w 41679"/>
                <a:gd name="connsiteY77" fmla="*/ 38623 h 69466"/>
                <a:gd name="connsiteX78" fmla="*/ 51683 w 41679"/>
                <a:gd name="connsiteY78" fmla="*/ 35984 h 69466"/>
                <a:gd name="connsiteX79" fmla="*/ 49182 w 41679"/>
                <a:gd name="connsiteY79" fmla="*/ 33483 h 69466"/>
                <a:gd name="connsiteX80" fmla="*/ 49182 w 41679"/>
                <a:gd name="connsiteY80" fmla="*/ 28342 h 69466"/>
                <a:gd name="connsiteX81" fmla="*/ 49182 w 41679"/>
                <a:gd name="connsiteY81" fmla="*/ 25842 h 69466"/>
                <a:gd name="connsiteX82" fmla="*/ 46404 w 41679"/>
                <a:gd name="connsiteY82" fmla="*/ 25842 h 69466"/>
                <a:gd name="connsiteX83" fmla="*/ 49182 w 41679"/>
                <a:gd name="connsiteY83" fmla="*/ 25842 h 69466"/>
                <a:gd name="connsiteX84" fmla="*/ 46404 w 41679"/>
                <a:gd name="connsiteY84" fmla="*/ 23202 h 69466"/>
                <a:gd name="connsiteX85" fmla="*/ 46404 w 41679"/>
                <a:gd name="connsiteY85" fmla="*/ 18061 h 69466"/>
                <a:gd name="connsiteX86" fmla="*/ 43903 w 41679"/>
                <a:gd name="connsiteY86" fmla="*/ 18061 h 69466"/>
                <a:gd name="connsiteX87" fmla="*/ 43903 w 41679"/>
                <a:gd name="connsiteY87" fmla="*/ 15560 h 69466"/>
                <a:gd name="connsiteX88" fmla="*/ 41263 w 41679"/>
                <a:gd name="connsiteY88" fmla="*/ 15560 h 69466"/>
                <a:gd name="connsiteX89" fmla="*/ 38762 w 41679"/>
                <a:gd name="connsiteY89" fmla="*/ 18061 h 69466"/>
                <a:gd name="connsiteX90" fmla="*/ 38762 w 41679"/>
                <a:gd name="connsiteY90" fmla="*/ 15560 h 69466"/>
                <a:gd name="connsiteX91" fmla="*/ 38762 w 41679"/>
                <a:gd name="connsiteY91" fmla="*/ 18061 h 69466"/>
                <a:gd name="connsiteX92" fmla="*/ 36122 w 41679"/>
                <a:gd name="connsiteY92" fmla="*/ 20701 h 69466"/>
                <a:gd name="connsiteX93" fmla="*/ 33483 w 41679"/>
                <a:gd name="connsiteY93" fmla="*/ 20701 h 69466"/>
                <a:gd name="connsiteX94" fmla="*/ 33483 w 41679"/>
                <a:gd name="connsiteY94" fmla="*/ 15560 h 69466"/>
                <a:gd name="connsiteX95" fmla="*/ 33483 w 41679"/>
                <a:gd name="connsiteY95" fmla="*/ 10420 h 69466"/>
                <a:gd name="connsiteX96" fmla="*/ 30982 w 41679"/>
                <a:gd name="connsiteY96" fmla="*/ 7780 h 69466"/>
                <a:gd name="connsiteX97" fmla="*/ 30982 w 41679"/>
                <a:gd name="connsiteY97" fmla="*/ 2501 h 69466"/>
                <a:gd name="connsiteX98" fmla="*/ 28342 w 41679"/>
                <a:gd name="connsiteY98" fmla="*/ 2501 h 69466"/>
                <a:gd name="connsiteX99" fmla="*/ 28342 w 41679"/>
                <a:gd name="connsiteY99" fmla="*/ 0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69466">
                  <a:moveTo>
                    <a:pt x="12921" y="71967"/>
                  </a:moveTo>
                  <a:lnTo>
                    <a:pt x="12921" y="66827"/>
                  </a:lnTo>
                  <a:lnTo>
                    <a:pt x="12921" y="64326"/>
                  </a:lnTo>
                  <a:lnTo>
                    <a:pt x="10281" y="61686"/>
                  </a:lnTo>
                  <a:lnTo>
                    <a:pt x="10281" y="56546"/>
                  </a:lnTo>
                  <a:lnTo>
                    <a:pt x="7780" y="56546"/>
                  </a:lnTo>
                  <a:lnTo>
                    <a:pt x="2640" y="51405"/>
                  </a:lnTo>
                  <a:lnTo>
                    <a:pt x="0" y="51405"/>
                  </a:lnTo>
                  <a:lnTo>
                    <a:pt x="0" y="46265"/>
                  </a:lnTo>
                  <a:lnTo>
                    <a:pt x="0" y="41124"/>
                  </a:lnTo>
                  <a:lnTo>
                    <a:pt x="2640" y="38623"/>
                  </a:lnTo>
                  <a:lnTo>
                    <a:pt x="2640" y="35984"/>
                  </a:lnTo>
                  <a:lnTo>
                    <a:pt x="5140" y="35984"/>
                  </a:lnTo>
                  <a:lnTo>
                    <a:pt x="5140" y="33483"/>
                  </a:lnTo>
                  <a:lnTo>
                    <a:pt x="7780" y="33483"/>
                  </a:lnTo>
                  <a:lnTo>
                    <a:pt x="10281" y="35984"/>
                  </a:lnTo>
                  <a:lnTo>
                    <a:pt x="10281" y="33483"/>
                  </a:lnTo>
                  <a:lnTo>
                    <a:pt x="15560" y="33483"/>
                  </a:lnTo>
                  <a:lnTo>
                    <a:pt x="20701" y="33483"/>
                  </a:lnTo>
                  <a:lnTo>
                    <a:pt x="23202" y="33483"/>
                  </a:lnTo>
                  <a:lnTo>
                    <a:pt x="23202" y="38623"/>
                  </a:lnTo>
                  <a:lnTo>
                    <a:pt x="23202" y="43764"/>
                  </a:lnTo>
                  <a:lnTo>
                    <a:pt x="25842" y="46265"/>
                  </a:lnTo>
                  <a:lnTo>
                    <a:pt x="23202" y="46265"/>
                  </a:lnTo>
                  <a:lnTo>
                    <a:pt x="23202" y="48904"/>
                  </a:lnTo>
                  <a:lnTo>
                    <a:pt x="20701" y="48904"/>
                  </a:lnTo>
                  <a:lnTo>
                    <a:pt x="20701" y="51405"/>
                  </a:lnTo>
                  <a:lnTo>
                    <a:pt x="18061" y="51405"/>
                  </a:lnTo>
                  <a:lnTo>
                    <a:pt x="18061" y="54045"/>
                  </a:lnTo>
                  <a:lnTo>
                    <a:pt x="20701" y="54045"/>
                  </a:lnTo>
                  <a:lnTo>
                    <a:pt x="20701" y="59185"/>
                  </a:lnTo>
                  <a:lnTo>
                    <a:pt x="20701" y="64326"/>
                  </a:lnTo>
                  <a:lnTo>
                    <a:pt x="20701" y="66827"/>
                  </a:lnTo>
                  <a:lnTo>
                    <a:pt x="23202" y="66827"/>
                  </a:lnTo>
                  <a:lnTo>
                    <a:pt x="23202" y="61686"/>
                  </a:lnTo>
                  <a:lnTo>
                    <a:pt x="23202" y="59185"/>
                  </a:lnTo>
                  <a:lnTo>
                    <a:pt x="25842" y="56546"/>
                  </a:lnTo>
                  <a:lnTo>
                    <a:pt x="23202" y="54045"/>
                  </a:lnTo>
                  <a:lnTo>
                    <a:pt x="23202" y="51405"/>
                  </a:lnTo>
                  <a:lnTo>
                    <a:pt x="28342" y="51405"/>
                  </a:lnTo>
                  <a:lnTo>
                    <a:pt x="28342" y="48904"/>
                  </a:lnTo>
                  <a:lnTo>
                    <a:pt x="30982" y="48904"/>
                  </a:lnTo>
                  <a:lnTo>
                    <a:pt x="28342" y="51405"/>
                  </a:lnTo>
                  <a:lnTo>
                    <a:pt x="30982" y="51405"/>
                  </a:lnTo>
                  <a:lnTo>
                    <a:pt x="30982" y="48904"/>
                  </a:lnTo>
                  <a:lnTo>
                    <a:pt x="36122" y="48904"/>
                  </a:lnTo>
                  <a:lnTo>
                    <a:pt x="36122" y="51405"/>
                  </a:lnTo>
                  <a:lnTo>
                    <a:pt x="38762" y="48904"/>
                  </a:lnTo>
                  <a:lnTo>
                    <a:pt x="43903" y="48904"/>
                  </a:lnTo>
                  <a:lnTo>
                    <a:pt x="41263" y="48904"/>
                  </a:lnTo>
                  <a:lnTo>
                    <a:pt x="41263" y="51405"/>
                  </a:lnTo>
                  <a:lnTo>
                    <a:pt x="41263" y="48904"/>
                  </a:lnTo>
                  <a:lnTo>
                    <a:pt x="43903" y="48904"/>
                  </a:lnTo>
                  <a:lnTo>
                    <a:pt x="43903" y="51405"/>
                  </a:lnTo>
                  <a:lnTo>
                    <a:pt x="38762" y="51405"/>
                  </a:lnTo>
                  <a:lnTo>
                    <a:pt x="38762" y="56546"/>
                  </a:lnTo>
                  <a:lnTo>
                    <a:pt x="41263" y="56546"/>
                  </a:lnTo>
                  <a:lnTo>
                    <a:pt x="41263" y="59185"/>
                  </a:lnTo>
                  <a:lnTo>
                    <a:pt x="43903" y="59185"/>
                  </a:lnTo>
                  <a:lnTo>
                    <a:pt x="43903" y="56546"/>
                  </a:lnTo>
                  <a:lnTo>
                    <a:pt x="43903" y="59185"/>
                  </a:lnTo>
                  <a:lnTo>
                    <a:pt x="46404" y="59185"/>
                  </a:lnTo>
                  <a:lnTo>
                    <a:pt x="43903" y="59185"/>
                  </a:lnTo>
                  <a:lnTo>
                    <a:pt x="46404" y="59185"/>
                  </a:lnTo>
                  <a:lnTo>
                    <a:pt x="46404" y="61686"/>
                  </a:lnTo>
                  <a:lnTo>
                    <a:pt x="49182" y="59185"/>
                  </a:lnTo>
                  <a:lnTo>
                    <a:pt x="49182" y="61686"/>
                  </a:lnTo>
                  <a:lnTo>
                    <a:pt x="49182" y="59185"/>
                  </a:lnTo>
                  <a:lnTo>
                    <a:pt x="51683" y="59185"/>
                  </a:lnTo>
                  <a:lnTo>
                    <a:pt x="51683" y="56546"/>
                  </a:lnTo>
                  <a:lnTo>
                    <a:pt x="46404" y="56546"/>
                  </a:lnTo>
                  <a:lnTo>
                    <a:pt x="46404" y="54045"/>
                  </a:lnTo>
                  <a:lnTo>
                    <a:pt x="49182" y="51405"/>
                  </a:lnTo>
                  <a:lnTo>
                    <a:pt x="49182" y="46265"/>
                  </a:lnTo>
                  <a:lnTo>
                    <a:pt x="49182" y="41124"/>
                  </a:lnTo>
                  <a:lnTo>
                    <a:pt x="51683" y="38623"/>
                  </a:lnTo>
                  <a:lnTo>
                    <a:pt x="49182" y="38623"/>
                  </a:lnTo>
                  <a:lnTo>
                    <a:pt x="51683" y="38623"/>
                  </a:lnTo>
                  <a:lnTo>
                    <a:pt x="51683" y="35984"/>
                  </a:lnTo>
                  <a:lnTo>
                    <a:pt x="49182" y="33483"/>
                  </a:lnTo>
                  <a:lnTo>
                    <a:pt x="49182" y="28342"/>
                  </a:lnTo>
                  <a:lnTo>
                    <a:pt x="49182" y="25842"/>
                  </a:lnTo>
                  <a:lnTo>
                    <a:pt x="46404" y="25842"/>
                  </a:lnTo>
                  <a:lnTo>
                    <a:pt x="49182" y="25842"/>
                  </a:lnTo>
                  <a:lnTo>
                    <a:pt x="46404" y="23202"/>
                  </a:lnTo>
                  <a:lnTo>
                    <a:pt x="46404" y="18061"/>
                  </a:lnTo>
                  <a:lnTo>
                    <a:pt x="43903" y="18061"/>
                  </a:lnTo>
                  <a:lnTo>
                    <a:pt x="43903" y="15560"/>
                  </a:lnTo>
                  <a:lnTo>
                    <a:pt x="41263" y="15560"/>
                  </a:lnTo>
                  <a:lnTo>
                    <a:pt x="38762" y="18061"/>
                  </a:lnTo>
                  <a:lnTo>
                    <a:pt x="38762" y="15560"/>
                  </a:lnTo>
                  <a:lnTo>
                    <a:pt x="38762" y="18061"/>
                  </a:lnTo>
                  <a:lnTo>
                    <a:pt x="36122" y="20701"/>
                  </a:lnTo>
                  <a:lnTo>
                    <a:pt x="33483" y="20701"/>
                  </a:lnTo>
                  <a:lnTo>
                    <a:pt x="33483" y="15560"/>
                  </a:lnTo>
                  <a:lnTo>
                    <a:pt x="33483" y="10420"/>
                  </a:lnTo>
                  <a:lnTo>
                    <a:pt x="30982" y="7780"/>
                  </a:lnTo>
                  <a:lnTo>
                    <a:pt x="30982" y="2501"/>
                  </a:lnTo>
                  <a:lnTo>
                    <a:pt x="28342" y="2501"/>
                  </a:lnTo>
                  <a:lnTo>
                    <a:pt x="28342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091A6A62-4507-4E0A-BF03-F8C17AF22303}"/>
                </a:ext>
              </a:extLst>
            </p:cNvPr>
            <p:cNvSpPr/>
            <p:nvPr/>
          </p:nvSpPr>
          <p:spPr>
            <a:xfrm>
              <a:off x="9228581" y="1946325"/>
              <a:ext cx="69467" cy="55573"/>
            </a:xfrm>
            <a:custGeom>
              <a:avLst/>
              <a:gdLst>
                <a:gd name="connsiteX0" fmla="*/ 74746 w 69466"/>
                <a:gd name="connsiteY0" fmla="*/ 30843 h 55573"/>
                <a:gd name="connsiteX1" fmla="*/ 72245 w 69466"/>
                <a:gd name="connsiteY1" fmla="*/ 30843 h 55573"/>
                <a:gd name="connsiteX2" fmla="*/ 72245 w 69466"/>
                <a:gd name="connsiteY2" fmla="*/ 28203 h 55573"/>
                <a:gd name="connsiteX3" fmla="*/ 69606 w 69466"/>
                <a:gd name="connsiteY3" fmla="*/ 28203 h 55573"/>
                <a:gd name="connsiteX4" fmla="*/ 69606 w 69466"/>
                <a:gd name="connsiteY4" fmla="*/ 25703 h 55573"/>
                <a:gd name="connsiteX5" fmla="*/ 67105 w 69466"/>
                <a:gd name="connsiteY5" fmla="*/ 25703 h 55573"/>
                <a:gd name="connsiteX6" fmla="*/ 67105 w 69466"/>
                <a:gd name="connsiteY6" fmla="*/ 23063 h 55573"/>
                <a:gd name="connsiteX7" fmla="*/ 69606 w 69466"/>
                <a:gd name="connsiteY7" fmla="*/ 23063 h 55573"/>
                <a:gd name="connsiteX8" fmla="*/ 67105 w 69466"/>
                <a:gd name="connsiteY8" fmla="*/ 23063 h 55573"/>
                <a:gd name="connsiteX9" fmla="*/ 67105 w 69466"/>
                <a:gd name="connsiteY9" fmla="*/ 25703 h 55573"/>
                <a:gd name="connsiteX10" fmla="*/ 61964 w 69466"/>
                <a:gd name="connsiteY10" fmla="*/ 25703 h 55573"/>
                <a:gd name="connsiteX11" fmla="*/ 51544 w 69466"/>
                <a:gd name="connsiteY11" fmla="*/ 25703 h 55573"/>
                <a:gd name="connsiteX12" fmla="*/ 51544 w 69466"/>
                <a:gd name="connsiteY12" fmla="*/ 23063 h 55573"/>
                <a:gd name="connsiteX13" fmla="*/ 49043 w 69466"/>
                <a:gd name="connsiteY13" fmla="*/ 25703 h 55573"/>
                <a:gd name="connsiteX14" fmla="*/ 49043 w 69466"/>
                <a:gd name="connsiteY14" fmla="*/ 23063 h 55573"/>
                <a:gd name="connsiteX15" fmla="*/ 46404 w 69466"/>
                <a:gd name="connsiteY15" fmla="*/ 23063 h 55573"/>
                <a:gd name="connsiteX16" fmla="*/ 46404 w 69466"/>
                <a:gd name="connsiteY16" fmla="*/ 25703 h 55573"/>
                <a:gd name="connsiteX17" fmla="*/ 49043 w 69466"/>
                <a:gd name="connsiteY17" fmla="*/ 25703 h 55573"/>
                <a:gd name="connsiteX18" fmla="*/ 49043 w 69466"/>
                <a:gd name="connsiteY18" fmla="*/ 30843 h 55573"/>
                <a:gd name="connsiteX19" fmla="*/ 49043 w 69466"/>
                <a:gd name="connsiteY19" fmla="*/ 35984 h 55573"/>
                <a:gd name="connsiteX20" fmla="*/ 46404 w 69466"/>
                <a:gd name="connsiteY20" fmla="*/ 35984 h 55573"/>
                <a:gd name="connsiteX21" fmla="*/ 49043 w 69466"/>
                <a:gd name="connsiteY21" fmla="*/ 35984 h 55573"/>
                <a:gd name="connsiteX22" fmla="*/ 49043 w 69466"/>
                <a:gd name="connsiteY22" fmla="*/ 33344 h 55573"/>
                <a:gd name="connsiteX23" fmla="*/ 51544 w 69466"/>
                <a:gd name="connsiteY23" fmla="*/ 35984 h 55573"/>
                <a:gd name="connsiteX24" fmla="*/ 51544 w 69466"/>
                <a:gd name="connsiteY24" fmla="*/ 38623 h 55573"/>
                <a:gd name="connsiteX25" fmla="*/ 54184 w 69466"/>
                <a:gd name="connsiteY25" fmla="*/ 38623 h 55573"/>
                <a:gd name="connsiteX26" fmla="*/ 54184 w 69466"/>
                <a:gd name="connsiteY26" fmla="*/ 43764 h 55573"/>
                <a:gd name="connsiteX27" fmla="*/ 56685 w 69466"/>
                <a:gd name="connsiteY27" fmla="*/ 43764 h 55573"/>
                <a:gd name="connsiteX28" fmla="*/ 56685 w 69466"/>
                <a:gd name="connsiteY28" fmla="*/ 46404 h 55573"/>
                <a:gd name="connsiteX29" fmla="*/ 54184 w 69466"/>
                <a:gd name="connsiteY29" fmla="*/ 46404 h 55573"/>
                <a:gd name="connsiteX30" fmla="*/ 54184 w 69466"/>
                <a:gd name="connsiteY30" fmla="*/ 51544 h 55573"/>
                <a:gd name="connsiteX31" fmla="*/ 51544 w 69466"/>
                <a:gd name="connsiteY31" fmla="*/ 48904 h 55573"/>
                <a:gd name="connsiteX32" fmla="*/ 51544 w 69466"/>
                <a:gd name="connsiteY32" fmla="*/ 43764 h 55573"/>
                <a:gd name="connsiteX33" fmla="*/ 54184 w 69466"/>
                <a:gd name="connsiteY33" fmla="*/ 43764 h 55573"/>
                <a:gd name="connsiteX34" fmla="*/ 54184 w 69466"/>
                <a:gd name="connsiteY34" fmla="*/ 41263 h 55573"/>
                <a:gd name="connsiteX35" fmla="*/ 51544 w 69466"/>
                <a:gd name="connsiteY35" fmla="*/ 41263 h 55573"/>
                <a:gd name="connsiteX36" fmla="*/ 49043 w 69466"/>
                <a:gd name="connsiteY36" fmla="*/ 43764 h 55573"/>
                <a:gd name="connsiteX37" fmla="*/ 49043 w 69466"/>
                <a:gd name="connsiteY37" fmla="*/ 48904 h 55573"/>
                <a:gd name="connsiteX38" fmla="*/ 46404 w 69466"/>
                <a:gd name="connsiteY38" fmla="*/ 51544 h 55573"/>
                <a:gd name="connsiteX39" fmla="*/ 46404 w 69466"/>
                <a:gd name="connsiteY39" fmla="*/ 54045 h 55573"/>
                <a:gd name="connsiteX40" fmla="*/ 41263 w 69466"/>
                <a:gd name="connsiteY40" fmla="*/ 54045 h 55573"/>
                <a:gd name="connsiteX41" fmla="*/ 41263 w 69466"/>
                <a:gd name="connsiteY41" fmla="*/ 56685 h 55573"/>
                <a:gd name="connsiteX42" fmla="*/ 36123 w 69466"/>
                <a:gd name="connsiteY42" fmla="*/ 56685 h 55573"/>
                <a:gd name="connsiteX43" fmla="*/ 33483 w 69466"/>
                <a:gd name="connsiteY43" fmla="*/ 59185 h 55573"/>
                <a:gd name="connsiteX44" fmla="*/ 33483 w 69466"/>
                <a:gd name="connsiteY44" fmla="*/ 61825 h 55573"/>
                <a:gd name="connsiteX45" fmla="*/ 30982 w 69466"/>
                <a:gd name="connsiteY45" fmla="*/ 61825 h 55573"/>
                <a:gd name="connsiteX46" fmla="*/ 30982 w 69466"/>
                <a:gd name="connsiteY46" fmla="*/ 56685 h 55573"/>
                <a:gd name="connsiteX47" fmla="*/ 30982 w 69466"/>
                <a:gd name="connsiteY47" fmla="*/ 51544 h 55573"/>
                <a:gd name="connsiteX48" fmla="*/ 30982 w 69466"/>
                <a:gd name="connsiteY48" fmla="*/ 48904 h 55573"/>
                <a:gd name="connsiteX49" fmla="*/ 33483 w 69466"/>
                <a:gd name="connsiteY49" fmla="*/ 48904 h 55573"/>
                <a:gd name="connsiteX50" fmla="*/ 33483 w 69466"/>
                <a:gd name="connsiteY50" fmla="*/ 43764 h 55573"/>
                <a:gd name="connsiteX51" fmla="*/ 33483 w 69466"/>
                <a:gd name="connsiteY51" fmla="*/ 41263 h 55573"/>
                <a:gd name="connsiteX52" fmla="*/ 36123 w 69466"/>
                <a:gd name="connsiteY52" fmla="*/ 41263 h 55573"/>
                <a:gd name="connsiteX53" fmla="*/ 36123 w 69466"/>
                <a:gd name="connsiteY53" fmla="*/ 43764 h 55573"/>
                <a:gd name="connsiteX54" fmla="*/ 38623 w 69466"/>
                <a:gd name="connsiteY54" fmla="*/ 41263 h 55573"/>
                <a:gd name="connsiteX55" fmla="*/ 38623 w 69466"/>
                <a:gd name="connsiteY55" fmla="*/ 38623 h 55573"/>
                <a:gd name="connsiteX56" fmla="*/ 36123 w 69466"/>
                <a:gd name="connsiteY56" fmla="*/ 35984 h 55573"/>
                <a:gd name="connsiteX57" fmla="*/ 33483 w 69466"/>
                <a:gd name="connsiteY57" fmla="*/ 35984 h 55573"/>
                <a:gd name="connsiteX58" fmla="*/ 36123 w 69466"/>
                <a:gd name="connsiteY58" fmla="*/ 35984 h 55573"/>
                <a:gd name="connsiteX59" fmla="*/ 36123 w 69466"/>
                <a:gd name="connsiteY59" fmla="*/ 38623 h 55573"/>
                <a:gd name="connsiteX60" fmla="*/ 36123 w 69466"/>
                <a:gd name="connsiteY60" fmla="*/ 35984 h 55573"/>
                <a:gd name="connsiteX61" fmla="*/ 30982 w 69466"/>
                <a:gd name="connsiteY61" fmla="*/ 35984 h 55573"/>
                <a:gd name="connsiteX62" fmla="*/ 30982 w 69466"/>
                <a:gd name="connsiteY62" fmla="*/ 33344 h 55573"/>
                <a:gd name="connsiteX63" fmla="*/ 28342 w 69466"/>
                <a:gd name="connsiteY63" fmla="*/ 33344 h 55573"/>
                <a:gd name="connsiteX64" fmla="*/ 30982 w 69466"/>
                <a:gd name="connsiteY64" fmla="*/ 35984 h 55573"/>
                <a:gd name="connsiteX65" fmla="*/ 25703 w 69466"/>
                <a:gd name="connsiteY65" fmla="*/ 35984 h 55573"/>
                <a:gd name="connsiteX66" fmla="*/ 28342 w 69466"/>
                <a:gd name="connsiteY66" fmla="*/ 35984 h 55573"/>
                <a:gd name="connsiteX67" fmla="*/ 25703 w 69466"/>
                <a:gd name="connsiteY67" fmla="*/ 38623 h 55573"/>
                <a:gd name="connsiteX68" fmla="*/ 23202 w 69466"/>
                <a:gd name="connsiteY68" fmla="*/ 38623 h 55573"/>
                <a:gd name="connsiteX69" fmla="*/ 23202 w 69466"/>
                <a:gd name="connsiteY69" fmla="*/ 41263 h 55573"/>
                <a:gd name="connsiteX70" fmla="*/ 18061 w 69466"/>
                <a:gd name="connsiteY70" fmla="*/ 41263 h 55573"/>
                <a:gd name="connsiteX71" fmla="*/ 18061 w 69466"/>
                <a:gd name="connsiteY71" fmla="*/ 43764 h 55573"/>
                <a:gd name="connsiteX72" fmla="*/ 15422 w 69466"/>
                <a:gd name="connsiteY72" fmla="*/ 46404 h 55573"/>
                <a:gd name="connsiteX73" fmla="*/ 12921 w 69466"/>
                <a:gd name="connsiteY73" fmla="*/ 46404 h 55573"/>
                <a:gd name="connsiteX74" fmla="*/ 12921 w 69466"/>
                <a:gd name="connsiteY74" fmla="*/ 51544 h 55573"/>
                <a:gd name="connsiteX75" fmla="*/ 10281 w 69466"/>
                <a:gd name="connsiteY75" fmla="*/ 54045 h 55573"/>
                <a:gd name="connsiteX76" fmla="*/ 5141 w 69466"/>
                <a:gd name="connsiteY76" fmla="*/ 54045 h 55573"/>
                <a:gd name="connsiteX77" fmla="*/ 5141 w 69466"/>
                <a:gd name="connsiteY77" fmla="*/ 51544 h 55573"/>
                <a:gd name="connsiteX78" fmla="*/ 5141 w 69466"/>
                <a:gd name="connsiteY78" fmla="*/ 54045 h 55573"/>
                <a:gd name="connsiteX79" fmla="*/ 2640 w 69466"/>
                <a:gd name="connsiteY79" fmla="*/ 54045 h 55573"/>
                <a:gd name="connsiteX80" fmla="*/ 0 w 69466"/>
                <a:gd name="connsiteY80" fmla="*/ 51544 h 55573"/>
                <a:gd name="connsiteX81" fmla="*/ 0 w 69466"/>
                <a:gd name="connsiteY81" fmla="*/ 46404 h 55573"/>
                <a:gd name="connsiteX82" fmla="*/ 2640 w 69466"/>
                <a:gd name="connsiteY82" fmla="*/ 43764 h 55573"/>
                <a:gd name="connsiteX83" fmla="*/ 2640 w 69466"/>
                <a:gd name="connsiteY83" fmla="*/ 41263 h 55573"/>
                <a:gd name="connsiteX84" fmla="*/ 5141 w 69466"/>
                <a:gd name="connsiteY84" fmla="*/ 41263 h 55573"/>
                <a:gd name="connsiteX85" fmla="*/ 5141 w 69466"/>
                <a:gd name="connsiteY85" fmla="*/ 35984 h 55573"/>
                <a:gd name="connsiteX86" fmla="*/ 7780 w 69466"/>
                <a:gd name="connsiteY86" fmla="*/ 35984 h 55573"/>
                <a:gd name="connsiteX87" fmla="*/ 7780 w 69466"/>
                <a:gd name="connsiteY87" fmla="*/ 30843 h 55573"/>
                <a:gd name="connsiteX88" fmla="*/ 10281 w 69466"/>
                <a:gd name="connsiteY88" fmla="*/ 28203 h 55573"/>
                <a:gd name="connsiteX89" fmla="*/ 10281 w 69466"/>
                <a:gd name="connsiteY89" fmla="*/ 23063 h 55573"/>
                <a:gd name="connsiteX90" fmla="*/ 10281 w 69466"/>
                <a:gd name="connsiteY90" fmla="*/ 20562 h 55573"/>
                <a:gd name="connsiteX91" fmla="*/ 12921 w 69466"/>
                <a:gd name="connsiteY91" fmla="*/ 17922 h 55573"/>
                <a:gd name="connsiteX92" fmla="*/ 12921 w 69466"/>
                <a:gd name="connsiteY92" fmla="*/ 12782 h 55573"/>
                <a:gd name="connsiteX93" fmla="*/ 12921 w 69466"/>
                <a:gd name="connsiteY93" fmla="*/ 7780 h 55573"/>
                <a:gd name="connsiteX94" fmla="*/ 12921 w 69466"/>
                <a:gd name="connsiteY94" fmla="*/ 2640 h 55573"/>
                <a:gd name="connsiteX95" fmla="*/ 10281 w 69466"/>
                <a:gd name="connsiteY95" fmla="*/ 2640 h 55573"/>
                <a:gd name="connsiteX96" fmla="*/ 12921 w 69466"/>
                <a:gd name="connsiteY96" fmla="*/ 2640 h 55573"/>
                <a:gd name="connsiteX97" fmla="*/ 12921 w 69466"/>
                <a:gd name="connsiteY97" fmla="*/ 0 h 55573"/>
                <a:gd name="connsiteX98" fmla="*/ 10281 w 69466"/>
                <a:gd name="connsiteY98" fmla="*/ 2640 h 55573"/>
                <a:gd name="connsiteX99" fmla="*/ 10281 w 69466"/>
                <a:gd name="connsiteY99" fmla="*/ 0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55573">
                  <a:moveTo>
                    <a:pt x="74746" y="30843"/>
                  </a:moveTo>
                  <a:lnTo>
                    <a:pt x="72245" y="30843"/>
                  </a:lnTo>
                  <a:lnTo>
                    <a:pt x="72245" y="28203"/>
                  </a:lnTo>
                  <a:lnTo>
                    <a:pt x="69606" y="28203"/>
                  </a:lnTo>
                  <a:lnTo>
                    <a:pt x="69606" y="25703"/>
                  </a:lnTo>
                  <a:lnTo>
                    <a:pt x="67105" y="25703"/>
                  </a:lnTo>
                  <a:lnTo>
                    <a:pt x="67105" y="23063"/>
                  </a:lnTo>
                  <a:lnTo>
                    <a:pt x="69606" y="23063"/>
                  </a:lnTo>
                  <a:lnTo>
                    <a:pt x="67105" y="23063"/>
                  </a:lnTo>
                  <a:lnTo>
                    <a:pt x="67105" y="25703"/>
                  </a:lnTo>
                  <a:lnTo>
                    <a:pt x="61964" y="25703"/>
                  </a:lnTo>
                  <a:lnTo>
                    <a:pt x="51544" y="25703"/>
                  </a:lnTo>
                  <a:lnTo>
                    <a:pt x="51544" y="23063"/>
                  </a:lnTo>
                  <a:lnTo>
                    <a:pt x="49043" y="25703"/>
                  </a:lnTo>
                  <a:lnTo>
                    <a:pt x="49043" y="23063"/>
                  </a:lnTo>
                  <a:lnTo>
                    <a:pt x="46404" y="23063"/>
                  </a:lnTo>
                  <a:lnTo>
                    <a:pt x="46404" y="25703"/>
                  </a:lnTo>
                  <a:lnTo>
                    <a:pt x="49043" y="25703"/>
                  </a:lnTo>
                  <a:lnTo>
                    <a:pt x="49043" y="30843"/>
                  </a:lnTo>
                  <a:lnTo>
                    <a:pt x="49043" y="35984"/>
                  </a:lnTo>
                  <a:lnTo>
                    <a:pt x="46404" y="35984"/>
                  </a:lnTo>
                  <a:lnTo>
                    <a:pt x="49043" y="35984"/>
                  </a:lnTo>
                  <a:lnTo>
                    <a:pt x="49043" y="33344"/>
                  </a:lnTo>
                  <a:lnTo>
                    <a:pt x="51544" y="35984"/>
                  </a:lnTo>
                  <a:lnTo>
                    <a:pt x="51544" y="38623"/>
                  </a:lnTo>
                  <a:lnTo>
                    <a:pt x="54184" y="38623"/>
                  </a:lnTo>
                  <a:lnTo>
                    <a:pt x="54184" y="43764"/>
                  </a:lnTo>
                  <a:lnTo>
                    <a:pt x="56685" y="43764"/>
                  </a:lnTo>
                  <a:lnTo>
                    <a:pt x="56685" y="46404"/>
                  </a:lnTo>
                  <a:lnTo>
                    <a:pt x="54184" y="46404"/>
                  </a:lnTo>
                  <a:lnTo>
                    <a:pt x="54184" y="51544"/>
                  </a:lnTo>
                  <a:lnTo>
                    <a:pt x="51544" y="48904"/>
                  </a:lnTo>
                  <a:lnTo>
                    <a:pt x="51544" y="43764"/>
                  </a:lnTo>
                  <a:lnTo>
                    <a:pt x="54184" y="43764"/>
                  </a:lnTo>
                  <a:lnTo>
                    <a:pt x="54184" y="41263"/>
                  </a:lnTo>
                  <a:lnTo>
                    <a:pt x="51544" y="41263"/>
                  </a:lnTo>
                  <a:lnTo>
                    <a:pt x="49043" y="43764"/>
                  </a:lnTo>
                  <a:lnTo>
                    <a:pt x="49043" y="48904"/>
                  </a:lnTo>
                  <a:lnTo>
                    <a:pt x="46404" y="51544"/>
                  </a:lnTo>
                  <a:lnTo>
                    <a:pt x="46404" y="54045"/>
                  </a:lnTo>
                  <a:lnTo>
                    <a:pt x="41263" y="54045"/>
                  </a:lnTo>
                  <a:lnTo>
                    <a:pt x="41263" y="56685"/>
                  </a:lnTo>
                  <a:lnTo>
                    <a:pt x="36123" y="56685"/>
                  </a:lnTo>
                  <a:lnTo>
                    <a:pt x="33483" y="59185"/>
                  </a:lnTo>
                  <a:lnTo>
                    <a:pt x="33483" y="61825"/>
                  </a:lnTo>
                  <a:lnTo>
                    <a:pt x="30982" y="61825"/>
                  </a:lnTo>
                  <a:lnTo>
                    <a:pt x="30982" y="56685"/>
                  </a:lnTo>
                  <a:lnTo>
                    <a:pt x="30982" y="51544"/>
                  </a:lnTo>
                  <a:lnTo>
                    <a:pt x="30982" y="48904"/>
                  </a:lnTo>
                  <a:lnTo>
                    <a:pt x="33483" y="48904"/>
                  </a:lnTo>
                  <a:lnTo>
                    <a:pt x="33483" y="43764"/>
                  </a:lnTo>
                  <a:lnTo>
                    <a:pt x="33483" y="41263"/>
                  </a:lnTo>
                  <a:lnTo>
                    <a:pt x="36123" y="41263"/>
                  </a:lnTo>
                  <a:lnTo>
                    <a:pt x="36123" y="43764"/>
                  </a:lnTo>
                  <a:lnTo>
                    <a:pt x="38623" y="41263"/>
                  </a:lnTo>
                  <a:lnTo>
                    <a:pt x="38623" y="38623"/>
                  </a:lnTo>
                  <a:lnTo>
                    <a:pt x="36123" y="35984"/>
                  </a:lnTo>
                  <a:lnTo>
                    <a:pt x="33483" y="35984"/>
                  </a:lnTo>
                  <a:lnTo>
                    <a:pt x="36123" y="35984"/>
                  </a:lnTo>
                  <a:lnTo>
                    <a:pt x="36123" y="38623"/>
                  </a:lnTo>
                  <a:lnTo>
                    <a:pt x="36123" y="35984"/>
                  </a:lnTo>
                  <a:lnTo>
                    <a:pt x="30982" y="35984"/>
                  </a:lnTo>
                  <a:lnTo>
                    <a:pt x="30982" y="33344"/>
                  </a:lnTo>
                  <a:lnTo>
                    <a:pt x="28342" y="33344"/>
                  </a:lnTo>
                  <a:lnTo>
                    <a:pt x="30982" y="35984"/>
                  </a:lnTo>
                  <a:lnTo>
                    <a:pt x="25703" y="35984"/>
                  </a:lnTo>
                  <a:lnTo>
                    <a:pt x="28342" y="35984"/>
                  </a:lnTo>
                  <a:lnTo>
                    <a:pt x="25703" y="38623"/>
                  </a:lnTo>
                  <a:lnTo>
                    <a:pt x="23202" y="38623"/>
                  </a:lnTo>
                  <a:lnTo>
                    <a:pt x="23202" y="41263"/>
                  </a:lnTo>
                  <a:lnTo>
                    <a:pt x="18061" y="41263"/>
                  </a:lnTo>
                  <a:lnTo>
                    <a:pt x="18061" y="43764"/>
                  </a:lnTo>
                  <a:lnTo>
                    <a:pt x="15422" y="46404"/>
                  </a:lnTo>
                  <a:lnTo>
                    <a:pt x="12921" y="46404"/>
                  </a:lnTo>
                  <a:lnTo>
                    <a:pt x="12921" y="51544"/>
                  </a:lnTo>
                  <a:lnTo>
                    <a:pt x="10281" y="54045"/>
                  </a:lnTo>
                  <a:lnTo>
                    <a:pt x="5141" y="54045"/>
                  </a:lnTo>
                  <a:lnTo>
                    <a:pt x="5141" y="51544"/>
                  </a:lnTo>
                  <a:lnTo>
                    <a:pt x="5141" y="54045"/>
                  </a:lnTo>
                  <a:lnTo>
                    <a:pt x="2640" y="54045"/>
                  </a:lnTo>
                  <a:lnTo>
                    <a:pt x="0" y="51544"/>
                  </a:lnTo>
                  <a:lnTo>
                    <a:pt x="0" y="46404"/>
                  </a:lnTo>
                  <a:lnTo>
                    <a:pt x="2640" y="43764"/>
                  </a:lnTo>
                  <a:lnTo>
                    <a:pt x="2640" y="41263"/>
                  </a:lnTo>
                  <a:lnTo>
                    <a:pt x="5141" y="41263"/>
                  </a:lnTo>
                  <a:lnTo>
                    <a:pt x="5141" y="35984"/>
                  </a:lnTo>
                  <a:lnTo>
                    <a:pt x="7780" y="35984"/>
                  </a:lnTo>
                  <a:lnTo>
                    <a:pt x="7780" y="30843"/>
                  </a:lnTo>
                  <a:lnTo>
                    <a:pt x="10281" y="28203"/>
                  </a:lnTo>
                  <a:lnTo>
                    <a:pt x="10281" y="23063"/>
                  </a:lnTo>
                  <a:lnTo>
                    <a:pt x="10281" y="20562"/>
                  </a:lnTo>
                  <a:lnTo>
                    <a:pt x="12921" y="17922"/>
                  </a:lnTo>
                  <a:lnTo>
                    <a:pt x="12921" y="12782"/>
                  </a:lnTo>
                  <a:lnTo>
                    <a:pt x="12921" y="7780"/>
                  </a:lnTo>
                  <a:lnTo>
                    <a:pt x="12921" y="2640"/>
                  </a:lnTo>
                  <a:lnTo>
                    <a:pt x="10281" y="2640"/>
                  </a:lnTo>
                  <a:lnTo>
                    <a:pt x="12921" y="2640"/>
                  </a:lnTo>
                  <a:lnTo>
                    <a:pt x="12921" y="0"/>
                  </a:lnTo>
                  <a:lnTo>
                    <a:pt x="10281" y="2640"/>
                  </a:lnTo>
                  <a:lnTo>
                    <a:pt x="1028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C738B88C-8338-45B6-AF04-6B578E6AAEE8}"/>
                </a:ext>
              </a:extLst>
            </p:cNvPr>
            <p:cNvSpPr/>
            <p:nvPr/>
          </p:nvSpPr>
          <p:spPr>
            <a:xfrm>
              <a:off x="9218300" y="1910480"/>
              <a:ext cx="166720" cy="125040"/>
            </a:xfrm>
            <a:custGeom>
              <a:avLst/>
              <a:gdLst>
                <a:gd name="connsiteX0" fmla="*/ 20562 w 166719"/>
                <a:gd name="connsiteY0" fmla="*/ 35845 h 125039"/>
                <a:gd name="connsiteX1" fmla="*/ 15422 w 166719"/>
                <a:gd name="connsiteY1" fmla="*/ 35845 h 125039"/>
                <a:gd name="connsiteX2" fmla="*/ 15422 w 166719"/>
                <a:gd name="connsiteY2" fmla="*/ 33344 h 125039"/>
                <a:gd name="connsiteX3" fmla="*/ 12921 w 166719"/>
                <a:gd name="connsiteY3" fmla="*/ 30704 h 125039"/>
                <a:gd name="connsiteX4" fmla="*/ 10281 w 166719"/>
                <a:gd name="connsiteY4" fmla="*/ 30704 h 125039"/>
                <a:gd name="connsiteX5" fmla="*/ 10281 w 166719"/>
                <a:gd name="connsiteY5" fmla="*/ 25564 h 125039"/>
                <a:gd name="connsiteX6" fmla="*/ 10281 w 166719"/>
                <a:gd name="connsiteY6" fmla="*/ 23063 h 125039"/>
                <a:gd name="connsiteX7" fmla="*/ 7780 w 166719"/>
                <a:gd name="connsiteY7" fmla="*/ 23063 h 125039"/>
                <a:gd name="connsiteX8" fmla="*/ 5140 w 166719"/>
                <a:gd name="connsiteY8" fmla="*/ 20423 h 125039"/>
                <a:gd name="connsiteX9" fmla="*/ 5140 w 166719"/>
                <a:gd name="connsiteY9" fmla="*/ 23063 h 125039"/>
                <a:gd name="connsiteX10" fmla="*/ 2501 w 166719"/>
                <a:gd name="connsiteY10" fmla="*/ 23063 h 125039"/>
                <a:gd name="connsiteX11" fmla="*/ 2501 w 166719"/>
                <a:gd name="connsiteY11" fmla="*/ 17922 h 125039"/>
                <a:gd name="connsiteX12" fmla="*/ 2501 w 166719"/>
                <a:gd name="connsiteY12" fmla="*/ 12782 h 125039"/>
                <a:gd name="connsiteX13" fmla="*/ 2501 w 166719"/>
                <a:gd name="connsiteY13" fmla="*/ 15283 h 125039"/>
                <a:gd name="connsiteX14" fmla="*/ 0 w 166719"/>
                <a:gd name="connsiteY14" fmla="*/ 15283 h 125039"/>
                <a:gd name="connsiteX15" fmla="*/ 2501 w 166719"/>
                <a:gd name="connsiteY15" fmla="*/ 12782 h 125039"/>
                <a:gd name="connsiteX16" fmla="*/ 0 w 166719"/>
                <a:gd name="connsiteY16" fmla="*/ 12782 h 125039"/>
                <a:gd name="connsiteX17" fmla="*/ 2501 w 166719"/>
                <a:gd name="connsiteY17" fmla="*/ 12782 h 125039"/>
                <a:gd name="connsiteX18" fmla="*/ 0 w 166719"/>
                <a:gd name="connsiteY18" fmla="*/ 12782 h 125039"/>
                <a:gd name="connsiteX19" fmla="*/ 0 w 166719"/>
                <a:gd name="connsiteY19" fmla="*/ 10142 h 125039"/>
                <a:gd name="connsiteX20" fmla="*/ 2501 w 166719"/>
                <a:gd name="connsiteY20" fmla="*/ 7641 h 125039"/>
                <a:gd name="connsiteX21" fmla="*/ 2501 w 166719"/>
                <a:gd name="connsiteY21" fmla="*/ 5141 h 125039"/>
                <a:gd name="connsiteX22" fmla="*/ 5140 w 166719"/>
                <a:gd name="connsiteY22" fmla="*/ 5141 h 125039"/>
                <a:gd name="connsiteX23" fmla="*/ 5140 w 166719"/>
                <a:gd name="connsiteY23" fmla="*/ 2501 h 125039"/>
                <a:gd name="connsiteX24" fmla="*/ 7780 w 166719"/>
                <a:gd name="connsiteY24" fmla="*/ 2501 h 125039"/>
                <a:gd name="connsiteX25" fmla="*/ 10281 w 166719"/>
                <a:gd name="connsiteY25" fmla="*/ 0 h 125039"/>
                <a:gd name="connsiteX26" fmla="*/ 15422 w 166719"/>
                <a:gd name="connsiteY26" fmla="*/ 0 h 125039"/>
                <a:gd name="connsiteX27" fmla="*/ 18061 w 166719"/>
                <a:gd name="connsiteY27" fmla="*/ 0 h 125039"/>
                <a:gd name="connsiteX28" fmla="*/ 20562 w 166719"/>
                <a:gd name="connsiteY28" fmla="*/ 2501 h 125039"/>
                <a:gd name="connsiteX29" fmla="*/ 20562 w 166719"/>
                <a:gd name="connsiteY29" fmla="*/ 0 h 125039"/>
                <a:gd name="connsiteX30" fmla="*/ 18061 w 166719"/>
                <a:gd name="connsiteY30" fmla="*/ 0 h 125039"/>
                <a:gd name="connsiteX31" fmla="*/ 20562 w 166719"/>
                <a:gd name="connsiteY31" fmla="*/ 0 h 125039"/>
                <a:gd name="connsiteX32" fmla="*/ 20562 w 166719"/>
                <a:gd name="connsiteY32" fmla="*/ 2501 h 125039"/>
                <a:gd name="connsiteX33" fmla="*/ 23202 w 166719"/>
                <a:gd name="connsiteY33" fmla="*/ 5141 h 125039"/>
                <a:gd name="connsiteX34" fmla="*/ 20562 w 166719"/>
                <a:gd name="connsiteY34" fmla="*/ 5141 h 125039"/>
                <a:gd name="connsiteX35" fmla="*/ 23202 w 166719"/>
                <a:gd name="connsiteY35" fmla="*/ 7641 h 125039"/>
                <a:gd name="connsiteX36" fmla="*/ 23202 w 166719"/>
                <a:gd name="connsiteY36" fmla="*/ 10142 h 125039"/>
                <a:gd name="connsiteX37" fmla="*/ 25703 w 166719"/>
                <a:gd name="connsiteY37" fmla="*/ 12782 h 125039"/>
                <a:gd name="connsiteX38" fmla="*/ 25703 w 166719"/>
                <a:gd name="connsiteY38" fmla="*/ 17922 h 125039"/>
                <a:gd name="connsiteX39" fmla="*/ 30843 w 166719"/>
                <a:gd name="connsiteY39" fmla="*/ 25564 h 125039"/>
                <a:gd name="connsiteX40" fmla="*/ 33483 w 166719"/>
                <a:gd name="connsiteY40" fmla="*/ 28203 h 125039"/>
                <a:gd name="connsiteX41" fmla="*/ 33483 w 166719"/>
                <a:gd name="connsiteY41" fmla="*/ 30704 h 125039"/>
                <a:gd name="connsiteX42" fmla="*/ 35984 w 166719"/>
                <a:gd name="connsiteY42" fmla="*/ 33344 h 125039"/>
                <a:gd name="connsiteX43" fmla="*/ 41263 w 166719"/>
                <a:gd name="connsiteY43" fmla="*/ 35845 h 125039"/>
                <a:gd name="connsiteX44" fmla="*/ 46404 w 166719"/>
                <a:gd name="connsiteY44" fmla="*/ 40985 h 125039"/>
                <a:gd name="connsiteX45" fmla="*/ 46404 w 166719"/>
                <a:gd name="connsiteY45" fmla="*/ 43625 h 125039"/>
                <a:gd name="connsiteX46" fmla="*/ 48904 w 166719"/>
                <a:gd name="connsiteY46" fmla="*/ 43625 h 125039"/>
                <a:gd name="connsiteX47" fmla="*/ 54184 w 166719"/>
                <a:gd name="connsiteY47" fmla="*/ 46126 h 125039"/>
                <a:gd name="connsiteX48" fmla="*/ 56685 w 166719"/>
                <a:gd name="connsiteY48" fmla="*/ 48627 h 125039"/>
                <a:gd name="connsiteX49" fmla="*/ 61825 w 166719"/>
                <a:gd name="connsiteY49" fmla="*/ 51266 h 125039"/>
                <a:gd name="connsiteX50" fmla="*/ 64465 w 166719"/>
                <a:gd name="connsiteY50" fmla="*/ 51266 h 125039"/>
                <a:gd name="connsiteX51" fmla="*/ 66966 w 166719"/>
                <a:gd name="connsiteY51" fmla="*/ 53767 h 125039"/>
                <a:gd name="connsiteX52" fmla="*/ 77386 w 166719"/>
                <a:gd name="connsiteY52" fmla="*/ 56407 h 125039"/>
                <a:gd name="connsiteX53" fmla="*/ 79887 w 166719"/>
                <a:gd name="connsiteY53" fmla="*/ 56407 h 125039"/>
                <a:gd name="connsiteX54" fmla="*/ 87667 w 166719"/>
                <a:gd name="connsiteY54" fmla="*/ 58908 h 125039"/>
                <a:gd name="connsiteX55" fmla="*/ 87667 w 166719"/>
                <a:gd name="connsiteY55" fmla="*/ 61547 h 125039"/>
                <a:gd name="connsiteX56" fmla="*/ 90167 w 166719"/>
                <a:gd name="connsiteY56" fmla="*/ 61547 h 125039"/>
                <a:gd name="connsiteX57" fmla="*/ 95447 w 166719"/>
                <a:gd name="connsiteY57" fmla="*/ 66688 h 125039"/>
                <a:gd name="connsiteX58" fmla="*/ 100587 w 166719"/>
                <a:gd name="connsiteY58" fmla="*/ 71828 h 125039"/>
                <a:gd name="connsiteX59" fmla="*/ 103088 w 166719"/>
                <a:gd name="connsiteY59" fmla="*/ 71828 h 125039"/>
                <a:gd name="connsiteX60" fmla="*/ 103088 w 166719"/>
                <a:gd name="connsiteY60" fmla="*/ 74468 h 125039"/>
                <a:gd name="connsiteX61" fmla="*/ 108368 w 166719"/>
                <a:gd name="connsiteY61" fmla="*/ 79609 h 125039"/>
                <a:gd name="connsiteX62" fmla="*/ 113508 w 166719"/>
                <a:gd name="connsiteY62" fmla="*/ 82248 h 125039"/>
                <a:gd name="connsiteX63" fmla="*/ 116148 w 166719"/>
                <a:gd name="connsiteY63" fmla="*/ 84749 h 125039"/>
                <a:gd name="connsiteX64" fmla="*/ 129069 w 166719"/>
                <a:gd name="connsiteY64" fmla="*/ 95030 h 125039"/>
                <a:gd name="connsiteX65" fmla="*/ 139350 w 166719"/>
                <a:gd name="connsiteY65" fmla="*/ 105311 h 125039"/>
                <a:gd name="connsiteX66" fmla="*/ 141990 w 166719"/>
                <a:gd name="connsiteY66" fmla="*/ 107812 h 125039"/>
                <a:gd name="connsiteX67" fmla="*/ 149770 w 166719"/>
                <a:gd name="connsiteY67" fmla="*/ 115592 h 125039"/>
                <a:gd name="connsiteX68" fmla="*/ 160051 w 166719"/>
                <a:gd name="connsiteY68" fmla="*/ 125873 h 125039"/>
                <a:gd name="connsiteX69" fmla="*/ 165191 w 166719"/>
                <a:gd name="connsiteY69" fmla="*/ 128374 h 125039"/>
                <a:gd name="connsiteX70" fmla="*/ 167692 w 166719"/>
                <a:gd name="connsiteY70" fmla="*/ 128374 h 125039"/>
                <a:gd name="connsiteX71" fmla="*/ 170332 w 166719"/>
                <a:gd name="connsiteY71" fmla="*/ 131014 h 125039"/>
                <a:gd name="connsiteX72" fmla="*/ 162552 w 166719"/>
                <a:gd name="connsiteY72" fmla="*/ 138655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66719" h="125039">
                  <a:moveTo>
                    <a:pt x="20562" y="35845"/>
                  </a:moveTo>
                  <a:lnTo>
                    <a:pt x="15422" y="35845"/>
                  </a:lnTo>
                  <a:lnTo>
                    <a:pt x="15422" y="33344"/>
                  </a:lnTo>
                  <a:lnTo>
                    <a:pt x="12921" y="30704"/>
                  </a:lnTo>
                  <a:lnTo>
                    <a:pt x="10281" y="30704"/>
                  </a:lnTo>
                  <a:lnTo>
                    <a:pt x="10281" y="25564"/>
                  </a:lnTo>
                  <a:lnTo>
                    <a:pt x="10281" y="23063"/>
                  </a:lnTo>
                  <a:lnTo>
                    <a:pt x="7780" y="23063"/>
                  </a:lnTo>
                  <a:lnTo>
                    <a:pt x="5140" y="20423"/>
                  </a:lnTo>
                  <a:lnTo>
                    <a:pt x="5140" y="23063"/>
                  </a:lnTo>
                  <a:lnTo>
                    <a:pt x="2501" y="23063"/>
                  </a:lnTo>
                  <a:lnTo>
                    <a:pt x="2501" y="17922"/>
                  </a:lnTo>
                  <a:lnTo>
                    <a:pt x="2501" y="12782"/>
                  </a:lnTo>
                  <a:lnTo>
                    <a:pt x="2501" y="15283"/>
                  </a:lnTo>
                  <a:lnTo>
                    <a:pt x="0" y="15283"/>
                  </a:lnTo>
                  <a:lnTo>
                    <a:pt x="2501" y="12782"/>
                  </a:lnTo>
                  <a:lnTo>
                    <a:pt x="0" y="12782"/>
                  </a:lnTo>
                  <a:lnTo>
                    <a:pt x="2501" y="12782"/>
                  </a:lnTo>
                  <a:lnTo>
                    <a:pt x="0" y="12782"/>
                  </a:lnTo>
                  <a:lnTo>
                    <a:pt x="0" y="10142"/>
                  </a:lnTo>
                  <a:lnTo>
                    <a:pt x="2501" y="7641"/>
                  </a:lnTo>
                  <a:lnTo>
                    <a:pt x="2501" y="5141"/>
                  </a:lnTo>
                  <a:lnTo>
                    <a:pt x="5140" y="5141"/>
                  </a:lnTo>
                  <a:lnTo>
                    <a:pt x="5140" y="2501"/>
                  </a:lnTo>
                  <a:lnTo>
                    <a:pt x="7780" y="2501"/>
                  </a:lnTo>
                  <a:lnTo>
                    <a:pt x="10281" y="0"/>
                  </a:lnTo>
                  <a:lnTo>
                    <a:pt x="15422" y="0"/>
                  </a:lnTo>
                  <a:lnTo>
                    <a:pt x="18061" y="0"/>
                  </a:lnTo>
                  <a:lnTo>
                    <a:pt x="20562" y="2501"/>
                  </a:lnTo>
                  <a:lnTo>
                    <a:pt x="20562" y="0"/>
                  </a:lnTo>
                  <a:lnTo>
                    <a:pt x="18061" y="0"/>
                  </a:lnTo>
                  <a:lnTo>
                    <a:pt x="20562" y="0"/>
                  </a:lnTo>
                  <a:lnTo>
                    <a:pt x="20562" y="2501"/>
                  </a:lnTo>
                  <a:lnTo>
                    <a:pt x="23202" y="5141"/>
                  </a:lnTo>
                  <a:lnTo>
                    <a:pt x="20562" y="5141"/>
                  </a:lnTo>
                  <a:lnTo>
                    <a:pt x="23202" y="7641"/>
                  </a:lnTo>
                  <a:lnTo>
                    <a:pt x="23202" y="10142"/>
                  </a:lnTo>
                  <a:lnTo>
                    <a:pt x="25703" y="12782"/>
                  </a:lnTo>
                  <a:lnTo>
                    <a:pt x="25703" y="17922"/>
                  </a:lnTo>
                  <a:lnTo>
                    <a:pt x="30843" y="25564"/>
                  </a:lnTo>
                  <a:lnTo>
                    <a:pt x="33483" y="28203"/>
                  </a:lnTo>
                  <a:lnTo>
                    <a:pt x="33483" y="30704"/>
                  </a:lnTo>
                  <a:lnTo>
                    <a:pt x="35984" y="33344"/>
                  </a:lnTo>
                  <a:lnTo>
                    <a:pt x="41263" y="35845"/>
                  </a:lnTo>
                  <a:lnTo>
                    <a:pt x="46404" y="40985"/>
                  </a:lnTo>
                  <a:lnTo>
                    <a:pt x="46404" y="43625"/>
                  </a:lnTo>
                  <a:lnTo>
                    <a:pt x="48904" y="43625"/>
                  </a:lnTo>
                  <a:lnTo>
                    <a:pt x="54184" y="46126"/>
                  </a:lnTo>
                  <a:lnTo>
                    <a:pt x="56685" y="48627"/>
                  </a:lnTo>
                  <a:lnTo>
                    <a:pt x="61825" y="51266"/>
                  </a:lnTo>
                  <a:lnTo>
                    <a:pt x="64465" y="51266"/>
                  </a:lnTo>
                  <a:lnTo>
                    <a:pt x="66966" y="53767"/>
                  </a:lnTo>
                  <a:lnTo>
                    <a:pt x="77386" y="56407"/>
                  </a:lnTo>
                  <a:lnTo>
                    <a:pt x="79887" y="56407"/>
                  </a:lnTo>
                  <a:lnTo>
                    <a:pt x="87667" y="58908"/>
                  </a:lnTo>
                  <a:lnTo>
                    <a:pt x="87667" y="61547"/>
                  </a:lnTo>
                  <a:lnTo>
                    <a:pt x="90167" y="61547"/>
                  </a:lnTo>
                  <a:lnTo>
                    <a:pt x="95447" y="66688"/>
                  </a:lnTo>
                  <a:lnTo>
                    <a:pt x="100587" y="71828"/>
                  </a:lnTo>
                  <a:lnTo>
                    <a:pt x="103088" y="71828"/>
                  </a:lnTo>
                  <a:lnTo>
                    <a:pt x="103088" y="74468"/>
                  </a:lnTo>
                  <a:lnTo>
                    <a:pt x="108368" y="79609"/>
                  </a:lnTo>
                  <a:lnTo>
                    <a:pt x="113508" y="82248"/>
                  </a:lnTo>
                  <a:lnTo>
                    <a:pt x="116148" y="84749"/>
                  </a:lnTo>
                  <a:lnTo>
                    <a:pt x="129069" y="95030"/>
                  </a:lnTo>
                  <a:lnTo>
                    <a:pt x="139350" y="105311"/>
                  </a:lnTo>
                  <a:lnTo>
                    <a:pt x="141990" y="107812"/>
                  </a:lnTo>
                  <a:lnTo>
                    <a:pt x="149770" y="115592"/>
                  </a:lnTo>
                  <a:lnTo>
                    <a:pt x="160051" y="125873"/>
                  </a:lnTo>
                  <a:lnTo>
                    <a:pt x="165191" y="128374"/>
                  </a:lnTo>
                  <a:lnTo>
                    <a:pt x="167692" y="128374"/>
                  </a:lnTo>
                  <a:lnTo>
                    <a:pt x="170332" y="131014"/>
                  </a:lnTo>
                  <a:lnTo>
                    <a:pt x="162552" y="13865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7DC9B31-2392-42CB-8012-85A2C7322AA4}"/>
                </a:ext>
              </a:extLst>
            </p:cNvPr>
            <p:cNvSpPr/>
            <p:nvPr/>
          </p:nvSpPr>
          <p:spPr>
            <a:xfrm>
              <a:off x="7459962" y="2103041"/>
              <a:ext cx="13893" cy="13893"/>
            </a:xfrm>
            <a:custGeom>
              <a:avLst/>
              <a:gdLst>
                <a:gd name="connsiteX0" fmla="*/ 7919 w 0"/>
                <a:gd name="connsiteY0" fmla="*/ 7780 h 0"/>
                <a:gd name="connsiteX1" fmla="*/ 5279 w 0"/>
                <a:gd name="connsiteY1" fmla="*/ 7780 h 0"/>
                <a:gd name="connsiteX2" fmla="*/ 2501 w 0"/>
                <a:gd name="connsiteY2" fmla="*/ 10281 h 0"/>
                <a:gd name="connsiteX3" fmla="*/ 0 w 0"/>
                <a:gd name="connsiteY3" fmla="*/ 10281 h 0"/>
                <a:gd name="connsiteX4" fmla="*/ 0 w 0"/>
                <a:gd name="connsiteY4" fmla="*/ 5141 h 0"/>
                <a:gd name="connsiteX5" fmla="*/ 0 w 0"/>
                <a:gd name="connsiteY5" fmla="*/ 0 h 0"/>
                <a:gd name="connsiteX6" fmla="*/ 5279 w 0"/>
                <a:gd name="connsiteY6" fmla="*/ 0 h 0"/>
                <a:gd name="connsiteX7" fmla="*/ 5279 w 0"/>
                <a:gd name="connsiteY7" fmla="*/ 2640 h 0"/>
                <a:gd name="connsiteX8" fmla="*/ 7919 w 0"/>
                <a:gd name="connsiteY8" fmla="*/ 2640 h 0"/>
                <a:gd name="connsiteX9" fmla="*/ 7919 w 0"/>
                <a:gd name="connsiteY9" fmla="*/ 5141 h 0"/>
                <a:gd name="connsiteX10" fmla="*/ 10420 w 0"/>
                <a:gd name="connsiteY10" fmla="*/ 5141 h 0"/>
                <a:gd name="connsiteX11" fmla="*/ 10420 w 0"/>
                <a:gd name="connsiteY11" fmla="*/ 7780 h 0"/>
                <a:gd name="connsiteX12" fmla="*/ 7919 w 0"/>
                <a:gd name="connsiteY12" fmla="*/ 77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>
                  <a:moveTo>
                    <a:pt x="7919" y="7780"/>
                  </a:moveTo>
                  <a:lnTo>
                    <a:pt x="5279" y="7780"/>
                  </a:lnTo>
                  <a:lnTo>
                    <a:pt x="2501" y="10281"/>
                  </a:lnTo>
                  <a:lnTo>
                    <a:pt x="0" y="10281"/>
                  </a:lnTo>
                  <a:lnTo>
                    <a:pt x="0" y="5141"/>
                  </a:lnTo>
                  <a:lnTo>
                    <a:pt x="0" y="0"/>
                  </a:lnTo>
                  <a:lnTo>
                    <a:pt x="5279" y="0"/>
                  </a:lnTo>
                  <a:lnTo>
                    <a:pt x="5279" y="2640"/>
                  </a:lnTo>
                  <a:lnTo>
                    <a:pt x="7919" y="2640"/>
                  </a:lnTo>
                  <a:lnTo>
                    <a:pt x="7919" y="5141"/>
                  </a:lnTo>
                  <a:lnTo>
                    <a:pt x="10420" y="5141"/>
                  </a:lnTo>
                  <a:lnTo>
                    <a:pt x="10420" y="7780"/>
                  </a:lnTo>
                  <a:lnTo>
                    <a:pt x="7919" y="778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CA29058F-919F-48FD-A136-E20E8CCB684C}"/>
                </a:ext>
              </a:extLst>
            </p:cNvPr>
            <p:cNvSpPr/>
            <p:nvPr/>
          </p:nvSpPr>
          <p:spPr>
            <a:xfrm>
              <a:off x="8239794" y="2082479"/>
              <a:ext cx="41680" cy="27787"/>
            </a:xfrm>
            <a:custGeom>
              <a:avLst/>
              <a:gdLst>
                <a:gd name="connsiteX0" fmla="*/ 0 w 41679"/>
                <a:gd name="connsiteY0" fmla="*/ 38484 h 27786"/>
                <a:gd name="connsiteX1" fmla="*/ 2640 w 41679"/>
                <a:gd name="connsiteY1" fmla="*/ 38484 h 27786"/>
                <a:gd name="connsiteX2" fmla="*/ 2640 w 41679"/>
                <a:gd name="connsiteY2" fmla="*/ 33483 h 27786"/>
                <a:gd name="connsiteX3" fmla="*/ 7780 w 41679"/>
                <a:gd name="connsiteY3" fmla="*/ 33483 h 27786"/>
                <a:gd name="connsiteX4" fmla="*/ 12921 w 41679"/>
                <a:gd name="connsiteY4" fmla="*/ 33483 h 27786"/>
                <a:gd name="connsiteX5" fmla="*/ 12921 w 41679"/>
                <a:gd name="connsiteY5" fmla="*/ 28342 h 27786"/>
                <a:gd name="connsiteX6" fmla="*/ 15422 w 41679"/>
                <a:gd name="connsiteY6" fmla="*/ 28342 h 27786"/>
                <a:gd name="connsiteX7" fmla="*/ 20562 w 41679"/>
                <a:gd name="connsiteY7" fmla="*/ 23202 h 27786"/>
                <a:gd name="connsiteX8" fmla="*/ 23202 w 41679"/>
                <a:gd name="connsiteY8" fmla="*/ 23202 h 27786"/>
                <a:gd name="connsiteX9" fmla="*/ 23202 w 41679"/>
                <a:gd name="connsiteY9" fmla="*/ 18061 h 27786"/>
                <a:gd name="connsiteX10" fmla="*/ 25703 w 41679"/>
                <a:gd name="connsiteY10" fmla="*/ 15422 h 27786"/>
                <a:gd name="connsiteX11" fmla="*/ 25703 w 41679"/>
                <a:gd name="connsiteY11" fmla="*/ 18061 h 27786"/>
                <a:gd name="connsiteX12" fmla="*/ 28342 w 41679"/>
                <a:gd name="connsiteY12" fmla="*/ 20562 h 27786"/>
                <a:gd name="connsiteX13" fmla="*/ 33483 w 41679"/>
                <a:gd name="connsiteY13" fmla="*/ 20562 h 27786"/>
                <a:gd name="connsiteX14" fmla="*/ 33483 w 41679"/>
                <a:gd name="connsiteY14" fmla="*/ 23202 h 27786"/>
                <a:gd name="connsiteX15" fmla="*/ 30982 w 41679"/>
                <a:gd name="connsiteY15" fmla="*/ 25703 h 27786"/>
                <a:gd name="connsiteX16" fmla="*/ 30982 w 41679"/>
                <a:gd name="connsiteY16" fmla="*/ 28342 h 27786"/>
                <a:gd name="connsiteX17" fmla="*/ 33483 w 41679"/>
                <a:gd name="connsiteY17" fmla="*/ 30843 h 27786"/>
                <a:gd name="connsiteX18" fmla="*/ 38762 w 41679"/>
                <a:gd name="connsiteY18" fmla="*/ 30843 h 27786"/>
                <a:gd name="connsiteX19" fmla="*/ 41263 w 41679"/>
                <a:gd name="connsiteY19" fmla="*/ 28342 h 27786"/>
                <a:gd name="connsiteX20" fmla="*/ 46404 w 41679"/>
                <a:gd name="connsiteY20" fmla="*/ 28342 h 27786"/>
                <a:gd name="connsiteX21" fmla="*/ 51544 w 41679"/>
                <a:gd name="connsiteY21" fmla="*/ 23202 h 27786"/>
                <a:gd name="connsiteX22" fmla="*/ 51544 w 41679"/>
                <a:gd name="connsiteY22" fmla="*/ 25703 h 27786"/>
                <a:gd name="connsiteX23" fmla="*/ 54184 w 41679"/>
                <a:gd name="connsiteY23" fmla="*/ 25703 h 27786"/>
                <a:gd name="connsiteX24" fmla="*/ 54184 w 41679"/>
                <a:gd name="connsiteY24" fmla="*/ 23202 h 27786"/>
                <a:gd name="connsiteX25" fmla="*/ 51544 w 41679"/>
                <a:gd name="connsiteY25" fmla="*/ 23202 h 27786"/>
                <a:gd name="connsiteX26" fmla="*/ 51544 w 41679"/>
                <a:gd name="connsiteY26" fmla="*/ 20562 h 27786"/>
                <a:gd name="connsiteX27" fmla="*/ 49043 w 41679"/>
                <a:gd name="connsiteY27" fmla="*/ 20562 h 27786"/>
                <a:gd name="connsiteX28" fmla="*/ 49043 w 41679"/>
                <a:gd name="connsiteY28" fmla="*/ 23202 h 27786"/>
                <a:gd name="connsiteX29" fmla="*/ 46404 w 41679"/>
                <a:gd name="connsiteY29" fmla="*/ 23202 h 27786"/>
                <a:gd name="connsiteX30" fmla="*/ 46404 w 41679"/>
                <a:gd name="connsiteY30" fmla="*/ 20562 h 27786"/>
                <a:gd name="connsiteX31" fmla="*/ 43903 w 41679"/>
                <a:gd name="connsiteY31" fmla="*/ 18061 h 27786"/>
                <a:gd name="connsiteX32" fmla="*/ 41263 w 41679"/>
                <a:gd name="connsiteY32" fmla="*/ 20562 h 27786"/>
                <a:gd name="connsiteX33" fmla="*/ 36123 w 41679"/>
                <a:gd name="connsiteY33" fmla="*/ 15422 h 27786"/>
                <a:gd name="connsiteX34" fmla="*/ 30982 w 41679"/>
                <a:gd name="connsiteY34" fmla="*/ 18061 h 27786"/>
                <a:gd name="connsiteX35" fmla="*/ 28342 w 41679"/>
                <a:gd name="connsiteY35" fmla="*/ 15422 h 27786"/>
                <a:gd name="connsiteX36" fmla="*/ 28342 w 41679"/>
                <a:gd name="connsiteY36" fmla="*/ 10281 h 27786"/>
                <a:gd name="connsiteX37" fmla="*/ 28342 w 41679"/>
                <a:gd name="connsiteY37" fmla="*/ 7780 h 27786"/>
                <a:gd name="connsiteX38" fmla="*/ 30982 w 41679"/>
                <a:gd name="connsiteY38" fmla="*/ 5141 h 27786"/>
                <a:gd name="connsiteX39" fmla="*/ 33483 w 41679"/>
                <a:gd name="connsiteY39" fmla="*/ 5141 h 27786"/>
                <a:gd name="connsiteX40" fmla="*/ 33483 w 41679"/>
                <a:gd name="connsiteY40" fmla="*/ 0 h 27786"/>
                <a:gd name="connsiteX41" fmla="*/ 30982 w 41679"/>
                <a:gd name="connsiteY41" fmla="*/ 0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679" h="27786">
                  <a:moveTo>
                    <a:pt x="0" y="38484"/>
                  </a:moveTo>
                  <a:lnTo>
                    <a:pt x="2640" y="38484"/>
                  </a:lnTo>
                  <a:lnTo>
                    <a:pt x="2640" y="33483"/>
                  </a:lnTo>
                  <a:lnTo>
                    <a:pt x="7780" y="33483"/>
                  </a:lnTo>
                  <a:lnTo>
                    <a:pt x="12921" y="33483"/>
                  </a:lnTo>
                  <a:lnTo>
                    <a:pt x="12921" y="28342"/>
                  </a:lnTo>
                  <a:lnTo>
                    <a:pt x="15422" y="28342"/>
                  </a:lnTo>
                  <a:lnTo>
                    <a:pt x="20562" y="23202"/>
                  </a:lnTo>
                  <a:lnTo>
                    <a:pt x="23202" y="23202"/>
                  </a:lnTo>
                  <a:lnTo>
                    <a:pt x="23202" y="18061"/>
                  </a:lnTo>
                  <a:lnTo>
                    <a:pt x="25703" y="15422"/>
                  </a:lnTo>
                  <a:lnTo>
                    <a:pt x="25703" y="18061"/>
                  </a:lnTo>
                  <a:lnTo>
                    <a:pt x="28342" y="20562"/>
                  </a:lnTo>
                  <a:lnTo>
                    <a:pt x="33483" y="20562"/>
                  </a:lnTo>
                  <a:lnTo>
                    <a:pt x="33483" y="23202"/>
                  </a:lnTo>
                  <a:lnTo>
                    <a:pt x="30982" y="25703"/>
                  </a:lnTo>
                  <a:lnTo>
                    <a:pt x="30982" y="28342"/>
                  </a:lnTo>
                  <a:lnTo>
                    <a:pt x="33483" y="30843"/>
                  </a:lnTo>
                  <a:lnTo>
                    <a:pt x="38762" y="30843"/>
                  </a:lnTo>
                  <a:lnTo>
                    <a:pt x="41263" y="28342"/>
                  </a:lnTo>
                  <a:lnTo>
                    <a:pt x="46404" y="28342"/>
                  </a:lnTo>
                  <a:lnTo>
                    <a:pt x="51544" y="23202"/>
                  </a:lnTo>
                  <a:lnTo>
                    <a:pt x="51544" y="25703"/>
                  </a:lnTo>
                  <a:lnTo>
                    <a:pt x="54184" y="25703"/>
                  </a:lnTo>
                  <a:lnTo>
                    <a:pt x="54184" y="23202"/>
                  </a:lnTo>
                  <a:lnTo>
                    <a:pt x="51544" y="23202"/>
                  </a:lnTo>
                  <a:lnTo>
                    <a:pt x="51544" y="20562"/>
                  </a:lnTo>
                  <a:lnTo>
                    <a:pt x="49043" y="20562"/>
                  </a:lnTo>
                  <a:lnTo>
                    <a:pt x="49043" y="23202"/>
                  </a:lnTo>
                  <a:lnTo>
                    <a:pt x="46404" y="23202"/>
                  </a:lnTo>
                  <a:lnTo>
                    <a:pt x="46404" y="20562"/>
                  </a:lnTo>
                  <a:lnTo>
                    <a:pt x="43903" y="18061"/>
                  </a:lnTo>
                  <a:lnTo>
                    <a:pt x="41263" y="20562"/>
                  </a:lnTo>
                  <a:lnTo>
                    <a:pt x="36123" y="15422"/>
                  </a:lnTo>
                  <a:lnTo>
                    <a:pt x="30982" y="18061"/>
                  </a:lnTo>
                  <a:lnTo>
                    <a:pt x="28342" y="15422"/>
                  </a:lnTo>
                  <a:lnTo>
                    <a:pt x="28342" y="10281"/>
                  </a:lnTo>
                  <a:lnTo>
                    <a:pt x="28342" y="7780"/>
                  </a:lnTo>
                  <a:lnTo>
                    <a:pt x="30982" y="5141"/>
                  </a:lnTo>
                  <a:lnTo>
                    <a:pt x="33483" y="5141"/>
                  </a:lnTo>
                  <a:lnTo>
                    <a:pt x="33483" y="0"/>
                  </a:lnTo>
                  <a:lnTo>
                    <a:pt x="30982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4FD03838-A75F-4C3D-BC8B-15F6F7F95301}"/>
                </a:ext>
              </a:extLst>
            </p:cNvPr>
            <p:cNvSpPr/>
            <p:nvPr/>
          </p:nvSpPr>
          <p:spPr>
            <a:xfrm>
              <a:off x="7769783" y="1563703"/>
              <a:ext cx="152826" cy="55573"/>
            </a:xfrm>
            <a:custGeom>
              <a:avLst/>
              <a:gdLst>
                <a:gd name="connsiteX0" fmla="*/ 0 w 152826"/>
                <a:gd name="connsiteY0" fmla="*/ 25703 h 55573"/>
                <a:gd name="connsiteX1" fmla="*/ 0 w 152826"/>
                <a:gd name="connsiteY1" fmla="*/ 30843 h 55573"/>
                <a:gd name="connsiteX2" fmla="*/ 2501 w 152826"/>
                <a:gd name="connsiteY2" fmla="*/ 33344 h 55573"/>
                <a:gd name="connsiteX3" fmla="*/ 2501 w 152826"/>
                <a:gd name="connsiteY3" fmla="*/ 38484 h 55573"/>
                <a:gd name="connsiteX4" fmla="*/ 5279 w 152826"/>
                <a:gd name="connsiteY4" fmla="*/ 38484 h 55573"/>
                <a:gd name="connsiteX5" fmla="*/ 5279 w 152826"/>
                <a:gd name="connsiteY5" fmla="*/ 43625 h 55573"/>
                <a:gd name="connsiteX6" fmla="*/ 2501 w 152826"/>
                <a:gd name="connsiteY6" fmla="*/ 43625 h 55573"/>
                <a:gd name="connsiteX7" fmla="*/ 2501 w 152826"/>
                <a:gd name="connsiteY7" fmla="*/ 46265 h 55573"/>
                <a:gd name="connsiteX8" fmla="*/ 5279 w 152826"/>
                <a:gd name="connsiteY8" fmla="*/ 46265 h 55573"/>
                <a:gd name="connsiteX9" fmla="*/ 5279 w 152826"/>
                <a:gd name="connsiteY9" fmla="*/ 51405 h 55573"/>
                <a:gd name="connsiteX10" fmla="*/ 5279 w 152826"/>
                <a:gd name="connsiteY10" fmla="*/ 46265 h 55573"/>
                <a:gd name="connsiteX11" fmla="*/ 5279 w 152826"/>
                <a:gd name="connsiteY11" fmla="*/ 43625 h 55573"/>
                <a:gd name="connsiteX12" fmla="*/ 7919 w 152826"/>
                <a:gd name="connsiteY12" fmla="*/ 41124 h 55573"/>
                <a:gd name="connsiteX13" fmla="*/ 7919 w 152826"/>
                <a:gd name="connsiteY13" fmla="*/ 43625 h 55573"/>
                <a:gd name="connsiteX14" fmla="*/ 7919 w 152826"/>
                <a:gd name="connsiteY14" fmla="*/ 41124 h 55573"/>
                <a:gd name="connsiteX15" fmla="*/ 10420 w 152826"/>
                <a:gd name="connsiteY15" fmla="*/ 41124 h 55573"/>
                <a:gd name="connsiteX16" fmla="*/ 10420 w 152826"/>
                <a:gd name="connsiteY16" fmla="*/ 38484 h 55573"/>
                <a:gd name="connsiteX17" fmla="*/ 13060 w 152826"/>
                <a:gd name="connsiteY17" fmla="*/ 35984 h 55573"/>
                <a:gd name="connsiteX18" fmla="*/ 13060 w 152826"/>
                <a:gd name="connsiteY18" fmla="*/ 33344 h 55573"/>
                <a:gd name="connsiteX19" fmla="*/ 15560 w 152826"/>
                <a:gd name="connsiteY19" fmla="*/ 30843 h 55573"/>
                <a:gd name="connsiteX20" fmla="*/ 18200 w 152826"/>
                <a:gd name="connsiteY20" fmla="*/ 30843 h 55573"/>
                <a:gd name="connsiteX21" fmla="*/ 15560 w 152826"/>
                <a:gd name="connsiteY21" fmla="*/ 30843 h 55573"/>
                <a:gd name="connsiteX22" fmla="*/ 18200 w 152826"/>
                <a:gd name="connsiteY22" fmla="*/ 33344 h 55573"/>
                <a:gd name="connsiteX23" fmla="*/ 18200 w 152826"/>
                <a:gd name="connsiteY23" fmla="*/ 30843 h 55573"/>
                <a:gd name="connsiteX24" fmla="*/ 23341 w 152826"/>
                <a:gd name="connsiteY24" fmla="*/ 30843 h 55573"/>
                <a:gd name="connsiteX25" fmla="*/ 25842 w 152826"/>
                <a:gd name="connsiteY25" fmla="*/ 30843 h 55573"/>
                <a:gd name="connsiteX26" fmla="*/ 31121 w 152826"/>
                <a:gd name="connsiteY26" fmla="*/ 25703 h 55573"/>
                <a:gd name="connsiteX27" fmla="*/ 31121 w 152826"/>
                <a:gd name="connsiteY27" fmla="*/ 23063 h 55573"/>
                <a:gd name="connsiteX28" fmla="*/ 36262 w 152826"/>
                <a:gd name="connsiteY28" fmla="*/ 23063 h 55573"/>
                <a:gd name="connsiteX29" fmla="*/ 36262 w 152826"/>
                <a:gd name="connsiteY29" fmla="*/ 17922 h 55573"/>
                <a:gd name="connsiteX30" fmla="*/ 38762 w 152826"/>
                <a:gd name="connsiteY30" fmla="*/ 17922 h 55573"/>
                <a:gd name="connsiteX31" fmla="*/ 38762 w 152826"/>
                <a:gd name="connsiteY31" fmla="*/ 15422 h 55573"/>
                <a:gd name="connsiteX32" fmla="*/ 44042 w 152826"/>
                <a:gd name="connsiteY32" fmla="*/ 15422 h 55573"/>
                <a:gd name="connsiteX33" fmla="*/ 44042 w 152826"/>
                <a:gd name="connsiteY33" fmla="*/ 12782 h 55573"/>
                <a:gd name="connsiteX34" fmla="*/ 49182 w 152826"/>
                <a:gd name="connsiteY34" fmla="*/ 12782 h 55573"/>
                <a:gd name="connsiteX35" fmla="*/ 49182 w 152826"/>
                <a:gd name="connsiteY35" fmla="*/ 7780 h 55573"/>
                <a:gd name="connsiteX36" fmla="*/ 54323 w 152826"/>
                <a:gd name="connsiteY36" fmla="*/ 7780 h 55573"/>
                <a:gd name="connsiteX37" fmla="*/ 54323 w 152826"/>
                <a:gd name="connsiteY37" fmla="*/ 2640 h 55573"/>
                <a:gd name="connsiteX38" fmla="*/ 56824 w 152826"/>
                <a:gd name="connsiteY38" fmla="*/ 0 h 55573"/>
                <a:gd name="connsiteX39" fmla="*/ 62103 w 152826"/>
                <a:gd name="connsiteY39" fmla="*/ 0 h 55573"/>
                <a:gd name="connsiteX40" fmla="*/ 64604 w 152826"/>
                <a:gd name="connsiteY40" fmla="*/ 0 h 55573"/>
                <a:gd name="connsiteX41" fmla="*/ 64604 w 152826"/>
                <a:gd name="connsiteY41" fmla="*/ 2640 h 55573"/>
                <a:gd name="connsiteX42" fmla="*/ 62103 w 152826"/>
                <a:gd name="connsiteY42" fmla="*/ 5141 h 55573"/>
                <a:gd name="connsiteX43" fmla="*/ 59463 w 152826"/>
                <a:gd name="connsiteY43" fmla="*/ 5141 h 55573"/>
                <a:gd name="connsiteX44" fmla="*/ 59463 w 152826"/>
                <a:gd name="connsiteY44" fmla="*/ 7780 h 55573"/>
                <a:gd name="connsiteX45" fmla="*/ 56824 w 152826"/>
                <a:gd name="connsiteY45" fmla="*/ 10281 h 55573"/>
                <a:gd name="connsiteX46" fmla="*/ 56824 w 152826"/>
                <a:gd name="connsiteY46" fmla="*/ 15422 h 55573"/>
                <a:gd name="connsiteX47" fmla="*/ 56824 w 152826"/>
                <a:gd name="connsiteY47" fmla="*/ 20562 h 55573"/>
                <a:gd name="connsiteX48" fmla="*/ 56824 w 152826"/>
                <a:gd name="connsiteY48" fmla="*/ 23063 h 55573"/>
                <a:gd name="connsiteX49" fmla="*/ 59463 w 152826"/>
                <a:gd name="connsiteY49" fmla="*/ 23063 h 55573"/>
                <a:gd name="connsiteX50" fmla="*/ 59463 w 152826"/>
                <a:gd name="connsiteY50" fmla="*/ 25703 h 55573"/>
                <a:gd name="connsiteX51" fmla="*/ 62103 w 152826"/>
                <a:gd name="connsiteY51" fmla="*/ 28203 h 55573"/>
                <a:gd name="connsiteX52" fmla="*/ 67244 w 152826"/>
                <a:gd name="connsiteY52" fmla="*/ 25703 h 55573"/>
                <a:gd name="connsiteX53" fmla="*/ 72384 w 152826"/>
                <a:gd name="connsiteY53" fmla="*/ 30843 h 55573"/>
                <a:gd name="connsiteX54" fmla="*/ 77525 w 152826"/>
                <a:gd name="connsiteY54" fmla="*/ 30843 h 55573"/>
                <a:gd name="connsiteX55" fmla="*/ 77525 w 152826"/>
                <a:gd name="connsiteY55" fmla="*/ 33344 h 55573"/>
                <a:gd name="connsiteX56" fmla="*/ 77525 w 152826"/>
                <a:gd name="connsiteY56" fmla="*/ 30843 h 55573"/>
                <a:gd name="connsiteX57" fmla="*/ 80025 w 152826"/>
                <a:gd name="connsiteY57" fmla="*/ 30843 h 55573"/>
                <a:gd name="connsiteX58" fmla="*/ 82665 w 152826"/>
                <a:gd name="connsiteY58" fmla="*/ 33344 h 55573"/>
                <a:gd name="connsiteX59" fmla="*/ 87806 w 152826"/>
                <a:gd name="connsiteY59" fmla="*/ 33344 h 55573"/>
                <a:gd name="connsiteX60" fmla="*/ 87806 w 152826"/>
                <a:gd name="connsiteY60" fmla="*/ 35984 h 55573"/>
                <a:gd name="connsiteX61" fmla="*/ 93085 w 152826"/>
                <a:gd name="connsiteY61" fmla="*/ 35984 h 55573"/>
                <a:gd name="connsiteX62" fmla="*/ 95586 w 152826"/>
                <a:gd name="connsiteY62" fmla="*/ 38484 h 55573"/>
                <a:gd name="connsiteX63" fmla="*/ 98226 w 152826"/>
                <a:gd name="connsiteY63" fmla="*/ 38484 h 55573"/>
                <a:gd name="connsiteX64" fmla="*/ 100727 w 152826"/>
                <a:gd name="connsiteY64" fmla="*/ 41124 h 55573"/>
                <a:gd name="connsiteX65" fmla="*/ 105867 w 152826"/>
                <a:gd name="connsiteY65" fmla="*/ 41124 h 55573"/>
                <a:gd name="connsiteX66" fmla="*/ 108507 w 152826"/>
                <a:gd name="connsiteY66" fmla="*/ 41124 h 55573"/>
                <a:gd name="connsiteX67" fmla="*/ 111008 w 152826"/>
                <a:gd name="connsiteY67" fmla="*/ 43625 h 55573"/>
                <a:gd name="connsiteX68" fmla="*/ 111008 w 152826"/>
                <a:gd name="connsiteY68" fmla="*/ 41124 h 55573"/>
                <a:gd name="connsiteX69" fmla="*/ 111008 w 152826"/>
                <a:gd name="connsiteY69" fmla="*/ 43625 h 55573"/>
                <a:gd name="connsiteX70" fmla="*/ 113647 w 152826"/>
                <a:gd name="connsiteY70" fmla="*/ 43625 h 55573"/>
                <a:gd name="connsiteX71" fmla="*/ 113647 w 152826"/>
                <a:gd name="connsiteY71" fmla="*/ 46265 h 55573"/>
                <a:gd name="connsiteX72" fmla="*/ 116148 w 152826"/>
                <a:gd name="connsiteY72" fmla="*/ 46265 h 55573"/>
                <a:gd name="connsiteX73" fmla="*/ 121289 w 152826"/>
                <a:gd name="connsiteY73" fmla="*/ 46265 h 55573"/>
                <a:gd name="connsiteX74" fmla="*/ 121289 w 152826"/>
                <a:gd name="connsiteY74" fmla="*/ 43625 h 55573"/>
                <a:gd name="connsiteX75" fmla="*/ 123928 w 152826"/>
                <a:gd name="connsiteY75" fmla="*/ 46265 h 55573"/>
                <a:gd name="connsiteX76" fmla="*/ 123928 w 152826"/>
                <a:gd name="connsiteY76" fmla="*/ 48766 h 55573"/>
                <a:gd name="connsiteX77" fmla="*/ 126568 w 152826"/>
                <a:gd name="connsiteY77" fmla="*/ 53906 h 55573"/>
                <a:gd name="connsiteX78" fmla="*/ 129069 w 152826"/>
                <a:gd name="connsiteY78" fmla="*/ 56407 h 55573"/>
                <a:gd name="connsiteX79" fmla="*/ 134209 w 152826"/>
                <a:gd name="connsiteY79" fmla="*/ 64187 h 55573"/>
                <a:gd name="connsiteX80" fmla="*/ 136849 w 152826"/>
                <a:gd name="connsiteY80" fmla="*/ 66827 h 55573"/>
                <a:gd name="connsiteX81" fmla="*/ 141990 w 152826"/>
                <a:gd name="connsiteY81" fmla="*/ 69328 h 55573"/>
                <a:gd name="connsiteX82" fmla="*/ 147130 w 152826"/>
                <a:gd name="connsiteY82" fmla="*/ 69328 h 55573"/>
                <a:gd name="connsiteX83" fmla="*/ 144629 w 152826"/>
                <a:gd name="connsiteY83" fmla="*/ 69328 h 55573"/>
                <a:gd name="connsiteX84" fmla="*/ 149770 w 152826"/>
                <a:gd name="connsiteY84" fmla="*/ 69328 h 55573"/>
                <a:gd name="connsiteX85" fmla="*/ 152271 w 152826"/>
                <a:gd name="connsiteY85" fmla="*/ 66827 h 55573"/>
                <a:gd name="connsiteX86" fmla="*/ 152271 w 152826"/>
                <a:gd name="connsiteY86" fmla="*/ 64187 h 55573"/>
                <a:gd name="connsiteX87" fmla="*/ 157411 w 152826"/>
                <a:gd name="connsiteY87" fmla="*/ 59047 h 55573"/>
                <a:gd name="connsiteX88" fmla="*/ 157411 w 152826"/>
                <a:gd name="connsiteY88" fmla="*/ 61547 h 55573"/>
                <a:gd name="connsiteX89" fmla="*/ 154910 w 152826"/>
                <a:gd name="connsiteY89" fmla="*/ 61547 h 55573"/>
                <a:gd name="connsiteX90" fmla="*/ 160190 w 152826"/>
                <a:gd name="connsiteY90" fmla="*/ 61547 h 55573"/>
                <a:gd name="connsiteX91" fmla="*/ 160190 w 152826"/>
                <a:gd name="connsiteY91" fmla="*/ 64187 h 55573"/>
                <a:gd name="connsiteX92" fmla="*/ 160190 w 152826"/>
                <a:gd name="connsiteY92" fmla="*/ 59047 h 55573"/>
                <a:gd name="connsiteX93" fmla="*/ 157411 w 152826"/>
                <a:gd name="connsiteY93" fmla="*/ 59047 h 55573"/>
                <a:gd name="connsiteX94" fmla="*/ 157411 w 152826"/>
                <a:gd name="connsiteY94" fmla="*/ 56407 h 55573"/>
                <a:gd name="connsiteX95" fmla="*/ 160190 w 152826"/>
                <a:gd name="connsiteY95" fmla="*/ 53906 h 55573"/>
                <a:gd name="connsiteX96" fmla="*/ 160190 w 152826"/>
                <a:gd name="connsiteY96" fmla="*/ 51405 h 55573"/>
                <a:gd name="connsiteX97" fmla="*/ 157411 w 152826"/>
                <a:gd name="connsiteY97" fmla="*/ 51405 h 55573"/>
                <a:gd name="connsiteX98" fmla="*/ 157411 w 152826"/>
                <a:gd name="connsiteY98" fmla="*/ 48766 h 55573"/>
                <a:gd name="connsiteX99" fmla="*/ 160190 w 152826"/>
                <a:gd name="connsiteY99" fmla="*/ 48766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52826" h="55573">
                  <a:moveTo>
                    <a:pt x="0" y="25703"/>
                  </a:moveTo>
                  <a:lnTo>
                    <a:pt x="0" y="30843"/>
                  </a:lnTo>
                  <a:lnTo>
                    <a:pt x="2501" y="33344"/>
                  </a:lnTo>
                  <a:lnTo>
                    <a:pt x="2501" y="38484"/>
                  </a:lnTo>
                  <a:lnTo>
                    <a:pt x="5279" y="38484"/>
                  </a:lnTo>
                  <a:lnTo>
                    <a:pt x="5279" y="43625"/>
                  </a:lnTo>
                  <a:lnTo>
                    <a:pt x="2501" y="43625"/>
                  </a:lnTo>
                  <a:lnTo>
                    <a:pt x="2501" y="46265"/>
                  </a:lnTo>
                  <a:lnTo>
                    <a:pt x="5279" y="46265"/>
                  </a:lnTo>
                  <a:lnTo>
                    <a:pt x="5279" y="51405"/>
                  </a:lnTo>
                  <a:lnTo>
                    <a:pt x="5279" y="46265"/>
                  </a:lnTo>
                  <a:lnTo>
                    <a:pt x="5279" y="43625"/>
                  </a:lnTo>
                  <a:lnTo>
                    <a:pt x="7919" y="41124"/>
                  </a:lnTo>
                  <a:lnTo>
                    <a:pt x="7919" y="43625"/>
                  </a:lnTo>
                  <a:lnTo>
                    <a:pt x="7919" y="41124"/>
                  </a:lnTo>
                  <a:lnTo>
                    <a:pt x="10420" y="41124"/>
                  </a:lnTo>
                  <a:lnTo>
                    <a:pt x="10420" y="38484"/>
                  </a:lnTo>
                  <a:lnTo>
                    <a:pt x="13060" y="35984"/>
                  </a:lnTo>
                  <a:lnTo>
                    <a:pt x="13060" y="33344"/>
                  </a:lnTo>
                  <a:lnTo>
                    <a:pt x="15560" y="30843"/>
                  </a:lnTo>
                  <a:lnTo>
                    <a:pt x="18200" y="30843"/>
                  </a:lnTo>
                  <a:lnTo>
                    <a:pt x="15560" y="30843"/>
                  </a:lnTo>
                  <a:lnTo>
                    <a:pt x="18200" y="33344"/>
                  </a:lnTo>
                  <a:lnTo>
                    <a:pt x="18200" y="30843"/>
                  </a:lnTo>
                  <a:lnTo>
                    <a:pt x="23341" y="30843"/>
                  </a:lnTo>
                  <a:lnTo>
                    <a:pt x="25842" y="30843"/>
                  </a:lnTo>
                  <a:lnTo>
                    <a:pt x="31121" y="25703"/>
                  </a:lnTo>
                  <a:lnTo>
                    <a:pt x="31121" y="23063"/>
                  </a:lnTo>
                  <a:lnTo>
                    <a:pt x="36262" y="23063"/>
                  </a:lnTo>
                  <a:lnTo>
                    <a:pt x="36262" y="17922"/>
                  </a:lnTo>
                  <a:lnTo>
                    <a:pt x="38762" y="17922"/>
                  </a:lnTo>
                  <a:lnTo>
                    <a:pt x="38762" y="15422"/>
                  </a:lnTo>
                  <a:lnTo>
                    <a:pt x="44042" y="15422"/>
                  </a:lnTo>
                  <a:lnTo>
                    <a:pt x="44042" y="12782"/>
                  </a:lnTo>
                  <a:lnTo>
                    <a:pt x="49182" y="12782"/>
                  </a:lnTo>
                  <a:lnTo>
                    <a:pt x="49182" y="7780"/>
                  </a:lnTo>
                  <a:lnTo>
                    <a:pt x="54323" y="7780"/>
                  </a:lnTo>
                  <a:lnTo>
                    <a:pt x="54323" y="2640"/>
                  </a:lnTo>
                  <a:lnTo>
                    <a:pt x="56824" y="0"/>
                  </a:lnTo>
                  <a:lnTo>
                    <a:pt x="62103" y="0"/>
                  </a:lnTo>
                  <a:lnTo>
                    <a:pt x="64604" y="0"/>
                  </a:lnTo>
                  <a:lnTo>
                    <a:pt x="64604" y="2640"/>
                  </a:lnTo>
                  <a:lnTo>
                    <a:pt x="62103" y="5141"/>
                  </a:lnTo>
                  <a:lnTo>
                    <a:pt x="59463" y="5141"/>
                  </a:lnTo>
                  <a:lnTo>
                    <a:pt x="59463" y="7780"/>
                  </a:lnTo>
                  <a:lnTo>
                    <a:pt x="56824" y="10281"/>
                  </a:lnTo>
                  <a:lnTo>
                    <a:pt x="56824" y="15422"/>
                  </a:lnTo>
                  <a:lnTo>
                    <a:pt x="56824" y="20562"/>
                  </a:lnTo>
                  <a:lnTo>
                    <a:pt x="56824" y="23063"/>
                  </a:lnTo>
                  <a:lnTo>
                    <a:pt x="59463" y="23063"/>
                  </a:lnTo>
                  <a:lnTo>
                    <a:pt x="59463" y="25703"/>
                  </a:lnTo>
                  <a:lnTo>
                    <a:pt x="62103" y="28203"/>
                  </a:lnTo>
                  <a:lnTo>
                    <a:pt x="67244" y="25703"/>
                  </a:lnTo>
                  <a:lnTo>
                    <a:pt x="72384" y="30843"/>
                  </a:lnTo>
                  <a:lnTo>
                    <a:pt x="77525" y="30843"/>
                  </a:lnTo>
                  <a:lnTo>
                    <a:pt x="77525" y="33344"/>
                  </a:lnTo>
                  <a:lnTo>
                    <a:pt x="77525" y="30843"/>
                  </a:lnTo>
                  <a:lnTo>
                    <a:pt x="80025" y="30843"/>
                  </a:lnTo>
                  <a:lnTo>
                    <a:pt x="82665" y="33344"/>
                  </a:lnTo>
                  <a:lnTo>
                    <a:pt x="87806" y="33344"/>
                  </a:lnTo>
                  <a:lnTo>
                    <a:pt x="87806" y="35984"/>
                  </a:lnTo>
                  <a:lnTo>
                    <a:pt x="93085" y="35984"/>
                  </a:lnTo>
                  <a:lnTo>
                    <a:pt x="95586" y="38484"/>
                  </a:lnTo>
                  <a:lnTo>
                    <a:pt x="98226" y="38484"/>
                  </a:lnTo>
                  <a:lnTo>
                    <a:pt x="100727" y="41124"/>
                  </a:lnTo>
                  <a:lnTo>
                    <a:pt x="105867" y="41124"/>
                  </a:lnTo>
                  <a:lnTo>
                    <a:pt x="108507" y="41124"/>
                  </a:lnTo>
                  <a:lnTo>
                    <a:pt x="111008" y="43625"/>
                  </a:lnTo>
                  <a:lnTo>
                    <a:pt x="111008" y="41124"/>
                  </a:lnTo>
                  <a:lnTo>
                    <a:pt x="111008" y="43625"/>
                  </a:lnTo>
                  <a:lnTo>
                    <a:pt x="113647" y="43625"/>
                  </a:lnTo>
                  <a:lnTo>
                    <a:pt x="113647" y="46265"/>
                  </a:lnTo>
                  <a:lnTo>
                    <a:pt x="116148" y="46265"/>
                  </a:lnTo>
                  <a:lnTo>
                    <a:pt x="121289" y="46265"/>
                  </a:lnTo>
                  <a:lnTo>
                    <a:pt x="121289" y="43625"/>
                  </a:lnTo>
                  <a:lnTo>
                    <a:pt x="123928" y="46265"/>
                  </a:lnTo>
                  <a:lnTo>
                    <a:pt x="123928" y="48766"/>
                  </a:lnTo>
                  <a:lnTo>
                    <a:pt x="126568" y="53906"/>
                  </a:lnTo>
                  <a:lnTo>
                    <a:pt x="129069" y="56407"/>
                  </a:lnTo>
                  <a:lnTo>
                    <a:pt x="134209" y="64187"/>
                  </a:lnTo>
                  <a:lnTo>
                    <a:pt x="136849" y="66827"/>
                  </a:lnTo>
                  <a:lnTo>
                    <a:pt x="141990" y="69328"/>
                  </a:lnTo>
                  <a:lnTo>
                    <a:pt x="147130" y="69328"/>
                  </a:lnTo>
                  <a:lnTo>
                    <a:pt x="144629" y="69328"/>
                  </a:lnTo>
                  <a:lnTo>
                    <a:pt x="149770" y="69328"/>
                  </a:lnTo>
                  <a:lnTo>
                    <a:pt x="152271" y="66827"/>
                  </a:lnTo>
                  <a:lnTo>
                    <a:pt x="152271" y="64187"/>
                  </a:lnTo>
                  <a:lnTo>
                    <a:pt x="157411" y="59047"/>
                  </a:lnTo>
                  <a:lnTo>
                    <a:pt x="157411" y="61547"/>
                  </a:lnTo>
                  <a:lnTo>
                    <a:pt x="154910" y="61547"/>
                  </a:lnTo>
                  <a:lnTo>
                    <a:pt x="160190" y="61547"/>
                  </a:lnTo>
                  <a:lnTo>
                    <a:pt x="160190" y="64187"/>
                  </a:lnTo>
                  <a:lnTo>
                    <a:pt x="160190" y="59047"/>
                  </a:lnTo>
                  <a:lnTo>
                    <a:pt x="157411" y="59047"/>
                  </a:lnTo>
                  <a:lnTo>
                    <a:pt x="157411" y="56407"/>
                  </a:lnTo>
                  <a:lnTo>
                    <a:pt x="160190" y="53906"/>
                  </a:lnTo>
                  <a:lnTo>
                    <a:pt x="160190" y="51405"/>
                  </a:lnTo>
                  <a:lnTo>
                    <a:pt x="157411" y="51405"/>
                  </a:lnTo>
                  <a:lnTo>
                    <a:pt x="157411" y="48766"/>
                  </a:lnTo>
                  <a:lnTo>
                    <a:pt x="160190" y="4876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F578C1AC-ADF1-4DFA-B5D4-8A1EAB7658D2}"/>
                </a:ext>
              </a:extLst>
            </p:cNvPr>
            <p:cNvSpPr/>
            <p:nvPr/>
          </p:nvSpPr>
          <p:spPr>
            <a:xfrm>
              <a:off x="7903992" y="1607328"/>
              <a:ext cx="69467" cy="111146"/>
            </a:xfrm>
            <a:custGeom>
              <a:avLst/>
              <a:gdLst>
                <a:gd name="connsiteX0" fmla="*/ 25981 w 69466"/>
                <a:gd name="connsiteY0" fmla="*/ 5141 h 111146"/>
                <a:gd name="connsiteX1" fmla="*/ 25981 w 69466"/>
                <a:gd name="connsiteY1" fmla="*/ 0 h 111146"/>
                <a:gd name="connsiteX2" fmla="*/ 28620 w 69466"/>
                <a:gd name="connsiteY2" fmla="*/ 2640 h 111146"/>
                <a:gd name="connsiteX3" fmla="*/ 31121 w 69466"/>
                <a:gd name="connsiteY3" fmla="*/ 2640 h 111146"/>
                <a:gd name="connsiteX4" fmla="*/ 36401 w 69466"/>
                <a:gd name="connsiteY4" fmla="*/ 7780 h 111146"/>
                <a:gd name="connsiteX5" fmla="*/ 38901 w 69466"/>
                <a:gd name="connsiteY5" fmla="*/ 7780 h 111146"/>
                <a:gd name="connsiteX6" fmla="*/ 41541 w 69466"/>
                <a:gd name="connsiteY6" fmla="*/ 10281 h 111146"/>
                <a:gd name="connsiteX7" fmla="*/ 44042 w 69466"/>
                <a:gd name="connsiteY7" fmla="*/ 10281 h 111146"/>
                <a:gd name="connsiteX8" fmla="*/ 44042 w 69466"/>
                <a:gd name="connsiteY8" fmla="*/ 12782 h 111146"/>
                <a:gd name="connsiteX9" fmla="*/ 46682 w 69466"/>
                <a:gd name="connsiteY9" fmla="*/ 15422 h 111146"/>
                <a:gd name="connsiteX10" fmla="*/ 46682 w 69466"/>
                <a:gd name="connsiteY10" fmla="*/ 20562 h 111146"/>
                <a:gd name="connsiteX11" fmla="*/ 49182 w 69466"/>
                <a:gd name="connsiteY11" fmla="*/ 20562 h 111146"/>
                <a:gd name="connsiteX12" fmla="*/ 49182 w 69466"/>
                <a:gd name="connsiteY12" fmla="*/ 25703 h 111146"/>
                <a:gd name="connsiteX13" fmla="*/ 49182 w 69466"/>
                <a:gd name="connsiteY13" fmla="*/ 28342 h 111146"/>
                <a:gd name="connsiteX14" fmla="*/ 51822 w 69466"/>
                <a:gd name="connsiteY14" fmla="*/ 33483 h 111146"/>
                <a:gd name="connsiteX15" fmla="*/ 51822 w 69466"/>
                <a:gd name="connsiteY15" fmla="*/ 41124 h 111146"/>
                <a:gd name="connsiteX16" fmla="*/ 54323 w 69466"/>
                <a:gd name="connsiteY16" fmla="*/ 43625 h 111146"/>
                <a:gd name="connsiteX17" fmla="*/ 54323 w 69466"/>
                <a:gd name="connsiteY17" fmla="*/ 46265 h 111146"/>
                <a:gd name="connsiteX18" fmla="*/ 56963 w 69466"/>
                <a:gd name="connsiteY18" fmla="*/ 48766 h 111146"/>
                <a:gd name="connsiteX19" fmla="*/ 56963 w 69466"/>
                <a:gd name="connsiteY19" fmla="*/ 51405 h 111146"/>
                <a:gd name="connsiteX20" fmla="*/ 59463 w 69466"/>
                <a:gd name="connsiteY20" fmla="*/ 51405 h 111146"/>
                <a:gd name="connsiteX21" fmla="*/ 64604 w 69466"/>
                <a:gd name="connsiteY21" fmla="*/ 56546 h 111146"/>
                <a:gd name="connsiteX22" fmla="*/ 64604 w 69466"/>
                <a:gd name="connsiteY22" fmla="*/ 59047 h 111146"/>
                <a:gd name="connsiteX23" fmla="*/ 67244 w 69466"/>
                <a:gd name="connsiteY23" fmla="*/ 59047 h 111146"/>
                <a:gd name="connsiteX24" fmla="*/ 69883 w 69466"/>
                <a:gd name="connsiteY24" fmla="*/ 61686 h 111146"/>
                <a:gd name="connsiteX25" fmla="*/ 69883 w 69466"/>
                <a:gd name="connsiteY25" fmla="*/ 64187 h 111146"/>
                <a:gd name="connsiteX26" fmla="*/ 69883 w 69466"/>
                <a:gd name="connsiteY26" fmla="*/ 71967 h 111146"/>
                <a:gd name="connsiteX27" fmla="*/ 67244 w 69466"/>
                <a:gd name="connsiteY27" fmla="*/ 69328 h 111146"/>
                <a:gd name="connsiteX28" fmla="*/ 69883 w 69466"/>
                <a:gd name="connsiteY28" fmla="*/ 69328 h 111146"/>
                <a:gd name="connsiteX29" fmla="*/ 67244 w 69466"/>
                <a:gd name="connsiteY29" fmla="*/ 69328 h 111146"/>
                <a:gd name="connsiteX30" fmla="*/ 67244 w 69466"/>
                <a:gd name="connsiteY30" fmla="*/ 66827 h 111146"/>
                <a:gd name="connsiteX31" fmla="*/ 67244 w 69466"/>
                <a:gd name="connsiteY31" fmla="*/ 69328 h 111146"/>
                <a:gd name="connsiteX32" fmla="*/ 67244 w 69466"/>
                <a:gd name="connsiteY32" fmla="*/ 64187 h 111146"/>
                <a:gd name="connsiteX33" fmla="*/ 69883 w 69466"/>
                <a:gd name="connsiteY33" fmla="*/ 66827 h 111146"/>
                <a:gd name="connsiteX34" fmla="*/ 69883 w 69466"/>
                <a:gd name="connsiteY34" fmla="*/ 64187 h 111146"/>
                <a:gd name="connsiteX35" fmla="*/ 67244 w 69466"/>
                <a:gd name="connsiteY35" fmla="*/ 64187 h 111146"/>
                <a:gd name="connsiteX36" fmla="*/ 67244 w 69466"/>
                <a:gd name="connsiteY36" fmla="*/ 66827 h 111146"/>
                <a:gd name="connsiteX37" fmla="*/ 64604 w 69466"/>
                <a:gd name="connsiteY37" fmla="*/ 66827 h 111146"/>
                <a:gd name="connsiteX38" fmla="*/ 67244 w 69466"/>
                <a:gd name="connsiteY38" fmla="*/ 66827 h 111146"/>
                <a:gd name="connsiteX39" fmla="*/ 67244 w 69466"/>
                <a:gd name="connsiteY39" fmla="*/ 61686 h 111146"/>
                <a:gd name="connsiteX40" fmla="*/ 67244 w 69466"/>
                <a:gd name="connsiteY40" fmla="*/ 64187 h 111146"/>
                <a:gd name="connsiteX41" fmla="*/ 64604 w 69466"/>
                <a:gd name="connsiteY41" fmla="*/ 64187 h 111146"/>
                <a:gd name="connsiteX42" fmla="*/ 67244 w 69466"/>
                <a:gd name="connsiteY42" fmla="*/ 64187 h 111146"/>
                <a:gd name="connsiteX43" fmla="*/ 67244 w 69466"/>
                <a:gd name="connsiteY43" fmla="*/ 61686 h 111146"/>
                <a:gd name="connsiteX44" fmla="*/ 64604 w 69466"/>
                <a:gd name="connsiteY44" fmla="*/ 64187 h 111146"/>
                <a:gd name="connsiteX45" fmla="*/ 64604 w 69466"/>
                <a:gd name="connsiteY45" fmla="*/ 59047 h 111146"/>
                <a:gd name="connsiteX46" fmla="*/ 62103 w 69466"/>
                <a:gd name="connsiteY46" fmla="*/ 59047 h 111146"/>
                <a:gd name="connsiteX47" fmla="*/ 64604 w 69466"/>
                <a:gd name="connsiteY47" fmla="*/ 59047 h 111146"/>
                <a:gd name="connsiteX48" fmla="*/ 62103 w 69466"/>
                <a:gd name="connsiteY48" fmla="*/ 61686 h 111146"/>
                <a:gd name="connsiteX49" fmla="*/ 59463 w 69466"/>
                <a:gd name="connsiteY49" fmla="*/ 61686 h 111146"/>
                <a:gd name="connsiteX50" fmla="*/ 56963 w 69466"/>
                <a:gd name="connsiteY50" fmla="*/ 64187 h 111146"/>
                <a:gd name="connsiteX51" fmla="*/ 56963 w 69466"/>
                <a:gd name="connsiteY51" fmla="*/ 66827 h 111146"/>
                <a:gd name="connsiteX52" fmla="*/ 54323 w 69466"/>
                <a:gd name="connsiteY52" fmla="*/ 66827 h 111146"/>
                <a:gd name="connsiteX53" fmla="*/ 54323 w 69466"/>
                <a:gd name="connsiteY53" fmla="*/ 64187 h 111146"/>
                <a:gd name="connsiteX54" fmla="*/ 56963 w 69466"/>
                <a:gd name="connsiteY54" fmla="*/ 61686 h 111146"/>
                <a:gd name="connsiteX55" fmla="*/ 54323 w 69466"/>
                <a:gd name="connsiteY55" fmla="*/ 59047 h 111146"/>
                <a:gd name="connsiteX56" fmla="*/ 54323 w 69466"/>
                <a:gd name="connsiteY56" fmla="*/ 56546 h 111146"/>
                <a:gd name="connsiteX57" fmla="*/ 51822 w 69466"/>
                <a:gd name="connsiteY57" fmla="*/ 56546 h 111146"/>
                <a:gd name="connsiteX58" fmla="*/ 51822 w 69466"/>
                <a:gd name="connsiteY58" fmla="*/ 59047 h 111146"/>
                <a:gd name="connsiteX59" fmla="*/ 49182 w 69466"/>
                <a:gd name="connsiteY59" fmla="*/ 59047 h 111146"/>
                <a:gd name="connsiteX60" fmla="*/ 49182 w 69466"/>
                <a:gd name="connsiteY60" fmla="*/ 61686 h 111146"/>
                <a:gd name="connsiteX61" fmla="*/ 51822 w 69466"/>
                <a:gd name="connsiteY61" fmla="*/ 61686 h 111146"/>
                <a:gd name="connsiteX62" fmla="*/ 51822 w 69466"/>
                <a:gd name="connsiteY62" fmla="*/ 64187 h 111146"/>
                <a:gd name="connsiteX63" fmla="*/ 49182 w 69466"/>
                <a:gd name="connsiteY63" fmla="*/ 66827 h 111146"/>
                <a:gd name="connsiteX64" fmla="*/ 46682 w 69466"/>
                <a:gd name="connsiteY64" fmla="*/ 66827 h 111146"/>
                <a:gd name="connsiteX65" fmla="*/ 46682 w 69466"/>
                <a:gd name="connsiteY65" fmla="*/ 69328 h 111146"/>
                <a:gd name="connsiteX66" fmla="*/ 41541 w 69466"/>
                <a:gd name="connsiteY66" fmla="*/ 69328 h 111146"/>
                <a:gd name="connsiteX67" fmla="*/ 38901 w 69466"/>
                <a:gd name="connsiteY67" fmla="*/ 69328 h 111146"/>
                <a:gd name="connsiteX68" fmla="*/ 38901 w 69466"/>
                <a:gd name="connsiteY68" fmla="*/ 71967 h 111146"/>
                <a:gd name="connsiteX69" fmla="*/ 36401 w 69466"/>
                <a:gd name="connsiteY69" fmla="*/ 74468 h 111146"/>
                <a:gd name="connsiteX70" fmla="*/ 36401 w 69466"/>
                <a:gd name="connsiteY70" fmla="*/ 79609 h 111146"/>
                <a:gd name="connsiteX71" fmla="*/ 36401 w 69466"/>
                <a:gd name="connsiteY71" fmla="*/ 84749 h 111146"/>
                <a:gd name="connsiteX72" fmla="*/ 36401 w 69466"/>
                <a:gd name="connsiteY72" fmla="*/ 89890 h 111146"/>
                <a:gd name="connsiteX73" fmla="*/ 36401 w 69466"/>
                <a:gd name="connsiteY73" fmla="*/ 92391 h 111146"/>
                <a:gd name="connsiteX74" fmla="*/ 33761 w 69466"/>
                <a:gd name="connsiteY74" fmla="*/ 95030 h 111146"/>
                <a:gd name="connsiteX75" fmla="*/ 36401 w 69466"/>
                <a:gd name="connsiteY75" fmla="*/ 95030 h 111146"/>
                <a:gd name="connsiteX76" fmla="*/ 36401 w 69466"/>
                <a:gd name="connsiteY76" fmla="*/ 92391 h 111146"/>
                <a:gd name="connsiteX77" fmla="*/ 36401 w 69466"/>
                <a:gd name="connsiteY77" fmla="*/ 97670 h 111146"/>
                <a:gd name="connsiteX78" fmla="*/ 31121 w 69466"/>
                <a:gd name="connsiteY78" fmla="*/ 97670 h 111146"/>
                <a:gd name="connsiteX79" fmla="*/ 28620 w 69466"/>
                <a:gd name="connsiteY79" fmla="*/ 97670 h 111146"/>
                <a:gd name="connsiteX80" fmla="*/ 28620 w 69466"/>
                <a:gd name="connsiteY80" fmla="*/ 92391 h 111146"/>
                <a:gd name="connsiteX81" fmla="*/ 28620 w 69466"/>
                <a:gd name="connsiteY81" fmla="*/ 95030 h 111146"/>
                <a:gd name="connsiteX82" fmla="*/ 25981 w 69466"/>
                <a:gd name="connsiteY82" fmla="*/ 95030 h 111146"/>
                <a:gd name="connsiteX83" fmla="*/ 28620 w 69466"/>
                <a:gd name="connsiteY83" fmla="*/ 97670 h 111146"/>
                <a:gd name="connsiteX84" fmla="*/ 25981 w 69466"/>
                <a:gd name="connsiteY84" fmla="*/ 97670 h 111146"/>
                <a:gd name="connsiteX85" fmla="*/ 23202 w 69466"/>
                <a:gd name="connsiteY85" fmla="*/ 100310 h 111146"/>
                <a:gd name="connsiteX86" fmla="*/ 20701 w 69466"/>
                <a:gd name="connsiteY86" fmla="*/ 100310 h 111146"/>
                <a:gd name="connsiteX87" fmla="*/ 20701 w 69466"/>
                <a:gd name="connsiteY87" fmla="*/ 102811 h 111146"/>
                <a:gd name="connsiteX88" fmla="*/ 18061 w 69466"/>
                <a:gd name="connsiteY88" fmla="*/ 105450 h 111146"/>
                <a:gd name="connsiteX89" fmla="*/ 18061 w 69466"/>
                <a:gd name="connsiteY89" fmla="*/ 107951 h 111146"/>
                <a:gd name="connsiteX90" fmla="*/ 15561 w 69466"/>
                <a:gd name="connsiteY90" fmla="*/ 110591 h 111146"/>
                <a:gd name="connsiteX91" fmla="*/ 12921 w 69466"/>
                <a:gd name="connsiteY91" fmla="*/ 110591 h 111146"/>
                <a:gd name="connsiteX92" fmla="*/ 12921 w 69466"/>
                <a:gd name="connsiteY92" fmla="*/ 113092 h 111146"/>
                <a:gd name="connsiteX93" fmla="*/ 7780 w 69466"/>
                <a:gd name="connsiteY93" fmla="*/ 113092 h 111146"/>
                <a:gd name="connsiteX94" fmla="*/ 5280 w 69466"/>
                <a:gd name="connsiteY94" fmla="*/ 113092 h 111146"/>
                <a:gd name="connsiteX95" fmla="*/ 5280 w 69466"/>
                <a:gd name="connsiteY95" fmla="*/ 115731 h 111146"/>
                <a:gd name="connsiteX96" fmla="*/ 2640 w 69466"/>
                <a:gd name="connsiteY96" fmla="*/ 115731 h 111146"/>
                <a:gd name="connsiteX97" fmla="*/ 5280 w 69466"/>
                <a:gd name="connsiteY97" fmla="*/ 115731 h 111146"/>
                <a:gd name="connsiteX98" fmla="*/ 5280 w 69466"/>
                <a:gd name="connsiteY98" fmla="*/ 118232 h 111146"/>
                <a:gd name="connsiteX99" fmla="*/ 0 w 69466"/>
                <a:gd name="connsiteY99" fmla="*/ 118232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111146">
                  <a:moveTo>
                    <a:pt x="25981" y="5141"/>
                  </a:moveTo>
                  <a:lnTo>
                    <a:pt x="25981" y="0"/>
                  </a:lnTo>
                  <a:lnTo>
                    <a:pt x="28620" y="2640"/>
                  </a:lnTo>
                  <a:lnTo>
                    <a:pt x="31121" y="2640"/>
                  </a:lnTo>
                  <a:lnTo>
                    <a:pt x="36401" y="7780"/>
                  </a:lnTo>
                  <a:lnTo>
                    <a:pt x="38901" y="7780"/>
                  </a:lnTo>
                  <a:lnTo>
                    <a:pt x="41541" y="10281"/>
                  </a:lnTo>
                  <a:lnTo>
                    <a:pt x="44042" y="10281"/>
                  </a:lnTo>
                  <a:lnTo>
                    <a:pt x="44042" y="12782"/>
                  </a:lnTo>
                  <a:lnTo>
                    <a:pt x="46682" y="15422"/>
                  </a:lnTo>
                  <a:lnTo>
                    <a:pt x="46682" y="20562"/>
                  </a:lnTo>
                  <a:lnTo>
                    <a:pt x="49182" y="20562"/>
                  </a:lnTo>
                  <a:lnTo>
                    <a:pt x="49182" y="25703"/>
                  </a:lnTo>
                  <a:lnTo>
                    <a:pt x="49182" y="28342"/>
                  </a:lnTo>
                  <a:lnTo>
                    <a:pt x="51822" y="33483"/>
                  </a:lnTo>
                  <a:lnTo>
                    <a:pt x="51822" y="41124"/>
                  </a:lnTo>
                  <a:lnTo>
                    <a:pt x="54323" y="43625"/>
                  </a:lnTo>
                  <a:lnTo>
                    <a:pt x="54323" y="46265"/>
                  </a:lnTo>
                  <a:lnTo>
                    <a:pt x="56963" y="48766"/>
                  </a:lnTo>
                  <a:lnTo>
                    <a:pt x="56963" y="51405"/>
                  </a:lnTo>
                  <a:lnTo>
                    <a:pt x="59463" y="51405"/>
                  </a:lnTo>
                  <a:lnTo>
                    <a:pt x="64604" y="56546"/>
                  </a:lnTo>
                  <a:lnTo>
                    <a:pt x="64604" y="59047"/>
                  </a:lnTo>
                  <a:lnTo>
                    <a:pt x="67244" y="59047"/>
                  </a:lnTo>
                  <a:lnTo>
                    <a:pt x="69883" y="61686"/>
                  </a:lnTo>
                  <a:lnTo>
                    <a:pt x="69883" y="64187"/>
                  </a:lnTo>
                  <a:lnTo>
                    <a:pt x="69883" y="71967"/>
                  </a:lnTo>
                  <a:lnTo>
                    <a:pt x="67244" y="69328"/>
                  </a:lnTo>
                  <a:lnTo>
                    <a:pt x="69883" y="69328"/>
                  </a:lnTo>
                  <a:lnTo>
                    <a:pt x="67244" y="69328"/>
                  </a:lnTo>
                  <a:lnTo>
                    <a:pt x="67244" y="66827"/>
                  </a:lnTo>
                  <a:lnTo>
                    <a:pt x="67244" y="69328"/>
                  </a:lnTo>
                  <a:lnTo>
                    <a:pt x="67244" y="64187"/>
                  </a:lnTo>
                  <a:lnTo>
                    <a:pt x="69883" y="66827"/>
                  </a:lnTo>
                  <a:lnTo>
                    <a:pt x="69883" y="64187"/>
                  </a:lnTo>
                  <a:lnTo>
                    <a:pt x="67244" y="64187"/>
                  </a:lnTo>
                  <a:lnTo>
                    <a:pt x="67244" y="66827"/>
                  </a:lnTo>
                  <a:lnTo>
                    <a:pt x="64604" y="66827"/>
                  </a:lnTo>
                  <a:lnTo>
                    <a:pt x="67244" y="66827"/>
                  </a:lnTo>
                  <a:lnTo>
                    <a:pt x="67244" y="61686"/>
                  </a:lnTo>
                  <a:lnTo>
                    <a:pt x="67244" y="64187"/>
                  </a:lnTo>
                  <a:lnTo>
                    <a:pt x="64604" y="64187"/>
                  </a:lnTo>
                  <a:lnTo>
                    <a:pt x="67244" y="64187"/>
                  </a:lnTo>
                  <a:lnTo>
                    <a:pt x="67244" y="61686"/>
                  </a:lnTo>
                  <a:lnTo>
                    <a:pt x="64604" y="64187"/>
                  </a:lnTo>
                  <a:lnTo>
                    <a:pt x="64604" y="59047"/>
                  </a:lnTo>
                  <a:lnTo>
                    <a:pt x="62103" y="59047"/>
                  </a:lnTo>
                  <a:lnTo>
                    <a:pt x="64604" y="59047"/>
                  </a:lnTo>
                  <a:lnTo>
                    <a:pt x="62103" y="61686"/>
                  </a:lnTo>
                  <a:lnTo>
                    <a:pt x="59463" y="61686"/>
                  </a:lnTo>
                  <a:lnTo>
                    <a:pt x="56963" y="64187"/>
                  </a:lnTo>
                  <a:lnTo>
                    <a:pt x="56963" y="66827"/>
                  </a:lnTo>
                  <a:lnTo>
                    <a:pt x="54323" y="66827"/>
                  </a:lnTo>
                  <a:lnTo>
                    <a:pt x="54323" y="64187"/>
                  </a:lnTo>
                  <a:lnTo>
                    <a:pt x="56963" y="61686"/>
                  </a:lnTo>
                  <a:lnTo>
                    <a:pt x="54323" y="59047"/>
                  </a:lnTo>
                  <a:lnTo>
                    <a:pt x="54323" y="56546"/>
                  </a:lnTo>
                  <a:lnTo>
                    <a:pt x="51822" y="56546"/>
                  </a:lnTo>
                  <a:lnTo>
                    <a:pt x="51822" y="59047"/>
                  </a:lnTo>
                  <a:lnTo>
                    <a:pt x="49182" y="59047"/>
                  </a:lnTo>
                  <a:lnTo>
                    <a:pt x="49182" y="61686"/>
                  </a:lnTo>
                  <a:lnTo>
                    <a:pt x="51822" y="61686"/>
                  </a:lnTo>
                  <a:lnTo>
                    <a:pt x="51822" y="64187"/>
                  </a:lnTo>
                  <a:lnTo>
                    <a:pt x="49182" y="66827"/>
                  </a:lnTo>
                  <a:lnTo>
                    <a:pt x="46682" y="66827"/>
                  </a:lnTo>
                  <a:lnTo>
                    <a:pt x="46682" y="69328"/>
                  </a:lnTo>
                  <a:lnTo>
                    <a:pt x="41541" y="69328"/>
                  </a:lnTo>
                  <a:lnTo>
                    <a:pt x="38901" y="69328"/>
                  </a:lnTo>
                  <a:lnTo>
                    <a:pt x="38901" y="71967"/>
                  </a:lnTo>
                  <a:lnTo>
                    <a:pt x="36401" y="74468"/>
                  </a:lnTo>
                  <a:lnTo>
                    <a:pt x="36401" y="79609"/>
                  </a:lnTo>
                  <a:lnTo>
                    <a:pt x="36401" y="84749"/>
                  </a:lnTo>
                  <a:lnTo>
                    <a:pt x="36401" y="89890"/>
                  </a:lnTo>
                  <a:lnTo>
                    <a:pt x="36401" y="92391"/>
                  </a:lnTo>
                  <a:lnTo>
                    <a:pt x="33761" y="95030"/>
                  </a:lnTo>
                  <a:lnTo>
                    <a:pt x="36401" y="95030"/>
                  </a:lnTo>
                  <a:lnTo>
                    <a:pt x="36401" y="92391"/>
                  </a:lnTo>
                  <a:lnTo>
                    <a:pt x="36401" y="97670"/>
                  </a:lnTo>
                  <a:lnTo>
                    <a:pt x="31121" y="97670"/>
                  </a:lnTo>
                  <a:lnTo>
                    <a:pt x="28620" y="97670"/>
                  </a:lnTo>
                  <a:lnTo>
                    <a:pt x="28620" y="92391"/>
                  </a:lnTo>
                  <a:lnTo>
                    <a:pt x="28620" y="95030"/>
                  </a:lnTo>
                  <a:lnTo>
                    <a:pt x="25981" y="95030"/>
                  </a:lnTo>
                  <a:lnTo>
                    <a:pt x="28620" y="97670"/>
                  </a:lnTo>
                  <a:lnTo>
                    <a:pt x="25981" y="97670"/>
                  </a:lnTo>
                  <a:lnTo>
                    <a:pt x="23202" y="100310"/>
                  </a:lnTo>
                  <a:lnTo>
                    <a:pt x="20701" y="100310"/>
                  </a:lnTo>
                  <a:lnTo>
                    <a:pt x="20701" y="102811"/>
                  </a:lnTo>
                  <a:lnTo>
                    <a:pt x="18061" y="105450"/>
                  </a:lnTo>
                  <a:lnTo>
                    <a:pt x="18061" y="107951"/>
                  </a:lnTo>
                  <a:lnTo>
                    <a:pt x="15561" y="110591"/>
                  </a:lnTo>
                  <a:lnTo>
                    <a:pt x="12921" y="110591"/>
                  </a:lnTo>
                  <a:lnTo>
                    <a:pt x="12921" y="113092"/>
                  </a:lnTo>
                  <a:lnTo>
                    <a:pt x="7780" y="113092"/>
                  </a:lnTo>
                  <a:lnTo>
                    <a:pt x="5280" y="113092"/>
                  </a:lnTo>
                  <a:lnTo>
                    <a:pt x="5280" y="115731"/>
                  </a:lnTo>
                  <a:lnTo>
                    <a:pt x="2640" y="115731"/>
                  </a:lnTo>
                  <a:lnTo>
                    <a:pt x="5280" y="115731"/>
                  </a:lnTo>
                  <a:lnTo>
                    <a:pt x="5280" y="118232"/>
                  </a:lnTo>
                  <a:lnTo>
                    <a:pt x="0" y="11823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5579B286-5D34-40BF-A138-BFEAACD781C8}"/>
                </a:ext>
              </a:extLst>
            </p:cNvPr>
            <p:cNvSpPr/>
            <p:nvPr/>
          </p:nvSpPr>
          <p:spPr>
            <a:xfrm>
              <a:off x="7811185" y="1725560"/>
              <a:ext cx="83360" cy="55573"/>
            </a:xfrm>
            <a:custGeom>
              <a:avLst/>
              <a:gdLst>
                <a:gd name="connsiteX0" fmla="*/ 92807 w 83359"/>
                <a:gd name="connsiteY0" fmla="*/ 0 h 55573"/>
                <a:gd name="connsiteX1" fmla="*/ 92807 w 83359"/>
                <a:gd name="connsiteY1" fmla="*/ 2640 h 55573"/>
                <a:gd name="connsiteX2" fmla="*/ 90307 w 83359"/>
                <a:gd name="connsiteY2" fmla="*/ 2640 h 55573"/>
                <a:gd name="connsiteX3" fmla="*/ 92807 w 83359"/>
                <a:gd name="connsiteY3" fmla="*/ 5141 h 55573"/>
                <a:gd name="connsiteX4" fmla="*/ 90307 w 83359"/>
                <a:gd name="connsiteY4" fmla="*/ 5141 h 55573"/>
                <a:gd name="connsiteX5" fmla="*/ 90307 w 83359"/>
                <a:gd name="connsiteY5" fmla="*/ 2640 h 55573"/>
                <a:gd name="connsiteX6" fmla="*/ 87667 w 83359"/>
                <a:gd name="connsiteY6" fmla="*/ 2640 h 55573"/>
                <a:gd name="connsiteX7" fmla="*/ 85166 w 83359"/>
                <a:gd name="connsiteY7" fmla="*/ 5141 h 55573"/>
                <a:gd name="connsiteX8" fmla="*/ 85166 w 83359"/>
                <a:gd name="connsiteY8" fmla="*/ 7780 h 55573"/>
                <a:gd name="connsiteX9" fmla="*/ 87667 w 83359"/>
                <a:gd name="connsiteY9" fmla="*/ 5141 h 55573"/>
                <a:gd name="connsiteX10" fmla="*/ 87667 w 83359"/>
                <a:gd name="connsiteY10" fmla="*/ 2640 h 55573"/>
                <a:gd name="connsiteX11" fmla="*/ 87667 w 83359"/>
                <a:gd name="connsiteY11" fmla="*/ 5141 h 55573"/>
                <a:gd name="connsiteX12" fmla="*/ 90307 w 83359"/>
                <a:gd name="connsiteY12" fmla="*/ 5141 h 55573"/>
                <a:gd name="connsiteX13" fmla="*/ 87667 w 83359"/>
                <a:gd name="connsiteY13" fmla="*/ 5141 h 55573"/>
                <a:gd name="connsiteX14" fmla="*/ 90307 w 83359"/>
                <a:gd name="connsiteY14" fmla="*/ 7780 h 55573"/>
                <a:gd name="connsiteX15" fmla="*/ 85166 w 83359"/>
                <a:gd name="connsiteY15" fmla="*/ 7780 h 55573"/>
                <a:gd name="connsiteX16" fmla="*/ 85166 w 83359"/>
                <a:gd name="connsiteY16" fmla="*/ 10281 h 55573"/>
                <a:gd name="connsiteX17" fmla="*/ 79887 w 83359"/>
                <a:gd name="connsiteY17" fmla="*/ 10281 h 55573"/>
                <a:gd name="connsiteX18" fmla="*/ 77386 w 83359"/>
                <a:gd name="connsiteY18" fmla="*/ 10281 h 55573"/>
                <a:gd name="connsiteX19" fmla="*/ 77386 w 83359"/>
                <a:gd name="connsiteY19" fmla="*/ 7780 h 55573"/>
                <a:gd name="connsiteX20" fmla="*/ 79887 w 83359"/>
                <a:gd name="connsiteY20" fmla="*/ 7780 h 55573"/>
                <a:gd name="connsiteX21" fmla="*/ 74746 w 83359"/>
                <a:gd name="connsiteY21" fmla="*/ 7780 h 55573"/>
                <a:gd name="connsiteX22" fmla="*/ 74746 w 83359"/>
                <a:gd name="connsiteY22" fmla="*/ 12782 h 55573"/>
                <a:gd name="connsiteX23" fmla="*/ 72245 w 83359"/>
                <a:gd name="connsiteY23" fmla="*/ 15422 h 55573"/>
                <a:gd name="connsiteX24" fmla="*/ 74746 w 83359"/>
                <a:gd name="connsiteY24" fmla="*/ 15422 h 55573"/>
                <a:gd name="connsiteX25" fmla="*/ 74746 w 83359"/>
                <a:gd name="connsiteY25" fmla="*/ 12782 h 55573"/>
                <a:gd name="connsiteX26" fmla="*/ 74746 w 83359"/>
                <a:gd name="connsiteY26" fmla="*/ 15422 h 55573"/>
                <a:gd name="connsiteX27" fmla="*/ 72245 w 83359"/>
                <a:gd name="connsiteY27" fmla="*/ 17922 h 55573"/>
                <a:gd name="connsiteX28" fmla="*/ 72245 w 83359"/>
                <a:gd name="connsiteY28" fmla="*/ 20562 h 55573"/>
                <a:gd name="connsiteX29" fmla="*/ 69606 w 83359"/>
                <a:gd name="connsiteY29" fmla="*/ 20562 h 55573"/>
                <a:gd name="connsiteX30" fmla="*/ 69606 w 83359"/>
                <a:gd name="connsiteY30" fmla="*/ 23063 h 55573"/>
                <a:gd name="connsiteX31" fmla="*/ 64465 w 83359"/>
                <a:gd name="connsiteY31" fmla="*/ 28203 h 55573"/>
                <a:gd name="connsiteX32" fmla="*/ 64465 w 83359"/>
                <a:gd name="connsiteY32" fmla="*/ 33344 h 55573"/>
                <a:gd name="connsiteX33" fmla="*/ 61964 w 83359"/>
                <a:gd name="connsiteY33" fmla="*/ 35984 h 55573"/>
                <a:gd name="connsiteX34" fmla="*/ 59325 w 83359"/>
                <a:gd name="connsiteY34" fmla="*/ 35984 h 55573"/>
                <a:gd name="connsiteX35" fmla="*/ 59325 w 83359"/>
                <a:gd name="connsiteY35" fmla="*/ 33344 h 55573"/>
                <a:gd name="connsiteX36" fmla="*/ 56824 w 83359"/>
                <a:gd name="connsiteY36" fmla="*/ 33344 h 55573"/>
                <a:gd name="connsiteX37" fmla="*/ 56824 w 83359"/>
                <a:gd name="connsiteY37" fmla="*/ 35984 h 55573"/>
                <a:gd name="connsiteX38" fmla="*/ 59325 w 83359"/>
                <a:gd name="connsiteY38" fmla="*/ 35984 h 55573"/>
                <a:gd name="connsiteX39" fmla="*/ 56824 w 83359"/>
                <a:gd name="connsiteY39" fmla="*/ 35984 h 55573"/>
                <a:gd name="connsiteX40" fmla="*/ 59325 w 83359"/>
                <a:gd name="connsiteY40" fmla="*/ 38484 h 55573"/>
                <a:gd name="connsiteX41" fmla="*/ 56824 w 83359"/>
                <a:gd name="connsiteY41" fmla="*/ 38484 h 55573"/>
                <a:gd name="connsiteX42" fmla="*/ 56824 w 83359"/>
                <a:gd name="connsiteY42" fmla="*/ 41124 h 55573"/>
                <a:gd name="connsiteX43" fmla="*/ 54184 w 83359"/>
                <a:gd name="connsiteY43" fmla="*/ 41124 h 55573"/>
                <a:gd name="connsiteX44" fmla="*/ 54184 w 83359"/>
                <a:gd name="connsiteY44" fmla="*/ 38484 h 55573"/>
                <a:gd name="connsiteX45" fmla="*/ 49043 w 83359"/>
                <a:gd name="connsiteY45" fmla="*/ 38484 h 55573"/>
                <a:gd name="connsiteX46" fmla="*/ 43903 w 83359"/>
                <a:gd name="connsiteY46" fmla="*/ 38484 h 55573"/>
                <a:gd name="connsiteX47" fmla="*/ 36123 w 83359"/>
                <a:gd name="connsiteY47" fmla="*/ 41124 h 55573"/>
                <a:gd name="connsiteX48" fmla="*/ 36123 w 83359"/>
                <a:gd name="connsiteY48" fmla="*/ 38484 h 55573"/>
                <a:gd name="connsiteX49" fmla="*/ 33483 w 83359"/>
                <a:gd name="connsiteY49" fmla="*/ 38484 h 55573"/>
                <a:gd name="connsiteX50" fmla="*/ 33483 w 83359"/>
                <a:gd name="connsiteY50" fmla="*/ 41124 h 55573"/>
                <a:gd name="connsiteX51" fmla="*/ 36123 w 83359"/>
                <a:gd name="connsiteY51" fmla="*/ 41124 h 55573"/>
                <a:gd name="connsiteX52" fmla="*/ 30982 w 83359"/>
                <a:gd name="connsiteY52" fmla="*/ 41124 h 55573"/>
                <a:gd name="connsiteX53" fmla="*/ 30982 w 83359"/>
                <a:gd name="connsiteY53" fmla="*/ 46265 h 55573"/>
                <a:gd name="connsiteX54" fmla="*/ 30982 w 83359"/>
                <a:gd name="connsiteY54" fmla="*/ 43625 h 55573"/>
                <a:gd name="connsiteX55" fmla="*/ 28342 w 83359"/>
                <a:gd name="connsiteY55" fmla="*/ 43625 h 55573"/>
                <a:gd name="connsiteX56" fmla="*/ 28342 w 83359"/>
                <a:gd name="connsiteY56" fmla="*/ 38484 h 55573"/>
                <a:gd name="connsiteX57" fmla="*/ 30982 w 83359"/>
                <a:gd name="connsiteY57" fmla="*/ 38484 h 55573"/>
                <a:gd name="connsiteX58" fmla="*/ 28342 w 83359"/>
                <a:gd name="connsiteY58" fmla="*/ 35984 h 55573"/>
                <a:gd name="connsiteX59" fmla="*/ 25842 w 83359"/>
                <a:gd name="connsiteY59" fmla="*/ 35984 h 55573"/>
                <a:gd name="connsiteX60" fmla="*/ 23202 w 83359"/>
                <a:gd name="connsiteY60" fmla="*/ 38484 h 55573"/>
                <a:gd name="connsiteX61" fmla="*/ 20701 w 83359"/>
                <a:gd name="connsiteY61" fmla="*/ 38484 h 55573"/>
                <a:gd name="connsiteX62" fmla="*/ 20701 w 83359"/>
                <a:gd name="connsiteY62" fmla="*/ 41124 h 55573"/>
                <a:gd name="connsiteX63" fmla="*/ 18061 w 83359"/>
                <a:gd name="connsiteY63" fmla="*/ 41124 h 55573"/>
                <a:gd name="connsiteX64" fmla="*/ 18061 w 83359"/>
                <a:gd name="connsiteY64" fmla="*/ 43625 h 55573"/>
                <a:gd name="connsiteX65" fmla="*/ 15422 w 83359"/>
                <a:gd name="connsiteY65" fmla="*/ 46265 h 55573"/>
                <a:gd name="connsiteX66" fmla="*/ 15422 w 83359"/>
                <a:gd name="connsiteY66" fmla="*/ 48765 h 55573"/>
                <a:gd name="connsiteX67" fmla="*/ 12921 w 83359"/>
                <a:gd name="connsiteY67" fmla="*/ 48765 h 55573"/>
                <a:gd name="connsiteX68" fmla="*/ 12921 w 83359"/>
                <a:gd name="connsiteY68" fmla="*/ 46265 h 55573"/>
                <a:gd name="connsiteX69" fmla="*/ 7780 w 83359"/>
                <a:gd name="connsiteY69" fmla="*/ 46265 h 55573"/>
                <a:gd name="connsiteX70" fmla="*/ 2640 w 83359"/>
                <a:gd name="connsiteY70" fmla="*/ 46265 h 55573"/>
                <a:gd name="connsiteX71" fmla="*/ 2640 w 83359"/>
                <a:gd name="connsiteY71" fmla="*/ 48765 h 55573"/>
                <a:gd name="connsiteX72" fmla="*/ 0 w 83359"/>
                <a:gd name="connsiteY72" fmla="*/ 48765 h 55573"/>
                <a:gd name="connsiteX73" fmla="*/ 2640 w 83359"/>
                <a:gd name="connsiteY73" fmla="*/ 48765 h 55573"/>
                <a:gd name="connsiteX74" fmla="*/ 2640 w 83359"/>
                <a:gd name="connsiteY74" fmla="*/ 51405 h 55573"/>
                <a:gd name="connsiteX75" fmla="*/ 7780 w 83359"/>
                <a:gd name="connsiteY75" fmla="*/ 51405 h 55573"/>
                <a:gd name="connsiteX76" fmla="*/ 10281 w 83359"/>
                <a:gd name="connsiteY76" fmla="*/ 51405 h 55573"/>
                <a:gd name="connsiteX77" fmla="*/ 12921 w 83359"/>
                <a:gd name="connsiteY77" fmla="*/ 53906 h 55573"/>
                <a:gd name="connsiteX78" fmla="*/ 12921 w 83359"/>
                <a:gd name="connsiteY78" fmla="*/ 51405 h 55573"/>
                <a:gd name="connsiteX79" fmla="*/ 18061 w 83359"/>
                <a:gd name="connsiteY79" fmla="*/ 51405 h 55573"/>
                <a:gd name="connsiteX80" fmla="*/ 18061 w 83359"/>
                <a:gd name="connsiteY80" fmla="*/ 48765 h 55573"/>
                <a:gd name="connsiteX81" fmla="*/ 23202 w 83359"/>
                <a:gd name="connsiteY81" fmla="*/ 48765 h 55573"/>
                <a:gd name="connsiteX82" fmla="*/ 25842 w 83359"/>
                <a:gd name="connsiteY82" fmla="*/ 48765 h 55573"/>
                <a:gd name="connsiteX83" fmla="*/ 28342 w 83359"/>
                <a:gd name="connsiteY83" fmla="*/ 46265 h 55573"/>
                <a:gd name="connsiteX84" fmla="*/ 30982 w 83359"/>
                <a:gd name="connsiteY84" fmla="*/ 46265 h 55573"/>
                <a:gd name="connsiteX85" fmla="*/ 30982 w 83359"/>
                <a:gd name="connsiteY85" fmla="*/ 48765 h 55573"/>
                <a:gd name="connsiteX86" fmla="*/ 33483 w 83359"/>
                <a:gd name="connsiteY86" fmla="*/ 46265 h 55573"/>
                <a:gd name="connsiteX87" fmla="*/ 36123 w 83359"/>
                <a:gd name="connsiteY87" fmla="*/ 46265 h 55573"/>
                <a:gd name="connsiteX88" fmla="*/ 36123 w 83359"/>
                <a:gd name="connsiteY88" fmla="*/ 48765 h 55573"/>
                <a:gd name="connsiteX89" fmla="*/ 41263 w 83359"/>
                <a:gd name="connsiteY89" fmla="*/ 48765 h 55573"/>
                <a:gd name="connsiteX90" fmla="*/ 41263 w 83359"/>
                <a:gd name="connsiteY90" fmla="*/ 51405 h 55573"/>
                <a:gd name="connsiteX91" fmla="*/ 43903 w 83359"/>
                <a:gd name="connsiteY91" fmla="*/ 53906 h 55573"/>
                <a:gd name="connsiteX92" fmla="*/ 43903 w 83359"/>
                <a:gd name="connsiteY92" fmla="*/ 56407 h 55573"/>
                <a:gd name="connsiteX93" fmla="*/ 49043 w 83359"/>
                <a:gd name="connsiteY93" fmla="*/ 56407 h 55573"/>
                <a:gd name="connsiteX94" fmla="*/ 49043 w 83359"/>
                <a:gd name="connsiteY94" fmla="*/ 59047 h 55573"/>
                <a:gd name="connsiteX95" fmla="*/ 51683 w 83359"/>
                <a:gd name="connsiteY95" fmla="*/ 59047 h 55573"/>
                <a:gd name="connsiteX96" fmla="*/ 54184 w 83359"/>
                <a:gd name="connsiteY96" fmla="*/ 56407 h 55573"/>
                <a:gd name="connsiteX97" fmla="*/ 54184 w 83359"/>
                <a:gd name="connsiteY97" fmla="*/ 59047 h 55573"/>
                <a:gd name="connsiteX98" fmla="*/ 56824 w 83359"/>
                <a:gd name="connsiteY98" fmla="*/ 56407 h 55573"/>
                <a:gd name="connsiteX99" fmla="*/ 56824 w 83359"/>
                <a:gd name="connsiteY99" fmla="*/ 51405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55573">
                  <a:moveTo>
                    <a:pt x="92807" y="0"/>
                  </a:moveTo>
                  <a:lnTo>
                    <a:pt x="92807" y="2640"/>
                  </a:lnTo>
                  <a:lnTo>
                    <a:pt x="90307" y="2640"/>
                  </a:lnTo>
                  <a:lnTo>
                    <a:pt x="92807" y="5141"/>
                  </a:lnTo>
                  <a:lnTo>
                    <a:pt x="90307" y="5141"/>
                  </a:lnTo>
                  <a:lnTo>
                    <a:pt x="90307" y="2640"/>
                  </a:lnTo>
                  <a:lnTo>
                    <a:pt x="87667" y="2640"/>
                  </a:lnTo>
                  <a:lnTo>
                    <a:pt x="85166" y="5141"/>
                  </a:lnTo>
                  <a:lnTo>
                    <a:pt x="85166" y="7780"/>
                  </a:lnTo>
                  <a:lnTo>
                    <a:pt x="87667" y="5141"/>
                  </a:lnTo>
                  <a:lnTo>
                    <a:pt x="87667" y="2640"/>
                  </a:lnTo>
                  <a:lnTo>
                    <a:pt x="87667" y="5141"/>
                  </a:lnTo>
                  <a:lnTo>
                    <a:pt x="90307" y="5141"/>
                  </a:lnTo>
                  <a:lnTo>
                    <a:pt x="87667" y="5141"/>
                  </a:lnTo>
                  <a:lnTo>
                    <a:pt x="90307" y="7780"/>
                  </a:lnTo>
                  <a:lnTo>
                    <a:pt x="85166" y="7780"/>
                  </a:lnTo>
                  <a:lnTo>
                    <a:pt x="85166" y="10281"/>
                  </a:lnTo>
                  <a:lnTo>
                    <a:pt x="79887" y="10281"/>
                  </a:lnTo>
                  <a:lnTo>
                    <a:pt x="77386" y="10281"/>
                  </a:lnTo>
                  <a:lnTo>
                    <a:pt x="77386" y="7780"/>
                  </a:lnTo>
                  <a:lnTo>
                    <a:pt x="79887" y="7780"/>
                  </a:lnTo>
                  <a:lnTo>
                    <a:pt x="74746" y="7780"/>
                  </a:lnTo>
                  <a:lnTo>
                    <a:pt x="74746" y="12782"/>
                  </a:lnTo>
                  <a:lnTo>
                    <a:pt x="72245" y="15422"/>
                  </a:lnTo>
                  <a:lnTo>
                    <a:pt x="74746" y="15422"/>
                  </a:lnTo>
                  <a:lnTo>
                    <a:pt x="74746" y="12782"/>
                  </a:lnTo>
                  <a:lnTo>
                    <a:pt x="74746" y="15422"/>
                  </a:lnTo>
                  <a:lnTo>
                    <a:pt x="72245" y="17922"/>
                  </a:lnTo>
                  <a:lnTo>
                    <a:pt x="72245" y="20562"/>
                  </a:lnTo>
                  <a:lnTo>
                    <a:pt x="69606" y="20562"/>
                  </a:lnTo>
                  <a:lnTo>
                    <a:pt x="69606" y="23063"/>
                  </a:lnTo>
                  <a:lnTo>
                    <a:pt x="64465" y="28203"/>
                  </a:lnTo>
                  <a:lnTo>
                    <a:pt x="64465" y="33344"/>
                  </a:lnTo>
                  <a:lnTo>
                    <a:pt x="61964" y="35984"/>
                  </a:lnTo>
                  <a:lnTo>
                    <a:pt x="59325" y="35984"/>
                  </a:lnTo>
                  <a:lnTo>
                    <a:pt x="59325" y="33344"/>
                  </a:lnTo>
                  <a:lnTo>
                    <a:pt x="56824" y="33344"/>
                  </a:lnTo>
                  <a:lnTo>
                    <a:pt x="56824" y="35984"/>
                  </a:lnTo>
                  <a:lnTo>
                    <a:pt x="59325" y="35984"/>
                  </a:lnTo>
                  <a:lnTo>
                    <a:pt x="56824" y="35984"/>
                  </a:lnTo>
                  <a:lnTo>
                    <a:pt x="59325" y="38484"/>
                  </a:lnTo>
                  <a:lnTo>
                    <a:pt x="56824" y="38484"/>
                  </a:lnTo>
                  <a:lnTo>
                    <a:pt x="56824" y="41124"/>
                  </a:lnTo>
                  <a:lnTo>
                    <a:pt x="54184" y="41124"/>
                  </a:lnTo>
                  <a:lnTo>
                    <a:pt x="54184" y="38484"/>
                  </a:lnTo>
                  <a:lnTo>
                    <a:pt x="49043" y="38484"/>
                  </a:lnTo>
                  <a:lnTo>
                    <a:pt x="43903" y="38484"/>
                  </a:lnTo>
                  <a:lnTo>
                    <a:pt x="36123" y="41124"/>
                  </a:lnTo>
                  <a:lnTo>
                    <a:pt x="36123" y="38484"/>
                  </a:lnTo>
                  <a:lnTo>
                    <a:pt x="33483" y="38484"/>
                  </a:lnTo>
                  <a:lnTo>
                    <a:pt x="33483" y="41124"/>
                  </a:lnTo>
                  <a:lnTo>
                    <a:pt x="36123" y="41124"/>
                  </a:lnTo>
                  <a:lnTo>
                    <a:pt x="30982" y="41124"/>
                  </a:lnTo>
                  <a:lnTo>
                    <a:pt x="30982" y="46265"/>
                  </a:lnTo>
                  <a:lnTo>
                    <a:pt x="30982" y="43625"/>
                  </a:lnTo>
                  <a:lnTo>
                    <a:pt x="28342" y="43625"/>
                  </a:lnTo>
                  <a:lnTo>
                    <a:pt x="28342" y="38484"/>
                  </a:lnTo>
                  <a:lnTo>
                    <a:pt x="30982" y="38484"/>
                  </a:lnTo>
                  <a:lnTo>
                    <a:pt x="28342" y="35984"/>
                  </a:lnTo>
                  <a:lnTo>
                    <a:pt x="25842" y="35984"/>
                  </a:lnTo>
                  <a:lnTo>
                    <a:pt x="23202" y="38484"/>
                  </a:lnTo>
                  <a:lnTo>
                    <a:pt x="20701" y="38484"/>
                  </a:lnTo>
                  <a:lnTo>
                    <a:pt x="20701" y="41124"/>
                  </a:lnTo>
                  <a:lnTo>
                    <a:pt x="18061" y="41124"/>
                  </a:lnTo>
                  <a:lnTo>
                    <a:pt x="18061" y="43625"/>
                  </a:lnTo>
                  <a:lnTo>
                    <a:pt x="15422" y="46265"/>
                  </a:lnTo>
                  <a:lnTo>
                    <a:pt x="15422" y="48765"/>
                  </a:lnTo>
                  <a:lnTo>
                    <a:pt x="12921" y="48765"/>
                  </a:lnTo>
                  <a:lnTo>
                    <a:pt x="12921" y="46265"/>
                  </a:lnTo>
                  <a:lnTo>
                    <a:pt x="7780" y="46265"/>
                  </a:lnTo>
                  <a:lnTo>
                    <a:pt x="2640" y="46265"/>
                  </a:lnTo>
                  <a:lnTo>
                    <a:pt x="2640" y="48765"/>
                  </a:lnTo>
                  <a:lnTo>
                    <a:pt x="0" y="48765"/>
                  </a:lnTo>
                  <a:lnTo>
                    <a:pt x="2640" y="48765"/>
                  </a:lnTo>
                  <a:lnTo>
                    <a:pt x="2640" y="51405"/>
                  </a:lnTo>
                  <a:lnTo>
                    <a:pt x="7780" y="51405"/>
                  </a:lnTo>
                  <a:lnTo>
                    <a:pt x="10281" y="51405"/>
                  </a:lnTo>
                  <a:lnTo>
                    <a:pt x="12921" y="53906"/>
                  </a:lnTo>
                  <a:lnTo>
                    <a:pt x="12921" y="51405"/>
                  </a:lnTo>
                  <a:lnTo>
                    <a:pt x="18061" y="51405"/>
                  </a:lnTo>
                  <a:lnTo>
                    <a:pt x="18061" y="48765"/>
                  </a:lnTo>
                  <a:lnTo>
                    <a:pt x="23202" y="48765"/>
                  </a:lnTo>
                  <a:lnTo>
                    <a:pt x="25842" y="48765"/>
                  </a:lnTo>
                  <a:lnTo>
                    <a:pt x="28342" y="46265"/>
                  </a:lnTo>
                  <a:lnTo>
                    <a:pt x="30982" y="46265"/>
                  </a:lnTo>
                  <a:lnTo>
                    <a:pt x="30982" y="48765"/>
                  </a:lnTo>
                  <a:lnTo>
                    <a:pt x="33483" y="46265"/>
                  </a:lnTo>
                  <a:lnTo>
                    <a:pt x="36123" y="46265"/>
                  </a:lnTo>
                  <a:lnTo>
                    <a:pt x="36123" y="48765"/>
                  </a:lnTo>
                  <a:lnTo>
                    <a:pt x="41263" y="48765"/>
                  </a:lnTo>
                  <a:lnTo>
                    <a:pt x="41263" y="51405"/>
                  </a:lnTo>
                  <a:lnTo>
                    <a:pt x="43903" y="53906"/>
                  </a:lnTo>
                  <a:lnTo>
                    <a:pt x="43903" y="56407"/>
                  </a:lnTo>
                  <a:lnTo>
                    <a:pt x="49043" y="56407"/>
                  </a:lnTo>
                  <a:lnTo>
                    <a:pt x="49043" y="59047"/>
                  </a:lnTo>
                  <a:lnTo>
                    <a:pt x="51683" y="59047"/>
                  </a:lnTo>
                  <a:lnTo>
                    <a:pt x="54184" y="56407"/>
                  </a:lnTo>
                  <a:lnTo>
                    <a:pt x="54184" y="59047"/>
                  </a:lnTo>
                  <a:lnTo>
                    <a:pt x="56824" y="56407"/>
                  </a:lnTo>
                  <a:lnTo>
                    <a:pt x="56824" y="5140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18D1F254-FCC1-4DB5-86E0-60B847B01990}"/>
                </a:ext>
              </a:extLst>
            </p:cNvPr>
            <p:cNvSpPr/>
            <p:nvPr/>
          </p:nvSpPr>
          <p:spPr>
            <a:xfrm>
              <a:off x="7862868" y="1676656"/>
              <a:ext cx="111146" cy="97253"/>
            </a:xfrm>
            <a:custGeom>
              <a:avLst/>
              <a:gdLst>
                <a:gd name="connsiteX0" fmla="*/ 5141 w 111146"/>
                <a:gd name="connsiteY0" fmla="*/ 100310 h 97253"/>
                <a:gd name="connsiteX1" fmla="*/ 5141 w 111146"/>
                <a:gd name="connsiteY1" fmla="*/ 97670 h 97253"/>
                <a:gd name="connsiteX2" fmla="*/ 0 w 111146"/>
                <a:gd name="connsiteY2" fmla="*/ 92529 h 97253"/>
                <a:gd name="connsiteX3" fmla="*/ 0 w 111146"/>
                <a:gd name="connsiteY3" fmla="*/ 90029 h 97253"/>
                <a:gd name="connsiteX4" fmla="*/ 0 w 111146"/>
                <a:gd name="connsiteY4" fmla="*/ 92529 h 97253"/>
                <a:gd name="connsiteX5" fmla="*/ 5141 w 111146"/>
                <a:gd name="connsiteY5" fmla="*/ 92529 h 97253"/>
                <a:gd name="connsiteX6" fmla="*/ 5141 w 111146"/>
                <a:gd name="connsiteY6" fmla="*/ 90029 h 97253"/>
                <a:gd name="connsiteX7" fmla="*/ 7641 w 111146"/>
                <a:gd name="connsiteY7" fmla="*/ 87389 h 97253"/>
                <a:gd name="connsiteX8" fmla="*/ 7641 w 111146"/>
                <a:gd name="connsiteY8" fmla="*/ 84888 h 97253"/>
                <a:gd name="connsiteX9" fmla="*/ 10281 w 111146"/>
                <a:gd name="connsiteY9" fmla="*/ 84888 h 97253"/>
                <a:gd name="connsiteX10" fmla="*/ 7641 w 111146"/>
                <a:gd name="connsiteY10" fmla="*/ 87389 h 97253"/>
                <a:gd name="connsiteX11" fmla="*/ 10281 w 111146"/>
                <a:gd name="connsiteY11" fmla="*/ 87389 h 97253"/>
                <a:gd name="connsiteX12" fmla="*/ 7641 w 111146"/>
                <a:gd name="connsiteY12" fmla="*/ 90029 h 97253"/>
                <a:gd name="connsiteX13" fmla="*/ 10281 w 111146"/>
                <a:gd name="connsiteY13" fmla="*/ 90029 h 97253"/>
                <a:gd name="connsiteX14" fmla="*/ 10281 w 111146"/>
                <a:gd name="connsiteY14" fmla="*/ 87389 h 97253"/>
                <a:gd name="connsiteX15" fmla="*/ 15422 w 111146"/>
                <a:gd name="connsiteY15" fmla="*/ 87389 h 97253"/>
                <a:gd name="connsiteX16" fmla="*/ 17922 w 111146"/>
                <a:gd name="connsiteY16" fmla="*/ 87389 h 97253"/>
                <a:gd name="connsiteX17" fmla="*/ 17922 w 111146"/>
                <a:gd name="connsiteY17" fmla="*/ 84888 h 97253"/>
                <a:gd name="connsiteX18" fmla="*/ 17922 w 111146"/>
                <a:gd name="connsiteY18" fmla="*/ 87389 h 97253"/>
                <a:gd name="connsiteX19" fmla="*/ 23063 w 111146"/>
                <a:gd name="connsiteY19" fmla="*/ 87389 h 97253"/>
                <a:gd name="connsiteX20" fmla="*/ 23063 w 111146"/>
                <a:gd name="connsiteY20" fmla="*/ 84888 h 97253"/>
                <a:gd name="connsiteX21" fmla="*/ 17922 w 111146"/>
                <a:gd name="connsiteY21" fmla="*/ 84888 h 97253"/>
                <a:gd name="connsiteX22" fmla="*/ 17922 w 111146"/>
                <a:gd name="connsiteY22" fmla="*/ 87389 h 97253"/>
                <a:gd name="connsiteX23" fmla="*/ 12782 w 111146"/>
                <a:gd name="connsiteY23" fmla="*/ 87389 h 97253"/>
                <a:gd name="connsiteX24" fmla="*/ 12782 w 111146"/>
                <a:gd name="connsiteY24" fmla="*/ 84888 h 97253"/>
                <a:gd name="connsiteX25" fmla="*/ 12782 w 111146"/>
                <a:gd name="connsiteY25" fmla="*/ 87389 h 97253"/>
                <a:gd name="connsiteX26" fmla="*/ 12782 w 111146"/>
                <a:gd name="connsiteY26" fmla="*/ 84888 h 97253"/>
                <a:gd name="connsiteX27" fmla="*/ 15422 w 111146"/>
                <a:gd name="connsiteY27" fmla="*/ 84888 h 97253"/>
                <a:gd name="connsiteX28" fmla="*/ 12782 w 111146"/>
                <a:gd name="connsiteY28" fmla="*/ 82248 h 97253"/>
                <a:gd name="connsiteX29" fmla="*/ 12782 w 111146"/>
                <a:gd name="connsiteY29" fmla="*/ 79748 h 97253"/>
                <a:gd name="connsiteX30" fmla="*/ 15422 w 111146"/>
                <a:gd name="connsiteY30" fmla="*/ 82248 h 97253"/>
                <a:gd name="connsiteX31" fmla="*/ 15422 w 111146"/>
                <a:gd name="connsiteY31" fmla="*/ 77108 h 97253"/>
                <a:gd name="connsiteX32" fmla="*/ 17922 w 111146"/>
                <a:gd name="connsiteY32" fmla="*/ 77108 h 97253"/>
                <a:gd name="connsiteX33" fmla="*/ 17922 w 111146"/>
                <a:gd name="connsiteY33" fmla="*/ 74607 h 97253"/>
                <a:gd name="connsiteX34" fmla="*/ 20562 w 111146"/>
                <a:gd name="connsiteY34" fmla="*/ 74607 h 97253"/>
                <a:gd name="connsiteX35" fmla="*/ 20562 w 111146"/>
                <a:gd name="connsiteY35" fmla="*/ 71967 h 97253"/>
                <a:gd name="connsiteX36" fmla="*/ 23063 w 111146"/>
                <a:gd name="connsiteY36" fmla="*/ 69467 h 97253"/>
                <a:gd name="connsiteX37" fmla="*/ 25703 w 111146"/>
                <a:gd name="connsiteY37" fmla="*/ 69467 h 97253"/>
                <a:gd name="connsiteX38" fmla="*/ 25703 w 111146"/>
                <a:gd name="connsiteY38" fmla="*/ 71967 h 97253"/>
                <a:gd name="connsiteX39" fmla="*/ 25703 w 111146"/>
                <a:gd name="connsiteY39" fmla="*/ 69467 h 97253"/>
                <a:gd name="connsiteX40" fmla="*/ 28203 w 111146"/>
                <a:gd name="connsiteY40" fmla="*/ 69467 h 97253"/>
                <a:gd name="connsiteX41" fmla="*/ 33483 w 111146"/>
                <a:gd name="connsiteY41" fmla="*/ 64326 h 97253"/>
                <a:gd name="connsiteX42" fmla="*/ 33483 w 111146"/>
                <a:gd name="connsiteY42" fmla="*/ 61686 h 97253"/>
                <a:gd name="connsiteX43" fmla="*/ 35984 w 111146"/>
                <a:gd name="connsiteY43" fmla="*/ 61686 h 97253"/>
                <a:gd name="connsiteX44" fmla="*/ 38623 w 111146"/>
                <a:gd name="connsiteY44" fmla="*/ 59186 h 97253"/>
                <a:gd name="connsiteX45" fmla="*/ 38623 w 111146"/>
                <a:gd name="connsiteY45" fmla="*/ 56685 h 97253"/>
                <a:gd name="connsiteX46" fmla="*/ 41124 w 111146"/>
                <a:gd name="connsiteY46" fmla="*/ 54045 h 97253"/>
                <a:gd name="connsiteX47" fmla="*/ 46404 w 111146"/>
                <a:gd name="connsiteY47" fmla="*/ 54045 h 97253"/>
                <a:gd name="connsiteX48" fmla="*/ 46404 w 111146"/>
                <a:gd name="connsiteY48" fmla="*/ 48904 h 97253"/>
                <a:gd name="connsiteX49" fmla="*/ 48904 w 111146"/>
                <a:gd name="connsiteY49" fmla="*/ 48904 h 97253"/>
                <a:gd name="connsiteX50" fmla="*/ 46404 w 111146"/>
                <a:gd name="connsiteY50" fmla="*/ 51544 h 97253"/>
                <a:gd name="connsiteX51" fmla="*/ 48904 w 111146"/>
                <a:gd name="connsiteY51" fmla="*/ 51544 h 97253"/>
                <a:gd name="connsiteX52" fmla="*/ 48904 w 111146"/>
                <a:gd name="connsiteY52" fmla="*/ 48904 h 97253"/>
                <a:gd name="connsiteX53" fmla="*/ 51544 w 111146"/>
                <a:gd name="connsiteY53" fmla="*/ 48904 h 97253"/>
                <a:gd name="connsiteX54" fmla="*/ 54045 w 111146"/>
                <a:gd name="connsiteY54" fmla="*/ 46404 h 97253"/>
                <a:gd name="connsiteX55" fmla="*/ 59186 w 111146"/>
                <a:gd name="connsiteY55" fmla="*/ 46404 h 97253"/>
                <a:gd name="connsiteX56" fmla="*/ 61825 w 111146"/>
                <a:gd name="connsiteY56" fmla="*/ 43764 h 97253"/>
                <a:gd name="connsiteX57" fmla="*/ 61825 w 111146"/>
                <a:gd name="connsiteY57" fmla="*/ 41263 h 97253"/>
                <a:gd name="connsiteX58" fmla="*/ 64326 w 111146"/>
                <a:gd name="connsiteY58" fmla="*/ 41263 h 97253"/>
                <a:gd name="connsiteX59" fmla="*/ 67105 w 111146"/>
                <a:gd name="connsiteY59" fmla="*/ 38623 h 97253"/>
                <a:gd name="connsiteX60" fmla="*/ 67105 w 111146"/>
                <a:gd name="connsiteY60" fmla="*/ 36123 h 97253"/>
                <a:gd name="connsiteX61" fmla="*/ 69744 w 111146"/>
                <a:gd name="connsiteY61" fmla="*/ 36123 h 97253"/>
                <a:gd name="connsiteX62" fmla="*/ 69744 w 111146"/>
                <a:gd name="connsiteY62" fmla="*/ 33483 h 97253"/>
                <a:gd name="connsiteX63" fmla="*/ 74885 w 111146"/>
                <a:gd name="connsiteY63" fmla="*/ 33483 h 97253"/>
                <a:gd name="connsiteX64" fmla="*/ 74885 w 111146"/>
                <a:gd name="connsiteY64" fmla="*/ 30982 h 97253"/>
                <a:gd name="connsiteX65" fmla="*/ 80026 w 111146"/>
                <a:gd name="connsiteY65" fmla="*/ 30982 h 97253"/>
                <a:gd name="connsiteX66" fmla="*/ 80026 w 111146"/>
                <a:gd name="connsiteY66" fmla="*/ 28342 h 97253"/>
                <a:gd name="connsiteX67" fmla="*/ 77525 w 111146"/>
                <a:gd name="connsiteY67" fmla="*/ 28342 h 97253"/>
                <a:gd name="connsiteX68" fmla="*/ 80026 w 111146"/>
                <a:gd name="connsiteY68" fmla="*/ 25703 h 97253"/>
                <a:gd name="connsiteX69" fmla="*/ 80026 w 111146"/>
                <a:gd name="connsiteY69" fmla="*/ 23063 h 97253"/>
                <a:gd name="connsiteX70" fmla="*/ 82665 w 111146"/>
                <a:gd name="connsiteY70" fmla="*/ 23063 h 97253"/>
                <a:gd name="connsiteX71" fmla="*/ 80026 w 111146"/>
                <a:gd name="connsiteY71" fmla="*/ 23063 h 97253"/>
                <a:gd name="connsiteX72" fmla="*/ 82665 w 111146"/>
                <a:gd name="connsiteY72" fmla="*/ 23063 h 97253"/>
                <a:gd name="connsiteX73" fmla="*/ 80026 w 111146"/>
                <a:gd name="connsiteY73" fmla="*/ 23063 h 97253"/>
                <a:gd name="connsiteX74" fmla="*/ 80026 w 111146"/>
                <a:gd name="connsiteY74" fmla="*/ 17922 h 97253"/>
                <a:gd name="connsiteX75" fmla="*/ 77525 w 111146"/>
                <a:gd name="connsiteY75" fmla="*/ 15422 h 97253"/>
                <a:gd name="connsiteX76" fmla="*/ 80026 w 111146"/>
                <a:gd name="connsiteY76" fmla="*/ 12782 h 97253"/>
                <a:gd name="connsiteX77" fmla="*/ 80026 w 111146"/>
                <a:gd name="connsiteY77" fmla="*/ 7780 h 97253"/>
                <a:gd name="connsiteX78" fmla="*/ 80026 w 111146"/>
                <a:gd name="connsiteY78" fmla="*/ 2640 h 97253"/>
                <a:gd name="connsiteX79" fmla="*/ 82665 w 111146"/>
                <a:gd name="connsiteY79" fmla="*/ 2640 h 97253"/>
                <a:gd name="connsiteX80" fmla="*/ 82665 w 111146"/>
                <a:gd name="connsiteY80" fmla="*/ 0 h 97253"/>
                <a:gd name="connsiteX81" fmla="*/ 87806 w 111146"/>
                <a:gd name="connsiteY81" fmla="*/ 0 h 97253"/>
                <a:gd name="connsiteX82" fmla="*/ 87806 w 111146"/>
                <a:gd name="connsiteY82" fmla="*/ 2640 h 97253"/>
                <a:gd name="connsiteX83" fmla="*/ 92946 w 111146"/>
                <a:gd name="connsiteY83" fmla="*/ 2640 h 97253"/>
                <a:gd name="connsiteX84" fmla="*/ 95447 w 111146"/>
                <a:gd name="connsiteY84" fmla="*/ 2640 h 97253"/>
                <a:gd name="connsiteX85" fmla="*/ 95447 w 111146"/>
                <a:gd name="connsiteY85" fmla="*/ 7780 h 97253"/>
                <a:gd name="connsiteX86" fmla="*/ 95447 w 111146"/>
                <a:gd name="connsiteY86" fmla="*/ 5141 h 97253"/>
                <a:gd name="connsiteX87" fmla="*/ 98087 w 111146"/>
                <a:gd name="connsiteY87" fmla="*/ 5141 h 97253"/>
                <a:gd name="connsiteX88" fmla="*/ 98087 w 111146"/>
                <a:gd name="connsiteY88" fmla="*/ 2640 h 97253"/>
                <a:gd name="connsiteX89" fmla="*/ 100588 w 111146"/>
                <a:gd name="connsiteY89" fmla="*/ 2640 h 97253"/>
                <a:gd name="connsiteX90" fmla="*/ 100588 w 111146"/>
                <a:gd name="connsiteY90" fmla="*/ 5141 h 97253"/>
                <a:gd name="connsiteX91" fmla="*/ 103227 w 111146"/>
                <a:gd name="connsiteY91" fmla="*/ 7780 h 97253"/>
                <a:gd name="connsiteX92" fmla="*/ 108368 w 111146"/>
                <a:gd name="connsiteY92" fmla="*/ 7780 h 97253"/>
                <a:gd name="connsiteX93" fmla="*/ 108368 w 111146"/>
                <a:gd name="connsiteY93" fmla="*/ 5141 h 97253"/>
                <a:gd name="connsiteX94" fmla="*/ 111008 w 111146"/>
                <a:gd name="connsiteY94" fmla="*/ 5141 h 97253"/>
                <a:gd name="connsiteX95" fmla="*/ 108368 w 111146"/>
                <a:gd name="connsiteY95" fmla="*/ 2640 h 97253"/>
                <a:gd name="connsiteX96" fmla="*/ 111008 w 111146"/>
                <a:gd name="connsiteY96" fmla="*/ 2640 h 97253"/>
                <a:gd name="connsiteX97" fmla="*/ 111008 w 111146"/>
                <a:gd name="connsiteY97" fmla="*/ 7780 h 97253"/>
                <a:gd name="connsiteX98" fmla="*/ 113508 w 111146"/>
                <a:gd name="connsiteY98" fmla="*/ 7780 h 97253"/>
                <a:gd name="connsiteX99" fmla="*/ 113508 w 111146"/>
                <a:gd name="connsiteY99" fmla="*/ 10281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97253">
                  <a:moveTo>
                    <a:pt x="5141" y="100310"/>
                  </a:moveTo>
                  <a:lnTo>
                    <a:pt x="5141" y="97670"/>
                  </a:lnTo>
                  <a:lnTo>
                    <a:pt x="0" y="92529"/>
                  </a:lnTo>
                  <a:lnTo>
                    <a:pt x="0" y="90029"/>
                  </a:lnTo>
                  <a:lnTo>
                    <a:pt x="0" y="92529"/>
                  </a:lnTo>
                  <a:lnTo>
                    <a:pt x="5141" y="92529"/>
                  </a:lnTo>
                  <a:lnTo>
                    <a:pt x="5141" y="90029"/>
                  </a:lnTo>
                  <a:lnTo>
                    <a:pt x="7641" y="87389"/>
                  </a:lnTo>
                  <a:lnTo>
                    <a:pt x="7641" y="84888"/>
                  </a:lnTo>
                  <a:lnTo>
                    <a:pt x="10281" y="84888"/>
                  </a:lnTo>
                  <a:lnTo>
                    <a:pt x="7641" y="87389"/>
                  </a:lnTo>
                  <a:lnTo>
                    <a:pt x="10281" y="87389"/>
                  </a:lnTo>
                  <a:lnTo>
                    <a:pt x="7641" y="90029"/>
                  </a:lnTo>
                  <a:lnTo>
                    <a:pt x="10281" y="90029"/>
                  </a:lnTo>
                  <a:lnTo>
                    <a:pt x="10281" y="87389"/>
                  </a:lnTo>
                  <a:lnTo>
                    <a:pt x="15422" y="87389"/>
                  </a:lnTo>
                  <a:lnTo>
                    <a:pt x="17922" y="87389"/>
                  </a:lnTo>
                  <a:lnTo>
                    <a:pt x="17922" y="84888"/>
                  </a:lnTo>
                  <a:lnTo>
                    <a:pt x="17922" y="87389"/>
                  </a:lnTo>
                  <a:lnTo>
                    <a:pt x="23063" y="87389"/>
                  </a:lnTo>
                  <a:lnTo>
                    <a:pt x="23063" y="84888"/>
                  </a:lnTo>
                  <a:lnTo>
                    <a:pt x="17922" y="84888"/>
                  </a:lnTo>
                  <a:lnTo>
                    <a:pt x="17922" y="87389"/>
                  </a:lnTo>
                  <a:lnTo>
                    <a:pt x="12782" y="87389"/>
                  </a:lnTo>
                  <a:lnTo>
                    <a:pt x="12782" y="84888"/>
                  </a:lnTo>
                  <a:lnTo>
                    <a:pt x="12782" y="87389"/>
                  </a:lnTo>
                  <a:lnTo>
                    <a:pt x="12782" y="84888"/>
                  </a:lnTo>
                  <a:lnTo>
                    <a:pt x="15422" y="84888"/>
                  </a:lnTo>
                  <a:lnTo>
                    <a:pt x="12782" y="82248"/>
                  </a:lnTo>
                  <a:lnTo>
                    <a:pt x="12782" y="79748"/>
                  </a:lnTo>
                  <a:lnTo>
                    <a:pt x="15422" y="82248"/>
                  </a:lnTo>
                  <a:lnTo>
                    <a:pt x="15422" y="77108"/>
                  </a:lnTo>
                  <a:lnTo>
                    <a:pt x="17922" y="77108"/>
                  </a:lnTo>
                  <a:lnTo>
                    <a:pt x="17922" y="74607"/>
                  </a:lnTo>
                  <a:lnTo>
                    <a:pt x="20562" y="74607"/>
                  </a:lnTo>
                  <a:lnTo>
                    <a:pt x="20562" y="71967"/>
                  </a:lnTo>
                  <a:lnTo>
                    <a:pt x="23063" y="69467"/>
                  </a:lnTo>
                  <a:lnTo>
                    <a:pt x="25703" y="69467"/>
                  </a:lnTo>
                  <a:lnTo>
                    <a:pt x="25703" y="71967"/>
                  </a:lnTo>
                  <a:lnTo>
                    <a:pt x="25703" y="69467"/>
                  </a:lnTo>
                  <a:lnTo>
                    <a:pt x="28203" y="69467"/>
                  </a:lnTo>
                  <a:lnTo>
                    <a:pt x="33483" y="64326"/>
                  </a:lnTo>
                  <a:lnTo>
                    <a:pt x="33483" y="61686"/>
                  </a:lnTo>
                  <a:lnTo>
                    <a:pt x="35984" y="61686"/>
                  </a:lnTo>
                  <a:lnTo>
                    <a:pt x="38623" y="59186"/>
                  </a:lnTo>
                  <a:lnTo>
                    <a:pt x="38623" y="56685"/>
                  </a:lnTo>
                  <a:lnTo>
                    <a:pt x="41124" y="54045"/>
                  </a:lnTo>
                  <a:lnTo>
                    <a:pt x="46404" y="54045"/>
                  </a:lnTo>
                  <a:lnTo>
                    <a:pt x="46404" y="48904"/>
                  </a:lnTo>
                  <a:lnTo>
                    <a:pt x="48904" y="48904"/>
                  </a:lnTo>
                  <a:lnTo>
                    <a:pt x="46404" y="51544"/>
                  </a:lnTo>
                  <a:lnTo>
                    <a:pt x="48904" y="51544"/>
                  </a:lnTo>
                  <a:lnTo>
                    <a:pt x="48904" y="48904"/>
                  </a:lnTo>
                  <a:lnTo>
                    <a:pt x="51544" y="48904"/>
                  </a:lnTo>
                  <a:lnTo>
                    <a:pt x="54045" y="46404"/>
                  </a:lnTo>
                  <a:lnTo>
                    <a:pt x="59186" y="46404"/>
                  </a:lnTo>
                  <a:lnTo>
                    <a:pt x="61825" y="43764"/>
                  </a:lnTo>
                  <a:lnTo>
                    <a:pt x="61825" y="41263"/>
                  </a:lnTo>
                  <a:lnTo>
                    <a:pt x="64326" y="41263"/>
                  </a:lnTo>
                  <a:lnTo>
                    <a:pt x="67105" y="38623"/>
                  </a:lnTo>
                  <a:lnTo>
                    <a:pt x="67105" y="36123"/>
                  </a:lnTo>
                  <a:lnTo>
                    <a:pt x="69744" y="36123"/>
                  </a:lnTo>
                  <a:lnTo>
                    <a:pt x="69744" y="33483"/>
                  </a:lnTo>
                  <a:lnTo>
                    <a:pt x="74885" y="33483"/>
                  </a:lnTo>
                  <a:lnTo>
                    <a:pt x="74885" y="30982"/>
                  </a:lnTo>
                  <a:lnTo>
                    <a:pt x="80026" y="30982"/>
                  </a:lnTo>
                  <a:lnTo>
                    <a:pt x="80026" y="28342"/>
                  </a:lnTo>
                  <a:lnTo>
                    <a:pt x="77525" y="28342"/>
                  </a:lnTo>
                  <a:lnTo>
                    <a:pt x="80026" y="25703"/>
                  </a:lnTo>
                  <a:lnTo>
                    <a:pt x="80026" y="23063"/>
                  </a:lnTo>
                  <a:lnTo>
                    <a:pt x="82665" y="23063"/>
                  </a:lnTo>
                  <a:lnTo>
                    <a:pt x="80026" y="23063"/>
                  </a:lnTo>
                  <a:lnTo>
                    <a:pt x="82665" y="23063"/>
                  </a:lnTo>
                  <a:lnTo>
                    <a:pt x="80026" y="23063"/>
                  </a:lnTo>
                  <a:lnTo>
                    <a:pt x="80026" y="17922"/>
                  </a:lnTo>
                  <a:lnTo>
                    <a:pt x="77525" y="15422"/>
                  </a:lnTo>
                  <a:lnTo>
                    <a:pt x="80026" y="12782"/>
                  </a:lnTo>
                  <a:lnTo>
                    <a:pt x="80026" y="7780"/>
                  </a:lnTo>
                  <a:lnTo>
                    <a:pt x="80026" y="2640"/>
                  </a:lnTo>
                  <a:lnTo>
                    <a:pt x="82665" y="2640"/>
                  </a:lnTo>
                  <a:lnTo>
                    <a:pt x="82665" y="0"/>
                  </a:lnTo>
                  <a:lnTo>
                    <a:pt x="87806" y="0"/>
                  </a:lnTo>
                  <a:lnTo>
                    <a:pt x="87806" y="2640"/>
                  </a:lnTo>
                  <a:lnTo>
                    <a:pt x="92946" y="2640"/>
                  </a:lnTo>
                  <a:lnTo>
                    <a:pt x="95447" y="2640"/>
                  </a:lnTo>
                  <a:lnTo>
                    <a:pt x="95447" y="7780"/>
                  </a:lnTo>
                  <a:lnTo>
                    <a:pt x="95447" y="5141"/>
                  </a:lnTo>
                  <a:lnTo>
                    <a:pt x="98087" y="5141"/>
                  </a:lnTo>
                  <a:lnTo>
                    <a:pt x="98087" y="2640"/>
                  </a:lnTo>
                  <a:lnTo>
                    <a:pt x="100588" y="2640"/>
                  </a:lnTo>
                  <a:lnTo>
                    <a:pt x="100588" y="5141"/>
                  </a:lnTo>
                  <a:lnTo>
                    <a:pt x="103227" y="7780"/>
                  </a:lnTo>
                  <a:lnTo>
                    <a:pt x="108368" y="7780"/>
                  </a:lnTo>
                  <a:lnTo>
                    <a:pt x="108368" y="5141"/>
                  </a:lnTo>
                  <a:lnTo>
                    <a:pt x="111008" y="5141"/>
                  </a:lnTo>
                  <a:lnTo>
                    <a:pt x="108368" y="2640"/>
                  </a:lnTo>
                  <a:lnTo>
                    <a:pt x="111008" y="2640"/>
                  </a:lnTo>
                  <a:lnTo>
                    <a:pt x="111008" y="7780"/>
                  </a:lnTo>
                  <a:lnTo>
                    <a:pt x="113508" y="7780"/>
                  </a:lnTo>
                  <a:lnTo>
                    <a:pt x="113508" y="1028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32081FCC-37EF-4FAC-9E5D-55D7C6960116}"/>
                </a:ext>
              </a:extLst>
            </p:cNvPr>
            <p:cNvSpPr/>
            <p:nvPr/>
          </p:nvSpPr>
          <p:spPr>
            <a:xfrm>
              <a:off x="7909272" y="1684436"/>
              <a:ext cx="111146" cy="111146"/>
            </a:xfrm>
            <a:custGeom>
              <a:avLst/>
              <a:gdLst>
                <a:gd name="connsiteX0" fmla="*/ 67105 w 111146"/>
                <a:gd name="connsiteY0" fmla="*/ 2501 h 111146"/>
                <a:gd name="connsiteX1" fmla="*/ 67105 w 111146"/>
                <a:gd name="connsiteY1" fmla="*/ 0 h 111146"/>
                <a:gd name="connsiteX2" fmla="*/ 61964 w 111146"/>
                <a:gd name="connsiteY2" fmla="*/ 0 h 111146"/>
                <a:gd name="connsiteX3" fmla="*/ 59324 w 111146"/>
                <a:gd name="connsiteY3" fmla="*/ 0 h 111146"/>
                <a:gd name="connsiteX4" fmla="*/ 56824 w 111146"/>
                <a:gd name="connsiteY4" fmla="*/ 2501 h 111146"/>
                <a:gd name="connsiteX5" fmla="*/ 61964 w 111146"/>
                <a:gd name="connsiteY5" fmla="*/ 2501 h 111146"/>
                <a:gd name="connsiteX6" fmla="*/ 64604 w 111146"/>
                <a:gd name="connsiteY6" fmla="*/ 0 h 111146"/>
                <a:gd name="connsiteX7" fmla="*/ 64604 w 111146"/>
                <a:gd name="connsiteY7" fmla="*/ 2501 h 111146"/>
                <a:gd name="connsiteX8" fmla="*/ 67105 w 111146"/>
                <a:gd name="connsiteY8" fmla="*/ 2501 h 111146"/>
                <a:gd name="connsiteX9" fmla="*/ 64604 w 111146"/>
                <a:gd name="connsiteY9" fmla="*/ 2501 h 111146"/>
                <a:gd name="connsiteX10" fmla="*/ 64604 w 111146"/>
                <a:gd name="connsiteY10" fmla="*/ 5002 h 111146"/>
                <a:gd name="connsiteX11" fmla="*/ 61964 w 111146"/>
                <a:gd name="connsiteY11" fmla="*/ 15283 h 111146"/>
                <a:gd name="connsiteX12" fmla="*/ 64604 w 111146"/>
                <a:gd name="connsiteY12" fmla="*/ 17922 h 111146"/>
                <a:gd name="connsiteX13" fmla="*/ 64604 w 111146"/>
                <a:gd name="connsiteY13" fmla="*/ 23202 h 111146"/>
                <a:gd name="connsiteX14" fmla="*/ 64604 w 111146"/>
                <a:gd name="connsiteY14" fmla="*/ 28342 h 111146"/>
                <a:gd name="connsiteX15" fmla="*/ 61964 w 111146"/>
                <a:gd name="connsiteY15" fmla="*/ 30843 h 111146"/>
                <a:gd name="connsiteX16" fmla="*/ 61964 w 111146"/>
                <a:gd name="connsiteY16" fmla="*/ 38623 h 111146"/>
                <a:gd name="connsiteX17" fmla="*/ 61964 w 111146"/>
                <a:gd name="connsiteY17" fmla="*/ 43764 h 111146"/>
                <a:gd name="connsiteX18" fmla="*/ 61964 w 111146"/>
                <a:gd name="connsiteY18" fmla="*/ 46265 h 111146"/>
                <a:gd name="connsiteX19" fmla="*/ 61964 w 111146"/>
                <a:gd name="connsiteY19" fmla="*/ 51405 h 111146"/>
                <a:gd name="connsiteX20" fmla="*/ 61964 w 111146"/>
                <a:gd name="connsiteY20" fmla="*/ 61686 h 111146"/>
                <a:gd name="connsiteX21" fmla="*/ 61964 w 111146"/>
                <a:gd name="connsiteY21" fmla="*/ 64187 h 111146"/>
                <a:gd name="connsiteX22" fmla="*/ 56824 w 111146"/>
                <a:gd name="connsiteY22" fmla="*/ 69328 h 111146"/>
                <a:gd name="connsiteX23" fmla="*/ 56824 w 111146"/>
                <a:gd name="connsiteY23" fmla="*/ 74468 h 111146"/>
                <a:gd name="connsiteX24" fmla="*/ 54184 w 111146"/>
                <a:gd name="connsiteY24" fmla="*/ 77108 h 111146"/>
                <a:gd name="connsiteX25" fmla="*/ 54184 w 111146"/>
                <a:gd name="connsiteY25" fmla="*/ 79609 h 111146"/>
                <a:gd name="connsiteX26" fmla="*/ 49043 w 111146"/>
                <a:gd name="connsiteY26" fmla="*/ 84749 h 111146"/>
                <a:gd name="connsiteX27" fmla="*/ 43903 w 111146"/>
                <a:gd name="connsiteY27" fmla="*/ 89890 h 111146"/>
                <a:gd name="connsiteX28" fmla="*/ 41402 w 111146"/>
                <a:gd name="connsiteY28" fmla="*/ 92529 h 111146"/>
                <a:gd name="connsiteX29" fmla="*/ 38762 w 111146"/>
                <a:gd name="connsiteY29" fmla="*/ 92529 h 111146"/>
                <a:gd name="connsiteX30" fmla="*/ 33622 w 111146"/>
                <a:gd name="connsiteY30" fmla="*/ 95030 h 111146"/>
                <a:gd name="connsiteX31" fmla="*/ 33622 w 111146"/>
                <a:gd name="connsiteY31" fmla="*/ 97531 h 111146"/>
                <a:gd name="connsiteX32" fmla="*/ 28481 w 111146"/>
                <a:gd name="connsiteY32" fmla="*/ 97531 h 111146"/>
                <a:gd name="connsiteX33" fmla="*/ 25841 w 111146"/>
                <a:gd name="connsiteY33" fmla="*/ 100171 h 111146"/>
                <a:gd name="connsiteX34" fmla="*/ 20701 w 111146"/>
                <a:gd name="connsiteY34" fmla="*/ 102672 h 111146"/>
                <a:gd name="connsiteX35" fmla="*/ 17922 w 111146"/>
                <a:gd name="connsiteY35" fmla="*/ 105311 h 111146"/>
                <a:gd name="connsiteX36" fmla="*/ 15421 w 111146"/>
                <a:gd name="connsiteY36" fmla="*/ 105311 h 111146"/>
                <a:gd name="connsiteX37" fmla="*/ 15421 w 111146"/>
                <a:gd name="connsiteY37" fmla="*/ 107951 h 111146"/>
                <a:gd name="connsiteX38" fmla="*/ 10281 w 111146"/>
                <a:gd name="connsiteY38" fmla="*/ 107951 h 111146"/>
                <a:gd name="connsiteX39" fmla="*/ 10281 w 111146"/>
                <a:gd name="connsiteY39" fmla="*/ 110452 h 111146"/>
                <a:gd name="connsiteX40" fmla="*/ 7641 w 111146"/>
                <a:gd name="connsiteY40" fmla="*/ 110452 h 111146"/>
                <a:gd name="connsiteX41" fmla="*/ 10281 w 111146"/>
                <a:gd name="connsiteY41" fmla="*/ 110452 h 111146"/>
                <a:gd name="connsiteX42" fmla="*/ 10281 w 111146"/>
                <a:gd name="connsiteY42" fmla="*/ 107951 h 111146"/>
                <a:gd name="connsiteX43" fmla="*/ 7641 w 111146"/>
                <a:gd name="connsiteY43" fmla="*/ 107951 h 111146"/>
                <a:gd name="connsiteX44" fmla="*/ 7641 w 111146"/>
                <a:gd name="connsiteY44" fmla="*/ 110452 h 111146"/>
                <a:gd name="connsiteX45" fmla="*/ 7641 w 111146"/>
                <a:gd name="connsiteY45" fmla="*/ 107951 h 111146"/>
                <a:gd name="connsiteX46" fmla="*/ 7641 w 111146"/>
                <a:gd name="connsiteY46" fmla="*/ 110452 h 111146"/>
                <a:gd name="connsiteX47" fmla="*/ 7641 w 111146"/>
                <a:gd name="connsiteY47" fmla="*/ 107951 h 111146"/>
                <a:gd name="connsiteX48" fmla="*/ 2501 w 111146"/>
                <a:gd name="connsiteY48" fmla="*/ 107951 h 111146"/>
                <a:gd name="connsiteX49" fmla="*/ 0 w 111146"/>
                <a:gd name="connsiteY49" fmla="*/ 107951 h 111146"/>
                <a:gd name="connsiteX50" fmla="*/ 2501 w 111146"/>
                <a:gd name="connsiteY50" fmla="*/ 107951 h 111146"/>
                <a:gd name="connsiteX51" fmla="*/ 2501 w 111146"/>
                <a:gd name="connsiteY51" fmla="*/ 113092 h 111146"/>
                <a:gd name="connsiteX52" fmla="*/ 2501 w 111146"/>
                <a:gd name="connsiteY52" fmla="*/ 118232 h 111146"/>
                <a:gd name="connsiteX53" fmla="*/ 5140 w 111146"/>
                <a:gd name="connsiteY53" fmla="*/ 118232 h 111146"/>
                <a:gd name="connsiteX54" fmla="*/ 5140 w 111146"/>
                <a:gd name="connsiteY54" fmla="*/ 120733 h 111146"/>
                <a:gd name="connsiteX55" fmla="*/ 7641 w 111146"/>
                <a:gd name="connsiteY55" fmla="*/ 120733 h 111146"/>
                <a:gd name="connsiteX56" fmla="*/ 7641 w 111146"/>
                <a:gd name="connsiteY56" fmla="*/ 123234 h 111146"/>
                <a:gd name="connsiteX57" fmla="*/ 12782 w 111146"/>
                <a:gd name="connsiteY57" fmla="*/ 123234 h 111146"/>
                <a:gd name="connsiteX58" fmla="*/ 15421 w 111146"/>
                <a:gd name="connsiteY58" fmla="*/ 123234 h 111146"/>
                <a:gd name="connsiteX59" fmla="*/ 17922 w 111146"/>
                <a:gd name="connsiteY59" fmla="*/ 120733 h 111146"/>
                <a:gd name="connsiteX60" fmla="*/ 23341 w 111146"/>
                <a:gd name="connsiteY60" fmla="*/ 120733 h 111146"/>
                <a:gd name="connsiteX61" fmla="*/ 25841 w 111146"/>
                <a:gd name="connsiteY61" fmla="*/ 120733 h 111146"/>
                <a:gd name="connsiteX62" fmla="*/ 28481 w 111146"/>
                <a:gd name="connsiteY62" fmla="*/ 118232 h 111146"/>
                <a:gd name="connsiteX63" fmla="*/ 28481 w 111146"/>
                <a:gd name="connsiteY63" fmla="*/ 115592 h 111146"/>
                <a:gd name="connsiteX64" fmla="*/ 28481 w 111146"/>
                <a:gd name="connsiteY64" fmla="*/ 118232 h 111146"/>
                <a:gd name="connsiteX65" fmla="*/ 31121 w 111146"/>
                <a:gd name="connsiteY65" fmla="*/ 115592 h 111146"/>
                <a:gd name="connsiteX66" fmla="*/ 28481 w 111146"/>
                <a:gd name="connsiteY66" fmla="*/ 115592 h 111146"/>
                <a:gd name="connsiteX67" fmla="*/ 31121 w 111146"/>
                <a:gd name="connsiteY67" fmla="*/ 115592 h 111146"/>
                <a:gd name="connsiteX68" fmla="*/ 33622 w 111146"/>
                <a:gd name="connsiteY68" fmla="*/ 113092 h 111146"/>
                <a:gd name="connsiteX69" fmla="*/ 38762 w 111146"/>
                <a:gd name="connsiteY69" fmla="*/ 113092 h 111146"/>
                <a:gd name="connsiteX70" fmla="*/ 41402 w 111146"/>
                <a:gd name="connsiteY70" fmla="*/ 113092 h 111146"/>
                <a:gd name="connsiteX71" fmla="*/ 43903 w 111146"/>
                <a:gd name="connsiteY71" fmla="*/ 110452 h 111146"/>
                <a:gd name="connsiteX72" fmla="*/ 49043 w 111146"/>
                <a:gd name="connsiteY72" fmla="*/ 110452 h 111146"/>
                <a:gd name="connsiteX73" fmla="*/ 54184 w 111146"/>
                <a:gd name="connsiteY73" fmla="*/ 110452 h 111146"/>
                <a:gd name="connsiteX74" fmla="*/ 56824 w 111146"/>
                <a:gd name="connsiteY74" fmla="*/ 110452 h 111146"/>
                <a:gd name="connsiteX75" fmla="*/ 56824 w 111146"/>
                <a:gd name="connsiteY75" fmla="*/ 107951 h 111146"/>
                <a:gd name="connsiteX76" fmla="*/ 61964 w 111146"/>
                <a:gd name="connsiteY76" fmla="*/ 107951 h 111146"/>
                <a:gd name="connsiteX77" fmla="*/ 61964 w 111146"/>
                <a:gd name="connsiteY77" fmla="*/ 105311 h 111146"/>
                <a:gd name="connsiteX78" fmla="*/ 67105 w 111146"/>
                <a:gd name="connsiteY78" fmla="*/ 105311 h 111146"/>
                <a:gd name="connsiteX79" fmla="*/ 72245 w 111146"/>
                <a:gd name="connsiteY79" fmla="*/ 105311 h 111146"/>
                <a:gd name="connsiteX80" fmla="*/ 74885 w 111146"/>
                <a:gd name="connsiteY80" fmla="*/ 105311 h 111146"/>
                <a:gd name="connsiteX81" fmla="*/ 74885 w 111146"/>
                <a:gd name="connsiteY81" fmla="*/ 102672 h 111146"/>
                <a:gd name="connsiteX82" fmla="*/ 77525 w 111146"/>
                <a:gd name="connsiteY82" fmla="*/ 105311 h 111146"/>
                <a:gd name="connsiteX83" fmla="*/ 77525 w 111146"/>
                <a:gd name="connsiteY83" fmla="*/ 102672 h 111146"/>
                <a:gd name="connsiteX84" fmla="*/ 82665 w 111146"/>
                <a:gd name="connsiteY84" fmla="*/ 102672 h 111146"/>
                <a:gd name="connsiteX85" fmla="*/ 87806 w 111146"/>
                <a:gd name="connsiteY85" fmla="*/ 102672 h 111146"/>
                <a:gd name="connsiteX86" fmla="*/ 90307 w 111146"/>
                <a:gd name="connsiteY86" fmla="*/ 102672 h 111146"/>
                <a:gd name="connsiteX87" fmla="*/ 90307 w 111146"/>
                <a:gd name="connsiteY87" fmla="*/ 100171 h 111146"/>
                <a:gd name="connsiteX88" fmla="*/ 92946 w 111146"/>
                <a:gd name="connsiteY88" fmla="*/ 100171 h 111146"/>
                <a:gd name="connsiteX89" fmla="*/ 98087 w 111146"/>
                <a:gd name="connsiteY89" fmla="*/ 100171 h 111146"/>
                <a:gd name="connsiteX90" fmla="*/ 100727 w 111146"/>
                <a:gd name="connsiteY90" fmla="*/ 102672 h 111146"/>
                <a:gd name="connsiteX91" fmla="*/ 103227 w 111146"/>
                <a:gd name="connsiteY91" fmla="*/ 102672 h 111146"/>
                <a:gd name="connsiteX92" fmla="*/ 105867 w 111146"/>
                <a:gd name="connsiteY92" fmla="*/ 105311 h 111146"/>
                <a:gd name="connsiteX93" fmla="*/ 116148 w 111146"/>
                <a:gd name="connsiteY93" fmla="*/ 115592 h 111146"/>
                <a:gd name="connsiteX94" fmla="*/ 118788 w 111146"/>
                <a:gd name="connsiteY94" fmla="*/ 118232 h 111146"/>
                <a:gd name="connsiteX95" fmla="*/ 121289 w 111146"/>
                <a:gd name="connsiteY95" fmla="*/ 115592 h 111146"/>
                <a:gd name="connsiteX96" fmla="*/ 121289 w 111146"/>
                <a:gd name="connsiteY96" fmla="*/ 118232 h 111146"/>
                <a:gd name="connsiteX97" fmla="*/ 118788 w 111146"/>
                <a:gd name="connsiteY97" fmla="*/ 118232 h 111146"/>
                <a:gd name="connsiteX98" fmla="*/ 118788 w 111146"/>
                <a:gd name="connsiteY98" fmla="*/ 120733 h 111146"/>
                <a:gd name="connsiteX99" fmla="*/ 116148 w 111146"/>
                <a:gd name="connsiteY99" fmla="*/ 120733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111146">
                  <a:moveTo>
                    <a:pt x="67105" y="2501"/>
                  </a:moveTo>
                  <a:lnTo>
                    <a:pt x="67105" y="0"/>
                  </a:lnTo>
                  <a:lnTo>
                    <a:pt x="61964" y="0"/>
                  </a:lnTo>
                  <a:lnTo>
                    <a:pt x="59324" y="0"/>
                  </a:lnTo>
                  <a:lnTo>
                    <a:pt x="56824" y="2501"/>
                  </a:lnTo>
                  <a:lnTo>
                    <a:pt x="61964" y="2501"/>
                  </a:lnTo>
                  <a:lnTo>
                    <a:pt x="64604" y="0"/>
                  </a:lnTo>
                  <a:lnTo>
                    <a:pt x="64604" y="2501"/>
                  </a:lnTo>
                  <a:lnTo>
                    <a:pt x="67105" y="2501"/>
                  </a:lnTo>
                  <a:lnTo>
                    <a:pt x="64604" y="2501"/>
                  </a:lnTo>
                  <a:lnTo>
                    <a:pt x="64604" y="5002"/>
                  </a:lnTo>
                  <a:lnTo>
                    <a:pt x="61964" y="15283"/>
                  </a:lnTo>
                  <a:lnTo>
                    <a:pt x="64604" y="17922"/>
                  </a:lnTo>
                  <a:lnTo>
                    <a:pt x="64604" y="23202"/>
                  </a:lnTo>
                  <a:lnTo>
                    <a:pt x="64604" y="28342"/>
                  </a:lnTo>
                  <a:lnTo>
                    <a:pt x="61964" y="30843"/>
                  </a:lnTo>
                  <a:lnTo>
                    <a:pt x="61964" y="38623"/>
                  </a:lnTo>
                  <a:lnTo>
                    <a:pt x="61964" y="43764"/>
                  </a:lnTo>
                  <a:lnTo>
                    <a:pt x="61964" y="46265"/>
                  </a:lnTo>
                  <a:lnTo>
                    <a:pt x="61964" y="51405"/>
                  </a:lnTo>
                  <a:lnTo>
                    <a:pt x="61964" y="61686"/>
                  </a:lnTo>
                  <a:lnTo>
                    <a:pt x="61964" y="64187"/>
                  </a:lnTo>
                  <a:lnTo>
                    <a:pt x="56824" y="69328"/>
                  </a:lnTo>
                  <a:lnTo>
                    <a:pt x="56824" y="74468"/>
                  </a:lnTo>
                  <a:lnTo>
                    <a:pt x="54184" y="77108"/>
                  </a:lnTo>
                  <a:lnTo>
                    <a:pt x="54184" y="79609"/>
                  </a:lnTo>
                  <a:lnTo>
                    <a:pt x="49043" y="84749"/>
                  </a:lnTo>
                  <a:lnTo>
                    <a:pt x="43903" y="89890"/>
                  </a:lnTo>
                  <a:lnTo>
                    <a:pt x="41402" y="92529"/>
                  </a:lnTo>
                  <a:lnTo>
                    <a:pt x="38762" y="92529"/>
                  </a:lnTo>
                  <a:lnTo>
                    <a:pt x="33622" y="95030"/>
                  </a:lnTo>
                  <a:lnTo>
                    <a:pt x="33622" y="97531"/>
                  </a:lnTo>
                  <a:lnTo>
                    <a:pt x="28481" y="97531"/>
                  </a:lnTo>
                  <a:lnTo>
                    <a:pt x="25841" y="100171"/>
                  </a:lnTo>
                  <a:lnTo>
                    <a:pt x="20701" y="102672"/>
                  </a:lnTo>
                  <a:lnTo>
                    <a:pt x="17922" y="105311"/>
                  </a:lnTo>
                  <a:lnTo>
                    <a:pt x="15421" y="105311"/>
                  </a:lnTo>
                  <a:lnTo>
                    <a:pt x="15421" y="107951"/>
                  </a:lnTo>
                  <a:lnTo>
                    <a:pt x="10281" y="107951"/>
                  </a:lnTo>
                  <a:lnTo>
                    <a:pt x="10281" y="110452"/>
                  </a:lnTo>
                  <a:lnTo>
                    <a:pt x="7641" y="110452"/>
                  </a:lnTo>
                  <a:lnTo>
                    <a:pt x="10281" y="110452"/>
                  </a:lnTo>
                  <a:lnTo>
                    <a:pt x="10281" y="107951"/>
                  </a:lnTo>
                  <a:lnTo>
                    <a:pt x="7641" y="107951"/>
                  </a:lnTo>
                  <a:lnTo>
                    <a:pt x="7641" y="110452"/>
                  </a:lnTo>
                  <a:lnTo>
                    <a:pt x="7641" y="107951"/>
                  </a:lnTo>
                  <a:lnTo>
                    <a:pt x="7641" y="110452"/>
                  </a:lnTo>
                  <a:lnTo>
                    <a:pt x="7641" y="107951"/>
                  </a:lnTo>
                  <a:lnTo>
                    <a:pt x="2501" y="107951"/>
                  </a:lnTo>
                  <a:lnTo>
                    <a:pt x="0" y="107951"/>
                  </a:lnTo>
                  <a:lnTo>
                    <a:pt x="2501" y="107951"/>
                  </a:lnTo>
                  <a:lnTo>
                    <a:pt x="2501" y="113092"/>
                  </a:lnTo>
                  <a:lnTo>
                    <a:pt x="2501" y="118232"/>
                  </a:lnTo>
                  <a:lnTo>
                    <a:pt x="5140" y="118232"/>
                  </a:lnTo>
                  <a:lnTo>
                    <a:pt x="5140" y="120733"/>
                  </a:lnTo>
                  <a:lnTo>
                    <a:pt x="7641" y="120733"/>
                  </a:lnTo>
                  <a:lnTo>
                    <a:pt x="7641" y="123234"/>
                  </a:lnTo>
                  <a:lnTo>
                    <a:pt x="12782" y="123234"/>
                  </a:lnTo>
                  <a:lnTo>
                    <a:pt x="15421" y="123234"/>
                  </a:lnTo>
                  <a:lnTo>
                    <a:pt x="17922" y="120733"/>
                  </a:lnTo>
                  <a:lnTo>
                    <a:pt x="23341" y="120733"/>
                  </a:lnTo>
                  <a:lnTo>
                    <a:pt x="25841" y="120733"/>
                  </a:lnTo>
                  <a:lnTo>
                    <a:pt x="28481" y="118232"/>
                  </a:lnTo>
                  <a:lnTo>
                    <a:pt x="28481" y="115592"/>
                  </a:lnTo>
                  <a:lnTo>
                    <a:pt x="28481" y="118232"/>
                  </a:lnTo>
                  <a:lnTo>
                    <a:pt x="31121" y="115592"/>
                  </a:lnTo>
                  <a:lnTo>
                    <a:pt x="28481" y="115592"/>
                  </a:lnTo>
                  <a:lnTo>
                    <a:pt x="31121" y="115592"/>
                  </a:lnTo>
                  <a:lnTo>
                    <a:pt x="33622" y="113092"/>
                  </a:lnTo>
                  <a:lnTo>
                    <a:pt x="38762" y="113092"/>
                  </a:lnTo>
                  <a:lnTo>
                    <a:pt x="41402" y="113092"/>
                  </a:lnTo>
                  <a:lnTo>
                    <a:pt x="43903" y="110452"/>
                  </a:lnTo>
                  <a:lnTo>
                    <a:pt x="49043" y="110452"/>
                  </a:lnTo>
                  <a:lnTo>
                    <a:pt x="54184" y="110452"/>
                  </a:lnTo>
                  <a:lnTo>
                    <a:pt x="56824" y="110452"/>
                  </a:lnTo>
                  <a:lnTo>
                    <a:pt x="56824" y="107951"/>
                  </a:lnTo>
                  <a:lnTo>
                    <a:pt x="61964" y="107951"/>
                  </a:lnTo>
                  <a:lnTo>
                    <a:pt x="61964" y="105311"/>
                  </a:lnTo>
                  <a:lnTo>
                    <a:pt x="67105" y="105311"/>
                  </a:lnTo>
                  <a:lnTo>
                    <a:pt x="72245" y="105311"/>
                  </a:lnTo>
                  <a:lnTo>
                    <a:pt x="74885" y="105311"/>
                  </a:lnTo>
                  <a:lnTo>
                    <a:pt x="74885" y="102672"/>
                  </a:lnTo>
                  <a:lnTo>
                    <a:pt x="77525" y="105311"/>
                  </a:lnTo>
                  <a:lnTo>
                    <a:pt x="77525" y="102672"/>
                  </a:lnTo>
                  <a:lnTo>
                    <a:pt x="82665" y="102672"/>
                  </a:lnTo>
                  <a:lnTo>
                    <a:pt x="87806" y="102672"/>
                  </a:lnTo>
                  <a:lnTo>
                    <a:pt x="90307" y="102672"/>
                  </a:lnTo>
                  <a:lnTo>
                    <a:pt x="90307" y="100171"/>
                  </a:lnTo>
                  <a:lnTo>
                    <a:pt x="92946" y="100171"/>
                  </a:lnTo>
                  <a:lnTo>
                    <a:pt x="98087" y="100171"/>
                  </a:lnTo>
                  <a:lnTo>
                    <a:pt x="100727" y="102672"/>
                  </a:lnTo>
                  <a:lnTo>
                    <a:pt x="103227" y="102672"/>
                  </a:lnTo>
                  <a:lnTo>
                    <a:pt x="105867" y="105311"/>
                  </a:lnTo>
                  <a:lnTo>
                    <a:pt x="116148" y="115592"/>
                  </a:lnTo>
                  <a:lnTo>
                    <a:pt x="118788" y="118232"/>
                  </a:lnTo>
                  <a:lnTo>
                    <a:pt x="121289" y="115592"/>
                  </a:lnTo>
                  <a:lnTo>
                    <a:pt x="121289" y="118232"/>
                  </a:lnTo>
                  <a:lnTo>
                    <a:pt x="118788" y="118232"/>
                  </a:lnTo>
                  <a:lnTo>
                    <a:pt x="118788" y="120733"/>
                  </a:lnTo>
                  <a:lnTo>
                    <a:pt x="116148" y="12073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19EB8F6-1425-427B-89B7-131C340F251C}"/>
                </a:ext>
              </a:extLst>
            </p:cNvPr>
            <p:cNvSpPr/>
            <p:nvPr/>
          </p:nvSpPr>
          <p:spPr>
            <a:xfrm>
              <a:off x="8007359" y="1805169"/>
              <a:ext cx="41680" cy="69467"/>
            </a:xfrm>
            <a:custGeom>
              <a:avLst/>
              <a:gdLst>
                <a:gd name="connsiteX0" fmla="*/ 18061 w 41679"/>
                <a:gd name="connsiteY0" fmla="*/ 0 h 69466"/>
                <a:gd name="connsiteX1" fmla="*/ 18061 w 41679"/>
                <a:gd name="connsiteY1" fmla="*/ 2501 h 69466"/>
                <a:gd name="connsiteX2" fmla="*/ 15422 w 41679"/>
                <a:gd name="connsiteY2" fmla="*/ 2501 h 69466"/>
                <a:gd name="connsiteX3" fmla="*/ 15422 w 41679"/>
                <a:gd name="connsiteY3" fmla="*/ 7641 h 69466"/>
                <a:gd name="connsiteX4" fmla="*/ 12921 w 41679"/>
                <a:gd name="connsiteY4" fmla="*/ 7641 h 69466"/>
                <a:gd name="connsiteX5" fmla="*/ 12921 w 41679"/>
                <a:gd name="connsiteY5" fmla="*/ 12782 h 69466"/>
                <a:gd name="connsiteX6" fmla="*/ 15422 w 41679"/>
                <a:gd name="connsiteY6" fmla="*/ 15422 h 69466"/>
                <a:gd name="connsiteX7" fmla="*/ 15422 w 41679"/>
                <a:gd name="connsiteY7" fmla="*/ 17922 h 69466"/>
                <a:gd name="connsiteX8" fmla="*/ 20701 w 41679"/>
                <a:gd name="connsiteY8" fmla="*/ 23063 h 69466"/>
                <a:gd name="connsiteX9" fmla="*/ 20701 w 41679"/>
                <a:gd name="connsiteY9" fmla="*/ 28203 h 69466"/>
                <a:gd name="connsiteX10" fmla="*/ 20701 w 41679"/>
                <a:gd name="connsiteY10" fmla="*/ 33344 h 69466"/>
                <a:gd name="connsiteX11" fmla="*/ 15422 w 41679"/>
                <a:gd name="connsiteY11" fmla="*/ 33344 h 69466"/>
                <a:gd name="connsiteX12" fmla="*/ 12921 w 41679"/>
                <a:gd name="connsiteY12" fmla="*/ 35984 h 69466"/>
                <a:gd name="connsiteX13" fmla="*/ 15422 w 41679"/>
                <a:gd name="connsiteY13" fmla="*/ 35984 h 69466"/>
                <a:gd name="connsiteX14" fmla="*/ 10281 w 41679"/>
                <a:gd name="connsiteY14" fmla="*/ 35984 h 69466"/>
                <a:gd name="connsiteX15" fmla="*/ 12921 w 41679"/>
                <a:gd name="connsiteY15" fmla="*/ 38484 h 69466"/>
                <a:gd name="connsiteX16" fmla="*/ 10281 w 41679"/>
                <a:gd name="connsiteY16" fmla="*/ 35984 h 69466"/>
                <a:gd name="connsiteX17" fmla="*/ 10281 w 41679"/>
                <a:gd name="connsiteY17" fmla="*/ 38484 h 69466"/>
                <a:gd name="connsiteX18" fmla="*/ 12921 w 41679"/>
                <a:gd name="connsiteY18" fmla="*/ 41124 h 69466"/>
                <a:gd name="connsiteX19" fmla="*/ 10281 w 41679"/>
                <a:gd name="connsiteY19" fmla="*/ 41124 h 69466"/>
                <a:gd name="connsiteX20" fmla="*/ 10281 w 41679"/>
                <a:gd name="connsiteY20" fmla="*/ 43625 h 69466"/>
                <a:gd name="connsiteX21" fmla="*/ 7780 w 41679"/>
                <a:gd name="connsiteY21" fmla="*/ 46126 h 69466"/>
                <a:gd name="connsiteX22" fmla="*/ 5140 w 41679"/>
                <a:gd name="connsiteY22" fmla="*/ 46126 h 69466"/>
                <a:gd name="connsiteX23" fmla="*/ 5140 w 41679"/>
                <a:gd name="connsiteY23" fmla="*/ 48766 h 69466"/>
                <a:gd name="connsiteX24" fmla="*/ 5140 w 41679"/>
                <a:gd name="connsiteY24" fmla="*/ 46126 h 69466"/>
                <a:gd name="connsiteX25" fmla="*/ 5140 w 41679"/>
                <a:gd name="connsiteY25" fmla="*/ 48766 h 69466"/>
                <a:gd name="connsiteX26" fmla="*/ 7780 w 41679"/>
                <a:gd name="connsiteY26" fmla="*/ 48766 h 69466"/>
                <a:gd name="connsiteX27" fmla="*/ 5140 w 41679"/>
                <a:gd name="connsiteY27" fmla="*/ 48766 h 69466"/>
                <a:gd name="connsiteX28" fmla="*/ 7780 w 41679"/>
                <a:gd name="connsiteY28" fmla="*/ 51266 h 69466"/>
                <a:gd name="connsiteX29" fmla="*/ 7780 w 41679"/>
                <a:gd name="connsiteY29" fmla="*/ 53906 h 69466"/>
                <a:gd name="connsiteX30" fmla="*/ 7780 w 41679"/>
                <a:gd name="connsiteY30" fmla="*/ 51266 h 69466"/>
                <a:gd name="connsiteX31" fmla="*/ 5140 w 41679"/>
                <a:gd name="connsiteY31" fmla="*/ 51266 h 69466"/>
                <a:gd name="connsiteX32" fmla="*/ 5140 w 41679"/>
                <a:gd name="connsiteY32" fmla="*/ 56407 h 69466"/>
                <a:gd name="connsiteX33" fmla="*/ 10281 w 41679"/>
                <a:gd name="connsiteY33" fmla="*/ 61547 h 69466"/>
                <a:gd name="connsiteX34" fmla="*/ 10281 w 41679"/>
                <a:gd name="connsiteY34" fmla="*/ 64187 h 69466"/>
                <a:gd name="connsiteX35" fmla="*/ 7780 w 41679"/>
                <a:gd name="connsiteY35" fmla="*/ 64187 h 69466"/>
                <a:gd name="connsiteX36" fmla="*/ 7780 w 41679"/>
                <a:gd name="connsiteY36" fmla="*/ 66688 h 69466"/>
                <a:gd name="connsiteX37" fmla="*/ 5140 w 41679"/>
                <a:gd name="connsiteY37" fmla="*/ 69328 h 69466"/>
                <a:gd name="connsiteX38" fmla="*/ 5140 w 41679"/>
                <a:gd name="connsiteY38" fmla="*/ 74468 h 69466"/>
                <a:gd name="connsiteX39" fmla="*/ 2640 w 41679"/>
                <a:gd name="connsiteY39" fmla="*/ 74468 h 69466"/>
                <a:gd name="connsiteX40" fmla="*/ 2640 w 41679"/>
                <a:gd name="connsiteY40" fmla="*/ 76969 h 69466"/>
                <a:gd name="connsiteX41" fmla="*/ 0 w 41679"/>
                <a:gd name="connsiteY41" fmla="*/ 79609 h 69466"/>
                <a:gd name="connsiteX42" fmla="*/ 2640 w 41679"/>
                <a:gd name="connsiteY42" fmla="*/ 79609 h 69466"/>
                <a:gd name="connsiteX43" fmla="*/ 2640 w 41679"/>
                <a:gd name="connsiteY43" fmla="*/ 74468 h 69466"/>
                <a:gd name="connsiteX44" fmla="*/ 7780 w 41679"/>
                <a:gd name="connsiteY44" fmla="*/ 74468 h 69466"/>
                <a:gd name="connsiteX45" fmla="*/ 7780 w 41679"/>
                <a:gd name="connsiteY45" fmla="*/ 71828 h 69466"/>
                <a:gd name="connsiteX46" fmla="*/ 7780 w 41679"/>
                <a:gd name="connsiteY46" fmla="*/ 74468 h 69466"/>
                <a:gd name="connsiteX47" fmla="*/ 7780 w 41679"/>
                <a:gd name="connsiteY47" fmla="*/ 71828 h 69466"/>
                <a:gd name="connsiteX48" fmla="*/ 7780 w 41679"/>
                <a:gd name="connsiteY48" fmla="*/ 74468 h 69466"/>
                <a:gd name="connsiteX49" fmla="*/ 7780 w 41679"/>
                <a:gd name="connsiteY49" fmla="*/ 71828 h 69466"/>
                <a:gd name="connsiteX50" fmla="*/ 12921 w 41679"/>
                <a:gd name="connsiteY50" fmla="*/ 71828 h 69466"/>
                <a:gd name="connsiteX51" fmla="*/ 10281 w 41679"/>
                <a:gd name="connsiteY51" fmla="*/ 71828 h 69466"/>
                <a:gd name="connsiteX52" fmla="*/ 12921 w 41679"/>
                <a:gd name="connsiteY52" fmla="*/ 69328 h 69466"/>
                <a:gd name="connsiteX53" fmla="*/ 12921 w 41679"/>
                <a:gd name="connsiteY53" fmla="*/ 66688 h 69466"/>
                <a:gd name="connsiteX54" fmla="*/ 10281 w 41679"/>
                <a:gd name="connsiteY54" fmla="*/ 69328 h 69466"/>
                <a:gd name="connsiteX55" fmla="*/ 12921 w 41679"/>
                <a:gd name="connsiteY55" fmla="*/ 66688 h 69466"/>
                <a:gd name="connsiteX56" fmla="*/ 12921 w 41679"/>
                <a:gd name="connsiteY56" fmla="*/ 69328 h 69466"/>
                <a:gd name="connsiteX57" fmla="*/ 18061 w 41679"/>
                <a:gd name="connsiteY57" fmla="*/ 69328 h 69466"/>
                <a:gd name="connsiteX58" fmla="*/ 20701 w 41679"/>
                <a:gd name="connsiteY58" fmla="*/ 69328 h 69466"/>
                <a:gd name="connsiteX59" fmla="*/ 18061 w 41679"/>
                <a:gd name="connsiteY59" fmla="*/ 69328 h 69466"/>
                <a:gd name="connsiteX60" fmla="*/ 20701 w 41679"/>
                <a:gd name="connsiteY60" fmla="*/ 69328 h 69466"/>
                <a:gd name="connsiteX61" fmla="*/ 15422 w 41679"/>
                <a:gd name="connsiteY61" fmla="*/ 69328 h 69466"/>
                <a:gd name="connsiteX62" fmla="*/ 15422 w 41679"/>
                <a:gd name="connsiteY62" fmla="*/ 66688 h 69466"/>
                <a:gd name="connsiteX63" fmla="*/ 12921 w 41679"/>
                <a:gd name="connsiteY63" fmla="*/ 66688 h 69466"/>
                <a:gd name="connsiteX64" fmla="*/ 12921 w 41679"/>
                <a:gd name="connsiteY64" fmla="*/ 64187 h 69466"/>
                <a:gd name="connsiteX65" fmla="*/ 15422 w 41679"/>
                <a:gd name="connsiteY65" fmla="*/ 64187 h 69466"/>
                <a:gd name="connsiteX66" fmla="*/ 15422 w 41679"/>
                <a:gd name="connsiteY66" fmla="*/ 66688 h 69466"/>
                <a:gd name="connsiteX67" fmla="*/ 15422 w 41679"/>
                <a:gd name="connsiteY67" fmla="*/ 61547 h 69466"/>
                <a:gd name="connsiteX68" fmla="*/ 15422 w 41679"/>
                <a:gd name="connsiteY68" fmla="*/ 56407 h 69466"/>
                <a:gd name="connsiteX69" fmla="*/ 15422 w 41679"/>
                <a:gd name="connsiteY69" fmla="*/ 51266 h 69466"/>
                <a:gd name="connsiteX70" fmla="*/ 18061 w 41679"/>
                <a:gd name="connsiteY70" fmla="*/ 51266 h 69466"/>
                <a:gd name="connsiteX71" fmla="*/ 15422 w 41679"/>
                <a:gd name="connsiteY71" fmla="*/ 51266 h 69466"/>
                <a:gd name="connsiteX72" fmla="*/ 15422 w 41679"/>
                <a:gd name="connsiteY72" fmla="*/ 48766 h 69466"/>
                <a:gd name="connsiteX73" fmla="*/ 20701 w 41679"/>
                <a:gd name="connsiteY73" fmla="*/ 48766 h 69466"/>
                <a:gd name="connsiteX74" fmla="*/ 23202 w 41679"/>
                <a:gd name="connsiteY74" fmla="*/ 46126 h 69466"/>
                <a:gd name="connsiteX75" fmla="*/ 20701 w 41679"/>
                <a:gd name="connsiteY75" fmla="*/ 43625 h 69466"/>
                <a:gd name="connsiteX76" fmla="*/ 23202 w 41679"/>
                <a:gd name="connsiteY76" fmla="*/ 41124 h 69466"/>
                <a:gd name="connsiteX77" fmla="*/ 20701 w 41679"/>
                <a:gd name="connsiteY77" fmla="*/ 41124 h 69466"/>
                <a:gd name="connsiteX78" fmla="*/ 20701 w 41679"/>
                <a:gd name="connsiteY78" fmla="*/ 38484 h 69466"/>
                <a:gd name="connsiteX79" fmla="*/ 23202 w 41679"/>
                <a:gd name="connsiteY79" fmla="*/ 38484 h 69466"/>
                <a:gd name="connsiteX80" fmla="*/ 25842 w 41679"/>
                <a:gd name="connsiteY80" fmla="*/ 35984 h 69466"/>
                <a:gd name="connsiteX81" fmla="*/ 25842 w 41679"/>
                <a:gd name="connsiteY81" fmla="*/ 30843 h 69466"/>
                <a:gd name="connsiteX82" fmla="*/ 28342 w 41679"/>
                <a:gd name="connsiteY82" fmla="*/ 28203 h 69466"/>
                <a:gd name="connsiteX83" fmla="*/ 28342 w 41679"/>
                <a:gd name="connsiteY83" fmla="*/ 23063 h 69466"/>
                <a:gd name="connsiteX84" fmla="*/ 30982 w 41679"/>
                <a:gd name="connsiteY84" fmla="*/ 20562 h 69466"/>
                <a:gd name="connsiteX85" fmla="*/ 33622 w 41679"/>
                <a:gd name="connsiteY85" fmla="*/ 20562 h 69466"/>
                <a:gd name="connsiteX86" fmla="*/ 30982 w 41679"/>
                <a:gd name="connsiteY86" fmla="*/ 20562 h 69466"/>
                <a:gd name="connsiteX87" fmla="*/ 33622 w 41679"/>
                <a:gd name="connsiteY87" fmla="*/ 17922 h 69466"/>
                <a:gd name="connsiteX88" fmla="*/ 36123 w 41679"/>
                <a:gd name="connsiteY88" fmla="*/ 20562 h 69466"/>
                <a:gd name="connsiteX89" fmla="*/ 36123 w 41679"/>
                <a:gd name="connsiteY89" fmla="*/ 17922 h 69466"/>
                <a:gd name="connsiteX90" fmla="*/ 33622 w 41679"/>
                <a:gd name="connsiteY90" fmla="*/ 17922 h 69466"/>
                <a:gd name="connsiteX91" fmla="*/ 43903 w 41679"/>
                <a:gd name="connsiteY91" fmla="*/ 17922 h 69466"/>
                <a:gd name="connsiteX92" fmla="*/ 46404 w 41679"/>
                <a:gd name="connsiteY92" fmla="*/ 17922 h 69466"/>
                <a:gd name="connsiteX93" fmla="*/ 49043 w 41679"/>
                <a:gd name="connsiteY93" fmla="*/ 15422 h 69466"/>
                <a:gd name="connsiteX94" fmla="*/ 49043 w 41679"/>
                <a:gd name="connsiteY94" fmla="*/ 17922 h 69466"/>
                <a:gd name="connsiteX95" fmla="*/ 49043 w 41679"/>
                <a:gd name="connsiteY95" fmla="*/ 15422 h 69466"/>
                <a:gd name="connsiteX96" fmla="*/ 54184 w 41679"/>
                <a:gd name="connsiteY96" fmla="*/ 15422 h 69466"/>
                <a:gd name="connsiteX97" fmla="*/ 54184 w 41679"/>
                <a:gd name="connsiteY97" fmla="*/ 12782 h 69466"/>
                <a:gd name="connsiteX98" fmla="*/ 51544 w 41679"/>
                <a:gd name="connsiteY98" fmla="*/ 12782 h 69466"/>
                <a:gd name="connsiteX99" fmla="*/ 51544 w 41679"/>
                <a:gd name="connsiteY99" fmla="*/ 15422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69466">
                  <a:moveTo>
                    <a:pt x="18061" y="0"/>
                  </a:moveTo>
                  <a:lnTo>
                    <a:pt x="18061" y="2501"/>
                  </a:lnTo>
                  <a:lnTo>
                    <a:pt x="15422" y="2501"/>
                  </a:lnTo>
                  <a:lnTo>
                    <a:pt x="15422" y="7641"/>
                  </a:lnTo>
                  <a:lnTo>
                    <a:pt x="12921" y="7641"/>
                  </a:lnTo>
                  <a:lnTo>
                    <a:pt x="12921" y="12782"/>
                  </a:lnTo>
                  <a:lnTo>
                    <a:pt x="15422" y="15422"/>
                  </a:lnTo>
                  <a:lnTo>
                    <a:pt x="15422" y="17922"/>
                  </a:lnTo>
                  <a:lnTo>
                    <a:pt x="20701" y="23063"/>
                  </a:lnTo>
                  <a:lnTo>
                    <a:pt x="20701" y="28203"/>
                  </a:lnTo>
                  <a:lnTo>
                    <a:pt x="20701" y="33344"/>
                  </a:lnTo>
                  <a:lnTo>
                    <a:pt x="15422" y="33344"/>
                  </a:lnTo>
                  <a:lnTo>
                    <a:pt x="12921" y="35984"/>
                  </a:lnTo>
                  <a:lnTo>
                    <a:pt x="15422" y="35984"/>
                  </a:lnTo>
                  <a:lnTo>
                    <a:pt x="10281" y="35984"/>
                  </a:lnTo>
                  <a:lnTo>
                    <a:pt x="12921" y="38484"/>
                  </a:lnTo>
                  <a:lnTo>
                    <a:pt x="10281" y="35984"/>
                  </a:lnTo>
                  <a:lnTo>
                    <a:pt x="10281" y="38484"/>
                  </a:lnTo>
                  <a:lnTo>
                    <a:pt x="12921" y="41124"/>
                  </a:lnTo>
                  <a:lnTo>
                    <a:pt x="10281" y="41124"/>
                  </a:lnTo>
                  <a:lnTo>
                    <a:pt x="10281" y="43625"/>
                  </a:lnTo>
                  <a:lnTo>
                    <a:pt x="7780" y="46126"/>
                  </a:lnTo>
                  <a:lnTo>
                    <a:pt x="5140" y="46126"/>
                  </a:lnTo>
                  <a:lnTo>
                    <a:pt x="5140" y="48766"/>
                  </a:lnTo>
                  <a:lnTo>
                    <a:pt x="5140" y="46126"/>
                  </a:lnTo>
                  <a:lnTo>
                    <a:pt x="5140" y="48766"/>
                  </a:lnTo>
                  <a:lnTo>
                    <a:pt x="7780" y="48766"/>
                  </a:lnTo>
                  <a:lnTo>
                    <a:pt x="5140" y="48766"/>
                  </a:lnTo>
                  <a:lnTo>
                    <a:pt x="7780" y="51266"/>
                  </a:lnTo>
                  <a:lnTo>
                    <a:pt x="7780" y="53906"/>
                  </a:lnTo>
                  <a:lnTo>
                    <a:pt x="7780" y="51266"/>
                  </a:lnTo>
                  <a:lnTo>
                    <a:pt x="5140" y="51266"/>
                  </a:lnTo>
                  <a:lnTo>
                    <a:pt x="5140" y="56407"/>
                  </a:lnTo>
                  <a:lnTo>
                    <a:pt x="10281" y="61547"/>
                  </a:lnTo>
                  <a:lnTo>
                    <a:pt x="10281" y="64187"/>
                  </a:lnTo>
                  <a:lnTo>
                    <a:pt x="7780" y="64187"/>
                  </a:lnTo>
                  <a:lnTo>
                    <a:pt x="7780" y="66688"/>
                  </a:lnTo>
                  <a:lnTo>
                    <a:pt x="5140" y="69328"/>
                  </a:lnTo>
                  <a:lnTo>
                    <a:pt x="5140" y="74468"/>
                  </a:lnTo>
                  <a:lnTo>
                    <a:pt x="2640" y="74468"/>
                  </a:lnTo>
                  <a:lnTo>
                    <a:pt x="2640" y="76969"/>
                  </a:lnTo>
                  <a:lnTo>
                    <a:pt x="0" y="79609"/>
                  </a:lnTo>
                  <a:lnTo>
                    <a:pt x="2640" y="79609"/>
                  </a:lnTo>
                  <a:lnTo>
                    <a:pt x="2640" y="74468"/>
                  </a:lnTo>
                  <a:lnTo>
                    <a:pt x="7780" y="74468"/>
                  </a:lnTo>
                  <a:lnTo>
                    <a:pt x="7780" y="71828"/>
                  </a:lnTo>
                  <a:lnTo>
                    <a:pt x="7780" y="74468"/>
                  </a:lnTo>
                  <a:lnTo>
                    <a:pt x="7780" y="71828"/>
                  </a:lnTo>
                  <a:lnTo>
                    <a:pt x="7780" y="74468"/>
                  </a:lnTo>
                  <a:lnTo>
                    <a:pt x="7780" y="71828"/>
                  </a:lnTo>
                  <a:lnTo>
                    <a:pt x="12921" y="71828"/>
                  </a:lnTo>
                  <a:lnTo>
                    <a:pt x="10281" y="71828"/>
                  </a:lnTo>
                  <a:lnTo>
                    <a:pt x="12921" y="69328"/>
                  </a:lnTo>
                  <a:lnTo>
                    <a:pt x="12921" y="66688"/>
                  </a:lnTo>
                  <a:lnTo>
                    <a:pt x="10281" y="69328"/>
                  </a:lnTo>
                  <a:lnTo>
                    <a:pt x="12921" y="66688"/>
                  </a:lnTo>
                  <a:lnTo>
                    <a:pt x="12921" y="69328"/>
                  </a:lnTo>
                  <a:lnTo>
                    <a:pt x="18061" y="69328"/>
                  </a:lnTo>
                  <a:lnTo>
                    <a:pt x="20701" y="69328"/>
                  </a:lnTo>
                  <a:lnTo>
                    <a:pt x="18061" y="69328"/>
                  </a:lnTo>
                  <a:lnTo>
                    <a:pt x="20701" y="69328"/>
                  </a:lnTo>
                  <a:lnTo>
                    <a:pt x="15422" y="69328"/>
                  </a:lnTo>
                  <a:lnTo>
                    <a:pt x="15422" y="66688"/>
                  </a:lnTo>
                  <a:lnTo>
                    <a:pt x="12921" y="66688"/>
                  </a:lnTo>
                  <a:lnTo>
                    <a:pt x="12921" y="64187"/>
                  </a:lnTo>
                  <a:lnTo>
                    <a:pt x="15422" y="64187"/>
                  </a:lnTo>
                  <a:lnTo>
                    <a:pt x="15422" y="66688"/>
                  </a:lnTo>
                  <a:lnTo>
                    <a:pt x="15422" y="61547"/>
                  </a:lnTo>
                  <a:lnTo>
                    <a:pt x="15422" y="56407"/>
                  </a:lnTo>
                  <a:lnTo>
                    <a:pt x="15422" y="51266"/>
                  </a:lnTo>
                  <a:lnTo>
                    <a:pt x="18061" y="51266"/>
                  </a:lnTo>
                  <a:lnTo>
                    <a:pt x="15422" y="51266"/>
                  </a:lnTo>
                  <a:lnTo>
                    <a:pt x="15422" y="48766"/>
                  </a:lnTo>
                  <a:lnTo>
                    <a:pt x="20701" y="48766"/>
                  </a:lnTo>
                  <a:lnTo>
                    <a:pt x="23202" y="46126"/>
                  </a:lnTo>
                  <a:lnTo>
                    <a:pt x="20701" y="43625"/>
                  </a:lnTo>
                  <a:lnTo>
                    <a:pt x="23202" y="41124"/>
                  </a:lnTo>
                  <a:lnTo>
                    <a:pt x="20701" y="41124"/>
                  </a:lnTo>
                  <a:lnTo>
                    <a:pt x="20701" y="38484"/>
                  </a:lnTo>
                  <a:lnTo>
                    <a:pt x="23202" y="38484"/>
                  </a:lnTo>
                  <a:lnTo>
                    <a:pt x="25842" y="35984"/>
                  </a:lnTo>
                  <a:lnTo>
                    <a:pt x="25842" y="30843"/>
                  </a:lnTo>
                  <a:lnTo>
                    <a:pt x="28342" y="28203"/>
                  </a:lnTo>
                  <a:lnTo>
                    <a:pt x="28342" y="23063"/>
                  </a:lnTo>
                  <a:lnTo>
                    <a:pt x="30982" y="20562"/>
                  </a:lnTo>
                  <a:lnTo>
                    <a:pt x="33622" y="20562"/>
                  </a:lnTo>
                  <a:lnTo>
                    <a:pt x="30982" y="20562"/>
                  </a:lnTo>
                  <a:lnTo>
                    <a:pt x="33622" y="17922"/>
                  </a:lnTo>
                  <a:lnTo>
                    <a:pt x="36123" y="20562"/>
                  </a:lnTo>
                  <a:lnTo>
                    <a:pt x="36123" y="17922"/>
                  </a:lnTo>
                  <a:lnTo>
                    <a:pt x="33622" y="17922"/>
                  </a:lnTo>
                  <a:lnTo>
                    <a:pt x="43903" y="17922"/>
                  </a:lnTo>
                  <a:lnTo>
                    <a:pt x="46404" y="17922"/>
                  </a:lnTo>
                  <a:lnTo>
                    <a:pt x="49043" y="15422"/>
                  </a:lnTo>
                  <a:lnTo>
                    <a:pt x="49043" y="17922"/>
                  </a:lnTo>
                  <a:lnTo>
                    <a:pt x="49043" y="15422"/>
                  </a:lnTo>
                  <a:lnTo>
                    <a:pt x="54184" y="15422"/>
                  </a:lnTo>
                  <a:lnTo>
                    <a:pt x="54184" y="12782"/>
                  </a:lnTo>
                  <a:lnTo>
                    <a:pt x="51544" y="12782"/>
                  </a:lnTo>
                  <a:lnTo>
                    <a:pt x="51544" y="1542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7BD69B48-AE88-4F4B-B2C2-01E23B2724B9}"/>
                </a:ext>
              </a:extLst>
            </p:cNvPr>
            <p:cNvSpPr/>
            <p:nvPr/>
          </p:nvSpPr>
          <p:spPr>
            <a:xfrm>
              <a:off x="8056402" y="1812810"/>
              <a:ext cx="277866" cy="69467"/>
            </a:xfrm>
            <a:custGeom>
              <a:avLst/>
              <a:gdLst>
                <a:gd name="connsiteX0" fmla="*/ 2501 w 277866"/>
                <a:gd name="connsiteY0" fmla="*/ 7780 h 69466"/>
                <a:gd name="connsiteX1" fmla="*/ 0 w 277866"/>
                <a:gd name="connsiteY1" fmla="*/ 7780 h 69466"/>
                <a:gd name="connsiteX2" fmla="*/ 5141 w 277866"/>
                <a:gd name="connsiteY2" fmla="*/ 2640 h 69466"/>
                <a:gd name="connsiteX3" fmla="*/ 7641 w 277866"/>
                <a:gd name="connsiteY3" fmla="*/ 0 h 69466"/>
                <a:gd name="connsiteX4" fmla="*/ 15422 w 277866"/>
                <a:gd name="connsiteY4" fmla="*/ 0 h 69466"/>
                <a:gd name="connsiteX5" fmla="*/ 18061 w 277866"/>
                <a:gd name="connsiteY5" fmla="*/ 0 h 69466"/>
                <a:gd name="connsiteX6" fmla="*/ 23202 w 277866"/>
                <a:gd name="connsiteY6" fmla="*/ 0 h 69466"/>
                <a:gd name="connsiteX7" fmla="*/ 25842 w 277866"/>
                <a:gd name="connsiteY7" fmla="*/ 0 h 69466"/>
                <a:gd name="connsiteX8" fmla="*/ 30982 w 277866"/>
                <a:gd name="connsiteY8" fmla="*/ 2640 h 69466"/>
                <a:gd name="connsiteX9" fmla="*/ 36262 w 277866"/>
                <a:gd name="connsiteY9" fmla="*/ 2640 h 69466"/>
                <a:gd name="connsiteX10" fmla="*/ 46543 w 277866"/>
                <a:gd name="connsiteY10" fmla="*/ 12921 h 69466"/>
                <a:gd name="connsiteX11" fmla="*/ 54323 w 277866"/>
                <a:gd name="connsiteY11" fmla="*/ 15422 h 69466"/>
                <a:gd name="connsiteX12" fmla="*/ 56824 w 277866"/>
                <a:gd name="connsiteY12" fmla="*/ 18061 h 69466"/>
                <a:gd name="connsiteX13" fmla="*/ 59463 w 277866"/>
                <a:gd name="connsiteY13" fmla="*/ 18061 h 69466"/>
                <a:gd name="connsiteX14" fmla="*/ 64604 w 277866"/>
                <a:gd name="connsiteY14" fmla="*/ 23202 h 69466"/>
                <a:gd name="connsiteX15" fmla="*/ 67244 w 277866"/>
                <a:gd name="connsiteY15" fmla="*/ 23202 h 69466"/>
                <a:gd name="connsiteX16" fmla="*/ 74885 w 277866"/>
                <a:gd name="connsiteY16" fmla="*/ 25703 h 69466"/>
                <a:gd name="connsiteX17" fmla="*/ 77525 w 277866"/>
                <a:gd name="connsiteY17" fmla="*/ 25703 h 69466"/>
                <a:gd name="connsiteX18" fmla="*/ 85166 w 277866"/>
                <a:gd name="connsiteY18" fmla="*/ 28342 h 69466"/>
                <a:gd name="connsiteX19" fmla="*/ 87806 w 277866"/>
                <a:gd name="connsiteY19" fmla="*/ 28342 h 69466"/>
                <a:gd name="connsiteX20" fmla="*/ 100727 w 277866"/>
                <a:gd name="connsiteY20" fmla="*/ 35984 h 69466"/>
                <a:gd name="connsiteX21" fmla="*/ 105867 w 277866"/>
                <a:gd name="connsiteY21" fmla="*/ 38484 h 69466"/>
                <a:gd name="connsiteX22" fmla="*/ 108507 w 277866"/>
                <a:gd name="connsiteY22" fmla="*/ 38484 h 69466"/>
                <a:gd name="connsiteX23" fmla="*/ 113647 w 277866"/>
                <a:gd name="connsiteY23" fmla="*/ 41124 h 69466"/>
                <a:gd name="connsiteX24" fmla="*/ 116148 w 277866"/>
                <a:gd name="connsiteY24" fmla="*/ 43625 h 69466"/>
                <a:gd name="connsiteX25" fmla="*/ 118788 w 277866"/>
                <a:gd name="connsiteY25" fmla="*/ 43625 h 69466"/>
                <a:gd name="connsiteX26" fmla="*/ 121289 w 277866"/>
                <a:gd name="connsiteY26" fmla="*/ 46265 h 69466"/>
                <a:gd name="connsiteX27" fmla="*/ 121289 w 277866"/>
                <a:gd name="connsiteY27" fmla="*/ 48766 h 69466"/>
                <a:gd name="connsiteX28" fmla="*/ 123928 w 277866"/>
                <a:gd name="connsiteY28" fmla="*/ 53906 h 69466"/>
                <a:gd name="connsiteX29" fmla="*/ 129069 w 277866"/>
                <a:gd name="connsiteY29" fmla="*/ 59047 h 69466"/>
                <a:gd name="connsiteX30" fmla="*/ 131709 w 277866"/>
                <a:gd name="connsiteY30" fmla="*/ 59047 h 69466"/>
                <a:gd name="connsiteX31" fmla="*/ 134209 w 277866"/>
                <a:gd name="connsiteY31" fmla="*/ 61686 h 69466"/>
                <a:gd name="connsiteX32" fmla="*/ 134209 w 277866"/>
                <a:gd name="connsiteY32" fmla="*/ 64187 h 69466"/>
                <a:gd name="connsiteX33" fmla="*/ 139350 w 277866"/>
                <a:gd name="connsiteY33" fmla="*/ 69328 h 69466"/>
                <a:gd name="connsiteX34" fmla="*/ 141990 w 277866"/>
                <a:gd name="connsiteY34" fmla="*/ 69328 h 69466"/>
                <a:gd name="connsiteX35" fmla="*/ 141990 w 277866"/>
                <a:gd name="connsiteY35" fmla="*/ 71967 h 69466"/>
                <a:gd name="connsiteX36" fmla="*/ 147130 w 277866"/>
                <a:gd name="connsiteY36" fmla="*/ 71967 h 69466"/>
                <a:gd name="connsiteX37" fmla="*/ 149770 w 277866"/>
                <a:gd name="connsiteY37" fmla="*/ 69328 h 69466"/>
                <a:gd name="connsiteX38" fmla="*/ 154910 w 277866"/>
                <a:gd name="connsiteY38" fmla="*/ 66827 h 69466"/>
                <a:gd name="connsiteX39" fmla="*/ 160051 w 277866"/>
                <a:gd name="connsiteY39" fmla="*/ 69328 h 69466"/>
                <a:gd name="connsiteX40" fmla="*/ 165191 w 277866"/>
                <a:gd name="connsiteY40" fmla="*/ 69328 h 69466"/>
                <a:gd name="connsiteX41" fmla="*/ 175473 w 277866"/>
                <a:gd name="connsiteY41" fmla="*/ 64187 h 69466"/>
                <a:gd name="connsiteX42" fmla="*/ 183392 w 277866"/>
                <a:gd name="connsiteY42" fmla="*/ 56546 h 69466"/>
                <a:gd name="connsiteX43" fmla="*/ 188532 w 277866"/>
                <a:gd name="connsiteY43" fmla="*/ 51405 h 69466"/>
                <a:gd name="connsiteX44" fmla="*/ 191172 w 277866"/>
                <a:gd name="connsiteY44" fmla="*/ 46265 h 69466"/>
                <a:gd name="connsiteX45" fmla="*/ 193673 w 277866"/>
                <a:gd name="connsiteY45" fmla="*/ 46265 h 69466"/>
                <a:gd name="connsiteX46" fmla="*/ 198813 w 277866"/>
                <a:gd name="connsiteY46" fmla="*/ 38484 h 69466"/>
                <a:gd name="connsiteX47" fmla="*/ 203954 w 277866"/>
                <a:gd name="connsiteY47" fmla="*/ 35984 h 69466"/>
                <a:gd name="connsiteX48" fmla="*/ 206594 w 277866"/>
                <a:gd name="connsiteY48" fmla="*/ 35984 h 69466"/>
                <a:gd name="connsiteX49" fmla="*/ 211734 w 277866"/>
                <a:gd name="connsiteY49" fmla="*/ 30843 h 69466"/>
                <a:gd name="connsiteX50" fmla="*/ 216875 w 277866"/>
                <a:gd name="connsiteY50" fmla="*/ 25703 h 69466"/>
                <a:gd name="connsiteX51" fmla="*/ 219514 w 277866"/>
                <a:gd name="connsiteY51" fmla="*/ 25703 h 69466"/>
                <a:gd name="connsiteX52" fmla="*/ 222154 w 277866"/>
                <a:gd name="connsiteY52" fmla="*/ 23202 h 69466"/>
                <a:gd name="connsiteX53" fmla="*/ 224655 w 277866"/>
                <a:gd name="connsiteY53" fmla="*/ 23202 h 69466"/>
                <a:gd name="connsiteX54" fmla="*/ 224655 w 277866"/>
                <a:gd name="connsiteY54" fmla="*/ 25703 h 69466"/>
                <a:gd name="connsiteX55" fmla="*/ 229795 w 277866"/>
                <a:gd name="connsiteY55" fmla="*/ 25703 h 69466"/>
                <a:gd name="connsiteX56" fmla="*/ 234936 w 277866"/>
                <a:gd name="connsiteY56" fmla="*/ 25703 h 69466"/>
                <a:gd name="connsiteX57" fmla="*/ 245356 w 277866"/>
                <a:gd name="connsiteY57" fmla="*/ 25703 h 69466"/>
                <a:gd name="connsiteX58" fmla="*/ 247857 w 277866"/>
                <a:gd name="connsiteY58" fmla="*/ 25703 h 69466"/>
                <a:gd name="connsiteX59" fmla="*/ 247857 w 277866"/>
                <a:gd name="connsiteY59" fmla="*/ 28342 h 69466"/>
                <a:gd name="connsiteX60" fmla="*/ 245356 w 277866"/>
                <a:gd name="connsiteY60" fmla="*/ 28342 h 69466"/>
                <a:gd name="connsiteX61" fmla="*/ 245356 w 277866"/>
                <a:gd name="connsiteY61" fmla="*/ 25703 h 69466"/>
                <a:gd name="connsiteX62" fmla="*/ 242716 w 277866"/>
                <a:gd name="connsiteY62" fmla="*/ 28342 h 69466"/>
                <a:gd name="connsiteX63" fmla="*/ 242716 w 277866"/>
                <a:gd name="connsiteY63" fmla="*/ 25703 h 69466"/>
                <a:gd name="connsiteX64" fmla="*/ 242716 w 277866"/>
                <a:gd name="connsiteY64" fmla="*/ 28342 h 69466"/>
                <a:gd name="connsiteX65" fmla="*/ 237576 w 277866"/>
                <a:gd name="connsiteY65" fmla="*/ 28342 h 69466"/>
                <a:gd name="connsiteX66" fmla="*/ 234936 w 277866"/>
                <a:gd name="connsiteY66" fmla="*/ 28342 h 69466"/>
                <a:gd name="connsiteX67" fmla="*/ 234936 w 277866"/>
                <a:gd name="connsiteY67" fmla="*/ 25703 h 69466"/>
                <a:gd name="connsiteX68" fmla="*/ 234936 w 277866"/>
                <a:gd name="connsiteY68" fmla="*/ 28342 h 69466"/>
                <a:gd name="connsiteX69" fmla="*/ 237576 w 277866"/>
                <a:gd name="connsiteY69" fmla="*/ 30843 h 69466"/>
                <a:gd name="connsiteX70" fmla="*/ 237576 w 277866"/>
                <a:gd name="connsiteY70" fmla="*/ 28342 h 69466"/>
                <a:gd name="connsiteX71" fmla="*/ 237576 w 277866"/>
                <a:gd name="connsiteY71" fmla="*/ 30843 h 69466"/>
                <a:gd name="connsiteX72" fmla="*/ 242716 w 277866"/>
                <a:gd name="connsiteY72" fmla="*/ 30843 h 69466"/>
                <a:gd name="connsiteX73" fmla="*/ 242716 w 277866"/>
                <a:gd name="connsiteY73" fmla="*/ 28342 h 69466"/>
                <a:gd name="connsiteX74" fmla="*/ 242716 w 277866"/>
                <a:gd name="connsiteY74" fmla="*/ 30843 h 69466"/>
                <a:gd name="connsiteX75" fmla="*/ 245356 w 277866"/>
                <a:gd name="connsiteY75" fmla="*/ 30843 h 69466"/>
                <a:gd name="connsiteX76" fmla="*/ 247857 w 277866"/>
                <a:gd name="connsiteY76" fmla="*/ 33483 h 69466"/>
                <a:gd name="connsiteX77" fmla="*/ 250496 w 277866"/>
                <a:gd name="connsiteY77" fmla="*/ 33483 h 69466"/>
                <a:gd name="connsiteX78" fmla="*/ 255637 w 277866"/>
                <a:gd name="connsiteY78" fmla="*/ 28342 h 69466"/>
                <a:gd name="connsiteX79" fmla="*/ 260778 w 277866"/>
                <a:gd name="connsiteY79" fmla="*/ 28342 h 69466"/>
                <a:gd name="connsiteX80" fmla="*/ 263278 w 277866"/>
                <a:gd name="connsiteY80" fmla="*/ 28342 h 69466"/>
                <a:gd name="connsiteX81" fmla="*/ 265918 w 277866"/>
                <a:gd name="connsiteY81" fmla="*/ 25703 h 69466"/>
                <a:gd name="connsiteX82" fmla="*/ 265918 w 277866"/>
                <a:gd name="connsiteY82" fmla="*/ 28342 h 69466"/>
                <a:gd name="connsiteX83" fmla="*/ 265918 w 277866"/>
                <a:gd name="connsiteY83" fmla="*/ 23202 h 69466"/>
                <a:gd name="connsiteX84" fmla="*/ 271058 w 277866"/>
                <a:gd name="connsiteY84" fmla="*/ 18061 h 69466"/>
                <a:gd name="connsiteX85" fmla="*/ 273698 w 277866"/>
                <a:gd name="connsiteY85" fmla="*/ 15422 h 69466"/>
                <a:gd name="connsiteX86" fmla="*/ 276338 w 277866"/>
                <a:gd name="connsiteY86" fmla="*/ 15422 h 69466"/>
                <a:gd name="connsiteX87" fmla="*/ 276338 w 277866"/>
                <a:gd name="connsiteY87" fmla="*/ 18061 h 69466"/>
                <a:gd name="connsiteX88" fmla="*/ 278839 w 277866"/>
                <a:gd name="connsiteY88" fmla="*/ 18061 h 69466"/>
                <a:gd name="connsiteX89" fmla="*/ 276338 w 277866"/>
                <a:gd name="connsiteY89" fmla="*/ 18061 h 69466"/>
                <a:gd name="connsiteX90" fmla="*/ 276338 w 277866"/>
                <a:gd name="connsiteY90" fmla="*/ 20562 h 69466"/>
                <a:gd name="connsiteX91" fmla="*/ 276338 w 277866"/>
                <a:gd name="connsiteY91" fmla="*/ 18061 h 69466"/>
                <a:gd name="connsiteX92" fmla="*/ 278839 w 277866"/>
                <a:gd name="connsiteY92" fmla="*/ 18061 h 69466"/>
                <a:gd name="connsiteX93" fmla="*/ 278839 w 277866"/>
                <a:gd name="connsiteY93" fmla="*/ 15422 h 69466"/>
                <a:gd name="connsiteX94" fmla="*/ 281478 w 277866"/>
                <a:gd name="connsiteY94" fmla="*/ 18061 h 69466"/>
                <a:gd name="connsiteX95" fmla="*/ 283979 w 277866"/>
                <a:gd name="connsiteY95" fmla="*/ 18061 h 69466"/>
                <a:gd name="connsiteX96" fmla="*/ 283979 w 277866"/>
                <a:gd name="connsiteY96" fmla="*/ 20562 h 69466"/>
                <a:gd name="connsiteX97" fmla="*/ 281478 w 277866"/>
                <a:gd name="connsiteY97" fmla="*/ 28342 h 69466"/>
                <a:gd name="connsiteX98" fmla="*/ 281478 w 277866"/>
                <a:gd name="connsiteY98" fmla="*/ 30843 h 69466"/>
                <a:gd name="connsiteX99" fmla="*/ 278839 w 277866"/>
                <a:gd name="connsiteY99" fmla="*/ 30843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77866" h="69466">
                  <a:moveTo>
                    <a:pt x="2501" y="7780"/>
                  </a:moveTo>
                  <a:lnTo>
                    <a:pt x="0" y="7780"/>
                  </a:lnTo>
                  <a:lnTo>
                    <a:pt x="5141" y="2640"/>
                  </a:lnTo>
                  <a:lnTo>
                    <a:pt x="7641" y="0"/>
                  </a:lnTo>
                  <a:lnTo>
                    <a:pt x="15422" y="0"/>
                  </a:lnTo>
                  <a:lnTo>
                    <a:pt x="18061" y="0"/>
                  </a:lnTo>
                  <a:lnTo>
                    <a:pt x="23202" y="0"/>
                  </a:lnTo>
                  <a:lnTo>
                    <a:pt x="25842" y="0"/>
                  </a:lnTo>
                  <a:lnTo>
                    <a:pt x="30982" y="2640"/>
                  </a:lnTo>
                  <a:lnTo>
                    <a:pt x="36262" y="2640"/>
                  </a:lnTo>
                  <a:lnTo>
                    <a:pt x="46543" y="12921"/>
                  </a:lnTo>
                  <a:lnTo>
                    <a:pt x="54323" y="15422"/>
                  </a:lnTo>
                  <a:lnTo>
                    <a:pt x="56824" y="18061"/>
                  </a:lnTo>
                  <a:lnTo>
                    <a:pt x="59463" y="18061"/>
                  </a:lnTo>
                  <a:lnTo>
                    <a:pt x="64604" y="23202"/>
                  </a:lnTo>
                  <a:lnTo>
                    <a:pt x="67244" y="23202"/>
                  </a:lnTo>
                  <a:lnTo>
                    <a:pt x="74885" y="25703"/>
                  </a:lnTo>
                  <a:lnTo>
                    <a:pt x="77525" y="25703"/>
                  </a:lnTo>
                  <a:lnTo>
                    <a:pt x="85166" y="28342"/>
                  </a:lnTo>
                  <a:lnTo>
                    <a:pt x="87806" y="28342"/>
                  </a:lnTo>
                  <a:lnTo>
                    <a:pt x="100727" y="35984"/>
                  </a:lnTo>
                  <a:lnTo>
                    <a:pt x="105867" y="38484"/>
                  </a:lnTo>
                  <a:lnTo>
                    <a:pt x="108507" y="38484"/>
                  </a:lnTo>
                  <a:lnTo>
                    <a:pt x="113647" y="41124"/>
                  </a:lnTo>
                  <a:lnTo>
                    <a:pt x="116148" y="43625"/>
                  </a:lnTo>
                  <a:lnTo>
                    <a:pt x="118788" y="43625"/>
                  </a:lnTo>
                  <a:lnTo>
                    <a:pt x="121289" y="46265"/>
                  </a:lnTo>
                  <a:lnTo>
                    <a:pt x="121289" y="48766"/>
                  </a:lnTo>
                  <a:lnTo>
                    <a:pt x="123928" y="53906"/>
                  </a:lnTo>
                  <a:lnTo>
                    <a:pt x="129069" y="59047"/>
                  </a:lnTo>
                  <a:lnTo>
                    <a:pt x="131709" y="59047"/>
                  </a:lnTo>
                  <a:lnTo>
                    <a:pt x="134209" y="61686"/>
                  </a:lnTo>
                  <a:lnTo>
                    <a:pt x="134209" y="64187"/>
                  </a:lnTo>
                  <a:lnTo>
                    <a:pt x="139350" y="69328"/>
                  </a:lnTo>
                  <a:lnTo>
                    <a:pt x="141990" y="69328"/>
                  </a:lnTo>
                  <a:lnTo>
                    <a:pt x="141990" y="71967"/>
                  </a:lnTo>
                  <a:lnTo>
                    <a:pt x="147130" y="71967"/>
                  </a:lnTo>
                  <a:lnTo>
                    <a:pt x="149770" y="69328"/>
                  </a:lnTo>
                  <a:lnTo>
                    <a:pt x="154910" y="66827"/>
                  </a:lnTo>
                  <a:lnTo>
                    <a:pt x="160051" y="69328"/>
                  </a:lnTo>
                  <a:lnTo>
                    <a:pt x="165191" y="69328"/>
                  </a:lnTo>
                  <a:lnTo>
                    <a:pt x="175473" y="64187"/>
                  </a:lnTo>
                  <a:lnTo>
                    <a:pt x="183392" y="56546"/>
                  </a:lnTo>
                  <a:lnTo>
                    <a:pt x="188532" y="51405"/>
                  </a:lnTo>
                  <a:lnTo>
                    <a:pt x="191172" y="46265"/>
                  </a:lnTo>
                  <a:lnTo>
                    <a:pt x="193673" y="46265"/>
                  </a:lnTo>
                  <a:lnTo>
                    <a:pt x="198813" y="38484"/>
                  </a:lnTo>
                  <a:lnTo>
                    <a:pt x="203954" y="35984"/>
                  </a:lnTo>
                  <a:lnTo>
                    <a:pt x="206594" y="35984"/>
                  </a:lnTo>
                  <a:lnTo>
                    <a:pt x="211734" y="30843"/>
                  </a:lnTo>
                  <a:lnTo>
                    <a:pt x="216875" y="25703"/>
                  </a:lnTo>
                  <a:lnTo>
                    <a:pt x="219514" y="25703"/>
                  </a:lnTo>
                  <a:lnTo>
                    <a:pt x="222154" y="23202"/>
                  </a:lnTo>
                  <a:lnTo>
                    <a:pt x="224655" y="23202"/>
                  </a:lnTo>
                  <a:lnTo>
                    <a:pt x="224655" y="25703"/>
                  </a:lnTo>
                  <a:lnTo>
                    <a:pt x="229795" y="25703"/>
                  </a:lnTo>
                  <a:lnTo>
                    <a:pt x="234936" y="25703"/>
                  </a:lnTo>
                  <a:lnTo>
                    <a:pt x="245356" y="25703"/>
                  </a:lnTo>
                  <a:lnTo>
                    <a:pt x="247857" y="25703"/>
                  </a:lnTo>
                  <a:lnTo>
                    <a:pt x="247857" y="28342"/>
                  </a:lnTo>
                  <a:lnTo>
                    <a:pt x="245356" y="28342"/>
                  </a:lnTo>
                  <a:lnTo>
                    <a:pt x="245356" y="25703"/>
                  </a:lnTo>
                  <a:lnTo>
                    <a:pt x="242716" y="28342"/>
                  </a:lnTo>
                  <a:lnTo>
                    <a:pt x="242716" y="25703"/>
                  </a:lnTo>
                  <a:lnTo>
                    <a:pt x="242716" y="28342"/>
                  </a:lnTo>
                  <a:lnTo>
                    <a:pt x="237576" y="28342"/>
                  </a:lnTo>
                  <a:lnTo>
                    <a:pt x="234936" y="28342"/>
                  </a:lnTo>
                  <a:lnTo>
                    <a:pt x="234936" y="25703"/>
                  </a:lnTo>
                  <a:lnTo>
                    <a:pt x="234936" y="28342"/>
                  </a:lnTo>
                  <a:lnTo>
                    <a:pt x="237576" y="30843"/>
                  </a:lnTo>
                  <a:lnTo>
                    <a:pt x="237576" y="28342"/>
                  </a:lnTo>
                  <a:lnTo>
                    <a:pt x="237576" y="30843"/>
                  </a:lnTo>
                  <a:lnTo>
                    <a:pt x="242716" y="30843"/>
                  </a:lnTo>
                  <a:lnTo>
                    <a:pt x="242716" y="28342"/>
                  </a:lnTo>
                  <a:lnTo>
                    <a:pt x="242716" y="30843"/>
                  </a:lnTo>
                  <a:lnTo>
                    <a:pt x="245356" y="30843"/>
                  </a:lnTo>
                  <a:lnTo>
                    <a:pt x="247857" y="33483"/>
                  </a:lnTo>
                  <a:lnTo>
                    <a:pt x="250496" y="33483"/>
                  </a:lnTo>
                  <a:lnTo>
                    <a:pt x="255637" y="28342"/>
                  </a:lnTo>
                  <a:lnTo>
                    <a:pt x="260778" y="28342"/>
                  </a:lnTo>
                  <a:lnTo>
                    <a:pt x="263278" y="28342"/>
                  </a:lnTo>
                  <a:lnTo>
                    <a:pt x="265918" y="25703"/>
                  </a:lnTo>
                  <a:lnTo>
                    <a:pt x="265918" y="28342"/>
                  </a:lnTo>
                  <a:lnTo>
                    <a:pt x="265918" y="23202"/>
                  </a:lnTo>
                  <a:lnTo>
                    <a:pt x="271058" y="18061"/>
                  </a:lnTo>
                  <a:lnTo>
                    <a:pt x="273698" y="15422"/>
                  </a:lnTo>
                  <a:lnTo>
                    <a:pt x="276338" y="15422"/>
                  </a:lnTo>
                  <a:lnTo>
                    <a:pt x="276338" y="18061"/>
                  </a:lnTo>
                  <a:lnTo>
                    <a:pt x="278839" y="18061"/>
                  </a:lnTo>
                  <a:lnTo>
                    <a:pt x="276338" y="18061"/>
                  </a:lnTo>
                  <a:lnTo>
                    <a:pt x="276338" y="20562"/>
                  </a:lnTo>
                  <a:lnTo>
                    <a:pt x="276338" y="18061"/>
                  </a:lnTo>
                  <a:lnTo>
                    <a:pt x="278839" y="18061"/>
                  </a:lnTo>
                  <a:lnTo>
                    <a:pt x="278839" y="15422"/>
                  </a:lnTo>
                  <a:lnTo>
                    <a:pt x="281478" y="18061"/>
                  </a:lnTo>
                  <a:lnTo>
                    <a:pt x="283979" y="18061"/>
                  </a:lnTo>
                  <a:lnTo>
                    <a:pt x="283979" y="20562"/>
                  </a:lnTo>
                  <a:lnTo>
                    <a:pt x="281478" y="28342"/>
                  </a:lnTo>
                  <a:lnTo>
                    <a:pt x="281478" y="30843"/>
                  </a:lnTo>
                  <a:lnTo>
                    <a:pt x="278839" y="3084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1A66677E-A12A-43FA-BDA7-76E12A11B52D}"/>
                </a:ext>
              </a:extLst>
            </p:cNvPr>
            <p:cNvSpPr/>
            <p:nvPr/>
          </p:nvSpPr>
          <p:spPr>
            <a:xfrm>
              <a:off x="8219093" y="1843653"/>
              <a:ext cx="111146" cy="222293"/>
            </a:xfrm>
            <a:custGeom>
              <a:avLst/>
              <a:gdLst>
                <a:gd name="connsiteX0" fmla="*/ 116148 w 111146"/>
                <a:gd name="connsiteY0" fmla="*/ 0 h 222292"/>
                <a:gd name="connsiteX1" fmla="*/ 113647 w 111146"/>
                <a:gd name="connsiteY1" fmla="*/ 2640 h 222292"/>
                <a:gd name="connsiteX2" fmla="*/ 108368 w 111146"/>
                <a:gd name="connsiteY2" fmla="*/ 5141 h 222292"/>
                <a:gd name="connsiteX3" fmla="*/ 103227 w 111146"/>
                <a:gd name="connsiteY3" fmla="*/ 10281 h 222292"/>
                <a:gd name="connsiteX4" fmla="*/ 103227 w 111146"/>
                <a:gd name="connsiteY4" fmla="*/ 12782 h 222292"/>
                <a:gd name="connsiteX5" fmla="*/ 105867 w 111146"/>
                <a:gd name="connsiteY5" fmla="*/ 10281 h 222292"/>
                <a:gd name="connsiteX6" fmla="*/ 103227 w 111146"/>
                <a:gd name="connsiteY6" fmla="*/ 7641 h 222292"/>
                <a:gd name="connsiteX7" fmla="*/ 98087 w 111146"/>
                <a:gd name="connsiteY7" fmla="*/ 7641 h 222292"/>
                <a:gd name="connsiteX8" fmla="*/ 98087 w 111146"/>
                <a:gd name="connsiteY8" fmla="*/ 10281 h 222292"/>
                <a:gd name="connsiteX9" fmla="*/ 98087 w 111146"/>
                <a:gd name="connsiteY9" fmla="*/ 15422 h 222292"/>
                <a:gd name="connsiteX10" fmla="*/ 100588 w 111146"/>
                <a:gd name="connsiteY10" fmla="*/ 15422 h 222292"/>
                <a:gd name="connsiteX11" fmla="*/ 100588 w 111146"/>
                <a:gd name="connsiteY11" fmla="*/ 12782 h 222292"/>
                <a:gd name="connsiteX12" fmla="*/ 103227 w 111146"/>
                <a:gd name="connsiteY12" fmla="*/ 12782 h 222292"/>
                <a:gd name="connsiteX13" fmla="*/ 103227 w 111146"/>
                <a:gd name="connsiteY13" fmla="*/ 17922 h 222292"/>
                <a:gd name="connsiteX14" fmla="*/ 103227 w 111146"/>
                <a:gd name="connsiteY14" fmla="*/ 25703 h 222292"/>
                <a:gd name="connsiteX15" fmla="*/ 103227 w 111146"/>
                <a:gd name="connsiteY15" fmla="*/ 28203 h 222292"/>
                <a:gd name="connsiteX16" fmla="*/ 103227 w 111146"/>
                <a:gd name="connsiteY16" fmla="*/ 38484 h 222292"/>
                <a:gd name="connsiteX17" fmla="*/ 105867 w 111146"/>
                <a:gd name="connsiteY17" fmla="*/ 38484 h 222292"/>
                <a:gd name="connsiteX18" fmla="*/ 105867 w 111146"/>
                <a:gd name="connsiteY18" fmla="*/ 46126 h 222292"/>
                <a:gd name="connsiteX19" fmla="*/ 105867 w 111146"/>
                <a:gd name="connsiteY19" fmla="*/ 48765 h 222292"/>
                <a:gd name="connsiteX20" fmla="*/ 108368 w 111146"/>
                <a:gd name="connsiteY20" fmla="*/ 53906 h 222292"/>
                <a:gd name="connsiteX21" fmla="*/ 108368 w 111146"/>
                <a:gd name="connsiteY21" fmla="*/ 56407 h 222292"/>
                <a:gd name="connsiteX22" fmla="*/ 105867 w 111146"/>
                <a:gd name="connsiteY22" fmla="*/ 66827 h 222292"/>
                <a:gd name="connsiteX23" fmla="*/ 105867 w 111146"/>
                <a:gd name="connsiteY23" fmla="*/ 69328 h 222292"/>
                <a:gd name="connsiteX24" fmla="*/ 108368 w 111146"/>
                <a:gd name="connsiteY24" fmla="*/ 71967 h 222292"/>
                <a:gd name="connsiteX25" fmla="*/ 108368 w 111146"/>
                <a:gd name="connsiteY25" fmla="*/ 76969 h 222292"/>
                <a:gd name="connsiteX26" fmla="*/ 111008 w 111146"/>
                <a:gd name="connsiteY26" fmla="*/ 84749 h 222292"/>
                <a:gd name="connsiteX27" fmla="*/ 111008 w 111146"/>
                <a:gd name="connsiteY27" fmla="*/ 89890 h 222292"/>
                <a:gd name="connsiteX28" fmla="*/ 111008 w 111146"/>
                <a:gd name="connsiteY28" fmla="*/ 92390 h 222292"/>
                <a:gd name="connsiteX29" fmla="*/ 111008 w 111146"/>
                <a:gd name="connsiteY29" fmla="*/ 97531 h 222292"/>
                <a:gd name="connsiteX30" fmla="*/ 108368 w 111146"/>
                <a:gd name="connsiteY30" fmla="*/ 97531 h 222292"/>
                <a:gd name="connsiteX31" fmla="*/ 105867 w 111146"/>
                <a:gd name="connsiteY31" fmla="*/ 100171 h 222292"/>
                <a:gd name="connsiteX32" fmla="*/ 103227 w 111146"/>
                <a:gd name="connsiteY32" fmla="*/ 100171 h 222292"/>
                <a:gd name="connsiteX33" fmla="*/ 103227 w 111146"/>
                <a:gd name="connsiteY33" fmla="*/ 102672 h 222292"/>
                <a:gd name="connsiteX34" fmla="*/ 98087 w 111146"/>
                <a:gd name="connsiteY34" fmla="*/ 107812 h 222292"/>
                <a:gd name="connsiteX35" fmla="*/ 95447 w 111146"/>
                <a:gd name="connsiteY35" fmla="*/ 110452 h 222292"/>
                <a:gd name="connsiteX36" fmla="*/ 90307 w 111146"/>
                <a:gd name="connsiteY36" fmla="*/ 115453 h 222292"/>
                <a:gd name="connsiteX37" fmla="*/ 85166 w 111146"/>
                <a:gd name="connsiteY37" fmla="*/ 118093 h 222292"/>
                <a:gd name="connsiteX38" fmla="*/ 82665 w 111146"/>
                <a:gd name="connsiteY38" fmla="*/ 118093 h 222292"/>
                <a:gd name="connsiteX39" fmla="*/ 77525 w 111146"/>
                <a:gd name="connsiteY39" fmla="*/ 123234 h 222292"/>
                <a:gd name="connsiteX40" fmla="*/ 74885 w 111146"/>
                <a:gd name="connsiteY40" fmla="*/ 125734 h 222292"/>
                <a:gd name="connsiteX41" fmla="*/ 69744 w 111146"/>
                <a:gd name="connsiteY41" fmla="*/ 128374 h 222292"/>
                <a:gd name="connsiteX42" fmla="*/ 69744 w 111146"/>
                <a:gd name="connsiteY42" fmla="*/ 130875 h 222292"/>
                <a:gd name="connsiteX43" fmla="*/ 67105 w 111146"/>
                <a:gd name="connsiteY43" fmla="*/ 130875 h 222292"/>
                <a:gd name="connsiteX44" fmla="*/ 61964 w 111146"/>
                <a:gd name="connsiteY44" fmla="*/ 136016 h 222292"/>
                <a:gd name="connsiteX45" fmla="*/ 59463 w 111146"/>
                <a:gd name="connsiteY45" fmla="*/ 138655 h 222292"/>
                <a:gd name="connsiteX46" fmla="*/ 59463 w 111146"/>
                <a:gd name="connsiteY46" fmla="*/ 141295 h 222292"/>
                <a:gd name="connsiteX47" fmla="*/ 56824 w 111146"/>
                <a:gd name="connsiteY47" fmla="*/ 146436 h 222292"/>
                <a:gd name="connsiteX48" fmla="*/ 54184 w 111146"/>
                <a:gd name="connsiteY48" fmla="*/ 146436 h 222292"/>
                <a:gd name="connsiteX49" fmla="*/ 51683 w 111146"/>
                <a:gd name="connsiteY49" fmla="*/ 151576 h 222292"/>
                <a:gd name="connsiteX50" fmla="*/ 49043 w 111146"/>
                <a:gd name="connsiteY50" fmla="*/ 151576 h 222292"/>
                <a:gd name="connsiteX51" fmla="*/ 46404 w 111146"/>
                <a:gd name="connsiteY51" fmla="*/ 156717 h 222292"/>
                <a:gd name="connsiteX52" fmla="*/ 46404 w 111146"/>
                <a:gd name="connsiteY52" fmla="*/ 159356 h 222292"/>
                <a:gd name="connsiteX53" fmla="*/ 41263 w 111146"/>
                <a:gd name="connsiteY53" fmla="*/ 161857 h 222292"/>
                <a:gd name="connsiteX54" fmla="*/ 38762 w 111146"/>
                <a:gd name="connsiteY54" fmla="*/ 161857 h 222292"/>
                <a:gd name="connsiteX55" fmla="*/ 38762 w 111146"/>
                <a:gd name="connsiteY55" fmla="*/ 164497 h 222292"/>
                <a:gd name="connsiteX56" fmla="*/ 36123 w 111146"/>
                <a:gd name="connsiteY56" fmla="*/ 164497 h 222292"/>
                <a:gd name="connsiteX57" fmla="*/ 36123 w 111146"/>
                <a:gd name="connsiteY57" fmla="*/ 161857 h 222292"/>
                <a:gd name="connsiteX58" fmla="*/ 33622 w 111146"/>
                <a:gd name="connsiteY58" fmla="*/ 161857 h 222292"/>
                <a:gd name="connsiteX59" fmla="*/ 23341 w 111146"/>
                <a:gd name="connsiteY59" fmla="*/ 161857 h 222292"/>
                <a:gd name="connsiteX60" fmla="*/ 20701 w 111146"/>
                <a:gd name="connsiteY60" fmla="*/ 161857 h 222292"/>
                <a:gd name="connsiteX61" fmla="*/ 20701 w 111146"/>
                <a:gd name="connsiteY61" fmla="*/ 156717 h 222292"/>
                <a:gd name="connsiteX62" fmla="*/ 20701 w 111146"/>
                <a:gd name="connsiteY62" fmla="*/ 154216 h 222292"/>
                <a:gd name="connsiteX63" fmla="*/ 17922 w 111146"/>
                <a:gd name="connsiteY63" fmla="*/ 154216 h 222292"/>
                <a:gd name="connsiteX64" fmla="*/ 17922 w 111146"/>
                <a:gd name="connsiteY64" fmla="*/ 151576 h 222292"/>
                <a:gd name="connsiteX65" fmla="*/ 17922 w 111146"/>
                <a:gd name="connsiteY65" fmla="*/ 156717 h 222292"/>
                <a:gd name="connsiteX66" fmla="*/ 20701 w 111146"/>
                <a:gd name="connsiteY66" fmla="*/ 156717 h 222292"/>
                <a:gd name="connsiteX67" fmla="*/ 17922 w 111146"/>
                <a:gd name="connsiteY67" fmla="*/ 156717 h 222292"/>
                <a:gd name="connsiteX68" fmla="*/ 17922 w 111146"/>
                <a:gd name="connsiteY68" fmla="*/ 159356 h 222292"/>
                <a:gd name="connsiteX69" fmla="*/ 15422 w 111146"/>
                <a:gd name="connsiteY69" fmla="*/ 156717 h 222292"/>
                <a:gd name="connsiteX70" fmla="*/ 15422 w 111146"/>
                <a:gd name="connsiteY70" fmla="*/ 159356 h 222292"/>
                <a:gd name="connsiteX71" fmla="*/ 17922 w 111146"/>
                <a:gd name="connsiteY71" fmla="*/ 161857 h 222292"/>
                <a:gd name="connsiteX72" fmla="*/ 15422 w 111146"/>
                <a:gd name="connsiteY72" fmla="*/ 161857 h 222292"/>
                <a:gd name="connsiteX73" fmla="*/ 15422 w 111146"/>
                <a:gd name="connsiteY73" fmla="*/ 166998 h 222292"/>
                <a:gd name="connsiteX74" fmla="*/ 12782 w 111146"/>
                <a:gd name="connsiteY74" fmla="*/ 166998 h 222292"/>
                <a:gd name="connsiteX75" fmla="*/ 12782 w 111146"/>
                <a:gd name="connsiteY75" fmla="*/ 169498 h 222292"/>
                <a:gd name="connsiteX76" fmla="*/ 10281 w 111146"/>
                <a:gd name="connsiteY76" fmla="*/ 172138 h 222292"/>
                <a:gd name="connsiteX77" fmla="*/ 10281 w 111146"/>
                <a:gd name="connsiteY77" fmla="*/ 174639 h 222292"/>
                <a:gd name="connsiteX78" fmla="*/ 7641 w 111146"/>
                <a:gd name="connsiteY78" fmla="*/ 174639 h 222292"/>
                <a:gd name="connsiteX79" fmla="*/ 2501 w 111146"/>
                <a:gd name="connsiteY79" fmla="*/ 177279 h 222292"/>
                <a:gd name="connsiteX80" fmla="*/ 2501 w 111146"/>
                <a:gd name="connsiteY80" fmla="*/ 179779 h 222292"/>
                <a:gd name="connsiteX81" fmla="*/ 0 w 111146"/>
                <a:gd name="connsiteY81" fmla="*/ 182419 h 222292"/>
                <a:gd name="connsiteX82" fmla="*/ 0 w 111146"/>
                <a:gd name="connsiteY82" fmla="*/ 187560 h 222292"/>
                <a:gd name="connsiteX83" fmla="*/ 0 w 111146"/>
                <a:gd name="connsiteY83" fmla="*/ 192700 h 222292"/>
                <a:gd name="connsiteX84" fmla="*/ 0 w 111146"/>
                <a:gd name="connsiteY84" fmla="*/ 195201 h 222292"/>
                <a:gd name="connsiteX85" fmla="*/ 2501 w 111146"/>
                <a:gd name="connsiteY85" fmla="*/ 197841 h 222292"/>
                <a:gd name="connsiteX86" fmla="*/ 2501 w 111146"/>
                <a:gd name="connsiteY86" fmla="*/ 200342 h 222292"/>
                <a:gd name="connsiteX87" fmla="*/ 5141 w 111146"/>
                <a:gd name="connsiteY87" fmla="*/ 202981 h 222292"/>
                <a:gd name="connsiteX88" fmla="*/ 10281 w 111146"/>
                <a:gd name="connsiteY88" fmla="*/ 213123 h 222292"/>
                <a:gd name="connsiteX89" fmla="*/ 12782 w 111146"/>
                <a:gd name="connsiteY89" fmla="*/ 215763 h 222292"/>
                <a:gd name="connsiteX90" fmla="*/ 17922 w 111146"/>
                <a:gd name="connsiteY90" fmla="*/ 218264 h 222292"/>
                <a:gd name="connsiteX91" fmla="*/ 20701 w 111146"/>
                <a:gd name="connsiteY91" fmla="*/ 215763 h 222292"/>
                <a:gd name="connsiteX92" fmla="*/ 25842 w 111146"/>
                <a:gd name="connsiteY92" fmla="*/ 215763 h 222292"/>
                <a:gd name="connsiteX93" fmla="*/ 28481 w 111146"/>
                <a:gd name="connsiteY93" fmla="*/ 218264 h 222292"/>
                <a:gd name="connsiteX94" fmla="*/ 30982 w 111146"/>
                <a:gd name="connsiteY94" fmla="*/ 218264 h 222292"/>
                <a:gd name="connsiteX95" fmla="*/ 33622 w 111146"/>
                <a:gd name="connsiteY95" fmla="*/ 215763 h 222292"/>
                <a:gd name="connsiteX96" fmla="*/ 38762 w 111146"/>
                <a:gd name="connsiteY96" fmla="*/ 215763 h 222292"/>
                <a:gd name="connsiteX97" fmla="*/ 43903 w 111146"/>
                <a:gd name="connsiteY97" fmla="*/ 218264 h 222292"/>
                <a:gd name="connsiteX98" fmla="*/ 43903 w 111146"/>
                <a:gd name="connsiteY98" fmla="*/ 223543 h 222292"/>
                <a:gd name="connsiteX99" fmla="*/ 46404 w 111146"/>
                <a:gd name="connsiteY99" fmla="*/ 223543 h 22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222292">
                  <a:moveTo>
                    <a:pt x="116148" y="0"/>
                  </a:moveTo>
                  <a:lnTo>
                    <a:pt x="113647" y="2640"/>
                  </a:lnTo>
                  <a:lnTo>
                    <a:pt x="108368" y="5141"/>
                  </a:lnTo>
                  <a:lnTo>
                    <a:pt x="103227" y="10281"/>
                  </a:lnTo>
                  <a:lnTo>
                    <a:pt x="103227" y="12782"/>
                  </a:lnTo>
                  <a:lnTo>
                    <a:pt x="105867" y="10281"/>
                  </a:lnTo>
                  <a:lnTo>
                    <a:pt x="103227" y="7641"/>
                  </a:lnTo>
                  <a:lnTo>
                    <a:pt x="98087" y="7641"/>
                  </a:lnTo>
                  <a:lnTo>
                    <a:pt x="98087" y="10281"/>
                  </a:lnTo>
                  <a:lnTo>
                    <a:pt x="98087" y="15422"/>
                  </a:lnTo>
                  <a:lnTo>
                    <a:pt x="100588" y="15422"/>
                  </a:lnTo>
                  <a:lnTo>
                    <a:pt x="100588" y="12782"/>
                  </a:lnTo>
                  <a:lnTo>
                    <a:pt x="103227" y="12782"/>
                  </a:lnTo>
                  <a:lnTo>
                    <a:pt x="103227" y="17922"/>
                  </a:lnTo>
                  <a:lnTo>
                    <a:pt x="103227" y="25703"/>
                  </a:lnTo>
                  <a:lnTo>
                    <a:pt x="103227" y="28203"/>
                  </a:lnTo>
                  <a:lnTo>
                    <a:pt x="103227" y="38484"/>
                  </a:lnTo>
                  <a:lnTo>
                    <a:pt x="105867" y="38484"/>
                  </a:lnTo>
                  <a:lnTo>
                    <a:pt x="105867" y="46126"/>
                  </a:lnTo>
                  <a:lnTo>
                    <a:pt x="105867" y="48765"/>
                  </a:lnTo>
                  <a:lnTo>
                    <a:pt x="108368" y="53906"/>
                  </a:lnTo>
                  <a:lnTo>
                    <a:pt x="108368" y="56407"/>
                  </a:lnTo>
                  <a:lnTo>
                    <a:pt x="105867" y="66827"/>
                  </a:lnTo>
                  <a:lnTo>
                    <a:pt x="105867" y="69328"/>
                  </a:lnTo>
                  <a:lnTo>
                    <a:pt x="108368" y="71967"/>
                  </a:lnTo>
                  <a:lnTo>
                    <a:pt x="108368" y="76969"/>
                  </a:lnTo>
                  <a:lnTo>
                    <a:pt x="111008" y="84749"/>
                  </a:lnTo>
                  <a:lnTo>
                    <a:pt x="111008" y="89890"/>
                  </a:lnTo>
                  <a:lnTo>
                    <a:pt x="111008" y="92390"/>
                  </a:lnTo>
                  <a:lnTo>
                    <a:pt x="111008" y="97531"/>
                  </a:lnTo>
                  <a:lnTo>
                    <a:pt x="108368" y="97531"/>
                  </a:lnTo>
                  <a:lnTo>
                    <a:pt x="105867" y="100171"/>
                  </a:lnTo>
                  <a:lnTo>
                    <a:pt x="103227" y="100171"/>
                  </a:lnTo>
                  <a:lnTo>
                    <a:pt x="103227" y="102672"/>
                  </a:lnTo>
                  <a:lnTo>
                    <a:pt x="98087" y="107812"/>
                  </a:lnTo>
                  <a:lnTo>
                    <a:pt x="95447" y="110452"/>
                  </a:lnTo>
                  <a:lnTo>
                    <a:pt x="90307" y="115453"/>
                  </a:lnTo>
                  <a:lnTo>
                    <a:pt x="85166" y="118093"/>
                  </a:lnTo>
                  <a:lnTo>
                    <a:pt x="82665" y="118093"/>
                  </a:lnTo>
                  <a:lnTo>
                    <a:pt x="77525" y="123234"/>
                  </a:lnTo>
                  <a:lnTo>
                    <a:pt x="74885" y="125734"/>
                  </a:lnTo>
                  <a:lnTo>
                    <a:pt x="69744" y="128374"/>
                  </a:lnTo>
                  <a:lnTo>
                    <a:pt x="69744" y="130875"/>
                  </a:lnTo>
                  <a:lnTo>
                    <a:pt x="67105" y="130875"/>
                  </a:lnTo>
                  <a:lnTo>
                    <a:pt x="61964" y="136016"/>
                  </a:lnTo>
                  <a:lnTo>
                    <a:pt x="59463" y="138655"/>
                  </a:lnTo>
                  <a:lnTo>
                    <a:pt x="59463" y="141295"/>
                  </a:lnTo>
                  <a:lnTo>
                    <a:pt x="56824" y="146436"/>
                  </a:lnTo>
                  <a:lnTo>
                    <a:pt x="54184" y="146436"/>
                  </a:lnTo>
                  <a:lnTo>
                    <a:pt x="51683" y="151576"/>
                  </a:lnTo>
                  <a:lnTo>
                    <a:pt x="49043" y="151576"/>
                  </a:lnTo>
                  <a:lnTo>
                    <a:pt x="46404" y="156717"/>
                  </a:lnTo>
                  <a:lnTo>
                    <a:pt x="46404" y="159356"/>
                  </a:lnTo>
                  <a:lnTo>
                    <a:pt x="41263" y="161857"/>
                  </a:lnTo>
                  <a:lnTo>
                    <a:pt x="38762" y="161857"/>
                  </a:lnTo>
                  <a:lnTo>
                    <a:pt x="38762" y="164497"/>
                  </a:lnTo>
                  <a:lnTo>
                    <a:pt x="36123" y="164497"/>
                  </a:lnTo>
                  <a:lnTo>
                    <a:pt x="36123" y="161857"/>
                  </a:lnTo>
                  <a:lnTo>
                    <a:pt x="33622" y="161857"/>
                  </a:lnTo>
                  <a:lnTo>
                    <a:pt x="23341" y="161857"/>
                  </a:lnTo>
                  <a:lnTo>
                    <a:pt x="20701" y="161857"/>
                  </a:lnTo>
                  <a:lnTo>
                    <a:pt x="20701" y="156717"/>
                  </a:lnTo>
                  <a:lnTo>
                    <a:pt x="20701" y="154216"/>
                  </a:lnTo>
                  <a:lnTo>
                    <a:pt x="17922" y="154216"/>
                  </a:lnTo>
                  <a:lnTo>
                    <a:pt x="17922" y="151576"/>
                  </a:lnTo>
                  <a:lnTo>
                    <a:pt x="17922" y="156717"/>
                  </a:lnTo>
                  <a:lnTo>
                    <a:pt x="20701" y="156717"/>
                  </a:lnTo>
                  <a:lnTo>
                    <a:pt x="17922" y="156717"/>
                  </a:lnTo>
                  <a:lnTo>
                    <a:pt x="17922" y="159356"/>
                  </a:lnTo>
                  <a:lnTo>
                    <a:pt x="15422" y="156717"/>
                  </a:lnTo>
                  <a:lnTo>
                    <a:pt x="15422" y="159356"/>
                  </a:lnTo>
                  <a:lnTo>
                    <a:pt x="17922" y="161857"/>
                  </a:lnTo>
                  <a:lnTo>
                    <a:pt x="15422" y="161857"/>
                  </a:lnTo>
                  <a:lnTo>
                    <a:pt x="15422" y="166998"/>
                  </a:lnTo>
                  <a:lnTo>
                    <a:pt x="12782" y="166998"/>
                  </a:lnTo>
                  <a:lnTo>
                    <a:pt x="12782" y="169498"/>
                  </a:lnTo>
                  <a:lnTo>
                    <a:pt x="10281" y="172138"/>
                  </a:lnTo>
                  <a:lnTo>
                    <a:pt x="10281" y="174639"/>
                  </a:lnTo>
                  <a:lnTo>
                    <a:pt x="7641" y="174639"/>
                  </a:lnTo>
                  <a:lnTo>
                    <a:pt x="2501" y="177279"/>
                  </a:lnTo>
                  <a:lnTo>
                    <a:pt x="2501" y="179779"/>
                  </a:lnTo>
                  <a:lnTo>
                    <a:pt x="0" y="182419"/>
                  </a:lnTo>
                  <a:lnTo>
                    <a:pt x="0" y="187560"/>
                  </a:lnTo>
                  <a:lnTo>
                    <a:pt x="0" y="192700"/>
                  </a:lnTo>
                  <a:lnTo>
                    <a:pt x="0" y="195201"/>
                  </a:lnTo>
                  <a:lnTo>
                    <a:pt x="2501" y="197841"/>
                  </a:lnTo>
                  <a:lnTo>
                    <a:pt x="2501" y="200342"/>
                  </a:lnTo>
                  <a:lnTo>
                    <a:pt x="5141" y="202981"/>
                  </a:lnTo>
                  <a:lnTo>
                    <a:pt x="10281" y="213123"/>
                  </a:lnTo>
                  <a:lnTo>
                    <a:pt x="12782" y="215763"/>
                  </a:lnTo>
                  <a:lnTo>
                    <a:pt x="17922" y="218264"/>
                  </a:lnTo>
                  <a:lnTo>
                    <a:pt x="20701" y="215763"/>
                  </a:lnTo>
                  <a:lnTo>
                    <a:pt x="25842" y="215763"/>
                  </a:lnTo>
                  <a:lnTo>
                    <a:pt x="28481" y="218264"/>
                  </a:lnTo>
                  <a:lnTo>
                    <a:pt x="30982" y="218264"/>
                  </a:lnTo>
                  <a:lnTo>
                    <a:pt x="33622" y="215763"/>
                  </a:lnTo>
                  <a:lnTo>
                    <a:pt x="38762" y="215763"/>
                  </a:lnTo>
                  <a:lnTo>
                    <a:pt x="43903" y="218264"/>
                  </a:lnTo>
                  <a:lnTo>
                    <a:pt x="43903" y="223543"/>
                  </a:lnTo>
                  <a:lnTo>
                    <a:pt x="46404" y="22354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A64DA78-24B3-46D0-B810-ADB24DA4BA3C}"/>
                </a:ext>
              </a:extLst>
            </p:cNvPr>
            <p:cNvSpPr/>
            <p:nvPr/>
          </p:nvSpPr>
          <p:spPr>
            <a:xfrm>
              <a:off x="8226734" y="2067197"/>
              <a:ext cx="27787" cy="41680"/>
            </a:xfrm>
            <a:custGeom>
              <a:avLst/>
              <a:gdLst>
                <a:gd name="connsiteX0" fmla="*/ 38762 w 27786"/>
                <a:gd name="connsiteY0" fmla="*/ 0 h 41679"/>
                <a:gd name="connsiteX1" fmla="*/ 38762 w 27786"/>
                <a:gd name="connsiteY1" fmla="*/ 2501 h 41679"/>
                <a:gd name="connsiteX2" fmla="*/ 36262 w 27786"/>
                <a:gd name="connsiteY2" fmla="*/ 7641 h 41679"/>
                <a:gd name="connsiteX3" fmla="*/ 38762 w 27786"/>
                <a:gd name="connsiteY3" fmla="*/ 10281 h 41679"/>
                <a:gd name="connsiteX4" fmla="*/ 36262 w 27786"/>
                <a:gd name="connsiteY4" fmla="*/ 12782 h 41679"/>
                <a:gd name="connsiteX5" fmla="*/ 33622 w 27786"/>
                <a:gd name="connsiteY5" fmla="*/ 12782 h 41679"/>
                <a:gd name="connsiteX6" fmla="*/ 31121 w 27786"/>
                <a:gd name="connsiteY6" fmla="*/ 15283 h 41679"/>
                <a:gd name="connsiteX7" fmla="*/ 28481 w 27786"/>
                <a:gd name="connsiteY7" fmla="*/ 15283 h 41679"/>
                <a:gd name="connsiteX8" fmla="*/ 28481 w 27786"/>
                <a:gd name="connsiteY8" fmla="*/ 17922 h 41679"/>
                <a:gd name="connsiteX9" fmla="*/ 31121 w 27786"/>
                <a:gd name="connsiteY9" fmla="*/ 20423 h 41679"/>
                <a:gd name="connsiteX10" fmla="*/ 31121 w 27786"/>
                <a:gd name="connsiteY10" fmla="*/ 25564 h 41679"/>
                <a:gd name="connsiteX11" fmla="*/ 31121 w 27786"/>
                <a:gd name="connsiteY11" fmla="*/ 30704 h 41679"/>
                <a:gd name="connsiteX12" fmla="*/ 31121 w 27786"/>
                <a:gd name="connsiteY12" fmla="*/ 33344 h 41679"/>
                <a:gd name="connsiteX13" fmla="*/ 33622 w 27786"/>
                <a:gd name="connsiteY13" fmla="*/ 35845 h 41679"/>
                <a:gd name="connsiteX14" fmla="*/ 31121 w 27786"/>
                <a:gd name="connsiteY14" fmla="*/ 35845 h 41679"/>
                <a:gd name="connsiteX15" fmla="*/ 31121 w 27786"/>
                <a:gd name="connsiteY15" fmla="*/ 38484 h 41679"/>
                <a:gd name="connsiteX16" fmla="*/ 28481 w 27786"/>
                <a:gd name="connsiteY16" fmla="*/ 38484 h 41679"/>
                <a:gd name="connsiteX17" fmla="*/ 23341 w 27786"/>
                <a:gd name="connsiteY17" fmla="*/ 43625 h 41679"/>
                <a:gd name="connsiteX18" fmla="*/ 20840 w 27786"/>
                <a:gd name="connsiteY18" fmla="*/ 46126 h 41679"/>
                <a:gd name="connsiteX19" fmla="*/ 18200 w 27786"/>
                <a:gd name="connsiteY19" fmla="*/ 46126 h 41679"/>
                <a:gd name="connsiteX20" fmla="*/ 15699 w 27786"/>
                <a:gd name="connsiteY20" fmla="*/ 48765 h 41679"/>
                <a:gd name="connsiteX21" fmla="*/ 13060 w 27786"/>
                <a:gd name="connsiteY21" fmla="*/ 48765 h 41679"/>
                <a:gd name="connsiteX22" fmla="*/ 10281 w 27786"/>
                <a:gd name="connsiteY22" fmla="*/ 46126 h 41679"/>
                <a:gd name="connsiteX23" fmla="*/ 10281 w 27786"/>
                <a:gd name="connsiteY23" fmla="*/ 48765 h 41679"/>
                <a:gd name="connsiteX24" fmla="*/ 13060 w 27786"/>
                <a:gd name="connsiteY24" fmla="*/ 48765 h 41679"/>
                <a:gd name="connsiteX25" fmla="*/ 7780 w 27786"/>
                <a:gd name="connsiteY25" fmla="*/ 48765 h 41679"/>
                <a:gd name="connsiteX26" fmla="*/ 5140 w 27786"/>
                <a:gd name="connsiteY26" fmla="*/ 48765 h 41679"/>
                <a:gd name="connsiteX27" fmla="*/ 2640 w 27786"/>
                <a:gd name="connsiteY27" fmla="*/ 46126 h 41679"/>
                <a:gd name="connsiteX28" fmla="*/ 2640 w 27786"/>
                <a:gd name="connsiteY28" fmla="*/ 48765 h 41679"/>
                <a:gd name="connsiteX29" fmla="*/ 0 w 27786"/>
                <a:gd name="connsiteY29" fmla="*/ 48765 h 41679"/>
                <a:gd name="connsiteX30" fmla="*/ 0 w 27786"/>
                <a:gd name="connsiteY30" fmla="*/ 51266 h 41679"/>
                <a:gd name="connsiteX31" fmla="*/ 5140 w 27786"/>
                <a:gd name="connsiteY31" fmla="*/ 51266 h 41679"/>
                <a:gd name="connsiteX32" fmla="*/ 7780 w 27786"/>
                <a:gd name="connsiteY32" fmla="*/ 51266 h 41679"/>
                <a:gd name="connsiteX33" fmla="*/ 7780 w 27786"/>
                <a:gd name="connsiteY33" fmla="*/ 48765 h 41679"/>
                <a:gd name="connsiteX34" fmla="*/ 7780 w 27786"/>
                <a:gd name="connsiteY34" fmla="*/ 51266 h 41679"/>
                <a:gd name="connsiteX35" fmla="*/ 7780 w 27786"/>
                <a:gd name="connsiteY35" fmla="*/ 48765 h 41679"/>
                <a:gd name="connsiteX36" fmla="*/ 10281 w 27786"/>
                <a:gd name="connsiteY36" fmla="*/ 48765 h 41679"/>
                <a:gd name="connsiteX37" fmla="*/ 10281 w 27786"/>
                <a:gd name="connsiteY37" fmla="*/ 53767 h 41679"/>
                <a:gd name="connsiteX38" fmla="*/ 13060 w 27786"/>
                <a:gd name="connsiteY38" fmla="*/ 53767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786" h="41679">
                  <a:moveTo>
                    <a:pt x="38762" y="0"/>
                  </a:moveTo>
                  <a:lnTo>
                    <a:pt x="38762" y="2501"/>
                  </a:lnTo>
                  <a:lnTo>
                    <a:pt x="36262" y="7641"/>
                  </a:lnTo>
                  <a:lnTo>
                    <a:pt x="38762" y="10281"/>
                  </a:lnTo>
                  <a:lnTo>
                    <a:pt x="36262" y="12782"/>
                  </a:lnTo>
                  <a:lnTo>
                    <a:pt x="33622" y="12782"/>
                  </a:lnTo>
                  <a:lnTo>
                    <a:pt x="31121" y="15283"/>
                  </a:lnTo>
                  <a:lnTo>
                    <a:pt x="28481" y="15283"/>
                  </a:lnTo>
                  <a:lnTo>
                    <a:pt x="28481" y="17922"/>
                  </a:lnTo>
                  <a:lnTo>
                    <a:pt x="31121" y="20423"/>
                  </a:lnTo>
                  <a:lnTo>
                    <a:pt x="31121" y="25564"/>
                  </a:lnTo>
                  <a:lnTo>
                    <a:pt x="31121" y="30704"/>
                  </a:lnTo>
                  <a:lnTo>
                    <a:pt x="31121" y="33344"/>
                  </a:lnTo>
                  <a:lnTo>
                    <a:pt x="33622" y="35845"/>
                  </a:lnTo>
                  <a:lnTo>
                    <a:pt x="31121" y="35845"/>
                  </a:lnTo>
                  <a:lnTo>
                    <a:pt x="31121" y="38484"/>
                  </a:lnTo>
                  <a:lnTo>
                    <a:pt x="28481" y="38484"/>
                  </a:lnTo>
                  <a:lnTo>
                    <a:pt x="23341" y="43625"/>
                  </a:lnTo>
                  <a:lnTo>
                    <a:pt x="20840" y="46126"/>
                  </a:lnTo>
                  <a:lnTo>
                    <a:pt x="18200" y="46126"/>
                  </a:lnTo>
                  <a:lnTo>
                    <a:pt x="15699" y="48765"/>
                  </a:lnTo>
                  <a:lnTo>
                    <a:pt x="13060" y="48765"/>
                  </a:lnTo>
                  <a:lnTo>
                    <a:pt x="10281" y="46126"/>
                  </a:lnTo>
                  <a:lnTo>
                    <a:pt x="10281" y="48765"/>
                  </a:lnTo>
                  <a:lnTo>
                    <a:pt x="13060" y="48765"/>
                  </a:lnTo>
                  <a:lnTo>
                    <a:pt x="7780" y="48765"/>
                  </a:lnTo>
                  <a:lnTo>
                    <a:pt x="5140" y="48765"/>
                  </a:lnTo>
                  <a:lnTo>
                    <a:pt x="2640" y="46126"/>
                  </a:lnTo>
                  <a:lnTo>
                    <a:pt x="2640" y="48765"/>
                  </a:lnTo>
                  <a:lnTo>
                    <a:pt x="0" y="48765"/>
                  </a:lnTo>
                  <a:lnTo>
                    <a:pt x="0" y="51266"/>
                  </a:lnTo>
                  <a:lnTo>
                    <a:pt x="5140" y="51266"/>
                  </a:lnTo>
                  <a:lnTo>
                    <a:pt x="7780" y="51266"/>
                  </a:lnTo>
                  <a:lnTo>
                    <a:pt x="7780" y="48765"/>
                  </a:lnTo>
                  <a:lnTo>
                    <a:pt x="7780" y="51266"/>
                  </a:lnTo>
                  <a:lnTo>
                    <a:pt x="7780" y="48765"/>
                  </a:lnTo>
                  <a:lnTo>
                    <a:pt x="10281" y="48765"/>
                  </a:lnTo>
                  <a:lnTo>
                    <a:pt x="10281" y="53767"/>
                  </a:lnTo>
                  <a:lnTo>
                    <a:pt x="13060" y="53767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88480CEF-7284-4C74-9989-F858EBC01342}"/>
                </a:ext>
              </a:extLst>
            </p:cNvPr>
            <p:cNvSpPr/>
            <p:nvPr/>
          </p:nvSpPr>
          <p:spPr>
            <a:xfrm>
              <a:off x="9404192" y="2162088"/>
              <a:ext cx="13893" cy="13893"/>
            </a:xfrm>
            <a:custGeom>
              <a:avLst/>
              <a:gdLst>
                <a:gd name="connsiteX0" fmla="*/ 0 w 0"/>
                <a:gd name="connsiteY0" fmla="*/ 2501 h 0"/>
                <a:gd name="connsiteX1" fmla="*/ 5141 w 0"/>
                <a:gd name="connsiteY1" fmla="*/ 2501 h 0"/>
                <a:gd name="connsiteX2" fmla="*/ 5141 w 0"/>
                <a:gd name="connsiteY2" fmla="*/ 0 h 0"/>
                <a:gd name="connsiteX3" fmla="*/ 7641 w 0"/>
                <a:gd name="connsiteY3" fmla="*/ 2501 h 0"/>
                <a:gd name="connsiteX4" fmla="*/ 5141 w 0"/>
                <a:gd name="connsiteY4" fmla="*/ 5141 h 0"/>
                <a:gd name="connsiteX5" fmla="*/ 0 w 0"/>
                <a:gd name="connsiteY5" fmla="*/ 5141 h 0"/>
                <a:gd name="connsiteX6" fmla="*/ 0 w 0"/>
                <a:gd name="connsiteY6" fmla="*/ 25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>
                  <a:moveTo>
                    <a:pt x="0" y="2501"/>
                  </a:moveTo>
                  <a:lnTo>
                    <a:pt x="5141" y="2501"/>
                  </a:lnTo>
                  <a:lnTo>
                    <a:pt x="5141" y="0"/>
                  </a:lnTo>
                  <a:lnTo>
                    <a:pt x="7641" y="2501"/>
                  </a:lnTo>
                  <a:lnTo>
                    <a:pt x="5141" y="5141"/>
                  </a:lnTo>
                  <a:lnTo>
                    <a:pt x="0" y="5141"/>
                  </a:lnTo>
                  <a:lnTo>
                    <a:pt x="0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1B72C9CC-F6CD-4C04-AB96-3BDFD8927011}"/>
                </a:ext>
              </a:extLst>
            </p:cNvPr>
            <p:cNvSpPr/>
            <p:nvPr/>
          </p:nvSpPr>
          <p:spPr>
            <a:xfrm>
              <a:off x="8270776" y="2043995"/>
              <a:ext cx="194506" cy="55573"/>
            </a:xfrm>
            <a:custGeom>
              <a:avLst/>
              <a:gdLst>
                <a:gd name="connsiteX0" fmla="*/ 0 w 194506"/>
                <a:gd name="connsiteY0" fmla="*/ 35984 h 55573"/>
                <a:gd name="connsiteX1" fmla="*/ 2501 w 194506"/>
                <a:gd name="connsiteY1" fmla="*/ 35984 h 55573"/>
                <a:gd name="connsiteX2" fmla="*/ 7780 w 194506"/>
                <a:gd name="connsiteY2" fmla="*/ 30843 h 55573"/>
                <a:gd name="connsiteX3" fmla="*/ 12921 w 194506"/>
                <a:gd name="connsiteY3" fmla="*/ 30843 h 55573"/>
                <a:gd name="connsiteX4" fmla="*/ 15421 w 194506"/>
                <a:gd name="connsiteY4" fmla="*/ 28342 h 55573"/>
                <a:gd name="connsiteX5" fmla="*/ 15421 w 194506"/>
                <a:gd name="connsiteY5" fmla="*/ 25703 h 55573"/>
                <a:gd name="connsiteX6" fmla="*/ 18061 w 194506"/>
                <a:gd name="connsiteY6" fmla="*/ 25703 h 55573"/>
                <a:gd name="connsiteX7" fmla="*/ 23202 w 194506"/>
                <a:gd name="connsiteY7" fmla="*/ 20562 h 55573"/>
                <a:gd name="connsiteX8" fmla="*/ 28342 w 194506"/>
                <a:gd name="connsiteY8" fmla="*/ 17922 h 55573"/>
                <a:gd name="connsiteX9" fmla="*/ 30982 w 194506"/>
                <a:gd name="connsiteY9" fmla="*/ 15422 h 55573"/>
                <a:gd name="connsiteX10" fmla="*/ 38623 w 194506"/>
                <a:gd name="connsiteY10" fmla="*/ 10281 h 55573"/>
                <a:gd name="connsiteX11" fmla="*/ 41263 w 194506"/>
                <a:gd name="connsiteY11" fmla="*/ 7780 h 55573"/>
                <a:gd name="connsiteX12" fmla="*/ 43764 w 194506"/>
                <a:gd name="connsiteY12" fmla="*/ 7780 h 55573"/>
                <a:gd name="connsiteX13" fmla="*/ 48904 w 194506"/>
                <a:gd name="connsiteY13" fmla="*/ 5141 h 55573"/>
                <a:gd name="connsiteX14" fmla="*/ 56685 w 194506"/>
                <a:gd name="connsiteY14" fmla="*/ 5141 h 55573"/>
                <a:gd name="connsiteX15" fmla="*/ 59324 w 194506"/>
                <a:gd name="connsiteY15" fmla="*/ 2640 h 55573"/>
                <a:gd name="connsiteX16" fmla="*/ 64465 w 194506"/>
                <a:gd name="connsiteY16" fmla="*/ 2640 h 55573"/>
                <a:gd name="connsiteX17" fmla="*/ 67105 w 194506"/>
                <a:gd name="connsiteY17" fmla="*/ 2640 h 55573"/>
                <a:gd name="connsiteX18" fmla="*/ 77386 w 194506"/>
                <a:gd name="connsiteY18" fmla="*/ 2640 h 55573"/>
                <a:gd name="connsiteX19" fmla="*/ 79886 w 194506"/>
                <a:gd name="connsiteY19" fmla="*/ 2640 h 55573"/>
                <a:gd name="connsiteX20" fmla="*/ 90168 w 194506"/>
                <a:gd name="connsiteY20" fmla="*/ 0 h 55573"/>
                <a:gd name="connsiteX21" fmla="*/ 92807 w 194506"/>
                <a:gd name="connsiteY21" fmla="*/ 0 h 55573"/>
                <a:gd name="connsiteX22" fmla="*/ 95447 w 194506"/>
                <a:gd name="connsiteY22" fmla="*/ 2640 h 55573"/>
                <a:gd name="connsiteX23" fmla="*/ 95447 w 194506"/>
                <a:gd name="connsiteY23" fmla="*/ 7780 h 55573"/>
                <a:gd name="connsiteX24" fmla="*/ 97948 w 194506"/>
                <a:gd name="connsiteY24" fmla="*/ 12782 h 55573"/>
                <a:gd name="connsiteX25" fmla="*/ 108368 w 194506"/>
                <a:gd name="connsiteY25" fmla="*/ 17922 h 55573"/>
                <a:gd name="connsiteX26" fmla="*/ 113508 w 194506"/>
                <a:gd name="connsiteY26" fmla="*/ 17922 h 55573"/>
                <a:gd name="connsiteX27" fmla="*/ 116009 w 194506"/>
                <a:gd name="connsiteY27" fmla="*/ 15422 h 55573"/>
                <a:gd name="connsiteX28" fmla="*/ 118649 w 194506"/>
                <a:gd name="connsiteY28" fmla="*/ 17922 h 55573"/>
                <a:gd name="connsiteX29" fmla="*/ 118649 w 194506"/>
                <a:gd name="connsiteY29" fmla="*/ 20562 h 55573"/>
                <a:gd name="connsiteX30" fmla="*/ 116009 w 194506"/>
                <a:gd name="connsiteY30" fmla="*/ 23202 h 55573"/>
                <a:gd name="connsiteX31" fmla="*/ 113508 w 194506"/>
                <a:gd name="connsiteY31" fmla="*/ 23202 h 55573"/>
                <a:gd name="connsiteX32" fmla="*/ 113508 w 194506"/>
                <a:gd name="connsiteY32" fmla="*/ 33483 h 55573"/>
                <a:gd name="connsiteX33" fmla="*/ 113508 w 194506"/>
                <a:gd name="connsiteY33" fmla="*/ 35984 h 55573"/>
                <a:gd name="connsiteX34" fmla="*/ 116009 w 194506"/>
                <a:gd name="connsiteY34" fmla="*/ 41124 h 55573"/>
                <a:gd name="connsiteX35" fmla="*/ 118649 w 194506"/>
                <a:gd name="connsiteY35" fmla="*/ 41124 h 55573"/>
                <a:gd name="connsiteX36" fmla="*/ 116009 w 194506"/>
                <a:gd name="connsiteY36" fmla="*/ 43625 h 55573"/>
                <a:gd name="connsiteX37" fmla="*/ 118649 w 194506"/>
                <a:gd name="connsiteY37" fmla="*/ 46265 h 55573"/>
                <a:gd name="connsiteX38" fmla="*/ 123928 w 194506"/>
                <a:gd name="connsiteY38" fmla="*/ 46265 h 55573"/>
                <a:gd name="connsiteX39" fmla="*/ 126429 w 194506"/>
                <a:gd name="connsiteY39" fmla="*/ 48766 h 55573"/>
                <a:gd name="connsiteX40" fmla="*/ 129069 w 194506"/>
                <a:gd name="connsiteY40" fmla="*/ 46265 h 55573"/>
                <a:gd name="connsiteX41" fmla="*/ 134209 w 194506"/>
                <a:gd name="connsiteY41" fmla="*/ 43625 h 55573"/>
                <a:gd name="connsiteX42" fmla="*/ 136849 w 194506"/>
                <a:gd name="connsiteY42" fmla="*/ 41124 h 55573"/>
                <a:gd name="connsiteX43" fmla="*/ 139489 w 194506"/>
                <a:gd name="connsiteY43" fmla="*/ 41124 h 55573"/>
                <a:gd name="connsiteX44" fmla="*/ 139489 w 194506"/>
                <a:gd name="connsiteY44" fmla="*/ 35984 h 55573"/>
                <a:gd name="connsiteX45" fmla="*/ 141990 w 194506"/>
                <a:gd name="connsiteY45" fmla="*/ 30843 h 55573"/>
                <a:gd name="connsiteX46" fmla="*/ 144629 w 194506"/>
                <a:gd name="connsiteY46" fmla="*/ 30843 h 55573"/>
                <a:gd name="connsiteX47" fmla="*/ 149770 w 194506"/>
                <a:gd name="connsiteY47" fmla="*/ 35984 h 55573"/>
                <a:gd name="connsiteX48" fmla="*/ 152271 w 194506"/>
                <a:gd name="connsiteY48" fmla="*/ 41124 h 55573"/>
                <a:gd name="connsiteX49" fmla="*/ 154910 w 194506"/>
                <a:gd name="connsiteY49" fmla="*/ 43625 h 55573"/>
                <a:gd name="connsiteX50" fmla="*/ 160051 w 194506"/>
                <a:gd name="connsiteY50" fmla="*/ 43625 h 55573"/>
                <a:gd name="connsiteX51" fmla="*/ 162552 w 194506"/>
                <a:gd name="connsiteY51" fmla="*/ 41124 h 55573"/>
                <a:gd name="connsiteX52" fmla="*/ 165192 w 194506"/>
                <a:gd name="connsiteY52" fmla="*/ 41124 h 55573"/>
                <a:gd name="connsiteX53" fmla="*/ 167692 w 194506"/>
                <a:gd name="connsiteY53" fmla="*/ 43625 h 55573"/>
                <a:gd name="connsiteX54" fmla="*/ 170332 w 194506"/>
                <a:gd name="connsiteY54" fmla="*/ 43625 h 55573"/>
                <a:gd name="connsiteX55" fmla="*/ 167692 w 194506"/>
                <a:gd name="connsiteY55" fmla="*/ 46265 h 55573"/>
                <a:gd name="connsiteX56" fmla="*/ 167692 w 194506"/>
                <a:gd name="connsiteY56" fmla="*/ 51405 h 55573"/>
                <a:gd name="connsiteX57" fmla="*/ 170332 w 194506"/>
                <a:gd name="connsiteY57" fmla="*/ 51405 h 55573"/>
                <a:gd name="connsiteX58" fmla="*/ 170332 w 194506"/>
                <a:gd name="connsiteY58" fmla="*/ 53906 h 55573"/>
                <a:gd name="connsiteX59" fmla="*/ 175473 w 194506"/>
                <a:gd name="connsiteY59" fmla="*/ 53906 h 55573"/>
                <a:gd name="connsiteX60" fmla="*/ 175473 w 194506"/>
                <a:gd name="connsiteY60" fmla="*/ 56546 h 55573"/>
                <a:gd name="connsiteX61" fmla="*/ 180613 w 194506"/>
                <a:gd name="connsiteY61" fmla="*/ 56546 h 55573"/>
                <a:gd name="connsiteX62" fmla="*/ 180613 w 194506"/>
                <a:gd name="connsiteY62" fmla="*/ 61686 h 55573"/>
                <a:gd name="connsiteX63" fmla="*/ 180613 w 194506"/>
                <a:gd name="connsiteY63" fmla="*/ 64187 h 55573"/>
                <a:gd name="connsiteX64" fmla="*/ 180613 w 194506"/>
                <a:gd name="connsiteY64" fmla="*/ 61686 h 55573"/>
                <a:gd name="connsiteX65" fmla="*/ 180613 w 194506"/>
                <a:gd name="connsiteY65" fmla="*/ 64187 h 55573"/>
                <a:gd name="connsiteX66" fmla="*/ 183253 w 194506"/>
                <a:gd name="connsiteY66" fmla="*/ 61686 h 55573"/>
                <a:gd name="connsiteX67" fmla="*/ 183253 w 194506"/>
                <a:gd name="connsiteY67" fmla="*/ 64187 h 55573"/>
                <a:gd name="connsiteX68" fmla="*/ 185892 w 194506"/>
                <a:gd name="connsiteY68" fmla="*/ 61686 h 55573"/>
                <a:gd name="connsiteX69" fmla="*/ 185892 w 194506"/>
                <a:gd name="connsiteY69" fmla="*/ 66827 h 55573"/>
                <a:gd name="connsiteX70" fmla="*/ 185892 w 194506"/>
                <a:gd name="connsiteY70" fmla="*/ 64187 h 55573"/>
                <a:gd name="connsiteX71" fmla="*/ 188393 w 194506"/>
                <a:gd name="connsiteY71" fmla="*/ 64187 h 55573"/>
                <a:gd name="connsiteX72" fmla="*/ 188393 w 194506"/>
                <a:gd name="connsiteY72" fmla="*/ 61686 h 55573"/>
                <a:gd name="connsiteX73" fmla="*/ 188393 w 194506"/>
                <a:gd name="connsiteY73" fmla="*/ 64187 h 55573"/>
                <a:gd name="connsiteX74" fmla="*/ 185892 w 194506"/>
                <a:gd name="connsiteY74" fmla="*/ 61686 h 55573"/>
                <a:gd name="connsiteX75" fmla="*/ 188393 w 194506"/>
                <a:gd name="connsiteY75" fmla="*/ 61686 h 55573"/>
                <a:gd name="connsiteX76" fmla="*/ 185892 w 194506"/>
                <a:gd name="connsiteY76" fmla="*/ 61686 h 55573"/>
                <a:gd name="connsiteX77" fmla="*/ 183253 w 194506"/>
                <a:gd name="connsiteY77" fmla="*/ 59047 h 55573"/>
                <a:gd name="connsiteX78" fmla="*/ 183253 w 194506"/>
                <a:gd name="connsiteY78" fmla="*/ 56546 h 55573"/>
                <a:gd name="connsiteX79" fmla="*/ 185892 w 194506"/>
                <a:gd name="connsiteY79" fmla="*/ 53906 h 55573"/>
                <a:gd name="connsiteX80" fmla="*/ 188393 w 194506"/>
                <a:gd name="connsiteY80" fmla="*/ 53906 h 55573"/>
                <a:gd name="connsiteX81" fmla="*/ 188393 w 194506"/>
                <a:gd name="connsiteY81" fmla="*/ 48766 h 55573"/>
                <a:gd name="connsiteX82" fmla="*/ 191033 w 194506"/>
                <a:gd name="connsiteY82" fmla="*/ 46265 h 55573"/>
                <a:gd name="connsiteX83" fmla="*/ 193534 w 194506"/>
                <a:gd name="connsiteY83" fmla="*/ 46265 h 55573"/>
                <a:gd name="connsiteX84" fmla="*/ 193534 w 194506"/>
                <a:gd name="connsiteY84" fmla="*/ 48766 h 55573"/>
                <a:gd name="connsiteX85" fmla="*/ 196174 w 194506"/>
                <a:gd name="connsiteY85" fmla="*/ 46265 h 55573"/>
                <a:gd name="connsiteX86" fmla="*/ 193534 w 194506"/>
                <a:gd name="connsiteY86" fmla="*/ 43625 h 55573"/>
                <a:gd name="connsiteX87" fmla="*/ 193534 w 194506"/>
                <a:gd name="connsiteY87" fmla="*/ 41124 h 55573"/>
                <a:gd name="connsiteX88" fmla="*/ 193534 w 194506"/>
                <a:gd name="connsiteY88" fmla="*/ 35984 h 55573"/>
                <a:gd name="connsiteX89" fmla="*/ 193534 w 194506"/>
                <a:gd name="connsiteY89" fmla="*/ 30843 h 55573"/>
                <a:gd name="connsiteX90" fmla="*/ 193534 w 194506"/>
                <a:gd name="connsiteY90" fmla="*/ 25703 h 55573"/>
                <a:gd name="connsiteX91" fmla="*/ 193534 w 194506"/>
                <a:gd name="connsiteY91" fmla="*/ 23202 h 55573"/>
                <a:gd name="connsiteX92" fmla="*/ 193534 w 194506"/>
                <a:gd name="connsiteY92" fmla="*/ 25703 h 55573"/>
                <a:gd name="connsiteX93" fmla="*/ 193534 w 194506"/>
                <a:gd name="connsiteY93" fmla="*/ 23202 h 55573"/>
                <a:gd name="connsiteX94" fmla="*/ 193534 w 194506"/>
                <a:gd name="connsiteY94" fmla="*/ 25703 h 55573"/>
                <a:gd name="connsiteX95" fmla="*/ 191033 w 194506"/>
                <a:gd name="connsiteY95" fmla="*/ 25703 h 55573"/>
                <a:gd name="connsiteX96" fmla="*/ 191033 w 194506"/>
                <a:gd name="connsiteY96" fmla="*/ 23202 h 55573"/>
                <a:gd name="connsiteX97" fmla="*/ 193534 w 194506"/>
                <a:gd name="connsiteY97" fmla="*/ 23202 h 55573"/>
                <a:gd name="connsiteX98" fmla="*/ 196174 w 194506"/>
                <a:gd name="connsiteY98" fmla="*/ 20562 h 55573"/>
                <a:gd name="connsiteX99" fmla="*/ 196174 w 194506"/>
                <a:gd name="connsiteY99" fmla="*/ 23202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94506" h="55573">
                  <a:moveTo>
                    <a:pt x="0" y="35984"/>
                  </a:moveTo>
                  <a:lnTo>
                    <a:pt x="2501" y="35984"/>
                  </a:lnTo>
                  <a:lnTo>
                    <a:pt x="7780" y="30843"/>
                  </a:lnTo>
                  <a:lnTo>
                    <a:pt x="12921" y="30843"/>
                  </a:lnTo>
                  <a:lnTo>
                    <a:pt x="15421" y="28342"/>
                  </a:lnTo>
                  <a:lnTo>
                    <a:pt x="15421" y="25703"/>
                  </a:lnTo>
                  <a:lnTo>
                    <a:pt x="18061" y="25703"/>
                  </a:lnTo>
                  <a:lnTo>
                    <a:pt x="23202" y="20562"/>
                  </a:lnTo>
                  <a:lnTo>
                    <a:pt x="28342" y="17922"/>
                  </a:lnTo>
                  <a:lnTo>
                    <a:pt x="30982" y="15422"/>
                  </a:lnTo>
                  <a:lnTo>
                    <a:pt x="38623" y="10281"/>
                  </a:lnTo>
                  <a:lnTo>
                    <a:pt x="41263" y="7780"/>
                  </a:lnTo>
                  <a:lnTo>
                    <a:pt x="43764" y="7780"/>
                  </a:lnTo>
                  <a:lnTo>
                    <a:pt x="48904" y="5141"/>
                  </a:lnTo>
                  <a:lnTo>
                    <a:pt x="56685" y="5141"/>
                  </a:lnTo>
                  <a:lnTo>
                    <a:pt x="59324" y="2640"/>
                  </a:lnTo>
                  <a:lnTo>
                    <a:pt x="64465" y="2640"/>
                  </a:lnTo>
                  <a:lnTo>
                    <a:pt x="67105" y="2640"/>
                  </a:lnTo>
                  <a:lnTo>
                    <a:pt x="77386" y="2640"/>
                  </a:lnTo>
                  <a:lnTo>
                    <a:pt x="79886" y="2640"/>
                  </a:lnTo>
                  <a:lnTo>
                    <a:pt x="90168" y="0"/>
                  </a:lnTo>
                  <a:lnTo>
                    <a:pt x="92807" y="0"/>
                  </a:lnTo>
                  <a:lnTo>
                    <a:pt x="95447" y="2640"/>
                  </a:lnTo>
                  <a:lnTo>
                    <a:pt x="95447" y="7780"/>
                  </a:lnTo>
                  <a:lnTo>
                    <a:pt x="97948" y="12782"/>
                  </a:lnTo>
                  <a:lnTo>
                    <a:pt x="108368" y="17922"/>
                  </a:lnTo>
                  <a:lnTo>
                    <a:pt x="113508" y="17922"/>
                  </a:lnTo>
                  <a:lnTo>
                    <a:pt x="116009" y="15422"/>
                  </a:lnTo>
                  <a:lnTo>
                    <a:pt x="118649" y="17922"/>
                  </a:lnTo>
                  <a:lnTo>
                    <a:pt x="118649" y="20562"/>
                  </a:lnTo>
                  <a:lnTo>
                    <a:pt x="116009" y="23202"/>
                  </a:lnTo>
                  <a:lnTo>
                    <a:pt x="113508" y="23202"/>
                  </a:lnTo>
                  <a:lnTo>
                    <a:pt x="113508" y="33483"/>
                  </a:lnTo>
                  <a:lnTo>
                    <a:pt x="113508" y="35984"/>
                  </a:lnTo>
                  <a:lnTo>
                    <a:pt x="116009" y="41124"/>
                  </a:lnTo>
                  <a:lnTo>
                    <a:pt x="118649" y="41124"/>
                  </a:lnTo>
                  <a:lnTo>
                    <a:pt x="116009" y="43625"/>
                  </a:lnTo>
                  <a:lnTo>
                    <a:pt x="118649" y="46265"/>
                  </a:lnTo>
                  <a:lnTo>
                    <a:pt x="123928" y="46265"/>
                  </a:lnTo>
                  <a:lnTo>
                    <a:pt x="126429" y="48766"/>
                  </a:lnTo>
                  <a:lnTo>
                    <a:pt x="129069" y="46265"/>
                  </a:lnTo>
                  <a:lnTo>
                    <a:pt x="134209" y="43625"/>
                  </a:lnTo>
                  <a:lnTo>
                    <a:pt x="136849" y="41124"/>
                  </a:lnTo>
                  <a:lnTo>
                    <a:pt x="139489" y="41124"/>
                  </a:lnTo>
                  <a:lnTo>
                    <a:pt x="139489" y="35984"/>
                  </a:lnTo>
                  <a:lnTo>
                    <a:pt x="141990" y="30843"/>
                  </a:lnTo>
                  <a:lnTo>
                    <a:pt x="144629" y="30843"/>
                  </a:lnTo>
                  <a:lnTo>
                    <a:pt x="149770" y="35984"/>
                  </a:lnTo>
                  <a:lnTo>
                    <a:pt x="152271" y="41124"/>
                  </a:lnTo>
                  <a:lnTo>
                    <a:pt x="154910" y="43625"/>
                  </a:lnTo>
                  <a:lnTo>
                    <a:pt x="160051" y="43625"/>
                  </a:lnTo>
                  <a:lnTo>
                    <a:pt x="162552" y="41124"/>
                  </a:lnTo>
                  <a:lnTo>
                    <a:pt x="165192" y="41124"/>
                  </a:lnTo>
                  <a:lnTo>
                    <a:pt x="167692" y="43625"/>
                  </a:lnTo>
                  <a:lnTo>
                    <a:pt x="170332" y="43625"/>
                  </a:lnTo>
                  <a:lnTo>
                    <a:pt x="167692" y="46265"/>
                  </a:lnTo>
                  <a:lnTo>
                    <a:pt x="167692" y="51405"/>
                  </a:lnTo>
                  <a:lnTo>
                    <a:pt x="170332" y="51405"/>
                  </a:lnTo>
                  <a:lnTo>
                    <a:pt x="170332" y="53906"/>
                  </a:lnTo>
                  <a:lnTo>
                    <a:pt x="175473" y="53906"/>
                  </a:lnTo>
                  <a:lnTo>
                    <a:pt x="175473" y="56546"/>
                  </a:lnTo>
                  <a:lnTo>
                    <a:pt x="180613" y="56546"/>
                  </a:lnTo>
                  <a:lnTo>
                    <a:pt x="180613" y="61686"/>
                  </a:lnTo>
                  <a:lnTo>
                    <a:pt x="180613" y="64187"/>
                  </a:lnTo>
                  <a:lnTo>
                    <a:pt x="180613" y="61686"/>
                  </a:lnTo>
                  <a:lnTo>
                    <a:pt x="180613" y="64187"/>
                  </a:lnTo>
                  <a:lnTo>
                    <a:pt x="183253" y="61686"/>
                  </a:lnTo>
                  <a:lnTo>
                    <a:pt x="183253" y="64187"/>
                  </a:lnTo>
                  <a:lnTo>
                    <a:pt x="185892" y="61686"/>
                  </a:lnTo>
                  <a:lnTo>
                    <a:pt x="185892" y="66827"/>
                  </a:lnTo>
                  <a:lnTo>
                    <a:pt x="185892" y="64187"/>
                  </a:lnTo>
                  <a:lnTo>
                    <a:pt x="188393" y="64187"/>
                  </a:lnTo>
                  <a:lnTo>
                    <a:pt x="188393" y="61686"/>
                  </a:lnTo>
                  <a:lnTo>
                    <a:pt x="188393" y="64187"/>
                  </a:lnTo>
                  <a:lnTo>
                    <a:pt x="185892" y="61686"/>
                  </a:lnTo>
                  <a:lnTo>
                    <a:pt x="188393" y="61686"/>
                  </a:lnTo>
                  <a:lnTo>
                    <a:pt x="185892" y="61686"/>
                  </a:lnTo>
                  <a:lnTo>
                    <a:pt x="183253" y="59047"/>
                  </a:lnTo>
                  <a:lnTo>
                    <a:pt x="183253" y="56546"/>
                  </a:lnTo>
                  <a:lnTo>
                    <a:pt x="185892" y="53906"/>
                  </a:lnTo>
                  <a:lnTo>
                    <a:pt x="188393" y="53906"/>
                  </a:lnTo>
                  <a:lnTo>
                    <a:pt x="188393" y="48766"/>
                  </a:lnTo>
                  <a:lnTo>
                    <a:pt x="191033" y="46265"/>
                  </a:lnTo>
                  <a:lnTo>
                    <a:pt x="193534" y="46265"/>
                  </a:lnTo>
                  <a:lnTo>
                    <a:pt x="193534" y="48766"/>
                  </a:lnTo>
                  <a:lnTo>
                    <a:pt x="196174" y="46265"/>
                  </a:lnTo>
                  <a:lnTo>
                    <a:pt x="193534" y="43625"/>
                  </a:lnTo>
                  <a:lnTo>
                    <a:pt x="193534" y="41124"/>
                  </a:lnTo>
                  <a:lnTo>
                    <a:pt x="193534" y="35984"/>
                  </a:lnTo>
                  <a:lnTo>
                    <a:pt x="193534" y="30843"/>
                  </a:lnTo>
                  <a:lnTo>
                    <a:pt x="193534" y="25703"/>
                  </a:lnTo>
                  <a:lnTo>
                    <a:pt x="193534" y="23202"/>
                  </a:lnTo>
                  <a:lnTo>
                    <a:pt x="193534" y="25703"/>
                  </a:lnTo>
                  <a:lnTo>
                    <a:pt x="193534" y="23202"/>
                  </a:lnTo>
                  <a:lnTo>
                    <a:pt x="193534" y="25703"/>
                  </a:lnTo>
                  <a:lnTo>
                    <a:pt x="191033" y="25703"/>
                  </a:lnTo>
                  <a:lnTo>
                    <a:pt x="191033" y="23202"/>
                  </a:lnTo>
                  <a:lnTo>
                    <a:pt x="193534" y="23202"/>
                  </a:lnTo>
                  <a:lnTo>
                    <a:pt x="196174" y="20562"/>
                  </a:lnTo>
                  <a:lnTo>
                    <a:pt x="196174" y="2320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AAFFB9D9-1736-4C8B-B0AE-2CB35D2B435F}"/>
                </a:ext>
              </a:extLst>
            </p:cNvPr>
            <p:cNvSpPr/>
            <p:nvPr/>
          </p:nvSpPr>
          <p:spPr>
            <a:xfrm>
              <a:off x="8466949" y="1941184"/>
              <a:ext cx="166720" cy="125040"/>
            </a:xfrm>
            <a:custGeom>
              <a:avLst/>
              <a:gdLst>
                <a:gd name="connsiteX0" fmla="*/ 0 w 166719"/>
                <a:gd name="connsiteY0" fmla="*/ 126012 h 125039"/>
                <a:gd name="connsiteX1" fmla="*/ 2501 w 166719"/>
                <a:gd name="connsiteY1" fmla="*/ 126012 h 125039"/>
                <a:gd name="connsiteX2" fmla="*/ 2501 w 166719"/>
                <a:gd name="connsiteY2" fmla="*/ 123373 h 125039"/>
                <a:gd name="connsiteX3" fmla="*/ 0 w 166719"/>
                <a:gd name="connsiteY3" fmla="*/ 123373 h 125039"/>
                <a:gd name="connsiteX4" fmla="*/ 0 w 166719"/>
                <a:gd name="connsiteY4" fmla="*/ 120733 h 125039"/>
                <a:gd name="connsiteX5" fmla="*/ 2501 w 166719"/>
                <a:gd name="connsiteY5" fmla="*/ 120733 h 125039"/>
                <a:gd name="connsiteX6" fmla="*/ 2501 w 166719"/>
                <a:gd name="connsiteY6" fmla="*/ 115592 h 125039"/>
                <a:gd name="connsiteX7" fmla="*/ 0 w 166719"/>
                <a:gd name="connsiteY7" fmla="*/ 113092 h 125039"/>
                <a:gd name="connsiteX8" fmla="*/ 0 w 166719"/>
                <a:gd name="connsiteY8" fmla="*/ 110591 h 125039"/>
                <a:gd name="connsiteX9" fmla="*/ 2501 w 166719"/>
                <a:gd name="connsiteY9" fmla="*/ 110591 h 125039"/>
                <a:gd name="connsiteX10" fmla="*/ 2501 w 166719"/>
                <a:gd name="connsiteY10" fmla="*/ 107951 h 125039"/>
                <a:gd name="connsiteX11" fmla="*/ 5140 w 166719"/>
                <a:gd name="connsiteY11" fmla="*/ 105450 h 125039"/>
                <a:gd name="connsiteX12" fmla="*/ 5140 w 166719"/>
                <a:gd name="connsiteY12" fmla="*/ 102810 h 125039"/>
                <a:gd name="connsiteX13" fmla="*/ 7780 w 166719"/>
                <a:gd name="connsiteY13" fmla="*/ 100310 h 125039"/>
                <a:gd name="connsiteX14" fmla="*/ 15422 w 166719"/>
                <a:gd name="connsiteY14" fmla="*/ 97670 h 125039"/>
                <a:gd name="connsiteX15" fmla="*/ 15422 w 166719"/>
                <a:gd name="connsiteY15" fmla="*/ 95169 h 125039"/>
                <a:gd name="connsiteX16" fmla="*/ 12921 w 166719"/>
                <a:gd name="connsiteY16" fmla="*/ 92529 h 125039"/>
                <a:gd name="connsiteX17" fmla="*/ 7780 w 166719"/>
                <a:gd name="connsiteY17" fmla="*/ 92529 h 125039"/>
                <a:gd name="connsiteX18" fmla="*/ 10281 w 166719"/>
                <a:gd name="connsiteY18" fmla="*/ 90029 h 125039"/>
                <a:gd name="connsiteX19" fmla="*/ 10281 w 166719"/>
                <a:gd name="connsiteY19" fmla="*/ 87389 h 125039"/>
                <a:gd name="connsiteX20" fmla="*/ 12921 w 166719"/>
                <a:gd name="connsiteY20" fmla="*/ 87389 h 125039"/>
                <a:gd name="connsiteX21" fmla="*/ 12921 w 166719"/>
                <a:gd name="connsiteY21" fmla="*/ 92529 h 125039"/>
                <a:gd name="connsiteX22" fmla="*/ 23202 w 166719"/>
                <a:gd name="connsiteY22" fmla="*/ 92529 h 125039"/>
                <a:gd name="connsiteX23" fmla="*/ 28342 w 166719"/>
                <a:gd name="connsiteY23" fmla="*/ 87389 h 125039"/>
                <a:gd name="connsiteX24" fmla="*/ 30982 w 166719"/>
                <a:gd name="connsiteY24" fmla="*/ 82248 h 125039"/>
                <a:gd name="connsiteX25" fmla="*/ 30982 w 166719"/>
                <a:gd name="connsiteY25" fmla="*/ 77108 h 125039"/>
                <a:gd name="connsiteX26" fmla="*/ 30982 w 166719"/>
                <a:gd name="connsiteY26" fmla="*/ 74607 h 125039"/>
                <a:gd name="connsiteX27" fmla="*/ 28342 w 166719"/>
                <a:gd name="connsiteY27" fmla="*/ 71967 h 125039"/>
                <a:gd name="connsiteX28" fmla="*/ 30982 w 166719"/>
                <a:gd name="connsiteY28" fmla="*/ 69467 h 125039"/>
                <a:gd name="connsiteX29" fmla="*/ 36122 w 166719"/>
                <a:gd name="connsiteY29" fmla="*/ 69467 h 125039"/>
                <a:gd name="connsiteX30" fmla="*/ 41263 w 166719"/>
                <a:gd name="connsiteY30" fmla="*/ 64326 h 125039"/>
                <a:gd name="connsiteX31" fmla="*/ 43903 w 166719"/>
                <a:gd name="connsiteY31" fmla="*/ 64326 h 125039"/>
                <a:gd name="connsiteX32" fmla="*/ 43903 w 166719"/>
                <a:gd name="connsiteY32" fmla="*/ 61825 h 125039"/>
                <a:gd name="connsiteX33" fmla="*/ 43903 w 166719"/>
                <a:gd name="connsiteY33" fmla="*/ 56685 h 125039"/>
                <a:gd name="connsiteX34" fmla="*/ 43903 w 166719"/>
                <a:gd name="connsiteY34" fmla="*/ 54045 h 125039"/>
                <a:gd name="connsiteX35" fmla="*/ 38762 w 166719"/>
                <a:gd name="connsiteY35" fmla="*/ 48904 h 125039"/>
                <a:gd name="connsiteX36" fmla="*/ 38762 w 166719"/>
                <a:gd name="connsiteY36" fmla="*/ 46404 h 125039"/>
                <a:gd name="connsiteX37" fmla="*/ 36122 w 166719"/>
                <a:gd name="connsiteY37" fmla="*/ 48904 h 125039"/>
                <a:gd name="connsiteX38" fmla="*/ 36122 w 166719"/>
                <a:gd name="connsiteY38" fmla="*/ 54045 h 125039"/>
                <a:gd name="connsiteX39" fmla="*/ 30982 w 166719"/>
                <a:gd name="connsiteY39" fmla="*/ 54045 h 125039"/>
                <a:gd name="connsiteX40" fmla="*/ 30982 w 166719"/>
                <a:gd name="connsiteY40" fmla="*/ 56685 h 125039"/>
                <a:gd name="connsiteX41" fmla="*/ 28342 w 166719"/>
                <a:gd name="connsiteY41" fmla="*/ 56685 h 125039"/>
                <a:gd name="connsiteX42" fmla="*/ 28342 w 166719"/>
                <a:gd name="connsiteY42" fmla="*/ 61825 h 125039"/>
                <a:gd name="connsiteX43" fmla="*/ 25703 w 166719"/>
                <a:gd name="connsiteY43" fmla="*/ 61825 h 125039"/>
                <a:gd name="connsiteX44" fmla="*/ 25703 w 166719"/>
                <a:gd name="connsiteY44" fmla="*/ 64326 h 125039"/>
                <a:gd name="connsiteX45" fmla="*/ 23202 w 166719"/>
                <a:gd name="connsiteY45" fmla="*/ 64326 h 125039"/>
                <a:gd name="connsiteX46" fmla="*/ 20562 w 166719"/>
                <a:gd name="connsiteY46" fmla="*/ 69467 h 125039"/>
                <a:gd name="connsiteX47" fmla="*/ 18061 w 166719"/>
                <a:gd name="connsiteY47" fmla="*/ 69467 h 125039"/>
                <a:gd name="connsiteX48" fmla="*/ 18061 w 166719"/>
                <a:gd name="connsiteY48" fmla="*/ 74607 h 125039"/>
                <a:gd name="connsiteX49" fmla="*/ 15422 w 166719"/>
                <a:gd name="connsiteY49" fmla="*/ 74607 h 125039"/>
                <a:gd name="connsiteX50" fmla="*/ 15422 w 166719"/>
                <a:gd name="connsiteY50" fmla="*/ 77108 h 125039"/>
                <a:gd name="connsiteX51" fmla="*/ 12921 w 166719"/>
                <a:gd name="connsiteY51" fmla="*/ 79748 h 125039"/>
                <a:gd name="connsiteX52" fmla="*/ 12921 w 166719"/>
                <a:gd name="connsiteY52" fmla="*/ 77108 h 125039"/>
                <a:gd name="connsiteX53" fmla="*/ 15422 w 166719"/>
                <a:gd name="connsiteY53" fmla="*/ 74607 h 125039"/>
                <a:gd name="connsiteX54" fmla="*/ 15422 w 166719"/>
                <a:gd name="connsiteY54" fmla="*/ 71967 h 125039"/>
                <a:gd name="connsiteX55" fmla="*/ 12921 w 166719"/>
                <a:gd name="connsiteY55" fmla="*/ 69467 h 125039"/>
                <a:gd name="connsiteX56" fmla="*/ 12921 w 166719"/>
                <a:gd name="connsiteY56" fmla="*/ 64326 h 125039"/>
                <a:gd name="connsiteX57" fmla="*/ 10281 w 166719"/>
                <a:gd name="connsiteY57" fmla="*/ 66966 h 125039"/>
                <a:gd name="connsiteX58" fmla="*/ 7780 w 166719"/>
                <a:gd name="connsiteY58" fmla="*/ 71967 h 125039"/>
                <a:gd name="connsiteX59" fmla="*/ 7780 w 166719"/>
                <a:gd name="connsiteY59" fmla="*/ 77108 h 125039"/>
                <a:gd name="connsiteX60" fmla="*/ 7780 w 166719"/>
                <a:gd name="connsiteY60" fmla="*/ 82248 h 125039"/>
                <a:gd name="connsiteX61" fmla="*/ 7780 w 166719"/>
                <a:gd name="connsiteY61" fmla="*/ 84888 h 125039"/>
                <a:gd name="connsiteX62" fmla="*/ 5140 w 166719"/>
                <a:gd name="connsiteY62" fmla="*/ 79748 h 125039"/>
                <a:gd name="connsiteX63" fmla="*/ 5140 w 166719"/>
                <a:gd name="connsiteY63" fmla="*/ 77108 h 125039"/>
                <a:gd name="connsiteX64" fmla="*/ 7780 w 166719"/>
                <a:gd name="connsiteY64" fmla="*/ 74607 h 125039"/>
                <a:gd name="connsiteX65" fmla="*/ 7780 w 166719"/>
                <a:gd name="connsiteY65" fmla="*/ 71967 h 125039"/>
                <a:gd name="connsiteX66" fmla="*/ 12921 w 166719"/>
                <a:gd name="connsiteY66" fmla="*/ 61825 h 125039"/>
                <a:gd name="connsiteX67" fmla="*/ 15422 w 166719"/>
                <a:gd name="connsiteY67" fmla="*/ 59185 h 125039"/>
                <a:gd name="connsiteX68" fmla="*/ 18061 w 166719"/>
                <a:gd name="connsiteY68" fmla="*/ 59185 h 125039"/>
                <a:gd name="connsiteX69" fmla="*/ 18061 w 166719"/>
                <a:gd name="connsiteY69" fmla="*/ 56685 h 125039"/>
                <a:gd name="connsiteX70" fmla="*/ 23202 w 166719"/>
                <a:gd name="connsiteY70" fmla="*/ 51544 h 125039"/>
                <a:gd name="connsiteX71" fmla="*/ 28342 w 166719"/>
                <a:gd name="connsiteY71" fmla="*/ 51544 h 125039"/>
                <a:gd name="connsiteX72" fmla="*/ 30982 w 166719"/>
                <a:gd name="connsiteY72" fmla="*/ 51544 h 125039"/>
                <a:gd name="connsiteX73" fmla="*/ 36122 w 166719"/>
                <a:gd name="connsiteY73" fmla="*/ 46404 h 125039"/>
                <a:gd name="connsiteX74" fmla="*/ 41263 w 166719"/>
                <a:gd name="connsiteY74" fmla="*/ 41124 h 125039"/>
                <a:gd name="connsiteX75" fmla="*/ 43903 w 166719"/>
                <a:gd name="connsiteY75" fmla="*/ 35984 h 125039"/>
                <a:gd name="connsiteX76" fmla="*/ 46404 w 166719"/>
                <a:gd name="connsiteY76" fmla="*/ 35984 h 125039"/>
                <a:gd name="connsiteX77" fmla="*/ 49043 w 166719"/>
                <a:gd name="connsiteY77" fmla="*/ 33344 h 125039"/>
                <a:gd name="connsiteX78" fmla="*/ 51544 w 166719"/>
                <a:gd name="connsiteY78" fmla="*/ 28203 h 125039"/>
                <a:gd name="connsiteX79" fmla="*/ 56685 w 166719"/>
                <a:gd name="connsiteY79" fmla="*/ 23063 h 125039"/>
                <a:gd name="connsiteX80" fmla="*/ 61825 w 166719"/>
                <a:gd name="connsiteY80" fmla="*/ 17922 h 125039"/>
                <a:gd name="connsiteX81" fmla="*/ 64465 w 166719"/>
                <a:gd name="connsiteY81" fmla="*/ 17922 h 125039"/>
                <a:gd name="connsiteX82" fmla="*/ 69605 w 166719"/>
                <a:gd name="connsiteY82" fmla="*/ 17922 h 125039"/>
                <a:gd name="connsiteX83" fmla="*/ 79887 w 166719"/>
                <a:gd name="connsiteY83" fmla="*/ 17922 h 125039"/>
                <a:gd name="connsiteX84" fmla="*/ 85305 w 166719"/>
                <a:gd name="connsiteY84" fmla="*/ 17922 h 125039"/>
                <a:gd name="connsiteX85" fmla="*/ 90445 w 166719"/>
                <a:gd name="connsiteY85" fmla="*/ 17922 h 125039"/>
                <a:gd name="connsiteX86" fmla="*/ 95586 w 166719"/>
                <a:gd name="connsiteY86" fmla="*/ 20562 h 125039"/>
                <a:gd name="connsiteX87" fmla="*/ 100727 w 166719"/>
                <a:gd name="connsiteY87" fmla="*/ 20562 h 125039"/>
                <a:gd name="connsiteX88" fmla="*/ 103227 w 166719"/>
                <a:gd name="connsiteY88" fmla="*/ 20562 h 125039"/>
                <a:gd name="connsiteX89" fmla="*/ 108507 w 166719"/>
                <a:gd name="connsiteY89" fmla="*/ 20562 h 125039"/>
                <a:gd name="connsiteX90" fmla="*/ 113647 w 166719"/>
                <a:gd name="connsiteY90" fmla="*/ 20562 h 125039"/>
                <a:gd name="connsiteX91" fmla="*/ 121427 w 166719"/>
                <a:gd name="connsiteY91" fmla="*/ 20562 h 125039"/>
                <a:gd name="connsiteX92" fmla="*/ 131709 w 166719"/>
                <a:gd name="connsiteY92" fmla="*/ 15422 h 125039"/>
                <a:gd name="connsiteX93" fmla="*/ 139350 w 166719"/>
                <a:gd name="connsiteY93" fmla="*/ 12921 h 125039"/>
                <a:gd name="connsiteX94" fmla="*/ 141990 w 166719"/>
                <a:gd name="connsiteY94" fmla="*/ 10281 h 125039"/>
                <a:gd name="connsiteX95" fmla="*/ 149770 w 166719"/>
                <a:gd name="connsiteY95" fmla="*/ 7780 h 125039"/>
                <a:gd name="connsiteX96" fmla="*/ 154910 w 166719"/>
                <a:gd name="connsiteY96" fmla="*/ 7780 h 125039"/>
                <a:gd name="connsiteX97" fmla="*/ 162691 w 166719"/>
                <a:gd name="connsiteY97" fmla="*/ 2640 h 125039"/>
                <a:gd name="connsiteX98" fmla="*/ 167831 w 166719"/>
                <a:gd name="connsiteY98" fmla="*/ 2640 h 125039"/>
                <a:gd name="connsiteX99" fmla="*/ 170332 w 166719"/>
                <a:gd name="connsiteY99" fmla="*/ 0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66719" h="125039">
                  <a:moveTo>
                    <a:pt x="0" y="126012"/>
                  </a:moveTo>
                  <a:lnTo>
                    <a:pt x="2501" y="126012"/>
                  </a:lnTo>
                  <a:lnTo>
                    <a:pt x="2501" y="123373"/>
                  </a:lnTo>
                  <a:lnTo>
                    <a:pt x="0" y="123373"/>
                  </a:lnTo>
                  <a:lnTo>
                    <a:pt x="0" y="120733"/>
                  </a:lnTo>
                  <a:lnTo>
                    <a:pt x="2501" y="120733"/>
                  </a:lnTo>
                  <a:lnTo>
                    <a:pt x="2501" y="115592"/>
                  </a:lnTo>
                  <a:lnTo>
                    <a:pt x="0" y="113092"/>
                  </a:lnTo>
                  <a:lnTo>
                    <a:pt x="0" y="110591"/>
                  </a:lnTo>
                  <a:lnTo>
                    <a:pt x="2501" y="110591"/>
                  </a:lnTo>
                  <a:lnTo>
                    <a:pt x="2501" y="107951"/>
                  </a:lnTo>
                  <a:lnTo>
                    <a:pt x="5140" y="105450"/>
                  </a:lnTo>
                  <a:lnTo>
                    <a:pt x="5140" y="102810"/>
                  </a:lnTo>
                  <a:lnTo>
                    <a:pt x="7780" y="100310"/>
                  </a:lnTo>
                  <a:lnTo>
                    <a:pt x="15422" y="97670"/>
                  </a:lnTo>
                  <a:lnTo>
                    <a:pt x="15422" y="95169"/>
                  </a:lnTo>
                  <a:lnTo>
                    <a:pt x="12921" y="92529"/>
                  </a:lnTo>
                  <a:lnTo>
                    <a:pt x="7780" y="92529"/>
                  </a:lnTo>
                  <a:lnTo>
                    <a:pt x="10281" y="90029"/>
                  </a:lnTo>
                  <a:lnTo>
                    <a:pt x="10281" y="87389"/>
                  </a:lnTo>
                  <a:lnTo>
                    <a:pt x="12921" y="87389"/>
                  </a:lnTo>
                  <a:lnTo>
                    <a:pt x="12921" y="92529"/>
                  </a:lnTo>
                  <a:lnTo>
                    <a:pt x="23202" y="92529"/>
                  </a:lnTo>
                  <a:lnTo>
                    <a:pt x="28342" y="87389"/>
                  </a:lnTo>
                  <a:lnTo>
                    <a:pt x="30982" y="82248"/>
                  </a:lnTo>
                  <a:lnTo>
                    <a:pt x="30982" y="77108"/>
                  </a:lnTo>
                  <a:lnTo>
                    <a:pt x="30982" y="74607"/>
                  </a:lnTo>
                  <a:lnTo>
                    <a:pt x="28342" y="71967"/>
                  </a:lnTo>
                  <a:lnTo>
                    <a:pt x="30982" y="69467"/>
                  </a:lnTo>
                  <a:lnTo>
                    <a:pt x="36122" y="69467"/>
                  </a:lnTo>
                  <a:lnTo>
                    <a:pt x="41263" y="64326"/>
                  </a:lnTo>
                  <a:lnTo>
                    <a:pt x="43903" y="64326"/>
                  </a:lnTo>
                  <a:lnTo>
                    <a:pt x="43903" y="61825"/>
                  </a:lnTo>
                  <a:lnTo>
                    <a:pt x="43903" y="56685"/>
                  </a:lnTo>
                  <a:lnTo>
                    <a:pt x="43903" y="54045"/>
                  </a:lnTo>
                  <a:lnTo>
                    <a:pt x="38762" y="48904"/>
                  </a:lnTo>
                  <a:lnTo>
                    <a:pt x="38762" y="46404"/>
                  </a:lnTo>
                  <a:lnTo>
                    <a:pt x="36122" y="48904"/>
                  </a:lnTo>
                  <a:lnTo>
                    <a:pt x="36122" y="54045"/>
                  </a:lnTo>
                  <a:lnTo>
                    <a:pt x="30982" y="54045"/>
                  </a:lnTo>
                  <a:lnTo>
                    <a:pt x="30982" y="56685"/>
                  </a:lnTo>
                  <a:lnTo>
                    <a:pt x="28342" y="56685"/>
                  </a:lnTo>
                  <a:lnTo>
                    <a:pt x="28342" y="61825"/>
                  </a:lnTo>
                  <a:lnTo>
                    <a:pt x="25703" y="61825"/>
                  </a:lnTo>
                  <a:lnTo>
                    <a:pt x="25703" y="64326"/>
                  </a:lnTo>
                  <a:lnTo>
                    <a:pt x="23202" y="64326"/>
                  </a:lnTo>
                  <a:lnTo>
                    <a:pt x="20562" y="69467"/>
                  </a:lnTo>
                  <a:lnTo>
                    <a:pt x="18061" y="69467"/>
                  </a:lnTo>
                  <a:lnTo>
                    <a:pt x="18061" y="74607"/>
                  </a:lnTo>
                  <a:lnTo>
                    <a:pt x="15422" y="74607"/>
                  </a:lnTo>
                  <a:lnTo>
                    <a:pt x="15422" y="77108"/>
                  </a:lnTo>
                  <a:lnTo>
                    <a:pt x="12921" y="79748"/>
                  </a:lnTo>
                  <a:lnTo>
                    <a:pt x="12921" y="77108"/>
                  </a:lnTo>
                  <a:lnTo>
                    <a:pt x="15422" y="74607"/>
                  </a:lnTo>
                  <a:lnTo>
                    <a:pt x="15422" y="71967"/>
                  </a:lnTo>
                  <a:lnTo>
                    <a:pt x="12921" y="69467"/>
                  </a:lnTo>
                  <a:lnTo>
                    <a:pt x="12921" y="64326"/>
                  </a:lnTo>
                  <a:lnTo>
                    <a:pt x="10281" y="66966"/>
                  </a:lnTo>
                  <a:lnTo>
                    <a:pt x="7780" y="71967"/>
                  </a:lnTo>
                  <a:lnTo>
                    <a:pt x="7780" y="77108"/>
                  </a:lnTo>
                  <a:lnTo>
                    <a:pt x="7780" y="82248"/>
                  </a:lnTo>
                  <a:lnTo>
                    <a:pt x="7780" y="84888"/>
                  </a:lnTo>
                  <a:lnTo>
                    <a:pt x="5140" y="79748"/>
                  </a:lnTo>
                  <a:lnTo>
                    <a:pt x="5140" y="77108"/>
                  </a:lnTo>
                  <a:lnTo>
                    <a:pt x="7780" y="74607"/>
                  </a:lnTo>
                  <a:lnTo>
                    <a:pt x="7780" y="71967"/>
                  </a:lnTo>
                  <a:lnTo>
                    <a:pt x="12921" y="61825"/>
                  </a:lnTo>
                  <a:lnTo>
                    <a:pt x="15422" y="59185"/>
                  </a:lnTo>
                  <a:lnTo>
                    <a:pt x="18061" y="59185"/>
                  </a:lnTo>
                  <a:lnTo>
                    <a:pt x="18061" y="56685"/>
                  </a:lnTo>
                  <a:lnTo>
                    <a:pt x="23202" y="51544"/>
                  </a:lnTo>
                  <a:lnTo>
                    <a:pt x="28342" y="51544"/>
                  </a:lnTo>
                  <a:lnTo>
                    <a:pt x="30982" y="51544"/>
                  </a:lnTo>
                  <a:lnTo>
                    <a:pt x="36122" y="46404"/>
                  </a:lnTo>
                  <a:lnTo>
                    <a:pt x="41263" y="41124"/>
                  </a:lnTo>
                  <a:lnTo>
                    <a:pt x="43903" y="35984"/>
                  </a:lnTo>
                  <a:lnTo>
                    <a:pt x="46404" y="35984"/>
                  </a:lnTo>
                  <a:lnTo>
                    <a:pt x="49043" y="33344"/>
                  </a:lnTo>
                  <a:lnTo>
                    <a:pt x="51544" y="28203"/>
                  </a:lnTo>
                  <a:lnTo>
                    <a:pt x="56685" y="23063"/>
                  </a:lnTo>
                  <a:lnTo>
                    <a:pt x="61825" y="17922"/>
                  </a:lnTo>
                  <a:lnTo>
                    <a:pt x="64465" y="17922"/>
                  </a:lnTo>
                  <a:lnTo>
                    <a:pt x="69605" y="17922"/>
                  </a:lnTo>
                  <a:lnTo>
                    <a:pt x="79887" y="17922"/>
                  </a:lnTo>
                  <a:lnTo>
                    <a:pt x="85305" y="17922"/>
                  </a:lnTo>
                  <a:lnTo>
                    <a:pt x="90445" y="17922"/>
                  </a:lnTo>
                  <a:lnTo>
                    <a:pt x="95586" y="20562"/>
                  </a:lnTo>
                  <a:lnTo>
                    <a:pt x="100727" y="20562"/>
                  </a:lnTo>
                  <a:lnTo>
                    <a:pt x="103227" y="20562"/>
                  </a:lnTo>
                  <a:lnTo>
                    <a:pt x="108507" y="20562"/>
                  </a:lnTo>
                  <a:lnTo>
                    <a:pt x="113647" y="20562"/>
                  </a:lnTo>
                  <a:lnTo>
                    <a:pt x="121427" y="20562"/>
                  </a:lnTo>
                  <a:lnTo>
                    <a:pt x="131709" y="15422"/>
                  </a:lnTo>
                  <a:lnTo>
                    <a:pt x="139350" y="12921"/>
                  </a:lnTo>
                  <a:lnTo>
                    <a:pt x="141990" y="10281"/>
                  </a:lnTo>
                  <a:lnTo>
                    <a:pt x="149770" y="7780"/>
                  </a:lnTo>
                  <a:lnTo>
                    <a:pt x="154910" y="7780"/>
                  </a:lnTo>
                  <a:lnTo>
                    <a:pt x="162691" y="2640"/>
                  </a:lnTo>
                  <a:lnTo>
                    <a:pt x="167831" y="2640"/>
                  </a:lnTo>
                  <a:lnTo>
                    <a:pt x="170332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A864472F-EBD0-4F6B-917D-E9907A51A3A2}"/>
                </a:ext>
              </a:extLst>
            </p:cNvPr>
            <p:cNvSpPr/>
            <p:nvPr/>
          </p:nvSpPr>
          <p:spPr>
            <a:xfrm>
              <a:off x="8637281" y="1794888"/>
              <a:ext cx="138933" cy="180613"/>
            </a:xfrm>
            <a:custGeom>
              <a:avLst/>
              <a:gdLst>
                <a:gd name="connsiteX0" fmla="*/ 0 w 138933"/>
                <a:gd name="connsiteY0" fmla="*/ 146297 h 180613"/>
                <a:gd name="connsiteX1" fmla="*/ 10420 w 138933"/>
                <a:gd name="connsiteY1" fmla="*/ 146297 h 180613"/>
                <a:gd name="connsiteX2" fmla="*/ 15560 w 138933"/>
                <a:gd name="connsiteY2" fmla="*/ 146297 h 180613"/>
                <a:gd name="connsiteX3" fmla="*/ 25842 w 138933"/>
                <a:gd name="connsiteY3" fmla="*/ 141156 h 180613"/>
                <a:gd name="connsiteX4" fmla="*/ 25842 w 138933"/>
                <a:gd name="connsiteY4" fmla="*/ 143796 h 180613"/>
                <a:gd name="connsiteX5" fmla="*/ 28342 w 138933"/>
                <a:gd name="connsiteY5" fmla="*/ 146297 h 180613"/>
                <a:gd name="connsiteX6" fmla="*/ 28342 w 138933"/>
                <a:gd name="connsiteY6" fmla="*/ 148936 h 180613"/>
                <a:gd name="connsiteX7" fmla="*/ 25842 w 138933"/>
                <a:gd name="connsiteY7" fmla="*/ 148936 h 180613"/>
                <a:gd name="connsiteX8" fmla="*/ 25842 w 138933"/>
                <a:gd name="connsiteY8" fmla="*/ 151437 h 180613"/>
                <a:gd name="connsiteX9" fmla="*/ 28342 w 138933"/>
                <a:gd name="connsiteY9" fmla="*/ 148936 h 180613"/>
                <a:gd name="connsiteX10" fmla="*/ 28342 w 138933"/>
                <a:gd name="connsiteY10" fmla="*/ 154077 h 180613"/>
                <a:gd name="connsiteX11" fmla="*/ 28342 w 138933"/>
                <a:gd name="connsiteY11" fmla="*/ 159217 h 180613"/>
                <a:gd name="connsiteX12" fmla="*/ 25842 w 138933"/>
                <a:gd name="connsiteY12" fmla="*/ 164219 h 180613"/>
                <a:gd name="connsiteX13" fmla="*/ 25842 w 138933"/>
                <a:gd name="connsiteY13" fmla="*/ 166859 h 180613"/>
                <a:gd name="connsiteX14" fmla="*/ 28342 w 138933"/>
                <a:gd name="connsiteY14" fmla="*/ 169359 h 180613"/>
                <a:gd name="connsiteX15" fmla="*/ 28342 w 138933"/>
                <a:gd name="connsiteY15" fmla="*/ 174500 h 180613"/>
                <a:gd name="connsiteX16" fmla="*/ 25842 w 138933"/>
                <a:gd name="connsiteY16" fmla="*/ 177140 h 180613"/>
                <a:gd name="connsiteX17" fmla="*/ 28342 w 138933"/>
                <a:gd name="connsiteY17" fmla="*/ 182280 h 180613"/>
                <a:gd name="connsiteX18" fmla="*/ 25842 w 138933"/>
                <a:gd name="connsiteY18" fmla="*/ 184781 h 180613"/>
                <a:gd name="connsiteX19" fmla="*/ 28342 w 138933"/>
                <a:gd name="connsiteY19" fmla="*/ 184781 h 180613"/>
                <a:gd name="connsiteX20" fmla="*/ 28342 w 138933"/>
                <a:gd name="connsiteY20" fmla="*/ 182280 h 180613"/>
                <a:gd name="connsiteX21" fmla="*/ 28342 w 138933"/>
                <a:gd name="connsiteY21" fmla="*/ 184781 h 180613"/>
                <a:gd name="connsiteX22" fmla="*/ 33622 w 138933"/>
                <a:gd name="connsiteY22" fmla="*/ 190060 h 180613"/>
                <a:gd name="connsiteX23" fmla="*/ 33622 w 138933"/>
                <a:gd name="connsiteY23" fmla="*/ 192700 h 180613"/>
                <a:gd name="connsiteX24" fmla="*/ 38762 w 138933"/>
                <a:gd name="connsiteY24" fmla="*/ 192700 h 180613"/>
                <a:gd name="connsiteX25" fmla="*/ 43903 w 138933"/>
                <a:gd name="connsiteY25" fmla="*/ 192700 h 180613"/>
                <a:gd name="connsiteX26" fmla="*/ 49043 w 138933"/>
                <a:gd name="connsiteY26" fmla="*/ 192700 h 180613"/>
                <a:gd name="connsiteX27" fmla="*/ 49043 w 138933"/>
                <a:gd name="connsiteY27" fmla="*/ 190060 h 180613"/>
                <a:gd name="connsiteX28" fmla="*/ 43903 w 138933"/>
                <a:gd name="connsiteY28" fmla="*/ 190060 h 180613"/>
                <a:gd name="connsiteX29" fmla="*/ 41263 w 138933"/>
                <a:gd name="connsiteY29" fmla="*/ 192700 h 180613"/>
                <a:gd name="connsiteX30" fmla="*/ 38762 w 138933"/>
                <a:gd name="connsiteY30" fmla="*/ 192700 h 180613"/>
                <a:gd name="connsiteX31" fmla="*/ 38762 w 138933"/>
                <a:gd name="connsiteY31" fmla="*/ 190060 h 180613"/>
                <a:gd name="connsiteX32" fmla="*/ 36123 w 138933"/>
                <a:gd name="connsiteY32" fmla="*/ 190060 h 180613"/>
                <a:gd name="connsiteX33" fmla="*/ 33622 w 138933"/>
                <a:gd name="connsiteY33" fmla="*/ 187421 h 180613"/>
                <a:gd name="connsiteX34" fmla="*/ 33622 w 138933"/>
                <a:gd name="connsiteY34" fmla="*/ 184781 h 180613"/>
                <a:gd name="connsiteX35" fmla="*/ 30982 w 138933"/>
                <a:gd name="connsiteY35" fmla="*/ 184781 h 180613"/>
                <a:gd name="connsiteX36" fmla="*/ 30982 w 138933"/>
                <a:gd name="connsiteY36" fmla="*/ 179640 h 180613"/>
                <a:gd name="connsiteX37" fmla="*/ 30982 w 138933"/>
                <a:gd name="connsiteY37" fmla="*/ 174500 h 180613"/>
                <a:gd name="connsiteX38" fmla="*/ 30982 w 138933"/>
                <a:gd name="connsiteY38" fmla="*/ 169359 h 180613"/>
                <a:gd name="connsiteX39" fmla="*/ 28342 w 138933"/>
                <a:gd name="connsiteY39" fmla="*/ 169359 h 180613"/>
                <a:gd name="connsiteX40" fmla="*/ 30982 w 138933"/>
                <a:gd name="connsiteY40" fmla="*/ 169359 h 180613"/>
                <a:gd name="connsiteX41" fmla="*/ 28342 w 138933"/>
                <a:gd name="connsiteY41" fmla="*/ 166859 h 180613"/>
                <a:gd name="connsiteX42" fmla="*/ 30982 w 138933"/>
                <a:gd name="connsiteY42" fmla="*/ 166859 h 180613"/>
                <a:gd name="connsiteX43" fmla="*/ 30982 w 138933"/>
                <a:gd name="connsiteY43" fmla="*/ 161718 h 180613"/>
                <a:gd name="connsiteX44" fmla="*/ 28342 w 138933"/>
                <a:gd name="connsiteY44" fmla="*/ 159217 h 180613"/>
                <a:gd name="connsiteX45" fmla="*/ 30982 w 138933"/>
                <a:gd name="connsiteY45" fmla="*/ 159217 h 180613"/>
                <a:gd name="connsiteX46" fmla="*/ 30982 w 138933"/>
                <a:gd name="connsiteY46" fmla="*/ 164219 h 180613"/>
                <a:gd name="connsiteX47" fmla="*/ 33622 w 138933"/>
                <a:gd name="connsiteY47" fmla="*/ 164219 h 180613"/>
                <a:gd name="connsiteX48" fmla="*/ 30982 w 138933"/>
                <a:gd name="connsiteY48" fmla="*/ 159217 h 180613"/>
                <a:gd name="connsiteX49" fmla="*/ 33622 w 138933"/>
                <a:gd name="connsiteY49" fmla="*/ 156578 h 180613"/>
                <a:gd name="connsiteX50" fmla="*/ 33622 w 138933"/>
                <a:gd name="connsiteY50" fmla="*/ 164219 h 180613"/>
                <a:gd name="connsiteX51" fmla="*/ 36123 w 138933"/>
                <a:gd name="connsiteY51" fmla="*/ 161718 h 180613"/>
                <a:gd name="connsiteX52" fmla="*/ 33622 w 138933"/>
                <a:gd name="connsiteY52" fmla="*/ 156578 h 180613"/>
                <a:gd name="connsiteX53" fmla="*/ 36123 w 138933"/>
                <a:gd name="connsiteY53" fmla="*/ 156578 h 180613"/>
                <a:gd name="connsiteX54" fmla="*/ 38762 w 138933"/>
                <a:gd name="connsiteY54" fmla="*/ 161718 h 180613"/>
                <a:gd name="connsiteX55" fmla="*/ 38762 w 138933"/>
                <a:gd name="connsiteY55" fmla="*/ 156578 h 180613"/>
                <a:gd name="connsiteX56" fmla="*/ 43903 w 138933"/>
                <a:gd name="connsiteY56" fmla="*/ 156578 h 180613"/>
                <a:gd name="connsiteX57" fmla="*/ 43903 w 138933"/>
                <a:gd name="connsiteY57" fmla="*/ 154077 h 180613"/>
                <a:gd name="connsiteX58" fmla="*/ 41263 w 138933"/>
                <a:gd name="connsiteY58" fmla="*/ 154077 h 180613"/>
                <a:gd name="connsiteX59" fmla="*/ 43903 w 138933"/>
                <a:gd name="connsiteY59" fmla="*/ 151437 h 180613"/>
                <a:gd name="connsiteX60" fmla="*/ 43903 w 138933"/>
                <a:gd name="connsiteY60" fmla="*/ 146297 h 180613"/>
                <a:gd name="connsiteX61" fmla="*/ 38762 w 138933"/>
                <a:gd name="connsiteY61" fmla="*/ 146297 h 180613"/>
                <a:gd name="connsiteX62" fmla="*/ 33622 w 138933"/>
                <a:gd name="connsiteY62" fmla="*/ 146297 h 180613"/>
                <a:gd name="connsiteX63" fmla="*/ 33622 w 138933"/>
                <a:gd name="connsiteY63" fmla="*/ 148936 h 180613"/>
                <a:gd name="connsiteX64" fmla="*/ 30982 w 138933"/>
                <a:gd name="connsiteY64" fmla="*/ 148936 h 180613"/>
                <a:gd name="connsiteX65" fmla="*/ 28342 w 138933"/>
                <a:gd name="connsiteY65" fmla="*/ 146297 h 180613"/>
                <a:gd name="connsiteX66" fmla="*/ 28342 w 138933"/>
                <a:gd name="connsiteY66" fmla="*/ 143796 h 180613"/>
                <a:gd name="connsiteX67" fmla="*/ 30982 w 138933"/>
                <a:gd name="connsiteY67" fmla="*/ 146297 h 180613"/>
                <a:gd name="connsiteX68" fmla="*/ 33622 w 138933"/>
                <a:gd name="connsiteY68" fmla="*/ 143796 h 180613"/>
                <a:gd name="connsiteX69" fmla="*/ 36123 w 138933"/>
                <a:gd name="connsiteY69" fmla="*/ 143796 h 180613"/>
                <a:gd name="connsiteX70" fmla="*/ 38762 w 138933"/>
                <a:gd name="connsiteY70" fmla="*/ 141156 h 180613"/>
                <a:gd name="connsiteX71" fmla="*/ 38762 w 138933"/>
                <a:gd name="connsiteY71" fmla="*/ 138655 h 180613"/>
                <a:gd name="connsiteX72" fmla="*/ 43903 w 138933"/>
                <a:gd name="connsiteY72" fmla="*/ 133515 h 180613"/>
                <a:gd name="connsiteX73" fmla="*/ 46543 w 138933"/>
                <a:gd name="connsiteY73" fmla="*/ 128374 h 180613"/>
                <a:gd name="connsiteX74" fmla="*/ 49043 w 138933"/>
                <a:gd name="connsiteY74" fmla="*/ 125734 h 180613"/>
                <a:gd name="connsiteX75" fmla="*/ 51683 w 138933"/>
                <a:gd name="connsiteY75" fmla="*/ 120733 h 180613"/>
                <a:gd name="connsiteX76" fmla="*/ 51683 w 138933"/>
                <a:gd name="connsiteY76" fmla="*/ 118093 h 180613"/>
                <a:gd name="connsiteX77" fmla="*/ 54184 w 138933"/>
                <a:gd name="connsiteY77" fmla="*/ 112953 h 180613"/>
                <a:gd name="connsiteX78" fmla="*/ 56824 w 138933"/>
                <a:gd name="connsiteY78" fmla="*/ 110452 h 180613"/>
                <a:gd name="connsiteX79" fmla="*/ 61964 w 138933"/>
                <a:gd name="connsiteY79" fmla="*/ 105311 h 180613"/>
                <a:gd name="connsiteX80" fmla="*/ 67244 w 138933"/>
                <a:gd name="connsiteY80" fmla="*/ 100032 h 180613"/>
                <a:gd name="connsiteX81" fmla="*/ 72384 w 138933"/>
                <a:gd name="connsiteY81" fmla="*/ 97531 h 180613"/>
                <a:gd name="connsiteX82" fmla="*/ 80164 w 138933"/>
                <a:gd name="connsiteY82" fmla="*/ 94891 h 180613"/>
                <a:gd name="connsiteX83" fmla="*/ 82665 w 138933"/>
                <a:gd name="connsiteY83" fmla="*/ 92391 h 180613"/>
                <a:gd name="connsiteX84" fmla="*/ 90446 w 138933"/>
                <a:gd name="connsiteY84" fmla="*/ 87250 h 180613"/>
                <a:gd name="connsiteX85" fmla="*/ 98226 w 138933"/>
                <a:gd name="connsiteY85" fmla="*/ 79609 h 180613"/>
                <a:gd name="connsiteX86" fmla="*/ 100727 w 138933"/>
                <a:gd name="connsiteY86" fmla="*/ 76969 h 180613"/>
                <a:gd name="connsiteX87" fmla="*/ 105867 w 138933"/>
                <a:gd name="connsiteY87" fmla="*/ 74468 h 180613"/>
                <a:gd name="connsiteX88" fmla="*/ 108507 w 138933"/>
                <a:gd name="connsiteY88" fmla="*/ 71828 h 180613"/>
                <a:gd name="connsiteX89" fmla="*/ 113647 w 138933"/>
                <a:gd name="connsiteY89" fmla="*/ 61547 h 180613"/>
                <a:gd name="connsiteX90" fmla="*/ 121428 w 138933"/>
                <a:gd name="connsiteY90" fmla="*/ 43625 h 180613"/>
                <a:gd name="connsiteX91" fmla="*/ 121428 w 138933"/>
                <a:gd name="connsiteY91" fmla="*/ 38484 h 180613"/>
                <a:gd name="connsiteX92" fmla="*/ 124067 w 138933"/>
                <a:gd name="connsiteY92" fmla="*/ 38484 h 180613"/>
                <a:gd name="connsiteX93" fmla="*/ 124067 w 138933"/>
                <a:gd name="connsiteY93" fmla="*/ 33344 h 180613"/>
                <a:gd name="connsiteX94" fmla="*/ 126568 w 138933"/>
                <a:gd name="connsiteY94" fmla="*/ 30843 h 180613"/>
                <a:gd name="connsiteX95" fmla="*/ 126568 w 138933"/>
                <a:gd name="connsiteY95" fmla="*/ 28203 h 180613"/>
                <a:gd name="connsiteX96" fmla="*/ 136849 w 138933"/>
                <a:gd name="connsiteY96" fmla="*/ 17922 h 180613"/>
                <a:gd name="connsiteX97" fmla="*/ 139489 w 138933"/>
                <a:gd name="connsiteY97" fmla="*/ 12782 h 180613"/>
                <a:gd name="connsiteX98" fmla="*/ 141990 w 138933"/>
                <a:gd name="connsiteY98" fmla="*/ 10281 h 180613"/>
                <a:gd name="connsiteX99" fmla="*/ 147130 w 138933"/>
                <a:gd name="connsiteY99" fmla="*/ 0 h 18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180613">
                  <a:moveTo>
                    <a:pt x="0" y="146297"/>
                  </a:moveTo>
                  <a:lnTo>
                    <a:pt x="10420" y="146297"/>
                  </a:lnTo>
                  <a:lnTo>
                    <a:pt x="15560" y="146297"/>
                  </a:lnTo>
                  <a:lnTo>
                    <a:pt x="25842" y="141156"/>
                  </a:lnTo>
                  <a:lnTo>
                    <a:pt x="25842" y="143796"/>
                  </a:lnTo>
                  <a:lnTo>
                    <a:pt x="28342" y="146297"/>
                  </a:lnTo>
                  <a:lnTo>
                    <a:pt x="28342" y="148936"/>
                  </a:lnTo>
                  <a:lnTo>
                    <a:pt x="25842" y="148936"/>
                  </a:lnTo>
                  <a:lnTo>
                    <a:pt x="25842" y="151437"/>
                  </a:lnTo>
                  <a:lnTo>
                    <a:pt x="28342" y="148936"/>
                  </a:lnTo>
                  <a:lnTo>
                    <a:pt x="28342" y="154077"/>
                  </a:lnTo>
                  <a:lnTo>
                    <a:pt x="28342" y="159217"/>
                  </a:lnTo>
                  <a:lnTo>
                    <a:pt x="25842" y="164219"/>
                  </a:lnTo>
                  <a:lnTo>
                    <a:pt x="25842" y="166859"/>
                  </a:lnTo>
                  <a:lnTo>
                    <a:pt x="28342" y="169359"/>
                  </a:lnTo>
                  <a:lnTo>
                    <a:pt x="28342" y="174500"/>
                  </a:lnTo>
                  <a:lnTo>
                    <a:pt x="25842" y="177140"/>
                  </a:lnTo>
                  <a:lnTo>
                    <a:pt x="28342" y="182280"/>
                  </a:lnTo>
                  <a:lnTo>
                    <a:pt x="25842" y="184781"/>
                  </a:lnTo>
                  <a:lnTo>
                    <a:pt x="28342" y="184781"/>
                  </a:lnTo>
                  <a:lnTo>
                    <a:pt x="28342" y="182280"/>
                  </a:lnTo>
                  <a:lnTo>
                    <a:pt x="28342" y="184781"/>
                  </a:lnTo>
                  <a:lnTo>
                    <a:pt x="33622" y="190060"/>
                  </a:lnTo>
                  <a:lnTo>
                    <a:pt x="33622" y="192700"/>
                  </a:lnTo>
                  <a:lnTo>
                    <a:pt x="38762" y="192700"/>
                  </a:lnTo>
                  <a:lnTo>
                    <a:pt x="43903" y="192700"/>
                  </a:lnTo>
                  <a:lnTo>
                    <a:pt x="49043" y="192700"/>
                  </a:lnTo>
                  <a:lnTo>
                    <a:pt x="49043" y="190060"/>
                  </a:lnTo>
                  <a:lnTo>
                    <a:pt x="43903" y="190060"/>
                  </a:lnTo>
                  <a:lnTo>
                    <a:pt x="41263" y="192700"/>
                  </a:lnTo>
                  <a:lnTo>
                    <a:pt x="38762" y="192700"/>
                  </a:lnTo>
                  <a:lnTo>
                    <a:pt x="38762" y="190060"/>
                  </a:lnTo>
                  <a:lnTo>
                    <a:pt x="36123" y="190060"/>
                  </a:lnTo>
                  <a:lnTo>
                    <a:pt x="33622" y="187421"/>
                  </a:lnTo>
                  <a:lnTo>
                    <a:pt x="33622" y="184781"/>
                  </a:lnTo>
                  <a:lnTo>
                    <a:pt x="30982" y="184781"/>
                  </a:lnTo>
                  <a:lnTo>
                    <a:pt x="30982" y="179640"/>
                  </a:lnTo>
                  <a:lnTo>
                    <a:pt x="30982" y="174500"/>
                  </a:lnTo>
                  <a:lnTo>
                    <a:pt x="30982" y="169359"/>
                  </a:lnTo>
                  <a:lnTo>
                    <a:pt x="28342" y="169359"/>
                  </a:lnTo>
                  <a:lnTo>
                    <a:pt x="30982" y="169359"/>
                  </a:lnTo>
                  <a:lnTo>
                    <a:pt x="28342" y="166859"/>
                  </a:lnTo>
                  <a:lnTo>
                    <a:pt x="30982" y="166859"/>
                  </a:lnTo>
                  <a:lnTo>
                    <a:pt x="30982" y="161718"/>
                  </a:lnTo>
                  <a:lnTo>
                    <a:pt x="28342" y="159217"/>
                  </a:lnTo>
                  <a:lnTo>
                    <a:pt x="30982" y="159217"/>
                  </a:lnTo>
                  <a:lnTo>
                    <a:pt x="30982" y="164219"/>
                  </a:lnTo>
                  <a:lnTo>
                    <a:pt x="33622" y="164219"/>
                  </a:lnTo>
                  <a:lnTo>
                    <a:pt x="30982" y="159217"/>
                  </a:lnTo>
                  <a:lnTo>
                    <a:pt x="33622" y="156578"/>
                  </a:lnTo>
                  <a:lnTo>
                    <a:pt x="33622" y="164219"/>
                  </a:lnTo>
                  <a:lnTo>
                    <a:pt x="36123" y="161718"/>
                  </a:lnTo>
                  <a:lnTo>
                    <a:pt x="33622" y="156578"/>
                  </a:lnTo>
                  <a:lnTo>
                    <a:pt x="36123" y="156578"/>
                  </a:lnTo>
                  <a:lnTo>
                    <a:pt x="38762" y="161718"/>
                  </a:lnTo>
                  <a:lnTo>
                    <a:pt x="38762" y="156578"/>
                  </a:lnTo>
                  <a:lnTo>
                    <a:pt x="43903" y="156578"/>
                  </a:lnTo>
                  <a:lnTo>
                    <a:pt x="43903" y="154077"/>
                  </a:lnTo>
                  <a:lnTo>
                    <a:pt x="41263" y="154077"/>
                  </a:lnTo>
                  <a:lnTo>
                    <a:pt x="43903" y="151437"/>
                  </a:lnTo>
                  <a:lnTo>
                    <a:pt x="43903" y="146297"/>
                  </a:lnTo>
                  <a:lnTo>
                    <a:pt x="38762" y="146297"/>
                  </a:lnTo>
                  <a:lnTo>
                    <a:pt x="33622" y="146297"/>
                  </a:lnTo>
                  <a:lnTo>
                    <a:pt x="33622" y="148936"/>
                  </a:lnTo>
                  <a:lnTo>
                    <a:pt x="30982" y="148936"/>
                  </a:lnTo>
                  <a:lnTo>
                    <a:pt x="28342" y="146297"/>
                  </a:lnTo>
                  <a:lnTo>
                    <a:pt x="28342" y="143796"/>
                  </a:lnTo>
                  <a:lnTo>
                    <a:pt x="30982" y="146297"/>
                  </a:lnTo>
                  <a:lnTo>
                    <a:pt x="33622" y="143796"/>
                  </a:lnTo>
                  <a:lnTo>
                    <a:pt x="36123" y="143796"/>
                  </a:lnTo>
                  <a:lnTo>
                    <a:pt x="38762" y="141156"/>
                  </a:lnTo>
                  <a:lnTo>
                    <a:pt x="38762" y="138655"/>
                  </a:lnTo>
                  <a:lnTo>
                    <a:pt x="43903" y="133515"/>
                  </a:lnTo>
                  <a:lnTo>
                    <a:pt x="46543" y="128374"/>
                  </a:lnTo>
                  <a:lnTo>
                    <a:pt x="49043" y="125734"/>
                  </a:lnTo>
                  <a:lnTo>
                    <a:pt x="51683" y="120733"/>
                  </a:lnTo>
                  <a:lnTo>
                    <a:pt x="51683" y="118093"/>
                  </a:lnTo>
                  <a:lnTo>
                    <a:pt x="54184" y="112953"/>
                  </a:lnTo>
                  <a:lnTo>
                    <a:pt x="56824" y="110452"/>
                  </a:lnTo>
                  <a:lnTo>
                    <a:pt x="61964" y="105311"/>
                  </a:lnTo>
                  <a:lnTo>
                    <a:pt x="67244" y="100032"/>
                  </a:lnTo>
                  <a:lnTo>
                    <a:pt x="72384" y="97531"/>
                  </a:lnTo>
                  <a:lnTo>
                    <a:pt x="80164" y="94891"/>
                  </a:lnTo>
                  <a:lnTo>
                    <a:pt x="82665" y="92391"/>
                  </a:lnTo>
                  <a:lnTo>
                    <a:pt x="90446" y="87250"/>
                  </a:lnTo>
                  <a:lnTo>
                    <a:pt x="98226" y="79609"/>
                  </a:lnTo>
                  <a:lnTo>
                    <a:pt x="100727" y="76969"/>
                  </a:lnTo>
                  <a:lnTo>
                    <a:pt x="105867" y="74468"/>
                  </a:lnTo>
                  <a:lnTo>
                    <a:pt x="108507" y="71828"/>
                  </a:lnTo>
                  <a:lnTo>
                    <a:pt x="113647" y="61547"/>
                  </a:lnTo>
                  <a:lnTo>
                    <a:pt x="121428" y="43625"/>
                  </a:lnTo>
                  <a:lnTo>
                    <a:pt x="121428" y="38484"/>
                  </a:lnTo>
                  <a:lnTo>
                    <a:pt x="124067" y="38484"/>
                  </a:lnTo>
                  <a:lnTo>
                    <a:pt x="124067" y="33344"/>
                  </a:lnTo>
                  <a:lnTo>
                    <a:pt x="126568" y="30843"/>
                  </a:lnTo>
                  <a:lnTo>
                    <a:pt x="126568" y="28203"/>
                  </a:lnTo>
                  <a:lnTo>
                    <a:pt x="136849" y="17922"/>
                  </a:lnTo>
                  <a:lnTo>
                    <a:pt x="139489" y="12782"/>
                  </a:lnTo>
                  <a:lnTo>
                    <a:pt x="141990" y="10281"/>
                  </a:lnTo>
                  <a:lnTo>
                    <a:pt x="14713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37A7544E-738D-4E6F-B4A3-E73EFDE235F0}"/>
                </a:ext>
              </a:extLst>
            </p:cNvPr>
            <p:cNvSpPr/>
            <p:nvPr/>
          </p:nvSpPr>
          <p:spPr>
            <a:xfrm>
              <a:off x="8784411" y="1758904"/>
              <a:ext cx="138933" cy="55573"/>
            </a:xfrm>
            <a:custGeom>
              <a:avLst/>
              <a:gdLst>
                <a:gd name="connsiteX0" fmla="*/ 0 w 138933"/>
                <a:gd name="connsiteY0" fmla="*/ 35984 h 55573"/>
                <a:gd name="connsiteX1" fmla="*/ 0 w 138933"/>
                <a:gd name="connsiteY1" fmla="*/ 28203 h 55573"/>
                <a:gd name="connsiteX2" fmla="*/ 2640 w 138933"/>
                <a:gd name="connsiteY2" fmla="*/ 18061 h 55573"/>
                <a:gd name="connsiteX3" fmla="*/ 7780 w 138933"/>
                <a:gd name="connsiteY3" fmla="*/ 7780 h 55573"/>
                <a:gd name="connsiteX4" fmla="*/ 10420 w 138933"/>
                <a:gd name="connsiteY4" fmla="*/ 2640 h 55573"/>
                <a:gd name="connsiteX5" fmla="*/ 12921 w 138933"/>
                <a:gd name="connsiteY5" fmla="*/ 0 h 55573"/>
                <a:gd name="connsiteX6" fmla="*/ 15561 w 138933"/>
                <a:gd name="connsiteY6" fmla="*/ 0 h 55573"/>
                <a:gd name="connsiteX7" fmla="*/ 18200 w 138933"/>
                <a:gd name="connsiteY7" fmla="*/ 2640 h 55573"/>
                <a:gd name="connsiteX8" fmla="*/ 18200 w 138933"/>
                <a:gd name="connsiteY8" fmla="*/ 5141 h 55573"/>
                <a:gd name="connsiteX9" fmla="*/ 15561 w 138933"/>
                <a:gd name="connsiteY9" fmla="*/ 7780 h 55573"/>
                <a:gd name="connsiteX10" fmla="*/ 15561 w 138933"/>
                <a:gd name="connsiteY10" fmla="*/ 5141 h 55573"/>
                <a:gd name="connsiteX11" fmla="*/ 12921 w 138933"/>
                <a:gd name="connsiteY11" fmla="*/ 5141 h 55573"/>
                <a:gd name="connsiteX12" fmla="*/ 15561 w 138933"/>
                <a:gd name="connsiteY12" fmla="*/ 5141 h 55573"/>
                <a:gd name="connsiteX13" fmla="*/ 15561 w 138933"/>
                <a:gd name="connsiteY13" fmla="*/ 10281 h 55573"/>
                <a:gd name="connsiteX14" fmla="*/ 15561 w 138933"/>
                <a:gd name="connsiteY14" fmla="*/ 7780 h 55573"/>
                <a:gd name="connsiteX15" fmla="*/ 18200 w 138933"/>
                <a:gd name="connsiteY15" fmla="*/ 7780 h 55573"/>
                <a:gd name="connsiteX16" fmla="*/ 23341 w 138933"/>
                <a:gd name="connsiteY16" fmla="*/ 15422 h 55573"/>
                <a:gd name="connsiteX17" fmla="*/ 25842 w 138933"/>
                <a:gd name="connsiteY17" fmla="*/ 15422 h 55573"/>
                <a:gd name="connsiteX18" fmla="*/ 30982 w 138933"/>
                <a:gd name="connsiteY18" fmla="*/ 18061 h 55573"/>
                <a:gd name="connsiteX19" fmla="*/ 41402 w 138933"/>
                <a:gd name="connsiteY19" fmla="*/ 18061 h 55573"/>
                <a:gd name="connsiteX20" fmla="*/ 49043 w 138933"/>
                <a:gd name="connsiteY20" fmla="*/ 18061 h 55573"/>
                <a:gd name="connsiteX21" fmla="*/ 54184 w 138933"/>
                <a:gd name="connsiteY21" fmla="*/ 20562 h 55573"/>
                <a:gd name="connsiteX22" fmla="*/ 67105 w 138933"/>
                <a:gd name="connsiteY22" fmla="*/ 23063 h 55573"/>
                <a:gd name="connsiteX23" fmla="*/ 75024 w 138933"/>
                <a:gd name="connsiteY23" fmla="*/ 20562 h 55573"/>
                <a:gd name="connsiteX24" fmla="*/ 77525 w 138933"/>
                <a:gd name="connsiteY24" fmla="*/ 20562 h 55573"/>
                <a:gd name="connsiteX25" fmla="*/ 90446 w 138933"/>
                <a:gd name="connsiteY25" fmla="*/ 20562 h 55573"/>
                <a:gd name="connsiteX26" fmla="*/ 100866 w 138933"/>
                <a:gd name="connsiteY26" fmla="*/ 20562 h 55573"/>
                <a:gd name="connsiteX27" fmla="*/ 106006 w 138933"/>
                <a:gd name="connsiteY27" fmla="*/ 20562 h 55573"/>
                <a:gd name="connsiteX28" fmla="*/ 121428 w 138933"/>
                <a:gd name="connsiteY28" fmla="*/ 20562 h 55573"/>
                <a:gd name="connsiteX29" fmla="*/ 126568 w 138933"/>
                <a:gd name="connsiteY29" fmla="*/ 20562 h 55573"/>
                <a:gd name="connsiteX30" fmla="*/ 142129 w 138933"/>
                <a:gd name="connsiteY30" fmla="*/ 15422 h 55573"/>
                <a:gd name="connsiteX31" fmla="*/ 147269 w 138933"/>
                <a:gd name="connsiteY31" fmla="*/ 15422 h 55573"/>
                <a:gd name="connsiteX32" fmla="*/ 149909 w 138933"/>
                <a:gd name="connsiteY32" fmla="*/ 15422 h 55573"/>
                <a:gd name="connsiteX33" fmla="*/ 149909 w 138933"/>
                <a:gd name="connsiteY33" fmla="*/ 18061 h 55573"/>
                <a:gd name="connsiteX34" fmla="*/ 147269 w 138933"/>
                <a:gd name="connsiteY34" fmla="*/ 18061 h 55573"/>
                <a:gd name="connsiteX35" fmla="*/ 147269 w 138933"/>
                <a:gd name="connsiteY35" fmla="*/ 20562 h 55573"/>
                <a:gd name="connsiteX36" fmla="*/ 152410 w 138933"/>
                <a:gd name="connsiteY36" fmla="*/ 25703 h 55573"/>
                <a:gd name="connsiteX37" fmla="*/ 149909 w 138933"/>
                <a:gd name="connsiteY37" fmla="*/ 25703 h 55573"/>
                <a:gd name="connsiteX38" fmla="*/ 149909 w 138933"/>
                <a:gd name="connsiteY38" fmla="*/ 28203 h 55573"/>
                <a:gd name="connsiteX39" fmla="*/ 147269 w 138933"/>
                <a:gd name="connsiteY39" fmla="*/ 28203 h 55573"/>
                <a:gd name="connsiteX40" fmla="*/ 144629 w 138933"/>
                <a:gd name="connsiteY40" fmla="*/ 30843 h 55573"/>
                <a:gd name="connsiteX41" fmla="*/ 142129 w 138933"/>
                <a:gd name="connsiteY41" fmla="*/ 30843 h 55573"/>
                <a:gd name="connsiteX42" fmla="*/ 136988 w 138933"/>
                <a:gd name="connsiteY42" fmla="*/ 30843 h 55573"/>
                <a:gd name="connsiteX43" fmla="*/ 134349 w 138933"/>
                <a:gd name="connsiteY43" fmla="*/ 33483 h 55573"/>
                <a:gd name="connsiteX44" fmla="*/ 131709 w 138933"/>
                <a:gd name="connsiteY44" fmla="*/ 30843 h 55573"/>
                <a:gd name="connsiteX45" fmla="*/ 126568 w 138933"/>
                <a:gd name="connsiteY45" fmla="*/ 30843 h 55573"/>
                <a:gd name="connsiteX46" fmla="*/ 121428 w 138933"/>
                <a:gd name="connsiteY46" fmla="*/ 30843 h 55573"/>
                <a:gd name="connsiteX47" fmla="*/ 116287 w 138933"/>
                <a:gd name="connsiteY47" fmla="*/ 30843 h 55573"/>
                <a:gd name="connsiteX48" fmla="*/ 113647 w 138933"/>
                <a:gd name="connsiteY48" fmla="*/ 33483 h 55573"/>
                <a:gd name="connsiteX49" fmla="*/ 113647 w 138933"/>
                <a:gd name="connsiteY49" fmla="*/ 35984 h 55573"/>
                <a:gd name="connsiteX50" fmla="*/ 111147 w 138933"/>
                <a:gd name="connsiteY50" fmla="*/ 35984 h 55573"/>
                <a:gd name="connsiteX51" fmla="*/ 111147 w 138933"/>
                <a:gd name="connsiteY51" fmla="*/ 38623 h 55573"/>
                <a:gd name="connsiteX52" fmla="*/ 108507 w 138933"/>
                <a:gd name="connsiteY52" fmla="*/ 38623 h 55573"/>
                <a:gd name="connsiteX53" fmla="*/ 106006 w 138933"/>
                <a:gd name="connsiteY53" fmla="*/ 35984 h 55573"/>
                <a:gd name="connsiteX54" fmla="*/ 106006 w 138933"/>
                <a:gd name="connsiteY54" fmla="*/ 33483 h 55573"/>
                <a:gd name="connsiteX55" fmla="*/ 100866 w 138933"/>
                <a:gd name="connsiteY55" fmla="*/ 33483 h 55573"/>
                <a:gd name="connsiteX56" fmla="*/ 98226 w 138933"/>
                <a:gd name="connsiteY56" fmla="*/ 33483 h 55573"/>
                <a:gd name="connsiteX57" fmla="*/ 98226 w 138933"/>
                <a:gd name="connsiteY57" fmla="*/ 35984 h 55573"/>
                <a:gd name="connsiteX58" fmla="*/ 95725 w 138933"/>
                <a:gd name="connsiteY58" fmla="*/ 38623 h 55573"/>
                <a:gd name="connsiteX59" fmla="*/ 95725 w 138933"/>
                <a:gd name="connsiteY59" fmla="*/ 35984 h 55573"/>
                <a:gd name="connsiteX60" fmla="*/ 93085 w 138933"/>
                <a:gd name="connsiteY60" fmla="*/ 35984 h 55573"/>
                <a:gd name="connsiteX61" fmla="*/ 87945 w 138933"/>
                <a:gd name="connsiteY61" fmla="*/ 35984 h 55573"/>
                <a:gd name="connsiteX62" fmla="*/ 87945 w 138933"/>
                <a:gd name="connsiteY62" fmla="*/ 33483 h 55573"/>
                <a:gd name="connsiteX63" fmla="*/ 82804 w 138933"/>
                <a:gd name="connsiteY63" fmla="*/ 28203 h 55573"/>
                <a:gd name="connsiteX64" fmla="*/ 82804 w 138933"/>
                <a:gd name="connsiteY64" fmla="*/ 25703 h 55573"/>
                <a:gd name="connsiteX65" fmla="*/ 80164 w 138933"/>
                <a:gd name="connsiteY65" fmla="*/ 28203 h 55573"/>
                <a:gd name="connsiteX66" fmla="*/ 77525 w 138933"/>
                <a:gd name="connsiteY66" fmla="*/ 28203 h 55573"/>
                <a:gd name="connsiteX67" fmla="*/ 75024 w 138933"/>
                <a:gd name="connsiteY67" fmla="*/ 25703 h 55573"/>
                <a:gd name="connsiteX68" fmla="*/ 69744 w 138933"/>
                <a:gd name="connsiteY68" fmla="*/ 30843 h 55573"/>
                <a:gd name="connsiteX69" fmla="*/ 67105 w 138933"/>
                <a:gd name="connsiteY69" fmla="*/ 33483 h 55573"/>
                <a:gd name="connsiteX70" fmla="*/ 64604 w 138933"/>
                <a:gd name="connsiteY70" fmla="*/ 33483 h 55573"/>
                <a:gd name="connsiteX71" fmla="*/ 64604 w 138933"/>
                <a:gd name="connsiteY71" fmla="*/ 38623 h 55573"/>
                <a:gd name="connsiteX72" fmla="*/ 64604 w 138933"/>
                <a:gd name="connsiteY72" fmla="*/ 41124 h 55573"/>
                <a:gd name="connsiteX73" fmla="*/ 59463 w 138933"/>
                <a:gd name="connsiteY73" fmla="*/ 41124 h 55573"/>
                <a:gd name="connsiteX74" fmla="*/ 59463 w 138933"/>
                <a:gd name="connsiteY74" fmla="*/ 35984 h 55573"/>
                <a:gd name="connsiteX75" fmla="*/ 56824 w 138933"/>
                <a:gd name="connsiteY75" fmla="*/ 35984 h 55573"/>
                <a:gd name="connsiteX76" fmla="*/ 56824 w 138933"/>
                <a:gd name="connsiteY76" fmla="*/ 33483 h 55573"/>
                <a:gd name="connsiteX77" fmla="*/ 54184 w 138933"/>
                <a:gd name="connsiteY77" fmla="*/ 30843 h 55573"/>
                <a:gd name="connsiteX78" fmla="*/ 54184 w 138933"/>
                <a:gd name="connsiteY78" fmla="*/ 33483 h 55573"/>
                <a:gd name="connsiteX79" fmla="*/ 51683 w 138933"/>
                <a:gd name="connsiteY79" fmla="*/ 35984 h 55573"/>
                <a:gd name="connsiteX80" fmla="*/ 49043 w 138933"/>
                <a:gd name="connsiteY80" fmla="*/ 35984 h 55573"/>
                <a:gd name="connsiteX81" fmla="*/ 49043 w 138933"/>
                <a:gd name="connsiteY81" fmla="*/ 38623 h 55573"/>
                <a:gd name="connsiteX82" fmla="*/ 46543 w 138933"/>
                <a:gd name="connsiteY82" fmla="*/ 38623 h 55573"/>
                <a:gd name="connsiteX83" fmla="*/ 46543 w 138933"/>
                <a:gd name="connsiteY83" fmla="*/ 41124 h 55573"/>
                <a:gd name="connsiteX84" fmla="*/ 49043 w 138933"/>
                <a:gd name="connsiteY84" fmla="*/ 43764 h 55573"/>
                <a:gd name="connsiteX85" fmla="*/ 46543 w 138933"/>
                <a:gd name="connsiteY85" fmla="*/ 41124 h 55573"/>
                <a:gd name="connsiteX86" fmla="*/ 43903 w 138933"/>
                <a:gd name="connsiteY86" fmla="*/ 41124 h 55573"/>
                <a:gd name="connsiteX87" fmla="*/ 38762 w 138933"/>
                <a:gd name="connsiteY87" fmla="*/ 43764 h 55573"/>
                <a:gd name="connsiteX88" fmla="*/ 36123 w 138933"/>
                <a:gd name="connsiteY88" fmla="*/ 43764 h 55573"/>
                <a:gd name="connsiteX89" fmla="*/ 36123 w 138933"/>
                <a:gd name="connsiteY89" fmla="*/ 48766 h 55573"/>
                <a:gd name="connsiteX90" fmla="*/ 38762 w 138933"/>
                <a:gd name="connsiteY90" fmla="*/ 48766 h 55573"/>
                <a:gd name="connsiteX91" fmla="*/ 38762 w 138933"/>
                <a:gd name="connsiteY91" fmla="*/ 51405 h 55573"/>
                <a:gd name="connsiteX92" fmla="*/ 43903 w 138933"/>
                <a:gd name="connsiteY92" fmla="*/ 51405 h 55573"/>
                <a:gd name="connsiteX93" fmla="*/ 41402 w 138933"/>
                <a:gd name="connsiteY93" fmla="*/ 53906 h 55573"/>
                <a:gd name="connsiteX94" fmla="*/ 41402 w 138933"/>
                <a:gd name="connsiteY94" fmla="*/ 56546 h 55573"/>
                <a:gd name="connsiteX95" fmla="*/ 41402 w 138933"/>
                <a:gd name="connsiteY95" fmla="*/ 53906 h 55573"/>
                <a:gd name="connsiteX96" fmla="*/ 36123 w 138933"/>
                <a:gd name="connsiteY96" fmla="*/ 53906 h 55573"/>
                <a:gd name="connsiteX97" fmla="*/ 30982 w 138933"/>
                <a:gd name="connsiteY97" fmla="*/ 53906 h 55573"/>
                <a:gd name="connsiteX98" fmla="*/ 25842 w 138933"/>
                <a:gd name="connsiteY98" fmla="*/ 53906 h 55573"/>
                <a:gd name="connsiteX99" fmla="*/ 25842 w 138933"/>
                <a:gd name="connsiteY99" fmla="*/ 56546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55573">
                  <a:moveTo>
                    <a:pt x="0" y="35984"/>
                  </a:moveTo>
                  <a:lnTo>
                    <a:pt x="0" y="28203"/>
                  </a:lnTo>
                  <a:lnTo>
                    <a:pt x="2640" y="18061"/>
                  </a:lnTo>
                  <a:lnTo>
                    <a:pt x="7780" y="7780"/>
                  </a:lnTo>
                  <a:lnTo>
                    <a:pt x="10420" y="2640"/>
                  </a:lnTo>
                  <a:lnTo>
                    <a:pt x="12921" y="0"/>
                  </a:lnTo>
                  <a:lnTo>
                    <a:pt x="15561" y="0"/>
                  </a:lnTo>
                  <a:lnTo>
                    <a:pt x="18200" y="2640"/>
                  </a:lnTo>
                  <a:lnTo>
                    <a:pt x="18200" y="5141"/>
                  </a:lnTo>
                  <a:lnTo>
                    <a:pt x="15561" y="7780"/>
                  </a:lnTo>
                  <a:lnTo>
                    <a:pt x="15561" y="5141"/>
                  </a:lnTo>
                  <a:lnTo>
                    <a:pt x="12921" y="5141"/>
                  </a:lnTo>
                  <a:lnTo>
                    <a:pt x="15561" y="5141"/>
                  </a:lnTo>
                  <a:lnTo>
                    <a:pt x="15561" y="10281"/>
                  </a:lnTo>
                  <a:lnTo>
                    <a:pt x="15561" y="7780"/>
                  </a:lnTo>
                  <a:lnTo>
                    <a:pt x="18200" y="7780"/>
                  </a:lnTo>
                  <a:lnTo>
                    <a:pt x="23341" y="15422"/>
                  </a:lnTo>
                  <a:lnTo>
                    <a:pt x="25842" y="15422"/>
                  </a:lnTo>
                  <a:lnTo>
                    <a:pt x="30982" y="18061"/>
                  </a:lnTo>
                  <a:lnTo>
                    <a:pt x="41402" y="18061"/>
                  </a:lnTo>
                  <a:lnTo>
                    <a:pt x="49043" y="18061"/>
                  </a:lnTo>
                  <a:lnTo>
                    <a:pt x="54184" y="20562"/>
                  </a:lnTo>
                  <a:lnTo>
                    <a:pt x="67105" y="23063"/>
                  </a:lnTo>
                  <a:lnTo>
                    <a:pt x="75024" y="20562"/>
                  </a:lnTo>
                  <a:lnTo>
                    <a:pt x="77525" y="20562"/>
                  </a:lnTo>
                  <a:lnTo>
                    <a:pt x="90446" y="20562"/>
                  </a:lnTo>
                  <a:lnTo>
                    <a:pt x="100866" y="20562"/>
                  </a:lnTo>
                  <a:lnTo>
                    <a:pt x="106006" y="20562"/>
                  </a:lnTo>
                  <a:lnTo>
                    <a:pt x="121428" y="20562"/>
                  </a:lnTo>
                  <a:lnTo>
                    <a:pt x="126568" y="20562"/>
                  </a:lnTo>
                  <a:lnTo>
                    <a:pt x="142129" y="15422"/>
                  </a:lnTo>
                  <a:lnTo>
                    <a:pt x="147269" y="15422"/>
                  </a:lnTo>
                  <a:lnTo>
                    <a:pt x="149909" y="15422"/>
                  </a:lnTo>
                  <a:lnTo>
                    <a:pt x="149909" y="18061"/>
                  </a:lnTo>
                  <a:lnTo>
                    <a:pt x="147269" y="18061"/>
                  </a:lnTo>
                  <a:lnTo>
                    <a:pt x="147269" y="20562"/>
                  </a:lnTo>
                  <a:lnTo>
                    <a:pt x="152410" y="25703"/>
                  </a:lnTo>
                  <a:lnTo>
                    <a:pt x="149909" y="25703"/>
                  </a:lnTo>
                  <a:lnTo>
                    <a:pt x="149909" y="28203"/>
                  </a:lnTo>
                  <a:lnTo>
                    <a:pt x="147269" y="28203"/>
                  </a:lnTo>
                  <a:lnTo>
                    <a:pt x="144629" y="30843"/>
                  </a:lnTo>
                  <a:lnTo>
                    <a:pt x="142129" y="30843"/>
                  </a:lnTo>
                  <a:lnTo>
                    <a:pt x="136988" y="30843"/>
                  </a:lnTo>
                  <a:lnTo>
                    <a:pt x="134349" y="33483"/>
                  </a:lnTo>
                  <a:lnTo>
                    <a:pt x="131709" y="30843"/>
                  </a:lnTo>
                  <a:lnTo>
                    <a:pt x="126568" y="30843"/>
                  </a:lnTo>
                  <a:lnTo>
                    <a:pt x="121428" y="30843"/>
                  </a:lnTo>
                  <a:lnTo>
                    <a:pt x="116287" y="30843"/>
                  </a:lnTo>
                  <a:lnTo>
                    <a:pt x="113647" y="33483"/>
                  </a:lnTo>
                  <a:lnTo>
                    <a:pt x="113647" y="35984"/>
                  </a:lnTo>
                  <a:lnTo>
                    <a:pt x="111147" y="35984"/>
                  </a:lnTo>
                  <a:lnTo>
                    <a:pt x="111147" y="38623"/>
                  </a:lnTo>
                  <a:lnTo>
                    <a:pt x="108507" y="38623"/>
                  </a:lnTo>
                  <a:lnTo>
                    <a:pt x="106006" y="35984"/>
                  </a:lnTo>
                  <a:lnTo>
                    <a:pt x="106006" y="33483"/>
                  </a:lnTo>
                  <a:lnTo>
                    <a:pt x="100866" y="33483"/>
                  </a:lnTo>
                  <a:lnTo>
                    <a:pt x="98226" y="33483"/>
                  </a:lnTo>
                  <a:lnTo>
                    <a:pt x="98226" y="35984"/>
                  </a:lnTo>
                  <a:lnTo>
                    <a:pt x="95725" y="38623"/>
                  </a:lnTo>
                  <a:lnTo>
                    <a:pt x="95725" y="35984"/>
                  </a:lnTo>
                  <a:lnTo>
                    <a:pt x="93085" y="35984"/>
                  </a:lnTo>
                  <a:lnTo>
                    <a:pt x="87945" y="35984"/>
                  </a:lnTo>
                  <a:lnTo>
                    <a:pt x="87945" y="33483"/>
                  </a:lnTo>
                  <a:lnTo>
                    <a:pt x="82804" y="28203"/>
                  </a:lnTo>
                  <a:lnTo>
                    <a:pt x="82804" y="25703"/>
                  </a:lnTo>
                  <a:lnTo>
                    <a:pt x="80164" y="28203"/>
                  </a:lnTo>
                  <a:lnTo>
                    <a:pt x="77525" y="28203"/>
                  </a:lnTo>
                  <a:lnTo>
                    <a:pt x="75024" y="25703"/>
                  </a:lnTo>
                  <a:lnTo>
                    <a:pt x="69744" y="30843"/>
                  </a:lnTo>
                  <a:lnTo>
                    <a:pt x="67105" y="33483"/>
                  </a:lnTo>
                  <a:lnTo>
                    <a:pt x="64604" y="33483"/>
                  </a:lnTo>
                  <a:lnTo>
                    <a:pt x="64604" y="38623"/>
                  </a:lnTo>
                  <a:lnTo>
                    <a:pt x="64604" y="41124"/>
                  </a:lnTo>
                  <a:lnTo>
                    <a:pt x="59463" y="41124"/>
                  </a:lnTo>
                  <a:lnTo>
                    <a:pt x="59463" y="35984"/>
                  </a:lnTo>
                  <a:lnTo>
                    <a:pt x="56824" y="35984"/>
                  </a:lnTo>
                  <a:lnTo>
                    <a:pt x="56824" y="33483"/>
                  </a:lnTo>
                  <a:lnTo>
                    <a:pt x="54184" y="30843"/>
                  </a:lnTo>
                  <a:lnTo>
                    <a:pt x="54184" y="33483"/>
                  </a:lnTo>
                  <a:lnTo>
                    <a:pt x="51683" y="35984"/>
                  </a:lnTo>
                  <a:lnTo>
                    <a:pt x="49043" y="35984"/>
                  </a:lnTo>
                  <a:lnTo>
                    <a:pt x="49043" y="38623"/>
                  </a:lnTo>
                  <a:lnTo>
                    <a:pt x="46543" y="38623"/>
                  </a:lnTo>
                  <a:lnTo>
                    <a:pt x="46543" y="41124"/>
                  </a:lnTo>
                  <a:lnTo>
                    <a:pt x="49043" y="43764"/>
                  </a:lnTo>
                  <a:lnTo>
                    <a:pt x="46543" y="41124"/>
                  </a:lnTo>
                  <a:lnTo>
                    <a:pt x="43903" y="41124"/>
                  </a:lnTo>
                  <a:lnTo>
                    <a:pt x="38762" y="43764"/>
                  </a:lnTo>
                  <a:lnTo>
                    <a:pt x="36123" y="43764"/>
                  </a:lnTo>
                  <a:lnTo>
                    <a:pt x="36123" y="48766"/>
                  </a:lnTo>
                  <a:lnTo>
                    <a:pt x="38762" y="48766"/>
                  </a:lnTo>
                  <a:lnTo>
                    <a:pt x="38762" y="51405"/>
                  </a:lnTo>
                  <a:lnTo>
                    <a:pt x="43903" y="51405"/>
                  </a:lnTo>
                  <a:lnTo>
                    <a:pt x="41402" y="53906"/>
                  </a:lnTo>
                  <a:lnTo>
                    <a:pt x="41402" y="56546"/>
                  </a:lnTo>
                  <a:lnTo>
                    <a:pt x="41402" y="53906"/>
                  </a:lnTo>
                  <a:lnTo>
                    <a:pt x="36123" y="53906"/>
                  </a:lnTo>
                  <a:lnTo>
                    <a:pt x="30982" y="53906"/>
                  </a:lnTo>
                  <a:lnTo>
                    <a:pt x="25842" y="53906"/>
                  </a:lnTo>
                  <a:lnTo>
                    <a:pt x="25842" y="5654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7480FB06-ACBD-4B3E-9614-3B3DDED5282D}"/>
                </a:ext>
              </a:extLst>
            </p:cNvPr>
            <p:cNvSpPr/>
            <p:nvPr/>
          </p:nvSpPr>
          <p:spPr>
            <a:xfrm>
              <a:off x="8750929" y="1815450"/>
              <a:ext cx="55573" cy="69467"/>
            </a:xfrm>
            <a:custGeom>
              <a:avLst/>
              <a:gdLst>
                <a:gd name="connsiteX0" fmla="*/ 59324 w 55573"/>
                <a:gd name="connsiteY0" fmla="*/ 0 h 69466"/>
                <a:gd name="connsiteX1" fmla="*/ 56824 w 55573"/>
                <a:gd name="connsiteY1" fmla="*/ 0 h 69466"/>
                <a:gd name="connsiteX2" fmla="*/ 56824 w 55573"/>
                <a:gd name="connsiteY2" fmla="*/ 2501 h 69466"/>
                <a:gd name="connsiteX3" fmla="*/ 51683 w 55573"/>
                <a:gd name="connsiteY3" fmla="*/ 2501 h 69466"/>
                <a:gd name="connsiteX4" fmla="*/ 51683 w 55573"/>
                <a:gd name="connsiteY4" fmla="*/ 7641 h 69466"/>
                <a:gd name="connsiteX5" fmla="*/ 49043 w 55573"/>
                <a:gd name="connsiteY5" fmla="*/ 7641 h 69466"/>
                <a:gd name="connsiteX6" fmla="*/ 49043 w 55573"/>
                <a:gd name="connsiteY6" fmla="*/ 5141 h 69466"/>
                <a:gd name="connsiteX7" fmla="*/ 46404 w 55573"/>
                <a:gd name="connsiteY7" fmla="*/ 5141 h 69466"/>
                <a:gd name="connsiteX8" fmla="*/ 46404 w 55573"/>
                <a:gd name="connsiteY8" fmla="*/ 2501 h 69466"/>
                <a:gd name="connsiteX9" fmla="*/ 41263 w 55573"/>
                <a:gd name="connsiteY9" fmla="*/ 2501 h 69466"/>
                <a:gd name="connsiteX10" fmla="*/ 38762 w 55573"/>
                <a:gd name="connsiteY10" fmla="*/ 2501 h 69466"/>
                <a:gd name="connsiteX11" fmla="*/ 30982 w 55573"/>
                <a:gd name="connsiteY11" fmla="*/ 2501 h 69466"/>
                <a:gd name="connsiteX12" fmla="*/ 28342 w 55573"/>
                <a:gd name="connsiteY12" fmla="*/ 2501 h 69466"/>
                <a:gd name="connsiteX13" fmla="*/ 28342 w 55573"/>
                <a:gd name="connsiteY13" fmla="*/ 5141 h 69466"/>
                <a:gd name="connsiteX14" fmla="*/ 23202 w 55573"/>
                <a:gd name="connsiteY14" fmla="*/ 5141 h 69466"/>
                <a:gd name="connsiteX15" fmla="*/ 23202 w 55573"/>
                <a:gd name="connsiteY15" fmla="*/ 7641 h 69466"/>
                <a:gd name="connsiteX16" fmla="*/ 18061 w 55573"/>
                <a:gd name="connsiteY16" fmla="*/ 7641 h 69466"/>
                <a:gd name="connsiteX17" fmla="*/ 18061 w 55573"/>
                <a:gd name="connsiteY17" fmla="*/ 10281 h 69466"/>
                <a:gd name="connsiteX18" fmla="*/ 15560 w 55573"/>
                <a:gd name="connsiteY18" fmla="*/ 12782 h 69466"/>
                <a:gd name="connsiteX19" fmla="*/ 18061 w 55573"/>
                <a:gd name="connsiteY19" fmla="*/ 12782 h 69466"/>
                <a:gd name="connsiteX20" fmla="*/ 15560 w 55573"/>
                <a:gd name="connsiteY20" fmla="*/ 15422 h 69466"/>
                <a:gd name="connsiteX21" fmla="*/ 18061 w 55573"/>
                <a:gd name="connsiteY21" fmla="*/ 17922 h 69466"/>
                <a:gd name="connsiteX22" fmla="*/ 15560 w 55573"/>
                <a:gd name="connsiteY22" fmla="*/ 17922 h 69466"/>
                <a:gd name="connsiteX23" fmla="*/ 18061 w 55573"/>
                <a:gd name="connsiteY23" fmla="*/ 17922 h 69466"/>
                <a:gd name="connsiteX24" fmla="*/ 18061 w 55573"/>
                <a:gd name="connsiteY24" fmla="*/ 25703 h 69466"/>
                <a:gd name="connsiteX25" fmla="*/ 18061 w 55573"/>
                <a:gd name="connsiteY25" fmla="*/ 30843 h 69466"/>
                <a:gd name="connsiteX26" fmla="*/ 12921 w 55573"/>
                <a:gd name="connsiteY26" fmla="*/ 30843 h 69466"/>
                <a:gd name="connsiteX27" fmla="*/ 12921 w 55573"/>
                <a:gd name="connsiteY27" fmla="*/ 25703 h 69466"/>
                <a:gd name="connsiteX28" fmla="*/ 7780 w 55573"/>
                <a:gd name="connsiteY28" fmla="*/ 25703 h 69466"/>
                <a:gd name="connsiteX29" fmla="*/ 7780 w 55573"/>
                <a:gd name="connsiteY29" fmla="*/ 30843 h 69466"/>
                <a:gd name="connsiteX30" fmla="*/ 10420 w 55573"/>
                <a:gd name="connsiteY30" fmla="*/ 30843 h 69466"/>
                <a:gd name="connsiteX31" fmla="*/ 10420 w 55573"/>
                <a:gd name="connsiteY31" fmla="*/ 35845 h 69466"/>
                <a:gd name="connsiteX32" fmla="*/ 10420 w 55573"/>
                <a:gd name="connsiteY32" fmla="*/ 40985 h 69466"/>
                <a:gd name="connsiteX33" fmla="*/ 7780 w 55573"/>
                <a:gd name="connsiteY33" fmla="*/ 40985 h 69466"/>
                <a:gd name="connsiteX34" fmla="*/ 7780 w 55573"/>
                <a:gd name="connsiteY34" fmla="*/ 46126 h 69466"/>
                <a:gd name="connsiteX35" fmla="*/ 2640 w 55573"/>
                <a:gd name="connsiteY35" fmla="*/ 46126 h 69466"/>
                <a:gd name="connsiteX36" fmla="*/ 0 w 55573"/>
                <a:gd name="connsiteY36" fmla="*/ 46126 h 69466"/>
                <a:gd name="connsiteX37" fmla="*/ 0 w 55573"/>
                <a:gd name="connsiteY37" fmla="*/ 51266 h 69466"/>
                <a:gd name="connsiteX38" fmla="*/ 0 w 55573"/>
                <a:gd name="connsiteY38" fmla="*/ 53906 h 69466"/>
                <a:gd name="connsiteX39" fmla="*/ 2640 w 55573"/>
                <a:gd name="connsiteY39" fmla="*/ 53906 h 69466"/>
                <a:gd name="connsiteX40" fmla="*/ 2640 w 55573"/>
                <a:gd name="connsiteY40" fmla="*/ 59047 h 69466"/>
                <a:gd name="connsiteX41" fmla="*/ 5140 w 55573"/>
                <a:gd name="connsiteY41" fmla="*/ 59047 h 69466"/>
                <a:gd name="connsiteX42" fmla="*/ 5140 w 55573"/>
                <a:gd name="connsiteY42" fmla="*/ 61547 h 69466"/>
                <a:gd name="connsiteX43" fmla="*/ 7780 w 55573"/>
                <a:gd name="connsiteY43" fmla="*/ 61547 h 69466"/>
                <a:gd name="connsiteX44" fmla="*/ 7780 w 55573"/>
                <a:gd name="connsiteY44" fmla="*/ 66688 h 69466"/>
                <a:gd name="connsiteX45" fmla="*/ 5140 w 55573"/>
                <a:gd name="connsiteY45" fmla="*/ 66688 h 69466"/>
                <a:gd name="connsiteX46" fmla="*/ 2640 w 55573"/>
                <a:gd name="connsiteY46" fmla="*/ 69328 h 69466"/>
                <a:gd name="connsiteX47" fmla="*/ 2640 w 55573"/>
                <a:gd name="connsiteY47" fmla="*/ 71828 h 69466"/>
                <a:gd name="connsiteX48" fmla="*/ 7780 w 55573"/>
                <a:gd name="connsiteY48" fmla="*/ 71828 h 69466"/>
                <a:gd name="connsiteX49" fmla="*/ 7780 w 55573"/>
                <a:gd name="connsiteY49" fmla="*/ 74329 h 69466"/>
                <a:gd name="connsiteX50" fmla="*/ 10420 w 55573"/>
                <a:gd name="connsiteY50" fmla="*/ 74329 h 69466"/>
                <a:gd name="connsiteX51" fmla="*/ 10420 w 55573"/>
                <a:gd name="connsiteY51" fmla="*/ 76969 h 69466"/>
                <a:gd name="connsiteX52" fmla="*/ 12921 w 55573"/>
                <a:gd name="connsiteY52" fmla="*/ 76969 h 69466"/>
                <a:gd name="connsiteX53" fmla="*/ 12921 w 55573"/>
                <a:gd name="connsiteY53" fmla="*/ 79470 h 69466"/>
                <a:gd name="connsiteX54" fmla="*/ 18061 w 55573"/>
                <a:gd name="connsiteY54" fmla="*/ 79470 h 69466"/>
                <a:gd name="connsiteX55" fmla="*/ 20701 w 55573"/>
                <a:gd name="connsiteY55" fmla="*/ 82109 h 69466"/>
                <a:gd name="connsiteX56" fmla="*/ 23202 w 55573"/>
                <a:gd name="connsiteY56" fmla="*/ 79470 h 69466"/>
                <a:gd name="connsiteX57" fmla="*/ 23202 w 55573"/>
                <a:gd name="connsiteY57" fmla="*/ 82109 h 69466"/>
                <a:gd name="connsiteX58" fmla="*/ 23202 w 55573"/>
                <a:gd name="connsiteY58" fmla="*/ 79470 h 69466"/>
                <a:gd name="connsiteX59" fmla="*/ 25842 w 55573"/>
                <a:gd name="connsiteY59" fmla="*/ 82109 h 69466"/>
                <a:gd name="connsiteX60" fmla="*/ 28342 w 55573"/>
                <a:gd name="connsiteY60" fmla="*/ 79470 h 69466"/>
                <a:gd name="connsiteX61" fmla="*/ 28342 w 55573"/>
                <a:gd name="connsiteY61" fmla="*/ 82109 h 69466"/>
                <a:gd name="connsiteX62" fmla="*/ 30982 w 55573"/>
                <a:gd name="connsiteY62" fmla="*/ 79470 h 69466"/>
                <a:gd name="connsiteX63" fmla="*/ 33483 w 55573"/>
                <a:gd name="connsiteY63" fmla="*/ 79470 h 69466"/>
                <a:gd name="connsiteX64" fmla="*/ 33483 w 55573"/>
                <a:gd name="connsiteY64" fmla="*/ 76969 h 69466"/>
                <a:gd name="connsiteX65" fmla="*/ 30982 w 55573"/>
                <a:gd name="connsiteY65" fmla="*/ 76969 h 69466"/>
                <a:gd name="connsiteX66" fmla="*/ 30982 w 55573"/>
                <a:gd name="connsiteY66" fmla="*/ 74329 h 69466"/>
                <a:gd name="connsiteX67" fmla="*/ 25842 w 55573"/>
                <a:gd name="connsiteY67" fmla="*/ 74329 h 69466"/>
                <a:gd name="connsiteX68" fmla="*/ 20701 w 55573"/>
                <a:gd name="connsiteY68" fmla="*/ 74329 h 69466"/>
                <a:gd name="connsiteX69" fmla="*/ 20701 w 55573"/>
                <a:gd name="connsiteY69" fmla="*/ 71828 h 69466"/>
                <a:gd name="connsiteX70" fmla="*/ 18061 w 55573"/>
                <a:gd name="connsiteY70" fmla="*/ 69328 h 69466"/>
                <a:gd name="connsiteX71" fmla="*/ 18061 w 55573"/>
                <a:gd name="connsiteY71" fmla="*/ 64187 h 69466"/>
                <a:gd name="connsiteX72" fmla="*/ 15560 w 55573"/>
                <a:gd name="connsiteY72" fmla="*/ 64187 h 69466"/>
                <a:gd name="connsiteX73" fmla="*/ 15560 w 55573"/>
                <a:gd name="connsiteY73" fmla="*/ 61547 h 69466"/>
                <a:gd name="connsiteX74" fmla="*/ 18061 w 55573"/>
                <a:gd name="connsiteY74" fmla="*/ 59047 h 69466"/>
                <a:gd name="connsiteX75" fmla="*/ 18061 w 55573"/>
                <a:gd name="connsiteY75" fmla="*/ 56407 h 69466"/>
                <a:gd name="connsiteX76" fmla="*/ 20701 w 55573"/>
                <a:gd name="connsiteY76" fmla="*/ 56407 h 69466"/>
                <a:gd name="connsiteX77" fmla="*/ 20701 w 55573"/>
                <a:gd name="connsiteY77" fmla="*/ 53906 h 69466"/>
                <a:gd name="connsiteX78" fmla="*/ 23202 w 55573"/>
                <a:gd name="connsiteY78" fmla="*/ 53906 h 69466"/>
                <a:gd name="connsiteX79" fmla="*/ 23202 w 55573"/>
                <a:gd name="connsiteY79" fmla="*/ 51266 h 69466"/>
                <a:gd name="connsiteX80" fmla="*/ 28342 w 55573"/>
                <a:gd name="connsiteY80" fmla="*/ 51266 h 69466"/>
                <a:gd name="connsiteX81" fmla="*/ 30982 w 55573"/>
                <a:gd name="connsiteY81" fmla="*/ 51266 h 69466"/>
                <a:gd name="connsiteX82" fmla="*/ 30982 w 55573"/>
                <a:gd name="connsiteY82" fmla="*/ 48766 h 69466"/>
                <a:gd name="connsiteX83" fmla="*/ 36122 w 55573"/>
                <a:gd name="connsiteY83" fmla="*/ 48766 h 69466"/>
                <a:gd name="connsiteX84" fmla="*/ 38762 w 55573"/>
                <a:gd name="connsiteY84" fmla="*/ 48766 h 69466"/>
                <a:gd name="connsiteX85" fmla="*/ 38762 w 55573"/>
                <a:gd name="connsiteY85" fmla="*/ 43625 h 69466"/>
                <a:gd name="connsiteX86" fmla="*/ 38762 w 55573"/>
                <a:gd name="connsiteY86" fmla="*/ 38484 h 69466"/>
                <a:gd name="connsiteX87" fmla="*/ 36122 w 55573"/>
                <a:gd name="connsiteY87" fmla="*/ 35845 h 69466"/>
                <a:gd name="connsiteX88" fmla="*/ 36122 w 55573"/>
                <a:gd name="connsiteY88" fmla="*/ 33344 h 69466"/>
                <a:gd name="connsiteX89" fmla="*/ 38762 w 55573"/>
                <a:gd name="connsiteY89" fmla="*/ 30843 h 69466"/>
                <a:gd name="connsiteX90" fmla="*/ 43903 w 55573"/>
                <a:gd name="connsiteY90" fmla="*/ 30843 h 69466"/>
                <a:gd name="connsiteX91" fmla="*/ 46404 w 55573"/>
                <a:gd name="connsiteY91" fmla="*/ 30843 h 69466"/>
                <a:gd name="connsiteX92" fmla="*/ 49043 w 55573"/>
                <a:gd name="connsiteY92" fmla="*/ 28203 h 69466"/>
                <a:gd name="connsiteX93" fmla="*/ 51683 w 55573"/>
                <a:gd name="connsiteY93" fmla="*/ 28203 h 69466"/>
                <a:gd name="connsiteX94" fmla="*/ 51683 w 55573"/>
                <a:gd name="connsiteY94" fmla="*/ 30843 h 69466"/>
                <a:gd name="connsiteX95" fmla="*/ 54184 w 55573"/>
                <a:gd name="connsiteY95" fmla="*/ 30843 h 69466"/>
                <a:gd name="connsiteX96" fmla="*/ 54184 w 55573"/>
                <a:gd name="connsiteY96" fmla="*/ 28203 h 69466"/>
                <a:gd name="connsiteX97" fmla="*/ 56824 w 55573"/>
                <a:gd name="connsiteY97" fmla="*/ 28203 h 69466"/>
                <a:gd name="connsiteX98" fmla="*/ 56824 w 55573"/>
                <a:gd name="connsiteY98" fmla="*/ 25703 h 69466"/>
                <a:gd name="connsiteX99" fmla="*/ 59324 w 55573"/>
                <a:gd name="connsiteY99" fmla="*/ 23063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573" h="69466">
                  <a:moveTo>
                    <a:pt x="59324" y="0"/>
                  </a:moveTo>
                  <a:lnTo>
                    <a:pt x="56824" y="0"/>
                  </a:lnTo>
                  <a:lnTo>
                    <a:pt x="56824" y="2501"/>
                  </a:lnTo>
                  <a:lnTo>
                    <a:pt x="51683" y="2501"/>
                  </a:lnTo>
                  <a:lnTo>
                    <a:pt x="51683" y="7641"/>
                  </a:lnTo>
                  <a:lnTo>
                    <a:pt x="49043" y="7641"/>
                  </a:lnTo>
                  <a:lnTo>
                    <a:pt x="49043" y="5141"/>
                  </a:lnTo>
                  <a:lnTo>
                    <a:pt x="46404" y="5141"/>
                  </a:lnTo>
                  <a:lnTo>
                    <a:pt x="46404" y="2501"/>
                  </a:lnTo>
                  <a:lnTo>
                    <a:pt x="41263" y="2501"/>
                  </a:lnTo>
                  <a:lnTo>
                    <a:pt x="38762" y="2501"/>
                  </a:lnTo>
                  <a:lnTo>
                    <a:pt x="30982" y="2501"/>
                  </a:lnTo>
                  <a:lnTo>
                    <a:pt x="28342" y="2501"/>
                  </a:lnTo>
                  <a:lnTo>
                    <a:pt x="28342" y="5141"/>
                  </a:lnTo>
                  <a:lnTo>
                    <a:pt x="23202" y="5141"/>
                  </a:lnTo>
                  <a:lnTo>
                    <a:pt x="23202" y="7641"/>
                  </a:lnTo>
                  <a:lnTo>
                    <a:pt x="18061" y="7641"/>
                  </a:lnTo>
                  <a:lnTo>
                    <a:pt x="18061" y="10281"/>
                  </a:lnTo>
                  <a:lnTo>
                    <a:pt x="15560" y="12782"/>
                  </a:lnTo>
                  <a:lnTo>
                    <a:pt x="18061" y="12782"/>
                  </a:lnTo>
                  <a:lnTo>
                    <a:pt x="15560" y="15422"/>
                  </a:lnTo>
                  <a:lnTo>
                    <a:pt x="18061" y="17922"/>
                  </a:lnTo>
                  <a:lnTo>
                    <a:pt x="15560" y="17922"/>
                  </a:lnTo>
                  <a:lnTo>
                    <a:pt x="18061" y="17922"/>
                  </a:lnTo>
                  <a:lnTo>
                    <a:pt x="18061" y="25703"/>
                  </a:lnTo>
                  <a:lnTo>
                    <a:pt x="18061" y="30843"/>
                  </a:lnTo>
                  <a:lnTo>
                    <a:pt x="12921" y="30843"/>
                  </a:lnTo>
                  <a:lnTo>
                    <a:pt x="12921" y="25703"/>
                  </a:lnTo>
                  <a:lnTo>
                    <a:pt x="7780" y="25703"/>
                  </a:lnTo>
                  <a:lnTo>
                    <a:pt x="7780" y="30843"/>
                  </a:lnTo>
                  <a:lnTo>
                    <a:pt x="10420" y="30843"/>
                  </a:lnTo>
                  <a:lnTo>
                    <a:pt x="10420" y="35845"/>
                  </a:lnTo>
                  <a:lnTo>
                    <a:pt x="10420" y="40985"/>
                  </a:lnTo>
                  <a:lnTo>
                    <a:pt x="7780" y="40985"/>
                  </a:lnTo>
                  <a:lnTo>
                    <a:pt x="7780" y="46126"/>
                  </a:lnTo>
                  <a:lnTo>
                    <a:pt x="2640" y="46126"/>
                  </a:lnTo>
                  <a:lnTo>
                    <a:pt x="0" y="46126"/>
                  </a:lnTo>
                  <a:lnTo>
                    <a:pt x="0" y="51266"/>
                  </a:lnTo>
                  <a:lnTo>
                    <a:pt x="0" y="53906"/>
                  </a:lnTo>
                  <a:lnTo>
                    <a:pt x="2640" y="53906"/>
                  </a:lnTo>
                  <a:lnTo>
                    <a:pt x="2640" y="59047"/>
                  </a:lnTo>
                  <a:lnTo>
                    <a:pt x="5140" y="59047"/>
                  </a:lnTo>
                  <a:lnTo>
                    <a:pt x="5140" y="61547"/>
                  </a:lnTo>
                  <a:lnTo>
                    <a:pt x="7780" y="61547"/>
                  </a:lnTo>
                  <a:lnTo>
                    <a:pt x="7780" y="66688"/>
                  </a:lnTo>
                  <a:lnTo>
                    <a:pt x="5140" y="66688"/>
                  </a:lnTo>
                  <a:lnTo>
                    <a:pt x="2640" y="69328"/>
                  </a:lnTo>
                  <a:lnTo>
                    <a:pt x="2640" y="71828"/>
                  </a:lnTo>
                  <a:lnTo>
                    <a:pt x="7780" y="71828"/>
                  </a:lnTo>
                  <a:lnTo>
                    <a:pt x="7780" y="74329"/>
                  </a:lnTo>
                  <a:lnTo>
                    <a:pt x="10420" y="74329"/>
                  </a:lnTo>
                  <a:lnTo>
                    <a:pt x="10420" y="76969"/>
                  </a:lnTo>
                  <a:lnTo>
                    <a:pt x="12921" y="76969"/>
                  </a:lnTo>
                  <a:lnTo>
                    <a:pt x="12921" y="79470"/>
                  </a:lnTo>
                  <a:lnTo>
                    <a:pt x="18061" y="79470"/>
                  </a:lnTo>
                  <a:lnTo>
                    <a:pt x="20701" y="82109"/>
                  </a:lnTo>
                  <a:lnTo>
                    <a:pt x="23202" y="79470"/>
                  </a:lnTo>
                  <a:lnTo>
                    <a:pt x="23202" y="82109"/>
                  </a:lnTo>
                  <a:lnTo>
                    <a:pt x="23202" y="79470"/>
                  </a:lnTo>
                  <a:lnTo>
                    <a:pt x="25842" y="82109"/>
                  </a:lnTo>
                  <a:lnTo>
                    <a:pt x="28342" y="79470"/>
                  </a:lnTo>
                  <a:lnTo>
                    <a:pt x="28342" y="82109"/>
                  </a:lnTo>
                  <a:lnTo>
                    <a:pt x="30982" y="79470"/>
                  </a:lnTo>
                  <a:lnTo>
                    <a:pt x="33483" y="79470"/>
                  </a:lnTo>
                  <a:lnTo>
                    <a:pt x="33483" y="76969"/>
                  </a:lnTo>
                  <a:lnTo>
                    <a:pt x="30982" y="76969"/>
                  </a:lnTo>
                  <a:lnTo>
                    <a:pt x="30982" y="74329"/>
                  </a:lnTo>
                  <a:lnTo>
                    <a:pt x="25842" y="74329"/>
                  </a:lnTo>
                  <a:lnTo>
                    <a:pt x="20701" y="74329"/>
                  </a:lnTo>
                  <a:lnTo>
                    <a:pt x="20701" y="71828"/>
                  </a:lnTo>
                  <a:lnTo>
                    <a:pt x="18061" y="69328"/>
                  </a:lnTo>
                  <a:lnTo>
                    <a:pt x="18061" y="64187"/>
                  </a:lnTo>
                  <a:lnTo>
                    <a:pt x="15560" y="64187"/>
                  </a:lnTo>
                  <a:lnTo>
                    <a:pt x="15560" y="61547"/>
                  </a:lnTo>
                  <a:lnTo>
                    <a:pt x="18061" y="59047"/>
                  </a:lnTo>
                  <a:lnTo>
                    <a:pt x="18061" y="56407"/>
                  </a:lnTo>
                  <a:lnTo>
                    <a:pt x="20701" y="56407"/>
                  </a:lnTo>
                  <a:lnTo>
                    <a:pt x="20701" y="53906"/>
                  </a:lnTo>
                  <a:lnTo>
                    <a:pt x="23202" y="53906"/>
                  </a:lnTo>
                  <a:lnTo>
                    <a:pt x="23202" y="51266"/>
                  </a:lnTo>
                  <a:lnTo>
                    <a:pt x="28342" y="51266"/>
                  </a:lnTo>
                  <a:lnTo>
                    <a:pt x="30982" y="51266"/>
                  </a:lnTo>
                  <a:lnTo>
                    <a:pt x="30982" y="48766"/>
                  </a:lnTo>
                  <a:lnTo>
                    <a:pt x="36122" y="48766"/>
                  </a:lnTo>
                  <a:lnTo>
                    <a:pt x="38762" y="48766"/>
                  </a:lnTo>
                  <a:lnTo>
                    <a:pt x="38762" y="43625"/>
                  </a:lnTo>
                  <a:lnTo>
                    <a:pt x="38762" y="38484"/>
                  </a:lnTo>
                  <a:lnTo>
                    <a:pt x="36122" y="35845"/>
                  </a:lnTo>
                  <a:lnTo>
                    <a:pt x="36122" y="33344"/>
                  </a:lnTo>
                  <a:lnTo>
                    <a:pt x="38762" y="30843"/>
                  </a:lnTo>
                  <a:lnTo>
                    <a:pt x="43903" y="30843"/>
                  </a:lnTo>
                  <a:lnTo>
                    <a:pt x="46404" y="30843"/>
                  </a:lnTo>
                  <a:lnTo>
                    <a:pt x="49043" y="28203"/>
                  </a:lnTo>
                  <a:lnTo>
                    <a:pt x="51683" y="28203"/>
                  </a:lnTo>
                  <a:lnTo>
                    <a:pt x="51683" y="30843"/>
                  </a:lnTo>
                  <a:lnTo>
                    <a:pt x="54184" y="30843"/>
                  </a:lnTo>
                  <a:lnTo>
                    <a:pt x="54184" y="28203"/>
                  </a:lnTo>
                  <a:lnTo>
                    <a:pt x="56824" y="28203"/>
                  </a:lnTo>
                  <a:lnTo>
                    <a:pt x="56824" y="25703"/>
                  </a:lnTo>
                  <a:lnTo>
                    <a:pt x="59324" y="2306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CAFC2E92-2A62-49DF-A364-61F54B9C1A3C}"/>
                </a:ext>
              </a:extLst>
            </p:cNvPr>
            <p:cNvSpPr/>
            <p:nvPr/>
          </p:nvSpPr>
          <p:spPr>
            <a:xfrm>
              <a:off x="8807752" y="1797528"/>
              <a:ext cx="97253" cy="27787"/>
            </a:xfrm>
            <a:custGeom>
              <a:avLst/>
              <a:gdLst>
                <a:gd name="connsiteX0" fmla="*/ 2501 w 97253"/>
                <a:gd name="connsiteY0" fmla="*/ 40985 h 27786"/>
                <a:gd name="connsiteX1" fmla="*/ 0 w 97253"/>
                <a:gd name="connsiteY1" fmla="*/ 40985 h 27786"/>
                <a:gd name="connsiteX2" fmla="*/ 2501 w 97253"/>
                <a:gd name="connsiteY2" fmla="*/ 40985 h 27786"/>
                <a:gd name="connsiteX3" fmla="*/ 0 w 97253"/>
                <a:gd name="connsiteY3" fmla="*/ 40985 h 27786"/>
                <a:gd name="connsiteX4" fmla="*/ 0 w 97253"/>
                <a:gd name="connsiteY4" fmla="*/ 38484 h 27786"/>
                <a:gd name="connsiteX5" fmla="*/ 2501 w 97253"/>
                <a:gd name="connsiteY5" fmla="*/ 38484 h 27786"/>
                <a:gd name="connsiteX6" fmla="*/ 0 w 97253"/>
                <a:gd name="connsiteY6" fmla="*/ 35845 h 27786"/>
                <a:gd name="connsiteX7" fmla="*/ 5140 w 97253"/>
                <a:gd name="connsiteY7" fmla="*/ 35845 h 27786"/>
                <a:gd name="connsiteX8" fmla="*/ 5140 w 97253"/>
                <a:gd name="connsiteY8" fmla="*/ 30704 h 27786"/>
                <a:gd name="connsiteX9" fmla="*/ 0 w 97253"/>
                <a:gd name="connsiteY9" fmla="*/ 30704 h 27786"/>
                <a:gd name="connsiteX10" fmla="*/ 0 w 97253"/>
                <a:gd name="connsiteY10" fmla="*/ 28203 h 27786"/>
                <a:gd name="connsiteX11" fmla="*/ 2501 w 97253"/>
                <a:gd name="connsiteY11" fmla="*/ 28203 h 27786"/>
                <a:gd name="connsiteX12" fmla="*/ 5140 w 97253"/>
                <a:gd name="connsiteY12" fmla="*/ 25564 h 27786"/>
                <a:gd name="connsiteX13" fmla="*/ 5140 w 97253"/>
                <a:gd name="connsiteY13" fmla="*/ 20423 h 27786"/>
                <a:gd name="connsiteX14" fmla="*/ 5140 w 97253"/>
                <a:gd name="connsiteY14" fmla="*/ 23063 h 27786"/>
                <a:gd name="connsiteX15" fmla="*/ 7641 w 97253"/>
                <a:gd name="connsiteY15" fmla="*/ 23063 h 27786"/>
                <a:gd name="connsiteX16" fmla="*/ 10281 w 97253"/>
                <a:gd name="connsiteY16" fmla="*/ 25564 h 27786"/>
                <a:gd name="connsiteX17" fmla="*/ 12782 w 97253"/>
                <a:gd name="connsiteY17" fmla="*/ 25564 h 27786"/>
                <a:gd name="connsiteX18" fmla="*/ 12782 w 97253"/>
                <a:gd name="connsiteY18" fmla="*/ 23063 h 27786"/>
                <a:gd name="connsiteX19" fmla="*/ 15422 w 97253"/>
                <a:gd name="connsiteY19" fmla="*/ 23063 h 27786"/>
                <a:gd name="connsiteX20" fmla="*/ 12782 w 97253"/>
                <a:gd name="connsiteY20" fmla="*/ 25564 h 27786"/>
                <a:gd name="connsiteX21" fmla="*/ 12782 w 97253"/>
                <a:gd name="connsiteY21" fmla="*/ 30704 h 27786"/>
                <a:gd name="connsiteX22" fmla="*/ 12782 w 97253"/>
                <a:gd name="connsiteY22" fmla="*/ 33344 h 27786"/>
                <a:gd name="connsiteX23" fmla="*/ 18061 w 97253"/>
                <a:gd name="connsiteY23" fmla="*/ 33344 h 27786"/>
                <a:gd name="connsiteX24" fmla="*/ 20562 w 97253"/>
                <a:gd name="connsiteY24" fmla="*/ 33344 h 27786"/>
                <a:gd name="connsiteX25" fmla="*/ 20562 w 97253"/>
                <a:gd name="connsiteY25" fmla="*/ 28203 h 27786"/>
                <a:gd name="connsiteX26" fmla="*/ 20562 w 97253"/>
                <a:gd name="connsiteY26" fmla="*/ 23063 h 27786"/>
                <a:gd name="connsiteX27" fmla="*/ 20562 w 97253"/>
                <a:gd name="connsiteY27" fmla="*/ 25564 h 27786"/>
                <a:gd name="connsiteX28" fmla="*/ 23202 w 97253"/>
                <a:gd name="connsiteY28" fmla="*/ 25564 h 27786"/>
                <a:gd name="connsiteX29" fmla="*/ 25703 w 97253"/>
                <a:gd name="connsiteY29" fmla="*/ 23063 h 27786"/>
                <a:gd name="connsiteX30" fmla="*/ 30843 w 97253"/>
                <a:gd name="connsiteY30" fmla="*/ 23063 h 27786"/>
                <a:gd name="connsiteX31" fmla="*/ 30843 w 97253"/>
                <a:gd name="connsiteY31" fmla="*/ 20423 h 27786"/>
                <a:gd name="connsiteX32" fmla="*/ 33483 w 97253"/>
                <a:gd name="connsiteY32" fmla="*/ 17922 h 27786"/>
                <a:gd name="connsiteX33" fmla="*/ 38623 w 97253"/>
                <a:gd name="connsiteY33" fmla="*/ 17922 h 27786"/>
                <a:gd name="connsiteX34" fmla="*/ 41263 w 97253"/>
                <a:gd name="connsiteY34" fmla="*/ 15283 h 27786"/>
                <a:gd name="connsiteX35" fmla="*/ 41263 w 97253"/>
                <a:gd name="connsiteY35" fmla="*/ 12782 h 27786"/>
                <a:gd name="connsiteX36" fmla="*/ 43764 w 97253"/>
                <a:gd name="connsiteY36" fmla="*/ 12782 h 27786"/>
                <a:gd name="connsiteX37" fmla="*/ 43764 w 97253"/>
                <a:gd name="connsiteY37" fmla="*/ 10142 h 27786"/>
                <a:gd name="connsiteX38" fmla="*/ 41263 w 97253"/>
                <a:gd name="connsiteY38" fmla="*/ 7641 h 27786"/>
                <a:gd name="connsiteX39" fmla="*/ 41263 w 97253"/>
                <a:gd name="connsiteY39" fmla="*/ 2501 h 27786"/>
                <a:gd name="connsiteX40" fmla="*/ 43764 w 97253"/>
                <a:gd name="connsiteY40" fmla="*/ 2501 h 27786"/>
                <a:gd name="connsiteX41" fmla="*/ 43764 w 97253"/>
                <a:gd name="connsiteY41" fmla="*/ 5141 h 27786"/>
                <a:gd name="connsiteX42" fmla="*/ 43764 w 97253"/>
                <a:gd name="connsiteY42" fmla="*/ 2501 h 27786"/>
                <a:gd name="connsiteX43" fmla="*/ 49043 w 97253"/>
                <a:gd name="connsiteY43" fmla="*/ 2501 h 27786"/>
                <a:gd name="connsiteX44" fmla="*/ 51683 w 97253"/>
                <a:gd name="connsiteY44" fmla="*/ 0 h 27786"/>
                <a:gd name="connsiteX45" fmla="*/ 56824 w 97253"/>
                <a:gd name="connsiteY45" fmla="*/ 0 h 27786"/>
                <a:gd name="connsiteX46" fmla="*/ 56824 w 97253"/>
                <a:gd name="connsiteY46" fmla="*/ 5141 h 27786"/>
                <a:gd name="connsiteX47" fmla="*/ 51683 w 97253"/>
                <a:gd name="connsiteY47" fmla="*/ 5141 h 27786"/>
                <a:gd name="connsiteX48" fmla="*/ 49043 w 97253"/>
                <a:gd name="connsiteY48" fmla="*/ 7641 h 27786"/>
                <a:gd name="connsiteX49" fmla="*/ 49043 w 97253"/>
                <a:gd name="connsiteY49" fmla="*/ 12782 h 27786"/>
                <a:gd name="connsiteX50" fmla="*/ 51683 w 97253"/>
                <a:gd name="connsiteY50" fmla="*/ 15283 h 27786"/>
                <a:gd name="connsiteX51" fmla="*/ 49043 w 97253"/>
                <a:gd name="connsiteY51" fmla="*/ 15283 h 27786"/>
                <a:gd name="connsiteX52" fmla="*/ 49043 w 97253"/>
                <a:gd name="connsiteY52" fmla="*/ 17922 h 27786"/>
                <a:gd name="connsiteX53" fmla="*/ 46404 w 97253"/>
                <a:gd name="connsiteY53" fmla="*/ 17922 h 27786"/>
                <a:gd name="connsiteX54" fmla="*/ 46404 w 97253"/>
                <a:gd name="connsiteY54" fmla="*/ 23063 h 27786"/>
                <a:gd name="connsiteX55" fmla="*/ 49043 w 97253"/>
                <a:gd name="connsiteY55" fmla="*/ 23063 h 27786"/>
                <a:gd name="connsiteX56" fmla="*/ 49043 w 97253"/>
                <a:gd name="connsiteY56" fmla="*/ 25564 h 27786"/>
                <a:gd name="connsiteX57" fmla="*/ 49043 w 97253"/>
                <a:gd name="connsiteY57" fmla="*/ 20423 h 27786"/>
                <a:gd name="connsiteX58" fmla="*/ 51683 w 97253"/>
                <a:gd name="connsiteY58" fmla="*/ 17922 h 27786"/>
                <a:gd name="connsiteX59" fmla="*/ 51683 w 97253"/>
                <a:gd name="connsiteY59" fmla="*/ 15283 h 27786"/>
                <a:gd name="connsiteX60" fmla="*/ 51683 w 97253"/>
                <a:gd name="connsiteY60" fmla="*/ 10142 h 27786"/>
                <a:gd name="connsiteX61" fmla="*/ 51683 w 97253"/>
                <a:gd name="connsiteY61" fmla="*/ 7641 h 27786"/>
                <a:gd name="connsiteX62" fmla="*/ 56824 w 97253"/>
                <a:gd name="connsiteY62" fmla="*/ 7641 h 27786"/>
                <a:gd name="connsiteX63" fmla="*/ 56824 w 97253"/>
                <a:gd name="connsiteY63" fmla="*/ 10142 h 27786"/>
                <a:gd name="connsiteX64" fmla="*/ 59463 w 97253"/>
                <a:gd name="connsiteY64" fmla="*/ 10142 h 27786"/>
                <a:gd name="connsiteX65" fmla="*/ 56824 w 97253"/>
                <a:gd name="connsiteY65" fmla="*/ 15283 h 27786"/>
                <a:gd name="connsiteX66" fmla="*/ 59463 w 97253"/>
                <a:gd name="connsiteY66" fmla="*/ 17922 h 27786"/>
                <a:gd name="connsiteX67" fmla="*/ 59463 w 97253"/>
                <a:gd name="connsiteY67" fmla="*/ 20423 h 27786"/>
                <a:gd name="connsiteX68" fmla="*/ 61964 w 97253"/>
                <a:gd name="connsiteY68" fmla="*/ 23063 h 27786"/>
                <a:gd name="connsiteX69" fmla="*/ 59463 w 97253"/>
                <a:gd name="connsiteY69" fmla="*/ 23063 h 27786"/>
                <a:gd name="connsiteX70" fmla="*/ 64604 w 97253"/>
                <a:gd name="connsiteY70" fmla="*/ 23063 h 27786"/>
                <a:gd name="connsiteX71" fmla="*/ 67105 w 97253"/>
                <a:gd name="connsiteY71" fmla="*/ 23063 h 27786"/>
                <a:gd name="connsiteX72" fmla="*/ 67105 w 97253"/>
                <a:gd name="connsiteY72" fmla="*/ 20423 h 27786"/>
                <a:gd name="connsiteX73" fmla="*/ 67105 w 97253"/>
                <a:gd name="connsiteY73" fmla="*/ 15283 h 27786"/>
                <a:gd name="connsiteX74" fmla="*/ 69744 w 97253"/>
                <a:gd name="connsiteY74" fmla="*/ 17922 h 27786"/>
                <a:gd name="connsiteX75" fmla="*/ 69744 w 97253"/>
                <a:gd name="connsiteY75" fmla="*/ 20423 h 27786"/>
                <a:gd name="connsiteX76" fmla="*/ 72384 w 97253"/>
                <a:gd name="connsiteY76" fmla="*/ 20423 h 27786"/>
                <a:gd name="connsiteX77" fmla="*/ 72384 w 97253"/>
                <a:gd name="connsiteY77" fmla="*/ 23063 h 27786"/>
                <a:gd name="connsiteX78" fmla="*/ 74885 w 97253"/>
                <a:gd name="connsiteY78" fmla="*/ 20423 h 27786"/>
                <a:gd name="connsiteX79" fmla="*/ 74885 w 97253"/>
                <a:gd name="connsiteY79" fmla="*/ 23063 h 27786"/>
                <a:gd name="connsiteX80" fmla="*/ 77525 w 97253"/>
                <a:gd name="connsiteY80" fmla="*/ 20423 h 27786"/>
                <a:gd name="connsiteX81" fmla="*/ 77525 w 97253"/>
                <a:gd name="connsiteY81" fmla="*/ 15283 h 27786"/>
                <a:gd name="connsiteX82" fmla="*/ 77525 w 97253"/>
                <a:gd name="connsiteY82" fmla="*/ 12782 h 27786"/>
                <a:gd name="connsiteX83" fmla="*/ 80025 w 97253"/>
                <a:gd name="connsiteY83" fmla="*/ 10142 h 27786"/>
                <a:gd name="connsiteX84" fmla="*/ 80025 w 97253"/>
                <a:gd name="connsiteY84" fmla="*/ 7641 h 27786"/>
                <a:gd name="connsiteX85" fmla="*/ 82665 w 97253"/>
                <a:gd name="connsiteY85" fmla="*/ 7641 h 27786"/>
                <a:gd name="connsiteX86" fmla="*/ 82665 w 97253"/>
                <a:gd name="connsiteY86" fmla="*/ 17922 h 27786"/>
                <a:gd name="connsiteX87" fmla="*/ 87806 w 97253"/>
                <a:gd name="connsiteY87" fmla="*/ 17922 h 27786"/>
                <a:gd name="connsiteX88" fmla="*/ 87806 w 97253"/>
                <a:gd name="connsiteY88" fmla="*/ 23063 h 27786"/>
                <a:gd name="connsiteX89" fmla="*/ 90307 w 97253"/>
                <a:gd name="connsiteY89" fmla="*/ 25564 h 27786"/>
                <a:gd name="connsiteX90" fmla="*/ 90307 w 97253"/>
                <a:gd name="connsiteY90" fmla="*/ 30704 h 27786"/>
                <a:gd name="connsiteX91" fmla="*/ 90307 w 97253"/>
                <a:gd name="connsiteY91" fmla="*/ 35845 h 27786"/>
                <a:gd name="connsiteX92" fmla="*/ 92946 w 97253"/>
                <a:gd name="connsiteY92" fmla="*/ 35845 h 27786"/>
                <a:gd name="connsiteX93" fmla="*/ 92946 w 97253"/>
                <a:gd name="connsiteY93" fmla="*/ 33344 h 27786"/>
                <a:gd name="connsiteX94" fmla="*/ 95447 w 97253"/>
                <a:gd name="connsiteY94" fmla="*/ 33344 h 27786"/>
                <a:gd name="connsiteX95" fmla="*/ 95447 w 97253"/>
                <a:gd name="connsiteY95" fmla="*/ 30704 h 27786"/>
                <a:gd name="connsiteX96" fmla="*/ 98087 w 97253"/>
                <a:gd name="connsiteY96" fmla="*/ 30704 h 27786"/>
                <a:gd name="connsiteX97" fmla="*/ 98087 w 97253"/>
                <a:gd name="connsiteY97" fmla="*/ 33344 h 27786"/>
                <a:gd name="connsiteX98" fmla="*/ 100727 w 97253"/>
                <a:gd name="connsiteY98" fmla="*/ 30704 h 27786"/>
                <a:gd name="connsiteX99" fmla="*/ 105867 w 97253"/>
                <a:gd name="connsiteY99" fmla="*/ 30704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27786">
                  <a:moveTo>
                    <a:pt x="2501" y="40985"/>
                  </a:moveTo>
                  <a:lnTo>
                    <a:pt x="0" y="40985"/>
                  </a:lnTo>
                  <a:lnTo>
                    <a:pt x="2501" y="40985"/>
                  </a:lnTo>
                  <a:lnTo>
                    <a:pt x="0" y="40985"/>
                  </a:lnTo>
                  <a:lnTo>
                    <a:pt x="0" y="38484"/>
                  </a:lnTo>
                  <a:lnTo>
                    <a:pt x="2501" y="38484"/>
                  </a:lnTo>
                  <a:lnTo>
                    <a:pt x="0" y="35845"/>
                  </a:lnTo>
                  <a:lnTo>
                    <a:pt x="5140" y="35845"/>
                  </a:lnTo>
                  <a:lnTo>
                    <a:pt x="5140" y="30704"/>
                  </a:lnTo>
                  <a:lnTo>
                    <a:pt x="0" y="30704"/>
                  </a:lnTo>
                  <a:lnTo>
                    <a:pt x="0" y="28203"/>
                  </a:lnTo>
                  <a:lnTo>
                    <a:pt x="2501" y="28203"/>
                  </a:lnTo>
                  <a:lnTo>
                    <a:pt x="5140" y="25564"/>
                  </a:lnTo>
                  <a:lnTo>
                    <a:pt x="5140" y="20423"/>
                  </a:lnTo>
                  <a:lnTo>
                    <a:pt x="5140" y="23063"/>
                  </a:lnTo>
                  <a:lnTo>
                    <a:pt x="7641" y="23063"/>
                  </a:lnTo>
                  <a:lnTo>
                    <a:pt x="10281" y="25564"/>
                  </a:lnTo>
                  <a:lnTo>
                    <a:pt x="12782" y="25564"/>
                  </a:lnTo>
                  <a:lnTo>
                    <a:pt x="12782" y="23063"/>
                  </a:lnTo>
                  <a:lnTo>
                    <a:pt x="15422" y="23063"/>
                  </a:lnTo>
                  <a:lnTo>
                    <a:pt x="12782" y="25564"/>
                  </a:lnTo>
                  <a:lnTo>
                    <a:pt x="12782" y="30704"/>
                  </a:lnTo>
                  <a:lnTo>
                    <a:pt x="12782" y="33344"/>
                  </a:lnTo>
                  <a:lnTo>
                    <a:pt x="18061" y="33344"/>
                  </a:lnTo>
                  <a:lnTo>
                    <a:pt x="20562" y="33344"/>
                  </a:lnTo>
                  <a:lnTo>
                    <a:pt x="20562" y="28203"/>
                  </a:lnTo>
                  <a:lnTo>
                    <a:pt x="20562" y="23063"/>
                  </a:lnTo>
                  <a:lnTo>
                    <a:pt x="20562" y="25564"/>
                  </a:lnTo>
                  <a:lnTo>
                    <a:pt x="23202" y="25564"/>
                  </a:lnTo>
                  <a:lnTo>
                    <a:pt x="25703" y="23063"/>
                  </a:lnTo>
                  <a:lnTo>
                    <a:pt x="30843" y="23063"/>
                  </a:lnTo>
                  <a:lnTo>
                    <a:pt x="30843" y="20423"/>
                  </a:lnTo>
                  <a:lnTo>
                    <a:pt x="33483" y="17922"/>
                  </a:lnTo>
                  <a:lnTo>
                    <a:pt x="38623" y="17922"/>
                  </a:lnTo>
                  <a:lnTo>
                    <a:pt x="41263" y="15283"/>
                  </a:lnTo>
                  <a:lnTo>
                    <a:pt x="41263" y="12782"/>
                  </a:lnTo>
                  <a:lnTo>
                    <a:pt x="43764" y="12782"/>
                  </a:lnTo>
                  <a:lnTo>
                    <a:pt x="43764" y="10142"/>
                  </a:lnTo>
                  <a:lnTo>
                    <a:pt x="41263" y="7641"/>
                  </a:lnTo>
                  <a:lnTo>
                    <a:pt x="41263" y="2501"/>
                  </a:lnTo>
                  <a:lnTo>
                    <a:pt x="43764" y="2501"/>
                  </a:lnTo>
                  <a:lnTo>
                    <a:pt x="43764" y="5141"/>
                  </a:lnTo>
                  <a:lnTo>
                    <a:pt x="43764" y="2501"/>
                  </a:lnTo>
                  <a:lnTo>
                    <a:pt x="49043" y="2501"/>
                  </a:lnTo>
                  <a:lnTo>
                    <a:pt x="51683" y="0"/>
                  </a:lnTo>
                  <a:lnTo>
                    <a:pt x="56824" y="0"/>
                  </a:lnTo>
                  <a:lnTo>
                    <a:pt x="56824" y="5141"/>
                  </a:lnTo>
                  <a:lnTo>
                    <a:pt x="51683" y="5141"/>
                  </a:lnTo>
                  <a:lnTo>
                    <a:pt x="49043" y="7641"/>
                  </a:lnTo>
                  <a:lnTo>
                    <a:pt x="49043" y="12782"/>
                  </a:lnTo>
                  <a:lnTo>
                    <a:pt x="51683" y="15283"/>
                  </a:lnTo>
                  <a:lnTo>
                    <a:pt x="49043" y="15283"/>
                  </a:lnTo>
                  <a:lnTo>
                    <a:pt x="49043" y="17922"/>
                  </a:lnTo>
                  <a:lnTo>
                    <a:pt x="46404" y="17922"/>
                  </a:lnTo>
                  <a:lnTo>
                    <a:pt x="46404" y="23063"/>
                  </a:lnTo>
                  <a:lnTo>
                    <a:pt x="49043" y="23063"/>
                  </a:lnTo>
                  <a:lnTo>
                    <a:pt x="49043" y="25564"/>
                  </a:lnTo>
                  <a:lnTo>
                    <a:pt x="49043" y="20423"/>
                  </a:lnTo>
                  <a:lnTo>
                    <a:pt x="51683" y="17922"/>
                  </a:lnTo>
                  <a:lnTo>
                    <a:pt x="51683" y="15283"/>
                  </a:lnTo>
                  <a:lnTo>
                    <a:pt x="51683" y="10142"/>
                  </a:lnTo>
                  <a:lnTo>
                    <a:pt x="51683" y="7641"/>
                  </a:lnTo>
                  <a:lnTo>
                    <a:pt x="56824" y="7641"/>
                  </a:lnTo>
                  <a:lnTo>
                    <a:pt x="56824" y="10142"/>
                  </a:lnTo>
                  <a:lnTo>
                    <a:pt x="59463" y="10142"/>
                  </a:lnTo>
                  <a:lnTo>
                    <a:pt x="56824" y="15283"/>
                  </a:lnTo>
                  <a:lnTo>
                    <a:pt x="59463" y="17922"/>
                  </a:lnTo>
                  <a:lnTo>
                    <a:pt x="59463" y="20423"/>
                  </a:lnTo>
                  <a:lnTo>
                    <a:pt x="61964" y="23063"/>
                  </a:lnTo>
                  <a:lnTo>
                    <a:pt x="59463" y="23063"/>
                  </a:lnTo>
                  <a:lnTo>
                    <a:pt x="64604" y="23063"/>
                  </a:lnTo>
                  <a:lnTo>
                    <a:pt x="67105" y="23063"/>
                  </a:lnTo>
                  <a:lnTo>
                    <a:pt x="67105" y="20423"/>
                  </a:lnTo>
                  <a:lnTo>
                    <a:pt x="67105" y="15283"/>
                  </a:lnTo>
                  <a:lnTo>
                    <a:pt x="69744" y="17922"/>
                  </a:lnTo>
                  <a:lnTo>
                    <a:pt x="69744" y="20423"/>
                  </a:lnTo>
                  <a:lnTo>
                    <a:pt x="72384" y="20423"/>
                  </a:lnTo>
                  <a:lnTo>
                    <a:pt x="72384" y="23063"/>
                  </a:lnTo>
                  <a:lnTo>
                    <a:pt x="74885" y="20423"/>
                  </a:lnTo>
                  <a:lnTo>
                    <a:pt x="74885" y="23063"/>
                  </a:lnTo>
                  <a:lnTo>
                    <a:pt x="77525" y="20423"/>
                  </a:lnTo>
                  <a:lnTo>
                    <a:pt x="77525" y="15283"/>
                  </a:lnTo>
                  <a:lnTo>
                    <a:pt x="77525" y="12782"/>
                  </a:lnTo>
                  <a:lnTo>
                    <a:pt x="80025" y="10142"/>
                  </a:lnTo>
                  <a:lnTo>
                    <a:pt x="80025" y="7641"/>
                  </a:lnTo>
                  <a:lnTo>
                    <a:pt x="82665" y="7641"/>
                  </a:lnTo>
                  <a:lnTo>
                    <a:pt x="82665" y="17922"/>
                  </a:lnTo>
                  <a:lnTo>
                    <a:pt x="87806" y="17922"/>
                  </a:lnTo>
                  <a:lnTo>
                    <a:pt x="87806" y="23063"/>
                  </a:lnTo>
                  <a:lnTo>
                    <a:pt x="90307" y="25564"/>
                  </a:lnTo>
                  <a:lnTo>
                    <a:pt x="90307" y="30704"/>
                  </a:lnTo>
                  <a:lnTo>
                    <a:pt x="90307" y="35845"/>
                  </a:lnTo>
                  <a:lnTo>
                    <a:pt x="92946" y="35845"/>
                  </a:lnTo>
                  <a:lnTo>
                    <a:pt x="92946" y="33344"/>
                  </a:lnTo>
                  <a:lnTo>
                    <a:pt x="95447" y="33344"/>
                  </a:lnTo>
                  <a:lnTo>
                    <a:pt x="95447" y="30704"/>
                  </a:lnTo>
                  <a:lnTo>
                    <a:pt x="98087" y="30704"/>
                  </a:lnTo>
                  <a:lnTo>
                    <a:pt x="98087" y="33344"/>
                  </a:lnTo>
                  <a:lnTo>
                    <a:pt x="100727" y="30704"/>
                  </a:lnTo>
                  <a:lnTo>
                    <a:pt x="105867" y="3070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C44E10A4-E630-4A49-ABDD-969902EB0989}"/>
                </a:ext>
              </a:extLst>
            </p:cNvPr>
            <p:cNvSpPr/>
            <p:nvPr/>
          </p:nvSpPr>
          <p:spPr>
            <a:xfrm>
              <a:off x="8913619" y="1776966"/>
              <a:ext cx="111146" cy="97253"/>
            </a:xfrm>
            <a:custGeom>
              <a:avLst/>
              <a:gdLst>
                <a:gd name="connsiteX0" fmla="*/ 0 w 111146"/>
                <a:gd name="connsiteY0" fmla="*/ 51266 h 97253"/>
                <a:gd name="connsiteX1" fmla="*/ 2501 w 111146"/>
                <a:gd name="connsiteY1" fmla="*/ 46126 h 97253"/>
                <a:gd name="connsiteX2" fmla="*/ 7780 w 111146"/>
                <a:gd name="connsiteY2" fmla="*/ 43625 h 97253"/>
                <a:gd name="connsiteX3" fmla="*/ 7780 w 111146"/>
                <a:gd name="connsiteY3" fmla="*/ 40985 h 97253"/>
                <a:gd name="connsiteX4" fmla="*/ 10281 w 111146"/>
                <a:gd name="connsiteY4" fmla="*/ 40985 h 97253"/>
                <a:gd name="connsiteX5" fmla="*/ 10281 w 111146"/>
                <a:gd name="connsiteY5" fmla="*/ 35845 h 97253"/>
                <a:gd name="connsiteX6" fmla="*/ 10281 w 111146"/>
                <a:gd name="connsiteY6" fmla="*/ 30704 h 97253"/>
                <a:gd name="connsiteX7" fmla="*/ 12921 w 111146"/>
                <a:gd name="connsiteY7" fmla="*/ 28203 h 97253"/>
                <a:gd name="connsiteX8" fmla="*/ 12921 w 111146"/>
                <a:gd name="connsiteY8" fmla="*/ 23063 h 97253"/>
                <a:gd name="connsiteX9" fmla="*/ 15422 w 111146"/>
                <a:gd name="connsiteY9" fmla="*/ 20562 h 97253"/>
                <a:gd name="connsiteX10" fmla="*/ 18061 w 111146"/>
                <a:gd name="connsiteY10" fmla="*/ 20562 h 97253"/>
                <a:gd name="connsiteX11" fmla="*/ 20701 w 111146"/>
                <a:gd name="connsiteY11" fmla="*/ 17922 h 97253"/>
                <a:gd name="connsiteX12" fmla="*/ 20701 w 111146"/>
                <a:gd name="connsiteY12" fmla="*/ 15422 h 97253"/>
                <a:gd name="connsiteX13" fmla="*/ 25842 w 111146"/>
                <a:gd name="connsiteY13" fmla="*/ 15422 h 97253"/>
                <a:gd name="connsiteX14" fmla="*/ 28342 w 111146"/>
                <a:gd name="connsiteY14" fmla="*/ 15422 h 97253"/>
                <a:gd name="connsiteX15" fmla="*/ 28342 w 111146"/>
                <a:gd name="connsiteY15" fmla="*/ 12782 h 97253"/>
                <a:gd name="connsiteX16" fmla="*/ 30982 w 111146"/>
                <a:gd name="connsiteY16" fmla="*/ 12782 h 97253"/>
                <a:gd name="connsiteX17" fmla="*/ 30982 w 111146"/>
                <a:gd name="connsiteY17" fmla="*/ 10142 h 97253"/>
                <a:gd name="connsiteX18" fmla="*/ 36123 w 111146"/>
                <a:gd name="connsiteY18" fmla="*/ 10142 h 97253"/>
                <a:gd name="connsiteX19" fmla="*/ 36123 w 111146"/>
                <a:gd name="connsiteY19" fmla="*/ 7641 h 97253"/>
                <a:gd name="connsiteX20" fmla="*/ 36123 w 111146"/>
                <a:gd name="connsiteY20" fmla="*/ 10142 h 97253"/>
                <a:gd name="connsiteX21" fmla="*/ 38623 w 111146"/>
                <a:gd name="connsiteY21" fmla="*/ 10142 h 97253"/>
                <a:gd name="connsiteX22" fmla="*/ 38623 w 111146"/>
                <a:gd name="connsiteY22" fmla="*/ 7641 h 97253"/>
                <a:gd name="connsiteX23" fmla="*/ 43764 w 111146"/>
                <a:gd name="connsiteY23" fmla="*/ 7641 h 97253"/>
                <a:gd name="connsiteX24" fmla="*/ 43764 w 111146"/>
                <a:gd name="connsiteY24" fmla="*/ 5002 h 97253"/>
                <a:gd name="connsiteX25" fmla="*/ 46404 w 111146"/>
                <a:gd name="connsiteY25" fmla="*/ 2501 h 97253"/>
                <a:gd name="connsiteX26" fmla="*/ 46404 w 111146"/>
                <a:gd name="connsiteY26" fmla="*/ 0 h 97253"/>
                <a:gd name="connsiteX27" fmla="*/ 51544 w 111146"/>
                <a:gd name="connsiteY27" fmla="*/ 0 h 97253"/>
                <a:gd name="connsiteX28" fmla="*/ 54184 w 111146"/>
                <a:gd name="connsiteY28" fmla="*/ 0 h 97253"/>
                <a:gd name="connsiteX29" fmla="*/ 56685 w 111146"/>
                <a:gd name="connsiteY29" fmla="*/ 2501 h 97253"/>
                <a:gd name="connsiteX30" fmla="*/ 56685 w 111146"/>
                <a:gd name="connsiteY30" fmla="*/ 7641 h 97253"/>
                <a:gd name="connsiteX31" fmla="*/ 54184 w 111146"/>
                <a:gd name="connsiteY31" fmla="*/ 7641 h 97253"/>
                <a:gd name="connsiteX32" fmla="*/ 54184 w 111146"/>
                <a:gd name="connsiteY32" fmla="*/ 12782 h 97253"/>
                <a:gd name="connsiteX33" fmla="*/ 54184 w 111146"/>
                <a:gd name="connsiteY33" fmla="*/ 17922 h 97253"/>
                <a:gd name="connsiteX34" fmla="*/ 56685 w 111146"/>
                <a:gd name="connsiteY34" fmla="*/ 20562 h 97253"/>
                <a:gd name="connsiteX35" fmla="*/ 54184 w 111146"/>
                <a:gd name="connsiteY35" fmla="*/ 23063 h 97253"/>
                <a:gd name="connsiteX36" fmla="*/ 56685 w 111146"/>
                <a:gd name="connsiteY36" fmla="*/ 23063 h 97253"/>
                <a:gd name="connsiteX37" fmla="*/ 59325 w 111146"/>
                <a:gd name="connsiteY37" fmla="*/ 28203 h 97253"/>
                <a:gd name="connsiteX38" fmla="*/ 61964 w 111146"/>
                <a:gd name="connsiteY38" fmla="*/ 28203 h 97253"/>
                <a:gd name="connsiteX39" fmla="*/ 61964 w 111146"/>
                <a:gd name="connsiteY39" fmla="*/ 30704 h 97253"/>
                <a:gd name="connsiteX40" fmla="*/ 64465 w 111146"/>
                <a:gd name="connsiteY40" fmla="*/ 33344 h 97253"/>
                <a:gd name="connsiteX41" fmla="*/ 69606 w 111146"/>
                <a:gd name="connsiteY41" fmla="*/ 30704 h 97253"/>
                <a:gd name="connsiteX42" fmla="*/ 74746 w 111146"/>
                <a:gd name="connsiteY42" fmla="*/ 30704 h 97253"/>
                <a:gd name="connsiteX43" fmla="*/ 74746 w 111146"/>
                <a:gd name="connsiteY43" fmla="*/ 33344 h 97253"/>
                <a:gd name="connsiteX44" fmla="*/ 79887 w 111146"/>
                <a:gd name="connsiteY44" fmla="*/ 38484 h 97253"/>
                <a:gd name="connsiteX45" fmla="*/ 79887 w 111146"/>
                <a:gd name="connsiteY45" fmla="*/ 40985 h 97253"/>
                <a:gd name="connsiteX46" fmla="*/ 77386 w 111146"/>
                <a:gd name="connsiteY46" fmla="*/ 40985 h 97253"/>
                <a:gd name="connsiteX47" fmla="*/ 77386 w 111146"/>
                <a:gd name="connsiteY47" fmla="*/ 43625 h 97253"/>
                <a:gd name="connsiteX48" fmla="*/ 74746 w 111146"/>
                <a:gd name="connsiteY48" fmla="*/ 48766 h 97253"/>
                <a:gd name="connsiteX49" fmla="*/ 74746 w 111146"/>
                <a:gd name="connsiteY49" fmla="*/ 53906 h 97253"/>
                <a:gd name="connsiteX50" fmla="*/ 74746 w 111146"/>
                <a:gd name="connsiteY50" fmla="*/ 59047 h 97253"/>
                <a:gd name="connsiteX51" fmla="*/ 77386 w 111146"/>
                <a:gd name="connsiteY51" fmla="*/ 61547 h 97253"/>
                <a:gd name="connsiteX52" fmla="*/ 77386 w 111146"/>
                <a:gd name="connsiteY52" fmla="*/ 64187 h 97253"/>
                <a:gd name="connsiteX53" fmla="*/ 79887 w 111146"/>
                <a:gd name="connsiteY53" fmla="*/ 66688 h 97253"/>
                <a:gd name="connsiteX54" fmla="*/ 82526 w 111146"/>
                <a:gd name="connsiteY54" fmla="*/ 66688 h 97253"/>
                <a:gd name="connsiteX55" fmla="*/ 79887 w 111146"/>
                <a:gd name="connsiteY55" fmla="*/ 66688 h 97253"/>
                <a:gd name="connsiteX56" fmla="*/ 82526 w 111146"/>
                <a:gd name="connsiteY56" fmla="*/ 66688 h 97253"/>
                <a:gd name="connsiteX57" fmla="*/ 82526 w 111146"/>
                <a:gd name="connsiteY57" fmla="*/ 69328 h 97253"/>
                <a:gd name="connsiteX58" fmla="*/ 82526 w 111146"/>
                <a:gd name="connsiteY58" fmla="*/ 66688 h 97253"/>
                <a:gd name="connsiteX59" fmla="*/ 82526 w 111146"/>
                <a:gd name="connsiteY59" fmla="*/ 69328 h 97253"/>
                <a:gd name="connsiteX60" fmla="*/ 85027 w 111146"/>
                <a:gd name="connsiteY60" fmla="*/ 71828 h 97253"/>
                <a:gd name="connsiteX61" fmla="*/ 87667 w 111146"/>
                <a:gd name="connsiteY61" fmla="*/ 71828 h 97253"/>
                <a:gd name="connsiteX62" fmla="*/ 87667 w 111146"/>
                <a:gd name="connsiteY62" fmla="*/ 74329 h 97253"/>
                <a:gd name="connsiteX63" fmla="*/ 85027 w 111146"/>
                <a:gd name="connsiteY63" fmla="*/ 74329 h 97253"/>
                <a:gd name="connsiteX64" fmla="*/ 87667 w 111146"/>
                <a:gd name="connsiteY64" fmla="*/ 74329 h 97253"/>
                <a:gd name="connsiteX65" fmla="*/ 85027 w 111146"/>
                <a:gd name="connsiteY65" fmla="*/ 74329 h 97253"/>
                <a:gd name="connsiteX66" fmla="*/ 87667 w 111146"/>
                <a:gd name="connsiteY66" fmla="*/ 74329 h 97253"/>
                <a:gd name="connsiteX67" fmla="*/ 87667 w 111146"/>
                <a:gd name="connsiteY67" fmla="*/ 76969 h 97253"/>
                <a:gd name="connsiteX68" fmla="*/ 85027 w 111146"/>
                <a:gd name="connsiteY68" fmla="*/ 76969 h 97253"/>
                <a:gd name="connsiteX69" fmla="*/ 85027 w 111146"/>
                <a:gd name="connsiteY69" fmla="*/ 82109 h 97253"/>
                <a:gd name="connsiteX70" fmla="*/ 85027 w 111146"/>
                <a:gd name="connsiteY70" fmla="*/ 87250 h 97253"/>
                <a:gd name="connsiteX71" fmla="*/ 87667 w 111146"/>
                <a:gd name="connsiteY71" fmla="*/ 89751 h 97253"/>
                <a:gd name="connsiteX72" fmla="*/ 90307 w 111146"/>
                <a:gd name="connsiteY72" fmla="*/ 89751 h 97253"/>
                <a:gd name="connsiteX73" fmla="*/ 90307 w 111146"/>
                <a:gd name="connsiteY73" fmla="*/ 92391 h 97253"/>
                <a:gd name="connsiteX74" fmla="*/ 92807 w 111146"/>
                <a:gd name="connsiteY74" fmla="*/ 92391 h 97253"/>
                <a:gd name="connsiteX75" fmla="*/ 95447 w 111146"/>
                <a:gd name="connsiteY75" fmla="*/ 94891 h 97253"/>
                <a:gd name="connsiteX76" fmla="*/ 100727 w 111146"/>
                <a:gd name="connsiteY76" fmla="*/ 94891 h 97253"/>
                <a:gd name="connsiteX77" fmla="*/ 105867 w 111146"/>
                <a:gd name="connsiteY77" fmla="*/ 89751 h 97253"/>
                <a:gd name="connsiteX78" fmla="*/ 105867 w 111146"/>
                <a:gd name="connsiteY78" fmla="*/ 87250 h 97253"/>
                <a:gd name="connsiteX79" fmla="*/ 111008 w 111146"/>
                <a:gd name="connsiteY79" fmla="*/ 92391 h 97253"/>
                <a:gd name="connsiteX80" fmla="*/ 111008 w 111146"/>
                <a:gd name="connsiteY80" fmla="*/ 94891 h 97253"/>
                <a:gd name="connsiteX81" fmla="*/ 108507 w 111146"/>
                <a:gd name="connsiteY81" fmla="*/ 94891 h 97253"/>
                <a:gd name="connsiteX82" fmla="*/ 105867 w 111146"/>
                <a:gd name="connsiteY82" fmla="*/ 92391 h 97253"/>
                <a:gd name="connsiteX83" fmla="*/ 105867 w 111146"/>
                <a:gd name="connsiteY83" fmla="*/ 94891 h 97253"/>
                <a:gd name="connsiteX84" fmla="*/ 103366 w 111146"/>
                <a:gd name="connsiteY84" fmla="*/ 94891 h 97253"/>
                <a:gd name="connsiteX85" fmla="*/ 103366 w 111146"/>
                <a:gd name="connsiteY85" fmla="*/ 97531 h 97253"/>
                <a:gd name="connsiteX86" fmla="*/ 100727 w 111146"/>
                <a:gd name="connsiteY86" fmla="*/ 97531 h 97253"/>
                <a:gd name="connsiteX87" fmla="*/ 100727 w 111146"/>
                <a:gd name="connsiteY87" fmla="*/ 100032 h 97253"/>
                <a:gd name="connsiteX88" fmla="*/ 97948 w 111146"/>
                <a:gd name="connsiteY88" fmla="*/ 100032 h 97253"/>
                <a:gd name="connsiteX89" fmla="*/ 97948 w 111146"/>
                <a:gd name="connsiteY89" fmla="*/ 102672 h 97253"/>
                <a:gd name="connsiteX90" fmla="*/ 100727 w 111146"/>
                <a:gd name="connsiteY90" fmla="*/ 102672 h 97253"/>
                <a:gd name="connsiteX91" fmla="*/ 100727 w 111146"/>
                <a:gd name="connsiteY91" fmla="*/ 100032 h 97253"/>
                <a:gd name="connsiteX92" fmla="*/ 105867 w 111146"/>
                <a:gd name="connsiteY92" fmla="*/ 100032 h 97253"/>
                <a:gd name="connsiteX93" fmla="*/ 105867 w 111146"/>
                <a:gd name="connsiteY93" fmla="*/ 94891 h 97253"/>
                <a:gd name="connsiteX94" fmla="*/ 108507 w 111146"/>
                <a:gd name="connsiteY94" fmla="*/ 94891 h 97253"/>
                <a:gd name="connsiteX95" fmla="*/ 108507 w 111146"/>
                <a:gd name="connsiteY95" fmla="*/ 97531 h 97253"/>
                <a:gd name="connsiteX96" fmla="*/ 111008 w 111146"/>
                <a:gd name="connsiteY96" fmla="*/ 97531 h 97253"/>
                <a:gd name="connsiteX97" fmla="*/ 111008 w 111146"/>
                <a:gd name="connsiteY97" fmla="*/ 94891 h 97253"/>
                <a:gd name="connsiteX98" fmla="*/ 113647 w 111146"/>
                <a:gd name="connsiteY98" fmla="*/ 94891 h 97253"/>
                <a:gd name="connsiteX99" fmla="*/ 116148 w 111146"/>
                <a:gd name="connsiteY99" fmla="*/ 97531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97253">
                  <a:moveTo>
                    <a:pt x="0" y="51266"/>
                  </a:moveTo>
                  <a:lnTo>
                    <a:pt x="2501" y="46126"/>
                  </a:lnTo>
                  <a:lnTo>
                    <a:pt x="7780" y="43625"/>
                  </a:lnTo>
                  <a:lnTo>
                    <a:pt x="7780" y="40985"/>
                  </a:lnTo>
                  <a:lnTo>
                    <a:pt x="10281" y="40985"/>
                  </a:lnTo>
                  <a:lnTo>
                    <a:pt x="10281" y="35845"/>
                  </a:lnTo>
                  <a:lnTo>
                    <a:pt x="10281" y="30704"/>
                  </a:lnTo>
                  <a:lnTo>
                    <a:pt x="12921" y="28203"/>
                  </a:lnTo>
                  <a:lnTo>
                    <a:pt x="12921" y="23063"/>
                  </a:lnTo>
                  <a:lnTo>
                    <a:pt x="15422" y="20562"/>
                  </a:lnTo>
                  <a:lnTo>
                    <a:pt x="18061" y="20562"/>
                  </a:lnTo>
                  <a:lnTo>
                    <a:pt x="20701" y="17922"/>
                  </a:lnTo>
                  <a:lnTo>
                    <a:pt x="20701" y="15422"/>
                  </a:lnTo>
                  <a:lnTo>
                    <a:pt x="25842" y="15422"/>
                  </a:lnTo>
                  <a:lnTo>
                    <a:pt x="28342" y="15422"/>
                  </a:lnTo>
                  <a:lnTo>
                    <a:pt x="28342" y="12782"/>
                  </a:lnTo>
                  <a:lnTo>
                    <a:pt x="30982" y="12782"/>
                  </a:lnTo>
                  <a:lnTo>
                    <a:pt x="30982" y="10142"/>
                  </a:lnTo>
                  <a:lnTo>
                    <a:pt x="36123" y="10142"/>
                  </a:lnTo>
                  <a:lnTo>
                    <a:pt x="36123" y="7641"/>
                  </a:lnTo>
                  <a:lnTo>
                    <a:pt x="36123" y="10142"/>
                  </a:lnTo>
                  <a:lnTo>
                    <a:pt x="38623" y="10142"/>
                  </a:lnTo>
                  <a:lnTo>
                    <a:pt x="38623" y="7641"/>
                  </a:lnTo>
                  <a:lnTo>
                    <a:pt x="43764" y="7641"/>
                  </a:lnTo>
                  <a:lnTo>
                    <a:pt x="43764" y="5002"/>
                  </a:lnTo>
                  <a:lnTo>
                    <a:pt x="46404" y="2501"/>
                  </a:lnTo>
                  <a:lnTo>
                    <a:pt x="46404" y="0"/>
                  </a:lnTo>
                  <a:lnTo>
                    <a:pt x="51544" y="0"/>
                  </a:lnTo>
                  <a:lnTo>
                    <a:pt x="54184" y="0"/>
                  </a:lnTo>
                  <a:lnTo>
                    <a:pt x="56685" y="2501"/>
                  </a:lnTo>
                  <a:lnTo>
                    <a:pt x="56685" y="7641"/>
                  </a:lnTo>
                  <a:lnTo>
                    <a:pt x="54184" y="7641"/>
                  </a:lnTo>
                  <a:lnTo>
                    <a:pt x="54184" y="12782"/>
                  </a:lnTo>
                  <a:lnTo>
                    <a:pt x="54184" y="17922"/>
                  </a:lnTo>
                  <a:lnTo>
                    <a:pt x="56685" y="20562"/>
                  </a:lnTo>
                  <a:lnTo>
                    <a:pt x="54184" y="23063"/>
                  </a:lnTo>
                  <a:lnTo>
                    <a:pt x="56685" y="23063"/>
                  </a:lnTo>
                  <a:lnTo>
                    <a:pt x="59325" y="28203"/>
                  </a:lnTo>
                  <a:lnTo>
                    <a:pt x="61964" y="28203"/>
                  </a:lnTo>
                  <a:lnTo>
                    <a:pt x="61964" y="30704"/>
                  </a:lnTo>
                  <a:lnTo>
                    <a:pt x="64465" y="33344"/>
                  </a:lnTo>
                  <a:lnTo>
                    <a:pt x="69606" y="30704"/>
                  </a:lnTo>
                  <a:lnTo>
                    <a:pt x="74746" y="30704"/>
                  </a:lnTo>
                  <a:lnTo>
                    <a:pt x="74746" y="33344"/>
                  </a:lnTo>
                  <a:lnTo>
                    <a:pt x="79887" y="38484"/>
                  </a:lnTo>
                  <a:lnTo>
                    <a:pt x="79887" y="40985"/>
                  </a:lnTo>
                  <a:lnTo>
                    <a:pt x="77386" y="40985"/>
                  </a:lnTo>
                  <a:lnTo>
                    <a:pt x="77386" y="43625"/>
                  </a:lnTo>
                  <a:lnTo>
                    <a:pt x="74746" y="48766"/>
                  </a:lnTo>
                  <a:lnTo>
                    <a:pt x="74746" y="53906"/>
                  </a:lnTo>
                  <a:lnTo>
                    <a:pt x="74746" y="59047"/>
                  </a:lnTo>
                  <a:lnTo>
                    <a:pt x="77386" y="61547"/>
                  </a:lnTo>
                  <a:lnTo>
                    <a:pt x="77386" y="64187"/>
                  </a:lnTo>
                  <a:lnTo>
                    <a:pt x="79887" y="66688"/>
                  </a:lnTo>
                  <a:lnTo>
                    <a:pt x="82526" y="66688"/>
                  </a:lnTo>
                  <a:lnTo>
                    <a:pt x="79887" y="66688"/>
                  </a:lnTo>
                  <a:lnTo>
                    <a:pt x="82526" y="66688"/>
                  </a:lnTo>
                  <a:lnTo>
                    <a:pt x="82526" y="69328"/>
                  </a:lnTo>
                  <a:lnTo>
                    <a:pt x="82526" y="66688"/>
                  </a:lnTo>
                  <a:lnTo>
                    <a:pt x="82526" y="69328"/>
                  </a:lnTo>
                  <a:lnTo>
                    <a:pt x="85027" y="71828"/>
                  </a:lnTo>
                  <a:lnTo>
                    <a:pt x="87667" y="71828"/>
                  </a:lnTo>
                  <a:lnTo>
                    <a:pt x="87667" y="74329"/>
                  </a:lnTo>
                  <a:lnTo>
                    <a:pt x="85027" y="74329"/>
                  </a:lnTo>
                  <a:lnTo>
                    <a:pt x="87667" y="74329"/>
                  </a:lnTo>
                  <a:lnTo>
                    <a:pt x="85027" y="74329"/>
                  </a:lnTo>
                  <a:lnTo>
                    <a:pt x="87667" y="74329"/>
                  </a:lnTo>
                  <a:lnTo>
                    <a:pt x="87667" y="76969"/>
                  </a:lnTo>
                  <a:lnTo>
                    <a:pt x="85027" y="76969"/>
                  </a:lnTo>
                  <a:lnTo>
                    <a:pt x="85027" y="82109"/>
                  </a:lnTo>
                  <a:lnTo>
                    <a:pt x="85027" y="87250"/>
                  </a:lnTo>
                  <a:lnTo>
                    <a:pt x="87667" y="89751"/>
                  </a:lnTo>
                  <a:lnTo>
                    <a:pt x="90307" y="89751"/>
                  </a:lnTo>
                  <a:lnTo>
                    <a:pt x="90307" y="92391"/>
                  </a:lnTo>
                  <a:lnTo>
                    <a:pt x="92807" y="92391"/>
                  </a:lnTo>
                  <a:lnTo>
                    <a:pt x="95447" y="94891"/>
                  </a:lnTo>
                  <a:lnTo>
                    <a:pt x="100727" y="94891"/>
                  </a:lnTo>
                  <a:lnTo>
                    <a:pt x="105867" y="89751"/>
                  </a:lnTo>
                  <a:lnTo>
                    <a:pt x="105867" y="87250"/>
                  </a:lnTo>
                  <a:lnTo>
                    <a:pt x="111008" y="92391"/>
                  </a:lnTo>
                  <a:lnTo>
                    <a:pt x="111008" y="94891"/>
                  </a:lnTo>
                  <a:lnTo>
                    <a:pt x="108507" y="94891"/>
                  </a:lnTo>
                  <a:lnTo>
                    <a:pt x="105867" y="92391"/>
                  </a:lnTo>
                  <a:lnTo>
                    <a:pt x="105867" y="94891"/>
                  </a:lnTo>
                  <a:lnTo>
                    <a:pt x="103366" y="94891"/>
                  </a:lnTo>
                  <a:lnTo>
                    <a:pt x="103366" y="97531"/>
                  </a:lnTo>
                  <a:lnTo>
                    <a:pt x="100727" y="97531"/>
                  </a:lnTo>
                  <a:lnTo>
                    <a:pt x="100727" y="100032"/>
                  </a:lnTo>
                  <a:lnTo>
                    <a:pt x="97948" y="100032"/>
                  </a:lnTo>
                  <a:lnTo>
                    <a:pt x="97948" y="102672"/>
                  </a:lnTo>
                  <a:lnTo>
                    <a:pt x="100727" y="102672"/>
                  </a:lnTo>
                  <a:lnTo>
                    <a:pt x="100727" y="100032"/>
                  </a:lnTo>
                  <a:lnTo>
                    <a:pt x="105867" y="100032"/>
                  </a:lnTo>
                  <a:lnTo>
                    <a:pt x="105867" y="94891"/>
                  </a:lnTo>
                  <a:lnTo>
                    <a:pt x="108507" y="94891"/>
                  </a:lnTo>
                  <a:lnTo>
                    <a:pt x="108507" y="97531"/>
                  </a:lnTo>
                  <a:lnTo>
                    <a:pt x="111008" y="97531"/>
                  </a:lnTo>
                  <a:lnTo>
                    <a:pt x="111008" y="94891"/>
                  </a:lnTo>
                  <a:lnTo>
                    <a:pt x="113647" y="94891"/>
                  </a:lnTo>
                  <a:lnTo>
                    <a:pt x="116148" y="9753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FFC5F66-D9D4-4E8E-AA8B-350B615C9646}"/>
                </a:ext>
              </a:extLst>
            </p:cNvPr>
            <p:cNvSpPr/>
            <p:nvPr/>
          </p:nvSpPr>
          <p:spPr>
            <a:xfrm>
              <a:off x="9027267" y="1874497"/>
              <a:ext cx="83360" cy="83360"/>
            </a:xfrm>
            <a:custGeom>
              <a:avLst/>
              <a:gdLst>
                <a:gd name="connsiteX0" fmla="*/ 2501 w 83359"/>
                <a:gd name="connsiteY0" fmla="*/ 0 h 83359"/>
                <a:gd name="connsiteX1" fmla="*/ 0 w 83359"/>
                <a:gd name="connsiteY1" fmla="*/ 0 h 83359"/>
                <a:gd name="connsiteX2" fmla="*/ 5140 w 83359"/>
                <a:gd name="connsiteY2" fmla="*/ 0 h 83359"/>
                <a:gd name="connsiteX3" fmla="*/ 5140 w 83359"/>
                <a:gd name="connsiteY3" fmla="*/ 2501 h 83359"/>
                <a:gd name="connsiteX4" fmla="*/ 7641 w 83359"/>
                <a:gd name="connsiteY4" fmla="*/ 2501 h 83359"/>
                <a:gd name="connsiteX5" fmla="*/ 7641 w 83359"/>
                <a:gd name="connsiteY5" fmla="*/ 5141 h 83359"/>
                <a:gd name="connsiteX6" fmla="*/ 10281 w 83359"/>
                <a:gd name="connsiteY6" fmla="*/ 5141 h 83359"/>
                <a:gd name="connsiteX7" fmla="*/ 10281 w 83359"/>
                <a:gd name="connsiteY7" fmla="*/ 7641 h 83359"/>
                <a:gd name="connsiteX8" fmla="*/ 7641 w 83359"/>
                <a:gd name="connsiteY8" fmla="*/ 7641 h 83359"/>
                <a:gd name="connsiteX9" fmla="*/ 10281 w 83359"/>
                <a:gd name="connsiteY9" fmla="*/ 10281 h 83359"/>
                <a:gd name="connsiteX10" fmla="*/ 12782 w 83359"/>
                <a:gd name="connsiteY10" fmla="*/ 10281 h 83359"/>
                <a:gd name="connsiteX11" fmla="*/ 18061 w 83359"/>
                <a:gd name="connsiteY11" fmla="*/ 10281 h 83359"/>
                <a:gd name="connsiteX12" fmla="*/ 25842 w 83359"/>
                <a:gd name="connsiteY12" fmla="*/ 10281 h 83359"/>
                <a:gd name="connsiteX13" fmla="*/ 28342 w 83359"/>
                <a:gd name="connsiteY13" fmla="*/ 10281 h 83359"/>
                <a:gd name="connsiteX14" fmla="*/ 33483 w 83359"/>
                <a:gd name="connsiteY14" fmla="*/ 12782 h 83359"/>
                <a:gd name="connsiteX15" fmla="*/ 36122 w 83359"/>
                <a:gd name="connsiteY15" fmla="*/ 12782 h 83359"/>
                <a:gd name="connsiteX16" fmla="*/ 36122 w 83359"/>
                <a:gd name="connsiteY16" fmla="*/ 17922 h 83359"/>
                <a:gd name="connsiteX17" fmla="*/ 41263 w 83359"/>
                <a:gd name="connsiteY17" fmla="*/ 25703 h 83359"/>
                <a:gd name="connsiteX18" fmla="*/ 41263 w 83359"/>
                <a:gd name="connsiteY18" fmla="*/ 30843 h 83359"/>
                <a:gd name="connsiteX19" fmla="*/ 46404 w 83359"/>
                <a:gd name="connsiteY19" fmla="*/ 35984 h 83359"/>
                <a:gd name="connsiteX20" fmla="*/ 48904 w 83359"/>
                <a:gd name="connsiteY20" fmla="*/ 38484 h 83359"/>
                <a:gd name="connsiteX21" fmla="*/ 48904 w 83359"/>
                <a:gd name="connsiteY21" fmla="*/ 41124 h 83359"/>
                <a:gd name="connsiteX22" fmla="*/ 54045 w 83359"/>
                <a:gd name="connsiteY22" fmla="*/ 41124 h 83359"/>
                <a:gd name="connsiteX23" fmla="*/ 56685 w 83359"/>
                <a:gd name="connsiteY23" fmla="*/ 41124 h 83359"/>
                <a:gd name="connsiteX24" fmla="*/ 59324 w 83359"/>
                <a:gd name="connsiteY24" fmla="*/ 38484 h 83359"/>
                <a:gd name="connsiteX25" fmla="*/ 61825 w 83359"/>
                <a:gd name="connsiteY25" fmla="*/ 38484 h 83359"/>
                <a:gd name="connsiteX26" fmla="*/ 64465 w 83359"/>
                <a:gd name="connsiteY26" fmla="*/ 41124 h 83359"/>
                <a:gd name="connsiteX27" fmla="*/ 59324 w 83359"/>
                <a:gd name="connsiteY27" fmla="*/ 41124 h 83359"/>
                <a:gd name="connsiteX28" fmla="*/ 56685 w 83359"/>
                <a:gd name="connsiteY28" fmla="*/ 41124 h 83359"/>
                <a:gd name="connsiteX29" fmla="*/ 56685 w 83359"/>
                <a:gd name="connsiteY29" fmla="*/ 43625 h 83359"/>
                <a:gd name="connsiteX30" fmla="*/ 51544 w 83359"/>
                <a:gd name="connsiteY30" fmla="*/ 43625 h 83359"/>
                <a:gd name="connsiteX31" fmla="*/ 54045 w 83359"/>
                <a:gd name="connsiteY31" fmla="*/ 43625 h 83359"/>
                <a:gd name="connsiteX32" fmla="*/ 54045 w 83359"/>
                <a:gd name="connsiteY32" fmla="*/ 46126 h 83359"/>
                <a:gd name="connsiteX33" fmla="*/ 51544 w 83359"/>
                <a:gd name="connsiteY33" fmla="*/ 46126 h 83359"/>
                <a:gd name="connsiteX34" fmla="*/ 51544 w 83359"/>
                <a:gd name="connsiteY34" fmla="*/ 51266 h 83359"/>
                <a:gd name="connsiteX35" fmla="*/ 48904 w 83359"/>
                <a:gd name="connsiteY35" fmla="*/ 51266 h 83359"/>
                <a:gd name="connsiteX36" fmla="*/ 46404 w 83359"/>
                <a:gd name="connsiteY36" fmla="*/ 53906 h 83359"/>
                <a:gd name="connsiteX37" fmla="*/ 48904 w 83359"/>
                <a:gd name="connsiteY37" fmla="*/ 53906 h 83359"/>
                <a:gd name="connsiteX38" fmla="*/ 48904 w 83359"/>
                <a:gd name="connsiteY38" fmla="*/ 51266 h 83359"/>
                <a:gd name="connsiteX39" fmla="*/ 51544 w 83359"/>
                <a:gd name="connsiteY39" fmla="*/ 51266 h 83359"/>
                <a:gd name="connsiteX40" fmla="*/ 54045 w 83359"/>
                <a:gd name="connsiteY40" fmla="*/ 48766 h 83359"/>
                <a:gd name="connsiteX41" fmla="*/ 56685 w 83359"/>
                <a:gd name="connsiteY41" fmla="*/ 51266 h 83359"/>
                <a:gd name="connsiteX42" fmla="*/ 56685 w 83359"/>
                <a:gd name="connsiteY42" fmla="*/ 48766 h 83359"/>
                <a:gd name="connsiteX43" fmla="*/ 61825 w 83359"/>
                <a:gd name="connsiteY43" fmla="*/ 48766 h 83359"/>
                <a:gd name="connsiteX44" fmla="*/ 61825 w 83359"/>
                <a:gd name="connsiteY44" fmla="*/ 46126 h 83359"/>
                <a:gd name="connsiteX45" fmla="*/ 64465 w 83359"/>
                <a:gd name="connsiteY45" fmla="*/ 46126 h 83359"/>
                <a:gd name="connsiteX46" fmla="*/ 64465 w 83359"/>
                <a:gd name="connsiteY46" fmla="*/ 43625 h 83359"/>
                <a:gd name="connsiteX47" fmla="*/ 69605 w 83359"/>
                <a:gd name="connsiteY47" fmla="*/ 43625 h 83359"/>
                <a:gd name="connsiteX48" fmla="*/ 69605 w 83359"/>
                <a:gd name="connsiteY48" fmla="*/ 46126 h 83359"/>
                <a:gd name="connsiteX49" fmla="*/ 74746 w 83359"/>
                <a:gd name="connsiteY49" fmla="*/ 46126 h 83359"/>
                <a:gd name="connsiteX50" fmla="*/ 77386 w 83359"/>
                <a:gd name="connsiteY50" fmla="*/ 48766 h 83359"/>
                <a:gd name="connsiteX51" fmla="*/ 77386 w 83359"/>
                <a:gd name="connsiteY51" fmla="*/ 46126 h 83359"/>
                <a:gd name="connsiteX52" fmla="*/ 74746 w 83359"/>
                <a:gd name="connsiteY52" fmla="*/ 46126 h 83359"/>
                <a:gd name="connsiteX53" fmla="*/ 74746 w 83359"/>
                <a:gd name="connsiteY53" fmla="*/ 41124 h 83359"/>
                <a:gd name="connsiteX54" fmla="*/ 72245 w 83359"/>
                <a:gd name="connsiteY54" fmla="*/ 41124 h 83359"/>
                <a:gd name="connsiteX55" fmla="*/ 74746 w 83359"/>
                <a:gd name="connsiteY55" fmla="*/ 41124 h 83359"/>
                <a:gd name="connsiteX56" fmla="*/ 77386 w 83359"/>
                <a:gd name="connsiteY56" fmla="*/ 43625 h 83359"/>
                <a:gd name="connsiteX57" fmla="*/ 79887 w 83359"/>
                <a:gd name="connsiteY57" fmla="*/ 43625 h 83359"/>
                <a:gd name="connsiteX58" fmla="*/ 79887 w 83359"/>
                <a:gd name="connsiteY58" fmla="*/ 46126 h 83359"/>
                <a:gd name="connsiteX59" fmla="*/ 82526 w 83359"/>
                <a:gd name="connsiteY59" fmla="*/ 46126 h 83359"/>
                <a:gd name="connsiteX60" fmla="*/ 82526 w 83359"/>
                <a:gd name="connsiteY60" fmla="*/ 48766 h 83359"/>
                <a:gd name="connsiteX61" fmla="*/ 79887 w 83359"/>
                <a:gd name="connsiteY61" fmla="*/ 48766 h 83359"/>
                <a:gd name="connsiteX62" fmla="*/ 79887 w 83359"/>
                <a:gd name="connsiteY62" fmla="*/ 51266 h 83359"/>
                <a:gd name="connsiteX63" fmla="*/ 77386 w 83359"/>
                <a:gd name="connsiteY63" fmla="*/ 53906 h 83359"/>
                <a:gd name="connsiteX64" fmla="*/ 77386 w 83359"/>
                <a:gd name="connsiteY64" fmla="*/ 51266 h 83359"/>
                <a:gd name="connsiteX65" fmla="*/ 79887 w 83359"/>
                <a:gd name="connsiteY65" fmla="*/ 51266 h 83359"/>
                <a:gd name="connsiteX66" fmla="*/ 77386 w 83359"/>
                <a:gd name="connsiteY66" fmla="*/ 48766 h 83359"/>
                <a:gd name="connsiteX67" fmla="*/ 77386 w 83359"/>
                <a:gd name="connsiteY67" fmla="*/ 51266 h 83359"/>
                <a:gd name="connsiteX68" fmla="*/ 74746 w 83359"/>
                <a:gd name="connsiteY68" fmla="*/ 51266 h 83359"/>
                <a:gd name="connsiteX69" fmla="*/ 74746 w 83359"/>
                <a:gd name="connsiteY69" fmla="*/ 53906 h 83359"/>
                <a:gd name="connsiteX70" fmla="*/ 72245 w 83359"/>
                <a:gd name="connsiteY70" fmla="*/ 53906 h 83359"/>
                <a:gd name="connsiteX71" fmla="*/ 72245 w 83359"/>
                <a:gd name="connsiteY71" fmla="*/ 56407 h 83359"/>
                <a:gd name="connsiteX72" fmla="*/ 69605 w 83359"/>
                <a:gd name="connsiteY72" fmla="*/ 56407 h 83359"/>
                <a:gd name="connsiteX73" fmla="*/ 66966 w 83359"/>
                <a:gd name="connsiteY73" fmla="*/ 59047 h 83359"/>
                <a:gd name="connsiteX74" fmla="*/ 69605 w 83359"/>
                <a:gd name="connsiteY74" fmla="*/ 59047 h 83359"/>
                <a:gd name="connsiteX75" fmla="*/ 69605 w 83359"/>
                <a:gd name="connsiteY75" fmla="*/ 61547 h 83359"/>
                <a:gd name="connsiteX76" fmla="*/ 72245 w 83359"/>
                <a:gd name="connsiteY76" fmla="*/ 61547 h 83359"/>
                <a:gd name="connsiteX77" fmla="*/ 72245 w 83359"/>
                <a:gd name="connsiteY77" fmla="*/ 64187 h 83359"/>
                <a:gd name="connsiteX78" fmla="*/ 72245 w 83359"/>
                <a:gd name="connsiteY78" fmla="*/ 61547 h 83359"/>
                <a:gd name="connsiteX79" fmla="*/ 74746 w 83359"/>
                <a:gd name="connsiteY79" fmla="*/ 61547 h 83359"/>
                <a:gd name="connsiteX80" fmla="*/ 74746 w 83359"/>
                <a:gd name="connsiteY80" fmla="*/ 59047 h 83359"/>
                <a:gd name="connsiteX81" fmla="*/ 77386 w 83359"/>
                <a:gd name="connsiteY81" fmla="*/ 56407 h 83359"/>
                <a:gd name="connsiteX82" fmla="*/ 77386 w 83359"/>
                <a:gd name="connsiteY82" fmla="*/ 53906 h 83359"/>
                <a:gd name="connsiteX83" fmla="*/ 77386 w 83359"/>
                <a:gd name="connsiteY83" fmla="*/ 59047 h 83359"/>
                <a:gd name="connsiteX84" fmla="*/ 77386 w 83359"/>
                <a:gd name="connsiteY84" fmla="*/ 61547 h 83359"/>
                <a:gd name="connsiteX85" fmla="*/ 77386 w 83359"/>
                <a:gd name="connsiteY85" fmla="*/ 59047 h 83359"/>
                <a:gd name="connsiteX86" fmla="*/ 79887 w 83359"/>
                <a:gd name="connsiteY86" fmla="*/ 61547 h 83359"/>
                <a:gd name="connsiteX87" fmla="*/ 82526 w 83359"/>
                <a:gd name="connsiteY87" fmla="*/ 61547 h 83359"/>
                <a:gd name="connsiteX88" fmla="*/ 82526 w 83359"/>
                <a:gd name="connsiteY88" fmla="*/ 64187 h 83359"/>
                <a:gd name="connsiteX89" fmla="*/ 85166 w 83359"/>
                <a:gd name="connsiteY89" fmla="*/ 64187 h 83359"/>
                <a:gd name="connsiteX90" fmla="*/ 85166 w 83359"/>
                <a:gd name="connsiteY90" fmla="*/ 66688 h 83359"/>
                <a:gd name="connsiteX91" fmla="*/ 87667 w 83359"/>
                <a:gd name="connsiteY91" fmla="*/ 66688 h 83359"/>
                <a:gd name="connsiteX92" fmla="*/ 85166 w 83359"/>
                <a:gd name="connsiteY92" fmla="*/ 69328 h 83359"/>
                <a:gd name="connsiteX93" fmla="*/ 87667 w 83359"/>
                <a:gd name="connsiteY93" fmla="*/ 69328 h 83359"/>
                <a:gd name="connsiteX94" fmla="*/ 87667 w 83359"/>
                <a:gd name="connsiteY94" fmla="*/ 71828 h 83359"/>
                <a:gd name="connsiteX95" fmla="*/ 90307 w 83359"/>
                <a:gd name="connsiteY95" fmla="*/ 74468 h 83359"/>
                <a:gd name="connsiteX96" fmla="*/ 90307 w 83359"/>
                <a:gd name="connsiteY96" fmla="*/ 79609 h 83359"/>
                <a:gd name="connsiteX97" fmla="*/ 90307 w 83359"/>
                <a:gd name="connsiteY97" fmla="*/ 82109 h 83359"/>
                <a:gd name="connsiteX98" fmla="*/ 92807 w 83359"/>
                <a:gd name="connsiteY98" fmla="*/ 82109 h 83359"/>
                <a:gd name="connsiteX99" fmla="*/ 92807 w 83359"/>
                <a:gd name="connsiteY99" fmla="*/ 87250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83359">
                  <a:moveTo>
                    <a:pt x="2501" y="0"/>
                  </a:moveTo>
                  <a:lnTo>
                    <a:pt x="0" y="0"/>
                  </a:lnTo>
                  <a:lnTo>
                    <a:pt x="5140" y="0"/>
                  </a:lnTo>
                  <a:lnTo>
                    <a:pt x="5140" y="2501"/>
                  </a:lnTo>
                  <a:lnTo>
                    <a:pt x="7641" y="2501"/>
                  </a:lnTo>
                  <a:lnTo>
                    <a:pt x="7641" y="5141"/>
                  </a:lnTo>
                  <a:lnTo>
                    <a:pt x="10281" y="5141"/>
                  </a:lnTo>
                  <a:lnTo>
                    <a:pt x="10281" y="7641"/>
                  </a:lnTo>
                  <a:lnTo>
                    <a:pt x="7641" y="7641"/>
                  </a:lnTo>
                  <a:lnTo>
                    <a:pt x="10281" y="10281"/>
                  </a:lnTo>
                  <a:lnTo>
                    <a:pt x="12782" y="10281"/>
                  </a:lnTo>
                  <a:lnTo>
                    <a:pt x="18061" y="10281"/>
                  </a:lnTo>
                  <a:lnTo>
                    <a:pt x="25842" y="10281"/>
                  </a:lnTo>
                  <a:lnTo>
                    <a:pt x="28342" y="10281"/>
                  </a:lnTo>
                  <a:lnTo>
                    <a:pt x="33483" y="12782"/>
                  </a:lnTo>
                  <a:lnTo>
                    <a:pt x="36122" y="12782"/>
                  </a:lnTo>
                  <a:lnTo>
                    <a:pt x="36122" y="17922"/>
                  </a:lnTo>
                  <a:lnTo>
                    <a:pt x="41263" y="25703"/>
                  </a:lnTo>
                  <a:lnTo>
                    <a:pt x="41263" y="30843"/>
                  </a:lnTo>
                  <a:lnTo>
                    <a:pt x="46404" y="35984"/>
                  </a:lnTo>
                  <a:lnTo>
                    <a:pt x="48904" y="38484"/>
                  </a:lnTo>
                  <a:lnTo>
                    <a:pt x="48904" y="41124"/>
                  </a:lnTo>
                  <a:lnTo>
                    <a:pt x="54045" y="41124"/>
                  </a:lnTo>
                  <a:lnTo>
                    <a:pt x="56685" y="41124"/>
                  </a:lnTo>
                  <a:lnTo>
                    <a:pt x="59324" y="38484"/>
                  </a:lnTo>
                  <a:lnTo>
                    <a:pt x="61825" y="38484"/>
                  </a:lnTo>
                  <a:lnTo>
                    <a:pt x="64465" y="41124"/>
                  </a:lnTo>
                  <a:lnTo>
                    <a:pt x="59324" y="41124"/>
                  </a:lnTo>
                  <a:lnTo>
                    <a:pt x="56685" y="41124"/>
                  </a:lnTo>
                  <a:lnTo>
                    <a:pt x="56685" y="43625"/>
                  </a:lnTo>
                  <a:lnTo>
                    <a:pt x="51544" y="43625"/>
                  </a:lnTo>
                  <a:lnTo>
                    <a:pt x="54045" y="43625"/>
                  </a:lnTo>
                  <a:lnTo>
                    <a:pt x="54045" y="46126"/>
                  </a:lnTo>
                  <a:lnTo>
                    <a:pt x="51544" y="46126"/>
                  </a:lnTo>
                  <a:lnTo>
                    <a:pt x="51544" y="51266"/>
                  </a:lnTo>
                  <a:lnTo>
                    <a:pt x="48904" y="51266"/>
                  </a:lnTo>
                  <a:lnTo>
                    <a:pt x="46404" y="53906"/>
                  </a:lnTo>
                  <a:lnTo>
                    <a:pt x="48904" y="53906"/>
                  </a:lnTo>
                  <a:lnTo>
                    <a:pt x="48904" y="51266"/>
                  </a:lnTo>
                  <a:lnTo>
                    <a:pt x="51544" y="51266"/>
                  </a:lnTo>
                  <a:lnTo>
                    <a:pt x="54045" y="48766"/>
                  </a:lnTo>
                  <a:lnTo>
                    <a:pt x="56685" y="51266"/>
                  </a:lnTo>
                  <a:lnTo>
                    <a:pt x="56685" y="48766"/>
                  </a:lnTo>
                  <a:lnTo>
                    <a:pt x="61825" y="48766"/>
                  </a:lnTo>
                  <a:lnTo>
                    <a:pt x="61825" y="46126"/>
                  </a:lnTo>
                  <a:lnTo>
                    <a:pt x="64465" y="46126"/>
                  </a:lnTo>
                  <a:lnTo>
                    <a:pt x="64465" y="43625"/>
                  </a:lnTo>
                  <a:lnTo>
                    <a:pt x="69605" y="43625"/>
                  </a:lnTo>
                  <a:lnTo>
                    <a:pt x="69605" y="46126"/>
                  </a:lnTo>
                  <a:lnTo>
                    <a:pt x="74746" y="46126"/>
                  </a:lnTo>
                  <a:lnTo>
                    <a:pt x="77386" y="48766"/>
                  </a:lnTo>
                  <a:lnTo>
                    <a:pt x="77386" y="46126"/>
                  </a:lnTo>
                  <a:lnTo>
                    <a:pt x="74746" y="46126"/>
                  </a:lnTo>
                  <a:lnTo>
                    <a:pt x="74746" y="41124"/>
                  </a:lnTo>
                  <a:lnTo>
                    <a:pt x="72245" y="41124"/>
                  </a:lnTo>
                  <a:lnTo>
                    <a:pt x="74746" y="41124"/>
                  </a:lnTo>
                  <a:lnTo>
                    <a:pt x="77386" y="43625"/>
                  </a:lnTo>
                  <a:lnTo>
                    <a:pt x="79887" y="43625"/>
                  </a:lnTo>
                  <a:lnTo>
                    <a:pt x="79887" y="46126"/>
                  </a:lnTo>
                  <a:lnTo>
                    <a:pt x="82526" y="46126"/>
                  </a:lnTo>
                  <a:lnTo>
                    <a:pt x="82526" y="48766"/>
                  </a:lnTo>
                  <a:lnTo>
                    <a:pt x="79887" y="48766"/>
                  </a:lnTo>
                  <a:lnTo>
                    <a:pt x="79887" y="51266"/>
                  </a:lnTo>
                  <a:lnTo>
                    <a:pt x="77386" y="53906"/>
                  </a:lnTo>
                  <a:lnTo>
                    <a:pt x="77386" y="51266"/>
                  </a:lnTo>
                  <a:lnTo>
                    <a:pt x="79887" y="51266"/>
                  </a:lnTo>
                  <a:lnTo>
                    <a:pt x="77386" y="48766"/>
                  </a:lnTo>
                  <a:lnTo>
                    <a:pt x="77386" y="51266"/>
                  </a:lnTo>
                  <a:lnTo>
                    <a:pt x="74746" y="51266"/>
                  </a:lnTo>
                  <a:lnTo>
                    <a:pt x="74746" y="53906"/>
                  </a:lnTo>
                  <a:lnTo>
                    <a:pt x="72245" y="53906"/>
                  </a:lnTo>
                  <a:lnTo>
                    <a:pt x="72245" y="56407"/>
                  </a:lnTo>
                  <a:lnTo>
                    <a:pt x="69605" y="56407"/>
                  </a:lnTo>
                  <a:lnTo>
                    <a:pt x="66966" y="59047"/>
                  </a:lnTo>
                  <a:lnTo>
                    <a:pt x="69605" y="59047"/>
                  </a:lnTo>
                  <a:lnTo>
                    <a:pt x="69605" y="61547"/>
                  </a:lnTo>
                  <a:lnTo>
                    <a:pt x="72245" y="61547"/>
                  </a:lnTo>
                  <a:lnTo>
                    <a:pt x="72245" y="64187"/>
                  </a:lnTo>
                  <a:lnTo>
                    <a:pt x="72245" y="61547"/>
                  </a:lnTo>
                  <a:lnTo>
                    <a:pt x="74746" y="61547"/>
                  </a:lnTo>
                  <a:lnTo>
                    <a:pt x="74746" y="59047"/>
                  </a:lnTo>
                  <a:lnTo>
                    <a:pt x="77386" y="56407"/>
                  </a:lnTo>
                  <a:lnTo>
                    <a:pt x="77386" y="53906"/>
                  </a:lnTo>
                  <a:lnTo>
                    <a:pt x="77386" y="59047"/>
                  </a:lnTo>
                  <a:lnTo>
                    <a:pt x="77386" y="61547"/>
                  </a:lnTo>
                  <a:lnTo>
                    <a:pt x="77386" y="59047"/>
                  </a:lnTo>
                  <a:lnTo>
                    <a:pt x="79887" y="61547"/>
                  </a:lnTo>
                  <a:lnTo>
                    <a:pt x="82526" y="61547"/>
                  </a:lnTo>
                  <a:lnTo>
                    <a:pt x="82526" y="64187"/>
                  </a:lnTo>
                  <a:lnTo>
                    <a:pt x="85166" y="64187"/>
                  </a:lnTo>
                  <a:lnTo>
                    <a:pt x="85166" y="66688"/>
                  </a:lnTo>
                  <a:lnTo>
                    <a:pt x="87667" y="66688"/>
                  </a:lnTo>
                  <a:lnTo>
                    <a:pt x="85166" y="69328"/>
                  </a:lnTo>
                  <a:lnTo>
                    <a:pt x="87667" y="69328"/>
                  </a:lnTo>
                  <a:lnTo>
                    <a:pt x="87667" y="71828"/>
                  </a:lnTo>
                  <a:lnTo>
                    <a:pt x="90307" y="74468"/>
                  </a:lnTo>
                  <a:lnTo>
                    <a:pt x="90307" y="79609"/>
                  </a:lnTo>
                  <a:lnTo>
                    <a:pt x="90307" y="82109"/>
                  </a:lnTo>
                  <a:lnTo>
                    <a:pt x="92807" y="82109"/>
                  </a:lnTo>
                  <a:lnTo>
                    <a:pt x="92807" y="8725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EB31D8F9-C3A9-4588-8F8B-014995785968}"/>
                </a:ext>
              </a:extLst>
            </p:cNvPr>
            <p:cNvSpPr/>
            <p:nvPr/>
          </p:nvSpPr>
          <p:spPr>
            <a:xfrm>
              <a:off x="9120074" y="1912981"/>
              <a:ext cx="111146" cy="97253"/>
            </a:xfrm>
            <a:custGeom>
              <a:avLst/>
              <a:gdLst>
                <a:gd name="connsiteX0" fmla="*/ 0 w 111146"/>
                <a:gd name="connsiteY0" fmla="*/ 48766 h 97253"/>
                <a:gd name="connsiteX1" fmla="*/ 2640 w 111146"/>
                <a:gd name="connsiteY1" fmla="*/ 48766 h 97253"/>
                <a:gd name="connsiteX2" fmla="*/ 0 w 111146"/>
                <a:gd name="connsiteY2" fmla="*/ 51266 h 97253"/>
                <a:gd name="connsiteX3" fmla="*/ 2640 w 111146"/>
                <a:gd name="connsiteY3" fmla="*/ 48766 h 97253"/>
                <a:gd name="connsiteX4" fmla="*/ 2640 w 111146"/>
                <a:gd name="connsiteY4" fmla="*/ 51266 h 97253"/>
                <a:gd name="connsiteX5" fmla="*/ 5140 w 111146"/>
                <a:gd name="connsiteY5" fmla="*/ 53906 h 97253"/>
                <a:gd name="connsiteX6" fmla="*/ 10281 w 111146"/>
                <a:gd name="connsiteY6" fmla="*/ 53906 h 97253"/>
                <a:gd name="connsiteX7" fmla="*/ 12921 w 111146"/>
                <a:gd name="connsiteY7" fmla="*/ 56407 h 97253"/>
                <a:gd name="connsiteX8" fmla="*/ 18061 w 111146"/>
                <a:gd name="connsiteY8" fmla="*/ 56407 h 97253"/>
                <a:gd name="connsiteX9" fmla="*/ 18061 w 111146"/>
                <a:gd name="connsiteY9" fmla="*/ 51266 h 97253"/>
                <a:gd name="connsiteX10" fmla="*/ 15422 w 111146"/>
                <a:gd name="connsiteY10" fmla="*/ 48766 h 97253"/>
                <a:gd name="connsiteX11" fmla="*/ 12921 w 111146"/>
                <a:gd name="connsiteY11" fmla="*/ 48766 h 97253"/>
                <a:gd name="connsiteX12" fmla="*/ 12921 w 111146"/>
                <a:gd name="connsiteY12" fmla="*/ 43625 h 97253"/>
                <a:gd name="connsiteX13" fmla="*/ 10281 w 111146"/>
                <a:gd name="connsiteY13" fmla="*/ 41124 h 97253"/>
                <a:gd name="connsiteX14" fmla="*/ 10281 w 111146"/>
                <a:gd name="connsiteY14" fmla="*/ 38484 h 97253"/>
                <a:gd name="connsiteX15" fmla="*/ 7780 w 111146"/>
                <a:gd name="connsiteY15" fmla="*/ 38484 h 97253"/>
                <a:gd name="connsiteX16" fmla="*/ 7780 w 111146"/>
                <a:gd name="connsiteY16" fmla="*/ 35984 h 97253"/>
                <a:gd name="connsiteX17" fmla="*/ 12921 w 111146"/>
                <a:gd name="connsiteY17" fmla="*/ 30843 h 97253"/>
                <a:gd name="connsiteX18" fmla="*/ 18061 w 111146"/>
                <a:gd name="connsiteY18" fmla="*/ 30843 h 97253"/>
                <a:gd name="connsiteX19" fmla="*/ 25842 w 111146"/>
                <a:gd name="connsiteY19" fmla="*/ 28203 h 97253"/>
                <a:gd name="connsiteX20" fmla="*/ 30982 w 111146"/>
                <a:gd name="connsiteY20" fmla="*/ 28203 h 97253"/>
                <a:gd name="connsiteX21" fmla="*/ 36123 w 111146"/>
                <a:gd name="connsiteY21" fmla="*/ 28203 h 97253"/>
                <a:gd name="connsiteX22" fmla="*/ 38762 w 111146"/>
                <a:gd name="connsiteY22" fmla="*/ 25703 h 97253"/>
                <a:gd name="connsiteX23" fmla="*/ 43903 w 111146"/>
                <a:gd name="connsiteY23" fmla="*/ 25703 h 97253"/>
                <a:gd name="connsiteX24" fmla="*/ 49182 w 111146"/>
                <a:gd name="connsiteY24" fmla="*/ 23063 h 97253"/>
                <a:gd name="connsiteX25" fmla="*/ 54323 w 111146"/>
                <a:gd name="connsiteY25" fmla="*/ 23063 h 97253"/>
                <a:gd name="connsiteX26" fmla="*/ 59463 w 111146"/>
                <a:gd name="connsiteY26" fmla="*/ 20562 h 97253"/>
                <a:gd name="connsiteX27" fmla="*/ 64604 w 111146"/>
                <a:gd name="connsiteY27" fmla="*/ 12782 h 97253"/>
                <a:gd name="connsiteX28" fmla="*/ 67244 w 111146"/>
                <a:gd name="connsiteY28" fmla="*/ 12782 h 97253"/>
                <a:gd name="connsiteX29" fmla="*/ 67244 w 111146"/>
                <a:gd name="connsiteY29" fmla="*/ 10281 h 97253"/>
                <a:gd name="connsiteX30" fmla="*/ 69744 w 111146"/>
                <a:gd name="connsiteY30" fmla="*/ 10281 h 97253"/>
                <a:gd name="connsiteX31" fmla="*/ 72384 w 111146"/>
                <a:gd name="connsiteY31" fmla="*/ 7641 h 97253"/>
                <a:gd name="connsiteX32" fmla="*/ 75024 w 111146"/>
                <a:gd name="connsiteY32" fmla="*/ 7641 h 97253"/>
                <a:gd name="connsiteX33" fmla="*/ 75024 w 111146"/>
                <a:gd name="connsiteY33" fmla="*/ 5141 h 97253"/>
                <a:gd name="connsiteX34" fmla="*/ 80164 w 111146"/>
                <a:gd name="connsiteY34" fmla="*/ 0 h 97253"/>
                <a:gd name="connsiteX35" fmla="*/ 82665 w 111146"/>
                <a:gd name="connsiteY35" fmla="*/ 0 h 97253"/>
                <a:gd name="connsiteX36" fmla="*/ 82665 w 111146"/>
                <a:gd name="connsiteY36" fmla="*/ 2640 h 97253"/>
                <a:gd name="connsiteX37" fmla="*/ 85305 w 111146"/>
                <a:gd name="connsiteY37" fmla="*/ 2640 h 97253"/>
                <a:gd name="connsiteX38" fmla="*/ 87806 w 111146"/>
                <a:gd name="connsiteY38" fmla="*/ 5141 h 97253"/>
                <a:gd name="connsiteX39" fmla="*/ 85305 w 111146"/>
                <a:gd name="connsiteY39" fmla="*/ 7641 h 97253"/>
                <a:gd name="connsiteX40" fmla="*/ 82665 w 111146"/>
                <a:gd name="connsiteY40" fmla="*/ 7641 h 97253"/>
                <a:gd name="connsiteX41" fmla="*/ 80164 w 111146"/>
                <a:gd name="connsiteY41" fmla="*/ 10281 h 97253"/>
                <a:gd name="connsiteX42" fmla="*/ 80164 w 111146"/>
                <a:gd name="connsiteY42" fmla="*/ 12782 h 97253"/>
                <a:gd name="connsiteX43" fmla="*/ 82665 w 111146"/>
                <a:gd name="connsiteY43" fmla="*/ 15422 h 97253"/>
                <a:gd name="connsiteX44" fmla="*/ 87806 w 111146"/>
                <a:gd name="connsiteY44" fmla="*/ 15422 h 97253"/>
                <a:gd name="connsiteX45" fmla="*/ 90446 w 111146"/>
                <a:gd name="connsiteY45" fmla="*/ 15422 h 97253"/>
                <a:gd name="connsiteX46" fmla="*/ 90446 w 111146"/>
                <a:gd name="connsiteY46" fmla="*/ 17922 h 97253"/>
                <a:gd name="connsiteX47" fmla="*/ 92946 w 111146"/>
                <a:gd name="connsiteY47" fmla="*/ 17922 h 97253"/>
                <a:gd name="connsiteX48" fmla="*/ 92946 w 111146"/>
                <a:gd name="connsiteY48" fmla="*/ 20562 h 97253"/>
                <a:gd name="connsiteX49" fmla="*/ 95586 w 111146"/>
                <a:gd name="connsiteY49" fmla="*/ 20562 h 97253"/>
                <a:gd name="connsiteX50" fmla="*/ 98226 w 111146"/>
                <a:gd name="connsiteY50" fmla="*/ 17922 h 97253"/>
                <a:gd name="connsiteX51" fmla="*/ 100727 w 111146"/>
                <a:gd name="connsiteY51" fmla="*/ 17922 h 97253"/>
                <a:gd name="connsiteX52" fmla="*/ 100727 w 111146"/>
                <a:gd name="connsiteY52" fmla="*/ 20562 h 97253"/>
                <a:gd name="connsiteX53" fmla="*/ 98226 w 111146"/>
                <a:gd name="connsiteY53" fmla="*/ 20562 h 97253"/>
                <a:gd name="connsiteX54" fmla="*/ 100727 w 111146"/>
                <a:gd name="connsiteY54" fmla="*/ 23063 h 97253"/>
                <a:gd name="connsiteX55" fmla="*/ 103366 w 111146"/>
                <a:gd name="connsiteY55" fmla="*/ 23063 h 97253"/>
                <a:gd name="connsiteX56" fmla="*/ 103366 w 111146"/>
                <a:gd name="connsiteY56" fmla="*/ 25703 h 97253"/>
                <a:gd name="connsiteX57" fmla="*/ 100727 w 111146"/>
                <a:gd name="connsiteY57" fmla="*/ 28203 h 97253"/>
                <a:gd name="connsiteX58" fmla="*/ 103366 w 111146"/>
                <a:gd name="connsiteY58" fmla="*/ 30843 h 97253"/>
                <a:gd name="connsiteX59" fmla="*/ 103366 w 111146"/>
                <a:gd name="connsiteY59" fmla="*/ 28203 h 97253"/>
                <a:gd name="connsiteX60" fmla="*/ 106006 w 111146"/>
                <a:gd name="connsiteY60" fmla="*/ 28203 h 97253"/>
                <a:gd name="connsiteX61" fmla="*/ 106006 w 111146"/>
                <a:gd name="connsiteY61" fmla="*/ 30843 h 97253"/>
                <a:gd name="connsiteX62" fmla="*/ 108507 w 111146"/>
                <a:gd name="connsiteY62" fmla="*/ 33344 h 97253"/>
                <a:gd name="connsiteX63" fmla="*/ 108507 w 111146"/>
                <a:gd name="connsiteY63" fmla="*/ 35984 h 97253"/>
                <a:gd name="connsiteX64" fmla="*/ 113647 w 111146"/>
                <a:gd name="connsiteY64" fmla="*/ 35984 h 97253"/>
                <a:gd name="connsiteX65" fmla="*/ 116287 w 111146"/>
                <a:gd name="connsiteY65" fmla="*/ 35984 h 97253"/>
                <a:gd name="connsiteX66" fmla="*/ 118788 w 111146"/>
                <a:gd name="connsiteY66" fmla="*/ 38484 h 97253"/>
                <a:gd name="connsiteX67" fmla="*/ 118788 w 111146"/>
                <a:gd name="connsiteY67" fmla="*/ 43625 h 97253"/>
                <a:gd name="connsiteX68" fmla="*/ 116287 w 111146"/>
                <a:gd name="connsiteY68" fmla="*/ 46126 h 97253"/>
                <a:gd name="connsiteX69" fmla="*/ 116287 w 111146"/>
                <a:gd name="connsiteY69" fmla="*/ 51266 h 97253"/>
                <a:gd name="connsiteX70" fmla="*/ 116287 w 111146"/>
                <a:gd name="connsiteY70" fmla="*/ 56407 h 97253"/>
                <a:gd name="connsiteX71" fmla="*/ 116287 w 111146"/>
                <a:gd name="connsiteY71" fmla="*/ 61547 h 97253"/>
                <a:gd name="connsiteX72" fmla="*/ 113647 w 111146"/>
                <a:gd name="connsiteY72" fmla="*/ 61547 h 97253"/>
                <a:gd name="connsiteX73" fmla="*/ 113647 w 111146"/>
                <a:gd name="connsiteY73" fmla="*/ 59047 h 97253"/>
                <a:gd name="connsiteX74" fmla="*/ 113647 w 111146"/>
                <a:gd name="connsiteY74" fmla="*/ 61547 h 97253"/>
                <a:gd name="connsiteX75" fmla="*/ 111147 w 111146"/>
                <a:gd name="connsiteY75" fmla="*/ 61547 h 97253"/>
                <a:gd name="connsiteX76" fmla="*/ 111147 w 111146"/>
                <a:gd name="connsiteY76" fmla="*/ 64187 h 97253"/>
                <a:gd name="connsiteX77" fmla="*/ 113647 w 111146"/>
                <a:gd name="connsiteY77" fmla="*/ 66688 h 97253"/>
                <a:gd name="connsiteX78" fmla="*/ 113647 w 111146"/>
                <a:gd name="connsiteY78" fmla="*/ 64187 h 97253"/>
                <a:gd name="connsiteX79" fmla="*/ 113647 w 111146"/>
                <a:gd name="connsiteY79" fmla="*/ 69328 h 97253"/>
                <a:gd name="connsiteX80" fmla="*/ 111147 w 111146"/>
                <a:gd name="connsiteY80" fmla="*/ 69328 h 97253"/>
                <a:gd name="connsiteX81" fmla="*/ 113647 w 111146"/>
                <a:gd name="connsiteY81" fmla="*/ 71967 h 97253"/>
                <a:gd name="connsiteX82" fmla="*/ 111147 w 111146"/>
                <a:gd name="connsiteY82" fmla="*/ 71967 h 97253"/>
                <a:gd name="connsiteX83" fmla="*/ 111147 w 111146"/>
                <a:gd name="connsiteY83" fmla="*/ 74607 h 97253"/>
                <a:gd name="connsiteX84" fmla="*/ 108507 w 111146"/>
                <a:gd name="connsiteY84" fmla="*/ 74607 h 97253"/>
                <a:gd name="connsiteX85" fmla="*/ 108507 w 111146"/>
                <a:gd name="connsiteY85" fmla="*/ 77108 h 97253"/>
                <a:gd name="connsiteX86" fmla="*/ 106006 w 111146"/>
                <a:gd name="connsiteY86" fmla="*/ 77108 h 97253"/>
                <a:gd name="connsiteX87" fmla="*/ 103366 w 111146"/>
                <a:gd name="connsiteY87" fmla="*/ 79748 h 97253"/>
                <a:gd name="connsiteX88" fmla="*/ 100727 w 111146"/>
                <a:gd name="connsiteY88" fmla="*/ 79748 h 97253"/>
                <a:gd name="connsiteX89" fmla="*/ 100727 w 111146"/>
                <a:gd name="connsiteY89" fmla="*/ 82248 h 97253"/>
                <a:gd name="connsiteX90" fmla="*/ 106006 w 111146"/>
                <a:gd name="connsiteY90" fmla="*/ 82248 h 97253"/>
                <a:gd name="connsiteX91" fmla="*/ 106006 w 111146"/>
                <a:gd name="connsiteY91" fmla="*/ 84888 h 97253"/>
                <a:gd name="connsiteX92" fmla="*/ 111147 w 111146"/>
                <a:gd name="connsiteY92" fmla="*/ 90029 h 97253"/>
                <a:gd name="connsiteX93" fmla="*/ 111147 w 111146"/>
                <a:gd name="connsiteY93" fmla="*/ 92529 h 97253"/>
                <a:gd name="connsiteX94" fmla="*/ 113647 w 111146"/>
                <a:gd name="connsiteY94" fmla="*/ 92529 h 97253"/>
                <a:gd name="connsiteX95" fmla="*/ 113647 w 111146"/>
                <a:gd name="connsiteY95" fmla="*/ 95169 h 97253"/>
                <a:gd name="connsiteX96" fmla="*/ 116287 w 111146"/>
                <a:gd name="connsiteY96" fmla="*/ 95169 h 97253"/>
                <a:gd name="connsiteX97" fmla="*/ 121428 w 111146"/>
                <a:gd name="connsiteY97" fmla="*/ 100171 h 97253"/>
                <a:gd name="connsiteX98" fmla="*/ 123928 w 111146"/>
                <a:gd name="connsiteY98" fmla="*/ 100171 h 97253"/>
                <a:gd name="connsiteX99" fmla="*/ 123928 w 111146"/>
                <a:gd name="connsiteY99" fmla="*/ 9767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97253">
                  <a:moveTo>
                    <a:pt x="0" y="48766"/>
                  </a:moveTo>
                  <a:lnTo>
                    <a:pt x="2640" y="48766"/>
                  </a:lnTo>
                  <a:lnTo>
                    <a:pt x="0" y="51266"/>
                  </a:lnTo>
                  <a:lnTo>
                    <a:pt x="2640" y="48766"/>
                  </a:lnTo>
                  <a:lnTo>
                    <a:pt x="2640" y="51266"/>
                  </a:lnTo>
                  <a:lnTo>
                    <a:pt x="5140" y="53906"/>
                  </a:lnTo>
                  <a:lnTo>
                    <a:pt x="10281" y="53906"/>
                  </a:lnTo>
                  <a:lnTo>
                    <a:pt x="12921" y="56407"/>
                  </a:lnTo>
                  <a:lnTo>
                    <a:pt x="18061" y="56407"/>
                  </a:lnTo>
                  <a:lnTo>
                    <a:pt x="18061" y="51266"/>
                  </a:lnTo>
                  <a:lnTo>
                    <a:pt x="15422" y="48766"/>
                  </a:lnTo>
                  <a:lnTo>
                    <a:pt x="12921" y="48766"/>
                  </a:lnTo>
                  <a:lnTo>
                    <a:pt x="12921" y="43625"/>
                  </a:lnTo>
                  <a:lnTo>
                    <a:pt x="10281" y="41124"/>
                  </a:lnTo>
                  <a:lnTo>
                    <a:pt x="10281" y="38484"/>
                  </a:lnTo>
                  <a:lnTo>
                    <a:pt x="7780" y="38484"/>
                  </a:lnTo>
                  <a:lnTo>
                    <a:pt x="7780" y="35984"/>
                  </a:lnTo>
                  <a:lnTo>
                    <a:pt x="12921" y="30843"/>
                  </a:lnTo>
                  <a:lnTo>
                    <a:pt x="18061" y="30843"/>
                  </a:lnTo>
                  <a:lnTo>
                    <a:pt x="25842" y="28203"/>
                  </a:lnTo>
                  <a:lnTo>
                    <a:pt x="30982" y="28203"/>
                  </a:lnTo>
                  <a:lnTo>
                    <a:pt x="36123" y="28203"/>
                  </a:lnTo>
                  <a:lnTo>
                    <a:pt x="38762" y="25703"/>
                  </a:lnTo>
                  <a:lnTo>
                    <a:pt x="43903" y="25703"/>
                  </a:lnTo>
                  <a:lnTo>
                    <a:pt x="49182" y="23063"/>
                  </a:lnTo>
                  <a:lnTo>
                    <a:pt x="54323" y="23063"/>
                  </a:lnTo>
                  <a:lnTo>
                    <a:pt x="59463" y="20562"/>
                  </a:lnTo>
                  <a:lnTo>
                    <a:pt x="64604" y="12782"/>
                  </a:lnTo>
                  <a:lnTo>
                    <a:pt x="67244" y="12782"/>
                  </a:lnTo>
                  <a:lnTo>
                    <a:pt x="67244" y="10281"/>
                  </a:lnTo>
                  <a:lnTo>
                    <a:pt x="69744" y="10281"/>
                  </a:lnTo>
                  <a:lnTo>
                    <a:pt x="72384" y="7641"/>
                  </a:lnTo>
                  <a:lnTo>
                    <a:pt x="75024" y="7641"/>
                  </a:lnTo>
                  <a:lnTo>
                    <a:pt x="75024" y="5141"/>
                  </a:lnTo>
                  <a:lnTo>
                    <a:pt x="80164" y="0"/>
                  </a:lnTo>
                  <a:lnTo>
                    <a:pt x="82665" y="0"/>
                  </a:lnTo>
                  <a:lnTo>
                    <a:pt x="82665" y="2640"/>
                  </a:lnTo>
                  <a:lnTo>
                    <a:pt x="85305" y="2640"/>
                  </a:lnTo>
                  <a:lnTo>
                    <a:pt x="87806" y="5141"/>
                  </a:lnTo>
                  <a:lnTo>
                    <a:pt x="85305" y="7641"/>
                  </a:lnTo>
                  <a:lnTo>
                    <a:pt x="82665" y="7641"/>
                  </a:lnTo>
                  <a:lnTo>
                    <a:pt x="80164" y="10281"/>
                  </a:lnTo>
                  <a:lnTo>
                    <a:pt x="80164" y="12782"/>
                  </a:lnTo>
                  <a:lnTo>
                    <a:pt x="82665" y="15422"/>
                  </a:lnTo>
                  <a:lnTo>
                    <a:pt x="87806" y="15422"/>
                  </a:lnTo>
                  <a:lnTo>
                    <a:pt x="90446" y="15422"/>
                  </a:lnTo>
                  <a:lnTo>
                    <a:pt x="90446" y="17922"/>
                  </a:lnTo>
                  <a:lnTo>
                    <a:pt x="92946" y="17922"/>
                  </a:lnTo>
                  <a:lnTo>
                    <a:pt x="92946" y="20562"/>
                  </a:lnTo>
                  <a:lnTo>
                    <a:pt x="95586" y="20562"/>
                  </a:lnTo>
                  <a:lnTo>
                    <a:pt x="98226" y="17922"/>
                  </a:lnTo>
                  <a:lnTo>
                    <a:pt x="100727" y="17922"/>
                  </a:lnTo>
                  <a:lnTo>
                    <a:pt x="100727" y="20562"/>
                  </a:lnTo>
                  <a:lnTo>
                    <a:pt x="98226" y="20562"/>
                  </a:lnTo>
                  <a:lnTo>
                    <a:pt x="100727" y="23063"/>
                  </a:lnTo>
                  <a:lnTo>
                    <a:pt x="103366" y="23063"/>
                  </a:lnTo>
                  <a:lnTo>
                    <a:pt x="103366" y="25703"/>
                  </a:lnTo>
                  <a:lnTo>
                    <a:pt x="100727" y="28203"/>
                  </a:lnTo>
                  <a:lnTo>
                    <a:pt x="103366" y="30843"/>
                  </a:lnTo>
                  <a:lnTo>
                    <a:pt x="103366" y="28203"/>
                  </a:lnTo>
                  <a:lnTo>
                    <a:pt x="106006" y="28203"/>
                  </a:lnTo>
                  <a:lnTo>
                    <a:pt x="106006" y="30843"/>
                  </a:lnTo>
                  <a:lnTo>
                    <a:pt x="108507" y="33344"/>
                  </a:lnTo>
                  <a:lnTo>
                    <a:pt x="108507" y="35984"/>
                  </a:lnTo>
                  <a:lnTo>
                    <a:pt x="113647" y="35984"/>
                  </a:lnTo>
                  <a:lnTo>
                    <a:pt x="116287" y="35984"/>
                  </a:lnTo>
                  <a:lnTo>
                    <a:pt x="118788" y="38484"/>
                  </a:lnTo>
                  <a:lnTo>
                    <a:pt x="118788" y="43625"/>
                  </a:lnTo>
                  <a:lnTo>
                    <a:pt x="116287" y="46126"/>
                  </a:lnTo>
                  <a:lnTo>
                    <a:pt x="116287" y="51266"/>
                  </a:lnTo>
                  <a:lnTo>
                    <a:pt x="116287" y="56407"/>
                  </a:lnTo>
                  <a:lnTo>
                    <a:pt x="116287" y="61547"/>
                  </a:lnTo>
                  <a:lnTo>
                    <a:pt x="113647" y="61547"/>
                  </a:lnTo>
                  <a:lnTo>
                    <a:pt x="113647" y="59047"/>
                  </a:lnTo>
                  <a:lnTo>
                    <a:pt x="113647" y="61547"/>
                  </a:lnTo>
                  <a:lnTo>
                    <a:pt x="111147" y="61547"/>
                  </a:lnTo>
                  <a:lnTo>
                    <a:pt x="111147" y="64187"/>
                  </a:lnTo>
                  <a:lnTo>
                    <a:pt x="113647" y="66688"/>
                  </a:lnTo>
                  <a:lnTo>
                    <a:pt x="113647" y="64187"/>
                  </a:lnTo>
                  <a:lnTo>
                    <a:pt x="113647" y="69328"/>
                  </a:lnTo>
                  <a:lnTo>
                    <a:pt x="111147" y="69328"/>
                  </a:lnTo>
                  <a:lnTo>
                    <a:pt x="113647" y="71967"/>
                  </a:lnTo>
                  <a:lnTo>
                    <a:pt x="111147" y="71967"/>
                  </a:lnTo>
                  <a:lnTo>
                    <a:pt x="111147" y="74607"/>
                  </a:lnTo>
                  <a:lnTo>
                    <a:pt x="108507" y="74607"/>
                  </a:lnTo>
                  <a:lnTo>
                    <a:pt x="108507" y="77108"/>
                  </a:lnTo>
                  <a:lnTo>
                    <a:pt x="106006" y="77108"/>
                  </a:lnTo>
                  <a:lnTo>
                    <a:pt x="103366" y="79748"/>
                  </a:lnTo>
                  <a:lnTo>
                    <a:pt x="100727" y="79748"/>
                  </a:lnTo>
                  <a:lnTo>
                    <a:pt x="100727" y="82248"/>
                  </a:lnTo>
                  <a:lnTo>
                    <a:pt x="106006" y="82248"/>
                  </a:lnTo>
                  <a:lnTo>
                    <a:pt x="106006" y="84888"/>
                  </a:lnTo>
                  <a:lnTo>
                    <a:pt x="111147" y="90029"/>
                  </a:lnTo>
                  <a:lnTo>
                    <a:pt x="111147" y="92529"/>
                  </a:lnTo>
                  <a:lnTo>
                    <a:pt x="113647" y="92529"/>
                  </a:lnTo>
                  <a:lnTo>
                    <a:pt x="113647" y="95169"/>
                  </a:lnTo>
                  <a:lnTo>
                    <a:pt x="116287" y="95169"/>
                  </a:lnTo>
                  <a:lnTo>
                    <a:pt x="121428" y="100171"/>
                  </a:lnTo>
                  <a:lnTo>
                    <a:pt x="123928" y="100171"/>
                  </a:lnTo>
                  <a:lnTo>
                    <a:pt x="123928" y="9767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E80D7B50-D486-42DC-AC52-223A82D67F09}"/>
                </a:ext>
              </a:extLst>
            </p:cNvPr>
            <p:cNvSpPr/>
            <p:nvPr/>
          </p:nvSpPr>
          <p:spPr>
            <a:xfrm>
              <a:off x="9244002" y="2010651"/>
              <a:ext cx="111146" cy="138933"/>
            </a:xfrm>
            <a:custGeom>
              <a:avLst/>
              <a:gdLst>
                <a:gd name="connsiteX0" fmla="*/ 0 w 111146"/>
                <a:gd name="connsiteY0" fmla="*/ 0 h 138933"/>
                <a:gd name="connsiteX1" fmla="*/ 0 w 111146"/>
                <a:gd name="connsiteY1" fmla="*/ 2501 h 138933"/>
                <a:gd name="connsiteX2" fmla="*/ 5141 w 111146"/>
                <a:gd name="connsiteY2" fmla="*/ 2501 h 138933"/>
                <a:gd name="connsiteX3" fmla="*/ 5141 w 111146"/>
                <a:gd name="connsiteY3" fmla="*/ 5141 h 138933"/>
                <a:gd name="connsiteX4" fmla="*/ 7780 w 111146"/>
                <a:gd name="connsiteY4" fmla="*/ 5141 h 138933"/>
                <a:gd name="connsiteX5" fmla="*/ 7780 w 111146"/>
                <a:gd name="connsiteY5" fmla="*/ 7641 h 138933"/>
                <a:gd name="connsiteX6" fmla="*/ 10281 w 111146"/>
                <a:gd name="connsiteY6" fmla="*/ 7641 h 138933"/>
                <a:gd name="connsiteX7" fmla="*/ 10281 w 111146"/>
                <a:gd name="connsiteY7" fmla="*/ 10281 h 138933"/>
                <a:gd name="connsiteX8" fmla="*/ 12921 w 111146"/>
                <a:gd name="connsiteY8" fmla="*/ 10281 h 138933"/>
                <a:gd name="connsiteX9" fmla="*/ 12921 w 111146"/>
                <a:gd name="connsiteY9" fmla="*/ 15422 h 138933"/>
                <a:gd name="connsiteX10" fmla="*/ 15561 w 111146"/>
                <a:gd name="connsiteY10" fmla="*/ 15422 h 138933"/>
                <a:gd name="connsiteX11" fmla="*/ 15561 w 111146"/>
                <a:gd name="connsiteY11" fmla="*/ 17922 h 138933"/>
                <a:gd name="connsiteX12" fmla="*/ 18061 w 111146"/>
                <a:gd name="connsiteY12" fmla="*/ 17922 h 138933"/>
                <a:gd name="connsiteX13" fmla="*/ 18061 w 111146"/>
                <a:gd name="connsiteY13" fmla="*/ 20562 h 138933"/>
                <a:gd name="connsiteX14" fmla="*/ 15561 w 111146"/>
                <a:gd name="connsiteY14" fmla="*/ 23063 h 138933"/>
                <a:gd name="connsiteX15" fmla="*/ 18061 w 111146"/>
                <a:gd name="connsiteY15" fmla="*/ 25703 h 138933"/>
                <a:gd name="connsiteX16" fmla="*/ 23202 w 111146"/>
                <a:gd name="connsiteY16" fmla="*/ 25703 h 138933"/>
                <a:gd name="connsiteX17" fmla="*/ 25842 w 111146"/>
                <a:gd name="connsiteY17" fmla="*/ 25703 h 138933"/>
                <a:gd name="connsiteX18" fmla="*/ 28481 w 111146"/>
                <a:gd name="connsiteY18" fmla="*/ 28203 h 138933"/>
                <a:gd name="connsiteX19" fmla="*/ 30982 w 111146"/>
                <a:gd name="connsiteY19" fmla="*/ 28203 h 138933"/>
                <a:gd name="connsiteX20" fmla="*/ 30982 w 111146"/>
                <a:gd name="connsiteY20" fmla="*/ 30843 h 138933"/>
                <a:gd name="connsiteX21" fmla="*/ 33622 w 111146"/>
                <a:gd name="connsiteY21" fmla="*/ 30843 h 138933"/>
                <a:gd name="connsiteX22" fmla="*/ 33622 w 111146"/>
                <a:gd name="connsiteY22" fmla="*/ 33344 h 138933"/>
                <a:gd name="connsiteX23" fmla="*/ 38762 w 111146"/>
                <a:gd name="connsiteY23" fmla="*/ 38484 h 138933"/>
                <a:gd name="connsiteX24" fmla="*/ 38762 w 111146"/>
                <a:gd name="connsiteY24" fmla="*/ 43625 h 138933"/>
                <a:gd name="connsiteX25" fmla="*/ 33622 w 111146"/>
                <a:gd name="connsiteY25" fmla="*/ 48765 h 138933"/>
                <a:gd name="connsiteX26" fmla="*/ 33622 w 111146"/>
                <a:gd name="connsiteY26" fmla="*/ 46126 h 138933"/>
                <a:gd name="connsiteX27" fmla="*/ 30982 w 111146"/>
                <a:gd name="connsiteY27" fmla="*/ 48765 h 138933"/>
                <a:gd name="connsiteX28" fmla="*/ 28481 w 111146"/>
                <a:gd name="connsiteY28" fmla="*/ 48765 h 138933"/>
                <a:gd name="connsiteX29" fmla="*/ 28481 w 111146"/>
                <a:gd name="connsiteY29" fmla="*/ 51266 h 138933"/>
                <a:gd name="connsiteX30" fmla="*/ 25842 w 111146"/>
                <a:gd name="connsiteY30" fmla="*/ 51266 h 138933"/>
                <a:gd name="connsiteX31" fmla="*/ 20701 w 111146"/>
                <a:gd name="connsiteY31" fmla="*/ 56546 h 138933"/>
                <a:gd name="connsiteX32" fmla="*/ 20701 w 111146"/>
                <a:gd name="connsiteY32" fmla="*/ 59047 h 138933"/>
                <a:gd name="connsiteX33" fmla="*/ 18061 w 111146"/>
                <a:gd name="connsiteY33" fmla="*/ 61686 h 138933"/>
                <a:gd name="connsiteX34" fmla="*/ 18061 w 111146"/>
                <a:gd name="connsiteY34" fmla="*/ 66827 h 138933"/>
                <a:gd name="connsiteX35" fmla="*/ 12921 w 111146"/>
                <a:gd name="connsiteY35" fmla="*/ 66827 h 138933"/>
                <a:gd name="connsiteX36" fmla="*/ 10281 w 111146"/>
                <a:gd name="connsiteY36" fmla="*/ 66827 h 138933"/>
                <a:gd name="connsiteX37" fmla="*/ 10281 w 111146"/>
                <a:gd name="connsiteY37" fmla="*/ 71828 h 138933"/>
                <a:gd name="connsiteX38" fmla="*/ 10281 w 111146"/>
                <a:gd name="connsiteY38" fmla="*/ 74468 h 138933"/>
                <a:gd name="connsiteX39" fmla="*/ 5141 w 111146"/>
                <a:gd name="connsiteY39" fmla="*/ 79609 h 138933"/>
                <a:gd name="connsiteX40" fmla="*/ 5141 w 111146"/>
                <a:gd name="connsiteY40" fmla="*/ 82109 h 138933"/>
                <a:gd name="connsiteX41" fmla="*/ 7780 w 111146"/>
                <a:gd name="connsiteY41" fmla="*/ 82109 h 138933"/>
                <a:gd name="connsiteX42" fmla="*/ 7780 w 111146"/>
                <a:gd name="connsiteY42" fmla="*/ 87250 h 138933"/>
                <a:gd name="connsiteX43" fmla="*/ 10281 w 111146"/>
                <a:gd name="connsiteY43" fmla="*/ 84749 h 138933"/>
                <a:gd name="connsiteX44" fmla="*/ 10281 w 111146"/>
                <a:gd name="connsiteY44" fmla="*/ 87250 h 138933"/>
                <a:gd name="connsiteX45" fmla="*/ 7780 w 111146"/>
                <a:gd name="connsiteY45" fmla="*/ 87250 h 138933"/>
                <a:gd name="connsiteX46" fmla="*/ 12921 w 111146"/>
                <a:gd name="connsiteY46" fmla="*/ 87250 h 138933"/>
                <a:gd name="connsiteX47" fmla="*/ 18061 w 111146"/>
                <a:gd name="connsiteY47" fmla="*/ 87250 h 138933"/>
                <a:gd name="connsiteX48" fmla="*/ 20701 w 111146"/>
                <a:gd name="connsiteY48" fmla="*/ 87250 h 138933"/>
                <a:gd name="connsiteX49" fmla="*/ 23202 w 111146"/>
                <a:gd name="connsiteY49" fmla="*/ 89890 h 138933"/>
                <a:gd name="connsiteX50" fmla="*/ 25842 w 111146"/>
                <a:gd name="connsiteY50" fmla="*/ 89890 h 138933"/>
                <a:gd name="connsiteX51" fmla="*/ 28481 w 111146"/>
                <a:gd name="connsiteY51" fmla="*/ 92390 h 138933"/>
                <a:gd name="connsiteX52" fmla="*/ 28481 w 111146"/>
                <a:gd name="connsiteY52" fmla="*/ 97531 h 138933"/>
                <a:gd name="connsiteX53" fmla="*/ 28481 w 111146"/>
                <a:gd name="connsiteY53" fmla="*/ 100171 h 138933"/>
                <a:gd name="connsiteX54" fmla="*/ 33622 w 111146"/>
                <a:gd name="connsiteY54" fmla="*/ 100171 h 138933"/>
                <a:gd name="connsiteX55" fmla="*/ 30982 w 111146"/>
                <a:gd name="connsiteY55" fmla="*/ 100171 h 138933"/>
                <a:gd name="connsiteX56" fmla="*/ 33622 w 111146"/>
                <a:gd name="connsiteY56" fmla="*/ 102672 h 138933"/>
                <a:gd name="connsiteX57" fmla="*/ 36123 w 111146"/>
                <a:gd name="connsiteY57" fmla="*/ 102672 h 138933"/>
                <a:gd name="connsiteX58" fmla="*/ 36123 w 111146"/>
                <a:gd name="connsiteY58" fmla="*/ 107812 h 138933"/>
                <a:gd name="connsiteX59" fmla="*/ 38762 w 111146"/>
                <a:gd name="connsiteY59" fmla="*/ 107812 h 138933"/>
                <a:gd name="connsiteX60" fmla="*/ 38762 w 111146"/>
                <a:gd name="connsiteY60" fmla="*/ 110313 h 138933"/>
                <a:gd name="connsiteX61" fmla="*/ 41263 w 111146"/>
                <a:gd name="connsiteY61" fmla="*/ 110313 h 138933"/>
                <a:gd name="connsiteX62" fmla="*/ 41263 w 111146"/>
                <a:gd name="connsiteY62" fmla="*/ 107812 h 138933"/>
                <a:gd name="connsiteX63" fmla="*/ 43903 w 111146"/>
                <a:gd name="connsiteY63" fmla="*/ 105311 h 138933"/>
                <a:gd name="connsiteX64" fmla="*/ 43903 w 111146"/>
                <a:gd name="connsiteY64" fmla="*/ 107812 h 138933"/>
                <a:gd name="connsiteX65" fmla="*/ 46543 w 111146"/>
                <a:gd name="connsiteY65" fmla="*/ 110313 h 138933"/>
                <a:gd name="connsiteX66" fmla="*/ 49043 w 111146"/>
                <a:gd name="connsiteY66" fmla="*/ 110313 h 138933"/>
                <a:gd name="connsiteX67" fmla="*/ 51683 w 111146"/>
                <a:gd name="connsiteY67" fmla="*/ 112953 h 138933"/>
                <a:gd name="connsiteX68" fmla="*/ 51683 w 111146"/>
                <a:gd name="connsiteY68" fmla="*/ 115453 h 138933"/>
                <a:gd name="connsiteX69" fmla="*/ 54184 w 111146"/>
                <a:gd name="connsiteY69" fmla="*/ 115453 h 138933"/>
                <a:gd name="connsiteX70" fmla="*/ 54184 w 111146"/>
                <a:gd name="connsiteY70" fmla="*/ 118093 h 138933"/>
                <a:gd name="connsiteX71" fmla="*/ 56824 w 111146"/>
                <a:gd name="connsiteY71" fmla="*/ 118093 h 138933"/>
                <a:gd name="connsiteX72" fmla="*/ 61964 w 111146"/>
                <a:gd name="connsiteY72" fmla="*/ 123234 h 138933"/>
                <a:gd name="connsiteX73" fmla="*/ 61964 w 111146"/>
                <a:gd name="connsiteY73" fmla="*/ 120594 h 138933"/>
                <a:gd name="connsiteX74" fmla="*/ 61964 w 111146"/>
                <a:gd name="connsiteY74" fmla="*/ 123234 h 138933"/>
                <a:gd name="connsiteX75" fmla="*/ 64465 w 111146"/>
                <a:gd name="connsiteY75" fmla="*/ 123234 h 138933"/>
                <a:gd name="connsiteX76" fmla="*/ 64465 w 111146"/>
                <a:gd name="connsiteY76" fmla="*/ 125734 h 138933"/>
                <a:gd name="connsiteX77" fmla="*/ 69744 w 111146"/>
                <a:gd name="connsiteY77" fmla="*/ 125734 h 138933"/>
                <a:gd name="connsiteX78" fmla="*/ 72245 w 111146"/>
                <a:gd name="connsiteY78" fmla="*/ 125734 h 138933"/>
                <a:gd name="connsiteX79" fmla="*/ 72245 w 111146"/>
                <a:gd name="connsiteY79" fmla="*/ 128374 h 138933"/>
                <a:gd name="connsiteX80" fmla="*/ 74885 w 111146"/>
                <a:gd name="connsiteY80" fmla="*/ 125734 h 138933"/>
                <a:gd name="connsiteX81" fmla="*/ 74885 w 111146"/>
                <a:gd name="connsiteY81" fmla="*/ 128374 h 138933"/>
                <a:gd name="connsiteX82" fmla="*/ 80164 w 111146"/>
                <a:gd name="connsiteY82" fmla="*/ 128374 h 138933"/>
                <a:gd name="connsiteX83" fmla="*/ 82665 w 111146"/>
                <a:gd name="connsiteY83" fmla="*/ 128374 h 138933"/>
                <a:gd name="connsiteX84" fmla="*/ 82665 w 111146"/>
                <a:gd name="connsiteY84" fmla="*/ 130875 h 138933"/>
                <a:gd name="connsiteX85" fmla="*/ 87806 w 111146"/>
                <a:gd name="connsiteY85" fmla="*/ 130875 h 138933"/>
                <a:gd name="connsiteX86" fmla="*/ 87806 w 111146"/>
                <a:gd name="connsiteY86" fmla="*/ 133515 h 138933"/>
                <a:gd name="connsiteX87" fmla="*/ 93085 w 111146"/>
                <a:gd name="connsiteY87" fmla="*/ 133515 h 138933"/>
                <a:gd name="connsiteX88" fmla="*/ 95586 w 111146"/>
                <a:gd name="connsiteY88" fmla="*/ 130875 h 138933"/>
                <a:gd name="connsiteX89" fmla="*/ 95586 w 111146"/>
                <a:gd name="connsiteY89" fmla="*/ 133515 h 138933"/>
                <a:gd name="connsiteX90" fmla="*/ 98226 w 111146"/>
                <a:gd name="connsiteY90" fmla="*/ 133515 h 138933"/>
                <a:gd name="connsiteX91" fmla="*/ 103366 w 111146"/>
                <a:gd name="connsiteY91" fmla="*/ 138655 h 138933"/>
                <a:gd name="connsiteX92" fmla="*/ 108507 w 111146"/>
                <a:gd name="connsiteY92" fmla="*/ 138655 h 138933"/>
                <a:gd name="connsiteX93" fmla="*/ 113647 w 111146"/>
                <a:gd name="connsiteY93" fmla="*/ 138655 h 138933"/>
                <a:gd name="connsiteX94" fmla="*/ 113647 w 111146"/>
                <a:gd name="connsiteY94" fmla="*/ 141156 h 138933"/>
                <a:gd name="connsiteX95" fmla="*/ 113647 w 111146"/>
                <a:gd name="connsiteY95" fmla="*/ 138655 h 138933"/>
                <a:gd name="connsiteX96" fmla="*/ 113647 w 111146"/>
                <a:gd name="connsiteY96" fmla="*/ 141156 h 138933"/>
                <a:gd name="connsiteX97" fmla="*/ 116287 w 111146"/>
                <a:gd name="connsiteY97" fmla="*/ 141156 h 138933"/>
                <a:gd name="connsiteX98" fmla="*/ 118788 w 111146"/>
                <a:gd name="connsiteY98" fmla="*/ 138655 h 138933"/>
                <a:gd name="connsiteX99" fmla="*/ 118788 w 111146"/>
                <a:gd name="connsiteY99" fmla="*/ 141156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138933">
                  <a:moveTo>
                    <a:pt x="0" y="0"/>
                  </a:moveTo>
                  <a:lnTo>
                    <a:pt x="0" y="2501"/>
                  </a:lnTo>
                  <a:lnTo>
                    <a:pt x="5141" y="2501"/>
                  </a:lnTo>
                  <a:lnTo>
                    <a:pt x="5141" y="5141"/>
                  </a:lnTo>
                  <a:lnTo>
                    <a:pt x="7780" y="5141"/>
                  </a:lnTo>
                  <a:lnTo>
                    <a:pt x="7780" y="7641"/>
                  </a:lnTo>
                  <a:lnTo>
                    <a:pt x="10281" y="7641"/>
                  </a:lnTo>
                  <a:lnTo>
                    <a:pt x="10281" y="10281"/>
                  </a:lnTo>
                  <a:lnTo>
                    <a:pt x="12921" y="10281"/>
                  </a:lnTo>
                  <a:lnTo>
                    <a:pt x="12921" y="15422"/>
                  </a:lnTo>
                  <a:lnTo>
                    <a:pt x="15561" y="15422"/>
                  </a:lnTo>
                  <a:lnTo>
                    <a:pt x="15561" y="17922"/>
                  </a:lnTo>
                  <a:lnTo>
                    <a:pt x="18061" y="17922"/>
                  </a:lnTo>
                  <a:lnTo>
                    <a:pt x="18061" y="20562"/>
                  </a:lnTo>
                  <a:lnTo>
                    <a:pt x="15561" y="23063"/>
                  </a:lnTo>
                  <a:lnTo>
                    <a:pt x="18061" y="25703"/>
                  </a:lnTo>
                  <a:lnTo>
                    <a:pt x="23202" y="25703"/>
                  </a:lnTo>
                  <a:lnTo>
                    <a:pt x="25842" y="25703"/>
                  </a:lnTo>
                  <a:lnTo>
                    <a:pt x="28481" y="28203"/>
                  </a:lnTo>
                  <a:lnTo>
                    <a:pt x="30982" y="28203"/>
                  </a:lnTo>
                  <a:lnTo>
                    <a:pt x="30982" y="30843"/>
                  </a:lnTo>
                  <a:lnTo>
                    <a:pt x="33622" y="30843"/>
                  </a:lnTo>
                  <a:lnTo>
                    <a:pt x="33622" y="33344"/>
                  </a:lnTo>
                  <a:lnTo>
                    <a:pt x="38762" y="38484"/>
                  </a:lnTo>
                  <a:lnTo>
                    <a:pt x="38762" y="43625"/>
                  </a:lnTo>
                  <a:lnTo>
                    <a:pt x="33622" y="48765"/>
                  </a:lnTo>
                  <a:lnTo>
                    <a:pt x="33622" y="46126"/>
                  </a:lnTo>
                  <a:lnTo>
                    <a:pt x="30982" y="48765"/>
                  </a:lnTo>
                  <a:lnTo>
                    <a:pt x="28481" y="48765"/>
                  </a:lnTo>
                  <a:lnTo>
                    <a:pt x="28481" y="51266"/>
                  </a:lnTo>
                  <a:lnTo>
                    <a:pt x="25842" y="51266"/>
                  </a:lnTo>
                  <a:lnTo>
                    <a:pt x="20701" y="56546"/>
                  </a:lnTo>
                  <a:lnTo>
                    <a:pt x="20701" y="59047"/>
                  </a:lnTo>
                  <a:lnTo>
                    <a:pt x="18061" y="61686"/>
                  </a:lnTo>
                  <a:lnTo>
                    <a:pt x="18061" y="66827"/>
                  </a:lnTo>
                  <a:lnTo>
                    <a:pt x="12921" y="66827"/>
                  </a:lnTo>
                  <a:lnTo>
                    <a:pt x="10281" y="66827"/>
                  </a:lnTo>
                  <a:lnTo>
                    <a:pt x="10281" y="71828"/>
                  </a:lnTo>
                  <a:lnTo>
                    <a:pt x="10281" y="74468"/>
                  </a:lnTo>
                  <a:lnTo>
                    <a:pt x="5141" y="79609"/>
                  </a:lnTo>
                  <a:lnTo>
                    <a:pt x="5141" y="82109"/>
                  </a:lnTo>
                  <a:lnTo>
                    <a:pt x="7780" y="82109"/>
                  </a:lnTo>
                  <a:lnTo>
                    <a:pt x="7780" y="87250"/>
                  </a:lnTo>
                  <a:lnTo>
                    <a:pt x="10281" y="84749"/>
                  </a:lnTo>
                  <a:lnTo>
                    <a:pt x="10281" y="87250"/>
                  </a:lnTo>
                  <a:lnTo>
                    <a:pt x="7780" y="87250"/>
                  </a:lnTo>
                  <a:lnTo>
                    <a:pt x="12921" y="87250"/>
                  </a:lnTo>
                  <a:lnTo>
                    <a:pt x="18061" y="87250"/>
                  </a:lnTo>
                  <a:lnTo>
                    <a:pt x="20701" y="87250"/>
                  </a:lnTo>
                  <a:lnTo>
                    <a:pt x="23202" y="89890"/>
                  </a:lnTo>
                  <a:lnTo>
                    <a:pt x="25842" y="89890"/>
                  </a:lnTo>
                  <a:lnTo>
                    <a:pt x="28481" y="92390"/>
                  </a:lnTo>
                  <a:lnTo>
                    <a:pt x="28481" y="97531"/>
                  </a:lnTo>
                  <a:lnTo>
                    <a:pt x="28481" y="100171"/>
                  </a:lnTo>
                  <a:lnTo>
                    <a:pt x="33622" y="100171"/>
                  </a:lnTo>
                  <a:lnTo>
                    <a:pt x="30982" y="100171"/>
                  </a:lnTo>
                  <a:lnTo>
                    <a:pt x="33622" y="102672"/>
                  </a:lnTo>
                  <a:lnTo>
                    <a:pt x="36123" y="102672"/>
                  </a:lnTo>
                  <a:lnTo>
                    <a:pt x="36123" y="107812"/>
                  </a:lnTo>
                  <a:lnTo>
                    <a:pt x="38762" y="107812"/>
                  </a:lnTo>
                  <a:lnTo>
                    <a:pt x="38762" y="110313"/>
                  </a:lnTo>
                  <a:lnTo>
                    <a:pt x="41263" y="110313"/>
                  </a:lnTo>
                  <a:lnTo>
                    <a:pt x="41263" y="107812"/>
                  </a:lnTo>
                  <a:lnTo>
                    <a:pt x="43903" y="105311"/>
                  </a:lnTo>
                  <a:lnTo>
                    <a:pt x="43903" y="107812"/>
                  </a:lnTo>
                  <a:lnTo>
                    <a:pt x="46543" y="110313"/>
                  </a:lnTo>
                  <a:lnTo>
                    <a:pt x="49043" y="110313"/>
                  </a:lnTo>
                  <a:lnTo>
                    <a:pt x="51683" y="112953"/>
                  </a:lnTo>
                  <a:lnTo>
                    <a:pt x="51683" y="115453"/>
                  </a:lnTo>
                  <a:lnTo>
                    <a:pt x="54184" y="115453"/>
                  </a:lnTo>
                  <a:lnTo>
                    <a:pt x="54184" y="118093"/>
                  </a:lnTo>
                  <a:lnTo>
                    <a:pt x="56824" y="118093"/>
                  </a:lnTo>
                  <a:lnTo>
                    <a:pt x="61964" y="123234"/>
                  </a:lnTo>
                  <a:lnTo>
                    <a:pt x="61964" y="120594"/>
                  </a:lnTo>
                  <a:lnTo>
                    <a:pt x="61964" y="123234"/>
                  </a:lnTo>
                  <a:lnTo>
                    <a:pt x="64465" y="123234"/>
                  </a:lnTo>
                  <a:lnTo>
                    <a:pt x="64465" y="125734"/>
                  </a:lnTo>
                  <a:lnTo>
                    <a:pt x="69744" y="125734"/>
                  </a:lnTo>
                  <a:lnTo>
                    <a:pt x="72245" y="125734"/>
                  </a:lnTo>
                  <a:lnTo>
                    <a:pt x="72245" y="128374"/>
                  </a:lnTo>
                  <a:lnTo>
                    <a:pt x="74885" y="125734"/>
                  </a:lnTo>
                  <a:lnTo>
                    <a:pt x="74885" y="128374"/>
                  </a:lnTo>
                  <a:lnTo>
                    <a:pt x="80164" y="128374"/>
                  </a:lnTo>
                  <a:lnTo>
                    <a:pt x="82665" y="128374"/>
                  </a:lnTo>
                  <a:lnTo>
                    <a:pt x="82665" y="130875"/>
                  </a:lnTo>
                  <a:lnTo>
                    <a:pt x="87806" y="130875"/>
                  </a:lnTo>
                  <a:lnTo>
                    <a:pt x="87806" y="133515"/>
                  </a:lnTo>
                  <a:lnTo>
                    <a:pt x="93085" y="133515"/>
                  </a:lnTo>
                  <a:lnTo>
                    <a:pt x="95586" y="130875"/>
                  </a:lnTo>
                  <a:lnTo>
                    <a:pt x="95586" y="133515"/>
                  </a:lnTo>
                  <a:lnTo>
                    <a:pt x="98226" y="133515"/>
                  </a:lnTo>
                  <a:lnTo>
                    <a:pt x="103366" y="138655"/>
                  </a:lnTo>
                  <a:lnTo>
                    <a:pt x="108507" y="138655"/>
                  </a:lnTo>
                  <a:lnTo>
                    <a:pt x="113647" y="138655"/>
                  </a:lnTo>
                  <a:lnTo>
                    <a:pt x="113647" y="141156"/>
                  </a:lnTo>
                  <a:lnTo>
                    <a:pt x="113647" y="138655"/>
                  </a:lnTo>
                  <a:lnTo>
                    <a:pt x="113647" y="141156"/>
                  </a:lnTo>
                  <a:lnTo>
                    <a:pt x="116287" y="141156"/>
                  </a:lnTo>
                  <a:lnTo>
                    <a:pt x="118788" y="138655"/>
                  </a:lnTo>
                  <a:lnTo>
                    <a:pt x="118788" y="14115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AEEA5EE1-FBDF-4856-B632-9B437CEC1F7F}"/>
                </a:ext>
              </a:extLst>
            </p:cNvPr>
            <p:cNvSpPr/>
            <p:nvPr/>
          </p:nvSpPr>
          <p:spPr>
            <a:xfrm>
              <a:off x="9362790" y="2133885"/>
              <a:ext cx="41680" cy="27787"/>
            </a:xfrm>
            <a:custGeom>
              <a:avLst/>
              <a:gdLst>
                <a:gd name="connsiteX0" fmla="*/ 0 w 41679"/>
                <a:gd name="connsiteY0" fmla="*/ 17922 h 27786"/>
                <a:gd name="connsiteX1" fmla="*/ 2640 w 41679"/>
                <a:gd name="connsiteY1" fmla="*/ 15422 h 27786"/>
                <a:gd name="connsiteX2" fmla="*/ 7780 w 41679"/>
                <a:gd name="connsiteY2" fmla="*/ 15422 h 27786"/>
                <a:gd name="connsiteX3" fmla="*/ 10420 w 41679"/>
                <a:gd name="connsiteY3" fmla="*/ 15422 h 27786"/>
                <a:gd name="connsiteX4" fmla="*/ 10420 w 41679"/>
                <a:gd name="connsiteY4" fmla="*/ 12782 h 27786"/>
                <a:gd name="connsiteX5" fmla="*/ 10420 w 41679"/>
                <a:gd name="connsiteY5" fmla="*/ 15422 h 27786"/>
                <a:gd name="connsiteX6" fmla="*/ 10420 w 41679"/>
                <a:gd name="connsiteY6" fmla="*/ 12782 h 27786"/>
                <a:gd name="connsiteX7" fmla="*/ 12921 w 41679"/>
                <a:gd name="connsiteY7" fmla="*/ 12782 h 27786"/>
                <a:gd name="connsiteX8" fmla="*/ 12921 w 41679"/>
                <a:gd name="connsiteY8" fmla="*/ 15422 h 27786"/>
                <a:gd name="connsiteX9" fmla="*/ 15560 w 41679"/>
                <a:gd name="connsiteY9" fmla="*/ 17922 h 27786"/>
                <a:gd name="connsiteX10" fmla="*/ 18061 w 41679"/>
                <a:gd name="connsiteY10" fmla="*/ 17922 h 27786"/>
                <a:gd name="connsiteX11" fmla="*/ 18061 w 41679"/>
                <a:gd name="connsiteY11" fmla="*/ 15422 h 27786"/>
                <a:gd name="connsiteX12" fmla="*/ 20701 w 41679"/>
                <a:gd name="connsiteY12" fmla="*/ 15422 h 27786"/>
                <a:gd name="connsiteX13" fmla="*/ 23202 w 41679"/>
                <a:gd name="connsiteY13" fmla="*/ 12782 h 27786"/>
                <a:gd name="connsiteX14" fmla="*/ 23202 w 41679"/>
                <a:gd name="connsiteY14" fmla="*/ 10281 h 27786"/>
                <a:gd name="connsiteX15" fmla="*/ 25842 w 41679"/>
                <a:gd name="connsiteY15" fmla="*/ 10281 h 27786"/>
                <a:gd name="connsiteX16" fmla="*/ 28481 w 41679"/>
                <a:gd name="connsiteY16" fmla="*/ 7641 h 27786"/>
                <a:gd name="connsiteX17" fmla="*/ 25842 w 41679"/>
                <a:gd name="connsiteY17" fmla="*/ 7641 h 27786"/>
                <a:gd name="connsiteX18" fmla="*/ 28481 w 41679"/>
                <a:gd name="connsiteY18" fmla="*/ 7641 h 27786"/>
                <a:gd name="connsiteX19" fmla="*/ 28481 w 41679"/>
                <a:gd name="connsiteY19" fmla="*/ 5141 h 27786"/>
                <a:gd name="connsiteX20" fmla="*/ 30982 w 41679"/>
                <a:gd name="connsiteY20" fmla="*/ 5141 h 27786"/>
                <a:gd name="connsiteX21" fmla="*/ 30982 w 41679"/>
                <a:gd name="connsiteY21" fmla="*/ 2501 h 27786"/>
                <a:gd name="connsiteX22" fmla="*/ 33622 w 41679"/>
                <a:gd name="connsiteY22" fmla="*/ 2501 h 27786"/>
                <a:gd name="connsiteX23" fmla="*/ 33622 w 41679"/>
                <a:gd name="connsiteY23" fmla="*/ 0 h 27786"/>
                <a:gd name="connsiteX24" fmla="*/ 36123 w 41679"/>
                <a:gd name="connsiteY24" fmla="*/ 0 h 27786"/>
                <a:gd name="connsiteX25" fmla="*/ 36123 w 41679"/>
                <a:gd name="connsiteY25" fmla="*/ 2501 h 27786"/>
                <a:gd name="connsiteX26" fmla="*/ 41402 w 41679"/>
                <a:gd name="connsiteY26" fmla="*/ 2501 h 27786"/>
                <a:gd name="connsiteX27" fmla="*/ 46543 w 41679"/>
                <a:gd name="connsiteY27" fmla="*/ 7641 h 27786"/>
                <a:gd name="connsiteX28" fmla="*/ 46543 w 41679"/>
                <a:gd name="connsiteY28" fmla="*/ 10281 h 27786"/>
                <a:gd name="connsiteX29" fmla="*/ 49043 w 41679"/>
                <a:gd name="connsiteY29" fmla="*/ 12782 h 27786"/>
                <a:gd name="connsiteX30" fmla="*/ 46543 w 41679"/>
                <a:gd name="connsiteY30" fmla="*/ 12782 h 27786"/>
                <a:gd name="connsiteX31" fmla="*/ 46543 w 41679"/>
                <a:gd name="connsiteY31" fmla="*/ 17922 h 27786"/>
                <a:gd name="connsiteX32" fmla="*/ 43903 w 41679"/>
                <a:gd name="connsiteY32" fmla="*/ 17922 h 27786"/>
                <a:gd name="connsiteX33" fmla="*/ 43903 w 41679"/>
                <a:gd name="connsiteY33" fmla="*/ 20562 h 27786"/>
                <a:gd name="connsiteX34" fmla="*/ 41402 w 41679"/>
                <a:gd name="connsiteY34" fmla="*/ 25703 h 27786"/>
                <a:gd name="connsiteX35" fmla="*/ 38762 w 41679"/>
                <a:gd name="connsiteY35" fmla="*/ 28203 h 27786"/>
                <a:gd name="connsiteX36" fmla="*/ 36123 w 41679"/>
                <a:gd name="connsiteY36" fmla="*/ 28203 h 27786"/>
                <a:gd name="connsiteX37" fmla="*/ 33622 w 41679"/>
                <a:gd name="connsiteY37" fmla="*/ 30704 h 27786"/>
                <a:gd name="connsiteX38" fmla="*/ 30982 w 41679"/>
                <a:gd name="connsiteY38" fmla="*/ 30704 h 27786"/>
                <a:gd name="connsiteX39" fmla="*/ 30982 w 41679"/>
                <a:gd name="connsiteY39" fmla="*/ 35845 h 27786"/>
                <a:gd name="connsiteX40" fmla="*/ 33622 w 41679"/>
                <a:gd name="connsiteY40" fmla="*/ 35845 h 27786"/>
                <a:gd name="connsiteX41" fmla="*/ 36123 w 41679"/>
                <a:gd name="connsiteY41" fmla="*/ 38484 h 27786"/>
                <a:gd name="connsiteX42" fmla="*/ 41402 w 41679"/>
                <a:gd name="connsiteY42" fmla="*/ 38484 h 27786"/>
                <a:gd name="connsiteX43" fmla="*/ 43903 w 41679"/>
                <a:gd name="connsiteY43" fmla="*/ 38484 h 27786"/>
                <a:gd name="connsiteX44" fmla="*/ 46543 w 41679"/>
                <a:gd name="connsiteY44" fmla="*/ 35845 h 27786"/>
                <a:gd name="connsiteX45" fmla="*/ 49043 w 41679"/>
                <a:gd name="connsiteY45" fmla="*/ 35845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679" h="27786">
                  <a:moveTo>
                    <a:pt x="0" y="17922"/>
                  </a:moveTo>
                  <a:lnTo>
                    <a:pt x="2640" y="15422"/>
                  </a:lnTo>
                  <a:lnTo>
                    <a:pt x="7780" y="15422"/>
                  </a:lnTo>
                  <a:lnTo>
                    <a:pt x="10420" y="15422"/>
                  </a:lnTo>
                  <a:lnTo>
                    <a:pt x="10420" y="12782"/>
                  </a:lnTo>
                  <a:lnTo>
                    <a:pt x="10420" y="15422"/>
                  </a:lnTo>
                  <a:lnTo>
                    <a:pt x="10420" y="12782"/>
                  </a:lnTo>
                  <a:lnTo>
                    <a:pt x="12921" y="12782"/>
                  </a:lnTo>
                  <a:lnTo>
                    <a:pt x="12921" y="15422"/>
                  </a:lnTo>
                  <a:lnTo>
                    <a:pt x="15560" y="17922"/>
                  </a:lnTo>
                  <a:lnTo>
                    <a:pt x="18061" y="17922"/>
                  </a:lnTo>
                  <a:lnTo>
                    <a:pt x="18061" y="15422"/>
                  </a:lnTo>
                  <a:lnTo>
                    <a:pt x="20701" y="15422"/>
                  </a:lnTo>
                  <a:lnTo>
                    <a:pt x="23202" y="12782"/>
                  </a:lnTo>
                  <a:lnTo>
                    <a:pt x="23202" y="10281"/>
                  </a:lnTo>
                  <a:lnTo>
                    <a:pt x="25842" y="10281"/>
                  </a:lnTo>
                  <a:lnTo>
                    <a:pt x="28481" y="7641"/>
                  </a:lnTo>
                  <a:lnTo>
                    <a:pt x="25842" y="7641"/>
                  </a:lnTo>
                  <a:lnTo>
                    <a:pt x="28481" y="7641"/>
                  </a:lnTo>
                  <a:lnTo>
                    <a:pt x="28481" y="5141"/>
                  </a:lnTo>
                  <a:lnTo>
                    <a:pt x="30982" y="5141"/>
                  </a:lnTo>
                  <a:lnTo>
                    <a:pt x="30982" y="2501"/>
                  </a:lnTo>
                  <a:lnTo>
                    <a:pt x="33622" y="2501"/>
                  </a:lnTo>
                  <a:lnTo>
                    <a:pt x="33622" y="0"/>
                  </a:lnTo>
                  <a:lnTo>
                    <a:pt x="36123" y="0"/>
                  </a:lnTo>
                  <a:lnTo>
                    <a:pt x="36123" y="2501"/>
                  </a:lnTo>
                  <a:lnTo>
                    <a:pt x="41402" y="2501"/>
                  </a:lnTo>
                  <a:lnTo>
                    <a:pt x="46543" y="7641"/>
                  </a:lnTo>
                  <a:lnTo>
                    <a:pt x="46543" y="10281"/>
                  </a:lnTo>
                  <a:lnTo>
                    <a:pt x="49043" y="12782"/>
                  </a:lnTo>
                  <a:lnTo>
                    <a:pt x="46543" y="12782"/>
                  </a:lnTo>
                  <a:lnTo>
                    <a:pt x="46543" y="17922"/>
                  </a:lnTo>
                  <a:lnTo>
                    <a:pt x="43903" y="17922"/>
                  </a:lnTo>
                  <a:lnTo>
                    <a:pt x="43903" y="20562"/>
                  </a:lnTo>
                  <a:lnTo>
                    <a:pt x="41402" y="25703"/>
                  </a:lnTo>
                  <a:lnTo>
                    <a:pt x="38762" y="28203"/>
                  </a:lnTo>
                  <a:lnTo>
                    <a:pt x="36123" y="28203"/>
                  </a:lnTo>
                  <a:lnTo>
                    <a:pt x="33622" y="30704"/>
                  </a:lnTo>
                  <a:lnTo>
                    <a:pt x="30982" y="30704"/>
                  </a:lnTo>
                  <a:lnTo>
                    <a:pt x="30982" y="35845"/>
                  </a:lnTo>
                  <a:lnTo>
                    <a:pt x="33622" y="35845"/>
                  </a:lnTo>
                  <a:lnTo>
                    <a:pt x="36123" y="38484"/>
                  </a:lnTo>
                  <a:lnTo>
                    <a:pt x="41402" y="38484"/>
                  </a:lnTo>
                  <a:lnTo>
                    <a:pt x="43903" y="38484"/>
                  </a:lnTo>
                  <a:lnTo>
                    <a:pt x="46543" y="35845"/>
                  </a:lnTo>
                  <a:lnTo>
                    <a:pt x="49043" y="3584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3B8D43DE-5B1C-4A77-9BC2-E30B5220BB56}"/>
                </a:ext>
              </a:extLst>
            </p:cNvPr>
            <p:cNvSpPr/>
            <p:nvPr/>
          </p:nvSpPr>
          <p:spPr>
            <a:xfrm>
              <a:off x="7243087" y="2177510"/>
              <a:ext cx="41680" cy="13893"/>
            </a:xfrm>
            <a:custGeom>
              <a:avLst/>
              <a:gdLst>
                <a:gd name="connsiteX0" fmla="*/ 5141 w 41679"/>
                <a:gd name="connsiteY0" fmla="*/ 12782 h 0"/>
                <a:gd name="connsiteX1" fmla="*/ 5141 w 41679"/>
                <a:gd name="connsiteY1" fmla="*/ 10281 h 0"/>
                <a:gd name="connsiteX2" fmla="*/ 0 w 41679"/>
                <a:gd name="connsiteY2" fmla="*/ 5141 h 0"/>
                <a:gd name="connsiteX3" fmla="*/ 0 w 41679"/>
                <a:gd name="connsiteY3" fmla="*/ 2640 h 0"/>
                <a:gd name="connsiteX4" fmla="*/ 5141 w 41679"/>
                <a:gd name="connsiteY4" fmla="*/ 2640 h 0"/>
                <a:gd name="connsiteX5" fmla="*/ 7780 w 41679"/>
                <a:gd name="connsiteY5" fmla="*/ 0 h 0"/>
                <a:gd name="connsiteX6" fmla="*/ 18061 w 41679"/>
                <a:gd name="connsiteY6" fmla="*/ 0 h 0"/>
                <a:gd name="connsiteX7" fmla="*/ 23341 w 41679"/>
                <a:gd name="connsiteY7" fmla="*/ 2640 h 0"/>
                <a:gd name="connsiteX8" fmla="*/ 28481 w 41679"/>
                <a:gd name="connsiteY8" fmla="*/ 2640 h 0"/>
                <a:gd name="connsiteX9" fmla="*/ 33622 w 41679"/>
                <a:gd name="connsiteY9" fmla="*/ 5141 h 0"/>
                <a:gd name="connsiteX10" fmla="*/ 36123 w 41679"/>
                <a:gd name="connsiteY10" fmla="*/ 5141 h 0"/>
                <a:gd name="connsiteX11" fmla="*/ 38762 w 41679"/>
                <a:gd name="connsiteY11" fmla="*/ 7780 h 0"/>
                <a:gd name="connsiteX12" fmla="*/ 41263 w 41679"/>
                <a:gd name="connsiteY12" fmla="*/ 7780 h 0"/>
                <a:gd name="connsiteX13" fmla="*/ 43903 w 41679"/>
                <a:gd name="connsiteY13" fmla="*/ 10281 h 0"/>
                <a:gd name="connsiteX14" fmla="*/ 43903 w 41679"/>
                <a:gd name="connsiteY14" fmla="*/ 12782 h 0"/>
                <a:gd name="connsiteX15" fmla="*/ 43903 w 41679"/>
                <a:gd name="connsiteY15" fmla="*/ 10281 h 0"/>
                <a:gd name="connsiteX16" fmla="*/ 41263 w 41679"/>
                <a:gd name="connsiteY16" fmla="*/ 10281 h 0"/>
                <a:gd name="connsiteX17" fmla="*/ 41263 w 41679"/>
                <a:gd name="connsiteY17" fmla="*/ 12782 h 0"/>
                <a:gd name="connsiteX18" fmla="*/ 38762 w 41679"/>
                <a:gd name="connsiteY18" fmla="*/ 10281 h 0"/>
                <a:gd name="connsiteX19" fmla="*/ 33622 w 41679"/>
                <a:gd name="connsiteY19" fmla="*/ 7780 h 0"/>
                <a:gd name="connsiteX20" fmla="*/ 30982 w 41679"/>
                <a:gd name="connsiteY20" fmla="*/ 7780 h 0"/>
                <a:gd name="connsiteX21" fmla="*/ 33622 w 41679"/>
                <a:gd name="connsiteY21" fmla="*/ 7780 h 0"/>
                <a:gd name="connsiteX22" fmla="*/ 30982 w 41679"/>
                <a:gd name="connsiteY22" fmla="*/ 10281 h 0"/>
                <a:gd name="connsiteX23" fmla="*/ 28481 w 41679"/>
                <a:gd name="connsiteY23" fmla="*/ 10281 h 0"/>
                <a:gd name="connsiteX24" fmla="*/ 28481 w 41679"/>
                <a:gd name="connsiteY24" fmla="*/ 7780 h 0"/>
                <a:gd name="connsiteX25" fmla="*/ 28481 w 41679"/>
                <a:gd name="connsiteY25" fmla="*/ 10281 h 0"/>
                <a:gd name="connsiteX26" fmla="*/ 25842 w 41679"/>
                <a:gd name="connsiteY26" fmla="*/ 10281 h 0"/>
                <a:gd name="connsiteX27" fmla="*/ 25842 w 41679"/>
                <a:gd name="connsiteY27" fmla="*/ 7780 h 0"/>
                <a:gd name="connsiteX28" fmla="*/ 20701 w 41679"/>
                <a:gd name="connsiteY28" fmla="*/ 7780 h 0"/>
                <a:gd name="connsiteX29" fmla="*/ 15561 w 41679"/>
                <a:gd name="connsiteY29" fmla="*/ 7780 h 0"/>
                <a:gd name="connsiteX30" fmla="*/ 15561 w 41679"/>
                <a:gd name="connsiteY30" fmla="*/ 5141 h 0"/>
                <a:gd name="connsiteX31" fmla="*/ 10420 w 41679"/>
                <a:gd name="connsiteY31" fmla="*/ 5141 h 0"/>
                <a:gd name="connsiteX32" fmla="*/ 7780 w 41679"/>
                <a:gd name="connsiteY32" fmla="*/ 5141 h 0"/>
                <a:gd name="connsiteX33" fmla="*/ 7780 w 41679"/>
                <a:gd name="connsiteY33" fmla="*/ 10281 h 0"/>
                <a:gd name="connsiteX34" fmla="*/ 5141 w 41679"/>
                <a:gd name="connsiteY34" fmla="*/ 12782 h 0"/>
                <a:gd name="connsiteX35" fmla="*/ 7780 w 41679"/>
                <a:gd name="connsiteY35" fmla="*/ 12782 h 0"/>
                <a:gd name="connsiteX36" fmla="*/ 5141 w 41679"/>
                <a:gd name="connsiteY36" fmla="*/ 10281 h 0"/>
                <a:gd name="connsiteX37" fmla="*/ 5141 w 41679"/>
                <a:gd name="connsiteY37" fmla="*/ 127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679">
                  <a:moveTo>
                    <a:pt x="5141" y="12782"/>
                  </a:moveTo>
                  <a:lnTo>
                    <a:pt x="5141" y="10281"/>
                  </a:lnTo>
                  <a:lnTo>
                    <a:pt x="0" y="5141"/>
                  </a:lnTo>
                  <a:lnTo>
                    <a:pt x="0" y="2640"/>
                  </a:lnTo>
                  <a:lnTo>
                    <a:pt x="5141" y="2640"/>
                  </a:lnTo>
                  <a:lnTo>
                    <a:pt x="7780" y="0"/>
                  </a:lnTo>
                  <a:lnTo>
                    <a:pt x="18061" y="0"/>
                  </a:lnTo>
                  <a:lnTo>
                    <a:pt x="23341" y="2640"/>
                  </a:lnTo>
                  <a:lnTo>
                    <a:pt x="28481" y="2640"/>
                  </a:lnTo>
                  <a:lnTo>
                    <a:pt x="33622" y="5141"/>
                  </a:lnTo>
                  <a:lnTo>
                    <a:pt x="36123" y="5141"/>
                  </a:lnTo>
                  <a:lnTo>
                    <a:pt x="38762" y="7780"/>
                  </a:lnTo>
                  <a:lnTo>
                    <a:pt x="41263" y="7780"/>
                  </a:lnTo>
                  <a:lnTo>
                    <a:pt x="43903" y="10281"/>
                  </a:lnTo>
                  <a:lnTo>
                    <a:pt x="43903" y="12782"/>
                  </a:lnTo>
                  <a:lnTo>
                    <a:pt x="43903" y="10281"/>
                  </a:lnTo>
                  <a:lnTo>
                    <a:pt x="41263" y="10281"/>
                  </a:lnTo>
                  <a:lnTo>
                    <a:pt x="41263" y="12782"/>
                  </a:lnTo>
                  <a:lnTo>
                    <a:pt x="38762" y="10281"/>
                  </a:lnTo>
                  <a:lnTo>
                    <a:pt x="33622" y="7780"/>
                  </a:lnTo>
                  <a:lnTo>
                    <a:pt x="30982" y="7780"/>
                  </a:lnTo>
                  <a:lnTo>
                    <a:pt x="33622" y="7780"/>
                  </a:lnTo>
                  <a:lnTo>
                    <a:pt x="30982" y="10281"/>
                  </a:lnTo>
                  <a:lnTo>
                    <a:pt x="28481" y="10281"/>
                  </a:lnTo>
                  <a:lnTo>
                    <a:pt x="28481" y="7780"/>
                  </a:lnTo>
                  <a:lnTo>
                    <a:pt x="28481" y="10281"/>
                  </a:lnTo>
                  <a:lnTo>
                    <a:pt x="25842" y="10281"/>
                  </a:lnTo>
                  <a:lnTo>
                    <a:pt x="25842" y="7780"/>
                  </a:lnTo>
                  <a:lnTo>
                    <a:pt x="20701" y="7780"/>
                  </a:lnTo>
                  <a:lnTo>
                    <a:pt x="15561" y="7780"/>
                  </a:lnTo>
                  <a:lnTo>
                    <a:pt x="15561" y="5141"/>
                  </a:lnTo>
                  <a:lnTo>
                    <a:pt x="10420" y="5141"/>
                  </a:lnTo>
                  <a:lnTo>
                    <a:pt x="7780" y="5141"/>
                  </a:lnTo>
                  <a:lnTo>
                    <a:pt x="7780" y="10281"/>
                  </a:lnTo>
                  <a:lnTo>
                    <a:pt x="5141" y="12782"/>
                  </a:lnTo>
                  <a:lnTo>
                    <a:pt x="7780" y="12782"/>
                  </a:lnTo>
                  <a:lnTo>
                    <a:pt x="5141" y="10281"/>
                  </a:lnTo>
                  <a:lnTo>
                    <a:pt x="5141" y="1278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CE0825D4-1FD2-4672-A226-38481BB88D57}"/>
                </a:ext>
              </a:extLst>
            </p:cNvPr>
            <p:cNvSpPr/>
            <p:nvPr/>
          </p:nvSpPr>
          <p:spPr>
            <a:xfrm>
              <a:off x="7181262" y="2185290"/>
              <a:ext cx="41680" cy="13893"/>
            </a:xfrm>
            <a:custGeom>
              <a:avLst/>
              <a:gdLst>
                <a:gd name="connsiteX0" fmla="*/ 18061 w 41679"/>
                <a:gd name="connsiteY0" fmla="*/ 0 h 13893"/>
                <a:gd name="connsiteX1" fmla="*/ 20562 w 41679"/>
                <a:gd name="connsiteY1" fmla="*/ 0 h 13893"/>
                <a:gd name="connsiteX2" fmla="*/ 25703 w 41679"/>
                <a:gd name="connsiteY2" fmla="*/ 0 h 13893"/>
                <a:gd name="connsiteX3" fmla="*/ 33483 w 41679"/>
                <a:gd name="connsiteY3" fmla="*/ 0 h 13893"/>
                <a:gd name="connsiteX4" fmla="*/ 36123 w 41679"/>
                <a:gd name="connsiteY4" fmla="*/ 0 h 13893"/>
                <a:gd name="connsiteX5" fmla="*/ 46404 w 41679"/>
                <a:gd name="connsiteY5" fmla="*/ 0 h 13893"/>
                <a:gd name="connsiteX6" fmla="*/ 49043 w 41679"/>
                <a:gd name="connsiteY6" fmla="*/ 2501 h 13893"/>
                <a:gd name="connsiteX7" fmla="*/ 51544 w 41679"/>
                <a:gd name="connsiteY7" fmla="*/ 2501 h 13893"/>
                <a:gd name="connsiteX8" fmla="*/ 51544 w 41679"/>
                <a:gd name="connsiteY8" fmla="*/ 5002 h 13893"/>
                <a:gd name="connsiteX9" fmla="*/ 49043 w 41679"/>
                <a:gd name="connsiteY9" fmla="*/ 5002 h 13893"/>
                <a:gd name="connsiteX10" fmla="*/ 43903 w 41679"/>
                <a:gd name="connsiteY10" fmla="*/ 5002 h 13893"/>
                <a:gd name="connsiteX11" fmla="*/ 46404 w 41679"/>
                <a:gd name="connsiteY11" fmla="*/ 5002 h 13893"/>
                <a:gd name="connsiteX12" fmla="*/ 43903 w 41679"/>
                <a:gd name="connsiteY12" fmla="*/ 7641 h 13893"/>
                <a:gd name="connsiteX13" fmla="*/ 38762 w 41679"/>
                <a:gd name="connsiteY13" fmla="*/ 7641 h 13893"/>
                <a:gd name="connsiteX14" fmla="*/ 33483 w 41679"/>
                <a:gd name="connsiteY14" fmla="*/ 10142 h 13893"/>
                <a:gd name="connsiteX15" fmla="*/ 28342 w 41679"/>
                <a:gd name="connsiteY15" fmla="*/ 10142 h 13893"/>
                <a:gd name="connsiteX16" fmla="*/ 25703 w 41679"/>
                <a:gd name="connsiteY16" fmla="*/ 12782 h 13893"/>
                <a:gd name="connsiteX17" fmla="*/ 15422 w 41679"/>
                <a:gd name="connsiteY17" fmla="*/ 10142 h 13893"/>
                <a:gd name="connsiteX18" fmla="*/ 10281 w 41679"/>
                <a:gd name="connsiteY18" fmla="*/ 10142 h 13893"/>
                <a:gd name="connsiteX19" fmla="*/ 10281 w 41679"/>
                <a:gd name="connsiteY19" fmla="*/ 7641 h 13893"/>
                <a:gd name="connsiteX20" fmla="*/ 10281 w 41679"/>
                <a:gd name="connsiteY20" fmla="*/ 12782 h 13893"/>
                <a:gd name="connsiteX21" fmla="*/ 7641 w 41679"/>
                <a:gd name="connsiteY21" fmla="*/ 15283 h 13893"/>
                <a:gd name="connsiteX22" fmla="*/ 2501 w 41679"/>
                <a:gd name="connsiteY22" fmla="*/ 15283 h 13893"/>
                <a:gd name="connsiteX23" fmla="*/ 0 w 41679"/>
                <a:gd name="connsiteY23" fmla="*/ 12782 h 13893"/>
                <a:gd name="connsiteX24" fmla="*/ 0 w 41679"/>
                <a:gd name="connsiteY24" fmla="*/ 10142 h 13893"/>
                <a:gd name="connsiteX25" fmla="*/ 2501 w 41679"/>
                <a:gd name="connsiteY25" fmla="*/ 7641 h 13893"/>
                <a:gd name="connsiteX26" fmla="*/ 2501 w 41679"/>
                <a:gd name="connsiteY26" fmla="*/ 5002 h 13893"/>
                <a:gd name="connsiteX27" fmla="*/ 12921 w 41679"/>
                <a:gd name="connsiteY27" fmla="*/ 0 h 13893"/>
                <a:gd name="connsiteX28" fmla="*/ 18061 w 41679"/>
                <a:gd name="connsiteY28" fmla="*/ 0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679" h="13893">
                  <a:moveTo>
                    <a:pt x="18061" y="0"/>
                  </a:moveTo>
                  <a:lnTo>
                    <a:pt x="20562" y="0"/>
                  </a:lnTo>
                  <a:lnTo>
                    <a:pt x="25703" y="0"/>
                  </a:lnTo>
                  <a:lnTo>
                    <a:pt x="33483" y="0"/>
                  </a:lnTo>
                  <a:lnTo>
                    <a:pt x="36123" y="0"/>
                  </a:lnTo>
                  <a:lnTo>
                    <a:pt x="46404" y="0"/>
                  </a:lnTo>
                  <a:lnTo>
                    <a:pt x="49043" y="2501"/>
                  </a:lnTo>
                  <a:lnTo>
                    <a:pt x="51544" y="2501"/>
                  </a:lnTo>
                  <a:lnTo>
                    <a:pt x="51544" y="5002"/>
                  </a:lnTo>
                  <a:lnTo>
                    <a:pt x="49043" y="5002"/>
                  </a:lnTo>
                  <a:lnTo>
                    <a:pt x="43903" y="5002"/>
                  </a:lnTo>
                  <a:lnTo>
                    <a:pt x="46404" y="5002"/>
                  </a:lnTo>
                  <a:lnTo>
                    <a:pt x="43903" y="7641"/>
                  </a:lnTo>
                  <a:lnTo>
                    <a:pt x="38762" y="7641"/>
                  </a:lnTo>
                  <a:lnTo>
                    <a:pt x="33483" y="10142"/>
                  </a:lnTo>
                  <a:lnTo>
                    <a:pt x="28342" y="10142"/>
                  </a:lnTo>
                  <a:lnTo>
                    <a:pt x="25703" y="12782"/>
                  </a:lnTo>
                  <a:lnTo>
                    <a:pt x="15422" y="10142"/>
                  </a:lnTo>
                  <a:lnTo>
                    <a:pt x="10281" y="10142"/>
                  </a:lnTo>
                  <a:lnTo>
                    <a:pt x="10281" y="7641"/>
                  </a:lnTo>
                  <a:lnTo>
                    <a:pt x="10281" y="12782"/>
                  </a:lnTo>
                  <a:lnTo>
                    <a:pt x="7641" y="15283"/>
                  </a:lnTo>
                  <a:lnTo>
                    <a:pt x="2501" y="15283"/>
                  </a:lnTo>
                  <a:lnTo>
                    <a:pt x="0" y="12782"/>
                  </a:lnTo>
                  <a:lnTo>
                    <a:pt x="0" y="10142"/>
                  </a:lnTo>
                  <a:lnTo>
                    <a:pt x="2501" y="7641"/>
                  </a:lnTo>
                  <a:lnTo>
                    <a:pt x="2501" y="5002"/>
                  </a:lnTo>
                  <a:lnTo>
                    <a:pt x="12921" y="0"/>
                  </a:lnTo>
                  <a:lnTo>
                    <a:pt x="1806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213C2F8-8D73-420E-B0F7-CCC923859280}"/>
                </a:ext>
              </a:extLst>
            </p:cNvPr>
            <p:cNvSpPr/>
            <p:nvPr/>
          </p:nvSpPr>
          <p:spPr>
            <a:xfrm>
              <a:off x="7762003" y="2177510"/>
              <a:ext cx="13893" cy="13893"/>
            </a:xfrm>
            <a:custGeom>
              <a:avLst/>
              <a:gdLst>
                <a:gd name="connsiteX0" fmla="*/ 10281 w 0"/>
                <a:gd name="connsiteY0" fmla="*/ 20562 h 13893"/>
                <a:gd name="connsiteX1" fmla="*/ 10281 w 0"/>
                <a:gd name="connsiteY1" fmla="*/ 23063 h 13893"/>
                <a:gd name="connsiteX2" fmla="*/ 7780 w 0"/>
                <a:gd name="connsiteY2" fmla="*/ 17922 h 13893"/>
                <a:gd name="connsiteX3" fmla="*/ 0 w 0"/>
                <a:gd name="connsiteY3" fmla="*/ 0 h 13893"/>
                <a:gd name="connsiteX4" fmla="*/ 7780 w 0"/>
                <a:gd name="connsiteY4" fmla="*/ 12782 h 13893"/>
                <a:gd name="connsiteX5" fmla="*/ 10281 w 0"/>
                <a:gd name="connsiteY5" fmla="*/ 20562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3893">
                  <a:moveTo>
                    <a:pt x="10281" y="20562"/>
                  </a:moveTo>
                  <a:lnTo>
                    <a:pt x="10281" y="23063"/>
                  </a:lnTo>
                  <a:lnTo>
                    <a:pt x="7780" y="17922"/>
                  </a:lnTo>
                  <a:lnTo>
                    <a:pt x="0" y="0"/>
                  </a:lnTo>
                  <a:lnTo>
                    <a:pt x="7780" y="12782"/>
                  </a:lnTo>
                  <a:lnTo>
                    <a:pt x="10281" y="2056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C57194B4-06E8-4F4D-9557-ADF8C10B9894}"/>
                </a:ext>
              </a:extLst>
            </p:cNvPr>
            <p:cNvSpPr/>
            <p:nvPr/>
          </p:nvSpPr>
          <p:spPr>
            <a:xfrm>
              <a:off x="7292131" y="2185290"/>
              <a:ext cx="13893" cy="13893"/>
            </a:xfrm>
            <a:custGeom>
              <a:avLst/>
              <a:gdLst>
                <a:gd name="connsiteX0" fmla="*/ 5141 w 0"/>
                <a:gd name="connsiteY0" fmla="*/ 0 h 13893"/>
                <a:gd name="connsiteX1" fmla="*/ 7780 w 0"/>
                <a:gd name="connsiteY1" fmla="*/ 2501 h 13893"/>
                <a:gd name="connsiteX2" fmla="*/ 7780 w 0"/>
                <a:gd name="connsiteY2" fmla="*/ 7641 h 13893"/>
                <a:gd name="connsiteX3" fmla="*/ 7780 w 0"/>
                <a:gd name="connsiteY3" fmla="*/ 10142 h 13893"/>
                <a:gd name="connsiteX4" fmla="*/ 5141 w 0"/>
                <a:gd name="connsiteY4" fmla="*/ 10142 h 13893"/>
                <a:gd name="connsiteX5" fmla="*/ 5141 w 0"/>
                <a:gd name="connsiteY5" fmla="*/ 12782 h 13893"/>
                <a:gd name="connsiteX6" fmla="*/ 7780 w 0"/>
                <a:gd name="connsiteY6" fmla="*/ 12782 h 13893"/>
                <a:gd name="connsiteX7" fmla="*/ 5141 w 0"/>
                <a:gd name="connsiteY7" fmla="*/ 12782 h 13893"/>
                <a:gd name="connsiteX8" fmla="*/ 7780 w 0"/>
                <a:gd name="connsiteY8" fmla="*/ 15283 h 13893"/>
                <a:gd name="connsiteX9" fmla="*/ 10281 w 0"/>
                <a:gd name="connsiteY9" fmla="*/ 15283 h 13893"/>
                <a:gd name="connsiteX10" fmla="*/ 10281 w 0"/>
                <a:gd name="connsiteY10" fmla="*/ 12782 h 13893"/>
                <a:gd name="connsiteX11" fmla="*/ 7780 w 0"/>
                <a:gd name="connsiteY11" fmla="*/ 12782 h 13893"/>
                <a:gd name="connsiteX12" fmla="*/ 7780 w 0"/>
                <a:gd name="connsiteY12" fmla="*/ 10142 h 13893"/>
                <a:gd name="connsiteX13" fmla="*/ 10281 w 0"/>
                <a:gd name="connsiteY13" fmla="*/ 12782 h 13893"/>
                <a:gd name="connsiteX14" fmla="*/ 10281 w 0"/>
                <a:gd name="connsiteY14" fmla="*/ 15283 h 13893"/>
                <a:gd name="connsiteX15" fmla="*/ 12921 w 0"/>
                <a:gd name="connsiteY15" fmla="*/ 15283 h 13893"/>
                <a:gd name="connsiteX16" fmla="*/ 10281 w 0"/>
                <a:gd name="connsiteY16" fmla="*/ 15283 h 13893"/>
                <a:gd name="connsiteX17" fmla="*/ 10281 w 0"/>
                <a:gd name="connsiteY17" fmla="*/ 20423 h 13893"/>
                <a:gd name="connsiteX18" fmla="*/ 10281 w 0"/>
                <a:gd name="connsiteY18" fmla="*/ 23063 h 13893"/>
                <a:gd name="connsiteX19" fmla="*/ 7780 w 0"/>
                <a:gd name="connsiteY19" fmla="*/ 20423 h 13893"/>
                <a:gd name="connsiteX20" fmla="*/ 5141 w 0"/>
                <a:gd name="connsiteY20" fmla="*/ 20423 h 13893"/>
                <a:gd name="connsiteX21" fmla="*/ 2640 w 0"/>
                <a:gd name="connsiteY21" fmla="*/ 17922 h 13893"/>
                <a:gd name="connsiteX22" fmla="*/ 2640 w 0"/>
                <a:gd name="connsiteY22" fmla="*/ 15283 h 13893"/>
                <a:gd name="connsiteX23" fmla="*/ 5141 w 0"/>
                <a:gd name="connsiteY23" fmla="*/ 12782 h 13893"/>
                <a:gd name="connsiteX24" fmla="*/ 5141 w 0"/>
                <a:gd name="connsiteY24" fmla="*/ 10142 h 13893"/>
                <a:gd name="connsiteX25" fmla="*/ 2640 w 0"/>
                <a:gd name="connsiteY25" fmla="*/ 10142 h 13893"/>
                <a:gd name="connsiteX26" fmla="*/ 0 w 0"/>
                <a:gd name="connsiteY26" fmla="*/ 7641 h 13893"/>
                <a:gd name="connsiteX27" fmla="*/ 2640 w 0"/>
                <a:gd name="connsiteY27" fmla="*/ 7641 h 13893"/>
                <a:gd name="connsiteX28" fmla="*/ 2640 w 0"/>
                <a:gd name="connsiteY28" fmla="*/ 5002 h 13893"/>
                <a:gd name="connsiteX29" fmla="*/ 2640 w 0"/>
                <a:gd name="connsiteY29" fmla="*/ 7641 h 13893"/>
                <a:gd name="connsiteX30" fmla="*/ 5141 w 0"/>
                <a:gd name="connsiteY30" fmla="*/ 7641 h 13893"/>
                <a:gd name="connsiteX31" fmla="*/ 2640 w 0"/>
                <a:gd name="connsiteY31" fmla="*/ 2501 h 13893"/>
                <a:gd name="connsiteX32" fmla="*/ 5141 w 0"/>
                <a:gd name="connsiteY32" fmla="*/ 2501 h 13893"/>
                <a:gd name="connsiteX33" fmla="*/ 5141 w 0"/>
                <a:gd name="connsiteY33" fmla="*/ 0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h="13893">
                  <a:moveTo>
                    <a:pt x="5141" y="0"/>
                  </a:moveTo>
                  <a:lnTo>
                    <a:pt x="7780" y="2501"/>
                  </a:lnTo>
                  <a:lnTo>
                    <a:pt x="7780" y="7641"/>
                  </a:lnTo>
                  <a:lnTo>
                    <a:pt x="7780" y="10142"/>
                  </a:lnTo>
                  <a:lnTo>
                    <a:pt x="5141" y="10142"/>
                  </a:lnTo>
                  <a:lnTo>
                    <a:pt x="5141" y="12782"/>
                  </a:lnTo>
                  <a:lnTo>
                    <a:pt x="7780" y="12782"/>
                  </a:lnTo>
                  <a:lnTo>
                    <a:pt x="5141" y="12782"/>
                  </a:lnTo>
                  <a:lnTo>
                    <a:pt x="7780" y="15283"/>
                  </a:lnTo>
                  <a:lnTo>
                    <a:pt x="10281" y="15283"/>
                  </a:lnTo>
                  <a:lnTo>
                    <a:pt x="10281" y="12782"/>
                  </a:lnTo>
                  <a:lnTo>
                    <a:pt x="7780" y="12782"/>
                  </a:lnTo>
                  <a:lnTo>
                    <a:pt x="7780" y="10142"/>
                  </a:lnTo>
                  <a:lnTo>
                    <a:pt x="10281" y="12782"/>
                  </a:lnTo>
                  <a:lnTo>
                    <a:pt x="10281" y="15283"/>
                  </a:lnTo>
                  <a:lnTo>
                    <a:pt x="12921" y="15283"/>
                  </a:lnTo>
                  <a:lnTo>
                    <a:pt x="10281" y="15283"/>
                  </a:lnTo>
                  <a:lnTo>
                    <a:pt x="10281" y="20423"/>
                  </a:lnTo>
                  <a:lnTo>
                    <a:pt x="10281" y="23063"/>
                  </a:lnTo>
                  <a:lnTo>
                    <a:pt x="7780" y="20423"/>
                  </a:lnTo>
                  <a:lnTo>
                    <a:pt x="5141" y="20423"/>
                  </a:lnTo>
                  <a:lnTo>
                    <a:pt x="2640" y="17922"/>
                  </a:lnTo>
                  <a:lnTo>
                    <a:pt x="2640" y="15283"/>
                  </a:lnTo>
                  <a:lnTo>
                    <a:pt x="5141" y="12782"/>
                  </a:lnTo>
                  <a:lnTo>
                    <a:pt x="5141" y="10142"/>
                  </a:lnTo>
                  <a:lnTo>
                    <a:pt x="2640" y="10142"/>
                  </a:lnTo>
                  <a:lnTo>
                    <a:pt x="0" y="7641"/>
                  </a:lnTo>
                  <a:lnTo>
                    <a:pt x="2640" y="7641"/>
                  </a:lnTo>
                  <a:lnTo>
                    <a:pt x="2640" y="5002"/>
                  </a:lnTo>
                  <a:lnTo>
                    <a:pt x="2640" y="7641"/>
                  </a:lnTo>
                  <a:lnTo>
                    <a:pt x="5141" y="7641"/>
                  </a:lnTo>
                  <a:lnTo>
                    <a:pt x="2640" y="2501"/>
                  </a:lnTo>
                  <a:lnTo>
                    <a:pt x="5141" y="2501"/>
                  </a:lnTo>
                  <a:lnTo>
                    <a:pt x="514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61DDEB37-4CAA-4931-9279-E4B4FB2D50D4}"/>
                </a:ext>
              </a:extLst>
            </p:cNvPr>
            <p:cNvSpPr/>
            <p:nvPr/>
          </p:nvSpPr>
          <p:spPr>
            <a:xfrm>
              <a:off x="7111518" y="2195432"/>
              <a:ext cx="55573" cy="13893"/>
            </a:xfrm>
            <a:custGeom>
              <a:avLst/>
              <a:gdLst>
                <a:gd name="connsiteX0" fmla="*/ 2501 w 55573"/>
                <a:gd name="connsiteY0" fmla="*/ 20562 h 13893"/>
                <a:gd name="connsiteX1" fmla="*/ 2501 w 55573"/>
                <a:gd name="connsiteY1" fmla="*/ 15422 h 13893"/>
                <a:gd name="connsiteX2" fmla="*/ 0 w 55573"/>
                <a:gd name="connsiteY2" fmla="*/ 12921 h 13893"/>
                <a:gd name="connsiteX3" fmla="*/ 2501 w 55573"/>
                <a:gd name="connsiteY3" fmla="*/ 12921 h 13893"/>
                <a:gd name="connsiteX4" fmla="*/ 2501 w 55573"/>
                <a:gd name="connsiteY4" fmla="*/ 10281 h 13893"/>
                <a:gd name="connsiteX5" fmla="*/ 5141 w 55573"/>
                <a:gd name="connsiteY5" fmla="*/ 5141 h 13893"/>
                <a:gd name="connsiteX6" fmla="*/ 7641 w 55573"/>
                <a:gd name="connsiteY6" fmla="*/ 2640 h 13893"/>
                <a:gd name="connsiteX7" fmla="*/ 10281 w 55573"/>
                <a:gd name="connsiteY7" fmla="*/ 2640 h 13893"/>
                <a:gd name="connsiteX8" fmla="*/ 20562 w 55573"/>
                <a:gd name="connsiteY8" fmla="*/ 2640 h 13893"/>
                <a:gd name="connsiteX9" fmla="*/ 23202 w 55573"/>
                <a:gd name="connsiteY9" fmla="*/ 2640 h 13893"/>
                <a:gd name="connsiteX10" fmla="*/ 25703 w 55573"/>
                <a:gd name="connsiteY10" fmla="*/ 0 h 13893"/>
                <a:gd name="connsiteX11" fmla="*/ 30843 w 55573"/>
                <a:gd name="connsiteY11" fmla="*/ 0 h 13893"/>
                <a:gd name="connsiteX12" fmla="*/ 38623 w 55573"/>
                <a:gd name="connsiteY12" fmla="*/ 0 h 13893"/>
                <a:gd name="connsiteX13" fmla="*/ 43903 w 55573"/>
                <a:gd name="connsiteY13" fmla="*/ 0 h 13893"/>
                <a:gd name="connsiteX14" fmla="*/ 51683 w 55573"/>
                <a:gd name="connsiteY14" fmla="*/ 2640 h 13893"/>
                <a:gd name="connsiteX15" fmla="*/ 54184 w 55573"/>
                <a:gd name="connsiteY15" fmla="*/ 2640 h 13893"/>
                <a:gd name="connsiteX16" fmla="*/ 59463 w 55573"/>
                <a:gd name="connsiteY16" fmla="*/ 7780 h 13893"/>
                <a:gd name="connsiteX17" fmla="*/ 54184 w 55573"/>
                <a:gd name="connsiteY17" fmla="*/ 7780 h 13893"/>
                <a:gd name="connsiteX18" fmla="*/ 49043 w 55573"/>
                <a:gd name="connsiteY18" fmla="*/ 7780 h 13893"/>
                <a:gd name="connsiteX19" fmla="*/ 46543 w 55573"/>
                <a:gd name="connsiteY19" fmla="*/ 7780 h 13893"/>
                <a:gd name="connsiteX20" fmla="*/ 41263 w 55573"/>
                <a:gd name="connsiteY20" fmla="*/ 7780 h 13893"/>
                <a:gd name="connsiteX21" fmla="*/ 30843 w 55573"/>
                <a:gd name="connsiteY21" fmla="*/ 7780 h 13893"/>
                <a:gd name="connsiteX22" fmla="*/ 28342 w 55573"/>
                <a:gd name="connsiteY22" fmla="*/ 10281 h 13893"/>
                <a:gd name="connsiteX23" fmla="*/ 17922 w 55573"/>
                <a:gd name="connsiteY23" fmla="*/ 10281 h 13893"/>
                <a:gd name="connsiteX24" fmla="*/ 15422 w 55573"/>
                <a:gd name="connsiteY24" fmla="*/ 12921 h 13893"/>
                <a:gd name="connsiteX25" fmla="*/ 15422 w 55573"/>
                <a:gd name="connsiteY25" fmla="*/ 20562 h 13893"/>
                <a:gd name="connsiteX26" fmla="*/ 15422 w 55573"/>
                <a:gd name="connsiteY26" fmla="*/ 18061 h 13893"/>
                <a:gd name="connsiteX27" fmla="*/ 12782 w 55573"/>
                <a:gd name="connsiteY27" fmla="*/ 18061 h 13893"/>
                <a:gd name="connsiteX28" fmla="*/ 12782 w 55573"/>
                <a:gd name="connsiteY28" fmla="*/ 20562 h 13893"/>
                <a:gd name="connsiteX29" fmla="*/ 10281 w 55573"/>
                <a:gd name="connsiteY29" fmla="*/ 20562 h 13893"/>
                <a:gd name="connsiteX30" fmla="*/ 7641 w 55573"/>
                <a:gd name="connsiteY30" fmla="*/ 18061 h 13893"/>
                <a:gd name="connsiteX31" fmla="*/ 7641 w 55573"/>
                <a:gd name="connsiteY31" fmla="*/ 20562 h 13893"/>
                <a:gd name="connsiteX32" fmla="*/ 5141 w 55573"/>
                <a:gd name="connsiteY32" fmla="*/ 23202 h 13893"/>
                <a:gd name="connsiteX33" fmla="*/ 2501 w 55573"/>
                <a:gd name="connsiteY33" fmla="*/ 20562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5573" h="13893">
                  <a:moveTo>
                    <a:pt x="2501" y="20562"/>
                  </a:moveTo>
                  <a:lnTo>
                    <a:pt x="2501" y="15422"/>
                  </a:lnTo>
                  <a:lnTo>
                    <a:pt x="0" y="12921"/>
                  </a:lnTo>
                  <a:lnTo>
                    <a:pt x="2501" y="12921"/>
                  </a:lnTo>
                  <a:lnTo>
                    <a:pt x="2501" y="10281"/>
                  </a:lnTo>
                  <a:lnTo>
                    <a:pt x="5141" y="5141"/>
                  </a:lnTo>
                  <a:lnTo>
                    <a:pt x="7641" y="2640"/>
                  </a:lnTo>
                  <a:lnTo>
                    <a:pt x="10281" y="2640"/>
                  </a:lnTo>
                  <a:lnTo>
                    <a:pt x="20562" y="2640"/>
                  </a:lnTo>
                  <a:lnTo>
                    <a:pt x="23202" y="2640"/>
                  </a:lnTo>
                  <a:lnTo>
                    <a:pt x="25703" y="0"/>
                  </a:lnTo>
                  <a:lnTo>
                    <a:pt x="30843" y="0"/>
                  </a:lnTo>
                  <a:lnTo>
                    <a:pt x="38623" y="0"/>
                  </a:lnTo>
                  <a:lnTo>
                    <a:pt x="43903" y="0"/>
                  </a:lnTo>
                  <a:lnTo>
                    <a:pt x="51683" y="2640"/>
                  </a:lnTo>
                  <a:lnTo>
                    <a:pt x="54184" y="2640"/>
                  </a:lnTo>
                  <a:lnTo>
                    <a:pt x="59463" y="7780"/>
                  </a:lnTo>
                  <a:lnTo>
                    <a:pt x="54184" y="7780"/>
                  </a:lnTo>
                  <a:lnTo>
                    <a:pt x="49043" y="7780"/>
                  </a:lnTo>
                  <a:lnTo>
                    <a:pt x="46543" y="7780"/>
                  </a:lnTo>
                  <a:lnTo>
                    <a:pt x="41263" y="7780"/>
                  </a:lnTo>
                  <a:lnTo>
                    <a:pt x="30843" y="7780"/>
                  </a:lnTo>
                  <a:lnTo>
                    <a:pt x="28342" y="10281"/>
                  </a:lnTo>
                  <a:lnTo>
                    <a:pt x="17922" y="10281"/>
                  </a:lnTo>
                  <a:lnTo>
                    <a:pt x="15422" y="12921"/>
                  </a:lnTo>
                  <a:lnTo>
                    <a:pt x="15422" y="20562"/>
                  </a:lnTo>
                  <a:lnTo>
                    <a:pt x="15422" y="18061"/>
                  </a:lnTo>
                  <a:lnTo>
                    <a:pt x="12782" y="18061"/>
                  </a:lnTo>
                  <a:lnTo>
                    <a:pt x="12782" y="20562"/>
                  </a:lnTo>
                  <a:lnTo>
                    <a:pt x="10281" y="20562"/>
                  </a:lnTo>
                  <a:lnTo>
                    <a:pt x="7641" y="18061"/>
                  </a:lnTo>
                  <a:lnTo>
                    <a:pt x="7641" y="20562"/>
                  </a:lnTo>
                  <a:lnTo>
                    <a:pt x="5141" y="23202"/>
                  </a:lnTo>
                  <a:lnTo>
                    <a:pt x="2501" y="2056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B1D30AA3-BDEB-4CD8-BE74-9FBC4E901A1C}"/>
                </a:ext>
              </a:extLst>
            </p:cNvPr>
            <p:cNvSpPr/>
            <p:nvPr/>
          </p:nvSpPr>
          <p:spPr>
            <a:xfrm>
              <a:off x="7077896" y="2208353"/>
              <a:ext cx="13893" cy="13893"/>
            </a:xfrm>
            <a:custGeom>
              <a:avLst/>
              <a:gdLst>
                <a:gd name="connsiteX0" fmla="*/ 7780 w 13893"/>
                <a:gd name="connsiteY0" fmla="*/ 2501 h 0"/>
                <a:gd name="connsiteX1" fmla="*/ 7780 w 13893"/>
                <a:gd name="connsiteY1" fmla="*/ 0 h 0"/>
                <a:gd name="connsiteX2" fmla="*/ 12921 w 13893"/>
                <a:gd name="connsiteY2" fmla="*/ 0 h 0"/>
                <a:gd name="connsiteX3" fmla="*/ 15560 w 13893"/>
                <a:gd name="connsiteY3" fmla="*/ 0 h 0"/>
                <a:gd name="connsiteX4" fmla="*/ 23202 w 13893"/>
                <a:gd name="connsiteY4" fmla="*/ 2501 h 0"/>
                <a:gd name="connsiteX5" fmla="*/ 25842 w 13893"/>
                <a:gd name="connsiteY5" fmla="*/ 2501 h 0"/>
                <a:gd name="connsiteX6" fmla="*/ 23202 w 13893"/>
                <a:gd name="connsiteY6" fmla="*/ 5141 h 0"/>
                <a:gd name="connsiteX7" fmla="*/ 25842 w 13893"/>
                <a:gd name="connsiteY7" fmla="*/ 7641 h 0"/>
                <a:gd name="connsiteX8" fmla="*/ 25842 w 13893"/>
                <a:gd name="connsiteY8" fmla="*/ 10281 h 0"/>
                <a:gd name="connsiteX9" fmla="*/ 25842 w 13893"/>
                <a:gd name="connsiteY9" fmla="*/ 7641 h 0"/>
                <a:gd name="connsiteX10" fmla="*/ 23202 w 13893"/>
                <a:gd name="connsiteY10" fmla="*/ 7641 h 0"/>
                <a:gd name="connsiteX11" fmla="*/ 20701 w 13893"/>
                <a:gd name="connsiteY11" fmla="*/ 10281 h 0"/>
                <a:gd name="connsiteX12" fmla="*/ 15560 w 13893"/>
                <a:gd name="connsiteY12" fmla="*/ 10281 h 0"/>
                <a:gd name="connsiteX13" fmla="*/ 12921 w 13893"/>
                <a:gd name="connsiteY13" fmla="*/ 7641 h 0"/>
                <a:gd name="connsiteX14" fmla="*/ 12921 w 13893"/>
                <a:gd name="connsiteY14" fmla="*/ 10281 h 0"/>
                <a:gd name="connsiteX15" fmla="*/ 10281 w 13893"/>
                <a:gd name="connsiteY15" fmla="*/ 10281 h 0"/>
                <a:gd name="connsiteX16" fmla="*/ 7780 w 13893"/>
                <a:gd name="connsiteY16" fmla="*/ 7641 h 0"/>
                <a:gd name="connsiteX17" fmla="*/ 2640 w 13893"/>
                <a:gd name="connsiteY17" fmla="*/ 7641 h 0"/>
                <a:gd name="connsiteX18" fmla="*/ 0 w 13893"/>
                <a:gd name="connsiteY18" fmla="*/ 7641 h 0"/>
                <a:gd name="connsiteX19" fmla="*/ 2640 w 13893"/>
                <a:gd name="connsiteY19" fmla="*/ 5141 h 0"/>
                <a:gd name="connsiteX20" fmla="*/ 0 w 13893"/>
                <a:gd name="connsiteY20" fmla="*/ 5141 h 0"/>
                <a:gd name="connsiteX21" fmla="*/ 2640 w 13893"/>
                <a:gd name="connsiteY21" fmla="*/ 2501 h 0"/>
                <a:gd name="connsiteX22" fmla="*/ 7780 w 13893"/>
                <a:gd name="connsiteY22" fmla="*/ 25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893">
                  <a:moveTo>
                    <a:pt x="7780" y="2501"/>
                  </a:moveTo>
                  <a:lnTo>
                    <a:pt x="7780" y="0"/>
                  </a:lnTo>
                  <a:lnTo>
                    <a:pt x="12921" y="0"/>
                  </a:lnTo>
                  <a:lnTo>
                    <a:pt x="15560" y="0"/>
                  </a:lnTo>
                  <a:lnTo>
                    <a:pt x="23202" y="2501"/>
                  </a:lnTo>
                  <a:lnTo>
                    <a:pt x="25842" y="2501"/>
                  </a:lnTo>
                  <a:lnTo>
                    <a:pt x="23202" y="5141"/>
                  </a:lnTo>
                  <a:lnTo>
                    <a:pt x="25842" y="7641"/>
                  </a:lnTo>
                  <a:lnTo>
                    <a:pt x="25842" y="10281"/>
                  </a:lnTo>
                  <a:lnTo>
                    <a:pt x="25842" y="7641"/>
                  </a:lnTo>
                  <a:lnTo>
                    <a:pt x="23202" y="7641"/>
                  </a:lnTo>
                  <a:lnTo>
                    <a:pt x="20701" y="10281"/>
                  </a:lnTo>
                  <a:lnTo>
                    <a:pt x="15560" y="10281"/>
                  </a:lnTo>
                  <a:lnTo>
                    <a:pt x="12921" y="7641"/>
                  </a:lnTo>
                  <a:lnTo>
                    <a:pt x="12921" y="10281"/>
                  </a:lnTo>
                  <a:lnTo>
                    <a:pt x="10281" y="10281"/>
                  </a:lnTo>
                  <a:lnTo>
                    <a:pt x="7780" y="7641"/>
                  </a:lnTo>
                  <a:lnTo>
                    <a:pt x="2640" y="7641"/>
                  </a:lnTo>
                  <a:lnTo>
                    <a:pt x="0" y="7641"/>
                  </a:lnTo>
                  <a:lnTo>
                    <a:pt x="2640" y="5141"/>
                  </a:lnTo>
                  <a:lnTo>
                    <a:pt x="0" y="5141"/>
                  </a:lnTo>
                  <a:lnTo>
                    <a:pt x="2640" y="2501"/>
                  </a:lnTo>
                  <a:lnTo>
                    <a:pt x="7780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F3C90990-CF8A-487E-A18E-C2211305E71C}"/>
                </a:ext>
              </a:extLst>
            </p:cNvPr>
            <p:cNvSpPr/>
            <p:nvPr/>
          </p:nvSpPr>
          <p:spPr>
            <a:xfrm>
              <a:off x="7336173" y="2215994"/>
              <a:ext cx="13893" cy="13893"/>
            </a:xfrm>
            <a:custGeom>
              <a:avLst/>
              <a:gdLst>
                <a:gd name="connsiteX0" fmla="*/ 0 w 13893"/>
                <a:gd name="connsiteY0" fmla="*/ 12921 h 0"/>
                <a:gd name="connsiteX1" fmla="*/ 0 w 13893"/>
                <a:gd name="connsiteY1" fmla="*/ 7780 h 0"/>
                <a:gd name="connsiteX2" fmla="*/ 0 w 13893"/>
                <a:gd name="connsiteY2" fmla="*/ 5141 h 0"/>
                <a:gd name="connsiteX3" fmla="*/ 2501 w 13893"/>
                <a:gd name="connsiteY3" fmla="*/ 2640 h 0"/>
                <a:gd name="connsiteX4" fmla="*/ 7780 w 13893"/>
                <a:gd name="connsiteY4" fmla="*/ 0 h 0"/>
                <a:gd name="connsiteX5" fmla="*/ 12921 w 13893"/>
                <a:gd name="connsiteY5" fmla="*/ 0 h 0"/>
                <a:gd name="connsiteX6" fmla="*/ 15422 w 13893"/>
                <a:gd name="connsiteY6" fmla="*/ 0 h 0"/>
                <a:gd name="connsiteX7" fmla="*/ 20562 w 13893"/>
                <a:gd name="connsiteY7" fmla="*/ 5141 h 0"/>
                <a:gd name="connsiteX8" fmla="*/ 15422 w 13893"/>
                <a:gd name="connsiteY8" fmla="*/ 5141 h 0"/>
                <a:gd name="connsiteX9" fmla="*/ 12921 w 13893"/>
                <a:gd name="connsiteY9" fmla="*/ 5141 h 0"/>
                <a:gd name="connsiteX10" fmla="*/ 12921 w 13893"/>
                <a:gd name="connsiteY10" fmla="*/ 10281 h 0"/>
                <a:gd name="connsiteX11" fmla="*/ 7780 w 13893"/>
                <a:gd name="connsiteY11" fmla="*/ 10281 h 0"/>
                <a:gd name="connsiteX12" fmla="*/ 2501 w 13893"/>
                <a:gd name="connsiteY12" fmla="*/ 10281 h 0"/>
                <a:gd name="connsiteX13" fmla="*/ 0 w 13893"/>
                <a:gd name="connsiteY13" fmla="*/ 10281 h 0"/>
                <a:gd name="connsiteX14" fmla="*/ 0 w 13893"/>
                <a:gd name="connsiteY14" fmla="*/ 129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3">
                  <a:moveTo>
                    <a:pt x="0" y="12921"/>
                  </a:moveTo>
                  <a:lnTo>
                    <a:pt x="0" y="7780"/>
                  </a:lnTo>
                  <a:lnTo>
                    <a:pt x="0" y="5141"/>
                  </a:lnTo>
                  <a:lnTo>
                    <a:pt x="2501" y="2640"/>
                  </a:lnTo>
                  <a:lnTo>
                    <a:pt x="7780" y="0"/>
                  </a:lnTo>
                  <a:lnTo>
                    <a:pt x="12921" y="0"/>
                  </a:lnTo>
                  <a:lnTo>
                    <a:pt x="15422" y="0"/>
                  </a:lnTo>
                  <a:lnTo>
                    <a:pt x="20562" y="5141"/>
                  </a:lnTo>
                  <a:lnTo>
                    <a:pt x="15422" y="5141"/>
                  </a:lnTo>
                  <a:lnTo>
                    <a:pt x="12921" y="5141"/>
                  </a:lnTo>
                  <a:lnTo>
                    <a:pt x="12921" y="10281"/>
                  </a:lnTo>
                  <a:lnTo>
                    <a:pt x="7780" y="10281"/>
                  </a:lnTo>
                  <a:lnTo>
                    <a:pt x="2501" y="10281"/>
                  </a:lnTo>
                  <a:lnTo>
                    <a:pt x="0" y="10281"/>
                  </a:lnTo>
                  <a:lnTo>
                    <a:pt x="0" y="1292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476DCA46-BD16-4AF3-BA89-9348A51CE75C}"/>
                </a:ext>
              </a:extLst>
            </p:cNvPr>
            <p:cNvSpPr/>
            <p:nvPr/>
          </p:nvSpPr>
          <p:spPr>
            <a:xfrm>
              <a:off x="7003150" y="2213493"/>
              <a:ext cx="69467" cy="13893"/>
            </a:xfrm>
            <a:custGeom>
              <a:avLst/>
              <a:gdLst>
                <a:gd name="connsiteX0" fmla="*/ 30843 w 69466"/>
                <a:gd name="connsiteY0" fmla="*/ 0 h 13893"/>
                <a:gd name="connsiteX1" fmla="*/ 38623 w 69466"/>
                <a:gd name="connsiteY1" fmla="*/ 2501 h 13893"/>
                <a:gd name="connsiteX2" fmla="*/ 56685 w 69466"/>
                <a:gd name="connsiteY2" fmla="*/ 0 h 13893"/>
                <a:gd name="connsiteX3" fmla="*/ 59324 w 69466"/>
                <a:gd name="connsiteY3" fmla="*/ 0 h 13893"/>
                <a:gd name="connsiteX4" fmla="*/ 69606 w 69466"/>
                <a:gd name="connsiteY4" fmla="*/ 0 h 13893"/>
                <a:gd name="connsiteX5" fmla="*/ 69606 w 69466"/>
                <a:gd name="connsiteY5" fmla="*/ 5141 h 13893"/>
                <a:gd name="connsiteX6" fmla="*/ 66966 w 69466"/>
                <a:gd name="connsiteY6" fmla="*/ 5141 h 13893"/>
                <a:gd name="connsiteX7" fmla="*/ 61825 w 69466"/>
                <a:gd name="connsiteY7" fmla="*/ 7641 h 13893"/>
                <a:gd name="connsiteX8" fmla="*/ 54184 w 69466"/>
                <a:gd name="connsiteY8" fmla="*/ 7641 h 13893"/>
                <a:gd name="connsiteX9" fmla="*/ 54184 w 69466"/>
                <a:gd name="connsiteY9" fmla="*/ 10281 h 13893"/>
                <a:gd name="connsiteX10" fmla="*/ 51544 w 69466"/>
                <a:gd name="connsiteY10" fmla="*/ 7641 h 13893"/>
                <a:gd name="connsiteX11" fmla="*/ 51544 w 69466"/>
                <a:gd name="connsiteY11" fmla="*/ 10281 h 13893"/>
                <a:gd name="connsiteX12" fmla="*/ 46404 w 69466"/>
                <a:gd name="connsiteY12" fmla="*/ 10281 h 13893"/>
                <a:gd name="connsiteX13" fmla="*/ 43903 w 69466"/>
                <a:gd name="connsiteY13" fmla="*/ 12782 h 13893"/>
                <a:gd name="connsiteX14" fmla="*/ 38623 w 69466"/>
                <a:gd name="connsiteY14" fmla="*/ 12782 h 13893"/>
                <a:gd name="connsiteX15" fmla="*/ 33483 w 69466"/>
                <a:gd name="connsiteY15" fmla="*/ 12782 h 13893"/>
                <a:gd name="connsiteX16" fmla="*/ 30843 w 69466"/>
                <a:gd name="connsiteY16" fmla="*/ 12782 h 13893"/>
                <a:gd name="connsiteX17" fmla="*/ 28342 w 69466"/>
                <a:gd name="connsiteY17" fmla="*/ 10281 h 13893"/>
                <a:gd name="connsiteX18" fmla="*/ 23202 w 69466"/>
                <a:gd name="connsiteY18" fmla="*/ 10281 h 13893"/>
                <a:gd name="connsiteX19" fmla="*/ 20562 w 69466"/>
                <a:gd name="connsiteY19" fmla="*/ 10281 h 13893"/>
                <a:gd name="connsiteX20" fmla="*/ 20562 w 69466"/>
                <a:gd name="connsiteY20" fmla="*/ 15422 h 13893"/>
                <a:gd name="connsiteX21" fmla="*/ 12921 w 69466"/>
                <a:gd name="connsiteY21" fmla="*/ 12782 h 13893"/>
                <a:gd name="connsiteX22" fmla="*/ 12921 w 69466"/>
                <a:gd name="connsiteY22" fmla="*/ 10281 h 13893"/>
                <a:gd name="connsiteX23" fmla="*/ 10281 w 69466"/>
                <a:gd name="connsiteY23" fmla="*/ 10281 h 13893"/>
                <a:gd name="connsiteX24" fmla="*/ 10281 w 69466"/>
                <a:gd name="connsiteY24" fmla="*/ 12782 h 13893"/>
                <a:gd name="connsiteX25" fmla="*/ 7641 w 69466"/>
                <a:gd name="connsiteY25" fmla="*/ 12782 h 13893"/>
                <a:gd name="connsiteX26" fmla="*/ 7641 w 69466"/>
                <a:gd name="connsiteY26" fmla="*/ 15422 h 13893"/>
                <a:gd name="connsiteX27" fmla="*/ 5141 w 69466"/>
                <a:gd name="connsiteY27" fmla="*/ 15422 h 13893"/>
                <a:gd name="connsiteX28" fmla="*/ 0 w 69466"/>
                <a:gd name="connsiteY28" fmla="*/ 12782 h 13893"/>
                <a:gd name="connsiteX29" fmla="*/ 0 w 69466"/>
                <a:gd name="connsiteY29" fmla="*/ 7641 h 13893"/>
                <a:gd name="connsiteX30" fmla="*/ 2501 w 69466"/>
                <a:gd name="connsiteY30" fmla="*/ 7641 h 13893"/>
                <a:gd name="connsiteX31" fmla="*/ 10281 w 69466"/>
                <a:gd name="connsiteY31" fmla="*/ 2501 h 13893"/>
                <a:gd name="connsiteX32" fmla="*/ 12921 w 69466"/>
                <a:gd name="connsiteY32" fmla="*/ 2501 h 13893"/>
                <a:gd name="connsiteX33" fmla="*/ 18061 w 69466"/>
                <a:gd name="connsiteY33" fmla="*/ 0 h 13893"/>
                <a:gd name="connsiteX34" fmla="*/ 23202 w 69466"/>
                <a:gd name="connsiteY34" fmla="*/ 0 h 13893"/>
                <a:gd name="connsiteX35" fmla="*/ 25703 w 69466"/>
                <a:gd name="connsiteY35" fmla="*/ 0 h 13893"/>
                <a:gd name="connsiteX36" fmla="*/ 30843 w 69466"/>
                <a:gd name="connsiteY36" fmla="*/ 0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466" h="13893">
                  <a:moveTo>
                    <a:pt x="30843" y="0"/>
                  </a:moveTo>
                  <a:lnTo>
                    <a:pt x="38623" y="2501"/>
                  </a:lnTo>
                  <a:lnTo>
                    <a:pt x="56685" y="0"/>
                  </a:lnTo>
                  <a:lnTo>
                    <a:pt x="59324" y="0"/>
                  </a:lnTo>
                  <a:lnTo>
                    <a:pt x="69606" y="0"/>
                  </a:lnTo>
                  <a:lnTo>
                    <a:pt x="69606" y="5141"/>
                  </a:lnTo>
                  <a:lnTo>
                    <a:pt x="66966" y="5141"/>
                  </a:lnTo>
                  <a:lnTo>
                    <a:pt x="61825" y="7641"/>
                  </a:lnTo>
                  <a:lnTo>
                    <a:pt x="54184" y="7641"/>
                  </a:lnTo>
                  <a:lnTo>
                    <a:pt x="54184" y="10281"/>
                  </a:lnTo>
                  <a:lnTo>
                    <a:pt x="51544" y="7641"/>
                  </a:lnTo>
                  <a:lnTo>
                    <a:pt x="51544" y="10281"/>
                  </a:lnTo>
                  <a:lnTo>
                    <a:pt x="46404" y="10281"/>
                  </a:lnTo>
                  <a:lnTo>
                    <a:pt x="43903" y="12782"/>
                  </a:lnTo>
                  <a:lnTo>
                    <a:pt x="38623" y="12782"/>
                  </a:lnTo>
                  <a:lnTo>
                    <a:pt x="33483" y="12782"/>
                  </a:lnTo>
                  <a:lnTo>
                    <a:pt x="30843" y="12782"/>
                  </a:lnTo>
                  <a:lnTo>
                    <a:pt x="28342" y="10281"/>
                  </a:lnTo>
                  <a:lnTo>
                    <a:pt x="23202" y="10281"/>
                  </a:lnTo>
                  <a:lnTo>
                    <a:pt x="20562" y="10281"/>
                  </a:lnTo>
                  <a:lnTo>
                    <a:pt x="20562" y="15422"/>
                  </a:lnTo>
                  <a:lnTo>
                    <a:pt x="12921" y="12782"/>
                  </a:lnTo>
                  <a:lnTo>
                    <a:pt x="12921" y="10281"/>
                  </a:lnTo>
                  <a:lnTo>
                    <a:pt x="10281" y="10281"/>
                  </a:lnTo>
                  <a:lnTo>
                    <a:pt x="10281" y="12782"/>
                  </a:lnTo>
                  <a:lnTo>
                    <a:pt x="7641" y="12782"/>
                  </a:lnTo>
                  <a:lnTo>
                    <a:pt x="7641" y="15422"/>
                  </a:lnTo>
                  <a:lnTo>
                    <a:pt x="5141" y="15422"/>
                  </a:lnTo>
                  <a:lnTo>
                    <a:pt x="0" y="12782"/>
                  </a:lnTo>
                  <a:lnTo>
                    <a:pt x="0" y="7641"/>
                  </a:lnTo>
                  <a:lnTo>
                    <a:pt x="2501" y="7641"/>
                  </a:lnTo>
                  <a:lnTo>
                    <a:pt x="10281" y="2501"/>
                  </a:lnTo>
                  <a:lnTo>
                    <a:pt x="12921" y="2501"/>
                  </a:lnTo>
                  <a:lnTo>
                    <a:pt x="18061" y="0"/>
                  </a:lnTo>
                  <a:lnTo>
                    <a:pt x="23202" y="0"/>
                  </a:lnTo>
                  <a:lnTo>
                    <a:pt x="25703" y="0"/>
                  </a:lnTo>
                  <a:lnTo>
                    <a:pt x="30843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170985F3-F253-405F-8539-3E038655D3DE}"/>
                </a:ext>
              </a:extLst>
            </p:cNvPr>
            <p:cNvSpPr/>
            <p:nvPr/>
          </p:nvSpPr>
          <p:spPr>
            <a:xfrm>
              <a:off x="7780203" y="2223774"/>
              <a:ext cx="13893" cy="13893"/>
            </a:xfrm>
            <a:custGeom>
              <a:avLst/>
              <a:gdLst>
                <a:gd name="connsiteX0" fmla="*/ 2640 w 0"/>
                <a:gd name="connsiteY0" fmla="*/ 0 h 0"/>
                <a:gd name="connsiteX1" fmla="*/ 5140 w 0"/>
                <a:gd name="connsiteY1" fmla="*/ 2501 h 0"/>
                <a:gd name="connsiteX2" fmla="*/ 7780 w 0"/>
                <a:gd name="connsiteY2" fmla="*/ 2501 h 0"/>
                <a:gd name="connsiteX3" fmla="*/ 10281 w 0"/>
                <a:gd name="connsiteY3" fmla="*/ 5141 h 0"/>
                <a:gd name="connsiteX4" fmla="*/ 10281 w 0"/>
                <a:gd name="connsiteY4" fmla="*/ 7641 h 0"/>
                <a:gd name="connsiteX5" fmla="*/ 12921 w 0"/>
                <a:gd name="connsiteY5" fmla="*/ 7641 h 0"/>
                <a:gd name="connsiteX6" fmla="*/ 12921 w 0"/>
                <a:gd name="connsiteY6" fmla="*/ 12782 h 0"/>
                <a:gd name="connsiteX7" fmla="*/ 10281 w 0"/>
                <a:gd name="connsiteY7" fmla="*/ 10142 h 0"/>
                <a:gd name="connsiteX8" fmla="*/ 10281 w 0"/>
                <a:gd name="connsiteY8" fmla="*/ 7641 h 0"/>
                <a:gd name="connsiteX9" fmla="*/ 7780 w 0"/>
                <a:gd name="connsiteY9" fmla="*/ 7641 h 0"/>
                <a:gd name="connsiteX10" fmla="*/ 7780 w 0"/>
                <a:gd name="connsiteY10" fmla="*/ 5141 h 0"/>
                <a:gd name="connsiteX11" fmla="*/ 5140 w 0"/>
                <a:gd name="connsiteY11" fmla="*/ 5141 h 0"/>
                <a:gd name="connsiteX12" fmla="*/ 0 w 0"/>
                <a:gd name="connsiteY12" fmla="*/ 0 h 0"/>
                <a:gd name="connsiteX13" fmla="*/ 2640 w 0"/>
                <a:gd name="connsiteY1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>
                  <a:moveTo>
                    <a:pt x="2640" y="0"/>
                  </a:moveTo>
                  <a:lnTo>
                    <a:pt x="5140" y="2501"/>
                  </a:lnTo>
                  <a:lnTo>
                    <a:pt x="7780" y="2501"/>
                  </a:lnTo>
                  <a:lnTo>
                    <a:pt x="10281" y="5141"/>
                  </a:lnTo>
                  <a:lnTo>
                    <a:pt x="10281" y="7641"/>
                  </a:lnTo>
                  <a:lnTo>
                    <a:pt x="12921" y="7641"/>
                  </a:lnTo>
                  <a:lnTo>
                    <a:pt x="12921" y="12782"/>
                  </a:lnTo>
                  <a:lnTo>
                    <a:pt x="10281" y="10142"/>
                  </a:lnTo>
                  <a:lnTo>
                    <a:pt x="10281" y="7641"/>
                  </a:lnTo>
                  <a:lnTo>
                    <a:pt x="7780" y="7641"/>
                  </a:lnTo>
                  <a:lnTo>
                    <a:pt x="7780" y="5141"/>
                  </a:lnTo>
                  <a:lnTo>
                    <a:pt x="5140" y="5141"/>
                  </a:lnTo>
                  <a:lnTo>
                    <a:pt x="0" y="0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334E2301-0473-4EA3-A090-7A7D2F63A715}"/>
                </a:ext>
              </a:extLst>
            </p:cNvPr>
            <p:cNvSpPr/>
            <p:nvPr/>
          </p:nvSpPr>
          <p:spPr>
            <a:xfrm>
              <a:off x="6904924" y="2233916"/>
              <a:ext cx="83360" cy="13893"/>
            </a:xfrm>
            <a:custGeom>
              <a:avLst/>
              <a:gdLst>
                <a:gd name="connsiteX0" fmla="*/ 10281 w 83359"/>
                <a:gd name="connsiteY0" fmla="*/ 7780 h 0"/>
                <a:gd name="connsiteX1" fmla="*/ 43903 w 83359"/>
                <a:gd name="connsiteY1" fmla="*/ 2640 h 0"/>
                <a:gd name="connsiteX2" fmla="*/ 51683 w 83359"/>
                <a:gd name="connsiteY2" fmla="*/ 0 h 0"/>
                <a:gd name="connsiteX3" fmla="*/ 69744 w 83359"/>
                <a:gd name="connsiteY3" fmla="*/ 0 h 0"/>
                <a:gd name="connsiteX4" fmla="*/ 77386 w 83359"/>
                <a:gd name="connsiteY4" fmla="*/ 0 h 0"/>
                <a:gd name="connsiteX5" fmla="*/ 80025 w 83359"/>
                <a:gd name="connsiteY5" fmla="*/ 0 h 0"/>
                <a:gd name="connsiteX6" fmla="*/ 85166 w 83359"/>
                <a:gd name="connsiteY6" fmla="*/ 0 h 0"/>
                <a:gd name="connsiteX7" fmla="*/ 85166 w 83359"/>
                <a:gd name="connsiteY7" fmla="*/ 2640 h 0"/>
                <a:gd name="connsiteX8" fmla="*/ 82526 w 83359"/>
                <a:gd name="connsiteY8" fmla="*/ 5141 h 0"/>
                <a:gd name="connsiteX9" fmla="*/ 80025 w 83359"/>
                <a:gd name="connsiteY9" fmla="*/ 2640 h 0"/>
                <a:gd name="connsiteX10" fmla="*/ 77386 w 83359"/>
                <a:gd name="connsiteY10" fmla="*/ 5141 h 0"/>
                <a:gd name="connsiteX11" fmla="*/ 77386 w 83359"/>
                <a:gd name="connsiteY11" fmla="*/ 2640 h 0"/>
                <a:gd name="connsiteX12" fmla="*/ 67105 w 83359"/>
                <a:gd name="connsiteY12" fmla="*/ 5141 h 0"/>
                <a:gd name="connsiteX13" fmla="*/ 56824 w 83359"/>
                <a:gd name="connsiteY13" fmla="*/ 5141 h 0"/>
                <a:gd name="connsiteX14" fmla="*/ 54184 w 83359"/>
                <a:gd name="connsiteY14" fmla="*/ 5141 h 0"/>
                <a:gd name="connsiteX15" fmla="*/ 49043 w 83359"/>
                <a:gd name="connsiteY15" fmla="*/ 5141 h 0"/>
                <a:gd name="connsiteX16" fmla="*/ 49043 w 83359"/>
                <a:gd name="connsiteY16" fmla="*/ 7780 h 0"/>
                <a:gd name="connsiteX17" fmla="*/ 49043 w 83359"/>
                <a:gd name="connsiteY17" fmla="*/ 5141 h 0"/>
                <a:gd name="connsiteX18" fmla="*/ 43903 w 83359"/>
                <a:gd name="connsiteY18" fmla="*/ 5141 h 0"/>
                <a:gd name="connsiteX19" fmla="*/ 46404 w 83359"/>
                <a:gd name="connsiteY19" fmla="*/ 5141 h 0"/>
                <a:gd name="connsiteX20" fmla="*/ 43903 w 83359"/>
                <a:gd name="connsiteY20" fmla="*/ 7780 h 0"/>
                <a:gd name="connsiteX21" fmla="*/ 41263 w 83359"/>
                <a:gd name="connsiteY21" fmla="*/ 7780 h 0"/>
                <a:gd name="connsiteX22" fmla="*/ 41263 w 83359"/>
                <a:gd name="connsiteY22" fmla="*/ 5141 h 0"/>
                <a:gd name="connsiteX23" fmla="*/ 41263 w 83359"/>
                <a:gd name="connsiteY23" fmla="*/ 7780 h 0"/>
                <a:gd name="connsiteX24" fmla="*/ 38762 w 83359"/>
                <a:gd name="connsiteY24" fmla="*/ 7780 h 0"/>
                <a:gd name="connsiteX25" fmla="*/ 33622 w 83359"/>
                <a:gd name="connsiteY25" fmla="*/ 7780 h 0"/>
                <a:gd name="connsiteX26" fmla="*/ 28342 w 83359"/>
                <a:gd name="connsiteY26" fmla="*/ 10281 h 0"/>
                <a:gd name="connsiteX27" fmla="*/ 28342 w 83359"/>
                <a:gd name="connsiteY27" fmla="*/ 7780 h 0"/>
                <a:gd name="connsiteX28" fmla="*/ 23202 w 83359"/>
                <a:gd name="connsiteY28" fmla="*/ 10281 h 0"/>
                <a:gd name="connsiteX29" fmla="*/ 18061 w 83359"/>
                <a:gd name="connsiteY29" fmla="*/ 10281 h 0"/>
                <a:gd name="connsiteX30" fmla="*/ 12921 w 83359"/>
                <a:gd name="connsiteY30" fmla="*/ 10281 h 0"/>
                <a:gd name="connsiteX31" fmla="*/ 7780 w 83359"/>
                <a:gd name="connsiteY31" fmla="*/ 10281 h 0"/>
                <a:gd name="connsiteX32" fmla="*/ 5141 w 83359"/>
                <a:gd name="connsiteY32" fmla="*/ 10281 h 0"/>
                <a:gd name="connsiteX33" fmla="*/ 2640 w 83359"/>
                <a:gd name="connsiteY33" fmla="*/ 12921 h 0"/>
                <a:gd name="connsiteX34" fmla="*/ 0 w 83359"/>
                <a:gd name="connsiteY34" fmla="*/ 12921 h 0"/>
                <a:gd name="connsiteX35" fmla="*/ 0 w 83359"/>
                <a:gd name="connsiteY35" fmla="*/ 10281 h 0"/>
                <a:gd name="connsiteX36" fmla="*/ 5141 w 83359"/>
                <a:gd name="connsiteY36" fmla="*/ 7780 h 0"/>
                <a:gd name="connsiteX37" fmla="*/ 7780 w 83359"/>
                <a:gd name="connsiteY37" fmla="*/ 5141 h 0"/>
                <a:gd name="connsiteX38" fmla="*/ 10281 w 83359"/>
                <a:gd name="connsiteY38" fmla="*/ 77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359">
                  <a:moveTo>
                    <a:pt x="10281" y="7780"/>
                  </a:moveTo>
                  <a:lnTo>
                    <a:pt x="43903" y="2640"/>
                  </a:lnTo>
                  <a:lnTo>
                    <a:pt x="51683" y="0"/>
                  </a:lnTo>
                  <a:lnTo>
                    <a:pt x="69744" y="0"/>
                  </a:lnTo>
                  <a:lnTo>
                    <a:pt x="77386" y="0"/>
                  </a:lnTo>
                  <a:lnTo>
                    <a:pt x="80025" y="0"/>
                  </a:lnTo>
                  <a:lnTo>
                    <a:pt x="85166" y="0"/>
                  </a:lnTo>
                  <a:lnTo>
                    <a:pt x="85166" y="2640"/>
                  </a:lnTo>
                  <a:lnTo>
                    <a:pt x="82526" y="5141"/>
                  </a:lnTo>
                  <a:lnTo>
                    <a:pt x="80025" y="2640"/>
                  </a:lnTo>
                  <a:lnTo>
                    <a:pt x="77386" y="5141"/>
                  </a:lnTo>
                  <a:lnTo>
                    <a:pt x="77386" y="2640"/>
                  </a:lnTo>
                  <a:lnTo>
                    <a:pt x="67105" y="5141"/>
                  </a:lnTo>
                  <a:lnTo>
                    <a:pt x="56824" y="5141"/>
                  </a:lnTo>
                  <a:lnTo>
                    <a:pt x="54184" y="5141"/>
                  </a:lnTo>
                  <a:lnTo>
                    <a:pt x="49043" y="5141"/>
                  </a:lnTo>
                  <a:lnTo>
                    <a:pt x="49043" y="7780"/>
                  </a:lnTo>
                  <a:lnTo>
                    <a:pt x="49043" y="5141"/>
                  </a:lnTo>
                  <a:lnTo>
                    <a:pt x="43903" y="5141"/>
                  </a:lnTo>
                  <a:lnTo>
                    <a:pt x="46404" y="5141"/>
                  </a:lnTo>
                  <a:lnTo>
                    <a:pt x="43903" y="7780"/>
                  </a:lnTo>
                  <a:lnTo>
                    <a:pt x="41263" y="7780"/>
                  </a:lnTo>
                  <a:lnTo>
                    <a:pt x="41263" y="5141"/>
                  </a:lnTo>
                  <a:lnTo>
                    <a:pt x="41263" y="7780"/>
                  </a:lnTo>
                  <a:lnTo>
                    <a:pt x="38762" y="7780"/>
                  </a:lnTo>
                  <a:lnTo>
                    <a:pt x="33622" y="7780"/>
                  </a:lnTo>
                  <a:lnTo>
                    <a:pt x="28342" y="10281"/>
                  </a:lnTo>
                  <a:lnTo>
                    <a:pt x="28342" y="7780"/>
                  </a:lnTo>
                  <a:lnTo>
                    <a:pt x="23202" y="10281"/>
                  </a:lnTo>
                  <a:lnTo>
                    <a:pt x="18061" y="10281"/>
                  </a:lnTo>
                  <a:lnTo>
                    <a:pt x="12921" y="10281"/>
                  </a:lnTo>
                  <a:lnTo>
                    <a:pt x="7780" y="10281"/>
                  </a:lnTo>
                  <a:lnTo>
                    <a:pt x="5141" y="10281"/>
                  </a:lnTo>
                  <a:lnTo>
                    <a:pt x="2640" y="12921"/>
                  </a:lnTo>
                  <a:lnTo>
                    <a:pt x="0" y="12921"/>
                  </a:lnTo>
                  <a:lnTo>
                    <a:pt x="0" y="10281"/>
                  </a:lnTo>
                  <a:lnTo>
                    <a:pt x="5141" y="7780"/>
                  </a:lnTo>
                  <a:lnTo>
                    <a:pt x="7780" y="5141"/>
                  </a:lnTo>
                  <a:lnTo>
                    <a:pt x="10281" y="778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DF12EC3F-8D99-4FAB-B2D8-8DCDD5857952}"/>
                </a:ext>
              </a:extLst>
            </p:cNvPr>
            <p:cNvSpPr/>
            <p:nvPr/>
          </p:nvSpPr>
          <p:spPr>
            <a:xfrm>
              <a:off x="7798264" y="2228915"/>
              <a:ext cx="13893" cy="13893"/>
            </a:xfrm>
            <a:custGeom>
              <a:avLst/>
              <a:gdLst>
                <a:gd name="connsiteX0" fmla="*/ 10281 w 0"/>
                <a:gd name="connsiteY0" fmla="*/ 20423 h 13893"/>
                <a:gd name="connsiteX1" fmla="*/ 5141 w 0"/>
                <a:gd name="connsiteY1" fmla="*/ 10142 h 13893"/>
                <a:gd name="connsiteX2" fmla="*/ 5141 w 0"/>
                <a:gd name="connsiteY2" fmla="*/ 5002 h 13893"/>
                <a:gd name="connsiteX3" fmla="*/ 2640 w 0"/>
                <a:gd name="connsiteY3" fmla="*/ 5002 h 13893"/>
                <a:gd name="connsiteX4" fmla="*/ 2640 w 0"/>
                <a:gd name="connsiteY4" fmla="*/ 2501 h 13893"/>
                <a:gd name="connsiteX5" fmla="*/ 0 w 0"/>
                <a:gd name="connsiteY5" fmla="*/ 0 h 13893"/>
                <a:gd name="connsiteX6" fmla="*/ 5141 w 0"/>
                <a:gd name="connsiteY6" fmla="*/ 2501 h 13893"/>
                <a:gd name="connsiteX7" fmla="*/ 7780 w 0"/>
                <a:gd name="connsiteY7" fmla="*/ 2501 h 13893"/>
                <a:gd name="connsiteX8" fmla="*/ 10281 w 0"/>
                <a:gd name="connsiteY8" fmla="*/ 7641 h 13893"/>
                <a:gd name="connsiteX9" fmla="*/ 12921 w 0"/>
                <a:gd name="connsiteY9" fmla="*/ 15283 h 13893"/>
                <a:gd name="connsiteX10" fmla="*/ 12921 w 0"/>
                <a:gd name="connsiteY10" fmla="*/ 20423 h 13893"/>
                <a:gd name="connsiteX11" fmla="*/ 12921 w 0"/>
                <a:gd name="connsiteY11" fmla="*/ 23063 h 13893"/>
                <a:gd name="connsiteX12" fmla="*/ 10281 w 0"/>
                <a:gd name="connsiteY12" fmla="*/ 25564 h 13893"/>
                <a:gd name="connsiteX13" fmla="*/ 10281 w 0"/>
                <a:gd name="connsiteY13" fmla="*/ 20423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h="13893">
                  <a:moveTo>
                    <a:pt x="10281" y="20423"/>
                  </a:moveTo>
                  <a:lnTo>
                    <a:pt x="5141" y="10142"/>
                  </a:lnTo>
                  <a:lnTo>
                    <a:pt x="5141" y="5002"/>
                  </a:lnTo>
                  <a:lnTo>
                    <a:pt x="2640" y="5002"/>
                  </a:lnTo>
                  <a:lnTo>
                    <a:pt x="2640" y="2501"/>
                  </a:lnTo>
                  <a:lnTo>
                    <a:pt x="0" y="0"/>
                  </a:lnTo>
                  <a:lnTo>
                    <a:pt x="5141" y="2501"/>
                  </a:lnTo>
                  <a:lnTo>
                    <a:pt x="7780" y="2501"/>
                  </a:lnTo>
                  <a:lnTo>
                    <a:pt x="10281" y="7641"/>
                  </a:lnTo>
                  <a:lnTo>
                    <a:pt x="12921" y="15283"/>
                  </a:lnTo>
                  <a:lnTo>
                    <a:pt x="12921" y="20423"/>
                  </a:lnTo>
                  <a:lnTo>
                    <a:pt x="12921" y="23063"/>
                  </a:lnTo>
                  <a:lnTo>
                    <a:pt x="10281" y="25564"/>
                  </a:lnTo>
                  <a:lnTo>
                    <a:pt x="10281" y="2042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F3F0D099-7781-4732-B078-11A05663C648}"/>
                </a:ext>
              </a:extLst>
            </p:cNvPr>
            <p:cNvSpPr/>
            <p:nvPr/>
          </p:nvSpPr>
          <p:spPr>
            <a:xfrm>
              <a:off x="6910065" y="2249338"/>
              <a:ext cx="13893" cy="13893"/>
            </a:xfrm>
            <a:custGeom>
              <a:avLst/>
              <a:gdLst>
                <a:gd name="connsiteX0" fmla="*/ 0 w 13893"/>
                <a:gd name="connsiteY0" fmla="*/ 5141 h 13893"/>
                <a:gd name="connsiteX1" fmla="*/ 5141 w 13893"/>
                <a:gd name="connsiteY1" fmla="*/ 5141 h 13893"/>
                <a:gd name="connsiteX2" fmla="*/ 10420 w 13893"/>
                <a:gd name="connsiteY2" fmla="*/ 0 h 13893"/>
                <a:gd name="connsiteX3" fmla="*/ 10420 w 13893"/>
                <a:gd name="connsiteY3" fmla="*/ 2640 h 13893"/>
                <a:gd name="connsiteX4" fmla="*/ 12921 w 13893"/>
                <a:gd name="connsiteY4" fmla="*/ 2640 h 13893"/>
                <a:gd name="connsiteX5" fmla="*/ 10420 w 13893"/>
                <a:gd name="connsiteY5" fmla="*/ 5141 h 13893"/>
                <a:gd name="connsiteX6" fmla="*/ 12921 w 13893"/>
                <a:gd name="connsiteY6" fmla="*/ 5141 h 13893"/>
                <a:gd name="connsiteX7" fmla="*/ 15561 w 13893"/>
                <a:gd name="connsiteY7" fmla="*/ 7780 h 13893"/>
                <a:gd name="connsiteX8" fmla="*/ 12921 w 13893"/>
                <a:gd name="connsiteY8" fmla="*/ 7780 h 13893"/>
                <a:gd name="connsiteX9" fmla="*/ 10420 w 13893"/>
                <a:gd name="connsiteY9" fmla="*/ 10281 h 13893"/>
                <a:gd name="connsiteX10" fmla="*/ 10420 w 13893"/>
                <a:gd name="connsiteY10" fmla="*/ 12921 h 13893"/>
                <a:gd name="connsiteX11" fmla="*/ 7780 w 13893"/>
                <a:gd name="connsiteY11" fmla="*/ 12921 h 13893"/>
                <a:gd name="connsiteX12" fmla="*/ 7780 w 13893"/>
                <a:gd name="connsiteY12" fmla="*/ 15560 h 13893"/>
                <a:gd name="connsiteX13" fmla="*/ 10420 w 13893"/>
                <a:gd name="connsiteY13" fmla="*/ 15560 h 13893"/>
                <a:gd name="connsiteX14" fmla="*/ 10420 w 13893"/>
                <a:gd name="connsiteY14" fmla="*/ 18200 h 13893"/>
                <a:gd name="connsiteX15" fmla="*/ 5141 w 13893"/>
                <a:gd name="connsiteY15" fmla="*/ 18200 h 13893"/>
                <a:gd name="connsiteX16" fmla="*/ 0 w 13893"/>
                <a:gd name="connsiteY16" fmla="*/ 12921 h 13893"/>
                <a:gd name="connsiteX17" fmla="*/ 0 w 13893"/>
                <a:gd name="connsiteY17" fmla="*/ 10281 h 13893"/>
                <a:gd name="connsiteX18" fmla="*/ 0 w 13893"/>
                <a:gd name="connsiteY18" fmla="*/ 5141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893" h="13893">
                  <a:moveTo>
                    <a:pt x="0" y="5141"/>
                  </a:moveTo>
                  <a:lnTo>
                    <a:pt x="5141" y="5141"/>
                  </a:lnTo>
                  <a:lnTo>
                    <a:pt x="10420" y="0"/>
                  </a:lnTo>
                  <a:lnTo>
                    <a:pt x="10420" y="2640"/>
                  </a:lnTo>
                  <a:lnTo>
                    <a:pt x="12921" y="2640"/>
                  </a:lnTo>
                  <a:lnTo>
                    <a:pt x="10420" y="5141"/>
                  </a:lnTo>
                  <a:lnTo>
                    <a:pt x="12921" y="5141"/>
                  </a:lnTo>
                  <a:lnTo>
                    <a:pt x="15561" y="7780"/>
                  </a:lnTo>
                  <a:lnTo>
                    <a:pt x="12921" y="7780"/>
                  </a:lnTo>
                  <a:lnTo>
                    <a:pt x="10420" y="10281"/>
                  </a:lnTo>
                  <a:lnTo>
                    <a:pt x="10420" y="12921"/>
                  </a:lnTo>
                  <a:lnTo>
                    <a:pt x="7780" y="12921"/>
                  </a:lnTo>
                  <a:lnTo>
                    <a:pt x="7780" y="15560"/>
                  </a:lnTo>
                  <a:lnTo>
                    <a:pt x="10420" y="15560"/>
                  </a:lnTo>
                  <a:lnTo>
                    <a:pt x="10420" y="18200"/>
                  </a:lnTo>
                  <a:lnTo>
                    <a:pt x="5141" y="18200"/>
                  </a:lnTo>
                  <a:lnTo>
                    <a:pt x="0" y="12921"/>
                  </a:lnTo>
                  <a:lnTo>
                    <a:pt x="0" y="10281"/>
                  </a:lnTo>
                  <a:lnTo>
                    <a:pt x="0" y="5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FBCD1553-141B-46AF-951D-FE1E4E502E33}"/>
                </a:ext>
              </a:extLst>
            </p:cNvPr>
            <p:cNvSpPr/>
            <p:nvPr/>
          </p:nvSpPr>
          <p:spPr>
            <a:xfrm>
              <a:off x="7821466" y="2270039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64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640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CC04D9FB-842C-453E-A037-7B14C44AD3A6}"/>
                </a:ext>
              </a:extLst>
            </p:cNvPr>
            <p:cNvSpPr/>
            <p:nvPr/>
          </p:nvSpPr>
          <p:spPr>
            <a:xfrm>
              <a:off x="7824106" y="2272679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2501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501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48D11FF-3635-48E3-968F-E71ECBB24F13}"/>
                </a:ext>
              </a:extLst>
            </p:cNvPr>
            <p:cNvSpPr/>
            <p:nvPr/>
          </p:nvSpPr>
          <p:spPr>
            <a:xfrm>
              <a:off x="7813825" y="2254479"/>
              <a:ext cx="13893" cy="13893"/>
            </a:xfrm>
            <a:custGeom>
              <a:avLst/>
              <a:gdLst>
                <a:gd name="connsiteX0" fmla="*/ 5141 w 0"/>
                <a:gd name="connsiteY0" fmla="*/ 18200 h 13893"/>
                <a:gd name="connsiteX1" fmla="*/ 0 w 0"/>
                <a:gd name="connsiteY1" fmla="*/ 13060 h 13893"/>
                <a:gd name="connsiteX2" fmla="*/ 0 w 0"/>
                <a:gd name="connsiteY2" fmla="*/ 7780 h 13893"/>
                <a:gd name="connsiteX3" fmla="*/ 0 w 0"/>
                <a:gd name="connsiteY3" fmla="*/ 5141 h 13893"/>
                <a:gd name="connsiteX4" fmla="*/ 2501 w 0"/>
                <a:gd name="connsiteY4" fmla="*/ 2640 h 13893"/>
                <a:gd name="connsiteX5" fmla="*/ 2501 w 0"/>
                <a:gd name="connsiteY5" fmla="*/ 0 h 13893"/>
                <a:gd name="connsiteX6" fmla="*/ 2501 w 0"/>
                <a:gd name="connsiteY6" fmla="*/ 10420 h 13893"/>
                <a:gd name="connsiteX7" fmla="*/ 5141 w 0"/>
                <a:gd name="connsiteY7" fmla="*/ 13060 h 13893"/>
                <a:gd name="connsiteX8" fmla="*/ 5141 w 0"/>
                <a:gd name="connsiteY8" fmla="*/ 15560 h 13893"/>
                <a:gd name="connsiteX9" fmla="*/ 5141 w 0"/>
                <a:gd name="connsiteY9" fmla="*/ 10420 h 13893"/>
                <a:gd name="connsiteX10" fmla="*/ 2501 w 0"/>
                <a:gd name="connsiteY10" fmla="*/ 10420 h 13893"/>
                <a:gd name="connsiteX11" fmla="*/ 5141 w 0"/>
                <a:gd name="connsiteY11" fmla="*/ 10420 h 13893"/>
                <a:gd name="connsiteX12" fmla="*/ 5141 w 0"/>
                <a:gd name="connsiteY12" fmla="*/ 13060 h 13893"/>
                <a:gd name="connsiteX13" fmla="*/ 5141 w 0"/>
                <a:gd name="connsiteY13" fmla="*/ 10420 h 13893"/>
                <a:gd name="connsiteX14" fmla="*/ 5141 w 0"/>
                <a:gd name="connsiteY14" fmla="*/ 15560 h 13893"/>
                <a:gd name="connsiteX15" fmla="*/ 7641 w 0"/>
                <a:gd name="connsiteY15" fmla="*/ 15560 h 13893"/>
                <a:gd name="connsiteX16" fmla="*/ 5141 w 0"/>
                <a:gd name="connsiteY16" fmla="*/ 15560 h 13893"/>
                <a:gd name="connsiteX17" fmla="*/ 7641 w 0"/>
                <a:gd name="connsiteY17" fmla="*/ 15560 h 13893"/>
                <a:gd name="connsiteX18" fmla="*/ 7641 w 0"/>
                <a:gd name="connsiteY18" fmla="*/ 18200 h 13893"/>
                <a:gd name="connsiteX19" fmla="*/ 10281 w 0"/>
                <a:gd name="connsiteY19" fmla="*/ 18200 h 13893"/>
                <a:gd name="connsiteX20" fmla="*/ 7641 w 0"/>
                <a:gd name="connsiteY20" fmla="*/ 18200 h 13893"/>
                <a:gd name="connsiteX21" fmla="*/ 7641 w 0"/>
                <a:gd name="connsiteY21" fmla="*/ 23341 h 13893"/>
                <a:gd name="connsiteX22" fmla="*/ 5141 w 0"/>
                <a:gd name="connsiteY22" fmla="*/ 20701 h 13893"/>
                <a:gd name="connsiteX23" fmla="*/ 5141 w 0"/>
                <a:gd name="connsiteY23" fmla="*/ 18200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h="13893">
                  <a:moveTo>
                    <a:pt x="5141" y="18200"/>
                  </a:moveTo>
                  <a:lnTo>
                    <a:pt x="0" y="13060"/>
                  </a:lnTo>
                  <a:lnTo>
                    <a:pt x="0" y="7780"/>
                  </a:lnTo>
                  <a:lnTo>
                    <a:pt x="0" y="5141"/>
                  </a:lnTo>
                  <a:lnTo>
                    <a:pt x="2501" y="2640"/>
                  </a:lnTo>
                  <a:lnTo>
                    <a:pt x="2501" y="0"/>
                  </a:lnTo>
                  <a:lnTo>
                    <a:pt x="2501" y="10420"/>
                  </a:lnTo>
                  <a:lnTo>
                    <a:pt x="5141" y="13060"/>
                  </a:lnTo>
                  <a:lnTo>
                    <a:pt x="5141" y="15560"/>
                  </a:lnTo>
                  <a:lnTo>
                    <a:pt x="5141" y="10420"/>
                  </a:lnTo>
                  <a:lnTo>
                    <a:pt x="2501" y="10420"/>
                  </a:lnTo>
                  <a:lnTo>
                    <a:pt x="5141" y="10420"/>
                  </a:lnTo>
                  <a:lnTo>
                    <a:pt x="5141" y="13060"/>
                  </a:lnTo>
                  <a:lnTo>
                    <a:pt x="5141" y="10420"/>
                  </a:lnTo>
                  <a:lnTo>
                    <a:pt x="5141" y="15560"/>
                  </a:lnTo>
                  <a:lnTo>
                    <a:pt x="7641" y="15560"/>
                  </a:lnTo>
                  <a:lnTo>
                    <a:pt x="5141" y="15560"/>
                  </a:lnTo>
                  <a:lnTo>
                    <a:pt x="7641" y="15560"/>
                  </a:lnTo>
                  <a:lnTo>
                    <a:pt x="7641" y="18200"/>
                  </a:lnTo>
                  <a:lnTo>
                    <a:pt x="10281" y="18200"/>
                  </a:lnTo>
                  <a:lnTo>
                    <a:pt x="7641" y="18200"/>
                  </a:lnTo>
                  <a:lnTo>
                    <a:pt x="7641" y="23341"/>
                  </a:lnTo>
                  <a:lnTo>
                    <a:pt x="5141" y="20701"/>
                  </a:lnTo>
                  <a:lnTo>
                    <a:pt x="5141" y="1820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CA714161-CB22-45D6-B280-5C86BEC05E4F}"/>
                </a:ext>
              </a:extLst>
            </p:cNvPr>
            <p:cNvSpPr/>
            <p:nvPr/>
          </p:nvSpPr>
          <p:spPr>
            <a:xfrm>
              <a:off x="6907564" y="2285461"/>
              <a:ext cx="13893" cy="13893"/>
            </a:xfrm>
            <a:custGeom>
              <a:avLst/>
              <a:gdLst>
                <a:gd name="connsiteX0" fmla="*/ 0 w 0"/>
                <a:gd name="connsiteY0" fmla="*/ 2501 h 0"/>
                <a:gd name="connsiteX1" fmla="*/ 0 w 0"/>
                <a:gd name="connsiteY1" fmla="*/ 0 h 0"/>
                <a:gd name="connsiteX2" fmla="*/ 2501 w 0"/>
                <a:gd name="connsiteY2" fmla="*/ 0 h 0"/>
                <a:gd name="connsiteX3" fmla="*/ 0 w 0"/>
                <a:gd name="connsiteY3" fmla="*/ 25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501"/>
                  </a:moveTo>
                  <a:lnTo>
                    <a:pt x="0" y="0"/>
                  </a:lnTo>
                  <a:lnTo>
                    <a:pt x="2501" y="0"/>
                  </a:lnTo>
                  <a:lnTo>
                    <a:pt x="0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21336429-19B6-478C-ACA8-D484E03F8261}"/>
                </a:ext>
              </a:extLst>
            </p:cNvPr>
            <p:cNvSpPr/>
            <p:nvPr/>
          </p:nvSpPr>
          <p:spPr>
            <a:xfrm>
              <a:off x="7826607" y="2290601"/>
              <a:ext cx="13893" cy="13893"/>
            </a:xfrm>
            <a:custGeom>
              <a:avLst/>
              <a:gdLst>
                <a:gd name="connsiteX0" fmla="*/ 5279 w 0"/>
                <a:gd name="connsiteY0" fmla="*/ 2501 h 0"/>
                <a:gd name="connsiteX1" fmla="*/ 7780 w 0"/>
                <a:gd name="connsiteY1" fmla="*/ 5141 h 0"/>
                <a:gd name="connsiteX2" fmla="*/ 12921 w 0"/>
                <a:gd name="connsiteY2" fmla="*/ 10281 h 0"/>
                <a:gd name="connsiteX3" fmla="*/ 10420 w 0"/>
                <a:gd name="connsiteY3" fmla="*/ 10281 h 0"/>
                <a:gd name="connsiteX4" fmla="*/ 5279 w 0"/>
                <a:gd name="connsiteY4" fmla="*/ 7641 h 0"/>
                <a:gd name="connsiteX5" fmla="*/ 5279 w 0"/>
                <a:gd name="connsiteY5" fmla="*/ 5141 h 0"/>
                <a:gd name="connsiteX6" fmla="*/ 2640 w 0"/>
                <a:gd name="connsiteY6" fmla="*/ 5141 h 0"/>
                <a:gd name="connsiteX7" fmla="*/ 0 w 0"/>
                <a:gd name="connsiteY7" fmla="*/ 0 h 0"/>
                <a:gd name="connsiteX8" fmla="*/ 2640 w 0"/>
                <a:gd name="connsiteY8" fmla="*/ 2501 h 0"/>
                <a:gd name="connsiteX9" fmla="*/ 5279 w 0"/>
                <a:gd name="connsiteY9" fmla="*/ 25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>
                  <a:moveTo>
                    <a:pt x="5279" y="2501"/>
                  </a:moveTo>
                  <a:lnTo>
                    <a:pt x="7780" y="5141"/>
                  </a:lnTo>
                  <a:lnTo>
                    <a:pt x="12921" y="10281"/>
                  </a:lnTo>
                  <a:lnTo>
                    <a:pt x="10420" y="10281"/>
                  </a:lnTo>
                  <a:lnTo>
                    <a:pt x="5279" y="7641"/>
                  </a:lnTo>
                  <a:lnTo>
                    <a:pt x="5279" y="5141"/>
                  </a:lnTo>
                  <a:lnTo>
                    <a:pt x="2640" y="5141"/>
                  </a:lnTo>
                  <a:lnTo>
                    <a:pt x="0" y="0"/>
                  </a:lnTo>
                  <a:lnTo>
                    <a:pt x="2640" y="2501"/>
                  </a:lnTo>
                  <a:lnTo>
                    <a:pt x="5279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4E6FE1D6-7C72-4B4A-9A82-A562069E49CC}"/>
                </a:ext>
              </a:extLst>
            </p:cNvPr>
            <p:cNvSpPr/>
            <p:nvPr/>
          </p:nvSpPr>
          <p:spPr>
            <a:xfrm>
              <a:off x="7834387" y="2300882"/>
              <a:ext cx="13893" cy="13893"/>
            </a:xfrm>
            <a:custGeom>
              <a:avLst/>
              <a:gdLst>
                <a:gd name="connsiteX0" fmla="*/ 2640 w 0"/>
                <a:gd name="connsiteY0" fmla="*/ 0 h 0"/>
                <a:gd name="connsiteX1" fmla="*/ 0 w 0"/>
                <a:gd name="connsiteY1" fmla="*/ 0 h 0"/>
                <a:gd name="connsiteX2" fmla="*/ 264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40" y="0"/>
                  </a:moveTo>
                  <a:lnTo>
                    <a:pt x="0" y="0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EE19F969-69B7-4407-B927-D59A63CBA39E}"/>
                </a:ext>
              </a:extLst>
            </p:cNvPr>
            <p:cNvSpPr/>
            <p:nvPr/>
          </p:nvSpPr>
          <p:spPr>
            <a:xfrm>
              <a:off x="6837681" y="2270039"/>
              <a:ext cx="41680" cy="27787"/>
            </a:xfrm>
            <a:custGeom>
              <a:avLst/>
              <a:gdLst>
                <a:gd name="connsiteX0" fmla="*/ 49182 w 41679"/>
                <a:gd name="connsiteY0" fmla="*/ 10281 h 27786"/>
                <a:gd name="connsiteX1" fmla="*/ 44042 w 41679"/>
                <a:gd name="connsiteY1" fmla="*/ 12921 h 27786"/>
                <a:gd name="connsiteX2" fmla="*/ 33761 w 41679"/>
                <a:gd name="connsiteY2" fmla="*/ 12921 h 27786"/>
                <a:gd name="connsiteX3" fmla="*/ 31121 w 41679"/>
                <a:gd name="connsiteY3" fmla="*/ 12921 h 27786"/>
                <a:gd name="connsiteX4" fmla="*/ 31121 w 41679"/>
                <a:gd name="connsiteY4" fmla="*/ 15422 h 27786"/>
                <a:gd name="connsiteX5" fmla="*/ 25980 w 41679"/>
                <a:gd name="connsiteY5" fmla="*/ 15422 h 27786"/>
                <a:gd name="connsiteX6" fmla="*/ 25980 w 41679"/>
                <a:gd name="connsiteY6" fmla="*/ 17922 h 27786"/>
                <a:gd name="connsiteX7" fmla="*/ 25980 w 41679"/>
                <a:gd name="connsiteY7" fmla="*/ 15422 h 27786"/>
                <a:gd name="connsiteX8" fmla="*/ 23480 w 41679"/>
                <a:gd name="connsiteY8" fmla="*/ 17922 h 27786"/>
                <a:gd name="connsiteX9" fmla="*/ 20840 w 41679"/>
                <a:gd name="connsiteY9" fmla="*/ 17922 h 27786"/>
                <a:gd name="connsiteX10" fmla="*/ 20840 w 41679"/>
                <a:gd name="connsiteY10" fmla="*/ 20562 h 27786"/>
                <a:gd name="connsiteX11" fmla="*/ 25980 w 41679"/>
                <a:gd name="connsiteY11" fmla="*/ 20562 h 27786"/>
                <a:gd name="connsiteX12" fmla="*/ 25980 w 41679"/>
                <a:gd name="connsiteY12" fmla="*/ 23063 h 27786"/>
                <a:gd name="connsiteX13" fmla="*/ 28620 w 41679"/>
                <a:gd name="connsiteY13" fmla="*/ 23063 h 27786"/>
                <a:gd name="connsiteX14" fmla="*/ 28620 w 41679"/>
                <a:gd name="connsiteY14" fmla="*/ 28203 h 27786"/>
                <a:gd name="connsiteX15" fmla="*/ 33761 w 41679"/>
                <a:gd name="connsiteY15" fmla="*/ 28203 h 27786"/>
                <a:gd name="connsiteX16" fmla="*/ 33761 w 41679"/>
                <a:gd name="connsiteY16" fmla="*/ 30843 h 27786"/>
                <a:gd name="connsiteX17" fmla="*/ 31121 w 41679"/>
                <a:gd name="connsiteY17" fmla="*/ 33344 h 27786"/>
                <a:gd name="connsiteX18" fmla="*/ 31121 w 41679"/>
                <a:gd name="connsiteY18" fmla="*/ 30843 h 27786"/>
                <a:gd name="connsiteX19" fmla="*/ 31121 w 41679"/>
                <a:gd name="connsiteY19" fmla="*/ 33344 h 27786"/>
                <a:gd name="connsiteX20" fmla="*/ 28620 w 41679"/>
                <a:gd name="connsiteY20" fmla="*/ 33344 h 27786"/>
                <a:gd name="connsiteX21" fmla="*/ 28620 w 41679"/>
                <a:gd name="connsiteY21" fmla="*/ 30843 h 27786"/>
                <a:gd name="connsiteX22" fmla="*/ 28620 w 41679"/>
                <a:gd name="connsiteY22" fmla="*/ 33344 h 27786"/>
                <a:gd name="connsiteX23" fmla="*/ 28620 w 41679"/>
                <a:gd name="connsiteY23" fmla="*/ 28203 h 27786"/>
                <a:gd name="connsiteX24" fmla="*/ 25980 w 41679"/>
                <a:gd name="connsiteY24" fmla="*/ 25703 h 27786"/>
                <a:gd name="connsiteX25" fmla="*/ 23480 w 41679"/>
                <a:gd name="connsiteY25" fmla="*/ 28203 h 27786"/>
                <a:gd name="connsiteX26" fmla="*/ 20840 w 41679"/>
                <a:gd name="connsiteY26" fmla="*/ 25703 h 27786"/>
                <a:gd name="connsiteX27" fmla="*/ 18200 w 41679"/>
                <a:gd name="connsiteY27" fmla="*/ 25703 h 27786"/>
                <a:gd name="connsiteX28" fmla="*/ 15699 w 41679"/>
                <a:gd name="connsiteY28" fmla="*/ 28203 h 27786"/>
                <a:gd name="connsiteX29" fmla="*/ 18200 w 41679"/>
                <a:gd name="connsiteY29" fmla="*/ 28203 h 27786"/>
                <a:gd name="connsiteX30" fmla="*/ 18200 w 41679"/>
                <a:gd name="connsiteY30" fmla="*/ 30843 h 27786"/>
                <a:gd name="connsiteX31" fmla="*/ 20840 w 41679"/>
                <a:gd name="connsiteY31" fmla="*/ 33344 h 27786"/>
                <a:gd name="connsiteX32" fmla="*/ 18200 w 41679"/>
                <a:gd name="connsiteY32" fmla="*/ 33344 h 27786"/>
                <a:gd name="connsiteX33" fmla="*/ 18200 w 41679"/>
                <a:gd name="connsiteY33" fmla="*/ 30843 h 27786"/>
                <a:gd name="connsiteX34" fmla="*/ 15699 w 41679"/>
                <a:gd name="connsiteY34" fmla="*/ 28203 h 27786"/>
                <a:gd name="connsiteX35" fmla="*/ 13060 w 41679"/>
                <a:gd name="connsiteY35" fmla="*/ 28203 h 27786"/>
                <a:gd name="connsiteX36" fmla="*/ 7919 w 41679"/>
                <a:gd name="connsiteY36" fmla="*/ 23063 h 27786"/>
                <a:gd name="connsiteX37" fmla="*/ 2640 w 41679"/>
                <a:gd name="connsiteY37" fmla="*/ 23063 h 27786"/>
                <a:gd name="connsiteX38" fmla="*/ 2640 w 41679"/>
                <a:gd name="connsiteY38" fmla="*/ 20562 h 27786"/>
                <a:gd name="connsiteX39" fmla="*/ 0 w 41679"/>
                <a:gd name="connsiteY39" fmla="*/ 17922 h 27786"/>
                <a:gd name="connsiteX40" fmla="*/ 0 w 41679"/>
                <a:gd name="connsiteY40" fmla="*/ 12921 h 27786"/>
                <a:gd name="connsiteX41" fmla="*/ 0 w 41679"/>
                <a:gd name="connsiteY41" fmla="*/ 10281 h 27786"/>
                <a:gd name="connsiteX42" fmla="*/ 2640 w 41679"/>
                <a:gd name="connsiteY42" fmla="*/ 7780 h 27786"/>
                <a:gd name="connsiteX43" fmla="*/ 7919 w 41679"/>
                <a:gd name="connsiteY43" fmla="*/ 7780 h 27786"/>
                <a:gd name="connsiteX44" fmla="*/ 10559 w 41679"/>
                <a:gd name="connsiteY44" fmla="*/ 5141 h 27786"/>
                <a:gd name="connsiteX45" fmla="*/ 13060 w 41679"/>
                <a:gd name="connsiteY45" fmla="*/ 5141 h 27786"/>
                <a:gd name="connsiteX46" fmla="*/ 18200 w 41679"/>
                <a:gd name="connsiteY46" fmla="*/ 5141 h 27786"/>
                <a:gd name="connsiteX47" fmla="*/ 28620 w 41679"/>
                <a:gd name="connsiteY47" fmla="*/ 0 h 27786"/>
                <a:gd name="connsiteX48" fmla="*/ 33761 w 41679"/>
                <a:gd name="connsiteY48" fmla="*/ 0 h 27786"/>
                <a:gd name="connsiteX49" fmla="*/ 38901 w 41679"/>
                <a:gd name="connsiteY49" fmla="*/ 0 h 27786"/>
                <a:gd name="connsiteX50" fmla="*/ 41541 w 41679"/>
                <a:gd name="connsiteY50" fmla="*/ 2640 h 27786"/>
                <a:gd name="connsiteX51" fmla="*/ 54323 w 41679"/>
                <a:gd name="connsiteY51" fmla="*/ 7780 h 27786"/>
                <a:gd name="connsiteX52" fmla="*/ 54323 w 41679"/>
                <a:gd name="connsiteY52" fmla="*/ 10281 h 27786"/>
                <a:gd name="connsiteX53" fmla="*/ 49182 w 41679"/>
                <a:gd name="connsiteY53" fmla="*/ 10281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679" h="27786">
                  <a:moveTo>
                    <a:pt x="49182" y="10281"/>
                  </a:moveTo>
                  <a:lnTo>
                    <a:pt x="44042" y="12921"/>
                  </a:lnTo>
                  <a:lnTo>
                    <a:pt x="33761" y="12921"/>
                  </a:lnTo>
                  <a:lnTo>
                    <a:pt x="31121" y="12921"/>
                  </a:lnTo>
                  <a:lnTo>
                    <a:pt x="31121" y="15422"/>
                  </a:lnTo>
                  <a:lnTo>
                    <a:pt x="25980" y="15422"/>
                  </a:lnTo>
                  <a:lnTo>
                    <a:pt x="25980" y="17922"/>
                  </a:lnTo>
                  <a:lnTo>
                    <a:pt x="25980" y="15422"/>
                  </a:lnTo>
                  <a:lnTo>
                    <a:pt x="23480" y="17922"/>
                  </a:lnTo>
                  <a:lnTo>
                    <a:pt x="20840" y="17922"/>
                  </a:lnTo>
                  <a:lnTo>
                    <a:pt x="20840" y="20562"/>
                  </a:lnTo>
                  <a:lnTo>
                    <a:pt x="25980" y="20562"/>
                  </a:lnTo>
                  <a:lnTo>
                    <a:pt x="25980" y="23063"/>
                  </a:lnTo>
                  <a:lnTo>
                    <a:pt x="28620" y="23063"/>
                  </a:lnTo>
                  <a:lnTo>
                    <a:pt x="28620" y="28203"/>
                  </a:lnTo>
                  <a:lnTo>
                    <a:pt x="33761" y="28203"/>
                  </a:lnTo>
                  <a:lnTo>
                    <a:pt x="33761" y="30843"/>
                  </a:lnTo>
                  <a:lnTo>
                    <a:pt x="31121" y="33344"/>
                  </a:lnTo>
                  <a:lnTo>
                    <a:pt x="31121" y="30843"/>
                  </a:lnTo>
                  <a:lnTo>
                    <a:pt x="31121" y="33344"/>
                  </a:lnTo>
                  <a:lnTo>
                    <a:pt x="28620" y="33344"/>
                  </a:lnTo>
                  <a:lnTo>
                    <a:pt x="28620" y="30843"/>
                  </a:lnTo>
                  <a:lnTo>
                    <a:pt x="28620" y="33344"/>
                  </a:lnTo>
                  <a:lnTo>
                    <a:pt x="28620" y="28203"/>
                  </a:lnTo>
                  <a:lnTo>
                    <a:pt x="25980" y="25703"/>
                  </a:lnTo>
                  <a:lnTo>
                    <a:pt x="23480" y="28203"/>
                  </a:lnTo>
                  <a:lnTo>
                    <a:pt x="20840" y="25703"/>
                  </a:lnTo>
                  <a:lnTo>
                    <a:pt x="18200" y="25703"/>
                  </a:lnTo>
                  <a:lnTo>
                    <a:pt x="15699" y="28203"/>
                  </a:lnTo>
                  <a:lnTo>
                    <a:pt x="18200" y="28203"/>
                  </a:lnTo>
                  <a:lnTo>
                    <a:pt x="18200" y="30843"/>
                  </a:lnTo>
                  <a:lnTo>
                    <a:pt x="20840" y="33344"/>
                  </a:lnTo>
                  <a:lnTo>
                    <a:pt x="18200" y="33344"/>
                  </a:lnTo>
                  <a:lnTo>
                    <a:pt x="18200" y="30843"/>
                  </a:lnTo>
                  <a:lnTo>
                    <a:pt x="15699" y="28203"/>
                  </a:lnTo>
                  <a:lnTo>
                    <a:pt x="13060" y="28203"/>
                  </a:lnTo>
                  <a:lnTo>
                    <a:pt x="7919" y="23063"/>
                  </a:lnTo>
                  <a:lnTo>
                    <a:pt x="2640" y="23063"/>
                  </a:lnTo>
                  <a:lnTo>
                    <a:pt x="2640" y="20562"/>
                  </a:lnTo>
                  <a:lnTo>
                    <a:pt x="0" y="17922"/>
                  </a:lnTo>
                  <a:lnTo>
                    <a:pt x="0" y="12921"/>
                  </a:lnTo>
                  <a:lnTo>
                    <a:pt x="0" y="10281"/>
                  </a:lnTo>
                  <a:lnTo>
                    <a:pt x="2640" y="7780"/>
                  </a:lnTo>
                  <a:lnTo>
                    <a:pt x="7919" y="7780"/>
                  </a:lnTo>
                  <a:lnTo>
                    <a:pt x="10559" y="5141"/>
                  </a:lnTo>
                  <a:lnTo>
                    <a:pt x="13060" y="5141"/>
                  </a:lnTo>
                  <a:lnTo>
                    <a:pt x="18200" y="5141"/>
                  </a:lnTo>
                  <a:lnTo>
                    <a:pt x="28620" y="0"/>
                  </a:lnTo>
                  <a:lnTo>
                    <a:pt x="33761" y="0"/>
                  </a:lnTo>
                  <a:lnTo>
                    <a:pt x="38901" y="0"/>
                  </a:lnTo>
                  <a:lnTo>
                    <a:pt x="41541" y="2640"/>
                  </a:lnTo>
                  <a:lnTo>
                    <a:pt x="54323" y="7780"/>
                  </a:lnTo>
                  <a:lnTo>
                    <a:pt x="54323" y="10281"/>
                  </a:lnTo>
                  <a:lnTo>
                    <a:pt x="49182" y="1028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700CD1D0-1832-43A1-AE07-5C2B7625929A}"/>
                </a:ext>
              </a:extLst>
            </p:cNvPr>
            <p:cNvSpPr/>
            <p:nvPr/>
          </p:nvSpPr>
          <p:spPr>
            <a:xfrm>
              <a:off x="7676837" y="2126104"/>
              <a:ext cx="194506" cy="180613"/>
            </a:xfrm>
            <a:custGeom>
              <a:avLst/>
              <a:gdLst>
                <a:gd name="connsiteX0" fmla="*/ 203954 w 194506"/>
                <a:gd name="connsiteY0" fmla="*/ 185059 h 180613"/>
                <a:gd name="connsiteX1" fmla="*/ 198813 w 194506"/>
                <a:gd name="connsiteY1" fmla="*/ 185059 h 180613"/>
                <a:gd name="connsiteX2" fmla="*/ 198813 w 194506"/>
                <a:gd name="connsiteY2" fmla="*/ 182419 h 180613"/>
                <a:gd name="connsiteX3" fmla="*/ 193673 w 194506"/>
                <a:gd name="connsiteY3" fmla="*/ 182419 h 180613"/>
                <a:gd name="connsiteX4" fmla="*/ 191172 w 194506"/>
                <a:gd name="connsiteY4" fmla="*/ 182419 h 180613"/>
                <a:gd name="connsiteX5" fmla="*/ 191172 w 194506"/>
                <a:gd name="connsiteY5" fmla="*/ 179918 h 180613"/>
                <a:gd name="connsiteX6" fmla="*/ 191172 w 194506"/>
                <a:gd name="connsiteY6" fmla="*/ 182419 h 180613"/>
                <a:gd name="connsiteX7" fmla="*/ 188532 w 194506"/>
                <a:gd name="connsiteY7" fmla="*/ 182419 h 180613"/>
                <a:gd name="connsiteX8" fmla="*/ 188532 w 194506"/>
                <a:gd name="connsiteY8" fmla="*/ 179918 h 180613"/>
                <a:gd name="connsiteX9" fmla="*/ 186031 w 194506"/>
                <a:gd name="connsiteY9" fmla="*/ 179918 h 180613"/>
                <a:gd name="connsiteX10" fmla="*/ 186031 w 194506"/>
                <a:gd name="connsiteY10" fmla="*/ 182419 h 180613"/>
                <a:gd name="connsiteX11" fmla="*/ 186031 w 194506"/>
                <a:gd name="connsiteY11" fmla="*/ 179918 h 180613"/>
                <a:gd name="connsiteX12" fmla="*/ 183392 w 194506"/>
                <a:gd name="connsiteY12" fmla="*/ 177279 h 180613"/>
                <a:gd name="connsiteX13" fmla="*/ 183392 w 194506"/>
                <a:gd name="connsiteY13" fmla="*/ 179918 h 180613"/>
                <a:gd name="connsiteX14" fmla="*/ 183392 w 194506"/>
                <a:gd name="connsiteY14" fmla="*/ 177279 h 180613"/>
                <a:gd name="connsiteX15" fmla="*/ 180752 w 194506"/>
                <a:gd name="connsiteY15" fmla="*/ 177279 h 180613"/>
                <a:gd name="connsiteX16" fmla="*/ 175611 w 194506"/>
                <a:gd name="connsiteY16" fmla="*/ 174778 h 180613"/>
                <a:gd name="connsiteX17" fmla="*/ 175611 w 194506"/>
                <a:gd name="connsiteY17" fmla="*/ 172138 h 180613"/>
                <a:gd name="connsiteX18" fmla="*/ 172972 w 194506"/>
                <a:gd name="connsiteY18" fmla="*/ 172138 h 180613"/>
                <a:gd name="connsiteX19" fmla="*/ 172972 w 194506"/>
                <a:gd name="connsiteY19" fmla="*/ 169637 h 180613"/>
                <a:gd name="connsiteX20" fmla="*/ 167831 w 194506"/>
                <a:gd name="connsiteY20" fmla="*/ 166998 h 180613"/>
                <a:gd name="connsiteX21" fmla="*/ 162691 w 194506"/>
                <a:gd name="connsiteY21" fmla="*/ 166998 h 180613"/>
                <a:gd name="connsiteX22" fmla="*/ 157550 w 194506"/>
                <a:gd name="connsiteY22" fmla="*/ 164497 h 180613"/>
                <a:gd name="connsiteX23" fmla="*/ 157550 w 194506"/>
                <a:gd name="connsiteY23" fmla="*/ 161857 h 180613"/>
                <a:gd name="connsiteX24" fmla="*/ 155049 w 194506"/>
                <a:gd name="connsiteY24" fmla="*/ 159356 h 180613"/>
                <a:gd name="connsiteX25" fmla="*/ 152410 w 194506"/>
                <a:gd name="connsiteY25" fmla="*/ 159356 h 180613"/>
                <a:gd name="connsiteX26" fmla="*/ 149770 w 194506"/>
                <a:gd name="connsiteY26" fmla="*/ 156855 h 180613"/>
                <a:gd name="connsiteX27" fmla="*/ 144629 w 194506"/>
                <a:gd name="connsiteY27" fmla="*/ 154216 h 180613"/>
                <a:gd name="connsiteX28" fmla="*/ 142129 w 194506"/>
                <a:gd name="connsiteY28" fmla="*/ 154216 h 180613"/>
                <a:gd name="connsiteX29" fmla="*/ 142129 w 194506"/>
                <a:gd name="connsiteY29" fmla="*/ 151715 h 180613"/>
                <a:gd name="connsiteX30" fmla="*/ 147269 w 194506"/>
                <a:gd name="connsiteY30" fmla="*/ 146574 h 180613"/>
                <a:gd name="connsiteX31" fmla="*/ 149770 w 194506"/>
                <a:gd name="connsiteY31" fmla="*/ 149075 h 180613"/>
                <a:gd name="connsiteX32" fmla="*/ 147269 w 194506"/>
                <a:gd name="connsiteY32" fmla="*/ 149075 h 180613"/>
                <a:gd name="connsiteX33" fmla="*/ 149770 w 194506"/>
                <a:gd name="connsiteY33" fmla="*/ 149075 h 180613"/>
                <a:gd name="connsiteX34" fmla="*/ 149770 w 194506"/>
                <a:gd name="connsiteY34" fmla="*/ 146574 h 180613"/>
                <a:gd name="connsiteX35" fmla="*/ 144629 w 194506"/>
                <a:gd name="connsiteY35" fmla="*/ 141434 h 180613"/>
                <a:gd name="connsiteX36" fmla="*/ 139489 w 194506"/>
                <a:gd name="connsiteY36" fmla="*/ 131014 h 180613"/>
                <a:gd name="connsiteX37" fmla="*/ 142129 w 194506"/>
                <a:gd name="connsiteY37" fmla="*/ 128374 h 180613"/>
                <a:gd name="connsiteX38" fmla="*/ 139489 w 194506"/>
                <a:gd name="connsiteY38" fmla="*/ 125873 h 180613"/>
                <a:gd name="connsiteX39" fmla="*/ 142129 w 194506"/>
                <a:gd name="connsiteY39" fmla="*/ 125873 h 180613"/>
                <a:gd name="connsiteX40" fmla="*/ 142129 w 194506"/>
                <a:gd name="connsiteY40" fmla="*/ 123234 h 180613"/>
                <a:gd name="connsiteX41" fmla="*/ 139489 w 194506"/>
                <a:gd name="connsiteY41" fmla="*/ 123234 h 180613"/>
                <a:gd name="connsiteX42" fmla="*/ 139489 w 194506"/>
                <a:gd name="connsiteY42" fmla="*/ 118093 h 180613"/>
                <a:gd name="connsiteX43" fmla="*/ 136988 w 194506"/>
                <a:gd name="connsiteY43" fmla="*/ 118093 h 180613"/>
                <a:gd name="connsiteX44" fmla="*/ 136988 w 194506"/>
                <a:gd name="connsiteY44" fmla="*/ 115592 h 180613"/>
                <a:gd name="connsiteX45" fmla="*/ 136988 w 194506"/>
                <a:gd name="connsiteY45" fmla="*/ 110452 h 180613"/>
                <a:gd name="connsiteX46" fmla="*/ 134348 w 194506"/>
                <a:gd name="connsiteY46" fmla="*/ 107812 h 180613"/>
                <a:gd name="connsiteX47" fmla="*/ 131709 w 194506"/>
                <a:gd name="connsiteY47" fmla="*/ 102811 h 180613"/>
                <a:gd name="connsiteX48" fmla="*/ 131709 w 194506"/>
                <a:gd name="connsiteY48" fmla="*/ 100171 h 180613"/>
                <a:gd name="connsiteX49" fmla="*/ 129208 w 194506"/>
                <a:gd name="connsiteY49" fmla="*/ 100171 h 180613"/>
                <a:gd name="connsiteX50" fmla="*/ 126568 w 194506"/>
                <a:gd name="connsiteY50" fmla="*/ 97670 h 180613"/>
                <a:gd name="connsiteX51" fmla="*/ 124067 w 194506"/>
                <a:gd name="connsiteY51" fmla="*/ 97670 h 180613"/>
                <a:gd name="connsiteX52" fmla="*/ 118788 w 194506"/>
                <a:gd name="connsiteY52" fmla="*/ 95030 h 180613"/>
                <a:gd name="connsiteX53" fmla="*/ 111147 w 194506"/>
                <a:gd name="connsiteY53" fmla="*/ 89890 h 180613"/>
                <a:gd name="connsiteX54" fmla="*/ 108507 w 194506"/>
                <a:gd name="connsiteY54" fmla="*/ 89890 h 180613"/>
                <a:gd name="connsiteX55" fmla="*/ 108507 w 194506"/>
                <a:gd name="connsiteY55" fmla="*/ 87389 h 180613"/>
                <a:gd name="connsiteX56" fmla="*/ 103366 w 194506"/>
                <a:gd name="connsiteY56" fmla="*/ 84749 h 180613"/>
                <a:gd name="connsiteX57" fmla="*/ 103366 w 194506"/>
                <a:gd name="connsiteY57" fmla="*/ 82248 h 180613"/>
                <a:gd name="connsiteX58" fmla="*/ 98226 w 194506"/>
                <a:gd name="connsiteY58" fmla="*/ 77108 h 180613"/>
                <a:gd name="connsiteX59" fmla="*/ 98226 w 194506"/>
                <a:gd name="connsiteY59" fmla="*/ 74468 h 180613"/>
                <a:gd name="connsiteX60" fmla="*/ 98226 w 194506"/>
                <a:gd name="connsiteY60" fmla="*/ 69328 h 180613"/>
                <a:gd name="connsiteX61" fmla="*/ 92946 w 194506"/>
                <a:gd name="connsiteY61" fmla="*/ 59186 h 180613"/>
                <a:gd name="connsiteX62" fmla="*/ 92946 w 194506"/>
                <a:gd name="connsiteY62" fmla="*/ 54045 h 180613"/>
                <a:gd name="connsiteX63" fmla="*/ 90307 w 194506"/>
                <a:gd name="connsiteY63" fmla="*/ 54045 h 180613"/>
                <a:gd name="connsiteX64" fmla="*/ 92946 w 194506"/>
                <a:gd name="connsiteY64" fmla="*/ 51405 h 180613"/>
                <a:gd name="connsiteX65" fmla="*/ 90307 w 194506"/>
                <a:gd name="connsiteY65" fmla="*/ 48904 h 180613"/>
                <a:gd name="connsiteX66" fmla="*/ 90307 w 194506"/>
                <a:gd name="connsiteY66" fmla="*/ 43625 h 180613"/>
                <a:gd name="connsiteX67" fmla="*/ 87806 w 194506"/>
                <a:gd name="connsiteY67" fmla="*/ 41124 h 180613"/>
                <a:gd name="connsiteX68" fmla="*/ 87806 w 194506"/>
                <a:gd name="connsiteY68" fmla="*/ 38484 h 180613"/>
                <a:gd name="connsiteX69" fmla="*/ 90307 w 194506"/>
                <a:gd name="connsiteY69" fmla="*/ 38484 h 180613"/>
                <a:gd name="connsiteX70" fmla="*/ 90307 w 194506"/>
                <a:gd name="connsiteY70" fmla="*/ 35984 h 180613"/>
                <a:gd name="connsiteX71" fmla="*/ 87806 w 194506"/>
                <a:gd name="connsiteY71" fmla="*/ 38484 h 180613"/>
                <a:gd name="connsiteX72" fmla="*/ 85166 w 194506"/>
                <a:gd name="connsiteY72" fmla="*/ 38484 h 180613"/>
                <a:gd name="connsiteX73" fmla="*/ 82665 w 194506"/>
                <a:gd name="connsiteY73" fmla="*/ 33483 h 180613"/>
                <a:gd name="connsiteX74" fmla="*/ 80026 w 194506"/>
                <a:gd name="connsiteY74" fmla="*/ 30843 h 180613"/>
                <a:gd name="connsiteX75" fmla="*/ 74885 w 194506"/>
                <a:gd name="connsiteY75" fmla="*/ 30843 h 180613"/>
                <a:gd name="connsiteX76" fmla="*/ 72245 w 194506"/>
                <a:gd name="connsiteY76" fmla="*/ 28342 h 180613"/>
                <a:gd name="connsiteX77" fmla="*/ 72245 w 194506"/>
                <a:gd name="connsiteY77" fmla="*/ 25703 h 180613"/>
                <a:gd name="connsiteX78" fmla="*/ 69744 w 194506"/>
                <a:gd name="connsiteY78" fmla="*/ 23202 h 180613"/>
                <a:gd name="connsiteX79" fmla="*/ 69744 w 194506"/>
                <a:gd name="connsiteY79" fmla="*/ 20562 h 180613"/>
                <a:gd name="connsiteX80" fmla="*/ 67105 w 194506"/>
                <a:gd name="connsiteY80" fmla="*/ 20562 h 180613"/>
                <a:gd name="connsiteX81" fmla="*/ 67105 w 194506"/>
                <a:gd name="connsiteY81" fmla="*/ 18061 h 180613"/>
                <a:gd name="connsiteX82" fmla="*/ 61964 w 194506"/>
                <a:gd name="connsiteY82" fmla="*/ 18061 h 180613"/>
                <a:gd name="connsiteX83" fmla="*/ 56824 w 194506"/>
                <a:gd name="connsiteY83" fmla="*/ 12921 h 180613"/>
                <a:gd name="connsiteX84" fmla="*/ 49043 w 194506"/>
                <a:gd name="connsiteY84" fmla="*/ 7780 h 180613"/>
                <a:gd name="connsiteX85" fmla="*/ 43903 w 194506"/>
                <a:gd name="connsiteY85" fmla="*/ 7780 h 180613"/>
                <a:gd name="connsiteX86" fmla="*/ 41263 w 194506"/>
                <a:gd name="connsiteY86" fmla="*/ 7780 h 180613"/>
                <a:gd name="connsiteX87" fmla="*/ 38762 w 194506"/>
                <a:gd name="connsiteY87" fmla="*/ 5141 h 180613"/>
                <a:gd name="connsiteX88" fmla="*/ 33622 w 194506"/>
                <a:gd name="connsiteY88" fmla="*/ 2640 h 180613"/>
                <a:gd name="connsiteX89" fmla="*/ 28481 w 194506"/>
                <a:gd name="connsiteY89" fmla="*/ 2640 h 180613"/>
                <a:gd name="connsiteX90" fmla="*/ 20701 w 194506"/>
                <a:gd name="connsiteY90" fmla="*/ 0 h 180613"/>
                <a:gd name="connsiteX91" fmla="*/ 15561 w 194506"/>
                <a:gd name="connsiteY91" fmla="*/ 0 h 180613"/>
                <a:gd name="connsiteX92" fmla="*/ 15561 w 194506"/>
                <a:gd name="connsiteY92" fmla="*/ 2640 h 180613"/>
                <a:gd name="connsiteX93" fmla="*/ 13060 w 194506"/>
                <a:gd name="connsiteY93" fmla="*/ 2640 h 180613"/>
                <a:gd name="connsiteX94" fmla="*/ 13060 w 194506"/>
                <a:gd name="connsiteY94" fmla="*/ 0 h 180613"/>
                <a:gd name="connsiteX95" fmla="*/ 2640 w 194506"/>
                <a:gd name="connsiteY95" fmla="*/ 2640 h 180613"/>
                <a:gd name="connsiteX96" fmla="*/ 5279 w 194506"/>
                <a:gd name="connsiteY96" fmla="*/ 0 h 180613"/>
                <a:gd name="connsiteX97" fmla="*/ 2640 w 194506"/>
                <a:gd name="connsiteY97" fmla="*/ 0 h 180613"/>
                <a:gd name="connsiteX98" fmla="*/ 2640 w 194506"/>
                <a:gd name="connsiteY98" fmla="*/ 2640 h 180613"/>
                <a:gd name="connsiteX99" fmla="*/ 0 w 194506"/>
                <a:gd name="connsiteY99" fmla="*/ 2640 h 18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94506" h="180613">
                  <a:moveTo>
                    <a:pt x="203954" y="185059"/>
                  </a:moveTo>
                  <a:lnTo>
                    <a:pt x="198813" y="185059"/>
                  </a:lnTo>
                  <a:lnTo>
                    <a:pt x="198813" y="182419"/>
                  </a:lnTo>
                  <a:lnTo>
                    <a:pt x="193673" y="182419"/>
                  </a:lnTo>
                  <a:lnTo>
                    <a:pt x="191172" y="182419"/>
                  </a:lnTo>
                  <a:lnTo>
                    <a:pt x="191172" y="179918"/>
                  </a:lnTo>
                  <a:lnTo>
                    <a:pt x="191172" y="182419"/>
                  </a:lnTo>
                  <a:lnTo>
                    <a:pt x="188532" y="182419"/>
                  </a:lnTo>
                  <a:lnTo>
                    <a:pt x="188532" y="179918"/>
                  </a:lnTo>
                  <a:lnTo>
                    <a:pt x="186031" y="179918"/>
                  </a:lnTo>
                  <a:lnTo>
                    <a:pt x="186031" y="182419"/>
                  </a:lnTo>
                  <a:lnTo>
                    <a:pt x="186031" y="179918"/>
                  </a:lnTo>
                  <a:lnTo>
                    <a:pt x="183392" y="177279"/>
                  </a:lnTo>
                  <a:lnTo>
                    <a:pt x="183392" y="179918"/>
                  </a:lnTo>
                  <a:lnTo>
                    <a:pt x="183392" y="177279"/>
                  </a:lnTo>
                  <a:lnTo>
                    <a:pt x="180752" y="177279"/>
                  </a:lnTo>
                  <a:lnTo>
                    <a:pt x="175611" y="174778"/>
                  </a:lnTo>
                  <a:lnTo>
                    <a:pt x="175611" y="172138"/>
                  </a:lnTo>
                  <a:lnTo>
                    <a:pt x="172972" y="172138"/>
                  </a:lnTo>
                  <a:lnTo>
                    <a:pt x="172972" y="169637"/>
                  </a:lnTo>
                  <a:lnTo>
                    <a:pt x="167831" y="166998"/>
                  </a:lnTo>
                  <a:lnTo>
                    <a:pt x="162691" y="166998"/>
                  </a:lnTo>
                  <a:lnTo>
                    <a:pt x="157550" y="164497"/>
                  </a:lnTo>
                  <a:lnTo>
                    <a:pt x="157550" y="161857"/>
                  </a:lnTo>
                  <a:lnTo>
                    <a:pt x="155049" y="159356"/>
                  </a:lnTo>
                  <a:lnTo>
                    <a:pt x="152410" y="159356"/>
                  </a:lnTo>
                  <a:lnTo>
                    <a:pt x="149770" y="156855"/>
                  </a:lnTo>
                  <a:lnTo>
                    <a:pt x="144629" y="154216"/>
                  </a:lnTo>
                  <a:lnTo>
                    <a:pt x="142129" y="154216"/>
                  </a:lnTo>
                  <a:lnTo>
                    <a:pt x="142129" y="151715"/>
                  </a:lnTo>
                  <a:lnTo>
                    <a:pt x="147269" y="146574"/>
                  </a:lnTo>
                  <a:lnTo>
                    <a:pt x="149770" y="149075"/>
                  </a:lnTo>
                  <a:lnTo>
                    <a:pt x="147269" y="149075"/>
                  </a:lnTo>
                  <a:lnTo>
                    <a:pt x="149770" y="149075"/>
                  </a:lnTo>
                  <a:lnTo>
                    <a:pt x="149770" y="146574"/>
                  </a:lnTo>
                  <a:lnTo>
                    <a:pt x="144629" y="141434"/>
                  </a:lnTo>
                  <a:lnTo>
                    <a:pt x="139489" y="131014"/>
                  </a:lnTo>
                  <a:lnTo>
                    <a:pt x="142129" y="128374"/>
                  </a:lnTo>
                  <a:lnTo>
                    <a:pt x="139489" y="125873"/>
                  </a:lnTo>
                  <a:lnTo>
                    <a:pt x="142129" y="125873"/>
                  </a:lnTo>
                  <a:lnTo>
                    <a:pt x="142129" y="123234"/>
                  </a:lnTo>
                  <a:lnTo>
                    <a:pt x="139489" y="123234"/>
                  </a:lnTo>
                  <a:lnTo>
                    <a:pt x="139489" y="118093"/>
                  </a:lnTo>
                  <a:lnTo>
                    <a:pt x="136988" y="118093"/>
                  </a:lnTo>
                  <a:lnTo>
                    <a:pt x="136988" y="115592"/>
                  </a:lnTo>
                  <a:lnTo>
                    <a:pt x="136988" y="110452"/>
                  </a:lnTo>
                  <a:lnTo>
                    <a:pt x="134348" y="107812"/>
                  </a:lnTo>
                  <a:lnTo>
                    <a:pt x="131709" y="102811"/>
                  </a:lnTo>
                  <a:lnTo>
                    <a:pt x="131709" y="100171"/>
                  </a:lnTo>
                  <a:lnTo>
                    <a:pt x="129208" y="100171"/>
                  </a:lnTo>
                  <a:lnTo>
                    <a:pt x="126568" y="97670"/>
                  </a:lnTo>
                  <a:lnTo>
                    <a:pt x="124067" y="97670"/>
                  </a:lnTo>
                  <a:lnTo>
                    <a:pt x="118788" y="95030"/>
                  </a:lnTo>
                  <a:lnTo>
                    <a:pt x="111147" y="89890"/>
                  </a:lnTo>
                  <a:lnTo>
                    <a:pt x="108507" y="89890"/>
                  </a:lnTo>
                  <a:lnTo>
                    <a:pt x="108507" y="87389"/>
                  </a:lnTo>
                  <a:lnTo>
                    <a:pt x="103366" y="84749"/>
                  </a:lnTo>
                  <a:lnTo>
                    <a:pt x="103366" y="82248"/>
                  </a:lnTo>
                  <a:lnTo>
                    <a:pt x="98226" y="77108"/>
                  </a:lnTo>
                  <a:lnTo>
                    <a:pt x="98226" y="74468"/>
                  </a:lnTo>
                  <a:lnTo>
                    <a:pt x="98226" y="69328"/>
                  </a:lnTo>
                  <a:lnTo>
                    <a:pt x="92946" y="59186"/>
                  </a:lnTo>
                  <a:lnTo>
                    <a:pt x="92946" y="54045"/>
                  </a:lnTo>
                  <a:lnTo>
                    <a:pt x="90307" y="54045"/>
                  </a:lnTo>
                  <a:lnTo>
                    <a:pt x="92946" y="51405"/>
                  </a:lnTo>
                  <a:lnTo>
                    <a:pt x="90307" y="48904"/>
                  </a:lnTo>
                  <a:lnTo>
                    <a:pt x="90307" y="43625"/>
                  </a:lnTo>
                  <a:lnTo>
                    <a:pt x="87806" y="41124"/>
                  </a:lnTo>
                  <a:lnTo>
                    <a:pt x="87806" y="38484"/>
                  </a:lnTo>
                  <a:lnTo>
                    <a:pt x="90307" y="38484"/>
                  </a:lnTo>
                  <a:lnTo>
                    <a:pt x="90307" y="35984"/>
                  </a:lnTo>
                  <a:lnTo>
                    <a:pt x="87806" y="38484"/>
                  </a:lnTo>
                  <a:lnTo>
                    <a:pt x="85166" y="38484"/>
                  </a:lnTo>
                  <a:lnTo>
                    <a:pt x="82665" y="33483"/>
                  </a:lnTo>
                  <a:lnTo>
                    <a:pt x="80026" y="30843"/>
                  </a:lnTo>
                  <a:lnTo>
                    <a:pt x="74885" y="30843"/>
                  </a:lnTo>
                  <a:lnTo>
                    <a:pt x="72245" y="28342"/>
                  </a:lnTo>
                  <a:lnTo>
                    <a:pt x="72245" y="25703"/>
                  </a:lnTo>
                  <a:lnTo>
                    <a:pt x="69744" y="23202"/>
                  </a:lnTo>
                  <a:lnTo>
                    <a:pt x="69744" y="20562"/>
                  </a:lnTo>
                  <a:lnTo>
                    <a:pt x="67105" y="20562"/>
                  </a:lnTo>
                  <a:lnTo>
                    <a:pt x="67105" y="18061"/>
                  </a:lnTo>
                  <a:lnTo>
                    <a:pt x="61964" y="18061"/>
                  </a:lnTo>
                  <a:lnTo>
                    <a:pt x="56824" y="12921"/>
                  </a:lnTo>
                  <a:lnTo>
                    <a:pt x="49043" y="7780"/>
                  </a:lnTo>
                  <a:lnTo>
                    <a:pt x="43903" y="7780"/>
                  </a:lnTo>
                  <a:lnTo>
                    <a:pt x="41263" y="7780"/>
                  </a:lnTo>
                  <a:lnTo>
                    <a:pt x="38762" y="5141"/>
                  </a:lnTo>
                  <a:lnTo>
                    <a:pt x="33622" y="2640"/>
                  </a:lnTo>
                  <a:lnTo>
                    <a:pt x="28481" y="2640"/>
                  </a:lnTo>
                  <a:lnTo>
                    <a:pt x="20701" y="0"/>
                  </a:lnTo>
                  <a:lnTo>
                    <a:pt x="15561" y="0"/>
                  </a:lnTo>
                  <a:lnTo>
                    <a:pt x="15561" y="2640"/>
                  </a:lnTo>
                  <a:lnTo>
                    <a:pt x="13060" y="2640"/>
                  </a:lnTo>
                  <a:lnTo>
                    <a:pt x="13060" y="0"/>
                  </a:lnTo>
                  <a:lnTo>
                    <a:pt x="2640" y="2640"/>
                  </a:lnTo>
                  <a:lnTo>
                    <a:pt x="5279" y="0"/>
                  </a:lnTo>
                  <a:lnTo>
                    <a:pt x="2640" y="0"/>
                  </a:lnTo>
                  <a:lnTo>
                    <a:pt x="2640" y="2640"/>
                  </a:lnTo>
                  <a:lnTo>
                    <a:pt x="0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1BFE8F74-800E-481D-9B66-7E67BA5E9CEF}"/>
                </a:ext>
              </a:extLst>
            </p:cNvPr>
            <p:cNvSpPr/>
            <p:nvPr/>
          </p:nvSpPr>
          <p:spPr>
            <a:xfrm>
              <a:off x="7565829" y="1964247"/>
              <a:ext cx="111146" cy="152826"/>
            </a:xfrm>
            <a:custGeom>
              <a:avLst/>
              <a:gdLst>
                <a:gd name="connsiteX0" fmla="*/ 111008 w 111146"/>
                <a:gd name="connsiteY0" fmla="*/ 164497 h 152826"/>
                <a:gd name="connsiteX1" fmla="*/ 113647 w 111146"/>
                <a:gd name="connsiteY1" fmla="*/ 161857 h 152826"/>
                <a:gd name="connsiteX2" fmla="*/ 111008 w 111146"/>
                <a:gd name="connsiteY2" fmla="*/ 161857 h 152826"/>
                <a:gd name="connsiteX3" fmla="*/ 108507 w 111146"/>
                <a:gd name="connsiteY3" fmla="*/ 164497 h 152826"/>
                <a:gd name="connsiteX4" fmla="*/ 108507 w 111146"/>
                <a:gd name="connsiteY4" fmla="*/ 161857 h 152826"/>
                <a:gd name="connsiteX5" fmla="*/ 105867 w 111146"/>
                <a:gd name="connsiteY5" fmla="*/ 161857 h 152826"/>
                <a:gd name="connsiteX6" fmla="*/ 105867 w 111146"/>
                <a:gd name="connsiteY6" fmla="*/ 164497 h 152826"/>
                <a:gd name="connsiteX7" fmla="*/ 103366 w 111146"/>
                <a:gd name="connsiteY7" fmla="*/ 161857 h 152826"/>
                <a:gd name="connsiteX8" fmla="*/ 103366 w 111146"/>
                <a:gd name="connsiteY8" fmla="*/ 164497 h 152826"/>
                <a:gd name="connsiteX9" fmla="*/ 98226 w 111146"/>
                <a:gd name="connsiteY9" fmla="*/ 164497 h 152826"/>
                <a:gd name="connsiteX10" fmla="*/ 93085 w 111146"/>
                <a:gd name="connsiteY10" fmla="*/ 161857 h 152826"/>
                <a:gd name="connsiteX11" fmla="*/ 90445 w 111146"/>
                <a:gd name="connsiteY11" fmla="*/ 159356 h 152826"/>
                <a:gd name="connsiteX12" fmla="*/ 85305 w 111146"/>
                <a:gd name="connsiteY12" fmla="*/ 156717 h 152826"/>
                <a:gd name="connsiteX13" fmla="*/ 82665 w 111146"/>
                <a:gd name="connsiteY13" fmla="*/ 159356 h 152826"/>
                <a:gd name="connsiteX14" fmla="*/ 80164 w 111146"/>
                <a:gd name="connsiteY14" fmla="*/ 156717 h 152826"/>
                <a:gd name="connsiteX15" fmla="*/ 80164 w 111146"/>
                <a:gd name="connsiteY15" fmla="*/ 159356 h 152826"/>
                <a:gd name="connsiteX16" fmla="*/ 75024 w 111146"/>
                <a:gd name="connsiteY16" fmla="*/ 156717 h 152826"/>
                <a:gd name="connsiteX17" fmla="*/ 72384 w 111146"/>
                <a:gd name="connsiteY17" fmla="*/ 159356 h 152826"/>
                <a:gd name="connsiteX18" fmla="*/ 69883 w 111146"/>
                <a:gd name="connsiteY18" fmla="*/ 159356 h 152826"/>
                <a:gd name="connsiteX19" fmla="*/ 64604 w 111146"/>
                <a:gd name="connsiteY19" fmla="*/ 159356 h 152826"/>
                <a:gd name="connsiteX20" fmla="*/ 59463 w 111146"/>
                <a:gd name="connsiteY20" fmla="*/ 161857 h 152826"/>
                <a:gd name="connsiteX21" fmla="*/ 54323 w 111146"/>
                <a:gd name="connsiteY21" fmla="*/ 159356 h 152826"/>
                <a:gd name="connsiteX22" fmla="*/ 49043 w 111146"/>
                <a:gd name="connsiteY22" fmla="*/ 154216 h 152826"/>
                <a:gd name="connsiteX23" fmla="*/ 38762 w 111146"/>
                <a:gd name="connsiteY23" fmla="*/ 143935 h 152826"/>
                <a:gd name="connsiteX24" fmla="*/ 36123 w 111146"/>
                <a:gd name="connsiteY24" fmla="*/ 141434 h 152826"/>
                <a:gd name="connsiteX25" fmla="*/ 36123 w 111146"/>
                <a:gd name="connsiteY25" fmla="*/ 138794 h 152826"/>
                <a:gd name="connsiteX26" fmla="*/ 30982 w 111146"/>
                <a:gd name="connsiteY26" fmla="*/ 128513 h 152826"/>
                <a:gd name="connsiteX27" fmla="*/ 28342 w 111146"/>
                <a:gd name="connsiteY27" fmla="*/ 126012 h 152826"/>
                <a:gd name="connsiteX28" fmla="*/ 30982 w 111146"/>
                <a:gd name="connsiteY28" fmla="*/ 126012 h 152826"/>
                <a:gd name="connsiteX29" fmla="*/ 25842 w 111146"/>
                <a:gd name="connsiteY29" fmla="*/ 115731 h 152826"/>
                <a:gd name="connsiteX30" fmla="*/ 25842 w 111146"/>
                <a:gd name="connsiteY30" fmla="*/ 110591 h 152826"/>
                <a:gd name="connsiteX31" fmla="*/ 25842 w 111146"/>
                <a:gd name="connsiteY31" fmla="*/ 108090 h 152826"/>
                <a:gd name="connsiteX32" fmla="*/ 23202 w 111146"/>
                <a:gd name="connsiteY32" fmla="*/ 110591 h 152826"/>
                <a:gd name="connsiteX33" fmla="*/ 20701 w 111146"/>
                <a:gd name="connsiteY33" fmla="*/ 102949 h 152826"/>
                <a:gd name="connsiteX34" fmla="*/ 18061 w 111146"/>
                <a:gd name="connsiteY34" fmla="*/ 102949 h 152826"/>
                <a:gd name="connsiteX35" fmla="*/ 15560 w 111146"/>
                <a:gd name="connsiteY35" fmla="*/ 97670 h 152826"/>
                <a:gd name="connsiteX36" fmla="*/ 18061 w 111146"/>
                <a:gd name="connsiteY36" fmla="*/ 97670 h 152826"/>
                <a:gd name="connsiteX37" fmla="*/ 15560 w 111146"/>
                <a:gd name="connsiteY37" fmla="*/ 95169 h 152826"/>
                <a:gd name="connsiteX38" fmla="*/ 12921 w 111146"/>
                <a:gd name="connsiteY38" fmla="*/ 95169 h 152826"/>
                <a:gd name="connsiteX39" fmla="*/ 10420 w 111146"/>
                <a:gd name="connsiteY39" fmla="*/ 87528 h 152826"/>
                <a:gd name="connsiteX40" fmla="*/ 5140 w 111146"/>
                <a:gd name="connsiteY40" fmla="*/ 87528 h 152826"/>
                <a:gd name="connsiteX41" fmla="*/ 5140 w 111146"/>
                <a:gd name="connsiteY41" fmla="*/ 84888 h 152826"/>
                <a:gd name="connsiteX42" fmla="*/ 2640 w 111146"/>
                <a:gd name="connsiteY42" fmla="*/ 87528 h 152826"/>
                <a:gd name="connsiteX43" fmla="*/ 0 w 111146"/>
                <a:gd name="connsiteY43" fmla="*/ 87528 h 152826"/>
                <a:gd name="connsiteX44" fmla="*/ 2640 w 111146"/>
                <a:gd name="connsiteY44" fmla="*/ 87528 h 152826"/>
                <a:gd name="connsiteX45" fmla="*/ 5140 w 111146"/>
                <a:gd name="connsiteY45" fmla="*/ 84888 h 152826"/>
                <a:gd name="connsiteX46" fmla="*/ 10420 w 111146"/>
                <a:gd name="connsiteY46" fmla="*/ 84888 h 152826"/>
                <a:gd name="connsiteX47" fmla="*/ 10420 w 111146"/>
                <a:gd name="connsiteY47" fmla="*/ 82387 h 152826"/>
                <a:gd name="connsiteX48" fmla="*/ 15560 w 111146"/>
                <a:gd name="connsiteY48" fmla="*/ 77247 h 152826"/>
                <a:gd name="connsiteX49" fmla="*/ 20701 w 111146"/>
                <a:gd name="connsiteY49" fmla="*/ 74607 h 152826"/>
                <a:gd name="connsiteX50" fmla="*/ 25842 w 111146"/>
                <a:gd name="connsiteY50" fmla="*/ 74607 h 152826"/>
                <a:gd name="connsiteX51" fmla="*/ 38762 w 111146"/>
                <a:gd name="connsiteY51" fmla="*/ 77247 h 152826"/>
                <a:gd name="connsiteX52" fmla="*/ 41263 w 111146"/>
                <a:gd name="connsiteY52" fmla="*/ 79748 h 152826"/>
                <a:gd name="connsiteX53" fmla="*/ 41263 w 111146"/>
                <a:gd name="connsiteY53" fmla="*/ 77247 h 152826"/>
                <a:gd name="connsiteX54" fmla="*/ 43903 w 111146"/>
                <a:gd name="connsiteY54" fmla="*/ 82387 h 152826"/>
                <a:gd name="connsiteX55" fmla="*/ 46543 w 111146"/>
                <a:gd name="connsiteY55" fmla="*/ 82387 h 152826"/>
                <a:gd name="connsiteX56" fmla="*/ 46543 w 111146"/>
                <a:gd name="connsiteY56" fmla="*/ 79748 h 152826"/>
                <a:gd name="connsiteX57" fmla="*/ 56824 w 111146"/>
                <a:gd name="connsiteY57" fmla="*/ 79748 h 152826"/>
                <a:gd name="connsiteX58" fmla="*/ 59463 w 111146"/>
                <a:gd name="connsiteY58" fmla="*/ 77247 h 152826"/>
                <a:gd name="connsiteX59" fmla="*/ 59463 w 111146"/>
                <a:gd name="connsiteY59" fmla="*/ 72106 h 152826"/>
                <a:gd name="connsiteX60" fmla="*/ 62103 w 111146"/>
                <a:gd name="connsiteY60" fmla="*/ 66966 h 152826"/>
                <a:gd name="connsiteX61" fmla="*/ 62103 w 111146"/>
                <a:gd name="connsiteY61" fmla="*/ 64326 h 152826"/>
                <a:gd name="connsiteX62" fmla="*/ 56824 w 111146"/>
                <a:gd name="connsiteY62" fmla="*/ 64326 h 152826"/>
                <a:gd name="connsiteX63" fmla="*/ 51683 w 111146"/>
                <a:gd name="connsiteY63" fmla="*/ 64326 h 152826"/>
                <a:gd name="connsiteX64" fmla="*/ 51683 w 111146"/>
                <a:gd name="connsiteY64" fmla="*/ 61825 h 152826"/>
                <a:gd name="connsiteX65" fmla="*/ 54323 w 111146"/>
                <a:gd name="connsiteY65" fmla="*/ 61825 h 152826"/>
                <a:gd name="connsiteX66" fmla="*/ 59463 w 111146"/>
                <a:gd name="connsiteY66" fmla="*/ 61825 h 152826"/>
                <a:gd name="connsiteX67" fmla="*/ 51683 w 111146"/>
                <a:gd name="connsiteY67" fmla="*/ 48904 h 152826"/>
                <a:gd name="connsiteX68" fmla="*/ 46543 w 111146"/>
                <a:gd name="connsiteY68" fmla="*/ 48904 h 152826"/>
                <a:gd name="connsiteX69" fmla="*/ 49043 w 111146"/>
                <a:gd name="connsiteY69" fmla="*/ 46404 h 152826"/>
                <a:gd name="connsiteX70" fmla="*/ 46543 w 111146"/>
                <a:gd name="connsiteY70" fmla="*/ 46404 h 152826"/>
                <a:gd name="connsiteX71" fmla="*/ 49043 w 111146"/>
                <a:gd name="connsiteY71" fmla="*/ 46404 h 152826"/>
                <a:gd name="connsiteX72" fmla="*/ 46543 w 111146"/>
                <a:gd name="connsiteY72" fmla="*/ 38762 h 152826"/>
                <a:gd name="connsiteX73" fmla="*/ 43903 w 111146"/>
                <a:gd name="connsiteY73" fmla="*/ 28481 h 152826"/>
                <a:gd name="connsiteX74" fmla="*/ 41263 w 111146"/>
                <a:gd name="connsiteY74" fmla="*/ 25842 h 152826"/>
                <a:gd name="connsiteX75" fmla="*/ 41263 w 111146"/>
                <a:gd name="connsiteY75" fmla="*/ 23341 h 152826"/>
                <a:gd name="connsiteX76" fmla="*/ 36123 w 111146"/>
                <a:gd name="connsiteY76" fmla="*/ 23341 h 152826"/>
                <a:gd name="connsiteX77" fmla="*/ 30982 w 111146"/>
                <a:gd name="connsiteY77" fmla="*/ 23341 h 152826"/>
                <a:gd name="connsiteX78" fmla="*/ 28342 w 111146"/>
                <a:gd name="connsiteY78" fmla="*/ 25842 h 152826"/>
                <a:gd name="connsiteX79" fmla="*/ 25842 w 111146"/>
                <a:gd name="connsiteY79" fmla="*/ 25842 h 152826"/>
                <a:gd name="connsiteX80" fmla="*/ 25842 w 111146"/>
                <a:gd name="connsiteY80" fmla="*/ 28481 h 152826"/>
                <a:gd name="connsiteX81" fmla="*/ 23202 w 111146"/>
                <a:gd name="connsiteY81" fmla="*/ 28481 h 152826"/>
                <a:gd name="connsiteX82" fmla="*/ 20701 w 111146"/>
                <a:gd name="connsiteY82" fmla="*/ 30982 h 152826"/>
                <a:gd name="connsiteX83" fmla="*/ 18061 w 111146"/>
                <a:gd name="connsiteY83" fmla="*/ 30982 h 152826"/>
                <a:gd name="connsiteX84" fmla="*/ 20701 w 111146"/>
                <a:gd name="connsiteY84" fmla="*/ 30982 h 152826"/>
                <a:gd name="connsiteX85" fmla="*/ 18061 w 111146"/>
                <a:gd name="connsiteY85" fmla="*/ 30982 h 152826"/>
                <a:gd name="connsiteX86" fmla="*/ 18061 w 111146"/>
                <a:gd name="connsiteY86" fmla="*/ 33622 h 152826"/>
                <a:gd name="connsiteX87" fmla="*/ 18061 w 111146"/>
                <a:gd name="connsiteY87" fmla="*/ 28481 h 152826"/>
                <a:gd name="connsiteX88" fmla="*/ 18061 w 111146"/>
                <a:gd name="connsiteY88" fmla="*/ 25842 h 152826"/>
                <a:gd name="connsiteX89" fmla="*/ 12921 w 111146"/>
                <a:gd name="connsiteY89" fmla="*/ 25842 h 152826"/>
                <a:gd name="connsiteX90" fmla="*/ 10420 w 111146"/>
                <a:gd name="connsiteY90" fmla="*/ 23341 h 152826"/>
                <a:gd name="connsiteX91" fmla="*/ 10420 w 111146"/>
                <a:gd name="connsiteY91" fmla="*/ 20701 h 152826"/>
                <a:gd name="connsiteX92" fmla="*/ 7780 w 111146"/>
                <a:gd name="connsiteY92" fmla="*/ 18061 h 152826"/>
                <a:gd name="connsiteX93" fmla="*/ 7780 w 111146"/>
                <a:gd name="connsiteY93" fmla="*/ 15422 h 152826"/>
                <a:gd name="connsiteX94" fmla="*/ 5140 w 111146"/>
                <a:gd name="connsiteY94" fmla="*/ 10281 h 152826"/>
                <a:gd name="connsiteX95" fmla="*/ 5140 w 111146"/>
                <a:gd name="connsiteY95" fmla="*/ 5141 h 152826"/>
                <a:gd name="connsiteX96" fmla="*/ 5140 w 111146"/>
                <a:gd name="connsiteY96" fmla="*/ 2640 h 152826"/>
                <a:gd name="connsiteX97" fmla="*/ 2640 w 111146"/>
                <a:gd name="connsiteY97" fmla="*/ 2640 h 152826"/>
                <a:gd name="connsiteX98" fmla="*/ 2640 w 111146"/>
                <a:gd name="connsiteY98" fmla="*/ 0 h 152826"/>
                <a:gd name="connsiteX99" fmla="*/ 0 w 111146"/>
                <a:gd name="connsiteY99" fmla="*/ 0 h 15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152826">
                  <a:moveTo>
                    <a:pt x="111008" y="164497"/>
                  </a:moveTo>
                  <a:lnTo>
                    <a:pt x="113647" y="161857"/>
                  </a:lnTo>
                  <a:lnTo>
                    <a:pt x="111008" y="161857"/>
                  </a:lnTo>
                  <a:lnTo>
                    <a:pt x="108507" y="164497"/>
                  </a:lnTo>
                  <a:lnTo>
                    <a:pt x="108507" y="161857"/>
                  </a:lnTo>
                  <a:lnTo>
                    <a:pt x="105867" y="161857"/>
                  </a:lnTo>
                  <a:lnTo>
                    <a:pt x="105867" y="164497"/>
                  </a:lnTo>
                  <a:lnTo>
                    <a:pt x="103366" y="161857"/>
                  </a:lnTo>
                  <a:lnTo>
                    <a:pt x="103366" y="164497"/>
                  </a:lnTo>
                  <a:lnTo>
                    <a:pt x="98226" y="164497"/>
                  </a:lnTo>
                  <a:lnTo>
                    <a:pt x="93085" y="161857"/>
                  </a:lnTo>
                  <a:lnTo>
                    <a:pt x="90445" y="159356"/>
                  </a:lnTo>
                  <a:lnTo>
                    <a:pt x="85305" y="156717"/>
                  </a:lnTo>
                  <a:lnTo>
                    <a:pt x="82665" y="159356"/>
                  </a:lnTo>
                  <a:lnTo>
                    <a:pt x="80164" y="156717"/>
                  </a:lnTo>
                  <a:lnTo>
                    <a:pt x="80164" y="159356"/>
                  </a:lnTo>
                  <a:lnTo>
                    <a:pt x="75024" y="156717"/>
                  </a:lnTo>
                  <a:lnTo>
                    <a:pt x="72384" y="159356"/>
                  </a:lnTo>
                  <a:lnTo>
                    <a:pt x="69883" y="159356"/>
                  </a:lnTo>
                  <a:lnTo>
                    <a:pt x="64604" y="159356"/>
                  </a:lnTo>
                  <a:lnTo>
                    <a:pt x="59463" y="161857"/>
                  </a:lnTo>
                  <a:lnTo>
                    <a:pt x="54323" y="159356"/>
                  </a:lnTo>
                  <a:lnTo>
                    <a:pt x="49043" y="154216"/>
                  </a:lnTo>
                  <a:lnTo>
                    <a:pt x="38762" y="143935"/>
                  </a:lnTo>
                  <a:lnTo>
                    <a:pt x="36123" y="141434"/>
                  </a:lnTo>
                  <a:lnTo>
                    <a:pt x="36123" y="138794"/>
                  </a:lnTo>
                  <a:lnTo>
                    <a:pt x="30982" y="128513"/>
                  </a:lnTo>
                  <a:lnTo>
                    <a:pt x="28342" y="126012"/>
                  </a:lnTo>
                  <a:lnTo>
                    <a:pt x="30982" y="126012"/>
                  </a:lnTo>
                  <a:lnTo>
                    <a:pt x="25842" y="115731"/>
                  </a:lnTo>
                  <a:lnTo>
                    <a:pt x="25842" y="110591"/>
                  </a:lnTo>
                  <a:lnTo>
                    <a:pt x="25842" y="108090"/>
                  </a:lnTo>
                  <a:lnTo>
                    <a:pt x="23202" y="110591"/>
                  </a:lnTo>
                  <a:lnTo>
                    <a:pt x="20701" y="102949"/>
                  </a:lnTo>
                  <a:lnTo>
                    <a:pt x="18061" y="102949"/>
                  </a:lnTo>
                  <a:lnTo>
                    <a:pt x="15560" y="97670"/>
                  </a:lnTo>
                  <a:lnTo>
                    <a:pt x="18061" y="97670"/>
                  </a:lnTo>
                  <a:lnTo>
                    <a:pt x="15560" y="95169"/>
                  </a:lnTo>
                  <a:lnTo>
                    <a:pt x="12921" y="95169"/>
                  </a:lnTo>
                  <a:lnTo>
                    <a:pt x="10420" y="87528"/>
                  </a:lnTo>
                  <a:lnTo>
                    <a:pt x="5140" y="87528"/>
                  </a:lnTo>
                  <a:lnTo>
                    <a:pt x="5140" y="84888"/>
                  </a:lnTo>
                  <a:lnTo>
                    <a:pt x="2640" y="87528"/>
                  </a:lnTo>
                  <a:lnTo>
                    <a:pt x="0" y="87528"/>
                  </a:lnTo>
                  <a:lnTo>
                    <a:pt x="2640" y="87528"/>
                  </a:lnTo>
                  <a:lnTo>
                    <a:pt x="5140" y="84888"/>
                  </a:lnTo>
                  <a:lnTo>
                    <a:pt x="10420" y="84888"/>
                  </a:lnTo>
                  <a:lnTo>
                    <a:pt x="10420" y="82387"/>
                  </a:lnTo>
                  <a:lnTo>
                    <a:pt x="15560" y="77247"/>
                  </a:lnTo>
                  <a:lnTo>
                    <a:pt x="20701" y="74607"/>
                  </a:lnTo>
                  <a:lnTo>
                    <a:pt x="25842" y="74607"/>
                  </a:lnTo>
                  <a:lnTo>
                    <a:pt x="38762" y="77247"/>
                  </a:lnTo>
                  <a:lnTo>
                    <a:pt x="41263" y="79748"/>
                  </a:lnTo>
                  <a:lnTo>
                    <a:pt x="41263" y="77247"/>
                  </a:lnTo>
                  <a:lnTo>
                    <a:pt x="43903" y="82387"/>
                  </a:lnTo>
                  <a:lnTo>
                    <a:pt x="46543" y="82387"/>
                  </a:lnTo>
                  <a:lnTo>
                    <a:pt x="46543" y="79748"/>
                  </a:lnTo>
                  <a:lnTo>
                    <a:pt x="56824" y="79748"/>
                  </a:lnTo>
                  <a:lnTo>
                    <a:pt x="59463" y="77247"/>
                  </a:lnTo>
                  <a:lnTo>
                    <a:pt x="59463" y="72106"/>
                  </a:lnTo>
                  <a:lnTo>
                    <a:pt x="62103" y="66966"/>
                  </a:lnTo>
                  <a:lnTo>
                    <a:pt x="62103" y="64326"/>
                  </a:lnTo>
                  <a:lnTo>
                    <a:pt x="56824" y="64326"/>
                  </a:lnTo>
                  <a:lnTo>
                    <a:pt x="51683" y="64326"/>
                  </a:lnTo>
                  <a:lnTo>
                    <a:pt x="51683" y="61825"/>
                  </a:lnTo>
                  <a:lnTo>
                    <a:pt x="54323" y="61825"/>
                  </a:lnTo>
                  <a:lnTo>
                    <a:pt x="59463" y="61825"/>
                  </a:lnTo>
                  <a:lnTo>
                    <a:pt x="51683" y="48904"/>
                  </a:lnTo>
                  <a:lnTo>
                    <a:pt x="46543" y="48904"/>
                  </a:lnTo>
                  <a:lnTo>
                    <a:pt x="49043" y="46404"/>
                  </a:lnTo>
                  <a:lnTo>
                    <a:pt x="46543" y="46404"/>
                  </a:lnTo>
                  <a:lnTo>
                    <a:pt x="49043" y="46404"/>
                  </a:lnTo>
                  <a:lnTo>
                    <a:pt x="46543" y="38762"/>
                  </a:lnTo>
                  <a:lnTo>
                    <a:pt x="43903" y="28481"/>
                  </a:lnTo>
                  <a:lnTo>
                    <a:pt x="41263" y="25842"/>
                  </a:lnTo>
                  <a:lnTo>
                    <a:pt x="41263" y="23341"/>
                  </a:lnTo>
                  <a:lnTo>
                    <a:pt x="36123" y="23341"/>
                  </a:lnTo>
                  <a:lnTo>
                    <a:pt x="30982" y="23341"/>
                  </a:lnTo>
                  <a:lnTo>
                    <a:pt x="28342" y="25842"/>
                  </a:lnTo>
                  <a:lnTo>
                    <a:pt x="25842" y="25842"/>
                  </a:lnTo>
                  <a:lnTo>
                    <a:pt x="25842" y="28481"/>
                  </a:lnTo>
                  <a:lnTo>
                    <a:pt x="23202" y="28481"/>
                  </a:lnTo>
                  <a:lnTo>
                    <a:pt x="20701" y="30982"/>
                  </a:lnTo>
                  <a:lnTo>
                    <a:pt x="18061" y="30982"/>
                  </a:lnTo>
                  <a:lnTo>
                    <a:pt x="20701" y="30982"/>
                  </a:lnTo>
                  <a:lnTo>
                    <a:pt x="18061" y="30982"/>
                  </a:lnTo>
                  <a:lnTo>
                    <a:pt x="18061" y="33622"/>
                  </a:lnTo>
                  <a:lnTo>
                    <a:pt x="18061" y="28481"/>
                  </a:lnTo>
                  <a:lnTo>
                    <a:pt x="18061" y="25842"/>
                  </a:lnTo>
                  <a:lnTo>
                    <a:pt x="12921" y="25842"/>
                  </a:lnTo>
                  <a:lnTo>
                    <a:pt x="10420" y="23341"/>
                  </a:lnTo>
                  <a:lnTo>
                    <a:pt x="10420" y="20701"/>
                  </a:lnTo>
                  <a:lnTo>
                    <a:pt x="7780" y="18061"/>
                  </a:lnTo>
                  <a:lnTo>
                    <a:pt x="7780" y="15422"/>
                  </a:lnTo>
                  <a:lnTo>
                    <a:pt x="5140" y="10281"/>
                  </a:lnTo>
                  <a:lnTo>
                    <a:pt x="5140" y="5141"/>
                  </a:lnTo>
                  <a:lnTo>
                    <a:pt x="5140" y="2640"/>
                  </a:lnTo>
                  <a:lnTo>
                    <a:pt x="2640" y="2640"/>
                  </a:lnTo>
                  <a:lnTo>
                    <a:pt x="2640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419AB68F-FF8B-43F1-BD10-511599923EAF}"/>
                </a:ext>
              </a:extLst>
            </p:cNvPr>
            <p:cNvSpPr/>
            <p:nvPr/>
          </p:nvSpPr>
          <p:spPr>
            <a:xfrm>
              <a:off x="7491083" y="1851295"/>
              <a:ext cx="83360" cy="111146"/>
            </a:xfrm>
            <a:custGeom>
              <a:avLst/>
              <a:gdLst>
                <a:gd name="connsiteX0" fmla="*/ 74746 w 83359"/>
                <a:gd name="connsiteY0" fmla="*/ 112953 h 111146"/>
                <a:gd name="connsiteX1" fmla="*/ 77386 w 83359"/>
                <a:gd name="connsiteY1" fmla="*/ 110452 h 111146"/>
                <a:gd name="connsiteX2" fmla="*/ 77386 w 83359"/>
                <a:gd name="connsiteY2" fmla="*/ 105311 h 111146"/>
                <a:gd name="connsiteX3" fmla="*/ 79887 w 83359"/>
                <a:gd name="connsiteY3" fmla="*/ 97670 h 111146"/>
                <a:gd name="connsiteX4" fmla="*/ 79887 w 83359"/>
                <a:gd name="connsiteY4" fmla="*/ 100171 h 111146"/>
                <a:gd name="connsiteX5" fmla="*/ 79887 w 83359"/>
                <a:gd name="connsiteY5" fmla="*/ 95030 h 111146"/>
                <a:gd name="connsiteX6" fmla="*/ 82526 w 83359"/>
                <a:gd name="connsiteY6" fmla="*/ 92529 h 111146"/>
                <a:gd name="connsiteX7" fmla="*/ 82526 w 83359"/>
                <a:gd name="connsiteY7" fmla="*/ 89890 h 111146"/>
                <a:gd name="connsiteX8" fmla="*/ 85166 w 83359"/>
                <a:gd name="connsiteY8" fmla="*/ 89890 h 111146"/>
                <a:gd name="connsiteX9" fmla="*/ 85166 w 83359"/>
                <a:gd name="connsiteY9" fmla="*/ 87389 h 111146"/>
                <a:gd name="connsiteX10" fmla="*/ 87667 w 83359"/>
                <a:gd name="connsiteY10" fmla="*/ 87389 h 111146"/>
                <a:gd name="connsiteX11" fmla="*/ 85166 w 83359"/>
                <a:gd name="connsiteY11" fmla="*/ 84749 h 111146"/>
                <a:gd name="connsiteX12" fmla="*/ 87667 w 83359"/>
                <a:gd name="connsiteY12" fmla="*/ 79609 h 111146"/>
                <a:gd name="connsiteX13" fmla="*/ 85166 w 83359"/>
                <a:gd name="connsiteY13" fmla="*/ 79609 h 111146"/>
                <a:gd name="connsiteX14" fmla="*/ 85166 w 83359"/>
                <a:gd name="connsiteY14" fmla="*/ 77108 h 111146"/>
                <a:gd name="connsiteX15" fmla="*/ 85166 w 83359"/>
                <a:gd name="connsiteY15" fmla="*/ 71967 h 111146"/>
                <a:gd name="connsiteX16" fmla="*/ 87667 w 83359"/>
                <a:gd name="connsiteY16" fmla="*/ 69328 h 111146"/>
                <a:gd name="connsiteX17" fmla="*/ 87667 w 83359"/>
                <a:gd name="connsiteY17" fmla="*/ 64326 h 111146"/>
                <a:gd name="connsiteX18" fmla="*/ 87667 w 83359"/>
                <a:gd name="connsiteY18" fmla="*/ 61686 h 111146"/>
                <a:gd name="connsiteX19" fmla="*/ 90307 w 83359"/>
                <a:gd name="connsiteY19" fmla="*/ 61686 h 111146"/>
                <a:gd name="connsiteX20" fmla="*/ 87667 w 83359"/>
                <a:gd name="connsiteY20" fmla="*/ 61686 h 111146"/>
                <a:gd name="connsiteX21" fmla="*/ 87667 w 83359"/>
                <a:gd name="connsiteY21" fmla="*/ 56546 h 111146"/>
                <a:gd name="connsiteX22" fmla="*/ 87667 w 83359"/>
                <a:gd name="connsiteY22" fmla="*/ 51405 h 111146"/>
                <a:gd name="connsiteX23" fmla="*/ 82526 w 83359"/>
                <a:gd name="connsiteY23" fmla="*/ 46265 h 111146"/>
                <a:gd name="connsiteX24" fmla="*/ 79887 w 83359"/>
                <a:gd name="connsiteY24" fmla="*/ 46265 h 111146"/>
                <a:gd name="connsiteX25" fmla="*/ 72245 w 83359"/>
                <a:gd name="connsiteY25" fmla="*/ 51405 h 111146"/>
                <a:gd name="connsiteX26" fmla="*/ 67105 w 83359"/>
                <a:gd name="connsiteY26" fmla="*/ 54045 h 111146"/>
                <a:gd name="connsiteX27" fmla="*/ 67105 w 83359"/>
                <a:gd name="connsiteY27" fmla="*/ 51405 h 111146"/>
                <a:gd name="connsiteX28" fmla="*/ 64465 w 83359"/>
                <a:gd name="connsiteY28" fmla="*/ 51405 h 111146"/>
                <a:gd name="connsiteX29" fmla="*/ 64465 w 83359"/>
                <a:gd name="connsiteY29" fmla="*/ 48765 h 111146"/>
                <a:gd name="connsiteX30" fmla="*/ 59325 w 83359"/>
                <a:gd name="connsiteY30" fmla="*/ 48765 h 111146"/>
                <a:gd name="connsiteX31" fmla="*/ 56685 w 83359"/>
                <a:gd name="connsiteY31" fmla="*/ 48765 h 111146"/>
                <a:gd name="connsiteX32" fmla="*/ 56685 w 83359"/>
                <a:gd name="connsiteY32" fmla="*/ 46265 h 111146"/>
                <a:gd name="connsiteX33" fmla="*/ 54045 w 83359"/>
                <a:gd name="connsiteY33" fmla="*/ 48765 h 111146"/>
                <a:gd name="connsiteX34" fmla="*/ 48905 w 83359"/>
                <a:gd name="connsiteY34" fmla="*/ 48765 h 111146"/>
                <a:gd name="connsiteX35" fmla="*/ 43764 w 83359"/>
                <a:gd name="connsiteY35" fmla="*/ 48765 h 111146"/>
                <a:gd name="connsiteX36" fmla="*/ 41263 w 83359"/>
                <a:gd name="connsiteY36" fmla="*/ 48765 h 111146"/>
                <a:gd name="connsiteX37" fmla="*/ 41263 w 83359"/>
                <a:gd name="connsiteY37" fmla="*/ 51405 h 111146"/>
                <a:gd name="connsiteX38" fmla="*/ 38623 w 83359"/>
                <a:gd name="connsiteY38" fmla="*/ 51405 h 111146"/>
                <a:gd name="connsiteX39" fmla="*/ 41263 w 83359"/>
                <a:gd name="connsiteY39" fmla="*/ 51405 h 111146"/>
                <a:gd name="connsiteX40" fmla="*/ 38623 w 83359"/>
                <a:gd name="connsiteY40" fmla="*/ 54045 h 111146"/>
                <a:gd name="connsiteX41" fmla="*/ 38623 w 83359"/>
                <a:gd name="connsiteY41" fmla="*/ 56546 h 111146"/>
                <a:gd name="connsiteX42" fmla="*/ 36123 w 83359"/>
                <a:gd name="connsiteY42" fmla="*/ 59185 h 111146"/>
                <a:gd name="connsiteX43" fmla="*/ 38623 w 83359"/>
                <a:gd name="connsiteY43" fmla="*/ 59185 h 111146"/>
                <a:gd name="connsiteX44" fmla="*/ 36123 w 83359"/>
                <a:gd name="connsiteY44" fmla="*/ 61686 h 111146"/>
                <a:gd name="connsiteX45" fmla="*/ 33483 w 83359"/>
                <a:gd name="connsiteY45" fmla="*/ 61686 h 111146"/>
                <a:gd name="connsiteX46" fmla="*/ 28342 w 83359"/>
                <a:gd name="connsiteY46" fmla="*/ 59185 h 111146"/>
                <a:gd name="connsiteX47" fmla="*/ 25842 w 83359"/>
                <a:gd name="connsiteY47" fmla="*/ 59185 h 111146"/>
                <a:gd name="connsiteX48" fmla="*/ 23202 w 83359"/>
                <a:gd name="connsiteY48" fmla="*/ 56546 h 111146"/>
                <a:gd name="connsiteX49" fmla="*/ 23202 w 83359"/>
                <a:gd name="connsiteY49" fmla="*/ 54045 h 111146"/>
                <a:gd name="connsiteX50" fmla="*/ 20562 w 83359"/>
                <a:gd name="connsiteY50" fmla="*/ 54045 h 111146"/>
                <a:gd name="connsiteX51" fmla="*/ 18061 w 83359"/>
                <a:gd name="connsiteY51" fmla="*/ 48765 h 111146"/>
                <a:gd name="connsiteX52" fmla="*/ 12921 w 83359"/>
                <a:gd name="connsiteY52" fmla="*/ 43625 h 111146"/>
                <a:gd name="connsiteX53" fmla="*/ 10281 w 83359"/>
                <a:gd name="connsiteY53" fmla="*/ 38484 h 111146"/>
                <a:gd name="connsiteX54" fmla="*/ 7641 w 83359"/>
                <a:gd name="connsiteY54" fmla="*/ 35984 h 111146"/>
                <a:gd name="connsiteX55" fmla="*/ 7641 w 83359"/>
                <a:gd name="connsiteY55" fmla="*/ 38484 h 111146"/>
                <a:gd name="connsiteX56" fmla="*/ 10281 w 83359"/>
                <a:gd name="connsiteY56" fmla="*/ 41124 h 111146"/>
                <a:gd name="connsiteX57" fmla="*/ 10281 w 83359"/>
                <a:gd name="connsiteY57" fmla="*/ 46265 h 111146"/>
                <a:gd name="connsiteX58" fmla="*/ 7641 w 83359"/>
                <a:gd name="connsiteY58" fmla="*/ 43625 h 111146"/>
                <a:gd name="connsiteX59" fmla="*/ 5141 w 83359"/>
                <a:gd name="connsiteY59" fmla="*/ 38484 h 111146"/>
                <a:gd name="connsiteX60" fmla="*/ 5141 w 83359"/>
                <a:gd name="connsiteY60" fmla="*/ 41124 h 111146"/>
                <a:gd name="connsiteX61" fmla="*/ 7641 w 83359"/>
                <a:gd name="connsiteY61" fmla="*/ 46265 h 111146"/>
                <a:gd name="connsiteX62" fmla="*/ 7641 w 83359"/>
                <a:gd name="connsiteY62" fmla="*/ 48765 h 111146"/>
                <a:gd name="connsiteX63" fmla="*/ 10281 w 83359"/>
                <a:gd name="connsiteY63" fmla="*/ 48765 h 111146"/>
                <a:gd name="connsiteX64" fmla="*/ 10281 w 83359"/>
                <a:gd name="connsiteY64" fmla="*/ 51405 h 111146"/>
                <a:gd name="connsiteX65" fmla="*/ 10281 w 83359"/>
                <a:gd name="connsiteY65" fmla="*/ 48765 h 111146"/>
                <a:gd name="connsiteX66" fmla="*/ 7641 w 83359"/>
                <a:gd name="connsiteY66" fmla="*/ 48765 h 111146"/>
                <a:gd name="connsiteX67" fmla="*/ 2501 w 83359"/>
                <a:gd name="connsiteY67" fmla="*/ 43625 h 111146"/>
                <a:gd name="connsiteX68" fmla="*/ 2501 w 83359"/>
                <a:gd name="connsiteY68" fmla="*/ 41124 h 111146"/>
                <a:gd name="connsiteX69" fmla="*/ 0 w 83359"/>
                <a:gd name="connsiteY69" fmla="*/ 41124 h 111146"/>
                <a:gd name="connsiteX70" fmla="*/ 0 w 83359"/>
                <a:gd name="connsiteY70" fmla="*/ 38484 h 111146"/>
                <a:gd name="connsiteX71" fmla="*/ 2501 w 83359"/>
                <a:gd name="connsiteY71" fmla="*/ 23202 h 111146"/>
                <a:gd name="connsiteX72" fmla="*/ 5141 w 83359"/>
                <a:gd name="connsiteY72" fmla="*/ 15422 h 111146"/>
                <a:gd name="connsiteX73" fmla="*/ 10281 w 83359"/>
                <a:gd name="connsiteY73" fmla="*/ 10281 h 111146"/>
                <a:gd name="connsiteX74" fmla="*/ 12921 w 83359"/>
                <a:gd name="connsiteY74" fmla="*/ 10281 h 111146"/>
                <a:gd name="connsiteX75" fmla="*/ 10281 w 83359"/>
                <a:gd name="connsiteY75" fmla="*/ 12921 h 111146"/>
                <a:gd name="connsiteX76" fmla="*/ 12921 w 83359"/>
                <a:gd name="connsiteY76" fmla="*/ 10281 h 111146"/>
                <a:gd name="connsiteX77" fmla="*/ 15422 w 83359"/>
                <a:gd name="connsiteY77" fmla="*/ 10281 h 111146"/>
                <a:gd name="connsiteX78" fmla="*/ 12921 w 83359"/>
                <a:gd name="connsiteY78" fmla="*/ 12921 h 111146"/>
                <a:gd name="connsiteX79" fmla="*/ 12921 w 83359"/>
                <a:gd name="connsiteY79" fmla="*/ 15422 h 111146"/>
                <a:gd name="connsiteX80" fmla="*/ 15422 w 83359"/>
                <a:gd name="connsiteY80" fmla="*/ 15422 h 111146"/>
                <a:gd name="connsiteX81" fmla="*/ 15422 w 83359"/>
                <a:gd name="connsiteY81" fmla="*/ 18061 h 111146"/>
                <a:gd name="connsiteX82" fmla="*/ 18061 w 83359"/>
                <a:gd name="connsiteY82" fmla="*/ 18061 h 111146"/>
                <a:gd name="connsiteX83" fmla="*/ 18061 w 83359"/>
                <a:gd name="connsiteY83" fmla="*/ 15422 h 111146"/>
                <a:gd name="connsiteX84" fmla="*/ 23202 w 83359"/>
                <a:gd name="connsiteY84" fmla="*/ 15422 h 111146"/>
                <a:gd name="connsiteX85" fmla="*/ 23202 w 83359"/>
                <a:gd name="connsiteY85" fmla="*/ 12921 h 111146"/>
                <a:gd name="connsiteX86" fmla="*/ 25842 w 83359"/>
                <a:gd name="connsiteY86" fmla="*/ 12921 h 111146"/>
                <a:gd name="connsiteX87" fmla="*/ 25842 w 83359"/>
                <a:gd name="connsiteY87" fmla="*/ 10281 h 111146"/>
                <a:gd name="connsiteX88" fmla="*/ 30982 w 83359"/>
                <a:gd name="connsiteY88" fmla="*/ 10281 h 111146"/>
                <a:gd name="connsiteX89" fmla="*/ 33483 w 83359"/>
                <a:gd name="connsiteY89" fmla="*/ 10281 h 111146"/>
                <a:gd name="connsiteX90" fmla="*/ 33483 w 83359"/>
                <a:gd name="connsiteY90" fmla="*/ 5141 h 111146"/>
                <a:gd name="connsiteX91" fmla="*/ 33483 w 83359"/>
                <a:gd name="connsiteY91" fmla="*/ 2640 h 111146"/>
                <a:gd name="connsiteX92" fmla="*/ 30982 w 83359"/>
                <a:gd name="connsiteY92" fmla="*/ 2640 h 111146"/>
                <a:gd name="connsiteX93" fmla="*/ 25842 w 83359"/>
                <a:gd name="connsiteY93" fmla="*/ 5141 h 111146"/>
                <a:gd name="connsiteX94" fmla="*/ 25842 w 83359"/>
                <a:gd name="connsiteY94" fmla="*/ 0 h 111146"/>
                <a:gd name="connsiteX95" fmla="*/ 25842 w 83359"/>
                <a:gd name="connsiteY95" fmla="*/ 5141 h 111146"/>
                <a:gd name="connsiteX96" fmla="*/ 23202 w 83359"/>
                <a:gd name="connsiteY96" fmla="*/ 5141 h 111146"/>
                <a:gd name="connsiteX97" fmla="*/ 23202 w 83359"/>
                <a:gd name="connsiteY97" fmla="*/ 2640 h 111146"/>
                <a:gd name="connsiteX98" fmla="*/ 20562 w 83359"/>
                <a:gd name="connsiteY98" fmla="*/ 5141 h 111146"/>
                <a:gd name="connsiteX99" fmla="*/ 20562 w 83359"/>
                <a:gd name="connsiteY99" fmla="*/ 2640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111146">
                  <a:moveTo>
                    <a:pt x="74746" y="112953"/>
                  </a:moveTo>
                  <a:lnTo>
                    <a:pt x="77386" y="110452"/>
                  </a:lnTo>
                  <a:lnTo>
                    <a:pt x="77386" y="105311"/>
                  </a:lnTo>
                  <a:lnTo>
                    <a:pt x="79887" y="97670"/>
                  </a:lnTo>
                  <a:lnTo>
                    <a:pt x="79887" y="100171"/>
                  </a:lnTo>
                  <a:lnTo>
                    <a:pt x="79887" y="95030"/>
                  </a:lnTo>
                  <a:lnTo>
                    <a:pt x="82526" y="92529"/>
                  </a:lnTo>
                  <a:lnTo>
                    <a:pt x="82526" y="89890"/>
                  </a:lnTo>
                  <a:lnTo>
                    <a:pt x="85166" y="89890"/>
                  </a:lnTo>
                  <a:lnTo>
                    <a:pt x="85166" y="87389"/>
                  </a:lnTo>
                  <a:lnTo>
                    <a:pt x="87667" y="87389"/>
                  </a:lnTo>
                  <a:lnTo>
                    <a:pt x="85166" y="84749"/>
                  </a:lnTo>
                  <a:lnTo>
                    <a:pt x="87667" y="79609"/>
                  </a:lnTo>
                  <a:lnTo>
                    <a:pt x="85166" y="79609"/>
                  </a:lnTo>
                  <a:lnTo>
                    <a:pt x="85166" y="77108"/>
                  </a:lnTo>
                  <a:lnTo>
                    <a:pt x="85166" y="71967"/>
                  </a:lnTo>
                  <a:lnTo>
                    <a:pt x="87667" y="69328"/>
                  </a:lnTo>
                  <a:lnTo>
                    <a:pt x="87667" y="64326"/>
                  </a:lnTo>
                  <a:lnTo>
                    <a:pt x="87667" y="61686"/>
                  </a:lnTo>
                  <a:lnTo>
                    <a:pt x="90307" y="61686"/>
                  </a:lnTo>
                  <a:lnTo>
                    <a:pt x="87667" y="61686"/>
                  </a:lnTo>
                  <a:lnTo>
                    <a:pt x="87667" y="56546"/>
                  </a:lnTo>
                  <a:lnTo>
                    <a:pt x="87667" y="51405"/>
                  </a:lnTo>
                  <a:lnTo>
                    <a:pt x="82526" y="46265"/>
                  </a:lnTo>
                  <a:lnTo>
                    <a:pt x="79887" y="46265"/>
                  </a:lnTo>
                  <a:lnTo>
                    <a:pt x="72245" y="51405"/>
                  </a:lnTo>
                  <a:lnTo>
                    <a:pt x="67105" y="54045"/>
                  </a:lnTo>
                  <a:lnTo>
                    <a:pt x="67105" y="51405"/>
                  </a:lnTo>
                  <a:lnTo>
                    <a:pt x="64465" y="51405"/>
                  </a:lnTo>
                  <a:lnTo>
                    <a:pt x="64465" y="48765"/>
                  </a:lnTo>
                  <a:lnTo>
                    <a:pt x="59325" y="48765"/>
                  </a:lnTo>
                  <a:lnTo>
                    <a:pt x="56685" y="48765"/>
                  </a:lnTo>
                  <a:lnTo>
                    <a:pt x="56685" y="46265"/>
                  </a:lnTo>
                  <a:lnTo>
                    <a:pt x="54045" y="48765"/>
                  </a:lnTo>
                  <a:lnTo>
                    <a:pt x="48905" y="48765"/>
                  </a:lnTo>
                  <a:lnTo>
                    <a:pt x="43764" y="48765"/>
                  </a:lnTo>
                  <a:lnTo>
                    <a:pt x="41263" y="48765"/>
                  </a:lnTo>
                  <a:lnTo>
                    <a:pt x="41263" y="51405"/>
                  </a:lnTo>
                  <a:lnTo>
                    <a:pt x="38623" y="51405"/>
                  </a:lnTo>
                  <a:lnTo>
                    <a:pt x="41263" y="51405"/>
                  </a:lnTo>
                  <a:lnTo>
                    <a:pt x="38623" y="54045"/>
                  </a:lnTo>
                  <a:lnTo>
                    <a:pt x="38623" y="56546"/>
                  </a:lnTo>
                  <a:lnTo>
                    <a:pt x="36123" y="59185"/>
                  </a:lnTo>
                  <a:lnTo>
                    <a:pt x="38623" y="59185"/>
                  </a:lnTo>
                  <a:lnTo>
                    <a:pt x="36123" y="61686"/>
                  </a:lnTo>
                  <a:lnTo>
                    <a:pt x="33483" y="61686"/>
                  </a:lnTo>
                  <a:lnTo>
                    <a:pt x="28342" y="59185"/>
                  </a:lnTo>
                  <a:lnTo>
                    <a:pt x="25842" y="59185"/>
                  </a:lnTo>
                  <a:lnTo>
                    <a:pt x="23202" y="56546"/>
                  </a:lnTo>
                  <a:lnTo>
                    <a:pt x="23202" y="54045"/>
                  </a:lnTo>
                  <a:lnTo>
                    <a:pt x="20562" y="54045"/>
                  </a:lnTo>
                  <a:lnTo>
                    <a:pt x="18061" y="48765"/>
                  </a:lnTo>
                  <a:lnTo>
                    <a:pt x="12921" y="43625"/>
                  </a:lnTo>
                  <a:lnTo>
                    <a:pt x="10281" y="38484"/>
                  </a:lnTo>
                  <a:lnTo>
                    <a:pt x="7641" y="35984"/>
                  </a:lnTo>
                  <a:lnTo>
                    <a:pt x="7641" y="38484"/>
                  </a:lnTo>
                  <a:lnTo>
                    <a:pt x="10281" y="41124"/>
                  </a:lnTo>
                  <a:lnTo>
                    <a:pt x="10281" y="46265"/>
                  </a:lnTo>
                  <a:lnTo>
                    <a:pt x="7641" y="43625"/>
                  </a:lnTo>
                  <a:lnTo>
                    <a:pt x="5141" y="38484"/>
                  </a:lnTo>
                  <a:lnTo>
                    <a:pt x="5141" y="41124"/>
                  </a:lnTo>
                  <a:lnTo>
                    <a:pt x="7641" y="46265"/>
                  </a:lnTo>
                  <a:lnTo>
                    <a:pt x="7641" y="48765"/>
                  </a:lnTo>
                  <a:lnTo>
                    <a:pt x="10281" y="48765"/>
                  </a:lnTo>
                  <a:lnTo>
                    <a:pt x="10281" y="51405"/>
                  </a:lnTo>
                  <a:lnTo>
                    <a:pt x="10281" y="48765"/>
                  </a:lnTo>
                  <a:lnTo>
                    <a:pt x="7641" y="48765"/>
                  </a:lnTo>
                  <a:lnTo>
                    <a:pt x="2501" y="43625"/>
                  </a:lnTo>
                  <a:lnTo>
                    <a:pt x="2501" y="41124"/>
                  </a:lnTo>
                  <a:lnTo>
                    <a:pt x="0" y="41124"/>
                  </a:lnTo>
                  <a:lnTo>
                    <a:pt x="0" y="38484"/>
                  </a:lnTo>
                  <a:lnTo>
                    <a:pt x="2501" y="23202"/>
                  </a:lnTo>
                  <a:lnTo>
                    <a:pt x="5141" y="15422"/>
                  </a:lnTo>
                  <a:lnTo>
                    <a:pt x="10281" y="10281"/>
                  </a:lnTo>
                  <a:lnTo>
                    <a:pt x="12921" y="10281"/>
                  </a:lnTo>
                  <a:lnTo>
                    <a:pt x="10281" y="12921"/>
                  </a:lnTo>
                  <a:lnTo>
                    <a:pt x="12921" y="10281"/>
                  </a:lnTo>
                  <a:lnTo>
                    <a:pt x="15422" y="10281"/>
                  </a:lnTo>
                  <a:lnTo>
                    <a:pt x="12921" y="12921"/>
                  </a:lnTo>
                  <a:lnTo>
                    <a:pt x="12921" y="15422"/>
                  </a:lnTo>
                  <a:lnTo>
                    <a:pt x="15422" y="15422"/>
                  </a:lnTo>
                  <a:lnTo>
                    <a:pt x="15422" y="18061"/>
                  </a:lnTo>
                  <a:lnTo>
                    <a:pt x="18061" y="18061"/>
                  </a:lnTo>
                  <a:lnTo>
                    <a:pt x="18061" y="15422"/>
                  </a:lnTo>
                  <a:lnTo>
                    <a:pt x="23202" y="15422"/>
                  </a:lnTo>
                  <a:lnTo>
                    <a:pt x="23202" y="12921"/>
                  </a:lnTo>
                  <a:lnTo>
                    <a:pt x="25842" y="12921"/>
                  </a:lnTo>
                  <a:lnTo>
                    <a:pt x="25842" y="10281"/>
                  </a:lnTo>
                  <a:lnTo>
                    <a:pt x="30982" y="10281"/>
                  </a:lnTo>
                  <a:lnTo>
                    <a:pt x="33483" y="10281"/>
                  </a:lnTo>
                  <a:lnTo>
                    <a:pt x="33483" y="5141"/>
                  </a:lnTo>
                  <a:lnTo>
                    <a:pt x="33483" y="2640"/>
                  </a:lnTo>
                  <a:lnTo>
                    <a:pt x="30982" y="2640"/>
                  </a:lnTo>
                  <a:lnTo>
                    <a:pt x="25842" y="5141"/>
                  </a:lnTo>
                  <a:lnTo>
                    <a:pt x="25842" y="0"/>
                  </a:lnTo>
                  <a:lnTo>
                    <a:pt x="25842" y="5141"/>
                  </a:lnTo>
                  <a:lnTo>
                    <a:pt x="23202" y="5141"/>
                  </a:lnTo>
                  <a:lnTo>
                    <a:pt x="23202" y="2640"/>
                  </a:lnTo>
                  <a:lnTo>
                    <a:pt x="20562" y="5141"/>
                  </a:lnTo>
                  <a:lnTo>
                    <a:pt x="20562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2258D80-C381-4813-90CD-F37D40EA4D31}"/>
                </a:ext>
              </a:extLst>
            </p:cNvPr>
            <p:cNvSpPr/>
            <p:nvPr/>
          </p:nvSpPr>
          <p:spPr>
            <a:xfrm>
              <a:off x="7498724" y="1746122"/>
              <a:ext cx="138933" cy="97253"/>
            </a:xfrm>
            <a:custGeom>
              <a:avLst/>
              <a:gdLst>
                <a:gd name="connsiteX0" fmla="*/ 12921 w 138933"/>
                <a:gd name="connsiteY0" fmla="*/ 107812 h 97253"/>
                <a:gd name="connsiteX1" fmla="*/ 12921 w 138933"/>
                <a:gd name="connsiteY1" fmla="*/ 110313 h 97253"/>
                <a:gd name="connsiteX2" fmla="*/ 10420 w 138933"/>
                <a:gd name="connsiteY2" fmla="*/ 107812 h 97253"/>
                <a:gd name="connsiteX3" fmla="*/ 5279 w 138933"/>
                <a:gd name="connsiteY3" fmla="*/ 107812 h 97253"/>
                <a:gd name="connsiteX4" fmla="*/ 2640 w 138933"/>
                <a:gd name="connsiteY4" fmla="*/ 107812 h 97253"/>
                <a:gd name="connsiteX5" fmla="*/ 0 w 138933"/>
                <a:gd name="connsiteY5" fmla="*/ 105172 h 97253"/>
                <a:gd name="connsiteX6" fmla="*/ 0 w 138933"/>
                <a:gd name="connsiteY6" fmla="*/ 100171 h 97253"/>
                <a:gd name="connsiteX7" fmla="*/ 2640 w 138933"/>
                <a:gd name="connsiteY7" fmla="*/ 100171 h 97253"/>
                <a:gd name="connsiteX8" fmla="*/ 5279 w 138933"/>
                <a:gd name="connsiteY8" fmla="*/ 97531 h 97253"/>
                <a:gd name="connsiteX9" fmla="*/ 10420 w 138933"/>
                <a:gd name="connsiteY9" fmla="*/ 95030 h 97253"/>
                <a:gd name="connsiteX10" fmla="*/ 12921 w 138933"/>
                <a:gd name="connsiteY10" fmla="*/ 89890 h 97253"/>
                <a:gd name="connsiteX11" fmla="*/ 18200 w 138933"/>
                <a:gd name="connsiteY11" fmla="*/ 89890 h 97253"/>
                <a:gd name="connsiteX12" fmla="*/ 20701 w 138933"/>
                <a:gd name="connsiteY12" fmla="*/ 87250 h 97253"/>
                <a:gd name="connsiteX13" fmla="*/ 20701 w 138933"/>
                <a:gd name="connsiteY13" fmla="*/ 92391 h 97253"/>
                <a:gd name="connsiteX14" fmla="*/ 25842 w 138933"/>
                <a:gd name="connsiteY14" fmla="*/ 89890 h 97253"/>
                <a:gd name="connsiteX15" fmla="*/ 30982 w 138933"/>
                <a:gd name="connsiteY15" fmla="*/ 89890 h 97253"/>
                <a:gd name="connsiteX16" fmla="*/ 41263 w 138933"/>
                <a:gd name="connsiteY16" fmla="*/ 87250 h 97253"/>
                <a:gd name="connsiteX17" fmla="*/ 49043 w 138933"/>
                <a:gd name="connsiteY17" fmla="*/ 84749 h 97253"/>
                <a:gd name="connsiteX18" fmla="*/ 67105 w 138933"/>
                <a:gd name="connsiteY18" fmla="*/ 84749 h 97253"/>
                <a:gd name="connsiteX19" fmla="*/ 72245 w 138933"/>
                <a:gd name="connsiteY19" fmla="*/ 82109 h 97253"/>
                <a:gd name="connsiteX20" fmla="*/ 72245 w 138933"/>
                <a:gd name="connsiteY20" fmla="*/ 84749 h 97253"/>
                <a:gd name="connsiteX21" fmla="*/ 77525 w 138933"/>
                <a:gd name="connsiteY21" fmla="*/ 84749 h 97253"/>
                <a:gd name="connsiteX22" fmla="*/ 80026 w 138933"/>
                <a:gd name="connsiteY22" fmla="*/ 84749 h 97253"/>
                <a:gd name="connsiteX23" fmla="*/ 85166 w 138933"/>
                <a:gd name="connsiteY23" fmla="*/ 84749 h 97253"/>
                <a:gd name="connsiteX24" fmla="*/ 85166 w 138933"/>
                <a:gd name="connsiteY24" fmla="*/ 87250 h 97253"/>
                <a:gd name="connsiteX25" fmla="*/ 90307 w 138933"/>
                <a:gd name="connsiteY25" fmla="*/ 84749 h 97253"/>
                <a:gd name="connsiteX26" fmla="*/ 92946 w 138933"/>
                <a:gd name="connsiteY26" fmla="*/ 84749 h 97253"/>
                <a:gd name="connsiteX27" fmla="*/ 95447 w 138933"/>
                <a:gd name="connsiteY27" fmla="*/ 82109 h 97253"/>
                <a:gd name="connsiteX28" fmla="*/ 95447 w 138933"/>
                <a:gd name="connsiteY28" fmla="*/ 84749 h 97253"/>
                <a:gd name="connsiteX29" fmla="*/ 100588 w 138933"/>
                <a:gd name="connsiteY29" fmla="*/ 79609 h 97253"/>
                <a:gd name="connsiteX30" fmla="*/ 103227 w 138933"/>
                <a:gd name="connsiteY30" fmla="*/ 76969 h 97253"/>
                <a:gd name="connsiteX31" fmla="*/ 108368 w 138933"/>
                <a:gd name="connsiteY31" fmla="*/ 74468 h 97253"/>
                <a:gd name="connsiteX32" fmla="*/ 105867 w 138933"/>
                <a:gd name="connsiteY32" fmla="*/ 71828 h 97253"/>
                <a:gd name="connsiteX33" fmla="*/ 108368 w 138933"/>
                <a:gd name="connsiteY33" fmla="*/ 71828 h 97253"/>
                <a:gd name="connsiteX34" fmla="*/ 113647 w 138933"/>
                <a:gd name="connsiteY34" fmla="*/ 66688 h 97253"/>
                <a:gd name="connsiteX35" fmla="*/ 111008 w 138933"/>
                <a:gd name="connsiteY35" fmla="*/ 66688 h 97253"/>
                <a:gd name="connsiteX36" fmla="*/ 113647 w 138933"/>
                <a:gd name="connsiteY36" fmla="*/ 64187 h 97253"/>
                <a:gd name="connsiteX37" fmla="*/ 116148 w 138933"/>
                <a:gd name="connsiteY37" fmla="*/ 64187 h 97253"/>
                <a:gd name="connsiteX38" fmla="*/ 118788 w 138933"/>
                <a:gd name="connsiteY38" fmla="*/ 59047 h 97253"/>
                <a:gd name="connsiteX39" fmla="*/ 121428 w 138933"/>
                <a:gd name="connsiteY39" fmla="*/ 56546 h 97253"/>
                <a:gd name="connsiteX40" fmla="*/ 123928 w 138933"/>
                <a:gd name="connsiteY40" fmla="*/ 59047 h 97253"/>
                <a:gd name="connsiteX41" fmla="*/ 131709 w 138933"/>
                <a:gd name="connsiteY41" fmla="*/ 53906 h 97253"/>
                <a:gd name="connsiteX42" fmla="*/ 134348 w 138933"/>
                <a:gd name="connsiteY42" fmla="*/ 53906 h 97253"/>
                <a:gd name="connsiteX43" fmla="*/ 134348 w 138933"/>
                <a:gd name="connsiteY43" fmla="*/ 51405 h 97253"/>
                <a:gd name="connsiteX44" fmla="*/ 134348 w 138933"/>
                <a:gd name="connsiteY44" fmla="*/ 46265 h 97253"/>
                <a:gd name="connsiteX45" fmla="*/ 139489 w 138933"/>
                <a:gd name="connsiteY45" fmla="*/ 48766 h 97253"/>
                <a:gd name="connsiteX46" fmla="*/ 134348 w 138933"/>
                <a:gd name="connsiteY46" fmla="*/ 46265 h 97253"/>
                <a:gd name="connsiteX47" fmla="*/ 134348 w 138933"/>
                <a:gd name="connsiteY47" fmla="*/ 43625 h 97253"/>
                <a:gd name="connsiteX48" fmla="*/ 136988 w 138933"/>
                <a:gd name="connsiteY48" fmla="*/ 40985 h 97253"/>
                <a:gd name="connsiteX49" fmla="*/ 134348 w 138933"/>
                <a:gd name="connsiteY49" fmla="*/ 33344 h 97253"/>
                <a:gd name="connsiteX50" fmla="*/ 131709 w 138933"/>
                <a:gd name="connsiteY50" fmla="*/ 33344 h 97253"/>
                <a:gd name="connsiteX51" fmla="*/ 131709 w 138933"/>
                <a:gd name="connsiteY51" fmla="*/ 28203 h 97253"/>
                <a:gd name="connsiteX52" fmla="*/ 129208 w 138933"/>
                <a:gd name="connsiteY52" fmla="*/ 28203 h 97253"/>
                <a:gd name="connsiteX53" fmla="*/ 129208 w 138933"/>
                <a:gd name="connsiteY53" fmla="*/ 25703 h 97253"/>
                <a:gd name="connsiteX54" fmla="*/ 126568 w 138933"/>
                <a:gd name="connsiteY54" fmla="*/ 20562 h 97253"/>
                <a:gd name="connsiteX55" fmla="*/ 121428 w 138933"/>
                <a:gd name="connsiteY55" fmla="*/ 25703 h 97253"/>
                <a:gd name="connsiteX56" fmla="*/ 118788 w 138933"/>
                <a:gd name="connsiteY56" fmla="*/ 28203 h 97253"/>
                <a:gd name="connsiteX57" fmla="*/ 121428 w 138933"/>
                <a:gd name="connsiteY57" fmla="*/ 33344 h 97253"/>
                <a:gd name="connsiteX58" fmla="*/ 118788 w 138933"/>
                <a:gd name="connsiteY58" fmla="*/ 33344 h 97253"/>
                <a:gd name="connsiteX59" fmla="*/ 118788 w 138933"/>
                <a:gd name="connsiteY59" fmla="*/ 35845 h 97253"/>
                <a:gd name="connsiteX60" fmla="*/ 116148 w 138933"/>
                <a:gd name="connsiteY60" fmla="*/ 38484 h 97253"/>
                <a:gd name="connsiteX61" fmla="*/ 113647 w 138933"/>
                <a:gd name="connsiteY61" fmla="*/ 38484 h 97253"/>
                <a:gd name="connsiteX62" fmla="*/ 113647 w 138933"/>
                <a:gd name="connsiteY62" fmla="*/ 43625 h 97253"/>
                <a:gd name="connsiteX63" fmla="*/ 111008 w 138933"/>
                <a:gd name="connsiteY63" fmla="*/ 46265 h 97253"/>
                <a:gd name="connsiteX64" fmla="*/ 111008 w 138933"/>
                <a:gd name="connsiteY64" fmla="*/ 48766 h 97253"/>
                <a:gd name="connsiteX65" fmla="*/ 105867 w 138933"/>
                <a:gd name="connsiteY65" fmla="*/ 53906 h 97253"/>
                <a:gd name="connsiteX66" fmla="*/ 103227 w 138933"/>
                <a:gd name="connsiteY66" fmla="*/ 53906 h 97253"/>
                <a:gd name="connsiteX67" fmla="*/ 100588 w 138933"/>
                <a:gd name="connsiteY67" fmla="*/ 56546 h 97253"/>
                <a:gd name="connsiteX68" fmla="*/ 100588 w 138933"/>
                <a:gd name="connsiteY68" fmla="*/ 53906 h 97253"/>
                <a:gd name="connsiteX69" fmla="*/ 98087 w 138933"/>
                <a:gd name="connsiteY69" fmla="*/ 56546 h 97253"/>
                <a:gd name="connsiteX70" fmla="*/ 92946 w 138933"/>
                <a:gd name="connsiteY70" fmla="*/ 56546 h 97253"/>
                <a:gd name="connsiteX71" fmla="*/ 90307 w 138933"/>
                <a:gd name="connsiteY71" fmla="*/ 56546 h 97253"/>
                <a:gd name="connsiteX72" fmla="*/ 80026 w 138933"/>
                <a:gd name="connsiteY72" fmla="*/ 56546 h 97253"/>
                <a:gd name="connsiteX73" fmla="*/ 77525 w 138933"/>
                <a:gd name="connsiteY73" fmla="*/ 53906 h 97253"/>
                <a:gd name="connsiteX74" fmla="*/ 72245 w 138933"/>
                <a:gd name="connsiteY74" fmla="*/ 53906 h 97253"/>
                <a:gd name="connsiteX75" fmla="*/ 69744 w 138933"/>
                <a:gd name="connsiteY75" fmla="*/ 51405 h 97253"/>
                <a:gd name="connsiteX76" fmla="*/ 69744 w 138933"/>
                <a:gd name="connsiteY76" fmla="*/ 48766 h 97253"/>
                <a:gd name="connsiteX77" fmla="*/ 72245 w 138933"/>
                <a:gd name="connsiteY77" fmla="*/ 40985 h 97253"/>
                <a:gd name="connsiteX78" fmla="*/ 69744 w 138933"/>
                <a:gd name="connsiteY78" fmla="*/ 38484 h 97253"/>
                <a:gd name="connsiteX79" fmla="*/ 69744 w 138933"/>
                <a:gd name="connsiteY79" fmla="*/ 33344 h 97253"/>
                <a:gd name="connsiteX80" fmla="*/ 69744 w 138933"/>
                <a:gd name="connsiteY80" fmla="*/ 30843 h 97253"/>
                <a:gd name="connsiteX81" fmla="*/ 77525 w 138933"/>
                <a:gd name="connsiteY81" fmla="*/ 28203 h 97253"/>
                <a:gd name="connsiteX82" fmla="*/ 85166 w 138933"/>
                <a:gd name="connsiteY82" fmla="*/ 23063 h 97253"/>
                <a:gd name="connsiteX83" fmla="*/ 90307 w 138933"/>
                <a:gd name="connsiteY83" fmla="*/ 17922 h 97253"/>
                <a:gd name="connsiteX84" fmla="*/ 90307 w 138933"/>
                <a:gd name="connsiteY84" fmla="*/ 12782 h 97253"/>
                <a:gd name="connsiteX85" fmla="*/ 92946 w 138933"/>
                <a:gd name="connsiteY85" fmla="*/ 12782 h 97253"/>
                <a:gd name="connsiteX86" fmla="*/ 92946 w 138933"/>
                <a:gd name="connsiteY86" fmla="*/ 7641 h 97253"/>
                <a:gd name="connsiteX87" fmla="*/ 92946 w 138933"/>
                <a:gd name="connsiteY87" fmla="*/ 5141 h 97253"/>
                <a:gd name="connsiteX88" fmla="*/ 90307 w 138933"/>
                <a:gd name="connsiteY88" fmla="*/ 2501 h 97253"/>
                <a:gd name="connsiteX89" fmla="*/ 90307 w 138933"/>
                <a:gd name="connsiteY89" fmla="*/ 0 h 97253"/>
                <a:gd name="connsiteX90" fmla="*/ 77525 w 138933"/>
                <a:gd name="connsiteY90" fmla="*/ 5141 h 97253"/>
                <a:gd name="connsiteX91" fmla="*/ 77525 w 138933"/>
                <a:gd name="connsiteY91" fmla="*/ 7641 h 97253"/>
                <a:gd name="connsiteX92" fmla="*/ 72245 w 138933"/>
                <a:gd name="connsiteY92" fmla="*/ 7641 h 97253"/>
                <a:gd name="connsiteX93" fmla="*/ 69744 w 138933"/>
                <a:gd name="connsiteY93" fmla="*/ 5141 h 97253"/>
                <a:gd name="connsiteX94" fmla="*/ 64604 w 138933"/>
                <a:gd name="connsiteY94" fmla="*/ 5141 h 97253"/>
                <a:gd name="connsiteX95" fmla="*/ 61964 w 138933"/>
                <a:gd name="connsiteY95" fmla="*/ 5141 h 97253"/>
                <a:gd name="connsiteX96" fmla="*/ 64604 w 138933"/>
                <a:gd name="connsiteY96" fmla="*/ 2501 h 97253"/>
                <a:gd name="connsiteX97" fmla="*/ 69744 w 138933"/>
                <a:gd name="connsiteY97" fmla="*/ 2501 h 97253"/>
                <a:gd name="connsiteX98" fmla="*/ 74885 w 138933"/>
                <a:gd name="connsiteY98" fmla="*/ 2501 h 97253"/>
                <a:gd name="connsiteX99" fmla="*/ 77525 w 138933"/>
                <a:gd name="connsiteY99" fmla="*/ 2501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97253">
                  <a:moveTo>
                    <a:pt x="12921" y="107812"/>
                  </a:moveTo>
                  <a:lnTo>
                    <a:pt x="12921" y="110313"/>
                  </a:lnTo>
                  <a:lnTo>
                    <a:pt x="10420" y="107812"/>
                  </a:lnTo>
                  <a:lnTo>
                    <a:pt x="5279" y="107812"/>
                  </a:lnTo>
                  <a:lnTo>
                    <a:pt x="2640" y="107812"/>
                  </a:lnTo>
                  <a:lnTo>
                    <a:pt x="0" y="105172"/>
                  </a:lnTo>
                  <a:lnTo>
                    <a:pt x="0" y="100171"/>
                  </a:lnTo>
                  <a:lnTo>
                    <a:pt x="2640" y="100171"/>
                  </a:lnTo>
                  <a:lnTo>
                    <a:pt x="5279" y="97531"/>
                  </a:lnTo>
                  <a:lnTo>
                    <a:pt x="10420" y="95030"/>
                  </a:lnTo>
                  <a:lnTo>
                    <a:pt x="12921" y="89890"/>
                  </a:lnTo>
                  <a:lnTo>
                    <a:pt x="18200" y="89890"/>
                  </a:lnTo>
                  <a:lnTo>
                    <a:pt x="20701" y="87250"/>
                  </a:lnTo>
                  <a:lnTo>
                    <a:pt x="20701" y="92391"/>
                  </a:lnTo>
                  <a:lnTo>
                    <a:pt x="25842" y="89890"/>
                  </a:lnTo>
                  <a:lnTo>
                    <a:pt x="30982" y="89890"/>
                  </a:lnTo>
                  <a:lnTo>
                    <a:pt x="41263" y="87250"/>
                  </a:lnTo>
                  <a:lnTo>
                    <a:pt x="49043" y="84749"/>
                  </a:lnTo>
                  <a:lnTo>
                    <a:pt x="67105" y="84749"/>
                  </a:lnTo>
                  <a:lnTo>
                    <a:pt x="72245" y="82109"/>
                  </a:lnTo>
                  <a:lnTo>
                    <a:pt x="72245" y="84749"/>
                  </a:lnTo>
                  <a:lnTo>
                    <a:pt x="77525" y="84749"/>
                  </a:lnTo>
                  <a:lnTo>
                    <a:pt x="80026" y="84749"/>
                  </a:lnTo>
                  <a:lnTo>
                    <a:pt x="85166" y="84749"/>
                  </a:lnTo>
                  <a:lnTo>
                    <a:pt x="85166" y="87250"/>
                  </a:lnTo>
                  <a:lnTo>
                    <a:pt x="90307" y="84749"/>
                  </a:lnTo>
                  <a:lnTo>
                    <a:pt x="92946" y="84749"/>
                  </a:lnTo>
                  <a:lnTo>
                    <a:pt x="95447" y="82109"/>
                  </a:lnTo>
                  <a:lnTo>
                    <a:pt x="95447" y="84749"/>
                  </a:lnTo>
                  <a:lnTo>
                    <a:pt x="100588" y="79609"/>
                  </a:lnTo>
                  <a:lnTo>
                    <a:pt x="103227" y="76969"/>
                  </a:lnTo>
                  <a:lnTo>
                    <a:pt x="108368" y="74468"/>
                  </a:lnTo>
                  <a:lnTo>
                    <a:pt x="105867" y="71828"/>
                  </a:lnTo>
                  <a:lnTo>
                    <a:pt x="108368" y="71828"/>
                  </a:lnTo>
                  <a:lnTo>
                    <a:pt x="113647" y="66688"/>
                  </a:lnTo>
                  <a:lnTo>
                    <a:pt x="111008" y="66688"/>
                  </a:lnTo>
                  <a:lnTo>
                    <a:pt x="113647" y="64187"/>
                  </a:lnTo>
                  <a:lnTo>
                    <a:pt x="116148" y="64187"/>
                  </a:lnTo>
                  <a:lnTo>
                    <a:pt x="118788" y="59047"/>
                  </a:lnTo>
                  <a:lnTo>
                    <a:pt x="121428" y="56546"/>
                  </a:lnTo>
                  <a:lnTo>
                    <a:pt x="123928" y="59047"/>
                  </a:lnTo>
                  <a:lnTo>
                    <a:pt x="131709" y="53906"/>
                  </a:lnTo>
                  <a:lnTo>
                    <a:pt x="134348" y="53906"/>
                  </a:lnTo>
                  <a:lnTo>
                    <a:pt x="134348" y="51405"/>
                  </a:lnTo>
                  <a:lnTo>
                    <a:pt x="134348" y="46265"/>
                  </a:lnTo>
                  <a:lnTo>
                    <a:pt x="139489" y="48766"/>
                  </a:lnTo>
                  <a:lnTo>
                    <a:pt x="134348" y="46265"/>
                  </a:lnTo>
                  <a:lnTo>
                    <a:pt x="134348" y="43625"/>
                  </a:lnTo>
                  <a:lnTo>
                    <a:pt x="136988" y="40985"/>
                  </a:lnTo>
                  <a:lnTo>
                    <a:pt x="134348" y="33344"/>
                  </a:lnTo>
                  <a:lnTo>
                    <a:pt x="131709" y="33344"/>
                  </a:lnTo>
                  <a:lnTo>
                    <a:pt x="131709" y="28203"/>
                  </a:lnTo>
                  <a:lnTo>
                    <a:pt x="129208" y="28203"/>
                  </a:lnTo>
                  <a:lnTo>
                    <a:pt x="129208" y="25703"/>
                  </a:lnTo>
                  <a:lnTo>
                    <a:pt x="126568" y="20562"/>
                  </a:lnTo>
                  <a:lnTo>
                    <a:pt x="121428" y="25703"/>
                  </a:lnTo>
                  <a:lnTo>
                    <a:pt x="118788" y="28203"/>
                  </a:lnTo>
                  <a:lnTo>
                    <a:pt x="121428" y="33344"/>
                  </a:lnTo>
                  <a:lnTo>
                    <a:pt x="118788" y="33344"/>
                  </a:lnTo>
                  <a:lnTo>
                    <a:pt x="118788" y="35845"/>
                  </a:lnTo>
                  <a:lnTo>
                    <a:pt x="116148" y="38484"/>
                  </a:lnTo>
                  <a:lnTo>
                    <a:pt x="113647" y="38484"/>
                  </a:lnTo>
                  <a:lnTo>
                    <a:pt x="113647" y="43625"/>
                  </a:lnTo>
                  <a:lnTo>
                    <a:pt x="111008" y="46265"/>
                  </a:lnTo>
                  <a:lnTo>
                    <a:pt x="111008" y="48766"/>
                  </a:lnTo>
                  <a:lnTo>
                    <a:pt x="105867" y="53906"/>
                  </a:lnTo>
                  <a:lnTo>
                    <a:pt x="103227" y="53906"/>
                  </a:lnTo>
                  <a:lnTo>
                    <a:pt x="100588" y="56546"/>
                  </a:lnTo>
                  <a:lnTo>
                    <a:pt x="100588" y="53906"/>
                  </a:lnTo>
                  <a:lnTo>
                    <a:pt x="98087" y="56546"/>
                  </a:lnTo>
                  <a:lnTo>
                    <a:pt x="92946" y="56546"/>
                  </a:lnTo>
                  <a:lnTo>
                    <a:pt x="90307" y="56546"/>
                  </a:lnTo>
                  <a:lnTo>
                    <a:pt x="80026" y="56546"/>
                  </a:lnTo>
                  <a:lnTo>
                    <a:pt x="77525" y="53906"/>
                  </a:lnTo>
                  <a:lnTo>
                    <a:pt x="72245" y="53906"/>
                  </a:lnTo>
                  <a:lnTo>
                    <a:pt x="69744" y="51405"/>
                  </a:lnTo>
                  <a:lnTo>
                    <a:pt x="69744" y="48766"/>
                  </a:lnTo>
                  <a:lnTo>
                    <a:pt x="72245" y="40985"/>
                  </a:lnTo>
                  <a:lnTo>
                    <a:pt x="69744" y="38484"/>
                  </a:lnTo>
                  <a:lnTo>
                    <a:pt x="69744" y="33344"/>
                  </a:lnTo>
                  <a:lnTo>
                    <a:pt x="69744" y="30843"/>
                  </a:lnTo>
                  <a:lnTo>
                    <a:pt x="77525" y="28203"/>
                  </a:lnTo>
                  <a:lnTo>
                    <a:pt x="85166" y="23063"/>
                  </a:lnTo>
                  <a:lnTo>
                    <a:pt x="90307" y="17922"/>
                  </a:lnTo>
                  <a:lnTo>
                    <a:pt x="90307" y="12782"/>
                  </a:lnTo>
                  <a:lnTo>
                    <a:pt x="92946" y="12782"/>
                  </a:lnTo>
                  <a:lnTo>
                    <a:pt x="92946" y="7641"/>
                  </a:lnTo>
                  <a:lnTo>
                    <a:pt x="92946" y="5141"/>
                  </a:lnTo>
                  <a:lnTo>
                    <a:pt x="90307" y="2501"/>
                  </a:lnTo>
                  <a:lnTo>
                    <a:pt x="90307" y="0"/>
                  </a:lnTo>
                  <a:lnTo>
                    <a:pt x="77525" y="5141"/>
                  </a:lnTo>
                  <a:lnTo>
                    <a:pt x="77525" y="7641"/>
                  </a:lnTo>
                  <a:lnTo>
                    <a:pt x="72245" y="7641"/>
                  </a:lnTo>
                  <a:lnTo>
                    <a:pt x="69744" y="5141"/>
                  </a:lnTo>
                  <a:lnTo>
                    <a:pt x="64604" y="5141"/>
                  </a:lnTo>
                  <a:lnTo>
                    <a:pt x="61964" y="5141"/>
                  </a:lnTo>
                  <a:lnTo>
                    <a:pt x="64604" y="2501"/>
                  </a:lnTo>
                  <a:lnTo>
                    <a:pt x="69744" y="2501"/>
                  </a:lnTo>
                  <a:lnTo>
                    <a:pt x="74885" y="2501"/>
                  </a:lnTo>
                  <a:lnTo>
                    <a:pt x="77525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1645FB71-51B9-4F9C-8A10-BEB15969E0C5}"/>
                </a:ext>
              </a:extLst>
            </p:cNvPr>
            <p:cNvSpPr/>
            <p:nvPr/>
          </p:nvSpPr>
          <p:spPr>
            <a:xfrm>
              <a:off x="7475523" y="1604827"/>
              <a:ext cx="111146" cy="138933"/>
            </a:xfrm>
            <a:custGeom>
              <a:avLst/>
              <a:gdLst>
                <a:gd name="connsiteX0" fmla="*/ 100727 w 111146"/>
                <a:gd name="connsiteY0" fmla="*/ 143796 h 138933"/>
                <a:gd name="connsiteX1" fmla="*/ 111008 w 111146"/>
                <a:gd name="connsiteY1" fmla="*/ 138655 h 138933"/>
                <a:gd name="connsiteX2" fmla="*/ 113508 w 111146"/>
                <a:gd name="connsiteY2" fmla="*/ 141295 h 138933"/>
                <a:gd name="connsiteX3" fmla="*/ 113508 w 111146"/>
                <a:gd name="connsiteY3" fmla="*/ 138655 h 138933"/>
                <a:gd name="connsiteX4" fmla="*/ 118649 w 111146"/>
                <a:gd name="connsiteY4" fmla="*/ 123373 h 138933"/>
                <a:gd name="connsiteX5" fmla="*/ 116148 w 111146"/>
                <a:gd name="connsiteY5" fmla="*/ 123373 h 138933"/>
                <a:gd name="connsiteX6" fmla="*/ 116148 w 111146"/>
                <a:gd name="connsiteY6" fmla="*/ 120733 h 138933"/>
                <a:gd name="connsiteX7" fmla="*/ 113508 w 111146"/>
                <a:gd name="connsiteY7" fmla="*/ 118232 h 138933"/>
                <a:gd name="connsiteX8" fmla="*/ 111008 w 111146"/>
                <a:gd name="connsiteY8" fmla="*/ 118232 h 138933"/>
                <a:gd name="connsiteX9" fmla="*/ 105867 w 111146"/>
                <a:gd name="connsiteY9" fmla="*/ 118232 h 138933"/>
                <a:gd name="connsiteX10" fmla="*/ 100727 w 111146"/>
                <a:gd name="connsiteY10" fmla="*/ 118232 h 138933"/>
                <a:gd name="connsiteX11" fmla="*/ 98087 w 111146"/>
                <a:gd name="connsiteY11" fmla="*/ 120733 h 138933"/>
                <a:gd name="connsiteX12" fmla="*/ 95447 w 111146"/>
                <a:gd name="connsiteY12" fmla="*/ 120733 h 138933"/>
                <a:gd name="connsiteX13" fmla="*/ 92946 w 111146"/>
                <a:gd name="connsiteY13" fmla="*/ 115592 h 138933"/>
                <a:gd name="connsiteX14" fmla="*/ 95447 w 111146"/>
                <a:gd name="connsiteY14" fmla="*/ 115592 h 138933"/>
                <a:gd name="connsiteX15" fmla="*/ 100727 w 111146"/>
                <a:gd name="connsiteY15" fmla="*/ 113092 h 138933"/>
                <a:gd name="connsiteX16" fmla="*/ 103227 w 111146"/>
                <a:gd name="connsiteY16" fmla="*/ 110452 h 138933"/>
                <a:gd name="connsiteX17" fmla="*/ 103227 w 111146"/>
                <a:gd name="connsiteY17" fmla="*/ 107951 h 138933"/>
                <a:gd name="connsiteX18" fmla="*/ 100727 w 111146"/>
                <a:gd name="connsiteY18" fmla="*/ 105311 h 138933"/>
                <a:gd name="connsiteX19" fmla="*/ 100727 w 111146"/>
                <a:gd name="connsiteY19" fmla="*/ 102810 h 138933"/>
                <a:gd name="connsiteX20" fmla="*/ 98087 w 111146"/>
                <a:gd name="connsiteY20" fmla="*/ 100171 h 138933"/>
                <a:gd name="connsiteX21" fmla="*/ 98087 w 111146"/>
                <a:gd name="connsiteY21" fmla="*/ 89751 h 138933"/>
                <a:gd name="connsiteX22" fmla="*/ 95447 w 111146"/>
                <a:gd name="connsiteY22" fmla="*/ 89751 h 138933"/>
                <a:gd name="connsiteX23" fmla="*/ 95447 w 111146"/>
                <a:gd name="connsiteY23" fmla="*/ 87250 h 138933"/>
                <a:gd name="connsiteX24" fmla="*/ 92946 w 111146"/>
                <a:gd name="connsiteY24" fmla="*/ 84610 h 138933"/>
                <a:gd name="connsiteX25" fmla="*/ 90307 w 111146"/>
                <a:gd name="connsiteY25" fmla="*/ 84610 h 138933"/>
                <a:gd name="connsiteX26" fmla="*/ 82665 w 111146"/>
                <a:gd name="connsiteY26" fmla="*/ 79609 h 138933"/>
                <a:gd name="connsiteX27" fmla="*/ 77386 w 111146"/>
                <a:gd name="connsiteY27" fmla="*/ 74468 h 138933"/>
                <a:gd name="connsiteX28" fmla="*/ 74885 w 111146"/>
                <a:gd name="connsiteY28" fmla="*/ 71828 h 138933"/>
                <a:gd name="connsiteX29" fmla="*/ 74885 w 111146"/>
                <a:gd name="connsiteY29" fmla="*/ 61547 h 138933"/>
                <a:gd name="connsiteX30" fmla="*/ 72245 w 111146"/>
                <a:gd name="connsiteY30" fmla="*/ 59047 h 138933"/>
                <a:gd name="connsiteX31" fmla="*/ 72245 w 111146"/>
                <a:gd name="connsiteY31" fmla="*/ 56407 h 138933"/>
                <a:gd name="connsiteX32" fmla="*/ 69605 w 111146"/>
                <a:gd name="connsiteY32" fmla="*/ 53906 h 138933"/>
                <a:gd name="connsiteX33" fmla="*/ 67105 w 111146"/>
                <a:gd name="connsiteY33" fmla="*/ 53906 h 138933"/>
                <a:gd name="connsiteX34" fmla="*/ 64465 w 111146"/>
                <a:gd name="connsiteY34" fmla="*/ 51266 h 138933"/>
                <a:gd name="connsiteX35" fmla="*/ 61964 w 111146"/>
                <a:gd name="connsiteY35" fmla="*/ 51266 h 138933"/>
                <a:gd name="connsiteX36" fmla="*/ 61964 w 111146"/>
                <a:gd name="connsiteY36" fmla="*/ 66688 h 138933"/>
                <a:gd name="connsiteX37" fmla="*/ 64465 w 111146"/>
                <a:gd name="connsiteY37" fmla="*/ 69328 h 138933"/>
                <a:gd name="connsiteX38" fmla="*/ 59324 w 111146"/>
                <a:gd name="connsiteY38" fmla="*/ 74468 h 138933"/>
                <a:gd name="connsiteX39" fmla="*/ 59324 w 111146"/>
                <a:gd name="connsiteY39" fmla="*/ 76969 h 138933"/>
                <a:gd name="connsiteX40" fmla="*/ 54184 w 111146"/>
                <a:gd name="connsiteY40" fmla="*/ 76969 h 138933"/>
                <a:gd name="connsiteX41" fmla="*/ 51683 w 111146"/>
                <a:gd name="connsiteY41" fmla="*/ 76969 h 138933"/>
                <a:gd name="connsiteX42" fmla="*/ 51683 w 111146"/>
                <a:gd name="connsiteY42" fmla="*/ 74468 h 138933"/>
                <a:gd name="connsiteX43" fmla="*/ 46543 w 111146"/>
                <a:gd name="connsiteY43" fmla="*/ 76969 h 138933"/>
                <a:gd name="connsiteX44" fmla="*/ 43903 w 111146"/>
                <a:gd name="connsiteY44" fmla="*/ 82109 h 138933"/>
                <a:gd name="connsiteX45" fmla="*/ 46543 w 111146"/>
                <a:gd name="connsiteY45" fmla="*/ 82109 h 138933"/>
                <a:gd name="connsiteX46" fmla="*/ 46543 w 111146"/>
                <a:gd name="connsiteY46" fmla="*/ 84610 h 138933"/>
                <a:gd name="connsiteX47" fmla="*/ 43903 w 111146"/>
                <a:gd name="connsiteY47" fmla="*/ 87250 h 138933"/>
                <a:gd name="connsiteX48" fmla="*/ 46543 w 111146"/>
                <a:gd name="connsiteY48" fmla="*/ 87250 h 138933"/>
                <a:gd name="connsiteX49" fmla="*/ 41402 w 111146"/>
                <a:gd name="connsiteY49" fmla="*/ 92391 h 138933"/>
                <a:gd name="connsiteX50" fmla="*/ 41402 w 111146"/>
                <a:gd name="connsiteY50" fmla="*/ 94891 h 138933"/>
                <a:gd name="connsiteX51" fmla="*/ 38762 w 111146"/>
                <a:gd name="connsiteY51" fmla="*/ 94891 h 138933"/>
                <a:gd name="connsiteX52" fmla="*/ 33622 w 111146"/>
                <a:gd name="connsiteY52" fmla="*/ 94891 h 138933"/>
                <a:gd name="connsiteX53" fmla="*/ 36123 w 111146"/>
                <a:gd name="connsiteY53" fmla="*/ 97531 h 138933"/>
                <a:gd name="connsiteX54" fmla="*/ 30982 w 111146"/>
                <a:gd name="connsiteY54" fmla="*/ 97531 h 138933"/>
                <a:gd name="connsiteX55" fmla="*/ 25842 w 111146"/>
                <a:gd name="connsiteY55" fmla="*/ 97531 h 138933"/>
                <a:gd name="connsiteX56" fmla="*/ 23202 w 111146"/>
                <a:gd name="connsiteY56" fmla="*/ 97531 h 138933"/>
                <a:gd name="connsiteX57" fmla="*/ 18061 w 111146"/>
                <a:gd name="connsiteY57" fmla="*/ 97531 h 138933"/>
                <a:gd name="connsiteX58" fmla="*/ 18061 w 111146"/>
                <a:gd name="connsiteY58" fmla="*/ 100171 h 138933"/>
                <a:gd name="connsiteX59" fmla="*/ 15560 w 111146"/>
                <a:gd name="connsiteY59" fmla="*/ 100171 h 138933"/>
                <a:gd name="connsiteX60" fmla="*/ 12921 w 111146"/>
                <a:gd name="connsiteY60" fmla="*/ 102810 h 138933"/>
                <a:gd name="connsiteX61" fmla="*/ 10420 w 111146"/>
                <a:gd name="connsiteY61" fmla="*/ 102810 h 138933"/>
                <a:gd name="connsiteX62" fmla="*/ 10420 w 111146"/>
                <a:gd name="connsiteY62" fmla="*/ 105311 h 138933"/>
                <a:gd name="connsiteX63" fmla="*/ 7780 w 111146"/>
                <a:gd name="connsiteY63" fmla="*/ 105311 h 138933"/>
                <a:gd name="connsiteX64" fmla="*/ 7780 w 111146"/>
                <a:gd name="connsiteY64" fmla="*/ 107951 h 138933"/>
                <a:gd name="connsiteX65" fmla="*/ 5279 w 111146"/>
                <a:gd name="connsiteY65" fmla="*/ 105311 h 138933"/>
                <a:gd name="connsiteX66" fmla="*/ 0 w 111146"/>
                <a:gd name="connsiteY66" fmla="*/ 102810 h 138933"/>
                <a:gd name="connsiteX67" fmla="*/ 0 w 111146"/>
                <a:gd name="connsiteY67" fmla="*/ 100171 h 138933"/>
                <a:gd name="connsiteX68" fmla="*/ 2640 w 111146"/>
                <a:gd name="connsiteY68" fmla="*/ 97531 h 138933"/>
                <a:gd name="connsiteX69" fmla="*/ 7780 w 111146"/>
                <a:gd name="connsiteY69" fmla="*/ 97531 h 138933"/>
                <a:gd name="connsiteX70" fmla="*/ 10420 w 111146"/>
                <a:gd name="connsiteY70" fmla="*/ 97531 h 138933"/>
                <a:gd name="connsiteX71" fmla="*/ 12921 w 111146"/>
                <a:gd name="connsiteY71" fmla="*/ 94891 h 138933"/>
                <a:gd name="connsiteX72" fmla="*/ 15560 w 111146"/>
                <a:gd name="connsiteY72" fmla="*/ 94891 h 138933"/>
                <a:gd name="connsiteX73" fmla="*/ 20701 w 111146"/>
                <a:gd name="connsiteY73" fmla="*/ 94891 h 138933"/>
                <a:gd name="connsiteX74" fmla="*/ 23202 w 111146"/>
                <a:gd name="connsiteY74" fmla="*/ 94891 h 138933"/>
                <a:gd name="connsiteX75" fmla="*/ 36123 w 111146"/>
                <a:gd name="connsiteY75" fmla="*/ 89751 h 138933"/>
                <a:gd name="connsiteX76" fmla="*/ 41402 w 111146"/>
                <a:gd name="connsiteY76" fmla="*/ 84610 h 138933"/>
                <a:gd name="connsiteX77" fmla="*/ 43903 w 111146"/>
                <a:gd name="connsiteY77" fmla="*/ 84610 h 138933"/>
                <a:gd name="connsiteX78" fmla="*/ 46543 w 111146"/>
                <a:gd name="connsiteY78" fmla="*/ 76969 h 138933"/>
                <a:gd name="connsiteX79" fmla="*/ 51683 w 111146"/>
                <a:gd name="connsiteY79" fmla="*/ 74468 h 138933"/>
                <a:gd name="connsiteX80" fmla="*/ 54184 w 111146"/>
                <a:gd name="connsiteY80" fmla="*/ 74468 h 138933"/>
                <a:gd name="connsiteX81" fmla="*/ 56824 w 111146"/>
                <a:gd name="connsiteY81" fmla="*/ 71828 h 138933"/>
                <a:gd name="connsiteX82" fmla="*/ 56824 w 111146"/>
                <a:gd name="connsiteY82" fmla="*/ 69328 h 138933"/>
                <a:gd name="connsiteX83" fmla="*/ 59324 w 111146"/>
                <a:gd name="connsiteY83" fmla="*/ 69328 h 138933"/>
                <a:gd name="connsiteX84" fmla="*/ 61964 w 111146"/>
                <a:gd name="connsiteY84" fmla="*/ 51266 h 138933"/>
                <a:gd name="connsiteX85" fmla="*/ 61964 w 111146"/>
                <a:gd name="connsiteY85" fmla="*/ 46126 h 138933"/>
                <a:gd name="connsiteX86" fmla="*/ 54184 w 111146"/>
                <a:gd name="connsiteY86" fmla="*/ 46126 h 138933"/>
                <a:gd name="connsiteX87" fmla="*/ 54184 w 111146"/>
                <a:gd name="connsiteY87" fmla="*/ 43625 h 138933"/>
                <a:gd name="connsiteX88" fmla="*/ 59324 w 111146"/>
                <a:gd name="connsiteY88" fmla="*/ 38484 h 138933"/>
                <a:gd name="connsiteX89" fmla="*/ 59324 w 111146"/>
                <a:gd name="connsiteY89" fmla="*/ 35984 h 138933"/>
                <a:gd name="connsiteX90" fmla="*/ 54184 w 111146"/>
                <a:gd name="connsiteY90" fmla="*/ 25703 h 138933"/>
                <a:gd name="connsiteX91" fmla="*/ 54184 w 111146"/>
                <a:gd name="connsiteY91" fmla="*/ 20423 h 138933"/>
                <a:gd name="connsiteX92" fmla="*/ 51683 w 111146"/>
                <a:gd name="connsiteY92" fmla="*/ 12782 h 138933"/>
                <a:gd name="connsiteX93" fmla="*/ 49043 w 111146"/>
                <a:gd name="connsiteY93" fmla="*/ 10281 h 138933"/>
                <a:gd name="connsiteX94" fmla="*/ 46543 w 111146"/>
                <a:gd name="connsiteY94" fmla="*/ 10281 h 138933"/>
                <a:gd name="connsiteX95" fmla="*/ 46543 w 111146"/>
                <a:gd name="connsiteY95" fmla="*/ 7641 h 138933"/>
                <a:gd name="connsiteX96" fmla="*/ 43903 w 111146"/>
                <a:gd name="connsiteY96" fmla="*/ 7641 h 138933"/>
                <a:gd name="connsiteX97" fmla="*/ 43903 w 111146"/>
                <a:gd name="connsiteY97" fmla="*/ 5141 h 138933"/>
                <a:gd name="connsiteX98" fmla="*/ 41402 w 111146"/>
                <a:gd name="connsiteY98" fmla="*/ 5141 h 138933"/>
                <a:gd name="connsiteX99" fmla="*/ 41402 w 111146"/>
                <a:gd name="connsiteY99" fmla="*/ 0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138933">
                  <a:moveTo>
                    <a:pt x="100727" y="143796"/>
                  </a:moveTo>
                  <a:lnTo>
                    <a:pt x="111008" y="138655"/>
                  </a:lnTo>
                  <a:lnTo>
                    <a:pt x="113508" y="141295"/>
                  </a:lnTo>
                  <a:lnTo>
                    <a:pt x="113508" y="138655"/>
                  </a:lnTo>
                  <a:lnTo>
                    <a:pt x="118649" y="123373"/>
                  </a:lnTo>
                  <a:lnTo>
                    <a:pt x="116148" y="123373"/>
                  </a:lnTo>
                  <a:lnTo>
                    <a:pt x="116148" y="120733"/>
                  </a:lnTo>
                  <a:lnTo>
                    <a:pt x="113508" y="118232"/>
                  </a:lnTo>
                  <a:lnTo>
                    <a:pt x="111008" y="118232"/>
                  </a:lnTo>
                  <a:lnTo>
                    <a:pt x="105867" y="118232"/>
                  </a:lnTo>
                  <a:lnTo>
                    <a:pt x="100727" y="118232"/>
                  </a:lnTo>
                  <a:lnTo>
                    <a:pt x="98087" y="120733"/>
                  </a:lnTo>
                  <a:lnTo>
                    <a:pt x="95447" y="120733"/>
                  </a:lnTo>
                  <a:lnTo>
                    <a:pt x="92946" y="115592"/>
                  </a:lnTo>
                  <a:lnTo>
                    <a:pt x="95447" y="115592"/>
                  </a:lnTo>
                  <a:lnTo>
                    <a:pt x="100727" y="113092"/>
                  </a:lnTo>
                  <a:lnTo>
                    <a:pt x="103227" y="110452"/>
                  </a:lnTo>
                  <a:lnTo>
                    <a:pt x="103227" y="107951"/>
                  </a:lnTo>
                  <a:lnTo>
                    <a:pt x="100727" y="105311"/>
                  </a:lnTo>
                  <a:lnTo>
                    <a:pt x="100727" y="102810"/>
                  </a:lnTo>
                  <a:lnTo>
                    <a:pt x="98087" y="100171"/>
                  </a:lnTo>
                  <a:lnTo>
                    <a:pt x="98087" y="89751"/>
                  </a:lnTo>
                  <a:lnTo>
                    <a:pt x="95447" y="89751"/>
                  </a:lnTo>
                  <a:lnTo>
                    <a:pt x="95447" y="87250"/>
                  </a:lnTo>
                  <a:lnTo>
                    <a:pt x="92946" y="84610"/>
                  </a:lnTo>
                  <a:lnTo>
                    <a:pt x="90307" y="84610"/>
                  </a:lnTo>
                  <a:lnTo>
                    <a:pt x="82665" y="79609"/>
                  </a:lnTo>
                  <a:lnTo>
                    <a:pt x="77386" y="74468"/>
                  </a:lnTo>
                  <a:lnTo>
                    <a:pt x="74885" y="71828"/>
                  </a:lnTo>
                  <a:lnTo>
                    <a:pt x="74885" y="61547"/>
                  </a:lnTo>
                  <a:lnTo>
                    <a:pt x="72245" y="59047"/>
                  </a:lnTo>
                  <a:lnTo>
                    <a:pt x="72245" y="56407"/>
                  </a:lnTo>
                  <a:lnTo>
                    <a:pt x="69605" y="53906"/>
                  </a:lnTo>
                  <a:lnTo>
                    <a:pt x="67105" y="53906"/>
                  </a:lnTo>
                  <a:lnTo>
                    <a:pt x="64465" y="51266"/>
                  </a:lnTo>
                  <a:lnTo>
                    <a:pt x="61964" y="51266"/>
                  </a:lnTo>
                  <a:lnTo>
                    <a:pt x="61964" y="66688"/>
                  </a:lnTo>
                  <a:lnTo>
                    <a:pt x="64465" y="69328"/>
                  </a:lnTo>
                  <a:lnTo>
                    <a:pt x="59324" y="74468"/>
                  </a:lnTo>
                  <a:lnTo>
                    <a:pt x="59324" y="76969"/>
                  </a:lnTo>
                  <a:lnTo>
                    <a:pt x="54184" y="76969"/>
                  </a:lnTo>
                  <a:lnTo>
                    <a:pt x="51683" y="76969"/>
                  </a:lnTo>
                  <a:lnTo>
                    <a:pt x="51683" y="74468"/>
                  </a:lnTo>
                  <a:lnTo>
                    <a:pt x="46543" y="76969"/>
                  </a:lnTo>
                  <a:lnTo>
                    <a:pt x="43903" y="82109"/>
                  </a:lnTo>
                  <a:lnTo>
                    <a:pt x="46543" y="82109"/>
                  </a:lnTo>
                  <a:lnTo>
                    <a:pt x="46543" y="84610"/>
                  </a:lnTo>
                  <a:lnTo>
                    <a:pt x="43903" y="87250"/>
                  </a:lnTo>
                  <a:lnTo>
                    <a:pt x="46543" y="87250"/>
                  </a:lnTo>
                  <a:lnTo>
                    <a:pt x="41402" y="92391"/>
                  </a:lnTo>
                  <a:lnTo>
                    <a:pt x="41402" y="94891"/>
                  </a:lnTo>
                  <a:lnTo>
                    <a:pt x="38762" y="94891"/>
                  </a:lnTo>
                  <a:lnTo>
                    <a:pt x="33622" y="94891"/>
                  </a:lnTo>
                  <a:lnTo>
                    <a:pt x="36123" y="97531"/>
                  </a:lnTo>
                  <a:lnTo>
                    <a:pt x="30982" y="97531"/>
                  </a:lnTo>
                  <a:lnTo>
                    <a:pt x="25842" y="97531"/>
                  </a:lnTo>
                  <a:lnTo>
                    <a:pt x="23202" y="97531"/>
                  </a:lnTo>
                  <a:lnTo>
                    <a:pt x="18061" y="97531"/>
                  </a:lnTo>
                  <a:lnTo>
                    <a:pt x="18061" y="100171"/>
                  </a:lnTo>
                  <a:lnTo>
                    <a:pt x="15560" y="100171"/>
                  </a:lnTo>
                  <a:lnTo>
                    <a:pt x="12921" y="102810"/>
                  </a:lnTo>
                  <a:lnTo>
                    <a:pt x="10420" y="102810"/>
                  </a:lnTo>
                  <a:lnTo>
                    <a:pt x="10420" y="105311"/>
                  </a:lnTo>
                  <a:lnTo>
                    <a:pt x="7780" y="105311"/>
                  </a:lnTo>
                  <a:lnTo>
                    <a:pt x="7780" y="107951"/>
                  </a:lnTo>
                  <a:lnTo>
                    <a:pt x="5279" y="105311"/>
                  </a:lnTo>
                  <a:lnTo>
                    <a:pt x="0" y="102810"/>
                  </a:lnTo>
                  <a:lnTo>
                    <a:pt x="0" y="100171"/>
                  </a:lnTo>
                  <a:lnTo>
                    <a:pt x="2640" y="97531"/>
                  </a:lnTo>
                  <a:lnTo>
                    <a:pt x="7780" y="97531"/>
                  </a:lnTo>
                  <a:lnTo>
                    <a:pt x="10420" y="97531"/>
                  </a:lnTo>
                  <a:lnTo>
                    <a:pt x="12921" y="94891"/>
                  </a:lnTo>
                  <a:lnTo>
                    <a:pt x="15560" y="94891"/>
                  </a:lnTo>
                  <a:lnTo>
                    <a:pt x="20701" y="94891"/>
                  </a:lnTo>
                  <a:lnTo>
                    <a:pt x="23202" y="94891"/>
                  </a:lnTo>
                  <a:lnTo>
                    <a:pt x="36123" y="89751"/>
                  </a:lnTo>
                  <a:lnTo>
                    <a:pt x="41402" y="84610"/>
                  </a:lnTo>
                  <a:lnTo>
                    <a:pt x="43903" y="84610"/>
                  </a:lnTo>
                  <a:lnTo>
                    <a:pt x="46543" y="76969"/>
                  </a:lnTo>
                  <a:lnTo>
                    <a:pt x="51683" y="74468"/>
                  </a:lnTo>
                  <a:lnTo>
                    <a:pt x="54184" y="74468"/>
                  </a:lnTo>
                  <a:lnTo>
                    <a:pt x="56824" y="71828"/>
                  </a:lnTo>
                  <a:lnTo>
                    <a:pt x="56824" y="69328"/>
                  </a:lnTo>
                  <a:lnTo>
                    <a:pt x="59324" y="69328"/>
                  </a:lnTo>
                  <a:lnTo>
                    <a:pt x="61964" y="51266"/>
                  </a:lnTo>
                  <a:lnTo>
                    <a:pt x="61964" y="46126"/>
                  </a:lnTo>
                  <a:lnTo>
                    <a:pt x="54184" y="46126"/>
                  </a:lnTo>
                  <a:lnTo>
                    <a:pt x="54184" y="43625"/>
                  </a:lnTo>
                  <a:lnTo>
                    <a:pt x="59324" y="38484"/>
                  </a:lnTo>
                  <a:lnTo>
                    <a:pt x="59324" y="35984"/>
                  </a:lnTo>
                  <a:lnTo>
                    <a:pt x="54184" y="25703"/>
                  </a:lnTo>
                  <a:lnTo>
                    <a:pt x="54184" y="20423"/>
                  </a:lnTo>
                  <a:lnTo>
                    <a:pt x="51683" y="12782"/>
                  </a:lnTo>
                  <a:lnTo>
                    <a:pt x="49043" y="10281"/>
                  </a:lnTo>
                  <a:lnTo>
                    <a:pt x="46543" y="10281"/>
                  </a:lnTo>
                  <a:lnTo>
                    <a:pt x="46543" y="7641"/>
                  </a:lnTo>
                  <a:lnTo>
                    <a:pt x="43903" y="7641"/>
                  </a:lnTo>
                  <a:lnTo>
                    <a:pt x="43903" y="5141"/>
                  </a:lnTo>
                  <a:lnTo>
                    <a:pt x="41402" y="5141"/>
                  </a:lnTo>
                  <a:lnTo>
                    <a:pt x="41402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988199B5-A0D3-4694-9519-3189BF7A9D67}"/>
                </a:ext>
              </a:extLst>
            </p:cNvPr>
            <p:cNvSpPr/>
            <p:nvPr/>
          </p:nvSpPr>
          <p:spPr>
            <a:xfrm>
              <a:off x="7392857" y="1461032"/>
              <a:ext cx="111146" cy="166720"/>
            </a:xfrm>
            <a:custGeom>
              <a:avLst/>
              <a:gdLst>
                <a:gd name="connsiteX0" fmla="*/ 124067 w 111146"/>
                <a:gd name="connsiteY0" fmla="*/ 143796 h 166719"/>
                <a:gd name="connsiteX1" fmla="*/ 121428 w 111146"/>
                <a:gd name="connsiteY1" fmla="*/ 141156 h 166719"/>
                <a:gd name="connsiteX2" fmla="*/ 121428 w 111146"/>
                <a:gd name="connsiteY2" fmla="*/ 138655 h 166719"/>
                <a:gd name="connsiteX3" fmla="*/ 118788 w 111146"/>
                <a:gd name="connsiteY3" fmla="*/ 138655 h 166719"/>
                <a:gd name="connsiteX4" fmla="*/ 118788 w 111146"/>
                <a:gd name="connsiteY4" fmla="*/ 133515 h 166719"/>
                <a:gd name="connsiteX5" fmla="*/ 116287 w 111146"/>
                <a:gd name="connsiteY5" fmla="*/ 133515 h 166719"/>
                <a:gd name="connsiteX6" fmla="*/ 113647 w 111146"/>
                <a:gd name="connsiteY6" fmla="*/ 130875 h 166719"/>
                <a:gd name="connsiteX7" fmla="*/ 113647 w 111146"/>
                <a:gd name="connsiteY7" fmla="*/ 128374 h 166719"/>
                <a:gd name="connsiteX8" fmla="*/ 108507 w 111146"/>
                <a:gd name="connsiteY8" fmla="*/ 123234 h 166719"/>
                <a:gd name="connsiteX9" fmla="*/ 108507 w 111146"/>
                <a:gd name="connsiteY9" fmla="*/ 120594 h 166719"/>
                <a:gd name="connsiteX10" fmla="*/ 108507 w 111146"/>
                <a:gd name="connsiteY10" fmla="*/ 105311 h 166719"/>
                <a:gd name="connsiteX11" fmla="*/ 108507 w 111146"/>
                <a:gd name="connsiteY11" fmla="*/ 100171 h 166719"/>
                <a:gd name="connsiteX12" fmla="*/ 105867 w 111146"/>
                <a:gd name="connsiteY12" fmla="*/ 100171 h 166719"/>
                <a:gd name="connsiteX13" fmla="*/ 105867 w 111146"/>
                <a:gd name="connsiteY13" fmla="*/ 97531 h 166719"/>
                <a:gd name="connsiteX14" fmla="*/ 95586 w 111146"/>
                <a:gd name="connsiteY14" fmla="*/ 100171 h 166719"/>
                <a:gd name="connsiteX15" fmla="*/ 80164 w 111146"/>
                <a:gd name="connsiteY15" fmla="*/ 100171 h 166719"/>
                <a:gd name="connsiteX16" fmla="*/ 77525 w 111146"/>
                <a:gd name="connsiteY16" fmla="*/ 100171 h 166719"/>
                <a:gd name="connsiteX17" fmla="*/ 69606 w 111146"/>
                <a:gd name="connsiteY17" fmla="*/ 105311 h 166719"/>
                <a:gd name="connsiteX18" fmla="*/ 64465 w 111146"/>
                <a:gd name="connsiteY18" fmla="*/ 110452 h 166719"/>
                <a:gd name="connsiteX19" fmla="*/ 61964 w 111146"/>
                <a:gd name="connsiteY19" fmla="*/ 112953 h 166719"/>
                <a:gd name="connsiteX20" fmla="*/ 59325 w 111146"/>
                <a:gd name="connsiteY20" fmla="*/ 112953 h 166719"/>
                <a:gd name="connsiteX21" fmla="*/ 54184 w 111146"/>
                <a:gd name="connsiteY21" fmla="*/ 115453 h 166719"/>
                <a:gd name="connsiteX22" fmla="*/ 51683 w 111146"/>
                <a:gd name="connsiteY22" fmla="*/ 115453 h 166719"/>
                <a:gd name="connsiteX23" fmla="*/ 46543 w 111146"/>
                <a:gd name="connsiteY23" fmla="*/ 120594 h 166719"/>
                <a:gd name="connsiteX24" fmla="*/ 41263 w 111146"/>
                <a:gd name="connsiteY24" fmla="*/ 118093 h 166719"/>
                <a:gd name="connsiteX25" fmla="*/ 33622 w 111146"/>
                <a:gd name="connsiteY25" fmla="*/ 112953 h 166719"/>
                <a:gd name="connsiteX26" fmla="*/ 33622 w 111146"/>
                <a:gd name="connsiteY26" fmla="*/ 110452 h 166719"/>
                <a:gd name="connsiteX27" fmla="*/ 30982 w 111146"/>
                <a:gd name="connsiteY27" fmla="*/ 102672 h 166719"/>
                <a:gd name="connsiteX28" fmla="*/ 25842 w 111146"/>
                <a:gd name="connsiteY28" fmla="*/ 102672 h 166719"/>
                <a:gd name="connsiteX29" fmla="*/ 23202 w 111146"/>
                <a:gd name="connsiteY29" fmla="*/ 105311 h 166719"/>
                <a:gd name="connsiteX30" fmla="*/ 23202 w 111146"/>
                <a:gd name="connsiteY30" fmla="*/ 100171 h 166719"/>
                <a:gd name="connsiteX31" fmla="*/ 20701 w 111146"/>
                <a:gd name="connsiteY31" fmla="*/ 105311 h 166719"/>
                <a:gd name="connsiteX32" fmla="*/ 20701 w 111146"/>
                <a:gd name="connsiteY32" fmla="*/ 110452 h 166719"/>
                <a:gd name="connsiteX33" fmla="*/ 18061 w 111146"/>
                <a:gd name="connsiteY33" fmla="*/ 110452 h 166719"/>
                <a:gd name="connsiteX34" fmla="*/ 12921 w 111146"/>
                <a:gd name="connsiteY34" fmla="*/ 112953 h 166719"/>
                <a:gd name="connsiteX35" fmla="*/ 10420 w 111146"/>
                <a:gd name="connsiteY35" fmla="*/ 112953 h 166719"/>
                <a:gd name="connsiteX36" fmla="*/ 10420 w 111146"/>
                <a:gd name="connsiteY36" fmla="*/ 118093 h 166719"/>
                <a:gd name="connsiteX37" fmla="*/ 7780 w 111146"/>
                <a:gd name="connsiteY37" fmla="*/ 118093 h 166719"/>
                <a:gd name="connsiteX38" fmla="*/ 7780 w 111146"/>
                <a:gd name="connsiteY38" fmla="*/ 123234 h 166719"/>
                <a:gd name="connsiteX39" fmla="*/ 7780 w 111146"/>
                <a:gd name="connsiteY39" fmla="*/ 125734 h 166719"/>
                <a:gd name="connsiteX40" fmla="*/ 7780 w 111146"/>
                <a:gd name="connsiteY40" fmla="*/ 130875 h 166719"/>
                <a:gd name="connsiteX41" fmla="*/ 7780 w 111146"/>
                <a:gd name="connsiteY41" fmla="*/ 136016 h 166719"/>
                <a:gd name="connsiteX42" fmla="*/ 7780 w 111146"/>
                <a:gd name="connsiteY42" fmla="*/ 138655 h 166719"/>
                <a:gd name="connsiteX43" fmla="*/ 7780 w 111146"/>
                <a:gd name="connsiteY43" fmla="*/ 143796 h 166719"/>
                <a:gd name="connsiteX44" fmla="*/ 7780 w 111146"/>
                <a:gd name="connsiteY44" fmla="*/ 148936 h 166719"/>
                <a:gd name="connsiteX45" fmla="*/ 7780 w 111146"/>
                <a:gd name="connsiteY45" fmla="*/ 151437 h 166719"/>
                <a:gd name="connsiteX46" fmla="*/ 5280 w 111146"/>
                <a:gd name="connsiteY46" fmla="*/ 151437 h 166719"/>
                <a:gd name="connsiteX47" fmla="*/ 5280 w 111146"/>
                <a:gd name="connsiteY47" fmla="*/ 154077 h 166719"/>
                <a:gd name="connsiteX48" fmla="*/ 7780 w 111146"/>
                <a:gd name="connsiteY48" fmla="*/ 159078 h 166719"/>
                <a:gd name="connsiteX49" fmla="*/ 7780 w 111146"/>
                <a:gd name="connsiteY49" fmla="*/ 161718 h 166719"/>
                <a:gd name="connsiteX50" fmla="*/ 7780 w 111146"/>
                <a:gd name="connsiteY50" fmla="*/ 159078 h 166719"/>
                <a:gd name="connsiteX51" fmla="*/ 7780 w 111146"/>
                <a:gd name="connsiteY51" fmla="*/ 161718 h 166719"/>
                <a:gd name="connsiteX52" fmla="*/ 10420 w 111146"/>
                <a:gd name="connsiteY52" fmla="*/ 161718 h 166719"/>
                <a:gd name="connsiteX53" fmla="*/ 7780 w 111146"/>
                <a:gd name="connsiteY53" fmla="*/ 164219 h 166719"/>
                <a:gd name="connsiteX54" fmla="*/ 7780 w 111146"/>
                <a:gd name="connsiteY54" fmla="*/ 169498 h 166719"/>
                <a:gd name="connsiteX55" fmla="*/ 5280 w 111146"/>
                <a:gd name="connsiteY55" fmla="*/ 169498 h 166719"/>
                <a:gd name="connsiteX56" fmla="*/ 7780 w 111146"/>
                <a:gd name="connsiteY56" fmla="*/ 171999 h 166719"/>
                <a:gd name="connsiteX57" fmla="*/ 7780 w 111146"/>
                <a:gd name="connsiteY57" fmla="*/ 169498 h 166719"/>
                <a:gd name="connsiteX58" fmla="*/ 7780 w 111146"/>
                <a:gd name="connsiteY58" fmla="*/ 171999 h 166719"/>
                <a:gd name="connsiteX59" fmla="*/ 5280 w 111146"/>
                <a:gd name="connsiteY59" fmla="*/ 171999 h 166719"/>
                <a:gd name="connsiteX60" fmla="*/ 7780 w 111146"/>
                <a:gd name="connsiteY60" fmla="*/ 177140 h 166719"/>
                <a:gd name="connsiteX61" fmla="*/ 7780 w 111146"/>
                <a:gd name="connsiteY61" fmla="*/ 179779 h 166719"/>
                <a:gd name="connsiteX62" fmla="*/ 5280 w 111146"/>
                <a:gd name="connsiteY62" fmla="*/ 179779 h 166719"/>
                <a:gd name="connsiteX63" fmla="*/ 2640 w 111146"/>
                <a:gd name="connsiteY63" fmla="*/ 177140 h 166719"/>
                <a:gd name="connsiteX64" fmla="*/ 2640 w 111146"/>
                <a:gd name="connsiteY64" fmla="*/ 174639 h 166719"/>
                <a:gd name="connsiteX65" fmla="*/ 0 w 111146"/>
                <a:gd name="connsiteY65" fmla="*/ 174639 h 166719"/>
                <a:gd name="connsiteX66" fmla="*/ 0 w 111146"/>
                <a:gd name="connsiteY66" fmla="*/ 169498 h 166719"/>
                <a:gd name="connsiteX67" fmla="*/ 2640 w 111146"/>
                <a:gd name="connsiteY67" fmla="*/ 161718 h 166719"/>
                <a:gd name="connsiteX68" fmla="*/ 2640 w 111146"/>
                <a:gd name="connsiteY68" fmla="*/ 151437 h 166719"/>
                <a:gd name="connsiteX69" fmla="*/ 2640 w 111146"/>
                <a:gd name="connsiteY69" fmla="*/ 148936 h 166719"/>
                <a:gd name="connsiteX70" fmla="*/ 2640 w 111146"/>
                <a:gd name="connsiteY70" fmla="*/ 143796 h 166719"/>
                <a:gd name="connsiteX71" fmla="*/ 2640 w 111146"/>
                <a:gd name="connsiteY71" fmla="*/ 130875 h 166719"/>
                <a:gd name="connsiteX72" fmla="*/ 2640 w 111146"/>
                <a:gd name="connsiteY72" fmla="*/ 125734 h 166719"/>
                <a:gd name="connsiteX73" fmla="*/ 5280 w 111146"/>
                <a:gd name="connsiteY73" fmla="*/ 120594 h 166719"/>
                <a:gd name="connsiteX74" fmla="*/ 5280 w 111146"/>
                <a:gd name="connsiteY74" fmla="*/ 118093 h 166719"/>
                <a:gd name="connsiteX75" fmla="*/ 5280 w 111146"/>
                <a:gd name="connsiteY75" fmla="*/ 110452 h 166719"/>
                <a:gd name="connsiteX76" fmla="*/ 5280 w 111146"/>
                <a:gd name="connsiteY76" fmla="*/ 95030 h 166719"/>
                <a:gd name="connsiteX77" fmla="*/ 7780 w 111146"/>
                <a:gd name="connsiteY77" fmla="*/ 87250 h 166719"/>
                <a:gd name="connsiteX78" fmla="*/ 7780 w 111146"/>
                <a:gd name="connsiteY78" fmla="*/ 82109 h 166719"/>
                <a:gd name="connsiteX79" fmla="*/ 12921 w 111146"/>
                <a:gd name="connsiteY79" fmla="*/ 71967 h 166719"/>
                <a:gd name="connsiteX80" fmla="*/ 12921 w 111146"/>
                <a:gd name="connsiteY80" fmla="*/ 66827 h 166719"/>
                <a:gd name="connsiteX81" fmla="*/ 15561 w 111146"/>
                <a:gd name="connsiteY81" fmla="*/ 61686 h 166719"/>
                <a:gd name="connsiteX82" fmla="*/ 20701 w 111146"/>
                <a:gd name="connsiteY82" fmla="*/ 51266 h 166719"/>
                <a:gd name="connsiteX83" fmla="*/ 23202 w 111146"/>
                <a:gd name="connsiteY83" fmla="*/ 48766 h 166719"/>
                <a:gd name="connsiteX84" fmla="*/ 25842 w 111146"/>
                <a:gd name="connsiteY84" fmla="*/ 38484 h 166719"/>
                <a:gd name="connsiteX85" fmla="*/ 30982 w 111146"/>
                <a:gd name="connsiteY85" fmla="*/ 28203 h 166719"/>
                <a:gd name="connsiteX86" fmla="*/ 33622 w 111146"/>
                <a:gd name="connsiteY86" fmla="*/ 20562 h 166719"/>
                <a:gd name="connsiteX87" fmla="*/ 33622 w 111146"/>
                <a:gd name="connsiteY87" fmla="*/ 17922 h 166719"/>
                <a:gd name="connsiteX88" fmla="*/ 38762 w 111146"/>
                <a:gd name="connsiteY88" fmla="*/ 10281 h 166719"/>
                <a:gd name="connsiteX89" fmla="*/ 41263 w 111146"/>
                <a:gd name="connsiteY89" fmla="*/ 2640 h 166719"/>
                <a:gd name="connsiteX90" fmla="*/ 43903 w 111146"/>
                <a:gd name="connsiteY90" fmla="*/ 2640 h 166719"/>
                <a:gd name="connsiteX91" fmla="*/ 46543 w 111146"/>
                <a:gd name="connsiteY91" fmla="*/ 0 h 166719"/>
                <a:gd name="connsiteX92" fmla="*/ 49043 w 111146"/>
                <a:gd name="connsiteY92" fmla="*/ 0 h 166719"/>
                <a:gd name="connsiteX93" fmla="*/ 51683 w 111146"/>
                <a:gd name="connsiteY93" fmla="*/ 2640 h 166719"/>
                <a:gd name="connsiteX94" fmla="*/ 54184 w 111146"/>
                <a:gd name="connsiteY94" fmla="*/ 2640 h 166719"/>
                <a:gd name="connsiteX95" fmla="*/ 56824 w 111146"/>
                <a:gd name="connsiteY95" fmla="*/ 5141 h 166719"/>
                <a:gd name="connsiteX96" fmla="*/ 61964 w 111146"/>
                <a:gd name="connsiteY96" fmla="*/ 5141 h 166719"/>
                <a:gd name="connsiteX97" fmla="*/ 64465 w 111146"/>
                <a:gd name="connsiteY97" fmla="*/ 7641 h 166719"/>
                <a:gd name="connsiteX98" fmla="*/ 59325 w 111146"/>
                <a:gd name="connsiteY98" fmla="*/ 7641 h 166719"/>
                <a:gd name="connsiteX99" fmla="*/ 59325 w 111146"/>
                <a:gd name="connsiteY99" fmla="*/ 10281 h 1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166719">
                  <a:moveTo>
                    <a:pt x="124067" y="143796"/>
                  </a:moveTo>
                  <a:lnTo>
                    <a:pt x="121428" y="141156"/>
                  </a:lnTo>
                  <a:lnTo>
                    <a:pt x="121428" y="138655"/>
                  </a:lnTo>
                  <a:lnTo>
                    <a:pt x="118788" y="138655"/>
                  </a:lnTo>
                  <a:lnTo>
                    <a:pt x="118788" y="133515"/>
                  </a:lnTo>
                  <a:lnTo>
                    <a:pt x="116287" y="133515"/>
                  </a:lnTo>
                  <a:lnTo>
                    <a:pt x="113647" y="130875"/>
                  </a:lnTo>
                  <a:lnTo>
                    <a:pt x="113647" y="128374"/>
                  </a:lnTo>
                  <a:lnTo>
                    <a:pt x="108507" y="123234"/>
                  </a:lnTo>
                  <a:lnTo>
                    <a:pt x="108507" y="120594"/>
                  </a:lnTo>
                  <a:lnTo>
                    <a:pt x="108507" y="105311"/>
                  </a:lnTo>
                  <a:lnTo>
                    <a:pt x="108507" y="100171"/>
                  </a:lnTo>
                  <a:lnTo>
                    <a:pt x="105867" y="100171"/>
                  </a:lnTo>
                  <a:lnTo>
                    <a:pt x="105867" y="97531"/>
                  </a:lnTo>
                  <a:lnTo>
                    <a:pt x="95586" y="100171"/>
                  </a:lnTo>
                  <a:lnTo>
                    <a:pt x="80164" y="100171"/>
                  </a:lnTo>
                  <a:lnTo>
                    <a:pt x="77525" y="100171"/>
                  </a:lnTo>
                  <a:lnTo>
                    <a:pt x="69606" y="105311"/>
                  </a:lnTo>
                  <a:lnTo>
                    <a:pt x="64465" y="110452"/>
                  </a:lnTo>
                  <a:lnTo>
                    <a:pt x="61964" y="112953"/>
                  </a:lnTo>
                  <a:lnTo>
                    <a:pt x="59325" y="112953"/>
                  </a:lnTo>
                  <a:lnTo>
                    <a:pt x="54184" y="115453"/>
                  </a:lnTo>
                  <a:lnTo>
                    <a:pt x="51683" y="115453"/>
                  </a:lnTo>
                  <a:lnTo>
                    <a:pt x="46543" y="120594"/>
                  </a:lnTo>
                  <a:lnTo>
                    <a:pt x="41263" y="118093"/>
                  </a:lnTo>
                  <a:lnTo>
                    <a:pt x="33622" y="112953"/>
                  </a:lnTo>
                  <a:lnTo>
                    <a:pt x="33622" y="110452"/>
                  </a:lnTo>
                  <a:lnTo>
                    <a:pt x="30982" y="102672"/>
                  </a:lnTo>
                  <a:lnTo>
                    <a:pt x="25842" y="102672"/>
                  </a:lnTo>
                  <a:lnTo>
                    <a:pt x="23202" y="105311"/>
                  </a:lnTo>
                  <a:lnTo>
                    <a:pt x="23202" y="100171"/>
                  </a:lnTo>
                  <a:lnTo>
                    <a:pt x="20701" y="105311"/>
                  </a:lnTo>
                  <a:lnTo>
                    <a:pt x="20701" y="110452"/>
                  </a:lnTo>
                  <a:lnTo>
                    <a:pt x="18061" y="110452"/>
                  </a:lnTo>
                  <a:lnTo>
                    <a:pt x="12921" y="112953"/>
                  </a:lnTo>
                  <a:lnTo>
                    <a:pt x="10420" y="112953"/>
                  </a:lnTo>
                  <a:lnTo>
                    <a:pt x="10420" y="118093"/>
                  </a:lnTo>
                  <a:lnTo>
                    <a:pt x="7780" y="118093"/>
                  </a:lnTo>
                  <a:lnTo>
                    <a:pt x="7780" y="123234"/>
                  </a:lnTo>
                  <a:lnTo>
                    <a:pt x="7780" y="125734"/>
                  </a:lnTo>
                  <a:lnTo>
                    <a:pt x="7780" y="130875"/>
                  </a:lnTo>
                  <a:lnTo>
                    <a:pt x="7780" y="136016"/>
                  </a:lnTo>
                  <a:lnTo>
                    <a:pt x="7780" y="138655"/>
                  </a:lnTo>
                  <a:lnTo>
                    <a:pt x="7780" y="143796"/>
                  </a:lnTo>
                  <a:lnTo>
                    <a:pt x="7780" y="148936"/>
                  </a:lnTo>
                  <a:lnTo>
                    <a:pt x="7780" y="151437"/>
                  </a:lnTo>
                  <a:lnTo>
                    <a:pt x="5280" y="151437"/>
                  </a:lnTo>
                  <a:lnTo>
                    <a:pt x="5280" y="154077"/>
                  </a:lnTo>
                  <a:lnTo>
                    <a:pt x="7780" y="159078"/>
                  </a:lnTo>
                  <a:lnTo>
                    <a:pt x="7780" y="161718"/>
                  </a:lnTo>
                  <a:lnTo>
                    <a:pt x="7780" y="159078"/>
                  </a:lnTo>
                  <a:lnTo>
                    <a:pt x="7780" y="161718"/>
                  </a:lnTo>
                  <a:lnTo>
                    <a:pt x="10420" y="161718"/>
                  </a:lnTo>
                  <a:lnTo>
                    <a:pt x="7780" y="164219"/>
                  </a:lnTo>
                  <a:lnTo>
                    <a:pt x="7780" y="169498"/>
                  </a:lnTo>
                  <a:lnTo>
                    <a:pt x="5280" y="169498"/>
                  </a:lnTo>
                  <a:lnTo>
                    <a:pt x="7780" y="171999"/>
                  </a:lnTo>
                  <a:lnTo>
                    <a:pt x="7780" y="169498"/>
                  </a:lnTo>
                  <a:lnTo>
                    <a:pt x="7780" y="171999"/>
                  </a:lnTo>
                  <a:lnTo>
                    <a:pt x="5280" y="171999"/>
                  </a:lnTo>
                  <a:lnTo>
                    <a:pt x="7780" y="177140"/>
                  </a:lnTo>
                  <a:lnTo>
                    <a:pt x="7780" y="179779"/>
                  </a:lnTo>
                  <a:lnTo>
                    <a:pt x="5280" y="179779"/>
                  </a:lnTo>
                  <a:lnTo>
                    <a:pt x="2640" y="177140"/>
                  </a:lnTo>
                  <a:lnTo>
                    <a:pt x="2640" y="174639"/>
                  </a:lnTo>
                  <a:lnTo>
                    <a:pt x="0" y="174639"/>
                  </a:lnTo>
                  <a:lnTo>
                    <a:pt x="0" y="169498"/>
                  </a:lnTo>
                  <a:lnTo>
                    <a:pt x="2640" y="161718"/>
                  </a:lnTo>
                  <a:lnTo>
                    <a:pt x="2640" y="151437"/>
                  </a:lnTo>
                  <a:lnTo>
                    <a:pt x="2640" y="148936"/>
                  </a:lnTo>
                  <a:lnTo>
                    <a:pt x="2640" y="143796"/>
                  </a:lnTo>
                  <a:lnTo>
                    <a:pt x="2640" y="130875"/>
                  </a:lnTo>
                  <a:lnTo>
                    <a:pt x="2640" y="125734"/>
                  </a:lnTo>
                  <a:lnTo>
                    <a:pt x="5280" y="120594"/>
                  </a:lnTo>
                  <a:lnTo>
                    <a:pt x="5280" y="118093"/>
                  </a:lnTo>
                  <a:lnTo>
                    <a:pt x="5280" y="110452"/>
                  </a:lnTo>
                  <a:lnTo>
                    <a:pt x="5280" y="95030"/>
                  </a:lnTo>
                  <a:lnTo>
                    <a:pt x="7780" y="87250"/>
                  </a:lnTo>
                  <a:lnTo>
                    <a:pt x="7780" y="82109"/>
                  </a:lnTo>
                  <a:lnTo>
                    <a:pt x="12921" y="71967"/>
                  </a:lnTo>
                  <a:lnTo>
                    <a:pt x="12921" y="66827"/>
                  </a:lnTo>
                  <a:lnTo>
                    <a:pt x="15561" y="61686"/>
                  </a:lnTo>
                  <a:lnTo>
                    <a:pt x="20701" y="51266"/>
                  </a:lnTo>
                  <a:lnTo>
                    <a:pt x="23202" y="48766"/>
                  </a:lnTo>
                  <a:lnTo>
                    <a:pt x="25842" y="38484"/>
                  </a:lnTo>
                  <a:lnTo>
                    <a:pt x="30982" y="28203"/>
                  </a:lnTo>
                  <a:lnTo>
                    <a:pt x="33622" y="20562"/>
                  </a:lnTo>
                  <a:lnTo>
                    <a:pt x="33622" y="17922"/>
                  </a:lnTo>
                  <a:lnTo>
                    <a:pt x="38762" y="10281"/>
                  </a:lnTo>
                  <a:lnTo>
                    <a:pt x="41263" y="2640"/>
                  </a:lnTo>
                  <a:lnTo>
                    <a:pt x="43903" y="2640"/>
                  </a:lnTo>
                  <a:lnTo>
                    <a:pt x="46543" y="0"/>
                  </a:lnTo>
                  <a:lnTo>
                    <a:pt x="49043" y="0"/>
                  </a:lnTo>
                  <a:lnTo>
                    <a:pt x="51683" y="2640"/>
                  </a:lnTo>
                  <a:lnTo>
                    <a:pt x="54184" y="2640"/>
                  </a:lnTo>
                  <a:lnTo>
                    <a:pt x="56824" y="5141"/>
                  </a:lnTo>
                  <a:lnTo>
                    <a:pt x="61964" y="5141"/>
                  </a:lnTo>
                  <a:lnTo>
                    <a:pt x="64465" y="7641"/>
                  </a:lnTo>
                  <a:lnTo>
                    <a:pt x="59325" y="7641"/>
                  </a:lnTo>
                  <a:lnTo>
                    <a:pt x="59325" y="1028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03A12EF-F941-4055-8E49-5BB92B5E2822}"/>
                </a:ext>
              </a:extLst>
            </p:cNvPr>
            <p:cNvSpPr/>
            <p:nvPr/>
          </p:nvSpPr>
          <p:spPr>
            <a:xfrm>
              <a:off x="7418699" y="1466172"/>
              <a:ext cx="97253" cy="97253"/>
            </a:xfrm>
            <a:custGeom>
              <a:avLst/>
              <a:gdLst>
                <a:gd name="connsiteX0" fmla="*/ 33483 w 97253"/>
                <a:gd name="connsiteY0" fmla="*/ 5141 h 97253"/>
                <a:gd name="connsiteX1" fmla="*/ 28342 w 97253"/>
                <a:gd name="connsiteY1" fmla="*/ 0 h 97253"/>
                <a:gd name="connsiteX2" fmla="*/ 25842 w 97253"/>
                <a:gd name="connsiteY2" fmla="*/ 0 h 97253"/>
                <a:gd name="connsiteX3" fmla="*/ 23202 w 97253"/>
                <a:gd name="connsiteY3" fmla="*/ 2501 h 97253"/>
                <a:gd name="connsiteX4" fmla="*/ 23202 w 97253"/>
                <a:gd name="connsiteY4" fmla="*/ 0 h 97253"/>
                <a:gd name="connsiteX5" fmla="*/ 18061 w 97253"/>
                <a:gd name="connsiteY5" fmla="*/ 2501 h 97253"/>
                <a:gd name="connsiteX6" fmla="*/ 15422 w 97253"/>
                <a:gd name="connsiteY6" fmla="*/ 2501 h 97253"/>
                <a:gd name="connsiteX7" fmla="*/ 15422 w 97253"/>
                <a:gd name="connsiteY7" fmla="*/ 7641 h 97253"/>
                <a:gd name="connsiteX8" fmla="*/ 18061 w 97253"/>
                <a:gd name="connsiteY8" fmla="*/ 7641 h 97253"/>
                <a:gd name="connsiteX9" fmla="*/ 23202 w 97253"/>
                <a:gd name="connsiteY9" fmla="*/ 7641 h 97253"/>
                <a:gd name="connsiteX10" fmla="*/ 25842 w 97253"/>
                <a:gd name="connsiteY10" fmla="*/ 10281 h 97253"/>
                <a:gd name="connsiteX11" fmla="*/ 25842 w 97253"/>
                <a:gd name="connsiteY11" fmla="*/ 7641 h 97253"/>
                <a:gd name="connsiteX12" fmla="*/ 28342 w 97253"/>
                <a:gd name="connsiteY12" fmla="*/ 5141 h 97253"/>
                <a:gd name="connsiteX13" fmla="*/ 28342 w 97253"/>
                <a:gd name="connsiteY13" fmla="*/ 7641 h 97253"/>
                <a:gd name="connsiteX14" fmla="*/ 25842 w 97253"/>
                <a:gd name="connsiteY14" fmla="*/ 10281 h 97253"/>
                <a:gd name="connsiteX15" fmla="*/ 25842 w 97253"/>
                <a:gd name="connsiteY15" fmla="*/ 12782 h 97253"/>
                <a:gd name="connsiteX16" fmla="*/ 28342 w 97253"/>
                <a:gd name="connsiteY16" fmla="*/ 12782 h 97253"/>
                <a:gd name="connsiteX17" fmla="*/ 25842 w 97253"/>
                <a:gd name="connsiteY17" fmla="*/ 12782 h 97253"/>
                <a:gd name="connsiteX18" fmla="*/ 28342 w 97253"/>
                <a:gd name="connsiteY18" fmla="*/ 12782 h 97253"/>
                <a:gd name="connsiteX19" fmla="*/ 30982 w 97253"/>
                <a:gd name="connsiteY19" fmla="*/ 15422 h 97253"/>
                <a:gd name="connsiteX20" fmla="*/ 30982 w 97253"/>
                <a:gd name="connsiteY20" fmla="*/ 17922 h 97253"/>
                <a:gd name="connsiteX21" fmla="*/ 28342 w 97253"/>
                <a:gd name="connsiteY21" fmla="*/ 20562 h 97253"/>
                <a:gd name="connsiteX22" fmla="*/ 23202 w 97253"/>
                <a:gd name="connsiteY22" fmla="*/ 23063 h 97253"/>
                <a:gd name="connsiteX23" fmla="*/ 15422 w 97253"/>
                <a:gd name="connsiteY23" fmla="*/ 25703 h 97253"/>
                <a:gd name="connsiteX24" fmla="*/ 10281 w 97253"/>
                <a:gd name="connsiteY24" fmla="*/ 30843 h 97253"/>
                <a:gd name="connsiteX25" fmla="*/ 7780 w 97253"/>
                <a:gd name="connsiteY25" fmla="*/ 30843 h 97253"/>
                <a:gd name="connsiteX26" fmla="*/ 7780 w 97253"/>
                <a:gd name="connsiteY26" fmla="*/ 33344 h 97253"/>
                <a:gd name="connsiteX27" fmla="*/ 2501 w 97253"/>
                <a:gd name="connsiteY27" fmla="*/ 43625 h 97253"/>
                <a:gd name="connsiteX28" fmla="*/ 0 w 97253"/>
                <a:gd name="connsiteY28" fmla="*/ 46126 h 97253"/>
                <a:gd name="connsiteX29" fmla="*/ 2501 w 97253"/>
                <a:gd name="connsiteY29" fmla="*/ 48766 h 97253"/>
                <a:gd name="connsiteX30" fmla="*/ 2501 w 97253"/>
                <a:gd name="connsiteY30" fmla="*/ 51405 h 97253"/>
                <a:gd name="connsiteX31" fmla="*/ 5141 w 97253"/>
                <a:gd name="connsiteY31" fmla="*/ 51405 h 97253"/>
                <a:gd name="connsiteX32" fmla="*/ 2501 w 97253"/>
                <a:gd name="connsiteY32" fmla="*/ 53906 h 97253"/>
                <a:gd name="connsiteX33" fmla="*/ 2501 w 97253"/>
                <a:gd name="connsiteY33" fmla="*/ 56546 h 97253"/>
                <a:gd name="connsiteX34" fmla="*/ 5141 w 97253"/>
                <a:gd name="connsiteY34" fmla="*/ 59047 h 97253"/>
                <a:gd name="connsiteX35" fmla="*/ 2501 w 97253"/>
                <a:gd name="connsiteY35" fmla="*/ 64187 h 97253"/>
                <a:gd name="connsiteX36" fmla="*/ 2501 w 97253"/>
                <a:gd name="connsiteY36" fmla="*/ 69328 h 97253"/>
                <a:gd name="connsiteX37" fmla="*/ 5141 w 97253"/>
                <a:gd name="connsiteY37" fmla="*/ 69328 h 97253"/>
                <a:gd name="connsiteX38" fmla="*/ 5141 w 97253"/>
                <a:gd name="connsiteY38" fmla="*/ 71828 h 97253"/>
                <a:gd name="connsiteX39" fmla="*/ 2501 w 97253"/>
                <a:gd name="connsiteY39" fmla="*/ 74468 h 97253"/>
                <a:gd name="connsiteX40" fmla="*/ 5141 w 97253"/>
                <a:gd name="connsiteY40" fmla="*/ 76969 h 97253"/>
                <a:gd name="connsiteX41" fmla="*/ 2501 w 97253"/>
                <a:gd name="connsiteY41" fmla="*/ 76969 h 97253"/>
                <a:gd name="connsiteX42" fmla="*/ 2501 w 97253"/>
                <a:gd name="connsiteY42" fmla="*/ 79609 h 97253"/>
                <a:gd name="connsiteX43" fmla="*/ 5141 w 97253"/>
                <a:gd name="connsiteY43" fmla="*/ 84749 h 97253"/>
                <a:gd name="connsiteX44" fmla="*/ 7780 w 97253"/>
                <a:gd name="connsiteY44" fmla="*/ 87250 h 97253"/>
                <a:gd name="connsiteX45" fmla="*/ 12921 w 97253"/>
                <a:gd name="connsiteY45" fmla="*/ 89890 h 97253"/>
                <a:gd name="connsiteX46" fmla="*/ 20701 w 97253"/>
                <a:gd name="connsiteY46" fmla="*/ 95030 h 97253"/>
                <a:gd name="connsiteX47" fmla="*/ 23202 w 97253"/>
                <a:gd name="connsiteY47" fmla="*/ 97531 h 97253"/>
                <a:gd name="connsiteX48" fmla="*/ 28342 w 97253"/>
                <a:gd name="connsiteY48" fmla="*/ 97531 h 97253"/>
                <a:gd name="connsiteX49" fmla="*/ 30982 w 97253"/>
                <a:gd name="connsiteY49" fmla="*/ 97531 h 97253"/>
                <a:gd name="connsiteX50" fmla="*/ 41263 w 97253"/>
                <a:gd name="connsiteY50" fmla="*/ 97531 h 97253"/>
                <a:gd name="connsiteX51" fmla="*/ 43764 w 97253"/>
                <a:gd name="connsiteY51" fmla="*/ 97531 h 97253"/>
                <a:gd name="connsiteX52" fmla="*/ 51683 w 97253"/>
                <a:gd name="connsiteY52" fmla="*/ 95030 h 97253"/>
                <a:gd name="connsiteX53" fmla="*/ 54323 w 97253"/>
                <a:gd name="connsiteY53" fmla="*/ 95030 h 97253"/>
                <a:gd name="connsiteX54" fmla="*/ 69744 w 97253"/>
                <a:gd name="connsiteY54" fmla="*/ 92391 h 97253"/>
                <a:gd name="connsiteX55" fmla="*/ 80026 w 97253"/>
                <a:gd name="connsiteY55" fmla="*/ 92391 h 97253"/>
                <a:gd name="connsiteX56" fmla="*/ 90445 w 97253"/>
                <a:gd name="connsiteY56" fmla="*/ 89890 h 97253"/>
                <a:gd name="connsiteX57" fmla="*/ 92946 w 97253"/>
                <a:gd name="connsiteY57" fmla="*/ 87250 h 97253"/>
                <a:gd name="connsiteX58" fmla="*/ 92946 w 97253"/>
                <a:gd name="connsiteY58" fmla="*/ 79609 h 97253"/>
                <a:gd name="connsiteX59" fmla="*/ 100727 w 97253"/>
                <a:gd name="connsiteY59" fmla="*/ 79609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7253" h="97253">
                  <a:moveTo>
                    <a:pt x="33483" y="5141"/>
                  </a:moveTo>
                  <a:lnTo>
                    <a:pt x="28342" y="0"/>
                  </a:lnTo>
                  <a:lnTo>
                    <a:pt x="25842" y="0"/>
                  </a:lnTo>
                  <a:lnTo>
                    <a:pt x="23202" y="2501"/>
                  </a:lnTo>
                  <a:lnTo>
                    <a:pt x="23202" y="0"/>
                  </a:lnTo>
                  <a:lnTo>
                    <a:pt x="18061" y="2501"/>
                  </a:lnTo>
                  <a:lnTo>
                    <a:pt x="15422" y="2501"/>
                  </a:lnTo>
                  <a:lnTo>
                    <a:pt x="15422" y="7641"/>
                  </a:lnTo>
                  <a:lnTo>
                    <a:pt x="18061" y="7641"/>
                  </a:lnTo>
                  <a:lnTo>
                    <a:pt x="23202" y="7641"/>
                  </a:lnTo>
                  <a:lnTo>
                    <a:pt x="25842" y="10281"/>
                  </a:lnTo>
                  <a:lnTo>
                    <a:pt x="25842" y="7641"/>
                  </a:lnTo>
                  <a:lnTo>
                    <a:pt x="28342" y="5141"/>
                  </a:lnTo>
                  <a:lnTo>
                    <a:pt x="28342" y="7641"/>
                  </a:lnTo>
                  <a:lnTo>
                    <a:pt x="25842" y="10281"/>
                  </a:lnTo>
                  <a:lnTo>
                    <a:pt x="25842" y="12782"/>
                  </a:lnTo>
                  <a:lnTo>
                    <a:pt x="28342" y="12782"/>
                  </a:lnTo>
                  <a:lnTo>
                    <a:pt x="25842" y="12782"/>
                  </a:lnTo>
                  <a:lnTo>
                    <a:pt x="28342" y="12782"/>
                  </a:lnTo>
                  <a:lnTo>
                    <a:pt x="30982" y="15422"/>
                  </a:lnTo>
                  <a:lnTo>
                    <a:pt x="30982" y="17922"/>
                  </a:lnTo>
                  <a:lnTo>
                    <a:pt x="28342" y="20562"/>
                  </a:lnTo>
                  <a:lnTo>
                    <a:pt x="23202" y="23063"/>
                  </a:lnTo>
                  <a:lnTo>
                    <a:pt x="15422" y="25703"/>
                  </a:lnTo>
                  <a:lnTo>
                    <a:pt x="10281" y="30843"/>
                  </a:lnTo>
                  <a:lnTo>
                    <a:pt x="7780" y="30843"/>
                  </a:lnTo>
                  <a:lnTo>
                    <a:pt x="7780" y="33344"/>
                  </a:lnTo>
                  <a:lnTo>
                    <a:pt x="2501" y="43625"/>
                  </a:lnTo>
                  <a:lnTo>
                    <a:pt x="0" y="46126"/>
                  </a:lnTo>
                  <a:lnTo>
                    <a:pt x="2501" y="48766"/>
                  </a:lnTo>
                  <a:lnTo>
                    <a:pt x="2501" y="51405"/>
                  </a:lnTo>
                  <a:lnTo>
                    <a:pt x="5141" y="51405"/>
                  </a:lnTo>
                  <a:lnTo>
                    <a:pt x="2501" y="53906"/>
                  </a:lnTo>
                  <a:lnTo>
                    <a:pt x="2501" y="56546"/>
                  </a:lnTo>
                  <a:lnTo>
                    <a:pt x="5141" y="59047"/>
                  </a:lnTo>
                  <a:lnTo>
                    <a:pt x="2501" y="64187"/>
                  </a:lnTo>
                  <a:lnTo>
                    <a:pt x="2501" y="69328"/>
                  </a:lnTo>
                  <a:lnTo>
                    <a:pt x="5141" y="69328"/>
                  </a:lnTo>
                  <a:lnTo>
                    <a:pt x="5141" y="71828"/>
                  </a:lnTo>
                  <a:lnTo>
                    <a:pt x="2501" y="74468"/>
                  </a:lnTo>
                  <a:lnTo>
                    <a:pt x="5141" y="76969"/>
                  </a:lnTo>
                  <a:lnTo>
                    <a:pt x="2501" y="76969"/>
                  </a:lnTo>
                  <a:lnTo>
                    <a:pt x="2501" y="79609"/>
                  </a:lnTo>
                  <a:lnTo>
                    <a:pt x="5141" y="84749"/>
                  </a:lnTo>
                  <a:lnTo>
                    <a:pt x="7780" y="87250"/>
                  </a:lnTo>
                  <a:lnTo>
                    <a:pt x="12921" y="89890"/>
                  </a:lnTo>
                  <a:lnTo>
                    <a:pt x="20701" y="95030"/>
                  </a:lnTo>
                  <a:lnTo>
                    <a:pt x="23202" y="97531"/>
                  </a:lnTo>
                  <a:lnTo>
                    <a:pt x="28342" y="97531"/>
                  </a:lnTo>
                  <a:lnTo>
                    <a:pt x="30982" y="97531"/>
                  </a:lnTo>
                  <a:lnTo>
                    <a:pt x="41263" y="97531"/>
                  </a:lnTo>
                  <a:lnTo>
                    <a:pt x="43764" y="97531"/>
                  </a:lnTo>
                  <a:lnTo>
                    <a:pt x="51683" y="95030"/>
                  </a:lnTo>
                  <a:lnTo>
                    <a:pt x="54323" y="95030"/>
                  </a:lnTo>
                  <a:lnTo>
                    <a:pt x="69744" y="92391"/>
                  </a:lnTo>
                  <a:lnTo>
                    <a:pt x="80026" y="92391"/>
                  </a:lnTo>
                  <a:lnTo>
                    <a:pt x="90445" y="89890"/>
                  </a:lnTo>
                  <a:lnTo>
                    <a:pt x="92946" y="87250"/>
                  </a:lnTo>
                  <a:lnTo>
                    <a:pt x="92946" y="79609"/>
                  </a:lnTo>
                  <a:lnTo>
                    <a:pt x="100727" y="7960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6BBB00A2-89E8-474A-8B15-D76FB61FD8DA}"/>
                </a:ext>
              </a:extLst>
            </p:cNvPr>
            <p:cNvSpPr/>
            <p:nvPr/>
          </p:nvSpPr>
          <p:spPr>
            <a:xfrm>
              <a:off x="7857589" y="2311163"/>
              <a:ext cx="27787" cy="13893"/>
            </a:xfrm>
            <a:custGeom>
              <a:avLst/>
              <a:gdLst>
                <a:gd name="connsiteX0" fmla="*/ 36123 w 27786"/>
                <a:gd name="connsiteY0" fmla="*/ 5141 h 0"/>
                <a:gd name="connsiteX1" fmla="*/ 33483 w 27786"/>
                <a:gd name="connsiteY1" fmla="*/ 7641 h 0"/>
                <a:gd name="connsiteX2" fmla="*/ 30982 w 27786"/>
                <a:gd name="connsiteY2" fmla="*/ 7641 h 0"/>
                <a:gd name="connsiteX3" fmla="*/ 28342 w 27786"/>
                <a:gd name="connsiteY3" fmla="*/ 5141 h 0"/>
                <a:gd name="connsiteX4" fmla="*/ 25842 w 27786"/>
                <a:gd name="connsiteY4" fmla="*/ 5141 h 0"/>
                <a:gd name="connsiteX5" fmla="*/ 20701 w 27786"/>
                <a:gd name="connsiteY5" fmla="*/ 5141 h 0"/>
                <a:gd name="connsiteX6" fmla="*/ 18061 w 27786"/>
                <a:gd name="connsiteY6" fmla="*/ 5141 h 0"/>
                <a:gd name="connsiteX7" fmla="*/ 10420 w 27786"/>
                <a:gd name="connsiteY7" fmla="*/ 2501 h 0"/>
                <a:gd name="connsiteX8" fmla="*/ 7780 w 27786"/>
                <a:gd name="connsiteY8" fmla="*/ 2501 h 0"/>
                <a:gd name="connsiteX9" fmla="*/ 2640 w 27786"/>
                <a:gd name="connsiteY9" fmla="*/ 5141 h 0"/>
                <a:gd name="connsiteX10" fmla="*/ 0 w 27786"/>
                <a:gd name="connsiteY10" fmla="*/ 0 h 0"/>
                <a:gd name="connsiteX11" fmla="*/ 5279 w 27786"/>
                <a:gd name="connsiteY11" fmla="*/ 0 h 0"/>
                <a:gd name="connsiteX12" fmla="*/ 10420 w 27786"/>
                <a:gd name="connsiteY12" fmla="*/ 2501 h 0"/>
                <a:gd name="connsiteX13" fmla="*/ 12921 w 27786"/>
                <a:gd name="connsiteY13" fmla="*/ 2501 h 0"/>
                <a:gd name="connsiteX14" fmla="*/ 20701 w 27786"/>
                <a:gd name="connsiteY14" fmla="*/ 2501 h 0"/>
                <a:gd name="connsiteX15" fmla="*/ 25842 w 27786"/>
                <a:gd name="connsiteY15" fmla="*/ 5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786">
                  <a:moveTo>
                    <a:pt x="36123" y="5141"/>
                  </a:moveTo>
                  <a:lnTo>
                    <a:pt x="33483" y="7641"/>
                  </a:lnTo>
                  <a:lnTo>
                    <a:pt x="30982" y="7641"/>
                  </a:lnTo>
                  <a:lnTo>
                    <a:pt x="28342" y="5141"/>
                  </a:lnTo>
                  <a:lnTo>
                    <a:pt x="25842" y="5141"/>
                  </a:lnTo>
                  <a:lnTo>
                    <a:pt x="20701" y="5141"/>
                  </a:lnTo>
                  <a:lnTo>
                    <a:pt x="18061" y="5141"/>
                  </a:lnTo>
                  <a:lnTo>
                    <a:pt x="10420" y="2501"/>
                  </a:lnTo>
                  <a:lnTo>
                    <a:pt x="7780" y="2501"/>
                  </a:lnTo>
                  <a:lnTo>
                    <a:pt x="2640" y="5141"/>
                  </a:lnTo>
                  <a:lnTo>
                    <a:pt x="0" y="0"/>
                  </a:lnTo>
                  <a:lnTo>
                    <a:pt x="5279" y="0"/>
                  </a:lnTo>
                  <a:lnTo>
                    <a:pt x="10420" y="2501"/>
                  </a:lnTo>
                  <a:lnTo>
                    <a:pt x="12921" y="2501"/>
                  </a:lnTo>
                  <a:lnTo>
                    <a:pt x="20701" y="2501"/>
                  </a:lnTo>
                  <a:lnTo>
                    <a:pt x="25842" y="5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3844458C-94B1-4B4A-B4B5-0CEBC477246B}"/>
                </a:ext>
              </a:extLst>
            </p:cNvPr>
            <p:cNvSpPr/>
            <p:nvPr/>
          </p:nvSpPr>
          <p:spPr>
            <a:xfrm>
              <a:off x="7883430" y="2313664"/>
              <a:ext cx="13893" cy="13893"/>
            </a:xfrm>
            <a:custGeom>
              <a:avLst/>
              <a:gdLst>
                <a:gd name="connsiteX0" fmla="*/ 0 w 0"/>
                <a:gd name="connsiteY0" fmla="*/ 2640 h 0"/>
                <a:gd name="connsiteX1" fmla="*/ 0 w 0"/>
                <a:gd name="connsiteY1" fmla="*/ 0 h 0"/>
                <a:gd name="connsiteX2" fmla="*/ 7641 w 0"/>
                <a:gd name="connsiteY2" fmla="*/ 2640 h 0"/>
                <a:gd name="connsiteX3" fmla="*/ 12921 w 0"/>
                <a:gd name="connsiteY3" fmla="*/ 2640 h 0"/>
                <a:gd name="connsiteX4" fmla="*/ 12921 w 0"/>
                <a:gd name="connsiteY4" fmla="*/ 5141 h 0"/>
                <a:gd name="connsiteX5" fmla="*/ 10281 w 0"/>
                <a:gd name="connsiteY5" fmla="*/ 5141 h 0"/>
                <a:gd name="connsiteX6" fmla="*/ 12921 w 0"/>
                <a:gd name="connsiteY6" fmla="*/ 5141 h 0"/>
                <a:gd name="connsiteX7" fmla="*/ 12921 w 0"/>
                <a:gd name="connsiteY7" fmla="*/ 2640 h 0"/>
                <a:gd name="connsiteX8" fmla="*/ 10281 w 0"/>
                <a:gd name="connsiteY8" fmla="*/ 2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>
                  <a:moveTo>
                    <a:pt x="0" y="2640"/>
                  </a:moveTo>
                  <a:lnTo>
                    <a:pt x="0" y="0"/>
                  </a:lnTo>
                  <a:lnTo>
                    <a:pt x="7641" y="2640"/>
                  </a:lnTo>
                  <a:lnTo>
                    <a:pt x="12921" y="2640"/>
                  </a:lnTo>
                  <a:lnTo>
                    <a:pt x="12921" y="5141"/>
                  </a:lnTo>
                  <a:lnTo>
                    <a:pt x="10281" y="5141"/>
                  </a:lnTo>
                  <a:lnTo>
                    <a:pt x="12921" y="5141"/>
                  </a:lnTo>
                  <a:lnTo>
                    <a:pt x="12921" y="2640"/>
                  </a:lnTo>
                  <a:lnTo>
                    <a:pt x="10281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043F6-DAF8-4D26-8CB7-111874E77D33}"/>
                </a:ext>
              </a:extLst>
            </p:cNvPr>
            <p:cNvSpPr/>
            <p:nvPr/>
          </p:nvSpPr>
          <p:spPr>
            <a:xfrm>
              <a:off x="7457322" y="2126104"/>
              <a:ext cx="180613" cy="152826"/>
            </a:xfrm>
            <a:custGeom>
              <a:avLst/>
              <a:gdLst>
                <a:gd name="connsiteX0" fmla="*/ 13060 w 180613"/>
                <a:gd name="connsiteY0" fmla="*/ 161857 h 152826"/>
                <a:gd name="connsiteX1" fmla="*/ 10559 w 180613"/>
                <a:gd name="connsiteY1" fmla="*/ 159356 h 152826"/>
                <a:gd name="connsiteX2" fmla="*/ 7919 w 180613"/>
                <a:gd name="connsiteY2" fmla="*/ 154216 h 152826"/>
                <a:gd name="connsiteX3" fmla="*/ 7919 w 180613"/>
                <a:gd name="connsiteY3" fmla="*/ 151715 h 152826"/>
                <a:gd name="connsiteX4" fmla="*/ 0 w 180613"/>
                <a:gd name="connsiteY4" fmla="*/ 133515 h 152826"/>
                <a:gd name="connsiteX5" fmla="*/ 0 w 180613"/>
                <a:gd name="connsiteY5" fmla="*/ 125873 h 152826"/>
                <a:gd name="connsiteX6" fmla="*/ 0 w 180613"/>
                <a:gd name="connsiteY6" fmla="*/ 115592 h 152826"/>
                <a:gd name="connsiteX7" fmla="*/ 0 w 180613"/>
                <a:gd name="connsiteY7" fmla="*/ 110452 h 152826"/>
                <a:gd name="connsiteX8" fmla="*/ 5141 w 180613"/>
                <a:gd name="connsiteY8" fmla="*/ 95030 h 152826"/>
                <a:gd name="connsiteX9" fmla="*/ 7919 w 180613"/>
                <a:gd name="connsiteY9" fmla="*/ 87389 h 152826"/>
                <a:gd name="connsiteX10" fmla="*/ 13060 w 180613"/>
                <a:gd name="connsiteY10" fmla="*/ 82248 h 152826"/>
                <a:gd name="connsiteX11" fmla="*/ 13060 w 180613"/>
                <a:gd name="connsiteY11" fmla="*/ 79609 h 152826"/>
                <a:gd name="connsiteX12" fmla="*/ 10559 w 180613"/>
                <a:gd name="connsiteY12" fmla="*/ 79609 h 152826"/>
                <a:gd name="connsiteX13" fmla="*/ 18200 w 180613"/>
                <a:gd name="connsiteY13" fmla="*/ 59186 h 152826"/>
                <a:gd name="connsiteX14" fmla="*/ 18200 w 180613"/>
                <a:gd name="connsiteY14" fmla="*/ 61686 h 152826"/>
                <a:gd name="connsiteX15" fmla="*/ 20840 w 180613"/>
                <a:gd name="connsiteY15" fmla="*/ 59186 h 152826"/>
                <a:gd name="connsiteX16" fmla="*/ 18200 w 180613"/>
                <a:gd name="connsiteY16" fmla="*/ 56546 h 152826"/>
                <a:gd name="connsiteX17" fmla="*/ 28620 w 180613"/>
                <a:gd name="connsiteY17" fmla="*/ 25703 h 152826"/>
                <a:gd name="connsiteX18" fmla="*/ 31121 w 180613"/>
                <a:gd name="connsiteY18" fmla="*/ 28342 h 152826"/>
                <a:gd name="connsiteX19" fmla="*/ 33761 w 180613"/>
                <a:gd name="connsiteY19" fmla="*/ 25703 h 152826"/>
                <a:gd name="connsiteX20" fmla="*/ 33761 w 180613"/>
                <a:gd name="connsiteY20" fmla="*/ 20562 h 152826"/>
                <a:gd name="connsiteX21" fmla="*/ 38901 w 180613"/>
                <a:gd name="connsiteY21" fmla="*/ 15422 h 152826"/>
                <a:gd name="connsiteX22" fmla="*/ 41402 w 180613"/>
                <a:gd name="connsiteY22" fmla="*/ 12921 h 152826"/>
                <a:gd name="connsiteX23" fmla="*/ 38901 w 180613"/>
                <a:gd name="connsiteY23" fmla="*/ 12921 h 152826"/>
                <a:gd name="connsiteX24" fmla="*/ 41402 w 180613"/>
                <a:gd name="connsiteY24" fmla="*/ 10281 h 152826"/>
                <a:gd name="connsiteX25" fmla="*/ 46682 w 180613"/>
                <a:gd name="connsiteY25" fmla="*/ 5141 h 152826"/>
                <a:gd name="connsiteX26" fmla="*/ 49182 w 180613"/>
                <a:gd name="connsiteY26" fmla="*/ 5141 h 152826"/>
                <a:gd name="connsiteX27" fmla="*/ 51822 w 180613"/>
                <a:gd name="connsiteY27" fmla="*/ 2640 h 152826"/>
                <a:gd name="connsiteX28" fmla="*/ 54323 w 180613"/>
                <a:gd name="connsiteY28" fmla="*/ 2640 h 152826"/>
                <a:gd name="connsiteX29" fmla="*/ 59602 w 180613"/>
                <a:gd name="connsiteY29" fmla="*/ 0 h 152826"/>
                <a:gd name="connsiteX30" fmla="*/ 64743 w 180613"/>
                <a:gd name="connsiteY30" fmla="*/ 0 h 152826"/>
                <a:gd name="connsiteX31" fmla="*/ 69883 w 180613"/>
                <a:gd name="connsiteY31" fmla="*/ 0 h 152826"/>
                <a:gd name="connsiteX32" fmla="*/ 67244 w 180613"/>
                <a:gd name="connsiteY32" fmla="*/ 0 h 152826"/>
                <a:gd name="connsiteX33" fmla="*/ 67244 w 180613"/>
                <a:gd name="connsiteY33" fmla="*/ 5141 h 152826"/>
                <a:gd name="connsiteX34" fmla="*/ 69883 w 180613"/>
                <a:gd name="connsiteY34" fmla="*/ 7780 h 152826"/>
                <a:gd name="connsiteX35" fmla="*/ 75024 w 180613"/>
                <a:gd name="connsiteY35" fmla="*/ 7780 h 152826"/>
                <a:gd name="connsiteX36" fmla="*/ 72384 w 180613"/>
                <a:gd name="connsiteY36" fmla="*/ 7780 h 152826"/>
                <a:gd name="connsiteX37" fmla="*/ 72384 w 180613"/>
                <a:gd name="connsiteY37" fmla="*/ 10281 h 152826"/>
                <a:gd name="connsiteX38" fmla="*/ 72384 w 180613"/>
                <a:gd name="connsiteY38" fmla="*/ 7780 h 152826"/>
                <a:gd name="connsiteX39" fmla="*/ 72384 w 180613"/>
                <a:gd name="connsiteY39" fmla="*/ 10281 h 152826"/>
                <a:gd name="connsiteX40" fmla="*/ 75024 w 180613"/>
                <a:gd name="connsiteY40" fmla="*/ 10281 h 152826"/>
                <a:gd name="connsiteX41" fmla="*/ 75024 w 180613"/>
                <a:gd name="connsiteY41" fmla="*/ 7780 h 152826"/>
                <a:gd name="connsiteX42" fmla="*/ 75024 w 180613"/>
                <a:gd name="connsiteY42" fmla="*/ 10281 h 152826"/>
                <a:gd name="connsiteX43" fmla="*/ 75024 w 180613"/>
                <a:gd name="connsiteY43" fmla="*/ 7780 h 152826"/>
                <a:gd name="connsiteX44" fmla="*/ 75024 w 180613"/>
                <a:gd name="connsiteY44" fmla="*/ 10281 h 152826"/>
                <a:gd name="connsiteX45" fmla="*/ 77525 w 180613"/>
                <a:gd name="connsiteY45" fmla="*/ 10281 h 152826"/>
                <a:gd name="connsiteX46" fmla="*/ 77525 w 180613"/>
                <a:gd name="connsiteY46" fmla="*/ 12921 h 152826"/>
                <a:gd name="connsiteX47" fmla="*/ 75024 w 180613"/>
                <a:gd name="connsiteY47" fmla="*/ 12921 h 152826"/>
                <a:gd name="connsiteX48" fmla="*/ 77525 w 180613"/>
                <a:gd name="connsiteY48" fmla="*/ 12921 h 152826"/>
                <a:gd name="connsiteX49" fmla="*/ 75024 w 180613"/>
                <a:gd name="connsiteY49" fmla="*/ 12921 h 152826"/>
                <a:gd name="connsiteX50" fmla="*/ 77525 w 180613"/>
                <a:gd name="connsiteY50" fmla="*/ 12921 h 152826"/>
                <a:gd name="connsiteX51" fmla="*/ 75024 w 180613"/>
                <a:gd name="connsiteY51" fmla="*/ 12921 h 152826"/>
                <a:gd name="connsiteX52" fmla="*/ 75024 w 180613"/>
                <a:gd name="connsiteY52" fmla="*/ 15422 h 152826"/>
                <a:gd name="connsiteX53" fmla="*/ 77525 w 180613"/>
                <a:gd name="connsiteY53" fmla="*/ 15422 h 152826"/>
                <a:gd name="connsiteX54" fmla="*/ 77525 w 180613"/>
                <a:gd name="connsiteY54" fmla="*/ 12921 h 152826"/>
                <a:gd name="connsiteX55" fmla="*/ 80164 w 180613"/>
                <a:gd name="connsiteY55" fmla="*/ 15422 h 152826"/>
                <a:gd name="connsiteX56" fmla="*/ 77525 w 180613"/>
                <a:gd name="connsiteY56" fmla="*/ 12921 h 152826"/>
                <a:gd name="connsiteX57" fmla="*/ 77525 w 180613"/>
                <a:gd name="connsiteY57" fmla="*/ 18061 h 152826"/>
                <a:gd name="connsiteX58" fmla="*/ 77525 w 180613"/>
                <a:gd name="connsiteY58" fmla="*/ 15422 h 152826"/>
                <a:gd name="connsiteX59" fmla="*/ 80164 w 180613"/>
                <a:gd name="connsiteY59" fmla="*/ 15422 h 152826"/>
                <a:gd name="connsiteX60" fmla="*/ 82665 w 180613"/>
                <a:gd name="connsiteY60" fmla="*/ 18061 h 152826"/>
                <a:gd name="connsiteX61" fmla="*/ 80164 w 180613"/>
                <a:gd name="connsiteY61" fmla="*/ 20562 h 152826"/>
                <a:gd name="connsiteX62" fmla="*/ 82665 w 180613"/>
                <a:gd name="connsiteY62" fmla="*/ 20562 h 152826"/>
                <a:gd name="connsiteX63" fmla="*/ 85305 w 180613"/>
                <a:gd name="connsiteY63" fmla="*/ 23202 h 152826"/>
                <a:gd name="connsiteX64" fmla="*/ 87806 w 180613"/>
                <a:gd name="connsiteY64" fmla="*/ 23202 h 152826"/>
                <a:gd name="connsiteX65" fmla="*/ 87806 w 180613"/>
                <a:gd name="connsiteY65" fmla="*/ 25703 h 152826"/>
                <a:gd name="connsiteX66" fmla="*/ 90445 w 180613"/>
                <a:gd name="connsiteY66" fmla="*/ 25703 h 152826"/>
                <a:gd name="connsiteX67" fmla="*/ 98226 w 180613"/>
                <a:gd name="connsiteY67" fmla="*/ 30843 h 152826"/>
                <a:gd name="connsiteX68" fmla="*/ 95586 w 180613"/>
                <a:gd name="connsiteY68" fmla="*/ 30843 h 152826"/>
                <a:gd name="connsiteX69" fmla="*/ 98226 w 180613"/>
                <a:gd name="connsiteY69" fmla="*/ 30843 h 152826"/>
                <a:gd name="connsiteX70" fmla="*/ 100865 w 180613"/>
                <a:gd name="connsiteY70" fmla="*/ 33483 h 152826"/>
                <a:gd name="connsiteX71" fmla="*/ 106006 w 180613"/>
                <a:gd name="connsiteY71" fmla="*/ 33483 h 152826"/>
                <a:gd name="connsiteX72" fmla="*/ 108507 w 180613"/>
                <a:gd name="connsiteY72" fmla="*/ 33483 h 152826"/>
                <a:gd name="connsiteX73" fmla="*/ 113647 w 180613"/>
                <a:gd name="connsiteY73" fmla="*/ 33483 h 152826"/>
                <a:gd name="connsiteX74" fmla="*/ 118927 w 180613"/>
                <a:gd name="connsiteY74" fmla="*/ 33483 h 152826"/>
                <a:gd name="connsiteX75" fmla="*/ 124067 w 180613"/>
                <a:gd name="connsiteY75" fmla="*/ 33483 h 152826"/>
                <a:gd name="connsiteX76" fmla="*/ 126568 w 180613"/>
                <a:gd name="connsiteY76" fmla="*/ 33483 h 152826"/>
                <a:gd name="connsiteX77" fmla="*/ 126568 w 180613"/>
                <a:gd name="connsiteY77" fmla="*/ 35984 h 152826"/>
                <a:gd name="connsiteX78" fmla="*/ 129208 w 180613"/>
                <a:gd name="connsiteY78" fmla="*/ 33483 h 152826"/>
                <a:gd name="connsiteX79" fmla="*/ 129208 w 180613"/>
                <a:gd name="connsiteY79" fmla="*/ 35984 h 152826"/>
                <a:gd name="connsiteX80" fmla="*/ 136849 w 180613"/>
                <a:gd name="connsiteY80" fmla="*/ 35984 h 152826"/>
                <a:gd name="connsiteX81" fmla="*/ 139489 w 180613"/>
                <a:gd name="connsiteY81" fmla="*/ 33483 h 152826"/>
                <a:gd name="connsiteX82" fmla="*/ 144629 w 180613"/>
                <a:gd name="connsiteY82" fmla="*/ 33483 h 152826"/>
                <a:gd name="connsiteX83" fmla="*/ 149770 w 180613"/>
                <a:gd name="connsiteY83" fmla="*/ 33483 h 152826"/>
                <a:gd name="connsiteX84" fmla="*/ 160190 w 180613"/>
                <a:gd name="connsiteY84" fmla="*/ 30843 h 152826"/>
                <a:gd name="connsiteX85" fmla="*/ 167970 w 180613"/>
                <a:gd name="connsiteY85" fmla="*/ 28342 h 152826"/>
                <a:gd name="connsiteX86" fmla="*/ 167970 w 180613"/>
                <a:gd name="connsiteY86" fmla="*/ 30843 h 152826"/>
                <a:gd name="connsiteX87" fmla="*/ 170610 w 180613"/>
                <a:gd name="connsiteY87" fmla="*/ 28342 h 152826"/>
                <a:gd name="connsiteX88" fmla="*/ 173111 w 180613"/>
                <a:gd name="connsiteY88" fmla="*/ 30843 h 152826"/>
                <a:gd name="connsiteX89" fmla="*/ 175750 w 180613"/>
                <a:gd name="connsiteY89" fmla="*/ 30843 h 152826"/>
                <a:gd name="connsiteX90" fmla="*/ 180891 w 180613"/>
                <a:gd name="connsiteY90" fmla="*/ 30843 h 152826"/>
                <a:gd name="connsiteX91" fmla="*/ 183531 w 180613"/>
                <a:gd name="connsiteY91" fmla="*/ 33483 h 152826"/>
                <a:gd name="connsiteX92" fmla="*/ 183531 w 180613"/>
                <a:gd name="connsiteY92" fmla="*/ 38484 h 152826"/>
                <a:gd name="connsiteX93" fmla="*/ 186031 w 180613"/>
                <a:gd name="connsiteY93" fmla="*/ 38484 h 152826"/>
                <a:gd name="connsiteX94" fmla="*/ 186031 w 180613"/>
                <a:gd name="connsiteY94" fmla="*/ 35984 h 152826"/>
                <a:gd name="connsiteX95" fmla="*/ 188671 w 180613"/>
                <a:gd name="connsiteY95" fmla="*/ 41124 h 152826"/>
                <a:gd name="connsiteX96" fmla="*/ 186031 w 180613"/>
                <a:gd name="connsiteY96" fmla="*/ 35984 h 152826"/>
                <a:gd name="connsiteX97" fmla="*/ 180891 w 180613"/>
                <a:gd name="connsiteY97" fmla="*/ 28342 h 152826"/>
                <a:gd name="connsiteX98" fmla="*/ 186031 w 180613"/>
                <a:gd name="connsiteY98" fmla="*/ 28342 h 152826"/>
                <a:gd name="connsiteX99" fmla="*/ 186031 w 180613"/>
                <a:gd name="connsiteY99" fmla="*/ 25703 h 15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80613" h="152826">
                  <a:moveTo>
                    <a:pt x="13060" y="161857"/>
                  </a:moveTo>
                  <a:lnTo>
                    <a:pt x="10559" y="159356"/>
                  </a:lnTo>
                  <a:lnTo>
                    <a:pt x="7919" y="154216"/>
                  </a:lnTo>
                  <a:lnTo>
                    <a:pt x="7919" y="151715"/>
                  </a:lnTo>
                  <a:lnTo>
                    <a:pt x="0" y="133515"/>
                  </a:lnTo>
                  <a:lnTo>
                    <a:pt x="0" y="125873"/>
                  </a:lnTo>
                  <a:lnTo>
                    <a:pt x="0" y="115592"/>
                  </a:lnTo>
                  <a:lnTo>
                    <a:pt x="0" y="110452"/>
                  </a:lnTo>
                  <a:lnTo>
                    <a:pt x="5141" y="95030"/>
                  </a:lnTo>
                  <a:lnTo>
                    <a:pt x="7919" y="87389"/>
                  </a:lnTo>
                  <a:lnTo>
                    <a:pt x="13060" y="82248"/>
                  </a:lnTo>
                  <a:lnTo>
                    <a:pt x="13060" y="79609"/>
                  </a:lnTo>
                  <a:lnTo>
                    <a:pt x="10559" y="79609"/>
                  </a:lnTo>
                  <a:lnTo>
                    <a:pt x="18200" y="59186"/>
                  </a:lnTo>
                  <a:lnTo>
                    <a:pt x="18200" y="61686"/>
                  </a:lnTo>
                  <a:lnTo>
                    <a:pt x="20840" y="59186"/>
                  </a:lnTo>
                  <a:lnTo>
                    <a:pt x="18200" y="56546"/>
                  </a:lnTo>
                  <a:lnTo>
                    <a:pt x="28620" y="25703"/>
                  </a:lnTo>
                  <a:lnTo>
                    <a:pt x="31121" y="28342"/>
                  </a:lnTo>
                  <a:lnTo>
                    <a:pt x="33761" y="25703"/>
                  </a:lnTo>
                  <a:lnTo>
                    <a:pt x="33761" y="20562"/>
                  </a:lnTo>
                  <a:lnTo>
                    <a:pt x="38901" y="15422"/>
                  </a:lnTo>
                  <a:lnTo>
                    <a:pt x="41402" y="12921"/>
                  </a:lnTo>
                  <a:lnTo>
                    <a:pt x="38901" y="12921"/>
                  </a:lnTo>
                  <a:lnTo>
                    <a:pt x="41402" y="10281"/>
                  </a:lnTo>
                  <a:lnTo>
                    <a:pt x="46682" y="5141"/>
                  </a:lnTo>
                  <a:lnTo>
                    <a:pt x="49182" y="5141"/>
                  </a:lnTo>
                  <a:lnTo>
                    <a:pt x="51822" y="2640"/>
                  </a:lnTo>
                  <a:lnTo>
                    <a:pt x="54323" y="2640"/>
                  </a:lnTo>
                  <a:lnTo>
                    <a:pt x="59602" y="0"/>
                  </a:lnTo>
                  <a:lnTo>
                    <a:pt x="64743" y="0"/>
                  </a:lnTo>
                  <a:lnTo>
                    <a:pt x="69883" y="0"/>
                  </a:lnTo>
                  <a:lnTo>
                    <a:pt x="67244" y="0"/>
                  </a:lnTo>
                  <a:lnTo>
                    <a:pt x="67244" y="5141"/>
                  </a:lnTo>
                  <a:lnTo>
                    <a:pt x="69883" y="7780"/>
                  </a:lnTo>
                  <a:lnTo>
                    <a:pt x="75024" y="7780"/>
                  </a:lnTo>
                  <a:lnTo>
                    <a:pt x="72384" y="7780"/>
                  </a:lnTo>
                  <a:lnTo>
                    <a:pt x="72384" y="10281"/>
                  </a:lnTo>
                  <a:lnTo>
                    <a:pt x="72384" y="7780"/>
                  </a:lnTo>
                  <a:lnTo>
                    <a:pt x="72384" y="10281"/>
                  </a:lnTo>
                  <a:lnTo>
                    <a:pt x="75024" y="10281"/>
                  </a:lnTo>
                  <a:lnTo>
                    <a:pt x="75024" y="7780"/>
                  </a:lnTo>
                  <a:lnTo>
                    <a:pt x="75024" y="10281"/>
                  </a:lnTo>
                  <a:lnTo>
                    <a:pt x="75024" y="7780"/>
                  </a:lnTo>
                  <a:lnTo>
                    <a:pt x="75024" y="10281"/>
                  </a:lnTo>
                  <a:lnTo>
                    <a:pt x="77525" y="10281"/>
                  </a:lnTo>
                  <a:lnTo>
                    <a:pt x="77525" y="12921"/>
                  </a:lnTo>
                  <a:lnTo>
                    <a:pt x="75024" y="12921"/>
                  </a:lnTo>
                  <a:lnTo>
                    <a:pt x="77525" y="12921"/>
                  </a:lnTo>
                  <a:lnTo>
                    <a:pt x="75024" y="12921"/>
                  </a:lnTo>
                  <a:lnTo>
                    <a:pt x="77525" y="12921"/>
                  </a:lnTo>
                  <a:lnTo>
                    <a:pt x="75024" y="12921"/>
                  </a:lnTo>
                  <a:lnTo>
                    <a:pt x="75024" y="15422"/>
                  </a:lnTo>
                  <a:lnTo>
                    <a:pt x="77525" y="15422"/>
                  </a:lnTo>
                  <a:lnTo>
                    <a:pt x="77525" y="12921"/>
                  </a:lnTo>
                  <a:lnTo>
                    <a:pt x="80164" y="15422"/>
                  </a:lnTo>
                  <a:lnTo>
                    <a:pt x="77525" y="12921"/>
                  </a:lnTo>
                  <a:lnTo>
                    <a:pt x="77525" y="18061"/>
                  </a:lnTo>
                  <a:lnTo>
                    <a:pt x="77525" y="15422"/>
                  </a:lnTo>
                  <a:lnTo>
                    <a:pt x="80164" y="15422"/>
                  </a:lnTo>
                  <a:lnTo>
                    <a:pt x="82665" y="18061"/>
                  </a:lnTo>
                  <a:lnTo>
                    <a:pt x="80164" y="20562"/>
                  </a:lnTo>
                  <a:lnTo>
                    <a:pt x="82665" y="20562"/>
                  </a:lnTo>
                  <a:lnTo>
                    <a:pt x="85305" y="23202"/>
                  </a:lnTo>
                  <a:lnTo>
                    <a:pt x="87806" y="23202"/>
                  </a:lnTo>
                  <a:lnTo>
                    <a:pt x="87806" y="25703"/>
                  </a:lnTo>
                  <a:lnTo>
                    <a:pt x="90445" y="25703"/>
                  </a:lnTo>
                  <a:lnTo>
                    <a:pt x="98226" y="30843"/>
                  </a:lnTo>
                  <a:lnTo>
                    <a:pt x="95586" y="30843"/>
                  </a:lnTo>
                  <a:lnTo>
                    <a:pt x="98226" y="30843"/>
                  </a:lnTo>
                  <a:lnTo>
                    <a:pt x="100865" y="33483"/>
                  </a:lnTo>
                  <a:lnTo>
                    <a:pt x="106006" y="33483"/>
                  </a:lnTo>
                  <a:lnTo>
                    <a:pt x="108507" y="33483"/>
                  </a:lnTo>
                  <a:lnTo>
                    <a:pt x="113647" y="33483"/>
                  </a:lnTo>
                  <a:lnTo>
                    <a:pt x="118927" y="33483"/>
                  </a:lnTo>
                  <a:lnTo>
                    <a:pt x="124067" y="33483"/>
                  </a:lnTo>
                  <a:lnTo>
                    <a:pt x="126568" y="33483"/>
                  </a:lnTo>
                  <a:lnTo>
                    <a:pt x="126568" y="35984"/>
                  </a:lnTo>
                  <a:lnTo>
                    <a:pt x="129208" y="33483"/>
                  </a:lnTo>
                  <a:lnTo>
                    <a:pt x="129208" y="35984"/>
                  </a:lnTo>
                  <a:lnTo>
                    <a:pt x="136849" y="35984"/>
                  </a:lnTo>
                  <a:lnTo>
                    <a:pt x="139489" y="33483"/>
                  </a:lnTo>
                  <a:lnTo>
                    <a:pt x="144629" y="33483"/>
                  </a:lnTo>
                  <a:lnTo>
                    <a:pt x="149770" y="33483"/>
                  </a:lnTo>
                  <a:lnTo>
                    <a:pt x="160190" y="30843"/>
                  </a:lnTo>
                  <a:lnTo>
                    <a:pt x="167970" y="28342"/>
                  </a:lnTo>
                  <a:lnTo>
                    <a:pt x="167970" y="30843"/>
                  </a:lnTo>
                  <a:lnTo>
                    <a:pt x="170610" y="28342"/>
                  </a:lnTo>
                  <a:lnTo>
                    <a:pt x="173111" y="30843"/>
                  </a:lnTo>
                  <a:lnTo>
                    <a:pt x="175750" y="30843"/>
                  </a:lnTo>
                  <a:lnTo>
                    <a:pt x="180891" y="30843"/>
                  </a:lnTo>
                  <a:lnTo>
                    <a:pt x="183531" y="33483"/>
                  </a:lnTo>
                  <a:lnTo>
                    <a:pt x="183531" y="38484"/>
                  </a:lnTo>
                  <a:lnTo>
                    <a:pt x="186031" y="38484"/>
                  </a:lnTo>
                  <a:lnTo>
                    <a:pt x="186031" y="35984"/>
                  </a:lnTo>
                  <a:lnTo>
                    <a:pt x="188671" y="41124"/>
                  </a:lnTo>
                  <a:lnTo>
                    <a:pt x="186031" y="35984"/>
                  </a:lnTo>
                  <a:lnTo>
                    <a:pt x="180891" y="28342"/>
                  </a:lnTo>
                  <a:lnTo>
                    <a:pt x="186031" y="28342"/>
                  </a:lnTo>
                  <a:lnTo>
                    <a:pt x="186031" y="2570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5D26192A-72B7-4E42-AD92-DC04EF0B99F8}"/>
                </a:ext>
              </a:extLst>
            </p:cNvPr>
            <p:cNvSpPr/>
            <p:nvPr/>
          </p:nvSpPr>
          <p:spPr>
            <a:xfrm>
              <a:off x="7643354" y="2141526"/>
              <a:ext cx="222293" cy="166720"/>
            </a:xfrm>
            <a:custGeom>
              <a:avLst/>
              <a:gdLst>
                <a:gd name="connsiteX0" fmla="*/ 0 w 222292"/>
                <a:gd name="connsiteY0" fmla="*/ 10281 h 166719"/>
                <a:gd name="connsiteX1" fmla="*/ 2640 w 222292"/>
                <a:gd name="connsiteY1" fmla="*/ 10281 h 166719"/>
                <a:gd name="connsiteX2" fmla="*/ 2640 w 222292"/>
                <a:gd name="connsiteY2" fmla="*/ 7780 h 166719"/>
                <a:gd name="connsiteX3" fmla="*/ 5141 w 222292"/>
                <a:gd name="connsiteY3" fmla="*/ 7780 h 166719"/>
                <a:gd name="connsiteX4" fmla="*/ 7780 w 222292"/>
                <a:gd name="connsiteY4" fmla="*/ 5141 h 166719"/>
                <a:gd name="connsiteX5" fmla="*/ 12921 w 222292"/>
                <a:gd name="connsiteY5" fmla="*/ 5141 h 166719"/>
                <a:gd name="connsiteX6" fmla="*/ 18061 w 222292"/>
                <a:gd name="connsiteY6" fmla="*/ 0 h 166719"/>
                <a:gd name="connsiteX7" fmla="*/ 23202 w 222292"/>
                <a:gd name="connsiteY7" fmla="*/ 0 h 166719"/>
                <a:gd name="connsiteX8" fmla="*/ 25842 w 222292"/>
                <a:gd name="connsiteY8" fmla="*/ 0 h 166719"/>
                <a:gd name="connsiteX9" fmla="*/ 36123 w 222292"/>
                <a:gd name="connsiteY9" fmla="*/ 0 h 166719"/>
                <a:gd name="connsiteX10" fmla="*/ 41263 w 222292"/>
                <a:gd name="connsiteY10" fmla="*/ 0 h 166719"/>
                <a:gd name="connsiteX11" fmla="*/ 46543 w 222292"/>
                <a:gd name="connsiteY11" fmla="*/ 0 h 166719"/>
                <a:gd name="connsiteX12" fmla="*/ 49043 w 222292"/>
                <a:gd name="connsiteY12" fmla="*/ 0 h 166719"/>
                <a:gd name="connsiteX13" fmla="*/ 56824 w 222292"/>
                <a:gd name="connsiteY13" fmla="*/ 0 h 166719"/>
                <a:gd name="connsiteX14" fmla="*/ 59325 w 222292"/>
                <a:gd name="connsiteY14" fmla="*/ 0 h 166719"/>
                <a:gd name="connsiteX15" fmla="*/ 64465 w 222292"/>
                <a:gd name="connsiteY15" fmla="*/ 0 h 166719"/>
                <a:gd name="connsiteX16" fmla="*/ 67105 w 222292"/>
                <a:gd name="connsiteY16" fmla="*/ 0 h 166719"/>
                <a:gd name="connsiteX17" fmla="*/ 67105 w 222292"/>
                <a:gd name="connsiteY17" fmla="*/ 2640 h 166719"/>
                <a:gd name="connsiteX18" fmla="*/ 74746 w 222292"/>
                <a:gd name="connsiteY18" fmla="*/ 2640 h 166719"/>
                <a:gd name="connsiteX19" fmla="*/ 80026 w 222292"/>
                <a:gd name="connsiteY19" fmla="*/ 2640 h 166719"/>
                <a:gd name="connsiteX20" fmla="*/ 82526 w 222292"/>
                <a:gd name="connsiteY20" fmla="*/ 5141 h 166719"/>
                <a:gd name="connsiteX21" fmla="*/ 85166 w 222292"/>
                <a:gd name="connsiteY21" fmla="*/ 5141 h 166719"/>
                <a:gd name="connsiteX22" fmla="*/ 85166 w 222292"/>
                <a:gd name="connsiteY22" fmla="*/ 10281 h 166719"/>
                <a:gd name="connsiteX23" fmla="*/ 87667 w 222292"/>
                <a:gd name="connsiteY23" fmla="*/ 10281 h 166719"/>
                <a:gd name="connsiteX24" fmla="*/ 92946 w 222292"/>
                <a:gd name="connsiteY24" fmla="*/ 15422 h 166719"/>
                <a:gd name="connsiteX25" fmla="*/ 95447 w 222292"/>
                <a:gd name="connsiteY25" fmla="*/ 18061 h 166719"/>
                <a:gd name="connsiteX26" fmla="*/ 95447 w 222292"/>
                <a:gd name="connsiteY26" fmla="*/ 20562 h 166719"/>
                <a:gd name="connsiteX27" fmla="*/ 98087 w 222292"/>
                <a:gd name="connsiteY27" fmla="*/ 20562 h 166719"/>
                <a:gd name="connsiteX28" fmla="*/ 98087 w 222292"/>
                <a:gd name="connsiteY28" fmla="*/ 25703 h 166719"/>
                <a:gd name="connsiteX29" fmla="*/ 100588 w 222292"/>
                <a:gd name="connsiteY29" fmla="*/ 25703 h 166719"/>
                <a:gd name="connsiteX30" fmla="*/ 100588 w 222292"/>
                <a:gd name="connsiteY30" fmla="*/ 28203 h 166719"/>
                <a:gd name="connsiteX31" fmla="*/ 103227 w 222292"/>
                <a:gd name="connsiteY31" fmla="*/ 30843 h 166719"/>
                <a:gd name="connsiteX32" fmla="*/ 108368 w 222292"/>
                <a:gd name="connsiteY32" fmla="*/ 41124 h 166719"/>
                <a:gd name="connsiteX33" fmla="*/ 105728 w 222292"/>
                <a:gd name="connsiteY33" fmla="*/ 43764 h 166719"/>
                <a:gd name="connsiteX34" fmla="*/ 103227 w 222292"/>
                <a:gd name="connsiteY34" fmla="*/ 43764 h 166719"/>
                <a:gd name="connsiteX35" fmla="*/ 108368 w 222292"/>
                <a:gd name="connsiteY35" fmla="*/ 43764 h 166719"/>
                <a:gd name="connsiteX36" fmla="*/ 111008 w 222292"/>
                <a:gd name="connsiteY36" fmla="*/ 48766 h 166719"/>
                <a:gd name="connsiteX37" fmla="*/ 111008 w 222292"/>
                <a:gd name="connsiteY37" fmla="*/ 51405 h 166719"/>
                <a:gd name="connsiteX38" fmla="*/ 113508 w 222292"/>
                <a:gd name="connsiteY38" fmla="*/ 51405 h 166719"/>
                <a:gd name="connsiteX39" fmla="*/ 113508 w 222292"/>
                <a:gd name="connsiteY39" fmla="*/ 53906 h 166719"/>
                <a:gd name="connsiteX40" fmla="*/ 116148 w 222292"/>
                <a:gd name="connsiteY40" fmla="*/ 59047 h 166719"/>
                <a:gd name="connsiteX41" fmla="*/ 116148 w 222292"/>
                <a:gd name="connsiteY41" fmla="*/ 56546 h 166719"/>
                <a:gd name="connsiteX42" fmla="*/ 118649 w 222292"/>
                <a:gd name="connsiteY42" fmla="*/ 59047 h 166719"/>
                <a:gd name="connsiteX43" fmla="*/ 118649 w 222292"/>
                <a:gd name="connsiteY43" fmla="*/ 61686 h 166719"/>
                <a:gd name="connsiteX44" fmla="*/ 121289 w 222292"/>
                <a:gd name="connsiteY44" fmla="*/ 61686 h 166719"/>
                <a:gd name="connsiteX45" fmla="*/ 121289 w 222292"/>
                <a:gd name="connsiteY45" fmla="*/ 66827 h 166719"/>
                <a:gd name="connsiteX46" fmla="*/ 123789 w 222292"/>
                <a:gd name="connsiteY46" fmla="*/ 69328 h 166719"/>
                <a:gd name="connsiteX47" fmla="*/ 123789 w 222292"/>
                <a:gd name="connsiteY47" fmla="*/ 71967 h 166719"/>
                <a:gd name="connsiteX48" fmla="*/ 128930 w 222292"/>
                <a:gd name="connsiteY48" fmla="*/ 77108 h 166719"/>
                <a:gd name="connsiteX49" fmla="*/ 131709 w 222292"/>
                <a:gd name="connsiteY49" fmla="*/ 82248 h 166719"/>
                <a:gd name="connsiteX50" fmla="*/ 134348 w 222292"/>
                <a:gd name="connsiteY50" fmla="*/ 82248 h 166719"/>
                <a:gd name="connsiteX51" fmla="*/ 134348 w 222292"/>
                <a:gd name="connsiteY51" fmla="*/ 84749 h 166719"/>
                <a:gd name="connsiteX52" fmla="*/ 139489 w 222292"/>
                <a:gd name="connsiteY52" fmla="*/ 87389 h 166719"/>
                <a:gd name="connsiteX53" fmla="*/ 144629 w 222292"/>
                <a:gd name="connsiteY53" fmla="*/ 92391 h 166719"/>
                <a:gd name="connsiteX54" fmla="*/ 147130 w 222292"/>
                <a:gd name="connsiteY54" fmla="*/ 97531 h 166719"/>
                <a:gd name="connsiteX55" fmla="*/ 149770 w 222292"/>
                <a:gd name="connsiteY55" fmla="*/ 97531 h 166719"/>
                <a:gd name="connsiteX56" fmla="*/ 152271 w 222292"/>
                <a:gd name="connsiteY56" fmla="*/ 102672 h 166719"/>
                <a:gd name="connsiteX57" fmla="*/ 154910 w 222292"/>
                <a:gd name="connsiteY57" fmla="*/ 105311 h 166719"/>
                <a:gd name="connsiteX58" fmla="*/ 154910 w 222292"/>
                <a:gd name="connsiteY58" fmla="*/ 107812 h 166719"/>
                <a:gd name="connsiteX59" fmla="*/ 157550 w 222292"/>
                <a:gd name="connsiteY59" fmla="*/ 110452 h 166719"/>
                <a:gd name="connsiteX60" fmla="*/ 154910 w 222292"/>
                <a:gd name="connsiteY60" fmla="*/ 110452 h 166719"/>
                <a:gd name="connsiteX61" fmla="*/ 157550 w 222292"/>
                <a:gd name="connsiteY61" fmla="*/ 110452 h 166719"/>
                <a:gd name="connsiteX62" fmla="*/ 157550 w 222292"/>
                <a:gd name="connsiteY62" fmla="*/ 115592 h 166719"/>
                <a:gd name="connsiteX63" fmla="*/ 160051 w 222292"/>
                <a:gd name="connsiteY63" fmla="*/ 115592 h 166719"/>
                <a:gd name="connsiteX64" fmla="*/ 160051 w 222292"/>
                <a:gd name="connsiteY64" fmla="*/ 120733 h 166719"/>
                <a:gd name="connsiteX65" fmla="*/ 160051 w 222292"/>
                <a:gd name="connsiteY65" fmla="*/ 118093 h 166719"/>
                <a:gd name="connsiteX66" fmla="*/ 162691 w 222292"/>
                <a:gd name="connsiteY66" fmla="*/ 120733 h 166719"/>
                <a:gd name="connsiteX67" fmla="*/ 160051 w 222292"/>
                <a:gd name="connsiteY67" fmla="*/ 120733 h 166719"/>
                <a:gd name="connsiteX68" fmla="*/ 162691 w 222292"/>
                <a:gd name="connsiteY68" fmla="*/ 123373 h 166719"/>
                <a:gd name="connsiteX69" fmla="*/ 162691 w 222292"/>
                <a:gd name="connsiteY69" fmla="*/ 128513 h 166719"/>
                <a:gd name="connsiteX70" fmla="*/ 167831 w 222292"/>
                <a:gd name="connsiteY70" fmla="*/ 133654 h 166719"/>
                <a:gd name="connsiteX71" fmla="*/ 165192 w 222292"/>
                <a:gd name="connsiteY71" fmla="*/ 133654 h 166719"/>
                <a:gd name="connsiteX72" fmla="*/ 167831 w 222292"/>
                <a:gd name="connsiteY72" fmla="*/ 133654 h 166719"/>
                <a:gd name="connsiteX73" fmla="*/ 167831 w 222292"/>
                <a:gd name="connsiteY73" fmla="*/ 138794 h 166719"/>
                <a:gd name="connsiteX74" fmla="*/ 170471 w 222292"/>
                <a:gd name="connsiteY74" fmla="*/ 138794 h 166719"/>
                <a:gd name="connsiteX75" fmla="*/ 170471 w 222292"/>
                <a:gd name="connsiteY75" fmla="*/ 143935 h 166719"/>
                <a:gd name="connsiteX76" fmla="*/ 172972 w 222292"/>
                <a:gd name="connsiteY76" fmla="*/ 143935 h 166719"/>
                <a:gd name="connsiteX77" fmla="*/ 178112 w 222292"/>
                <a:gd name="connsiteY77" fmla="*/ 146436 h 166719"/>
                <a:gd name="connsiteX78" fmla="*/ 178112 w 222292"/>
                <a:gd name="connsiteY78" fmla="*/ 149075 h 166719"/>
                <a:gd name="connsiteX79" fmla="*/ 180752 w 222292"/>
                <a:gd name="connsiteY79" fmla="*/ 149075 h 166719"/>
                <a:gd name="connsiteX80" fmla="*/ 180752 w 222292"/>
                <a:gd name="connsiteY80" fmla="*/ 151576 h 166719"/>
                <a:gd name="connsiteX81" fmla="*/ 183253 w 222292"/>
                <a:gd name="connsiteY81" fmla="*/ 154216 h 166719"/>
                <a:gd name="connsiteX82" fmla="*/ 185893 w 222292"/>
                <a:gd name="connsiteY82" fmla="*/ 154216 h 166719"/>
                <a:gd name="connsiteX83" fmla="*/ 185893 w 222292"/>
                <a:gd name="connsiteY83" fmla="*/ 156717 h 166719"/>
                <a:gd name="connsiteX84" fmla="*/ 188532 w 222292"/>
                <a:gd name="connsiteY84" fmla="*/ 156717 h 166719"/>
                <a:gd name="connsiteX85" fmla="*/ 191033 w 222292"/>
                <a:gd name="connsiteY85" fmla="*/ 159356 h 166719"/>
                <a:gd name="connsiteX86" fmla="*/ 196174 w 222292"/>
                <a:gd name="connsiteY86" fmla="*/ 159356 h 166719"/>
                <a:gd name="connsiteX87" fmla="*/ 203954 w 222292"/>
                <a:gd name="connsiteY87" fmla="*/ 164497 h 166719"/>
                <a:gd name="connsiteX88" fmla="*/ 206455 w 222292"/>
                <a:gd name="connsiteY88" fmla="*/ 166998 h 166719"/>
                <a:gd name="connsiteX89" fmla="*/ 209094 w 222292"/>
                <a:gd name="connsiteY89" fmla="*/ 166998 h 166719"/>
                <a:gd name="connsiteX90" fmla="*/ 209094 w 222292"/>
                <a:gd name="connsiteY90" fmla="*/ 169637 h 166719"/>
                <a:gd name="connsiteX91" fmla="*/ 214235 w 222292"/>
                <a:gd name="connsiteY91" fmla="*/ 174778 h 166719"/>
                <a:gd name="connsiteX92" fmla="*/ 219514 w 222292"/>
                <a:gd name="connsiteY92" fmla="*/ 177279 h 166719"/>
                <a:gd name="connsiteX93" fmla="*/ 222015 w 222292"/>
                <a:gd name="connsiteY93" fmla="*/ 179918 h 166719"/>
                <a:gd name="connsiteX94" fmla="*/ 224655 w 222292"/>
                <a:gd name="connsiteY94" fmla="*/ 177279 h 166719"/>
                <a:gd name="connsiteX95" fmla="*/ 224655 w 222292"/>
                <a:gd name="connsiteY95" fmla="*/ 179918 h 166719"/>
                <a:gd name="connsiteX96" fmla="*/ 229795 w 222292"/>
                <a:gd name="connsiteY96" fmla="*/ 179918 h 166719"/>
                <a:gd name="connsiteX97" fmla="*/ 229795 w 222292"/>
                <a:gd name="connsiteY97" fmla="*/ 177279 h 166719"/>
                <a:gd name="connsiteX98" fmla="*/ 234936 w 222292"/>
                <a:gd name="connsiteY98" fmla="*/ 177279 h 166719"/>
                <a:gd name="connsiteX99" fmla="*/ 234936 w 222292"/>
                <a:gd name="connsiteY99" fmla="*/ 179918 h 1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22292" h="166719">
                  <a:moveTo>
                    <a:pt x="0" y="10281"/>
                  </a:moveTo>
                  <a:lnTo>
                    <a:pt x="2640" y="10281"/>
                  </a:lnTo>
                  <a:lnTo>
                    <a:pt x="2640" y="7780"/>
                  </a:lnTo>
                  <a:lnTo>
                    <a:pt x="5141" y="7780"/>
                  </a:lnTo>
                  <a:lnTo>
                    <a:pt x="7780" y="5141"/>
                  </a:lnTo>
                  <a:lnTo>
                    <a:pt x="12921" y="5141"/>
                  </a:lnTo>
                  <a:lnTo>
                    <a:pt x="18061" y="0"/>
                  </a:lnTo>
                  <a:lnTo>
                    <a:pt x="23202" y="0"/>
                  </a:lnTo>
                  <a:lnTo>
                    <a:pt x="25842" y="0"/>
                  </a:lnTo>
                  <a:lnTo>
                    <a:pt x="36123" y="0"/>
                  </a:lnTo>
                  <a:lnTo>
                    <a:pt x="41263" y="0"/>
                  </a:lnTo>
                  <a:lnTo>
                    <a:pt x="46543" y="0"/>
                  </a:lnTo>
                  <a:lnTo>
                    <a:pt x="49043" y="0"/>
                  </a:lnTo>
                  <a:lnTo>
                    <a:pt x="56824" y="0"/>
                  </a:lnTo>
                  <a:lnTo>
                    <a:pt x="59325" y="0"/>
                  </a:lnTo>
                  <a:lnTo>
                    <a:pt x="64465" y="0"/>
                  </a:lnTo>
                  <a:lnTo>
                    <a:pt x="67105" y="0"/>
                  </a:lnTo>
                  <a:lnTo>
                    <a:pt x="67105" y="2640"/>
                  </a:lnTo>
                  <a:lnTo>
                    <a:pt x="74746" y="2640"/>
                  </a:lnTo>
                  <a:lnTo>
                    <a:pt x="80026" y="2640"/>
                  </a:lnTo>
                  <a:lnTo>
                    <a:pt x="82526" y="5141"/>
                  </a:lnTo>
                  <a:lnTo>
                    <a:pt x="85166" y="5141"/>
                  </a:lnTo>
                  <a:lnTo>
                    <a:pt x="85166" y="10281"/>
                  </a:lnTo>
                  <a:lnTo>
                    <a:pt x="87667" y="10281"/>
                  </a:lnTo>
                  <a:lnTo>
                    <a:pt x="92946" y="15422"/>
                  </a:lnTo>
                  <a:lnTo>
                    <a:pt x="95447" y="18061"/>
                  </a:lnTo>
                  <a:lnTo>
                    <a:pt x="95447" y="20562"/>
                  </a:lnTo>
                  <a:lnTo>
                    <a:pt x="98087" y="20562"/>
                  </a:lnTo>
                  <a:lnTo>
                    <a:pt x="98087" y="25703"/>
                  </a:lnTo>
                  <a:lnTo>
                    <a:pt x="100588" y="25703"/>
                  </a:lnTo>
                  <a:lnTo>
                    <a:pt x="100588" y="28203"/>
                  </a:lnTo>
                  <a:lnTo>
                    <a:pt x="103227" y="30843"/>
                  </a:lnTo>
                  <a:lnTo>
                    <a:pt x="108368" y="41124"/>
                  </a:lnTo>
                  <a:lnTo>
                    <a:pt x="105728" y="43764"/>
                  </a:lnTo>
                  <a:lnTo>
                    <a:pt x="103227" y="43764"/>
                  </a:lnTo>
                  <a:lnTo>
                    <a:pt x="108368" y="43764"/>
                  </a:lnTo>
                  <a:lnTo>
                    <a:pt x="111008" y="48766"/>
                  </a:lnTo>
                  <a:lnTo>
                    <a:pt x="111008" y="51405"/>
                  </a:lnTo>
                  <a:lnTo>
                    <a:pt x="113508" y="51405"/>
                  </a:lnTo>
                  <a:lnTo>
                    <a:pt x="113508" y="53906"/>
                  </a:lnTo>
                  <a:lnTo>
                    <a:pt x="116148" y="59047"/>
                  </a:lnTo>
                  <a:lnTo>
                    <a:pt x="116148" y="56546"/>
                  </a:lnTo>
                  <a:lnTo>
                    <a:pt x="118649" y="59047"/>
                  </a:lnTo>
                  <a:lnTo>
                    <a:pt x="118649" y="61686"/>
                  </a:lnTo>
                  <a:lnTo>
                    <a:pt x="121289" y="61686"/>
                  </a:lnTo>
                  <a:lnTo>
                    <a:pt x="121289" y="66827"/>
                  </a:lnTo>
                  <a:lnTo>
                    <a:pt x="123789" y="69328"/>
                  </a:lnTo>
                  <a:lnTo>
                    <a:pt x="123789" y="71967"/>
                  </a:lnTo>
                  <a:lnTo>
                    <a:pt x="128930" y="77108"/>
                  </a:lnTo>
                  <a:lnTo>
                    <a:pt x="131709" y="82248"/>
                  </a:lnTo>
                  <a:lnTo>
                    <a:pt x="134348" y="82248"/>
                  </a:lnTo>
                  <a:lnTo>
                    <a:pt x="134348" y="84749"/>
                  </a:lnTo>
                  <a:lnTo>
                    <a:pt x="139489" y="87389"/>
                  </a:lnTo>
                  <a:lnTo>
                    <a:pt x="144629" y="92391"/>
                  </a:lnTo>
                  <a:lnTo>
                    <a:pt x="147130" y="97531"/>
                  </a:lnTo>
                  <a:lnTo>
                    <a:pt x="149770" y="97531"/>
                  </a:lnTo>
                  <a:lnTo>
                    <a:pt x="152271" y="102672"/>
                  </a:lnTo>
                  <a:lnTo>
                    <a:pt x="154910" y="105311"/>
                  </a:lnTo>
                  <a:lnTo>
                    <a:pt x="154910" y="107812"/>
                  </a:lnTo>
                  <a:lnTo>
                    <a:pt x="157550" y="110452"/>
                  </a:lnTo>
                  <a:lnTo>
                    <a:pt x="154910" y="110452"/>
                  </a:lnTo>
                  <a:lnTo>
                    <a:pt x="157550" y="110452"/>
                  </a:lnTo>
                  <a:lnTo>
                    <a:pt x="157550" y="115592"/>
                  </a:lnTo>
                  <a:lnTo>
                    <a:pt x="160051" y="115592"/>
                  </a:lnTo>
                  <a:lnTo>
                    <a:pt x="160051" y="120733"/>
                  </a:lnTo>
                  <a:lnTo>
                    <a:pt x="160051" y="118093"/>
                  </a:lnTo>
                  <a:lnTo>
                    <a:pt x="162691" y="120733"/>
                  </a:lnTo>
                  <a:lnTo>
                    <a:pt x="160051" y="120733"/>
                  </a:lnTo>
                  <a:lnTo>
                    <a:pt x="162691" y="123373"/>
                  </a:lnTo>
                  <a:lnTo>
                    <a:pt x="162691" y="128513"/>
                  </a:lnTo>
                  <a:lnTo>
                    <a:pt x="167831" y="133654"/>
                  </a:lnTo>
                  <a:lnTo>
                    <a:pt x="165192" y="133654"/>
                  </a:lnTo>
                  <a:lnTo>
                    <a:pt x="167831" y="133654"/>
                  </a:lnTo>
                  <a:lnTo>
                    <a:pt x="167831" y="138794"/>
                  </a:lnTo>
                  <a:lnTo>
                    <a:pt x="170471" y="138794"/>
                  </a:lnTo>
                  <a:lnTo>
                    <a:pt x="170471" y="143935"/>
                  </a:lnTo>
                  <a:lnTo>
                    <a:pt x="172972" y="143935"/>
                  </a:lnTo>
                  <a:lnTo>
                    <a:pt x="178112" y="146436"/>
                  </a:lnTo>
                  <a:lnTo>
                    <a:pt x="178112" y="149075"/>
                  </a:lnTo>
                  <a:lnTo>
                    <a:pt x="180752" y="149075"/>
                  </a:lnTo>
                  <a:lnTo>
                    <a:pt x="180752" y="151576"/>
                  </a:lnTo>
                  <a:lnTo>
                    <a:pt x="183253" y="154216"/>
                  </a:lnTo>
                  <a:lnTo>
                    <a:pt x="185893" y="154216"/>
                  </a:lnTo>
                  <a:lnTo>
                    <a:pt x="185893" y="156717"/>
                  </a:lnTo>
                  <a:lnTo>
                    <a:pt x="188532" y="156717"/>
                  </a:lnTo>
                  <a:lnTo>
                    <a:pt x="191033" y="159356"/>
                  </a:lnTo>
                  <a:lnTo>
                    <a:pt x="196174" y="159356"/>
                  </a:lnTo>
                  <a:lnTo>
                    <a:pt x="203954" y="164497"/>
                  </a:lnTo>
                  <a:lnTo>
                    <a:pt x="206455" y="166998"/>
                  </a:lnTo>
                  <a:lnTo>
                    <a:pt x="209094" y="166998"/>
                  </a:lnTo>
                  <a:lnTo>
                    <a:pt x="209094" y="169637"/>
                  </a:lnTo>
                  <a:lnTo>
                    <a:pt x="214235" y="174778"/>
                  </a:lnTo>
                  <a:lnTo>
                    <a:pt x="219514" y="177279"/>
                  </a:lnTo>
                  <a:lnTo>
                    <a:pt x="222015" y="179918"/>
                  </a:lnTo>
                  <a:lnTo>
                    <a:pt x="224655" y="177279"/>
                  </a:lnTo>
                  <a:lnTo>
                    <a:pt x="224655" y="179918"/>
                  </a:lnTo>
                  <a:lnTo>
                    <a:pt x="229795" y="179918"/>
                  </a:lnTo>
                  <a:lnTo>
                    <a:pt x="229795" y="177279"/>
                  </a:lnTo>
                  <a:lnTo>
                    <a:pt x="234936" y="177279"/>
                  </a:lnTo>
                  <a:lnTo>
                    <a:pt x="234936" y="179918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B4B3AB77-09C7-49AA-9313-02F405595EA4}"/>
                </a:ext>
              </a:extLst>
            </p:cNvPr>
            <p:cNvSpPr/>
            <p:nvPr/>
          </p:nvSpPr>
          <p:spPr>
            <a:xfrm>
              <a:off x="7878290" y="2318805"/>
              <a:ext cx="13893" cy="13893"/>
            </a:xfrm>
            <a:custGeom>
              <a:avLst/>
              <a:gdLst>
                <a:gd name="connsiteX0" fmla="*/ 0 w 13893"/>
                <a:gd name="connsiteY0" fmla="*/ 2640 h 0"/>
                <a:gd name="connsiteX1" fmla="*/ 2501 w 13893"/>
                <a:gd name="connsiteY1" fmla="*/ 2640 h 0"/>
                <a:gd name="connsiteX2" fmla="*/ 5141 w 13893"/>
                <a:gd name="connsiteY2" fmla="*/ 0 h 0"/>
                <a:gd name="connsiteX3" fmla="*/ 7641 w 13893"/>
                <a:gd name="connsiteY3" fmla="*/ 2640 h 0"/>
                <a:gd name="connsiteX4" fmla="*/ 12782 w 13893"/>
                <a:gd name="connsiteY4" fmla="*/ 2640 h 0"/>
                <a:gd name="connsiteX5" fmla="*/ 15422 w 13893"/>
                <a:gd name="connsiteY5" fmla="*/ 5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93">
                  <a:moveTo>
                    <a:pt x="0" y="2640"/>
                  </a:moveTo>
                  <a:lnTo>
                    <a:pt x="2501" y="2640"/>
                  </a:lnTo>
                  <a:lnTo>
                    <a:pt x="5141" y="0"/>
                  </a:lnTo>
                  <a:lnTo>
                    <a:pt x="7641" y="2640"/>
                  </a:lnTo>
                  <a:lnTo>
                    <a:pt x="12782" y="2640"/>
                  </a:lnTo>
                  <a:lnTo>
                    <a:pt x="15422" y="5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0CACE592-C619-43DC-B2B4-2BF364E5C69A}"/>
                </a:ext>
              </a:extLst>
            </p:cNvPr>
            <p:cNvSpPr/>
            <p:nvPr/>
          </p:nvSpPr>
          <p:spPr>
            <a:xfrm>
              <a:off x="7880791" y="2311163"/>
              <a:ext cx="69467" cy="13893"/>
            </a:xfrm>
            <a:custGeom>
              <a:avLst/>
              <a:gdLst>
                <a:gd name="connsiteX0" fmla="*/ 12921 w 69466"/>
                <a:gd name="connsiteY0" fmla="*/ 12782 h 13893"/>
                <a:gd name="connsiteX1" fmla="*/ 15561 w 69466"/>
                <a:gd name="connsiteY1" fmla="*/ 12782 h 13893"/>
                <a:gd name="connsiteX2" fmla="*/ 18061 w 69466"/>
                <a:gd name="connsiteY2" fmla="*/ 15283 h 13893"/>
                <a:gd name="connsiteX3" fmla="*/ 20701 w 69466"/>
                <a:gd name="connsiteY3" fmla="*/ 15283 h 13893"/>
                <a:gd name="connsiteX4" fmla="*/ 23202 w 69466"/>
                <a:gd name="connsiteY4" fmla="*/ 17922 h 13893"/>
                <a:gd name="connsiteX5" fmla="*/ 28481 w 69466"/>
                <a:gd name="connsiteY5" fmla="*/ 20423 h 13893"/>
                <a:gd name="connsiteX6" fmla="*/ 30982 w 69466"/>
                <a:gd name="connsiteY6" fmla="*/ 17922 h 13893"/>
                <a:gd name="connsiteX7" fmla="*/ 30982 w 69466"/>
                <a:gd name="connsiteY7" fmla="*/ 15283 h 13893"/>
                <a:gd name="connsiteX8" fmla="*/ 25842 w 69466"/>
                <a:gd name="connsiteY8" fmla="*/ 12782 h 13893"/>
                <a:gd name="connsiteX9" fmla="*/ 28481 w 69466"/>
                <a:gd name="connsiteY9" fmla="*/ 10281 h 13893"/>
                <a:gd name="connsiteX10" fmla="*/ 36123 w 69466"/>
                <a:gd name="connsiteY10" fmla="*/ 10281 h 13893"/>
                <a:gd name="connsiteX11" fmla="*/ 41263 w 69466"/>
                <a:gd name="connsiteY11" fmla="*/ 12782 h 13893"/>
                <a:gd name="connsiteX12" fmla="*/ 38762 w 69466"/>
                <a:gd name="connsiteY12" fmla="*/ 12782 h 13893"/>
                <a:gd name="connsiteX13" fmla="*/ 41263 w 69466"/>
                <a:gd name="connsiteY13" fmla="*/ 15283 h 13893"/>
                <a:gd name="connsiteX14" fmla="*/ 41263 w 69466"/>
                <a:gd name="connsiteY14" fmla="*/ 12782 h 13893"/>
                <a:gd name="connsiteX15" fmla="*/ 46404 w 69466"/>
                <a:gd name="connsiteY15" fmla="*/ 12782 h 13893"/>
                <a:gd name="connsiteX16" fmla="*/ 49182 w 69466"/>
                <a:gd name="connsiteY16" fmla="*/ 15283 h 13893"/>
                <a:gd name="connsiteX17" fmla="*/ 51822 w 69466"/>
                <a:gd name="connsiteY17" fmla="*/ 15283 h 13893"/>
                <a:gd name="connsiteX18" fmla="*/ 49182 w 69466"/>
                <a:gd name="connsiteY18" fmla="*/ 15283 h 13893"/>
                <a:gd name="connsiteX19" fmla="*/ 51822 w 69466"/>
                <a:gd name="connsiteY19" fmla="*/ 15283 h 13893"/>
                <a:gd name="connsiteX20" fmla="*/ 51822 w 69466"/>
                <a:gd name="connsiteY20" fmla="*/ 12782 h 13893"/>
                <a:gd name="connsiteX21" fmla="*/ 49182 w 69466"/>
                <a:gd name="connsiteY21" fmla="*/ 12782 h 13893"/>
                <a:gd name="connsiteX22" fmla="*/ 54323 w 69466"/>
                <a:gd name="connsiteY22" fmla="*/ 12782 h 13893"/>
                <a:gd name="connsiteX23" fmla="*/ 56963 w 69466"/>
                <a:gd name="connsiteY23" fmla="*/ 15283 h 13893"/>
                <a:gd name="connsiteX24" fmla="*/ 59602 w 69466"/>
                <a:gd name="connsiteY24" fmla="*/ 15283 h 13893"/>
                <a:gd name="connsiteX25" fmla="*/ 59602 w 69466"/>
                <a:gd name="connsiteY25" fmla="*/ 12782 h 13893"/>
                <a:gd name="connsiteX26" fmla="*/ 64743 w 69466"/>
                <a:gd name="connsiteY26" fmla="*/ 12782 h 13893"/>
                <a:gd name="connsiteX27" fmla="*/ 67244 w 69466"/>
                <a:gd name="connsiteY27" fmla="*/ 12782 h 13893"/>
                <a:gd name="connsiteX28" fmla="*/ 72384 w 69466"/>
                <a:gd name="connsiteY28" fmla="*/ 12782 h 13893"/>
                <a:gd name="connsiteX29" fmla="*/ 72384 w 69466"/>
                <a:gd name="connsiteY29" fmla="*/ 15283 h 13893"/>
                <a:gd name="connsiteX30" fmla="*/ 75024 w 69466"/>
                <a:gd name="connsiteY30" fmla="*/ 15283 h 13893"/>
                <a:gd name="connsiteX31" fmla="*/ 75024 w 69466"/>
                <a:gd name="connsiteY31" fmla="*/ 12782 h 13893"/>
                <a:gd name="connsiteX32" fmla="*/ 72384 w 69466"/>
                <a:gd name="connsiteY32" fmla="*/ 12782 h 13893"/>
                <a:gd name="connsiteX33" fmla="*/ 75024 w 69466"/>
                <a:gd name="connsiteY33" fmla="*/ 12782 h 13893"/>
                <a:gd name="connsiteX34" fmla="*/ 75024 w 69466"/>
                <a:gd name="connsiteY34" fmla="*/ 10281 h 13893"/>
                <a:gd name="connsiteX35" fmla="*/ 69883 w 69466"/>
                <a:gd name="connsiteY35" fmla="*/ 10281 h 13893"/>
                <a:gd name="connsiteX36" fmla="*/ 64743 w 69466"/>
                <a:gd name="connsiteY36" fmla="*/ 10281 h 13893"/>
                <a:gd name="connsiteX37" fmla="*/ 59602 w 69466"/>
                <a:gd name="connsiteY37" fmla="*/ 10281 h 13893"/>
                <a:gd name="connsiteX38" fmla="*/ 54323 w 69466"/>
                <a:gd name="connsiteY38" fmla="*/ 10281 h 13893"/>
                <a:gd name="connsiteX39" fmla="*/ 49182 w 69466"/>
                <a:gd name="connsiteY39" fmla="*/ 10281 h 13893"/>
                <a:gd name="connsiteX40" fmla="*/ 46404 w 69466"/>
                <a:gd name="connsiteY40" fmla="*/ 10281 h 13893"/>
                <a:gd name="connsiteX41" fmla="*/ 46404 w 69466"/>
                <a:gd name="connsiteY41" fmla="*/ 7641 h 13893"/>
                <a:gd name="connsiteX42" fmla="*/ 43903 w 69466"/>
                <a:gd name="connsiteY42" fmla="*/ 7641 h 13893"/>
                <a:gd name="connsiteX43" fmla="*/ 43903 w 69466"/>
                <a:gd name="connsiteY43" fmla="*/ 10281 h 13893"/>
                <a:gd name="connsiteX44" fmla="*/ 43903 w 69466"/>
                <a:gd name="connsiteY44" fmla="*/ 7641 h 13893"/>
                <a:gd name="connsiteX45" fmla="*/ 36123 w 69466"/>
                <a:gd name="connsiteY45" fmla="*/ 7641 h 13893"/>
                <a:gd name="connsiteX46" fmla="*/ 30982 w 69466"/>
                <a:gd name="connsiteY46" fmla="*/ 5141 h 13893"/>
                <a:gd name="connsiteX47" fmla="*/ 28481 w 69466"/>
                <a:gd name="connsiteY47" fmla="*/ 5141 h 13893"/>
                <a:gd name="connsiteX48" fmla="*/ 23202 w 69466"/>
                <a:gd name="connsiteY48" fmla="*/ 5141 h 13893"/>
                <a:gd name="connsiteX49" fmla="*/ 20701 w 69466"/>
                <a:gd name="connsiteY49" fmla="*/ 2501 h 13893"/>
                <a:gd name="connsiteX50" fmla="*/ 15561 w 69466"/>
                <a:gd name="connsiteY50" fmla="*/ 2501 h 13893"/>
                <a:gd name="connsiteX51" fmla="*/ 15561 w 69466"/>
                <a:gd name="connsiteY51" fmla="*/ 0 h 13893"/>
                <a:gd name="connsiteX52" fmla="*/ 5141 w 69466"/>
                <a:gd name="connsiteY52" fmla="*/ 0 h 13893"/>
                <a:gd name="connsiteX53" fmla="*/ 0 w 69466"/>
                <a:gd name="connsiteY53" fmla="*/ 0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9466" h="13893">
                  <a:moveTo>
                    <a:pt x="12921" y="12782"/>
                  </a:moveTo>
                  <a:lnTo>
                    <a:pt x="15561" y="12782"/>
                  </a:lnTo>
                  <a:lnTo>
                    <a:pt x="18061" y="15283"/>
                  </a:lnTo>
                  <a:lnTo>
                    <a:pt x="20701" y="15283"/>
                  </a:lnTo>
                  <a:lnTo>
                    <a:pt x="23202" y="17922"/>
                  </a:lnTo>
                  <a:lnTo>
                    <a:pt x="28481" y="20423"/>
                  </a:lnTo>
                  <a:lnTo>
                    <a:pt x="30982" y="17922"/>
                  </a:lnTo>
                  <a:lnTo>
                    <a:pt x="30982" y="15283"/>
                  </a:lnTo>
                  <a:lnTo>
                    <a:pt x="25842" y="12782"/>
                  </a:lnTo>
                  <a:lnTo>
                    <a:pt x="28481" y="10281"/>
                  </a:lnTo>
                  <a:lnTo>
                    <a:pt x="36123" y="10281"/>
                  </a:lnTo>
                  <a:lnTo>
                    <a:pt x="41263" y="12782"/>
                  </a:lnTo>
                  <a:lnTo>
                    <a:pt x="38762" y="12782"/>
                  </a:lnTo>
                  <a:lnTo>
                    <a:pt x="41263" y="15283"/>
                  </a:lnTo>
                  <a:lnTo>
                    <a:pt x="41263" y="12782"/>
                  </a:lnTo>
                  <a:lnTo>
                    <a:pt x="46404" y="12782"/>
                  </a:lnTo>
                  <a:lnTo>
                    <a:pt x="49182" y="15283"/>
                  </a:lnTo>
                  <a:lnTo>
                    <a:pt x="51822" y="15283"/>
                  </a:lnTo>
                  <a:lnTo>
                    <a:pt x="49182" y="15283"/>
                  </a:lnTo>
                  <a:lnTo>
                    <a:pt x="51822" y="15283"/>
                  </a:lnTo>
                  <a:lnTo>
                    <a:pt x="51822" y="12782"/>
                  </a:lnTo>
                  <a:lnTo>
                    <a:pt x="49182" y="12782"/>
                  </a:lnTo>
                  <a:lnTo>
                    <a:pt x="54323" y="12782"/>
                  </a:lnTo>
                  <a:lnTo>
                    <a:pt x="56963" y="15283"/>
                  </a:lnTo>
                  <a:lnTo>
                    <a:pt x="59602" y="15283"/>
                  </a:lnTo>
                  <a:lnTo>
                    <a:pt x="59602" y="12782"/>
                  </a:lnTo>
                  <a:lnTo>
                    <a:pt x="64743" y="12782"/>
                  </a:lnTo>
                  <a:lnTo>
                    <a:pt x="67244" y="12782"/>
                  </a:lnTo>
                  <a:lnTo>
                    <a:pt x="72384" y="12782"/>
                  </a:lnTo>
                  <a:lnTo>
                    <a:pt x="72384" y="15283"/>
                  </a:lnTo>
                  <a:lnTo>
                    <a:pt x="75024" y="15283"/>
                  </a:lnTo>
                  <a:lnTo>
                    <a:pt x="75024" y="12782"/>
                  </a:lnTo>
                  <a:lnTo>
                    <a:pt x="72384" y="12782"/>
                  </a:lnTo>
                  <a:lnTo>
                    <a:pt x="75024" y="12782"/>
                  </a:lnTo>
                  <a:lnTo>
                    <a:pt x="75024" y="10281"/>
                  </a:lnTo>
                  <a:lnTo>
                    <a:pt x="69883" y="10281"/>
                  </a:lnTo>
                  <a:lnTo>
                    <a:pt x="64743" y="10281"/>
                  </a:lnTo>
                  <a:lnTo>
                    <a:pt x="59602" y="10281"/>
                  </a:lnTo>
                  <a:lnTo>
                    <a:pt x="54323" y="10281"/>
                  </a:lnTo>
                  <a:lnTo>
                    <a:pt x="49182" y="10281"/>
                  </a:lnTo>
                  <a:lnTo>
                    <a:pt x="46404" y="10281"/>
                  </a:lnTo>
                  <a:lnTo>
                    <a:pt x="46404" y="7641"/>
                  </a:lnTo>
                  <a:lnTo>
                    <a:pt x="43903" y="7641"/>
                  </a:lnTo>
                  <a:lnTo>
                    <a:pt x="43903" y="10281"/>
                  </a:lnTo>
                  <a:lnTo>
                    <a:pt x="43903" y="7641"/>
                  </a:lnTo>
                  <a:lnTo>
                    <a:pt x="36123" y="7641"/>
                  </a:lnTo>
                  <a:lnTo>
                    <a:pt x="30982" y="5141"/>
                  </a:lnTo>
                  <a:lnTo>
                    <a:pt x="28481" y="5141"/>
                  </a:lnTo>
                  <a:lnTo>
                    <a:pt x="23202" y="5141"/>
                  </a:lnTo>
                  <a:lnTo>
                    <a:pt x="20701" y="2501"/>
                  </a:lnTo>
                  <a:lnTo>
                    <a:pt x="15561" y="2501"/>
                  </a:lnTo>
                  <a:lnTo>
                    <a:pt x="15561" y="0"/>
                  </a:lnTo>
                  <a:lnTo>
                    <a:pt x="5141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435E8C02-BDC7-48B9-BB62-72870779ABB8}"/>
                </a:ext>
              </a:extLst>
            </p:cNvPr>
            <p:cNvSpPr/>
            <p:nvPr/>
          </p:nvSpPr>
          <p:spPr>
            <a:xfrm>
              <a:off x="7462463" y="2287961"/>
              <a:ext cx="27787" cy="69467"/>
            </a:xfrm>
            <a:custGeom>
              <a:avLst/>
              <a:gdLst>
                <a:gd name="connsiteX0" fmla="*/ 0 w 27786"/>
                <a:gd name="connsiteY0" fmla="*/ 77108 h 69466"/>
                <a:gd name="connsiteX1" fmla="*/ 0 w 27786"/>
                <a:gd name="connsiteY1" fmla="*/ 74468 h 69466"/>
                <a:gd name="connsiteX2" fmla="*/ 0 w 27786"/>
                <a:gd name="connsiteY2" fmla="*/ 69328 h 69466"/>
                <a:gd name="connsiteX3" fmla="*/ 2779 w 27786"/>
                <a:gd name="connsiteY3" fmla="*/ 69328 h 69466"/>
                <a:gd name="connsiteX4" fmla="*/ 2779 w 27786"/>
                <a:gd name="connsiteY4" fmla="*/ 64187 h 69466"/>
                <a:gd name="connsiteX5" fmla="*/ 5418 w 27786"/>
                <a:gd name="connsiteY5" fmla="*/ 64187 h 69466"/>
                <a:gd name="connsiteX6" fmla="*/ 5418 w 27786"/>
                <a:gd name="connsiteY6" fmla="*/ 61686 h 69466"/>
                <a:gd name="connsiteX7" fmla="*/ 7919 w 27786"/>
                <a:gd name="connsiteY7" fmla="*/ 59185 h 69466"/>
                <a:gd name="connsiteX8" fmla="*/ 18339 w 27786"/>
                <a:gd name="connsiteY8" fmla="*/ 56546 h 69466"/>
                <a:gd name="connsiteX9" fmla="*/ 23480 w 27786"/>
                <a:gd name="connsiteY9" fmla="*/ 51405 h 69466"/>
                <a:gd name="connsiteX10" fmla="*/ 23480 w 27786"/>
                <a:gd name="connsiteY10" fmla="*/ 48765 h 69466"/>
                <a:gd name="connsiteX11" fmla="*/ 25981 w 27786"/>
                <a:gd name="connsiteY11" fmla="*/ 43625 h 69466"/>
                <a:gd name="connsiteX12" fmla="*/ 25981 w 27786"/>
                <a:gd name="connsiteY12" fmla="*/ 38484 h 69466"/>
                <a:gd name="connsiteX13" fmla="*/ 28620 w 27786"/>
                <a:gd name="connsiteY13" fmla="*/ 38484 h 69466"/>
                <a:gd name="connsiteX14" fmla="*/ 25981 w 27786"/>
                <a:gd name="connsiteY14" fmla="*/ 38484 h 69466"/>
                <a:gd name="connsiteX15" fmla="*/ 25981 w 27786"/>
                <a:gd name="connsiteY15" fmla="*/ 41124 h 69466"/>
                <a:gd name="connsiteX16" fmla="*/ 25981 w 27786"/>
                <a:gd name="connsiteY16" fmla="*/ 38484 h 69466"/>
                <a:gd name="connsiteX17" fmla="*/ 23480 w 27786"/>
                <a:gd name="connsiteY17" fmla="*/ 35984 h 69466"/>
                <a:gd name="connsiteX18" fmla="*/ 23480 w 27786"/>
                <a:gd name="connsiteY18" fmla="*/ 33483 h 69466"/>
                <a:gd name="connsiteX19" fmla="*/ 23480 w 27786"/>
                <a:gd name="connsiteY19" fmla="*/ 35984 h 69466"/>
                <a:gd name="connsiteX20" fmla="*/ 23480 w 27786"/>
                <a:gd name="connsiteY20" fmla="*/ 33483 h 69466"/>
                <a:gd name="connsiteX21" fmla="*/ 20840 w 27786"/>
                <a:gd name="connsiteY21" fmla="*/ 30843 h 69466"/>
                <a:gd name="connsiteX22" fmla="*/ 20840 w 27786"/>
                <a:gd name="connsiteY22" fmla="*/ 25703 h 69466"/>
                <a:gd name="connsiteX23" fmla="*/ 20840 w 27786"/>
                <a:gd name="connsiteY23" fmla="*/ 28342 h 69466"/>
                <a:gd name="connsiteX24" fmla="*/ 18339 w 27786"/>
                <a:gd name="connsiteY24" fmla="*/ 28342 h 69466"/>
                <a:gd name="connsiteX25" fmla="*/ 15699 w 27786"/>
                <a:gd name="connsiteY25" fmla="*/ 23202 h 69466"/>
                <a:gd name="connsiteX26" fmla="*/ 15699 w 27786"/>
                <a:gd name="connsiteY26" fmla="*/ 20562 h 69466"/>
                <a:gd name="connsiteX27" fmla="*/ 15699 w 27786"/>
                <a:gd name="connsiteY27" fmla="*/ 23202 h 69466"/>
                <a:gd name="connsiteX28" fmla="*/ 7919 w 27786"/>
                <a:gd name="connsiteY28" fmla="*/ 7780 h 69466"/>
                <a:gd name="connsiteX29" fmla="*/ 7919 w 27786"/>
                <a:gd name="connsiteY29" fmla="*/ 5141 h 69466"/>
                <a:gd name="connsiteX30" fmla="*/ 2779 w 27786"/>
                <a:gd name="connsiteY30" fmla="*/ 2640 h 69466"/>
                <a:gd name="connsiteX31" fmla="*/ 2779 w 27786"/>
                <a:gd name="connsiteY31" fmla="*/ 0 h 69466"/>
                <a:gd name="connsiteX32" fmla="*/ 7919 w 27786"/>
                <a:gd name="connsiteY32" fmla="*/ 0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786" h="69466">
                  <a:moveTo>
                    <a:pt x="0" y="77108"/>
                  </a:moveTo>
                  <a:lnTo>
                    <a:pt x="0" y="74468"/>
                  </a:lnTo>
                  <a:lnTo>
                    <a:pt x="0" y="69328"/>
                  </a:lnTo>
                  <a:lnTo>
                    <a:pt x="2779" y="69328"/>
                  </a:lnTo>
                  <a:lnTo>
                    <a:pt x="2779" y="64187"/>
                  </a:lnTo>
                  <a:lnTo>
                    <a:pt x="5418" y="64187"/>
                  </a:lnTo>
                  <a:lnTo>
                    <a:pt x="5418" y="61686"/>
                  </a:lnTo>
                  <a:lnTo>
                    <a:pt x="7919" y="59185"/>
                  </a:lnTo>
                  <a:lnTo>
                    <a:pt x="18339" y="56546"/>
                  </a:lnTo>
                  <a:lnTo>
                    <a:pt x="23480" y="51405"/>
                  </a:lnTo>
                  <a:lnTo>
                    <a:pt x="23480" y="48765"/>
                  </a:lnTo>
                  <a:lnTo>
                    <a:pt x="25981" y="43625"/>
                  </a:lnTo>
                  <a:lnTo>
                    <a:pt x="25981" y="38484"/>
                  </a:lnTo>
                  <a:lnTo>
                    <a:pt x="28620" y="38484"/>
                  </a:lnTo>
                  <a:lnTo>
                    <a:pt x="25981" y="38484"/>
                  </a:lnTo>
                  <a:lnTo>
                    <a:pt x="25981" y="41124"/>
                  </a:lnTo>
                  <a:lnTo>
                    <a:pt x="25981" y="38484"/>
                  </a:lnTo>
                  <a:lnTo>
                    <a:pt x="23480" y="35984"/>
                  </a:lnTo>
                  <a:lnTo>
                    <a:pt x="23480" y="33483"/>
                  </a:lnTo>
                  <a:lnTo>
                    <a:pt x="23480" y="35984"/>
                  </a:lnTo>
                  <a:lnTo>
                    <a:pt x="23480" y="33483"/>
                  </a:lnTo>
                  <a:lnTo>
                    <a:pt x="20840" y="30843"/>
                  </a:lnTo>
                  <a:lnTo>
                    <a:pt x="20840" y="25703"/>
                  </a:lnTo>
                  <a:lnTo>
                    <a:pt x="20840" y="28342"/>
                  </a:lnTo>
                  <a:lnTo>
                    <a:pt x="18339" y="28342"/>
                  </a:lnTo>
                  <a:lnTo>
                    <a:pt x="15699" y="23202"/>
                  </a:lnTo>
                  <a:lnTo>
                    <a:pt x="15699" y="20562"/>
                  </a:lnTo>
                  <a:lnTo>
                    <a:pt x="15699" y="23202"/>
                  </a:lnTo>
                  <a:lnTo>
                    <a:pt x="7919" y="7780"/>
                  </a:lnTo>
                  <a:lnTo>
                    <a:pt x="7919" y="5141"/>
                  </a:lnTo>
                  <a:lnTo>
                    <a:pt x="2779" y="2640"/>
                  </a:lnTo>
                  <a:lnTo>
                    <a:pt x="2779" y="0"/>
                  </a:lnTo>
                  <a:lnTo>
                    <a:pt x="7919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ABFCDFE-9B2D-4313-B6E2-8695E01EC141}"/>
                </a:ext>
              </a:extLst>
            </p:cNvPr>
            <p:cNvSpPr/>
            <p:nvPr/>
          </p:nvSpPr>
          <p:spPr>
            <a:xfrm>
              <a:off x="6948827" y="2393273"/>
              <a:ext cx="138933" cy="111146"/>
            </a:xfrm>
            <a:custGeom>
              <a:avLst/>
              <a:gdLst>
                <a:gd name="connsiteX0" fmla="*/ 72384 w 138933"/>
                <a:gd name="connsiteY0" fmla="*/ 92391 h 111146"/>
                <a:gd name="connsiteX1" fmla="*/ 74885 w 138933"/>
                <a:gd name="connsiteY1" fmla="*/ 89890 h 111146"/>
                <a:gd name="connsiteX2" fmla="*/ 77525 w 138933"/>
                <a:gd name="connsiteY2" fmla="*/ 84749 h 111146"/>
                <a:gd name="connsiteX3" fmla="*/ 77525 w 138933"/>
                <a:gd name="connsiteY3" fmla="*/ 82110 h 111146"/>
                <a:gd name="connsiteX4" fmla="*/ 80026 w 138933"/>
                <a:gd name="connsiteY4" fmla="*/ 71828 h 111146"/>
                <a:gd name="connsiteX5" fmla="*/ 80026 w 138933"/>
                <a:gd name="connsiteY5" fmla="*/ 66827 h 111146"/>
                <a:gd name="connsiteX6" fmla="*/ 80026 w 138933"/>
                <a:gd name="connsiteY6" fmla="*/ 64187 h 111146"/>
                <a:gd name="connsiteX7" fmla="*/ 82665 w 138933"/>
                <a:gd name="connsiteY7" fmla="*/ 61686 h 111146"/>
                <a:gd name="connsiteX8" fmla="*/ 85166 w 138933"/>
                <a:gd name="connsiteY8" fmla="*/ 53906 h 111146"/>
                <a:gd name="connsiteX9" fmla="*/ 85166 w 138933"/>
                <a:gd name="connsiteY9" fmla="*/ 51266 h 111146"/>
                <a:gd name="connsiteX10" fmla="*/ 87806 w 138933"/>
                <a:gd name="connsiteY10" fmla="*/ 48766 h 111146"/>
                <a:gd name="connsiteX11" fmla="*/ 87806 w 138933"/>
                <a:gd name="connsiteY11" fmla="*/ 51266 h 111146"/>
                <a:gd name="connsiteX12" fmla="*/ 87806 w 138933"/>
                <a:gd name="connsiteY12" fmla="*/ 48766 h 111146"/>
                <a:gd name="connsiteX13" fmla="*/ 92946 w 138933"/>
                <a:gd name="connsiteY13" fmla="*/ 51266 h 111146"/>
                <a:gd name="connsiteX14" fmla="*/ 98226 w 138933"/>
                <a:gd name="connsiteY14" fmla="*/ 51266 h 111146"/>
                <a:gd name="connsiteX15" fmla="*/ 98226 w 138933"/>
                <a:gd name="connsiteY15" fmla="*/ 53906 h 111146"/>
                <a:gd name="connsiteX16" fmla="*/ 98226 w 138933"/>
                <a:gd name="connsiteY16" fmla="*/ 51266 h 111146"/>
                <a:gd name="connsiteX17" fmla="*/ 100727 w 138933"/>
                <a:gd name="connsiteY17" fmla="*/ 51266 h 111146"/>
                <a:gd name="connsiteX18" fmla="*/ 108507 w 138933"/>
                <a:gd name="connsiteY18" fmla="*/ 51266 h 111146"/>
                <a:gd name="connsiteX19" fmla="*/ 113647 w 138933"/>
                <a:gd name="connsiteY19" fmla="*/ 51266 h 111146"/>
                <a:gd name="connsiteX20" fmla="*/ 116148 w 138933"/>
                <a:gd name="connsiteY20" fmla="*/ 53906 h 111146"/>
                <a:gd name="connsiteX21" fmla="*/ 118788 w 138933"/>
                <a:gd name="connsiteY21" fmla="*/ 59047 h 111146"/>
                <a:gd name="connsiteX22" fmla="*/ 118788 w 138933"/>
                <a:gd name="connsiteY22" fmla="*/ 61686 h 111146"/>
                <a:gd name="connsiteX23" fmla="*/ 123928 w 138933"/>
                <a:gd name="connsiteY23" fmla="*/ 66827 h 111146"/>
                <a:gd name="connsiteX24" fmla="*/ 129069 w 138933"/>
                <a:gd name="connsiteY24" fmla="*/ 66827 h 111146"/>
                <a:gd name="connsiteX25" fmla="*/ 131709 w 138933"/>
                <a:gd name="connsiteY25" fmla="*/ 66827 h 111146"/>
                <a:gd name="connsiteX26" fmla="*/ 134209 w 138933"/>
                <a:gd name="connsiteY26" fmla="*/ 69328 h 111146"/>
                <a:gd name="connsiteX27" fmla="*/ 134209 w 138933"/>
                <a:gd name="connsiteY27" fmla="*/ 71828 h 111146"/>
                <a:gd name="connsiteX28" fmla="*/ 134209 w 138933"/>
                <a:gd name="connsiteY28" fmla="*/ 79609 h 111146"/>
                <a:gd name="connsiteX29" fmla="*/ 134209 w 138933"/>
                <a:gd name="connsiteY29" fmla="*/ 84749 h 111146"/>
                <a:gd name="connsiteX30" fmla="*/ 134209 w 138933"/>
                <a:gd name="connsiteY30" fmla="*/ 95030 h 111146"/>
                <a:gd name="connsiteX31" fmla="*/ 134209 w 138933"/>
                <a:gd name="connsiteY31" fmla="*/ 97531 h 111146"/>
                <a:gd name="connsiteX32" fmla="*/ 136849 w 138933"/>
                <a:gd name="connsiteY32" fmla="*/ 100171 h 111146"/>
                <a:gd name="connsiteX33" fmla="*/ 136849 w 138933"/>
                <a:gd name="connsiteY33" fmla="*/ 102672 h 111146"/>
                <a:gd name="connsiteX34" fmla="*/ 141990 w 138933"/>
                <a:gd name="connsiteY34" fmla="*/ 102672 h 111146"/>
                <a:gd name="connsiteX35" fmla="*/ 144629 w 138933"/>
                <a:gd name="connsiteY35" fmla="*/ 102672 h 111146"/>
                <a:gd name="connsiteX36" fmla="*/ 144629 w 138933"/>
                <a:gd name="connsiteY36" fmla="*/ 105311 h 111146"/>
                <a:gd name="connsiteX37" fmla="*/ 141990 w 138933"/>
                <a:gd name="connsiteY37" fmla="*/ 105311 h 111146"/>
                <a:gd name="connsiteX38" fmla="*/ 144629 w 138933"/>
                <a:gd name="connsiteY38" fmla="*/ 105311 h 111146"/>
                <a:gd name="connsiteX39" fmla="*/ 144629 w 138933"/>
                <a:gd name="connsiteY39" fmla="*/ 110313 h 111146"/>
                <a:gd name="connsiteX40" fmla="*/ 144629 w 138933"/>
                <a:gd name="connsiteY40" fmla="*/ 112953 h 111146"/>
                <a:gd name="connsiteX41" fmla="*/ 144629 w 138933"/>
                <a:gd name="connsiteY41" fmla="*/ 110313 h 111146"/>
                <a:gd name="connsiteX42" fmla="*/ 147130 w 138933"/>
                <a:gd name="connsiteY42" fmla="*/ 107812 h 111146"/>
                <a:gd name="connsiteX43" fmla="*/ 147130 w 138933"/>
                <a:gd name="connsiteY43" fmla="*/ 105311 h 111146"/>
                <a:gd name="connsiteX44" fmla="*/ 144629 w 138933"/>
                <a:gd name="connsiteY44" fmla="*/ 102672 h 111146"/>
                <a:gd name="connsiteX45" fmla="*/ 141990 w 138933"/>
                <a:gd name="connsiteY45" fmla="*/ 102672 h 111146"/>
                <a:gd name="connsiteX46" fmla="*/ 139350 w 138933"/>
                <a:gd name="connsiteY46" fmla="*/ 100171 h 111146"/>
                <a:gd name="connsiteX47" fmla="*/ 136849 w 138933"/>
                <a:gd name="connsiteY47" fmla="*/ 100171 h 111146"/>
                <a:gd name="connsiteX48" fmla="*/ 136849 w 138933"/>
                <a:gd name="connsiteY48" fmla="*/ 89890 h 111146"/>
                <a:gd name="connsiteX49" fmla="*/ 136849 w 138933"/>
                <a:gd name="connsiteY49" fmla="*/ 84749 h 111146"/>
                <a:gd name="connsiteX50" fmla="*/ 136849 w 138933"/>
                <a:gd name="connsiteY50" fmla="*/ 82110 h 111146"/>
                <a:gd name="connsiteX51" fmla="*/ 136849 w 138933"/>
                <a:gd name="connsiteY51" fmla="*/ 71828 h 111146"/>
                <a:gd name="connsiteX52" fmla="*/ 136849 w 138933"/>
                <a:gd name="connsiteY52" fmla="*/ 66827 h 111146"/>
                <a:gd name="connsiteX53" fmla="*/ 134209 w 138933"/>
                <a:gd name="connsiteY53" fmla="*/ 66827 h 111146"/>
                <a:gd name="connsiteX54" fmla="*/ 131709 w 138933"/>
                <a:gd name="connsiteY54" fmla="*/ 64187 h 111146"/>
                <a:gd name="connsiteX55" fmla="*/ 129069 w 138933"/>
                <a:gd name="connsiteY55" fmla="*/ 64187 h 111146"/>
                <a:gd name="connsiteX56" fmla="*/ 123928 w 138933"/>
                <a:gd name="connsiteY56" fmla="*/ 64187 h 111146"/>
                <a:gd name="connsiteX57" fmla="*/ 123928 w 138933"/>
                <a:gd name="connsiteY57" fmla="*/ 59047 h 111146"/>
                <a:gd name="connsiteX58" fmla="*/ 121289 w 138933"/>
                <a:gd name="connsiteY58" fmla="*/ 56546 h 111146"/>
                <a:gd name="connsiteX59" fmla="*/ 121289 w 138933"/>
                <a:gd name="connsiteY59" fmla="*/ 53906 h 111146"/>
                <a:gd name="connsiteX60" fmla="*/ 118788 w 138933"/>
                <a:gd name="connsiteY60" fmla="*/ 51266 h 111146"/>
                <a:gd name="connsiteX61" fmla="*/ 116148 w 138933"/>
                <a:gd name="connsiteY61" fmla="*/ 51266 h 111146"/>
                <a:gd name="connsiteX62" fmla="*/ 116148 w 138933"/>
                <a:gd name="connsiteY62" fmla="*/ 48766 h 111146"/>
                <a:gd name="connsiteX63" fmla="*/ 113647 w 138933"/>
                <a:gd name="connsiteY63" fmla="*/ 48766 h 111146"/>
                <a:gd name="connsiteX64" fmla="*/ 103366 w 138933"/>
                <a:gd name="connsiteY64" fmla="*/ 48766 h 111146"/>
                <a:gd name="connsiteX65" fmla="*/ 100727 w 138933"/>
                <a:gd name="connsiteY65" fmla="*/ 48766 h 111146"/>
                <a:gd name="connsiteX66" fmla="*/ 95586 w 138933"/>
                <a:gd name="connsiteY66" fmla="*/ 48766 h 111146"/>
                <a:gd name="connsiteX67" fmla="*/ 92946 w 138933"/>
                <a:gd name="connsiteY67" fmla="*/ 48766 h 111146"/>
                <a:gd name="connsiteX68" fmla="*/ 92946 w 138933"/>
                <a:gd name="connsiteY68" fmla="*/ 43625 h 111146"/>
                <a:gd name="connsiteX69" fmla="*/ 92946 w 138933"/>
                <a:gd name="connsiteY69" fmla="*/ 46126 h 111146"/>
                <a:gd name="connsiteX70" fmla="*/ 90445 w 138933"/>
                <a:gd name="connsiteY70" fmla="*/ 46126 h 111146"/>
                <a:gd name="connsiteX71" fmla="*/ 85166 w 138933"/>
                <a:gd name="connsiteY71" fmla="*/ 43625 h 111146"/>
                <a:gd name="connsiteX72" fmla="*/ 80026 w 138933"/>
                <a:gd name="connsiteY72" fmla="*/ 43625 h 111146"/>
                <a:gd name="connsiteX73" fmla="*/ 77525 w 138933"/>
                <a:gd name="connsiteY73" fmla="*/ 43625 h 111146"/>
                <a:gd name="connsiteX74" fmla="*/ 67244 w 138933"/>
                <a:gd name="connsiteY74" fmla="*/ 41124 h 111146"/>
                <a:gd name="connsiteX75" fmla="*/ 61964 w 138933"/>
                <a:gd name="connsiteY75" fmla="*/ 41124 h 111146"/>
                <a:gd name="connsiteX76" fmla="*/ 64604 w 138933"/>
                <a:gd name="connsiteY76" fmla="*/ 41124 h 111146"/>
                <a:gd name="connsiteX77" fmla="*/ 64604 w 138933"/>
                <a:gd name="connsiteY77" fmla="*/ 38485 h 111146"/>
                <a:gd name="connsiteX78" fmla="*/ 67244 w 138933"/>
                <a:gd name="connsiteY78" fmla="*/ 35984 h 111146"/>
                <a:gd name="connsiteX79" fmla="*/ 64604 w 138933"/>
                <a:gd name="connsiteY79" fmla="*/ 35984 h 111146"/>
                <a:gd name="connsiteX80" fmla="*/ 61964 w 138933"/>
                <a:gd name="connsiteY80" fmla="*/ 41124 h 111146"/>
                <a:gd name="connsiteX81" fmla="*/ 56824 w 138933"/>
                <a:gd name="connsiteY81" fmla="*/ 41124 h 111146"/>
                <a:gd name="connsiteX82" fmla="*/ 49043 w 138933"/>
                <a:gd name="connsiteY82" fmla="*/ 41124 h 111146"/>
                <a:gd name="connsiteX83" fmla="*/ 43764 w 138933"/>
                <a:gd name="connsiteY83" fmla="*/ 41124 h 111146"/>
                <a:gd name="connsiteX84" fmla="*/ 20562 w 138933"/>
                <a:gd name="connsiteY84" fmla="*/ 41124 h 111146"/>
                <a:gd name="connsiteX85" fmla="*/ 18061 w 138933"/>
                <a:gd name="connsiteY85" fmla="*/ 38485 h 111146"/>
                <a:gd name="connsiteX86" fmla="*/ 20562 w 138933"/>
                <a:gd name="connsiteY86" fmla="*/ 38485 h 111146"/>
                <a:gd name="connsiteX87" fmla="*/ 15422 w 138933"/>
                <a:gd name="connsiteY87" fmla="*/ 38485 h 111146"/>
                <a:gd name="connsiteX88" fmla="*/ 10281 w 138933"/>
                <a:gd name="connsiteY88" fmla="*/ 38485 h 111146"/>
                <a:gd name="connsiteX89" fmla="*/ 7780 w 138933"/>
                <a:gd name="connsiteY89" fmla="*/ 38485 h 111146"/>
                <a:gd name="connsiteX90" fmla="*/ 2501 w 138933"/>
                <a:gd name="connsiteY90" fmla="*/ 28203 h 111146"/>
                <a:gd name="connsiteX91" fmla="*/ 2501 w 138933"/>
                <a:gd name="connsiteY91" fmla="*/ 25703 h 111146"/>
                <a:gd name="connsiteX92" fmla="*/ 0 w 138933"/>
                <a:gd name="connsiteY92" fmla="*/ 23063 h 111146"/>
                <a:gd name="connsiteX93" fmla="*/ 2501 w 138933"/>
                <a:gd name="connsiteY93" fmla="*/ 20562 h 111146"/>
                <a:gd name="connsiteX94" fmla="*/ 0 w 138933"/>
                <a:gd name="connsiteY94" fmla="*/ 20562 h 111146"/>
                <a:gd name="connsiteX95" fmla="*/ 2501 w 138933"/>
                <a:gd name="connsiteY95" fmla="*/ 17922 h 111146"/>
                <a:gd name="connsiteX96" fmla="*/ 2501 w 138933"/>
                <a:gd name="connsiteY96" fmla="*/ 15422 h 111146"/>
                <a:gd name="connsiteX97" fmla="*/ 5141 w 138933"/>
                <a:gd name="connsiteY97" fmla="*/ 15422 h 111146"/>
                <a:gd name="connsiteX98" fmla="*/ 5141 w 138933"/>
                <a:gd name="connsiteY98" fmla="*/ 10281 h 111146"/>
                <a:gd name="connsiteX99" fmla="*/ 5141 w 138933"/>
                <a:gd name="connsiteY99" fmla="*/ 0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111146">
                  <a:moveTo>
                    <a:pt x="72384" y="92391"/>
                  </a:moveTo>
                  <a:lnTo>
                    <a:pt x="74885" y="89890"/>
                  </a:lnTo>
                  <a:lnTo>
                    <a:pt x="77525" y="84749"/>
                  </a:lnTo>
                  <a:lnTo>
                    <a:pt x="77525" y="82110"/>
                  </a:lnTo>
                  <a:lnTo>
                    <a:pt x="80026" y="71828"/>
                  </a:lnTo>
                  <a:lnTo>
                    <a:pt x="80026" y="66827"/>
                  </a:lnTo>
                  <a:lnTo>
                    <a:pt x="80026" y="64187"/>
                  </a:lnTo>
                  <a:lnTo>
                    <a:pt x="82665" y="61686"/>
                  </a:lnTo>
                  <a:lnTo>
                    <a:pt x="85166" y="53906"/>
                  </a:lnTo>
                  <a:lnTo>
                    <a:pt x="85166" y="51266"/>
                  </a:lnTo>
                  <a:lnTo>
                    <a:pt x="87806" y="48766"/>
                  </a:lnTo>
                  <a:lnTo>
                    <a:pt x="87806" y="51266"/>
                  </a:lnTo>
                  <a:lnTo>
                    <a:pt x="87806" y="48766"/>
                  </a:lnTo>
                  <a:lnTo>
                    <a:pt x="92946" y="51266"/>
                  </a:lnTo>
                  <a:lnTo>
                    <a:pt x="98226" y="51266"/>
                  </a:lnTo>
                  <a:lnTo>
                    <a:pt x="98226" y="53906"/>
                  </a:lnTo>
                  <a:lnTo>
                    <a:pt x="98226" y="51266"/>
                  </a:lnTo>
                  <a:lnTo>
                    <a:pt x="100727" y="51266"/>
                  </a:lnTo>
                  <a:lnTo>
                    <a:pt x="108507" y="51266"/>
                  </a:lnTo>
                  <a:lnTo>
                    <a:pt x="113647" y="51266"/>
                  </a:lnTo>
                  <a:lnTo>
                    <a:pt x="116148" y="53906"/>
                  </a:lnTo>
                  <a:lnTo>
                    <a:pt x="118788" y="59047"/>
                  </a:lnTo>
                  <a:lnTo>
                    <a:pt x="118788" y="61686"/>
                  </a:lnTo>
                  <a:lnTo>
                    <a:pt x="123928" y="66827"/>
                  </a:lnTo>
                  <a:lnTo>
                    <a:pt x="129069" y="66827"/>
                  </a:lnTo>
                  <a:lnTo>
                    <a:pt x="131709" y="66827"/>
                  </a:lnTo>
                  <a:lnTo>
                    <a:pt x="134209" y="69328"/>
                  </a:lnTo>
                  <a:lnTo>
                    <a:pt x="134209" y="71828"/>
                  </a:lnTo>
                  <a:lnTo>
                    <a:pt x="134209" y="79609"/>
                  </a:lnTo>
                  <a:lnTo>
                    <a:pt x="134209" y="84749"/>
                  </a:lnTo>
                  <a:lnTo>
                    <a:pt x="134209" y="95030"/>
                  </a:lnTo>
                  <a:lnTo>
                    <a:pt x="134209" y="97531"/>
                  </a:lnTo>
                  <a:lnTo>
                    <a:pt x="136849" y="100171"/>
                  </a:lnTo>
                  <a:lnTo>
                    <a:pt x="136849" y="102672"/>
                  </a:lnTo>
                  <a:lnTo>
                    <a:pt x="141990" y="102672"/>
                  </a:lnTo>
                  <a:lnTo>
                    <a:pt x="144629" y="102672"/>
                  </a:lnTo>
                  <a:lnTo>
                    <a:pt x="144629" y="105311"/>
                  </a:lnTo>
                  <a:lnTo>
                    <a:pt x="141990" y="105311"/>
                  </a:lnTo>
                  <a:lnTo>
                    <a:pt x="144629" y="105311"/>
                  </a:lnTo>
                  <a:lnTo>
                    <a:pt x="144629" y="110313"/>
                  </a:lnTo>
                  <a:lnTo>
                    <a:pt x="144629" y="112953"/>
                  </a:lnTo>
                  <a:lnTo>
                    <a:pt x="144629" y="110313"/>
                  </a:lnTo>
                  <a:lnTo>
                    <a:pt x="147130" y="107812"/>
                  </a:lnTo>
                  <a:lnTo>
                    <a:pt x="147130" y="105311"/>
                  </a:lnTo>
                  <a:lnTo>
                    <a:pt x="144629" y="102672"/>
                  </a:lnTo>
                  <a:lnTo>
                    <a:pt x="141990" y="102672"/>
                  </a:lnTo>
                  <a:lnTo>
                    <a:pt x="139350" y="100171"/>
                  </a:lnTo>
                  <a:lnTo>
                    <a:pt x="136849" y="100171"/>
                  </a:lnTo>
                  <a:lnTo>
                    <a:pt x="136849" y="89890"/>
                  </a:lnTo>
                  <a:lnTo>
                    <a:pt x="136849" y="84749"/>
                  </a:lnTo>
                  <a:lnTo>
                    <a:pt x="136849" y="82110"/>
                  </a:lnTo>
                  <a:lnTo>
                    <a:pt x="136849" y="71828"/>
                  </a:lnTo>
                  <a:lnTo>
                    <a:pt x="136849" y="66827"/>
                  </a:lnTo>
                  <a:lnTo>
                    <a:pt x="134209" y="66827"/>
                  </a:lnTo>
                  <a:lnTo>
                    <a:pt x="131709" y="64187"/>
                  </a:lnTo>
                  <a:lnTo>
                    <a:pt x="129069" y="64187"/>
                  </a:lnTo>
                  <a:lnTo>
                    <a:pt x="123928" y="64187"/>
                  </a:lnTo>
                  <a:lnTo>
                    <a:pt x="123928" y="59047"/>
                  </a:lnTo>
                  <a:lnTo>
                    <a:pt x="121289" y="56546"/>
                  </a:lnTo>
                  <a:lnTo>
                    <a:pt x="121289" y="53906"/>
                  </a:lnTo>
                  <a:lnTo>
                    <a:pt x="118788" y="51266"/>
                  </a:lnTo>
                  <a:lnTo>
                    <a:pt x="116148" y="51266"/>
                  </a:lnTo>
                  <a:lnTo>
                    <a:pt x="116148" y="48766"/>
                  </a:lnTo>
                  <a:lnTo>
                    <a:pt x="113647" y="48766"/>
                  </a:lnTo>
                  <a:lnTo>
                    <a:pt x="103366" y="48766"/>
                  </a:lnTo>
                  <a:lnTo>
                    <a:pt x="100727" y="48766"/>
                  </a:lnTo>
                  <a:lnTo>
                    <a:pt x="95586" y="48766"/>
                  </a:lnTo>
                  <a:lnTo>
                    <a:pt x="92946" y="48766"/>
                  </a:lnTo>
                  <a:lnTo>
                    <a:pt x="92946" y="43625"/>
                  </a:lnTo>
                  <a:lnTo>
                    <a:pt x="92946" y="46126"/>
                  </a:lnTo>
                  <a:lnTo>
                    <a:pt x="90445" y="46126"/>
                  </a:lnTo>
                  <a:lnTo>
                    <a:pt x="85166" y="43625"/>
                  </a:lnTo>
                  <a:lnTo>
                    <a:pt x="80026" y="43625"/>
                  </a:lnTo>
                  <a:lnTo>
                    <a:pt x="77525" y="43625"/>
                  </a:lnTo>
                  <a:lnTo>
                    <a:pt x="67244" y="41124"/>
                  </a:lnTo>
                  <a:lnTo>
                    <a:pt x="61964" y="41124"/>
                  </a:lnTo>
                  <a:lnTo>
                    <a:pt x="64604" y="41124"/>
                  </a:lnTo>
                  <a:lnTo>
                    <a:pt x="64604" y="38485"/>
                  </a:lnTo>
                  <a:lnTo>
                    <a:pt x="67244" y="35984"/>
                  </a:lnTo>
                  <a:lnTo>
                    <a:pt x="64604" y="35984"/>
                  </a:lnTo>
                  <a:lnTo>
                    <a:pt x="61964" y="41124"/>
                  </a:lnTo>
                  <a:lnTo>
                    <a:pt x="56824" y="41124"/>
                  </a:lnTo>
                  <a:lnTo>
                    <a:pt x="49043" y="41124"/>
                  </a:lnTo>
                  <a:lnTo>
                    <a:pt x="43764" y="41124"/>
                  </a:lnTo>
                  <a:lnTo>
                    <a:pt x="20562" y="41124"/>
                  </a:lnTo>
                  <a:lnTo>
                    <a:pt x="18061" y="38485"/>
                  </a:lnTo>
                  <a:lnTo>
                    <a:pt x="20562" y="38485"/>
                  </a:lnTo>
                  <a:lnTo>
                    <a:pt x="15422" y="38485"/>
                  </a:lnTo>
                  <a:lnTo>
                    <a:pt x="10281" y="38485"/>
                  </a:lnTo>
                  <a:lnTo>
                    <a:pt x="7780" y="38485"/>
                  </a:lnTo>
                  <a:lnTo>
                    <a:pt x="2501" y="28203"/>
                  </a:lnTo>
                  <a:lnTo>
                    <a:pt x="2501" y="25703"/>
                  </a:lnTo>
                  <a:lnTo>
                    <a:pt x="0" y="23063"/>
                  </a:lnTo>
                  <a:lnTo>
                    <a:pt x="2501" y="20562"/>
                  </a:lnTo>
                  <a:lnTo>
                    <a:pt x="0" y="20562"/>
                  </a:lnTo>
                  <a:lnTo>
                    <a:pt x="2501" y="17922"/>
                  </a:lnTo>
                  <a:lnTo>
                    <a:pt x="2501" y="15422"/>
                  </a:lnTo>
                  <a:lnTo>
                    <a:pt x="5141" y="15422"/>
                  </a:lnTo>
                  <a:lnTo>
                    <a:pt x="5141" y="10281"/>
                  </a:lnTo>
                  <a:lnTo>
                    <a:pt x="514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A96FAD81-9AC1-4392-BA88-E4D435C08F98}"/>
                </a:ext>
              </a:extLst>
            </p:cNvPr>
            <p:cNvSpPr/>
            <p:nvPr/>
          </p:nvSpPr>
          <p:spPr>
            <a:xfrm>
              <a:off x="6953968" y="2236556"/>
              <a:ext cx="138933" cy="152826"/>
            </a:xfrm>
            <a:custGeom>
              <a:avLst/>
              <a:gdLst>
                <a:gd name="connsiteX0" fmla="*/ 0 w 138933"/>
                <a:gd name="connsiteY0" fmla="*/ 156717 h 152826"/>
                <a:gd name="connsiteX1" fmla="*/ 2640 w 138933"/>
                <a:gd name="connsiteY1" fmla="*/ 156717 h 152826"/>
                <a:gd name="connsiteX2" fmla="*/ 2640 w 138933"/>
                <a:gd name="connsiteY2" fmla="*/ 154216 h 152826"/>
                <a:gd name="connsiteX3" fmla="*/ 0 w 138933"/>
                <a:gd name="connsiteY3" fmla="*/ 154216 h 152826"/>
                <a:gd name="connsiteX4" fmla="*/ 2640 w 138933"/>
                <a:gd name="connsiteY4" fmla="*/ 154216 h 152826"/>
                <a:gd name="connsiteX5" fmla="*/ 2640 w 138933"/>
                <a:gd name="connsiteY5" fmla="*/ 149075 h 152826"/>
                <a:gd name="connsiteX6" fmla="*/ 2640 w 138933"/>
                <a:gd name="connsiteY6" fmla="*/ 146436 h 152826"/>
                <a:gd name="connsiteX7" fmla="*/ 0 w 138933"/>
                <a:gd name="connsiteY7" fmla="*/ 146436 h 152826"/>
                <a:gd name="connsiteX8" fmla="*/ 2640 w 138933"/>
                <a:gd name="connsiteY8" fmla="*/ 141295 h 152826"/>
                <a:gd name="connsiteX9" fmla="*/ 7780 w 138933"/>
                <a:gd name="connsiteY9" fmla="*/ 115592 h 152826"/>
                <a:gd name="connsiteX10" fmla="*/ 7780 w 138933"/>
                <a:gd name="connsiteY10" fmla="*/ 113092 h 152826"/>
                <a:gd name="connsiteX11" fmla="*/ 10281 w 138933"/>
                <a:gd name="connsiteY11" fmla="*/ 107951 h 152826"/>
                <a:gd name="connsiteX12" fmla="*/ 15422 w 138933"/>
                <a:gd name="connsiteY12" fmla="*/ 100171 h 152826"/>
                <a:gd name="connsiteX13" fmla="*/ 15422 w 138933"/>
                <a:gd name="connsiteY13" fmla="*/ 97670 h 152826"/>
                <a:gd name="connsiteX14" fmla="*/ 12921 w 138933"/>
                <a:gd name="connsiteY14" fmla="*/ 95030 h 152826"/>
                <a:gd name="connsiteX15" fmla="*/ 12921 w 138933"/>
                <a:gd name="connsiteY15" fmla="*/ 92529 h 152826"/>
                <a:gd name="connsiteX16" fmla="*/ 10281 w 138933"/>
                <a:gd name="connsiteY16" fmla="*/ 84888 h 152826"/>
                <a:gd name="connsiteX17" fmla="*/ 10281 w 138933"/>
                <a:gd name="connsiteY17" fmla="*/ 82248 h 152826"/>
                <a:gd name="connsiteX18" fmla="*/ 15422 w 138933"/>
                <a:gd name="connsiteY18" fmla="*/ 82248 h 152826"/>
                <a:gd name="connsiteX19" fmla="*/ 15422 w 138933"/>
                <a:gd name="connsiteY19" fmla="*/ 84888 h 152826"/>
                <a:gd name="connsiteX20" fmla="*/ 23202 w 138933"/>
                <a:gd name="connsiteY20" fmla="*/ 89890 h 152826"/>
                <a:gd name="connsiteX21" fmla="*/ 23202 w 138933"/>
                <a:gd name="connsiteY21" fmla="*/ 87389 h 152826"/>
                <a:gd name="connsiteX22" fmla="*/ 25842 w 138933"/>
                <a:gd name="connsiteY22" fmla="*/ 84888 h 152826"/>
                <a:gd name="connsiteX23" fmla="*/ 25842 w 138933"/>
                <a:gd name="connsiteY23" fmla="*/ 82248 h 152826"/>
                <a:gd name="connsiteX24" fmla="*/ 25842 w 138933"/>
                <a:gd name="connsiteY24" fmla="*/ 84888 h 152826"/>
                <a:gd name="connsiteX25" fmla="*/ 28342 w 138933"/>
                <a:gd name="connsiteY25" fmla="*/ 87389 h 152826"/>
                <a:gd name="connsiteX26" fmla="*/ 28342 w 138933"/>
                <a:gd name="connsiteY26" fmla="*/ 92529 h 152826"/>
                <a:gd name="connsiteX27" fmla="*/ 30982 w 138933"/>
                <a:gd name="connsiteY27" fmla="*/ 97670 h 152826"/>
                <a:gd name="connsiteX28" fmla="*/ 33483 w 138933"/>
                <a:gd name="connsiteY28" fmla="*/ 97670 h 152826"/>
                <a:gd name="connsiteX29" fmla="*/ 33483 w 138933"/>
                <a:gd name="connsiteY29" fmla="*/ 92529 h 152826"/>
                <a:gd name="connsiteX30" fmla="*/ 33483 w 138933"/>
                <a:gd name="connsiteY30" fmla="*/ 89890 h 152826"/>
                <a:gd name="connsiteX31" fmla="*/ 38623 w 138933"/>
                <a:gd name="connsiteY31" fmla="*/ 89890 h 152826"/>
                <a:gd name="connsiteX32" fmla="*/ 41263 w 138933"/>
                <a:gd name="connsiteY32" fmla="*/ 89890 h 152826"/>
                <a:gd name="connsiteX33" fmla="*/ 41263 w 138933"/>
                <a:gd name="connsiteY33" fmla="*/ 87389 h 152826"/>
                <a:gd name="connsiteX34" fmla="*/ 43903 w 138933"/>
                <a:gd name="connsiteY34" fmla="*/ 87389 h 152826"/>
                <a:gd name="connsiteX35" fmla="*/ 43903 w 138933"/>
                <a:gd name="connsiteY35" fmla="*/ 84888 h 152826"/>
                <a:gd name="connsiteX36" fmla="*/ 46543 w 138933"/>
                <a:gd name="connsiteY36" fmla="*/ 84888 h 152826"/>
                <a:gd name="connsiteX37" fmla="*/ 46543 w 138933"/>
                <a:gd name="connsiteY37" fmla="*/ 82248 h 152826"/>
                <a:gd name="connsiteX38" fmla="*/ 43903 w 138933"/>
                <a:gd name="connsiteY38" fmla="*/ 82248 h 152826"/>
                <a:gd name="connsiteX39" fmla="*/ 46543 w 138933"/>
                <a:gd name="connsiteY39" fmla="*/ 82248 h 152826"/>
                <a:gd name="connsiteX40" fmla="*/ 46543 w 138933"/>
                <a:gd name="connsiteY40" fmla="*/ 79748 h 152826"/>
                <a:gd name="connsiteX41" fmla="*/ 43903 w 138933"/>
                <a:gd name="connsiteY41" fmla="*/ 79748 h 152826"/>
                <a:gd name="connsiteX42" fmla="*/ 41263 w 138933"/>
                <a:gd name="connsiteY42" fmla="*/ 77108 h 152826"/>
                <a:gd name="connsiteX43" fmla="*/ 38623 w 138933"/>
                <a:gd name="connsiteY43" fmla="*/ 77108 h 152826"/>
                <a:gd name="connsiteX44" fmla="*/ 41263 w 138933"/>
                <a:gd name="connsiteY44" fmla="*/ 77108 h 152826"/>
                <a:gd name="connsiteX45" fmla="*/ 38623 w 138933"/>
                <a:gd name="connsiteY45" fmla="*/ 74607 h 152826"/>
                <a:gd name="connsiteX46" fmla="*/ 41263 w 138933"/>
                <a:gd name="connsiteY46" fmla="*/ 74607 h 152826"/>
                <a:gd name="connsiteX47" fmla="*/ 36123 w 138933"/>
                <a:gd name="connsiteY47" fmla="*/ 71967 h 152826"/>
                <a:gd name="connsiteX48" fmla="*/ 33483 w 138933"/>
                <a:gd name="connsiteY48" fmla="*/ 69467 h 152826"/>
                <a:gd name="connsiteX49" fmla="*/ 33483 w 138933"/>
                <a:gd name="connsiteY49" fmla="*/ 66827 h 152826"/>
                <a:gd name="connsiteX50" fmla="*/ 30982 w 138933"/>
                <a:gd name="connsiteY50" fmla="*/ 66827 h 152826"/>
                <a:gd name="connsiteX51" fmla="*/ 28342 w 138933"/>
                <a:gd name="connsiteY51" fmla="*/ 61686 h 152826"/>
                <a:gd name="connsiteX52" fmla="*/ 30982 w 138933"/>
                <a:gd name="connsiteY52" fmla="*/ 59186 h 152826"/>
                <a:gd name="connsiteX53" fmla="*/ 38623 w 138933"/>
                <a:gd name="connsiteY53" fmla="*/ 48904 h 152826"/>
                <a:gd name="connsiteX54" fmla="*/ 46543 w 138933"/>
                <a:gd name="connsiteY54" fmla="*/ 43764 h 152826"/>
                <a:gd name="connsiteX55" fmla="*/ 51683 w 138933"/>
                <a:gd name="connsiteY55" fmla="*/ 38623 h 152826"/>
                <a:gd name="connsiteX56" fmla="*/ 49182 w 138933"/>
                <a:gd name="connsiteY56" fmla="*/ 38623 h 152826"/>
                <a:gd name="connsiteX57" fmla="*/ 51683 w 138933"/>
                <a:gd name="connsiteY57" fmla="*/ 36123 h 152826"/>
                <a:gd name="connsiteX58" fmla="*/ 51683 w 138933"/>
                <a:gd name="connsiteY58" fmla="*/ 30982 h 152826"/>
                <a:gd name="connsiteX59" fmla="*/ 54323 w 138933"/>
                <a:gd name="connsiteY59" fmla="*/ 30982 h 152826"/>
                <a:gd name="connsiteX60" fmla="*/ 54323 w 138933"/>
                <a:gd name="connsiteY60" fmla="*/ 33483 h 152826"/>
                <a:gd name="connsiteX61" fmla="*/ 54323 w 138933"/>
                <a:gd name="connsiteY61" fmla="*/ 30982 h 152826"/>
                <a:gd name="connsiteX62" fmla="*/ 54323 w 138933"/>
                <a:gd name="connsiteY62" fmla="*/ 33483 h 152826"/>
                <a:gd name="connsiteX63" fmla="*/ 56824 w 138933"/>
                <a:gd name="connsiteY63" fmla="*/ 33483 h 152826"/>
                <a:gd name="connsiteX64" fmla="*/ 54323 w 138933"/>
                <a:gd name="connsiteY64" fmla="*/ 33483 h 152826"/>
                <a:gd name="connsiteX65" fmla="*/ 54323 w 138933"/>
                <a:gd name="connsiteY65" fmla="*/ 30982 h 152826"/>
                <a:gd name="connsiteX66" fmla="*/ 59463 w 138933"/>
                <a:gd name="connsiteY66" fmla="*/ 30982 h 152826"/>
                <a:gd name="connsiteX67" fmla="*/ 59463 w 138933"/>
                <a:gd name="connsiteY67" fmla="*/ 28342 h 152826"/>
                <a:gd name="connsiteX68" fmla="*/ 62103 w 138933"/>
                <a:gd name="connsiteY68" fmla="*/ 23063 h 152826"/>
                <a:gd name="connsiteX69" fmla="*/ 77525 w 138933"/>
                <a:gd name="connsiteY69" fmla="*/ 15422 h 152826"/>
                <a:gd name="connsiteX70" fmla="*/ 77525 w 138933"/>
                <a:gd name="connsiteY70" fmla="*/ 12782 h 152826"/>
                <a:gd name="connsiteX71" fmla="*/ 80025 w 138933"/>
                <a:gd name="connsiteY71" fmla="*/ 12782 h 152826"/>
                <a:gd name="connsiteX72" fmla="*/ 82665 w 138933"/>
                <a:gd name="connsiteY72" fmla="*/ 10281 h 152826"/>
                <a:gd name="connsiteX73" fmla="*/ 82665 w 138933"/>
                <a:gd name="connsiteY73" fmla="*/ 7641 h 152826"/>
                <a:gd name="connsiteX74" fmla="*/ 82665 w 138933"/>
                <a:gd name="connsiteY74" fmla="*/ 10281 h 152826"/>
                <a:gd name="connsiteX75" fmla="*/ 85305 w 138933"/>
                <a:gd name="connsiteY75" fmla="*/ 10281 h 152826"/>
                <a:gd name="connsiteX76" fmla="*/ 85305 w 138933"/>
                <a:gd name="connsiteY76" fmla="*/ 7641 h 152826"/>
                <a:gd name="connsiteX77" fmla="*/ 87806 w 138933"/>
                <a:gd name="connsiteY77" fmla="*/ 7641 h 152826"/>
                <a:gd name="connsiteX78" fmla="*/ 85305 w 138933"/>
                <a:gd name="connsiteY78" fmla="*/ 7641 h 152826"/>
                <a:gd name="connsiteX79" fmla="*/ 87806 w 138933"/>
                <a:gd name="connsiteY79" fmla="*/ 7641 h 152826"/>
                <a:gd name="connsiteX80" fmla="*/ 93085 w 138933"/>
                <a:gd name="connsiteY80" fmla="*/ 5141 h 152826"/>
                <a:gd name="connsiteX81" fmla="*/ 93085 w 138933"/>
                <a:gd name="connsiteY81" fmla="*/ 7641 h 152826"/>
                <a:gd name="connsiteX82" fmla="*/ 95586 w 138933"/>
                <a:gd name="connsiteY82" fmla="*/ 7641 h 152826"/>
                <a:gd name="connsiteX83" fmla="*/ 95586 w 138933"/>
                <a:gd name="connsiteY83" fmla="*/ 5141 h 152826"/>
                <a:gd name="connsiteX84" fmla="*/ 98226 w 138933"/>
                <a:gd name="connsiteY84" fmla="*/ 5141 h 152826"/>
                <a:gd name="connsiteX85" fmla="*/ 100727 w 138933"/>
                <a:gd name="connsiteY85" fmla="*/ 2501 h 152826"/>
                <a:gd name="connsiteX86" fmla="*/ 108507 w 138933"/>
                <a:gd name="connsiteY86" fmla="*/ 0 h 152826"/>
                <a:gd name="connsiteX87" fmla="*/ 113647 w 138933"/>
                <a:gd name="connsiteY87" fmla="*/ 0 h 152826"/>
                <a:gd name="connsiteX88" fmla="*/ 118788 w 138933"/>
                <a:gd name="connsiteY88" fmla="*/ 0 h 152826"/>
                <a:gd name="connsiteX89" fmla="*/ 123928 w 138933"/>
                <a:gd name="connsiteY89" fmla="*/ 0 h 152826"/>
                <a:gd name="connsiteX90" fmla="*/ 123928 w 138933"/>
                <a:gd name="connsiteY90" fmla="*/ 2501 h 152826"/>
                <a:gd name="connsiteX91" fmla="*/ 121289 w 138933"/>
                <a:gd name="connsiteY91" fmla="*/ 2501 h 152826"/>
                <a:gd name="connsiteX92" fmla="*/ 121289 w 138933"/>
                <a:gd name="connsiteY92" fmla="*/ 5141 h 152826"/>
                <a:gd name="connsiteX93" fmla="*/ 123928 w 138933"/>
                <a:gd name="connsiteY93" fmla="*/ 2501 h 152826"/>
                <a:gd name="connsiteX94" fmla="*/ 126568 w 138933"/>
                <a:gd name="connsiteY94" fmla="*/ 2501 h 152826"/>
                <a:gd name="connsiteX95" fmla="*/ 123928 w 138933"/>
                <a:gd name="connsiteY95" fmla="*/ 2501 h 152826"/>
                <a:gd name="connsiteX96" fmla="*/ 123928 w 138933"/>
                <a:gd name="connsiteY96" fmla="*/ 0 h 152826"/>
                <a:gd name="connsiteX97" fmla="*/ 126568 w 138933"/>
                <a:gd name="connsiteY97" fmla="*/ 0 h 152826"/>
                <a:gd name="connsiteX98" fmla="*/ 129069 w 138933"/>
                <a:gd name="connsiteY98" fmla="*/ 2501 h 152826"/>
                <a:gd name="connsiteX99" fmla="*/ 139489 w 138933"/>
                <a:gd name="connsiteY99" fmla="*/ 2501 h 15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152826">
                  <a:moveTo>
                    <a:pt x="0" y="156717"/>
                  </a:moveTo>
                  <a:lnTo>
                    <a:pt x="2640" y="156717"/>
                  </a:lnTo>
                  <a:lnTo>
                    <a:pt x="2640" y="154216"/>
                  </a:lnTo>
                  <a:lnTo>
                    <a:pt x="0" y="154216"/>
                  </a:lnTo>
                  <a:lnTo>
                    <a:pt x="2640" y="154216"/>
                  </a:lnTo>
                  <a:lnTo>
                    <a:pt x="2640" y="149075"/>
                  </a:lnTo>
                  <a:lnTo>
                    <a:pt x="2640" y="146436"/>
                  </a:lnTo>
                  <a:lnTo>
                    <a:pt x="0" y="146436"/>
                  </a:lnTo>
                  <a:lnTo>
                    <a:pt x="2640" y="141295"/>
                  </a:lnTo>
                  <a:lnTo>
                    <a:pt x="7780" y="115592"/>
                  </a:lnTo>
                  <a:lnTo>
                    <a:pt x="7780" y="113092"/>
                  </a:lnTo>
                  <a:lnTo>
                    <a:pt x="10281" y="107951"/>
                  </a:lnTo>
                  <a:lnTo>
                    <a:pt x="15422" y="100171"/>
                  </a:lnTo>
                  <a:lnTo>
                    <a:pt x="15422" y="97670"/>
                  </a:lnTo>
                  <a:lnTo>
                    <a:pt x="12921" y="95030"/>
                  </a:lnTo>
                  <a:lnTo>
                    <a:pt x="12921" y="92529"/>
                  </a:lnTo>
                  <a:lnTo>
                    <a:pt x="10281" y="84888"/>
                  </a:lnTo>
                  <a:lnTo>
                    <a:pt x="10281" y="82248"/>
                  </a:lnTo>
                  <a:lnTo>
                    <a:pt x="15422" y="82248"/>
                  </a:lnTo>
                  <a:lnTo>
                    <a:pt x="15422" y="84888"/>
                  </a:lnTo>
                  <a:lnTo>
                    <a:pt x="23202" y="89890"/>
                  </a:lnTo>
                  <a:lnTo>
                    <a:pt x="23202" y="87389"/>
                  </a:lnTo>
                  <a:lnTo>
                    <a:pt x="25842" y="84888"/>
                  </a:lnTo>
                  <a:lnTo>
                    <a:pt x="25842" y="82248"/>
                  </a:lnTo>
                  <a:lnTo>
                    <a:pt x="25842" y="84888"/>
                  </a:lnTo>
                  <a:lnTo>
                    <a:pt x="28342" y="87389"/>
                  </a:lnTo>
                  <a:lnTo>
                    <a:pt x="28342" y="92529"/>
                  </a:lnTo>
                  <a:lnTo>
                    <a:pt x="30982" y="97670"/>
                  </a:lnTo>
                  <a:lnTo>
                    <a:pt x="33483" y="97670"/>
                  </a:lnTo>
                  <a:lnTo>
                    <a:pt x="33483" y="92529"/>
                  </a:lnTo>
                  <a:lnTo>
                    <a:pt x="33483" y="89890"/>
                  </a:lnTo>
                  <a:lnTo>
                    <a:pt x="38623" y="89890"/>
                  </a:lnTo>
                  <a:lnTo>
                    <a:pt x="41263" y="89890"/>
                  </a:lnTo>
                  <a:lnTo>
                    <a:pt x="41263" y="87389"/>
                  </a:lnTo>
                  <a:lnTo>
                    <a:pt x="43903" y="87389"/>
                  </a:lnTo>
                  <a:lnTo>
                    <a:pt x="43903" y="84888"/>
                  </a:lnTo>
                  <a:lnTo>
                    <a:pt x="46543" y="84888"/>
                  </a:lnTo>
                  <a:lnTo>
                    <a:pt x="46543" y="82248"/>
                  </a:lnTo>
                  <a:lnTo>
                    <a:pt x="43903" y="82248"/>
                  </a:lnTo>
                  <a:lnTo>
                    <a:pt x="46543" y="82248"/>
                  </a:lnTo>
                  <a:lnTo>
                    <a:pt x="46543" y="79748"/>
                  </a:lnTo>
                  <a:lnTo>
                    <a:pt x="43903" y="79748"/>
                  </a:lnTo>
                  <a:lnTo>
                    <a:pt x="41263" y="77108"/>
                  </a:lnTo>
                  <a:lnTo>
                    <a:pt x="38623" y="77108"/>
                  </a:lnTo>
                  <a:lnTo>
                    <a:pt x="41263" y="77108"/>
                  </a:lnTo>
                  <a:lnTo>
                    <a:pt x="38623" y="74607"/>
                  </a:lnTo>
                  <a:lnTo>
                    <a:pt x="41263" y="74607"/>
                  </a:lnTo>
                  <a:lnTo>
                    <a:pt x="36123" y="71967"/>
                  </a:lnTo>
                  <a:lnTo>
                    <a:pt x="33483" y="69467"/>
                  </a:lnTo>
                  <a:lnTo>
                    <a:pt x="33483" y="66827"/>
                  </a:lnTo>
                  <a:lnTo>
                    <a:pt x="30982" y="66827"/>
                  </a:lnTo>
                  <a:lnTo>
                    <a:pt x="28342" y="61686"/>
                  </a:lnTo>
                  <a:lnTo>
                    <a:pt x="30982" y="59186"/>
                  </a:lnTo>
                  <a:lnTo>
                    <a:pt x="38623" y="48904"/>
                  </a:lnTo>
                  <a:lnTo>
                    <a:pt x="46543" y="43764"/>
                  </a:lnTo>
                  <a:lnTo>
                    <a:pt x="51683" y="38623"/>
                  </a:lnTo>
                  <a:lnTo>
                    <a:pt x="49182" y="38623"/>
                  </a:lnTo>
                  <a:lnTo>
                    <a:pt x="51683" y="36123"/>
                  </a:lnTo>
                  <a:lnTo>
                    <a:pt x="51683" y="30982"/>
                  </a:lnTo>
                  <a:lnTo>
                    <a:pt x="54323" y="30982"/>
                  </a:lnTo>
                  <a:lnTo>
                    <a:pt x="54323" y="33483"/>
                  </a:lnTo>
                  <a:lnTo>
                    <a:pt x="54323" y="30982"/>
                  </a:lnTo>
                  <a:lnTo>
                    <a:pt x="54323" y="33483"/>
                  </a:lnTo>
                  <a:lnTo>
                    <a:pt x="56824" y="33483"/>
                  </a:lnTo>
                  <a:lnTo>
                    <a:pt x="54323" y="33483"/>
                  </a:lnTo>
                  <a:lnTo>
                    <a:pt x="54323" y="30982"/>
                  </a:lnTo>
                  <a:lnTo>
                    <a:pt x="59463" y="30982"/>
                  </a:lnTo>
                  <a:lnTo>
                    <a:pt x="59463" y="28342"/>
                  </a:lnTo>
                  <a:lnTo>
                    <a:pt x="62103" y="23063"/>
                  </a:lnTo>
                  <a:lnTo>
                    <a:pt x="77525" y="15422"/>
                  </a:lnTo>
                  <a:lnTo>
                    <a:pt x="77525" y="12782"/>
                  </a:lnTo>
                  <a:lnTo>
                    <a:pt x="80025" y="12782"/>
                  </a:lnTo>
                  <a:lnTo>
                    <a:pt x="82665" y="10281"/>
                  </a:lnTo>
                  <a:lnTo>
                    <a:pt x="82665" y="7641"/>
                  </a:lnTo>
                  <a:lnTo>
                    <a:pt x="82665" y="10281"/>
                  </a:lnTo>
                  <a:lnTo>
                    <a:pt x="85305" y="10281"/>
                  </a:lnTo>
                  <a:lnTo>
                    <a:pt x="85305" y="7641"/>
                  </a:lnTo>
                  <a:lnTo>
                    <a:pt x="87806" y="7641"/>
                  </a:lnTo>
                  <a:lnTo>
                    <a:pt x="85305" y="7641"/>
                  </a:lnTo>
                  <a:lnTo>
                    <a:pt x="87806" y="7641"/>
                  </a:lnTo>
                  <a:lnTo>
                    <a:pt x="93085" y="5141"/>
                  </a:lnTo>
                  <a:lnTo>
                    <a:pt x="93085" y="7641"/>
                  </a:lnTo>
                  <a:lnTo>
                    <a:pt x="95586" y="7641"/>
                  </a:lnTo>
                  <a:lnTo>
                    <a:pt x="95586" y="5141"/>
                  </a:lnTo>
                  <a:lnTo>
                    <a:pt x="98226" y="5141"/>
                  </a:lnTo>
                  <a:lnTo>
                    <a:pt x="100727" y="2501"/>
                  </a:lnTo>
                  <a:lnTo>
                    <a:pt x="108507" y="0"/>
                  </a:lnTo>
                  <a:lnTo>
                    <a:pt x="113647" y="0"/>
                  </a:lnTo>
                  <a:lnTo>
                    <a:pt x="118788" y="0"/>
                  </a:lnTo>
                  <a:lnTo>
                    <a:pt x="123928" y="0"/>
                  </a:lnTo>
                  <a:lnTo>
                    <a:pt x="123928" y="2501"/>
                  </a:lnTo>
                  <a:lnTo>
                    <a:pt x="121289" y="2501"/>
                  </a:lnTo>
                  <a:lnTo>
                    <a:pt x="121289" y="5141"/>
                  </a:lnTo>
                  <a:lnTo>
                    <a:pt x="123928" y="2501"/>
                  </a:lnTo>
                  <a:lnTo>
                    <a:pt x="126568" y="2501"/>
                  </a:lnTo>
                  <a:lnTo>
                    <a:pt x="123928" y="2501"/>
                  </a:lnTo>
                  <a:lnTo>
                    <a:pt x="123928" y="0"/>
                  </a:lnTo>
                  <a:lnTo>
                    <a:pt x="126568" y="0"/>
                  </a:lnTo>
                  <a:lnTo>
                    <a:pt x="129069" y="2501"/>
                  </a:lnTo>
                  <a:lnTo>
                    <a:pt x="139489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FF189B97-4083-4C29-9454-0683D4FADB5D}"/>
                </a:ext>
              </a:extLst>
            </p:cNvPr>
            <p:cNvSpPr/>
            <p:nvPr/>
          </p:nvSpPr>
          <p:spPr>
            <a:xfrm>
              <a:off x="7093456" y="2221135"/>
              <a:ext cx="250080" cy="97253"/>
            </a:xfrm>
            <a:custGeom>
              <a:avLst/>
              <a:gdLst>
                <a:gd name="connsiteX0" fmla="*/ 0 w 250079"/>
                <a:gd name="connsiteY0" fmla="*/ 17922 h 97253"/>
                <a:gd name="connsiteX1" fmla="*/ 10281 w 250079"/>
                <a:gd name="connsiteY1" fmla="*/ 17922 h 97253"/>
                <a:gd name="connsiteX2" fmla="*/ 12782 w 250079"/>
                <a:gd name="connsiteY2" fmla="*/ 17922 h 97253"/>
                <a:gd name="connsiteX3" fmla="*/ 23202 w 250079"/>
                <a:gd name="connsiteY3" fmla="*/ 17922 h 97253"/>
                <a:gd name="connsiteX4" fmla="*/ 25703 w 250079"/>
                <a:gd name="connsiteY4" fmla="*/ 17922 h 97253"/>
                <a:gd name="connsiteX5" fmla="*/ 25703 w 250079"/>
                <a:gd name="connsiteY5" fmla="*/ 20562 h 97253"/>
                <a:gd name="connsiteX6" fmla="*/ 23202 w 250079"/>
                <a:gd name="connsiteY6" fmla="*/ 23063 h 97253"/>
                <a:gd name="connsiteX7" fmla="*/ 25703 w 250079"/>
                <a:gd name="connsiteY7" fmla="*/ 23063 h 97253"/>
                <a:gd name="connsiteX8" fmla="*/ 25703 w 250079"/>
                <a:gd name="connsiteY8" fmla="*/ 17922 h 97253"/>
                <a:gd name="connsiteX9" fmla="*/ 25703 w 250079"/>
                <a:gd name="connsiteY9" fmla="*/ 20562 h 97253"/>
                <a:gd name="connsiteX10" fmla="*/ 30843 w 250079"/>
                <a:gd name="connsiteY10" fmla="*/ 20562 h 97253"/>
                <a:gd name="connsiteX11" fmla="*/ 35984 w 250079"/>
                <a:gd name="connsiteY11" fmla="*/ 23063 h 97253"/>
                <a:gd name="connsiteX12" fmla="*/ 35984 w 250079"/>
                <a:gd name="connsiteY12" fmla="*/ 25703 h 97253"/>
                <a:gd name="connsiteX13" fmla="*/ 41263 w 250079"/>
                <a:gd name="connsiteY13" fmla="*/ 25703 h 97253"/>
                <a:gd name="connsiteX14" fmla="*/ 41263 w 250079"/>
                <a:gd name="connsiteY14" fmla="*/ 23063 h 97253"/>
                <a:gd name="connsiteX15" fmla="*/ 46404 w 250079"/>
                <a:gd name="connsiteY15" fmla="*/ 23063 h 97253"/>
                <a:gd name="connsiteX16" fmla="*/ 51544 w 250079"/>
                <a:gd name="connsiteY16" fmla="*/ 23063 h 97253"/>
                <a:gd name="connsiteX17" fmla="*/ 54184 w 250079"/>
                <a:gd name="connsiteY17" fmla="*/ 20562 h 97253"/>
                <a:gd name="connsiteX18" fmla="*/ 54184 w 250079"/>
                <a:gd name="connsiteY18" fmla="*/ 23063 h 97253"/>
                <a:gd name="connsiteX19" fmla="*/ 56685 w 250079"/>
                <a:gd name="connsiteY19" fmla="*/ 20562 h 97253"/>
                <a:gd name="connsiteX20" fmla="*/ 54184 w 250079"/>
                <a:gd name="connsiteY20" fmla="*/ 20562 h 97253"/>
                <a:gd name="connsiteX21" fmla="*/ 59324 w 250079"/>
                <a:gd name="connsiteY21" fmla="*/ 20562 h 97253"/>
                <a:gd name="connsiteX22" fmla="*/ 67105 w 250079"/>
                <a:gd name="connsiteY22" fmla="*/ 17922 h 97253"/>
                <a:gd name="connsiteX23" fmla="*/ 77525 w 250079"/>
                <a:gd name="connsiteY23" fmla="*/ 15422 h 97253"/>
                <a:gd name="connsiteX24" fmla="*/ 85166 w 250079"/>
                <a:gd name="connsiteY24" fmla="*/ 12782 h 97253"/>
                <a:gd name="connsiteX25" fmla="*/ 87806 w 250079"/>
                <a:gd name="connsiteY25" fmla="*/ 10281 h 97253"/>
                <a:gd name="connsiteX26" fmla="*/ 92946 w 250079"/>
                <a:gd name="connsiteY26" fmla="*/ 7780 h 97253"/>
                <a:gd name="connsiteX27" fmla="*/ 98087 w 250079"/>
                <a:gd name="connsiteY27" fmla="*/ 7780 h 97253"/>
                <a:gd name="connsiteX28" fmla="*/ 105867 w 250079"/>
                <a:gd name="connsiteY28" fmla="*/ 10281 h 97253"/>
                <a:gd name="connsiteX29" fmla="*/ 111008 w 250079"/>
                <a:gd name="connsiteY29" fmla="*/ 10281 h 97253"/>
                <a:gd name="connsiteX30" fmla="*/ 116148 w 250079"/>
                <a:gd name="connsiteY30" fmla="*/ 10281 h 97253"/>
                <a:gd name="connsiteX31" fmla="*/ 118788 w 250079"/>
                <a:gd name="connsiteY31" fmla="*/ 10281 h 97253"/>
                <a:gd name="connsiteX32" fmla="*/ 121289 w 250079"/>
                <a:gd name="connsiteY32" fmla="*/ 7780 h 97253"/>
                <a:gd name="connsiteX33" fmla="*/ 123928 w 250079"/>
                <a:gd name="connsiteY33" fmla="*/ 7780 h 97253"/>
                <a:gd name="connsiteX34" fmla="*/ 126568 w 250079"/>
                <a:gd name="connsiteY34" fmla="*/ 5141 h 97253"/>
                <a:gd name="connsiteX35" fmla="*/ 136849 w 250079"/>
                <a:gd name="connsiteY35" fmla="*/ 5141 h 97253"/>
                <a:gd name="connsiteX36" fmla="*/ 136849 w 250079"/>
                <a:gd name="connsiteY36" fmla="*/ 2640 h 97253"/>
                <a:gd name="connsiteX37" fmla="*/ 144490 w 250079"/>
                <a:gd name="connsiteY37" fmla="*/ 5141 h 97253"/>
                <a:gd name="connsiteX38" fmla="*/ 154772 w 250079"/>
                <a:gd name="connsiteY38" fmla="*/ 2640 h 97253"/>
                <a:gd name="connsiteX39" fmla="*/ 160051 w 250079"/>
                <a:gd name="connsiteY39" fmla="*/ 2640 h 97253"/>
                <a:gd name="connsiteX40" fmla="*/ 165192 w 250079"/>
                <a:gd name="connsiteY40" fmla="*/ 0 h 97253"/>
                <a:gd name="connsiteX41" fmla="*/ 170332 w 250079"/>
                <a:gd name="connsiteY41" fmla="*/ 0 h 97253"/>
                <a:gd name="connsiteX42" fmla="*/ 175473 w 250079"/>
                <a:gd name="connsiteY42" fmla="*/ 2640 h 97253"/>
                <a:gd name="connsiteX43" fmla="*/ 183253 w 250079"/>
                <a:gd name="connsiteY43" fmla="*/ 2640 h 97253"/>
                <a:gd name="connsiteX44" fmla="*/ 188393 w 250079"/>
                <a:gd name="connsiteY44" fmla="*/ 2640 h 97253"/>
                <a:gd name="connsiteX45" fmla="*/ 196174 w 250079"/>
                <a:gd name="connsiteY45" fmla="*/ 2640 h 97253"/>
                <a:gd name="connsiteX46" fmla="*/ 201314 w 250079"/>
                <a:gd name="connsiteY46" fmla="*/ 5141 h 97253"/>
                <a:gd name="connsiteX47" fmla="*/ 206455 w 250079"/>
                <a:gd name="connsiteY47" fmla="*/ 5141 h 97253"/>
                <a:gd name="connsiteX48" fmla="*/ 208955 w 250079"/>
                <a:gd name="connsiteY48" fmla="*/ 5141 h 97253"/>
                <a:gd name="connsiteX49" fmla="*/ 208955 w 250079"/>
                <a:gd name="connsiteY49" fmla="*/ 7780 h 97253"/>
                <a:gd name="connsiteX50" fmla="*/ 211595 w 250079"/>
                <a:gd name="connsiteY50" fmla="*/ 7780 h 97253"/>
                <a:gd name="connsiteX51" fmla="*/ 211595 w 250079"/>
                <a:gd name="connsiteY51" fmla="*/ 12782 h 97253"/>
                <a:gd name="connsiteX52" fmla="*/ 208955 w 250079"/>
                <a:gd name="connsiteY52" fmla="*/ 15422 h 97253"/>
                <a:gd name="connsiteX53" fmla="*/ 208955 w 250079"/>
                <a:gd name="connsiteY53" fmla="*/ 20562 h 97253"/>
                <a:gd name="connsiteX54" fmla="*/ 208955 w 250079"/>
                <a:gd name="connsiteY54" fmla="*/ 23063 h 97253"/>
                <a:gd name="connsiteX55" fmla="*/ 208955 w 250079"/>
                <a:gd name="connsiteY55" fmla="*/ 30843 h 97253"/>
                <a:gd name="connsiteX56" fmla="*/ 208955 w 250079"/>
                <a:gd name="connsiteY56" fmla="*/ 33344 h 97253"/>
                <a:gd name="connsiteX57" fmla="*/ 211595 w 250079"/>
                <a:gd name="connsiteY57" fmla="*/ 35984 h 97253"/>
                <a:gd name="connsiteX58" fmla="*/ 211595 w 250079"/>
                <a:gd name="connsiteY58" fmla="*/ 41124 h 97253"/>
                <a:gd name="connsiteX59" fmla="*/ 214235 w 250079"/>
                <a:gd name="connsiteY59" fmla="*/ 43764 h 97253"/>
                <a:gd name="connsiteX60" fmla="*/ 214235 w 250079"/>
                <a:gd name="connsiteY60" fmla="*/ 46404 h 97253"/>
                <a:gd name="connsiteX61" fmla="*/ 216875 w 250079"/>
                <a:gd name="connsiteY61" fmla="*/ 46404 h 97253"/>
                <a:gd name="connsiteX62" fmla="*/ 219514 w 250079"/>
                <a:gd name="connsiteY62" fmla="*/ 43764 h 97253"/>
                <a:gd name="connsiteX63" fmla="*/ 222015 w 250079"/>
                <a:gd name="connsiteY63" fmla="*/ 43764 h 97253"/>
                <a:gd name="connsiteX64" fmla="*/ 224655 w 250079"/>
                <a:gd name="connsiteY64" fmla="*/ 41124 h 97253"/>
                <a:gd name="connsiteX65" fmla="*/ 227156 w 250079"/>
                <a:gd name="connsiteY65" fmla="*/ 43764 h 97253"/>
                <a:gd name="connsiteX66" fmla="*/ 229795 w 250079"/>
                <a:gd name="connsiteY66" fmla="*/ 43764 h 97253"/>
                <a:gd name="connsiteX67" fmla="*/ 227156 w 250079"/>
                <a:gd name="connsiteY67" fmla="*/ 43764 h 97253"/>
                <a:gd name="connsiteX68" fmla="*/ 227156 w 250079"/>
                <a:gd name="connsiteY68" fmla="*/ 46404 h 97253"/>
                <a:gd name="connsiteX69" fmla="*/ 229795 w 250079"/>
                <a:gd name="connsiteY69" fmla="*/ 43764 h 97253"/>
                <a:gd name="connsiteX70" fmla="*/ 229795 w 250079"/>
                <a:gd name="connsiteY70" fmla="*/ 46404 h 97253"/>
                <a:gd name="connsiteX71" fmla="*/ 237576 w 250079"/>
                <a:gd name="connsiteY71" fmla="*/ 59186 h 97253"/>
                <a:gd name="connsiteX72" fmla="*/ 237576 w 250079"/>
                <a:gd name="connsiteY72" fmla="*/ 61825 h 97253"/>
                <a:gd name="connsiteX73" fmla="*/ 240076 w 250079"/>
                <a:gd name="connsiteY73" fmla="*/ 64326 h 97253"/>
                <a:gd name="connsiteX74" fmla="*/ 240076 w 250079"/>
                <a:gd name="connsiteY74" fmla="*/ 69467 h 97253"/>
                <a:gd name="connsiteX75" fmla="*/ 247857 w 250079"/>
                <a:gd name="connsiteY75" fmla="*/ 69467 h 97253"/>
                <a:gd name="connsiteX76" fmla="*/ 250496 w 250079"/>
                <a:gd name="connsiteY76" fmla="*/ 66827 h 97253"/>
                <a:gd name="connsiteX77" fmla="*/ 252997 w 250079"/>
                <a:gd name="connsiteY77" fmla="*/ 77108 h 97253"/>
                <a:gd name="connsiteX78" fmla="*/ 250496 w 250079"/>
                <a:gd name="connsiteY78" fmla="*/ 77108 h 97253"/>
                <a:gd name="connsiteX79" fmla="*/ 252997 w 250079"/>
                <a:gd name="connsiteY79" fmla="*/ 77108 h 97253"/>
                <a:gd name="connsiteX80" fmla="*/ 252997 w 250079"/>
                <a:gd name="connsiteY80" fmla="*/ 79748 h 97253"/>
                <a:gd name="connsiteX81" fmla="*/ 252997 w 250079"/>
                <a:gd name="connsiteY81" fmla="*/ 77108 h 97253"/>
                <a:gd name="connsiteX82" fmla="*/ 247857 w 250079"/>
                <a:gd name="connsiteY82" fmla="*/ 79748 h 97253"/>
                <a:gd name="connsiteX83" fmla="*/ 247857 w 250079"/>
                <a:gd name="connsiteY83" fmla="*/ 84888 h 97253"/>
                <a:gd name="connsiteX84" fmla="*/ 250496 w 250079"/>
                <a:gd name="connsiteY84" fmla="*/ 87389 h 97253"/>
                <a:gd name="connsiteX85" fmla="*/ 250496 w 250079"/>
                <a:gd name="connsiteY85" fmla="*/ 92529 h 97253"/>
                <a:gd name="connsiteX86" fmla="*/ 255637 w 250079"/>
                <a:gd name="connsiteY86" fmla="*/ 92529 h 97253"/>
                <a:gd name="connsiteX87" fmla="*/ 255637 w 250079"/>
                <a:gd name="connsiteY87" fmla="*/ 90029 h 97253"/>
                <a:gd name="connsiteX88" fmla="*/ 255637 w 250079"/>
                <a:gd name="connsiteY88" fmla="*/ 92529 h 97253"/>
                <a:gd name="connsiteX89" fmla="*/ 258138 w 250079"/>
                <a:gd name="connsiteY89" fmla="*/ 95169 h 97253"/>
                <a:gd name="connsiteX90" fmla="*/ 255637 w 250079"/>
                <a:gd name="connsiteY90" fmla="*/ 95169 h 97253"/>
                <a:gd name="connsiteX91" fmla="*/ 255637 w 250079"/>
                <a:gd name="connsiteY91" fmla="*/ 92529 h 97253"/>
                <a:gd name="connsiteX92" fmla="*/ 252997 w 250079"/>
                <a:gd name="connsiteY92" fmla="*/ 92529 h 97253"/>
                <a:gd name="connsiteX93" fmla="*/ 252997 w 250079"/>
                <a:gd name="connsiteY93" fmla="*/ 97670 h 97253"/>
                <a:gd name="connsiteX94" fmla="*/ 255637 w 250079"/>
                <a:gd name="connsiteY94" fmla="*/ 100310 h 97253"/>
                <a:gd name="connsiteX95" fmla="*/ 255637 w 250079"/>
                <a:gd name="connsiteY95" fmla="*/ 102811 h 97253"/>
                <a:gd name="connsiteX96" fmla="*/ 252997 w 250079"/>
                <a:gd name="connsiteY96" fmla="*/ 107951 h 97253"/>
                <a:gd name="connsiteX97" fmla="*/ 255637 w 250079"/>
                <a:gd name="connsiteY97" fmla="*/ 110452 h 97253"/>
                <a:gd name="connsiteX98" fmla="*/ 255637 w 250079"/>
                <a:gd name="connsiteY98" fmla="*/ 105311 h 97253"/>
                <a:gd name="connsiteX99" fmla="*/ 258138 w 250079"/>
                <a:gd name="connsiteY99" fmla="*/ 102811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50079" h="97253">
                  <a:moveTo>
                    <a:pt x="0" y="17922"/>
                  </a:moveTo>
                  <a:lnTo>
                    <a:pt x="10281" y="17922"/>
                  </a:lnTo>
                  <a:lnTo>
                    <a:pt x="12782" y="17922"/>
                  </a:lnTo>
                  <a:lnTo>
                    <a:pt x="23202" y="17922"/>
                  </a:lnTo>
                  <a:lnTo>
                    <a:pt x="25703" y="17922"/>
                  </a:lnTo>
                  <a:lnTo>
                    <a:pt x="25703" y="20562"/>
                  </a:lnTo>
                  <a:lnTo>
                    <a:pt x="23202" y="23063"/>
                  </a:lnTo>
                  <a:lnTo>
                    <a:pt x="25703" y="23063"/>
                  </a:lnTo>
                  <a:lnTo>
                    <a:pt x="25703" y="17922"/>
                  </a:lnTo>
                  <a:lnTo>
                    <a:pt x="25703" y="20562"/>
                  </a:lnTo>
                  <a:lnTo>
                    <a:pt x="30843" y="20562"/>
                  </a:lnTo>
                  <a:lnTo>
                    <a:pt x="35984" y="23063"/>
                  </a:lnTo>
                  <a:lnTo>
                    <a:pt x="35984" y="25703"/>
                  </a:lnTo>
                  <a:lnTo>
                    <a:pt x="41263" y="25703"/>
                  </a:lnTo>
                  <a:lnTo>
                    <a:pt x="41263" y="23063"/>
                  </a:lnTo>
                  <a:lnTo>
                    <a:pt x="46404" y="23063"/>
                  </a:lnTo>
                  <a:lnTo>
                    <a:pt x="51544" y="23063"/>
                  </a:lnTo>
                  <a:lnTo>
                    <a:pt x="54184" y="20562"/>
                  </a:lnTo>
                  <a:lnTo>
                    <a:pt x="54184" y="23063"/>
                  </a:lnTo>
                  <a:lnTo>
                    <a:pt x="56685" y="20562"/>
                  </a:lnTo>
                  <a:lnTo>
                    <a:pt x="54184" y="20562"/>
                  </a:lnTo>
                  <a:lnTo>
                    <a:pt x="59324" y="20562"/>
                  </a:lnTo>
                  <a:lnTo>
                    <a:pt x="67105" y="17922"/>
                  </a:lnTo>
                  <a:lnTo>
                    <a:pt x="77525" y="15422"/>
                  </a:lnTo>
                  <a:lnTo>
                    <a:pt x="85166" y="12782"/>
                  </a:lnTo>
                  <a:lnTo>
                    <a:pt x="87806" y="10281"/>
                  </a:lnTo>
                  <a:lnTo>
                    <a:pt x="92946" y="7780"/>
                  </a:lnTo>
                  <a:lnTo>
                    <a:pt x="98087" y="7780"/>
                  </a:lnTo>
                  <a:lnTo>
                    <a:pt x="105867" y="10281"/>
                  </a:lnTo>
                  <a:lnTo>
                    <a:pt x="111008" y="10281"/>
                  </a:lnTo>
                  <a:lnTo>
                    <a:pt x="116148" y="10281"/>
                  </a:lnTo>
                  <a:lnTo>
                    <a:pt x="118788" y="10281"/>
                  </a:lnTo>
                  <a:lnTo>
                    <a:pt x="121289" y="7780"/>
                  </a:lnTo>
                  <a:lnTo>
                    <a:pt x="123928" y="7780"/>
                  </a:lnTo>
                  <a:lnTo>
                    <a:pt x="126568" y="5141"/>
                  </a:lnTo>
                  <a:lnTo>
                    <a:pt x="136849" y="5141"/>
                  </a:lnTo>
                  <a:lnTo>
                    <a:pt x="136849" y="2640"/>
                  </a:lnTo>
                  <a:lnTo>
                    <a:pt x="144490" y="5141"/>
                  </a:lnTo>
                  <a:lnTo>
                    <a:pt x="154772" y="2640"/>
                  </a:lnTo>
                  <a:lnTo>
                    <a:pt x="160051" y="2640"/>
                  </a:lnTo>
                  <a:lnTo>
                    <a:pt x="165192" y="0"/>
                  </a:lnTo>
                  <a:lnTo>
                    <a:pt x="170332" y="0"/>
                  </a:lnTo>
                  <a:lnTo>
                    <a:pt x="175473" y="2640"/>
                  </a:lnTo>
                  <a:lnTo>
                    <a:pt x="183253" y="2640"/>
                  </a:lnTo>
                  <a:lnTo>
                    <a:pt x="188393" y="2640"/>
                  </a:lnTo>
                  <a:lnTo>
                    <a:pt x="196174" y="2640"/>
                  </a:lnTo>
                  <a:lnTo>
                    <a:pt x="201314" y="5141"/>
                  </a:lnTo>
                  <a:lnTo>
                    <a:pt x="206455" y="5141"/>
                  </a:lnTo>
                  <a:lnTo>
                    <a:pt x="208955" y="5141"/>
                  </a:lnTo>
                  <a:lnTo>
                    <a:pt x="208955" y="7780"/>
                  </a:lnTo>
                  <a:lnTo>
                    <a:pt x="211595" y="7780"/>
                  </a:lnTo>
                  <a:lnTo>
                    <a:pt x="211595" y="12782"/>
                  </a:lnTo>
                  <a:lnTo>
                    <a:pt x="208955" y="15422"/>
                  </a:lnTo>
                  <a:lnTo>
                    <a:pt x="208955" y="20562"/>
                  </a:lnTo>
                  <a:lnTo>
                    <a:pt x="208955" y="23063"/>
                  </a:lnTo>
                  <a:lnTo>
                    <a:pt x="208955" y="30843"/>
                  </a:lnTo>
                  <a:lnTo>
                    <a:pt x="208955" y="33344"/>
                  </a:lnTo>
                  <a:lnTo>
                    <a:pt x="211595" y="35984"/>
                  </a:lnTo>
                  <a:lnTo>
                    <a:pt x="211595" y="41124"/>
                  </a:lnTo>
                  <a:lnTo>
                    <a:pt x="214235" y="43764"/>
                  </a:lnTo>
                  <a:lnTo>
                    <a:pt x="214235" y="46404"/>
                  </a:lnTo>
                  <a:lnTo>
                    <a:pt x="216875" y="46404"/>
                  </a:lnTo>
                  <a:lnTo>
                    <a:pt x="219514" y="43764"/>
                  </a:lnTo>
                  <a:lnTo>
                    <a:pt x="222015" y="43764"/>
                  </a:lnTo>
                  <a:lnTo>
                    <a:pt x="224655" y="41124"/>
                  </a:lnTo>
                  <a:lnTo>
                    <a:pt x="227156" y="43764"/>
                  </a:lnTo>
                  <a:lnTo>
                    <a:pt x="229795" y="43764"/>
                  </a:lnTo>
                  <a:lnTo>
                    <a:pt x="227156" y="43764"/>
                  </a:lnTo>
                  <a:lnTo>
                    <a:pt x="227156" y="46404"/>
                  </a:lnTo>
                  <a:lnTo>
                    <a:pt x="229795" y="43764"/>
                  </a:lnTo>
                  <a:lnTo>
                    <a:pt x="229795" y="46404"/>
                  </a:lnTo>
                  <a:lnTo>
                    <a:pt x="237576" y="59186"/>
                  </a:lnTo>
                  <a:lnTo>
                    <a:pt x="237576" y="61825"/>
                  </a:lnTo>
                  <a:lnTo>
                    <a:pt x="240076" y="64326"/>
                  </a:lnTo>
                  <a:lnTo>
                    <a:pt x="240076" y="69467"/>
                  </a:lnTo>
                  <a:lnTo>
                    <a:pt x="247857" y="69467"/>
                  </a:lnTo>
                  <a:lnTo>
                    <a:pt x="250496" y="66827"/>
                  </a:lnTo>
                  <a:lnTo>
                    <a:pt x="252997" y="77108"/>
                  </a:lnTo>
                  <a:lnTo>
                    <a:pt x="250496" y="77108"/>
                  </a:lnTo>
                  <a:lnTo>
                    <a:pt x="252997" y="77108"/>
                  </a:lnTo>
                  <a:lnTo>
                    <a:pt x="252997" y="79748"/>
                  </a:lnTo>
                  <a:lnTo>
                    <a:pt x="252997" y="77108"/>
                  </a:lnTo>
                  <a:lnTo>
                    <a:pt x="247857" y="79748"/>
                  </a:lnTo>
                  <a:lnTo>
                    <a:pt x="247857" y="84888"/>
                  </a:lnTo>
                  <a:lnTo>
                    <a:pt x="250496" y="87389"/>
                  </a:lnTo>
                  <a:lnTo>
                    <a:pt x="250496" y="92529"/>
                  </a:lnTo>
                  <a:lnTo>
                    <a:pt x="255637" y="92529"/>
                  </a:lnTo>
                  <a:lnTo>
                    <a:pt x="255637" y="90029"/>
                  </a:lnTo>
                  <a:lnTo>
                    <a:pt x="255637" y="92529"/>
                  </a:lnTo>
                  <a:lnTo>
                    <a:pt x="258138" y="95169"/>
                  </a:lnTo>
                  <a:lnTo>
                    <a:pt x="255637" y="95169"/>
                  </a:lnTo>
                  <a:lnTo>
                    <a:pt x="255637" y="92529"/>
                  </a:lnTo>
                  <a:lnTo>
                    <a:pt x="252997" y="92529"/>
                  </a:lnTo>
                  <a:lnTo>
                    <a:pt x="252997" y="97670"/>
                  </a:lnTo>
                  <a:lnTo>
                    <a:pt x="255637" y="100310"/>
                  </a:lnTo>
                  <a:lnTo>
                    <a:pt x="255637" y="102811"/>
                  </a:lnTo>
                  <a:lnTo>
                    <a:pt x="252997" y="107951"/>
                  </a:lnTo>
                  <a:lnTo>
                    <a:pt x="255637" y="110452"/>
                  </a:lnTo>
                  <a:lnTo>
                    <a:pt x="255637" y="105311"/>
                  </a:lnTo>
                  <a:lnTo>
                    <a:pt x="258138" y="10281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B7F6DCA2-FDAB-46C5-8099-91796A129B44}"/>
                </a:ext>
              </a:extLst>
            </p:cNvPr>
            <p:cNvSpPr/>
            <p:nvPr/>
          </p:nvSpPr>
          <p:spPr>
            <a:xfrm>
              <a:off x="7312971" y="2285461"/>
              <a:ext cx="83360" cy="111146"/>
            </a:xfrm>
            <a:custGeom>
              <a:avLst/>
              <a:gdLst>
                <a:gd name="connsiteX0" fmla="*/ 38623 w 83359"/>
                <a:gd name="connsiteY0" fmla="*/ 38484 h 111146"/>
                <a:gd name="connsiteX1" fmla="*/ 38623 w 83359"/>
                <a:gd name="connsiteY1" fmla="*/ 40985 h 111146"/>
                <a:gd name="connsiteX2" fmla="*/ 36123 w 83359"/>
                <a:gd name="connsiteY2" fmla="*/ 43625 h 111146"/>
                <a:gd name="connsiteX3" fmla="*/ 36123 w 83359"/>
                <a:gd name="connsiteY3" fmla="*/ 48765 h 111146"/>
                <a:gd name="connsiteX4" fmla="*/ 33483 w 83359"/>
                <a:gd name="connsiteY4" fmla="*/ 48765 h 111146"/>
                <a:gd name="connsiteX5" fmla="*/ 33483 w 83359"/>
                <a:gd name="connsiteY5" fmla="*/ 51266 h 111146"/>
                <a:gd name="connsiteX6" fmla="*/ 36123 w 83359"/>
                <a:gd name="connsiteY6" fmla="*/ 48765 h 111146"/>
                <a:gd name="connsiteX7" fmla="*/ 36123 w 83359"/>
                <a:gd name="connsiteY7" fmla="*/ 51266 h 111146"/>
                <a:gd name="connsiteX8" fmla="*/ 33483 w 83359"/>
                <a:gd name="connsiteY8" fmla="*/ 51266 h 111146"/>
                <a:gd name="connsiteX9" fmla="*/ 33483 w 83359"/>
                <a:gd name="connsiteY9" fmla="*/ 53906 h 111146"/>
                <a:gd name="connsiteX10" fmla="*/ 30982 w 83359"/>
                <a:gd name="connsiteY10" fmla="*/ 53906 h 111146"/>
                <a:gd name="connsiteX11" fmla="*/ 33483 w 83359"/>
                <a:gd name="connsiteY11" fmla="*/ 53906 h 111146"/>
                <a:gd name="connsiteX12" fmla="*/ 28342 w 83359"/>
                <a:gd name="connsiteY12" fmla="*/ 53906 h 111146"/>
                <a:gd name="connsiteX13" fmla="*/ 25703 w 83359"/>
                <a:gd name="connsiteY13" fmla="*/ 53906 h 111146"/>
                <a:gd name="connsiteX14" fmla="*/ 23202 w 83359"/>
                <a:gd name="connsiteY14" fmla="*/ 56546 h 111146"/>
                <a:gd name="connsiteX15" fmla="*/ 20562 w 83359"/>
                <a:gd name="connsiteY15" fmla="*/ 56546 h 111146"/>
                <a:gd name="connsiteX16" fmla="*/ 12782 w 83359"/>
                <a:gd name="connsiteY16" fmla="*/ 59047 h 111146"/>
                <a:gd name="connsiteX17" fmla="*/ 10281 w 83359"/>
                <a:gd name="connsiteY17" fmla="*/ 61686 h 111146"/>
                <a:gd name="connsiteX18" fmla="*/ 5141 w 83359"/>
                <a:gd name="connsiteY18" fmla="*/ 61686 h 111146"/>
                <a:gd name="connsiteX19" fmla="*/ 5141 w 83359"/>
                <a:gd name="connsiteY19" fmla="*/ 59047 h 111146"/>
                <a:gd name="connsiteX20" fmla="*/ 0 w 83359"/>
                <a:gd name="connsiteY20" fmla="*/ 56546 h 111146"/>
                <a:gd name="connsiteX21" fmla="*/ 0 w 83359"/>
                <a:gd name="connsiteY21" fmla="*/ 59047 h 111146"/>
                <a:gd name="connsiteX22" fmla="*/ 0 w 83359"/>
                <a:gd name="connsiteY22" fmla="*/ 64187 h 111146"/>
                <a:gd name="connsiteX23" fmla="*/ 0 w 83359"/>
                <a:gd name="connsiteY23" fmla="*/ 71828 h 111146"/>
                <a:gd name="connsiteX24" fmla="*/ 2501 w 83359"/>
                <a:gd name="connsiteY24" fmla="*/ 76969 h 111146"/>
                <a:gd name="connsiteX25" fmla="*/ 2501 w 83359"/>
                <a:gd name="connsiteY25" fmla="*/ 79609 h 111146"/>
                <a:gd name="connsiteX26" fmla="*/ 5141 w 83359"/>
                <a:gd name="connsiteY26" fmla="*/ 84749 h 111146"/>
                <a:gd name="connsiteX27" fmla="*/ 10281 w 83359"/>
                <a:gd name="connsiteY27" fmla="*/ 89890 h 111146"/>
                <a:gd name="connsiteX28" fmla="*/ 12782 w 83359"/>
                <a:gd name="connsiteY28" fmla="*/ 92390 h 111146"/>
                <a:gd name="connsiteX29" fmla="*/ 15422 w 83359"/>
                <a:gd name="connsiteY29" fmla="*/ 92390 h 111146"/>
                <a:gd name="connsiteX30" fmla="*/ 15422 w 83359"/>
                <a:gd name="connsiteY30" fmla="*/ 89890 h 111146"/>
                <a:gd name="connsiteX31" fmla="*/ 15422 w 83359"/>
                <a:gd name="connsiteY31" fmla="*/ 92390 h 111146"/>
                <a:gd name="connsiteX32" fmla="*/ 18061 w 83359"/>
                <a:gd name="connsiteY32" fmla="*/ 89890 h 111146"/>
                <a:gd name="connsiteX33" fmla="*/ 20562 w 83359"/>
                <a:gd name="connsiteY33" fmla="*/ 89890 h 111146"/>
                <a:gd name="connsiteX34" fmla="*/ 25703 w 83359"/>
                <a:gd name="connsiteY34" fmla="*/ 89890 h 111146"/>
                <a:gd name="connsiteX35" fmla="*/ 25703 w 83359"/>
                <a:gd name="connsiteY35" fmla="*/ 87250 h 111146"/>
                <a:gd name="connsiteX36" fmla="*/ 30982 w 83359"/>
                <a:gd name="connsiteY36" fmla="*/ 92390 h 111146"/>
                <a:gd name="connsiteX37" fmla="*/ 30982 w 83359"/>
                <a:gd name="connsiteY37" fmla="*/ 89890 h 111146"/>
                <a:gd name="connsiteX38" fmla="*/ 30982 w 83359"/>
                <a:gd name="connsiteY38" fmla="*/ 92390 h 111146"/>
                <a:gd name="connsiteX39" fmla="*/ 36123 w 83359"/>
                <a:gd name="connsiteY39" fmla="*/ 97531 h 111146"/>
                <a:gd name="connsiteX40" fmla="*/ 41263 w 83359"/>
                <a:gd name="connsiteY40" fmla="*/ 107812 h 111146"/>
                <a:gd name="connsiteX41" fmla="*/ 43764 w 83359"/>
                <a:gd name="connsiteY41" fmla="*/ 110313 h 111146"/>
                <a:gd name="connsiteX42" fmla="*/ 43764 w 83359"/>
                <a:gd name="connsiteY42" fmla="*/ 112953 h 111146"/>
                <a:gd name="connsiteX43" fmla="*/ 46404 w 83359"/>
                <a:gd name="connsiteY43" fmla="*/ 112953 h 111146"/>
                <a:gd name="connsiteX44" fmla="*/ 43764 w 83359"/>
                <a:gd name="connsiteY44" fmla="*/ 112953 h 111146"/>
                <a:gd name="connsiteX45" fmla="*/ 46404 w 83359"/>
                <a:gd name="connsiteY45" fmla="*/ 112953 h 111146"/>
                <a:gd name="connsiteX46" fmla="*/ 46404 w 83359"/>
                <a:gd name="connsiteY46" fmla="*/ 115453 h 111146"/>
                <a:gd name="connsiteX47" fmla="*/ 48904 w 83359"/>
                <a:gd name="connsiteY47" fmla="*/ 118093 h 111146"/>
                <a:gd name="connsiteX48" fmla="*/ 54045 w 83359"/>
                <a:gd name="connsiteY48" fmla="*/ 118093 h 111146"/>
                <a:gd name="connsiteX49" fmla="*/ 56685 w 83359"/>
                <a:gd name="connsiteY49" fmla="*/ 118093 h 111146"/>
                <a:gd name="connsiteX50" fmla="*/ 56685 w 83359"/>
                <a:gd name="connsiteY50" fmla="*/ 120594 h 111146"/>
                <a:gd name="connsiteX51" fmla="*/ 61825 w 83359"/>
                <a:gd name="connsiteY51" fmla="*/ 120594 h 111146"/>
                <a:gd name="connsiteX52" fmla="*/ 64465 w 83359"/>
                <a:gd name="connsiteY52" fmla="*/ 120594 h 111146"/>
                <a:gd name="connsiteX53" fmla="*/ 64465 w 83359"/>
                <a:gd name="connsiteY53" fmla="*/ 118093 h 111146"/>
                <a:gd name="connsiteX54" fmla="*/ 66966 w 83359"/>
                <a:gd name="connsiteY54" fmla="*/ 118093 h 111146"/>
                <a:gd name="connsiteX55" fmla="*/ 72245 w 83359"/>
                <a:gd name="connsiteY55" fmla="*/ 112953 h 111146"/>
                <a:gd name="connsiteX56" fmla="*/ 74746 w 83359"/>
                <a:gd name="connsiteY56" fmla="*/ 110313 h 111146"/>
                <a:gd name="connsiteX57" fmla="*/ 79886 w 83359"/>
                <a:gd name="connsiteY57" fmla="*/ 100171 h 111146"/>
                <a:gd name="connsiteX58" fmla="*/ 79886 w 83359"/>
                <a:gd name="connsiteY58" fmla="*/ 95030 h 111146"/>
                <a:gd name="connsiteX59" fmla="*/ 82526 w 83359"/>
                <a:gd name="connsiteY59" fmla="*/ 92390 h 111146"/>
                <a:gd name="connsiteX60" fmla="*/ 85166 w 83359"/>
                <a:gd name="connsiteY60" fmla="*/ 92390 h 111146"/>
                <a:gd name="connsiteX61" fmla="*/ 85166 w 83359"/>
                <a:gd name="connsiteY61" fmla="*/ 87250 h 111146"/>
                <a:gd name="connsiteX62" fmla="*/ 85166 w 83359"/>
                <a:gd name="connsiteY62" fmla="*/ 82109 h 111146"/>
                <a:gd name="connsiteX63" fmla="*/ 85166 w 83359"/>
                <a:gd name="connsiteY63" fmla="*/ 76969 h 111146"/>
                <a:gd name="connsiteX64" fmla="*/ 87667 w 83359"/>
                <a:gd name="connsiteY64" fmla="*/ 76969 h 111146"/>
                <a:gd name="connsiteX65" fmla="*/ 85166 w 83359"/>
                <a:gd name="connsiteY65" fmla="*/ 74468 h 111146"/>
                <a:gd name="connsiteX66" fmla="*/ 87667 w 83359"/>
                <a:gd name="connsiteY66" fmla="*/ 74468 h 111146"/>
                <a:gd name="connsiteX67" fmla="*/ 85166 w 83359"/>
                <a:gd name="connsiteY67" fmla="*/ 71828 h 111146"/>
                <a:gd name="connsiteX68" fmla="*/ 85166 w 83359"/>
                <a:gd name="connsiteY68" fmla="*/ 66688 h 111146"/>
                <a:gd name="connsiteX69" fmla="*/ 87667 w 83359"/>
                <a:gd name="connsiteY69" fmla="*/ 64187 h 111146"/>
                <a:gd name="connsiteX70" fmla="*/ 85166 w 83359"/>
                <a:gd name="connsiteY70" fmla="*/ 64187 h 111146"/>
                <a:gd name="connsiteX71" fmla="*/ 87667 w 83359"/>
                <a:gd name="connsiteY71" fmla="*/ 64187 h 111146"/>
                <a:gd name="connsiteX72" fmla="*/ 85166 w 83359"/>
                <a:gd name="connsiteY72" fmla="*/ 64187 h 111146"/>
                <a:gd name="connsiteX73" fmla="*/ 87667 w 83359"/>
                <a:gd name="connsiteY73" fmla="*/ 64187 h 111146"/>
                <a:gd name="connsiteX74" fmla="*/ 87667 w 83359"/>
                <a:gd name="connsiteY74" fmla="*/ 59047 h 111146"/>
                <a:gd name="connsiteX75" fmla="*/ 85166 w 83359"/>
                <a:gd name="connsiteY75" fmla="*/ 59047 h 111146"/>
                <a:gd name="connsiteX76" fmla="*/ 85166 w 83359"/>
                <a:gd name="connsiteY76" fmla="*/ 56546 h 111146"/>
                <a:gd name="connsiteX77" fmla="*/ 87667 w 83359"/>
                <a:gd name="connsiteY77" fmla="*/ 56546 h 111146"/>
                <a:gd name="connsiteX78" fmla="*/ 85166 w 83359"/>
                <a:gd name="connsiteY78" fmla="*/ 56546 h 111146"/>
                <a:gd name="connsiteX79" fmla="*/ 87667 w 83359"/>
                <a:gd name="connsiteY79" fmla="*/ 56546 h 111146"/>
                <a:gd name="connsiteX80" fmla="*/ 85166 w 83359"/>
                <a:gd name="connsiteY80" fmla="*/ 53906 h 111146"/>
                <a:gd name="connsiteX81" fmla="*/ 87667 w 83359"/>
                <a:gd name="connsiteY81" fmla="*/ 53906 h 111146"/>
                <a:gd name="connsiteX82" fmla="*/ 85166 w 83359"/>
                <a:gd name="connsiteY82" fmla="*/ 51266 h 111146"/>
                <a:gd name="connsiteX83" fmla="*/ 85166 w 83359"/>
                <a:gd name="connsiteY83" fmla="*/ 48765 h 111146"/>
                <a:gd name="connsiteX84" fmla="*/ 82526 w 83359"/>
                <a:gd name="connsiteY84" fmla="*/ 48765 h 111146"/>
                <a:gd name="connsiteX85" fmla="*/ 79886 w 83359"/>
                <a:gd name="connsiteY85" fmla="*/ 46126 h 111146"/>
                <a:gd name="connsiteX86" fmla="*/ 74746 w 83359"/>
                <a:gd name="connsiteY86" fmla="*/ 51266 h 111146"/>
                <a:gd name="connsiteX87" fmla="*/ 69605 w 83359"/>
                <a:gd name="connsiteY87" fmla="*/ 51266 h 111146"/>
                <a:gd name="connsiteX88" fmla="*/ 61825 w 83359"/>
                <a:gd name="connsiteY88" fmla="*/ 51266 h 111146"/>
                <a:gd name="connsiteX89" fmla="*/ 56685 w 83359"/>
                <a:gd name="connsiteY89" fmla="*/ 51266 h 111146"/>
                <a:gd name="connsiteX90" fmla="*/ 59324 w 83359"/>
                <a:gd name="connsiteY90" fmla="*/ 40985 h 111146"/>
                <a:gd name="connsiteX91" fmla="*/ 59324 w 83359"/>
                <a:gd name="connsiteY91" fmla="*/ 28203 h 111146"/>
                <a:gd name="connsiteX92" fmla="*/ 61825 w 83359"/>
                <a:gd name="connsiteY92" fmla="*/ 20562 h 111146"/>
                <a:gd name="connsiteX93" fmla="*/ 61825 w 83359"/>
                <a:gd name="connsiteY93" fmla="*/ 15422 h 111146"/>
                <a:gd name="connsiteX94" fmla="*/ 64465 w 83359"/>
                <a:gd name="connsiteY94" fmla="*/ 10281 h 111146"/>
                <a:gd name="connsiteX95" fmla="*/ 69605 w 83359"/>
                <a:gd name="connsiteY95" fmla="*/ 5141 h 111146"/>
                <a:gd name="connsiteX96" fmla="*/ 72245 w 83359"/>
                <a:gd name="connsiteY96" fmla="*/ 2501 h 111146"/>
                <a:gd name="connsiteX97" fmla="*/ 72245 w 83359"/>
                <a:gd name="connsiteY97" fmla="*/ 0 h 111146"/>
                <a:gd name="connsiteX98" fmla="*/ 72245 w 83359"/>
                <a:gd name="connsiteY98" fmla="*/ 2501 h 111146"/>
                <a:gd name="connsiteX99" fmla="*/ 74746 w 83359"/>
                <a:gd name="connsiteY99" fmla="*/ 2501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111146">
                  <a:moveTo>
                    <a:pt x="38623" y="38484"/>
                  </a:moveTo>
                  <a:lnTo>
                    <a:pt x="38623" y="40985"/>
                  </a:lnTo>
                  <a:lnTo>
                    <a:pt x="36123" y="43625"/>
                  </a:lnTo>
                  <a:lnTo>
                    <a:pt x="36123" y="48765"/>
                  </a:lnTo>
                  <a:lnTo>
                    <a:pt x="33483" y="48765"/>
                  </a:lnTo>
                  <a:lnTo>
                    <a:pt x="33483" y="51266"/>
                  </a:lnTo>
                  <a:lnTo>
                    <a:pt x="36123" y="48765"/>
                  </a:lnTo>
                  <a:lnTo>
                    <a:pt x="36123" y="51266"/>
                  </a:lnTo>
                  <a:lnTo>
                    <a:pt x="33483" y="51266"/>
                  </a:lnTo>
                  <a:lnTo>
                    <a:pt x="33483" y="53906"/>
                  </a:lnTo>
                  <a:lnTo>
                    <a:pt x="30982" y="53906"/>
                  </a:lnTo>
                  <a:lnTo>
                    <a:pt x="33483" y="53906"/>
                  </a:lnTo>
                  <a:lnTo>
                    <a:pt x="28342" y="53906"/>
                  </a:lnTo>
                  <a:lnTo>
                    <a:pt x="25703" y="53906"/>
                  </a:lnTo>
                  <a:lnTo>
                    <a:pt x="23202" y="56546"/>
                  </a:lnTo>
                  <a:lnTo>
                    <a:pt x="20562" y="56546"/>
                  </a:lnTo>
                  <a:lnTo>
                    <a:pt x="12782" y="59047"/>
                  </a:lnTo>
                  <a:lnTo>
                    <a:pt x="10281" y="61686"/>
                  </a:lnTo>
                  <a:lnTo>
                    <a:pt x="5141" y="61686"/>
                  </a:lnTo>
                  <a:lnTo>
                    <a:pt x="5141" y="59047"/>
                  </a:lnTo>
                  <a:lnTo>
                    <a:pt x="0" y="56546"/>
                  </a:lnTo>
                  <a:lnTo>
                    <a:pt x="0" y="59047"/>
                  </a:lnTo>
                  <a:lnTo>
                    <a:pt x="0" y="64187"/>
                  </a:lnTo>
                  <a:lnTo>
                    <a:pt x="0" y="71828"/>
                  </a:lnTo>
                  <a:lnTo>
                    <a:pt x="2501" y="76969"/>
                  </a:lnTo>
                  <a:lnTo>
                    <a:pt x="2501" y="79609"/>
                  </a:lnTo>
                  <a:lnTo>
                    <a:pt x="5141" y="84749"/>
                  </a:lnTo>
                  <a:lnTo>
                    <a:pt x="10281" y="89890"/>
                  </a:lnTo>
                  <a:lnTo>
                    <a:pt x="12782" y="92390"/>
                  </a:lnTo>
                  <a:lnTo>
                    <a:pt x="15422" y="92390"/>
                  </a:lnTo>
                  <a:lnTo>
                    <a:pt x="15422" y="89890"/>
                  </a:lnTo>
                  <a:lnTo>
                    <a:pt x="15422" y="92390"/>
                  </a:lnTo>
                  <a:lnTo>
                    <a:pt x="18061" y="89890"/>
                  </a:lnTo>
                  <a:lnTo>
                    <a:pt x="20562" y="89890"/>
                  </a:lnTo>
                  <a:lnTo>
                    <a:pt x="25703" y="89890"/>
                  </a:lnTo>
                  <a:lnTo>
                    <a:pt x="25703" y="87250"/>
                  </a:lnTo>
                  <a:lnTo>
                    <a:pt x="30982" y="92390"/>
                  </a:lnTo>
                  <a:lnTo>
                    <a:pt x="30982" y="89890"/>
                  </a:lnTo>
                  <a:lnTo>
                    <a:pt x="30982" y="92390"/>
                  </a:lnTo>
                  <a:lnTo>
                    <a:pt x="36123" y="97531"/>
                  </a:lnTo>
                  <a:lnTo>
                    <a:pt x="41263" y="107812"/>
                  </a:lnTo>
                  <a:lnTo>
                    <a:pt x="43764" y="110313"/>
                  </a:lnTo>
                  <a:lnTo>
                    <a:pt x="43764" y="112953"/>
                  </a:lnTo>
                  <a:lnTo>
                    <a:pt x="46404" y="112953"/>
                  </a:lnTo>
                  <a:lnTo>
                    <a:pt x="43764" y="112953"/>
                  </a:lnTo>
                  <a:lnTo>
                    <a:pt x="46404" y="112953"/>
                  </a:lnTo>
                  <a:lnTo>
                    <a:pt x="46404" y="115453"/>
                  </a:lnTo>
                  <a:lnTo>
                    <a:pt x="48904" y="118093"/>
                  </a:lnTo>
                  <a:lnTo>
                    <a:pt x="54045" y="118093"/>
                  </a:lnTo>
                  <a:lnTo>
                    <a:pt x="56685" y="118093"/>
                  </a:lnTo>
                  <a:lnTo>
                    <a:pt x="56685" y="120594"/>
                  </a:lnTo>
                  <a:lnTo>
                    <a:pt x="61825" y="120594"/>
                  </a:lnTo>
                  <a:lnTo>
                    <a:pt x="64465" y="120594"/>
                  </a:lnTo>
                  <a:lnTo>
                    <a:pt x="64465" y="118093"/>
                  </a:lnTo>
                  <a:lnTo>
                    <a:pt x="66966" y="118093"/>
                  </a:lnTo>
                  <a:lnTo>
                    <a:pt x="72245" y="112953"/>
                  </a:lnTo>
                  <a:lnTo>
                    <a:pt x="74746" y="110313"/>
                  </a:lnTo>
                  <a:lnTo>
                    <a:pt x="79886" y="100171"/>
                  </a:lnTo>
                  <a:lnTo>
                    <a:pt x="79886" y="95030"/>
                  </a:lnTo>
                  <a:lnTo>
                    <a:pt x="82526" y="92390"/>
                  </a:lnTo>
                  <a:lnTo>
                    <a:pt x="85166" y="92390"/>
                  </a:lnTo>
                  <a:lnTo>
                    <a:pt x="85166" y="87250"/>
                  </a:lnTo>
                  <a:lnTo>
                    <a:pt x="85166" y="82109"/>
                  </a:lnTo>
                  <a:lnTo>
                    <a:pt x="85166" y="76969"/>
                  </a:lnTo>
                  <a:lnTo>
                    <a:pt x="87667" y="76969"/>
                  </a:lnTo>
                  <a:lnTo>
                    <a:pt x="85166" y="74468"/>
                  </a:lnTo>
                  <a:lnTo>
                    <a:pt x="87667" y="74468"/>
                  </a:lnTo>
                  <a:lnTo>
                    <a:pt x="85166" y="71828"/>
                  </a:lnTo>
                  <a:lnTo>
                    <a:pt x="85166" y="66688"/>
                  </a:lnTo>
                  <a:lnTo>
                    <a:pt x="87667" y="64187"/>
                  </a:lnTo>
                  <a:lnTo>
                    <a:pt x="85166" y="64187"/>
                  </a:lnTo>
                  <a:lnTo>
                    <a:pt x="87667" y="64187"/>
                  </a:lnTo>
                  <a:lnTo>
                    <a:pt x="85166" y="64187"/>
                  </a:lnTo>
                  <a:lnTo>
                    <a:pt x="87667" y="64187"/>
                  </a:lnTo>
                  <a:lnTo>
                    <a:pt x="87667" y="59047"/>
                  </a:lnTo>
                  <a:lnTo>
                    <a:pt x="85166" y="59047"/>
                  </a:lnTo>
                  <a:lnTo>
                    <a:pt x="85166" y="56546"/>
                  </a:lnTo>
                  <a:lnTo>
                    <a:pt x="87667" y="56546"/>
                  </a:lnTo>
                  <a:lnTo>
                    <a:pt x="85166" y="56546"/>
                  </a:lnTo>
                  <a:lnTo>
                    <a:pt x="87667" y="56546"/>
                  </a:lnTo>
                  <a:lnTo>
                    <a:pt x="85166" y="53906"/>
                  </a:lnTo>
                  <a:lnTo>
                    <a:pt x="87667" y="53906"/>
                  </a:lnTo>
                  <a:lnTo>
                    <a:pt x="85166" y="51266"/>
                  </a:lnTo>
                  <a:lnTo>
                    <a:pt x="85166" y="48765"/>
                  </a:lnTo>
                  <a:lnTo>
                    <a:pt x="82526" y="48765"/>
                  </a:lnTo>
                  <a:lnTo>
                    <a:pt x="79886" y="46126"/>
                  </a:lnTo>
                  <a:lnTo>
                    <a:pt x="74746" y="51266"/>
                  </a:lnTo>
                  <a:lnTo>
                    <a:pt x="69605" y="51266"/>
                  </a:lnTo>
                  <a:lnTo>
                    <a:pt x="61825" y="51266"/>
                  </a:lnTo>
                  <a:lnTo>
                    <a:pt x="56685" y="51266"/>
                  </a:lnTo>
                  <a:lnTo>
                    <a:pt x="59324" y="40985"/>
                  </a:lnTo>
                  <a:lnTo>
                    <a:pt x="59324" y="28203"/>
                  </a:lnTo>
                  <a:lnTo>
                    <a:pt x="61825" y="20562"/>
                  </a:lnTo>
                  <a:lnTo>
                    <a:pt x="61825" y="15422"/>
                  </a:lnTo>
                  <a:lnTo>
                    <a:pt x="64465" y="10281"/>
                  </a:lnTo>
                  <a:lnTo>
                    <a:pt x="69605" y="5141"/>
                  </a:lnTo>
                  <a:lnTo>
                    <a:pt x="72245" y="2501"/>
                  </a:lnTo>
                  <a:lnTo>
                    <a:pt x="72245" y="0"/>
                  </a:lnTo>
                  <a:lnTo>
                    <a:pt x="72245" y="2501"/>
                  </a:lnTo>
                  <a:lnTo>
                    <a:pt x="74746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B44B3D30-9688-40D9-80DC-F7027B021D4C}"/>
                </a:ext>
              </a:extLst>
            </p:cNvPr>
            <p:cNvSpPr/>
            <p:nvPr/>
          </p:nvSpPr>
          <p:spPr>
            <a:xfrm>
              <a:off x="7385216" y="2280320"/>
              <a:ext cx="83360" cy="138933"/>
            </a:xfrm>
            <a:custGeom>
              <a:avLst/>
              <a:gdLst>
                <a:gd name="connsiteX0" fmla="*/ 2501 w 83359"/>
                <a:gd name="connsiteY0" fmla="*/ 7641 h 138933"/>
                <a:gd name="connsiteX1" fmla="*/ 0 w 83359"/>
                <a:gd name="connsiteY1" fmla="*/ 5141 h 138933"/>
                <a:gd name="connsiteX2" fmla="*/ 5141 w 83359"/>
                <a:gd name="connsiteY2" fmla="*/ 5141 h 138933"/>
                <a:gd name="connsiteX3" fmla="*/ 5141 w 83359"/>
                <a:gd name="connsiteY3" fmla="*/ 2640 h 138933"/>
                <a:gd name="connsiteX4" fmla="*/ 5141 w 83359"/>
                <a:gd name="connsiteY4" fmla="*/ 5141 h 138933"/>
                <a:gd name="connsiteX5" fmla="*/ 5141 w 83359"/>
                <a:gd name="connsiteY5" fmla="*/ 2640 h 138933"/>
                <a:gd name="connsiteX6" fmla="*/ 10281 w 83359"/>
                <a:gd name="connsiteY6" fmla="*/ 2640 h 138933"/>
                <a:gd name="connsiteX7" fmla="*/ 10281 w 83359"/>
                <a:gd name="connsiteY7" fmla="*/ 0 h 138933"/>
                <a:gd name="connsiteX8" fmla="*/ 12921 w 83359"/>
                <a:gd name="connsiteY8" fmla="*/ 0 h 138933"/>
                <a:gd name="connsiteX9" fmla="*/ 12921 w 83359"/>
                <a:gd name="connsiteY9" fmla="*/ 2640 h 138933"/>
                <a:gd name="connsiteX10" fmla="*/ 18061 w 83359"/>
                <a:gd name="connsiteY10" fmla="*/ 2640 h 138933"/>
                <a:gd name="connsiteX11" fmla="*/ 20562 w 83359"/>
                <a:gd name="connsiteY11" fmla="*/ 2640 h 138933"/>
                <a:gd name="connsiteX12" fmla="*/ 25703 w 83359"/>
                <a:gd name="connsiteY12" fmla="*/ 7641 h 138933"/>
                <a:gd name="connsiteX13" fmla="*/ 30843 w 83359"/>
                <a:gd name="connsiteY13" fmla="*/ 12782 h 138933"/>
                <a:gd name="connsiteX14" fmla="*/ 28342 w 83359"/>
                <a:gd name="connsiteY14" fmla="*/ 12782 h 138933"/>
                <a:gd name="connsiteX15" fmla="*/ 28342 w 83359"/>
                <a:gd name="connsiteY15" fmla="*/ 15422 h 138933"/>
                <a:gd name="connsiteX16" fmla="*/ 30843 w 83359"/>
                <a:gd name="connsiteY16" fmla="*/ 12782 h 138933"/>
                <a:gd name="connsiteX17" fmla="*/ 30843 w 83359"/>
                <a:gd name="connsiteY17" fmla="*/ 17922 h 138933"/>
                <a:gd name="connsiteX18" fmla="*/ 33483 w 83359"/>
                <a:gd name="connsiteY18" fmla="*/ 17922 h 138933"/>
                <a:gd name="connsiteX19" fmla="*/ 35984 w 83359"/>
                <a:gd name="connsiteY19" fmla="*/ 20562 h 138933"/>
                <a:gd name="connsiteX20" fmla="*/ 38623 w 83359"/>
                <a:gd name="connsiteY20" fmla="*/ 25703 h 138933"/>
                <a:gd name="connsiteX21" fmla="*/ 41263 w 83359"/>
                <a:gd name="connsiteY21" fmla="*/ 28203 h 138933"/>
                <a:gd name="connsiteX22" fmla="*/ 43764 w 83359"/>
                <a:gd name="connsiteY22" fmla="*/ 28203 h 138933"/>
                <a:gd name="connsiteX23" fmla="*/ 46404 w 83359"/>
                <a:gd name="connsiteY23" fmla="*/ 30843 h 138933"/>
                <a:gd name="connsiteX24" fmla="*/ 48904 w 83359"/>
                <a:gd name="connsiteY24" fmla="*/ 30843 h 138933"/>
                <a:gd name="connsiteX25" fmla="*/ 54184 w 83359"/>
                <a:gd name="connsiteY25" fmla="*/ 33344 h 138933"/>
                <a:gd name="connsiteX26" fmla="*/ 56685 w 83359"/>
                <a:gd name="connsiteY26" fmla="*/ 33344 h 138933"/>
                <a:gd name="connsiteX27" fmla="*/ 64465 w 83359"/>
                <a:gd name="connsiteY27" fmla="*/ 38484 h 138933"/>
                <a:gd name="connsiteX28" fmla="*/ 66966 w 83359"/>
                <a:gd name="connsiteY28" fmla="*/ 38484 h 138933"/>
                <a:gd name="connsiteX29" fmla="*/ 66966 w 83359"/>
                <a:gd name="connsiteY29" fmla="*/ 35984 h 138933"/>
                <a:gd name="connsiteX30" fmla="*/ 66966 w 83359"/>
                <a:gd name="connsiteY30" fmla="*/ 38484 h 138933"/>
                <a:gd name="connsiteX31" fmla="*/ 69605 w 83359"/>
                <a:gd name="connsiteY31" fmla="*/ 35984 h 138933"/>
                <a:gd name="connsiteX32" fmla="*/ 69605 w 83359"/>
                <a:gd name="connsiteY32" fmla="*/ 38484 h 138933"/>
                <a:gd name="connsiteX33" fmla="*/ 74746 w 83359"/>
                <a:gd name="connsiteY33" fmla="*/ 38484 h 138933"/>
                <a:gd name="connsiteX34" fmla="*/ 80025 w 83359"/>
                <a:gd name="connsiteY34" fmla="*/ 38484 h 138933"/>
                <a:gd name="connsiteX35" fmla="*/ 82665 w 83359"/>
                <a:gd name="connsiteY35" fmla="*/ 38484 h 138933"/>
                <a:gd name="connsiteX36" fmla="*/ 82665 w 83359"/>
                <a:gd name="connsiteY36" fmla="*/ 33344 h 138933"/>
                <a:gd name="connsiteX37" fmla="*/ 82665 w 83359"/>
                <a:gd name="connsiteY37" fmla="*/ 38484 h 138933"/>
                <a:gd name="connsiteX38" fmla="*/ 82665 w 83359"/>
                <a:gd name="connsiteY38" fmla="*/ 41124 h 138933"/>
                <a:gd name="connsiteX39" fmla="*/ 85166 w 83359"/>
                <a:gd name="connsiteY39" fmla="*/ 41124 h 138933"/>
                <a:gd name="connsiteX40" fmla="*/ 85166 w 83359"/>
                <a:gd name="connsiteY40" fmla="*/ 43625 h 138933"/>
                <a:gd name="connsiteX41" fmla="*/ 90307 w 83359"/>
                <a:gd name="connsiteY41" fmla="*/ 43625 h 138933"/>
                <a:gd name="connsiteX42" fmla="*/ 90307 w 83359"/>
                <a:gd name="connsiteY42" fmla="*/ 46126 h 138933"/>
                <a:gd name="connsiteX43" fmla="*/ 95586 w 83359"/>
                <a:gd name="connsiteY43" fmla="*/ 46126 h 138933"/>
                <a:gd name="connsiteX44" fmla="*/ 95586 w 83359"/>
                <a:gd name="connsiteY44" fmla="*/ 51266 h 138933"/>
                <a:gd name="connsiteX45" fmla="*/ 95586 w 83359"/>
                <a:gd name="connsiteY45" fmla="*/ 53906 h 138933"/>
                <a:gd name="connsiteX46" fmla="*/ 92946 w 83359"/>
                <a:gd name="connsiteY46" fmla="*/ 56407 h 138933"/>
                <a:gd name="connsiteX47" fmla="*/ 90307 w 83359"/>
                <a:gd name="connsiteY47" fmla="*/ 56407 h 138933"/>
                <a:gd name="connsiteX48" fmla="*/ 85166 w 83359"/>
                <a:gd name="connsiteY48" fmla="*/ 61686 h 138933"/>
                <a:gd name="connsiteX49" fmla="*/ 82665 w 83359"/>
                <a:gd name="connsiteY49" fmla="*/ 61686 h 138933"/>
                <a:gd name="connsiteX50" fmla="*/ 82665 w 83359"/>
                <a:gd name="connsiteY50" fmla="*/ 64187 h 138933"/>
                <a:gd name="connsiteX51" fmla="*/ 80025 w 83359"/>
                <a:gd name="connsiteY51" fmla="*/ 66827 h 138933"/>
                <a:gd name="connsiteX52" fmla="*/ 77247 w 83359"/>
                <a:gd name="connsiteY52" fmla="*/ 66827 h 138933"/>
                <a:gd name="connsiteX53" fmla="*/ 77247 w 83359"/>
                <a:gd name="connsiteY53" fmla="*/ 71828 h 138933"/>
                <a:gd name="connsiteX54" fmla="*/ 72106 w 83359"/>
                <a:gd name="connsiteY54" fmla="*/ 76969 h 138933"/>
                <a:gd name="connsiteX55" fmla="*/ 72106 w 83359"/>
                <a:gd name="connsiteY55" fmla="*/ 87250 h 138933"/>
                <a:gd name="connsiteX56" fmla="*/ 69605 w 83359"/>
                <a:gd name="connsiteY56" fmla="*/ 89890 h 138933"/>
                <a:gd name="connsiteX57" fmla="*/ 72106 w 83359"/>
                <a:gd name="connsiteY57" fmla="*/ 89890 h 138933"/>
                <a:gd name="connsiteX58" fmla="*/ 72106 w 83359"/>
                <a:gd name="connsiteY58" fmla="*/ 95030 h 138933"/>
                <a:gd name="connsiteX59" fmla="*/ 72106 w 83359"/>
                <a:gd name="connsiteY59" fmla="*/ 100171 h 138933"/>
                <a:gd name="connsiteX60" fmla="*/ 72106 w 83359"/>
                <a:gd name="connsiteY60" fmla="*/ 102672 h 138933"/>
                <a:gd name="connsiteX61" fmla="*/ 69605 w 83359"/>
                <a:gd name="connsiteY61" fmla="*/ 110452 h 138933"/>
                <a:gd name="connsiteX62" fmla="*/ 69605 w 83359"/>
                <a:gd name="connsiteY62" fmla="*/ 112953 h 138933"/>
                <a:gd name="connsiteX63" fmla="*/ 72106 w 83359"/>
                <a:gd name="connsiteY63" fmla="*/ 112953 h 138933"/>
                <a:gd name="connsiteX64" fmla="*/ 72106 w 83359"/>
                <a:gd name="connsiteY64" fmla="*/ 115453 h 138933"/>
                <a:gd name="connsiteX65" fmla="*/ 72106 w 83359"/>
                <a:gd name="connsiteY65" fmla="*/ 125734 h 138933"/>
                <a:gd name="connsiteX66" fmla="*/ 72106 w 83359"/>
                <a:gd name="connsiteY66" fmla="*/ 130875 h 138933"/>
                <a:gd name="connsiteX67" fmla="*/ 74746 w 83359"/>
                <a:gd name="connsiteY67" fmla="*/ 141156 h 138933"/>
                <a:gd name="connsiteX68" fmla="*/ 74746 w 83359"/>
                <a:gd name="connsiteY68" fmla="*/ 151437 h 138933"/>
                <a:gd name="connsiteX69" fmla="*/ 80025 w 83359"/>
                <a:gd name="connsiteY69" fmla="*/ 151437 h 138933"/>
                <a:gd name="connsiteX70" fmla="*/ 80025 w 83359"/>
                <a:gd name="connsiteY70" fmla="*/ 146297 h 138933"/>
                <a:gd name="connsiteX71" fmla="*/ 77247 w 83359"/>
                <a:gd name="connsiteY71" fmla="*/ 146297 h 138933"/>
                <a:gd name="connsiteX72" fmla="*/ 80025 w 83359"/>
                <a:gd name="connsiteY72" fmla="*/ 143796 h 138933"/>
                <a:gd name="connsiteX73" fmla="*/ 77247 w 83359"/>
                <a:gd name="connsiteY73" fmla="*/ 141156 h 138933"/>
                <a:gd name="connsiteX74" fmla="*/ 77247 w 83359"/>
                <a:gd name="connsiteY74" fmla="*/ 136016 h 138933"/>
                <a:gd name="connsiteX75" fmla="*/ 77247 w 83359"/>
                <a:gd name="connsiteY75" fmla="*/ 133515 h 138933"/>
                <a:gd name="connsiteX76" fmla="*/ 80025 w 83359"/>
                <a:gd name="connsiteY76" fmla="*/ 133515 h 138933"/>
                <a:gd name="connsiteX77" fmla="*/ 77247 w 83359"/>
                <a:gd name="connsiteY77" fmla="*/ 133515 h 138933"/>
                <a:gd name="connsiteX78" fmla="*/ 77247 w 83359"/>
                <a:gd name="connsiteY78" fmla="*/ 128374 h 138933"/>
                <a:gd name="connsiteX79" fmla="*/ 77247 w 83359"/>
                <a:gd name="connsiteY79" fmla="*/ 123234 h 138933"/>
                <a:gd name="connsiteX80" fmla="*/ 80025 w 83359"/>
                <a:gd name="connsiteY80" fmla="*/ 123234 h 138933"/>
                <a:gd name="connsiteX81" fmla="*/ 77247 w 83359"/>
                <a:gd name="connsiteY81" fmla="*/ 123234 h 138933"/>
                <a:gd name="connsiteX82" fmla="*/ 77247 w 83359"/>
                <a:gd name="connsiteY82" fmla="*/ 118093 h 138933"/>
                <a:gd name="connsiteX83" fmla="*/ 77247 w 83359"/>
                <a:gd name="connsiteY83" fmla="*/ 115453 h 138933"/>
                <a:gd name="connsiteX84" fmla="*/ 80025 w 83359"/>
                <a:gd name="connsiteY84" fmla="*/ 115453 h 138933"/>
                <a:gd name="connsiteX85" fmla="*/ 77247 w 83359"/>
                <a:gd name="connsiteY85" fmla="*/ 115453 h 138933"/>
                <a:gd name="connsiteX86" fmla="*/ 77247 w 83359"/>
                <a:gd name="connsiteY86" fmla="*/ 112953 h 138933"/>
                <a:gd name="connsiteX87" fmla="*/ 80025 w 83359"/>
                <a:gd name="connsiteY87" fmla="*/ 112953 h 138933"/>
                <a:gd name="connsiteX88" fmla="*/ 77247 w 83359"/>
                <a:gd name="connsiteY88" fmla="*/ 112953 h 138933"/>
                <a:gd name="connsiteX89" fmla="*/ 77247 w 83359"/>
                <a:gd name="connsiteY89" fmla="*/ 105311 h 138933"/>
                <a:gd name="connsiteX90" fmla="*/ 77247 w 83359"/>
                <a:gd name="connsiteY90" fmla="*/ 102672 h 138933"/>
                <a:gd name="connsiteX91" fmla="*/ 74746 w 83359"/>
                <a:gd name="connsiteY91" fmla="*/ 100171 h 138933"/>
                <a:gd name="connsiteX92" fmla="*/ 77247 w 83359"/>
                <a:gd name="connsiteY92" fmla="*/ 100171 h 138933"/>
                <a:gd name="connsiteX93" fmla="*/ 74746 w 83359"/>
                <a:gd name="connsiteY93" fmla="*/ 97531 h 138933"/>
                <a:gd name="connsiteX94" fmla="*/ 77247 w 83359"/>
                <a:gd name="connsiteY94" fmla="*/ 95030 h 138933"/>
                <a:gd name="connsiteX95" fmla="*/ 77247 w 83359"/>
                <a:gd name="connsiteY95" fmla="*/ 89890 h 138933"/>
                <a:gd name="connsiteX96" fmla="*/ 77247 w 83359"/>
                <a:gd name="connsiteY96" fmla="*/ 84749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83359" h="138933">
                  <a:moveTo>
                    <a:pt x="2501" y="7641"/>
                  </a:moveTo>
                  <a:lnTo>
                    <a:pt x="0" y="5141"/>
                  </a:lnTo>
                  <a:lnTo>
                    <a:pt x="5141" y="5141"/>
                  </a:lnTo>
                  <a:lnTo>
                    <a:pt x="5141" y="2640"/>
                  </a:lnTo>
                  <a:lnTo>
                    <a:pt x="5141" y="5141"/>
                  </a:lnTo>
                  <a:lnTo>
                    <a:pt x="5141" y="2640"/>
                  </a:lnTo>
                  <a:lnTo>
                    <a:pt x="10281" y="2640"/>
                  </a:lnTo>
                  <a:lnTo>
                    <a:pt x="10281" y="0"/>
                  </a:lnTo>
                  <a:lnTo>
                    <a:pt x="12921" y="0"/>
                  </a:lnTo>
                  <a:lnTo>
                    <a:pt x="12921" y="2640"/>
                  </a:lnTo>
                  <a:lnTo>
                    <a:pt x="18061" y="2640"/>
                  </a:lnTo>
                  <a:lnTo>
                    <a:pt x="20562" y="2640"/>
                  </a:lnTo>
                  <a:lnTo>
                    <a:pt x="25703" y="7641"/>
                  </a:lnTo>
                  <a:lnTo>
                    <a:pt x="30843" y="12782"/>
                  </a:lnTo>
                  <a:lnTo>
                    <a:pt x="28342" y="12782"/>
                  </a:lnTo>
                  <a:lnTo>
                    <a:pt x="28342" y="15422"/>
                  </a:lnTo>
                  <a:lnTo>
                    <a:pt x="30843" y="12782"/>
                  </a:lnTo>
                  <a:lnTo>
                    <a:pt x="30843" y="17922"/>
                  </a:lnTo>
                  <a:lnTo>
                    <a:pt x="33483" y="17922"/>
                  </a:lnTo>
                  <a:lnTo>
                    <a:pt x="35984" y="20562"/>
                  </a:lnTo>
                  <a:lnTo>
                    <a:pt x="38623" y="25703"/>
                  </a:lnTo>
                  <a:lnTo>
                    <a:pt x="41263" y="28203"/>
                  </a:lnTo>
                  <a:lnTo>
                    <a:pt x="43764" y="28203"/>
                  </a:lnTo>
                  <a:lnTo>
                    <a:pt x="46404" y="30843"/>
                  </a:lnTo>
                  <a:lnTo>
                    <a:pt x="48904" y="30843"/>
                  </a:lnTo>
                  <a:lnTo>
                    <a:pt x="54184" y="33344"/>
                  </a:lnTo>
                  <a:lnTo>
                    <a:pt x="56685" y="33344"/>
                  </a:lnTo>
                  <a:lnTo>
                    <a:pt x="64465" y="38484"/>
                  </a:lnTo>
                  <a:lnTo>
                    <a:pt x="66966" y="38484"/>
                  </a:lnTo>
                  <a:lnTo>
                    <a:pt x="66966" y="35984"/>
                  </a:lnTo>
                  <a:lnTo>
                    <a:pt x="66966" y="38484"/>
                  </a:lnTo>
                  <a:lnTo>
                    <a:pt x="69605" y="35984"/>
                  </a:lnTo>
                  <a:lnTo>
                    <a:pt x="69605" y="38484"/>
                  </a:lnTo>
                  <a:lnTo>
                    <a:pt x="74746" y="38484"/>
                  </a:lnTo>
                  <a:lnTo>
                    <a:pt x="80025" y="38484"/>
                  </a:lnTo>
                  <a:lnTo>
                    <a:pt x="82665" y="38484"/>
                  </a:lnTo>
                  <a:lnTo>
                    <a:pt x="82665" y="33344"/>
                  </a:lnTo>
                  <a:lnTo>
                    <a:pt x="82665" y="38484"/>
                  </a:lnTo>
                  <a:lnTo>
                    <a:pt x="82665" y="41124"/>
                  </a:lnTo>
                  <a:lnTo>
                    <a:pt x="85166" y="41124"/>
                  </a:lnTo>
                  <a:lnTo>
                    <a:pt x="85166" y="43625"/>
                  </a:lnTo>
                  <a:lnTo>
                    <a:pt x="90307" y="43625"/>
                  </a:lnTo>
                  <a:lnTo>
                    <a:pt x="90307" y="46126"/>
                  </a:lnTo>
                  <a:lnTo>
                    <a:pt x="95586" y="46126"/>
                  </a:lnTo>
                  <a:lnTo>
                    <a:pt x="95586" y="51266"/>
                  </a:lnTo>
                  <a:lnTo>
                    <a:pt x="95586" y="53906"/>
                  </a:lnTo>
                  <a:lnTo>
                    <a:pt x="92946" y="56407"/>
                  </a:lnTo>
                  <a:lnTo>
                    <a:pt x="90307" y="56407"/>
                  </a:lnTo>
                  <a:lnTo>
                    <a:pt x="85166" y="61686"/>
                  </a:lnTo>
                  <a:lnTo>
                    <a:pt x="82665" y="61686"/>
                  </a:lnTo>
                  <a:lnTo>
                    <a:pt x="82665" y="64187"/>
                  </a:lnTo>
                  <a:lnTo>
                    <a:pt x="80025" y="66827"/>
                  </a:lnTo>
                  <a:lnTo>
                    <a:pt x="77247" y="66827"/>
                  </a:lnTo>
                  <a:lnTo>
                    <a:pt x="77247" y="71828"/>
                  </a:lnTo>
                  <a:lnTo>
                    <a:pt x="72106" y="76969"/>
                  </a:lnTo>
                  <a:lnTo>
                    <a:pt x="72106" y="87250"/>
                  </a:lnTo>
                  <a:lnTo>
                    <a:pt x="69605" y="89890"/>
                  </a:lnTo>
                  <a:lnTo>
                    <a:pt x="72106" y="89890"/>
                  </a:lnTo>
                  <a:lnTo>
                    <a:pt x="72106" y="95030"/>
                  </a:lnTo>
                  <a:lnTo>
                    <a:pt x="72106" y="100171"/>
                  </a:lnTo>
                  <a:lnTo>
                    <a:pt x="72106" y="102672"/>
                  </a:lnTo>
                  <a:lnTo>
                    <a:pt x="69605" y="110452"/>
                  </a:lnTo>
                  <a:lnTo>
                    <a:pt x="69605" y="112953"/>
                  </a:lnTo>
                  <a:lnTo>
                    <a:pt x="72106" y="112953"/>
                  </a:lnTo>
                  <a:lnTo>
                    <a:pt x="72106" y="115453"/>
                  </a:lnTo>
                  <a:lnTo>
                    <a:pt x="72106" y="125734"/>
                  </a:lnTo>
                  <a:lnTo>
                    <a:pt x="72106" y="130875"/>
                  </a:lnTo>
                  <a:lnTo>
                    <a:pt x="74746" y="141156"/>
                  </a:lnTo>
                  <a:lnTo>
                    <a:pt x="74746" y="151437"/>
                  </a:lnTo>
                  <a:lnTo>
                    <a:pt x="80025" y="151437"/>
                  </a:lnTo>
                  <a:lnTo>
                    <a:pt x="80025" y="146297"/>
                  </a:lnTo>
                  <a:lnTo>
                    <a:pt x="77247" y="146297"/>
                  </a:lnTo>
                  <a:lnTo>
                    <a:pt x="80025" y="143796"/>
                  </a:lnTo>
                  <a:lnTo>
                    <a:pt x="77247" y="141156"/>
                  </a:lnTo>
                  <a:lnTo>
                    <a:pt x="77247" y="136016"/>
                  </a:lnTo>
                  <a:lnTo>
                    <a:pt x="77247" y="133515"/>
                  </a:lnTo>
                  <a:lnTo>
                    <a:pt x="80025" y="133515"/>
                  </a:lnTo>
                  <a:lnTo>
                    <a:pt x="77247" y="133515"/>
                  </a:lnTo>
                  <a:lnTo>
                    <a:pt x="77247" y="128374"/>
                  </a:lnTo>
                  <a:lnTo>
                    <a:pt x="77247" y="123234"/>
                  </a:lnTo>
                  <a:lnTo>
                    <a:pt x="80025" y="123234"/>
                  </a:lnTo>
                  <a:lnTo>
                    <a:pt x="77247" y="123234"/>
                  </a:lnTo>
                  <a:lnTo>
                    <a:pt x="77247" y="118093"/>
                  </a:lnTo>
                  <a:lnTo>
                    <a:pt x="77247" y="115453"/>
                  </a:lnTo>
                  <a:lnTo>
                    <a:pt x="80025" y="115453"/>
                  </a:lnTo>
                  <a:lnTo>
                    <a:pt x="77247" y="115453"/>
                  </a:lnTo>
                  <a:lnTo>
                    <a:pt x="77247" y="112953"/>
                  </a:lnTo>
                  <a:lnTo>
                    <a:pt x="80025" y="112953"/>
                  </a:lnTo>
                  <a:lnTo>
                    <a:pt x="77247" y="112953"/>
                  </a:lnTo>
                  <a:lnTo>
                    <a:pt x="77247" y="105311"/>
                  </a:lnTo>
                  <a:lnTo>
                    <a:pt x="77247" y="102672"/>
                  </a:lnTo>
                  <a:lnTo>
                    <a:pt x="74746" y="100171"/>
                  </a:lnTo>
                  <a:lnTo>
                    <a:pt x="77247" y="100171"/>
                  </a:lnTo>
                  <a:lnTo>
                    <a:pt x="74746" y="97531"/>
                  </a:lnTo>
                  <a:lnTo>
                    <a:pt x="77247" y="95030"/>
                  </a:lnTo>
                  <a:lnTo>
                    <a:pt x="77247" y="89890"/>
                  </a:lnTo>
                  <a:lnTo>
                    <a:pt x="77247" y="8474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B7B0FB98-20DD-463F-818D-D475453BC173}"/>
                </a:ext>
              </a:extLst>
            </p:cNvPr>
            <p:cNvSpPr/>
            <p:nvPr/>
          </p:nvSpPr>
          <p:spPr>
            <a:xfrm>
              <a:off x="7679476" y="5662646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6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639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3A08D6F-8FFC-4E55-98B2-BAEE038BB1EB}"/>
                </a:ext>
              </a:extLst>
            </p:cNvPr>
            <p:cNvSpPr/>
            <p:nvPr/>
          </p:nvSpPr>
          <p:spPr>
            <a:xfrm>
              <a:off x="7676837" y="5662646"/>
              <a:ext cx="13893" cy="13893"/>
            </a:xfrm>
            <a:custGeom>
              <a:avLst/>
              <a:gdLst>
                <a:gd name="connsiteX0" fmla="*/ 2640 w 0"/>
                <a:gd name="connsiteY0" fmla="*/ 0 h 0"/>
                <a:gd name="connsiteX1" fmla="*/ 2640 w 0"/>
                <a:gd name="connsiteY1" fmla="*/ 2639 h 0"/>
                <a:gd name="connsiteX2" fmla="*/ 0 w 0"/>
                <a:gd name="connsiteY2" fmla="*/ 0 h 0"/>
                <a:gd name="connsiteX3" fmla="*/ 264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40" y="0"/>
                  </a:moveTo>
                  <a:lnTo>
                    <a:pt x="2640" y="2639"/>
                  </a:lnTo>
                  <a:lnTo>
                    <a:pt x="0" y="0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3DD27B6-C15F-4936-ADC1-EBF9A4E28049}"/>
                </a:ext>
              </a:extLst>
            </p:cNvPr>
            <p:cNvSpPr/>
            <p:nvPr/>
          </p:nvSpPr>
          <p:spPr>
            <a:xfrm>
              <a:off x="7695037" y="5665286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5141 w 0"/>
                <a:gd name="connsiteY1" fmla="*/ 0 h 0"/>
                <a:gd name="connsiteX2" fmla="*/ 5141 w 0"/>
                <a:gd name="connsiteY2" fmla="*/ 2501 h 0"/>
                <a:gd name="connsiteX3" fmla="*/ 5141 w 0"/>
                <a:gd name="connsiteY3" fmla="*/ 0 h 0"/>
                <a:gd name="connsiteX4" fmla="*/ 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5141" y="0"/>
                  </a:lnTo>
                  <a:lnTo>
                    <a:pt x="5141" y="2501"/>
                  </a:lnTo>
                  <a:lnTo>
                    <a:pt x="5141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739871A8-42F9-4503-8F2B-61DF764A3BF9}"/>
                </a:ext>
              </a:extLst>
            </p:cNvPr>
            <p:cNvSpPr/>
            <p:nvPr/>
          </p:nvSpPr>
          <p:spPr>
            <a:xfrm>
              <a:off x="7609732" y="5624162"/>
              <a:ext cx="83360" cy="41680"/>
            </a:xfrm>
            <a:custGeom>
              <a:avLst/>
              <a:gdLst>
                <a:gd name="connsiteX0" fmla="*/ 85305 w 83359"/>
                <a:gd name="connsiteY0" fmla="*/ 41124 h 41679"/>
                <a:gd name="connsiteX1" fmla="*/ 85305 w 83359"/>
                <a:gd name="connsiteY1" fmla="*/ 38485 h 41679"/>
                <a:gd name="connsiteX2" fmla="*/ 82665 w 83359"/>
                <a:gd name="connsiteY2" fmla="*/ 41124 h 41679"/>
                <a:gd name="connsiteX3" fmla="*/ 77525 w 83359"/>
                <a:gd name="connsiteY3" fmla="*/ 41124 h 41679"/>
                <a:gd name="connsiteX4" fmla="*/ 77525 w 83359"/>
                <a:gd name="connsiteY4" fmla="*/ 43625 h 41679"/>
                <a:gd name="connsiteX5" fmla="*/ 72384 w 83359"/>
                <a:gd name="connsiteY5" fmla="*/ 43625 h 41679"/>
                <a:gd name="connsiteX6" fmla="*/ 72384 w 83359"/>
                <a:gd name="connsiteY6" fmla="*/ 41124 h 41679"/>
                <a:gd name="connsiteX7" fmla="*/ 69744 w 83359"/>
                <a:gd name="connsiteY7" fmla="*/ 41124 h 41679"/>
                <a:gd name="connsiteX8" fmla="*/ 69744 w 83359"/>
                <a:gd name="connsiteY8" fmla="*/ 35984 h 41679"/>
                <a:gd name="connsiteX9" fmla="*/ 67105 w 83359"/>
                <a:gd name="connsiteY9" fmla="*/ 35984 h 41679"/>
                <a:gd name="connsiteX10" fmla="*/ 67105 w 83359"/>
                <a:gd name="connsiteY10" fmla="*/ 33483 h 41679"/>
                <a:gd name="connsiteX11" fmla="*/ 64604 w 83359"/>
                <a:gd name="connsiteY11" fmla="*/ 30843 h 41679"/>
                <a:gd name="connsiteX12" fmla="*/ 56824 w 83359"/>
                <a:gd name="connsiteY12" fmla="*/ 30843 h 41679"/>
                <a:gd name="connsiteX13" fmla="*/ 54323 w 83359"/>
                <a:gd name="connsiteY13" fmla="*/ 30843 h 41679"/>
                <a:gd name="connsiteX14" fmla="*/ 54323 w 83359"/>
                <a:gd name="connsiteY14" fmla="*/ 33483 h 41679"/>
                <a:gd name="connsiteX15" fmla="*/ 51683 w 83359"/>
                <a:gd name="connsiteY15" fmla="*/ 33483 h 41679"/>
                <a:gd name="connsiteX16" fmla="*/ 49182 w 83359"/>
                <a:gd name="connsiteY16" fmla="*/ 30843 h 41679"/>
                <a:gd name="connsiteX17" fmla="*/ 49182 w 83359"/>
                <a:gd name="connsiteY17" fmla="*/ 33483 h 41679"/>
                <a:gd name="connsiteX18" fmla="*/ 49182 w 83359"/>
                <a:gd name="connsiteY18" fmla="*/ 30843 h 41679"/>
                <a:gd name="connsiteX19" fmla="*/ 43903 w 83359"/>
                <a:gd name="connsiteY19" fmla="*/ 28342 h 41679"/>
                <a:gd name="connsiteX20" fmla="*/ 38762 w 83359"/>
                <a:gd name="connsiteY20" fmla="*/ 28342 h 41679"/>
                <a:gd name="connsiteX21" fmla="*/ 38762 w 83359"/>
                <a:gd name="connsiteY21" fmla="*/ 23202 h 41679"/>
                <a:gd name="connsiteX22" fmla="*/ 38762 w 83359"/>
                <a:gd name="connsiteY22" fmla="*/ 18062 h 41679"/>
                <a:gd name="connsiteX23" fmla="*/ 38762 w 83359"/>
                <a:gd name="connsiteY23" fmla="*/ 20562 h 41679"/>
                <a:gd name="connsiteX24" fmla="*/ 41402 w 83359"/>
                <a:gd name="connsiteY24" fmla="*/ 20562 h 41679"/>
                <a:gd name="connsiteX25" fmla="*/ 41402 w 83359"/>
                <a:gd name="connsiteY25" fmla="*/ 23202 h 41679"/>
                <a:gd name="connsiteX26" fmla="*/ 43903 w 83359"/>
                <a:gd name="connsiteY26" fmla="*/ 23202 h 41679"/>
                <a:gd name="connsiteX27" fmla="*/ 43903 w 83359"/>
                <a:gd name="connsiteY27" fmla="*/ 20562 h 41679"/>
                <a:gd name="connsiteX28" fmla="*/ 46543 w 83359"/>
                <a:gd name="connsiteY28" fmla="*/ 20562 h 41679"/>
                <a:gd name="connsiteX29" fmla="*/ 46543 w 83359"/>
                <a:gd name="connsiteY29" fmla="*/ 23202 h 41679"/>
                <a:gd name="connsiteX30" fmla="*/ 49182 w 83359"/>
                <a:gd name="connsiteY30" fmla="*/ 23202 h 41679"/>
                <a:gd name="connsiteX31" fmla="*/ 49182 w 83359"/>
                <a:gd name="connsiteY31" fmla="*/ 25703 h 41679"/>
                <a:gd name="connsiteX32" fmla="*/ 51683 w 83359"/>
                <a:gd name="connsiteY32" fmla="*/ 25703 h 41679"/>
                <a:gd name="connsiteX33" fmla="*/ 51683 w 83359"/>
                <a:gd name="connsiteY33" fmla="*/ 28342 h 41679"/>
                <a:gd name="connsiteX34" fmla="*/ 56824 w 83359"/>
                <a:gd name="connsiteY34" fmla="*/ 30843 h 41679"/>
                <a:gd name="connsiteX35" fmla="*/ 61964 w 83359"/>
                <a:gd name="connsiteY35" fmla="*/ 30843 h 41679"/>
                <a:gd name="connsiteX36" fmla="*/ 61964 w 83359"/>
                <a:gd name="connsiteY36" fmla="*/ 28342 h 41679"/>
                <a:gd name="connsiteX37" fmla="*/ 61964 w 83359"/>
                <a:gd name="connsiteY37" fmla="*/ 30843 h 41679"/>
                <a:gd name="connsiteX38" fmla="*/ 64604 w 83359"/>
                <a:gd name="connsiteY38" fmla="*/ 28342 h 41679"/>
                <a:gd name="connsiteX39" fmla="*/ 61964 w 83359"/>
                <a:gd name="connsiteY39" fmla="*/ 25703 h 41679"/>
                <a:gd name="connsiteX40" fmla="*/ 61964 w 83359"/>
                <a:gd name="connsiteY40" fmla="*/ 23202 h 41679"/>
                <a:gd name="connsiteX41" fmla="*/ 56824 w 83359"/>
                <a:gd name="connsiteY41" fmla="*/ 20562 h 41679"/>
                <a:gd name="connsiteX42" fmla="*/ 54323 w 83359"/>
                <a:gd name="connsiteY42" fmla="*/ 18062 h 41679"/>
                <a:gd name="connsiteX43" fmla="*/ 49182 w 83359"/>
                <a:gd name="connsiteY43" fmla="*/ 15422 h 41679"/>
                <a:gd name="connsiteX44" fmla="*/ 46543 w 83359"/>
                <a:gd name="connsiteY44" fmla="*/ 15422 h 41679"/>
                <a:gd name="connsiteX45" fmla="*/ 43903 w 83359"/>
                <a:gd name="connsiteY45" fmla="*/ 12921 h 41679"/>
                <a:gd name="connsiteX46" fmla="*/ 41402 w 83359"/>
                <a:gd name="connsiteY46" fmla="*/ 12921 h 41679"/>
                <a:gd name="connsiteX47" fmla="*/ 38762 w 83359"/>
                <a:gd name="connsiteY47" fmla="*/ 10281 h 41679"/>
                <a:gd name="connsiteX48" fmla="*/ 36262 w 83359"/>
                <a:gd name="connsiteY48" fmla="*/ 10281 h 41679"/>
                <a:gd name="connsiteX49" fmla="*/ 36262 w 83359"/>
                <a:gd name="connsiteY49" fmla="*/ 7780 h 41679"/>
                <a:gd name="connsiteX50" fmla="*/ 31121 w 83359"/>
                <a:gd name="connsiteY50" fmla="*/ 7780 h 41679"/>
                <a:gd name="connsiteX51" fmla="*/ 28481 w 83359"/>
                <a:gd name="connsiteY51" fmla="*/ 7780 h 41679"/>
                <a:gd name="connsiteX52" fmla="*/ 28481 w 83359"/>
                <a:gd name="connsiteY52" fmla="*/ 5140 h 41679"/>
                <a:gd name="connsiteX53" fmla="*/ 25981 w 83359"/>
                <a:gd name="connsiteY53" fmla="*/ 5140 h 41679"/>
                <a:gd name="connsiteX54" fmla="*/ 25981 w 83359"/>
                <a:gd name="connsiteY54" fmla="*/ 2640 h 41679"/>
                <a:gd name="connsiteX55" fmla="*/ 23341 w 83359"/>
                <a:gd name="connsiteY55" fmla="*/ 2640 h 41679"/>
                <a:gd name="connsiteX56" fmla="*/ 20701 w 83359"/>
                <a:gd name="connsiteY56" fmla="*/ 0 h 41679"/>
                <a:gd name="connsiteX57" fmla="*/ 15561 w 83359"/>
                <a:gd name="connsiteY57" fmla="*/ 0 h 41679"/>
                <a:gd name="connsiteX58" fmla="*/ 15561 w 83359"/>
                <a:gd name="connsiteY58" fmla="*/ 2640 h 41679"/>
                <a:gd name="connsiteX59" fmla="*/ 18200 w 83359"/>
                <a:gd name="connsiteY59" fmla="*/ 2640 h 41679"/>
                <a:gd name="connsiteX60" fmla="*/ 18200 w 83359"/>
                <a:gd name="connsiteY60" fmla="*/ 5140 h 41679"/>
                <a:gd name="connsiteX61" fmla="*/ 23341 w 83359"/>
                <a:gd name="connsiteY61" fmla="*/ 5140 h 41679"/>
                <a:gd name="connsiteX62" fmla="*/ 23341 w 83359"/>
                <a:gd name="connsiteY62" fmla="*/ 7780 h 41679"/>
                <a:gd name="connsiteX63" fmla="*/ 25981 w 83359"/>
                <a:gd name="connsiteY63" fmla="*/ 7780 h 41679"/>
                <a:gd name="connsiteX64" fmla="*/ 25981 w 83359"/>
                <a:gd name="connsiteY64" fmla="*/ 10281 h 41679"/>
                <a:gd name="connsiteX65" fmla="*/ 28481 w 83359"/>
                <a:gd name="connsiteY65" fmla="*/ 10281 h 41679"/>
                <a:gd name="connsiteX66" fmla="*/ 28481 w 83359"/>
                <a:gd name="connsiteY66" fmla="*/ 12921 h 41679"/>
                <a:gd name="connsiteX67" fmla="*/ 25981 w 83359"/>
                <a:gd name="connsiteY67" fmla="*/ 12921 h 41679"/>
                <a:gd name="connsiteX68" fmla="*/ 25981 w 83359"/>
                <a:gd name="connsiteY68" fmla="*/ 10281 h 41679"/>
                <a:gd name="connsiteX69" fmla="*/ 23341 w 83359"/>
                <a:gd name="connsiteY69" fmla="*/ 10281 h 41679"/>
                <a:gd name="connsiteX70" fmla="*/ 25981 w 83359"/>
                <a:gd name="connsiteY70" fmla="*/ 10281 h 41679"/>
                <a:gd name="connsiteX71" fmla="*/ 23341 w 83359"/>
                <a:gd name="connsiteY71" fmla="*/ 10281 h 41679"/>
                <a:gd name="connsiteX72" fmla="*/ 25981 w 83359"/>
                <a:gd name="connsiteY72" fmla="*/ 10281 h 41679"/>
                <a:gd name="connsiteX73" fmla="*/ 25981 w 83359"/>
                <a:gd name="connsiteY73" fmla="*/ 7780 h 41679"/>
                <a:gd name="connsiteX74" fmla="*/ 23341 w 83359"/>
                <a:gd name="connsiteY74" fmla="*/ 7780 h 41679"/>
                <a:gd name="connsiteX75" fmla="*/ 20701 w 83359"/>
                <a:gd name="connsiteY75" fmla="*/ 10281 h 41679"/>
                <a:gd name="connsiteX76" fmla="*/ 20701 w 83359"/>
                <a:gd name="connsiteY76" fmla="*/ 7780 h 41679"/>
                <a:gd name="connsiteX77" fmla="*/ 18200 w 83359"/>
                <a:gd name="connsiteY77" fmla="*/ 7780 h 41679"/>
                <a:gd name="connsiteX78" fmla="*/ 12921 w 83359"/>
                <a:gd name="connsiteY78" fmla="*/ 2640 h 41679"/>
                <a:gd name="connsiteX79" fmla="*/ 10420 w 83359"/>
                <a:gd name="connsiteY79" fmla="*/ 5140 h 41679"/>
                <a:gd name="connsiteX80" fmla="*/ 10420 w 83359"/>
                <a:gd name="connsiteY80" fmla="*/ 2640 h 41679"/>
                <a:gd name="connsiteX81" fmla="*/ 10420 w 83359"/>
                <a:gd name="connsiteY81" fmla="*/ 5140 h 41679"/>
                <a:gd name="connsiteX82" fmla="*/ 10420 w 83359"/>
                <a:gd name="connsiteY82" fmla="*/ 2640 h 41679"/>
                <a:gd name="connsiteX83" fmla="*/ 5141 w 83359"/>
                <a:gd name="connsiteY83" fmla="*/ 2640 h 41679"/>
                <a:gd name="connsiteX84" fmla="*/ 2640 w 83359"/>
                <a:gd name="connsiteY84" fmla="*/ 2640 h 41679"/>
                <a:gd name="connsiteX85" fmla="*/ 0 w 83359"/>
                <a:gd name="connsiteY85" fmla="*/ 5140 h 41679"/>
                <a:gd name="connsiteX86" fmla="*/ 0 w 83359"/>
                <a:gd name="connsiteY86" fmla="*/ 10281 h 41679"/>
                <a:gd name="connsiteX87" fmla="*/ 2640 w 83359"/>
                <a:gd name="connsiteY87" fmla="*/ 10281 h 41679"/>
                <a:gd name="connsiteX88" fmla="*/ 2640 w 83359"/>
                <a:gd name="connsiteY88" fmla="*/ 12921 h 41679"/>
                <a:gd name="connsiteX89" fmla="*/ 7780 w 83359"/>
                <a:gd name="connsiteY89" fmla="*/ 12921 h 41679"/>
                <a:gd name="connsiteX90" fmla="*/ 12921 w 83359"/>
                <a:gd name="connsiteY90" fmla="*/ 18062 h 41679"/>
                <a:gd name="connsiteX91" fmla="*/ 18200 w 83359"/>
                <a:gd name="connsiteY91" fmla="*/ 20562 h 41679"/>
                <a:gd name="connsiteX92" fmla="*/ 20701 w 83359"/>
                <a:gd name="connsiteY92" fmla="*/ 20562 h 41679"/>
                <a:gd name="connsiteX93" fmla="*/ 23341 w 83359"/>
                <a:gd name="connsiteY93" fmla="*/ 25703 h 41679"/>
                <a:gd name="connsiteX94" fmla="*/ 23341 w 83359"/>
                <a:gd name="connsiteY94" fmla="*/ 28342 h 41679"/>
                <a:gd name="connsiteX95" fmla="*/ 18200 w 83359"/>
                <a:gd name="connsiteY95" fmla="*/ 33483 h 41679"/>
                <a:gd name="connsiteX96" fmla="*/ 15561 w 83359"/>
                <a:gd name="connsiteY96" fmla="*/ 33483 h 41679"/>
                <a:gd name="connsiteX97" fmla="*/ 15561 w 83359"/>
                <a:gd name="connsiteY97" fmla="*/ 35984 h 41679"/>
                <a:gd name="connsiteX98" fmla="*/ 12921 w 83359"/>
                <a:gd name="connsiteY98" fmla="*/ 35984 h 41679"/>
                <a:gd name="connsiteX99" fmla="*/ 10420 w 83359"/>
                <a:gd name="connsiteY99" fmla="*/ 38485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41679">
                  <a:moveTo>
                    <a:pt x="85305" y="41124"/>
                  </a:moveTo>
                  <a:lnTo>
                    <a:pt x="85305" y="38485"/>
                  </a:lnTo>
                  <a:lnTo>
                    <a:pt x="82665" y="41124"/>
                  </a:lnTo>
                  <a:lnTo>
                    <a:pt x="77525" y="41124"/>
                  </a:lnTo>
                  <a:lnTo>
                    <a:pt x="77525" y="43625"/>
                  </a:lnTo>
                  <a:lnTo>
                    <a:pt x="72384" y="43625"/>
                  </a:lnTo>
                  <a:lnTo>
                    <a:pt x="72384" y="41124"/>
                  </a:lnTo>
                  <a:lnTo>
                    <a:pt x="69744" y="41124"/>
                  </a:lnTo>
                  <a:lnTo>
                    <a:pt x="69744" y="35984"/>
                  </a:lnTo>
                  <a:lnTo>
                    <a:pt x="67105" y="35984"/>
                  </a:lnTo>
                  <a:lnTo>
                    <a:pt x="67105" y="33483"/>
                  </a:lnTo>
                  <a:lnTo>
                    <a:pt x="64604" y="30843"/>
                  </a:lnTo>
                  <a:lnTo>
                    <a:pt x="56824" y="30843"/>
                  </a:lnTo>
                  <a:lnTo>
                    <a:pt x="54323" y="30843"/>
                  </a:lnTo>
                  <a:lnTo>
                    <a:pt x="54323" y="33483"/>
                  </a:lnTo>
                  <a:lnTo>
                    <a:pt x="51683" y="33483"/>
                  </a:lnTo>
                  <a:lnTo>
                    <a:pt x="49182" y="30843"/>
                  </a:lnTo>
                  <a:lnTo>
                    <a:pt x="49182" y="33483"/>
                  </a:lnTo>
                  <a:lnTo>
                    <a:pt x="49182" y="30843"/>
                  </a:lnTo>
                  <a:lnTo>
                    <a:pt x="43903" y="28342"/>
                  </a:lnTo>
                  <a:lnTo>
                    <a:pt x="38762" y="28342"/>
                  </a:lnTo>
                  <a:lnTo>
                    <a:pt x="38762" y="23202"/>
                  </a:lnTo>
                  <a:lnTo>
                    <a:pt x="38762" y="18062"/>
                  </a:lnTo>
                  <a:lnTo>
                    <a:pt x="38762" y="20562"/>
                  </a:lnTo>
                  <a:lnTo>
                    <a:pt x="41402" y="20562"/>
                  </a:lnTo>
                  <a:lnTo>
                    <a:pt x="41402" y="23202"/>
                  </a:lnTo>
                  <a:lnTo>
                    <a:pt x="43903" y="23202"/>
                  </a:lnTo>
                  <a:lnTo>
                    <a:pt x="43903" y="20562"/>
                  </a:lnTo>
                  <a:lnTo>
                    <a:pt x="46543" y="20562"/>
                  </a:lnTo>
                  <a:lnTo>
                    <a:pt x="46543" y="23202"/>
                  </a:lnTo>
                  <a:lnTo>
                    <a:pt x="49182" y="23202"/>
                  </a:lnTo>
                  <a:lnTo>
                    <a:pt x="49182" y="25703"/>
                  </a:lnTo>
                  <a:lnTo>
                    <a:pt x="51683" y="25703"/>
                  </a:lnTo>
                  <a:lnTo>
                    <a:pt x="51683" y="28342"/>
                  </a:lnTo>
                  <a:lnTo>
                    <a:pt x="56824" y="30843"/>
                  </a:lnTo>
                  <a:lnTo>
                    <a:pt x="61964" y="30843"/>
                  </a:lnTo>
                  <a:lnTo>
                    <a:pt x="61964" y="28342"/>
                  </a:lnTo>
                  <a:lnTo>
                    <a:pt x="61964" y="30843"/>
                  </a:lnTo>
                  <a:lnTo>
                    <a:pt x="64604" y="28342"/>
                  </a:lnTo>
                  <a:lnTo>
                    <a:pt x="61964" y="25703"/>
                  </a:lnTo>
                  <a:lnTo>
                    <a:pt x="61964" y="23202"/>
                  </a:lnTo>
                  <a:lnTo>
                    <a:pt x="56824" y="20562"/>
                  </a:lnTo>
                  <a:lnTo>
                    <a:pt x="54323" y="18062"/>
                  </a:lnTo>
                  <a:lnTo>
                    <a:pt x="49182" y="15422"/>
                  </a:lnTo>
                  <a:lnTo>
                    <a:pt x="46543" y="15422"/>
                  </a:lnTo>
                  <a:lnTo>
                    <a:pt x="43903" y="12921"/>
                  </a:lnTo>
                  <a:lnTo>
                    <a:pt x="41402" y="12921"/>
                  </a:lnTo>
                  <a:lnTo>
                    <a:pt x="38762" y="10281"/>
                  </a:lnTo>
                  <a:lnTo>
                    <a:pt x="36262" y="10281"/>
                  </a:lnTo>
                  <a:lnTo>
                    <a:pt x="36262" y="7780"/>
                  </a:lnTo>
                  <a:lnTo>
                    <a:pt x="31121" y="7780"/>
                  </a:lnTo>
                  <a:lnTo>
                    <a:pt x="28481" y="7780"/>
                  </a:lnTo>
                  <a:lnTo>
                    <a:pt x="28481" y="5140"/>
                  </a:lnTo>
                  <a:lnTo>
                    <a:pt x="25981" y="5140"/>
                  </a:lnTo>
                  <a:lnTo>
                    <a:pt x="25981" y="2640"/>
                  </a:lnTo>
                  <a:lnTo>
                    <a:pt x="23341" y="2640"/>
                  </a:lnTo>
                  <a:lnTo>
                    <a:pt x="20701" y="0"/>
                  </a:lnTo>
                  <a:lnTo>
                    <a:pt x="15561" y="0"/>
                  </a:lnTo>
                  <a:lnTo>
                    <a:pt x="15561" y="2640"/>
                  </a:lnTo>
                  <a:lnTo>
                    <a:pt x="18200" y="2640"/>
                  </a:lnTo>
                  <a:lnTo>
                    <a:pt x="18200" y="5140"/>
                  </a:lnTo>
                  <a:lnTo>
                    <a:pt x="23341" y="5140"/>
                  </a:lnTo>
                  <a:lnTo>
                    <a:pt x="23341" y="7780"/>
                  </a:lnTo>
                  <a:lnTo>
                    <a:pt x="25981" y="7780"/>
                  </a:lnTo>
                  <a:lnTo>
                    <a:pt x="25981" y="10281"/>
                  </a:lnTo>
                  <a:lnTo>
                    <a:pt x="28481" y="10281"/>
                  </a:lnTo>
                  <a:lnTo>
                    <a:pt x="28481" y="12921"/>
                  </a:lnTo>
                  <a:lnTo>
                    <a:pt x="25981" y="12921"/>
                  </a:lnTo>
                  <a:lnTo>
                    <a:pt x="25981" y="10281"/>
                  </a:lnTo>
                  <a:lnTo>
                    <a:pt x="23341" y="10281"/>
                  </a:lnTo>
                  <a:lnTo>
                    <a:pt x="25981" y="10281"/>
                  </a:lnTo>
                  <a:lnTo>
                    <a:pt x="23341" y="10281"/>
                  </a:lnTo>
                  <a:lnTo>
                    <a:pt x="25981" y="10281"/>
                  </a:lnTo>
                  <a:lnTo>
                    <a:pt x="25981" y="7780"/>
                  </a:lnTo>
                  <a:lnTo>
                    <a:pt x="23341" y="7780"/>
                  </a:lnTo>
                  <a:lnTo>
                    <a:pt x="20701" y="10281"/>
                  </a:lnTo>
                  <a:lnTo>
                    <a:pt x="20701" y="7780"/>
                  </a:lnTo>
                  <a:lnTo>
                    <a:pt x="18200" y="7780"/>
                  </a:lnTo>
                  <a:lnTo>
                    <a:pt x="12921" y="2640"/>
                  </a:lnTo>
                  <a:lnTo>
                    <a:pt x="10420" y="5140"/>
                  </a:lnTo>
                  <a:lnTo>
                    <a:pt x="10420" y="2640"/>
                  </a:lnTo>
                  <a:lnTo>
                    <a:pt x="10420" y="5140"/>
                  </a:lnTo>
                  <a:lnTo>
                    <a:pt x="10420" y="2640"/>
                  </a:lnTo>
                  <a:lnTo>
                    <a:pt x="5141" y="2640"/>
                  </a:lnTo>
                  <a:lnTo>
                    <a:pt x="2640" y="2640"/>
                  </a:lnTo>
                  <a:lnTo>
                    <a:pt x="0" y="5140"/>
                  </a:lnTo>
                  <a:lnTo>
                    <a:pt x="0" y="10281"/>
                  </a:lnTo>
                  <a:lnTo>
                    <a:pt x="2640" y="10281"/>
                  </a:lnTo>
                  <a:lnTo>
                    <a:pt x="2640" y="12921"/>
                  </a:lnTo>
                  <a:lnTo>
                    <a:pt x="7780" y="12921"/>
                  </a:lnTo>
                  <a:lnTo>
                    <a:pt x="12921" y="18062"/>
                  </a:lnTo>
                  <a:lnTo>
                    <a:pt x="18200" y="20562"/>
                  </a:lnTo>
                  <a:lnTo>
                    <a:pt x="20701" y="20562"/>
                  </a:lnTo>
                  <a:lnTo>
                    <a:pt x="23341" y="25703"/>
                  </a:lnTo>
                  <a:lnTo>
                    <a:pt x="23341" y="28342"/>
                  </a:lnTo>
                  <a:lnTo>
                    <a:pt x="18200" y="33483"/>
                  </a:lnTo>
                  <a:lnTo>
                    <a:pt x="15561" y="33483"/>
                  </a:lnTo>
                  <a:lnTo>
                    <a:pt x="15561" y="35984"/>
                  </a:lnTo>
                  <a:lnTo>
                    <a:pt x="12921" y="35984"/>
                  </a:lnTo>
                  <a:lnTo>
                    <a:pt x="10420" y="3848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0CAC9F65-C6D8-4A7A-B59F-2DCDE31B294A}"/>
                </a:ext>
              </a:extLst>
            </p:cNvPr>
            <p:cNvSpPr/>
            <p:nvPr/>
          </p:nvSpPr>
          <p:spPr>
            <a:xfrm>
              <a:off x="7583890" y="5662646"/>
              <a:ext cx="27787" cy="13893"/>
            </a:xfrm>
            <a:custGeom>
              <a:avLst/>
              <a:gdLst>
                <a:gd name="connsiteX0" fmla="*/ 36262 w 27786"/>
                <a:gd name="connsiteY0" fmla="*/ 0 h 0"/>
                <a:gd name="connsiteX1" fmla="*/ 30982 w 27786"/>
                <a:gd name="connsiteY1" fmla="*/ 2639 h 0"/>
                <a:gd name="connsiteX2" fmla="*/ 23202 w 27786"/>
                <a:gd name="connsiteY2" fmla="*/ 7780 h 0"/>
                <a:gd name="connsiteX3" fmla="*/ 20701 w 27786"/>
                <a:gd name="connsiteY3" fmla="*/ 7780 h 0"/>
                <a:gd name="connsiteX4" fmla="*/ 15422 w 27786"/>
                <a:gd name="connsiteY4" fmla="*/ 10281 h 0"/>
                <a:gd name="connsiteX5" fmla="*/ 10281 w 27786"/>
                <a:gd name="connsiteY5" fmla="*/ 10281 h 0"/>
                <a:gd name="connsiteX6" fmla="*/ 7780 w 27786"/>
                <a:gd name="connsiteY6" fmla="*/ 12921 h 0"/>
                <a:gd name="connsiteX7" fmla="*/ 5141 w 27786"/>
                <a:gd name="connsiteY7" fmla="*/ 10281 h 0"/>
                <a:gd name="connsiteX8" fmla="*/ 0 w 27786"/>
                <a:gd name="connsiteY8" fmla="*/ 10281 h 0"/>
                <a:gd name="connsiteX9" fmla="*/ 0 w 27786"/>
                <a:gd name="connsiteY9" fmla="*/ 77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86">
                  <a:moveTo>
                    <a:pt x="36262" y="0"/>
                  </a:moveTo>
                  <a:lnTo>
                    <a:pt x="30982" y="2639"/>
                  </a:lnTo>
                  <a:lnTo>
                    <a:pt x="23202" y="7780"/>
                  </a:lnTo>
                  <a:lnTo>
                    <a:pt x="20701" y="7780"/>
                  </a:lnTo>
                  <a:lnTo>
                    <a:pt x="15422" y="10281"/>
                  </a:lnTo>
                  <a:lnTo>
                    <a:pt x="10281" y="10281"/>
                  </a:lnTo>
                  <a:lnTo>
                    <a:pt x="7780" y="12921"/>
                  </a:lnTo>
                  <a:lnTo>
                    <a:pt x="5141" y="10281"/>
                  </a:lnTo>
                  <a:lnTo>
                    <a:pt x="0" y="10281"/>
                  </a:lnTo>
                  <a:lnTo>
                    <a:pt x="0" y="778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CF8013EC-F2AD-427B-AC1C-C54420CDC3B3}"/>
                </a:ext>
              </a:extLst>
            </p:cNvPr>
            <p:cNvSpPr/>
            <p:nvPr/>
          </p:nvSpPr>
          <p:spPr>
            <a:xfrm>
              <a:off x="7643354" y="5580398"/>
              <a:ext cx="208400" cy="125040"/>
            </a:xfrm>
            <a:custGeom>
              <a:avLst/>
              <a:gdLst>
                <a:gd name="connsiteX0" fmla="*/ 219514 w 208399"/>
                <a:gd name="connsiteY0" fmla="*/ 131153 h 125039"/>
                <a:gd name="connsiteX1" fmla="*/ 214235 w 208399"/>
                <a:gd name="connsiteY1" fmla="*/ 131153 h 125039"/>
                <a:gd name="connsiteX2" fmla="*/ 211734 w 208399"/>
                <a:gd name="connsiteY2" fmla="*/ 131153 h 125039"/>
                <a:gd name="connsiteX3" fmla="*/ 209094 w 208399"/>
                <a:gd name="connsiteY3" fmla="*/ 133654 h 125039"/>
                <a:gd name="connsiteX4" fmla="*/ 206455 w 208399"/>
                <a:gd name="connsiteY4" fmla="*/ 131153 h 125039"/>
                <a:gd name="connsiteX5" fmla="*/ 201314 w 208399"/>
                <a:gd name="connsiteY5" fmla="*/ 131153 h 125039"/>
                <a:gd name="connsiteX6" fmla="*/ 196174 w 208399"/>
                <a:gd name="connsiteY6" fmla="*/ 126012 h 125039"/>
                <a:gd name="connsiteX7" fmla="*/ 193673 w 208399"/>
                <a:gd name="connsiteY7" fmla="*/ 126012 h 125039"/>
                <a:gd name="connsiteX8" fmla="*/ 193673 w 208399"/>
                <a:gd name="connsiteY8" fmla="*/ 123373 h 125039"/>
                <a:gd name="connsiteX9" fmla="*/ 191033 w 208399"/>
                <a:gd name="connsiteY9" fmla="*/ 120872 h 125039"/>
                <a:gd name="connsiteX10" fmla="*/ 191033 w 208399"/>
                <a:gd name="connsiteY10" fmla="*/ 115731 h 125039"/>
                <a:gd name="connsiteX11" fmla="*/ 188532 w 208399"/>
                <a:gd name="connsiteY11" fmla="*/ 115731 h 125039"/>
                <a:gd name="connsiteX12" fmla="*/ 188532 w 208399"/>
                <a:gd name="connsiteY12" fmla="*/ 110591 h 125039"/>
                <a:gd name="connsiteX13" fmla="*/ 188532 w 208399"/>
                <a:gd name="connsiteY13" fmla="*/ 107951 h 125039"/>
                <a:gd name="connsiteX14" fmla="*/ 185893 w 208399"/>
                <a:gd name="connsiteY14" fmla="*/ 107951 h 125039"/>
                <a:gd name="connsiteX15" fmla="*/ 185893 w 208399"/>
                <a:gd name="connsiteY15" fmla="*/ 102810 h 125039"/>
                <a:gd name="connsiteX16" fmla="*/ 183253 w 208399"/>
                <a:gd name="connsiteY16" fmla="*/ 102810 h 125039"/>
                <a:gd name="connsiteX17" fmla="*/ 183253 w 208399"/>
                <a:gd name="connsiteY17" fmla="*/ 100310 h 125039"/>
                <a:gd name="connsiteX18" fmla="*/ 180752 w 208399"/>
                <a:gd name="connsiteY18" fmla="*/ 100310 h 125039"/>
                <a:gd name="connsiteX19" fmla="*/ 180752 w 208399"/>
                <a:gd name="connsiteY19" fmla="*/ 97670 h 125039"/>
                <a:gd name="connsiteX20" fmla="*/ 178112 w 208399"/>
                <a:gd name="connsiteY20" fmla="*/ 95169 h 125039"/>
                <a:gd name="connsiteX21" fmla="*/ 172972 w 208399"/>
                <a:gd name="connsiteY21" fmla="*/ 95169 h 125039"/>
                <a:gd name="connsiteX22" fmla="*/ 175612 w 208399"/>
                <a:gd name="connsiteY22" fmla="*/ 95169 h 125039"/>
                <a:gd name="connsiteX23" fmla="*/ 170471 w 208399"/>
                <a:gd name="connsiteY23" fmla="*/ 95169 h 125039"/>
                <a:gd name="connsiteX24" fmla="*/ 165192 w 208399"/>
                <a:gd name="connsiteY24" fmla="*/ 95169 h 125039"/>
                <a:gd name="connsiteX25" fmla="*/ 162691 w 208399"/>
                <a:gd name="connsiteY25" fmla="*/ 95169 h 125039"/>
                <a:gd name="connsiteX26" fmla="*/ 162691 w 208399"/>
                <a:gd name="connsiteY26" fmla="*/ 92529 h 125039"/>
                <a:gd name="connsiteX27" fmla="*/ 157550 w 208399"/>
                <a:gd name="connsiteY27" fmla="*/ 92529 h 125039"/>
                <a:gd name="connsiteX28" fmla="*/ 152271 w 208399"/>
                <a:gd name="connsiteY28" fmla="*/ 87389 h 125039"/>
                <a:gd name="connsiteX29" fmla="*/ 152271 w 208399"/>
                <a:gd name="connsiteY29" fmla="*/ 90029 h 125039"/>
                <a:gd name="connsiteX30" fmla="*/ 149770 w 208399"/>
                <a:gd name="connsiteY30" fmla="*/ 87389 h 125039"/>
                <a:gd name="connsiteX31" fmla="*/ 149770 w 208399"/>
                <a:gd name="connsiteY31" fmla="*/ 84888 h 125039"/>
                <a:gd name="connsiteX32" fmla="*/ 144629 w 208399"/>
                <a:gd name="connsiteY32" fmla="*/ 84888 h 125039"/>
                <a:gd name="connsiteX33" fmla="*/ 139489 w 208399"/>
                <a:gd name="connsiteY33" fmla="*/ 84888 h 125039"/>
                <a:gd name="connsiteX34" fmla="*/ 136849 w 208399"/>
                <a:gd name="connsiteY34" fmla="*/ 84888 h 125039"/>
                <a:gd name="connsiteX35" fmla="*/ 136849 w 208399"/>
                <a:gd name="connsiteY35" fmla="*/ 87389 h 125039"/>
                <a:gd name="connsiteX36" fmla="*/ 131709 w 208399"/>
                <a:gd name="connsiteY36" fmla="*/ 87389 h 125039"/>
                <a:gd name="connsiteX37" fmla="*/ 128930 w 208399"/>
                <a:gd name="connsiteY37" fmla="*/ 87389 h 125039"/>
                <a:gd name="connsiteX38" fmla="*/ 126429 w 208399"/>
                <a:gd name="connsiteY38" fmla="*/ 90029 h 125039"/>
                <a:gd name="connsiteX39" fmla="*/ 123789 w 208399"/>
                <a:gd name="connsiteY39" fmla="*/ 90029 h 125039"/>
                <a:gd name="connsiteX40" fmla="*/ 118649 w 208399"/>
                <a:gd name="connsiteY40" fmla="*/ 84888 h 125039"/>
                <a:gd name="connsiteX41" fmla="*/ 116148 w 208399"/>
                <a:gd name="connsiteY41" fmla="*/ 84888 h 125039"/>
                <a:gd name="connsiteX42" fmla="*/ 113508 w 208399"/>
                <a:gd name="connsiteY42" fmla="*/ 82249 h 125039"/>
                <a:gd name="connsiteX43" fmla="*/ 108368 w 208399"/>
                <a:gd name="connsiteY43" fmla="*/ 82249 h 125039"/>
                <a:gd name="connsiteX44" fmla="*/ 105728 w 208399"/>
                <a:gd name="connsiteY44" fmla="*/ 79747 h 125039"/>
                <a:gd name="connsiteX45" fmla="*/ 103227 w 208399"/>
                <a:gd name="connsiteY45" fmla="*/ 79747 h 125039"/>
                <a:gd name="connsiteX46" fmla="*/ 103227 w 208399"/>
                <a:gd name="connsiteY46" fmla="*/ 77247 h 125039"/>
                <a:gd name="connsiteX47" fmla="*/ 100588 w 208399"/>
                <a:gd name="connsiteY47" fmla="*/ 77247 h 125039"/>
                <a:gd name="connsiteX48" fmla="*/ 92946 w 208399"/>
                <a:gd name="connsiteY48" fmla="*/ 72106 h 125039"/>
                <a:gd name="connsiteX49" fmla="*/ 90307 w 208399"/>
                <a:gd name="connsiteY49" fmla="*/ 69467 h 125039"/>
                <a:gd name="connsiteX50" fmla="*/ 85166 w 208399"/>
                <a:gd name="connsiteY50" fmla="*/ 66966 h 125039"/>
                <a:gd name="connsiteX51" fmla="*/ 80026 w 208399"/>
                <a:gd name="connsiteY51" fmla="*/ 61825 h 125039"/>
                <a:gd name="connsiteX52" fmla="*/ 80026 w 208399"/>
                <a:gd name="connsiteY52" fmla="*/ 59186 h 125039"/>
                <a:gd name="connsiteX53" fmla="*/ 77386 w 208399"/>
                <a:gd name="connsiteY53" fmla="*/ 56685 h 125039"/>
                <a:gd name="connsiteX54" fmla="*/ 77386 w 208399"/>
                <a:gd name="connsiteY54" fmla="*/ 54045 h 125039"/>
                <a:gd name="connsiteX55" fmla="*/ 74746 w 208399"/>
                <a:gd name="connsiteY55" fmla="*/ 54045 h 125039"/>
                <a:gd name="connsiteX56" fmla="*/ 77386 w 208399"/>
                <a:gd name="connsiteY56" fmla="*/ 54045 h 125039"/>
                <a:gd name="connsiteX57" fmla="*/ 74746 w 208399"/>
                <a:gd name="connsiteY57" fmla="*/ 54045 h 125039"/>
                <a:gd name="connsiteX58" fmla="*/ 74746 w 208399"/>
                <a:gd name="connsiteY58" fmla="*/ 51544 h 125039"/>
                <a:gd name="connsiteX59" fmla="*/ 77386 w 208399"/>
                <a:gd name="connsiteY59" fmla="*/ 51544 h 125039"/>
                <a:gd name="connsiteX60" fmla="*/ 74746 w 208399"/>
                <a:gd name="connsiteY60" fmla="*/ 51544 h 125039"/>
                <a:gd name="connsiteX61" fmla="*/ 74746 w 208399"/>
                <a:gd name="connsiteY61" fmla="*/ 46404 h 125039"/>
                <a:gd name="connsiteX62" fmla="*/ 74746 w 208399"/>
                <a:gd name="connsiteY62" fmla="*/ 43764 h 125039"/>
                <a:gd name="connsiteX63" fmla="*/ 72245 w 208399"/>
                <a:gd name="connsiteY63" fmla="*/ 43764 h 125039"/>
                <a:gd name="connsiteX64" fmla="*/ 72245 w 208399"/>
                <a:gd name="connsiteY64" fmla="*/ 41263 h 125039"/>
                <a:gd name="connsiteX65" fmla="*/ 67105 w 208399"/>
                <a:gd name="connsiteY65" fmla="*/ 41263 h 125039"/>
                <a:gd name="connsiteX66" fmla="*/ 67105 w 208399"/>
                <a:gd name="connsiteY66" fmla="*/ 38484 h 125039"/>
                <a:gd name="connsiteX67" fmla="*/ 61964 w 208399"/>
                <a:gd name="connsiteY67" fmla="*/ 38484 h 125039"/>
                <a:gd name="connsiteX68" fmla="*/ 59325 w 208399"/>
                <a:gd name="connsiteY68" fmla="*/ 35984 h 125039"/>
                <a:gd name="connsiteX69" fmla="*/ 56824 w 208399"/>
                <a:gd name="connsiteY69" fmla="*/ 35984 h 125039"/>
                <a:gd name="connsiteX70" fmla="*/ 54184 w 208399"/>
                <a:gd name="connsiteY70" fmla="*/ 33344 h 125039"/>
                <a:gd name="connsiteX71" fmla="*/ 46543 w 208399"/>
                <a:gd name="connsiteY71" fmla="*/ 28203 h 125039"/>
                <a:gd name="connsiteX72" fmla="*/ 43903 w 208399"/>
                <a:gd name="connsiteY72" fmla="*/ 28203 h 125039"/>
                <a:gd name="connsiteX73" fmla="*/ 41263 w 208399"/>
                <a:gd name="connsiteY73" fmla="*/ 25703 h 125039"/>
                <a:gd name="connsiteX74" fmla="*/ 38762 w 208399"/>
                <a:gd name="connsiteY74" fmla="*/ 25703 h 125039"/>
                <a:gd name="connsiteX75" fmla="*/ 38762 w 208399"/>
                <a:gd name="connsiteY75" fmla="*/ 23202 h 125039"/>
                <a:gd name="connsiteX76" fmla="*/ 33483 w 208399"/>
                <a:gd name="connsiteY76" fmla="*/ 18061 h 125039"/>
                <a:gd name="connsiteX77" fmla="*/ 30982 w 208399"/>
                <a:gd name="connsiteY77" fmla="*/ 15421 h 125039"/>
                <a:gd name="connsiteX78" fmla="*/ 28342 w 208399"/>
                <a:gd name="connsiteY78" fmla="*/ 15421 h 125039"/>
                <a:gd name="connsiteX79" fmla="*/ 25842 w 208399"/>
                <a:gd name="connsiteY79" fmla="*/ 12921 h 125039"/>
                <a:gd name="connsiteX80" fmla="*/ 23202 w 208399"/>
                <a:gd name="connsiteY80" fmla="*/ 12921 h 125039"/>
                <a:gd name="connsiteX81" fmla="*/ 23202 w 208399"/>
                <a:gd name="connsiteY81" fmla="*/ 10281 h 125039"/>
                <a:gd name="connsiteX82" fmla="*/ 20701 w 208399"/>
                <a:gd name="connsiteY82" fmla="*/ 10281 h 125039"/>
                <a:gd name="connsiteX83" fmla="*/ 18061 w 208399"/>
                <a:gd name="connsiteY83" fmla="*/ 7780 h 125039"/>
                <a:gd name="connsiteX84" fmla="*/ 15561 w 208399"/>
                <a:gd name="connsiteY84" fmla="*/ 7780 h 125039"/>
                <a:gd name="connsiteX85" fmla="*/ 15561 w 208399"/>
                <a:gd name="connsiteY85" fmla="*/ 5140 h 125039"/>
                <a:gd name="connsiteX86" fmla="*/ 12921 w 208399"/>
                <a:gd name="connsiteY86" fmla="*/ 2640 h 125039"/>
                <a:gd name="connsiteX87" fmla="*/ 7780 w 208399"/>
                <a:gd name="connsiteY87" fmla="*/ 2640 h 125039"/>
                <a:gd name="connsiteX88" fmla="*/ 2640 w 208399"/>
                <a:gd name="connsiteY88" fmla="*/ 0 h 125039"/>
                <a:gd name="connsiteX89" fmla="*/ 2640 w 208399"/>
                <a:gd name="connsiteY89" fmla="*/ 5140 h 125039"/>
                <a:gd name="connsiteX90" fmla="*/ 0 w 208399"/>
                <a:gd name="connsiteY90" fmla="*/ 5140 h 125039"/>
                <a:gd name="connsiteX91" fmla="*/ 0 w 208399"/>
                <a:gd name="connsiteY91" fmla="*/ 7780 h 125039"/>
                <a:gd name="connsiteX92" fmla="*/ 5141 w 208399"/>
                <a:gd name="connsiteY92" fmla="*/ 12921 h 125039"/>
                <a:gd name="connsiteX93" fmla="*/ 7780 w 208399"/>
                <a:gd name="connsiteY93" fmla="*/ 12921 h 125039"/>
                <a:gd name="connsiteX94" fmla="*/ 7780 w 208399"/>
                <a:gd name="connsiteY94" fmla="*/ 15421 h 125039"/>
                <a:gd name="connsiteX95" fmla="*/ 12921 w 208399"/>
                <a:gd name="connsiteY95" fmla="*/ 20562 h 125039"/>
                <a:gd name="connsiteX96" fmla="*/ 18061 w 208399"/>
                <a:gd name="connsiteY96" fmla="*/ 25703 h 125039"/>
                <a:gd name="connsiteX97" fmla="*/ 28342 w 208399"/>
                <a:gd name="connsiteY97" fmla="*/ 30843 h 125039"/>
                <a:gd name="connsiteX98" fmla="*/ 30982 w 208399"/>
                <a:gd name="connsiteY98" fmla="*/ 30843 h 125039"/>
                <a:gd name="connsiteX99" fmla="*/ 30982 w 208399"/>
                <a:gd name="connsiteY99" fmla="*/ 33344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08399" h="125039">
                  <a:moveTo>
                    <a:pt x="219514" y="131153"/>
                  </a:moveTo>
                  <a:lnTo>
                    <a:pt x="214235" y="131153"/>
                  </a:lnTo>
                  <a:lnTo>
                    <a:pt x="211734" y="131153"/>
                  </a:lnTo>
                  <a:lnTo>
                    <a:pt x="209094" y="133654"/>
                  </a:lnTo>
                  <a:lnTo>
                    <a:pt x="206455" y="131153"/>
                  </a:lnTo>
                  <a:lnTo>
                    <a:pt x="201314" y="131153"/>
                  </a:lnTo>
                  <a:lnTo>
                    <a:pt x="196174" y="126012"/>
                  </a:lnTo>
                  <a:lnTo>
                    <a:pt x="193673" y="126012"/>
                  </a:lnTo>
                  <a:lnTo>
                    <a:pt x="193673" y="123373"/>
                  </a:lnTo>
                  <a:lnTo>
                    <a:pt x="191033" y="120872"/>
                  </a:lnTo>
                  <a:lnTo>
                    <a:pt x="191033" y="115731"/>
                  </a:lnTo>
                  <a:lnTo>
                    <a:pt x="188532" y="115731"/>
                  </a:lnTo>
                  <a:lnTo>
                    <a:pt x="188532" y="110591"/>
                  </a:lnTo>
                  <a:lnTo>
                    <a:pt x="188532" y="107951"/>
                  </a:lnTo>
                  <a:lnTo>
                    <a:pt x="185893" y="107951"/>
                  </a:lnTo>
                  <a:lnTo>
                    <a:pt x="185893" y="102810"/>
                  </a:lnTo>
                  <a:lnTo>
                    <a:pt x="183253" y="102810"/>
                  </a:lnTo>
                  <a:lnTo>
                    <a:pt x="183253" y="100310"/>
                  </a:lnTo>
                  <a:lnTo>
                    <a:pt x="180752" y="100310"/>
                  </a:lnTo>
                  <a:lnTo>
                    <a:pt x="180752" y="97670"/>
                  </a:lnTo>
                  <a:lnTo>
                    <a:pt x="178112" y="95169"/>
                  </a:lnTo>
                  <a:lnTo>
                    <a:pt x="172972" y="95169"/>
                  </a:lnTo>
                  <a:lnTo>
                    <a:pt x="175612" y="95169"/>
                  </a:lnTo>
                  <a:lnTo>
                    <a:pt x="170471" y="95169"/>
                  </a:lnTo>
                  <a:lnTo>
                    <a:pt x="165192" y="95169"/>
                  </a:lnTo>
                  <a:lnTo>
                    <a:pt x="162691" y="95169"/>
                  </a:lnTo>
                  <a:lnTo>
                    <a:pt x="162691" y="92529"/>
                  </a:lnTo>
                  <a:lnTo>
                    <a:pt x="157550" y="92529"/>
                  </a:lnTo>
                  <a:lnTo>
                    <a:pt x="152271" y="87389"/>
                  </a:lnTo>
                  <a:lnTo>
                    <a:pt x="152271" y="90029"/>
                  </a:lnTo>
                  <a:lnTo>
                    <a:pt x="149770" y="87389"/>
                  </a:lnTo>
                  <a:lnTo>
                    <a:pt x="149770" y="84888"/>
                  </a:lnTo>
                  <a:lnTo>
                    <a:pt x="144629" y="84888"/>
                  </a:lnTo>
                  <a:lnTo>
                    <a:pt x="139489" y="84888"/>
                  </a:lnTo>
                  <a:lnTo>
                    <a:pt x="136849" y="84888"/>
                  </a:lnTo>
                  <a:lnTo>
                    <a:pt x="136849" y="87389"/>
                  </a:lnTo>
                  <a:lnTo>
                    <a:pt x="131709" y="87389"/>
                  </a:lnTo>
                  <a:lnTo>
                    <a:pt x="128930" y="87389"/>
                  </a:lnTo>
                  <a:lnTo>
                    <a:pt x="126429" y="90029"/>
                  </a:lnTo>
                  <a:lnTo>
                    <a:pt x="123789" y="90029"/>
                  </a:lnTo>
                  <a:lnTo>
                    <a:pt x="118649" y="84888"/>
                  </a:lnTo>
                  <a:lnTo>
                    <a:pt x="116148" y="84888"/>
                  </a:lnTo>
                  <a:lnTo>
                    <a:pt x="113508" y="82249"/>
                  </a:lnTo>
                  <a:lnTo>
                    <a:pt x="108368" y="82249"/>
                  </a:lnTo>
                  <a:lnTo>
                    <a:pt x="105728" y="79747"/>
                  </a:lnTo>
                  <a:lnTo>
                    <a:pt x="103227" y="79747"/>
                  </a:lnTo>
                  <a:lnTo>
                    <a:pt x="103227" y="77247"/>
                  </a:lnTo>
                  <a:lnTo>
                    <a:pt x="100588" y="77247"/>
                  </a:lnTo>
                  <a:lnTo>
                    <a:pt x="92946" y="72106"/>
                  </a:lnTo>
                  <a:lnTo>
                    <a:pt x="90307" y="69467"/>
                  </a:lnTo>
                  <a:lnTo>
                    <a:pt x="85166" y="66966"/>
                  </a:lnTo>
                  <a:lnTo>
                    <a:pt x="80026" y="61825"/>
                  </a:lnTo>
                  <a:lnTo>
                    <a:pt x="80026" y="59186"/>
                  </a:lnTo>
                  <a:lnTo>
                    <a:pt x="77386" y="56685"/>
                  </a:lnTo>
                  <a:lnTo>
                    <a:pt x="77386" y="54045"/>
                  </a:lnTo>
                  <a:lnTo>
                    <a:pt x="74746" y="54045"/>
                  </a:lnTo>
                  <a:lnTo>
                    <a:pt x="77386" y="54045"/>
                  </a:lnTo>
                  <a:lnTo>
                    <a:pt x="74746" y="54045"/>
                  </a:lnTo>
                  <a:lnTo>
                    <a:pt x="74746" y="51544"/>
                  </a:lnTo>
                  <a:lnTo>
                    <a:pt x="77386" y="51544"/>
                  </a:lnTo>
                  <a:lnTo>
                    <a:pt x="74746" y="51544"/>
                  </a:lnTo>
                  <a:lnTo>
                    <a:pt x="74746" y="46404"/>
                  </a:lnTo>
                  <a:lnTo>
                    <a:pt x="74746" y="43764"/>
                  </a:lnTo>
                  <a:lnTo>
                    <a:pt x="72245" y="43764"/>
                  </a:lnTo>
                  <a:lnTo>
                    <a:pt x="72245" y="41263"/>
                  </a:lnTo>
                  <a:lnTo>
                    <a:pt x="67105" y="41263"/>
                  </a:lnTo>
                  <a:lnTo>
                    <a:pt x="67105" y="38484"/>
                  </a:lnTo>
                  <a:lnTo>
                    <a:pt x="61964" y="38484"/>
                  </a:lnTo>
                  <a:lnTo>
                    <a:pt x="59325" y="35984"/>
                  </a:lnTo>
                  <a:lnTo>
                    <a:pt x="56824" y="35984"/>
                  </a:lnTo>
                  <a:lnTo>
                    <a:pt x="54184" y="33344"/>
                  </a:lnTo>
                  <a:lnTo>
                    <a:pt x="46543" y="28203"/>
                  </a:lnTo>
                  <a:lnTo>
                    <a:pt x="43903" y="28203"/>
                  </a:lnTo>
                  <a:lnTo>
                    <a:pt x="41263" y="25703"/>
                  </a:lnTo>
                  <a:lnTo>
                    <a:pt x="38762" y="25703"/>
                  </a:lnTo>
                  <a:lnTo>
                    <a:pt x="38762" y="23202"/>
                  </a:lnTo>
                  <a:lnTo>
                    <a:pt x="33483" y="18061"/>
                  </a:lnTo>
                  <a:lnTo>
                    <a:pt x="30982" y="15421"/>
                  </a:lnTo>
                  <a:lnTo>
                    <a:pt x="28342" y="15421"/>
                  </a:lnTo>
                  <a:lnTo>
                    <a:pt x="25842" y="12921"/>
                  </a:lnTo>
                  <a:lnTo>
                    <a:pt x="23202" y="12921"/>
                  </a:lnTo>
                  <a:lnTo>
                    <a:pt x="23202" y="10281"/>
                  </a:lnTo>
                  <a:lnTo>
                    <a:pt x="20701" y="10281"/>
                  </a:lnTo>
                  <a:lnTo>
                    <a:pt x="18061" y="7780"/>
                  </a:lnTo>
                  <a:lnTo>
                    <a:pt x="15561" y="7780"/>
                  </a:lnTo>
                  <a:lnTo>
                    <a:pt x="15561" y="5140"/>
                  </a:lnTo>
                  <a:lnTo>
                    <a:pt x="12921" y="2640"/>
                  </a:lnTo>
                  <a:lnTo>
                    <a:pt x="7780" y="2640"/>
                  </a:lnTo>
                  <a:lnTo>
                    <a:pt x="2640" y="0"/>
                  </a:lnTo>
                  <a:lnTo>
                    <a:pt x="2640" y="5140"/>
                  </a:lnTo>
                  <a:lnTo>
                    <a:pt x="0" y="5140"/>
                  </a:lnTo>
                  <a:lnTo>
                    <a:pt x="0" y="7780"/>
                  </a:lnTo>
                  <a:lnTo>
                    <a:pt x="5141" y="12921"/>
                  </a:lnTo>
                  <a:lnTo>
                    <a:pt x="7780" y="12921"/>
                  </a:lnTo>
                  <a:lnTo>
                    <a:pt x="7780" y="15421"/>
                  </a:lnTo>
                  <a:lnTo>
                    <a:pt x="12921" y="20562"/>
                  </a:lnTo>
                  <a:lnTo>
                    <a:pt x="18061" y="25703"/>
                  </a:lnTo>
                  <a:lnTo>
                    <a:pt x="28342" y="30843"/>
                  </a:lnTo>
                  <a:lnTo>
                    <a:pt x="30982" y="30843"/>
                  </a:lnTo>
                  <a:lnTo>
                    <a:pt x="30982" y="3334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D0F3CFC5-B4A0-4D5C-BB7D-74CC2DC0C615}"/>
                </a:ext>
              </a:extLst>
            </p:cNvPr>
            <p:cNvSpPr/>
            <p:nvPr/>
          </p:nvSpPr>
          <p:spPr>
            <a:xfrm>
              <a:off x="7674336" y="5613742"/>
              <a:ext cx="27787" cy="55573"/>
            </a:xfrm>
            <a:custGeom>
              <a:avLst/>
              <a:gdLst>
                <a:gd name="connsiteX0" fmla="*/ 0 w 27786"/>
                <a:gd name="connsiteY0" fmla="*/ 0 h 55573"/>
                <a:gd name="connsiteX1" fmla="*/ 2501 w 27786"/>
                <a:gd name="connsiteY1" fmla="*/ 0 h 55573"/>
                <a:gd name="connsiteX2" fmla="*/ 5141 w 27786"/>
                <a:gd name="connsiteY2" fmla="*/ 2640 h 55573"/>
                <a:gd name="connsiteX3" fmla="*/ 5141 w 27786"/>
                <a:gd name="connsiteY3" fmla="*/ 5140 h 55573"/>
                <a:gd name="connsiteX4" fmla="*/ 7780 w 27786"/>
                <a:gd name="connsiteY4" fmla="*/ 5140 h 55573"/>
                <a:gd name="connsiteX5" fmla="*/ 10281 w 27786"/>
                <a:gd name="connsiteY5" fmla="*/ 7919 h 55573"/>
                <a:gd name="connsiteX6" fmla="*/ 12921 w 27786"/>
                <a:gd name="connsiteY6" fmla="*/ 7919 h 55573"/>
                <a:gd name="connsiteX7" fmla="*/ 12921 w 27786"/>
                <a:gd name="connsiteY7" fmla="*/ 5140 h 55573"/>
                <a:gd name="connsiteX8" fmla="*/ 15561 w 27786"/>
                <a:gd name="connsiteY8" fmla="*/ 5140 h 55573"/>
                <a:gd name="connsiteX9" fmla="*/ 15561 w 27786"/>
                <a:gd name="connsiteY9" fmla="*/ 7919 h 55573"/>
                <a:gd name="connsiteX10" fmla="*/ 20701 w 27786"/>
                <a:gd name="connsiteY10" fmla="*/ 13060 h 55573"/>
                <a:gd name="connsiteX11" fmla="*/ 23202 w 27786"/>
                <a:gd name="connsiteY11" fmla="*/ 13060 h 55573"/>
                <a:gd name="connsiteX12" fmla="*/ 23202 w 27786"/>
                <a:gd name="connsiteY12" fmla="*/ 15560 h 55573"/>
                <a:gd name="connsiteX13" fmla="*/ 25842 w 27786"/>
                <a:gd name="connsiteY13" fmla="*/ 15560 h 55573"/>
                <a:gd name="connsiteX14" fmla="*/ 23202 w 27786"/>
                <a:gd name="connsiteY14" fmla="*/ 15560 h 55573"/>
                <a:gd name="connsiteX15" fmla="*/ 25842 w 27786"/>
                <a:gd name="connsiteY15" fmla="*/ 18200 h 55573"/>
                <a:gd name="connsiteX16" fmla="*/ 25842 w 27786"/>
                <a:gd name="connsiteY16" fmla="*/ 28482 h 55573"/>
                <a:gd name="connsiteX17" fmla="*/ 25842 w 27786"/>
                <a:gd name="connsiteY17" fmla="*/ 30982 h 55573"/>
                <a:gd name="connsiteX18" fmla="*/ 28342 w 27786"/>
                <a:gd name="connsiteY18" fmla="*/ 33622 h 55573"/>
                <a:gd name="connsiteX19" fmla="*/ 28342 w 27786"/>
                <a:gd name="connsiteY19" fmla="*/ 30982 h 55573"/>
                <a:gd name="connsiteX20" fmla="*/ 30982 w 27786"/>
                <a:gd name="connsiteY20" fmla="*/ 30982 h 55573"/>
                <a:gd name="connsiteX21" fmla="*/ 30982 w 27786"/>
                <a:gd name="connsiteY21" fmla="*/ 28482 h 55573"/>
                <a:gd name="connsiteX22" fmla="*/ 33483 w 27786"/>
                <a:gd name="connsiteY22" fmla="*/ 28482 h 55573"/>
                <a:gd name="connsiteX23" fmla="*/ 33483 w 27786"/>
                <a:gd name="connsiteY23" fmla="*/ 30982 h 55573"/>
                <a:gd name="connsiteX24" fmla="*/ 36123 w 27786"/>
                <a:gd name="connsiteY24" fmla="*/ 30982 h 55573"/>
                <a:gd name="connsiteX25" fmla="*/ 33483 w 27786"/>
                <a:gd name="connsiteY25" fmla="*/ 30982 h 55573"/>
                <a:gd name="connsiteX26" fmla="*/ 36123 w 27786"/>
                <a:gd name="connsiteY26" fmla="*/ 30982 h 55573"/>
                <a:gd name="connsiteX27" fmla="*/ 33483 w 27786"/>
                <a:gd name="connsiteY27" fmla="*/ 30982 h 55573"/>
                <a:gd name="connsiteX28" fmla="*/ 36123 w 27786"/>
                <a:gd name="connsiteY28" fmla="*/ 30982 h 55573"/>
                <a:gd name="connsiteX29" fmla="*/ 33483 w 27786"/>
                <a:gd name="connsiteY29" fmla="*/ 30982 h 55573"/>
                <a:gd name="connsiteX30" fmla="*/ 33483 w 27786"/>
                <a:gd name="connsiteY30" fmla="*/ 33622 h 55573"/>
                <a:gd name="connsiteX31" fmla="*/ 30982 w 27786"/>
                <a:gd name="connsiteY31" fmla="*/ 33622 h 55573"/>
                <a:gd name="connsiteX32" fmla="*/ 30982 w 27786"/>
                <a:gd name="connsiteY32" fmla="*/ 30982 h 55573"/>
                <a:gd name="connsiteX33" fmla="*/ 28342 w 27786"/>
                <a:gd name="connsiteY33" fmla="*/ 33622 h 55573"/>
                <a:gd name="connsiteX34" fmla="*/ 28342 w 27786"/>
                <a:gd name="connsiteY34" fmla="*/ 36123 h 55573"/>
                <a:gd name="connsiteX35" fmla="*/ 30982 w 27786"/>
                <a:gd name="connsiteY35" fmla="*/ 36123 h 55573"/>
                <a:gd name="connsiteX36" fmla="*/ 33483 w 27786"/>
                <a:gd name="connsiteY36" fmla="*/ 38762 h 55573"/>
                <a:gd name="connsiteX37" fmla="*/ 36123 w 27786"/>
                <a:gd name="connsiteY37" fmla="*/ 38762 h 55573"/>
                <a:gd name="connsiteX38" fmla="*/ 36123 w 27786"/>
                <a:gd name="connsiteY38" fmla="*/ 41263 h 55573"/>
                <a:gd name="connsiteX39" fmla="*/ 38623 w 27786"/>
                <a:gd name="connsiteY39" fmla="*/ 41263 h 55573"/>
                <a:gd name="connsiteX40" fmla="*/ 38623 w 27786"/>
                <a:gd name="connsiteY40" fmla="*/ 46404 h 55573"/>
                <a:gd name="connsiteX41" fmla="*/ 38623 w 27786"/>
                <a:gd name="connsiteY41" fmla="*/ 51544 h 55573"/>
                <a:gd name="connsiteX42" fmla="*/ 41263 w 27786"/>
                <a:gd name="connsiteY42" fmla="*/ 51544 h 55573"/>
                <a:gd name="connsiteX43" fmla="*/ 41263 w 27786"/>
                <a:gd name="connsiteY43" fmla="*/ 54045 h 55573"/>
                <a:gd name="connsiteX44" fmla="*/ 36123 w 27786"/>
                <a:gd name="connsiteY44" fmla="*/ 54045 h 55573"/>
                <a:gd name="connsiteX45" fmla="*/ 30982 w 27786"/>
                <a:gd name="connsiteY45" fmla="*/ 54045 h 55573"/>
                <a:gd name="connsiteX46" fmla="*/ 25842 w 27786"/>
                <a:gd name="connsiteY46" fmla="*/ 54045 h 55573"/>
                <a:gd name="connsiteX47" fmla="*/ 25842 w 27786"/>
                <a:gd name="connsiteY47" fmla="*/ 56685 h 55573"/>
                <a:gd name="connsiteX48" fmla="*/ 28342 w 27786"/>
                <a:gd name="connsiteY48" fmla="*/ 56685 h 55573"/>
                <a:gd name="connsiteX49" fmla="*/ 25842 w 27786"/>
                <a:gd name="connsiteY49" fmla="*/ 56685 h 55573"/>
                <a:gd name="connsiteX50" fmla="*/ 25842 w 27786"/>
                <a:gd name="connsiteY50" fmla="*/ 59186 h 55573"/>
                <a:gd name="connsiteX51" fmla="*/ 25842 w 27786"/>
                <a:gd name="connsiteY51" fmla="*/ 56685 h 55573"/>
                <a:gd name="connsiteX52" fmla="*/ 28342 w 27786"/>
                <a:gd name="connsiteY52" fmla="*/ 56685 h 55573"/>
                <a:gd name="connsiteX53" fmla="*/ 28342 w 27786"/>
                <a:gd name="connsiteY53" fmla="*/ 59186 h 55573"/>
                <a:gd name="connsiteX54" fmla="*/ 25842 w 27786"/>
                <a:gd name="connsiteY54" fmla="*/ 59186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786" h="55573">
                  <a:moveTo>
                    <a:pt x="0" y="0"/>
                  </a:moveTo>
                  <a:lnTo>
                    <a:pt x="2501" y="0"/>
                  </a:lnTo>
                  <a:lnTo>
                    <a:pt x="5141" y="2640"/>
                  </a:lnTo>
                  <a:lnTo>
                    <a:pt x="5141" y="5140"/>
                  </a:lnTo>
                  <a:lnTo>
                    <a:pt x="7780" y="5140"/>
                  </a:lnTo>
                  <a:lnTo>
                    <a:pt x="10281" y="7919"/>
                  </a:lnTo>
                  <a:lnTo>
                    <a:pt x="12921" y="7919"/>
                  </a:lnTo>
                  <a:lnTo>
                    <a:pt x="12921" y="5140"/>
                  </a:lnTo>
                  <a:lnTo>
                    <a:pt x="15561" y="5140"/>
                  </a:lnTo>
                  <a:lnTo>
                    <a:pt x="15561" y="7919"/>
                  </a:lnTo>
                  <a:lnTo>
                    <a:pt x="20701" y="13060"/>
                  </a:lnTo>
                  <a:lnTo>
                    <a:pt x="23202" y="13060"/>
                  </a:lnTo>
                  <a:lnTo>
                    <a:pt x="23202" y="15560"/>
                  </a:lnTo>
                  <a:lnTo>
                    <a:pt x="25842" y="15560"/>
                  </a:lnTo>
                  <a:lnTo>
                    <a:pt x="23202" y="15560"/>
                  </a:lnTo>
                  <a:lnTo>
                    <a:pt x="25842" y="18200"/>
                  </a:lnTo>
                  <a:lnTo>
                    <a:pt x="25842" y="28482"/>
                  </a:lnTo>
                  <a:lnTo>
                    <a:pt x="25842" y="30982"/>
                  </a:lnTo>
                  <a:lnTo>
                    <a:pt x="28342" y="33622"/>
                  </a:lnTo>
                  <a:lnTo>
                    <a:pt x="28342" y="30982"/>
                  </a:lnTo>
                  <a:lnTo>
                    <a:pt x="30982" y="30982"/>
                  </a:lnTo>
                  <a:lnTo>
                    <a:pt x="30982" y="28482"/>
                  </a:lnTo>
                  <a:lnTo>
                    <a:pt x="33483" y="28482"/>
                  </a:lnTo>
                  <a:lnTo>
                    <a:pt x="33483" y="30982"/>
                  </a:lnTo>
                  <a:lnTo>
                    <a:pt x="36123" y="30982"/>
                  </a:lnTo>
                  <a:lnTo>
                    <a:pt x="33483" y="30982"/>
                  </a:lnTo>
                  <a:lnTo>
                    <a:pt x="36123" y="30982"/>
                  </a:lnTo>
                  <a:lnTo>
                    <a:pt x="33483" y="30982"/>
                  </a:lnTo>
                  <a:lnTo>
                    <a:pt x="36123" y="30982"/>
                  </a:lnTo>
                  <a:lnTo>
                    <a:pt x="33483" y="30982"/>
                  </a:lnTo>
                  <a:lnTo>
                    <a:pt x="33483" y="33622"/>
                  </a:lnTo>
                  <a:lnTo>
                    <a:pt x="30982" y="33622"/>
                  </a:lnTo>
                  <a:lnTo>
                    <a:pt x="30982" y="30982"/>
                  </a:lnTo>
                  <a:lnTo>
                    <a:pt x="28342" y="33622"/>
                  </a:lnTo>
                  <a:lnTo>
                    <a:pt x="28342" y="36123"/>
                  </a:lnTo>
                  <a:lnTo>
                    <a:pt x="30982" y="36123"/>
                  </a:lnTo>
                  <a:lnTo>
                    <a:pt x="33483" y="38762"/>
                  </a:lnTo>
                  <a:lnTo>
                    <a:pt x="36123" y="38762"/>
                  </a:lnTo>
                  <a:lnTo>
                    <a:pt x="36123" y="41263"/>
                  </a:lnTo>
                  <a:lnTo>
                    <a:pt x="38623" y="41263"/>
                  </a:lnTo>
                  <a:lnTo>
                    <a:pt x="38623" y="46404"/>
                  </a:lnTo>
                  <a:lnTo>
                    <a:pt x="38623" y="51544"/>
                  </a:lnTo>
                  <a:lnTo>
                    <a:pt x="41263" y="51544"/>
                  </a:lnTo>
                  <a:lnTo>
                    <a:pt x="41263" y="54045"/>
                  </a:lnTo>
                  <a:lnTo>
                    <a:pt x="36123" y="54045"/>
                  </a:lnTo>
                  <a:lnTo>
                    <a:pt x="30982" y="54045"/>
                  </a:lnTo>
                  <a:lnTo>
                    <a:pt x="25842" y="54045"/>
                  </a:lnTo>
                  <a:lnTo>
                    <a:pt x="25842" y="56685"/>
                  </a:lnTo>
                  <a:lnTo>
                    <a:pt x="28342" y="56685"/>
                  </a:lnTo>
                  <a:lnTo>
                    <a:pt x="25842" y="56685"/>
                  </a:lnTo>
                  <a:lnTo>
                    <a:pt x="25842" y="59186"/>
                  </a:lnTo>
                  <a:lnTo>
                    <a:pt x="25842" y="56685"/>
                  </a:lnTo>
                  <a:lnTo>
                    <a:pt x="28342" y="56685"/>
                  </a:lnTo>
                  <a:lnTo>
                    <a:pt x="28342" y="59186"/>
                  </a:lnTo>
                  <a:lnTo>
                    <a:pt x="25842" y="5918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5F8ACF49-406E-4B28-8BE7-AC8F48330E27}"/>
                </a:ext>
              </a:extLst>
            </p:cNvPr>
            <p:cNvSpPr/>
            <p:nvPr/>
          </p:nvSpPr>
          <p:spPr>
            <a:xfrm>
              <a:off x="7862868" y="5711551"/>
              <a:ext cx="41680" cy="27787"/>
            </a:xfrm>
            <a:custGeom>
              <a:avLst/>
              <a:gdLst>
                <a:gd name="connsiteX0" fmla="*/ 48904 w 41679"/>
                <a:gd name="connsiteY0" fmla="*/ 28203 h 27786"/>
                <a:gd name="connsiteX1" fmla="*/ 51544 w 41679"/>
                <a:gd name="connsiteY1" fmla="*/ 28203 h 27786"/>
                <a:gd name="connsiteX2" fmla="*/ 48904 w 41679"/>
                <a:gd name="connsiteY2" fmla="*/ 28203 h 27786"/>
                <a:gd name="connsiteX3" fmla="*/ 48904 w 41679"/>
                <a:gd name="connsiteY3" fmla="*/ 25564 h 27786"/>
                <a:gd name="connsiteX4" fmla="*/ 46404 w 41679"/>
                <a:gd name="connsiteY4" fmla="*/ 23063 h 27786"/>
                <a:gd name="connsiteX5" fmla="*/ 46404 w 41679"/>
                <a:gd name="connsiteY5" fmla="*/ 20423 h 27786"/>
                <a:gd name="connsiteX6" fmla="*/ 46404 w 41679"/>
                <a:gd name="connsiteY6" fmla="*/ 23063 h 27786"/>
                <a:gd name="connsiteX7" fmla="*/ 43764 w 41679"/>
                <a:gd name="connsiteY7" fmla="*/ 20423 h 27786"/>
                <a:gd name="connsiteX8" fmla="*/ 38623 w 41679"/>
                <a:gd name="connsiteY8" fmla="*/ 20423 h 27786"/>
                <a:gd name="connsiteX9" fmla="*/ 33483 w 41679"/>
                <a:gd name="connsiteY9" fmla="*/ 20423 h 27786"/>
                <a:gd name="connsiteX10" fmla="*/ 30843 w 41679"/>
                <a:gd name="connsiteY10" fmla="*/ 20423 h 27786"/>
                <a:gd name="connsiteX11" fmla="*/ 35984 w 41679"/>
                <a:gd name="connsiteY11" fmla="*/ 20423 h 27786"/>
                <a:gd name="connsiteX12" fmla="*/ 33483 w 41679"/>
                <a:gd name="connsiteY12" fmla="*/ 23063 h 27786"/>
                <a:gd name="connsiteX13" fmla="*/ 30843 w 41679"/>
                <a:gd name="connsiteY13" fmla="*/ 23063 h 27786"/>
                <a:gd name="connsiteX14" fmla="*/ 30843 w 41679"/>
                <a:gd name="connsiteY14" fmla="*/ 25564 h 27786"/>
                <a:gd name="connsiteX15" fmla="*/ 33483 w 41679"/>
                <a:gd name="connsiteY15" fmla="*/ 25564 h 27786"/>
                <a:gd name="connsiteX16" fmla="*/ 30843 w 41679"/>
                <a:gd name="connsiteY16" fmla="*/ 25564 h 27786"/>
                <a:gd name="connsiteX17" fmla="*/ 30843 w 41679"/>
                <a:gd name="connsiteY17" fmla="*/ 23063 h 27786"/>
                <a:gd name="connsiteX18" fmla="*/ 28203 w 41679"/>
                <a:gd name="connsiteY18" fmla="*/ 23063 h 27786"/>
                <a:gd name="connsiteX19" fmla="*/ 30843 w 41679"/>
                <a:gd name="connsiteY19" fmla="*/ 20423 h 27786"/>
                <a:gd name="connsiteX20" fmla="*/ 30843 w 41679"/>
                <a:gd name="connsiteY20" fmla="*/ 15283 h 27786"/>
                <a:gd name="connsiteX21" fmla="*/ 25703 w 41679"/>
                <a:gd name="connsiteY21" fmla="*/ 15283 h 27786"/>
                <a:gd name="connsiteX22" fmla="*/ 23063 w 41679"/>
                <a:gd name="connsiteY22" fmla="*/ 15283 h 27786"/>
                <a:gd name="connsiteX23" fmla="*/ 23063 w 41679"/>
                <a:gd name="connsiteY23" fmla="*/ 17922 h 27786"/>
                <a:gd name="connsiteX24" fmla="*/ 20562 w 41679"/>
                <a:gd name="connsiteY24" fmla="*/ 15283 h 27786"/>
                <a:gd name="connsiteX25" fmla="*/ 20562 w 41679"/>
                <a:gd name="connsiteY25" fmla="*/ 17922 h 27786"/>
                <a:gd name="connsiteX26" fmla="*/ 20562 w 41679"/>
                <a:gd name="connsiteY26" fmla="*/ 15283 h 27786"/>
                <a:gd name="connsiteX27" fmla="*/ 17922 w 41679"/>
                <a:gd name="connsiteY27" fmla="*/ 15283 h 27786"/>
                <a:gd name="connsiteX28" fmla="*/ 12782 w 41679"/>
                <a:gd name="connsiteY28" fmla="*/ 10142 h 27786"/>
                <a:gd name="connsiteX29" fmla="*/ 10281 w 41679"/>
                <a:gd name="connsiteY29" fmla="*/ 10142 h 27786"/>
                <a:gd name="connsiteX30" fmla="*/ 12782 w 41679"/>
                <a:gd name="connsiteY30" fmla="*/ 10142 h 27786"/>
                <a:gd name="connsiteX31" fmla="*/ 10281 w 41679"/>
                <a:gd name="connsiteY31" fmla="*/ 7641 h 27786"/>
                <a:gd name="connsiteX32" fmla="*/ 7641 w 41679"/>
                <a:gd name="connsiteY32" fmla="*/ 7641 h 27786"/>
                <a:gd name="connsiteX33" fmla="*/ 7641 w 41679"/>
                <a:gd name="connsiteY33" fmla="*/ 10142 h 27786"/>
                <a:gd name="connsiteX34" fmla="*/ 2501 w 41679"/>
                <a:gd name="connsiteY34" fmla="*/ 7641 h 27786"/>
                <a:gd name="connsiteX35" fmla="*/ 2501 w 41679"/>
                <a:gd name="connsiteY35" fmla="*/ 2501 h 27786"/>
                <a:gd name="connsiteX36" fmla="*/ 0 w 41679"/>
                <a:gd name="connsiteY36" fmla="*/ 0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679" h="27786">
                  <a:moveTo>
                    <a:pt x="48904" y="28203"/>
                  </a:moveTo>
                  <a:lnTo>
                    <a:pt x="51544" y="28203"/>
                  </a:lnTo>
                  <a:lnTo>
                    <a:pt x="48904" y="28203"/>
                  </a:lnTo>
                  <a:lnTo>
                    <a:pt x="48904" y="25564"/>
                  </a:lnTo>
                  <a:lnTo>
                    <a:pt x="46404" y="23063"/>
                  </a:lnTo>
                  <a:lnTo>
                    <a:pt x="46404" y="20423"/>
                  </a:lnTo>
                  <a:lnTo>
                    <a:pt x="46404" y="23063"/>
                  </a:lnTo>
                  <a:lnTo>
                    <a:pt x="43764" y="20423"/>
                  </a:lnTo>
                  <a:lnTo>
                    <a:pt x="38623" y="20423"/>
                  </a:lnTo>
                  <a:lnTo>
                    <a:pt x="33483" y="20423"/>
                  </a:lnTo>
                  <a:lnTo>
                    <a:pt x="30843" y="20423"/>
                  </a:lnTo>
                  <a:lnTo>
                    <a:pt x="35984" y="20423"/>
                  </a:lnTo>
                  <a:lnTo>
                    <a:pt x="33483" y="23063"/>
                  </a:lnTo>
                  <a:lnTo>
                    <a:pt x="30843" y="23063"/>
                  </a:lnTo>
                  <a:lnTo>
                    <a:pt x="30843" y="25564"/>
                  </a:lnTo>
                  <a:lnTo>
                    <a:pt x="33483" y="25564"/>
                  </a:lnTo>
                  <a:lnTo>
                    <a:pt x="30843" y="25564"/>
                  </a:lnTo>
                  <a:lnTo>
                    <a:pt x="30843" y="23063"/>
                  </a:lnTo>
                  <a:lnTo>
                    <a:pt x="28203" y="23063"/>
                  </a:lnTo>
                  <a:lnTo>
                    <a:pt x="30843" y="20423"/>
                  </a:lnTo>
                  <a:lnTo>
                    <a:pt x="30843" y="15283"/>
                  </a:lnTo>
                  <a:lnTo>
                    <a:pt x="25703" y="15283"/>
                  </a:lnTo>
                  <a:lnTo>
                    <a:pt x="23063" y="15283"/>
                  </a:lnTo>
                  <a:lnTo>
                    <a:pt x="23063" y="17922"/>
                  </a:lnTo>
                  <a:lnTo>
                    <a:pt x="20562" y="15283"/>
                  </a:lnTo>
                  <a:lnTo>
                    <a:pt x="20562" y="17922"/>
                  </a:lnTo>
                  <a:lnTo>
                    <a:pt x="20562" y="15283"/>
                  </a:lnTo>
                  <a:lnTo>
                    <a:pt x="17922" y="15283"/>
                  </a:lnTo>
                  <a:lnTo>
                    <a:pt x="12782" y="10142"/>
                  </a:lnTo>
                  <a:lnTo>
                    <a:pt x="10281" y="10142"/>
                  </a:lnTo>
                  <a:lnTo>
                    <a:pt x="12782" y="10142"/>
                  </a:lnTo>
                  <a:lnTo>
                    <a:pt x="10281" y="7641"/>
                  </a:lnTo>
                  <a:lnTo>
                    <a:pt x="7641" y="7641"/>
                  </a:lnTo>
                  <a:lnTo>
                    <a:pt x="7641" y="10142"/>
                  </a:lnTo>
                  <a:lnTo>
                    <a:pt x="2501" y="7641"/>
                  </a:lnTo>
                  <a:lnTo>
                    <a:pt x="2501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58953F9F-0CE6-48B5-808D-ED8B37DAAE72}"/>
                </a:ext>
              </a:extLst>
            </p:cNvPr>
            <p:cNvSpPr/>
            <p:nvPr/>
          </p:nvSpPr>
          <p:spPr>
            <a:xfrm>
              <a:off x="8270776" y="2079979"/>
              <a:ext cx="13893" cy="13893"/>
            </a:xfrm>
            <a:custGeom>
              <a:avLst/>
              <a:gdLst>
                <a:gd name="connsiteX0" fmla="*/ 0 w 0"/>
                <a:gd name="connsiteY0" fmla="*/ 2501 h 0"/>
                <a:gd name="connsiteX1" fmla="*/ 0 w 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>
                  <a:moveTo>
                    <a:pt x="0" y="2501"/>
                  </a:moveTo>
                  <a:lnTo>
                    <a:pt x="0" y="0"/>
                  </a:lnTo>
                </a:path>
              </a:pathLst>
            </a:custGeom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33D2561-1815-42A1-B2CE-5A015CA684B9}"/>
                </a:ext>
              </a:extLst>
            </p:cNvPr>
            <p:cNvSpPr/>
            <p:nvPr/>
          </p:nvSpPr>
          <p:spPr>
            <a:xfrm>
              <a:off x="7511645" y="2285461"/>
              <a:ext cx="13893" cy="13893"/>
            </a:xfrm>
            <a:custGeom>
              <a:avLst/>
              <a:gdLst>
                <a:gd name="connsiteX0" fmla="*/ 2640 w 0"/>
                <a:gd name="connsiteY0" fmla="*/ 5141 h 0"/>
                <a:gd name="connsiteX1" fmla="*/ 5279 w 0"/>
                <a:gd name="connsiteY1" fmla="*/ 5141 h 0"/>
                <a:gd name="connsiteX2" fmla="*/ 5279 w 0"/>
                <a:gd name="connsiteY2" fmla="*/ 0 h 0"/>
                <a:gd name="connsiteX3" fmla="*/ 2640 w 0"/>
                <a:gd name="connsiteY3" fmla="*/ 0 h 0"/>
                <a:gd name="connsiteX4" fmla="*/ 2640 w 0"/>
                <a:gd name="connsiteY4" fmla="*/ 2501 h 0"/>
                <a:gd name="connsiteX5" fmla="*/ 2640 w 0"/>
                <a:gd name="connsiteY5" fmla="*/ 0 h 0"/>
                <a:gd name="connsiteX6" fmla="*/ 0 w 0"/>
                <a:gd name="connsiteY6" fmla="*/ 0 h 0"/>
                <a:gd name="connsiteX7" fmla="*/ 0 w 0"/>
                <a:gd name="connsiteY7" fmla="*/ 2501 h 0"/>
                <a:gd name="connsiteX8" fmla="*/ 2640 w 0"/>
                <a:gd name="connsiteY8" fmla="*/ 2501 h 0"/>
                <a:gd name="connsiteX9" fmla="*/ 2640 w 0"/>
                <a:gd name="connsiteY9" fmla="*/ 5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>
                  <a:moveTo>
                    <a:pt x="2640" y="5141"/>
                  </a:moveTo>
                  <a:lnTo>
                    <a:pt x="5279" y="5141"/>
                  </a:lnTo>
                  <a:lnTo>
                    <a:pt x="5279" y="0"/>
                  </a:lnTo>
                  <a:lnTo>
                    <a:pt x="2640" y="0"/>
                  </a:lnTo>
                  <a:lnTo>
                    <a:pt x="2640" y="2501"/>
                  </a:lnTo>
                  <a:lnTo>
                    <a:pt x="2640" y="0"/>
                  </a:lnTo>
                  <a:lnTo>
                    <a:pt x="0" y="0"/>
                  </a:lnTo>
                  <a:lnTo>
                    <a:pt x="0" y="2501"/>
                  </a:lnTo>
                  <a:lnTo>
                    <a:pt x="2640" y="2501"/>
                  </a:lnTo>
                  <a:lnTo>
                    <a:pt x="2640" y="5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9AE88AB-43D3-4A59-8032-A73B52482A2E}"/>
                </a:ext>
              </a:extLst>
            </p:cNvPr>
            <p:cNvSpPr/>
            <p:nvPr/>
          </p:nvSpPr>
          <p:spPr>
            <a:xfrm>
              <a:off x="7883430" y="2316304"/>
              <a:ext cx="13893" cy="13893"/>
            </a:xfrm>
            <a:custGeom>
              <a:avLst/>
              <a:gdLst>
                <a:gd name="connsiteX0" fmla="*/ 0 w 0"/>
                <a:gd name="connsiteY0" fmla="*/ 0 h 0"/>
                <a:gd name="connsiteX1" fmla="*/ 10281 w 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281" y="0"/>
                  </a:lnTo>
                </a:path>
              </a:pathLst>
            </a:custGeom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C21683A-D620-47D8-802E-9E5FAF56FA9E}"/>
                </a:ext>
              </a:extLst>
            </p:cNvPr>
            <p:cNvSpPr/>
            <p:nvPr/>
          </p:nvSpPr>
          <p:spPr>
            <a:xfrm>
              <a:off x="7462463" y="2287961"/>
              <a:ext cx="41680" cy="69467"/>
            </a:xfrm>
            <a:custGeom>
              <a:avLst/>
              <a:gdLst>
                <a:gd name="connsiteX0" fmla="*/ 0 w 41679"/>
                <a:gd name="connsiteY0" fmla="*/ 77108 h 69466"/>
                <a:gd name="connsiteX1" fmla="*/ 2779 w 41679"/>
                <a:gd name="connsiteY1" fmla="*/ 77108 h 69466"/>
                <a:gd name="connsiteX2" fmla="*/ 2779 w 41679"/>
                <a:gd name="connsiteY2" fmla="*/ 74468 h 69466"/>
                <a:gd name="connsiteX3" fmla="*/ 7919 w 41679"/>
                <a:gd name="connsiteY3" fmla="*/ 74468 h 69466"/>
                <a:gd name="connsiteX4" fmla="*/ 7919 w 41679"/>
                <a:gd name="connsiteY4" fmla="*/ 71967 h 69466"/>
                <a:gd name="connsiteX5" fmla="*/ 13060 w 41679"/>
                <a:gd name="connsiteY5" fmla="*/ 71967 h 69466"/>
                <a:gd name="connsiteX6" fmla="*/ 18339 w 41679"/>
                <a:gd name="connsiteY6" fmla="*/ 69328 h 69466"/>
                <a:gd name="connsiteX7" fmla="*/ 20840 w 41679"/>
                <a:gd name="connsiteY7" fmla="*/ 69328 h 69466"/>
                <a:gd name="connsiteX8" fmla="*/ 23480 w 41679"/>
                <a:gd name="connsiteY8" fmla="*/ 66827 h 69466"/>
                <a:gd name="connsiteX9" fmla="*/ 25981 w 41679"/>
                <a:gd name="connsiteY9" fmla="*/ 66827 h 69466"/>
                <a:gd name="connsiteX10" fmla="*/ 25981 w 41679"/>
                <a:gd name="connsiteY10" fmla="*/ 69328 h 69466"/>
                <a:gd name="connsiteX11" fmla="*/ 28620 w 41679"/>
                <a:gd name="connsiteY11" fmla="*/ 66827 h 69466"/>
                <a:gd name="connsiteX12" fmla="*/ 28620 w 41679"/>
                <a:gd name="connsiteY12" fmla="*/ 69328 h 69466"/>
                <a:gd name="connsiteX13" fmla="*/ 33761 w 41679"/>
                <a:gd name="connsiteY13" fmla="*/ 69328 h 69466"/>
                <a:gd name="connsiteX14" fmla="*/ 33761 w 41679"/>
                <a:gd name="connsiteY14" fmla="*/ 66827 h 69466"/>
                <a:gd name="connsiteX15" fmla="*/ 38901 w 41679"/>
                <a:gd name="connsiteY15" fmla="*/ 66827 h 69466"/>
                <a:gd name="connsiteX16" fmla="*/ 41541 w 41679"/>
                <a:gd name="connsiteY16" fmla="*/ 64187 h 69466"/>
                <a:gd name="connsiteX17" fmla="*/ 44042 w 41679"/>
                <a:gd name="connsiteY17" fmla="*/ 64187 h 69466"/>
                <a:gd name="connsiteX18" fmla="*/ 44042 w 41679"/>
                <a:gd name="connsiteY18" fmla="*/ 59185 h 69466"/>
                <a:gd name="connsiteX19" fmla="*/ 46682 w 41679"/>
                <a:gd name="connsiteY19" fmla="*/ 59185 h 69466"/>
                <a:gd name="connsiteX20" fmla="*/ 46682 w 41679"/>
                <a:gd name="connsiteY20" fmla="*/ 56546 h 69466"/>
                <a:gd name="connsiteX21" fmla="*/ 49182 w 41679"/>
                <a:gd name="connsiteY21" fmla="*/ 54045 h 69466"/>
                <a:gd name="connsiteX22" fmla="*/ 51822 w 41679"/>
                <a:gd name="connsiteY22" fmla="*/ 54045 h 69466"/>
                <a:gd name="connsiteX23" fmla="*/ 49182 w 41679"/>
                <a:gd name="connsiteY23" fmla="*/ 54045 h 69466"/>
                <a:gd name="connsiteX24" fmla="*/ 49182 w 41679"/>
                <a:gd name="connsiteY24" fmla="*/ 51405 h 69466"/>
                <a:gd name="connsiteX25" fmla="*/ 51822 w 41679"/>
                <a:gd name="connsiteY25" fmla="*/ 51405 h 69466"/>
                <a:gd name="connsiteX26" fmla="*/ 46682 w 41679"/>
                <a:gd name="connsiteY26" fmla="*/ 46265 h 69466"/>
                <a:gd name="connsiteX27" fmla="*/ 46682 w 41679"/>
                <a:gd name="connsiteY27" fmla="*/ 41124 h 69466"/>
                <a:gd name="connsiteX28" fmla="*/ 46682 w 41679"/>
                <a:gd name="connsiteY28" fmla="*/ 38484 h 69466"/>
                <a:gd name="connsiteX29" fmla="*/ 49182 w 41679"/>
                <a:gd name="connsiteY29" fmla="*/ 35984 h 69466"/>
                <a:gd name="connsiteX30" fmla="*/ 49182 w 41679"/>
                <a:gd name="connsiteY30" fmla="*/ 38484 h 69466"/>
                <a:gd name="connsiteX31" fmla="*/ 49182 w 41679"/>
                <a:gd name="connsiteY31" fmla="*/ 28342 h 69466"/>
                <a:gd name="connsiteX32" fmla="*/ 46682 w 41679"/>
                <a:gd name="connsiteY32" fmla="*/ 28342 h 69466"/>
                <a:gd name="connsiteX33" fmla="*/ 46682 w 41679"/>
                <a:gd name="connsiteY33" fmla="*/ 30843 h 69466"/>
                <a:gd name="connsiteX34" fmla="*/ 44042 w 41679"/>
                <a:gd name="connsiteY34" fmla="*/ 30843 h 69466"/>
                <a:gd name="connsiteX35" fmla="*/ 44042 w 41679"/>
                <a:gd name="connsiteY35" fmla="*/ 28342 h 69466"/>
                <a:gd name="connsiteX36" fmla="*/ 41541 w 41679"/>
                <a:gd name="connsiteY36" fmla="*/ 23202 h 69466"/>
                <a:gd name="connsiteX37" fmla="*/ 41541 w 41679"/>
                <a:gd name="connsiteY37" fmla="*/ 18061 h 69466"/>
                <a:gd name="connsiteX38" fmla="*/ 41541 w 41679"/>
                <a:gd name="connsiteY38" fmla="*/ 12921 h 69466"/>
                <a:gd name="connsiteX39" fmla="*/ 51822 w 41679"/>
                <a:gd name="connsiteY39" fmla="*/ 2640 h 69466"/>
                <a:gd name="connsiteX40" fmla="*/ 51822 w 41679"/>
                <a:gd name="connsiteY40" fmla="*/ 0 h 69466"/>
                <a:gd name="connsiteX41" fmla="*/ 49182 w 41679"/>
                <a:gd name="connsiteY41" fmla="*/ 2640 h 69466"/>
                <a:gd name="connsiteX42" fmla="*/ 49182 w 41679"/>
                <a:gd name="connsiteY42" fmla="*/ 0 h 69466"/>
                <a:gd name="connsiteX43" fmla="*/ 49182 w 41679"/>
                <a:gd name="connsiteY43" fmla="*/ 2640 h 69466"/>
                <a:gd name="connsiteX44" fmla="*/ 49182 w 41679"/>
                <a:gd name="connsiteY44" fmla="*/ 0 h 69466"/>
                <a:gd name="connsiteX45" fmla="*/ 46682 w 41679"/>
                <a:gd name="connsiteY45" fmla="*/ 0 h 69466"/>
                <a:gd name="connsiteX46" fmla="*/ 41541 w 41679"/>
                <a:gd name="connsiteY46" fmla="*/ 0 h 69466"/>
                <a:gd name="connsiteX47" fmla="*/ 38901 w 41679"/>
                <a:gd name="connsiteY47" fmla="*/ 2640 h 69466"/>
                <a:gd name="connsiteX48" fmla="*/ 33761 w 41679"/>
                <a:gd name="connsiteY48" fmla="*/ 5141 h 69466"/>
                <a:gd name="connsiteX49" fmla="*/ 31121 w 41679"/>
                <a:gd name="connsiteY49" fmla="*/ 7780 h 69466"/>
                <a:gd name="connsiteX50" fmla="*/ 28620 w 41679"/>
                <a:gd name="connsiteY50" fmla="*/ 5141 h 69466"/>
                <a:gd name="connsiteX51" fmla="*/ 25981 w 41679"/>
                <a:gd name="connsiteY51" fmla="*/ 5141 h 69466"/>
                <a:gd name="connsiteX52" fmla="*/ 20840 w 41679"/>
                <a:gd name="connsiteY52" fmla="*/ 2640 h 69466"/>
                <a:gd name="connsiteX53" fmla="*/ 18339 w 41679"/>
                <a:gd name="connsiteY53" fmla="*/ 2640 h 69466"/>
                <a:gd name="connsiteX54" fmla="*/ 13060 w 41679"/>
                <a:gd name="connsiteY54" fmla="*/ 0 h 69466"/>
                <a:gd name="connsiteX55" fmla="*/ 7919 w 41679"/>
                <a:gd name="connsiteY55" fmla="*/ 0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1679" h="69466">
                  <a:moveTo>
                    <a:pt x="0" y="77108"/>
                  </a:moveTo>
                  <a:lnTo>
                    <a:pt x="2779" y="77108"/>
                  </a:lnTo>
                  <a:lnTo>
                    <a:pt x="2779" y="74468"/>
                  </a:lnTo>
                  <a:lnTo>
                    <a:pt x="7919" y="74468"/>
                  </a:lnTo>
                  <a:lnTo>
                    <a:pt x="7919" y="71967"/>
                  </a:lnTo>
                  <a:lnTo>
                    <a:pt x="13060" y="71967"/>
                  </a:lnTo>
                  <a:lnTo>
                    <a:pt x="18339" y="69328"/>
                  </a:lnTo>
                  <a:lnTo>
                    <a:pt x="20840" y="69328"/>
                  </a:lnTo>
                  <a:lnTo>
                    <a:pt x="23480" y="66827"/>
                  </a:lnTo>
                  <a:lnTo>
                    <a:pt x="25981" y="66827"/>
                  </a:lnTo>
                  <a:lnTo>
                    <a:pt x="25981" y="69328"/>
                  </a:lnTo>
                  <a:lnTo>
                    <a:pt x="28620" y="66827"/>
                  </a:lnTo>
                  <a:lnTo>
                    <a:pt x="28620" y="69328"/>
                  </a:lnTo>
                  <a:lnTo>
                    <a:pt x="33761" y="69328"/>
                  </a:lnTo>
                  <a:lnTo>
                    <a:pt x="33761" y="66827"/>
                  </a:lnTo>
                  <a:lnTo>
                    <a:pt x="38901" y="66827"/>
                  </a:lnTo>
                  <a:lnTo>
                    <a:pt x="41541" y="64187"/>
                  </a:lnTo>
                  <a:lnTo>
                    <a:pt x="44042" y="64187"/>
                  </a:lnTo>
                  <a:lnTo>
                    <a:pt x="44042" y="59185"/>
                  </a:lnTo>
                  <a:lnTo>
                    <a:pt x="46682" y="59185"/>
                  </a:lnTo>
                  <a:lnTo>
                    <a:pt x="46682" y="56546"/>
                  </a:lnTo>
                  <a:lnTo>
                    <a:pt x="49182" y="54045"/>
                  </a:lnTo>
                  <a:lnTo>
                    <a:pt x="51822" y="54045"/>
                  </a:lnTo>
                  <a:lnTo>
                    <a:pt x="49182" y="54045"/>
                  </a:lnTo>
                  <a:lnTo>
                    <a:pt x="49182" y="51405"/>
                  </a:lnTo>
                  <a:lnTo>
                    <a:pt x="51822" y="51405"/>
                  </a:lnTo>
                  <a:lnTo>
                    <a:pt x="46682" y="46265"/>
                  </a:lnTo>
                  <a:lnTo>
                    <a:pt x="46682" y="41124"/>
                  </a:lnTo>
                  <a:lnTo>
                    <a:pt x="46682" y="38484"/>
                  </a:lnTo>
                  <a:lnTo>
                    <a:pt x="49182" y="35984"/>
                  </a:lnTo>
                  <a:lnTo>
                    <a:pt x="49182" y="38484"/>
                  </a:lnTo>
                  <a:lnTo>
                    <a:pt x="49182" y="28342"/>
                  </a:lnTo>
                  <a:lnTo>
                    <a:pt x="46682" y="28342"/>
                  </a:lnTo>
                  <a:lnTo>
                    <a:pt x="46682" y="30843"/>
                  </a:lnTo>
                  <a:lnTo>
                    <a:pt x="44042" y="30843"/>
                  </a:lnTo>
                  <a:lnTo>
                    <a:pt x="44042" y="28342"/>
                  </a:lnTo>
                  <a:lnTo>
                    <a:pt x="41541" y="23202"/>
                  </a:lnTo>
                  <a:lnTo>
                    <a:pt x="41541" y="18061"/>
                  </a:lnTo>
                  <a:lnTo>
                    <a:pt x="41541" y="12921"/>
                  </a:lnTo>
                  <a:lnTo>
                    <a:pt x="51822" y="2640"/>
                  </a:lnTo>
                  <a:lnTo>
                    <a:pt x="51822" y="0"/>
                  </a:lnTo>
                  <a:lnTo>
                    <a:pt x="49182" y="2640"/>
                  </a:lnTo>
                  <a:lnTo>
                    <a:pt x="49182" y="0"/>
                  </a:lnTo>
                  <a:lnTo>
                    <a:pt x="49182" y="2640"/>
                  </a:lnTo>
                  <a:lnTo>
                    <a:pt x="49182" y="0"/>
                  </a:lnTo>
                  <a:lnTo>
                    <a:pt x="46682" y="0"/>
                  </a:lnTo>
                  <a:lnTo>
                    <a:pt x="41541" y="0"/>
                  </a:lnTo>
                  <a:lnTo>
                    <a:pt x="38901" y="2640"/>
                  </a:lnTo>
                  <a:lnTo>
                    <a:pt x="33761" y="5141"/>
                  </a:lnTo>
                  <a:lnTo>
                    <a:pt x="31121" y="7780"/>
                  </a:lnTo>
                  <a:lnTo>
                    <a:pt x="28620" y="5141"/>
                  </a:lnTo>
                  <a:lnTo>
                    <a:pt x="25981" y="5141"/>
                  </a:lnTo>
                  <a:lnTo>
                    <a:pt x="20840" y="2640"/>
                  </a:lnTo>
                  <a:lnTo>
                    <a:pt x="18339" y="2640"/>
                  </a:lnTo>
                  <a:lnTo>
                    <a:pt x="13060" y="0"/>
                  </a:lnTo>
                  <a:lnTo>
                    <a:pt x="7919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E7BF543B-AF36-4D98-8CC2-DE5E4CA45709}"/>
                </a:ext>
              </a:extLst>
            </p:cNvPr>
            <p:cNvSpPr/>
            <p:nvPr/>
          </p:nvSpPr>
          <p:spPr>
            <a:xfrm>
              <a:off x="8017640" y="2208353"/>
              <a:ext cx="55573" cy="166720"/>
            </a:xfrm>
            <a:custGeom>
              <a:avLst/>
              <a:gdLst>
                <a:gd name="connsiteX0" fmla="*/ 59325 w 55573"/>
                <a:gd name="connsiteY0" fmla="*/ 174639 h 166719"/>
                <a:gd name="connsiteX1" fmla="*/ 61964 w 55573"/>
                <a:gd name="connsiteY1" fmla="*/ 172138 h 166719"/>
                <a:gd name="connsiteX2" fmla="*/ 61964 w 55573"/>
                <a:gd name="connsiteY2" fmla="*/ 169498 h 166719"/>
                <a:gd name="connsiteX3" fmla="*/ 64604 w 55573"/>
                <a:gd name="connsiteY3" fmla="*/ 164358 h 166719"/>
                <a:gd name="connsiteX4" fmla="*/ 59325 w 55573"/>
                <a:gd name="connsiteY4" fmla="*/ 164358 h 166719"/>
                <a:gd name="connsiteX5" fmla="*/ 59325 w 55573"/>
                <a:gd name="connsiteY5" fmla="*/ 169498 h 166719"/>
                <a:gd name="connsiteX6" fmla="*/ 56824 w 55573"/>
                <a:gd name="connsiteY6" fmla="*/ 169498 h 166719"/>
                <a:gd name="connsiteX7" fmla="*/ 54184 w 55573"/>
                <a:gd name="connsiteY7" fmla="*/ 166998 h 166719"/>
                <a:gd name="connsiteX8" fmla="*/ 54184 w 55573"/>
                <a:gd name="connsiteY8" fmla="*/ 164358 h 166719"/>
                <a:gd name="connsiteX9" fmla="*/ 51683 w 55573"/>
                <a:gd name="connsiteY9" fmla="*/ 161857 h 166719"/>
                <a:gd name="connsiteX10" fmla="*/ 51683 w 55573"/>
                <a:gd name="connsiteY10" fmla="*/ 159217 h 166719"/>
                <a:gd name="connsiteX11" fmla="*/ 49043 w 55573"/>
                <a:gd name="connsiteY11" fmla="*/ 161857 h 166719"/>
                <a:gd name="connsiteX12" fmla="*/ 49043 w 55573"/>
                <a:gd name="connsiteY12" fmla="*/ 159217 h 166719"/>
                <a:gd name="connsiteX13" fmla="*/ 43903 w 55573"/>
                <a:gd name="connsiteY13" fmla="*/ 154077 h 166719"/>
                <a:gd name="connsiteX14" fmla="*/ 43903 w 55573"/>
                <a:gd name="connsiteY14" fmla="*/ 151576 h 166719"/>
                <a:gd name="connsiteX15" fmla="*/ 41263 w 55573"/>
                <a:gd name="connsiteY15" fmla="*/ 151576 h 166719"/>
                <a:gd name="connsiteX16" fmla="*/ 41263 w 55573"/>
                <a:gd name="connsiteY16" fmla="*/ 148936 h 166719"/>
                <a:gd name="connsiteX17" fmla="*/ 38762 w 55573"/>
                <a:gd name="connsiteY17" fmla="*/ 148936 h 166719"/>
                <a:gd name="connsiteX18" fmla="*/ 36123 w 55573"/>
                <a:gd name="connsiteY18" fmla="*/ 146436 h 166719"/>
                <a:gd name="connsiteX19" fmla="*/ 33622 w 55573"/>
                <a:gd name="connsiteY19" fmla="*/ 146436 h 166719"/>
                <a:gd name="connsiteX20" fmla="*/ 33622 w 55573"/>
                <a:gd name="connsiteY20" fmla="*/ 141295 h 166719"/>
                <a:gd name="connsiteX21" fmla="*/ 33622 w 55573"/>
                <a:gd name="connsiteY21" fmla="*/ 138794 h 166719"/>
                <a:gd name="connsiteX22" fmla="*/ 28481 w 55573"/>
                <a:gd name="connsiteY22" fmla="*/ 138794 h 166719"/>
                <a:gd name="connsiteX23" fmla="*/ 28481 w 55573"/>
                <a:gd name="connsiteY23" fmla="*/ 133654 h 166719"/>
                <a:gd name="connsiteX24" fmla="*/ 28481 w 55573"/>
                <a:gd name="connsiteY24" fmla="*/ 131014 h 166719"/>
                <a:gd name="connsiteX25" fmla="*/ 25842 w 55573"/>
                <a:gd name="connsiteY25" fmla="*/ 128374 h 166719"/>
                <a:gd name="connsiteX26" fmla="*/ 25842 w 55573"/>
                <a:gd name="connsiteY26" fmla="*/ 125873 h 166719"/>
                <a:gd name="connsiteX27" fmla="*/ 20701 w 55573"/>
                <a:gd name="connsiteY27" fmla="*/ 128374 h 166719"/>
                <a:gd name="connsiteX28" fmla="*/ 18061 w 55573"/>
                <a:gd name="connsiteY28" fmla="*/ 128374 h 166719"/>
                <a:gd name="connsiteX29" fmla="*/ 18061 w 55573"/>
                <a:gd name="connsiteY29" fmla="*/ 131014 h 166719"/>
                <a:gd name="connsiteX30" fmla="*/ 12921 w 55573"/>
                <a:gd name="connsiteY30" fmla="*/ 128374 h 166719"/>
                <a:gd name="connsiteX31" fmla="*/ 7780 w 55573"/>
                <a:gd name="connsiteY31" fmla="*/ 123234 h 166719"/>
                <a:gd name="connsiteX32" fmla="*/ 7780 w 55573"/>
                <a:gd name="connsiteY32" fmla="*/ 120733 h 166719"/>
                <a:gd name="connsiteX33" fmla="*/ 10420 w 55573"/>
                <a:gd name="connsiteY33" fmla="*/ 120733 h 166719"/>
                <a:gd name="connsiteX34" fmla="*/ 7780 w 55573"/>
                <a:gd name="connsiteY34" fmla="*/ 120733 h 166719"/>
                <a:gd name="connsiteX35" fmla="*/ 10420 w 55573"/>
                <a:gd name="connsiteY35" fmla="*/ 118093 h 166719"/>
                <a:gd name="connsiteX36" fmla="*/ 10420 w 55573"/>
                <a:gd name="connsiteY36" fmla="*/ 115592 h 166719"/>
                <a:gd name="connsiteX37" fmla="*/ 5141 w 55573"/>
                <a:gd name="connsiteY37" fmla="*/ 115592 h 166719"/>
                <a:gd name="connsiteX38" fmla="*/ 5141 w 55573"/>
                <a:gd name="connsiteY38" fmla="*/ 113092 h 166719"/>
                <a:gd name="connsiteX39" fmla="*/ 2640 w 55573"/>
                <a:gd name="connsiteY39" fmla="*/ 110452 h 166719"/>
                <a:gd name="connsiteX40" fmla="*/ 5141 w 55573"/>
                <a:gd name="connsiteY40" fmla="*/ 110452 h 166719"/>
                <a:gd name="connsiteX41" fmla="*/ 5141 w 55573"/>
                <a:gd name="connsiteY41" fmla="*/ 107951 h 166719"/>
                <a:gd name="connsiteX42" fmla="*/ 7780 w 55573"/>
                <a:gd name="connsiteY42" fmla="*/ 105311 h 166719"/>
                <a:gd name="connsiteX43" fmla="*/ 7780 w 55573"/>
                <a:gd name="connsiteY43" fmla="*/ 102810 h 166719"/>
                <a:gd name="connsiteX44" fmla="*/ 5141 w 55573"/>
                <a:gd name="connsiteY44" fmla="*/ 102810 h 166719"/>
                <a:gd name="connsiteX45" fmla="*/ 2640 w 55573"/>
                <a:gd name="connsiteY45" fmla="*/ 100171 h 166719"/>
                <a:gd name="connsiteX46" fmla="*/ 2640 w 55573"/>
                <a:gd name="connsiteY46" fmla="*/ 97670 h 166719"/>
                <a:gd name="connsiteX47" fmla="*/ 5141 w 55573"/>
                <a:gd name="connsiteY47" fmla="*/ 97670 h 166719"/>
                <a:gd name="connsiteX48" fmla="*/ 5141 w 55573"/>
                <a:gd name="connsiteY48" fmla="*/ 92529 h 166719"/>
                <a:gd name="connsiteX49" fmla="*/ 7780 w 55573"/>
                <a:gd name="connsiteY49" fmla="*/ 89890 h 166719"/>
                <a:gd name="connsiteX50" fmla="*/ 7780 w 55573"/>
                <a:gd name="connsiteY50" fmla="*/ 87389 h 166719"/>
                <a:gd name="connsiteX51" fmla="*/ 7780 w 55573"/>
                <a:gd name="connsiteY51" fmla="*/ 89890 h 166719"/>
                <a:gd name="connsiteX52" fmla="*/ 15561 w 55573"/>
                <a:gd name="connsiteY52" fmla="*/ 89890 h 166719"/>
                <a:gd name="connsiteX53" fmla="*/ 20701 w 55573"/>
                <a:gd name="connsiteY53" fmla="*/ 89890 h 166719"/>
                <a:gd name="connsiteX54" fmla="*/ 18061 w 55573"/>
                <a:gd name="connsiteY54" fmla="*/ 84749 h 166719"/>
                <a:gd name="connsiteX55" fmla="*/ 18061 w 55573"/>
                <a:gd name="connsiteY55" fmla="*/ 82248 h 166719"/>
                <a:gd name="connsiteX56" fmla="*/ 20701 w 55573"/>
                <a:gd name="connsiteY56" fmla="*/ 79609 h 166719"/>
                <a:gd name="connsiteX57" fmla="*/ 18061 w 55573"/>
                <a:gd name="connsiteY57" fmla="*/ 77108 h 166719"/>
                <a:gd name="connsiteX58" fmla="*/ 18061 w 55573"/>
                <a:gd name="connsiteY58" fmla="*/ 74607 h 166719"/>
                <a:gd name="connsiteX59" fmla="*/ 15561 w 55573"/>
                <a:gd name="connsiteY59" fmla="*/ 71967 h 166719"/>
                <a:gd name="connsiteX60" fmla="*/ 18061 w 55573"/>
                <a:gd name="connsiteY60" fmla="*/ 71967 h 166719"/>
                <a:gd name="connsiteX61" fmla="*/ 23341 w 55573"/>
                <a:gd name="connsiteY61" fmla="*/ 66827 h 166719"/>
                <a:gd name="connsiteX62" fmla="*/ 25842 w 55573"/>
                <a:gd name="connsiteY62" fmla="*/ 66827 h 166719"/>
                <a:gd name="connsiteX63" fmla="*/ 25842 w 55573"/>
                <a:gd name="connsiteY63" fmla="*/ 61686 h 166719"/>
                <a:gd name="connsiteX64" fmla="*/ 28481 w 55573"/>
                <a:gd name="connsiteY64" fmla="*/ 61686 h 166719"/>
                <a:gd name="connsiteX65" fmla="*/ 25842 w 55573"/>
                <a:gd name="connsiteY65" fmla="*/ 59185 h 166719"/>
                <a:gd name="connsiteX66" fmla="*/ 20701 w 55573"/>
                <a:gd name="connsiteY66" fmla="*/ 59185 h 166719"/>
                <a:gd name="connsiteX67" fmla="*/ 15561 w 55573"/>
                <a:gd name="connsiteY67" fmla="*/ 59185 h 166719"/>
                <a:gd name="connsiteX68" fmla="*/ 20701 w 55573"/>
                <a:gd name="connsiteY68" fmla="*/ 53906 h 166719"/>
                <a:gd name="connsiteX69" fmla="*/ 18061 w 55573"/>
                <a:gd name="connsiteY69" fmla="*/ 51266 h 166719"/>
                <a:gd name="connsiteX70" fmla="*/ 18061 w 55573"/>
                <a:gd name="connsiteY70" fmla="*/ 48765 h 166719"/>
                <a:gd name="connsiteX71" fmla="*/ 15561 w 55573"/>
                <a:gd name="connsiteY71" fmla="*/ 48765 h 166719"/>
                <a:gd name="connsiteX72" fmla="*/ 15561 w 55573"/>
                <a:gd name="connsiteY72" fmla="*/ 43625 h 166719"/>
                <a:gd name="connsiteX73" fmla="*/ 10420 w 55573"/>
                <a:gd name="connsiteY73" fmla="*/ 43625 h 166719"/>
                <a:gd name="connsiteX74" fmla="*/ 10420 w 55573"/>
                <a:gd name="connsiteY74" fmla="*/ 40985 h 166719"/>
                <a:gd name="connsiteX75" fmla="*/ 5141 w 55573"/>
                <a:gd name="connsiteY75" fmla="*/ 40985 h 166719"/>
                <a:gd name="connsiteX76" fmla="*/ 5141 w 55573"/>
                <a:gd name="connsiteY76" fmla="*/ 38484 h 166719"/>
                <a:gd name="connsiteX77" fmla="*/ 7780 w 55573"/>
                <a:gd name="connsiteY77" fmla="*/ 38484 h 166719"/>
                <a:gd name="connsiteX78" fmla="*/ 5141 w 55573"/>
                <a:gd name="connsiteY78" fmla="*/ 38484 h 166719"/>
                <a:gd name="connsiteX79" fmla="*/ 5141 w 55573"/>
                <a:gd name="connsiteY79" fmla="*/ 35845 h 166719"/>
                <a:gd name="connsiteX80" fmla="*/ 5141 w 55573"/>
                <a:gd name="connsiteY80" fmla="*/ 38484 h 166719"/>
                <a:gd name="connsiteX81" fmla="*/ 2640 w 55573"/>
                <a:gd name="connsiteY81" fmla="*/ 38484 h 166719"/>
                <a:gd name="connsiteX82" fmla="*/ 2640 w 55573"/>
                <a:gd name="connsiteY82" fmla="*/ 35845 h 166719"/>
                <a:gd name="connsiteX83" fmla="*/ 0 w 55573"/>
                <a:gd name="connsiteY83" fmla="*/ 35845 h 166719"/>
                <a:gd name="connsiteX84" fmla="*/ 0 w 55573"/>
                <a:gd name="connsiteY84" fmla="*/ 33344 h 166719"/>
                <a:gd name="connsiteX85" fmla="*/ 0 w 55573"/>
                <a:gd name="connsiteY85" fmla="*/ 35845 h 166719"/>
                <a:gd name="connsiteX86" fmla="*/ 2640 w 55573"/>
                <a:gd name="connsiteY86" fmla="*/ 33344 h 166719"/>
                <a:gd name="connsiteX87" fmla="*/ 5141 w 55573"/>
                <a:gd name="connsiteY87" fmla="*/ 33344 h 166719"/>
                <a:gd name="connsiteX88" fmla="*/ 2640 w 55573"/>
                <a:gd name="connsiteY88" fmla="*/ 30704 h 166719"/>
                <a:gd name="connsiteX89" fmla="*/ 5141 w 55573"/>
                <a:gd name="connsiteY89" fmla="*/ 30704 h 166719"/>
                <a:gd name="connsiteX90" fmla="*/ 5141 w 55573"/>
                <a:gd name="connsiteY90" fmla="*/ 25564 h 166719"/>
                <a:gd name="connsiteX91" fmla="*/ 5141 w 55573"/>
                <a:gd name="connsiteY91" fmla="*/ 20562 h 166719"/>
                <a:gd name="connsiteX92" fmla="*/ 10420 w 55573"/>
                <a:gd name="connsiteY92" fmla="*/ 15422 h 166719"/>
                <a:gd name="connsiteX93" fmla="*/ 12921 w 55573"/>
                <a:gd name="connsiteY93" fmla="*/ 17922 h 166719"/>
                <a:gd name="connsiteX94" fmla="*/ 15561 w 55573"/>
                <a:gd name="connsiteY94" fmla="*/ 10281 h 166719"/>
                <a:gd name="connsiteX95" fmla="*/ 18061 w 55573"/>
                <a:gd name="connsiteY95" fmla="*/ 5141 h 166719"/>
                <a:gd name="connsiteX96" fmla="*/ 12921 w 55573"/>
                <a:gd name="connsiteY96" fmla="*/ 5141 h 166719"/>
                <a:gd name="connsiteX97" fmla="*/ 12921 w 55573"/>
                <a:gd name="connsiteY97" fmla="*/ 2501 h 166719"/>
                <a:gd name="connsiteX98" fmla="*/ 10420 w 55573"/>
                <a:gd name="connsiteY98" fmla="*/ 2501 h 166719"/>
                <a:gd name="connsiteX99" fmla="*/ 7780 w 55573"/>
                <a:gd name="connsiteY99" fmla="*/ 0 h 1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573" h="166719">
                  <a:moveTo>
                    <a:pt x="59325" y="174639"/>
                  </a:moveTo>
                  <a:lnTo>
                    <a:pt x="61964" y="172138"/>
                  </a:lnTo>
                  <a:lnTo>
                    <a:pt x="61964" y="169498"/>
                  </a:lnTo>
                  <a:lnTo>
                    <a:pt x="64604" y="164358"/>
                  </a:lnTo>
                  <a:lnTo>
                    <a:pt x="59325" y="164358"/>
                  </a:lnTo>
                  <a:lnTo>
                    <a:pt x="59325" y="169498"/>
                  </a:lnTo>
                  <a:lnTo>
                    <a:pt x="56824" y="169498"/>
                  </a:lnTo>
                  <a:lnTo>
                    <a:pt x="54184" y="166998"/>
                  </a:lnTo>
                  <a:lnTo>
                    <a:pt x="54184" y="164358"/>
                  </a:lnTo>
                  <a:lnTo>
                    <a:pt x="51683" y="161857"/>
                  </a:lnTo>
                  <a:lnTo>
                    <a:pt x="51683" y="159217"/>
                  </a:lnTo>
                  <a:lnTo>
                    <a:pt x="49043" y="161857"/>
                  </a:lnTo>
                  <a:lnTo>
                    <a:pt x="49043" y="159217"/>
                  </a:lnTo>
                  <a:lnTo>
                    <a:pt x="43903" y="154077"/>
                  </a:lnTo>
                  <a:lnTo>
                    <a:pt x="43903" y="151576"/>
                  </a:lnTo>
                  <a:lnTo>
                    <a:pt x="41263" y="151576"/>
                  </a:lnTo>
                  <a:lnTo>
                    <a:pt x="41263" y="148936"/>
                  </a:lnTo>
                  <a:lnTo>
                    <a:pt x="38762" y="148936"/>
                  </a:lnTo>
                  <a:lnTo>
                    <a:pt x="36123" y="146436"/>
                  </a:lnTo>
                  <a:lnTo>
                    <a:pt x="33622" y="146436"/>
                  </a:lnTo>
                  <a:lnTo>
                    <a:pt x="33622" y="141295"/>
                  </a:lnTo>
                  <a:lnTo>
                    <a:pt x="33622" y="138794"/>
                  </a:lnTo>
                  <a:lnTo>
                    <a:pt x="28481" y="138794"/>
                  </a:lnTo>
                  <a:lnTo>
                    <a:pt x="28481" y="133654"/>
                  </a:lnTo>
                  <a:lnTo>
                    <a:pt x="28481" y="131014"/>
                  </a:lnTo>
                  <a:lnTo>
                    <a:pt x="25842" y="128374"/>
                  </a:lnTo>
                  <a:lnTo>
                    <a:pt x="25842" y="125873"/>
                  </a:lnTo>
                  <a:lnTo>
                    <a:pt x="20701" y="128374"/>
                  </a:lnTo>
                  <a:lnTo>
                    <a:pt x="18061" y="128374"/>
                  </a:lnTo>
                  <a:lnTo>
                    <a:pt x="18061" y="131014"/>
                  </a:lnTo>
                  <a:lnTo>
                    <a:pt x="12921" y="128374"/>
                  </a:lnTo>
                  <a:lnTo>
                    <a:pt x="7780" y="123234"/>
                  </a:lnTo>
                  <a:lnTo>
                    <a:pt x="7780" y="120733"/>
                  </a:lnTo>
                  <a:lnTo>
                    <a:pt x="10420" y="120733"/>
                  </a:lnTo>
                  <a:lnTo>
                    <a:pt x="7780" y="120733"/>
                  </a:lnTo>
                  <a:lnTo>
                    <a:pt x="10420" y="118093"/>
                  </a:lnTo>
                  <a:lnTo>
                    <a:pt x="10420" y="115592"/>
                  </a:lnTo>
                  <a:lnTo>
                    <a:pt x="5141" y="115592"/>
                  </a:lnTo>
                  <a:lnTo>
                    <a:pt x="5141" y="113092"/>
                  </a:lnTo>
                  <a:lnTo>
                    <a:pt x="2640" y="110452"/>
                  </a:lnTo>
                  <a:lnTo>
                    <a:pt x="5141" y="110452"/>
                  </a:lnTo>
                  <a:lnTo>
                    <a:pt x="5141" y="107951"/>
                  </a:lnTo>
                  <a:lnTo>
                    <a:pt x="7780" y="105311"/>
                  </a:lnTo>
                  <a:lnTo>
                    <a:pt x="7780" y="102810"/>
                  </a:lnTo>
                  <a:lnTo>
                    <a:pt x="5141" y="102810"/>
                  </a:lnTo>
                  <a:lnTo>
                    <a:pt x="2640" y="100171"/>
                  </a:lnTo>
                  <a:lnTo>
                    <a:pt x="2640" y="97670"/>
                  </a:lnTo>
                  <a:lnTo>
                    <a:pt x="5141" y="97670"/>
                  </a:lnTo>
                  <a:lnTo>
                    <a:pt x="5141" y="92529"/>
                  </a:lnTo>
                  <a:lnTo>
                    <a:pt x="7780" y="89890"/>
                  </a:lnTo>
                  <a:lnTo>
                    <a:pt x="7780" y="87389"/>
                  </a:lnTo>
                  <a:lnTo>
                    <a:pt x="7780" y="89890"/>
                  </a:lnTo>
                  <a:lnTo>
                    <a:pt x="15561" y="89890"/>
                  </a:lnTo>
                  <a:lnTo>
                    <a:pt x="20701" y="89890"/>
                  </a:lnTo>
                  <a:lnTo>
                    <a:pt x="18061" y="84749"/>
                  </a:lnTo>
                  <a:lnTo>
                    <a:pt x="18061" y="82248"/>
                  </a:lnTo>
                  <a:lnTo>
                    <a:pt x="20701" y="79609"/>
                  </a:lnTo>
                  <a:lnTo>
                    <a:pt x="18061" y="77108"/>
                  </a:lnTo>
                  <a:lnTo>
                    <a:pt x="18061" y="74607"/>
                  </a:lnTo>
                  <a:lnTo>
                    <a:pt x="15561" y="71967"/>
                  </a:lnTo>
                  <a:lnTo>
                    <a:pt x="18061" y="71967"/>
                  </a:lnTo>
                  <a:lnTo>
                    <a:pt x="23341" y="66827"/>
                  </a:lnTo>
                  <a:lnTo>
                    <a:pt x="25842" y="66827"/>
                  </a:lnTo>
                  <a:lnTo>
                    <a:pt x="25842" y="61686"/>
                  </a:lnTo>
                  <a:lnTo>
                    <a:pt x="28481" y="61686"/>
                  </a:lnTo>
                  <a:lnTo>
                    <a:pt x="25842" y="59185"/>
                  </a:lnTo>
                  <a:lnTo>
                    <a:pt x="20701" y="59185"/>
                  </a:lnTo>
                  <a:lnTo>
                    <a:pt x="15561" y="59185"/>
                  </a:lnTo>
                  <a:lnTo>
                    <a:pt x="20701" y="53906"/>
                  </a:lnTo>
                  <a:lnTo>
                    <a:pt x="18061" y="51266"/>
                  </a:lnTo>
                  <a:lnTo>
                    <a:pt x="18061" y="48765"/>
                  </a:lnTo>
                  <a:lnTo>
                    <a:pt x="15561" y="48765"/>
                  </a:lnTo>
                  <a:lnTo>
                    <a:pt x="15561" y="43625"/>
                  </a:lnTo>
                  <a:lnTo>
                    <a:pt x="10420" y="43625"/>
                  </a:lnTo>
                  <a:lnTo>
                    <a:pt x="10420" y="40985"/>
                  </a:lnTo>
                  <a:lnTo>
                    <a:pt x="5141" y="40985"/>
                  </a:lnTo>
                  <a:lnTo>
                    <a:pt x="5141" y="38484"/>
                  </a:lnTo>
                  <a:lnTo>
                    <a:pt x="7780" y="38484"/>
                  </a:lnTo>
                  <a:lnTo>
                    <a:pt x="5141" y="38484"/>
                  </a:lnTo>
                  <a:lnTo>
                    <a:pt x="5141" y="35845"/>
                  </a:lnTo>
                  <a:lnTo>
                    <a:pt x="5141" y="38484"/>
                  </a:lnTo>
                  <a:lnTo>
                    <a:pt x="2640" y="38484"/>
                  </a:lnTo>
                  <a:lnTo>
                    <a:pt x="2640" y="35845"/>
                  </a:lnTo>
                  <a:lnTo>
                    <a:pt x="0" y="35845"/>
                  </a:lnTo>
                  <a:lnTo>
                    <a:pt x="0" y="33344"/>
                  </a:lnTo>
                  <a:lnTo>
                    <a:pt x="0" y="35845"/>
                  </a:lnTo>
                  <a:lnTo>
                    <a:pt x="2640" y="33344"/>
                  </a:lnTo>
                  <a:lnTo>
                    <a:pt x="5141" y="33344"/>
                  </a:lnTo>
                  <a:lnTo>
                    <a:pt x="2640" y="30704"/>
                  </a:lnTo>
                  <a:lnTo>
                    <a:pt x="5141" y="30704"/>
                  </a:lnTo>
                  <a:lnTo>
                    <a:pt x="5141" y="25564"/>
                  </a:lnTo>
                  <a:lnTo>
                    <a:pt x="5141" y="20562"/>
                  </a:lnTo>
                  <a:lnTo>
                    <a:pt x="10420" y="15422"/>
                  </a:lnTo>
                  <a:lnTo>
                    <a:pt x="12921" y="17922"/>
                  </a:lnTo>
                  <a:lnTo>
                    <a:pt x="15561" y="10281"/>
                  </a:lnTo>
                  <a:lnTo>
                    <a:pt x="18061" y="5141"/>
                  </a:lnTo>
                  <a:lnTo>
                    <a:pt x="12921" y="5141"/>
                  </a:lnTo>
                  <a:lnTo>
                    <a:pt x="12921" y="2501"/>
                  </a:lnTo>
                  <a:lnTo>
                    <a:pt x="10420" y="2501"/>
                  </a:lnTo>
                  <a:lnTo>
                    <a:pt x="778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80EA602-899E-4E45-904A-D22D7FEDB788}"/>
                </a:ext>
              </a:extLst>
            </p:cNvPr>
            <p:cNvSpPr/>
            <p:nvPr/>
          </p:nvSpPr>
          <p:spPr>
            <a:xfrm>
              <a:off x="7880791" y="2208353"/>
              <a:ext cx="138933" cy="97253"/>
            </a:xfrm>
            <a:custGeom>
              <a:avLst/>
              <a:gdLst>
                <a:gd name="connsiteX0" fmla="*/ 144629 w 138933"/>
                <a:gd name="connsiteY0" fmla="*/ 0 h 97253"/>
                <a:gd name="connsiteX1" fmla="*/ 141990 w 138933"/>
                <a:gd name="connsiteY1" fmla="*/ 2501 h 97253"/>
                <a:gd name="connsiteX2" fmla="*/ 144629 w 138933"/>
                <a:gd name="connsiteY2" fmla="*/ 2501 h 97253"/>
                <a:gd name="connsiteX3" fmla="*/ 141990 w 138933"/>
                <a:gd name="connsiteY3" fmla="*/ 2501 h 97253"/>
                <a:gd name="connsiteX4" fmla="*/ 141990 w 138933"/>
                <a:gd name="connsiteY4" fmla="*/ 5141 h 97253"/>
                <a:gd name="connsiteX5" fmla="*/ 139489 w 138933"/>
                <a:gd name="connsiteY5" fmla="*/ 7641 h 97253"/>
                <a:gd name="connsiteX6" fmla="*/ 136849 w 138933"/>
                <a:gd name="connsiteY6" fmla="*/ 7641 h 97253"/>
                <a:gd name="connsiteX7" fmla="*/ 136849 w 138933"/>
                <a:gd name="connsiteY7" fmla="*/ 10281 h 97253"/>
                <a:gd name="connsiteX8" fmla="*/ 136849 w 138933"/>
                <a:gd name="connsiteY8" fmla="*/ 7641 h 97253"/>
                <a:gd name="connsiteX9" fmla="*/ 131709 w 138933"/>
                <a:gd name="connsiteY9" fmla="*/ 12782 h 97253"/>
                <a:gd name="connsiteX10" fmla="*/ 129208 w 138933"/>
                <a:gd name="connsiteY10" fmla="*/ 15422 h 97253"/>
                <a:gd name="connsiteX11" fmla="*/ 123928 w 138933"/>
                <a:gd name="connsiteY11" fmla="*/ 15422 h 97253"/>
                <a:gd name="connsiteX12" fmla="*/ 121428 w 138933"/>
                <a:gd name="connsiteY12" fmla="*/ 15422 h 97253"/>
                <a:gd name="connsiteX13" fmla="*/ 121428 w 138933"/>
                <a:gd name="connsiteY13" fmla="*/ 12782 h 97253"/>
                <a:gd name="connsiteX14" fmla="*/ 116287 w 138933"/>
                <a:gd name="connsiteY14" fmla="*/ 12782 h 97253"/>
                <a:gd name="connsiteX15" fmla="*/ 113647 w 138933"/>
                <a:gd name="connsiteY15" fmla="*/ 15422 h 97253"/>
                <a:gd name="connsiteX16" fmla="*/ 113647 w 138933"/>
                <a:gd name="connsiteY16" fmla="*/ 17922 h 97253"/>
                <a:gd name="connsiteX17" fmla="*/ 111147 w 138933"/>
                <a:gd name="connsiteY17" fmla="*/ 17922 h 97253"/>
                <a:gd name="connsiteX18" fmla="*/ 113647 w 138933"/>
                <a:gd name="connsiteY18" fmla="*/ 17922 h 97253"/>
                <a:gd name="connsiteX19" fmla="*/ 111147 w 138933"/>
                <a:gd name="connsiteY19" fmla="*/ 20562 h 97253"/>
                <a:gd name="connsiteX20" fmla="*/ 116287 w 138933"/>
                <a:gd name="connsiteY20" fmla="*/ 20562 h 97253"/>
                <a:gd name="connsiteX21" fmla="*/ 113647 w 138933"/>
                <a:gd name="connsiteY21" fmla="*/ 23063 h 97253"/>
                <a:gd name="connsiteX22" fmla="*/ 116287 w 138933"/>
                <a:gd name="connsiteY22" fmla="*/ 23063 h 97253"/>
                <a:gd name="connsiteX23" fmla="*/ 113647 w 138933"/>
                <a:gd name="connsiteY23" fmla="*/ 25564 h 97253"/>
                <a:gd name="connsiteX24" fmla="*/ 111147 w 138933"/>
                <a:gd name="connsiteY24" fmla="*/ 25564 h 97253"/>
                <a:gd name="connsiteX25" fmla="*/ 111147 w 138933"/>
                <a:gd name="connsiteY25" fmla="*/ 30704 h 97253"/>
                <a:gd name="connsiteX26" fmla="*/ 108507 w 138933"/>
                <a:gd name="connsiteY26" fmla="*/ 30704 h 97253"/>
                <a:gd name="connsiteX27" fmla="*/ 111147 w 138933"/>
                <a:gd name="connsiteY27" fmla="*/ 30704 h 97253"/>
                <a:gd name="connsiteX28" fmla="*/ 111147 w 138933"/>
                <a:gd name="connsiteY28" fmla="*/ 33344 h 97253"/>
                <a:gd name="connsiteX29" fmla="*/ 113647 w 138933"/>
                <a:gd name="connsiteY29" fmla="*/ 35845 h 97253"/>
                <a:gd name="connsiteX30" fmla="*/ 106006 w 138933"/>
                <a:gd name="connsiteY30" fmla="*/ 35845 h 97253"/>
                <a:gd name="connsiteX31" fmla="*/ 103366 w 138933"/>
                <a:gd name="connsiteY31" fmla="*/ 33344 h 97253"/>
                <a:gd name="connsiteX32" fmla="*/ 98226 w 138933"/>
                <a:gd name="connsiteY32" fmla="*/ 33344 h 97253"/>
                <a:gd name="connsiteX33" fmla="*/ 95586 w 138933"/>
                <a:gd name="connsiteY33" fmla="*/ 33344 h 97253"/>
                <a:gd name="connsiteX34" fmla="*/ 90445 w 138933"/>
                <a:gd name="connsiteY34" fmla="*/ 35845 h 97253"/>
                <a:gd name="connsiteX35" fmla="*/ 87806 w 138933"/>
                <a:gd name="connsiteY35" fmla="*/ 35845 h 97253"/>
                <a:gd name="connsiteX36" fmla="*/ 87806 w 138933"/>
                <a:gd name="connsiteY36" fmla="*/ 38484 h 97253"/>
                <a:gd name="connsiteX37" fmla="*/ 85305 w 138933"/>
                <a:gd name="connsiteY37" fmla="*/ 38484 h 97253"/>
                <a:gd name="connsiteX38" fmla="*/ 85305 w 138933"/>
                <a:gd name="connsiteY38" fmla="*/ 43625 h 97253"/>
                <a:gd name="connsiteX39" fmla="*/ 85305 w 138933"/>
                <a:gd name="connsiteY39" fmla="*/ 48765 h 97253"/>
                <a:gd name="connsiteX40" fmla="*/ 85305 w 138933"/>
                <a:gd name="connsiteY40" fmla="*/ 53906 h 97253"/>
                <a:gd name="connsiteX41" fmla="*/ 80164 w 138933"/>
                <a:gd name="connsiteY41" fmla="*/ 53906 h 97253"/>
                <a:gd name="connsiteX42" fmla="*/ 77525 w 138933"/>
                <a:gd name="connsiteY42" fmla="*/ 51266 h 97253"/>
                <a:gd name="connsiteX43" fmla="*/ 77525 w 138933"/>
                <a:gd name="connsiteY43" fmla="*/ 53906 h 97253"/>
                <a:gd name="connsiteX44" fmla="*/ 75024 w 138933"/>
                <a:gd name="connsiteY44" fmla="*/ 53906 h 97253"/>
                <a:gd name="connsiteX45" fmla="*/ 75024 w 138933"/>
                <a:gd name="connsiteY45" fmla="*/ 51266 h 97253"/>
                <a:gd name="connsiteX46" fmla="*/ 69883 w 138933"/>
                <a:gd name="connsiteY46" fmla="*/ 51266 h 97253"/>
                <a:gd name="connsiteX47" fmla="*/ 64743 w 138933"/>
                <a:gd name="connsiteY47" fmla="*/ 51266 h 97253"/>
                <a:gd name="connsiteX48" fmla="*/ 62103 w 138933"/>
                <a:gd name="connsiteY48" fmla="*/ 51266 h 97253"/>
                <a:gd name="connsiteX49" fmla="*/ 62103 w 138933"/>
                <a:gd name="connsiteY49" fmla="*/ 48765 h 97253"/>
                <a:gd name="connsiteX50" fmla="*/ 62103 w 138933"/>
                <a:gd name="connsiteY50" fmla="*/ 51266 h 97253"/>
                <a:gd name="connsiteX51" fmla="*/ 56963 w 138933"/>
                <a:gd name="connsiteY51" fmla="*/ 51266 h 97253"/>
                <a:gd name="connsiteX52" fmla="*/ 56963 w 138933"/>
                <a:gd name="connsiteY52" fmla="*/ 56546 h 97253"/>
                <a:gd name="connsiteX53" fmla="*/ 54323 w 138933"/>
                <a:gd name="connsiteY53" fmla="*/ 59185 h 97253"/>
                <a:gd name="connsiteX54" fmla="*/ 56963 w 138933"/>
                <a:gd name="connsiteY54" fmla="*/ 59185 h 97253"/>
                <a:gd name="connsiteX55" fmla="*/ 56963 w 138933"/>
                <a:gd name="connsiteY55" fmla="*/ 61686 h 97253"/>
                <a:gd name="connsiteX56" fmla="*/ 54323 w 138933"/>
                <a:gd name="connsiteY56" fmla="*/ 61686 h 97253"/>
                <a:gd name="connsiteX57" fmla="*/ 54323 w 138933"/>
                <a:gd name="connsiteY57" fmla="*/ 64326 h 97253"/>
                <a:gd name="connsiteX58" fmla="*/ 51822 w 138933"/>
                <a:gd name="connsiteY58" fmla="*/ 66827 h 97253"/>
                <a:gd name="connsiteX59" fmla="*/ 51822 w 138933"/>
                <a:gd name="connsiteY59" fmla="*/ 69467 h 97253"/>
                <a:gd name="connsiteX60" fmla="*/ 49182 w 138933"/>
                <a:gd name="connsiteY60" fmla="*/ 69467 h 97253"/>
                <a:gd name="connsiteX61" fmla="*/ 46404 w 138933"/>
                <a:gd name="connsiteY61" fmla="*/ 71967 h 97253"/>
                <a:gd name="connsiteX62" fmla="*/ 46404 w 138933"/>
                <a:gd name="connsiteY62" fmla="*/ 74607 h 97253"/>
                <a:gd name="connsiteX63" fmla="*/ 41263 w 138933"/>
                <a:gd name="connsiteY63" fmla="*/ 79609 h 97253"/>
                <a:gd name="connsiteX64" fmla="*/ 41263 w 138933"/>
                <a:gd name="connsiteY64" fmla="*/ 82248 h 97253"/>
                <a:gd name="connsiteX65" fmla="*/ 38762 w 138933"/>
                <a:gd name="connsiteY65" fmla="*/ 82248 h 97253"/>
                <a:gd name="connsiteX66" fmla="*/ 33622 w 138933"/>
                <a:gd name="connsiteY66" fmla="*/ 87389 h 97253"/>
                <a:gd name="connsiteX67" fmla="*/ 33622 w 138933"/>
                <a:gd name="connsiteY67" fmla="*/ 89890 h 97253"/>
                <a:gd name="connsiteX68" fmla="*/ 28481 w 138933"/>
                <a:gd name="connsiteY68" fmla="*/ 89890 h 97253"/>
                <a:gd name="connsiteX69" fmla="*/ 23202 w 138933"/>
                <a:gd name="connsiteY69" fmla="*/ 87389 h 97253"/>
                <a:gd name="connsiteX70" fmla="*/ 23202 w 138933"/>
                <a:gd name="connsiteY70" fmla="*/ 84749 h 97253"/>
                <a:gd name="connsiteX71" fmla="*/ 20701 w 138933"/>
                <a:gd name="connsiteY71" fmla="*/ 84749 h 97253"/>
                <a:gd name="connsiteX72" fmla="*/ 18061 w 138933"/>
                <a:gd name="connsiteY72" fmla="*/ 82248 h 97253"/>
                <a:gd name="connsiteX73" fmla="*/ 18061 w 138933"/>
                <a:gd name="connsiteY73" fmla="*/ 79609 h 97253"/>
                <a:gd name="connsiteX74" fmla="*/ 20701 w 138933"/>
                <a:gd name="connsiteY74" fmla="*/ 79609 h 97253"/>
                <a:gd name="connsiteX75" fmla="*/ 20701 w 138933"/>
                <a:gd name="connsiteY75" fmla="*/ 77108 h 97253"/>
                <a:gd name="connsiteX76" fmla="*/ 18061 w 138933"/>
                <a:gd name="connsiteY76" fmla="*/ 77108 h 97253"/>
                <a:gd name="connsiteX77" fmla="*/ 18061 w 138933"/>
                <a:gd name="connsiteY77" fmla="*/ 74607 h 97253"/>
                <a:gd name="connsiteX78" fmla="*/ 12921 w 138933"/>
                <a:gd name="connsiteY78" fmla="*/ 71967 h 97253"/>
                <a:gd name="connsiteX79" fmla="*/ 10281 w 138933"/>
                <a:gd name="connsiteY79" fmla="*/ 69467 h 97253"/>
                <a:gd name="connsiteX80" fmla="*/ 10281 w 138933"/>
                <a:gd name="connsiteY80" fmla="*/ 66827 h 97253"/>
                <a:gd name="connsiteX81" fmla="*/ 12921 w 138933"/>
                <a:gd name="connsiteY81" fmla="*/ 64326 h 97253"/>
                <a:gd name="connsiteX82" fmla="*/ 7780 w 138933"/>
                <a:gd name="connsiteY82" fmla="*/ 69467 h 97253"/>
                <a:gd name="connsiteX83" fmla="*/ 7780 w 138933"/>
                <a:gd name="connsiteY83" fmla="*/ 71967 h 97253"/>
                <a:gd name="connsiteX84" fmla="*/ 5141 w 138933"/>
                <a:gd name="connsiteY84" fmla="*/ 74607 h 97253"/>
                <a:gd name="connsiteX85" fmla="*/ 7780 w 138933"/>
                <a:gd name="connsiteY85" fmla="*/ 74607 h 97253"/>
                <a:gd name="connsiteX86" fmla="*/ 7780 w 138933"/>
                <a:gd name="connsiteY86" fmla="*/ 79609 h 97253"/>
                <a:gd name="connsiteX87" fmla="*/ 5141 w 138933"/>
                <a:gd name="connsiteY87" fmla="*/ 79609 h 97253"/>
                <a:gd name="connsiteX88" fmla="*/ 5141 w 138933"/>
                <a:gd name="connsiteY88" fmla="*/ 82248 h 97253"/>
                <a:gd name="connsiteX89" fmla="*/ 2640 w 138933"/>
                <a:gd name="connsiteY89" fmla="*/ 82248 h 97253"/>
                <a:gd name="connsiteX90" fmla="*/ 2640 w 138933"/>
                <a:gd name="connsiteY90" fmla="*/ 87389 h 97253"/>
                <a:gd name="connsiteX91" fmla="*/ 0 w 138933"/>
                <a:gd name="connsiteY91" fmla="*/ 89890 h 97253"/>
                <a:gd name="connsiteX92" fmla="*/ 0 w 138933"/>
                <a:gd name="connsiteY92" fmla="*/ 92529 h 97253"/>
                <a:gd name="connsiteX93" fmla="*/ 2640 w 138933"/>
                <a:gd name="connsiteY93" fmla="*/ 92529 h 97253"/>
                <a:gd name="connsiteX94" fmla="*/ 2640 w 138933"/>
                <a:gd name="connsiteY94" fmla="*/ 95030 h 97253"/>
                <a:gd name="connsiteX95" fmla="*/ 0 w 138933"/>
                <a:gd name="connsiteY95" fmla="*/ 95030 h 97253"/>
                <a:gd name="connsiteX96" fmla="*/ 0 w 138933"/>
                <a:gd name="connsiteY96" fmla="*/ 100171 h 97253"/>
                <a:gd name="connsiteX97" fmla="*/ 0 w 138933"/>
                <a:gd name="connsiteY97" fmla="*/ 10281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38933" h="97253">
                  <a:moveTo>
                    <a:pt x="144629" y="0"/>
                  </a:moveTo>
                  <a:lnTo>
                    <a:pt x="141990" y="2501"/>
                  </a:lnTo>
                  <a:lnTo>
                    <a:pt x="144629" y="2501"/>
                  </a:lnTo>
                  <a:lnTo>
                    <a:pt x="141990" y="2501"/>
                  </a:lnTo>
                  <a:lnTo>
                    <a:pt x="141990" y="5141"/>
                  </a:lnTo>
                  <a:lnTo>
                    <a:pt x="139489" y="7641"/>
                  </a:lnTo>
                  <a:lnTo>
                    <a:pt x="136849" y="7641"/>
                  </a:lnTo>
                  <a:lnTo>
                    <a:pt x="136849" y="10281"/>
                  </a:lnTo>
                  <a:lnTo>
                    <a:pt x="136849" y="7641"/>
                  </a:lnTo>
                  <a:lnTo>
                    <a:pt x="131709" y="12782"/>
                  </a:lnTo>
                  <a:lnTo>
                    <a:pt x="129208" y="15422"/>
                  </a:lnTo>
                  <a:lnTo>
                    <a:pt x="123928" y="15422"/>
                  </a:lnTo>
                  <a:lnTo>
                    <a:pt x="121428" y="15422"/>
                  </a:lnTo>
                  <a:lnTo>
                    <a:pt x="121428" y="12782"/>
                  </a:lnTo>
                  <a:lnTo>
                    <a:pt x="116287" y="12782"/>
                  </a:lnTo>
                  <a:lnTo>
                    <a:pt x="113647" y="15422"/>
                  </a:lnTo>
                  <a:lnTo>
                    <a:pt x="113647" y="17922"/>
                  </a:lnTo>
                  <a:lnTo>
                    <a:pt x="111147" y="17922"/>
                  </a:lnTo>
                  <a:lnTo>
                    <a:pt x="113647" y="17922"/>
                  </a:lnTo>
                  <a:lnTo>
                    <a:pt x="111147" y="20562"/>
                  </a:lnTo>
                  <a:lnTo>
                    <a:pt x="116287" y="20562"/>
                  </a:lnTo>
                  <a:lnTo>
                    <a:pt x="113647" y="23063"/>
                  </a:lnTo>
                  <a:lnTo>
                    <a:pt x="116287" y="23063"/>
                  </a:lnTo>
                  <a:lnTo>
                    <a:pt x="113647" y="25564"/>
                  </a:lnTo>
                  <a:lnTo>
                    <a:pt x="111147" y="25564"/>
                  </a:lnTo>
                  <a:lnTo>
                    <a:pt x="111147" y="30704"/>
                  </a:lnTo>
                  <a:lnTo>
                    <a:pt x="108507" y="30704"/>
                  </a:lnTo>
                  <a:lnTo>
                    <a:pt x="111147" y="30704"/>
                  </a:lnTo>
                  <a:lnTo>
                    <a:pt x="111147" y="33344"/>
                  </a:lnTo>
                  <a:lnTo>
                    <a:pt x="113647" y="35845"/>
                  </a:lnTo>
                  <a:lnTo>
                    <a:pt x="106006" y="35845"/>
                  </a:lnTo>
                  <a:lnTo>
                    <a:pt x="103366" y="33344"/>
                  </a:lnTo>
                  <a:lnTo>
                    <a:pt x="98226" y="33344"/>
                  </a:lnTo>
                  <a:lnTo>
                    <a:pt x="95586" y="33344"/>
                  </a:lnTo>
                  <a:lnTo>
                    <a:pt x="90445" y="35845"/>
                  </a:lnTo>
                  <a:lnTo>
                    <a:pt x="87806" y="35845"/>
                  </a:lnTo>
                  <a:lnTo>
                    <a:pt x="87806" y="38484"/>
                  </a:lnTo>
                  <a:lnTo>
                    <a:pt x="85305" y="38484"/>
                  </a:lnTo>
                  <a:lnTo>
                    <a:pt x="85305" y="43625"/>
                  </a:lnTo>
                  <a:lnTo>
                    <a:pt x="85305" y="48765"/>
                  </a:lnTo>
                  <a:lnTo>
                    <a:pt x="85305" y="53906"/>
                  </a:lnTo>
                  <a:lnTo>
                    <a:pt x="80164" y="53906"/>
                  </a:lnTo>
                  <a:lnTo>
                    <a:pt x="77525" y="51266"/>
                  </a:lnTo>
                  <a:lnTo>
                    <a:pt x="77525" y="53906"/>
                  </a:lnTo>
                  <a:lnTo>
                    <a:pt x="75024" y="53906"/>
                  </a:lnTo>
                  <a:lnTo>
                    <a:pt x="75024" y="51266"/>
                  </a:lnTo>
                  <a:lnTo>
                    <a:pt x="69883" y="51266"/>
                  </a:lnTo>
                  <a:lnTo>
                    <a:pt x="64743" y="51266"/>
                  </a:lnTo>
                  <a:lnTo>
                    <a:pt x="62103" y="51266"/>
                  </a:lnTo>
                  <a:lnTo>
                    <a:pt x="62103" y="48765"/>
                  </a:lnTo>
                  <a:lnTo>
                    <a:pt x="62103" y="51266"/>
                  </a:lnTo>
                  <a:lnTo>
                    <a:pt x="56963" y="51266"/>
                  </a:lnTo>
                  <a:lnTo>
                    <a:pt x="56963" y="56546"/>
                  </a:lnTo>
                  <a:lnTo>
                    <a:pt x="54323" y="59185"/>
                  </a:lnTo>
                  <a:lnTo>
                    <a:pt x="56963" y="59185"/>
                  </a:lnTo>
                  <a:lnTo>
                    <a:pt x="56963" y="61686"/>
                  </a:lnTo>
                  <a:lnTo>
                    <a:pt x="54323" y="61686"/>
                  </a:lnTo>
                  <a:lnTo>
                    <a:pt x="54323" y="64326"/>
                  </a:lnTo>
                  <a:lnTo>
                    <a:pt x="51822" y="66827"/>
                  </a:lnTo>
                  <a:lnTo>
                    <a:pt x="51822" y="69467"/>
                  </a:lnTo>
                  <a:lnTo>
                    <a:pt x="49182" y="69467"/>
                  </a:lnTo>
                  <a:lnTo>
                    <a:pt x="46404" y="71967"/>
                  </a:lnTo>
                  <a:lnTo>
                    <a:pt x="46404" y="74607"/>
                  </a:lnTo>
                  <a:lnTo>
                    <a:pt x="41263" y="79609"/>
                  </a:lnTo>
                  <a:lnTo>
                    <a:pt x="41263" y="82248"/>
                  </a:lnTo>
                  <a:lnTo>
                    <a:pt x="38762" y="82248"/>
                  </a:lnTo>
                  <a:lnTo>
                    <a:pt x="33622" y="87389"/>
                  </a:lnTo>
                  <a:lnTo>
                    <a:pt x="33622" y="89890"/>
                  </a:lnTo>
                  <a:lnTo>
                    <a:pt x="28481" y="89890"/>
                  </a:lnTo>
                  <a:lnTo>
                    <a:pt x="23202" y="87389"/>
                  </a:lnTo>
                  <a:lnTo>
                    <a:pt x="23202" y="84749"/>
                  </a:lnTo>
                  <a:lnTo>
                    <a:pt x="20701" y="84749"/>
                  </a:lnTo>
                  <a:lnTo>
                    <a:pt x="18061" y="82248"/>
                  </a:lnTo>
                  <a:lnTo>
                    <a:pt x="18061" y="79609"/>
                  </a:lnTo>
                  <a:lnTo>
                    <a:pt x="20701" y="79609"/>
                  </a:lnTo>
                  <a:lnTo>
                    <a:pt x="20701" y="77108"/>
                  </a:lnTo>
                  <a:lnTo>
                    <a:pt x="18061" y="77108"/>
                  </a:lnTo>
                  <a:lnTo>
                    <a:pt x="18061" y="74607"/>
                  </a:lnTo>
                  <a:lnTo>
                    <a:pt x="12921" y="71967"/>
                  </a:lnTo>
                  <a:lnTo>
                    <a:pt x="10281" y="69467"/>
                  </a:lnTo>
                  <a:lnTo>
                    <a:pt x="10281" y="66827"/>
                  </a:lnTo>
                  <a:lnTo>
                    <a:pt x="12921" y="64326"/>
                  </a:lnTo>
                  <a:lnTo>
                    <a:pt x="7780" y="69467"/>
                  </a:lnTo>
                  <a:lnTo>
                    <a:pt x="7780" y="71967"/>
                  </a:lnTo>
                  <a:lnTo>
                    <a:pt x="5141" y="74607"/>
                  </a:lnTo>
                  <a:lnTo>
                    <a:pt x="7780" y="74607"/>
                  </a:lnTo>
                  <a:lnTo>
                    <a:pt x="7780" y="79609"/>
                  </a:lnTo>
                  <a:lnTo>
                    <a:pt x="5141" y="79609"/>
                  </a:lnTo>
                  <a:lnTo>
                    <a:pt x="5141" y="82248"/>
                  </a:lnTo>
                  <a:lnTo>
                    <a:pt x="2640" y="82248"/>
                  </a:lnTo>
                  <a:lnTo>
                    <a:pt x="2640" y="87389"/>
                  </a:lnTo>
                  <a:lnTo>
                    <a:pt x="0" y="89890"/>
                  </a:lnTo>
                  <a:lnTo>
                    <a:pt x="0" y="92529"/>
                  </a:lnTo>
                  <a:lnTo>
                    <a:pt x="2640" y="92529"/>
                  </a:lnTo>
                  <a:lnTo>
                    <a:pt x="2640" y="95030"/>
                  </a:lnTo>
                  <a:lnTo>
                    <a:pt x="0" y="95030"/>
                  </a:lnTo>
                  <a:lnTo>
                    <a:pt x="0" y="100171"/>
                  </a:lnTo>
                  <a:lnTo>
                    <a:pt x="0" y="10281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081B7632-5BFD-4447-B3E3-34545F2DD0E5}"/>
                </a:ext>
              </a:extLst>
            </p:cNvPr>
            <p:cNvSpPr/>
            <p:nvPr/>
          </p:nvSpPr>
          <p:spPr>
            <a:xfrm>
              <a:off x="7891072" y="2323945"/>
              <a:ext cx="152826" cy="69467"/>
            </a:xfrm>
            <a:custGeom>
              <a:avLst/>
              <a:gdLst>
                <a:gd name="connsiteX0" fmla="*/ 2640 w 152826"/>
                <a:gd name="connsiteY0" fmla="*/ 0 h 69466"/>
                <a:gd name="connsiteX1" fmla="*/ 0 w 152826"/>
                <a:gd name="connsiteY1" fmla="*/ 0 h 69466"/>
                <a:gd name="connsiteX2" fmla="*/ 2640 w 152826"/>
                <a:gd name="connsiteY2" fmla="*/ 5141 h 69466"/>
                <a:gd name="connsiteX3" fmla="*/ 2640 w 152826"/>
                <a:gd name="connsiteY3" fmla="*/ 10281 h 69466"/>
                <a:gd name="connsiteX4" fmla="*/ 5280 w 152826"/>
                <a:gd name="connsiteY4" fmla="*/ 7641 h 69466"/>
                <a:gd name="connsiteX5" fmla="*/ 5280 w 152826"/>
                <a:gd name="connsiteY5" fmla="*/ 12782 h 69466"/>
                <a:gd name="connsiteX6" fmla="*/ 2640 w 152826"/>
                <a:gd name="connsiteY6" fmla="*/ 10281 h 69466"/>
                <a:gd name="connsiteX7" fmla="*/ 2640 w 152826"/>
                <a:gd name="connsiteY7" fmla="*/ 12782 h 69466"/>
                <a:gd name="connsiteX8" fmla="*/ 0 w 152826"/>
                <a:gd name="connsiteY8" fmla="*/ 15422 h 69466"/>
                <a:gd name="connsiteX9" fmla="*/ 0 w 152826"/>
                <a:gd name="connsiteY9" fmla="*/ 20562 h 69466"/>
                <a:gd name="connsiteX10" fmla="*/ 2640 w 152826"/>
                <a:gd name="connsiteY10" fmla="*/ 20562 h 69466"/>
                <a:gd name="connsiteX11" fmla="*/ 5280 w 152826"/>
                <a:gd name="connsiteY11" fmla="*/ 23202 h 69466"/>
                <a:gd name="connsiteX12" fmla="*/ 7780 w 152826"/>
                <a:gd name="connsiteY12" fmla="*/ 23202 h 69466"/>
                <a:gd name="connsiteX13" fmla="*/ 5280 w 152826"/>
                <a:gd name="connsiteY13" fmla="*/ 25703 h 69466"/>
                <a:gd name="connsiteX14" fmla="*/ 7780 w 152826"/>
                <a:gd name="connsiteY14" fmla="*/ 25703 h 69466"/>
                <a:gd name="connsiteX15" fmla="*/ 5280 w 152826"/>
                <a:gd name="connsiteY15" fmla="*/ 28203 h 69466"/>
                <a:gd name="connsiteX16" fmla="*/ 10420 w 152826"/>
                <a:gd name="connsiteY16" fmla="*/ 25703 h 69466"/>
                <a:gd name="connsiteX17" fmla="*/ 12921 w 152826"/>
                <a:gd name="connsiteY17" fmla="*/ 28203 h 69466"/>
                <a:gd name="connsiteX18" fmla="*/ 12921 w 152826"/>
                <a:gd name="connsiteY18" fmla="*/ 25703 h 69466"/>
                <a:gd name="connsiteX19" fmla="*/ 12921 w 152826"/>
                <a:gd name="connsiteY19" fmla="*/ 30843 h 69466"/>
                <a:gd name="connsiteX20" fmla="*/ 12921 w 152826"/>
                <a:gd name="connsiteY20" fmla="*/ 35984 h 69466"/>
                <a:gd name="connsiteX21" fmla="*/ 12921 w 152826"/>
                <a:gd name="connsiteY21" fmla="*/ 41124 h 69466"/>
                <a:gd name="connsiteX22" fmla="*/ 15561 w 152826"/>
                <a:gd name="connsiteY22" fmla="*/ 41124 h 69466"/>
                <a:gd name="connsiteX23" fmla="*/ 15561 w 152826"/>
                <a:gd name="connsiteY23" fmla="*/ 43625 h 69466"/>
                <a:gd name="connsiteX24" fmla="*/ 18200 w 152826"/>
                <a:gd name="connsiteY24" fmla="*/ 43625 h 69466"/>
                <a:gd name="connsiteX25" fmla="*/ 18200 w 152826"/>
                <a:gd name="connsiteY25" fmla="*/ 46265 h 69466"/>
                <a:gd name="connsiteX26" fmla="*/ 25842 w 152826"/>
                <a:gd name="connsiteY26" fmla="*/ 51405 h 69466"/>
                <a:gd name="connsiteX27" fmla="*/ 28481 w 152826"/>
                <a:gd name="connsiteY27" fmla="*/ 56546 h 69466"/>
                <a:gd name="connsiteX28" fmla="*/ 30982 w 152826"/>
                <a:gd name="connsiteY28" fmla="*/ 59047 h 69466"/>
                <a:gd name="connsiteX29" fmla="*/ 33622 w 152826"/>
                <a:gd name="connsiteY29" fmla="*/ 59047 h 69466"/>
                <a:gd name="connsiteX30" fmla="*/ 33622 w 152826"/>
                <a:gd name="connsiteY30" fmla="*/ 61686 h 69466"/>
                <a:gd name="connsiteX31" fmla="*/ 33622 w 152826"/>
                <a:gd name="connsiteY31" fmla="*/ 56546 h 69466"/>
                <a:gd name="connsiteX32" fmla="*/ 36123 w 152826"/>
                <a:gd name="connsiteY32" fmla="*/ 56546 h 69466"/>
                <a:gd name="connsiteX33" fmla="*/ 36123 w 152826"/>
                <a:gd name="connsiteY33" fmla="*/ 53906 h 69466"/>
                <a:gd name="connsiteX34" fmla="*/ 36123 w 152826"/>
                <a:gd name="connsiteY34" fmla="*/ 56546 h 69466"/>
                <a:gd name="connsiteX35" fmla="*/ 41541 w 152826"/>
                <a:gd name="connsiteY35" fmla="*/ 51405 h 69466"/>
                <a:gd name="connsiteX36" fmla="*/ 44042 w 152826"/>
                <a:gd name="connsiteY36" fmla="*/ 51405 h 69466"/>
                <a:gd name="connsiteX37" fmla="*/ 44042 w 152826"/>
                <a:gd name="connsiteY37" fmla="*/ 48766 h 69466"/>
                <a:gd name="connsiteX38" fmla="*/ 46682 w 152826"/>
                <a:gd name="connsiteY38" fmla="*/ 48766 h 69466"/>
                <a:gd name="connsiteX39" fmla="*/ 46682 w 152826"/>
                <a:gd name="connsiteY39" fmla="*/ 46265 h 69466"/>
                <a:gd name="connsiteX40" fmla="*/ 46682 w 152826"/>
                <a:gd name="connsiteY40" fmla="*/ 48766 h 69466"/>
                <a:gd name="connsiteX41" fmla="*/ 49321 w 152826"/>
                <a:gd name="connsiteY41" fmla="*/ 48766 h 69466"/>
                <a:gd name="connsiteX42" fmla="*/ 49321 w 152826"/>
                <a:gd name="connsiteY42" fmla="*/ 51405 h 69466"/>
                <a:gd name="connsiteX43" fmla="*/ 51822 w 152826"/>
                <a:gd name="connsiteY43" fmla="*/ 51405 h 69466"/>
                <a:gd name="connsiteX44" fmla="*/ 51822 w 152826"/>
                <a:gd name="connsiteY44" fmla="*/ 56546 h 69466"/>
                <a:gd name="connsiteX45" fmla="*/ 54462 w 152826"/>
                <a:gd name="connsiteY45" fmla="*/ 56546 h 69466"/>
                <a:gd name="connsiteX46" fmla="*/ 54462 w 152826"/>
                <a:gd name="connsiteY46" fmla="*/ 61686 h 69466"/>
                <a:gd name="connsiteX47" fmla="*/ 51822 w 152826"/>
                <a:gd name="connsiteY47" fmla="*/ 61686 h 69466"/>
                <a:gd name="connsiteX48" fmla="*/ 51822 w 152826"/>
                <a:gd name="connsiteY48" fmla="*/ 66827 h 69466"/>
                <a:gd name="connsiteX49" fmla="*/ 49321 w 152826"/>
                <a:gd name="connsiteY49" fmla="*/ 66827 h 69466"/>
                <a:gd name="connsiteX50" fmla="*/ 49321 w 152826"/>
                <a:gd name="connsiteY50" fmla="*/ 69328 h 69466"/>
                <a:gd name="connsiteX51" fmla="*/ 51822 w 152826"/>
                <a:gd name="connsiteY51" fmla="*/ 71828 h 69466"/>
                <a:gd name="connsiteX52" fmla="*/ 56963 w 152826"/>
                <a:gd name="connsiteY52" fmla="*/ 66827 h 69466"/>
                <a:gd name="connsiteX53" fmla="*/ 56963 w 152826"/>
                <a:gd name="connsiteY53" fmla="*/ 69328 h 69466"/>
                <a:gd name="connsiteX54" fmla="*/ 56963 w 152826"/>
                <a:gd name="connsiteY54" fmla="*/ 66827 h 69466"/>
                <a:gd name="connsiteX55" fmla="*/ 62103 w 152826"/>
                <a:gd name="connsiteY55" fmla="*/ 66827 h 69466"/>
                <a:gd name="connsiteX56" fmla="*/ 62103 w 152826"/>
                <a:gd name="connsiteY56" fmla="*/ 64187 h 69466"/>
                <a:gd name="connsiteX57" fmla="*/ 67244 w 152826"/>
                <a:gd name="connsiteY57" fmla="*/ 64187 h 69466"/>
                <a:gd name="connsiteX58" fmla="*/ 67244 w 152826"/>
                <a:gd name="connsiteY58" fmla="*/ 66827 h 69466"/>
                <a:gd name="connsiteX59" fmla="*/ 72384 w 152826"/>
                <a:gd name="connsiteY59" fmla="*/ 66827 h 69466"/>
                <a:gd name="connsiteX60" fmla="*/ 72384 w 152826"/>
                <a:gd name="connsiteY60" fmla="*/ 71828 h 69466"/>
                <a:gd name="connsiteX61" fmla="*/ 75024 w 152826"/>
                <a:gd name="connsiteY61" fmla="*/ 71828 h 69466"/>
                <a:gd name="connsiteX62" fmla="*/ 75024 w 152826"/>
                <a:gd name="connsiteY62" fmla="*/ 69328 h 69466"/>
                <a:gd name="connsiteX63" fmla="*/ 77525 w 152826"/>
                <a:gd name="connsiteY63" fmla="*/ 69328 h 69466"/>
                <a:gd name="connsiteX64" fmla="*/ 77525 w 152826"/>
                <a:gd name="connsiteY64" fmla="*/ 66827 h 69466"/>
                <a:gd name="connsiteX65" fmla="*/ 77525 w 152826"/>
                <a:gd name="connsiteY65" fmla="*/ 69328 h 69466"/>
                <a:gd name="connsiteX66" fmla="*/ 80164 w 152826"/>
                <a:gd name="connsiteY66" fmla="*/ 64187 h 69466"/>
                <a:gd name="connsiteX67" fmla="*/ 82804 w 152826"/>
                <a:gd name="connsiteY67" fmla="*/ 61686 h 69466"/>
                <a:gd name="connsiteX68" fmla="*/ 87945 w 152826"/>
                <a:gd name="connsiteY68" fmla="*/ 61686 h 69466"/>
                <a:gd name="connsiteX69" fmla="*/ 90445 w 152826"/>
                <a:gd name="connsiteY69" fmla="*/ 59047 h 69466"/>
                <a:gd name="connsiteX70" fmla="*/ 90445 w 152826"/>
                <a:gd name="connsiteY70" fmla="*/ 56546 h 69466"/>
                <a:gd name="connsiteX71" fmla="*/ 85305 w 152826"/>
                <a:gd name="connsiteY71" fmla="*/ 56546 h 69466"/>
                <a:gd name="connsiteX72" fmla="*/ 87945 w 152826"/>
                <a:gd name="connsiteY72" fmla="*/ 51405 h 69466"/>
                <a:gd name="connsiteX73" fmla="*/ 87945 w 152826"/>
                <a:gd name="connsiteY73" fmla="*/ 53906 h 69466"/>
                <a:gd name="connsiteX74" fmla="*/ 93085 w 152826"/>
                <a:gd name="connsiteY74" fmla="*/ 53906 h 69466"/>
                <a:gd name="connsiteX75" fmla="*/ 93085 w 152826"/>
                <a:gd name="connsiteY75" fmla="*/ 51405 h 69466"/>
                <a:gd name="connsiteX76" fmla="*/ 93085 w 152826"/>
                <a:gd name="connsiteY76" fmla="*/ 53906 h 69466"/>
                <a:gd name="connsiteX77" fmla="*/ 95725 w 152826"/>
                <a:gd name="connsiteY77" fmla="*/ 53906 h 69466"/>
                <a:gd name="connsiteX78" fmla="*/ 95725 w 152826"/>
                <a:gd name="connsiteY78" fmla="*/ 51405 h 69466"/>
                <a:gd name="connsiteX79" fmla="*/ 95725 w 152826"/>
                <a:gd name="connsiteY79" fmla="*/ 53906 h 69466"/>
                <a:gd name="connsiteX80" fmla="*/ 98226 w 152826"/>
                <a:gd name="connsiteY80" fmla="*/ 51405 h 69466"/>
                <a:gd name="connsiteX81" fmla="*/ 95725 w 152826"/>
                <a:gd name="connsiteY81" fmla="*/ 48766 h 69466"/>
                <a:gd name="connsiteX82" fmla="*/ 95725 w 152826"/>
                <a:gd name="connsiteY82" fmla="*/ 43625 h 69466"/>
                <a:gd name="connsiteX83" fmla="*/ 98226 w 152826"/>
                <a:gd name="connsiteY83" fmla="*/ 43625 h 69466"/>
                <a:gd name="connsiteX84" fmla="*/ 103366 w 152826"/>
                <a:gd name="connsiteY84" fmla="*/ 46265 h 69466"/>
                <a:gd name="connsiteX85" fmla="*/ 103366 w 152826"/>
                <a:gd name="connsiteY85" fmla="*/ 48766 h 69466"/>
                <a:gd name="connsiteX86" fmla="*/ 108507 w 152826"/>
                <a:gd name="connsiteY86" fmla="*/ 48766 h 69466"/>
                <a:gd name="connsiteX87" fmla="*/ 113647 w 152826"/>
                <a:gd name="connsiteY87" fmla="*/ 53906 h 69466"/>
                <a:gd name="connsiteX88" fmla="*/ 116287 w 152826"/>
                <a:gd name="connsiteY88" fmla="*/ 61686 h 69466"/>
                <a:gd name="connsiteX89" fmla="*/ 116287 w 152826"/>
                <a:gd name="connsiteY89" fmla="*/ 64187 h 69466"/>
                <a:gd name="connsiteX90" fmla="*/ 126568 w 152826"/>
                <a:gd name="connsiteY90" fmla="*/ 64187 h 69466"/>
                <a:gd name="connsiteX91" fmla="*/ 126568 w 152826"/>
                <a:gd name="connsiteY91" fmla="*/ 66827 h 69466"/>
                <a:gd name="connsiteX92" fmla="*/ 129208 w 152826"/>
                <a:gd name="connsiteY92" fmla="*/ 69328 h 69466"/>
                <a:gd name="connsiteX93" fmla="*/ 131709 w 152826"/>
                <a:gd name="connsiteY93" fmla="*/ 69328 h 69466"/>
                <a:gd name="connsiteX94" fmla="*/ 131709 w 152826"/>
                <a:gd name="connsiteY94" fmla="*/ 74468 h 69466"/>
                <a:gd name="connsiteX95" fmla="*/ 136988 w 152826"/>
                <a:gd name="connsiteY95" fmla="*/ 79609 h 69466"/>
                <a:gd name="connsiteX96" fmla="*/ 142129 w 152826"/>
                <a:gd name="connsiteY96" fmla="*/ 79609 h 69466"/>
                <a:gd name="connsiteX97" fmla="*/ 144629 w 152826"/>
                <a:gd name="connsiteY97" fmla="*/ 79609 h 69466"/>
                <a:gd name="connsiteX98" fmla="*/ 155049 w 152826"/>
                <a:gd name="connsiteY98" fmla="*/ 79609 h 69466"/>
                <a:gd name="connsiteX99" fmla="*/ 160190 w 152826"/>
                <a:gd name="connsiteY99" fmla="*/ 82109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52826" h="69466">
                  <a:moveTo>
                    <a:pt x="2640" y="0"/>
                  </a:moveTo>
                  <a:lnTo>
                    <a:pt x="0" y="0"/>
                  </a:lnTo>
                  <a:lnTo>
                    <a:pt x="2640" y="5141"/>
                  </a:lnTo>
                  <a:lnTo>
                    <a:pt x="2640" y="10281"/>
                  </a:lnTo>
                  <a:lnTo>
                    <a:pt x="5280" y="7641"/>
                  </a:lnTo>
                  <a:lnTo>
                    <a:pt x="5280" y="12782"/>
                  </a:lnTo>
                  <a:lnTo>
                    <a:pt x="2640" y="10281"/>
                  </a:lnTo>
                  <a:lnTo>
                    <a:pt x="2640" y="12782"/>
                  </a:lnTo>
                  <a:lnTo>
                    <a:pt x="0" y="15422"/>
                  </a:lnTo>
                  <a:lnTo>
                    <a:pt x="0" y="20562"/>
                  </a:lnTo>
                  <a:lnTo>
                    <a:pt x="2640" y="20562"/>
                  </a:lnTo>
                  <a:lnTo>
                    <a:pt x="5280" y="23202"/>
                  </a:lnTo>
                  <a:lnTo>
                    <a:pt x="7780" y="23202"/>
                  </a:lnTo>
                  <a:lnTo>
                    <a:pt x="5280" y="25703"/>
                  </a:lnTo>
                  <a:lnTo>
                    <a:pt x="7780" y="25703"/>
                  </a:lnTo>
                  <a:lnTo>
                    <a:pt x="5280" y="28203"/>
                  </a:lnTo>
                  <a:lnTo>
                    <a:pt x="10420" y="25703"/>
                  </a:lnTo>
                  <a:lnTo>
                    <a:pt x="12921" y="28203"/>
                  </a:lnTo>
                  <a:lnTo>
                    <a:pt x="12921" y="25703"/>
                  </a:lnTo>
                  <a:lnTo>
                    <a:pt x="12921" y="30843"/>
                  </a:lnTo>
                  <a:lnTo>
                    <a:pt x="12921" y="35984"/>
                  </a:lnTo>
                  <a:lnTo>
                    <a:pt x="12921" y="41124"/>
                  </a:lnTo>
                  <a:lnTo>
                    <a:pt x="15561" y="41124"/>
                  </a:lnTo>
                  <a:lnTo>
                    <a:pt x="15561" y="43625"/>
                  </a:lnTo>
                  <a:lnTo>
                    <a:pt x="18200" y="43625"/>
                  </a:lnTo>
                  <a:lnTo>
                    <a:pt x="18200" y="46265"/>
                  </a:lnTo>
                  <a:lnTo>
                    <a:pt x="25842" y="51405"/>
                  </a:lnTo>
                  <a:lnTo>
                    <a:pt x="28481" y="56546"/>
                  </a:lnTo>
                  <a:lnTo>
                    <a:pt x="30982" y="59047"/>
                  </a:lnTo>
                  <a:lnTo>
                    <a:pt x="33622" y="59047"/>
                  </a:lnTo>
                  <a:lnTo>
                    <a:pt x="33622" y="61686"/>
                  </a:lnTo>
                  <a:lnTo>
                    <a:pt x="33622" y="56546"/>
                  </a:lnTo>
                  <a:lnTo>
                    <a:pt x="36123" y="56546"/>
                  </a:lnTo>
                  <a:lnTo>
                    <a:pt x="36123" y="53906"/>
                  </a:lnTo>
                  <a:lnTo>
                    <a:pt x="36123" y="56546"/>
                  </a:lnTo>
                  <a:lnTo>
                    <a:pt x="41541" y="51405"/>
                  </a:lnTo>
                  <a:lnTo>
                    <a:pt x="44042" y="51405"/>
                  </a:lnTo>
                  <a:lnTo>
                    <a:pt x="44042" y="48766"/>
                  </a:lnTo>
                  <a:lnTo>
                    <a:pt x="46682" y="48766"/>
                  </a:lnTo>
                  <a:lnTo>
                    <a:pt x="46682" y="46265"/>
                  </a:lnTo>
                  <a:lnTo>
                    <a:pt x="46682" y="48766"/>
                  </a:lnTo>
                  <a:lnTo>
                    <a:pt x="49321" y="48766"/>
                  </a:lnTo>
                  <a:lnTo>
                    <a:pt x="49321" y="51405"/>
                  </a:lnTo>
                  <a:lnTo>
                    <a:pt x="51822" y="51405"/>
                  </a:lnTo>
                  <a:lnTo>
                    <a:pt x="51822" y="56546"/>
                  </a:lnTo>
                  <a:lnTo>
                    <a:pt x="54462" y="56546"/>
                  </a:lnTo>
                  <a:lnTo>
                    <a:pt x="54462" y="61686"/>
                  </a:lnTo>
                  <a:lnTo>
                    <a:pt x="51822" y="61686"/>
                  </a:lnTo>
                  <a:lnTo>
                    <a:pt x="51822" y="66827"/>
                  </a:lnTo>
                  <a:lnTo>
                    <a:pt x="49321" y="66827"/>
                  </a:lnTo>
                  <a:lnTo>
                    <a:pt x="49321" y="69328"/>
                  </a:lnTo>
                  <a:lnTo>
                    <a:pt x="51822" y="71828"/>
                  </a:lnTo>
                  <a:lnTo>
                    <a:pt x="56963" y="66827"/>
                  </a:lnTo>
                  <a:lnTo>
                    <a:pt x="56963" y="69328"/>
                  </a:lnTo>
                  <a:lnTo>
                    <a:pt x="56963" y="66827"/>
                  </a:lnTo>
                  <a:lnTo>
                    <a:pt x="62103" y="66827"/>
                  </a:lnTo>
                  <a:lnTo>
                    <a:pt x="62103" y="64187"/>
                  </a:lnTo>
                  <a:lnTo>
                    <a:pt x="67244" y="64187"/>
                  </a:lnTo>
                  <a:lnTo>
                    <a:pt x="67244" y="66827"/>
                  </a:lnTo>
                  <a:lnTo>
                    <a:pt x="72384" y="66827"/>
                  </a:lnTo>
                  <a:lnTo>
                    <a:pt x="72384" y="71828"/>
                  </a:lnTo>
                  <a:lnTo>
                    <a:pt x="75024" y="71828"/>
                  </a:lnTo>
                  <a:lnTo>
                    <a:pt x="75024" y="69328"/>
                  </a:lnTo>
                  <a:lnTo>
                    <a:pt x="77525" y="69328"/>
                  </a:lnTo>
                  <a:lnTo>
                    <a:pt x="77525" y="66827"/>
                  </a:lnTo>
                  <a:lnTo>
                    <a:pt x="77525" y="69328"/>
                  </a:lnTo>
                  <a:lnTo>
                    <a:pt x="80164" y="64187"/>
                  </a:lnTo>
                  <a:lnTo>
                    <a:pt x="82804" y="61686"/>
                  </a:lnTo>
                  <a:lnTo>
                    <a:pt x="87945" y="61686"/>
                  </a:lnTo>
                  <a:lnTo>
                    <a:pt x="90445" y="59047"/>
                  </a:lnTo>
                  <a:lnTo>
                    <a:pt x="90445" y="56546"/>
                  </a:lnTo>
                  <a:lnTo>
                    <a:pt x="85305" y="56546"/>
                  </a:lnTo>
                  <a:lnTo>
                    <a:pt x="87945" y="51405"/>
                  </a:lnTo>
                  <a:lnTo>
                    <a:pt x="87945" y="53906"/>
                  </a:lnTo>
                  <a:lnTo>
                    <a:pt x="93085" y="53906"/>
                  </a:lnTo>
                  <a:lnTo>
                    <a:pt x="93085" y="51405"/>
                  </a:lnTo>
                  <a:lnTo>
                    <a:pt x="93085" y="53906"/>
                  </a:lnTo>
                  <a:lnTo>
                    <a:pt x="95725" y="53906"/>
                  </a:lnTo>
                  <a:lnTo>
                    <a:pt x="95725" y="51405"/>
                  </a:lnTo>
                  <a:lnTo>
                    <a:pt x="95725" y="53906"/>
                  </a:lnTo>
                  <a:lnTo>
                    <a:pt x="98226" y="51405"/>
                  </a:lnTo>
                  <a:lnTo>
                    <a:pt x="95725" y="48766"/>
                  </a:lnTo>
                  <a:lnTo>
                    <a:pt x="95725" y="43625"/>
                  </a:lnTo>
                  <a:lnTo>
                    <a:pt x="98226" y="43625"/>
                  </a:lnTo>
                  <a:lnTo>
                    <a:pt x="103366" y="46265"/>
                  </a:lnTo>
                  <a:lnTo>
                    <a:pt x="103366" y="48766"/>
                  </a:lnTo>
                  <a:lnTo>
                    <a:pt x="108507" y="48766"/>
                  </a:lnTo>
                  <a:lnTo>
                    <a:pt x="113647" y="53906"/>
                  </a:lnTo>
                  <a:lnTo>
                    <a:pt x="116287" y="61686"/>
                  </a:lnTo>
                  <a:lnTo>
                    <a:pt x="116287" y="64187"/>
                  </a:lnTo>
                  <a:lnTo>
                    <a:pt x="126568" y="64187"/>
                  </a:lnTo>
                  <a:lnTo>
                    <a:pt x="126568" y="66827"/>
                  </a:lnTo>
                  <a:lnTo>
                    <a:pt x="129208" y="69328"/>
                  </a:lnTo>
                  <a:lnTo>
                    <a:pt x="131709" y="69328"/>
                  </a:lnTo>
                  <a:lnTo>
                    <a:pt x="131709" y="74468"/>
                  </a:lnTo>
                  <a:lnTo>
                    <a:pt x="136988" y="79609"/>
                  </a:lnTo>
                  <a:lnTo>
                    <a:pt x="142129" y="79609"/>
                  </a:lnTo>
                  <a:lnTo>
                    <a:pt x="144629" y="79609"/>
                  </a:lnTo>
                  <a:lnTo>
                    <a:pt x="155049" y="79609"/>
                  </a:lnTo>
                  <a:lnTo>
                    <a:pt x="160190" y="8210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A196E7B-86D6-4F66-872D-E78204649E17}"/>
                </a:ext>
              </a:extLst>
            </p:cNvPr>
            <p:cNvSpPr/>
            <p:nvPr/>
          </p:nvSpPr>
          <p:spPr>
            <a:xfrm>
              <a:off x="8051261" y="2382992"/>
              <a:ext cx="13893" cy="13893"/>
            </a:xfrm>
            <a:custGeom>
              <a:avLst/>
              <a:gdLst>
                <a:gd name="connsiteX0" fmla="*/ 0 w 13893"/>
                <a:gd name="connsiteY0" fmla="*/ 23063 h 13893"/>
                <a:gd name="connsiteX1" fmla="*/ 0 w 13893"/>
                <a:gd name="connsiteY1" fmla="*/ 20562 h 13893"/>
                <a:gd name="connsiteX2" fmla="*/ 2501 w 13893"/>
                <a:gd name="connsiteY2" fmla="*/ 20562 h 13893"/>
                <a:gd name="connsiteX3" fmla="*/ 5141 w 13893"/>
                <a:gd name="connsiteY3" fmla="*/ 17922 h 13893"/>
                <a:gd name="connsiteX4" fmla="*/ 5141 w 13893"/>
                <a:gd name="connsiteY4" fmla="*/ 12782 h 13893"/>
                <a:gd name="connsiteX5" fmla="*/ 7641 w 13893"/>
                <a:gd name="connsiteY5" fmla="*/ 10281 h 13893"/>
                <a:gd name="connsiteX6" fmla="*/ 7641 w 13893"/>
                <a:gd name="connsiteY6" fmla="*/ 7780 h 13893"/>
                <a:gd name="connsiteX7" fmla="*/ 10281 w 13893"/>
                <a:gd name="connsiteY7" fmla="*/ 7780 h 13893"/>
                <a:gd name="connsiteX8" fmla="*/ 15422 w 13893"/>
                <a:gd name="connsiteY8" fmla="*/ 5141 h 13893"/>
                <a:gd name="connsiteX9" fmla="*/ 18061 w 13893"/>
                <a:gd name="connsiteY9" fmla="*/ 5141 h 13893"/>
                <a:gd name="connsiteX10" fmla="*/ 23202 w 13893"/>
                <a:gd name="connsiteY10" fmla="*/ 0 h 13893"/>
                <a:gd name="connsiteX11" fmla="*/ 25703 w 13893"/>
                <a:gd name="connsiteY11" fmla="*/ 0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3" h="13893">
                  <a:moveTo>
                    <a:pt x="0" y="23063"/>
                  </a:moveTo>
                  <a:lnTo>
                    <a:pt x="0" y="20562"/>
                  </a:lnTo>
                  <a:lnTo>
                    <a:pt x="2501" y="20562"/>
                  </a:lnTo>
                  <a:lnTo>
                    <a:pt x="5141" y="17922"/>
                  </a:lnTo>
                  <a:lnTo>
                    <a:pt x="5141" y="12782"/>
                  </a:lnTo>
                  <a:lnTo>
                    <a:pt x="7641" y="10281"/>
                  </a:lnTo>
                  <a:lnTo>
                    <a:pt x="7641" y="7780"/>
                  </a:lnTo>
                  <a:lnTo>
                    <a:pt x="10281" y="7780"/>
                  </a:lnTo>
                  <a:lnTo>
                    <a:pt x="15422" y="5141"/>
                  </a:lnTo>
                  <a:lnTo>
                    <a:pt x="18061" y="5141"/>
                  </a:lnTo>
                  <a:lnTo>
                    <a:pt x="23202" y="0"/>
                  </a:lnTo>
                  <a:lnTo>
                    <a:pt x="25703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9D14E5B5-005D-44DE-B91D-72D428568466}"/>
                </a:ext>
              </a:extLst>
            </p:cNvPr>
            <p:cNvSpPr/>
            <p:nvPr/>
          </p:nvSpPr>
          <p:spPr>
            <a:xfrm>
              <a:off x="8175190" y="2223774"/>
              <a:ext cx="111146" cy="194506"/>
            </a:xfrm>
            <a:custGeom>
              <a:avLst/>
              <a:gdLst>
                <a:gd name="connsiteX0" fmla="*/ 0 w 111146"/>
                <a:gd name="connsiteY0" fmla="*/ 195201 h 194506"/>
                <a:gd name="connsiteX1" fmla="*/ 0 w 111146"/>
                <a:gd name="connsiteY1" fmla="*/ 190060 h 194506"/>
                <a:gd name="connsiteX2" fmla="*/ 0 w 111146"/>
                <a:gd name="connsiteY2" fmla="*/ 187421 h 194506"/>
                <a:gd name="connsiteX3" fmla="*/ 2501 w 111146"/>
                <a:gd name="connsiteY3" fmla="*/ 187421 h 194506"/>
                <a:gd name="connsiteX4" fmla="*/ 5140 w 111146"/>
                <a:gd name="connsiteY4" fmla="*/ 184920 h 194506"/>
                <a:gd name="connsiteX5" fmla="*/ 7641 w 111146"/>
                <a:gd name="connsiteY5" fmla="*/ 184920 h 194506"/>
                <a:gd name="connsiteX6" fmla="*/ 7641 w 111146"/>
                <a:gd name="connsiteY6" fmla="*/ 179779 h 194506"/>
                <a:gd name="connsiteX7" fmla="*/ 7641 w 111146"/>
                <a:gd name="connsiteY7" fmla="*/ 174639 h 194506"/>
                <a:gd name="connsiteX8" fmla="*/ 7641 w 111146"/>
                <a:gd name="connsiteY8" fmla="*/ 169498 h 194506"/>
                <a:gd name="connsiteX9" fmla="*/ 7641 w 111146"/>
                <a:gd name="connsiteY9" fmla="*/ 164358 h 194506"/>
                <a:gd name="connsiteX10" fmla="*/ 7641 w 111146"/>
                <a:gd name="connsiteY10" fmla="*/ 159217 h 194506"/>
                <a:gd name="connsiteX11" fmla="*/ 7641 w 111146"/>
                <a:gd name="connsiteY11" fmla="*/ 156717 h 194506"/>
                <a:gd name="connsiteX12" fmla="*/ 10281 w 111146"/>
                <a:gd name="connsiteY12" fmla="*/ 156717 h 194506"/>
                <a:gd name="connsiteX13" fmla="*/ 7641 w 111146"/>
                <a:gd name="connsiteY13" fmla="*/ 156717 h 194506"/>
                <a:gd name="connsiteX14" fmla="*/ 7641 w 111146"/>
                <a:gd name="connsiteY14" fmla="*/ 154077 h 194506"/>
                <a:gd name="connsiteX15" fmla="*/ 10281 w 111146"/>
                <a:gd name="connsiteY15" fmla="*/ 154077 h 194506"/>
                <a:gd name="connsiteX16" fmla="*/ 7641 w 111146"/>
                <a:gd name="connsiteY16" fmla="*/ 154077 h 194506"/>
                <a:gd name="connsiteX17" fmla="*/ 10281 w 111146"/>
                <a:gd name="connsiteY17" fmla="*/ 151576 h 194506"/>
                <a:gd name="connsiteX18" fmla="*/ 10281 w 111146"/>
                <a:gd name="connsiteY18" fmla="*/ 146436 h 194506"/>
                <a:gd name="connsiteX19" fmla="*/ 12921 w 111146"/>
                <a:gd name="connsiteY19" fmla="*/ 146436 h 194506"/>
                <a:gd name="connsiteX20" fmla="*/ 10281 w 111146"/>
                <a:gd name="connsiteY20" fmla="*/ 143796 h 194506"/>
                <a:gd name="connsiteX21" fmla="*/ 15422 w 111146"/>
                <a:gd name="connsiteY21" fmla="*/ 143796 h 194506"/>
                <a:gd name="connsiteX22" fmla="*/ 18061 w 111146"/>
                <a:gd name="connsiteY22" fmla="*/ 141295 h 194506"/>
                <a:gd name="connsiteX23" fmla="*/ 28342 w 111146"/>
                <a:gd name="connsiteY23" fmla="*/ 141295 h 194506"/>
                <a:gd name="connsiteX24" fmla="*/ 30982 w 111146"/>
                <a:gd name="connsiteY24" fmla="*/ 143796 h 194506"/>
                <a:gd name="connsiteX25" fmla="*/ 36123 w 111146"/>
                <a:gd name="connsiteY25" fmla="*/ 131014 h 194506"/>
                <a:gd name="connsiteX26" fmla="*/ 41263 w 111146"/>
                <a:gd name="connsiteY26" fmla="*/ 131014 h 194506"/>
                <a:gd name="connsiteX27" fmla="*/ 43903 w 111146"/>
                <a:gd name="connsiteY27" fmla="*/ 128374 h 194506"/>
                <a:gd name="connsiteX28" fmla="*/ 49043 w 111146"/>
                <a:gd name="connsiteY28" fmla="*/ 128374 h 194506"/>
                <a:gd name="connsiteX29" fmla="*/ 51544 w 111146"/>
                <a:gd name="connsiteY29" fmla="*/ 125873 h 194506"/>
                <a:gd name="connsiteX30" fmla="*/ 54184 w 111146"/>
                <a:gd name="connsiteY30" fmla="*/ 125873 h 194506"/>
                <a:gd name="connsiteX31" fmla="*/ 59324 w 111146"/>
                <a:gd name="connsiteY31" fmla="*/ 120733 h 194506"/>
                <a:gd name="connsiteX32" fmla="*/ 61825 w 111146"/>
                <a:gd name="connsiteY32" fmla="*/ 112953 h 194506"/>
                <a:gd name="connsiteX33" fmla="*/ 61825 w 111146"/>
                <a:gd name="connsiteY33" fmla="*/ 110452 h 194506"/>
                <a:gd name="connsiteX34" fmla="*/ 72384 w 111146"/>
                <a:gd name="connsiteY34" fmla="*/ 107812 h 194506"/>
                <a:gd name="connsiteX35" fmla="*/ 74885 w 111146"/>
                <a:gd name="connsiteY35" fmla="*/ 107812 h 194506"/>
                <a:gd name="connsiteX36" fmla="*/ 72384 w 111146"/>
                <a:gd name="connsiteY36" fmla="*/ 105311 h 194506"/>
                <a:gd name="connsiteX37" fmla="*/ 72384 w 111146"/>
                <a:gd name="connsiteY37" fmla="*/ 102672 h 194506"/>
                <a:gd name="connsiteX38" fmla="*/ 74885 w 111146"/>
                <a:gd name="connsiteY38" fmla="*/ 102672 h 194506"/>
                <a:gd name="connsiteX39" fmla="*/ 72384 w 111146"/>
                <a:gd name="connsiteY39" fmla="*/ 102672 h 194506"/>
                <a:gd name="connsiteX40" fmla="*/ 72384 w 111146"/>
                <a:gd name="connsiteY40" fmla="*/ 97670 h 194506"/>
                <a:gd name="connsiteX41" fmla="*/ 74885 w 111146"/>
                <a:gd name="connsiteY41" fmla="*/ 97670 h 194506"/>
                <a:gd name="connsiteX42" fmla="*/ 77525 w 111146"/>
                <a:gd name="connsiteY42" fmla="*/ 92529 h 194506"/>
                <a:gd name="connsiteX43" fmla="*/ 77525 w 111146"/>
                <a:gd name="connsiteY43" fmla="*/ 87389 h 194506"/>
                <a:gd name="connsiteX44" fmla="*/ 74885 w 111146"/>
                <a:gd name="connsiteY44" fmla="*/ 87389 h 194506"/>
                <a:gd name="connsiteX45" fmla="*/ 77525 w 111146"/>
                <a:gd name="connsiteY45" fmla="*/ 87389 h 194506"/>
                <a:gd name="connsiteX46" fmla="*/ 74885 w 111146"/>
                <a:gd name="connsiteY46" fmla="*/ 84749 h 194506"/>
                <a:gd name="connsiteX47" fmla="*/ 74885 w 111146"/>
                <a:gd name="connsiteY47" fmla="*/ 79609 h 194506"/>
                <a:gd name="connsiteX48" fmla="*/ 74885 w 111146"/>
                <a:gd name="connsiteY48" fmla="*/ 74468 h 194506"/>
                <a:gd name="connsiteX49" fmla="*/ 80025 w 111146"/>
                <a:gd name="connsiteY49" fmla="*/ 74468 h 194506"/>
                <a:gd name="connsiteX50" fmla="*/ 82665 w 111146"/>
                <a:gd name="connsiteY50" fmla="*/ 74468 h 194506"/>
                <a:gd name="connsiteX51" fmla="*/ 82665 w 111146"/>
                <a:gd name="connsiteY51" fmla="*/ 79609 h 194506"/>
                <a:gd name="connsiteX52" fmla="*/ 87806 w 111146"/>
                <a:gd name="connsiteY52" fmla="*/ 79609 h 194506"/>
                <a:gd name="connsiteX53" fmla="*/ 90307 w 111146"/>
                <a:gd name="connsiteY53" fmla="*/ 79609 h 194506"/>
                <a:gd name="connsiteX54" fmla="*/ 90307 w 111146"/>
                <a:gd name="connsiteY54" fmla="*/ 77108 h 194506"/>
                <a:gd name="connsiteX55" fmla="*/ 95586 w 111146"/>
                <a:gd name="connsiteY55" fmla="*/ 77108 h 194506"/>
                <a:gd name="connsiteX56" fmla="*/ 98087 w 111146"/>
                <a:gd name="connsiteY56" fmla="*/ 77108 h 194506"/>
                <a:gd name="connsiteX57" fmla="*/ 98087 w 111146"/>
                <a:gd name="connsiteY57" fmla="*/ 74468 h 194506"/>
                <a:gd name="connsiteX58" fmla="*/ 100727 w 111146"/>
                <a:gd name="connsiteY58" fmla="*/ 74468 h 194506"/>
                <a:gd name="connsiteX59" fmla="*/ 103366 w 111146"/>
                <a:gd name="connsiteY59" fmla="*/ 77108 h 194506"/>
                <a:gd name="connsiteX60" fmla="*/ 103366 w 111146"/>
                <a:gd name="connsiteY60" fmla="*/ 74468 h 194506"/>
                <a:gd name="connsiteX61" fmla="*/ 108507 w 111146"/>
                <a:gd name="connsiteY61" fmla="*/ 69328 h 194506"/>
                <a:gd name="connsiteX62" fmla="*/ 108507 w 111146"/>
                <a:gd name="connsiteY62" fmla="*/ 64187 h 194506"/>
                <a:gd name="connsiteX63" fmla="*/ 105867 w 111146"/>
                <a:gd name="connsiteY63" fmla="*/ 61686 h 194506"/>
                <a:gd name="connsiteX64" fmla="*/ 105867 w 111146"/>
                <a:gd name="connsiteY64" fmla="*/ 59185 h 194506"/>
                <a:gd name="connsiteX65" fmla="*/ 108507 w 111146"/>
                <a:gd name="connsiteY65" fmla="*/ 59185 h 194506"/>
                <a:gd name="connsiteX66" fmla="*/ 108507 w 111146"/>
                <a:gd name="connsiteY66" fmla="*/ 56546 h 194506"/>
                <a:gd name="connsiteX67" fmla="*/ 108507 w 111146"/>
                <a:gd name="connsiteY67" fmla="*/ 46265 h 194506"/>
                <a:gd name="connsiteX68" fmla="*/ 108507 w 111146"/>
                <a:gd name="connsiteY68" fmla="*/ 43764 h 194506"/>
                <a:gd name="connsiteX69" fmla="*/ 111007 w 111146"/>
                <a:gd name="connsiteY69" fmla="*/ 43764 h 194506"/>
                <a:gd name="connsiteX70" fmla="*/ 111007 w 111146"/>
                <a:gd name="connsiteY70" fmla="*/ 41124 h 194506"/>
                <a:gd name="connsiteX71" fmla="*/ 113647 w 111146"/>
                <a:gd name="connsiteY71" fmla="*/ 41124 h 194506"/>
                <a:gd name="connsiteX72" fmla="*/ 113647 w 111146"/>
                <a:gd name="connsiteY72" fmla="*/ 38484 h 194506"/>
                <a:gd name="connsiteX73" fmla="*/ 116148 w 111146"/>
                <a:gd name="connsiteY73" fmla="*/ 35845 h 194506"/>
                <a:gd name="connsiteX74" fmla="*/ 116148 w 111146"/>
                <a:gd name="connsiteY74" fmla="*/ 33344 h 194506"/>
                <a:gd name="connsiteX75" fmla="*/ 113647 w 111146"/>
                <a:gd name="connsiteY75" fmla="*/ 33344 h 194506"/>
                <a:gd name="connsiteX76" fmla="*/ 116148 w 111146"/>
                <a:gd name="connsiteY76" fmla="*/ 33344 h 194506"/>
                <a:gd name="connsiteX77" fmla="*/ 116148 w 111146"/>
                <a:gd name="connsiteY77" fmla="*/ 28203 h 194506"/>
                <a:gd name="connsiteX78" fmla="*/ 118788 w 111146"/>
                <a:gd name="connsiteY78" fmla="*/ 25564 h 194506"/>
                <a:gd name="connsiteX79" fmla="*/ 116148 w 111146"/>
                <a:gd name="connsiteY79" fmla="*/ 25564 h 194506"/>
                <a:gd name="connsiteX80" fmla="*/ 116148 w 111146"/>
                <a:gd name="connsiteY80" fmla="*/ 23063 h 194506"/>
                <a:gd name="connsiteX81" fmla="*/ 116148 w 111146"/>
                <a:gd name="connsiteY81" fmla="*/ 25564 h 194506"/>
                <a:gd name="connsiteX82" fmla="*/ 113647 w 111146"/>
                <a:gd name="connsiteY82" fmla="*/ 25564 h 194506"/>
                <a:gd name="connsiteX83" fmla="*/ 113647 w 111146"/>
                <a:gd name="connsiteY83" fmla="*/ 23063 h 194506"/>
                <a:gd name="connsiteX84" fmla="*/ 111007 w 111146"/>
                <a:gd name="connsiteY84" fmla="*/ 20423 h 194506"/>
                <a:gd name="connsiteX85" fmla="*/ 113647 w 111146"/>
                <a:gd name="connsiteY85" fmla="*/ 20423 h 194506"/>
                <a:gd name="connsiteX86" fmla="*/ 113647 w 111146"/>
                <a:gd name="connsiteY86" fmla="*/ 17922 h 194506"/>
                <a:gd name="connsiteX87" fmla="*/ 113647 w 111146"/>
                <a:gd name="connsiteY87" fmla="*/ 10142 h 194506"/>
                <a:gd name="connsiteX88" fmla="*/ 108507 w 111146"/>
                <a:gd name="connsiteY88" fmla="*/ 10142 h 194506"/>
                <a:gd name="connsiteX89" fmla="*/ 108507 w 111146"/>
                <a:gd name="connsiteY89" fmla="*/ 7641 h 194506"/>
                <a:gd name="connsiteX90" fmla="*/ 105867 w 111146"/>
                <a:gd name="connsiteY90" fmla="*/ 7641 h 194506"/>
                <a:gd name="connsiteX91" fmla="*/ 108507 w 111146"/>
                <a:gd name="connsiteY91" fmla="*/ 7641 h 194506"/>
                <a:gd name="connsiteX92" fmla="*/ 105867 w 111146"/>
                <a:gd name="connsiteY92" fmla="*/ 5141 h 194506"/>
                <a:gd name="connsiteX93" fmla="*/ 105867 w 111146"/>
                <a:gd name="connsiteY93" fmla="*/ 2501 h 194506"/>
                <a:gd name="connsiteX94" fmla="*/ 103366 w 111146"/>
                <a:gd name="connsiteY94" fmla="*/ 2501 h 194506"/>
                <a:gd name="connsiteX95" fmla="*/ 100727 w 111146"/>
                <a:gd name="connsiteY95" fmla="*/ 0 h 194506"/>
                <a:gd name="connsiteX96" fmla="*/ 95586 w 111146"/>
                <a:gd name="connsiteY96" fmla="*/ 0 h 194506"/>
                <a:gd name="connsiteX97" fmla="*/ 92946 w 111146"/>
                <a:gd name="connsiteY97" fmla="*/ 0 h 194506"/>
                <a:gd name="connsiteX98" fmla="*/ 92946 w 111146"/>
                <a:gd name="connsiteY98" fmla="*/ 2501 h 194506"/>
                <a:gd name="connsiteX99" fmla="*/ 87806 w 111146"/>
                <a:gd name="connsiteY99" fmla="*/ 2501 h 1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194506">
                  <a:moveTo>
                    <a:pt x="0" y="195201"/>
                  </a:moveTo>
                  <a:lnTo>
                    <a:pt x="0" y="190060"/>
                  </a:lnTo>
                  <a:lnTo>
                    <a:pt x="0" y="187421"/>
                  </a:lnTo>
                  <a:lnTo>
                    <a:pt x="2501" y="187421"/>
                  </a:lnTo>
                  <a:lnTo>
                    <a:pt x="5140" y="184920"/>
                  </a:lnTo>
                  <a:lnTo>
                    <a:pt x="7641" y="184920"/>
                  </a:lnTo>
                  <a:lnTo>
                    <a:pt x="7641" y="179779"/>
                  </a:lnTo>
                  <a:lnTo>
                    <a:pt x="7641" y="174639"/>
                  </a:lnTo>
                  <a:lnTo>
                    <a:pt x="7641" y="169498"/>
                  </a:lnTo>
                  <a:lnTo>
                    <a:pt x="7641" y="164358"/>
                  </a:lnTo>
                  <a:lnTo>
                    <a:pt x="7641" y="159217"/>
                  </a:lnTo>
                  <a:lnTo>
                    <a:pt x="7641" y="156717"/>
                  </a:lnTo>
                  <a:lnTo>
                    <a:pt x="10281" y="156717"/>
                  </a:lnTo>
                  <a:lnTo>
                    <a:pt x="7641" y="156717"/>
                  </a:lnTo>
                  <a:lnTo>
                    <a:pt x="7641" y="154077"/>
                  </a:lnTo>
                  <a:lnTo>
                    <a:pt x="10281" y="154077"/>
                  </a:lnTo>
                  <a:lnTo>
                    <a:pt x="7641" y="154077"/>
                  </a:lnTo>
                  <a:lnTo>
                    <a:pt x="10281" y="151576"/>
                  </a:lnTo>
                  <a:lnTo>
                    <a:pt x="10281" y="146436"/>
                  </a:lnTo>
                  <a:lnTo>
                    <a:pt x="12921" y="146436"/>
                  </a:lnTo>
                  <a:lnTo>
                    <a:pt x="10281" y="143796"/>
                  </a:lnTo>
                  <a:lnTo>
                    <a:pt x="15422" y="143796"/>
                  </a:lnTo>
                  <a:lnTo>
                    <a:pt x="18061" y="141295"/>
                  </a:lnTo>
                  <a:lnTo>
                    <a:pt x="28342" y="141295"/>
                  </a:lnTo>
                  <a:lnTo>
                    <a:pt x="30982" y="143796"/>
                  </a:lnTo>
                  <a:lnTo>
                    <a:pt x="36123" y="131014"/>
                  </a:lnTo>
                  <a:lnTo>
                    <a:pt x="41263" y="131014"/>
                  </a:lnTo>
                  <a:lnTo>
                    <a:pt x="43903" y="128374"/>
                  </a:lnTo>
                  <a:lnTo>
                    <a:pt x="49043" y="128374"/>
                  </a:lnTo>
                  <a:lnTo>
                    <a:pt x="51544" y="125873"/>
                  </a:lnTo>
                  <a:lnTo>
                    <a:pt x="54184" y="125873"/>
                  </a:lnTo>
                  <a:lnTo>
                    <a:pt x="59324" y="120733"/>
                  </a:lnTo>
                  <a:lnTo>
                    <a:pt x="61825" y="112953"/>
                  </a:lnTo>
                  <a:lnTo>
                    <a:pt x="61825" y="110452"/>
                  </a:lnTo>
                  <a:lnTo>
                    <a:pt x="72384" y="107812"/>
                  </a:lnTo>
                  <a:lnTo>
                    <a:pt x="74885" y="107812"/>
                  </a:lnTo>
                  <a:lnTo>
                    <a:pt x="72384" y="105311"/>
                  </a:lnTo>
                  <a:lnTo>
                    <a:pt x="72384" y="102672"/>
                  </a:lnTo>
                  <a:lnTo>
                    <a:pt x="74885" y="102672"/>
                  </a:lnTo>
                  <a:lnTo>
                    <a:pt x="72384" y="102672"/>
                  </a:lnTo>
                  <a:lnTo>
                    <a:pt x="72384" y="97670"/>
                  </a:lnTo>
                  <a:lnTo>
                    <a:pt x="74885" y="97670"/>
                  </a:lnTo>
                  <a:lnTo>
                    <a:pt x="77525" y="92529"/>
                  </a:lnTo>
                  <a:lnTo>
                    <a:pt x="77525" y="87389"/>
                  </a:lnTo>
                  <a:lnTo>
                    <a:pt x="74885" y="87389"/>
                  </a:lnTo>
                  <a:lnTo>
                    <a:pt x="77525" y="87389"/>
                  </a:lnTo>
                  <a:lnTo>
                    <a:pt x="74885" y="84749"/>
                  </a:lnTo>
                  <a:lnTo>
                    <a:pt x="74885" y="79609"/>
                  </a:lnTo>
                  <a:lnTo>
                    <a:pt x="74885" y="74468"/>
                  </a:lnTo>
                  <a:lnTo>
                    <a:pt x="80025" y="74468"/>
                  </a:lnTo>
                  <a:lnTo>
                    <a:pt x="82665" y="74468"/>
                  </a:lnTo>
                  <a:lnTo>
                    <a:pt x="82665" y="79609"/>
                  </a:lnTo>
                  <a:lnTo>
                    <a:pt x="87806" y="79609"/>
                  </a:lnTo>
                  <a:lnTo>
                    <a:pt x="90307" y="79609"/>
                  </a:lnTo>
                  <a:lnTo>
                    <a:pt x="90307" y="77108"/>
                  </a:lnTo>
                  <a:lnTo>
                    <a:pt x="95586" y="77108"/>
                  </a:lnTo>
                  <a:lnTo>
                    <a:pt x="98087" y="77108"/>
                  </a:lnTo>
                  <a:lnTo>
                    <a:pt x="98087" y="74468"/>
                  </a:lnTo>
                  <a:lnTo>
                    <a:pt x="100727" y="74468"/>
                  </a:lnTo>
                  <a:lnTo>
                    <a:pt x="103366" y="77108"/>
                  </a:lnTo>
                  <a:lnTo>
                    <a:pt x="103366" y="74468"/>
                  </a:lnTo>
                  <a:lnTo>
                    <a:pt x="108507" y="69328"/>
                  </a:lnTo>
                  <a:lnTo>
                    <a:pt x="108507" y="64187"/>
                  </a:lnTo>
                  <a:lnTo>
                    <a:pt x="105867" y="61686"/>
                  </a:lnTo>
                  <a:lnTo>
                    <a:pt x="105867" y="59185"/>
                  </a:lnTo>
                  <a:lnTo>
                    <a:pt x="108507" y="59185"/>
                  </a:lnTo>
                  <a:lnTo>
                    <a:pt x="108507" y="56546"/>
                  </a:lnTo>
                  <a:lnTo>
                    <a:pt x="108507" y="46265"/>
                  </a:lnTo>
                  <a:lnTo>
                    <a:pt x="108507" y="43764"/>
                  </a:lnTo>
                  <a:lnTo>
                    <a:pt x="111007" y="43764"/>
                  </a:lnTo>
                  <a:lnTo>
                    <a:pt x="111007" y="41124"/>
                  </a:lnTo>
                  <a:lnTo>
                    <a:pt x="113647" y="41124"/>
                  </a:lnTo>
                  <a:lnTo>
                    <a:pt x="113647" y="38484"/>
                  </a:lnTo>
                  <a:lnTo>
                    <a:pt x="116148" y="35845"/>
                  </a:lnTo>
                  <a:lnTo>
                    <a:pt x="116148" y="33344"/>
                  </a:lnTo>
                  <a:lnTo>
                    <a:pt x="113647" y="33344"/>
                  </a:lnTo>
                  <a:lnTo>
                    <a:pt x="116148" y="33344"/>
                  </a:lnTo>
                  <a:lnTo>
                    <a:pt x="116148" y="28203"/>
                  </a:lnTo>
                  <a:lnTo>
                    <a:pt x="118788" y="25564"/>
                  </a:lnTo>
                  <a:lnTo>
                    <a:pt x="116148" y="25564"/>
                  </a:lnTo>
                  <a:lnTo>
                    <a:pt x="116148" y="23063"/>
                  </a:lnTo>
                  <a:lnTo>
                    <a:pt x="116148" y="25564"/>
                  </a:lnTo>
                  <a:lnTo>
                    <a:pt x="113647" y="25564"/>
                  </a:lnTo>
                  <a:lnTo>
                    <a:pt x="113647" y="23063"/>
                  </a:lnTo>
                  <a:lnTo>
                    <a:pt x="111007" y="20423"/>
                  </a:lnTo>
                  <a:lnTo>
                    <a:pt x="113647" y="20423"/>
                  </a:lnTo>
                  <a:lnTo>
                    <a:pt x="113647" y="17922"/>
                  </a:lnTo>
                  <a:lnTo>
                    <a:pt x="113647" y="10142"/>
                  </a:lnTo>
                  <a:lnTo>
                    <a:pt x="108507" y="10142"/>
                  </a:lnTo>
                  <a:lnTo>
                    <a:pt x="108507" y="7641"/>
                  </a:lnTo>
                  <a:lnTo>
                    <a:pt x="105867" y="7641"/>
                  </a:lnTo>
                  <a:lnTo>
                    <a:pt x="108507" y="7641"/>
                  </a:lnTo>
                  <a:lnTo>
                    <a:pt x="105867" y="5141"/>
                  </a:lnTo>
                  <a:lnTo>
                    <a:pt x="105867" y="2501"/>
                  </a:lnTo>
                  <a:lnTo>
                    <a:pt x="103366" y="2501"/>
                  </a:lnTo>
                  <a:lnTo>
                    <a:pt x="100727" y="0"/>
                  </a:lnTo>
                  <a:lnTo>
                    <a:pt x="95586" y="0"/>
                  </a:lnTo>
                  <a:lnTo>
                    <a:pt x="92946" y="0"/>
                  </a:lnTo>
                  <a:lnTo>
                    <a:pt x="92946" y="2501"/>
                  </a:lnTo>
                  <a:lnTo>
                    <a:pt x="87806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803EFD22-2808-426E-AD62-8D985F31EDFE}"/>
                </a:ext>
              </a:extLst>
            </p:cNvPr>
            <p:cNvSpPr/>
            <p:nvPr/>
          </p:nvSpPr>
          <p:spPr>
            <a:xfrm>
              <a:off x="8219093" y="2120964"/>
              <a:ext cx="41680" cy="97253"/>
            </a:xfrm>
            <a:custGeom>
              <a:avLst/>
              <a:gdLst>
                <a:gd name="connsiteX0" fmla="*/ 43903 w 41679"/>
                <a:gd name="connsiteY0" fmla="*/ 105311 h 97253"/>
                <a:gd name="connsiteX1" fmla="*/ 43903 w 41679"/>
                <a:gd name="connsiteY1" fmla="*/ 102811 h 97253"/>
                <a:gd name="connsiteX2" fmla="*/ 41263 w 41679"/>
                <a:gd name="connsiteY2" fmla="*/ 102811 h 97253"/>
                <a:gd name="connsiteX3" fmla="*/ 41263 w 41679"/>
                <a:gd name="connsiteY3" fmla="*/ 105311 h 97253"/>
                <a:gd name="connsiteX4" fmla="*/ 41263 w 41679"/>
                <a:gd name="connsiteY4" fmla="*/ 102811 h 97253"/>
                <a:gd name="connsiteX5" fmla="*/ 41263 w 41679"/>
                <a:gd name="connsiteY5" fmla="*/ 105311 h 97253"/>
                <a:gd name="connsiteX6" fmla="*/ 38762 w 41679"/>
                <a:gd name="connsiteY6" fmla="*/ 105311 h 97253"/>
                <a:gd name="connsiteX7" fmla="*/ 38762 w 41679"/>
                <a:gd name="connsiteY7" fmla="*/ 102811 h 97253"/>
                <a:gd name="connsiteX8" fmla="*/ 36123 w 41679"/>
                <a:gd name="connsiteY8" fmla="*/ 102811 h 97253"/>
                <a:gd name="connsiteX9" fmla="*/ 36123 w 41679"/>
                <a:gd name="connsiteY9" fmla="*/ 100171 h 97253"/>
                <a:gd name="connsiteX10" fmla="*/ 33622 w 41679"/>
                <a:gd name="connsiteY10" fmla="*/ 102811 h 97253"/>
                <a:gd name="connsiteX11" fmla="*/ 33622 w 41679"/>
                <a:gd name="connsiteY11" fmla="*/ 100171 h 97253"/>
                <a:gd name="connsiteX12" fmla="*/ 28481 w 41679"/>
                <a:gd name="connsiteY12" fmla="*/ 100171 h 97253"/>
                <a:gd name="connsiteX13" fmla="*/ 25842 w 41679"/>
                <a:gd name="connsiteY13" fmla="*/ 95030 h 97253"/>
                <a:gd name="connsiteX14" fmla="*/ 23341 w 41679"/>
                <a:gd name="connsiteY14" fmla="*/ 95030 h 97253"/>
                <a:gd name="connsiteX15" fmla="*/ 23341 w 41679"/>
                <a:gd name="connsiteY15" fmla="*/ 89890 h 97253"/>
                <a:gd name="connsiteX16" fmla="*/ 23341 w 41679"/>
                <a:gd name="connsiteY16" fmla="*/ 84749 h 97253"/>
                <a:gd name="connsiteX17" fmla="*/ 20701 w 41679"/>
                <a:gd name="connsiteY17" fmla="*/ 82248 h 97253"/>
                <a:gd name="connsiteX18" fmla="*/ 17922 w 41679"/>
                <a:gd name="connsiteY18" fmla="*/ 82248 h 97253"/>
                <a:gd name="connsiteX19" fmla="*/ 15422 w 41679"/>
                <a:gd name="connsiteY19" fmla="*/ 79609 h 97253"/>
                <a:gd name="connsiteX20" fmla="*/ 12782 w 41679"/>
                <a:gd name="connsiteY20" fmla="*/ 79609 h 97253"/>
                <a:gd name="connsiteX21" fmla="*/ 10281 w 41679"/>
                <a:gd name="connsiteY21" fmla="*/ 77108 h 97253"/>
                <a:gd name="connsiteX22" fmla="*/ 10281 w 41679"/>
                <a:gd name="connsiteY22" fmla="*/ 79609 h 97253"/>
                <a:gd name="connsiteX23" fmla="*/ 5141 w 41679"/>
                <a:gd name="connsiteY23" fmla="*/ 79609 h 97253"/>
                <a:gd name="connsiteX24" fmla="*/ 5141 w 41679"/>
                <a:gd name="connsiteY24" fmla="*/ 74468 h 97253"/>
                <a:gd name="connsiteX25" fmla="*/ 5141 w 41679"/>
                <a:gd name="connsiteY25" fmla="*/ 69328 h 97253"/>
                <a:gd name="connsiteX26" fmla="*/ 7641 w 41679"/>
                <a:gd name="connsiteY26" fmla="*/ 66827 h 97253"/>
                <a:gd name="connsiteX27" fmla="*/ 7641 w 41679"/>
                <a:gd name="connsiteY27" fmla="*/ 64326 h 97253"/>
                <a:gd name="connsiteX28" fmla="*/ 10281 w 41679"/>
                <a:gd name="connsiteY28" fmla="*/ 64326 h 97253"/>
                <a:gd name="connsiteX29" fmla="*/ 10281 w 41679"/>
                <a:gd name="connsiteY29" fmla="*/ 61686 h 97253"/>
                <a:gd name="connsiteX30" fmla="*/ 7641 w 41679"/>
                <a:gd name="connsiteY30" fmla="*/ 61686 h 97253"/>
                <a:gd name="connsiteX31" fmla="*/ 7641 w 41679"/>
                <a:gd name="connsiteY31" fmla="*/ 59185 h 97253"/>
                <a:gd name="connsiteX32" fmla="*/ 10281 w 41679"/>
                <a:gd name="connsiteY32" fmla="*/ 59185 h 97253"/>
                <a:gd name="connsiteX33" fmla="*/ 10281 w 41679"/>
                <a:gd name="connsiteY33" fmla="*/ 54045 h 97253"/>
                <a:gd name="connsiteX34" fmla="*/ 10281 w 41679"/>
                <a:gd name="connsiteY34" fmla="*/ 51405 h 97253"/>
                <a:gd name="connsiteX35" fmla="*/ 7641 w 41679"/>
                <a:gd name="connsiteY35" fmla="*/ 48765 h 97253"/>
                <a:gd name="connsiteX36" fmla="*/ 7641 w 41679"/>
                <a:gd name="connsiteY36" fmla="*/ 43625 h 97253"/>
                <a:gd name="connsiteX37" fmla="*/ 7641 w 41679"/>
                <a:gd name="connsiteY37" fmla="*/ 38623 h 97253"/>
                <a:gd name="connsiteX38" fmla="*/ 5141 w 41679"/>
                <a:gd name="connsiteY38" fmla="*/ 35984 h 97253"/>
                <a:gd name="connsiteX39" fmla="*/ 5141 w 41679"/>
                <a:gd name="connsiteY39" fmla="*/ 33483 h 97253"/>
                <a:gd name="connsiteX40" fmla="*/ 2501 w 41679"/>
                <a:gd name="connsiteY40" fmla="*/ 30843 h 97253"/>
                <a:gd name="connsiteX41" fmla="*/ 2501 w 41679"/>
                <a:gd name="connsiteY41" fmla="*/ 25703 h 97253"/>
                <a:gd name="connsiteX42" fmla="*/ 2501 w 41679"/>
                <a:gd name="connsiteY42" fmla="*/ 20562 h 97253"/>
                <a:gd name="connsiteX43" fmla="*/ 0 w 41679"/>
                <a:gd name="connsiteY43" fmla="*/ 20562 h 97253"/>
                <a:gd name="connsiteX44" fmla="*/ 2501 w 41679"/>
                <a:gd name="connsiteY44" fmla="*/ 18061 h 97253"/>
                <a:gd name="connsiteX45" fmla="*/ 5141 w 41679"/>
                <a:gd name="connsiteY45" fmla="*/ 18061 h 97253"/>
                <a:gd name="connsiteX46" fmla="*/ 5141 w 41679"/>
                <a:gd name="connsiteY46" fmla="*/ 12921 h 97253"/>
                <a:gd name="connsiteX47" fmla="*/ 7641 w 41679"/>
                <a:gd name="connsiteY47" fmla="*/ 12921 h 97253"/>
                <a:gd name="connsiteX48" fmla="*/ 7641 w 41679"/>
                <a:gd name="connsiteY48" fmla="*/ 7780 h 97253"/>
                <a:gd name="connsiteX49" fmla="*/ 12782 w 41679"/>
                <a:gd name="connsiteY49" fmla="*/ 7780 h 97253"/>
                <a:gd name="connsiteX50" fmla="*/ 15422 w 41679"/>
                <a:gd name="connsiteY50" fmla="*/ 7780 h 97253"/>
                <a:gd name="connsiteX51" fmla="*/ 15422 w 41679"/>
                <a:gd name="connsiteY51" fmla="*/ 5141 h 97253"/>
                <a:gd name="connsiteX52" fmla="*/ 17922 w 41679"/>
                <a:gd name="connsiteY52" fmla="*/ 5141 h 97253"/>
                <a:gd name="connsiteX53" fmla="*/ 20701 w 41679"/>
                <a:gd name="connsiteY53" fmla="*/ 2640 h 97253"/>
                <a:gd name="connsiteX54" fmla="*/ 20701 w 41679"/>
                <a:gd name="connsiteY54" fmla="*/ 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679" h="97253">
                  <a:moveTo>
                    <a:pt x="43903" y="105311"/>
                  </a:moveTo>
                  <a:lnTo>
                    <a:pt x="43903" y="102811"/>
                  </a:lnTo>
                  <a:lnTo>
                    <a:pt x="41263" y="102811"/>
                  </a:lnTo>
                  <a:lnTo>
                    <a:pt x="41263" y="105311"/>
                  </a:lnTo>
                  <a:lnTo>
                    <a:pt x="41263" y="102811"/>
                  </a:lnTo>
                  <a:lnTo>
                    <a:pt x="41263" y="105311"/>
                  </a:lnTo>
                  <a:lnTo>
                    <a:pt x="38762" y="105311"/>
                  </a:lnTo>
                  <a:lnTo>
                    <a:pt x="38762" y="102811"/>
                  </a:lnTo>
                  <a:lnTo>
                    <a:pt x="36123" y="102811"/>
                  </a:lnTo>
                  <a:lnTo>
                    <a:pt x="36123" y="100171"/>
                  </a:lnTo>
                  <a:lnTo>
                    <a:pt x="33622" y="102811"/>
                  </a:lnTo>
                  <a:lnTo>
                    <a:pt x="33622" y="100171"/>
                  </a:lnTo>
                  <a:lnTo>
                    <a:pt x="28481" y="100171"/>
                  </a:lnTo>
                  <a:lnTo>
                    <a:pt x="25842" y="95030"/>
                  </a:lnTo>
                  <a:lnTo>
                    <a:pt x="23341" y="95030"/>
                  </a:lnTo>
                  <a:lnTo>
                    <a:pt x="23341" y="89890"/>
                  </a:lnTo>
                  <a:lnTo>
                    <a:pt x="23341" y="84749"/>
                  </a:lnTo>
                  <a:lnTo>
                    <a:pt x="20701" y="82248"/>
                  </a:lnTo>
                  <a:lnTo>
                    <a:pt x="17922" y="82248"/>
                  </a:lnTo>
                  <a:lnTo>
                    <a:pt x="15422" y="79609"/>
                  </a:lnTo>
                  <a:lnTo>
                    <a:pt x="12782" y="79609"/>
                  </a:lnTo>
                  <a:lnTo>
                    <a:pt x="10281" y="77108"/>
                  </a:lnTo>
                  <a:lnTo>
                    <a:pt x="10281" y="79609"/>
                  </a:lnTo>
                  <a:lnTo>
                    <a:pt x="5141" y="79609"/>
                  </a:lnTo>
                  <a:lnTo>
                    <a:pt x="5141" y="74468"/>
                  </a:lnTo>
                  <a:lnTo>
                    <a:pt x="5141" y="69328"/>
                  </a:lnTo>
                  <a:lnTo>
                    <a:pt x="7641" y="66827"/>
                  </a:lnTo>
                  <a:lnTo>
                    <a:pt x="7641" y="64326"/>
                  </a:lnTo>
                  <a:lnTo>
                    <a:pt x="10281" y="64326"/>
                  </a:lnTo>
                  <a:lnTo>
                    <a:pt x="10281" y="61686"/>
                  </a:lnTo>
                  <a:lnTo>
                    <a:pt x="7641" y="61686"/>
                  </a:lnTo>
                  <a:lnTo>
                    <a:pt x="7641" y="59185"/>
                  </a:lnTo>
                  <a:lnTo>
                    <a:pt x="10281" y="59185"/>
                  </a:lnTo>
                  <a:lnTo>
                    <a:pt x="10281" y="54045"/>
                  </a:lnTo>
                  <a:lnTo>
                    <a:pt x="10281" y="51405"/>
                  </a:lnTo>
                  <a:lnTo>
                    <a:pt x="7641" y="48765"/>
                  </a:lnTo>
                  <a:lnTo>
                    <a:pt x="7641" y="43625"/>
                  </a:lnTo>
                  <a:lnTo>
                    <a:pt x="7641" y="38623"/>
                  </a:lnTo>
                  <a:lnTo>
                    <a:pt x="5141" y="35984"/>
                  </a:lnTo>
                  <a:lnTo>
                    <a:pt x="5141" y="33483"/>
                  </a:lnTo>
                  <a:lnTo>
                    <a:pt x="2501" y="30843"/>
                  </a:lnTo>
                  <a:lnTo>
                    <a:pt x="2501" y="25703"/>
                  </a:lnTo>
                  <a:lnTo>
                    <a:pt x="2501" y="20562"/>
                  </a:lnTo>
                  <a:lnTo>
                    <a:pt x="0" y="20562"/>
                  </a:lnTo>
                  <a:lnTo>
                    <a:pt x="2501" y="18061"/>
                  </a:lnTo>
                  <a:lnTo>
                    <a:pt x="5141" y="18061"/>
                  </a:lnTo>
                  <a:lnTo>
                    <a:pt x="5141" y="12921"/>
                  </a:lnTo>
                  <a:lnTo>
                    <a:pt x="7641" y="12921"/>
                  </a:lnTo>
                  <a:lnTo>
                    <a:pt x="7641" y="7780"/>
                  </a:lnTo>
                  <a:lnTo>
                    <a:pt x="12782" y="7780"/>
                  </a:lnTo>
                  <a:lnTo>
                    <a:pt x="15422" y="7780"/>
                  </a:lnTo>
                  <a:lnTo>
                    <a:pt x="15422" y="5141"/>
                  </a:lnTo>
                  <a:lnTo>
                    <a:pt x="17922" y="5141"/>
                  </a:lnTo>
                  <a:lnTo>
                    <a:pt x="20701" y="2640"/>
                  </a:lnTo>
                  <a:lnTo>
                    <a:pt x="2070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14167928-93D2-4DC0-ACEB-FD6A81193512}"/>
                </a:ext>
              </a:extLst>
            </p:cNvPr>
            <p:cNvSpPr/>
            <p:nvPr/>
          </p:nvSpPr>
          <p:spPr>
            <a:xfrm>
              <a:off x="8076964" y="2382992"/>
              <a:ext cx="97253" cy="27787"/>
            </a:xfrm>
            <a:custGeom>
              <a:avLst/>
              <a:gdLst>
                <a:gd name="connsiteX0" fmla="*/ 0 w 97253"/>
                <a:gd name="connsiteY0" fmla="*/ 0 h 27786"/>
                <a:gd name="connsiteX1" fmla="*/ 2640 w 97253"/>
                <a:gd name="connsiteY1" fmla="*/ 0 h 27786"/>
                <a:gd name="connsiteX2" fmla="*/ 7919 w 97253"/>
                <a:gd name="connsiteY2" fmla="*/ 5141 h 27786"/>
                <a:gd name="connsiteX3" fmla="*/ 10420 w 97253"/>
                <a:gd name="connsiteY3" fmla="*/ 5141 h 27786"/>
                <a:gd name="connsiteX4" fmla="*/ 13060 w 97253"/>
                <a:gd name="connsiteY4" fmla="*/ 2640 h 27786"/>
                <a:gd name="connsiteX5" fmla="*/ 18200 w 97253"/>
                <a:gd name="connsiteY5" fmla="*/ 2640 h 27786"/>
                <a:gd name="connsiteX6" fmla="*/ 20840 w 97253"/>
                <a:gd name="connsiteY6" fmla="*/ 2640 h 27786"/>
                <a:gd name="connsiteX7" fmla="*/ 25980 w 97253"/>
                <a:gd name="connsiteY7" fmla="*/ 7780 h 27786"/>
                <a:gd name="connsiteX8" fmla="*/ 28620 w 97253"/>
                <a:gd name="connsiteY8" fmla="*/ 10281 h 27786"/>
                <a:gd name="connsiteX9" fmla="*/ 31121 w 97253"/>
                <a:gd name="connsiteY9" fmla="*/ 10281 h 27786"/>
                <a:gd name="connsiteX10" fmla="*/ 33761 w 97253"/>
                <a:gd name="connsiteY10" fmla="*/ 12782 h 27786"/>
                <a:gd name="connsiteX11" fmla="*/ 38901 w 97253"/>
                <a:gd name="connsiteY11" fmla="*/ 17922 h 27786"/>
                <a:gd name="connsiteX12" fmla="*/ 41541 w 97253"/>
                <a:gd name="connsiteY12" fmla="*/ 17922 h 27786"/>
                <a:gd name="connsiteX13" fmla="*/ 46681 w 97253"/>
                <a:gd name="connsiteY13" fmla="*/ 23063 h 27786"/>
                <a:gd name="connsiteX14" fmla="*/ 49182 w 97253"/>
                <a:gd name="connsiteY14" fmla="*/ 23063 h 27786"/>
                <a:gd name="connsiteX15" fmla="*/ 54323 w 97253"/>
                <a:gd name="connsiteY15" fmla="*/ 25703 h 27786"/>
                <a:gd name="connsiteX16" fmla="*/ 56963 w 97253"/>
                <a:gd name="connsiteY16" fmla="*/ 28203 h 27786"/>
                <a:gd name="connsiteX17" fmla="*/ 59463 w 97253"/>
                <a:gd name="connsiteY17" fmla="*/ 28203 h 27786"/>
                <a:gd name="connsiteX18" fmla="*/ 69883 w 97253"/>
                <a:gd name="connsiteY18" fmla="*/ 33344 h 27786"/>
                <a:gd name="connsiteX19" fmla="*/ 80164 w 97253"/>
                <a:gd name="connsiteY19" fmla="*/ 33344 h 27786"/>
                <a:gd name="connsiteX20" fmla="*/ 85305 w 97253"/>
                <a:gd name="connsiteY20" fmla="*/ 33344 h 27786"/>
                <a:gd name="connsiteX21" fmla="*/ 85305 w 97253"/>
                <a:gd name="connsiteY21" fmla="*/ 35984 h 27786"/>
                <a:gd name="connsiteX22" fmla="*/ 87945 w 97253"/>
                <a:gd name="connsiteY22" fmla="*/ 38484 h 27786"/>
                <a:gd name="connsiteX23" fmla="*/ 93085 w 97253"/>
                <a:gd name="connsiteY23" fmla="*/ 38484 h 27786"/>
                <a:gd name="connsiteX24" fmla="*/ 95586 w 97253"/>
                <a:gd name="connsiteY24" fmla="*/ 38484 h 27786"/>
                <a:gd name="connsiteX25" fmla="*/ 98226 w 97253"/>
                <a:gd name="connsiteY25" fmla="*/ 35984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253" h="27786">
                  <a:moveTo>
                    <a:pt x="0" y="0"/>
                  </a:moveTo>
                  <a:lnTo>
                    <a:pt x="2640" y="0"/>
                  </a:lnTo>
                  <a:lnTo>
                    <a:pt x="7919" y="5141"/>
                  </a:lnTo>
                  <a:lnTo>
                    <a:pt x="10420" y="5141"/>
                  </a:lnTo>
                  <a:lnTo>
                    <a:pt x="13060" y="2640"/>
                  </a:lnTo>
                  <a:lnTo>
                    <a:pt x="18200" y="2640"/>
                  </a:lnTo>
                  <a:lnTo>
                    <a:pt x="20840" y="2640"/>
                  </a:lnTo>
                  <a:lnTo>
                    <a:pt x="25980" y="7780"/>
                  </a:lnTo>
                  <a:lnTo>
                    <a:pt x="28620" y="10281"/>
                  </a:lnTo>
                  <a:lnTo>
                    <a:pt x="31121" y="10281"/>
                  </a:lnTo>
                  <a:lnTo>
                    <a:pt x="33761" y="12782"/>
                  </a:lnTo>
                  <a:lnTo>
                    <a:pt x="38901" y="17922"/>
                  </a:lnTo>
                  <a:lnTo>
                    <a:pt x="41541" y="17922"/>
                  </a:lnTo>
                  <a:lnTo>
                    <a:pt x="46681" y="23063"/>
                  </a:lnTo>
                  <a:lnTo>
                    <a:pt x="49182" y="23063"/>
                  </a:lnTo>
                  <a:lnTo>
                    <a:pt x="54323" y="25703"/>
                  </a:lnTo>
                  <a:lnTo>
                    <a:pt x="56963" y="28203"/>
                  </a:lnTo>
                  <a:lnTo>
                    <a:pt x="59463" y="28203"/>
                  </a:lnTo>
                  <a:lnTo>
                    <a:pt x="69883" y="33344"/>
                  </a:lnTo>
                  <a:lnTo>
                    <a:pt x="80164" y="33344"/>
                  </a:lnTo>
                  <a:lnTo>
                    <a:pt x="85305" y="33344"/>
                  </a:lnTo>
                  <a:lnTo>
                    <a:pt x="85305" y="35984"/>
                  </a:lnTo>
                  <a:lnTo>
                    <a:pt x="87945" y="38484"/>
                  </a:lnTo>
                  <a:lnTo>
                    <a:pt x="93085" y="38484"/>
                  </a:lnTo>
                  <a:lnTo>
                    <a:pt x="95586" y="38484"/>
                  </a:lnTo>
                  <a:lnTo>
                    <a:pt x="98226" y="3598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83FC1DB0-7CC6-4863-B2DB-3F2DEB5EA165}"/>
                </a:ext>
              </a:extLst>
            </p:cNvPr>
            <p:cNvSpPr/>
            <p:nvPr/>
          </p:nvSpPr>
          <p:spPr>
            <a:xfrm>
              <a:off x="8175190" y="2416336"/>
              <a:ext cx="222293" cy="125040"/>
            </a:xfrm>
            <a:custGeom>
              <a:avLst/>
              <a:gdLst>
                <a:gd name="connsiteX0" fmla="*/ 232435 w 222292"/>
                <a:gd name="connsiteY0" fmla="*/ 136293 h 125039"/>
                <a:gd name="connsiteX1" fmla="*/ 227295 w 222292"/>
                <a:gd name="connsiteY1" fmla="*/ 128513 h 125039"/>
                <a:gd name="connsiteX2" fmla="*/ 222015 w 222292"/>
                <a:gd name="connsiteY2" fmla="*/ 125873 h 125039"/>
                <a:gd name="connsiteX3" fmla="*/ 219514 w 222292"/>
                <a:gd name="connsiteY3" fmla="*/ 123234 h 125039"/>
                <a:gd name="connsiteX4" fmla="*/ 214235 w 222292"/>
                <a:gd name="connsiteY4" fmla="*/ 123234 h 125039"/>
                <a:gd name="connsiteX5" fmla="*/ 211595 w 222292"/>
                <a:gd name="connsiteY5" fmla="*/ 123234 h 125039"/>
                <a:gd name="connsiteX6" fmla="*/ 209094 w 222292"/>
                <a:gd name="connsiteY6" fmla="*/ 128513 h 125039"/>
                <a:gd name="connsiteX7" fmla="*/ 206455 w 222292"/>
                <a:gd name="connsiteY7" fmla="*/ 128513 h 125039"/>
                <a:gd name="connsiteX8" fmla="*/ 203954 w 222292"/>
                <a:gd name="connsiteY8" fmla="*/ 125873 h 125039"/>
                <a:gd name="connsiteX9" fmla="*/ 201314 w 222292"/>
                <a:gd name="connsiteY9" fmla="*/ 118093 h 125039"/>
                <a:gd name="connsiteX10" fmla="*/ 198674 w 222292"/>
                <a:gd name="connsiteY10" fmla="*/ 115592 h 125039"/>
                <a:gd name="connsiteX11" fmla="*/ 201314 w 222292"/>
                <a:gd name="connsiteY11" fmla="*/ 112953 h 125039"/>
                <a:gd name="connsiteX12" fmla="*/ 203954 w 222292"/>
                <a:gd name="connsiteY12" fmla="*/ 112953 h 125039"/>
                <a:gd name="connsiteX13" fmla="*/ 206455 w 222292"/>
                <a:gd name="connsiteY13" fmla="*/ 110452 h 125039"/>
                <a:gd name="connsiteX14" fmla="*/ 206455 w 222292"/>
                <a:gd name="connsiteY14" fmla="*/ 105311 h 125039"/>
                <a:gd name="connsiteX15" fmla="*/ 206455 w 222292"/>
                <a:gd name="connsiteY15" fmla="*/ 102672 h 125039"/>
                <a:gd name="connsiteX16" fmla="*/ 201314 w 222292"/>
                <a:gd name="connsiteY16" fmla="*/ 100171 h 125039"/>
                <a:gd name="connsiteX17" fmla="*/ 196174 w 222292"/>
                <a:gd name="connsiteY17" fmla="*/ 100171 h 125039"/>
                <a:gd name="connsiteX18" fmla="*/ 193534 w 222292"/>
                <a:gd name="connsiteY18" fmla="*/ 97531 h 125039"/>
                <a:gd name="connsiteX19" fmla="*/ 188393 w 222292"/>
                <a:gd name="connsiteY19" fmla="*/ 97531 h 125039"/>
                <a:gd name="connsiteX20" fmla="*/ 191033 w 222292"/>
                <a:gd name="connsiteY20" fmla="*/ 95030 h 125039"/>
                <a:gd name="connsiteX21" fmla="*/ 188393 w 222292"/>
                <a:gd name="connsiteY21" fmla="*/ 92391 h 125039"/>
                <a:gd name="connsiteX22" fmla="*/ 188393 w 222292"/>
                <a:gd name="connsiteY22" fmla="*/ 89890 h 125039"/>
                <a:gd name="connsiteX23" fmla="*/ 183253 w 222292"/>
                <a:gd name="connsiteY23" fmla="*/ 89890 h 125039"/>
                <a:gd name="connsiteX24" fmla="*/ 180613 w 222292"/>
                <a:gd name="connsiteY24" fmla="*/ 89890 h 125039"/>
                <a:gd name="connsiteX25" fmla="*/ 175472 w 222292"/>
                <a:gd name="connsiteY25" fmla="*/ 87250 h 125039"/>
                <a:gd name="connsiteX26" fmla="*/ 175472 w 222292"/>
                <a:gd name="connsiteY26" fmla="*/ 84749 h 125039"/>
                <a:gd name="connsiteX27" fmla="*/ 172972 w 222292"/>
                <a:gd name="connsiteY27" fmla="*/ 84749 h 125039"/>
                <a:gd name="connsiteX28" fmla="*/ 170332 w 222292"/>
                <a:gd name="connsiteY28" fmla="*/ 82248 h 125039"/>
                <a:gd name="connsiteX29" fmla="*/ 165191 w 222292"/>
                <a:gd name="connsiteY29" fmla="*/ 79609 h 125039"/>
                <a:gd name="connsiteX30" fmla="*/ 165191 w 222292"/>
                <a:gd name="connsiteY30" fmla="*/ 77108 h 125039"/>
                <a:gd name="connsiteX31" fmla="*/ 160051 w 222292"/>
                <a:gd name="connsiteY31" fmla="*/ 71967 h 125039"/>
                <a:gd name="connsiteX32" fmla="*/ 160051 w 222292"/>
                <a:gd name="connsiteY32" fmla="*/ 66827 h 125039"/>
                <a:gd name="connsiteX33" fmla="*/ 154910 w 222292"/>
                <a:gd name="connsiteY33" fmla="*/ 61686 h 125039"/>
                <a:gd name="connsiteX34" fmla="*/ 154910 w 222292"/>
                <a:gd name="connsiteY34" fmla="*/ 59047 h 125039"/>
                <a:gd name="connsiteX35" fmla="*/ 152271 w 222292"/>
                <a:gd name="connsiteY35" fmla="*/ 56546 h 125039"/>
                <a:gd name="connsiteX36" fmla="*/ 152271 w 222292"/>
                <a:gd name="connsiteY36" fmla="*/ 53906 h 125039"/>
                <a:gd name="connsiteX37" fmla="*/ 149770 w 222292"/>
                <a:gd name="connsiteY37" fmla="*/ 51405 h 125039"/>
                <a:gd name="connsiteX38" fmla="*/ 147130 w 222292"/>
                <a:gd name="connsiteY38" fmla="*/ 46265 h 125039"/>
                <a:gd name="connsiteX39" fmla="*/ 141990 w 222292"/>
                <a:gd name="connsiteY39" fmla="*/ 46265 h 125039"/>
                <a:gd name="connsiteX40" fmla="*/ 141990 w 222292"/>
                <a:gd name="connsiteY40" fmla="*/ 41124 h 125039"/>
                <a:gd name="connsiteX41" fmla="*/ 139350 w 222292"/>
                <a:gd name="connsiteY41" fmla="*/ 41124 h 125039"/>
                <a:gd name="connsiteX42" fmla="*/ 141990 w 222292"/>
                <a:gd name="connsiteY42" fmla="*/ 38623 h 125039"/>
                <a:gd name="connsiteX43" fmla="*/ 139350 w 222292"/>
                <a:gd name="connsiteY43" fmla="*/ 35984 h 125039"/>
                <a:gd name="connsiteX44" fmla="*/ 139350 w 222292"/>
                <a:gd name="connsiteY44" fmla="*/ 30843 h 125039"/>
                <a:gd name="connsiteX45" fmla="*/ 136849 w 222292"/>
                <a:gd name="connsiteY45" fmla="*/ 28203 h 125039"/>
                <a:gd name="connsiteX46" fmla="*/ 136849 w 222292"/>
                <a:gd name="connsiteY46" fmla="*/ 25703 h 125039"/>
                <a:gd name="connsiteX47" fmla="*/ 131709 w 222292"/>
                <a:gd name="connsiteY47" fmla="*/ 20562 h 125039"/>
                <a:gd name="connsiteX48" fmla="*/ 134209 w 222292"/>
                <a:gd name="connsiteY48" fmla="*/ 18061 h 125039"/>
                <a:gd name="connsiteX49" fmla="*/ 123928 w 222292"/>
                <a:gd name="connsiteY49" fmla="*/ 15422 h 125039"/>
                <a:gd name="connsiteX50" fmla="*/ 123928 w 222292"/>
                <a:gd name="connsiteY50" fmla="*/ 18061 h 125039"/>
                <a:gd name="connsiteX51" fmla="*/ 118788 w 222292"/>
                <a:gd name="connsiteY51" fmla="*/ 15422 h 125039"/>
                <a:gd name="connsiteX52" fmla="*/ 116148 w 222292"/>
                <a:gd name="connsiteY52" fmla="*/ 15422 h 125039"/>
                <a:gd name="connsiteX53" fmla="*/ 116148 w 222292"/>
                <a:gd name="connsiteY53" fmla="*/ 12921 h 125039"/>
                <a:gd name="connsiteX54" fmla="*/ 113647 w 222292"/>
                <a:gd name="connsiteY54" fmla="*/ 10281 h 125039"/>
                <a:gd name="connsiteX55" fmla="*/ 111007 w 222292"/>
                <a:gd name="connsiteY55" fmla="*/ 10281 h 125039"/>
                <a:gd name="connsiteX56" fmla="*/ 108507 w 222292"/>
                <a:gd name="connsiteY56" fmla="*/ 12921 h 125039"/>
                <a:gd name="connsiteX57" fmla="*/ 108507 w 222292"/>
                <a:gd name="connsiteY57" fmla="*/ 15422 h 125039"/>
                <a:gd name="connsiteX58" fmla="*/ 105867 w 222292"/>
                <a:gd name="connsiteY58" fmla="*/ 15422 h 125039"/>
                <a:gd name="connsiteX59" fmla="*/ 103366 w 222292"/>
                <a:gd name="connsiteY59" fmla="*/ 18061 h 125039"/>
                <a:gd name="connsiteX60" fmla="*/ 98087 w 222292"/>
                <a:gd name="connsiteY60" fmla="*/ 18061 h 125039"/>
                <a:gd name="connsiteX61" fmla="*/ 98087 w 222292"/>
                <a:gd name="connsiteY61" fmla="*/ 20562 h 125039"/>
                <a:gd name="connsiteX62" fmla="*/ 100727 w 222292"/>
                <a:gd name="connsiteY62" fmla="*/ 23063 h 125039"/>
                <a:gd name="connsiteX63" fmla="*/ 98087 w 222292"/>
                <a:gd name="connsiteY63" fmla="*/ 23063 h 125039"/>
                <a:gd name="connsiteX64" fmla="*/ 98087 w 222292"/>
                <a:gd name="connsiteY64" fmla="*/ 25703 h 125039"/>
                <a:gd name="connsiteX65" fmla="*/ 95586 w 222292"/>
                <a:gd name="connsiteY65" fmla="*/ 23063 h 125039"/>
                <a:gd name="connsiteX66" fmla="*/ 92946 w 222292"/>
                <a:gd name="connsiteY66" fmla="*/ 23063 h 125039"/>
                <a:gd name="connsiteX67" fmla="*/ 95586 w 222292"/>
                <a:gd name="connsiteY67" fmla="*/ 25703 h 125039"/>
                <a:gd name="connsiteX68" fmla="*/ 92946 w 222292"/>
                <a:gd name="connsiteY68" fmla="*/ 28203 h 125039"/>
                <a:gd name="connsiteX69" fmla="*/ 87806 w 222292"/>
                <a:gd name="connsiteY69" fmla="*/ 28203 h 125039"/>
                <a:gd name="connsiteX70" fmla="*/ 87806 w 222292"/>
                <a:gd name="connsiteY70" fmla="*/ 33483 h 125039"/>
                <a:gd name="connsiteX71" fmla="*/ 82665 w 222292"/>
                <a:gd name="connsiteY71" fmla="*/ 33483 h 125039"/>
                <a:gd name="connsiteX72" fmla="*/ 82665 w 222292"/>
                <a:gd name="connsiteY72" fmla="*/ 35984 h 125039"/>
                <a:gd name="connsiteX73" fmla="*/ 80025 w 222292"/>
                <a:gd name="connsiteY73" fmla="*/ 33483 h 125039"/>
                <a:gd name="connsiteX74" fmla="*/ 80025 w 222292"/>
                <a:gd name="connsiteY74" fmla="*/ 30843 h 125039"/>
                <a:gd name="connsiteX75" fmla="*/ 77525 w 222292"/>
                <a:gd name="connsiteY75" fmla="*/ 30843 h 125039"/>
                <a:gd name="connsiteX76" fmla="*/ 72384 w 222292"/>
                <a:gd name="connsiteY76" fmla="*/ 30843 h 125039"/>
                <a:gd name="connsiteX77" fmla="*/ 67244 w 222292"/>
                <a:gd name="connsiteY77" fmla="*/ 28203 h 125039"/>
                <a:gd name="connsiteX78" fmla="*/ 64604 w 222292"/>
                <a:gd name="connsiteY78" fmla="*/ 28203 h 125039"/>
                <a:gd name="connsiteX79" fmla="*/ 59324 w 222292"/>
                <a:gd name="connsiteY79" fmla="*/ 23063 h 125039"/>
                <a:gd name="connsiteX80" fmla="*/ 59324 w 222292"/>
                <a:gd name="connsiteY80" fmla="*/ 20562 h 125039"/>
                <a:gd name="connsiteX81" fmla="*/ 56685 w 222292"/>
                <a:gd name="connsiteY81" fmla="*/ 23063 h 125039"/>
                <a:gd name="connsiteX82" fmla="*/ 56685 w 222292"/>
                <a:gd name="connsiteY82" fmla="*/ 18061 h 125039"/>
                <a:gd name="connsiteX83" fmla="*/ 56685 w 222292"/>
                <a:gd name="connsiteY83" fmla="*/ 15422 h 125039"/>
                <a:gd name="connsiteX84" fmla="*/ 54184 w 222292"/>
                <a:gd name="connsiteY84" fmla="*/ 15422 h 125039"/>
                <a:gd name="connsiteX85" fmla="*/ 54184 w 222292"/>
                <a:gd name="connsiteY85" fmla="*/ 18061 h 125039"/>
                <a:gd name="connsiteX86" fmla="*/ 54184 w 222292"/>
                <a:gd name="connsiteY86" fmla="*/ 15422 h 125039"/>
                <a:gd name="connsiteX87" fmla="*/ 49043 w 222292"/>
                <a:gd name="connsiteY87" fmla="*/ 15422 h 125039"/>
                <a:gd name="connsiteX88" fmla="*/ 46404 w 222292"/>
                <a:gd name="connsiteY88" fmla="*/ 10281 h 125039"/>
                <a:gd name="connsiteX89" fmla="*/ 46404 w 222292"/>
                <a:gd name="connsiteY89" fmla="*/ 7780 h 125039"/>
                <a:gd name="connsiteX90" fmla="*/ 43903 w 222292"/>
                <a:gd name="connsiteY90" fmla="*/ 5140 h 125039"/>
                <a:gd name="connsiteX91" fmla="*/ 36123 w 222292"/>
                <a:gd name="connsiteY91" fmla="*/ 0 h 125039"/>
                <a:gd name="connsiteX92" fmla="*/ 25842 w 222292"/>
                <a:gd name="connsiteY92" fmla="*/ 0 h 125039"/>
                <a:gd name="connsiteX93" fmla="*/ 20562 w 222292"/>
                <a:gd name="connsiteY93" fmla="*/ 0 h 125039"/>
                <a:gd name="connsiteX94" fmla="*/ 18061 w 222292"/>
                <a:gd name="connsiteY94" fmla="*/ 0 h 125039"/>
                <a:gd name="connsiteX95" fmla="*/ 7641 w 222292"/>
                <a:gd name="connsiteY95" fmla="*/ 0 h 125039"/>
                <a:gd name="connsiteX96" fmla="*/ 2501 w 222292"/>
                <a:gd name="connsiteY96" fmla="*/ 2640 h 125039"/>
                <a:gd name="connsiteX97" fmla="*/ 0 w 222292"/>
                <a:gd name="connsiteY97" fmla="*/ 2640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222292" h="125039">
                  <a:moveTo>
                    <a:pt x="232435" y="136293"/>
                  </a:moveTo>
                  <a:lnTo>
                    <a:pt x="227295" y="128513"/>
                  </a:lnTo>
                  <a:lnTo>
                    <a:pt x="222015" y="125873"/>
                  </a:lnTo>
                  <a:lnTo>
                    <a:pt x="219514" y="123234"/>
                  </a:lnTo>
                  <a:lnTo>
                    <a:pt x="214235" y="123234"/>
                  </a:lnTo>
                  <a:lnTo>
                    <a:pt x="211595" y="123234"/>
                  </a:lnTo>
                  <a:lnTo>
                    <a:pt x="209094" y="128513"/>
                  </a:lnTo>
                  <a:lnTo>
                    <a:pt x="206455" y="128513"/>
                  </a:lnTo>
                  <a:lnTo>
                    <a:pt x="203954" y="125873"/>
                  </a:lnTo>
                  <a:lnTo>
                    <a:pt x="201314" y="118093"/>
                  </a:lnTo>
                  <a:lnTo>
                    <a:pt x="198674" y="115592"/>
                  </a:lnTo>
                  <a:lnTo>
                    <a:pt x="201314" y="112953"/>
                  </a:lnTo>
                  <a:lnTo>
                    <a:pt x="203954" y="112953"/>
                  </a:lnTo>
                  <a:lnTo>
                    <a:pt x="206455" y="110452"/>
                  </a:lnTo>
                  <a:lnTo>
                    <a:pt x="206455" y="105311"/>
                  </a:lnTo>
                  <a:lnTo>
                    <a:pt x="206455" y="102672"/>
                  </a:lnTo>
                  <a:lnTo>
                    <a:pt x="201314" y="100171"/>
                  </a:lnTo>
                  <a:lnTo>
                    <a:pt x="196174" y="100171"/>
                  </a:lnTo>
                  <a:lnTo>
                    <a:pt x="193534" y="97531"/>
                  </a:lnTo>
                  <a:lnTo>
                    <a:pt x="188393" y="97531"/>
                  </a:lnTo>
                  <a:lnTo>
                    <a:pt x="191033" y="95030"/>
                  </a:lnTo>
                  <a:lnTo>
                    <a:pt x="188393" y="92391"/>
                  </a:lnTo>
                  <a:lnTo>
                    <a:pt x="188393" y="89890"/>
                  </a:lnTo>
                  <a:lnTo>
                    <a:pt x="183253" y="89890"/>
                  </a:lnTo>
                  <a:lnTo>
                    <a:pt x="180613" y="89890"/>
                  </a:lnTo>
                  <a:lnTo>
                    <a:pt x="175472" y="87250"/>
                  </a:lnTo>
                  <a:lnTo>
                    <a:pt x="175472" y="84749"/>
                  </a:lnTo>
                  <a:lnTo>
                    <a:pt x="172972" y="84749"/>
                  </a:lnTo>
                  <a:lnTo>
                    <a:pt x="170332" y="82248"/>
                  </a:lnTo>
                  <a:lnTo>
                    <a:pt x="165191" y="79609"/>
                  </a:lnTo>
                  <a:lnTo>
                    <a:pt x="165191" y="77108"/>
                  </a:lnTo>
                  <a:lnTo>
                    <a:pt x="160051" y="71967"/>
                  </a:lnTo>
                  <a:lnTo>
                    <a:pt x="160051" y="66827"/>
                  </a:lnTo>
                  <a:lnTo>
                    <a:pt x="154910" y="61686"/>
                  </a:lnTo>
                  <a:lnTo>
                    <a:pt x="154910" y="59047"/>
                  </a:lnTo>
                  <a:lnTo>
                    <a:pt x="152271" y="56546"/>
                  </a:lnTo>
                  <a:lnTo>
                    <a:pt x="152271" y="53906"/>
                  </a:lnTo>
                  <a:lnTo>
                    <a:pt x="149770" y="51405"/>
                  </a:lnTo>
                  <a:lnTo>
                    <a:pt x="147130" y="46265"/>
                  </a:lnTo>
                  <a:lnTo>
                    <a:pt x="141990" y="46265"/>
                  </a:lnTo>
                  <a:lnTo>
                    <a:pt x="141990" y="41124"/>
                  </a:lnTo>
                  <a:lnTo>
                    <a:pt x="139350" y="41124"/>
                  </a:lnTo>
                  <a:lnTo>
                    <a:pt x="141990" y="38623"/>
                  </a:lnTo>
                  <a:lnTo>
                    <a:pt x="139350" y="35984"/>
                  </a:lnTo>
                  <a:lnTo>
                    <a:pt x="139350" y="30843"/>
                  </a:lnTo>
                  <a:lnTo>
                    <a:pt x="136849" y="28203"/>
                  </a:lnTo>
                  <a:lnTo>
                    <a:pt x="136849" y="25703"/>
                  </a:lnTo>
                  <a:lnTo>
                    <a:pt x="131709" y="20562"/>
                  </a:lnTo>
                  <a:lnTo>
                    <a:pt x="134209" y="18061"/>
                  </a:lnTo>
                  <a:lnTo>
                    <a:pt x="123928" y="15422"/>
                  </a:lnTo>
                  <a:lnTo>
                    <a:pt x="123928" y="18061"/>
                  </a:lnTo>
                  <a:lnTo>
                    <a:pt x="118788" y="15422"/>
                  </a:lnTo>
                  <a:lnTo>
                    <a:pt x="116148" y="15422"/>
                  </a:lnTo>
                  <a:lnTo>
                    <a:pt x="116148" y="12921"/>
                  </a:lnTo>
                  <a:lnTo>
                    <a:pt x="113647" y="10281"/>
                  </a:lnTo>
                  <a:lnTo>
                    <a:pt x="111007" y="10281"/>
                  </a:lnTo>
                  <a:lnTo>
                    <a:pt x="108507" y="12921"/>
                  </a:lnTo>
                  <a:lnTo>
                    <a:pt x="108507" y="15422"/>
                  </a:lnTo>
                  <a:lnTo>
                    <a:pt x="105867" y="15422"/>
                  </a:lnTo>
                  <a:lnTo>
                    <a:pt x="103366" y="18061"/>
                  </a:lnTo>
                  <a:lnTo>
                    <a:pt x="98087" y="18061"/>
                  </a:lnTo>
                  <a:lnTo>
                    <a:pt x="98087" y="20562"/>
                  </a:lnTo>
                  <a:lnTo>
                    <a:pt x="100727" y="23063"/>
                  </a:lnTo>
                  <a:lnTo>
                    <a:pt x="98087" y="23063"/>
                  </a:lnTo>
                  <a:lnTo>
                    <a:pt x="98087" y="25703"/>
                  </a:lnTo>
                  <a:lnTo>
                    <a:pt x="95586" y="23063"/>
                  </a:lnTo>
                  <a:lnTo>
                    <a:pt x="92946" y="23063"/>
                  </a:lnTo>
                  <a:lnTo>
                    <a:pt x="95586" y="25703"/>
                  </a:lnTo>
                  <a:lnTo>
                    <a:pt x="92946" y="28203"/>
                  </a:lnTo>
                  <a:lnTo>
                    <a:pt x="87806" y="28203"/>
                  </a:lnTo>
                  <a:lnTo>
                    <a:pt x="87806" y="33483"/>
                  </a:lnTo>
                  <a:lnTo>
                    <a:pt x="82665" y="33483"/>
                  </a:lnTo>
                  <a:lnTo>
                    <a:pt x="82665" y="35984"/>
                  </a:lnTo>
                  <a:lnTo>
                    <a:pt x="80025" y="33483"/>
                  </a:lnTo>
                  <a:lnTo>
                    <a:pt x="80025" y="30843"/>
                  </a:lnTo>
                  <a:lnTo>
                    <a:pt x="77525" y="30843"/>
                  </a:lnTo>
                  <a:lnTo>
                    <a:pt x="72384" y="30843"/>
                  </a:lnTo>
                  <a:lnTo>
                    <a:pt x="67244" y="28203"/>
                  </a:lnTo>
                  <a:lnTo>
                    <a:pt x="64604" y="28203"/>
                  </a:lnTo>
                  <a:lnTo>
                    <a:pt x="59324" y="23063"/>
                  </a:lnTo>
                  <a:lnTo>
                    <a:pt x="59324" y="20562"/>
                  </a:lnTo>
                  <a:lnTo>
                    <a:pt x="56685" y="23063"/>
                  </a:lnTo>
                  <a:lnTo>
                    <a:pt x="56685" y="18061"/>
                  </a:lnTo>
                  <a:lnTo>
                    <a:pt x="56685" y="15422"/>
                  </a:lnTo>
                  <a:lnTo>
                    <a:pt x="54184" y="15422"/>
                  </a:lnTo>
                  <a:lnTo>
                    <a:pt x="54184" y="18061"/>
                  </a:lnTo>
                  <a:lnTo>
                    <a:pt x="54184" y="15422"/>
                  </a:lnTo>
                  <a:lnTo>
                    <a:pt x="49043" y="15422"/>
                  </a:lnTo>
                  <a:lnTo>
                    <a:pt x="46404" y="10281"/>
                  </a:lnTo>
                  <a:lnTo>
                    <a:pt x="46404" y="7780"/>
                  </a:lnTo>
                  <a:lnTo>
                    <a:pt x="43903" y="5140"/>
                  </a:lnTo>
                  <a:lnTo>
                    <a:pt x="36123" y="0"/>
                  </a:lnTo>
                  <a:lnTo>
                    <a:pt x="25842" y="0"/>
                  </a:lnTo>
                  <a:lnTo>
                    <a:pt x="20562" y="0"/>
                  </a:lnTo>
                  <a:lnTo>
                    <a:pt x="18061" y="0"/>
                  </a:lnTo>
                  <a:lnTo>
                    <a:pt x="7641" y="0"/>
                  </a:lnTo>
                  <a:lnTo>
                    <a:pt x="2501" y="2640"/>
                  </a:lnTo>
                  <a:lnTo>
                    <a:pt x="0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C60B4F71-691A-41B3-87D0-D82544A8765A}"/>
                </a:ext>
              </a:extLst>
            </p:cNvPr>
            <p:cNvSpPr/>
            <p:nvPr/>
          </p:nvSpPr>
          <p:spPr>
            <a:xfrm>
              <a:off x="9298186" y="2316304"/>
              <a:ext cx="166720" cy="97253"/>
            </a:xfrm>
            <a:custGeom>
              <a:avLst/>
              <a:gdLst>
                <a:gd name="connsiteX0" fmla="*/ 178112 w 166719"/>
                <a:gd name="connsiteY0" fmla="*/ 59047 h 97253"/>
                <a:gd name="connsiteX1" fmla="*/ 172972 w 166719"/>
                <a:gd name="connsiteY1" fmla="*/ 59047 h 97253"/>
                <a:gd name="connsiteX2" fmla="*/ 167831 w 166719"/>
                <a:gd name="connsiteY2" fmla="*/ 64187 h 97253"/>
                <a:gd name="connsiteX3" fmla="*/ 167831 w 166719"/>
                <a:gd name="connsiteY3" fmla="*/ 66688 h 97253"/>
                <a:gd name="connsiteX4" fmla="*/ 165191 w 166719"/>
                <a:gd name="connsiteY4" fmla="*/ 69328 h 97253"/>
                <a:gd name="connsiteX5" fmla="*/ 162691 w 166719"/>
                <a:gd name="connsiteY5" fmla="*/ 66688 h 97253"/>
                <a:gd name="connsiteX6" fmla="*/ 160051 w 166719"/>
                <a:gd name="connsiteY6" fmla="*/ 66688 h 97253"/>
                <a:gd name="connsiteX7" fmla="*/ 160051 w 166719"/>
                <a:gd name="connsiteY7" fmla="*/ 69328 h 97253"/>
                <a:gd name="connsiteX8" fmla="*/ 157550 w 166719"/>
                <a:gd name="connsiteY8" fmla="*/ 69328 h 97253"/>
                <a:gd name="connsiteX9" fmla="*/ 157550 w 166719"/>
                <a:gd name="connsiteY9" fmla="*/ 71828 h 97253"/>
                <a:gd name="connsiteX10" fmla="*/ 144629 w 166719"/>
                <a:gd name="connsiteY10" fmla="*/ 71828 h 97253"/>
                <a:gd name="connsiteX11" fmla="*/ 144629 w 166719"/>
                <a:gd name="connsiteY11" fmla="*/ 76969 h 97253"/>
                <a:gd name="connsiteX12" fmla="*/ 144629 w 166719"/>
                <a:gd name="connsiteY12" fmla="*/ 79470 h 97253"/>
                <a:gd name="connsiteX13" fmla="*/ 141990 w 166719"/>
                <a:gd name="connsiteY13" fmla="*/ 84610 h 97253"/>
                <a:gd name="connsiteX14" fmla="*/ 141990 w 166719"/>
                <a:gd name="connsiteY14" fmla="*/ 87250 h 97253"/>
                <a:gd name="connsiteX15" fmla="*/ 139489 w 166719"/>
                <a:gd name="connsiteY15" fmla="*/ 89751 h 97253"/>
                <a:gd name="connsiteX16" fmla="*/ 139489 w 166719"/>
                <a:gd name="connsiteY16" fmla="*/ 87250 h 97253"/>
                <a:gd name="connsiteX17" fmla="*/ 129069 w 166719"/>
                <a:gd name="connsiteY17" fmla="*/ 92390 h 97253"/>
                <a:gd name="connsiteX18" fmla="*/ 129069 w 166719"/>
                <a:gd name="connsiteY18" fmla="*/ 97531 h 97253"/>
                <a:gd name="connsiteX19" fmla="*/ 129069 w 166719"/>
                <a:gd name="connsiteY19" fmla="*/ 100032 h 97253"/>
                <a:gd name="connsiteX20" fmla="*/ 131709 w 166719"/>
                <a:gd name="connsiteY20" fmla="*/ 102671 h 97253"/>
                <a:gd name="connsiteX21" fmla="*/ 126568 w 166719"/>
                <a:gd name="connsiteY21" fmla="*/ 105172 h 97253"/>
                <a:gd name="connsiteX22" fmla="*/ 121427 w 166719"/>
                <a:gd name="connsiteY22" fmla="*/ 105172 h 97253"/>
                <a:gd name="connsiteX23" fmla="*/ 118788 w 166719"/>
                <a:gd name="connsiteY23" fmla="*/ 105172 h 97253"/>
                <a:gd name="connsiteX24" fmla="*/ 113647 w 166719"/>
                <a:gd name="connsiteY24" fmla="*/ 107812 h 97253"/>
                <a:gd name="connsiteX25" fmla="*/ 113647 w 166719"/>
                <a:gd name="connsiteY25" fmla="*/ 105172 h 97253"/>
                <a:gd name="connsiteX26" fmla="*/ 111147 w 166719"/>
                <a:gd name="connsiteY26" fmla="*/ 107812 h 97253"/>
                <a:gd name="connsiteX27" fmla="*/ 111147 w 166719"/>
                <a:gd name="connsiteY27" fmla="*/ 105172 h 97253"/>
                <a:gd name="connsiteX28" fmla="*/ 108507 w 166719"/>
                <a:gd name="connsiteY28" fmla="*/ 105172 h 97253"/>
                <a:gd name="connsiteX29" fmla="*/ 108507 w 166719"/>
                <a:gd name="connsiteY29" fmla="*/ 102671 h 97253"/>
                <a:gd name="connsiteX30" fmla="*/ 108507 w 166719"/>
                <a:gd name="connsiteY30" fmla="*/ 105172 h 97253"/>
                <a:gd name="connsiteX31" fmla="*/ 106006 w 166719"/>
                <a:gd name="connsiteY31" fmla="*/ 102671 h 97253"/>
                <a:gd name="connsiteX32" fmla="*/ 103366 w 166719"/>
                <a:gd name="connsiteY32" fmla="*/ 105172 h 97253"/>
                <a:gd name="connsiteX33" fmla="*/ 103366 w 166719"/>
                <a:gd name="connsiteY33" fmla="*/ 102671 h 97253"/>
                <a:gd name="connsiteX34" fmla="*/ 98226 w 166719"/>
                <a:gd name="connsiteY34" fmla="*/ 102671 h 97253"/>
                <a:gd name="connsiteX35" fmla="*/ 95586 w 166719"/>
                <a:gd name="connsiteY35" fmla="*/ 100032 h 97253"/>
                <a:gd name="connsiteX36" fmla="*/ 93085 w 166719"/>
                <a:gd name="connsiteY36" fmla="*/ 100032 h 97253"/>
                <a:gd name="connsiteX37" fmla="*/ 87806 w 166719"/>
                <a:gd name="connsiteY37" fmla="*/ 102671 h 97253"/>
                <a:gd name="connsiteX38" fmla="*/ 85305 w 166719"/>
                <a:gd name="connsiteY38" fmla="*/ 105172 h 97253"/>
                <a:gd name="connsiteX39" fmla="*/ 75024 w 166719"/>
                <a:gd name="connsiteY39" fmla="*/ 105172 h 97253"/>
                <a:gd name="connsiteX40" fmla="*/ 75024 w 166719"/>
                <a:gd name="connsiteY40" fmla="*/ 97531 h 97253"/>
                <a:gd name="connsiteX41" fmla="*/ 77525 w 166719"/>
                <a:gd name="connsiteY41" fmla="*/ 92390 h 97253"/>
                <a:gd name="connsiteX42" fmla="*/ 82665 w 166719"/>
                <a:gd name="connsiteY42" fmla="*/ 87250 h 97253"/>
                <a:gd name="connsiteX43" fmla="*/ 85305 w 166719"/>
                <a:gd name="connsiteY43" fmla="*/ 82109 h 97253"/>
                <a:gd name="connsiteX44" fmla="*/ 90445 w 166719"/>
                <a:gd name="connsiteY44" fmla="*/ 76969 h 97253"/>
                <a:gd name="connsiteX45" fmla="*/ 93085 w 166719"/>
                <a:gd name="connsiteY45" fmla="*/ 74468 h 97253"/>
                <a:gd name="connsiteX46" fmla="*/ 98226 w 166719"/>
                <a:gd name="connsiteY46" fmla="*/ 69328 h 97253"/>
                <a:gd name="connsiteX47" fmla="*/ 100727 w 166719"/>
                <a:gd name="connsiteY47" fmla="*/ 66688 h 97253"/>
                <a:gd name="connsiteX48" fmla="*/ 103366 w 166719"/>
                <a:gd name="connsiteY48" fmla="*/ 61547 h 97253"/>
                <a:gd name="connsiteX49" fmla="*/ 103366 w 166719"/>
                <a:gd name="connsiteY49" fmla="*/ 59047 h 97253"/>
                <a:gd name="connsiteX50" fmla="*/ 106006 w 166719"/>
                <a:gd name="connsiteY50" fmla="*/ 59047 h 97253"/>
                <a:gd name="connsiteX51" fmla="*/ 106006 w 166719"/>
                <a:gd name="connsiteY51" fmla="*/ 56407 h 97253"/>
                <a:gd name="connsiteX52" fmla="*/ 108507 w 166719"/>
                <a:gd name="connsiteY52" fmla="*/ 51266 h 97253"/>
                <a:gd name="connsiteX53" fmla="*/ 113647 w 166719"/>
                <a:gd name="connsiteY53" fmla="*/ 46126 h 97253"/>
                <a:gd name="connsiteX54" fmla="*/ 113647 w 166719"/>
                <a:gd name="connsiteY54" fmla="*/ 40985 h 97253"/>
                <a:gd name="connsiteX55" fmla="*/ 116287 w 166719"/>
                <a:gd name="connsiteY55" fmla="*/ 28203 h 97253"/>
                <a:gd name="connsiteX56" fmla="*/ 116287 w 166719"/>
                <a:gd name="connsiteY56" fmla="*/ 25703 h 97253"/>
                <a:gd name="connsiteX57" fmla="*/ 116287 w 166719"/>
                <a:gd name="connsiteY57" fmla="*/ 20562 h 97253"/>
                <a:gd name="connsiteX58" fmla="*/ 113647 w 166719"/>
                <a:gd name="connsiteY58" fmla="*/ 15283 h 97253"/>
                <a:gd name="connsiteX59" fmla="*/ 113647 w 166719"/>
                <a:gd name="connsiteY59" fmla="*/ 12782 h 97253"/>
                <a:gd name="connsiteX60" fmla="*/ 116287 w 166719"/>
                <a:gd name="connsiteY60" fmla="*/ 10142 h 97253"/>
                <a:gd name="connsiteX61" fmla="*/ 113647 w 166719"/>
                <a:gd name="connsiteY61" fmla="*/ 10142 h 97253"/>
                <a:gd name="connsiteX62" fmla="*/ 113647 w 166719"/>
                <a:gd name="connsiteY62" fmla="*/ 7641 h 97253"/>
                <a:gd name="connsiteX63" fmla="*/ 108507 w 166719"/>
                <a:gd name="connsiteY63" fmla="*/ 5141 h 97253"/>
                <a:gd name="connsiteX64" fmla="*/ 106006 w 166719"/>
                <a:gd name="connsiteY64" fmla="*/ 7641 h 97253"/>
                <a:gd name="connsiteX65" fmla="*/ 106006 w 166719"/>
                <a:gd name="connsiteY65" fmla="*/ 10142 h 97253"/>
                <a:gd name="connsiteX66" fmla="*/ 103366 w 166719"/>
                <a:gd name="connsiteY66" fmla="*/ 12782 h 97253"/>
                <a:gd name="connsiteX67" fmla="*/ 103366 w 166719"/>
                <a:gd name="connsiteY67" fmla="*/ 10142 h 97253"/>
                <a:gd name="connsiteX68" fmla="*/ 98226 w 166719"/>
                <a:gd name="connsiteY68" fmla="*/ 12782 h 97253"/>
                <a:gd name="connsiteX69" fmla="*/ 93085 w 166719"/>
                <a:gd name="connsiteY69" fmla="*/ 12782 h 97253"/>
                <a:gd name="connsiteX70" fmla="*/ 90445 w 166719"/>
                <a:gd name="connsiteY70" fmla="*/ 10142 h 97253"/>
                <a:gd name="connsiteX71" fmla="*/ 80164 w 166719"/>
                <a:gd name="connsiteY71" fmla="*/ 2501 h 97253"/>
                <a:gd name="connsiteX72" fmla="*/ 77525 w 166719"/>
                <a:gd name="connsiteY72" fmla="*/ 5141 h 97253"/>
                <a:gd name="connsiteX73" fmla="*/ 75024 w 166719"/>
                <a:gd name="connsiteY73" fmla="*/ 2501 h 97253"/>
                <a:gd name="connsiteX74" fmla="*/ 69883 w 166719"/>
                <a:gd name="connsiteY74" fmla="*/ 10142 h 97253"/>
                <a:gd name="connsiteX75" fmla="*/ 69883 w 166719"/>
                <a:gd name="connsiteY75" fmla="*/ 15283 h 97253"/>
                <a:gd name="connsiteX76" fmla="*/ 64604 w 166719"/>
                <a:gd name="connsiteY76" fmla="*/ 15283 h 97253"/>
                <a:gd name="connsiteX77" fmla="*/ 62103 w 166719"/>
                <a:gd name="connsiteY77" fmla="*/ 17922 h 97253"/>
                <a:gd name="connsiteX78" fmla="*/ 62103 w 166719"/>
                <a:gd name="connsiteY78" fmla="*/ 20562 h 97253"/>
                <a:gd name="connsiteX79" fmla="*/ 56962 w 166719"/>
                <a:gd name="connsiteY79" fmla="*/ 20562 h 97253"/>
                <a:gd name="connsiteX80" fmla="*/ 51822 w 166719"/>
                <a:gd name="connsiteY80" fmla="*/ 20562 h 97253"/>
                <a:gd name="connsiteX81" fmla="*/ 49182 w 166719"/>
                <a:gd name="connsiteY81" fmla="*/ 15283 h 97253"/>
                <a:gd name="connsiteX82" fmla="*/ 49182 w 166719"/>
                <a:gd name="connsiteY82" fmla="*/ 12782 h 97253"/>
                <a:gd name="connsiteX83" fmla="*/ 36262 w 166719"/>
                <a:gd name="connsiteY83" fmla="*/ 12782 h 97253"/>
                <a:gd name="connsiteX84" fmla="*/ 33622 w 166719"/>
                <a:gd name="connsiteY84" fmla="*/ 10142 h 97253"/>
                <a:gd name="connsiteX85" fmla="*/ 31121 w 166719"/>
                <a:gd name="connsiteY85" fmla="*/ 10142 h 97253"/>
                <a:gd name="connsiteX86" fmla="*/ 28481 w 166719"/>
                <a:gd name="connsiteY86" fmla="*/ 12782 h 97253"/>
                <a:gd name="connsiteX87" fmla="*/ 23202 w 166719"/>
                <a:gd name="connsiteY87" fmla="*/ 12782 h 97253"/>
                <a:gd name="connsiteX88" fmla="*/ 20701 w 166719"/>
                <a:gd name="connsiteY88" fmla="*/ 12782 h 97253"/>
                <a:gd name="connsiteX89" fmla="*/ 15560 w 166719"/>
                <a:gd name="connsiteY89" fmla="*/ 12782 h 97253"/>
                <a:gd name="connsiteX90" fmla="*/ 12921 w 166719"/>
                <a:gd name="connsiteY90" fmla="*/ 12782 h 97253"/>
                <a:gd name="connsiteX91" fmla="*/ 7780 w 166719"/>
                <a:gd name="connsiteY91" fmla="*/ 15283 h 97253"/>
                <a:gd name="connsiteX92" fmla="*/ 7780 w 166719"/>
                <a:gd name="connsiteY92" fmla="*/ 17922 h 97253"/>
                <a:gd name="connsiteX93" fmla="*/ 2640 w 166719"/>
                <a:gd name="connsiteY93" fmla="*/ 17922 h 97253"/>
                <a:gd name="connsiteX94" fmla="*/ 0 w 166719"/>
                <a:gd name="connsiteY94" fmla="*/ 15283 h 97253"/>
                <a:gd name="connsiteX95" fmla="*/ 2640 w 166719"/>
                <a:gd name="connsiteY95" fmla="*/ 10142 h 97253"/>
                <a:gd name="connsiteX96" fmla="*/ 2640 w 166719"/>
                <a:gd name="connsiteY96" fmla="*/ 5141 h 97253"/>
                <a:gd name="connsiteX97" fmla="*/ 5140 w 166719"/>
                <a:gd name="connsiteY97" fmla="*/ 5141 h 97253"/>
                <a:gd name="connsiteX98" fmla="*/ 5140 w 166719"/>
                <a:gd name="connsiteY98" fmla="*/ 0 h 97253"/>
                <a:gd name="connsiteX99" fmla="*/ 2640 w 166719"/>
                <a:gd name="connsiteY99" fmla="*/ 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66719" h="97253">
                  <a:moveTo>
                    <a:pt x="178112" y="59047"/>
                  </a:moveTo>
                  <a:lnTo>
                    <a:pt x="172972" y="59047"/>
                  </a:lnTo>
                  <a:lnTo>
                    <a:pt x="167831" y="64187"/>
                  </a:lnTo>
                  <a:lnTo>
                    <a:pt x="167831" y="66688"/>
                  </a:lnTo>
                  <a:lnTo>
                    <a:pt x="165191" y="69328"/>
                  </a:lnTo>
                  <a:lnTo>
                    <a:pt x="162691" y="66688"/>
                  </a:lnTo>
                  <a:lnTo>
                    <a:pt x="160051" y="66688"/>
                  </a:lnTo>
                  <a:lnTo>
                    <a:pt x="160051" y="69328"/>
                  </a:lnTo>
                  <a:lnTo>
                    <a:pt x="157550" y="69328"/>
                  </a:lnTo>
                  <a:lnTo>
                    <a:pt x="157550" y="71828"/>
                  </a:lnTo>
                  <a:lnTo>
                    <a:pt x="144629" y="71828"/>
                  </a:lnTo>
                  <a:lnTo>
                    <a:pt x="144629" y="76969"/>
                  </a:lnTo>
                  <a:lnTo>
                    <a:pt x="144629" y="79470"/>
                  </a:lnTo>
                  <a:lnTo>
                    <a:pt x="141990" y="84610"/>
                  </a:lnTo>
                  <a:lnTo>
                    <a:pt x="141990" y="87250"/>
                  </a:lnTo>
                  <a:lnTo>
                    <a:pt x="139489" y="89751"/>
                  </a:lnTo>
                  <a:lnTo>
                    <a:pt x="139489" y="87250"/>
                  </a:lnTo>
                  <a:lnTo>
                    <a:pt x="129069" y="92390"/>
                  </a:lnTo>
                  <a:lnTo>
                    <a:pt x="129069" y="97531"/>
                  </a:lnTo>
                  <a:lnTo>
                    <a:pt x="129069" y="100032"/>
                  </a:lnTo>
                  <a:lnTo>
                    <a:pt x="131709" y="102671"/>
                  </a:lnTo>
                  <a:lnTo>
                    <a:pt x="126568" y="105172"/>
                  </a:lnTo>
                  <a:lnTo>
                    <a:pt x="121427" y="105172"/>
                  </a:lnTo>
                  <a:lnTo>
                    <a:pt x="118788" y="105172"/>
                  </a:lnTo>
                  <a:lnTo>
                    <a:pt x="113647" y="107812"/>
                  </a:lnTo>
                  <a:lnTo>
                    <a:pt x="113647" y="105172"/>
                  </a:lnTo>
                  <a:lnTo>
                    <a:pt x="111147" y="107812"/>
                  </a:lnTo>
                  <a:lnTo>
                    <a:pt x="111147" y="105172"/>
                  </a:lnTo>
                  <a:lnTo>
                    <a:pt x="108507" y="105172"/>
                  </a:lnTo>
                  <a:lnTo>
                    <a:pt x="108507" y="102671"/>
                  </a:lnTo>
                  <a:lnTo>
                    <a:pt x="108507" y="105172"/>
                  </a:lnTo>
                  <a:lnTo>
                    <a:pt x="106006" y="102671"/>
                  </a:lnTo>
                  <a:lnTo>
                    <a:pt x="103366" y="105172"/>
                  </a:lnTo>
                  <a:lnTo>
                    <a:pt x="103366" y="102671"/>
                  </a:lnTo>
                  <a:lnTo>
                    <a:pt x="98226" y="102671"/>
                  </a:lnTo>
                  <a:lnTo>
                    <a:pt x="95586" y="100032"/>
                  </a:lnTo>
                  <a:lnTo>
                    <a:pt x="93085" y="100032"/>
                  </a:lnTo>
                  <a:lnTo>
                    <a:pt x="87806" y="102671"/>
                  </a:lnTo>
                  <a:lnTo>
                    <a:pt x="85305" y="105172"/>
                  </a:lnTo>
                  <a:lnTo>
                    <a:pt x="75024" y="105172"/>
                  </a:lnTo>
                  <a:lnTo>
                    <a:pt x="75024" y="97531"/>
                  </a:lnTo>
                  <a:lnTo>
                    <a:pt x="77525" y="92390"/>
                  </a:lnTo>
                  <a:lnTo>
                    <a:pt x="82665" y="87250"/>
                  </a:lnTo>
                  <a:lnTo>
                    <a:pt x="85305" y="82109"/>
                  </a:lnTo>
                  <a:lnTo>
                    <a:pt x="90445" y="76969"/>
                  </a:lnTo>
                  <a:lnTo>
                    <a:pt x="93085" y="74468"/>
                  </a:lnTo>
                  <a:lnTo>
                    <a:pt x="98226" y="69328"/>
                  </a:lnTo>
                  <a:lnTo>
                    <a:pt x="100727" y="66688"/>
                  </a:lnTo>
                  <a:lnTo>
                    <a:pt x="103366" y="61547"/>
                  </a:lnTo>
                  <a:lnTo>
                    <a:pt x="103366" y="59047"/>
                  </a:lnTo>
                  <a:lnTo>
                    <a:pt x="106006" y="59047"/>
                  </a:lnTo>
                  <a:lnTo>
                    <a:pt x="106006" y="56407"/>
                  </a:lnTo>
                  <a:lnTo>
                    <a:pt x="108507" y="51266"/>
                  </a:lnTo>
                  <a:lnTo>
                    <a:pt x="113647" y="46126"/>
                  </a:lnTo>
                  <a:lnTo>
                    <a:pt x="113647" y="40985"/>
                  </a:lnTo>
                  <a:lnTo>
                    <a:pt x="116287" y="28203"/>
                  </a:lnTo>
                  <a:lnTo>
                    <a:pt x="116287" y="25703"/>
                  </a:lnTo>
                  <a:lnTo>
                    <a:pt x="116287" y="20562"/>
                  </a:lnTo>
                  <a:lnTo>
                    <a:pt x="113647" y="15283"/>
                  </a:lnTo>
                  <a:lnTo>
                    <a:pt x="113647" y="12782"/>
                  </a:lnTo>
                  <a:lnTo>
                    <a:pt x="116287" y="10142"/>
                  </a:lnTo>
                  <a:lnTo>
                    <a:pt x="113647" y="10142"/>
                  </a:lnTo>
                  <a:lnTo>
                    <a:pt x="113647" y="7641"/>
                  </a:lnTo>
                  <a:lnTo>
                    <a:pt x="108507" y="5141"/>
                  </a:lnTo>
                  <a:lnTo>
                    <a:pt x="106006" y="7641"/>
                  </a:lnTo>
                  <a:lnTo>
                    <a:pt x="106006" y="10142"/>
                  </a:lnTo>
                  <a:lnTo>
                    <a:pt x="103366" y="12782"/>
                  </a:lnTo>
                  <a:lnTo>
                    <a:pt x="103366" y="10142"/>
                  </a:lnTo>
                  <a:lnTo>
                    <a:pt x="98226" y="12782"/>
                  </a:lnTo>
                  <a:lnTo>
                    <a:pt x="93085" y="12782"/>
                  </a:lnTo>
                  <a:lnTo>
                    <a:pt x="90445" y="10142"/>
                  </a:lnTo>
                  <a:lnTo>
                    <a:pt x="80164" y="2501"/>
                  </a:lnTo>
                  <a:lnTo>
                    <a:pt x="77525" y="5141"/>
                  </a:lnTo>
                  <a:lnTo>
                    <a:pt x="75024" y="2501"/>
                  </a:lnTo>
                  <a:lnTo>
                    <a:pt x="69883" y="10142"/>
                  </a:lnTo>
                  <a:lnTo>
                    <a:pt x="69883" y="15283"/>
                  </a:lnTo>
                  <a:lnTo>
                    <a:pt x="64604" y="15283"/>
                  </a:lnTo>
                  <a:lnTo>
                    <a:pt x="62103" y="17922"/>
                  </a:lnTo>
                  <a:lnTo>
                    <a:pt x="62103" y="20562"/>
                  </a:lnTo>
                  <a:lnTo>
                    <a:pt x="56962" y="20562"/>
                  </a:lnTo>
                  <a:lnTo>
                    <a:pt x="51822" y="20562"/>
                  </a:lnTo>
                  <a:lnTo>
                    <a:pt x="49182" y="15283"/>
                  </a:lnTo>
                  <a:lnTo>
                    <a:pt x="49182" y="12782"/>
                  </a:lnTo>
                  <a:lnTo>
                    <a:pt x="36262" y="12782"/>
                  </a:lnTo>
                  <a:lnTo>
                    <a:pt x="33622" y="10142"/>
                  </a:lnTo>
                  <a:lnTo>
                    <a:pt x="31121" y="10142"/>
                  </a:lnTo>
                  <a:lnTo>
                    <a:pt x="28481" y="12782"/>
                  </a:lnTo>
                  <a:lnTo>
                    <a:pt x="23202" y="12782"/>
                  </a:lnTo>
                  <a:lnTo>
                    <a:pt x="20701" y="12782"/>
                  </a:lnTo>
                  <a:lnTo>
                    <a:pt x="15560" y="12782"/>
                  </a:lnTo>
                  <a:lnTo>
                    <a:pt x="12921" y="12782"/>
                  </a:lnTo>
                  <a:lnTo>
                    <a:pt x="7780" y="15283"/>
                  </a:lnTo>
                  <a:lnTo>
                    <a:pt x="7780" y="17922"/>
                  </a:lnTo>
                  <a:lnTo>
                    <a:pt x="2640" y="17922"/>
                  </a:lnTo>
                  <a:lnTo>
                    <a:pt x="0" y="15283"/>
                  </a:lnTo>
                  <a:lnTo>
                    <a:pt x="2640" y="10142"/>
                  </a:lnTo>
                  <a:lnTo>
                    <a:pt x="2640" y="5141"/>
                  </a:lnTo>
                  <a:lnTo>
                    <a:pt x="5140" y="5141"/>
                  </a:lnTo>
                  <a:lnTo>
                    <a:pt x="5140" y="0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A5407137-D888-41BB-84DA-738167083EE1}"/>
                </a:ext>
              </a:extLst>
            </p:cNvPr>
            <p:cNvSpPr/>
            <p:nvPr/>
          </p:nvSpPr>
          <p:spPr>
            <a:xfrm>
              <a:off x="9169256" y="2259619"/>
              <a:ext cx="125040" cy="125040"/>
            </a:xfrm>
            <a:custGeom>
              <a:avLst/>
              <a:gdLst>
                <a:gd name="connsiteX0" fmla="*/ 131570 w 125039"/>
                <a:gd name="connsiteY0" fmla="*/ 56685 h 125039"/>
                <a:gd name="connsiteX1" fmla="*/ 118649 w 125039"/>
                <a:gd name="connsiteY1" fmla="*/ 46404 h 125039"/>
                <a:gd name="connsiteX2" fmla="*/ 118649 w 125039"/>
                <a:gd name="connsiteY2" fmla="*/ 43764 h 125039"/>
                <a:gd name="connsiteX3" fmla="*/ 121289 w 125039"/>
                <a:gd name="connsiteY3" fmla="*/ 43764 h 125039"/>
                <a:gd name="connsiteX4" fmla="*/ 121289 w 125039"/>
                <a:gd name="connsiteY4" fmla="*/ 41263 h 125039"/>
                <a:gd name="connsiteX5" fmla="*/ 118649 w 125039"/>
                <a:gd name="connsiteY5" fmla="*/ 38623 h 125039"/>
                <a:gd name="connsiteX6" fmla="*/ 118649 w 125039"/>
                <a:gd name="connsiteY6" fmla="*/ 41263 h 125039"/>
                <a:gd name="connsiteX7" fmla="*/ 118649 w 125039"/>
                <a:gd name="connsiteY7" fmla="*/ 38623 h 125039"/>
                <a:gd name="connsiteX8" fmla="*/ 116009 w 125039"/>
                <a:gd name="connsiteY8" fmla="*/ 38623 h 125039"/>
                <a:gd name="connsiteX9" fmla="*/ 116009 w 125039"/>
                <a:gd name="connsiteY9" fmla="*/ 36123 h 125039"/>
                <a:gd name="connsiteX10" fmla="*/ 118649 w 125039"/>
                <a:gd name="connsiteY10" fmla="*/ 36123 h 125039"/>
                <a:gd name="connsiteX11" fmla="*/ 118649 w 125039"/>
                <a:gd name="connsiteY11" fmla="*/ 30982 h 125039"/>
                <a:gd name="connsiteX12" fmla="*/ 108368 w 125039"/>
                <a:gd name="connsiteY12" fmla="*/ 25842 h 125039"/>
                <a:gd name="connsiteX13" fmla="*/ 97948 w 125039"/>
                <a:gd name="connsiteY13" fmla="*/ 23341 h 125039"/>
                <a:gd name="connsiteX14" fmla="*/ 97948 w 125039"/>
                <a:gd name="connsiteY14" fmla="*/ 18200 h 125039"/>
                <a:gd name="connsiteX15" fmla="*/ 92807 w 125039"/>
                <a:gd name="connsiteY15" fmla="*/ 13060 h 125039"/>
                <a:gd name="connsiteX16" fmla="*/ 92807 w 125039"/>
                <a:gd name="connsiteY16" fmla="*/ 10420 h 125039"/>
                <a:gd name="connsiteX17" fmla="*/ 90307 w 125039"/>
                <a:gd name="connsiteY17" fmla="*/ 7919 h 125039"/>
                <a:gd name="connsiteX18" fmla="*/ 90307 w 125039"/>
                <a:gd name="connsiteY18" fmla="*/ 2640 h 125039"/>
                <a:gd name="connsiteX19" fmla="*/ 90307 w 125039"/>
                <a:gd name="connsiteY19" fmla="*/ 0 h 125039"/>
                <a:gd name="connsiteX20" fmla="*/ 87667 w 125039"/>
                <a:gd name="connsiteY20" fmla="*/ 2640 h 125039"/>
                <a:gd name="connsiteX21" fmla="*/ 87667 w 125039"/>
                <a:gd name="connsiteY21" fmla="*/ 0 h 125039"/>
                <a:gd name="connsiteX22" fmla="*/ 85027 w 125039"/>
                <a:gd name="connsiteY22" fmla="*/ 0 h 125039"/>
                <a:gd name="connsiteX23" fmla="*/ 85027 w 125039"/>
                <a:gd name="connsiteY23" fmla="*/ 5279 h 125039"/>
                <a:gd name="connsiteX24" fmla="*/ 82526 w 125039"/>
                <a:gd name="connsiteY24" fmla="*/ 10420 h 125039"/>
                <a:gd name="connsiteX25" fmla="*/ 82526 w 125039"/>
                <a:gd name="connsiteY25" fmla="*/ 18200 h 125039"/>
                <a:gd name="connsiteX26" fmla="*/ 85027 w 125039"/>
                <a:gd name="connsiteY26" fmla="*/ 20701 h 125039"/>
                <a:gd name="connsiteX27" fmla="*/ 85027 w 125039"/>
                <a:gd name="connsiteY27" fmla="*/ 23341 h 125039"/>
                <a:gd name="connsiteX28" fmla="*/ 82526 w 125039"/>
                <a:gd name="connsiteY28" fmla="*/ 25842 h 125039"/>
                <a:gd name="connsiteX29" fmla="*/ 85027 w 125039"/>
                <a:gd name="connsiteY29" fmla="*/ 28342 h 125039"/>
                <a:gd name="connsiteX30" fmla="*/ 87667 w 125039"/>
                <a:gd name="connsiteY30" fmla="*/ 28342 h 125039"/>
                <a:gd name="connsiteX31" fmla="*/ 87667 w 125039"/>
                <a:gd name="connsiteY31" fmla="*/ 30982 h 125039"/>
                <a:gd name="connsiteX32" fmla="*/ 90307 w 125039"/>
                <a:gd name="connsiteY32" fmla="*/ 30982 h 125039"/>
                <a:gd name="connsiteX33" fmla="*/ 90307 w 125039"/>
                <a:gd name="connsiteY33" fmla="*/ 33483 h 125039"/>
                <a:gd name="connsiteX34" fmla="*/ 92807 w 125039"/>
                <a:gd name="connsiteY34" fmla="*/ 36123 h 125039"/>
                <a:gd name="connsiteX35" fmla="*/ 92807 w 125039"/>
                <a:gd name="connsiteY35" fmla="*/ 33483 h 125039"/>
                <a:gd name="connsiteX36" fmla="*/ 97948 w 125039"/>
                <a:gd name="connsiteY36" fmla="*/ 33483 h 125039"/>
                <a:gd name="connsiteX37" fmla="*/ 100587 w 125039"/>
                <a:gd name="connsiteY37" fmla="*/ 33483 h 125039"/>
                <a:gd name="connsiteX38" fmla="*/ 97948 w 125039"/>
                <a:gd name="connsiteY38" fmla="*/ 36123 h 125039"/>
                <a:gd name="connsiteX39" fmla="*/ 97948 w 125039"/>
                <a:gd name="connsiteY39" fmla="*/ 38623 h 125039"/>
                <a:gd name="connsiteX40" fmla="*/ 95447 w 125039"/>
                <a:gd name="connsiteY40" fmla="*/ 43764 h 125039"/>
                <a:gd name="connsiteX41" fmla="*/ 90307 w 125039"/>
                <a:gd name="connsiteY41" fmla="*/ 48904 h 125039"/>
                <a:gd name="connsiteX42" fmla="*/ 85027 w 125039"/>
                <a:gd name="connsiteY42" fmla="*/ 48904 h 125039"/>
                <a:gd name="connsiteX43" fmla="*/ 82526 w 125039"/>
                <a:gd name="connsiteY43" fmla="*/ 48904 h 125039"/>
                <a:gd name="connsiteX44" fmla="*/ 77386 w 125039"/>
                <a:gd name="connsiteY44" fmla="*/ 48904 h 125039"/>
                <a:gd name="connsiteX45" fmla="*/ 74746 w 125039"/>
                <a:gd name="connsiteY45" fmla="*/ 46404 h 125039"/>
                <a:gd name="connsiteX46" fmla="*/ 74746 w 125039"/>
                <a:gd name="connsiteY46" fmla="*/ 43764 h 125039"/>
                <a:gd name="connsiteX47" fmla="*/ 72245 w 125039"/>
                <a:gd name="connsiteY47" fmla="*/ 43764 h 125039"/>
                <a:gd name="connsiteX48" fmla="*/ 69605 w 125039"/>
                <a:gd name="connsiteY48" fmla="*/ 46404 h 125039"/>
                <a:gd name="connsiteX49" fmla="*/ 64465 w 125039"/>
                <a:gd name="connsiteY49" fmla="*/ 46404 h 125039"/>
                <a:gd name="connsiteX50" fmla="*/ 61964 w 125039"/>
                <a:gd name="connsiteY50" fmla="*/ 46404 h 125039"/>
                <a:gd name="connsiteX51" fmla="*/ 61964 w 125039"/>
                <a:gd name="connsiteY51" fmla="*/ 51544 h 125039"/>
                <a:gd name="connsiteX52" fmla="*/ 56824 w 125039"/>
                <a:gd name="connsiteY52" fmla="*/ 51544 h 125039"/>
                <a:gd name="connsiteX53" fmla="*/ 56824 w 125039"/>
                <a:gd name="connsiteY53" fmla="*/ 54045 h 125039"/>
                <a:gd name="connsiteX54" fmla="*/ 54184 w 125039"/>
                <a:gd name="connsiteY54" fmla="*/ 56685 h 125039"/>
                <a:gd name="connsiteX55" fmla="*/ 51544 w 125039"/>
                <a:gd name="connsiteY55" fmla="*/ 56685 h 125039"/>
                <a:gd name="connsiteX56" fmla="*/ 51544 w 125039"/>
                <a:gd name="connsiteY56" fmla="*/ 59186 h 125039"/>
                <a:gd name="connsiteX57" fmla="*/ 49043 w 125039"/>
                <a:gd name="connsiteY57" fmla="*/ 61825 h 125039"/>
                <a:gd name="connsiteX58" fmla="*/ 46404 w 125039"/>
                <a:gd name="connsiteY58" fmla="*/ 61825 h 125039"/>
                <a:gd name="connsiteX59" fmla="*/ 43764 w 125039"/>
                <a:gd name="connsiteY59" fmla="*/ 64326 h 125039"/>
                <a:gd name="connsiteX60" fmla="*/ 43764 w 125039"/>
                <a:gd name="connsiteY60" fmla="*/ 69467 h 125039"/>
                <a:gd name="connsiteX61" fmla="*/ 41263 w 125039"/>
                <a:gd name="connsiteY61" fmla="*/ 69467 h 125039"/>
                <a:gd name="connsiteX62" fmla="*/ 38623 w 125039"/>
                <a:gd name="connsiteY62" fmla="*/ 66827 h 125039"/>
                <a:gd name="connsiteX63" fmla="*/ 38623 w 125039"/>
                <a:gd name="connsiteY63" fmla="*/ 71967 h 125039"/>
                <a:gd name="connsiteX64" fmla="*/ 38623 w 125039"/>
                <a:gd name="connsiteY64" fmla="*/ 77247 h 125039"/>
                <a:gd name="connsiteX65" fmla="*/ 36122 w 125039"/>
                <a:gd name="connsiteY65" fmla="*/ 77247 h 125039"/>
                <a:gd name="connsiteX66" fmla="*/ 38623 w 125039"/>
                <a:gd name="connsiteY66" fmla="*/ 82387 h 125039"/>
                <a:gd name="connsiteX67" fmla="*/ 38623 w 125039"/>
                <a:gd name="connsiteY67" fmla="*/ 84888 h 125039"/>
                <a:gd name="connsiteX68" fmla="*/ 36122 w 125039"/>
                <a:gd name="connsiteY68" fmla="*/ 87528 h 125039"/>
                <a:gd name="connsiteX69" fmla="*/ 36122 w 125039"/>
                <a:gd name="connsiteY69" fmla="*/ 90029 h 125039"/>
                <a:gd name="connsiteX70" fmla="*/ 33483 w 125039"/>
                <a:gd name="connsiteY70" fmla="*/ 90029 h 125039"/>
                <a:gd name="connsiteX71" fmla="*/ 33483 w 125039"/>
                <a:gd name="connsiteY71" fmla="*/ 87528 h 125039"/>
                <a:gd name="connsiteX72" fmla="*/ 28342 w 125039"/>
                <a:gd name="connsiteY72" fmla="*/ 87528 h 125039"/>
                <a:gd name="connsiteX73" fmla="*/ 28342 w 125039"/>
                <a:gd name="connsiteY73" fmla="*/ 90029 h 125039"/>
                <a:gd name="connsiteX74" fmla="*/ 23202 w 125039"/>
                <a:gd name="connsiteY74" fmla="*/ 90029 h 125039"/>
                <a:gd name="connsiteX75" fmla="*/ 20562 w 125039"/>
                <a:gd name="connsiteY75" fmla="*/ 90029 h 125039"/>
                <a:gd name="connsiteX76" fmla="*/ 20562 w 125039"/>
                <a:gd name="connsiteY76" fmla="*/ 92529 h 125039"/>
                <a:gd name="connsiteX77" fmla="*/ 18061 w 125039"/>
                <a:gd name="connsiteY77" fmla="*/ 92529 h 125039"/>
                <a:gd name="connsiteX78" fmla="*/ 18061 w 125039"/>
                <a:gd name="connsiteY78" fmla="*/ 95169 h 125039"/>
                <a:gd name="connsiteX79" fmla="*/ 15422 w 125039"/>
                <a:gd name="connsiteY79" fmla="*/ 95169 h 125039"/>
                <a:gd name="connsiteX80" fmla="*/ 15422 w 125039"/>
                <a:gd name="connsiteY80" fmla="*/ 97670 h 125039"/>
                <a:gd name="connsiteX81" fmla="*/ 12921 w 125039"/>
                <a:gd name="connsiteY81" fmla="*/ 95169 h 125039"/>
                <a:gd name="connsiteX82" fmla="*/ 10281 w 125039"/>
                <a:gd name="connsiteY82" fmla="*/ 97670 h 125039"/>
                <a:gd name="connsiteX83" fmla="*/ 10281 w 125039"/>
                <a:gd name="connsiteY83" fmla="*/ 100310 h 125039"/>
                <a:gd name="connsiteX84" fmla="*/ 12921 w 125039"/>
                <a:gd name="connsiteY84" fmla="*/ 100310 h 125039"/>
                <a:gd name="connsiteX85" fmla="*/ 12921 w 125039"/>
                <a:gd name="connsiteY85" fmla="*/ 105450 h 125039"/>
                <a:gd name="connsiteX86" fmla="*/ 12921 w 125039"/>
                <a:gd name="connsiteY86" fmla="*/ 107951 h 125039"/>
                <a:gd name="connsiteX87" fmla="*/ 10281 w 125039"/>
                <a:gd name="connsiteY87" fmla="*/ 107951 h 125039"/>
                <a:gd name="connsiteX88" fmla="*/ 12921 w 125039"/>
                <a:gd name="connsiteY88" fmla="*/ 107951 h 125039"/>
                <a:gd name="connsiteX89" fmla="*/ 12921 w 125039"/>
                <a:gd name="connsiteY89" fmla="*/ 110591 h 125039"/>
                <a:gd name="connsiteX90" fmla="*/ 10281 w 125039"/>
                <a:gd name="connsiteY90" fmla="*/ 113092 h 125039"/>
                <a:gd name="connsiteX91" fmla="*/ 10281 w 125039"/>
                <a:gd name="connsiteY91" fmla="*/ 118232 h 125039"/>
                <a:gd name="connsiteX92" fmla="*/ 7780 w 125039"/>
                <a:gd name="connsiteY92" fmla="*/ 118232 h 125039"/>
                <a:gd name="connsiteX93" fmla="*/ 2501 w 125039"/>
                <a:gd name="connsiteY93" fmla="*/ 115731 h 125039"/>
                <a:gd name="connsiteX94" fmla="*/ 2501 w 125039"/>
                <a:gd name="connsiteY94" fmla="*/ 118232 h 125039"/>
                <a:gd name="connsiteX95" fmla="*/ 0 w 125039"/>
                <a:gd name="connsiteY95" fmla="*/ 123373 h 125039"/>
                <a:gd name="connsiteX96" fmla="*/ 5140 w 125039"/>
                <a:gd name="connsiteY96" fmla="*/ 126012 h 125039"/>
                <a:gd name="connsiteX97" fmla="*/ 5140 w 125039"/>
                <a:gd name="connsiteY97" fmla="*/ 128513 h 125039"/>
                <a:gd name="connsiteX98" fmla="*/ 2501 w 125039"/>
                <a:gd name="connsiteY98" fmla="*/ 131153 h 125039"/>
                <a:gd name="connsiteX99" fmla="*/ 2501 w 125039"/>
                <a:gd name="connsiteY99" fmla="*/ 136154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125039">
                  <a:moveTo>
                    <a:pt x="131570" y="56685"/>
                  </a:moveTo>
                  <a:lnTo>
                    <a:pt x="118649" y="46404"/>
                  </a:lnTo>
                  <a:lnTo>
                    <a:pt x="118649" y="43764"/>
                  </a:lnTo>
                  <a:lnTo>
                    <a:pt x="121289" y="43764"/>
                  </a:lnTo>
                  <a:lnTo>
                    <a:pt x="121289" y="41263"/>
                  </a:lnTo>
                  <a:lnTo>
                    <a:pt x="118649" y="38623"/>
                  </a:lnTo>
                  <a:lnTo>
                    <a:pt x="118649" y="41263"/>
                  </a:lnTo>
                  <a:lnTo>
                    <a:pt x="118649" y="38623"/>
                  </a:lnTo>
                  <a:lnTo>
                    <a:pt x="116009" y="38623"/>
                  </a:lnTo>
                  <a:lnTo>
                    <a:pt x="116009" y="36123"/>
                  </a:lnTo>
                  <a:lnTo>
                    <a:pt x="118649" y="36123"/>
                  </a:lnTo>
                  <a:lnTo>
                    <a:pt x="118649" y="30982"/>
                  </a:lnTo>
                  <a:lnTo>
                    <a:pt x="108368" y="25842"/>
                  </a:lnTo>
                  <a:lnTo>
                    <a:pt x="97948" y="23341"/>
                  </a:lnTo>
                  <a:lnTo>
                    <a:pt x="97948" y="18200"/>
                  </a:lnTo>
                  <a:lnTo>
                    <a:pt x="92807" y="13060"/>
                  </a:lnTo>
                  <a:lnTo>
                    <a:pt x="92807" y="10420"/>
                  </a:lnTo>
                  <a:lnTo>
                    <a:pt x="90307" y="7919"/>
                  </a:lnTo>
                  <a:lnTo>
                    <a:pt x="90307" y="2640"/>
                  </a:lnTo>
                  <a:lnTo>
                    <a:pt x="90307" y="0"/>
                  </a:lnTo>
                  <a:lnTo>
                    <a:pt x="87667" y="2640"/>
                  </a:lnTo>
                  <a:lnTo>
                    <a:pt x="87667" y="0"/>
                  </a:lnTo>
                  <a:lnTo>
                    <a:pt x="85027" y="0"/>
                  </a:lnTo>
                  <a:lnTo>
                    <a:pt x="85027" y="5279"/>
                  </a:lnTo>
                  <a:lnTo>
                    <a:pt x="82526" y="10420"/>
                  </a:lnTo>
                  <a:lnTo>
                    <a:pt x="82526" y="18200"/>
                  </a:lnTo>
                  <a:lnTo>
                    <a:pt x="85027" y="20701"/>
                  </a:lnTo>
                  <a:lnTo>
                    <a:pt x="85027" y="23341"/>
                  </a:lnTo>
                  <a:lnTo>
                    <a:pt x="82526" y="25842"/>
                  </a:lnTo>
                  <a:lnTo>
                    <a:pt x="85027" y="28342"/>
                  </a:lnTo>
                  <a:lnTo>
                    <a:pt x="87667" y="28342"/>
                  </a:lnTo>
                  <a:lnTo>
                    <a:pt x="87667" y="30982"/>
                  </a:lnTo>
                  <a:lnTo>
                    <a:pt x="90307" y="30982"/>
                  </a:lnTo>
                  <a:lnTo>
                    <a:pt x="90307" y="33483"/>
                  </a:lnTo>
                  <a:lnTo>
                    <a:pt x="92807" y="36123"/>
                  </a:lnTo>
                  <a:lnTo>
                    <a:pt x="92807" y="33483"/>
                  </a:lnTo>
                  <a:lnTo>
                    <a:pt x="97948" y="33483"/>
                  </a:lnTo>
                  <a:lnTo>
                    <a:pt x="100587" y="33483"/>
                  </a:lnTo>
                  <a:lnTo>
                    <a:pt x="97948" y="36123"/>
                  </a:lnTo>
                  <a:lnTo>
                    <a:pt x="97948" y="38623"/>
                  </a:lnTo>
                  <a:lnTo>
                    <a:pt x="95447" y="43764"/>
                  </a:lnTo>
                  <a:lnTo>
                    <a:pt x="90307" y="48904"/>
                  </a:lnTo>
                  <a:lnTo>
                    <a:pt x="85027" y="48904"/>
                  </a:lnTo>
                  <a:lnTo>
                    <a:pt x="82526" y="48904"/>
                  </a:lnTo>
                  <a:lnTo>
                    <a:pt x="77386" y="48904"/>
                  </a:lnTo>
                  <a:lnTo>
                    <a:pt x="74746" y="46404"/>
                  </a:lnTo>
                  <a:lnTo>
                    <a:pt x="74746" y="43764"/>
                  </a:lnTo>
                  <a:lnTo>
                    <a:pt x="72245" y="43764"/>
                  </a:lnTo>
                  <a:lnTo>
                    <a:pt x="69605" y="46404"/>
                  </a:lnTo>
                  <a:lnTo>
                    <a:pt x="64465" y="46404"/>
                  </a:lnTo>
                  <a:lnTo>
                    <a:pt x="61964" y="46404"/>
                  </a:lnTo>
                  <a:lnTo>
                    <a:pt x="61964" y="51544"/>
                  </a:lnTo>
                  <a:lnTo>
                    <a:pt x="56824" y="51544"/>
                  </a:lnTo>
                  <a:lnTo>
                    <a:pt x="56824" y="54045"/>
                  </a:lnTo>
                  <a:lnTo>
                    <a:pt x="54184" y="56685"/>
                  </a:lnTo>
                  <a:lnTo>
                    <a:pt x="51544" y="56685"/>
                  </a:lnTo>
                  <a:lnTo>
                    <a:pt x="51544" y="59186"/>
                  </a:lnTo>
                  <a:lnTo>
                    <a:pt x="49043" y="61825"/>
                  </a:lnTo>
                  <a:lnTo>
                    <a:pt x="46404" y="61825"/>
                  </a:lnTo>
                  <a:lnTo>
                    <a:pt x="43764" y="64326"/>
                  </a:lnTo>
                  <a:lnTo>
                    <a:pt x="43764" y="69467"/>
                  </a:lnTo>
                  <a:lnTo>
                    <a:pt x="41263" y="69467"/>
                  </a:lnTo>
                  <a:lnTo>
                    <a:pt x="38623" y="66827"/>
                  </a:lnTo>
                  <a:lnTo>
                    <a:pt x="38623" y="71967"/>
                  </a:lnTo>
                  <a:lnTo>
                    <a:pt x="38623" y="77247"/>
                  </a:lnTo>
                  <a:lnTo>
                    <a:pt x="36122" y="77247"/>
                  </a:lnTo>
                  <a:lnTo>
                    <a:pt x="38623" y="82387"/>
                  </a:lnTo>
                  <a:lnTo>
                    <a:pt x="38623" y="84888"/>
                  </a:lnTo>
                  <a:lnTo>
                    <a:pt x="36122" y="87528"/>
                  </a:lnTo>
                  <a:lnTo>
                    <a:pt x="36122" y="90029"/>
                  </a:lnTo>
                  <a:lnTo>
                    <a:pt x="33483" y="90029"/>
                  </a:lnTo>
                  <a:lnTo>
                    <a:pt x="33483" y="87528"/>
                  </a:lnTo>
                  <a:lnTo>
                    <a:pt x="28342" y="87528"/>
                  </a:lnTo>
                  <a:lnTo>
                    <a:pt x="28342" y="90029"/>
                  </a:lnTo>
                  <a:lnTo>
                    <a:pt x="23202" y="90029"/>
                  </a:lnTo>
                  <a:lnTo>
                    <a:pt x="20562" y="90029"/>
                  </a:lnTo>
                  <a:lnTo>
                    <a:pt x="20562" y="92529"/>
                  </a:lnTo>
                  <a:lnTo>
                    <a:pt x="18061" y="92529"/>
                  </a:lnTo>
                  <a:lnTo>
                    <a:pt x="18061" y="95169"/>
                  </a:lnTo>
                  <a:lnTo>
                    <a:pt x="15422" y="95169"/>
                  </a:lnTo>
                  <a:lnTo>
                    <a:pt x="15422" y="97670"/>
                  </a:lnTo>
                  <a:lnTo>
                    <a:pt x="12921" y="95169"/>
                  </a:lnTo>
                  <a:lnTo>
                    <a:pt x="10281" y="97670"/>
                  </a:lnTo>
                  <a:lnTo>
                    <a:pt x="10281" y="100310"/>
                  </a:lnTo>
                  <a:lnTo>
                    <a:pt x="12921" y="100310"/>
                  </a:lnTo>
                  <a:lnTo>
                    <a:pt x="12921" y="105450"/>
                  </a:lnTo>
                  <a:lnTo>
                    <a:pt x="12921" y="107951"/>
                  </a:lnTo>
                  <a:lnTo>
                    <a:pt x="10281" y="107951"/>
                  </a:lnTo>
                  <a:lnTo>
                    <a:pt x="12921" y="107951"/>
                  </a:lnTo>
                  <a:lnTo>
                    <a:pt x="12921" y="110591"/>
                  </a:lnTo>
                  <a:lnTo>
                    <a:pt x="10281" y="113092"/>
                  </a:lnTo>
                  <a:lnTo>
                    <a:pt x="10281" y="118232"/>
                  </a:lnTo>
                  <a:lnTo>
                    <a:pt x="7780" y="118232"/>
                  </a:lnTo>
                  <a:lnTo>
                    <a:pt x="2501" y="115731"/>
                  </a:lnTo>
                  <a:lnTo>
                    <a:pt x="2501" y="118232"/>
                  </a:lnTo>
                  <a:lnTo>
                    <a:pt x="0" y="123373"/>
                  </a:lnTo>
                  <a:lnTo>
                    <a:pt x="5140" y="126012"/>
                  </a:lnTo>
                  <a:lnTo>
                    <a:pt x="5140" y="128513"/>
                  </a:lnTo>
                  <a:lnTo>
                    <a:pt x="2501" y="131153"/>
                  </a:lnTo>
                  <a:lnTo>
                    <a:pt x="2501" y="13615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8C910BFC-7A55-488B-8B55-1E8F4DFD961F}"/>
                </a:ext>
              </a:extLst>
            </p:cNvPr>
            <p:cNvSpPr/>
            <p:nvPr/>
          </p:nvSpPr>
          <p:spPr>
            <a:xfrm>
              <a:off x="9027267" y="2395773"/>
              <a:ext cx="138933" cy="69467"/>
            </a:xfrm>
            <a:custGeom>
              <a:avLst/>
              <a:gdLst>
                <a:gd name="connsiteX0" fmla="*/ 144490 w 138933"/>
                <a:gd name="connsiteY0" fmla="*/ 0 h 69466"/>
                <a:gd name="connsiteX1" fmla="*/ 144490 w 138933"/>
                <a:gd name="connsiteY1" fmla="*/ 2640 h 69466"/>
                <a:gd name="connsiteX2" fmla="*/ 147130 w 138933"/>
                <a:gd name="connsiteY2" fmla="*/ 2640 h 69466"/>
                <a:gd name="connsiteX3" fmla="*/ 147130 w 138933"/>
                <a:gd name="connsiteY3" fmla="*/ 7780 h 69466"/>
                <a:gd name="connsiteX4" fmla="*/ 141990 w 138933"/>
                <a:gd name="connsiteY4" fmla="*/ 7780 h 69466"/>
                <a:gd name="connsiteX5" fmla="*/ 141990 w 138933"/>
                <a:gd name="connsiteY5" fmla="*/ 5141 h 69466"/>
                <a:gd name="connsiteX6" fmla="*/ 139211 w 138933"/>
                <a:gd name="connsiteY6" fmla="*/ 2640 h 69466"/>
                <a:gd name="connsiteX7" fmla="*/ 139211 w 138933"/>
                <a:gd name="connsiteY7" fmla="*/ 7780 h 69466"/>
                <a:gd name="connsiteX8" fmla="*/ 141990 w 138933"/>
                <a:gd name="connsiteY8" fmla="*/ 7780 h 69466"/>
                <a:gd name="connsiteX9" fmla="*/ 139211 w 138933"/>
                <a:gd name="connsiteY9" fmla="*/ 10281 h 69466"/>
                <a:gd name="connsiteX10" fmla="*/ 139211 w 138933"/>
                <a:gd name="connsiteY10" fmla="*/ 12921 h 69466"/>
                <a:gd name="connsiteX11" fmla="*/ 136710 w 138933"/>
                <a:gd name="connsiteY11" fmla="*/ 15422 h 69466"/>
                <a:gd name="connsiteX12" fmla="*/ 139211 w 138933"/>
                <a:gd name="connsiteY12" fmla="*/ 18061 h 69466"/>
                <a:gd name="connsiteX13" fmla="*/ 136710 w 138933"/>
                <a:gd name="connsiteY13" fmla="*/ 18061 h 69466"/>
                <a:gd name="connsiteX14" fmla="*/ 136710 w 138933"/>
                <a:gd name="connsiteY14" fmla="*/ 20562 h 69466"/>
                <a:gd name="connsiteX15" fmla="*/ 134070 w 138933"/>
                <a:gd name="connsiteY15" fmla="*/ 20562 h 69466"/>
                <a:gd name="connsiteX16" fmla="*/ 134070 w 138933"/>
                <a:gd name="connsiteY16" fmla="*/ 23202 h 69466"/>
                <a:gd name="connsiteX17" fmla="*/ 131570 w 138933"/>
                <a:gd name="connsiteY17" fmla="*/ 23202 h 69466"/>
                <a:gd name="connsiteX18" fmla="*/ 126429 w 138933"/>
                <a:gd name="connsiteY18" fmla="*/ 25703 h 69466"/>
                <a:gd name="connsiteX19" fmla="*/ 123789 w 138933"/>
                <a:gd name="connsiteY19" fmla="*/ 23202 h 69466"/>
                <a:gd name="connsiteX20" fmla="*/ 123789 w 138933"/>
                <a:gd name="connsiteY20" fmla="*/ 20562 h 69466"/>
                <a:gd name="connsiteX21" fmla="*/ 118649 w 138933"/>
                <a:gd name="connsiteY21" fmla="*/ 20562 h 69466"/>
                <a:gd name="connsiteX22" fmla="*/ 116009 w 138933"/>
                <a:gd name="connsiteY22" fmla="*/ 23202 h 69466"/>
                <a:gd name="connsiteX23" fmla="*/ 118649 w 138933"/>
                <a:gd name="connsiteY23" fmla="*/ 23202 h 69466"/>
                <a:gd name="connsiteX24" fmla="*/ 118649 w 138933"/>
                <a:gd name="connsiteY24" fmla="*/ 25703 h 69466"/>
                <a:gd name="connsiteX25" fmla="*/ 116009 w 138933"/>
                <a:gd name="connsiteY25" fmla="*/ 25703 h 69466"/>
                <a:gd name="connsiteX26" fmla="*/ 118649 w 138933"/>
                <a:gd name="connsiteY26" fmla="*/ 25703 h 69466"/>
                <a:gd name="connsiteX27" fmla="*/ 118649 w 138933"/>
                <a:gd name="connsiteY27" fmla="*/ 28342 h 69466"/>
                <a:gd name="connsiteX28" fmla="*/ 116009 w 138933"/>
                <a:gd name="connsiteY28" fmla="*/ 30843 h 69466"/>
                <a:gd name="connsiteX29" fmla="*/ 116009 w 138933"/>
                <a:gd name="connsiteY29" fmla="*/ 28342 h 69466"/>
                <a:gd name="connsiteX30" fmla="*/ 116009 w 138933"/>
                <a:gd name="connsiteY30" fmla="*/ 33483 h 69466"/>
                <a:gd name="connsiteX31" fmla="*/ 113508 w 138933"/>
                <a:gd name="connsiteY31" fmla="*/ 38623 h 69466"/>
                <a:gd name="connsiteX32" fmla="*/ 110869 w 138933"/>
                <a:gd name="connsiteY32" fmla="*/ 38623 h 69466"/>
                <a:gd name="connsiteX33" fmla="*/ 110869 w 138933"/>
                <a:gd name="connsiteY33" fmla="*/ 41124 h 69466"/>
                <a:gd name="connsiteX34" fmla="*/ 108229 w 138933"/>
                <a:gd name="connsiteY34" fmla="*/ 41124 h 69466"/>
                <a:gd name="connsiteX35" fmla="*/ 108229 w 138933"/>
                <a:gd name="connsiteY35" fmla="*/ 46265 h 69466"/>
                <a:gd name="connsiteX36" fmla="*/ 108229 w 138933"/>
                <a:gd name="connsiteY36" fmla="*/ 51405 h 69466"/>
                <a:gd name="connsiteX37" fmla="*/ 105728 w 138933"/>
                <a:gd name="connsiteY37" fmla="*/ 51405 h 69466"/>
                <a:gd name="connsiteX38" fmla="*/ 103088 w 138933"/>
                <a:gd name="connsiteY38" fmla="*/ 54045 h 69466"/>
                <a:gd name="connsiteX39" fmla="*/ 103088 w 138933"/>
                <a:gd name="connsiteY39" fmla="*/ 51405 h 69466"/>
                <a:gd name="connsiteX40" fmla="*/ 100587 w 138933"/>
                <a:gd name="connsiteY40" fmla="*/ 51405 h 69466"/>
                <a:gd name="connsiteX41" fmla="*/ 103088 w 138933"/>
                <a:gd name="connsiteY41" fmla="*/ 48766 h 69466"/>
                <a:gd name="connsiteX42" fmla="*/ 100587 w 138933"/>
                <a:gd name="connsiteY42" fmla="*/ 48766 h 69466"/>
                <a:gd name="connsiteX43" fmla="*/ 97948 w 138933"/>
                <a:gd name="connsiteY43" fmla="*/ 43625 h 69466"/>
                <a:gd name="connsiteX44" fmla="*/ 95447 w 138933"/>
                <a:gd name="connsiteY44" fmla="*/ 43625 h 69466"/>
                <a:gd name="connsiteX45" fmla="*/ 95447 w 138933"/>
                <a:gd name="connsiteY45" fmla="*/ 38623 h 69466"/>
                <a:gd name="connsiteX46" fmla="*/ 92807 w 138933"/>
                <a:gd name="connsiteY46" fmla="*/ 33483 h 69466"/>
                <a:gd name="connsiteX47" fmla="*/ 87667 w 138933"/>
                <a:gd name="connsiteY47" fmla="*/ 33483 h 69466"/>
                <a:gd name="connsiteX48" fmla="*/ 85166 w 138933"/>
                <a:gd name="connsiteY48" fmla="*/ 35984 h 69466"/>
                <a:gd name="connsiteX49" fmla="*/ 69605 w 138933"/>
                <a:gd name="connsiteY49" fmla="*/ 33483 h 69466"/>
                <a:gd name="connsiteX50" fmla="*/ 66966 w 138933"/>
                <a:gd name="connsiteY50" fmla="*/ 35984 h 69466"/>
                <a:gd name="connsiteX51" fmla="*/ 66966 w 138933"/>
                <a:gd name="connsiteY51" fmla="*/ 38623 h 69466"/>
                <a:gd name="connsiteX52" fmla="*/ 64465 w 138933"/>
                <a:gd name="connsiteY52" fmla="*/ 41124 h 69466"/>
                <a:gd name="connsiteX53" fmla="*/ 64465 w 138933"/>
                <a:gd name="connsiteY53" fmla="*/ 43625 h 69466"/>
                <a:gd name="connsiteX54" fmla="*/ 59324 w 138933"/>
                <a:gd name="connsiteY54" fmla="*/ 43625 h 69466"/>
                <a:gd name="connsiteX55" fmla="*/ 54045 w 138933"/>
                <a:gd name="connsiteY55" fmla="*/ 48766 h 69466"/>
                <a:gd name="connsiteX56" fmla="*/ 54045 w 138933"/>
                <a:gd name="connsiteY56" fmla="*/ 54045 h 69466"/>
                <a:gd name="connsiteX57" fmla="*/ 56685 w 138933"/>
                <a:gd name="connsiteY57" fmla="*/ 54045 h 69466"/>
                <a:gd name="connsiteX58" fmla="*/ 54045 w 138933"/>
                <a:gd name="connsiteY58" fmla="*/ 54045 h 69466"/>
                <a:gd name="connsiteX59" fmla="*/ 54045 w 138933"/>
                <a:gd name="connsiteY59" fmla="*/ 59186 h 69466"/>
                <a:gd name="connsiteX60" fmla="*/ 51544 w 138933"/>
                <a:gd name="connsiteY60" fmla="*/ 59186 h 69466"/>
                <a:gd name="connsiteX61" fmla="*/ 54045 w 138933"/>
                <a:gd name="connsiteY61" fmla="*/ 59186 h 69466"/>
                <a:gd name="connsiteX62" fmla="*/ 51544 w 138933"/>
                <a:gd name="connsiteY62" fmla="*/ 59186 h 69466"/>
                <a:gd name="connsiteX63" fmla="*/ 54045 w 138933"/>
                <a:gd name="connsiteY63" fmla="*/ 61686 h 69466"/>
                <a:gd name="connsiteX64" fmla="*/ 51544 w 138933"/>
                <a:gd name="connsiteY64" fmla="*/ 61686 h 69466"/>
                <a:gd name="connsiteX65" fmla="*/ 51544 w 138933"/>
                <a:gd name="connsiteY65" fmla="*/ 66827 h 69466"/>
                <a:gd name="connsiteX66" fmla="*/ 48904 w 138933"/>
                <a:gd name="connsiteY66" fmla="*/ 69328 h 69466"/>
                <a:gd name="connsiteX67" fmla="*/ 48904 w 138933"/>
                <a:gd name="connsiteY67" fmla="*/ 71967 h 69466"/>
                <a:gd name="connsiteX68" fmla="*/ 46404 w 138933"/>
                <a:gd name="connsiteY68" fmla="*/ 69328 h 69466"/>
                <a:gd name="connsiteX69" fmla="*/ 41263 w 138933"/>
                <a:gd name="connsiteY69" fmla="*/ 69328 h 69466"/>
                <a:gd name="connsiteX70" fmla="*/ 38623 w 138933"/>
                <a:gd name="connsiteY70" fmla="*/ 66827 h 69466"/>
                <a:gd name="connsiteX71" fmla="*/ 38623 w 138933"/>
                <a:gd name="connsiteY71" fmla="*/ 64326 h 69466"/>
                <a:gd name="connsiteX72" fmla="*/ 36122 w 138933"/>
                <a:gd name="connsiteY72" fmla="*/ 61686 h 69466"/>
                <a:gd name="connsiteX73" fmla="*/ 36122 w 138933"/>
                <a:gd name="connsiteY73" fmla="*/ 59186 h 69466"/>
                <a:gd name="connsiteX74" fmla="*/ 33483 w 138933"/>
                <a:gd name="connsiteY74" fmla="*/ 56546 h 69466"/>
                <a:gd name="connsiteX75" fmla="*/ 33483 w 138933"/>
                <a:gd name="connsiteY75" fmla="*/ 54045 h 69466"/>
                <a:gd name="connsiteX76" fmla="*/ 30982 w 138933"/>
                <a:gd name="connsiteY76" fmla="*/ 54045 h 69466"/>
                <a:gd name="connsiteX77" fmla="*/ 30982 w 138933"/>
                <a:gd name="connsiteY77" fmla="*/ 56546 h 69466"/>
                <a:gd name="connsiteX78" fmla="*/ 28342 w 138933"/>
                <a:gd name="connsiteY78" fmla="*/ 54045 h 69466"/>
                <a:gd name="connsiteX79" fmla="*/ 23202 w 138933"/>
                <a:gd name="connsiteY79" fmla="*/ 54045 h 69466"/>
                <a:gd name="connsiteX80" fmla="*/ 23202 w 138933"/>
                <a:gd name="connsiteY80" fmla="*/ 56546 h 69466"/>
                <a:gd name="connsiteX81" fmla="*/ 23202 w 138933"/>
                <a:gd name="connsiteY81" fmla="*/ 54045 h 69466"/>
                <a:gd name="connsiteX82" fmla="*/ 20562 w 138933"/>
                <a:gd name="connsiteY82" fmla="*/ 54045 h 69466"/>
                <a:gd name="connsiteX83" fmla="*/ 20562 w 138933"/>
                <a:gd name="connsiteY83" fmla="*/ 56546 h 69466"/>
                <a:gd name="connsiteX84" fmla="*/ 18061 w 138933"/>
                <a:gd name="connsiteY84" fmla="*/ 56546 h 69466"/>
                <a:gd name="connsiteX85" fmla="*/ 18061 w 138933"/>
                <a:gd name="connsiteY85" fmla="*/ 59186 h 69466"/>
                <a:gd name="connsiteX86" fmla="*/ 15422 w 138933"/>
                <a:gd name="connsiteY86" fmla="*/ 61686 h 69466"/>
                <a:gd name="connsiteX87" fmla="*/ 12782 w 138933"/>
                <a:gd name="connsiteY87" fmla="*/ 61686 h 69466"/>
                <a:gd name="connsiteX88" fmla="*/ 12782 w 138933"/>
                <a:gd name="connsiteY88" fmla="*/ 59186 h 69466"/>
                <a:gd name="connsiteX89" fmla="*/ 10281 w 138933"/>
                <a:gd name="connsiteY89" fmla="*/ 59186 h 69466"/>
                <a:gd name="connsiteX90" fmla="*/ 10281 w 138933"/>
                <a:gd name="connsiteY90" fmla="*/ 61686 h 69466"/>
                <a:gd name="connsiteX91" fmla="*/ 5140 w 138933"/>
                <a:gd name="connsiteY91" fmla="*/ 61686 h 69466"/>
                <a:gd name="connsiteX92" fmla="*/ 7641 w 138933"/>
                <a:gd name="connsiteY92" fmla="*/ 69328 h 69466"/>
                <a:gd name="connsiteX93" fmla="*/ 7641 w 138933"/>
                <a:gd name="connsiteY93" fmla="*/ 74468 h 69466"/>
                <a:gd name="connsiteX94" fmla="*/ 5140 w 138933"/>
                <a:gd name="connsiteY94" fmla="*/ 77108 h 69466"/>
                <a:gd name="connsiteX95" fmla="*/ 2501 w 138933"/>
                <a:gd name="connsiteY95" fmla="*/ 74468 h 69466"/>
                <a:gd name="connsiteX96" fmla="*/ 0 w 138933"/>
                <a:gd name="connsiteY96" fmla="*/ 74468 h 69466"/>
                <a:gd name="connsiteX97" fmla="*/ 2501 w 138933"/>
                <a:gd name="connsiteY97" fmla="*/ 77108 h 69466"/>
                <a:gd name="connsiteX98" fmla="*/ 0 w 138933"/>
                <a:gd name="connsiteY98" fmla="*/ 77108 h 69466"/>
                <a:gd name="connsiteX99" fmla="*/ 0 w 138933"/>
                <a:gd name="connsiteY99" fmla="*/ 79609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69466">
                  <a:moveTo>
                    <a:pt x="144490" y="0"/>
                  </a:moveTo>
                  <a:lnTo>
                    <a:pt x="144490" y="2640"/>
                  </a:lnTo>
                  <a:lnTo>
                    <a:pt x="147130" y="2640"/>
                  </a:lnTo>
                  <a:lnTo>
                    <a:pt x="147130" y="7780"/>
                  </a:lnTo>
                  <a:lnTo>
                    <a:pt x="141990" y="7780"/>
                  </a:lnTo>
                  <a:lnTo>
                    <a:pt x="141990" y="5141"/>
                  </a:lnTo>
                  <a:lnTo>
                    <a:pt x="139211" y="2640"/>
                  </a:lnTo>
                  <a:lnTo>
                    <a:pt x="139211" y="7780"/>
                  </a:lnTo>
                  <a:lnTo>
                    <a:pt x="141990" y="7780"/>
                  </a:lnTo>
                  <a:lnTo>
                    <a:pt x="139211" y="10281"/>
                  </a:lnTo>
                  <a:lnTo>
                    <a:pt x="139211" y="12921"/>
                  </a:lnTo>
                  <a:lnTo>
                    <a:pt x="136710" y="15422"/>
                  </a:lnTo>
                  <a:lnTo>
                    <a:pt x="139211" y="18061"/>
                  </a:lnTo>
                  <a:lnTo>
                    <a:pt x="136710" y="18061"/>
                  </a:lnTo>
                  <a:lnTo>
                    <a:pt x="136710" y="20562"/>
                  </a:lnTo>
                  <a:lnTo>
                    <a:pt x="134070" y="20562"/>
                  </a:lnTo>
                  <a:lnTo>
                    <a:pt x="134070" y="23202"/>
                  </a:lnTo>
                  <a:lnTo>
                    <a:pt x="131570" y="23202"/>
                  </a:lnTo>
                  <a:lnTo>
                    <a:pt x="126429" y="25703"/>
                  </a:lnTo>
                  <a:lnTo>
                    <a:pt x="123789" y="23202"/>
                  </a:lnTo>
                  <a:lnTo>
                    <a:pt x="123789" y="20562"/>
                  </a:lnTo>
                  <a:lnTo>
                    <a:pt x="118649" y="20562"/>
                  </a:lnTo>
                  <a:lnTo>
                    <a:pt x="116009" y="23202"/>
                  </a:lnTo>
                  <a:lnTo>
                    <a:pt x="118649" y="23202"/>
                  </a:lnTo>
                  <a:lnTo>
                    <a:pt x="118649" y="25703"/>
                  </a:lnTo>
                  <a:lnTo>
                    <a:pt x="116009" y="25703"/>
                  </a:lnTo>
                  <a:lnTo>
                    <a:pt x="118649" y="25703"/>
                  </a:lnTo>
                  <a:lnTo>
                    <a:pt x="118649" y="28342"/>
                  </a:lnTo>
                  <a:lnTo>
                    <a:pt x="116009" y="30843"/>
                  </a:lnTo>
                  <a:lnTo>
                    <a:pt x="116009" y="28342"/>
                  </a:lnTo>
                  <a:lnTo>
                    <a:pt x="116009" y="33483"/>
                  </a:lnTo>
                  <a:lnTo>
                    <a:pt x="113508" y="38623"/>
                  </a:lnTo>
                  <a:lnTo>
                    <a:pt x="110869" y="38623"/>
                  </a:lnTo>
                  <a:lnTo>
                    <a:pt x="110869" y="41124"/>
                  </a:lnTo>
                  <a:lnTo>
                    <a:pt x="108229" y="41124"/>
                  </a:lnTo>
                  <a:lnTo>
                    <a:pt x="108229" y="46265"/>
                  </a:lnTo>
                  <a:lnTo>
                    <a:pt x="108229" y="51405"/>
                  </a:lnTo>
                  <a:lnTo>
                    <a:pt x="105728" y="51405"/>
                  </a:lnTo>
                  <a:lnTo>
                    <a:pt x="103088" y="54045"/>
                  </a:lnTo>
                  <a:lnTo>
                    <a:pt x="103088" y="51405"/>
                  </a:lnTo>
                  <a:lnTo>
                    <a:pt x="100587" y="51405"/>
                  </a:lnTo>
                  <a:lnTo>
                    <a:pt x="103088" y="48766"/>
                  </a:lnTo>
                  <a:lnTo>
                    <a:pt x="100587" y="48766"/>
                  </a:lnTo>
                  <a:lnTo>
                    <a:pt x="97948" y="43625"/>
                  </a:lnTo>
                  <a:lnTo>
                    <a:pt x="95447" y="43625"/>
                  </a:lnTo>
                  <a:lnTo>
                    <a:pt x="95447" y="38623"/>
                  </a:lnTo>
                  <a:lnTo>
                    <a:pt x="92807" y="33483"/>
                  </a:lnTo>
                  <a:lnTo>
                    <a:pt x="87667" y="33483"/>
                  </a:lnTo>
                  <a:lnTo>
                    <a:pt x="85166" y="35984"/>
                  </a:lnTo>
                  <a:lnTo>
                    <a:pt x="69605" y="33483"/>
                  </a:lnTo>
                  <a:lnTo>
                    <a:pt x="66966" y="35984"/>
                  </a:lnTo>
                  <a:lnTo>
                    <a:pt x="66966" y="38623"/>
                  </a:lnTo>
                  <a:lnTo>
                    <a:pt x="64465" y="41124"/>
                  </a:lnTo>
                  <a:lnTo>
                    <a:pt x="64465" y="43625"/>
                  </a:lnTo>
                  <a:lnTo>
                    <a:pt x="59324" y="43625"/>
                  </a:lnTo>
                  <a:lnTo>
                    <a:pt x="54045" y="48766"/>
                  </a:lnTo>
                  <a:lnTo>
                    <a:pt x="54045" y="54045"/>
                  </a:lnTo>
                  <a:lnTo>
                    <a:pt x="56685" y="54045"/>
                  </a:lnTo>
                  <a:lnTo>
                    <a:pt x="54045" y="54045"/>
                  </a:lnTo>
                  <a:lnTo>
                    <a:pt x="54045" y="59186"/>
                  </a:lnTo>
                  <a:lnTo>
                    <a:pt x="51544" y="59186"/>
                  </a:lnTo>
                  <a:lnTo>
                    <a:pt x="54045" y="59186"/>
                  </a:lnTo>
                  <a:lnTo>
                    <a:pt x="51544" y="59186"/>
                  </a:lnTo>
                  <a:lnTo>
                    <a:pt x="54045" y="61686"/>
                  </a:lnTo>
                  <a:lnTo>
                    <a:pt x="51544" y="61686"/>
                  </a:lnTo>
                  <a:lnTo>
                    <a:pt x="51544" y="66827"/>
                  </a:lnTo>
                  <a:lnTo>
                    <a:pt x="48904" y="69328"/>
                  </a:lnTo>
                  <a:lnTo>
                    <a:pt x="48904" y="71967"/>
                  </a:lnTo>
                  <a:lnTo>
                    <a:pt x="46404" y="69328"/>
                  </a:lnTo>
                  <a:lnTo>
                    <a:pt x="41263" y="69328"/>
                  </a:lnTo>
                  <a:lnTo>
                    <a:pt x="38623" y="66827"/>
                  </a:lnTo>
                  <a:lnTo>
                    <a:pt x="38623" y="64326"/>
                  </a:lnTo>
                  <a:lnTo>
                    <a:pt x="36122" y="61686"/>
                  </a:lnTo>
                  <a:lnTo>
                    <a:pt x="36122" y="59186"/>
                  </a:lnTo>
                  <a:lnTo>
                    <a:pt x="33483" y="56546"/>
                  </a:lnTo>
                  <a:lnTo>
                    <a:pt x="33483" y="54045"/>
                  </a:lnTo>
                  <a:lnTo>
                    <a:pt x="30982" y="54045"/>
                  </a:lnTo>
                  <a:lnTo>
                    <a:pt x="30982" y="56546"/>
                  </a:lnTo>
                  <a:lnTo>
                    <a:pt x="28342" y="54045"/>
                  </a:lnTo>
                  <a:lnTo>
                    <a:pt x="23202" y="54045"/>
                  </a:lnTo>
                  <a:lnTo>
                    <a:pt x="23202" y="56546"/>
                  </a:lnTo>
                  <a:lnTo>
                    <a:pt x="23202" y="54045"/>
                  </a:lnTo>
                  <a:lnTo>
                    <a:pt x="20562" y="54045"/>
                  </a:lnTo>
                  <a:lnTo>
                    <a:pt x="20562" y="56546"/>
                  </a:lnTo>
                  <a:lnTo>
                    <a:pt x="18061" y="56546"/>
                  </a:lnTo>
                  <a:lnTo>
                    <a:pt x="18061" y="59186"/>
                  </a:lnTo>
                  <a:lnTo>
                    <a:pt x="15422" y="61686"/>
                  </a:lnTo>
                  <a:lnTo>
                    <a:pt x="12782" y="61686"/>
                  </a:lnTo>
                  <a:lnTo>
                    <a:pt x="12782" y="59186"/>
                  </a:lnTo>
                  <a:lnTo>
                    <a:pt x="10281" y="59186"/>
                  </a:lnTo>
                  <a:lnTo>
                    <a:pt x="10281" y="61686"/>
                  </a:lnTo>
                  <a:lnTo>
                    <a:pt x="5140" y="61686"/>
                  </a:lnTo>
                  <a:lnTo>
                    <a:pt x="7641" y="69328"/>
                  </a:lnTo>
                  <a:lnTo>
                    <a:pt x="7641" y="74468"/>
                  </a:lnTo>
                  <a:lnTo>
                    <a:pt x="5140" y="77108"/>
                  </a:lnTo>
                  <a:lnTo>
                    <a:pt x="2501" y="74468"/>
                  </a:lnTo>
                  <a:lnTo>
                    <a:pt x="0" y="74468"/>
                  </a:lnTo>
                  <a:lnTo>
                    <a:pt x="2501" y="77108"/>
                  </a:lnTo>
                  <a:lnTo>
                    <a:pt x="0" y="77108"/>
                  </a:lnTo>
                  <a:lnTo>
                    <a:pt x="0" y="7960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FD343D1-DAB0-4B39-81E2-0592F12864E1}"/>
                </a:ext>
              </a:extLst>
            </p:cNvPr>
            <p:cNvSpPr/>
            <p:nvPr/>
          </p:nvSpPr>
          <p:spPr>
            <a:xfrm>
              <a:off x="8887778" y="2470242"/>
              <a:ext cx="138933" cy="27787"/>
            </a:xfrm>
            <a:custGeom>
              <a:avLst/>
              <a:gdLst>
                <a:gd name="connsiteX0" fmla="*/ 139489 w 138933"/>
                <a:gd name="connsiteY0" fmla="*/ 5141 h 27786"/>
                <a:gd name="connsiteX1" fmla="*/ 136849 w 138933"/>
                <a:gd name="connsiteY1" fmla="*/ 7780 h 27786"/>
                <a:gd name="connsiteX2" fmla="*/ 139489 w 138933"/>
                <a:gd name="connsiteY2" fmla="*/ 7780 h 27786"/>
                <a:gd name="connsiteX3" fmla="*/ 139489 w 138933"/>
                <a:gd name="connsiteY3" fmla="*/ 10281 h 27786"/>
                <a:gd name="connsiteX4" fmla="*/ 136849 w 138933"/>
                <a:gd name="connsiteY4" fmla="*/ 10281 h 27786"/>
                <a:gd name="connsiteX5" fmla="*/ 136849 w 138933"/>
                <a:gd name="connsiteY5" fmla="*/ 7780 h 27786"/>
                <a:gd name="connsiteX6" fmla="*/ 134348 w 138933"/>
                <a:gd name="connsiteY6" fmla="*/ 7780 h 27786"/>
                <a:gd name="connsiteX7" fmla="*/ 134348 w 138933"/>
                <a:gd name="connsiteY7" fmla="*/ 10281 h 27786"/>
                <a:gd name="connsiteX8" fmla="*/ 129208 w 138933"/>
                <a:gd name="connsiteY8" fmla="*/ 10281 h 27786"/>
                <a:gd name="connsiteX9" fmla="*/ 126568 w 138933"/>
                <a:gd name="connsiteY9" fmla="*/ 12921 h 27786"/>
                <a:gd name="connsiteX10" fmla="*/ 123789 w 138933"/>
                <a:gd name="connsiteY10" fmla="*/ 12921 h 27786"/>
                <a:gd name="connsiteX11" fmla="*/ 123789 w 138933"/>
                <a:gd name="connsiteY11" fmla="*/ 15422 h 27786"/>
                <a:gd name="connsiteX12" fmla="*/ 121289 w 138933"/>
                <a:gd name="connsiteY12" fmla="*/ 15422 h 27786"/>
                <a:gd name="connsiteX13" fmla="*/ 121289 w 138933"/>
                <a:gd name="connsiteY13" fmla="*/ 18061 h 27786"/>
                <a:gd name="connsiteX14" fmla="*/ 118649 w 138933"/>
                <a:gd name="connsiteY14" fmla="*/ 18061 h 27786"/>
                <a:gd name="connsiteX15" fmla="*/ 118649 w 138933"/>
                <a:gd name="connsiteY15" fmla="*/ 23202 h 27786"/>
                <a:gd name="connsiteX16" fmla="*/ 113508 w 138933"/>
                <a:gd name="connsiteY16" fmla="*/ 28342 h 27786"/>
                <a:gd name="connsiteX17" fmla="*/ 113508 w 138933"/>
                <a:gd name="connsiteY17" fmla="*/ 30843 h 27786"/>
                <a:gd name="connsiteX18" fmla="*/ 113508 w 138933"/>
                <a:gd name="connsiteY18" fmla="*/ 28342 h 27786"/>
                <a:gd name="connsiteX19" fmla="*/ 108368 w 138933"/>
                <a:gd name="connsiteY19" fmla="*/ 28342 h 27786"/>
                <a:gd name="connsiteX20" fmla="*/ 105728 w 138933"/>
                <a:gd name="connsiteY20" fmla="*/ 30843 h 27786"/>
                <a:gd name="connsiteX21" fmla="*/ 108368 w 138933"/>
                <a:gd name="connsiteY21" fmla="*/ 30843 h 27786"/>
                <a:gd name="connsiteX22" fmla="*/ 105728 w 138933"/>
                <a:gd name="connsiteY22" fmla="*/ 33344 h 27786"/>
                <a:gd name="connsiteX23" fmla="*/ 103227 w 138933"/>
                <a:gd name="connsiteY23" fmla="*/ 33344 h 27786"/>
                <a:gd name="connsiteX24" fmla="*/ 103227 w 138933"/>
                <a:gd name="connsiteY24" fmla="*/ 30843 h 27786"/>
                <a:gd name="connsiteX25" fmla="*/ 100588 w 138933"/>
                <a:gd name="connsiteY25" fmla="*/ 30843 h 27786"/>
                <a:gd name="connsiteX26" fmla="*/ 100588 w 138933"/>
                <a:gd name="connsiteY26" fmla="*/ 25703 h 27786"/>
                <a:gd name="connsiteX27" fmla="*/ 98087 w 138933"/>
                <a:gd name="connsiteY27" fmla="*/ 23202 h 27786"/>
                <a:gd name="connsiteX28" fmla="*/ 98087 w 138933"/>
                <a:gd name="connsiteY28" fmla="*/ 25703 h 27786"/>
                <a:gd name="connsiteX29" fmla="*/ 95447 w 138933"/>
                <a:gd name="connsiteY29" fmla="*/ 25703 h 27786"/>
                <a:gd name="connsiteX30" fmla="*/ 95447 w 138933"/>
                <a:gd name="connsiteY30" fmla="*/ 28342 h 27786"/>
                <a:gd name="connsiteX31" fmla="*/ 92946 w 138933"/>
                <a:gd name="connsiteY31" fmla="*/ 28342 h 27786"/>
                <a:gd name="connsiteX32" fmla="*/ 92946 w 138933"/>
                <a:gd name="connsiteY32" fmla="*/ 23202 h 27786"/>
                <a:gd name="connsiteX33" fmla="*/ 98087 w 138933"/>
                <a:gd name="connsiteY33" fmla="*/ 23202 h 27786"/>
                <a:gd name="connsiteX34" fmla="*/ 98087 w 138933"/>
                <a:gd name="connsiteY34" fmla="*/ 20562 h 27786"/>
                <a:gd name="connsiteX35" fmla="*/ 100588 w 138933"/>
                <a:gd name="connsiteY35" fmla="*/ 18061 h 27786"/>
                <a:gd name="connsiteX36" fmla="*/ 103227 w 138933"/>
                <a:gd name="connsiteY36" fmla="*/ 18061 h 27786"/>
                <a:gd name="connsiteX37" fmla="*/ 105728 w 138933"/>
                <a:gd name="connsiteY37" fmla="*/ 15422 h 27786"/>
                <a:gd name="connsiteX38" fmla="*/ 103227 w 138933"/>
                <a:gd name="connsiteY38" fmla="*/ 15422 h 27786"/>
                <a:gd name="connsiteX39" fmla="*/ 103227 w 138933"/>
                <a:gd name="connsiteY39" fmla="*/ 12921 h 27786"/>
                <a:gd name="connsiteX40" fmla="*/ 100588 w 138933"/>
                <a:gd name="connsiteY40" fmla="*/ 12921 h 27786"/>
                <a:gd name="connsiteX41" fmla="*/ 100588 w 138933"/>
                <a:gd name="connsiteY41" fmla="*/ 10281 h 27786"/>
                <a:gd name="connsiteX42" fmla="*/ 98087 w 138933"/>
                <a:gd name="connsiteY42" fmla="*/ 12921 h 27786"/>
                <a:gd name="connsiteX43" fmla="*/ 92946 w 138933"/>
                <a:gd name="connsiteY43" fmla="*/ 12921 h 27786"/>
                <a:gd name="connsiteX44" fmla="*/ 90307 w 138933"/>
                <a:gd name="connsiteY44" fmla="*/ 15422 h 27786"/>
                <a:gd name="connsiteX45" fmla="*/ 90307 w 138933"/>
                <a:gd name="connsiteY45" fmla="*/ 18061 h 27786"/>
                <a:gd name="connsiteX46" fmla="*/ 92946 w 138933"/>
                <a:gd name="connsiteY46" fmla="*/ 18061 h 27786"/>
                <a:gd name="connsiteX47" fmla="*/ 92946 w 138933"/>
                <a:gd name="connsiteY47" fmla="*/ 20562 h 27786"/>
                <a:gd name="connsiteX48" fmla="*/ 90307 w 138933"/>
                <a:gd name="connsiteY48" fmla="*/ 20562 h 27786"/>
                <a:gd name="connsiteX49" fmla="*/ 90307 w 138933"/>
                <a:gd name="connsiteY49" fmla="*/ 18061 h 27786"/>
                <a:gd name="connsiteX50" fmla="*/ 87806 w 138933"/>
                <a:gd name="connsiteY50" fmla="*/ 18061 h 27786"/>
                <a:gd name="connsiteX51" fmla="*/ 87806 w 138933"/>
                <a:gd name="connsiteY51" fmla="*/ 20562 h 27786"/>
                <a:gd name="connsiteX52" fmla="*/ 85166 w 138933"/>
                <a:gd name="connsiteY52" fmla="*/ 18061 h 27786"/>
                <a:gd name="connsiteX53" fmla="*/ 85166 w 138933"/>
                <a:gd name="connsiteY53" fmla="*/ 20562 h 27786"/>
                <a:gd name="connsiteX54" fmla="*/ 85166 w 138933"/>
                <a:gd name="connsiteY54" fmla="*/ 18061 h 27786"/>
                <a:gd name="connsiteX55" fmla="*/ 87806 w 138933"/>
                <a:gd name="connsiteY55" fmla="*/ 18061 h 27786"/>
                <a:gd name="connsiteX56" fmla="*/ 87806 w 138933"/>
                <a:gd name="connsiteY56" fmla="*/ 15422 h 27786"/>
                <a:gd name="connsiteX57" fmla="*/ 82526 w 138933"/>
                <a:gd name="connsiteY57" fmla="*/ 15422 h 27786"/>
                <a:gd name="connsiteX58" fmla="*/ 77386 w 138933"/>
                <a:gd name="connsiteY58" fmla="*/ 15422 h 27786"/>
                <a:gd name="connsiteX59" fmla="*/ 77386 w 138933"/>
                <a:gd name="connsiteY59" fmla="*/ 18061 h 27786"/>
                <a:gd name="connsiteX60" fmla="*/ 74746 w 138933"/>
                <a:gd name="connsiteY60" fmla="*/ 20562 h 27786"/>
                <a:gd name="connsiteX61" fmla="*/ 72245 w 138933"/>
                <a:gd name="connsiteY61" fmla="*/ 20562 h 27786"/>
                <a:gd name="connsiteX62" fmla="*/ 74746 w 138933"/>
                <a:gd name="connsiteY62" fmla="*/ 20562 h 27786"/>
                <a:gd name="connsiteX63" fmla="*/ 72245 w 138933"/>
                <a:gd name="connsiteY63" fmla="*/ 23202 h 27786"/>
                <a:gd name="connsiteX64" fmla="*/ 74746 w 138933"/>
                <a:gd name="connsiteY64" fmla="*/ 23202 h 27786"/>
                <a:gd name="connsiteX65" fmla="*/ 72245 w 138933"/>
                <a:gd name="connsiteY65" fmla="*/ 23202 h 27786"/>
                <a:gd name="connsiteX66" fmla="*/ 69606 w 138933"/>
                <a:gd name="connsiteY66" fmla="*/ 25703 h 27786"/>
                <a:gd name="connsiteX67" fmla="*/ 67105 w 138933"/>
                <a:gd name="connsiteY67" fmla="*/ 20562 h 27786"/>
                <a:gd name="connsiteX68" fmla="*/ 64465 w 138933"/>
                <a:gd name="connsiteY68" fmla="*/ 20562 h 27786"/>
                <a:gd name="connsiteX69" fmla="*/ 59325 w 138933"/>
                <a:gd name="connsiteY69" fmla="*/ 15422 h 27786"/>
                <a:gd name="connsiteX70" fmla="*/ 59325 w 138933"/>
                <a:gd name="connsiteY70" fmla="*/ 12921 h 27786"/>
                <a:gd name="connsiteX71" fmla="*/ 56824 w 138933"/>
                <a:gd name="connsiteY71" fmla="*/ 12921 h 27786"/>
                <a:gd name="connsiteX72" fmla="*/ 56824 w 138933"/>
                <a:gd name="connsiteY72" fmla="*/ 15422 h 27786"/>
                <a:gd name="connsiteX73" fmla="*/ 51683 w 138933"/>
                <a:gd name="connsiteY73" fmla="*/ 15422 h 27786"/>
                <a:gd name="connsiteX74" fmla="*/ 51683 w 138933"/>
                <a:gd name="connsiteY74" fmla="*/ 18061 h 27786"/>
                <a:gd name="connsiteX75" fmla="*/ 49043 w 138933"/>
                <a:gd name="connsiteY75" fmla="*/ 18061 h 27786"/>
                <a:gd name="connsiteX76" fmla="*/ 49043 w 138933"/>
                <a:gd name="connsiteY76" fmla="*/ 15422 h 27786"/>
                <a:gd name="connsiteX77" fmla="*/ 49043 w 138933"/>
                <a:gd name="connsiteY77" fmla="*/ 18061 h 27786"/>
                <a:gd name="connsiteX78" fmla="*/ 46543 w 138933"/>
                <a:gd name="connsiteY78" fmla="*/ 18061 h 27786"/>
                <a:gd name="connsiteX79" fmla="*/ 46543 w 138933"/>
                <a:gd name="connsiteY79" fmla="*/ 15422 h 27786"/>
                <a:gd name="connsiteX80" fmla="*/ 43903 w 138933"/>
                <a:gd name="connsiteY80" fmla="*/ 18061 h 27786"/>
                <a:gd name="connsiteX81" fmla="*/ 43903 w 138933"/>
                <a:gd name="connsiteY81" fmla="*/ 20562 h 27786"/>
                <a:gd name="connsiteX82" fmla="*/ 38762 w 138933"/>
                <a:gd name="connsiteY82" fmla="*/ 20562 h 27786"/>
                <a:gd name="connsiteX83" fmla="*/ 36123 w 138933"/>
                <a:gd name="connsiteY83" fmla="*/ 20562 h 27786"/>
                <a:gd name="connsiteX84" fmla="*/ 36123 w 138933"/>
                <a:gd name="connsiteY84" fmla="*/ 23202 h 27786"/>
                <a:gd name="connsiteX85" fmla="*/ 36123 w 138933"/>
                <a:gd name="connsiteY85" fmla="*/ 20562 h 27786"/>
                <a:gd name="connsiteX86" fmla="*/ 33622 w 138933"/>
                <a:gd name="connsiteY86" fmla="*/ 23202 h 27786"/>
                <a:gd name="connsiteX87" fmla="*/ 28342 w 138933"/>
                <a:gd name="connsiteY87" fmla="*/ 18061 h 27786"/>
                <a:gd name="connsiteX88" fmla="*/ 25842 w 138933"/>
                <a:gd name="connsiteY88" fmla="*/ 18061 h 27786"/>
                <a:gd name="connsiteX89" fmla="*/ 23202 w 138933"/>
                <a:gd name="connsiteY89" fmla="*/ 15422 h 27786"/>
                <a:gd name="connsiteX90" fmla="*/ 25842 w 138933"/>
                <a:gd name="connsiteY90" fmla="*/ 12921 h 27786"/>
                <a:gd name="connsiteX91" fmla="*/ 28342 w 138933"/>
                <a:gd name="connsiteY91" fmla="*/ 2640 h 27786"/>
                <a:gd name="connsiteX92" fmla="*/ 23202 w 138933"/>
                <a:gd name="connsiteY92" fmla="*/ 0 h 27786"/>
                <a:gd name="connsiteX93" fmla="*/ 23202 w 138933"/>
                <a:gd name="connsiteY93" fmla="*/ 2640 h 27786"/>
                <a:gd name="connsiteX94" fmla="*/ 15422 w 138933"/>
                <a:gd name="connsiteY94" fmla="*/ 2640 h 27786"/>
                <a:gd name="connsiteX95" fmla="*/ 12921 w 138933"/>
                <a:gd name="connsiteY95" fmla="*/ 2640 h 27786"/>
                <a:gd name="connsiteX96" fmla="*/ 7780 w 138933"/>
                <a:gd name="connsiteY96" fmla="*/ 0 h 27786"/>
                <a:gd name="connsiteX97" fmla="*/ 5141 w 138933"/>
                <a:gd name="connsiteY97" fmla="*/ 2640 h 27786"/>
                <a:gd name="connsiteX98" fmla="*/ 2640 w 138933"/>
                <a:gd name="connsiteY98" fmla="*/ 2640 h 27786"/>
                <a:gd name="connsiteX99" fmla="*/ 0 w 138933"/>
                <a:gd name="connsiteY99" fmla="*/ 0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27786">
                  <a:moveTo>
                    <a:pt x="139489" y="5141"/>
                  </a:moveTo>
                  <a:lnTo>
                    <a:pt x="136849" y="7780"/>
                  </a:lnTo>
                  <a:lnTo>
                    <a:pt x="139489" y="7780"/>
                  </a:lnTo>
                  <a:lnTo>
                    <a:pt x="139489" y="10281"/>
                  </a:lnTo>
                  <a:lnTo>
                    <a:pt x="136849" y="10281"/>
                  </a:lnTo>
                  <a:lnTo>
                    <a:pt x="136849" y="7780"/>
                  </a:lnTo>
                  <a:lnTo>
                    <a:pt x="134348" y="7780"/>
                  </a:lnTo>
                  <a:lnTo>
                    <a:pt x="134348" y="10281"/>
                  </a:lnTo>
                  <a:lnTo>
                    <a:pt x="129208" y="10281"/>
                  </a:lnTo>
                  <a:lnTo>
                    <a:pt x="126568" y="12921"/>
                  </a:lnTo>
                  <a:lnTo>
                    <a:pt x="123789" y="12921"/>
                  </a:lnTo>
                  <a:lnTo>
                    <a:pt x="123789" y="15422"/>
                  </a:lnTo>
                  <a:lnTo>
                    <a:pt x="121289" y="15422"/>
                  </a:lnTo>
                  <a:lnTo>
                    <a:pt x="121289" y="18061"/>
                  </a:lnTo>
                  <a:lnTo>
                    <a:pt x="118649" y="18061"/>
                  </a:lnTo>
                  <a:lnTo>
                    <a:pt x="118649" y="23202"/>
                  </a:lnTo>
                  <a:lnTo>
                    <a:pt x="113508" y="28342"/>
                  </a:lnTo>
                  <a:lnTo>
                    <a:pt x="113508" y="30843"/>
                  </a:lnTo>
                  <a:lnTo>
                    <a:pt x="113508" y="28342"/>
                  </a:lnTo>
                  <a:lnTo>
                    <a:pt x="108368" y="28342"/>
                  </a:lnTo>
                  <a:lnTo>
                    <a:pt x="105728" y="30843"/>
                  </a:lnTo>
                  <a:lnTo>
                    <a:pt x="108368" y="30843"/>
                  </a:lnTo>
                  <a:lnTo>
                    <a:pt x="105728" y="33344"/>
                  </a:lnTo>
                  <a:lnTo>
                    <a:pt x="103227" y="33344"/>
                  </a:lnTo>
                  <a:lnTo>
                    <a:pt x="103227" y="30843"/>
                  </a:lnTo>
                  <a:lnTo>
                    <a:pt x="100588" y="30843"/>
                  </a:lnTo>
                  <a:lnTo>
                    <a:pt x="100588" y="25703"/>
                  </a:lnTo>
                  <a:lnTo>
                    <a:pt x="98087" y="23202"/>
                  </a:lnTo>
                  <a:lnTo>
                    <a:pt x="98087" y="25703"/>
                  </a:lnTo>
                  <a:lnTo>
                    <a:pt x="95447" y="25703"/>
                  </a:lnTo>
                  <a:lnTo>
                    <a:pt x="95447" y="28342"/>
                  </a:lnTo>
                  <a:lnTo>
                    <a:pt x="92946" y="28342"/>
                  </a:lnTo>
                  <a:lnTo>
                    <a:pt x="92946" y="23202"/>
                  </a:lnTo>
                  <a:lnTo>
                    <a:pt x="98087" y="23202"/>
                  </a:lnTo>
                  <a:lnTo>
                    <a:pt x="98087" y="20562"/>
                  </a:lnTo>
                  <a:lnTo>
                    <a:pt x="100588" y="18061"/>
                  </a:lnTo>
                  <a:lnTo>
                    <a:pt x="103227" y="18061"/>
                  </a:lnTo>
                  <a:lnTo>
                    <a:pt x="105728" y="15422"/>
                  </a:lnTo>
                  <a:lnTo>
                    <a:pt x="103227" y="15422"/>
                  </a:lnTo>
                  <a:lnTo>
                    <a:pt x="103227" y="12921"/>
                  </a:lnTo>
                  <a:lnTo>
                    <a:pt x="100588" y="12921"/>
                  </a:lnTo>
                  <a:lnTo>
                    <a:pt x="100588" y="10281"/>
                  </a:lnTo>
                  <a:lnTo>
                    <a:pt x="98087" y="12921"/>
                  </a:lnTo>
                  <a:lnTo>
                    <a:pt x="92946" y="12921"/>
                  </a:lnTo>
                  <a:lnTo>
                    <a:pt x="90307" y="15422"/>
                  </a:lnTo>
                  <a:lnTo>
                    <a:pt x="90307" y="18061"/>
                  </a:lnTo>
                  <a:lnTo>
                    <a:pt x="92946" y="18061"/>
                  </a:lnTo>
                  <a:lnTo>
                    <a:pt x="92946" y="20562"/>
                  </a:lnTo>
                  <a:lnTo>
                    <a:pt x="90307" y="20562"/>
                  </a:lnTo>
                  <a:lnTo>
                    <a:pt x="90307" y="18061"/>
                  </a:lnTo>
                  <a:lnTo>
                    <a:pt x="87806" y="18061"/>
                  </a:lnTo>
                  <a:lnTo>
                    <a:pt x="87806" y="20562"/>
                  </a:lnTo>
                  <a:lnTo>
                    <a:pt x="85166" y="18061"/>
                  </a:lnTo>
                  <a:lnTo>
                    <a:pt x="85166" y="20562"/>
                  </a:lnTo>
                  <a:lnTo>
                    <a:pt x="85166" y="18061"/>
                  </a:lnTo>
                  <a:lnTo>
                    <a:pt x="87806" y="18061"/>
                  </a:lnTo>
                  <a:lnTo>
                    <a:pt x="87806" y="15422"/>
                  </a:lnTo>
                  <a:lnTo>
                    <a:pt x="82526" y="15422"/>
                  </a:lnTo>
                  <a:lnTo>
                    <a:pt x="77386" y="15422"/>
                  </a:lnTo>
                  <a:lnTo>
                    <a:pt x="77386" y="18061"/>
                  </a:lnTo>
                  <a:lnTo>
                    <a:pt x="74746" y="20562"/>
                  </a:lnTo>
                  <a:lnTo>
                    <a:pt x="72245" y="20562"/>
                  </a:lnTo>
                  <a:lnTo>
                    <a:pt x="74746" y="20562"/>
                  </a:lnTo>
                  <a:lnTo>
                    <a:pt x="72245" y="23202"/>
                  </a:lnTo>
                  <a:lnTo>
                    <a:pt x="74746" y="23202"/>
                  </a:lnTo>
                  <a:lnTo>
                    <a:pt x="72245" y="23202"/>
                  </a:lnTo>
                  <a:lnTo>
                    <a:pt x="69606" y="25703"/>
                  </a:lnTo>
                  <a:lnTo>
                    <a:pt x="67105" y="20562"/>
                  </a:lnTo>
                  <a:lnTo>
                    <a:pt x="64465" y="20562"/>
                  </a:lnTo>
                  <a:lnTo>
                    <a:pt x="59325" y="15422"/>
                  </a:lnTo>
                  <a:lnTo>
                    <a:pt x="59325" y="12921"/>
                  </a:lnTo>
                  <a:lnTo>
                    <a:pt x="56824" y="12921"/>
                  </a:lnTo>
                  <a:lnTo>
                    <a:pt x="56824" y="15422"/>
                  </a:lnTo>
                  <a:lnTo>
                    <a:pt x="51683" y="15422"/>
                  </a:lnTo>
                  <a:lnTo>
                    <a:pt x="51683" y="18061"/>
                  </a:lnTo>
                  <a:lnTo>
                    <a:pt x="49043" y="18061"/>
                  </a:lnTo>
                  <a:lnTo>
                    <a:pt x="49043" y="15422"/>
                  </a:lnTo>
                  <a:lnTo>
                    <a:pt x="49043" y="18061"/>
                  </a:lnTo>
                  <a:lnTo>
                    <a:pt x="46543" y="18061"/>
                  </a:lnTo>
                  <a:lnTo>
                    <a:pt x="46543" y="15422"/>
                  </a:lnTo>
                  <a:lnTo>
                    <a:pt x="43903" y="18061"/>
                  </a:lnTo>
                  <a:lnTo>
                    <a:pt x="43903" y="20562"/>
                  </a:lnTo>
                  <a:lnTo>
                    <a:pt x="38762" y="20562"/>
                  </a:lnTo>
                  <a:lnTo>
                    <a:pt x="36123" y="20562"/>
                  </a:lnTo>
                  <a:lnTo>
                    <a:pt x="36123" y="23202"/>
                  </a:lnTo>
                  <a:lnTo>
                    <a:pt x="36123" y="20562"/>
                  </a:lnTo>
                  <a:lnTo>
                    <a:pt x="33622" y="23202"/>
                  </a:lnTo>
                  <a:lnTo>
                    <a:pt x="28342" y="18061"/>
                  </a:lnTo>
                  <a:lnTo>
                    <a:pt x="25842" y="18061"/>
                  </a:lnTo>
                  <a:lnTo>
                    <a:pt x="23202" y="15422"/>
                  </a:lnTo>
                  <a:lnTo>
                    <a:pt x="25842" y="12921"/>
                  </a:lnTo>
                  <a:lnTo>
                    <a:pt x="28342" y="2640"/>
                  </a:lnTo>
                  <a:lnTo>
                    <a:pt x="23202" y="0"/>
                  </a:lnTo>
                  <a:lnTo>
                    <a:pt x="23202" y="2640"/>
                  </a:lnTo>
                  <a:lnTo>
                    <a:pt x="15422" y="2640"/>
                  </a:lnTo>
                  <a:lnTo>
                    <a:pt x="12921" y="2640"/>
                  </a:lnTo>
                  <a:lnTo>
                    <a:pt x="7780" y="0"/>
                  </a:lnTo>
                  <a:lnTo>
                    <a:pt x="5141" y="2640"/>
                  </a:lnTo>
                  <a:lnTo>
                    <a:pt x="2640" y="264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A56E68C7-035B-47C6-A353-1C8312916632}"/>
                </a:ext>
              </a:extLst>
            </p:cNvPr>
            <p:cNvSpPr/>
            <p:nvPr/>
          </p:nvSpPr>
          <p:spPr>
            <a:xfrm>
              <a:off x="8627000" y="2398413"/>
              <a:ext cx="250080" cy="69467"/>
            </a:xfrm>
            <a:custGeom>
              <a:avLst/>
              <a:gdLst>
                <a:gd name="connsiteX0" fmla="*/ 260777 w 250079"/>
                <a:gd name="connsiteY0" fmla="*/ 71828 h 69466"/>
                <a:gd name="connsiteX1" fmla="*/ 255637 w 250079"/>
                <a:gd name="connsiteY1" fmla="*/ 71828 h 69466"/>
                <a:gd name="connsiteX2" fmla="*/ 255637 w 250079"/>
                <a:gd name="connsiteY2" fmla="*/ 69328 h 69466"/>
                <a:gd name="connsiteX3" fmla="*/ 258277 w 250079"/>
                <a:gd name="connsiteY3" fmla="*/ 66688 h 69466"/>
                <a:gd name="connsiteX4" fmla="*/ 255637 w 250079"/>
                <a:gd name="connsiteY4" fmla="*/ 66688 h 69466"/>
                <a:gd name="connsiteX5" fmla="*/ 258277 w 250079"/>
                <a:gd name="connsiteY5" fmla="*/ 64187 h 69466"/>
                <a:gd name="connsiteX6" fmla="*/ 258277 w 250079"/>
                <a:gd name="connsiteY6" fmla="*/ 61686 h 69466"/>
                <a:gd name="connsiteX7" fmla="*/ 260777 w 250079"/>
                <a:gd name="connsiteY7" fmla="*/ 61686 h 69466"/>
                <a:gd name="connsiteX8" fmla="*/ 255637 w 250079"/>
                <a:gd name="connsiteY8" fmla="*/ 61686 h 69466"/>
                <a:gd name="connsiteX9" fmla="*/ 255637 w 250079"/>
                <a:gd name="connsiteY9" fmla="*/ 59047 h 69466"/>
                <a:gd name="connsiteX10" fmla="*/ 242716 w 250079"/>
                <a:gd name="connsiteY10" fmla="*/ 59047 h 69466"/>
                <a:gd name="connsiteX11" fmla="*/ 240215 w 250079"/>
                <a:gd name="connsiteY11" fmla="*/ 59047 h 69466"/>
                <a:gd name="connsiteX12" fmla="*/ 240215 w 250079"/>
                <a:gd name="connsiteY12" fmla="*/ 61686 h 69466"/>
                <a:gd name="connsiteX13" fmla="*/ 237576 w 250079"/>
                <a:gd name="connsiteY13" fmla="*/ 61686 h 69466"/>
                <a:gd name="connsiteX14" fmla="*/ 237576 w 250079"/>
                <a:gd name="connsiteY14" fmla="*/ 64187 h 69466"/>
                <a:gd name="connsiteX15" fmla="*/ 234936 w 250079"/>
                <a:gd name="connsiteY15" fmla="*/ 64187 h 69466"/>
                <a:gd name="connsiteX16" fmla="*/ 234936 w 250079"/>
                <a:gd name="connsiteY16" fmla="*/ 61686 h 69466"/>
                <a:gd name="connsiteX17" fmla="*/ 222015 w 250079"/>
                <a:gd name="connsiteY17" fmla="*/ 59047 h 69466"/>
                <a:gd name="connsiteX18" fmla="*/ 216874 w 250079"/>
                <a:gd name="connsiteY18" fmla="*/ 56546 h 69466"/>
                <a:gd name="connsiteX19" fmla="*/ 209094 w 250079"/>
                <a:gd name="connsiteY19" fmla="*/ 53906 h 69466"/>
                <a:gd name="connsiteX20" fmla="*/ 198813 w 250079"/>
                <a:gd name="connsiteY20" fmla="*/ 56546 h 69466"/>
                <a:gd name="connsiteX21" fmla="*/ 198813 w 250079"/>
                <a:gd name="connsiteY21" fmla="*/ 61686 h 69466"/>
                <a:gd name="connsiteX22" fmla="*/ 193534 w 250079"/>
                <a:gd name="connsiteY22" fmla="*/ 61686 h 69466"/>
                <a:gd name="connsiteX23" fmla="*/ 188393 w 250079"/>
                <a:gd name="connsiteY23" fmla="*/ 59047 h 69466"/>
                <a:gd name="connsiteX24" fmla="*/ 183253 w 250079"/>
                <a:gd name="connsiteY24" fmla="*/ 61686 h 69466"/>
                <a:gd name="connsiteX25" fmla="*/ 183253 w 250079"/>
                <a:gd name="connsiteY25" fmla="*/ 64187 h 69466"/>
                <a:gd name="connsiteX26" fmla="*/ 180752 w 250079"/>
                <a:gd name="connsiteY26" fmla="*/ 64187 h 69466"/>
                <a:gd name="connsiteX27" fmla="*/ 178112 w 250079"/>
                <a:gd name="connsiteY27" fmla="*/ 61686 h 69466"/>
                <a:gd name="connsiteX28" fmla="*/ 178112 w 250079"/>
                <a:gd name="connsiteY28" fmla="*/ 59047 h 69466"/>
                <a:gd name="connsiteX29" fmla="*/ 175611 w 250079"/>
                <a:gd name="connsiteY29" fmla="*/ 56546 h 69466"/>
                <a:gd name="connsiteX30" fmla="*/ 175611 w 250079"/>
                <a:gd name="connsiteY30" fmla="*/ 51405 h 69466"/>
                <a:gd name="connsiteX31" fmla="*/ 167831 w 250079"/>
                <a:gd name="connsiteY31" fmla="*/ 48766 h 69466"/>
                <a:gd name="connsiteX32" fmla="*/ 165191 w 250079"/>
                <a:gd name="connsiteY32" fmla="*/ 48766 h 69466"/>
                <a:gd name="connsiteX33" fmla="*/ 162691 w 250079"/>
                <a:gd name="connsiteY33" fmla="*/ 46126 h 69466"/>
                <a:gd name="connsiteX34" fmla="*/ 162691 w 250079"/>
                <a:gd name="connsiteY34" fmla="*/ 43625 h 69466"/>
                <a:gd name="connsiteX35" fmla="*/ 162691 w 250079"/>
                <a:gd name="connsiteY35" fmla="*/ 38484 h 69466"/>
                <a:gd name="connsiteX36" fmla="*/ 162691 w 250079"/>
                <a:gd name="connsiteY36" fmla="*/ 35984 h 69466"/>
                <a:gd name="connsiteX37" fmla="*/ 157411 w 250079"/>
                <a:gd name="connsiteY37" fmla="*/ 35984 h 69466"/>
                <a:gd name="connsiteX38" fmla="*/ 154910 w 250079"/>
                <a:gd name="connsiteY38" fmla="*/ 33344 h 69466"/>
                <a:gd name="connsiteX39" fmla="*/ 152271 w 250079"/>
                <a:gd name="connsiteY39" fmla="*/ 33344 h 69466"/>
                <a:gd name="connsiteX40" fmla="*/ 147130 w 250079"/>
                <a:gd name="connsiteY40" fmla="*/ 30843 h 69466"/>
                <a:gd name="connsiteX41" fmla="*/ 144629 w 250079"/>
                <a:gd name="connsiteY41" fmla="*/ 28203 h 69466"/>
                <a:gd name="connsiteX42" fmla="*/ 139489 w 250079"/>
                <a:gd name="connsiteY42" fmla="*/ 28203 h 69466"/>
                <a:gd name="connsiteX43" fmla="*/ 139489 w 250079"/>
                <a:gd name="connsiteY43" fmla="*/ 25703 h 69466"/>
                <a:gd name="connsiteX44" fmla="*/ 134348 w 250079"/>
                <a:gd name="connsiteY44" fmla="*/ 25703 h 69466"/>
                <a:gd name="connsiteX45" fmla="*/ 134348 w 250079"/>
                <a:gd name="connsiteY45" fmla="*/ 23063 h 69466"/>
                <a:gd name="connsiteX46" fmla="*/ 126568 w 250079"/>
                <a:gd name="connsiteY46" fmla="*/ 23063 h 69466"/>
                <a:gd name="connsiteX47" fmla="*/ 121427 w 250079"/>
                <a:gd name="connsiteY47" fmla="*/ 23063 h 69466"/>
                <a:gd name="connsiteX48" fmla="*/ 121427 w 250079"/>
                <a:gd name="connsiteY48" fmla="*/ 25703 h 69466"/>
                <a:gd name="connsiteX49" fmla="*/ 116148 w 250079"/>
                <a:gd name="connsiteY49" fmla="*/ 25703 h 69466"/>
                <a:gd name="connsiteX50" fmla="*/ 116148 w 250079"/>
                <a:gd name="connsiteY50" fmla="*/ 23063 h 69466"/>
                <a:gd name="connsiteX51" fmla="*/ 113647 w 250079"/>
                <a:gd name="connsiteY51" fmla="*/ 20562 h 69466"/>
                <a:gd name="connsiteX52" fmla="*/ 111007 w 250079"/>
                <a:gd name="connsiteY52" fmla="*/ 20562 h 69466"/>
                <a:gd name="connsiteX53" fmla="*/ 111007 w 250079"/>
                <a:gd name="connsiteY53" fmla="*/ 17922 h 69466"/>
                <a:gd name="connsiteX54" fmla="*/ 105867 w 250079"/>
                <a:gd name="connsiteY54" fmla="*/ 12782 h 69466"/>
                <a:gd name="connsiteX55" fmla="*/ 105867 w 250079"/>
                <a:gd name="connsiteY55" fmla="*/ 10281 h 69466"/>
                <a:gd name="connsiteX56" fmla="*/ 105867 w 250079"/>
                <a:gd name="connsiteY56" fmla="*/ 5140 h 69466"/>
                <a:gd name="connsiteX57" fmla="*/ 100727 w 250079"/>
                <a:gd name="connsiteY57" fmla="*/ 7641 h 69466"/>
                <a:gd name="connsiteX58" fmla="*/ 98087 w 250079"/>
                <a:gd name="connsiteY58" fmla="*/ 10281 h 69466"/>
                <a:gd name="connsiteX59" fmla="*/ 90445 w 250079"/>
                <a:gd name="connsiteY59" fmla="*/ 10281 h 69466"/>
                <a:gd name="connsiteX60" fmla="*/ 90445 w 250079"/>
                <a:gd name="connsiteY60" fmla="*/ 15422 h 69466"/>
                <a:gd name="connsiteX61" fmla="*/ 85305 w 250079"/>
                <a:gd name="connsiteY61" fmla="*/ 17922 h 69466"/>
                <a:gd name="connsiteX62" fmla="*/ 80164 w 250079"/>
                <a:gd name="connsiteY62" fmla="*/ 12782 h 69466"/>
                <a:gd name="connsiteX63" fmla="*/ 77524 w 250079"/>
                <a:gd name="connsiteY63" fmla="*/ 5140 h 69466"/>
                <a:gd name="connsiteX64" fmla="*/ 74746 w 250079"/>
                <a:gd name="connsiteY64" fmla="*/ 7641 h 69466"/>
                <a:gd name="connsiteX65" fmla="*/ 74746 w 250079"/>
                <a:gd name="connsiteY65" fmla="*/ 5140 h 69466"/>
                <a:gd name="connsiteX66" fmla="*/ 74746 w 250079"/>
                <a:gd name="connsiteY66" fmla="*/ 10281 h 69466"/>
                <a:gd name="connsiteX67" fmla="*/ 72245 w 250079"/>
                <a:gd name="connsiteY67" fmla="*/ 10281 h 69466"/>
                <a:gd name="connsiteX68" fmla="*/ 72245 w 250079"/>
                <a:gd name="connsiteY68" fmla="*/ 12782 h 69466"/>
                <a:gd name="connsiteX69" fmla="*/ 64465 w 250079"/>
                <a:gd name="connsiteY69" fmla="*/ 12782 h 69466"/>
                <a:gd name="connsiteX70" fmla="*/ 64465 w 250079"/>
                <a:gd name="connsiteY70" fmla="*/ 15422 h 69466"/>
                <a:gd name="connsiteX71" fmla="*/ 61964 w 250079"/>
                <a:gd name="connsiteY71" fmla="*/ 15422 h 69466"/>
                <a:gd name="connsiteX72" fmla="*/ 54184 w 250079"/>
                <a:gd name="connsiteY72" fmla="*/ 15422 h 69466"/>
                <a:gd name="connsiteX73" fmla="*/ 54184 w 250079"/>
                <a:gd name="connsiteY73" fmla="*/ 7641 h 69466"/>
                <a:gd name="connsiteX74" fmla="*/ 54184 w 250079"/>
                <a:gd name="connsiteY74" fmla="*/ 2501 h 69466"/>
                <a:gd name="connsiteX75" fmla="*/ 49043 w 250079"/>
                <a:gd name="connsiteY75" fmla="*/ 2501 h 69466"/>
                <a:gd name="connsiteX76" fmla="*/ 46404 w 250079"/>
                <a:gd name="connsiteY76" fmla="*/ 0 h 69466"/>
                <a:gd name="connsiteX77" fmla="*/ 41263 w 250079"/>
                <a:gd name="connsiteY77" fmla="*/ 2501 h 69466"/>
                <a:gd name="connsiteX78" fmla="*/ 43903 w 250079"/>
                <a:gd name="connsiteY78" fmla="*/ 2501 h 69466"/>
                <a:gd name="connsiteX79" fmla="*/ 43903 w 250079"/>
                <a:gd name="connsiteY79" fmla="*/ 7641 h 69466"/>
                <a:gd name="connsiteX80" fmla="*/ 46404 w 250079"/>
                <a:gd name="connsiteY80" fmla="*/ 12782 h 69466"/>
                <a:gd name="connsiteX81" fmla="*/ 41263 w 250079"/>
                <a:gd name="connsiteY81" fmla="*/ 15422 h 69466"/>
                <a:gd name="connsiteX82" fmla="*/ 30982 w 250079"/>
                <a:gd name="connsiteY82" fmla="*/ 23063 h 69466"/>
                <a:gd name="connsiteX83" fmla="*/ 33483 w 250079"/>
                <a:gd name="connsiteY83" fmla="*/ 30843 h 69466"/>
                <a:gd name="connsiteX84" fmla="*/ 33483 w 250079"/>
                <a:gd name="connsiteY84" fmla="*/ 33344 h 69466"/>
                <a:gd name="connsiteX85" fmla="*/ 36122 w 250079"/>
                <a:gd name="connsiteY85" fmla="*/ 40985 h 69466"/>
                <a:gd name="connsiteX86" fmla="*/ 33483 w 250079"/>
                <a:gd name="connsiteY86" fmla="*/ 43625 h 69466"/>
                <a:gd name="connsiteX87" fmla="*/ 28342 w 250079"/>
                <a:gd name="connsiteY87" fmla="*/ 43625 h 69466"/>
                <a:gd name="connsiteX88" fmla="*/ 25841 w 250079"/>
                <a:gd name="connsiteY88" fmla="*/ 46126 h 69466"/>
                <a:gd name="connsiteX89" fmla="*/ 23202 w 250079"/>
                <a:gd name="connsiteY89" fmla="*/ 46126 h 69466"/>
                <a:gd name="connsiteX90" fmla="*/ 23202 w 250079"/>
                <a:gd name="connsiteY90" fmla="*/ 43625 h 69466"/>
                <a:gd name="connsiteX91" fmla="*/ 18061 w 250079"/>
                <a:gd name="connsiteY91" fmla="*/ 43625 h 69466"/>
                <a:gd name="connsiteX92" fmla="*/ 18061 w 250079"/>
                <a:gd name="connsiteY92" fmla="*/ 48766 h 69466"/>
                <a:gd name="connsiteX93" fmla="*/ 15421 w 250079"/>
                <a:gd name="connsiteY93" fmla="*/ 51405 h 69466"/>
                <a:gd name="connsiteX94" fmla="*/ 15421 w 250079"/>
                <a:gd name="connsiteY94" fmla="*/ 53906 h 69466"/>
                <a:gd name="connsiteX95" fmla="*/ 10281 w 250079"/>
                <a:gd name="connsiteY95" fmla="*/ 59047 h 69466"/>
                <a:gd name="connsiteX96" fmla="*/ 10281 w 250079"/>
                <a:gd name="connsiteY96" fmla="*/ 56546 h 69466"/>
                <a:gd name="connsiteX97" fmla="*/ 2640 w 250079"/>
                <a:gd name="connsiteY97" fmla="*/ 59047 h 69466"/>
                <a:gd name="connsiteX98" fmla="*/ 0 w 250079"/>
                <a:gd name="connsiteY98" fmla="*/ 59047 h 69466"/>
                <a:gd name="connsiteX99" fmla="*/ 0 w 250079"/>
                <a:gd name="connsiteY99" fmla="*/ 56546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50079" h="69466">
                  <a:moveTo>
                    <a:pt x="260777" y="71828"/>
                  </a:moveTo>
                  <a:lnTo>
                    <a:pt x="255637" y="71828"/>
                  </a:lnTo>
                  <a:lnTo>
                    <a:pt x="255637" y="69328"/>
                  </a:lnTo>
                  <a:lnTo>
                    <a:pt x="258277" y="66688"/>
                  </a:lnTo>
                  <a:lnTo>
                    <a:pt x="255637" y="66688"/>
                  </a:lnTo>
                  <a:lnTo>
                    <a:pt x="258277" y="64187"/>
                  </a:lnTo>
                  <a:lnTo>
                    <a:pt x="258277" y="61686"/>
                  </a:lnTo>
                  <a:lnTo>
                    <a:pt x="260777" y="61686"/>
                  </a:lnTo>
                  <a:lnTo>
                    <a:pt x="255637" y="61686"/>
                  </a:lnTo>
                  <a:lnTo>
                    <a:pt x="255637" y="59047"/>
                  </a:lnTo>
                  <a:lnTo>
                    <a:pt x="242716" y="59047"/>
                  </a:lnTo>
                  <a:lnTo>
                    <a:pt x="240215" y="59047"/>
                  </a:lnTo>
                  <a:lnTo>
                    <a:pt x="240215" y="61686"/>
                  </a:lnTo>
                  <a:lnTo>
                    <a:pt x="237576" y="61686"/>
                  </a:lnTo>
                  <a:lnTo>
                    <a:pt x="237576" y="64187"/>
                  </a:lnTo>
                  <a:lnTo>
                    <a:pt x="234936" y="64187"/>
                  </a:lnTo>
                  <a:lnTo>
                    <a:pt x="234936" y="61686"/>
                  </a:lnTo>
                  <a:lnTo>
                    <a:pt x="222015" y="59047"/>
                  </a:lnTo>
                  <a:lnTo>
                    <a:pt x="216874" y="56546"/>
                  </a:lnTo>
                  <a:lnTo>
                    <a:pt x="209094" y="53906"/>
                  </a:lnTo>
                  <a:lnTo>
                    <a:pt x="198813" y="56546"/>
                  </a:lnTo>
                  <a:lnTo>
                    <a:pt x="198813" y="61686"/>
                  </a:lnTo>
                  <a:lnTo>
                    <a:pt x="193534" y="61686"/>
                  </a:lnTo>
                  <a:lnTo>
                    <a:pt x="188393" y="59047"/>
                  </a:lnTo>
                  <a:lnTo>
                    <a:pt x="183253" y="61686"/>
                  </a:lnTo>
                  <a:lnTo>
                    <a:pt x="183253" y="64187"/>
                  </a:lnTo>
                  <a:lnTo>
                    <a:pt x="180752" y="64187"/>
                  </a:lnTo>
                  <a:lnTo>
                    <a:pt x="178112" y="61686"/>
                  </a:lnTo>
                  <a:lnTo>
                    <a:pt x="178112" y="59047"/>
                  </a:lnTo>
                  <a:lnTo>
                    <a:pt x="175611" y="56546"/>
                  </a:lnTo>
                  <a:lnTo>
                    <a:pt x="175611" y="51405"/>
                  </a:lnTo>
                  <a:lnTo>
                    <a:pt x="167831" y="48766"/>
                  </a:lnTo>
                  <a:lnTo>
                    <a:pt x="165191" y="48766"/>
                  </a:lnTo>
                  <a:lnTo>
                    <a:pt x="162691" y="46126"/>
                  </a:lnTo>
                  <a:lnTo>
                    <a:pt x="162691" y="43625"/>
                  </a:lnTo>
                  <a:lnTo>
                    <a:pt x="162691" y="38484"/>
                  </a:lnTo>
                  <a:lnTo>
                    <a:pt x="162691" y="35984"/>
                  </a:lnTo>
                  <a:lnTo>
                    <a:pt x="157411" y="35984"/>
                  </a:lnTo>
                  <a:lnTo>
                    <a:pt x="154910" y="33344"/>
                  </a:lnTo>
                  <a:lnTo>
                    <a:pt x="152271" y="33344"/>
                  </a:lnTo>
                  <a:lnTo>
                    <a:pt x="147130" y="30843"/>
                  </a:lnTo>
                  <a:lnTo>
                    <a:pt x="144629" y="28203"/>
                  </a:lnTo>
                  <a:lnTo>
                    <a:pt x="139489" y="28203"/>
                  </a:lnTo>
                  <a:lnTo>
                    <a:pt x="139489" y="25703"/>
                  </a:lnTo>
                  <a:lnTo>
                    <a:pt x="134348" y="25703"/>
                  </a:lnTo>
                  <a:lnTo>
                    <a:pt x="134348" y="23063"/>
                  </a:lnTo>
                  <a:lnTo>
                    <a:pt x="126568" y="23063"/>
                  </a:lnTo>
                  <a:lnTo>
                    <a:pt x="121427" y="23063"/>
                  </a:lnTo>
                  <a:lnTo>
                    <a:pt x="121427" y="25703"/>
                  </a:lnTo>
                  <a:lnTo>
                    <a:pt x="116148" y="25703"/>
                  </a:lnTo>
                  <a:lnTo>
                    <a:pt x="116148" y="23063"/>
                  </a:lnTo>
                  <a:lnTo>
                    <a:pt x="113647" y="20562"/>
                  </a:lnTo>
                  <a:lnTo>
                    <a:pt x="111007" y="20562"/>
                  </a:lnTo>
                  <a:lnTo>
                    <a:pt x="111007" y="17922"/>
                  </a:lnTo>
                  <a:lnTo>
                    <a:pt x="105867" y="12782"/>
                  </a:lnTo>
                  <a:lnTo>
                    <a:pt x="105867" y="10281"/>
                  </a:lnTo>
                  <a:lnTo>
                    <a:pt x="105867" y="5140"/>
                  </a:lnTo>
                  <a:lnTo>
                    <a:pt x="100727" y="7641"/>
                  </a:lnTo>
                  <a:lnTo>
                    <a:pt x="98087" y="10281"/>
                  </a:lnTo>
                  <a:lnTo>
                    <a:pt x="90445" y="10281"/>
                  </a:lnTo>
                  <a:lnTo>
                    <a:pt x="90445" y="15422"/>
                  </a:lnTo>
                  <a:lnTo>
                    <a:pt x="85305" y="17922"/>
                  </a:lnTo>
                  <a:lnTo>
                    <a:pt x="80164" y="12782"/>
                  </a:lnTo>
                  <a:lnTo>
                    <a:pt x="77524" y="5140"/>
                  </a:lnTo>
                  <a:lnTo>
                    <a:pt x="74746" y="7641"/>
                  </a:lnTo>
                  <a:lnTo>
                    <a:pt x="74746" y="5140"/>
                  </a:lnTo>
                  <a:lnTo>
                    <a:pt x="74746" y="10281"/>
                  </a:lnTo>
                  <a:lnTo>
                    <a:pt x="72245" y="10281"/>
                  </a:lnTo>
                  <a:lnTo>
                    <a:pt x="72245" y="12782"/>
                  </a:lnTo>
                  <a:lnTo>
                    <a:pt x="64465" y="12782"/>
                  </a:lnTo>
                  <a:lnTo>
                    <a:pt x="64465" y="15422"/>
                  </a:lnTo>
                  <a:lnTo>
                    <a:pt x="61964" y="15422"/>
                  </a:lnTo>
                  <a:lnTo>
                    <a:pt x="54184" y="15422"/>
                  </a:lnTo>
                  <a:lnTo>
                    <a:pt x="54184" y="7641"/>
                  </a:lnTo>
                  <a:lnTo>
                    <a:pt x="54184" y="2501"/>
                  </a:lnTo>
                  <a:lnTo>
                    <a:pt x="49043" y="2501"/>
                  </a:lnTo>
                  <a:lnTo>
                    <a:pt x="46404" y="0"/>
                  </a:lnTo>
                  <a:lnTo>
                    <a:pt x="41263" y="2501"/>
                  </a:lnTo>
                  <a:lnTo>
                    <a:pt x="43903" y="2501"/>
                  </a:lnTo>
                  <a:lnTo>
                    <a:pt x="43903" y="7641"/>
                  </a:lnTo>
                  <a:lnTo>
                    <a:pt x="46404" y="12782"/>
                  </a:lnTo>
                  <a:lnTo>
                    <a:pt x="41263" y="15422"/>
                  </a:lnTo>
                  <a:lnTo>
                    <a:pt x="30982" y="23063"/>
                  </a:lnTo>
                  <a:lnTo>
                    <a:pt x="33483" y="30843"/>
                  </a:lnTo>
                  <a:lnTo>
                    <a:pt x="33483" y="33344"/>
                  </a:lnTo>
                  <a:lnTo>
                    <a:pt x="36122" y="40985"/>
                  </a:lnTo>
                  <a:lnTo>
                    <a:pt x="33483" y="43625"/>
                  </a:lnTo>
                  <a:lnTo>
                    <a:pt x="28342" y="43625"/>
                  </a:lnTo>
                  <a:lnTo>
                    <a:pt x="25841" y="46126"/>
                  </a:lnTo>
                  <a:lnTo>
                    <a:pt x="23202" y="46126"/>
                  </a:lnTo>
                  <a:lnTo>
                    <a:pt x="23202" y="43625"/>
                  </a:lnTo>
                  <a:lnTo>
                    <a:pt x="18061" y="43625"/>
                  </a:lnTo>
                  <a:lnTo>
                    <a:pt x="18061" y="48766"/>
                  </a:lnTo>
                  <a:lnTo>
                    <a:pt x="15421" y="51405"/>
                  </a:lnTo>
                  <a:lnTo>
                    <a:pt x="15421" y="53906"/>
                  </a:lnTo>
                  <a:lnTo>
                    <a:pt x="10281" y="59047"/>
                  </a:lnTo>
                  <a:lnTo>
                    <a:pt x="10281" y="56546"/>
                  </a:lnTo>
                  <a:lnTo>
                    <a:pt x="2640" y="59047"/>
                  </a:lnTo>
                  <a:lnTo>
                    <a:pt x="0" y="59047"/>
                  </a:lnTo>
                  <a:lnTo>
                    <a:pt x="0" y="5654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C060090E-6B93-40EB-8027-6EDD911EB96C}"/>
                </a:ext>
              </a:extLst>
            </p:cNvPr>
            <p:cNvSpPr/>
            <p:nvPr/>
          </p:nvSpPr>
          <p:spPr>
            <a:xfrm>
              <a:off x="8423046" y="2454959"/>
              <a:ext cx="194506" cy="97253"/>
            </a:xfrm>
            <a:custGeom>
              <a:avLst/>
              <a:gdLst>
                <a:gd name="connsiteX0" fmla="*/ 203954 w 194506"/>
                <a:gd name="connsiteY0" fmla="*/ 0 h 97253"/>
                <a:gd name="connsiteX1" fmla="*/ 201314 w 194506"/>
                <a:gd name="connsiteY1" fmla="*/ 2501 h 97253"/>
                <a:gd name="connsiteX2" fmla="*/ 198813 w 194506"/>
                <a:gd name="connsiteY2" fmla="*/ 0 h 97253"/>
                <a:gd name="connsiteX3" fmla="*/ 196174 w 194506"/>
                <a:gd name="connsiteY3" fmla="*/ 0 h 97253"/>
                <a:gd name="connsiteX4" fmla="*/ 196174 w 194506"/>
                <a:gd name="connsiteY4" fmla="*/ 5141 h 97253"/>
                <a:gd name="connsiteX5" fmla="*/ 191033 w 194506"/>
                <a:gd name="connsiteY5" fmla="*/ 7641 h 97253"/>
                <a:gd name="connsiteX6" fmla="*/ 185893 w 194506"/>
                <a:gd name="connsiteY6" fmla="*/ 17922 h 97253"/>
                <a:gd name="connsiteX7" fmla="*/ 183253 w 194506"/>
                <a:gd name="connsiteY7" fmla="*/ 15283 h 97253"/>
                <a:gd name="connsiteX8" fmla="*/ 180752 w 194506"/>
                <a:gd name="connsiteY8" fmla="*/ 17922 h 97253"/>
                <a:gd name="connsiteX9" fmla="*/ 180752 w 194506"/>
                <a:gd name="connsiteY9" fmla="*/ 15283 h 97253"/>
                <a:gd name="connsiteX10" fmla="*/ 175611 w 194506"/>
                <a:gd name="connsiteY10" fmla="*/ 15283 h 97253"/>
                <a:gd name="connsiteX11" fmla="*/ 170471 w 194506"/>
                <a:gd name="connsiteY11" fmla="*/ 15283 h 97253"/>
                <a:gd name="connsiteX12" fmla="*/ 165330 w 194506"/>
                <a:gd name="connsiteY12" fmla="*/ 15283 h 97253"/>
                <a:gd name="connsiteX13" fmla="*/ 162691 w 194506"/>
                <a:gd name="connsiteY13" fmla="*/ 15283 h 97253"/>
                <a:gd name="connsiteX14" fmla="*/ 167831 w 194506"/>
                <a:gd name="connsiteY14" fmla="*/ 20423 h 97253"/>
                <a:gd name="connsiteX15" fmla="*/ 170471 w 194506"/>
                <a:gd name="connsiteY15" fmla="*/ 20423 h 97253"/>
                <a:gd name="connsiteX16" fmla="*/ 172972 w 194506"/>
                <a:gd name="connsiteY16" fmla="*/ 23063 h 97253"/>
                <a:gd name="connsiteX17" fmla="*/ 175611 w 194506"/>
                <a:gd name="connsiteY17" fmla="*/ 23063 h 97253"/>
                <a:gd name="connsiteX18" fmla="*/ 175611 w 194506"/>
                <a:gd name="connsiteY18" fmla="*/ 28203 h 97253"/>
                <a:gd name="connsiteX19" fmla="*/ 172972 w 194506"/>
                <a:gd name="connsiteY19" fmla="*/ 28203 h 97253"/>
                <a:gd name="connsiteX20" fmla="*/ 170471 w 194506"/>
                <a:gd name="connsiteY20" fmla="*/ 30704 h 97253"/>
                <a:gd name="connsiteX21" fmla="*/ 165330 w 194506"/>
                <a:gd name="connsiteY21" fmla="*/ 30704 h 97253"/>
                <a:gd name="connsiteX22" fmla="*/ 154910 w 194506"/>
                <a:gd name="connsiteY22" fmla="*/ 30704 h 97253"/>
                <a:gd name="connsiteX23" fmla="*/ 149770 w 194506"/>
                <a:gd name="connsiteY23" fmla="*/ 33344 h 97253"/>
                <a:gd name="connsiteX24" fmla="*/ 147130 w 194506"/>
                <a:gd name="connsiteY24" fmla="*/ 35845 h 97253"/>
                <a:gd name="connsiteX25" fmla="*/ 141990 w 194506"/>
                <a:gd name="connsiteY25" fmla="*/ 35845 h 97253"/>
                <a:gd name="connsiteX26" fmla="*/ 139489 w 194506"/>
                <a:gd name="connsiteY26" fmla="*/ 30704 h 97253"/>
                <a:gd name="connsiteX27" fmla="*/ 139489 w 194506"/>
                <a:gd name="connsiteY27" fmla="*/ 28203 h 97253"/>
                <a:gd name="connsiteX28" fmla="*/ 136849 w 194506"/>
                <a:gd name="connsiteY28" fmla="*/ 28203 h 97253"/>
                <a:gd name="connsiteX29" fmla="*/ 136849 w 194506"/>
                <a:gd name="connsiteY29" fmla="*/ 30704 h 97253"/>
                <a:gd name="connsiteX30" fmla="*/ 136849 w 194506"/>
                <a:gd name="connsiteY30" fmla="*/ 28203 h 97253"/>
                <a:gd name="connsiteX31" fmla="*/ 134348 w 194506"/>
                <a:gd name="connsiteY31" fmla="*/ 28203 h 97253"/>
                <a:gd name="connsiteX32" fmla="*/ 134348 w 194506"/>
                <a:gd name="connsiteY32" fmla="*/ 25564 h 97253"/>
                <a:gd name="connsiteX33" fmla="*/ 131709 w 194506"/>
                <a:gd name="connsiteY33" fmla="*/ 23063 h 97253"/>
                <a:gd name="connsiteX34" fmla="*/ 129208 w 194506"/>
                <a:gd name="connsiteY34" fmla="*/ 23063 h 97253"/>
                <a:gd name="connsiteX35" fmla="*/ 123789 w 194506"/>
                <a:gd name="connsiteY35" fmla="*/ 23063 h 97253"/>
                <a:gd name="connsiteX36" fmla="*/ 118649 w 194506"/>
                <a:gd name="connsiteY36" fmla="*/ 23063 h 97253"/>
                <a:gd name="connsiteX37" fmla="*/ 116148 w 194506"/>
                <a:gd name="connsiteY37" fmla="*/ 23063 h 97253"/>
                <a:gd name="connsiteX38" fmla="*/ 116148 w 194506"/>
                <a:gd name="connsiteY38" fmla="*/ 25564 h 97253"/>
                <a:gd name="connsiteX39" fmla="*/ 110869 w 194506"/>
                <a:gd name="connsiteY39" fmla="*/ 25564 h 97253"/>
                <a:gd name="connsiteX40" fmla="*/ 105728 w 194506"/>
                <a:gd name="connsiteY40" fmla="*/ 23063 h 97253"/>
                <a:gd name="connsiteX41" fmla="*/ 105728 w 194506"/>
                <a:gd name="connsiteY41" fmla="*/ 25564 h 97253"/>
                <a:gd name="connsiteX42" fmla="*/ 103227 w 194506"/>
                <a:gd name="connsiteY42" fmla="*/ 28203 h 97253"/>
                <a:gd name="connsiteX43" fmla="*/ 103227 w 194506"/>
                <a:gd name="connsiteY43" fmla="*/ 30704 h 97253"/>
                <a:gd name="connsiteX44" fmla="*/ 100588 w 194506"/>
                <a:gd name="connsiteY44" fmla="*/ 30704 h 97253"/>
                <a:gd name="connsiteX45" fmla="*/ 100588 w 194506"/>
                <a:gd name="connsiteY45" fmla="*/ 33344 h 97253"/>
                <a:gd name="connsiteX46" fmla="*/ 98087 w 194506"/>
                <a:gd name="connsiteY46" fmla="*/ 33344 h 97253"/>
                <a:gd name="connsiteX47" fmla="*/ 92946 w 194506"/>
                <a:gd name="connsiteY47" fmla="*/ 38484 h 97253"/>
                <a:gd name="connsiteX48" fmla="*/ 92946 w 194506"/>
                <a:gd name="connsiteY48" fmla="*/ 40985 h 97253"/>
                <a:gd name="connsiteX49" fmla="*/ 87806 w 194506"/>
                <a:gd name="connsiteY49" fmla="*/ 40985 h 97253"/>
                <a:gd name="connsiteX50" fmla="*/ 85166 w 194506"/>
                <a:gd name="connsiteY50" fmla="*/ 40985 h 97253"/>
                <a:gd name="connsiteX51" fmla="*/ 82665 w 194506"/>
                <a:gd name="connsiteY51" fmla="*/ 43625 h 97253"/>
                <a:gd name="connsiteX52" fmla="*/ 80025 w 194506"/>
                <a:gd name="connsiteY52" fmla="*/ 43625 h 97253"/>
                <a:gd name="connsiteX53" fmla="*/ 82665 w 194506"/>
                <a:gd name="connsiteY53" fmla="*/ 46126 h 97253"/>
                <a:gd name="connsiteX54" fmla="*/ 82665 w 194506"/>
                <a:gd name="connsiteY54" fmla="*/ 51266 h 97253"/>
                <a:gd name="connsiteX55" fmla="*/ 85166 w 194506"/>
                <a:gd name="connsiteY55" fmla="*/ 56407 h 97253"/>
                <a:gd name="connsiteX56" fmla="*/ 82665 w 194506"/>
                <a:gd name="connsiteY56" fmla="*/ 56407 h 97253"/>
                <a:gd name="connsiteX57" fmla="*/ 87806 w 194506"/>
                <a:gd name="connsiteY57" fmla="*/ 58908 h 97253"/>
                <a:gd name="connsiteX58" fmla="*/ 85166 w 194506"/>
                <a:gd name="connsiteY58" fmla="*/ 61547 h 97253"/>
                <a:gd name="connsiteX59" fmla="*/ 87806 w 194506"/>
                <a:gd name="connsiteY59" fmla="*/ 66688 h 97253"/>
                <a:gd name="connsiteX60" fmla="*/ 87806 w 194506"/>
                <a:gd name="connsiteY60" fmla="*/ 69189 h 97253"/>
                <a:gd name="connsiteX61" fmla="*/ 85166 w 194506"/>
                <a:gd name="connsiteY61" fmla="*/ 69189 h 97253"/>
                <a:gd name="connsiteX62" fmla="*/ 85166 w 194506"/>
                <a:gd name="connsiteY62" fmla="*/ 74329 h 97253"/>
                <a:gd name="connsiteX63" fmla="*/ 82665 w 194506"/>
                <a:gd name="connsiteY63" fmla="*/ 74329 h 97253"/>
                <a:gd name="connsiteX64" fmla="*/ 82665 w 194506"/>
                <a:gd name="connsiteY64" fmla="*/ 76969 h 97253"/>
                <a:gd name="connsiteX65" fmla="*/ 82665 w 194506"/>
                <a:gd name="connsiteY65" fmla="*/ 82109 h 97253"/>
                <a:gd name="connsiteX66" fmla="*/ 82665 w 194506"/>
                <a:gd name="connsiteY66" fmla="*/ 84610 h 97253"/>
                <a:gd name="connsiteX67" fmla="*/ 80025 w 194506"/>
                <a:gd name="connsiteY67" fmla="*/ 87250 h 97253"/>
                <a:gd name="connsiteX68" fmla="*/ 82665 w 194506"/>
                <a:gd name="connsiteY68" fmla="*/ 87250 h 97253"/>
                <a:gd name="connsiteX69" fmla="*/ 77386 w 194506"/>
                <a:gd name="connsiteY69" fmla="*/ 89890 h 97253"/>
                <a:gd name="connsiteX70" fmla="*/ 77386 w 194506"/>
                <a:gd name="connsiteY70" fmla="*/ 92529 h 97253"/>
                <a:gd name="connsiteX71" fmla="*/ 67105 w 194506"/>
                <a:gd name="connsiteY71" fmla="*/ 92529 h 97253"/>
                <a:gd name="connsiteX72" fmla="*/ 67105 w 194506"/>
                <a:gd name="connsiteY72" fmla="*/ 95030 h 97253"/>
                <a:gd name="connsiteX73" fmla="*/ 64465 w 194506"/>
                <a:gd name="connsiteY73" fmla="*/ 95030 h 97253"/>
                <a:gd name="connsiteX74" fmla="*/ 64465 w 194506"/>
                <a:gd name="connsiteY74" fmla="*/ 92529 h 97253"/>
                <a:gd name="connsiteX75" fmla="*/ 59325 w 194506"/>
                <a:gd name="connsiteY75" fmla="*/ 89890 h 97253"/>
                <a:gd name="connsiteX76" fmla="*/ 56824 w 194506"/>
                <a:gd name="connsiteY76" fmla="*/ 89890 h 97253"/>
                <a:gd name="connsiteX77" fmla="*/ 56824 w 194506"/>
                <a:gd name="connsiteY77" fmla="*/ 92529 h 97253"/>
                <a:gd name="connsiteX78" fmla="*/ 54184 w 194506"/>
                <a:gd name="connsiteY78" fmla="*/ 89890 h 97253"/>
                <a:gd name="connsiteX79" fmla="*/ 56824 w 194506"/>
                <a:gd name="connsiteY79" fmla="*/ 87250 h 97253"/>
                <a:gd name="connsiteX80" fmla="*/ 51683 w 194506"/>
                <a:gd name="connsiteY80" fmla="*/ 84610 h 97253"/>
                <a:gd name="connsiteX81" fmla="*/ 46404 w 194506"/>
                <a:gd name="connsiteY81" fmla="*/ 84610 h 97253"/>
                <a:gd name="connsiteX82" fmla="*/ 43903 w 194506"/>
                <a:gd name="connsiteY82" fmla="*/ 87250 h 97253"/>
                <a:gd name="connsiteX83" fmla="*/ 43903 w 194506"/>
                <a:gd name="connsiteY83" fmla="*/ 84610 h 97253"/>
                <a:gd name="connsiteX84" fmla="*/ 38762 w 194506"/>
                <a:gd name="connsiteY84" fmla="*/ 84610 h 97253"/>
                <a:gd name="connsiteX85" fmla="*/ 36123 w 194506"/>
                <a:gd name="connsiteY85" fmla="*/ 84610 h 97253"/>
                <a:gd name="connsiteX86" fmla="*/ 36123 w 194506"/>
                <a:gd name="connsiteY86" fmla="*/ 87250 h 97253"/>
                <a:gd name="connsiteX87" fmla="*/ 30982 w 194506"/>
                <a:gd name="connsiteY87" fmla="*/ 87250 h 97253"/>
                <a:gd name="connsiteX88" fmla="*/ 28342 w 194506"/>
                <a:gd name="connsiteY88" fmla="*/ 84610 h 97253"/>
                <a:gd name="connsiteX89" fmla="*/ 28342 w 194506"/>
                <a:gd name="connsiteY89" fmla="*/ 89890 h 97253"/>
                <a:gd name="connsiteX90" fmla="*/ 30982 w 194506"/>
                <a:gd name="connsiteY90" fmla="*/ 97670 h 97253"/>
                <a:gd name="connsiteX91" fmla="*/ 28342 w 194506"/>
                <a:gd name="connsiteY91" fmla="*/ 102672 h 97253"/>
                <a:gd name="connsiteX92" fmla="*/ 25842 w 194506"/>
                <a:gd name="connsiteY92" fmla="*/ 100171 h 97253"/>
                <a:gd name="connsiteX93" fmla="*/ 23202 w 194506"/>
                <a:gd name="connsiteY93" fmla="*/ 102672 h 97253"/>
                <a:gd name="connsiteX94" fmla="*/ 18061 w 194506"/>
                <a:gd name="connsiteY94" fmla="*/ 97670 h 97253"/>
                <a:gd name="connsiteX95" fmla="*/ 10281 w 194506"/>
                <a:gd name="connsiteY95" fmla="*/ 100171 h 97253"/>
                <a:gd name="connsiteX96" fmla="*/ 7780 w 194506"/>
                <a:gd name="connsiteY96" fmla="*/ 100171 h 97253"/>
                <a:gd name="connsiteX97" fmla="*/ 7780 w 194506"/>
                <a:gd name="connsiteY97" fmla="*/ 97670 h 97253"/>
                <a:gd name="connsiteX98" fmla="*/ 2640 w 194506"/>
                <a:gd name="connsiteY98" fmla="*/ 97670 h 97253"/>
                <a:gd name="connsiteX99" fmla="*/ 0 w 194506"/>
                <a:gd name="connsiteY99" fmla="*/ 100171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94506" h="97253">
                  <a:moveTo>
                    <a:pt x="203954" y="0"/>
                  </a:moveTo>
                  <a:lnTo>
                    <a:pt x="201314" y="2501"/>
                  </a:lnTo>
                  <a:lnTo>
                    <a:pt x="198813" y="0"/>
                  </a:lnTo>
                  <a:lnTo>
                    <a:pt x="196174" y="0"/>
                  </a:lnTo>
                  <a:lnTo>
                    <a:pt x="196174" y="5141"/>
                  </a:lnTo>
                  <a:lnTo>
                    <a:pt x="191033" y="7641"/>
                  </a:lnTo>
                  <a:lnTo>
                    <a:pt x="185893" y="17922"/>
                  </a:lnTo>
                  <a:lnTo>
                    <a:pt x="183253" y="15283"/>
                  </a:lnTo>
                  <a:lnTo>
                    <a:pt x="180752" y="17922"/>
                  </a:lnTo>
                  <a:lnTo>
                    <a:pt x="180752" y="15283"/>
                  </a:lnTo>
                  <a:lnTo>
                    <a:pt x="175611" y="15283"/>
                  </a:lnTo>
                  <a:lnTo>
                    <a:pt x="170471" y="15283"/>
                  </a:lnTo>
                  <a:lnTo>
                    <a:pt x="165330" y="15283"/>
                  </a:lnTo>
                  <a:lnTo>
                    <a:pt x="162691" y="15283"/>
                  </a:lnTo>
                  <a:lnTo>
                    <a:pt x="167831" y="20423"/>
                  </a:lnTo>
                  <a:lnTo>
                    <a:pt x="170471" y="20423"/>
                  </a:lnTo>
                  <a:lnTo>
                    <a:pt x="172972" y="23063"/>
                  </a:lnTo>
                  <a:lnTo>
                    <a:pt x="175611" y="23063"/>
                  </a:lnTo>
                  <a:lnTo>
                    <a:pt x="175611" y="28203"/>
                  </a:lnTo>
                  <a:lnTo>
                    <a:pt x="172972" y="28203"/>
                  </a:lnTo>
                  <a:lnTo>
                    <a:pt x="170471" y="30704"/>
                  </a:lnTo>
                  <a:lnTo>
                    <a:pt x="165330" y="30704"/>
                  </a:lnTo>
                  <a:lnTo>
                    <a:pt x="154910" y="30704"/>
                  </a:lnTo>
                  <a:lnTo>
                    <a:pt x="149770" y="33344"/>
                  </a:lnTo>
                  <a:lnTo>
                    <a:pt x="147130" y="35845"/>
                  </a:lnTo>
                  <a:lnTo>
                    <a:pt x="141990" y="35845"/>
                  </a:lnTo>
                  <a:lnTo>
                    <a:pt x="139489" y="30704"/>
                  </a:lnTo>
                  <a:lnTo>
                    <a:pt x="139489" y="28203"/>
                  </a:lnTo>
                  <a:lnTo>
                    <a:pt x="136849" y="28203"/>
                  </a:lnTo>
                  <a:lnTo>
                    <a:pt x="136849" y="30704"/>
                  </a:lnTo>
                  <a:lnTo>
                    <a:pt x="136849" y="28203"/>
                  </a:lnTo>
                  <a:lnTo>
                    <a:pt x="134348" y="28203"/>
                  </a:lnTo>
                  <a:lnTo>
                    <a:pt x="134348" y="25564"/>
                  </a:lnTo>
                  <a:lnTo>
                    <a:pt x="131709" y="23063"/>
                  </a:lnTo>
                  <a:lnTo>
                    <a:pt x="129208" y="23063"/>
                  </a:lnTo>
                  <a:lnTo>
                    <a:pt x="123789" y="23063"/>
                  </a:lnTo>
                  <a:lnTo>
                    <a:pt x="118649" y="23063"/>
                  </a:lnTo>
                  <a:lnTo>
                    <a:pt x="116148" y="23063"/>
                  </a:lnTo>
                  <a:lnTo>
                    <a:pt x="116148" y="25564"/>
                  </a:lnTo>
                  <a:lnTo>
                    <a:pt x="110869" y="25564"/>
                  </a:lnTo>
                  <a:lnTo>
                    <a:pt x="105728" y="23063"/>
                  </a:lnTo>
                  <a:lnTo>
                    <a:pt x="105728" y="25564"/>
                  </a:lnTo>
                  <a:lnTo>
                    <a:pt x="103227" y="28203"/>
                  </a:lnTo>
                  <a:lnTo>
                    <a:pt x="103227" y="30704"/>
                  </a:lnTo>
                  <a:lnTo>
                    <a:pt x="100588" y="30704"/>
                  </a:lnTo>
                  <a:lnTo>
                    <a:pt x="100588" y="33344"/>
                  </a:lnTo>
                  <a:lnTo>
                    <a:pt x="98087" y="33344"/>
                  </a:lnTo>
                  <a:lnTo>
                    <a:pt x="92946" y="38484"/>
                  </a:lnTo>
                  <a:lnTo>
                    <a:pt x="92946" y="40985"/>
                  </a:lnTo>
                  <a:lnTo>
                    <a:pt x="87806" y="40985"/>
                  </a:lnTo>
                  <a:lnTo>
                    <a:pt x="85166" y="40985"/>
                  </a:lnTo>
                  <a:lnTo>
                    <a:pt x="82665" y="43625"/>
                  </a:lnTo>
                  <a:lnTo>
                    <a:pt x="80025" y="43625"/>
                  </a:lnTo>
                  <a:lnTo>
                    <a:pt x="82665" y="46126"/>
                  </a:lnTo>
                  <a:lnTo>
                    <a:pt x="82665" y="51266"/>
                  </a:lnTo>
                  <a:lnTo>
                    <a:pt x="85166" y="56407"/>
                  </a:lnTo>
                  <a:lnTo>
                    <a:pt x="82665" y="56407"/>
                  </a:lnTo>
                  <a:lnTo>
                    <a:pt x="87806" y="58908"/>
                  </a:lnTo>
                  <a:lnTo>
                    <a:pt x="85166" y="61547"/>
                  </a:lnTo>
                  <a:lnTo>
                    <a:pt x="87806" y="66688"/>
                  </a:lnTo>
                  <a:lnTo>
                    <a:pt x="87806" y="69189"/>
                  </a:lnTo>
                  <a:lnTo>
                    <a:pt x="85166" y="69189"/>
                  </a:lnTo>
                  <a:lnTo>
                    <a:pt x="85166" y="74329"/>
                  </a:lnTo>
                  <a:lnTo>
                    <a:pt x="82665" y="74329"/>
                  </a:lnTo>
                  <a:lnTo>
                    <a:pt x="82665" y="76969"/>
                  </a:lnTo>
                  <a:lnTo>
                    <a:pt x="82665" y="82109"/>
                  </a:lnTo>
                  <a:lnTo>
                    <a:pt x="82665" y="84610"/>
                  </a:lnTo>
                  <a:lnTo>
                    <a:pt x="80025" y="87250"/>
                  </a:lnTo>
                  <a:lnTo>
                    <a:pt x="82665" y="87250"/>
                  </a:lnTo>
                  <a:lnTo>
                    <a:pt x="77386" y="89890"/>
                  </a:lnTo>
                  <a:lnTo>
                    <a:pt x="77386" y="92529"/>
                  </a:lnTo>
                  <a:lnTo>
                    <a:pt x="67105" y="92529"/>
                  </a:lnTo>
                  <a:lnTo>
                    <a:pt x="67105" y="95030"/>
                  </a:lnTo>
                  <a:lnTo>
                    <a:pt x="64465" y="95030"/>
                  </a:lnTo>
                  <a:lnTo>
                    <a:pt x="64465" y="92529"/>
                  </a:lnTo>
                  <a:lnTo>
                    <a:pt x="59325" y="89890"/>
                  </a:lnTo>
                  <a:lnTo>
                    <a:pt x="56824" y="89890"/>
                  </a:lnTo>
                  <a:lnTo>
                    <a:pt x="56824" y="92529"/>
                  </a:lnTo>
                  <a:lnTo>
                    <a:pt x="54184" y="89890"/>
                  </a:lnTo>
                  <a:lnTo>
                    <a:pt x="56824" y="87250"/>
                  </a:lnTo>
                  <a:lnTo>
                    <a:pt x="51683" y="84610"/>
                  </a:lnTo>
                  <a:lnTo>
                    <a:pt x="46404" y="84610"/>
                  </a:lnTo>
                  <a:lnTo>
                    <a:pt x="43903" y="87250"/>
                  </a:lnTo>
                  <a:lnTo>
                    <a:pt x="43903" y="84610"/>
                  </a:lnTo>
                  <a:lnTo>
                    <a:pt x="38762" y="84610"/>
                  </a:lnTo>
                  <a:lnTo>
                    <a:pt x="36123" y="84610"/>
                  </a:lnTo>
                  <a:lnTo>
                    <a:pt x="36123" y="87250"/>
                  </a:lnTo>
                  <a:lnTo>
                    <a:pt x="30982" y="87250"/>
                  </a:lnTo>
                  <a:lnTo>
                    <a:pt x="28342" y="84610"/>
                  </a:lnTo>
                  <a:lnTo>
                    <a:pt x="28342" y="89890"/>
                  </a:lnTo>
                  <a:lnTo>
                    <a:pt x="30982" y="97670"/>
                  </a:lnTo>
                  <a:lnTo>
                    <a:pt x="28342" y="102672"/>
                  </a:lnTo>
                  <a:lnTo>
                    <a:pt x="25842" y="100171"/>
                  </a:lnTo>
                  <a:lnTo>
                    <a:pt x="23202" y="102672"/>
                  </a:lnTo>
                  <a:lnTo>
                    <a:pt x="18061" y="97670"/>
                  </a:lnTo>
                  <a:lnTo>
                    <a:pt x="10281" y="100171"/>
                  </a:lnTo>
                  <a:lnTo>
                    <a:pt x="7780" y="100171"/>
                  </a:lnTo>
                  <a:lnTo>
                    <a:pt x="7780" y="97670"/>
                  </a:lnTo>
                  <a:lnTo>
                    <a:pt x="2640" y="97670"/>
                  </a:lnTo>
                  <a:lnTo>
                    <a:pt x="0" y="10017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852F720D-7E43-4BDC-A50C-38D976B1A8CB}"/>
                </a:ext>
              </a:extLst>
            </p:cNvPr>
            <p:cNvSpPr/>
            <p:nvPr/>
          </p:nvSpPr>
          <p:spPr>
            <a:xfrm>
              <a:off x="8407625" y="2552629"/>
              <a:ext cx="13893" cy="13893"/>
            </a:xfrm>
            <a:custGeom>
              <a:avLst/>
              <a:gdLst>
                <a:gd name="connsiteX0" fmla="*/ 15422 w 13893"/>
                <a:gd name="connsiteY0" fmla="*/ 2501 h 0"/>
                <a:gd name="connsiteX1" fmla="*/ 7780 w 13893"/>
                <a:gd name="connsiteY1" fmla="*/ 0 h 0"/>
                <a:gd name="connsiteX2" fmla="*/ 2640 w 13893"/>
                <a:gd name="connsiteY2" fmla="*/ 0 h 0"/>
                <a:gd name="connsiteX3" fmla="*/ 0 w 13893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3">
                  <a:moveTo>
                    <a:pt x="15422" y="2501"/>
                  </a:moveTo>
                  <a:lnTo>
                    <a:pt x="7780" y="0"/>
                  </a:lnTo>
                  <a:lnTo>
                    <a:pt x="2640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204F4B0D-2C7C-4E08-89FA-90BA810D3DF9}"/>
                </a:ext>
              </a:extLst>
            </p:cNvPr>
            <p:cNvSpPr/>
            <p:nvPr/>
          </p:nvSpPr>
          <p:spPr>
            <a:xfrm>
              <a:off x="8407625" y="2552629"/>
              <a:ext cx="111146" cy="41680"/>
            </a:xfrm>
            <a:custGeom>
              <a:avLst/>
              <a:gdLst>
                <a:gd name="connsiteX0" fmla="*/ 116009 w 111146"/>
                <a:gd name="connsiteY0" fmla="*/ 43625 h 41679"/>
                <a:gd name="connsiteX1" fmla="*/ 105728 w 111146"/>
                <a:gd name="connsiteY1" fmla="*/ 43625 h 41679"/>
                <a:gd name="connsiteX2" fmla="*/ 100588 w 111146"/>
                <a:gd name="connsiteY2" fmla="*/ 38484 h 41679"/>
                <a:gd name="connsiteX3" fmla="*/ 100588 w 111146"/>
                <a:gd name="connsiteY3" fmla="*/ 35845 h 41679"/>
                <a:gd name="connsiteX4" fmla="*/ 95447 w 111146"/>
                <a:gd name="connsiteY4" fmla="*/ 35845 h 41679"/>
                <a:gd name="connsiteX5" fmla="*/ 92807 w 111146"/>
                <a:gd name="connsiteY5" fmla="*/ 38484 h 41679"/>
                <a:gd name="connsiteX6" fmla="*/ 82526 w 111146"/>
                <a:gd name="connsiteY6" fmla="*/ 38484 h 41679"/>
                <a:gd name="connsiteX7" fmla="*/ 79887 w 111146"/>
                <a:gd name="connsiteY7" fmla="*/ 35845 h 41679"/>
                <a:gd name="connsiteX8" fmla="*/ 74746 w 111146"/>
                <a:gd name="connsiteY8" fmla="*/ 28203 h 41679"/>
                <a:gd name="connsiteX9" fmla="*/ 67105 w 111146"/>
                <a:gd name="connsiteY9" fmla="*/ 23063 h 41679"/>
                <a:gd name="connsiteX10" fmla="*/ 61825 w 111146"/>
                <a:gd name="connsiteY10" fmla="*/ 20423 h 41679"/>
                <a:gd name="connsiteX11" fmla="*/ 46404 w 111146"/>
                <a:gd name="connsiteY11" fmla="*/ 25564 h 41679"/>
                <a:gd name="connsiteX12" fmla="*/ 41263 w 111146"/>
                <a:gd name="connsiteY12" fmla="*/ 30704 h 41679"/>
                <a:gd name="connsiteX13" fmla="*/ 30843 w 111146"/>
                <a:gd name="connsiteY13" fmla="*/ 35845 h 41679"/>
                <a:gd name="connsiteX14" fmla="*/ 25703 w 111146"/>
                <a:gd name="connsiteY14" fmla="*/ 35845 h 41679"/>
                <a:gd name="connsiteX15" fmla="*/ 23202 w 111146"/>
                <a:gd name="connsiteY15" fmla="*/ 33344 h 41679"/>
                <a:gd name="connsiteX16" fmla="*/ 18061 w 111146"/>
                <a:gd name="connsiteY16" fmla="*/ 23063 h 41679"/>
                <a:gd name="connsiteX17" fmla="*/ 10281 w 111146"/>
                <a:gd name="connsiteY17" fmla="*/ 20423 h 41679"/>
                <a:gd name="connsiteX18" fmla="*/ 2640 w 111146"/>
                <a:gd name="connsiteY18" fmla="*/ 10142 h 41679"/>
                <a:gd name="connsiteX19" fmla="*/ 2640 w 111146"/>
                <a:gd name="connsiteY19" fmla="*/ 2501 h 41679"/>
                <a:gd name="connsiteX20" fmla="*/ 0 w 111146"/>
                <a:gd name="connsiteY20" fmla="*/ 0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1146" h="41679">
                  <a:moveTo>
                    <a:pt x="116009" y="43625"/>
                  </a:moveTo>
                  <a:lnTo>
                    <a:pt x="105728" y="43625"/>
                  </a:lnTo>
                  <a:lnTo>
                    <a:pt x="100588" y="38484"/>
                  </a:lnTo>
                  <a:lnTo>
                    <a:pt x="100588" y="35845"/>
                  </a:lnTo>
                  <a:lnTo>
                    <a:pt x="95447" y="35845"/>
                  </a:lnTo>
                  <a:lnTo>
                    <a:pt x="92807" y="38484"/>
                  </a:lnTo>
                  <a:lnTo>
                    <a:pt x="82526" y="38484"/>
                  </a:lnTo>
                  <a:lnTo>
                    <a:pt x="79887" y="35845"/>
                  </a:lnTo>
                  <a:lnTo>
                    <a:pt x="74746" y="28203"/>
                  </a:lnTo>
                  <a:lnTo>
                    <a:pt x="67105" y="23063"/>
                  </a:lnTo>
                  <a:lnTo>
                    <a:pt x="61825" y="20423"/>
                  </a:lnTo>
                  <a:lnTo>
                    <a:pt x="46404" y="25564"/>
                  </a:lnTo>
                  <a:lnTo>
                    <a:pt x="41263" y="30704"/>
                  </a:lnTo>
                  <a:lnTo>
                    <a:pt x="30843" y="35845"/>
                  </a:lnTo>
                  <a:lnTo>
                    <a:pt x="25703" y="35845"/>
                  </a:lnTo>
                  <a:lnTo>
                    <a:pt x="23202" y="33344"/>
                  </a:lnTo>
                  <a:lnTo>
                    <a:pt x="18061" y="23063"/>
                  </a:lnTo>
                  <a:lnTo>
                    <a:pt x="10281" y="20423"/>
                  </a:lnTo>
                  <a:lnTo>
                    <a:pt x="2640" y="10142"/>
                  </a:lnTo>
                  <a:lnTo>
                    <a:pt x="2640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67072FF-BA92-4B3D-8265-DFF3CD57ED4C}"/>
                </a:ext>
              </a:extLst>
            </p:cNvPr>
            <p:cNvSpPr/>
            <p:nvPr/>
          </p:nvSpPr>
          <p:spPr>
            <a:xfrm>
              <a:off x="7454822" y="2503586"/>
              <a:ext cx="152826" cy="111146"/>
            </a:xfrm>
            <a:custGeom>
              <a:avLst/>
              <a:gdLst>
                <a:gd name="connsiteX0" fmla="*/ 0 w 152826"/>
                <a:gd name="connsiteY0" fmla="*/ 0 h 111146"/>
                <a:gd name="connsiteX1" fmla="*/ 0 w 152826"/>
                <a:gd name="connsiteY1" fmla="*/ 2640 h 111146"/>
                <a:gd name="connsiteX2" fmla="*/ 2501 w 152826"/>
                <a:gd name="connsiteY2" fmla="*/ 5141 h 111146"/>
                <a:gd name="connsiteX3" fmla="*/ 2501 w 152826"/>
                <a:gd name="connsiteY3" fmla="*/ 7780 h 111146"/>
                <a:gd name="connsiteX4" fmla="*/ 5141 w 152826"/>
                <a:gd name="connsiteY4" fmla="*/ 10281 h 111146"/>
                <a:gd name="connsiteX5" fmla="*/ 5141 w 152826"/>
                <a:gd name="connsiteY5" fmla="*/ 12921 h 111146"/>
                <a:gd name="connsiteX6" fmla="*/ 7641 w 152826"/>
                <a:gd name="connsiteY6" fmla="*/ 12921 h 111146"/>
                <a:gd name="connsiteX7" fmla="*/ 7641 w 152826"/>
                <a:gd name="connsiteY7" fmla="*/ 15422 h 111146"/>
                <a:gd name="connsiteX8" fmla="*/ 10420 w 152826"/>
                <a:gd name="connsiteY8" fmla="*/ 18061 h 111146"/>
                <a:gd name="connsiteX9" fmla="*/ 10420 w 152826"/>
                <a:gd name="connsiteY9" fmla="*/ 15422 h 111146"/>
                <a:gd name="connsiteX10" fmla="*/ 13060 w 152826"/>
                <a:gd name="connsiteY10" fmla="*/ 18061 h 111146"/>
                <a:gd name="connsiteX11" fmla="*/ 13060 w 152826"/>
                <a:gd name="connsiteY11" fmla="*/ 20562 h 111146"/>
                <a:gd name="connsiteX12" fmla="*/ 15561 w 152826"/>
                <a:gd name="connsiteY12" fmla="*/ 20562 h 111146"/>
                <a:gd name="connsiteX13" fmla="*/ 18200 w 152826"/>
                <a:gd name="connsiteY13" fmla="*/ 23202 h 111146"/>
                <a:gd name="connsiteX14" fmla="*/ 20701 w 152826"/>
                <a:gd name="connsiteY14" fmla="*/ 23202 h 111146"/>
                <a:gd name="connsiteX15" fmla="*/ 31121 w 152826"/>
                <a:gd name="connsiteY15" fmla="*/ 28342 h 111146"/>
                <a:gd name="connsiteX16" fmla="*/ 33622 w 152826"/>
                <a:gd name="connsiteY16" fmla="*/ 30843 h 111146"/>
                <a:gd name="connsiteX17" fmla="*/ 36262 w 152826"/>
                <a:gd name="connsiteY17" fmla="*/ 30843 h 111146"/>
                <a:gd name="connsiteX18" fmla="*/ 41402 w 152826"/>
                <a:gd name="connsiteY18" fmla="*/ 30843 h 111146"/>
                <a:gd name="connsiteX19" fmla="*/ 43903 w 152826"/>
                <a:gd name="connsiteY19" fmla="*/ 30843 h 111146"/>
                <a:gd name="connsiteX20" fmla="*/ 43903 w 152826"/>
                <a:gd name="connsiteY20" fmla="*/ 33483 h 111146"/>
                <a:gd name="connsiteX21" fmla="*/ 46543 w 152826"/>
                <a:gd name="connsiteY21" fmla="*/ 33483 h 111146"/>
                <a:gd name="connsiteX22" fmla="*/ 49182 w 152826"/>
                <a:gd name="connsiteY22" fmla="*/ 35984 h 111146"/>
                <a:gd name="connsiteX23" fmla="*/ 49182 w 152826"/>
                <a:gd name="connsiteY23" fmla="*/ 46404 h 111146"/>
                <a:gd name="connsiteX24" fmla="*/ 51683 w 152826"/>
                <a:gd name="connsiteY24" fmla="*/ 51544 h 111146"/>
                <a:gd name="connsiteX25" fmla="*/ 51683 w 152826"/>
                <a:gd name="connsiteY25" fmla="*/ 54045 h 111146"/>
                <a:gd name="connsiteX26" fmla="*/ 56824 w 152826"/>
                <a:gd name="connsiteY26" fmla="*/ 59186 h 111146"/>
                <a:gd name="connsiteX27" fmla="*/ 56824 w 152826"/>
                <a:gd name="connsiteY27" fmla="*/ 64326 h 111146"/>
                <a:gd name="connsiteX28" fmla="*/ 59463 w 152826"/>
                <a:gd name="connsiteY28" fmla="*/ 64326 h 111146"/>
                <a:gd name="connsiteX29" fmla="*/ 59463 w 152826"/>
                <a:gd name="connsiteY29" fmla="*/ 61825 h 111146"/>
                <a:gd name="connsiteX30" fmla="*/ 59463 w 152826"/>
                <a:gd name="connsiteY30" fmla="*/ 66966 h 111146"/>
                <a:gd name="connsiteX31" fmla="*/ 59463 w 152826"/>
                <a:gd name="connsiteY31" fmla="*/ 69467 h 111146"/>
                <a:gd name="connsiteX32" fmla="*/ 64604 w 152826"/>
                <a:gd name="connsiteY32" fmla="*/ 72106 h 111146"/>
                <a:gd name="connsiteX33" fmla="*/ 62103 w 152826"/>
                <a:gd name="connsiteY33" fmla="*/ 74607 h 111146"/>
                <a:gd name="connsiteX34" fmla="*/ 62103 w 152826"/>
                <a:gd name="connsiteY34" fmla="*/ 77247 h 111146"/>
                <a:gd name="connsiteX35" fmla="*/ 64604 w 152826"/>
                <a:gd name="connsiteY35" fmla="*/ 79748 h 111146"/>
                <a:gd name="connsiteX36" fmla="*/ 69744 w 152826"/>
                <a:gd name="connsiteY36" fmla="*/ 79748 h 111146"/>
                <a:gd name="connsiteX37" fmla="*/ 72384 w 152826"/>
                <a:gd name="connsiteY37" fmla="*/ 79748 h 111146"/>
                <a:gd name="connsiteX38" fmla="*/ 74885 w 152826"/>
                <a:gd name="connsiteY38" fmla="*/ 82387 h 111146"/>
                <a:gd name="connsiteX39" fmla="*/ 74885 w 152826"/>
                <a:gd name="connsiteY39" fmla="*/ 84888 h 111146"/>
                <a:gd name="connsiteX40" fmla="*/ 77525 w 152826"/>
                <a:gd name="connsiteY40" fmla="*/ 84888 h 111146"/>
                <a:gd name="connsiteX41" fmla="*/ 77525 w 152826"/>
                <a:gd name="connsiteY41" fmla="*/ 95169 h 111146"/>
                <a:gd name="connsiteX42" fmla="*/ 77525 w 152826"/>
                <a:gd name="connsiteY42" fmla="*/ 100310 h 111146"/>
                <a:gd name="connsiteX43" fmla="*/ 77525 w 152826"/>
                <a:gd name="connsiteY43" fmla="*/ 105450 h 111146"/>
                <a:gd name="connsiteX44" fmla="*/ 80026 w 152826"/>
                <a:gd name="connsiteY44" fmla="*/ 108090 h 111146"/>
                <a:gd name="connsiteX45" fmla="*/ 82665 w 152826"/>
                <a:gd name="connsiteY45" fmla="*/ 108090 h 111146"/>
                <a:gd name="connsiteX46" fmla="*/ 85166 w 152826"/>
                <a:gd name="connsiteY46" fmla="*/ 110591 h 111146"/>
                <a:gd name="connsiteX47" fmla="*/ 85166 w 152826"/>
                <a:gd name="connsiteY47" fmla="*/ 108090 h 111146"/>
                <a:gd name="connsiteX48" fmla="*/ 87806 w 152826"/>
                <a:gd name="connsiteY48" fmla="*/ 108090 h 111146"/>
                <a:gd name="connsiteX49" fmla="*/ 87806 w 152826"/>
                <a:gd name="connsiteY49" fmla="*/ 105450 h 111146"/>
                <a:gd name="connsiteX50" fmla="*/ 87806 w 152826"/>
                <a:gd name="connsiteY50" fmla="*/ 108090 h 111146"/>
                <a:gd name="connsiteX51" fmla="*/ 87806 w 152826"/>
                <a:gd name="connsiteY51" fmla="*/ 105450 h 111146"/>
                <a:gd name="connsiteX52" fmla="*/ 90307 w 152826"/>
                <a:gd name="connsiteY52" fmla="*/ 108090 h 111146"/>
                <a:gd name="connsiteX53" fmla="*/ 92946 w 152826"/>
                <a:gd name="connsiteY53" fmla="*/ 108090 h 111146"/>
                <a:gd name="connsiteX54" fmla="*/ 92946 w 152826"/>
                <a:gd name="connsiteY54" fmla="*/ 105450 h 111146"/>
                <a:gd name="connsiteX55" fmla="*/ 95586 w 152826"/>
                <a:gd name="connsiteY55" fmla="*/ 102811 h 111146"/>
                <a:gd name="connsiteX56" fmla="*/ 95586 w 152826"/>
                <a:gd name="connsiteY56" fmla="*/ 100310 h 111146"/>
                <a:gd name="connsiteX57" fmla="*/ 98087 w 152826"/>
                <a:gd name="connsiteY57" fmla="*/ 100310 h 111146"/>
                <a:gd name="connsiteX58" fmla="*/ 98087 w 152826"/>
                <a:gd name="connsiteY58" fmla="*/ 102811 h 111146"/>
                <a:gd name="connsiteX59" fmla="*/ 100727 w 152826"/>
                <a:gd name="connsiteY59" fmla="*/ 105450 h 111146"/>
                <a:gd name="connsiteX60" fmla="*/ 100727 w 152826"/>
                <a:gd name="connsiteY60" fmla="*/ 108090 h 111146"/>
                <a:gd name="connsiteX61" fmla="*/ 105867 w 152826"/>
                <a:gd name="connsiteY61" fmla="*/ 108090 h 111146"/>
                <a:gd name="connsiteX62" fmla="*/ 105867 w 152826"/>
                <a:gd name="connsiteY62" fmla="*/ 110591 h 111146"/>
                <a:gd name="connsiteX63" fmla="*/ 111008 w 152826"/>
                <a:gd name="connsiteY63" fmla="*/ 110591 h 111146"/>
                <a:gd name="connsiteX64" fmla="*/ 111008 w 152826"/>
                <a:gd name="connsiteY64" fmla="*/ 113230 h 111146"/>
                <a:gd name="connsiteX65" fmla="*/ 116148 w 152826"/>
                <a:gd name="connsiteY65" fmla="*/ 118371 h 111146"/>
                <a:gd name="connsiteX66" fmla="*/ 121428 w 152826"/>
                <a:gd name="connsiteY66" fmla="*/ 118371 h 111146"/>
                <a:gd name="connsiteX67" fmla="*/ 123928 w 152826"/>
                <a:gd name="connsiteY67" fmla="*/ 118371 h 111146"/>
                <a:gd name="connsiteX68" fmla="*/ 123928 w 152826"/>
                <a:gd name="connsiteY68" fmla="*/ 115731 h 111146"/>
                <a:gd name="connsiteX69" fmla="*/ 126568 w 152826"/>
                <a:gd name="connsiteY69" fmla="*/ 115731 h 111146"/>
                <a:gd name="connsiteX70" fmla="*/ 123928 w 152826"/>
                <a:gd name="connsiteY70" fmla="*/ 118371 h 111146"/>
                <a:gd name="connsiteX71" fmla="*/ 123928 w 152826"/>
                <a:gd name="connsiteY71" fmla="*/ 120872 h 111146"/>
                <a:gd name="connsiteX72" fmla="*/ 126568 w 152826"/>
                <a:gd name="connsiteY72" fmla="*/ 120872 h 111146"/>
                <a:gd name="connsiteX73" fmla="*/ 126568 w 152826"/>
                <a:gd name="connsiteY73" fmla="*/ 118371 h 111146"/>
                <a:gd name="connsiteX74" fmla="*/ 131709 w 152826"/>
                <a:gd name="connsiteY74" fmla="*/ 118371 h 111146"/>
                <a:gd name="connsiteX75" fmla="*/ 131709 w 152826"/>
                <a:gd name="connsiteY75" fmla="*/ 113230 h 111146"/>
                <a:gd name="connsiteX76" fmla="*/ 129069 w 152826"/>
                <a:gd name="connsiteY76" fmla="*/ 113230 h 111146"/>
                <a:gd name="connsiteX77" fmla="*/ 129069 w 152826"/>
                <a:gd name="connsiteY77" fmla="*/ 108090 h 111146"/>
                <a:gd name="connsiteX78" fmla="*/ 129069 w 152826"/>
                <a:gd name="connsiteY78" fmla="*/ 105450 h 111146"/>
                <a:gd name="connsiteX79" fmla="*/ 131709 w 152826"/>
                <a:gd name="connsiteY79" fmla="*/ 105450 h 111146"/>
                <a:gd name="connsiteX80" fmla="*/ 131709 w 152826"/>
                <a:gd name="connsiteY80" fmla="*/ 110591 h 111146"/>
                <a:gd name="connsiteX81" fmla="*/ 131709 w 152826"/>
                <a:gd name="connsiteY81" fmla="*/ 113230 h 111146"/>
                <a:gd name="connsiteX82" fmla="*/ 134209 w 152826"/>
                <a:gd name="connsiteY82" fmla="*/ 113230 h 111146"/>
                <a:gd name="connsiteX83" fmla="*/ 139350 w 152826"/>
                <a:gd name="connsiteY83" fmla="*/ 118371 h 111146"/>
                <a:gd name="connsiteX84" fmla="*/ 139350 w 152826"/>
                <a:gd name="connsiteY84" fmla="*/ 120872 h 111146"/>
                <a:gd name="connsiteX85" fmla="*/ 141990 w 152826"/>
                <a:gd name="connsiteY85" fmla="*/ 123373 h 111146"/>
                <a:gd name="connsiteX86" fmla="*/ 147130 w 152826"/>
                <a:gd name="connsiteY86" fmla="*/ 123373 h 111146"/>
                <a:gd name="connsiteX87" fmla="*/ 149770 w 152826"/>
                <a:gd name="connsiteY87" fmla="*/ 120872 h 111146"/>
                <a:gd name="connsiteX88" fmla="*/ 149770 w 152826"/>
                <a:gd name="connsiteY88" fmla="*/ 123373 h 111146"/>
                <a:gd name="connsiteX89" fmla="*/ 149770 w 152826"/>
                <a:gd name="connsiteY89" fmla="*/ 120872 h 111146"/>
                <a:gd name="connsiteX90" fmla="*/ 152271 w 152826"/>
                <a:gd name="connsiteY90" fmla="*/ 120872 h 111146"/>
                <a:gd name="connsiteX91" fmla="*/ 152271 w 152826"/>
                <a:gd name="connsiteY91" fmla="*/ 123373 h 111146"/>
                <a:gd name="connsiteX92" fmla="*/ 152271 w 152826"/>
                <a:gd name="connsiteY92" fmla="*/ 120872 h 111146"/>
                <a:gd name="connsiteX93" fmla="*/ 154910 w 152826"/>
                <a:gd name="connsiteY93" fmla="*/ 120872 h 111146"/>
                <a:gd name="connsiteX94" fmla="*/ 154910 w 152826"/>
                <a:gd name="connsiteY94" fmla="*/ 115731 h 111146"/>
                <a:gd name="connsiteX95" fmla="*/ 157550 w 152826"/>
                <a:gd name="connsiteY95" fmla="*/ 115731 h 111146"/>
                <a:gd name="connsiteX96" fmla="*/ 157550 w 152826"/>
                <a:gd name="connsiteY96" fmla="*/ 113230 h 111146"/>
                <a:gd name="connsiteX97" fmla="*/ 160051 w 152826"/>
                <a:gd name="connsiteY97" fmla="*/ 113230 h 111146"/>
                <a:gd name="connsiteX98" fmla="*/ 160051 w 152826"/>
                <a:gd name="connsiteY98" fmla="*/ 110591 h 111146"/>
                <a:gd name="connsiteX99" fmla="*/ 165330 w 152826"/>
                <a:gd name="connsiteY99" fmla="*/ 108090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52826" h="111146">
                  <a:moveTo>
                    <a:pt x="0" y="0"/>
                  </a:moveTo>
                  <a:lnTo>
                    <a:pt x="0" y="2640"/>
                  </a:lnTo>
                  <a:lnTo>
                    <a:pt x="2501" y="5141"/>
                  </a:lnTo>
                  <a:lnTo>
                    <a:pt x="2501" y="7780"/>
                  </a:lnTo>
                  <a:lnTo>
                    <a:pt x="5141" y="10281"/>
                  </a:lnTo>
                  <a:lnTo>
                    <a:pt x="5141" y="12921"/>
                  </a:lnTo>
                  <a:lnTo>
                    <a:pt x="7641" y="12921"/>
                  </a:lnTo>
                  <a:lnTo>
                    <a:pt x="7641" y="15422"/>
                  </a:lnTo>
                  <a:lnTo>
                    <a:pt x="10420" y="18061"/>
                  </a:lnTo>
                  <a:lnTo>
                    <a:pt x="10420" y="15422"/>
                  </a:lnTo>
                  <a:lnTo>
                    <a:pt x="13060" y="18061"/>
                  </a:lnTo>
                  <a:lnTo>
                    <a:pt x="13060" y="20562"/>
                  </a:lnTo>
                  <a:lnTo>
                    <a:pt x="15561" y="20562"/>
                  </a:lnTo>
                  <a:lnTo>
                    <a:pt x="18200" y="23202"/>
                  </a:lnTo>
                  <a:lnTo>
                    <a:pt x="20701" y="23202"/>
                  </a:lnTo>
                  <a:lnTo>
                    <a:pt x="31121" y="28342"/>
                  </a:lnTo>
                  <a:lnTo>
                    <a:pt x="33622" y="30843"/>
                  </a:lnTo>
                  <a:lnTo>
                    <a:pt x="36262" y="30843"/>
                  </a:lnTo>
                  <a:lnTo>
                    <a:pt x="41402" y="30843"/>
                  </a:lnTo>
                  <a:lnTo>
                    <a:pt x="43903" y="30843"/>
                  </a:lnTo>
                  <a:lnTo>
                    <a:pt x="43903" y="33483"/>
                  </a:lnTo>
                  <a:lnTo>
                    <a:pt x="46543" y="33483"/>
                  </a:lnTo>
                  <a:lnTo>
                    <a:pt x="49182" y="35984"/>
                  </a:lnTo>
                  <a:lnTo>
                    <a:pt x="49182" y="46404"/>
                  </a:lnTo>
                  <a:lnTo>
                    <a:pt x="51683" y="51544"/>
                  </a:lnTo>
                  <a:lnTo>
                    <a:pt x="51683" y="54045"/>
                  </a:lnTo>
                  <a:lnTo>
                    <a:pt x="56824" y="59186"/>
                  </a:lnTo>
                  <a:lnTo>
                    <a:pt x="56824" y="64326"/>
                  </a:lnTo>
                  <a:lnTo>
                    <a:pt x="59463" y="64326"/>
                  </a:lnTo>
                  <a:lnTo>
                    <a:pt x="59463" y="61825"/>
                  </a:lnTo>
                  <a:lnTo>
                    <a:pt x="59463" y="66966"/>
                  </a:lnTo>
                  <a:lnTo>
                    <a:pt x="59463" y="69467"/>
                  </a:lnTo>
                  <a:lnTo>
                    <a:pt x="64604" y="72106"/>
                  </a:lnTo>
                  <a:lnTo>
                    <a:pt x="62103" y="74607"/>
                  </a:lnTo>
                  <a:lnTo>
                    <a:pt x="62103" y="77247"/>
                  </a:lnTo>
                  <a:lnTo>
                    <a:pt x="64604" y="79748"/>
                  </a:lnTo>
                  <a:lnTo>
                    <a:pt x="69744" y="79748"/>
                  </a:lnTo>
                  <a:lnTo>
                    <a:pt x="72384" y="79748"/>
                  </a:lnTo>
                  <a:lnTo>
                    <a:pt x="74885" y="82387"/>
                  </a:lnTo>
                  <a:lnTo>
                    <a:pt x="74885" y="84888"/>
                  </a:lnTo>
                  <a:lnTo>
                    <a:pt x="77525" y="84888"/>
                  </a:lnTo>
                  <a:lnTo>
                    <a:pt x="77525" y="95169"/>
                  </a:lnTo>
                  <a:lnTo>
                    <a:pt x="77525" y="100310"/>
                  </a:lnTo>
                  <a:lnTo>
                    <a:pt x="77525" y="105450"/>
                  </a:lnTo>
                  <a:lnTo>
                    <a:pt x="80026" y="108090"/>
                  </a:lnTo>
                  <a:lnTo>
                    <a:pt x="82665" y="108090"/>
                  </a:lnTo>
                  <a:lnTo>
                    <a:pt x="85166" y="110591"/>
                  </a:lnTo>
                  <a:lnTo>
                    <a:pt x="85166" y="108090"/>
                  </a:lnTo>
                  <a:lnTo>
                    <a:pt x="87806" y="108090"/>
                  </a:lnTo>
                  <a:lnTo>
                    <a:pt x="87806" y="105450"/>
                  </a:lnTo>
                  <a:lnTo>
                    <a:pt x="87806" y="108090"/>
                  </a:lnTo>
                  <a:lnTo>
                    <a:pt x="87806" y="105450"/>
                  </a:lnTo>
                  <a:lnTo>
                    <a:pt x="90307" y="108090"/>
                  </a:lnTo>
                  <a:lnTo>
                    <a:pt x="92946" y="108090"/>
                  </a:lnTo>
                  <a:lnTo>
                    <a:pt x="92946" y="105450"/>
                  </a:lnTo>
                  <a:lnTo>
                    <a:pt x="95586" y="102811"/>
                  </a:lnTo>
                  <a:lnTo>
                    <a:pt x="95586" y="100310"/>
                  </a:lnTo>
                  <a:lnTo>
                    <a:pt x="98087" y="100310"/>
                  </a:lnTo>
                  <a:lnTo>
                    <a:pt x="98087" y="102811"/>
                  </a:lnTo>
                  <a:lnTo>
                    <a:pt x="100727" y="105450"/>
                  </a:lnTo>
                  <a:lnTo>
                    <a:pt x="100727" y="108090"/>
                  </a:lnTo>
                  <a:lnTo>
                    <a:pt x="105867" y="108090"/>
                  </a:lnTo>
                  <a:lnTo>
                    <a:pt x="105867" y="110591"/>
                  </a:lnTo>
                  <a:lnTo>
                    <a:pt x="111008" y="110591"/>
                  </a:lnTo>
                  <a:lnTo>
                    <a:pt x="111008" y="113230"/>
                  </a:lnTo>
                  <a:lnTo>
                    <a:pt x="116148" y="118371"/>
                  </a:lnTo>
                  <a:lnTo>
                    <a:pt x="121428" y="118371"/>
                  </a:lnTo>
                  <a:lnTo>
                    <a:pt x="123928" y="118371"/>
                  </a:lnTo>
                  <a:lnTo>
                    <a:pt x="123928" y="115731"/>
                  </a:lnTo>
                  <a:lnTo>
                    <a:pt x="126568" y="115731"/>
                  </a:lnTo>
                  <a:lnTo>
                    <a:pt x="123928" y="118371"/>
                  </a:lnTo>
                  <a:lnTo>
                    <a:pt x="123928" y="120872"/>
                  </a:lnTo>
                  <a:lnTo>
                    <a:pt x="126568" y="120872"/>
                  </a:lnTo>
                  <a:lnTo>
                    <a:pt x="126568" y="118371"/>
                  </a:lnTo>
                  <a:lnTo>
                    <a:pt x="131709" y="118371"/>
                  </a:lnTo>
                  <a:lnTo>
                    <a:pt x="131709" y="113230"/>
                  </a:lnTo>
                  <a:lnTo>
                    <a:pt x="129069" y="113230"/>
                  </a:lnTo>
                  <a:lnTo>
                    <a:pt x="129069" y="108090"/>
                  </a:lnTo>
                  <a:lnTo>
                    <a:pt x="129069" y="105450"/>
                  </a:lnTo>
                  <a:lnTo>
                    <a:pt x="131709" y="105450"/>
                  </a:lnTo>
                  <a:lnTo>
                    <a:pt x="131709" y="110591"/>
                  </a:lnTo>
                  <a:lnTo>
                    <a:pt x="131709" y="113230"/>
                  </a:lnTo>
                  <a:lnTo>
                    <a:pt x="134209" y="113230"/>
                  </a:lnTo>
                  <a:lnTo>
                    <a:pt x="139350" y="118371"/>
                  </a:lnTo>
                  <a:lnTo>
                    <a:pt x="139350" y="120872"/>
                  </a:lnTo>
                  <a:lnTo>
                    <a:pt x="141990" y="123373"/>
                  </a:lnTo>
                  <a:lnTo>
                    <a:pt x="147130" y="123373"/>
                  </a:lnTo>
                  <a:lnTo>
                    <a:pt x="149770" y="120872"/>
                  </a:lnTo>
                  <a:lnTo>
                    <a:pt x="149770" y="123373"/>
                  </a:lnTo>
                  <a:lnTo>
                    <a:pt x="149770" y="120872"/>
                  </a:lnTo>
                  <a:lnTo>
                    <a:pt x="152271" y="120872"/>
                  </a:lnTo>
                  <a:lnTo>
                    <a:pt x="152271" y="123373"/>
                  </a:lnTo>
                  <a:lnTo>
                    <a:pt x="152271" y="120872"/>
                  </a:lnTo>
                  <a:lnTo>
                    <a:pt x="154910" y="120872"/>
                  </a:lnTo>
                  <a:lnTo>
                    <a:pt x="154910" y="115731"/>
                  </a:lnTo>
                  <a:lnTo>
                    <a:pt x="157550" y="115731"/>
                  </a:lnTo>
                  <a:lnTo>
                    <a:pt x="157550" y="113230"/>
                  </a:lnTo>
                  <a:lnTo>
                    <a:pt x="160051" y="113230"/>
                  </a:lnTo>
                  <a:lnTo>
                    <a:pt x="160051" y="110591"/>
                  </a:lnTo>
                  <a:lnTo>
                    <a:pt x="165330" y="108090"/>
                  </a:ln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15D49991-1914-4E0A-A26A-E4302C755E98}"/>
                </a:ext>
              </a:extLst>
            </p:cNvPr>
            <p:cNvSpPr/>
            <p:nvPr/>
          </p:nvSpPr>
          <p:spPr>
            <a:xfrm>
              <a:off x="7489433" y="2518901"/>
              <a:ext cx="111146" cy="83360"/>
            </a:xfrm>
            <a:custGeom>
              <a:avLst/>
              <a:gdLst>
                <a:gd name="connsiteX0" fmla="*/ 111008 w 111146"/>
                <a:gd name="connsiteY0" fmla="*/ 90029 h 83359"/>
                <a:gd name="connsiteX1" fmla="*/ 113508 w 111146"/>
                <a:gd name="connsiteY1" fmla="*/ 90029 h 83359"/>
                <a:gd name="connsiteX2" fmla="*/ 113508 w 111146"/>
                <a:gd name="connsiteY2" fmla="*/ 87389 h 83359"/>
                <a:gd name="connsiteX3" fmla="*/ 116148 w 111146"/>
                <a:gd name="connsiteY3" fmla="*/ 84749 h 83359"/>
                <a:gd name="connsiteX4" fmla="*/ 113508 w 111146"/>
                <a:gd name="connsiteY4" fmla="*/ 82248 h 83359"/>
                <a:gd name="connsiteX5" fmla="*/ 113508 w 111146"/>
                <a:gd name="connsiteY5" fmla="*/ 79609 h 83359"/>
                <a:gd name="connsiteX6" fmla="*/ 111008 w 111146"/>
                <a:gd name="connsiteY6" fmla="*/ 79609 h 83359"/>
                <a:gd name="connsiteX7" fmla="*/ 111008 w 111146"/>
                <a:gd name="connsiteY7" fmla="*/ 74607 h 83359"/>
                <a:gd name="connsiteX8" fmla="*/ 111008 w 111146"/>
                <a:gd name="connsiteY8" fmla="*/ 69467 h 83359"/>
                <a:gd name="connsiteX9" fmla="*/ 111008 w 111146"/>
                <a:gd name="connsiteY9" fmla="*/ 64326 h 83359"/>
                <a:gd name="connsiteX10" fmla="*/ 108368 w 111146"/>
                <a:gd name="connsiteY10" fmla="*/ 64326 h 83359"/>
                <a:gd name="connsiteX11" fmla="*/ 111008 w 111146"/>
                <a:gd name="connsiteY11" fmla="*/ 61686 h 83359"/>
                <a:gd name="connsiteX12" fmla="*/ 111008 w 111146"/>
                <a:gd name="connsiteY12" fmla="*/ 59186 h 83359"/>
                <a:gd name="connsiteX13" fmla="*/ 113508 w 111146"/>
                <a:gd name="connsiteY13" fmla="*/ 59186 h 83359"/>
                <a:gd name="connsiteX14" fmla="*/ 118788 w 111146"/>
                <a:gd name="connsiteY14" fmla="*/ 59186 h 83359"/>
                <a:gd name="connsiteX15" fmla="*/ 118788 w 111146"/>
                <a:gd name="connsiteY15" fmla="*/ 56546 h 83359"/>
                <a:gd name="connsiteX16" fmla="*/ 116148 w 111146"/>
                <a:gd name="connsiteY16" fmla="*/ 56546 h 83359"/>
                <a:gd name="connsiteX17" fmla="*/ 116148 w 111146"/>
                <a:gd name="connsiteY17" fmla="*/ 54045 h 83359"/>
                <a:gd name="connsiteX18" fmla="*/ 111008 w 111146"/>
                <a:gd name="connsiteY18" fmla="*/ 54045 h 83359"/>
                <a:gd name="connsiteX19" fmla="*/ 108368 w 111146"/>
                <a:gd name="connsiteY19" fmla="*/ 51405 h 83359"/>
                <a:gd name="connsiteX20" fmla="*/ 108368 w 111146"/>
                <a:gd name="connsiteY20" fmla="*/ 48905 h 83359"/>
                <a:gd name="connsiteX21" fmla="*/ 105728 w 111146"/>
                <a:gd name="connsiteY21" fmla="*/ 46265 h 83359"/>
                <a:gd name="connsiteX22" fmla="*/ 105728 w 111146"/>
                <a:gd name="connsiteY22" fmla="*/ 43764 h 83359"/>
                <a:gd name="connsiteX23" fmla="*/ 108368 w 111146"/>
                <a:gd name="connsiteY23" fmla="*/ 43764 h 83359"/>
                <a:gd name="connsiteX24" fmla="*/ 111008 w 111146"/>
                <a:gd name="connsiteY24" fmla="*/ 41124 h 83359"/>
                <a:gd name="connsiteX25" fmla="*/ 116148 w 111146"/>
                <a:gd name="connsiteY25" fmla="*/ 41124 h 83359"/>
                <a:gd name="connsiteX26" fmla="*/ 116148 w 111146"/>
                <a:gd name="connsiteY26" fmla="*/ 35984 h 83359"/>
                <a:gd name="connsiteX27" fmla="*/ 113508 w 111146"/>
                <a:gd name="connsiteY27" fmla="*/ 35984 h 83359"/>
                <a:gd name="connsiteX28" fmla="*/ 108368 w 111146"/>
                <a:gd name="connsiteY28" fmla="*/ 30982 h 83359"/>
                <a:gd name="connsiteX29" fmla="*/ 108368 w 111146"/>
                <a:gd name="connsiteY29" fmla="*/ 28342 h 83359"/>
                <a:gd name="connsiteX30" fmla="*/ 105728 w 111146"/>
                <a:gd name="connsiteY30" fmla="*/ 25842 h 83359"/>
                <a:gd name="connsiteX31" fmla="*/ 100588 w 111146"/>
                <a:gd name="connsiteY31" fmla="*/ 25842 h 83359"/>
                <a:gd name="connsiteX32" fmla="*/ 97948 w 111146"/>
                <a:gd name="connsiteY32" fmla="*/ 25842 h 83359"/>
                <a:gd name="connsiteX33" fmla="*/ 97948 w 111146"/>
                <a:gd name="connsiteY33" fmla="*/ 28342 h 83359"/>
                <a:gd name="connsiteX34" fmla="*/ 95447 w 111146"/>
                <a:gd name="connsiteY34" fmla="*/ 28342 h 83359"/>
                <a:gd name="connsiteX35" fmla="*/ 95447 w 111146"/>
                <a:gd name="connsiteY35" fmla="*/ 30982 h 83359"/>
                <a:gd name="connsiteX36" fmla="*/ 92807 w 111146"/>
                <a:gd name="connsiteY36" fmla="*/ 33483 h 83359"/>
                <a:gd name="connsiteX37" fmla="*/ 95447 w 111146"/>
                <a:gd name="connsiteY37" fmla="*/ 33483 h 83359"/>
                <a:gd name="connsiteX38" fmla="*/ 92807 w 111146"/>
                <a:gd name="connsiteY38" fmla="*/ 35984 h 83359"/>
                <a:gd name="connsiteX39" fmla="*/ 90168 w 111146"/>
                <a:gd name="connsiteY39" fmla="*/ 35984 h 83359"/>
                <a:gd name="connsiteX40" fmla="*/ 90168 w 111146"/>
                <a:gd name="connsiteY40" fmla="*/ 33483 h 83359"/>
                <a:gd name="connsiteX41" fmla="*/ 87667 w 111146"/>
                <a:gd name="connsiteY41" fmla="*/ 35984 h 83359"/>
                <a:gd name="connsiteX42" fmla="*/ 77386 w 111146"/>
                <a:gd name="connsiteY42" fmla="*/ 35984 h 83359"/>
                <a:gd name="connsiteX43" fmla="*/ 74746 w 111146"/>
                <a:gd name="connsiteY43" fmla="*/ 35984 h 83359"/>
                <a:gd name="connsiteX44" fmla="*/ 74746 w 111146"/>
                <a:gd name="connsiteY44" fmla="*/ 33483 h 83359"/>
                <a:gd name="connsiteX45" fmla="*/ 72245 w 111146"/>
                <a:gd name="connsiteY45" fmla="*/ 33483 h 83359"/>
                <a:gd name="connsiteX46" fmla="*/ 74746 w 111146"/>
                <a:gd name="connsiteY46" fmla="*/ 30982 h 83359"/>
                <a:gd name="connsiteX47" fmla="*/ 72245 w 111146"/>
                <a:gd name="connsiteY47" fmla="*/ 30982 h 83359"/>
                <a:gd name="connsiteX48" fmla="*/ 69606 w 111146"/>
                <a:gd name="connsiteY48" fmla="*/ 28342 h 83359"/>
                <a:gd name="connsiteX49" fmla="*/ 67105 w 111146"/>
                <a:gd name="connsiteY49" fmla="*/ 28342 h 83359"/>
                <a:gd name="connsiteX50" fmla="*/ 67105 w 111146"/>
                <a:gd name="connsiteY50" fmla="*/ 23202 h 83359"/>
                <a:gd name="connsiteX51" fmla="*/ 67105 w 111146"/>
                <a:gd name="connsiteY51" fmla="*/ 20562 h 83359"/>
                <a:gd name="connsiteX52" fmla="*/ 67105 w 111146"/>
                <a:gd name="connsiteY52" fmla="*/ 23202 h 83359"/>
                <a:gd name="connsiteX53" fmla="*/ 64465 w 111146"/>
                <a:gd name="connsiteY53" fmla="*/ 20562 h 83359"/>
                <a:gd name="connsiteX54" fmla="*/ 64465 w 111146"/>
                <a:gd name="connsiteY54" fmla="*/ 17922 h 83359"/>
                <a:gd name="connsiteX55" fmla="*/ 61825 w 111146"/>
                <a:gd name="connsiteY55" fmla="*/ 17922 h 83359"/>
                <a:gd name="connsiteX56" fmla="*/ 59324 w 111146"/>
                <a:gd name="connsiteY56" fmla="*/ 20562 h 83359"/>
                <a:gd name="connsiteX57" fmla="*/ 59324 w 111146"/>
                <a:gd name="connsiteY57" fmla="*/ 17922 h 83359"/>
                <a:gd name="connsiteX58" fmla="*/ 59324 w 111146"/>
                <a:gd name="connsiteY58" fmla="*/ 20562 h 83359"/>
                <a:gd name="connsiteX59" fmla="*/ 56685 w 111146"/>
                <a:gd name="connsiteY59" fmla="*/ 17922 h 83359"/>
                <a:gd name="connsiteX60" fmla="*/ 56685 w 111146"/>
                <a:gd name="connsiteY60" fmla="*/ 20562 h 83359"/>
                <a:gd name="connsiteX61" fmla="*/ 56685 w 111146"/>
                <a:gd name="connsiteY61" fmla="*/ 17922 h 83359"/>
                <a:gd name="connsiteX62" fmla="*/ 54184 w 111146"/>
                <a:gd name="connsiteY62" fmla="*/ 20562 h 83359"/>
                <a:gd name="connsiteX63" fmla="*/ 54184 w 111146"/>
                <a:gd name="connsiteY63" fmla="*/ 17922 h 83359"/>
                <a:gd name="connsiteX64" fmla="*/ 51544 w 111146"/>
                <a:gd name="connsiteY64" fmla="*/ 20562 h 83359"/>
                <a:gd name="connsiteX65" fmla="*/ 51544 w 111146"/>
                <a:gd name="connsiteY65" fmla="*/ 17922 h 83359"/>
                <a:gd name="connsiteX66" fmla="*/ 51544 w 111146"/>
                <a:gd name="connsiteY66" fmla="*/ 20562 h 83359"/>
                <a:gd name="connsiteX67" fmla="*/ 49043 w 111146"/>
                <a:gd name="connsiteY67" fmla="*/ 20562 h 83359"/>
                <a:gd name="connsiteX68" fmla="*/ 49043 w 111146"/>
                <a:gd name="connsiteY68" fmla="*/ 17922 h 83359"/>
                <a:gd name="connsiteX69" fmla="*/ 46404 w 111146"/>
                <a:gd name="connsiteY69" fmla="*/ 20562 h 83359"/>
                <a:gd name="connsiteX70" fmla="*/ 43764 w 111146"/>
                <a:gd name="connsiteY70" fmla="*/ 20562 h 83359"/>
                <a:gd name="connsiteX71" fmla="*/ 41263 w 111146"/>
                <a:gd name="connsiteY71" fmla="*/ 17922 h 83359"/>
                <a:gd name="connsiteX72" fmla="*/ 35984 w 111146"/>
                <a:gd name="connsiteY72" fmla="*/ 17922 h 83359"/>
                <a:gd name="connsiteX73" fmla="*/ 33483 w 111146"/>
                <a:gd name="connsiteY73" fmla="*/ 17922 h 83359"/>
                <a:gd name="connsiteX74" fmla="*/ 33483 w 111146"/>
                <a:gd name="connsiteY74" fmla="*/ 15422 h 83359"/>
                <a:gd name="connsiteX75" fmla="*/ 35984 w 111146"/>
                <a:gd name="connsiteY75" fmla="*/ 12782 h 83359"/>
                <a:gd name="connsiteX76" fmla="*/ 33483 w 111146"/>
                <a:gd name="connsiteY76" fmla="*/ 12782 h 83359"/>
                <a:gd name="connsiteX77" fmla="*/ 33483 w 111146"/>
                <a:gd name="connsiteY77" fmla="*/ 15422 h 83359"/>
                <a:gd name="connsiteX78" fmla="*/ 33483 w 111146"/>
                <a:gd name="connsiteY78" fmla="*/ 12782 h 83359"/>
                <a:gd name="connsiteX79" fmla="*/ 30843 w 111146"/>
                <a:gd name="connsiteY79" fmla="*/ 12782 h 83359"/>
                <a:gd name="connsiteX80" fmla="*/ 30843 w 111146"/>
                <a:gd name="connsiteY80" fmla="*/ 7641 h 83359"/>
                <a:gd name="connsiteX81" fmla="*/ 25703 w 111146"/>
                <a:gd name="connsiteY81" fmla="*/ 7641 h 83359"/>
                <a:gd name="connsiteX82" fmla="*/ 23202 w 111146"/>
                <a:gd name="connsiteY82" fmla="*/ 7641 h 83359"/>
                <a:gd name="connsiteX83" fmla="*/ 23202 w 111146"/>
                <a:gd name="connsiteY83" fmla="*/ 10281 h 83359"/>
                <a:gd name="connsiteX84" fmla="*/ 23202 w 111146"/>
                <a:gd name="connsiteY84" fmla="*/ 7641 h 83359"/>
                <a:gd name="connsiteX85" fmla="*/ 23202 w 111146"/>
                <a:gd name="connsiteY85" fmla="*/ 10281 h 83359"/>
                <a:gd name="connsiteX86" fmla="*/ 20562 w 111146"/>
                <a:gd name="connsiteY86" fmla="*/ 10281 h 83359"/>
                <a:gd name="connsiteX87" fmla="*/ 20562 w 111146"/>
                <a:gd name="connsiteY87" fmla="*/ 5141 h 83359"/>
                <a:gd name="connsiteX88" fmla="*/ 15422 w 111146"/>
                <a:gd name="connsiteY88" fmla="*/ 10281 h 83359"/>
                <a:gd name="connsiteX89" fmla="*/ 12921 w 111146"/>
                <a:gd name="connsiteY89" fmla="*/ 10281 h 83359"/>
                <a:gd name="connsiteX90" fmla="*/ 12921 w 111146"/>
                <a:gd name="connsiteY90" fmla="*/ 12782 h 83359"/>
                <a:gd name="connsiteX91" fmla="*/ 12921 w 111146"/>
                <a:gd name="connsiteY91" fmla="*/ 10281 h 83359"/>
                <a:gd name="connsiteX92" fmla="*/ 7780 w 111146"/>
                <a:gd name="connsiteY92" fmla="*/ 10281 h 83359"/>
                <a:gd name="connsiteX93" fmla="*/ 5141 w 111146"/>
                <a:gd name="connsiteY93" fmla="*/ 10281 h 83359"/>
                <a:gd name="connsiteX94" fmla="*/ 5141 w 111146"/>
                <a:gd name="connsiteY94" fmla="*/ 5141 h 83359"/>
                <a:gd name="connsiteX95" fmla="*/ 2501 w 111146"/>
                <a:gd name="connsiteY95" fmla="*/ 5141 h 83359"/>
                <a:gd name="connsiteX96" fmla="*/ 5141 w 111146"/>
                <a:gd name="connsiteY96" fmla="*/ 5141 h 83359"/>
                <a:gd name="connsiteX97" fmla="*/ 2501 w 111146"/>
                <a:gd name="connsiteY97" fmla="*/ 5141 h 83359"/>
                <a:gd name="connsiteX98" fmla="*/ 0 w 111146"/>
                <a:gd name="connsiteY98" fmla="*/ 2501 h 83359"/>
                <a:gd name="connsiteX99" fmla="*/ 0 w 111146"/>
                <a:gd name="connsiteY99" fmla="*/ 0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83359">
                  <a:moveTo>
                    <a:pt x="111008" y="90029"/>
                  </a:moveTo>
                  <a:lnTo>
                    <a:pt x="113508" y="90029"/>
                  </a:lnTo>
                  <a:lnTo>
                    <a:pt x="113508" y="87389"/>
                  </a:lnTo>
                  <a:lnTo>
                    <a:pt x="116148" y="84749"/>
                  </a:lnTo>
                  <a:lnTo>
                    <a:pt x="113508" y="82248"/>
                  </a:lnTo>
                  <a:lnTo>
                    <a:pt x="113508" y="79609"/>
                  </a:lnTo>
                  <a:lnTo>
                    <a:pt x="111008" y="79609"/>
                  </a:lnTo>
                  <a:lnTo>
                    <a:pt x="111008" y="74607"/>
                  </a:lnTo>
                  <a:lnTo>
                    <a:pt x="111008" y="69467"/>
                  </a:lnTo>
                  <a:lnTo>
                    <a:pt x="111008" y="64326"/>
                  </a:lnTo>
                  <a:lnTo>
                    <a:pt x="108368" y="64326"/>
                  </a:lnTo>
                  <a:lnTo>
                    <a:pt x="111008" y="61686"/>
                  </a:lnTo>
                  <a:lnTo>
                    <a:pt x="111008" y="59186"/>
                  </a:lnTo>
                  <a:lnTo>
                    <a:pt x="113508" y="59186"/>
                  </a:lnTo>
                  <a:lnTo>
                    <a:pt x="118788" y="59186"/>
                  </a:lnTo>
                  <a:lnTo>
                    <a:pt x="118788" y="56546"/>
                  </a:lnTo>
                  <a:lnTo>
                    <a:pt x="116148" y="56546"/>
                  </a:lnTo>
                  <a:lnTo>
                    <a:pt x="116148" y="54045"/>
                  </a:lnTo>
                  <a:lnTo>
                    <a:pt x="111008" y="54045"/>
                  </a:lnTo>
                  <a:lnTo>
                    <a:pt x="108368" y="51405"/>
                  </a:lnTo>
                  <a:lnTo>
                    <a:pt x="108368" y="48905"/>
                  </a:lnTo>
                  <a:lnTo>
                    <a:pt x="105728" y="46265"/>
                  </a:lnTo>
                  <a:lnTo>
                    <a:pt x="105728" y="43764"/>
                  </a:lnTo>
                  <a:lnTo>
                    <a:pt x="108368" y="43764"/>
                  </a:lnTo>
                  <a:lnTo>
                    <a:pt x="111008" y="41124"/>
                  </a:lnTo>
                  <a:lnTo>
                    <a:pt x="116148" y="41124"/>
                  </a:lnTo>
                  <a:lnTo>
                    <a:pt x="116148" y="35984"/>
                  </a:lnTo>
                  <a:lnTo>
                    <a:pt x="113508" y="35984"/>
                  </a:lnTo>
                  <a:lnTo>
                    <a:pt x="108368" y="30982"/>
                  </a:lnTo>
                  <a:lnTo>
                    <a:pt x="108368" y="28342"/>
                  </a:lnTo>
                  <a:lnTo>
                    <a:pt x="105728" y="25842"/>
                  </a:lnTo>
                  <a:lnTo>
                    <a:pt x="100588" y="25842"/>
                  </a:lnTo>
                  <a:lnTo>
                    <a:pt x="97948" y="25842"/>
                  </a:lnTo>
                  <a:lnTo>
                    <a:pt x="97948" y="28342"/>
                  </a:lnTo>
                  <a:lnTo>
                    <a:pt x="95447" y="28342"/>
                  </a:lnTo>
                  <a:lnTo>
                    <a:pt x="95447" y="30982"/>
                  </a:lnTo>
                  <a:lnTo>
                    <a:pt x="92807" y="33483"/>
                  </a:lnTo>
                  <a:lnTo>
                    <a:pt x="95447" y="33483"/>
                  </a:lnTo>
                  <a:lnTo>
                    <a:pt x="92807" y="35984"/>
                  </a:lnTo>
                  <a:lnTo>
                    <a:pt x="90168" y="35984"/>
                  </a:lnTo>
                  <a:lnTo>
                    <a:pt x="90168" y="33483"/>
                  </a:lnTo>
                  <a:lnTo>
                    <a:pt x="87667" y="35984"/>
                  </a:lnTo>
                  <a:lnTo>
                    <a:pt x="77386" y="35984"/>
                  </a:lnTo>
                  <a:lnTo>
                    <a:pt x="74746" y="35984"/>
                  </a:lnTo>
                  <a:lnTo>
                    <a:pt x="74746" y="33483"/>
                  </a:lnTo>
                  <a:lnTo>
                    <a:pt x="72245" y="33483"/>
                  </a:lnTo>
                  <a:lnTo>
                    <a:pt x="74746" y="30982"/>
                  </a:lnTo>
                  <a:lnTo>
                    <a:pt x="72245" y="30982"/>
                  </a:lnTo>
                  <a:lnTo>
                    <a:pt x="69606" y="28342"/>
                  </a:lnTo>
                  <a:lnTo>
                    <a:pt x="67105" y="28342"/>
                  </a:lnTo>
                  <a:lnTo>
                    <a:pt x="67105" y="23202"/>
                  </a:lnTo>
                  <a:lnTo>
                    <a:pt x="67105" y="20562"/>
                  </a:lnTo>
                  <a:lnTo>
                    <a:pt x="67105" y="23202"/>
                  </a:lnTo>
                  <a:lnTo>
                    <a:pt x="64465" y="20562"/>
                  </a:lnTo>
                  <a:lnTo>
                    <a:pt x="64465" y="17922"/>
                  </a:lnTo>
                  <a:lnTo>
                    <a:pt x="61825" y="17922"/>
                  </a:lnTo>
                  <a:lnTo>
                    <a:pt x="59324" y="20562"/>
                  </a:lnTo>
                  <a:lnTo>
                    <a:pt x="59324" y="17922"/>
                  </a:lnTo>
                  <a:lnTo>
                    <a:pt x="59324" y="20562"/>
                  </a:lnTo>
                  <a:lnTo>
                    <a:pt x="56685" y="17922"/>
                  </a:lnTo>
                  <a:lnTo>
                    <a:pt x="56685" y="20562"/>
                  </a:lnTo>
                  <a:lnTo>
                    <a:pt x="56685" y="17922"/>
                  </a:lnTo>
                  <a:lnTo>
                    <a:pt x="54184" y="20562"/>
                  </a:lnTo>
                  <a:lnTo>
                    <a:pt x="54184" y="17922"/>
                  </a:lnTo>
                  <a:lnTo>
                    <a:pt x="51544" y="20562"/>
                  </a:lnTo>
                  <a:lnTo>
                    <a:pt x="51544" y="17922"/>
                  </a:lnTo>
                  <a:lnTo>
                    <a:pt x="51544" y="20562"/>
                  </a:lnTo>
                  <a:lnTo>
                    <a:pt x="49043" y="20562"/>
                  </a:lnTo>
                  <a:lnTo>
                    <a:pt x="49043" y="17922"/>
                  </a:lnTo>
                  <a:lnTo>
                    <a:pt x="46404" y="20562"/>
                  </a:lnTo>
                  <a:lnTo>
                    <a:pt x="43764" y="20562"/>
                  </a:lnTo>
                  <a:lnTo>
                    <a:pt x="41263" y="17922"/>
                  </a:lnTo>
                  <a:lnTo>
                    <a:pt x="35984" y="17922"/>
                  </a:lnTo>
                  <a:lnTo>
                    <a:pt x="33483" y="17922"/>
                  </a:lnTo>
                  <a:lnTo>
                    <a:pt x="33483" y="15422"/>
                  </a:lnTo>
                  <a:lnTo>
                    <a:pt x="35984" y="12782"/>
                  </a:lnTo>
                  <a:lnTo>
                    <a:pt x="33483" y="12782"/>
                  </a:lnTo>
                  <a:lnTo>
                    <a:pt x="33483" y="15422"/>
                  </a:lnTo>
                  <a:lnTo>
                    <a:pt x="33483" y="12782"/>
                  </a:lnTo>
                  <a:lnTo>
                    <a:pt x="30843" y="12782"/>
                  </a:lnTo>
                  <a:lnTo>
                    <a:pt x="30843" y="7641"/>
                  </a:lnTo>
                  <a:lnTo>
                    <a:pt x="25703" y="7641"/>
                  </a:lnTo>
                  <a:lnTo>
                    <a:pt x="23202" y="7641"/>
                  </a:lnTo>
                  <a:lnTo>
                    <a:pt x="23202" y="10281"/>
                  </a:lnTo>
                  <a:lnTo>
                    <a:pt x="23202" y="7641"/>
                  </a:lnTo>
                  <a:lnTo>
                    <a:pt x="23202" y="10281"/>
                  </a:lnTo>
                  <a:lnTo>
                    <a:pt x="20562" y="10281"/>
                  </a:lnTo>
                  <a:lnTo>
                    <a:pt x="20562" y="5141"/>
                  </a:lnTo>
                  <a:lnTo>
                    <a:pt x="15422" y="10281"/>
                  </a:lnTo>
                  <a:lnTo>
                    <a:pt x="12921" y="10281"/>
                  </a:lnTo>
                  <a:lnTo>
                    <a:pt x="12921" y="12782"/>
                  </a:lnTo>
                  <a:lnTo>
                    <a:pt x="12921" y="10281"/>
                  </a:lnTo>
                  <a:lnTo>
                    <a:pt x="7780" y="10281"/>
                  </a:lnTo>
                  <a:lnTo>
                    <a:pt x="5141" y="10281"/>
                  </a:lnTo>
                  <a:lnTo>
                    <a:pt x="5141" y="5141"/>
                  </a:lnTo>
                  <a:lnTo>
                    <a:pt x="2501" y="5141"/>
                  </a:lnTo>
                  <a:lnTo>
                    <a:pt x="5141" y="5141"/>
                  </a:lnTo>
                  <a:lnTo>
                    <a:pt x="2501" y="5141"/>
                  </a:lnTo>
                  <a:lnTo>
                    <a:pt x="0" y="2501"/>
                  </a:lnTo>
                  <a:lnTo>
                    <a:pt x="0" y="0"/>
                  </a:ln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EEC193A7-80F0-4BC1-BFBB-F154708D4272}"/>
                </a:ext>
              </a:extLst>
            </p:cNvPr>
            <p:cNvSpPr/>
            <p:nvPr/>
          </p:nvSpPr>
          <p:spPr>
            <a:xfrm>
              <a:off x="7454822" y="2501085"/>
              <a:ext cx="41680" cy="27787"/>
            </a:xfrm>
            <a:custGeom>
              <a:avLst/>
              <a:gdLst>
                <a:gd name="connsiteX0" fmla="*/ 54323 w 41679"/>
                <a:gd name="connsiteY0" fmla="*/ 20562 h 27786"/>
                <a:gd name="connsiteX1" fmla="*/ 51683 w 41679"/>
                <a:gd name="connsiteY1" fmla="*/ 20562 h 27786"/>
                <a:gd name="connsiteX2" fmla="*/ 54323 w 41679"/>
                <a:gd name="connsiteY2" fmla="*/ 20562 h 27786"/>
                <a:gd name="connsiteX3" fmla="*/ 49182 w 41679"/>
                <a:gd name="connsiteY3" fmla="*/ 20562 h 27786"/>
                <a:gd name="connsiteX4" fmla="*/ 49182 w 41679"/>
                <a:gd name="connsiteY4" fmla="*/ 17922 h 27786"/>
                <a:gd name="connsiteX5" fmla="*/ 49182 w 41679"/>
                <a:gd name="connsiteY5" fmla="*/ 20562 h 27786"/>
                <a:gd name="connsiteX6" fmla="*/ 43903 w 41679"/>
                <a:gd name="connsiteY6" fmla="*/ 20562 h 27786"/>
                <a:gd name="connsiteX7" fmla="*/ 46543 w 41679"/>
                <a:gd name="connsiteY7" fmla="*/ 20562 h 27786"/>
                <a:gd name="connsiteX8" fmla="*/ 43903 w 41679"/>
                <a:gd name="connsiteY8" fmla="*/ 20562 h 27786"/>
                <a:gd name="connsiteX9" fmla="*/ 43903 w 41679"/>
                <a:gd name="connsiteY9" fmla="*/ 25703 h 27786"/>
                <a:gd name="connsiteX10" fmla="*/ 38762 w 41679"/>
                <a:gd name="connsiteY10" fmla="*/ 25703 h 27786"/>
                <a:gd name="connsiteX11" fmla="*/ 38762 w 41679"/>
                <a:gd name="connsiteY11" fmla="*/ 28203 h 27786"/>
                <a:gd name="connsiteX12" fmla="*/ 36262 w 41679"/>
                <a:gd name="connsiteY12" fmla="*/ 25703 h 27786"/>
                <a:gd name="connsiteX13" fmla="*/ 38762 w 41679"/>
                <a:gd name="connsiteY13" fmla="*/ 25703 h 27786"/>
                <a:gd name="connsiteX14" fmla="*/ 36262 w 41679"/>
                <a:gd name="connsiteY14" fmla="*/ 25703 h 27786"/>
                <a:gd name="connsiteX15" fmla="*/ 36262 w 41679"/>
                <a:gd name="connsiteY15" fmla="*/ 23063 h 27786"/>
                <a:gd name="connsiteX16" fmla="*/ 33622 w 41679"/>
                <a:gd name="connsiteY16" fmla="*/ 23063 h 27786"/>
                <a:gd name="connsiteX17" fmla="*/ 33622 w 41679"/>
                <a:gd name="connsiteY17" fmla="*/ 20562 h 27786"/>
                <a:gd name="connsiteX18" fmla="*/ 36262 w 41679"/>
                <a:gd name="connsiteY18" fmla="*/ 20562 h 27786"/>
                <a:gd name="connsiteX19" fmla="*/ 33622 w 41679"/>
                <a:gd name="connsiteY19" fmla="*/ 17922 h 27786"/>
                <a:gd name="connsiteX20" fmla="*/ 36262 w 41679"/>
                <a:gd name="connsiteY20" fmla="*/ 17922 h 27786"/>
                <a:gd name="connsiteX21" fmla="*/ 36262 w 41679"/>
                <a:gd name="connsiteY21" fmla="*/ 15422 h 27786"/>
                <a:gd name="connsiteX22" fmla="*/ 38762 w 41679"/>
                <a:gd name="connsiteY22" fmla="*/ 15422 h 27786"/>
                <a:gd name="connsiteX23" fmla="*/ 38762 w 41679"/>
                <a:gd name="connsiteY23" fmla="*/ 10281 h 27786"/>
                <a:gd name="connsiteX24" fmla="*/ 33622 w 41679"/>
                <a:gd name="connsiteY24" fmla="*/ 7641 h 27786"/>
                <a:gd name="connsiteX25" fmla="*/ 31121 w 41679"/>
                <a:gd name="connsiteY25" fmla="*/ 12782 h 27786"/>
                <a:gd name="connsiteX26" fmla="*/ 28481 w 41679"/>
                <a:gd name="connsiteY26" fmla="*/ 10281 h 27786"/>
                <a:gd name="connsiteX27" fmla="*/ 25981 w 41679"/>
                <a:gd name="connsiteY27" fmla="*/ 12782 h 27786"/>
                <a:gd name="connsiteX28" fmla="*/ 23341 w 41679"/>
                <a:gd name="connsiteY28" fmla="*/ 10281 h 27786"/>
                <a:gd name="connsiteX29" fmla="*/ 20701 w 41679"/>
                <a:gd name="connsiteY29" fmla="*/ 10281 h 27786"/>
                <a:gd name="connsiteX30" fmla="*/ 20701 w 41679"/>
                <a:gd name="connsiteY30" fmla="*/ 7641 h 27786"/>
                <a:gd name="connsiteX31" fmla="*/ 18200 w 41679"/>
                <a:gd name="connsiteY31" fmla="*/ 10281 h 27786"/>
                <a:gd name="connsiteX32" fmla="*/ 15561 w 41679"/>
                <a:gd name="connsiteY32" fmla="*/ 7641 h 27786"/>
                <a:gd name="connsiteX33" fmla="*/ 15561 w 41679"/>
                <a:gd name="connsiteY33" fmla="*/ 5141 h 27786"/>
                <a:gd name="connsiteX34" fmla="*/ 13060 w 41679"/>
                <a:gd name="connsiteY34" fmla="*/ 5141 h 27786"/>
                <a:gd name="connsiteX35" fmla="*/ 13060 w 41679"/>
                <a:gd name="connsiteY35" fmla="*/ 2501 h 27786"/>
                <a:gd name="connsiteX36" fmla="*/ 7641 w 41679"/>
                <a:gd name="connsiteY36" fmla="*/ 2501 h 27786"/>
                <a:gd name="connsiteX37" fmla="*/ 7641 w 41679"/>
                <a:gd name="connsiteY37" fmla="*/ 0 h 27786"/>
                <a:gd name="connsiteX38" fmla="*/ 2501 w 41679"/>
                <a:gd name="connsiteY38" fmla="*/ 2501 h 27786"/>
                <a:gd name="connsiteX39" fmla="*/ 0 w 41679"/>
                <a:gd name="connsiteY39" fmla="*/ 2501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1679" h="27786">
                  <a:moveTo>
                    <a:pt x="54323" y="20562"/>
                  </a:moveTo>
                  <a:lnTo>
                    <a:pt x="51683" y="20562"/>
                  </a:lnTo>
                  <a:lnTo>
                    <a:pt x="54323" y="20562"/>
                  </a:lnTo>
                  <a:lnTo>
                    <a:pt x="49182" y="20562"/>
                  </a:lnTo>
                  <a:lnTo>
                    <a:pt x="49182" y="17922"/>
                  </a:lnTo>
                  <a:lnTo>
                    <a:pt x="49182" y="20562"/>
                  </a:lnTo>
                  <a:lnTo>
                    <a:pt x="43903" y="20562"/>
                  </a:lnTo>
                  <a:lnTo>
                    <a:pt x="46543" y="20562"/>
                  </a:lnTo>
                  <a:lnTo>
                    <a:pt x="43903" y="20562"/>
                  </a:lnTo>
                  <a:lnTo>
                    <a:pt x="43903" y="25703"/>
                  </a:lnTo>
                  <a:lnTo>
                    <a:pt x="38762" y="25703"/>
                  </a:lnTo>
                  <a:lnTo>
                    <a:pt x="38762" y="28203"/>
                  </a:lnTo>
                  <a:lnTo>
                    <a:pt x="36262" y="25703"/>
                  </a:lnTo>
                  <a:lnTo>
                    <a:pt x="38762" y="25703"/>
                  </a:lnTo>
                  <a:lnTo>
                    <a:pt x="36262" y="25703"/>
                  </a:lnTo>
                  <a:lnTo>
                    <a:pt x="36262" y="23063"/>
                  </a:lnTo>
                  <a:lnTo>
                    <a:pt x="33622" y="23063"/>
                  </a:lnTo>
                  <a:lnTo>
                    <a:pt x="33622" y="20562"/>
                  </a:lnTo>
                  <a:lnTo>
                    <a:pt x="36262" y="20562"/>
                  </a:lnTo>
                  <a:lnTo>
                    <a:pt x="33622" y="17922"/>
                  </a:lnTo>
                  <a:lnTo>
                    <a:pt x="36262" y="17922"/>
                  </a:lnTo>
                  <a:lnTo>
                    <a:pt x="36262" y="15422"/>
                  </a:lnTo>
                  <a:lnTo>
                    <a:pt x="38762" y="15422"/>
                  </a:lnTo>
                  <a:lnTo>
                    <a:pt x="38762" y="10281"/>
                  </a:lnTo>
                  <a:lnTo>
                    <a:pt x="33622" y="7641"/>
                  </a:lnTo>
                  <a:lnTo>
                    <a:pt x="31121" y="12782"/>
                  </a:lnTo>
                  <a:lnTo>
                    <a:pt x="28481" y="10281"/>
                  </a:lnTo>
                  <a:lnTo>
                    <a:pt x="25981" y="12782"/>
                  </a:lnTo>
                  <a:lnTo>
                    <a:pt x="23341" y="10281"/>
                  </a:lnTo>
                  <a:lnTo>
                    <a:pt x="20701" y="10281"/>
                  </a:lnTo>
                  <a:lnTo>
                    <a:pt x="20701" y="7641"/>
                  </a:lnTo>
                  <a:lnTo>
                    <a:pt x="18200" y="10281"/>
                  </a:lnTo>
                  <a:lnTo>
                    <a:pt x="15561" y="7641"/>
                  </a:lnTo>
                  <a:lnTo>
                    <a:pt x="15561" y="5141"/>
                  </a:lnTo>
                  <a:lnTo>
                    <a:pt x="13060" y="5141"/>
                  </a:lnTo>
                  <a:lnTo>
                    <a:pt x="13060" y="2501"/>
                  </a:lnTo>
                  <a:lnTo>
                    <a:pt x="7641" y="2501"/>
                  </a:lnTo>
                  <a:lnTo>
                    <a:pt x="7641" y="0"/>
                  </a:lnTo>
                  <a:lnTo>
                    <a:pt x="2501" y="2501"/>
                  </a:lnTo>
                  <a:lnTo>
                    <a:pt x="0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2FE5DAC4-E9AC-4A0D-A0FF-4F2F09B2B46F}"/>
                </a:ext>
              </a:extLst>
            </p:cNvPr>
            <p:cNvSpPr/>
            <p:nvPr/>
          </p:nvSpPr>
          <p:spPr>
            <a:xfrm>
              <a:off x="9055609" y="2781035"/>
              <a:ext cx="111146" cy="138933"/>
            </a:xfrm>
            <a:custGeom>
              <a:avLst/>
              <a:gdLst>
                <a:gd name="connsiteX0" fmla="*/ 0 w 111146"/>
                <a:gd name="connsiteY0" fmla="*/ 146436 h 138933"/>
                <a:gd name="connsiteX1" fmla="*/ 0 w 111146"/>
                <a:gd name="connsiteY1" fmla="*/ 141295 h 138933"/>
                <a:gd name="connsiteX2" fmla="*/ 2640 w 111146"/>
                <a:gd name="connsiteY2" fmla="*/ 138794 h 138933"/>
                <a:gd name="connsiteX3" fmla="*/ 5140 w 111146"/>
                <a:gd name="connsiteY3" fmla="*/ 138794 h 138933"/>
                <a:gd name="connsiteX4" fmla="*/ 7780 w 111146"/>
                <a:gd name="connsiteY4" fmla="*/ 136154 h 138933"/>
                <a:gd name="connsiteX5" fmla="*/ 7780 w 111146"/>
                <a:gd name="connsiteY5" fmla="*/ 131014 h 138933"/>
                <a:gd name="connsiteX6" fmla="*/ 10281 w 111146"/>
                <a:gd name="connsiteY6" fmla="*/ 131014 h 138933"/>
                <a:gd name="connsiteX7" fmla="*/ 10281 w 111146"/>
                <a:gd name="connsiteY7" fmla="*/ 128513 h 138933"/>
                <a:gd name="connsiteX8" fmla="*/ 7780 w 111146"/>
                <a:gd name="connsiteY8" fmla="*/ 128513 h 138933"/>
                <a:gd name="connsiteX9" fmla="*/ 7780 w 111146"/>
                <a:gd name="connsiteY9" fmla="*/ 125873 h 138933"/>
                <a:gd name="connsiteX10" fmla="*/ 5140 w 111146"/>
                <a:gd name="connsiteY10" fmla="*/ 123373 h 138933"/>
                <a:gd name="connsiteX11" fmla="*/ 5140 w 111146"/>
                <a:gd name="connsiteY11" fmla="*/ 118232 h 138933"/>
                <a:gd name="connsiteX12" fmla="*/ 5140 w 111146"/>
                <a:gd name="connsiteY12" fmla="*/ 113092 h 138933"/>
                <a:gd name="connsiteX13" fmla="*/ 7780 w 111146"/>
                <a:gd name="connsiteY13" fmla="*/ 110591 h 138933"/>
                <a:gd name="connsiteX14" fmla="*/ 7780 w 111146"/>
                <a:gd name="connsiteY14" fmla="*/ 107951 h 138933"/>
                <a:gd name="connsiteX15" fmla="*/ 10281 w 111146"/>
                <a:gd name="connsiteY15" fmla="*/ 107951 h 138933"/>
                <a:gd name="connsiteX16" fmla="*/ 15422 w 111146"/>
                <a:gd name="connsiteY16" fmla="*/ 102811 h 138933"/>
                <a:gd name="connsiteX17" fmla="*/ 20562 w 111146"/>
                <a:gd name="connsiteY17" fmla="*/ 95030 h 138933"/>
                <a:gd name="connsiteX18" fmla="*/ 23202 w 111146"/>
                <a:gd name="connsiteY18" fmla="*/ 89890 h 138933"/>
                <a:gd name="connsiteX19" fmla="*/ 20562 w 111146"/>
                <a:gd name="connsiteY19" fmla="*/ 87389 h 138933"/>
                <a:gd name="connsiteX20" fmla="*/ 18061 w 111146"/>
                <a:gd name="connsiteY20" fmla="*/ 87389 h 138933"/>
                <a:gd name="connsiteX21" fmla="*/ 15422 w 111146"/>
                <a:gd name="connsiteY21" fmla="*/ 84888 h 138933"/>
                <a:gd name="connsiteX22" fmla="*/ 10281 w 111146"/>
                <a:gd name="connsiteY22" fmla="*/ 84888 h 138933"/>
                <a:gd name="connsiteX23" fmla="*/ 7780 w 111146"/>
                <a:gd name="connsiteY23" fmla="*/ 87389 h 138933"/>
                <a:gd name="connsiteX24" fmla="*/ 5140 w 111146"/>
                <a:gd name="connsiteY24" fmla="*/ 87389 h 138933"/>
                <a:gd name="connsiteX25" fmla="*/ 5140 w 111146"/>
                <a:gd name="connsiteY25" fmla="*/ 84888 h 138933"/>
                <a:gd name="connsiteX26" fmla="*/ 5140 w 111146"/>
                <a:gd name="connsiteY26" fmla="*/ 79748 h 138933"/>
                <a:gd name="connsiteX27" fmla="*/ 7780 w 111146"/>
                <a:gd name="connsiteY27" fmla="*/ 74607 h 138933"/>
                <a:gd name="connsiteX28" fmla="*/ 7780 w 111146"/>
                <a:gd name="connsiteY28" fmla="*/ 71967 h 138933"/>
                <a:gd name="connsiteX29" fmla="*/ 7780 w 111146"/>
                <a:gd name="connsiteY29" fmla="*/ 66827 h 138933"/>
                <a:gd name="connsiteX30" fmla="*/ 10281 w 111146"/>
                <a:gd name="connsiteY30" fmla="*/ 64326 h 138933"/>
                <a:gd name="connsiteX31" fmla="*/ 12921 w 111146"/>
                <a:gd name="connsiteY31" fmla="*/ 66827 h 138933"/>
                <a:gd name="connsiteX32" fmla="*/ 15422 w 111146"/>
                <a:gd name="connsiteY32" fmla="*/ 64326 h 138933"/>
                <a:gd name="connsiteX33" fmla="*/ 15422 w 111146"/>
                <a:gd name="connsiteY33" fmla="*/ 59185 h 138933"/>
                <a:gd name="connsiteX34" fmla="*/ 15422 w 111146"/>
                <a:gd name="connsiteY34" fmla="*/ 54045 h 138933"/>
                <a:gd name="connsiteX35" fmla="*/ 15422 w 111146"/>
                <a:gd name="connsiteY35" fmla="*/ 48904 h 138933"/>
                <a:gd name="connsiteX36" fmla="*/ 12921 w 111146"/>
                <a:gd name="connsiteY36" fmla="*/ 48904 h 138933"/>
                <a:gd name="connsiteX37" fmla="*/ 10281 w 111146"/>
                <a:gd name="connsiteY37" fmla="*/ 51405 h 138933"/>
                <a:gd name="connsiteX38" fmla="*/ 7780 w 111146"/>
                <a:gd name="connsiteY38" fmla="*/ 48904 h 138933"/>
                <a:gd name="connsiteX39" fmla="*/ 7780 w 111146"/>
                <a:gd name="connsiteY39" fmla="*/ 46404 h 138933"/>
                <a:gd name="connsiteX40" fmla="*/ 10281 w 111146"/>
                <a:gd name="connsiteY40" fmla="*/ 46404 h 138933"/>
                <a:gd name="connsiteX41" fmla="*/ 12921 w 111146"/>
                <a:gd name="connsiteY41" fmla="*/ 43764 h 138933"/>
                <a:gd name="connsiteX42" fmla="*/ 15422 w 111146"/>
                <a:gd name="connsiteY42" fmla="*/ 43764 h 138933"/>
                <a:gd name="connsiteX43" fmla="*/ 18061 w 111146"/>
                <a:gd name="connsiteY43" fmla="*/ 38484 h 138933"/>
                <a:gd name="connsiteX44" fmla="*/ 20562 w 111146"/>
                <a:gd name="connsiteY44" fmla="*/ 38484 h 138933"/>
                <a:gd name="connsiteX45" fmla="*/ 23202 w 111146"/>
                <a:gd name="connsiteY45" fmla="*/ 40985 h 138933"/>
                <a:gd name="connsiteX46" fmla="*/ 25703 w 111146"/>
                <a:gd name="connsiteY46" fmla="*/ 40985 h 138933"/>
                <a:gd name="connsiteX47" fmla="*/ 28342 w 111146"/>
                <a:gd name="connsiteY47" fmla="*/ 43764 h 138933"/>
                <a:gd name="connsiteX48" fmla="*/ 33483 w 111146"/>
                <a:gd name="connsiteY48" fmla="*/ 43764 h 138933"/>
                <a:gd name="connsiteX49" fmla="*/ 38623 w 111146"/>
                <a:gd name="connsiteY49" fmla="*/ 43764 h 138933"/>
                <a:gd name="connsiteX50" fmla="*/ 38623 w 111146"/>
                <a:gd name="connsiteY50" fmla="*/ 40985 h 138933"/>
                <a:gd name="connsiteX51" fmla="*/ 33483 w 111146"/>
                <a:gd name="connsiteY51" fmla="*/ 35984 h 138933"/>
                <a:gd name="connsiteX52" fmla="*/ 30982 w 111146"/>
                <a:gd name="connsiteY52" fmla="*/ 33344 h 138933"/>
                <a:gd name="connsiteX53" fmla="*/ 36123 w 111146"/>
                <a:gd name="connsiteY53" fmla="*/ 28203 h 138933"/>
                <a:gd name="connsiteX54" fmla="*/ 36123 w 111146"/>
                <a:gd name="connsiteY54" fmla="*/ 25703 h 138933"/>
                <a:gd name="connsiteX55" fmla="*/ 38623 w 111146"/>
                <a:gd name="connsiteY55" fmla="*/ 23063 h 138933"/>
                <a:gd name="connsiteX56" fmla="*/ 38623 w 111146"/>
                <a:gd name="connsiteY56" fmla="*/ 20562 h 138933"/>
                <a:gd name="connsiteX57" fmla="*/ 43903 w 111146"/>
                <a:gd name="connsiteY57" fmla="*/ 20562 h 138933"/>
                <a:gd name="connsiteX58" fmla="*/ 49043 w 111146"/>
                <a:gd name="connsiteY58" fmla="*/ 20562 h 138933"/>
                <a:gd name="connsiteX59" fmla="*/ 54184 w 111146"/>
                <a:gd name="connsiteY59" fmla="*/ 20562 h 138933"/>
                <a:gd name="connsiteX60" fmla="*/ 54184 w 111146"/>
                <a:gd name="connsiteY60" fmla="*/ 17922 h 138933"/>
                <a:gd name="connsiteX61" fmla="*/ 51544 w 111146"/>
                <a:gd name="connsiteY61" fmla="*/ 15422 h 138933"/>
                <a:gd name="connsiteX62" fmla="*/ 51544 w 111146"/>
                <a:gd name="connsiteY62" fmla="*/ 12782 h 138933"/>
                <a:gd name="connsiteX63" fmla="*/ 56824 w 111146"/>
                <a:gd name="connsiteY63" fmla="*/ 12782 h 138933"/>
                <a:gd name="connsiteX64" fmla="*/ 59325 w 111146"/>
                <a:gd name="connsiteY64" fmla="*/ 12782 h 138933"/>
                <a:gd name="connsiteX65" fmla="*/ 59325 w 111146"/>
                <a:gd name="connsiteY65" fmla="*/ 5140 h 138933"/>
                <a:gd name="connsiteX66" fmla="*/ 59325 w 111146"/>
                <a:gd name="connsiteY66" fmla="*/ 0 h 138933"/>
                <a:gd name="connsiteX67" fmla="*/ 59325 w 111146"/>
                <a:gd name="connsiteY67" fmla="*/ 2501 h 138933"/>
                <a:gd name="connsiteX68" fmla="*/ 64465 w 111146"/>
                <a:gd name="connsiteY68" fmla="*/ 2501 h 138933"/>
                <a:gd name="connsiteX69" fmla="*/ 67105 w 111146"/>
                <a:gd name="connsiteY69" fmla="*/ 2501 h 138933"/>
                <a:gd name="connsiteX70" fmla="*/ 64465 w 111146"/>
                <a:gd name="connsiteY70" fmla="*/ 5140 h 138933"/>
                <a:gd name="connsiteX71" fmla="*/ 67105 w 111146"/>
                <a:gd name="connsiteY71" fmla="*/ 10281 h 138933"/>
                <a:gd name="connsiteX72" fmla="*/ 67105 w 111146"/>
                <a:gd name="connsiteY72" fmla="*/ 15422 h 138933"/>
                <a:gd name="connsiteX73" fmla="*/ 69605 w 111146"/>
                <a:gd name="connsiteY73" fmla="*/ 17922 h 138933"/>
                <a:gd name="connsiteX74" fmla="*/ 67105 w 111146"/>
                <a:gd name="connsiteY74" fmla="*/ 17922 h 138933"/>
                <a:gd name="connsiteX75" fmla="*/ 67105 w 111146"/>
                <a:gd name="connsiteY75" fmla="*/ 20562 h 138933"/>
                <a:gd name="connsiteX76" fmla="*/ 69605 w 111146"/>
                <a:gd name="connsiteY76" fmla="*/ 17922 h 138933"/>
                <a:gd name="connsiteX77" fmla="*/ 72245 w 111146"/>
                <a:gd name="connsiteY77" fmla="*/ 20562 h 138933"/>
                <a:gd name="connsiteX78" fmla="*/ 77386 w 111146"/>
                <a:gd name="connsiteY78" fmla="*/ 20562 h 138933"/>
                <a:gd name="connsiteX79" fmla="*/ 82526 w 111146"/>
                <a:gd name="connsiteY79" fmla="*/ 20562 h 138933"/>
                <a:gd name="connsiteX80" fmla="*/ 87667 w 111146"/>
                <a:gd name="connsiteY80" fmla="*/ 20562 h 138933"/>
                <a:gd name="connsiteX81" fmla="*/ 90307 w 111146"/>
                <a:gd name="connsiteY81" fmla="*/ 17922 h 138933"/>
                <a:gd name="connsiteX82" fmla="*/ 92946 w 111146"/>
                <a:gd name="connsiteY82" fmla="*/ 17922 h 138933"/>
                <a:gd name="connsiteX83" fmla="*/ 92946 w 111146"/>
                <a:gd name="connsiteY83" fmla="*/ 12782 h 138933"/>
                <a:gd name="connsiteX84" fmla="*/ 95447 w 111146"/>
                <a:gd name="connsiteY84" fmla="*/ 12782 h 138933"/>
                <a:gd name="connsiteX85" fmla="*/ 95447 w 111146"/>
                <a:gd name="connsiteY85" fmla="*/ 10281 h 138933"/>
                <a:gd name="connsiteX86" fmla="*/ 98087 w 111146"/>
                <a:gd name="connsiteY86" fmla="*/ 7641 h 138933"/>
                <a:gd name="connsiteX87" fmla="*/ 95447 w 111146"/>
                <a:gd name="connsiteY87" fmla="*/ 7641 h 138933"/>
                <a:gd name="connsiteX88" fmla="*/ 98087 w 111146"/>
                <a:gd name="connsiteY88" fmla="*/ 7641 h 138933"/>
                <a:gd name="connsiteX89" fmla="*/ 98087 w 111146"/>
                <a:gd name="connsiteY89" fmla="*/ 5140 h 138933"/>
                <a:gd name="connsiteX90" fmla="*/ 103227 w 111146"/>
                <a:gd name="connsiteY90" fmla="*/ 7641 h 138933"/>
                <a:gd name="connsiteX91" fmla="*/ 105728 w 111146"/>
                <a:gd name="connsiteY91" fmla="*/ 7641 h 138933"/>
                <a:gd name="connsiteX92" fmla="*/ 105728 w 111146"/>
                <a:gd name="connsiteY92" fmla="*/ 10281 h 138933"/>
                <a:gd name="connsiteX93" fmla="*/ 108368 w 111146"/>
                <a:gd name="connsiteY93" fmla="*/ 12782 h 138933"/>
                <a:gd name="connsiteX94" fmla="*/ 108368 w 111146"/>
                <a:gd name="connsiteY94" fmla="*/ 10281 h 138933"/>
                <a:gd name="connsiteX95" fmla="*/ 110869 w 111146"/>
                <a:gd name="connsiteY95" fmla="*/ 10281 h 138933"/>
                <a:gd name="connsiteX96" fmla="*/ 110869 w 111146"/>
                <a:gd name="connsiteY96" fmla="*/ 7641 h 138933"/>
                <a:gd name="connsiteX97" fmla="*/ 113647 w 111146"/>
                <a:gd name="connsiteY97" fmla="*/ 7641 h 138933"/>
                <a:gd name="connsiteX98" fmla="*/ 113647 w 111146"/>
                <a:gd name="connsiteY98" fmla="*/ 5140 h 138933"/>
                <a:gd name="connsiteX99" fmla="*/ 116148 w 111146"/>
                <a:gd name="connsiteY99" fmla="*/ 5140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138933">
                  <a:moveTo>
                    <a:pt x="0" y="146436"/>
                  </a:moveTo>
                  <a:lnTo>
                    <a:pt x="0" y="141295"/>
                  </a:lnTo>
                  <a:lnTo>
                    <a:pt x="2640" y="138794"/>
                  </a:lnTo>
                  <a:lnTo>
                    <a:pt x="5140" y="138794"/>
                  </a:lnTo>
                  <a:lnTo>
                    <a:pt x="7780" y="136154"/>
                  </a:lnTo>
                  <a:lnTo>
                    <a:pt x="7780" y="131014"/>
                  </a:lnTo>
                  <a:lnTo>
                    <a:pt x="10281" y="131014"/>
                  </a:lnTo>
                  <a:lnTo>
                    <a:pt x="10281" y="128513"/>
                  </a:lnTo>
                  <a:lnTo>
                    <a:pt x="7780" y="128513"/>
                  </a:lnTo>
                  <a:lnTo>
                    <a:pt x="7780" y="125873"/>
                  </a:lnTo>
                  <a:lnTo>
                    <a:pt x="5140" y="123373"/>
                  </a:lnTo>
                  <a:lnTo>
                    <a:pt x="5140" y="118232"/>
                  </a:lnTo>
                  <a:lnTo>
                    <a:pt x="5140" y="113092"/>
                  </a:lnTo>
                  <a:lnTo>
                    <a:pt x="7780" y="110591"/>
                  </a:lnTo>
                  <a:lnTo>
                    <a:pt x="7780" y="107951"/>
                  </a:lnTo>
                  <a:lnTo>
                    <a:pt x="10281" y="107951"/>
                  </a:lnTo>
                  <a:lnTo>
                    <a:pt x="15422" y="102811"/>
                  </a:lnTo>
                  <a:lnTo>
                    <a:pt x="20562" y="95030"/>
                  </a:lnTo>
                  <a:lnTo>
                    <a:pt x="23202" y="89890"/>
                  </a:lnTo>
                  <a:lnTo>
                    <a:pt x="20562" y="87389"/>
                  </a:lnTo>
                  <a:lnTo>
                    <a:pt x="18061" y="87389"/>
                  </a:lnTo>
                  <a:lnTo>
                    <a:pt x="15422" y="84888"/>
                  </a:lnTo>
                  <a:lnTo>
                    <a:pt x="10281" y="84888"/>
                  </a:lnTo>
                  <a:lnTo>
                    <a:pt x="7780" y="87389"/>
                  </a:lnTo>
                  <a:lnTo>
                    <a:pt x="5140" y="87389"/>
                  </a:lnTo>
                  <a:lnTo>
                    <a:pt x="5140" y="84888"/>
                  </a:lnTo>
                  <a:lnTo>
                    <a:pt x="5140" y="79748"/>
                  </a:lnTo>
                  <a:lnTo>
                    <a:pt x="7780" y="74607"/>
                  </a:lnTo>
                  <a:lnTo>
                    <a:pt x="7780" y="71967"/>
                  </a:lnTo>
                  <a:lnTo>
                    <a:pt x="7780" y="66827"/>
                  </a:lnTo>
                  <a:lnTo>
                    <a:pt x="10281" y="64326"/>
                  </a:lnTo>
                  <a:lnTo>
                    <a:pt x="12921" y="66827"/>
                  </a:lnTo>
                  <a:lnTo>
                    <a:pt x="15422" y="64326"/>
                  </a:lnTo>
                  <a:lnTo>
                    <a:pt x="15422" y="59185"/>
                  </a:lnTo>
                  <a:lnTo>
                    <a:pt x="15422" y="54045"/>
                  </a:lnTo>
                  <a:lnTo>
                    <a:pt x="15422" y="48904"/>
                  </a:lnTo>
                  <a:lnTo>
                    <a:pt x="12921" y="48904"/>
                  </a:lnTo>
                  <a:lnTo>
                    <a:pt x="10281" y="51405"/>
                  </a:lnTo>
                  <a:lnTo>
                    <a:pt x="7780" y="48904"/>
                  </a:lnTo>
                  <a:lnTo>
                    <a:pt x="7780" y="46404"/>
                  </a:lnTo>
                  <a:lnTo>
                    <a:pt x="10281" y="46404"/>
                  </a:lnTo>
                  <a:lnTo>
                    <a:pt x="12921" y="43764"/>
                  </a:lnTo>
                  <a:lnTo>
                    <a:pt x="15422" y="43764"/>
                  </a:lnTo>
                  <a:lnTo>
                    <a:pt x="18061" y="38484"/>
                  </a:lnTo>
                  <a:lnTo>
                    <a:pt x="20562" y="38484"/>
                  </a:lnTo>
                  <a:lnTo>
                    <a:pt x="23202" y="40985"/>
                  </a:lnTo>
                  <a:lnTo>
                    <a:pt x="25703" y="40985"/>
                  </a:lnTo>
                  <a:lnTo>
                    <a:pt x="28342" y="43764"/>
                  </a:lnTo>
                  <a:lnTo>
                    <a:pt x="33483" y="43764"/>
                  </a:lnTo>
                  <a:lnTo>
                    <a:pt x="38623" y="43764"/>
                  </a:lnTo>
                  <a:lnTo>
                    <a:pt x="38623" y="40985"/>
                  </a:lnTo>
                  <a:lnTo>
                    <a:pt x="33483" y="35984"/>
                  </a:lnTo>
                  <a:lnTo>
                    <a:pt x="30982" y="33344"/>
                  </a:lnTo>
                  <a:lnTo>
                    <a:pt x="36123" y="28203"/>
                  </a:lnTo>
                  <a:lnTo>
                    <a:pt x="36123" y="25703"/>
                  </a:lnTo>
                  <a:lnTo>
                    <a:pt x="38623" y="23063"/>
                  </a:lnTo>
                  <a:lnTo>
                    <a:pt x="38623" y="20562"/>
                  </a:lnTo>
                  <a:lnTo>
                    <a:pt x="43903" y="20562"/>
                  </a:lnTo>
                  <a:lnTo>
                    <a:pt x="49043" y="20562"/>
                  </a:lnTo>
                  <a:lnTo>
                    <a:pt x="54184" y="20562"/>
                  </a:lnTo>
                  <a:lnTo>
                    <a:pt x="54184" y="17922"/>
                  </a:lnTo>
                  <a:lnTo>
                    <a:pt x="51544" y="15422"/>
                  </a:lnTo>
                  <a:lnTo>
                    <a:pt x="51544" y="12782"/>
                  </a:lnTo>
                  <a:lnTo>
                    <a:pt x="56824" y="12782"/>
                  </a:lnTo>
                  <a:lnTo>
                    <a:pt x="59325" y="12782"/>
                  </a:lnTo>
                  <a:lnTo>
                    <a:pt x="59325" y="5140"/>
                  </a:lnTo>
                  <a:lnTo>
                    <a:pt x="59325" y="0"/>
                  </a:lnTo>
                  <a:lnTo>
                    <a:pt x="59325" y="2501"/>
                  </a:lnTo>
                  <a:lnTo>
                    <a:pt x="64465" y="2501"/>
                  </a:lnTo>
                  <a:lnTo>
                    <a:pt x="67105" y="2501"/>
                  </a:lnTo>
                  <a:lnTo>
                    <a:pt x="64465" y="5140"/>
                  </a:lnTo>
                  <a:lnTo>
                    <a:pt x="67105" y="10281"/>
                  </a:lnTo>
                  <a:lnTo>
                    <a:pt x="67105" y="15422"/>
                  </a:lnTo>
                  <a:lnTo>
                    <a:pt x="69605" y="17922"/>
                  </a:lnTo>
                  <a:lnTo>
                    <a:pt x="67105" y="17922"/>
                  </a:lnTo>
                  <a:lnTo>
                    <a:pt x="67105" y="20562"/>
                  </a:lnTo>
                  <a:lnTo>
                    <a:pt x="69605" y="17922"/>
                  </a:lnTo>
                  <a:lnTo>
                    <a:pt x="72245" y="20562"/>
                  </a:lnTo>
                  <a:lnTo>
                    <a:pt x="77386" y="20562"/>
                  </a:lnTo>
                  <a:lnTo>
                    <a:pt x="82526" y="20562"/>
                  </a:lnTo>
                  <a:lnTo>
                    <a:pt x="87667" y="20562"/>
                  </a:lnTo>
                  <a:lnTo>
                    <a:pt x="90307" y="17922"/>
                  </a:lnTo>
                  <a:lnTo>
                    <a:pt x="92946" y="17922"/>
                  </a:lnTo>
                  <a:lnTo>
                    <a:pt x="92946" y="12782"/>
                  </a:lnTo>
                  <a:lnTo>
                    <a:pt x="95447" y="12782"/>
                  </a:lnTo>
                  <a:lnTo>
                    <a:pt x="95447" y="10281"/>
                  </a:lnTo>
                  <a:lnTo>
                    <a:pt x="98087" y="7641"/>
                  </a:lnTo>
                  <a:lnTo>
                    <a:pt x="95447" y="7641"/>
                  </a:lnTo>
                  <a:lnTo>
                    <a:pt x="98087" y="7641"/>
                  </a:lnTo>
                  <a:lnTo>
                    <a:pt x="98087" y="5140"/>
                  </a:lnTo>
                  <a:lnTo>
                    <a:pt x="103227" y="7641"/>
                  </a:lnTo>
                  <a:lnTo>
                    <a:pt x="105728" y="7641"/>
                  </a:lnTo>
                  <a:lnTo>
                    <a:pt x="105728" y="10281"/>
                  </a:lnTo>
                  <a:lnTo>
                    <a:pt x="108368" y="12782"/>
                  </a:lnTo>
                  <a:lnTo>
                    <a:pt x="108368" y="10281"/>
                  </a:lnTo>
                  <a:lnTo>
                    <a:pt x="110869" y="10281"/>
                  </a:lnTo>
                  <a:lnTo>
                    <a:pt x="110869" y="7641"/>
                  </a:lnTo>
                  <a:lnTo>
                    <a:pt x="113647" y="7641"/>
                  </a:lnTo>
                  <a:lnTo>
                    <a:pt x="113647" y="5140"/>
                  </a:lnTo>
                  <a:lnTo>
                    <a:pt x="116148" y="51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F404291E-BB13-453B-A302-C7D8140199D1}"/>
                </a:ext>
              </a:extLst>
            </p:cNvPr>
            <p:cNvSpPr/>
            <p:nvPr/>
          </p:nvSpPr>
          <p:spPr>
            <a:xfrm>
              <a:off x="9171757" y="2770754"/>
              <a:ext cx="111146" cy="138933"/>
            </a:xfrm>
            <a:custGeom>
              <a:avLst/>
              <a:gdLst>
                <a:gd name="connsiteX0" fmla="*/ 0 w 111146"/>
                <a:gd name="connsiteY0" fmla="*/ 15422 h 138933"/>
                <a:gd name="connsiteX1" fmla="*/ 0 w 111146"/>
                <a:gd name="connsiteY1" fmla="*/ 12782 h 138933"/>
                <a:gd name="connsiteX2" fmla="*/ 0 w 111146"/>
                <a:gd name="connsiteY2" fmla="*/ 15422 h 138933"/>
                <a:gd name="connsiteX3" fmla="*/ 5280 w 111146"/>
                <a:gd name="connsiteY3" fmla="*/ 15422 h 138933"/>
                <a:gd name="connsiteX4" fmla="*/ 5280 w 111146"/>
                <a:gd name="connsiteY4" fmla="*/ 12782 h 138933"/>
                <a:gd name="connsiteX5" fmla="*/ 7780 w 111146"/>
                <a:gd name="connsiteY5" fmla="*/ 12782 h 138933"/>
                <a:gd name="connsiteX6" fmla="*/ 7780 w 111146"/>
                <a:gd name="connsiteY6" fmla="*/ 10281 h 138933"/>
                <a:gd name="connsiteX7" fmla="*/ 5280 w 111146"/>
                <a:gd name="connsiteY7" fmla="*/ 10281 h 138933"/>
                <a:gd name="connsiteX8" fmla="*/ 2640 w 111146"/>
                <a:gd name="connsiteY8" fmla="*/ 7641 h 138933"/>
                <a:gd name="connsiteX9" fmla="*/ 0 w 111146"/>
                <a:gd name="connsiteY9" fmla="*/ 7641 h 138933"/>
                <a:gd name="connsiteX10" fmla="*/ 2640 w 111146"/>
                <a:gd name="connsiteY10" fmla="*/ 2640 h 138933"/>
                <a:gd name="connsiteX11" fmla="*/ 5280 w 111146"/>
                <a:gd name="connsiteY11" fmla="*/ 2640 h 138933"/>
                <a:gd name="connsiteX12" fmla="*/ 7780 w 111146"/>
                <a:gd name="connsiteY12" fmla="*/ 0 h 138933"/>
                <a:gd name="connsiteX13" fmla="*/ 10420 w 111146"/>
                <a:gd name="connsiteY13" fmla="*/ 0 h 138933"/>
                <a:gd name="connsiteX14" fmla="*/ 7780 w 111146"/>
                <a:gd name="connsiteY14" fmla="*/ 2640 h 138933"/>
                <a:gd name="connsiteX15" fmla="*/ 7780 w 111146"/>
                <a:gd name="connsiteY15" fmla="*/ 5141 h 138933"/>
                <a:gd name="connsiteX16" fmla="*/ 12921 w 111146"/>
                <a:gd name="connsiteY16" fmla="*/ 2640 h 138933"/>
                <a:gd name="connsiteX17" fmla="*/ 12921 w 111146"/>
                <a:gd name="connsiteY17" fmla="*/ 7641 h 138933"/>
                <a:gd name="connsiteX18" fmla="*/ 18061 w 111146"/>
                <a:gd name="connsiteY18" fmla="*/ 12782 h 138933"/>
                <a:gd name="connsiteX19" fmla="*/ 20701 w 111146"/>
                <a:gd name="connsiteY19" fmla="*/ 12782 h 138933"/>
                <a:gd name="connsiteX20" fmla="*/ 20701 w 111146"/>
                <a:gd name="connsiteY20" fmla="*/ 15422 h 138933"/>
                <a:gd name="connsiteX21" fmla="*/ 25842 w 111146"/>
                <a:gd name="connsiteY21" fmla="*/ 15422 h 138933"/>
                <a:gd name="connsiteX22" fmla="*/ 25842 w 111146"/>
                <a:gd name="connsiteY22" fmla="*/ 17922 h 138933"/>
                <a:gd name="connsiteX23" fmla="*/ 25842 w 111146"/>
                <a:gd name="connsiteY23" fmla="*/ 23063 h 138933"/>
                <a:gd name="connsiteX24" fmla="*/ 20701 w 111146"/>
                <a:gd name="connsiteY24" fmla="*/ 25703 h 138933"/>
                <a:gd name="connsiteX25" fmla="*/ 20701 w 111146"/>
                <a:gd name="connsiteY25" fmla="*/ 30843 h 138933"/>
                <a:gd name="connsiteX26" fmla="*/ 18061 w 111146"/>
                <a:gd name="connsiteY26" fmla="*/ 33344 h 138933"/>
                <a:gd name="connsiteX27" fmla="*/ 18061 w 111146"/>
                <a:gd name="connsiteY27" fmla="*/ 38485 h 138933"/>
                <a:gd name="connsiteX28" fmla="*/ 20701 w 111146"/>
                <a:gd name="connsiteY28" fmla="*/ 43625 h 138933"/>
                <a:gd name="connsiteX29" fmla="*/ 23341 w 111146"/>
                <a:gd name="connsiteY29" fmla="*/ 46265 h 138933"/>
                <a:gd name="connsiteX30" fmla="*/ 28481 w 111146"/>
                <a:gd name="connsiteY30" fmla="*/ 46265 h 138933"/>
                <a:gd name="connsiteX31" fmla="*/ 30982 w 111146"/>
                <a:gd name="connsiteY31" fmla="*/ 46265 h 138933"/>
                <a:gd name="connsiteX32" fmla="*/ 36123 w 111146"/>
                <a:gd name="connsiteY32" fmla="*/ 46265 h 138933"/>
                <a:gd name="connsiteX33" fmla="*/ 41263 w 111146"/>
                <a:gd name="connsiteY33" fmla="*/ 51266 h 138933"/>
                <a:gd name="connsiteX34" fmla="*/ 43903 w 111146"/>
                <a:gd name="connsiteY34" fmla="*/ 54045 h 138933"/>
                <a:gd name="connsiteX35" fmla="*/ 43903 w 111146"/>
                <a:gd name="connsiteY35" fmla="*/ 56685 h 138933"/>
                <a:gd name="connsiteX36" fmla="*/ 46543 w 111146"/>
                <a:gd name="connsiteY36" fmla="*/ 54045 h 138933"/>
                <a:gd name="connsiteX37" fmla="*/ 46543 w 111146"/>
                <a:gd name="connsiteY37" fmla="*/ 56685 h 138933"/>
                <a:gd name="connsiteX38" fmla="*/ 49043 w 111146"/>
                <a:gd name="connsiteY38" fmla="*/ 56685 h 138933"/>
                <a:gd name="connsiteX39" fmla="*/ 49043 w 111146"/>
                <a:gd name="connsiteY39" fmla="*/ 61686 h 138933"/>
                <a:gd name="connsiteX40" fmla="*/ 51683 w 111146"/>
                <a:gd name="connsiteY40" fmla="*/ 64326 h 138933"/>
                <a:gd name="connsiteX41" fmla="*/ 51683 w 111146"/>
                <a:gd name="connsiteY41" fmla="*/ 69467 h 138933"/>
                <a:gd name="connsiteX42" fmla="*/ 56824 w 111146"/>
                <a:gd name="connsiteY42" fmla="*/ 69467 h 138933"/>
                <a:gd name="connsiteX43" fmla="*/ 61964 w 111146"/>
                <a:gd name="connsiteY43" fmla="*/ 69467 h 138933"/>
                <a:gd name="connsiteX44" fmla="*/ 67105 w 111146"/>
                <a:gd name="connsiteY44" fmla="*/ 71967 h 138933"/>
                <a:gd name="connsiteX45" fmla="*/ 69744 w 111146"/>
                <a:gd name="connsiteY45" fmla="*/ 71967 h 138933"/>
                <a:gd name="connsiteX46" fmla="*/ 69744 w 111146"/>
                <a:gd name="connsiteY46" fmla="*/ 74607 h 138933"/>
                <a:gd name="connsiteX47" fmla="*/ 64604 w 111146"/>
                <a:gd name="connsiteY47" fmla="*/ 74607 h 138933"/>
                <a:gd name="connsiteX48" fmla="*/ 64604 w 111146"/>
                <a:gd name="connsiteY48" fmla="*/ 79748 h 138933"/>
                <a:gd name="connsiteX49" fmla="*/ 64604 w 111146"/>
                <a:gd name="connsiteY49" fmla="*/ 77108 h 138933"/>
                <a:gd name="connsiteX50" fmla="*/ 69744 w 111146"/>
                <a:gd name="connsiteY50" fmla="*/ 77108 h 138933"/>
                <a:gd name="connsiteX51" fmla="*/ 72245 w 111146"/>
                <a:gd name="connsiteY51" fmla="*/ 77108 h 138933"/>
                <a:gd name="connsiteX52" fmla="*/ 77386 w 111146"/>
                <a:gd name="connsiteY52" fmla="*/ 77108 h 138933"/>
                <a:gd name="connsiteX53" fmla="*/ 77386 w 111146"/>
                <a:gd name="connsiteY53" fmla="*/ 82248 h 138933"/>
                <a:gd name="connsiteX54" fmla="*/ 72245 w 111146"/>
                <a:gd name="connsiteY54" fmla="*/ 84888 h 138933"/>
                <a:gd name="connsiteX55" fmla="*/ 69744 w 111146"/>
                <a:gd name="connsiteY55" fmla="*/ 87389 h 138933"/>
                <a:gd name="connsiteX56" fmla="*/ 67105 w 111146"/>
                <a:gd name="connsiteY56" fmla="*/ 92529 h 138933"/>
                <a:gd name="connsiteX57" fmla="*/ 67105 w 111146"/>
                <a:gd name="connsiteY57" fmla="*/ 97670 h 138933"/>
                <a:gd name="connsiteX58" fmla="*/ 67105 w 111146"/>
                <a:gd name="connsiteY58" fmla="*/ 100171 h 138933"/>
                <a:gd name="connsiteX59" fmla="*/ 69744 w 111146"/>
                <a:gd name="connsiteY59" fmla="*/ 100171 h 138933"/>
                <a:gd name="connsiteX60" fmla="*/ 64604 w 111146"/>
                <a:gd name="connsiteY60" fmla="*/ 105311 h 138933"/>
                <a:gd name="connsiteX61" fmla="*/ 64604 w 111146"/>
                <a:gd name="connsiteY61" fmla="*/ 110452 h 138933"/>
                <a:gd name="connsiteX62" fmla="*/ 61964 w 111146"/>
                <a:gd name="connsiteY62" fmla="*/ 113092 h 138933"/>
                <a:gd name="connsiteX63" fmla="*/ 67105 w 111146"/>
                <a:gd name="connsiteY63" fmla="*/ 113092 h 138933"/>
                <a:gd name="connsiteX64" fmla="*/ 67105 w 111146"/>
                <a:gd name="connsiteY64" fmla="*/ 115731 h 138933"/>
                <a:gd name="connsiteX65" fmla="*/ 67105 w 111146"/>
                <a:gd name="connsiteY65" fmla="*/ 110452 h 138933"/>
                <a:gd name="connsiteX66" fmla="*/ 69744 w 111146"/>
                <a:gd name="connsiteY66" fmla="*/ 110452 h 138933"/>
                <a:gd name="connsiteX67" fmla="*/ 69744 w 111146"/>
                <a:gd name="connsiteY67" fmla="*/ 107951 h 138933"/>
                <a:gd name="connsiteX68" fmla="*/ 74885 w 111146"/>
                <a:gd name="connsiteY68" fmla="*/ 107951 h 138933"/>
                <a:gd name="connsiteX69" fmla="*/ 77386 w 111146"/>
                <a:gd name="connsiteY69" fmla="*/ 107951 h 138933"/>
                <a:gd name="connsiteX70" fmla="*/ 80025 w 111146"/>
                <a:gd name="connsiteY70" fmla="*/ 110452 h 138933"/>
                <a:gd name="connsiteX71" fmla="*/ 82526 w 111146"/>
                <a:gd name="connsiteY71" fmla="*/ 110452 h 138933"/>
                <a:gd name="connsiteX72" fmla="*/ 85166 w 111146"/>
                <a:gd name="connsiteY72" fmla="*/ 113092 h 138933"/>
                <a:gd name="connsiteX73" fmla="*/ 90307 w 111146"/>
                <a:gd name="connsiteY73" fmla="*/ 113092 h 138933"/>
                <a:gd name="connsiteX74" fmla="*/ 92946 w 111146"/>
                <a:gd name="connsiteY74" fmla="*/ 115731 h 138933"/>
                <a:gd name="connsiteX75" fmla="*/ 92946 w 111146"/>
                <a:gd name="connsiteY75" fmla="*/ 120872 h 138933"/>
                <a:gd name="connsiteX76" fmla="*/ 95447 w 111146"/>
                <a:gd name="connsiteY76" fmla="*/ 120872 h 138933"/>
                <a:gd name="connsiteX77" fmla="*/ 95447 w 111146"/>
                <a:gd name="connsiteY77" fmla="*/ 115731 h 138933"/>
                <a:gd name="connsiteX78" fmla="*/ 95447 w 111146"/>
                <a:gd name="connsiteY78" fmla="*/ 113092 h 138933"/>
                <a:gd name="connsiteX79" fmla="*/ 92946 w 111146"/>
                <a:gd name="connsiteY79" fmla="*/ 113092 h 138933"/>
                <a:gd name="connsiteX80" fmla="*/ 98087 w 111146"/>
                <a:gd name="connsiteY80" fmla="*/ 113092 h 138933"/>
                <a:gd name="connsiteX81" fmla="*/ 98087 w 111146"/>
                <a:gd name="connsiteY81" fmla="*/ 115731 h 138933"/>
                <a:gd name="connsiteX82" fmla="*/ 103227 w 111146"/>
                <a:gd name="connsiteY82" fmla="*/ 120872 h 138933"/>
                <a:gd name="connsiteX83" fmla="*/ 108368 w 111146"/>
                <a:gd name="connsiteY83" fmla="*/ 120872 h 138933"/>
                <a:gd name="connsiteX84" fmla="*/ 111008 w 111146"/>
                <a:gd name="connsiteY84" fmla="*/ 120872 h 138933"/>
                <a:gd name="connsiteX85" fmla="*/ 113508 w 111146"/>
                <a:gd name="connsiteY85" fmla="*/ 123373 h 138933"/>
                <a:gd name="connsiteX86" fmla="*/ 113508 w 111146"/>
                <a:gd name="connsiteY86" fmla="*/ 128513 h 138933"/>
                <a:gd name="connsiteX87" fmla="*/ 116148 w 111146"/>
                <a:gd name="connsiteY87" fmla="*/ 128513 h 138933"/>
                <a:gd name="connsiteX88" fmla="*/ 113508 w 111146"/>
                <a:gd name="connsiteY88" fmla="*/ 128513 h 138933"/>
                <a:gd name="connsiteX89" fmla="*/ 113508 w 111146"/>
                <a:gd name="connsiteY89" fmla="*/ 126012 h 138933"/>
                <a:gd name="connsiteX90" fmla="*/ 111008 w 111146"/>
                <a:gd name="connsiteY90" fmla="*/ 126012 h 138933"/>
                <a:gd name="connsiteX91" fmla="*/ 111008 w 111146"/>
                <a:gd name="connsiteY91" fmla="*/ 131014 h 138933"/>
                <a:gd name="connsiteX92" fmla="*/ 105867 w 111146"/>
                <a:gd name="connsiteY92" fmla="*/ 131014 h 138933"/>
                <a:gd name="connsiteX93" fmla="*/ 103227 w 111146"/>
                <a:gd name="connsiteY93" fmla="*/ 128513 h 138933"/>
                <a:gd name="connsiteX94" fmla="*/ 105867 w 111146"/>
                <a:gd name="connsiteY94" fmla="*/ 131014 h 138933"/>
                <a:gd name="connsiteX95" fmla="*/ 108368 w 111146"/>
                <a:gd name="connsiteY95" fmla="*/ 131014 h 138933"/>
                <a:gd name="connsiteX96" fmla="*/ 108368 w 111146"/>
                <a:gd name="connsiteY96" fmla="*/ 133654 h 138933"/>
                <a:gd name="connsiteX97" fmla="*/ 105867 w 111146"/>
                <a:gd name="connsiteY97" fmla="*/ 138794 h 138933"/>
                <a:gd name="connsiteX98" fmla="*/ 105867 w 111146"/>
                <a:gd name="connsiteY98" fmla="*/ 141295 h 138933"/>
                <a:gd name="connsiteX99" fmla="*/ 108368 w 111146"/>
                <a:gd name="connsiteY99" fmla="*/ 143935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138933">
                  <a:moveTo>
                    <a:pt x="0" y="15422"/>
                  </a:moveTo>
                  <a:lnTo>
                    <a:pt x="0" y="12782"/>
                  </a:lnTo>
                  <a:lnTo>
                    <a:pt x="0" y="15422"/>
                  </a:lnTo>
                  <a:lnTo>
                    <a:pt x="5280" y="15422"/>
                  </a:lnTo>
                  <a:lnTo>
                    <a:pt x="5280" y="12782"/>
                  </a:lnTo>
                  <a:lnTo>
                    <a:pt x="7780" y="12782"/>
                  </a:lnTo>
                  <a:lnTo>
                    <a:pt x="7780" y="10281"/>
                  </a:lnTo>
                  <a:lnTo>
                    <a:pt x="5280" y="10281"/>
                  </a:lnTo>
                  <a:lnTo>
                    <a:pt x="2640" y="7641"/>
                  </a:lnTo>
                  <a:lnTo>
                    <a:pt x="0" y="7641"/>
                  </a:lnTo>
                  <a:lnTo>
                    <a:pt x="2640" y="2640"/>
                  </a:lnTo>
                  <a:lnTo>
                    <a:pt x="5280" y="2640"/>
                  </a:lnTo>
                  <a:lnTo>
                    <a:pt x="7780" y="0"/>
                  </a:lnTo>
                  <a:lnTo>
                    <a:pt x="10420" y="0"/>
                  </a:lnTo>
                  <a:lnTo>
                    <a:pt x="7780" y="2640"/>
                  </a:lnTo>
                  <a:lnTo>
                    <a:pt x="7780" y="5141"/>
                  </a:lnTo>
                  <a:lnTo>
                    <a:pt x="12921" y="2640"/>
                  </a:lnTo>
                  <a:lnTo>
                    <a:pt x="12921" y="7641"/>
                  </a:lnTo>
                  <a:lnTo>
                    <a:pt x="18061" y="12782"/>
                  </a:lnTo>
                  <a:lnTo>
                    <a:pt x="20701" y="12782"/>
                  </a:lnTo>
                  <a:lnTo>
                    <a:pt x="20701" y="15422"/>
                  </a:lnTo>
                  <a:lnTo>
                    <a:pt x="25842" y="15422"/>
                  </a:lnTo>
                  <a:lnTo>
                    <a:pt x="25842" y="17922"/>
                  </a:lnTo>
                  <a:lnTo>
                    <a:pt x="25842" y="23063"/>
                  </a:lnTo>
                  <a:lnTo>
                    <a:pt x="20701" y="25703"/>
                  </a:lnTo>
                  <a:lnTo>
                    <a:pt x="20701" y="30843"/>
                  </a:lnTo>
                  <a:lnTo>
                    <a:pt x="18061" y="33344"/>
                  </a:lnTo>
                  <a:lnTo>
                    <a:pt x="18061" y="38485"/>
                  </a:lnTo>
                  <a:lnTo>
                    <a:pt x="20701" y="43625"/>
                  </a:lnTo>
                  <a:lnTo>
                    <a:pt x="23341" y="46265"/>
                  </a:lnTo>
                  <a:lnTo>
                    <a:pt x="28481" y="46265"/>
                  </a:lnTo>
                  <a:lnTo>
                    <a:pt x="30982" y="46265"/>
                  </a:lnTo>
                  <a:lnTo>
                    <a:pt x="36123" y="46265"/>
                  </a:lnTo>
                  <a:lnTo>
                    <a:pt x="41263" y="51266"/>
                  </a:lnTo>
                  <a:lnTo>
                    <a:pt x="43903" y="54045"/>
                  </a:lnTo>
                  <a:lnTo>
                    <a:pt x="43903" y="56685"/>
                  </a:lnTo>
                  <a:lnTo>
                    <a:pt x="46543" y="54045"/>
                  </a:lnTo>
                  <a:lnTo>
                    <a:pt x="46543" y="56685"/>
                  </a:lnTo>
                  <a:lnTo>
                    <a:pt x="49043" y="56685"/>
                  </a:lnTo>
                  <a:lnTo>
                    <a:pt x="49043" y="61686"/>
                  </a:lnTo>
                  <a:lnTo>
                    <a:pt x="51683" y="64326"/>
                  </a:lnTo>
                  <a:lnTo>
                    <a:pt x="51683" y="69467"/>
                  </a:lnTo>
                  <a:lnTo>
                    <a:pt x="56824" y="69467"/>
                  </a:lnTo>
                  <a:lnTo>
                    <a:pt x="61964" y="69467"/>
                  </a:lnTo>
                  <a:lnTo>
                    <a:pt x="67105" y="71967"/>
                  </a:lnTo>
                  <a:lnTo>
                    <a:pt x="69744" y="71967"/>
                  </a:lnTo>
                  <a:lnTo>
                    <a:pt x="69744" y="74607"/>
                  </a:lnTo>
                  <a:lnTo>
                    <a:pt x="64604" y="74607"/>
                  </a:lnTo>
                  <a:lnTo>
                    <a:pt x="64604" y="79748"/>
                  </a:lnTo>
                  <a:lnTo>
                    <a:pt x="64604" y="77108"/>
                  </a:lnTo>
                  <a:lnTo>
                    <a:pt x="69744" y="77108"/>
                  </a:lnTo>
                  <a:lnTo>
                    <a:pt x="72245" y="77108"/>
                  </a:lnTo>
                  <a:lnTo>
                    <a:pt x="77386" y="77108"/>
                  </a:lnTo>
                  <a:lnTo>
                    <a:pt x="77386" y="82248"/>
                  </a:lnTo>
                  <a:lnTo>
                    <a:pt x="72245" y="84888"/>
                  </a:lnTo>
                  <a:lnTo>
                    <a:pt x="69744" y="87389"/>
                  </a:lnTo>
                  <a:lnTo>
                    <a:pt x="67105" y="92529"/>
                  </a:lnTo>
                  <a:lnTo>
                    <a:pt x="67105" y="97670"/>
                  </a:lnTo>
                  <a:lnTo>
                    <a:pt x="67105" y="100171"/>
                  </a:lnTo>
                  <a:lnTo>
                    <a:pt x="69744" y="100171"/>
                  </a:lnTo>
                  <a:lnTo>
                    <a:pt x="64604" y="105311"/>
                  </a:lnTo>
                  <a:lnTo>
                    <a:pt x="64604" y="110452"/>
                  </a:lnTo>
                  <a:lnTo>
                    <a:pt x="61964" y="113092"/>
                  </a:lnTo>
                  <a:lnTo>
                    <a:pt x="67105" y="113092"/>
                  </a:lnTo>
                  <a:lnTo>
                    <a:pt x="67105" y="115731"/>
                  </a:lnTo>
                  <a:lnTo>
                    <a:pt x="67105" y="110452"/>
                  </a:lnTo>
                  <a:lnTo>
                    <a:pt x="69744" y="110452"/>
                  </a:lnTo>
                  <a:lnTo>
                    <a:pt x="69744" y="107951"/>
                  </a:lnTo>
                  <a:lnTo>
                    <a:pt x="74885" y="107951"/>
                  </a:lnTo>
                  <a:lnTo>
                    <a:pt x="77386" y="107951"/>
                  </a:lnTo>
                  <a:lnTo>
                    <a:pt x="80025" y="110452"/>
                  </a:lnTo>
                  <a:lnTo>
                    <a:pt x="82526" y="110452"/>
                  </a:lnTo>
                  <a:lnTo>
                    <a:pt x="85166" y="113092"/>
                  </a:lnTo>
                  <a:lnTo>
                    <a:pt x="90307" y="113092"/>
                  </a:lnTo>
                  <a:lnTo>
                    <a:pt x="92946" y="115731"/>
                  </a:lnTo>
                  <a:lnTo>
                    <a:pt x="92946" y="120872"/>
                  </a:lnTo>
                  <a:lnTo>
                    <a:pt x="95447" y="120872"/>
                  </a:lnTo>
                  <a:lnTo>
                    <a:pt x="95447" y="115731"/>
                  </a:lnTo>
                  <a:lnTo>
                    <a:pt x="95447" y="113092"/>
                  </a:lnTo>
                  <a:lnTo>
                    <a:pt x="92946" y="113092"/>
                  </a:lnTo>
                  <a:lnTo>
                    <a:pt x="98087" y="113092"/>
                  </a:lnTo>
                  <a:lnTo>
                    <a:pt x="98087" y="115731"/>
                  </a:lnTo>
                  <a:lnTo>
                    <a:pt x="103227" y="120872"/>
                  </a:lnTo>
                  <a:lnTo>
                    <a:pt x="108368" y="120872"/>
                  </a:lnTo>
                  <a:lnTo>
                    <a:pt x="111008" y="120872"/>
                  </a:lnTo>
                  <a:lnTo>
                    <a:pt x="113508" y="123373"/>
                  </a:lnTo>
                  <a:lnTo>
                    <a:pt x="113508" y="128513"/>
                  </a:lnTo>
                  <a:lnTo>
                    <a:pt x="116148" y="128513"/>
                  </a:lnTo>
                  <a:lnTo>
                    <a:pt x="113508" y="128513"/>
                  </a:lnTo>
                  <a:lnTo>
                    <a:pt x="113508" y="126012"/>
                  </a:lnTo>
                  <a:lnTo>
                    <a:pt x="111008" y="126012"/>
                  </a:lnTo>
                  <a:lnTo>
                    <a:pt x="111008" y="131014"/>
                  </a:lnTo>
                  <a:lnTo>
                    <a:pt x="105867" y="131014"/>
                  </a:lnTo>
                  <a:lnTo>
                    <a:pt x="103227" y="128513"/>
                  </a:lnTo>
                  <a:lnTo>
                    <a:pt x="105867" y="131014"/>
                  </a:lnTo>
                  <a:lnTo>
                    <a:pt x="108368" y="131014"/>
                  </a:lnTo>
                  <a:lnTo>
                    <a:pt x="108368" y="133654"/>
                  </a:lnTo>
                  <a:lnTo>
                    <a:pt x="105867" y="138794"/>
                  </a:lnTo>
                  <a:lnTo>
                    <a:pt x="105867" y="141295"/>
                  </a:lnTo>
                  <a:lnTo>
                    <a:pt x="108368" y="14393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2CEA1523-DF6B-42F9-B1F0-D9B5E114CF16}"/>
                </a:ext>
              </a:extLst>
            </p:cNvPr>
            <p:cNvSpPr/>
            <p:nvPr/>
          </p:nvSpPr>
          <p:spPr>
            <a:xfrm>
              <a:off x="9068530" y="2914689"/>
              <a:ext cx="208400" cy="41680"/>
            </a:xfrm>
            <a:custGeom>
              <a:avLst/>
              <a:gdLst>
                <a:gd name="connsiteX0" fmla="*/ 211595 w 208399"/>
                <a:gd name="connsiteY0" fmla="*/ 0 h 41679"/>
                <a:gd name="connsiteX1" fmla="*/ 211595 w 208399"/>
                <a:gd name="connsiteY1" fmla="*/ 5141 h 41679"/>
                <a:gd name="connsiteX2" fmla="*/ 209094 w 208399"/>
                <a:gd name="connsiteY2" fmla="*/ 5141 h 41679"/>
                <a:gd name="connsiteX3" fmla="*/ 209094 w 208399"/>
                <a:gd name="connsiteY3" fmla="*/ 7641 h 41679"/>
                <a:gd name="connsiteX4" fmla="*/ 203954 w 208399"/>
                <a:gd name="connsiteY4" fmla="*/ 7641 h 41679"/>
                <a:gd name="connsiteX5" fmla="*/ 203954 w 208399"/>
                <a:gd name="connsiteY5" fmla="*/ 10281 h 41679"/>
                <a:gd name="connsiteX6" fmla="*/ 201314 w 208399"/>
                <a:gd name="connsiteY6" fmla="*/ 10281 h 41679"/>
                <a:gd name="connsiteX7" fmla="*/ 198674 w 208399"/>
                <a:gd name="connsiteY7" fmla="*/ 12782 h 41679"/>
                <a:gd name="connsiteX8" fmla="*/ 198674 w 208399"/>
                <a:gd name="connsiteY8" fmla="*/ 10281 h 41679"/>
                <a:gd name="connsiteX9" fmla="*/ 198674 w 208399"/>
                <a:gd name="connsiteY9" fmla="*/ 12782 h 41679"/>
                <a:gd name="connsiteX10" fmla="*/ 196174 w 208399"/>
                <a:gd name="connsiteY10" fmla="*/ 15422 h 41679"/>
                <a:gd name="connsiteX11" fmla="*/ 198674 w 208399"/>
                <a:gd name="connsiteY11" fmla="*/ 17922 h 41679"/>
                <a:gd name="connsiteX12" fmla="*/ 198674 w 208399"/>
                <a:gd name="connsiteY12" fmla="*/ 20562 h 41679"/>
                <a:gd name="connsiteX13" fmla="*/ 201314 w 208399"/>
                <a:gd name="connsiteY13" fmla="*/ 20562 h 41679"/>
                <a:gd name="connsiteX14" fmla="*/ 198674 w 208399"/>
                <a:gd name="connsiteY14" fmla="*/ 23063 h 41679"/>
                <a:gd name="connsiteX15" fmla="*/ 198674 w 208399"/>
                <a:gd name="connsiteY15" fmla="*/ 25564 h 41679"/>
                <a:gd name="connsiteX16" fmla="*/ 193534 w 208399"/>
                <a:gd name="connsiteY16" fmla="*/ 25564 h 41679"/>
                <a:gd name="connsiteX17" fmla="*/ 191033 w 208399"/>
                <a:gd name="connsiteY17" fmla="*/ 25564 h 41679"/>
                <a:gd name="connsiteX18" fmla="*/ 191033 w 208399"/>
                <a:gd name="connsiteY18" fmla="*/ 28204 h 41679"/>
                <a:gd name="connsiteX19" fmla="*/ 188393 w 208399"/>
                <a:gd name="connsiteY19" fmla="*/ 28204 h 41679"/>
                <a:gd name="connsiteX20" fmla="*/ 188393 w 208399"/>
                <a:gd name="connsiteY20" fmla="*/ 33344 h 41679"/>
                <a:gd name="connsiteX21" fmla="*/ 185754 w 208399"/>
                <a:gd name="connsiteY21" fmla="*/ 35845 h 41679"/>
                <a:gd name="connsiteX22" fmla="*/ 185754 w 208399"/>
                <a:gd name="connsiteY22" fmla="*/ 40985 h 41679"/>
                <a:gd name="connsiteX23" fmla="*/ 183253 w 208399"/>
                <a:gd name="connsiteY23" fmla="*/ 43625 h 41679"/>
                <a:gd name="connsiteX24" fmla="*/ 178112 w 208399"/>
                <a:gd name="connsiteY24" fmla="*/ 38485 h 41679"/>
                <a:gd name="connsiteX25" fmla="*/ 178112 w 208399"/>
                <a:gd name="connsiteY25" fmla="*/ 33344 h 41679"/>
                <a:gd name="connsiteX26" fmla="*/ 183253 w 208399"/>
                <a:gd name="connsiteY26" fmla="*/ 28204 h 41679"/>
                <a:gd name="connsiteX27" fmla="*/ 183253 w 208399"/>
                <a:gd name="connsiteY27" fmla="*/ 25564 h 41679"/>
                <a:gd name="connsiteX28" fmla="*/ 180613 w 208399"/>
                <a:gd name="connsiteY28" fmla="*/ 25564 h 41679"/>
                <a:gd name="connsiteX29" fmla="*/ 180613 w 208399"/>
                <a:gd name="connsiteY29" fmla="*/ 20562 h 41679"/>
                <a:gd name="connsiteX30" fmla="*/ 178112 w 208399"/>
                <a:gd name="connsiteY30" fmla="*/ 23063 h 41679"/>
                <a:gd name="connsiteX31" fmla="*/ 175472 w 208399"/>
                <a:gd name="connsiteY31" fmla="*/ 17922 h 41679"/>
                <a:gd name="connsiteX32" fmla="*/ 167831 w 208399"/>
                <a:gd name="connsiteY32" fmla="*/ 23063 h 41679"/>
                <a:gd name="connsiteX33" fmla="*/ 167831 w 208399"/>
                <a:gd name="connsiteY33" fmla="*/ 20562 h 41679"/>
                <a:gd name="connsiteX34" fmla="*/ 165191 w 208399"/>
                <a:gd name="connsiteY34" fmla="*/ 17922 h 41679"/>
                <a:gd name="connsiteX35" fmla="*/ 162691 w 208399"/>
                <a:gd name="connsiteY35" fmla="*/ 17922 h 41679"/>
                <a:gd name="connsiteX36" fmla="*/ 162691 w 208399"/>
                <a:gd name="connsiteY36" fmla="*/ 12782 h 41679"/>
                <a:gd name="connsiteX37" fmla="*/ 160051 w 208399"/>
                <a:gd name="connsiteY37" fmla="*/ 15422 h 41679"/>
                <a:gd name="connsiteX38" fmla="*/ 152271 w 208399"/>
                <a:gd name="connsiteY38" fmla="*/ 15422 h 41679"/>
                <a:gd name="connsiteX39" fmla="*/ 149770 w 208399"/>
                <a:gd name="connsiteY39" fmla="*/ 17922 h 41679"/>
                <a:gd name="connsiteX40" fmla="*/ 141990 w 208399"/>
                <a:gd name="connsiteY40" fmla="*/ 17922 h 41679"/>
                <a:gd name="connsiteX41" fmla="*/ 141990 w 208399"/>
                <a:gd name="connsiteY41" fmla="*/ 12782 h 41679"/>
                <a:gd name="connsiteX42" fmla="*/ 141990 w 208399"/>
                <a:gd name="connsiteY42" fmla="*/ 10281 h 41679"/>
                <a:gd name="connsiteX43" fmla="*/ 141990 w 208399"/>
                <a:gd name="connsiteY43" fmla="*/ 12782 h 41679"/>
                <a:gd name="connsiteX44" fmla="*/ 139350 w 208399"/>
                <a:gd name="connsiteY44" fmla="*/ 12782 h 41679"/>
                <a:gd name="connsiteX45" fmla="*/ 139350 w 208399"/>
                <a:gd name="connsiteY45" fmla="*/ 10281 h 41679"/>
                <a:gd name="connsiteX46" fmla="*/ 134209 w 208399"/>
                <a:gd name="connsiteY46" fmla="*/ 10281 h 41679"/>
                <a:gd name="connsiteX47" fmla="*/ 129069 w 208399"/>
                <a:gd name="connsiteY47" fmla="*/ 12782 h 41679"/>
                <a:gd name="connsiteX48" fmla="*/ 123928 w 208399"/>
                <a:gd name="connsiteY48" fmla="*/ 12782 h 41679"/>
                <a:gd name="connsiteX49" fmla="*/ 121289 w 208399"/>
                <a:gd name="connsiteY49" fmla="*/ 10281 h 41679"/>
                <a:gd name="connsiteX50" fmla="*/ 118788 w 208399"/>
                <a:gd name="connsiteY50" fmla="*/ 5141 h 41679"/>
                <a:gd name="connsiteX51" fmla="*/ 118788 w 208399"/>
                <a:gd name="connsiteY51" fmla="*/ 0 h 41679"/>
                <a:gd name="connsiteX52" fmla="*/ 113647 w 208399"/>
                <a:gd name="connsiteY52" fmla="*/ 0 h 41679"/>
                <a:gd name="connsiteX53" fmla="*/ 108507 w 208399"/>
                <a:gd name="connsiteY53" fmla="*/ 5141 h 41679"/>
                <a:gd name="connsiteX54" fmla="*/ 105867 w 208399"/>
                <a:gd name="connsiteY54" fmla="*/ 5141 h 41679"/>
                <a:gd name="connsiteX55" fmla="*/ 100727 w 208399"/>
                <a:gd name="connsiteY55" fmla="*/ 7641 h 41679"/>
                <a:gd name="connsiteX56" fmla="*/ 100727 w 208399"/>
                <a:gd name="connsiteY56" fmla="*/ 10281 h 41679"/>
                <a:gd name="connsiteX57" fmla="*/ 103227 w 208399"/>
                <a:gd name="connsiteY57" fmla="*/ 12782 h 41679"/>
                <a:gd name="connsiteX58" fmla="*/ 103227 w 208399"/>
                <a:gd name="connsiteY58" fmla="*/ 15422 h 41679"/>
                <a:gd name="connsiteX59" fmla="*/ 105867 w 208399"/>
                <a:gd name="connsiteY59" fmla="*/ 20562 h 41679"/>
                <a:gd name="connsiteX60" fmla="*/ 103227 w 208399"/>
                <a:gd name="connsiteY60" fmla="*/ 25564 h 41679"/>
                <a:gd name="connsiteX61" fmla="*/ 100727 w 208399"/>
                <a:gd name="connsiteY61" fmla="*/ 25564 h 41679"/>
                <a:gd name="connsiteX62" fmla="*/ 95447 w 208399"/>
                <a:gd name="connsiteY62" fmla="*/ 25564 h 41679"/>
                <a:gd name="connsiteX63" fmla="*/ 92807 w 208399"/>
                <a:gd name="connsiteY63" fmla="*/ 25564 h 41679"/>
                <a:gd name="connsiteX64" fmla="*/ 90307 w 208399"/>
                <a:gd name="connsiteY64" fmla="*/ 20562 h 41679"/>
                <a:gd name="connsiteX65" fmla="*/ 85166 w 208399"/>
                <a:gd name="connsiteY65" fmla="*/ 20562 h 41679"/>
                <a:gd name="connsiteX66" fmla="*/ 85166 w 208399"/>
                <a:gd name="connsiteY66" fmla="*/ 17922 h 41679"/>
                <a:gd name="connsiteX67" fmla="*/ 82526 w 208399"/>
                <a:gd name="connsiteY67" fmla="*/ 15422 h 41679"/>
                <a:gd name="connsiteX68" fmla="*/ 77386 w 208399"/>
                <a:gd name="connsiteY68" fmla="*/ 12782 h 41679"/>
                <a:gd name="connsiteX69" fmla="*/ 77386 w 208399"/>
                <a:gd name="connsiteY69" fmla="*/ 10281 h 41679"/>
                <a:gd name="connsiteX70" fmla="*/ 74746 w 208399"/>
                <a:gd name="connsiteY70" fmla="*/ 10281 h 41679"/>
                <a:gd name="connsiteX71" fmla="*/ 74746 w 208399"/>
                <a:gd name="connsiteY71" fmla="*/ 7641 h 41679"/>
                <a:gd name="connsiteX72" fmla="*/ 69605 w 208399"/>
                <a:gd name="connsiteY72" fmla="*/ 12782 h 41679"/>
                <a:gd name="connsiteX73" fmla="*/ 64465 w 208399"/>
                <a:gd name="connsiteY73" fmla="*/ 15422 h 41679"/>
                <a:gd name="connsiteX74" fmla="*/ 61825 w 208399"/>
                <a:gd name="connsiteY74" fmla="*/ 12782 h 41679"/>
                <a:gd name="connsiteX75" fmla="*/ 59324 w 208399"/>
                <a:gd name="connsiteY75" fmla="*/ 7641 h 41679"/>
                <a:gd name="connsiteX76" fmla="*/ 59324 w 208399"/>
                <a:gd name="connsiteY76" fmla="*/ 5141 h 41679"/>
                <a:gd name="connsiteX77" fmla="*/ 59324 w 208399"/>
                <a:gd name="connsiteY77" fmla="*/ 7641 h 41679"/>
                <a:gd name="connsiteX78" fmla="*/ 51544 w 208399"/>
                <a:gd name="connsiteY78" fmla="*/ 12782 h 41679"/>
                <a:gd name="connsiteX79" fmla="*/ 46404 w 208399"/>
                <a:gd name="connsiteY79" fmla="*/ 12782 h 41679"/>
                <a:gd name="connsiteX80" fmla="*/ 43903 w 208399"/>
                <a:gd name="connsiteY80" fmla="*/ 12782 h 41679"/>
                <a:gd name="connsiteX81" fmla="*/ 41263 w 208399"/>
                <a:gd name="connsiteY81" fmla="*/ 10281 h 41679"/>
                <a:gd name="connsiteX82" fmla="*/ 41263 w 208399"/>
                <a:gd name="connsiteY82" fmla="*/ 5141 h 41679"/>
                <a:gd name="connsiteX83" fmla="*/ 36122 w 208399"/>
                <a:gd name="connsiteY83" fmla="*/ 5141 h 41679"/>
                <a:gd name="connsiteX84" fmla="*/ 30982 w 208399"/>
                <a:gd name="connsiteY84" fmla="*/ 5141 h 41679"/>
                <a:gd name="connsiteX85" fmla="*/ 28342 w 208399"/>
                <a:gd name="connsiteY85" fmla="*/ 7641 h 41679"/>
                <a:gd name="connsiteX86" fmla="*/ 23202 w 208399"/>
                <a:gd name="connsiteY86" fmla="*/ 7641 h 41679"/>
                <a:gd name="connsiteX87" fmla="*/ 20562 w 208399"/>
                <a:gd name="connsiteY87" fmla="*/ 10281 h 41679"/>
                <a:gd name="connsiteX88" fmla="*/ 10281 w 208399"/>
                <a:gd name="connsiteY88" fmla="*/ 17922 h 41679"/>
                <a:gd name="connsiteX89" fmla="*/ 10281 w 208399"/>
                <a:gd name="connsiteY89" fmla="*/ 20562 h 41679"/>
                <a:gd name="connsiteX90" fmla="*/ 15422 w 208399"/>
                <a:gd name="connsiteY90" fmla="*/ 20562 h 41679"/>
                <a:gd name="connsiteX91" fmla="*/ 10281 w 208399"/>
                <a:gd name="connsiteY91" fmla="*/ 20562 h 41679"/>
                <a:gd name="connsiteX92" fmla="*/ 5140 w 208399"/>
                <a:gd name="connsiteY92" fmla="*/ 20562 h 41679"/>
                <a:gd name="connsiteX93" fmla="*/ 2501 w 208399"/>
                <a:gd name="connsiteY93" fmla="*/ 23063 h 41679"/>
                <a:gd name="connsiteX94" fmla="*/ 2501 w 208399"/>
                <a:gd name="connsiteY94" fmla="*/ 25564 h 41679"/>
                <a:gd name="connsiteX95" fmla="*/ 0 w 208399"/>
                <a:gd name="connsiteY95" fmla="*/ 25564 h 41679"/>
                <a:gd name="connsiteX96" fmla="*/ 0 w 208399"/>
                <a:gd name="connsiteY96" fmla="*/ 23063 h 41679"/>
                <a:gd name="connsiteX97" fmla="*/ 2501 w 208399"/>
                <a:gd name="connsiteY97" fmla="*/ 23063 h 41679"/>
                <a:gd name="connsiteX98" fmla="*/ 5140 w 208399"/>
                <a:gd name="connsiteY98" fmla="*/ 20562 h 41679"/>
                <a:gd name="connsiteX99" fmla="*/ 2501 w 208399"/>
                <a:gd name="connsiteY99" fmla="*/ 20562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08399" h="41679">
                  <a:moveTo>
                    <a:pt x="211595" y="0"/>
                  </a:moveTo>
                  <a:lnTo>
                    <a:pt x="211595" y="5141"/>
                  </a:lnTo>
                  <a:lnTo>
                    <a:pt x="209094" y="5141"/>
                  </a:lnTo>
                  <a:lnTo>
                    <a:pt x="209094" y="7641"/>
                  </a:lnTo>
                  <a:lnTo>
                    <a:pt x="203954" y="7641"/>
                  </a:lnTo>
                  <a:lnTo>
                    <a:pt x="203954" y="10281"/>
                  </a:lnTo>
                  <a:lnTo>
                    <a:pt x="201314" y="10281"/>
                  </a:lnTo>
                  <a:lnTo>
                    <a:pt x="198674" y="12782"/>
                  </a:lnTo>
                  <a:lnTo>
                    <a:pt x="198674" y="10281"/>
                  </a:lnTo>
                  <a:lnTo>
                    <a:pt x="198674" y="12782"/>
                  </a:lnTo>
                  <a:lnTo>
                    <a:pt x="196174" y="15422"/>
                  </a:lnTo>
                  <a:lnTo>
                    <a:pt x="198674" y="17922"/>
                  </a:lnTo>
                  <a:lnTo>
                    <a:pt x="198674" y="20562"/>
                  </a:lnTo>
                  <a:lnTo>
                    <a:pt x="201314" y="20562"/>
                  </a:lnTo>
                  <a:lnTo>
                    <a:pt x="198674" y="23063"/>
                  </a:lnTo>
                  <a:lnTo>
                    <a:pt x="198674" y="25564"/>
                  </a:lnTo>
                  <a:lnTo>
                    <a:pt x="193534" y="25564"/>
                  </a:lnTo>
                  <a:lnTo>
                    <a:pt x="191033" y="25564"/>
                  </a:lnTo>
                  <a:lnTo>
                    <a:pt x="191033" y="28204"/>
                  </a:lnTo>
                  <a:lnTo>
                    <a:pt x="188393" y="28204"/>
                  </a:lnTo>
                  <a:lnTo>
                    <a:pt x="188393" y="33344"/>
                  </a:lnTo>
                  <a:lnTo>
                    <a:pt x="185754" y="35845"/>
                  </a:lnTo>
                  <a:lnTo>
                    <a:pt x="185754" y="40985"/>
                  </a:lnTo>
                  <a:lnTo>
                    <a:pt x="183253" y="43625"/>
                  </a:lnTo>
                  <a:lnTo>
                    <a:pt x="178112" y="38485"/>
                  </a:lnTo>
                  <a:lnTo>
                    <a:pt x="178112" y="33344"/>
                  </a:lnTo>
                  <a:lnTo>
                    <a:pt x="183253" y="28204"/>
                  </a:lnTo>
                  <a:lnTo>
                    <a:pt x="183253" y="25564"/>
                  </a:lnTo>
                  <a:lnTo>
                    <a:pt x="180613" y="25564"/>
                  </a:lnTo>
                  <a:lnTo>
                    <a:pt x="180613" y="20562"/>
                  </a:lnTo>
                  <a:lnTo>
                    <a:pt x="178112" y="23063"/>
                  </a:lnTo>
                  <a:lnTo>
                    <a:pt x="175472" y="17922"/>
                  </a:lnTo>
                  <a:lnTo>
                    <a:pt x="167831" y="23063"/>
                  </a:lnTo>
                  <a:lnTo>
                    <a:pt x="167831" y="20562"/>
                  </a:lnTo>
                  <a:lnTo>
                    <a:pt x="165191" y="17922"/>
                  </a:lnTo>
                  <a:lnTo>
                    <a:pt x="162691" y="17922"/>
                  </a:lnTo>
                  <a:lnTo>
                    <a:pt x="162691" y="12782"/>
                  </a:lnTo>
                  <a:lnTo>
                    <a:pt x="160051" y="15422"/>
                  </a:lnTo>
                  <a:lnTo>
                    <a:pt x="152271" y="15422"/>
                  </a:lnTo>
                  <a:lnTo>
                    <a:pt x="149770" y="17922"/>
                  </a:lnTo>
                  <a:lnTo>
                    <a:pt x="141990" y="17922"/>
                  </a:lnTo>
                  <a:lnTo>
                    <a:pt x="141990" y="12782"/>
                  </a:lnTo>
                  <a:lnTo>
                    <a:pt x="141990" y="10281"/>
                  </a:lnTo>
                  <a:lnTo>
                    <a:pt x="141990" y="12782"/>
                  </a:lnTo>
                  <a:lnTo>
                    <a:pt x="139350" y="12782"/>
                  </a:lnTo>
                  <a:lnTo>
                    <a:pt x="139350" y="10281"/>
                  </a:lnTo>
                  <a:lnTo>
                    <a:pt x="134209" y="10281"/>
                  </a:lnTo>
                  <a:lnTo>
                    <a:pt x="129069" y="12782"/>
                  </a:lnTo>
                  <a:lnTo>
                    <a:pt x="123928" y="12782"/>
                  </a:lnTo>
                  <a:lnTo>
                    <a:pt x="121289" y="10281"/>
                  </a:lnTo>
                  <a:lnTo>
                    <a:pt x="118788" y="5141"/>
                  </a:lnTo>
                  <a:lnTo>
                    <a:pt x="118788" y="0"/>
                  </a:lnTo>
                  <a:lnTo>
                    <a:pt x="113647" y="0"/>
                  </a:lnTo>
                  <a:lnTo>
                    <a:pt x="108507" y="5141"/>
                  </a:lnTo>
                  <a:lnTo>
                    <a:pt x="105867" y="5141"/>
                  </a:lnTo>
                  <a:lnTo>
                    <a:pt x="100727" y="7641"/>
                  </a:lnTo>
                  <a:lnTo>
                    <a:pt x="100727" y="10281"/>
                  </a:lnTo>
                  <a:lnTo>
                    <a:pt x="103227" y="12782"/>
                  </a:lnTo>
                  <a:lnTo>
                    <a:pt x="103227" y="15422"/>
                  </a:lnTo>
                  <a:lnTo>
                    <a:pt x="105867" y="20562"/>
                  </a:lnTo>
                  <a:lnTo>
                    <a:pt x="103227" y="25564"/>
                  </a:lnTo>
                  <a:lnTo>
                    <a:pt x="100727" y="25564"/>
                  </a:lnTo>
                  <a:lnTo>
                    <a:pt x="95447" y="25564"/>
                  </a:lnTo>
                  <a:lnTo>
                    <a:pt x="92807" y="25564"/>
                  </a:lnTo>
                  <a:lnTo>
                    <a:pt x="90307" y="20562"/>
                  </a:lnTo>
                  <a:lnTo>
                    <a:pt x="85166" y="20562"/>
                  </a:lnTo>
                  <a:lnTo>
                    <a:pt x="85166" y="17922"/>
                  </a:lnTo>
                  <a:lnTo>
                    <a:pt x="82526" y="15422"/>
                  </a:lnTo>
                  <a:lnTo>
                    <a:pt x="77386" y="12782"/>
                  </a:lnTo>
                  <a:lnTo>
                    <a:pt x="77386" y="10281"/>
                  </a:lnTo>
                  <a:lnTo>
                    <a:pt x="74746" y="10281"/>
                  </a:lnTo>
                  <a:lnTo>
                    <a:pt x="74746" y="7641"/>
                  </a:lnTo>
                  <a:lnTo>
                    <a:pt x="69605" y="12782"/>
                  </a:lnTo>
                  <a:lnTo>
                    <a:pt x="64465" y="15422"/>
                  </a:lnTo>
                  <a:lnTo>
                    <a:pt x="61825" y="12782"/>
                  </a:lnTo>
                  <a:lnTo>
                    <a:pt x="59324" y="7641"/>
                  </a:lnTo>
                  <a:lnTo>
                    <a:pt x="59324" y="5141"/>
                  </a:lnTo>
                  <a:lnTo>
                    <a:pt x="59324" y="7641"/>
                  </a:lnTo>
                  <a:lnTo>
                    <a:pt x="51544" y="12782"/>
                  </a:lnTo>
                  <a:lnTo>
                    <a:pt x="46404" y="12782"/>
                  </a:lnTo>
                  <a:lnTo>
                    <a:pt x="43903" y="12782"/>
                  </a:lnTo>
                  <a:lnTo>
                    <a:pt x="41263" y="10281"/>
                  </a:lnTo>
                  <a:lnTo>
                    <a:pt x="41263" y="5141"/>
                  </a:lnTo>
                  <a:lnTo>
                    <a:pt x="36122" y="5141"/>
                  </a:lnTo>
                  <a:lnTo>
                    <a:pt x="30982" y="5141"/>
                  </a:lnTo>
                  <a:lnTo>
                    <a:pt x="28342" y="7641"/>
                  </a:lnTo>
                  <a:lnTo>
                    <a:pt x="23202" y="7641"/>
                  </a:lnTo>
                  <a:lnTo>
                    <a:pt x="20562" y="10281"/>
                  </a:lnTo>
                  <a:lnTo>
                    <a:pt x="10281" y="17922"/>
                  </a:lnTo>
                  <a:lnTo>
                    <a:pt x="10281" y="20562"/>
                  </a:lnTo>
                  <a:lnTo>
                    <a:pt x="15422" y="20562"/>
                  </a:lnTo>
                  <a:lnTo>
                    <a:pt x="10281" y="20562"/>
                  </a:lnTo>
                  <a:lnTo>
                    <a:pt x="5140" y="20562"/>
                  </a:lnTo>
                  <a:lnTo>
                    <a:pt x="2501" y="23063"/>
                  </a:lnTo>
                  <a:lnTo>
                    <a:pt x="2501" y="25564"/>
                  </a:lnTo>
                  <a:lnTo>
                    <a:pt x="0" y="25564"/>
                  </a:lnTo>
                  <a:lnTo>
                    <a:pt x="0" y="23063"/>
                  </a:lnTo>
                  <a:lnTo>
                    <a:pt x="2501" y="23063"/>
                  </a:lnTo>
                  <a:lnTo>
                    <a:pt x="5140" y="20562"/>
                  </a:lnTo>
                  <a:lnTo>
                    <a:pt x="2501" y="2056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66CF2171-33F8-43B9-BC7E-97A90D37B409}"/>
                </a:ext>
              </a:extLst>
            </p:cNvPr>
            <p:cNvSpPr/>
            <p:nvPr/>
          </p:nvSpPr>
          <p:spPr>
            <a:xfrm>
              <a:off x="9055609" y="2927471"/>
              <a:ext cx="13893" cy="13893"/>
            </a:xfrm>
            <a:custGeom>
              <a:avLst/>
              <a:gdLst>
                <a:gd name="connsiteX0" fmla="*/ 15422 w 13893"/>
                <a:gd name="connsiteY0" fmla="*/ 7780 h 0"/>
                <a:gd name="connsiteX1" fmla="*/ 18061 w 13893"/>
                <a:gd name="connsiteY1" fmla="*/ 7780 h 0"/>
                <a:gd name="connsiteX2" fmla="*/ 15422 w 13893"/>
                <a:gd name="connsiteY2" fmla="*/ 7780 h 0"/>
                <a:gd name="connsiteX3" fmla="*/ 15422 w 13893"/>
                <a:gd name="connsiteY3" fmla="*/ 5140 h 0"/>
                <a:gd name="connsiteX4" fmla="*/ 12921 w 13893"/>
                <a:gd name="connsiteY4" fmla="*/ 7780 h 0"/>
                <a:gd name="connsiteX5" fmla="*/ 10281 w 13893"/>
                <a:gd name="connsiteY5" fmla="*/ 7780 h 0"/>
                <a:gd name="connsiteX6" fmla="*/ 10281 w 13893"/>
                <a:gd name="connsiteY6" fmla="*/ 5140 h 0"/>
                <a:gd name="connsiteX7" fmla="*/ 7780 w 13893"/>
                <a:gd name="connsiteY7" fmla="*/ 5140 h 0"/>
                <a:gd name="connsiteX8" fmla="*/ 7780 w 13893"/>
                <a:gd name="connsiteY8" fmla="*/ 2640 h 0"/>
                <a:gd name="connsiteX9" fmla="*/ 5140 w 13893"/>
                <a:gd name="connsiteY9" fmla="*/ 2640 h 0"/>
                <a:gd name="connsiteX10" fmla="*/ 7780 w 13893"/>
                <a:gd name="connsiteY10" fmla="*/ 2640 h 0"/>
                <a:gd name="connsiteX11" fmla="*/ 5140 w 13893"/>
                <a:gd name="connsiteY11" fmla="*/ 2640 h 0"/>
                <a:gd name="connsiteX12" fmla="*/ 5140 w 13893"/>
                <a:gd name="connsiteY12" fmla="*/ 0 h 0"/>
                <a:gd name="connsiteX13" fmla="*/ 7780 w 13893"/>
                <a:gd name="connsiteY13" fmla="*/ 0 h 0"/>
                <a:gd name="connsiteX14" fmla="*/ 2640 w 13893"/>
                <a:gd name="connsiteY14" fmla="*/ 0 h 0"/>
                <a:gd name="connsiteX15" fmla="*/ 2640 w 13893"/>
                <a:gd name="connsiteY15" fmla="*/ 2640 h 0"/>
                <a:gd name="connsiteX16" fmla="*/ 0 w 13893"/>
                <a:gd name="connsiteY1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3">
                  <a:moveTo>
                    <a:pt x="15422" y="7780"/>
                  </a:moveTo>
                  <a:lnTo>
                    <a:pt x="18061" y="7780"/>
                  </a:lnTo>
                  <a:lnTo>
                    <a:pt x="15422" y="7780"/>
                  </a:lnTo>
                  <a:lnTo>
                    <a:pt x="15422" y="5140"/>
                  </a:lnTo>
                  <a:lnTo>
                    <a:pt x="12921" y="7780"/>
                  </a:lnTo>
                  <a:lnTo>
                    <a:pt x="10281" y="7780"/>
                  </a:lnTo>
                  <a:lnTo>
                    <a:pt x="10281" y="5140"/>
                  </a:lnTo>
                  <a:lnTo>
                    <a:pt x="7780" y="5140"/>
                  </a:lnTo>
                  <a:lnTo>
                    <a:pt x="7780" y="2640"/>
                  </a:lnTo>
                  <a:lnTo>
                    <a:pt x="5140" y="2640"/>
                  </a:lnTo>
                  <a:lnTo>
                    <a:pt x="7780" y="2640"/>
                  </a:lnTo>
                  <a:lnTo>
                    <a:pt x="5140" y="2640"/>
                  </a:lnTo>
                  <a:lnTo>
                    <a:pt x="5140" y="0"/>
                  </a:lnTo>
                  <a:lnTo>
                    <a:pt x="7780" y="0"/>
                  </a:lnTo>
                  <a:lnTo>
                    <a:pt x="2640" y="0"/>
                  </a:lnTo>
                  <a:lnTo>
                    <a:pt x="2640" y="264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9FE70EDF-2943-4163-B8A4-91E1E0389582}"/>
                </a:ext>
              </a:extLst>
            </p:cNvPr>
            <p:cNvSpPr/>
            <p:nvPr/>
          </p:nvSpPr>
          <p:spPr>
            <a:xfrm>
              <a:off x="8523634" y="2593614"/>
              <a:ext cx="222293" cy="97253"/>
            </a:xfrm>
            <a:custGeom>
              <a:avLst/>
              <a:gdLst>
                <a:gd name="connsiteX0" fmla="*/ 0 w 222292"/>
                <a:gd name="connsiteY0" fmla="*/ 2640 h 97253"/>
                <a:gd name="connsiteX1" fmla="*/ 7780 w 222292"/>
                <a:gd name="connsiteY1" fmla="*/ 0 h 97253"/>
                <a:gd name="connsiteX2" fmla="*/ 12921 w 222292"/>
                <a:gd name="connsiteY2" fmla="*/ 0 h 97253"/>
                <a:gd name="connsiteX3" fmla="*/ 15560 w 222292"/>
                <a:gd name="connsiteY3" fmla="*/ 2640 h 97253"/>
                <a:gd name="connsiteX4" fmla="*/ 15560 w 222292"/>
                <a:gd name="connsiteY4" fmla="*/ 5141 h 97253"/>
                <a:gd name="connsiteX5" fmla="*/ 10281 w 222292"/>
                <a:gd name="connsiteY5" fmla="*/ 10281 h 97253"/>
                <a:gd name="connsiteX6" fmla="*/ 10281 w 222292"/>
                <a:gd name="connsiteY6" fmla="*/ 15422 h 97253"/>
                <a:gd name="connsiteX7" fmla="*/ 10281 w 222292"/>
                <a:gd name="connsiteY7" fmla="*/ 18061 h 97253"/>
                <a:gd name="connsiteX8" fmla="*/ 12921 w 222292"/>
                <a:gd name="connsiteY8" fmla="*/ 18061 h 97253"/>
                <a:gd name="connsiteX9" fmla="*/ 15560 w 222292"/>
                <a:gd name="connsiteY9" fmla="*/ 20562 h 97253"/>
                <a:gd name="connsiteX10" fmla="*/ 18061 w 222292"/>
                <a:gd name="connsiteY10" fmla="*/ 20562 h 97253"/>
                <a:gd name="connsiteX11" fmla="*/ 23202 w 222292"/>
                <a:gd name="connsiteY11" fmla="*/ 18061 h 97253"/>
                <a:gd name="connsiteX12" fmla="*/ 25980 w 222292"/>
                <a:gd name="connsiteY12" fmla="*/ 18061 h 97253"/>
                <a:gd name="connsiteX13" fmla="*/ 31121 w 222292"/>
                <a:gd name="connsiteY13" fmla="*/ 23202 h 97253"/>
                <a:gd name="connsiteX14" fmla="*/ 31121 w 222292"/>
                <a:gd name="connsiteY14" fmla="*/ 33344 h 97253"/>
                <a:gd name="connsiteX15" fmla="*/ 33761 w 222292"/>
                <a:gd name="connsiteY15" fmla="*/ 33344 h 97253"/>
                <a:gd name="connsiteX16" fmla="*/ 33761 w 222292"/>
                <a:gd name="connsiteY16" fmla="*/ 35984 h 97253"/>
                <a:gd name="connsiteX17" fmla="*/ 36262 w 222292"/>
                <a:gd name="connsiteY17" fmla="*/ 35984 h 97253"/>
                <a:gd name="connsiteX18" fmla="*/ 38901 w 222292"/>
                <a:gd name="connsiteY18" fmla="*/ 33344 h 97253"/>
                <a:gd name="connsiteX19" fmla="*/ 44042 w 222292"/>
                <a:gd name="connsiteY19" fmla="*/ 30843 h 97253"/>
                <a:gd name="connsiteX20" fmla="*/ 46542 w 222292"/>
                <a:gd name="connsiteY20" fmla="*/ 28342 h 97253"/>
                <a:gd name="connsiteX21" fmla="*/ 51822 w 222292"/>
                <a:gd name="connsiteY21" fmla="*/ 28342 h 97253"/>
                <a:gd name="connsiteX22" fmla="*/ 54323 w 222292"/>
                <a:gd name="connsiteY22" fmla="*/ 30843 h 97253"/>
                <a:gd name="connsiteX23" fmla="*/ 59602 w 222292"/>
                <a:gd name="connsiteY23" fmla="*/ 30843 h 97253"/>
                <a:gd name="connsiteX24" fmla="*/ 59602 w 222292"/>
                <a:gd name="connsiteY24" fmla="*/ 33344 h 97253"/>
                <a:gd name="connsiteX25" fmla="*/ 62103 w 222292"/>
                <a:gd name="connsiteY25" fmla="*/ 38485 h 97253"/>
                <a:gd name="connsiteX26" fmla="*/ 64743 w 222292"/>
                <a:gd name="connsiteY26" fmla="*/ 41124 h 97253"/>
                <a:gd name="connsiteX27" fmla="*/ 64743 w 222292"/>
                <a:gd name="connsiteY27" fmla="*/ 43625 h 97253"/>
                <a:gd name="connsiteX28" fmla="*/ 69883 w 222292"/>
                <a:gd name="connsiteY28" fmla="*/ 43625 h 97253"/>
                <a:gd name="connsiteX29" fmla="*/ 72384 w 222292"/>
                <a:gd name="connsiteY29" fmla="*/ 43625 h 97253"/>
                <a:gd name="connsiteX30" fmla="*/ 77525 w 222292"/>
                <a:gd name="connsiteY30" fmla="*/ 43625 h 97253"/>
                <a:gd name="connsiteX31" fmla="*/ 80164 w 222292"/>
                <a:gd name="connsiteY31" fmla="*/ 43625 h 97253"/>
                <a:gd name="connsiteX32" fmla="*/ 85305 w 222292"/>
                <a:gd name="connsiteY32" fmla="*/ 46265 h 97253"/>
                <a:gd name="connsiteX33" fmla="*/ 87806 w 222292"/>
                <a:gd name="connsiteY33" fmla="*/ 48766 h 97253"/>
                <a:gd name="connsiteX34" fmla="*/ 87806 w 222292"/>
                <a:gd name="connsiteY34" fmla="*/ 53906 h 97253"/>
                <a:gd name="connsiteX35" fmla="*/ 85305 w 222292"/>
                <a:gd name="connsiteY35" fmla="*/ 56546 h 97253"/>
                <a:gd name="connsiteX36" fmla="*/ 80164 w 222292"/>
                <a:gd name="connsiteY36" fmla="*/ 61686 h 97253"/>
                <a:gd name="connsiteX37" fmla="*/ 80164 w 222292"/>
                <a:gd name="connsiteY37" fmla="*/ 66827 h 97253"/>
                <a:gd name="connsiteX38" fmla="*/ 82665 w 222292"/>
                <a:gd name="connsiteY38" fmla="*/ 69328 h 97253"/>
                <a:gd name="connsiteX39" fmla="*/ 82665 w 222292"/>
                <a:gd name="connsiteY39" fmla="*/ 71967 h 97253"/>
                <a:gd name="connsiteX40" fmla="*/ 85305 w 222292"/>
                <a:gd name="connsiteY40" fmla="*/ 71967 h 97253"/>
                <a:gd name="connsiteX41" fmla="*/ 95586 w 222292"/>
                <a:gd name="connsiteY41" fmla="*/ 71967 h 97253"/>
                <a:gd name="connsiteX42" fmla="*/ 98226 w 222292"/>
                <a:gd name="connsiteY42" fmla="*/ 71967 h 97253"/>
                <a:gd name="connsiteX43" fmla="*/ 100727 w 222292"/>
                <a:gd name="connsiteY43" fmla="*/ 76969 h 97253"/>
                <a:gd name="connsiteX44" fmla="*/ 106006 w 222292"/>
                <a:gd name="connsiteY44" fmla="*/ 79609 h 97253"/>
                <a:gd name="connsiteX45" fmla="*/ 108507 w 222292"/>
                <a:gd name="connsiteY45" fmla="*/ 79609 h 97253"/>
                <a:gd name="connsiteX46" fmla="*/ 116287 w 222292"/>
                <a:gd name="connsiteY46" fmla="*/ 79609 h 97253"/>
                <a:gd name="connsiteX47" fmla="*/ 121427 w 222292"/>
                <a:gd name="connsiteY47" fmla="*/ 82110 h 97253"/>
                <a:gd name="connsiteX48" fmla="*/ 124067 w 222292"/>
                <a:gd name="connsiteY48" fmla="*/ 82110 h 97253"/>
                <a:gd name="connsiteX49" fmla="*/ 126568 w 222292"/>
                <a:gd name="connsiteY49" fmla="*/ 84749 h 97253"/>
                <a:gd name="connsiteX50" fmla="*/ 126568 w 222292"/>
                <a:gd name="connsiteY50" fmla="*/ 87250 h 97253"/>
                <a:gd name="connsiteX51" fmla="*/ 131709 w 222292"/>
                <a:gd name="connsiteY51" fmla="*/ 87250 h 97253"/>
                <a:gd name="connsiteX52" fmla="*/ 134348 w 222292"/>
                <a:gd name="connsiteY52" fmla="*/ 87250 h 97253"/>
                <a:gd name="connsiteX53" fmla="*/ 134348 w 222292"/>
                <a:gd name="connsiteY53" fmla="*/ 89890 h 97253"/>
                <a:gd name="connsiteX54" fmla="*/ 136849 w 222292"/>
                <a:gd name="connsiteY54" fmla="*/ 87250 h 97253"/>
                <a:gd name="connsiteX55" fmla="*/ 136849 w 222292"/>
                <a:gd name="connsiteY55" fmla="*/ 84749 h 97253"/>
                <a:gd name="connsiteX56" fmla="*/ 141990 w 222292"/>
                <a:gd name="connsiteY56" fmla="*/ 84749 h 97253"/>
                <a:gd name="connsiteX57" fmla="*/ 144629 w 222292"/>
                <a:gd name="connsiteY57" fmla="*/ 84749 h 97253"/>
                <a:gd name="connsiteX58" fmla="*/ 141990 w 222292"/>
                <a:gd name="connsiteY58" fmla="*/ 82110 h 97253"/>
                <a:gd name="connsiteX59" fmla="*/ 147269 w 222292"/>
                <a:gd name="connsiteY59" fmla="*/ 82110 h 97253"/>
                <a:gd name="connsiteX60" fmla="*/ 147269 w 222292"/>
                <a:gd name="connsiteY60" fmla="*/ 79609 h 97253"/>
                <a:gd name="connsiteX61" fmla="*/ 149770 w 222292"/>
                <a:gd name="connsiteY61" fmla="*/ 79609 h 97253"/>
                <a:gd name="connsiteX62" fmla="*/ 152410 w 222292"/>
                <a:gd name="connsiteY62" fmla="*/ 82110 h 97253"/>
                <a:gd name="connsiteX63" fmla="*/ 157550 w 222292"/>
                <a:gd name="connsiteY63" fmla="*/ 79609 h 97253"/>
                <a:gd name="connsiteX64" fmla="*/ 157550 w 222292"/>
                <a:gd name="connsiteY64" fmla="*/ 82110 h 97253"/>
                <a:gd name="connsiteX65" fmla="*/ 160190 w 222292"/>
                <a:gd name="connsiteY65" fmla="*/ 79609 h 97253"/>
                <a:gd name="connsiteX66" fmla="*/ 162691 w 222292"/>
                <a:gd name="connsiteY66" fmla="*/ 79609 h 97253"/>
                <a:gd name="connsiteX67" fmla="*/ 162691 w 222292"/>
                <a:gd name="connsiteY67" fmla="*/ 82110 h 97253"/>
                <a:gd name="connsiteX68" fmla="*/ 167831 w 222292"/>
                <a:gd name="connsiteY68" fmla="*/ 82110 h 97253"/>
                <a:gd name="connsiteX69" fmla="*/ 170471 w 222292"/>
                <a:gd name="connsiteY69" fmla="*/ 84749 h 97253"/>
                <a:gd name="connsiteX70" fmla="*/ 170471 w 222292"/>
                <a:gd name="connsiteY70" fmla="*/ 87250 h 97253"/>
                <a:gd name="connsiteX71" fmla="*/ 180891 w 222292"/>
                <a:gd name="connsiteY71" fmla="*/ 87250 h 97253"/>
                <a:gd name="connsiteX72" fmla="*/ 180891 w 222292"/>
                <a:gd name="connsiteY72" fmla="*/ 82110 h 97253"/>
                <a:gd name="connsiteX73" fmla="*/ 180891 w 222292"/>
                <a:gd name="connsiteY73" fmla="*/ 79609 h 97253"/>
                <a:gd name="connsiteX74" fmla="*/ 183531 w 222292"/>
                <a:gd name="connsiteY74" fmla="*/ 76969 h 97253"/>
                <a:gd name="connsiteX75" fmla="*/ 186031 w 222292"/>
                <a:gd name="connsiteY75" fmla="*/ 76969 h 97253"/>
                <a:gd name="connsiteX76" fmla="*/ 186031 w 222292"/>
                <a:gd name="connsiteY76" fmla="*/ 79609 h 97253"/>
                <a:gd name="connsiteX77" fmla="*/ 183531 w 222292"/>
                <a:gd name="connsiteY77" fmla="*/ 79609 h 97253"/>
                <a:gd name="connsiteX78" fmla="*/ 183531 w 222292"/>
                <a:gd name="connsiteY78" fmla="*/ 87250 h 97253"/>
                <a:gd name="connsiteX79" fmla="*/ 186031 w 222292"/>
                <a:gd name="connsiteY79" fmla="*/ 92391 h 97253"/>
                <a:gd name="connsiteX80" fmla="*/ 188671 w 222292"/>
                <a:gd name="connsiteY80" fmla="*/ 92391 h 97253"/>
                <a:gd name="connsiteX81" fmla="*/ 183531 w 222292"/>
                <a:gd name="connsiteY81" fmla="*/ 100171 h 97253"/>
                <a:gd name="connsiteX82" fmla="*/ 186031 w 222292"/>
                <a:gd name="connsiteY82" fmla="*/ 100171 h 97253"/>
                <a:gd name="connsiteX83" fmla="*/ 186031 w 222292"/>
                <a:gd name="connsiteY83" fmla="*/ 97531 h 97253"/>
                <a:gd name="connsiteX84" fmla="*/ 201453 w 222292"/>
                <a:gd name="connsiteY84" fmla="*/ 92391 h 97253"/>
                <a:gd name="connsiteX85" fmla="*/ 206732 w 222292"/>
                <a:gd name="connsiteY85" fmla="*/ 87250 h 97253"/>
                <a:gd name="connsiteX86" fmla="*/ 206732 w 222292"/>
                <a:gd name="connsiteY86" fmla="*/ 84749 h 97253"/>
                <a:gd name="connsiteX87" fmla="*/ 209233 w 222292"/>
                <a:gd name="connsiteY87" fmla="*/ 84749 h 97253"/>
                <a:gd name="connsiteX88" fmla="*/ 209233 w 222292"/>
                <a:gd name="connsiteY88" fmla="*/ 87250 h 97253"/>
                <a:gd name="connsiteX89" fmla="*/ 211873 w 222292"/>
                <a:gd name="connsiteY89" fmla="*/ 89890 h 97253"/>
                <a:gd name="connsiteX90" fmla="*/ 214374 w 222292"/>
                <a:gd name="connsiteY90" fmla="*/ 89890 h 97253"/>
                <a:gd name="connsiteX91" fmla="*/ 214374 w 222292"/>
                <a:gd name="connsiteY91" fmla="*/ 92391 h 97253"/>
                <a:gd name="connsiteX92" fmla="*/ 217013 w 222292"/>
                <a:gd name="connsiteY92" fmla="*/ 92391 h 97253"/>
                <a:gd name="connsiteX93" fmla="*/ 217013 w 222292"/>
                <a:gd name="connsiteY93" fmla="*/ 89890 h 97253"/>
                <a:gd name="connsiteX94" fmla="*/ 219514 w 222292"/>
                <a:gd name="connsiteY94" fmla="*/ 92391 h 97253"/>
                <a:gd name="connsiteX95" fmla="*/ 222154 w 222292"/>
                <a:gd name="connsiteY95" fmla="*/ 92391 h 97253"/>
                <a:gd name="connsiteX96" fmla="*/ 222154 w 222292"/>
                <a:gd name="connsiteY96" fmla="*/ 97531 h 97253"/>
                <a:gd name="connsiteX97" fmla="*/ 222154 w 222292"/>
                <a:gd name="connsiteY97" fmla="*/ 102672 h 97253"/>
                <a:gd name="connsiteX98" fmla="*/ 224794 w 222292"/>
                <a:gd name="connsiteY98" fmla="*/ 102672 h 97253"/>
                <a:gd name="connsiteX99" fmla="*/ 224794 w 222292"/>
                <a:gd name="connsiteY99" fmla="*/ 105311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22292" h="97253">
                  <a:moveTo>
                    <a:pt x="0" y="2640"/>
                  </a:moveTo>
                  <a:lnTo>
                    <a:pt x="7780" y="0"/>
                  </a:lnTo>
                  <a:lnTo>
                    <a:pt x="12921" y="0"/>
                  </a:lnTo>
                  <a:lnTo>
                    <a:pt x="15560" y="2640"/>
                  </a:lnTo>
                  <a:lnTo>
                    <a:pt x="15560" y="5141"/>
                  </a:lnTo>
                  <a:lnTo>
                    <a:pt x="10281" y="10281"/>
                  </a:lnTo>
                  <a:lnTo>
                    <a:pt x="10281" y="15422"/>
                  </a:lnTo>
                  <a:lnTo>
                    <a:pt x="10281" y="18061"/>
                  </a:lnTo>
                  <a:lnTo>
                    <a:pt x="12921" y="18061"/>
                  </a:lnTo>
                  <a:lnTo>
                    <a:pt x="15560" y="20562"/>
                  </a:lnTo>
                  <a:lnTo>
                    <a:pt x="18061" y="20562"/>
                  </a:lnTo>
                  <a:lnTo>
                    <a:pt x="23202" y="18061"/>
                  </a:lnTo>
                  <a:lnTo>
                    <a:pt x="25980" y="18061"/>
                  </a:lnTo>
                  <a:lnTo>
                    <a:pt x="31121" y="23202"/>
                  </a:lnTo>
                  <a:lnTo>
                    <a:pt x="31121" y="33344"/>
                  </a:lnTo>
                  <a:lnTo>
                    <a:pt x="33761" y="33344"/>
                  </a:lnTo>
                  <a:lnTo>
                    <a:pt x="33761" y="35984"/>
                  </a:lnTo>
                  <a:lnTo>
                    <a:pt x="36262" y="35984"/>
                  </a:lnTo>
                  <a:lnTo>
                    <a:pt x="38901" y="33344"/>
                  </a:lnTo>
                  <a:lnTo>
                    <a:pt x="44042" y="30843"/>
                  </a:lnTo>
                  <a:lnTo>
                    <a:pt x="46542" y="28342"/>
                  </a:lnTo>
                  <a:lnTo>
                    <a:pt x="51822" y="28342"/>
                  </a:lnTo>
                  <a:lnTo>
                    <a:pt x="54323" y="30843"/>
                  </a:lnTo>
                  <a:lnTo>
                    <a:pt x="59602" y="30843"/>
                  </a:lnTo>
                  <a:lnTo>
                    <a:pt x="59602" y="33344"/>
                  </a:lnTo>
                  <a:lnTo>
                    <a:pt x="62103" y="38485"/>
                  </a:lnTo>
                  <a:lnTo>
                    <a:pt x="64743" y="41124"/>
                  </a:lnTo>
                  <a:lnTo>
                    <a:pt x="64743" y="43625"/>
                  </a:lnTo>
                  <a:lnTo>
                    <a:pt x="69883" y="43625"/>
                  </a:lnTo>
                  <a:lnTo>
                    <a:pt x="72384" y="43625"/>
                  </a:lnTo>
                  <a:lnTo>
                    <a:pt x="77525" y="43625"/>
                  </a:lnTo>
                  <a:lnTo>
                    <a:pt x="80164" y="43625"/>
                  </a:lnTo>
                  <a:lnTo>
                    <a:pt x="85305" y="46265"/>
                  </a:lnTo>
                  <a:lnTo>
                    <a:pt x="87806" y="48766"/>
                  </a:lnTo>
                  <a:lnTo>
                    <a:pt x="87806" y="53906"/>
                  </a:lnTo>
                  <a:lnTo>
                    <a:pt x="85305" y="56546"/>
                  </a:lnTo>
                  <a:lnTo>
                    <a:pt x="80164" y="61686"/>
                  </a:lnTo>
                  <a:lnTo>
                    <a:pt x="80164" y="66827"/>
                  </a:lnTo>
                  <a:lnTo>
                    <a:pt x="82665" y="69328"/>
                  </a:lnTo>
                  <a:lnTo>
                    <a:pt x="82665" y="71967"/>
                  </a:lnTo>
                  <a:lnTo>
                    <a:pt x="85305" y="71967"/>
                  </a:lnTo>
                  <a:lnTo>
                    <a:pt x="95586" y="71967"/>
                  </a:lnTo>
                  <a:lnTo>
                    <a:pt x="98226" y="71967"/>
                  </a:lnTo>
                  <a:lnTo>
                    <a:pt x="100727" y="76969"/>
                  </a:lnTo>
                  <a:lnTo>
                    <a:pt x="106006" y="79609"/>
                  </a:lnTo>
                  <a:lnTo>
                    <a:pt x="108507" y="79609"/>
                  </a:lnTo>
                  <a:lnTo>
                    <a:pt x="116287" y="79609"/>
                  </a:lnTo>
                  <a:lnTo>
                    <a:pt x="121427" y="82110"/>
                  </a:lnTo>
                  <a:lnTo>
                    <a:pt x="124067" y="82110"/>
                  </a:lnTo>
                  <a:lnTo>
                    <a:pt x="126568" y="84749"/>
                  </a:lnTo>
                  <a:lnTo>
                    <a:pt x="126568" y="87250"/>
                  </a:lnTo>
                  <a:lnTo>
                    <a:pt x="131709" y="87250"/>
                  </a:lnTo>
                  <a:lnTo>
                    <a:pt x="134348" y="87250"/>
                  </a:lnTo>
                  <a:lnTo>
                    <a:pt x="134348" y="89890"/>
                  </a:lnTo>
                  <a:lnTo>
                    <a:pt x="136849" y="87250"/>
                  </a:lnTo>
                  <a:lnTo>
                    <a:pt x="136849" y="84749"/>
                  </a:lnTo>
                  <a:lnTo>
                    <a:pt x="141990" y="84749"/>
                  </a:lnTo>
                  <a:lnTo>
                    <a:pt x="144629" y="84749"/>
                  </a:lnTo>
                  <a:lnTo>
                    <a:pt x="141990" y="82110"/>
                  </a:lnTo>
                  <a:lnTo>
                    <a:pt x="147269" y="82110"/>
                  </a:lnTo>
                  <a:lnTo>
                    <a:pt x="147269" y="79609"/>
                  </a:lnTo>
                  <a:lnTo>
                    <a:pt x="149770" y="79609"/>
                  </a:lnTo>
                  <a:lnTo>
                    <a:pt x="152410" y="82110"/>
                  </a:lnTo>
                  <a:lnTo>
                    <a:pt x="157550" y="79609"/>
                  </a:lnTo>
                  <a:lnTo>
                    <a:pt x="157550" y="82110"/>
                  </a:lnTo>
                  <a:lnTo>
                    <a:pt x="160190" y="79609"/>
                  </a:lnTo>
                  <a:lnTo>
                    <a:pt x="162691" y="79609"/>
                  </a:lnTo>
                  <a:lnTo>
                    <a:pt x="162691" y="82110"/>
                  </a:lnTo>
                  <a:lnTo>
                    <a:pt x="167831" y="82110"/>
                  </a:lnTo>
                  <a:lnTo>
                    <a:pt x="170471" y="84749"/>
                  </a:lnTo>
                  <a:lnTo>
                    <a:pt x="170471" y="87250"/>
                  </a:lnTo>
                  <a:lnTo>
                    <a:pt x="180891" y="87250"/>
                  </a:lnTo>
                  <a:lnTo>
                    <a:pt x="180891" y="82110"/>
                  </a:lnTo>
                  <a:lnTo>
                    <a:pt x="180891" y="79609"/>
                  </a:lnTo>
                  <a:lnTo>
                    <a:pt x="183531" y="76969"/>
                  </a:lnTo>
                  <a:lnTo>
                    <a:pt x="186031" y="76969"/>
                  </a:lnTo>
                  <a:lnTo>
                    <a:pt x="186031" y="79609"/>
                  </a:lnTo>
                  <a:lnTo>
                    <a:pt x="183531" y="79609"/>
                  </a:lnTo>
                  <a:lnTo>
                    <a:pt x="183531" y="87250"/>
                  </a:lnTo>
                  <a:lnTo>
                    <a:pt x="186031" y="92391"/>
                  </a:lnTo>
                  <a:lnTo>
                    <a:pt x="188671" y="92391"/>
                  </a:lnTo>
                  <a:lnTo>
                    <a:pt x="183531" y="100171"/>
                  </a:lnTo>
                  <a:lnTo>
                    <a:pt x="186031" y="100171"/>
                  </a:lnTo>
                  <a:lnTo>
                    <a:pt x="186031" y="97531"/>
                  </a:lnTo>
                  <a:lnTo>
                    <a:pt x="201453" y="92391"/>
                  </a:lnTo>
                  <a:lnTo>
                    <a:pt x="206732" y="87250"/>
                  </a:lnTo>
                  <a:lnTo>
                    <a:pt x="206732" y="84749"/>
                  </a:lnTo>
                  <a:lnTo>
                    <a:pt x="209233" y="84749"/>
                  </a:lnTo>
                  <a:lnTo>
                    <a:pt x="209233" y="87250"/>
                  </a:lnTo>
                  <a:lnTo>
                    <a:pt x="211873" y="89890"/>
                  </a:lnTo>
                  <a:lnTo>
                    <a:pt x="214374" y="89890"/>
                  </a:lnTo>
                  <a:lnTo>
                    <a:pt x="214374" y="92391"/>
                  </a:lnTo>
                  <a:lnTo>
                    <a:pt x="217013" y="92391"/>
                  </a:lnTo>
                  <a:lnTo>
                    <a:pt x="217013" y="89890"/>
                  </a:lnTo>
                  <a:lnTo>
                    <a:pt x="219514" y="92391"/>
                  </a:lnTo>
                  <a:lnTo>
                    <a:pt x="222154" y="92391"/>
                  </a:lnTo>
                  <a:lnTo>
                    <a:pt x="222154" y="97531"/>
                  </a:lnTo>
                  <a:lnTo>
                    <a:pt x="222154" y="102672"/>
                  </a:lnTo>
                  <a:lnTo>
                    <a:pt x="224794" y="102672"/>
                  </a:lnTo>
                  <a:lnTo>
                    <a:pt x="224794" y="10531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2DAA913-66E6-4ACD-ACCF-3F0775247144}"/>
                </a:ext>
              </a:extLst>
            </p:cNvPr>
            <p:cNvSpPr/>
            <p:nvPr/>
          </p:nvSpPr>
          <p:spPr>
            <a:xfrm>
              <a:off x="8722586" y="2698925"/>
              <a:ext cx="27787" cy="194506"/>
            </a:xfrm>
            <a:custGeom>
              <a:avLst/>
              <a:gdLst>
                <a:gd name="connsiteX0" fmla="*/ 25842 w 27786"/>
                <a:gd name="connsiteY0" fmla="*/ 0 h 194506"/>
                <a:gd name="connsiteX1" fmla="*/ 25842 w 27786"/>
                <a:gd name="connsiteY1" fmla="*/ 5141 h 194506"/>
                <a:gd name="connsiteX2" fmla="*/ 25842 w 27786"/>
                <a:gd name="connsiteY2" fmla="*/ 7641 h 194506"/>
                <a:gd name="connsiteX3" fmla="*/ 28342 w 27786"/>
                <a:gd name="connsiteY3" fmla="*/ 7641 h 194506"/>
                <a:gd name="connsiteX4" fmla="*/ 28342 w 27786"/>
                <a:gd name="connsiteY4" fmla="*/ 12782 h 194506"/>
                <a:gd name="connsiteX5" fmla="*/ 28342 w 27786"/>
                <a:gd name="connsiteY5" fmla="*/ 15283 h 194506"/>
                <a:gd name="connsiteX6" fmla="*/ 30982 w 27786"/>
                <a:gd name="connsiteY6" fmla="*/ 15283 h 194506"/>
                <a:gd name="connsiteX7" fmla="*/ 30982 w 27786"/>
                <a:gd name="connsiteY7" fmla="*/ 17922 h 194506"/>
                <a:gd name="connsiteX8" fmla="*/ 33483 w 27786"/>
                <a:gd name="connsiteY8" fmla="*/ 20423 h 194506"/>
                <a:gd name="connsiteX9" fmla="*/ 30982 w 27786"/>
                <a:gd name="connsiteY9" fmla="*/ 20423 h 194506"/>
                <a:gd name="connsiteX10" fmla="*/ 33483 w 27786"/>
                <a:gd name="connsiteY10" fmla="*/ 23063 h 194506"/>
                <a:gd name="connsiteX11" fmla="*/ 30982 w 27786"/>
                <a:gd name="connsiteY11" fmla="*/ 25703 h 194506"/>
                <a:gd name="connsiteX12" fmla="*/ 30982 w 27786"/>
                <a:gd name="connsiteY12" fmla="*/ 28203 h 194506"/>
                <a:gd name="connsiteX13" fmla="*/ 28342 w 27786"/>
                <a:gd name="connsiteY13" fmla="*/ 28203 h 194506"/>
                <a:gd name="connsiteX14" fmla="*/ 28342 w 27786"/>
                <a:gd name="connsiteY14" fmla="*/ 30843 h 194506"/>
                <a:gd name="connsiteX15" fmla="*/ 25842 w 27786"/>
                <a:gd name="connsiteY15" fmla="*/ 30843 h 194506"/>
                <a:gd name="connsiteX16" fmla="*/ 23202 w 27786"/>
                <a:gd name="connsiteY16" fmla="*/ 28203 h 194506"/>
                <a:gd name="connsiteX17" fmla="*/ 20562 w 27786"/>
                <a:gd name="connsiteY17" fmla="*/ 28203 h 194506"/>
                <a:gd name="connsiteX18" fmla="*/ 20562 w 27786"/>
                <a:gd name="connsiteY18" fmla="*/ 30843 h 194506"/>
                <a:gd name="connsiteX19" fmla="*/ 20562 w 27786"/>
                <a:gd name="connsiteY19" fmla="*/ 35845 h 194506"/>
                <a:gd name="connsiteX20" fmla="*/ 23202 w 27786"/>
                <a:gd name="connsiteY20" fmla="*/ 35845 h 194506"/>
                <a:gd name="connsiteX21" fmla="*/ 20562 w 27786"/>
                <a:gd name="connsiteY21" fmla="*/ 38485 h 194506"/>
                <a:gd name="connsiteX22" fmla="*/ 18061 w 27786"/>
                <a:gd name="connsiteY22" fmla="*/ 38485 h 194506"/>
                <a:gd name="connsiteX23" fmla="*/ 18061 w 27786"/>
                <a:gd name="connsiteY23" fmla="*/ 43625 h 194506"/>
                <a:gd name="connsiteX24" fmla="*/ 20562 w 27786"/>
                <a:gd name="connsiteY24" fmla="*/ 43625 h 194506"/>
                <a:gd name="connsiteX25" fmla="*/ 15422 w 27786"/>
                <a:gd name="connsiteY25" fmla="*/ 43625 h 194506"/>
                <a:gd name="connsiteX26" fmla="*/ 15422 w 27786"/>
                <a:gd name="connsiteY26" fmla="*/ 46126 h 194506"/>
                <a:gd name="connsiteX27" fmla="*/ 18061 w 27786"/>
                <a:gd name="connsiteY27" fmla="*/ 51266 h 194506"/>
                <a:gd name="connsiteX28" fmla="*/ 20562 w 27786"/>
                <a:gd name="connsiteY28" fmla="*/ 51266 h 194506"/>
                <a:gd name="connsiteX29" fmla="*/ 20562 w 27786"/>
                <a:gd name="connsiteY29" fmla="*/ 53906 h 194506"/>
                <a:gd name="connsiteX30" fmla="*/ 23202 w 27786"/>
                <a:gd name="connsiteY30" fmla="*/ 53906 h 194506"/>
                <a:gd name="connsiteX31" fmla="*/ 20562 w 27786"/>
                <a:gd name="connsiteY31" fmla="*/ 56407 h 194506"/>
                <a:gd name="connsiteX32" fmla="*/ 23202 w 27786"/>
                <a:gd name="connsiteY32" fmla="*/ 56407 h 194506"/>
                <a:gd name="connsiteX33" fmla="*/ 20562 w 27786"/>
                <a:gd name="connsiteY33" fmla="*/ 59047 h 194506"/>
                <a:gd name="connsiteX34" fmla="*/ 20562 w 27786"/>
                <a:gd name="connsiteY34" fmla="*/ 61547 h 194506"/>
                <a:gd name="connsiteX35" fmla="*/ 18061 w 27786"/>
                <a:gd name="connsiteY35" fmla="*/ 59047 h 194506"/>
                <a:gd name="connsiteX36" fmla="*/ 18061 w 27786"/>
                <a:gd name="connsiteY36" fmla="*/ 61547 h 194506"/>
                <a:gd name="connsiteX37" fmla="*/ 15422 w 27786"/>
                <a:gd name="connsiteY37" fmla="*/ 64187 h 194506"/>
                <a:gd name="connsiteX38" fmla="*/ 18061 w 27786"/>
                <a:gd name="connsiteY38" fmla="*/ 64187 h 194506"/>
                <a:gd name="connsiteX39" fmla="*/ 15422 w 27786"/>
                <a:gd name="connsiteY39" fmla="*/ 66688 h 194506"/>
                <a:gd name="connsiteX40" fmla="*/ 18061 w 27786"/>
                <a:gd name="connsiteY40" fmla="*/ 66688 h 194506"/>
                <a:gd name="connsiteX41" fmla="*/ 15422 w 27786"/>
                <a:gd name="connsiteY41" fmla="*/ 69328 h 194506"/>
                <a:gd name="connsiteX42" fmla="*/ 18061 w 27786"/>
                <a:gd name="connsiteY42" fmla="*/ 69328 h 194506"/>
                <a:gd name="connsiteX43" fmla="*/ 18061 w 27786"/>
                <a:gd name="connsiteY43" fmla="*/ 74468 h 194506"/>
                <a:gd name="connsiteX44" fmla="*/ 20562 w 27786"/>
                <a:gd name="connsiteY44" fmla="*/ 74468 h 194506"/>
                <a:gd name="connsiteX45" fmla="*/ 20562 w 27786"/>
                <a:gd name="connsiteY45" fmla="*/ 76969 h 194506"/>
                <a:gd name="connsiteX46" fmla="*/ 23202 w 27786"/>
                <a:gd name="connsiteY46" fmla="*/ 76969 h 194506"/>
                <a:gd name="connsiteX47" fmla="*/ 23202 w 27786"/>
                <a:gd name="connsiteY47" fmla="*/ 79470 h 194506"/>
                <a:gd name="connsiteX48" fmla="*/ 20562 w 27786"/>
                <a:gd name="connsiteY48" fmla="*/ 79470 h 194506"/>
                <a:gd name="connsiteX49" fmla="*/ 20562 w 27786"/>
                <a:gd name="connsiteY49" fmla="*/ 82110 h 194506"/>
                <a:gd name="connsiteX50" fmla="*/ 23202 w 27786"/>
                <a:gd name="connsiteY50" fmla="*/ 84610 h 194506"/>
                <a:gd name="connsiteX51" fmla="*/ 23202 w 27786"/>
                <a:gd name="connsiteY51" fmla="*/ 87250 h 194506"/>
                <a:gd name="connsiteX52" fmla="*/ 25842 w 27786"/>
                <a:gd name="connsiteY52" fmla="*/ 87250 h 194506"/>
                <a:gd name="connsiteX53" fmla="*/ 25842 w 27786"/>
                <a:gd name="connsiteY53" fmla="*/ 84610 h 194506"/>
                <a:gd name="connsiteX54" fmla="*/ 28342 w 27786"/>
                <a:gd name="connsiteY54" fmla="*/ 87250 h 194506"/>
                <a:gd name="connsiteX55" fmla="*/ 25842 w 27786"/>
                <a:gd name="connsiteY55" fmla="*/ 89751 h 194506"/>
                <a:gd name="connsiteX56" fmla="*/ 28342 w 27786"/>
                <a:gd name="connsiteY56" fmla="*/ 89751 h 194506"/>
                <a:gd name="connsiteX57" fmla="*/ 28342 w 27786"/>
                <a:gd name="connsiteY57" fmla="*/ 92391 h 194506"/>
                <a:gd name="connsiteX58" fmla="*/ 30982 w 27786"/>
                <a:gd name="connsiteY58" fmla="*/ 94891 h 194506"/>
                <a:gd name="connsiteX59" fmla="*/ 30982 w 27786"/>
                <a:gd name="connsiteY59" fmla="*/ 100032 h 194506"/>
                <a:gd name="connsiteX60" fmla="*/ 28342 w 27786"/>
                <a:gd name="connsiteY60" fmla="*/ 100032 h 194506"/>
                <a:gd name="connsiteX61" fmla="*/ 30982 w 27786"/>
                <a:gd name="connsiteY61" fmla="*/ 100032 h 194506"/>
                <a:gd name="connsiteX62" fmla="*/ 28342 w 27786"/>
                <a:gd name="connsiteY62" fmla="*/ 102672 h 194506"/>
                <a:gd name="connsiteX63" fmla="*/ 28342 w 27786"/>
                <a:gd name="connsiteY63" fmla="*/ 107812 h 194506"/>
                <a:gd name="connsiteX64" fmla="*/ 30982 w 27786"/>
                <a:gd name="connsiteY64" fmla="*/ 110313 h 194506"/>
                <a:gd name="connsiteX65" fmla="*/ 30982 w 27786"/>
                <a:gd name="connsiteY65" fmla="*/ 112953 h 194506"/>
                <a:gd name="connsiteX66" fmla="*/ 28342 w 27786"/>
                <a:gd name="connsiteY66" fmla="*/ 115453 h 194506"/>
                <a:gd name="connsiteX67" fmla="*/ 28342 w 27786"/>
                <a:gd name="connsiteY67" fmla="*/ 120594 h 194506"/>
                <a:gd name="connsiteX68" fmla="*/ 30982 w 27786"/>
                <a:gd name="connsiteY68" fmla="*/ 120594 h 194506"/>
                <a:gd name="connsiteX69" fmla="*/ 25842 w 27786"/>
                <a:gd name="connsiteY69" fmla="*/ 120594 h 194506"/>
                <a:gd name="connsiteX70" fmla="*/ 20562 w 27786"/>
                <a:gd name="connsiteY70" fmla="*/ 123095 h 194506"/>
                <a:gd name="connsiteX71" fmla="*/ 18061 w 27786"/>
                <a:gd name="connsiteY71" fmla="*/ 125873 h 194506"/>
                <a:gd name="connsiteX72" fmla="*/ 7780 w 27786"/>
                <a:gd name="connsiteY72" fmla="*/ 123095 h 194506"/>
                <a:gd name="connsiteX73" fmla="*/ 7780 w 27786"/>
                <a:gd name="connsiteY73" fmla="*/ 128513 h 194506"/>
                <a:gd name="connsiteX74" fmla="*/ 10281 w 27786"/>
                <a:gd name="connsiteY74" fmla="*/ 128513 h 194506"/>
                <a:gd name="connsiteX75" fmla="*/ 7780 w 27786"/>
                <a:gd name="connsiteY75" fmla="*/ 131014 h 194506"/>
                <a:gd name="connsiteX76" fmla="*/ 7780 w 27786"/>
                <a:gd name="connsiteY76" fmla="*/ 133515 h 194506"/>
                <a:gd name="connsiteX77" fmla="*/ 10281 w 27786"/>
                <a:gd name="connsiteY77" fmla="*/ 133515 h 194506"/>
                <a:gd name="connsiteX78" fmla="*/ 10281 w 27786"/>
                <a:gd name="connsiteY78" fmla="*/ 143796 h 194506"/>
                <a:gd name="connsiteX79" fmla="*/ 10281 w 27786"/>
                <a:gd name="connsiteY79" fmla="*/ 148936 h 194506"/>
                <a:gd name="connsiteX80" fmla="*/ 10281 w 27786"/>
                <a:gd name="connsiteY80" fmla="*/ 151576 h 194506"/>
                <a:gd name="connsiteX81" fmla="*/ 12921 w 27786"/>
                <a:gd name="connsiteY81" fmla="*/ 151576 h 194506"/>
                <a:gd name="connsiteX82" fmla="*/ 5141 w 27786"/>
                <a:gd name="connsiteY82" fmla="*/ 159217 h 194506"/>
                <a:gd name="connsiteX83" fmla="*/ 5141 w 27786"/>
                <a:gd name="connsiteY83" fmla="*/ 164358 h 194506"/>
                <a:gd name="connsiteX84" fmla="*/ 2501 w 27786"/>
                <a:gd name="connsiteY84" fmla="*/ 166998 h 194506"/>
                <a:gd name="connsiteX85" fmla="*/ 2501 w 27786"/>
                <a:gd name="connsiteY85" fmla="*/ 171999 h 194506"/>
                <a:gd name="connsiteX86" fmla="*/ 0 w 27786"/>
                <a:gd name="connsiteY86" fmla="*/ 174639 h 194506"/>
                <a:gd name="connsiteX87" fmla="*/ 0 w 27786"/>
                <a:gd name="connsiteY87" fmla="*/ 179779 h 194506"/>
                <a:gd name="connsiteX88" fmla="*/ 2501 w 27786"/>
                <a:gd name="connsiteY88" fmla="*/ 179779 h 194506"/>
                <a:gd name="connsiteX89" fmla="*/ 5141 w 27786"/>
                <a:gd name="connsiteY89" fmla="*/ 177140 h 194506"/>
                <a:gd name="connsiteX90" fmla="*/ 5141 w 27786"/>
                <a:gd name="connsiteY90" fmla="*/ 174639 h 194506"/>
                <a:gd name="connsiteX91" fmla="*/ 7780 w 27786"/>
                <a:gd name="connsiteY91" fmla="*/ 174639 h 194506"/>
                <a:gd name="connsiteX92" fmla="*/ 10281 w 27786"/>
                <a:gd name="connsiteY92" fmla="*/ 171999 h 194506"/>
                <a:gd name="connsiteX93" fmla="*/ 15422 w 27786"/>
                <a:gd name="connsiteY93" fmla="*/ 177140 h 194506"/>
                <a:gd name="connsiteX94" fmla="*/ 15422 w 27786"/>
                <a:gd name="connsiteY94" fmla="*/ 179779 h 194506"/>
                <a:gd name="connsiteX95" fmla="*/ 12921 w 27786"/>
                <a:gd name="connsiteY95" fmla="*/ 179779 h 194506"/>
                <a:gd name="connsiteX96" fmla="*/ 10281 w 27786"/>
                <a:gd name="connsiteY96" fmla="*/ 182280 h 194506"/>
                <a:gd name="connsiteX97" fmla="*/ 10281 w 27786"/>
                <a:gd name="connsiteY97" fmla="*/ 184920 h 194506"/>
                <a:gd name="connsiteX98" fmla="*/ 10281 w 27786"/>
                <a:gd name="connsiteY98" fmla="*/ 190060 h 194506"/>
                <a:gd name="connsiteX99" fmla="*/ 15422 w 27786"/>
                <a:gd name="connsiteY99" fmla="*/ 195201 h 1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7786" h="194506">
                  <a:moveTo>
                    <a:pt x="25842" y="0"/>
                  </a:moveTo>
                  <a:lnTo>
                    <a:pt x="25842" y="5141"/>
                  </a:lnTo>
                  <a:lnTo>
                    <a:pt x="25842" y="7641"/>
                  </a:lnTo>
                  <a:lnTo>
                    <a:pt x="28342" y="7641"/>
                  </a:lnTo>
                  <a:lnTo>
                    <a:pt x="28342" y="12782"/>
                  </a:lnTo>
                  <a:lnTo>
                    <a:pt x="28342" y="15283"/>
                  </a:lnTo>
                  <a:lnTo>
                    <a:pt x="30982" y="15283"/>
                  </a:lnTo>
                  <a:lnTo>
                    <a:pt x="30982" y="17922"/>
                  </a:lnTo>
                  <a:lnTo>
                    <a:pt x="33483" y="20423"/>
                  </a:lnTo>
                  <a:lnTo>
                    <a:pt x="30982" y="20423"/>
                  </a:lnTo>
                  <a:lnTo>
                    <a:pt x="33483" y="23063"/>
                  </a:lnTo>
                  <a:lnTo>
                    <a:pt x="30982" y="25703"/>
                  </a:lnTo>
                  <a:lnTo>
                    <a:pt x="30982" y="28203"/>
                  </a:lnTo>
                  <a:lnTo>
                    <a:pt x="28342" y="28203"/>
                  </a:lnTo>
                  <a:lnTo>
                    <a:pt x="28342" y="30843"/>
                  </a:lnTo>
                  <a:lnTo>
                    <a:pt x="25842" y="30843"/>
                  </a:lnTo>
                  <a:lnTo>
                    <a:pt x="23202" y="28203"/>
                  </a:lnTo>
                  <a:lnTo>
                    <a:pt x="20562" y="28203"/>
                  </a:lnTo>
                  <a:lnTo>
                    <a:pt x="20562" y="30843"/>
                  </a:lnTo>
                  <a:lnTo>
                    <a:pt x="20562" y="35845"/>
                  </a:lnTo>
                  <a:lnTo>
                    <a:pt x="23202" y="35845"/>
                  </a:lnTo>
                  <a:lnTo>
                    <a:pt x="20562" y="38485"/>
                  </a:lnTo>
                  <a:lnTo>
                    <a:pt x="18061" y="38485"/>
                  </a:lnTo>
                  <a:lnTo>
                    <a:pt x="18061" y="43625"/>
                  </a:lnTo>
                  <a:lnTo>
                    <a:pt x="20562" y="43625"/>
                  </a:lnTo>
                  <a:lnTo>
                    <a:pt x="15422" y="43625"/>
                  </a:lnTo>
                  <a:lnTo>
                    <a:pt x="15422" y="46126"/>
                  </a:lnTo>
                  <a:lnTo>
                    <a:pt x="18061" y="51266"/>
                  </a:lnTo>
                  <a:lnTo>
                    <a:pt x="20562" y="51266"/>
                  </a:lnTo>
                  <a:lnTo>
                    <a:pt x="20562" y="53906"/>
                  </a:lnTo>
                  <a:lnTo>
                    <a:pt x="23202" y="53906"/>
                  </a:lnTo>
                  <a:lnTo>
                    <a:pt x="20562" y="56407"/>
                  </a:lnTo>
                  <a:lnTo>
                    <a:pt x="23202" y="56407"/>
                  </a:lnTo>
                  <a:lnTo>
                    <a:pt x="20562" y="59047"/>
                  </a:lnTo>
                  <a:lnTo>
                    <a:pt x="20562" y="61547"/>
                  </a:lnTo>
                  <a:lnTo>
                    <a:pt x="18061" y="59047"/>
                  </a:lnTo>
                  <a:lnTo>
                    <a:pt x="18061" y="61547"/>
                  </a:lnTo>
                  <a:lnTo>
                    <a:pt x="15422" y="64187"/>
                  </a:lnTo>
                  <a:lnTo>
                    <a:pt x="18061" y="64187"/>
                  </a:lnTo>
                  <a:lnTo>
                    <a:pt x="15422" y="66688"/>
                  </a:lnTo>
                  <a:lnTo>
                    <a:pt x="18061" y="66688"/>
                  </a:lnTo>
                  <a:lnTo>
                    <a:pt x="15422" y="69328"/>
                  </a:lnTo>
                  <a:lnTo>
                    <a:pt x="18061" y="69328"/>
                  </a:lnTo>
                  <a:lnTo>
                    <a:pt x="18061" y="74468"/>
                  </a:lnTo>
                  <a:lnTo>
                    <a:pt x="20562" y="74468"/>
                  </a:lnTo>
                  <a:lnTo>
                    <a:pt x="20562" y="76969"/>
                  </a:lnTo>
                  <a:lnTo>
                    <a:pt x="23202" y="76969"/>
                  </a:lnTo>
                  <a:lnTo>
                    <a:pt x="23202" y="79470"/>
                  </a:lnTo>
                  <a:lnTo>
                    <a:pt x="20562" y="79470"/>
                  </a:lnTo>
                  <a:lnTo>
                    <a:pt x="20562" y="82110"/>
                  </a:lnTo>
                  <a:lnTo>
                    <a:pt x="23202" y="84610"/>
                  </a:lnTo>
                  <a:lnTo>
                    <a:pt x="23202" y="87250"/>
                  </a:lnTo>
                  <a:lnTo>
                    <a:pt x="25842" y="87250"/>
                  </a:lnTo>
                  <a:lnTo>
                    <a:pt x="25842" y="84610"/>
                  </a:lnTo>
                  <a:lnTo>
                    <a:pt x="28342" y="87250"/>
                  </a:lnTo>
                  <a:lnTo>
                    <a:pt x="25842" y="89751"/>
                  </a:lnTo>
                  <a:lnTo>
                    <a:pt x="28342" y="89751"/>
                  </a:lnTo>
                  <a:lnTo>
                    <a:pt x="28342" y="92391"/>
                  </a:lnTo>
                  <a:lnTo>
                    <a:pt x="30982" y="94891"/>
                  </a:lnTo>
                  <a:lnTo>
                    <a:pt x="30982" y="100032"/>
                  </a:lnTo>
                  <a:lnTo>
                    <a:pt x="28342" y="100032"/>
                  </a:lnTo>
                  <a:lnTo>
                    <a:pt x="30982" y="100032"/>
                  </a:lnTo>
                  <a:lnTo>
                    <a:pt x="28342" y="102672"/>
                  </a:lnTo>
                  <a:lnTo>
                    <a:pt x="28342" y="107812"/>
                  </a:lnTo>
                  <a:lnTo>
                    <a:pt x="30982" y="110313"/>
                  </a:lnTo>
                  <a:lnTo>
                    <a:pt x="30982" y="112953"/>
                  </a:lnTo>
                  <a:lnTo>
                    <a:pt x="28342" y="115453"/>
                  </a:lnTo>
                  <a:lnTo>
                    <a:pt x="28342" y="120594"/>
                  </a:lnTo>
                  <a:lnTo>
                    <a:pt x="30982" y="120594"/>
                  </a:lnTo>
                  <a:lnTo>
                    <a:pt x="25842" y="120594"/>
                  </a:lnTo>
                  <a:lnTo>
                    <a:pt x="20562" y="123095"/>
                  </a:lnTo>
                  <a:lnTo>
                    <a:pt x="18061" y="125873"/>
                  </a:lnTo>
                  <a:lnTo>
                    <a:pt x="7780" y="123095"/>
                  </a:lnTo>
                  <a:lnTo>
                    <a:pt x="7780" y="128513"/>
                  </a:lnTo>
                  <a:lnTo>
                    <a:pt x="10281" y="128513"/>
                  </a:lnTo>
                  <a:lnTo>
                    <a:pt x="7780" y="131014"/>
                  </a:lnTo>
                  <a:lnTo>
                    <a:pt x="7780" y="133515"/>
                  </a:lnTo>
                  <a:lnTo>
                    <a:pt x="10281" y="133515"/>
                  </a:lnTo>
                  <a:lnTo>
                    <a:pt x="10281" y="143796"/>
                  </a:lnTo>
                  <a:lnTo>
                    <a:pt x="10281" y="148936"/>
                  </a:lnTo>
                  <a:lnTo>
                    <a:pt x="10281" y="151576"/>
                  </a:lnTo>
                  <a:lnTo>
                    <a:pt x="12921" y="151576"/>
                  </a:lnTo>
                  <a:lnTo>
                    <a:pt x="5141" y="159217"/>
                  </a:lnTo>
                  <a:lnTo>
                    <a:pt x="5141" y="164358"/>
                  </a:lnTo>
                  <a:lnTo>
                    <a:pt x="2501" y="166998"/>
                  </a:lnTo>
                  <a:lnTo>
                    <a:pt x="2501" y="171999"/>
                  </a:lnTo>
                  <a:lnTo>
                    <a:pt x="0" y="174639"/>
                  </a:lnTo>
                  <a:lnTo>
                    <a:pt x="0" y="179779"/>
                  </a:lnTo>
                  <a:lnTo>
                    <a:pt x="2501" y="179779"/>
                  </a:lnTo>
                  <a:lnTo>
                    <a:pt x="5141" y="177140"/>
                  </a:lnTo>
                  <a:lnTo>
                    <a:pt x="5141" y="174639"/>
                  </a:lnTo>
                  <a:lnTo>
                    <a:pt x="7780" y="174639"/>
                  </a:lnTo>
                  <a:lnTo>
                    <a:pt x="10281" y="171999"/>
                  </a:lnTo>
                  <a:lnTo>
                    <a:pt x="15422" y="177140"/>
                  </a:lnTo>
                  <a:lnTo>
                    <a:pt x="15422" y="179779"/>
                  </a:lnTo>
                  <a:lnTo>
                    <a:pt x="12921" y="179779"/>
                  </a:lnTo>
                  <a:lnTo>
                    <a:pt x="10281" y="182280"/>
                  </a:lnTo>
                  <a:lnTo>
                    <a:pt x="10281" y="184920"/>
                  </a:lnTo>
                  <a:lnTo>
                    <a:pt x="10281" y="190060"/>
                  </a:lnTo>
                  <a:lnTo>
                    <a:pt x="15422" y="1952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F874140-FF8A-434A-8E58-1491391F7AA1}"/>
                </a:ext>
              </a:extLst>
            </p:cNvPr>
            <p:cNvSpPr/>
            <p:nvPr/>
          </p:nvSpPr>
          <p:spPr>
            <a:xfrm>
              <a:off x="8738008" y="2878705"/>
              <a:ext cx="41680" cy="180613"/>
            </a:xfrm>
            <a:custGeom>
              <a:avLst/>
              <a:gdLst>
                <a:gd name="connsiteX0" fmla="*/ 0 w 41679"/>
                <a:gd name="connsiteY0" fmla="*/ 15422 h 180613"/>
                <a:gd name="connsiteX1" fmla="*/ 0 w 41679"/>
                <a:gd name="connsiteY1" fmla="*/ 18061 h 180613"/>
                <a:gd name="connsiteX2" fmla="*/ 2640 w 41679"/>
                <a:gd name="connsiteY2" fmla="*/ 15422 h 180613"/>
                <a:gd name="connsiteX3" fmla="*/ 7780 w 41679"/>
                <a:gd name="connsiteY3" fmla="*/ 15422 h 180613"/>
                <a:gd name="connsiteX4" fmla="*/ 10420 w 41679"/>
                <a:gd name="connsiteY4" fmla="*/ 12921 h 180613"/>
                <a:gd name="connsiteX5" fmla="*/ 10420 w 41679"/>
                <a:gd name="connsiteY5" fmla="*/ 15422 h 180613"/>
                <a:gd name="connsiteX6" fmla="*/ 15560 w 41679"/>
                <a:gd name="connsiteY6" fmla="*/ 10281 h 180613"/>
                <a:gd name="connsiteX7" fmla="*/ 12921 w 41679"/>
                <a:gd name="connsiteY7" fmla="*/ 7780 h 180613"/>
                <a:gd name="connsiteX8" fmla="*/ 15560 w 41679"/>
                <a:gd name="connsiteY8" fmla="*/ 5141 h 180613"/>
                <a:gd name="connsiteX9" fmla="*/ 15560 w 41679"/>
                <a:gd name="connsiteY9" fmla="*/ 2501 h 180613"/>
                <a:gd name="connsiteX10" fmla="*/ 18061 w 41679"/>
                <a:gd name="connsiteY10" fmla="*/ 0 h 180613"/>
                <a:gd name="connsiteX11" fmla="*/ 20701 w 41679"/>
                <a:gd name="connsiteY11" fmla="*/ 2501 h 180613"/>
                <a:gd name="connsiteX12" fmla="*/ 25842 w 41679"/>
                <a:gd name="connsiteY12" fmla="*/ 2501 h 180613"/>
                <a:gd name="connsiteX13" fmla="*/ 25842 w 41679"/>
                <a:gd name="connsiteY13" fmla="*/ 7780 h 180613"/>
                <a:gd name="connsiteX14" fmla="*/ 25842 w 41679"/>
                <a:gd name="connsiteY14" fmla="*/ 10281 h 180613"/>
                <a:gd name="connsiteX15" fmla="*/ 28481 w 41679"/>
                <a:gd name="connsiteY15" fmla="*/ 12921 h 180613"/>
                <a:gd name="connsiteX16" fmla="*/ 28481 w 41679"/>
                <a:gd name="connsiteY16" fmla="*/ 15422 h 180613"/>
                <a:gd name="connsiteX17" fmla="*/ 30982 w 41679"/>
                <a:gd name="connsiteY17" fmla="*/ 18061 h 180613"/>
                <a:gd name="connsiteX18" fmla="*/ 30982 w 41679"/>
                <a:gd name="connsiteY18" fmla="*/ 20562 h 180613"/>
                <a:gd name="connsiteX19" fmla="*/ 33622 w 41679"/>
                <a:gd name="connsiteY19" fmla="*/ 20562 h 180613"/>
                <a:gd name="connsiteX20" fmla="*/ 36123 w 41679"/>
                <a:gd name="connsiteY20" fmla="*/ 18061 h 180613"/>
                <a:gd name="connsiteX21" fmla="*/ 38762 w 41679"/>
                <a:gd name="connsiteY21" fmla="*/ 18061 h 180613"/>
                <a:gd name="connsiteX22" fmla="*/ 38762 w 41679"/>
                <a:gd name="connsiteY22" fmla="*/ 15422 h 180613"/>
                <a:gd name="connsiteX23" fmla="*/ 41263 w 41679"/>
                <a:gd name="connsiteY23" fmla="*/ 15422 h 180613"/>
                <a:gd name="connsiteX24" fmla="*/ 43903 w 41679"/>
                <a:gd name="connsiteY24" fmla="*/ 18061 h 180613"/>
                <a:gd name="connsiteX25" fmla="*/ 46404 w 41679"/>
                <a:gd name="connsiteY25" fmla="*/ 18061 h 180613"/>
                <a:gd name="connsiteX26" fmla="*/ 46404 w 41679"/>
                <a:gd name="connsiteY26" fmla="*/ 15422 h 180613"/>
                <a:gd name="connsiteX27" fmla="*/ 51683 w 41679"/>
                <a:gd name="connsiteY27" fmla="*/ 15422 h 180613"/>
                <a:gd name="connsiteX28" fmla="*/ 49043 w 41679"/>
                <a:gd name="connsiteY28" fmla="*/ 18061 h 180613"/>
                <a:gd name="connsiteX29" fmla="*/ 46404 w 41679"/>
                <a:gd name="connsiteY29" fmla="*/ 18061 h 180613"/>
                <a:gd name="connsiteX30" fmla="*/ 43903 w 41679"/>
                <a:gd name="connsiteY30" fmla="*/ 20562 h 180613"/>
                <a:gd name="connsiteX31" fmla="*/ 43903 w 41679"/>
                <a:gd name="connsiteY31" fmla="*/ 25703 h 180613"/>
                <a:gd name="connsiteX32" fmla="*/ 49043 w 41679"/>
                <a:gd name="connsiteY32" fmla="*/ 25703 h 180613"/>
                <a:gd name="connsiteX33" fmla="*/ 49043 w 41679"/>
                <a:gd name="connsiteY33" fmla="*/ 23063 h 180613"/>
                <a:gd name="connsiteX34" fmla="*/ 51683 w 41679"/>
                <a:gd name="connsiteY34" fmla="*/ 25703 h 180613"/>
                <a:gd name="connsiteX35" fmla="*/ 49043 w 41679"/>
                <a:gd name="connsiteY35" fmla="*/ 28203 h 180613"/>
                <a:gd name="connsiteX36" fmla="*/ 49043 w 41679"/>
                <a:gd name="connsiteY36" fmla="*/ 33344 h 180613"/>
                <a:gd name="connsiteX37" fmla="*/ 46404 w 41679"/>
                <a:gd name="connsiteY37" fmla="*/ 33344 h 180613"/>
                <a:gd name="connsiteX38" fmla="*/ 46404 w 41679"/>
                <a:gd name="connsiteY38" fmla="*/ 38484 h 180613"/>
                <a:gd name="connsiteX39" fmla="*/ 46404 w 41679"/>
                <a:gd name="connsiteY39" fmla="*/ 41124 h 180613"/>
                <a:gd name="connsiteX40" fmla="*/ 43903 w 41679"/>
                <a:gd name="connsiteY40" fmla="*/ 41124 h 180613"/>
                <a:gd name="connsiteX41" fmla="*/ 43903 w 41679"/>
                <a:gd name="connsiteY41" fmla="*/ 43625 h 180613"/>
                <a:gd name="connsiteX42" fmla="*/ 41263 w 41679"/>
                <a:gd name="connsiteY42" fmla="*/ 43625 h 180613"/>
                <a:gd name="connsiteX43" fmla="*/ 43903 w 41679"/>
                <a:gd name="connsiteY43" fmla="*/ 43625 h 180613"/>
                <a:gd name="connsiteX44" fmla="*/ 43903 w 41679"/>
                <a:gd name="connsiteY44" fmla="*/ 46265 h 180613"/>
                <a:gd name="connsiteX45" fmla="*/ 41263 w 41679"/>
                <a:gd name="connsiteY45" fmla="*/ 48766 h 180613"/>
                <a:gd name="connsiteX46" fmla="*/ 43903 w 41679"/>
                <a:gd name="connsiteY46" fmla="*/ 48766 h 180613"/>
                <a:gd name="connsiteX47" fmla="*/ 41263 w 41679"/>
                <a:gd name="connsiteY47" fmla="*/ 51405 h 180613"/>
                <a:gd name="connsiteX48" fmla="*/ 38762 w 41679"/>
                <a:gd name="connsiteY48" fmla="*/ 51405 h 180613"/>
                <a:gd name="connsiteX49" fmla="*/ 41263 w 41679"/>
                <a:gd name="connsiteY49" fmla="*/ 53906 h 180613"/>
                <a:gd name="connsiteX50" fmla="*/ 41263 w 41679"/>
                <a:gd name="connsiteY50" fmla="*/ 56546 h 180613"/>
                <a:gd name="connsiteX51" fmla="*/ 38762 w 41679"/>
                <a:gd name="connsiteY51" fmla="*/ 56546 h 180613"/>
                <a:gd name="connsiteX52" fmla="*/ 33622 w 41679"/>
                <a:gd name="connsiteY52" fmla="*/ 61547 h 180613"/>
                <a:gd name="connsiteX53" fmla="*/ 33622 w 41679"/>
                <a:gd name="connsiteY53" fmla="*/ 64187 h 180613"/>
                <a:gd name="connsiteX54" fmla="*/ 38762 w 41679"/>
                <a:gd name="connsiteY54" fmla="*/ 64187 h 180613"/>
                <a:gd name="connsiteX55" fmla="*/ 41263 w 41679"/>
                <a:gd name="connsiteY55" fmla="*/ 66688 h 180613"/>
                <a:gd name="connsiteX56" fmla="*/ 41263 w 41679"/>
                <a:gd name="connsiteY56" fmla="*/ 64187 h 180613"/>
                <a:gd name="connsiteX57" fmla="*/ 43903 w 41679"/>
                <a:gd name="connsiteY57" fmla="*/ 66688 h 180613"/>
                <a:gd name="connsiteX58" fmla="*/ 43903 w 41679"/>
                <a:gd name="connsiteY58" fmla="*/ 71828 h 180613"/>
                <a:gd name="connsiteX59" fmla="*/ 41263 w 41679"/>
                <a:gd name="connsiteY59" fmla="*/ 74468 h 180613"/>
                <a:gd name="connsiteX60" fmla="*/ 41263 w 41679"/>
                <a:gd name="connsiteY60" fmla="*/ 79609 h 180613"/>
                <a:gd name="connsiteX61" fmla="*/ 43903 w 41679"/>
                <a:gd name="connsiteY61" fmla="*/ 82109 h 180613"/>
                <a:gd name="connsiteX62" fmla="*/ 46404 w 41679"/>
                <a:gd name="connsiteY62" fmla="*/ 82109 h 180613"/>
                <a:gd name="connsiteX63" fmla="*/ 43903 w 41679"/>
                <a:gd name="connsiteY63" fmla="*/ 82109 h 180613"/>
                <a:gd name="connsiteX64" fmla="*/ 43903 w 41679"/>
                <a:gd name="connsiteY64" fmla="*/ 87250 h 180613"/>
                <a:gd name="connsiteX65" fmla="*/ 38762 w 41679"/>
                <a:gd name="connsiteY65" fmla="*/ 87250 h 180613"/>
                <a:gd name="connsiteX66" fmla="*/ 38762 w 41679"/>
                <a:gd name="connsiteY66" fmla="*/ 89890 h 180613"/>
                <a:gd name="connsiteX67" fmla="*/ 43903 w 41679"/>
                <a:gd name="connsiteY67" fmla="*/ 95030 h 180613"/>
                <a:gd name="connsiteX68" fmla="*/ 43903 w 41679"/>
                <a:gd name="connsiteY68" fmla="*/ 97531 h 180613"/>
                <a:gd name="connsiteX69" fmla="*/ 46404 w 41679"/>
                <a:gd name="connsiteY69" fmla="*/ 100171 h 180613"/>
                <a:gd name="connsiteX70" fmla="*/ 46404 w 41679"/>
                <a:gd name="connsiteY70" fmla="*/ 102672 h 180613"/>
                <a:gd name="connsiteX71" fmla="*/ 41263 w 41679"/>
                <a:gd name="connsiteY71" fmla="*/ 112953 h 180613"/>
                <a:gd name="connsiteX72" fmla="*/ 38762 w 41679"/>
                <a:gd name="connsiteY72" fmla="*/ 115453 h 180613"/>
                <a:gd name="connsiteX73" fmla="*/ 36123 w 41679"/>
                <a:gd name="connsiteY73" fmla="*/ 123234 h 180613"/>
                <a:gd name="connsiteX74" fmla="*/ 36123 w 41679"/>
                <a:gd name="connsiteY74" fmla="*/ 125873 h 180613"/>
                <a:gd name="connsiteX75" fmla="*/ 30982 w 41679"/>
                <a:gd name="connsiteY75" fmla="*/ 136016 h 180613"/>
                <a:gd name="connsiteX76" fmla="*/ 28481 w 41679"/>
                <a:gd name="connsiteY76" fmla="*/ 141156 h 180613"/>
                <a:gd name="connsiteX77" fmla="*/ 28481 w 41679"/>
                <a:gd name="connsiteY77" fmla="*/ 146297 h 180613"/>
                <a:gd name="connsiteX78" fmla="*/ 28481 w 41679"/>
                <a:gd name="connsiteY78" fmla="*/ 148936 h 180613"/>
                <a:gd name="connsiteX79" fmla="*/ 30982 w 41679"/>
                <a:gd name="connsiteY79" fmla="*/ 148936 h 180613"/>
                <a:gd name="connsiteX80" fmla="*/ 28481 w 41679"/>
                <a:gd name="connsiteY80" fmla="*/ 154077 h 180613"/>
                <a:gd name="connsiteX81" fmla="*/ 28481 w 41679"/>
                <a:gd name="connsiteY81" fmla="*/ 156578 h 180613"/>
                <a:gd name="connsiteX82" fmla="*/ 33622 w 41679"/>
                <a:gd name="connsiteY82" fmla="*/ 156578 h 180613"/>
                <a:gd name="connsiteX83" fmla="*/ 30982 w 41679"/>
                <a:gd name="connsiteY83" fmla="*/ 159217 h 180613"/>
                <a:gd name="connsiteX84" fmla="*/ 36123 w 41679"/>
                <a:gd name="connsiteY84" fmla="*/ 159217 h 180613"/>
                <a:gd name="connsiteX85" fmla="*/ 36123 w 41679"/>
                <a:gd name="connsiteY85" fmla="*/ 161718 h 180613"/>
                <a:gd name="connsiteX86" fmla="*/ 38762 w 41679"/>
                <a:gd name="connsiteY86" fmla="*/ 161718 h 180613"/>
                <a:gd name="connsiteX87" fmla="*/ 38762 w 41679"/>
                <a:gd name="connsiteY87" fmla="*/ 164358 h 180613"/>
                <a:gd name="connsiteX88" fmla="*/ 33622 w 41679"/>
                <a:gd name="connsiteY88" fmla="*/ 164358 h 180613"/>
                <a:gd name="connsiteX89" fmla="*/ 38762 w 41679"/>
                <a:gd name="connsiteY89" fmla="*/ 164358 h 180613"/>
                <a:gd name="connsiteX90" fmla="*/ 41263 w 41679"/>
                <a:gd name="connsiteY90" fmla="*/ 164358 h 180613"/>
                <a:gd name="connsiteX91" fmla="*/ 41263 w 41679"/>
                <a:gd name="connsiteY91" fmla="*/ 166859 h 180613"/>
                <a:gd name="connsiteX92" fmla="*/ 46404 w 41679"/>
                <a:gd name="connsiteY92" fmla="*/ 166859 h 180613"/>
                <a:gd name="connsiteX93" fmla="*/ 41263 w 41679"/>
                <a:gd name="connsiteY93" fmla="*/ 171999 h 180613"/>
                <a:gd name="connsiteX94" fmla="*/ 41263 w 41679"/>
                <a:gd name="connsiteY94" fmla="*/ 174500 h 180613"/>
                <a:gd name="connsiteX95" fmla="*/ 36123 w 41679"/>
                <a:gd name="connsiteY95" fmla="*/ 174500 h 180613"/>
                <a:gd name="connsiteX96" fmla="*/ 33622 w 41679"/>
                <a:gd name="connsiteY96" fmla="*/ 174500 h 180613"/>
                <a:gd name="connsiteX97" fmla="*/ 28481 w 41679"/>
                <a:gd name="connsiteY97" fmla="*/ 179641 h 180613"/>
                <a:gd name="connsiteX98" fmla="*/ 30982 w 41679"/>
                <a:gd name="connsiteY98" fmla="*/ 179641 h 180613"/>
                <a:gd name="connsiteX99" fmla="*/ 30982 w 41679"/>
                <a:gd name="connsiteY99" fmla="*/ 184781 h 18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180613">
                  <a:moveTo>
                    <a:pt x="0" y="15422"/>
                  </a:moveTo>
                  <a:lnTo>
                    <a:pt x="0" y="18061"/>
                  </a:lnTo>
                  <a:lnTo>
                    <a:pt x="2640" y="15422"/>
                  </a:lnTo>
                  <a:lnTo>
                    <a:pt x="7780" y="15422"/>
                  </a:lnTo>
                  <a:lnTo>
                    <a:pt x="10420" y="12921"/>
                  </a:lnTo>
                  <a:lnTo>
                    <a:pt x="10420" y="15422"/>
                  </a:lnTo>
                  <a:lnTo>
                    <a:pt x="15560" y="10281"/>
                  </a:lnTo>
                  <a:lnTo>
                    <a:pt x="12921" y="7780"/>
                  </a:lnTo>
                  <a:lnTo>
                    <a:pt x="15560" y="5141"/>
                  </a:lnTo>
                  <a:lnTo>
                    <a:pt x="15560" y="2501"/>
                  </a:lnTo>
                  <a:lnTo>
                    <a:pt x="18061" y="0"/>
                  </a:lnTo>
                  <a:lnTo>
                    <a:pt x="20701" y="2501"/>
                  </a:lnTo>
                  <a:lnTo>
                    <a:pt x="25842" y="2501"/>
                  </a:lnTo>
                  <a:lnTo>
                    <a:pt x="25842" y="7780"/>
                  </a:lnTo>
                  <a:lnTo>
                    <a:pt x="25842" y="10281"/>
                  </a:lnTo>
                  <a:lnTo>
                    <a:pt x="28481" y="12921"/>
                  </a:lnTo>
                  <a:lnTo>
                    <a:pt x="28481" y="15422"/>
                  </a:lnTo>
                  <a:lnTo>
                    <a:pt x="30982" y="18061"/>
                  </a:lnTo>
                  <a:lnTo>
                    <a:pt x="30982" y="20562"/>
                  </a:lnTo>
                  <a:lnTo>
                    <a:pt x="33622" y="20562"/>
                  </a:lnTo>
                  <a:lnTo>
                    <a:pt x="36123" y="18061"/>
                  </a:lnTo>
                  <a:lnTo>
                    <a:pt x="38762" y="18061"/>
                  </a:lnTo>
                  <a:lnTo>
                    <a:pt x="38762" y="15422"/>
                  </a:lnTo>
                  <a:lnTo>
                    <a:pt x="41263" y="15422"/>
                  </a:lnTo>
                  <a:lnTo>
                    <a:pt x="43903" y="18061"/>
                  </a:lnTo>
                  <a:lnTo>
                    <a:pt x="46404" y="18061"/>
                  </a:lnTo>
                  <a:lnTo>
                    <a:pt x="46404" y="15422"/>
                  </a:lnTo>
                  <a:lnTo>
                    <a:pt x="51683" y="15422"/>
                  </a:lnTo>
                  <a:lnTo>
                    <a:pt x="49043" y="18061"/>
                  </a:lnTo>
                  <a:lnTo>
                    <a:pt x="46404" y="18061"/>
                  </a:lnTo>
                  <a:lnTo>
                    <a:pt x="43903" y="20562"/>
                  </a:lnTo>
                  <a:lnTo>
                    <a:pt x="43903" y="25703"/>
                  </a:lnTo>
                  <a:lnTo>
                    <a:pt x="49043" y="25703"/>
                  </a:lnTo>
                  <a:lnTo>
                    <a:pt x="49043" y="23063"/>
                  </a:lnTo>
                  <a:lnTo>
                    <a:pt x="51683" y="25703"/>
                  </a:lnTo>
                  <a:lnTo>
                    <a:pt x="49043" y="28203"/>
                  </a:lnTo>
                  <a:lnTo>
                    <a:pt x="49043" y="33344"/>
                  </a:lnTo>
                  <a:lnTo>
                    <a:pt x="46404" y="33344"/>
                  </a:lnTo>
                  <a:lnTo>
                    <a:pt x="46404" y="38484"/>
                  </a:lnTo>
                  <a:lnTo>
                    <a:pt x="46404" y="41124"/>
                  </a:lnTo>
                  <a:lnTo>
                    <a:pt x="43903" y="41124"/>
                  </a:lnTo>
                  <a:lnTo>
                    <a:pt x="43903" y="43625"/>
                  </a:lnTo>
                  <a:lnTo>
                    <a:pt x="41263" y="43625"/>
                  </a:lnTo>
                  <a:lnTo>
                    <a:pt x="43903" y="43625"/>
                  </a:lnTo>
                  <a:lnTo>
                    <a:pt x="43903" y="46265"/>
                  </a:lnTo>
                  <a:lnTo>
                    <a:pt x="41263" y="48766"/>
                  </a:lnTo>
                  <a:lnTo>
                    <a:pt x="43903" y="48766"/>
                  </a:lnTo>
                  <a:lnTo>
                    <a:pt x="41263" y="51405"/>
                  </a:lnTo>
                  <a:lnTo>
                    <a:pt x="38762" y="51405"/>
                  </a:lnTo>
                  <a:lnTo>
                    <a:pt x="41263" y="53906"/>
                  </a:lnTo>
                  <a:lnTo>
                    <a:pt x="41263" y="56546"/>
                  </a:lnTo>
                  <a:lnTo>
                    <a:pt x="38762" y="56546"/>
                  </a:lnTo>
                  <a:lnTo>
                    <a:pt x="33622" y="61547"/>
                  </a:lnTo>
                  <a:lnTo>
                    <a:pt x="33622" y="64187"/>
                  </a:lnTo>
                  <a:lnTo>
                    <a:pt x="38762" y="64187"/>
                  </a:lnTo>
                  <a:lnTo>
                    <a:pt x="41263" y="66688"/>
                  </a:lnTo>
                  <a:lnTo>
                    <a:pt x="41263" y="64187"/>
                  </a:lnTo>
                  <a:lnTo>
                    <a:pt x="43903" y="66688"/>
                  </a:lnTo>
                  <a:lnTo>
                    <a:pt x="43903" y="71828"/>
                  </a:lnTo>
                  <a:lnTo>
                    <a:pt x="41263" y="74468"/>
                  </a:lnTo>
                  <a:lnTo>
                    <a:pt x="41263" y="79609"/>
                  </a:lnTo>
                  <a:lnTo>
                    <a:pt x="43903" y="82109"/>
                  </a:lnTo>
                  <a:lnTo>
                    <a:pt x="46404" y="82109"/>
                  </a:lnTo>
                  <a:lnTo>
                    <a:pt x="43903" y="82109"/>
                  </a:lnTo>
                  <a:lnTo>
                    <a:pt x="43903" y="87250"/>
                  </a:lnTo>
                  <a:lnTo>
                    <a:pt x="38762" y="87250"/>
                  </a:lnTo>
                  <a:lnTo>
                    <a:pt x="38762" y="89890"/>
                  </a:lnTo>
                  <a:lnTo>
                    <a:pt x="43903" y="95030"/>
                  </a:lnTo>
                  <a:lnTo>
                    <a:pt x="43903" y="97531"/>
                  </a:lnTo>
                  <a:lnTo>
                    <a:pt x="46404" y="100171"/>
                  </a:lnTo>
                  <a:lnTo>
                    <a:pt x="46404" y="102672"/>
                  </a:lnTo>
                  <a:lnTo>
                    <a:pt x="41263" y="112953"/>
                  </a:lnTo>
                  <a:lnTo>
                    <a:pt x="38762" y="115453"/>
                  </a:lnTo>
                  <a:lnTo>
                    <a:pt x="36123" y="123234"/>
                  </a:lnTo>
                  <a:lnTo>
                    <a:pt x="36123" y="125873"/>
                  </a:lnTo>
                  <a:lnTo>
                    <a:pt x="30982" y="136016"/>
                  </a:lnTo>
                  <a:lnTo>
                    <a:pt x="28481" y="141156"/>
                  </a:lnTo>
                  <a:lnTo>
                    <a:pt x="28481" y="146297"/>
                  </a:lnTo>
                  <a:lnTo>
                    <a:pt x="28481" y="148936"/>
                  </a:lnTo>
                  <a:lnTo>
                    <a:pt x="30982" y="148936"/>
                  </a:lnTo>
                  <a:lnTo>
                    <a:pt x="28481" y="154077"/>
                  </a:lnTo>
                  <a:lnTo>
                    <a:pt x="28481" y="156578"/>
                  </a:lnTo>
                  <a:lnTo>
                    <a:pt x="33622" y="156578"/>
                  </a:lnTo>
                  <a:lnTo>
                    <a:pt x="30982" y="159217"/>
                  </a:lnTo>
                  <a:lnTo>
                    <a:pt x="36123" y="159217"/>
                  </a:lnTo>
                  <a:lnTo>
                    <a:pt x="36123" y="161718"/>
                  </a:lnTo>
                  <a:lnTo>
                    <a:pt x="38762" y="161718"/>
                  </a:lnTo>
                  <a:lnTo>
                    <a:pt x="38762" y="164358"/>
                  </a:lnTo>
                  <a:lnTo>
                    <a:pt x="33622" y="164358"/>
                  </a:lnTo>
                  <a:lnTo>
                    <a:pt x="38762" y="164358"/>
                  </a:lnTo>
                  <a:lnTo>
                    <a:pt x="41263" y="164358"/>
                  </a:lnTo>
                  <a:lnTo>
                    <a:pt x="41263" y="166859"/>
                  </a:lnTo>
                  <a:lnTo>
                    <a:pt x="46404" y="166859"/>
                  </a:lnTo>
                  <a:lnTo>
                    <a:pt x="41263" y="171999"/>
                  </a:lnTo>
                  <a:lnTo>
                    <a:pt x="41263" y="174500"/>
                  </a:lnTo>
                  <a:lnTo>
                    <a:pt x="36123" y="174500"/>
                  </a:lnTo>
                  <a:lnTo>
                    <a:pt x="33622" y="174500"/>
                  </a:lnTo>
                  <a:lnTo>
                    <a:pt x="28481" y="179641"/>
                  </a:lnTo>
                  <a:lnTo>
                    <a:pt x="30982" y="179641"/>
                  </a:lnTo>
                  <a:lnTo>
                    <a:pt x="30982" y="18478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B49CF6E6-A295-43F8-A1E8-2D8B8334332D}"/>
                </a:ext>
              </a:extLst>
            </p:cNvPr>
            <p:cNvSpPr/>
            <p:nvPr/>
          </p:nvSpPr>
          <p:spPr>
            <a:xfrm>
              <a:off x="8756069" y="3063486"/>
              <a:ext cx="291760" cy="152826"/>
            </a:xfrm>
            <a:custGeom>
              <a:avLst/>
              <a:gdLst>
                <a:gd name="connsiteX0" fmla="*/ 12921 w 291759"/>
                <a:gd name="connsiteY0" fmla="*/ 0 h 152826"/>
                <a:gd name="connsiteX1" fmla="*/ 10420 w 291759"/>
                <a:gd name="connsiteY1" fmla="*/ 2640 h 152826"/>
                <a:gd name="connsiteX2" fmla="*/ 10420 w 291759"/>
                <a:gd name="connsiteY2" fmla="*/ 7780 h 152826"/>
                <a:gd name="connsiteX3" fmla="*/ 12921 w 291759"/>
                <a:gd name="connsiteY3" fmla="*/ 7780 h 152826"/>
                <a:gd name="connsiteX4" fmla="*/ 10420 w 291759"/>
                <a:gd name="connsiteY4" fmla="*/ 10281 h 152826"/>
                <a:gd name="connsiteX5" fmla="*/ 7780 w 291759"/>
                <a:gd name="connsiteY5" fmla="*/ 10281 h 152826"/>
                <a:gd name="connsiteX6" fmla="*/ 5280 w 291759"/>
                <a:gd name="connsiteY6" fmla="*/ 7780 h 152826"/>
                <a:gd name="connsiteX7" fmla="*/ 2640 w 291759"/>
                <a:gd name="connsiteY7" fmla="*/ 12921 h 152826"/>
                <a:gd name="connsiteX8" fmla="*/ 2640 w 291759"/>
                <a:gd name="connsiteY8" fmla="*/ 15422 h 152826"/>
                <a:gd name="connsiteX9" fmla="*/ 0 w 291759"/>
                <a:gd name="connsiteY9" fmla="*/ 15422 h 152826"/>
                <a:gd name="connsiteX10" fmla="*/ 2640 w 291759"/>
                <a:gd name="connsiteY10" fmla="*/ 18061 h 152826"/>
                <a:gd name="connsiteX11" fmla="*/ 7780 w 291759"/>
                <a:gd name="connsiteY11" fmla="*/ 20562 h 152826"/>
                <a:gd name="connsiteX12" fmla="*/ 7780 w 291759"/>
                <a:gd name="connsiteY12" fmla="*/ 25703 h 152826"/>
                <a:gd name="connsiteX13" fmla="*/ 10420 w 291759"/>
                <a:gd name="connsiteY13" fmla="*/ 30843 h 152826"/>
                <a:gd name="connsiteX14" fmla="*/ 10420 w 291759"/>
                <a:gd name="connsiteY14" fmla="*/ 33344 h 152826"/>
                <a:gd name="connsiteX15" fmla="*/ 15560 w 291759"/>
                <a:gd name="connsiteY15" fmla="*/ 35984 h 152826"/>
                <a:gd name="connsiteX16" fmla="*/ 18061 w 291759"/>
                <a:gd name="connsiteY16" fmla="*/ 38485 h 152826"/>
                <a:gd name="connsiteX17" fmla="*/ 23202 w 291759"/>
                <a:gd name="connsiteY17" fmla="*/ 51544 h 152826"/>
                <a:gd name="connsiteX18" fmla="*/ 23202 w 291759"/>
                <a:gd name="connsiteY18" fmla="*/ 54045 h 152826"/>
                <a:gd name="connsiteX19" fmla="*/ 28342 w 291759"/>
                <a:gd name="connsiteY19" fmla="*/ 54045 h 152826"/>
                <a:gd name="connsiteX20" fmla="*/ 33622 w 291759"/>
                <a:gd name="connsiteY20" fmla="*/ 59186 h 152826"/>
                <a:gd name="connsiteX21" fmla="*/ 38762 w 291759"/>
                <a:gd name="connsiteY21" fmla="*/ 59186 h 152826"/>
                <a:gd name="connsiteX22" fmla="*/ 38762 w 291759"/>
                <a:gd name="connsiteY22" fmla="*/ 64326 h 152826"/>
                <a:gd name="connsiteX23" fmla="*/ 41263 w 291759"/>
                <a:gd name="connsiteY23" fmla="*/ 66966 h 152826"/>
                <a:gd name="connsiteX24" fmla="*/ 41263 w 291759"/>
                <a:gd name="connsiteY24" fmla="*/ 69467 h 152826"/>
                <a:gd name="connsiteX25" fmla="*/ 43903 w 291759"/>
                <a:gd name="connsiteY25" fmla="*/ 74607 h 152826"/>
                <a:gd name="connsiteX26" fmla="*/ 46543 w 291759"/>
                <a:gd name="connsiteY26" fmla="*/ 74607 h 152826"/>
                <a:gd name="connsiteX27" fmla="*/ 49043 w 291759"/>
                <a:gd name="connsiteY27" fmla="*/ 77247 h 152826"/>
                <a:gd name="connsiteX28" fmla="*/ 54184 w 291759"/>
                <a:gd name="connsiteY28" fmla="*/ 84888 h 152826"/>
                <a:gd name="connsiteX29" fmla="*/ 61964 w 291759"/>
                <a:gd name="connsiteY29" fmla="*/ 84888 h 152826"/>
                <a:gd name="connsiteX30" fmla="*/ 64465 w 291759"/>
                <a:gd name="connsiteY30" fmla="*/ 84888 h 152826"/>
                <a:gd name="connsiteX31" fmla="*/ 67105 w 291759"/>
                <a:gd name="connsiteY31" fmla="*/ 90029 h 152826"/>
                <a:gd name="connsiteX32" fmla="*/ 77386 w 291759"/>
                <a:gd name="connsiteY32" fmla="*/ 95169 h 152826"/>
                <a:gd name="connsiteX33" fmla="*/ 80025 w 291759"/>
                <a:gd name="connsiteY33" fmla="*/ 100310 h 152826"/>
                <a:gd name="connsiteX34" fmla="*/ 85166 w 291759"/>
                <a:gd name="connsiteY34" fmla="*/ 100310 h 152826"/>
                <a:gd name="connsiteX35" fmla="*/ 87806 w 291759"/>
                <a:gd name="connsiteY35" fmla="*/ 100310 h 152826"/>
                <a:gd name="connsiteX36" fmla="*/ 87806 w 291759"/>
                <a:gd name="connsiteY36" fmla="*/ 95169 h 152826"/>
                <a:gd name="connsiteX37" fmla="*/ 90307 w 291759"/>
                <a:gd name="connsiteY37" fmla="*/ 92529 h 152826"/>
                <a:gd name="connsiteX38" fmla="*/ 90307 w 291759"/>
                <a:gd name="connsiteY38" fmla="*/ 90029 h 152826"/>
                <a:gd name="connsiteX39" fmla="*/ 92946 w 291759"/>
                <a:gd name="connsiteY39" fmla="*/ 90029 h 152826"/>
                <a:gd name="connsiteX40" fmla="*/ 98087 w 291759"/>
                <a:gd name="connsiteY40" fmla="*/ 90029 h 152826"/>
                <a:gd name="connsiteX41" fmla="*/ 98087 w 291759"/>
                <a:gd name="connsiteY41" fmla="*/ 92529 h 152826"/>
                <a:gd name="connsiteX42" fmla="*/ 98087 w 291759"/>
                <a:gd name="connsiteY42" fmla="*/ 100310 h 152826"/>
                <a:gd name="connsiteX43" fmla="*/ 103366 w 291759"/>
                <a:gd name="connsiteY43" fmla="*/ 102949 h 152826"/>
                <a:gd name="connsiteX44" fmla="*/ 105867 w 291759"/>
                <a:gd name="connsiteY44" fmla="*/ 105450 h 152826"/>
                <a:gd name="connsiteX45" fmla="*/ 108507 w 291759"/>
                <a:gd name="connsiteY45" fmla="*/ 105450 h 152826"/>
                <a:gd name="connsiteX46" fmla="*/ 118788 w 291759"/>
                <a:gd name="connsiteY46" fmla="*/ 107951 h 152826"/>
                <a:gd name="connsiteX47" fmla="*/ 118788 w 291759"/>
                <a:gd name="connsiteY47" fmla="*/ 113092 h 152826"/>
                <a:gd name="connsiteX48" fmla="*/ 118788 w 291759"/>
                <a:gd name="connsiteY48" fmla="*/ 115731 h 152826"/>
                <a:gd name="connsiteX49" fmla="*/ 121428 w 291759"/>
                <a:gd name="connsiteY49" fmla="*/ 118232 h 152826"/>
                <a:gd name="connsiteX50" fmla="*/ 136849 w 291759"/>
                <a:gd name="connsiteY50" fmla="*/ 118232 h 152826"/>
                <a:gd name="connsiteX51" fmla="*/ 141990 w 291759"/>
                <a:gd name="connsiteY51" fmla="*/ 118232 h 152826"/>
                <a:gd name="connsiteX52" fmla="*/ 147130 w 291759"/>
                <a:gd name="connsiteY52" fmla="*/ 118232 h 152826"/>
                <a:gd name="connsiteX53" fmla="*/ 147130 w 291759"/>
                <a:gd name="connsiteY53" fmla="*/ 113092 h 152826"/>
                <a:gd name="connsiteX54" fmla="*/ 144629 w 291759"/>
                <a:gd name="connsiteY54" fmla="*/ 113092 h 152826"/>
                <a:gd name="connsiteX55" fmla="*/ 152410 w 291759"/>
                <a:gd name="connsiteY55" fmla="*/ 110591 h 152826"/>
                <a:gd name="connsiteX56" fmla="*/ 157550 w 291759"/>
                <a:gd name="connsiteY56" fmla="*/ 110591 h 152826"/>
                <a:gd name="connsiteX57" fmla="*/ 157550 w 291759"/>
                <a:gd name="connsiteY57" fmla="*/ 102949 h 152826"/>
                <a:gd name="connsiteX58" fmla="*/ 162691 w 291759"/>
                <a:gd name="connsiteY58" fmla="*/ 97809 h 152826"/>
                <a:gd name="connsiteX59" fmla="*/ 167831 w 291759"/>
                <a:gd name="connsiteY59" fmla="*/ 102949 h 152826"/>
                <a:gd name="connsiteX60" fmla="*/ 170471 w 291759"/>
                <a:gd name="connsiteY60" fmla="*/ 102949 h 152826"/>
                <a:gd name="connsiteX61" fmla="*/ 175611 w 291759"/>
                <a:gd name="connsiteY61" fmla="*/ 102949 h 152826"/>
                <a:gd name="connsiteX62" fmla="*/ 178251 w 291759"/>
                <a:gd name="connsiteY62" fmla="*/ 105450 h 152826"/>
                <a:gd name="connsiteX63" fmla="*/ 178251 w 291759"/>
                <a:gd name="connsiteY63" fmla="*/ 107951 h 152826"/>
                <a:gd name="connsiteX64" fmla="*/ 185893 w 291759"/>
                <a:gd name="connsiteY64" fmla="*/ 113092 h 152826"/>
                <a:gd name="connsiteX65" fmla="*/ 191033 w 291759"/>
                <a:gd name="connsiteY65" fmla="*/ 110591 h 152826"/>
                <a:gd name="connsiteX66" fmla="*/ 196174 w 291759"/>
                <a:gd name="connsiteY66" fmla="*/ 113092 h 152826"/>
                <a:gd name="connsiteX67" fmla="*/ 198813 w 291759"/>
                <a:gd name="connsiteY67" fmla="*/ 115731 h 152826"/>
                <a:gd name="connsiteX68" fmla="*/ 201314 w 291759"/>
                <a:gd name="connsiteY68" fmla="*/ 115731 h 152826"/>
                <a:gd name="connsiteX69" fmla="*/ 203954 w 291759"/>
                <a:gd name="connsiteY69" fmla="*/ 118232 h 152826"/>
                <a:gd name="connsiteX70" fmla="*/ 203954 w 291759"/>
                <a:gd name="connsiteY70" fmla="*/ 123373 h 152826"/>
                <a:gd name="connsiteX71" fmla="*/ 209094 w 291759"/>
                <a:gd name="connsiteY71" fmla="*/ 126012 h 152826"/>
                <a:gd name="connsiteX72" fmla="*/ 216875 w 291759"/>
                <a:gd name="connsiteY72" fmla="*/ 126012 h 152826"/>
                <a:gd name="connsiteX73" fmla="*/ 219514 w 291759"/>
                <a:gd name="connsiteY73" fmla="*/ 123373 h 152826"/>
                <a:gd name="connsiteX74" fmla="*/ 224655 w 291759"/>
                <a:gd name="connsiteY74" fmla="*/ 120872 h 152826"/>
                <a:gd name="connsiteX75" fmla="*/ 227156 w 291759"/>
                <a:gd name="connsiteY75" fmla="*/ 120872 h 152826"/>
                <a:gd name="connsiteX76" fmla="*/ 227156 w 291759"/>
                <a:gd name="connsiteY76" fmla="*/ 123373 h 152826"/>
                <a:gd name="connsiteX77" fmla="*/ 229795 w 291759"/>
                <a:gd name="connsiteY77" fmla="*/ 126012 h 152826"/>
                <a:gd name="connsiteX78" fmla="*/ 229795 w 291759"/>
                <a:gd name="connsiteY78" fmla="*/ 133654 h 152826"/>
                <a:gd name="connsiteX79" fmla="*/ 229795 w 291759"/>
                <a:gd name="connsiteY79" fmla="*/ 138794 h 152826"/>
                <a:gd name="connsiteX80" fmla="*/ 237437 w 291759"/>
                <a:gd name="connsiteY80" fmla="*/ 141434 h 152826"/>
                <a:gd name="connsiteX81" fmla="*/ 242577 w 291759"/>
                <a:gd name="connsiteY81" fmla="*/ 138794 h 152826"/>
                <a:gd name="connsiteX82" fmla="*/ 245217 w 291759"/>
                <a:gd name="connsiteY82" fmla="*/ 143935 h 152826"/>
                <a:gd name="connsiteX83" fmla="*/ 247857 w 291759"/>
                <a:gd name="connsiteY83" fmla="*/ 143935 h 152826"/>
                <a:gd name="connsiteX84" fmla="*/ 252997 w 291759"/>
                <a:gd name="connsiteY84" fmla="*/ 141434 h 152826"/>
                <a:gd name="connsiteX85" fmla="*/ 252997 w 291759"/>
                <a:gd name="connsiteY85" fmla="*/ 136293 h 152826"/>
                <a:gd name="connsiteX86" fmla="*/ 255498 w 291759"/>
                <a:gd name="connsiteY86" fmla="*/ 136293 h 152826"/>
                <a:gd name="connsiteX87" fmla="*/ 260916 w 291759"/>
                <a:gd name="connsiteY87" fmla="*/ 138794 h 152826"/>
                <a:gd name="connsiteX88" fmla="*/ 260916 w 291759"/>
                <a:gd name="connsiteY88" fmla="*/ 136293 h 152826"/>
                <a:gd name="connsiteX89" fmla="*/ 266057 w 291759"/>
                <a:gd name="connsiteY89" fmla="*/ 138794 h 152826"/>
                <a:gd name="connsiteX90" fmla="*/ 268558 w 291759"/>
                <a:gd name="connsiteY90" fmla="*/ 138794 h 152826"/>
                <a:gd name="connsiteX91" fmla="*/ 268558 w 291759"/>
                <a:gd name="connsiteY91" fmla="*/ 143935 h 152826"/>
                <a:gd name="connsiteX92" fmla="*/ 273698 w 291759"/>
                <a:gd name="connsiteY92" fmla="*/ 146574 h 152826"/>
                <a:gd name="connsiteX93" fmla="*/ 276338 w 291759"/>
                <a:gd name="connsiteY93" fmla="*/ 146574 h 152826"/>
                <a:gd name="connsiteX94" fmla="*/ 273698 w 291759"/>
                <a:gd name="connsiteY94" fmla="*/ 156717 h 152826"/>
                <a:gd name="connsiteX95" fmla="*/ 278839 w 291759"/>
                <a:gd name="connsiteY95" fmla="*/ 154216 h 152826"/>
                <a:gd name="connsiteX96" fmla="*/ 281478 w 291759"/>
                <a:gd name="connsiteY96" fmla="*/ 154216 h 152826"/>
                <a:gd name="connsiteX97" fmla="*/ 289259 w 291759"/>
                <a:gd name="connsiteY97" fmla="*/ 154216 h 152826"/>
                <a:gd name="connsiteX98" fmla="*/ 291760 w 291759"/>
                <a:gd name="connsiteY98" fmla="*/ 159356 h 152826"/>
                <a:gd name="connsiteX99" fmla="*/ 291760 w 291759"/>
                <a:gd name="connsiteY99" fmla="*/ 154216 h 15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91759" h="152826">
                  <a:moveTo>
                    <a:pt x="12921" y="0"/>
                  </a:moveTo>
                  <a:lnTo>
                    <a:pt x="10420" y="2640"/>
                  </a:lnTo>
                  <a:lnTo>
                    <a:pt x="10420" y="7780"/>
                  </a:lnTo>
                  <a:lnTo>
                    <a:pt x="12921" y="7780"/>
                  </a:lnTo>
                  <a:lnTo>
                    <a:pt x="10420" y="10281"/>
                  </a:lnTo>
                  <a:lnTo>
                    <a:pt x="7780" y="10281"/>
                  </a:lnTo>
                  <a:lnTo>
                    <a:pt x="5280" y="7780"/>
                  </a:lnTo>
                  <a:lnTo>
                    <a:pt x="2640" y="12921"/>
                  </a:lnTo>
                  <a:lnTo>
                    <a:pt x="2640" y="15422"/>
                  </a:lnTo>
                  <a:lnTo>
                    <a:pt x="0" y="15422"/>
                  </a:lnTo>
                  <a:lnTo>
                    <a:pt x="2640" y="18061"/>
                  </a:lnTo>
                  <a:lnTo>
                    <a:pt x="7780" y="20562"/>
                  </a:lnTo>
                  <a:lnTo>
                    <a:pt x="7780" y="25703"/>
                  </a:lnTo>
                  <a:lnTo>
                    <a:pt x="10420" y="30843"/>
                  </a:lnTo>
                  <a:lnTo>
                    <a:pt x="10420" y="33344"/>
                  </a:lnTo>
                  <a:lnTo>
                    <a:pt x="15560" y="35984"/>
                  </a:lnTo>
                  <a:lnTo>
                    <a:pt x="18061" y="38485"/>
                  </a:lnTo>
                  <a:lnTo>
                    <a:pt x="23202" y="51544"/>
                  </a:lnTo>
                  <a:lnTo>
                    <a:pt x="23202" y="54045"/>
                  </a:lnTo>
                  <a:lnTo>
                    <a:pt x="28342" y="54045"/>
                  </a:lnTo>
                  <a:lnTo>
                    <a:pt x="33622" y="59186"/>
                  </a:lnTo>
                  <a:lnTo>
                    <a:pt x="38762" y="59186"/>
                  </a:lnTo>
                  <a:lnTo>
                    <a:pt x="38762" y="64326"/>
                  </a:lnTo>
                  <a:lnTo>
                    <a:pt x="41263" y="66966"/>
                  </a:lnTo>
                  <a:lnTo>
                    <a:pt x="41263" y="69467"/>
                  </a:lnTo>
                  <a:lnTo>
                    <a:pt x="43903" y="74607"/>
                  </a:lnTo>
                  <a:lnTo>
                    <a:pt x="46543" y="74607"/>
                  </a:lnTo>
                  <a:lnTo>
                    <a:pt x="49043" y="77247"/>
                  </a:lnTo>
                  <a:lnTo>
                    <a:pt x="54184" y="84888"/>
                  </a:lnTo>
                  <a:lnTo>
                    <a:pt x="61964" y="84888"/>
                  </a:lnTo>
                  <a:lnTo>
                    <a:pt x="64465" y="84888"/>
                  </a:lnTo>
                  <a:lnTo>
                    <a:pt x="67105" y="90029"/>
                  </a:lnTo>
                  <a:lnTo>
                    <a:pt x="77386" y="95169"/>
                  </a:lnTo>
                  <a:lnTo>
                    <a:pt x="80025" y="100310"/>
                  </a:lnTo>
                  <a:lnTo>
                    <a:pt x="85166" y="100310"/>
                  </a:lnTo>
                  <a:lnTo>
                    <a:pt x="87806" y="100310"/>
                  </a:lnTo>
                  <a:lnTo>
                    <a:pt x="87806" y="95169"/>
                  </a:lnTo>
                  <a:lnTo>
                    <a:pt x="90307" y="92529"/>
                  </a:lnTo>
                  <a:lnTo>
                    <a:pt x="90307" y="90029"/>
                  </a:lnTo>
                  <a:lnTo>
                    <a:pt x="92946" y="90029"/>
                  </a:lnTo>
                  <a:lnTo>
                    <a:pt x="98087" y="90029"/>
                  </a:lnTo>
                  <a:lnTo>
                    <a:pt x="98087" y="92529"/>
                  </a:lnTo>
                  <a:lnTo>
                    <a:pt x="98087" y="100310"/>
                  </a:lnTo>
                  <a:lnTo>
                    <a:pt x="103366" y="102949"/>
                  </a:lnTo>
                  <a:lnTo>
                    <a:pt x="105867" y="105450"/>
                  </a:lnTo>
                  <a:lnTo>
                    <a:pt x="108507" y="105450"/>
                  </a:lnTo>
                  <a:lnTo>
                    <a:pt x="118788" y="107951"/>
                  </a:lnTo>
                  <a:lnTo>
                    <a:pt x="118788" y="113092"/>
                  </a:lnTo>
                  <a:lnTo>
                    <a:pt x="118788" y="115731"/>
                  </a:lnTo>
                  <a:lnTo>
                    <a:pt x="121428" y="118232"/>
                  </a:lnTo>
                  <a:lnTo>
                    <a:pt x="136849" y="118232"/>
                  </a:lnTo>
                  <a:lnTo>
                    <a:pt x="141990" y="118232"/>
                  </a:lnTo>
                  <a:lnTo>
                    <a:pt x="147130" y="118232"/>
                  </a:lnTo>
                  <a:lnTo>
                    <a:pt x="147130" y="113092"/>
                  </a:lnTo>
                  <a:lnTo>
                    <a:pt x="144629" y="113092"/>
                  </a:lnTo>
                  <a:lnTo>
                    <a:pt x="152410" y="110591"/>
                  </a:lnTo>
                  <a:lnTo>
                    <a:pt x="157550" y="110591"/>
                  </a:lnTo>
                  <a:lnTo>
                    <a:pt x="157550" y="102949"/>
                  </a:lnTo>
                  <a:lnTo>
                    <a:pt x="162691" y="97809"/>
                  </a:lnTo>
                  <a:lnTo>
                    <a:pt x="167831" y="102949"/>
                  </a:lnTo>
                  <a:lnTo>
                    <a:pt x="170471" y="102949"/>
                  </a:lnTo>
                  <a:lnTo>
                    <a:pt x="175611" y="102949"/>
                  </a:lnTo>
                  <a:lnTo>
                    <a:pt x="178251" y="105450"/>
                  </a:lnTo>
                  <a:lnTo>
                    <a:pt x="178251" y="107951"/>
                  </a:lnTo>
                  <a:lnTo>
                    <a:pt x="185893" y="113092"/>
                  </a:lnTo>
                  <a:lnTo>
                    <a:pt x="191033" y="110591"/>
                  </a:lnTo>
                  <a:lnTo>
                    <a:pt x="196174" y="113092"/>
                  </a:lnTo>
                  <a:lnTo>
                    <a:pt x="198813" y="115731"/>
                  </a:lnTo>
                  <a:lnTo>
                    <a:pt x="201314" y="115731"/>
                  </a:lnTo>
                  <a:lnTo>
                    <a:pt x="203954" y="118232"/>
                  </a:lnTo>
                  <a:lnTo>
                    <a:pt x="203954" y="123373"/>
                  </a:lnTo>
                  <a:lnTo>
                    <a:pt x="209094" y="126012"/>
                  </a:lnTo>
                  <a:lnTo>
                    <a:pt x="216875" y="126012"/>
                  </a:lnTo>
                  <a:lnTo>
                    <a:pt x="219514" y="123373"/>
                  </a:lnTo>
                  <a:lnTo>
                    <a:pt x="224655" y="120872"/>
                  </a:lnTo>
                  <a:lnTo>
                    <a:pt x="227156" y="120872"/>
                  </a:lnTo>
                  <a:lnTo>
                    <a:pt x="227156" y="123373"/>
                  </a:lnTo>
                  <a:lnTo>
                    <a:pt x="229795" y="126012"/>
                  </a:lnTo>
                  <a:lnTo>
                    <a:pt x="229795" y="133654"/>
                  </a:lnTo>
                  <a:lnTo>
                    <a:pt x="229795" y="138794"/>
                  </a:lnTo>
                  <a:lnTo>
                    <a:pt x="237437" y="141434"/>
                  </a:lnTo>
                  <a:lnTo>
                    <a:pt x="242577" y="138794"/>
                  </a:lnTo>
                  <a:lnTo>
                    <a:pt x="245217" y="143935"/>
                  </a:lnTo>
                  <a:lnTo>
                    <a:pt x="247857" y="143935"/>
                  </a:lnTo>
                  <a:lnTo>
                    <a:pt x="252997" y="141434"/>
                  </a:lnTo>
                  <a:lnTo>
                    <a:pt x="252997" y="136293"/>
                  </a:lnTo>
                  <a:lnTo>
                    <a:pt x="255498" y="136293"/>
                  </a:lnTo>
                  <a:lnTo>
                    <a:pt x="260916" y="138794"/>
                  </a:lnTo>
                  <a:lnTo>
                    <a:pt x="260916" y="136293"/>
                  </a:lnTo>
                  <a:lnTo>
                    <a:pt x="266057" y="138794"/>
                  </a:lnTo>
                  <a:lnTo>
                    <a:pt x="268558" y="138794"/>
                  </a:lnTo>
                  <a:lnTo>
                    <a:pt x="268558" y="143935"/>
                  </a:lnTo>
                  <a:lnTo>
                    <a:pt x="273698" y="146574"/>
                  </a:lnTo>
                  <a:lnTo>
                    <a:pt x="276338" y="146574"/>
                  </a:lnTo>
                  <a:lnTo>
                    <a:pt x="273698" y="156717"/>
                  </a:lnTo>
                  <a:lnTo>
                    <a:pt x="278839" y="154216"/>
                  </a:lnTo>
                  <a:lnTo>
                    <a:pt x="281478" y="154216"/>
                  </a:lnTo>
                  <a:lnTo>
                    <a:pt x="289259" y="154216"/>
                  </a:lnTo>
                  <a:lnTo>
                    <a:pt x="291760" y="159356"/>
                  </a:lnTo>
                  <a:lnTo>
                    <a:pt x="291760" y="15421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7E69794C-23DF-41EA-B185-0FB5088B19EE}"/>
                </a:ext>
              </a:extLst>
            </p:cNvPr>
            <p:cNvSpPr/>
            <p:nvPr/>
          </p:nvSpPr>
          <p:spPr>
            <a:xfrm>
              <a:off x="9047829" y="3217702"/>
              <a:ext cx="55573" cy="138933"/>
            </a:xfrm>
            <a:custGeom>
              <a:avLst/>
              <a:gdLst>
                <a:gd name="connsiteX0" fmla="*/ 0 w 55573"/>
                <a:gd name="connsiteY0" fmla="*/ 0 h 138933"/>
                <a:gd name="connsiteX1" fmla="*/ 5280 w 55573"/>
                <a:gd name="connsiteY1" fmla="*/ 2501 h 138933"/>
                <a:gd name="connsiteX2" fmla="*/ 7780 w 55573"/>
                <a:gd name="connsiteY2" fmla="*/ 2501 h 138933"/>
                <a:gd name="connsiteX3" fmla="*/ 10420 w 55573"/>
                <a:gd name="connsiteY3" fmla="*/ 7641 h 138933"/>
                <a:gd name="connsiteX4" fmla="*/ 5280 w 55573"/>
                <a:gd name="connsiteY4" fmla="*/ 7641 h 138933"/>
                <a:gd name="connsiteX5" fmla="*/ 7780 w 55573"/>
                <a:gd name="connsiteY5" fmla="*/ 12782 h 138933"/>
                <a:gd name="connsiteX6" fmla="*/ 2640 w 55573"/>
                <a:gd name="connsiteY6" fmla="*/ 12782 h 138933"/>
                <a:gd name="connsiteX7" fmla="*/ 2640 w 55573"/>
                <a:gd name="connsiteY7" fmla="*/ 15422 h 138933"/>
                <a:gd name="connsiteX8" fmla="*/ 5280 w 55573"/>
                <a:gd name="connsiteY8" fmla="*/ 17922 h 138933"/>
                <a:gd name="connsiteX9" fmla="*/ 7780 w 55573"/>
                <a:gd name="connsiteY9" fmla="*/ 17922 h 138933"/>
                <a:gd name="connsiteX10" fmla="*/ 20701 w 55573"/>
                <a:gd name="connsiteY10" fmla="*/ 20562 h 138933"/>
                <a:gd name="connsiteX11" fmla="*/ 23202 w 55573"/>
                <a:gd name="connsiteY11" fmla="*/ 15422 h 138933"/>
                <a:gd name="connsiteX12" fmla="*/ 28342 w 55573"/>
                <a:gd name="connsiteY12" fmla="*/ 15422 h 138933"/>
                <a:gd name="connsiteX13" fmla="*/ 33483 w 55573"/>
                <a:gd name="connsiteY13" fmla="*/ 15422 h 138933"/>
                <a:gd name="connsiteX14" fmla="*/ 33483 w 55573"/>
                <a:gd name="connsiteY14" fmla="*/ 10281 h 138933"/>
                <a:gd name="connsiteX15" fmla="*/ 38762 w 55573"/>
                <a:gd name="connsiteY15" fmla="*/ 10281 h 138933"/>
                <a:gd name="connsiteX16" fmla="*/ 38762 w 55573"/>
                <a:gd name="connsiteY16" fmla="*/ 12782 h 138933"/>
                <a:gd name="connsiteX17" fmla="*/ 43903 w 55573"/>
                <a:gd name="connsiteY17" fmla="*/ 12782 h 138933"/>
                <a:gd name="connsiteX18" fmla="*/ 43903 w 55573"/>
                <a:gd name="connsiteY18" fmla="*/ 15422 h 138933"/>
                <a:gd name="connsiteX19" fmla="*/ 46404 w 55573"/>
                <a:gd name="connsiteY19" fmla="*/ 15422 h 138933"/>
                <a:gd name="connsiteX20" fmla="*/ 46404 w 55573"/>
                <a:gd name="connsiteY20" fmla="*/ 23063 h 138933"/>
                <a:gd name="connsiteX21" fmla="*/ 43903 w 55573"/>
                <a:gd name="connsiteY21" fmla="*/ 23063 h 138933"/>
                <a:gd name="connsiteX22" fmla="*/ 36123 w 55573"/>
                <a:gd name="connsiteY22" fmla="*/ 25702 h 138933"/>
                <a:gd name="connsiteX23" fmla="*/ 36123 w 55573"/>
                <a:gd name="connsiteY23" fmla="*/ 28203 h 138933"/>
                <a:gd name="connsiteX24" fmla="*/ 38762 w 55573"/>
                <a:gd name="connsiteY24" fmla="*/ 30843 h 138933"/>
                <a:gd name="connsiteX25" fmla="*/ 41263 w 55573"/>
                <a:gd name="connsiteY25" fmla="*/ 35845 h 138933"/>
                <a:gd name="connsiteX26" fmla="*/ 41263 w 55573"/>
                <a:gd name="connsiteY26" fmla="*/ 38485 h 138933"/>
                <a:gd name="connsiteX27" fmla="*/ 43903 w 55573"/>
                <a:gd name="connsiteY27" fmla="*/ 38485 h 138933"/>
                <a:gd name="connsiteX28" fmla="*/ 43903 w 55573"/>
                <a:gd name="connsiteY28" fmla="*/ 43625 h 138933"/>
                <a:gd name="connsiteX29" fmla="*/ 46404 w 55573"/>
                <a:gd name="connsiteY29" fmla="*/ 43625 h 138933"/>
                <a:gd name="connsiteX30" fmla="*/ 46404 w 55573"/>
                <a:gd name="connsiteY30" fmla="*/ 46126 h 138933"/>
                <a:gd name="connsiteX31" fmla="*/ 51683 w 55573"/>
                <a:gd name="connsiteY31" fmla="*/ 51405 h 138933"/>
                <a:gd name="connsiteX32" fmla="*/ 51683 w 55573"/>
                <a:gd name="connsiteY32" fmla="*/ 56546 h 138933"/>
                <a:gd name="connsiteX33" fmla="*/ 51683 w 55573"/>
                <a:gd name="connsiteY33" fmla="*/ 59047 h 138933"/>
                <a:gd name="connsiteX34" fmla="*/ 54184 w 55573"/>
                <a:gd name="connsiteY34" fmla="*/ 61686 h 138933"/>
                <a:gd name="connsiteX35" fmla="*/ 51683 w 55573"/>
                <a:gd name="connsiteY35" fmla="*/ 61686 h 138933"/>
                <a:gd name="connsiteX36" fmla="*/ 51683 w 55573"/>
                <a:gd name="connsiteY36" fmla="*/ 64187 h 138933"/>
                <a:gd name="connsiteX37" fmla="*/ 56824 w 55573"/>
                <a:gd name="connsiteY37" fmla="*/ 64187 h 138933"/>
                <a:gd name="connsiteX38" fmla="*/ 56824 w 55573"/>
                <a:gd name="connsiteY38" fmla="*/ 66688 h 138933"/>
                <a:gd name="connsiteX39" fmla="*/ 51683 w 55573"/>
                <a:gd name="connsiteY39" fmla="*/ 66688 h 138933"/>
                <a:gd name="connsiteX40" fmla="*/ 54184 w 55573"/>
                <a:gd name="connsiteY40" fmla="*/ 69327 h 138933"/>
                <a:gd name="connsiteX41" fmla="*/ 49043 w 55573"/>
                <a:gd name="connsiteY41" fmla="*/ 74468 h 138933"/>
                <a:gd name="connsiteX42" fmla="*/ 51683 w 55573"/>
                <a:gd name="connsiteY42" fmla="*/ 76969 h 138933"/>
                <a:gd name="connsiteX43" fmla="*/ 49043 w 55573"/>
                <a:gd name="connsiteY43" fmla="*/ 79609 h 138933"/>
                <a:gd name="connsiteX44" fmla="*/ 54184 w 55573"/>
                <a:gd name="connsiteY44" fmla="*/ 82110 h 138933"/>
                <a:gd name="connsiteX45" fmla="*/ 54184 w 55573"/>
                <a:gd name="connsiteY45" fmla="*/ 84749 h 138933"/>
                <a:gd name="connsiteX46" fmla="*/ 51683 w 55573"/>
                <a:gd name="connsiteY46" fmla="*/ 87250 h 138933"/>
                <a:gd name="connsiteX47" fmla="*/ 54184 w 55573"/>
                <a:gd name="connsiteY47" fmla="*/ 87250 h 138933"/>
                <a:gd name="connsiteX48" fmla="*/ 51683 w 55573"/>
                <a:gd name="connsiteY48" fmla="*/ 87250 h 138933"/>
                <a:gd name="connsiteX49" fmla="*/ 51683 w 55573"/>
                <a:gd name="connsiteY49" fmla="*/ 89890 h 138933"/>
                <a:gd name="connsiteX50" fmla="*/ 56824 w 55573"/>
                <a:gd name="connsiteY50" fmla="*/ 89890 h 138933"/>
                <a:gd name="connsiteX51" fmla="*/ 56824 w 55573"/>
                <a:gd name="connsiteY51" fmla="*/ 92390 h 138933"/>
                <a:gd name="connsiteX52" fmla="*/ 59325 w 55573"/>
                <a:gd name="connsiteY52" fmla="*/ 95030 h 138933"/>
                <a:gd name="connsiteX53" fmla="*/ 61964 w 55573"/>
                <a:gd name="connsiteY53" fmla="*/ 95030 h 138933"/>
                <a:gd name="connsiteX54" fmla="*/ 61964 w 55573"/>
                <a:gd name="connsiteY54" fmla="*/ 100171 h 138933"/>
                <a:gd name="connsiteX55" fmla="*/ 64604 w 55573"/>
                <a:gd name="connsiteY55" fmla="*/ 100171 h 138933"/>
                <a:gd name="connsiteX56" fmla="*/ 61964 w 55573"/>
                <a:gd name="connsiteY56" fmla="*/ 100171 h 138933"/>
                <a:gd name="connsiteX57" fmla="*/ 61964 w 55573"/>
                <a:gd name="connsiteY57" fmla="*/ 102672 h 138933"/>
                <a:gd name="connsiteX58" fmla="*/ 64604 w 55573"/>
                <a:gd name="connsiteY58" fmla="*/ 102672 h 138933"/>
                <a:gd name="connsiteX59" fmla="*/ 59325 w 55573"/>
                <a:gd name="connsiteY59" fmla="*/ 102672 h 138933"/>
                <a:gd name="connsiteX60" fmla="*/ 56824 w 55573"/>
                <a:gd name="connsiteY60" fmla="*/ 102672 h 138933"/>
                <a:gd name="connsiteX61" fmla="*/ 59325 w 55573"/>
                <a:gd name="connsiteY61" fmla="*/ 105172 h 138933"/>
                <a:gd name="connsiteX62" fmla="*/ 59325 w 55573"/>
                <a:gd name="connsiteY62" fmla="*/ 107812 h 138933"/>
                <a:gd name="connsiteX63" fmla="*/ 56824 w 55573"/>
                <a:gd name="connsiteY63" fmla="*/ 107812 h 138933"/>
                <a:gd name="connsiteX64" fmla="*/ 54184 w 55573"/>
                <a:gd name="connsiteY64" fmla="*/ 105172 h 138933"/>
                <a:gd name="connsiteX65" fmla="*/ 54184 w 55573"/>
                <a:gd name="connsiteY65" fmla="*/ 107812 h 138933"/>
                <a:gd name="connsiteX66" fmla="*/ 54184 w 55573"/>
                <a:gd name="connsiteY66" fmla="*/ 105172 h 138933"/>
                <a:gd name="connsiteX67" fmla="*/ 51683 w 55573"/>
                <a:gd name="connsiteY67" fmla="*/ 107812 h 138933"/>
                <a:gd name="connsiteX68" fmla="*/ 54184 w 55573"/>
                <a:gd name="connsiteY68" fmla="*/ 112953 h 138933"/>
                <a:gd name="connsiteX69" fmla="*/ 56824 w 55573"/>
                <a:gd name="connsiteY69" fmla="*/ 115453 h 138933"/>
                <a:gd name="connsiteX70" fmla="*/ 54184 w 55573"/>
                <a:gd name="connsiteY70" fmla="*/ 115453 h 138933"/>
                <a:gd name="connsiteX71" fmla="*/ 56824 w 55573"/>
                <a:gd name="connsiteY71" fmla="*/ 118093 h 138933"/>
                <a:gd name="connsiteX72" fmla="*/ 54184 w 55573"/>
                <a:gd name="connsiteY72" fmla="*/ 120594 h 138933"/>
                <a:gd name="connsiteX73" fmla="*/ 18061 w 55573"/>
                <a:gd name="connsiteY73" fmla="*/ 146297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5573" h="138933">
                  <a:moveTo>
                    <a:pt x="0" y="0"/>
                  </a:moveTo>
                  <a:lnTo>
                    <a:pt x="5280" y="2501"/>
                  </a:lnTo>
                  <a:lnTo>
                    <a:pt x="7780" y="2501"/>
                  </a:lnTo>
                  <a:lnTo>
                    <a:pt x="10420" y="7641"/>
                  </a:lnTo>
                  <a:lnTo>
                    <a:pt x="5280" y="7641"/>
                  </a:lnTo>
                  <a:lnTo>
                    <a:pt x="7780" y="12782"/>
                  </a:lnTo>
                  <a:lnTo>
                    <a:pt x="2640" y="12782"/>
                  </a:lnTo>
                  <a:lnTo>
                    <a:pt x="2640" y="15422"/>
                  </a:lnTo>
                  <a:lnTo>
                    <a:pt x="5280" y="17922"/>
                  </a:lnTo>
                  <a:lnTo>
                    <a:pt x="7780" y="17922"/>
                  </a:lnTo>
                  <a:lnTo>
                    <a:pt x="20701" y="20562"/>
                  </a:lnTo>
                  <a:lnTo>
                    <a:pt x="23202" y="15422"/>
                  </a:lnTo>
                  <a:lnTo>
                    <a:pt x="28342" y="15422"/>
                  </a:lnTo>
                  <a:lnTo>
                    <a:pt x="33483" y="15422"/>
                  </a:lnTo>
                  <a:lnTo>
                    <a:pt x="33483" y="10281"/>
                  </a:lnTo>
                  <a:lnTo>
                    <a:pt x="38762" y="10281"/>
                  </a:lnTo>
                  <a:lnTo>
                    <a:pt x="38762" y="12782"/>
                  </a:lnTo>
                  <a:lnTo>
                    <a:pt x="43903" y="12782"/>
                  </a:lnTo>
                  <a:lnTo>
                    <a:pt x="43903" y="15422"/>
                  </a:lnTo>
                  <a:lnTo>
                    <a:pt x="46404" y="15422"/>
                  </a:lnTo>
                  <a:lnTo>
                    <a:pt x="46404" y="23063"/>
                  </a:lnTo>
                  <a:lnTo>
                    <a:pt x="43903" y="23063"/>
                  </a:lnTo>
                  <a:lnTo>
                    <a:pt x="36123" y="25702"/>
                  </a:lnTo>
                  <a:lnTo>
                    <a:pt x="36123" y="28203"/>
                  </a:lnTo>
                  <a:lnTo>
                    <a:pt x="38762" y="30843"/>
                  </a:lnTo>
                  <a:lnTo>
                    <a:pt x="41263" y="35845"/>
                  </a:lnTo>
                  <a:lnTo>
                    <a:pt x="41263" y="38485"/>
                  </a:lnTo>
                  <a:lnTo>
                    <a:pt x="43903" y="38485"/>
                  </a:lnTo>
                  <a:lnTo>
                    <a:pt x="43903" y="43625"/>
                  </a:lnTo>
                  <a:lnTo>
                    <a:pt x="46404" y="43625"/>
                  </a:lnTo>
                  <a:lnTo>
                    <a:pt x="46404" y="46126"/>
                  </a:lnTo>
                  <a:lnTo>
                    <a:pt x="51683" y="51405"/>
                  </a:lnTo>
                  <a:lnTo>
                    <a:pt x="51683" y="56546"/>
                  </a:lnTo>
                  <a:lnTo>
                    <a:pt x="51683" y="59047"/>
                  </a:lnTo>
                  <a:lnTo>
                    <a:pt x="54184" y="61686"/>
                  </a:lnTo>
                  <a:lnTo>
                    <a:pt x="51683" y="61686"/>
                  </a:lnTo>
                  <a:lnTo>
                    <a:pt x="51683" y="64187"/>
                  </a:lnTo>
                  <a:lnTo>
                    <a:pt x="56824" y="64187"/>
                  </a:lnTo>
                  <a:lnTo>
                    <a:pt x="56824" y="66688"/>
                  </a:lnTo>
                  <a:lnTo>
                    <a:pt x="51683" y="66688"/>
                  </a:lnTo>
                  <a:lnTo>
                    <a:pt x="54184" y="69327"/>
                  </a:lnTo>
                  <a:lnTo>
                    <a:pt x="49043" y="74468"/>
                  </a:lnTo>
                  <a:lnTo>
                    <a:pt x="51683" y="76969"/>
                  </a:lnTo>
                  <a:lnTo>
                    <a:pt x="49043" y="79609"/>
                  </a:lnTo>
                  <a:lnTo>
                    <a:pt x="54184" y="82110"/>
                  </a:lnTo>
                  <a:lnTo>
                    <a:pt x="54184" y="84749"/>
                  </a:lnTo>
                  <a:lnTo>
                    <a:pt x="51683" y="87250"/>
                  </a:lnTo>
                  <a:lnTo>
                    <a:pt x="54184" y="87250"/>
                  </a:lnTo>
                  <a:lnTo>
                    <a:pt x="51683" y="87250"/>
                  </a:lnTo>
                  <a:lnTo>
                    <a:pt x="51683" y="89890"/>
                  </a:lnTo>
                  <a:lnTo>
                    <a:pt x="56824" y="89890"/>
                  </a:lnTo>
                  <a:lnTo>
                    <a:pt x="56824" y="92390"/>
                  </a:lnTo>
                  <a:lnTo>
                    <a:pt x="59325" y="95030"/>
                  </a:lnTo>
                  <a:lnTo>
                    <a:pt x="61964" y="95030"/>
                  </a:lnTo>
                  <a:lnTo>
                    <a:pt x="61964" y="100171"/>
                  </a:lnTo>
                  <a:lnTo>
                    <a:pt x="64604" y="100171"/>
                  </a:lnTo>
                  <a:lnTo>
                    <a:pt x="61964" y="100171"/>
                  </a:lnTo>
                  <a:lnTo>
                    <a:pt x="61964" y="102672"/>
                  </a:lnTo>
                  <a:lnTo>
                    <a:pt x="64604" y="102672"/>
                  </a:lnTo>
                  <a:lnTo>
                    <a:pt x="59325" y="102672"/>
                  </a:lnTo>
                  <a:lnTo>
                    <a:pt x="56824" y="102672"/>
                  </a:lnTo>
                  <a:lnTo>
                    <a:pt x="59325" y="105172"/>
                  </a:lnTo>
                  <a:lnTo>
                    <a:pt x="59325" y="107812"/>
                  </a:lnTo>
                  <a:lnTo>
                    <a:pt x="56824" y="107812"/>
                  </a:lnTo>
                  <a:lnTo>
                    <a:pt x="54184" y="105172"/>
                  </a:lnTo>
                  <a:lnTo>
                    <a:pt x="54184" y="107812"/>
                  </a:lnTo>
                  <a:lnTo>
                    <a:pt x="54184" y="105172"/>
                  </a:lnTo>
                  <a:lnTo>
                    <a:pt x="51683" y="107812"/>
                  </a:lnTo>
                  <a:lnTo>
                    <a:pt x="54184" y="112953"/>
                  </a:lnTo>
                  <a:lnTo>
                    <a:pt x="56824" y="115453"/>
                  </a:lnTo>
                  <a:lnTo>
                    <a:pt x="54184" y="115453"/>
                  </a:lnTo>
                  <a:lnTo>
                    <a:pt x="56824" y="118093"/>
                  </a:lnTo>
                  <a:lnTo>
                    <a:pt x="54184" y="120594"/>
                  </a:lnTo>
                  <a:lnTo>
                    <a:pt x="18061" y="146297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9823A23C-7C0B-49CC-B823-35CE3636FC3F}"/>
                </a:ext>
              </a:extLst>
            </p:cNvPr>
            <p:cNvSpPr/>
            <p:nvPr/>
          </p:nvSpPr>
          <p:spPr>
            <a:xfrm>
              <a:off x="8180330" y="3168936"/>
              <a:ext cx="41680" cy="222293"/>
            </a:xfrm>
            <a:custGeom>
              <a:avLst/>
              <a:gdLst>
                <a:gd name="connsiteX0" fmla="*/ 54184 w 41679"/>
                <a:gd name="connsiteY0" fmla="*/ 231185 h 222292"/>
                <a:gd name="connsiteX1" fmla="*/ 51544 w 41679"/>
                <a:gd name="connsiteY1" fmla="*/ 231185 h 222292"/>
                <a:gd name="connsiteX2" fmla="*/ 51544 w 41679"/>
                <a:gd name="connsiteY2" fmla="*/ 228545 h 222292"/>
                <a:gd name="connsiteX3" fmla="*/ 49043 w 41679"/>
                <a:gd name="connsiteY3" fmla="*/ 228545 h 222292"/>
                <a:gd name="connsiteX4" fmla="*/ 49043 w 41679"/>
                <a:gd name="connsiteY4" fmla="*/ 223404 h 222292"/>
                <a:gd name="connsiteX5" fmla="*/ 46404 w 41679"/>
                <a:gd name="connsiteY5" fmla="*/ 223404 h 222292"/>
                <a:gd name="connsiteX6" fmla="*/ 46404 w 41679"/>
                <a:gd name="connsiteY6" fmla="*/ 220904 h 222292"/>
                <a:gd name="connsiteX7" fmla="*/ 41263 w 41679"/>
                <a:gd name="connsiteY7" fmla="*/ 215763 h 222292"/>
                <a:gd name="connsiteX8" fmla="*/ 41263 w 41679"/>
                <a:gd name="connsiteY8" fmla="*/ 210484 h 222292"/>
                <a:gd name="connsiteX9" fmla="*/ 41263 w 41679"/>
                <a:gd name="connsiteY9" fmla="*/ 205343 h 222292"/>
                <a:gd name="connsiteX10" fmla="*/ 41263 w 41679"/>
                <a:gd name="connsiteY10" fmla="*/ 202703 h 222292"/>
                <a:gd name="connsiteX11" fmla="*/ 38762 w 41679"/>
                <a:gd name="connsiteY11" fmla="*/ 202703 h 222292"/>
                <a:gd name="connsiteX12" fmla="*/ 43903 w 41679"/>
                <a:gd name="connsiteY12" fmla="*/ 197563 h 222292"/>
                <a:gd name="connsiteX13" fmla="*/ 41263 w 41679"/>
                <a:gd name="connsiteY13" fmla="*/ 195062 h 222292"/>
                <a:gd name="connsiteX14" fmla="*/ 41263 w 41679"/>
                <a:gd name="connsiteY14" fmla="*/ 192561 h 222292"/>
                <a:gd name="connsiteX15" fmla="*/ 38762 w 41679"/>
                <a:gd name="connsiteY15" fmla="*/ 187421 h 222292"/>
                <a:gd name="connsiteX16" fmla="*/ 33622 w 41679"/>
                <a:gd name="connsiteY16" fmla="*/ 187421 h 222292"/>
                <a:gd name="connsiteX17" fmla="*/ 33622 w 41679"/>
                <a:gd name="connsiteY17" fmla="*/ 184781 h 222292"/>
                <a:gd name="connsiteX18" fmla="*/ 30982 w 41679"/>
                <a:gd name="connsiteY18" fmla="*/ 182280 h 222292"/>
                <a:gd name="connsiteX19" fmla="*/ 30982 w 41679"/>
                <a:gd name="connsiteY19" fmla="*/ 179641 h 222292"/>
                <a:gd name="connsiteX20" fmla="*/ 28342 w 41679"/>
                <a:gd name="connsiteY20" fmla="*/ 177140 h 222292"/>
                <a:gd name="connsiteX21" fmla="*/ 28342 w 41679"/>
                <a:gd name="connsiteY21" fmla="*/ 171999 h 222292"/>
                <a:gd name="connsiteX22" fmla="*/ 28342 w 41679"/>
                <a:gd name="connsiteY22" fmla="*/ 169359 h 222292"/>
                <a:gd name="connsiteX23" fmla="*/ 25842 w 41679"/>
                <a:gd name="connsiteY23" fmla="*/ 164219 h 222292"/>
                <a:gd name="connsiteX24" fmla="*/ 18061 w 41679"/>
                <a:gd name="connsiteY24" fmla="*/ 161718 h 222292"/>
                <a:gd name="connsiteX25" fmla="*/ 15422 w 41679"/>
                <a:gd name="connsiteY25" fmla="*/ 161718 h 222292"/>
                <a:gd name="connsiteX26" fmla="*/ 12921 w 41679"/>
                <a:gd name="connsiteY26" fmla="*/ 159078 h 222292"/>
                <a:gd name="connsiteX27" fmla="*/ 10281 w 41679"/>
                <a:gd name="connsiteY27" fmla="*/ 153938 h 222292"/>
                <a:gd name="connsiteX28" fmla="*/ 7780 w 41679"/>
                <a:gd name="connsiteY28" fmla="*/ 151437 h 222292"/>
                <a:gd name="connsiteX29" fmla="*/ 10281 w 41679"/>
                <a:gd name="connsiteY29" fmla="*/ 148936 h 222292"/>
                <a:gd name="connsiteX30" fmla="*/ 10281 w 41679"/>
                <a:gd name="connsiteY30" fmla="*/ 141156 h 222292"/>
                <a:gd name="connsiteX31" fmla="*/ 7780 w 41679"/>
                <a:gd name="connsiteY31" fmla="*/ 138655 h 222292"/>
                <a:gd name="connsiteX32" fmla="*/ 7780 w 41679"/>
                <a:gd name="connsiteY32" fmla="*/ 133515 h 222292"/>
                <a:gd name="connsiteX33" fmla="*/ 7780 w 41679"/>
                <a:gd name="connsiteY33" fmla="*/ 128374 h 222292"/>
                <a:gd name="connsiteX34" fmla="*/ 7780 w 41679"/>
                <a:gd name="connsiteY34" fmla="*/ 123234 h 222292"/>
                <a:gd name="connsiteX35" fmla="*/ 10281 w 41679"/>
                <a:gd name="connsiteY35" fmla="*/ 120594 h 222292"/>
                <a:gd name="connsiteX36" fmla="*/ 10281 w 41679"/>
                <a:gd name="connsiteY36" fmla="*/ 118093 h 222292"/>
                <a:gd name="connsiteX37" fmla="*/ 7780 w 41679"/>
                <a:gd name="connsiteY37" fmla="*/ 118093 h 222292"/>
                <a:gd name="connsiteX38" fmla="*/ 7780 w 41679"/>
                <a:gd name="connsiteY38" fmla="*/ 112953 h 222292"/>
                <a:gd name="connsiteX39" fmla="*/ 10281 w 41679"/>
                <a:gd name="connsiteY39" fmla="*/ 112953 h 222292"/>
                <a:gd name="connsiteX40" fmla="*/ 10281 w 41679"/>
                <a:gd name="connsiteY40" fmla="*/ 110452 h 222292"/>
                <a:gd name="connsiteX41" fmla="*/ 15422 w 41679"/>
                <a:gd name="connsiteY41" fmla="*/ 110452 h 222292"/>
                <a:gd name="connsiteX42" fmla="*/ 15422 w 41679"/>
                <a:gd name="connsiteY42" fmla="*/ 107812 h 222292"/>
                <a:gd name="connsiteX43" fmla="*/ 18061 w 41679"/>
                <a:gd name="connsiteY43" fmla="*/ 107812 h 222292"/>
                <a:gd name="connsiteX44" fmla="*/ 18061 w 41679"/>
                <a:gd name="connsiteY44" fmla="*/ 105311 h 222292"/>
                <a:gd name="connsiteX45" fmla="*/ 20701 w 41679"/>
                <a:gd name="connsiteY45" fmla="*/ 102672 h 222292"/>
                <a:gd name="connsiteX46" fmla="*/ 20701 w 41679"/>
                <a:gd name="connsiteY46" fmla="*/ 100171 h 222292"/>
                <a:gd name="connsiteX47" fmla="*/ 25842 w 41679"/>
                <a:gd name="connsiteY47" fmla="*/ 100171 h 222292"/>
                <a:gd name="connsiteX48" fmla="*/ 28342 w 41679"/>
                <a:gd name="connsiteY48" fmla="*/ 97531 h 222292"/>
                <a:gd name="connsiteX49" fmla="*/ 28342 w 41679"/>
                <a:gd name="connsiteY49" fmla="*/ 94891 h 222292"/>
                <a:gd name="connsiteX50" fmla="*/ 30982 w 41679"/>
                <a:gd name="connsiteY50" fmla="*/ 92391 h 222292"/>
                <a:gd name="connsiteX51" fmla="*/ 30982 w 41679"/>
                <a:gd name="connsiteY51" fmla="*/ 89751 h 222292"/>
                <a:gd name="connsiteX52" fmla="*/ 33622 w 41679"/>
                <a:gd name="connsiteY52" fmla="*/ 89751 h 222292"/>
                <a:gd name="connsiteX53" fmla="*/ 33622 w 41679"/>
                <a:gd name="connsiteY53" fmla="*/ 87250 h 222292"/>
                <a:gd name="connsiteX54" fmla="*/ 30982 w 41679"/>
                <a:gd name="connsiteY54" fmla="*/ 87250 h 222292"/>
                <a:gd name="connsiteX55" fmla="*/ 33622 w 41679"/>
                <a:gd name="connsiteY55" fmla="*/ 84610 h 222292"/>
                <a:gd name="connsiteX56" fmla="*/ 33622 w 41679"/>
                <a:gd name="connsiteY56" fmla="*/ 82109 h 222292"/>
                <a:gd name="connsiteX57" fmla="*/ 30982 w 41679"/>
                <a:gd name="connsiteY57" fmla="*/ 82109 h 222292"/>
                <a:gd name="connsiteX58" fmla="*/ 33622 w 41679"/>
                <a:gd name="connsiteY58" fmla="*/ 82109 h 222292"/>
                <a:gd name="connsiteX59" fmla="*/ 30982 w 41679"/>
                <a:gd name="connsiteY59" fmla="*/ 79609 h 222292"/>
                <a:gd name="connsiteX60" fmla="*/ 30982 w 41679"/>
                <a:gd name="connsiteY60" fmla="*/ 76969 h 222292"/>
                <a:gd name="connsiteX61" fmla="*/ 28342 w 41679"/>
                <a:gd name="connsiteY61" fmla="*/ 76969 h 222292"/>
                <a:gd name="connsiteX62" fmla="*/ 28342 w 41679"/>
                <a:gd name="connsiteY62" fmla="*/ 74468 h 222292"/>
                <a:gd name="connsiteX63" fmla="*/ 23202 w 41679"/>
                <a:gd name="connsiteY63" fmla="*/ 74468 h 222292"/>
                <a:gd name="connsiteX64" fmla="*/ 18061 w 41679"/>
                <a:gd name="connsiteY64" fmla="*/ 71828 h 222292"/>
                <a:gd name="connsiteX65" fmla="*/ 20701 w 41679"/>
                <a:gd name="connsiteY65" fmla="*/ 66688 h 222292"/>
                <a:gd name="connsiteX66" fmla="*/ 20701 w 41679"/>
                <a:gd name="connsiteY66" fmla="*/ 64187 h 222292"/>
                <a:gd name="connsiteX67" fmla="*/ 18061 w 41679"/>
                <a:gd name="connsiteY67" fmla="*/ 64187 h 222292"/>
                <a:gd name="connsiteX68" fmla="*/ 18061 w 41679"/>
                <a:gd name="connsiteY68" fmla="*/ 61547 h 222292"/>
                <a:gd name="connsiteX69" fmla="*/ 23202 w 41679"/>
                <a:gd name="connsiteY69" fmla="*/ 56407 h 222292"/>
                <a:gd name="connsiteX70" fmla="*/ 25842 w 41679"/>
                <a:gd name="connsiteY70" fmla="*/ 53906 h 222292"/>
                <a:gd name="connsiteX71" fmla="*/ 30982 w 41679"/>
                <a:gd name="connsiteY71" fmla="*/ 53906 h 222292"/>
                <a:gd name="connsiteX72" fmla="*/ 33622 w 41679"/>
                <a:gd name="connsiteY72" fmla="*/ 51266 h 222292"/>
                <a:gd name="connsiteX73" fmla="*/ 28342 w 41679"/>
                <a:gd name="connsiteY73" fmla="*/ 48766 h 222292"/>
                <a:gd name="connsiteX74" fmla="*/ 25842 w 41679"/>
                <a:gd name="connsiteY74" fmla="*/ 48766 h 222292"/>
                <a:gd name="connsiteX75" fmla="*/ 20701 w 41679"/>
                <a:gd name="connsiteY75" fmla="*/ 51266 h 222292"/>
                <a:gd name="connsiteX76" fmla="*/ 20701 w 41679"/>
                <a:gd name="connsiteY76" fmla="*/ 46126 h 222292"/>
                <a:gd name="connsiteX77" fmla="*/ 18061 w 41679"/>
                <a:gd name="connsiteY77" fmla="*/ 46126 h 222292"/>
                <a:gd name="connsiteX78" fmla="*/ 18061 w 41679"/>
                <a:gd name="connsiteY78" fmla="*/ 43625 h 222292"/>
                <a:gd name="connsiteX79" fmla="*/ 15422 w 41679"/>
                <a:gd name="connsiteY79" fmla="*/ 43625 h 222292"/>
                <a:gd name="connsiteX80" fmla="*/ 15422 w 41679"/>
                <a:gd name="connsiteY80" fmla="*/ 41124 h 222292"/>
                <a:gd name="connsiteX81" fmla="*/ 10281 w 41679"/>
                <a:gd name="connsiteY81" fmla="*/ 41124 h 222292"/>
                <a:gd name="connsiteX82" fmla="*/ 7780 w 41679"/>
                <a:gd name="connsiteY82" fmla="*/ 41124 h 222292"/>
                <a:gd name="connsiteX83" fmla="*/ 10281 w 41679"/>
                <a:gd name="connsiteY83" fmla="*/ 38484 h 222292"/>
                <a:gd name="connsiteX84" fmla="*/ 5141 w 41679"/>
                <a:gd name="connsiteY84" fmla="*/ 30843 h 222292"/>
                <a:gd name="connsiteX85" fmla="*/ 0 w 41679"/>
                <a:gd name="connsiteY85" fmla="*/ 25703 h 222292"/>
                <a:gd name="connsiteX86" fmla="*/ 5141 w 41679"/>
                <a:gd name="connsiteY86" fmla="*/ 23063 h 222292"/>
                <a:gd name="connsiteX87" fmla="*/ 5141 w 41679"/>
                <a:gd name="connsiteY87" fmla="*/ 20562 h 222292"/>
                <a:gd name="connsiteX88" fmla="*/ 10281 w 41679"/>
                <a:gd name="connsiteY88" fmla="*/ 20562 h 222292"/>
                <a:gd name="connsiteX89" fmla="*/ 12921 w 41679"/>
                <a:gd name="connsiteY89" fmla="*/ 20562 h 222292"/>
                <a:gd name="connsiteX90" fmla="*/ 12921 w 41679"/>
                <a:gd name="connsiteY90" fmla="*/ 23063 h 222292"/>
                <a:gd name="connsiteX91" fmla="*/ 25842 w 41679"/>
                <a:gd name="connsiteY91" fmla="*/ 20562 h 222292"/>
                <a:gd name="connsiteX92" fmla="*/ 28342 w 41679"/>
                <a:gd name="connsiteY92" fmla="*/ 17922 h 222292"/>
                <a:gd name="connsiteX93" fmla="*/ 28342 w 41679"/>
                <a:gd name="connsiteY93" fmla="*/ 12782 h 222292"/>
                <a:gd name="connsiteX94" fmla="*/ 33622 w 41679"/>
                <a:gd name="connsiteY94" fmla="*/ 12782 h 222292"/>
                <a:gd name="connsiteX95" fmla="*/ 33622 w 41679"/>
                <a:gd name="connsiteY95" fmla="*/ 7641 h 222292"/>
                <a:gd name="connsiteX96" fmla="*/ 30982 w 41679"/>
                <a:gd name="connsiteY96" fmla="*/ 7641 h 222292"/>
                <a:gd name="connsiteX97" fmla="*/ 30982 w 41679"/>
                <a:gd name="connsiteY97" fmla="*/ 2501 h 222292"/>
                <a:gd name="connsiteX98" fmla="*/ 36123 w 41679"/>
                <a:gd name="connsiteY98" fmla="*/ 2501 h 222292"/>
                <a:gd name="connsiteX99" fmla="*/ 38762 w 41679"/>
                <a:gd name="connsiteY99" fmla="*/ 0 h 22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222292">
                  <a:moveTo>
                    <a:pt x="54184" y="231185"/>
                  </a:moveTo>
                  <a:lnTo>
                    <a:pt x="51544" y="231185"/>
                  </a:lnTo>
                  <a:lnTo>
                    <a:pt x="51544" y="228545"/>
                  </a:lnTo>
                  <a:lnTo>
                    <a:pt x="49043" y="228545"/>
                  </a:lnTo>
                  <a:lnTo>
                    <a:pt x="49043" y="223404"/>
                  </a:lnTo>
                  <a:lnTo>
                    <a:pt x="46404" y="223404"/>
                  </a:lnTo>
                  <a:lnTo>
                    <a:pt x="46404" y="220904"/>
                  </a:lnTo>
                  <a:lnTo>
                    <a:pt x="41263" y="215763"/>
                  </a:lnTo>
                  <a:lnTo>
                    <a:pt x="41263" y="210484"/>
                  </a:lnTo>
                  <a:lnTo>
                    <a:pt x="41263" y="205343"/>
                  </a:lnTo>
                  <a:lnTo>
                    <a:pt x="41263" y="202703"/>
                  </a:lnTo>
                  <a:lnTo>
                    <a:pt x="38762" y="202703"/>
                  </a:lnTo>
                  <a:lnTo>
                    <a:pt x="43903" y="197563"/>
                  </a:lnTo>
                  <a:lnTo>
                    <a:pt x="41263" y="195062"/>
                  </a:lnTo>
                  <a:lnTo>
                    <a:pt x="41263" y="192561"/>
                  </a:lnTo>
                  <a:lnTo>
                    <a:pt x="38762" y="187421"/>
                  </a:lnTo>
                  <a:lnTo>
                    <a:pt x="33622" y="187421"/>
                  </a:lnTo>
                  <a:lnTo>
                    <a:pt x="33622" y="184781"/>
                  </a:lnTo>
                  <a:lnTo>
                    <a:pt x="30982" y="182280"/>
                  </a:lnTo>
                  <a:lnTo>
                    <a:pt x="30982" y="179641"/>
                  </a:lnTo>
                  <a:lnTo>
                    <a:pt x="28342" y="177140"/>
                  </a:lnTo>
                  <a:lnTo>
                    <a:pt x="28342" y="171999"/>
                  </a:lnTo>
                  <a:lnTo>
                    <a:pt x="28342" y="169359"/>
                  </a:lnTo>
                  <a:lnTo>
                    <a:pt x="25842" y="164219"/>
                  </a:lnTo>
                  <a:lnTo>
                    <a:pt x="18061" y="161718"/>
                  </a:lnTo>
                  <a:lnTo>
                    <a:pt x="15422" y="161718"/>
                  </a:lnTo>
                  <a:lnTo>
                    <a:pt x="12921" y="159078"/>
                  </a:lnTo>
                  <a:lnTo>
                    <a:pt x="10281" y="153938"/>
                  </a:lnTo>
                  <a:lnTo>
                    <a:pt x="7780" y="151437"/>
                  </a:lnTo>
                  <a:lnTo>
                    <a:pt x="10281" y="148936"/>
                  </a:lnTo>
                  <a:lnTo>
                    <a:pt x="10281" y="141156"/>
                  </a:lnTo>
                  <a:lnTo>
                    <a:pt x="7780" y="138655"/>
                  </a:lnTo>
                  <a:lnTo>
                    <a:pt x="7780" y="133515"/>
                  </a:lnTo>
                  <a:lnTo>
                    <a:pt x="7780" y="128374"/>
                  </a:lnTo>
                  <a:lnTo>
                    <a:pt x="7780" y="123234"/>
                  </a:lnTo>
                  <a:lnTo>
                    <a:pt x="10281" y="120594"/>
                  </a:lnTo>
                  <a:lnTo>
                    <a:pt x="10281" y="118093"/>
                  </a:lnTo>
                  <a:lnTo>
                    <a:pt x="7780" y="118093"/>
                  </a:lnTo>
                  <a:lnTo>
                    <a:pt x="7780" y="112953"/>
                  </a:lnTo>
                  <a:lnTo>
                    <a:pt x="10281" y="112953"/>
                  </a:lnTo>
                  <a:lnTo>
                    <a:pt x="10281" y="110452"/>
                  </a:lnTo>
                  <a:lnTo>
                    <a:pt x="15422" y="110452"/>
                  </a:lnTo>
                  <a:lnTo>
                    <a:pt x="15422" y="107812"/>
                  </a:lnTo>
                  <a:lnTo>
                    <a:pt x="18061" y="107812"/>
                  </a:lnTo>
                  <a:lnTo>
                    <a:pt x="18061" y="105311"/>
                  </a:lnTo>
                  <a:lnTo>
                    <a:pt x="20701" y="102672"/>
                  </a:lnTo>
                  <a:lnTo>
                    <a:pt x="20701" y="100171"/>
                  </a:lnTo>
                  <a:lnTo>
                    <a:pt x="25842" y="100171"/>
                  </a:lnTo>
                  <a:lnTo>
                    <a:pt x="28342" y="97531"/>
                  </a:lnTo>
                  <a:lnTo>
                    <a:pt x="28342" y="94891"/>
                  </a:lnTo>
                  <a:lnTo>
                    <a:pt x="30982" y="92391"/>
                  </a:lnTo>
                  <a:lnTo>
                    <a:pt x="30982" y="89751"/>
                  </a:lnTo>
                  <a:lnTo>
                    <a:pt x="33622" y="89751"/>
                  </a:lnTo>
                  <a:lnTo>
                    <a:pt x="33622" y="87250"/>
                  </a:lnTo>
                  <a:lnTo>
                    <a:pt x="30982" y="87250"/>
                  </a:lnTo>
                  <a:lnTo>
                    <a:pt x="33622" y="84610"/>
                  </a:lnTo>
                  <a:lnTo>
                    <a:pt x="33622" y="82109"/>
                  </a:lnTo>
                  <a:lnTo>
                    <a:pt x="30982" y="82109"/>
                  </a:lnTo>
                  <a:lnTo>
                    <a:pt x="33622" y="82109"/>
                  </a:lnTo>
                  <a:lnTo>
                    <a:pt x="30982" y="79609"/>
                  </a:lnTo>
                  <a:lnTo>
                    <a:pt x="30982" y="76969"/>
                  </a:lnTo>
                  <a:lnTo>
                    <a:pt x="28342" y="76969"/>
                  </a:lnTo>
                  <a:lnTo>
                    <a:pt x="28342" y="74468"/>
                  </a:lnTo>
                  <a:lnTo>
                    <a:pt x="23202" y="74468"/>
                  </a:lnTo>
                  <a:lnTo>
                    <a:pt x="18061" y="71828"/>
                  </a:lnTo>
                  <a:lnTo>
                    <a:pt x="20701" y="66688"/>
                  </a:lnTo>
                  <a:lnTo>
                    <a:pt x="20701" y="64187"/>
                  </a:lnTo>
                  <a:lnTo>
                    <a:pt x="18061" y="64187"/>
                  </a:lnTo>
                  <a:lnTo>
                    <a:pt x="18061" y="61547"/>
                  </a:lnTo>
                  <a:lnTo>
                    <a:pt x="23202" y="56407"/>
                  </a:lnTo>
                  <a:lnTo>
                    <a:pt x="25842" y="53906"/>
                  </a:lnTo>
                  <a:lnTo>
                    <a:pt x="30982" y="53906"/>
                  </a:lnTo>
                  <a:lnTo>
                    <a:pt x="33622" y="51266"/>
                  </a:lnTo>
                  <a:lnTo>
                    <a:pt x="28342" y="48766"/>
                  </a:lnTo>
                  <a:lnTo>
                    <a:pt x="25842" y="48766"/>
                  </a:lnTo>
                  <a:lnTo>
                    <a:pt x="20701" y="51266"/>
                  </a:lnTo>
                  <a:lnTo>
                    <a:pt x="20701" y="46126"/>
                  </a:lnTo>
                  <a:lnTo>
                    <a:pt x="18061" y="46126"/>
                  </a:lnTo>
                  <a:lnTo>
                    <a:pt x="18061" y="43625"/>
                  </a:lnTo>
                  <a:lnTo>
                    <a:pt x="15422" y="43625"/>
                  </a:lnTo>
                  <a:lnTo>
                    <a:pt x="15422" y="41124"/>
                  </a:lnTo>
                  <a:lnTo>
                    <a:pt x="10281" y="41124"/>
                  </a:lnTo>
                  <a:lnTo>
                    <a:pt x="7780" y="41124"/>
                  </a:lnTo>
                  <a:lnTo>
                    <a:pt x="10281" y="38484"/>
                  </a:lnTo>
                  <a:lnTo>
                    <a:pt x="5141" y="30843"/>
                  </a:lnTo>
                  <a:lnTo>
                    <a:pt x="0" y="25703"/>
                  </a:lnTo>
                  <a:lnTo>
                    <a:pt x="5141" y="23063"/>
                  </a:lnTo>
                  <a:lnTo>
                    <a:pt x="5141" y="20562"/>
                  </a:lnTo>
                  <a:lnTo>
                    <a:pt x="10281" y="20562"/>
                  </a:lnTo>
                  <a:lnTo>
                    <a:pt x="12921" y="20562"/>
                  </a:lnTo>
                  <a:lnTo>
                    <a:pt x="12921" y="23063"/>
                  </a:lnTo>
                  <a:lnTo>
                    <a:pt x="25842" y="20562"/>
                  </a:lnTo>
                  <a:lnTo>
                    <a:pt x="28342" y="17922"/>
                  </a:lnTo>
                  <a:lnTo>
                    <a:pt x="28342" y="12782"/>
                  </a:lnTo>
                  <a:lnTo>
                    <a:pt x="33622" y="12782"/>
                  </a:lnTo>
                  <a:lnTo>
                    <a:pt x="33622" y="7641"/>
                  </a:lnTo>
                  <a:lnTo>
                    <a:pt x="30982" y="7641"/>
                  </a:lnTo>
                  <a:lnTo>
                    <a:pt x="30982" y="2501"/>
                  </a:lnTo>
                  <a:lnTo>
                    <a:pt x="36123" y="2501"/>
                  </a:lnTo>
                  <a:lnTo>
                    <a:pt x="38762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D7CD4B27-E601-478F-BDC9-E21BB35E331B}"/>
                </a:ext>
              </a:extLst>
            </p:cNvPr>
            <p:cNvSpPr/>
            <p:nvPr/>
          </p:nvSpPr>
          <p:spPr>
            <a:xfrm>
              <a:off x="8219093" y="2989018"/>
              <a:ext cx="138933" cy="166720"/>
            </a:xfrm>
            <a:custGeom>
              <a:avLst/>
              <a:gdLst>
                <a:gd name="connsiteX0" fmla="*/ 0 w 138933"/>
                <a:gd name="connsiteY0" fmla="*/ 179918 h 166719"/>
                <a:gd name="connsiteX1" fmla="*/ 5141 w 138933"/>
                <a:gd name="connsiteY1" fmla="*/ 179918 h 166719"/>
                <a:gd name="connsiteX2" fmla="*/ 10281 w 138933"/>
                <a:gd name="connsiteY2" fmla="*/ 177418 h 166719"/>
                <a:gd name="connsiteX3" fmla="*/ 17922 w 138933"/>
                <a:gd name="connsiteY3" fmla="*/ 177418 h 166719"/>
                <a:gd name="connsiteX4" fmla="*/ 20701 w 138933"/>
                <a:gd name="connsiteY4" fmla="*/ 179918 h 166719"/>
                <a:gd name="connsiteX5" fmla="*/ 25842 w 138933"/>
                <a:gd name="connsiteY5" fmla="*/ 177418 h 166719"/>
                <a:gd name="connsiteX6" fmla="*/ 30982 w 138933"/>
                <a:gd name="connsiteY6" fmla="*/ 177418 h 166719"/>
                <a:gd name="connsiteX7" fmla="*/ 30982 w 138933"/>
                <a:gd name="connsiteY7" fmla="*/ 179918 h 166719"/>
                <a:gd name="connsiteX8" fmla="*/ 36123 w 138933"/>
                <a:gd name="connsiteY8" fmla="*/ 177418 h 166719"/>
                <a:gd name="connsiteX9" fmla="*/ 38762 w 138933"/>
                <a:gd name="connsiteY9" fmla="*/ 177418 h 166719"/>
                <a:gd name="connsiteX10" fmla="*/ 46404 w 138933"/>
                <a:gd name="connsiteY10" fmla="*/ 177418 h 166719"/>
                <a:gd name="connsiteX11" fmla="*/ 51683 w 138933"/>
                <a:gd name="connsiteY11" fmla="*/ 177418 h 166719"/>
                <a:gd name="connsiteX12" fmla="*/ 54184 w 138933"/>
                <a:gd name="connsiteY12" fmla="*/ 177418 h 166719"/>
                <a:gd name="connsiteX13" fmla="*/ 59463 w 138933"/>
                <a:gd name="connsiteY13" fmla="*/ 177418 h 166719"/>
                <a:gd name="connsiteX14" fmla="*/ 61964 w 138933"/>
                <a:gd name="connsiteY14" fmla="*/ 177418 h 166719"/>
                <a:gd name="connsiteX15" fmla="*/ 67105 w 138933"/>
                <a:gd name="connsiteY15" fmla="*/ 174778 h 166719"/>
                <a:gd name="connsiteX16" fmla="*/ 69744 w 138933"/>
                <a:gd name="connsiteY16" fmla="*/ 172277 h 166719"/>
                <a:gd name="connsiteX17" fmla="*/ 74885 w 138933"/>
                <a:gd name="connsiteY17" fmla="*/ 172277 h 166719"/>
                <a:gd name="connsiteX18" fmla="*/ 87806 w 138933"/>
                <a:gd name="connsiteY18" fmla="*/ 172277 h 166719"/>
                <a:gd name="connsiteX19" fmla="*/ 92946 w 138933"/>
                <a:gd name="connsiteY19" fmla="*/ 169637 h 166719"/>
                <a:gd name="connsiteX20" fmla="*/ 95447 w 138933"/>
                <a:gd name="connsiteY20" fmla="*/ 172277 h 166719"/>
                <a:gd name="connsiteX21" fmla="*/ 100588 w 138933"/>
                <a:gd name="connsiteY21" fmla="*/ 172277 h 166719"/>
                <a:gd name="connsiteX22" fmla="*/ 103227 w 138933"/>
                <a:gd name="connsiteY22" fmla="*/ 172277 h 166719"/>
                <a:gd name="connsiteX23" fmla="*/ 103227 w 138933"/>
                <a:gd name="connsiteY23" fmla="*/ 161857 h 166719"/>
                <a:gd name="connsiteX24" fmla="*/ 105867 w 138933"/>
                <a:gd name="connsiteY24" fmla="*/ 161857 h 166719"/>
                <a:gd name="connsiteX25" fmla="*/ 103227 w 138933"/>
                <a:gd name="connsiteY25" fmla="*/ 154216 h 166719"/>
                <a:gd name="connsiteX26" fmla="*/ 100588 w 138933"/>
                <a:gd name="connsiteY26" fmla="*/ 154216 h 166719"/>
                <a:gd name="connsiteX27" fmla="*/ 92946 w 138933"/>
                <a:gd name="connsiteY27" fmla="*/ 149075 h 166719"/>
                <a:gd name="connsiteX28" fmla="*/ 95447 w 138933"/>
                <a:gd name="connsiteY28" fmla="*/ 146574 h 166719"/>
                <a:gd name="connsiteX29" fmla="*/ 92946 w 138933"/>
                <a:gd name="connsiteY29" fmla="*/ 146574 h 166719"/>
                <a:gd name="connsiteX30" fmla="*/ 100588 w 138933"/>
                <a:gd name="connsiteY30" fmla="*/ 143935 h 166719"/>
                <a:gd name="connsiteX31" fmla="*/ 105867 w 138933"/>
                <a:gd name="connsiteY31" fmla="*/ 143935 h 166719"/>
                <a:gd name="connsiteX32" fmla="*/ 111008 w 138933"/>
                <a:gd name="connsiteY32" fmla="*/ 138794 h 166719"/>
                <a:gd name="connsiteX33" fmla="*/ 118788 w 138933"/>
                <a:gd name="connsiteY33" fmla="*/ 133654 h 166719"/>
                <a:gd name="connsiteX34" fmla="*/ 118788 w 138933"/>
                <a:gd name="connsiteY34" fmla="*/ 131153 h 166719"/>
                <a:gd name="connsiteX35" fmla="*/ 121289 w 138933"/>
                <a:gd name="connsiteY35" fmla="*/ 131153 h 166719"/>
                <a:gd name="connsiteX36" fmla="*/ 121289 w 138933"/>
                <a:gd name="connsiteY36" fmla="*/ 128513 h 166719"/>
                <a:gd name="connsiteX37" fmla="*/ 121289 w 138933"/>
                <a:gd name="connsiteY37" fmla="*/ 131153 h 166719"/>
                <a:gd name="connsiteX38" fmla="*/ 126429 w 138933"/>
                <a:gd name="connsiteY38" fmla="*/ 126012 h 166719"/>
                <a:gd name="connsiteX39" fmla="*/ 129069 w 138933"/>
                <a:gd name="connsiteY39" fmla="*/ 126012 h 166719"/>
                <a:gd name="connsiteX40" fmla="*/ 129069 w 138933"/>
                <a:gd name="connsiteY40" fmla="*/ 120872 h 166719"/>
                <a:gd name="connsiteX41" fmla="*/ 134209 w 138933"/>
                <a:gd name="connsiteY41" fmla="*/ 115731 h 166719"/>
                <a:gd name="connsiteX42" fmla="*/ 131570 w 138933"/>
                <a:gd name="connsiteY42" fmla="*/ 110452 h 166719"/>
                <a:gd name="connsiteX43" fmla="*/ 134209 w 138933"/>
                <a:gd name="connsiteY43" fmla="*/ 110452 h 166719"/>
                <a:gd name="connsiteX44" fmla="*/ 134209 w 138933"/>
                <a:gd name="connsiteY44" fmla="*/ 105311 h 166719"/>
                <a:gd name="connsiteX45" fmla="*/ 129069 w 138933"/>
                <a:gd name="connsiteY45" fmla="*/ 105311 h 166719"/>
                <a:gd name="connsiteX46" fmla="*/ 123928 w 138933"/>
                <a:gd name="connsiteY46" fmla="*/ 105311 h 166719"/>
                <a:gd name="connsiteX47" fmla="*/ 118788 w 138933"/>
                <a:gd name="connsiteY47" fmla="*/ 102672 h 166719"/>
                <a:gd name="connsiteX48" fmla="*/ 118788 w 138933"/>
                <a:gd name="connsiteY48" fmla="*/ 100171 h 166719"/>
                <a:gd name="connsiteX49" fmla="*/ 116148 w 138933"/>
                <a:gd name="connsiteY49" fmla="*/ 97670 h 166719"/>
                <a:gd name="connsiteX50" fmla="*/ 116148 w 138933"/>
                <a:gd name="connsiteY50" fmla="*/ 92529 h 166719"/>
                <a:gd name="connsiteX51" fmla="*/ 116148 w 138933"/>
                <a:gd name="connsiteY51" fmla="*/ 89890 h 166719"/>
                <a:gd name="connsiteX52" fmla="*/ 121289 w 138933"/>
                <a:gd name="connsiteY52" fmla="*/ 89890 h 166719"/>
                <a:gd name="connsiteX53" fmla="*/ 118788 w 138933"/>
                <a:gd name="connsiteY53" fmla="*/ 87389 h 166719"/>
                <a:gd name="connsiteX54" fmla="*/ 121289 w 138933"/>
                <a:gd name="connsiteY54" fmla="*/ 87389 h 166719"/>
                <a:gd name="connsiteX55" fmla="*/ 121289 w 138933"/>
                <a:gd name="connsiteY55" fmla="*/ 84749 h 166719"/>
                <a:gd name="connsiteX56" fmla="*/ 123928 w 138933"/>
                <a:gd name="connsiteY56" fmla="*/ 82248 h 166719"/>
                <a:gd name="connsiteX57" fmla="*/ 126429 w 138933"/>
                <a:gd name="connsiteY57" fmla="*/ 82248 h 166719"/>
                <a:gd name="connsiteX58" fmla="*/ 126429 w 138933"/>
                <a:gd name="connsiteY58" fmla="*/ 79609 h 166719"/>
                <a:gd name="connsiteX59" fmla="*/ 131570 w 138933"/>
                <a:gd name="connsiteY59" fmla="*/ 79609 h 166719"/>
                <a:gd name="connsiteX60" fmla="*/ 134209 w 138933"/>
                <a:gd name="connsiteY60" fmla="*/ 79609 h 166719"/>
                <a:gd name="connsiteX61" fmla="*/ 139350 w 138933"/>
                <a:gd name="connsiteY61" fmla="*/ 77108 h 166719"/>
                <a:gd name="connsiteX62" fmla="*/ 139350 w 138933"/>
                <a:gd name="connsiteY62" fmla="*/ 74468 h 166719"/>
                <a:gd name="connsiteX63" fmla="*/ 141851 w 138933"/>
                <a:gd name="connsiteY63" fmla="*/ 71967 h 166719"/>
                <a:gd name="connsiteX64" fmla="*/ 139350 w 138933"/>
                <a:gd name="connsiteY64" fmla="*/ 69328 h 166719"/>
                <a:gd name="connsiteX65" fmla="*/ 139350 w 138933"/>
                <a:gd name="connsiteY65" fmla="*/ 66827 h 166719"/>
                <a:gd name="connsiteX66" fmla="*/ 136710 w 138933"/>
                <a:gd name="connsiteY66" fmla="*/ 64187 h 166719"/>
                <a:gd name="connsiteX67" fmla="*/ 131570 w 138933"/>
                <a:gd name="connsiteY67" fmla="*/ 66827 h 166719"/>
                <a:gd name="connsiteX68" fmla="*/ 131570 w 138933"/>
                <a:gd name="connsiteY68" fmla="*/ 64187 h 166719"/>
                <a:gd name="connsiteX69" fmla="*/ 129069 w 138933"/>
                <a:gd name="connsiteY69" fmla="*/ 59185 h 166719"/>
                <a:gd name="connsiteX70" fmla="*/ 131570 w 138933"/>
                <a:gd name="connsiteY70" fmla="*/ 56546 h 166719"/>
                <a:gd name="connsiteX71" fmla="*/ 129069 w 138933"/>
                <a:gd name="connsiteY71" fmla="*/ 54045 h 166719"/>
                <a:gd name="connsiteX72" fmla="*/ 129069 w 138933"/>
                <a:gd name="connsiteY72" fmla="*/ 51405 h 166719"/>
                <a:gd name="connsiteX73" fmla="*/ 126429 w 138933"/>
                <a:gd name="connsiteY73" fmla="*/ 48904 h 166719"/>
                <a:gd name="connsiteX74" fmla="*/ 121289 w 138933"/>
                <a:gd name="connsiteY74" fmla="*/ 48904 h 166719"/>
                <a:gd name="connsiteX75" fmla="*/ 118788 w 138933"/>
                <a:gd name="connsiteY75" fmla="*/ 46265 h 166719"/>
                <a:gd name="connsiteX76" fmla="*/ 118788 w 138933"/>
                <a:gd name="connsiteY76" fmla="*/ 43764 h 166719"/>
                <a:gd name="connsiteX77" fmla="*/ 116148 w 138933"/>
                <a:gd name="connsiteY77" fmla="*/ 38623 h 166719"/>
                <a:gd name="connsiteX78" fmla="*/ 118788 w 138933"/>
                <a:gd name="connsiteY78" fmla="*/ 33483 h 166719"/>
                <a:gd name="connsiteX79" fmla="*/ 121289 w 138933"/>
                <a:gd name="connsiteY79" fmla="*/ 33483 h 166719"/>
                <a:gd name="connsiteX80" fmla="*/ 123928 w 138933"/>
                <a:gd name="connsiteY80" fmla="*/ 30843 h 166719"/>
                <a:gd name="connsiteX81" fmla="*/ 123928 w 138933"/>
                <a:gd name="connsiteY81" fmla="*/ 25703 h 166719"/>
                <a:gd name="connsiteX82" fmla="*/ 121289 w 138933"/>
                <a:gd name="connsiteY82" fmla="*/ 25703 h 166719"/>
                <a:gd name="connsiteX83" fmla="*/ 118788 w 138933"/>
                <a:gd name="connsiteY83" fmla="*/ 20562 h 166719"/>
                <a:gd name="connsiteX84" fmla="*/ 116148 w 138933"/>
                <a:gd name="connsiteY84" fmla="*/ 20562 h 166719"/>
                <a:gd name="connsiteX85" fmla="*/ 113647 w 138933"/>
                <a:gd name="connsiteY85" fmla="*/ 18061 h 166719"/>
                <a:gd name="connsiteX86" fmla="*/ 111008 w 138933"/>
                <a:gd name="connsiteY86" fmla="*/ 18061 h 166719"/>
                <a:gd name="connsiteX87" fmla="*/ 111008 w 138933"/>
                <a:gd name="connsiteY87" fmla="*/ 12921 h 166719"/>
                <a:gd name="connsiteX88" fmla="*/ 105867 w 138933"/>
                <a:gd name="connsiteY88" fmla="*/ 12921 h 166719"/>
                <a:gd name="connsiteX89" fmla="*/ 103227 w 138933"/>
                <a:gd name="connsiteY89" fmla="*/ 10420 h 166719"/>
                <a:gd name="connsiteX90" fmla="*/ 105867 w 138933"/>
                <a:gd name="connsiteY90" fmla="*/ 7780 h 166719"/>
                <a:gd name="connsiteX91" fmla="*/ 111008 w 138933"/>
                <a:gd name="connsiteY91" fmla="*/ 7780 h 166719"/>
                <a:gd name="connsiteX92" fmla="*/ 113647 w 138933"/>
                <a:gd name="connsiteY92" fmla="*/ 7780 h 166719"/>
                <a:gd name="connsiteX93" fmla="*/ 118788 w 138933"/>
                <a:gd name="connsiteY93" fmla="*/ 5140 h 166719"/>
                <a:gd name="connsiteX94" fmla="*/ 118788 w 138933"/>
                <a:gd name="connsiteY94" fmla="*/ 7780 h 166719"/>
                <a:gd name="connsiteX95" fmla="*/ 123928 w 138933"/>
                <a:gd name="connsiteY95" fmla="*/ 7780 h 166719"/>
                <a:gd name="connsiteX96" fmla="*/ 123928 w 138933"/>
                <a:gd name="connsiteY96" fmla="*/ 5140 h 166719"/>
                <a:gd name="connsiteX97" fmla="*/ 129069 w 138933"/>
                <a:gd name="connsiteY97" fmla="*/ 5140 h 166719"/>
                <a:gd name="connsiteX98" fmla="*/ 129069 w 138933"/>
                <a:gd name="connsiteY98" fmla="*/ 2640 h 166719"/>
                <a:gd name="connsiteX99" fmla="*/ 131570 w 138933"/>
                <a:gd name="connsiteY99" fmla="*/ 0 h 1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166719">
                  <a:moveTo>
                    <a:pt x="0" y="179918"/>
                  </a:moveTo>
                  <a:lnTo>
                    <a:pt x="5141" y="179918"/>
                  </a:lnTo>
                  <a:lnTo>
                    <a:pt x="10281" y="177418"/>
                  </a:lnTo>
                  <a:lnTo>
                    <a:pt x="17922" y="177418"/>
                  </a:lnTo>
                  <a:lnTo>
                    <a:pt x="20701" y="179918"/>
                  </a:lnTo>
                  <a:lnTo>
                    <a:pt x="25842" y="177418"/>
                  </a:lnTo>
                  <a:lnTo>
                    <a:pt x="30982" y="177418"/>
                  </a:lnTo>
                  <a:lnTo>
                    <a:pt x="30982" y="179918"/>
                  </a:lnTo>
                  <a:lnTo>
                    <a:pt x="36123" y="177418"/>
                  </a:lnTo>
                  <a:lnTo>
                    <a:pt x="38762" y="177418"/>
                  </a:lnTo>
                  <a:lnTo>
                    <a:pt x="46404" y="177418"/>
                  </a:lnTo>
                  <a:lnTo>
                    <a:pt x="51683" y="177418"/>
                  </a:lnTo>
                  <a:lnTo>
                    <a:pt x="54184" y="177418"/>
                  </a:lnTo>
                  <a:lnTo>
                    <a:pt x="59463" y="177418"/>
                  </a:lnTo>
                  <a:lnTo>
                    <a:pt x="61964" y="177418"/>
                  </a:lnTo>
                  <a:lnTo>
                    <a:pt x="67105" y="174778"/>
                  </a:lnTo>
                  <a:lnTo>
                    <a:pt x="69744" y="172277"/>
                  </a:lnTo>
                  <a:lnTo>
                    <a:pt x="74885" y="172277"/>
                  </a:lnTo>
                  <a:lnTo>
                    <a:pt x="87806" y="172277"/>
                  </a:lnTo>
                  <a:lnTo>
                    <a:pt x="92946" y="169637"/>
                  </a:lnTo>
                  <a:lnTo>
                    <a:pt x="95447" y="172277"/>
                  </a:lnTo>
                  <a:lnTo>
                    <a:pt x="100588" y="172277"/>
                  </a:lnTo>
                  <a:lnTo>
                    <a:pt x="103227" y="172277"/>
                  </a:lnTo>
                  <a:lnTo>
                    <a:pt x="103227" y="161857"/>
                  </a:lnTo>
                  <a:lnTo>
                    <a:pt x="105867" y="161857"/>
                  </a:lnTo>
                  <a:lnTo>
                    <a:pt x="103227" y="154216"/>
                  </a:lnTo>
                  <a:lnTo>
                    <a:pt x="100588" y="154216"/>
                  </a:lnTo>
                  <a:lnTo>
                    <a:pt x="92946" y="149075"/>
                  </a:lnTo>
                  <a:lnTo>
                    <a:pt x="95447" y="146574"/>
                  </a:lnTo>
                  <a:lnTo>
                    <a:pt x="92946" y="146574"/>
                  </a:lnTo>
                  <a:lnTo>
                    <a:pt x="100588" y="143935"/>
                  </a:lnTo>
                  <a:lnTo>
                    <a:pt x="105867" y="143935"/>
                  </a:lnTo>
                  <a:lnTo>
                    <a:pt x="111008" y="138794"/>
                  </a:lnTo>
                  <a:lnTo>
                    <a:pt x="118788" y="133654"/>
                  </a:lnTo>
                  <a:lnTo>
                    <a:pt x="118788" y="131153"/>
                  </a:lnTo>
                  <a:lnTo>
                    <a:pt x="121289" y="131153"/>
                  </a:lnTo>
                  <a:lnTo>
                    <a:pt x="121289" y="128513"/>
                  </a:lnTo>
                  <a:lnTo>
                    <a:pt x="121289" y="131153"/>
                  </a:lnTo>
                  <a:lnTo>
                    <a:pt x="126429" y="126012"/>
                  </a:lnTo>
                  <a:lnTo>
                    <a:pt x="129069" y="126012"/>
                  </a:lnTo>
                  <a:lnTo>
                    <a:pt x="129069" y="120872"/>
                  </a:lnTo>
                  <a:lnTo>
                    <a:pt x="134209" y="115731"/>
                  </a:lnTo>
                  <a:lnTo>
                    <a:pt x="131570" y="110452"/>
                  </a:lnTo>
                  <a:lnTo>
                    <a:pt x="134209" y="110452"/>
                  </a:lnTo>
                  <a:lnTo>
                    <a:pt x="134209" y="105311"/>
                  </a:lnTo>
                  <a:lnTo>
                    <a:pt x="129069" y="105311"/>
                  </a:lnTo>
                  <a:lnTo>
                    <a:pt x="123928" y="105311"/>
                  </a:lnTo>
                  <a:lnTo>
                    <a:pt x="118788" y="102672"/>
                  </a:lnTo>
                  <a:lnTo>
                    <a:pt x="118788" y="100171"/>
                  </a:lnTo>
                  <a:lnTo>
                    <a:pt x="116148" y="97670"/>
                  </a:lnTo>
                  <a:lnTo>
                    <a:pt x="116148" y="92529"/>
                  </a:lnTo>
                  <a:lnTo>
                    <a:pt x="116148" y="89890"/>
                  </a:lnTo>
                  <a:lnTo>
                    <a:pt x="121289" y="89890"/>
                  </a:lnTo>
                  <a:lnTo>
                    <a:pt x="118788" y="87389"/>
                  </a:lnTo>
                  <a:lnTo>
                    <a:pt x="121289" y="87389"/>
                  </a:lnTo>
                  <a:lnTo>
                    <a:pt x="121289" y="84749"/>
                  </a:lnTo>
                  <a:lnTo>
                    <a:pt x="123928" y="82248"/>
                  </a:lnTo>
                  <a:lnTo>
                    <a:pt x="126429" y="82248"/>
                  </a:lnTo>
                  <a:lnTo>
                    <a:pt x="126429" y="79609"/>
                  </a:lnTo>
                  <a:lnTo>
                    <a:pt x="131570" y="79609"/>
                  </a:lnTo>
                  <a:lnTo>
                    <a:pt x="134209" y="79609"/>
                  </a:lnTo>
                  <a:lnTo>
                    <a:pt x="139350" y="77108"/>
                  </a:lnTo>
                  <a:lnTo>
                    <a:pt x="139350" y="74468"/>
                  </a:lnTo>
                  <a:lnTo>
                    <a:pt x="141851" y="71967"/>
                  </a:lnTo>
                  <a:lnTo>
                    <a:pt x="139350" y="69328"/>
                  </a:lnTo>
                  <a:lnTo>
                    <a:pt x="139350" y="66827"/>
                  </a:lnTo>
                  <a:lnTo>
                    <a:pt x="136710" y="64187"/>
                  </a:lnTo>
                  <a:lnTo>
                    <a:pt x="131570" y="66827"/>
                  </a:lnTo>
                  <a:lnTo>
                    <a:pt x="131570" y="64187"/>
                  </a:lnTo>
                  <a:lnTo>
                    <a:pt x="129069" y="59185"/>
                  </a:lnTo>
                  <a:lnTo>
                    <a:pt x="131570" y="56546"/>
                  </a:lnTo>
                  <a:lnTo>
                    <a:pt x="129069" y="54045"/>
                  </a:lnTo>
                  <a:lnTo>
                    <a:pt x="129069" y="51405"/>
                  </a:lnTo>
                  <a:lnTo>
                    <a:pt x="126429" y="48904"/>
                  </a:lnTo>
                  <a:lnTo>
                    <a:pt x="121289" y="48904"/>
                  </a:lnTo>
                  <a:lnTo>
                    <a:pt x="118788" y="46265"/>
                  </a:lnTo>
                  <a:lnTo>
                    <a:pt x="118788" y="43764"/>
                  </a:lnTo>
                  <a:lnTo>
                    <a:pt x="116148" y="38623"/>
                  </a:lnTo>
                  <a:lnTo>
                    <a:pt x="118788" y="33483"/>
                  </a:lnTo>
                  <a:lnTo>
                    <a:pt x="121289" y="33483"/>
                  </a:lnTo>
                  <a:lnTo>
                    <a:pt x="123928" y="30843"/>
                  </a:lnTo>
                  <a:lnTo>
                    <a:pt x="123928" y="25703"/>
                  </a:lnTo>
                  <a:lnTo>
                    <a:pt x="121289" y="25703"/>
                  </a:lnTo>
                  <a:lnTo>
                    <a:pt x="118788" y="20562"/>
                  </a:lnTo>
                  <a:lnTo>
                    <a:pt x="116148" y="20562"/>
                  </a:lnTo>
                  <a:lnTo>
                    <a:pt x="113647" y="18061"/>
                  </a:lnTo>
                  <a:lnTo>
                    <a:pt x="111008" y="18061"/>
                  </a:lnTo>
                  <a:lnTo>
                    <a:pt x="111008" y="12921"/>
                  </a:lnTo>
                  <a:lnTo>
                    <a:pt x="105867" y="12921"/>
                  </a:lnTo>
                  <a:lnTo>
                    <a:pt x="103227" y="10420"/>
                  </a:lnTo>
                  <a:lnTo>
                    <a:pt x="105867" y="7780"/>
                  </a:lnTo>
                  <a:lnTo>
                    <a:pt x="111008" y="7780"/>
                  </a:lnTo>
                  <a:lnTo>
                    <a:pt x="113647" y="7780"/>
                  </a:lnTo>
                  <a:lnTo>
                    <a:pt x="118788" y="5140"/>
                  </a:lnTo>
                  <a:lnTo>
                    <a:pt x="118788" y="7780"/>
                  </a:lnTo>
                  <a:lnTo>
                    <a:pt x="123928" y="7780"/>
                  </a:lnTo>
                  <a:lnTo>
                    <a:pt x="123928" y="5140"/>
                  </a:lnTo>
                  <a:lnTo>
                    <a:pt x="129069" y="5140"/>
                  </a:lnTo>
                  <a:lnTo>
                    <a:pt x="129069" y="2640"/>
                  </a:lnTo>
                  <a:lnTo>
                    <a:pt x="13157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EAD4F1C0-EA7C-430C-8D2B-39D69BC808BA}"/>
                </a:ext>
              </a:extLst>
            </p:cNvPr>
            <p:cNvSpPr/>
            <p:nvPr/>
          </p:nvSpPr>
          <p:spPr>
            <a:xfrm>
              <a:off x="8257855" y="2786175"/>
              <a:ext cx="97253" cy="194506"/>
            </a:xfrm>
            <a:custGeom>
              <a:avLst/>
              <a:gdLst>
                <a:gd name="connsiteX0" fmla="*/ 92807 w 97253"/>
                <a:gd name="connsiteY0" fmla="*/ 202842 h 194506"/>
                <a:gd name="connsiteX1" fmla="*/ 92807 w 97253"/>
                <a:gd name="connsiteY1" fmla="*/ 205482 h 194506"/>
                <a:gd name="connsiteX2" fmla="*/ 92807 w 97253"/>
                <a:gd name="connsiteY2" fmla="*/ 202842 h 194506"/>
                <a:gd name="connsiteX3" fmla="*/ 95447 w 97253"/>
                <a:gd name="connsiteY3" fmla="*/ 202842 h 194506"/>
                <a:gd name="connsiteX4" fmla="*/ 95447 w 97253"/>
                <a:gd name="connsiteY4" fmla="*/ 200342 h 194506"/>
                <a:gd name="connsiteX5" fmla="*/ 95447 w 97253"/>
                <a:gd name="connsiteY5" fmla="*/ 195201 h 194506"/>
                <a:gd name="connsiteX6" fmla="*/ 97948 w 97253"/>
                <a:gd name="connsiteY6" fmla="*/ 192700 h 194506"/>
                <a:gd name="connsiteX7" fmla="*/ 92807 w 97253"/>
                <a:gd name="connsiteY7" fmla="*/ 192700 h 194506"/>
                <a:gd name="connsiteX8" fmla="*/ 92807 w 97253"/>
                <a:gd name="connsiteY8" fmla="*/ 190060 h 194506"/>
                <a:gd name="connsiteX9" fmla="*/ 90307 w 97253"/>
                <a:gd name="connsiteY9" fmla="*/ 190060 h 194506"/>
                <a:gd name="connsiteX10" fmla="*/ 87667 w 97253"/>
                <a:gd name="connsiteY10" fmla="*/ 187560 h 194506"/>
                <a:gd name="connsiteX11" fmla="*/ 87667 w 97253"/>
                <a:gd name="connsiteY11" fmla="*/ 184920 h 194506"/>
                <a:gd name="connsiteX12" fmla="*/ 85166 w 97253"/>
                <a:gd name="connsiteY12" fmla="*/ 184920 h 194506"/>
                <a:gd name="connsiteX13" fmla="*/ 85166 w 97253"/>
                <a:gd name="connsiteY13" fmla="*/ 187560 h 194506"/>
                <a:gd name="connsiteX14" fmla="*/ 82526 w 97253"/>
                <a:gd name="connsiteY14" fmla="*/ 187560 h 194506"/>
                <a:gd name="connsiteX15" fmla="*/ 82526 w 97253"/>
                <a:gd name="connsiteY15" fmla="*/ 184920 h 194506"/>
                <a:gd name="connsiteX16" fmla="*/ 80025 w 97253"/>
                <a:gd name="connsiteY16" fmla="*/ 184920 h 194506"/>
                <a:gd name="connsiteX17" fmla="*/ 77386 w 97253"/>
                <a:gd name="connsiteY17" fmla="*/ 182419 h 194506"/>
                <a:gd name="connsiteX18" fmla="*/ 77386 w 97253"/>
                <a:gd name="connsiteY18" fmla="*/ 184920 h 194506"/>
                <a:gd name="connsiteX19" fmla="*/ 74885 w 97253"/>
                <a:gd name="connsiteY19" fmla="*/ 184920 h 194506"/>
                <a:gd name="connsiteX20" fmla="*/ 77386 w 97253"/>
                <a:gd name="connsiteY20" fmla="*/ 182419 h 194506"/>
                <a:gd name="connsiteX21" fmla="*/ 77386 w 97253"/>
                <a:gd name="connsiteY21" fmla="*/ 179779 h 194506"/>
                <a:gd name="connsiteX22" fmla="*/ 74885 w 97253"/>
                <a:gd name="connsiteY22" fmla="*/ 177279 h 194506"/>
                <a:gd name="connsiteX23" fmla="*/ 72245 w 97253"/>
                <a:gd name="connsiteY23" fmla="*/ 177279 h 194506"/>
                <a:gd name="connsiteX24" fmla="*/ 72245 w 97253"/>
                <a:gd name="connsiteY24" fmla="*/ 174639 h 194506"/>
                <a:gd name="connsiteX25" fmla="*/ 69605 w 97253"/>
                <a:gd name="connsiteY25" fmla="*/ 172138 h 194506"/>
                <a:gd name="connsiteX26" fmla="*/ 67105 w 97253"/>
                <a:gd name="connsiteY26" fmla="*/ 172138 h 194506"/>
                <a:gd name="connsiteX27" fmla="*/ 69605 w 97253"/>
                <a:gd name="connsiteY27" fmla="*/ 169498 h 194506"/>
                <a:gd name="connsiteX28" fmla="*/ 67105 w 97253"/>
                <a:gd name="connsiteY28" fmla="*/ 169498 h 194506"/>
                <a:gd name="connsiteX29" fmla="*/ 67105 w 97253"/>
                <a:gd name="connsiteY29" fmla="*/ 166998 h 194506"/>
                <a:gd name="connsiteX30" fmla="*/ 64465 w 97253"/>
                <a:gd name="connsiteY30" fmla="*/ 166998 h 194506"/>
                <a:gd name="connsiteX31" fmla="*/ 64465 w 97253"/>
                <a:gd name="connsiteY31" fmla="*/ 164358 h 194506"/>
                <a:gd name="connsiteX32" fmla="*/ 61825 w 97253"/>
                <a:gd name="connsiteY32" fmla="*/ 164358 h 194506"/>
                <a:gd name="connsiteX33" fmla="*/ 56685 w 97253"/>
                <a:gd name="connsiteY33" fmla="*/ 159217 h 194506"/>
                <a:gd name="connsiteX34" fmla="*/ 54184 w 97253"/>
                <a:gd name="connsiteY34" fmla="*/ 154077 h 194506"/>
                <a:gd name="connsiteX35" fmla="*/ 51544 w 97253"/>
                <a:gd name="connsiteY35" fmla="*/ 151576 h 194506"/>
                <a:gd name="connsiteX36" fmla="*/ 51544 w 97253"/>
                <a:gd name="connsiteY36" fmla="*/ 149075 h 194506"/>
                <a:gd name="connsiteX37" fmla="*/ 46404 w 97253"/>
                <a:gd name="connsiteY37" fmla="*/ 143935 h 194506"/>
                <a:gd name="connsiteX38" fmla="*/ 46404 w 97253"/>
                <a:gd name="connsiteY38" fmla="*/ 138794 h 194506"/>
                <a:gd name="connsiteX39" fmla="*/ 46404 w 97253"/>
                <a:gd name="connsiteY39" fmla="*/ 136154 h 194506"/>
                <a:gd name="connsiteX40" fmla="*/ 49043 w 97253"/>
                <a:gd name="connsiteY40" fmla="*/ 136154 h 194506"/>
                <a:gd name="connsiteX41" fmla="*/ 49043 w 97253"/>
                <a:gd name="connsiteY41" fmla="*/ 125873 h 194506"/>
                <a:gd name="connsiteX42" fmla="*/ 51544 w 97253"/>
                <a:gd name="connsiteY42" fmla="*/ 125873 h 194506"/>
                <a:gd name="connsiteX43" fmla="*/ 54184 w 97253"/>
                <a:gd name="connsiteY43" fmla="*/ 123373 h 194506"/>
                <a:gd name="connsiteX44" fmla="*/ 59325 w 97253"/>
                <a:gd name="connsiteY44" fmla="*/ 120733 h 194506"/>
                <a:gd name="connsiteX45" fmla="*/ 61825 w 97253"/>
                <a:gd name="connsiteY45" fmla="*/ 123373 h 194506"/>
                <a:gd name="connsiteX46" fmla="*/ 72245 w 97253"/>
                <a:gd name="connsiteY46" fmla="*/ 123373 h 194506"/>
                <a:gd name="connsiteX47" fmla="*/ 54184 w 97253"/>
                <a:gd name="connsiteY47" fmla="*/ 102811 h 194506"/>
                <a:gd name="connsiteX48" fmla="*/ 51544 w 97253"/>
                <a:gd name="connsiteY48" fmla="*/ 97670 h 194506"/>
                <a:gd name="connsiteX49" fmla="*/ 49043 w 97253"/>
                <a:gd name="connsiteY49" fmla="*/ 95030 h 194506"/>
                <a:gd name="connsiteX50" fmla="*/ 49043 w 97253"/>
                <a:gd name="connsiteY50" fmla="*/ 92529 h 194506"/>
                <a:gd name="connsiteX51" fmla="*/ 49043 w 97253"/>
                <a:gd name="connsiteY51" fmla="*/ 87389 h 194506"/>
                <a:gd name="connsiteX52" fmla="*/ 46404 w 97253"/>
                <a:gd name="connsiteY52" fmla="*/ 84749 h 194506"/>
                <a:gd name="connsiteX53" fmla="*/ 46404 w 97253"/>
                <a:gd name="connsiteY53" fmla="*/ 79748 h 194506"/>
                <a:gd name="connsiteX54" fmla="*/ 46404 w 97253"/>
                <a:gd name="connsiteY54" fmla="*/ 77108 h 194506"/>
                <a:gd name="connsiteX55" fmla="*/ 49043 w 97253"/>
                <a:gd name="connsiteY55" fmla="*/ 77108 h 194506"/>
                <a:gd name="connsiteX56" fmla="*/ 49043 w 97253"/>
                <a:gd name="connsiteY56" fmla="*/ 74607 h 194506"/>
                <a:gd name="connsiteX57" fmla="*/ 46404 w 97253"/>
                <a:gd name="connsiteY57" fmla="*/ 71967 h 194506"/>
                <a:gd name="connsiteX58" fmla="*/ 49043 w 97253"/>
                <a:gd name="connsiteY58" fmla="*/ 69467 h 194506"/>
                <a:gd name="connsiteX59" fmla="*/ 51544 w 97253"/>
                <a:gd name="connsiteY59" fmla="*/ 69467 h 194506"/>
                <a:gd name="connsiteX60" fmla="*/ 51544 w 97253"/>
                <a:gd name="connsiteY60" fmla="*/ 66827 h 194506"/>
                <a:gd name="connsiteX61" fmla="*/ 54184 w 97253"/>
                <a:gd name="connsiteY61" fmla="*/ 66827 h 194506"/>
                <a:gd name="connsiteX62" fmla="*/ 54184 w 97253"/>
                <a:gd name="connsiteY62" fmla="*/ 64326 h 194506"/>
                <a:gd name="connsiteX63" fmla="*/ 56685 w 97253"/>
                <a:gd name="connsiteY63" fmla="*/ 64326 h 194506"/>
                <a:gd name="connsiteX64" fmla="*/ 59325 w 97253"/>
                <a:gd name="connsiteY64" fmla="*/ 61686 h 194506"/>
                <a:gd name="connsiteX65" fmla="*/ 59325 w 97253"/>
                <a:gd name="connsiteY65" fmla="*/ 51405 h 194506"/>
                <a:gd name="connsiteX66" fmla="*/ 54184 w 97253"/>
                <a:gd name="connsiteY66" fmla="*/ 51405 h 194506"/>
                <a:gd name="connsiteX67" fmla="*/ 49043 w 97253"/>
                <a:gd name="connsiteY67" fmla="*/ 54045 h 194506"/>
                <a:gd name="connsiteX68" fmla="*/ 43903 w 97253"/>
                <a:gd name="connsiteY68" fmla="*/ 59186 h 194506"/>
                <a:gd name="connsiteX69" fmla="*/ 41263 w 97253"/>
                <a:gd name="connsiteY69" fmla="*/ 59186 h 194506"/>
                <a:gd name="connsiteX70" fmla="*/ 41263 w 97253"/>
                <a:gd name="connsiteY70" fmla="*/ 61686 h 194506"/>
                <a:gd name="connsiteX71" fmla="*/ 38762 w 97253"/>
                <a:gd name="connsiteY71" fmla="*/ 59186 h 194506"/>
                <a:gd name="connsiteX72" fmla="*/ 41263 w 97253"/>
                <a:gd name="connsiteY72" fmla="*/ 59186 h 194506"/>
                <a:gd name="connsiteX73" fmla="*/ 41263 w 97253"/>
                <a:gd name="connsiteY73" fmla="*/ 56546 h 194506"/>
                <a:gd name="connsiteX74" fmla="*/ 38762 w 97253"/>
                <a:gd name="connsiteY74" fmla="*/ 56546 h 194506"/>
                <a:gd name="connsiteX75" fmla="*/ 38762 w 97253"/>
                <a:gd name="connsiteY75" fmla="*/ 54045 h 194506"/>
                <a:gd name="connsiteX76" fmla="*/ 36123 w 97253"/>
                <a:gd name="connsiteY76" fmla="*/ 54045 h 194506"/>
                <a:gd name="connsiteX77" fmla="*/ 36123 w 97253"/>
                <a:gd name="connsiteY77" fmla="*/ 51405 h 194506"/>
                <a:gd name="connsiteX78" fmla="*/ 33483 w 97253"/>
                <a:gd name="connsiteY78" fmla="*/ 51405 h 194506"/>
                <a:gd name="connsiteX79" fmla="*/ 33483 w 97253"/>
                <a:gd name="connsiteY79" fmla="*/ 46265 h 194506"/>
                <a:gd name="connsiteX80" fmla="*/ 30982 w 97253"/>
                <a:gd name="connsiteY80" fmla="*/ 46265 h 194506"/>
                <a:gd name="connsiteX81" fmla="*/ 30982 w 97253"/>
                <a:gd name="connsiteY81" fmla="*/ 41263 h 194506"/>
                <a:gd name="connsiteX82" fmla="*/ 28342 w 97253"/>
                <a:gd name="connsiteY82" fmla="*/ 41263 h 194506"/>
                <a:gd name="connsiteX83" fmla="*/ 28342 w 97253"/>
                <a:gd name="connsiteY83" fmla="*/ 38623 h 194506"/>
                <a:gd name="connsiteX84" fmla="*/ 25842 w 97253"/>
                <a:gd name="connsiteY84" fmla="*/ 35845 h 194506"/>
                <a:gd name="connsiteX85" fmla="*/ 25842 w 97253"/>
                <a:gd name="connsiteY85" fmla="*/ 33344 h 194506"/>
                <a:gd name="connsiteX86" fmla="*/ 23202 w 97253"/>
                <a:gd name="connsiteY86" fmla="*/ 33344 h 194506"/>
                <a:gd name="connsiteX87" fmla="*/ 23202 w 97253"/>
                <a:gd name="connsiteY87" fmla="*/ 28204 h 194506"/>
                <a:gd name="connsiteX88" fmla="*/ 20701 w 97253"/>
                <a:gd name="connsiteY88" fmla="*/ 28204 h 194506"/>
                <a:gd name="connsiteX89" fmla="*/ 20701 w 97253"/>
                <a:gd name="connsiteY89" fmla="*/ 25703 h 194506"/>
                <a:gd name="connsiteX90" fmla="*/ 15422 w 97253"/>
                <a:gd name="connsiteY90" fmla="*/ 20562 h 194506"/>
                <a:gd name="connsiteX91" fmla="*/ 12921 w 97253"/>
                <a:gd name="connsiteY91" fmla="*/ 17922 h 194506"/>
                <a:gd name="connsiteX92" fmla="*/ 12921 w 97253"/>
                <a:gd name="connsiteY92" fmla="*/ 15422 h 194506"/>
                <a:gd name="connsiteX93" fmla="*/ 7641 w 97253"/>
                <a:gd name="connsiteY93" fmla="*/ 10281 h 194506"/>
                <a:gd name="connsiteX94" fmla="*/ 10281 w 97253"/>
                <a:gd name="connsiteY94" fmla="*/ 10281 h 194506"/>
                <a:gd name="connsiteX95" fmla="*/ 7641 w 97253"/>
                <a:gd name="connsiteY95" fmla="*/ 10281 h 194506"/>
                <a:gd name="connsiteX96" fmla="*/ 7641 w 97253"/>
                <a:gd name="connsiteY96" fmla="*/ 5141 h 194506"/>
                <a:gd name="connsiteX97" fmla="*/ 7641 w 97253"/>
                <a:gd name="connsiteY97" fmla="*/ 0 h 194506"/>
                <a:gd name="connsiteX98" fmla="*/ 2501 w 97253"/>
                <a:gd name="connsiteY98" fmla="*/ 0 h 194506"/>
                <a:gd name="connsiteX99" fmla="*/ 0 w 97253"/>
                <a:gd name="connsiteY99" fmla="*/ 0 h 1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194506">
                  <a:moveTo>
                    <a:pt x="92807" y="202842"/>
                  </a:moveTo>
                  <a:lnTo>
                    <a:pt x="92807" y="205482"/>
                  </a:lnTo>
                  <a:lnTo>
                    <a:pt x="92807" y="202842"/>
                  </a:lnTo>
                  <a:lnTo>
                    <a:pt x="95447" y="202842"/>
                  </a:lnTo>
                  <a:lnTo>
                    <a:pt x="95447" y="200342"/>
                  </a:lnTo>
                  <a:lnTo>
                    <a:pt x="95447" y="195201"/>
                  </a:lnTo>
                  <a:lnTo>
                    <a:pt x="97948" y="192700"/>
                  </a:lnTo>
                  <a:lnTo>
                    <a:pt x="92807" y="192700"/>
                  </a:lnTo>
                  <a:lnTo>
                    <a:pt x="92807" y="190060"/>
                  </a:lnTo>
                  <a:lnTo>
                    <a:pt x="90307" y="190060"/>
                  </a:lnTo>
                  <a:lnTo>
                    <a:pt x="87667" y="187560"/>
                  </a:lnTo>
                  <a:lnTo>
                    <a:pt x="87667" y="184920"/>
                  </a:lnTo>
                  <a:lnTo>
                    <a:pt x="85166" y="184920"/>
                  </a:lnTo>
                  <a:lnTo>
                    <a:pt x="85166" y="187560"/>
                  </a:lnTo>
                  <a:lnTo>
                    <a:pt x="82526" y="187560"/>
                  </a:lnTo>
                  <a:lnTo>
                    <a:pt x="82526" y="184920"/>
                  </a:lnTo>
                  <a:lnTo>
                    <a:pt x="80025" y="184920"/>
                  </a:lnTo>
                  <a:lnTo>
                    <a:pt x="77386" y="182419"/>
                  </a:lnTo>
                  <a:lnTo>
                    <a:pt x="77386" y="184920"/>
                  </a:lnTo>
                  <a:lnTo>
                    <a:pt x="74885" y="184920"/>
                  </a:lnTo>
                  <a:lnTo>
                    <a:pt x="77386" y="182419"/>
                  </a:lnTo>
                  <a:lnTo>
                    <a:pt x="77386" y="179779"/>
                  </a:lnTo>
                  <a:lnTo>
                    <a:pt x="74885" y="177279"/>
                  </a:lnTo>
                  <a:lnTo>
                    <a:pt x="72245" y="177279"/>
                  </a:lnTo>
                  <a:lnTo>
                    <a:pt x="72245" y="174639"/>
                  </a:lnTo>
                  <a:lnTo>
                    <a:pt x="69605" y="172138"/>
                  </a:lnTo>
                  <a:lnTo>
                    <a:pt x="67105" y="172138"/>
                  </a:lnTo>
                  <a:lnTo>
                    <a:pt x="69605" y="169498"/>
                  </a:lnTo>
                  <a:lnTo>
                    <a:pt x="67105" y="169498"/>
                  </a:lnTo>
                  <a:lnTo>
                    <a:pt x="67105" y="166998"/>
                  </a:lnTo>
                  <a:lnTo>
                    <a:pt x="64465" y="166998"/>
                  </a:lnTo>
                  <a:lnTo>
                    <a:pt x="64465" y="164358"/>
                  </a:lnTo>
                  <a:lnTo>
                    <a:pt x="61825" y="164358"/>
                  </a:lnTo>
                  <a:lnTo>
                    <a:pt x="56685" y="159217"/>
                  </a:lnTo>
                  <a:lnTo>
                    <a:pt x="54184" y="154077"/>
                  </a:lnTo>
                  <a:lnTo>
                    <a:pt x="51544" y="151576"/>
                  </a:lnTo>
                  <a:lnTo>
                    <a:pt x="51544" y="149075"/>
                  </a:lnTo>
                  <a:lnTo>
                    <a:pt x="46404" y="143935"/>
                  </a:lnTo>
                  <a:lnTo>
                    <a:pt x="46404" y="138794"/>
                  </a:lnTo>
                  <a:lnTo>
                    <a:pt x="46404" y="136154"/>
                  </a:lnTo>
                  <a:lnTo>
                    <a:pt x="49043" y="136154"/>
                  </a:lnTo>
                  <a:lnTo>
                    <a:pt x="49043" y="125873"/>
                  </a:lnTo>
                  <a:lnTo>
                    <a:pt x="51544" y="125873"/>
                  </a:lnTo>
                  <a:lnTo>
                    <a:pt x="54184" y="123373"/>
                  </a:lnTo>
                  <a:lnTo>
                    <a:pt x="59325" y="120733"/>
                  </a:lnTo>
                  <a:lnTo>
                    <a:pt x="61825" y="123373"/>
                  </a:lnTo>
                  <a:lnTo>
                    <a:pt x="72245" y="123373"/>
                  </a:lnTo>
                  <a:lnTo>
                    <a:pt x="54184" y="102811"/>
                  </a:lnTo>
                  <a:lnTo>
                    <a:pt x="51544" y="97670"/>
                  </a:lnTo>
                  <a:lnTo>
                    <a:pt x="49043" y="95030"/>
                  </a:lnTo>
                  <a:lnTo>
                    <a:pt x="49043" y="92529"/>
                  </a:lnTo>
                  <a:lnTo>
                    <a:pt x="49043" y="87389"/>
                  </a:lnTo>
                  <a:lnTo>
                    <a:pt x="46404" y="84749"/>
                  </a:lnTo>
                  <a:lnTo>
                    <a:pt x="46404" y="79748"/>
                  </a:lnTo>
                  <a:lnTo>
                    <a:pt x="46404" y="77108"/>
                  </a:lnTo>
                  <a:lnTo>
                    <a:pt x="49043" y="77108"/>
                  </a:lnTo>
                  <a:lnTo>
                    <a:pt x="49043" y="74607"/>
                  </a:lnTo>
                  <a:lnTo>
                    <a:pt x="46404" y="71967"/>
                  </a:lnTo>
                  <a:lnTo>
                    <a:pt x="49043" y="69467"/>
                  </a:lnTo>
                  <a:lnTo>
                    <a:pt x="51544" y="69467"/>
                  </a:lnTo>
                  <a:lnTo>
                    <a:pt x="51544" y="66827"/>
                  </a:lnTo>
                  <a:lnTo>
                    <a:pt x="54184" y="66827"/>
                  </a:lnTo>
                  <a:lnTo>
                    <a:pt x="54184" y="64326"/>
                  </a:lnTo>
                  <a:lnTo>
                    <a:pt x="56685" y="64326"/>
                  </a:lnTo>
                  <a:lnTo>
                    <a:pt x="59325" y="61686"/>
                  </a:lnTo>
                  <a:lnTo>
                    <a:pt x="59325" y="51405"/>
                  </a:lnTo>
                  <a:lnTo>
                    <a:pt x="54184" y="51405"/>
                  </a:lnTo>
                  <a:lnTo>
                    <a:pt x="49043" y="54045"/>
                  </a:lnTo>
                  <a:lnTo>
                    <a:pt x="43903" y="59186"/>
                  </a:lnTo>
                  <a:lnTo>
                    <a:pt x="41263" y="59186"/>
                  </a:lnTo>
                  <a:lnTo>
                    <a:pt x="41263" y="61686"/>
                  </a:lnTo>
                  <a:lnTo>
                    <a:pt x="38762" y="59186"/>
                  </a:lnTo>
                  <a:lnTo>
                    <a:pt x="41263" y="59186"/>
                  </a:lnTo>
                  <a:lnTo>
                    <a:pt x="41263" y="56546"/>
                  </a:lnTo>
                  <a:lnTo>
                    <a:pt x="38762" y="56546"/>
                  </a:lnTo>
                  <a:lnTo>
                    <a:pt x="38762" y="54045"/>
                  </a:lnTo>
                  <a:lnTo>
                    <a:pt x="36123" y="54045"/>
                  </a:lnTo>
                  <a:lnTo>
                    <a:pt x="36123" y="51405"/>
                  </a:lnTo>
                  <a:lnTo>
                    <a:pt x="33483" y="51405"/>
                  </a:lnTo>
                  <a:lnTo>
                    <a:pt x="33483" y="46265"/>
                  </a:lnTo>
                  <a:lnTo>
                    <a:pt x="30982" y="46265"/>
                  </a:lnTo>
                  <a:lnTo>
                    <a:pt x="30982" y="41263"/>
                  </a:lnTo>
                  <a:lnTo>
                    <a:pt x="28342" y="41263"/>
                  </a:lnTo>
                  <a:lnTo>
                    <a:pt x="28342" y="38623"/>
                  </a:lnTo>
                  <a:lnTo>
                    <a:pt x="25842" y="35845"/>
                  </a:lnTo>
                  <a:lnTo>
                    <a:pt x="25842" y="33344"/>
                  </a:lnTo>
                  <a:lnTo>
                    <a:pt x="23202" y="33344"/>
                  </a:lnTo>
                  <a:lnTo>
                    <a:pt x="23202" y="28204"/>
                  </a:lnTo>
                  <a:lnTo>
                    <a:pt x="20701" y="28204"/>
                  </a:lnTo>
                  <a:lnTo>
                    <a:pt x="20701" y="25703"/>
                  </a:lnTo>
                  <a:lnTo>
                    <a:pt x="15422" y="20562"/>
                  </a:lnTo>
                  <a:lnTo>
                    <a:pt x="12921" y="17922"/>
                  </a:lnTo>
                  <a:lnTo>
                    <a:pt x="12921" y="15422"/>
                  </a:lnTo>
                  <a:lnTo>
                    <a:pt x="7641" y="10281"/>
                  </a:lnTo>
                  <a:lnTo>
                    <a:pt x="10281" y="10281"/>
                  </a:lnTo>
                  <a:lnTo>
                    <a:pt x="7641" y="10281"/>
                  </a:lnTo>
                  <a:lnTo>
                    <a:pt x="7641" y="5141"/>
                  </a:lnTo>
                  <a:lnTo>
                    <a:pt x="7641" y="0"/>
                  </a:lnTo>
                  <a:lnTo>
                    <a:pt x="2501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2399C32D-09D3-4B35-BEE8-531CC757F86F}"/>
                </a:ext>
              </a:extLst>
            </p:cNvPr>
            <p:cNvSpPr/>
            <p:nvPr/>
          </p:nvSpPr>
          <p:spPr>
            <a:xfrm>
              <a:off x="8237015" y="2606396"/>
              <a:ext cx="263973" cy="180613"/>
            </a:xfrm>
            <a:custGeom>
              <a:avLst/>
              <a:gdLst>
                <a:gd name="connsiteX0" fmla="*/ 20840 w 263972"/>
                <a:gd name="connsiteY0" fmla="*/ 179779 h 180613"/>
                <a:gd name="connsiteX1" fmla="*/ 18200 w 263972"/>
                <a:gd name="connsiteY1" fmla="*/ 182280 h 180613"/>
                <a:gd name="connsiteX2" fmla="*/ 15699 w 263972"/>
                <a:gd name="connsiteY2" fmla="*/ 182280 h 180613"/>
                <a:gd name="connsiteX3" fmla="*/ 15699 w 263972"/>
                <a:gd name="connsiteY3" fmla="*/ 177140 h 180613"/>
                <a:gd name="connsiteX4" fmla="*/ 15699 w 263972"/>
                <a:gd name="connsiteY4" fmla="*/ 171999 h 180613"/>
                <a:gd name="connsiteX5" fmla="*/ 13060 w 263972"/>
                <a:gd name="connsiteY5" fmla="*/ 171999 h 180613"/>
                <a:gd name="connsiteX6" fmla="*/ 13060 w 263972"/>
                <a:gd name="connsiteY6" fmla="*/ 166998 h 180613"/>
                <a:gd name="connsiteX7" fmla="*/ 13060 w 263972"/>
                <a:gd name="connsiteY7" fmla="*/ 161857 h 180613"/>
                <a:gd name="connsiteX8" fmla="*/ 13060 w 263972"/>
                <a:gd name="connsiteY8" fmla="*/ 159217 h 180613"/>
                <a:gd name="connsiteX9" fmla="*/ 7919 w 263972"/>
                <a:gd name="connsiteY9" fmla="*/ 159217 h 180613"/>
                <a:gd name="connsiteX10" fmla="*/ 7919 w 263972"/>
                <a:gd name="connsiteY10" fmla="*/ 154077 h 180613"/>
                <a:gd name="connsiteX11" fmla="*/ 5418 w 263972"/>
                <a:gd name="connsiteY11" fmla="*/ 151576 h 180613"/>
                <a:gd name="connsiteX12" fmla="*/ 2779 w 263972"/>
                <a:gd name="connsiteY12" fmla="*/ 146436 h 180613"/>
                <a:gd name="connsiteX13" fmla="*/ 2779 w 263972"/>
                <a:gd name="connsiteY13" fmla="*/ 143796 h 180613"/>
                <a:gd name="connsiteX14" fmla="*/ 0 w 263972"/>
                <a:gd name="connsiteY14" fmla="*/ 141295 h 180613"/>
                <a:gd name="connsiteX15" fmla="*/ 2779 w 263972"/>
                <a:gd name="connsiteY15" fmla="*/ 136154 h 180613"/>
                <a:gd name="connsiteX16" fmla="*/ 2779 w 263972"/>
                <a:gd name="connsiteY16" fmla="*/ 131014 h 180613"/>
                <a:gd name="connsiteX17" fmla="*/ 2779 w 263972"/>
                <a:gd name="connsiteY17" fmla="*/ 128374 h 180613"/>
                <a:gd name="connsiteX18" fmla="*/ 0 w 263972"/>
                <a:gd name="connsiteY18" fmla="*/ 120733 h 180613"/>
                <a:gd name="connsiteX19" fmla="*/ 2779 w 263972"/>
                <a:gd name="connsiteY19" fmla="*/ 120733 h 180613"/>
                <a:gd name="connsiteX20" fmla="*/ 5418 w 263972"/>
                <a:gd name="connsiteY20" fmla="*/ 118232 h 180613"/>
                <a:gd name="connsiteX21" fmla="*/ 2779 w 263972"/>
                <a:gd name="connsiteY21" fmla="*/ 115592 h 180613"/>
                <a:gd name="connsiteX22" fmla="*/ 5418 w 263972"/>
                <a:gd name="connsiteY22" fmla="*/ 112953 h 180613"/>
                <a:gd name="connsiteX23" fmla="*/ 2779 w 263972"/>
                <a:gd name="connsiteY23" fmla="*/ 110452 h 180613"/>
                <a:gd name="connsiteX24" fmla="*/ 13060 w 263972"/>
                <a:gd name="connsiteY24" fmla="*/ 107812 h 180613"/>
                <a:gd name="connsiteX25" fmla="*/ 15699 w 263972"/>
                <a:gd name="connsiteY25" fmla="*/ 102672 h 180613"/>
                <a:gd name="connsiteX26" fmla="*/ 20840 w 263972"/>
                <a:gd name="connsiteY26" fmla="*/ 105311 h 180613"/>
                <a:gd name="connsiteX27" fmla="*/ 25981 w 263972"/>
                <a:gd name="connsiteY27" fmla="*/ 105311 h 180613"/>
                <a:gd name="connsiteX28" fmla="*/ 28481 w 263972"/>
                <a:gd name="connsiteY28" fmla="*/ 102672 h 180613"/>
                <a:gd name="connsiteX29" fmla="*/ 36262 w 263972"/>
                <a:gd name="connsiteY29" fmla="*/ 102672 h 180613"/>
                <a:gd name="connsiteX30" fmla="*/ 38901 w 263972"/>
                <a:gd name="connsiteY30" fmla="*/ 100171 h 180613"/>
                <a:gd name="connsiteX31" fmla="*/ 38901 w 263972"/>
                <a:gd name="connsiteY31" fmla="*/ 102672 h 180613"/>
                <a:gd name="connsiteX32" fmla="*/ 41541 w 263972"/>
                <a:gd name="connsiteY32" fmla="*/ 105311 h 180613"/>
                <a:gd name="connsiteX33" fmla="*/ 46682 w 263972"/>
                <a:gd name="connsiteY33" fmla="*/ 105311 h 180613"/>
                <a:gd name="connsiteX34" fmla="*/ 49182 w 263972"/>
                <a:gd name="connsiteY34" fmla="*/ 100171 h 180613"/>
                <a:gd name="connsiteX35" fmla="*/ 51822 w 263972"/>
                <a:gd name="connsiteY35" fmla="*/ 100171 h 180613"/>
                <a:gd name="connsiteX36" fmla="*/ 59602 w 263972"/>
                <a:gd name="connsiteY36" fmla="*/ 100171 h 180613"/>
                <a:gd name="connsiteX37" fmla="*/ 62103 w 263972"/>
                <a:gd name="connsiteY37" fmla="*/ 102672 h 180613"/>
                <a:gd name="connsiteX38" fmla="*/ 69883 w 263972"/>
                <a:gd name="connsiteY38" fmla="*/ 89890 h 180613"/>
                <a:gd name="connsiteX39" fmla="*/ 72384 w 263972"/>
                <a:gd name="connsiteY39" fmla="*/ 87389 h 180613"/>
                <a:gd name="connsiteX40" fmla="*/ 77525 w 263972"/>
                <a:gd name="connsiteY40" fmla="*/ 87389 h 180613"/>
                <a:gd name="connsiteX41" fmla="*/ 77525 w 263972"/>
                <a:gd name="connsiteY41" fmla="*/ 84749 h 180613"/>
                <a:gd name="connsiteX42" fmla="*/ 80164 w 263972"/>
                <a:gd name="connsiteY42" fmla="*/ 82248 h 180613"/>
                <a:gd name="connsiteX43" fmla="*/ 80164 w 263972"/>
                <a:gd name="connsiteY43" fmla="*/ 79609 h 180613"/>
                <a:gd name="connsiteX44" fmla="*/ 80164 w 263972"/>
                <a:gd name="connsiteY44" fmla="*/ 74468 h 180613"/>
                <a:gd name="connsiteX45" fmla="*/ 80164 w 263972"/>
                <a:gd name="connsiteY45" fmla="*/ 69328 h 180613"/>
                <a:gd name="connsiteX46" fmla="*/ 82665 w 263972"/>
                <a:gd name="connsiteY46" fmla="*/ 69328 h 180613"/>
                <a:gd name="connsiteX47" fmla="*/ 85305 w 263972"/>
                <a:gd name="connsiteY47" fmla="*/ 66827 h 180613"/>
                <a:gd name="connsiteX48" fmla="*/ 87945 w 263972"/>
                <a:gd name="connsiteY48" fmla="*/ 69328 h 180613"/>
                <a:gd name="connsiteX49" fmla="*/ 98226 w 263972"/>
                <a:gd name="connsiteY49" fmla="*/ 66827 h 180613"/>
                <a:gd name="connsiteX50" fmla="*/ 100865 w 263972"/>
                <a:gd name="connsiteY50" fmla="*/ 66827 h 180613"/>
                <a:gd name="connsiteX51" fmla="*/ 106006 w 263972"/>
                <a:gd name="connsiteY51" fmla="*/ 69328 h 180613"/>
                <a:gd name="connsiteX52" fmla="*/ 111147 w 263972"/>
                <a:gd name="connsiteY52" fmla="*/ 66827 h 180613"/>
                <a:gd name="connsiteX53" fmla="*/ 116287 w 263972"/>
                <a:gd name="connsiteY53" fmla="*/ 66827 h 180613"/>
                <a:gd name="connsiteX54" fmla="*/ 116287 w 263972"/>
                <a:gd name="connsiteY54" fmla="*/ 74468 h 180613"/>
                <a:gd name="connsiteX55" fmla="*/ 121428 w 263972"/>
                <a:gd name="connsiteY55" fmla="*/ 74468 h 180613"/>
                <a:gd name="connsiteX56" fmla="*/ 123928 w 263972"/>
                <a:gd name="connsiteY56" fmla="*/ 74468 h 180613"/>
                <a:gd name="connsiteX57" fmla="*/ 136849 w 263972"/>
                <a:gd name="connsiteY57" fmla="*/ 71967 h 180613"/>
                <a:gd name="connsiteX58" fmla="*/ 136849 w 263972"/>
                <a:gd name="connsiteY58" fmla="*/ 69328 h 180613"/>
                <a:gd name="connsiteX59" fmla="*/ 144629 w 263972"/>
                <a:gd name="connsiteY59" fmla="*/ 71967 h 180613"/>
                <a:gd name="connsiteX60" fmla="*/ 157689 w 263972"/>
                <a:gd name="connsiteY60" fmla="*/ 71967 h 180613"/>
                <a:gd name="connsiteX61" fmla="*/ 160190 w 263972"/>
                <a:gd name="connsiteY61" fmla="*/ 71967 h 180613"/>
                <a:gd name="connsiteX62" fmla="*/ 157689 w 263972"/>
                <a:gd name="connsiteY62" fmla="*/ 77108 h 180613"/>
                <a:gd name="connsiteX63" fmla="*/ 162830 w 263972"/>
                <a:gd name="connsiteY63" fmla="*/ 77108 h 180613"/>
                <a:gd name="connsiteX64" fmla="*/ 165469 w 263972"/>
                <a:gd name="connsiteY64" fmla="*/ 79609 h 180613"/>
                <a:gd name="connsiteX65" fmla="*/ 165469 w 263972"/>
                <a:gd name="connsiteY65" fmla="*/ 82248 h 180613"/>
                <a:gd name="connsiteX66" fmla="*/ 167970 w 263972"/>
                <a:gd name="connsiteY66" fmla="*/ 84749 h 180613"/>
                <a:gd name="connsiteX67" fmla="*/ 173250 w 263972"/>
                <a:gd name="connsiteY67" fmla="*/ 82248 h 180613"/>
                <a:gd name="connsiteX68" fmla="*/ 175750 w 263972"/>
                <a:gd name="connsiteY68" fmla="*/ 82248 h 180613"/>
                <a:gd name="connsiteX69" fmla="*/ 178390 w 263972"/>
                <a:gd name="connsiteY69" fmla="*/ 79609 h 180613"/>
                <a:gd name="connsiteX70" fmla="*/ 183531 w 263972"/>
                <a:gd name="connsiteY70" fmla="*/ 77108 h 180613"/>
                <a:gd name="connsiteX71" fmla="*/ 186031 w 263972"/>
                <a:gd name="connsiteY71" fmla="*/ 79609 h 180613"/>
                <a:gd name="connsiteX72" fmla="*/ 183531 w 263972"/>
                <a:gd name="connsiteY72" fmla="*/ 82248 h 180613"/>
                <a:gd name="connsiteX73" fmla="*/ 186031 w 263972"/>
                <a:gd name="connsiteY73" fmla="*/ 84749 h 180613"/>
                <a:gd name="connsiteX74" fmla="*/ 191172 w 263972"/>
                <a:gd name="connsiteY74" fmla="*/ 82248 h 180613"/>
                <a:gd name="connsiteX75" fmla="*/ 198952 w 263972"/>
                <a:gd name="connsiteY75" fmla="*/ 77108 h 180613"/>
                <a:gd name="connsiteX76" fmla="*/ 204093 w 263972"/>
                <a:gd name="connsiteY76" fmla="*/ 77108 h 180613"/>
                <a:gd name="connsiteX77" fmla="*/ 209233 w 263972"/>
                <a:gd name="connsiteY77" fmla="*/ 71967 h 180613"/>
                <a:gd name="connsiteX78" fmla="*/ 214374 w 263972"/>
                <a:gd name="connsiteY78" fmla="*/ 69328 h 180613"/>
                <a:gd name="connsiteX79" fmla="*/ 219653 w 263972"/>
                <a:gd name="connsiteY79" fmla="*/ 69328 h 180613"/>
                <a:gd name="connsiteX80" fmla="*/ 224794 w 263972"/>
                <a:gd name="connsiteY80" fmla="*/ 66827 h 180613"/>
                <a:gd name="connsiteX81" fmla="*/ 232435 w 263972"/>
                <a:gd name="connsiteY81" fmla="*/ 59185 h 180613"/>
                <a:gd name="connsiteX82" fmla="*/ 235075 w 263972"/>
                <a:gd name="connsiteY82" fmla="*/ 56546 h 180613"/>
                <a:gd name="connsiteX83" fmla="*/ 235075 w 263972"/>
                <a:gd name="connsiteY83" fmla="*/ 54045 h 180613"/>
                <a:gd name="connsiteX84" fmla="*/ 245356 w 263972"/>
                <a:gd name="connsiteY84" fmla="*/ 46265 h 180613"/>
                <a:gd name="connsiteX85" fmla="*/ 255637 w 263972"/>
                <a:gd name="connsiteY85" fmla="*/ 46265 h 180613"/>
                <a:gd name="connsiteX86" fmla="*/ 250496 w 263972"/>
                <a:gd name="connsiteY86" fmla="*/ 35984 h 180613"/>
                <a:gd name="connsiteX87" fmla="*/ 250496 w 263972"/>
                <a:gd name="connsiteY87" fmla="*/ 30843 h 180613"/>
                <a:gd name="connsiteX88" fmla="*/ 253136 w 263972"/>
                <a:gd name="connsiteY88" fmla="*/ 25703 h 180613"/>
                <a:gd name="connsiteX89" fmla="*/ 255637 w 263972"/>
                <a:gd name="connsiteY89" fmla="*/ 18061 h 180613"/>
                <a:gd name="connsiteX90" fmla="*/ 255637 w 263972"/>
                <a:gd name="connsiteY90" fmla="*/ 10420 h 180613"/>
                <a:gd name="connsiteX91" fmla="*/ 258277 w 263972"/>
                <a:gd name="connsiteY91" fmla="*/ 7780 h 180613"/>
                <a:gd name="connsiteX92" fmla="*/ 263417 w 263972"/>
                <a:gd name="connsiteY92" fmla="*/ 7780 h 180613"/>
                <a:gd name="connsiteX93" fmla="*/ 268697 w 263972"/>
                <a:gd name="connsiteY93" fmla="*/ 12921 h 180613"/>
                <a:gd name="connsiteX94" fmla="*/ 273837 w 263972"/>
                <a:gd name="connsiteY94" fmla="*/ 12921 h 180613"/>
                <a:gd name="connsiteX95" fmla="*/ 273837 w 263972"/>
                <a:gd name="connsiteY95" fmla="*/ 7780 h 180613"/>
                <a:gd name="connsiteX96" fmla="*/ 271198 w 263972"/>
                <a:gd name="connsiteY96" fmla="*/ 7780 h 180613"/>
                <a:gd name="connsiteX97" fmla="*/ 273837 w 263972"/>
                <a:gd name="connsiteY97" fmla="*/ 5279 h 180613"/>
                <a:gd name="connsiteX98" fmla="*/ 273837 w 263972"/>
                <a:gd name="connsiteY98" fmla="*/ 2640 h 180613"/>
                <a:gd name="connsiteX99" fmla="*/ 276338 w 263972"/>
                <a:gd name="connsiteY99" fmla="*/ 0 h 18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63972" h="180613">
                  <a:moveTo>
                    <a:pt x="20840" y="179779"/>
                  </a:moveTo>
                  <a:lnTo>
                    <a:pt x="18200" y="182280"/>
                  </a:lnTo>
                  <a:lnTo>
                    <a:pt x="15699" y="182280"/>
                  </a:lnTo>
                  <a:lnTo>
                    <a:pt x="15699" y="177140"/>
                  </a:lnTo>
                  <a:lnTo>
                    <a:pt x="15699" y="171999"/>
                  </a:lnTo>
                  <a:lnTo>
                    <a:pt x="13060" y="171999"/>
                  </a:lnTo>
                  <a:lnTo>
                    <a:pt x="13060" y="166998"/>
                  </a:lnTo>
                  <a:lnTo>
                    <a:pt x="13060" y="161857"/>
                  </a:lnTo>
                  <a:lnTo>
                    <a:pt x="13060" y="159217"/>
                  </a:lnTo>
                  <a:lnTo>
                    <a:pt x="7919" y="159217"/>
                  </a:lnTo>
                  <a:lnTo>
                    <a:pt x="7919" y="154077"/>
                  </a:lnTo>
                  <a:lnTo>
                    <a:pt x="5418" y="151576"/>
                  </a:lnTo>
                  <a:lnTo>
                    <a:pt x="2779" y="146436"/>
                  </a:lnTo>
                  <a:lnTo>
                    <a:pt x="2779" y="143796"/>
                  </a:lnTo>
                  <a:lnTo>
                    <a:pt x="0" y="141295"/>
                  </a:lnTo>
                  <a:lnTo>
                    <a:pt x="2779" y="136154"/>
                  </a:lnTo>
                  <a:lnTo>
                    <a:pt x="2779" y="131014"/>
                  </a:lnTo>
                  <a:lnTo>
                    <a:pt x="2779" y="128374"/>
                  </a:lnTo>
                  <a:lnTo>
                    <a:pt x="0" y="120733"/>
                  </a:lnTo>
                  <a:lnTo>
                    <a:pt x="2779" y="120733"/>
                  </a:lnTo>
                  <a:lnTo>
                    <a:pt x="5418" y="118232"/>
                  </a:lnTo>
                  <a:lnTo>
                    <a:pt x="2779" y="115592"/>
                  </a:lnTo>
                  <a:lnTo>
                    <a:pt x="5418" y="112953"/>
                  </a:lnTo>
                  <a:lnTo>
                    <a:pt x="2779" y="110452"/>
                  </a:lnTo>
                  <a:lnTo>
                    <a:pt x="13060" y="107812"/>
                  </a:lnTo>
                  <a:lnTo>
                    <a:pt x="15699" y="102672"/>
                  </a:lnTo>
                  <a:lnTo>
                    <a:pt x="20840" y="105311"/>
                  </a:lnTo>
                  <a:lnTo>
                    <a:pt x="25981" y="105311"/>
                  </a:lnTo>
                  <a:lnTo>
                    <a:pt x="28481" y="102672"/>
                  </a:lnTo>
                  <a:lnTo>
                    <a:pt x="36262" y="102672"/>
                  </a:lnTo>
                  <a:lnTo>
                    <a:pt x="38901" y="100171"/>
                  </a:lnTo>
                  <a:lnTo>
                    <a:pt x="38901" y="102672"/>
                  </a:lnTo>
                  <a:lnTo>
                    <a:pt x="41541" y="105311"/>
                  </a:lnTo>
                  <a:lnTo>
                    <a:pt x="46682" y="105311"/>
                  </a:lnTo>
                  <a:lnTo>
                    <a:pt x="49182" y="100171"/>
                  </a:lnTo>
                  <a:lnTo>
                    <a:pt x="51822" y="100171"/>
                  </a:lnTo>
                  <a:lnTo>
                    <a:pt x="59602" y="100171"/>
                  </a:lnTo>
                  <a:lnTo>
                    <a:pt x="62103" y="102672"/>
                  </a:lnTo>
                  <a:lnTo>
                    <a:pt x="69883" y="89890"/>
                  </a:lnTo>
                  <a:lnTo>
                    <a:pt x="72384" y="87389"/>
                  </a:lnTo>
                  <a:lnTo>
                    <a:pt x="77525" y="87389"/>
                  </a:lnTo>
                  <a:lnTo>
                    <a:pt x="77525" y="84749"/>
                  </a:lnTo>
                  <a:lnTo>
                    <a:pt x="80164" y="82248"/>
                  </a:lnTo>
                  <a:lnTo>
                    <a:pt x="80164" y="79609"/>
                  </a:lnTo>
                  <a:lnTo>
                    <a:pt x="80164" y="74468"/>
                  </a:lnTo>
                  <a:lnTo>
                    <a:pt x="80164" y="69328"/>
                  </a:lnTo>
                  <a:lnTo>
                    <a:pt x="82665" y="69328"/>
                  </a:lnTo>
                  <a:lnTo>
                    <a:pt x="85305" y="66827"/>
                  </a:lnTo>
                  <a:lnTo>
                    <a:pt x="87945" y="69328"/>
                  </a:lnTo>
                  <a:lnTo>
                    <a:pt x="98226" y="66827"/>
                  </a:lnTo>
                  <a:lnTo>
                    <a:pt x="100865" y="66827"/>
                  </a:lnTo>
                  <a:lnTo>
                    <a:pt x="106006" y="69328"/>
                  </a:lnTo>
                  <a:lnTo>
                    <a:pt x="111147" y="66827"/>
                  </a:lnTo>
                  <a:lnTo>
                    <a:pt x="116287" y="66827"/>
                  </a:lnTo>
                  <a:lnTo>
                    <a:pt x="116287" y="74468"/>
                  </a:lnTo>
                  <a:lnTo>
                    <a:pt x="121428" y="74468"/>
                  </a:lnTo>
                  <a:lnTo>
                    <a:pt x="123928" y="74468"/>
                  </a:lnTo>
                  <a:lnTo>
                    <a:pt x="136849" y="71967"/>
                  </a:lnTo>
                  <a:lnTo>
                    <a:pt x="136849" y="69328"/>
                  </a:lnTo>
                  <a:lnTo>
                    <a:pt x="144629" y="71967"/>
                  </a:lnTo>
                  <a:lnTo>
                    <a:pt x="157689" y="71967"/>
                  </a:lnTo>
                  <a:lnTo>
                    <a:pt x="160190" y="71967"/>
                  </a:lnTo>
                  <a:lnTo>
                    <a:pt x="157689" y="77108"/>
                  </a:lnTo>
                  <a:lnTo>
                    <a:pt x="162830" y="77108"/>
                  </a:lnTo>
                  <a:lnTo>
                    <a:pt x="165469" y="79609"/>
                  </a:lnTo>
                  <a:lnTo>
                    <a:pt x="165469" y="82248"/>
                  </a:lnTo>
                  <a:lnTo>
                    <a:pt x="167970" y="84749"/>
                  </a:lnTo>
                  <a:lnTo>
                    <a:pt x="173250" y="82248"/>
                  </a:lnTo>
                  <a:lnTo>
                    <a:pt x="175750" y="82248"/>
                  </a:lnTo>
                  <a:lnTo>
                    <a:pt x="178390" y="79609"/>
                  </a:lnTo>
                  <a:lnTo>
                    <a:pt x="183531" y="77108"/>
                  </a:lnTo>
                  <a:lnTo>
                    <a:pt x="186031" y="79609"/>
                  </a:lnTo>
                  <a:lnTo>
                    <a:pt x="183531" y="82248"/>
                  </a:lnTo>
                  <a:lnTo>
                    <a:pt x="186031" y="84749"/>
                  </a:lnTo>
                  <a:lnTo>
                    <a:pt x="191172" y="82248"/>
                  </a:lnTo>
                  <a:lnTo>
                    <a:pt x="198952" y="77108"/>
                  </a:lnTo>
                  <a:lnTo>
                    <a:pt x="204093" y="77108"/>
                  </a:lnTo>
                  <a:lnTo>
                    <a:pt x="209233" y="71967"/>
                  </a:lnTo>
                  <a:lnTo>
                    <a:pt x="214374" y="69328"/>
                  </a:lnTo>
                  <a:lnTo>
                    <a:pt x="219653" y="69328"/>
                  </a:lnTo>
                  <a:lnTo>
                    <a:pt x="224794" y="66827"/>
                  </a:lnTo>
                  <a:lnTo>
                    <a:pt x="232435" y="59185"/>
                  </a:lnTo>
                  <a:lnTo>
                    <a:pt x="235075" y="56546"/>
                  </a:lnTo>
                  <a:lnTo>
                    <a:pt x="235075" y="54045"/>
                  </a:lnTo>
                  <a:lnTo>
                    <a:pt x="245356" y="46265"/>
                  </a:lnTo>
                  <a:lnTo>
                    <a:pt x="255637" y="46265"/>
                  </a:lnTo>
                  <a:lnTo>
                    <a:pt x="250496" y="35984"/>
                  </a:lnTo>
                  <a:lnTo>
                    <a:pt x="250496" y="30843"/>
                  </a:lnTo>
                  <a:lnTo>
                    <a:pt x="253136" y="25703"/>
                  </a:lnTo>
                  <a:lnTo>
                    <a:pt x="255637" y="18061"/>
                  </a:lnTo>
                  <a:lnTo>
                    <a:pt x="255637" y="10420"/>
                  </a:lnTo>
                  <a:lnTo>
                    <a:pt x="258277" y="7780"/>
                  </a:lnTo>
                  <a:lnTo>
                    <a:pt x="263417" y="7780"/>
                  </a:lnTo>
                  <a:lnTo>
                    <a:pt x="268697" y="12921"/>
                  </a:lnTo>
                  <a:lnTo>
                    <a:pt x="273837" y="12921"/>
                  </a:lnTo>
                  <a:lnTo>
                    <a:pt x="273837" y="7780"/>
                  </a:lnTo>
                  <a:lnTo>
                    <a:pt x="271198" y="7780"/>
                  </a:lnTo>
                  <a:lnTo>
                    <a:pt x="273837" y="5279"/>
                  </a:lnTo>
                  <a:lnTo>
                    <a:pt x="273837" y="2640"/>
                  </a:lnTo>
                  <a:lnTo>
                    <a:pt x="276338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70254E13-ABC7-447F-AFB4-D8A53ABC42C0}"/>
                </a:ext>
              </a:extLst>
            </p:cNvPr>
            <p:cNvSpPr/>
            <p:nvPr/>
          </p:nvSpPr>
          <p:spPr>
            <a:xfrm>
              <a:off x="8513353" y="2596254"/>
              <a:ext cx="13893" cy="13893"/>
            </a:xfrm>
            <a:custGeom>
              <a:avLst/>
              <a:gdLst>
                <a:gd name="connsiteX0" fmla="*/ 0 w 0"/>
                <a:gd name="connsiteY0" fmla="*/ 10142 h 0"/>
                <a:gd name="connsiteX1" fmla="*/ 10281 w 0"/>
                <a:gd name="connsiteY1" fmla="*/ 2501 h 0"/>
                <a:gd name="connsiteX2" fmla="*/ 1028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142"/>
                  </a:moveTo>
                  <a:lnTo>
                    <a:pt x="10281" y="2501"/>
                  </a:lnTo>
                  <a:lnTo>
                    <a:pt x="1028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9C1E15DE-F490-4C7D-8A61-2D50346C5F10}"/>
                </a:ext>
              </a:extLst>
            </p:cNvPr>
            <p:cNvSpPr/>
            <p:nvPr/>
          </p:nvSpPr>
          <p:spPr>
            <a:xfrm>
              <a:off x="7723379" y="3227983"/>
              <a:ext cx="69467" cy="166720"/>
            </a:xfrm>
            <a:custGeom>
              <a:avLst/>
              <a:gdLst>
                <a:gd name="connsiteX0" fmla="*/ 64604 w 69466"/>
                <a:gd name="connsiteY0" fmla="*/ 172138 h 166719"/>
                <a:gd name="connsiteX1" fmla="*/ 59463 w 69466"/>
                <a:gd name="connsiteY1" fmla="*/ 172138 h 166719"/>
                <a:gd name="connsiteX2" fmla="*/ 59463 w 69466"/>
                <a:gd name="connsiteY2" fmla="*/ 174639 h 166719"/>
                <a:gd name="connsiteX3" fmla="*/ 56824 w 69466"/>
                <a:gd name="connsiteY3" fmla="*/ 174639 h 166719"/>
                <a:gd name="connsiteX4" fmla="*/ 51683 w 69466"/>
                <a:gd name="connsiteY4" fmla="*/ 174639 h 166719"/>
                <a:gd name="connsiteX5" fmla="*/ 46404 w 69466"/>
                <a:gd name="connsiteY5" fmla="*/ 174639 h 166719"/>
                <a:gd name="connsiteX6" fmla="*/ 43764 w 69466"/>
                <a:gd name="connsiteY6" fmla="*/ 174639 h 166719"/>
                <a:gd name="connsiteX7" fmla="*/ 41263 w 69466"/>
                <a:gd name="connsiteY7" fmla="*/ 172138 h 166719"/>
                <a:gd name="connsiteX8" fmla="*/ 41263 w 69466"/>
                <a:gd name="connsiteY8" fmla="*/ 166998 h 166719"/>
                <a:gd name="connsiteX9" fmla="*/ 43764 w 69466"/>
                <a:gd name="connsiteY9" fmla="*/ 164358 h 166719"/>
                <a:gd name="connsiteX10" fmla="*/ 43764 w 69466"/>
                <a:gd name="connsiteY10" fmla="*/ 161857 h 166719"/>
                <a:gd name="connsiteX11" fmla="*/ 48905 w 69466"/>
                <a:gd name="connsiteY11" fmla="*/ 159217 h 166719"/>
                <a:gd name="connsiteX12" fmla="*/ 48905 w 69466"/>
                <a:gd name="connsiteY12" fmla="*/ 154077 h 166719"/>
                <a:gd name="connsiteX13" fmla="*/ 46404 w 69466"/>
                <a:gd name="connsiteY13" fmla="*/ 154077 h 166719"/>
                <a:gd name="connsiteX14" fmla="*/ 46404 w 69466"/>
                <a:gd name="connsiteY14" fmla="*/ 151437 h 166719"/>
                <a:gd name="connsiteX15" fmla="*/ 43764 w 69466"/>
                <a:gd name="connsiteY15" fmla="*/ 151437 h 166719"/>
                <a:gd name="connsiteX16" fmla="*/ 48905 w 69466"/>
                <a:gd name="connsiteY16" fmla="*/ 146297 h 166719"/>
                <a:gd name="connsiteX17" fmla="*/ 51683 w 69466"/>
                <a:gd name="connsiteY17" fmla="*/ 143657 h 166719"/>
                <a:gd name="connsiteX18" fmla="*/ 46404 w 69466"/>
                <a:gd name="connsiteY18" fmla="*/ 138516 h 166719"/>
                <a:gd name="connsiteX19" fmla="*/ 46404 w 69466"/>
                <a:gd name="connsiteY19" fmla="*/ 133515 h 166719"/>
                <a:gd name="connsiteX20" fmla="*/ 46404 w 69466"/>
                <a:gd name="connsiteY20" fmla="*/ 130875 h 166719"/>
                <a:gd name="connsiteX21" fmla="*/ 48905 w 69466"/>
                <a:gd name="connsiteY21" fmla="*/ 128374 h 166719"/>
                <a:gd name="connsiteX22" fmla="*/ 48905 w 69466"/>
                <a:gd name="connsiteY22" fmla="*/ 125734 h 166719"/>
                <a:gd name="connsiteX23" fmla="*/ 46404 w 69466"/>
                <a:gd name="connsiteY23" fmla="*/ 125734 h 166719"/>
                <a:gd name="connsiteX24" fmla="*/ 41263 w 69466"/>
                <a:gd name="connsiteY24" fmla="*/ 123234 h 166719"/>
                <a:gd name="connsiteX25" fmla="*/ 41263 w 69466"/>
                <a:gd name="connsiteY25" fmla="*/ 118093 h 166719"/>
                <a:gd name="connsiteX26" fmla="*/ 43764 w 69466"/>
                <a:gd name="connsiteY26" fmla="*/ 115453 h 166719"/>
                <a:gd name="connsiteX27" fmla="*/ 43764 w 69466"/>
                <a:gd name="connsiteY27" fmla="*/ 110313 h 166719"/>
                <a:gd name="connsiteX28" fmla="*/ 48905 w 69466"/>
                <a:gd name="connsiteY28" fmla="*/ 110313 h 166719"/>
                <a:gd name="connsiteX29" fmla="*/ 51683 w 69466"/>
                <a:gd name="connsiteY29" fmla="*/ 110313 h 166719"/>
                <a:gd name="connsiteX30" fmla="*/ 51683 w 69466"/>
                <a:gd name="connsiteY30" fmla="*/ 107812 h 166719"/>
                <a:gd name="connsiteX31" fmla="*/ 54323 w 69466"/>
                <a:gd name="connsiteY31" fmla="*/ 105172 h 166719"/>
                <a:gd name="connsiteX32" fmla="*/ 54323 w 69466"/>
                <a:gd name="connsiteY32" fmla="*/ 102672 h 166719"/>
                <a:gd name="connsiteX33" fmla="*/ 56824 w 69466"/>
                <a:gd name="connsiteY33" fmla="*/ 100032 h 166719"/>
                <a:gd name="connsiteX34" fmla="*/ 61964 w 69466"/>
                <a:gd name="connsiteY34" fmla="*/ 97531 h 166719"/>
                <a:gd name="connsiteX35" fmla="*/ 64604 w 69466"/>
                <a:gd name="connsiteY35" fmla="*/ 94891 h 166719"/>
                <a:gd name="connsiteX36" fmla="*/ 61964 w 69466"/>
                <a:gd name="connsiteY36" fmla="*/ 94891 h 166719"/>
                <a:gd name="connsiteX37" fmla="*/ 67105 w 69466"/>
                <a:gd name="connsiteY37" fmla="*/ 92391 h 166719"/>
                <a:gd name="connsiteX38" fmla="*/ 67105 w 69466"/>
                <a:gd name="connsiteY38" fmla="*/ 89890 h 166719"/>
                <a:gd name="connsiteX39" fmla="*/ 61964 w 69466"/>
                <a:gd name="connsiteY39" fmla="*/ 89890 h 166719"/>
                <a:gd name="connsiteX40" fmla="*/ 64604 w 69466"/>
                <a:gd name="connsiteY40" fmla="*/ 84749 h 166719"/>
                <a:gd name="connsiteX41" fmla="*/ 59463 w 69466"/>
                <a:gd name="connsiteY41" fmla="*/ 84749 h 166719"/>
                <a:gd name="connsiteX42" fmla="*/ 59463 w 69466"/>
                <a:gd name="connsiteY42" fmla="*/ 79609 h 166719"/>
                <a:gd name="connsiteX43" fmla="*/ 64604 w 69466"/>
                <a:gd name="connsiteY43" fmla="*/ 74468 h 166719"/>
                <a:gd name="connsiteX44" fmla="*/ 61964 w 69466"/>
                <a:gd name="connsiteY44" fmla="*/ 71828 h 166719"/>
                <a:gd name="connsiteX45" fmla="*/ 64604 w 69466"/>
                <a:gd name="connsiteY45" fmla="*/ 71828 h 166719"/>
                <a:gd name="connsiteX46" fmla="*/ 64604 w 69466"/>
                <a:gd name="connsiteY46" fmla="*/ 69328 h 166719"/>
                <a:gd name="connsiteX47" fmla="*/ 61964 w 69466"/>
                <a:gd name="connsiteY47" fmla="*/ 66688 h 166719"/>
                <a:gd name="connsiteX48" fmla="*/ 61964 w 69466"/>
                <a:gd name="connsiteY48" fmla="*/ 64187 h 166719"/>
                <a:gd name="connsiteX49" fmla="*/ 67105 w 69466"/>
                <a:gd name="connsiteY49" fmla="*/ 59046 h 166719"/>
                <a:gd name="connsiteX50" fmla="*/ 69744 w 69466"/>
                <a:gd name="connsiteY50" fmla="*/ 59046 h 166719"/>
                <a:gd name="connsiteX51" fmla="*/ 69744 w 69466"/>
                <a:gd name="connsiteY51" fmla="*/ 56407 h 166719"/>
                <a:gd name="connsiteX52" fmla="*/ 72245 w 69466"/>
                <a:gd name="connsiteY52" fmla="*/ 56407 h 166719"/>
                <a:gd name="connsiteX53" fmla="*/ 72245 w 69466"/>
                <a:gd name="connsiteY53" fmla="*/ 53906 h 166719"/>
                <a:gd name="connsiteX54" fmla="*/ 69744 w 69466"/>
                <a:gd name="connsiteY54" fmla="*/ 51405 h 166719"/>
                <a:gd name="connsiteX55" fmla="*/ 69744 w 69466"/>
                <a:gd name="connsiteY55" fmla="*/ 53906 h 166719"/>
                <a:gd name="connsiteX56" fmla="*/ 64604 w 69466"/>
                <a:gd name="connsiteY56" fmla="*/ 53906 h 166719"/>
                <a:gd name="connsiteX57" fmla="*/ 61964 w 69466"/>
                <a:gd name="connsiteY57" fmla="*/ 56407 h 166719"/>
                <a:gd name="connsiteX58" fmla="*/ 56824 w 69466"/>
                <a:gd name="connsiteY58" fmla="*/ 56407 h 166719"/>
                <a:gd name="connsiteX59" fmla="*/ 51683 w 69466"/>
                <a:gd name="connsiteY59" fmla="*/ 56407 h 166719"/>
                <a:gd name="connsiteX60" fmla="*/ 48905 w 69466"/>
                <a:gd name="connsiteY60" fmla="*/ 53906 h 166719"/>
                <a:gd name="connsiteX61" fmla="*/ 46404 w 69466"/>
                <a:gd name="connsiteY61" fmla="*/ 53906 h 166719"/>
                <a:gd name="connsiteX62" fmla="*/ 43764 w 69466"/>
                <a:gd name="connsiteY62" fmla="*/ 51405 h 166719"/>
                <a:gd name="connsiteX63" fmla="*/ 43764 w 69466"/>
                <a:gd name="connsiteY63" fmla="*/ 53906 h 166719"/>
                <a:gd name="connsiteX64" fmla="*/ 41263 w 69466"/>
                <a:gd name="connsiteY64" fmla="*/ 53906 h 166719"/>
                <a:gd name="connsiteX65" fmla="*/ 41263 w 69466"/>
                <a:gd name="connsiteY65" fmla="*/ 51405 h 166719"/>
                <a:gd name="connsiteX66" fmla="*/ 36123 w 69466"/>
                <a:gd name="connsiteY66" fmla="*/ 51405 h 166719"/>
                <a:gd name="connsiteX67" fmla="*/ 33483 w 69466"/>
                <a:gd name="connsiteY67" fmla="*/ 51405 h 166719"/>
                <a:gd name="connsiteX68" fmla="*/ 30982 w 69466"/>
                <a:gd name="connsiteY68" fmla="*/ 53906 h 166719"/>
                <a:gd name="connsiteX69" fmla="*/ 28342 w 69466"/>
                <a:gd name="connsiteY69" fmla="*/ 53906 h 166719"/>
                <a:gd name="connsiteX70" fmla="*/ 25703 w 69466"/>
                <a:gd name="connsiteY70" fmla="*/ 56407 h 166719"/>
                <a:gd name="connsiteX71" fmla="*/ 28342 w 69466"/>
                <a:gd name="connsiteY71" fmla="*/ 46265 h 166719"/>
                <a:gd name="connsiteX72" fmla="*/ 28342 w 69466"/>
                <a:gd name="connsiteY72" fmla="*/ 43625 h 166719"/>
                <a:gd name="connsiteX73" fmla="*/ 30982 w 69466"/>
                <a:gd name="connsiteY73" fmla="*/ 41124 h 166719"/>
                <a:gd name="connsiteX74" fmla="*/ 28342 w 69466"/>
                <a:gd name="connsiteY74" fmla="*/ 38484 h 166719"/>
                <a:gd name="connsiteX75" fmla="*/ 30982 w 69466"/>
                <a:gd name="connsiteY75" fmla="*/ 33344 h 166719"/>
                <a:gd name="connsiteX76" fmla="*/ 28342 w 69466"/>
                <a:gd name="connsiteY76" fmla="*/ 30704 h 166719"/>
                <a:gd name="connsiteX77" fmla="*/ 28342 w 69466"/>
                <a:gd name="connsiteY77" fmla="*/ 28204 h 166719"/>
                <a:gd name="connsiteX78" fmla="*/ 25703 w 69466"/>
                <a:gd name="connsiteY78" fmla="*/ 20562 h 166719"/>
                <a:gd name="connsiteX79" fmla="*/ 20562 w 69466"/>
                <a:gd name="connsiteY79" fmla="*/ 20562 h 166719"/>
                <a:gd name="connsiteX80" fmla="*/ 20562 w 69466"/>
                <a:gd name="connsiteY80" fmla="*/ 17922 h 166719"/>
                <a:gd name="connsiteX81" fmla="*/ 15422 w 69466"/>
                <a:gd name="connsiteY81" fmla="*/ 17922 h 166719"/>
                <a:gd name="connsiteX82" fmla="*/ 12921 w 69466"/>
                <a:gd name="connsiteY82" fmla="*/ 17922 h 166719"/>
                <a:gd name="connsiteX83" fmla="*/ 12921 w 69466"/>
                <a:gd name="connsiteY83" fmla="*/ 20562 h 166719"/>
                <a:gd name="connsiteX84" fmla="*/ 10281 w 69466"/>
                <a:gd name="connsiteY84" fmla="*/ 17922 h 166719"/>
                <a:gd name="connsiteX85" fmla="*/ 7641 w 69466"/>
                <a:gd name="connsiteY85" fmla="*/ 17922 h 166719"/>
                <a:gd name="connsiteX86" fmla="*/ 7641 w 69466"/>
                <a:gd name="connsiteY86" fmla="*/ 15421 h 166719"/>
                <a:gd name="connsiteX87" fmla="*/ 5141 w 69466"/>
                <a:gd name="connsiteY87" fmla="*/ 15421 h 166719"/>
                <a:gd name="connsiteX88" fmla="*/ 5141 w 69466"/>
                <a:gd name="connsiteY88" fmla="*/ 10281 h 166719"/>
                <a:gd name="connsiteX89" fmla="*/ 5141 w 69466"/>
                <a:gd name="connsiteY89" fmla="*/ 7641 h 166719"/>
                <a:gd name="connsiteX90" fmla="*/ 7641 w 69466"/>
                <a:gd name="connsiteY90" fmla="*/ 7641 h 166719"/>
                <a:gd name="connsiteX91" fmla="*/ 5141 w 69466"/>
                <a:gd name="connsiteY91" fmla="*/ 7641 h 166719"/>
                <a:gd name="connsiteX92" fmla="*/ 5141 w 69466"/>
                <a:gd name="connsiteY92" fmla="*/ 5141 h 166719"/>
                <a:gd name="connsiteX93" fmla="*/ 0 w 69466"/>
                <a:gd name="connsiteY93" fmla="*/ 5141 h 166719"/>
                <a:gd name="connsiteX94" fmla="*/ 2501 w 69466"/>
                <a:gd name="connsiteY94" fmla="*/ 2501 h 166719"/>
                <a:gd name="connsiteX95" fmla="*/ 2501 w 69466"/>
                <a:gd name="connsiteY95" fmla="*/ 5141 h 166719"/>
                <a:gd name="connsiteX96" fmla="*/ 2501 w 69466"/>
                <a:gd name="connsiteY96" fmla="*/ 2501 h 166719"/>
                <a:gd name="connsiteX97" fmla="*/ 5141 w 69466"/>
                <a:gd name="connsiteY97" fmla="*/ 2501 h 166719"/>
                <a:gd name="connsiteX98" fmla="*/ 5141 w 69466"/>
                <a:gd name="connsiteY98" fmla="*/ 0 h 166719"/>
                <a:gd name="connsiteX99" fmla="*/ 2501 w 69466"/>
                <a:gd name="connsiteY99" fmla="*/ 0 h 1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166719">
                  <a:moveTo>
                    <a:pt x="64604" y="172138"/>
                  </a:moveTo>
                  <a:lnTo>
                    <a:pt x="59463" y="172138"/>
                  </a:lnTo>
                  <a:lnTo>
                    <a:pt x="59463" y="174639"/>
                  </a:lnTo>
                  <a:lnTo>
                    <a:pt x="56824" y="174639"/>
                  </a:lnTo>
                  <a:lnTo>
                    <a:pt x="51683" y="174639"/>
                  </a:lnTo>
                  <a:lnTo>
                    <a:pt x="46404" y="174639"/>
                  </a:lnTo>
                  <a:lnTo>
                    <a:pt x="43764" y="174639"/>
                  </a:lnTo>
                  <a:lnTo>
                    <a:pt x="41263" y="172138"/>
                  </a:lnTo>
                  <a:lnTo>
                    <a:pt x="41263" y="166998"/>
                  </a:lnTo>
                  <a:lnTo>
                    <a:pt x="43764" y="164358"/>
                  </a:lnTo>
                  <a:lnTo>
                    <a:pt x="43764" y="161857"/>
                  </a:lnTo>
                  <a:lnTo>
                    <a:pt x="48905" y="159217"/>
                  </a:lnTo>
                  <a:lnTo>
                    <a:pt x="48905" y="154077"/>
                  </a:lnTo>
                  <a:lnTo>
                    <a:pt x="46404" y="154077"/>
                  </a:lnTo>
                  <a:lnTo>
                    <a:pt x="46404" y="151437"/>
                  </a:lnTo>
                  <a:lnTo>
                    <a:pt x="43764" y="151437"/>
                  </a:lnTo>
                  <a:lnTo>
                    <a:pt x="48905" y="146297"/>
                  </a:lnTo>
                  <a:lnTo>
                    <a:pt x="51683" y="143657"/>
                  </a:lnTo>
                  <a:lnTo>
                    <a:pt x="46404" y="138516"/>
                  </a:lnTo>
                  <a:lnTo>
                    <a:pt x="46404" y="133515"/>
                  </a:lnTo>
                  <a:lnTo>
                    <a:pt x="46404" y="130875"/>
                  </a:lnTo>
                  <a:lnTo>
                    <a:pt x="48905" y="128374"/>
                  </a:lnTo>
                  <a:lnTo>
                    <a:pt x="48905" y="125734"/>
                  </a:lnTo>
                  <a:lnTo>
                    <a:pt x="46404" y="125734"/>
                  </a:lnTo>
                  <a:lnTo>
                    <a:pt x="41263" y="123234"/>
                  </a:lnTo>
                  <a:lnTo>
                    <a:pt x="41263" y="118093"/>
                  </a:lnTo>
                  <a:lnTo>
                    <a:pt x="43764" y="115453"/>
                  </a:lnTo>
                  <a:lnTo>
                    <a:pt x="43764" y="110313"/>
                  </a:lnTo>
                  <a:lnTo>
                    <a:pt x="48905" y="110313"/>
                  </a:lnTo>
                  <a:lnTo>
                    <a:pt x="51683" y="110313"/>
                  </a:lnTo>
                  <a:lnTo>
                    <a:pt x="51683" y="107812"/>
                  </a:lnTo>
                  <a:lnTo>
                    <a:pt x="54323" y="105172"/>
                  </a:lnTo>
                  <a:lnTo>
                    <a:pt x="54323" y="102672"/>
                  </a:lnTo>
                  <a:lnTo>
                    <a:pt x="56824" y="100032"/>
                  </a:lnTo>
                  <a:lnTo>
                    <a:pt x="61964" y="97531"/>
                  </a:lnTo>
                  <a:lnTo>
                    <a:pt x="64604" y="94891"/>
                  </a:lnTo>
                  <a:lnTo>
                    <a:pt x="61964" y="94891"/>
                  </a:lnTo>
                  <a:lnTo>
                    <a:pt x="67105" y="92391"/>
                  </a:lnTo>
                  <a:lnTo>
                    <a:pt x="67105" y="89890"/>
                  </a:lnTo>
                  <a:lnTo>
                    <a:pt x="61964" y="89890"/>
                  </a:lnTo>
                  <a:lnTo>
                    <a:pt x="64604" y="84749"/>
                  </a:lnTo>
                  <a:lnTo>
                    <a:pt x="59463" y="84749"/>
                  </a:lnTo>
                  <a:lnTo>
                    <a:pt x="59463" y="79609"/>
                  </a:lnTo>
                  <a:lnTo>
                    <a:pt x="64604" y="74468"/>
                  </a:lnTo>
                  <a:lnTo>
                    <a:pt x="61964" y="71828"/>
                  </a:lnTo>
                  <a:lnTo>
                    <a:pt x="64604" y="71828"/>
                  </a:lnTo>
                  <a:lnTo>
                    <a:pt x="64604" y="69328"/>
                  </a:lnTo>
                  <a:lnTo>
                    <a:pt x="61964" y="66688"/>
                  </a:lnTo>
                  <a:lnTo>
                    <a:pt x="61964" y="64187"/>
                  </a:lnTo>
                  <a:lnTo>
                    <a:pt x="67105" y="59046"/>
                  </a:lnTo>
                  <a:lnTo>
                    <a:pt x="69744" y="59046"/>
                  </a:lnTo>
                  <a:lnTo>
                    <a:pt x="69744" y="56407"/>
                  </a:lnTo>
                  <a:lnTo>
                    <a:pt x="72245" y="56407"/>
                  </a:lnTo>
                  <a:lnTo>
                    <a:pt x="72245" y="53906"/>
                  </a:lnTo>
                  <a:lnTo>
                    <a:pt x="69744" y="51405"/>
                  </a:lnTo>
                  <a:lnTo>
                    <a:pt x="69744" y="53906"/>
                  </a:lnTo>
                  <a:lnTo>
                    <a:pt x="64604" y="53906"/>
                  </a:lnTo>
                  <a:lnTo>
                    <a:pt x="61964" y="56407"/>
                  </a:lnTo>
                  <a:lnTo>
                    <a:pt x="56824" y="56407"/>
                  </a:lnTo>
                  <a:lnTo>
                    <a:pt x="51683" y="56407"/>
                  </a:lnTo>
                  <a:lnTo>
                    <a:pt x="48905" y="53906"/>
                  </a:lnTo>
                  <a:lnTo>
                    <a:pt x="46404" y="53906"/>
                  </a:lnTo>
                  <a:lnTo>
                    <a:pt x="43764" y="51405"/>
                  </a:lnTo>
                  <a:lnTo>
                    <a:pt x="43764" y="53906"/>
                  </a:lnTo>
                  <a:lnTo>
                    <a:pt x="41263" y="53906"/>
                  </a:lnTo>
                  <a:lnTo>
                    <a:pt x="41263" y="51405"/>
                  </a:lnTo>
                  <a:lnTo>
                    <a:pt x="36123" y="51405"/>
                  </a:lnTo>
                  <a:lnTo>
                    <a:pt x="33483" y="51405"/>
                  </a:lnTo>
                  <a:lnTo>
                    <a:pt x="30982" y="53906"/>
                  </a:lnTo>
                  <a:lnTo>
                    <a:pt x="28342" y="53906"/>
                  </a:lnTo>
                  <a:lnTo>
                    <a:pt x="25703" y="56407"/>
                  </a:lnTo>
                  <a:lnTo>
                    <a:pt x="28342" y="46265"/>
                  </a:lnTo>
                  <a:lnTo>
                    <a:pt x="28342" y="43625"/>
                  </a:lnTo>
                  <a:lnTo>
                    <a:pt x="30982" y="41124"/>
                  </a:lnTo>
                  <a:lnTo>
                    <a:pt x="28342" y="38484"/>
                  </a:lnTo>
                  <a:lnTo>
                    <a:pt x="30982" y="33344"/>
                  </a:lnTo>
                  <a:lnTo>
                    <a:pt x="28342" y="30704"/>
                  </a:lnTo>
                  <a:lnTo>
                    <a:pt x="28342" y="28204"/>
                  </a:lnTo>
                  <a:lnTo>
                    <a:pt x="25703" y="20562"/>
                  </a:lnTo>
                  <a:lnTo>
                    <a:pt x="20562" y="20562"/>
                  </a:lnTo>
                  <a:lnTo>
                    <a:pt x="20562" y="17922"/>
                  </a:lnTo>
                  <a:lnTo>
                    <a:pt x="15422" y="17922"/>
                  </a:lnTo>
                  <a:lnTo>
                    <a:pt x="12921" y="17922"/>
                  </a:lnTo>
                  <a:lnTo>
                    <a:pt x="12921" y="20562"/>
                  </a:lnTo>
                  <a:lnTo>
                    <a:pt x="10281" y="17922"/>
                  </a:lnTo>
                  <a:lnTo>
                    <a:pt x="7641" y="17922"/>
                  </a:lnTo>
                  <a:lnTo>
                    <a:pt x="7641" y="15421"/>
                  </a:lnTo>
                  <a:lnTo>
                    <a:pt x="5141" y="15421"/>
                  </a:lnTo>
                  <a:lnTo>
                    <a:pt x="5141" y="10281"/>
                  </a:lnTo>
                  <a:lnTo>
                    <a:pt x="5141" y="7641"/>
                  </a:lnTo>
                  <a:lnTo>
                    <a:pt x="7641" y="7641"/>
                  </a:lnTo>
                  <a:lnTo>
                    <a:pt x="5141" y="7641"/>
                  </a:lnTo>
                  <a:lnTo>
                    <a:pt x="5141" y="5141"/>
                  </a:lnTo>
                  <a:lnTo>
                    <a:pt x="0" y="5141"/>
                  </a:lnTo>
                  <a:lnTo>
                    <a:pt x="2501" y="2501"/>
                  </a:lnTo>
                  <a:lnTo>
                    <a:pt x="2501" y="5141"/>
                  </a:lnTo>
                  <a:lnTo>
                    <a:pt x="2501" y="2501"/>
                  </a:lnTo>
                  <a:lnTo>
                    <a:pt x="5141" y="2501"/>
                  </a:lnTo>
                  <a:lnTo>
                    <a:pt x="5141" y="0"/>
                  </a:lnTo>
                  <a:lnTo>
                    <a:pt x="250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F64296C-A114-47C4-869E-0E9A4B854568}"/>
                </a:ext>
              </a:extLst>
            </p:cNvPr>
            <p:cNvSpPr/>
            <p:nvPr/>
          </p:nvSpPr>
          <p:spPr>
            <a:xfrm>
              <a:off x="7633073" y="3094329"/>
              <a:ext cx="97253" cy="125040"/>
            </a:xfrm>
            <a:custGeom>
              <a:avLst/>
              <a:gdLst>
                <a:gd name="connsiteX0" fmla="*/ 92807 w 97253"/>
                <a:gd name="connsiteY0" fmla="*/ 133654 h 125039"/>
                <a:gd name="connsiteX1" fmla="*/ 97948 w 97253"/>
                <a:gd name="connsiteY1" fmla="*/ 133654 h 125039"/>
                <a:gd name="connsiteX2" fmla="*/ 97948 w 97253"/>
                <a:gd name="connsiteY2" fmla="*/ 131014 h 125039"/>
                <a:gd name="connsiteX3" fmla="*/ 97948 w 97253"/>
                <a:gd name="connsiteY3" fmla="*/ 133654 h 125039"/>
                <a:gd name="connsiteX4" fmla="*/ 97948 w 97253"/>
                <a:gd name="connsiteY4" fmla="*/ 131014 h 125039"/>
                <a:gd name="connsiteX5" fmla="*/ 95447 w 97253"/>
                <a:gd name="connsiteY5" fmla="*/ 128513 h 125039"/>
                <a:gd name="connsiteX6" fmla="*/ 95447 w 97253"/>
                <a:gd name="connsiteY6" fmla="*/ 123373 h 125039"/>
                <a:gd name="connsiteX7" fmla="*/ 92807 w 97253"/>
                <a:gd name="connsiteY7" fmla="*/ 125873 h 125039"/>
                <a:gd name="connsiteX8" fmla="*/ 92807 w 97253"/>
                <a:gd name="connsiteY8" fmla="*/ 120733 h 125039"/>
                <a:gd name="connsiteX9" fmla="*/ 87667 w 97253"/>
                <a:gd name="connsiteY9" fmla="*/ 120733 h 125039"/>
                <a:gd name="connsiteX10" fmla="*/ 90307 w 97253"/>
                <a:gd name="connsiteY10" fmla="*/ 120733 h 125039"/>
                <a:gd name="connsiteX11" fmla="*/ 85027 w 97253"/>
                <a:gd name="connsiteY11" fmla="*/ 120733 h 125039"/>
                <a:gd name="connsiteX12" fmla="*/ 82526 w 97253"/>
                <a:gd name="connsiteY12" fmla="*/ 123373 h 125039"/>
                <a:gd name="connsiteX13" fmla="*/ 82526 w 97253"/>
                <a:gd name="connsiteY13" fmla="*/ 120733 h 125039"/>
                <a:gd name="connsiteX14" fmla="*/ 79887 w 97253"/>
                <a:gd name="connsiteY14" fmla="*/ 120733 h 125039"/>
                <a:gd name="connsiteX15" fmla="*/ 79887 w 97253"/>
                <a:gd name="connsiteY15" fmla="*/ 123373 h 125039"/>
                <a:gd name="connsiteX16" fmla="*/ 74746 w 97253"/>
                <a:gd name="connsiteY16" fmla="*/ 123373 h 125039"/>
                <a:gd name="connsiteX17" fmla="*/ 74746 w 97253"/>
                <a:gd name="connsiteY17" fmla="*/ 125873 h 125039"/>
                <a:gd name="connsiteX18" fmla="*/ 74746 w 97253"/>
                <a:gd name="connsiteY18" fmla="*/ 123373 h 125039"/>
                <a:gd name="connsiteX19" fmla="*/ 74746 w 97253"/>
                <a:gd name="connsiteY19" fmla="*/ 125873 h 125039"/>
                <a:gd name="connsiteX20" fmla="*/ 72245 w 97253"/>
                <a:gd name="connsiteY20" fmla="*/ 125873 h 125039"/>
                <a:gd name="connsiteX21" fmla="*/ 72245 w 97253"/>
                <a:gd name="connsiteY21" fmla="*/ 131014 h 125039"/>
                <a:gd name="connsiteX22" fmla="*/ 72245 w 97253"/>
                <a:gd name="connsiteY22" fmla="*/ 128513 h 125039"/>
                <a:gd name="connsiteX23" fmla="*/ 67105 w 97253"/>
                <a:gd name="connsiteY23" fmla="*/ 128513 h 125039"/>
                <a:gd name="connsiteX24" fmla="*/ 64465 w 97253"/>
                <a:gd name="connsiteY24" fmla="*/ 128513 h 125039"/>
                <a:gd name="connsiteX25" fmla="*/ 64465 w 97253"/>
                <a:gd name="connsiteY25" fmla="*/ 123373 h 125039"/>
                <a:gd name="connsiteX26" fmla="*/ 64465 w 97253"/>
                <a:gd name="connsiteY26" fmla="*/ 120733 h 125039"/>
                <a:gd name="connsiteX27" fmla="*/ 61964 w 97253"/>
                <a:gd name="connsiteY27" fmla="*/ 120733 h 125039"/>
                <a:gd name="connsiteX28" fmla="*/ 61964 w 97253"/>
                <a:gd name="connsiteY28" fmla="*/ 118232 h 125039"/>
                <a:gd name="connsiteX29" fmla="*/ 59325 w 97253"/>
                <a:gd name="connsiteY29" fmla="*/ 118232 h 125039"/>
                <a:gd name="connsiteX30" fmla="*/ 64465 w 97253"/>
                <a:gd name="connsiteY30" fmla="*/ 113092 h 125039"/>
                <a:gd name="connsiteX31" fmla="*/ 64465 w 97253"/>
                <a:gd name="connsiteY31" fmla="*/ 110591 h 125039"/>
                <a:gd name="connsiteX32" fmla="*/ 67105 w 97253"/>
                <a:gd name="connsiteY32" fmla="*/ 110591 h 125039"/>
                <a:gd name="connsiteX33" fmla="*/ 67105 w 97253"/>
                <a:gd name="connsiteY33" fmla="*/ 107951 h 125039"/>
                <a:gd name="connsiteX34" fmla="*/ 64465 w 97253"/>
                <a:gd name="connsiteY34" fmla="*/ 107951 h 125039"/>
                <a:gd name="connsiteX35" fmla="*/ 61964 w 97253"/>
                <a:gd name="connsiteY35" fmla="*/ 105450 h 125039"/>
                <a:gd name="connsiteX36" fmla="*/ 64465 w 97253"/>
                <a:gd name="connsiteY36" fmla="*/ 102811 h 125039"/>
                <a:gd name="connsiteX37" fmla="*/ 67105 w 97253"/>
                <a:gd name="connsiteY37" fmla="*/ 102811 h 125039"/>
                <a:gd name="connsiteX38" fmla="*/ 67105 w 97253"/>
                <a:gd name="connsiteY38" fmla="*/ 100310 h 125039"/>
                <a:gd name="connsiteX39" fmla="*/ 64465 w 97253"/>
                <a:gd name="connsiteY39" fmla="*/ 95169 h 125039"/>
                <a:gd name="connsiteX40" fmla="*/ 64465 w 97253"/>
                <a:gd name="connsiteY40" fmla="*/ 92529 h 125039"/>
                <a:gd name="connsiteX41" fmla="*/ 61964 w 97253"/>
                <a:gd name="connsiteY41" fmla="*/ 90029 h 125039"/>
                <a:gd name="connsiteX42" fmla="*/ 59325 w 97253"/>
                <a:gd name="connsiteY42" fmla="*/ 84888 h 125039"/>
                <a:gd name="connsiteX43" fmla="*/ 61964 w 97253"/>
                <a:gd name="connsiteY43" fmla="*/ 84888 h 125039"/>
                <a:gd name="connsiteX44" fmla="*/ 59325 w 97253"/>
                <a:gd name="connsiteY44" fmla="*/ 82248 h 125039"/>
                <a:gd name="connsiteX45" fmla="*/ 59325 w 97253"/>
                <a:gd name="connsiteY45" fmla="*/ 77108 h 125039"/>
                <a:gd name="connsiteX46" fmla="*/ 59325 w 97253"/>
                <a:gd name="connsiteY46" fmla="*/ 74607 h 125039"/>
                <a:gd name="connsiteX47" fmla="*/ 61964 w 97253"/>
                <a:gd name="connsiteY47" fmla="*/ 72106 h 125039"/>
                <a:gd name="connsiteX48" fmla="*/ 61964 w 97253"/>
                <a:gd name="connsiteY48" fmla="*/ 69467 h 125039"/>
                <a:gd name="connsiteX49" fmla="*/ 67105 w 97253"/>
                <a:gd name="connsiteY49" fmla="*/ 69467 h 125039"/>
                <a:gd name="connsiteX50" fmla="*/ 67105 w 97253"/>
                <a:gd name="connsiteY50" fmla="*/ 66966 h 125039"/>
                <a:gd name="connsiteX51" fmla="*/ 64465 w 97253"/>
                <a:gd name="connsiteY51" fmla="*/ 66966 h 125039"/>
                <a:gd name="connsiteX52" fmla="*/ 61964 w 97253"/>
                <a:gd name="connsiteY52" fmla="*/ 61686 h 125039"/>
                <a:gd name="connsiteX53" fmla="*/ 61964 w 97253"/>
                <a:gd name="connsiteY53" fmla="*/ 59186 h 125039"/>
                <a:gd name="connsiteX54" fmla="*/ 51544 w 97253"/>
                <a:gd name="connsiteY54" fmla="*/ 56546 h 125039"/>
                <a:gd name="connsiteX55" fmla="*/ 54184 w 97253"/>
                <a:gd name="connsiteY55" fmla="*/ 51405 h 125039"/>
                <a:gd name="connsiteX56" fmla="*/ 49043 w 97253"/>
                <a:gd name="connsiteY56" fmla="*/ 51405 h 125039"/>
                <a:gd name="connsiteX57" fmla="*/ 46404 w 97253"/>
                <a:gd name="connsiteY57" fmla="*/ 54045 h 125039"/>
                <a:gd name="connsiteX58" fmla="*/ 46404 w 97253"/>
                <a:gd name="connsiteY58" fmla="*/ 48905 h 125039"/>
                <a:gd name="connsiteX59" fmla="*/ 46404 w 97253"/>
                <a:gd name="connsiteY59" fmla="*/ 46404 h 125039"/>
                <a:gd name="connsiteX60" fmla="*/ 49043 w 97253"/>
                <a:gd name="connsiteY60" fmla="*/ 46404 h 125039"/>
                <a:gd name="connsiteX61" fmla="*/ 49043 w 97253"/>
                <a:gd name="connsiteY61" fmla="*/ 43764 h 125039"/>
                <a:gd name="connsiteX62" fmla="*/ 54184 w 97253"/>
                <a:gd name="connsiteY62" fmla="*/ 43764 h 125039"/>
                <a:gd name="connsiteX63" fmla="*/ 54184 w 97253"/>
                <a:gd name="connsiteY63" fmla="*/ 38623 h 125039"/>
                <a:gd name="connsiteX64" fmla="*/ 54184 w 97253"/>
                <a:gd name="connsiteY64" fmla="*/ 36123 h 125039"/>
                <a:gd name="connsiteX65" fmla="*/ 49043 w 97253"/>
                <a:gd name="connsiteY65" fmla="*/ 30982 h 125039"/>
                <a:gd name="connsiteX66" fmla="*/ 43764 w 97253"/>
                <a:gd name="connsiteY66" fmla="*/ 30982 h 125039"/>
                <a:gd name="connsiteX67" fmla="*/ 43764 w 97253"/>
                <a:gd name="connsiteY67" fmla="*/ 28342 h 125039"/>
                <a:gd name="connsiteX68" fmla="*/ 38623 w 97253"/>
                <a:gd name="connsiteY68" fmla="*/ 28342 h 125039"/>
                <a:gd name="connsiteX69" fmla="*/ 38623 w 97253"/>
                <a:gd name="connsiteY69" fmla="*/ 30982 h 125039"/>
                <a:gd name="connsiteX70" fmla="*/ 36123 w 97253"/>
                <a:gd name="connsiteY70" fmla="*/ 33483 h 125039"/>
                <a:gd name="connsiteX71" fmla="*/ 36123 w 97253"/>
                <a:gd name="connsiteY71" fmla="*/ 30982 h 125039"/>
                <a:gd name="connsiteX72" fmla="*/ 33483 w 97253"/>
                <a:gd name="connsiteY72" fmla="*/ 33483 h 125039"/>
                <a:gd name="connsiteX73" fmla="*/ 33483 w 97253"/>
                <a:gd name="connsiteY73" fmla="*/ 30982 h 125039"/>
                <a:gd name="connsiteX74" fmla="*/ 28342 w 97253"/>
                <a:gd name="connsiteY74" fmla="*/ 30982 h 125039"/>
                <a:gd name="connsiteX75" fmla="*/ 28342 w 97253"/>
                <a:gd name="connsiteY75" fmla="*/ 28342 h 125039"/>
                <a:gd name="connsiteX76" fmla="*/ 23202 w 97253"/>
                <a:gd name="connsiteY76" fmla="*/ 28342 h 125039"/>
                <a:gd name="connsiteX77" fmla="*/ 23202 w 97253"/>
                <a:gd name="connsiteY77" fmla="*/ 23202 h 125039"/>
                <a:gd name="connsiteX78" fmla="*/ 18061 w 97253"/>
                <a:gd name="connsiteY78" fmla="*/ 23202 h 125039"/>
                <a:gd name="connsiteX79" fmla="*/ 18061 w 97253"/>
                <a:gd name="connsiteY79" fmla="*/ 25842 h 125039"/>
                <a:gd name="connsiteX80" fmla="*/ 12921 w 97253"/>
                <a:gd name="connsiteY80" fmla="*/ 25842 h 125039"/>
                <a:gd name="connsiteX81" fmla="*/ 15422 w 97253"/>
                <a:gd name="connsiteY81" fmla="*/ 28342 h 125039"/>
                <a:gd name="connsiteX82" fmla="*/ 10281 w 97253"/>
                <a:gd name="connsiteY82" fmla="*/ 28342 h 125039"/>
                <a:gd name="connsiteX83" fmla="*/ 10281 w 97253"/>
                <a:gd name="connsiteY83" fmla="*/ 30982 h 125039"/>
                <a:gd name="connsiteX84" fmla="*/ 7780 w 97253"/>
                <a:gd name="connsiteY84" fmla="*/ 30982 h 125039"/>
                <a:gd name="connsiteX85" fmla="*/ 5141 w 97253"/>
                <a:gd name="connsiteY85" fmla="*/ 33483 h 125039"/>
                <a:gd name="connsiteX86" fmla="*/ 2640 w 97253"/>
                <a:gd name="connsiteY86" fmla="*/ 30982 h 125039"/>
                <a:gd name="connsiteX87" fmla="*/ 2640 w 97253"/>
                <a:gd name="connsiteY87" fmla="*/ 28342 h 125039"/>
                <a:gd name="connsiteX88" fmla="*/ 5141 w 97253"/>
                <a:gd name="connsiteY88" fmla="*/ 23202 h 125039"/>
                <a:gd name="connsiteX89" fmla="*/ 5141 w 97253"/>
                <a:gd name="connsiteY89" fmla="*/ 18061 h 125039"/>
                <a:gd name="connsiteX90" fmla="*/ 2640 w 97253"/>
                <a:gd name="connsiteY90" fmla="*/ 18061 h 125039"/>
                <a:gd name="connsiteX91" fmla="*/ 2640 w 97253"/>
                <a:gd name="connsiteY91" fmla="*/ 15561 h 125039"/>
                <a:gd name="connsiteX92" fmla="*/ 5141 w 97253"/>
                <a:gd name="connsiteY92" fmla="*/ 12921 h 125039"/>
                <a:gd name="connsiteX93" fmla="*/ 5141 w 97253"/>
                <a:gd name="connsiteY93" fmla="*/ 10420 h 125039"/>
                <a:gd name="connsiteX94" fmla="*/ 5141 w 97253"/>
                <a:gd name="connsiteY94" fmla="*/ 12921 h 125039"/>
                <a:gd name="connsiteX95" fmla="*/ 5141 w 97253"/>
                <a:gd name="connsiteY95" fmla="*/ 10420 h 125039"/>
                <a:gd name="connsiteX96" fmla="*/ 2640 w 97253"/>
                <a:gd name="connsiteY96" fmla="*/ 10420 h 125039"/>
                <a:gd name="connsiteX97" fmla="*/ 2640 w 97253"/>
                <a:gd name="connsiteY97" fmla="*/ 5141 h 125039"/>
                <a:gd name="connsiteX98" fmla="*/ 0 w 97253"/>
                <a:gd name="connsiteY98" fmla="*/ 5141 h 125039"/>
                <a:gd name="connsiteX99" fmla="*/ 0 w 97253"/>
                <a:gd name="connsiteY99" fmla="*/ 0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125039">
                  <a:moveTo>
                    <a:pt x="92807" y="133654"/>
                  </a:moveTo>
                  <a:lnTo>
                    <a:pt x="97948" y="133654"/>
                  </a:lnTo>
                  <a:lnTo>
                    <a:pt x="97948" y="131014"/>
                  </a:lnTo>
                  <a:lnTo>
                    <a:pt x="97948" y="133654"/>
                  </a:lnTo>
                  <a:lnTo>
                    <a:pt x="97948" y="131014"/>
                  </a:lnTo>
                  <a:lnTo>
                    <a:pt x="95447" y="128513"/>
                  </a:lnTo>
                  <a:lnTo>
                    <a:pt x="95447" y="123373"/>
                  </a:lnTo>
                  <a:lnTo>
                    <a:pt x="92807" y="125873"/>
                  </a:lnTo>
                  <a:lnTo>
                    <a:pt x="92807" y="120733"/>
                  </a:lnTo>
                  <a:lnTo>
                    <a:pt x="87667" y="120733"/>
                  </a:lnTo>
                  <a:lnTo>
                    <a:pt x="90307" y="120733"/>
                  </a:lnTo>
                  <a:lnTo>
                    <a:pt x="85027" y="120733"/>
                  </a:lnTo>
                  <a:lnTo>
                    <a:pt x="82526" y="123373"/>
                  </a:lnTo>
                  <a:lnTo>
                    <a:pt x="82526" y="120733"/>
                  </a:lnTo>
                  <a:lnTo>
                    <a:pt x="79887" y="120733"/>
                  </a:lnTo>
                  <a:lnTo>
                    <a:pt x="79887" y="123373"/>
                  </a:lnTo>
                  <a:lnTo>
                    <a:pt x="74746" y="123373"/>
                  </a:lnTo>
                  <a:lnTo>
                    <a:pt x="74746" y="125873"/>
                  </a:lnTo>
                  <a:lnTo>
                    <a:pt x="74746" y="123373"/>
                  </a:lnTo>
                  <a:lnTo>
                    <a:pt x="74746" y="125873"/>
                  </a:lnTo>
                  <a:lnTo>
                    <a:pt x="72245" y="125873"/>
                  </a:lnTo>
                  <a:lnTo>
                    <a:pt x="72245" y="131014"/>
                  </a:lnTo>
                  <a:lnTo>
                    <a:pt x="72245" y="128513"/>
                  </a:lnTo>
                  <a:lnTo>
                    <a:pt x="67105" y="128513"/>
                  </a:lnTo>
                  <a:lnTo>
                    <a:pt x="64465" y="128513"/>
                  </a:lnTo>
                  <a:lnTo>
                    <a:pt x="64465" y="123373"/>
                  </a:lnTo>
                  <a:lnTo>
                    <a:pt x="64465" y="120733"/>
                  </a:lnTo>
                  <a:lnTo>
                    <a:pt x="61964" y="120733"/>
                  </a:lnTo>
                  <a:lnTo>
                    <a:pt x="61964" y="118232"/>
                  </a:lnTo>
                  <a:lnTo>
                    <a:pt x="59325" y="118232"/>
                  </a:lnTo>
                  <a:lnTo>
                    <a:pt x="64465" y="113092"/>
                  </a:lnTo>
                  <a:lnTo>
                    <a:pt x="64465" y="110591"/>
                  </a:lnTo>
                  <a:lnTo>
                    <a:pt x="67105" y="110591"/>
                  </a:lnTo>
                  <a:lnTo>
                    <a:pt x="67105" y="107951"/>
                  </a:lnTo>
                  <a:lnTo>
                    <a:pt x="64465" y="107951"/>
                  </a:lnTo>
                  <a:lnTo>
                    <a:pt x="61964" y="105450"/>
                  </a:lnTo>
                  <a:lnTo>
                    <a:pt x="64465" y="102811"/>
                  </a:lnTo>
                  <a:lnTo>
                    <a:pt x="67105" y="102811"/>
                  </a:lnTo>
                  <a:lnTo>
                    <a:pt x="67105" y="100310"/>
                  </a:lnTo>
                  <a:lnTo>
                    <a:pt x="64465" y="95169"/>
                  </a:lnTo>
                  <a:lnTo>
                    <a:pt x="64465" y="92529"/>
                  </a:lnTo>
                  <a:lnTo>
                    <a:pt x="61964" y="90029"/>
                  </a:lnTo>
                  <a:lnTo>
                    <a:pt x="59325" y="84888"/>
                  </a:lnTo>
                  <a:lnTo>
                    <a:pt x="61964" y="84888"/>
                  </a:lnTo>
                  <a:lnTo>
                    <a:pt x="59325" y="82248"/>
                  </a:lnTo>
                  <a:lnTo>
                    <a:pt x="59325" y="77108"/>
                  </a:lnTo>
                  <a:lnTo>
                    <a:pt x="59325" y="74607"/>
                  </a:lnTo>
                  <a:lnTo>
                    <a:pt x="61964" y="72106"/>
                  </a:lnTo>
                  <a:lnTo>
                    <a:pt x="61964" y="69467"/>
                  </a:lnTo>
                  <a:lnTo>
                    <a:pt x="67105" y="69467"/>
                  </a:lnTo>
                  <a:lnTo>
                    <a:pt x="67105" y="66966"/>
                  </a:lnTo>
                  <a:lnTo>
                    <a:pt x="64465" y="66966"/>
                  </a:lnTo>
                  <a:lnTo>
                    <a:pt x="61964" y="61686"/>
                  </a:lnTo>
                  <a:lnTo>
                    <a:pt x="61964" y="59186"/>
                  </a:lnTo>
                  <a:lnTo>
                    <a:pt x="51544" y="56546"/>
                  </a:lnTo>
                  <a:lnTo>
                    <a:pt x="54184" y="51405"/>
                  </a:lnTo>
                  <a:lnTo>
                    <a:pt x="49043" y="51405"/>
                  </a:lnTo>
                  <a:lnTo>
                    <a:pt x="46404" y="54045"/>
                  </a:lnTo>
                  <a:lnTo>
                    <a:pt x="46404" y="48905"/>
                  </a:lnTo>
                  <a:lnTo>
                    <a:pt x="46404" y="46404"/>
                  </a:lnTo>
                  <a:lnTo>
                    <a:pt x="49043" y="46404"/>
                  </a:lnTo>
                  <a:lnTo>
                    <a:pt x="49043" y="43764"/>
                  </a:lnTo>
                  <a:lnTo>
                    <a:pt x="54184" y="43764"/>
                  </a:lnTo>
                  <a:lnTo>
                    <a:pt x="54184" y="38623"/>
                  </a:lnTo>
                  <a:lnTo>
                    <a:pt x="54184" y="36123"/>
                  </a:lnTo>
                  <a:lnTo>
                    <a:pt x="49043" y="30982"/>
                  </a:lnTo>
                  <a:lnTo>
                    <a:pt x="43764" y="30982"/>
                  </a:lnTo>
                  <a:lnTo>
                    <a:pt x="43764" y="28342"/>
                  </a:lnTo>
                  <a:lnTo>
                    <a:pt x="38623" y="28342"/>
                  </a:lnTo>
                  <a:lnTo>
                    <a:pt x="38623" y="30982"/>
                  </a:lnTo>
                  <a:lnTo>
                    <a:pt x="36123" y="33483"/>
                  </a:lnTo>
                  <a:lnTo>
                    <a:pt x="36123" y="30982"/>
                  </a:lnTo>
                  <a:lnTo>
                    <a:pt x="33483" y="33483"/>
                  </a:lnTo>
                  <a:lnTo>
                    <a:pt x="33483" y="30982"/>
                  </a:lnTo>
                  <a:lnTo>
                    <a:pt x="28342" y="30982"/>
                  </a:lnTo>
                  <a:lnTo>
                    <a:pt x="28342" y="28342"/>
                  </a:lnTo>
                  <a:lnTo>
                    <a:pt x="23202" y="28342"/>
                  </a:lnTo>
                  <a:lnTo>
                    <a:pt x="23202" y="23202"/>
                  </a:lnTo>
                  <a:lnTo>
                    <a:pt x="18061" y="23202"/>
                  </a:lnTo>
                  <a:lnTo>
                    <a:pt x="18061" y="25842"/>
                  </a:lnTo>
                  <a:lnTo>
                    <a:pt x="12921" y="25842"/>
                  </a:lnTo>
                  <a:lnTo>
                    <a:pt x="15422" y="28342"/>
                  </a:lnTo>
                  <a:lnTo>
                    <a:pt x="10281" y="28342"/>
                  </a:lnTo>
                  <a:lnTo>
                    <a:pt x="10281" y="30982"/>
                  </a:lnTo>
                  <a:lnTo>
                    <a:pt x="7780" y="30982"/>
                  </a:lnTo>
                  <a:lnTo>
                    <a:pt x="5141" y="33483"/>
                  </a:lnTo>
                  <a:lnTo>
                    <a:pt x="2640" y="30982"/>
                  </a:lnTo>
                  <a:lnTo>
                    <a:pt x="2640" y="28342"/>
                  </a:lnTo>
                  <a:lnTo>
                    <a:pt x="5141" y="23202"/>
                  </a:lnTo>
                  <a:lnTo>
                    <a:pt x="5141" y="18061"/>
                  </a:lnTo>
                  <a:lnTo>
                    <a:pt x="2640" y="18061"/>
                  </a:lnTo>
                  <a:lnTo>
                    <a:pt x="2640" y="15561"/>
                  </a:lnTo>
                  <a:lnTo>
                    <a:pt x="5141" y="12921"/>
                  </a:lnTo>
                  <a:lnTo>
                    <a:pt x="5141" y="10420"/>
                  </a:lnTo>
                  <a:lnTo>
                    <a:pt x="5141" y="12921"/>
                  </a:lnTo>
                  <a:lnTo>
                    <a:pt x="5141" y="10420"/>
                  </a:lnTo>
                  <a:lnTo>
                    <a:pt x="2640" y="10420"/>
                  </a:lnTo>
                  <a:lnTo>
                    <a:pt x="2640" y="5141"/>
                  </a:lnTo>
                  <a:lnTo>
                    <a:pt x="0" y="514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AE6C8657-4347-471C-82BD-F1CD48F7B9E4}"/>
                </a:ext>
              </a:extLst>
            </p:cNvPr>
            <p:cNvSpPr/>
            <p:nvPr/>
          </p:nvSpPr>
          <p:spPr>
            <a:xfrm>
              <a:off x="7620152" y="2958314"/>
              <a:ext cx="41680" cy="125040"/>
            </a:xfrm>
            <a:custGeom>
              <a:avLst/>
              <a:gdLst>
                <a:gd name="connsiteX0" fmla="*/ 12921 w 41679"/>
                <a:gd name="connsiteY0" fmla="*/ 136016 h 125039"/>
                <a:gd name="connsiteX1" fmla="*/ 10281 w 41679"/>
                <a:gd name="connsiteY1" fmla="*/ 136016 h 125039"/>
                <a:gd name="connsiteX2" fmla="*/ 10281 w 41679"/>
                <a:gd name="connsiteY2" fmla="*/ 138516 h 125039"/>
                <a:gd name="connsiteX3" fmla="*/ 10281 w 41679"/>
                <a:gd name="connsiteY3" fmla="*/ 136016 h 125039"/>
                <a:gd name="connsiteX4" fmla="*/ 7780 w 41679"/>
                <a:gd name="connsiteY4" fmla="*/ 133376 h 125039"/>
                <a:gd name="connsiteX5" fmla="*/ 10281 w 41679"/>
                <a:gd name="connsiteY5" fmla="*/ 130875 h 125039"/>
                <a:gd name="connsiteX6" fmla="*/ 10281 w 41679"/>
                <a:gd name="connsiteY6" fmla="*/ 133376 h 125039"/>
                <a:gd name="connsiteX7" fmla="*/ 12921 w 41679"/>
                <a:gd name="connsiteY7" fmla="*/ 136016 h 125039"/>
                <a:gd name="connsiteX8" fmla="*/ 15561 w 41679"/>
                <a:gd name="connsiteY8" fmla="*/ 136016 h 125039"/>
                <a:gd name="connsiteX9" fmla="*/ 15561 w 41679"/>
                <a:gd name="connsiteY9" fmla="*/ 133376 h 125039"/>
                <a:gd name="connsiteX10" fmla="*/ 18061 w 41679"/>
                <a:gd name="connsiteY10" fmla="*/ 133376 h 125039"/>
                <a:gd name="connsiteX11" fmla="*/ 18061 w 41679"/>
                <a:gd name="connsiteY11" fmla="*/ 138516 h 125039"/>
                <a:gd name="connsiteX12" fmla="*/ 20701 w 41679"/>
                <a:gd name="connsiteY12" fmla="*/ 138516 h 125039"/>
                <a:gd name="connsiteX13" fmla="*/ 25842 w 41679"/>
                <a:gd name="connsiteY13" fmla="*/ 138516 h 125039"/>
                <a:gd name="connsiteX14" fmla="*/ 28342 w 41679"/>
                <a:gd name="connsiteY14" fmla="*/ 138516 h 125039"/>
                <a:gd name="connsiteX15" fmla="*/ 25842 w 41679"/>
                <a:gd name="connsiteY15" fmla="*/ 136016 h 125039"/>
                <a:gd name="connsiteX16" fmla="*/ 28342 w 41679"/>
                <a:gd name="connsiteY16" fmla="*/ 133376 h 125039"/>
                <a:gd name="connsiteX17" fmla="*/ 28342 w 41679"/>
                <a:gd name="connsiteY17" fmla="*/ 128374 h 125039"/>
                <a:gd name="connsiteX18" fmla="*/ 25842 w 41679"/>
                <a:gd name="connsiteY18" fmla="*/ 128374 h 125039"/>
                <a:gd name="connsiteX19" fmla="*/ 28342 w 41679"/>
                <a:gd name="connsiteY19" fmla="*/ 125734 h 125039"/>
                <a:gd name="connsiteX20" fmla="*/ 28342 w 41679"/>
                <a:gd name="connsiteY20" fmla="*/ 123234 h 125039"/>
                <a:gd name="connsiteX21" fmla="*/ 23202 w 41679"/>
                <a:gd name="connsiteY21" fmla="*/ 118093 h 125039"/>
                <a:gd name="connsiteX22" fmla="*/ 25842 w 41679"/>
                <a:gd name="connsiteY22" fmla="*/ 118093 h 125039"/>
                <a:gd name="connsiteX23" fmla="*/ 25842 w 41679"/>
                <a:gd name="connsiteY23" fmla="*/ 115453 h 125039"/>
                <a:gd name="connsiteX24" fmla="*/ 28342 w 41679"/>
                <a:gd name="connsiteY24" fmla="*/ 118093 h 125039"/>
                <a:gd name="connsiteX25" fmla="*/ 33483 w 41679"/>
                <a:gd name="connsiteY25" fmla="*/ 118093 h 125039"/>
                <a:gd name="connsiteX26" fmla="*/ 33483 w 41679"/>
                <a:gd name="connsiteY26" fmla="*/ 115453 h 125039"/>
                <a:gd name="connsiteX27" fmla="*/ 36123 w 41679"/>
                <a:gd name="connsiteY27" fmla="*/ 115453 h 125039"/>
                <a:gd name="connsiteX28" fmla="*/ 36123 w 41679"/>
                <a:gd name="connsiteY28" fmla="*/ 112953 h 125039"/>
                <a:gd name="connsiteX29" fmla="*/ 38762 w 41679"/>
                <a:gd name="connsiteY29" fmla="*/ 112953 h 125039"/>
                <a:gd name="connsiteX30" fmla="*/ 38762 w 41679"/>
                <a:gd name="connsiteY30" fmla="*/ 110313 h 125039"/>
                <a:gd name="connsiteX31" fmla="*/ 33483 w 41679"/>
                <a:gd name="connsiteY31" fmla="*/ 110313 h 125039"/>
                <a:gd name="connsiteX32" fmla="*/ 33483 w 41679"/>
                <a:gd name="connsiteY32" fmla="*/ 107812 h 125039"/>
                <a:gd name="connsiteX33" fmla="*/ 30982 w 41679"/>
                <a:gd name="connsiteY33" fmla="*/ 107812 h 125039"/>
                <a:gd name="connsiteX34" fmla="*/ 28342 w 41679"/>
                <a:gd name="connsiteY34" fmla="*/ 105172 h 125039"/>
                <a:gd name="connsiteX35" fmla="*/ 28342 w 41679"/>
                <a:gd name="connsiteY35" fmla="*/ 107812 h 125039"/>
                <a:gd name="connsiteX36" fmla="*/ 28342 w 41679"/>
                <a:gd name="connsiteY36" fmla="*/ 105172 h 125039"/>
                <a:gd name="connsiteX37" fmla="*/ 25842 w 41679"/>
                <a:gd name="connsiteY37" fmla="*/ 102672 h 125039"/>
                <a:gd name="connsiteX38" fmla="*/ 23202 w 41679"/>
                <a:gd name="connsiteY38" fmla="*/ 102672 h 125039"/>
                <a:gd name="connsiteX39" fmla="*/ 23202 w 41679"/>
                <a:gd name="connsiteY39" fmla="*/ 100032 h 125039"/>
                <a:gd name="connsiteX40" fmla="*/ 23202 w 41679"/>
                <a:gd name="connsiteY40" fmla="*/ 102672 h 125039"/>
                <a:gd name="connsiteX41" fmla="*/ 20701 w 41679"/>
                <a:gd name="connsiteY41" fmla="*/ 102672 h 125039"/>
                <a:gd name="connsiteX42" fmla="*/ 20701 w 41679"/>
                <a:gd name="connsiteY42" fmla="*/ 100032 h 125039"/>
                <a:gd name="connsiteX43" fmla="*/ 15561 w 41679"/>
                <a:gd name="connsiteY43" fmla="*/ 100032 h 125039"/>
                <a:gd name="connsiteX44" fmla="*/ 12921 w 41679"/>
                <a:gd name="connsiteY44" fmla="*/ 100032 h 125039"/>
                <a:gd name="connsiteX45" fmla="*/ 12921 w 41679"/>
                <a:gd name="connsiteY45" fmla="*/ 97531 h 125039"/>
                <a:gd name="connsiteX46" fmla="*/ 10281 w 41679"/>
                <a:gd name="connsiteY46" fmla="*/ 97531 h 125039"/>
                <a:gd name="connsiteX47" fmla="*/ 10281 w 41679"/>
                <a:gd name="connsiteY47" fmla="*/ 94891 h 125039"/>
                <a:gd name="connsiteX48" fmla="*/ 5141 w 41679"/>
                <a:gd name="connsiteY48" fmla="*/ 94891 h 125039"/>
                <a:gd name="connsiteX49" fmla="*/ 2501 w 41679"/>
                <a:gd name="connsiteY49" fmla="*/ 94891 h 125039"/>
                <a:gd name="connsiteX50" fmla="*/ 2501 w 41679"/>
                <a:gd name="connsiteY50" fmla="*/ 89890 h 125039"/>
                <a:gd name="connsiteX51" fmla="*/ 5141 w 41679"/>
                <a:gd name="connsiteY51" fmla="*/ 89890 h 125039"/>
                <a:gd name="connsiteX52" fmla="*/ 5141 w 41679"/>
                <a:gd name="connsiteY52" fmla="*/ 87250 h 125039"/>
                <a:gd name="connsiteX53" fmla="*/ 0 w 41679"/>
                <a:gd name="connsiteY53" fmla="*/ 87250 h 125039"/>
                <a:gd name="connsiteX54" fmla="*/ 0 w 41679"/>
                <a:gd name="connsiteY54" fmla="*/ 84749 h 125039"/>
                <a:gd name="connsiteX55" fmla="*/ 5141 w 41679"/>
                <a:gd name="connsiteY55" fmla="*/ 82110 h 125039"/>
                <a:gd name="connsiteX56" fmla="*/ 7780 w 41679"/>
                <a:gd name="connsiteY56" fmla="*/ 82110 h 125039"/>
                <a:gd name="connsiteX57" fmla="*/ 7780 w 41679"/>
                <a:gd name="connsiteY57" fmla="*/ 76969 h 125039"/>
                <a:gd name="connsiteX58" fmla="*/ 7780 w 41679"/>
                <a:gd name="connsiteY58" fmla="*/ 71828 h 125039"/>
                <a:gd name="connsiteX59" fmla="*/ 7780 w 41679"/>
                <a:gd name="connsiteY59" fmla="*/ 66688 h 125039"/>
                <a:gd name="connsiteX60" fmla="*/ 7780 w 41679"/>
                <a:gd name="connsiteY60" fmla="*/ 64187 h 125039"/>
                <a:gd name="connsiteX61" fmla="*/ 10281 w 41679"/>
                <a:gd name="connsiteY61" fmla="*/ 64187 h 125039"/>
                <a:gd name="connsiteX62" fmla="*/ 10281 w 41679"/>
                <a:gd name="connsiteY62" fmla="*/ 59047 h 125039"/>
                <a:gd name="connsiteX63" fmla="*/ 15561 w 41679"/>
                <a:gd name="connsiteY63" fmla="*/ 59047 h 125039"/>
                <a:gd name="connsiteX64" fmla="*/ 15561 w 41679"/>
                <a:gd name="connsiteY64" fmla="*/ 53906 h 125039"/>
                <a:gd name="connsiteX65" fmla="*/ 18061 w 41679"/>
                <a:gd name="connsiteY65" fmla="*/ 53906 h 125039"/>
                <a:gd name="connsiteX66" fmla="*/ 18061 w 41679"/>
                <a:gd name="connsiteY66" fmla="*/ 56407 h 125039"/>
                <a:gd name="connsiteX67" fmla="*/ 20701 w 41679"/>
                <a:gd name="connsiteY67" fmla="*/ 51266 h 125039"/>
                <a:gd name="connsiteX68" fmla="*/ 20701 w 41679"/>
                <a:gd name="connsiteY68" fmla="*/ 46265 h 125039"/>
                <a:gd name="connsiteX69" fmla="*/ 23202 w 41679"/>
                <a:gd name="connsiteY69" fmla="*/ 48766 h 125039"/>
                <a:gd name="connsiteX70" fmla="*/ 25842 w 41679"/>
                <a:gd name="connsiteY70" fmla="*/ 48766 h 125039"/>
                <a:gd name="connsiteX71" fmla="*/ 28342 w 41679"/>
                <a:gd name="connsiteY71" fmla="*/ 51266 h 125039"/>
                <a:gd name="connsiteX72" fmla="*/ 33483 w 41679"/>
                <a:gd name="connsiteY72" fmla="*/ 51266 h 125039"/>
                <a:gd name="connsiteX73" fmla="*/ 33483 w 41679"/>
                <a:gd name="connsiteY73" fmla="*/ 48766 h 125039"/>
                <a:gd name="connsiteX74" fmla="*/ 30982 w 41679"/>
                <a:gd name="connsiteY74" fmla="*/ 48766 h 125039"/>
                <a:gd name="connsiteX75" fmla="*/ 30982 w 41679"/>
                <a:gd name="connsiteY75" fmla="*/ 46265 h 125039"/>
                <a:gd name="connsiteX76" fmla="*/ 36123 w 41679"/>
                <a:gd name="connsiteY76" fmla="*/ 46265 h 125039"/>
                <a:gd name="connsiteX77" fmla="*/ 36123 w 41679"/>
                <a:gd name="connsiteY77" fmla="*/ 43625 h 125039"/>
                <a:gd name="connsiteX78" fmla="*/ 38762 w 41679"/>
                <a:gd name="connsiteY78" fmla="*/ 43625 h 125039"/>
                <a:gd name="connsiteX79" fmla="*/ 41263 w 41679"/>
                <a:gd name="connsiteY79" fmla="*/ 41124 h 125039"/>
                <a:gd name="connsiteX80" fmla="*/ 41263 w 41679"/>
                <a:gd name="connsiteY80" fmla="*/ 35845 h 125039"/>
                <a:gd name="connsiteX81" fmla="*/ 43903 w 41679"/>
                <a:gd name="connsiteY81" fmla="*/ 35845 h 125039"/>
                <a:gd name="connsiteX82" fmla="*/ 43903 w 41679"/>
                <a:gd name="connsiteY82" fmla="*/ 33344 h 125039"/>
                <a:gd name="connsiteX83" fmla="*/ 46404 w 41679"/>
                <a:gd name="connsiteY83" fmla="*/ 33344 h 125039"/>
                <a:gd name="connsiteX84" fmla="*/ 46404 w 41679"/>
                <a:gd name="connsiteY84" fmla="*/ 28204 h 125039"/>
                <a:gd name="connsiteX85" fmla="*/ 46404 w 41679"/>
                <a:gd name="connsiteY85" fmla="*/ 25564 h 125039"/>
                <a:gd name="connsiteX86" fmla="*/ 43903 w 41679"/>
                <a:gd name="connsiteY86" fmla="*/ 25564 h 125039"/>
                <a:gd name="connsiteX87" fmla="*/ 43903 w 41679"/>
                <a:gd name="connsiteY87" fmla="*/ 23063 h 125039"/>
                <a:gd name="connsiteX88" fmla="*/ 46404 w 41679"/>
                <a:gd name="connsiteY88" fmla="*/ 23063 h 125039"/>
                <a:gd name="connsiteX89" fmla="*/ 51544 w 41679"/>
                <a:gd name="connsiteY89" fmla="*/ 17922 h 125039"/>
                <a:gd name="connsiteX90" fmla="*/ 54184 w 41679"/>
                <a:gd name="connsiteY90" fmla="*/ 12782 h 125039"/>
                <a:gd name="connsiteX91" fmla="*/ 54184 w 41679"/>
                <a:gd name="connsiteY91" fmla="*/ 10281 h 125039"/>
                <a:gd name="connsiteX92" fmla="*/ 54184 w 41679"/>
                <a:gd name="connsiteY92" fmla="*/ 2501 h 125039"/>
                <a:gd name="connsiteX93" fmla="*/ 51544 w 41679"/>
                <a:gd name="connsiteY93" fmla="*/ 2501 h 125039"/>
                <a:gd name="connsiteX94" fmla="*/ 51544 w 41679"/>
                <a:gd name="connsiteY94" fmla="*/ 5141 h 125039"/>
                <a:gd name="connsiteX95" fmla="*/ 49043 w 41679"/>
                <a:gd name="connsiteY95" fmla="*/ 2501 h 125039"/>
                <a:gd name="connsiteX96" fmla="*/ 49043 w 41679"/>
                <a:gd name="connsiteY96" fmla="*/ 0 h 125039"/>
                <a:gd name="connsiteX97" fmla="*/ 51544 w 41679"/>
                <a:gd name="connsiteY97" fmla="*/ 0 h 125039"/>
                <a:gd name="connsiteX98" fmla="*/ 49043 w 41679"/>
                <a:gd name="connsiteY98" fmla="*/ 0 h 125039"/>
                <a:gd name="connsiteX99" fmla="*/ 51544 w 41679"/>
                <a:gd name="connsiteY99" fmla="*/ 0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125039">
                  <a:moveTo>
                    <a:pt x="12921" y="136016"/>
                  </a:moveTo>
                  <a:lnTo>
                    <a:pt x="10281" y="136016"/>
                  </a:lnTo>
                  <a:lnTo>
                    <a:pt x="10281" y="138516"/>
                  </a:lnTo>
                  <a:lnTo>
                    <a:pt x="10281" y="136016"/>
                  </a:lnTo>
                  <a:lnTo>
                    <a:pt x="7780" y="133376"/>
                  </a:lnTo>
                  <a:lnTo>
                    <a:pt x="10281" y="130875"/>
                  </a:lnTo>
                  <a:lnTo>
                    <a:pt x="10281" y="133376"/>
                  </a:lnTo>
                  <a:lnTo>
                    <a:pt x="12921" y="136016"/>
                  </a:lnTo>
                  <a:lnTo>
                    <a:pt x="15561" y="136016"/>
                  </a:lnTo>
                  <a:lnTo>
                    <a:pt x="15561" y="133376"/>
                  </a:lnTo>
                  <a:lnTo>
                    <a:pt x="18061" y="133376"/>
                  </a:lnTo>
                  <a:lnTo>
                    <a:pt x="18061" y="138516"/>
                  </a:lnTo>
                  <a:lnTo>
                    <a:pt x="20701" y="138516"/>
                  </a:lnTo>
                  <a:lnTo>
                    <a:pt x="25842" y="138516"/>
                  </a:lnTo>
                  <a:lnTo>
                    <a:pt x="28342" y="138516"/>
                  </a:lnTo>
                  <a:lnTo>
                    <a:pt x="25842" y="136016"/>
                  </a:lnTo>
                  <a:lnTo>
                    <a:pt x="28342" y="133376"/>
                  </a:lnTo>
                  <a:lnTo>
                    <a:pt x="28342" y="128374"/>
                  </a:lnTo>
                  <a:lnTo>
                    <a:pt x="25842" y="128374"/>
                  </a:lnTo>
                  <a:lnTo>
                    <a:pt x="28342" y="125734"/>
                  </a:lnTo>
                  <a:lnTo>
                    <a:pt x="28342" y="123234"/>
                  </a:lnTo>
                  <a:lnTo>
                    <a:pt x="23202" y="118093"/>
                  </a:lnTo>
                  <a:lnTo>
                    <a:pt x="25842" y="118093"/>
                  </a:lnTo>
                  <a:lnTo>
                    <a:pt x="25842" y="115453"/>
                  </a:lnTo>
                  <a:lnTo>
                    <a:pt x="28342" y="118093"/>
                  </a:lnTo>
                  <a:lnTo>
                    <a:pt x="33483" y="118093"/>
                  </a:lnTo>
                  <a:lnTo>
                    <a:pt x="33483" y="115453"/>
                  </a:lnTo>
                  <a:lnTo>
                    <a:pt x="36123" y="115453"/>
                  </a:lnTo>
                  <a:lnTo>
                    <a:pt x="36123" y="112953"/>
                  </a:lnTo>
                  <a:lnTo>
                    <a:pt x="38762" y="112953"/>
                  </a:lnTo>
                  <a:lnTo>
                    <a:pt x="38762" y="110313"/>
                  </a:lnTo>
                  <a:lnTo>
                    <a:pt x="33483" y="110313"/>
                  </a:lnTo>
                  <a:lnTo>
                    <a:pt x="33483" y="107812"/>
                  </a:lnTo>
                  <a:lnTo>
                    <a:pt x="30982" y="107812"/>
                  </a:lnTo>
                  <a:lnTo>
                    <a:pt x="28342" y="105172"/>
                  </a:lnTo>
                  <a:lnTo>
                    <a:pt x="28342" y="107812"/>
                  </a:lnTo>
                  <a:lnTo>
                    <a:pt x="28342" y="105172"/>
                  </a:lnTo>
                  <a:lnTo>
                    <a:pt x="25842" y="102672"/>
                  </a:lnTo>
                  <a:lnTo>
                    <a:pt x="23202" y="102672"/>
                  </a:lnTo>
                  <a:lnTo>
                    <a:pt x="23202" y="100032"/>
                  </a:lnTo>
                  <a:lnTo>
                    <a:pt x="23202" y="102672"/>
                  </a:lnTo>
                  <a:lnTo>
                    <a:pt x="20701" y="102672"/>
                  </a:lnTo>
                  <a:lnTo>
                    <a:pt x="20701" y="100032"/>
                  </a:lnTo>
                  <a:lnTo>
                    <a:pt x="15561" y="100032"/>
                  </a:lnTo>
                  <a:lnTo>
                    <a:pt x="12921" y="100032"/>
                  </a:lnTo>
                  <a:lnTo>
                    <a:pt x="12921" y="97531"/>
                  </a:lnTo>
                  <a:lnTo>
                    <a:pt x="10281" y="97531"/>
                  </a:lnTo>
                  <a:lnTo>
                    <a:pt x="10281" y="94891"/>
                  </a:lnTo>
                  <a:lnTo>
                    <a:pt x="5141" y="94891"/>
                  </a:lnTo>
                  <a:lnTo>
                    <a:pt x="2501" y="94891"/>
                  </a:lnTo>
                  <a:lnTo>
                    <a:pt x="2501" y="89890"/>
                  </a:lnTo>
                  <a:lnTo>
                    <a:pt x="5141" y="89890"/>
                  </a:lnTo>
                  <a:lnTo>
                    <a:pt x="5141" y="87250"/>
                  </a:lnTo>
                  <a:lnTo>
                    <a:pt x="0" y="87250"/>
                  </a:lnTo>
                  <a:lnTo>
                    <a:pt x="0" y="84749"/>
                  </a:lnTo>
                  <a:lnTo>
                    <a:pt x="5141" y="82110"/>
                  </a:lnTo>
                  <a:lnTo>
                    <a:pt x="7780" y="82110"/>
                  </a:lnTo>
                  <a:lnTo>
                    <a:pt x="7780" y="76969"/>
                  </a:lnTo>
                  <a:lnTo>
                    <a:pt x="7780" y="71828"/>
                  </a:lnTo>
                  <a:lnTo>
                    <a:pt x="7780" y="66688"/>
                  </a:lnTo>
                  <a:lnTo>
                    <a:pt x="7780" y="64187"/>
                  </a:lnTo>
                  <a:lnTo>
                    <a:pt x="10281" y="64187"/>
                  </a:lnTo>
                  <a:lnTo>
                    <a:pt x="10281" y="59047"/>
                  </a:lnTo>
                  <a:lnTo>
                    <a:pt x="15561" y="59047"/>
                  </a:lnTo>
                  <a:lnTo>
                    <a:pt x="15561" y="53906"/>
                  </a:lnTo>
                  <a:lnTo>
                    <a:pt x="18061" y="53906"/>
                  </a:lnTo>
                  <a:lnTo>
                    <a:pt x="18061" y="56407"/>
                  </a:lnTo>
                  <a:lnTo>
                    <a:pt x="20701" y="51266"/>
                  </a:lnTo>
                  <a:lnTo>
                    <a:pt x="20701" y="46265"/>
                  </a:lnTo>
                  <a:lnTo>
                    <a:pt x="23202" y="48766"/>
                  </a:lnTo>
                  <a:lnTo>
                    <a:pt x="25842" y="48766"/>
                  </a:lnTo>
                  <a:lnTo>
                    <a:pt x="28342" y="51266"/>
                  </a:lnTo>
                  <a:lnTo>
                    <a:pt x="33483" y="51266"/>
                  </a:lnTo>
                  <a:lnTo>
                    <a:pt x="33483" y="48766"/>
                  </a:lnTo>
                  <a:lnTo>
                    <a:pt x="30982" y="48766"/>
                  </a:lnTo>
                  <a:lnTo>
                    <a:pt x="30982" y="46265"/>
                  </a:lnTo>
                  <a:lnTo>
                    <a:pt x="36123" y="46265"/>
                  </a:lnTo>
                  <a:lnTo>
                    <a:pt x="36123" y="43625"/>
                  </a:lnTo>
                  <a:lnTo>
                    <a:pt x="38762" y="43625"/>
                  </a:lnTo>
                  <a:lnTo>
                    <a:pt x="41263" y="41124"/>
                  </a:lnTo>
                  <a:lnTo>
                    <a:pt x="41263" y="35845"/>
                  </a:lnTo>
                  <a:lnTo>
                    <a:pt x="43903" y="35845"/>
                  </a:lnTo>
                  <a:lnTo>
                    <a:pt x="43903" y="33344"/>
                  </a:lnTo>
                  <a:lnTo>
                    <a:pt x="46404" y="33344"/>
                  </a:lnTo>
                  <a:lnTo>
                    <a:pt x="46404" y="28204"/>
                  </a:lnTo>
                  <a:lnTo>
                    <a:pt x="46404" y="25564"/>
                  </a:lnTo>
                  <a:lnTo>
                    <a:pt x="43903" y="25564"/>
                  </a:lnTo>
                  <a:lnTo>
                    <a:pt x="43903" y="23063"/>
                  </a:lnTo>
                  <a:lnTo>
                    <a:pt x="46404" y="23063"/>
                  </a:lnTo>
                  <a:lnTo>
                    <a:pt x="51544" y="17922"/>
                  </a:lnTo>
                  <a:lnTo>
                    <a:pt x="54184" y="12782"/>
                  </a:lnTo>
                  <a:lnTo>
                    <a:pt x="54184" y="10281"/>
                  </a:lnTo>
                  <a:lnTo>
                    <a:pt x="54184" y="2501"/>
                  </a:lnTo>
                  <a:lnTo>
                    <a:pt x="51544" y="2501"/>
                  </a:lnTo>
                  <a:lnTo>
                    <a:pt x="51544" y="5141"/>
                  </a:lnTo>
                  <a:lnTo>
                    <a:pt x="49043" y="2501"/>
                  </a:lnTo>
                  <a:lnTo>
                    <a:pt x="49043" y="0"/>
                  </a:lnTo>
                  <a:lnTo>
                    <a:pt x="51544" y="0"/>
                  </a:lnTo>
                  <a:lnTo>
                    <a:pt x="49043" y="0"/>
                  </a:lnTo>
                  <a:lnTo>
                    <a:pt x="51544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14B01E37-ADC1-4EFE-BF5B-0897EE05587D}"/>
                </a:ext>
              </a:extLst>
            </p:cNvPr>
            <p:cNvSpPr/>
            <p:nvPr/>
          </p:nvSpPr>
          <p:spPr>
            <a:xfrm>
              <a:off x="7527206" y="2917189"/>
              <a:ext cx="138933" cy="55573"/>
            </a:xfrm>
            <a:custGeom>
              <a:avLst/>
              <a:gdLst>
                <a:gd name="connsiteX0" fmla="*/ 144490 w 138933"/>
                <a:gd name="connsiteY0" fmla="*/ 41124 h 55573"/>
                <a:gd name="connsiteX1" fmla="*/ 144490 w 138933"/>
                <a:gd name="connsiteY1" fmla="*/ 38485 h 55573"/>
                <a:gd name="connsiteX2" fmla="*/ 141990 w 138933"/>
                <a:gd name="connsiteY2" fmla="*/ 38485 h 55573"/>
                <a:gd name="connsiteX3" fmla="*/ 136849 w 138933"/>
                <a:gd name="connsiteY3" fmla="*/ 33344 h 55573"/>
                <a:gd name="connsiteX4" fmla="*/ 139350 w 138933"/>
                <a:gd name="connsiteY4" fmla="*/ 25703 h 55573"/>
                <a:gd name="connsiteX5" fmla="*/ 141990 w 138933"/>
                <a:gd name="connsiteY5" fmla="*/ 25703 h 55573"/>
                <a:gd name="connsiteX6" fmla="*/ 144490 w 138933"/>
                <a:gd name="connsiteY6" fmla="*/ 23063 h 55573"/>
                <a:gd name="connsiteX7" fmla="*/ 147130 w 138933"/>
                <a:gd name="connsiteY7" fmla="*/ 18061 h 55573"/>
                <a:gd name="connsiteX8" fmla="*/ 147130 w 138933"/>
                <a:gd name="connsiteY8" fmla="*/ 15422 h 55573"/>
                <a:gd name="connsiteX9" fmla="*/ 152271 w 138933"/>
                <a:gd name="connsiteY9" fmla="*/ 15422 h 55573"/>
                <a:gd name="connsiteX10" fmla="*/ 152271 w 138933"/>
                <a:gd name="connsiteY10" fmla="*/ 10281 h 55573"/>
                <a:gd name="connsiteX11" fmla="*/ 144490 w 138933"/>
                <a:gd name="connsiteY11" fmla="*/ 7780 h 55573"/>
                <a:gd name="connsiteX12" fmla="*/ 141990 w 138933"/>
                <a:gd name="connsiteY12" fmla="*/ 5141 h 55573"/>
                <a:gd name="connsiteX13" fmla="*/ 139350 w 138933"/>
                <a:gd name="connsiteY13" fmla="*/ 5141 h 55573"/>
                <a:gd name="connsiteX14" fmla="*/ 139350 w 138933"/>
                <a:gd name="connsiteY14" fmla="*/ 2640 h 55573"/>
                <a:gd name="connsiteX15" fmla="*/ 134209 w 138933"/>
                <a:gd name="connsiteY15" fmla="*/ 2640 h 55573"/>
                <a:gd name="connsiteX16" fmla="*/ 129069 w 138933"/>
                <a:gd name="connsiteY16" fmla="*/ 2640 h 55573"/>
                <a:gd name="connsiteX17" fmla="*/ 126429 w 138933"/>
                <a:gd name="connsiteY17" fmla="*/ 2640 h 55573"/>
                <a:gd name="connsiteX18" fmla="*/ 123928 w 138933"/>
                <a:gd name="connsiteY18" fmla="*/ 0 h 55573"/>
                <a:gd name="connsiteX19" fmla="*/ 121289 w 138933"/>
                <a:gd name="connsiteY19" fmla="*/ 0 h 55573"/>
                <a:gd name="connsiteX20" fmla="*/ 121289 w 138933"/>
                <a:gd name="connsiteY20" fmla="*/ 5141 h 55573"/>
                <a:gd name="connsiteX21" fmla="*/ 118788 w 138933"/>
                <a:gd name="connsiteY21" fmla="*/ 7780 h 55573"/>
                <a:gd name="connsiteX22" fmla="*/ 121289 w 138933"/>
                <a:gd name="connsiteY22" fmla="*/ 7780 h 55573"/>
                <a:gd name="connsiteX23" fmla="*/ 118788 w 138933"/>
                <a:gd name="connsiteY23" fmla="*/ 7780 h 55573"/>
                <a:gd name="connsiteX24" fmla="*/ 121289 w 138933"/>
                <a:gd name="connsiteY24" fmla="*/ 10281 h 55573"/>
                <a:gd name="connsiteX25" fmla="*/ 118788 w 138933"/>
                <a:gd name="connsiteY25" fmla="*/ 10281 h 55573"/>
                <a:gd name="connsiteX26" fmla="*/ 118788 w 138933"/>
                <a:gd name="connsiteY26" fmla="*/ 12921 h 55573"/>
                <a:gd name="connsiteX27" fmla="*/ 116148 w 138933"/>
                <a:gd name="connsiteY27" fmla="*/ 10281 h 55573"/>
                <a:gd name="connsiteX28" fmla="*/ 111008 w 138933"/>
                <a:gd name="connsiteY28" fmla="*/ 15422 h 55573"/>
                <a:gd name="connsiteX29" fmla="*/ 113647 w 138933"/>
                <a:gd name="connsiteY29" fmla="*/ 18061 h 55573"/>
                <a:gd name="connsiteX30" fmla="*/ 111008 w 138933"/>
                <a:gd name="connsiteY30" fmla="*/ 18061 h 55573"/>
                <a:gd name="connsiteX31" fmla="*/ 111008 w 138933"/>
                <a:gd name="connsiteY31" fmla="*/ 23063 h 55573"/>
                <a:gd name="connsiteX32" fmla="*/ 108507 w 138933"/>
                <a:gd name="connsiteY32" fmla="*/ 23063 h 55573"/>
                <a:gd name="connsiteX33" fmla="*/ 108507 w 138933"/>
                <a:gd name="connsiteY33" fmla="*/ 25703 h 55573"/>
                <a:gd name="connsiteX34" fmla="*/ 103227 w 138933"/>
                <a:gd name="connsiteY34" fmla="*/ 25703 h 55573"/>
                <a:gd name="connsiteX35" fmla="*/ 100727 w 138933"/>
                <a:gd name="connsiteY35" fmla="*/ 28203 h 55573"/>
                <a:gd name="connsiteX36" fmla="*/ 98087 w 138933"/>
                <a:gd name="connsiteY36" fmla="*/ 28203 h 55573"/>
                <a:gd name="connsiteX37" fmla="*/ 100727 w 138933"/>
                <a:gd name="connsiteY37" fmla="*/ 30843 h 55573"/>
                <a:gd name="connsiteX38" fmla="*/ 100727 w 138933"/>
                <a:gd name="connsiteY38" fmla="*/ 33344 h 55573"/>
                <a:gd name="connsiteX39" fmla="*/ 98087 w 138933"/>
                <a:gd name="connsiteY39" fmla="*/ 33344 h 55573"/>
                <a:gd name="connsiteX40" fmla="*/ 98087 w 138933"/>
                <a:gd name="connsiteY40" fmla="*/ 38485 h 55573"/>
                <a:gd name="connsiteX41" fmla="*/ 100727 w 138933"/>
                <a:gd name="connsiteY41" fmla="*/ 38485 h 55573"/>
                <a:gd name="connsiteX42" fmla="*/ 98087 w 138933"/>
                <a:gd name="connsiteY42" fmla="*/ 41124 h 55573"/>
                <a:gd name="connsiteX43" fmla="*/ 95447 w 138933"/>
                <a:gd name="connsiteY43" fmla="*/ 41124 h 55573"/>
                <a:gd name="connsiteX44" fmla="*/ 92946 w 138933"/>
                <a:gd name="connsiteY44" fmla="*/ 43625 h 55573"/>
                <a:gd name="connsiteX45" fmla="*/ 92946 w 138933"/>
                <a:gd name="connsiteY45" fmla="*/ 41124 h 55573"/>
                <a:gd name="connsiteX46" fmla="*/ 92946 w 138933"/>
                <a:gd name="connsiteY46" fmla="*/ 43625 h 55573"/>
                <a:gd name="connsiteX47" fmla="*/ 90307 w 138933"/>
                <a:gd name="connsiteY47" fmla="*/ 43625 h 55573"/>
                <a:gd name="connsiteX48" fmla="*/ 92946 w 138933"/>
                <a:gd name="connsiteY48" fmla="*/ 43625 h 55573"/>
                <a:gd name="connsiteX49" fmla="*/ 90307 w 138933"/>
                <a:gd name="connsiteY49" fmla="*/ 46265 h 55573"/>
                <a:gd name="connsiteX50" fmla="*/ 90307 w 138933"/>
                <a:gd name="connsiteY50" fmla="*/ 48766 h 55573"/>
                <a:gd name="connsiteX51" fmla="*/ 87667 w 138933"/>
                <a:gd name="connsiteY51" fmla="*/ 48766 h 55573"/>
                <a:gd name="connsiteX52" fmla="*/ 82526 w 138933"/>
                <a:gd name="connsiteY52" fmla="*/ 48766 h 55573"/>
                <a:gd name="connsiteX53" fmla="*/ 87667 w 138933"/>
                <a:gd name="connsiteY53" fmla="*/ 48766 h 55573"/>
                <a:gd name="connsiteX54" fmla="*/ 82526 w 138933"/>
                <a:gd name="connsiteY54" fmla="*/ 53906 h 55573"/>
                <a:gd name="connsiteX55" fmla="*/ 82526 w 138933"/>
                <a:gd name="connsiteY55" fmla="*/ 56546 h 55573"/>
                <a:gd name="connsiteX56" fmla="*/ 77386 w 138933"/>
                <a:gd name="connsiteY56" fmla="*/ 56546 h 55573"/>
                <a:gd name="connsiteX57" fmla="*/ 69605 w 138933"/>
                <a:gd name="connsiteY57" fmla="*/ 53906 h 55573"/>
                <a:gd name="connsiteX58" fmla="*/ 72106 w 138933"/>
                <a:gd name="connsiteY58" fmla="*/ 56546 h 55573"/>
                <a:gd name="connsiteX59" fmla="*/ 69605 w 138933"/>
                <a:gd name="connsiteY59" fmla="*/ 56546 h 55573"/>
                <a:gd name="connsiteX60" fmla="*/ 69605 w 138933"/>
                <a:gd name="connsiteY60" fmla="*/ 53906 h 55573"/>
                <a:gd name="connsiteX61" fmla="*/ 66966 w 138933"/>
                <a:gd name="connsiteY61" fmla="*/ 53906 h 55573"/>
                <a:gd name="connsiteX62" fmla="*/ 66966 w 138933"/>
                <a:gd name="connsiteY62" fmla="*/ 59047 h 55573"/>
                <a:gd name="connsiteX63" fmla="*/ 61825 w 138933"/>
                <a:gd name="connsiteY63" fmla="*/ 59047 h 55573"/>
                <a:gd name="connsiteX64" fmla="*/ 61825 w 138933"/>
                <a:gd name="connsiteY64" fmla="*/ 61686 h 55573"/>
                <a:gd name="connsiteX65" fmla="*/ 59324 w 138933"/>
                <a:gd name="connsiteY65" fmla="*/ 61686 h 55573"/>
                <a:gd name="connsiteX66" fmla="*/ 59324 w 138933"/>
                <a:gd name="connsiteY66" fmla="*/ 59047 h 55573"/>
                <a:gd name="connsiteX67" fmla="*/ 56685 w 138933"/>
                <a:gd name="connsiteY67" fmla="*/ 61686 h 55573"/>
                <a:gd name="connsiteX68" fmla="*/ 56685 w 138933"/>
                <a:gd name="connsiteY68" fmla="*/ 59047 h 55573"/>
                <a:gd name="connsiteX69" fmla="*/ 56685 w 138933"/>
                <a:gd name="connsiteY69" fmla="*/ 61686 h 55573"/>
                <a:gd name="connsiteX70" fmla="*/ 54184 w 138933"/>
                <a:gd name="connsiteY70" fmla="*/ 61686 h 55573"/>
                <a:gd name="connsiteX71" fmla="*/ 54184 w 138933"/>
                <a:gd name="connsiteY71" fmla="*/ 64187 h 55573"/>
                <a:gd name="connsiteX72" fmla="*/ 30982 w 138933"/>
                <a:gd name="connsiteY72" fmla="*/ 59047 h 55573"/>
                <a:gd name="connsiteX73" fmla="*/ 25703 w 138933"/>
                <a:gd name="connsiteY73" fmla="*/ 59047 h 55573"/>
                <a:gd name="connsiteX74" fmla="*/ 15421 w 138933"/>
                <a:gd name="connsiteY74" fmla="*/ 64187 h 55573"/>
                <a:gd name="connsiteX75" fmla="*/ 12782 w 138933"/>
                <a:gd name="connsiteY75" fmla="*/ 61686 h 55573"/>
                <a:gd name="connsiteX76" fmla="*/ 12782 w 138933"/>
                <a:gd name="connsiteY76" fmla="*/ 59047 h 55573"/>
                <a:gd name="connsiteX77" fmla="*/ 7641 w 138933"/>
                <a:gd name="connsiteY77" fmla="*/ 56546 h 55573"/>
                <a:gd name="connsiteX78" fmla="*/ 5140 w 138933"/>
                <a:gd name="connsiteY78" fmla="*/ 59047 h 55573"/>
                <a:gd name="connsiteX79" fmla="*/ 5140 w 138933"/>
                <a:gd name="connsiteY79" fmla="*/ 61686 h 55573"/>
                <a:gd name="connsiteX80" fmla="*/ 2501 w 138933"/>
                <a:gd name="connsiteY80" fmla="*/ 59047 h 55573"/>
                <a:gd name="connsiteX81" fmla="*/ 2501 w 138933"/>
                <a:gd name="connsiteY81" fmla="*/ 56546 h 55573"/>
                <a:gd name="connsiteX82" fmla="*/ 5140 w 138933"/>
                <a:gd name="connsiteY82" fmla="*/ 51405 h 55573"/>
                <a:gd name="connsiteX83" fmla="*/ 2501 w 138933"/>
                <a:gd name="connsiteY83" fmla="*/ 51405 h 55573"/>
                <a:gd name="connsiteX84" fmla="*/ 2501 w 138933"/>
                <a:gd name="connsiteY84" fmla="*/ 46265 h 55573"/>
                <a:gd name="connsiteX85" fmla="*/ 2501 w 138933"/>
                <a:gd name="connsiteY85" fmla="*/ 43625 h 55573"/>
                <a:gd name="connsiteX86" fmla="*/ 5140 w 138933"/>
                <a:gd name="connsiteY86" fmla="*/ 43625 h 55573"/>
                <a:gd name="connsiteX87" fmla="*/ 7641 w 138933"/>
                <a:gd name="connsiteY87" fmla="*/ 41124 h 55573"/>
                <a:gd name="connsiteX88" fmla="*/ 2501 w 138933"/>
                <a:gd name="connsiteY88" fmla="*/ 35984 h 55573"/>
                <a:gd name="connsiteX89" fmla="*/ 2501 w 138933"/>
                <a:gd name="connsiteY89" fmla="*/ 30843 h 55573"/>
                <a:gd name="connsiteX90" fmla="*/ 2501 w 138933"/>
                <a:gd name="connsiteY90" fmla="*/ 25703 h 55573"/>
                <a:gd name="connsiteX91" fmla="*/ 2501 w 138933"/>
                <a:gd name="connsiteY91" fmla="*/ 23063 h 55573"/>
                <a:gd name="connsiteX92" fmla="*/ 5140 w 138933"/>
                <a:gd name="connsiteY92" fmla="*/ 20562 h 55573"/>
                <a:gd name="connsiteX93" fmla="*/ 2501 w 138933"/>
                <a:gd name="connsiteY93" fmla="*/ 18061 h 55573"/>
                <a:gd name="connsiteX94" fmla="*/ 5140 w 138933"/>
                <a:gd name="connsiteY94" fmla="*/ 18061 h 55573"/>
                <a:gd name="connsiteX95" fmla="*/ 2501 w 138933"/>
                <a:gd name="connsiteY95" fmla="*/ 15422 h 55573"/>
                <a:gd name="connsiteX96" fmla="*/ 2501 w 138933"/>
                <a:gd name="connsiteY96" fmla="*/ 10281 h 55573"/>
                <a:gd name="connsiteX97" fmla="*/ 0 w 138933"/>
                <a:gd name="connsiteY97" fmla="*/ 10281 h 55573"/>
                <a:gd name="connsiteX98" fmla="*/ 0 w 138933"/>
                <a:gd name="connsiteY98" fmla="*/ 7780 h 55573"/>
                <a:gd name="connsiteX99" fmla="*/ 2501 w 138933"/>
                <a:gd name="connsiteY99" fmla="*/ 0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55573">
                  <a:moveTo>
                    <a:pt x="144490" y="41124"/>
                  </a:moveTo>
                  <a:lnTo>
                    <a:pt x="144490" y="38485"/>
                  </a:lnTo>
                  <a:lnTo>
                    <a:pt x="141990" y="38485"/>
                  </a:lnTo>
                  <a:lnTo>
                    <a:pt x="136849" y="33344"/>
                  </a:lnTo>
                  <a:lnTo>
                    <a:pt x="139350" y="25703"/>
                  </a:lnTo>
                  <a:lnTo>
                    <a:pt x="141990" y="25703"/>
                  </a:lnTo>
                  <a:lnTo>
                    <a:pt x="144490" y="23063"/>
                  </a:lnTo>
                  <a:lnTo>
                    <a:pt x="147130" y="18061"/>
                  </a:lnTo>
                  <a:lnTo>
                    <a:pt x="147130" y="15422"/>
                  </a:lnTo>
                  <a:lnTo>
                    <a:pt x="152271" y="15422"/>
                  </a:lnTo>
                  <a:lnTo>
                    <a:pt x="152271" y="10281"/>
                  </a:lnTo>
                  <a:lnTo>
                    <a:pt x="144490" y="7780"/>
                  </a:lnTo>
                  <a:lnTo>
                    <a:pt x="141990" y="5141"/>
                  </a:lnTo>
                  <a:lnTo>
                    <a:pt x="139350" y="5141"/>
                  </a:lnTo>
                  <a:lnTo>
                    <a:pt x="139350" y="2640"/>
                  </a:lnTo>
                  <a:lnTo>
                    <a:pt x="134209" y="2640"/>
                  </a:lnTo>
                  <a:lnTo>
                    <a:pt x="129069" y="2640"/>
                  </a:lnTo>
                  <a:lnTo>
                    <a:pt x="126429" y="2640"/>
                  </a:lnTo>
                  <a:lnTo>
                    <a:pt x="123928" y="0"/>
                  </a:lnTo>
                  <a:lnTo>
                    <a:pt x="121289" y="0"/>
                  </a:lnTo>
                  <a:lnTo>
                    <a:pt x="121289" y="5141"/>
                  </a:lnTo>
                  <a:lnTo>
                    <a:pt x="118788" y="7780"/>
                  </a:lnTo>
                  <a:lnTo>
                    <a:pt x="121289" y="7780"/>
                  </a:lnTo>
                  <a:lnTo>
                    <a:pt x="118788" y="7780"/>
                  </a:lnTo>
                  <a:lnTo>
                    <a:pt x="121289" y="10281"/>
                  </a:lnTo>
                  <a:lnTo>
                    <a:pt x="118788" y="10281"/>
                  </a:lnTo>
                  <a:lnTo>
                    <a:pt x="118788" y="12921"/>
                  </a:lnTo>
                  <a:lnTo>
                    <a:pt x="116148" y="10281"/>
                  </a:lnTo>
                  <a:lnTo>
                    <a:pt x="111008" y="15422"/>
                  </a:lnTo>
                  <a:lnTo>
                    <a:pt x="113647" y="18061"/>
                  </a:lnTo>
                  <a:lnTo>
                    <a:pt x="111008" y="18061"/>
                  </a:lnTo>
                  <a:lnTo>
                    <a:pt x="111008" y="23063"/>
                  </a:lnTo>
                  <a:lnTo>
                    <a:pt x="108507" y="23063"/>
                  </a:lnTo>
                  <a:lnTo>
                    <a:pt x="108507" y="25703"/>
                  </a:lnTo>
                  <a:lnTo>
                    <a:pt x="103227" y="25703"/>
                  </a:lnTo>
                  <a:lnTo>
                    <a:pt x="100727" y="28203"/>
                  </a:lnTo>
                  <a:lnTo>
                    <a:pt x="98087" y="28203"/>
                  </a:lnTo>
                  <a:lnTo>
                    <a:pt x="100727" y="30843"/>
                  </a:lnTo>
                  <a:lnTo>
                    <a:pt x="100727" y="33344"/>
                  </a:lnTo>
                  <a:lnTo>
                    <a:pt x="98087" y="33344"/>
                  </a:lnTo>
                  <a:lnTo>
                    <a:pt x="98087" y="38485"/>
                  </a:lnTo>
                  <a:lnTo>
                    <a:pt x="100727" y="38485"/>
                  </a:lnTo>
                  <a:lnTo>
                    <a:pt x="98087" y="41124"/>
                  </a:lnTo>
                  <a:lnTo>
                    <a:pt x="95447" y="41124"/>
                  </a:lnTo>
                  <a:lnTo>
                    <a:pt x="92946" y="43625"/>
                  </a:lnTo>
                  <a:lnTo>
                    <a:pt x="92946" y="41124"/>
                  </a:lnTo>
                  <a:lnTo>
                    <a:pt x="92946" y="43625"/>
                  </a:lnTo>
                  <a:lnTo>
                    <a:pt x="90307" y="43625"/>
                  </a:lnTo>
                  <a:lnTo>
                    <a:pt x="92946" y="43625"/>
                  </a:lnTo>
                  <a:lnTo>
                    <a:pt x="90307" y="46265"/>
                  </a:lnTo>
                  <a:lnTo>
                    <a:pt x="90307" y="48766"/>
                  </a:lnTo>
                  <a:lnTo>
                    <a:pt x="87667" y="48766"/>
                  </a:lnTo>
                  <a:lnTo>
                    <a:pt x="82526" y="48766"/>
                  </a:lnTo>
                  <a:lnTo>
                    <a:pt x="87667" y="48766"/>
                  </a:lnTo>
                  <a:lnTo>
                    <a:pt x="82526" y="53906"/>
                  </a:lnTo>
                  <a:lnTo>
                    <a:pt x="82526" y="56546"/>
                  </a:lnTo>
                  <a:lnTo>
                    <a:pt x="77386" y="56546"/>
                  </a:lnTo>
                  <a:lnTo>
                    <a:pt x="69605" y="53906"/>
                  </a:lnTo>
                  <a:lnTo>
                    <a:pt x="72106" y="56546"/>
                  </a:lnTo>
                  <a:lnTo>
                    <a:pt x="69605" y="56546"/>
                  </a:lnTo>
                  <a:lnTo>
                    <a:pt x="69605" y="53906"/>
                  </a:lnTo>
                  <a:lnTo>
                    <a:pt x="66966" y="53906"/>
                  </a:lnTo>
                  <a:lnTo>
                    <a:pt x="66966" y="59047"/>
                  </a:lnTo>
                  <a:lnTo>
                    <a:pt x="61825" y="59047"/>
                  </a:lnTo>
                  <a:lnTo>
                    <a:pt x="61825" y="61686"/>
                  </a:lnTo>
                  <a:lnTo>
                    <a:pt x="59324" y="61686"/>
                  </a:lnTo>
                  <a:lnTo>
                    <a:pt x="59324" y="59047"/>
                  </a:lnTo>
                  <a:lnTo>
                    <a:pt x="56685" y="61686"/>
                  </a:lnTo>
                  <a:lnTo>
                    <a:pt x="56685" y="59047"/>
                  </a:lnTo>
                  <a:lnTo>
                    <a:pt x="56685" y="61686"/>
                  </a:lnTo>
                  <a:lnTo>
                    <a:pt x="54184" y="61686"/>
                  </a:lnTo>
                  <a:lnTo>
                    <a:pt x="54184" y="64187"/>
                  </a:lnTo>
                  <a:lnTo>
                    <a:pt x="30982" y="59047"/>
                  </a:lnTo>
                  <a:lnTo>
                    <a:pt x="25703" y="59047"/>
                  </a:lnTo>
                  <a:lnTo>
                    <a:pt x="15421" y="64187"/>
                  </a:lnTo>
                  <a:lnTo>
                    <a:pt x="12782" y="61686"/>
                  </a:lnTo>
                  <a:lnTo>
                    <a:pt x="12782" y="59047"/>
                  </a:lnTo>
                  <a:lnTo>
                    <a:pt x="7641" y="56546"/>
                  </a:lnTo>
                  <a:lnTo>
                    <a:pt x="5140" y="59047"/>
                  </a:lnTo>
                  <a:lnTo>
                    <a:pt x="5140" y="61686"/>
                  </a:lnTo>
                  <a:lnTo>
                    <a:pt x="2501" y="59047"/>
                  </a:lnTo>
                  <a:lnTo>
                    <a:pt x="2501" y="56546"/>
                  </a:lnTo>
                  <a:lnTo>
                    <a:pt x="5140" y="51405"/>
                  </a:lnTo>
                  <a:lnTo>
                    <a:pt x="2501" y="51405"/>
                  </a:lnTo>
                  <a:lnTo>
                    <a:pt x="2501" y="46265"/>
                  </a:lnTo>
                  <a:lnTo>
                    <a:pt x="2501" y="43625"/>
                  </a:lnTo>
                  <a:lnTo>
                    <a:pt x="5140" y="43625"/>
                  </a:lnTo>
                  <a:lnTo>
                    <a:pt x="7641" y="41124"/>
                  </a:lnTo>
                  <a:lnTo>
                    <a:pt x="2501" y="35984"/>
                  </a:lnTo>
                  <a:lnTo>
                    <a:pt x="2501" y="30843"/>
                  </a:lnTo>
                  <a:lnTo>
                    <a:pt x="2501" y="25703"/>
                  </a:lnTo>
                  <a:lnTo>
                    <a:pt x="2501" y="23063"/>
                  </a:lnTo>
                  <a:lnTo>
                    <a:pt x="5140" y="20562"/>
                  </a:lnTo>
                  <a:lnTo>
                    <a:pt x="2501" y="18061"/>
                  </a:lnTo>
                  <a:lnTo>
                    <a:pt x="5140" y="18061"/>
                  </a:lnTo>
                  <a:lnTo>
                    <a:pt x="2501" y="15422"/>
                  </a:lnTo>
                  <a:lnTo>
                    <a:pt x="2501" y="10281"/>
                  </a:lnTo>
                  <a:lnTo>
                    <a:pt x="0" y="10281"/>
                  </a:lnTo>
                  <a:lnTo>
                    <a:pt x="0" y="7780"/>
                  </a:lnTo>
                  <a:lnTo>
                    <a:pt x="250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EEFC0E2E-5A4C-4913-A133-CE76E78CC052}"/>
                </a:ext>
              </a:extLst>
            </p:cNvPr>
            <p:cNvSpPr/>
            <p:nvPr/>
          </p:nvSpPr>
          <p:spPr>
            <a:xfrm>
              <a:off x="7387717" y="2899267"/>
              <a:ext cx="138933" cy="194506"/>
            </a:xfrm>
            <a:custGeom>
              <a:avLst/>
              <a:gdLst>
                <a:gd name="connsiteX0" fmla="*/ 141990 w 138933"/>
                <a:gd name="connsiteY0" fmla="*/ 17922 h 194506"/>
                <a:gd name="connsiteX1" fmla="*/ 139489 w 138933"/>
                <a:gd name="connsiteY1" fmla="*/ 17922 h 194506"/>
                <a:gd name="connsiteX2" fmla="*/ 139489 w 138933"/>
                <a:gd name="connsiteY2" fmla="*/ 12782 h 194506"/>
                <a:gd name="connsiteX3" fmla="*/ 134348 w 138933"/>
                <a:gd name="connsiteY3" fmla="*/ 10281 h 194506"/>
                <a:gd name="connsiteX4" fmla="*/ 136849 w 138933"/>
                <a:gd name="connsiteY4" fmla="*/ 7641 h 194506"/>
                <a:gd name="connsiteX5" fmla="*/ 131709 w 138933"/>
                <a:gd name="connsiteY5" fmla="*/ 7641 h 194506"/>
                <a:gd name="connsiteX6" fmla="*/ 129208 w 138933"/>
                <a:gd name="connsiteY6" fmla="*/ 7641 h 194506"/>
                <a:gd name="connsiteX7" fmla="*/ 129208 w 138933"/>
                <a:gd name="connsiteY7" fmla="*/ 5141 h 194506"/>
                <a:gd name="connsiteX8" fmla="*/ 123928 w 138933"/>
                <a:gd name="connsiteY8" fmla="*/ 0 h 194506"/>
                <a:gd name="connsiteX9" fmla="*/ 111008 w 138933"/>
                <a:gd name="connsiteY9" fmla="*/ 7641 h 194506"/>
                <a:gd name="connsiteX10" fmla="*/ 90445 w 138933"/>
                <a:gd name="connsiteY10" fmla="*/ 17922 h 194506"/>
                <a:gd name="connsiteX11" fmla="*/ 74746 w 138933"/>
                <a:gd name="connsiteY11" fmla="*/ 12782 h 194506"/>
                <a:gd name="connsiteX12" fmla="*/ 72245 w 138933"/>
                <a:gd name="connsiteY12" fmla="*/ 10281 h 194506"/>
                <a:gd name="connsiteX13" fmla="*/ 67105 w 138933"/>
                <a:gd name="connsiteY13" fmla="*/ 15422 h 194506"/>
                <a:gd name="connsiteX14" fmla="*/ 64465 w 138933"/>
                <a:gd name="connsiteY14" fmla="*/ 20562 h 194506"/>
                <a:gd name="connsiteX15" fmla="*/ 59324 w 138933"/>
                <a:gd name="connsiteY15" fmla="*/ 17922 h 194506"/>
                <a:gd name="connsiteX16" fmla="*/ 56824 w 138933"/>
                <a:gd name="connsiteY16" fmla="*/ 23063 h 194506"/>
                <a:gd name="connsiteX17" fmla="*/ 56824 w 138933"/>
                <a:gd name="connsiteY17" fmla="*/ 33344 h 194506"/>
                <a:gd name="connsiteX18" fmla="*/ 54184 w 138933"/>
                <a:gd name="connsiteY18" fmla="*/ 40985 h 194506"/>
                <a:gd name="connsiteX19" fmla="*/ 46404 w 138933"/>
                <a:gd name="connsiteY19" fmla="*/ 46126 h 194506"/>
                <a:gd name="connsiteX20" fmla="*/ 41263 w 138933"/>
                <a:gd name="connsiteY20" fmla="*/ 46126 h 194506"/>
                <a:gd name="connsiteX21" fmla="*/ 41263 w 138933"/>
                <a:gd name="connsiteY21" fmla="*/ 48766 h 194506"/>
                <a:gd name="connsiteX22" fmla="*/ 36123 w 138933"/>
                <a:gd name="connsiteY22" fmla="*/ 46126 h 194506"/>
                <a:gd name="connsiteX23" fmla="*/ 30982 w 138933"/>
                <a:gd name="connsiteY23" fmla="*/ 46126 h 194506"/>
                <a:gd name="connsiteX24" fmla="*/ 30982 w 138933"/>
                <a:gd name="connsiteY24" fmla="*/ 48766 h 194506"/>
                <a:gd name="connsiteX25" fmla="*/ 25842 w 138933"/>
                <a:gd name="connsiteY25" fmla="*/ 48766 h 194506"/>
                <a:gd name="connsiteX26" fmla="*/ 20701 w 138933"/>
                <a:gd name="connsiteY26" fmla="*/ 48766 h 194506"/>
                <a:gd name="connsiteX27" fmla="*/ 18061 w 138933"/>
                <a:gd name="connsiteY27" fmla="*/ 46126 h 194506"/>
                <a:gd name="connsiteX28" fmla="*/ 18061 w 138933"/>
                <a:gd name="connsiteY28" fmla="*/ 43625 h 194506"/>
                <a:gd name="connsiteX29" fmla="*/ 7780 w 138933"/>
                <a:gd name="connsiteY29" fmla="*/ 43625 h 194506"/>
                <a:gd name="connsiteX30" fmla="*/ 5141 w 138933"/>
                <a:gd name="connsiteY30" fmla="*/ 40985 h 194506"/>
                <a:gd name="connsiteX31" fmla="*/ 2640 w 138933"/>
                <a:gd name="connsiteY31" fmla="*/ 43625 h 194506"/>
                <a:gd name="connsiteX32" fmla="*/ 2640 w 138933"/>
                <a:gd name="connsiteY32" fmla="*/ 40985 h 194506"/>
                <a:gd name="connsiteX33" fmla="*/ 0 w 138933"/>
                <a:gd name="connsiteY33" fmla="*/ 40985 h 194506"/>
                <a:gd name="connsiteX34" fmla="*/ 2640 w 138933"/>
                <a:gd name="connsiteY34" fmla="*/ 48766 h 194506"/>
                <a:gd name="connsiteX35" fmla="*/ 2640 w 138933"/>
                <a:gd name="connsiteY35" fmla="*/ 53906 h 194506"/>
                <a:gd name="connsiteX36" fmla="*/ 5141 w 138933"/>
                <a:gd name="connsiteY36" fmla="*/ 56407 h 194506"/>
                <a:gd name="connsiteX37" fmla="*/ 7780 w 138933"/>
                <a:gd name="connsiteY37" fmla="*/ 56407 h 194506"/>
                <a:gd name="connsiteX38" fmla="*/ 5141 w 138933"/>
                <a:gd name="connsiteY38" fmla="*/ 59047 h 194506"/>
                <a:gd name="connsiteX39" fmla="*/ 7780 w 138933"/>
                <a:gd name="connsiteY39" fmla="*/ 59047 h 194506"/>
                <a:gd name="connsiteX40" fmla="*/ 7780 w 138933"/>
                <a:gd name="connsiteY40" fmla="*/ 64187 h 194506"/>
                <a:gd name="connsiteX41" fmla="*/ 5141 w 138933"/>
                <a:gd name="connsiteY41" fmla="*/ 66688 h 194506"/>
                <a:gd name="connsiteX42" fmla="*/ 7780 w 138933"/>
                <a:gd name="connsiteY42" fmla="*/ 69328 h 194506"/>
                <a:gd name="connsiteX43" fmla="*/ 5141 w 138933"/>
                <a:gd name="connsiteY43" fmla="*/ 69328 h 194506"/>
                <a:gd name="connsiteX44" fmla="*/ 7780 w 138933"/>
                <a:gd name="connsiteY44" fmla="*/ 74468 h 194506"/>
                <a:gd name="connsiteX45" fmla="*/ 15560 w 138933"/>
                <a:gd name="connsiteY45" fmla="*/ 74468 h 194506"/>
                <a:gd name="connsiteX46" fmla="*/ 20701 w 138933"/>
                <a:gd name="connsiteY46" fmla="*/ 79609 h 194506"/>
                <a:gd name="connsiteX47" fmla="*/ 30982 w 138933"/>
                <a:gd name="connsiteY47" fmla="*/ 82110 h 194506"/>
                <a:gd name="connsiteX48" fmla="*/ 30982 w 138933"/>
                <a:gd name="connsiteY48" fmla="*/ 84610 h 194506"/>
                <a:gd name="connsiteX49" fmla="*/ 33483 w 138933"/>
                <a:gd name="connsiteY49" fmla="*/ 84610 h 194506"/>
                <a:gd name="connsiteX50" fmla="*/ 36123 w 138933"/>
                <a:gd name="connsiteY50" fmla="*/ 87250 h 194506"/>
                <a:gd name="connsiteX51" fmla="*/ 41263 w 138933"/>
                <a:gd name="connsiteY51" fmla="*/ 89751 h 194506"/>
                <a:gd name="connsiteX52" fmla="*/ 43903 w 138933"/>
                <a:gd name="connsiteY52" fmla="*/ 94891 h 194506"/>
                <a:gd name="connsiteX53" fmla="*/ 46404 w 138933"/>
                <a:gd name="connsiteY53" fmla="*/ 94891 h 194506"/>
                <a:gd name="connsiteX54" fmla="*/ 46404 w 138933"/>
                <a:gd name="connsiteY54" fmla="*/ 97531 h 194506"/>
                <a:gd name="connsiteX55" fmla="*/ 49043 w 138933"/>
                <a:gd name="connsiteY55" fmla="*/ 97531 h 194506"/>
                <a:gd name="connsiteX56" fmla="*/ 49043 w 138933"/>
                <a:gd name="connsiteY56" fmla="*/ 100171 h 194506"/>
                <a:gd name="connsiteX57" fmla="*/ 51683 w 138933"/>
                <a:gd name="connsiteY57" fmla="*/ 100171 h 194506"/>
                <a:gd name="connsiteX58" fmla="*/ 51683 w 138933"/>
                <a:gd name="connsiteY58" fmla="*/ 102672 h 194506"/>
                <a:gd name="connsiteX59" fmla="*/ 51683 w 138933"/>
                <a:gd name="connsiteY59" fmla="*/ 107812 h 194506"/>
                <a:gd name="connsiteX60" fmla="*/ 51683 w 138933"/>
                <a:gd name="connsiteY60" fmla="*/ 110313 h 194506"/>
                <a:gd name="connsiteX61" fmla="*/ 54184 w 138933"/>
                <a:gd name="connsiteY61" fmla="*/ 115453 h 194506"/>
                <a:gd name="connsiteX62" fmla="*/ 54184 w 138933"/>
                <a:gd name="connsiteY62" fmla="*/ 118093 h 194506"/>
                <a:gd name="connsiteX63" fmla="*/ 59324 w 138933"/>
                <a:gd name="connsiteY63" fmla="*/ 123234 h 194506"/>
                <a:gd name="connsiteX64" fmla="*/ 59324 w 138933"/>
                <a:gd name="connsiteY64" fmla="*/ 125734 h 194506"/>
                <a:gd name="connsiteX65" fmla="*/ 56824 w 138933"/>
                <a:gd name="connsiteY65" fmla="*/ 128374 h 194506"/>
                <a:gd name="connsiteX66" fmla="*/ 54184 w 138933"/>
                <a:gd name="connsiteY66" fmla="*/ 128374 h 194506"/>
                <a:gd name="connsiteX67" fmla="*/ 54184 w 138933"/>
                <a:gd name="connsiteY67" fmla="*/ 130875 h 194506"/>
                <a:gd name="connsiteX68" fmla="*/ 56824 w 138933"/>
                <a:gd name="connsiteY68" fmla="*/ 130875 h 194506"/>
                <a:gd name="connsiteX69" fmla="*/ 54184 w 138933"/>
                <a:gd name="connsiteY69" fmla="*/ 136016 h 194506"/>
                <a:gd name="connsiteX70" fmla="*/ 56824 w 138933"/>
                <a:gd name="connsiteY70" fmla="*/ 136016 h 194506"/>
                <a:gd name="connsiteX71" fmla="*/ 56824 w 138933"/>
                <a:gd name="connsiteY71" fmla="*/ 146297 h 194506"/>
                <a:gd name="connsiteX72" fmla="*/ 56824 w 138933"/>
                <a:gd name="connsiteY72" fmla="*/ 148936 h 194506"/>
                <a:gd name="connsiteX73" fmla="*/ 54184 w 138933"/>
                <a:gd name="connsiteY73" fmla="*/ 153938 h 194506"/>
                <a:gd name="connsiteX74" fmla="*/ 56824 w 138933"/>
                <a:gd name="connsiteY74" fmla="*/ 156578 h 194506"/>
                <a:gd name="connsiteX75" fmla="*/ 56824 w 138933"/>
                <a:gd name="connsiteY75" fmla="*/ 159078 h 194506"/>
                <a:gd name="connsiteX76" fmla="*/ 59324 w 138933"/>
                <a:gd name="connsiteY76" fmla="*/ 161718 h 194506"/>
                <a:gd name="connsiteX77" fmla="*/ 56824 w 138933"/>
                <a:gd name="connsiteY77" fmla="*/ 161718 h 194506"/>
                <a:gd name="connsiteX78" fmla="*/ 54184 w 138933"/>
                <a:gd name="connsiteY78" fmla="*/ 164219 h 194506"/>
                <a:gd name="connsiteX79" fmla="*/ 54184 w 138933"/>
                <a:gd name="connsiteY79" fmla="*/ 166859 h 194506"/>
                <a:gd name="connsiteX80" fmla="*/ 56824 w 138933"/>
                <a:gd name="connsiteY80" fmla="*/ 171999 h 194506"/>
                <a:gd name="connsiteX81" fmla="*/ 54184 w 138933"/>
                <a:gd name="connsiteY81" fmla="*/ 171999 h 194506"/>
                <a:gd name="connsiteX82" fmla="*/ 51683 w 138933"/>
                <a:gd name="connsiteY82" fmla="*/ 174500 h 194506"/>
                <a:gd name="connsiteX83" fmla="*/ 51683 w 138933"/>
                <a:gd name="connsiteY83" fmla="*/ 177140 h 194506"/>
                <a:gd name="connsiteX84" fmla="*/ 49043 w 138933"/>
                <a:gd name="connsiteY84" fmla="*/ 179641 h 194506"/>
                <a:gd name="connsiteX85" fmla="*/ 49043 w 138933"/>
                <a:gd name="connsiteY85" fmla="*/ 182280 h 194506"/>
                <a:gd name="connsiteX86" fmla="*/ 51683 w 138933"/>
                <a:gd name="connsiteY86" fmla="*/ 182280 h 194506"/>
                <a:gd name="connsiteX87" fmla="*/ 51683 w 138933"/>
                <a:gd name="connsiteY87" fmla="*/ 187421 h 194506"/>
                <a:gd name="connsiteX88" fmla="*/ 54184 w 138933"/>
                <a:gd name="connsiteY88" fmla="*/ 187421 h 194506"/>
                <a:gd name="connsiteX89" fmla="*/ 54184 w 138933"/>
                <a:gd name="connsiteY89" fmla="*/ 189922 h 194506"/>
                <a:gd name="connsiteX90" fmla="*/ 54184 w 138933"/>
                <a:gd name="connsiteY90" fmla="*/ 187421 h 194506"/>
                <a:gd name="connsiteX91" fmla="*/ 54184 w 138933"/>
                <a:gd name="connsiteY91" fmla="*/ 189922 h 194506"/>
                <a:gd name="connsiteX92" fmla="*/ 56824 w 138933"/>
                <a:gd name="connsiteY92" fmla="*/ 189922 h 194506"/>
                <a:gd name="connsiteX93" fmla="*/ 59324 w 138933"/>
                <a:gd name="connsiteY93" fmla="*/ 192422 h 194506"/>
                <a:gd name="connsiteX94" fmla="*/ 64465 w 138933"/>
                <a:gd name="connsiteY94" fmla="*/ 192422 h 194506"/>
                <a:gd name="connsiteX95" fmla="*/ 67105 w 138933"/>
                <a:gd name="connsiteY95" fmla="*/ 192422 h 194506"/>
                <a:gd name="connsiteX96" fmla="*/ 67105 w 138933"/>
                <a:gd name="connsiteY96" fmla="*/ 195062 h 194506"/>
                <a:gd name="connsiteX97" fmla="*/ 72245 w 138933"/>
                <a:gd name="connsiteY97" fmla="*/ 195062 h 194506"/>
                <a:gd name="connsiteX98" fmla="*/ 74746 w 138933"/>
                <a:gd name="connsiteY98" fmla="*/ 195062 h 194506"/>
                <a:gd name="connsiteX99" fmla="*/ 74746 w 138933"/>
                <a:gd name="connsiteY99" fmla="*/ 197563 h 1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194506">
                  <a:moveTo>
                    <a:pt x="141990" y="17922"/>
                  </a:moveTo>
                  <a:lnTo>
                    <a:pt x="139489" y="17922"/>
                  </a:lnTo>
                  <a:lnTo>
                    <a:pt x="139489" y="12782"/>
                  </a:lnTo>
                  <a:lnTo>
                    <a:pt x="134348" y="10281"/>
                  </a:lnTo>
                  <a:lnTo>
                    <a:pt x="136849" y="7641"/>
                  </a:lnTo>
                  <a:lnTo>
                    <a:pt x="131709" y="7641"/>
                  </a:lnTo>
                  <a:lnTo>
                    <a:pt x="129208" y="7641"/>
                  </a:lnTo>
                  <a:lnTo>
                    <a:pt x="129208" y="5141"/>
                  </a:lnTo>
                  <a:lnTo>
                    <a:pt x="123928" y="0"/>
                  </a:lnTo>
                  <a:lnTo>
                    <a:pt x="111008" y="7641"/>
                  </a:lnTo>
                  <a:lnTo>
                    <a:pt x="90445" y="17922"/>
                  </a:lnTo>
                  <a:lnTo>
                    <a:pt x="74746" y="12782"/>
                  </a:lnTo>
                  <a:lnTo>
                    <a:pt x="72245" y="10281"/>
                  </a:lnTo>
                  <a:lnTo>
                    <a:pt x="67105" y="15422"/>
                  </a:lnTo>
                  <a:lnTo>
                    <a:pt x="64465" y="20562"/>
                  </a:lnTo>
                  <a:lnTo>
                    <a:pt x="59324" y="17922"/>
                  </a:lnTo>
                  <a:lnTo>
                    <a:pt x="56824" y="23063"/>
                  </a:lnTo>
                  <a:lnTo>
                    <a:pt x="56824" y="33344"/>
                  </a:lnTo>
                  <a:lnTo>
                    <a:pt x="54184" y="40985"/>
                  </a:lnTo>
                  <a:lnTo>
                    <a:pt x="46404" y="46126"/>
                  </a:lnTo>
                  <a:lnTo>
                    <a:pt x="41263" y="46126"/>
                  </a:lnTo>
                  <a:lnTo>
                    <a:pt x="41263" y="48766"/>
                  </a:lnTo>
                  <a:lnTo>
                    <a:pt x="36123" y="46126"/>
                  </a:lnTo>
                  <a:lnTo>
                    <a:pt x="30982" y="46126"/>
                  </a:lnTo>
                  <a:lnTo>
                    <a:pt x="30982" y="48766"/>
                  </a:lnTo>
                  <a:lnTo>
                    <a:pt x="25842" y="48766"/>
                  </a:lnTo>
                  <a:lnTo>
                    <a:pt x="20701" y="48766"/>
                  </a:lnTo>
                  <a:lnTo>
                    <a:pt x="18061" y="46126"/>
                  </a:lnTo>
                  <a:lnTo>
                    <a:pt x="18061" y="43625"/>
                  </a:lnTo>
                  <a:lnTo>
                    <a:pt x="7780" y="43625"/>
                  </a:lnTo>
                  <a:lnTo>
                    <a:pt x="5141" y="40985"/>
                  </a:lnTo>
                  <a:lnTo>
                    <a:pt x="2640" y="43625"/>
                  </a:lnTo>
                  <a:lnTo>
                    <a:pt x="2640" y="40985"/>
                  </a:lnTo>
                  <a:lnTo>
                    <a:pt x="0" y="40985"/>
                  </a:lnTo>
                  <a:lnTo>
                    <a:pt x="2640" y="48766"/>
                  </a:lnTo>
                  <a:lnTo>
                    <a:pt x="2640" y="53906"/>
                  </a:lnTo>
                  <a:lnTo>
                    <a:pt x="5141" y="56407"/>
                  </a:lnTo>
                  <a:lnTo>
                    <a:pt x="7780" y="56407"/>
                  </a:lnTo>
                  <a:lnTo>
                    <a:pt x="5141" y="59047"/>
                  </a:lnTo>
                  <a:lnTo>
                    <a:pt x="7780" y="59047"/>
                  </a:lnTo>
                  <a:lnTo>
                    <a:pt x="7780" y="64187"/>
                  </a:lnTo>
                  <a:lnTo>
                    <a:pt x="5141" y="66688"/>
                  </a:lnTo>
                  <a:lnTo>
                    <a:pt x="7780" y="69328"/>
                  </a:lnTo>
                  <a:lnTo>
                    <a:pt x="5141" y="69328"/>
                  </a:lnTo>
                  <a:lnTo>
                    <a:pt x="7780" y="74468"/>
                  </a:lnTo>
                  <a:lnTo>
                    <a:pt x="15560" y="74468"/>
                  </a:lnTo>
                  <a:lnTo>
                    <a:pt x="20701" y="79609"/>
                  </a:lnTo>
                  <a:lnTo>
                    <a:pt x="30982" y="82110"/>
                  </a:lnTo>
                  <a:lnTo>
                    <a:pt x="30982" y="84610"/>
                  </a:lnTo>
                  <a:lnTo>
                    <a:pt x="33483" y="84610"/>
                  </a:lnTo>
                  <a:lnTo>
                    <a:pt x="36123" y="87250"/>
                  </a:lnTo>
                  <a:lnTo>
                    <a:pt x="41263" y="89751"/>
                  </a:lnTo>
                  <a:lnTo>
                    <a:pt x="43903" y="94891"/>
                  </a:lnTo>
                  <a:lnTo>
                    <a:pt x="46404" y="94891"/>
                  </a:lnTo>
                  <a:lnTo>
                    <a:pt x="46404" y="97531"/>
                  </a:lnTo>
                  <a:lnTo>
                    <a:pt x="49043" y="97531"/>
                  </a:lnTo>
                  <a:lnTo>
                    <a:pt x="49043" y="100171"/>
                  </a:lnTo>
                  <a:lnTo>
                    <a:pt x="51683" y="100171"/>
                  </a:lnTo>
                  <a:lnTo>
                    <a:pt x="51683" y="102672"/>
                  </a:lnTo>
                  <a:lnTo>
                    <a:pt x="51683" y="107812"/>
                  </a:lnTo>
                  <a:lnTo>
                    <a:pt x="51683" y="110313"/>
                  </a:lnTo>
                  <a:lnTo>
                    <a:pt x="54184" y="115453"/>
                  </a:lnTo>
                  <a:lnTo>
                    <a:pt x="54184" y="118093"/>
                  </a:lnTo>
                  <a:lnTo>
                    <a:pt x="59324" y="123234"/>
                  </a:lnTo>
                  <a:lnTo>
                    <a:pt x="59324" y="125734"/>
                  </a:lnTo>
                  <a:lnTo>
                    <a:pt x="56824" y="128374"/>
                  </a:lnTo>
                  <a:lnTo>
                    <a:pt x="54184" y="128374"/>
                  </a:lnTo>
                  <a:lnTo>
                    <a:pt x="54184" y="130875"/>
                  </a:lnTo>
                  <a:lnTo>
                    <a:pt x="56824" y="130875"/>
                  </a:lnTo>
                  <a:lnTo>
                    <a:pt x="54184" y="136016"/>
                  </a:lnTo>
                  <a:lnTo>
                    <a:pt x="56824" y="136016"/>
                  </a:lnTo>
                  <a:lnTo>
                    <a:pt x="56824" y="146297"/>
                  </a:lnTo>
                  <a:lnTo>
                    <a:pt x="56824" y="148936"/>
                  </a:lnTo>
                  <a:lnTo>
                    <a:pt x="54184" y="153938"/>
                  </a:lnTo>
                  <a:lnTo>
                    <a:pt x="56824" y="156578"/>
                  </a:lnTo>
                  <a:lnTo>
                    <a:pt x="56824" y="159078"/>
                  </a:lnTo>
                  <a:lnTo>
                    <a:pt x="59324" y="161718"/>
                  </a:lnTo>
                  <a:lnTo>
                    <a:pt x="56824" y="161718"/>
                  </a:lnTo>
                  <a:lnTo>
                    <a:pt x="54184" y="164219"/>
                  </a:lnTo>
                  <a:lnTo>
                    <a:pt x="54184" y="166859"/>
                  </a:lnTo>
                  <a:lnTo>
                    <a:pt x="56824" y="171999"/>
                  </a:lnTo>
                  <a:lnTo>
                    <a:pt x="54184" y="171999"/>
                  </a:lnTo>
                  <a:lnTo>
                    <a:pt x="51683" y="174500"/>
                  </a:lnTo>
                  <a:lnTo>
                    <a:pt x="51683" y="177140"/>
                  </a:lnTo>
                  <a:lnTo>
                    <a:pt x="49043" y="179641"/>
                  </a:lnTo>
                  <a:lnTo>
                    <a:pt x="49043" y="182280"/>
                  </a:lnTo>
                  <a:lnTo>
                    <a:pt x="51683" y="182280"/>
                  </a:lnTo>
                  <a:lnTo>
                    <a:pt x="51683" y="187421"/>
                  </a:lnTo>
                  <a:lnTo>
                    <a:pt x="54184" y="187421"/>
                  </a:lnTo>
                  <a:lnTo>
                    <a:pt x="54184" y="189922"/>
                  </a:lnTo>
                  <a:lnTo>
                    <a:pt x="54184" y="187421"/>
                  </a:lnTo>
                  <a:lnTo>
                    <a:pt x="54184" y="189922"/>
                  </a:lnTo>
                  <a:lnTo>
                    <a:pt x="56824" y="189922"/>
                  </a:lnTo>
                  <a:lnTo>
                    <a:pt x="59324" y="192422"/>
                  </a:lnTo>
                  <a:lnTo>
                    <a:pt x="64465" y="192422"/>
                  </a:lnTo>
                  <a:lnTo>
                    <a:pt x="67105" y="192422"/>
                  </a:lnTo>
                  <a:lnTo>
                    <a:pt x="67105" y="195062"/>
                  </a:lnTo>
                  <a:lnTo>
                    <a:pt x="72245" y="195062"/>
                  </a:lnTo>
                  <a:lnTo>
                    <a:pt x="74746" y="195062"/>
                  </a:lnTo>
                  <a:lnTo>
                    <a:pt x="74746" y="19756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7BC65D84-19D9-44C9-92B0-0157E3100C28}"/>
                </a:ext>
              </a:extLst>
            </p:cNvPr>
            <p:cNvSpPr/>
            <p:nvPr/>
          </p:nvSpPr>
          <p:spPr>
            <a:xfrm>
              <a:off x="7250868" y="3096830"/>
              <a:ext cx="208400" cy="69467"/>
            </a:xfrm>
            <a:custGeom>
              <a:avLst/>
              <a:gdLst>
                <a:gd name="connsiteX0" fmla="*/ 211595 w 208399"/>
                <a:gd name="connsiteY0" fmla="*/ 0 h 69466"/>
                <a:gd name="connsiteX1" fmla="*/ 206455 w 208399"/>
                <a:gd name="connsiteY1" fmla="*/ 2640 h 69466"/>
                <a:gd name="connsiteX2" fmla="*/ 206455 w 208399"/>
                <a:gd name="connsiteY2" fmla="*/ 5141 h 69466"/>
                <a:gd name="connsiteX3" fmla="*/ 203954 w 208399"/>
                <a:gd name="connsiteY3" fmla="*/ 7919 h 69466"/>
                <a:gd name="connsiteX4" fmla="*/ 203954 w 208399"/>
                <a:gd name="connsiteY4" fmla="*/ 10420 h 69466"/>
                <a:gd name="connsiteX5" fmla="*/ 201314 w 208399"/>
                <a:gd name="connsiteY5" fmla="*/ 10420 h 69466"/>
                <a:gd name="connsiteX6" fmla="*/ 201314 w 208399"/>
                <a:gd name="connsiteY6" fmla="*/ 13060 h 69466"/>
                <a:gd name="connsiteX7" fmla="*/ 198813 w 208399"/>
                <a:gd name="connsiteY7" fmla="*/ 13060 h 69466"/>
                <a:gd name="connsiteX8" fmla="*/ 196174 w 208399"/>
                <a:gd name="connsiteY8" fmla="*/ 15561 h 69466"/>
                <a:gd name="connsiteX9" fmla="*/ 193673 w 208399"/>
                <a:gd name="connsiteY9" fmla="*/ 15561 h 69466"/>
                <a:gd name="connsiteX10" fmla="*/ 193673 w 208399"/>
                <a:gd name="connsiteY10" fmla="*/ 18200 h 69466"/>
                <a:gd name="connsiteX11" fmla="*/ 191033 w 208399"/>
                <a:gd name="connsiteY11" fmla="*/ 18200 h 69466"/>
                <a:gd name="connsiteX12" fmla="*/ 191033 w 208399"/>
                <a:gd name="connsiteY12" fmla="*/ 15561 h 69466"/>
                <a:gd name="connsiteX13" fmla="*/ 188532 w 208399"/>
                <a:gd name="connsiteY13" fmla="*/ 18200 h 69466"/>
                <a:gd name="connsiteX14" fmla="*/ 185893 w 208399"/>
                <a:gd name="connsiteY14" fmla="*/ 18200 h 69466"/>
                <a:gd name="connsiteX15" fmla="*/ 185893 w 208399"/>
                <a:gd name="connsiteY15" fmla="*/ 20701 h 69466"/>
                <a:gd name="connsiteX16" fmla="*/ 183253 w 208399"/>
                <a:gd name="connsiteY16" fmla="*/ 20701 h 69466"/>
                <a:gd name="connsiteX17" fmla="*/ 175612 w 208399"/>
                <a:gd name="connsiteY17" fmla="*/ 25842 h 69466"/>
                <a:gd name="connsiteX18" fmla="*/ 172972 w 208399"/>
                <a:gd name="connsiteY18" fmla="*/ 28481 h 69466"/>
                <a:gd name="connsiteX19" fmla="*/ 172972 w 208399"/>
                <a:gd name="connsiteY19" fmla="*/ 33622 h 69466"/>
                <a:gd name="connsiteX20" fmla="*/ 172972 w 208399"/>
                <a:gd name="connsiteY20" fmla="*/ 38762 h 69466"/>
                <a:gd name="connsiteX21" fmla="*/ 172972 w 208399"/>
                <a:gd name="connsiteY21" fmla="*/ 41263 h 69466"/>
                <a:gd name="connsiteX22" fmla="*/ 170332 w 208399"/>
                <a:gd name="connsiteY22" fmla="*/ 41263 h 69466"/>
                <a:gd name="connsiteX23" fmla="*/ 167831 w 208399"/>
                <a:gd name="connsiteY23" fmla="*/ 43903 h 69466"/>
                <a:gd name="connsiteX24" fmla="*/ 165192 w 208399"/>
                <a:gd name="connsiteY24" fmla="*/ 43903 h 69466"/>
                <a:gd name="connsiteX25" fmla="*/ 165192 w 208399"/>
                <a:gd name="connsiteY25" fmla="*/ 41263 h 69466"/>
                <a:gd name="connsiteX26" fmla="*/ 160051 w 208399"/>
                <a:gd name="connsiteY26" fmla="*/ 41263 h 69466"/>
                <a:gd name="connsiteX27" fmla="*/ 157550 w 208399"/>
                <a:gd name="connsiteY27" fmla="*/ 38762 h 69466"/>
                <a:gd name="connsiteX28" fmla="*/ 157550 w 208399"/>
                <a:gd name="connsiteY28" fmla="*/ 36123 h 69466"/>
                <a:gd name="connsiteX29" fmla="*/ 157550 w 208399"/>
                <a:gd name="connsiteY29" fmla="*/ 38762 h 69466"/>
                <a:gd name="connsiteX30" fmla="*/ 157550 w 208399"/>
                <a:gd name="connsiteY30" fmla="*/ 36123 h 69466"/>
                <a:gd name="connsiteX31" fmla="*/ 154910 w 208399"/>
                <a:gd name="connsiteY31" fmla="*/ 38762 h 69466"/>
                <a:gd name="connsiteX32" fmla="*/ 154910 w 208399"/>
                <a:gd name="connsiteY32" fmla="*/ 36123 h 69466"/>
                <a:gd name="connsiteX33" fmla="*/ 152410 w 208399"/>
                <a:gd name="connsiteY33" fmla="*/ 36123 h 69466"/>
                <a:gd name="connsiteX34" fmla="*/ 149770 w 208399"/>
                <a:gd name="connsiteY34" fmla="*/ 33622 h 69466"/>
                <a:gd name="connsiteX35" fmla="*/ 144629 w 208399"/>
                <a:gd name="connsiteY35" fmla="*/ 33622 h 69466"/>
                <a:gd name="connsiteX36" fmla="*/ 139489 w 208399"/>
                <a:gd name="connsiteY36" fmla="*/ 33622 h 69466"/>
                <a:gd name="connsiteX37" fmla="*/ 141990 w 208399"/>
                <a:gd name="connsiteY37" fmla="*/ 36123 h 69466"/>
                <a:gd name="connsiteX38" fmla="*/ 136849 w 208399"/>
                <a:gd name="connsiteY38" fmla="*/ 36123 h 69466"/>
                <a:gd name="connsiteX39" fmla="*/ 134348 w 208399"/>
                <a:gd name="connsiteY39" fmla="*/ 36123 h 69466"/>
                <a:gd name="connsiteX40" fmla="*/ 134348 w 208399"/>
                <a:gd name="connsiteY40" fmla="*/ 33622 h 69466"/>
                <a:gd name="connsiteX41" fmla="*/ 131709 w 208399"/>
                <a:gd name="connsiteY41" fmla="*/ 33622 h 69466"/>
                <a:gd name="connsiteX42" fmla="*/ 129069 w 208399"/>
                <a:gd name="connsiteY42" fmla="*/ 30982 h 69466"/>
                <a:gd name="connsiteX43" fmla="*/ 131709 w 208399"/>
                <a:gd name="connsiteY43" fmla="*/ 30982 h 69466"/>
                <a:gd name="connsiteX44" fmla="*/ 131709 w 208399"/>
                <a:gd name="connsiteY44" fmla="*/ 28481 h 69466"/>
                <a:gd name="connsiteX45" fmla="*/ 129069 w 208399"/>
                <a:gd name="connsiteY45" fmla="*/ 28481 h 69466"/>
                <a:gd name="connsiteX46" fmla="*/ 126568 w 208399"/>
                <a:gd name="connsiteY46" fmla="*/ 30982 h 69466"/>
                <a:gd name="connsiteX47" fmla="*/ 123928 w 208399"/>
                <a:gd name="connsiteY47" fmla="*/ 28481 h 69466"/>
                <a:gd name="connsiteX48" fmla="*/ 123928 w 208399"/>
                <a:gd name="connsiteY48" fmla="*/ 33622 h 69466"/>
                <a:gd name="connsiteX49" fmla="*/ 121428 w 208399"/>
                <a:gd name="connsiteY49" fmla="*/ 36123 h 69466"/>
                <a:gd name="connsiteX50" fmla="*/ 116148 w 208399"/>
                <a:gd name="connsiteY50" fmla="*/ 36123 h 69466"/>
                <a:gd name="connsiteX51" fmla="*/ 113647 w 208399"/>
                <a:gd name="connsiteY51" fmla="*/ 36123 h 69466"/>
                <a:gd name="connsiteX52" fmla="*/ 113647 w 208399"/>
                <a:gd name="connsiteY52" fmla="*/ 38762 h 69466"/>
                <a:gd name="connsiteX53" fmla="*/ 111008 w 208399"/>
                <a:gd name="connsiteY53" fmla="*/ 41263 h 69466"/>
                <a:gd name="connsiteX54" fmla="*/ 108507 w 208399"/>
                <a:gd name="connsiteY54" fmla="*/ 41263 h 69466"/>
                <a:gd name="connsiteX55" fmla="*/ 108507 w 208399"/>
                <a:gd name="connsiteY55" fmla="*/ 46404 h 69466"/>
                <a:gd name="connsiteX56" fmla="*/ 105867 w 208399"/>
                <a:gd name="connsiteY56" fmla="*/ 46404 h 69466"/>
                <a:gd name="connsiteX57" fmla="*/ 103366 w 208399"/>
                <a:gd name="connsiteY57" fmla="*/ 48905 h 69466"/>
                <a:gd name="connsiteX58" fmla="*/ 103366 w 208399"/>
                <a:gd name="connsiteY58" fmla="*/ 51544 h 69466"/>
                <a:gd name="connsiteX59" fmla="*/ 100727 w 208399"/>
                <a:gd name="connsiteY59" fmla="*/ 54045 h 69466"/>
                <a:gd name="connsiteX60" fmla="*/ 100727 w 208399"/>
                <a:gd name="connsiteY60" fmla="*/ 59186 h 69466"/>
                <a:gd name="connsiteX61" fmla="*/ 98226 w 208399"/>
                <a:gd name="connsiteY61" fmla="*/ 59186 h 69466"/>
                <a:gd name="connsiteX62" fmla="*/ 98226 w 208399"/>
                <a:gd name="connsiteY62" fmla="*/ 61825 h 69466"/>
                <a:gd name="connsiteX63" fmla="*/ 93085 w 208399"/>
                <a:gd name="connsiteY63" fmla="*/ 61825 h 69466"/>
                <a:gd name="connsiteX64" fmla="*/ 87806 w 208399"/>
                <a:gd name="connsiteY64" fmla="*/ 61825 h 69466"/>
                <a:gd name="connsiteX65" fmla="*/ 85305 w 208399"/>
                <a:gd name="connsiteY65" fmla="*/ 61825 h 69466"/>
                <a:gd name="connsiteX66" fmla="*/ 85305 w 208399"/>
                <a:gd name="connsiteY66" fmla="*/ 59186 h 69466"/>
                <a:gd name="connsiteX67" fmla="*/ 85305 w 208399"/>
                <a:gd name="connsiteY67" fmla="*/ 61825 h 69466"/>
                <a:gd name="connsiteX68" fmla="*/ 85305 w 208399"/>
                <a:gd name="connsiteY68" fmla="*/ 59186 h 69466"/>
                <a:gd name="connsiteX69" fmla="*/ 82665 w 208399"/>
                <a:gd name="connsiteY69" fmla="*/ 59186 h 69466"/>
                <a:gd name="connsiteX70" fmla="*/ 82665 w 208399"/>
                <a:gd name="connsiteY70" fmla="*/ 61825 h 69466"/>
                <a:gd name="connsiteX71" fmla="*/ 77525 w 208399"/>
                <a:gd name="connsiteY71" fmla="*/ 61825 h 69466"/>
                <a:gd name="connsiteX72" fmla="*/ 72384 w 208399"/>
                <a:gd name="connsiteY72" fmla="*/ 66966 h 69466"/>
                <a:gd name="connsiteX73" fmla="*/ 69744 w 208399"/>
                <a:gd name="connsiteY73" fmla="*/ 66966 h 69466"/>
                <a:gd name="connsiteX74" fmla="*/ 64604 w 208399"/>
                <a:gd name="connsiteY74" fmla="*/ 72106 h 69466"/>
                <a:gd name="connsiteX75" fmla="*/ 64604 w 208399"/>
                <a:gd name="connsiteY75" fmla="*/ 69606 h 69466"/>
                <a:gd name="connsiteX76" fmla="*/ 62103 w 208399"/>
                <a:gd name="connsiteY76" fmla="*/ 66966 h 69466"/>
                <a:gd name="connsiteX77" fmla="*/ 59463 w 208399"/>
                <a:gd name="connsiteY77" fmla="*/ 66966 h 69466"/>
                <a:gd name="connsiteX78" fmla="*/ 54184 w 208399"/>
                <a:gd name="connsiteY78" fmla="*/ 64465 h 69466"/>
                <a:gd name="connsiteX79" fmla="*/ 54184 w 208399"/>
                <a:gd name="connsiteY79" fmla="*/ 66966 h 69466"/>
                <a:gd name="connsiteX80" fmla="*/ 54184 w 208399"/>
                <a:gd name="connsiteY80" fmla="*/ 64465 h 69466"/>
                <a:gd name="connsiteX81" fmla="*/ 49043 w 208399"/>
                <a:gd name="connsiteY81" fmla="*/ 64465 h 69466"/>
                <a:gd name="connsiteX82" fmla="*/ 49043 w 208399"/>
                <a:gd name="connsiteY82" fmla="*/ 66966 h 69466"/>
                <a:gd name="connsiteX83" fmla="*/ 43903 w 208399"/>
                <a:gd name="connsiteY83" fmla="*/ 66966 h 69466"/>
                <a:gd name="connsiteX84" fmla="*/ 41263 w 208399"/>
                <a:gd name="connsiteY84" fmla="*/ 66966 h 69466"/>
                <a:gd name="connsiteX85" fmla="*/ 43903 w 208399"/>
                <a:gd name="connsiteY85" fmla="*/ 64465 h 69466"/>
                <a:gd name="connsiteX86" fmla="*/ 41263 w 208399"/>
                <a:gd name="connsiteY86" fmla="*/ 64465 h 69466"/>
                <a:gd name="connsiteX87" fmla="*/ 38762 w 208399"/>
                <a:gd name="connsiteY87" fmla="*/ 66966 h 69466"/>
                <a:gd name="connsiteX88" fmla="*/ 36123 w 208399"/>
                <a:gd name="connsiteY88" fmla="*/ 66966 h 69466"/>
                <a:gd name="connsiteX89" fmla="*/ 36123 w 208399"/>
                <a:gd name="connsiteY89" fmla="*/ 69606 h 69466"/>
                <a:gd name="connsiteX90" fmla="*/ 33483 w 208399"/>
                <a:gd name="connsiteY90" fmla="*/ 72106 h 69466"/>
                <a:gd name="connsiteX91" fmla="*/ 30982 w 208399"/>
                <a:gd name="connsiteY91" fmla="*/ 72106 h 69466"/>
                <a:gd name="connsiteX92" fmla="*/ 25842 w 208399"/>
                <a:gd name="connsiteY92" fmla="*/ 77247 h 69466"/>
                <a:gd name="connsiteX93" fmla="*/ 25842 w 208399"/>
                <a:gd name="connsiteY93" fmla="*/ 79748 h 69466"/>
                <a:gd name="connsiteX94" fmla="*/ 23202 w 208399"/>
                <a:gd name="connsiteY94" fmla="*/ 82387 h 69466"/>
                <a:gd name="connsiteX95" fmla="*/ 20701 w 208399"/>
                <a:gd name="connsiteY95" fmla="*/ 82387 h 69466"/>
                <a:gd name="connsiteX96" fmla="*/ 5141 w 208399"/>
                <a:gd name="connsiteY96" fmla="*/ 77247 h 69466"/>
                <a:gd name="connsiteX97" fmla="*/ 7780 w 208399"/>
                <a:gd name="connsiteY97" fmla="*/ 74607 h 69466"/>
                <a:gd name="connsiteX98" fmla="*/ 2640 w 208399"/>
                <a:gd name="connsiteY98" fmla="*/ 74607 h 69466"/>
                <a:gd name="connsiteX99" fmla="*/ 0 w 208399"/>
                <a:gd name="connsiteY99" fmla="*/ 72106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08399" h="69466">
                  <a:moveTo>
                    <a:pt x="211595" y="0"/>
                  </a:moveTo>
                  <a:lnTo>
                    <a:pt x="206455" y="2640"/>
                  </a:lnTo>
                  <a:lnTo>
                    <a:pt x="206455" y="5141"/>
                  </a:lnTo>
                  <a:lnTo>
                    <a:pt x="203954" y="7919"/>
                  </a:lnTo>
                  <a:lnTo>
                    <a:pt x="203954" y="10420"/>
                  </a:lnTo>
                  <a:lnTo>
                    <a:pt x="201314" y="10420"/>
                  </a:lnTo>
                  <a:lnTo>
                    <a:pt x="201314" y="13060"/>
                  </a:lnTo>
                  <a:lnTo>
                    <a:pt x="198813" y="13060"/>
                  </a:lnTo>
                  <a:lnTo>
                    <a:pt x="196174" y="15561"/>
                  </a:lnTo>
                  <a:lnTo>
                    <a:pt x="193673" y="15561"/>
                  </a:lnTo>
                  <a:lnTo>
                    <a:pt x="193673" y="18200"/>
                  </a:lnTo>
                  <a:lnTo>
                    <a:pt x="191033" y="18200"/>
                  </a:lnTo>
                  <a:lnTo>
                    <a:pt x="191033" y="15561"/>
                  </a:lnTo>
                  <a:lnTo>
                    <a:pt x="188532" y="18200"/>
                  </a:lnTo>
                  <a:lnTo>
                    <a:pt x="185893" y="18200"/>
                  </a:lnTo>
                  <a:lnTo>
                    <a:pt x="185893" y="20701"/>
                  </a:lnTo>
                  <a:lnTo>
                    <a:pt x="183253" y="20701"/>
                  </a:lnTo>
                  <a:lnTo>
                    <a:pt x="175612" y="25842"/>
                  </a:lnTo>
                  <a:lnTo>
                    <a:pt x="172972" y="28481"/>
                  </a:lnTo>
                  <a:lnTo>
                    <a:pt x="172972" y="33622"/>
                  </a:lnTo>
                  <a:lnTo>
                    <a:pt x="172972" y="38762"/>
                  </a:lnTo>
                  <a:lnTo>
                    <a:pt x="172972" y="41263"/>
                  </a:lnTo>
                  <a:lnTo>
                    <a:pt x="170332" y="41263"/>
                  </a:lnTo>
                  <a:lnTo>
                    <a:pt x="167831" y="43903"/>
                  </a:lnTo>
                  <a:lnTo>
                    <a:pt x="165192" y="43903"/>
                  </a:lnTo>
                  <a:lnTo>
                    <a:pt x="165192" y="41263"/>
                  </a:lnTo>
                  <a:lnTo>
                    <a:pt x="160051" y="41263"/>
                  </a:lnTo>
                  <a:lnTo>
                    <a:pt x="157550" y="38762"/>
                  </a:lnTo>
                  <a:lnTo>
                    <a:pt x="157550" y="36123"/>
                  </a:lnTo>
                  <a:lnTo>
                    <a:pt x="157550" y="38762"/>
                  </a:lnTo>
                  <a:lnTo>
                    <a:pt x="157550" y="36123"/>
                  </a:lnTo>
                  <a:lnTo>
                    <a:pt x="154910" y="38762"/>
                  </a:lnTo>
                  <a:lnTo>
                    <a:pt x="154910" y="36123"/>
                  </a:lnTo>
                  <a:lnTo>
                    <a:pt x="152410" y="36123"/>
                  </a:lnTo>
                  <a:lnTo>
                    <a:pt x="149770" y="33622"/>
                  </a:lnTo>
                  <a:lnTo>
                    <a:pt x="144629" y="33622"/>
                  </a:lnTo>
                  <a:lnTo>
                    <a:pt x="139489" y="33622"/>
                  </a:lnTo>
                  <a:lnTo>
                    <a:pt x="141990" y="36123"/>
                  </a:lnTo>
                  <a:lnTo>
                    <a:pt x="136849" y="36123"/>
                  </a:lnTo>
                  <a:lnTo>
                    <a:pt x="134348" y="36123"/>
                  </a:lnTo>
                  <a:lnTo>
                    <a:pt x="134348" y="33622"/>
                  </a:lnTo>
                  <a:lnTo>
                    <a:pt x="131709" y="33622"/>
                  </a:lnTo>
                  <a:lnTo>
                    <a:pt x="129069" y="30982"/>
                  </a:lnTo>
                  <a:lnTo>
                    <a:pt x="131709" y="30982"/>
                  </a:lnTo>
                  <a:lnTo>
                    <a:pt x="131709" y="28481"/>
                  </a:lnTo>
                  <a:lnTo>
                    <a:pt x="129069" y="28481"/>
                  </a:lnTo>
                  <a:lnTo>
                    <a:pt x="126568" y="30982"/>
                  </a:lnTo>
                  <a:lnTo>
                    <a:pt x="123928" y="28481"/>
                  </a:lnTo>
                  <a:lnTo>
                    <a:pt x="123928" y="33622"/>
                  </a:lnTo>
                  <a:lnTo>
                    <a:pt x="121428" y="36123"/>
                  </a:lnTo>
                  <a:lnTo>
                    <a:pt x="116148" y="36123"/>
                  </a:lnTo>
                  <a:lnTo>
                    <a:pt x="113647" y="36123"/>
                  </a:lnTo>
                  <a:lnTo>
                    <a:pt x="113647" y="38762"/>
                  </a:lnTo>
                  <a:lnTo>
                    <a:pt x="111008" y="41263"/>
                  </a:lnTo>
                  <a:lnTo>
                    <a:pt x="108507" y="41263"/>
                  </a:lnTo>
                  <a:lnTo>
                    <a:pt x="108507" y="46404"/>
                  </a:lnTo>
                  <a:lnTo>
                    <a:pt x="105867" y="46404"/>
                  </a:lnTo>
                  <a:lnTo>
                    <a:pt x="103366" y="48905"/>
                  </a:lnTo>
                  <a:lnTo>
                    <a:pt x="103366" y="51544"/>
                  </a:lnTo>
                  <a:lnTo>
                    <a:pt x="100727" y="54045"/>
                  </a:lnTo>
                  <a:lnTo>
                    <a:pt x="100727" y="59186"/>
                  </a:lnTo>
                  <a:lnTo>
                    <a:pt x="98226" y="59186"/>
                  </a:lnTo>
                  <a:lnTo>
                    <a:pt x="98226" y="61825"/>
                  </a:lnTo>
                  <a:lnTo>
                    <a:pt x="93085" y="61825"/>
                  </a:lnTo>
                  <a:lnTo>
                    <a:pt x="87806" y="61825"/>
                  </a:lnTo>
                  <a:lnTo>
                    <a:pt x="85305" y="61825"/>
                  </a:lnTo>
                  <a:lnTo>
                    <a:pt x="85305" y="59186"/>
                  </a:lnTo>
                  <a:lnTo>
                    <a:pt x="85305" y="61825"/>
                  </a:lnTo>
                  <a:lnTo>
                    <a:pt x="85305" y="59186"/>
                  </a:lnTo>
                  <a:lnTo>
                    <a:pt x="82665" y="59186"/>
                  </a:lnTo>
                  <a:lnTo>
                    <a:pt x="82665" y="61825"/>
                  </a:lnTo>
                  <a:lnTo>
                    <a:pt x="77525" y="61825"/>
                  </a:lnTo>
                  <a:lnTo>
                    <a:pt x="72384" y="66966"/>
                  </a:lnTo>
                  <a:lnTo>
                    <a:pt x="69744" y="66966"/>
                  </a:lnTo>
                  <a:lnTo>
                    <a:pt x="64604" y="72106"/>
                  </a:lnTo>
                  <a:lnTo>
                    <a:pt x="64604" y="69606"/>
                  </a:lnTo>
                  <a:lnTo>
                    <a:pt x="62103" y="66966"/>
                  </a:lnTo>
                  <a:lnTo>
                    <a:pt x="59463" y="66966"/>
                  </a:lnTo>
                  <a:lnTo>
                    <a:pt x="54184" y="64465"/>
                  </a:lnTo>
                  <a:lnTo>
                    <a:pt x="54184" y="66966"/>
                  </a:lnTo>
                  <a:lnTo>
                    <a:pt x="54184" y="64465"/>
                  </a:lnTo>
                  <a:lnTo>
                    <a:pt x="49043" y="64465"/>
                  </a:lnTo>
                  <a:lnTo>
                    <a:pt x="49043" y="66966"/>
                  </a:lnTo>
                  <a:lnTo>
                    <a:pt x="43903" y="66966"/>
                  </a:lnTo>
                  <a:lnTo>
                    <a:pt x="41263" y="66966"/>
                  </a:lnTo>
                  <a:lnTo>
                    <a:pt x="43903" y="64465"/>
                  </a:lnTo>
                  <a:lnTo>
                    <a:pt x="41263" y="64465"/>
                  </a:lnTo>
                  <a:lnTo>
                    <a:pt x="38762" y="66966"/>
                  </a:lnTo>
                  <a:lnTo>
                    <a:pt x="36123" y="66966"/>
                  </a:lnTo>
                  <a:lnTo>
                    <a:pt x="36123" y="69606"/>
                  </a:lnTo>
                  <a:lnTo>
                    <a:pt x="33483" y="72106"/>
                  </a:lnTo>
                  <a:lnTo>
                    <a:pt x="30982" y="72106"/>
                  </a:lnTo>
                  <a:lnTo>
                    <a:pt x="25842" y="77247"/>
                  </a:lnTo>
                  <a:lnTo>
                    <a:pt x="25842" y="79748"/>
                  </a:lnTo>
                  <a:lnTo>
                    <a:pt x="23202" y="82387"/>
                  </a:lnTo>
                  <a:lnTo>
                    <a:pt x="20701" y="82387"/>
                  </a:lnTo>
                  <a:lnTo>
                    <a:pt x="5141" y="77247"/>
                  </a:lnTo>
                  <a:lnTo>
                    <a:pt x="7780" y="74607"/>
                  </a:lnTo>
                  <a:lnTo>
                    <a:pt x="2640" y="74607"/>
                  </a:lnTo>
                  <a:lnTo>
                    <a:pt x="0" y="7210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33B335FC-92E0-43C1-8516-48D4ED546BD9}"/>
                </a:ext>
              </a:extLst>
            </p:cNvPr>
            <p:cNvSpPr/>
            <p:nvPr/>
          </p:nvSpPr>
          <p:spPr>
            <a:xfrm>
              <a:off x="7132080" y="2927471"/>
              <a:ext cx="152826" cy="236186"/>
            </a:xfrm>
            <a:custGeom>
              <a:avLst/>
              <a:gdLst>
                <a:gd name="connsiteX0" fmla="*/ 118788 w 152826"/>
                <a:gd name="connsiteY0" fmla="*/ 241466 h 236186"/>
                <a:gd name="connsiteX1" fmla="*/ 121428 w 152826"/>
                <a:gd name="connsiteY1" fmla="*/ 238965 h 236186"/>
                <a:gd name="connsiteX2" fmla="*/ 118788 w 152826"/>
                <a:gd name="connsiteY2" fmla="*/ 236325 h 236186"/>
                <a:gd name="connsiteX3" fmla="*/ 111008 w 152826"/>
                <a:gd name="connsiteY3" fmla="*/ 223404 h 236186"/>
                <a:gd name="connsiteX4" fmla="*/ 108507 w 152826"/>
                <a:gd name="connsiteY4" fmla="*/ 223404 h 236186"/>
                <a:gd name="connsiteX5" fmla="*/ 113647 w 152826"/>
                <a:gd name="connsiteY5" fmla="*/ 218264 h 236186"/>
                <a:gd name="connsiteX6" fmla="*/ 118788 w 152826"/>
                <a:gd name="connsiteY6" fmla="*/ 218264 h 236186"/>
                <a:gd name="connsiteX7" fmla="*/ 126568 w 152826"/>
                <a:gd name="connsiteY7" fmla="*/ 215763 h 236186"/>
                <a:gd name="connsiteX8" fmla="*/ 129069 w 152826"/>
                <a:gd name="connsiteY8" fmla="*/ 215763 h 236186"/>
                <a:gd name="connsiteX9" fmla="*/ 131709 w 152826"/>
                <a:gd name="connsiteY9" fmla="*/ 213262 h 236186"/>
                <a:gd name="connsiteX10" fmla="*/ 134348 w 152826"/>
                <a:gd name="connsiteY10" fmla="*/ 213262 h 236186"/>
                <a:gd name="connsiteX11" fmla="*/ 136849 w 152826"/>
                <a:gd name="connsiteY11" fmla="*/ 208122 h 236186"/>
                <a:gd name="connsiteX12" fmla="*/ 139489 w 152826"/>
                <a:gd name="connsiteY12" fmla="*/ 205482 h 236186"/>
                <a:gd name="connsiteX13" fmla="*/ 152271 w 152826"/>
                <a:gd name="connsiteY13" fmla="*/ 208122 h 236186"/>
                <a:gd name="connsiteX14" fmla="*/ 149770 w 152826"/>
                <a:gd name="connsiteY14" fmla="*/ 195201 h 236186"/>
                <a:gd name="connsiteX15" fmla="*/ 149770 w 152826"/>
                <a:gd name="connsiteY15" fmla="*/ 190060 h 236186"/>
                <a:gd name="connsiteX16" fmla="*/ 149770 w 152826"/>
                <a:gd name="connsiteY16" fmla="*/ 184920 h 236186"/>
                <a:gd name="connsiteX17" fmla="*/ 149770 w 152826"/>
                <a:gd name="connsiteY17" fmla="*/ 182419 h 236186"/>
                <a:gd name="connsiteX18" fmla="*/ 154910 w 152826"/>
                <a:gd name="connsiteY18" fmla="*/ 182419 h 236186"/>
                <a:gd name="connsiteX19" fmla="*/ 154910 w 152826"/>
                <a:gd name="connsiteY19" fmla="*/ 179779 h 236186"/>
                <a:gd name="connsiteX20" fmla="*/ 154910 w 152826"/>
                <a:gd name="connsiteY20" fmla="*/ 182419 h 236186"/>
                <a:gd name="connsiteX21" fmla="*/ 157550 w 152826"/>
                <a:gd name="connsiteY21" fmla="*/ 182419 h 236186"/>
                <a:gd name="connsiteX22" fmla="*/ 157550 w 152826"/>
                <a:gd name="connsiteY22" fmla="*/ 179779 h 236186"/>
                <a:gd name="connsiteX23" fmla="*/ 154910 w 152826"/>
                <a:gd name="connsiteY23" fmla="*/ 177279 h 236186"/>
                <a:gd name="connsiteX24" fmla="*/ 154910 w 152826"/>
                <a:gd name="connsiteY24" fmla="*/ 174500 h 236186"/>
                <a:gd name="connsiteX25" fmla="*/ 152271 w 152826"/>
                <a:gd name="connsiteY25" fmla="*/ 171999 h 236186"/>
                <a:gd name="connsiteX26" fmla="*/ 144629 w 152826"/>
                <a:gd name="connsiteY26" fmla="*/ 171999 h 236186"/>
                <a:gd name="connsiteX27" fmla="*/ 141990 w 152826"/>
                <a:gd name="connsiteY27" fmla="*/ 174500 h 236186"/>
                <a:gd name="connsiteX28" fmla="*/ 139489 w 152826"/>
                <a:gd name="connsiteY28" fmla="*/ 174500 h 236186"/>
                <a:gd name="connsiteX29" fmla="*/ 134348 w 152826"/>
                <a:gd name="connsiteY29" fmla="*/ 171999 h 236186"/>
                <a:gd name="connsiteX30" fmla="*/ 134348 w 152826"/>
                <a:gd name="connsiteY30" fmla="*/ 169359 h 236186"/>
                <a:gd name="connsiteX31" fmla="*/ 134348 w 152826"/>
                <a:gd name="connsiteY31" fmla="*/ 171999 h 236186"/>
                <a:gd name="connsiteX32" fmla="*/ 129069 w 152826"/>
                <a:gd name="connsiteY32" fmla="*/ 171999 h 236186"/>
                <a:gd name="connsiteX33" fmla="*/ 126568 w 152826"/>
                <a:gd name="connsiteY33" fmla="*/ 171999 h 236186"/>
                <a:gd name="connsiteX34" fmla="*/ 126568 w 152826"/>
                <a:gd name="connsiteY34" fmla="*/ 169359 h 236186"/>
                <a:gd name="connsiteX35" fmla="*/ 123928 w 152826"/>
                <a:gd name="connsiteY35" fmla="*/ 169359 h 236186"/>
                <a:gd name="connsiteX36" fmla="*/ 121428 w 152826"/>
                <a:gd name="connsiteY36" fmla="*/ 166859 h 236186"/>
                <a:gd name="connsiteX37" fmla="*/ 118788 w 152826"/>
                <a:gd name="connsiteY37" fmla="*/ 166859 h 236186"/>
                <a:gd name="connsiteX38" fmla="*/ 118788 w 152826"/>
                <a:gd name="connsiteY38" fmla="*/ 161718 h 236186"/>
                <a:gd name="connsiteX39" fmla="*/ 116148 w 152826"/>
                <a:gd name="connsiteY39" fmla="*/ 159217 h 236186"/>
                <a:gd name="connsiteX40" fmla="*/ 116148 w 152826"/>
                <a:gd name="connsiteY40" fmla="*/ 148936 h 236186"/>
                <a:gd name="connsiteX41" fmla="*/ 118788 w 152826"/>
                <a:gd name="connsiteY41" fmla="*/ 148936 h 236186"/>
                <a:gd name="connsiteX42" fmla="*/ 123928 w 152826"/>
                <a:gd name="connsiteY42" fmla="*/ 143796 h 236186"/>
                <a:gd name="connsiteX43" fmla="*/ 123928 w 152826"/>
                <a:gd name="connsiteY43" fmla="*/ 133515 h 236186"/>
                <a:gd name="connsiteX44" fmla="*/ 123928 w 152826"/>
                <a:gd name="connsiteY44" fmla="*/ 128374 h 236186"/>
                <a:gd name="connsiteX45" fmla="*/ 123928 w 152826"/>
                <a:gd name="connsiteY45" fmla="*/ 123234 h 236186"/>
                <a:gd name="connsiteX46" fmla="*/ 126568 w 152826"/>
                <a:gd name="connsiteY46" fmla="*/ 120733 h 236186"/>
                <a:gd name="connsiteX47" fmla="*/ 131709 w 152826"/>
                <a:gd name="connsiteY47" fmla="*/ 120733 h 236186"/>
                <a:gd name="connsiteX48" fmla="*/ 134348 w 152826"/>
                <a:gd name="connsiteY48" fmla="*/ 120733 h 236186"/>
                <a:gd name="connsiteX49" fmla="*/ 134348 w 152826"/>
                <a:gd name="connsiteY49" fmla="*/ 118093 h 236186"/>
                <a:gd name="connsiteX50" fmla="*/ 131709 w 152826"/>
                <a:gd name="connsiteY50" fmla="*/ 112953 h 236186"/>
                <a:gd name="connsiteX51" fmla="*/ 126568 w 152826"/>
                <a:gd name="connsiteY51" fmla="*/ 107812 h 236186"/>
                <a:gd name="connsiteX52" fmla="*/ 126568 w 152826"/>
                <a:gd name="connsiteY52" fmla="*/ 102672 h 236186"/>
                <a:gd name="connsiteX53" fmla="*/ 126568 w 152826"/>
                <a:gd name="connsiteY53" fmla="*/ 100171 h 236186"/>
                <a:gd name="connsiteX54" fmla="*/ 131709 w 152826"/>
                <a:gd name="connsiteY54" fmla="*/ 100171 h 236186"/>
                <a:gd name="connsiteX55" fmla="*/ 134348 w 152826"/>
                <a:gd name="connsiteY55" fmla="*/ 97531 h 236186"/>
                <a:gd name="connsiteX56" fmla="*/ 136849 w 152826"/>
                <a:gd name="connsiteY56" fmla="*/ 97531 h 236186"/>
                <a:gd name="connsiteX57" fmla="*/ 147130 w 152826"/>
                <a:gd name="connsiteY57" fmla="*/ 100171 h 236186"/>
                <a:gd name="connsiteX58" fmla="*/ 147130 w 152826"/>
                <a:gd name="connsiteY58" fmla="*/ 95030 h 236186"/>
                <a:gd name="connsiteX59" fmla="*/ 141990 w 152826"/>
                <a:gd name="connsiteY59" fmla="*/ 95030 h 236186"/>
                <a:gd name="connsiteX60" fmla="*/ 141990 w 152826"/>
                <a:gd name="connsiteY60" fmla="*/ 92390 h 236186"/>
                <a:gd name="connsiteX61" fmla="*/ 139489 w 152826"/>
                <a:gd name="connsiteY61" fmla="*/ 89890 h 236186"/>
                <a:gd name="connsiteX62" fmla="*/ 139489 w 152826"/>
                <a:gd name="connsiteY62" fmla="*/ 87250 h 236186"/>
                <a:gd name="connsiteX63" fmla="*/ 136849 w 152826"/>
                <a:gd name="connsiteY63" fmla="*/ 87250 h 236186"/>
                <a:gd name="connsiteX64" fmla="*/ 136849 w 152826"/>
                <a:gd name="connsiteY64" fmla="*/ 84749 h 236186"/>
                <a:gd name="connsiteX65" fmla="*/ 134348 w 152826"/>
                <a:gd name="connsiteY65" fmla="*/ 82109 h 236186"/>
                <a:gd name="connsiteX66" fmla="*/ 131709 w 152826"/>
                <a:gd name="connsiteY66" fmla="*/ 82109 h 236186"/>
                <a:gd name="connsiteX67" fmla="*/ 131709 w 152826"/>
                <a:gd name="connsiteY67" fmla="*/ 79609 h 236186"/>
                <a:gd name="connsiteX68" fmla="*/ 134348 w 152826"/>
                <a:gd name="connsiteY68" fmla="*/ 77108 h 236186"/>
                <a:gd name="connsiteX69" fmla="*/ 134348 w 152826"/>
                <a:gd name="connsiteY69" fmla="*/ 74468 h 236186"/>
                <a:gd name="connsiteX70" fmla="*/ 131709 w 152826"/>
                <a:gd name="connsiteY70" fmla="*/ 71967 h 236186"/>
                <a:gd name="connsiteX71" fmla="*/ 131709 w 152826"/>
                <a:gd name="connsiteY71" fmla="*/ 74468 h 236186"/>
                <a:gd name="connsiteX72" fmla="*/ 131709 w 152826"/>
                <a:gd name="connsiteY72" fmla="*/ 69328 h 236186"/>
                <a:gd name="connsiteX73" fmla="*/ 131709 w 152826"/>
                <a:gd name="connsiteY73" fmla="*/ 66688 h 236186"/>
                <a:gd name="connsiteX74" fmla="*/ 129069 w 152826"/>
                <a:gd name="connsiteY74" fmla="*/ 66688 h 236186"/>
                <a:gd name="connsiteX75" fmla="*/ 129069 w 152826"/>
                <a:gd name="connsiteY75" fmla="*/ 64187 h 236186"/>
                <a:gd name="connsiteX76" fmla="*/ 123928 w 152826"/>
                <a:gd name="connsiteY76" fmla="*/ 64187 h 236186"/>
                <a:gd name="connsiteX77" fmla="*/ 113647 w 152826"/>
                <a:gd name="connsiteY77" fmla="*/ 56407 h 236186"/>
                <a:gd name="connsiteX78" fmla="*/ 113647 w 152826"/>
                <a:gd name="connsiteY78" fmla="*/ 53906 h 236186"/>
                <a:gd name="connsiteX79" fmla="*/ 113647 w 152826"/>
                <a:gd name="connsiteY79" fmla="*/ 56407 h 236186"/>
                <a:gd name="connsiteX80" fmla="*/ 105867 w 152826"/>
                <a:gd name="connsiteY80" fmla="*/ 56407 h 236186"/>
                <a:gd name="connsiteX81" fmla="*/ 95586 w 152826"/>
                <a:gd name="connsiteY81" fmla="*/ 61547 h 236186"/>
                <a:gd name="connsiteX82" fmla="*/ 85305 w 152826"/>
                <a:gd name="connsiteY82" fmla="*/ 59047 h 236186"/>
                <a:gd name="connsiteX83" fmla="*/ 64604 w 152826"/>
                <a:gd name="connsiteY83" fmla="*/ 48765 h 236186"/>
                <a:gd name="connsiteX84" fmla="*/ 56824 w 152826"/>
                <a:gd name="connsiteY84" fmla="*/ 43625 h 236186"/>
                <a:gd name="connsiteX85" fmla="*/ 51683 w 152826"/>
                <a:gd name="connsiteY85" fmla="*/ 43625 h 236186"/>
                <a:gd name="connsiteX86" fmla="*/ 49182 w 152826"/>
                <a:gd name="connsiteY86" fmla="*/ 33344 h 236186"/>
                <a:gd name="connsiteX87" fmla="*/ 49182 w 152826"/>
                <a:gd name="connsiteY87" fmla="*/ 25703 h 236186"/>
                <a:gd name="connsiteX88" fmla="*/ 46543 w 152826"/>
                <a:gd name="connsiteY88" fmla="*/ 17922 h 236186"/>
                <a:gd name="connsiteX89" fmla="*/ 41402 w 152826"/>
                <a:gd name="connsiteY89" fmla="*/ 10281 h 236186"/>
                <a:gd name="connsiteX90" fmla="*/ 36262 w 152826"/>
                <a:gd name="connsiteY90" fmla="*/ 10281 h 236186"/>
                <a:gd name="connsiteX91" fmla="*/ 31121 w 152826"/>
                <a:gd name="connsiteY91" fmla="*/ 7780 h 236186"/>
                <a:gd name="connsiteX92" fmla="*/ 33622 w 152826"/>
                <a:gd name="connsiteY92" fmla="*/ 7780 h 236186"/>
                <a:gd name="connsiteX93" fmla="*/ 28481 w 152826"/>
                <a:gd name="connsiteY93" fmla="*/ 7780 h 236186"/>
                <a:gd name="connsiteX94" fmla="*/ 15560 w 152826"/>
                <a:gd name="connsiteY94" fmla="*/ 0 h 236186"/>
                <a:gd name="connsiteX95" fmla="*/ 10281 w 152826"/>
                <a:gd name="connsiteY95" fmla="*/ 5140 h 236186"/>
                <a:gd name="connsiteX96" fmla="*/ 5141 w 152826"/>
                <a:gd name="connsiteY96" fmla="*/ 15422 h 236186"/>
                <a:gd name="connsiteX97" fmla="*/ 2640 w 152826"/>
                <a:gd name="connsiteY97" fmla="*/ 23063 h 236186"/>
                <a:gd name="connsiteX98" fmla="*/ 0 w 152826"/>
                <a:gd name="connsiteY98" fmla="*/ 23063 h 236186"/>
                <a:gd name="connsiteX99" fmla="*/ 12921 w 152826"/>
                <a:gd name="connsiteY99" fmla="*/ 30843 h 23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52826" h="236186">
                  <a:moveTo>
                    <a:pt x="118788" y="241466"/>
                  </a:moveTo>
                  <a:lnTo>
                    <a:pt x="121428" y="238965"/>
                  </a:lnTo>
                  <a:lnTo>
                    <a:pt x="118788" y="236325"/>
                  </a:lnTo>
                  <a:lnTo>
                    <a:pt x="111008" y="223404"/>
                  </a:lnTo>
                  <a:lnTo>
                    <a:pt x="108507" y="223404"/>
                  </a:lnTo>
                  <a:lnTo>
                    <a:pt x="113647" y="218264"/>
                  </a:lnTo>
                  <a:lnTo>
                    <a:pt x="118788" y="218264"/>
                  </a:lnTo>
                  <a:lnTo>
                    <a:pt x="126568" y="215763"/>
                  </a:lnTo>
                  <a:lnTo>
                    <a:pt x="129069" y="215763"/>
                  </a:lnTo>
                  <a:lnTo>
                    <a:pt x="131709" y="213262"/>
                  </a:lnTo>
                  <a:lnTo>
                    <a:pt x="134348" y="213262"/>
                  </a:lnTo>
                  <a:lnTo>
                    <a:pt x="136849" y="208122"/>
                  </a:lnTo>
                  <a:lnTo>
                    <a:pt x="139489" y="205482"/>
                  </a:lnTo>
                  <a:lnTo>
                    <a:pt x="152271" y="208122"/>
                  </a:lnTo>
                  <a:lnTo>
                    <a:pt x="149770" y="195201"/>
                  </a:lnTo>
                  <a:lnTo>
                    <a:pt x="149770" y="190060"/>
                  </a:lnTo>
                  <a:lnTo>
                    <a:pt x="149770" y="184920"/>
                  </a:lnTo>
                  <a:lnTo>
                    <a:pt x="149770" y="182419"/>
                  </a:lnTo>
                  <a:lnTo>
                    <a:pt x="154910" y="182419"/>
                  </a:lnTo>
                  <a:lnTo>
                    <a:pt x="154910" y="179779"/>
                  </a:lnTo>
                  <a:lnTo>
                    <a:pt x="154910" y="182419"/>
                  </a:lnTo>
                  <a:lnTo>
                    <a:pt x="157550" y="182419"/>
                  </a:lnTo>
                  <a:lnTo>
                    <a:pt x="157550" y="179779"/>
                  </a:lnTo>
                  <a:lnTo>
                    <a:pt x="154910" y="177279"/>
                  </a:lnTo>
                  <a:lnTo>
                    <a:pt x="154910" y="174500"/>
                  </a:lnTo>
                  <a:lnTo>
                    <a:pt x="152271" y="171999"/>
                  </a:lnTo>
                  <a:lnTo>
                    <a:pt x="144629" y="171999"/>
                  </a:lnTo>
                  <a:lnTo>
                    <a:pt x="141990" y="174500"/>
                  </a:lnTo>
                  <a:lnTo>
                    <a:pt x="139489" y="174500"/>
                  </a:lnTo>
                  <a:lnTo>
                    <a:pt x="134348" y="171999"/>
                  </a:lnTo>
                  <a:lnTo>
                    <a:pt x="134348" y="169359"/>
                  </a:lnTo>
                  <a:lnTo>
                    <a:pt x="134348" y="171999"/>
                  </a:lnTo>
                  <a:lnTo>
                    <a:pt x="129069" y="171999"/>
                  </a:lnTo>
                  <a:lnTo>
                    <a:pt x="126568" y="171999"/>
                  </a:lnTo>
                  <a:lnTo>
                    <a:pt x="126568" y="169359"/>
                  </a:lnTo>
                  <a:lnTo>
                    <a:pt x="123928" y="169359"/>
                  </a:lnTo>
                  <a:lnTo>
                    <a:pt x="121428" y="166859"/>
                  </a:lnTo>
                  <a:lnTo>
                    <a:pt x="118788" y="166859"/>
                  </a:lnTo>
                  <a:lnTo>
                    <a:pt x="118788" y="161718"/>
                  </a:lnTo>
                  <a:lnTo>
                    <a:pt x="116148" y="159217"/>
                  </a:lnTo>
                  <a:lnTo>
                    <a:pt x="116148" y="148936"/>
                  </a:lnTo>
                  <a:lnTo>
                    <a:pt x="118788" y="148936"/>
                  </a:lnTo>
                  <a:lnTo>
                    <a:pt x="123928" y="143796"/>
                  </a:lnTo>
                  <a:lnTo>
                    <a:pt x="123928" y="133515"/>
                  </a:lnTo>
                  <a:lnTo>
                    <a:pt x="123928" y="128374"/>
                  </a:lnTo>
                  <a:lnTo>
                    <a:pt x="123928" y="123234"/>
                  </a:lnTo>
                  <a:lnTo>
                    <a:pt x="126568" y="120733"/>
                  </a:lnTo>
                  <a:lnTo>
                    <a:pt x="131709" y="120733"/>
                  </a:lnTo>
                  <a:lnTo>
                    <a:pt x="134348" y="120733"/>
                  </a:lnTo>
                  <a:lnTo>
                    <a:pt x="134348" y="118093"/>
                  </a:lnTo>
                  <a:lnTo>
                    <a:pt x="131709" y="112953"/>
                  </a:lnTo>
                  <a:lnTo>
                    <a:pt x="126568" y="107812"/>
                  </a:lnTo>
                  <a:lnTo>
                    <a:pt x="126568" y="102672"/>
                  </a:lnTo>
                  <a:lnTo>
                    <a:pt x="126568" y="100171"/>
                  </a:lnTo>
                  <a:lnTo>
                    <a:pt x="131709" y="100171"/>
                  </a:lnTo>
                  <a:lnTo>
                    <a:pt x="134348" y="97531"/>
                  </a:lnTo>
                  <a:lnTo>
                    <a:pt x="136849" y="97531"/>
                  </a:lnTo>
                  <a:lnTo>
                    <a:pt x="147130" y="100171"/>
                  </a:lnTo>
                  <a:lnTo>
                    <a:pt x="147130" y="95030"/>
                  </a:lnTo>
                  <a:lnTo>
                    <a:pt x="141990" y="95030"/>
                  </a:lnTo>
                  <a:lnTo>
                    <a:pt x="141990" y="92390"/>
                  </a:lnTo>
                  <a:lnTo>
                    <a:pt x="139489" y="89890"/>
                  </a:lnTo>
                  <a:lnTo>
                    <a:pt x="139489" y="87250"/>
                  </a:lnTo>
                  <a:lnTo>
                    <a:pt x="136849" y="87250"/>
                  </a:lnTo>
                  <a:lnTo>
                    <a:pt x="136849" y="84749"/>
                  </a:lnTo>
                  <a:lnTo>
                    <a:pt x="134348" y="82109"/>
                  </a:lnTo>
                  <a:lnTo>
                    <a:pt x="131709" y="82109"/>
                  </a:lnTo>
                  <a:lnTo>
                    <a:pt x="131709" y="79609"/>
                  </a:lnTo>
                  <a:lnTo>
                    <a:pt x="134348" y="77108"/>
                  </a:lnTo>
                  <a:lnTo>
                    <a:pt x="134348" y="74468"/>
                  </a:lnTo>
                  <a:lnTo>
                    <a:pt x="131709" y="71967"/>
                  </a:lnTo>
                  <a:lnTo>
                    <a:pt x="131709" y="74468"/>
                  </a:lnTo>
                  <a:lnTo>
                    <a:pt x="131709" y="69328"/>
                  </a:lnTo>
                  <a:lnTo>
                    <a:pt x="131709" y="66688"/>
                  </a:lnTo>
                  <a:lnTo>
                    <a:pt x="129069" y="66688"/>
                  </a:lnTo>
                  <a:lnTo>
                    <a:pt x="129069" y="64187"/>
                  </a:lnTo>
                  <a:lnTo>
                    <a:pt x="123928" y="64187"/>
                  </a:lnTo>
                  <a:lnTo>
                    <a:pt x="113647" y="56407"/>
                  </a:lnTo>
                  <a:lnTo>
                    <a:pt x="113647" y="53906"/>
                  </a:lnTo>
                  <a:lnTo>
                    <a:pt x="113647" y="56407"/>
                  </a:lnTo>
                  <a:lnTo>
                    <a:pt x="105867" y="56407"/>
                  </a:lnTo>
                  <a:lnTo>
                    <a:pt x="95586" y="61547"/>
                  </a:lnTo>
                  <a:lnTo>
                    <a:pt x="85305" y="59047"/>
                  </a:lnTo>
                  <a:lnTo>
                    <a:pt x="64604" y="48765"/>
                  </a:lnTo>
                  <a:lnTo>
                    <a:pt x="56824" y="43625"/>
                  </a:lnTo>
                  <a:lnTo>
                    <a:pt x="51683" y="43625"/>
                  </a:lnTo>
                  <a:lnTo>
                    <a:pt x="49182" y="33344"/>
                  </a:lnTo>
                  <a:lnTo>
                    <a:pt x="49182" y="25703"/>
                  </a:lnTo>
                  <a:lnTo>
                    <a:pt x="46543" y="17922"/>
                  </a:lnTo>
                  <a:lnTo>
                    <a:pt x="41402" y="10281"/>
                  </a:lnTo>
                  <a:lnTo>
                    <a:pt x="36262" y="10281"/>
                  </a:lnTo>
                  <a:lnTo>
                    <a:pt x="31121" y="7780"/>
                  </a:lnTo>
                  <a:lnTo>
                    <a:pt x="33622" y="7780"/>
                  </a:lnTo>
                  <a:lnTo>
                    <a:pt x="28481" y="7780"/>
                  </a:lnTo>
                  <a:lnTo>
                    <a:pt x="15560" y="0"/>
                  </a:lnTo>
                  <a:lnTo>
                    <a:pt x="10281" y="5140"/>
                  </a:lnTo>
                  <a:lnTo>
                    <a:pt x="5141" y="15422"/>
                  </a:lnTo>
                  <a:lnTo>
                    <a:pt x="2640" y="23063"/>
                  </a:lnTo>
                  <a:lnTo>
                    <a:pt x="0" y="23063"/>
                  </a:lnTo>
                  <a:lnTo>
                    <a:pt x="12921" y="3084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402C0C39-4AE9-4AB8-8C6C-D737B53B3002}"/>
                </a:ext>
              </a:extLst>
            </p:cNvPr>
            <p:cNvSpPr/>
            <p:nvPr/>
          </p:nvSpPr>
          <p:spPr>
            <a:xfrm>
              <a:off x="6956607" y="2958314"/>
              <a:ext cx="180613" cy="97253"/>
            </a:xfrm>
            <a:custGeom>
              <a:avLst/>
              <a:gdLst>
                <a:gd name="connsiteX0" fmla="*/ 188393 w 180613"/>
                <a:gd name="connsiteY0" fmla="*/ 0 h 97253"/>
                <a:gd name="connsiteX1" fmla="*/ 188393 w 180613"/>
                <a:gd name="connsiteY1" fmla="*/ 2501 h 97253"/>
                <a:gd name="connsiteX2" fmla="*/ 183253 w 180613"/>
                <a:gd name="connsiteY2" fmla="*/ 7641 h 97253"/>
                <a:gd name="connsiteX3" fmla="*/ 180613 w 180613"/>
                <a:gd name="connsiteY3" fmla="*/ 10281 h 97253"/>
                <a:gd name="connsiteX4" fmla="*/ 180613 w 180613"/>
                <a:gd name="connsiteY4" fmla="*/ 15422 h 97253"/>
                <a:gd name="connsiteX5" fmla="*/ 178112 w 180613"/>
                <a:gd name="connsiteY5" fmla="*/ 23063 h 97253"/>
                <a:gd name="connsiteX6" fmla="*/ 180613 w 180613"/>
                <a:gd name="connsiteY6" fmla="*/ 23063 h 97253"/>
                <a:gd name="connsiteX7" fmla="*/ 180613 w 180613"/>
                <a:gd name="connsiteY7" fmla="*/ 25564 h 97253"/>
                <a:gd name="connsiteX8" fmla="*/ 178112 w 180613"/>
                <a:gd name="connsiteY8" fmla="*/ 25564 h 97253"/>
                <a:gd name="connsiteX9" fmla="*/ 178112 w 180613"/>
                <a:gd name="connsiteY9" fmla="*/ 23063 h 97253"/>
                <a:gd name="connsiteX10" fmla="*/ 172833 w 180613"/>
                <a:gd name="connsiteY10" fmla="*/ 28204 h 97253"/>
                <a:gd name="connsiteX11" fmla="*/ 175473 w 180613"/>
                <a:gd name="connsiteY11" fmla="*/ 28204 h 97253"/>
                <a:gd name="connsiteX12" fmla="*/ 175473 w 180613"/>
                <a:gd name="connsiteY12" fmla="*/ 25564 h 97253"/>
                <a:gd name="connsiteX13" fmla="*/ 175473 w 180613"/>
                <a:gd name="connsiteY13" fmla="*/ 28204 h 97253"/>
                <a:gd name="connsiteX14" fmla="*/ 170332 w 180613"/>
                <a:gd name="connsiteY14" fmla="*/ 28204 h 97253"/>
                <a:gd name="connsiteX15" fmla="*/ 165191 w 180613"/>
                <a:gd name="connsiteY15" fmla="*/ 28204 h 97253"/>
                <a:gd name="connsiteX16" fmla="*/ 162552 w 180613"/>
                <a:gd name="connsiteY16" fmla="*/ 28204 h 97253"/>
                <a:gd name="connsiteX17" fmla="*/ 157411 w 180613"/>
                <a:gd name="connsiteY17" fmla="*/ 33344 h 97253"/>
                <a:gd name="connsiteX18" fmla="*/ 154910 w 180613"/>
                <a:gd name="connsiteY18" fmla="*/ 33344 h 97253"/>
                <a:gd name="connsiteX19" fmla="*/ 144490 w 180613"/>
                <a:gd name="connsiteY19" fmla="*/ 41124 h 97253"/>
                <a:gd name="connsiteX20" fmla="*/ 139350 w 180613"/>
                <a:gd name="connsiteY20" fmla="*/ 43625 h 97253"/>
                <a:gd name="connsiteX21" fmla="*/ 131570 w 180613"/>
                <a:gd name="connsiteY21" fmla="*/ 46265 h 97253"/>
                <a:gd name="connsiteX22" fmla="*/ 131570 w 180613"/>
                <a:gd name="connsiteY22" fmla="*/ 48766 h 97253"/>
                <a:gd name="connsiteX23" fmla="*/ 126429 w 180613"/>
                <a:gd name="connsiteY23" fmla="*/ 59047 h 97253"/>
                <a:gd name="connsiteX24" fmla="*/ 121289 w 180613"/>
                <a:gd name="connsiteY24" fmla="*/ 61547 h 97253"/>
                <a:gd name="connsiteX25" fmla="*/ 118649 w 180613"/>
                <a:gd name="connsiteY25" fmla="*/ 59047 h 97253"/>
                <a:gd name="connsiteX26" fmla="*/ 118649 w 180613"/>
                <a:gd name="connsiteY26" fmla="*/ 61547 h 97253"/>
                <a:gd name="connsiteX27" fmla="*/ 116148 w 180613"/>
                <a:gd name="connsiteY27" fmla="*/ 61547 h 97253"/>
                <a:gd name="connsiteX28" fmla="*/ 116148 w 180613"/>
                <a:gd name="connsiteY28" fmla="*/ 64187 h 97253"/>
                <a:gd name="connsiteX29" fmla="*/ 113508 w 180613"/>
                <a:gd name="connsiteY29" fmla="*/ 64187 h 97253"/>
                <a:gd name="connsiteX30" fmla="*/ 113508 w 180613"/>
                <a:gd name="connsiteY30" fmla="*/ 61547 h 97253"/>
                <a:gd name="connsiteX31" fmla="*/ 111008 w 180613"/>
                <a:gd name="connsiteY31" fmla="*/ 61547 h 97253"/>
                <a:gd name="connsiteX32" fmla="*/ 105867 w 180613"/>
                <a:gd name="connsiteY32" fmla="*/ 66688 h 97253"/>
                <a:gd name="connsiteX33" fmla="*/ 105867 w 180613"/>
                <a:gd name="connsiteY33" fmla="*/ 71828 h 97253"/>
                <a:gd name="connsiteX34" fmla="*/ 103227 w 180613"/>
                <a:gd name="connsiteY34" fmla="*/ 74468 h 97253"/>
                <a:gd name="connsiteX35" fmla="*/ 98087 w 180613"/>
                <a:gd name="connsiteY35" fmla="*/ 76969 h 97253"/>
                <a:gd name="connsiteX36" fmla="*/ 87806 w 180613"/>
                <a:gd name="connsiteY36" fmla="*/ 76969 h 97253"/>
                <a:gd name="connsiteX37" fmla="*/ 80025 w 180613"/>
                <a:gd name="connsiteY37" fmla="*/ 87250 h 97253"/>
                <a:gd name="connsiteX38" fmla="*/ 51683 w 180613"/>
                <a:gd name="connsiteY38" fmla="*/ 84749 h 97253"/>
                <a:gd name="connsiteX39" fmla="*/ 49043 w 180613"/>
                <a:gd name="connsiteY39" fmla="*/ 84749 h 97253"/>
                <a:gd name="connsiteX40" fmla="*/ 38623 w 180613"/>
                <a:gd name="connsiteY40" fmla="*/ 84749 h 97253"/>
                <a:gd name="connsiteX41" fmla="*/ 35984 w 180613"/>
                <a:gd name="connsiteY41" fmla="*/ 84749 h 97253"/>
                <a:gd name="connsiteX42" fmla="*/ 30843 w 180613"/>
                <a:gd name="connsiteY42" fmla="*/ 84749 h 97253"/>
                <a:gd name="connsiteX43" fmla="*/ 18061 w 180613"/>
                <a:gd name="connsiteY43" fmla="*/ 87250 h 97253"/>
                <a:gd name="connsiteX44" fmla="*/ 18061 w 180613"/>
                <a:gd name="connsiteY44" fmla="*/ 89890 h 97253"/>
                <a:gd name="connsiteX45" fmla="*/ 15422 w 180613"/>
                <a:gd name="connsiteY45" fmla="*/ 92391 h 97253"/>
                <a:gd name="connsiteX46" fmla="*/ 15422 w 180613"/>
                <a:gd name="connsiteY46" fmla="*/ 94891 h 97253"/>
                <a:gd name="connsiteX47" fmla="*/ 10281 w 180613"/>
                <a:gd name="connsiteY47" fmla="*/ 97531 h 97253"/>
                <a:gd name="connsiteX48" fmla="*/ 0 w 180613"/>
                <a:gd name="connsiteY48" fmla="*/ 97531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613" h="97253">
                  <a:moveTo>
                    <a:pt x="188393" y="0"/>
                  </a:moveTo>
                  <a:lnTo>
                    <a:pt x="188393" y="2501"/>
                  </a:lnTo>
                  <a:lnTo>
                    <a:pt x="183253" y="7641"/>
                  </a:lnTo>
                  <a:lnTo>
                    <a:pt x="180613" y="10281"/>
                  </a:lnTo>
                  <a:lnTo>
                    <a:pt x="180613" y="15422"/>
                  </a:lnTo>
                  <a:lnTo>
                    <a:pt x="178112" y="23063"/>
                  </a:lnTo>
                  <a:lnTo>
                    <a:pt x="180613" y="23063"/>
                  </a:lnTo>
                  <a:lnTo>
                    <a:pt x="180613" y="25564"/>
                  </a:lnTo>
                  <a:lnTo>
                    <a:pt x="178112" y="25564"/>
                  </a:lnTo>
                  <a:lnTo>
                    <a:pt x="178112" y="23063"/>
                  </a:lnTo>
                  <a:lnTo>
                    <a:pt x="172833" y="28204"/>
                  </a:lnTo>
                  <a:lnTo>
                    <a:pt x="175473" y="28204"/>
                  </a:lnTo>
                  <a:lnTo>
                    <a:pt x="175473" y="25564"/>
                  </a:lnTo>
                  <a:lnTo>
                    <a:pt x="175473" y="28204"/>
                  </a:lnTo>
                  <a:lnTo>
                    <a:pt x="170332" y="28204"/>
                  </a:lnTo>
                  <a:lnTo>
                    <a:pt x="165191" y="28204"/>
                  </a:lnTo>
                  <a:lnTo>
                    <a:pt x="162552" y="28204"/>
                  </a:lnTo>
                  <a:lnTo>
                    <a:pt x="157411" y="33344"/>
                  </a:lnTo>
                  <a:lnTo>
                    <a:pt x="154910" y="33344"/>
                  </a:lnTo>
                  <a:lnTo>
                    <a:pt x="144490" y="41124"/>
                  </a:lnTo>
                  <a:lnTo>
                    <a:pt x="139350" y="43625"/>
                  </a:lnTo>
                  <a:lnTo>
                    <a:pt x="131570" y="46265"/>
                  </a:lnTo>
                  <a:lnTo>
                    <a:pt x="131570" y="48766"/>
                  </a:lnTo>
                  <a:lnTo>
                    <a:pt x="126429" y="59047"/>
                  </a:lnTo>
                  <a:lnTo>
                    <a:pt x="121289" y="61547"/>
                  </a:lnTo>
                  <a:lnTo>
                    <a:pt x="118649" y="59047"/>
                  </a:lnTo>
                  <a:lnTo>
                    <a:pt x="118649" y="61547"/>
                  </a:lnTo>
                  <a:lnTo>
                    <a:pt x="116148" y="61547"/>
                  </a:lnTo>
                  <a:lnTo>
                    <a:pt x="116148" y="64187"/>
                  </a:lnTo>
                  <a:lnTo>
                    <a:pt x="113508" y="64187"/>
                  </a:lnTo>
                  <a:lnTo>
                    <a:pt x="113508" y="61547"/>
                  </a:lnTo>
                  <a:lnTo>
                    <a:pt x="111008" y="61547"/>
                  </a:lnTo>
                  <a:lnTo>
                    <a:pt x="105867" y="66688"/>
                  </a:lnTo>
                  <a:lnTo>
                    <a:pt x="105867" y="71828"/>
                  </a:lnTo>
                  <a:lnTo>
                    <a:pt x="103227" y="74468"/>
                  </a:lnTo>
                  <a:lnTo>
                    <a:pt x="98087" y="76969"/>
                  </a:lnTo>
                  <a:lnTo>
                    <a:pt x="87806" y="76969"/>
                  </a:lnTo>
                  <a:lnTo>
                    <a:pt x="80025" y="87250"/>
                  </a:lnTo>
                  <a:lnTo>
                    <a:pt x="51683" y="84749"/>
                  </a:lnTo>
                  <a:lnTo>
                    <a:pt x="49043" y="84749"/>
                  </a:lnTo>
                  <a:lnTo>
                    <a:pt x="38623" y="84749"/>
                  </a:lnTo>
                  <a:lnTo>
                    <a:pt x="35984" y="84749"/>
                  </a:lnTo>
                  <a:lnTo>
                    <a:pt x="30843" y="84749"/>
                  </a:lnTo>
                  <a:lnTo>
                    <a:pt x="18061" y="87250"/>
                  </a:lnTo>
                  <a:lnTo>
                    <a:pt x="18061" y="89890"/>
                  </a:lnTo>
                  <a:lnTo>
                    <a:pt x="15422" y="92391"/>
                  </a:lnTo>
                  <a:lnTo>
                    <a:pt x="15422" y="94891"/>
                  </a:lnTo>
                  <a:lnTo>
                    <a:pt x="10281" y="97531"/>
                  </a:lnTo>
                  <a:lnTo>
                    <a:pt x="0" y="9753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CE215DD-DE57-4D71-A910-3955EA0E9A3E}"/>
                </a:ext>
              </a:extLst>
            </p:cNvPr>
            <p:cNvSpPr/>
            <p:nvPr/>
          </p:nvSpPr>
          <p:spPr>
            <a:xfrm>
              <a:off x="9447956" y="3351216"/>
              <a:ext cx="208400" cy="55573"/>
            </a:xfrm>
            <a:custGeom>
              <a:avLst/>
              <a:gdLst>
                <a:gd name="connsiteX0" fmla="*/ 214374 w 208399"/>
                <a:gd name="connsiteY0" fmla="*/ 10281 h 55573"/>
                <a:gd name="connsiteX1" fmla="*/ 209233 w 208399"/>
                <a:gd name="connsiteY1" fmla="*/ 5140 h 55573"/>
                <a:gd name="connsiteX2" fmla="*/ 206732 w 208399"/>
                <a:gd name="connsiteY2" fmla="*/ 0 h 55573"/>
                <a:gd name="connsiteX3" fmla="*/ 201453 w 208399"/>
                <a:gd name="connsiteY3" fmla="*/ 2501 h 55573"/>
                <a:gd name="connsiteX4" fmla="*/ 204093 w 208399"/>
                <a:gd name="connsiteY4" fmla="*/ 7641 h 55573"/>
                <a:gd name="connsiteX5" fmla="*/ 206732 w 208399"/>
                <a:gd name="connsiteY5" fmla="*/ 10281 h 55573"/>
                <a:gd name="connsiteX6" fmla="*/ 206732 w 208399"/>
                <a:gd name="connsiteY6" fmla="*/ 12782 h 55573"/>
                <a:gd name="connsiteX7" fmla="*/ 204093 w 208399"/>
                <a:gd name="connsiteY7" fmla="*/ 12782 h 55573"/>
                <a:gd name="connsiteX8" fmla="*/ 201453 w 208399"/>
                <a:gd name="connsiteY8" fmla="*/ 23063 h 55573"/>
                <a:gd name="connsiteX9" fmla="*/ 198952 w 208399"/>
                <a:gd name="connsiteY9" fmla="*/ 28203 h 55573"/>
                <a:gd name="connsiteX10" fmla="*/ 193812 w 208399"/>
                <a:gd name="connsiteY10" fmla="*/ 28203 h 55573"/>
                <a:gd name="connsiteX11" fmla="*/ 193812 w 208399"/>
                <a:gd name="connsiteY11" fmla="*/ 25564 h 55573"/>
                <a:gd name="connsiteX12" fmla="*/ 191172 w 208399"/>
                <a:gd name="connsiteY12" fmla="*/ 28203 h 55573"/>
                <a:gd name="connsiteX13" fmla="*/ 188532 w 208399"/>
                <a:gd name="connsiteY13" fmla="*/ 25564 h 55573"/>
                <a:gd name="connsiteX14" fmla="*/ 186031 w 208399"/>
                <a:gd name="connsiteY14" fmla="*/ 28203 h 55573"/>
                <a:gd name="connsiteX15" fmla="*/ 180752 w 208399"/>
                <a:gd name="connsiteY15" fmla="*/ 28203 h 55573"/>
                <a:gd name="connsiteX16" fmla="*/ 180752 w 208399"/>
                <a:gd name="connsiteY16" fmla="*/ 30843 h 55573"/>
                <a:gd name="connsiteX17" fmla="*/ 175611 w 208399"/>
                <a:gd name="connsiteY17" fmla="*/ 30843 h 55573"/>
                <a:gd name="connsiteX18" fmla="*/ 172972 w 208399"/>
                <a:gd name="connsiteY18" fmla="*/ 30843 h 55573"/>
                <a:gd name="connsiteX19" fmla="*/ 172972 w 208399"/>
                <a:gd name="connsiteY19" fmla="*/ 28203 h 55573"/>
                <a:gd name="connsiteX20" fmla="*/ 170471 w 208399"/>
                <a:gd name="connsiteY20" fmla="*/ 28203 h 55573"/>
                <a:gd name="connsiteX21" fmla="*/ 172972 w 208399"/>
                <a:gd name="connsiteY21" fmla="*/ 25564 h 55573"/>
                <a:gd name="connsiteX22" fmla="*/ 170471 w 208399"/>
                <a:gd name="connsiteY22" fmla="*/ 25564 h 55573"/>
                <a:gd name="connsiteX23" fmla="*/ 170471 w 208399"/>
                <a:gd name="connsiteY23" fmla="*/ 20423 h 55573"/>
                <a:gd name="connsiteX24" fmla="*/ 167831 w 208399"/>
                <a:gd name="connsiteY24" fmla="*/ 17922 h 55573"/>
                <a:gd name="connsiteX25" fmla="*/ 162691 w 208399"/>
                <a:gd name="connsiteY25" fmla="*/ 17922 h 55573"/>
                <a:gd name="connsiteX26" fmla="*/ 162691 w 208399"/>
                <a:gd name="connsiteY26" fmla="*/ 12782 h 55573"/>
                <a:gd name="connsiteX27" fmla="*/ 160051 w 208399"/>
                <a:gd name="connsiteY27" fmla="*/ 12782 h 55573"/>
                <a:gd name="connsiteX28" fmla="*/ 160051 w 208399"/>
                <a:gd name="connsiteY28" fmla="*/ 15283 h 55573"/>
                <a:gd name="connsiteX29" fmla="*/ 157411 w 208399"/>
                <a:gd name="connsiteY29" fmla="*/ 12782 h 55573"/>
                <a:gd name="connsiteX30" fmla="*/ 157411 w 208399"/>
                <a:gd name="connsiteY30" fmla="*/ 15283 h 55573"/>
                <a:gd name="connsiteX31" fmla="*/ 152271 w 208399"/>
                <a:gd name="connsiteY31" fmla="*/ 20423 h 55573"/>
                <a:gd name="connsiteX32" fmla="*/ 149770 w 208399"/>
                <a:gd name="connsiteY32" fmla="*/ 17922 h 55573"/>
                <a:gd name="connsiteX33" fmla="*/ 149770 w 208399"/>
                <a:gd name="connsiteY33" fmla="*/ 23063 h 55573"/>
                <a:gd name="connsiteX34" fmla="*/ 152271 w 208399"/>
                <a:gd name="connsiteY34" fmla="*/ 25564 h 55573"/>
                <a:gd name="connsiteX35" fmla="*/ 149770 w 208399"/>
                <a:gd name="connsiteY35" fmla="*/ 25564 h 55573"/>
                <a:gd name="connsiteX36" fmla="*/ 144629 w 208399"/>
                <a:gd name="connsiteY36" fmla="*/ 28203 h 55573"/>
                <a:gd name="connsiteX37" fmla="*/ 141990 w 208399"/>
                <a:gd name="connsiteY37" fmla="*/ 30843 h 55573"/>
                <a:gd name="connsiteX38" fmla="*/ 139489 w 208399"/>
                <a:gd name="connsiteY38" fmla="*/ 30843 h 55573"/>
                <a:gd name="connsiteX39" fmla="*/ 136849 w 208399"/>
                <a:gd name="connsiteY39" fmla="*/ 28203 h 55573"/>
                <a:gd name="connsiteX40" fmla="*/ 131709 w 208399"/>
                <a:gd name="connsiteY40" fmla="*/ 28203 h 55573"/>
                <a:gd name="connsiteX41" fmla="*/ 126568 w 208399"/>
                <a:gd name="connsiteY41" fmla="*/ 30843 h 55573"/>
                <a:gd name="connsiteX42" fmla="*/ 123928 w 208399"/>
                <a:gd name="connsiteY42" fmla="*/ 30843 h 55573"/>
                <a:gd name="connsiteX43" fmla="*/ 118788 w 208399"/>
                <a:gd name="connsiteY43" fmla="*/ 30843 h 55573"/>
                <a:gd name="connsiteX44" fmla="*/ 116287 w 208399"/>
                <a:gd name="connsiteY44" fmla="*/ 30843 h 55573"/>
                <a:gd name="connsiteX45" fmla="*/ 116287 w 208399"/>
                <a:gd name="connsiteY45" fmla="*/ 33483 h 55573"/>
                <a:gd name="connsiteX46" fmla="*/ 116287 w 208399"/>
                <a:gd name="connsiteY46" fmla="*/ 38623 h 55573"/>
                <a:gd name="connsiteX47" fmla="*/ 111007 w 208399"/>
                <a:gd name="connsiteY47" fmla="*/ 38623 h 55573"/>
                <a:gd name="connsiteX48" fmla="*/ 105867 w 208399"/>
                <a:gd name="connsiteY48" fmla="*/ 41124 h 55573"/>
                <a:gd name="connsiteX49" fmla="*/ 103366 w 208399"/>
                <a:gd name="connsiteY49" fmla="*/ 43764 h 55573"/>
                <a:gd name="connsiteX50" fmla="*/ 100727 w 208399"/>
                <a:gd name="connsiteY50" fmla="*/ 41124 h 55573"/>
                <a:gd name="connsiteX51" fmla="*/ 95586 w 208399"/>
                <a:gd name="connsiteY51" fmla="*/ 41124 h 55573"/>
                <a:gd name="connsiteX52" fmla="*/ 95586 w 208399"/>
                <a:gd name="connsiteY52" fmla="*/ 46265 h 55573"/>
                <a:gd name="connsiteX53" fmla="*/ 90445 w 208399"/>
                <a:gd name="connsiteY53" fmla="*/ 46265 h 55573"/>
                <a:gd name="connsiteX54" fmla="*/ 87806 w 208399"/>
                <a:gd name="connsiteY54" fmla="*/ 48905 h 55573"/>
                <a:gd name="connsiteX55" fmla="*/ 87806 w 208399"/>
                <a:gd name="connsiteY55" fmla="*/ 51405 h 55573"/>
                <a:gd name="connsiteX56" fmla="*/ 85305 w 208399"/>
                <a:gd name="connsiteY56" fmla="*/ 51405 h 55573"/>
                <a:gd name="connsiteX57" fmla="*/ 85305 w 208399"/>
                <a:gd name="connsiteY57" fmla="*/ 54045 h 55573"/>
                <a:gd name="connsiteX58" fmla="*/ 80164 w 208399"/>
                <a:gd name="connsiteY58" fmla="*/ 54045 h 55573"/>
                <a:gd name="connsiteX59" fmla="*/ 80164 w 208399"/>
                <a:gd name="connsiteY59" fmla="*/ 59185 h 55573"/>
                <a:gd name="connsiteX60" fmla="*/ 80164 w 208399"/>
                <a:gd name="connsiteY60" fmla="*/ 61686 h 55573"/>
                <a:gd name="connsiteX61" fmla="*/ 77525 w 208399"/>
                <a:gd name="connsiteY61" fmla="*/ 61686 h 55573"/>
                <a:gd name="connsiteX62" fmla="*/ 77525 w 208399"/>
                <a:gd name="connsiteY62" fmla="*/ 64187 h 55573"/>
                <a:gd name="connsiteX63" fmla="*/ 77525 w 208399"/>
                <a:gd name="connsiteY63" fmla="*/ 61686 h 55573"/>
                <a:gd name="connsiteX64" fmla="*/ 75024 w 208399"/>
                <a:gd name="connsiteY64" fmla="*/ 61686 h 55573"/>
                <a:gd name="connsiteX65" fmla="*/ 75024 w 208399"/>
                <a:gd name="connsiteY65" fmla="*/ 59185 h 55573"/>
                <a:gd name="connsiteX66" fmla="*/ 72384 w 208399"/>
                <a:gd name="connsiteY66" fmla="*/ 56546 h 55573"/>
                <a:gd name="connsiteX67" fmla="*/ 72384 w 208399"/>
                <a:gd name="connsiteY67" fmla="*/ 54045 h 55573"/>
                <a:gd name="connsiteX68" fmla="*/ 67244 w 208399"/>
                <a:gd name="connsiteY68" fmla="*/ 54045 h 55573"/>
                <a:gd name="connsiteX69" fmla="*/ 62103 w 208399"/>
                <a:gd name="connsiteY69" fmla="*/ 54045 h 55573"/>
                <a:gd name="connsiteX70" fmla="*/ 59463 w 208399"/>
                <a:gd name="connsiteY70" fmla="*/ 51405 h 55573"/>
                <a:gd name="connsiteX71" fmla="*/ 56824 w 208399"/>
                <a:gd name="connsiteY71" fmla="*/ 51405 h 55573"/>
                <a:gd name="connsiteX72" fmla="*/ 54323 w 208399"/>
                <a:gd name="connsiteY72" fmla="*/ 48905 h 55573"/>
                <a:gd name="connsiteX73" fmla="*/ 49182 w 208399"/>
                <a:gd name="connsiteY73" fmla="*/ 48905 h 55573"/>
                <a:gd name="connsiteX74" fmla="*/ 49182 w 208399"/>
                <a:gd name="connsiteY74" fmla="*/ 51405 h 55573"/>
                <a:gd name="connsiteX75" fmla="*/ 44042 w 208399"/>
                <a:gd name="connsiteY75" fmla="*/ 51405 h 55573"/>
                <a:gd name="connsiteX76" fmla="*/ 44042 w 208399"/>
                <a:gd name="connsiteY76" fmla="*/ 48905 h 55573"/>
                <a:gd name="connsiteX77" fmla="*/ 44042 w 208399"/>
                <a:gd name="connsiteY77" fmla="*/ 51405 h 55573"/>
                <a:gd name="connsiteX78" fmla="*/ 38901 w 208399"/>
                <a:gd name="connsiteY78" fmla="*/ 51405 h 55573"/>
                <a:gd name="connsiteX79" fmla="*/ 38901 w 208399"/>
                <a:gd name="connsiteY79" fmla="*/ 48905 h 55573"/>
                <a:gd name="connsiteX80" fmla="*/ 36262 w 208399"/>
                <a:gd name="connsiteY80" fmla="*/ 48905 h 55573"/>
                <a:gd name="connsiteX81" fmla="*/ 36262 w 208399"/>
                <a:gd name="connsiteY81" fmla="*/ 46265 h 55573"/>
                <a:gd name="connsiteX82" fmla="*/ 31121 w 208399"/>
                <a:gd name="connsiteY82" fmla="*/ 46265 h 55573"/>
                <a:gd name="connsiteX83" fmla="*/ 28342 w 208399"/>
                <a:gd name="connsiteY83" fmla="*/ 48905 h 55573"/>
                <a:gd name="connsiteX84" fmla="*/ 25842 w 208399"/>
                <a:gd name="connsiteY84" fmla="*/ 48905 h 55573"/>
                <a:gd name="connsiteX85" fmla="*/ 25842 w 208399"/>
                <a:gd name="connsiteY85" fmla="*/ 46265 h 55573"/>
                <a:gd name="connsiteX86" fmla="*/ 23202 w 208399"/>
                <a:gd name="connsiteY86" fmla="*/ 46265 h 55573"/>
                <a:gd name="connsiteX87" fmla="*/ 20701 w 208399"/>
                <a:gd name="connsiteY87" fmla="*/ 48905 h 55573"/>
                <a:gd name="connsiteX88" fmla="*/ 18061 w 208399"/>
                <a:gd name="connsiteY88" fmla="*/ 46265 h 55573"/>
                <a:gd name="connsiteX89" fmla="*/ 15422 w 208399"/>
                <a:gd name="connsiteY89" fmla="*/ 46265 h 55573"/>
                <a:gd name="connsiteX90" fmla="*/ 12921 w 208399"/>
                <a:gd name="connsiteY90" fmla="*/ 48905 h 55573"/>
                <a:gd name="connsiteX91" fmla="*/ 10281 w 208399"/>
                <a:gd name="connsiteY91" fmla="*/ 46265 h 55573"/>
                <a:gd name="connsiteX92" fmla="*/ 10281 w 208399"/>
                <a:gd name="connsiteY92" fmla="*/ 48905 h 55573"/>
                <a:gd name="connsiteX93" fmla="*/ 10281 w 208399"/>
                <a:gd name="connsiteY93" fmla="*/ 46265 h 55573"/>
                <a:gd name="connsiteX94" fmla="*/ 5140 w 208399"/>
                <a:gd name="connsiteY94" fmla="*/ 46265 h 55573"/>
                <a:gd name="connsiteX95" fmla="*/ 5140 w 208399"/>
                <a:gd name="connsiteY95" fmla="*/ 51405 h 55573"/>
                <a:gd name="connsiteX96" fmla="*/ 5140 w 208399"/>
                <a:gd name="connsiteY96" fmla="*/ 54045 h 55573"/>
                <a:gd name="connsiteX97" fmla="*/ 7780 w 208399"/>
                <a:gd name="connsiteY97" fmla="*/ 59185 h 55573"/>
                <a:gd name="connsiteX98" fmla="*/ 5140 w 208399"/>
                <a:gd name="connsiteY98" fmla="*/ 59185 h 55573"/>
                <a:gd name="connsiteX99" fmla="*/ 0 w 208399"/>
                <a:gd name="connsiteY99" fmla="*/ 59185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08399" h="55573">
                  <a:moveTo>
                    <a:pt x="214374" y="10281"/>
                  </a:moveTo>
                  <a:lnTo>
                    <a:pt x="209233" y="5140"/>
                  </a:lnTo>
                  <a:lnTo>
                    <a:pt x="206732" y="0"/>
                  </a:lnTo>
                  <a:lnTo>
                    <a:pt x="201453" y="2501"/>
                  </a:lnTo>
                  <a:lnTo>
                    <a:pt x="204093" y="7641"/>
                  </a:lnTo>
                  <a:lnTo>
                    <a:pt x="206732" y="10281"/>
                  </a:lnTo>
                  <a:lnTo>
                    <a:pt x="206732" y="12782"/>
                  </a:lnTo>
                  <a:lnTo>
                    <a:pt x="204093" y="12782"/>
                  </a:lnTo>
                  <a:lnTo>
                    <a:pt x="201453" y="23063"/>
                  </a:lnTo>
                  <a:lnTo>
                    <a:pt x="198952" y="28203"/>
                  </a:lnTo>
                  <a:lnTo>
                    <a:pt x="193812" y="28203"/>
                  </a:lnTo>
                  <a:lnTo>
                    <a:pt x="193812" y="25564"/>
                  </a:lnTo>
                  <a:lnTo>
                    <a:pt x="191172" y="28203"/>
                  </a:lnTo>
                  <a:lnTo>
                    <a:pt x="188532" y="25564"/>
                  </a:lnTo>
                  <a:lnTo>
                    <a:pt x="186031" y="28203"/>
                  </a:lnTo>
                  <a:lnTo>
                    <a:pt x="180752" y="28203"/>
                  </a:lnTo>
                  <a:lnTo>
                    <a:pt x="180752" y="30843"/>
                  </a:lnTo>
                  <a:lnTo>
                    <a:pt x="175611" y="30843"/>
                  </a:lnTo>
                  <a:lnTo>
                    <a:pt x="172972" y="30843"/>
                  </a:lnTo>
                  <a:lnTo>
                    <a:pt x="172972" y="28203"/>
                  </a:lnTo>
                  <a:lnTo>
                    <a:pt x="170471" y="28203"/>
                  </a:lnTo>
                  <a:lnTo>
                    <a:pt x="172972" y="25564"/>
                  </a:lnTo>
                  <a:lnTo>
                    <a:pt x="170471" y="25564"/>
                  </a:lnTo>
                  <a:lnTo>
                    <a:pt x="170471" y="20423"/>
                  </a:lnTo>
                  <a:lnTo>
                    <a:pt x="167831" y="17922"/>
                  </a:lnTo>
                  <a:lnTo>
                    <a:pt x="162691" y="17922"/>
                  </a:lnTo>
                  <a:lnTo>
                    <a:pt x="162691" y="12782"/>
                  </a:lnTo>
                  <a:lnTo>
                    <a:pt x="160051" y="12782"/>
                  </a:lnTo>
                  <a:lnTo>
                    <a:pt x="160051" y="15283"/>
                  </a:lnTo>
                  <a:lnTo>
                    <a:pt x="157411" y="12782"/>
                  </a:lnTo>
                  <a:lnTo>
                    <a:pt x="157411" y="15283"/>
                  </a:lnTo>
                  <a:lnTo>
                    <a:pt x="152271" y="20423"/>
                  </a:lnTo>
                  <a:lnTo>
                    <a:pt x="149770" y="17922"/>
                  </a:lnTo>
                  <a:lnTo>
                    <a:pt x="149770" y="23063"/>
                  </a:lnTo>
                  <a:lnTo>
                    <a:pt x="152271" y="25564"/>
                  </a:lnTo>
                  <a:lnTo>
                    <a:pt x="149770" y="25564"/>
                  </a:lnTo>
                  <a:lnTo>
                    <a:pt x="144629" y="28203"/>
                  </a:lnTo>
                  <a:lnTo>
                    <a:pt x="141990" y="30843"/>
                  </a:lnTo>
                  <a:lnTo>
                    <a:pt x="139489" y="30843"/>
                  </a:lnTo>
                  <a:lnTo>
                    <a:pt x="136849" y="28203"/>
                  </a:lnTo>
                  <a:lnTo>
                    <a:pt x="131709" y="28203"/>
                  </a:lnTo>
                  <a:lnTo>
                    <a:pt x="126568" y="30843"/>
                  </a:lnTo>
                  <a:lnTo>
                    <a:pt x="123928" y="30843"/>
                  </a:lnTo>
                  <a:lnTo>
                    <a:pt x="118788" y="30843"/>
                  </a:lnTo>
                  <a:lnTo>
                    <a:pt x="116287" y="30843"/>
                  </a:lnTo>
                  <a:lnTo>
                    <a:pt x="116287" y="33483"/>
                  </a:lnTo>
                  <a:lnTo>
                    <a:pt x="116287" y="38623"/>
                  </a:lnTo>
                  <a:lnTo>
                    <a:pt x="111007" y="38623"/>
                  </a:lnTo>
                  <a:lnTo>
                    <a:pt x="105867" y="41124"/>
                  </a:lnTo>
                  <a:lnTo>
                    <a:pt x="103366" y="43764"/>
                  </a:lnTo>
                  <a:lnTo>
                    <a:pt x="100727" y="41124"/>
                  </a:lnTo>
                  <a:lnTo>
                    <a:pt x="95586" y="41124"/>
                  </a:lnTo>
                  <a:lnTo>
                    <a:pt x="95586" y="46265"/>
                  </a:lnTo>
                  <a:lnTo>
                    <a:pt x="90445" y="46265"/>
                  </a:lnTo>
                  <a:lnTo>
                    <a:pt x="87806" y="48905"/>
                  </a:lnTo>
                  <a:lnTo>
                    <a:pt x="87806" y="51405"/>
                  </a:lnTo>
                  <a:lnTo>
                    <a:pt x="85305" y="51405"/>
                  </a:lnTo>
                  <a:lnTo>
                    <a:pt x="85305" y="54045"/>
                  </a:lnTo>
                  <a:lnTo>
                    <a:pt x="80164" y="54045"/>
                  </a:lnTo>
                  <a:lnTo>
                    <a:pt x="80164" y="59185"/>
                  </a:lnTo>
                  <a:lnTo>
                    <a:pt x="80164" y="61686"/>
                  </a:lnTo>
                  <a:lnTo>
                    <a:pt x="77525" y="61686"/>
                  </a:lnTo>
                  <a:lnTo>
                    <a:pt x="77525" y="64187"/>
                  </a:lnTo>
                  <a:lnTo>
                    <a:pt x="77525" y="61686"/>
                  </a:lnTo>
                  <a:lnTo>
                    <a:pt x="75024" y="61686"/>
                  </a:lnTo>
                  <a:lnTo>
                    <a:pt x="75024" y="59185"/>
                  </a:lnTo>
                  <a:lnTo>
                    <a:pt x="72384" y="56546"/>
                  </a:lnTo>
                  <a:lnTo>
                    <a:pt x="72384" y="54045"/>
                  </a:lnTo>
                  <a:lnTo>
                    <a:pt x="67244" y="54045"/>
                  </a:lnTo>
                  <a:lnTo>
                    <a:pt x="62103" y="54045"/>
                  </a:lnTo>
                  <a:lnTo>
                    <a:pt x="59463" y="51405"/>
                  </a:lnTo>
                  <a:lnTo>
                    <a:pt x="56824" y="51405"/>
                  </a:lnTo>
                  <a:lnTo>
                    <a:pt x="54323" y="48905"/>
                  </a:lnTo>
                  <a:lnTo>
                    <a:pt x="49182" y="48905"/>
                  </a:lnTo>
                  <a:lnTo>
                    <a:pt x="49182" y="51405"/>
                  </a:lnTo>
                  <a:lnTo>
                    <a:pt x="44042" y="51405"/>
                  </a:lnTo>
                  <a:lnTo>
                    <a:pt x="44042" y="48905"/>
                  </a:lnTo>
                  <a:lnTo>
                    <a:pt x="44042" y="51405"/>
                  </a:lnTo>
                  <a:lnTo>
                    <a:pt x="38901" y="51405"/>
                  </a:lnTo>
                  <a:lnTo>
                    <a:pt x="38901" y="48905"/>
                  </a:lnTo>
                  <a:lnTo>
                    <a:pt x="36262" y="48905"/>
                  </a:lnTo>
                  <a:lnTo>
                    <a:pt x="36262" y="46265"/>
                  </a:lnTo>
                  <a:lnTo>
                    <a:pt x="31121" y="46265"/>
                  </a:lnTo>
                  <a:lnTo>
                    <a:pt x="28342" y="48905"/>
                  </a:lnTo>
                  <a:lnTo>
                    <a:pt x="25842" y="48905"/>
                  </a:lnTo>
                  <a:lnTo>
                    <a:pt x="25842" y="46265"/>
                  </a:lnTo>
                  <a:lnTo>
                    <a:pt x="23202" y="46265"/>
                  </a:lnTo>
                  <a:lnTo>
                    <a:pt x="20701" y="48905"/>
                  </a:lnTo>
                  <a:lnTo>
                    <a:pt x="18061" y="46265"/>
                  </a:lnTo>
                  <a:lnTo>
                    <a:pt x="15422" y="46265"/>
                  </a:lnTo>
                  <a:lnTo>
                    <a:pt x="12921" y="48905"/>
                  </a:lnTo>
                  <a:lnTo>
                    <a:pt x="10281" y="46265"/>
                  </a:lnTo>
                  <a:lnTo>
                    <a:pt x="10281" y="48905"/>
                  </a:lnTo>
                  <a:lnTo>
                    <a:pt x="10281" y="46265"/>
                  </a:lnTo>
                  <a:lnTo>
                    <a:pt x="5140" y="46265"/>
                  </a:lnTo>
                  <a:lnTo>
                    <a:pt x="5140" y="51405"/>
                  </a:lnTo>
                  <a:lnTo>
                    <a:pt x="5140" y="54045"/>
                  </a:lnTo>
                  <a:lnTo>
                    <a:pt x="7780" y="59185"/>
                  </a:lnTo>
                  <a:lnTo>
                    <a:pt x="5140" y="59185"/>
                  </a:lnTo>
                  <a:lnTo>
                    <a:pt x="0" y="5918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086B005A-2F20-45E8-B400-FFABE80F42B3}"/>
                </a:ext>
              </a:extLst>
            </p:cNvPr>
            <p:cNvSpPr/>
            <p:nvPr/>
          </p:nvSpPr>
          <p:spPr>
            <a:xfrm>
              <a:off x="9241502" y="3410402"/>
              <a:ext cx="194506" cy="97253"/>
            </a:xfrm>
            <a:custGeom>
              <a:avLst/>
              <a:gdLst>
                <a:gd name="connsiteX0" fmla="*/ 206455 w 194506"/>
                <a:gd name="connsiteY0" fmla="*/ 0 h 97253"/>
                <a:gd name="connsiteX1" fmla="*/ 203954 w 194506"/>
                <a:gd name="connsiteY1" fmla="*/ 0 h 97253"/>
                <a:gd name="connsiteX2" fmla="*/ 201314 w 194506"/>
                <a:gd name="connsiteY2" fmla="*/ 2501 h 97253"/>
                <a:gd name="connsiteX3" fmla="*/ 201314 w 194506"/>
                <a:gd name="connsiteY3" fmla="*/ 7641 h 97253"/>
                <a:gd name="connsiteX4" fmla="*/ 198674 w 194506"/>
                <a:gd name="connsiteY4" fmla="*/ 12782 h 97253"/>
                <a:gd name="connsiteX5" fmla="*/ 201314 w 194506"/>
                <a:gd name="connsiteY5" fmla="*/ 15283 h 97253"/>
                <a:gd name="connsiteX6" fmla="*/ 198674 w 194506"/>
                <a:gd name="connsiteY6" fmla="*/ 15283 h 97253"/>
                <a:gd name="connsiteX7" fmla="*/ 196174 w 194506"/>
                <a:gd name="connsiteY7" fmla="*/ 17922 h 97253"/>
                <a:gd name="connsiteX8" fmla="*/ 193534 w 194506"/>
                <a:gd name="connsiteY8" fmla="*/ 17922 h 97253"/>
                <a:gd name="connsiteX9" fmla="*/ 193534 w 194506"/>
                <a:gd name="connsiteY9" fmla="*/ 20423 h 97253"/>
                <a:gd name="connsiteX10" fmla="*/ 198674 w 194506"/>
                <a:gd name="connsiteY10" fmla="*/ 25703 h 97253"/>
                <a:gd name="connsiteX11" fmla="*/ 196174 w 194506"/>
                <a:gd name="connsiteY11" fmla="*/ 25703 h 97253"/>
                <a:gd name="connsiteX12" fmla="*/ 193534 w 194506"/>
                <a:gd name="connsiteY12" fmla="*/ 30843 h 97253"/>
                <a:gd name="connsiteX13" fmla="*/ 191033 w 194506"/>
                <a:gd name="connsiteY13" fmla="*/ 28203 h 97253"/>
                <a:gd name="connsiteX14" fmla="*/ 188393 w 194506"/>
                <a:gd name="connsiteY14" fmla="*/ 28203 h 97253"/>
                <a:gd name="connsiteX15" fmla="*/ 180613 w 194506"/>
                <a:gd name="connsiteY15" fmla="*/ 25703 h 97253"/>
                <a:gd name="connsiteX16" fmla="*/ 178112 w 194506"/>
                <a:gd name="connsiteY16" fmla="*/ 28203 h 97253"/>
                <a:gd name="connsiteX17" fmla="*/ 183253 w 194506"/>
                <a:gd name="connsiteY17" fmla="*/ 33344 h 97253"/>
                <a:gd name="connsiteX18" fmla="*/ 188393 w 194506"/>
                <a:gd name="connsiteY18" fmla="*/ 35845 h 97253"/>
                <a:gd name="connsiteX19" fmla="*/ 188393 w 194506"/>
                <a:gd name="connsiteY19" fmla="*/ 38485 h 97253"/>
                <a:gd name="connsiteX20" fmla="*/ 185754 w 194506"/>
                <a:gd name="connsiteY20" fmla="*/ 40985 h 97253"/>
                <a:gd name="connsiteX21" fmla="*/ 191033 w 194506"/>
                <a:gd name="connsiteY21" fmla="*/ 46126 h 97253"/>
                <a:gd name="connsiteX22" fmla="*/ 185754 w 194506"/>
                <a:gd name="connsiteY22" fmla="*/ 48766 h 97253"/>
                <a:gd name="connsiteX23" fmla="*/ 183253 w 194506"/>
                <a:gd name="connsiteY23" fmla="*/ 48766 h 97253"/>
                <a:gd name="connsiteX24" fmla="*/ 180613 w 194506"/>
                <a:gd name="connsiteY24" fmla="*/ 51266 h 97253"/>
                <a:gd name="connsiteX25" fmla="*/ 183253 w 194506"/>
                <a:gd name="connsiteY25" fmla="*/ 51266 h 97253"/>
                <a:gd name="connsiteX26" fmla="*/ 185754 w 194506"/>
                <a:gd name="connsiteY26" fmla="*/ 53906 h 97253"/>
                <a:gd name="connsiteX27" fmla="*/ 185754 w 194506"/>
                <a:gd name="connsiteY27" fmla="*/ 56407 h 97253"/>
                <a:gd name="connsiteX28" fmla="*/ 183253 w 194506"/>
                <a:gd name="connsiteY28" fmla="*/ 56407 h 97253"/>
                <a:gd name="connsiteX29" fmla="*/ 185754 w 194506"/>
                <a:gd name="connsiteY29" fmla="*/ 61547 h 97253"/>
                <a:gd name="connsiteX30" fmla="*/ 183253 w 194506"/>
                <a:gd name="connsiteY30" fmla="*/ 61547 h 97253"/>
                <a:gd name="connsiteX31" fmla="*/ 178112 w 194506"/>
                <a:gd name="connsiteY31" fmla="*/ 66688 h 97253"/>
                <a:gd name="connsiteX32" fmla="*/ 175472 w 194506"/>
                <a:gd name="connsiteY32" fmla="*/ 69328 h 97253"/>
                <a:gd name="connsiteX33" fmla="*/ 175472 w 194506"/>
                <a:gd name="connsiteY33" fmla="*/ 71828 h 97253"/>
                <a:gd name="connsiteX34" fmla="*/ 178112 w 194506"/>
                <a:gd name="connsiteY34" fmla="*/ 71828 h 97253"/>
                <a:gd name="connsiteX35" fmla="*/ 180613 w 194506"/>
                <a:gd name="connsiteY35" fmla="*/ 74329 h 97253"/>
                <a:gd name="connsiteX36" fmla="*/ 178112 w 194506"/>
                <a:gd name="connsiteY36" fmla="*/ 74329 h 97253"/>
                <a:gd name="connsiteX37" fmla="*/ 172972 w 194506"/>
                <a:gd name="connsiteY37" fmla="*/ 74329 h 97253"/>
                <a:gd name="connsiteX38" fmla="*/ 170332 w 194506"/>
                <a:gd name="connsiteY38" fmla="*/ 74329 h 97253"/>
                <a:gd name="connsiteX39" fmla="*/ 170332 w 194506"/>
                <a:gd name="connsiteY39" fmla="*/ 76969 h 97253"/>
                <a:gd name="connsiteX40" fmla="*/ 172972 w 194506"/>
                <a:gd name="connsiteY40" fmla="*/ 76969 h 97253"/>
                <a:gd name="connsiteX41" fmla="*/ 172972 w 194506"/>
                <a:gd name="connsiteY41" fmla="*/ 79470 h 97253"/>
                <a:gd name="connsiteX42" fmla="*/ 170332 w 194506"/>
                <a:gd name="connsiteY42" fmla="*/ 79470 h 97253"/>
                <a:gd name="connsiteX43" fmla="*/ 170332 w 194506"/>
                <a:gd name="connsiteY43" fmla="*/ 84610 h 97253"/>
                <a:gd name="connsiteX44" fmla="*/ 170332 w 194506"/>
                <a:gd name="connsiteY44" fmla="*/ 87250 h 97253"/>
                <a:gd name="connsiteX45" fmla="*/ 160051 w 194506"/>
                <a:gd name="connsiteY45" fmla="*/ 87250 h 97253"/>
                <a:gd name="connsiteX46" fmla="*/ 160051 w 194506"/>
                <a:gd name="connsiteY46" fmla="*/ 82110 h 97253"/>
                <a:gd name="connsiteX47" fmla="*/ 160051 w 194506"/>
                <a:gd name="connsiteY47" fmla="*/ 76969 h 97253"/>
                <a:gd name="connsiteX48" fmla="*/ 157411 w 194506"/>
                <a:gd name="connsiteY48" fmla="*/ 76969 h 97253"/>
                <a:gd name="connsiteX49" fmla="*/ 157411 w 194506"/>
                <a:gd name="connsiteY49" fmla="*/ 74329 h 97253"/>
                <a:gd name="connsiteX50" fmla="*/ 154910 w 194506"/>
                <a:gd name="connsiteY50" fmla="*/ 74329 h 97253"/>
                <a:gd name="connsiteX51" fmla="*/ 149770 w 194506"/>
                <a:gd name="connsiteY51" fmla="*/ 79470 h 97253"/>
                <a:gd name="connsiteX52" fmla="*/ 147130 w 194506"/>
                <a:gd name="connsiteY52" fmla="*/ 79470 h 97253"/>
                <a:gd name="connsiteX53" fmla="*/ 141990 w 194506"/>
                <a:gd name="connsiteY53" fmla="*/ 82110 h 97253"/>
                <a:gd name="connsiteX54" fmla="*/ 139350 w 194506"/>
                <a:gd name="connsiteY54" fmla="*/ 82110 h 97253"/>
                <a:gd name="connsiteX55" fmla="*/ 139350 w 194506"/>
                <a:gd name="connsiteY55" fmla="*/ 87250 h 97253"/>
                <a:gd name="connsiteX56" fmla="*/ 134209 w 194506"/>
                <a:gd name="connsiteY56" fmla="*/ 87250 h 97253"/>
                <a:gd name="connsiteX57" fmla="*/ 129069 w 194506"/>
                <a:gd name="connsiteY57" fmla="*/ 89751 h 97253"/>
                <a:gd name="connsiteX58" fmla="*/ 126568 w 194506"/>
                <a:gd name="connsiteY58" fmla="*/ 89751 h 97253"/>
                <a:gd name="connsiteX59" fmla="*/ 123928 w 194506"/>
                <a:gd name="connsiteY59" fmla="*/ 87250 h 97253"/>
                <a:gd name="connsiteX60" fmla="*/ 121289 w 194506"/>
                <a:gd name="connsiteY60" fmla="*/ 87250 h 97253"/>
                <a:gd name="connsiteX61" fmla="*/ 113647 w 194506"/>
                <a:gd name="connsiteY61" fmla="*/ 87250 h 97253"/>
                <a:gd name="connsiteX62" fmla="*/ 111007 w 194506"/>
                <a:gd name="connsiteY62" fmla="*/ 84610 h 97253"/>
                <a:gd name="connsiteX63" fmla="*/ 111007 w 194506"/>
                <a:gd name="connsiteY63" fmla="*/ 87250 h 97253"/>
                <a:gd name="connsiteX64" fmla="*/ 113647 w 194506"/>
                <a:gd name="connsiteY64" fmla="*/ 87250 h 97253"/>
                <a:gd name="connsiteX65" fmla="*/ 111007 w 194506"/>
                <a:gd name="connsiteY65" fmla="*/ 89751 h 97253"/>
                <a:gd name="connsiteX66" fmla="*/ 108507 w 194506"/>
                <a:gd name="connsiteY66" fmla="*/ 89751 h 97253"/>
                <a:gd name="connsiteX67" fmla="*/ 105867 w 194506"/>
                <a:gd name="connsiteY67" fmla="*/ 94891 h 97253"/>
                <a:gd name="connsiteX68" fmla="*/ 103227 w 194506"/>
                <a:gd name="connsiteY68" fmla="*/ 92391 h 97253"/>
                <a:gd name="connsiteX69" fmla="*/ 98087 w 194506"/>
                <a:gd name="connsiteY69" fmla="*/ 94891 h 97253"/>
                <a:gd name="connsiteX70" fmla="*/ 92946 w 194506"/>
                <a:gd name="connsiteY70" fmla="*/ 94891 h 97253"/>
                <a:gd name="connsiteX71" fmla="*/ 92946 w 194506"/>
                <a:gd name="connsiteY71" fmla="*/ 100032 h 97253"/>
                <a:gd name="connsiteX72" fmla="*/ 87806 w 194506"/>
                <a:gd name="connsiteY72" fmla="*/ 100032 h 97253"/>
                <a:gd name="connsiteX73" fmla="*/ 87806 w 194506"/>
                <a:gd name="connsiteY73" fmla="*/ 94891 h 97253"/>
                <a:gd name="connsiteX74" fmla="*/ 85166 w 194506"/>
                <a:gd name="connsiteY74" fmla="*/ 94891 h 97253"/>
                <a:gd name="connsiteX75" fmla="*/ 79887 w 194506"/>
                <a:gd name="connsiteY75" fmla="*/ 100032 h 97253"/>
                <a:gd name="connsiteX76" fmla="*/ 69605 w 194506"/>
                <a:gd name="connsiteY76" fmla="*/ 100032 h 97253"/>
                <a:gd name="connsiteX77" fmla="*/ 66966 w 194506"/>
                <a:gd name="connsiteY77" fmla="*/ 100032 h 97253"/>
                <a:gd name="connsiteX78" fmla="*/ 61825 w 194506"/>
                <a:gd name="connsiteY78" fmla="*/ 97531 h 97253"/>
                <a:gd name="connsiteX79" fmla="*/ 61825 w 194506"/>
                <a:gd name="connsiteY79" fmla="*/ 94891 h 97253"/>
                <a:gd name="connsiteX80" fmla="*/ 59325 w 194506"/>
                <a:gd name="connsiteY80" fmla="*/ 97531 h 97253"/>
                <a:gd name="connsiteX81" fmla="*/ 54184 w 194506"/>
                <a:gd name="connsiteY81" fmla="*/ 94891 h 97253"/>
                <a:gd name="connsiteX82" fmla="*/ 51544 w 194506"/>
                <a:gd name="connsiteY82" fmla="*/ 97531 h 97253"/>
                <a:gd name="connsiteX83" fmla="*/ 46404 w 194506"/>
                <a:gd name="connsiteY83" fmla="*/ 97531 h 97253"/>
                <a:gd name="connsiteX84" fmla="*/ 41263 w 194506"/>
                <a:gd name="connsiteY84" fmla="*/ 100032 h 97253"/>
                <a:gd name="connsiteX85" fmla="*/ 36122 w 194506"/>
                <a:gd name="connsiteY85" fmla="*/ 97531 h 97253"/>
                <a:gd name="connsiteX86" fmla="*/ 33483 w 194506"/>
                <a:gd name="connsiteY86" fmla="*/ 97531 h 97253"/>
                <a:gd name="connsiteX87" fmla="*/ 30982 w 194506"/>
                <a:gd name="connsiteY87" fmla="*/ 100032 h 97253"/>
                <a:gd name="connsiteX88" fmla="*/ 28342 w 194506"/>
                <a:gd name="connsiteY88" fmla="*/ 100032 h 97253"/>
                <a:gd name="connsiteX89" fmla="*/ 25703 w 194506"/>
                <a:gd name="connsiteY89" fmla="*/ 94891 h 97253"/>
                <a:gd name="connsiteX90" fmla="*/ 25703 w 194506"/>
                <a:gd name="connsiteY90" fmla="*/ 89751 h 97253"/>
                <a:gd name="connsiteX91" fmla="*/ 20562 w 194506"/>
                <a:gd name="connsiteY91" fmla="*/ 92391 h 97253"/>
                <a:gd name="connsiteX92" fmla="*/ 18061 w 194506"/>
                <a:gd name="connsiteY92" fmla="*/ 89751 h 97253"/>
                <a:gd name="connsiteX93" fmla="*/ 12782 w 194506"/>
                <a:gd name="connsiteY93" fmla="*/ 94891 h 97253"/>
                <a:gd name="connsiteX94" fmla="*/ 10281 w 194506"/>
                <a:gd name="connsiteY94" fmla="*/ 94891 h 97253"/>
                <a:gd name="connsiteX95" fmla="*/ 10281 w 194506"/>
                <a:gd name="connsiteY95" fmla="*/ 100032 h 97253"/>
                <a:gd name="connsiteX96" fmla="*/ 7641 w 194506"/>
                <a:gd name="connsiteY96" fmla="*/ 100032 h 97253"/>
                <a:gd name="connsiteX97" fmla="*/ 5140 w 194506"/>
                <a:gd name="connsiteY97" fmla="*/ 94891 h 97253"/>
                <a:gd name="connsiteX98" fmla="*/ 0 w 194506"/>
                <a:gd name="connsiteY98" fmla="*/ 94891 h 97253"/>
                <a:gd name="connsiteX99" fmla="*/ 2501 w 194506"/>
                <a:gd name="connsiteY99" fmla="*/ 92391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94506" h="97253">
                  <a:moveTo>
                    <a:pt x="206455" y="0"/>
                  </a:moveTo>
                  <a:lnTo>
                    <a:pt x="203954" y="0"/>
                  </a:lnTo>
                  <a:lnTo>
                    <a:pt x="201314" y="2501"/>
                  </a:lnTo>
                  <a:lnTo>
                    <a:pt x="201314" y="7641"/>
                  </a:lnTo>
                  <a:lnTo>
                    <a:pt x="198674" y="12782"/>
                  </a:lnTo>
                  <a:lnTo>
                    <a:pt x="201314" y="15283"/>
                  </a:lnTo>
                  <a:lnTo>
                    <a:pt x="198674" y="15283"/>
                  </a:lnTo>
                  <a:lnTo>
                    <a:pt x="196174" y="17922"/>
                  </a:lnTo>
                  <a:lnTo>
                    <a:pt x="193534" y="17922"/>
                  </a:lnTo>
                  <a:lnTo>
                    <a:pt x="193534" y="20423"/>
                  </a:lnTo>
                  <a:lnTo>
                    <a:pt x="198674" y="25703"/>
                  </a:lnTo>
                  <a:lnTo>
                    <a:pt x="196174" y="25703"/>
                  </a:lnTo>
                  <a:lnTo>
                    <a:pt x="193534" y="30843"/>
                  </a:lnTo>
                  <a:lnTo>
                    <a:pt x="191033" y="28203"/>
                  </a:lnTo>
                  <a:lnTo>
                    <a:pt x="188393" y="28203"/>
                  </a:lnTo>
                  <a:lnTo>
                    <a:pt x="180613" y="25703"/>
                  </a:lnTo>
                  <a:lnTo>
                    <a:pt x="178112" y="28203"/>
                  </a:lnTo>
                  <a:lnTo>
                    <a:pt x="183253" y="33344"/>
                  </a:lnTo>
                  <a:lnTo>
                    <a:pt x="188393" y="35845"/>
                  </a:lnTo>
                  <a:lnTo>
                    <a:pt x="188393" y="38485"/>
                  </a:lnTo>
                  <a:lnTo>
                    <a:pt x="185754" y="40985"/>
                  </a:lnTo>
                  <a:lnTo>
                    <a:pt x="191033" y="46126"/>
                  </a:lnTo>
                  <a:lnTo>
                    <a:pt x="185754" y="48766"/>
                  </a:lnTo>
                  <a:lnTo>
                    <a:pt x="183253" y="48766"/>
                  </a:lnTo>
                  <a:lnTo>
                    <a:pt x="180613" y="51266"/>
                  </a:lnTo>
                  <a:lnTo>
                    <a:pt x="183253" y="51266"/>
                  </a:lnTo>
                  <a:lnTo>
                    <a:pt x="185754" y="53906"/>
                  </a:lnTo>
                  <a:lnTo>
                    <a:pt x="185754" y="56407"/>
                  </a:lnTo>
                  <a:lnTo>
                    <a:pt x="183253" y="56407"/>
                  </a:lnTo>
                  <a:lnTo>
                    <a:pt x="185754" y="61547"/>
                  </a:lnTo>
                  <a:lnTo>
                    <a:pt x="183253" y="61547"/>
                  </a:lnTo>
                  <a:lnTo>
                    <a:pt x="178112" y="66688"/>
                  </a:lnTo>
                  <a:lnTo>
                    <a:pt x="175472" y="69328"/>
                  </a:lnTo>
                  <a:lnTo>
                    <a:pt x="175472" y="71828"/>
                  </a:lnTo>
                  <a:lnTo>
                    <a:pt x="178112" y="71828"/>
                  </a:lnTo>
                  <a:lnTo>
                    <a:pt x="180613" y="74329"/>
                  </a:lnTo>
                  <a:lnTo>
                    <a:pt x="178112" y="74329"/>
                  </a:lnTo>
                  <a:lnTo>
                    <a:pt x="172972" y="74329"/>
                  </a:lnTo>
                  <a:lnTo>
                    <a:pt x="170332" y="74329"/>
                  </a:lnTo>
                  <a:lnTo>
                    <a:pt x="170332" y="76969"/>
                  </a:lnTo>
                  <a:lnTo>
                    <a:pt x="172972" y="76969"/>
                  </a:lnTo>
                  <a:lnTo>
                    <a:pt x="172972" y="79470"/>
                  </a:lnTo>
                  <a:lnTo>
                    <a:pt x="170332" y="79470"/>
                  </a:lnTo>
                  <a:lnTo>
                    <a:pt x="170332" y="84610"/>
                  </a:lnTo>
                  <a:lnTo>
                    <a:pt x="170332" y="87250"/>
                  </a:lnTo>
                  <a:lnTo>
                    <a:pt x="160051" y="87250"/>
                  </a:lnTo>
                  <a:lnTo>
                    <a:pt x="160051" y="82110"/>
                  </a:lnTo>
                  <a:lnTo>
                    <a:pt x="160051" y="76969"/>
                  </a:lnTo>
                  <a:lnTo>
                    <a:pt x="157411" y="76969"/>
                  </a:lnTo>
                  <a:lnTo>
                    <a:pt x="157411" y="74329"/>
                  </a:lnTo>
                  <a:lnTo>
                    <a:pt x="154910" y="74329"/>
                  </a:lnTo>
                  <a:lnTo>
                    <a:pt x="149770" y="79470"/>
                  </a:lnTo>
                  <a:lnTo>
                    <a:pt x="147130" y="79470"/>
                  </a:lnTo>
                  <a:lnTo>
                    <a:pt x="141990" y="82110"/>
                  </a:lnTo>
                  <a:lnTo>
                    <a:pt x="139350" y="82110"/>
                  </a:lnTo>
                  <a:lnTo>
                    <a:pt x="139350" y="87250"/>
                  </a:lnTo>
                  <a:lnTo>
                    <a:pt x="134209" y="87250"/>
                  </a:lnTo>
                  <a:lnTo>
                    <a:pt x="129069" y="89751"/>
                  </a:lnTo>
                  <a:lnTo>
                    <a:pt x="126568" y="89751"/>
                  </a:lnTo>
                  <a:lnTo>
                    <a:pt x="123928" y="87250"/>
                  </a:lnTo>
                  <a:lnTo>
                    <a:pt x="121289" y="87250"/>
                  </a:lnTo>
                  <a:lnTo>
                    <a:pt x="113647" y="87250"/>
                  </a:lnTo>
                  <a:lnTo>
                    <a:pt x="111007" y="84610"/>
                  </a:lnTo>
                  <a:lnTo>
                    <a:pt x="111007" y="87250"/>
                  </a:lnTo>
                  <a:lnTo>
                    <a:pt x="113647" y="87250"/>
                  </a:lnTo>
                  <a:lnTo>
                    <a:pt x="111007" y="89751"/>
                  </a:lnTo>
                  <a:lnTo>
                    <a:pt x="108507" y="89751"/>
                  </a:lnTo>
                  <a:lnTo>
                    <a:pt x="105867" y="94891"/>
                  </a:lnTo>
                  <a:lnTo>
                    <a:pt x="103227" y="92391"/>
                  </a:lnTo>
                  <a:lnTo>
                    <a:pt x="98087" y="94891"/>
                  </a:lnTo>
                  <a:lnTo>
                    <a:pt x="92946" y="94891"/>
                  </a:lnTo>
                  <a:lnTo>
                    <a:pt x="92946" y="100032"/>
                  </a:lnTo>
                  <a:lnTo>
                    <a:pt x="87806" y="100032"/>
                  </a:lnTo>
                  <a:lnTo>
                    <a:pt x="87806" y="94891"/>
                  </a:lnTo>
                  <a:lnTo>
                    <a:pt x="85166" y="94891"/>
                  </a:lnTo>
                  <a:lnTo>
                    <a:pt x="79887" y="100032"/>
                  </a:lnTo>
                  <a:lnTo>
                    <a:pt x="69605" y="100032"/>
                  </a:lnTo>
                  <a:lnTo>
                    <a:pt x="66966" y="100032"/>
                  </a:lnTo>
                  <a:lnTo>
                    <a:pt x="61825" y="97531"/>
                  </a:lnTo>
                  <a:lnTo>
                    <a:pt x="61825" y="94891"/>
                  </a:lnTo>
                  <a:lnTo>
                    <a:pt x="59325" y="97531"/>
                  </a:lnTo>
                  <a:lnTo>
                    <a:pt x="54184" y="94891"/>
                  </a:lnTo>
                  <a:lnTo>
                    <a:pt x="51544" y="97531"/>
                  </a:lnTo>
                  <a:lnTo>
                    <a:pt x="46404" y="97531"/>
                  </a:lnTo>
                  <a:lnTo>
                    <a:pt x="41263" y="100032"/>
                  </a:lnTo>
                  <a:lnTo>
                    <a:pt x="36122" y="97531"/>
                  </a:lnTo>
                  <a:lnTo>
                    <a:pt x="33483" y="97531"/>
                  </a:lnTo>
                  <a:lnTo>
                    <a:pt x="30982" y="100032"/>
                  </a:lnTo>
                  <a:lnTo>
                    <a:pt x="28342" y="100032"/>
                  </a:lnTo>
                  <a:lnTo>
                    <a:pt x="25703" y="94891"/>
                  </a:lnTo>
                  <a:lnTo>
                    <a:pt x="25703" y="89751"/>
                  </a:lnTo>
                  <a:lnTo>
                    <a:pt x="20562" y="92391"/>
                  </a:lnTo>
                  <a:lnTo>
                    <a:pt x="18061" y="89751"/>
                  </a:lnTo>
                  <a:lnTo>
                    <a:pt x="12782" y="94891"/>
                  </a:lnTo>
                  <a:lnTo>
                    <a:pt x="10281" y="94891"/>
                  </a:lnTo>
                  <a:lnTo>
                    <a:pt x="10281" y="100032"/>
                  </a:lnTo>
                  <a:lnTo>
                    <a:pt x="7641" y="100032"/>
                  </a:lnTo>
                  <a:lnTo>
                    <a:pt x="5140" y="94891"/>
                  </a:lnTo>
                  <a:lnTo>
                    <a:pt x="0" y="94891"/>
                  </a:lnTo>
                  <a:lnTo>
                    <a:pt x="2501" y="9239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4AB2F8BA-30F2-412E-A1E8-7D1BDAC60F60}"/>
                </a:ext>
              </a:extLst>
            </p:cNvPr>
            <p:cNvSpPr/>
            <p:nvPr/>
          </p:nvSpPr>
          <p:spPr>
            <a:xfrm>
              <a:off x="9117573" y="3448886"/>
              <a:ext cx="125040" cy="55573"/>
            </a:xfrm>
            <a:custGeom>
              <a:avLst/>
              <a:gdLst>
                <a:gd name="connsiteX0" fmla="*/ 126429 w 125039"/>
                <a:gd name="connsiteY0" fmla="*/ 53906 h 55573"/>
                <a:gd name="connsiteX1" fmla="*/ 123928 w 125039"/>
                <a:gd name="connsiteY1" fmla="*/ 51266 h 55573"/>
                <a:gd name="connsiteX2" fmla="*/ 123928 w 125039"/>
                <a:gd name="connsiteY2" fmla="*/ 48765 h 55573"/>
                <a:gd name="connsiteX3" fmla="*/ 123928 w 125039"/>
                <a:gd name="connsiteY3" fmla="*/ 43625 h 55573"/>
                <a:gd name="connsiteX4" fmla="*/ 121289 w 125039"/>
                <a:gd name="connsiteY4" fmla="*/ 43625 h 55573"/>
                <a:gd name="connsiteX5" fmla="*/ 116148 w 125039"/>
                <a:gd name="connsiteY5" fmla="*/ 43625 h 55573"/>
                <a:gd name="connsiteX6" fmla="*/ 113647 w 125039"/>
                <a:gd name="connsiteY6" fmla="*/ 43625 h 55573"/>
                <a:gd name="connsiteX7" fmla="*/ 113647 w 125039"/>
                <a:gd name="connsiteY7" fmla="*/ 40985 h 55573"/>
                <a:gd name="connsiteX8" fmla="*/ 108507 w 125039"/>
                <a:gd name="connsiteY8" fmla="*/ 40985 h 55573"/>
                <a:gd name="connsiteX9" fmla="*/ 105867 w 125039"/>
                <a:gd name="connsiteY9" fmla="*/ 40985 h 55573"/>
                <a:gd name="connsiteX10" fmla="*/ 103227 w 125039"/>
                <a:gd name="connsiteY10" fmla="*/ 38485 h 55573"/>
                <a:gd name="connsiteX11" fmla="*/ 103227 w 125039"/>
                <a:gd name="connsiteY11" fmla="*/ 33344 h 55573"/>
                <a:gd name="connsiteX12" fmla="*/ 105867 w 125039"/>
                <a:gd name="connsiteY12" fmla="*/ 35845 h 55573"/>
                <a:gd name="connsiteX13" fmla="*/ 105867 w 125039"/>
                <a:gd name="connsiteY13" fmla="*/ 33344 h 55573"/>
                <a:gd name="connsiteX14" fmla="*/ 103227 w 125039"/>
                <a:gd name="connsiteY14" fmla="*/ 30843 h 55573"/>
                <a:gd name="connsiteX15" fmla="*/ 103227 w 125039"/>
                <a:gd name="connsiteY15" fmla="*/ 33344 h 55573"/>
                <a:gd name="connsiteX16" fmla="*/ 98087 w 125039"/>
                <a:gd name="connsiteY16" fmla="*/ 33344 h 55573"/>
                <a:gd name="connsiteX17" fmla="*/ 95447 w 125039"/>
                <a:gd name="connsiteY17" fmla="*/ 30843 h 55573"/>
                <a:gd name="connsiteX18" fmla="*/ 95447 w 125039"/>
                <a:gd name="connsiteY18" fmla="*/ 28203 h 55573"/>
                <a:gd name="connsiteX19" fmla="*/ 95447 w 125039"/>
                <a:gd name="connsiteY19" fmla="*/ 30843 h 55573"/>
                <a:gd name="connsiteX20" fmla="*/ 90307 w 125039"/>
                <a:gd name="connsiteY20" fmla="*/ 30843 h 55573"/>
                <a:gd name="connsiteX21" fmla="*/ 90307 w 125039"/>
                <a:gd name="connsiteY21" fmla="*/ 35845 h 55573"/>
                <a:gd name="connsiteX22" fmla="*/ 87806 w 125039"/>
                <a:gd name="connsiteY22" fmla="*/ 35845 h 55573"/>
                <a:gd name="connsiteX23" fmla="*/ 87806 w 125039"/>
                <a:gd name="connsiteY23" fmla="*/ 33344 h 55573"/>
                <a:gd name="connsiteX24" fmla="*/ 90307 w 125039"/>
                <a:gd name="connsiteY24" fmla="*/ 30843 h 55573"/>
                <a:gd name="connsiteX25" fmla="*/ 90307 w 125039"/>
                <a:gd name="connsiteY25" fmla="*/ 28203 h 55573"/>
                <a:gd name="connsiteX26" fmla="*/ 87806 w 125039"/>
                <a:gd name="connsiteY26" fmla="*/ 28203 h 55573"/>
                <a:gd name="connsiteX27" fmla="*/ 87806 w 125039"/>
                <a:gd name="connsiteY27" fmla="*/ 25702 h 55573"/>
                <a:gd name="connsiteX28" fmla="*/ 82665 w 125039"/>
                <a:gd name="connsiteY28" fmla="*/ 25702 h 55573"/>
                <a:gd name="connsiteX29" fmla="*/ 82665 w 125039"/>
                <a:gd name="connsiteY29" fmla="*/ 23063 h 55573"/>
                <a:gd name="connsiteX30" fmla="*/ 80025 w 125039"/>
                <a:gd name="connsiteY30" fmla="*/ 20562 h 55573"/>
                <a:gd name="connsiteX31" fmla="*/ 82665 w 125039"/>
                <a:gd name="connsiteY31" fmla="*/ 17922 h 55573"/>
                <a:gd name="connsiteX32" fmla="*/ 77525 w 125039"/>
                <a:gd name="connsiteY32" fmla="*/ 17922 h 55573"/>
                <a:gd name="connsiteX33" fmla="*/ 77525 w 125039"/>
                <a:gd name="connsiteY33" fmla="*/ 20562 h 55573"/>
                <a:gd name="connsiteX34" fmla="*/ 74885 w 125039"/>
                <a:gd name="connsiteY34" fmla="*/ 20562 h 55573"/>
                <a:gd name="connsiteX35" fmla="*/ 74885 w 125039"/>
                <a:gd name="connsiteY35" fmla="*/ 23063 h 55573"/>
                <a:gd name="connsiteX36" fmla="*/ 72245 w 125039"/>
                <a:gd name="connsiteY36" fmla="*/ 25702 h 55573"/>
                <a:gd name="connsiteX37" fmla="*/ 72245 w 125039"/>
                <a:gd name="connsiteY37" fmla="*/ 28203 h 55573"/>
                <a:gd name="connsiteX38" fmla="*/ 69744 w 125039"/>
                <a:gd name="connsiteY38" fmla="*/ 28203 h 55573"/>
                <a:gd name="connsiteX39" fmla="*/ 69744 w 125039"/>
                <a:gd name="connsiteY39" fmla="*/ 25702 h 55573"/>
                <a:gd name="connsiteX40" fmla="*/ 69744 w 125039"/>
                <a:gd name="connsiteY40" fmla="*/ 28203 h 55573"/>
                <a:gd name="connsiteX41" fmla="*/ 72245 w 125039"/>
                <a:gd name="connsiteY41" fmla="*/ 28203 h 55573"/>
                <a:gd name="connsiteX42" fmla="*/ 72245 w 125039"/>
                <a:gd name="connsiteY42" fmla="*/ 33344 h 55573"/>
                <a:gd name="connsiteX43" fmla="*/ 69744 w 125039"/>
                <a:gd name="connsiteY43" fmla="*/ 33344 h 55573"/>
                <a:gd name="connsiteX44" fmla="*/ 64604 w 125039"/>
                <a:gd name="connsiteY44" fmla="*/ 28203 h 55573"/>
                <a:gd name="connsiteX45" fmla="*/ 64604 w 125039"/>
                <a:gd name="connsiteY45" fmla="*/ 30843 h 55573"/>
                <a:gd name="connsiteX46" fmla="*/ 59463 w 125039"/>
                <a:gd name="connsiteY46" fmla="*/ 30843 h 55573"/>
                <a:gd name="connsiteX47" fmla="*/ 56824 w 125039"/>
                <a:gd name="connsiteY47" fmla="*/ 33344 h 55573"/>
                <a:gd name="connsiteX48" fmla="*/ 56824 w 125039"/>
                <a:gd name="connsiteY48" fmla="*/ 30843 h 55573"/>
                <a:gd name="connsiteX49" fmla="*/ 54184 w 125039"/>
                <a:gd name="connsiteY49" fmla="*/ 28203 h 55573"/>
                <a:gd name="connsiteX50" fmla="*/ 51683 w 125039"/>
                <a:gd name="connsiteY50" fmla="*/ 28203 h 55573"/>
                <a:gd name="connsiteX51" fmla="*/ 51683 w 125039"/>
                <a:gd name="connsiteY51" fmla="*/ 30843 h 55573"/>
                <a:gd name="connsiteX52" fmla="*/ 54184 w 125039"/>
                <a:gd name="connsiteY52" fmla="*/ 30843 h 55573"/>
                <a:gd name="connsiteX53" fmla="*/ 54184 w 125039"/>
                <a:gd name="connsiteY53" fmla="*/ 33344 h 55573"/>
                <a:gd name="connsiteX54" fmla="*/ 51683 w 125039"/>
                <a:gd name="connsiteY54" fmla="*/ 35845 h 55573"/>
                <a:gd name="connsiteX55" fmla="*/ 48904 w 125039"/>
                <a:gd name="connsiteY55" fmla="*/ 35845 h 55573"/>
                <a:gd name="connsiteX56" fmla="*/ 48904 w 125039"/>
                <a:gd name="connsiteY56" fmla="*/ 38485 h 55573"/>
                <a:gd name="connsiteX57" fmla="*/ 46404 w 125039"/>
                <a:gd name="connsiteY57" fmla="*/ 38485 h 55573"/>
                <a:gd name="connsiteX58" fmla="*/ 38623 w 125039"/>
                <a:gd name="connsiteY58" fmla="*/ 43625 h 55573"/>
                <a:gd name="connsiteX59" fmla="*/ 38623 w 125039"/>
                <a:gd name="connsiteY59" fmla="*/ 51266 h 55573"/>
                <a:gd name="connsiteX60" fmla="*/ 33483 w 125039"/>
                <a:gd name="connsiteY60" fmla="*/ 51266 h 55573"/>
                <a:gd name="connsiteX61" fmla="*/ 30982 w 125039"/>
                <a:gd name="connsiteY61" fmla="*/ 48765 h 55573"/>
                <a:gd name="connsiteX62" fmla="*/ 30982 w 125039"/>
                <a:gd name="connsiteY62" fmla="*/ 53906 h 55573"/>
                <a:gd name="connsiteX63" fmla="*/ 33483 w 125039"/>
                <a:gd name="connsiteY63" fmla="*/ 56407 h 55573"/>
                <a:gd name="connsiteX64" fmla="*/ 33483 w 125039"/>
                <a:gd name="connsiteY64" fmla="*/ 59047 h 55573"/>
                <a:gd name="connsiteX65" fmla="*/ 30982 w 125039"/>
                <a:gd name="connsiteY65" fmla="*/ 56407 h 55573"/>
                <a:gd name="connsiteX66" fmla="*/ 28342 w 125039"/>
                <a:gd name="connsiteY66" fmla="*/ 56407 h 55573"/>
                <a:gd name="connsiteX67" fmla="*/ 28342 w 125039"/>
                <a:gd name="connsiteY67" fmla="*/ 53906 h 55573"/>
                <a:gd name="connsiteX68" fmla="*/ 23202 w 125039"/>
                <a:gd name="connsiteY68" fmla="*/ 53906 h 55573"/>
                <a:gd name="connsiteX69" fmla="*/ 15422 w 125039"/>
                <a:gd name="connsiteY69" fmla="*/ 53906 h 55573"/>
                <a:gd name="connsiteX70" fmla="*/ 12782 w 125039"/>
                <a:gd name="connsiteY70" fmla="*/ 53906 h 55573"/>
                <a:gd name="connsiteX71" fmla="*/ 12782 w 125039"/>
                <a:gd name="connsiteY71" fmla="*/ 48765 h 55573"/>
                <a:gd name="connsiteX72" fmla="*/ 10281 w 125039"/>
                <a:gd name="connsiteY72" fmla="*/ 43625 h 55573"/>
                <a:gd name="connsiteX73" fmla="*/ 10281 w 125039"/>
                <a:gd name="connsiteY73" fmla="*/ 38485 h 55573"/>
                <a:gd name="connsiteX74" fmla="*/ 10281 w 125039"/>
                <a:gd name="connsiteY74" fmla="*/ 33344 h 55573"/>
                <a:gd name="connsiteX75" fmla="*/ 7641 w 125039"/>
                <a:gd name="connsiteY75" fmla="*/ 33344 h 55573"/>
                <a:gd name="connsiteX76" fmla="*/ 5140 w 125039"/>
                <a:gd name="connsiteY76" fmla="*/ 30843 h 55573"/>
                <a:gd name="connsiteX77" fmla="*/ 5140 w 125039"/>
                <a:gd name="connsiteY77" fmla="*/ 33344 h 55573"/>
                <a:gd name="connsiteX78" fmla="*/ 2501 w 125039"/>
                <a:gd name="connsiteY78" fmla="*/ 35845 h 55573"/>
                <a:gd name="connsiteX79" fmla="*/ 5140 w 125039"/>
                <a:gd name="connsiteY79" fmla="*/ 35845 h 55573"/>
                <a:gd name="connsiteX80" fmla="*/ 5140 w 125039"/>
                <a:gd name="connsiteY80" fmla="*/ 38485 h 55573"/>
                <a:gd name="connsiteX81" fmla="*/ 0 w 125039"/>
                <a:gd name="connsiteY81" fmla="*/ 38485 h 55573"/>
                <a:gd name="connsiteX82" fmla="*/ 0 w 125039"/>
                <a:gd name="connsiteY82" fmla="*/ 33344 h 55573"/>
                <a:gd name="connsiteX83" fmla="*/ 2501 w 125039"/>
                <a:gd name="connsiteY83" fmla="*/ 30843 h 55573"/>
                <a:gd name="connsiteX84" fmla="*/ 5140 w 125039"/>
                <a:gd name="connsiteY84" fmla="*/ 30843 h 55573"/>
                <a:gd name="connsiteX85" fmla="*/ 5140 w 125039"/>
                <a:gd name="connsiteY85" fmla="*/ 28203 h 55573"/>
                <a:gd name="connsiteX86" fmla="*/ 7641 w 125039"/>
                <a:gd name="connsiteY86" fmla="*/ 23063 h 55573"/>
                <a:gd name="connsiteX87" fmla="*/ 7641 w 125039"/>
                <a:gd name="connsiteY87" fmla="*/ 17922 h 55573"/>
                <a:gd name="connsiteX88" fmla="*/ 5140 w 125039"/>
                <a:gd name="connsiteY88" fmla="*/ 15422 h 55573"/>
                <a:gd name="connsiteX89" fmla="*/ 2501 w 125039"/>
                <a:gd name="connsiteY89" fmla="*/ 15422 h 55573"/>
                <a:gd name="connsiteX90" fmla="*/ 2501 w 125039"/>
                <a:gd name="connsiteY90" fmla="*/ 12782 h 55573"/>
                <a:gd name="connsiteX91" fmla="*/ 0 w 125039"/>
                <a:gd name="connsiteY91" fmla="*/ 12782 h 55573"/>
                <a:gd name="connsiteX92" fmla="*/ 0 w 125039"/>
                <a:gd name="connsiteY92" fmla="*/ 7641 h 55573"/>
                <a:gd name="connsiteX93" fmla="*/ 2501 w 125039"/>
                <a:gd name="connsiteY93" fmla="*/ 5140 h 55573"/>
                <a:gd name="connsiteX94" fmla="*/ 2501 w 125039"/>
                <a:gd name="connsiteY94" fmla="*/ 2501 h 55573"/>
                <a:gd name="connsiteX95" fmla="*/ 0 w 125039"/>
                <a:gd name="connsiteY95" fmla="*/ 0 h 55573"/>
                <a:gd name="connsiteX96" fmla="*/ 2501 w 125039"/>
                <a:gd name="connsiteY96" fmla="*/ 0 h 55573"/>
                <a:gd name="connsiteX97" fmla="*/ 2501 w 125039"/>
                <a:gd name="connsiteY97" fmla="*/ 2501 h 55573"/>
                <a:gd name="connsiteX98" fmla="*/ 5140 w 125039"/>
                <a:gd name="connsiteY98" fmla="*/ 2501 h 55573"/>
                <a:gd name="connsiteX99" fmla="*/ 7641 w 125039"/>
                <a:gd name="connsiteY99" fmla="*/ 0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55573">
                  <a:moveTo>
                    <a:pt x="126429" y="53906"/>
                  </a:moveTo>
                  <a:lnTo>
                    <a:pt x="123928" y="51266"/>
                  </a:lnTo>
                  <a:lnTo>
                    <a:pt x="123928" y="48765"/>
                  </a:lnTo>
                  <a:lnTo>
                    <a:pt x="123928" y="43625"/>
                  </a:lnTo>
                  <a:lnTo>
                    <a:pt x="121289" y="43625"/>
                  </a:lnTo>
                  <a:lnTo>
                    <a:pt x="116148" y="43625"/>
                  </a:lnTo>
                  <a:lnTo>
                    <a:pt x="113647" y="43625"/>
                  </a:lnTo>
                  <a:lnTo>
                    <a:pt x="113647" y="40985"/>
                  </a:lnTo>
                  <a:lnTo>
                    <a:pt x="108507" y="40985"/>
                  </a:lnTo>
                  <a:lnTo>
                    <a:pt x="105867" y="40985"/>
                  </a:lnTo>
                  <a:lnTo>
                    <a:pt x="103227" y="38485"/>
                  </a:lnTo>
                  <a:lnTo>
                    <a:pt x="103227" y="33344"/>
                  </a:lnTo>
                  <a:lnTo>
                    <a:pt x="105867" y="35845"/>
                  </a:lnTo>
                  <a:lnTo>
                    <a:pt x="105867" y="33344"/>
                  </a:lnTo>
                  <a:lnTo>
                    <a:pt x="103227" y="30843"/>
                  </a:lnTo>
                  <a:lnTo>
                    <a:pt x="103227" y="33344"/>
                  </a:lnTo>
                  <a:lnTo>
                    <a:pt x="98087" y="33344"/>
                  </a:lnTo>
                  <a:lnTo>
                    <a:pt x="95447" y="30843"/>
                  </a:lnTo>
                  <a:lnTo>
                    <a:pt x="95447" y="28203"/>
                  </a:lnTo>
                  <a:lnTo>
                    <a:pt x="95447" y="30843"/>
                  </a:lnTo>
                  <a:lnTo>
                    <a:pt x="90307" y="30843"/>
                  </a:lnTo>
                  <a:lnTo>
                    <a:pt x="90307" y="35845"/>
                  </a:lnTo>
                  <a:lnTo>
                    <a:pt x="87806" y="35845"/>
                  </a:lnTo>
                  <a:lnTo>
                    <a:pt x="87806" y="33344"/>
                  </a:lnTo>
                  <a:lnTo>
                    <a:pt x="90307" y="30843"/>
                  </a:lnTo>
                  <a:lnTo>
                    <a:pt x="90307" y="28203"/>
                  </a:lnTo>
                  <a:lnTo>
                    <a:pt x="87806" y="28203"/>
                  </a:lnTo>
                  <a:lnTo>
                    <a:pt x="87806" y="25702"/>
                  </a:lnTo>
                  <a:lnTo>
                    <a:pt x="82665" y="25702"/>
                  </a:lnTo>
                  <a:lnTo>
                    <a:pt x="82665" y="23063"/>
                  </a:lnTo>
                  <a:lnTo>
                    <a:pt x="80025" y="20562"/>
                  </a:lnTo>
                  <a:lnTo>
                    <a:pt x="82665" y="17922"/>
                  </a:lnTo>
                  <a:lnTo>
                    <a:pt x="77525" y="17922"/>
                  </a:lnTo>
                  <a:lnTo>
                    <a:pt x="77525" y="20562"/>
                  </a:lnTo>
                  <a:lnTo>
                    <a:pt x="74885" y="20562"/>
                  </a:lnTo>
                  <a:lnTo>
                    <a:pt x="74885" y="23063"/>
                  </a:lnTo>
                  <a:lnTo>
                    <a:pt x="72245" y="25702"/>
                  </a:lnTo>
                  <a:lnTo>
                    <a:pt x="72245" y="28203"/>
                  </a:lnTo>
                  <a:lnTo>
                    <a:pt x="69744" y="28203"/>
                  </a:lnTo>
                  <a:lnTo>
                    <a:pt x="69744" y="25702"/>
                  </a:lnTo>
                  <a:lnTo>
                    <a:pt x="69744" y="28203"/>
                  </a:lnTo>
                  <a:lnTo>
                    <a:pt x="72245" y="28203"/>
                  </a:lnTo>
                  <a:lnTo>
                    <a:pt x="72245" y="33344"/>
                  </a:lnTo>
                  <a:lnTo>
                    <a:pt x="69744" y="33344"/>
                  </a:lnTo>
                  <a:lnTo>
                    <a:pt x="64604" y="28203"/>
                  </a:lnTo>
                  <a:lnTo>
                    <a:pt x="64604" y="30843"/>
                  </a:lnTo>
                  <a:lnTo>
                    <a:pt x="59463" y="30843"/>
                  </a:lnTo>
                  <a:lnTo>
                    <a:pt x="56824" y="33344"/>
                  </a:lnTo>
                  <a:lnTo>
                    <a:pt x="56824" y="30843"/>
                  </a:lnTo>
                  <a:lnTo>
                    <a:pt x="54184" y="28203"/>
                  </a:lnTo>
                  <a:lnTo>
                    <a:pt x="51683" y="28203"/>
                  </a:lnTo>
                  <a:lnTo>
                    <a:pt x="51683" y="30843"/>
                  </a:lnTo>
                  <a:lnTo>
                    <a:pt x="54184" y="30843"/>
                  </a:lnTo>
                  <a:lnTo>
                    <a:pt x="54184" y="33344"/>
                  </a:lnTo>
                  <a:lnTo>
                    <a:pt x="51683" y="35845"/>
                  </a:lnTo>
                  <a:lnTo>
                    <a:pt x="48904" y="35845"/>
                  </a:lnTo>
                  <a:lnTo>
                    <a:pt x="48904" y="38485"/>
                  </a:lnTo>
                  <a:lnTo>
                    <a:pt x="46404" y="38485"/>
                  </a:lnTo>
                  <a:lnTo>
                    <a:pt x="38623" y="43625"/>
                  </a:lnTo>
                  <a:lnTo>
                    <a:pt x="38623" y="51266"/>
                  </a:lnTo>
                  <a:lnTo>
                    <a:pt x="33483" y="51266"/>
                  </a:lnTo>
                  <a:lnTo>
                    <a:pt x="30982" y="48765"/>
                  </a:lnTo>
                  <a:lnTo>
                    <a:pt x="30982" y="53906"/>
                  </a:lnTo>
                  <a:lnTo>
                    <a:pt x="33483" y="56407"/>
                  </a:lnTo>
                  <a:lnTo>
                    <a:pt x="33483" y="59047"/>
                  </a:lnTo>
                  <a:lnTo>
                    <a:pt x="30982" y="56407"/>
                  </a:lnTo>
                  <a:lnTo>
                    <a:pt x="28342" y="56407"/>
                  </a:lnTo>
                  <a:lnTo>
                    <a:pt x="28342" y="53906"/>
                  </a:lnTo>
                  <a:lnTo>
                    <a:pt x="23202" y="53906"/>
                  </a:lnTo>
                  <a:lnTo>
                    <a:pt x="15422" y="53906"/>
                  </a:lnTo>
                  <a:lnTo>
                    <a:pt x="12782" y="53906"/>
                  </a:lnTo>
                  <a:lnTo>
                    <a:pt x="12782" y="48765"/>
                  </a:lnTo>
                  <a:lnTo>
                    <a:pt x="10281" y="43625"/>
                  </a:lnTo>
                  <a:lnTo>
                    <a:pt x="10281" y="38485"/>
                  </a:lnTo>
                  <a:lnTo>
                    <a:pt x="10281" y="33344"/>
                  </a:lnTo>
                  <a:lnTo>
                    <a:pt x="7641" y="33344"/>
                  </a:lnTo>
                  <a:lnTo>
                    <a:pt x="5140" y="30843"/>
                  </a:lnTo>
                  <a:lnTo>
                    <a:pt x="5140" y="33344"/>
                  </a:lnTo>
                  <a:lnTo>
                    <a:pt x="2501" y="35845"/>
                  </a:lnTo>
                  <a:lnTo>
                    <a:pt x="5140" y="35845"/>
                  </a:lnTo>
                  <a:lnTo>
                    <a:pt x="5140" y="38485"/>
                  </a:lnTo>
                  <a:lnTo>
                    <a:pt x="0" y="38485"/>
                  </a:lnTo>
                  <a:lnTo>
                    <a:pt x="0" y="33344"/>
                  </a:lnTo>
                  <a:lnTo>
                    <a:pt x="2501" y="30843"/>
                  </a:lnTo>
                  <a:lnTo>
                    <a:pt x="5140" y="30843"/>
                  </a:lnTo>
                  <a:lnTo>
                    <a:pt x="5140" y="28203"/>
                  </a:lnTo>
                  <a:lnTo>
                    <a:pt x="7641" y="23063"/>
                  </a:lnTo>
                  <a:lnTo>
                    <a:pt x="7641" y="17922"/>
                  </a:lnTo>
                  <a:lnTo>
                    <a:pt x="5140" y="15422"/>
                  </a:lnTo>
                  <a:lnTo>
                    <a:pt x="2501" y="15422"/>
                  </a:lnTo>
                  <a:lnTo>
                    <a:pt x="2501" y="12782"/>
                  </a:lnTo>
                  <a:lnTo>
                    <a:pt x="0" y="12782"/>
                  </a:lnTo>
                  <a:lnTo>
                    <a:pt x="0" y="7641"/>
                  </a:lnTo>
                  <a:lnTo>
                    <a:pt x="2501" y="5140"/>
                  </a:lnTo>
                  <a:lnTo>
                    <a:pt x="2501" y="2501"/>
                  </a:lnTo>
                  <a:lnTo>
                    <a:pt x="0" y="0"/>
                  </a:lnTo>
                  <a:lnTo>
                    <a:pt x="2501" y="0"/>
                  </a:lnTo>
                  <a:lnTo>
                    <a:pt x="2501" y="2501"/>
                  </a:lnTo>
                  <a:lnTo>
                    <a:pt x="5140" y="2501"/>
                  </a:lnTo>
                  <a:lnTo>
                    <a:pt x="764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0E73EB60-A019-43A3-A4F7-3DE2E017F27F}"/>
                </a:ext>
              </a:extLst>
            </p:cNvPr>
            <p:cNvSpPr/>
            <p:nvPr/>
          </p:nvSpPr>
          <p:spPr>
            <a:xfrm>
              <a:off x="9065890" y="3363998"/>
              <a:ext cx="55573" cy="83360"/>
            </a:xfrm>
            <a:custGeom>
              <a:avLst/>
              <a:gdLst>
                <a:gd name="connsiteX0" fmla="*/ 59324 w 55573"/>
                <a:gd name="connsiteY0" fmla="*/ 84888 h 83359"/>
                <a:gd name="connsiteX1" fmla="*/ 56824 w 55573"/>
                <a:gd name="connsiteY1" fmla="*/ 84888 h 83359"/>
                <a:gd name="connsiteX2" fmla="*/ 56824 w 55573"/>
                <a:gd name="connsiteY2" fmla="*/ 82248 h 83359"/>
                <a:gd name="connsiteX3" fmla="*/ 59324 w 55573"/>
                <a:gd name="connsiteY3" fmla="*/ 82248 h 83359"/>
                <a:gd name="connsiteX4" fmla="*/ 59324 w 55573"/>
                <a:gd name="connsiteY4" fmla="*/ 77247 h 83359"/>
                <a:gd name="connsiteX5" fmla="*/ 59324 w 55573"/>
                <a:gd name="connsiteY5" fmla="*/ 72106 h 83359"/>
                <a:gd name="connsiteX6" fmla="*/ 59324 w 55573"/>
                <a:gd name="connsiteY6" fmla="*/ 66827 h 83359"/>
                <a:gd name="connsiteX7" fmla="*/ 56824 w 55573"/>
                <a:gd name="connsiteY7" fmla="*/ 66827 h 83359"/>
                <a:gd name="connsiteX8" fmla="*/ 56824 w 55573"/>
                <a:gd name="connsiteY8" fmla="*/ 61686 h 83359"/>
                <a:gd name="connsiteX9" fmla="*/ 51683 w 55573"/>
                <a:gd name="connsiteY9" fmla="*/ 56546 h 83359"/>
                <a:gd name="connsiteX10" fmla="*/ 51683 w 55573"/>
                <a:gd name="connsiteY10" fmla="*/ 46404 h 83359"/>
                <a:gd name="connsiteX11" fmla="*/ 46542 w 55573"/>
                <a:gd name="connsiteY11" fmla="*/ 48905 h 83359"/>
                <a:gd name="connsiteX12" fmla="*/ 41263 w 55573"/>
                <a:gd name="connsiteY12" fmla="*/ 46404 h 83359"/>
                <a:gd name="connsiteX13" fmla="*/ 41263 w 55573"/>
                <a:gd name="connsiteY13" fmla="*/ 43764 h 83359"/>
                <a:gd name="connsiteX14" fmla="*/ 36122 w 55573"/>
                <a:gd name="connsiteY14" fmla="*/ 43764 h 83359"/>
                <a:gd name="connsiteX15" fmla="*/ 33622 w 55573"/>
                <a:gd name="connsiteY15" fmla="*/ 41263 h 83359"/>
                <a:gd name="connsiteX16" fmla="*/ 38762 w 55573"/>
                <a:gd name="connsiteY16" fmla="*/ 33483 h 83359"/>
                <a:gd name="connsiteX17" fmla="*/ 38762 w 55573"/>
                <a:gd name="connsiteY17" fmla="*/ 30982 h 83359"/>
                <a:gd name="connsiteX18" fmla="*/ 41263 w 55573"/>
                <a:gd name="connsiteY18" fmla="*/ 28342 h 83359"/>
                <a:gd name="connsiteX19" fmla="*/ 38762 w 55573"/>
                <a:gd name="connsiteY19" fmla="*/ 23202 h 83359"/>
                <a:gd name="connsiteX20" fmla="*/ 36122 w 55573"/>
                <a:gd name="connsiteY20" fmla="*/ 25842 h 83359"/>
                <a:gd name="connsiteX21" fmla="*/ 25842 w 55573"/>
                <a:gd name="connsiteY21" fmla="*/ 15422 h 83359"/>
                <a:gd name="connsiteX22" fmla="*/ 25842 w 55573"/>
                <a:gd name="connsiteY22" fmla="*/ 12782 h 83359"/>
                <a:gd name="connsiteX23" fmla="*/ 23202 w 55573"/>
                <a:gd name="connsiteY23" fmla="*/ 15422 h 83359"/>
                <a:gd name="connsiteX24" fmla="*/ 23202 w 55573"/>
                <a:gd name="connsiteY24" fmla="*/ 18061 h 83359"/>
                <a:gd name="connsiteX25" fmla="*/ 20701 w 55573"/>
                <a:gd name="connsiteY25" fmla="*/ 18061 h 83359"/>
                <a:gd name="connsiteX26" fmla="*/ 20701 w 55573"/>
                <a:gd name="connsiteY26" fmla="*/ 15422 h 83359"/>
                <a:gd name="connsiteX27" fmla="*/ 18061 w 55573"/>
                <a:gd name="connsiteY27" fmla="*/ 15422 h 83359"/>
                <a:gd name="connsiteX28" fmla="*/ 18061 w 55573"/>
                <a:gd name="connsiteY28" fmla="*/ 18061 h 83359"/>
                <a:gd name="connsiteX29" fmla="*/ 20701 w 55573"/>
                <a:gd name="connsiteY29" fmla="*/ 18061 h 83359"/>
                <a:gd name="connsiteX30" fmla="*/ 20701 w 55573"/>
                <a:gd name="connsiteY30" fmla="*/ 20701 h 83359"/>
                <a:gd name="connsiteX31" fmla="*/ 18061 w 55573"/>
                <a:gd name="connsiteY31" fmla="*/ 18061 h 83359"/>
                <a:gd name="connsiteX32" fmla="*/ 18061 w 55573"/>
                <a:gd name="connsiteY32" fmla="*/ 20701 h 83359"/>
                <a:gd name="connsiteX33" fmla="*/ 12921 w 55573"/>
                <a:gd name="connsiteY33" fmla="*/ 20701 h 83359"/>
                <a:gd name="connsiteX34" fmla="*/ 12921 w 55573"/>
                <a:gd name="connsiteY34" fmla="*/ 15422 h 83359"/>
                <a:gd name="connsiteX35" fmla="*/ 10281 w 55573"/>
                <a:gd name="connsiteY35" fmla="*/ 12782 h 83359"/>
                <a:gd name="connsiteX36" fmla="*/ 0 w 55573"/>
                <a:gd name="connsiteY36" fmla="*/ 0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573" h="83359">
                  <a:moveTo>
                    <a:pt x="59324" y="84888"/>
                  </a:moveTo>
                  <a:lnTo>
                    <a:pt x="56824" y="84888"/>
                  </a:lnTo>
                  <a:lnTo>
                    <a:pt x="56824" y="82248"/>
                  </a:lnTo>
                  <a:lnTo>
                    <a:pt x="59324" y="82248"/>
                  </a:lnTo>
                  <a:lnTo>
                    <a:pt x="59324" y="77247"/>
                  </a:lnTo>
                  <a:lnTo>
                    <a:pt x="59324" y="72106"/>
                  </a:lnTo>
                  <a:lnTo>
                    <a:pt x="59324" y="66827"/>
                  </a:lnTo>
                  <a:lnTo>
                    <a:pt x="56824" y="66827"/>
                  </a:lnTo>
                  <a:lnTo>
                    <a:pt x="56824" y="61686"/>
                  </a:lnTo>
                  <a:lnTo>
                    <a:pt x="51683" y="56546"/>
                  </a:lnTo>
                  <a:lnTo>
                    <a:pt x="51683" y="46404"/>
                  </a:lnTo>
                  <a:lnTo>
                    <a:pt x="46542" y="48905"/>
                  </a:lnTo>
                  <a:lnTo>
                    <a:pt x="41263" y="46404"/>
                  </a:lnTo>
                  <a:lnTo>
                    <a:pt x="41263" y="43764"/>
                  </a:lnTo>
                  <a:lnTo>
                    <a:pt x="36122" y="43764"/>
                  </a:lnTo>
                  <a:lnTo>
                    <a:pt x="33622" y="41263"/>
                  </a:lnTo>
                  <a:lnTo>
                    <a:pt x="38762" y="33483"/>
                  </a:lnTo>
                  <a:lnTo>
                    <a:pt x="38762" y="30982"/>
                  </a:lnTo>
                  <a:lnTo>
                    <a:pt x="41263" y="28342"/>
                  </a:lnTo>
                  <a:lnTo>
                    <a:pt x="38762" y="23202"/>
                  </a:lnTo>
                  <a:lnTo>
                    <a:pt x="36122" y="25842"/>
                  </a:lnTo>
                  <a:lnTo>
                    <a:pt x="25842" y="15422"/>
                  </a:lnTo>
                  <a:lnTo>
                    <a:pt x="25842" y="12782"/>
                  </a:lnTo>
                  <a:lnTo>
                    <a:pt x="23202" y="15422"/>
                  </a:lnTo>
                  <a:lnTo>
                    <a:pt x="23202" y="18061"/>
                  </a:lnTo>
                  <a:lnTo>
                    <a:pt x="20701" y="18061"/>
                  </a:lnTo>
                  <a:lnTo>
                    <a:pt x="20701" y="15422"/>
                  </a:lnTo>
                  <a:lnTo>
                    <a:pt x="18061" y="15422"/>
                  </a:lnTo>
                  <a:lnTo>
                    <a:pt x="18061" y="18061"/>
                  </a:lnTo>
                  <a:lnTo>
                    <a:pt x="20701" y="18061"/>
                  </a:lnTo>
                  <a:lnTo>
                    <a:pt x="20701" y="20701"/>
                  </a:lnTo>
                  <a:lnTo>
                    <a:pt x="18061" y="18061"/>
                  </a:lnTo>
                  <a:lnTo>
                    <a:pt x="18061" y="20701"/>
                  </a:lnTo>
                  <a:lnTo>
                    <a:pt x="12921" y="20701"/>
                  </a:lnTo>
                  <a:lnTo>
                    <a:pt x="12921" y="15422"/>
                  </a:lnTo>
                  <a:lnTo>
                    <a:pt x="10281" y="12782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5C9DC4DE-4650-48BE-86F9-685194D95C81}"/>
                </a:ext>
              </a:extLst>
            </p:cNvPr>
            <p:cNvSpPr/>
            <p:nvPr/>
          </p:nvSpPr>
          <p:spPr>
            <a:xfrm>
              <a:off x="8092664" y="3400121"/>
              <a:ext cx="138933" cy="83360"/>
            </a:xfrm>
            <a:custGeom>
              <a:avLst/>
              <a:gdLst>
                <a:gd name="connsiteX0" fmla="*/ 141851 w 138933"/>
                <a:gd name="connsiteY0" fmla="*/ 0 h 83359"/>
                <a:gd name="connsiteX1" fmla="*/ 139211 w 138933"/>
                <a:gd name="connsiteY1" fmla="*/ 0 h 83359"/>
                <a:gd name="connsiteX2" fmla="*/ 134070 w 138933"/>
                <a:gd name="connsiteY2" fmla="*/ 0 h 83359"/>
                <a:gd name="connsiteX3" fmla="*/ 131570 w 138933"/>
                <a:gd name="connsiteY3" fmla="*/ 2501 h 83359"/>
                <a:gd name="connsiteX4" fmla="*/ 134070 w 138933"/>
                <a:gd name="connsiteY4" fmla="*/ 5140 h 83359"/>
                <a:gd name="connsiteX5" fmla="*/ 131570 w 138933"/>
                <a:gd name="connsiteY5" fmla="*/ 7641 h 83359"/>
                <a:gd name="connsiteX6" fmla="*/ 126429 w 138933"/>
                <a:gd name="connsiteY6" fmla="*/ 7641 h 83359"/>
                <a:gd name="connsiteX7" fmla="*/ 126429 w 138933"/>
                <a:gd name="connsiteY7" fmla="*/ 10281 h 83359"/>
                <a:gd name="connsiteX8" fmla="*/ 121289 w 138933"/>
                <a:gd name="connsiteY8" fmla="*/ 10281 h 83359"/>
                <a:gd name="connsiteX9" fmla="*/ 118649 w 138933"/>
                <a:gd name="connsiteY9" fmla="*/ 12782 h 83359"/>
                <a:gd name="connsiteX10" fmla="*/ 123789 w 138933"/>
                <a:gd name="connsiteY10" fmla="*/ 17922 h 83359"/>
                <a:gd name="connsiteX11" fmla="*/ 123789 w 138933"/>
                <a:gd name="connsiteY11" fmla="*/ 20423 h 83359"/>
                <a:gd name="connsiteX12" fmla="*/ 121289 w 138933"/>
                <a:gd name="connsiteY12" fmla="*/ 17922 h 83359"/>
                <a:gd name="connsiteX13" fmla="*/ 118649 w 138933"/>
                <a:gd name="connsiteY13" fmla="*/ 17922 h 83359"/>
                <a:gd name="connsiteX14" fmla="*/ 118649 w 138933"/>
                <a:gd name="connsiteY14" fmla="*/ 20423 h 83359"/>
                <a:gd name="connsiteX15" fmla="*/ 116009 w 138933"/>
                <a:gd name="connsiteY15" fmla="*/ 20423 h 83359"/>
                <a:gd name="connsiteX16" fmla="*/ 118649 w 138933"/>
                <a:gd name="connsiteY16" fmla="*/ 23063 h 83359"/>
                <a:gd name="connsiteX17" fmla="*/ 118649 w 138933"/>
                <a:gd name="connsiteY17" fmla="*/ 28203 h 83359"/>
                <a:gd name="connsiteX18" fmla="*/ 121289 w 138933"/>
                <a:gd name="connsiteY18" fmla="*/ 28203 h 83359"/>
                <a:gd name="connsiteX19" fmla="*/ 121289 w 138933"/>
                <a:gd name="connsiteY19" fmla="*/ 33344 h 83359"/>
                <a:gd name="connsiteX20" fmla="*/ 121289 w 138933"/>
                <a:gd name="connsiteY20" fmla="*/ 30704 h 83359"/>
                <a:gd name="connsiteX21" fmla="*/ 121289 w 138933"/>
                <a:gd name="connsiteY21" fmla="*/ 33344 h 83359"/>
                <a:gd name="connsiteX22" fmla="*/ 126429 w 138933"/>
                <a:gd name="connsiteY22" fmla="*/ 33344 h 83359"/>
                <a:gd name="connsiteX23" fmla="*/ 128930 w 138933"/>
                <a:gd name="connsiteY23" fmla="*/ 33344 h 83359"/>
                <a:gd name="connsiteX24" fmla="*/ 128930 w 138933"/>
                <a:gd name="connsiteY24" fmla="*/ 38484 h 83359"/>
                <a:gd name="connsiteX25" fmla="*/ 126429 w 138933"/>
                <a:gd name="connsiteY25" fmla="*/ 41124 h 83359"/>
                <a:gd name="connsiteX26" fmla="*/ 126429 w 138933"/>
                <a:gd name="connsiteY26" fmla="*/ 43625 h 83359"/>
                <a:gd name="connsiteX27" fmla="*/ 128930 w 138933"/>
                <a:gd name="connsiteY27" fmla="*/ 43625 h 83359"/>
                <a:gd name="connsiteX28" fmla="*/ 128930 w 138933"/>
                <a:gd name="connsiteY28" fmla="*/ 46126 h 83359"/>
                <a:gd name="connsiteX29" fmla="*/ 123789 w 138933"/>
                <a:gd name="connsiteY29" fmla="*/ 46126 h 83359"/>
                <a:gd name="connsiteX30" fmla="*/ 123789 w 138933"/>
                <a:gd name="connsiteY30" fmla="*/ 43625 h 83359"/>
                <a:gd name="connsiteX31" fmla="*/ 118649 w 138933"/>
                <a:gd name="connsiteY31" fmla="*/ 43625 h 83359"/>
                <a:gd name="connsiteX32" fmla="*/ 116009 w 138933"/>
                <a:gd name="connsiteY32" fmla="*/ 41124 h 83359"/>
                <a:gd name="connsiteX33" fmla="*/ 116009 w 138933"/>
                <a:gd name="connsiteY33" fmla="*/ 38484 h 83359"/>
                <a:gd name="connsiteX34" fmla="*/ 113508 w 138933"/>
                <a:gd name="connsiteY34" fmla="*/ 38484 h 83359"/>
                <a:gd name="connsiteX35" fmla="*/ 113508 w 138933"/>
                <a:gd name="connsiteY35" fmla="*/ 35984 h 83359"/>
                <a:gd name="connsiteX36" fmla="*/ 108368 w 138933"/>
                <a:gd name="connsiteY36" fmla="*/ 35984 h 83359"/>
                <a:gd name="connsiteX37" fmla="*/ 105728 w 138933"/>
                <a:gd name="connsiteY37" fmla="*/ 35984 h 83359"/>
                <a:gd name="connsiteX38" fmla="*/ 103088 w 138933"/>
                <a:gd name="connsiteY38" fmla="*/ 38484 h 83359"/>
                <a:gd name="connsiteX39" fmla="*/ 103088 w 138933"/>
                <a:gd name="connsiteY39" fmla="*/ 41124 h 83359"/>
                <a:gd name="connsiteX40" fmla="*/ 100588 w 138933"/>
                <a:gd name="connsiteY40" fmla="*/ 41124 h 83359"/>
                <a:gd name="connsiteX41" fmla="*/ 100588 w 138933"/>
                <a:gd name="connsiteY41" fmla="*/ 43625 h 83359"/>
                <a:gd name="connsiteX42" fmla="*/ 95447 w 138933"/>
                <a:gd name="connsiteY42" fmla="*/ 43625 h 83359"/>
                <a:gd name="connsiteX43" fmla="*/ 95447 w 138933"/>
                <a:gd name="connsiteY43" fmla="*/ 46126 h 83359"/>
                <a:gd name="connsiteX44" fmla="*/ 92807 w 138933"/>
                <a:gd name="connsiteY44" fmla="*/ 46126 h 83359"/>
                <a:gd name="connsiteX45" fmla="*/ 92807 w 138933"/>
                <a:gd name="connsiteY45" fmla="*/ 48765 h 83359"/>
                <a:gd name="connsiteX46" fmla="*/ 87667 w 138933"/>
                <a:gd name="connsiteY46" fmla="*/ 48765 h 83359"/>
                <a:gd name="connsiteX47" fmla="*/ 82526 w 138933"/>
                <a:gd name="connsiteY47" fmla="*/ 46126 h 83359"/>
                <a:gd name="connsiteX48" fmla="*/ 82526 w 138933"/>
                <a:gd name="connsiteY48" fmla="*/ 48765 h 83359"/>
                <a:gd name="connsiteX49" fmla="*/ 79887 w 138933"/>
                <a:gd name="connsiteY49" fmla="*/ 48765 h 83359"/>
                <a:gd name="connsiteX50" fmla="*/ 77386 w 138933"/>
                <a:gd name="connsiteY50" fmla="*/ 51266 h 83359"/>
                <a:gd name="connsiteX51" fmla="*/ 74746 w 138933"/>
                <a:gd name="connsiteY51" fmla="*/ 48765 h 83359"/>
                <a:gd name="connsiteX52" fmla="*/ 74746 w 138933"/>
                <a:gd name="connsiteY52" fmla="*/ 46126 h 83359"/>
                <a:gd name="connsiteX53" fmla="*/ 72245 w 138933"/>
                <a:gd name="connsiteY53" fmla="*/ 46126 h 83359"/>
                <a:gd name="connsiteX54" fmla="*/ 72245 w 138933"/>
                <a:gd name="connsiteY54" fmla="*/ 43625 h 83359"/>
                <a:gd name="connsiteX55" fmla="*/ 69606 w 138933"/>
                <a:gd name="connsiteY55" fmla="*/ 38484 h 83359"/>
                <a:gd name="connsiteX56" fmla="*/ 67105 w 138933"/>
                <a:gd name="connsiteY56" fmla="*/ 38484 h 83359"/>
                <a:gd name="connsiteX57" fmla="*/ 61825 w 138933"/>
                <a:gd name="connsiteY57" fmla="*/ 35984 h 83359"/>
                <a:gd name="connsiteX58" fmla="*/ 59324 w 138933"/>
                <a:gd name="connsiteY58" fmla="*/ 35984 h 83359"/>
                <a:gd name="connsiteX59" fmla="*/ 59324 w 138933"/>
                <a:gd name="connsiteY59" fmla="*/ 33344 h 83359"/>
                <a:gd name="connsiteX60" fmla="*/ 59324 w 138933"/>
                <a:gd name="connsiteY60" fmla="*/ 35984 h 83359"/>
                <a:gd name="connsiteX61" fmla="*/ 56685 w 138933"/>
                <a:gd name="connsiteY61" fmla="*/ 33344 h 83359"/>
                <a:gd name="connsiteX62" fmla="*/ 51544 w 138933"/>
                <a:gd name="connsiteY62" fmla="*/ 33344 h 83359"/>
                <a:gd name="connsiteX63" fmla="*/ 51544 w 138933"/>
                <a:gd name="connsiteY63" fmla="*/ 30704 h 83359"/>
                <a:gd name="connsiteX64" fmla="*/ 48904 w 138933"/>
                <a:gd name="connsiteY64" fmla="*/ 30704 h 83359"/>
                <a:gd name="connsiteX65" fmla="*/ 46404 w 138933"/>
                <a:gd name="connsiteY65" fmla="*/ 28203 h 83359"/>
                <a:gd name="connsiteX66" fmla="*/ 43764 w 138933"/>
                <a:gd name="connsiteY66" fmla="*/ 28203 h 83359"/>
                <a:gd name="connsiteX67" fmla="*/ 43764 w 138933"/>
                <a:gd name="connsiteY67" fmla="*/ 30704 h 83359"/>
                <a:gd name="connsiteX68" fmla="*/ 38623 w 138933"/>
                <a:gd name="connsiteY68" fmla="*/ 30704 h 83359"/>
                <a:gd name="connsiteX69" fmla="*/ 38623 w 138933"/>
                <a:gd name="connsiteY69" fmla="*/ 33344 h 83359"/>
                <a:gd name="connsiteX70" fmla="*/ 36123 w 138933"/>
                <a:gd name="connsiteY70" fmla="*/ 33344 h 83359"/>
                <a:gd name="connsiteX71" fmla="*/ 33483 w 138933"/>
                <a:gd name="connsiteY71" fmla="*/ 30704 h 83359"/>
                <a:gd name="connsiteX72" fmla="*/ 30982 w 138933"/>
                <a:gd name="connsiteY72" fmla="*/ 33344 h 83359"/>
                <a:gd name="connsiteX73" fmla="*/ 30982 w 138933"/>
                <a:gd name="connsiteY73" fmla="*/ 30704 h 83359"/>
                <a:gd name="connsiteX74" fmla="*/ 25842 w 138933"/>
                <a:gd name="connsiteY74" fmla="*/ 30704 h 83359"/>
                <a:gd name="connsiteX75" fmla="*/ 25842 w 138933"/>
                <a:gd name="connsiteY75" fmla="*/ 33344 h 83359"/>
                <a:gd name="connsiteX76" fmla="*/ 28342 w 138933"/>
                <a:gd name="connsiteY76" fmla="*/ 35984 h 83359"/>
                <a:gd name="connsiteX77" fmla="*/ 28342 w 138933"/>
                <a:gd name="connsiteY77" fmla="*/ 41124 h 83359"/>
                <a:gd name="connsiteX78" fmla="*/ 28342 w 138933"/>
                <a:gd name="connsiteY78" fmla="*/ 46126 h 83359"/>
                <a:gd name="connsiteX79" fmla="*/ 25842 w 138933"/>
                <a:gd name="connsiteY79" fmla="*/ 48765 h 83359"/>
                <a:gd name="connsiteX80" fmla="*/ 23202 w 138933"/>
                <a:gd name="connsiteY80" fmla="*/ 48765 h 83359"/>
                <a:gd name="connsiteX81" fmla="*/ 23202 w 138933"/>
                <a:gd name="connsiteY81" fmla="*/ 51266 h 83359"/>
                <a:gd name="connsiteX82" fmla="*/ 25842 w 138933"/>
                <a:gd name="connsiteY82" fmla="*/ 51266 h 83359"/>
                <a:gd name="connsiteX83" fmla="*/ 25842 w 138933"/>
                <a:gd name="connsiteY83" fmla="*/ 53906 h 83359"/>
                <a:gd name="connsiteX84" fmla="*/ 23202 w 138933"/>
                <a:gd name="connsiteY84" fmla="*/ 56407 h 83359"/>
                <a:gd name="connsiteX85" fmla="*/ 25842 w 138933"/>
                <a:gd name="connsiteY85" fmla="*/ 56407 h 83359"/>
                <a:gd name="connsiteX86" fmla="*/ 23202 w 138933"/>
                <a:gd name="connsiteY86" fmla="*/ 59047 h 83359"/>
                <a:gd name="connsiteX87" fmla="*/ 23202 w 138933"/>
                <a:gd name="connsiteY87" fmla="*/ 61547 h 83359"/>
                <a:gd name="connsiteX88" fmla="*/ 20562 w 138933"/>
                <a:gd name="connsiteY88" fmla="*/ 61547 h 83359"/>
                <a:gd name="connsiteX89" fmla="*/ 18061 w 138933"/>
                <a:gd name="connsiteY89" fmla="*/ 64187 h 83359"/>
                <a:gd name="connsiteX90" fmla="*/ 18061 w 138933"/>
                <a:gd name="connsiteY90" fmla="*/ 66688 h 83359"/>
                <a:gd name="connsiteX91" fmla="*/ 15422 w 138933"/>
                <a:gd name="connsiteY91" fmla="*/ 66688 h 83359"/>
                <a:gd name="connsiteX92" fmla="*/ 15422 w 138933"/>
                <a:gd name="connsiteY92" fmla="*/ 71828 h 83359"/>
                <a:gd name="connsiteX93" fmla="*/ 12921 w 138933"/>
                <a:gd name="connsiteY93" fmla="*/ 71828 h 83359"/>
                <a:gd name="connsiteX94" fmla="*/ 7641 w 138933"/>
                <a:gd name="connsiteY94" fmla="*/ 74468 h 83359"/>
                <a:gd name="connsiteX95" fmla="*/ 2501 w 138933"/>
                <a:gd name="connsiteY95" fmla="*/ 74468 h 83359"/>
                <a:gd name="connsiteX96" fmla="*/ 2501 w 138933"/>
                <a:gd name="connsiteY96" fmla="*/ 76969 h 83359"/>
                <a:gd name="connsiteX97" fmla="*/ 0 w 138933"/>
                <a:gd name="connsiteY97" fmla="*/ 79609 h 83359"/>
                <a:gd name="connsiteX98" fmla="*/ 0 w 138933"/>
                <a:gd name="connsiteY98" fmla="*/ 82109 h 83359"/>
                <a:gd name="connsiteX99" fmla="*/ 2501 w 138933"/>
                <a:gd name="connsiteY99" fmla="*/ 84610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83359">
                  <a:moveTo>
                    <a:pt x="141851" y="0"/>
                  </a:moveTo>
                  <a:lnTo>
                    <a:pt x="139211" y="0"/>
                  </a:lnTo>
                  <a:lnTo>
                    <a:pt x="134070" y="0"/>
                  </a:lnTo>
                  <a:lnTo>
                    <a:pt x="131570" y="2501"/>
                  </a:lnTo>
                  <a:lnTo>
                    <a:pt x="134070" y="5140"/>
                  </a:lnTo>
                  <a:lnTo>
                    <a:pt x="131570" y="7641"/>
                  </a:lnTo>
                  <a:lnTo>
                    <a:pt x="126429" y="7641"/>
                  </a:lnTo>
                  <a:lnTo>
                    <a:pt x="126429" y="10281"/>
                  </a:lnTo>
                  <a:lnTo>
                    <a:pt x="121289" y="10281"/>
                  </a:lnTo>
                  <a:lnTo>
                    <a:pt x="118649" y="12782"/>
                  </a:lnTo>
                  <a:lnTo>
                    <a:pt x="123789" y="17922"/>
                  </a:lnTo>
                  <a:lnTo>
                    <a:pt x="123789" y="20423"/>
                  </a:lnTo>
                  <a:lnTo>
                    <a:pt x="121289" y="17922"/>
                  </a:lnTo>
                  <a:lnTo>
                    <a:pt x="118649" y="17922"/>
                  </a:lnTo>
                  <a:lnTo>
                    <a:pt x="118649" y="20423"/>
                  </a:lnTo>
                  <a:lnTo>
                    <a:pt x="116009" y="20423"/>
                  </a:lnTo>
                  <a:lnTo>
                    <a:pt x="118649" y="23063"/>
                  </a:lnTo>
                  <a:lnTo>
                    <a:pt x="118649" y="28203"/>
                  </a:lnTo>
                  <a:lnTo>
                    <a:pt x="121289" y="28203"/>
                  </a:lnTo>
                  <a:lnTo>
                    <a:pt x="121289" y="33344"/>
                  </a:lnTo>
                  <a:lnTo>
                    <a:pt x="121289" y="30704"/>
                  </a:lnTo>
                  <a:lnTo>
                    <a:pt x="121289" y="33344"/>
                  </a:lnTo>
                  <a:lnTo>
                    <a:pt x="126429" y="33344"/>
                  </a:lnTo>
                  <a:lnTo>
                    <a:pt x="128930" y="33344"/>
                  </a:lnTo>
                  <a:lnTo>
                    <a:pt x="128930" y="38484"/>
                  </a:lnTo>
                  <a:lnTo>
                    <a:pt x="126429" y="41124"/>
                  </a:lnTo>
                  <a:lnTo>
                    <a:pt x="126429" y="43625"/>
                  </a:lnTo>
                  <a:lnTo>
                    <a:pt x="128930" y="43625"/>
                  </a:lnTo>
                  <a:lnTo>
                    <a:pt x="128930" y="46126"/>
                  </a:lnTo>
                  <a:lnTo>
                    <a:pt x="123789" y="46126"/>
                  </a:lnTo>
                  <a:lnTo>
                    <a:pt x="123789" y="43625"/>
                  </a:lnTo>
                  <a:lnTo>
                    <a:pt x="118649" y="43625"/>
                  </a:lnTo>
                  <a:lnTo>
                    <a:pt x="116009" y="41124"/>
                  </a:lnTo>
                  <a:lnTo>
                    <a:pt x="116009" y="38484"/>
                  </a:lnTo>
                  <a:lnTo>
                    <a:pt x="113508" y="38484"/>
                  </a:lnTo>
                  <a:lnTo>
                    <a:pt x="113508" y="35984"/>
                  </a:lnTo>
                  <a:lnTo>
                    <a:pt x="108368" y="35984"/>
                  </a:lnTo>
                  <a:lnTo>
                    <a:pt x="105728" y="35984"/>
                  </a:lnTo>
                  <a:lnTo>
                    <a:pt x="103088" y="38484"/>
                  </a:lnTo>
                  <a:lnTo>
                    <a:pt x="103088" y="41124"/>
                  </a:lnTo>
                  <a:lnTo>
                    <a:pt x="100588" y="41124"/>
                  </a:lnTo>
                  <a:lnTo>
                    <a:pt x="100588" y="43625"/>
                  </a:lnTo>
                  <a:lnTo>
                    <a:pt x="95447" y="43625"/>
                  </a:lnTo>
                  <a:lnTo>
                    <a:pt x="95447" y="46126"/>
                  </a:lnTo>
                  <a:lnTo>
                    <a:pt x="92807" y="46126"/>
                  </a:lnTo>
                  <a:lnTo>
                    <a:pt x="92807" y="48765"/>
                  </a:lnTo>
                  <a:lnTo>
                    <a:pt x="87667" y="48765"/>
                  </a:lnTo>
                  <a:lnTo>
                    <a:pt x="82526" y="46126"/>
                  </a:lnTo>
                  <a:lnTo>
                    <a:pt x="82526" y="48765"/>
                  </a:lnTo>
                  <a:lnTo>
                    <a:pt x="79887" y="48765"/>
                  </a:lnTo>
                  <a:lnTo>
                    <a:pt x="77386" y="51266"/>
                  </a:lnTo>
                  <a:lnTo>
                    <a:pt x="74746" y="48765"/>
                  </a:lnTo>
                  <a:lnTo>
                    <a:pt x="74746" y="46126"/>
                  </a:lnTo>
                  <a:lnTo>
                    <a:pt x="72245" y="46126"/>
                  </a:lnTo>
                  <a:lnTo>
                    <a:pt x="72245" y="43625"/>
                  </a:lnTo>
                  <a:lnTo>
                    <a:pt x="69606" y="38484"/>
                  </a:lnTo>
                  <a:lnTo>
                    <a:pt x="67105" y="38484"/>
                  </a:lnTo>
                  <a:lnTo>
                    <a:pt x="61825" y="35984"/>
                  </a:lnTo>
                  <a:lnTo>
                    <a:pt x="59324" y="35984"/>
                  </a:lnTo>
                  <a:lnTo>
                    <a:pt x="59324" y="33344"/>
                  </a:lnTo>
                  <a:lnTo>
                    <a:pt x="59324" y="35984"/>
                  </a:lnTo>
                  <a:lnTo>
                    <a:pt x="56685" y="33344"/>
                  </a:lnTo>
                  <a:lnTo>
                    <a:pt x="51544" y="33344"/>
                  </a:lnTo>
                  <a:lnTo>
                    <a:pt x="51544" y="30704"/>
                  </a:lnTo>
                  <a:lnTo>
                    <a:pt x="48904" y="30704"/>
                  </a:lnTo>
                  <a:lnTo>
                    <a:pt x="46404" y="28203"/>
                  </a:lnTo>
                  <a:lnTo>
                    <a:pt x="43764" y="28203"/>
                  </a:lnTo>
                  <a:lnTo>
                    <a:pt x="43764" y="30704"/>
                  </a:lnTo>
                  <a:lnTo>
                    <a:pt x="38623" y="30704"/>
                  </a:lnTo>
                  <a:lnTo>
                    <a:pt x="38623" y="33344"/>
                  </a:lnTo>
                  <a:lnTo>
                    <a:pt x="36123" y="33344"/>
                  </a:lnTo>
                  <a:lnTo>
                    <a:pt x="33483" y="30704"/>
                  </a:lnTo>
                  <a:lnTo>
                    <a:pt x="30982" y="33344"/>
                  </a:lnTo>
                  <a:lnTo>
                    <a:pt x="30982" y="30704"/>
                  </a:lnTo>
                  <a:lnTo>
                    <a:pt x="25842" y="30704"/>
                  </a:lnTo>
                  <a:lnTo>
                    <a:pt x="25842" y="33344"/>
                  </a:lnTo>
                  <a:lnTo>
                    <a:pt x="28342" y="35984"/>
                  </a:lnTo>
                  <a:lnTo>
                    <a:pt x="28342" y="41124"/>
                  </a:lnTo>
                  <a:lnTo>
                    <a:pt x="28342" y="46126"/>
                  </a:lnTo>
                  <a:lnTo>
                    <a:pt x="25842" y="48765"/>
                  </a:lnTo>
                  <a:lnTo>
                    <a:pt x="23202" y="48765"/>
                  </a:lnTo>
                  <a:lnTo>
                    <a:pt x="23202" y="51266"/>
                  </a:lnTo>
                  <a:lnTo>
                    <a:pt x="25842" y="51266"/>
                  </a:lnTo>
                  <a:lnTo>
                    <a:pt x="25842" y="53906"/>
                  </a:lnTo>
                  <a:lnTo>
                    <a:pt x="23202" y="56407"/>
                  </a:lnTo>
                  <a:lnTo>
                    <a:pt x="25842" y="56407"/>
                  </a:lnTo>
                  <a:lnTo>
                    <a:pt x="23202" y="59047"/>
                  </a:lnTo>
                  <a:lnTo>
                    <a:pt x="23202" y="61547"/>
                  </a:lnTo>
                  <a:lnTo>
                    <a:pt x="20562" y="61547"/>
                  </a:lnTo>
                  <a:lnTo>
                    <a:pt x="18061" y="64187"/>
                  </a:lnTo>
                  <a:lnTo>
                    <a:pt x="18061" y="66688"/>
                  </a:lnTo>
                  <a:lnTo>
                    <a:pt x="15422" y="66688"/>
                  </a:lnTo>
                  <a:lnTo>
                    <a:pt x="15422" y="71828"/>
                  </a:lnTo>
                  <a:lnTo>
                    <a:pt x="12921" y="71828"/>
                  </a:lnTo>
                  <a:lnTo>
                    <a:pt x="7641" y="74468"/>
                  </a:lnTo>
                  <a:lnTo>
                    <a:pt x="2501" y="74468"/>
                  </a:lnTo>
                  <a:lnTo>
                    <a:pt x="2501" y="76969"/>
                  </a:lnTo>
                  <a:lnTo>
                    <a:pt x="0" y="79609"/>
                  </a:lnTo>
                  <a:lnTo>
                    <a:pt x="0" y="82109"/>
                  </a:lnTo>
                  <a:lnTo>
                    <a:pt x="2501" y="8461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65438C86-1512-4C37-BEE8-D017CBEA4432}"/>
                </a:ext>
              </a:extLst>
            </p:cNvPr>
            <p:cNvSpPr/>
            <p:nvPr/>
          </p:nvSpPr>
          <p:spPr>
            <a:xfrm>
              <a:off x="7963456" y="3484731"/>
              <a:ext cx="125040" cy="69467"/>
            </a:xfrm>
            <a:custGeom>
              <a:avLst/>
              <a:gdLst>
                <a:gd name="connsiteX0" fmla="*/ 131709 w 125039"/>
                <a:gd name="connsiteY0" fmla="*/ 0 h 69466"/>
                <a:gd name="connsiteX1" fmla="*/ 129208 w 125039"/>
                <a:gd name="connsiteY1" fmla="*/ 0 h 69466"/>
                <a:gd name="connsiteX2" fmla="*/ 129208 w 125039"/>
                <a:gd name="connsiteY2" fmla="*/ 2640 h 69466"/>
                <a:gd name="connsiteX3" fmla="*/ 126568 w 125039"/>
                <a:gd name="connsiteY3" fmla="*/ 2640 h 69466"/>
                <a:gd name="connsiteX4" fmla="*/ 126568 w 125039"/>
                <a:gd name="connsiteY4" fmla="*/ 0 h 69466"/>
                <a:gd name="connsiteX5" fmla="*/ 123928 w 125039"/>
                <a:gd name="connsiteY5" fmla="*/ 2640 h 69466"/>
                <a:gd name="connsiteX6" fmla="*/ 121428 w 125039"/>
                <a:gd name="connsiteY6" fmla="*/ 2640 h 69466"/>
                <a:gd name="connsiteX7" fmla="*/ 121428 w 125039"/>
                <a:gd name="connsiteY7" fmla="*/ 5140 h 69466"/>
                <a:gd name="connsiteX8" fmla="*/ 116148 w 125039"/>
                <a:gd name="connsiteY8" fmla="*/ 5140 h 69466"/>
                <a:gd name="connsiteX9" fmla="*/ 113508 w 125039"/>
                <a:gd name="connsiteY9" fmla="*/ 7780 h 69466"/>
                <a:gd name="connsiteX10" fmla="*/ 111008 w 125039"/>
                <a:gd name="connsiteY10" fmla="*/ 7780 h 69466"/>
                <a:gd name="connsiteX11" fmla="*/ 111008 w 125039"/>
                <a:gd name="connsiteY11" fmla="*/ 10281 h 69466"/>
                <a:gd name="connsiteX12" fmla="*/ 108368 w 125039"/>
                <a:gd name="connsiteY12" fmla="*/ 10281 h 69466"/>
                <a:gd name="connsiteX13" fmla="*/ 108368 w 125039"/>
                <a:gd name="connsiteY13" fmla="*/ 12921 h 69466"/>
                <a:gd name="connsiteX14" fmla="*/ 105867 w 125039"/>
                <a:gd name="connsiteY14" fmla="*/ 12921 h 69466"/>
                <a:gd name="connsiteX15" fmla="*/ 108368 w 125039"/>
                <a:gd name="connsiteY15" fmla="*/ 15422 h 69466"/>
                <a:gd name="connsiteX16" fmla="*/ 105867 w 125039"/>
                <a:gd name="connsiteY16" fmla="*/ 15422 h 69466"/>
                <a:gd name="connsiteX17" fmla="*/ 105867 w 125039"/>
                <a:gd name="connsiteY17" fmla="*/ 12921 h 69466"/>
                <a:gd name="connsiteX18" fmla="*/ 103227 w 125039"/>
                <a:gd name="connsiteY18" fmla="*/ 12921 h 69466"/>
                <a:gd name="connsiteX19" fmla="*/ 103227 w 125039"/>
                <a:gd name="connsiteY19" fmla="*/ 15422 h 69466"/>
                <a:gd name="connsiteX20" fmla="*/ 100588 w 125039"/>
                <a:gd name="connsiteY20" fmla="*/ 15422 h 69466"/>
                <a:gd name="connsiteX21" fmla="*/ 100588 w 125039"/>
                <a:gd name="connsiteY21" fmla="*/ 10281 h 69466"/>
                <a:gd name="connsiteX22" fmla="*/ 95447 w 125039"/>
                <a:gd name="connsiteY22" fmla="*/ 5140 h 69466"/>
                <a:gd name="connsiteX23" fmla="*/ 92946 w 125039"/>
                <a:gd name="connsiteY23" fmla="*/ 10281 h 69466"/>
                <a:gd name="connsiteX24" fmla="*/ 90307 w 125039"/>
                <a:gd name="connsiteY24" fmla="*/ 10281 h 69466"/>
                <a:gd name="connsiteX25" fmla="*/ 90307 w 125039"/>
                <a:gd name="connsiteY25" fmla="*/ 12921 h 69466"/>
                <a:gd name="connsiteX26" fmla="*/ 87806 w 125039"/>
                <a:gd name="connsiteY26" fmla="*/ 15422 h 69466"/>
                <a:gd name="connsiteX27" fmla="*/ 87806 w 125039"/>
                <a:gd name="connsiteY27" fmla="*/ 18061 h 69466"/>
                <a:gd name="connsiteX28" fmla="*/ 90307 w 125039"/>
                <a:gd name="connsiteY28" fmla="*/ 18061 h 69466"/>
                <a:gd name="connsiteX29" fmla="*/ 90307 w 125039"/>
                <a:gd name="connsiteY29" fmla="*/ 20562 h 69466"/>
                <a:gd name="connsiteX30" fmla="*/ 87806 w 125039"/>
                <a:gd name="connsiteY30" fmla="*/ 20562 h 69466"/>
                <a:gd name="connsiteX31" fmla="*/ 87806 w 125039"/>
                <a:gd name="connsiteY31" fmla="*/ 23202 h 69466"/>
                <a:gd name="connsiteX32" fmla="*/ 85166 w 125039"/>
                <a:gd name="connsiteY32" fmla="*/ 28342 h 69466"/>
                <a:gd name="connsiteX33" fmla="*/ 85166 w 125039"/>
                <a:gd name="connsiteY33" fmla="*/ 30843 h 69466"/>
                <a:gd name="connsiteX34" fmla="*/ 80026 w 125039"/>
                <a:gd name="connsiteY34" fmla="*/ 28342 h 69466"/>
                <a:gd name="connsiteX35" fmla="*/ 80026 w 125039"/>
                <a:gd name="connsiteY35" fmla="*/ 30843 h 69466"/>
                <a:gd name="connsiteX36" fmla="*/ 77525 w 125039"/>
                <a:gd name="connsiteY36" fmla="*/ 28342 h 69466"/>
                <a:gd name="connsiteX37" fmla="*/ 74885 w 125039"/>
                <a:gd name="connsiteY37" fmla="*/ 30843 h 69466"/>
                <a:gd name="connsiteX38" fmla="*/ 74885 w 125039"/>
                <a:gd name="connsiteY38" fmla="*/ 33483 h 69466"/>
                <a:gd name="connsiteX39" fmla="*/ 80026 w 125039"/>
                <a:gd name="connsiteY39" fmla="*/ 38623 h 69466"/>
                <a:gd name="connsiteX40" fmla="*/ 74885 w 125039"/>
                <a:gd name="connsiteY40" fmla="*/ 38623 h 69466"/>
                <a:gd name="connsiteX41" fmla="*/ 72245 w 125039"/>
                <a:gd name="connsiteY41" fmla="*/ 38623 h 69466"/>
                <a:gd name="connsiteX42" fmla="*/ 72245 w 125039"/>
                <a:gd name="connsiteY42" fmla="*/ 35984 h 69466"/>
                <a:gd name="connsiteX43" fmla="*/ 67105 w 125039"/>
                <a:gd name="connsiteY43" fmla="*/ 35984 h 69466"/>
                <a:gd name="connsiteX44" fmla="*/ 67105 w 125039"/>
                <a:gd name="connsiteY44" fmla="*/ 38623 h 69466"/>
                <a:gd name="connsiteX45" fmla="*/ 64604 w 125039"/>
                <a:gd name="connsiteY45" fmla="*/ 38623 h 69466"/>
                <a:gd name="connsiteX46" fmla="*/ 61964 w 125039"/>
                <a:gd name="connsiteY46" fmla="*/ 35984 h 69466"/>
                <a:gd name="connsiteX47" fmla="*/ 51683 w 125039"/>
                <a:gd name="connsiteY47" fmla="*/ 35984 h 69466"/>
                <a:gd name="connsiteX48" fmla="*/ 51683 w 125039"/>
                <a:gd name="connsiteY48" fmla="*/ 41124 h 69466"/>
                <a:gd name="connsiteX49" fmla="*/ 51683 w 125039"/>
                <a:gd name="connsiteY49" fmla="*/ 43625 h 69466"/>
                <a:gd name="connsiteX50" fmla="*/ 49043 w 125039"/>
                <a:gd name="connsiteY50" fmla="*/ 46265 h 69466"/>
                <a:gd name="connsiteX51" fmla="*/ 46543 w 125039"/>
                <a:gd name="connsiteY51" fmla="*/ 46265 h 69466"/>
                <a:gd name="connsiteX52" fmla="*/ 46543 w 125039"/>
                <a:gd name="connsiteY52" fmla="*/ 41124 h 69466"/>
                <a:gd name="connsiteX53" fmla="*/ 46543 w 125039"/>
                <a:gd name="connsiteY53" fmla="*/ 38623 h 69466"/>
                <a:gd name="connsiteX54" fmla="*/ 43903 w 125039"/>
                <a:gd name="connsiteY54" fmla="*/ 35984 h 69466"/>
                <a:gd name="connsiteX55" fmla="*/ 41263 w 125039"/>
                <a:gd name="connsiteY55" fmla="*/ 35984 h 69466"/>
                <a:gd name="connsiteX56" fmla="*/ 41263 w 125039"/>
                <a:gd name="connsiteY56" fmla="*/ 38623 h 69466"/>
                <a:gd name="connsiteX57" fmla="*/ 38762 w 125039"/>
                <a:gd name="connsiteY57" fmla="*/ 41124 h 69466"/>
                <a:gd name="connsiteX58" fmla="*/ 38762 w 125039"/>
                <a:gd name="connsiteY58" fmla="*/ 43625 h 69466"/>
                <a:gd name="connsiteX59" fmla="*/ 36123 w 125039"/>
                <a:gd name="connsiteY59" fmla="*/ 43625 h 69466"/>
                <a:gd name="connsiteX60" fmla="*/ 33622 w 125039"/>
                <a:gd name="connsiteY60" fmla="*/ 46265 h 69466"/>
                <a:gd name="connsiteX61" fmla="*/ 30982 w 125039"/>
                <a:gd name="connsiteY61" fmla="*/ 46265 h 69466"/>
                <a:gd name="connsiteX62" fmla="*/ 30982 w 125039"/>
                <a:gd name="connsiteY62" fmla="*/ 43625 h 69466"/>
                <a:gd name="connsiteX63" fmla="*/ 28481 w 125039"/>
                <a:gd name="connsiteY63" fmla="*/ 43625 h 69466"/>
                <a:gd name="connsiteX64" fmla="*/ 28481 w 125039"/>
                <a:gd name="connsiteY64" fmla="*/ 46265 h 69466"/>
                <a:gd name="connsiteX65" fmla="*/ 25842 w 125039"/>
                <a:gd name="connsiteY65" fmla="*/ 48765 h 69466"/>
                <a:gd name="connsiteX66" fmla="*/ 25842 w 125039"/>
                <a:gd name="connsiteY66" fmla="*/ 53906 h 69466"/>
                <a:gd name="connsiteX67" fmla="*/ 23341 w 125039"/>
                <a:gd name="connsiteY67" fmla="*/ 53906 h 69466"/>
                <a:gd name="connsiteX68" fmla="*/ 20701 w 125039"/>
                <a:gd name="connsiteY68" fmla="*/ 56546 h 69466"/>
                <a:gd name="connsiteX69" fmla="*/ 18061 w 125039"/>
                <a:gd name="connsiteY69" fmla="*/ 56546 h 69466"/>
                <a:gd name="connsiteX70" fmla="*/ 15561 w 125039"/>
                <a:gd name="connsiteY70" fmla="*/ 59185 h 69466"/>
                <a:gd name="connsiteX71" fmla="*/ 12921 w 125039"/>
                <a:gd name="connsiteY71" fmla="*/ 59185 h 69466"/>
                <a:gd name="connsiteX72" fmla="*/ 10420 w 125039"/>
                <a:gd name="connsiteY72" fmla="*/ 61686 h 69466"/>
                <a:gd name="connsiteX73" fmla="*/ 7780 w 125039"/>
                <a:gd name="connsiteY73" fmla="*/ 61686 h 69466"/>
                <a:gd name="connsiteX74" fmla="*/ 7780 w 125039"/>
                <a:gd name="connsiteY74" fmla="*/ 64326 h 69466"/>
                <a:gd name="connsiteX75" fmla="*/ 5141 w 125039"/>
                <a:gd name="connsiteY75" fmla="*/ 66827 h 69466"/>
                <a:gd name="connsiteX76" fmla="*/ 5141 w 125039"/>
                <a:gd name="connsiteY76" fmla="*/ 69327 h 69466"/>
                <a:gd name="connsiteX77" fmla="*/ 0 w 125039"/>
                <a:gd name="connsiteY77" fmla="*/ 69327 h 69466"/>
                <a:gd name="connsiteX78" fmla="*/ 0 w 125039"/>
                <a:gd name="connsiteY78" fmla="*/ 71967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25039" h="69466">
                  <a:moveTo>
                    <a:pt x="131709" y="0"/>
                  </a:moveTo>
                  <a:lnTo>
                    <a:pt x="129208" y="0"/>
                  </a:lnTo>
                  <a:lnTo>
                    <a:pt x="129208" y="2640"/>
                  </a:lnTo>
                  <a:lnTo>
                    <a:pt x="126568" y="2640"/>
                  </a:lnTo>
                  <a:lnTo>
                    <a:pt x="126568" y="0"/>
                  </a:lnTo>
                  <a:lnTo>
                    <a:pt x="123928" y="2640"/>
                  </a:lnTo>
                  <a:lnTo>
                    <a:pt x="121428" y="2640"/>
                  </a:lnTo>
                  <a:lnTo>
                    <a:pt x="121428" y="5140"/>
                  </a:lnTo>
                  <a:lnTo>
                    <a:pt x="116148" y="5140"/>
                  </a:lnTo>
                  <a:lnTo>
                    <a:pt x="113508" y="7780"/>
                  </a:lnTo>
                  <a:lnTo>
                    <a:pt x="111008" y="7780"/>
                  </a:lnTo>
                  <a:lnTo>
                    <a:pt x="111008" y="10281"/>
                  </a:lnTo>
                  <a:lnTo>
                    <a:pt x="108368" y="10281"/>
                  </a:lnTo>
                  <a:lnTo>
                    <a:pt x="108368" y="12921"/>
                  </a:lnTo>
                  <a:lnTo>
                    <a:pt x="105867" y="12921"/>
                  </a:lnTo>
                  <a:lnTo>
                    <a:pt x="108368" y="15422"/>
                  </a:lnTo>
                  <a:lnTo>
                    <a:pt x="105867" y="15422"/>
                  </a:lnTo>
                  <a:lnTo>
                    <a:pt x="105867" y="12921"/>
                  </a:lnTo>
                  <a:lnTo>
                    <a:pt x="103227" y="12921"/>
                  </a:lnTo>
                  <a:lnTo>
                    <a:pt x="103227" y="15422"/>
                  </a:lnTo>
                  <a:lnTo>
                    <a:pt x="100588" y="15422"/>
                  </a:lnTo>
                  <a:lnTo>
                    <a:pt x="100588" y="10281"/>
                  </a:lnTo>
                  <a:lnTo>
                    <a:pt x="95447" y="5140"/>
                  </a:lnTo>
                  <a:lnTo>
                    <a:pt x="92946" y="10281"/>
                  </a:lnTo>
                  <a:lnTo>
                    <a:pt x="90307" y="10281"/>
                  </a:lnTo>
                  <a:lnTo>
                    <a:pt x="90307" y="12921"/>
                  </a:lnTo>
                  <a:lnTo>
                    <a:pt x="87806" y="15422"/>
                  </a:lnTo>
                  <a:lnTo>
                    <a:pt x="87806" y="18061"/>
                  </a:lnTo>
                  <a:lnTo>
                    <a:pt x="90307" y="18061"/>
                  </a:lnTo>
                  <a:lnTo>
                    <a:pt x="90307" y="20562"/>
                  </a:lnTo>
                  <a:lnTo>
                    <a:pt x="87806" y="20562"/>
                  </a:lnTo>
                  <a:lnTo>
                    <a:pt x="87806" y="23202"/>
                  </a:lnTo>
                  <a:lnTo>
                    <a:pt x="85166" y="28342"/>
                  </a:lnTo>
                  <a:lnTo>
                    <a:pt x="85166" y="30843"/>
                  </a:lnTo>
                  <a:lnTo>
                    <a:pt x="80026" y="28342"/>
                  </a:lnTo>
                  <a:lnTo>
                    <a:pt x="80026" y="30843"/>
                  </a:lnTo>
                  <a:lnTo>
                    <a:pt x="77525" y="28342"/>
                  </a:lnTo>
                  <a:lnTo>
                    <a:pt x="74885" y="30843"/>
                  </a:lnTo>
                  <a:lnTo>
                    <a:pt x="74885" y="33483"/>
                  </a:lnTo>
                  <a:lnTo>
                    <a:pt x="80026" y="38623"/>
                  </a:lnTo>
                  <a:lnTo>
                    <a:pt x="74885" y="38623"/>
                  </a:lnTo>
                  <a:lnTo>
                    <a:pt x="72245" y="38623"/>
                  </a:lnTo>
                  <a:lnTo>
                    <a:pt x="72245" y="35984"/>
                  </a:lnTo>
                  <a:lnTo>
                    <a:pt x="67105" y="35984"/>
                  </a:lnTo>
                  <a:lnTo>
                    <a:pt x="67105" y="38623"/>
                  </a:lnTo>
                  <a:lnTo>
                    <a:pt x="64604" y="38623"/>
                  </a:lnTo>
                  <a:lnTo>
                    <a:pt x="61964" y="35984"/>
                  </a:lnTo>
                  <a:lnTo>
                    <a:pt x="51683" y="35984"/>
                  </a:lnTo>
                  <a:lnTo>
                    <a:pt x="51683" y="41124"/>
                  </a:lnTo>
                  <a:lnTo>
                    <a:pt x="51683" y="43625"/>
                  </a:lnTo>
                  <a:lnTo>
                    <a:pt x="49043" y="46265"/>
                  </a:lnTo>
                  <a:lnTo>
                    <a:pt x="46543" y="46265"/>
                  </a:lnTo>
                  <a:lnTo>
                    <a:pt x="46543" y="41124"/>
                  </a:lnTo>
                  <a:lnTo>
                    <a:pt x="46543" y="38623"/>
                  </a:lnTo>
                  <a:lnTo>
                    <a:pt x="43903" y="35984"/>
                  </a:lnTo>
                  <a:lnTo>
                    <a:pt x="41263" y="35984"/>
                  </a:lnTo>
                  <a:lnTo>
                    <a:pt x="41263" y="38623"/>
                  </a:lnTo>
                  <a:lnTo>
                    <a:pt x="38762" y="41124"/>
                  </a:lnTo>
                  <a:lnTo>
                    <a:pt x="38762" y="43625"/>
                  </a:lnTo>
                  <a:lnTo>
                    <a:pt x="36123" y="43625"/>
                  </a:lnTo>
                  <a:lnTo>
                    <a:pt x="33622" y="46265"/>
                  </a:lnTo>
                  <a:lnTo>
                    <a:pt x="30982" y="46265"/>
                  </a:lnTo>
                  <a:lnTo>
                    <a:pt x="30982" y="43625"/>
                  </a:lnTo>
                  <a:lnTo>
                    <a:pt x="28481" y="43625"/>
                  </a:lnTo>
                  <a:lnTo>
                    <a:pt x="28481" y="46265"/>
                  </a:lnTo>
                  <a:lnTo>
                    <a:pt x="25842" y="48765"/>
                  </a:lnTo>
                  <a:lnTo>
                    <a:pt x="25842" y="53906"/>
                  </a:lnTo>
                  <a:lnTo>
                    <a:pt x="23341" y="53906"/>
                  </a:lnTo>
                  <a:lnTo>
                    <a:pt x="20701" y="56546"/>
                  </a:lnTo>
                  <a:lnTo>
                    <a:pt x="18061" y="56546"/>
                  </a:lnTo>
                  <a:lnTo>
                    <a:pt x="15561" y="59185"/>
                  </a:lnTo>
                  <a:lnTo>
                    <a:pt x="12921" y="59185"/>
                  </a:lnTo>
                  <a:lnTo>
                    <a:pt x="10420" y="61686"/>
                  </a:lnTo>
                  <a:lnTo>
                    <a:pt x="7780" y="61686"/>
                  </a:lnTo>
                  <a:lnTo>
                    <a:pt x="7780" y="64326"/>
                  </a:lnTo>
                  <a:lnTo>
                    <a:pt x="5141" y="66827"/>
                  </a:lnTo>
                  <a:lnTo>
                    <a:pt x="5141" y="69327"/>
                  </a:lnTo>
                  <a:lnTo>
                    <a:pt x="0" y="69327"/>
                  </a:lnTo>
                  <a:lnTo>
                    <a:pt x="0" y="71967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C6811703-0858-4CBE-AE65-1DC9792A9590}"/>
                </a:ext>
              </a:extLst>
            </p:cNvPr>
            <p:cNvSpPr/>
            <p:nvPr/>
          </p:nvSpPr>
          <p:spPr>
            <a:xfrm>
              <a:off x="7873149" y="3528356"/>
              <a:ext cx="83360" cy="69467"/>
            </a:xfrm>
            <a:custGeom>
              <a:avLst/>
              <a:gdLst>
                <a:gd name="connsiteX0" fmla="*/ 90307 w 83359"/>
                <a:gd name="connsiteY0" fmla="*/ 28342 h 69466"/>
                <a:gd name="connsiteX1" fmla="*/ 87806 w 83359"/>
                <a:gd name="connsiteY1" fmla="*/ 25702 h 69466"/>
                <a:gd name="connsiteX2" fmla="*/ 90307 w 83359"/>
                <a:gd name="connsiteY2" fmla="*/ 25702 h 69466"/>
                <a:gd name="connsiteX3" fmla="*/ 90307 w 83359"/>
                <a:gd name="connsiteY3" fmla="*/ 23202 h 69466"/>
                <a:gd name="connsiteX4" fmla="*/ 90307 w 83359"/>
                <a:gd name="connsiteY4" fmla="*/ 25702 h 69466"/>
                <a:gd name="connsiteX5" fmla="*/ 90307 w 83359"/>
                <a:gd name="connsiteY5" fmla="*/ 20701 h 69466"/>
                <a:gd name="connsiteX6" fmla="*/ 90307 w 83359"/>
                <a:gd name="connsiteY6" fmla="*/ 18061 h 69466"/>
                <a:gd name="connsiteX7" fmla="*/ 87806 w 83359"/>
                <a:gd name="connsiteY7" fmla="*/ 18061 h 69466"/>
                <a:gd name="connsiteX8" fmla="*/ 87806 w 83359"/>
                <a:gd name="connsiteY8" fmla="*/ 12921 h 69466"/>
                <a:gd name="connsiteX9" fmla="*/ 85166 w 83359"/>
                <a:gd name="connsiteY9" fmla="*/ 12921 h 69466"/>
                <a:gd name="connsiteX10" fmla="*/ 85166 w 83359"/>
                <a:gd name="connsiteY10" fmla="*/ 10281 h 69466"/>
                <a:gd name="connsiteX11" fmla="*/ 82665 w 83359"/>
                <a:gd name="connsiteY11" fmla="*/ 10281 h 69466"/>
                <a:gd name="connsiteX12" fmla="*/ 82665 w 83359"/>
                <a:gd name="connsiteY12" fmla="*/ 7780 h 69466"/>
                <a:gd name="connsiteX13" fmla="*/ 85166 w 83359"/>
                <a:gd name="connsiteY13" fmla="*/ 7780 h 69466"/>
                <a:gd name="connsiteX14" fmla="*/ 82665 w 83359"/>
                <a:gd name="connsiteY14" fmla="*/ 7780 h 69466"/>
                <a:gd name="connsiteX15" fmla="*/ 82665 w 83359"/>
                <a:gd name="connsiteY15" fmla="*/ 5140 h 69466"/>
                <a:gd name="connsiteX16" fmla="*/ 80026 w 83359"/>
                <a:gd name="connsiteY16" fmla="*/ 5140 h 69466"/>
                <a:gd name="connsiteX17" fmla="*/ 80026 w 83359"/>
                <a:gd name="connsiteY17" fmla="*/ 2640 h 69466"/>
                <a:gd name="connsiteX18" fmla="*/ 82665 w 83359"/>
                <a:gd name="connsiteY18" fmla="*/ 2640 h 69466"/>
                <a:gd name="connsiteX19" fmla="*/ 80026 w 83359"/>
                <a:gd name="connsiteY19" fmla="*/ 0 h 69466"/>
                <a:gd name="connsiteX20" fmla="*/ 80026 w 83359"/>
                <a:gd name="connsiteY20" fmla="*/ 2640 h 69466"/>
                <a:gd name="connsiteX21" fmla="*/ 77525 w 83359"/>
                <a:gd name="connsiteY21" fmla="*/ 2640 h 69466"/>
                <a:gd name="connsiteX22" fmla="*/ 74885 w 83359"/>
                <a:gd name="connsiteY22" fmla="*/ 5140 h 69466"/>
                <a:gd name="connsiteX23" fmla="*/ 72384 w 83359"/>
                <a:gd name="connsiteY23" fmla="*/ 5140 h 69466"/>
                <a:gd name="connsiteX24" fmla="*/ 72384 w 83359"/>
                <a:gd name="connsiteY24" fmla="*/ 10281 h 69466"/>
                <a:gd name="connsiteX25" fmla="*/ 69744 w 83359"/>
                <a:gd name="connsiteY25" fmla="*/ 10281 h 69466"/>
                <a:gd name="connsiteX26" fmla="*/ 69744 w 83359"/>
                <a:gd name="connsiteY26" fmla="*/ 7780 h 69466"/>
                <a:gd name="connsiteX27" fmla="*/ 67244 w 83359"/>
                <a:gd name="connsiteY27" fmla="*/ 5140 h 69466"/>
                <a:gd name="connsiteX28" fmla="*/ 61964 w 83359"/>
                <a:gd name="connsiteY28" fmla="*/ 5140 h 69466"/>
                <a:gd name="connsiteX29" fmla="*/ 61964 w 83359"/>
                <a:gd name="connsiteY29" fmla="*/ 10281 h 69466"/>
                <a:gd name="connsiteX30" fmla="*/ 61964 w 83359"/>
                <a:gd name="connsiteY30" fmla="*/ 15560 h 69466"/>
                <a:gd name="connsiteX31" fmla="*/ 64604 w 83359"/>
                <a:gd name="connsiteY31" fmla="*/ 15560 h 69466"/>
                <a:gd name="connsiteX32" fmla="*/ 64604 w 83359"/>
                <a:gd name="connsiteY32" fmla="*/ 20701 h 69466"/>
                <a:gd name="connsiteX33" fmla="*/ 64604 w 83359"/>
                <a:gd name="connsiteY33" fmla="*/ 25702 h 69466"/>
                <a:gd name="connsiteX34" fmla="*/ 67244 w 83359"/>
                <a:gd name="connsiteY34" fmla="*/ 28342 h 69466"/>
                <a:gd name="connsiteX35" fmla="*/ 61964 w 83359"/>
                <a:gd name="connsiteY35" fmla="*/ 28342 h 69466"/>
                <a:gd name="connsiteX36" fmla="*/ 56824 w 83359"/>
                <a:gd name="connsiteY36" fmla="*/ 23202 h 69466"/>
                <a:gd name="connsiteX37" fmla="*/ 59463 w 83359"/>
                <a:gd name="connsiteY37" fmla="*/ 20701 h 69466"/>
                <a:gd name="connsiteX38" fmla="*/ 56824 w 83359"/>
                <a:gd name="connsiteY38" fmla="*/ 18061 h 69466"/>
                <a:gd name="connsiteX39" fmla="*/ 59463 w 83359"/>
                <a:gd name="connsiteY39" fmla="*/ 15560 h 69466"/>
                <a:gd name="connsiteX40" fmla="*/ 56824 w 83359"/>
                <a:gd name="connsiteY40" fmla="*/ 15560 h 69466"/>
                <a:gd name="connsiteX41" fmla="*/ 56824 w 83359"/>
                <a:gd name="connsiteY41" fmla="*/ 10281 h 69466"/>
                <a:gd name="connsiteX42" fmla="*/ 56824 w 83359"/>
                <a:gd name="connsiteY42" fmla="*/ 12921 h 69466"/>
                <a:gd name="connsiteX43" fmla="*/ 54045 w 83359"/>
                <a:gd name="connsiteY43" fmla="*/ 12921 h 69466"/>
                <a:gd name="connsiteX44" fmla="*/ 56824 w 83359"/>
                <a:gd name="connsiteY44" fmla="*/ 10281 h 69466"/>
                <a:gd name="connsiteX45" fmla="*/ 51544 w 83359"/>
                <a:gd name="connsiteY45" fmla="*/ 10281 h 69466"/>
                <a:gd name="connsiteX46" fmla="*/ 51544 w 83359"/>
                <a:gd name="connsiteY46" fmla="*/ 7780 h 69466"/>
                <a:gd name="connsiteX47" fmla="*/ 46404 w 83359"/>
                <a:gd name="connsiteY47" fmla="*/ 7780 h 69466"/>
                <a:gd name="connsiteX48" fmla="*/ 43764 w 83359"/>
                <a:gd name="connsiteY48" fmla="*/ 7780 h 69466"/>
                <a:gd name="connsiteX49" fmla="*/ 41263 w 83359"/>
                <a:gd name="connsiteY49" fmla="*/ 10281 h 69466"/>
                <a:gd name="connsiteX50" fmla="*/ 41263 w 83359"/>
                <a:gd name="connsiteY50" fmla="*/ 12921 h 69466"/>
                <a:gd name="connsiteX51" fmla="*/ 43764 w 83359"/>
                <a:gd name="connsiteY51" fmla="*/ 12921 h 69466"/>
                <a:gd name="connsiteX52" fmla="*/ 43764 w 83359"/>
                <a:gd name="connsiteY52" fmla="*/ 18061 h 69466"/>
                <a:gd name="connsiteX53" fmla="*/ 43764 w 83359"/>
                <a:gd name="connsiteY53" fmla="*/ 20701 h 69466"/>
                <a:gd name="connsiteX54" fmla="*/ 41263 w 83359"/>
                <a:gd name="connsiteY54" fmla="*/ 20701 h 69466"/>
                <a:gd name="connsiteX55" fmla="*/ 41263 w 83359"/>
                <a:gd name="connsiteY55" fmla="*/ 18061 h 69466"/>
                <a:gd name="connsiteX56" fmla="*/ 38623 w 83359"/>
                <a:gd name="connsiteY56" fmla="*/ 20701 h 69466"/>
                <a:gd name="connsiteX57" fmla="*/ 33483 w 83359"/>
                <a:gd name="connsiteY57" fmla="*/ 20701 h 69466"/>
                <a:gd name="connsiteX58" fmla="*/ 30843 w 83359"/>
                <a:gd name="connsiteY58" fmla="*/ 20701 h 69466"/>
                <a:gd name="connsiteX59" fmla="*/ 30843 w 83359"/>
                <a:gd name="connsiteY59" fmla="*/ 23202 h 69466"/>
                <a:gd name="connsiteX60" fmla="*/ 28342 w 83359"/>
                <a:gd name="connsiteY60" fmla="*/ 23202 h 69466"/>
                <a:gd name="connsiteX61" fmla="*/ 25703 w 83359"/>
                <a:gd name="connsiteY61" fmla="*/ 28342 h 69466"/>
                <a:gd name="connsiteX62" fmla="*/ 23202 w 83359"/>
                <a:gd name="connsiteY62" fmla="*/ 28342 h 69466"/>
                <a:gd name="connsiteX63" fmla="*/ 23202 w 83359"/>
                <a:gd name="connsiteY63" fmla="*/ 30843 h 69466"/>
                <a:gd name="connsiteX64" fmla="*/ 17922 w 83359"/>
                <a:gd name="connsiteY64" fmla="*/ 30843 h 69466"/>
                <a:gd name="connsiteX65" fmla="*/ 15422 w 83359"/>
                <a:gd name="connsiteY65" fmla="*/ 30843 h 69466"/>
                <a:gd name="connsiteX66" fmla="*/ 12782 w 83359"/>
                <a:gd name="connsiteY66" fmla="*/ 33483 h 69466"/>
                <a:gd name="connsiteX67" fmla="*/ 7641 w 83359"/>
                <a:gd name="connsiteY67" fmla="*/ 33483 h 69466"/>
                <a:gd name="connsiteX68" fmla="*/ 7641 w 83359"/>
                <a:gd name="connsiteY68" fmla="*/ 35984 h 69466"/>
                <a:gd name="connsiteX69" fmla="*/ 10281 w 83359"/>
                <a:gd name="connsiteY69" fmla="*/ 38623 h 69466"/>
                <a:gd name="connsiteX70" fmla="*/ 12782 w 83359"/>
                <a:gd name="connsiteY70" fmla="*/ 38623 h 69466"/>
                <a:gd name="connsiteX71" fmla="*/ 12782 w 83359"/>
                <a:gd name="connsiteY71" fmla="*/ 41124 h 69466"/>
                <a:gd name="connsiteX72" fmla="*/ 15422 w 83359"/>
                <a:gd name="connsiteY72" fmla="*/ 43764 h 69466"/>
                <a:gd name="connsiteX73" fmla="*/ 20562 w 83359"/>
                <a:gd name="connsiteY73" fmla="*/ 54045 h 69466"/>
                <a:gd name="connsiteX74" fmla="*/ 20562 w 83359"/>
                <a:gd name="connsiteY74" fmla="*/ 59185 h 69466"/>
                <a:gd name="connsiteX75" fmla="*/ 23202 w 83359"/>
                <a:gd name="connsiteY75" fmla="*/ 59185 h 69466"/>
                <a:gd name="connsiteX76" fmla="*/ 28342 w 83359"/>
                <a:gd name="connsiteY76" fmla="*/ 56546 h 69466"/>
                <a:gd name="connsiteX77" fmla="*/ 28342 w 83359"/>
                <a:gd name="connsiteY77" fmla="*/ 54045 h 69466"/>
                <a:gd name="connsiteX78" fmla="*/ 30843 w 83359"/>
                <a:gd name="connsiteY78" fmla="*/ 54045 h 69466"/>
                <a:gd name="connsiteX79" fmla="*/ 33483 w 83359"/>
                <a:gd name="connsiteY79" fmla="*/ 51405 h 69466"/>
                <a:gd name="connsiteX80" fmla="*/ 30843 w 83359"/>
                <a:gd name="connsiteY80" fmla="*/ 51405 h 69466"/>
                <a:gd name="connsiteX81" fmla="*/ 30843 w 83359"/>
                <a:gd name="connsiteY81" fmla="*/ 48905 h 69466"/>
                <a:gd name="connsiteX82" fmla="*/ 33483 w 83359"/>
                <a:gd name="connsiteY82" fmla="*/ 48905 h 69466"/>
                <a:gd name="connsiteX83" fmla="*/ 33483 w 83359"/>
                <a:gd name="connsiteY83" fmla="*/ 54045 h 69466"/>
                <a:gd name="connsiteX84" fmla="*/ 30843 w 83359"/>
                <a:gd name="connsiteY84" fmla="*/ 56546 h 69466"/>
                <a:gd name="connsiteX85" fmla="*/ 33483 w 83359"/>
                <a:gd name="connsiteY85" fmla="*/ 59185 h 69466"/>
                <a:gd name="connsiteX86" fmla="*/ 33483 w 83359"/>
                <a:gd name="connsiteY86" fmla="*/ 56546 h 69466"/>
                <a:gd name="connsiteX87" fmla="*/ 36123 w 83359"/>
                <a:gd name="connsiteY87" fmla="*/ 56546 h 69466"/>
                <a:gd name="connsiteX88" fmla="*/ 33483 w 83359"/>
                <a:gd name="connsiteY88" fmla="*/ 59185 h 69466"/>
                <a:gd name="connsiteX89" fmla="*/ 33483 w 83359"/>
                <a:gd name="connsiteY89" fmla="*/ 66827 h 69466"/>
                <a:gd name="connsiteX90" fmla="*/ 30843 w 83359"/>
                <a:gd name="connsiteY90" fmla="*/ 66827 h 69466"/>
                <a:gd name="connsiteX91" fmla="*/ 20562 w 83359"/>
                <a:gd name="connsiteY91" fmla="*/ 74468 h 69466"/>
                <a:gd name="connsiteX92" fmla="*/ 17922 w 83359"/>
                <a:gd name="connsiteY92" fmla="*/ 71967 h 69466"/>
                <a:gd name="connsiteX93" fmla="*/ 12782 w 83359"/>
                <a:gd name="connsiteY93" fmla="*/ 71967 h 69466"/>
                <a:gd name="connsiteX94" fmla="*/ 12782 w 83359"/>
                <a:gd name="connsiteY94" fmla="*/ 69327 h 69466"/>
                <a:gd name="connsiteX95" fmla="*/ 7641 w 83359"/>
                <a:gd name="connsiteY95" fmla="*/ 69327 h 69466"/>
                <a:gd name="connsiteX96" fmla="*/ 7641 w 83359"/>
                <a:gd name="connsiteY96" fmla="*/ 66827 h 69466"/>
                <a:gd name="connsiteX97" fmla="*/ 2501 w 83359"/>
                <a:gd name="connsiteY97" fmla="*/ 66827 h 69466"/>
                <a:gd name="connsiteX98" fmla="*/ 2501 w 83359"/>
                <a:gd name="connsiteY98" fmla="*/ 64326 h 69466"/>
                <a:gd name="connsiteX99" fmla="*/ 0 w 83359"/>
                <a:gd name="connsiteY99" fmla="*/ 64326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69466">
                  <a:moveTo>
                    <a:pt x="90307" y="28342"/>
                  </a:moveTo>
                  <a:lnTo>
                    <a:pt x="87806" y="25702"/>
                  </a:lnTo>
                  <a:lnTo>
                    <a:pt x="90307" y="25702"/>
                  </a:lnTo>
                  <a:lnTo>
                    <a:pt x="90307" y="23202"/>
                  </a:lnTo>
                  <a:lnTo>
                    <a:pt x="90307" y="25702"/>
                  </a:lnTo>
                  <a:lnTo>
                    <a:pt x="90307" y="20701"/>
                  </a:lnTo>
                  <a:lnTo>
                    <a:pt x="90307" y="18061"/>
                  </a:lnTo>
                  <a:lnTo>
                    <a:pt x="87806" y="18061"/>
                  </a:lnTo>
                  <a:lnTo>
                    <a:pt x="87806" y="12921"/>
                  </a:lnTo>
                  <a:lnTo>
                    <a:pt x="85166" y="12921"/>
                  </a:lnTo>
                  <a:lnTo>
                    <a:pt x="85166" y="10281"/>
                  </a:lnTo>
                  <a:lnTo>
                    <a:pt x="82665" y="10281"/>
                  </a:lnTo>
                  <a:lnTo>
                    <a:pt x="82665" y="7780"/>
                  </a:lnTo>
                  <a:lnTo>
                    <a:pt x="85166" y="7780"/>
                  </a:lnTo>
                  <a:lnTo>
                    <a:pt x="82665" y="7780"/>
                  </a:lnTo>
                  <a:lnTo>
                    <a:pt x="82665" y="5140"/>
                  </a:lnTo>
                  <a:lnTo>
                    <a:pt x="80026" y="5140"/>
                  </a:lnTo>
                  <a:lnTo>
                    <a:pt x="80026" y="2640"/>
                  </a:lnTo>
                  <a:lnTo>
                    <a:pt x="82665" y="2640"/>
                  </a:lnTo>
                  <a:lnTo>
                    <a:pt x="80026" y="0"/>
                  </a:lnTo>
                  <a:lnTo>
                    <a:pt x="80026" y="2640"/>
                  </a:lnTo>
                  <a:lnTo>
                    <a:pt x="77525" y="2640"/>
                  </a:lnTo>
                  <a:lnTo>
                    <a:pt x="74885" y="5140"/>
                  </a:lnTo>
                  <a:lnTo>
                    <a:pt x="72384" y="5140"/>
                  </a:lnTo>
                  <a:lnTo>
                    <a:pt x="72384" y="10281"/>
                  </a:lnTo>
                  <a:lnTo>
                    <a:pt x="69744" y="10281"/>
                  </a:lnTo>
                  <a:lnTo>
                    <a:pt x="69744" y="7780"/>
                  </a:lnTo>
                  <a:lnTo>
                    <a:pt x="67244" y="5140"/>
                  </a:lnTo>
                  <a:lnTo>
                    <a:pt x="61964" y="5140"/>
                  </a:lnTo>
                  <a:lnTo>
                    <a:pt x="61964" y="10281"/>
                  </a:lnTo>
                  <a:lnTo>
                    <a:pt x="61964" y="15560"/>
                  </a:lnTo>
                  <a:lnTo>
                    <a:pt x="64604" y="15560"/>
                  </a:lnTo>
                  <a:lnTo>
                    <a:pt x="64604" y="20701"/>
                  </a:lnTo>
                  <a:lnTo>
                    <a:pt x="64604" y="25702"/>
                  </a:lnTo>
                  <a:lnTo>
                    <a:pt x="67244" y="28342"/>
                  </a:lnTo>
                  <a:lnTo>
                    <a:pt x="61964" y="28342"/>
                  </a:lnTo>
                  <a:lnTo>
                    <a:pt x="56824" y="23202"/>
                  </a:lnTo>
                  <a:lnTo>
                    <a:pt x="59463" y="20701"/>
                  </a:lnTo>
                  <a:lnTo>
                    <a:pt x="56824" y="18061"/>
                  </a:lnTo>
                  <a:lnTo>
                    <a:pt x="59463" y="15560"/>
                  </a:lnTo>
                  <a:lnTo>
                    <a:pt x="56824" y="15560"/>
                  </a:lnTo>
                  <a:lnTo>
                    <a:pt x="56824" y="10281"/>
                  </a:lnTo>
                  <a:lnTo>
                    <a:pt x="56824" y="12921"/>
                  </a:lnTo>
                  <a:lnTo>
                    <a:pt x="54045" y="12921"/>
                  </a:lnTo>
                  <a:lnTo>
                    <a:pt x="56824" y="10281"/>
                  </a:lnTo>
                  <a:lnTo>
                    <a:pt x="51544" y="10281"/>
                  </a:lnTo>
                  <a:lnTo>
                    <a:pt x="51544" y="7780"/>
                  </a:lnTo>
                  <a:lnTo>
                    <a:pt x="46404" y="7780"/>
                  </a:lnTo>
                  <a:lnTo>
                    <a:pt x="43764" y="7780"/>
                  </a:lnTo>
                  <a:lnTo>
                    <a:pt x="41263" y="10281"/>
                  </a:lnTo>
                  <a:lnTo>
                    <a:pt x="41263" y="12921"/>
                  </a:lnTo>
                  <a:lnTo>
                    <a:pt x="43764" y="12921"/>
                  </a:lnTo>
                  <a:lnTo>
                    <a:pt x="43764" y="18061"/>
                  </a:lnTo>
                  <a:lnTo>
                    <a:pt x="43764" y="20701"/>
                  </a:lnTo>
                  <a:lnTo>
                    <a:pt x="41263" y="20701"/>
                  </a:lnTo>
                  <a:lnTo>
                    <a:pt x="41263" y="18061"/>
                  </a:lnTo>
                  <a:lnTo>
                    <a:pt x="38623" y="20701"/>
                  </a:lnTo>
                  <a:lnTo>
                    <a:pt x="33483" y="20701"/>
                  </a:lnTo>
                  <a:lnTo>
                    <a:pt x="30843" y="20701"/>
                  </a:lnTo>
                  <a:lnTo>
                    <a:pt x="30843" y="23202"/>
                  </a:lnTo>
                  <a:lnTo>
                    <a:pt x="28342" y="23202"/>
                  </a:lnTo>
                  <a:lnTo>
                    <a:pt x="25703" y="28342"/>
                  </a:lnTo>
                  <a:lnTo>
                    <a:pt x="23202" y="28342"/>
                  </a:lnTo>
                  <a:lnTo>
                    <a:pt x="23202" y="30843"/>
                  </a:lnTo>
                  <a:lnTo>
                    <a:pt x="17922" y="30843"/>
                  </a:lnTo>
                  <a:lnTo>
                    <a:pt x="15422" y="30843"/>
                  </a:lnTo>
                  <a:lnTo>
                    <a:pt x="12782" y="33483"/>
                  </a:lnTo>
                  <a:lnTo>
                    <a:pt x="7641" y="33483"/>
                  </a:lnTo>
                  <a:lnTo>
                    <a:pt x="7641" y="35984"/>
                  </a:lnTo>
                  <a:lnTo>
                    <a:pt x="10281" y="38623"/>
                  </a:lnTo>
                  <a:lnTo>
                    <a:pt x="12782" y="38623"/>
                  </a:lnTo>
                  <a:lnTo>
                    <a:pt x="12782" y="41124"/>
                  </a:lnTo>
                  <a:lnTo>
                    <a:pt x="15422" y="43764"/>
                  </a:lnTo>
                  <a:lnTo>
                    <a:pt x="20562" y="54045"/>
                  </a:lnTo>
                  <a:lnTo>
                    <a:pt x="20562" y="59185"/>
                  </a:lnTo>
                  <a:lnTo>
                    <a:pt x="23202" y="59185"/>
                  </a:lnTo>
                  <a:lnTo>
                    <a:pt x="28342" y="56546"/>
                  </a:lnTo>
                  <a:lnTo>
                    <a:pt x="28342" y="54045"/>
                  </a:lnTo>
                  <a:lnTo>
                    <a:pt x="30843" y="54045"/>
                  </a:lnTo>
                  <a:lnTo>
                    <a:pt x="33483" y="51405"/>
                  </a:lnTo>
                  <a:lnTo>
                    <a:pt x="30843" y="51405"/>
                  </a:lnTo>
                  <a:lnTo>
                    <a:pt x="30843" y="48905"/>
                  </a:lnTo>
                  <a:lnTo>
                    <a:pt x="33483" y="48905"/>
                  </a:lnTo>
                  <a:lnTo>
                    <a:pt x="33483" y="54045"/>
                  </a:lnTo>
                  <a:lnTo>
                    <a:pt x="30843" y="56546"/>
                  </a:lnTo>
                  <a:lnTo>
                    <a:pt x="33483" y="59185"/>
                  </a:lnTo>
                  <a:lnTo>
                    <a:pt x="33483" y="56546"/>
                  </a:lnTo>
                  <a:lnTo>
                    <a:pt x="36123" y="56546"/>
                  </a:lnTo>
                  <a:lnTo>
                    <a:pt x="33483" y="59185"/>
                  </a:lnTo>
                  <a:lnTo>
                    <a:pt x="33483" y="66827"/>
                  </a:lnTo>
                  <a:lnTo>
                    <a:pt x="30843" y="66827"/>
                  </a:lnTo>
                  <a:lnTo>
                    <a:pt x="20562" y="74468"/>
                  </a:lnTo>
                  <a:lnTo>
                    <a:pt x="17922" y="71967"/>
                  </a:lnTo>
                  <a:lnTo>
                    <a:pt x="12782" y="71967"/>
                  </a:lnTo>
                  <a:lnTo>
                    <a:pt x="12782" y="69327"/>
                  </a:lnTo>
                  <a:lnTo>
                    <a:pt x="7641" y="69327"/>
                  </a:lnTo>
                  <a:lnTo>
                    <a:pt x="7641" y="66827"/>
                  </a:lnTo>
                  <a:lnTo>
                    <a:pt x="2501" y="66827"/>
                  </a:lnTo>
                  <a:lnTo>
                    <a:pt x="2501" y="64326"/>
                  </a:lnTo>
                  <a:lnTo>
                    <a:pt x="0" y="6432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E037F8CA-0122-4FE2-9439-31700384D6A5}"/>
                </a:ext>
              </a:extLst>
            </p:cNvPr>
            <p:cNvSpPr/>
            <p:nvPr/>
          </p:nvSpPr>
          <p:spPr>
            <a:xfrm>
              <a:off x="7826607" y="3438605"/>
              <a:ext cx="41680" cy="152826"/>
            </a:xfrm>
            <a:custGeom>
              <a:avLst/>
              <a:gdLst>
                <a:gd name="connsiteX0" fmla="*/ 46543 w 41679"/>
                <a:gd name="connsiteY0" fmla="*/ 154077 h 152826"/>
                <a:gd name="connsiteX1" fmla="*/ 46543 w 41679"/>
                <a:gd name="connsiteY1" fmla="*/ 151437 h 152826"/>
                <a:gd name="connsiteX2" fmla="*/ 41402 w 41679"/>
                <a:gd name="connsiteY2" fmla="*/ 151437 h 152826"/>
                <a:gd name="connsiteX3" fmla="*/ 41402 w 41679"/>
                <a:gd name="connsiteY3" fmla="*/ 154077 h 152826"/>
                <a:gd name="connsiteX4" fmla="*/ 38762 w 41679"/>
                <a:gd name="connsiteY4" fmla="*/ 154077 h 152826"/>
                <a:gd name="connsiteX5" fmla="*/ 38762 w 41679"/>
                <a:gd name="connsiteY5" fmla="*/ 151437 h 152826"/>
                <a:gd name="connsiteX6" fmla="*/ 36262 w 41679"/>
                <a:gd name="connsiteY6" fmla="*/ 151437 h 152826"/>
                <a:gd name="connsiteX7" fmla="*/ 36262 w 41679"/>
                <a:gd name="connsiteY7" fmla="*/ 148936 h 152826"/>
                <a:gd name="connsiteX8" fmla="*/ 33622 w 41679"/>
                <a:gd name="connsiteY8" fmla="*/ 151437 h 152826"/>
                <a:gd name="connsiteX9" fmla="*/ 36262 w 41679"/>
                <a:gd name="connsiteY9" fmla="*/ 151437 h 152826"/>
                <a:gd name="connsiteX10" fmla="*/ 30982 w 41679"/>
                <a:gd name="connsiteY10" fmla="*/ 151437 h 152826"/>
                <a:gd name="connsiteX11" fmla="*/ 30982 w 41679"/>
                <a:gd name="connsiteY11" fmla="*/ 154077 h 152826"/>
                <a:gd name="connsiteX12" fmla="*/ 28481 w 41679"/>
                <a:gd name="connsiteY12" fmla="*/ 154077 h 152826"/>
                <a:gd name="connsiteX13" fmla="*/ 30982 w 41679"/>
                <a:gd name="connsiteY13" fmla="*/ 148936 h 152826"/>
                <a:gd name="connsiteX14" fmla="*/ 30982 w 41679"/>
                <a:gd name="connsiteY14" fmla="*/ 146297 h 152826"/>
                <a:gd name="connsiteX15" fmla="*/ 33622 w 41679"/>
                <a:gd name="connsiteY15" fmla="*/ 148936 h 152826"/>
                <a:gd name="connsiteX16" fmla="*/ 30982 w 41679"/>
                <a:gd name="connsiteY16" fmla="*/ 146297 h 152826"/>
                <a:gd name="connsiteX17" fmla="*/ 28481 w 41679"/>
                <a:gd name="connsiteY17" fmla="*/ 146297 h 152826"/>
                <a:gd name="connsiteX18" fmla="*/ 25842 w 41679"/>
                <a:gd name="connsiteY18" fmla="*/ 143796 h 152826"/>
                <a:gd name="connsiteX19" fmla="*/ 23202 w 41679"/>
                <a:gd name="connsiteY19" fmla="*/ 146297 h 152826"/>
                <a:gd name="connsiteX20" fmla="*/ 20701 w 41679"/>
                <a:gd name="connsiteY20" fmla="*/ 146297 h 152826"/>
                <a:gd name="connsiteX21" fmla="*/ 20701 w 41679"/>
                <a:gd name="connsiteY21" fmla="*/ 143796 h 152826"/>
                <a:gd name="connsiteX22" fmla="*/ 18061 w 41679"/>
                <a:gd name="connsiteY22" fmla="*/ 143796 h 152826"/>
                <a:gd name="connsiteX23" fmla="*/ 18061 w 41679"/>
                <a:gd name="connsiteY23" fmla="*/ 141156 h 152826"/>
                <a:gd name="connsiteX24" fmla="*/ 15561 w 41679"/>
                <a:gd name="connsiteY24" fmla="*/ 141156 h 152826"/>
                <a:gd name="connsiteX25" fmla="*/ 12921 w 41679"/>
                <a:gd name="connsiteY25" fmla="*/ 138655 h 152826"/>
                <a:gd name="connsiteX26" fmla="*/ 12921 w 41679"/>
                <a:gd name="connsiteY26" fmla="*/ 136016 h 152826"/>
                <a:gd name="connsiteX27" fmla="*/ 10420 w 41679"/>
                <a:gd name="connsiteY27" fmla="*/ 138655 h 152826"/>
                <a:gd name="connsiteX28" fmla="*/ 7780 w 41679"/>
                <a:gd name="connsiteY28" fmla="*/ 138655 h 152826"/>
                <a:gd name="connsiteX29" fmla="*/ 7780 w 41679"/>
                <a:gd name="connsiteY29" fmla="*/ 136016 h 152826"/>
                <a:gd name="connsiteX30" fmla="*/ 2640 w 41679"/>
                <a:gd name="connsiteY30" fmla="*/ 130875 h 152826"/>
                <a:gd name="connsiteX31" fmla="*/ 2640 w 41679"/>
                <a:gd name="connsiteY31" fmla="*/ 128374 h 152826"/>
                <a:gd name="connsiteX32" fmla="*/ 0 w 41679"/>
                <a:gd name="connsiteY32" fmla="*/ 128374 h 152826"/>
                <a:gd name="connsiteX33" fmla="*/ 2640 w 41679"/>
                <a:gd name="connsiteY33" fmla="*/ 125734 h 152826"/>
                <a:gd name="connsiteX34" fmla="*/ 7780 w 41679"/>
                <a:gd name="connsiteY34" fmla="*/ 125734 h 152826"/>
                <a:gd name="connsiteX35" fmla="*/ 7780 w 41679"/>
                <a:gd name="connsiteY35" fmla="*/ 123234 h 152826"/>
                <a:gd name="connsiteX36" fmla="*/ 10420 w 41679"/>
                <a:gd name="connsiteY36" fmla="*/ 120594 h 152826"/>
                <a:gd name="connsiteX37" fmla="*/ 7780 w 41679"/>
                <a:gd name="connsiteY37" fmla="*/ 118093 h 152826"/>
                <a:gd name="connsiteX38" fmla="*/ 5279 w 41679"/>
                <a:gd name="connsiteY38" fmla="*/ 118093 h 152826"/>
                <a:gd name="connsiteX39" fmla="*/ 5279 w 41679"/>
                <a:gd name="connsiteY39" fmla="*/ 112953 h 152826"/>
                <a:gd name="connsiteX40" fmla="*/ 10420 w 41679"/>
                <a:gd name="connsiteY40" fmla="*/ 107812 h 152826"/>
                <a:gd name="connsiteX41" fmla="*/ 10420 w 41679"/>
                <a:gd name="connsiteY41" fmla="*/ 102672 h 152826"/>
                <a:gd name="connsiteX42" fmla="*/ 15561 w 41679"/>
                <a:gd name="connsiteY42" fmla="*/ 102672 h 152826"/>
                <a:gd name="connsiteX43" fmla="*/ 15561 w 41679"/>
                <a:gd name="connsiteY43" fmla="*/ 105311 h 152826"/>
                <a:gd name="connsiteX44" fmla="*/ 18061 w 41679"/>
                <a:gd name="connsiteY44" fmla="*/ 105311 h 152826"/>
                <a:gd name="connsiteX45" fmla="*/ 23202 w 41679"/>
                <a:gd name="connsiteY45" fmla="*/ 100032 h 152826"/>
                <a:gd name="connsiteX46" fmla="*/ 25842 w 41679"/>
                <a:gd name="connsiteY46" fmla="*/ 100032 h 152826"/>
                <a:gd name="connsiteX47" fmla="*/ 28481 w 41679"/>
                <a:gd name="connsiteY47" fmla="*/ 102672 h 152826"/>
                <a:gd name="connsiteX48" fmla="*/ 30982 w 41679"/>
                <a:gd name="connsiteY48" fmla="*/ 102672 h 152826"/>
                <a:gd name="connsiteX49" fmla="*/ 30982 w 41679"/>
                <a:gd name="connsiteY49" fmla="*/ 100032 h 152826"/>
                <a:gd name="connsiteX50" fmla="*/ 28481 w 41679"/>
                <a:gd name="connsiteY50" fmla="*/ 100032 h 152826"/>
                <a:gd name="connsiteX51" fmla="*/ 33622 w 41679"/>
                <a:gd name="connsiteY51" fmla="*/ 94891 h 152826"/>
                <a:gd name="connsiteX52" fmla="*/ 33622 w 41679"/>
                <a:gd name="connsiteY52" fmla="*/ 92391 h 152826"/>
                <a:gd name="connsiteX53" fmla="*/ 30982 w 41679"/>
                <a:gd name="connsiteY53" fmla="*/ 89751 h 152826"/>
                <a:gd name="connsiteX54" fmla="*/ 30982 w 41679"/>
                <a:gd name="connsiteY54" fmla="*/ 84749 h 152826"/>
                <a:gd name="connsiteX55" fmla="*/ 28481 w 41679"/>
                <a:gd name="connsiteY55" fmla="*/ 82110 h 152826"/>
                <a:gd name="connsiteX56" fmla="*/ 28481 w 41679"/>
                <a:gd name="connsiteY56" fmla="*/ 79609 h 152826"/>
                <a:gd name="connsiteX57" fmla="*/ 28481 w 41679"/>
                <a:gd name="connsiteY57" fmla="*/ 74468 h 152826"/>
                <a:gd name="connsiteX58" fmla="*/ 28481 w 41679"/>
                <a:gd name="connsiteY58" fmla="*/ 71828 h 152826"/>
                <a:gd name="connsiteX59" fmla="*/ 33622 w 41679"/>
                <a:gd name="connsiteY59" fmla="*/ 66688 h 152826"/>
                <a:gd name="connsiteX60" fmla="*/ 33622 w 41679"/>
                <a:gd name="connsiteY60" fmla="*/ 61547 h 152826"/>
                <a:gd name="connsiteX61" fmla="*/ 28481 w 41679"/>
                <a:gd name="connsiteY61" fmla="*/ 61547 h 152826"/>
                <a:gd name="connsiteX62" fmla="*/ 25842 w 41679"/>
                <a:gd name="connsiteY62" fmla="*/ 56407 h 152826"/>
                <a:gd name="connsiteX63" fmla="*/ 20701 w 41679"/>
                <a:gd name="connsiteY63" fmla="*/ 51266 h 152826"/>
                <a:gd name="connsiteX64" fmla="*/ 20701 w 41679"/>
                <a:gd name="connsiteY64" fmla="*/ 46126 h 152826"/>
                <a:gd name="connsiteX65" fmla="*/ 18061 w 41679"/>
                <a:gd name="connsiteY65" fmla="*/ 46126 h 152826"/>
                <a:gd name="connsiteX66" fmla="*/ 18061 w 41679"/>
                <a:gd name="connsiteY66" fmla="*/ 41124 h 152826"/>
                <a:gd name="connsiteX67" fmla="*/ 12921 w 41679"/>
                <a:gd name="connsiteY67" fmla="*/ 38485 h 152826"/>
                <a:gd name="connsiteX68" fmla="*/ 12921 w 41679"/>
                <a:gd name="connsiteY68" fmla="*/ 33344 h 152826"/>
                <a:gd name="connsiteX69" fmla="*/ 18061 w 41679"/>
                <a:gd name="connsiteY69" fmla="*/ 33344 h 152826"/>
                <a:gd name="connsiteX70" fmla="*/ 18061 w 41679"/>
                <a:gd name="connsiteY70" fmla="*/ 35984 h 152826"/>
                <a:gd name="connsiteX71" fmla="*/ 20701 w 41679"/>
                <a:gd name="connsiteY71" fmla="*/ 35984 h 152826"/>
                <a:gd name="connsiteX72" fmla="*/ 25842 w 41679"/>
                <a:gd name="connsiteY72" fmla="*/ 30843 h 152826"/>
                <a:gd name="connsiteX73" fmla="*/ 25842 w 41679"/>
                <a:gd name="connsiteY73" fmla="*/ 25703 h 152826"/>
                <a:gd name="connsiteX74" fmla="*/ 25842 w 41679"/>
                <a:gd name="connsiteY74" fmla="*/ 23063 h 152826"/>
                <a:gd name="connsiteX75" fmla="*/ 23202 w 41679"/>
                <a:gd name="connsiteY75" fmla="*/ 20562 h 152826"/>
                <a:gd name="connsiteX76" fmla="*/ 23202 w 41679"/>
                <a:gd name="connsiteY76" fmla="*/ 17922 h 152826"/>
                <a:gd name="connsiteX77" fmla="*/ 20701 w 41679"/>
                <a:gd name="connsiteY77" fmla="*/ 15422 h 152826"/>
                <a:gd name="connsiteX78" fmla="*/ 23202 w 41679"/>
                <a:gd name="connsiteY78" fmla="*/ 15422 h 152826"/>
                <a:gd name="connsiteX79" fmla="*/ 25842 w 41679"/>
                <a:gd name="connsiteY79" fmla="*/ 17922 h 152826"/>
                <a:gd name="connsiteX80" fmla="*/ 25842 w 41679"/>
                <a:gd name="connsiteY80" fmla="*/ 20562 h 152826"/>
                <a:gd name="connsiteX81" fmla="*/ 25842 w 41679"/>
                <a:gd name="connsiteY81" fmla="*/ 17922 h 152826"/>
                <a:gd name="connsiteX82" fmla="*/ 25842 w 41679"/>
                <a:gd name="connsiteY82" fmla="*/ 20562 h 152826"/>
                <a:gd name="connsiteX83" fmla="*/ 28481 w 41679"/>
                <a:gd name="connsiteY83" fmla="*/ 17922 h 152826"/>
                <a:gd name="connsiteX84" fmla="*/ 28481 w 41679"/>
                <a:gd name="connsiteY84" fmla="*/ 20562 h 152826"/>
                <a:gd name="connsiteX85" fmla="*/ 30982 w 41679"/>
                <a:gd name="connsiteY85" fmla="*/ 17922 h 152826"/>
                <a:gd name="connsiteX86" fmla="*/ 36262 w 41679"/>
                <a:gd name="connsiteY86" fmla="*/ 17922 h 152826"/>
                <a:gd name="connsiteX87" fmla="*/ 33622 w 41679"/>
                <a:gd name="connsiteY87" fmla="*/ 15422 h 152826"/>
                <a:gd name="connsiteX88" fmla="*/ 33622 w 41679"/>
                <a:gd name="connsiteY88" fmla="*/ 12782 h 152826"/>
                <a:gd name="connsiteX89" fmla="*/ 30982 w 41679"/>
                <a:gd name="connsiteY89" fmla="*/ 12782 h 152826"/>
                <a:gd name="connsiteX90" fmla="*/ 28481 w 41679"/>
                <a:gd name="connsiteY90" fmla="*/ 7641 h 152826"/>
                <a:gd name="connsiteX91" fmla="*/ 25842 w 41679"/>
                <a:gd name="connsiteY91" fmla="*/ 5141 h 152826"/>
                <a:gd name="connsiteX92" fmla="*/ 28481 w 41679"/>
                <a:gd name="connsiteY92" fmla="*/ 0 h 152826"/>
                <a:gd name="connsiteX93" fmla="*/ 33622 w 41679"/>
                <a:gd name="connsiteY93" fmla="*/ 0 h 152826"/>
                <a:gd name="connsiteX94" fmla="*/ 33622 w 41679"/>
                <a:gd name="connsiteY94" fmla="*/ 2640 h 152826"/>
                <a:gd name="connsiteX95" fmla="*/ 36262 w 41679"/>
                <a:gd name="connsiteY95" fmla="*/ 2640 h 152826"/>
                <a:gd name="connsiteX96" fmla="*/ 41402 w 41679"/>
                <a:gd name="connsiteY96" fmla="*/ 7641 h 152826"/>
                <a:gd name="connsiteX97" fmla="*/ 43903 w 41679"/>
                <a:gd name="connsiteY97" fmla="*/ 7641 h 152826"/>
                <a:gd name="connsiteX98" fmla="*/ 49043 w 41679"/>
                <a:gd name="connsiteY98" fmla="*/ 10281 h 152826"/>
                <a:gd name="connsiteX99" fmla="*/ 49043 w 41679"/>
                <a:gd name="connsiteY99" fmla="*/ 5141 h 15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152826">
                  <a:moveTo>
                    <a:pt x="46543" y="154077"/>
                  </a:moveTo>
                  <a:lnTo>
                    <a:pt x="46543" y="151437"/>
                  </a:lnTo>
                  <a:lnTo>
                    <a:pt x="41402" y="151437"/>
                  </a:lnTo>
                  <a:lnTo>
                    <a:pt x="41402" y="154077"/>
                  </a:lnTo>
                  <a:lnTo>
                    <a:pt x="38762" y="154077"/>
                  </a:lnTo>
                  <a:lnTo>
                    <a:pt x="38762" y="151437"/>
                  </a:lnTo>
                  <a:lnTo>
                    <a:pt x="36262" y="151437"/>
                  </a:lnTo>
                  <a:lnTo>
                    <a:pt x="36262" y="148936"/>
                  </a:lnTo>
                  <a:lnTo>
                    <a:pt x="33622" y="151437"/>
                  </a:lnTo>
                  <a:lnTo>
                    <a:pt x="36262" y="151437"/>
                  </a:lnTo>
                  <a:lnTo>
                    <a:pt x="30982" y="151437"/>
                  </a:lnTo>
                  <a:lnTo>
                    <a:pt x="30982" y="154077"/>
                  </a:lnTo>
                  <a:lnTo>
                    <a:pt x="28481" y="154077"/>
                  </a:lnTo>
                  <a:lnTo>
                    <a:pt x="30982" y="148936"/>
                  </a:lnTo>
                  <a:lnTo>
                    <a:pt x="30982" y="146297"/>
                  </a:lnTo>
                  <a:lnTo>
                    <a:pt x="33622" y="148936"/>
                  </a:lnTo>
                  <a:lnTo>
                    <a:pt x="30982" y="146297"/>
                  </a:lnTo>
                  <a:lnTo>
                    <a:pt x="28481" y="146297"/>
                  </a:lnTo>
                  <a:lnTo>
                    <a:pt x="25842" y="143796"/>
                  </a:lnTo>
                  <a:lnTo>
                    <a:pt x="23202" y="146297"/>
                  </a:lnTo>
                  <a:lnTo>
                    <a:pt x="20701" y="146297"/>
                  </a:lnTo>
                  <a:lnTo>
                    <a:pt x="20701" y="143796"/>
                  </a:lnTo>
                  <a:lnTo>
                    <a:pt x="18061" y="143796"/>
                  </a:lnTo>
                  <a:lnTo>
                    <a:pt x="18061" y="141156"/>
                  </a:lnTo>
                  <a:lnTo>
                    <a:pt x="15561" y="141156"/>
                  </a:lnTo>
                  <a:lnTo>
                    <a:pt x="12921" y="138655"/>
                  </a:lnTo>
                  <a:lnTo>
                    <a:pt x="12921" y="136016"/>
                  </a:lnTo>
                  <a:lnTo>
                    <a:pt x="10420" y="138655"/>
                  </a:lnTo>
                  <a:lnTo>
                    <a:pt x="7780" y="138655"/>
                  </a:lnTo>
                  <a:lnTo>
                    <a:pt x="7780" y="136016"/>
                  </a:lnTo>
                  <a:lnTo>
                    <a:pt x="2640" y="130875"/>
                  </a:lnTo>
                  <a:lnTo>
                    <a:pt x="2640" y="128374"/>
                  </a:lnTo>
                  <a:lnTo>
                    <a:pt x="0" y="128374"/>
                  </a:lnTo>
                  <a:lnTo>
                    <a:pt x="2640" y="125734"/>
                  </a:lnTo>
                  <a:lnTo>
                    <a:pt x="7780" y="125734"/>
                  </a:lnTo>
                  <a:lnTo>
                    <a:pt x="7780" y="123234"/>
                  </a:lnTo>
                  <a:lnTo>
                    <a:pt x="10420" y="120594"/>
                  </a:lnTo>
                  <a:lnTo>
                    <a:pt x="7780" y="118093"/>
                  </a:lnTo>
                  <a:lnTo>
                    <a:pt x="5279" y="118093"/>
                  </a:lnTo>
                  <a:lnTo>
                    <a:pt x="5279" y="112953"/>
                  </a:lnTo>
                  <a:lnTo>
                    <a:pt x="10420" y="107812"/>
                  </a:lnTo>
                  <a:lnTo>
                    <a:pt x="10420" y="102672"/>
                  </a:lnTo>
                  <a:lnTo>
                    <a:pt x="15561" y="102672"/>
                  </a:lnTo>
                  <a:lnTo>
                    <a:pt x="15561" y="105311"/>
                  </a:lnTo>
                  <a:lnTo>
                    <a:pt x="18061" y="105311"/>
                  </a:lnTo>
                  <a:lnTo>
                    <a:pt x="23202" y="100032"/>
                  </a:lnTo>
                  <a:lnTo>
                    <a:pt x="25842" y="100032"/>
                  </a:lnTo>
                  <a:lnTo>
                    <a:pt x="28481" y="102672"/>
                  </a:lnTo>
                  <a:lnTo>
                    <a:pt x="30982" y="102672"/>
                  </a:lnTo>
                  <a:lnTo>
                    <a:pt x="30982" y="100032"/>
                  </a:lnTo>
                  <a:lnTo>
                    <a:pt x="28481" y="100032"/>
                  </a:lnTo>
                  <a:lnTo>
                    <a:pt x="33622" y="94891"/>
                  </a:lnTo>
                  <a:lnTo>
                    <a:pt x="33622" y="92391"/>
                  </a:lnTo>
                  <a:lnTo>
                    <a:pt x="30982" y="89751"/>
                  </a:lnTo>
                  <a:lnTo>
                    <a:pt x="30982" y="84749"/>
                  </a:lnTo>
                  <a:lnTo>
                    <a:pt x="28481" y="82110"/>
                  </a:lnTo>
                  <a:lnTo>
                    <a:pt x="28481" y="79609"/>
                  </a:lnTo>
                  <a:lnTo>
                    <a:pt x="28481" y="74468"/>
                  </a:lnTo>
                  <a:lnTo>
                    <a:pt x="28481" y="71828"/>
                  </a:lnTo>
                  <a:lnTo>
                    <a:pt x="33622" y="66688"/>
                  </a:lnTo>
                  <a:lnTo>
                    <a:pt x="33622" y="61547"/>
                  </a:lnTo>
                  <a:lnTo>
                    <a:pt x="28481" y="61547"/>
                  </a:lnTo>
                  <a:lnTo>
                    <a:pt x="25842" y="56407"/>
                  </a:lnTo>
                  <a:lnTo>
                    <a:pt x="20701" y="51266"/>
                  </a:lnTo>
                  <a:lnTo>
                    <a:pt x="20701" y="46126"/>
                  </a:lnTo>
                  <a:lnTo>
                    <a:pt x="18061" y="46126"/>
                  </a:lnTo>
                  <a:lnTo>
                    <a:pt x="18061" y="41124"/>
                  </a:lnTo>
                  <a:lnTo>
                    <a:pt x="12921" y="38485"/>
                  </a:lnTo>
                  <a:lnTo>
                    <a:pt x="12921" y="33344"/>
                  </a:lnTo>
                  <a:lnTo>
                    <a:pt x="18061" y="33344"/>
                  </a:lnTo>
                  <a:lnTo>
                    <a:pt x="18061" y="35984"/>
                  </a:lnTo>
                  <a:lnTo>
                    <a:pt x="20701" y="35984"/>
                  </a:lnTo>
                  <a:lnTo>
                    <a:pt x="25842" y="30843"/>
                  </a:lnTo>
                  <a:lnTo>
                    <a:pt x="25842" y="25703"/>
                  </a:lnTo>
                  <a:lnTo>
                    <a:pt x="25842" y="23063"/>
                  </a:lnTo>
                  <a:lnTo>
                    <a:pt x="23202" y="20562"/>
                  </a:lnTo>
                  <a:lnTo>
                    <a:pt x="23202" y="17922"/>
                  </a:lnTo>
                  <a:lnTo>
                    <a:pt x="20701" y="15422"/>
                  </a:lnTo>
                  <a:lnTo>
                    <a:pt x="23202" y="15422"/>
                  </a:lnTo>
                  <a:lnTo>
                    <a:pt x="25842" y="17922"/>
                  </a:lnTo>
                  <a:lnTo>
                    <a:pt x="25842" y="20562"/>
                  </a:lnTo>
                  <a:lnTo>
                    <a:pt x="25842" y="17922"/>
                  </a:lnTo>
                  <a:lnTo>
                    <a:pt x="25842" y="20562"/>
                  </a:lnTo>
                  <a:lnTo>
                    <a:pt x="28481" y="17922"/>
                  </a:lnTo>
                  <a:lnTo>
                    <a:pt x="28481" y="20562"/>
                  </a:lnTo>
                  <a:lnTo>
                    <a:pt x="30982" y="17922"/>
                  </a:lnTo>
                  <a:lnTo>
                    <a:pt x="36262" y="17922"/>
                  </a:lnTo>
                  <a:lnTo>
                    <a:pt x="33622" y="15422"/>
                  </a:lnTo>
                  <a:lnTo>
                    <a:pt x="33622" y="12782"/>
                  </a:lnTo>
                  <a:lnTo>
                    <a:pt x="30982" y="12782"/>
                  </a:lnTo>
                  <a:lnTo>
                    <a:pt x="28481" y="7641"/>
                  </a:lnTo>
                  <a:lnTo>
                    <a:pt x="25842" y="5141"/>
                  </a:lnTo>
                  <a:lnTo>
                    <a:pt x="28481" y="0"/>
                  </a:lnTo>
                  <a:lnTo>
                    <a:pt x="33622" y="0"/>
                  </a:lnTo>
                  <a:lnTo>
                    <a:pt x="33622" y="2640"/>
                  </a:lnTo>
                  <a:lnTo>
                    <a:pt x="36262" y="2640"/>
                  </a:lnTo>
                  <a:lnTo>
                    <a:pt x="41402" y="7641"/>
                  </a:lnTo>
                  <a:lnTo>
                    <a:pt x="43903" y="7641"/>
                  </a:lnTo>
                  <a:lnTo>
                    <a:pt x="49043" y="10281"/>
                  </a:lnTo>
                  <a:lnTo>
                    <a:pt x="49043" y="5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26FD9152-43A1-46BE-9A27-60D1E5E4FD60}"/>
                </a:ext>
              </a:extLst>
            </p:cNvPr>
            <p:cNvSpPr/>
            <p:nvPr/>
          </p:nvSpPr>
          <p:spPr>
            <a:xfrm>
              <a:off x="7787983" y="3397481"/>
              <a:ext cx="83360" cy="41680"/>
            </a:xfrm>
            <a:custGeom>
              <a:avLst/>
              <a:gdLst>
                <a:gd name="connsiteX0" fmla="*/ 87667 w 83359"/>
                <a:gd name="connsiteY0" fmla="*/ 46265 h 41679"/>
                <a:gd name="connsiteX1" fmla="*/ 87667 w 83359"/>
                <a:gd name="connsiteY1" fmla="*/ 41124 h 41679"/>
                <a:gd name="connsiteX2" fmla="*/ 85166 w 83359"/>
                <a:gd name="connsiteY2" fmla="*/ 38623 h 41679"/>
                <a:gd name="connsiteX3" fmla="*/ 82526 w 83359"/>
                <a:gd name="connsiteY3" fmla="*/ 38623 h 41679"/>
                <a:gd name="connsiteX4" fmla="*/ 82526 w 83359"/>
                <a:gd name="connsiteY4" fmla="*/ 35984 h 41679"/>
                <a:gd name="connsiteX5" fmla="*/ 82526 w 83359"/>
                <a:gd name="connsiteY5" fmla="*/ 38623 h 41679"/>
                <a:gd name="connsiteX6" fmla="*/ 80026 w 83359"/>
                <a:gd name="connsiteY6" fmla="*/ 35984 h 41679"/>
                <a:gd name="connsiteX7" fmla="*/ 77386 w 83359"/>
                <a:gd name="connsiteY7" fmla="*/ 35984 h 41679"/>
                <a:gd name="connsiteX8" fmla="*/ 74885 w 83359"/>
                <a:gd name="connsiteY8" fmla="*/ 30843 h 41679"/>
                <a:gd name="connsiteX9" fmla="*/ 74885 w 83359"/>
                <a:gd name="connsiteY9" fmla="*/ 28203 h 41679"/>
                <a:gd name="connsiteX10" fmla="*/ 69606 w 83359"/>
                <a:gd name="connsiteY10" fmla="*/ 25702 h 41679"/>
                <a:gd name="connsiteX11" fmla="*/ 69606 w 83359"/>
                <a:gd name="connsiteY11" fmla="*/ 23063 h 41679"/>
                <a:gd name="connsiteX12" fmla="*/ 69606 w 83359"/>
                <a:gd name="connsiteY12" fmla="*/ 17922 h 41679"/>
                <a:gd name="connsiteX13" fmla="*/ 67105 w 83359"/>
                <a:gd name="connsiteY13" fmla="*/ 17922 h 41679"/>
                <a:gd name="connsiteX14" fmla="*/ 67105 w 83359"/>
                <a:gd name="connsiteY14" fmla="*/ 15422 h 41679"/>
                <a:gd name="connsiteX15" fmla="*/ 64465 w 83359"/>
                <a:gd name="connsiteY15" fmla="*/ 15422 h 41679"/>
                <a:gd name="connsiteX16" fmla="*/ 67105 w 83359"/>
                <a:gd name="connsiteY16" fmla="*/ 12921 h 41679"/>
                <a:gd name="connsiteX17" fmla="*/ 67105 w 83359"/>
                <a:gd name="connsiteY17" fmla="*/ 10281 h 41679"/>
                <a:gd name="connsiteX18" fmla="*/ 64465 w 83359"/>
                <a:gd name="connsiteY18" fmla="*/ 10281 h 41679"/>
                <a:gd name="connsiteX19" fmla="*/ 59324 w 83359"/>
                <a:gd name="connsiteY19" fmla="*/ 15422 h 41679"/>
                <a:gd name="connsiteX20" fmla="*/ 54184 w 83359"/>
                <a:gd name="connsiteY20" fmla="*/ 15422 h 41679"/>
                <a:gd name="connsiteX21" fmla="*/ 51544 w 83359"/>
                <a:gd name="connsiteY21" fmla="*/ 15422 h 41679"/>
                <a:gd name="connsiteX22" fmla="*/ 51544 w 83359"/>
                <a:gd name="connsiteY22" fmla="*/ 17922 h 41679"/>
                <a:gd name="connsiteX23" fmla="*/ 49043 w 83359"/>
                <a:gd name="connsiteY23" fmla="*/ 15422 h 41679"/>
                <a:gd name="connsiteX24" fmla="*/ 49043 w 83359"/>
                <a:gd name="connsiteY24" fmla="*/ 17922 h 41679"/>
                <a:gd name="connsiteX25" fmla="*/ 43903 w 83359"/>
                <a:gd name="connsiteY25" fmla="*/ 17922 h 41679"/>
                <a:gd name="connsiteX26" fmla="*/ 43903 w 83359"/>
                <a:gd name="connsiteY26" fmla="*/ 15422 h 41679"/>
                <a:gd name="connsiteX27" fmla="*/ 41263 w 83359"/>
                <a:gd name="connsiteY27" fmla="*/ 15422 h 41679"/>
                <a:gd name="connsiteX28" fmla="*/ 41263 w 83359"/>
                <a:gd name="connsiteY28" fmla="*/ 10281 h 41679"/>
                <a:gd name="connsiteX29" fmla="*/ 38623 w 83359"/>
                <a:gd name="connsiteY29" fmla="*/ 7780 h 41679"/>
                <a:gd name="connsiteX30" fmla="*/ 36123 w 83359"/>
                <a:gd name="connsiteY30" fmla="*/ 7780 h 41679"/>
                <a:gd name="connsiteX31" fmla="*/ 36123 w 83359"/>
                <a:gd name="connsiteY31" fmla="*/ 10281 h 41679"/>
                <a:gd name="connsiteX32" fmla="*/ 33483 w 83359"/>
                <a:gd name="connsiteY32" fmla="*/ 12921 h 41679"/>
                <a:gd name="connsiteX33" fmla="*/ 28342 w 83359"/>
                <a:gd name="connsiteY33" fmla="*/ 17922 h 41679"/>
                <a:gd name="connsiteX34" fmla="*/ 23202 w 83359"/>
                <a:gd name="connsiteY34" fmla="*/ 15422 h 41679"/>
                <a:gd name="connsiteX35" fmla="*/ 20562 w 83359"/>
                <a:gd name="connsiteY35" fmla="*/ 12921 h 41679"/>
                <a:gd name="connsiteX36" fmla="*/ 18061 w 83359"/>
                <a:gd name="connsiteY36" fmla="*/ 12921 h 41679"/>
                <a:gd name="connsiteX37" fmla="*/ 18061 w 83359"/>
                <a:gd name="connsiteY37" fmla="*/ 7780 h 41679"/>
                <a:gd name="connsiteX38" fmla="*/ 18061 w 83359"/>
                <a:gd name="connsiteY38" fmla="*/ 5140 h 41679"/>
                <a:gd name="connsiteX39" fmla="*/ 20562 w 83359"/>
                <a:gd name="connsiteY39" fmla="*/ 2640 h 41679"/>
                <a:gd name="connsiteX40" fmla="*/ 20562 w 83359"/>
                <a:gd name="connsiteY40" fmla="*/ 0 h 41679"/>
                <a:gd name="connsiteX41" fmla="*/ 18061 w 83359"/>
                <a:gd name="connsiteY41" fmla="*/ 0 h 41679"/>
                <a:gd name="connsiteX42" fmla="*/ 10281 w 83359"/>
                <a:gd name="connsiteY42" fmla="*/ 0 h 41679"/>
                <a:gd name="connsiteX43" fmla="*/ 7641 w 83359"/>
                <a:gd name="connsiteY43" fmla="*/ 2640 h 41679"/>
                <a:gd name="connsiteX44" fmla="*/ 7641 w 83359"/>
                <a:gd name="connsiteY44" fmla="*/ 0 h 41679"/>
                <a:gd name="connsiteX45" fmla="*/ 5141 w 83359"/>
                <a:gd name="connsiteY45" fmla="*/ 2640 h 41679"/>
                <a:gd name="connsiteX46" fmla="*/ 5141 w 83359"/>
                <a:gd name="connsiteY46" fmla="*/ 5140 h 41679"/>
                <a:gd name="connsiteX47" fmla="*/ 2501 w 83359"/>
                <a:gd name="connsiteY47" fmla="*/ 5140 h 41679"/>
                <a:gd name="connsiteX48" fmla="*/ 0 w 83359"/>
                <a:gd name="connsiteY48" fmla="*/ 2640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3359" h="41679">
                  <a:moveTo>
                    <a:pt x="87667" y="46265"/>
                  </a:moveTo>
                  <a:lnTo>
                    <a:pt x="87667" y="41124"/>
                  </a:lnTo>
                  <a:lnTo>
                    <a:pt x="85166" y="38623"/>
                  </a:lnTo>
                  <a:lnTo>
                    <a:pt x="82526" y="38623"/>
                  </a:lnTo>
                  <a:lnTo>
                    <a:pt x="82526" y="35984"/>
                  </a:lnTo>
                  <a:lnTo>
                    <a:pt x="82526" y="38623"/>
                  </a:lnTo>
                  <a:lnTo>
                    <a:pt x="80026" y="35984"/>
                  </a:lnTo>
                  <a:lnTo>
                    <a:pt x="77386" y="35984"/>
                  </a:lnTo>
                  <a:lnTo>
                    <a:pt x="74885" y="30843"/>
                  </a:lnTo>
                  <a:lnTo>
                    <a:pt x="74885" y="28203"/>
                  </a:lnTo>
                  <a:lnTo>
                    <a:pt x="69606" y="25702"/>
                  </a:lnTo>
                  <a:lnTo>
                    <a:pt x="69606" y="23063"/>
                  </a:lnTo>
                  <a:lnTo>
                    <a:pt x="69606" y="17922"/>
                  </a:lnTo>
                  <a:lnTo>
                    <a:pt x="67105" y="17922"/>
                  </a:lnTo>
                  <a:lnTo>
                    <a:pt x="67105" y="15422"/>
                  </a:lnTo>
                  <a:lnTo>
                    <a:pt x="64465" y="15422"/>
                  </a:lnTo>
                  <a:lnTo>
                    <a:pt x="67105" y="12921"/>
                  </a:lnTo>
                  <a:lnTo>
                    <a:pt x="67105" y="10281"/>
                  </a:lnTo>
                  <a:lnTo>
                    <a:pt x="64465" y="10281"/>
                  </a:lnTo>
                  <a:lnTo>
                    <a:pt x="59324" y="15422"/>
                  </a:lnTo>
                  <a:lnTo>
                    <a:pt x="54184" y="15422"/>
                  </a:lnTo>
                  <a:lnTo>
                    <a:pt x="51544" y="15422"/>
                  </a:lnTo>
                  <a:lnTo>
                    <a:pt x="51544" y="17922"/>
                  </a:lnTo>
                  <a:lnTo>
                    <a:pt x="49043" y="15422"/>
                  </a:lnTo>
                  <a:lnTo>
                    <a:pt x="49043" y="17922"/>
                  </a:lnTo>
                  <a:lnTo>
                    <a:pt x="43903" y="17922"/>
                  </a:lnTo>
                  <a:lnTo>
                    <a:pt x="43903" y="15422"/>
                  </a:lnTo>
                  <a:lnTo>
                    <a:pt x="41263" y="15422"/>
                  </a:lnTo>
                  <a:lnTo>
                    <a:pt x="41263" y="10281"/>
                  </a:lnTo>
                  <a:lnTo>
                    <a:pt x="38623" y="7780"/>
                  </a:lnTo>
                  <a:lnTo>
                    <a:pt x="36123" y="7780"/>
                  </a:lnTo>
                  <a:lnTo>
                    <a:pt x="36123" y="10281"/>
                  </a:lnTo>
                  <a:lnTo>
                    <a:pt x="33483" y="12921"/>
                  </a:lnTo>
                  <a:lnTo>
                    <a:pt x="28342" y="17922"/>
                  </a:lnTo>
                  <a:lnTo>
                    <a:pt x="23202" y="15422"/>
                  </a:lnTo>
                  <a:lnTo>
                    <a:pt x="20562" y="12921"/>
                  </a:lnTo>
                  <a:lnTo>
                    <a:pt x="18061" y="12921"/>
                  </a:lnTo>
                  <a:lnTo>
                    <a:pt x="18061" y="7780"/>
                  </a:lnTo>
                  <a:lnTo>
                    <a:pt x="18061" y="5140"/>
                  </a:lnTo>
                  <a:lnTo>
                    <a:pt x="20562" y="2640"/>
                  </a:lnTo>
                  <a:lnTo>
                    <a:pt x="20562" y="0"/>
                  </a:lnTo>
                  <a:lnTo>
                    <a:pt x="18061" y="0"/>
                  </a:lnTo>
                  <a:lnTo>
                    <a:pt x="10281" y="0"/>
                  </a:lnTo>
                  <a:lnTo>
                    <a:pt x="7641" y="2640"/>
                  </a:lnTo>
                  <a:lnTo>
                    <a:pt x="7641" y="0"/>
                  </a:lnTo>
                  <a:lnTo>
                    <a:pt x="5141" y="2640"/>
                  </a:lnTo>
                  <a:lnTo>
                    <a:pt x="5141" y="5140"/>
                  </a:lnTo>
                  <a:lnTo>
                    <a:pt x="2501" y="5140"/>
                  </a:lnTo>
                  <a:lnTo>
                    <a:pt x="0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7B036513-2DBC-44AD-A606-03770EEB6465}"/>
                </a:ext>
              </a:extLst>
            </p:cNvPr>
            <p:cNvSpPr/>
            <p:nvPr/>
          </p:nvSpPr>
          <p:spPr>
            <a:xfrm>
              <a:off x="8753568" y="3523355"/>
              <a:ext cx="55573" cy="166720"/>
            </a:xfrm>
            <a:custGeom>
              <a:avLst/>
              <a:gdLst>
                <a:gd name="connsiteX0" fmla="*/ 56685 w 55573"/>
                <a:gd name="connsiteY0" fmla="*/ 169498 h 166719"/>
                <a:gd name="connsiteX1" fmla="*/ 54184 w 55573"/>
                <a:gd name="connsiteY1" fmla="*/ 169498 h 166719"/>
                <a:gd name="connsiteX2" fmla="*/ 54184 w 55573"/>
                <a:gd name="connsiteY2" fmla="*/ 166859 h 166719"/>
                <a:gd name="connsiteX3" fmla="*/ 51544 w 55573"/>
                <a:gd name="connsiteY3" fmla="*/ 166859 h 166719"/>
                <a:gd name="connsiteX4" fmla="*/ 54184 w 55573"/>
                <a:gd name="connsiteY4" fmla="*/ 166859 h 166719"/>
                <a:gd name="connsiteX5" fmla="*/ 54184 w 55573"/>
                <a:gd name="connsiteY5" fmla="*/ 164358 h 166719"/>
                <a:gd name="connsiteX6" fmla="*/ 49044 w 55573"/>
                <a:gd name="connsiteY6" fmla="*/ 164358 h 166719"/>
                <a:gd name="connsiteX7" fmla="*/ 46404 w 55573"/>
                <a:gd name="connsiteY7" fmla="*/ 164358 h 166719"/>
                <a:gd name="connsiteX8" fmla="*/ 46404 w 55573"/>
                <a:gd name="connsiteY8" fmla="*/ 166859 h 166719"/>
                <a:gd name="connsiteX9" fmla="*/ 43764 w 55573"/>
                <a:gd name="connsiteY9" fmla="*/ 166859 h 166719"/>
                <a:gd name="connsiteX10" fmla="*/ 43764 w 55573"/>
                <a:gd name="connsiteY10" fmla="*/ 164358 h 166719"/>
                <a:gd name="connsiteX11" fmla="*/ 38624 w 55573"/>
                <a:gd name="connsiteY11" fmla="*/ 164358 h 166719"/>
                <a:gd name="connsiteX12" fmla="*/ 36123 w 55573"/>
                <a:gd name="connsiteY12" fmla="*/ 164358 h 166719"/>
                <a:gd name="connsiteX13" fmla="*/ 36123 w 55573"/>
                <a:gd name="connsiteY13" fmla="*/ 161857 h 166719"/>
                <a:gd name="connsiteX14" fmla="*/ 33483 w 55573"/>
                <a:gd name="connsiteY14" fmla="*/ 161857 h 166719"/>
                <a:gd name="connsiteX15" fmla="*/ 33483 w 55573"/>
                <a:gd name="connsiteY15" fmla="*/ 156717 h 166719"/>
                <a:gd name="connsiteX16" fmla="*/ 33483 w 55573"/>
                <a:gd name="connsiteY16" fmla="*/ 154077 h 166719"/>
                <a:gd name="connsiteX17" fmla="*/ 30843 w 55573"/>
                <a:gd name="connsiteY17" fmla="*/ 154077 h 166719"/>
                <a:gd name="connsiteX18" fmla="*/ 30843 w 55573"/>
                <a:gd name="connsiteY18" fmla="*/ 151576 h 166719"/>
                <a:gd name="connsiteX19" fmla="*/ 33483 w 55573"/>
                <a:gd name="connsiteY19" fmla="*/ 151576 h 166719"/>
                <a:gd name="connsiteX20" fmla="*/ 33483 w 55573"/>
                <a:gd name="connsiteY20" fmla="*/ 154077 h 166719"/>
                <a:gd name="connsiteX21" fmla="*/ 36123 w 55573"/>
                <a:gd name="connsiteY21" fmla="*/ 151576 h 166719"/>
                <a:gd name="connsiteX22" fmla="*/ 38624 w 55573"/>
                <a:gd name="connsiteY22" fmla="*/ 151576 h 166719"/>
                <a:gd name="connsiteX23" fmla="*/ 38624 w 55573"/>
                <a:gd name="connsiteY23" fmla="*/ 146435 h 166719"/>
                <a:gd name="connsiteX24" fmla="*/ 36123 w 55573"/>
                <a:gd name="connsiteY24" fmla="*/ 146435 h 166719"/>
                <a:gd name="connsiteX25" fmla="*/ 33483 w 55573"/>
                <a:gd name="connsiteY25" fmla="*/ 143796 h 166719"/>
                <a:gd name="connsiteX26" fmla="*/ 28342 w 55573"/>
                <a:gd name="connsiteY26" fmla="*/ 143796 h 166719"/>
                <a:gd name="connsiteX27" fmla="*/ 23202 w 55573"/>
                <a:gd name="connsiteY27" fmla="*/ 141295 h 166719"/>
                <a:gd name="connsiteX28" fmla="*/ 23202 w 55573"/>
                <a:gd name="connsiteY28" fmla="*/ 130875 h 166719"/>
                <a:gd name="connsiteX29" fmla="*/ 23202 w 55573"/>
                <a:gd name="connsiteY29" fmla="*/ 128235 h 166719"/>
                <a:gd name="connsiteX30" fmla="*/ 25703 w 55573"/>
                <a:gd name="connsiteY30" fmla="*/ 125734 h 166719"/>
                <a:gd name="connsiteX31" fmla="*/ 28342 w 55573"/>
                <a:gd name="connsiteY31" fmla="*/ 125734 h 166719"/>
                <a:gd name="connsiteX32" fmla="*/ 28342 w 55573"/>
                <a:gd name="connsiteY32" fmla="*/ 123095 h 166719"/>
                <a:gd name="connsiteX33" fmla="*/ 25703 w 55573"/>
                <a:gd name="connsiteY33" fmla="*/ 123095 h 166719"/>
                <a:gd name="connsiteX34" fmla="*/ 28342 w 55573"/>
                <a:gd name="connsiteY34" fmla="*/ 120594 h 166719"/>
                <a:gd name="connsiteX35" fmla="*/ 28342 w 55573"/>
                <a:gd name="connsiteY35" fmla="*/ 117954 h 166719"/>
                <a:gd name="connsiteX36" fmla="*/ 23202 w 55573"/>
                <a:gd name="connsiteY36" fmla="*/ 117954 h 166719"/>
                <a:gd name="connsiteX37" fmla="*/ 18061 w 55573"/>
                <a:gd name="connsiteY37" fmla="*/ 117954 h 166719"/>
                <a:gd name="connsiteX38" fmla="*/ 15422 w 55573"/>
                <a:gd name="connsiteY38" fmla="*/ 117954 h 166719"/>
                <a:gd name="connsiteX39" fmla="*/ 15422 w 55573"/>
                <a:gd name="connsiteY39" fmla="*/ 120594 h 166719"/>
                <a:gd name="connsiteX40" fmla="*/ 12921 w 55573"/>
                <a:gd name="connsiteY40" fmla="*/ 120594 h 166719"/>
                <a:gd name="connsiteX41" fmla="*/ 12921 w 55573"/>
                <a:gd name="connsiteY41" fmla="*/ 115453 h 166719"/>
                <a:gd name="connsiteX42" fmla="*/ 15422 w 55573"/>
                <a:gd name="connsiteY42" fmla="*/ 115453 h 166719"/>
                <a:gd name="connsiteX43" fmla="*/ 20562 w 55573"/>
                <a:gd name="connsiteY43" fmla="*/ 110313 h 166719"/>
                <a:gd name="connsiteX44" fmla="*/ 18061 w 55573"/>
                <a:gd name="connsiteY44" fmla="*/ 107812 h 166719"/>
                <a:gd name="connsiteX45" fmla="*/ 23202 w 55573"/>
                <a:gd name="connsiteY45" fmla="*/ 102672 h 166719"/>
                <a:gd name="connsiteX46" fmla="*/ 23202 w 55573"/>
                <a:gd name="connsiteY46" fmla="*/ 100032 h 166719"/>
                <a:gd name="connsiteX47" fmla="*/ 20562 w 55573"/>
                <a:gd name="connsiteY47" fmla="*/ 100032 h 166719"/>
                <a:gd name="connsiteX48" fmla="*/ 20562 w 55573"/>
                <a:gd name="connsiteY48" fmla="*/ 94891 h 166719"/>
                <a:gd name="connsiteX49" fmla="*/ 20562 w 55573"/>
                <a:gd name="connsiteY49" fmla="*/ 89751 h 166719"/>
                <a:gd name="connsiteX50" fmla="*/ 18061 w 55573"/>
                <a:gd name="connsiteY50" fmla="*/ 89751 h 166719"/>
                <a:gd name="connsiteX51" fmla="*/ 20562 w 55573"/>
                <a:gd name="connsiteY51" fmla="*/ 87250 h 166719"/>
                <a:gd name="connsiteX52" fmla="*/ 18061 w 55573"/>
                <a:gd name="connsiteY52" fmla="*/ 84610 h 166719"/>
                <a:gd name="connsiteX53" fmla="*/ 18061 w 55573"/>
                <a:gd name="connsiteY53" fmla="*/ 79470 h 166719"/>
                <a:gd name="connsiteX54" fmla="*/ 18061 w 55573"/>
                <a:gd name="connsiteY54" fmla="*/ 76969 h 166719"/>
                <a:gd name="connsiteX55" fmla="*/ 12921 w 55573"/>
                <a:gd name="connsiteY55" fmla="*/ 76969 h 166719"/>
                <a:gd name="connsiteX56" fmla="*/ 10281 w 55573"/>
                <a:gd name="connsiteY56" fmla="*/ 71828 h 166719"/>
                <a:gd name="connsiteX57" fmla="*/ 7780 w 55573"/>
                <a:gd name="connsiteY57" fmla="*/ 71828 h 166719"/>
                <a:gd name="connsiteX58" fmla="*/ 10281 w 55573"/>
                <a:gd name="connsiteY58" fmla="*/ 69327 h 166719"/>
                <a:gd name="connsiteX59" fmla="*/ 10281 w 55573"/>
                <a:gd name="connsiteY59" fmla="*/ 64187 h 166719"/>
                <a:gd name="connsiteX60" fmla="*/ 10281 w 55573"/>
                <a:gd name="connsiteY60" fmla="*/ 61547 h 166719"/>
                <a:gd name="connsiteX61" fmla="*/ 7780 w 55573"/>
                <a:gd name="connsiteY61" fmla="*/ 56407 h 166719"/>
                <a:gd name="connsiteX62" fmla="*/ 5141 w 55573"/>
                <a:gd name="connsiteY62" fmla="*/ 56407 h 166719"/>
                <a:gd name="connsiteX63" fmla="*/ 5141 w 55573"/>
                <a:gd name="connsiteY63" fmla="*/ 51266 h 166719"/>
                <a:gd name="connsiteX64" fmla="*/ 5141 w 55573"/>
                <a:gd name="connsiteY64" fmla="*/ 48765 h 166719"/>
                <a:gd name="connsiteX65" fmla="*/ 2501 w 55573"/>
                <a:gd name="connsiteY65" fmla="*/ 46126 h 166719"/>
                <a:gd name="connsiteX66" fmla="*/ 0 w 55573"/>
                <a:gd name="connsiteY66" fmla="*/ 40985 h 166719"/>
                <a:gd name="connsiteX67" fmla="*/ 5141 w 55573"/>
                <a:gd name="connsiteY67" fmla="*/ 40985 h 166719"/>
                <a:gd name="connsiteX68" fmla="*/ 10281 w 55573"/>
                <a:gd name="connsiteY68" fmla="*/ 35845 h 166719"/>
                <a:gd name="connsiteX69" fmla="*/ 18061 w 55573"/>
                <a:gd name="connsiteY69" fmla="*/ 35845 h 166719"/>
                <a:gd name="connsiteX70" fmla="*/ 18061 w 55573"/>
                <a:gd name="connsiteY70" fmla="*/ 33344 h 166719"/>
                <a:gd name="connsiteX71" fmla="*/ 15422 w 55573"/>
                <a:gd name="connsiteY71" fmla="*/ 33344 h 166719"/>
                <a:gd name="connsiteX72" fmla="*/ 15422 w 55573"/>
                <a:gd name="connsiteY72" fmla="*/ 28203 h 166719"/>
                <a:gd name="connsiteX73" fmla="*/ 15422 w 55573"/>
                <a:gd name="connsiteY73" fmla="*/ 25702 h 166719"/>
                <a:gd name="connsiteX74" fmla="*/ 15422 w 55573"/>
                <a:gd name="connsiteY74" fmla="*/ 20562 h 166719"/>
                <a:gd name="connsiteX75" fmla="*/ 18061 w 55573"/>
                <a:gd name="connsiteY75" fmla="*/ 20562 h 166719"/>
                <a:gd name="connsiteX76" fmla="*/ 18061 w 55573"/>
                <a:gd name="connsiteY76" fmla="*/ 17922 h 166719"/>
                <a:gd name="connsiteX77" fmla="*/ 15422 w 55573"/>
                <a:gd name="connsiteY77" fmla="*/ 17922 h 166719"/>
                <a:gd name="connsiteX78" fmla="*/ 15422 w 55573"/>
                <a:gd name="connsiteY78" fmla="*/ 15283 h 166719"/>
                <a:gd name="connsiteX79" fmla="*/ 15422 w 55573"/>
                <a:gd name="connsiteY79" fmla="*/ 17922 h 166719"/>
                <a:gd name="connsiteX80" fmla="*/ 12921 w 55573"/>
                <a:gd name="connsiteY80" fmla="*/ 17922 h 166719"/>
                <a:gd name="connsiteX81" fmla="*/ 12921 w 55573"/>
                <a:gd name="connsiteY81" fmla="*/ 15283 h 166719"/>
                <a:gd name="connsiteX82" fmla="*/ 15422 w 55573"/>
                <a:gd name="connsiteY82" fmla="*/ 15283 h 166719"/>
                <a:gd name="connsiteX83" fmla="*/ 12921 w 55573"/>
                <a:gd name="connsiteY83" fmla="*/ 15283 h 166719"/>
                <a:gd name="connsiteX84" fmla="*/ 12921 w 55573"/>
                <a:gd name="connsiteY84" fmla="*/ 12782 h 166719"/>
                <a:gd name="connsiteX85" fmla="*/ 15422 w 55573"/>
                <a:gd name="connsiteY85" fmla="*/ 12782 h 166719"/>
                <a:gd name="connsiteX86" fmla="*/ 12921 w 55573"/>
                <a:gd name="connsiteY86" fmla="*/ 12782 h 166719"/>
                <a:gd name="connsiteX87" fmla="*/ 12921 w 55573"/>
                <a:gd name="connsiteY87" fmla="*/ 15283 h 166719"/>
                <a:gd name="connsiteX88" fmla="*/ 12921 w 55573"/>
                <a:gd name="connsiteY88" fmla="*/ 10142 h 166719"/>
                <a:gd name="connsiteX89" fmla="*/ 15422 w 55573"/>
                <a:gd name="connsiteY89" fmla="*/ 10142 h 166719"/>
                <a:gd name="connsiteX90" fmla="*/ 15422 w 55573"/>
                <a:gd name="connsiteY90" fmla="*/ 7641 h 166719"/>
                <a:gd name="connsiteX91" fmla="*/ 12921 w 55573"/>
                <a:gd name="connsiteY91" fmla="*/ 7641 h 166719"/>
                <a:gd name="connsiteX92" fmla="*/ 10281 w 55573"/>
                <a:gd name="connsiteY92" fmla="*/ 10142 h 166719"/>
                <a:gd name="connsiteX93" fmla="*/ 10281 w 55573"/>
                <a:gd name="connsiteY93" fmla="*/ 7641 h 166719"/>
                <a:gd name="connsiteX94" fmla="*/ 7780 w 55573"/>
                <a:gd name="connsiteY94" fmla="*/ 7641 h 166719"/>
                <a:gd name="connsiteX95" fmla="*/ 10281 w 55573"/>
                <a:gd name="connsiteY95" fmla="*/ 7641 h 166719"/>
                <a:gd name="connsiteX96" fmla="*/ 10281 w 55573"/>
                <a:gd name="connsiteY96" fmla="*/ 5002 h 166719"/>
                <a:gd name="connsiteX97" fmla="*/ 7780 w 55573"/>
                <a:gd name="connsiteY97" fmla="*/ 5002 h 166719"/>
                <a:gd name="connsiteX98" fmla="*/ 10281 w 55573"/>
                <a:gd name="connsiteY98" fmla="*/ 2501 h 166719"/>
                <a:gd name="connsiteX99" fmla="*/ 10281 w 55573"/>
                <a:gd name="connsiteY99" fmla="*/ 0 h 1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573" h="166719">
                  <a:moveTo>
                    <a:pt x="56685" y="169498"/>
                  </a:moveTo>
                  <a:lnTo>
                    <a:pt x="54184" y="169498"/>
                  </a:lnTo>
                  <a:lnTo>
                    <a:pt x="54184" y="166859"/>
                  </a:lnTo>
                  <a:lnTo>
                    <a:pt x="51544" y="166859"/>
                  </a:lnTo>
                  <a:lnTo>
                    <a:pt x="54184" y="166859"/>
                  </a:lnTo>
                  <a:lnTo>
                    <a:pt x="54184" y="164358"/>
                  </a:lnTo>
                  <a:lnTo>
                    <a:pt x="49044" y="164358"/>
                  </a:lnTo>
                  <a:lnTo>
                    <a:pt x="46404" y="164358"/>
                  </a:lnTo>
                  <a:lnTo>
                    <a:pt x="46404" y="166859"/>
                  </a:lnTo>
                  <a:lnTo>
                    <a:pt x="43764" y="166859"/>
                  </a:lnTo>
                  <a:lnTo>
                    <a:pt x="43764" y="164358"/>
                  </a:lnTo>
                  <a:lnTo>
                    <a:pt x="38624" y="164358"/>
                  </a:lnTo>
                  <a:lnTo>
                    <a:pt x="36123" y="164358"/>
                  </a:lnTo>
                  <a:lnTo>
                    <a:pt x="36123" y="161857"/>
                  </a:lnTo>
                  <a:lnTo>
                    <a:pt x="33483" y="161857"/>
                  </a:lnTo>
                  <a:lnTo>
                    <a:pt x="33483" y="156717"/>
                  </a:lnTo>
                  <a:lnTo>
                    <a:pt x="33483" y="154077"/>
                  </a:lnTo>
                  <a:lnTo>
                    <a:pt x="30843" y="154077"/>
                  </a:lnTo>
                  <a:lnTo>
                    <a:pt x="30843" y="151576"/>
                  </a:lnTo>
                  <a:lnTo>
                    <a:pt x="33483" y="151576"/>
                  </a:lnTo>
                  <a:lnTo>
                    <a:pt x="33483" y="154077"/>
                  </a:lnTo>
                  <a:lnTo>
                    <a:pt x="36123" y="151576"/>
                  </a:lnTo>
                  <a:lnTo>
                    <a:pt x="38624" y="151576"/>
                  </a:lnTo>
                  <a:lnTo>
                    <a:pt x="38624" y="146435"/>
                  </a:lnTo>
                  <a:lnTo>
                    <a:pt x="36123" y="146435"/>
                  </a:lnTo>
                  <a:lnTo>
                    <a:pt x="33483" y="143796"/>
                  </a:lnTo>
                  <a:lnTo>
                    <a:pt x="28342" y="143796"/>
                  </a:lnTo>
                  <a:lnTo>
                    <a:pt x="23202" y="141295"/>
                  </a:lnTo>
                  <a:lnTo>
                    <a:pt x="23202" y="130875"/>
                  </a:lnTo>
                  <a:lnTo>
                    <a:pt x="23202" y="128235"/>
                  </a:lnTo>
                  <a:lnTo>
                    <a:pt x="25703" y="125734"/>
                  </a:lnTo>
                  <a:lnTo>
                    <a:pt x="28342" y="125734"/>
                  </a:lnTo>
                  <a:lnTo>
                    <a:pt x="28342" y="123095"/>
                  </a:lnTo>
                  <a:lnTo>
                    <a:pt x="25703" y="123095"/>
                  </a:lnTo>
                  <a:lnTo>
                    <a:pt x="28342" y="120594"/>
                  </a:lnTo>
                  <a:lnTo>
                    <a:pt x="28342" y="117954"/>
                  </a:lnTo>
                  <a:lnTo>
                    <a:pt x="23202" y="117954"/>
                  </a:lnTo>
                  <a:lnTo>
                    <a:pt x="18061" y="117954"/>
                  </a:lnTo>
                  <a:lnTo>
                    <a:pt x="15422" y="117954"/>
                  </a:lnTo>
                  <a:lnTo>
                    <a:pt x="15422" y="120594"/>
                  </a:lnTo>
                  <a:lnTo>
                    <a:pt x="12921" y="120594"/>
                  </a:lnTo>
                  <a:lnTo>
                    <a:pt x="12921" y="115453"/>
                  </a:lnTo>
                  <a:lnTo>
                    <a:pt x="15422" y="115453"/>
                  </a:lnTo>
                  <a:lnTo>
                    <a:pt x="20562" y="110313"/>
                  </a:lnTo>
                  <a:lnTo>
                    <a:pt x="18061" y="107812"/>
                  </a:lnTo>
                  <a:lnTo>
                    <a:pt x="23202" y="102672"/>
                  </a:lnTo>
                  <a:lnTo>
                    <a:pt x="23202" y="100032"/>
                  </a:lnTo>
                  <a:lnTo>
                    <a:pt x="20562" y="100032"/>
                  </a:lnTo>
                  <a:lnTo>
                    <a:pt x="20562" y="94891"/>
                  </a:lnTo>
                  <a:lnTo>
                    <a:pt x="20562" y="89751"/>
                  </a:lnTo>
                  <a:lnTo>
                    <a:pt x="18061" y="89751"/>
                  </a:lnTo>
                  <a:lnTo>
                    <a:pt x="20562" y="87250"/>
                  </a:lnTo>
                  <a:lnTo>
                    <a:pt x="18061" y="84610"/>
                  </a:lnTo>
                  <a:lnTo>
                    <a:pt x="18061" y="79470"/>
                  </a:lnTo>
                  <a:lnTo>
                    <a:pt x="18061" y="76969"/>
                  </a:lnTo>
                  <a:lnTo>
                    <a:pt x="12921" y="76969"/>
                  </a:lnTo>
                  <a:lnTo>
                    <a:pt x="10281" y="71828"/>
                  </a:lnTo>
                  <a:lnTo>
                    <a:pt x="7780" y="71828"/>
                  </a:lnTo>
                  <a:lnTo>
                    <a:pt x="10281" y="69327"/>
                  </a:lnTo>
                  <a:lnTo>
                    <a:pt x="10281" y="64187"/>
                  </a:lnTo>
                  <a:lnTo>
                    <a:pt x="10281" y="61547"/>
                  </a:lnTo>
                  <a:lnTo>
                    <a:pt x="7780" y="56407"/>
                  </a:lnTo>
                  <a:lnTo>
                    <a:pt x="5141" y="56407"/>
                  </a:lnTo>
                  <a:lnTo>
                    <a:pt x="5141" y="51266"/>
                  </a:lnTo>
                  <a:lnTo>
                    <a:pt x="5141" y="48765"/>
                  </a:lnTo>
                  <a:lnTo>
                    <a:pt x="2501" y="46126"/>
                  </a:lnTo>
                  <a:lnTo>
                    <a:pt x="0" y="40985"/>
                  </a:lnTo>
                  <a:lnTo>
                    <a:pt x="5141" y="40985"/>
                  </a:lnTo>
                  <a:lnTo>
                    <a:pt x="10281" y="35845"/>
                  </a:lnTo>
                  <a:lnTo>
                    <a:pt x="18061" y="35845"/>
                  </a:lnTo>
                  <a:lnTo>
                    <a:pt x="18061" y="33344"/>
                  </a:lnTo>
                  <a:lnTo>
                    <a:pt x="15422" y="33344"/>
                  </a:lnTo>
                  <a:lnTo>
                    <a:pt x="15422" y="28203"/>
                  </a:lnTo>
                  <a:lnTo>
                    <a:pt x="15422" y="25702"/>
                  </a:lnTo>
                  <a:lnTo>
                    <a:pt x="15422" y="20562"/>
                  </a:lnTo>
                  <a:lnTo>
                    <a:pt x="18061" y="20562"/>
                  </a:lnTo>
                  <a:lnTo>
                    <a:pt x="18061" y="17922"/>
                  </a:lnTo>
                  <a:lnTo>
                    <a:pt x="15422" y="17922"/>
                  </a:lnTo>
                  <a:lnTo>
                    <a:pt x="15422" y="15283"/>
                  </a:lnTo>
                  <a:lnTo>
                    <a:pt x="15422" y="17922"/>
                  </a:lnTo>
                  <a:lnTo>
                    <a:pt x="12921" y="17922"/>
                  </a:lnTo>
                  <a:lnTo>
                    <a:pt x="12921" y="15283"/>
                  </a:lnTo>
                  <a:lnTo>
                    <a:pt x="15422" y="15283"/>
                  </a:lnTo>
                  <a:lnTo>
                    <a:pt x="12921" y="15283"/>
                  </a:lnTo>
                  <a:lnTo>
                    <a:pt x="12921" y="12782"/>
                  </a:lnTo>
                  <a:lnTo>
                    <a:pt x="15422" y="12782"/>
                  </a:lnTo>
                  <a:lnTo>
                    <a:pt x="12921" y="12782"/>
                  </a:lnTo>
                  <a:lnTo>
                    <a:pt x="12921" y="15283"/>
                  </a:lnTo>
                  <a:lnTo>
                    <a:pt x="12921" y="10142"/>
                  </a:lnTo>
                  <a:lnTo>
                    <a:pt x="15422" y="10142"/>
                  </a:lnTo>
                  <a:lnTo>
                    <a:pt x="15422" y="7641"/>
                  </a:lnTo>
                  <a:lnTo>
                    <a:pt x="12921" y="7641"/>
                  </a:lnTo>
                  <a:lnTo>
                    <a:pt x="10281" y="10142"/>
                  </a:lnTo>
                  <a:lnTo>
                    <a:pt x="10281" y="7641"/>
                  </a:lnTo>
                  <a:lnTo>
                    <a:pt x="7780" y="7641"/>
                  </a:lnTo>
                  <a:lnTo>
                    <a:pt x="10281" y="7641"/>
                  </a:lnTo>
                  <a:lnTo>
                    <a:pt x="10281" y="5002"/>
                  </a:lnTo>
                  <a:lnTo>
                    <a:pt x="7780" y="5002"/>
                  </a:lnTo>
                  <a:lnTo>
                    <a:pt x="10281" y="2501"/>
                  </a:lnTo>
                  <a:lnTo>
                    <a:pt x="1028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A9E588BA-5EDC-485D-99A5-63DC17B9C137}"/>
                </a:ext>
              </a:extLst>
            </p:cNvPr>
            <p:cNvSpPr/>
            <p:nvPr/>
          </p:nvSpPr>
          <p:spPr>
            <a:xfrm>
              <a:off x="8750929" y="3397481"/>
              <a:ext cx="97253" cy="125040"/>
            </a:xfrm>
            <a:custGeom>
              <a:avLst/>
              <a:gdLst>
                <a:gd name="connsiteX0" fmla="*/ 12921 w 97253"/>
                <a:gd name="connsiteY0" fmla="*/ 125873 h 125039"/>
                <a:gd name="connsiteX1" fmla="*/ 10420 w 97253"/>
                <a:gd name="connsiteY1" fmla="*/ 120733 h 125039"/>
                <a:gd name="connsiteX2" fmla="*/ 12921 w 97253"/>
                <a:gd name="connsiteY2" fmla="*/ 120733 h 125039"/>
                <a:gd name="connsiteX3" fmla="*/ 12921 w 97253"/>
                <a:gd name="connsiteY3" fmla="*/ 118093 h 125039"/>
                <a:gd name="connsiteX4" fmla="*/ 10420 w 97253"/>
                <a:gd name="connsiteY4" fmla="*/ 118093 h 125039"/>
                <a:gd name="connsiteX5" fmla="*/ 10420 w 97253"/>
                <a:gd name="connsiteY5" fmla="*/ 115592 h 125039"/>
                <a:gd name="connsiteX6" fmla="*/ 12921 w 97253"/>
                <a:gd name="connsiteY6" fmla="*/ 115592 h 125039"/>
                <a:gd name="connsiteX7" fmla="*/ 12921 w 97253"/>
                <a:gd name="connsiteY7" fmla="*/ 112952 h 125039"/>
                <a:gd name="connsiteX8" fmla="*/ 15560 w 97253"/>
                <a:gd name="connsiteY8" fmla="*/ 112952 h 125039"/>
                <a:gd name="connsiteX9" fmla="*/ 18061 w 97253"/>
                <a:gd name="connsiteY9" fmla="*/ 110452 h 125039"/>
                <a:gd name="connsiteX10" fmla="*/ 15560 w 97253"/>
                <a:gd name="connsiteY10" fmla="*/ 110452 h 125039"/>
                <a:gd name="connsiteX11" fmla="*/ 12921 w 97253"/>
                <a:gd name="connsiteY11" fmla="*/ 105311 h 125039"/>
                <a:gd name="connsiteX12" fmla="*/ 7780 w 97253"/>
                <a:gd name="connsiteY12" fmla="*/ 102672 h 125039"/>
                <a:gd name="connsiteX13" fmla="*/ 5140 w 97253"/>
                <a:gd name="connsiteY13" fmla="*/ 102672 h 125039"/>
                <a:gd name="connsiteX14" fmla="*/ 5140 w 97253"/>
                <a:gd name="connsiteY14" fmla="*/ 97531 h 125039"/>
                <a:gd name="connsiteX15" fmla="*/ 2640 w 97253"/>
                <a:gd name="connsiteY15" fmla="*/ 97531 h 125039"/>
                <a:gd name="connsiteX16" fmla="*/ 2640 w 97253"/>
                <a:gd name="connsiteY16" fmla="*/ 95030 h 125039"/>
                <a:gd name="connsiteX17" fmla="*/ 5140 w 97253"/>
                <a:gd name="connsiteY17" fmla="*/ 95030 h 125039"/>
                <a:gd name="connsiteX18" fmla="*/ 5140 w 97253"/>
                <a:gd name="connsiteY18" fmla="*/ 92390 h 125039"/>
                <a:gd name="connsiteX19" fmla="*/ 2640 w 97253"/>
                <a:gd name="connsiteY19" fmla="*/ 92390 h 125039"/>
                <a:gd name="connsiteX20" fmla="*/ 2640 w 97253"/>
                <a:gd name="connsiteY20" fmla="*/ 89890 h 125039"/>
                <a:gd name="connsiteX21" fmla="*/ 0 w 97253"/>
                <a:gd name="connsiteY21" fmla="*/ 87250 h 125039"/>
                <a:gd name="connsiteX22" fmla="*/ 2640 w 97253"/>
                <a:gd name="connsiteY22" fmla="*/ 87250 h 125039"/>
                <a:gd name="connsiteX23" fmla="*/ 2640 w 97253"/>
                <a:gd name="connsiteY23" fmla="*/ 84749 h 125039"/>
                <a:gd name="connsiteX24" fmla="*/ 7780 w 97253"/>
                <a:gd name="connsiteY24" fmla="*/ 84749 h 125039"/>
                <a:gd name="connsiteX25" fmla="*/ 7780 w 97253"/>
                <a:gd name="connsiteY25" fmla="*/ 82248 h 125039"/>
                <a:gd name="connsiteX26" fmla="*/ 10420 w 97253"/>
                <a:gd name="connsiteY26" fmla="*/ 82248 h 125039"/>
                <a:gd name="connsiteX27" fmla="*/ 10420 w 97253"/>
                <a:gd name="connsiteY27" fmla="*/ 79609 h 125039"/>
                <a:gd name="connsiteX28" fmla="*/ 10420 w 97253"/>
                <a:gd name="connsiteY28" fmla="*/ 74468 h 125039"/>
                <a:gd name="connsiteX29" fmla="*/ 18061 w 97253"/>
                <a:gd name="connsiteY29" fmla="*/ 71967 h 125039"/>
                <a:gd name="connsiteX30" fmla="*/ 18061 w 97253"/>
                <a:gd name="connsiteY30" fmla="*/ 69327 h 125039"/>
                <a:gd name="connsiteX31" fmla="*/ 20701 w 97253"/>
                <a:gd name="connsiteY31" fmla="*/ 69327 h 125039"/>
                <a:gd name="connsiteX32" fmla="*/ 20701 w 97253"/>
                <a:gd name="connsiteY32" fmla="*/ 66827 h 125039"/>
                <a:gd name="connsiteX33" fmla="*/ 18061 w 97253"/>
                <a:gd name="connsiteY33" fmla="*/ 66827 h 125039"/>
                <a:gd name="connsiteX34" fmla="*/ 20701 w 97253"/>
                <a:gd name="connsiteY34" fmla="*/ 66827 h 125039"/>
                <a:gd name="connsiteX35" fmla="*/ 20701 w 97253"/>
                <a:gd name="connsiteY35" fmla="*/ 61686 h 125039"/>
                <a:gd name="connsiteX36" fmla="*/ 18061 w 97253"/>
                <a:gd name="connsiteY36" fmla="*/ 64187 h 125039"/>
                <a:gd name="connsiteX37" fmla="*/ 12921 w 97253"/>
                <a:gd name="connsiteY37" fmla="*/ 59047 h 125039"/>
                <a:gd name="connsiteX38" fmla="*/ 15560 w 97253"/>
                <a:gd name="connsiteY38" fmla="*/ 59047 h 125039"/>
                <a:gd name="connsiteX39" fmla="*/ 15560 w 97253"/>
                <a:gd name="connsiteY39" fmla="*/ 53906 h 125039"/>
                <a:gd name="connsiteX40" fmla="*/ 12921 w 97253"/>
                <a:gd name="connsiteY40" fmla="*/ 53906 h 125039"/>
                <a:gd name="connsiteX41" fmla="*/ 12921 w 97253"/>
                <a:gd name="connsiteY41" fmla="*/ 51405 h 125039"/>
                <a:gd name="connsiteX42" fmla="*/ 15560 w 97253"/>
                <a:gd name="connsiteY42" fmla="*/ 48765 h 125039"/>
                <a:gd name="connsiteX43" fmla="*/ 15560 w 97253"/>
                <a:gd name="connsiteY43" fmla="*/ 46265 h 125039"/>
                <a:gd name="connsiteX44" fmla="*/ 18061 w 97253"/>
                <a:gd name="connsiteY44" fmla="*/ 46265 h 125039"/>
                <a:gd name="connsiteX45" fmla="*/ 18061 w 97253"/>
                <a:gd name="connsiteY45" fmla="*/ 41124 h 125039"/>
                <a:gd name="connsiteX46" fmla="*/ 20701 w 97253"/>
                <a:gd name="connsiteY46" fmla="*/ 41124 h 125039"/>
                <a:gd name="connsiteX47" fmla="*/ 25842 w 97253"/>
                <a:gd name="connsiteY47" fmla="*/ 38623 h 125039"/>
                <a:gd name="connsiteX48" fmla="*/ 23202 w 97253"/>
                <a:gd name="connsiteY48" fmla="*/ 38623 h 125039"/>
                <a:gd name="connsiteX49" fmla="*/ 28342 w 97253"/>
                <a:gd name="connsiteY49" fmla="*/ 35984 h 125039"/>
                <a:gd name="connsiteX50" fmla="*/ 28342 w 97253"/>
                <a:gd name="connsiteY50" fmla="*/ 30843 h 125039"/>
                <a:gd name="connsiteX51" fmla="*/ 28342 w 97253"/>
                <a:gd name="connsiteY51" fmla="*/ 28203 h 125039"/>
                <a:gd name="connsiteX52" fmla="*/ 30982 w 97253"/>
                <a:gd name="connsiteY52" fmla="*/ 28203 h 125039"/>
                <a:gd name="connsiteX53" fmla="*/ 30982 w 97253"/>
                <a:gd name="connsiteY53" fmla="*/ 25702 h 125039"/>
                <a:gd name="connsiteX54" fmla="*/ 33483 w 97253"/>
                <a:gd name="connsiteY54" fmla="*/ 28203 h 125039"/>
                <a:gd name="connsiteX55" fmla="*/ 33483 w 97253"/>
                <a:gd name="connsiteY55" fmla="*/ 30843 h 125039"/>
                <a:gd name="connsiteX56" fmla="*/ 36122 w 97253"/>
                <a:gd name="connsiteY56" fmla="*/ 28203 h 125039"/>
                <a:gd name="connsiteX57" fmla="*/ 41263 w 97253"/>
                <a:gd name="connsiteY57" fmla="*/ 28203 h 125039"/>
                <a:gd name="connsiteX58" fmla="*/ 46404 w 97253"/>
                <a:gd name="connsiteY58" fmla="*/ 28203 h 125039"/>
                <a:gd name="connsiteX59" fmla="*/ 49043 w 97253"/>
                <a:gd name="connsiteY59" fmla="*/ 28203 h 125039"/>
                <a:gd name="connsiteX60" fmla="*/ 49043 w 97253"/>
                <a:gd name="connsiteY60" fmla="*/ 25702 h 125039"/>
                <a:gd name="connsiteX61" fmla="*/ 54184 w 97253"/>
                <a:gd name="connsiteY61" fmla="*/ 25702 h 125039"/>
                <a:gd name="connsiteX62" fmla="*/ 54184 w 97253"/>
                <a:gd name="connsiteY62" fmla="*/ 23063 h 125039"/>
                <a:gd name="connsiteX63" fmla="*/ 56824 w 97253"/>
                <a:gd name="connsiteY63" fmla="*/ 23063 h 125039"/>
                <a:gd name="connsiteX64" fmla="*/ 56824 w 97253"/>
                <a:gd name="connsiteY64" fmla="*/ 20562 h 125039"/>
                <a:gd name="connsiteX65" fmla="*/ 59324 w 97253"/>
                <a:gd name="connsiteY65" fmla="*/ 20562 h 125039"/>
                <a:gd name="connsiteX66" fmla="*/ 59324 w 97253"/>
                <a:gd name="connsiteY66" fmla="*/ 17922 h 125039"/>
                <a:gd name="connsiteX67" fmla="*/ 56824 w 97253"/>
                <a:gd name="connsiteY67" fmla="*/ 20562 h 125039"/>
                <a:gd name="connsiteX68" fmla="*/ 56824 w 97253"/>
                <a:gd name="connsiteY68" fmla="*/ 17922 h 125039"/>
                <a:gd name="connsiteX69" fmla="*/ 61964 w 97253"/>
                <a:gd name="connsiteY69" fmla="*/ 17922 h 125039"/>
                <a:gd name="connsiteX70" fmla="*/ 64465 w 97253"/>
                <a:gd name="connsiteY70" fmla="*/ 15422 h 125039"/>
                <a:gd name="connsiteX71" fmla="*/ 64465 w 97253"/>
                <a:gd name="connsiteY71" fmla="*/ 17922 h 125039"/>
                <a:gd name="connsiteX72" fmla="*/ 64465 w 97253"/>
                <a:gd name="connsiteY72" fmla="*/ 15422 h 125039"/>
                <a:gd name="connsiteX73" fmla="*/ 67105 w 97253"/>
                <a:gd name="connsiteY73" fmla="*/ 15422 h 125039"/>
                <a:gd name="connsiteX74" fmla="*/ 64465 w 97253"/>
                <a:gd name="connsiteY74" fmla="*/ 15422 h 125039"/>
                <a:gd name="connsiteX75" fmla="*/ 64465 w 97253"/>
                <a:gd name="connsiteY75" fmla="*/ 12921 h 125039"/>
                <a:gd name="connsiteX76" fmla="*/ 67105 w 97253"/>
                <a:gd name="connsiteY76" fmla="*/ 12921 h 125039"/>
                <a:gd name="connsiteX77" fmla="*/ 67105 w 97253"/>
                <a:gd name="connsiteY77" fmla="*/ 15422 h 125039"/>
                <a:gd name="connsiteX78" fmla="*/ 67105 w 97253"/>
                <a:gd name="connsiteY78" fmla="*/ 12921 h 125039"/>
                <a:gd name="connsiteX79" fmla="*/ 72245 w 97253"/>
                <a:gd name="connsiteY79" fmla="*/ 12921 h 125039"/>
                <a:gd name="connsiteX80" fmla="*/ 74885 w 97253"/>
                <a:gd name="connsiteY80" fmla="*/ 15422 h 125039"/>
                <a:gd name="connsiteX81" fmla="*/ 74885 w 97253"/>
                <a:gd name="connsiteY81" fmla="*/ 12921 h 125039"/>
                <a:gd name="connsiteX82" fmla="*/ 77386 w 97253"/>
                <a:gd name="connsiteY82" fmla="*/ 12921 h 125039"/>
                <a:gd name="connsiteX83" fmla="*/ 74885 w 97253"/>
                <a:gd name="connsiteY83" fmla="*/ 12921 h 125039"/>
                <a:gd name="connsiteX84" fmla="*/ 80025 w 97253"/>
                <a:gd name="connsiteY84" fmla="*/ 12921 h 125039"/>
                <a:gd name="connsiteX85" fmla="*/ 85166 w 97253"/>
                <a:gd name="connsiteY85" fmla="*/ 12921 h 125039"/>
                <a:gd name="connsiteX86" fmla="*/ 82526 w 97253"/>
                <a:gd name="connsiteY86" fmla="*/ 10281 h 125039"/>
                <a:gd name="connsiteX87" fmla="*/ 82526 w 97253"/>
                <a:gd name="connsiteY87" fmla="*/ 12921 h 125039"/>
                <a:gd name="connsiteX88" fmla="*/ 87667 w 97253"/>
                <a:gd name="connsiteY88" fmla="*/ 12921 h 125039"/>
                <a:gd name="connsiteX89" fmla="*/ 90307 w 97253"/>
                <a:gd name="connsiteY89" fmla="*/ 15422 h 125039"/>
                <a:gd name="connsiteX90" fmla="*/ 90307 w 97253"/>
                <a:gd name="connsiteY90" fmla="*/ 12921 h 125039"/>
                <a:gd name="connsiteX91" fmla="*/ 92946 w 97253"/>
                <a:gd name="connsiteY91" fmla="*/ 15422 h 125039"/>
                <a:gd name="connsiteX92" fmla="*/ 92946 w 97253"/>
                <a:gd name="connsiteY92" fmla="*/ 12921 h 125039"/>
                <a:gd name="connsiteX93" fmla="*/ 95447 w 97253"/>
                <a:gd name="connsiteY93" fmla="*/ 12921 h 125039"/>
                <a:gd name="connsiteX94" fmla="*/ 95447 w 97253"/>
                <a:gd name="connsiteY94" fmla="*/ 7780 h 125039"/>
                <a:gd name="connsiteX95" fmla="*/ 95447 w 97253"/>
                <a:gd name="connsiteY95" fmla="*/ 5140 h 125039"/>
                <a:gd name="connsiteX96" fmla="*/ 98087 w 97253"/>
                <a:gd name="connsiteY96" fmla="*/ 5140 h 125039"/>
                <a:gd name="connsiteX97" fmla="*/ 100587 w 97253"/>
                <a:gd name="connsiteY97" fmla="*/ 2640 h 125039"/>
                <a:gd name="connsiteX98" fmla="*/ 98087 w 97253"/>
                <a:gd name="connsiteY98" fmla="*/ 2640 h 125039"/>
                <a:gd name="connsiteX99" fmla="*/ 98087 w 97253"/>
                <a:gd name="connsiteY99" fmla="*/ 0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125039">
                  <a:moveTo>
                    <a:pt x="12921" y="125873"/>
                  </a:moveTo>
                  <a:lnTo>
                    <a:pt x="10420" y="120733"/>
                  </a:lnTo>
                  <a:lnTo>
                    <a:pt x="12921" y="120733"/>
                  </a:lnTo>
                  <a:lnTo>
                    <a:pt x="12921" y="118093"/>
                  </a:lnTo>
                  <a:lnTo>
                    <a:pt x="10420" y="118093"/>
                  </a:lnTo>
                  <a:lnTo>
                    <a:pt x="10420" y="115592"/>
                  </a:lnTo>
                  <a:lnTo>
                    <a:pt x="12921" y="115592"/>
                  </a:lnTo>
                  <a:lnTo>
                    <a:pt x="12921" y="112952"/>
                  </a:lnTo>
                  <a:lnTo>
                    <a:pt x="15560" y="112952"/>
                  </a:lnTo>
                  <a:lnTo>
                    <a:pt x="18061" y="110452"/>
                  </a:lnTo>
                  <a:lnTo>
                    <a:pt x="15560" y="110452"/>
                  </a:lnTo>
                  <a:lnTo>
                    <a:pt x="12921" y="105311"/>
                  </a:lnTo>
                  <a:lnTo>
                    <a:pt x="7780" y="102672"/>
                  </a:lnTo>
                  <a:lnTo>
                    <a:pt x="5140" y="102672"/>
                  </a:lnTo>
                  <a:lnTo>
                    <a:pt x="5140" y="97531"/>
                  </a:lnTo>
                  <a:lnTo>
                    <a:pt x="2640" y="97531"/>
                  </a:lnTo>
                  <a:lnTo>
                    <a:pt x="2640" y="95030"/>
                  </a:lnTo>
                  <a:lnTo>
                    <a:pt x="5140" y="95030"/>
                  </a:lnTo>
                  <a:lnTo>
                    <a:pt x="5140" y="92390"/>
                  </a:lnTo>
                  <a:lnTo>
                    <a:pt x="2640" y="92390"/>
                  </a:lnTo>
                  <a:lnTo>
                    <a:pt x="2640" y="89890"/>
                  </a:lnTo>
                  <a:lnTo>
                    <a:pt x="0" y="87250"/>
                  </a:lnTo>
                  <a:lnTo>
                    <a:pt x="2640" y="87250"/>
                  </a:lnTo>
                  <a:lnTo>
                    <a:pt x="2640" y="84749"/>
                  </a:lnTo>
                  <a:lnTo>
                    <a:pt x="7780" y="84749"/>
                  </a:lnTo>
                  <a:lnTo>
                    <a:pt x="7780" y="82248"/>
                  </a:lnTo>
                  <a:lnTo>
                    <a:pt x="10420" y="82248"/>
                  </a:lnTo>
                  <a:lnTo>
                    <a:pt x="10420" y="79609"/>
                  </a:lnTo>
                  <a:lnTo>
                    <a:pt x="10420" y="74468"/>
                  </a:lnTo>
                  <a:lnTo>
                    <a:pt x="18061" y="71967"/>
                  </a:lnTo>
                  <a:lnTo>
                    <a:pt x="18061" y="69327"/>
                  </a:lnTo>
                  <a:lnTo>
                    <a:pt x="20701" y="69327"/>
                  </a:lnTo>
                  <a:lnTo>
                    <a:pt x="20701" y="66827"/>
                  </a:lnTo>
                  <a:lnTo>
                    <a:pt x="18061" y="66827"/>
                  </a:lnTo>
                  <a:lnTo>
                    <a:pt x="20701" y="66827"/>
                  </a:lnTo>
                  <a:lnTo>
                    <a:pt x="20701" y="61686"/>
                  </a:lnTo>
                  <a:lnTo>
                    <a:pt x="18061" y="64187"/>
                  </a:lnTo>
                  <a:lnTo>
                    <a:pt x="12921" y="59047"/>
                  </a:lnTo>
                  <a:lnTo>
                    <a:pt x="15560" y="59047"/>
                  </a:lnTo>
                  <a:lnTo>
                    <a:pt x="15560" y="53906"/>
                  </a:lnTo>
                  <a:lnTo>
                    <a:pt x="12921" y="53906"/>
                  </a:lnTo>
                  <a:lnTo>
                    <a:pt x="12921" y="51405"/>
                  </a:lnTo>
                  <a:lnTo>
                    <a:pt x="15560" y="48765"/>
                  </a:lnTo>
                  <a:lnTo>
                    <a:pt x="15560" y="46265"/>
                  </a:lnTo>
                  <a:lnTo>
                    <a:pt x="18061" y="46265"/>
                  </a:lnTo>
                  <a:lnTo>
                    <a:pt x="18061" y="41124"/>
                  </a:lnTo>
                  <a:lnTo>
                    <a:pt x="20701" y="41124"/>
                  </a:lnTo>
                  <a:lnTo>
                    <a:pt x="25842" y="38623"/>
                  </a:lnTo>
                  <a:lnTo>
                    <a:pt x="23202" y="38623"/>
                  </a:lnTo>
                  <a:lnTo>
                    <a:pt x="28342" y="35984"/>
                  </a:lnTo>
                  <a:lnTo>
                    <a:pt x="28342" y="30843"/>
                  </a:lnTo>
                  <a:lnTo>
                    <a:pt x="28342" y="28203"/>
                  </a:lnTo>
                  <a:lnTo>
                    <a:pt x="30982" y="28203"/>
                  </a:lnTo>
                  <a:lnTo>
                    <a:pt x="30982" y="25702"/>
                  </a:lnTo>
                  <a:lnTo>
                    <a:pt x="33483" y="28203"/>
                  </a:lnTo>
                  <a:lnTo>
                    <a:pt x="33483" y="30843"/>
                  </a:lnTo>
                  <a:lnTo>
                    <a:pt x="36122" y="28203"/>
                  </a:lnTo>
                  <a:lnTo>
                    <a:pt x="41263" y="28203"/>
                  </a:lnTo>
                  <a:lnTo>
                    <a:pt x="46404" y="28203"/>
                  </a:lnTo>
                  <a:lnTo>
                    <a:pt x="49043" y="28203"/>
                  </a:lnTo>
                  <a:lnTo>
                    <a:pt x="49043" y="25702"/>
                  </a:lnTo>
                  <a:lnTo>
                    <a:pt x="54184" y="25702"/>
                  </a:lnTo>
                  <a:lnTo>
                    <a:pt x="54184" y="23063"/>
                  </a:lnTo>
                  <a:lnTo>
                    <a:pt x="56824" y="23063"/>
                  </a:lnTo>
                  <a:lnTo>
                    <a:pt x="56824" y="20562"/>
                  </a:lnTo>
                  <a:lnTo>
                    <a:pt x="59324" y="20562"/>
                  </a:lnTo>
                  <a:lnTo>
                    <a:pt x="59324" y="17922"/>
                  </a:lnTo>
                  <a:lnTo>
                    <a:pt x="56824" y="20562"/>
                  </a:lnTo>
                  <a:lnTo>
                    <a:pt x="56824" y="17922"/>
                  </a:lnTo>
                  <a:lnTo>
                    <a:pt x="61964" y="17922"/>
                  </a:lnTo>
                  <a:lnTo>
                    <a:pt x="64465" y="15422"/>
                  </a:lnTo>
                  <a:lnTo>
                    <a:pt x="64465" y="17922"/>
                  </a:lnTo>
                  <a:lnTo>
                    <a:pt x="64465" y="15422"/>
                  </a:lnTo>
                  <a:lnTo>
                    <a:pt x="67105" y="15422"/>
                  </a:lnTo>
                  <a:lnTo>
                    <a:pt x="64465" y="15422"/>
                  </a:lnTo>
                  <a:lnTo>
                    <a:pt x="64465" y="12921"/>
                  </a:lnTo>
                  <a:lnTo>
                    <a:pt x="67105" y="12921"/>
                  </a:lnTo>
                  <a:lnTo>
                    <a:pt x="67105" y="15422"/>
                  </a:lnTo>
                  <a:lnTo>
                    <a:pt x="67105" y="12921"/>
                  </a:lnTo>
                  <a:lnTo>
                    <a:pt x="72245" y="12921"/>
                  </a:lnTo>
                  <a:lnTo>
                    <a:pt x="74885" y="15422"/>
                  </a:lnTo>
                  <a:lnTo>
                    <a:pt x="74885" y="12921"/>
                  </a:lnTo>
                  <a:lnTo>
                    <a:pt x="77386" y="12921"/>
                  </a:lnTo>
                  <a:lnTo>
                    <a:pt x="74885" y="12921"/>
                  </a:lnTo>
                  <a:lnTo>
                    <a:pt x="80025" y="12921"/>
                  </a:lnTo>
                  <a:lnTo>
                    <a:pt x="85166" y="12921"/>
                  </a:lnTo>
                  <a:lnTo>
                    <a:pt x="82526" y="10281"/>
                  </a:lnTo>
                  <a:lnTo>
                    <a:pt x="82526" y="12921"/>
                  </a:lnTo>
                  <a:lnTo>
                    <a:pt x="87667" y="12921"/>
                  </a:lnTo>
                  <a:lnTo>
                    <a:pt x="90307" y="15422"/>
                  </a:lnTo>
                  <a:lnTo>
                    <a:pt x="90307" y="12921"/>
                  </a:lnTo>
                  <a:lnTo>
                    <a:pt x="92946" y="15422"/>
                  </a:lnTo>
                  <a:lnTo>
                    <a:pt x="92946" y="12921"/>
                  </a:lnTo>
                  <a:lnTo>
                    <a:pt x="95447" y="12921"/>
                  </a:lnTo>
                  <a:lnTo>
                    <a:pt x="95447" y="7780"/>
                  </a:lnTo>
                  <a:lnTo>
                    <a:pt x="95447" y="5140"/>
                  </a:lnTo>
                  <a:lnTo>
                    <a:pt x="98087" y="5140"/>
                  </a:lnTo>
                  <a:lnTo>
                    <a:pt x="100587" y="2640"/>
                  </a:lnTo>
                  <a:lnTo>
                    <a:pt x="98087" y="2640"/>
                  </a:lnTo>
                  <a:lnTo>
                    <a:pt x="98087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412B6839-A0D5-4FD0-A628-60B4B45C5797}"/>
                </a:ext>
              </a:extLst>
            </p:cNvPr>
            <p:cNvSpPr/>
            <p:nvPr/>
          </p:nvSpPr>
          <p:spPr>
            <a:xfrm>
              <a:off x="8849015" y="3346076"/>
              <a:ext cx="166720" cy="55573"/>
            </a:xfrm>
            <a:custGeom>
              <a:avLst/>
              <a:gdLst>
                <a:gd name="connsiteX0" fmla="*/ 0 w 166719"/>
                <a:gd name="connsiteY0" fmla="*/ 51405 h 55573"/>
                <a:gd name="connsiteX1" fmla="*/ 2501 w 166719"/>
                <a:gd name="connsiteY1" fmla="*/ 51405 h 55573"/>
                <a:gd name="connsiteX2" fmla="*/ 2501 w 166719"/>
                <a:gd name="connsiteY2" fmla="*/ 48905 h 55573"/>
                <a:gd name="connsiteX3" fmla="*/ 5140 w 166719"/>
                <a:gd name="connsiteY3" fmla="*/ 48905 h 55573"/>
                <a:gd name="connsiteX4" fmla="*/ 5140 w 166719"/>
                <a:gd name="connsiteY4" fmla="*/ 51405 h 55573"/>
                <a:gd name="connsiteX5" fmla="*/ 7780 w 166719"/>
                <a:gd name="connsiteY5" fmla="*/ 51405 h 55573"/>
                <a:gd name="connsiteX6" fmla="*/ 7780 w 166719"/>
                <a:gd name="connsiteY6" fmla="*/ 54045 h 55573"/>
                <a:gd name="connsiteX7" fmla="*/ 10420 w 166719"/>
                <a:gd name="connsiteY7" fmla="*/ 51405 h 55573"/>
                <a:gd name="connsiteX8" fmla="*/ 12921 w 166719"/>
                <a:gd name="connsiteY8" fmla="*/ 51405 h 55573"/>
                <a:gd name="connsiteX9" fmla="*/ 18200 w 166719"/>
                <a:gd name="connsiteY9" fmla="*/ 51405 h 55573"/>
                <a:gd name="connsiteX10" fmla="*/ 18200 w 166719"/>
                <a:gd name="connsiteY10" fmla="*/ 54045 h 55573"/>
                <a:gd name="connsiteX11" fmla="*/ 15560 w 166719"/>
                <a:gd name="connsiteY11" fmla="*/ 56546 h 55573"/>
                <a:gd name="connsiteX12" fmla="*/ 18200 w 166719"/>
                <a:gd name="connsiteY12" fmla="*/ 59186 h 55573"/>
                <a:gd name="connsiteX13" fmla="*/ 20701 w 166719"/>
                <a:gd name="connsiteY13" fmla="*/ 56546 h 55573"/>
                <a:gd name="connsiteX14" fmla="*/ 20701 w 166719"/>
                <a:gd name="connsiteY14" fmla="*/ 54045 h 55573"/>
                <a:gd name="connsiteX15" fmla="*/ 20701 w 166719"/>
                <a:gd name="connsiteY15" fmla="*/ 56546 h 55573"/>
                <a:gd name="connsiteX16" fmla="*/ 23341 w 166719"/>
                <a:gd name="connsiteY16" fmla="*/ 56546 h 55573"/>
                <a:gd name="connsiteX17" fmla="*/ 23341 w 166719"/>
                <a:gd name="connsiteY17" fmla="*/ 51405 h 55573"/>
                <a:gd name="connsiteX18" fmla="*/ 20701 w 166719"/>
                <a:gd name="connsiteY18" fmla="*/ 51405 h 55573"/>
                <a:gd name="connsiteX19" fmla="*/ 25842 w 166719"/>
                <a:gd name="connsiteY19" fmla="*/ 51405 h 55573"/>
                <a:gd name="connsiteX20" fmla="*/ 25842 w 166719"/>
                <a:gd name="connsiteY20" fmla="*/ 48905 h 55573"/>
                <a:gd name="connsiteX21" fmla="*/ 28481 w 166719"/>
                <a:gd name="connsiteY21" fmla="*/ 51405 h 55573"/>
                <a:gd name="connsiteX22" fmla="*/ 31121 w 166719"/>
                <a:gd name="connsiteY22" fmla="*/ 48905 h 55573"/>
                <a:gd name="connsiteX23" fmla="*/ 33622 w 166719"/>
                <a:gd name="connsiteY23" fmla="*/ 51405 h 55573"/>
                <a:gd name="connsiteX24" fmla="*/ 36262 w 166719"/>
                <a:gd name="connsiteY24" fmla="*/ 48905 h 55573"/>
                <a:gd name="connsiteX25" fmla="*/ 36262 w 166719"/>
                <a:gd name="connsiteY25" fmla="*/ 51405 h 55573"/>
                <a:gd name="connsiteX26" fmla="*/ 38762 w 166719"/>
                <a:gd name="connsiteY26" fmla="*/ 51405 h 55573"/>
                <a:gd name="connsiteX27" fmla="*/ 38762 w 166719"/>
                <a:gd name="connsiteY27" fmla="*/ 48905 h 55573"/>
                <a:gd name="connsiteX28" fmla="*/ 43903 w 166719"/>
                <a:gd name="connsiteY28" fmla="*/ 48905 h 55573"/>
                <a:gd name="connsiteX29" fmla="*/ 43903 w 166719"/>
                <a:gd name="connsiteY29" fmla="*/ 46265 h 55573"/>
                <a:gd name="connsiteX30" fmla="*/ 46542 w 166719"/>
                <a:gd name="connsiteY30" fmla="*/ 43764 h 55573"/>
                <a:gd name="connsiteX31" fmla="*/ 49043 w 166719"/>
                <a:gd name="connsiteY31" fmla="*/ 43764 h 55573"/>
                <a:gd name="connsiteX32" fmla="*/ 51683 w 166719"/>
                <a:gd name="connsiteY32" fmla="*/ 38624 h 55573"/>
                <a:gd name="connsiteX33" fmla="*/ 54184 w 166719"/>
                <a:gd name="connsiteY33" fmla="*/ 38624 h 55573"/>
                <a:gd name="connsiteX34" fmla="*/ 54184 w 166719"/>
                <a:gd name="connsiteY34" fmla="*/ 41124 h 55573"/>
                <a:gd name="connsiteX35" fmla="*/ 56824 w 166719"/>
                <a:gd name="connsiteY35" fmla="*/ 41124 h 55573"/>
                <a:gd name="connsiteX36" fmla="*/ 59463 w 166719"/>
                <a:gd name="connsiteY36" fmla="*/ 38624 h 55573"/>
                <a:gd name="connsiteX37" fmla="*/ 59463 w 166719"/>
                <a:gd name="connsiteY37" fmla="*/ 35984 h 55573"/>
                <a:gd name="connsiteX38" fmla="*/ 64604 w 166719"/>
                <a:gd name="connsiteY38" fmla="*/ 35984 h 55573"/>
                <a:gd name="connsiteX39" fmla="*/ 67105 w 166719"/>
                <a:gd name="connsiteY39" fmla="*/ 35984 h 55573"/>
                <a:gd name="connsiteX40" fmla="*/ 67105 w 166719"/>
                <a:gd name="connsiteY40" fmla="*/ 41124 h 55573"/>
                <a:gd name="connsiteX41" fmla="*/ 67105 w 166719"/>
                <a:gd name="connsiteY41" fmla="*/ 43764 h 55573"/>
                <a:gd name="connsiteX42" fmla="*/ 61964 w 166719"/>
                <a:gd name="connsiteY42" fmla="*/ 43764 h 55573"/>
                <a:gd name="connsiteX43" fmla="*/ 61964 w 166719"/>
                <a:gd name="connsiteY43" fmla="*/ 46265 h 55573"/>
                <a:gd name="connsiteX44" fmla="*/ 67105 w 166719"/>
                <a:gd name="connsiteY44" fmla="*/ 41124 h 55573"/>
                <a:gd name="connsiteX45" fmla="*/ 69744 w 166719"/>
                <a:gd name="connsiteY45" fmla="*/ 41124 h 55573"/>
                <a:gd name="connsiteX46" fmla="*/ 74885 w 166719"/>
                <a:gd name="connsiteY46" fmla="*/ 41124 h 55573"/>
                <a:gd name="connsiteX47" fmla="*/ 74885 w 166719"/>
                <a:gd name="connsiteY47" fmla="*/ 35984 h 55573"/>
                <a:gd name="connsiteX48" fmla="*/ 77525 w 166719"/>
                <a:gd name="connsiteY48" fmla="*/ 35984 h 55573"/>
                <a:gd name="connsiteX49" fmla="*/ 77525 w 166719"/>
                <a:gd name="connsiteY49" fmla="*/ 33344 h 55573"/>
                <a:gd name="connsiteX50" fmla="*/ 80025 w 166719"/>
                <a:gd name="connsiteY50" fmla="*/ 33344 h 55573"/>
                <a:gd name="connsiteX51" fmla="*/ 82665 w 166719"/>
                <a:gd name="connsiteY51" fmla="*/ 30704 h 55573"/>
                <a:gd name="connsiteX52" fmla="*/ 80025 w 166719"/>
                <a:gd name="connsiteY52" fmla="*/ 28204 h 55573"/>
                <a:gd name="connsiteX53" fmla="*/ 82665 w 166719"/>
                <a:gd name="connsiteY53" fmla="*/ 25564 h 55573"/>
                <a:gd name="connsiteX54" fmla="*/ 82665 w 166719"/>
                <a:gd name="connsiteY54" fmla="*/ 23063 h 55573"/>
                <a:gd name="connsiteX55" fmla="*/ 82665 w 166719"/>
                <a:gd name="connsiteY55" fmla="*/ 25564 h 55573"/>
                <a:gd name="connsiteX56" fmla="*/ 85305 w 166719"/>
                <a:gd name="connsiteY56" fmla="*/ 23063 h 55573"/>
                <a:gd name="connsiteX57" fmla="*/ 85305 w 166719"/>
                <a:gd name="connsiteY57" fmla="*/ 17922 h 55573"/>
                <a:gd name="connsiteX58" fmla="*/ 87806 w 166719"/>
                <a:gd name="connsiteY58" fmla="*/ 15422 h 55573"/>
                <a:gd name="connsiteX59" fmla="*/ 92946 w 166719"/>
                <a:gd name="connsiteY59" fmla="*/ 15422 h 55573"/>
                <a:gd name="connsiteX60" fmla="*/ 98087 w 166719"/>
                <a:gd name="connsiteY60" fmla="*/ 15422 h 55573"/>
                <a:gd name="connsiteX61" fmla="*/ 100727 w 166719"/>
                <a:gd name="connsiteY61" fmla="*/ 15422 h 55573"/>
                <a:gd name="connsiteX62" fmla="*/ 103227 w 166719"/>
                <a:gd name="connsiteY62" fmla="*/ 17922 h 55573"/>
                <a:gd name="connsiteX63" fmla="*/ 108368 w 166719"/>
                <a:gd name="connsiteY63" fmla="*/ 17922 h 55573"/>
                <a:gd name="connsiteX64" fmla="*/ 108368 w 166719"/>
                <a:gd name="connsiteY64" fmla="*/ 20423 h 55573"/>
                <a:gd name="connsiteX65" fmla="*/ 113508 w 166719"/>
                <a:gd name="connsiteY65" fmla="*/ 20423 h 55573"/>
                <a:gd name="connsiteX66" fmla="*/ 116148 w 166719"/>
                <a:gd name="connsiteY66" fmla="*/ 23063 h 55573"/>
                <a:gd name="connsiteX67" fmla="*/ 118788 w 166719"/>
                <a:gd name="connsiteY67" fmla="*/ 23063 h 55573"/>
                <a:gd name="connsiteX68" fmla="*/ 123928 w 166719"/>
                <a:gd name="connsiteY68" fmla="*/ 12782 h 55573"/>
                <a:gd name="connsiteX69" fmla="*/ 126568 w 166719"/>
                <a:gd name="connsiteY69" fmla="*/ 12782 h 55573"/>
                <a:gd name="connsiteX70" fmla="*/ 129069 w 166719"/>
                <a:gd name="connsiteY70" fmla="*/ 10281 h 55573"/>
                <a:gd name="connsiteX71" fmla="*/ 134209 w 166719"/>
                <a:gd name="connsiteY71" fmla="*/ 7641 h 55573"/>
                <a:gd name="connsiteX72" fmla="*/ 136849 w 166719"/>
                <a:gd name="connsiteY72" fmla="*/ 5141 h 55573"/>
                <a:gd name="connsiteX73" fmla="*/ 139350 w 166719"/>
                <a:gd name="connsiteY73" fmla="*/ 5141 h 55573"/>
                <a:gd name="connsiteX74" fmla="*/ 136849 w 166719"/>
                <a:gd name="connsiteY74" fmla="*/ 2501 h 55573"/>
                <a:gd name="connsiteX75" fmla="*/ 139350 w 166719"/>
                <a:gd name="connsiteY75" fmla="*/ 2501 h 55573"/>
                <a:gd name="connsiteX76" fmla="*/ 139350 w 166719"/>
                <a:gd name="connsiteY76" fmla="*/ 0 h 55573"/>
                <a:gd name="connsiteX77" fmla="*/ 144490 w 166719"/>
                <a:gd name="connsiteY77" fmla="*/ 0 h 55573"/>
                <a:gd name="connsiteX78" fmla="*/ 144490 w 166719"/>
                <a:gd name="connsiteY78" fmla="*/ 2501 h 55573"/>
                <a:gd name="connsiteX79" fmla="*/ 147130 w 166719"/>
                <a:gd name="connsiteY79" fmla="*/ 2501 h 55573"/>
                <a:gd name="connsiteX80" fmla="*/ 147130 w 166719"/>
                <a:gd name="connsiteY80" fmla="*/ 7641 h 55573"/>
                <a:gd name="connsiteX81" fmla="*/ 149631 w 166719"/>
                <a:gd name="connsiteY81" fmla="*/ 5141 h 55573"/>
                <a:gd name="connsiteX82" fmla="*/ 149631 w 166719"/>
                <a:gd name="connsiteY82" fmla="*/ 10281 h 55573"/>
                <a:gd name="connsiteX83" fmla="*/ 152271 w 166719"/>
                <a:gd name="connsiteY83" fmla="*/ 10281 h 55573"/>
                <a:gd name="connsiteX84" fmla="*/ 149631 w 166719"/>
                <a:gd name="connsiteY84" fmla="*/ 12782 h 55573"/>
                <a:gd name="connsiteX85" fmla="*/ 149631 w 166719"/>
                <a:gd name="connsiteY85" fmla="*/ 15422 h 55573"/>
                <a:gd name="connsiteX86" fmla="*/ 152271 w 166719"/>
                <a:gd name="connsiteY86" fmla="*/ 15422 h 55573"/>
                <a:gd name="connsiteX87" fmla="*/ 149631 w 166719"/>
                <a:gd name="connsiteY87" fmla="*/ 15422 h 55573"/>
                <a:gd name="connsiteX88" fmla="*/ 152271 w 166719"/>
                <a:gd name="connsiteY88" fmla="*/ 15422 h 55573"/>
                <a:gd name="connsiteX89" fmla="*/ 154910 w 166719"/>
                <a:gd name="connsiteY89" fmla="*/ 12782 h 55573"/>
                <a:gd name="connsiteX90" fmla="*/ 157411 w 166719"/>
                <a:gd name="connsiteY90" fmla="*/ 12782 h 55573"/>
                <a:gd name="connsiteX91" fmla="*/ 160051 w 166719"/>
                <a:gd name="connsiteY91" fmla="*/ 7641 h 55573"/>
                <a:gd name="connsiteX92" fmla="*/ 160051 w 166719"/>
                <a:gd name="connsiteY92" fmla="*/ 10281 h 55573"/>
                <a:gd name="connsiteX93" fmla="*/ 162552 w 166719"/>
                <a:gd name="connsiteY93" fmla="*/ 10281 h 55573"/>
                <a:gd name="connsiteX94" fmla="*/ 162552 w 166719"/>
                <a:gd name="connsiteY94" fmla="*/ 12782 h 55573"/>
                <a:gd name="connsiteX95" fmla="*/ 160051 w 166719"/>
                <a:gd name="connsiteY95" fmla="*/ 15422 h 55573"/>
                <a:gd name="connsiteX96" fmla="*/ 160051 w 166719"/>
                <a:gd name="connsiteY96" fmla="*/ 17922 h 55573"/>
                <a:gd name="connsiteX97" fmla="*/ 162552 w 166719"/>
                <a:gd name="connsiteY97" fmla="*/ 20423 h 55573"/>
                <a:gd name="connsiteX98" fmla="*/ 167970 w 166719"/>
                <a:gd name="connsiteY98" fmla="*/ 20423 h 55573"/>
                <a:gd name="connsiteX99" fmla="*/ 170471 w 166719"/>
                <a:gd name="connsiteY99" fmla="*/ 20423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66719" h="55573">
                  <a:moveTo>
                    <a:pt x="0" y="51405"/>
                  </a:moveTo>
                  <a:lnTo>
                    <a:pt x="2501" y="51405"/>
                  </a:lnTo>
                  <a:lnTo>
                    <a:pt x="2501" y="48905"/>
                  </a:lnTo>
                  <a:lnTo>
                    <a:pt x="5140" y="48905"/>
                  </a:lnTo>
                  <a:lnTo>
                    <a:pt x="5140" y="51405"/>
                  </a:lnTo>
                  <a:lnTo>
                    <a:pt x="7780" y="51405"/>
                  </a:lnTo>
                  <a:lnTo>
                    <a:pt x="7780" y="54045"/>
                  </a:lnTo>
                  <a:lnTo>
                    <a:pt x="10420" y="51405"/>
                  </a:lnTo>
                  <a:lnTo>
                    <a:pt x="12921" y="51405"/>
                  </a:lnTo>
                  <a:lnTo>
                    <a:pt x="18200" y="51405"/>
                  </a:lnTo>
                  <a:lnTo>
                    <a:pt x="18200" y="54045"/>
                  </a:lnTo>
                  <a:lnTo>
                    <a:pt x="15560" y="56546"/>
                  </a:lnTo>
                  <a:lnTo>
                    <a:pt x="18200" y="59186"/>
                  </a:lnTo>
                  <a:lnTo>
                    <a:pt x="20701" y="56546"/>
                  </a:lnTo>
                  <a:lnTo>
                    <a:pt x="20701" y="54045"/>
                  </a:lnTo>
                  <a:lnTo>
                    <a:pt x="20701" y="56546"/>
                  </a:lnTo>
                  <a:lnTo>
                    <a:pt x="23341" y="56546"/>
                  </a:lnTo>
                  <a:lnTo>
                    <a:pt x="23341" y="51405"/>
                  </a:lnTo>
                  <a:lnTo>
                    <a:pt x="20701" y="51405"/>
                  </a:lnTo>
                  <a:lnTo>
                    <a:pt x="25842" y="51405"/>
                  </a:lnTo>
                  <a:lnTo>
                    <a:pt x="25842" y="48905"/>
                  </a:lnTo>
                  <a:lnTo>
                    <a:pt x="28481" y="51405"/>
                  </a:lnTo>
                  <a:lnTo>
                    <a:pt x="31121" y="48905"/>
                  </a:lnTo>
                  <a:lnTo>
                    <a:pt x="33622" y="51405"/>
                  </a:lnTo>
                  <a:lnTo>
                    <a:pt x="36262" y="48905"/>
                  </a:lnTo>
                  <a:lnTo>
                    <a:pt x="36262" y="51405"/>
                  </a:lnTo>
                  <a:lnTo>
                    <a:pt x="38762" y="51405"/>
                  </a:lnTo>
                  <a:lnTo>
                    <a:pt x="38762" y="48905"/>
                  </a:lnTo>
                  <a:lnTo>
                    <a:pt x="43903" y="48905"/>
                  </a:lnTo>
                  <a:lnTo>
                    <a:pt x="43903" y="46265"/>
                  </a:lnTo>
                  <a:lnTo>
                    <a:pt x="46542" y="43764"/>
                  </a:lnTo>
                  <a:lnTo>
                    <a:pt x="49043" y="43764"/>
                  </a:lnTo>
                  <a:lnTo>
                    <a:pt x="51683" y="38624"/>
                  </a:lnTo>
                  <a:lnTo>
                    <a:pt x="54184" y="38624"/>
                  </a:lnTo>
                  <a:lnTo>
                    <a:pt x="54184" y="41124"/>
                  </a:lnTo>
                  <a:lnTo>
                    <a:pt x="56824" y="41124"/>
                  </a:lnTo>
                  <a:lnTo>
                    <a:pt x="59463" y="38624"/>
                  </a:lnTo>
                  <a:lnTo>
                    <a:pt x="59463" y="35984"/>
                  </a:lnTo>
                  <a:lnTo>
                    <a:pt x="64604" y="35984"/>
                  </a:lnTo>
                  <a:lnTo>
                    <a:pt x="67105" y="35984"/>
                  </a:lnTo>
                  <a:lnTo>
                    <a:pt x="67105" y="41124"/>
                  </a:lnTo>
                  <a:lnTo>
                    <a:pt x="67105" y="43764"/>
                  </a:lnTo>
                  <a:lnTo>
                    <a:pt x="61964" y="43764"/>
                  </a:lnTo>
                  <a:lnTo>
                    <a:pt x="61964" y="46265"/>
                  </a:lnTo>
                  <a:lnTo>
                    <a:pt x="67105" y="41124"/>
                  </a:lnTo>
                  <a:lnTo>
                    <a:pt x="69744" y="41124"/>
                  </a:lnTo>
                  <a:lnTo>
                    <a:pt x="74885" y="41124"/>
                  </a:lnTo>
                  <a:lnTo>
                    <a:pt x="74885" y="35984"/>
                  </a:lnTo>
                  <a:lnTo>
                    <a:pt x="77525" y="35984"/>
                  </a:lnTo>
                  <a:lnTo>
                    <a:pt x="77525" y="33344"/>
                  </a:lnTo>
                  <a:lnTo>
                    <a:pt x="80025" y="33344"/>
                  </a:lnTo>
                  <a:lnTo>
                    <a:pt x="82665" y="30704"/>
                  </a:lnTo>
                  <a:lnTo>
                    <a:pt x="80025" y="28204"/>
                  </a:lnTo>
                  <a:lnTo>
                    <a:pt x="82665" y="25564"/>
                  </a:lnTo>
                  <a:lnTo>
                    <a:pt x="82665" y="23063"/>
                  </a:lnTo>
                  <a:lnTo>
                    <a:pt x="82665" y="25564"/>
                  </a:lnTo>
                  <a:lnTo>
                    <a:pt x="85305" y="23063"/>
                  </a:lnTo>
                  <a:lnTo>
                    <a:pt x="85305" y="17922"/>
                  </a:lnTo>
                  <a:lnTo>
                    <a:pt x="87806" y="15422"/>
                  </a:lnTo>
                  <a:lnTo>
                    <a:pt x="92946" y="15422"/>
                  </a:lnTo>
                  <a:lnTo>
                    <a:pt x="98087" y="15422"/>
                  </a:lnTo>
                  <a:lnTo>
                    <a:pt x="100727" y="15422"/>
                  </a:lnTo>
                  <a:lnTo>
                    <a:pt x="103227" y="17922"/>
                  </a:lnTo>
                  <a:lnTo>
                    <a:pt x="108368" y="17922"/>
                  </a:lnTo>
                  <a:lnTo>
                    <a:pt x="108368" y="20423"/>
                  </a:lnTo>
                  <a:lnTo>
                    <a:pt x="113508" y="20423"/>
                  </a:lnTo>
                  <a:lnTo>
                    <a:pt x="116148" y="23063"/>
                  </a:lnTo>
                  <a:lnTo>
                    <a:pt x="118788" y="23063"/>
                  </a:lnTo>
                  <a:lnTo>
                    <a:pt x="123928" y="12782"/>
                  </a:lnTo>
                  <a:lnTo>
                    <a:pt x="126568" y="12782"/>
                  </a:lnTo>
                  <a:lnTo>
                    <a:pt x="129069" y="10281"/>
                  </a:lnTo>
                  <a:lnTo>
                    <a:pt x="134209" y="7641"/>
                  </a:lnTo>
                  <a:lnTo>
                    <a:pt x="136849" y="5141"/>
                  </a:lnTo>
                  <a:lnTo>
                    <a:pt x="139350" y="5141"/>
                  </a:lnTo>
                  <a:lnTo>
                    <a:pt x="136849" y="2501"/>
                  </a:lnTo>
                  <a:lnTo>
                    <a:pt x="139350" y="2501"/>
                  </a:lnTo>
                  <a:lnTo>
                    <a:pt x="139350" y="0"/>
                  </a:lnTo>
                  <a:lnTo>
                    <a:pt x="144490" y="0"/>
                  </a:lnTo>
                  <a:lnTo>
                    <a:pt x="144490" y="2501"/>
                  </a:lnTo>
                  <a:lnTo>
                    <a:pt x="147130" y="2501"/>
                  </a:lnTo>
                  <a:lnTo>
                    <a:pt x="147130" y="7641"/>
                  </a:lnTo>
                  <a:lnTo>
                    <a:pt x="149631" y="5141"/>
                  </a:lnTo>
                  <a:lnTo>
                    <a:pt x="149631" y="10281"/>
                  </a:lnTo>
                  <a:lnTo>
                    <a:pt x="152271" y="10281"/>
                  </a:lnTo>
                  <a:lnTo>
                    <a:pt x="149631" y="12782"/>
                  </a:lnTo>
                  <a:lnTo>
                    <a:pt x="149631" y="15422"/>
                  </a:lnTo>
                  <a:lnTo>
                    <a:pt x="152271" y="15422"/>
                  </a:lnTo>
                  <a:lnTo>
                    <a:pt x="149631" y="15422"/>
                  </a:lnTo>
                  <a:lnTo>
                    <a:pt x="152271" y="15422"/>
                  </a:lnTo>
                  <a:lnTo>
                    <a:pt x="154910" y="12782"/>
                  </a:lnTo>
                  <a:lnTo>
                    <a:pt x="157411" y="12782"/>
                  </a:lnTo>
                  <a:lnTo>
                    <a:pt x="160051" y="7641"/>
                  </a:lnTo>
                  <a:lnTo>
                    <a:pt x="160051" y="10281"/>
                  </a:lnTo>
                  <a:lnTo>
                    <a:pt x="162552" y="10281"/>
                  </a:lnTo>
                  <a:lnTo>
                    <a:pt x="162552" y="12782"/>
                  </a:lnTo>
                  <a:lnTo>
                    <a:pt x="160051" y="15422"/>
                  </a:lnTo>
                  <a:lnTo>
                    <a:pt x="160051" y="17922"/>
                  </a:lnTo>
                  <a:lnTo>
                    <a:pt x="162552" y="20423"/>
                  </a:lnTo>
                  <a:lnTo>
                    <a:pt x="167970" y="20423"/>
                  </a:lnTo>
                  <a:lnTo>
                    <a:pt x="170471" y="2042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F8E36F69-7868-47FA-AF8D-0C84A4AFCF35}"/>
                </a:ext>
              </a:extLst>
            </p:cNvPr>
            <p:cNvSpPr/>
            <p:nvPr/>
          </p:nvSpPr>
          <p:spPr>
            <a:xfrm>
              <a:off x="9016986" y="3351216"/>
              <a:ext cx="41680" cy="13893"/>
            </a:xfrm>
            <a:custGeom>
              <a:avLst/>
              <a:gdLst>
                <a:gd name="connsiteX0" fmla="*/ 2501 w 41679"/>
                <a:gd name="connsiteY0" fmla="*/ 15283 h 13893"/>
                <a:gd name="connsiteX1" fmla="*/ 0 w 41679"/>
                <a:gd name="connsiteY1" fmla="*/ 12782 h 13893"/>
                <a:gd name="connsiteX2" fmla="*/ 5140 w 41679"/>
                <a:gd name="connsiteY2" fmla="*/ 12782 h 13893"/>
                <a:gd name="connsiteX3" fmla="*/ 7641 w 41679"/>
                <a:gd name="connsiteY3" fmla="*/ 12782 h 13893"/>
                <a:gd name="connsiteX4" fmla="*/ 7641 w 41679"/>
                <a:gd name="connsiteY4" fmla="*/ 15283 h 13893"/>
                <a:gd name="connsiteX5" fmla="*/ 10281 w 41679"/>
                <a:gd name="connsiteY5" fmla="*/ 17922 h 13893"/>
                <a:gd name="connsiteX6" fmla="*/ 12782 w 41679"/>
                <a:gd name="connsiteY6" fmla="*/ 17922 h 13893"/>
                <a:gd name="connsiteX7" fmla="*/ 12782 w 41679"/>
                <a:gd name="connsiteY7" fmla="*/ 15283 h 13893"/>
                <a:gd name="connsiteX8" fmla="*/ 15422 w 41679"/>
                <a:gd name="connsiteY8" fmla="*/ 15283 h 13893"/>
                <a:gd name="connsiteX9" fmla="*/ 12782 w 41679"/>
                <a:gd name="connsiteY9" fmla="*/ 12782 h 13893"/>
                <a:gd name="connsiteX10" fmla="*/ 15422 w 41679"/>
                <a:gd name="connsiteY10" fmla="*/ 10281 h 13893"/>
                <a:gd name="connsiteX11" fmla="*/ 17922 w 41679"/>
                <a:gd name="connsiteY11" fmla="*/ 12782 h 13893"/>
                <a:gd name="connsiteX12" fmla="*/ 17922 w 41679"/>
                <a:gd name="connsiteY12" fmla="*/ 10281 h 13893"/>
                <a:gd name="connsiteX13" fmla="*/ 20562 w 41679"/>
                <a:gd name="connsiteY13" fmla="*/ 10281 h 13893"/>
                <a:gd name="connsiteX14" fmla="*/ 17922 w 41679"/>
                <a:gd name="connsiteY14" fmla="*/ 5140 h 13893"/>
                <a:gd name="connsiteX15" fmla="*/ 17922 w 41679"/>
                <a:gd name="connsiteY15" fmla="*/ 2501 h 13893"/>
                <a:gd name="connsiteX16" fmla="*/ 20562 w 41679"/>
                <a:gd name="connsiteY16" fmla="*/ 2501 h 13893"/>
                <a:gd name="connsiteX17" fmla="*/ 23063 w 41679"/>
                <a:gd name="connsiteY17" fmla="*/ 5140 h 13893"/>
                <a:gd name="connsiteX18" fmla="*/ 23063 w 41679"/>
                <a:gd name="connsiteY18" fmla="*/ 2501 h 13893"/>
                <a:gd name="connsiteX19" fmla="*/ 25703 w 41679"/>
                <a:gd name="connsiteY19" fmla="*/ 0 h 13893"/>
                <a:gd name="connsiteX20" fmla="*/ 28342 w 41679"/>
                <a:gd name="connsiteY20" fmla="*/ 0 h 13893"/>
                <a:gd name="connsiteX21" fmla="*/ 30843 w 41679"/>
                <a:gd name="connsiteY21" fmla="*/ 2501 h 13893"/>
                <a:gd name="connsiteX22" fmla="*/ 30843 w 41679"/>
                <a:gd name="connsiteY22" fmla="*/ 0 h 13893"/>
                <a:gd name="connsiteX23" fmla="*/ 33483 w 41679"/>
                <a:gd name="connsiteY23" fmla="*/ 5140 h 13893"/>
                <a:gd name="connsiteX24" fmla="*/ 33483 w 41679"/>
                <a:gd name="connsiteY24" fmla="*/ 2501 h 13893"/>
                <a:gd name="connsiteX25" fmla="*/ 38623 w 41679"/>
                <a:gd name="connsiteY25" fmla="*/ 7641 h 13893"/>
                <a:gd name="connsiteX26" fmla="*/ 36123 w 41679"/>
                <a:gd name="connsiteY26" fmla="*/ 12782 h 13893"/>
                <a:gd name="connsiteX27" fmla="*/ 38623 w 41679"/>
                <a:gd name="connsiteY27" fmla="*/ 15283 h 13893"/>
                <a:gd name="connsiteX28" fmla="*/ 38623 w 41679"/>
                <a:gd name="connsiteY28" fmla="*/ 17922 h 13893"/>
                <a:gd name="connsiteX29" fmla="*/ 48905 w 41679"/>
                <a:gd name="connsiteY29" fmla="*/ 12782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679" h="13893">
                  <a:moveTo>
                    <a:pt x="2501" y="15283"/>
                  </a:moveTo>
                  <a:lnTo>
                    <a:pt x="0" y="12782"/>
                  </a:lnTo>
                  <a:lnTo>
                    <a:pt x="5140" y="12782"/>
                  </a:lnTo>
                  <a:lnTo>
                    <a:pt x="7641" y="12782"/>
                  </a:lnTo>
                  <a:lnTo>
                    <a:pt x="7641" y="15283"/>
                  </a:lnTo>
                  <a:lnTo>
                    <a:pt x="10281" y="17922"/>
                  </a:lnTo>
                  <a:lnTo>
                    <a:pt x="12782" y="17922"/>
                  </a:lnTo>
                  <a:lnTo>
                    <a:pt x="12782" y="15283"/>
                  </a:lnTo>
                  <a:lnTo>
                    <a:pt x="15422" y="15283"/>
                  </a:lnTo>
                  <a:lnTo>
                    <a:pt x="12782" y="12782"/>
                  </a:lnTo>
                  <a:lnTo>
                    <a:pt x="15422" y="10281"/>
                  </a:lnTo>
                  <a:lnTo>
                    <a:pt x="17922" y="12782"/>
                  </a:lnTo>
                  <a:lnTo>
                    <a:pt x="17922" y="10281"/>
                  </a:lnTo>
                  <a:lnTo>
                    <a:pt x="20562" y="10281"/>
                  </a:lnTo>
                  <a:lnTo>
                    <a:pt x="17922" y="5140"/>
                  </a:lnTo>
                  <a:lnTo>
                    <a:pt x="17922" y="2501"/>
                  </a:lnTo>
                  <a:lnTo>
                    <a:pt x="20562" y="2501"/>
                  </a:lnTo>
                  <a:lnTo>
                    <a:pt x="23063" y="5140"/>
                  </a:lnTo>
                  <a:lnTo>
                    <a:pt x="23063" y="2501"/>
                  </a:lnTo>
                  <a:lnTo>
                    <a:pt x="25703" y="0"/>
                  </a:lnTo>
                  <a:lnTo>
                    <a:pt x="28342" y="0"/>
                  </a:lnTo>
                  <a:lnTo>
                    <a:pt x="30843" y="2501"/>
                  </a:lnTo>
                  <a:lnTo>
                    <a:pt x="30843" y="0"/>
                  </a:lnTo>
                  <a:lnTo>
                    <a:pt x="33483" y="5140"/>
                  </a:lnTo>
                  <a:lnTo>
                    <a:pt x="33483" y="2501"/>
                  </a:lnTo>
                  <a:lnTo>
                    <a:pt x="38623" y="7641"/>
                  </a:lnTo>
                  <a:lnTo>
                    <a:pt x="36123" y="12782"/>
                  </a:lnTo>
                  <a:lnTo>
                    <a:pt x="38623" y="15283"/>
                  </a:lnTo>
                  <a:lnTo>
                    <a:pt x="38623" y="17922"/>
                  </a:lnTo>
                  <a:lnTo>
                    <a:pt x="48905" y="1278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A5678E75-8463-4C40-9423-D68F4D5E0C1D}"/>
                </a:ext>
              </a:extLst>
            </p:cNvPr>
            <p:cNvSpPr/>
            <p:nvPr/>
          </p:nvSpPr>
          <p:spPr>
            <a:xfrm>
              <a:off x="8234514" y="3394980"/>
              <a:ext cx="125040" cy="125040"/>
            </a:xfrm>
            <a:custGeom>
              <a:avLst/>
              <a:gdLst>
                <a:gd name="connsiteX0" fmla="*/ 0 w 125039"/>
                <a:gd name="connsiteY0" fmla="*/ 5141 h 125039"/>
                <a:gd name="connsiteX1" fmla="*/ 2501 w 125039"/>
                <a:gd name="connsiteY1" fmla="*/ 5141 h 125039"/>
                <a:gd name="connsiteX2" fmla="*/ 7919 w 125039"/>
                <a:gd name="connsiteY2" fmla="*/ 2501 h 125039"/>
                <a:gd name="connsiteX3" fmla="*/ 13060 w 125039"/>
                <a:gd name="connsiteY3" fmla="*/ 2501 h 125039"/>
                <a:gd name="connsiteX4" fmla="*/ 18200 w 125039"/>
                <a:gd name="connsiteY4" fmla="*/ 5141 h 125039"/>
                <a:gd name="connsiteX5" fmla="*/ 18200 w 125039"/>
                <a:gd name="connsiteY5" fmla="*/ 2501 h 125039"/>
                <a:gd name="connsiteX6" fmla="*/ 20701 w 125039"/>
                <a:gd name="connsiteY6" fmla="*/ 2501 h 125039"/>
                <a:gd name="connsiteX7" fmla="*/ 20701 w 125039"/>
                <a:gd name="connsiteY7" fmla="*/ 0 h 125039"/>
                <a:gd name="connsiteX8" fmla="*/ 23341 w 125039"/>
                <a:gd name="connsiteY8" fmla="*/ 0 h 125039"/>
                <a:gd name="connsiteX9" fmla="*/ 25842 w 125039"/>
                <a:gd name="connsiteY9" fmla="*/ 2501 h 125039"/>
                <a:gd name="connsiteX10" fmla="*/ 30982 w 125039"/>
                <a:gd name="connsiteY10" fmla="*/ 2501 h 125039"/>
                <a:gd name="connsiteX11" fmla="*/ 33622 w 125039"/>
                <a:gd name="connsiteY11" fmla="*/ 2501 h 125039"/>
                <a:gd name="connsiteX12" fmla="*/ 38762 w 125039"/>
                <a:gd name="connsiteY12" fmla="*/ 2501 h 125039"/>
                <a:gd name="connsiteX13" fmla="*/ 38762 w 125039"/>
                <a:gd name="connsiteY13" fmla="*/ 5141 h 125039"/>
                <a:gd name="connsiteX14" fmla="*/ 41402 w 125039"/>
                <a:gd name="connsiteY14" fmla="*/ 5141 h 125039"/>
                <a:gd name="connsiteX15" fmla="*/ 38762 w 125039"/>
                <a:gd name="connsiteY15" fmla="*/ 5141 h 125039"/>
                <a:gd name="connsiteX16" fmla="*/ 41402 w 125039"/>
                <a:gd name="connsiteY16" fmla="*/ 7641 h 125039"/>
                <a:gd name="connsiteX17" fmla="*/ 41402 w 125039"/>
                <a:gd name="connsiteY17" fmla="*/ 12782 h 125039"/>
                <a:gd name="connsiteX18" fmla="*/ 44042 w 125039"/>
                <a:gd name="connsiteY18" fmla="*/ 12782 h 125039"/>
                <a:gd name="connsiteX19" fmla="*/ 49182 w 125039"/>
                <a:gd name="connsiteY19" fmla="*/ 7641 h 125039"/>
                <a:gd name="connsiteX20" fmla="*/ 54323 w 125039"/>
                <a:gd name="connsiteY20" fmla="*/ 7641 h 125039"/>
                <a:gd name="connsiteX21" fmla="*/ 59463 w 125039"/>
                <a:gd name="connsiteY21" fmla="*/ 12782 h 125039"/>
                <a:gd name="connsiteX22" fmla="*/ 62103 w 125039"/>
                <a:gd name="connsiteY22" fmla="*/ 12782 h 125039"/>
                <a:gd name="connsiteX23" fmla="*/ 64604 w 125039"/>
                <a:gd name="connsiteY23" fmla="*/ 17922 h 125039"/>
                <a:gd name="connsiteX24" fmla="*/ 69744 w 125039"/>
                <a:gd name="connsiteY24" fmla="*/ 20423 h 125039"/>
                <a:gd name="connsiteX25" fmla="*/ 74885 w 125039"/>
                <a:gd name="connsiteY25" fmla="*/ 15422 h 125039"/>
                <a:gd name="connsiteX26" fmla="*/ 77525 w 125039"/>
                <a:gd name="connsiteY26" fmla="*/ 15422 h 125039"/>
                <a:gd name="connsiteX27" fmla="*/ 77525 w 125039"/>
                <a:gd name="connsiteY27" fmla="*/ 17922 h 125039"/>
                <a:gd name="connsiteX28" fmla="*/ 74885 w 125039"/>
                <a:gd name="connsiteY28" fmla="*/ 17922 h 125039"/>
                <a:gd name="connsiteX29" fmla="*/ 74885 w 125039"/>
                <a:gd name="connsiteY29" fmla="*/ 20423 h 125039"/>
                <a:gd name="connsiteX30" fmla="*/ 80026 w 125039"/>
                <a:gd name="connsiteY30" fmla="*/ 23063 h 125039"/>
                <a:gd name="connsiteX31" fmla="*/ 82665 w 125039"/>
                <a:gd name="connsiteY31" fmla="*/ 23063 h 125039"/>
                <a:gd name="connsiteX32" fmla="*/ 85166 w 125039"/>
                <a:gd name="connsiteY32" fmla="*/ 25564 h 125039"/>
                <a:gd name="connsiteX33" fmla="*/ 80026 w 125039"/>
                <a:gd name="connsiteY33" fmla="*/ 30704 h 125039"/>
                <a:gd name="connsiteX34" fmla="*/ 82665 w 125039"/>
                <a:gd name="connsiteY34" fmla="*/ 30704 h 125039"/>
                <a:gd name="connsiteX35" fmla="*/ 77525 w 125039"/>
                <a:gd name="connsiteY35" fmla="*/ 30704 h 125039"/>
                <a:gd name="connsiteX36" fmla="*/ 74885 w 125039"/>
                <a:gd name="connsiteY36" fmla="*/ 30704 h 125039"/>
                <a:gd name="connsiteX37" fmla="*/ 72384 w 125039"/>
                <a:gd name="connsiteY37" fmla="*/ 28203 h 125039"/>
                <a:gd name="connsiteX38" fmla="*/ 72384 w 125039"/>
                <a:gd name="connsiteY38" fmla="*/ 30704 h 125039"/>
                <a:gd name="connsiteX39" fmla="*/ 69744 w 125039"/>
                <a:gd name="connsiteY39" fmla="*/ 28203 h 125039"/>
                <a:gd name="connsiteX40" fmla="*/ 69744 w 125039"/>
                <a:gd name="connsiteY40" fmla="*/ 25564 h 125039"/>
                <a:gd name="connsiteX41" fmla="*/ 69744 w 125039"/>
                <a:gd name="connsiteY41" fmla="*/ 28203 h 125039"/>
                <a:gd name="connsiteX42" fmla="*/ 67244 w 125039"/>
                <a:gd name="connsiteY42" fmla="*/ 28203 h 125039"/>
                <a:gd name="connsiteX43" fmla="*/ 67244 w 125039"/>
                <a:gd name="connsiteY43" fmla="*/ 33344 h 125039"/>
                <a:gd name="connsiteX44" fmla="*/ 64604 w 125039"/>
                <a:gd name="connsiteY44" fmla="*/ 33344 h 125039"/>
                <a:gd name="connsiteX45" fmla="*/ 64604 w 125039"/>
                <a:gd name="connsiteY45" fmla="*/ 38485 h 125039"/>
                <a:gd name="connsiteX46" fmla="*/ 69744 w 125039"/>
                <a:gd name="connsiteY46" fmla="*/ 38485 h 125039"/>
                <a:gd name="connsiteX47" fmla="*/ 69744 w 125039"/>
                <a:gd name="connsiteY47" fmla="*/ 43625 h 125039"/>
                <a:gd name="connsiteX48" fmla="*/ 72384 w 125039"/>
                <a:gd name="connsiteY48" fmla="*/ 46265 h 125039"/>
                <a:gd name="connsiteX49" fmla="*/ 72384 w 125039"/>
                <a:gd name="connsiteY49" fmla="*/ 48766 h 125039"/>
                <a:gd name="connsiteX50" fmla="*/ 69744 w 125039"/>
                <a:gd name="connsiteY50" fmla="*/ 48766 h 125039"/>
                <a:gd name="connsiteX51" fmla="*/ 69744 w 125039"/>
                <a:gd name="connsiteY51" fmla="*/ 51266 h 125039"/>
                <a:gd name="connsiteX52" fmla="*/ 72384 w 125039"/>
                <a:gd name="connsiteY52" fmla="*/ 53906 h 125039"/>
                <a:gd name="connsiteX53" fmla="*/ 74885 w 125039"/>
                <a:gd name="connsiteY53" fmla="*/ 53906 h 125039"/>
                <a:gd name="connsiteX54" fmla="*/ 74885 w 125039"/>
                <a:gd name="connsiteY54" fmla="*/ 51266 h 125039"/>
                <a:gd name="connsiteX55" fmla="*/ 77525 w 125039"/>
                <a:gd name="connsiteY55" fmla="*/ 53906 h 125039"/>
                <a:gd name="connsiteX56" fmla="*/ 77525 w 125039"/>
                <a:gd name="connsiteY56" fmla="*/ 56407 h 125039"/>
                <a:gd name="connsiteX57" fmla="*/ 80026 w 125039"/>
                <a:gd name="connsiteY57" fmla="*/ 56407 h 125039"/>
                <a:gd name="connsiteX58" fmla="*/ 82665 w 125039"/>
                <a:gd name="connsiteY58" fmla="*/ 59047 h 125039"/>
                <a:gd name="connsiteX59" fmla="*/ 87806 w 125039"/>
                <a:gd name="connsiteY59" fmla="*/ 59047 h 125039"/>
                <a:gd name="connsiteX60" fmla="*/ 87806 w 125039"/>
                <a:gd name="connsiteY60" fmla="*/ 64187 h 125039"/>
                <a:gd name="connsiteX61" fmla="*/ 87806 w 125039"/>
                <a:gd name="connsiteY61" fmla="*/ 61547 h 125039"/>
                <a:gd name="connsiteX62" fmla="*/ 85166 w 125039"/>
                <a:gd name="connsiteY62" fmla="*/ 61547 h 125039"/>
                <a:gd name="connsiteX63" fmla="*/ 82665 w 125039"/>
                <a:gd name="connsiteY63" fmla="*/ 64187 h 125039"/>
                <a:gd name="connsiteX64" fmla="*/ 85166 w 125039"/>
                <a:gd name="connsiteY64" fmla="*/ 64187 h 125039"/>
                <a:gd name="connsiteX65" fmla="*/ 82665 w 125039"/>
                <a:gd name="connsiteY65" fmla="*/ 66688 h 125039"/>
                <a:gd name="connsiteX66" fmla="*/ 85166 w 125039"/>
                <a:gd name="connsiteY66" fmla="*/ 66688 h 125039"/>
                <a:gd name="connsiteX67" fmla="*/ 82665 w 125039"/>
                <a:gd name="connsiteY67" fmla="*/ 71828 h 125039"/>
                <a:gd name="connsiteX68" fmla="*/ 82665 w 125039"/>
                <a:gd name="connsiteY68" fmla="*/ 69328 h 125039"/>
                <a:gd name="connsiteX69" fmla="*/ 82665 w 125039"/>
                <a:gd name="connsiteY69" fmla="*/ 71828 h 125039"/>
                <a:gd name="connsiteX70" fmla="*/ 85166 w 125039"/>
                <a:gd name="connsiteY70" fmla="*/ 71828 h 125039"/>
                <a:gd name="connsiteX71" fmla="*/ 85166 w 125039"/>
                <a:gd name="connsiteY71" fmla="*/ 76969 h 125039"/>
                <a:gd name="connsiteX72" fmla="*/ 87806 w 125039"/>
                <a:gd name="connsiteY72" fmla="*/ 76969 h 125039"/>
                <a:gd name="connsiteX73" fmla="*/ 87806 w 125039"/>
                <a:gd name="connsiteY73" fmla="*/ 79609 h 125039"/>
                <a:gd name="connsiteX74" fmla="*/ 85166 w 125039"/>
                <a:gd name="connsiteY74" fmla="*/ 82110 h 125039"/>
                <a:gd name="connsiteX75" fmla="*/ 90445 w 125039"/>
                <a:gd name="connsiteY75" fmla="*/ 82110 h 125039"/>
                <a:gd name="connsiteX76" fmla="*/ 90445 w 125039"/>
                <a:gd name="connsiteY76" fmla="*/ 84749 h 125039"/>
                <a:gd name="connsiteX77" fmla="*/ 95586 w 125039"/>
                <a:gd name="connsiteY77" fmla="*/ 89751 h 125039"/>
                <a:gd name="connsiteX78" fmla="*/ 98226 w 125039"/>
                <a:gd name="connsiteY78" fmla="*/ 92391 h 125039"/>
                <a:gd name="connsiteX79" fmla="*/ 92946 w 125039"/>
                <a:gd name="connsiteY79" fmla="*/ 97531 h 125039"/>
                <a:gd name="connsiteX80" fmla="*/ 95586 w 125039"/>
                <a:gd name="connsiteY80" fmla="*/ 100032 h 125039"/>
                <a:gd name="connsiteX81" fmla="*/ 95586 w 125039"/>
                <a:gd name="connsiteY81" fmla="*/ 105172 h 125039"/>
                <a:gd name="connsiteX82" fmla="*/ 98226 w 125039"/>
                <a:gd name="connsiteY82" fmla="*/ 105172 h 125039"/>
                <a:gd name="connsiteX83" fmla="*/ 98226 w 125039"/>
                <a:gd name="connsiteY83" fmla="*/ 110313 h 125039"/>
                <a:gd name="connsiteX84" fmla="*/ 95586 w 125039"/>
                <a:gd name="connsiteY84" fmla="*/ 112953 h 125039"/>
                <a:gd name="connsiteX85" fmla="*/ 98226 w 125039"/>
                <a:gd name="connsiteY85" fmla="*/ 112953 h 125039"/>
                <a:gd name="connsiteX86" fmla="*/ 98226 w 125039"/>
                <a:gd name="connsiteY86" fmla="*/ 115453 h 125039"/>
                <a:gd name="connsiteX87" fmla="*/ 98226 w 125039"/>
                <a:gd name="connsiteY87" fmla="*/ 120594 h 125039"/>
                <a:gd name="connsiteX88" fmla="*/ 100727 w 125039"/>
                <a:gd name="connsiteY88" fmla="*/ 120594 h 125039"/>
                <a:gd name="connsiteX89" fmla="*/ 100727 w 125039"/>
                <a:gd name="connsiteY89" fmla="*/ 123234 h 125039"/>
                <a:gd name="connsiteX90" fmla="*/ 105867 w 125039"/>
                <a:gd name="connsiteY90" fmla="*/ 125734 h 125039"/>
                <a:gd name="connsiteX91" fmla="*/ 108507 w 125039"/>
                <a:gd name="connsiteY91" fmla="*/ 123234 h 125039"/>
                <a:gd name="connsiteX92" fmla="*/ 111008 w 125039"/>
                <a:gd name="connsiteY92" fmla="*/ 123234 h 125039"/>
                <a:gd name="connsiteX93" fmla="*/ 113647 w 125039"/>
                <a:gd name="connsiteY93" fmla="*/ 125734 h 125039"/>
                <a:gd name="connsiteX94" fmla="*/ 108507 w 125039"/>
                <a:gd name="connsiteY94" fmla="*/ 125734 h 125039"/>
                <a:gd name="connsiteX95" fmla="*/ 105867 w 125039"/>
                <a:gd name="connsiteY95" fmla="*/ 128374 h 125039"/>
                <a:gd name="connsiteX96" fmla="*/ 116148 w 125039"/>
                <a:gd name="connsiteY96" fmla="*/ 128374 h 125039"/>
                <a:gd name="connsiteX97" fmla="*/ 118788 w 125039"/>
                <a:gd name="connsiteY97" fmla="*/ 125734 h 125039"/>
                <a:gd name="connsiteX98" fmla="*/ 123928 w 125039"/>
                <a:gd name="connsiteY98" fmla="*/ 125734 h 125039"/>
                <a:gd name="connsiteX99" fmla="*/ 126429 w 125039"/>
                <a:gd name="connsiteY99" fmla="*/ 125734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125039">
                  <a:moveTo>
                    <a:pt x="0" y="5141"/>
                  </a:moveTo>
                  <a:lnTo>
                    <a:pt x="2501" y="5141"/>
                  </a:lnTo>
                  <a:lnTo>
                    <a:pt x="7919" y="2501"/>
                  </a:lnTo>
                  <a:lnTo>
                    <a:pt x="13060" y="2501"/>
                  </a:lnTo>
                  <a:lnTo>
                    <a:pt x="18200" y="5141"/>
                  </a:lnTo>
                  <a:lnTo>
                    <a:pt x="18200" y="2501"/>
                  </a:lnTo>
                  <a:lnTo>
                    <a:pt x="20701" y="2501"/>
                  </a:lnTo>
                  <a:lnTo>
                    <a:pt x="20701" y="0"/>
                  </a:lnTo>
                  <a:lnTo>
                    <a:pt x="23341" y="0"/>
                  </a:lnTo>
                  <a:lnTo>
                    <a:pt x="25842" y="2501"/>
                  </a:lnTo>
                  <a:lnTo>
                    <a:pt x="30982" y="2501"/>
                  </a:lnTo>
                  <a:lnTo>
                    <a:pt x="33622" y="2501"/>
                  </a:lnTo>
                  <a:lnTo>
                    <a:pt x="38762" y="2501"/>
                  </a:lnTo>
                  <a:lnTo>
                    <a:pt x="38762" y="5141"/>
                  </a:lnTo>
                  <a:lnTo>
                    <a:pt x="41402" y="5141"/>
                  </a:lnTo>
                  <a:lnTo>
                    <a:pt x="38762" y="5141"/>
                  </a:lnTo>
                  <a:lnTo>
                    <a:pt x="41402" y="7641"/>
                  </a:lnTo>
                  <a:lnTo>
                    <a:pt x="41402" y="12782"/>
                  </a:lnTo>
                  <a:lnTo>
                    <a:pt x="44042" y="12782"/>
                  </a:lnTo>
                  <a:lnTo>
                    <a:pt x="49182" y="7641"/>
                  </a:lnTo>
                  <a:lnTo>
                    <a:pt x="54323" y="7641"/>
                  </a:lnTo>
                  <a:lnTo>
                    <a:pt x="59463" y="12782"/>
                  </a:lnTo>
                  <a:lnTo>
                    <a:pt x="62103" y="12782"/>
                  </a:lnTo>
                  <a:lnTo>
                    <a:pt x="64604" y="17922"/>
                  </a:lnTo>
                  <a:lnTo>
                    <a:pt x="69744" y="20423"/>
                  </a:lnTo>
                  <a:lnTo>
                    <a:pt x="74885" y="15422"/>
                  </a:lnTo>
                  <a:lnTo>
                    <a:pt x="77525" y="15422"/>
                  </a:lnTo>
                  <a:lnTo>
                    <a:pt x="77525" y="17922"/>
                  </a:lnTo>
                  <a:lnTo>
                    <a:pt x="74885" y="17922"/>
                  </a:lnTo>
                  <a:lnTo>
                    <a:pt x="74885" y="20423"/>
                  </a:lnTo>
                  <a:lnTo>
                    <a:pt x="80026" y="23063"/>
                  </a:lnTo>
                  <a:lnTo>
                    <a:pt x="82665" y="23063"/>
                  </a:lnTo>
                  <a:lnTo>
                    <a:pt x="85166" y="25564"/>
                  </a:lnTo>
                  <a:lnTo>
                    <a:pt x="80026" y="30704"/>
                  </a:lnTo>
                  <a:lnTo>
                    <a:pt x="82665" y="30704"/>
                  </a:lnTo>
                  <a:lnTo>
                    <a:pt x="77525" y="30704"/>
                  </a:lnTo>
                  <a:lnTo>
                    <a:pt x="74885" y="30704"/>
                  </a:lnTo>
                  <a:lnTo>
                    <a:pt x="72384" y="28203"/>
                  </a:lnTo>
                  <a:lnTo>
                    <a:pt x="72384" y="30704"/>
                  </a:lnTo>
                  <a:lnTo>
                    <a:pt x="69744" y="28203"/>
                  </a:lnTo>
                  <a:lnTo>
                    <a:pt x="69744" y="25564"/>
                  </a:lnTo>
                  <a:lnTo>
                    <a:pt x="69744" y="28203"/>
                  </a:lnTo>
                  <a:lnTo>
                    <a:pt x="67244" y="28203"/>
                  </a:lnTo>
                  <a:lnTo>
                    <a:pt x="67244" y="33344"/>
                  </a:lnTo>
                  <a:lnTo>
                    <a:pt x="64604" y="33344"/>
                  </a:lnTo>
                  <a:lnTo>
                    <a:pt x="64604" y="38485"/>
                  </a:lnTo>
                  <a:lnTo>
                    <a:pt x="69744" y="38485"/>
                  </a:lnTo>
                  <a:lnTo>
                    <a:pt x="69744" y="43625"/>
                  </a:lnTo>
                  <a:lnTo>
                    <a:pt x="72384" y="46265"/>
                  </a:lnTo>
                  <a:lnTo>
                    <a:pt x="72384" y="48766"/>
                  </a:lnTo>
                  <a:lnTo>
                    <a:pt x="69744" y="48766"/>
                  </a:lnTo>
                  <a:lnTo>
                    <a:pt x="69744" y="51266"/>
                  </a:lnTo>
                  <a:lnTo>
                    <a:pt x="72384" y="53906"/>
                  </a:lnTo>
                  <a:lnTo>
                    <a:pt x="74885" y="53906"/>
                  </a:lnTo>
                  <a:lnTo>
                    <a:pt x="74885" y="51266"/>
                  </a:lnTo>
                  <a:lnTo>
                    <a:pt x="77525" y="53906"/>
                  </a:lnTo>
                  <a:lnTo>
                    <a:pt x="77525" y="56407"/>
                  </a:lnTo>
                  <a:lnTo>
                    <a:pt x="80026" y="56407"/>
                  </a:lnTo>
                  <a:lnTo>
                    <a:pt x="82665" y="59047"/>
                  </a:lnTo>
                  <a:lnTo>
                    <a:pt x="87806" y="59047"/>
                  </a:lnTo>
                  <a:lnTo>
                    <a:pt x="87806" y="64187"/>
                  </a:lnTo>
                  <a:lnTo>
                    <a:pt x="87806" y="61547"/>
                  </a:lnTo>
                  <a:lnTo>
                    <a:pt x="85166" y="61547"/>
                  </a:lnTo>
                  <a:lnTo>
                    <a:pt x="82665" y="64187"/>
                  </a:lnTo>
                  <a:lnTo>
                    <a:pt x="85166" y="64187"/>
                  </a:lnTo>
                  <a:lnTo>
                    <a:pt x="82665" y="66688"/>
                  </a:lnTo>
                  <a:lnTo>
                    <a:pt x="85166" y="66688"/>
                  </a:lnTo>
                  <a:lnTo>
                    <a:pt x="82665" y="71828"/>
                  </a:lnTo>
                  <a:lnTo>
                    <a:pt x="82665" y="69328"/>
                  </a:lnTo>
                  <a:lnTo>
                    <a:pt x="82665" y="71828"/>
                  </a:lnTo>
                  <a:lnTo>
                    <a:pt x="85166" y="71828"/>
                  </a:lnTo>
                  <a:lnTo>
                    <a:pt x="85166" y="76969"/>
                  </a:lnTo>
                  <a:lnTo>
                    <a:pt x="87806" y="76969"/>
                  </a:lnTo>
                  <a:lnTo>
                    <a:pt x="87806" y="79609"/>
                  </a:lnTo>
                  <a:lnTo>
                    <a:pt x="85166" y="82110"/>
                  </a:lnTo>
                  <a:lnTo>
                    <a:pt x="90445" y="82110"/>
                  </a:lnTo>
                  <a:lnTo>
                    <a:pt x="90445" y="84749"/>
                  </a:lnTo>
                  <a:lnTo>
                    <a:pt x="95586" y="89751"/>
                  </a:lnTo>
                  <a:lnTo>
                    <a:pt x="98226" y="92391"/>
                  </a:lnTo>
                  <a:lnTo>
                    <a:pt x="92946" y="97531"/>
                  </a:lnTo>
                  <a:lnTo>
                    <a:pt x="95586" y="100032"/>
                  </a:lnTo>
                  <a:lnTo>
                    <a:pt x="95586" y="105172"/>
                  </a:lnTo>
                  <a:lnTo>
                    <a:pt x="98226" y="105172"/>
                  </a:lnTo>
                  <a:lnTo>
                    <a:pt x="98226" y="110313"/>
                  </a:lnTo>
                  <a:lnTo>
                    <a:pt x="95586" y="112953"/>
                  </a:lnTo>
                  <a:lnTo>
                    <a:pt x="98226" y="112953"/>
                  </a:lnTo>
                  <a:lnTo>
                    <a:pt x="98226" y="115453"/>
                  </a:lnTo>
                  <a:lnTo>
                    <a:pt x="98226" y="120594"/>
                  </a:lnTo>
                  <a:lnTo>
                    <a:pt x="100727" y="120594"/>
                  </a:lnTo>
                  <a:lnTo>
                    <a:pt x="100727" y="123234"/>
                  </a:lnTo>
                  <a:lnTo>
                    <a:pt x="105867" y="125734"/>
                  </a:lnTo>
                  <a:lnTo>
                    <a:pt x="108507" y="123234"/>
                  </a:lnTo>
                  <a:lnTo>
                    <a:pt x="111008" y="123234"/>
                  </a:lnTo>
                  <a:lnTo>
                    <a:pt x="113647" y="125734"/>
                  </a:lnTo>
                  <a:lnTo>
                    <a:pt x="108507" y="125734"/>
                  </a:lnTo>
                  <a:lnTo>
                    <a:pt x="105867" y="128374"/>
                  </a:lnTo>
                  <a:lnTo>
                    <a:pt x="116148" y="128374"/>
                  </a:lnTo>
                  <a:lnTo>
                    <a:pt x="118788" y="125734"/>
                  </a:lnTo>
                  <a:lnTo>
                    <a:pt x="123928" y="125734"/>
                  </a:lnTo>
                  <a:lnTo>
                    <a:pt x="126429" y="12573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A360B728-EB2E-494F-8975-D48D62EFA0D0}"/>
                </a:ext>
              </a:extLst>
            </p:cNvPr>
            <p:cNvSpPr/>
            <p:nvPr/>
          </p:nvSpPr>
          <p:spPr>
            <a:xfrm>
              <a:off x="8358443" y="3515574"/>
              <a:ext cx="152826" cy="97253"/>
            </a:xfrm>
            <a:custGeom>
              <a:avLst/>
              <a:gdLst>
                <a:gd name="connsiteX0" fmla="*/ 2501 w 152826"/>
                <a:gd name="connsiteY0" fmla="*/ 5140 h 97253"/>
                <a:gd name="connsiteX1" fmla="*/ 0 w 152826"/>
                <a:gd name="connsiteY1" fmla="*/ 2640 h 97253"/>
                <a:gd name="connsiteX2" fmla="*/ 2501 w 152826"/>
                <a:gd name="connsiteY2" fmla="*/ 2640 h 97253"/>
                <a:gd name="connsiteX3" fmla="*/ 5140 w 152826"/>
                <a:gd name="connsiteY3" fmla="*/ 0 h 97253"/>
                <a:gd name="connsiteX4" fmla="*/ 5140 w 152826"/>
                <a:gd name="connsiteY4" fmla="*/ 2640 h 97253"/>
                <a:gd name="connsiteX5" fmla="*/ 7780 w 152826"/>
                <a:gd name="connsiteY5" fmla="*/ 0 h 97253"/>
                <a:gd name="connsiteX6" fmla="*/ 10281 w 152826"/>
                <a:gd name="connsiteY6" fmla="*/ 2640 h 97253"/>
                <a:gd name="connsiteX7" fmla="*/ 18061 w 152826"/>
                <a:gd name="connsiteY7" fmla="*/ 5140 h 97253"/>
                <a:gd name="connsiteX8" fmla="*/ 20701 w 152826"/>
                <a:gd name="connsiteY8" fmla="*/ 7780 h 97253"/>
                <a:gd name="connsiteX9" fmla="*/ 25842 w 152826"/>
                <a:gd name="connsiteY9" fmla="*/ 7780 h 97253"/>
                <a:gd name="connsiteX10" fmla="*/ 28342 w 152826"/>
                <a:gd name="connsiteY10" fmla="*/ 10281 h 97253"/>
                <a:gd name="connsiteX11" fmla="*/ 25842 w 152826"/>
                <a:gd name="connsiteY11" fmla="*/ 10281 h 97253"/>
                <a:gd name="connsiteX12" fmla="*/ 30982 w 152826"/>
                <a:gd name="connsiteY12" fmla="*/ 10281 h 97253"/>
                <a:gd name="connsiteX13" fmla="*/ 30982 w 152826"/>
                <a:gd name="connsiteY13" fmla="*/ 12782 h 97253"/>
                <a:gd name="connsiteX14" fmla="*/ 33622 w 152826"/>
                <a:gd name="connsiteY14" fmla="*/ 15422 h 97253"/>
                <a:gd name="connsiteX15" fmla="*/ 33622 w 152826"/>
                <a:gd name="connsiteY15" fmla="*/ 12782 h 97253"/>
                <a:gd name="connsiteX16" fmla="*/ 36262 w 152826"/>
                <a:gd name="connsiteY16" fmla="*/ 15422 h 97253"/>
                <a:gd name="connsiteX17" fmla="*/ 41402 w 152826"/>
                <a:gd name="connsiteY17" fmla="*/ 15422 h 97253"/>
                <a:gd name="connsiteX18" fmla="*/ 44042 w 152826"/>
                <a:gd name="connsiteY18" fmla="*/ 15422 h 97253"/>
                <a:gd name="connsiteX19" fmla="*/ 46542 w 152826"/>
                <a:gd name="connsiteY19" fmla="*/ 12782 h 97253"/>
                <a:gd name="connsiteX20" fmla="*/ 51822 w 152826"/>
                <a:gd name="connsiteY20" fmla="*/ 12782 h 97253"/>
                <a:gd name="connsiteX21" fmla="*/ 51822 w 152826"/>
                <a:gd name="connsiteY21" fmla="*/ 15422 h 97253"/>
                <a:gd name="connsiteX22" fmla="*/ 54323 w 152826"/>
                <a:gd name="connsiteY22" fmla="*/ 15422 h 97253"/>
                <a:gd name="connsiteX23" fmla="*/ 54323 w 152826"/>
                <a:gd name="connsiteY23" fmla="*/ 12782 h 97253"/>
                <a:gd name="connsiteX24" fmla="*/ 59463 w 152826"/>
                <a:gd name="connsiteY24" fmla="*/ 12782 h 97253"/>
                <a:gd name="connsiteX25" fmla="*/ 59463 w 152826"/>
                <a:gd name="connsiteY25" fmla="*/ 10281 h 97253"/>
                <a:gd name="connsiteX26" fmla="*/ 62103 w 152826"/>
                <a:gd name="connsiteY26" fmla="*/ 7780 h 97253"/>
                <a:gd name="connsiteX27" fmla="*/ 64604 w 152826"/>
                <a:gd name="connsiteY27" fmla="*/ 7780 h 97253"/>
                <a:gd name="connsiteX28" fmla="*/ 67244 w 152826"/>
                <a:gd name="connsiteY28" fmla="*/ 10281 h 97253"/>
                <a:gd name="connsiteX29" fmla="*/ 67244 w 152826"/>
                <a:gd name="connsiteY29" fmla="*/ 12782 h 97253"/>
                <a:gd name="connsiteX30" fmla="*/ 72384 w 152826"/>
                <a:gd name="connsiteY30" fmla="*/ 12782 h 97253"/>
                <a:gd name="connsiteX31" fmla="*/ 72384 w 152826"/>
                <a:gd name="connsiteY31" fmla="*/ 17922 h 97253"/>
                <a:gd name="connsiteX32" fmla="*/ 74885 w 152826"/>
                <a:gd name="connsiteY32" fmla="*/ 17922 h 97253"/>
                <a:gd name="connsiteX33" fmla="*/ 74885 w 152826"/>
                <a:gd name="connsiteY33" fmla="*/ 15422 h 97253"/>
                <a:gd name="connsiteX34" fmla="*/ 82665 w 152826"/>
                <a:gd name="connsiteY34" fmla="*/ 15422 h 97253"/>
                <a:gd name="connsiteX35" fmla="*/ 82665 w 152826"/>
                <a:gd name="connsiteY35" fmla="*/ 12782 h 97253"/>
                <a:gd name="connsiteX36" fmla="*/ 87806 w 152826"/>
                <a:gd name="connsiteY36" fmla="*/ 15422 h 97253"/>
                <a:gd name="connsiteX37" fmla="*/ 92946 w 152826"/>
                <a:gd name="connsiteY37" fmla="*/ 10281 h 97253"/>
                <a:gd name="connsiteX38" fmla="*/ 95586 w 152826"/>
                <a:gd name="connsiteY38" fmla="*/ 12782 h 97253"/>
                <a:gd name="connsiteX39" fmla="*/ 95586 w 152826"/>
                <a:gd name="connsiteY39" fmla="*/ 10281 h 97253"/>
                <a:gd name="connsiteX40" fmla="*/ 98226 w 152826"/>
                <a:gd name="connsiteY40" fmla="*/ 10281 h 97253"/>
                <a:gd name="connsiteX41" fmla="*/ 100727 w 152826"/>
                <a:gd name="connsiteY41" fmla="*/ 7780 h 97253"/>
                <a:gd name="connsiteX42" fmla="*/ 103366 w 152826"/>
                <a:gd name="connsiteY42" fmla="*/ 15422 h 97253"/>
                <a:gd name="connsiteX43" fmla="*/ 103366 w 152826"/>
                <a:gd name="connsiteY43" fmla="*/ 20562 h 97253"/>
                <a:gd name="connsiteX44" fmla="*/ 105867 w 152826"/>
                <a:gd name="connsiteY44" fmla="*/ 20562 h 97253"/>
                <a:gd name="connsiteX45" fmla="*/ 105867 w 152826"/>
                <a:gd name="connsiteY45" fmla="*/ 17922 h 97253"/>
                <a:gd name="connsiteX46" fmla="*/ 108507 w 152826"/>
                <a:gd name="connsiteY46" fmla="*/ 20562 h 97253"/>
                <a:gd name="connsiteX47" fmla="*/ 108507 w 152826"/>
                <a:gd name="connsiteY47" fmla="*/ 23063 h 97253"/>
                <a:gd name="connsiteX48" fmla="*/ 111007 w 152826"/>
                <a:gd name="connsiteY48" fmla="*/ 20562 h 97253"/>
                <a:gd name="connsiteX49" fmla="*/ 113647 w 152826"/>
                <a:gd name="connsiteY49" fmla="*/ 20562 h 97253"/>
                <a:gd name="connsiteX50" fmla="*/ 113647 w 152826"/>
                <a:gd name="connsiteY50" fmla="*/ 25702 h 97253"/>
                <a:gd name="connsiteX51" fmla="*/ 113647 w 152826"/>
                <a:gd name="connsiteY51" fmla="*/ 23063 h 97253"/>
                <a:gd name="connsiteX52" fmla="*/ 116287 w 152826"/>
                <a:gd name="connsiteY52" fmla="*/ 23063 h 97253"/>
                <a:gd name="connsiteX53" fmla="*/ 116287 w 152826"/>
                <a:gd name="connsiteY53" fmla="*/ 20562 h 97253"/>
                <a:gd name="connsiteX54" fmla="*/ 116287 w 152826"/>
                <a:gd name="connsiteY54" fmla="*/ 23063 h 97253"/>
                <a:gd name="connsiteX55" fmla="*/ 121427 w 152826"/>
                <a:gd name="connsiteY55" fmla="*/ 23063 h 97253"/>
                <a:gd name="connsiteX56" fmla="*/ 121427 w 152826"/>
                <a:gd name="connsiteY56" fmla="*/ 20562 h 97253"/>
                <a:gd name="connsiteX57" fmla="*/ 123928 w 152826"/>
                <a:gd name="connsiteY57" fmla="*/ 23063 h 97253"/>
                <a:gd name="connsiteX58" fmla="*/ 126568 w 152826"/>
                <a:gd name="connsiteY58" fmla="*/ 23063 h 97253"/>
                <a:gd name="connsiteX59" fmla="*/ 126568 w 152826"/>
                <a:gd name="connsiteY59" fmla="*/ 28342 h 97253"/>
                <a:gd name="connsiteX60" fmla="*/ 123928 w 152826"/>
                <a:gd name="connsiteY60" fmla="*/ 30843 h 97253"/>
                <a:gd name="connsiteX61" fmla="*/ 126568 w 152826"/>
                <a:gd name="connsiteY61" fmla="*/ 30843 h 97253"/>
                <a:gd name="connsiteX62" fmla="*/ 123928 w 152826"/>
                <a:gd name="connsiteY62" fmla="*/ 33483 h 97253"/>
                <a:gd name="connsiteX63" fmla="*/ 126568 w 152826"/>
                <a:gd name="connsiteY63" fmla="*/ 33483 h 97253"/>
                <a:gd name="connsiteX64" fmla="*/ 126568 w 152826"/>
                <a:gd name="connsiteY64" fmla="*/ 38484 h 97253"/>
                <a:gd name="connsiteX65" fmla="*/ 126568 w 152826"/>
                <a:gd name="connsiteY65" fmla="*/ 43625 h 97253"/>
                <a:gd name="connsiteX66" fmla="*/ 129069 w 152826"/>
                <a:gd name="connsiteY66" fmla="*/ 43625 h 97253"/>
                <a:gd name="connsiteX67" fmla="*/ 129069 w 152826"/>
                <a:gd name="connsiteY67" fmla="*/ 46265 h 97253"/>
                <a:gd name="connsiteX68" fmla="*/ 131709 w 152826"/>
                <a:gd name="connsiteY68" fmla="*/ 46265 h 97253"/>
                <a:gd name="connsiteX69" fmla="*/ 131709 w 152826"/>
                <a:gd name="connsiteY69" fmla="*/ 48765 h 97253"/>
                <a:gd name="connsiteX70" fmla="*/ 134209 w 152826"/>
                <a:gd name="connsiteY70" fmla="*/ 46265 h 97253"/>
                <a:gd name="connsiteX71" fmla="*/ 139489 w 152826"/>
                <a:gd name="connsiteY71" fmla="*/ 46265 h 97253"/>
                <a:gd name="connsiteX72" fmla="*/ 139489 w 152826"/>
                <a:gd name="connsiteY72" fmla="*/ 48765 h 97253"/>
                <a:gd name="connsiteX73" fmla="*/ 136849 w 152826"/>
                <a:gd name="connsiteY73" fmla="*/ 48765 h 97253"/>
                <a:gd name="connsiteX74" fmla="*/ 134209 w 152826"/>
                <a:gd name="connsiteY74" fmla="*/ 51405 h 97253"/>
                <a:gd name="connsiteX75" fmla="*/ 136849 w 152826"/>
                <a:gd name="connsiteY75" fmla="*/ 53906 h 97253"/>
                <a:gd name="connsiteX76" fmla="*/ 139489 w 152826"/>
                <a:gd name="connsiteY76" fmla="*/ 53906 h 97253"/>
                <a:gd name="connsiteX77" fmla="*/ 139489 w 152826"/>
                <a:gd name="connsiteY77" fmla="*/ 56546 h 97253"/>
                <a:gd name="connsiteX78" fmla="*/ 141990 w 152826"/>
                <a:gd name="connsiteY78" fmla="*/ 59047 h 97253"/>
                <a:gd name="connsiteX79" fmla="*/ 144629 w 152826"/>
                <a:gd name="connsiteY79" fmla="*/ 59047 h 97253"/>
                <a:gd name="connsiteX80" fmla="*/ 147269 w 152826"/>
                <a:gd name="connsiteY80" fmla="*/ 61686 h 97253"/>
                <a:gd name="connsiteX81" fmla="*/ 144629 w 152826"/>
                <a:gd name="connsiteY81" fmla="*/ 64187 h 97253"/>
                <a:gd name="connsiteX82" fmla="*/ 147269 w 152826"/>
                <a:gd name="connsiteY82" fmla="*/ 61686 h 97253"/>
                <a:gd name="connsiteX83" fmla="*/ 152410 w 152826"/>
                <a:gd name="connsiteY83" fmla="*/ 66827 h 97253"/>
                <a:gd name="connsiteX84" fmla="*/ 157550 w 152826"/>
                <a:gd name="connsiteY84" fmla="*/ 71967 h 97253"/>
                <a:gd name="connsiteX85" fmla="*/ 154910 w 152826"/>
                <a:gd name="connsiteY85" fmla="*/ 71967 h 97253"/>
                <a:gd name="connsiteX86" fmla="*/ 154910 w 152826"/>
                <a:gd name="connsiteY86" fmla="*/ 77108 h 97253"/>
                <a:gd name="connsiteX87" fmla="*/ 152410 w 152826"/>
                <a:gd name="connsiteY87" fmla="*/ 74468 h 97253"/>
                <a:gd name="connsiteX88" fmla="*/ 149770 w 152826"/>
                <a:gd name="connsiteY88" fmla="*/ 77108 h 97253"/>
                <a:gd name="connsiteX89" fmla="*/ 149770 w 152826"/>
                <a:gd name="connsiteY89" fmla="*/ 82109 h 97253"/>
                <a:gd name="connsiteX90" fmla="*/ 149770 w 152826"/>
                <a:gd name="connsiteY90" fmla="*/ 84749 h 97253"/>
                <a:gd name="connsiteX91" fmla="*/ 147269 w 152826"/>
                <a:gd name="connsiteY91" fmla="*/ 84749 h 97253"/>
                <a:gd name="connsiteX92" fmla="*/ 147269 w 152826"/>
                <a:gd name="connsiteY92" fmla="*/ 87250 h 97253"/>
                <a:gd name="connsiteX93" fmla="*/ 144629 w 152826"/>
                <a:gd name="connsiteY93" fmla="*/ 84749 h 97253"/>
                <a:gd name="connsiteX94" fmla="*/ 144629 w 152826"/>
                <a:gd name="connsiteY94" fmla="*/ 89890 h 97253"/>
                <a:gd name="connsiteX95" fmla="*/ 144629 w 152826"/>
                <a:gd name="connsiteY95" fmla="*/ 92390 h 97253"/>
                <a:gd name="connsiteX96" fmla="*/ 141990 w 152826"/>
                <a:gd name="connsiteY96" fmla="*/ 92390 h 97253"/>
                <a:gd name="connsiteX97" fmla="*/ 141990 w 152826"/>
                <a:gd name="connsiteY97" fmla="*/ 97531 h 97253"/>
                <a:gd name="connsiteX98" fmla="*/ 139489 w 152826"/>
                <a:gd name="connsiteY98" fmla="*/ 95030 h 97253"/>
                <a:gd name="connsiteX99" fmla="*/ 139489 w 152826"/>
                <a:gd name="connsiteY99" fmla="*/ 97531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52826" h="97253">
                  <a:moveTo>
                    <a:pt x="2501" y="5140"/>
                  </a:moveTo>
                  <a:lnTo>
                    <a:pt x="0" y="2640"/>
                  </a:lnTo>
                  <a:lnTo>
                    <a:pt x="2501" y="2640"/>
                  </a:lnTo>
                  <a:lnTo>
                    <a:pt x="5140" y="0"/>
                  </a:lnTo>
                  <a:lnTo>
                    <a:pt x="5140" y="2640"/>
                  </a:lnTo>
                  <a:lnTo>
                    <a:pt x="7780" y="0"/>
                  </a:lnTo>
                  <a:lnTo>
                    <a:pt x="10281" y="2640"/>
                  </a:lnTo>
                  <a:lnTo>
                    <a:pt x="18061" y="5140"/>
                  </a:lnTo>
                  <a:lnTo>
                    <a:pt x="20701" y="7780"/>
                  </a:lnTo>
                  <a:lnTo>
                    <a:pt x="25842" y="7780"/>
                  </a:lnTo>
                  <a:lnTo>
                    <a:pt x="28342" y="10281"/>
                  </a:lnTo>
                  <a:lnTo>
                    <a:pt x="25842" y="10281"/>
                  </a:lnTo>
                  <a:lnTo>
                    <a:pt x="30982" y="10281"/>
                  </a:lnTo>
                  <a:lnTo>
                    <a:pt x="30982" y="12782"/>
                  </a:lnTo>
                  <a:lnTo>
                    <a:pt x="33622" y="15422"/>
                  </a:lnTo>
                  <a:lnTo>
                    <a:pt x="33622" y="12782"/>
                  </a:lnTo>
                  <a:lnTo>
                    <a:pt x="36262" y="15422"/>
                  </a:lnTo>
                  <a:lnTo>
                    <a:pt x="41402" y="15422"/>
                  </a:lnTo>
                  <a:lnTo>
                    <a:pt x="44042" y="15422"/>
                  </a:lnTo>
                  <a:lnTo>
                    <a:pt x="46542" y="12782"/>
                  </a:lnTo>
                  <a:lnTo>
                    <a:pt x="51822" y="12782"/>
                  </a:lnTo>
                  <a:lnTo>
                    <a:pt x="51822" y="15422"/>
                  </a:lnTo>
                  <a:lnTo>
                    <a:pt x="54323" y="15422"/>
                  </a:lnTo>
                  <a:lnTo>
                    <a:pt x="54323" y="12782"/>
                  </a:lnTo>
                  <a:lnTo>
                    <a:pt x="59463" y="12782"/>
                  </a:lnTo>
                  <a:lnTo>
                    <a:pt x="59463" y="10281"/>
                  </a:lnTo>
                  <a:lnTo>
                    <a:pt x="62103" y="7780"/>
                  </a:lnTo>
                  <a:lnTo>
                    <a:pt x="64604" y="7780"/>
                  </a:lnTo>
                  <a:lnTo>
                    <a:pt x="67244" y="10281"/>
                  </a:lnTo>
                  <a:lnTo>
                    <a:pt x="67244" y="12782"/>
                  </a:lnTo>
                  <a:lnTo>
                    <a:pt x="72384" y="12782"/>
                  </a:lnTo>
                  <a:lnTo>
                    <a:pt x="72384" y="17922"/>
                  </a:lnTo>
                  <a:lnTo>
                    <a:pt x="74885" y="17922"/>
                  </a:lnTo>
                  <a:lnTo>
                    <a:pt x="74885" y="15422"/>
                  </a:lnTo>
                  <a:lnTo>
                    <a:pt x="82665" y="15422"/>
                  </a:lnTo>
                  <a:lnTo>
                    <a:pt x="82665" y="12782"/>
                  </a:lnTo>
                  <a:lnTo>
                    <a:pt x="87806" y="15422"/>
                  </a:lnTo>
                  <a:lnTo>
                    <a:pt x="92946" y="10281"/>
                  </a:lnTo>
                  <a:lnTo>
                    <a:pt x="95586" y="12782"/>
                  </a:lnTo>
                  <a:lnTo>
                    <a:pt x="95586" y="10281"/>
                  </a:lnTo>
                  <a:lnTo>
                    <a:pt x="98226" y="10281"/>
                  </a:lnTo>
                  <a:lnTo>
                    <a:pt x="100727" y="7780"/>
                  </a:lnTo>
                  <a:lnTo>
                    <a:pt x="103366" y="15422"/>
                  </a:lnTo>
                  <a:lnTo>
                    <a:pt x="103366" y="20562"/>
                  </a:lnTo>
                  <a:lnTo>
                    <a:pt x="105867" y="20562"/>
                  </a:lnTo>
                  <a:lnTo>
                    <a:pt x="105867" y="17922"/>
                  </a:lnTo>
                  <a:lnTo>
                    <a:pt x="108507" y="20562"/>
                  </a:lnTo>
                  <a:lnTo>
                    <a:pt x="108507" y="23063"/>
                  </a:lnTo>
                  <a:lnTo>
                    <a:pt x="111007" y="20562"/>
                  </a:lnTo>
                  <a:lnTo>
                    <a:pt x="113647" y="20562"/>
                  </a:lnTo>
                  <a:lnTo>
                    <a:pt x="113647" y="25702"/>
                  </a:lnTo>
                  <a:lnTo>
                    <a:pt x="113647" y="23063"/>
                  </a:lnTo>
                  <a:lnTo>
                    <a:pt x="116287" y="23063"/>
                  </a:lnTo>
                  <a:lnTo>
                    <a:pt x="116287" y="20562"/>
                  </a:lnTo>
                  <a:lnTo>
                    <a:pt x="116287" y="23063"/>
                  </a:lnTo>
                  <a:lnTo>
                    <a:pt x="121427" y="23063"/>
                  </a:lnTo>
                  <a:lnTo>
                    <a:pt x="121427" y="20562"/>
                  </a:lnTo>
                  <a:lnTo>
                    <a:pt x="123928" y="23063"/>
                  </a:lnTo>
                  <a:lnTo>
                    <a:pt x="126568" y="23063"/>
                  </a:lnTo>
                  <a:lnTo>
                    <a:pt x="126568" y="28342"/>
                  </a:lnTo>
                  <a:lnTo>
                    <a:pt x="123928" y="30843"/>
                  </a:lnTo>
                  <a:lnTo>
                    <a:pt x="126568" y="30843"/>
                  </a:lnTo>
                  <a:lnTo>
                    <a:pt x="123928" y="33483"/>
                  </a:lnTo>
                  <a:lnTo>
                    <a:pt x="126568" y="33483"/>
                  </a:lnTo>
                  <a:lnTo>
                    <a:pt x="126568" y="38484"/>
                  </a:lnTo>
                  <a:lnTo>
                    <a:pt x="126568" y="43625"/>
                  </a:lnTo>
                  <a:lnTo>
                    <a:pt x="129069" y="43625"/>
                  </a:lnTo>
                  <a:lnTo>
                    <a:pt x="129069" y="46265"/>
                  </a:lnTo>
                  <a:lnTo>
                    <a:pt x="131709" y="46265"/>
                  </a:lnTo>
                  <a:lnTo>
                    <a:pt x="131709" y="48765"/>
                  </a:lnTo>
                  <a:lnTo>
                    <a:pt x="134209" y="46265"/>
                  </a:lnTo>
                  <a:lnTo>
                    <a:pt x="139489" y="46265"/>
                  </a:lnTo>
                  <a:lnTo>
                    <a:pt x="139489" y="48765"/>
                  </a:lnTo>
                  <a:lnTo>
                    <a:pt x="136849" y="48765"/>
                  </a:lnTo>
                  <a:lnTo>
                    <a:pt x="134209" y="51405"/>
                  </a:lnTo>
                  <a:lnTo>
                    <a:pt x="136849" y="53906"/>
                  </a:lnTo>
                  <a:lnTo>
                    <a:pt x="139489" y="53906"/>
                  </a:lnTo>
                  <a:lnTo>
                    <a:pt x="139489" y="56546"/>
                  </a:lnTo>
                  <a:lnTo>
                    <a:pt x="141990" y="59047"/>
                  </a:lnTo>
                  <a:lnTo>
                    <a:pt x="144629" y="59047"/>
                  </a:lnTo>
                  <a:lnTo>
                    <a:pt x="147269" y="61686"/>
                  </a:lnTo>
                  <a:lnTo>
                    <a:pt x="144629" y="64187"/>
                  </a:lnTo>
                  <a:lnTo>
                    <a:pt x="147269" y="61686"/>
                  </a:lnTo>
                  <a:lnTo>
                    <a:pt x="152410" y="66827"/>
                  </a:lnTo>
                  <a:lnTo>
                    <a:pt x="157550" y="71967"/>
                  </a:lnTo>
                  <a:lnTo>
                    <a:pt x="154910" y="71967"/>
                  </a:lnTo>
                  <a:lnTo>
                    <a:pt x="154910" y="77108"/>
                  </a:lnTo>
                  <a:lnTo>
                    <a:pt x="152410" y="74468"/>
                  </a:lnTo>
                  <a:lnTo>
                    <a:pt x="149770" y="77108"/>
                  </a:lnTo>
                  <a:lnTo>
                    <a:pt x="149770" y="82109"/>
                  </a:lnTo>
                  <a:lnTo>
                    <a:pt x="149770" y="84749"/>
                  </a:lnTo>
                  <a:lnTo>
                    <a:pt x="147269" y="84749"/>
                  </a:lnTo>
                  <a:lnTo>
                    <a:pt x="147269" y="87250"/>
                  </a:lnTo>
                  <a:lnTo>
                    <a:pt x="144629" y="84749"/>
                  </a:lnTo>
                  <a:lnTo>
                    <a:pt x="144629" y="89890"/>
                  </a:lnTo>
                  <a:lnTo>
                    <a:pt x="144629" y="92390"/>
                  </a:lnTo>
                  <a:lnTo>
                    <a:pt x="141990" y="92390"/>
                  </a:lnTo>
                  <a:lnTo>
                    <a:pt x="141990" y="97531"/>
                  </a:lnTo>
                  <a:lnTo>
                    <a:pt x="139489" y="95030"/>
                  </a:lnTo>
                  <a:lnTo>
                    <a:pt x="139489" y="9753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B55DECE1-D584-42DB-8748-796B6D4DAE88}"/>
                </a:ext>
              </a:extLst>
            </p:cNvPr>
            <p:cNvSpPr/>
            <p:nvPr/>
          </p:nvSpPr>
          <p:spPr>
            <a:xfrm>
              <a:off x="8477230" y="3613105"/>
              <a:ext cx="111146" cy="83360"/>
            </a:xfrm>
            <a:custGeom>
              <a:avLst/>
              <a:gdLst>
                <a:gd name="connsiteX0" fmla="*/ 20701 w 111146"/>
                <a:gd name="connsiteY0" fmla="*/ 0 h 83359"/>
                <a:gd name="connsiteX1" fmla="*/ 18061 w 111146"/>
                <a:gd name="connsiteY1" fmla="*/ 2640 h 83359"/>
                <a:gd name="connsiteX2" fmla="*/ 18061 w 111146"/>
                <a:gd name="connsiteY2" fmla="*/ 5141 h 83359"/>
                <a:gd name="connsiteX3" fmla="*/ 12921 w 111146"/>
                <a:gd name="connsiteY3" fmla="*/ 10281 h 83359"/>
                <a:gd name="connsiteX4" fmla="*/ 12921 w 111146"/>
                <a:gd name="connsiteY4" fmla="*/ 5141 h 83359"/>
                <a:gd name="connsiteX5" fmla="*/ 7780 w 111146"/>
                <a:gd name="connsiteY5" fmla="*/ 5141 h 83359"/>
                <a:gd name="connsiteX6" fmla="*/ 5141 w 111146"/>
                <a:gd name="connsiteY6" fmla="*/ 5141 h 83359"/>
                <a:gd name="connsiteX7" fmla="*/ 5141 w 111146"/>
                <a:gd name="connsiteY7" fmla="*/ 7780 h 83359"/>
                <a:gd name="connsiteX8" fmla="*/ 2640 w 111146"/>
                <a:gd name="connsiteY8" fmla="*/ 7780 h 83359"/>
                <a:gd name="connsiteX9" fmla="*/ 5141 w 111146"/>
                <a:gd name="connsiteY9" fmla="*/ 10281 h 83359"/>
                <a:gd name="connsiteX10" fmla="*/ 2640 w 111146"/>
                <a:gd name="connsiteY10" fmla="*/ 10281 h 83359"/>
                <a:gd name="connsiteX11" fmla="*/ 2640 w 111146"/>
                <a:gd name="connsiteY11" fmla="*/ 12921 h 83359"/>
                <a:gd name="connsiteX12" fmla="*/ 0 w 111146"/>
                <a:gd name="connsiteY12" fmla="*/ 12921 h 83359"/>
                <a:gd name="connsiteX13" fmla="*/ 0 w 111146"/>
                <a:gd name="connsiteY13" fmla="*/ 18061 h 83359"/>
                <a:gd name="connsiteX14" fmla="*/ 2640 w 111146"/>
                <a:gd name="connsiteY14" fmla="*/ 18061 h 83359"/>
                <a:gd name="connsiteX15" fmla="*/ 7780 w 111146"/>
                <a:gd name="connsiteY15" fmla="*/ 20562 h 83359"/>
                <a:gd name="connsiteX16" fmla="*/ 10281 w 111146"/>
                <a:gd name="connsiteY16" fmla="*/ 20562 h 83359"/>
                <a:gd name="connsiteX17" fmla="*/ 7780 w 111146"/>
                <a:gd name="connsiteY17" fmla="*/ 23063 h 83359"/>
                <a:gd name="connsiteX18" fmla="*/ 10281 w 111146"/>
                <a:gd name="connsiteY18" fmla="*/ 23063 h 83359"/>
                <a:gd name="connsiteX19" fmla="*/ 7780 w 111146"/>
                <a:gd name="connsiteY19" fmla="*/ 25703 h 83359"/>
                <a:gd name="connsiteX20" fmla="*/ 10281 w 111146"/>
                <a:gd name="connsiteY20" fmla="*/ 28203 h 83359"/>
                <a:gd name="connsiteX21" fmla="*/ 12921 w 111146"/>
                <a:gd name="connsiteY21" fmla="*/ 25703 h 83359"/>
                <a:gd name="connsiteX22" fmla="*/ 12921 w 111146"/>
                <a:gd name="connsiteY22" fmla="*/ 28203 h 83359"/>
                <a:gd name="connsiteX23" fmla="*/ 15422 w 111146"/>
                <a:gd name="connsiteY23" fmla="*/ 28203 h 83359"/>
                <a:gd name="connsiteX24" fmla="*/ 15422 w 111146"/>
                <a:gd name="connsiteY24" fmla="*/ 25703 h 83359"/>
                <a:gd name="connsiteX25" fmla="*/ 18061 w 111146"/>
                <a:gd name="connsiteY25" fmla="*/ 25703 h 83359"/>
                <a:gd name="connsiteX26" fmla="*/ 23202 w 111146"/>
                <a:gd name="connsiteY26" fmla="*/ 23063 h 83359"/>
                <a:gd name="connsiteX27" fmla="*/ 28481 w 111146"/>
                <a:gd name="connsiteY27" fmla="*/ 23063 h 83359"/>
                <a:gd name="connsiteX28" fmla="*/ 28481 w 111146"/>
                <a:gd name="connsiteY28" fmla="*/ 28203 h 83359"/>
                <a:gd name="connsiteX29" fmla="*/ 28481 w 111146"/>
                <a:gd name="connsiteY29" fmla="*/ 30843 h 83359"/>
                <a:gd name="connsiteX30" fmla="*/ 25842 w 111146"/>
                <a:gd name="connsiteY30" fmla="*/ 30843 h 83359"/>
                <a:gd name="connsiteX31" fmla="*/ 28481 w 111146"/>
                <a:gd name="connsiteY31" fmla="*/ 30843 h 83359"/>
                <a:gd name="connsiteX32" fmla="*/ 28481 w 111146"/>
                <a:gd name="connsiteY32" fmla="*/ 33344 h 83359"/>
                <a:gd name="connsiteX33" fmla="*/ 30982 w 111146"/>
                <a:gd name="connsiteY33" fmla="*/ 30843 h 83359"/>
                <a:gd name="connsiteX34" fmla="*/ 30982 w 111146"/>
                <a:gd name="connsiteY34" fmla="*/ 33344 h 83359"/>
                <a:gd name="connsiteX35" fmla="*/ 33622 w 111146"/>
                <a:gd name="connsiteY35" fmla="*/ 33344 h 83359"/>
                <a:gd name="connsiteX36" fmla="*/ 38762 w 111146"/>
                <a:gd name="connsiteY36" fmla="*/ 33344 h 83359"/>
                <a:gd name="connsiteX37" fmla="*/ 38762 w 111146"/>
                <a:gd name="connsiteY37" fmla="*/ 38485 h 83359"/>
                <a:gd name="connsiteX38" fmla="*/ 36123 w 111146"/>
                <a:gd name="connsiteY38" fmla="*/ 41124 h 83359"/>
                <a:gd name="connsiteX39" fmla="*/ 38762 w 111146"/>
                <a:gd name="connsiteY39" fmla="*/ 41124 h 83359"/>
                <a:gd name="connsiteX40" fmla="*/ 38762 w 111146"/>
                <a:gd name="connsiteY40" fmla="*/ 46265 h 83359"/>
                <a:gd name="connsiteX41" fmla="*/ 43903 w 111146"/>
                <a:gd name="connsiteY41" fmla="*/ 46265 h 83359"/>
                <a:gd name="connsiteX42" fmla="*/ 43903 w 111146"/>
                <a:gd name="connsiteY42" fmla="*/ 48905 h 83359"/>
                <a:gd name="connsiteX43" fmla="*/ 41263 w 111146"/>
                <a:gd name="connsiteY43" fmla="*/ 48905 h 83359"/>
                <a:gd name="connsiteX44" fmla="*/ 38762 w 111146"/>
                <a:gd name="connsiteY44" fmla="*/ 51544 h 83359"/>
                <a:gd name="connsiteX45" fmla="*/ 41263 w 111146"/>
                <a:gd name="connsiteY45" fmla="*/ 51544 h 83359"/>
                <a:gd name="connsiteX46" fmla="*/ 41263 w 111146"/>
                <a:gd name="connsiteY46" fmla="*/ 56685 h 83359"/>
                <a:gd name="connsiteX47" fmla="*/ 38762 w 111146"/>
                <a:gd name="connsiteY47" fmla="*/ 59186 h 83359"/>
                <a:gd name="connsiteX48" fmla="*/ 36123 w 111146"/>
                <a:gd name="connsiteY48" fmla="*/ 59186 h 83359"/>
                <a:gd name="connsiteX49" fmla="*/ 30982 w 111146"/>
                <a:gd name="connsiteY49" fmla="*/ 59186 h 83359"/>
                <a:gd name="connsiteX50" fmla="*/ 33622 w 111146"/>
                <a:gd name="connsiteY50" fmla="*/ 61825 h 83359"/>
                <a:gd name="connsiteX51" fmla="*/ 33622 w 111146"/>
                <a:gd name="connsiteY51" fmla="*/ 64326 h 83359"/>
                <a:gd name="connsiteX52" fmla="*/ 36123 w 111146"/>
                <a:gd name="connsiteY52" fmla="*/ 66966 h 83359"/>
                <a:gd name="connsiteX53" fmla="*/ 36123 w 111146"/>
                <a:gd name="connsiteY53" fmla="*/ 72106 h 83359"/>
                <a:gd name="connsiteX54" fmla="*/ 38762 w 111146"/>
                <a:gd name="connsiteY54" fmla="*/ 69467 h 83359"/>
                <a:gd name="connsiteX55" fmla="*/ 38762 w 111146"/>
                <a:gd name="connsiteY55" fmla="*/ 72106 h 83359"/>
                <a:gd name="connsiteX56" fmla="*/ 36123 w 111146"/>
                <a:gd name="connsiteY56" fmla="*/ 77108 h 83359"/>
                <a:gd name="connsiteX57" fmla="*/ 38762 w 111146"/>
                <a:gd name="connsiteY57" fmla="*/ 77108 h 83359"/>
                <a:gd name="connsiteX58" fmla="*/ 36123 w 111146"/>
                <a:gd name="connsiteY58" fmla="*/ 79748 h 83359"/>
                <a:gd name="connsiteX59" fmla="*/ 41263 w 111146"/>
                <a:gd name="connsiteY59" fmla="*/ 82249 h 83359"/>
                <a:gd name="connsiteX60" fmla="*/ 43903 w 111146"/>
                <a:gd name="connsiteY60" fmla="*/ 82249 h 83359"/>
                <a:gd name="connsiteX61" fmla="*/ 43903 w 111146"/>
                <a:gd name="connsiteY61" fmla="*/ 84888 h 83359"/>
                <a:gd name="connsiteX62" fmla="*/ 51544 w 111146"/>
                <a:gd name="connsiteY62" fmla="*/ 84888 h 83359"/>
                <a:gd name="connsiteX63" fmla="*/ 54184 w 111146"/>
                <a:gd name="connsiteY63" fmla="*/ 84888 h 83359"/>
                <a:gd name="connsiteX64" fmla="*/ 54184 w 111146"/>
                <a:gd name="connsiteY64" fmla="*/ 82249 h 83359"/>
                <a:gd name="connsiteX65" fmla="*/ 59325 w 111146"/>
                <a:gd name="connsiteY65" fmla="*/ 82249 h 83359"/>
                <a:gd name="connsiteX66" fmla="*/ 67105 w 111146"/>
                <a:gd name="connsiteY66" fmla="*/ 84888 h 83359"/>
                <a:gd name="connsiteX67" fmla="*/ 67105 w 111146"/>
                <a:gd name="connsiteY67" fmla="*/ 79748 h 83359"/>
                <a:gd name="connsiteX68" fmla="*/ 67105 w 111146"/>
                <a:gd name="connsiteY68" fmla="*/ 77108 h 83359"/>
                <a:gd name="connsiteX69" fmla="*/ 69606 w 111146"/>
                <a:gd name="connsiteY69" fmla="*/ 79748 h 83359"/>
                <a:gd name="connsiteX70" fmla="*/ 72384 w 111146"/>
                <a:gd name="connsiteY70" fmla="*/ 79748 h 83359"/>
                <a:gd name="connsiteX71" fmla="*/ 72384 w 111146"/>
                <a:gd name="connsiteY71" fmla="*/ 77108 h 83359"/>
                <a:gd name="connsiteX72" fmla="*/ 72384 w 111146"/>
                <a:gd name="connsiteY72" fmla="*/ 79748 h 83359"/>
                <a:gd name="connsiteX73" fmla="*/ 75024 w 111146"/>
                <a:gd name="connsiteY73" fmla="*/ 74607 h 83359"/>
                <a:gd name="connsiteX74" fmla="*/ 80164 w 111146"/>
                <a:gd name="connsiteY74" fmla="*/ 74607 h 83359"/>
                <a:gd name="connsiteX75" fmla="*/ 82665 w 111146"/>
                <a:gd name="connsiteY75" fmla="*/ 74607 h 83359"/>
                <a:gd name="connsiteX76" fmla="*/ 85305 w 111146"/>
                <a:gd name="connsiteY76" fmla="*/ 77108 h 83359"/>
                <a:gd name="connsiteX77" fmla="*/ 87806 w 111146"/>
                <a:gd name="connsiteY77" fmla="*/ 77108 h 83359"/>
                <a:gd name="connsiteX78" fmla="*/ 87806 w 111146"/>
                <a:gd name="connsiteY78" fmla="*/ 79748 h 83359"/>
                <a:gd name="connsiteX79" fmla="*/ 90446 w 111146"/>
                <a:gd name="connsiteY79" fmla="*/ 79748 h 83359"/>
                <a:gd name="connsiteX80" fmla="*/ 92946 w 111146"/>
                <a:gd name="connsiteY80" fmla="*/ 82249 h 83359"/>
                <a:gd name="connsiteX81" fmla="*/ 92946 w 111146"/>
                <a:gd name="connsiteY81" fmla="*/ 87389 h 83359"/>
                <a:gd name="connsiteX82" fmla="*/ 92946 w 111146"/>
                <a:gd name="connsiteY82" fmla="*/ 84888 h 83359"/>
                <a:gd name="connsiteX83" fmla="*/ 95586 w 111146"/>
                <a:gd name="connsiteY83" fmla="*/ 82249 h 83359"/>
                <a:gd name="connsiteX84" fmla="*/ 98226 w 111146"/>
                <a:gd name="connsiteY84" fmla="*/ 82249 h 83359"/>
                <a:gd name="connsiteX85" fmla="*/ 98226 w 111146"/>
                <a:gd name="connsiteY85" fmla="*/ 79748 h 83359"/>
                <a:gd name="connsiteX86" fmla="*/ 100727 w 111146"/>
                <a:gd name="connsiteY86" fmla="*/ 77108 h 83359"/>
                <a:gd name="connsiteX87" fmla="*/ 100727 w 111146"/>
                <a:gd name="connsiteY87" fmla="*/ 79748 h 83359"/>
                <a:gd name="connsiteX88" fmla="*/ 103366 w 111146"/>
                <a:gd name="connsiteY88" fmla="*/ 77108 h 83359"/>
                <a:gd name="connsiteX89" fmla="*/ 103366 w 111146"/>
                <a:gd name="connsiteY89" fmla="*/ 79748 h 83359"/>
                <a:gd name="connsiteX90" fmla="*/ 106006 w 111146"/>
                <a:gd name="connsiteY90" fmla="*/ 77108 h 83359"/>
                <a:gd name="connsiteX91" fmla="*/ 106006 w 111146"/>
                <a:gd name="connsiteY91" fmla="*/ 79748 h 83359"/>
                <a:gd name="connsiteX92" fmla="*/ 108507 w 111146"/>
                <a:gd name="connsiteY92" fmla="*/ 77108 h 83359"/>
                <a:gd name="connsiteX93" fmla="*/ 108507 w 111146"/>
                <a:gd name="connsiteY93" fmla="*/ 79748 h 83359"/>
                <a:gd name="connsiteX94" fmla="*/ 111147 w 111146"/>
                <a:gd name="connsiteY94" fmla="*/ 77108 h 83359"/>
                <a:gd name="connsiteX95" fmla="*/ 111147 w 111146"/>
                <a:gd name="connsiteY95" fmla="*/ 79748 h 83359"/>
                <a:gd name="connsiteX96" fmla="*/ 108507 w 111146"/>
                <a:gd name="connsiteY96" fmla="*/ 79748 h 83359"/>
                <a:gd name="connsiteX97" fmla="*/ 111147 w 111146"/>
                <a:gd name="connsiteY97" fmla="*/ 79748 h 83359"/>
                <a:gd name="connsiteX98" fmla="*/ 111147 w 111146"/>
                <a:gd name="connsiteY98" fmla="*/ 82249 h 83359"/>
                <a:gd name="connsiteX99" fmla="*/ 116287 w 111146"/>
                <a:gd name="connsiteY99" fmla="*/ 82249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83359">
                  <a:moveTo>
                    <a:pt x="20701" y="0"/>
                  </a:moveTo>
                  <a:lnTo>
                    <a:pt x="18061" y="2640"/>
                  </a:lnTo>
                  <a:lnTo>
                    <a:pt x="18061" y="5141"/>
                  </a:lnTo>
                  <a:lnTo>
                    <a:pt x="12921" y="10281"/>
                  </a:lnTo>
                  <a:lnTo>
                    <a:pt x="12921" y="5141"/>
                  </a:lnTo>
                  <a:lnTo>
                    <a:pt x="7780" y="5141"/>
                  </a:lnTo>
                  <a:lnTo>
                    <a:pt x="5141" y="5141"/>
                  </a:lnTo>
                  <a:lnTo>
                    <a:pt x="5141" y="7780"/>
                  </a:lnTo>
                  <a:lnTo>
                    <a:pt x="2640" y="7780"/>
                  </a:lnTo>
                  <a:lnTo>
                    <a:pt x="5141" y="10281"/>
                  </a:lnTo>
                  <a:lnTo>
                    <a:pt x="2640" y="10281"/>
                  </a:lnTo>
                  <a:lnTo>
                    <a:pt x="2640" y="12921"/>
                  </a:lnTo>
                  <a:lnTo>
                    <a:pt x="0" y="12921"/>
                  </a:lnTo>
                  <a:lnTo>
                    <a:pt x="0" y="18061"/>
                  </a:lnTo>
                  <a:lnTo>
                    <a:pt x="2640" y="18061"/>
                  </a:lnTo>
                  <a:lnTo>
                    <a:pt x="7780" y="20562"/>
                  </a:lnTo>
                  <a:lnTo>
                    <a:pt x="10281" y="20562"/>
                  </a:lnTo>
                  <a:lnTo>
                    <a:pt x="7780" y="23063"/>
                  </a:lnTo>
                  <a:lnTo>
                    <a:pt x="10281" y="23063"/>
                  </a:lnTo>
                  <a:lnTo>
                    <a:pt x="7780" y="25703"/>
                  </a:lnTo>
                  <a:lnTo>
                    <a:pt x="10281" y="28203"/>
                  </a:lnTo>
                  <a:lnTo>
                    <a:pt x="12921" y="25703"/>
                  </a:lnTo>
                  <a:lnTo>
                    <a:pt x="12921" y="28203"/>
                  </a:lnTo>
                  <a:lnTo>
                    <a:pt x="15422" y="28203"/>
                  </a:lnTo>
                  <a:lnTo>
                    <a:pt x="15422" y="25703"/>
                  </a:lnTo>
                  <a:lnTo>
                    <a:pt x="18061" y="25703"/>
                  </a:lnTo>
                  <a:lnTo>
                    <a:pt x="23202" y="23063"/>
                  </a:lnTo>
                  <a:lnTo>
                    <a:pt x="28481" y="23063"/>
                  </a:lnTo>
                  <a:lnTo>
                    <a:pt x="28481" y="28203"/>
                  </a:lnTo>
                  <a:lnTo>
                    <a:pt x="28481" y="30843"/>
                  </a:lnTo>
                  <a:lnTo>
                    <a:pt x="25842" y="30843"/>
                  </a:lnTo>
                  <a:lnTo>
                    <a:pt x="28481" y="30843"/>
                  </a:lnTo>
                  <a:lnTo>
                    <a:pt x="28481" y="33344"/>
                  </a:lnTo>
                  <a:lnTo>
                    <a:pt x="30982" y="30843"/>
                  </a:lnTo>
                  <a:lnTo>
                    <a:pt x="30982" y="33344"/>
                  </a:lnTo>
                  <a:lnTo>
                    <a:pt x="33622" y="33344"/>
                  </a:lnTo>
                  <a:lnTo>
                    <a:pt x="38762" y="33344"/>
                  </a:lnTo>
                  <a:lnTo>
                    <a:pt x="38762" y="38485"/>
                  </a:lnTo>
                  <a:lnTo>
                    <a:pt x="36123" y="41124"/>
                  </a:lnTo>
                  <a:lnTo>
                    <a:pt x="38762" y="41124"/>
                  </a:lnTo>
                  <a:lnTo>
                    <a:pt x="38762" y="46265"/>
                  </a:lnTo>
                  <a:lnTo>
                    <a:pt x="43903" y="46265"/>
                  </a:lnTo>
                  <a:lnTo>
                    <a:pt x="43903" y="48905"/>
                  </a:lnTo>
                  <a:lnTo>
                    <a:pt x="41263" y="48905"/>
                  </a:lnTo>
                  <a:lnTo>
                    <a:pt x="38762" y="51544"/>
                  </a:lnTo>
                  <a:lnTo>
                    <a:pt x="41263" y="51544"/>
                  </a:lnTo>
                  <a:lnTo>
                    <a:pt x="41263" y="56685"/>
                  </a:lnTo>
                  <a:lnTo>
                    <a:pt x="38762" y="59186"/>
                  </a:lnTo>
                  <a:lnTo>
                    <a:pt x="36123" y="59186"/>
                  </a:lnTo>
                  <a:lnTo>
                    <a:pt x="30982" y="59186"/>
                  </a:lnTo>
                  <a:lnTo>
                    <a:pt x="33622" y="61825"/>
                  </a:lnTo>
                  <a:lnTo>
                    <a:pt x="33622" y="64326"/>
                  </a:lnTo>
                  <a:lnTo>
                    <a:pt x="36123" y="66966"/>
                  </a:lnTo>
                  <a:lnTo>
                    <a:pt x="36123" y="72106"/>
                  </a:lnTo>
                  <a:lnTo>
                    <a:pt x="38762" y="69467"/>
                  </a:lnTo>
                  <a:lnTo>
                    <a:pt x="38762" y="72106"/>
                  </a:lnTo>
                  <a:lnTo>
                    <a:pt x="36123" y="77108"/>
                  </a:lnTo>
                  <a:lnTo>
                    <a:pt x="38762" y="77108"/>
                  </a:lnTo>
                  <a:lnTo>
                    <a:pt x="36123" y="79748"/>
                  </a:lnTo>
                  <a:lnTo>
                    <a:pt x="41263" y="82249"/>
                  </a:lnTo>
                  <a:lnTo>
                    <a:pt x="43903" y="82249"/>
                  </a:lnTo>
                  <a:lnTo>
                    <a:pt x="43903" y="84888"/>
                  </a:lnTo>
                  <a:lnTo>
                    <a:pt x="51544" y="84888"/>
                  </a:lnTo>
                  <a:lnTo>
                    <a:pt x="54184" y="84888"/>
                  </a:lnTo>
                  <a:lnTo>
                    <a:pt x="54184" y="82249"/>
                  </a:lnTo>
                  <a:lnTo>
                    <a:pt x="59325" y="82249"/>
                  </a:lnTo>
                  <a:lnTo>
                    <a:pt x="67105" y="84888"/>
                  </a:lnTo>
                  <a:lnTo>
                    <a:pt x="67105" y="79748"/>
                  </a:lnTo>
                  <a:lnTo>
                    <a:pt x="67105" y="77108"/>
                  </a:lnTo>
                  <a:lnTo>
                    <a:pt x="69606" y="79748"/>
                  </a:lnTo>
                  <a:lnTo>
                    <a:pt x="72384" y="79748"/>
                  </a:lnTo>
                  <a:lnTo>
                    <a:pt x="72384" y="77108"/>
                  </a:lnTo>
                  <a:lnTo>
                    <a:pt x="72384" y="79748"/>
                  </a:lnTo>
                  <a:lnTo>
                    <a:pt x="75024" y="74607"/>
                  </a:lnTo>
                  <a:lnTo>
                    <a:pt x="80164" y="74607"/>
                  </a:lnTo>
                  <a:lnTo>
                    <a:pt x="82665" y="74607"/>
                  </a:lnTo>
                  <a:lnTo>
                    <a:pt x="85305" y="77108"/>
                  </a:lnTo>
                  <a:lnTo>
                    <a:pt x="87806" y="77108"/>
                  </a:lnTo>
                  <a:lnTo>
                    <a:pt x="87806" y="79748"/>
                  </a:lnTo>
                  <a:lnTo>
                    <a:pt x="90446" y="79748"/>
                  </a:lnTo>
                  <a:lnTo>
                    <a:pt x="92946" y="82249"/>
                  </a:lnTo>
                  <a:lnTo>
                    <a:pt x="92946" y="87389"/>
                  </a:lnTo>
                  <a:lnTo>
                    <a:pt x="92946" y="84888"/>
                  </a:lnTo>
                  <a:lnTo>
                    <a:pt x="95586" y="82249"/>
                  </a:lnTo>
                  <a:lnTo>
                    <a:pt x="98226" y="82249"/>
                  </a:lnTo>
                  <a:lnTo>
                    <a:pt x="98226" y="79748"/>
                  </a:lnTo>
                  <a:lnTo>
                    <a:pt x="100727" y="77108"/>
                  </a:lnTo>
                  <a:lnTo>
                    <a:pt x="100727" y="79748"/>
                  </a:lnTo>
                  <a:lnTo>
                    <a:pt x="103366" y="77108"/>
                  </a:lnTo>
                  <a:lnTo>
                    <a:pt x="103366" y="79748"/>
                  </a:lnTo>
                  <a:lnTo>
                    <a:pt x="106006" y="77108"/>
                  </a:lnTo>
                  <a:lnTo>
                    <a:pt x="106006" y="79748"/>
                  </a:lnTo>
                  <a:lnTo>
                    <a:pt x="108507" y="77108"/>
                  </a:lnTo>
                  <a:lnTo>
                    <a:pt x="108507" y="79748"/>
                  </a:lnTo>
                  <a:lnTo>
                    <a:pt x="111147" y="77108"/>
                  </a:lnTo>
                  <a:lnTo>
                    <a:pt x="111147" y="79748"/>
                  </a:lnTo>
                  <a:lnTo>
                    <a:pt x="108507" y="79748"/>
                  </a:lnTo>
                  <a:lnTo>
                    <a:pt x="111147" y="79748"/>
                  </a:lnTo>
                  <a:lnTo>
                    <a:pt x="111147" y="82249"/>
                  </a:lnTo>
                  <a:lnTo>
                    <a:pt x="116287" y="8224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094E5FD9-A277-46C5-BA41-95D379CAF9DB}"/>
                </a:ext>
              </a:extLst>
            </p:cNvPr>
            <p:cNvSpPr/>
            <p:nvPr/>
          </p:nvSpPr>
          <p:spPr>
            <a:xfrm>
              <a:off x="8593517" y="3695354"/>
              <a:ext cx="138933" cy="69467"/>
            </a:xfrm>
            <a:custGeom>
              <a:avLst/>
              <a:gdLst>
                <a:gd name="connsiteX0" fmla="*/ 0 w 138933"/>
                <a:gd name="connsiteY0" fmla="*/ 0 h 69466"/>
                <a:gd name="connsiteX1" fmla="*/ 2501 w 138933"/>
                <a:gd name="connsiteY1" fmla="*/ 2640 h 69466"/>
                <a:gd name="connsiteX2" fmla="*/ 2501 w 138933"/>
                <a:gd name="connsiteY2" fmla="*/ 0 h 69466"/>
                <a:gd name="connsiteX3" fmla="*/ 2501 w 138933"/>
                <a:gd name="connsiteY3" fmla="*/ 2640 h 69466"/>
                <a:gd name="connsiteX4" fmla="*/ 5140 w 138933"/>
                <a:gd name="connsiteY4" fmla="*/ 5140 h 69466"/>
                <a:gd name="connsiteX5" fmla="*/ 2501 w 138933"/>
                <a:gd name="connsiteY5" fmla="*/ 5140 h 69466"/>
                <a:gd name="connsiteX6" fmla="*/ 5140 w 138933"/>
                <a:gd name="connsiteY6" fmla="*/ 5140 h 69466"/>
                <a:gd name="connsiteX7" fmla="*/ 5140 w 138933"/>
                <a:gd name="connsiteY7" fmla="*/ 10420 h 69466"/>
                <a:gd name="connsiteX8" fmla="*/ 7641 w 138933"/>
                <a:gd name="connsiteY8" fmla="*/ 10420 h 69466"/>
                <a:gd name="connsiteX9" fmla="*/ 5140 w 138933"/>
                <a:gd name="connsiteY9" fmla="*/ 10420 h 69466"/>
                <a:gd name="connsiteX10" fmla="*/ 5140 w 138933"/>
                <a:gd name="connsiteY10" fmla="*/ 12921 h 69466"/>
                <a:gd name="connsiteX11" fmla="*/ 7641 w 138933"/>
                <a:gd name="connsiteY11" fmla="*/ 12921 h 69466"/>
                <a:gd name="connsiteX12" fmla="*/ 5140 w 138933"/>
                <a:gd name="connsiteY12" fmla="*/ 15560 h 69466"/>
                <a:gd name="connsiteX13" fmla="*/ 7641 w 138933"/>
                <a:gd name="connsiteY13" fmla="*/ 15560 h 69466"/>
                <a:gd name="connsiteX14" fmla="*/ 5140 w 138933"/>
                <a:gd name="connsiteY14" fmla="*/ 15560 h 69466"/>
                <a:gd name="connsiteX15" fmla="*/ 7641 w 138933"/>
                <a:gd name="connsiteY15" fmla="*/ 15560 h 69466"/>
                <a:gd name="connsiteX16" fmla="*/ 7641 w 138933"/>
                <a:gd name="connsiteY16" fmla="*/ 18061 h 69466"/>
                <a:gd name="connsiteX17" fmla="*/ 12782 w 138933"/>
                <a:gd name="connsiteY17" fmla="*/ 18061 h 69466"/>
                <a:gd name="connsiteX18" fmla="*/ 17922 w 138933"/>
                <a:gd name="connsiteY18" fmla="*/ 18061 h 69466"/>
                <a:gd name="connsiteX19" fmla="*/ 17922 w 138933"/>
                <a:gd name="connsiteY19" fmla="*/ 20562 h 69466"/>
                <a:gd name="connsiteX20" fmla="*/ 20562 w 138933"/>
                <a:gd name="connsiteY20" fmla="*/ 20562 h 69466"/>
                <a:gd name="connsiteX21" fmla="*/ 20562 w 138933"/>
                <a:gd name="connsiteY21" fmla="*/ 23202 h 69466"/>
                <a:gd name="connsiteX22" fmla="*/ 20562 w 138933"/>
                <a:gd name="connsiteY22" fmla="*/ 20562 h 69466"/>
                <a:gd name="connsiteX23" fmla="*/ 20562 w 138933"/>
                <a:gd name="connsiteY23" fmla="*/ 23202 h 69466"/>
                <a:gd name="connsiteX24" fmla="*/ 25703 w 138933"/>
                <a:gd name="connsiteY24" fmla="*/ 23202 h 69466"/>
                <a:gd name="connsiteX25" fmla="*/ 25703 w 138933"/>
                <a:gd name="connsiteY25" fmla="*/ 25702 h 69466"/>
                <a:gd name="connsiteX26" fmla="*/ 23202 w 138933"/>
                <a:gd name="connsiteY26" fmla="*/ 25702 h 69466"/>
                <a:gd name="connsiteX27" fmla="*/ 23202 w 138933"/>
                <a:gd name="connsiteY27" fmla="*/ 28342 h 69466"/>
                <a:gd name="connsiteX28" fmla="*/ 25703 w 138933"/>
                <a:gd name="connsiteY28" fmla="*/ 28342 h 69466"/>
                <a:gd name="connsiteX29" fmla="*/ 25703 w 138933"/>
                <a:gd name="connsiteY29" fmla="*/ 30843 h 69466"/>
                <a:gd name="connsiteX30" fmla="*/ 28342 w 138933"/>
                <a:gd name="connsiteY30" fmla="*/ 30843 h 69466"/>
                <a:gd name="connsiteX31" fmla="*/ 28342 w 138933"/>
                <a:gd name="connsiteY31" fmla="*/ 33483 h 69466"/>
                <a:gd name="connsiteX32" fmla="*/ 30843 w 138933"/>
                <a:gd name="connsiteY32" fmla="*/ 33483 h 69466"/>
                <a:gd name="connsiteX33" fmla="*/ 33483 w 138933"/>
                <a:gd name="connsiteY33" fmla="*/ 30843 h 69466"/>
                <a:gd name="connsiteX34" fmla="*/ 30843 w 138933"/>
                <a:gd name="connsiteY34" fmla="*/ 28342 h 69466"/>
                <a:gd name="connsiteX35" fmla="*/ 33483 w 138933"/>
                <a:gd name="connsiteY35" fmla="*/ 28342 h 69466"/>
                <a:gd name="connsiteX36" fmla="*/ 33483 w 138933"/>
                <a:gd name="connsiteY36" fmla="*/ 25702 h 69466"/>
                <a:gd name="connsiteX37" fmla="*/ 38623 w 138933"/>
                <a:gd name="connsiteY37" fmla="*/ 28342 h 69466"/>
                <a:gd name="connsiteX38" fmla="*/ 43764 w 138933"/>
                <a:gd name="connsiteY38" fmla="*/ 28342 h 69466"/>
                <a:gd name="connsiteX39" fmla="*/ 43764 w 138933"/>
                <a:gd name="connsiteY39" fmla="*/ 30843 h 69466"/>
                <a:gd name="connsiteX40" fmla="*/ 46404 w 138933"/>
                <a:gd name="connsiteY40" fmla="*/ 30843 h 69466"/>
                <a:gd name="connsiteX41" fmla="*/ 48904 w 138933"/>
                <a:gd name="connsiteY41" fmla="*/ 28342 h 69466"/>
                <a:gd name="connsiteX42" fmla="*/ 51544 w 138933"/>
                <a:gd name="connsiteY42" fmla="*/ 28342 h 69466"/>
                <a:gd name="connsiteX43" fmla="*/ 54184 w 138933"/>
                <a:gd name="connsiteY43" fmla="*/ 25702 h 69466"/>
                <a:gd name="connsiteX44" fmla="*/ 59324 w 138933"/>
                <a:gd name="connsiteY44" fmla="*/ 25702 h 69466"/>
                <a:gd name="connsiteX45" fmla="*/ 64465 w 138933"/>
                <a:gd name="connsiteY45" fmla="*/ 25702 h 69466"/>
                <a:gd name="connsiteX46" fmla="*/ 66966 w 138933"/>
                <a:gd name="connsiteY46" fmla="*/ 25702 h 69466"/>
                <a:gd name="connsiteX47" fmla="*/ 66966 w 138933"/>
                <a:gd name="connsiteY47" fmla="*/ 23202 h 69466"/>
                <a:gd name="connsiteX48" fmla="*/ 72106 w 138933"/>
                <a:gd name="connsiteY48" fmla="*/ 23202 h 69466"/>
                <a:gd name="connsiteX49" fmla="*/ 74746 w 138933"/>
                <a:gd name="connsiteY49" fmla="*/ 23202 h 69466"/>
                <a:gd name="connsiteX50" fmla="*/ 74746 w 138933"/>
                <a:gd name="connsiteY50" fmla="*/ 25702 h 69466"/>
                <a:gd name="connsiteX51" fmla="*/ 77386 w 138933"/>
                <a:gd name="connsiteY51" fmla="*/ 25702 h 69466"/>
                <a:gd name="connsiteX52" fmla="*/ 77386 w 138933"/>
                <a:gd name="connsiteY52" fmla="*/ 30843 h 69466"/>
                <a:gd name="connsiteX53" fmla="*/ 77386 w 138933"/>
                <a:gd name="connsiteY53" fmla="*/ 28342 h 69466"/>
                <a:gd name="connsiteX54" fmla="*/ 77386 w 138933"/>
                <a:gd name="connsiteY54" fmla="*/ 30843 h 69466"/>
                <a:gd name="connsiteX55" fmla="*/ 79887 w 138933"/>
                <a:gd name="connsiteY55" fmla="*/ 30843 h 69466"/>
                <a:gd name="connsiteX56" fmla="*/ 82526 w 138933"/>
                <a:gd name="connsiteY56" fmla="*/ 28342 h 69466"/>
                <a:gd name="connsiteX57" fmla="*/ 82526 w 138933"/>
                <a:gd name="connsiteY57" fmla="*/ 33483 h 69466"/>
                <a:gd name="connsiteX58" fmla="*/ 85027 w 138933"/>
                <a:gd name="connsiteY58" fmla="*/ 33483 h 69466"/>
                <a:gd name="connsiteX59" fmla="*/ 82526 w 138933"/>
                <a:gd name="connsiteY59" fmla="*/ 33483 h 69466"/>
                <a:gd name="connsiteX60" fmla="*/ 85027 w 138933"/>
                <a:gd name="connsiteY60" fmla="*/ 35984 h 69466"/>
                <a:gd name="connsiteX61" fmla="*/ 82526 w 138933"/>
                <a:gd name="connsiteY61" fmla="*/ 35984 h 69466"/>
                <a:gd name="connsiteX62" fmla="*/ 85027 w 138933"/>
                <a:gd name="connsiteY62" fmla="*/ 38623 h 69466"/>
                <a:gd name="connsiteX63" fmla="*/ 82526 w 138933"/>
                <a:gd name="connsiteY63" fmla="*/ 38623 h 69466"/>
                <a:gd name="connsiteX64" fmla="*/ 85027 w 138933"/>
                <a:gd name="connsiteY64" fmla="*/ 41124 h 69466"/>
                <a:gd name="connsiteX65" fmla="*/ 90307 w 138933"/>
                <a:gd name="connsiteY65" fmla="*/ 38623 h 69466"/>
                <a:gd name="connsiteX66" fmla="*/ 92807 w 138933"/>
                <a:gd name="connsiteY66" fmla="*/ 38623 h 69466"/>
                <a:gd name="connsiteX67" fmla="*/ 95447 w 138933"/>
                <a:gd name="connsiteY67" fmla="*/ 35984 h 69466"/>
                <a:gd name="connsiteX68" fmla="*/ 95447 w 138933"/>
                <a:gd name="connsiteY68" fmla="*/ 38623 h 69466"/>
                <a:gd name="connsiteX69" fmla="*/ 100587 w 138933"/>
                <a:gd name="connsiteY69" fmla="*/ 43764 h 69466"/>
                <a:gd name="connsiteX70" fmla="*/ 100587 w 138933"/>
                <a:gd name="connsiteY70" fmla="*/ 41124 h 69466"/>
                <a:gd name="connsiteX71" fmla="*/ 100587 w 138933"/>
                <a:gd name="connsiteY71" fmla="*/ 43764 h 69466"/>
                <a:gd name="connsiteX72" fmla="*/ 100587 w 138933"/>
                <a:gd name="connsiteY72" fmla="*/ 41124 h 69466"/>
                <a:gd name="connsiteX73" fmla="*/ 103088 w 138933"/>
                <a:gd name="connsiteY73" fmla="*/ 43764 h 69466"/>
                <a:gd name="connsiteX74" fmla="*/ 105728 w 138933"/>
                <a:gd name="connsiteY74" fmla="*/ 43764 h 69466"/>
                <a:gd name="connsiteX75" fmla="*/ 105728 w 138933"/>
                <a:gd name="connsiteY75" fmla="*/ 46265 h 69466"/>
                <a:gd name="connsiteX76" fmla="*/ 108229 w 138933"/>
                <a:gd name="connsiteY76" fmla="*/ 46265 h 69466"/>
                <a:gd name="connsiteX77" fmla="*/ 105728 w 138933"/>
                <a:gd name="connsiteY77" fmla="*/ 46265 h 69466"/>
                <a:gd name="connsiteX78" fmla="*/ 105728 w 138933"/>
                <a:gd name="connsiteY78" fmla="*/ 51405 h 69466"/>
                <a:gd name="connsiteX79" fmla="*/ 108229 w 138933"/>
                <a:gd name="connsiteY79" fmla="*/ 51405 h 69466"/>
                <a:gd name="connsiteX80" fmla="*/ 108229 w 138933"/>
                <a:gd name="connsiteY80" fmla="*/ 54045 h 69466"/>
                <a:gd name="connsiteX81" fmla="*/ 103088 w 138933"/>
                <a:gd name="connsiteY81" fmla="*/ 54045 h 69466"/>
                <a:gd name="connsiteX82" fmla="*/ 103088 w 138933"/>
                <a:gd name="connsiteY82" fmla="*/ 56546 h 69466"/>
                <a:gd name="connsiteX83" fmla="*/ 105728 w 138933"/>
                <a:gd name="connsiteY83" fmla="*/ 56546 h 69466"/>
                <a:gd name="connsiteX84" fmla="*/ 105728 w 138933"/>
                <a:gd name="connsiteY84" fmla="*/ 59185 h 69466"/>
                <a:gd name="connsiteX85" fmla="*/ 108229 w 138933"/>
                <a:gd name="connsiteY85" fmla="*/ 59185 h 69466"/>
                <a:gd name="connsiteX86" fmla="*/ 113647 w 138933"/>
                <a:gd name="connsiteY86" fmla="*/ 59185 h 69466"/>
                <a:gd name="connsiteX87" fmla="*/ 116148 w 138933"/>
                <a:gd name="connsiteY87" fmla="*/ 59185 h 69466"/>
                <a:gd name="connsiteX88" fmla="*/ 116148 w 138933"/>
                <a:gd name="connsiteY88" fmla="*/ 61686 h 69466"/>
                <a:gd name="connsiteX89" fmla="*/ 118788 w 138933"/>
                <a:gd name="connsiteY89" fmla="*/ 59185 h 69466"/>
                <a:gd name="connsiteX90" fmla="*/ 118788 w 138933"/>
                <a:gd name="connsiteY90" fmla="*/ 61686 h 69466"/>
                <a:gd name="connsiteX91" fmla="*/ 121289 w 138933"/>
                <a:gd name="connsiteY91" fmla="*/ 61686 h 69466"/>
                <a:gd name="connsiteX92" fmla="*/ 121289 w 138933"/>
                <a:gd name="connsiteY92" fmla="*/ 66827 h 69466"/>
                <a:gd name="connsiteX93" fmla="*/ 121289 w 138933"/>
                <a:gd name="connsiteY93" fmla="*/ 71967 h 69466"/>
                <a:gd name="connsiteX94" fmla="*/ 123928 w 138933"/>
                <a:gd name="connsiteY94" fmla="*/ 71967 h 69466"/>
                <a:gd name="connsiteX95" fmla="*/ 129069 w 138933"/>
                <a:gd name="connsiteY95" fmla="*/ 69327 h 69466"/>
                <a:gd name="connsiteX96" fmla="*/ 131570 w 138933"/>
                <a:gd name="connsiteY96" fmla="*/ 69327 h 69466"/>
                <a:gd name="connsiteX97" fmla="*/ 134209 w 138933"/>
                <a:gd name="connsiteY97" fmla="*/ 71967 h 69466"/>
                <a:gd name="connsiteX98" fmla="*/ 136849 w 138933"/>
                <a:gd name="connsiteY98" fmla="*/ 71967 h 69466"/>
                <a:gd name="connsiteX99" fmla="*/ 141990 w 138933"/>
                <a:gd name="connsiteY99" fmla="*/ 66827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69466">
                  <a:moveTo>
                    <a:pt x="0" y="0"/>
                  </a:moveTo>
                  <a:lnTo>
                    <a:pt x="2501" y="2640"/>
                  </a:lnTo>
                  <a:lnTo>
                    <a:pt x="2501" y="0"/>
                  </a:lnTo>
                  <a:lnTo>
                    <a:pt x="2501" y="2640"/>
                  </a:lnTo>
                  <a:lnTo>
                    <a:pt x="5140" y="5140"/>
                  </a:lnTo>
                  <a:lnTo>
                    <a:pt x="2501" y="5140"/>
                  </a:lnTo>
                  <a:lnTo>
                    <a:pt x="5140" y="5140"/>
                  </a:lnTo>
                  <a:lnTo>
                    <a:pt x="5140" y="10420"/>
                  </a:lnTo>
                  <a:lnTo>
                    <a:pt x="7641" y="10420"/>
                  </a:lnTo>
                  <a:lnTo>
                    <a:pt x="5140" y="10420"/>
                  </a:lnTo>
                  <a:lnTo>
                    <a:pt x="5140" y="12921"/>
                  </a:lnTo>
                  <a:lnTo>
                    <a:pt x="7641" y="12921"/>
                  </a:lnTo>
                  <a:lnTo>
                    <a:pt x="5140" y="15560"/>
                  </a:lnTo>
                  <a:lnTo>
                    <a:pt x="7641" y="15560"/>
                  </a:lnTo>
                  <a:lnTo>
                    <a:pt x="5140" y="15560"/>
                  </a:lnTo>
                  <a:lnTo>
                    <a:pt x="7641" y="15560"/>
                  </a:lnTo>
                  <a:lnTo>
                    <a:pt x="7641" y="18061"/>
                  </a:lnTo>
                  <a:lnTo>
                    <a:pt x="12782" y="18061"/>
                  </a:lnTo>
                  <a:lnTo>
                    <a:pt x="17922" y="18061"/>
                  </a:lnTo>
                  <a:lnTo>
                    <a:pt x="17922" y="20562"/>
                  </a:lnTo>
                  <a:lnTo>
                    <a:pt x="20562" y="20562"/>
                  </a:lnTo>
                  <a:lnTo>
                    <a:pt x="20562" y="23202"/>
                  </a:lnTo>
                  <a:lnTo>
                    <a:pt x="20562" y="20562"/>
                  </a:lnTo>
                  <a:lnTo>
                    <a:pt x="20562" y="23202"/>
                  </a:lnTo>
                  <a:lnTo>
                    <a:pt x="25703" y="23202"/>
                  </a:lnTo>
                  <a:lnTo>
                    <a:pt x="25703" y="25702"/>
                  </a:lnTo>
                  <a:lnTo>
                    <a:pt x="23202" y="25702"/>
                  </a:lnTo>
                  <a:lnTo>
                    <a:pt x="23202" y="28342"/>
                  </a:lnTo>
                  <a:lnTo>
                    <a:pt x="25703" y="28342"/>
                  </a:lnTo>
                  <a:lnTo>
                    <a:pt x="25703" y="30843"/>
                  </a:lnTo>
                  <a:lnTo>
                    <a:pt x="28342" y="30843"/>
                  </a:lnTo>
                  <a:lnTo>
                    <a:pt x="28342" y="33483"/>
                  </a:lnTo>
                  <a:lnTo>
                    <a:pt x="30843" y="33483"/>
                  </a:lnTo>
                  <a:lnTo>
                    <a:pt x="33483" y="30843"/>
                  </a:lnTo>
                  <a:lnTo>
                    <a:pt x="30843" y="28342"/>
                  </a:lnTo>
                  <a:lnTo>
                    <a:pt x="33483" y="28342"/>
                  </a:lnTo>
                  <a:lnTo>
                    <a:pt x="33483" y="25702"/>
                  </a:lnTo>
                  <a:lnTo>
                    <a:pt x="38623" y="28342"/>
                  </a:lnTo>
                  <a:lnTo>
                    <a:pt x="43764" y="28342"/>
                  </a:lnTo>
                  <a:lnTo>
                    <a:pt x="43764" y="30843"/>
                  </a:lnTo>
                  <a:lnTo>
                    <a:pt x="46404" y="30843"/>
                  </a:lnTo>
                  <a:lnTo>
                    <a:pt x="48904" y="28342"/>
                  </a:lnTo>
                  <a:lnTo>
                    <a:pt x="51544" y="28342"/>
                  </a:lnTo>
                  <a:lnTo>
                    <a:pt x="54184" y="25702"/>
                  </a:lnTo>
                  <a:lnTo>
                    <a:pt x="59324" y="25702"/>
                  </a:lnTo>
                  <a:lnTo>
                    <a:pt x="64465" y="25702"/>
                  </a:lnTo>
                  <a:lnTo>
                    <a:pt x="66966" y="25702"/>
                  </a:lnTo>
                  <a:lnTo>
                    <a:pt x="66966" y="23202"/>
                  </a:lnTo>
                  <a:lnTo>
                    <a:pt x="72106" y="23202"/>
                  </a:lnTo>
                  <a:lnTo>
                    <a:pt x="74746" y="23202"/>
                  </a:lnTo>
                  <a:lnTo>
                    <a:pt x="74746" y="25702"/>
                  </a:lnTo>
                  <a:lnTo>
                    <a:pt x="77386" y="25702"/>
                  </a:lnTo>
                  <a:lnTo>
                    <a:pt x="77386" y="30843"/>
                  </a:lnTo>
                  <a:lnTo>
                    <a:pt x="77386" y="28342"/>
                  </a:lnTo>
                  <a:lnTo>
                    <a:pt x="77386" y="30843"/>
                  </a:lnTo>
                  <a:lnTo>
                    <a:pt x="79887" y="30843"/>
                  </a:lnTo>
                  <a:lnTo>
                    <a:pt x="82526" y="28342"/>
                  </a:lnTo>
                  <a:lnTo>
                    <a:pt x="82526" y="33483"/>
                  </a:lnTo>
                  <a:lnTo>
                    <a:pt x="85027" y="33483"/>
                  </a:lnTo>
                  <a:lnTo>
                    <a:pt x="82526" y="33483"/>
                  </a:lnTo>
                  <a:lnTo>
                    <a:pt x="85027" y="35984"/>
                  </a:lnTo>
                  <a:lnTo>
                    <a:pt x="82526" y="35984"/>
                  </a:lnTo>
                  <a:lnTo>
                    <a:pt x="85027" y="38623"/>
                  </a:lnTo>
                  <a:lnTo>
                    <a:pt x="82526" y="38623"/>
                  </a:lnTo>
                  <a:lnTo>
                    <a:pt x="85027" y="41124"/>
                  </a:lnTo>
                  <a:lnTo>
                    <a:pt x="90307" y="38623"/>
                  </a:lnTo>
                  <a:lnTo>
                    <a:pt x="92807" y="38623"/>
                  </a:lnTo>
                  <a:lnTo>
                    <a:pt x="95447" y="35984"/>
                  </a:lnTo>
                  <a:lnTo>
                    <a:pt x="95447" y="38623"/>
                  </a:lnTo>
                  <a:lnTo>
                    <a:pt x="100587" y="43764"/>
                  </a:lnTo>
                  <a:lnTo>
                    <a:pt x="100587" y="41124"/>
                  </a:lnTo>
                  <a:lnTo>
                    <a:pt x="100587" y="43764"/>
                  </a:lnTo>
                  <a:lnTo>
                    <a:pt x="100587" y="41124"/>
                  </a:lnTo>
                  <a:lnTo>
                    <a:pt x="103088" y="43764"/>
                  </a:lnTo>
                  <a:lnTo>
                    <a:pt x="105728" y="43764"/>
                  </a:lnTo>
                  <a:lnTo>
                    <a:pt x="105728" y="46265"/>
                  </a:lnTo>
                  <a:lnTo>
                    <a:pt x="108229" y="46265"/>
                  </a:lnTo>
                  <a:lnTo>
                    <a:pt x="105728" y="46265"/>
                  </a:lnTo>
                  <a:lnTo>
                    <a:pt x="105728" y="51405"/>
                  </a:lnTo>
                  <a:lnTo>
                    <a:pt x="108229" y="51405"/>
                  </a:lnTo>
                  <a:lnTo>
                    <a:pt x="108229" y="54045"/>
                  </a:lnTo>
                  <a:lnTo>
                    <a:pt x="103088" y="54045"/>
                  </a:lnTo>
                  <a:lnTo>
                    <a:pt x="103088" y="56546"/>
                  </a:lnTo>
                  <a:lnTo>
                    <a:pt x="105728" y="56546"/>
                  </a:lnTo>
                  <a:lnTo>
                    <a:pt x="105728" y="59185"/>
                  </a:lnTo>
                  <a:lnTo>
                    <a:pt x="108229" y="59185"/>
                  </a:lnTo>
                  <a:lnTo>
                    <a:pt x="113647" y="59185"/>
                  </a:lnTo>
                  <a:lnTo>
                    <a:pt x="116148" y="59185"/>
                  </a:lnTo>
                  <a:lnTo>
                    <a:pt x="116148" y="61686"/>
                  </a:lnTo>
                  <a:lnTo>
                    <a:pt x="118788" y="59185"/>
                  </a:lnTo>
                  <a:lnTo>
                    <a:pt x="118788" y="61686"/>
                  </a:lnTo>
                  <a:lnTo>
                    <a:pt x="121289" y="61686"/>
                  </a:lnTo>
                  <a:lnTo>
                    <a:pt x="121289" y="66827"/>
                  </a:lnTo>
                  <a:lnTo>
                    <a:pt x="121289" y="71967"/>
                  </a:lnTo>
                  <a:lnTo>
                    <a:pt x="123928" y="71967"/>
                  </a:lnTo>
                  <a:lnTo>
                    <a:pt x="129069" y="69327"/>
                  </a:lnTo>
                  <a:lnTo>
                    <a:pt x="131570" y="69327"/>
                  </a:lnTo>
                  <a:lnTo>
                    <a:pt x="134209" y="71967"/>
                  </a:lnTo>
                  <a:lnTo>
                    <a:pt x="136849" y="71967"/>
                  </a:lnTo>
                  <a:lnTo>
                    <a:pt x="141990" y="66827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40A92A5C-7BE1-4ABE-BA37-8085FA62EE01}"/>
                </a:ext>
              </a:extLst>
            </p:cNvPr>
            <p:cNvSpPr/>
            <p:nvPr/>
          </p:nvSpPr>
          <p:spPr>
            <a:xfrm>
              <a:off x="8735507" y="3692853"/>
              <a:ext cx="69467" cy="83360"/>
            </a:xfrm>
            <a:custGeom>
              <a:avLst/>
              <a:gdLst>
                <a:gd name="connsiteX0" fmla="*/ 0 w 69466"/>
                <a:gd name="connsiteY0" fmla="*/ 69328 h 83359"/>
                <a:gd name="connsiteX1" fmla="*/ 5140 w 69466"/>
                <a:gd name="connsiteY1" fmla="*/ 69328 h 83359"/>
                <a:gd name="connsiteX2" fmla="*/ 10281 w 69466"/>
                <a:gd name="connsiteY2" fmla="*/ 69328 h 83359"/>
                <a:gd name="connsiteX3" fmla="*/ 12921 w 69466"/>
                <a:gd name="connsiteY3" fmla="*/ 69328 h 83359"/>
                <a:gd name="connsiteX4" fmla="*/ 15422 w 69466"/>
                <a:gd name="connsiteY4" fmla="*/ 71828 h 83359"/>
                <a:gd name="connsiteX5" fmla="*/ 20562 w 69466"/>
                <a:gd name="connsiteY5" fmla="*/ 74468 h 83359"/>
                <a:gd name="connsiteX6" fmla="*/ 23202 w 69466"/>
                <a:gd name="connsiteY6" fmla="*/ 74468 h 83359"/>
                <a:gd name="connsiteX7" fmla="*/ 20562 w 69466"/>
                <a:gd name="connsiteY7" fmla="*/ 74468 h 83359"/>
                <a:gd name="connsiteX8" fmla="*/ 20562 w 69466"/>
                <a:gd name="connsiteY8" fmla="*/ 76969 h 83359"/>
                <a:gd name="connsiteX9" fmla="*/ 23202 w 69466"/>
                <a:gd name="connsiteY9" fmla="*/ 76969 h 83359"/>
                <a:gd name="connsiteX10" fmla="*/ 25842 w 69466"/>
                <a:gd name="connsiteY10" fmla="*/ 74468 h 83359"/>
                <a:gd name="connsiteX11" fmla="*/ 30982 w 69466"/>
                <a:gd name="connsiteY11" fmla="*/ 74468 h 83359"/>
                <a:gd name="connsiteX12" fmla="*/ 33483 w 69466"/>
                <a:gd name="connsiteY12" fmla="*/ 76969 h 83359"/>
                <a:gd name="connsiteX13" fmla="*/ 33483 w 69466"/>
                <a:gd name="connsiteY13" fmla="*/ 71828 h 83359"/>
                <a:gd name="connsiteX14" fmla="*/ 36122 w 69466"/>
                <a:gd name="connsiteY14" fmla="*/ 69328 h 83359"/>
                <a:gd name="connsiteX15" fmla="*/ 38623 w 69466"/>
                <a:gd name="connsiteY15" fmla="*/ 69328 h 83359"/>
                <a:gd name="connsiteX16" fmla="*/ 38623 w 69466"/>
                <a:gd name="connsiteY16" fmla="*/ 66688 h 83359"/>
                <a:gd name="connsiteX17" fmla="*/ 41263 w 69466"/>
                <a:gd name="connsiteY17" fmla="*/ 69328 h 83359"/>
                <a:gd name="connsiteX18" fmla="*/ 41263 w 69466"/>
                <a:gd name="connsiteY18" fmla="*/ 71828 h 83359"/>
                <a:gd name="connsiteX19" fmla="*/ 43764 w 69466"/>
                <a:gd name="connsiteY19" fmla="*/ 71828 h 83359"/>
                <a:gd name="connsiteX20" fmla="*/ 43764 w 69466"/>
                <a:gd name="connsiteY20" fmla="*/ 76969 h 83359"/>
                <a:gd name="connsiteX21" fmla="*/ 43764 w 69466"/>
                <a:gd name="connsiteY21" fmla="*/ 74468 h 83359"/>
                <a:gd name="connsiteX22" fmla="*/ 46404 w 69466"/>
                <a:gd name="connsiteY22" fmla="*/ 76969 h 83359"/>
                <a:gd name="connsiteX23" fmla="*/ 51544 w 69466"/>
                <a:gd name="connsiteY23" fmla="*/ 76969 h 83359"/>
                <a:gd name="connsiteX24" fmla="*/ 51544 w 69466"/>
                <a:gd name="connsiteY24" fmla="*/ 82110 h 83359"/>
                <a:gd name="connsiteX25" fmla="*/ 51544 w 69466"/>
                <a:gd name="connsiteY25" fmla="*/ 87250 h 83359"/>
                <a:gd name="connsiteX26" fmla="*/ 54184 w 69466"/>
                <a:gd name="connsiteY26" fmla="*/ 87250 h 83359"/>
                <a:gd name="connsiteX27" fmla="*/ 56685 w 69466"/>
                <a:gd name="connsiteY27" fmla="*/ 84749 h 83359"/>
                <a:gd name="connsiteX28" fmla="*/ 56685 w 69466"/>
                <a:gd name="connsiteY28" fmla="*/ 82110 h 83359"/>
                <a:gd name="connsiteX29" fmla="*/ 59324 w 69466"/>
                <a:gd name="connsiteY29" fmla="*/ 79609 h 83359"/>
                <a:gd name="connsiteX30" fmla="*/ 61825 w 69466"/>
                <a:gd name="connsiteY30" fmla="*/ 79609 h 83359"/>
                <a:gd name="connsiteX31" fmla="*/ 61825 w 69466"/>
                <a:gd name="connsiteY31" fmla="*/ 74468 h 83359"/>
                <a:gd name="connsiteX32" fmla="*/ 59324 w 69466"/>
                <a:gd name="connsiteY32" fmla="*/ 74468 h 83359"/>
                <a:gd name="connsiteX33" fmla="*/ 59324 w 69466"/>
                <a:gd name="connsiteY33" fmla="*/ 71828 h 83359"/>
                <a:gd name="connsiteX34" fmla="*/ 59324 w 69466"/>
                <a:gd name="connsiteY34" fmla="*/ 66688 h 83359"/>
                <a:gd name="connsiteX35" fmla="*/ 64465 w 69466"/>
                <a:gd name="connsiteY35" fmla="*/ 61686 h 83359"/>
                <a:gd name="connsiteX36" fmla="*/ 67105 w 69466"/>
                <a:gd name="connsiteY36" fmla="*/ 61686 h 83359"/>
                <a:gd name="connsiteX37" fmla="*/ 69605 w 69466"/>
                <a:gd name="connsiteY37" fmla="*/ 56546 h 83359"/>
                <a:gd name="connsiteX38" fmla="*/ 69605 w 69466"/>
                <a:gd name="connsiteY38" fmla="*/ 53906 h 83359"/>
                <a:gd name="connsiteX39" fmla="*/ 72245 w 69466"/>
                <a:gd name="connsiteY39" fmla="*/ 51405 h 83359"/>
                <a:gd name="connsiteX40" fmla="*/ 72245 w 69466"/>
                <a:gd name="connsiteY40" fmla="*/ 48765 h 83359"/>
                <a:gd name="connsiteX41" fmla="*/ 74746 w 69466"/>
                <a:gd name="connsiteY41" fmla="*/ 48765 h 83359"/>
                <a:gd name="connsiteX42" fmla="*/ 74746 w 69466"/>
                <a:gd name="connsiteY42" fmla="*/ 43625 h 83359"/>
                <a:gd name="connsiteX43" fmla="*/ 77386 w 69466"/>
                <a:gd name="connsiteY43" fmla="*/ 43625 h 83359"/>
                <a:gd name="connsiteX44" fmla="*/ 77386 w 69466"/>
                <a:gd name="connsiteY44" fmla="*/ 38485 h 83359"/>
                <a:gd name="connsiteX45" fmla="*/ 77386 w 69466"/>
                <a:gd name="connsiteY45" fmla="*/ 33344 h 83359"/>
                <a:gd name="connsiteX46" fmla="*/ 77386 w 69466"/>
                <a:gd name="connsiteY46" fmla="*/ 35984 h 83359"/>
                <a:gd name="connsiteX47" fmla="*/ 77386 w 69466"/>
                <a:gd name="connsiteY47" fmla="*/ 33344 h 83359"/>
                <a:gd name="connsiteX48" fmla="*/ 74746 w 69466"/>
                <a:gd name="connsiteY48" fmla="*/ 30843 h 83359"/>
                <a:gd name="connsiteX49" fmla="*/ 74746 w 69466"/>
                <a:gd name="connsiteY49" fmla="*/ 28203 h 83359"/>
                <a:gd name="connsiteX50" fmla="*/ 69605 w 69466"/>
                <a:gd name="connsiteY50" fmla="*/ 28203 h 83359"/>
                <a:gd name="connsiteX51" fmla="*/ 69605 w 69466"/>
                <a:gd name="connsiteY51" fmla="*/ 30843 h 83359"/>
                <a:gd name="connsiteX52" fmla="*/ 64465 w 69466"/>
                <a:gd name="connsiteY52" fmla="*/ 30843 h 83359"/>
                <a:gd name="connsiteX53" fmla="*/ 61825 w 69466"/>
                <a:gd name="connsiteY53" fmla="*/ 30843 h 83359"/>
                <a:gd name="connsiteX54" fmla="*/ 61825 w 69466"/>
                <a:gd name="connsiteY54" fmla="*/ 28203 h 83359"/>
                <a:gd name="connsiteX55" fmla="*/ 67105 w 69466"/>
                <a:gd name="connsiteY55" fmla="*/ 23063 h 83359"/>
                <a:gd name="connsiteX56" fmla="*/ 67105 w 69466"/>
                <a:gd name="connsiteY56" fmla="*/ 20562 h 83359"/>
                <a:gd name="connsiteX57" fmla="*/ 64465 w 69466"/>
                <a:gd name="connsiteY57" fmla="*/ 20562 h 83359"/>
                <a:gd name="connsiteX58" fmla="*/ 64465 w 69466"/>
                <a:gd name="connsiteY58" fmla="*/ 15422 h 83359"/>
                <a:gd name="connsiteX59" fmla="*/ 69605 w 69466"/>
                <a:gd name="connsiteY59" fmla="*/ 10281 h 83359"/>
                <a:gd name="connsiteX60" fmla="*/ 67105 w 69466"/>
                <a:gd name="connsiteY60" fmla="*/ 7641 h 83359"/>
                <a:gd name="connsiteX61" fmla="*/ 72245 w 69466"/>
                <a:gd name="connsiteY61" fmla="*/ 7641 h 83359"/>
                <a:gd name="connsiteX62" fmla="*/ 72245 w 69466"/>
                <a:gd name="connsiteY62" fmla="*/ 2501 h 83359"/>
                <a:gd name="connsiteX63" fmla="*/ 74746 w 69466"/>
                <a:gd name="connsiteY63" fmla="*/ 2501 h 83359"/>
                <a:gd name="connsiteX64" fmla="*/ 74746 w 69466"/>
                <a:gd name="connsiteY64" fmla="*/ 0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9466" h="83359">
                  <a:moveTo>
                    <a:pt x="0" y="69328"/>
                  </a:moveTo>
                  <a:lnTo>
                    <a:pt x="5140" y="69328"/>
                  </a:lnTo>
                  <a:lnTo>
                    <a:pt x="10281" y="69328"/>
                  </a:lnTo>
                  <a:lnTo>
                    <a:pt x="12921" y="69328"/>
                  </a:lnTo>
                  <a:lnTo>
                    <a:pt x="15422" y="71828"/>
                  </a:lnTo>
                  <a:lnTo>
                    <a:pt x="20562" y="74468"/>
                  </a:lnTo>
                  <a:lnTo>
                    <a:pt x="23202" y="74468"/>
                  </a:lnTo>
                  <a:lnTo>
                    <a:pt x="20562" y="74468"/>
                  </a:lnTo>
                  <a:lnTo>
                    <a:pt x="20562" y="76969"/>
                  </a:lnTo>
                  <a:lnTo>
                    <a:pt x="23202" y="76969"/>
                  </a:lnTo>
                  <a:lnTo>
                    <a:pt x="25842" y="74468"/>
                  </a:lnTo>
                  <a:lnTo>
                    <a:pt x="30982" y="74468"/>
                  </a:lnTo>
                  <a:lnTo>
                    <a:pt x="33483" y="76969"/>
                  </a:lnTo>
                  <a:lnTo>
                    <a:pt x="33483" y="71828"/>
                  </a:lnTo>
                  <a:lnTo>
                    <a:pt x="36122" y="69328"/>
                  </a:lnTo>
                  <a:lnTo>
                    <a:pt x="38623" y="69328"/>
                  </a:lnTo>
                  <a:lnTo>
                    <a:pt x="38623" y="66688"/>
                  </a:lnTo>
                  <a:lnTo>
                    <a:pt x="41263" y="69328"/>
                  </a:lnTo>
                  <a:lnTo>
                    <a:pt x="41263" y="71828"/>
                  </a:lnTo>
                  <a:lnTo>
                    <a:pt x="43764" y="71828"/>
                  </a:lnTo>
                  <a:lnTo>
                    <a:pt x="43764" y="76969"/>
                  </a:lnTo>
                  <a:lnTo>
                    <a:pt x="43764" y="74468"/>
                  </a:lnTo>
                  <a:lnTo>
                    <a:pt x="46404" y="76969"/>
                  </a:lnTo>
                  <a:lnTo>
                    <a:pt x="51544" y="76969"/>
                  </a:lnTo>
                  <a:lnTo>
                    <a:pt x="51544" y="82110"/>
                  </a:lnTo>
                  <a:lnTo>
                    <a:pt x="51544" y="87250"/>
                  </a:lnTo>
                  <a:lnTo>
                    <a:pt x="54184" y="87250"/>
                  </a:lnTo>
                  <a:lnTo>
                    <a:pt x="56685" y="84749"/>
                  </a:lnTo>
                  <a:lnTo>
                    <a:pt x="56685" y="82110"/>
                  </a:lnTo>
                  <a:lnTo>
                    <a:pt x="59324" y="79609"/>
                  </a:lnTo>
                  <a:lnTo>
                    <a:pt x="61825" y="79609"/>
                  </a:lnTo>
                  <a:lnTo>
                    <a:pt x="61825" y="74468"/>
                  </a:lnTo>
                  <a:lnTo>
                    <a:pt x="59324" y="74468"/>
                  </a:lnTo>
                  <a:lnTo>
                    <a:pt x="59324" y="71828"/>
                  </a:lnTo>
                  <a:lnTo>
                    <a:pt x="59324" y="66688"/>
                  </a:lnTo>
                  <a:lnTo>
                    <a:pt x="64465" y="61686"/>
                  </a:lnTo>
                  <a:lnTo>
                    <a:pt x="67105" y="61686"/>
                  </a:lnTo>
                  <a:lnTo>
                    <a:pt x="69605" y="56546"/>
                  </a:lnTo>
                  <a:lnTo>
                    <a:pt x="69605" y="53906"/>
                  </a:lnTo>
                  <a:lnTo>
                    <a:pt x="72245" y="51405"/>
                  </a:lnTo>
                  <a:lnTo>
                    <a:pt x="72245" y="48765"/>
                  </a:lnTo>
                  <a:lnTo>
                    <a:pt x="74746" y="48765"/>
                  </a:lnTo>
                  <a:lnTo>
                    <a:pt x="74746" y="43625"/>
                  </a:lnTo>
                  <a:lnTo>
                    <a:pt x="77386" y="43625"/>
                  </a:lnTo>
                  <a:lnTo>
                    <a:pt x="77386" y="38485"/>
                  </a:lnTo>
                  <a:lnTo>
                    <a:pt x="77386" y="33344"/>
                  </a:lnTo>
                  <a:lnTo>
                    <a:pt x="77386" y="35984"/>
                  </a:lnTo>
                  <a:lnTo>
                    <a:pt x="77386" y="33344"/>
                  </a:lnTo>
                  <a:lnTo>
                    <a:pt x="74746" y="30843"/>
                  </a:lnTo>
                  <a:lnTo>
                    <a:pt x="74746" y="28203"/>
                  </a:lnTo>
                  <a:lnTo>
                    <a:pt x="69605" y="28203"/>
                  </a:lnTo>
                  <a:lnTo>
                    <a:pt x="69605" y="30843"/>
                  </a:lnTo>
                  <a:lnTo>
                    <a:pt x="64465" y="30843"/>
                  </a:lnTo>
                  <a:lnTo>
                    <a:pt x="61825" y="30843"/>
                  </a:lnTo>
                  <a:lnTo>
                    <a:pt x="61825" y="28203"/>
                  </a:lnTo>
                  <a:lnTo>
                    <a:pt x="67105" y="23063"/>
                  </a:lnTo>
                  <a:lnTo>
                    <a:pt x="67105" y="20562"/>
                  </a:lnTo>
                  <a:lnTo>
                    <a:pt x="64465" y="20562"/>
                  </a:lnTo>
                  <a:lnTo>
                    <a:pt x="64465" y="15422"/>
                  </a:lnTo>
                  <a:lnTo>
                    <a:pt x="69605" y="10281"/>
                  </a:lnTo>
                  <a:lnTo>
                    <a:pt x="67105" y="7641"/>
                  </a:lnTo>
                  <a:lnTo>
                    <a:pt x="72245" y="7641"/>
                  </a:lnTo>
                  <a:lnTo>
                    <a:pt x="72245" y="2501"/>
                  </a:lnTo>
                  <a:lnTo>
                    <a:pt x="74746" y="2501"/>
                  </a:lnTo>
                  <a:lnTo>
                    <a:pt x="74746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152DE64-097B-437D-AF0C-91BC797DA305}"/>
                </a:ext>
              </a:extLst>
            </p:cNvPr>
            <p:cNvSpPr/>
            <p:nvPr/>
          </p:nvSpPr>
          <p:spPr>
            <a:xfrm>
              <a:off x="6716531" y="3284390"/>
              <a:ext cx="180613" cy="111146"/>
            </a:xfrm>
            <a:custGeom>
              <a:avLst/>
              <a:gdLst>
                <a:gd name="connsiteX0" fmla="*/ 0 w 180613"/>
                <a:gd name="connsiteY0" fmla="*/ 0 h 111146"/>
                <a:gd name="connsiteX1" fmla="*/ 2501 w 180613"/>
                <a:gd name="connsiteY1" fmla="*/ 0 h 111146"/>
                <a:gd name="connsiteX2" fmla="*/ 2501 w 180613"/>
                <a:gd name="connsiteY2" fmla="*/ 5140 h 111146"/>
                <a:gd name="connsiteX3" fmla="*/ 7780 w 180613"/>
                <a:gd name="connsiteY3" fmla="*/ 5140 h 111146"/>
                <a:gd name="connsiteX4" fmla="*/ 5141 w 180613"/>
                <a:gd name="connsiteY4" fmla="*/ 5140 h 111146"/>
                <a:gd name="connsiteX5" fmla="*/ 5141 w 180613"/>
                <a:gd name="connsiteY5" fmla="*/ 7780 h 111146"/>
                <a:gd name="connsiteX6" fmla="*/ 7780 w 180613"/>
                <a:gd name="connsiteY6" fmla="*/ 10281 h 111146"/>
                <a:gd name="connsiteX7" fmla="*/ 5141 w 180613"/>
                <a:gd name="connsiteY7" fmla="*/ 10281 h 111146"/>
                <a:gd name="connsiteX8" fmla="*/ 5141 w 180613"/>
                <a:gd name="connsiteY8" fmla="*/ 12921 h 111146"/>
                <a:gd name="connsiteX9" fmla="*/ 10281 w 180613"/>
                <a:gd name="connsiteY9" fmla="*/ 12921 h 111146"/>
                <a:gd name="connsiteX10" fmla="*/ 15422 w 180613"/>
                <a:gd name="connsiteY10" fmla="*/ 12921 h 111146"/>
                <a:gd name="connsiteX11" fmla="*/ 20562 w 180613"/>
                <a:gd name="connsiteY11" fmla="*/ 12921 h 111146"/>
                <a:gd name="connsiteX12" fmla="*/ 23202 w 180613"/>
                <a:gd name="connsiteY12" fmla="*/ 12921 h 111146"/>
                <a:gd name="connsiteX13" fmla="*/ 25842 w 180613"/>
                <a:gd name="connsiteY13" fmla="*/ 10281 h 111146"/>
                <a:gd name="connsiteX14" fmla="*/ 36123 w 180613"/>
                <a:gd name="connsiteY14" fmla="*/ 10281 h 111146"/>
                <a:gd name="connsiteX15" fmla="*/ 38623 w 180613"/>
                <a:gd name="connsiteY15" fmla="*/ 7780 h 111146"/>
                <a:gd name="connsiteX16" fmla="*/ 41263 w 180613"/>
                <a:gd name="connsiteY16" fmla="*/ 7780 h 111146"/>
                <a:gd name="connsiteX17" fmla="*/ 41263 w 180613"/>
                <a:gd name="connsiteY17" fmla="*/ 10281 h 111146"/>
                <a:gd name="connsiteX18" fmla="*/ 43764 w 180613"/>
                <a:gd name="connsiteY18" fmla="*/ 12921 h 111146"/>
                <a:gd name="connsiteX19" fmla="*/ 51544 w 180613"/>
                <a:gd name="connsiteY19" fmla="*/ 18061 h 111146"/>
                <a:gd name="connsiteX20" fmla="*/ 51544 w 180613"/>
                <a:gd name="connsiteY20" fmla="*/ 20562 h 111146"/>
                <a:gd name="connsiteX21" fmla="*/ 56685 w 180613"/>
                <a:gd name="connsiteY21" fmla="*/ 20562 h 111146"/>
                <a:gd name="connsiteX22" fmla="*/ 56685 w 180613"/>
                <a:gd name="connsiteY22" fmla="*/ 23202 h 111146"/>
                <a:gd name="connsiteX23" fmla="*/ 59324 w 180613"/>
                <a:gd name="connsiteY23" fmla="*/ 20562 h 111146"/>
                <a:gd name="connsiteX24" fmla="*/ 56685 w 180613"/>
                <a:gd name="connsiteY24" fmla="*/ 20562 h 111146"/>
                <a:gd name="connsiteX25" fmla="*/ 61825 w 180613"/>
                <a:gd name="connsiteY25" fmla="*/ 20562 h 111146"/>
                <a:gd name="connsiteX26" fmla="*/ 64465 w 180613"/>
                <a:gd name="connsiteY26" fmla="*/ 20562 h 111146"/>
                <a:gd name="connsiteX27" fmla="*/ 61825 w 180613"/>
                <a:gd name="connsiteY27" fmla="*/ 20562 h 111146"/>
                <a:gd name="connsiteX28" fmla="*/ 64465 w 180613"/>
                <a:gd name="connsiteY28" fmla="*/ 20562 h 111146"/>
                <a:gd name="connsiteX29" fmla="*/ 64465 w 180613"/>
                <a:gd name="connsiteY29" fmla="*/ 15422 h 111146"/>
                <a:gd name="connsiteX30" fmla="*/ 69605 w 180613"/>
                <a:gd name="connsiteY30" fmla="*/ 18061 h 111146"/>
                <a:gd name="connsiteX31" fmla="*/ 72245 w 180613"/>
                <a:gd name="connsiteY31" fmla="*/ 18061 h 111146"/>
                <a:gd name="connsiteX32" fmla="*/ 72245 w 180613"/>
                <a:gd name="connsiteY32" fmla="*/ 20562 h 111146"/>
                <a:gd name="connsiteX33" fmla="*/ 77386 w 180613"/>
                <a:gd name="connsiteY33" fmla="*/ 20562 h 111146"/>
                <a:gd name="connsiteX34" fmla="*/ 74746 w 180613"/>
                <a:gd name="connsiteY34" fmla="*/ 20562 h 111146"/>
                <a:gd name="connsiteX35" fmla="*/ 79887 w 180613"/>
                <a:gd name="connsiteY35" fmla="*/ 18061 h 111146"/>
                <a:gd name="connsiteX36" fmla="*/ 82526 w 180613"/>
                <a:gd name="connsiteY36" fmla="*/ 18061 h 111146"/>
                <a:gd name="connsiteX37" fmla="*/ 87667 w 180613"/>
                <a:gd name="connsiteY37" fmla="*/ 23202 h 111146"/>
                <a:gd name="connsiteX38" fmla="*/ 90307 w 180613"/>
                <a:gd name="connsiteY38" fmla="*/ 28342 h 111146"/>
                <a:gd name="connsiteX39" fmla="*/ 92807 w 180613"/>
                <a:gd name="connsiteY39" fmla="*/ 30843 h 111146"/>
                <a:gd name="connsiteX40" fmla="*/ 95447 w 180613"/>
                <a:gd name="connsiteY40" fmla="*/ 30843 h 111146"/>
                <a:gd name="connsiteX41" fmla="*/ 103227 w 180613"/>
                <a:gd name="connsiteY41" fmla="*/ 30843 h 111146"/>
                <a:gd name="connsiteX42" fmla="*/ 108368 w 180613"/>
                <a:gd name="connsiteY42" fmla="*/ 30843 h 111146"/>
                <a:gd name="connsiteX43" fmla="*/ 108368 w 180613"/>
                <a:gd name="connsiteY43" fmla="*/ 33483 h 111146"/>
                <a:gd name="connsiteX44" fmla="*/ 105728 w 180613"/>
                <a:gd name="connsiteY44" fmla="*/ 33483 h 111146"/>
                <a:gd name="connsiteX45" fmla="*/ 105728 w 180613"/>
                <a:gd name="connsiteY45" fmla="*/ 35984 h 111146"/>
                <a:gd name="connsiteX46" fmla="*/ 110869 w 180613"/>
                <a:gd name="connsiteY46" fmla="*/ 35984 h 111146"/>
                <a:gd name="connsiteX47" fmla="*/ 116009 w 180613"/>
                <a:gd name="connsiteY47" fmla="*/ 35984 h 111146"/>
                <a:gd name="connsiteX48" fmla="*/ 121150 w 180613"/>
                <a:gd name="connsiteY48" fmla="*/ 35984 h 111146"/>
                <a:gd name="connsiteX49" fmla="*/ 121150 w 180613"/>
                <a:gd name="connsiteY49" fmla="*/ 33483 h 111146"/>
                <a:gd name="connsiteX50" fmla="*/ 126429 w 180613"/>
                <a:gd name="connsiteY50" fmla="*/ 33483 h 111146"/>
                <a:gd name="connsiteX51" fmla="*/ 126429 w 180613"/>
                <a:gd name="connsiteY51" fmla="*/ 38484 h 111146"/>
                <a:gd name="connsiteX52" fmla="*/ 126429 w 180613"/>
                <a:gd name="connsiteY52" fmla="*/ 43625 h 111146"/>
                <a:gd name="connsiteX53" fmla="*/ 129069 w 180613"/>
                <a:gd name="connsiteY53" fmla="*/ 46265 h 111146"/>
                <a:gd name="connsiteX54" fmla="*/ 129069 w 180613"/>
                <a:gd name="connsiteY54" fmla="*/ 51405 h 111146"/>
                <a:gd name="connsiteX55" fmla="*/ 131709 w 180613"/>
                <a:gd name="connsiteY55" fmla="*/ 48765 h 111146"/>
                <a:gd name="connsiteX56" fmla="*/ 134209 w 180613"/>
                <a:gd name="connsiteY56" fmla="*/ 48765 h 111146"/>
                <a:gd name="connsiteX57" fmla="*/ 139350 w 180613"/>
                <a:gd name="connsiteY57" fmla="*/ 53906 h 111146"/>
                <a:gd name="connsiteX58" fmla="*/ 141990 w 180613"/>
                <a:gd name="connsiteY58" fmla="*/ 51405 h 111146"/>
                <a:gd name="connsiteX59" fmla="*/ 144629 w 180613"/>
                <a:gd name="connsiteY59" fmla="*/ 53906 h 111146"/>
                <a:gd name="connsiteX60" fmla="*/ 144629 w 180613"/>
                <a:gd name="connsiteY60" fmla="*/ 56546 h 111146"/>
                <a:gd name="connsiteX61" fmla="*/ 147130 w 180613"/>
                <a:gd name="connsiteY61" fmla="*/ 59047 h 111146"/>
                <a:gd name="connsiteX62" fmla="*/ 149770 w 180613"/>
                <a:gd name="connsiteY62" fmla="*/ 59047 h 111146"/>
                <a:gd name="connsiteX63" fmla="*/ 152271 w 180613"/>
                <a:gd name="connsiteY63" fmla="*/ 56546 h 111146"/>
                <a:gd name="connsiteX64" fmla="*/ 157411 w 180613"/>
                <a:gd name="connsiteY64" fmla="*/ 56546 h 111146"/>
                <a:gd name="connsiteX65" fmla="*/ 157411 w 180613"/>
                <a:gd name="connsiteY65" fmla="*/ 61686 h 111146"/>
                <a:gd name="connsiteX66" fmla="*/ 160051 w 180613"/>
                <a:gd name="connsiteY66" fmla="*/ 59047 h 111146"/>
                <a:gd name="connsiteX67" fmla="*/ 165191 w 180613"/>
                <a:gd name="connsiteY67" fmla="*/ 56546 h 111146"/>
                <a:gd name="connsiteX68" fmla="*/ 167831 w 180613"/>
                <a:gd name="connsiteY68" fmla="*/ 56546 h 111146"/>
                <a:gd name="connsiteX69" fmla="*/ 178112 w 180613"/>
                <a:gd name="connsiteY69" fmla="*/ 51405 h 111146"/>
                <a:gd name="connsiteX70" fmla="*/ 178112 w 180613"/>
                <a:gd name="connsiteY70" fmla="*/ 53906 h 111146"/>
                <a:gd name="connsiteX71" fmla="*/ 180752 w 180613"/>
                <a:gd name="connsiteY71" fmla="*/ 59047 h 111146"/>
                <a:gd name="connsiteX72" fmla="*/ 180752 w 180613"/>
                <a:gd name="connsiteY72" fmla="*/ 61686 h 111146"/>
                <a:gd name="connsiteX73" fmla="*/ 183253 w 180613"/>
                <a:gd name="connsiteY73" fmla="*/ 64187 h 111146"/>
                <a:gd name="connsiteX74" fmla="*/ 183253 w 180613"/>
                <a:gd name="connsiteY74" fmla="*/ 66827 h 111146"/>
                <a:gd name="connsiteX75" fmla="*/ 185893 w 180613"/>
                <a:gd name="connsiteY75" fmla="*/ 66827 h 111146"/>
                <a:gd name="connsiteX76" fmla="*/ 188393 w 180613"/>
                <a:gd name="connsiteY76" fmla="*/ 69327 h 111146"/>
                <a:gd name="connsiteX77" fmla="*/ 185893 w 180613"/>
                <a:gd name="connsiteY77" fmla="*/ 69327 h 111146"/>
                <a:gd name="connsiteX78" fmla="*/ 185893 w 180613"/>
                <a:gd name="connsiteY78" fmla="*/ 77108 h 111146"/>
                <a:gd name="connsiteX79" fmla="*/ 180752 w 180613"/>
                <a:gd name="connsiteY79" fmla="*/ 77108 h 111146"/>
                <a:gd name="connsiteX80" fmla="*/ 178112 w 180613"/>
                <a:gd name="connsiteY80" fmla="*/ 77108 h 111146"/>
                <a:gd name="connsiteX81" fmla="*/ 178112 w 180613"/>
                <a:gd name="connsiteY81" fmla="*/ 82109 h 111146"/>
                <a:gd name="connsiteX82" fmla="*/ 178112 w 180613"/>
                <a:gd name="connsiteY82" fmla="*/ 87250 h 111146"/>
                <a:gd name="connsiteX83" fmla="*/ 175473 w 180613"/>
                <a:gd name="connsiteY83" fmla="*/ 89890 h 111146"/>
                <a:gd name="connsiteX84" fmla="*/ 172972 w 180613"/>
                <a:gd name="connsiteY84" fmla="*/ 89890 h 111146"/>
                <a:gd name="connsiteX85" fmla="*/ 172972 w 180613"/>
                <a:gd name="connsiteY85" fmla="*/ 92390 h 111146"/>
                <a:gd name="connsiteX86" fmla="*/ 175473 w 180613"/>
                <a:gd name="connsiteY86" fmla="*/ 92390 h 111146"/>
                <a:gd name="connsiteX87" fmla="*/ 175473 w 180613"/>
                <a:gd name="connsiteY87" fmla="*/ 95030 h 111146"/>
                <a:gd name="connsiteX88" fmla="*/ 172972 w 180613"/>
                <a:gd name="connsiteY88" fmla="*/ 95030 h 111146"/>
                <a:gd name="connsiteX89" fmla="*/ 172972 w 180613"/>
                <a:gd name="connsiteY89" fmla="*/ 97670 h 111146"/>
                <a:gd name="connsiteX90" fmla="*/ 170332 w 180613"/>
                <a:gd name="connsiteY90" fmla="*/ 97670 h 111146"/>
                <a:gd name="connsiteX91" fmla="*/ 170332 w 180613"/>
                <a:gd name="connsiteY91" fmla="*/ 102810 h 111146"/>
                <a:gd name="connsiteX92" fmla="*/ 170332 w 180613"/>
                <a:gd name="connsiteY92" fmla="*/ 105450 h 111146"/>
                <a:gd name="connsiteX93" fmla="*/ 172972 w 180613"/>
                <a:gd name="connsiteY93" fmla="*/ 105450 h 111146"/>
                <a:gd name="connsiteX94" fmla="*/ 170332 w 180613"/>
                <a:gd name="connsiteY94" fmla="*/ 107951 h 111146"/>
                <a:gd name="connsiteX95" fmla="*/ 172972 w 180613"/>
                <a:gd name="connsiteY95" fmla="*/ 107951 h 111146"/>
                <a:gd name="connsiteX96" fmla="*/ 170332 w 180613"/>
                <a:gd name="connsiteY96" fmla="*/ 107951 h 111146"/>
                <a:gd name="connsiteX97" fmla="*/ 172972 w 180613"/>
                <a:gd name="connsiteY97" fmla="*/ 110591 h 111146"/>
                <a:gd name="connsiteX98" fmla="*/ 172972 w 180613"/>
                <a:gd name="connsiteY98" fmla="*/ 113092 h 111146"/>
                <a:gd name="connsiteX99" fmla="*/ 170332 w 180613"/>
                <a:gd name="connsiteY99" fmla="*/ 115731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80613" h="111146">
                  <a:moveTo>
                    <a:pt x="0" y="0"/>
                  </a:moveTo>
                  <a:lnTo>
                    <a:pt x="2501" y="0"/>
                  </a:lnTo>
                  <a:lnTo>
                    <a:pt x="2501" y="5140"/>
                  </a:lnTo>
                  <a:lnTo>
                    <a:pt x="7780" y="5140"/>
                  </a:lnTo>
                  <a:lnTo>
                    <a:pt x="5141" y="5140"/>
                  </a:lnTo>
                  <a:lnTo>
                    <a:pt x="5141" y="7780"/>
                  </a:lnTo>
                  <a:lnTo>
                    <a:pt x="7780" y="10281"/>
                  </a:lnTo>
                  <a:lnTo>
                    <a:pt x="5141" y="10281"/>
                  </a:lnTo>
                  <a:lnTo>
                    <a:pt x="5141" y="12921"/>
                  </a:lnTo>
                  <a:lnTo>
                    <a:pt x="10281" y="12921"/>
                  </a:lnTo>
                  <a:lnTo>
                    <a:pt x="15422" y="12921"/>
                  </a:lnTo>
                  <a:lnTo>
                    <a:pt x="20562" y="12921"/>
                  </a:lnTo>
                  <a:lnTo>
                    <a:pt x="23202" y="12921"/>
                  </a:lnTo>
                  <a:lnTo>
                    <a:pt x="25842" y="10281"/>
                  </a:lnTo>
                  <a:lnTo>
                    <a:pt x="36123" y="10281"/>
                  </a:lnTo>
                  <a:lnTo>
                    <a:pt x="38623" y="7780"/>
                  </a:lnTo>
                  <a:lnTo>
                    <a:pt x="41263" y="7780"/>
                  </a:lnTo>
                  <a:lnTo>
                    <a:pt x="41263" y="10281"/>
                  </a:lnTo>
                  <a:lnTo>
                    <a:pt x="43764" y="12921"/>
                  </a:lnTo>
                  <a:lnTo>
                    <a:pt x="51544" y="18061"/>
                  </a:lnTo>
                  <a:lnTo>
                    <a:pt x="51544" y="20562"/>
                  </a:lnTo>
                  <a:lnTo>
                    <a:pt x="56685" y="20562"/>
                  </a:lnTo>
                  <a:lnTo>
                    <a:pt x="56685" y="23202"/>
                  </a:lnTo>
                  <a:lnTo>
                    <a:pt x="59324" y="20562"/>
                  </a:lnTo>
                  <a:lnTo>
                    <a:pt x="56685" y="20562"/>
                  </a:lnTo>
                  <a:lnTo>
                    <a:pt x="61825" y="20562"/>
                  </a:lnTo>
                  <a:lnTo>
                    <a:pt x="64465" y="20562"/>
                  </a:lnTo>
                  <a:lnTo>
                    <a:pt x="61825" y="20562"/>
                  </a:lnTo>
                  <a:lnTo>
                    <a:pt x="64465" y="20562"/>
                  </a:lnTo>
                  <a:lnTo>
                    <a:pt x="64465" y="15422"/>
                  </a:lnTo>
                  <a:lnTo>
                    <a:pt x="69605" y="18061"/>
                  </a:lnTo>
                  <a:lnTo>
                    <a:pt x="72245" y="18061"/>
                  </a:lnTo>
                  <a:lnTo>
                    <a:pt x="72245" y="20562"/>
                  </a:lnTo>
                  <a:lnTo>
                    <a:pt x="77386" y="20562"/>
                  </a:lnTo>
                  <a:lnTo>
                    <a:pt x="74746" y="20562"/>
                  </a:lnTo>
                  <a:lnTo>
                    <a:pt x="79887" y="18061"/>
                  </a:lnTo>
                  <a:lnTo>
                    <a:pt x="82526" y="18061"/>
                  </a:lnTo>
                  <a:lnTo>
                    <a:pt x="87667" y="23202"/>
                  </a:lnTo>
                  <a:lnTo>
                    <a:pt x="90307" y="28342"/>
                  </a:lnTo>
                  <a:lnTo>
                    <a:pt x="92807" y="30843"/>
                  </a:lnTo>
                  <a:lnTo>
                    <a:pt x="95447" y="30843"/>
                  </a:lnTo>
                  <a:lnTo>
                    <a:pt x="103227" y="30843"/>
                  </a:lnTo>
                  <a:lnTo>
                    <a:pt x="108368" y="30843"/>
                  </a:lnTo>
                  <a:lnTo>
                    <a:pt x="108368" y="33483"/>
                  </a:lnTo>
                  <a:lnTo>
                    <a:pt x="105728" y="33483"/>
                  </a:lnTo>
                  <a:lnTo>
                    <a:pt x="105728" y="35984"/>
                  </a:lnTo>
                  <a:lnTo>
                    <a:pt x="110869" y="35984"/>
                  </a:lnTo>
                  <a:lnTo>
                    <a:pt x="116009" y="35984"/>
                  </a:lnTo>
                  <a:lnTo>
                    <a:pt x="121150" y="35984"/>
                  </a:lnTo>
                  <a:lnTo>
                    <a:pt x="121150" y="33483"/>
                  </a:lnTo>
                  <a:lnTo>
                    <a:pt x="126429" y="33483"/>
                  </a:lnTo>
                  <a:lnTo>
                    <a:pt x="126429" y="38484"/>
                  </a:lnTo>
                  <a:lnTo>
                    <a:pt x="126429" y="43625"/>
                  </a:lnTo>
                  <a:lnTo>
                    <a:pt x="129069" y="46265"/>
                  </a:lnTo>
                  <a:lnTo>
                    <a:pt x="129069" y="51405"/>
                  </a:lnTo>
                  <a:lnTo>
                    <a:pt x="131709" y="48765"/>
                  </a:lnTo>
                  <a:lnTo>
                    <a:pt x="134209" y="48765"/>
                  </a:lnTo>
                  <a:lnTo>
                    <a:pt x="139350" y="53906"/>
                  </a:lnTo>
                  <a:lnTo>
                    <a:pt x="141990" y="51405"/>
                  </a:lnTo>
                  <a:lnTo>
                    <a:pt x="144629" y="53906"/>
                  </a:lnTo>
                  <a:lnTo>
                    <a:pt x="144629" y="56546"/>
                  </a:lnTo>
                  <a:lnTo>
                    <a:pt x="147130" y="59047"/>
                  </a:lnTo>
                  <a:lnTo>
                    <a:pt x="149770" y="59047"/>
                  </a:lnTo>
                  <a:lnTo>
                    <a:pt x="152271" y="56546"/>
                  </a:lnTo>
                  <a:lnTo>
                    <a:pt x="157411" y="56546"/>
                  </a:lnTo>
                  <a:lnTo>
                    <a:pt x="157411" y="61686"/>
                  </a:lnTo>
                  <a:lnTo>
                    <a:pt x="160051" y="59047"/>
                  </a:lnTo>
                  <a:lnTo>
                    <a:pt x="165191" y="56546"/>
                  </a:lnTo>
                  <a:lnTo>
                    <a:pt x="167831" y="56546"/>
                  </a:lnTo>
                  <a:lnTo>
                    <a:pt x="178112" y="51405"/>
                  </a:lnTo>
                  <a:lnTo>
                    <a:pt x="178112" y="53906"/>
                  </a:lnTo>
                  <a:lnTo>
                    <a:pt x="180752" y="59047"/>
                  </a:lnTo>
                  <a:lnTo>
                    <a:pt x="180752" y="61686"/>
                  </a:lnTo>
                  <a:lnTo>
                    <a:pt x="183253" y="64187"/>
                  </a:lnTo>
                  <a:lnTo>
                    <a:pt x="183253" y="66827"/>
                  </a:lnTo>
                  <a:lnTo>
                    <a:pt x="185893" y="66827"/>
                  </a:lnTo>
                  <a:lnTo>
                    <a:pt x="188393" y="69327"/>
                  </a:lnTo>
                  <a:lnTo>
                    <a:pt x="185893" y="69327"/>
                  </a:lnTo>
                  <a:lnTo>
                    <a:pt x="185893" y="77108"/>
                  </a:lnTo>
                  <a:lnTo>
                    <a:pt x="180752" y="77108"/>
                  </a:lnTo>
                  <a:lnTo>
                    <a:pt x="178112" y="77108"/>
                  </a:lnTo>
                  <a:lnTo>
                    <a:pt x="178112" y="82109"/>
                  </a:lnTo>
                  <a:lnTo>
                    <a:pt x="178112" y="87250"/>
                  </a:lnTo>
                  <a:lnTo>
                    <a:pt x="175473" y="89890"/>
                  </a:lnTo>
                  <a:lnTo>
                    <a:pt x="172972" y="89890"/>
                  </a:lnTo>
                  <a:lnTo>
                    <a:pt x="172972" y="92390"/>
                  </a:lnTo>
                  <a:lnTo>
                    <a:pt x="175473" y="92390"/>
                  </a:lnTo>
                  <a:lnTo>
                    <a:pt x="175473" y="95030"/>
                  </a:lnTo>
                  <a:lnTo>
                    <a:pt x="172972" y="95030"/>
                  </a:lnTo>
                  <a:lnTo>
                    <a:pt x="172972" y="97670"/>
                  </a:lnTo>
                  <a:lnTo>
                    <a:pt x="170332" y="97670"/>
                  </a:lnTo>
                  <a:lnTo>
                    <a:pt x="170332" y="102810"/>
                  </a:lnTo>
                  <a:lnTo>
                    <a:pt x="170332" y="105450"/>
                  </a:lnTo>
                  <a:lnTo>
                    <a:pt x="172972" y="105450"/>
                  </a:lnTo>
                  <a:lnTo>
                    <a:pt x="170332" y="107951"/>
                  </a:lnTo>
                  <a:lnTo>
                    <a:pt x="172972" y="107951"/>
                  </a:lnTo>
                  <a:lnTo>
                    <a:pt x="170332" y="107951"/>
                  </a:lnTo>
                  <a:lnTo>
                    <a:pt x="172972" y="110591"/>
                  </a:lnTo>
                  <a:lnTo>
                    <a:pt x="172972" y="113092"/>
                  </a:lnTo>
                  <a:lnTo>
                    <a:pt x="170332" y="11573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7CA98CE-79E4-41E8-A4F9-BEA1D3E955DD}"/>
                </a:ext>
              </a:extLst>
            </p:cNvPr>
            <p:cNvSpPr/>
            <p:nvPr/>
          </p:nvSpPr>
          <p:spPr>
            <a:xfrm>
              <a:off x="6863661" y="3400121"/>
              <a:ext cx="97253" cy="125041"/>
            </a:xfrm>
            <a:custGeom>
              <a:avLst/>
              <a:gdLst>
                <a:gd name="connsiteX0" fmla="*/ 23202 w 97253"/>
                <a:gd name="connsiteY0" fmla="*/ 0 h 125039"/>
                <a:gd name="connsiteX1" fmla="*/ 12921 w 97253"/>
                <a:gd name="connsiteY1" fmla="*/ 0 h 125039"/>
                <a:gd name="connsiteX2" fmla="*/ 12921 w 97253"/>
                <a:gd name="connsiteY2" fmla="*/ 5140 h 125039"/>
                <a:gd name="connsiteX3" fmla="*/ 12921 w 97253"/>
                <a:gd name="connsiteY3" fmla="*/ 7641 h 125039"/>
                <a:gd name="connsiteX4" fmla="*/ 7780 w 97253"/>
                <a:gd name="connsiteY4" fmla="*/ 12782 h 125039"/>
                <a:gd name="connsiteX5" fmla="*/ 5141 w 97253"/>
                <a:gd name="connsiteY5" fmla="*/ 12782 h 125039"/>
                <a:gd name="connsiteX6" fmla="*/ 5141 w 97253"/>
                <a:gd name="connsiteY6" fmla="*/ 15283 h 125039"/>
                <a:gd name="connsiteX7" fmla="*/ 7780 w 97253"/>
                <a:gd name="connsiteY7" fmla="*/ 15283 h 125039"/>
                <a:gd name="connsiteX8" fmla="*/ 7780 w 97253"/>
                <a:gd name="connsiteY8" fmla="*/ 17922 h 125039"/>
                <a:gd name="connsiteX9" fmla="*/ 10281 w 97253"/>
                <a:gd name="connsiteY9" fmla="*/ 17922 h 125039"/>
                <a:gd name="connsiteX10" fmla="*/ 10281 w 97253"/>
                <a:gd name="connsiteY10" fmla="*/ 23063 h 125039"/>
                <a:gd name="connsiteX11" fmla="*/ 10281 w 97253"/>
                <a:gd name="connsiteY11" fmla="*/ 25564 h 125039"/>
                <a:gd name="connsiteX12" fmla="*/ 5141 w 97253"/>
                <a:gd name="connsiteY12" fmla="*/ 25564 h 125039"/>
                <a:gd name="connsiteX13" fmla="*/ 5141 w 97253"/>
                <a:gd name="connsiteY13" fmla="*/ 28203 h 125039"/>
                <a:gd name="connsiteX14" fmla="*/ 0 w 97253"/>
                <a:gd name="connsiteY14" fmla="*/ 28203 h 125039"/>
                <a:gd name="connsiteX15" fmla="*/ 0 w 97253"/>
                <a:gd name="connsiteY15" fmla="*/ 30704 h 125039"/>
                <a:gd name="connsiteX16" fmla="*/ 2640 w 97253"/>
                <a:gd name="connsiteY16" fmla="*/ 30704 h 125039"/>
                <a:gd name="connsiteX17" fmla="*/ 2640 w 97253"/>
                <a:gd name="connsiteY17" fmla="*/ 33344 h 125039"/>
                <a:gd name="connsiteX18" fmla="*/ 5141 w 97253"/>
                <a:gd name="connsiteY18" fmla="*/ 33344 h 125039"/>
                <a:gd name="connsiteX19" fmla="*/ 5141 w 97253"/>
                <a:gd name="connsiteY19" fmla="*/ 35984 h 125039"/>
                <a:gd name="connsiteX20" fmla="*/ 10281 w 97253"/>
                <a:gd name="connsiteY20" fmla="*/ 35984 h 125039"/>
                <a:gd name="connsiteX21" fmla="*/ 12921 w 97253"/>
                <a:gd name="connsiteY21" fmla="*/ 38484 h 125039"/>
                <a:gd name="connsiteX22" fmla="*/ 7780 w 97253"/>
                <a:gd name="connsiteY22" fmla="*/ 43625 h 125039"/>
                <a:gd name="connsiteX23" fmla="*/ 12921 w 97253"/>
                <a:gd name="connsiteY23" fmla="*/ 46126 h 125039"/>
                <a:gd name="connsiteX24" fmla="*/ 15561 w 97253"/>
                <a:gd name="connsiteY24" fmla="*/ 51266 h 125039"/>
                <a:gd name="connsiteX25" fmla="*/ 15561 w 97253"/>
                <a:gd name="connsiteY25" fmla="*/ 53906 h 125039"/>
                <a:gd name="connsiteX26" fmla="*/ 18061 w 97253"/>
                <a:gd name="connsiteY26" fmla="*/ 53906 h 125039"/>
                <a:gd name="connsiteX27" fmla="*/ 18061 w 97253"/>
                <a:gd name="connsiteY27" fmla="*/ 59047 h 125039"/>
                <a:gd name="connsiteX28" fmla="*/ 20701 w 97253"/>
                <a:gd name="connsiteY28" fmla="*/ 61547 h 125039"/>
                <a:gd name="connsiteX29" fmla="*/ 20701 w 97253"/>
                <a:gd name="connsiteY29" fmla="*/ 66688 h 125039"/>
                <a:gd name="connsiteX30" fmla="*/ 23202 w 97253"/>
                <a:gd name="connsiteY30" fmla="*/ 69327 h 125039"/>
                <a:gd name="connsiteX31" fmla="*/ 23202 w 97253"/>
                <a:gd name="connsiteY31" fmla="*/ 71828 h 125039"/>
                <a:gd name="connsiteX32" fmla="*/ 25842 w 97253"/>
                <a:gd name="connsiteY32" fmla="*/ 71828 h 125039"/>
                <a:gd name="connsiteX33" fmla="*/ 25842 w 97253"/>
                <a:gd name="connsiteY33" fmla="*/ 74468 h 125039"/>
                <a:gd name="connsiteX34" fmla="*/ 30982 w 97253"/>
                <a:gd name="connsiteY34" fmla="*/ 74468 h 125039"/>
                <a:gd name="connsiteX35" fmla="*/ 33622 w 97253"/>
                <a:gd name="connsiteY35" fmla="*/ 74468 h 125039"/>
                <a:gd name="connsiteX36" fmla="*/ 30982 w 97253"/>
                <a:gd name="connsiteY36" fmla="*/ 74468 h 125039"/>
                <a:gd name="connsiteX37" fmla="*/ 30982 w 97253"/>
                <a:gd name="connsiteY37" fmla="*/ 76969 h 125039"/>
                <a:gd name="connsiteX38" fmla="*/ 33622 w 97253"/>
                <a:gd name="connsiteY38" fmla="*/ 76969 h 125039"/>
                <a:gd name="connsiteX39" fmla="*/ 30982 w 97253"/>
                <a:gd name="connsiteY39" fmla="*/ 76969 h 125039"/>
                <a:gd name="connsiteX40" fmla="*/ 36123 w 97253"/>
                <a:gd name="connsiteY40" fmla="*/ 76969 h 125039"/>
                <a:gd name="connsiteX41" fmla="*/ 38762 w 97253"/>
                <a:gd name="connsiteY41" fmla="*/ 76969 h 125039"/>
                <a:gd name="connsiteX42" fmla="*/ 41263 w 97253"/>
                <a:gd name="connsiteY42" fmla="*/ 74468 h 125039"/>
                <a:gd name="connsiteX43" fmla="*/ 43903 w 97253"/>
                <a:gd name="connsiteY43" fmla="*/ 74468 h 125039"/>
                <a:gd name="connsiteX44" fmla="*/ 49043 w 97253"/>
                <a:gd name="connsiteY44" fmla="*/ 74468 h 125039"/>
                <a:gd name="connsiteX45" fmla="*/ 54184 w 97253"/>
                <a:gd name="connsiteY45" fmla="*/ 71828 h 125039"/>
                <a:gd name="connsiteX46" fmla="*/ 51544 w 97253"/>
                <a:gd name="connsiteY46" fmla="*/ 71828 h 125039"/>
                <a:gd name="connsiteX47" fmla="*/ 51544 w 97253"/>
                <a:gd name="connsiteY47" fmla="*/ 69327 h 125039"/>
                <a:gd name="connsiteX48" fmla="*/ 56824 w 97253"/>
                <a:gd name="connsiteY48" fmla="*/ 64187 h 125039"/>
                <a:gd name="connsiteX49" fmla="*/ 56824 w 97253"/>
                <a:gd name="connsiteY49" fmla="*/ 59047 h 125039"/>
                <a:gd name="connsiteX50" fmla="*/ 59324 w 97253"/>
                <a:gd name="connsiteY50" fmla="*/ 56407 h 125039"/>
                <a:gd name="connsiteX51" fmla="*/ 59324 w 97253"/>
                <a:gd name="connsiteY51" fmla="*/ 59047 h 125039"/>
                <a:gd name="connsiteX52" fmla="*/ 59324 w 97253"/>
                <a:gd name="connsiteY52" fmla="*/ 56407 h 125039"/>
                <a:gd name="connsiteX53" fmla="*/ 59324 w 97253"/>
                <a:gd name="connsiteY53" fmla="*/ 59047 h 125039"/>
                <a:gd name="connsiteX54" fmla="*/ 59324 w 97253"/>
                <a:gd name="connsiteY54" fmla="*/ 56407 h 125039"/>
                <a:gd name="connsiteX55" fmla="*/ 59324 w 97253"/>
                <a:gd name="connsiteY55" fmla="*/ 59047 h 125039"/>
                <a:gd name="connsiteX56" fmla="*/ 61964 w 97253"/>
                <a:gd name="connsiteY56" fmla="*/ 59047 h 125039"/>
                <a:gd name="connsiteX57" fmla="*/ 61964 w 97253"/>
                <a:gd name="connsiteY57" fmla="*/ 61547 h 125039"/>
                <a:gd name="connsiteX58" fmla="*/ 64465 w 97253"/>
                <a:gd name="connsiteY58" fmla="*/ 61547 h 125039"/>
                <a:gd name="connsiteX59" fmla="*/ 64465 w 97253"/>
                <a:gd name="connsiteY59" fmla="*/ 66688 h 125039"/>
                <a:gd name="connsiteX60" fmla="*/ 69606 w 97253"/>
                <a:gd name="connsiteY60" fmla="*/ 66688 h 125039"/>
                <a:gd name="connsiteX61" fmla="*/ 69606 w 97253"/>
                <a:gd name="connsiteY61" fmla="*/ 69327 h 125039"/>
                <a:gd name="connsiteX62" fmla="*/ 72245 w 97253"/>
                <a:gd name="connsiteY62" fmla="*/ 69327 h 125039"/>
                <a:gd name="connsiteX63" fmla="*/ 72245 w 97253"/>
                <a:gd name="connsiteY63" fmla="*/ 71828 h 125039"/>
                <a:gd name="connsiteX64" fmla="*/ 74885 w 97253"/>
                <a:gd name="connsiteY64" fmla="*/ 71828 h 125039"/>
                <a:gd name="connsiteX65" fmla="*/ 74885 w 97253"/>
                <a:gd name="connsiteY65" fmla="*/ 69327 h 125039"/>
                <a:gd name="connsiteX66" fmla="*/ 74885 w 97253"/>
                <a:gd name="connsiteY66" fmla="*/ 74468 h 125039"/>
                <a:gd name="connsiteX67" fmla="*/ 77386 w 97253"/>
                <a:gd name="connsiteY67" fmla="*/ 74468 h 125039"/>
                <a:gd name="connsiteX68" fmla="*/ 77386 w 97253"/>
                <a:gd name="connsiteY68" fmla="*/ 76969 h 125039"/>
                <a:gd name="connsiteX69" fmla="*/ 80025 w 97253"/>
                <a:gd name="connsiteY69" fmla="*/ 79609 h 125039"/>
                <a:gd name="connsiteX70" fmla="*/ 82526 w 97253"/>
                <a:gd name="connsiteY70" fmla="*/ 79609 h 125039"/>
                <a:gd name="connsiteX71" fmla="*/ 82526 w 97253"/>
                <a:gd name="connsiteY71" fmla="*/ 82109 h 125039"/>
                <a:gd name="connsiteX72" fmla="*/ 85166 w 97253"/>
                <a:gd name="connsiteY72" fmla="*/ 82109 h 125039"/>
                <a:gd name="connsiteX73" fmla="*/ 82526 w 97253"/>
                <a:gd name="connsiteY73" fmla="*/ 82109 h 125039"/>
                <a:gd name="connsiteX74" fmla="*/ 82526 w 97253"/>
                <a:gd name="connsiteY74" fmla="*/ 87250 h 125039"/>
                <a:gd name="connsiteX75" fmla="*/ 87667 w 97253"/>
                <a:gd name="connsiteY75" fmla="*/ 87250 h 125039"/>
                <a:gd name="connsiteX76" fmla="*/ 92946 w 97253"/>
                <a:gd name="connsiteY76" fmla="*/ 87250 h 125039"/>
                <a:gd name="connsiteX77" fmla="*/ 92946 w 97253"/>
                <a:gd name="connsiteY77" fmla="*/ 89751 h 125039"/>
                <a:gd name="connsiteX78" fmla="*/ 95447 w 97253"/>
                <a:gd name="connsiteY78" fmla="*/ 89751 h 125039"/>
                <a:gd name="connsiteX79" fmla="*/ 95447 w 97253"/>
                <a:gd name="connsiteY79" fmla="*/ 92390 h 125039"/>
                <a:gd name="connsiteX80" fmla="*/ 95447 w 97253"/>
                <a:gd name="connsiteY80" fmla="*/ 89751 h 125039"/>
                <a:gd name="connsiteX81" fmla="*/ 95447 w 97253"/>
                <a:gd name="connsiteY81" fmla="*/ 92390 h 125039"/>
                <a:gd name="connsiteX82" fmla="*/ 98087 w 97253"/>
                <a:gd name="connsiteY82" fmla="*/ 92390 h 125039"/>
                <a:gd name="connsiteX83" fmla="*/ 98087 w 97253"/>
                <a:gd name="connsiteY83" fmla="*/ 97531 h 125039"/>
                <a:gd name="connsiteX84" fmla="*/ 95447 w 97253"/>
                <a:gd name="connsiteY84" fmla="*/ 100032 h 125039"/>
                <a:gd name="connsiteX85" fmla="*/ 98087 w 97253"/>
                <a:gd name="connsiteY85" fmla="*/ 100032 h 125039"/>
                <a:gd name="connsiteX86" fmla="*/ 98087 w 97253"/>
                <a:gd name="connsiteY86" fmla="*/ 102672 h 125039"/>
                <a:gd name="connsiteX87" fmla="*/ 100588 w 97253"/>
                <a:gd name="connsiteY87" fmla="*/ 102672 h 125039"/>
                <a:gd name="connsiteX88" fmla="*/ 100588 w 97253"/>
                <a:gd name="connsiteY88" fmla="*/ 105172 h 125039"/>
                <a:gd name="connsiteX89" fmla="*/ 103227 w 97253"/>
                <a:gd name="connsiteY89" fmla="*/ 107812 h 125039"/>
                <a:gd name="connsiteX90" fmla="*/ 103227 w 97253"/>
                <a:gd name="connsiteY90" fmla="*/ 112952 h 125039"/>
                <a:gd name="connsiteX91" fmla="*/ 98087 w 97253"/>
                <a:gd name="connsiteY91" fmla="*/ 118093 h 125039"/>
                <a:gd name="connsiteX92" fmla="*/ 103227 w 97253"/>
                <a:gd name="connsiteY92" fmla="*/ 118093 h 125039"/>
                <a:gd name="connsiteX93" fmla="*/ 105728 w 97253"/>
                <a:gd name="connsiteY93" fmla="*/ 120594 h 125039"/>
                <a:gd name="connsiteX94" fmla="*/ 105728 w 97253"/>
                <a:gd name="connsiteY94" fmla="*/ 123234 h 125039"/>
                <a:gd name="connsiteX95" fmla="*/ 103227 w 97253"/>
                <a:gd name="connsiteY95" fmla="*/ 123234 h 125039"/>
                <a:gd name="connsiteX96" fmla="*/ 103227 w 97253"/>
                <a:gd name="connsiteY96" fmla="*/ 128235 h 125039"/>
                <a:gd name="connsiteX97" fmla="*/ 100588 w 97253"/>
                <a:gd name="connsiteY97" fmla="*/ 128235 h 125039"/>
                <a:gd name="connsiteX98" fmla="*/ 100588 w 97253"/>
                <a:gd name="connsiteY98" fmla="*/ 130875 h 125039"/>
                <a:gd name="connsiteX99" fmla="*/ 95447 w 97253"/>
                <a:gd name="connsiteY99" fmla="*/ 130875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125039">
                  <a:moveTo>
                    <a:pt x="23202" y="0"/>
                  </a:moveTo>
                  <a:lnTo>
                    <a:pt x="12921" y="0"/>
                  </a:lnTo>
                  <a:lnTo>
                    <a:pt x="12921" y="5140"/>
                  </a:lnTo>
                  <a:lnTo>
                    <a:pt x="12921" y="7641"/>
                  </a:lnTo>
                  <a:lnTo>
                    <a:pt x="7780" y="12782"/>
                  </a:lnTo>
                  <a:lnTo>
                    <a:pt x="5141" y="12782"/>
                  </a:lnTo>
                  <a:lnTo>
                    <a:pt x="5141" y="15283"/>
                  </a:lnTo>
                  <a:lnTo>
                    <a:pt x="7780" y="15283"/>
                  </a:lnTo>
                  <a:lnTo>
                    <a:pt x="7780" y="17922"/>
                  </a:lnTo>
                  <a:lnTo>
                    <a:pt x="10281" y="17922"/>
                  </a:lnTo>
                  <a:lnTo>
                    <a:pt x="10281" y="23063"/>
                  </a:lnTo>
                  <a:lnTo>
                    <a:pt x="10281" y="25564"/>
                  </a:lnTo>
                  <a:lnTo>
                    <a:pt x="5141" y="25564"/>
                  </a:lnTo>
                  <a:lnTo>
                    <a:pt x="5141" y="28203"/>
                  </a:lnTo>
                  <a:lnTo>
                    <a:pt x="0" y="28203"/>
                  </a:lnTo>
                  <a:lnTo>
                    <a:pt x="0" y="30704"/>
                  </a:lnTo>
                  <a:lnTo>
                    <a:pt x="2640" y="30704"/>
                  </a:lnTo>
                  <a:lnTo>
                    <a:pt x="2640" y="33344"/>
                  </a:lnTo>
                  <a:lnTo>
                    <a:pt x="5141" y="33344"/>
                  </a:lnTo>
                  <a:lnTo>
                    <a:pt x="5141" y="35984"/>
                  </a:lnTo>
                  <a:lnTo>
                    <a:pt x="10281" y="35984"/>
                  </a:lnTo>
                  <a:lnTo>
                    <a:pt x="12921" y="38484"/>
                  </a:lnTo>
                  <a:lnTo>
                    <a:pt x="7780" y="43625"/>
                  </a:lnTo>
                  <a:lnTo>
                    <a:pt x="12921" y="46126"/>
                  </a:lnTo>
                  <a:lnTo>
                    <a:pt x="15561" y="51266"/>
                  </a:lnTo>
                  <a:lnTo>
                    <a:pt x="15561" y="53906"/>
                  </a:lnTo>
                  <a:lnTo>
                    <a:pt x="18061" y="53906"/>
                  </a:lnTo>
                  <a:lnTo>
                    <a:pt x="18061" y="59047"/>
                  </a:lnTo>
                  <a:lnTo>
                    <a:pt x="20701" y="61547"/>
                  </a:lnTo>
                  <a:lnTo>
                    <a:pt x="20701" y="66688"/>
                  </a:lnTo>
                  <a:lnTo>
                    <a:pt x="23202" y="69327"/>
                  </a:lnTo>
                  <a:lnTo>
                    <a:pt x="23202" y="71828"/>
                  </a:lnTo>
                  <a:lnTo>
                    <a:pt x="25842" y="71828"/>
                  </a:lnTo>
                  <a:lnTo>
                    <a:pt x="25842" y="74468"/>
                  </a:lnTo>
                  <a:lnTo>
                    <a:pt x="30982" y="74468"/>
                  </a:lnTo>
                  <a:lnTo>
                    <a:pt x="33622" y="74468"/>
                  </a:lnTo>
                  <a:lnTo>
                    <a:pt x="30982" y="74468"/>
                  </a:lnTo>
                  <a:lnTo>
                    <a:pt x="30982" y="76969"/>
                  </a:lnTo>
                  <a:lnTo>
                    <a:pt x="33622" y="76969"/>
                  </a:lnTo>
                  <a:lnTo>
                    <a:pt x="30982" y="76969"/>
                  </a:lnTo>
                  <a:lnTo>
                    <a:pt x="36123" y="76969"/>
                  </a:lnTo>
                  <a:lnTo>
                    <a:pt x="38762" y="76969"/>
                  </a:lnTo>
                  <a:lnTo>
                    <a:pt x="41263" y="74468"/>
                  </a:lnTo>
                  <a:lnTo>
                    <a:pt x="43903" y="74468"/>
                  </a:lnTo>
                  <a:lnTo>
                    <a:pt x="49043" y="74468"/>
                  </a:lnTo>
                  <a:lnTo>
                    <a:pt x="54184" y="71828"/>
                  </a:lnTo>
                  <a:lnTo>
                    <a:pt x="51544" y="71828"/>
                  </a:lnTo>
                  <a:lnTo>
                    <a:pt x="51544" y="69327"/>
                  </a:lnTo>
                  <a:lnTo>
                    <a:pt x="56824" y="64187"/>
                  </a:lnTo>
                  <a:lnTo>
                    <a:pt x="56824" y="59047"/>
                  </a:lnTo>
                  <a:lnTo>
                    <a:pt x="59324" y="56407"/>
                  </a:lnTo>
                  <a:lnTo>
                    <a:pt x="59324" y="59047"/>
                  </a:lnTo>
                  <a:lnTo>
                    <a:pt x="59324" y="56407"/>
                  </a:lnTo>
                  <a:lnTo>
                    <a:pt x="59324" y="59047"/>
                  </a:lnTo>
                  <a:lnTo>
                    <a:pt x="59324" y="56407"/>
                  </a:lnTo>
                  <a:lnTo>
                    <a:pt x="59324" y="59047"/>
                  </a:lnTo>
                  <a:lnTo>
                    <a:pt x="61964" y="59047"/>
                  </a:lnTo>
                  <a:lnTo>
                    <a:pt x="61964" y="61547"/>
                  </a:lnTo>
                  <a:lnTo>
                    <a:pt x="64465" y="61547"/>
                  </a:lnTo>
                  <a:lnTo>
                    <a:pt x="64465" y="66688"/>
                  </a:lnTo>
                  <a:lnTo>
                    <a:pt x="69606" y="66688"/>
                  </a:lnTo>
                  <a:lnTo>
                    <a:pt x="69606" y="69327"/>
                  </a:lnTo>
                  <a:lnTo>
                    <a:pt x="72245" y="69327"/>
                  </a:lnTo>
                  <a:lnTo>
                    <a:pt x="72245" y="71828"/>
                  </a:lnTo>
                  <a:lnTo>
                    <a:pt x="74885" y="71828"/>
                  </a:lnTo>
                  <a:lnTo>
                    <a:pt x="74885" y="69327"/>
                  </a:lnTo>
                  <a:lnTo>
                    <a:pt x="74885" y="74468"/>
                  </a:lnTo>
                  <a:lnTo>
                    <a:pt x="77386" y="74468"/>
                  </a:lnTo>
                  <a:lnTo>
                    <a:pt x="77386" y="76969"/>
                  </a:lnTo>
                  <a:lnTo>
                    <a:pt x="80025" y="79609"/>
                  </a:lnTo>
                  <a:lnTo>
                    <a:pt x="82526" y="79609"/>
                  </a:lnTo>
                  <a:lnTo>
                    <a:pt x="82526" y="82109"/>
                  </a:lnTo>
                  <a:lnTo>
                    <a:pt x="85166" y="82109"/>
                  </a:lnTo>
                  <a:lnTo>
                    <a:pt x="82526" y="82109"/>
                  </a:lnTo>
                  <a:lnTo>
                    <a:pt x="82526" y="87250"/>
                  </a:lnTo>
                  <a:lnTo>
                    <a:pt x="87667" y="87250"/>
                  </a:lnTo>
                  <a:lnTo>
                    <a:pt x="92946" y="87250"/>
                  </a:lnTo>
                  <a:lnTo>
                    <a:pt x="92946" y="89751"/>
                  </a:lnTo>
                  <a:lnTo>
                    <a:pt x="95447" y="89751"/>
                  </a:lnTo>
                  <a:lnTo>
                    <a:pt x="95447" y="92390"/>
                  </a:lnTo>
                  <a:lnTo>
                    <a:pt x="95447" y="89751"/>
                  </a:lnTo>
                  <a:lnTo>
                    <a:pt x="95447" y="92390"/>
                  </a:lnTo>
                  <a:lnTo>
                    <a:pt x="98087" y="92390"/>
                  </a:lnTo>
                  <a:lnTo>
                    <a:pt x="98087" y="97531"/>
                  </a:lnTo>
                  <a:lnTo>
                    <a:pt x="95447" y="100032"/>
                  </a:lnTo>
                  <a:lnTo>
                    <a:pt x="98087" y="100032"/>
                  </a:lnTo>
                  <a:lnTo>
                    <a:pt x="98087" y="102672"/>
                  </a:lnTo>
                  <a:lnTo>
                    <a:pt x="100588" y="102672"/>
                  </a:lnTo>
                  <a:lnTo>
                    <a:pt x="100588" y="105172"/>
                  </a:lnTo>
                  <a:lnTo>
                    <a:pt x="103227" y="107812"/>
                  </a:lnTo>
                  <a:lnTo>
                    <a:pt x="103227" y="112952"/>
                  </a:lnTo>
                  <a:lnTo>
                    <a:pt x="98087" y="118093"/>
                  </a:lnTo>
                  <a:lnTo>
                    <a:pt x="103227" y="118093"/>
                  </a:lnTo>
                  <a:lnTo>
                    <a:pt x="105728" y="120594"/>
                  </a:lnTo>
                  <a:lnTo>
                    <a:pt x="105728" y="123234"/>
                  </a:lnTo>
                  <a:lnTo>
                    <a:pt x="103227" y="123234"/>
                  </a:lnTo>
                  <a:lnTo>
                    <a:pt x="103227" y="128235"/>
                  </a:lnTo>
                  <a:lnTo>
                    <a:pt x="100588" y="128235"/>
                  </a:lnTo>
                  <a:lnTo>
                    <a:pt x="100588" y="130875"/>
                  </a:lnTo>
                  <a:lnTo>
                    <a:pt x="95447" y="13087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B5F6BB4D-14F7-4CE4-A142-E50AE565794D}"/>
                </a:ext>
              </a:extLst>
            </p:cNvPr>
            <p:cNvSpPr/>
            <p:nvPr/>
          </p:nvSpPr>
          <p:spPr>
            <a:xfrm>
              <a:off x="6959108" y="3530996"/>
              <a:ext cx="97253" cy="97253"/>
            </a:xfrm>
            <a:custGeom>
              <a:avLst/>
              <a:gdLst>
                <a:gd name="connsiteX0" fmla="*/ 0 w 97253"/>
                <a:gd name="connsiteY0" fmla="*/ 0 h 97253"/>
                <a:gd name="connsiteX1" fmla="*/ 0 w 97253"/>
                <a:gd name="connsiteY1" fmla="*/ 5140 h 97253"/>
                <a:gd name="connsiteX2" fmla="*/ 2640 w 97253"/>
                <a:gd name="connsiteY2" fmla="*/ 5140 h 97253"/>
                <a:gd name="connsiteX3" fmla="*/ 2640 w 97253"/>
                <a:gd name="connsiteY3" fmla="*/ 10281 h 97253"/>
                <a:gd name="connsiteX4" fmla="*/ 2640 w 97253"/>
                <a:gd name="connsiteY4" fmla="*/ 15422 h 97253"/>
                <a:gd name="connsiteX5" fmla="*/ 7780 w 97253"/>
                <a:gd name="connsiteY5" fmla="*/ 15422 h 97253"/>
                <a:gd name="connsiteX6" fmla="*/ 7780 w 97253"/>
                <a:gd name="connsiteY6" fmla="*/ 18061 h 97253"/>
                <a:gd name="connsiteX7" fmla="*/ 10281 w 97253"/>
                <a:gd name="connsiteY7" fmla="*/ 15422 h 97253"/>
                <a:gd name="connsiteX8" fmla="*/ 10281 w 97253"/>
                <a:gd name="connsiteY8" fmla="*/ 18061 h 97253"/>
                <a:gd name="connsiteX9" fmla="*/ 15560 w 97253"/>
                <a:gd name="connsiteY9" fmla="*/ 18061 h 97253"/>
                <a:gd name="connsiteX10" fmla="*/ 15560 w 97253"/>
                <a:gd name="connsiteY10" fmla="*/ 20562 h 97253"/>
                <a:gd name="connsiteX11" fmla="*/ 18061 w 97253"/>
                <a:gd name="connsiteY11" fmla="*/ 23063 h 97253"/>
                <a:gd name="connsiteX12" fmla="*/ 15560 w 97253"/>
                <a:gd name="connsiteY12" fmla="*/ 25702 h 97253"/>
                <a:gd name="connsiteX13" fmla="*/ 15560 w 97253"/>
                <a:gd name="connsiteY13" fmla="*/ 28203 h 97253"/>
                <a:gd name="connsiteX14" fmla="*/ 12921 w 97253"/>
                <a:gd name="connsiteY14" fmla="*/ 30843 h 97253"/>
                <a:gd name="connsiteX15" fmla="*/ 12921 w 97253"/>
                <a:gd name="connsiteY15" fmla="*/ 33344 h 97253"/>
                <a:gd name="connsiteX16" fmla="*/ 15560 w 97253"/>
                <a:gd name="connsiteY16" fmla="*/ 33344 h 97253"/>
                <a:gd name="connsiteX17" fmla="*/ 12921 w 97253"/>
                <a:gd name="connsiteY17" fmla="*/ 33344 h 97253"/>
                <a:gd name="connsiteX18" fmla="*/ 12921 w 97253"/>
                <a:gd name="connsiteY18" fmla="*/ 38484 h 97253"/>
                <a:gd name="connsiteX19" fmla="*/ 10281 w 97253"/>
                <a:gd name="connsiteY19" fmla="*/ 38484 h 97253"/>
                <a:gd name="connsiteX20" fmla="*/ 12921 w 97253"/>
                <a:gd name="connsiteY20" fmla="*/ 38484 h 97253"/>
                <a:gd name="connsiteX21" fmla="*/ 12921 w 97253"/>
                <a:gd name="connsiteY21" fmla="*/ 41124 h 97253"/>
                <a:gd name="connsiteX22" fmla="*/ 15560 w 97253"/>
                <a:gd name="connsiteY22" fmla="*/ 41124 h 97253"/>
                <a:gd name="connsiteX23" fmla="*/ 15560 w 97253"/>
                <a:gd name="connsiteY23" fmla="*/ 43625 h 97253"/>
                <a:gd name="connsiteX24" fmla="*/ 18061 w 97253"/>
                <a:gd name="connsiteY24" fmla="*/ 46265 h 97253"/>
                <a:gd name="connsiteX25" fmla="*/ 18061 w 97253"/>
                <a:gd name="connsiteY25" fmla="*/ 48765 h 97253"/>
                <a:gd name="connsiteX26" fmla="*/ 20701 w 97253"/>
                <a:gd name="connsiteY26" fmla="*/ 51405 h 97253"/>
                <a:gd name="connsiteX27" fmla="*/ 18061 w 97253"/>
                <a:gd name="connsiteY27" fmla="*/ 53906 h 97253"/>
                <a:gd name="connsiteX28" fmla="*/ 20701 w 97253"/>
                <a:gd name="connsiteY28" fmla="*/ 53906 h 97253"/>
                <a:gd name="connsiteX29" fmla="*/ 20701 w 97253"/>
                <a:gd name="connsiteY29" fmla="*/ 56546 h 97253"/>
                <a:gd name="connsiteX30" fmla="*/ 23202 w 97253"/>
                <a:gd name="connsiteY30" fmla="*/ 56546 h 97253"/>
                <a:gd name="connsiteX31" fmla="*/ 23202 w 97253"/>
                <a:gd name="connsiteY31" fmla="*/ 61686 h 97253"/>
                <a:gd name="connsiteX32" fmla="*/ 18061 w 97253"/>
                <a:gd name="connsiteY32" fmla="*/ 61686 h 97253"/>
                <a:gd name="connsiteX33" fmla="*/ 23202 w 97253"/>
                <a:gd name="connsiteY33" fmla="*/ 61686 h 97253"/>
                <a:gd name="connsiteX34" fmla="*/ 25842 w 97253"/>
                <a:gd name="connsiteY34" fmla="*/ 61686 h 97253"/>
                <a:gd name="connsiteX35" fmla="*/ 25842 w 97253"/>
                <a:gd name="connsiteY35" fmla="*/ 64187 h 97253"/>
                <a:gd name="connsiteX36" fmla="*/ 30982 w 97253"/>
                <a:gd name="connsiteY36" fmla="*/ 64187 h 97253"/>
                <a:gd name="connsiteX37" fmla="*/ 30982 w 97253"/>
                <a:gd name="connsiteY37" fmla="*/ 61686 h 97253"/>
                <a:gd name="connsiteX38" fmla="*/ 33483 w 97253"/>
                <a:gd name="connsiteY38" fmla="*/ 61686 h 97253"/>
                <a:gd name="connsiteX39" fmla="*/ 33483 w 97253"/>
                <a:gd name="connsiteY39" fmla="*/ 59047 h 97253"/>
                <a:gd name="connsiteX40" fmla="*/ 33483 w 97253"/>
                <a:gd name="connsiteY40" fmla="*/ 61686 h 97253"/>
                <a:gd name="connsiteX41" fmla="*/ 36123 w 97253"/>
                <a:gd name="connsiteY41" fmla="*/ 59047 h 97253"/>
                <a:gd name="connsiteX42" fmla="*/ 38762 w 97253"/>
                <a:gd name="connsiteY42" fmla="*/ 59047 h 97253"/>
                <a:gd name="connsiteX43" fmla="*/ 38762 w 97253"/>
                <a:gd name="connsiteY43" fmla="*/ 56546 h 97253"/>
                <a:gd name="connsiteX44" fmla="*/ 44042 w 97253"/>
                <a:gd name="connsiteY44" fmla="*/ 56546 h 97253"/>
                <a:gd name="connsiteX45" fmla="*/ 46543 w 97253"/>
                <a:gd name="connsiteY45" fmla="*/ 56546 h 97253"/>
                <a:gd name="connsiteX46" fmla="*/ 44042 w 97253"/>
                <a:gd name="connsiteY46" fmla="*/ 53906 h 97253"/>
                <a:gd name="connsiteX47" fmla="*/ 49182 w 97253"/>
                <a:gd name="connsiteY47" fmla="*/ 53906 h 97253"/>
                <a:gd name="connsiteX48" fmla="*/ 51683 w 97253"/>
                <a:gd name="connsiteY48" fmla="*/ 51405 h 97253"/>
                <a:gd name="connsiteX49" fmla="*/ 51683 w 97253"/>
                <a:gd name="connsiteY49" fmla="*/ 53906 h 97253"/>
                <a:gd name="connsiteX50" fmla="*/ 51683 w 97253"/>
                <a:gd name="connsiteY50" fmla="*/ 51405 h 97253"/>
                <a:gd name="connsiteX51" fmla="*/ 54323 w 97253"/>
                <a:gd name="connsiteY51" fmla="*/ 51405 h 97253"/>
                <a:gd name="connsiteX52" fmla="*/ 54323 w 97253"/>
                <a:gd name="connsiteY52" fmla="*/ 53906 h 97253"/>
                <a:gd name="connsiteX53" fmla="*/ 51683 w 97253"/>
                <a:gd name="connsiteY53" fmla="*/ 53906 h 97253"/>
                <a:gd name="connsiteX54" fmla="*/ 54323 w 97253"/>
                <a:gd name="connsiteY54" fmla="*/ 53906 h 97253"/>
                <a:gd name="connsiteX55" fmla="*/ 54323 w 97253"/>
                <a:gd name="connsiteY55" fmla="*/ 59047 h 97253"/>
                <a:gd name="connsiteX56" fmla="*/ 51683 w 97253"/>
                <a:gd name="connsiteY56" fmla="*/ 59047 h 97253"/>
                <a:gd name="connsiteX57" fmla="*/ 51683 w 97253"/>
                <a:gd name="connsiteY57" fmla="*/ 64187 h 97253"/>
                <a:gd name="connsiteX58" fmla="*/ 51683 w 97253"/>
                <a:gd name="connsiteY58" fmla="*/ 66688 h 97253"/>
                <a:gd name="connsiteX59" fmla="*/ 49182 w 97253"/>
                <a:gd name="connsiteY59" fmla="*/ 66688 h 97253"/>
                <a:gd name="connsiteX60" fmla="*/ 49182 w 97253"/>
                <a:gd name="connsiteY60" fmla="*/ 69327 h 97253"/>
                <a:gd name="connsiteX61" fmla="*/ 51683 w 97253"/>
                <a:gd name="connsiteY61" fmla="*/ 71828 h 97253"/>
                <a:gd name="connsiteX62" fmla="*/ 49182 w 97253"/>
                <a:gd name="connsiteY62" fmla="*/ 71828 h 97253"/>
                <a:gd name="connsiteX63" fmla="*/ 51683 w 97253"/>
                <a:gd name="connsiteY63" fmla="*/ 71828 h 97253"/>
                <a:gd name="connsiteX64" fmla="*/ 51683 w 97253"/>
                <a:gd name="connsiteY64" fmla="*/ 69327 h 97253"/>
                <a:gd name="connsiteX65" fmla="*/ 54323 w 97253"/>
                <a:gd name="connsiteY65" fmla="*/ 69327 h 97253"/>
                <a:gd name="connsiteX66" fmla="*/ 54323 w 97253"/>
                <a:gd name="connsiteY66" fmla="*/ 71828 h 97253"/>
                <a:gd name="connsiteX67" fmla="*/ 56963 w 97253"/>
                <a:gd name="connsiteY67" fmla="*/ 74468 h 97253"/>
                <a:gd name="connsiteX68" fmla="*/ 56963 w 97253"/>
                <a:gd name="connsiteY68" fmla="*/ 79609 h 97253"/>
                <a:gd name="connsiteX69" fmla="*/ 54323 w 97253"/>
                <a:gd name="connsiteY69" fmla="*/ 82109 h 97253"/>
                <a:gd name="connsiteX70" fmla="*/ 59463 w 97253"/>
                <a:gd name="connsiteY70" fmla="*/ 82109 h 97253"/>
                <a:gd name="connsiteX71" fmla="*/ 62103 w 97253"/>
                <a:gd name="connsiteY71" fmla="*/ 84749 h 97253"/>
                <a:gd name="connsiteX72" fmla="*/ 59463 w 97253"/>
                <a:gd name="connsiteY72" fmla="*/ 87250 h 97253"/>
                <a:gd name="connsiteX73" fmla="*/ 64604 w 97253"/>
                <a:gd name="connsiteY73" fmla="*/ 87250 h 97253"/>
                <a:gd name="connsiteX74" fmla="*/ 67244 w 97253"/>
                <a:gd name="connsiteY74" fmla="*/ 87250 h 97253"/>
                <a:gd name="connsiteX75" fmla="*/ 64604 w 97253"/>
                <a:gd name="connsiteY75" fmla="*/ 89890 h 97253"/>
                <a:gd name="connsiteX76" fmla="*/ 67244 w 97253"/>
                <a:gd name="connsiteY76" fmla="*/ 89890 h 97253"/>
                <a:gd name="connsiteX77" fmla="*/ 67244 w 97253"/>
                <a:gd name="connsiteY77" fmla="*/ 92390 h 97253"/>
                <a:gd name="connsiteX78" fmla="*/ 64604 w 97253"/>
                <a:gd name="connsiteY78" fmla="*/ 92390 h 97253"/>
                <a:gd name="connsiteX79" fmla="*/ 64604 w 97253"/>
                <a:gd name="connsiteY79" fmla="*/ 95030 h 97253"/>
                <a:gd name="connsiteX80" fmla="*/ 67244 w 97253"/>
                <a:gd name="connsiteY80" fmla="*/ 95030 h 97253"/>
                <a:gd name="connsiteX81" fmla="*/ 67244 w 97253"/>
                <a:gd name="connsiteY81" fmla="*/ 97531 h 97253"/>
                <a:gd name="connsiteX82" fmla="*/ 69744 w 97253"/>
                <a:gd name="connsiteY82" fmla="*/ 97531 h 97253"/>
                <a:gd name="connsiteX83" fmla="*/ 69744 w 97253"/>
                <a:gd name="connsiteY83" fmla="*/ 95030 h 97253"/>
                <a:gd name="connsiteX84" fmla="*/ 74885 w 97253"/>
                <a:gd name="connsiteY84" fmla="*/ 95030 h 97253"/>
                <a:gd name="connsiteX85" fmla="*/ 74885 w 97253"/>
                <a:gd name="connsiteY85" fmla="*/ 92390 h 97253"/>
                <a:gd name="connsiteX86" fmla="*/ 77525 w 97253"/>
                <a:gd name="connsiteY86" fmla="*/ 89890 h 97253"/>
                <a:gd name="connsiteX87" fmla="*/ 77525 w 97253"/>
                <a:gd name="connsiteY87" fmla="*/ 92390 h 97253"/>
                <a:gd name="connsiteX88" fmla="*/ 80164 w 97253"/>
                <a:gd name="connsiteY88" fmla="*/ 92390 h 97253"/>
                <a:gd name="connsiteX89" fmla="*/ 80164 w 97253"/>
                <a:gd name="connsiteY89" fmla="*/ 97531 h 97253"/>
                <a:gd name="connsiteX90" fmla="*/ 85305 w 97253"/>
                <a:gd name="connsiteY90" fmla="*/ 97531 h 97253"/>
                <a:gd name="connsiteX91" fmla="*/ 85305 w 97253"/>
                <a:gd name="connsiteY91" fmla="*/ 95030 h 97253"/>
                <a:gd name="connsiteX92" fmla="*/ 90445 w 97253"/>
                <a:gd name="connsiteY92" fmla="*/ 95030 h 97253"/>
                <a:gd name="connsiteX93" fmla="*/ 90445 w 97253"/>
                <a:gd name="connsiteY93" fmla="*/ 92390 h 97253"/>
                <a:gd name="connsiteX94" fmla="*/ 93085 w 97253"/>
                <a:gd name="connsiteY94" fmla="*/ 92390 h 97253"/>
                <a:gd name="connsiteX95" fmla="*/ 93085 w 97253"/>
                <a:gd name="connsiteY95" fmla="*/ 97531 h 97253"/>
                <a:gd name="connsiteX96" fmla="*/ 95586 w 97253"/>
                <a:gd name="connsiteY96" fmla="*/ 97531 h 97253"/>
                <a:gd name="connsiteX97" fmla="*/ 95586 w 97253"/>
                <a:gd name="connsiteY97" fmla="*/ 95030 h 97253"/>
                <a:gd name="connsiteX98" fmla="*/ 98226 w 97253"/>
                <a:gd name="connsiteY98" fmla="*/ 95030 h 97253"/>
                <a:gd name="connsiteX99" fmla="*/ 95586 w 97253"/>
                <a:gd name="connsiteY99" fmla="*/ 9503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97253">
                  <a:moveTo>
                    <a:pt x="0" y="0"/>
                  </a:moveTo>
                  <a:lnTo>
                    <a:pt x="0" y="5140"/>
                  </a:lnTo>
                  <a:lnTo>
                    <a:pt x="2640" y="5140"/>
                  </a:lnTo>
                  <a:lnTo>
                    <a:pt x="2640" y="10281"/>
                  </a:lnTo>
                  <a:lnTo>
                    <a:pt x="2640" y="15422"/>
                  </a:lnTo>
                  <a:lnTo>
                    <a:pt x="7780" y="15422"/>
                  </a:lnTo>
                  <a:lnTo>
                    <a:pt x="7780" y="18061"/>
                  </a:lnTo>
                  <a:lnTo>
                    <a:pt x="10281" y="15422"/>
                  </a:lnTo>
                  <a:lnTo>
                    <a:pt x="10281" y="18061"/>
                  </a:lnTo>
                  <a:lnTo>
                    <a:pt x="15560" y="18061"/>
                  </a:lnTo>
                  <a:lnTo>
                    <a:pt x="15560" y="20562"/>
                  </a:lnTo>
                  <a:lnTo>
                    <a:pt x="18061" y="23063"/>
                  </a:lnTo>
                  <a:lnTo>
                    <a:pt x="15560" y="25702"/>
                  </a:lnTo>
                  <a:lnTo>
                    <a:pt x="15560" y="28203"/>
                  </a:lnTo>
                  <a:lnTo>
                    <a:pt x="12921" y="30843"/>
                  </a:lnTo>
                  <a:lnTo>
                    <a:pt x="12921" y="33344"/>
                  </a:lnTo>
                  <a:lnTo>
                    <a:pt x="15560" y="33344"/>
                  </a:lnTo>
                  <a:lnTo>
                    <a:pt x="12921" y="33344"/>
                  </a:lnTo>
                  <a:lnTo>
                    <a:pt x="12921" y="38484"/>
                  </a:lnTo>
                  <a:lnTo>
                    <a:pt x="10281" y="38484"/>
                  </a:lnTo>
                  <a:lnTo>
                    <a:pt x="12921" y="38484"/>
                  </a:lnTo>
                  <a:lnTo>
                    <a:pt x="12921" y="41124"/>
                  </a:lnTo>
                  <a:lnTo>
                    <a:pt x="15560" y="41124"/>
                  </a:lnTo>
                  <a:lnTo>
                    <a:pt x="15560" y="43625"/>
                  </a:lnTo>
                  <a:lnTo>
                    <a:pt x="18061" y="46265"/>
                  </a:lnTo>
                  <a:lnTo>
                    <a:pt x="18061" y="48765"/>
                  </a:lnTo>
                  <a:lnTo>
                    <a:pt x="20701" y="51405"/>
                  </a:lnTo>
                  <a:lnTo>
                    <a:pt x="18061" y="53906"/>
                  </a:lnTo>
                  <a:lnTo>
                    <a:pt x="20701" y="53906"/>
                  </a:lnTo>
                  <a:lnTo>
                    <a:pt x="20701" y="56546"/>
                  </a:lnTo>
                  <a:lnTo>
                    <a:pt x="23202" y="56546"/>
                  </a:lnTo>
                  <a:lnTo>
                    <a:pt x="23202" y="61686"/>
                  </a:lnTo>
                  <a:lnTo>
                    <a:pt x="18061" y="61686"/>
                  </a:lnTo>
                  <a:lnTo>
                    <a:pt x="23202" y="61686"/>
                  </a:lnTo>
                  <a:lnTo>
                    <a:pt x="25842" y="61686"/>
                  </a:lnTo>
                  <a:lnTo>
                    <a:pt x="25842" y="64187"/>
                  </a:lnTo>
                  <a:lnTo>
                    <a:pt x="30982" y="64187"/>
                  </a:lnTo>
                  <a:lnTo>
                    <a:pt x="30982" y="61686"/>
                  </a:lnTo>
                  <a:lnTo>
                    <a:pt x="33483" y="61686"/>
                  </a:lnTo>
                  <a:lnTo>
                    <a:pt x="33483" y="59047"/>
                  </a:lnTo>
                  <a:lnTo>
                    <a:pt x="33483" y="61686"/>
                  </a:lnTo>
                  <a:lnTo>
                    <a:pt x="36123" y="59047"/>
                  </a:lnTo>
                  <a:lnTo>
                    <a:pt x="38762" y="59047"/>
                  </a:lnTo>
                  <a:lnTo>
                    <a:pt x="38762" y="56546"/>
                  </a:lnTo>
                  <a:lnTo>
                    <a:pt x="44042" y="56546"/>
                  </a:lnTo>
                  <a:lnTo>
                    <a:pt x="46543" y="56546"/>
                  </a:lnTo>
                  <a:lnTo>
                    <a:pt x="44042" y="53906"/>
                  </a:lnTo>
                  <a:lnTo>
                    <a:pt x="49182" y="53906"/>
                  </a:lnTo>
                  <a:lnTo>
                    <a:pt x="51683" y="51405"/>
                  </a:lnTo>
                  <a:lnTo>
                    <a:pt x="51683" y="53906"/>
                  </a:lnTo>
                  <a:lnTo>
                    <a:pt x="51683" y="51405"/>
                  </a:lnTo>
                  <a:lnTo>
                    <a:pt x="54323" y="51405"/>
                  </a:lnTo>
                  <a:lnTo>
                    <a:pt x="54323" y="53906"/>
                  </a:lnTo>
                  <a:lnTo>
                    <a:pt x="51683" y="53906"/>
                  </a:lnTo>
                  <a:lnTo>
                    <a:pt x="54323" y="53906"/>
                  </a:lnTo>
                  <a:lnTo>
                    <a:pt x="54323" y="59047"/>
                  </a:lnTo>
                  <a:lnTo>
                    <a:pt x="51683" y="59047"/>
                  </a:lnTo>
                  <a:lnTo>
                    <a:pt x="51683" y="64187"/>
                  </a:lnTo>
                  <a:lnTo>
                    <a:pt x="51683" y="66688"/>
                  </a:lnTo>
                  <a:lnTo>
                    <a:pt x="49182" y="66688"/>
                  </a:lnTo>
                  <a:lnTo>
                    <a:pt x="49182" y="69327"/>
                  </a:lnTo>
                  <a:lnTo>
                    <a:pt x="51683" y="71828"/>
                  </a:lnTo>
                  <a:lnTo>
                    <a:pt x="49182" y="71828"/>
                  </a:lnTo>
                  <a:lnTo>
                    <a:pt x="51683" y="71828"/>
                  </a:lnTo>
                  <a:lnTo>
                    <a:pt x="51683" y="69327"/>
                  </a:lnTo>
                  <a:lnTo>
                    <a:pt x="54323" y="69327"/>
                  </a:lnTo>
                  <a:lnTo>
                    <a:pt x="54323" y="71828"/>
                  </a:lnTo>
                  <a:lnTo>
                    <a:pt x="56963" y="74468"/>
                  </a:lnTo>
                  <a:lnTo>
                    <a:pt x="56963" y="79609"/>
                  </a:lnTo>
                  <a:lnTo>
                    <a:pt x="54323" y="82109"/>
                  </a:lnTo>
                  <a:lnTo>
                    <a:pt x="59463" y="82109"/>
                  </a:lnTo>
                  <a:lnTo>
                    <a:pt x="62103" y="84749"/>
                  </a:lnTo>
                  <a:lnTo>
                    <a:pt x="59463" y="87250"/>
                  </a:lnTo>
                  <a:lnTo>
                    <a:pt x="64604" y="87250"/>
                  </a:lnTo>
                  <a:lnTo>
                    <a:pt x="67244" y="87250"/>
                  </a:lnTo>
                  <a:lnTo>
                    <a:pt x="64604" y="89890"/>
                  </a:lnTo>
                  <a:lnTo>
                    <a:pt x="67244" y="89890"/>
                  </a:lnTo>
                  <a:lnTo>
                    <a:pt x="67244" y="92390"/>
                  </a:lnTo>
                  <a:lnTo>
                    <a:pt x="64604" y="92390"/>
                  </a:lnTo>
                  <a:lnTo>
                    <a:pt x="64604" y="95030"/>
                  </a:lnTo>
                  <a:lnTo>
                    <a:pt x="67244" y="95030"/>
                  </a:lnTo>
                  <a:lnTo>
                    <a:pt x="67244" y="97531"/>
                  </a:lnTo>
                  <a:lnTo>
                    <a:pt x="69744" y="97531"/>
                  </a:lnTo>
                  <a:lnTo>
                    <a:pt x="69744" y="95030"/>
                  </a:lnTo>
                  <a:lnTo>
                    <a:pt x="74885" y="95030"/>
                  </a:lnTo>
                  <a:lnTo>
                    <a:pt x="74885" y="92390"/>
                  </a:lnTo>
                  <a:lnTo>
                    <a:pt x="77525" y="89890"/>
                  </a:lnTo>
                  <a:lnTo>
                    <a:pt x="77525" y="92390"/>
                  </a:lnTo>
                  <a:lnTo>
                    <a:pt x="80164" y="92390"/>
                  </a:lnTo>
                  <a:lnTo>
                    <a:pt x="80164" y="97531"/>
                  </a:lnTo>
                  <a:lnTo>
                    <a:pt x="85305" y="97531"/>
                  </a:lnTo>
                  <a:lnTo>
                    <a:pt x="85305" y="95030"/>
                  </a:lnTo>
                  <a:lnTo>
                    <a:pt x="90445" y="95030"/>
                  </a:lnTo>
                  <a:lnTo>
                    <a:pt x="90445" y="92390"/>
                  </a:lnTo>
                  <a:lnTo>
                    <a:pt x="93085" y="92390"/>
                  </a:lnTo>
                  <a:lnTo>
                    <a:pt x="93085" y="97531"/>
                  </a:lnTo>
                  <a:lnTo>
                    <a:pt x="95586" y="97531"/>
                  </a:lnTo>
                  <a:lnTo>
                    <a:pt x="95586" y="95030"/>
                  </a:lnTo>
                  <a:lnTo>
                    <a:pt x="98226" y="95030"/>
                  </a:lnTo>
                  <a:lnTo>
                    <a:pt x="95586" y="9503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CCB75928-CC6C-4578-B6E1-B6E17B5DCFC9}"/>
                </a:ext>
              </a:extLst>
            </p:cNvPr>
            <p:cNvSpPr/>
            <p:nvPr/>
          </p:nvSpPr>
          <p:spPr>
            <a:xfrm>
              <a:off x="7054694" y="3623386"/>
              <a:ext cx="69467" cy="83360"/>
            </a:xfrm>
            <a:custGeom>
              <a:avLst/>
              <a:gdLst>
                <a:gd name="connsiteX0" fmla="*/ 0 w 69466"/>
                <a:gd name="connsiteY0" fmla="*/ 2640 h 83359"/>
                <a:gd name="connsiteX1" fmla="*/ 2640 w 69466"/>
                <a:gd name="connsiteY1" fmla="*/ 0 h 83359"/>
                <a:gd name="connsiteX2" fmla="*/ 2640 w 69466"/>
                <a:gd name="connsiteY2" fmla="*/ 2640 h 83359"/>
                <a:gd name="connsiteX3" fmla="*/ 5141 w 69466"/>
                <a:gd name="connsiteY3" fmla="*/ 2640 h 83359"/>
                <a:gd name="connsiteX4" fmla="*/ 5141 w 69466"/>
                <a:gd name="connsiteY4" fmla="*/ 5140 h 83359"/>
                <a:gd name="connsiteX5" fmla="*/ 7780 w 69466"/>
                <a:gd name="connsiteY5" fmla="*/ 5140 h 83359"/>
                <a:gd name="connsiteX6" fmla="*/ 2640 w 69466"/>
                <a:gd name="connsiteY6" fmla="*/ 10281 h 83359"/>
                <a:gd name="connsiteX7" fmla="*/ 5141 w 69466"/>
                <a:gd name="connsiteY7" fmla="*/ 10281 h 83359"/>
                <a:gd name="connsiteX8" fmla="*/ 5141 w 69466"/>
                <a:gd name="connsiteY8" fmla="*/ 12782 h 83359"/>
                <a:gd name="connsiteX9" fmla="*/ 7780 w 69466"/>
                <a:gd name="connsiteY9" fmla="*/ 12782 h 83359"/>
                <a:gd name="connsiteX10" fmla="*/ 7780 w 69466"/>
                <a:gd name="connsiteY10" fmla="*/ 15422 h 83359"/>
                <a:gd name="connsiteX11" fmla="*/ 5141 w 69466"/>
                <a:gd name="connsiteY11" fmla="*/ 15422 h 83359"/>
                <a:gd name="connsiteX12" fmla="*/ 10281 w 69466"/>
                <a:gd name="connsiteY12" fmla="*/ 15422 h 83359"/>
                <a:gd name="connsiteX13" fmla="*/ 10281 w 69466"/>
                <a:gd name="connsiteY13" fmla="*/ 12782 h 83359"/>
                <a:gd name="connsiteX14" fmla="*/ 15422 w 69466"/>
                <a:gd name="connsiteY14" fmla="*/ 12782 h 83359"/>
                <a:gd name="connsiteX15" fmla="*/ 15422 w 69466"/>
                <a:gd name="connsiteY15" fmla="*/ 17922 h 83359"/>
                <a:gd name="connsiteX16" fmla="*/ 18061 w 69466"/>
                <a:gd name="connsiteY16" fmla="*/ 20562 h 83359"/>
                <a:gd name="connsiteX17" fmla="*/ 15422 w 69466"/>
                <a:gd name="connsiteY17" fmla="*/ 20562 h 83359"/>
                <a:gd name="connsiteX18" fmla="*/ 15422 w 69466"/>
                <a:gd name="connsiteY18" fmla="*/ 25703 h 83359"/>
                <a:gd name="connsiteX19" fmla="*/ 12921 w 69466"/>
                <a:gd name="connsiteY19" fmla="*/ 25703 h 83359"/>
                <a:gd name="connsiteX20" fmla="*/ 12921 w 69466"/>
                <a:gd name="connsiteY20" fmla="*/ 28203 h 83359"/>
                <a:gd name="connsiteX21" fmla="*/ 12921 w 69466"/>
                <a:gd name="connsiteY21" fmla="*/ 25703 h 83359"/>
                <a:gd name="connsiteX22" fmla="*/ 12921 w 69466"/>
                <a:gd name="connsiteY22" fmla="*/ 28203 h 83359"/>
                <a:gd name="connsiteX23" fmla="*/ 10281 w 69466"/>
                <a:gd name="connsiteY23" fmla="*/ 28203 h 83359"/>
                <a:gd name="connsiteX24" fmla="*/ 12921 w 69466"/>
                <a:gd name="connsiteY24" fmla="*/ 28203 h 83359"/>
                <a:gd name="connsiteX25" fmla="*/ 10281 w 69466"/>
                <a:gd name="connsiteY25" fmla="*/ 28203 h 83359"/>
                <a:gd name="connsiteX26" fmla="*/ 12921 w 69466"/>
                <a:gd name="connsiteY26" fmla="*/ 30843 h 83359"/>
                <a:gd name="connsiteX27" fmla="*/ 12921 w 69466"/>
                <a:gd name="connsiteY27" fmla="*/ 35984 h 83359"/>
                <a:gd name="connsiteX28" fmla="*/ 15422 w 69466"/>
                <a:gd name="connsiteY28" fmla="*/ 35984 h 83359"/>
                <a:gd name="connsiteX29" fmla="*/ 12921 w 69466"/>
                <a:gd name="connsiteY29" fmla="*/ 35984 h 83359"/>
                <a:gd name="connsiteX30" fmla="*/ 15422 w 69466"/>
                <a:gd name="connsiteY30" fmla="*/ 38623 h 83359"/>
                <a:gd name="connsiteX31" fmla="*/ 15422 w 69466"/>
                <a:gd name="connsiteY31" fmla="*/ 41263 h 83359"/>
                <a:gd name="connsiteX32" fmla="*/ 18061 w 69466"/>
                <a:gd name="connsiteY32" fmla="*/ 38623 h 83359"/>
                <a:gd name="connsiteX33" fmla="*/ 18061 w 69466"/>
                <a:gd name="connsiteY33" fmla="*/ 43764 h 83359"/>
                <a:gd name="connsiteX34" fmla="*/ 18061 w 69466"/>
                <a:gd name="connsiteY34" fmla="*/ 48905 h 83359"/>
                <a:gd name="connsiteX35" fmla="*/ 18061 w 69466"/>
                <a:gd name="connsiteY35" fmla="*/ 46404 h 83359"/>
                <a:gd name="connsiteX36" fmla="*/ 20562 w 69466"/>
                <a:gd name="connsiteY36" fmla="*/ 46404 h 83359"/>
                <a:gd name="connsiteX37" fmla="*/ 20562 w 69466"/>
                <a:gd name="connsiteY37" fmla="*/ 48905 h 83359"/>
                <a:gd name="connsiteX38" fmla="*/ 23202 w 69466"/>
                <a:gd name="connsiteY38" fmla="*/ 48905 h 83359"/>
                <a:gd name="connsiteX39" fmla="*/ 20562 w 69466"/>
                <a:gd name="connsiteY39" fmla="*/ 48905 h 83359"/>
                <a:gd name="connsiteX40" fmla="*/ 20562 w 69466"/>
                <a:gd name="connsiteY40" fmla="*/ 51544 h 83359"/>
                <a:gd name="connsiteX41" fmla="*/ 18061 w 69466"/>
                <a:gd name="connsiteY41" fmla="*/ 51544 h 83359"/>
                <a:gd name="connsiteX42" fmla="*/ 20562 w 69466"/>
                <a:gd name="connsiteY42" fmla="*/ 51544 h 83359"/>
                <a:gd name="connsiteX43" fmla="*/ 20562 w 69466"/>
                <a:gd name="connsiteY43" fmla="*/ 48905 h 83359"/>
                <a:gd name="connsiteX44" fmla="*/ 23202 w 69466"/>
                <a:gd name="connsiteY44" fmla="*/ 48905 h 83359"/>
                <a:gd name="connsiteX45" fmla="*/ 23202 w 69466"/>
                <a:gd name="connsiteY45" fmla="*/ 51544 h 83359"/>
                <a:gd name="connsiteX46" fmla="*/ 28342 w 69466"/>
                <a:gd name="connsiteY46" fmla="*/ 51544 h 83359"/>
                <a:gd name="connsiteX47" fmla="*/ 28342 w 69466"/>
                <a:gd name="connsiteY47" fmla="*/ 48905 h 83359"/>
                <a:gd name="connsiteX48" fmla="*/ 28342 w 69466"/>
                <a:gd name="connsiteY48" fmla="*/ 51544 h 83359"/>
                <a:gd name="connsiteX49" fmla="*/ 28342 w 69466"/>
                <a:gd name="connsiteY49" fmla="*/ 48905 h 83359"/>
                <a:gd name="connsiteX50" fmla="*/ 33483 w 69466"/>
                <a:gd name="connsiteY50" fmla="*/ 48905 h 83359"/>
                <a:gd name="connsiteX51" fmla="*/ 30982 w 69466"/>
                <a:gd name="connsiteY51" fmla="*/ 51544 h 83359"/>
                <a:gd name="connsiteX52" fmla="*/ 30982 w 69466"/>
                <a:gd name="connsiteY52" fmla="*/ 56685 h 83359"/>
                <a:gd name="connsiteX53" fmla="*/ 28342 w 69466"/>
                <a:gd name="connsiteY53" fmla="*/ 56685 h 83359"/>
                <a:gd name="connsiteX54" fmla="*/ 28342 w 69466"/>
                <a:gd name="connsiteY54" fmla="*/ 59185 h 83359"/>
                <a:gd name="connsiteX55" fmla="*/ 30982 w 69466"/>
                <a:gd name="connsiteY55" fmla="*/ 59185 h 83359"/>
                <a:gd name="connsiteX56" fmla="*/ 30982 w 69466"/>
                <a:gd name="connsiteY56" fmla="*/ 64326 h 83359"/>
                <a:gd name="connsiteX57" fmla="*/ 33483 w 69466"/>
                <a:gd name="connsiteY57" fmla="*/ 61825 h 83359"/>
                <a:gd name="connsiteX58" fmla="*/ 33483 w 69466"/>
                <a:gd name="connsiteY58" fmla="*/ 66827 h 83359"/>
                <a:gd name="connsiteX59" fmla="*/ 36123 w 69466"/>
                <a:gd name="connsiteY59" fmla="*/ 66827 h 83359"/>
                <a:gd name="connsiteX60" fmla="*/ 36123 w 69466"/>
                <a:gd name="connsiteY60" fmla="*/ 69467 h 83359"/>
                <a:gd name="connsiteX61" fmla="*/ 38762 w 69466"/>
                <a:gd name="connsiteY61" fmla="*/ 71967 h 83359"/>
                <a:gd name="connsiteX62" fmla="*/ 38762 w 69466"/>
                <a:gd name="connsiteY62" fmla="*/ 69467 h 83359"/>
                <a:gd name="connsiteX63" fmla="*/ 41263 w 69466"/>
                <a:gd name="connsiteY63" fmla="*/ 69467 h 83359"/>
                <a:gd name="connsiteX64" fmla="*/ 41263 w 69466"/>
                <a:gd name="connsiteY64" fmla="*/ 74607 h 83359"/>
                <a:gd name="connsiteX65" fmla="*/ 41263 w 69466"/>
                <a:gd name="connsiteY65" fmla="*/ 77108 h 83359"/>
                <a:gd name="connsiteX66" fmla="*/ 38762 w 69466"/>
                <a:gd name="connsiteY66" fmla="*/ 77108 h 83359"/>
                <a:gd name="connsiteX67" fmla="*/ 38762 w 69466"/>
                <a:gd name="connsiteY67" fmla="*/ 82387 h 83359"/>
                <a:gd name="connsiteX68" fmla="*/ 41263 w 69466"/>
                <a:gd name="connsiteY68" fmla="*/ 82387 h 83359"/>
                <a:gd name="connsiteX69" fmla="*/ 38762 w 69466"/>
                <a:gd name="connsiteY69" fmla="*/ 82387 h 83359"/>
                <a:gd name="connsiteX70" fmla="*/ 41263 w 69466"/>
                <a:gd name="connsiteY70" fmla="*/ 84888 h 83359"/>
                <a:gd name="connsiteX71" fmla="*/ 43903 w 69466"/>
                <a:gd name="connsiteY71" fmla="*/ 84888 h 83359"/>
                <a:gd name="connsiteX72" fmla="*/ 43903 w 69466"/>
                <a:gd name="connsiteY72" fmla="*/ 82387 h 83359"/>
                <a:gd name="connsiteX73" fmla="*/ 43903 w 69466"/>
                <a:gd name="connsiteY73" fmla="*/ 84888 h 83359"/>
                <a:gd name="connsiteX74" fmla="*/ 49043 w 69466"/>
                <a:gd name="connsiteY74" fmla="*/ 84888 h 83359"/>
                <a:gd name="connsiteX75" fmla="*/ 54184 w 69466"/>
                <a:gd name="connsiteY75" fmla="*/ 84888 h 83359"/>
                <a:gd name="connsiteX76" fmla="*/ 56824 w 69466"/>
                <a:gd name="connsiteY76" fmla="*/ 84888 h 83359"/>
                <a:gd name="connsiteX77" fmla="*/ 56824 w 69466"/>
                <a:gd name="connsiteY77" fmla="*/ 82387 h 83359"/>
                <a:gd name="connsiteX78" fmla="*/ 56824 w 69466"/>
                <a:gd name="connsiteY78" fmla="*/ 84888 h 83359"/>
                <a:gd name="connsiteX79" fmla="*/ 59324 w 69466"/>
                <a:gd name="connsiteY79" fmla="*/ 84888 h 83359"/>
                <a:gd name="connsiteX80" fmla="*/ 56824 w 69466"/>
                <a:gd name="connsiteY80" fmla="*/ 82387 h 83359"/>
                <a:gd name="connsiteX81" fmla="*/ 59324 w 69466"/>
                <a:gd name="connsiteY81" fmla="*/ 82387 h 83359"/>
                <a:gd name="connsiteX82" fmla="*/ 61964 w 69466"/>
                <a:gd name="connsiteY82" fmla="*/ 84888 h 83359"/>
                <a:gd name="connsiteX83" fmla="*/ 61964 w 69466"/>
                <a:gd name="connsiteY83" fmla="*/ 82387 h 83359"/>
                <a:gd name="connsiteX84" fmla="*/ 61964 w 69466"/>
                <a:gd name="connsiteY84" fmla="*/ 84888 h 83359"/>
                <a:gd name="connsiteX85" fmla="*/ 61964 w 69466"/>
                <a:gd name="connsiteY85" fmla="*/ 82387 h 83359"/>
                <a:gd name="connsiteX86" fmla="*/ 64465 w 69466"/>
                <a:gd name="connsiteY86" fmla="*/ 84888 h 83359"/>
                <a:gd name="connsiteX87" fmla="*/ 64465 w 69466"/>
                <a:gd name="connsiteY87" fmla="*/ 82387 h 83359"/>
                <a:gd name="connsiteX88" fmla="*/ 69605 w 69466"/>
                <a:gd name="connsiteY88" fmla="*/ 82387 h 83359"/>
                <a:gd name="connsiteX89" fmla="*/ 69605 w 69466"/>
                <a:gd name="connsiteY89" fmla="*/ 84888 h 83359"/>
                <a:gd name="connsiteX90" fmla="*/ 74746 w 69466"/>
                <a:gd name="connsiteY90" fmla="*/ 84888 h 83359"/>
                <a:gd name="connsiteX91" fmla="*/ 74746 w 69466"/>
                <a:gd name="connsiteY91" fmla="*/ 87528 h 83359"/>
                <a:gd name="connsiteX92" fmla="*/ 77386 w 69466"/>
                <a:gd name="connsiteY92" fmla="*/ 84888 h 83359"/>
                <a:gd name="connsiteX93" fmla="*/ 77386 w 69466"/>
                <a:gd name="connsiteY93" fmla="*/ 90029 h 83359"/>
                <a:gd name="connsiteX94" fmla="*/ 74746 w 69466"/>
                <a:gd name="connsiteY94" fmla="*/ 90029 h 83359"/>
                <a:gd name="connsiteX95" fmla="*/ 77386 w 69466"/>
                <a:gd name="connsiteY95" fmla="*/ 90029 h 83359"/>
                <a:gd name="connsiteX96" fmla="*/ 77386 w 69466"/>
                <a:gd name="connsiteY96" fmla="*/ 92529 h 83359"/>
                <a:gd name="connsiteX97" fmla="*/ 74746 w 69466"/>
                <a:gd name="connsiteY97" fmla="*/ 92529 h 83359"/>
                <a:gd name="connsiteX98" fmla="*/ 74746 w 69466"/>
                <a:gd name="connsiteY98" fmla="*/ 95169 h 83359"/>
                <a:gd name="connsiteX99" fmla="*/ 77386 w 69466"/>
                <a:gd name="connsiteY99" fmla="*/ 95169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83359">
                  <a:moveTo>
                    <a:pt x="0" y="2640"/>
                  </a:moveTo>
                  <a:lnTo>
                    <a:pt x="2640" y="0"/>
                  </a:lnTo>
                  <a:lnTo>
                    <a:pt x="2640" y="2640"/>
                  </a:lnTo>
                  <a:lnTo>
                    <a:pt x="5141" y="2640"/>
                  </a:lnTo>
                  <a:lnTo>
                    <a:pt x="5141" y="5140"/>
                  </a:lnTo>
                  <a:lnTo>
                    <a:pt x="7780" y="5140"/>
                  </a:lnTo>
                  <a:lnTo>
                    <a:pt x="2640" y="10281"/>
                  </a:lnTo>
                  <a:lnTo>
                    <a:pt x="5141" y="10281"/>
                  </a:lnTo>
                  <a:lnTo>
                    <a:pt x="5141" y="12782"/>
                  </a:lnTo>
                  <a:lnTo>
                    <a:pt x="7780" y="12782"/>
                  </a:lnTo>
                  <a:lnTo>
                    <a:pt x="7780" y="15422"/>
                  </a:lnTo>
                  <a:lnTo>
                    <a:pt x="5141" y="15422"/>
                  </a:lnTo>
                  <a:lnTo>
                    <a:pt x="10281" y="15422"/>
                  </a:lnTo>
                  <a:lnTo>
                    <a:pt x="10281" y="12782"/>
                  </a:lnTo>
                  <a:lnTo>
                    <a:pt x="15422" y="12782"/>
                  </a:lnTo>
                  <a:lnTo>
                    <a:pt x="15422" y="17922"/>
                  </a:lnTo>
                  <a:lnTo>
                    <a:pt x="18061" y="20562"/>
                  </a:lnTo>
                  <a:lnTo>
                    <a:pt x="15422" y="20562"/>
                  </a:lnTo>
                  <a:lnTo>
                    <a:pt x="15422" y="25703"/>
                  </a:lnTo>
                  <a:lnTo>
                    <a:pt x="12921" y="25703"/>
                  </a:lnTo>
                  <a:lnTo>
                    <a:pt x="12921" y="28203"/>
                  </a:lnTo>
                  <a:lnTo>
                    <a:pt x="12921" y="25703"/>
                  </a:lnTo>
                  <a:lnTo>
                    <a:pt x="12921" y="28203"/>
                  </a:lnTo>
                  <a:lnTo>
                    <a:pt x="10281" y="28203"/>
                  </a:lnTo>
                  <a:lnTo>
                    <a:pt x="12921" y="28203"/>
                  </a:lnTo>
                  <a:lnTo>
                    <a:pt x="10281" y="28203"/>
                  </a:lnTo>
                  <a:lnTo>
                    <a:pt x="12921" y="30843"/>
                  </a:lnTo>
                  <a:lnTo>
                    <a:pt x="12921" y="35984"/>
                  </a:lnTo>
                  <a:lnTo>
                    <a:pt x="15422" y="35984"/>
                  </a:lnTo>
                  <a:lnTo>
                    <a:pt x="12921" y="35984"/>
                  </a:lnTo>
                  <a:lnTo>
                    <a:pt x="15422" y="38623"/>
                  </a:lnTo>
                  <a:lnTo>
                    <a:pt x="15422" y="41263"/>
                  </a:lnTo>
                  <a:lnTo>
                    <a:pt x="18061" y="38623"/>
                  </a:lnTo>
                  <a:lnTo>
                    <a:pt x="18061" y="43764"/>
                  </a:lnTo>
                  <a:lnTo>
                    <a:pt x="18061" y="48905"/>
                  </a:lnTo>
                  <a:lnTo>
                    <a:pt x="18061" y="46404"/>
                  </a:lnTo>
                  <a:lnTo>
                    <a:pt x="20562" y="46404"/>
                  </a:lnTo>
                  <a:lnTo>
                    <a:pt x="20562" y="48905"/>
                  </a:lnTo>
                  <a:lnTo>
                    <a:pt x="23202" y="48905"/>
                  </a:lnTo>
                  <a:lnTo>
                    <a:pt x="20562" y="48905"/>
                  </a:lnTo>
                  <a:lnTo>
                    <a:pt x="20562" y="51544"/>
                  </a:lnTo>
                  <a:lnTo>
                    <a:pt x="18061" y="51544"/>
                  </a:lnTo>
                  <a:lnTo>
                    <a:pt x="20562" y="51544"/>
                  </a:lnTo>
                  <a:lnTo>
                    <a:pt x="20562" y="48905"/>
                  </a:lnTo>
                  <a:lnTo>
                    <a:pt x="23202" y="48905"/>
                  </a:lnTo>
                  <a:lnTo>
                    <a:pt x="23202" y="51544"/>
                  </a:lnTo>
                  <a:lnTo>
                    <a:pt x="28342" y="51544"/>
                  </a:lnTo>
                  <a:lnTo>
                    <a:pt x="28342" y="48905"/>
                  </a:lnTo>
                  <a:lnTo>
                    <a:pt x="28342" y="51544"/>
                  </a:lnTo>
                  <a:lnTo>
                    <a:pt x="28342" y="48905"/>
                  </a:lnTo>
                  <a:lnTo>
                    <a:pt x="33483" y="48905"/>
                  </a:lnTo>
                  <a:lnTo>
                    <a:pt x="30982" y="51544"/>
                  </a:lnTo>
                  <a:lnTo>
                    <a:pt x="30982" y="56685"/>
                  </a:lnTo>
                  <a:lnTo>
                    <a:pt x="28342" y="56685"/>
                  </a:lnTo>
                  <a:lnTo>
                    <a:pt x="28342" y="59185"/>
                  </a:lnTo>
                  <a:lnTo>
                    <a:pt x="30982" y="59185"/>
                  </a:lnTo>
                  <a:lnTo>
                    <a:pt x="30982" y="64326"/>
                  </a:lnTo>
                  <a:lnTo>
                    <a:pt x="33483" y="61825"/>
                  </a:lnTo>
                  <a:lnTo>
                    <a:pt x="33483" y="66827"/>
                  </a:lnTo>
                  <a:lnTo>
                    <a:pt x="36123" y="66827"/>
                  </a:lnTo>
                  <a:lnTo>
                    <a:pt x="36123" y="69467"/>
                  </a:lnTo>
                  <a:lnTo>
                    <a:pt x="38762" y="71967"/>
                  </a:lnTo>
                  <a:lnTo>
                    <a:pt x="38762" y="69467"/>
                  </a:lnTo>
                  <a:lnTo>
                    <a:pt x="41263" y="69467"/>
                  </a:lnTo>
                  <a:lnTo>
                    <a:pt x="41263" y="74607"/>
                  </a:lnTo>
                  <a:lnTo>
                    <a:pt x="41263" y="77108"/>
                  </a:lnTo>
                  <a:lnTo>
                    <a:pt x="38762" y="77108"/>
                  </a:lnTo>
                  <a:lnTo>
                    <a:pt x="38762" y="82387"/>
                  </a:lnTo>
                  <a:lnTo>
                    <a:pt x="41263" y="82387"/>
                  </a:lnTo>
                  <a:lnTo>
                    <a:pt x="38762" y="82387"/>
                  </a:lnTo>
                  <a:lnTo>
                    <a:pt x="41263" y="84888"/>
                  </a:lnTo>
                  <a:lnTo>
                    <a:pt x="43903" y="84888"/>
                  </a:lnTo>
                  <a:lnTo>
                    <a:pt x="43903" y="82387"/>
                  </a:lnTo>
                  <a:lnTo>
                    <a:pt x="43903" y="84888"/>
                  </a:lnTo>
                  <a:lnTo>
                    <a:pt x="49043" y="84888"/>
                  </a:lnTo>
                  <a:lnTo>
                    <a:pt x="54184" y="84888"/>
                  </a:lnTo>
                  <a:lnTo>
                    <a:pt x="56824" y="84888"/>
                  </a:lnTo>
                  <a:lnTo>
                    <a:pt x="56824" y="82387"/>
                  </a:lnTo>
                  <a:lnTo>
                    <a:pt x="56824" y="84888"/>
                  </a:lnTo>
                  <a:lnTo>
                    <a:pt x="59324" y="84888"/>
                  </a:lnTo>
                  <a:lnTo>
                    <a:pt x="56824" y="82387"/>
                  </a:lnTo>
                  <a:lnTo>
                    <a:pt x="59324" y="82387"/>
                  </a:lnTo>
                  <a:lnTo>
                    <a:pt x="61964" y="84888"/>
                  </a:lnTo>
                  <a:lnTo>
                    <a:pt x="61964" y="82387"/>
                  </a:lnTo>
                  <a:lnTo>
                    <a:pt x="61964" y="84888"/>
                  </a:lnTo>
                  <a:lnTo>
                    <a:pt x="61964" y="82387"/>
                  </a:lnTo>
                  <a:lnTo>
                    <a:pt x="64465" y="84888"/>
                  </a:lnTo>
                  <a:lnTo>
                    <a:pt x="64465" y="82387"/>
                  </a:lnTo>
                  <a:lnTo>
                    <a:pt x="69605" y="82387"/>
                  </a:lnTo>
                  <a:lnTo>
                    <a:pt x="69605" y="84888"/>
                  </a:lnTo>
                  <a:lnTo>
                    <a:pt x="74746" y="84888"/>
                  </a:lnTo>
                  <a:lnTo>
                    <a:pt x="74746" y="87528"/>
                  </a:lnTo>
                  <a:lnTo>
                    <a:pt x="77386" y="84888"/>
                  </a:lnTo>
                  <a:lnTo>
                    <a:pt x="77386" y="90029"/>
                  </a:lnTo>
                  <a:lnTo>
                    <a:pt x="74746" y="90029"/>
                  </a:lnTo>
                  <a:lnTo>
                    <a:pt x="77386" y="90029"/>
                  </a:lnTo>
                  <a:lnTo>
                    <a:pt x="77386" y="92529"/>
                  </a:lnTo>
                  <a:lnTo>
                    <a:pt x="74746" y="92529"/>
                  </a:lnTo>
                  <a:lnTo>
                    <a:pt x="74746" y="95169"/>
                  </a:lnTo>
                  <a:lnTo>
                    <a:pt x="77386" y="9516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5E2CAE40-8056-4899-B58B-777DF9AFC2B6}"/>
                </a:ext>
              </a:extLst>
            </p:cNvPr>
            <p:cNvSpPr/>
            <p:nvPr/>
          </p:nvSpPr>
          <p:spPr>
            <a:xfrm>
              <a:off x="7129440" y="3718556"/>
              <a:ext cx="55573" cy="69467"/>
            </a:xfrm>
            <a:custGeom>
              <a:avLst/>
              <a:gdLst>
                <a:gd name="connsiteX0" fmla="*/ 2640 w 55573"/>
                <a:gd name="connsiteY0" fmla="*/ 0 h 69466"/>
                <a:gd name="connsiteX1" fmla="*/ 0 w 55573"/>
                <a:gd name="connsiteY1" fmla="*/ 0 h 69466"/>
                <a:gd name="connsiteX2" fmla="*/ 0 w 55573"/>
                <a:gd name="connsiteY2" fmla="*/ 2501 h 69466"/>
                <a:gd name="connsiteX3" fmla="*/ 5279 w 55573"/>
                <a:gd name="connsiteY3" fmla="*/ 2501 h 69466"/>
                <a:gd name="connsiteX4" fmla="*/ 2640 w 55573"/>
                <a:gd name="connsiteY4" fmla="*/ 2501 h 69466"/>
                <a:gd name="connsiteX5" fmla="*/ 5279 w 55573"/>
                <a:gd name="connsiteY5" fmla="*/ 5140 h 69466"/>
                <a:gd name="connsiteX6" fmla="*/ 7780 w 55573"/>
                <a:gd name="connsiteY6" fmla="*/ 5140 h 69466"/>
                <a:gd name="connsiteX7" fmla="*/ 7780 w 55573"/>
                <a:gd name="connsiteY7" fmla="*/ 7641 h 69466"/>
                <a:gd name="connsiteX8" fmla="*/ 10420 w 55573"/>
                <a:gd name="connsiteY8" fmla="*/ 10281 h 69466"/>
                <a:gd name="connsiteX9" fmla="*/ 10420 w 55573"/>
                <a:gd name="connsiteY9" fmla="*/ 7641 h 69466"/>
                <a:gd name="connsiteX10" fmla="*/ 12921 w 55573"/>
                <a:gd name="connsiteY10" fmla="*/ 7641 h 69466"/>
                <a:gd name="connsiteX11" fmla="*/ 15561 w 55573"/>
                <a:gd name="connsiteY11" fmla="*/ 5140 h 69466"/>
                <a:gd name="connsiteX12" fmla="*/ 15561 w 55573"/>
                <a:gd name="connsiteY12" fmla="*/ 7641 h 69466"/>
                <a:gd name="connsiteX13" fmla="*/ 18200 w 55573"/>
                <a:gd name="connsiteY13" fmla="*/ 7641 h 69466"/>
                <a:gd name="connsiteX14" fmla="*/ 20701 w 55573"/>
                <a:gd name="connsiteY14" fmla="*/ 5140 h 69466"/>
                <a:gd name="connsiteX15" fmla="*/ 25981 w 55573"/>
                <a:gd name="connsiteY15" fmla="*/ 5140 h 69466"/>
                <a:gd name="connsiteX16" fmla="*/ 25981 w 55573"/>
                <a:gd name="connsiteY16" fmla="*/ 2501 h 69466"/>
                <a:gd name="connsiteX17" fmla="*/ 31121 w 55573"/>
                <a:gd name="connsiteY17" fmla="*/ 2501 h 69466"/>
                <a:gd name="connsiteX18" fmla="*/ 31121 w 55573"/>
                <a:gd name="connsiteY18" fmla="*/ 0 h 69466"/>
                <a:gd name="connsiteX19" fmla="*/ 33761 w 55573"/>
                <a:gd name="connsiteY19" fmla="*/ 0 h 69466"/>
                <a:gd name="connsiteX20" fmla="*/ 33761 w 55573"/>
                <a:gd name="connsiteY20" fmla="*/ 2501 h 69466"/>
                <a:gd name="connsiteX21" fmla="*/ 36262 w 55573"/>
                <a:gd name="connsiteY21" fmla="*/ 2501 h 69466"/>
                <a:gd name="connsiteX22" fmla="*/ 36262 w 55573"/>
                <a:gd name="connsiteY22" fmla="*/ 5140 h 69466"/>
                <a:gd name="connsiteX23" fmla="*/ 41541 w 55573"/>
                <a:gd name="connsiteY23" fmla="*/ 5140 h 69466"/>
                <a:gd name="connsiteX24" fmla="*/ 41541 w 55573"/>
                <a:gd name="connsiteY24" fmla="*/ 7641 h 69466"/>
                <a:gd name="connsiteX25" fmla="*/ 38901 w 55573"/>
                <a:gd name="connsiteY25" fmla="*/ 7641 h 69466"/>
                <a:gd name="connsiteX26" fmla="*/ 38901 w 55573"/>
                <a:gd name="connsiteY26" fmla="*/ 12782 h 69466"/>
                <a:gd name="connsiteX27" fmla="*/ 36262 w 55573"/>
                <a:gd name="connsiteY27" fmla="*/ 12782 h 69466"/>
                <a:gd name="connsiteX28" fmla="*/ 38901 w 55573"/>
                <a:gd name="connsiteY28" fmla="*/ 12782 h 69466"/>
                <a:gd name="connsiteX29" fmla="*/ 38901 w 55573"/>
                <a:gd name="connsiteY29" fmla="*/ 17922 h 69466"/>
                <a:gd name="connsiteX30" fmla="*/ 41541 w 55573"/>
                <a:gd name="connsiteY30" fmla="*/ 17922 h 69466"/>
                <a:gd name="connsiteX31" fmla="*/ 41541 w 55573"/>
                <a:gd name="connsiteY31" fmla="*/ 20562 h 69466"/>
                <a:gd name="connsiteX32" fmla="*/ 44042 w 55573"/>
                <a:gd name="connsiteY32" fmla="*/ 20562 h 69466"/>
                <a:gd name="connsiteX33" fmla="*/ 44042 w 55573"/>
                <a:gd name="connsiteY33" fmla="*/ 23063 h 69466"/>
                <a:gd name="connsiteX34" fmla="*/ 46682 w 55573"/>
                <a:gd name="connsiteY34" fmla="*/ 23063 h 69466"/>
                <a:gd name="connsiteX35" fmla="*/ 46682 w 55573"/>
                <a:gd name="connsiteY35" fmla="*/ 28203 h 69466"/>
                <a:gd name="connsiteX36" fmla="*/ 46682 w 55573"/>
                <a:gd name="connsiteY36" fmla="*/ 33344 h 69466"/>
                <a:gd name="connsiteX37" fmla="*/ 49182 w 55573"/>
                <a:gd name="connsiteY37" fmla="*/ 33344 h 69466"/>
                <a:gd name="connsiteX38" fmla="*/ 46682 w 55573"/>
                <a:gd name="connsiteY38" fmla="*/ 33344 h 69466"/>
                <a:gd name="connsiteX39" fmla="*/ 49182 w 55573"/>
                <a:gd name="connsiteY39" fmla="*/ 35984 h 69466"/>
                <a:gd name="connsiteX40" fmla="*/ 46682 w 55573"/>
                <a:gd name="connsiteY40" fmla="*/ 35984 h 69466"/>
                <a:gd name="connsiteX41" fmla="*/ 49182 w 55573"/>
                <a:gd name="connsiteY41" fmla="*/ 35984 h 69466"/>
                <a:gd name="connsiteX42" fmla="*/ 46682 w 55573"/>
                <a:gd name="connsiteY42" fmla="*/ 35984 h 69466"/>
                <a:gd name="connsiteX43" fmla="*/ 46682 w 55573"/>
                <a:gd name="connsiteY43" fmla="*/ 40985 h 69466"/>
                <a:gd name="connsiteX44" fmla="*/ 44042 w 55573"/>
                <a:gd name="connsiteY44" fmla="*/ 40985 h 69466"/>
                <a:gd name="connsiteX45" fmla="*/ 44042 w 55573"/>
                <a:gd name="connsiteY45" fmla="*/ 46126 h 69466"/>
                <a:gd name="connsiteX46" fmla="*/ 46682 w 55573"/>
                <a:gd name="connsiteY46" fmla="*/ 46126 h 69466"/>
                <a:gd name="connsiteX47" fmla="*/ 44042 w 55573"/>
                <a:gd name="connsiteY47" fmla="*/ 46126 h 69466"/>
                <a:gd name="connsiteX48" fmla="*/ 44042 w 55573"/>
                <a:gd name="connsiteY48" fmla="*/ 51266 h 69466"/>
                <a:gd name="connsiteX49" fmla="*/ 46682 w 55573"/>
                <a:gd name="connsiteY49" fmla="*/ 51266 h 69466"/>
                <a:gd name="connsiteX50" fmla="*/ 49182 w 55573"/>
                <a:gd name="connsiteY50" fmla="*/ 53906 h 69466"/>
                <a:gd name="connsiteX51" fmla="*/ 49182 w 55573"/>
                <a:gd name="connsiteY51" fmla="*/ 56407 h 69466"/>
                <a:gd name="connsiteX52" fmla="*/ 49182 w 55573"/>
                <a:gd name="connsiteY52" fmla="*/ 53906 h 69466"/>
                <a:gd name="connsiteX53" fmla="*/ 49182 w 55573"/>
                <a:gd name="connsiteY53" fmla="*/ 56407 h 69466"/>
                <a:gd name="connsiteX54" fmla="*/ 51822 w 55573"/>
                <a:gd name="connsiteY54" fmla="*/ 56407 h 69466"/>
                <a:gd name="connsiteX55" fmla="*/ 49182 w 55573"/>
                <a:gd name="connsiteY55" fmla="*/ 59047 h 69466"/>
                <a:gd name="connsiteX56" fmla="*/ 51822 w 55573"/>
                <a:gd name="connsiteY56" fmla="*/ 59047 h 69466"/>
                <a:gd name="connsiteX57" fmla="*/ 51822 w 55573"/>
                <a:gd name="connsiteY57" fmla="*/ 61547 h 69466"/>
                <a:gd name="connsiteX58" fmla="*/ 56963 w 55573"/>
                <a:gd name="connsiteY58" fmla="*/ 61547 h 69466"/>
                <a:gd name="connsiteX59" fmla="*/ 59463 w 55573"/>
                <a:gd name="connsiteY59" fmla="*/ 59047 h 69466"/>
                <a:gd name="connsiteX60" fmla="*/ 62103 w 55573"/>
                <a:gd name="connsiteY60" fmla="*/ 59047 h 69466"/>
                <a:gd name="connsiteX61" fmla="*/ 62103 w 55573"/>
                <a:gd name="connsiteY61" fmla="*/ 61547 h 69466"/>
                <a:gd name="connsiteX62" fmla="*/ 64743 w 55573"/>
                <a:gd name="connsiteY62" fmla="*/ 61547 h 69466"/>
                <a:gd name="connsiteX63" fmla="*/ 64743 w 55573"/>
                <a:gd name="connsiteY63" fmla="*/ 66688 h 69466"/>
                <a:gd name="connsiteX64" fmla="*/ 64743 w 55573"/>
                <a:gd name="connsiteY64" fmla="*/ 64187 h 69466"/>
                <a:gd name="connsiteX65" fmla="*/ 64743 w 55573"/>
                <a:gd name="connsiteY65" fmla="*/ 66688 h 69466"/>
                <a:gd name="connsiteX66" fmla="*/ 67244 w 55573"/>
                <a:gd name="connsiteY66" fmla="*/ 69327 h 69466"/>
                <a:gd name="connsiteX67" fmla="*/ 64743 w 55573"/>
                <a:gd name="connsiteY67" fmla="*/ 71828 h 69466"/>
                <a:gd name="connsiteX68" fmla="*/ 67244 w 55573"/>
                <a:gd name="connsiteY68" fmla="*/ 71828 h 69466"/>
                <a:gd name="connsiteX69" fmla="*/ 67244 w 55573"/>
                <a:gd name="connsiteY69" fmla="*/ 76969 h 69466"/>
                <a:gd name="connsiteX70" fmla="*/ 64743 w 55573"/>
                <a:gd name="connsiteY70" fmla="*/ 76969 h 69466"/>
                <a:gd name="connsiteX71" fmla="*/ 64743 w 55573"/>
                <a:gd name="connsiteY71" fmla="*/ 79470 h 69466"/>
                <a:gd name="connsiteX72" fmla="*/ 67244 w 55573"/>
                <a:gd name="connsiteY72" fmla="*/ 79470 h 69466"/>
                <a:gd name="connsiteX73" fmla="*/ 67244 w 55573"/>
                <a:gd name="connsiteY73" fmla="*/ 82109 h 69466"/>
                <a:gd name="connsiteX74" fmla="*/ 64743 w 55573"/>
                <a:gd name="connsiteY74" fmla="*/ 82109 h 69466"/>
                <a:gd name="connsiteX75" fmla="*/ 67244 w 55573"/>
                <a:gd name="connsiteY75" fmla="*/ 82109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55573" h="69466">
                  <a:moveTo>
                    <a:pt x="2640" y="0"/>
                  </a:moveTo>
                  <a:lnTo>
                    <a:pt x="0" y="0"/>
                  </a:lnTo>
                  <a:lnTo>
                    <a:pt x="0" y="2501"/>
                  </a:lnTo>
                  <a:lnTo>
                    <a:pt x="5279" y="2501"/>
                  </a:lnTo>
                  <a:lnTo>
                    <a:pt x="2640" y="2501"/>
                  </a:lnTo>
                  <a:lnTo>
                    <a:pt x="5279" y="5140"/>
                  </a:lnTo>
                  <a:lnTo>
                    <a:pt x="7780" y="5140"/>
                  </a:lnTo>
                  <a:lnTo>
                    <a:pt x="7780" y="7641"/>
                  </a:lnTo>
                  <a:lnTo>
                    <a:pt x="10420" y="10281"/>
                  </a:lnTo>
                  <a:lnTo>
                    <a:pt x="10420" y="7641"/>
                  </a:lnTo>
                  <a:lnTo>
                    <a:pt x="12921" y="7641"/>
                  </a:lnTo>
                  <a:lnTo>
                    <a:pt x="15561" y="5140"/>
                  </a:lnTo>
                  <a:lnTo>
                    <a:pt x="15561" y="7641"/>
                  </a:lnTo>
                  <a:lnTo>
                    <a:pt x="18200" y="7641"/>
                  </a:lnTo>
                  <a:lnTo>
                    <a:pt x="20701" y="5140"/>
                  </a:lnTo>
                  <a:lnTo>
                    <a:pt x="25981" y="5140"/>
                  </a:lnTo>
                  <a:lnTo>
                    <a:pt x="25981" y="2501"/>
                  </a:lnTo>
                  <a:lnTo>
                    <a:pt x="31121" y="2501"/>
                  </a:lnTo>
                  <a:lnTo>
                    <a:pt x="31121" y="0"/>
                  </a:lnTo>
                  <a:lnTo>
                    <a:pt x="33761" y="0"/>
                  </a:lnTo>
                  <a:lnTo>
                    <a:pt x="33761" y="2501"/>
                  </a:lnTo>
                  <a:lnTo>
                    <a:pt x="36262" y="2501"/>
                  </a:lnTo>
                  <a:lnTo>
                    <a:pt x="36262" y="5140"/>
                  </a:lnTo>
                  <a:lnTo>
                    <a:pt x="41541" y="5140"/>
                  </a:lnTo>
                  <a:lnTo>
                    <a:pt x="41541" y="7641"/>
                  </a:lnTo>
                  <a:lnTo>
                    <a:pt x="38901" y="7641"/>
                  </a:lnTo>
                  <a:lnTo>
                    <a:pt x="38901" y="12782"/>
                  </a:lnTo>
                  <a:lnTo>
                    <a:pt x="36262" y="12782"/>
                  </a:lnTo>
                  <a:lnTo>
                    <a:pt x="38901" y="12782"/>
                  </a:lnTo>
                  <a:lnTo>
                    <a:pt x="38901" y="17922"/>
                  </a:lnTo>
                  <a:lnTo>
                    <a:pt x="41541" y="17922"/>
                  </a:lnTo>
                  <a:lnTo>
                    <a:pt x="41541" y="20562"/>
                  </a:lnTo>
                  <a:lnTo>
                    <a:pt x="44042" y="20562"/>
                  </a:lnTo>
                  <a:lnTo>
                    <a:pt x="44042" y="23063"/>
                  </a:lnTo>
                  <a:lnTo>
                    <a:pt x="46682" y="23063"/>
                  </a:lnTo>
                  <a:lnTo>
                    <a:pt x="46682" y="28203"/>
                  </a:lnTo>
                  <a:lnTo>
                    <a:pt x="46682" y="33344"/>
                  </a:lnTo>
                  <a:lnTo>
                    <a:pt x="49182" y="33344"/>
                  </a:lnTo>
                  <a:lnTo>
                    <a:pt x="46682" y="33344"/>
                  </a:lnTo>
                  <a:lnTo>
                    <a:pt x="49182" y="35984"/>
                  </a:lnTo>
                  <a:lnTo>
                    <a:pt x="46682" y="35984"/>
                  </a:lnTo>
                  <a:lnTo>
                    <a:pt x="49182" y="35984"/>
                  </a:lnTo>
                  <a:lnTo>
                    <a:pt x="46682" y="35984"/>
                  </a:lnTo>
                  <a:lnTo>
                    <a:pt x="46682" y="40985"/>
                  </a:lnTo>
                  <a:lnTo>
                    <a:pt x="44042" y="40985"/>
                  </a:lnTo>
                  <a:lnTo>
                    <a:pt x="44042" y="46126"/>
                  </a:lnTo>
                  <a:lnTo>
                    <a:pt x="46682" y="46126"/>
                  </a:lnTo>
                  <a:lnTo>
                    <a:pt x="44042" y="46126"/>
                  </a:lnTo>
                  <a:lnTo>
                    <a:pt x="44042" y="51266"/>
                  </a:lnTo>
                  <a:lnTo>
                    <a:pt x="46682" y="51266"/>
                  </a:lnTo>
                  <a:lnTo>
                    <a:pt x="49182" y="53906"/>
                  </a:lnTo>
                  <a:lnTo>
                    <a:pt x="49182" y="56407"/>
                  </a:lnTo>
                  <a:lnTo>
                    <a:pt x="49182" y="53906"/>
                  </a:lnTo>
                  <a:lnTo>
                    <a:pt x="49182" y="56407"/>
                  </a:lnTo>
                  <a:lnTo>
                    <a:pt x="51822" y="56407"/>
                  </a:lnTo>
                  <a:lnTo>
                    <a:pt x="49182" y="59047"/>
                  </a:lnTo>
                  <a:lnTo>
                    <a:pt x="51822" y="59047"/>
                  </a:lnTo>
                  <a:lnTo>
                    <a:pt x="51822" y="61547"/>
                  </a:lnTo>
                  <a:lnTo>
                    <a:pt x="56963" y="61547"/>
                  </a:lnTo>
                  <a:lnTo>
                    <a:pt x="59463" y="59047"/>
                  </a:lnTo>
                  <a:lnTo>
                    <a:pt x="62103" y="59047"/>
                  </a:lnTo>
                  <a:lnTo>
                    <a:pt x="62103" y="61547"/>
                  </a:lnTo>
                  <a:lnTo>
                    <a:pt x="64743" y="61547"/>
                  </a:lnTo>
                  <a:lnTo>
                    <a:pt x="64743" y="66688"/>
                  </a:lnTo>
                  <a:lnTo>
                    <a:pt x="64743" y="64187"/>
                  </a:lnTo>
                  <a:lnTo>
                    <a:pt x="64743" y="66688"/>
                  </a:lnTo>
                  <a:lnTo>
                    <a:pt x="67244" y="69327"/>
                  </a:lnTo>
                  <a:lnTo>
                    <a:pt x="64743" y="71828"/>
                  </a:lnTo>
                  <a:lnTo>
                    <a:pt x="67244" y="71828"/>
                  </a:lnTo>
                  <a:lnTo>
                    <a:pt x="67244" y="76969"/>
                  </a:lnTo>
                  <a:lnTo>
                    <a:pt x="64743" y="76969"/>
                  </a:lnTo>
                  <a:lnTo>
                    <a:pt x="64743" y="79470"/>
                  </a:lnTo>
                  <a:lnTo>
                    <a:pt x="67244" y="79470"/>
                  </a:lnTo>
                  <a:lnTo>
                    <a:pt x="67244" y="82109"/>
                  </a:lnTo>
                  <a:lnTo>
                    <a:pt x="64743" y="82109"/>
                  </a:lnTo>
                  <a:lnTo>
                    <a:pt x="67244" y="8210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8B7E695F-6D8C-4C2D-B400-E17848484F10}"/>
                </a:ext>
              </a:extLst>
            </p:cNvPr>
            <p:cNvSpPr/>
            <p:nvPr/>
          </p:nvSpPr>
          <p:spPr>
            <a:xfrm>
              <a:off x="7620152" y="3400121"/>
              <a:ext cx="166720" cy="111146"/>
            </a:xfrm>
            <a:custGeom>
              <a:avLst/>
              <a:gdLst>
                <a:gd name="connsiteX0" fmla="*/ 167831 w 166719"/>
                <a:gd name="connsiteY0" fmla="*/ 0 h 111146"/>
                <a:gd name="connsiteX1" fmla="*/ 167831 w 166719"/>
                <a:gd name="connsiteY1" fmla="*/ 2501 h 111146"/>
                <a:gd name="connsiteX2" fmla="*/ 165191 w 166719"/>
                <a:gd name="connsiteY2" fmla="*/ 2501 h 111146"/>
                <a:gd name="connsiteX3" fmla="*/ 167831 w 166719"/>
                <a:gd name="connsiteY3" fmla="*/ 2501 h 111146"/>
                <a:gd name="connsiteX4" fmla="*/ 170332 w 166719"/>
                <a:gd name="connsiteY4" fmla="*/ 5140 h 111146"/>
                <a:gd name="connsiteX5" fmla="*/ 167831 w 166719"/>
                <a:gd name="connsiteY5" fmla="*/ 5140 h 111146"/>
                <a:gd name="connsiteX6" fmla="*/ 165191 w 166719"/>
                <a:gd name="connsiteY6" fmla="*/ 10281 h 111146"/>
                <a:gd name="connsiteX7" fmla="*/ 162691 w 166719"/>
                <a:gd name="connsiteY7" fmla="*/ 12782 h 111146"/>
                <a:gd name="connsiteX8" fmla="*/ 160051 w 166719"/>
                <a:gd name="connsiteY8" fmla="*/ 12782 h 111146"/>
                <a:gd name="connsiteX9" fmla="*/ 152132 w 166719"/>
                <a:gd name="connsiteY9" fmla="*/ 15283 h 111146"/>
                <a:gd name="connsiteX10" fmla="*/ 149631 w 166719"/>
                <a:gd name="connsiteY10" fmla="*/ 12782 h 111146"/>
                <a:gd name="connsiteX11" fmla="*/ 149631 w 166719"/>
                <a:gd name="connsiteY11" fmla="*/ 15283 h 111146"/>
                <a:gd name="connsiteX12" fmla="*/ 144490 w 166719"/>
                <a:gd name="connsiteY12" fmla="*/ 15283 h 111146"/>
                <a:gd name="connsiteX13" fmla="*/ 144490 w 166719"/>
                <a:gd name="connsiteY13" fmla="*/ 17922 h 111146"/>
                <a:gd name="connsiteX14" fmla="*/ 139350 w 166719"/>
                <a:gd name="connsiteY14" fmla="*/ 17922 h 111146"/>
                <a:gd name="connsiteX15" fmla="*/ 131570 w 166719"/>
                <a:gd name="connsiteY15" fmla="*/ 20423 h 111146"/>
                <a:gd name="connsiteX16" fmla="*/ 131570 w 166719"/>
                <a:gd name="connsiteY16" fmla="*/ 23063 h 111146"/>
                <a:gd name="connsiteX17" fmla="*/ 136710 w 166719"/>
                <a:gd name="connsiteY17" fmla="*/ 28203 h 111146"/>
                <a:gd name="connsiteX18" fmla="*/ 136710 w 166719"/>
                <a:gd name="connsiteY18" fmla="*/ 30704 h 111146"/>
                <a:gd name="connsiteX19" fmla="*/ 141851 w 166719"/>
                <a:gd name="connsiteY19" fmla="*/ 33344 h 111146"/>
                <a:gd name="connsiteX20" fmla="*/ 144490 w 166719"/>
                <a:gd name="connsiteY20" fmla="*/ 33344 h 111146"/>
                <a:gd name="connsiteX21" fmla="*/ 141851 w 166719"/>
                <a:gd name="connsiteY21" fmla="*/ 33344 h 111146"/>
                <a:gd name="connsiteX22" fmla="*/ 141851 w 166719"/>
                <a:gd name="connsiteY22" fmla="*/ 38484 h 111146"/>
                <a:gd name="connsiteX23" fmla="*/ 136710 w 166719"/>
                <a:gd name="connsiteY23" fmla="*/ 41124 h 111146"/>
                <a:gd name="connsiteX24" fmla="*/ 134209 w 166719"/>
                <a:gd name="connsiteY24" fmla="*/ 43625 h 111146"/>
                <a:gd name="connsiteX25" fmla="*/ 134209 w 166719"/>
                <a:gd name="connsiteY25" fmla="*/ 46126 h 111146"/>
                <a:gd name="connsiteX26" fmla="*/ 131570 w 166719"/>
                <a:gd name="connsiteY26" fmla="*/ 48765 h 111146"/>
                <a:gd name="connsiteX27" fmla="*/ 131570 w 166719"/>
                <a:gd name="connsiteY27" fmla="*/ 51266 h 111146"/>
                <a:gd name="connsiteX28" fmla="*/ 126429 w 166719"/>
                <a:gd name="connsiteY28" fmla="*/ 56407 h 111146"/>
                <a:gd name="connsiteX29" fmla="*/ 123789 w 166719"/>
                <a:gd name="connsiteY29" fmla="*/ 56407 h 111146"/>
                <a:gd name="connsiteX30" fmla="*/ 126429 w 166719"/>
                <a:gd name="connsiteY30" fmla="*/ 59047 h 111146"/>
                <a:gd name="connsiteX31" fmla="*/ 123789 w 166719"/>
                <a:gd name="connsiteY31" fmla="*/ 59047 h 111146"/>
                <a:gd name="connsiteX32" fmla="*/ 123789 w 166719"/>
                <a:gd name="connsiteY32" fmla="*/ 64187 h 111146"/>
                <a:gd name="connsiteX33" fmla="*/ 121289 w 166719"/>
                <a:gd name="connsiteY33" fmla="*/ 64187 h 111146"/>
                <a:gd name="connsiteX34" fmla="*/ 121289 w 166719"/>
                <a:gd name="connsiteY34" fmla="*/ 69327 h 111146"/>
                <a:gd name="connsiteX35" fmla="*/ 123789 w 166719"/>
                <a:gd name="connsiteY35" fmla="*/ 71828 h 111146"/>
                <a:gd name="connsiteX36" fmla="*/ 123789 w 166719"/>
                <a:gd name="connsiteY36" fmla="*/ 74468 h 111146"/>
                <a:gd name="connsiteX37" fmla="*/ 121289 w 166719"/>
                <a:gd name="connsiteY37" fmla="*/ 74468 h 111146"/>
                <a:gd name="connsiteX38" fmla="*/ 121289 w 166719"/>
                <a:gd name="connsiteY38" fmla="*/ 79609 h 111146"/>
                <a:gd name="connsiteX39" fmla="*/ 118649 w 166719"/>
                <a:gd name="connsiteY39" fmla="*/ 79609 h 111146"/>
                <a:gd name="connsiteX40" fmla="*/ 118649 w 166719"/>
                <a:gd name="connsiteY40" fmla="*/ 76969 h 111146"/>
                <a:gd name="connsiteX41" fmla="*/ 113508 w 166719"/>
                <a:gd name="connsiteY41" fmla="*/ 79609 h 111146"/>
                <a:gd name="connsiteX42" fmla="*/ 113508 w 166719"/>
                <a:gd name="connsiteY42" fmla="*/ 76969 h 111146"/>
                <a:gd name="connsiteX43" fmla="*/ 113508 w 166719"/>
                <a:gd name="connsiteY43" fmla="*/ 79609 h 111146"/>
                <a:gd name="connsiteX44" fmla="*/ 108368 w 166719"/>
                <a:gd name="connsiteY44" fmla="*/ 79609 h 111146"/>
                <a:gd name="connsiteX45" fmla="*/ 108368 w 166719"/>
                <a:gd name="connsiteY45" fmla="*/ 82109 h 111146"/>
                <a:gd name="connsiteX46" fmla="*/ 105728 w 166719"/>
                <a:gd name="connsiteY46" fmla="*/ 82109 h 111146"/>
                <a:gd name="connsiteX47" fmla="*/ 105728 w 166719"/>
                <a:gd name="connsiteY47" fmla="*/ 87250 h 111146"/>
                <a:gd name="connsiteX48" fmla="*/ 97948 w 166719"/>
                <a:gd name="connsiteY48" fmla="*/ 87250 h 111146"/>
                <a:gd name="connsiteX49" fmla="*/ 95447 w 166719"/>
                <a:gd name="connsiteY49" fmla="*/ 89751 h 111146"/>
                <a:gd name="connsiteX50" fmla="*/ 97948 w 166719"/>
                <a:gd name="connsiteY50" fmla="*/ 92390 h 111146"/>
                <a:gd name="connsiteX51" fmla="*/ 92807 w 166719"/>
                <a:gd name="connsiteY51" fmla="*/ 92390 h 111146"/>
                <a:gd name="connsiteX52" fmla="*/ 90307 w 166719"/>
                <a:gd name="connsiteY52" fmla="*/ 94891 h 111146"/>
                <a:gd name="connsiteX53" fmla="*/ 90307 w 166719"/>
                <a:gd name="connsiteY53" fmla="*/ 97531 h 111146"/>
                <a:gd name="connsiteX54" fmla="*/ 87667 w 166719"/>
                <a:gd name="connsiteY54" fmla="*/ 97531 h 111146"/>
                <a:gd name="connsiteX55" fmla="*/ 90307 w 166719"/>
                <a:gd name="connsiteY55" fmla="*/ 97531 h 111146"/>
                <a:gd name="connsiteX56" fmla="*/ 87667 w 166719"/>
                <a:gd name="connsiteY56" fmla="*/ 100032 h 111146"/>
                <a:gd name="connsiteX57" fmla="*/ 90307 w 166719"/>
                <a:gd name="connsiteY57" fmla="*/ 100032 h 111146"/>
                <a:gd name="connsiteX58" fmla="*/ 90307 w 166719"/>
                <a:gd name="connsiteY58" fmla="*/ 102672 h 111146"/>
                <a:gd name="connsiteX59" fmla="*/ 87667 w 166719"/>
                <a:gd name="connsiteY59" fmla="*/ 107812 h 111146"/>
                <a:gd name="connsiteX60" fmla="*/ 87667 w 166719"/>
                <a:gd name="connsiteY60" fmla="*/ 110313 h 111146"/>
                <a:gd name="connsiteX61" fmla="*/ 87667 w 166719"/>
                <a:gd name="connsiteY61" fmla="*/ 107812 h 111146"/>
                <a:gd name="connsiteX62" fmla="*/ 82526 w 166719"/>
                <a:gd name="connsiteY62" fmla="*/ 107812 h 111146"/>
                <a:gd name="connsiteX63" fmla="*/ 77386 w 166719"/>
                <a:gd name="connsiteY63" fmla="*/ 105172 h 111146"/>
                <a:gd name="connsiteX64" fmla="*/ 74885 w 166719"/>
                <a:gd name="connsiteY64" fmla="*/ 107812 h 111146"/>
                <a:gd name="connsiteX65" fmla="*/ 72245 w 166719"/>
                <a:gd name="connsiteY65" fmla="*/ 107812 h 111146"/>
                <a:gd name="connsiteX66" fmla="*/ 72245 w 166719"/>
                <a:gd name="connsiteY66" fmla="*/ 112952 h 111146"/>
                <a:gd name="connsiteX67" fmla="*/ 69744 w 166719"/>
                <a:gd name="connsiteY67" fmla="*/ 112952 h 111146"/>
                <a:gd name="connsiteX68" fmla="*/ 69744 w 166719"/>
                <a:gd name="connsiteY68" fmla="*/ 118093 h 111146"/>
                <a:gd name="connsiteX69" fmla="*/ 67105 w 166719"/>
                <a:gd name="connsiteY69" fmla="*/ 118093 h 111146"/>
                <a:gd name="connsiteX70" fmla="*/ 64465 w 166719"/>
                <a:gd name="connsiteY70" fmla="*/ 120594 h 111146"/>
                <a:gd name="connsiteX71" fmla="*/ 61964 w 166719"/>
                <a:gd name="connsiteY71" fmla="*/ 118093 h 111146"/>
                <a:gd name="connsiteX72" fmla="*/ 61964 w 166719"/>
                <a:gd name="connsiteY72" fmla="*/ 115453 h 111146"/>
                <a:gd name="connsiteX73" fmla="*/ 59325 w 166719"/>
                <a:gd name="connsiteY73" fmla="*/ 115453 h 111146"/>
                <a:gd name="connsiteX74" fmla="*/ 59325 w 166719"/>
                <a:gd name="connsiteY74" fmla="*/ 118093 h 111146"/>
                <a:gd name="connsiteX75" fmla="*/ 49043 w 166719"/>
                <a:gd name="connsiteY75" fmla="*/ 118093 h 111146"/>
                <a:gd name="connsiteX76" fmla="*/ 43903 w 166719"/>
                <a:gd name="connsiteY76" fmla="*/ 118093 h 111146"/>
                <a:gd name="connsiteX77" fmla="*/ 41263 w 166719"/>
                <a:gd name="connsiteY77" fmla="*/ 115453 h 111146"/>
                <a:gd name="connsiteX78" fmla="*/ 41263 w 166719"/>
                <a:gd name="connsiteY78" fmla="*/ 110313 h 111146"/>
                <a:gd name="connsiteX79" fmla="*/ 43903 w 166719"/>
                <a:gd name="connsiteY79" fmla="*/ 107812 h 111146"/>
                <a:gd name="connsiteX80" fmla="*/ 38762 w 166719"/>
                <a:gd name="connsiteY80" fmla="*/ 107812 h 111146"/>
                <a:gd name="connsiteX81" fmla="*/ 41263 w 166719"/>
                <a:gd name="connsiteY81" fmla="*/ 100032 h 111146"/>
                <a:gd name="connsiteX82" fmla="*/ 41263 w 166719"/>
                <a:gd name="connsiteY82" fmla="*/ 97531 h 111146"/>
                <a:gd name="connsiteX83" fmla="*/ 43903 w 166719"/>
                <a:gd name="connsiteY83" fmla="*/ 94891 h 111146"/>
                <a:gd name="connsiteX84" fmla="*/ 43903 w 166719"/>
                <a:gd name="connsiteY84" fmla="*/ 89751 h 111146"/>
                <a:gd name="connsiteX85" fmla="*/ 38762 w 166719"/>
                <a:gd name="connsiteY85" fmla="*/ 84610 h 111146"/>
                <a:gd name="connsiteX86" fmla="*/ 36123 w 166719"/>
                <a:gd name="connsiteY86" fmla="*/ 84610 h 111146"/>
                <a:gd name="connsiteX87" fmla="*/ 36123 w 166719"/>
                <a:gd name="connsiteY87" fmla="*/ 87250 h 111146"/>
                <a:gd name="connsiteX88" fmla="*/ 33483 w 166719"/>
                <a:gd name="connsiteY88" fmla="*/ 87250 h 111146"/>
                <a:gd name="connsiteX89" fmla="*/ 30982 w 166719"/>
                <a:gd name="connsiteY89" fmla="*/ 84610 h 111146"/>
                <a:gd name="connsiteX90" fmla="*/ 25842 w 166719"/>
                <a:gd name="connsiteY90" fmla="*/ 84610 h 111146"/>
                <a:gd name="connsiteX91" fmla="*/ 23202 w 166719"/>
                <a:gd name="connsiteY91" fmla="*/ 84610 h 111146"/>
                <a:gd name="connsiteX92" fmla="*/ 23202 w 166719"/>
                <a:gd name="connsiteY92" fmla="*/ 82109 h 111146"/>
                <a:gd name="connsiteX93" fmla="*/ 20701 w 166719"/>
                <a:gd name="connsiteY93" fmla="*/ 82109 h 111146"/>
                <a:gd name="connsiteX94" fmla="*/ 20701 w 166719"/>
                <a:gd name="connsiteY94" fmla="*/ 76969 h 111146"/>
                <a:gd name="connsiteX95" fmla="*/ 15561 w 166719"/>
                <a:gd name="connsiteY95" fmla="*/ 76969 h 111146"/>
                <a:gd name="connsiteX96" fmla="*/ 12921 w 166719"/>
                <a:gd name="connsiteY96" fmla="*/ 79609 h 111146"/>
                <a:gd name="connsiteX97" fmla="*/ 10281 w 166719"/>
                <a:gd name="connsiteY97" fmla="*/ 79609 h 111146"/>
                <a:gd name="connsiteX98" fmla="*/ 5141 w 166719"/>
                <a:gd name="connsiteY98" fmla="*/ 82109 h 111146"/>
                <a:gd name="connsiteX99" fmla="*/ 0 w 166719"/>
                <a:gd name="connsiteY99" fmla="*/ 82109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66719" h="111146">
                  <a:moveTo>
                    <a:pt x="167831" y="0"/>
                  </a:moveTo>
                  <a:lnTo>
                    <a:pt x="167831" y="2501"/>
                  </a:lnTo>
                  <a:lnTo>
                    <a:pt x="165191" y="2501"/>
                  </a:lnTo>
                  <a:lnTo>
                    <a:pt x="167831" y="2501"/>
                  </a:lnTo>
                  <a:lnTo>
                    <a:pt x="170332" y="5140"/>
                  </a:lnTo>
                  <a:lnTo>
                    <a:pt x="167831" y="5140"/>
                  </a:lnTo>
                  <a:lnTo>
                    <a:pt x="165191" y="10281"/>
                  </a:lnTo>
                  <a:lnTo>
                    <a:pt x="162691" y="12782"/>
                  </a:lnTo>
                  <a:lnTo>
                    <a:pt x="160051" y="12782"/>
                  </a:lnTo>
                  <a:lnTo>
                    <a:pt x="152132" y="15283"/>
                  </a:lnTo>
                  <a:lnTo>
                    <a:pt x="149631" y="12782"/>
                  </a:lnTo>
                  <a:lnTo>
                    <a:pt x="149631" y="15283"/>
                  </a:lnTo>
                  <a:lnTo>
                    <a:pt x="144490" y="15283"/>
                  </a:lnTo>
                  <a:lnTo>
                    <a:pt x="144490" y="17922"/>
                  </a:lnTo>
                  <a:lnTo>
                    <a:pt x="139350" y="17922"/>
                  </a:lnTo>
                  <a:lnTo>
                    <a:pt x="131570" y="20423"/>
                  </a:lnTo>
                  <a:lnTo>
                    <a:pt x="131570" y="23063"/>
                  </a:lnTo>
                  <a:lnTo>
                    <a:pt x="136710" y="28203"/>
                  </a:lnTo>
                  <a:lnTo>
                    <a:pt x="136710" y="30704"/>
                  </a:lnTo>
                  <a:lnTo>
                    <a:pt x="141851" y="33344"/>
                  </a:lnTo>
                  <a:lnTo>
                    <a:pt x="144490" y="33344"/>
                  </a:lnTo>
                  <a:lnTo>
                    <a:pt x="141851" y="33344"/>
                  </a:lnTo>
                  <a:lnTo>
                    <a:pt x="141851" y="38484"/>
                  </a:lnTo>
                  <a:lnTo>
                    <a:pt x="136710" y="41124"/>
                  </a:lnTo>
                  <a:lnTo>
                    <a:pt x="134209" y="43625"/>
                  </a:lnTo>
                  <a:lnTo>
                    <a:pt x="134209" y="46126"/>
                  </a:lnTo>
                  <a:lnTo>
                    <a:pt x="131570" y="48765"/>
                  </a:lnTo>
                  <a:lnTo>
                    <a:pt x="131570" y="51266"/>
                  </a:lnTo>
                  <a:lnTo>
                    <a:pt x="126429" y="56407"/>
                  </a:lnTo>
                  <a:lnTo>
                    <a:pt x="123789" y="56407"/>
                  </a:lnTo>
                  <a:lnTo>
                    <a:pt x="126429" y="59047"/>
                  </a:lnTo>
                  <a:lnTo>
                    <a:pt x="123789" y="59047"/>
                  </a:lnTo>
                  <a:lnTo>
                    <a:pt x="123789" y="64187"/>
                  </a:lnTo>
                  <a:lnTo>
                    <a:pt x="121289" y="64187"/>
                  </a:lnTo>
                  <a:lnTo>
                    <a:pt x="121289" y="69327"/>
                  </a:lnTo>
                  <a:lnTo>
                    <a:pt x="123789" y="71828"/>
                  </a:lnTo>
                  <a:lnTo>
                    <a:pt x="123789" y="74468"/>
                  </a:lnTo>
                  <a:lnTo>
                    <a:pt x="121289" y="74468"/>
                  </a:lnTo>
                  <a:lnTo>
                    <a:pt x="121289" y="79609"/>
                  </a:lnTo>
                  <a:lnTo>
                    <a:pt x="118649" y="79609"/>
                  </a:lnTo>
                  <a:lnTo>
                    <a:pt x="118649" y="76969"/>
                  </a:lnTo>
                  <a:lnTo>
                    <a:pt x="113508" y="79609"/>
                  </a:lnTo>
                  <a:lnTo>
                    <a:pt x="113508" y="76969"/>
                  </a:lnTo>
                  <a:lnTo>
                    <a:pt x="113508" y="79609"/>
                  </a:lnTo>
                  <a:lnTo>
                    <a:pt x="108368" y="79609"/>
                  </a:lnTo>
                  <a:lnTo>
                    <a:pt x="108368" y="82109"/>
                  </a:lnTo>
                  <a:lnTo>
                    <a:pt x="105728" y="82109"/>
                  </a:lnTo>
                  <a:lnTo>
                    <a:pt x="105728" y="87250"/>
                  </a:lnTo>
                  <a:lnTo>
                    <a:pt x="97948" y="87250"/>
                  </a:lnTo>
                  <a:lnTo>
                    <a:pt x="95447" y="89751"/>
                  </a:lnTo>
                  <a:lnTo>
                    <a:pt x="97948" y="92390"/>
                  </a:lnTo>
                  <a:lnTo>
                    <a:pt x="92807" y="92390"/>
                  </a:lnTo>
                  <a:lnTo>
                    <a:pt x="90307" y="94891"/>
                  </a:lnTo>
                  <a:lnTo>
                    <a:pt x="90307" y="97531"/>
                  </a:lnTo>
                  <a:lnTo>
                    <a:pt x="87667" y="97531"/>
                  </a:lnTo>
                  <a:lnTo>
                    <a:pt x="90307" y="97531"/>
                  </a:lnTo>
                  <a:lnTo>
                    <a:pt x="87667" y="100032"/>
                  </a:lnTo>
                  <a:lnTo>
                    <a:pt x="90307" y="100032"/>
                  </a:lnTo>
                  <a:lnTo>
                    <a:pt x="90307" y="102672"/>
                  </a:lnTo>
                  <a:lnTo>
                    <a:pt x="87667" y="107812"/>
                  </a:lnTo>
                  <a:lnTo>
                    <a:pt x="87667" y="110313"/>
                  </a:lnTo>
                  <a:lnTo>
                    <a:pt x="87667" y="107812"/>
                  </a:lnTo>
                  <a:lnTo>
                    <a:pt x="82526" y="107812"/>
                  </a:lnTo>
                  <a:lnTo>
                    <a:pt x="77386" y="105172"/>
                  </a:lnTo>
                  <a:lnTo>
                    <a:pt x="74885" y="107812"/>
                  </a:lnTo>
                  <a:lnTo>
                    <a:pt x="72245" y="107812"/>
                  </a:lnTo>
                  <a:lnTo>
                    <a:pt x="72245" y="112952"/>
                  </a:lnTo>
                  <a:lnTo>
                    <a:pt x="69744" y="112952"/>
                  </a:lnTo>
                  <a:lnTo>
                    <a:pt x="69744" y="118093"/>
                  </a:lnTo>
                  <a:lnTo>
                    <a:pt x="67105" y="118093"/>
                  </a:lnTo>
                  <a:lnTo>
                    <a:pt x="64465" y="120594"/>
                  </a:lnTo>
                  <a:lnTo>
                    <a:pt x="61964" y="118093"/>
                  </a:lnTo>
                  <a:lnTo>
                    <a:pt x="61964" y="115453"/>
                  </a:lnTo>
                  <a:lnTo>
                    <a:pt x="59325" y="115453"/>
                  </a:lnTo>
                  <a:lnTo>
                    <a:pt x="59325" y="118093"/>
                  </a:lnTo>
                  <a:lnTo>
                    <a:pt x="49043" y="118093"/>
                  </a:lnTo>
                  <a:lnTo>
                    <a:pt x="43903" y="118093"/>
                  </a:lnTo>
                  <a:lnTo>
                    <a:pt x="41263" y="115453"/>
                  </a:lnTo>
                  <a:lnTo>
                    <a:pt x="41263" y="110313"/>
                  </a:lnTo>
                  <a:lnTo>
                    <a:pt x="43903" y="107812"/>
                  </a:lnTo>
                  <a:lnTo>
                    <a:pt x="38762" y="107812"/>
                  </a:lnTo>
                  <a:lnTo>
                    <a:pt x="41263" y="100032"/>
                  </a:lnTo>
                  <a:lnTo>
                    <a:pt x="41263" y="97531"/>
                  </a:lnTo>
                  <a:lnTo>
                    <a:pt x="43903" y="94891"/>
                  </a:lnTo>
                  <a:lnTo>
                    <a:pt x="43903" y="89751"/>
                  </a:lnTo>
                  <a:lnTo>
                    <a:pt x="38762" y="84610"/>
                  </a:lnTo>
                  <a:lnTo>
                    <a:pt x="36123" y="84610"/>
                  </a:lnTo>
                  <a:lnTo>
                    <a:pt x="36123" y="87250"/>
                  </a:lnTo>
                  <a:lnTo>
                    <a:pt x="33483" y="87250"/>
                  </a:lnTo>
                  <a:lnTo>
                    <a:pt x="30982" y="84610"/>
                  </a:lnTo>
                  <a:lnTo>
                    <a:pt x="25842" y="84610"/>
                  </a:lnTo>
                  <a:lnTo>
                    <a:pt x="23202" y="84610"/>
                  </a:lnTo>
                  <a:lnTo>
                    <a:pt x="23202" y="82109"/>
                  </a:lnTo>
                  <a:lnTo>
                    <a:pt x="20701" y="82109"/>
                  </a:lnTo>
                  <a:lnTo>
                    <a:pt x="20701" y="76969"/>
                  </a:lnTo>
                  <a:lnTo>
                    <a:pt x="15561" y="76969"/>
                  </a:lnTo>
                  <a:lnTo>
                    <a:pt x="12921" y="79609"/>
                  </a:lnTo>
                  <a:lnTo>
                    <a:pt x="10281" y="79609"/>
                  </a:lnTo>
                  <a:lnTo>
                    <a:pt x="5141" y="82109"/>
                  </a:lnTo>
                  <a:lnTo>
                    <a:pt x="0" y="8210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723ED3A-61E7-447A-B63A-D265720341E6}"/>
                </a:ext>
              </a:extLst>
            </p:cNvPr>
            <p:cNvSpPr/>
            <p:nvPr/>
          </p:nvSpPr>
          <p:spPr>
            <a:xfrm>
              <a:off x="7473022" y="3482230"/>
              <a:ext cx="138933" cy="138933"/>
            </a:xfrm>
            <a:custGeom>
              <a:avLst/>
              <a:gdLst>
                <a:gd name="connsiteX0" fmla="*/ 147130 w 138933"/>
                <a:gd name="connsiteY0" fmla="*/ 0 h 138933"/>
                <a:gd name="connsiteX1" fmla="*/ 144490 w 138933"/>
                <a:gd name="connsiteY1" fmla="*/ 2501 h 138933"/>
                <a:gd name="connsiteX2" fmla="*/ 139350 w 138933"/>
                <a:gd name="connsiteY2" fmla="*/ 5141 h 138933"/>
                <a:gd name="connsiteX3" fmla="*/ 136710 w 138933"/>
                <a:gd name="connsiteY3" fmla="*/ 5141 h 138933"/>
                <a:gd name="connsiteX4" fmla="*/ 134070 w 138933"/>
                <a:gd name="connsiteY4" fmla="*/ 7641 h 138933"/>
                <a:gd name="connsiteX5" fmla="*/ 131570 w 138933"/>
                <a:gd name="connsiteY5" fmla="*/ 7641 h 138933"/>
                <a:gd name="connsiteX6" fmla="*/ 126290 w 138933"/>
                <a:gd name="connsiteY6" fmla="*/ 10281 h 138933"/>
                <a:gd name="connsiteX7" fmla="*/ 123789 w 138933"/>
                <a:gd name="connsiteY7" fmla="*/ 10281 h 138933"/>
                <a:gd name="connsiteX8" fmla="*/ 118649 w 138933"/>
                <a:gd name="connsiteY8" fmla="*/ 15422 h 138933"/>
                <a:gd name="connsiteX9" fmla="*/ 121150 w 138933"/>
                <a:gd name="connsiteY9" fmla="*/ 17922 h 138933"/>
                <a:gd name="connsiteX10" fmla="*/ 121150 w 138933"/>
                <a:gd name="connsiteY10" fmla="*/ 20562 h 138933"/>
                <a:gd name="connsiteX11" fmla="*/ 123789 w 138933"/>
                <a:gd name="connsiteY11" fmla="*/ 23063 h 138933"/>
                <a:gd name="connsiteX12" fmla="*/ 126290 w 138933"/>
                <a:gd name="connsiteY12" fmla="*/ 23063 h 138933"/>
                <a:gd name="connsiteX13" fmla="*/ 126290 w 138933"/>
                <a:gd name="connsiteY13" fmla="*/ 25703 h 138933"/>
                <a:gd name="connsiteX14" fmla="*/ 128930 w 138933"/>
                <a:gd name="connsiteY14" fmla="*/ 28203 h 138933"/>
                <a:gd name="connsiteX15" fmla="*/ 128930 w 138933"/>
                <a:gd name="connsiteY15" fmla="*/ 33344 h 138933"/>
                <a:gd name="connsiteX16" fmla="*/ 128930 w 138933"/>
                <a:gd name="connsiteY16" fmla="*/ 35984 h 138933"/>
                <a:gd name="connsiteX17" fmla="*/ 131570 w 138933"/>
                <a:gd name="connsiteY17" fmla="*/ 35984 h 138933"/>
                <a:gd name="connsiteX18" fmla="*/ 131570 w 138933"/>
                <a:gd name="connsiteY18" fmla="*/ 38485 h 138933"/>
                <a:gd name="connsiteX19" fmla="*/ 128930 w 138933"/>
                <a:gd name="connsiteY19" fmla="*/ 38485 h 138933"/>
                <a:gd name="connsiteX20" fmla="*/ 128930 w 138933"/>
                <a:gd name="connsiteY20" fmla="*/ 43625 h 138933"/>
                <a:gd name="connsiteX21" fmla="*/ 139350 w 138933"/>
                <a:gd name="connsiteY21" fmla="*/ 43625 h 138933"/>
                <a:gd name="connsiteX22" fmla="*/ 139350 w 138933"/>
                <a:gd name="connsiteY22" fmla="*/ 46126 h 138933"/>
                <a:gd name="connsiteX23" fmla="*/ 141851 w 138933"/>
                <a:gd name="connsiteY23" fmla="*/ 46126 h 138933"/>
                <a:gd name="connsiteX24" fmla="*/ 139350 w 138933"/>
                <a:gd name="connsiteY24" fmla="*/ 48766 h 138933"/>
                <a:gd name="connsiteX25" fmla="*/ 141851 w 138933"/>
                <a:gd name="connsiteY25" fmla="*/ 48766 h 138933"/>
                <a:gd name="connsiteX26" fmla="*/ 141851 w 138933"/>
                <a:gd name="connsiteY26" fmla="*/ 51266 h 138933"/>
                <a:gd name="connsiteX27" fmla="*/ 139350 w 138933"/>
                <a:gd name="connsiteY27" fmla="*/ 51266 h 138933"/>
                <a:gd name="connsiteX28" fmla="*/ 141851 w 138933"/>
                <a:gd name="connsiteY28" fmla="*/ 53906 h 138933"/>
                <a:gd name="connsiteX29" fmla="*/ 139350 w 138933"/>
                <a:gd name="connsiteY29" fmla="*/ 53906 h 138933"/>
                <a:gd name="connsiteX30" fmla="*/ 136710 w 138933"/>
                <a:gd name="connsiteY30" fmla="*/ 56407 h 138933"/>
                <a:gd name="connsiteX31" fmla="*/ 139350 w 138933"/>
                <a:gd name="connsiteY31" fmla="*/ 56407 h 138933"/>
                <a:gd name="connsiteX32" fmla="*/ 136710 w 138933"/>
                <a:gd name="connsiteY32" fmla="*/ 59047 h 138933"/>
                <a:gd name="connsiteX33" fmla="*/ 139350 w 138933"/>
                <a:gd name="connsiteY33" fmla="*/ 61686 h 138933"/>
                <a:gd name="connsiteX34" fmla="*/ 139350 w 138933"/>
                <a:gd name="connsiteY34" fmla="*/ 64187 h 138933"/>
                <a:gd name="connsiteX35" fmla="*/ 136710 w 138933"/>
                <a:gd name="connsiteY35" fmla="*/ 64187 h 138933"/>
                <a:gd name="connsiteX36" fmla="*/ 136710 w 138933"/>
                <a:gd name="connsiteY36" fmla="*/ 69328 h 138933"/>
                <a:gd name="connsiteX37" fmla="*/ 134070 w 138933"/>
                <a:gd name="connsiteY37" fmla="*/ 66827 h 138933"/>
                <a:gd name="connsiteX38" fmla="*/ 128930 w 138933"/>
                <a:gd name="connsiteY38" fmla="*/ 64187 h 138933"/>
                <a:gd name="connsiteX39" fmla="*/ 126290 w 138933"/>
                <a:gd name="connsiteY39" fmla="*/ 66827 h 138933"/>
                <a:gd name="connsiteX40" fmla="*/ 123789 w 138933"/>
                <a:gd name="connsiteY40" fmla="*/ 64187 h 138933"/>
                <a:gd name="connsiteX41" fmla="*/ 118649 w 138933"/>
                <a:gd name="connsiteY41" fmla="*/ 66827 h 138933"/>
                <a:gd name="connsiteX42" fmla="*/ 116009 w 138933"/>
                <a:gd name="connsiteY42" fmla="*/ 66827 h 138933"/>
                <a:gd name="connsiteX43" fmla="*/ 116009 w 138933"/>
                <a:gd name="connsiteY43" fmla="*/ 69328 h 138933"/>
                <a:gd name="connsiteX44" fmla="*/ 113508 w 138933"/>
                <a:gd name="connsiteY44" fmla="*/ 69328 h 138933"/>
                <a:gd name="connsiteX45" fmla="*/ 110869 w 138933"/>
                <a:gd name="connsiteY45" fmla="*/ 71828 h 138933"/>
                <a:gd name="connsiteX46" fmla="*/ 105728 w 138933"/>
                <a:gd name="connsiteY46" fmla="*/ 74468 h 138933"/>
                <a:gd name="connsiteX47" fmla="*/ 105728 w 138933"/>
                <a:gd name="connsiteY47" fmla="*/ 71828 h 138933"/>
                <a:gd name="connsiteX48" fmla="*/ 100588 w 138933"/>
                <a:gd name="connsiteY48" fmla="*/ 71828 h 138933"/>
                <a:gd name="connsiteX49" fmla="*/ 100588 w 138933"/>
                <a:gd name="connsiteY49" fmla="*/ 66827 h 138933"/>
                <a:gd name="connsiteX50" fmla="*/ 97948 w 138933"/>
                <a:gd name="connsiteY50" fmla="*/ 69328 h 138933"/>
                <a:gd name="connsiteX51" fmla="*/ 95447 w 138933"/>
                <a:gd name="connsiteY51" fmla="*/ 69328 h 138933"/>
                <a:gd name="connsiteX52" fmla="*/ 95447 w 138933"/>
                <a:gd name="connsiteY52" fmla="*/ 66827 h 138933"/>
                <a:gd name="connsiteX53" fmla="*/ 90307 w 138933"/>
                <a:gd name="connsiteY53" fmla="*/ 66827 h 138933"/>
                <a:gd name="connsiteX54" fmla="*/ 85166 w 138933"/>
                <a:gd name="connsiteY54" fmla="*/ 69328 h 138933"/>
                <a:gd name="connsiteX55" fmla="*/ 79887 w 138933"/>
                <a:gd name="connsiteY55" fmla="*/ 69328 h 138933"/>
                <a:gd name="connsiteX56" fmla="*/ 77386 w 138933"/>
                <a:gd name="connsiteY56" fmla="*/ 69328 h 138933"/>
                <a:gd name="connsiteX57" fmla="*/ 74746 w 138933"/>
                <a:gd name="connsiteY57" fmla="*/ 71828 h 138933"/>
                <a:gd name="connsiteX58" fmla="*/ 74746 w 138933"/>
                <a:gd name="connsiteY58" fmla="*/ 74468 h 138933"/>
                <a:gd name="connsiteX59" fmla="*/ 69605 w 138933"/>
                <a:gd name="connsiteY59" fmla="*/ 74468 h 138933"/>
                <a:gd name="connsiteX60" fmla="*/ 66966 w 138933"/>
                <a:gd name="connsiteY60" fmla="*/ 74468 h 138933"/>
                <a:gd name="connsiteX61" fmla="*/ 64465 w 138933"/>
                <a:gd name="connsiteY61" fmla="*/ 76969 h 138933"/>
                <a:gd name="connsiteX62" fmla="*/ 59324 w 138933"/>
                <a:gd name="connsiteY62" fmla="*/ 76969 h 138933"/>
                <a:gd name="connsiteX63" fmla="*/ 56685 w 138933"/>
                <a:gd name="connsiteY63" fmla="*/ 76969 h 138933"/>
                <a:gd name="connsiteX64" fmla="*/ 51544 w 138933"/>
                <a:gd name="connsiteY64" fmla="*/ 74468 h 138933"/>
                <a:gd name="connsiteX65" fmla="*/ 49043 w 138933"/>
                <a:gd name="connsiteY65" fmla="*/ 74468 h 138933"/>
                <a:gd name="connsiteX66" fmla="*/ 46404 w 138933"/>
                <a:gd name="connsiteY66" fmla="*/ 76969 h 138933"/>
                <a:gd name="connsiteX67" fmla="*/ 43903 w 138933"/>
                <a:gd name="connsiteY67" fmla="*/ 76969 h 138933"/>
                <a:gd name="connsiteX68" fmla="*/ 43903 w 138933"/>
                <a:gd name="connsiteY68" fmla="*/ 79609 h 138933"/>
                <a:gd name="connsiteX69" fmla="*/ 46404 w 138933"/>
                <a:gd name="connsiteY69" fmla="*/ 82110 h 138933"/>
                <a:gd name="connsiteX70" fmla="*/ 43903 w 138933"/>
                <a:gd name="connsiteY70" fmla="*/ 84749 h 138933"/>
                <a:gd name="connsiteX71" fmla="*/ 41263 w 138933"/>
                <a:gd name="connsiteY71" fmla="*/ 84749 h 138933"/>
                <a:gd name="connsiteX72" fmla="*/ 41263 w 138933"/>
                <a:gd name="connsiteY72" fmla="*/ 87250 h 138933"/>
                <a:gd name="connsiteX73" fmla="*/ 38623 w 138933"/>
                <a:gd name="connsiteY73" fmla="*/ 87250 h 138933"/>
                <a:gd name="connsiteX74" fmla="*/ 36123 w 138933"/>
                <a:gd name="connsiteY74" fmla="*/ 89890 h 138933"/>
                <a:gd name="connsiteX75" fmla="*/ 36123 w 138933"/>
                <a:gd name="connsiteY75" fmla="*/ 95030 h 138933"/>
                <a:gd name="connsiteX76" fmla="*/ 30982 w 138933"/>
                <a:gd name="connsiteY76" fmla="*/ 95030 h 138933"/>
                <a:gd name="connsiteX77" fmla="*/ 30982 w 138933"/>
                <a:gd name="connsiteY77" fmla="*/ 92391 h 138933"/>
                <a:gd name="connsiteX78" fmla="*/ 28342 w 138933"/>
                <a:gd name="connsiteY78" fmla="*/ 92391 h 138933"/>
                <a:gd name="connsiteX79" fmla="*/ 28342 w 138933"/>
                <a:gd name="connsiteY79" fmla="*/ 95030 h 138933"/>
                <a:gd name="connsiteX80" fmla="*/ 25703 w 138933"/>
                <a:gd name="connsiteY80" fmla="*/ 95030 h 138933"/>
                <a:gd name="connsiteX81" fmla="*/ 23202 w 138933"/>
                <a:gd name="connsiteY81" fmla="*/ 97531 h 138933"/>
                <a:gd name="connsiteX82" fmla="*/ 23202 w 138933"/>
                <a:gd name="connsiteY82" fmla="*/ 102672 h 138933"/>
                <a:gd name="connsiteX83" fmla="*/ 18061 w 138933"/>
                <a:gd name="connsiteY83" fmla="*/ 102672 h 138933"/>
                <a:gd name="connsiteX84" fmla="*/ 18061 w 138933"/>
                <a:gd name="connsiteY84" fmla="*/ 107812 h 138933"/>
                <a:gd name="connsiteX85" fmla="*/ 18061 w 138933"/>
                <a:gd name="connsiteY85" fmla="*/ 110452 h 138933"/>
                <a:gd name="connsiteX86" fmla="*/ 15422 w 138933"/>
                <a:gd name="connsiteY86" fmla="*/ 110452 h 138933"/>
                <a:gd name="connsiteX87" fmla="*/ 15422 w 138933"/>
                <a:gd name="connsiteY87" fmla="*/ 112953 h 138933"/>
                <a:gd name="connsiteX88" fmla="*/ 12921 w 138933"/>
                <a:gd name="connsiteY88" fmla="*/ 115453 h 138933"/>
                <a:gd name="connsiteX89" fmla="*/ 10281 w 138933"/>
                <a:gd name="connsiteY89" fmla="*/ 115453 h 138933"/>
                <a:gd name="connsiteX90" fmla="*/ 10281 w 138933"/>
                <a:gd name="connsiteY90" fmla="*/ 120594 h 138933"/>
                <a:gd name="connsiteX91" fmla="*/ 7780 w 138933"/>
                <a:gd name="connsiteY91" fmla="*/ 120594 h 138933"/>
                <a:gd name="connsiteX92" fmla="*/ 7780 w 138933"/>
                <a:gd name="connsiteY92" fmla="*/ 123234 h 138933"/>
                <a:gd name="connsiteX93" fmla="*/ 5140 w 138933"/>
                <a:gd name="connsiteY93" fmla="*/ 123234 h 138933"/>
                <a:gd name="connsiteX94" fmla="*/ 2501 w 138933"/>
                <a:gd name="connsiteY94" fmla="*/ 125734 h 138933"/>
                <a:gd name="connsiteX95" fmla="*/ 0 w 138933"/>
                <a:gd name="connsiteY95" fmla="*/ 130875 h 138933"/>
                <a:gd name="connsiteX96" fmla="*/ 2501 w 138933"/>
                <a:gd name="connsiteY96" fmla="*/ 130875 h 138933"/>
                <a:gd name="connsiteX97" fmla="*/ 7780 w 138933"/>
                <a:gd name="connsiteY97" fmla="*/ 136016 h 138933"/>
                <a:gd name="connsiteX98" fmla="*/ 10281 w 138933"/>
                <a:gd name="connsiteY98" fmla="*/ 141156 h 138933"/>
                <a:gd name="connsiteX99" fmla="*/ 10281 w 138933"/>
                <a:gd name="connsiteY99" fmla="*/ 143796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138933">
                  <a:moveTo>
                    <a:pt x="147130" y="0"/>
                  </a:moveTo>
                  <a:lnTo>
                    <a:pt x="144490" y="2501"/>
                  </a:lnTo>
                  <a:lnTo>
                    <a:pt x="139350" y="5141"/>
                  </a:lnTo>
                  <a:lnTo>
                    <a:pt x="136710" y="5141"/>
                  </a:lnTo>
                  <a:lnTo>
                    <a:pt x="134070" y="7641"/>
                  </a:lnTo>
                  <a:lnTo>
                    <a:pt x="131570" y="7641"/>
                  </a:lnTo>
                  <a:lnTo>
                    <a:pt x="126290" y="10281"/>
                  </a:lnTo>
                  <a:lnTo>
                    <a:pt x="123789" y="10281"/>
                  </a:lnTo>
                  <a:lnTo>
                    <a:pt x="118649" y="15422"/>
                  </a:lnTo>
                  <a:lnTo>
                    <a:pt x="121150" y="17922"/>
                  </a:lnTo>
                  <a:lnTo>
                    <a:pt x="121150" y="20562"/>
                  </a:lnTo>
                  <a:lnTo>
                    <a:pt x="123789" y="23063"/>
                  </a:lnTo>
                  <a:lnTo>
                    <a:pt x="126290" y="23063"/>
                  </a:lnTo>
                  <a:lnTo>
                    <a:pt x="126290" y="25703"/>
                  </a:lnTo>
                  <a:lnTo>
                    <a:pt x="128930" y="28203"/>
                  </a:lnTo>
                  <a:lnTo>
                    <a:pt x="128930" y="33344"/>
                  </a:lnTo>
                  <a:lnTo>
                    <a:pt x="128930" y="35984"/>
                  </a:lnTo>
                  <a:lnTo>
                    <a:pt x="131570" y="35984"/>
                  </a:lnTo>
                  <a:lnTo>
                    <a:pt x="131570" y="38485"/>
                  </a:lnTo>
                  <a:lnTo>
                    <a:pt x="128930" y="38485"/>
                  </a:lnTo>
                  <a:lnTo>
                    <a:pt x="128930" y="43625"/>
                  </a:lnTo>
                  <a:lnTo>
                    <a:pt x="139350" y="43625"/>
                  </a:lnTo>
                  <a:lnTo>
                    <a:pt x="139350" y="46126"/>
                  </a:lnTo>
                  <a:lnTo>
                    <a:pt x="141851" y="46126"/>
                  </a:lnTo>
                  <a:lnTo>
                    <a:pt x="139350" y="48766"/>
                  </a:lnTo>
                  <a:lnTo>
                    <a:pt x="141851" y="48766"/>
                  </a:lnTo>
                  <a:lnTo>
                    <a:pt x="141851" y="51266"/>
                  </a:lnTo>
                  <a:lnTo>
                    <a:pt x="139350" y="51266"/>
                  </a:lnTo>
                  <a:lnTo>
                    <a:pt x="141851" y="53906"/>
                  </a:lnTo>
                  <a:lnTo>
                    <a:pt x="139350" y="53906"/>
                  </a:lnTo>
                  <a:lnTo>
                    <a:pt x="136710" y="56407"/>
                  </a:lnTo>
                  <a:lnTo>
                    <a:pt x="139350" y="56407"/>
                  </a:lnTo>
                  <a:lnTo>
                    <a:pt x="136710" y="59047"/>
                  </a:lnTo>
                  <a:lnTo>
                    <a:pt x="139350" y="61686"/>
                  </a:lnTo>
                  <a:lnTo>
                    <a:pt x="139350" y="64187"/>
                  </a:lnTo>
                  <a:lnTo>
                    <a:pt x="136710" y="64187"/>
                  </a:lnTo>
                  <a:lnTo>
                    <a:pt x="136710" y="69328"/>
                  </a:lnTo>
                  <a:lnTo>
                    <a:pt x="134070" y="66827"/>
                  </a:lnTo>
                  <a:lnTo>
                    <a:pt x="128930" y="64187"/>
                  </a:lnTo>
                  <a:lnTo>
                    <a:pt x="126290" y="66827"/>
                  </a:lnTo>
                  <a:lnTo>
                    <a:pt x="123789" y="64187"/>
                  </a:lnTo>
                  <a:lnTo>
                    <a:pt x="118649" y="66827"/>
                  </a:lnTo>
                  <a:lnTo>
                    <a:pt x="116009" y="66827"/>
                  </a:lnTo>
                  <a:lnTo>
                    <a:pt x="116009" y="69328"/>
                  </a:lnTo>
                  <a:lnTo>
                    <a:pt x="113508" y="69328"/>
                  </a:lnTo>
                  <a:lnTo>
                    <a:pt x="110869" y="71828"/>
                  </a:lnTo>
                  <a:lnTo>
                    <a:pt x="105728" y="74468"/>
                  </a:lnTo>
                  <a:lnTo>
                    <a:pt x="105728" y="71828"/>
                  </a:lnTo>
                  <a:lnTo>
                    <a:pt x="100588" y="71828"/>
                  </a:lnTo>
                  <a:lnTo>
                    <a:pt x="100588" y="66827"/>
                  </a:lnTo>
                  <a:lnTo>
                    <a:pt x="97948" y="69328"/>
                  </a:lnTo>
                  <a:lnTo>
                    <a:pt x="95447" y="69328"/>
                  </a:lnTo>
                  <a:lnTo>
                    <a:pt x="95447" y="66827"/>
                  </a:lnTo>
                  <a:lnTo>
                    <a:pt x="90307" y="66827"/>
                  </a:lnTo>
                  <a:lnTo>
                    <a:pt x="85166" y="69328"/>
                  </a:lnTo>
                  <a:lnTo>
                    <a:pt x="79887" y="69328"/>
                  </a:lnTo>
                  <a:lnTo>
                    <a:pt x="77386" y="69328"/>
                  </a:lnTo>
                  <a:lnTo>
                    <a:pt x="74746" y="71828"/>
                  </a:lnTo>
                  <a:lnTo>
                    <a:pt x="74746" y="74468"/>
                  </a:lnTo>
                  <a:lnTo>
                    <a:pt x="69605" y="74468"/>
                  </a:lnTo>
                  <a:lnTo>
                    <a:pt x="66966" y="74468"/>
                  </a:lnTo>
                  <a:lnTo>
                    <a:pt x="64465" y="76969"/>
                  </a:lnTo>
                  <a:lnTo>
                    <a:pt x="59324" y="76969"/>
                  </a:lnTo>
                  <a:lnTo>
                    <a:pt x="56685" y="76969"/>
                  </a:lnTo>
                  <a:lnTo>
                    <a:pt x="51544" y="74468"/>
                  </a:lnTo>
                  <a:lnTo>
                    <a:pt x="49043" y="74468"/>
                  </a:lnTo>
                  <a:lnTo>
                    <a:pt x="46404" y="76969"/>
                  </a:lnTo>
                  <a:lnTo>
                    <a:pt x="43903" y="76969"/>
                  </a:lnTo>
                  <a:lnTo>
                    <a:pt x="43903" y="79609"/>
                  </a:lnTo>
                  <a:lnTo>
                    <a:pt x="46404" y="82110"/>
                  </a:lnTo>
                  <a:lnTo>
                    <a:pt x="43903" y="84749"/>
                  </a:lnTo>
                  <a:lnTo>
                    <a:pt x="41263" y="84749"/>
                  </a:lnTo>
                  <a:lnTo>
                    <a:pt x="41263" y="87250"/>
                  </a:lnTo>
                  <a:lnTo>
                    <a:pt x="38623" y="87250"/>
                  </a:lnTo>
                  <a:lnTo>
                    <a:pt x="36123" y="89890"/>
                  </a:lnTo>
                  <a:lnTo>
                    <a:pt x="36123" y="95030"/>
                  </a:lnTo>
                  <a:lnTo>
                    <a:pt x="30982" y="95030"/>
                  </a:lnTo>
                  <a:lnTo>
                    <a:pt x="30982" y="92391"/>
                  </a:lnTo>
                  <a:lnTo>
                    <a:pt x="28342" y="92391"/>
                  </a:lnTo>
                  <a:lnTo>
                    <a:pt x="28342" y="95030"/>
                  </a:lnTo>
                  <a:lnTo>
                    <a:pt x="25703" y="95030"/>
                  </a:lnTo>
                  <a:lnTo>
                    <a:pt x="23202" y="97531"/>
                  </a:lnTo>
                  <a:lnTo>
                    <a:pt x="23202" y="102672"/>
                  </a:lnTo>
                  <a:lnTo>
                    <a:pt x="18061" y="102672"/>
                  </a:lnTo>
                  <a:lnTo>
                    <a:pt x="18061" y="107812"/>
                  </a:lnTo>
                  <a:lnTo>
                    <a:pt x="18061" y="110452"/>
                  </a:lnTo>
                  <a:lnTo>
                    <a:pt x="15422" y="110452"/>
                  </a:lnTo>
                  <a:lnTo>
                    <a:pt x="15422" y="112953"/>
                  </a:lnTo>
                  <a:lnTo>
                    <a:pt x="12921" y="115453"/>
                  </a:lnTo>
                  <a:lnTo>
                    <a:pt x="10281" y="115453"/>
                  </a:lnTo>
                  <a:lnTo>
                    <a:pt x="10281" y="120594"/>
                  </a:lnTo>
                  <a:lnTo>
                    <a:pt x="7780" y="120594"/>
                  </a:lnTo>
                  <a:lnTo>
                    <a:pt x="7780" y="123234"/>
                  </a:lnTo>
                  <a:lnTo>
                    <a:pt x="5140" y="123234"/>
                  </a:lnTo>
                  <a:lnTo>
                    <a:pt x="2501" y="125734"/>
                  </a:lnTo>
                  <a:lnTo>
                    <a:pt x="0" y="130875"/>
                  </a:lnTo>
                  <a:lnTo>
                    <a:pt x="2501" y="130875"/>
                  </a:lnTo>
                  <a:lnTo>
                    <a:pt x="7780" y="136016"/>
                  </a:lnTo>
                  <a:lnTo>
                    <a:pt x="10281" y="141156"/>
                  </a:lnTo>
                  <a:lnTo>
                    <a:pt x="10281" y="14379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E860293A-54B1-4685-BAF9-24255FD8ACC7}"/>
                </a:ext>
              </a:extLst>
            </p:cNvPr>
            <p:cNvSpPr/>
            <p:nvPr/>
          </p:nvSpPr>
          <p:spPr>
            <a:xfrm>
              <a:off x="7452182" y="3613105"/>
              <a:ext cx="83360" cy="138933"/>
            </a:xfrm>
            <a:custGeom>
              <a:avLst/>
              <a:gdLst>
                <a:gd name="connsiteX0" fmla="*/ 31121 w 83359"/>
                <a:gd name="connsiteY0" fmla="*/ 12921 h 138933"/>
                <a:gd name="connsiteX1" fmla="*/ 36262 w 83359"/>
                <a:gd name="connsiteY1" fmla="*/ 18061 h 138933"/>
                <a:gd name="connsiteX2" fmla="*/ 38901 w 83359"/>
                <a:gd name="connsiteY2" fmla="*/ 15422 h 138933"/>
                <a:gd name="connsiteX3" fmla="*/ 41402 w 83359"/>
                <a:gd name="connsiteY3" fmla="*/ 18061 h 138933"/>
                <a:gd name="connsiteX4" fmla="*/ 46543 w 83359"/>
                <a:gd name="connsiteY4" fmla="*/ 12921 h 138933"/>
                <a:gd name="connsiteX5" fmla="*/ 46543 w 83359"/>
                <a:gd name="connsiteY5" fmla="*/ 10281 h 138933"/>
                <a:gd name="connsiteX6" fmla="*/ 51822 w 83359"/>
                <a:gd name="connsiteY6" fmla="*/ 7780 h 138933"/>
                <a:gd name="connsiteX7" fmla="*/ 56963 w 83359"/>
                <a:gd name="connsiteY7" fmla="*/ 7780 h 138933"/>
                <a:gd name="connsiteX8" fmla="*/ 59463 w 83359"/>
                <a:gd name="connsiteY8" fmla="*/ 5141 h 138933"/>
                <a:gd name="connsiteX9" fmla="*/ 64743 w 83359"/>
                <a:gd name="connsiteY9" fmla="*/ 5141 h 138933"/>
                <a:gd name="connsiteX10" fmla="*/ 67244 w 83359"/>
                <a:gd name="connsiteY10" fmla="*/ 2640 h 138933"/>
                <a:gd name="connsiteX11" fmla="*/ 69883 w 83359"/>
                <a:gd name="connsiteY11" fmla="*/ 2640 h 138933"/>
                <a:gd name="connsiteX12" fmla="*/ 69883 w 83359"/>
                <a:gd name="connsiteY12" fmla="*/ 0 h 138933"/>
                <a:gd name="connsiteX13" fmla="*/ 72384 w 83359"/>
                <a:gd name="connsiteY13" fmla="*/ 2640 h 138933"/>
                <a:gd name="connsiteX14" fmla="*/ 75024 w 83359"/>
                <a:gd name="connsiteY14" fmla="*/ 2640 h 138933"/>
                <a:gd name="connsiteX15" fmla="*/ 80164 w 83359"/>
                <a:gd name="connsiteY15" fmla="*/ 2640 h 138933"/>
                <a:gd name="connsiteX16" fmla="*/ 80164 w 83359"/>
                <a:gd name="connsiteY16" fmla="*/ 5141 h 138933"/>
                <a:gd name="connsiteX17" fmla="*/ 82665 w 83359"/>
                <a:gd name="connsiteY17" fmla="*/ 7780 h 138933"/>
                <a:gd name="connsiteX18" fmla="*/ 85305 w 83359"/>
                <a:gd name="connsiteY18" fmla="*/ 7780 h 138933"/>
                <a:gd name="connsiteX19" fmla="*/ 85305 w 83359"/>
                <a:gd name="connsiteY19" fmla="*/ 10281 h 138933"/>
                <a:gd name="connsiteX20" fmla="*/ 82665 w 83359"/>
                <a:gd name="connsiteY20" fmla="*/ 10281 h 138933"/>
                <a:gd name="connsiteX21" fmla="*/ 82665 w 83359"/>
                <a:gd name="connsiteY21" fmla="*/ 15422 h 138933"/>
                <a:gd name="connsiteX22" fmla="*/ 82665 w 83359"/>
                <a:gd name="connsiteY22" fmla="*/ 20562 h 138933"/>
                <a:gd name="connsiteX23" fmla="*/ 85305 w 83359"/>
                <a:gd name="connsiteY23" fmla="*/ 23063 h 138933"/>
                <a:gd name="connsiteX24" fmla="*/ 85305 w 83359"/>
                <a:gd name="connsiteY24" fmla="*/ 28203 h 138933"/>
                <a:gd name="connsiteX25" fmla="*/ 85305 w 83359"/>
                <a:gd name="connsiteY25" fmla="*/ 30843 h 138933"/>
                <a:gd name="connsiteX26" fmla="*/ 90445 w 83359"/>
                <a:gd name="connsiteY26" fmla="*/ 35984 h 138933"/>
                <a:gd name="connsiteX27" fmla="*/ 92946 w 83359"/>
                <a:gd name="connsiteY27" fmla="*/ 38485 h 138933"/>
                <a:gd name="connsiteX28" fmla="*/ 95586 w 83359"/>
                <a:gd name="connsiteY28" fmla="*/ 38485 h 138933"/>
                <a:gd name="connsiteX29" fmla="*/ 95586 w 83359"/>
                <a:gd name="connsiteY29" fmla="*/ 41124 h 138933"/>
                <a:gd name="connsiteX30" fmla="*/ 92946 w 83359"/>
                <a:gd name="connsiteY30" fmla="*/ 41124 h 138933"/>
                <a:gd name="connsiteX31" fmla="*/ 90445 w 83359"/>
                <a:gd name="connsiteY31" fmla="*/ 43764 h 138933"/>
                <a:gd name="connsiteX32" fmla="*/ 90445 w 83359"/>
                <a:gd name="connsiteY32" fmla="*/ 54045 h 138933"/>
                <a:gd name="connsiteX33" fmla="*/ 90445 w 83359"/>
                <a:gd name="connsiteY33" fmla="*/ 56685 h 138933"/>
                <a:gd name="connsiteX34" fmla="*/ 92946 w 83359"/>
                <a:gd name="connsiteY34" fmla="*/ 56685 h 138933"/>
                <a:gd name="connsiteX35" fmla="*/ 90445 w 83359"/>
                <a:gd name="connsiteY35" fmla="*/ 59186 h 138933"/>
                <a:gd name="connsiteX36" fmla="*/ 90445 w 83359"/>
                <a:gd name="connsiteY36" fmla="*/ 61825 h 138933"/>
                <a:gd name="connsiteX37" fmla="*/ 85305 w 83359"/>
                <a:gd name="connsiteY37" fmla="*/ 64326 h 138933"/>
                <a:gd name="connsiteX38" fmla="*/ 85305 w 83359"/>
                <a:gd name="connsiteY38" fmla="*/ 66966 h 138933"/>
                <a:gd name="connsiteX39" fmla="*/ 77525 w 83359"/>
                <a:gd name="connsiteY39" fmla="*/ 72106 h 138933"/>
                <a:gd name="connsiteX40" fmla="*/ 72384 w 83359"/>
                <a:gd name="connsiteY40" fmla="*/ 77108 h 138933"/>
                <a:gd name="connsiteX41" fmla="*/ 69883 w 83359"/>
                <a:gd name="connsiteY41" fmla="*/ 79748 h 138933"/>
                <a:gd name="connsiteX42" fmla="*/ 69883 w 83359"/>
                <a:gd name="connsiteY42" fmla="*/ 84888 h 138933"/>
                <a:gd name="connsiteX43" fmla="*/ 72384 w 83359"/>
                <a:gd name="connsiteY43" fmla="*/ 87389 h 138933"/>
                <a:gd name="connsiteX44" fmla="*/ 69883 w 83359"/>
                <a:gd name="connsiteY44" fmla="*/ 87389 h 138933"/>
                <a:gd name="connsiteX45" fmla="*/ 72384 w 83359"/>
                <a:gd name="connsiteY45" fmla="*/ 87389 h 138933"/>
                <a:gd name="connsiteX46" fmla="*/ 72384 w 83359"/>
                <a:gd name="connsiteY46" fmla="*/ 92669 h 138933"/>
                <a:gd name="connsiteX47" fmla="*/ 75024 w 83359"/>
                <a:gd name="connsiteY47" fmla="*/ 92669 h 138933"/>
                <a:gd name="connsiteX48" fmla="*/ 75024 w 83359"/>
                <a:gd name="connsiteY48" fmla="*/ 90029 h 138933"/>
                <a:gd name="connsiteX49" fmla="*/ 77525 w 83359"/>
                <a:gd name="connsiteY49" fmla="*/ 90029 h 138933"/>
                <a:gd name="connsiteX50" fmla="*/ 77525 w 83359"/>
                <a:gd name="connsiteY50" fmla="*/ 92669 h 138933"/>
                <a:gd name="connsiteX51" fmla="*/ 80164 w 83359"/>
                <a:gd name="connsiteY51" fmla="*/ 92669 h 138933"/>
                <a:gd name="connsiteX52" fmla="*/ 77525 w 83359"/>
                <a:gd name="connsiteY52" fmla="*/ 95169 h 138933"/>
                <a:gd name="connsiteX53" fmla="*/ 80164 w 83359"/>
                <a:gd name="connsiteY53" fmla="*/ 95169 h 138933"/>
                <a:gd name="connsiteX54" fmla="*/ 77525 w 83359"/>
                <a:gd name="connsiteY54" fmla="*/ 95169 h 138933"/>
                <a:gd name="connsiteX55" fmla="*/ 75024 w 83359"/>
                <a:gd name="connsiteY55" fmla="*/ 97809 h 138933"/>
                <a:gd name="connsiteX56" fmla="*/ 75024 w 83359"/>
                <a:gd name="connsiteY56" fmla="*/ 95169 h 138933"/>
                <a:gd name="connsiteX57" fmla="*/ 75024 w 83359"/>
                <a:gd name="connsiteY57" fmla="*/ 97809 h 138933"/>
                <a:gd name="connsiteX58" fmla="*/ 72384 w 83359"/>
                <a:gd name="connsiteY58" fmla="*/ 95169 h 138933"/>
                <a:gd name="connsiteX59" fmla="*/ 67244 w 83359"/>
                <a:gd name="connsiteY59" fmla="*/ 95169 h 138933"/>
                <a:gd name="connsiteX60" fmla="*/ 67244 w 83359"/>
                <a:gd name="connsiteY60" fmla="*/ 97809 h 138933"/>
                <a:gd name="connsiteX61" fmla="*/ 64743 w 83359"/>
                <a:gd name="connsiteY61" fmla="*/ 97809 h 138933"/>
                <a:gd name="connsiteX62" fmla="*/ 59463 w 83359"/>
                <a:gd name="connsiteY62" fmla="*/ 102811 h 138933"/>
                <a:gd name="connsiteX63" fmla="*/ 49182 w 83359"/>
                <a:gd name="connsiteY63" fmla="*/ 102811 h 138933"/>
                <a:gd name="connsiteX64" fmla="*/ 46543 w 83359"/>
                <a:gd name="connsiteY64" fmla="*/ 102811 h 138933"/>
                <a:gd name="connsiteX65" fmla="*/ 44042 w 83359"/>
                <a:gd name="connsiteY65" fmla="*/ 100310 h 138933"/>
                <a:gd name="connsiteX66" fmla="*/ 38901 w 83359"/>
                <a:gd name="connsiteY66" fmla="*/ 100310 h 138933"/>
                <a:gd name="connsiteX67" fmla="*/ 33761 w 83359"/>
                <a:gd name="connsiteY67" fmla="*/ 100310 h 138933"/>
                <a:gd name="connsiteX68" fmla="*/ 23341 w 83359"/>
                <a:gd name="connsiteY68" fmla="*/ 100310 h 138933"/>
                <a:gd name="connsiteX69" fmla="*/ 20840 w 83359"/>
                <a:gd name="connsiteY69" fmla="*/ 97809 h 138933"/>
                <a:gd name="connsiteX70" fmla="*/ 18200 w 83359"/>
                <a:gd name="connsiteY70" fmla="*/ 97809 h 138933"/>
                <a:gd name="connsiteX71" fmla="*/ 18200 w 83359"/>
                <a:gd name="connsiteY71" fmla="*/ 100310 h 138933"/>
                <a:gd name="connsiteX72" fmla="*/ 15699 w 83359"/>
                <a:gd name="connsiteY72" fmla="*/ 102811 h 138933"/>
                <a:gd name="connsiteX73" fmla="*/ 10281 w 83359"/>
                <a:gd name="connsiteY73" fmla="*/ 102811 h 138933"/>
                <a:gd name="connsiteX74" fmla="*/ 7780 w 83359"/>
                <a:gd name="connsiteY74" fmla="*/ 105450 h 138933"/>
                <a:gd name="connsiteX75" fmla="*/ 5140 w 83359"/>
                <a:gd name="connsiteY75" fmla="*/ 105450 h 138933"/>
                <a:gd name="connsiteX76" fmla="*/ 5140 w 83359"/>
                <a:gd name="connsiteY76" fmla="*/ 107951 h 138933"/>
                <a:gd name="connsiteX77" fmla="*/ 2640 w 83359"/>
                <a:gd name="connsiteY77" fmla="*/ 107951 h 138933"/>
                <a:gd name="connsiteX78" fmla="*/ 2640 w 83359"/>
                <a:gd name="connsiteY78" fmla="*/ 110591 h 138933"/>
                <a:gd name="connsiteX79" fmla="*/ 0 w 83359"/>
                <a:gd name="connsiteY79" fmla="*/ 113092 h 138933"/>
                <a:gd name="connsiteX80" fmla="*/ 0 w 83359"/>
                <a:gd name="connsiteY80" fmla="*/ 115731 h 138933"/>
                <a:gd name="connsiteX81" fmla="*/ 2640 w 83359"/>
                <a:gd name="connsiteY81" fmla="*/ 115731 h 138933"/>
                <a:gd name="connsiteX82" fmla="*/ 5140 w 83359"/>
                <a:gd name="connsiteY82" fmla="*/ 118232 h 138933"/>
                <a:gd name="connsiteX83" fmla="*/ 7780 w 83359"/>
                <a:gd name="connsiteY83" fmla="*/ 118232 h 138933"/>
                <a:gd name="connsiteX84" fmla="*/ 7780 w 83359"/>
                <a:gd name="connsiteY84" fmla="*/ 120872 h 138933"/>
                <a:gd name="connsiteX85" fmla="*/ 10281 w 83359"/>
                <a:gd name="connsiteY85" fmla="*/ 120872 h 138933"/>
                <a:gd name="connsiteX86" fmla="*/ 7780 w 83359"/>
                <a:gd name="connsiteY86" fmla="*/ 123373 h 138933"/>
                <a:gd name="connsiteX87" fmla="*/ 7780 w 83359"/>
                <a:gd name="connsiteY87" fmla="*/ 128513 h 138933"/>
                <a:gd name="connsiteX88" fmla="*/ 5140 w 83359"/>
                <a:gd name="connsiteY88" fmla="*/ 128513 h 138933"/>
                <a:gd name="connsiteX89" fmla="*/ 2640 w 83359"/>
                <a:gd name="connsiteY89" fmla="*/ 133654 h 138933"/>
                <a:gd name="connsiteX90" fmla="*/ 2640 w 83359"/>
                <a:gd name="connsiteY90" fmla="*/ 136294 h 138933"/>
                <a:gd name="connsiteX91" fmla="*/ 5140 w 83359"/>
                <a:gd name="connsiteY91" fmla="*/ 136294 h 138933"/>
                <a:gd name="connsiteX92" fmla="*/ 5140 w 83359"/>
                <a:gd name="connsiteY92" fmla="*/ 133654 h 138933"/>
                <a:gd name="connsiteX93" fmla="*/ 7780 w 83359"/>
                <a:gd name="connsiteY93" fmla="*/ 133654 h 138933"/>
                <a:gd name="connsiteX94" fmla="*/ 10281 w 83359"/>
                <a:gd name="connsiteY94" fmla="*/ 136294 h 138933"/>
                <a:gd name="connsiteX95" fmla="*/ 7780 w 83359"/>
                <a:gd name="connsiteY95" fmla="*/ 136294 h 138933"/>
                <a:gd name="connsiteX96" fmla="*/ 7780 w 83359"/>
                <a:gd name="connsiteY96" fmla="*/ 138794 h 138933"/>
                <a:gd name="connsiteX97" fmla="*/ 10281 w 83359"/>
                <a:gd name="connsiteY97" fmla="*/ 138794 h 138933"/>
                <a:gd name="connsiteX98" fmla="*/ 7780 w 83359"/>
                <a:gd name="connsiteY98" fmla="*/ 138794 h 138933"/>
                <a:gd name="connsiteX99" fmla="*/ 10281 w 83359"/>
                <a:gd name="connsiteY99" fmla="*/ 141434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138933">
                  <a:moveTo>
                    <a:pt x="31121" y="12921"/>
                  </a:moveTo>
                  <a:lnTo>
                    <a:pt x="36262" y="18061"/>
                  </a:lnTo>
                  <a:lnTo>
                    <a:pt x="38901" y="15422"/>
                  </a:lnTo>
                  <a:lnTo>
                    <a:pt x="41402" y="18061"/>
                  </a:lnTo>
                  <a:lnTo>
                    <a:pt x="46543" y="12921"/>
                  </a:lnTo>
                  <a:lnTo>
                    <a:pt x="46543" y="10281"/>
                  </a:lnTo>
                  <a:lnTo>
                    <a:pt x="51822" y="7780"/>
                  </a:lnTo>
                  <a:lnTo>
                    <a:pt x="56963" y="7780"/>
                  </a:lnTo>
                  <a:lnTo>
                    <a:pt x="59463" y="5141"/>
                  </a:lnTo>
                  <a:lnTo>
                    <a:pt x="64743" y="5141"/>
                  </a:lnTo>
                  <a:lnTo>
                    <a:pt x="67244" y="2640"/>
                  </a:lnTo>
                  <a:lnTo>
                    <a:pt x="69883" y="2640"/>
                  </a:lnTo>
                  <a:lnTo>
                    <a:pt x="69883" y="0"/>
                  </a:lnTo>
                  <a:lnTo>
                    <a:pt x="72384" y="2640"/>
                  </a:lnTo>
                  <a:lnTo>
                    <a:pt x="75024" y="2640"/>
                  </a:lnTo>
                  <a:lnTo>
                    <a:pt x="80164" y="2640"/>
                  </a:lnTo>
                  <a:lnTo>
                    <a:pt x="80164" y="5141"/>
                  </a:lnTo>
                  <a:lnTo>
                    <a:pt x="82665" y="7780"/>
                  </a:lnTo>
                  <a:lnTo>
                    <a:pt x="85305" y="7780"/>
                  </a:lnTo>
                  <a:lnTo>
                    <a:pt x="85305" y="10281"/>
                  </a:lnTo>
                  <a:lnTo>
                    <a:pt x="82665" y="10281"/>
                  </a:lnTo>
                  <a:lnTo>
                    <a:pt x="82665" y="15422"/>
                  </a:lnTo>
                  <a:lnTo>
                    <a:pt x="82665" y="20562"/>
                  </a:lnTo>
                  <a:lnTo>
                    <a:pt x="85305" y="23063"/>
                  </a:lnTo>
                  <a:lnTo>
                    <a:pt x="85305" y="28203"/>
                  </a:lnTo>
                  <a:lnTo>
                    <a:pt x="85305" y="30843"/>
                  </a:lnTo>
                  <a:lnTo>
                    <a:pt x="90445" y="35984"/>
                  </a:lnTo>
                  <a:lnTo>
                    <a:pt x="92946" y="38485"/>
                  </a:lnTo>
                  <a:lnTo>
                    <a:pt x="95586" y="38485"/>
                  </a:lnTo>
                  <a:lnTo>
                    <a:pt x="95586" y="41124"/>
                  </a:lnTo>
                  <a:lnTo>
                    <a:pt x="92946" y="41124"/>
                  </a:lnTo>
                  <a:lnTo>
                    <a:pt x="90445" y="43764"/>
                  </a:lnTo>
                  <a:lnTo>
                    <a:pt x="90445" y="54045"/>
                  </a:lnTo>
                  <a:lnTo>
                    <a:pt x="90445" y="56685"/>
                  </a:lnTo>
                  <a:lnTo>
                    <a:pt x="92946" y="56685"/>
                  </a:lnTo>
                  <a:lnTo>
                    <a:pt x="90445" y="59186"/>
                  </a:lnTo>
                  <a:lnTo>
                    <a:pt x="90445" y="61825"/>
                  </a:lnTo>
                  <a:lnTo>
                    <a:pt x="85305" y="64326"/>
                  </a:lnTo>
                  <a:lnTo>
                    <a:pt x="85305" y="66966"/>
                  </a:lnTo>
                  <a:lnTo>
                    <a:pt x="77525" y="72106"/>
                  </a:lnTo>
                  <a:lnTo>
                    <a:pt x="72384" y="77108"/>
                  </a:lnTo>
                  <a:lnTo>
                    <a:pt x="69883" y="79748"/>
                  </a:lnTo>
                  <a:lnTo>
                    <a:pt x="69883" y="84888"/>
                  </a:lnTo>
                  <a:lnTo>
                    <a:pt x="72384" y="87389"/>
                  </a:lnTo>
                  <a:lnTo>
                    <a:pt x="69883" y="87389"/>
                  </a:lnTo>
                  <a:lnTo>
                    <a:pt x="72384" y="87389"/>
                  </a:lnTo>
                  <a:lnTo>
                    <a:pt x="72384" y="92669"/>
                  </a:lnTo>
                  <a:lnTo>
                    <a:pt x="75024" y="92669"/>
                  </a:lnTo>
                  <a:lnTo>
                    <a:pt x="75024" y="90029"/>
                  </a:lnTo>
                  <a:lnTo>
                    <a:pt x="77525" y="90029"/>
                  </a:lnTo>
                  <a:lnTo>
                    <a:pt x="77525" y="92669"/>
                  </a:lnTo>
                  <a:lnTo>
                    <a:pt x="80164" y="92669"/>
                  </a:lnTo>
                  <a:lnTo>
                    <a:pt x="77525" y="95169"/>
                  </a:lnTo>
                  <a:lnTo>
                    <a:pt x="80164" y="95169"/>
                  </a:lnTo>
                  <a:lnTo>
                    <a:pt x="77525" y="95169"/>
                  </a:lnTo>
                  <a:lnTo>
                    <a:pt x="75024" y="97809"/>
                  </a:lnTo>
                  <a:lnTo>
                    <a:pt x="75024" y="95169"/>
                  </a:lnTo>
                  <a:lnTo>
                    <a:pt x="75024" y="97809"/>
                  </a:lnTo>
                  <a:lnTo>
                    <a:pt x="72384" y="95169"/>
                  </a:lnTo>
                  <a:lnTo>
                    <a:pt x="67244" y="95169"/>
                  </a:lnTo>
                  <a:lnTo>
                    <a:pt x="67244" y="97809"/>
                  </a:lnTo>
                  <a:lnTo>
                    <a:pt x="64743" y="97809"/>
                  </a:lnTo>
                  <a:lnTo>
                    <a:pt x="59463" y="102811"/>
                  </a:lnTo>
                  <a:lnTo>
                    <a:pt x="49182" y="102811"/>
                  </a:lnTo>
                  <a:lnTo>
                    <a:pt x="46543" y="102811"/>
                  </a:lnTo>
                  <a:lnTo>
                    <a:pt x="44042" y="100310"/>
                  </a:lnTo>
                  <a:lnTo>
                    <a:pt x="38901" y="100310"/>
                  </a:lnTo>
                  <a:lnTo>
                    <a:pt x="33761" y="100310"/>
                  </a:lnTo>
                  <a:lnTo>
                    <a:pt x="23341" y="100310"/>
                  </a:lnTo>
                  <a:lnTo>
                    <a:pt x="20840" y="97809"/>
                  </a:lnTo>
                  <a:lnTo>
                    <a:pt x="18200" y="97809"/>
                  </a:lnTo>
                  <a:lnTo>
                    <a:pt x="18200" y="100310"/>
                  </a:lnTo>
                  <a:lnTo>
                    <a:pt x="15699" y="102811"/>
                  </a:lnTo>
                  <a:lnTo>
                    <a:pt x="10281" y="102811"/>
                  </a:lnTo>
                  <a:lnTo>
                    <a:pt x="7780" y="105450"/>
                  </a:lnTo>
                  <a:lnTo>
                    <a:pt x="5140" y="105450"/>
                  </a:lnTo>
                  <a:lnTo>
                    <a:pt x="5140" y="107951"/>
                  </a:lnTo>
                  <a:lnTo>
                    <a:pt x="2640" y="107951"/>
                  </a:lnTo>
                  <a:lnTo>
                    <a:pt x="2640" y="110591"/>
                  </a:lnTo>
                  <a:lnTo>
                    <a:pt x="0" y="113092"/>
                  </a:lnTo>
                  <a:lnTo>
                    <a:pt x="0" y="115731"/>
                  </a:lnTo>
                  <a:lnTo>
                    <a:pt x="2640" y="115731"/>
                  </a:lnTo>
                  <a:lnTo>
                    <a:pt x="5140" y="118232"/>
                  </a:lnTo>
                  <a:lnTo>
                    <a:pt x="7780" y="118232"/>
                  </a:lnTo>
                  <a:lnTo>
                    <a:pt x="7780" y="120872"/>
                  </a:lnTo>
                  <a:lnTo>
                    <a:pt x="10281" y="120872"/>
                  </a:lnTo>
                  <a:lnTo>
                    <a:pt x="7780" y="123373"/>
                  </a:lnTo>
                  <a:lnTo>
                    <a:pt x="7780" y="128513"/>
                  </a:lnTo>
                  <a:lnTo>
                    <a:pt x="5140" y="128513"/>
                  </a:lnTo>
                  <a:lnTo>
                    <a:pt x="2640" y="133654"/>
                  </a:lnTo>
                  <a:lnTo>
                    <a:pt x="2640" y="136294"/>
                  </a:lnTo>
                  <a:lnTo>
                    <a:pt x="5140" y="136294"/>
                  </a:lnTo>
                  <a:lnTo>
                    <a:pt x="5140" y="133654"/>
                  </a:lnTo>
                  <a:lnTo>
                    <a:pt x="7780" y="133654"/>
                  </a:lnTo>
                  <a:lnTo>
                    <a:pt x="10281" y="136294"/>
                  </a:lnTo>
                  <a:lnTo>
                    <a:pt x="7780" y="136294"/>
                  </a:lnTo>
                  <a:lnTo>
                    <a:pt x="7780" y="138794"/>
                  </a:lnTo>
                  <a:lnTo>
                    <a:pt x="10281" y="138794"/>
                  </a:lnTo>
                  <a:lnTo>
                    <a:pt x="7780" y="138794"/>
                  </a:lnTo>
                  <a:lnTo>
                    <a:pt x="10281" y="14143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32275950-E2DA-45FF-86F3-923B34F1A409}"/>
                </a:ext>
              </a:extLst>
            </p:cNvPr>
            <p:cNvSpPr/>
            <p:nvPr/>
          </p:nvSpPr>
          <p:spPr>
            <a:xfrm>
              <a:off x="7315472" y="3754539"/>
              <a:ext cx="138933" cy="180613"/>
            </a:xfrm>
            <a:custGeom>
              <a:avLst/>
              <a:gdLst>
                <a:gd name="connsiteX0" fmla="*/ 146991 w 138933"/>
                <a:gd name="connsiteY0" fmla="*/ 0 h 180613"/>
                <a:gd name="connsiteX1" fmla="*/ 149770 w 138933"/>
                <a:gd name="connsiteY1" fmla="*/ 0 h 180613"/>
                <a:gd name="connsiteX2" fmla="*/ 149770 w 138933"/>
                <a:gd name="connsiteY2" fmla="*/ 5002 h 180613"/>
                <a:gd name="connsiteX3" fmla="*/ 146991 w 138933"/>
                <a:gd name="connsiteY3" fmla="*/ 5002 h 180613"/>
                <a:gd name="connsiteX4" fmla="*/ 146991 w 138933"/>
                <a:gd name="connsiteY4" fmla="*/ 7641 h 180613"/>
                <a:gd name="connsiteX5" fmla="*/ 144490 w 138933"/>
                <a:gd name="connsiteY5" fmla="*/ 10142 h 180613"/>
                <a:gd name="connsiteX6" fmla="*/ 141851 w 138933"/>
                <a:gd name="connsiteY6" fmla="*/ 10142 h 180613"/>
                <a:gd name="connsiteX7" fmla="*/ 141851 w 138933"/>
                <a:gd name="connsiteY7" fmla="*/ 12782 h 180613"/>
                <a:gd name="connsiteX8" fmla="*/ 136710 w 138933"/>
                <a:gd name="connsiteY8" fmla="*/ 17922 h 180613"/>
                <a:gd name="connsiteX9" fmla="*/ 136710 w 138933"/>
                <a:gd name="connsiteY9" fmla="*/ 20423 h 180613"/>
                <a:gd name="connsiteX10" fmla="*/ 134209 w 138933"/>
                <a:gd name="connsiteY10" fmla="*/ 23063 h 180613"/>
                <a:gd name="connsiteX11" fmla="*/ 131570 w 138933"/>
                <a:gd name="connsiteY11" fmla="*/ 23063 h 180613"/>
                <a:gd name="connsiteX12" fmla="*/ 129069 w 138933"/>
                <a:gd name="connsiteY12" fmla="*/ 25564 h 180613"/>
                <a:gd name="connsiteX13" fmla="*/ 126429 w 138933"/>
                <a:gd name="connsiteY13" fmla="*/ 30704 h 180613"/>
                <a:gd name="connsiteX14" fmla="*/ 129069 w 138933"/>
                <a:gd name="connsiteY14" fmla="*/ 33344 h 180613"/>
                <a:gd name="connsiteX15" fmla="*/ 123928 w 138933"/>
                <a:gd name="connsiteY15" fmla="*/ 33344 h 180613"/>
                <a:gd name="connsiteX16" fmla="*/ 121289 w 138933"/>
                <a:gd name="connsiteY16" fmla="*/ 35845 h 180613"/>
                <a:gd name="connsiteX17" fmla="*/ 121289 w 138933"/>
                <a:gd name="connsiteY17" fmla="*/ 38485 h 180613"/>
                <a:gd name="connsiteX18" fmla="*/ 123928 w 138933"/>
                <a:gd name="connsiteY18" fmla="*/ 38485 h 180613"/>
                <a:gd name="connsiteX19" fmla="*/ 121289 w 138933"/>
                <a:gd name="connsiteY19" fmla="*/ 40985 h 180613"/>
                <a:gd name="connsiteX20" fmla="*/ 121289 w 138933"/>
                <a:gd name="connsiteY20" fmla="*/ 43486 h 180613"/>
                <a:gd name="connsiteX21" fmla="*/ 123928 w 138933"/>
                <a:gd name="connsiteY21" fmla="*/ 43486 h 180613"/>
                <a:gd name="connsiteX22" fmla="*/ 118649 w 138933"/>
                <a:gd name="connsiteY22" fmla="*/ 48627 h 180613"/>
                <a:gd name="connsiteX23" fmla="*/ 118649 w 138933"/>
                <a:gd name="connsiteY23" fmla="*/ 53767 h 180613"/>
                <a:gd name="connsiteX24" fmla="*/ 121289 w 138933"/>
                <a:gd name="connsiteY24" fmla="*/ 56407 h 180613"/>
                <a:gd name="connsiteX25" fmla="*/ 121289 w 138933"/>
                <a:gd name="connsiteY25" fmla="*/ 61547 h 180613"/>
                <a:gd name="connsiteX26" fmla="*/ 121289 w 138933"/>
                <a:gd name="connsiteY26" fmla="*/ 64187 h 180613"/>
                <a:gd name="connsiteX27" fmla="*/ 118649 w 138933"/>
                <a:gd name="connsiteY27" fmla="*/ 64187 h 180613"/>
                <a:gd name="connsiteX28" fmla="*/ 113508 w 138933"/>
                <a:gd name="connsiteY28" fmla="*/ 64187 h 180613"/>
                <a:gd name="connsiteX29" fmla="*/ 113508 w 138933"/>
                <a:gd name="connsiteY29" fmla="*/ 61547 h 180613"/>
                <a:gd name="connsiteX30" fmla="*/ 111008 w 138933"/>
                <a:gd name="connsiteY30" fmla="*/ 64187 h 180613"/>
                <a:gd name="connsiteX31" fmla="*/ 111008 w 138933"/>
                <a:gd name="connsiteY31" fmla="*/ 66688 h 180613"/>
                <a:gd name="connsiteX32" fmla="*/ 108368 w 138933"/>
                <a:gd name="connsiteY32" fmla="*/ 66688 h 180613"/>
                <a:gd name="connsiteX33" fmla="*/ 98087 w 138933"/>
                <a:gd name="connsiteY33" fmla="*/ 76969 h 180613"/>
                <a:gd name="connsiteX34" fmla="*/ 95447 w 138933"/>
                <a:gd name="connsiteY34" fmla="*/ 76969 h 180613"/>
                <a:gd name="connsiteX35" fmla="*/ 95447 w 138933"/>
                <a:gd name="connsiteY35" fmla="*/ 82110 h 180613"/>
                <a:gd name="connsiteX36" fmla="*/ 95447 w 138933"/>
                <a:gd name="connsiteY36" fmla="*/ 87250 h 180613"/>
                <a:gd name="connsiteX37" fmla="*/ 90307 w 138933"/>
                <a:gd name="connsiteY37" fmla="*/ 87250 h 180613"/>
                <a:gd name="connsiteX38" fmla="*/ 87806 w 138933"/>
                <a:gd name="connsiteY38" fmla="*/ 89751 h 180613"/>
                <a:gd name="connsiteX39" fmla="*/ 90307 w 138933"/>
                <a:gd name="connsiteY39" fmla="*/ 92390 h 180613"/>
                <a:gd name="connsiteX40" fmla="*/ 87806 w 138933"/>
                <a:gd name="connsiteY40" fmla="*/ 92390 h 180613"/>
                <a:gd name="connsiteX41" fmla="*/ 85166 w 138933"/>
                <a:gd name="connsiteY41" fmla="*/ 94891 h 180613"/>
                <a:gd name="connsiteX42" fmla="*/ 82665 w 138933"/>
                <a:gd name="connsiteY42" fmla="*/ 92390 h 180613"/>
                <a:gd name="connsiteX43" fmla="*/ 72245 w 138933"/>
                <a:gd name="connsiteY43" fmla="*/ 92390 h 180613"/>
                <a:gd name="connsiteX44" fmla="*/ 72245 w 138933"/>
                <a:gd name="connsiteY44" fmla="*/ 94891 h 180613"/>
                <a:gd name="connsiteX45" fmla="*/ 67105 w 138933"/>
                <a:gd name="connsiteY45" fmla="*/ 94891 h 180613"/>
                <a:gd name="connsiteX46" fmla="*/ 67105 w 138933"/>
                <a:gd name="connsiteY46" fmla="*/ 92390 h 180613"/>
                <a:gd name="connsiteX47" fmla="*/ 64465 w 138933"/>
                <a:gd name="connsiteY47" fmla="*/ 92390 h 180613"/>
                <a:gd name="connsiteX48" fmla="*/ 64465 w 138933"/>
                <a:gd name="connsiteY48" fmla="*/ 89751 h 180613"/>
                <a:gd name="connsiteX49" fmla="*/ 61964 w 138933"/>
                <a:gd name="connsiteY49" fmla="*/ 87250 h 180613"/>
                <a:gd name="connsiteX50" fmla="*/ 61964 w 138933"/>
                <a:gd name="connsiteY50" fmla="*/ 82110 h 180613"/>
                <a:gd name="connsiteX51" fmla="*/ 56824 w 138933"/>
                <a:gd name="connsiteY51" fmla="*/ 82110 h 180613"/>
                <a:gd name="connsiteX52" fmla="*/ 54184 w 138933"/>
                <a:gd name="connsiteY52" fmla="*/ 82110 h 180613"/>
                <a:gd name="connsiteX53" fmla="*/ 51544 w 138933"/>
                <a:gd name="connsiteY53" fmla="*/ 87250 h 180613"/>
                <a:gd name="connsiteX54" fmla="*/ 49043 w 138933"/>
                <a:gd name="connsiteY54" fmla="*/ 87250 h 180613"/>
                <a:gd name="connsiteX55" fmla="*/ 46404 w 138933"/>
                <a:gd name="connsiteY55" fmla="*/ 89751 h 180613"/>
                <a:gd name="connsiteX56" fmla="*/ 46404 w 138933"/>
                <a:gd name="connsiteY56" fmla="*/ 92390 h 180613"/>
                <a:gd name="connsiteX57" fmla="*/ 43903 w 138933"/>
                <a:gd name="connsiteY57" fmla="*/ 92390 h 180613"/>
                <a:gd name="connsiteX58" fmla="*/ 43903 w 138933"/>
                <a:gd name="connsiteY58" fmla="*/ 94891 h 180613"/>
                <a:gd name="connsiteX59" fmla="*/ 41263 w 138933"/>
                <a:gd name="connsiteY59" fmla="*/ 94891 h 180613"/>
                <a:gd name="connsiteX60" fmla="*/ 38762 w 138933"/>
                <a:gd name="connsiteY60" fmla="*/ 97531 h 180613"/>
                <a:gd name="connsiteX61" fmla="*/ 38762 w 138933"/>
                <a:gd name="connsiteY61" fmla="*/ 102672 h 180613"/>
                <a:gd name="connsiteX62" fmla="*/ 36123 w 138933"/>
                <a:gd name="connsiteY62" fmla="*/ 102672 h 180613"/>
                <a:gd name="connsiteX63" fmla="*/ 30982 w 138933"/>
                <a:gd name="connsiteY63" fmla="*/ 107812 h 180613"/>
                <a:gd name="connsiteX64" fmla="*/ 28481 w 138933"/>
                <a:gd name="connsiteY64" fmla="*/ 107812 h 180613"/>
                <a:gd name="connsiteX65" fmla="*/ 28481 w 138933"/>
                <a:gd name="connsiteY65" fmla="*/ 110313 h 180613"/>
                <a:gd name="connsiteX66" fmla="*/ 25842 w 138933"/>
                <a:gd name="connsiteY66" fmla="*/ 110313 h 180613"/>
                <a:gd name="connsiteX67" fmla="*/ 20701 w 138933"/>
                <a:gd name="connsiteY67" fmla="*/ 115453 h 180613"/>
                <a:gd name="connsiteX68" fmla="*/ 20701 w 138933"/>
                <a:gd name="connsiteY68" fmla="*/ 117954 h 180613"/>
                <a:gd name="connsiteX69" fmla="*/ 18061 w 138933"/>
                <a:gd name="connsiteY69" fmla="*/ 117954 h 180613"/>
                <a:gd name="connsiteX70" fmla="*/ 18061 w 138933"/>
                <a:gd name="connsiteY70" fmla="*/ 123095 h 180613"/>
                <a:gd name="connsiteX71" fmla="*/ 12921 w 138933"/>
                <a:gd name="connsiteY71" fmla="*/ 128235 h 180613"/>
                <a:gd name="connsiteX72" fmla="*/ 10281 w 138933"/>
                <a:gd name="connsiteY72" fmla="*/ 130875 h 180613"/>
                <a:gd name="connsiteX73" fmla="*/ 7780 w 138933"/>
                <a:gd name="connsiteY73" fmla="*/ 130875 h 180613"/>
                <a:gd name="connsiteX74" fmla="*/ 5141 w 138933"/>
                <a:gd name="connsiteY74" fmla="*/ 133376 h 180613"/>
                <a:gd name="connsiteX75" fmla="*/ 2640 w 138933"/>
                <a:gd name="connsiteY75" fmla="*/ 133376 h 180613"/>
                <a:gd name="connsiteX76" fmla="*/ 0 w 138933"/>
                <a:gd name="connsiteY76" fmla="*/ 136015 h 180613"/>
                <a:gd name="connsiteX77" fmla="*/ 2640 w 138933"/>
                <a:gd name="connsiteY77" fmla="*/ 136015 h 180613"/>
                <a:gd name="connsiteX78" fmla="*/ 2640 w 138933"/>
                <a:gd name="connsiteY78" fmla="*/ 141156 h 180613"/>
                <a:gd name="connsiteX79" fmla="*/ 5141 w 138933"/>
                <a:gd name="connsiteY79" fmla="*/ 141156 h 180613"/>
                <a:gd name="connsiteX80" fmla="*/ 5141 w 138933"/>
                <a:gd name="connsiteY80" fmla="*/ 143657 h 180613"/>
                <a:gd name="connsiteX81" fmla="*/ 7780 w 138933"/>
                <a:gd name="connsiteY81" fmla="*/ 143657 h 180613"/>
                <a:gd name="connsiteX82" fmla="*/ 5141 w 138933"/>
                <a:gd name="connsiteY82" fmla="*/ 146297 h 180613"/>
                <a:gd name="connsiteX83" fmla="*/ 5141 w 138933"/>
                <a:gd name="connsiteY83" fmla="*/ 148797 h 180613"/>
                <a:gd name="connsiteX84" fmla="*/ 10281 w 138933"/>
                <a:gd name="connsiteY84" fmla="*/ 148797 h 180613"/>
                <a:gd name="connsiteX85" fmla="*/ 10281 w 138933"/>
                <a:gd name="connsiteY85" fmla="*/ 151437 h 180613"/>
                <a:gd name="connsiteX86" fmla="*/ 7780 w 138933"/>
                <a:gd name="connsiteY86" fmla="*/ 151437 h 180613"/>
                <a:gd name="connsiteX87" fmla="*/ 10281 w 138933"/>
                <a:gd name="connsiteY87" fmla="*/ 151437 h 180613"/>
                <a:gd name="connsiteX88" fmla="*/ 7780 w 138933"/>
                <a:gd name="connsiteY88" fmla="*/ 153938 h 180613"/>
                <a:gd name="connsiteX89" fmla="*/ 10281 w 138933"/>
                <a:gd name="connsiteY89" fmla="*/ 153938 h 180613"/>
                <a:gd name="connsiteX90" fmla="*/ 10281 w 138933"/>
                <a:gd name="connsiteY90" fmla="*/ 159078 h 180613"/>
                <a:gd name="connsiteX91" fmla="*/ 12921 w 138933"/>
                <a:gd name="connsiteY91" fmla="*/ 156439 h 180613"/>
                <a:gd name="connsiteX92" fmla="*/ 15561 w 138933"/>
                <a:gd name="connsiteY92" fmla="*/ 159078 h 180613"/>
                <a:gd name="connsiteX93" fmla="*/ 12921 w 138933"/>
                <a:gd name="connsiteY93" fmla="*/ 161579 h 180613"/>
                <a:gd name="connsiteX94" fmla="*/ 15561 w 138933"/>
                <a:gd name="connsiteY94" fmla="*/ 161579 h 180613"/>
                <a:gd name="connsiteX95" fmla="*/ 15561 w 138933"/>
                <a:gd name="connsiteY95" fmla="*/ 166720 h 180613"/>
                <a:gd name="connsiteX96" fmla="*/ 12921 w 138933"/>
                <a:gd name="connsiteY96" fmla="*/ 166720 h 180613"/>
                <a:gd name="connsiteX97" fmla="*/ 12921 w 138933"/>
                <a:gd name="connsiteY97" fmla="*/ 171860 h 180613"/>
                <a:gd name="connsiteX98" fmla="*/ 10281 w 138933"/>
                <a:gd name="connsiteY98" fmla="*/ 177140 h 180613"/>
                <a:gd name="connsiteX99" fmla="*/ 10281 w 138933"/>
                <a:gd name="connsiteY99" fmla="*/ 182141 h 18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180613">
                  <a:moveTo>
                    <a:pt x="146991" y="0"/>
                  </a:moveTo>
                  <a:lnTo>
                    <a:pt x="149770" y="0"/>
                  </a:lnTo>
                  <a:lnTo>
                    <a:pt x="149770" y="5002"/>
                  </a:lnTo>
                  <a:lnTo>
                    <a:pt x="146991" y="5002"/>
                  </a:lnTo>
                  <a:lnTo>
                    <a:pt x="146991" y="7641"/>
                  </a:lnTo>
                  <a:lnTo>
                    <a:pt x="144490" y="10142"/>
                  </a:lnTo>
                  <a:lnTo>
                    <a:pt x="141851" y="10142"/>
                  </a:lnTo>
                  <a:lnTo>
                    <a:pt x="141851" y="12782"/>
                  </a:lnTo>
                  <a:lnTo>
                    <a:pt x="136710" y="17922"/>
                  </a:lnTo>
                  <a:lnTo>
                    <a:pt x="136710" y="20423"/>
                  </a:lnTo>
                  <a:lnTo>
                    <a:pt x="134209" y="23063"/>
                  </a:lnTo>
                  <a:lnTo>
                    <a:pt x="131570" y="23063"/>
                  </a:lnTo>
                  <a:lnTo>
                    <a:pt x="129069" y="25564"/>
                  </a:lnTo>
                  <a:lnTo>
                    <a:pt x="126429" y="30704"/>
                  </a:lnTo>
                  <a:lnTo>
                    <a:pt x="129069" y="33344"/>
                  </a:lnTo>
                  <a:lnTo>
                    <a:pt x="123928" y="33344"/>
                  </a:lnTo>
                  <a:lnTo>
                    <a:pt x="121289" y="35845"/>
                  </a:lnTo>
                  <a:lnTo>
                    <a:pt x="121289" y="38485"/>
                  </a:lnTo>
                  <a:lnTo>
                    <a:pt x="123928" y="38485"/>
                  </a:lnTo>
                  <a:lnTo>
                    <a:pt x="121289" y="40985"/>
                  </a:lnTo>
                  <a:lnTo>
                    <a:pt x="121289" y="43486"/>
                  </a:lnTo>
                  <a:lnTo>
                    <a:pt x="123928" y="43486"/>
                  </a:lnTo>
                  <a:lnTo>
                    <a:pt x="118649" y="48627"/>
                  </a:lnTo>
                  <a:lnTo>
                    <a:pt x="118649" y="53767"/>
                  </a:lnTo>
                  <a:lnTo>
                    <a:pt x="121289" y="56407"/>
                  </a:lnTo>
                  <a:lnTo>
                    <a:pt x="121289" y="61547"/>
                  </a:lnTo>
                  <a:lnTo>
                    <a:pt x="121289" y="64187"/>
                  </a:lnTo>
                  <a:lnTo>
                    <a:pt x="118649" y="64187"/>
                  </a:lnTo>
                  <a:lnTo>
                    <a:pt x="113508" y="64187"/>
                  </a:lnTo>
                  <a:lnTo>
                    <a:pt x="113508" y="61547"/>
                  </a:lnTo>
                  <a:lnTo>
                    <a:pt x="111008" y="64187"/>
                  </a:lnTo>
                  <a:lnTo>
                    <a:pt x="111008" y="66688"/>
                  </a:lnTo>
                  <a:lnTo>
                    <a:pt x="108368" y="66688"/>
                  </a:lnTo>
                  <a:lnTo>
                    <a:pt x="98087" y="76969"/>
                  </a:lnTo>
                  <a:lnTo>
                    <a:pt x="95447" y="76969"/>
                  </a:lnTo>
                  <a:lnTo>
                    <a:pt x="95447" y="82110"/>
                  </a:lnTo>
                  <a:lnTo>
                    <a:pt x="95447" y="87250"/>
                  </a:lnTo>
                  <a:lnTo>
                    <a:pt x="90307" y="87250"/>
                  </a:lnTo>
                  <a:lnTo>
                    <a:pt x="87806" y="89751"/>
                  </a:lnTo>
                  <a:lnTo>
                    <a:pt x="90307" y="92390"/>
                  </a:lnTo>
                  <a:lnTo>
                    <a:pt x="87806" y="92390"/>
                  </a:lnTo>
                  <a:lnTo>
                    <a:pt x="85166" y="94891"/>
                  </a:lnTo>
                  <a:lnTo>
                    <a:pt x="82665" y="92390"/>
                  </a:lnTo>
                  <a:lnTo>
                    <a:pt x="72245" y="92390"/>
                  </a:lnTo>
                  <a:lnTo>
                    <a:pt x="72245" y="94891"/>
                  </a:lnTo>
                  <a:lnTo>
                    <a:pt x="67105" y="94891"/>
                  </a:lnTo>
                  <a:lnTo>
                    <a:pt x="67105" y="92390"/>
                  </a:lnTo>
                  <a:lnTo>
                    <a:pt x="64465" y="92390"/>
                  </a:lnTo>
                  <a:lnTo>
                    <a:pt x="64465" y="89751"/>
                  </a:lnTo>
                  <a:lnTo>
                    <a:pt x="61964" y="87250"/>
                  </a:lnTo>
                  <a:lnTo>
                    <a:pt x="61964" y="82110"/>
                  </a:lnTo>
                  <a:lnTo>
                    <a:pt x="56824" y="82110"/>
                  </a:lnTo>
                  <a:lnTo>
                    <a:pt x="54184" y="82110"/>
                  </a:lnTo>
                  <a:lnTo>
                    <a:pt x="51544" y="87250"/>
                  </a:lnTo>
                  <a:lnTo>
                    <a:pt x="49043" y="87250"/>
                  </a:lnTo>
                  <a:lnTo>
                    <a:pt x="46404" y="89751"/>
                  </a:lnTo>
                  <a:lnTo>
                    <a:pt x="46404" y="92390"/>
                  </a:lnTo>
                  <a:lnTo>
                    <a:pt x="43903" y="92390"/>
                  </a:lnTo>
                  <a:lnTo>
                    <a:pt x="43903" y="94891"/>
                  </a:lnTo>
                  <a:lnTo>
                    <a:pt x="41263" y="94891"/>
                  </a:lnTo>
                  <a:lnTo>
                    <a:pt x="38762" y="97531"/>
                  </a:lnTo>
                  <a:lnTo>
                    <a:pt x="38762" y="102672"/>
                  </a:lnTo>
                  <a:lnTo>
                    <a:pt x="36123" y="102672"/>
                  </a:lnTo>
                  <a:lnTo>
                    <a:pt x="30982" y="107812"/>
                  </a:lnTo>
                  <a:lnTo>
                    <a:pt x="28481" y="107812"/>
                  </a:lnTo>
                  <a:lnTo>
                    <a:pt x="28481" y="110313"/>
                  </a:lnTo>
                  <a:lnTo>
                    <a:pt x="25842" y="110313"/>
                  </a:lnTo>
                  <a:lnTo>
                    <a:pt x="20701" y="115453"/>
                  </a:lnTo>
                  <a:lnTo>
                    <a:pt x="20701" y="117954"/>
                  </a:lnTo>
                  <a:lnTo>
                    <a:pt x="18061" y="117954"/>
                  </a:lnTo>
                  <a:lnTo>
                    <a:pt x="18061" y="123095"/>
                  </a:lnTo>
                  <a:lnTo>
                    <a:pt x="12921" y="128235"/>
                  </a:lnTo>
                  <a:lnTo>
                    <a:pt x="10281" y="130875"/>
                  </a:lnTo>
                  <a:lnTo>
                    <a:pt x="7780" y="130875"/>
                  </a:lnTo>
                  <a:lnTo>
                    <a:pt x="5141" y="133376"/>
                  </a:lnTo>
                  <a:lnTo>
                    <a:pt x="2640" y="133376"/>
                  </a:lnTo>
                  <a:lnTo>
                    <a:pt x="0" y="136015"/>
                  </a:lnTo>
                  <a:lnTo>
                    <a:pt x="2640" y="136015"/>
                  </a:lnTo>
                  <a:lnTo>
                    <a:pt x="2640" y="141156"/>
                  </a:lnTo>
                  <a:lnTo>
                    <a:pt x="5141" y="141156"/>
                  </a:lnTo>
                  <a:lnTo>
                    <a:pt x="5141" y="143657"/>
                  </a:lnTo>
                  <a:lnTo>
                    <a:pt x="7780" y="143657"/>
                  </a:lnTo>
                  <a:lnTo>
                    <a:pt x="5141" y="146297"/>
                  </a:lnTo>
                  <a:lnTo>
                    <a:pt x="5141" y="148797"/>
                  </a:lnTo>
                  <a:lnTo>
                    <a:pt x="10281" y="148797"/>
                  </a:lnTo>
                  <a:lnTo>
                    <a:pt x="10281" y="151437"/>
                  </a:lnTo>
                  <a:lnTo>
                    <a:pt x="7780" y="151437"/>
                  </a:lnTo>
                  <a:lnTo>
                    <a:pt x="10281" y="151437"/>
                  </a:lnTo>
                  <a:lnTo>
                    <a:pt x="7780" y="153938"/>
                  </a:lnTo>
                  <a:lnTo>
                    <a:pt x="10281" y="153938"/>
                  </a:lnTo>
                  <a:lnTo>
                    <a:pt x="10281" y="159078"/>
                  </a:lnTo>
                  <a:lnTo>
                    <a:pt x="12921" y="156439"/>
                  </a:lnTo>
                  <a:lnTo>
                    <a:pt x="15561" y="159078"/>
                  </a:lnTo>
                  <a:lnTo>
                    <a:pt x="12921" y="161579"/>
                  </a:lnTo>
                  <a:lnTo>
                    <a:pt x="15561" y="161579"/>
                  </a:lnTo>
                  <a:lnTo>
                    <a:pt x="15561" y="166720"/>
                  </a:lnTo>
                  <a:lnTo>
                    <a:pt x="12921" y="166720"/>
                  </a:lnTo>
                  <a:lnTo>
                    <a:pt x="12921" y="171860"/>
                  </a:lnTo>
                  <a:lnTo>
                    <a:pt x="10281" y="177140"/>
                  </a:lnTo>
                  <a:lnTo>
                    <a:pt x="10281" y="1821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B0F1C74-AECA-4467-AB16-4CB557BC9646}"/>
                </a:ext>
              </a:extLst>
            </p:cNvPr>
            <p:cNvSpPr/>
            <p:nvPr/>
          </p:nvSpPr>
          <p:spPr>
            <a:xfrm>
              <a:off x="7315472" y="3936680"/>
              <a:ext cx="13893" cy="13893"/>
            </a:xfrm>
            <a:custGeom>
              <a:avLst/>
              <a:gdLst>
                <a:gd name="connsiteX0" fmla="*/ 10281 w 0"/>
                <a:gd name="connsiteY0" fmla="*/ 0 h 0"/>
                <a:gd name="connsiteX1" fmla="*/ 5141 w 0"/>
                <a:gd name="connsiteY1" fmla="*/ 5140 h 0"/>
                <a:gd name="connsiteX2" fmla="*/ 5141 w 0"/>
                <a:gd name="connsiteY2" fmla="*/ 7919 h 0"/>
                <a:gd name="connsiteX3" fmla="*/ 2640 w 0"/>
                <a:gd name="connsiteY3" fmla="*/ 5140 h 0"/>
                <a:gd name="connsiteX4" fmla="*/ 0 w 0"/>
                <a:gd name="connsiteY4" fmla="*/ 7919 h 0"/>
                <a:gd name="connsiteX5" fmla="*/ 0 w 0"/>
                <a:gd name="connsiteY5" fmla="*/ 104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10281" y="0"/>
                  </a:moveTo>
                  <a:lnTo>
                    <a:pt x="5141" y="5140"/>
                  </a:lnTo>
                  <a:lnTo>
                    <a:pt x="5141" y="7919"/>
                  </a:lnTo>
                  <a:lnTo>
                    <a:pt x="2640" y="5140"/>
                  </a:lnTo>
                  <a:lnTo>
                    <a:pt x="0" y="7919"/>
                  </a:lnTo>
                  <a:lnTo>
                    <a:pt x="0" y="1042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CF742368-DB76-420E-A04F-322A30E7DEB0}"/>
                </a:ext>
              </a:extLst>
            </p:cNvPr>
            <p:cNvSpPr/>
            <p:nvPr/>
          </p:nvSpPr>
          <p:spPr>
            <a:xfrm>
              <a:off x="7196684" y="3800665"/>
              <a:ext cx="111146" cy="138933"/>
            </a:xfrm>
            <a:custGeom>
              <a:avLst/>
              <a:gdLst>
                <a:gd name="connsiteX0" fmla="*/ 118788 w 111146"/>
                <a:gd name="connsiteY0" fmla="*/ 146436 h 138933"/>
                <a:gd name="connsiteX1" fmla="*/ 116287 w 111146"/>
                <a:gd name="connsiteY1" fmla="*/ 146436 h 138933"/>
                <a:gd name="connsiteX2" fmla="*/ 113647 w 111146"/>
                <a:gd name="connsiteY2" fmla="*/ 141156 h 138933"/>
                <a:gd name="connsiteX3" fmla="*/ 108368 w 111146"/>
                <a:gd name="connsiteY3" fmla="*/ 136016 h 138933"/>
                <a:gd name="connsiteX4" fmla="*/ 103227 w 111146"/>
                <a:gd name="connsiteY4" fmla="*/ 136016 h 138933"/>
                <a:gd name="connsiteX5" fmla="*/ 100588 w 111146"/>
                <a:gd name="connsiteY5" fmla="*/ 136016 h 138933"/>
                <a:gd name="connsiteX6" fmla="*/ 98087 w 111146"/>
                <a:gd name="connsiteY6" fmla="*/ 138655 h 138933"/>
                <a:gd name="connsiteX7" fmla="*/ 100588 w 111146"/>
                <a:gd name="connsiteY7" fmla="*/ 138655 h 138933"/>
                <a:gd name="connsiteX8" fmla="*/ 98087 w 111146"/>
                <a:gd name="connsiteY8" fmla="*/ 138655 h 138933"/>
                <a:gd name="connsiteX9" fmla="*/ 95447 w 111146"/>
                <a:gd name="connsiteY9" fmla="*/ 141156 h 138933"/>
                <a:gd name="connsiteX10" fmla="*/ 87667 w 111146"/>
                <a:gd name="connsiteY10" fmla="*/ 141156 h 138933"/>
                <a:gd name="connsiteX11" fmla="*/ 90307 w 111146"/>
                <a:gd name="connsiteY11" fmla="*/ 131014 h 138933"/>
                <a:gd name="connsiteX12" fmla="*/ 87667 w 111146"/>
                <a:gd name="connsiteY12" fmla="*/ 123234 h 138933"/>
                <a:gd name="connsiteX13" fmla="*/ 85166 w 111146"/>
                <a:gd name="connsiteY13" fmla="*/ 120594 h 138933"/>
                <a:gd name="connsiteX14" fmla="*/ 77386 w 111146"/>
                <a:gd name="connsiteY14" fmla="*/ 112953 h 138933"/>
                <a:gd name="connsiteX15" fmla="*/ 74885 w 111146"/>
                <a:gd name="connsiteY15" fmla="*/ 107812 h 138933"/>
                <a:gd name="connsiteX16" fmla="*/ 69744 w 111146"/>
                <a:gd name="connsiteY16" fmla="*/ 105311 h 138933"/>
                <a:gd name="connsiteX17" fmla="*/ 67105 w 111146"/>
                <a:gd name="connsiteY17" fmla="*/ 102672 h 138933"/>
                <a:gd name="connsiteX18" fmla="*/ 67105 w 111146"/>
                <a:gd name="connsiteY18" fmla="*/ 100171 h 138933"/>
                <a:gd name="connsiteX19" fmla="*/ 61964 w 111146"/>
                <a:gd name="connsiteY19" fmla="*/ 97531 h 138933"/>
                <a:gd name="connsiteX20" fmla="*/ 61964 w 111146"/>
                <a:gd name="connsiteY20" fmla="*/ 92391 h 138933"/>
                <a:gd name="connsiteX21" fmla="*/ 61964 w 111146"/>
                <a:gd name="connsiteY21" fmla="*/ 82110 h 138933"/>
                <a:gd name="connsiteX22" fmla="*/ 64465 w 111146"/>
                <a:gd name="connsiteY22" fmla="*/ 79609 h 138933"/>
                <a:gd name="connsiteX23" fmla="*/ 64465 w 111146"/>
                <a:gd name="connsiteY23" fmla="*/ 74468 h 138933"/>
                <a:gd name="connsiteX24" fmla="*/ 64465 w 111146"/>
                <a:gd name="connsiteY24" fmla="*/ 71829 h 138933"/>
                <a:gd name="connsiteX25" fmla="*/ 67105 w 111146"/>
                <a:gd name="connsiteY25" fmla="*/ 69328 h 138933"/>
                <a:gd name="connsiteX26" fmla="*/ 64465 w 111146"/>
                <a:gd name="connsiteY26" fmla="*/ 69328 h 138933"/>
                <a:gd name="connsiteX27" fmla="*/ 67105 w 111146"/>
                <a:gd name="connsiteY27" fmla="*/ 69328 h 138933"/>
                <a:gd name="connsiteX28" fmla="*/ 67105 w 111146"/>
                <a:gd name="connsiteY28" fmla="*/ 66688 h 138933"/>
                <a:gd name="connsiteX29" fmla="*/ 64465 w 111146"/>
                <a:gd name="connsiteY29" fmla="*/ 64187 h 138933"/>
                <a:gd name="connsiteX30" fmla="*/ 67105 w 111146"/>
                <a:gd name="connsiteY30" fmla="*/ 64187 h 138933"/>
                <a:gd name="connsiteX31" fmla="*/ 67105 w 111146"/>
                <a:gd name="connsiteY31" fmla="*/ 61686 h 138933"/>
                <a:gd name="connsiteX32" fmla="*/ 61964 w 111146"/>
                <a:gd name="connsiteY32" fmla="*/ 61686 h 138933"/>
                <a:gd name="connsiteX33" fmla="*/ 61964 w 111146"/>
                <a:gd name="connsiteY33" fmla="*/ 56546 h 138933"/>
                <a:gd name="connsiteX34" fmla="*/ 61964 w 111146"/>
                <a:gd name="connsiteY34" fmla="*/ 53906 h 138933"/>
                <a:gd name="connsiteX35" fmla="*/ 59324 w 111146"/>
                <a:gd name="connsiteY35" fmla="*/ 53906 h 138933"/>
                <a:gd name="connsiteX36" fmla="*/ 56824 w 111146"/>
                <a:gd name="connsiteY36" fmla="*/ 56546 h 138933"/>
                <a:gd name="connsiteX37" fmla="*/ 54184 w 111146"/>
                <a:gd name="connsiteY37" fmla="*/ 53906 h 138933"/>
                <a:gd name="connsiteX38" fmla="*/ 49043 w 111146"/>
                <a:gd name="connsiteY38" fmla="*/ 53906 h 138933"/>
                <a:gd name="connsiteX39" fmla="*/ 49043 w 111146"/>
                <a:gd name="connsiteY39" fmla="*/ 56546 h 138933"/>
                <a:gd name="connsiteX40" fmla="*/ 43903 w 111146"/>
                <a:gd name="connsiteY40" fmla="*/ 56546 h 138933"/>
                <a:gd name="connsiteX41" fmla="*/ 43903 w 111146"/>
                <a:gd name="connsiteY41" fmla="*/ 53906 h 138933"/>
                <a:gd name="connsiteX42" fmla="*/ 41263 w 111146"/>
                <a:gd name="connsiteY42" fmla="*/ 53906 h 138933"/>
                <a:gd name="connsiteX43" fmla="*/ 41263 w 111146"/>
                <a:gd name="connsiteY43" fmla="*/ 51405 h 138933"/>
                <a:gd name="connsiteX44" fmla="*/ 38762 w 111146"/>
                <a:gd name="connsiteY44" fmla="*/ 51405 h 138933"/>
                <a:gd name="connsiteX45" fmla="*/ 38762 w 111146"/>
                <a:gd name="connsiteY45" fmla="*/ 48766 h 138933"/>
                <a:gd name="connsiteX46" fmla="*/ 36123 w 111146"/>
                <a:gd name="connsiteY46" fmla="*/ 46265 h 138933"/>
                <a:gd name="connsiteX47" fmla="*/ 36123 w 111146"/>
                <a:gd name="connsiteY47" fmla="*/ 43625 h 138933"/>
                <a:gd name="connsiteX48" fmla="*/ 33622 w 111146"/>
                <a:gd name="connsiteY48" fmla="*/ 43625 h 138933"/>
                <a:gd name="connsiteX49" fmla="*/ 33622 w 111146"/>
                <a:gd name="connsiteY49" fmla="*/ 38485 h 138933"/>
                <a:gd name="connsiteX50" fmla="*/ 28481 w 111146"/>
                <a:gd name="connsiteY50" fmla="*/ 38485 h 138933"/>
                <a:gd name="connsiteX51" fmla="*/ 28481 w 111146"/>
                <a:gd name="connsiteY51" fmla="*/ 35984 h 138933"/>
                <a:gd name="connsiteX52" fmla="*/ 25842 w 111146"/>
                <a:gd name="connsiteY52" fmla="*/ 38485 h 138933"/>
                <a:gd name="connsiteX53" fmla="*/ 20701 w 111146"/>
                <a:gd name="connsiteY53" fmla="*/ 35984 h 138933"/>
                <a:gd name="connsiteX54" fmla="*/ 18061 w 111146"/>
                <a:gd name="connsiteY54" fmla="*/ 35984 h 138933"/>
                <a:gd name="connsiteX55" fmla="*/ 12921 w 111146"/>
                <a:gd name="connsiteY55" fmla="*/ 33344 h 138933"/>
                <a:gd name="connsiteX56" fmla="*/ 12921 w 111146"/>
                <a:gd name="connsiteY56" fmla="*/ 28203 h 138933"/>
                <a:gd name="connsiteX57" fmla="*/ 12921 w 111146"/>
                <a:gd name="connsiteY57" fmla="*/ 25703 h 138933"/>
                <a:gd name="connsiteX58" fmla="*/ 15561 w 111146"/>
                <a:gd name="connsiteY58" fmla="*/ 25703 h 138933"/>
                <a:gd name="connsiteX59" fmla="*/ 15561 w 111146"/>
                <a:gd name="connsiteY59" fmla="*/ 20562 h 138933"/>
                <a:gd name="connsiteX60" fmla="*/ 15561 w 111146"/>
                <a:gd name="connsiteY60" fmla="*/ 18061 h 138933"/>
                <a:gd name="connsiteX61" fmla="*/ 18061 w 111146"/>
                <a:gd name="connsiteY61" fmla="*/ 18061 h 138933"/>
                <a:gd name="connsiteX62" fmla="*/ 18061 w 111146"/>
                <a:gd name="connsiteY62" fmla="*/ 15422 h 138933"/>
                <a:gd name="connsiteX63" fmla="*/ 20701 w 111146"/>
                <a:gd name="connsiteY63" fmla="*/ 10281 h 138933"/>
                <a:gd name="connsiteX64" fmla="*/ 20701 w 111146"/>
                <a:gd name="connsiteY64" fmla="*/ 7641 h 138933"/>
                <a:gd name="connsiteX65" fmla="*/ 15561 w 111146"/>
                <a:gd name="connsiteY65" fmla="*/ 7641 h 138933"/>
                <a:gd name="connsiteX66" fmla="*/ 12921 w 111146"/>
                <a:gd name="connsiteY66" fmla="*/ 7641 h 138933"/>
                <a:gd name="connsiteX67" fmla="*/ 10281 w 111146"/>
                <a:gd name="connsiteY67" fmla="*/ 5141 h 138933"/>
                <a:gd name="connsiteX68" fmla="*/ 7780 w 111146"/>
                <a:gd name="connsiteY68" fmla="*/ 0 h 138933"/>
                <a:gd name="connsiteX69" fmla="*/ 7780 w 111146"/>
                <a:gd name="connsiteY69" fmla="*/ 2501 h 138933"/>
                <a:gd name="connsiteX70" fmla="*/ 5141 w 111146"/>
                <a:gd name="connsiteY70" fmla="*/ 2501 h 138933"/>
                <a:gd name="connsiteX71" fmla="*/ 0 w 111146"/>
                <a:gd name="connsiteY71" fmla="*/ 0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11146" h="138933">
                  <a:moveTo>
                    <a:pt x="118788" y="146436"/>
                  </a:moveTo>
                  <a:lnTo>
                    <a:pt x="116287" y="146436"/>
                  </a:lnTo>
                  <a:lnTo>
                    <a:pt x="113647" y="141156"/>
                  </a:lnTo>
                  <a:lnTo>
                    <a:pt x="108368" y="136016"/>
                  </a:lnTo>
                  <a:lnTo>
                    <a:pt x="103227" y="136016"/>
                  </a:lnTo>
                  <a:lnTo>
                    <a:pt x="100588" y="136016"/>
                  </a:lnTo>
                  <a:lnTo>
                    <a:pt x="98087" y="138655"/>
                  </a:lnTo>
                  <a:lnTo>
                    <a:pt x="100588" y="138655"/>
                  </a:lnTo>
                  <a:lnTo>
                    <a:pt x="98087" y="138655"/>
                  </a:lnTo>
                  <a:lnTo>
                    <a:pt x="95447" y="141156"/>
                  </a:lnTo>
                  <a:lnTo>
                    <a:pt x="87667" y="141156"/>
                  </a:lnTo>
                  <a:lnTo>
                    <a:pt x="90307" y="131014"/>
                  </a:lnTo>
                  <a:lnTo>
                    <a:pt x="87667" y="123234"/>
                  </a:lnTo>
                  <a:lnTo>
                    <a:pt x="85166" y="120594"/>
                  </a:lnTo>
                  <a:lnTo>
                    <a:pt x="77386" y="112953"/>
                  </a:lnTo>
                  <a:lnTo>
                    <a:pt x="74885" y="107812"/>
                  </a:lnTo>
                  <a:lnTo>
                    <a:pt x="69744" y="105311"/>
                  </a:lnTo>
                  <a:lnTo>
                    <a:pt x="67105" y="102672"/>
                  </a:lnTo>
                  <a:lnTo>
                    <a:pt x="67105" y="100171"/>
                  </a:lnTo>
                  <a:lnTo>
                    <a:pt x="61964" y="97531"/>
                  </a:lnTo>
                  <a:lnTo>
                    <a:pt x="61964" y="92391"/>
                  </a:lnTo>
                  <a:lnTo>
                    <a:pt x="61964" y="82110"/>
                  </a:lnTo>
                  <a:lnTo>
                    <a:pt x="64465" y="79609"/>
                  </a:lnTo>
                  <a:lnTo>
                    <a:pt x="64465" y="74468"/>
                  </a:lnTo>
                  <a:lnTo>
                    <a:pt x="64465" y="71829"/>
                  </a:lnTo>
                  <a:lnTo>
                    <a:pt x="67105" y="69328"/>
                  </a:lnTo>
                  <a:lnTo>
                    <a:pt x="64465" y="69328"/>
                  </a:lnTo>
                  <a:lnTo>
                    <a:pt x="67105" y="69328"/>
                  </a:lnTo>
                  <a:lnTo>
                    <a:pt x="67105" y="66688"/>
                  </a:lnTo>
                  <a:lnTo>
                    <a:pt x="64465" y="64187"/>
                  </a:lnTo>
                  <a:lnTo>
                    <a:pt x="67105" y="64187"/>
                  </a:lnTo>
                  <a:lnTo>
                    <a:pt x="67105" y="61686"/>
                  </a:lnTo>
                  <a:lnTo>
                    <a:pt x="61964" y="61686"/>
                  </a:lnTo>
                  <a:lnTo>
                    <a:pt x="61964" y="56546"/>
                  </a:lnTo>
                  <a:lnTo>
                    <a:pt x="61964" y="53906"/>
                  </a:lnTo>
                  <a:lnTo>
                    <a:pt x="59324" y="53906"/>
                  </a:lnTo>
                  <a:lnTo>
                    <a:pt x="56824" y="56546"/>
                  </a:lnTo>
                  <a:lnTo>
                    <a:pt x="54184" y="53906"/>
                  </a:lnTo>
                  <a:lnTo>
                    <a:pt x="49043" y="53906"/>
                  </a:lnTo>
                  <a:lnTo>
                    <a:pt x="49043" y="56546"/>
                  </a:lnTo>
                  <a:lnTo>
                    <a:pt x="43903" y="56546"/>
                  </a:lnTo>
                  <a:lnTo>
                    <a:pt x="43903" y="53906"/>
                  </a:lnTo>
                  <a:lnTo>
                    <a:pt x="41263" y="53906"/>
                  </a:lnTo>
                  <a:lnTo>
                    <a:pt x="41263" y="51405"/>
                  </a:lnTo>
                  <a:lnTo>
                    <a:pt x="38762" y="51405"/>
                  </a:lnTo>
                  <a:lnTo>
                    <a:pt x="38762" y="48766"/>
                  </a:lnTo>
                  <a:lnTo>
                    <a:pt x="36123" y="46265"/>
                  </a:lnTo>
                  <a:lnTo>
                    <a:pt x="36123" y="43625"/>
                  </a:lnTo>
                  <a:lnTo>
                    <a:pt x="33622" y="43625"/>
                  </a:lnTo>
                  <a:lnTo>
                    <a:pt x="33622" y="38485"/>
                  </a:lnTo>
                  <a:lnTo>
                    <a:pt x="28481" y="38485"/>
                  </a:lnTo>
                  <a:lnTo>
                    <a:pt x="28481" y="35984"/>
                  </a:lnTo>
                  <a:lnTo>
                    <a:pt x="25842" y="38485"/>
                  </a:lnTo>
                  <a:lnTo>
                    <a:pt x="20701" y="35984"/>
                  </a:lnTo>
                  <a:lnTo>
                    <a:pt x="18061" y="35984"/>
                  </a:lnTo>
                  <a:lnTo>
                    <a:pt x="12921" y="33344"/>
                  </a:lnTo>
                  <a:lnTo>
                    <a:pt x="12921" y="28203"/>
                  </a:lnTo>
                  <a:lnTo>
                    <a:pt x="12921" y="25703"/>
                  </a:lnTo>
                  <a:lnTo>
                    <a:pt x="15561" y="25703"/>
                  </a:lnTo>
                  <a:lnTo>
                    <a:pt x="15561" y="20562"/>
                  </a:lnTo>
                  <a:lnTo>
                    <a:pt x="15561" y="18061"/>
                  </a:lnTo>
                  <a:lnTo>
                    <a:pt x="18061" y="18061"/>
                  </a:lnTo>
                  <a:lnTo>
                    <a:pt x="18061" y="15422"/>
                  </a:lnTo>
                  <a:lnTo>
                    <a:pt x="20701" y="10281"/>
                  </a:lnTo>
                  <a:lnTo>
                    <a:pt x="20701" y="7641"/>
                  </a:lnTo>
                  <a:lnTo>
                    <a:pt x="15561" y="7641"/>
                  </a:lnTo>
                  <a:lnTo>
                    <a:pt x="12921" y="7641"/>
                  </a:lnTo>
                  <a:lnTo>
                    <a:pt x="10281" y="5141"/>
                  </a:lnTo>
                  <a:lnTo>
                    <a:pt x="7780" y="0"/>
                  </a:lnTo>
                  <a:lnTo>
                    <a:pt x="7780" y="2501"/>
                  </a:lnTo>
                  <a:lnTo>
                    <a:pt x="5141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716A543D-283B-4DBD-A072-1B24A00A0714}"/>
                </a:ext>
              </a:extLst>
            </p:cNvPr>
            <p:cNvSpPr/>
            <p:nvPr/>
          </p:nvSpPr>
          <p:spPr>
            <a:xfrm>
              <a:off x="7960955" y="3556698"/>
              <a:ext cx="111146" cy="138933"/>
            </a:xfrm>
            <a:custGeom>
              <a:avLst/>
              <a:gdLst>
                <a:gd name="connsiteX0" fmla="*/ 2501 w 111146"/>
                <a:gd name="connsiteY0" fmla="*/ 0 h 138933"/>
                <a:gd name="connsiteX1" fmla="*/ 0 w 111146"/>
                <a:gd name="connsiteY1" fmla="*/ 0 h 138933"/>
                <a:gd name="connsiteX2" fmla="*/ 0 w 111146"/>
                <a:gd name="connsiteY2" fmla="*/ 5141 h 138933"/>
                <a:gd name="connsiteX3" fmla="*/ 0 w 111146"/>
                <a:gd name="connsiteY3" fmla="*/ 10281 h 138933"/>
                <a:gd name="connsiteX4" fmla="*/ 2501 w 111146"/>
                <a:gd name="connsiteY4" fmla="*/ 12782 h 138933"/>
                <a:gd name="connsiteX5" fmla="*/ 2501 w 111146"/>
                <a:gd name="connsiteY5" fmla="*/ 17922 h 138933"/>
                <a:gd name="connsiteX6" fmla="*/ 2501 w 111146"/>
                <a:gd name="connsiteY6" fmla="*/ 20562 h 138933"/>
                <a:gd name="connsiteX7" fmla="*/ 7641 w 111146"/>
                <a:gd name="connsiteY7" fmla="*/ 20562 h 138933"/>
                <a:gd name="connsiteX8" fmla="*/ 7641 w 111146"/>
                <a:gd name="connsiteY8" fmla="*/ 25703 h 138933"/>
                <a:gd name="connsiteX9" fmla="*/ 7641 w 111146"/>
                <a:gd name="connsiteY9" fmla="*/ 30843 h 138933"/>
                <a:gd name="connsiteX10" fmla="*/ 10281 w 111146"/>
                <a:gd name="connsiteY10" fmla="*/ 30843 h 138933"/>
                <a:gd name="connsiteX11" fmla="*/ 7641 w 111146"/>
                <a:gd name="connsiteY11" fmla="*/ 35984 h 138933"/>
                <a:gd name="connsiteX12" fmla="*/ 5141 w 111146"/>
                <a:gd name="connsiteY12" fmla="*/ 35984 h 138933"/>
                <a:gd name="connsiteX13" fmla="*/ 5141 w 111146"/>
                <a:gd name="connsiteY13" fmla="*/ 38485 h 138933"/>
                <a:gd name="connsiteX14" fmla="*/ 7641 w 111146"/>
                <a:gd name="connsiteY14" fmla="*/ 38485 h 138933"/>
                <a:gd name="connsiteX15" fmla="*/ 7641 w 111146"/>
                <a:gd name="connsiteY15" fmla="*/ 40985 h 138933"/>
                <a:gd name="connsiteX16" fmla="*/ 10281 w 111146"/>
                <a:gd name="connsiteY16" fmla="*/ 40985 h 138933"/>
                <a:gd name="connsiteX17" fmla="*/ 12921 w 111146"/>
                <a:gd name="connsiteY17" fmla="*/ 38485 h 138933"/>
                <a:gd name="connsiteX18" fmla="*/ 15422 w 111146"/>
                <a:gd name="connsiteY18" fmla="*/ 38485 h 138933"/>
                <a:gd name="connsiteX19" fmla="*/ 15422 w 111146"/>
                <a:gd name="connsiteY19" fmla="*/ 40985 h 138933"/>
                <a:gd name="connsiteX20" fmla="*/ 18061 w 111146"/>
                <a:gd name="connsiteY20" fmla="*/ 40985 h 138933"/>
                <a:gd name="connsiteX21" fmla="*/ 18061 w 111146"/>
                <a:gd name="connsiteY21" fmla="*/ 43625 h 138933"/>
                <a:gd name="connsiteX22" fmla="*/ 20562 w 111146"/>
                <a:gd name="connsiteY22" fmla="*/ 46126 h 138933"/>
                <a:gd name="connsiteX23" fmla="*/ 18061 w 111146"/>
                <a:gd name="connsiteY23" fmla="*/ 48766 h 138933"/>
                <a:gd name="connsiteX24" fmla="*/ 18061 w 111146"/>
                <a:gd name="connsiteY24" fmla="*/ 51266 h 138933"/>
                <a:gd name="connsiteX25" fmla="*/ 18061 w 111146"/>
                <a:gd name="connsiteY25" fmla="*/ 48766 h 138933"/>
                <a:gd name="connsiteX26" fmla="*/ 20562 w 111146"/>
                <a:gd name="connsiteY26" fmla="*/ 51266 h 138933"/>
                <a:gd name="connsiteX27" fmla="*/ 23202 w 111146"/>
                <a:gd name="connsiteY27" fmla="*/ 51266 h 138933"/>
                <a:gd name="connsiteX28" fmla="*/ 23202 w 111146"/>
                <a:gd name="connsiteY28" fmla="*/ 48766 h 138933"/>
                <a:gd name="connsiteX29" fmla="*/ 25842 w 111146"/>
                <a:gd name="connsiteY29" fmla="*/ 48766 h 138933"/>
                <a:gd name="connsiteX30" fmla="*/ 25842 w 111146"/>
                <a:gd name="connsiteY30" fmla="*/ 51266 h 138933"/>
                <a:gd name="connsiteX31" fmla="*/ 28342 w 111146"/>
                <a:gd name="connsiteY31" fmla="*/ 48766 h 138933"/>
                <a:gd name="connsiteX32" fmla="*/ 33483 w 111146"/>
                <a:gd name="connsiteY32" fmla="*/ 51266 h 138933"/>
                <a:gd name="connsiteX33" fmla="*/ 36123 w 111146"/>
                <a:gd name="connsiteY33" fmla="*/ 51266 h 138933"/>
                <a:gd name="connsiteX34" fmla="*/ 36123 w 111146"/>
                <a:gd name="connsiteY34" fmla="*/ 53906 h 138933"/>
                <a:gd name="connsiteX35" fmla="*/ 38623 w 111146"/>
                <a:gd name="connsiteY35" fmla="*/ 53906 h 138933"/>
                <a:gd name="connsiteX36" fmla="*/ 43764 w 111146"/>
                <a:gd name="connsiteY36" fmla="*/ 51266 h 138933"/>
                <a:gd name="connsiteX37" fmla="*/ 46404 w 111146"/>
                <a:gd name="connsiteY37" fmla="*/ 53906 h 138933"/>
                <a:gd name="connsiteX38" fmla="*/ 49043 w 111146"/>
                <a:gd name="connsiteY38" fmla="*/ 53906 h 138933"/>
                <a:gd name="connsiteX39" fmla="*/ 49043 w 111146"/>
                <a:gd name="connsiteY39" fmla="*/ 59047 h 138933"/>
                <a:gd name="connsiteX40" fmla="*/ 46404 w 111146"/>
                <a:gd name="connsiteY40" fmla="*/ 59047 h 138933"/>
                <a:gd name="connsiteX41" fmla="*/ 46404 w 111146"/>
                <a:gd name="connsiteY41" fmla="*/ 61547 h 138933"/>
                <a:gd name="connsiteX42" fmla="*/ 43764 w 111146"/>
                <a:gd name="connsiteY42" fmla="*/ 61547 h 138933"/>
                <a:gd name="connsiteX43" fmla="*/ 43764 w 111146"/>
                <a:gd name="connsiteY43" fmla="*/ 64187 h 138933"/>
                <a:gd name="connsiteX44" fmla="*/ 46404 w 111146"/>
                <a:gd name="connsiteY44" fmla="*/ 64187 h 138933"/>
                <a:gd name="connsiteX45" fmla="*/ 46404 w 111146"/>
                <a:gd name="connsiteY45" fmla="*/ 69328 h 138933"/>
                <a:gd name="connsiteX46" fmla="*/ 46404 w 111146"/>
                <a:gd name="connsiteY46" fmla="*/ 66688 h 138933"/>
                <a:gd name="connsiteX47" fmla="*/ 51544 w 111146"/>
                <a:gd name="connsiteY47" fmla="*/ 69328 h 138933"/>
                <a:gd name="connsiteX48" fmla="*/ 51544 w 111146"/>
                <a:gd name="connsiteY48" fmla="*/ 71828 h 138933"/>
                <a:gd name="connsiteX49" fmla="*/ 56685 w 111146"/>
                <a:gd name="connsiteY49" fmla="*/ 71828 h 138933"/>
                <a:gd name="connsiteX50" fmla="*/ 56685 w 111146"/>
                <a:gd name="connsiteY50" fmla="*/ 74468 h 138933"/>
                <a:gd name="connsiteX51" fmla="*/ 54184 w 111146"/>
                <a:gd name="connsiteY51" fmla="*/ 74468 h 138933"/>
                <a:gd name="connsiteX52" fmla="*/ 54184 w 111146"/>
                <a:gd name="connsiteY52" fmla="*/ 79470 h 138933"/>
                <a:gd name="connsiteX53" fmla="*/ 51544 w 111146"/>
                <a:gd name="connsiteY53" fmla="*/ 79470 h 138933"/>
                <a:gd name="connsiteX54" fmla="*/ 51544 w 111146"/>
                <a:gd name="connsiteY54" fmla="*/ 82110 h 138933"/>
                <a:gd name="connsiteX55" fmla="*/ 54184 w 111146"/>
                <a:gd name="connsiteY55" fmla="*/ 84610 h 138933"/>
                <a:gd name="connsiteX56" fmla="*/ 59325 w 111146"/>
                <a:gd name="connsiteY56" fmla="*/ 84610 h 138933"/>
                <a:gd name="connsiteX57" fmla="*/ 59325 w 111146"/>
                <a:gd name="connsiteY57" fmla="*/ 82110 h 138933"/>
                <a:gd name="connsiteX58" fmla="*/ 61825 w 111146"/>
                <a:gd name="connsiteY58" fmla="*/ 82110 h 138933"/>
                <a:gd name="connsiteX59" fmla="*/ 61825 w 111146"/>
                <a:gd name="connsiteY59" fmla="*/ 84610 h 138933"/>
                <a:gd name="connsiteX60" fmla="*/ 67105 w 111146"/>
                <a:gd name="connsiteY60" fmla="*/ 84610 h 138933"/>
                <a:gd name="connsiteX61" fmla="*/ 67105 w 111146"/>
                <a:gd name="connsiteY61" fmla="*/ 87250 h 138933"/>
                <a:gd name="connsiteX62" fmla="*/ 69606 w 111146"/>
                <a:gd name="connsiteY62" fmla="*/ 89751 h 138933"/>
                <a:gd name="connsiteX63" fmla="*/ 69606 w 111146"/>
                <a:gd name="connsiteY63" fmla="*/ 87250 h 138933"/>
                <a:gd name="connsiteX64" fmla="*/ 74746 w 111146"/>
                <a:gd name="connsiteY64" fmla="*/ 87250 h 138933"/>
                <a:gd name="connsiteX65" fmla="*/ 80026 w 111146"/>
                <a:gd name="connsiteY65" fmla="*/ 87250 h 138933"/>
                <a:gd name="connsiteX66" fmla="*/ 80026 w 111146"/>
                <a:gd name="connsiteY66" fmla="*/ 92391 h 138933"/>
                <a:gd name="connsiteX67" fmla="*/ 82526 w 111146"/>
                <a:gd name="connsiteY67" fmla="*/ 92391 h 138933"/>
                <a:gd name="connsiteX68" fmla="*/ 82526 w 111146"/>
                <a:gd name="connsiteY68" fmla="*/ 94891 h 138933"/>
                <a:gd name="connsiteX69" fmla="*/ 82526 w 111146"/>
                <a:gd name="connsiteY69" fmla="*/ 92391 h 138933"/>
                <a:gd name="connsiteX70" fmla="*/ 87667 w 111146"/>
                <a:gd name="connsiteY70" fmla="*/ 92391 h 138933"/>
                <a:gd name="connsiteX71" fmla="*/ 87667 w 111146"/>
                <a:gd name="connsiteY71" fmla="*/ 89751 h 138933"/>
                <a:gd name="connsiteX72" fmla="*/ 92807 w 111146"/>
                <a:gd name="connsiteY72" fmla="*/ 92391 h 138933"/>
                <a:gd name="connsiteX73" fmla="*/ 97948 w 111146"/>
                <a:gd name="connsiteY73" fmla="*/ 97531 h 138933"/>
                <a:gd name="connsiteX74" fmla="*/ 97948 w 111146"/>
                <a:gd name="connsiteY74" fmla="*/ 102672 h 138933"/>
                <a:gd name="connsiteX75" fmla="*/ 103088 w 111146"/>
                <a:gd name="connsiteY75" fmla="*/ 102672 h 138933"/>
                <a:gd name="connsiteX76" fmla="*/ 105728 w 111146"/>
                <a:gd name="connsiteY76" fmla="*/ 105311 h 138933"/>
                <a:gd name="connsiteX77" fmla="*/ 108368 w 111146"/>
                <a:gd name="connsiteY77" fmla="*/ 105311 h 138933"/>
                <a:gd name="connsiteX78" fmla="*/ 110869 w 111146"/>
                <a:gd name="connsiteY78" fmla="*/ 102672 h 138933"/>
                <a:gd name="connsiteX79" fmla="*/ 113508 w 111146"/>
                <a:gd name="connsiteY79" fmla="*/ 105311 h 138933"/>
                <a:gd name="connsiteX80" fmla="*/ 113508 w 111146"/>
                <a:gd name="connsiteY80" fmla="*/ 107951 h 138933"/>
                <a:gd name="connsiteX81" fmla="*/ 110869 w 111146"/>
                <a:gd name="connsiteY81" fmla="*/ 110452 h 138933"/>
                <a:gd name="connsiteX82" fmla="*/ 110869 w 111146"/>
                <a:gd name="connsiteY82" fmla="*/ 113092 h 138933"/>
                <a:gd name="connsiteX83" fmla="*/ 108368 w 111146"/>
                <a:gd name="connsiteY83" fmla="*/ 113092 h 138933"/>
                <a:gd name="connsiteX84" fmla="*/ 105728 w 111146"/>
                <a:gd name="connsiteY84" fmla="*/ 115592 h 138933"/>
                <a:gd name="connsiteX85" fmla="*/ 103088 w 111146"/>
                <a:gd name="connsiteY85" fmla="*/ 115592 h 138933"/>
                <a:gd name="connsiteX86" fmla="*/ 103088 w 111146"/>
                <a:gd name="connsiteY86" fmla="*/ 120733 h 138933"/>
                <a:gd name="connsiteX87" fmla="*/ 103088 w 111146"/>
                <a:gd name="connsiteY87" fmla="*/ 123373 h 138933"/>
                <a:gd name="connsiteX88" fmla="*/ 100588 w 111146"/>
                <a:gd name="connsiteY88" fmla="*/ 125873 h 138933"/>
                <a:gd name="connsiteX89" fmla="*/ 103088 w 111146"/>
                <a:gd name="connsiteY89" fmla="*/ 128513 h 138933"/>
                <a:gd name="connsiteX90" fmla="*/ 103088 w 111146"/>
                <a:gd name="connsiteY90" fmla="*/ 131014 h 138933"/>
                <a:gd name="connsiteX91" fmla="*/ 100588 w 111146"/>
                <a:gd name="connsiteY91" fmla="*/ 133515 h 138933"/>
                <a:gd name="connsiteX92" fmla="*/ 100588 w 111146"/>
                <a:gd name="connsiteY92" fmla="*/ 136154 h 138933"/>
                <a:gd name="connsiteX93" fmla="*/ 103088 w 111146"/>
                <a:gd name="connsiteY93" fmla="*/ 138655 h 138933"/>
                <a:gd name="connsiteX94" fmla="*/ 103088 w 111146"/>
                <a:gd name="connsiteY94" fmla="*/ 143796 h 138933"/>
                <a:gd name="connsiteX95" fmla="*/ 100588 w 111146"/>
                <a:gd name="connsiteY95" fmla="*/ 146436 h 138933"/>
                <a:gd name="connsiteX96" fmla="*/ 97948 w 111146"/>
                <a:gd name="connsiteY96" fmla="*/ 146436 h 138933"/>
                <a:gd name="connsiteX97" fmla="*/ 95447 w 111146"/>
                <a:gd name="connsiteY97" fmla="*/ 143796 h 138933"/>
                <a:gd name="connsiteX98" fmla="*/ 97948 w 111146"/>
                <a:gd name="connsiteY98" fmla="*/ 141295 h 138933"/>
                <a:gd name="connsiteX99" fmla="*/ 95447 w 111146"/>
                <a:gd name="connsiteY99" fmla="*/ 141295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138933">
                  <a:moveTo>
                    <a:pt x="2501" y="0"/>
                  </a:moveTo>
                  <a:lnTo>
                    <a:pt x="0" y="0"/>
                  </a:lnTo>
                  <a:lnTo>
                    <a:pt x="0" y="5141"/>
                  </a:lnTo>
                  <a:lnTo>
                    <a:pt x="0" y="10281"/>
                  </a:lnTo>
                  <a:lnTo>
                    <a:pt x="2501" y="12782"/>
                  </a:lnTo>
                  <a:lnTo>
                    <a:pt x="2501" y="17922"/>
                  </a:lnTo>
                  <a:lnTo>
                    <a:pt x="2501" y="20562"/>
                  </a:lnTo>
                  <a:lnTo>
                    <a:pt x="7641" y="20562"/>
                  </a:lnTo>
                  <a:lnTo>
                    <a:pt x="7641" y="25703"/>
                  </a:lnTo>
                  <a:lnTo>
                    <a:pt x="7641" y="30843"/>
                  </a:lnTo>
                  <a:lnTo>
                    <a:pt x="10281" y="30843"/>
                  </a:lnTo>
                  <a:lnTo>
                    <a:pt x="7641" y="35984"/>
                  </a:lnTo>
                  <a:lnTo>
                    <a:pt x="5141" y="35984"/>
                  </a:lnTo>
                  <a:lnTo>
                    <a:pt x="5141" y="38485"/>
                  </a:lnTo>
                  <a:lnTo>
                    <a:pt x="7641" y="38485"/>
                  </a:lnTo>
                  <a:lnTo>
                    <a:pt x="7641" y="40985"/>
                  </a:lnTo>
                  <a:lnTo>
                    <a:pt x="10281" y="40985"/>
                  </a:lnTo>
                  <a:lnTo>
                    <a:pt x="12921" y="38485"/>
                  </a:lnTo>
                  <a:lnTo>
                    <a:pt x="15422" y="38485"/>
                  </a:lnTo>
                  <a:lnTo>
                    <a:pt x="15422" y="40985"/>
                  </a:lnTo>
                  <a:lnTo>
                    <a:pt x="18061" y="40985"/>
                  </a:lnTo>
                  <a:lnTo>
                    <a:pt x="18061" y="43625"/>
                  </a:lnTo>
                  <a:lnTo>
                    <a:pt x="20562" y="46126"/>
                  </a:lnTo>
                  <a:lnTo>
                    <a:pt x="18061" y="48766"/>
                  </a:lnTo>
                  <a:lnTo>
                    <a:pt x="18061" y="51266"/>
                  </a:lnTo>
                  <a:lnTo>
                    <a:pt x="18061" y="48766"/>
                  </a:lnTo>
                  <a:lnTo>
                    <a:pt x="20562" y="51266"/>
                  </a:lnTo>
                  <a:lnTo>
                    <a:pt x="23202" y="51266"/>
                  </a:lnTo>
                  <a:lnTo>
                    <a:pt x="23202" y="48766"/>
                  </a:lnTo>
                  <a:lnTo>
                    <a:pt x="25842" y="48766"/>
                  </a:lnTo>
                  <a:lnTo>
                    <a:pt x="25842" y="51266"/>
                  </a:lnTo>
                  <a:lnTo>
                    <a:pt x="28342" y="48766"/>
                  </a:lnTo>
                  <a:lnTo>
                    <a:pt x="33483" y="51266"/>
                  </a:lnTo>
                  <a:lnTo>
                    <a:pt x="36123" y="51266"/>
                  </a:lnTo>
                  <a:lnTo>
                    <a:pt x="36123" y="53906"/>
                  </a:lnTo>
                  <a:lnTo>
                    <a:pt x="38623" y="53906"/>
                  </a:lnTo>
                  <a:lnTo>
                    <a:pt x="43764" y="51266"/>
                  </a:lnTo>
                  <a:lnTo>
                    <a:pt x="46404" y="53906"/>
                  </a:lnTo>
                  <a:lnTo>
                    <a:pt x="49043" y="53906"/>
                  </a:lnTo>
                  <a:lnTo>
                    <a:pt x="49043" y="59047"/>
                  </a:lnTo>
                  <a:lnTo>
                    <a:pt x="46404" y="59047"/>
                  </a:lnTo>
                  <a:lnTo>
                    <a:pt x="46404" y="61547"/>
                  </a:lnTo>
                  <a:lnTo>
                    <a:pt x="43764" y="61547"/>
                  </a:lnTo>
                  <a:lnTo>
                    <a:pt x="43764" y="64187"/>
                  </a:lnTo>
                  <a:lnTo>
                    <a:pt x="46404" y="64187"/>
                  </a:lnTo>
                  <a:lnTo>
                    <a:pt x="46404" y="69328"/>
                  </a:lnTo>
                  <a:lnTo>
                    <a:pt x="46404" y="66688"/>
                  </a:lnTo>
                  <a:lnTo>
                    <a:pt x="51544" y="69328"/>
                  </a:lnTo>
                  <a:lnTo>
                    <a:pt x="51544" y="71828"/>
                  </a:lnTo>
                  <a:lnTo>
                    <a:pt x="56685" y="71828"/>
                  </a:lnTo>
                  <a:lnTo>
                    <a:pt x="56685" y="74468"/>
                  </a:lnTo>
                  <a:lnTo>
                    <a:pt x="54184" y="74468"/>
                  </a:lnTo>
                  <a:lnTo>
                    <a:pt x="54184" y="79470"/>
                  </a:lnTo>
                  <a:lnTo>
                    <a:pt x="51544" y="79470"/>
                  </a:lnTo>
                  <a:lnTo>
                    <a:pt x="51544" y="82110"/>
                  </a:lnTo>
                  <a:lnTo>
                    <a:pt x="54184" y="84610"/>
                  </a:lnTo>
                  <a:lnTo>
                    <a:pt x="59325" y="84610"/>
                  </a:lnTo>
                  <a:lnTo>
                    <a:pt x="59325" y="82110"/>
                  </a:lnTo>
                  <a:lnTo>
                    <a:pt x="61825" y="82110"/>
                  </a:lnTo>
                  <a:lnTo>
                    <a:pt x="61825" y="84610"/>
                  </a:lnTo>
                  <a:lnTo>
                    <a:pt x="67105" y="84610"/>
                  </a:lnTo>
                  <a:lnTo>
                    <a:pt x="67105" y="87250"/>
                  </a:lnTo>
                  <a:lnTo>
                    <a:pt x="69606" y="89751"/>
                  </a:lnTo>
                  <a:lnTo>
                    <a:pt x="69606" y="87250"/>
                  </a:lnTo>
                  <a:lnTo>
                    <a:pt x="74746" y="87250"/>
                  </a:lnTo>
                  <a:lnTo>
                    <a:pt x="80026" y="87250"/>
                  </a:lnTo>
                  <a:lnTo>
                    <a:pt x="80026" y="92391"/>
                  </a:lnTo>
                  <a:lnTo>
                    <a:pt x="82526" y="92391"/>
                  </a:lnTo>
                  <a:lnTo>
                    <a:pt x="82526" y="94891"/>
                  </a:lnTo>
                  <a:lnTo>
                    <a:pt x="82526" y="92391"/>
                  </a:lnTo>
                  <a:lnTo>
                    <a:pt x="87667" y="92391"/>
                  </a:lnTo>
                  <a:lnTo>
                    <a:pt x="87667" y="89751"/>
                  </a:lnTo>
                  <a:lnTo>
                    <a:pt x="92807" y="92391"/>
                  </a:lnTo>
                  <a:lnTo>
                    <a:pt x="97948" y="97531"/>
                  </a:lnTo>
                  <a:lnTo>
                    <a:pt x="97948" y="102672"/>
                  </a:lnTo>
                  <a:lnTo>
                    <a:pt x="103088" y="102672"/>
                  </a:lnTo>
                  <a:lnTo>
                    <a:pt x="105728" y="105311"/>
                  </a:lnTo>
                  <a:lnTo>
                    <a:pt x="108368" y="105311"/>
                  </a:lnTo>
                  <a:lnTo>
                    <a:pt x="110869" y="102672"/>
                  </a:lnTo>
                  <a:lnTo>
                    <a:pt x="113508" y="105311"/>
                  </a:lnTo>
                  <a:lnTo>
                    <a:pt x="113508" y="107951"/>
                  </a:lnTo>
                  <a:lnTo>
                    <a:pt x="110869" y="110452"/>
                  </a:lnTo>
                  <a:lnTo>
                    <a:pt x="110869" y="113092"/>
                  </a:lnTo>
                  <a:lnTo>
                    <a:pt x="108368" y="113092"/>
                  </a:lnTo>
                  <a:lnTo>
                    <a:pt x="105728" y="115592"/>
                  </a:lnTo>
                  <a:lnTo>
                    <a:pt x="103088" y="115592"/>
                  </a:lnTo>
                  <a:lnTo>
                    <a:pt x="103088" y="120733"/>
                  </a:lnTo>
                  <a:lnTo>
                    <a:pt x="103088" y="123373"/>
                  </a:lnTo>
                  <a:lnTo>
                    <a:pt x="100588" y="125873"/>
                  </a:lnTo>
                  <a:lnTo>
                    <a:pt x="103088" y="128513"/>
                  </a:lnTo>
                  <a:lnTo>
                    <a:pt x="103088" y="131014"/>
                  </a:lnTo>
                  <a:lnTo>
                    <a:pt x="100588" y="133515"/>
                  </a:lnTo>
                  <a:lnTo>
                    <a:pt x="100588" y="136154"/>
                  </a:lnTo>
                  <a:lnTo>
                    <a:pt x="103088" y="138655"/>
                  </a:lnTo>
                  <a:lnTo>
                    <a:pt x="103088" y="143796"/>
                  </a:lnTo>
                  <a:lnTo>
                    <a:pt x="100588" y="146436"/>
                  </a:lnTo>
                  <a:lnTo>
                    <a:pt x="97948" y="146436"/>
                  </a:lnTo>
                  <a:lnTo>
                    <a:pt x="95447" y="143796"/>
                  </a:lnTo>
                  <a:lnTo>
                    <a:pt x="97948" y="141295"/>
                  </a:lnTo>
                  <a:lnTo>
                    <a:pt x="95447" y="14129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3190B07-D46F-41BF-A12B-3C2BA462FBBA}"/>
                </a:ext>
              </a:extLst>
            </p:cNvPr>
            <p:cNvSpPr/>
            <p:nvPr/>
          </p:nvSpPr>
          <p:spPr>
            <a:xfrm>
              <a:off x="7999578" y="3680071"/>
              <a:ext cx="55573" cy="83360"/>
            </a:xfrm>
            <a:custGeom>
              <a:avLst/>
              <a:gdLst>
                <a:gd name="connsiteX0" fmla="*/ 56824 w 55573"/>
                <a:gd name="connsiteY0" fmla="*/ 17922 h 83359"/>
                <a:gd name="connsiteX1" fmla="*/ 54184 w 55573"/>
                <a:gd name="connsiteY1" fmla="*/ 15283 h 83359"/>
                <a:gd name="connsiteX2" fmla="*/ 54184 w 55573"/>
                <a:gd name="connsiteY2" fmla="*/ 12782 h 83359"/>
                <a:gd name="connsiteX3" fmla="*/ 56824 w 55573"/>
                <a:gd name="connsiteY3" fmla="*/ 12782 h 83359"/>
                <a:gd name="connsiteX4" fmla="*/ 56824 w 55573"/>
                <a:gd name="connsiteY4" fmla="*/ 7641 h 83359"/>
                <a:gd name="connsiteX5" fmla="*/ 54184 w 55573"/>
                <a:gd name="connsiteY5" fmla="*/ 7641 h 83359"/>
                <a:gd name="connsiteX6" fmla="*/ 54184 w 55573"/>
                <a:gd name="connsiteY6" fmla="*/ 5140 h 83359"/>
                <a:gd name="connsiteX7" fmla="*/ 49043 w 55573"/>
                <a:gd name="connsiteY7" fmla="*/ 0 h 83359"/>
                <a:gd name="connsiteX8" fmla="*/ 49043 w 55573"/>
                <a:gd name="connsiteY8" fmla="*/ 2501 h 83359"/>
                <a:gd name="connsiteX9" fmla="*/ 43903 w 55573"/>
                <a:gd name="connsiteY9" fmla="*/ 2501 h 83359"/>
                <a:gd name="connsiteX10" fmla="*/ 41402 w 55573"/>
                <a:gd name="connsiteY10" fmla="*/ 5140 h 83359"/>
                <a:gd name="connsiteX11" fmla="*/ 36123 w 55573"/>
                <a:gd name="connsiteY11" fmla="*/ 5140 h 83359"/>
                <a:gd name="connsiteX12" fmla="*/ 33622 w 55573"/>
                <a:gd name="connsiteY12" fmla="*/ 7641 h 83359"/>
                <a:gd name="connsiteX13" fmla="*/ 33622 w 55573"/>
                <a:gd name="connsiteY13" fmla="*/ 10142 h 83359"/>
                <a:gd name="connsiteX14" fmla="*/ 36123 w 55573"/>
                <a:gd name="connsiteY14" fmla="*/ 10142 h 83359"/>
                <a:gd name="connsiteX15" fmla="*/ 38762 w 55573"/>
                <a:gd name="connsiteY15" fmla="*/ 12782 h 83359"/>
                <a:gd name="connsiteX16" fmla="*/ 38762 w 55573"/>
                <a:gd name="connsiteY16" fmla="*/ 15283 h 83359"/>
                <a:gd name="connsiteX17" fmla="*/ 41402 w 55573"/>
                <a:gd name="connsiteY17" fmla="*/ 15283 h 83359"/>
                <a:gd name="connsiteX18" fmla="*/ 41402 w 55573"/>
                <a:gd name="connsiteY18" fmla="*/ 17922 h 83359"/>
                <a:gd name="connsiteX19" fmla="*/ 43903 w 55573"/>
                <a:gd name="connsiteY19" fmla="*/ 15283 h 83359"/>
                <a:gd name="connsiteX20" fmla="*/ 43903 w 55573"/>
                <a:gd name="connsiteY20" fmla="*/ 20423 h 83359"/>
                <a:gd name="connsiteX21" fmla="*/ 49043 w 55573"/>
                <a:gd name="connsiteY21" fmla="*/ 20423 h 83359"/>
                <a:gd name="connsiteX22" fmla="*/ 51683 w 55573"/>
                <a:gd name="connsiteY22" fmla="*/ 20423 h 83359"/>
                <a:gd name="connsiteX23" fmla="*/ 51683 w 55573"/>
                <a:gd name="connsiteY23" fmla="*/ 25703 h 83359"/>
                <a:gd name="connsiteX24" fmla="*/ 54184 w 55573"/>
                <a:gd name="connsiteY24" fmla="*/ 25703 h 83359"/>
                <a:gd name="connsiteX25" fmla="*/ 54184 w 55573"/>
                <a:gd name="connsiteY25" fmla="*/ 28203 h 83359"/>
                <a:gd name="connsiteX26" fmla="*/ 51683 w 55573"/>
                <a:gd name="connsiteY26" fmla="*/ 28203 h 83359"/>
                <a:gd name="connsiteX27" fmla="*/ 51683 w 55573"/>
                <a:gd name="connsiteY27" fmla="*/ 25703 h 83359"/>
                <a:gd name="connsiteX28" fmla="*/ 49043 w 55573"/>
                <a:gd name="connsiteY28" fmla="*/ 25703 h 83359"/>
                <a:gd name="connsiteX29" fmla="*/ 49043 w 55573"/>
                <a:gd name="connsiteY29" fmla="*/ 28203 h 83359"/>
                <a:gd name="connsiteX30" fmla="*/ 46543 w 55573"/>
                <a:gd name="connsiteY30" fmla="*/ 28203 h 83359"/>
                <a:gd name="connsiteX31" fmla="*/ 49043 w 55573"/>
                <a:gd name="connsiteY31" fmla="*/ 28203 h 83359"/>
                <a:gd name="connsiteX32" fmla="*/ 49043 w 55573"/>
                <a:gd name="connsiteY32" fmla="*/ 30843 h 83359"/>
                <a:gd name="connsiteX33" fmla="*/ 46543 w 55573"/>
                <a:gd name="connsiteY33" fmla="*/ 33344 h 83359"/>
                <a:gd name="connsiteX34" fmla="*/ 46543 w 55573"/>
                <a:gd name="connsiteY34" fmla="*/ 35845 h 83359"/>
                <a:gd name="connsiteX35" fmla="*/ 43903 w 55573"/>
                <a:gd name="connsiteY35" fmla="*/ 38485 h 83359"/>
                <a:gd name="connsiteX36" fmla="*/ 41402 w 55573"/>
                <a:gd name="connsiteY36" fmla="*/ 38485 h 83359"/>
                <a:gd name="connsiteX37" fmla="*/ 43903 w 55573"/>
                <a:gd name="connsiteY37" fmla="*/ 40985 h 83359"/>
                <a:gd name="connsiteX38" fmla="*/ 43903 w 55573"/>
                <a:gd name="connsiteY38" fmla="*/ 46126 h 83359"/>
                <a:gd name="connsiteX39" fmla="*/ 46543 w 55573"/>
                <a:gd name="connsiteY39" fmla="*/ 46126 h 83359"/>
                <a:gd name="connsiteX40" fmla="*/ 43903 w 55573"/>
                <a:gd name="connsiteY40" fmla="*/ 46126 h 83359"/>
                <a:gd name="connsiteX41" fmla="*/ 46543 w 55573"/>
                <a:gd name="connsiteY41" fmla="*/ 46126 h 83359"/>
                <a:gd name="connsiteX42" fmla="*/ 46543 w 55573"/>
                <a:gd name="connsiteY42" fmla="*/ 48765 h 83359"/>
                <a:gd name="connsiteX43" fmla="*/ 41402 w 55573"/>
                <a:gd name="connsiteY43" fmla="*/ 51266 h 83359"/>
                <a:gd name="connsiteX44" fmla="*/ 43903 w 55573"/>
                <a:gd name="connsiteY44" fmla="*/ 51266 h 83359"/>
                <a:gd name="connsiteX45" fmla="*/ 43903 w 55573"/>
                <a:gd name="connsiteY45" fmla="*/ 53906 h 83359"/>
                <a:gd name="connsiteX46" fmla="*/ 41402 w 55573"/>
                <a:gd name="connsiteY46" fmla="*/ 53906 h 83359"/>
                <a:gd name="connsiteX47" fmla="*/ 43903 w 55573"/>
                <a:gd name="connsiteY47" fmla="*/ 56407 h 83359"/>
                <a:gd name="connsiteX48" fmla="*/ 46543 w 55573"/>
                <a:gd name="connsiteY48" fmla="*/ 56407 h 83359"/>
                <a:gd name="connsiteX49" fmla="*/ 51683 w 55573"/>
                <a:gd name="connsiteY49" fmla="*/ 59047 h 83359"/>
                <a:gd name="connsiteX50" fmla="*/ 56824 w 55573"/>
                <a:gd name="connsiteY50" fmla="*/ 59047 h 83359"/>
                <a:gd name="connsiteX51" fmla="*/ 56824 w 55573"/>
                <a:gd name="connsiteY51" fmla="*/ 61547 h 83359"/>
                <a:gd name="connsiteX52" fmla="*/ 59324 w 55573"/>
                <a:gd name="connsiteY52" fmla="*/ 61547 h 83359"/>
                <a:gd name="connsiteX53" fmla="*/ 59324 w 55573"/>
                <a:gd name="connsiteY53" fmla="*/ 64187 h 83359"/>
                <a:gd name="connsiteX54" fmla="*/ 61964 w 55573"/>
                <a:gd name="connsiteY54" fmla="*/ 64187 h 83359"/>
                <a:gd name="connsiteX55" fmla="*/ 61964 w 55573"/>
                <a:gd name="connsiteY55" fmla="*/ 66688 h 83359"/>
                <a:gd name="connsiteX56" fmla="*/ 64465 w 55573"/>
                <a:gd name="connsiteY56" fmla="*/ 66688 h 83359"/>
                <a:gd name="connsiteX57" fmla="*/ 64465 w 55573"/>
                <a:gd name="connsiteY57" fmla="*/ 71828 h 83359"/>
                <a:gd name="connsiteX58" fmla="*/ 67105 w 55573"/>
                <a:gd name="connsiteY58" fmla="*/ 71828 h 83359"/>
                <a:gd name="connsiteX59" fmla="*/ 67105 w 55573"/>
                <a:gd name="connsiteY59" fmla="*/ 76969 h 83359"/>
                <a:gd name="connsiteX60" fmla="*/ 61964 w 55573"/>
                <a:gd name="connsiteY60" fmla="*/ 76969 h 83359"/>
                <a:gd name="connsiteX61" fmla="*/ 59324 w 55573"/>
                <a:gd name="connsiteY61" fmla="*/ 76969 h 83359"/>
                <a:gd name="connsiteX62" fmla="*/ 61964 w 55573"/>
                <a:gd name="connsiteY62" fmla="*/ 76969 h 83359"/>
                <a:gd name="connsiteX63" fmla="*/ 61964 w 55573"/>
                <a:gd name="connsiteY63" fmla="*/ 79470 h 83359"/>
                <a:gd name="connsiteX64" fmla="*/ 64465 w 55573"/>
                <a:gd name="connsiteY64" fmla="*/ 79470 h 83359"/>
                <a:gd name="connsiteX65" fmla="*/ 64465 w 55573"/>
                <a:gd name="connsiteY65" fmla="*/ 84610 h 83359"/>
                <a:gd name="connsiteX66" fmla="*/ 61964 w 55573"/>
                <a:gd name="connsiteY66" fmla="*/ 84610 h 83359"/>
                <a:gd name="connsiteX67" fmla="*/ 61964 w 55573"/>
                <a:gd name="connsiteY67" fmla="*/ 87250 h 83359"/>
                <a:gd name="connsiteX68" fmla="*/ 59324 w 55573"/>
                <a:gd name="connsiteY68" fmla="*/ 87250 h 83359"/>
                <a:gd name="connsiteX69" fmla="*/ 56824 w 55573"/>
                <a:gd name="connsiteY69" fmla="*/ 89751 h 83359"/>
                <a:gd name="connsiteX70" fmla="*/ 54184 w 55573"/>
                <a:gd name="connsiteY70" fmla="*/ 89751 h 83359"/>
                <a:gd name="connsiteX71" fmla="*/ 54184 w 55573"/>
                <a:gd name="connsiteY71" fmla="*/ 87250 h 83359"/>
                <a:gd name="connsiteX72" fmla="*/ 54184 w 55573"/>
                <a:gd name="connsiteY72" fmla="*/ 89751 h 83359"/>
                <a:gd name="connsiteX73" fmla="*/ 51683 w 55573"/>
                <a:gd name="connsiteY73" fmla="*/ 89751 h 83359"/>
                <a:gd name="connsiteX74" fmla="*/ 51683 w 55573"/>
                <a:gd name="connsiteY74" fmla="*/ 87250 h 83359"/>
                <a:gd name="connsiteX75" fmla="*/ 54184 w 55573"/>
                <a:gd name="connsiteY75" fmla="*/ 87250 h 83359"/>
                <a:gd name="connsiteX76" fmla="*/ 51683 w 55573"/>
                <a:gd name="connsiteY76" fmla="*/ 87250 h 83359"/>
                <a:gd name="connsiteX77" fmla="*/ 51683 w 55573"/>
                <a:gd name="connsiteY77" fmla="*/ 89751 h 83359"/>
                <a:gd name="connsiteX78" fmla="*/ 46543 w 55573"/>
                <a:gd name="connsiteY78" fmla="*/ 89751 h 83359"/>
                <a:gd name="connsiteX79" fmla="*/ 46543 w 55573"/>
                <a:gd name="connsiteY79" fmla="*/ 92390 h 83359"/>
                <a:gd name="connsiteX80" fmla="*/ 41402 w 55573"/>
                <a:gd name="connsiteY80" fmla="*/ 92390 h 83359"/>
                <a:gd name="connsiteX81" fmla="*/ 41402 w 55573"/>
                <a:gd name="connsiteY81" fmla="*/ 89751 h 83359"/>
                <a:gd name="connsiteX82" fmla="*/ 38762 w 55573"/>
                <a:gd name="connsiteY82" fmla="*/ 89751 h 83359"/>
                <a:gd name="connsiteX83" fmla="*/ 38762 w 55573"/>
                <a:gd name="connsiteY83" fmla="*/ 87250 h 83359"/>
                <a:gd name="connsiteX84" fmla="*/ 36123 w 55573"/>
                <a:gd name="connsiteY84" fmla="*/ 87250 h 83359"/>
                <a:gd name="connsiteX85" fmla="*/ 38762 w 55573"/>
                <a:gd name="connsiteY85" fmla="*/ 87250 h 83359"/>
                <a:gd name="connsiteX86" fmla="*/ 38762 w 55573"/>
                <a:gd name="connsiteY86" fmla="*/ 82110 h 83359"/>
                <a:gd name="connsiteX87" fmla="*/ 33622 w 55573"/>
                <a:gd name="connsiteY87" fmla="*/ 82110 h 83359"/>
                <a:gd name="connsiteX88" fmla="*/ 28481 w 55573"/>
                <a:gd name="connsiteY88" fmla="*/ 82110 h 83359"/>
                <a:gd name="connsiteX89" fmla="*/ 28481 w 55573"/>
                <a:gd name="connsiteY89" fmla="*/ 87250 h 83359"/>
                <a:gd name="connsiteX90" fmla="*/ 28481 w 55573"/>
                <a:gd name="connsiteY90" fmla="*/ 84610 h 83359"/>
                <a:gd name="connsiteX91" fmla="*/ 25841 w 55573"/>
                <a:gd name="connsiteY91" fmla="*/ 84610 h 83359"/>
                <a:gd name="connsiteX92" fmla="*/ 20701 w 55573"/>
                <a:gd name="connsiteY92" fmla="*/ 82110 h 83359"/>
                <a:gd name="connsiteX93" fmla="*/ 15560 w 55573"/>
                <a:gd name="connsiteY93" fmla="*/ 82110 h 83359"/>
                <a:gd name="connsiteX94" fmla="*/ 12921 w 55573"/>
                <a:gd name="connsiteY94" fmla="*/ 82110 h 83359"/>
                <a:gd name="connsiteX95" fmla="*/ 7780 w 55573"/>
                <a:gd name="connsiteY95" fmla="*/ 82110 h 83359"/>
                <a:gd name="connsiteX96" fmla="*/ 2640 w 55573"/>
                <a:gd name="connsiteY96" fmla="*/ 82110 h 83359"/>
                <a:gd name="connsiteX97" fmla="*/ 0 w 55573"/>
                <a:gd name="connsiteY97" fmla="*/ 84610 h 83359"/>
                <a:gd name="connsiteX98" fmla="*/ 2640 w 55573"/>
                <a:gd name="connsiteY98" fmla="*/ 87250 h 83359"/>
                <a:gd name="connsiteX99" fmla="*/ 0 w 55573"/>
                <a:gd name="connsiteY99" fmla="*/ 89751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573" h="83359">
                  <a:moveTo>
                    <a:pt x="56824" y="17922"/>
                  </a:moveTo>
                  <a:lnTo>
                    <a:pt x="54184" y="15283"/>
                  </a:lnTo>
                  <a:lnTo>
                    <a:pt x="54184" y="12782"/>
                  </a:lnTo>
                  <a:lnTo>
                    <a:pt x="56824" y="12782"/>
                  </a:lnTo>
                  <a:lnTo>
                    <a:pt x="56824" y="7641"/>
                  </a:lnTo>
                  <a:lnTo>
                    <a:pt x="54184" y="7641"/>
                  </a:lnTo>
                  <a:lnTo>
                    <a:pt x="54184" y="5140"/>
                  </a:lnTo>
                  <a:lnTo>
                    <a:pt x="49043" y="0"/>
                  </a:lnTo>
                  <a:lnTo>
                    <a:pt x="49043" y="2501"/>
                  </a:lnTo>
                  <a:lnTo>
                    <a:pt x="43903" y="2501"/>
                  </a:lnTo>
                  <a:lnTo>
                    <a:pt x="41402" y="5140"/>
                  </a:lnTo>
                  <a:lnTo>
                    <a:pt x="36123" y="5140"/>
                  </a:lnTo>
                  <a:lnTo>
                    <a:pt x="33622" y="7641"/>
                  </a:lnTo>
                  <a:lnTo>
                    <a:pt x="33622" y="10142"/>
                  </a:lnTo>
                  <a:lnTo>
                    <a:pt x="36123" y="10142"/>
                  </a:lnTo>
                  <a:lnTo>
                    <a:pt x="38762" y="12782"/>
                  </a:lnTo>
                  <a:lnTo>
                    <a:pt x="38762" y="15283"/>
                  </a:lnTo>
                  <a:lnTo>
                    <a:pt x="41402" y="15283"/>
                  </a:lnTo>
                  <a:lnTo>
                    <a:pt x="41402" y="17922"/>
                  </a:lnTo>
                  <a:lnTo>
                    <a:pt x="43903" y="15283"/>
                  </a:lnTo>
                  <a:lnTo>
                    <a:pt x="43903" y="20423"/>
                  </a:lnTo>
                  <a:lnTo>
                    <a:pt x="49043" y="20423"/>
                  </a:lnTo>
                  <a:lnTo>
                    <a:pt x="51683" y="20423"/>
                  </a:lnTo>
                  <a:lnTo>
                    <a:pt x="51683" y="25703"/>
                  </a:lnTo>
                  <a:lnTo>
                    <a:pt x="54184" y="25703"/>
                  </a:lnTo>
                  <a:lnTo>
                    <a:pt x="54184" y="28203"/>
                  </a:lnTo>
                  <a:lnTo>
                    <a:pt x="51683" y="28203"/>
                  </a:lnTo>
                  <a:lnTo>
                    <a:pt x="51683" y="25703"/>
                  </a:lnTo>
                  <a:lnTo>
                    <a:pt x="49043" y="25703"/>
                  </a:lnTo>
                  <a:lnTo>
                    <a:pt x="49043" y="28203"/>
                  </a:lnTo>
                  <a:lnTo>
                    <a:pt x="46543" y="28203"/>
                  </a:lnTo>
                  <a:lnTo>
                    <a:pt x="49043" y="28203"/>
                  </a:lnTo>
                  <a:lnTo>
                    <a:pt x="49043" y="30843"/>
                  </a:lnTo>
                  <a:lnTo>
                    <a:pt x="46543" y="33344"/>
                  </a:lnTo>
                  <a:lnTo>
                    <a:pt x="46543" y="35845"/>
                  </a:lnTo>
                  <a:lnTo>
                    <a:pt x="43903" y="38485"/>
                  </a:lnTo>
                  <a:lnTo>
                    <a:pt x="41402" y="38485"/>
                  </a:lnTo>
                  <a:lnTo>
                    <a:pt x="43903" y="40985"/>
                  </a:lnTo>
                  <a:lnTo>
                    <a:pt x="43903" y="46126"/>
                  </a:lnTo>
                  <a:lnTo>
                    <a:pt x="46543" y="46126"/>
                  </a:lnTo>
                  <a:lnTo>
                    <a:pt x="43903" y="46126"/>
                  </a:lnTo>
                  <a:lnTo>
                    <a:pt x="46543" y="46126"/>
                  </a:lnTo>
                  <a:lnTo>
                    <a:pt x="46543" y="48765"/>
                  </a:lnTo>
                  <a:lnTo>
                    <a:pt x="41402" y="51266"/>
                  </a:lnTo>
                  <a:lnTo>
                    <a:pt x="43903" y="51266"/>
                  </a:lnTo>
                  <a:lnTo>
                    <a:pt x="43903" y="53906"/>
                  </a:lnTo>
                  <a:lnTo>
                    <a:pt x="41402" y="53906"/>
                  </a:lnTo>
                  <a:lnTo>
                    <a:pt x="43903" y="56407"/>
                  </a:lnTo>
                  <a:lnTo>
                    <a:pt x="46543" y="56407"/>
                  </a:lnTo>
                  <a:lnTo>
                    <a:pt x="51683" y="59047"/>
                  </a:lnTo>
                  <a:lnTo>
                    <a:pt x="56824" y="59047"/>
                  </a:lnTo>
                  <a:lnTo>
                    <a:pt x="56824" y="61547"/>
                  </a:lnTo>
                  <a:lnTo>
                    <a:pt x="59324" y="61547"/>
                  </a:lnTo>
                  <a:lnTo>
                    <a:pt x="59324" y="64187"/>
                  </a:lnTo>
                  <a:lnTo>
                    <a:pt x="61964" y="64187"/>
                  </a:lnTo>
                  <a:lnTo>
                    <a:pt x="61964" y="66688"/>
                  </a:lnTo>
                  <a:lnTo>
                    <a:pt x="64465" y="66688"/>
                  </a:lnTo>
                  <a:lnTo>
                    <a:pt x="64465" y="71828"/>
                  </a:lnTo>
                  <a:lnTo>
                    <a:pt x="67105" y="71828"/>
                  </a:lnTo>
                  <a:lnTo>
                    <a:pt x="67105" y="76969"/>
                  </a:lnTo>
                  <a:lnTo>
                    <a:pt x="61964" y="76969"/>
                  </a:lnTo>
                  <a:lnTo>
                    <a:pt x="59324" y="76969"/>
                  </a:lnTo>
                  <a:lnTo>
                    <a:pt x="61964" y="76969"/>
                  </a:lnTo>
                  <a:lnTo>
                    <a:pt x="61964" y="79470"/>
                  </a:lnTo>
                  <a:lnTo>
                    <a:pt x="64465" y="79470"/>
                  </a:lnTo>
                  <a:lnTo>
                    <a:pt x="64465" y="84610"/>
                  </a:lnTo>
                  <a:lnTo>
                    <a:pt x="61964" y="84610"/>
                  </a:lnTo>
                  <a:lnTo>
                    <a:pt x="61964" y="87250"/>
                  </a:lnTo>
                  <a:lnTo>
                    <a:pt x="59324" y="87250"/>
                  </a:lnTo>
                  <a:lnTo>
                    <a:pt x="56824" y="89751"/>
                  </a:lnTo>
                  <a:lnTo>
                    <a:pt x="54184" y="89751"/>
                  </a:lnTo>
                  <a:lnTo>
                    <a:pt x="54184" y="87250"/>
                  </a:lnTo>
                  <a:lnTo>
                    <a:pt x="54184" y="89751"/>
                  </a:lnTo>
                  <a:lnTo>
                    <a:pt x="51683" y="89751"/>
                  </a:lnTo>
                  <a:lnTo>
                    <a:pt x="51683" y="87250"/>
                  </a:lnTo>
                  <a:lnTo>
                    <a:pt x="54184" y="87250"/>
                  </a:lnTo>
                  <a:lnTo>
                    <a:pt x="51683" y="87250"/>
                  </a:lnTo>
                  <a:lnTo>
                    <a:pt x="51683" y="89751"/>
                  </a:lnTo>
                  <a:lnTo>
                    <a:pt x="46543" y="89751"/>
                  </a:lnTo>
                  <a:lnTo>
                    <a:pt x="46543" y="92390"/>
                  </a:lnTo>
                  <a:lnTo>
                    <a:pt x="41402" y="92390"/>
                  </a:lnTo>
                  <a:lnTo>
                    <a:pt x="41402" y="89751"/>
                  </a:lnTo>
                  <a:lnTo>
                    <a:pt x="38762" y="89751"/>
                  </a:lnTo>
                  <a:lnTo>
                    <a:pt x="38762" y="87250"/>
                  </a:lnTo>
                  <a:lnTo>
                    <a:pt x="36123" y="87250"/>
                  </a:lnTo>
                  <a:lnTo>
                    <a:pt x="38762" y="87250"/>
                  </a:lnTo>
                  <a:lnTo>
                    <a:pt x="38762" y="82110"/>
                  </a:lnTo>
                  <a:lnTo>
                    <a:pt x="33622" y="82110"/>
                  </a:lnTo>
                  <a:lnTo>
                    <a:pt x="28481" y="82110"/>
                  </a:lnTo>
                  <a:lnTo>
                    <a:pt x="28481" y="87250"/>
                  </a:lnTo>
                  <a:lnTo>
                    <a:pt x="28481" y="84610"/>
                  </a:lnTo>
                  <a:lnTo>
                    <a:pt x="25841" y="84610"/>
                  </a:lnTo>
                  <a:lnTo>
                    <a:pt x="20701" y="82110"/>
                  </a:lnTo>
                  <a:lnTo>
                    <a:pt x="15560" y="82110"/>
                  </a:lnTo>
                  <a:lnTo>
                    <a:pt x="12921" y="82110"/>
                  </a:lnTo>
                  <a:lnTo>
                    <a:pt x="7780" y="82110"/>
                  </a:lnTo>
                  <a:lnTo>
                    <a:pt x="2640" y="82110"/>
                  </a:lnTo>
                  <a:lnTo>
                    <a:pt x="0" y="84610"/>
                  </a:lnTo>
                  <a:lnTo>
                    <a:pt x="2640" y="87250"/>
                  </a:lnTo>
                  <a:lnTo>
                    <a:pt x="0" y="8975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2FEEE6EC-7E28-4EED-9E75-B06BA8657B80}"/>
                </a:ext>
              </a:extLst>
            </p:cNvPr>
            <p:cNvSpPr/>
            <p:nvPr/>
          </p:nvSpPr>
          <p:spPr>
            <a:xfrm>
              <a:off x="7973876" y="3769822"/>
              <a:ext cx="27787" cy="97253"/>
            </a:xfrm>
            <a:custGeom>
              <a:avLst/>
              <a:gdLst>
                <a:gd name="connsiteX0" fmla="*/ 25703 w 27786"/>
                <a:gd name="connsiteY0" fmla="*/ 0 h 97253"/>
                <a:gd name="connsiteX1" fmla="*/ 25703 w 27786"/>
                <a:gd name="connsiteY1" fmla="*/ 2640 h 97253"/>
                <a:gd name="connsiteX2" fmla="*/ 25703 w 27786"/>
                <a:gd name="connsiteY2" fmla="*/ 7780 h 97253"/>
                <a:gd name="connsiteX3" fmla="*/ 23202 w 27786"/>
                <a:gd name="connsiteY3" fmla="*/ 10281 h 97253"/>
                <a:gd name="connsiteX4" fmla="*/ 25703 w 27786"/>
                <a:gd name="connsiteY4" fmla="*/ 10281 h 97253"/>
                <a:gd name="connsiteX5" fmla="*/ 25703 w 27786"/>
                <a:gd name="connsiteY5" fmla="*/ 12921 h 97253"/>
                <a:gd name="connsiteX6" fmla="*/ 28342 w 27786"/>
                <a:gd name="connsiteY6" fmla="*/ 12921 h 97253"/>
                <a:gd name="connsiteX7" fmla="*/ 28342 w 27786"/>
                <a:gd name="connsiteY7" fmla="*/ 15422 h 97253"/>
                <a:gd name="connsiteX8" fmla="*/ 30843 w 27786"/>
                <a:gd name="connsiteY8" fmla="*/ 15422 h 97253"/>
                <a:gd name="connsiteX9" fmla="*/ 30843 w 27786"/>
                <a:gd name="connsiteY9" fmla="*/ 18061 h 97253"/>
                <a:gd name="connsiteX10" fmla="*/ 28342 w 27786"/>
                <a:gd name="connsiteY10" fmla="*/ 23202 h 97253"/>
                <a:gd name="connsiteX11" fmla="*/ 33483 w 27786"/>
                <a:gd name="connsiteY11" fmla="*/ 23202 h 97253"/>
                <a:gd name="connsiteX12" fmla="*/ 33483 w 27786"/>
                <a:gd name="connsiteY12" fmla="*/ 28204 h 97253"/>
                <a:gd name="connsiteX13" fmla="*/ 38623 w 27786"/>
                <a:gd name="connsiteY13" fmla="*/ 28204 h 97253"/>
                <a:gd name="connsiteX14" fmla="*/ 41263 w 27786"/>
                <a:gd name="connsiteY14" fmla="*/ 30843 h 97253"/>
                <a:gd name="connsiteX15" fmla="*/ 38623 w 27786"/>
                <a:gd name="connsiteY15" fmla="*/ 30843 h 97253"/>
                <a:gd name="connsiteX16" fmla="*/ 38623 w 27786"/>
                <a:gd name="connsiteY16" fmla="*/ 33344 h 97253"/>
                <a:gd name="connsiteX17" fmla="*/ 33483 w 27786"/>
                <a:gd name="connsiteY17" fmla="*/ 33344 h 97253"/>
                <a:gd name="connsiteX18" fmla="*/ 28342 w 27786"/>
                <a:gd name="connsiteY18" fmla="*/ 33344 h 97253"/>
                <a:gd name="connsiteX19" fmla="*/ 28342 w 27786"/>
                <a:gd name="connsiteY19" fmla="*/ 30843 h 97253"/>
                <a:gd name="connsiteX20" fmla="*/ 25703 w 27786"/>
                <a:gd name="connsiteY20" fmla="*/ 30843 h 97253"/>
                <a:gd name="connsiteX21" fmla="*/ 25703 w 27786"/>
                <a:gd name="connsiteY21" fmla="*/ 33344 h 97253"/>
                <a:gd name="connsiteX22" fmla="*/ 23202 w 27786"/>
                <a:gd name="connsiteY22" fmla="*/ 33344 h 97253"/>
                <a:gd name="connsiteX23" fmla="*/ 23202 w 27786"/>
                <a:gd name="connsiteY23" fmla="*/ 35984 h 97253"/>
                <a:gd name="connsiteX24" fmla="*/ 20562 w 27786"/>
                <a:gd name="connsiteY24" fmla="*/ 35984 h 97253"/>
                <a:gd name="connsiteX25" fmla="*/ 18061 w 27786"/>
                <a:gd name="connsiteY25" fmla="*/ 33344 h 97253"/>
                <a:gd name="connsiteX26" fmla="*/ 18061 w 27786"/>
                <a:gd name="connsiteY26" fmla="*/ 35984 h 97253"/>
                <a:gd name="connsiteX27" fmla="*/ 18061 w 27786"/>
                <a:gd name="connsiteY27" fmla="*/ 33344 h 97253"/>
                <a:gd name="connsiteX28" fmla="*/ 15422 w 27786"/>
                <a:gd name="connsiteY28" fmla="*/ 33344 h 97253"/>
                <a:gd name="connsiteX29" fmla="*/ 15422 w 27786"/>
                <a:gd name="connsiteY29" fmla="*/ 30843 h 97253"/>
                <a:gd name="connsiteX30" fmla="*/ 12921 w 27786"/>
                <a:gd name="connsiteY30" fmla="*/ 30843 h 97253"/>
                <a:gd name="connsiteX31" fmla="*/ 15422 w 27786"/>
                <a:gd name="connsiteY31" fmla="*/ 33344 h 97253"/>
                <a:gd name="connsiteX32" fmla="*/ 12921 w 27786"/>
                <a:gd name="connsiteY32" fmla="*/ 33344 h 97253"/>
                <a:gd name="connsiteX33" fmla="*/ 12921 w 27786"/>
                <a:gd name="connsiteY33" fmla="*/ 30843 h 97253"/>
                <a:gd name="connsiteX34" fmla="*/ 10281 w 27786"/>
                <a:gd name="connsiteY34" fmla="*/ 33344 h 97253"/>
                <a:gd name="connsiteX35" fmla="*/ 10281 w 27786"/>
                <a:gd name="connsiteY35" fmla="*/ 30843 h 97253"/>
                <a:gd name="connsiteX36" fmla="*/ 7641 w 27786"/>
                <a:gd name="connsiteY36" fmla="*/ 30843 h 97253"/>
                <a:gd name="connsiteX37" fmla="*/ 5141 w 27786"/>
                <a:gd name="connsiteY37" fmla="*/ 33344 h 97253"/>
                <a:gd name="connsiteX38" fmla="*/ 2501 w 27786"/>
                <a:gd name="connsiteY38" fmla="*/ 30843 h 97253"/>
                <a:gd name="connsiteX39" fmla="*/ 0 w 27786"/>
                <a:gd name="connsiteY39" fmla="*/ 30843 h 97253"/>
                <a:gd name="connsiteX40" fmla="*/ 0 w 27786"/>
                <a:gd name="connsiteY40" fmla="*/ 33344 h 97253"/>
                <a:gd name="connsiteX41" fmla="*/ 2501 w 27786"/>
                <a:gd name="connsiteY41" fmla="*/ 35984 h 97253"/>
                <a:gd name="connsiteX42" fmla="*/ 2501 w 27786"/>
                <a:gd name="connsiteY42" fmla="*/ 38485 h 97253"/>
                <a:gd name="connsiteX43" fmla="*/ 0 w 27786"/>
                <a:gd name="connsiteY43" fmla="*/ 41124 h 97253"/>
                <a:gd name="connsiteX44" fmla="*/ 0 w 27786"/>
                <a:gd name="connsiteY44" fmla="*/ 43625 h 97253"/>
                <a:gd name="connsiteX45" fmla="*/ 2501 w 27786"/>
                <a:gd name="connsiteY45" fmla="*/ 43625 h 97253"/>
                <a:gd name="connsiteX46" fmla="*/ 2501 w 27786"/>
                <a:gd name="connsiteY46" fmla="*/ 41124 h 97253"/>
                <a:gd name="connsiteX47" fmla="*/ 5141 w 27786"/>
                <a:gd name="connsiteY47" fmla="*/ 41124 h 97253"/>
                <a:gd name="connsiteX48" fmla="*/ 5141 w 27786"/>
                <a:gd name="connsiteY48" fmla="*/ 35984 h 97253"/>
                <a:gd name="connsiteX49" fmla="*/ 7641 w 27786"/>
                <a:gd name="connsiteY49" fmla="*/ 38485 h 97253"/>
                <a:gd name="connsiteX50" fmla="*/ 12921 w 27786"/>
                <a:gd name="connsiteY50" fmla="*/ 38485 h 97253"/>
                <a:gd name="connsiteX51" fmla="*/ 12921 w 27786"/>
                <a:gd name="connsiteY51" fmla="*/ 35984 h 97253"/>
                <a:gd name="connsiteX52" fmla="*/ 15422 w 27786"/>
                <a:gd name="connsiteY52" fmla="*/ 35984 h 97253"/>
                <a:gd name="connsiteX53" fmla="*/ 12921 w 27786"/>
                <a:gd name="connsiteY53" fmla="*/ 35984 h 97253"/>
                <a:gd name="connsiteX54" fmla="*/ 12921 w 27786"/>
                <a:gd name="connsiteY54" fmla="*/ 38485 h 97253"/>
                <a:gd name="connsiteX55" fmla="*/ 12921 w 27786"/>
                <a:gd name="connsiteY55" fmla="*/ 35984 h 97253"/>
                <a:gd name="connsiteX56" fmla="*/ 12921 w 27786"/>
                <a:gd name="connsiteY56" fmla="*/ 41124 h 97253"/>
                <a:gd name="connsiteX57" fmla="*/ 10281 w 27786"/>
                <a:gd name="connsiteY57" fmla="*/ 43625 h 97253"/>
                <a:gd name="connsiteX58" fmla="*/ 10281 w 27786"/>
                <a:gd name="connsiteY58" fmla="*/ 46265 h 97253"/>
                <a:gd name="connsiteX59" fmla="*/ 7641 w 27786"/>
                <a:gd name="connsiteY59" fmla="*/ 46265 h 97253"/>
                <a:gd name="connsiteX60" fmla="*/ 5141 w 27786"/>
                <a:gd name="connsiteY60" fmla="*/ 48905 h 97253"/>
                <a:gd name="connsiteX61" fmla="*/ 10281 w 27786"/>
                <a:gd name="connsiteY61" fmla="*/ 54045 h 97253"/>
                <a:gd name="connsiteX62" fmla="*/ 12921 w 27786"/>
                <a:gd name="connsiteY62" fmla="*/ 51405 h 97253"/>
                <a:gd name="connsiteX63" fmla="*/ 12921 w 27786"/>
                <a:gd name="connsiteY63" fmla="*/ 48905 h 97253"/>
                <a:gd name="connsiteX64" fmla="*/ 18061 w 27786"/>
                <a:gd name="connsiteY64" fmla="*/ 43625 h 97253"/>
                <a:gd name="connsiteX65" fmla="*/ 23202 w 27786"/>
                <a:gd name="connsiteY65" fmla="*/ 43625 h 97253"/>
                <a:gd name="connsiteX66" fmla="*/ 23202 w 27786"/>
                <a:gd name="connsiteY66" fmla="*/ 46265 h 97253"/>
                <a:gd name="connsiteX67" fmla="*/ 25703 w 27786"/>
                <a:gd name="connsiteY67" fmla="*/ 46265 h 97253"/>
                <a:gd name="connsiteX68" fmla="*/ 25703 w 27786"/>
                <a:gd name="connsiteY68" fmla="*/ 48905 h 97253"/>
                <a:gd name="connsiteX69" fmla="*/ 30843 w 27786"/>
                <a:gd name="connsiteY69" fmla="*/ 48905 h 97253"/>
                <a:gd name="connsiteX70" fmla="*/ 30843 w 27786"/>
                <a:gd name="connsiteY70" fmla="*/ 54045 h 97253"/>
                <a:gd name="connsiteX71" fmla="*/ 33483 w 27786"/>
                <a:gd name="connsiteY71" fmla="*/ 54045 h 97253"/>
                <a:gd name="connsiteX72" fmla="*/ 36123 w 27786"/>
                <a:gd name="connsiteY72" fmla="*/ 56546 h 97253"/>
                <a:gd name="connsiteX73" fmla="*/ 33483 w 27786"/>
                <a:gd name="connsiteY73" fmla="*/ 56546 h 97253"/>
                <a:gd name="connsiteX74" fmla="*/ 33483 w 27786"/>
                <a:gd name="connsiteY74" fmla="*/ 59047 h 97253"/>
                <a:gd name="connsiteX75" fmla="*/ 36123 w 27786"/>
                <a:gd name="connsiteY75" fmla="*/ 61686 h 97253"/>
                <a:gd name="connsiteX76" fmla="*/ 36123 w 27786"/>
                <a:gd name="connsiteY76" fmla="*/ 59047 h 97253"/>
                <a:gd name="connsiteX77" fmla="*/ 38623 w 27786"/>
                <a:gd name="connsiteY77" fmla="*/ 61686 h 97253"/>
                <a:gd name="connsiteX78" fmla="*/ 38623 w 27786"/>
                <a:gd name="connsiteY78" fmla="*/ 66827 h 97253"/>
                <a:gd name="connsiteX79" fmla="*/ 30843 w 27786"/>
                <a:gd name="connsiteY79" fmla="*/ 69328 h 97253"/>
                <a:gd name="connsiteX80" fmla="*/ 30843 w 27786"/>
                <a:gd name="connsiteY80" fmla="*/ 71967 h 97253"/>
                <a:gd name="connsiteX81" fmla="*/ 25703 w 27786"/>
                <a:gd name="connsiteY81" fmla="*/ 74468 h 97253"/>
                <a:gd name="connsiteX82" fmla="*/ 25703 w 27786"/>
                <a:gd name="connsiteY82" fmla="*/ 79609 h 97253"/>
                <a:gd name="connsiteX83" fmla="*/ 25703 w 27786"/>
                <a:gd name="connsiteY83" fmla="*/ 84749 h 97253"/>
                <a:gd name="connsiteX84" fmla="*/ 28342 w 27786"/>
                <a:gd name="connsiteY84" fmla="*/ 84749 h 97253"/>
                <a:gd name="connsiteX85" fmla="*/ 30843 w 27786"/>
                <a:gd name="connsiteY85" fmla="*/ 82249 h 97253"/>
                <a:gd name="connsiteX86" fmla="*/ 33483 w 27786"/>
                <a:gd name="connsiteY86" fmla="*/ 82249 h 97253"/>
                <a:gd name="connsiteX87" fmla="*/ 30843 w 27786"/>
                <a:gd name="connsiteY87" fmla="*/ 82249 h 97253"/>
                <a:gd name="connsiteX88" fmla="*/ 30843 w 27786"/>
                <a:gd name="connsiteY88" fmla="*/ 87389 h 97253"/>
                <a:gd name="connsiteX89" fmla="*/ 28342 w 27786"/>
                <a:gd name="connsiteY89" fmla="*/ 89890 h 97253"/>
                <a:gd name="connsiteX90" fmla="*/ 28342 w 27786"/>
                <a:gd name="connsiteY90" fmla="*/ 95030 h 97253"/>
                <a:gd name="connsiteX91" fmla="*/ 25703 w 27786"/>
                <a:gd name="connsiteY91" fmla="*/ 95030 h 97253"/>
                <a:gd name="connsiteX92" fmla="*/ 23202 w 27786"/>
                <a:gd name="connsiteY92" fmla="*/ 92529 h 97253"/>
                <a:gd name="connsiteX93" fmla="*/ 20562 w 27786"/>
                <a:gd name="connsiteY93" fmla="*/ 92529 h 97253"/>
                <a:gd name="connsiteX94" fmla="*/ 20562 w 27786"/>
                <a:gd name="connsiteY94" fmla="*/ 89890 h 97253"/>
                <a:gd name="connsiteX95" fmla="*/ 20562 w 27786"/>
                <a:gd name="connsiteY95" fmla="*/ 92529 h 97253"/>
                <a:gd name="connsiteX96" fmla="*/ 18061 w 27786"/>
                <a:gd name="connsiteY96" fmla="*/ 95030 h 97253"/>
                <a:gd name="connsiteX97" fmla="*/ 18061 w 27786"/>
                <a:gd name="connsiteY97" fmla="*/ 97531 h 97253"/>
                <a:gd name="connsiteX98" fmla="*/ 15422 w 27786"/>
                <a:gd name="connsiteY98" fmla="*/ 97531 h 97253"/>
                <a:gd name="connsiteX99" fmla="*/ 15422 w 27786"/>
                <a:gd name="connsiteY99" fmla="*/ 9503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7786" h="97253">
                  <a:moveTo>
                    <a:pt x="25703" y="0"/>
                  </a:moveTo>
                  <a:lnTo>
                    <a:pt x="25703" y="2640"/>
                  </a:lnTo>
                  <a:lnTo>
                    <a:pt x="25703" y="7780"/>
                  </a:lnTo>
                  <a:lnTo>
                    <a:pt x="23202" y="10281"/>
                  </a:lnTo>
                  <a:lnTo>
                    <a:pt x="25703" y="10281"/>
                  </a:lnTo>
                  <a:lnTo>
                    <a:pt x="25703" y="12921"/>
                  </a:lnTo>
                  <a:lnTo>
                    <a:pt x="28342" y="12921"/>
                  </a:lnTo>
                  <a:lnTo>
                    <a:pt x="28342" y="15422"/>
                  </a:lnTo>
                  <a:lnTo>
                    <a:pt x="30843" y="15422"/>
                  </a:lnTo>
                  <a:lnTo>
                    <a:pt x="30843" y="18061"/>
                  </a:lnTo>
                  <a:lnTo>
                    <a:pt x="28342" y="23202"/>
                  </a:lnTo>
                  <a:lnTo>
                    <a:pt x="33483" y="23202"/>
                  </a:lnTo>
                  <a:lnTo>
                    <a:pt x="33483" y="28204"/>
                  </a:lnTo>
                  <a:lnTo>
                    <a:pt x="38623" y="28204"/>
                  </a:lnTo>
                  <a:lnTo>
                    <a:pt x="41263" y="30843"/>
                  </a:lnTo>
                  <a:lnTo>
                    <a:pt x="38623" y="30843"/>
                  </a:lnTo>
                  <a:lnTo>
                    <a:pt x="38623" y="33344"/>
                  </a:lnTo>
                  <a:lnTo>
                    <a:pt x="33483" y="33344"/>
                  </a:lnTo>
                  <a:lnTo>
                    <a:pt x="28342" y="33344"/>
                  </a:lnTo>
                  <a:lnTo>
                    <a:pt x="28342" y="30843"/>
                  </a:lnTo>
                  <a:lnTo>
                    <a:pt x="25703" y="30843"/>
                  </a:lnTo>
                  <a:lnTo>
                    <a:pt x="25703" y="33344"/>
                  </a:lnTo>
                  <a:lnTo>
                    <a:pt x="23202" y="33344"/>
                  </a:lnTo>
                  <a:lnTo>
                    <a:pt x="23202" y="35984"/>
                  </a:lnTo>
                  <a:lnTo>
                    <a:pt x="20562" y="35984"/>
                  </a:lnTo>
                  <a:lnTo>
                    <a:pt x="18061" y="33344"/>
                  </a:lnTo>
                  <a:lnTo>
                    <a:pt x="18061" y="35984"/>
                  </a:lnTo>
                  <a:lnTo>
                    <a:pt x="18061" y="33344"/>
                  </a:lnTo>
                  <a:lnTo>
                    <a:pt x="15422" y="33344"/>
                  </a:lnTo>
                  <a:lnTo>
                    <a:pt x="15422" y="30843"/>
                  </a:lnTo>
                  <a:lnTo>
                    <a:pt x="12921" y="30843"/>
                  </a:lnTo>
                  <a:lnTo>
                    <a:pt x="15422" y="33344"/>
                  </a:lnTo>
                  <a:lnTo>
                    <a:pt x="12921" y="33344"/>
                  </a:lnTo>
                  <a:lnTo>
                    <a:pt x="12921" y="30843"/>
                  </a:lnTo>
                  <a:lnTo>
                    <a:pt x="10281" y="33344"/>
                  </a:lnTo>
                  <a:lnTo>
                    <a:pt x="10281" y="30843"/>
                  </a:lnTo>
                  <a:lnTo>
                    <a:pt x="7641" y="30843"/>
                  </a:lnTo>
                  <a:lnTo>
                    <a:pt x="5141" y="33344"/>
                  </a:lnTo>
                  <a:lnTo>
                    <a:pt x="2501" y="30843"/>
                  </a:lnTo>
                  <a:lnTo>
                    <a:pt x="0" y="30843"/>
                  </a:lnTo>
                  <a:lnTo>
                    <a:pt x="0" y="33344"/>
                  </a:lnTo>
                  <a:lnTo>
                    <a:pt x="2501" y="35984"/>
                  </a:lnTo>
                  <a:lnTo>
                    <a:pt x="2501" y="38485"/>
                  </a:lnTo>
                  <a:lnTo>
                    <a:pt x="0" y="41124"/>
                  </a:lnTo>
                  <a:lnTo>
                    <a:pt x="0" y="43625"/>
                  </a:lnTo>
                  <a:lnTo>
                    <a:pt x="2501" y="43625"/>
                  </a:lnTo>
                  <a:lnTo>
                    <a:pt x="2501" y="41124"/>
                  </a:lnTo>
                  <a:lnTo>
                    <a:pt x="5141" y="41124"/>
                  </a:lnTo>
                  <a:lnTo>
                    <a:pt x="5141" y="35984"/>
                  </a:lnTo>
                  <a:lnTo>
                    <a:pt x="7641" y="38485"/>
                  </a:lnTo>
                  <a:lnTo>
                    <a:pt x="12921" y="38485"/>
                  </a:lnTo>
                  <a:lnTo>
                    <a:pt x="12921" y="35984"/>
                  </a:lnTo>
                  <a:lnTo>
                    <a:pt x="15422" y="35984"/>
                  </a:lnTo>
                  <a:lnTo>
                    <a:pt x="12921" y="35984"/>
                  </a:lnTo>
                  <a:lnTo>
                    <a:pt x="12921" y="38485"/>
                  </a:lnTo>
                  <a:lnTo>
                    <a:pt x="12921" y="35984"/>
                  </a:lnTo>
                  <a:lnTo>
                    <a:pt x="12921" y="41124"/>
                  </a:lnTo>
                  <a:lnTo>
                    <a:pt x="10281" y="43625"/>
                  </a:lnTo>
                  <a:lnTo>
                    <a:pt x="10281" y="46265"/>
                  </a:lnTo>
                  <a:lnTo>
                    <a:pt x="7641" y="46265"/>
                  </a:lnTo>
                  <a:lnTo>
                    <a:pt x="5141" y="48905"/>
                  </a:lnTo>
                  <a:lnTo>
                    <a:pt x="10281" y="54045"/>
                  </a:lnTo>
                  <a:lnTo>
                    <a:pt x="12921" y="51405"/>
                  </a:lnTo>
                  <a:lnTo>
                    <a:pt x="12921" y="48905"/>
                  </a:lnTo>
                  <a:lnTo>
                    <a:pt x="18061" y="43625"/>
                  </a:lnTo>
                  <a:lnTo>
                    <a:pt x="23202" y="43625"/>
                  </a:lnTo>
                  <a:lnTo>
                    <a:pt x="23202" y="46265"/>
                  </a:lnTo>
                  <a:lnTo>
                    <a:pt x="25703" y="46265"/>
                  </a:lnTo>
                  <a:lnTo>
                    <a:pt x="25703" y="48905"/>
                  </a:lnTo>
                  <a:lnTo>
                    <a:pt x="30843" y="48905"/>
                  </a:lnTo>
                  <a:lnTo>
                    <a:pt x="30843" y="54045"/>
                  </a:lnTo>
                  <a:lnTo>
                    <a:pt x="33483" y="54045"/>
                  </a:lnTo>
                  <a:lnTo>
                    <a:pt x="36123" y="56546"/>
                  </a:lnTo>
                  <a:lnTo>
                    <a:pt x="33483" y="56546"/>
                  </a:lnTo>
                  <a:lnTo>
                    <a:pt x="33483" y="59047"/>
                  </a:lnTo>
                  <a:lnTo>
                    <a:pt x="36123" y="61686"/>
                  </a:lnTo>
                  <a:lnTo>
                    <a:pt x="36123" y="59047"/>
                  </a:lnTo>
                  <a:lnTo>
                    <a:pt x="38623" y="61686"/>
                  </a:lnTo>
                  <a:lnTo>
                    <a:pt x="38623" y="66827"/>
                  </a:lnTo>
                  <a:lnTo>
                    <a:pt x="30843" y="69328"/>
                  </a:lnTo>
                  <a:lnTo>
                    <a:pt x="30843" y="71967"/>
                  </a:lnTo>
                  <a:lnTo>
                    <a:pt x="25703" y="74468"/>
                  </a:lnTo>
                  <a:lnTo>
                    <a:pt x="25703" y="79609"/>
                  </a:lnTo>
                  <a:lnTo>
                    <a:pt x="25703" y="84749"/>
                  </a:lnTo>
                  <a:lnTo>
                    <a:pt x="28342" y="84749"/>
                  </a:lnTo>
                  <a:lnTo>
                    <a:pt x="30843" y="82249"/>
                  </a:lnTo>
                  <a:lnTo>
                    <a:pt x="33483" y="82249"/>
                  </a:lnTo>
                  <a:lnTo>
                    <a:pt x="30843" y="82249"/>
                  </a:lnTo>
                  <a:lnTo>
                    <a:pt x="30843" y="87389"/>
                  </a:lnTo>
                  <a:lnTo>
                    <a:pt x="28342" y="89890"/>
                  </a:lnTo>
                  <a:lnTo>
                    <a:pt x="28342" y="95030"/>
                  </a:lnTo>
                  <a:lnTo>
                    <a:pt x="25703" y="95030"/>
                  </a:lnTo>
                  <a:lnTo>
                    <a:pt x="23202" y="92529"/>
                  </a:lnTo>
                  <a:lnTo>
                    <a:pt x="20562" y="92529"/>
                  </a:lnTo>
                  <a:lnTo>
                    <a:pt x="20562" y="89890"/>
                  </a:lnTo>
                  <a:lnTo>
                    <a:pt x="20562" y="92529"/>
                  </a:lnTo>
                  <a:lnTo>
                    <a:pt x="18061" y="95030"/>
                  </a:lnTo>
                  <a:lnTo>
                    <a:pt x="18061" y="97531"/>
                  </a:lnTo>
                  <a:lnTo>
                    <a:pt x="15422" y="97531"/>
                  </a:lnTo>
                  <a:lnTo>
                    <a:pt x="15422" y="9503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F97DDF3B-382D-4741-8370-C38CF204987C}"/>
                </a:ext>
              </a:extLst>
            </p:cNvPr>
            <p:cNvSpPr/>
            <p:nvPr/>
          </p:nvSpPr>
          <p:spPr>
            <a:xfrm>
              <a:off x="7948034" y="3862351"/>
              <a:ext cx="69467" cy="111146"/>
            </a:xfrm>
            <a:custGeom>
              <a:avLst/>
              <a:gdLst>
                <a:gd name="connsiteX0" fmla="*/ 41263 w 69466"/>
                <a:gd name="connsiteY0" fmla="*/ 2501 h 111146"/>
                <a:gd name="connsiteX1" fmla="*/ 41263 w 69466"/>
                <a:gd name="connsiteY1" fmla="*/ 5002 h 111146"/>
                <a:gd name="connsiteX2" fmla="*/ 41263 w 69466"/>
                <a:gd name="connsiteY2" fmla="*/ 2501 h 111146"/>
                <a:gd name="connsiteX3" fmla="*/ 36123 w 69466"/>
                <a:gd name="connsiteY3" fmla="*/ 2501 h 111146"/>
                <a:gd name="connsiteX4" fmla="*/ 36123 w 69466"/>
                <a:gd name="connsiteY4" fmla="*/ 0 h 111146"/>
                <a:gd name="connsiteX5" fmla="*/ 33483 w 69466"/>
                <a:gd name="connsiteY5" fmla="*/ 2501 h 111146"/>
                <a:gd name="connsiteX6" fmla="*/ 33483 w 69466"/>
                <a:gd name="connsiteY6" fmla="*/ 5002 h 111146"/>
                <a:gd name="connsiteX7" fmla="*/ 30982 w 69466"/>
                <a:gd name="connsiteY7" fmla="*/ 5002 h 111146"/>
                <a:gd name="connsiteX8" fmla="*/ 28342 w 69466"/>
                <a:gd name="connsiteY8" fmla="*/ 7641 h 111146"/>
                <a:gd name="connsiteX9" fmla="*/ 28342 w 69466"/>
                <a:gd name="connsiteY9" fmla="*/ 10142 h 111146"/>
                <a:gd name="connsiteX10" fmla="*/ 25842 w 69466"/>
                <a:gd name="connsiteY10" fmla="*/ 10142 h 111146"/>
                <a:gd name="connsiteX11" fmla="*/ 25842 w 69466"/>
                <a:gd name="connsiteY11" fmla="*/ 12782 h 111146"/>
                <a:gd name="connsiteX12" fmla="*/ 28342 w 69466"/>
                <a:gd name="connsiteY12" fmla="*/ 12782 h 111146"/>
                <a:gd name="connsiteX13" fmla="*/ 28342 w 69466"/>
                <a:gd name="connsiteY13" fmla="*/ 10142 h 111146"/>
                <a:gd name="connsiteX14" fmla="*/ 28342 w 69466"/>
                <a:gd name="connsiteY14" fmla="*/ 15283 h 111146"/>
                <a:gd name="connsiteX15" fmla="*/ 23202 w 69466"/>
                <a:gd name="connsiteY15" fmla="*/ 20423 h 111146"/>
                <a:gd name="connsiteX16" fmla="*/ 23202 w 69466"/>
                <a:gd name="connsiteY16" fmla="*/ 23063 h 111146"/>
                <a:gd name="connsiteX17" fmla="*/ 25842 w 69466"/>
                <a:gd name="connsiteY17" fmla="*/ 25564 h 111146"/>
                <a:gd name="connsiteX18" fmla="*/ 25842 w 69466"/>
                <a:gd name="connsiteY18" fmla="*/ 28203 h 111146"/>
                <a:gd name="connsiteX19" fmla="*/ 28342 w 69466"/>
                <a:gd name="connsiteY19" fmla="*/ 28203 h 111146"/>
                <a:gd name="connsiteX20" fmla="*/ 28342 w 69466"/>
                <a:gd name="connsiteY20" fmla="*/ 30704 h 111146"/>
                <a:gd name="connsiteX21" fmla="*/ 25842 w 69466"/>
                <a:gd name="connsiteY21" fmla="*/ 30704 h 111146"/>
                <a:gd name="connsiteX22" fmla="*/ 28342 w 69466"/>
                <a:gd name="connsiteY22" fmla="*/ 30704 h 111146"/>
                <a:gd name="connsiteX23" fmla="*/ 28342 w 69466"/>
                <a:gd name="connsiteY23" fmla="*/ 35845 h 111146"/>
                <a:gd name="connsiteX24" fmla="*/ 23202 w 69466"/>
                <a:gd name="connsiteY24" fmla="*/ 35845 h 111146"/>
                <a:gd name="connsiteX25" fmla="*/ 25842 w 69466"/>
                <a:gd name="connsiteY25" fmla="*/ 33344 h 111146"/>
                <a:gd name="connsiteX26" fmla="*/ 23202 w 69466"/>
                <a:gd name="connsiteY26" fmla="*/ 33344 h 111146"/>
                <a:gd name="connsiteX27" fmla="*/ 23202 w 69466"/>
                <a:gd name="connsiteY27" fmla="*/ 35845 h 111146"/>
                <a:gd name="connsiteX28" fmla="*/ 18061 w 69466"/>
                <a:gd name="connsiteY28" fmla="*/ 33344 h 111146"/>
                <a:gd name="connsiteX29" fmla="*/ 18061 w 69466"/>
                <a:gd name="connsiteY29" fmla="*/ 38485 h 111146"/>
                <a:gd name="connsiteX30" fmla="*/ 15422 w 69466"/>
                <a:gd name="connsiteY30" fmla="*/ 43625 h 111146"/>
                <a:gd name="connsiteX31" fmla="*/ 18061 w 69466"/>
                <a:gd name="connsiteY31" fmla="*/ 46126 h 111146"/>
                <a:gd name="connsiteX32" fmla="*/ 20562 w 69466"/>
                <a:gd name="connsiteY32" fmla="*/ 46126 h 111146"/>
                <a:gd name="connsiteX33" fmla="*/ 20562 w 69466"/>
                <a:gd name="connsiteY33" fmla="*/ 43625 h 111146"/>
                <a:gd name="connsiteX34" fmla="*/ 23202 w 69466"/>
                <a:gd name="connsiteY34" fmla="*/ 46126 h 111146"/>
                <a:gd name="connsiteX35" fmla="*/ 23202 w 69466"/>
                <a:gd name="connsiteY35" fmla="*/ 51266 h 111146"/>
                <a:gd name="connsiteX36" fmla="*/ 23202 w 69466"/>
                <a:gd name="connsiteY36" fmla="*/ 56407 h 111146"/>
                <a:gd name="connsiteX37" fmla="*/ 20562 w 69466"/>
                <a:gd name="connsiteY37" fmla="*/ 58908 h 111146"/>
                <a:gd name="connsiteX38" fmla="*/ 23202 w 69466"/>
                <a:gd name="connsiteY38" fmla="*/ 58908 h 111146"/>
                <a:gd name="connsiteX39" fmla="*/ 20562 w 69466"/>
                <a:gd name="connsiteY39" fmla="*/ 58908 h 111146"/>
                <a:gd name="connsiteX40" fmla="*/ 23202 w 69466"/>
                <a:gd name="connsiteY40" fmla="*/ 58908 h 111146"/>
                <a:gd name="connsiteX41" fmla="*/ 20562 w 69466"/>
                <a:gd name="connsiteY41" fmla="*/ 61547 h 111146"/>
                <a:gd name="connsiteX42" fmla="*/ 20562 w 69466"/>
                <a:gd name="connsiteY42" fmla="*/ 64048 h 111146"/>
                <a:gd name="connsiteX43" fmla="*/ 12921 w 69466"/>
                <a:gd name="connsiteY43" fmla="*/ 71828 h 111146"/>
                <a:gd name="connsiteX44" fmla="*/ 12921 w 69466"/>
                <a:gd name="connsiteY44" fmla="*/ 76969 h 111146"/>
                <a:gd name="connsiteX45" fmla="*/ 15422 w 69466"/>
                <a:gd name="connsiteY45" fmla="*/ 76969 h 111146"/>
                <a:gd name="connsiteX46" fmla="*/ 15422 w 69466"/>
                <a:gd name="connsiteY46" fmla="*/ 79470 h 111146"/>
                <a:gd name="connsiteX47" fmla="*/ 18061 w 69466"/>
                <a:gd name="connsiteY47" fmla="*/ 79470 h 111146"/>
                <a:gd name="connsiteX48" fmla="*/ 15422 w 69466"/>
                <a:gd name="connsiteY48" fmla="*/ 79470 h 111146"/>
                <a:gd name="connsiteX49" fmla="*/ 15422 w 69466"/>
                <a:gd name="connsiteY49" fmla="*/ 82248 h 111146"/>
                <a:gd name="connsiteX50" fmla="*/ 10281 w 69466"/>
                <a:gd name="connsiteY50" fmla="*/ 87389 h 111146"/>
                <a:gd name="connsiteX51" fmla="*/ 5141 w 69466"/>
                <a:gd name="connsiteY51" fmla="*/ 87389 h 111146"/>
                <a:gd name="connsiteX52" fmla="*/ 5141 w 69466"/>
                <a:gd name="connsiteY52" fmla="*/ 89890 h 111146"/>
                <a:gd name="connsiteX53" fmla="*/ 2640 w 69466"/>
                <a:gd name="connsiteY53" fmla="*/ 92529 h 111146"/>
                <a:gd name="connsiteX54" fmla="*/ 2640 w 69466"/>
                <a:gd name="connsiteY54" fmla="*/ 97670 h 111146"/>
                <a:gd name="connsiteX55" fmla="*/ 2640 w 69466"/>
                <a:gd name="connsiteY55" fmla="*/ 102672 h 111146"/>
                <a:gd name="connsiteX56" fmla="*/ 5141 w 69466"/>
                <a:gd name="connsiteY56" fmla="*/ 102672 h 111146"/>
                <a:gd name="connsiteX57" fmla="*/ 5141 w 69466"/>
                <a:gd name="connsiteY57" fmla="*/ 105311 h 111146"/>
                <a:gd name="connsiteX58" fmla="*/ 2640 w 69466"/>
                <a:gd name="connsiteY58" fmla="*/ 105311 h 111146"/>
                <a:gd name="connsiteX59" fmla="*/ 2640 w 69466"/>
                <a:gd name="connsiteY59" fmla="*/ 110452 h 111146"/>
                <a:gd name="connsiteX60" fmla="*/ 0 w 69466"/>
                <a:gd name="connsiteY60" fmla="*/ 110452 h 111146"/>
                <a:gd name="connsiteX61" fmla="*/ 0 w 69466"/>
                <a:gd name="connsiteY61" fmla="*/ 112953 h 111146"/>
                <a:gd name="connsiteX62" fmla="*/ 2640 w 69466"/>
                <a:gd name="connsiteY62" fmla="*/ 112953 h 111146"/>
                <a:gd name="connsiteX63" fmla="*/ 2640 w 69466"/>
                <a:gd name="connsiteY63" fmla="*/ 115592 h 111146"/>
                <a:gd name="connsiteX64" fmla="*/ 7780 w 69466"/>
                <a:gd name="connsiteY64" fmla="*/ 115592 h 111146"/>
                <a:gd name="connsiteX65" fmla="*/ 12921 w 69466"/>
                <a:gd name="connsiteY65" fmla="*/ 110452 h 111146"/>
                <a:gd name="connsiteX66" fmla="*/ 12921 w 69466"/>
                <a:gd name="connsiteY66" fmla="*/ 112953 h 111146"/>
                <a:gd name="connsiteX67" fmla="*/ 15422 w 69466"/>
                <a:gd name="connsiteY67" fmla="*/ 112953 h 111146"/>
                <a:gd name="connsiteX68" fmla="*/ 20562 w 69466"/>
                <a:gd name="connsiteY68" fmla="*/ 118232 h 111146"/>
                <a:gd name="connsiteX69" fmla="*/ 23202 w 69466"/>
                <a:gd name="connsiteY69" fmla="*/ 118232 h 111146"/>
                <a:gd name="connsiteX70" fmla="*/ 30982 w 69466"/>
                <a:gd name="connsiteY70" fmla="*/ 118232 h 111146"/>
                <a:gd name="connsiteX71" fmla="*/ 30982 w 69466"/>
                <a:gd name="connsiteY71" fmla="*/ 112953 h 111146"/>
                <a:gd name="connsiteX72" fmla="*/ 33483 w 69466"/>
                <a:gd name="connsiteY72" fmla="*/ 110452 h 111146"/>
                <a:gd name="connsiteX73" fmla="*/ 30982 w 69466"/>
                <a:gd name="connsiteY73" fmla="*/ 107812 h 111146"/>
                <a:gd name="connsiteX74" fmla="*/ 28342 w 69466"/>
                <a:gd name="connsiteY74" fmla="*/ 102672 h 111146"/>
                <a:gd name="connsiteX75" fmla="*/ 28342 w 69466"/>
                <a:gd name="connsiteY75" fmla="*/ 100171 h 111146"/>
                <a:gd name="connsiteX76" fmla="*/ 25842 w 69466"/>
                <a:gd name="connsiteY76" fmla="*/ 97670 h 111146"/>
                <a:gd name="connsiteX77" fmla="*/ 28342 w 69466"/>
                <a:gd name="connsiteY77" fmla="*/ 97670 h 111146"/>
                <a:gd name="connsiteX78" fmla="*/ 30982 w 69466"/>
                <a:gd name="connsiteY78" fmla="*/ 95030 h 111146"/>
                <a:gd name="connsiteX79" fmla="*/ 30982 w 69466"/>
                <a:gd name="connsiteY79" fmla="*/ 97670 h 111146"/>
                <a:gd name="connsiteX80" fmla="*/ 30982 w 69466"/>
                <a:gd name="connsiteY80" fmla="*/ 95030 h 111146"/>
                <a:gd name="connsiteX81" fmla="*/ 30982 w 69466"/>
                <a:gd name="connsiteY81" fmla="*/ 97670 h 111146"/>
                <a:gd name="connsiteX82" fmla="*/ 33483 w 69466"/>
                <a:gd name="connsiteY82" fmla="*/ 95030 h 111146"/>
                <a:gd name="connsiteX83" fmla="*/ 36123 w 69466"/>
                <a:gd name="connsiteY83" fmla="*/ 97670 h 111146"/>
                <a:gd name="connsiteX84" fmla="*/ 36123 w 69466"/>
                <a:gd name="connsiteY84" fmla="*/ 95030 h 111146"/>
                <a:gd name="connsiteX85" fmla="*/ 46404 w 69466"/>
                <a:gd name="connsiteY85" fmla="*/ 89890 h 111146"/>
                <a:gd name="connsiteX86" fmla="*/ 54184 w 69466"/>
                <a:gd name="connsiteY86" fmla="*/ 92529 h 111146"/>
                <a:gd name="connsiteX87" fmla="*/ 56685 w 69466"/>
                <a:gd name="connsiteY87" fmla="*/ 89890 h 111146"/>
                <a:gd name="connsiteX88" fmla="*/ 59325 w 69466"/>
                <a:gd name="connsiteY88" fmla="*/ 92529 h 111146"/>
                <a:gd name="connsiteX89" fmla="*/ 64465 w 69466"/>
                <a:gd name="connsiteY89" fmla="*/ 92529 h 111146"/>
                <a:gd name="connsiteX90" fmla="*/ 64465 w 69466"/>
                <a:gd name="connsiteY90" fmla="*/ 95030 h 111146"/>
                <a:gd name="connsiteX91" fmla="*/ 69606 w 69466"/>
                <a:gd name="connsiteY91" fmla="*/ 100171 h 111146"/>
                <a:gd name="connsiteX92" fmla="*/ 72245 w 69466"/>
                <a:gd name="connsiteY92" fmla="*/ 102672 h 111146"/>
                <a:gd name="connsiteX93" fmla="*/ 72245 w 69466"/>
                <a:gd name="connsiteY93" fmla="*/ 107812 h 111146"/>
                <a:gd name="connsiteX94" fmla="*/ 74746 w 69466"/>
                <a:gd name="connsiteY94" fmla="*/ 112953 h 111146"/>
                <a:gd name="connsiteX95" fmla="*/ 74746 w 69466"/>
                <a:gd name="connsiteY95" fmla="*/ 115592 h 111146"/>
                <a:gd name="connsiteX96" fmla="*/ 74746 w 69466"/>
                <a:gd name="connsiteY96" fmla="*/ 123373 h 111146"/>
                <a:gd name="connsiteX97" fmla="*/ 72245 w 69466"/>
                <a:gd name="connsiteY97" fmla="*/ 123373 h 111146"/>
                <a:gd name="connsiteX98" fmla="*/ 69606 w 69466"/>
                <a:gd name="connsiteY98" fmla="*/ 120733 h 111146"/>
                <a:gd name="connsiteX99" fmla="*/ 69606 w 69466"/>
                <a:gd name="connsiteY99" fmla="*/ 118232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111146">
                  <a:moveTo>
                    <a:pt x="41263" y="2501"/>
                  </a:moveTo>
                  <a:lnTo>
                    <a:pt x="41263" y="5002"/>
                  </a:lnTo>
                  <a:lnTo>
                    <a:pt x="41263" y="2501"/>
                  </a:lnTo>
                  <a:lnTo>
                    <a:pt x="36123" y="2501"/>
                  </a:lnTo>
                  <a:lnTo>
                    <a:pt x="36123" y="0"/>
                  </a:lnTo>
                  <a:lnTo>
                    <a:pt x="33483" y="2501"/>
                  </a:lnTo>
                  <a:lnTo>
                    <a:pt x="33483" y="5002"/>
                  </a:lnTo>
                  <a:lnTo>
                    <a:pt x="30982" y="5002"/>
                  </a:lnTo>
                  <a:lnTo>
                    <a:pt x="28342" y="7641"/>
                  </a:lnTo>
                  <a:lnTo>
                    <a:pt x="28342" y="10142"/>
                  </a:lnTo>
                  <a:lnTo>
                    <a:pt x="25842" y="10142"/>
                  </a:lnTo>
                  <a:lnTo>
                    <a:pt x="25842" y="12782"/>
                  </a:lnTo>
                  <a:lnTo>
                    <a:pt x="28342" y="12782"/>
                  </a:lnTo>
                  <a:lnTo>
                    <a:pt x="28342" y="10142"/>
                  </a:lnTo>
                  <a:lnTo>
                    <a:pt x="28342" y="15283"/>
                  </a:lnTo>
                  <a:lnTo>
                    <a:pt x="23202" y="20423"/>
                  </a:lnTo>
                  <a:lnTo>
                    <a:pt x="23202" y="23063"/>
                  </a:lnTo>
                  <a:lnTo>
                    <a:pt x="25842" y="25564"/>
                  </a:lnTo>
                  <a:lnTo>
                    <a:pt x="25842" y="28203"/>
                  </a:lnTo>
                  <a:lnTo>
                    <a:pt x="28342" y="28203"/>
                  </a:lnTo>
                  <a:lnTo>
                    <a:pt x="28342" y="30704"/>
                  </a:lnTo>
                  <a:lnTo>
                    <a:pt x="25842" y="30704"/>
                  </a:lnTo>
                  <a:lnTo>
                    <a:pt x="28342" y="30704"/>
                  </a:lnTo>
                  <a:lnTo>
                    <a:pt x="28342" y="35845"/>
                  </a:lnTo>
                  <a:lnTo>
                    <a:pt x="23202" y="35845"/>
                  </a:lnTo>
                  <a:lnTo>
                    <a:pt x="25842" y="33344"/>
                  </a:lnTo>
                  <a:lnTo>
                    <a:pt x="23202" y="33344"/>
                  </a:lnTo>
                  <a:lnTo>
                    <a:pt x="23202" y="35845"/>
                  </a:lnTo>
                  <a:lnTo>
                    <a:pt x="18061" y="33344"/>
                  </a:lnTo>
                  <a:lnTo>
                    <a:pt x="18061" y="38485"/>
                  </a:lnTo>
                  <a:lnTo>
                    <a:pt x="15422" y="43625"/>
                  </a:lnTo>
                  <a:lnTo>
                    <a:pt x="18061" y="46126"/>
                  </a:lnTo>
                  <a:lnTo>
                    <a:pt x="20562" y="46126"/>
                  </a:lnTo>
                  <a:lnTo>
                    <a:pt x="20562" y="43625"/>
                  </a:lnTo>
                  <a:lnTo>
                    <a:pt x="23202" y="46126"/>
                  </a:lnTo>
                  <a:lnTo>
                    <a:pt x="23202" y="51266"/>
                  </a:lnTo>
                  <a:lnTo>
                    <a:pt x="23202" y="56407"/>
                  </a:lnTo>
                  <a:lnTo>
                    <a:pt x="20562" y="58908"/>
                  </a:lnTo>
                  <a:lnTo>
                    <a:pt x="23202" y="58908"/>
                  </a:lnTo>
                  <a:lnTo>
                    <a:pt x="20562" y="58908"/>
                  </a:lnTo>
                  <a:lnTo>
                    <a:pt x="23202" y="58908"/>
                  </a:lnTo>
                  <a:lnTo>
                    <a:pt x="20562" y="61547"/>
                  </a:lnTo>
                  <a:lnTo>
                    <a:pt x="20562" y="64048"/>
                  </a:lnTo>
                  <a:lnTo>
                    <a:pt x="12921" y="71828"/>
                  </a:lnTo>
                  <a:lnTo>
                    <a:pt x="12921" y="76969"/>
                  </a:lnTo>
                  <a:lnTo>
                    <a:pt x="15422" y="76969"/>
                  </a:lnTo>
                  <a:lnTo>
                    <a:pt x="15422" y="79470"/>
                  </a:lnTo>
                  <a:lnTo>
                    <a:pt x="18061" y="79470"/>
                  </a:lnTo>
                  <a:lnTo>
                    <a:pt x="15422" y="79470"/>
                  </a:lnTo>
                  <a:lnTo>
                    <a:pt x="15422" y="82248"/>
                  </a:lnTo>
                  <a:lnTo>
                    <a:pt x="10281" y="87389"/>
                  </a:lnTo>
                  <a:lnTo>
                    <a:pt x="5141" y="87389"/>
                  </a:lnTo>
                  <a:lnTo>
                    <a:pt x="5141" y="89890"/>
                  </a:lnTo>
                  <a:lnTo>
                    <a:pt x="2640" y="92529"/>
                  </a:lnTo>
                  <a:lnTo>
                    <a:pt x="2640" y="97670"/>
                  </a:lnTo>
                  <a:lnTo>
                    <a:pt x="2640" y="102672"/>
                  </a:lnTo>
                  <a:lnTo>
                    <a:pt x="5141" y="102672"/>
                  </a:lnTo>
                  <a:lnTo>
                    <a:pt x="5141" y="105311"/>
                  </a:lnTo>
                  <a:lnTo>
                    <a:pt x="2640" y="105311"/>
                  </a:lnTo>
                  <a:lnTo>
                    <a:pt x="2640" y="110452"/>
                  </a:lnTo>
                  <a:lnTo>
                    <a:pt x="0" y="110452"/>
                  </a:lnTo>
                  <a:lnTo>
                    <a:pt x="0" y="112953"/>
                  </a:lnTo>
                  <a:lnTo>
                    <a:pt x="2640" y="112953"/>
                  </a:lnTo>
                  <a:lnTo>
                    <a:pt x="2640" y="115592"/>
                  </a:lnTo>
                  <a:lnTo>
                    <a:pt x="7780" y="115592"/>
                  </a:lnTo>
                  <a:lnTo>
                    <a:pt x="12921" y="110452"/>
                  </a:lnTo>
                  <a:lnTo>
                    <a:pt x="12921" y="112953"/>
                  </a:lnTo>
                  <a:lnTo>
                    <a:pt x="15422" y="112953"/>
                  </a:lnTo>
                  <a:lnTo>
                    <a:pt x="20562" y="118232"/>
                  </a:lnTo>
                  <a:lnTo>
                    <a:pt x="23202" y="118232"/>
                  </a:lnTo>
                  <a:lnTo>
                    <a:pt x="30982" y="118232"/>
                  </a:lnTo>
                  <a:lnTo>
                    <a:pt x="30982" y="112953"/>
                  </a:lnTo>
                  <a:lnTo>
                    <a:pt x="33483" y="110452"/>
                  </a:lnTo>
                  <a:lnTo>
                    <a:pt x="30982" y="107812"/>
                  </a:lnTo>
                  <a:lnTo>
                    <a:pt x="28342" y="102672"/>
                  </a:lnTo>
                  <a:lnTo>
                    <a:pt x="28342" y="100171"/>
                  </a:lnTo>
                  <a:lnTo>
                    <a:pt x="25842" y="97670"/>
                  </a:lnTo>
                  <a:lnTo>
                    <a:pt x="28342" y="97670"/>
                  </a:lnTo>
                  <a:lnTo>
                    <a:pt x="30982" y="95030"/>
                  </a:lnTo>
                  <a:lnTo>
                    <a:pt x="30982" y="97670"/>
                  </a:lnTo>
                  <a:lnTo>
                    <a:pt x="30982" y="95030"/>
                  </a:lnTo>
                  <a:lnTo>
                    <a:pt x="30982" y="97670"/>
                  </a:lnTo>
                  <a:lnTo>
                    <a:pt x="33483" y="95030"/>
                  </a:lnTo>
                  <a:lnTo>
                    <a:pt x="36123" y="97670"/>
                  </a:lnTo>
                  <a:lnTo>
                    <a:pt x="36123" y="95030"/>
                  </a:lnTo>
                  <a:lnTo>
                    <a:pt x="46404" y="89890"/>
                  </a:lnTo>
                  <a:lnTo>
                    <a:pt x="54184" y="92529"/>
                  </a:lnTo>
                  <a:lnTo>
                    <a:pt x="56685" y="89890"/>
                  </a:lnTo>
                  <a:lnTo>
                    <a:pt x="59325" y="92529"/>
                  </a:lnTo>
                  <a:lnTo>
                    <a:pt x="64465" y="92529"/>
                  </a:lnTo>
                  <a:lnTo>
                    <a:pt x="64465" y="95030"/>
                  </a:lnTo>
                  <a:lnTo>
                    <a:pt x="69606" y="100171"/>
                  </a:lnTo>
                  <a:lnTo>
                    <a:pt x="72245" y="102672"/>
                  </a:lnTo>
                  <a:lnTo>
                    <a:pt x="72245" y="107812"/>
                  </a:lnTo>
                  <a:lnTo>
                    <a:pt x="74746" y="112953"/>
                  </a:lnTo>
                  <a:lnTo>
                    <a:pt x="74746" y="115592"/>
                  </a:lnTo>
                  <a:lnTo>
                    <a:pt x="74746" y="123373"/>
                  </a:lnTo>
                  <a:lnTo>
                    <a:pt x="72245" y="123373"/>
                  </a:lnTo>
                  <a:lnTo>
                    <a:pt x="69606" y="120733"/>
                  </a:lnTo>
                  <a:lnTo>
                    <a:pt x="69606" y="11823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3516AC8A-2F51-44B1-A168-532355782D66}"/>
                </a:ext>
              </a:extLst>
            </p:cNvPr>
            <p:cNvSpPr/>
            <p:nvPr/>
          </p:nvSpPr>
          <p:spPr>
            <a:xfrm>
              <a:off x="8007359" y="3980583"/>
              <a:ext cx="13893" cy="55573"/>
            </a:xfrm>
            <a:custGeom>
              <a:avLst/>
              <a:gdLst>
                <a:gd name="connsiteX0" fmla="*/ 10281 w 0"/>
                <a:gd name="connsiteY0" fmla="*/ 0 h 55573"/>
                <a:gd name="connsiteX1" fmla="*/ 7780 w 0"/>
                <a:gd name="connsiteY1" fmla="*/ 0 h 55573"/>
                <a:gd name="connsiteX2" fmla="*/ 5140 w 0"/>
                <a:gd name="connsiteY2" fmla="*/ 2501 h 55573"/>
                <a:gd name="connsiteX3" fmla="*/ 2640 w 0"/>
                <a:gd name="connsiteY3" fmla="*/ 2501 h 55573"/>
                <a:gd name="connsiteX4" fmla="*/ 2640 w 0"/>
                <a:gd name="connsiteY4" fmla="*/ 5140 h 55573"/>
                <a:gd name="connsiteX5" fmla="*/ 0 w 0"/>
                <a:gd name="connsiteY5" fmla="*/ 7641 h 55573"/>
                <a:gd name="connsiteX6" fmla="*/ 0 w 0"/>
                <a:gd name="connsiteY6" fmla="*/ 10142 h 55573"/>
                <a:gd name="connsiteX7" fmla="*/ 2640 w 0"/>
                <a:gd name="connsiteY7" fmla="*/ 15283 h 55573"/>
                <a:gd name="connsiteX8" fmla="*/ 5140 w 0"/>
                <a:gd name="connsiteY8" fmla="*/ 15283 h 55573"/>
                <a:gd name="connsiteX9" fmla="*/ 5140 w 0"/>
                <a:gd name="connsiteY9" fmla="*/ 17922 h 55573"/>
                <a:gd name="connsiteX10" fmla="*/ 2640 w 0"/>
                <a:gd name="connsiteY10" fmla="*/ 17922 h 55573"/>
                <a:gd name="connsiteX11" fmla="*/ 5140 w 0"/>
                <a:gd name="connsiteY11" fmla="*/ 20423 h 55573"/>
                <a:gd name="connsiteX12" fmla="*/ 5140 w 0"/>
                <a:gd name="connsiteY12" fmla="*/ 23063 h 55573"/>
                <a:gd name="connsiteX13" fmla="*/ 2640 w 0"/>
                <a:gd name="connsiteY13" fmla="*/ 28203 h 55573"/>
                <a:gd name="connsiteX14" fmla="*/ 2640 w 0"/>
                <a:gd name="connsiteY14" fmla="*/ 30704 h 55573"/>
                <a:gd name="connsiteX15" fmla="*/ 5140 w 0"/>
                <a:gd name="connsiteY15" fmla="*/ 33344 h 55573"/>
                <a:gd name="connsiteX16" fmla="*/ 5140 w 0"/>
                <a:gd name="connsiteY16" fmla="*/ 38484 h 55573"/>
                <a:gd name="connsiteX17" fmla="*/ 10281 w 0"/>
                <a:gd name="connsiteY17" fmla="*/ 40985 h 55573"/>
                <a:gd name="connsiteX18" fmla="*/ 5140 w 0"/>
                <a:gd name="connsiteY18" fmla="*/ 46126 h 55573"/>
                <a:gd name="connsiteX19" fmla="*/ 5140 w 0"/>
                <a:gd name="connsiteY19" fmla="*/ 48627 h 55573"/>
                <a:gd name="connsiteX20" fmla="*/ 2640 w 0"/>
                <a:gd name="connsiteY20" fmla="*/ 53767 h 55573"/>
                <a:gd name="connsiteX21" fmla="*/ 2640 w 0"/>
                <a:gd name="connsiteY21" fmla="*/ 64048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h="55573">
                  <a:moveTo>
                    <a:pt x="10281" y="0"/>
                  </a:moveTo>
                  <a:lnTo>
                    <a:pt x="7780" y="0"/>
                  </a:lnTo>
                  <a:lnTo>
                    <a:pt x="5140" y="2501"/>
                  </a:lnTo>
                  <a:lnTo>
                    <a:pt x="2640" y="2501"/>
                  </a:lnTo>
                  <a:lnTo>
                    <a:pt x="2640" y="5140"/>
                  </a:lnTo>
                  <a:lnTo>
                    <a:pt x="0" y="7641"/>
                  </a:lnTo>
                  <a:lnTo>
                    <a:pt x="0" y="10142"/>
                  </a:lnTo>
                  <a:lnTo>
                    <a:pt x="2640" y="15283"/>
                  </a:lnTo>
                  <a:lnTo>
                    <a:pt x="5140" y="15283"/>
                  </a:lnTo>
                  <a:lnTo>
                    <a:pt x="5140" y="17922"/>
                  </a:lnTo>
                  <a:lnTo>
                    <a:pt x="2640" y="17922"/>
                  </a:lnTo>
                  <a:lnTo>
                    <a:pt x="5140" y="20423"/>
                  </a:lnTo>
                  <a:lnTo>
                    <a:pt x="5140" y="23063"/>
                  </a:lnTo>
                  <a:lnTo>
                    <a:pt x="2640" y="28203"/>
                  </a:lnTo>
                  <a:lnTo>
                    <a:pt x="2640" y="30704"/>
                  </a:lnTo>
                  <a:lnTo>
                    <a:pt x="5140" y="33344"/>
                  </a:lnTo>
                  <a:lnTo>
                    <a:pt x="5140" y="38484"/>
                  </a:lnTo>
                  <a:lnTo>
                    <a:pt x="10281" y="40985"/>
                  </a:lnTo>
                  <a:lnTo>
                    <a:pt x="5140" y="46126"/>
                  </a:lnTo>
                  <a:lnTo>
                    <a:pt x="5140" y="48627"/>
                  </a:lnTo>
                  <a:lnTo>
                    <a:pt x="2640" y="53767"/>
                  </a:lnTo>
                  <a:lnTo>
                    <a:pt x="2640" y="64048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4FE49CC5-1E04-47C2-BB6C-F7DC6217BF43}"/>
                </a:ext>
              </a:extLst>
            </p:cNvPr>
            <p:cNvSpPr/>
            <p:nvPr/>
          </p:nvSpPr>
          <p:spPr>
            <a:xfrm>
              <a:off x="8810253" y="3685212"/>
              <a:ext cx="125040" cy="97253"/>
            </a:xfrm>
            <a:custGeom>
              <a:avLst/>
              <a:gdLst>
                <a:gd name="connsiteX0" fmla="*/ 0 w 125039"/>
                <a:gd name="connsiteY0" fmla="*/ 7641 h 97253"/>
                <a:gd name="connsiteX1" fmla="*/ 2640 w 125039"/>
                <a:gd name="connsiteY1" fmla="*/ 7641 h 97253"/>
                <a:gd name="connsiteX2" fmla="*/ 2640 w 125039"/>
                <a:gd name="connsiteY2" fmla="*/ 5002 h 97253"/>
                <a:gd name="connsiteX3" fmla="*/ 2640 w 125039"/>
                <a:gd name="connsiteY3" fmla="*/ 7641 h 97253"/>
                <a:gd name="connsiteX4" fmla="*/ 5141 w 125039"/>
                <a:gd name="connsiteY4" fmla="*/ 5002 h 97253"/>
                <a:gd name="connsiteX5" fmla="*/ 10281 w 125039"/>
                <a:gd name="connsiteY5" fmla="*/ 5002 h 97253"/>
                <a:gd name="connsiteX6" fmla="*/ 12921 w 125039"/>
                <a:gd name="connsiteY6" fmla="*/ 5002 h 97253"/>
                <a:gd name="connsiteX7" fmla="*/ 12921 w 125039"/>
                <a:gd name="connsiteY7" fmla="*/ 2501 h 97253"/>
                <a:gd name="connsiteX8" fmla="*/ 15561 w 125039"/>
                <a:gd name="connsiteY8" fmla="*/ 0 h 97253"/>
                <a:gd name="connsiteX9" fmla="*/ 18061 w 125039"/>
                <a:gd name="connsiteY9" fmla="*/ 0 h 97253"/>
                <a:gd name="connsiteX10" fmla="*/ 18061 w 125039"/>
                <a:gd name="connsiteY10" fmla="*/ 2501 h 97253"/>
                <a:gd name="connsiteX11" fmla="*/ 20701 w 125039"/>
                <a:gd name="connsiteY11" fmla="*/ 2501 h 97253"/>
                <a:gd name="connsiteX12" fmla="*/ 23202 w 125039"/>
                <a:gd name="connsiteY12" fmla="*/ 5002 h 97253"/>
                <a:gd name="connsiteX13" fmla="*/ 23202 w 125039"/>
                <a:gd name="connsiteY13" fmla="*/ 10142 h 97253"/>
                <a:gd name="connsiteX14" fmla="*/ 23202 w 125039"/>
                <a:gd name="connsiteY14" fmla="*/ 12782 h 97253"/>
                <a:gd name="connsiteX15" fmla="*/ 28342 w 125039"/>
                <a:gd name="connsiteY15" fmla="*/ 12782 h 97253"/>
                <a:gd name="connsiteX16" fmla="*/ 30982 w 125039"/>
                <a:gd name="connsiteY16" fmla="*/ 15283 h 97253"/>
                <a:gd name="connsiteX17" fmla="*/ 33622 w 125039"/>
                <a:gd name="connsiteY17" fmla="*/ 12782 h 97253"/>
                <a:gd name="connsiteX18" fmla="*/ 36123 w 125039"/>
                <a:gd name="connsiteY18" fmla="*/ 12782 h 97253"/>
                <a:gd name="connsiteX19" fmla="*/ 36123 w 125039"/>
                <a:gd name="connsiteY19" fmla="*/ 10142 h 97253"/>
                <a:gd name="connsiteX20" fmla="*/ 38762 w 125039"/>
                <a:gd name="connsiteY20" fmla="*/ 10142 h 97253"/>
                <a:gd name="connsiteX21" fmla="*/ 38762 w 125039"/>
                <a:gd name="connsiteY21" fmla="*/ 12782 h 97253"/>
                <a:gd name="connsiteX22" fmla="*/ 43903 w 125039"/>
                <a:gd name="connsiteY22" fmla="*/ 15283 h 97253"/>
                <a:gd name="connsiteX23" fmla="*/ 46543 w 125039"/>
                <a:gd name="connsiteY23" fmla="*/ 15283 h 97253"/>
                <a:gd name="connsiteX24" fmla="*/ 46543 w 125039"/>
                <a:gd name="connsiteY24" fmla="*/ 12782 h 97253"/>
                <a:gd name="connsiteX25" fmla="*/ 51683 w 125039"/>
                <a:gd name="connsiteY25" fmla="*/ 12782 h 97253"/>
                <a:gd name="connsiteX26" fmla="*/ 56963 w 125039"/>
                <a:gd name="connsiteY26" fmla="*/ 12782 h 97253"/>
                <a:gd name="connsiteX27" fmla="*/ 59463 w 125039"/>
                <a:gd name="connsiteY27" fmla="*/ 12782 h 97253"/>
                <a:gd name="connsiteX28" fmla="*/ 56963 w 125039"/>
                <a:gd name="connsiteY28" fmla="*/ 12782 h 97253"/>
                <a:gd name="connsiteX29" fmla="*/ 62103 w 125039"/>
                <a:gd name="connsiteY29" fmla="*/ 7641 h 97253"/>
                <a:gd name="connsiteX30" fmla="*/ 62103 w 125039"/>
                <a:gd name="connsiteY30" fmla="*/ 15283 h 97253"/>
                <a:gd name="connsiteX31" fmla="*/ 62103 w 125039"/>
                <a:gd name="connsiteY31" fmla="*/ 17922 h 97253"/>
                <a:gd name="connsiteX32" fmla="*/ 64604 w 125039"/>
                <a:gd name="connsiteY32" fmla="*/ 17922 h 97253"/>
                <a:gd name="connsiteX33" fmla="*/ 62103 w 125039"/>
                <a:gd name="connsiteY33" fmla="*/ 17922 h 97253"/>
                <a:gd name="connsiteX34" fmla="*/ 64604 w 125039"/>
                <a:gd name="connsiteY34" fmla="*/ 17922 h 97253"/>
                <a:gd name="connsiteX35" fmla="*/ 64604 w 125039"/>
                <a:gd name="connsiteY35" fmla="*/ 20562 h 97253"/>
                <a:gd name="connsiteX36" fmla="*/ 67244 w 125039"/>
                <a:gd name="connsiteY36" fmla="*/ 20562 h 97253"/>
                <a:gd name="connsiteX37" fmla="*/ 69883 w 125039"/>
                <a:gd name="connsiteY37" fmla="*/ 17922 h 97253"/>
                <a:gd name="connsiteX38" fmla="*/ 72384 w 125039"/>
                <a:gd name="connsiteY38" fmla="*/ 20562 h 97253"/>
                <a:gd name="connsiteX39" fmla="*/ 75024 w 125039"/>
                <a:gd name="connsiteY39" fmla="*/ 17922 h 97253"/>
                <a:gd name="connsiteX40" fmla="*/ 77525 w 125039"/>
                <a:gd name="connsiteY40" fmla="*/ 20562 h 97253"/>
                <a:gd name="connsiteX41" fmla="*/ 77525 w 125039"/>
                <a:gd name="connsiteY41" fmla="*/ 23063 h 97253"/>
                <a:gd name="connsiteX42" fmla="*/ 80164 w 125039"/>
                <a:gd name="connsiteY42" fmla="*/ 25703 h 97253"/>
                <a:gd name="connsiteX43" fmla="*/ 77525 w 125039"/>
                <a:gd name="connsiteY43" fmla="*/ 25703 h 97253"/>
                <a:gd name="connsiteX44" fmla="*/ 77525 w 125039"/>
                <a:gd name="connsiteY44" fmla="*/ 28203 h 97253"/>
                <a:gd name="connsiteX45" fmla="*/ 80164 w 125039"/>
                <a:gd name="connsiteY45" fmla="*/ 30704 h 97253"/>
                <a:gd name="connsiteX46" fmla="*/ 77525 w 125039"/>
                <a:gd name="connsiteY46" fmla="*/ 30704 h 97253"/>
                <a:gd name="connsiteX47" fmla="*/ 77525 w 125039"/>
                <a:gd name="connsiteY47" fmla="*/ 33344 h 97253"/>
                <a:gd name="connsiteX48" fmla="*/ 80164 w 125039"/>
                <a:gd name="connsiteY48" fmla="*/ 33344 h 97253"/>
                <a:gd name="connsiteX49" fmla="*/ 77525 w 125039"/>
                <a:gd name="connsiteY49" fmla="*/ 35845 h 97253"/>
                <a:gd name="connsiteX50" fmla="*/ 82665 w 125039"/>
                <a:gd name="connsiteY50" fmla="*/ 40985 h 97253"/>
                <a:gd name="connsiteX51" fmla="*/ 80164 w 125039"/>
                <a:gd name="connsiteY51" fmla="*/ 40985 h 97253"/>
                <a:gd name="connsiteX52" fmla="*/ 80164 w 125039"/>
                <a:gd name="connsiteY52" fmla="*/ 46126 h 97253"/>
                <a:gd name="connsiteX53" fmla="*/ 82665 w 125039"/>
                <a:gd name="connsiteY53" fmla="*/ 46126 h 97253"/>
                <a:gd name="connsiteX54" fmla="*/ 82665 w 125039"/>
                <a:gd name="connsiteY54" fmla="*/ 40985 h 97253"/>
                <a:gd name="connsiteX55" fmla="*/ 85305 w 125039"/>
                <a:gd name="connsiteY55" fmla="*/ 40985 h 97253"/>
                <a:gd name="connsiteX56" fmla="*/ 85305 w 125039"/>
                <a:gd name="connsiteY56" fmla="*/ 43625 h 97253"/>
                <a:gd name="connsiteX57" fmla="*/ 87806 w 125039"/>
                <a:gd name="connsiteY57" fmla="*/ 40985 h 97253"/>
                <a:gd name="connsiteX58" fmla="*/ 90446 w 125039"/>
                <a:gd name="connsiteY58" fmla="*/ 40985 h 97253"/>
                <a:gd name="connsiteX59" fmla="*/ 90446 w 125039"/>
                <a:gd name="connsiteY59" fmla="*/ 43625 h 97253"/>
                <a:gd name="connsiteX60" fmla="*/ 92946 w 125039"/>
                <a:gd name="connsiteY60" fmla="*/ 43625 h 97253"/>
                <a:gd name="connsiteX61" fmla="*/ 90446 w 125039"/>
                <a:gd name="connsiteY61" fmla="*/ 43625 h 97253"/>
                <a:gd name="connsiteX62" fmla="*/ 90446 w 125039"/>
                <a:gd name="connsiteY62" fmla="*/ 46126 h 97253"/>
                <a:gd name="connsiteX63" fmla="*/ 92946 w 125039"/>
                <a:gd name="connsiteY63" fmla="*/ 48766 h 97253"/>
                <a:gd name="connsiteX64" fmla="*/ 92946 w 125039"/>
                <a:gd name="connsiteY64" fmla="*/ 51266 h 97253"/>
                <a:gd name="connsiteX65" fmla="*/ 90446 w 125039"/>
                <a:gd name="connsiteY65" fmla="*/ 53906 h 97253"/>
                <a:gd name="connsiteX66" fmla="*/ 87806 w 125039"/>
                <a:gd name="connsiteY66" fmla="*/ 53906 h 97253"/>
                <a:gd name="connsiteX67" fmla="*/ 87806 w 125039"/>
                <a:gd name="connsiteY67" fmla="*/ 56407 h 97253"/>
                <a:gd name="connsiteX68" fmla="*/ 98226 w 125039"/>
                <a:gd name="connsiteY68" fmla="*/ 56407 h 97253"/>
                <a:gd name="connsiteX69" fmla="*/ 100727 w 125039"/>
                <a:gd name="connsiteY69" fmla="*/ 59047 h 97253"/>
                <a:gd name="connsiteX70" fmla="*/ 103366 w 125039"/>
                <a:gd name="connsiteY70" fmla="*/ 59047 h 97253"/>
                <a:gd name="connsiteX71" fmla="*/ 100727 w 125039"/>
                <a:gd name="connsiteY71" fmla="*/ 59047 h 97253"/>
                <a:gd name="connsiteX72" fmla="*/ 103366 w 125039"/>
                <a:gd name="connsiteY72" fmla="*/ 59047 h 97253"/>
                <a:gd name="connsiteX73" fmla="*/ 105867 w 125039"/>
                <a:gd name="connsiteY73" fmla="*/ 61547 h 97253"/>
                <a:gd name="connsiteX74" fmla="*/ 105867 w 125039"/>
                <a:gd name="connsiteY74" fmla="*/ 64187 h 97253"/>
                <a:gd name="connsiteX75" fmla="*/ 108507 w 125039"/>
                <a:gd name="connsiteY75" fmla="*/ 64187 h 97253"/>
                <a:gd name="connsiteX76" fmla="*/ 108507 w 125039"/>
                <a:gd name="connsiteY76" fmla="*/ 61547 h 97253"/>
                <a:gd name="connsiteX77" fmla="*/ 111147 w 125039"/>
                <a:gd name="connsiteY77" fmla="*/ 59047 h 97253"/>
                <a:gd name="connsiteX78" fmla="*/ 113647 w 125039"/>
                <a:gd name="connsiteY78" fmla="*/ 59047 h 97253"/>
                <a:gd name="connsiteX79" fmla="*/ 116287 w 125039"/>
                <a:gd name="connsiteY79" fmla="*/ 56407 h 97253"/>
                <a:gd name="connsiteX80" fmla="*/ 116287 w 125039"/>
                <a:gd name="connsiteY80" fmla="*/ 59047 h 97253"/>
                <a:gd name="connsiteX81" fmla="*/ 118788 w 125039"/>
                <a:gd name="connsiteY81" fmla="*/ 59047 h 97253"/>
                <a:gd name="connsiteX82" fmla="*/ 118788 w 125039"/>
                <a:gd name="connsiteY82" fmla="*/ 61547 h 97253"/>
                <a:gd name="connsiteX83" fmla="*/ 121428 w 125039"/>
                <a:gd name="connsiteY83" fmla="*/ 61547 h 97253"/>
                <a:gd name="connsiteX84" fmla="*/ 121428 w 125039"/>
                <a:gd name="connsiteY84" fmla="*/ 66688 h 97253"/>
                <a:gd name="connsiteX85" fmla="*/ 124067 w 125039"/>
                <a:gd name="connsiteY85" fmla="*/ 69328 h 97253"/>
                <a:gd name="connsiteX86" fmla="*/ 124067 w 125039"/>
                <a:gd name="connsiteY86" fmla="*/ 74329 h 97253"/>
                <a:gd name="connsiteX87" fmla="*/ 124067 w 125039"/>
                <a:gd name="connsiteY87" fmla="*/ 82110 h 97253"/>
                <a:gd name="connsiteX88" fmla="*/ 126568 w 125039"/>
                <a:gd name="connsiteY88" fmla="*/ 84610 h 97253"/>
                <a:gd name="connsiteX89" fmla="*/ 126568 w 125039"/>
                <a:gd name="connsiteY89" fmla="*/ 87250 h 97253"/>
                <a:gd name="connsiteX90" fmla="*/ 124067 w 125039"/>
                <a:gd name="connsiteY90" fmla="*/ 87250 h 97253"/>
                <a:gd name="connsiteX91" fmla="*/ 126568 w 125039"/>
                <a:gd name="connsiteY91" fmla="*/ 87250 h 97253"/>
                <a:gd name="connsiteX92" fmla="*/ 129208 w 125039"/>
                <a:gd name="connsiteY92" fmla="*/ 89751 h 97253"/>
                <a:gd name="connsiteX93" fmla="*/ 129208 w 125039"/>
                <a:gd name="connsiteY93" fmla="*/ 92391 h 97253"/>
                <a:gd name="connsiteX94" fmla="*/ 131709 w 125039"/>
                <a:gd name="connsiteY94" fmla="*/ 92391 h 97253"/>
                <a:gd name="connsiteX95" fmla="*/ 131709 w 125039"/>
                <a:gd name="connsiteY95" fmla="*/ 94891 h 97253"/>
                <a:gd name="connsiteX96" fmla="*/ 134348 w 125039"/>
                <a:gd name="connsiteY96" fmla="*/ 94891 h 97253"/>
                <a:gd name="connsiteX97" fmla="*/ 134348 w 125039"/>
                <a:gd name="connsiteY97" fmla="*/ 97531 h 97253"/>
                <a:gd name="connsiteX98" fmla="*/ 136849 w 125039"/>
                <a:gd name="connsiteY98" fmla="*/ 100032 h 97253"/>
                <a:gd name="connsiteX99" fmla="*/ 134348 w 125039"/>
                <a:gd name="connsiteY99" fmla="*/ 100032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97253">
                  <a:moveTo>
                    <a:pt x="0" y="7641"/>
                  </a:moveTo>
                  <a:lnTo>
                    <a:pt x="2640" y="7641"/>
                  </a:lnTo>
                  <a:lnTo>
                    <a:pt x="2640" y="5002"/>
                  </a:lnTo>
                  <a:lnTo>
                    <a:pt x="2640" y="7641"/>
                  </a:lnTo>
                  <a:lnTo>
                    <a:pt x="5141" y="5002"/>
                  </a:lnTo>
                  <a:lnTo>
                    <a:pt x="10281" y="5002"/>
                  </a:lnTo>
                  <a:lnTo>
                    <a:pt x="12921" y="5002"/>
                  </a:lnTo>
                  <a:lnTo>
                    <a:pt x="12921" y="2501"/>
                  </a:lnTo>
                  <a:lnTo>
                    <a:pt x="15561" y="0"/>
                  </a:lnTo>
                  <a:lnTo>
                    <a:pt x="18061" y="0"/>
                  </a:lnTo>
                  <a:lnTo>
                    <a:pt x="18061" y="2501"/>
                  </a:lnTo>
                  <a:lnTo>
                    <a:pt x="20701" y="2501"/>
                  </a:lnTo>
                  <a:lnTo>
                    <a:pt x="23202" y="5002"/>
                  </a:lnTo>
                  <a:lnTo>
                    <a:pt x="23202" y="10142"/>
                  </a:lnTo>
                  <a:lnTo>
                    <a:pt x="23202" y="12782"/>
                  </a:lnTo>
                  <a:lnTo>
                    <a:pt x="28342" y="12782"/>
                  </a:lnTo>
                  <a:lnTo>
                    <a:pt x="30982" y="15283"/>
                  </a:lnTo>
                  <a:lnTo>
                    <a:pt x="33622" y="12782"/>
                  </a:lnTo>
                  <a:lnTo>
                    <a:pt x="36123" y="12782"/>
                  </a:lnTo>
                  <a:lnTo>
                    <a:pt x="36123" y="10142"/>
                  </a:lnTo>
                  <a:lnTo>
                    <a:pt x="38762" y="10142"/>
                  </a:lnTo>
                  <a:lnTo>
                    <a:pt x="38762" y="12782"/>
                  </a:lnTo>
                  <a:lnTo>
                    <a:pt x="43903" y="15283"/>
                  </a:lnTo>
                  <a:lnTo>
                    <a:pt x="46543" y="15283"/>
                  </a:lnTo>
                  <a:lnTo>
                    <a:pt x="46543" y="12782"/>
                  </a:lnTo>
                  <a:lnTo>
                    <a:pt x="51683" y="12782"/>
                  </a:lnTo>
                  <a:lnTo>
                    <a:pt x="56963" y="12782"/>
                  </a:lnTo>
                  <a:lnTo>
                    <a:pt x="59463" y="12782"/>
                  </a:lnTo>
                  <a:lnTo>
                    <a:pt x="56963" y="12782"/>
                  </a:lnTo>
                  <a:lnTo>
                    <a:pt x="62103" y="7641"/>
                  </a:lnTo>
                  <a:lnTo>
                    <a:pt x="62103" y="15283"/>
                  </a:lnTo>
                  <a:lnTo>
                    <a:pt x="62103" y="17922"/>
                  </a:lnTo>
                  <a:lnTo>
                    <a:pt x="64604" y="17922"/>
                  </a:lnTo>
                  <a:lnTo>
                    <a:pt x="62103" y="17922"/>
                  </a:lnTo>
                  <a:lnTo>
                    <a:pt x="64604" y="17922"/>
                  </a:lnTo>
                  <a:lnTo>
                    <a:pt x="64604" y="20562"/>
                  </a:lnTo>
                  <a:lnTo>
                    <a:pt x="67244" y="20562"/>
                  </a:lnTo>
                  <a:lnTo>
                    <a:pt x="69883" y="17922"/>
                  </a:lnTo>
                  <a:lnTo>
                    <a:pt x="72384" y="20562"/>
                  </a:lnTo>
                  <a:lnTo>
                    <a:pt x="75024" y="17922"/>
                  </a:lnTo>
                  <a:lnTo>
                    <a:pt x="77525" y="20562"/>
                  </a:lnTo>
                  <a:lnTo>
                    <a:pt x="77525" y="23063"/>
                  </a:lnTo>
                  <a:lnTo>
                    <a:pt x="80164" y="25703"/>
                  </a:lnTo>
                  <a:lnTo>
                    <a:pt x="77525" y="25703"/>
                  </a:lnTo>
                  <a:lnTo>
                    <a:pt x="77525" y="28203"/>
                  </a:lnTo>
                  <a:lnTo>
                    <a:pt x="80164" y="30704"/>
                  </a:lnTo>
                  <a:lnTo>
                    <a:pt x="77525" y="30704"/>
                  </a:lnTo>
                  <a:lnTo>
                    <a:pt x="77525" y="33344"/>
                  </a:lnTo>
                  <a:lnTo>
                    <a:pt x="80164" y="33344"/>
                  </a:lnTo>
                  <a:lnTo>
                    <a:pt x="77525" y="35845"/>
                  </a:lnTo>
                  <a:lnTo>
                    <a:pt x="82665" y="40985"/>
                  </a:lnTo>
                  <a:lnTo>
                    <a:pt x="80164" y="40985"/>
                  </a:lnTo>
                  <a:lnTo>
                    <a:pt x="80164" y="46126"/>
                  </a:lnTo>
                  <a:lnTo>
                    <a:pt x="82665" y="46126"/>
                  </a:lnTo>
                  <a:lnTo>
                    <a:pt x="82665" y="40985"/>
                  </a:lnTo>
                  <a:lnTo>
                    <a:pt x="85305" y="40985"/>
                  </a:lnTo>
                  <a:lnTo>
                    <a:pt x="85305" y="43625"/>
                  </a:lnTo>
                  <a:lnTo>
                    <a:pt x="87806" y="40985"/>
                  </a:lnTo>
                  <a:lnTo>
                    <a:pt x="90446" y="40985"/>
                  </a:lnTo>
                  <a:lnTo>
                    <a:pt x="90446" y="43625"/>
                  </a:lnTo>
                  <a:lnTo>
                    <a:pt x="92946" y="43625"/>
                  </a:lnTo>
                  <a:lnTo>
                    <a:pt x="90446" y="43625"/>
                  </a:lnTo>
                  <a:lnTo>
                    <a:pt x="90446" y="46126"/>
                  </a:lnTo>
                  <a:lnTo>
                    <a:pt x="92946" y="48766"/>
                  </a:lnTo>
                  <a:lnTo>
                    <a:pt x="92946" y="51266"/>
                  </a:lnTo>
                  <a:lnTo>
                    <a:pt x="90446" y="53906"/>
                  </a:lnTo>
                  <a:lnTo>
                    <a:pt x="87806" y="53906"/>
                  </a:lnTo>
                  <a:lnTo>
                    <a:pt x="87806" y="56407"/>
                  </a:lnTo>
                  <a:lnTo>
                    <a:pt x="98226" y="56407"/>
                  </a:lnTo>
                  <a:lnTo>
                    <a:pt x="100727" y="59047"/>
                  </a:lnTo>
                  <a:lnTo>
                    <a:pt x="103366" y="59047"/>
                  </a:lnTo>
                  <a:lnTo>
                    <a:pt x="100727" y="59047"/>
                  </a:lnTo>
                  <a:lnTo>
                    <a:pt x="103366" y="59047"/>
                  </a:lnTo>
                  <a:lnTo>
                    <a:pt x="105867" y="61547"/>
                  </a:lnTo>
                  <a:lnTo>
                    <a:pt x="105867" y="64187"/>
                  </a:lnTo>
                  <a:lnTo>
                    <a:pt x="108507" y="64187"/>
                  </a:lnTo>
                  <a:lnTo>
                    <a:pt x="108507" y="61547"/>
                  </a:lnTo>
                  <a:lnTo>
                    <a:pt x="111147" y="59047"/>
                  </a:lnTo>
                  <a:lnTo>
                    <a:pt x="113647" y="59047"/>
                  </a:lnTo>
                  <a:lnTo>
                    <a:pt x="116287" y="56407"/>
                  </a:lnTo>
                  <a:lnTo>
                    <a:pt x="116287" y="59047"/>
                  </a:lnTo>
                  <a:lnTo>
                    <a:pt x="118788" y="59047"/>
                  </a:lnTo>
                  <a:lnTo>
                    <a:pt x="118788" y="61547"/>
                  </a:lnTo>
                  <a:lnTo>
                    <a:pt x="121428" y="61547"/>
                  </a:lnTo>
                  <a:lnTo>
                    <a:pt x="121428" y="66688"/>
                  </a:lnTo>
                  <a:lnTo>
                    <a:pt x="124067" y="69328"/>
                  </a:lnTo>
                  <a:lnTo>
                    <a:pt x="124067" y="74329"/>
                  </a:lnTo>
                  <a:lnTo>
                    <a:pt x="124067" y="82110"/>
                  </a:lnTo>
                  <a:lnTo>
                    <a:pt x="126568" y="84610"/>
                  </a:lnTo>
                  <a:lnTo>
                    <a:pt x="126568" y="87250"/>
                  </a:lnTo>
                  <a:lnTo>
                    <a:pt x="124067" y="87250"/>
                  </a:lnTo>
                  <a:lnTo>
                    <a:pt x="126568" y="87250"/>
                  </a:lnTo>
                  <a:lnTo>
                    <a:pt x="129208" y="89751"/>
                  </a:lnTo>
                  <a:lnTo>
                    <a:pt x="129208" y="92391"/>
                  </a:lnTo>
                  <a:lnTo>
                    <a:pt x="131709" y="92391"/>
                  </a:lnTo>
                  <a:lnTo>
                    <a:pt x="131709" y="94891"/>
                  </a:lnTo>
                  <a:lnTo>
                    <a:pt x="134348" y="94891"/>
                  </a:lnTo>
                  <a:lnTo>
                    <a:pt x="134348" y="97531"/>
                  </a:lnTo>
                  <a:lnTo>
                    <a:pt x="136849" y="100032"/>
                  </a:lnTo>
                  <a:lnTo>
                    <a:pt x="134348" y="10003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A5653DC3-E8FE-4438-8581-DD47F350180E}"/>
                </a:ext>
              </a:extLst>
            </p:cNvPr>
            <p:cNvSpPr/>
            <p:nvPr/>
          </p:nvSpPr>
          <p:spPr>
            <a:xfrm>
              <a:off x="8799972" y="3785243"/>
              <a:ext cx="138933" cy="83360"/>
            </a:xfrm>
            <a:custGeom>
              <a:avLst/>
              <a:gdLst>
                <a:gd name="connsiteX0" fmla="*/ 144629 w 138933"/>
                <a:gd name="connsiteY0" fmla="*/ 0 h 83359"/>
                <a:gd name="connsiteX1" fmla="*/ 141990 w 138933"/>
                <a:gd name="connsiteY1" fmla="*/ 2640 h 83359"/>
                <a:gd name="connsiteX2" fmla="*/ 141990 w 138933"/>
                <a:gd name="connsiteY2" fmla="*/ 7780 h 83359"/>
                <a:gd name="connsiteX3" fmla="*/ 136849 w 138933"/>
                <a:gd name="connsiteY3" fmla="*/ 7780 h 83359"/>
                <a:gd name="connsiteX4" fmla="*/ 134348 w 138933"/>
                <a:gd name="connsiteY4" fmla="*/ 5141 h 83359"/>
                <a:gd name="connsiteX5" fmla="*/ 131709 w 138933"/>
                <a:gd name="connsiteY5" fmla="*/ 7780 h 83359"/>
                <a:gd name="connsiteX6" fmla="*/ 126568 w 138933"/>
                <a:gd name="connsiteY6" fmla="*/ 7780 h 83359"/>
                <a:gd name="connsiteX7" fmla="*/ 126568 w 138933"/>
                <a:gd name="connsiteY7" fmla="*/ 10281 h 83359"/>
                <a:gd name="connsiteX8" fmla="*/ 121427 w 138933"/>
                <a:gd name="connsiteY8" fmla="*/ 10281 h 83359"/>
                <a:gd name="connsiteX9" fmla="*/ 116148 w 138933"/>
                <a:gd name="connsiteY9" fmla="*/ 10281 h 83359"/>
                <a:gd name="connsiteX10" fmla="*/ 113647 w 138933"/>
                <a:gd name="connsiteY10" fmla="*/ 7780 h 83359"/>
                <a:gd name="connsiteX11" fmla="*/ 111007 w 138933"/>
                <a:gd name="connsiteY11" fmla="*/ 7780 h 83359"/>
                <a:gd name="connsiteX12" fmla="*/ 108507 w 138933"/>
                <a:gd name="connsiteY12" fmla="*/ 10281 h 83359"/>
                <a:gd name="connsiteX13" fmla="*/ 103227 w 138933"/>
                <a:gd name="connsiteY13" fmla="*/ 12782 h 83359"/>
                <a:gd name="connsiteX14" fmla="*/ 103227 w 138933"/>
                <a:gd name="connsiteY14" fmla="*/ 10281 h 83359"/>
                <a:gd name="connsiteX15" fmla="*/ 100727 w 138933"/>
                <a:gd name="connsiteY15" fmla="*/ 10281 h 83359"/>
                <a:gd name="connsiteX16" fmla="*/ 100727 w 138933"/>
                <a:gd name="connsiteY16" fmla="*/ 7780 h 83359"/>
                <a:gd name="connsiteX17" fmla="*/ 92946 w 138933"/>
                <a:gd name="connsiteY17" fmla="*/ 10281 h 83359"/>
                <a:gd name="connsiteX18" fmla="*/ 95586 w 138933"/>
                <a:gd name="connsiteY18" fmla="*/ 12782 h 83359"/>
                <a:gd name="connsiteX19" fmla="*/ 95586 w 138933"/>
                <a:gd name="connsiteY19" fmla="*/ 15422 h 83359"/>
                <a:gd name="connsiteX20" fmla="*/ 90445 w 138933"/>
                <a:gd name="connsiteY20" fmla="*/ 15422 h 83359"/>
                <a:gd name="connsiteX21" fmla="*/ 87806 w 138933"/>
                <a:gd name="connsiteY21" fmla="*/ 17922 h 83359"/>
                <a:gd name="connsiteX22" fmla="*/ 85305 w 138933"/>
                <a:gd name="connsiteY22" fmla="*/ 17922 h 83359"/>
                <a:gd name="connsiteX23" fmla="*/ 85305 w 138933"/>
                <a:gd name="connsiteY23" fmla="*/ 20562 h 83359"/>
                <a:gd name="connsiteX24" fmla="*/ 82665 w 138933"/>
                <a:gd name="connsiteY24" fmla="*/ 20562 h 83359"/>
                <a:gd name="connsiteX25" fmla="*/ 80164 w 138933"/>
                <a:gd name="connsiteY25" fmla="*/ 23063 h 83359"/>
                <a:gd name="connsiteX26" fmla="*/ 77525 w 138933"/>
                <a:gd name="connsiteY26" fmla="*/ 23063 h 83359"/>
                <a:gd name="connsiteX27" fmla="*/ 77525 w 138933"/>
                <a:gd name="connsiteY27" fmla="*/ 25703 h 83359"/>
                <a:gd name="connsiteX28" fmla="*/ 80164 w 138933"/>
                <a:gd name="connsiteY28" fmla="*/ 28204 h 83359"/>
                <a:gd name="connsiteX29" fmla="*/ 77525 w 138933"/>
                <a:gd name="connsiteY29" fmla="*/ 28204 h 83359"/>
                <a:gd name="connsiteX30" fmla="*/ 77525 w 138933"/>
                <a:gd name="connsiteY30" fmla="*/ 30843 h 83359"/>
                <a:gd name="connsiteX31" fmla="*/ 80164 w 138933"/>
                <a:gd name="connsiteY31" fmla="*/ 30843 h 83359"/>
                <a:gd name="connsiteX32" fmla="*/ 74885 w 138933"/>
                <a:gd name="connsiteY32" fmla="*/ 30843 h 83359"/>
                <a:gd name="connsiteX33" fmla="*/ 74885 w 138933"/>
                <a:gd name="connsiteY33" fmla="*/ 33483 h 83359"/>
                <a:gd name="connsiteX34" fmla="*/ 72384 w 138933"/>
                <a:gd name="connsiteY34" fmla="*/ 33483 h 83359"/>
                <a:gd name="connsiteX35" fmla="*/ 72384 w 138933"/>
                <a:gd name="connsiteY35" fmla="*/ 35984 h 83359"/>
                <a:gd name="connsiteX36" fmla="*/ 74885 w 138933"/>
                <a:gd name="connsiteY36" fmla="*/ 38624 h 83359"/>
                <a:gd name="connsiteX37" fmla="*/ 72384 w 138933"/>
                <a:gd name="connsiteY37" fmla="*/ 41124 h 83359"/>
                <a:gd name="connsiteX38" fmla="*/ 72384 w 138933"/>
                <a:gd name="connsiteY38" fmla="*/ 46265 h 83359"/>
                <a:gd name="connsiteX39" fmla="*/ 67244 w 138933"/>
                <a:gd name="connsiteY39" fmla="*/ 46265 h 83359"/>
                <a:gd name="connsiteX40" fmla="*/ 64604 w 138933"/>
                <a:gd name="connsiteY40" fmla="*/ 48766 h 83359"/>
                <a:gd name="connsiteX41" fmla="*/ 61964 w 138933"/>
                <a:gd name="connsiteY41" fmla="*/ 46265 h 83359"/>
                <a:gd name="connsiteX42" fmla="*/ 61964 w 138933"/>
                <a:gd name="connsiteY42" fmla="*/ 41124 h 83359"/>
                <a:gd name="connsiteX43" fmla="*/ 61964 w 138933"/>
                <a:gd name="connsiteY43" fmla="*/ 38624 h 83359"/>
                <a:gd name="connsiteX44" fmla="*/ 59463 w 138933"/>
                <a:gd name="connsiteY44" fmla="*/ 38624 h 83359"/>
                <a:gd name="connsiteX45" fmla="*/ 59463 w 138933"/>
                <a:gd name="connsiteY45" fmla="*/ 43625 h 83359"/>
                <a:gd name="connsiteX46" fmla="*/ 54184 w 138933"/>
                <a:gd name="connsiteY46" fmla="*/ 43625 h 83359"/>
                <a:gd name="connsiteX47" fmla="*/ 49043 w 138933"/>
                <a:gd name="connsiteY47" fmla="*/ 43625 h 83359"/>
                <a:gd name="connsiteX48" fmla="*/ 49043 w 138933"/>
                <a:gd name="connsiteY48" fmla="*/ 41124 h 83359"/>
                <a:gd name="connsiteX49" fmla="*/ 46404 w 138933"/>
                <a:gd name="connsiteY49" fmla="*/ 41124 h 83359"/>
                <a:gd name="connsiteX50" fmla="*/ 46404 w 138933"/>
                <a:gd name="connsiteY50" fmla="*/ 43625 h 83359"/>
                <a:gd name="connsiteX51" fmla="*/ 43903 w 138933"/>
                <a:gd name="connsiteY51" fmla="*/ 43625 h 83359"/>
                <a:gd name="connsiteX52" fmla="*/ 43903 w 138933"/>
                <a:gd name="connsiteY52" fmla="*/ 48766 h 83359"/>
                <a:gd name="connsiteX53" fmla="*/ 38623 w 138933"/>
                <a:gd name="connsiteY53" fmla="*/ 48766 h 83359"/>
                <a:gd name="connsiteX54" fmla="*/ 38623 w 138933"/>
                <a:gd name="connsiteY54" fmla="*/ 53906 h 83359"/>
                <a:gd name="connsiteX55" fmla="*/ 38623 w 138933"/>
                <a:gd name="connsiteY55" fmla="*/ 59047 h 83359"/>
                <a:gd name="connsiteX56" fmla="*/ 33483 w 138933"/>
                <a:gd name="connsiteY56" fmla="*/ 59047 h 83359"/>
                <a:gd name="connsiteX57" fmla="*/ 33483 w 138933"/>
                <a:gd name="connsiteY57" fmla="*/ 61686 h 83359"/>
                <a:gd name="connsiteX58" fmla="*/ 28342 w 138933"/>
                <a:gd name="connsiteY58" fmla="*/ 61686 h 83359"/>
                <a:gd name="connsiteX59" fmla="*/ 28342 w 138933"/>
                <a:gd name="connsiteY59" fmla="*/ 59047 h 83359"/>
                <a:gd name="connsiteX60" fmla="*/ 28342 w 138933"/>
                <a:gd name="connsiteY60" fmla="*/ 61686 h 83359"/>
                <a:gd name="connsiteX61" fmla="*/ 23202 w 138933"/>
                <a:gd name="connsiteY61" fmla="*/ 61686 h 83359"/>
                <a:gd name="connsiteX62" fmla="*/ 23202 w 138933"/>
                <a:gd name="connsiteY62" fmla="*/ 59047 h 83359"/>
                <a:gd name="connsiteX63" fmla="*/ 20562 w 138933"/>
                <a:gd name="connsiteY63" fmla="*/ 56546 h 83359"/>
                <a:gd name="connsiteX64" fmla="*/ 20562 w 138933"/>
                <a:gd name="connsiteY64" fmla="*/ 61686 h 83359"/>
                <a:gd name="connsiteX65" fmla="*/ 23202 w 138933"/>
                <a:gd name="connsiteY65" fmla="*/ 64187 h 83359"/>
                <a:gd name="connsiteX66" fmla="*/ 20562 w 138933"/>
                <a:gd name="connsiteY66" fmla="*/ 64187 h 83359"/>
                <a:gd name="connsiteX67" fmla="*/ 18061 w 138933"/>
                <a:gd name="connsiteY67" fmla="*/ 61686 h 83359"/>
                <a:gd name="connsiteX68" fmla="*/ 18061 w 138933"/>
                <a:gd name="connsiteY68" fmla="*/ 59047 h 83359"/>
                <a:gd name="connsiteX69" fmla="*/ 18061 w 138933"/>
                <a:gd name="connsiteY69" fmla="*/ 61686 h 83359"/>
                <a:gd name="connsiteX70" fmla="*/ 15422 w 138933"/>
                <a:gd name="connsiteY70" fmla="*/ 61686 h 83359"/>
                <a:gd name="connsiteX71" fmla="*/ 15422 w 138933"/>
                <a:gd name="connsiteY71" fmla="*/ 66827 h 83359"/>
                <a:gd name="connsiteX72" fmla="*/ 12921 w 138933"/>
                <a:gd name="connsiteY72" fmla="*/ 66827 h 83359"/>
                <a:gd name="connsiteX73" fmla="*/ 12921 w 138933"/>
                <a:gd name="connsiteY73" fmla="*/ 64187 h 83359"/>
                <a:gd name="connsiteX74" fmla="*/ 12921 w 138933"/>
                <a:gd name="connsiteY74" fmla="*/ 66827 h 83359"/>
                <a:gd name="connsiteX75" fmla="*/ 12921 w 138933"/>
                <a:gd name="connsiteY75" fmla="*/ 64187 h 83359"/>
                <a:gd name="connsiteX76" fmla="*/ 10281 w 138933"/>
                <a:gd name="connsiteY76" fmla="*/ 66827 h 83359"/>
                <a:gd name="connsiteX77" fmla="*/ 10281 w 138933"/>
                <a:gd name="connsiteY77" fmla="*/ 64187 h 83359"/>
                <a:gd name="connsiteX78" fmla="*/ 10281 w 138933"/>
                <a:gd name="connsiteY78" fmla="*/ 66827 h 83359"/>
                <a:gd name="connsiteX79" fmla="*/ 7780 w 138933"/>
                <a:gd name="connsiteY79" fmla="*/ 66827 h 83359"/>
                <a:gd name="connsiteX80" fmla="*/ 5140 w 138933"/>
                <a:gd name="connsiteY80" fmla="*/ 64187 h 83359"/>
                <a:gd name="connsiteX81" fmla="*/ 2640 w 138933"/>
                <a:gd name="connsiteY81" fmla="*/ 64187 h 83359"/>
                <a:gd name="connsiteX82" fmla="*/ 2640 w 138933"/>
                <a:gd name="connsiteY82" fmla="*/ 66827 h 83359"/>
                <a:gd name="connsiteX83" fmla="*/ 0 w 138933"/>
                <a:gd name="connsiteY83" fmla="*/ 69328 h 83359"/>
                <a:gd name="connsiteX84" fmla="*/ 2640 w 138933"/>
                <a:gd name="connsiteY84" fmla="*/ 69328 h 83359"/>
                <a:gd name="connsiteX85" fmla="*/ 2640 w 138933"/>
                <a:gd name="connsiteY85" fmla="*/ 71967 h 83359"/>
                <a:gd name="connsiteX86" fmla="*/ 5140 w 138933"/>
                <a:gd name="connsiteY86" fmla="*/ 71967 h 83359"/>
                <a:gd name="connsiteX87" fmla="*/ 5140 w 138933"/>
                <a:gd name="connsiteY87" fmla="*/ 77108 h 83359"/>
                <a:gd name="connsiteX88" fmla="*/ 5140 w 138933"/>
                <a:gd name="connsiteY88" fmla="*/ 79609 h 83359"/>
                <a:gd name="connsiteX89" fmla="*/ 10281 w 138933"/>
                <a:gd name="connsiteY89" fmla="*/ 79609 h 83359"/>
                <a:gd name="connsiteX90" fmla="*/ 10281 w 138933"/>
                <a:gd name="connsiteY90" fmla="*/ 82110 h 83359"/>
                <a:gd name="connsiteX91" fmla="*/ 12921 w 138933"/>
                <a:gd name="connsiteY91" fmla="*/ 79609 h 83359"/>
                <a:gd name="connsiteX92" fmla="*/ 18061 w 138933"/>
                <a:gd name="connsiteY92" fmla="*/ 79609 h 83359"/>
                <a:gd name="connsiteX93" fmla="*/ 18061 w 138933"/>
                <a:gd name="connsiteY93" fmla="*/ 84749 h 83359"/>
                <a:gd name="connsiteX94" fmla="*/ 18061 w 138933"/>
                <a:gd name="connsiteY94" fmla="*/ 87250 h 83359"/>
                <a:gd name="connsiteX95" fmla="*/ 15422 w 138933"/>
                <a:gd name="connsiteY95" fmla="*/ 89890 h 83359"/>
                <a:gd name="connsiteX96" fmla="*/ 12921 w 138933"/>
                <a:gd name="connsiteY96" fmla="*/ 89890 h 83359"/>
                <a:gd name="connsiteX97" fmla="*/ 12921 w 138933"/>
                <a:gd name="connsiteY97" fmla="*/ 95030 h 83359"/>
                <a:gd name="connsiteX98" fmla="*/ 10281 w 138933"/>
                <a:gd name="connsiteY98" fmla="*/ 95030 h 83359"/>
                <a:gd name="connsiteX99" fmla="*/ 5140 w 138933"/>
                <a:gd name="connsiteY99" fmla="*/ 95030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83359">
                  <a:moveTo>
                    <a:pt x="144629" y="0"/>
                  </a:moveTo>
                  <a:lnTo>
                    <a:pt x="141990" y="2640"/>
                  </a:lnTo>
                  <a:lnTo>
                    <a:pt x="141990" y="7780"/>
                  </a:lnTo>
                  <a:lnTo>
                    <a:pt x="136849" y="7780"/>
                  </a:lnTo>
                  <a:lnTo>
                    <a:pt x="134348" y="5141"/>
                  </a:lnTo>
                  <a:lnTo>
                    <a:pt x="131709" y="7780"/>
                  </a:lnTo>
                  <a:lnTo>
                    <a:pt x="126568" y="7780"/>
                  </a:lnTo>
                  <a:lnTo>
                    <a:pt x="126568" y="10281"/>
                  </a:lnTo>
                  <a:lnTo>
                    <a:pt x="121427" y="10281"/>
                  </a:lnTo>
                  <a:lnTo>
                    <a:pt x="116148" y="10281"/>
                  </a:lnTo>
                  <a:lnTo>
                    <a:pt x="113647" y="7780"/>
                  </a:lnTo>
                  <a:lnTo>
                    <a:pt x="111007" y="7780"/>
                  </a:lnTo>
                  <a:lnTo>
                    <a:pt x="108507" y="10281"/>
                  </a:lnTo>
                  <a:lnTo>
                    <a:pt x="103227" y="12782"/>
                  </a:lnTo>
                  <a:lnTo>
                    <a:pt x="103227" y="10281"/>
                  </a:lnTo>
                  <a:lnTo>
                    <a:pt x="100727" y="10281"/>
                  </a:lnTo>
                  <a:lnTo>
                    <a:pt x="100727" y="7780"/>
                  </a:lnTo>
                  <a:lnTo>
                    <a:pt x="92946" y="10281"/>
                  </a:lnTo>
                  <a:lnTo>
                    <a:pt x="95586" y="12782"/>
                  </a:lnTo>
                  <a:lnTo>
                    <a:pt x="95586" y="15422"/>
                  </a:lnTo>
                  <a:lnTo>
                    <a:pt x="90445" y="15422"/>
                  </a:lnTo>
                  <a:lnTo>
                    <a:pt x="87806" y="17922"/>
                  </a:lnTo>
                  <a:lnTo>
                    <a:pt x="85305" y="17922"/>
                  </a:lnTo>
                  <a:lnTo>
                    <a:pt x="85305" y="20562"/>
                  </a:lnTo>
                  <a:lnTo>
                    <a:pt x="82665" y="20562"/>
                  </a:lnTo>
                  <a:lnTo>
                    <a:pt x="80164" y="23063"/>
                  </a:lnTo>
                  <a:lnTo>
                    <a:pt x="77525" y="23063"/>
                  </a:lnTo>
                  <a:lnTo>
                    <a:pt x="77525" y="25703"/>
                  </a:lnTo>
                  <a:lnTo>
                    <a:pt x="80164" y="28204"/>
                  </a:lnTo>
                  <a:lnTo>
                    <a:pt x="77525" y="28204"/>
                  </a:lnTo>
                  <a:lnTo>
                    <a:pt x="77525" y="30843"/>
                  </a:lnTo>
                  <a:lnTo>
                    <a:pt x="80164" y="30843"/>
                  </a:lnTo>
                  <a:lnTo>
                    <a:pt x="74885" y="30843"/>
                  </a:lnTo>
                  <a:lnTo>
                    <a:pt x="74885" y="33483"/>
                  </a:lnTo>
                  <a:lnTo>
                    <a:pt x="72384" y="33483"/>
                  </a:lnTo>
                  <a:lnTo>
                    <a:pt x="72384" y="35984"/>
                  </a:lnTo>
                  <a:lnTo>
                    <a:pt x="74885" y="38624"/>
                  </a:lnTo>
                  <a:lnTo>
                    <a:pt x="72384" y="41124"/>
                  </a:lnTo>
                  <a:lnTo>
                    <a:pt x="72384" y="46265"/>
                  </a:lnTo>
                  <a:lnTo>
                    <a:pt x="67244" y="46265"/>
                  </a:lnTo>
                  <a:lnTo>
                    <a:pt x="64604" y="48766"/>
                  </a:lnTo>
                  <a:lnTo>
                    <a:pt x="61964" y="46265"/>
                  </a:lnTo>
                  <a:lnTo>
                    <a:pt x="61964" y="41124"/>
                  </a:lnTo>
                  <a:lnTo>
                    <a:pt x="61964" y="38624"/>
                  </a:lnTo>
                  <a:lnTo>
                    <a:pt x="59463" y="38624"/>
                  </a:lnTo>
                  <a:lnTo>
                    <a:pt x="59463" y="43625"/>
                  </a:lnTo>
                  <a:lnTo>
                    <a:pt x="54184" y="43625"/>
                  </a:lnTo>
                  <a:lnTo>
                    <a:pt x="49043" y="43625"/>
                  </a:lnTo>
                  <a:lnTo>
                    <a:pt x="49043" y="41124"/>
                  </a:lnTo>
                  <a:lnTo>
                    <a:pt x="46404" y="41124"/>
                  </a:lnTo>
                  <a:lnTo>
                    <a:pt x="46404" y="43625"/>
                  </a:lnTo>
                  <a:lnTo>
                    <a:pt x="43903" y="43625"/>
                  </a:lnTo>
                  <a:lnTo>
                    <a:pt x="43903" y="48766"/>
                  </a:lnTo>
                  <a:lnTo>
                    <a:pt x="38623" y="48766"/>
                  </a:lnTo>
                  <a:lnTo>
                    <a:pt x="38623" y="53906"/>
                  </a:lnTo>
                  <a:lnTo>
                    <a:pt x="38623" y="59047"/>
                  </a:lnTo>
                  <a:lnTo>
                    <a:pt x="33483" y="59047"/>
                  </a:lnTo>
                  <a:lnTo>
                    <a:pt x="33483" y="61686"/>
                  </a:lnTo>
                  <a:lnTo>
                    <a:pt x="28342" y="61686"/>
                  </a:lnTo>
                  <a:lnTo>
                    <a:pt x="28342" y="59047"/>
                  </a:lnTo>
                  <a:lnTo>
                    <a:pt x="28342" y="61686"/>
                  </a:lnTo>
                  <a:lnTo>
                    <a:pt x="23202" y="61686"/>
                  </a:lnTo>
                  <a:lnTo>
                    <a:pt x="23202" y="59047"/>
                  </a:lnTo>
                  <a:lnTo>
                    <a:pt x="20562" y="56546"/>
                  </a:lnTo>
                  <a:lnTo>
                    <a:pt x="20562" y="61686"/>
                  </a:lnTo>
                  <a:lnTo>
                    <a:pt x="23202" y="64187"/>
                  </a:lnTo>
                  <a:lnTo>
                    <a:pt x="20562" y="64187"/>
                  </a:lnTo>
                  <a:lnTo>
                    <a:pt x="18061" y="61686"/>
                  </a:lnTo>
                  <a:lnTo>
                    <a:pt x="18061" y="59047"/>
                  </a:lnTo>
                  <a:lnTo>
                    <a:pt x="18061" y="61686"/>
                  </a:lnTo>
                  <a:lnTo>
                    <a:pt x="15422" y="61686"/>
                  </a:lnTo>
                  <a:lnTo>
                    <a:pt x="15422" y="66827"/>
                  </a:lnTo>
                  <a:lnTo>
                    <a:pt x="12921" y="66827"/>
                  </a:lnTo>
                  <a:lnTo>
                    <a:pt x="12921" y="64187"/>
                  </a:lnTo>
                  <a:lnTo>
                    <a:pt x="12921" y="66827"/>
                  </a:lnTo>
                  <a:lnTo>
                    <a:pt x="12921" y="64187"/>
                  </a:lnTo>
                  <a:lnTo>
                    <a:pt x="10281" y="66827"/>
                  </a:lnTo>
                  <a:lnTo>
                    <a:pt x="10281" y="64187"/>
                  </a:lnTo>
                  <a:lnTo>
                    <a:pt x="10281" y="66827"/>
                  </a:lnTo>
                  <a:lnTo>
                    <a:pt x="7780" y="66827"/>
                  </a:lnTo>
                  <a:lnTo>
                    <a:pt x="5140" y="64187"/>
                  </a:lnTo>
                  <a:lnTo>
                    <a:pt x="2640" y="64187"/>
                  </a:lnTo>
                  <a:lnTo>
                    <a:pt x="2640" y="66827"/>
                  </a:lnTo>
                  <a:lnTo>
                    <a:pt x="0" y="69328"/>
                  </a:lnTo>
                  <a:lnTo>
                    <a:pt x="2640" y="69328"/>
                  </a:lnTo>
                  <a:lnTo>
                    <a:pt x="2640" y="71967"/>
                  </a:lnTo>
                  <a:lnTo>
                    <a:pt x="5140" y="71967"/>
                  </a:lnTo>
                  <a:lnTo>
                    <a:pt x="5140" y="77108"/>
                  </a:lnTo>
                  <a:lnTo>
                    <a:pt x="5140" y="79609"/>
                  </a:lnTo>
                  <a:lnTo>
                    <a:pt x="10281" y="79609"/>
                  </a:lnTo>
                  <a:lnTo>
                    <a:pt x="10281" y="82110"/>
                  </a:lnTo>
                  <a:lnTo>
                    <a:pt x="12921" y="79609"/>
                  </a:lnTo>
                  <a:lnTo>
                    <a:pt x="18061" y="79609"/>
                  </a:lnTo>
                  <a:lnTo>
                    <a:pt x="18061" y="84749"/>
                  </a:lnTo>
                  <a:lnTo>
                    <a:pt x="18061" y="87250"/>
                  </a:lnTo>
                  <a:lnTo>
                    <a:pt x="15422" y="89890"/>
                  </a:lnTo>
                  <a:lnTo>
                    <a:pt x="12921" y="89890"/>
                  </a:lnTo>
                  <a:lnTo>
                    <a:pt x="12921" y="95030"/>
                  </a:lnTo>
                  <a:lnTo>
                    <a:pt x="10281" y="95030"/>
                  </a:lnTo>
                  <a:lnTo>
                    <a:pt x="5140" y="9503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DF7F2F33-B6FC-4111-B6B8-22288A624FE4}"/>
                </a:ext>
              </a:extLst>
            </p:cNvPr>
            <p:cNvSpPr/>
            <p:nvPr/>
          </p:nvSpPr>
          <p:spPr>
            <a:xfrm>
              <a:off x="8758709" y="3877634"/>
              <a:ext cx="69467" cy="97253"/>
            </a:xfrm>
            <a:custGeom>
              <a:avLst/>
              <a:gdLst>
                <a:gd name="connsiteX0" fmla="*/ 46404 w 69466"/>
                <a:gd name="connsiteY0" fmla="*/ 2640 h 97253"/>
                <a:gd name="connsiteX1" fmla="*/ 43903 w 69466"/>
                <a:gd name="connsiteY1" fmla="*/ 2640 h 97253"/>
                <a:gd name="connsiteX2" fmla="*/ 43903 w 69466"/>
                <a:gd name="connsiteY2" fmla="*/ 0 h 97253"/>
                <a:gd name="connsiteX3" fmla="*/ 41263 w 69466"/>
                <a:gd name="connsiteY3" fmla="*/ 0 h 97253"/>
                <a:gd name="connsiteX4" fmla="*/ 41263 w 69466"/>
                <a:gd name="connsiteY4" fmla="*/ 5140 h 97253"/>
                <a:gd name="connsiteX5" fmla="*/ 38623 w 69466"/>
                <a:gd name="connsiteY5" fmla="*/ 5140 h 97253"/>
                <a:gd name="connsiteX6" fmla="*/ 38623 w 69466"/>
                <a:gd name="connsiteY6" fmla="*/ 10281 h 97253"/>
                <a:gd name="connsiteX7" fmla="*/ 38623 w 69466"/>
                <a:gd name="connsiteY7" fmla="*/ 15422 h 97253"/>
                <a:gd name="connsiteX8" fmla="*/ 38623 w 69466"/>
                <a:gd name="connsiteY8" fmla="*/ 12921 h 97253"/>
                <a:gd name="connsiteX9" fmla="*/ 38623 w 69466"/>
                <a:gd name="connsiteY9" fmla="*/ 18061 h 97253"/>
                <a:gd name="connsiteX10" fmla="*/ 41263 w 69466"/>
                <a:gd name="connsiteY10" fmla="*/ 18061 h 97253"/>
                <a:gd name="connsiteX11" fmla="*/ 41263 w 69466"/>
                <a:gd name="connsiteY11" fmla="*/ 20562 h 97253"/>
                <a:gd name="connsiteX12" fmla="*/ 43903 w 69466"/>
                <a:gd name="connsiteY12" fmla="*/ 20562 h 97253"/>
                <a:gd name="connsiteX13" fmla="*/ 43903 w 69466"/>
                <a:gd name="connsiteY13" fmla="*/ 18061 h 97253"/>
                <a:gd name="connsiteX14" fmla="*/ 46404 w 69466"/>
                <a:gd name="connsiteY14" fmla="*/ 18061 h 97253"/>
                <a:gd name="connsiteX15" fmla="*/ 51544 w 69466"/>
                <a:gd name="connsiteY15" fmla="*/ 18061 h 97253"/>
                <a:gd name="connsiteX16" fmla="*/ 54184 w 69466"/>
                <a:gd name="connsiteY16" fmla="*/ 20562 h 97253"/>
                <a:gd name="connsiteX17" fmla="*/ 54184 w 69466"/>
                <a:gd name="connsiteY17" fmla="*/ 23202 h 97253"/>
                <a:gd name="connsiteX18" fmla="*/ 51544 w 69466"/>
                <a:gd name="connsiteY18" fmla="*/ 23202 h 97253"/>
                <a:gd name="connsiteX19" fmla="*/ 51544 w 69466"/>
                <a:gd name="connsiteY19" fmla="*/ 28342 h 97253"/>
                <a:gd name="connsiteX20" fmla="*/ 49043 w 69466"/>
                <a:gd name="connsiteY20" fmla="*/ 28342 h 97253"/>
                <a:gd name="connsiteX21" fmla="*/ 49043 w 69466"/>
                <a:gd name="connsiteY21" fmla="*/ 33344 h 97253"/>
                <a:gd name="connsiteX22" fmla="*/ 54184 w 69466"/>
                <a:gd name="connsiteY22" fmla="*/ 38485 h 97253"/>
                <a:gd name="connsiteX23" fmla="*/ 51544 w 69466"/>
                <a:gd name="connsiteY23" fmla="*/ 38485 h 97253"/>
                <a:gd name="connsiteX24" fmla="*/ 54184 w 69466"/>
                <a:gd name="connsiteY24" fmla="*/ 38485 h 97253"/>
                <a:gd name="connsiteX25" fmla="*/ 51544 w 69466"/>
                <a:gd name="connsiteY25" fmla="*/ 41124 h 97253"/>
                <a:gd name="connsiteX26" fmla="*/ 54184 w 69466"/>
                <a:gd name="connsiteY26" fmla="*/ 41124 h 97253"/>
                <a:gd name="connsiteX27" fmla="*/ 54184 w 69466"/>
                <a:gd name="connsiteY27" fmla="*/ 43625 h 97253"/>
                <a:gd name="connsiteX28" fmla="*/ 56685 w 69466"/>
                <a:gd name="connsiteY28" fmla="*/ 46265 h 97253"/>
                <a:gd name="connsiteX29" fmla="*/ 56685 w 69466"/>
                <a:gd name="connsiteY29" fmla="*/ 43625 h 97253"/>
                <a:gd name="connsiteX30" fmla="*/ 59325 w 69466"/>
                <a:gd name="connsiteY30" fmla="*/ 46265 h 97253"/>
                <a:gd name="connsiteX31" fmla="*/ 64465 w 69466"/>
                <a:gd name="connsiteY31" fmla="*/ 46265 h 97253"/>
                <a:gd name="connsiteX32" fmla="*/ 69605 w 69466"/>
                <a:gd name="connsiteY32" fmla="*/ 46265 h 97253"/>
                <a:gd name="connsiteX33" fmla="*/ 72245 w 69466"/>
                <a:gd name="connsiteY33" fmla="*/ 46265 h 97253"/>
                <a:gd name="connsiteX34" fmla="*/ 74746 w 69466"/>
                <a:gd name="connsiteY34" fmla="*/ 48765 h 97253"/>
                <a:gd name="connsiteX35" fmla="*/ 72245 w 69466"/>
                <a:gd name="connsiteY35" fmla="*/ 51405 h 97253"/>
                <a:gd name="connsiteX36" fmla="*/ 72245 w 69466"/>
                <a:gd name="connsiteY36" fmla="*/ 56546 h 97253"/>
                <a:gd name="connsiteX37" fmla="*/ 72245 w 69466"/>
                <a:gd name="connsiteY37" fmla="*/ 59047 h 97253"/>
                <a:gd name="connsiteX38" fmla="*/ 67105 w 69466"/>
                <a:gd name="connsiteY38" fmla="*/ 59047 h 97253"/>
                <a:gd name="connsiteX39" fmla="*/ 67105 w 69466"/>
                <a:gd name="connsiteY39" fmla="*/ 64187 h 97253"/>
                <a:gd name="connsiteX40" fmla="*/ 64465 w 69466"/>
                <a:gd name="connsiteY40" fmla="*/ 66966 h 97253"/>
                <a:gd name="connsiteX41" fmla="*/ 61825 w 69466"/>
                <a:gd name="connsiteY41" fmla="*/ 66966 h 97253"/>
                <a:gd name="connsiteX42" fmla="*/ 59325 w 69466"/>
                <a:gd name="connsiteY42" fmla="*/ 69467 h 97253"/>
                <a:gd name="connsiteX43" fmla="*/ 59325 w 69466"/>
                <a:gd name="connsiteY43" fmla="*/ 66966 h 97253"/>
                <a:gd name="connsiteX44" fmla="*/ 59325 w 69466"/>
                <a:gd name="connsiteY44" fmla="*/ 69467 h 97253"/>
                <a:gd name="connsiteX45" fmla="*/ 54184 w 69466"/>
                <a:gd name="connsiteY45" fmla="*/ 69467 h 97253"/>
                <a:gd name="connsiteX46" fmla="*/ 54184 w 69466"/>
                <a:gd name="connsiteY46" fmla="*/ 74607 h 97253"/>
                <a:gd name="connsiteX47" fmla="*/ 54184 w 69466"/>
                <a:gd name="connsiteY47" fmla="*/ 77247 h 97253"/>
                <a:gd name="connsiteX48" fmla="*/ 49043 w 69466"/>
                <a:gd name="connsiteY48" fmla="*/ 77247 h 97253"/>
                <a:gd name="connsiteX49" fmla="*/ 46404 w 69466"/>
                <a:gd name="connsiteY49" fmla="*/ 77247 h 97253"/>
                <a:gd name="connsiteX50" fmla="*/ 46404 w 69466"/>
                <a:gd name="connsiteY50" fmla="*/ 79747 h 97253"/>
                <a:gd name="connsiteX51" fmla="*/ 43903 w 69466"/>
                <a:gd name="connsiteY51" fmla="*/ 79747 h 97253"/>
                <a:gd name="connsiteX52" fmla="*/ 43903 w 69466"/>
                <a:gd name="connsiteY52" fmla="*/ 77247 h 97253"/>
                <a:gd name="connsiteX53" fmla="*/ 41263 w 69466"/>
                <a:gd name="connsiteY53" fmla="*/ 77247 h 97253"/>
                <a:gd name="connsiteX54" fmla="*/ 41263 w 69466"/>
                <a:gd name="connsiteY54" fmla="*/ 79747 h 97253"/>
                <a:gd name="connsiteX55" fmla="*/ 38623 w 69466"/>
                <a:gd name="connsiteY55" fmla="*/ 77247 h 97253"/>
                <a:gd name="connsiteX56" fmla="*/ 36122 w 69466"/>
                <a:gd name="connsiteY56" fmla="*/ 77247 h 97253"/>
                <a:gd name="connsiteX57" fmla="*/ 38623 w 69466"/>
                <a:gd name="connsiteY57" fmla="*/ 77247 h 97253"/>
                <a:gd name="connsiteX58" fmla="*/ 36122 w 69466"/>
                <a:gd name="connsiteY58" fmla="*/ 77247 h 97253"/>
                <a:gd name="connsiteX59" fmla="*/ 36122 w 69466"/>
                <a:gd name="connsiteY59" fmla="*/ 74607 h 97253"/>
                <a:gd name="connsiteX60" fmla="*/ 33483 w 69466"/>
                <a:gd name="connsiteY60" fmla="*/ 74607 h 97253"/>
                <a:gd name="connsiteX61" fmla="*/ 33483 w 69466"/>
                <a:gd name="connsiteY61" fmla="*/ 72106 h 97253"/>
                <a:gd name="connsiteX62" fmla="*/ 30982 w 69466"/>
                <a:gd name="connsiteY62" fmla="*/ 72106 h 97253"/>
                <a:gd name="connsiteX63" fmla="*/ 30982 w 69466"/>
                <a:gd name="connsiteY63" fmla="*/ 77247 h 97253"/>
                <a:gd name="connsiteX64" fmla="*/ 30982 w 69466"/>
                <a:gd name="connsiteY64" fmla="*/ 79747 h 97253"/>
                <a:gd name="connsiteX65" fmla="*/ 28342 w 69466"/>
                <a:gd name="connsiteY65" fmla="*/ 79747 h 97253"/>
                <a:gd name="connsiteX66" fmla="*/ 28342 w 69466"/>
                <a:gd name="connsiteY66" fmla="*/ 84888 h 97253"/>
                <a:gd name="connsiteX67" fmla="*/ 28342 w 69466"/>
                <a:gd name="connsiteY67" fmla="*/ 87389 h 97253"/>
                <a:gd name="connsiteX68" fmla="*/ 25703 w 69466"/>
                <a:gd name="connsiteY68" fmla="*/ 90029 h 97253"/>
                <a:gd name="connsiteX69" fmla="*/ 23202 w 69466"/>
                <a:gd name="connsiteY69" fmla="*/ 87389 h 97253"/>
                <a:gd name="connsiteX70" fmla="*/ 23202 w 69466"/>
                <a:gd name="connsiteY70" fmla="*/ 90029 h 97253"/>
                <a:gd name="connsiteX71" fmla="*/ 23202 w 69466"/>
                <a:gd name="connsiteY71" fmla="*/ 87389 h 97253"/>
                <a:gd name="connsiteX72" fmla="*/ 20562 w 69466"/>
                <a:gd name="connsiteY72" fmla="*/ 87389 h 97253"/>
                <a:gd name="connsiteX73" fmla="*/ 23202 w 69466"/>
                <a:gd name="connsiteY73" fmla="*/ 84888 h 97253"/>
                <a:gd name="connsiteX74" fmla="*/ 23202 w 69466"/>
                <a:gd name="connsiteY74" fmla="*/ 82387 h 97253"/>
                <a:gd name="connsiteX75" fmla="*/ 20562 w 69466"/>
                <a:gd name="connsiteY75" fmla="*/ 82387 h 97253"/>
                <a:gd name="connsiteX76" fmla="*/ 20562 w 69466"/>
                <a:gd name="connsiteY76" fmla="*/ 79747 h 97253"/>
                <a:gd name="connsiteX77" fmla="*/ 15422 w 69466"/>
                <a:gd name="connsiteY77" fmla="*/ 79747 h 97253"/>
                <a:gd name="connsiteX78" fmla="*/ 12921 w 69466"/>
                <a:gd name="connsiteY78" fmla="*/ 79747 h 97253"/>
                <a:gd name="connsiteX79" fmla="*/ 12921 w 69466"/>
                <a:gd name="connsiteY79" fmla="*/ 84888 h 97253"/>
                <a:gd name="connsiteX80" fmla="*/ 12921 w 69466"/>
                <a:gd name="connsiteY80" fmla="*/ 90029 h 97253"/>
                <a:gd name="connsiteX81" fmla="*/ 12921 w 69466"/>
                <a:gd name="connsiteY81" fmla="*/ 95169 h 97253"/>
                <a:gd name="connsiteX82" fmla="*/ 10281 w 69466"/>
                <a:gd name="connsiteY82" fmla="*/ 95169 h 97253"/>
                <a:gd name="connsiteX83" fmla="*/ 7780 w 69466"/>
                <a:gd name="connsiteY83" fmla="*/ 97670 h 97253"/>
                <a:gd name="connsiteX84" fmla="*/ 2640 w 69466"/>
                <a:gd name="connsiteY84" fmla="*/ 97670 h 97253"/>
                <a:gd name="connsiteX85" fmla="*/ 0 w 69466"/>
                <a:gd name="connsiteY85" fmla="*/ 100310 h 97253"/>
                <a:gd name="connsiteX86" fmla="*/ 0 w 69466"/>
                <a:gd name="connsiteY86" fmla="*/ 102949 h 97253"/>
                <a:gd name="connsiteX87" fmla="*/ 5140 w 69466"/>
                <a:gd name="connsiteY87" fmla="*/ 105450 h 97253"/>
                <a:gd name="connsiteX88" fmla="*/ 7780 w 69466"/>
                <a:gd name="connsiteY88" fmla="*/ 105450 h 97253"/>
                <a:gd name="connsiteX89" fmla="*/ 7780 w 69466"/>
                <a:gd name="connsiteY89" fmla="*/ 102949 h 97253"/>
                <a:gd name="connsiteX90" fmla="*/ 7780 w 69466"/>
                <a:gd name="connsiteY90" fmla="*/ 105450 h 97253"/>
                <a:gd name="connsiteX91" fmla="*/ 5140 w 69466"/>
                <a:gd name="connsiteY91" fmla="*/ 105450 h 97253"/>
                <a:gd name="connsiteX92" fmla="*/ 7780 w 69466"/>
                <a:gd name="connsiteY92" fmla="*/ 105450 h 97253"/>
                <a:gd name="connsiteX93" fmla="*/ 7780 w 69466"/>
                <a:gd name="connsiteY93" fmla="*/ 108090 h 97253"/>
                <a:gd name="connsiteX94" fmla="*/ 10281 w 69466"/>
                <a:gd name="connsiteY94" fmla="*/ 108090 h 97253"/>
                <a:gd name="connsiteX95" fmla="*/ 10281 w 69466"/>
                <a:gd name="connsiteY95" fmla="*/ 105450 h 97253"/>
                <a:gd name="connsiteX96" fmla="*/ 15422 w 69466"/>
                <a:gd name="connsiteY96" fmla="*/ 105450 h 97253"/>
                <a:gd name="connsiteX97" fmla="*/ 18061 w 69466"/>
                <a:gd name="connsiteY97" fmla="*/ 105450 h 97253"/>
                <a:gd name="connsiteX98" fmla="*/ 18061 w 69466"/>
                <a:gd name="connsiteY98" fmla="*/ 110591 h 97253"/>
                <a:gd name="connsiteX99" fmla="*/ 12921 w 69466"/>
                <a:gd name="connsiteY99" fmla="*/ 110591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97253">
                  <a:moveTo>
                    <a:pt x="46404" y="2640"/>
                  </a:moveTo>
                  <a:lnTo>
                    <a:pt x="43903" y="2640"/>
                  </a:lnTo>
                  <a:lnTo>
                    <a:pt x="43903" y="0"/>
                  </a:lnTo>
                  <a:lnTo>
                    <a:pt x="41263" y="0"/>
                  </a:lnTo>
                  <a:lnTo>
                    <a:pt x="41263" y="5140"/>
                  </a:lnTo>
                  <a:lnTo>
                    <a:pt x="38623" y="5140"/>
                  </a:lnTo>
                  <a:lnTo>
                    <a:pt x="38623" y="10281"/>
                  </a:lnTo>
                  <a:lnTo>
                    <a:pt x="38623" y="15422"/>
                  </a:lnTo>
                  <a:lnTo>
                    <a:pt x="38623" y="12921"/>
                  </a:lnTo>
                  <a:lnTo>
                    <a:pt x="38623" y="18061"/>
                  </a:lnTo>
                  <a:lnTo>
                    <a:pt x="41263" y="18061"/>
                  </a:lnTo>
                  <a:lnTo>
                    <a:pt x="41263" y="20562"/>
                  </a:lnTo>
                  <a:lnTo>
                    <a:pt x="43903" y="20562"/>
                  </a:lnTo>
                  <a:lnTo>
                    <a:pt x="43903" y="18061"/>
                  </a:lnTo>
                  <a:lnTo>
                    <a:pt x="46404" y="18061"/>
                  </a:lnTo>
                  <a:lnTo>
                    <a:pt x="51544" y="18061"/>
                  </a:lnTo>
                  <a:lnTo>
                    <a:pt x="54184" y="20562"/>
                  </a:lnTo>
                  <a:lnTo>
                    <a:pt x="54184" y="23202"/>
                  </a:lnTo>
                  <a:lnTo>
                    <a:pt x="51544" y="23202"/>
                  </a:lnTo>
                  <a:lnTo>
                    <a:pt x="51544" y="28342"/>
                  </a:lnTo>
                  <a:lnTo>
                    <a:pt x="49043" y="28342"/>
                  </a:lnTo>
                  <a:lnTo>
                    <a:pt x="49043" y="33344"/>
                  </a:lnTo>
                  <a:lnTo>
                    <a:pt x="54184" y="38485"/>
                  </a:lnTo>
                  <a:lnTo>
                    <a:pt x="51544" y="38485"/>
                  </a:lnTo>
                  <a:lnTo>
                    <a:pt x="54184" y="38485"/>
                  </a:lnTo>
                  <a:lnTo>
                    <a:pt x="51544" y="41124"/>
                  </a:lnTo>
                  <a:lnTo>
                    <a:pt x="54184" y="41124"/>
                  </a:lnTo>
                  <a:lnTo>
                    <a:pt x="54184" y="43625"/>
                  </a:lnTo>
                  <a:lnTo>
                    <a:pt x="56685" y="46265"/>
                  </a:lnTo>
                  <a:lnTo>
                    <a:pt x="56685" y="43625"/>
                  </a:lnTo>
                  <a:lnTo>
                    <a:pt x="59325" y="46265"/>
                  </a:lnTo>
                  <a:lnTo>
                    <a:pt x="64465" y="46265"/>
                  </a:lnTo>
                  <a:lnTo>
                    <a:pt x="69605" y="46265"/>
                  </a:lnTo>
                  <a:lnTo>
                    <a:pt x="72245" y="46265"/>
                  </a:lnTo>
                  <a:lnTo>
                    <a:pt x="74746" y="48765"/>
                  </a:lnTo>
                  <a:lnTo>
                    <a:pt x="72245" y="51405"/>
                  </a:lnTo>
                  <a:lnTo>
                    <a:pt x="72245" y="56546"/>
                  </a:lnTo>
                  <a:lnTo>
                    <a:pt x="72245" y="59047"/>
                  </a:lnTo>
                  <a:lnTo>
                    <a:pt x="67105" y="59047"/>
                  </a:lnTo>
                  <a:lnTo>
                    <a:pt x="67105" y="64187"/>
                  </a:lnTo>
                  <a:lnTo>
                    <a:pt x="64465" y="66966"/>
                  </a:lnTo>
                  <a:lnTo>
                    <a:pt x="61825" y="66966"/>
                  </a:lnTo>
                  <a:lnTo>
                    <a:pt x="59325" y="69467"/>
                  </a:lnTo>
                  <a:lnTo>
                    <a:pt x="59325" y="66966"/>
                  </a:lnTo>
                  <a:lnTo>
                    <a:pt x="59325" y="69467"/>
                  </a:lnTo>
                  <a:lnTo>
                    <a:pt x="54184" y="69467"/>
                  </a:lnTo>
                  <a:lnTo>
                    <a:pt x="54184" y="74607"/>
                  </a:lnTo>
                  <a:lnTo>
                    <a:pt x="54184" y="77247"/>
                  </a:lnTo>
                  <a:lnTo>
                    <a:pt x="49043" y="77247"/>
                  </a:lnTo>
                  <a:lnTo>
                    <a:pt x="46404" y="77247"/>
                  </a:lnTo>
                  <a:lnTo>
                    <a:pt x="46404" y="79747"/>
                  </a:lnTo>
                  <a:lnTo>
                    <a:pt x="43903" y="79747"/>
                  </a:lnTo>
                  <a:lnTo>
                    <a:pt x="43903" y="77247"/>
                  </a:lnTo>
                  <a:lnTo>
                    <a:pt x="41263" y="77247"/>
                  </a:lnTo>
                  <a:lnTo>
                    <a:pt x="41263" y="79747"/>
                  </a:lnTo>
                  <a:lnTo>
                    <a:pt x="38623" y="77247"/>
                  </a:lnTo>
                  <a:lnTo>
                    <a:pt x="36122" y="77247"/>
                  </a:lnTo>
                  <a:lnTo>
                    <a:pt x="38623" y="77247"/>
                  </a:lnTo>
                  <a:lnTo>
                    <a:pt x="36122" y="77247"/>
                  </a:lnTo>
                  <a:lnTo>
                    <a:pt x="36122" y="74607"/>
                  </a:lnTo>
                  <a:lnTo>
                    <a:pt x="33483" y="74607"/>
                  </a:lnTo>
                  <a:lnTo>
                    <a:pt x="33483" y="72106"/>
                  </a:lnTo>
                  <a:lnTo>
                    <a:pt x="30982" y="72106"/>
                  </a:lnTo>
                  <a:lnTo>
                    <a:pt x="30982" y="77247"/>
                  </a:lnTo>
                  <a:lnTo>
                    <a:pt x="30982" y="79747"/>
                  </a:lnTo>
                  <a:lnTo>
                    <a:pt x="28342" y="79747"/>
                  </a:lnTo>
                  <a:lnTo>
                    <a:pt x="28342" y="84888"/>
                  </a:lnTo>
                  <a:lnTo>
                    <a:pt x="28342" y="87389"/>
                  </a:lnTo>
                  <a:lnTo>
                    <a:pt x="25703" y="90029"/>
                  </a:lnTo>
                  <a:lnTo>
                    <a:pt x="23202" y="87389"/>
                  </a:lnTo>
                  <a:lnTo>
                    <a:pt x="23202" y="90029"/>
                  </a:lnTo>
                  <a:lnTo>
                    <a:pt x="23202" y="87389"/>
                  </a:lnTo>
                  <a:lnTo>
                    <a:pt x="20562" y="87389"/>
                  </a:lnTo>
                  <a:lnTo>
                    <a:pt x="23202" y="84888"/>
                  </a:lnTo>
                  <a:lnTo>
                    <a:pt x="23202" y="82387"/>
                  </a:lnTo>
                  <a:lnTo>
                    <a:pt x="20562" y="82387"/>
                  </a:lnTo>
                  <a:lnTo>
                    <a:pt x="20562" y="79747"/>
                  </a:lnTo>
                  <a:lnTo>
                    <a:pt x="15422" y="79747"/>
                  </a:lnTo>
                  <a:lnTo>
                    <a:pt x="12921" y="79747"/>
                  </a:lnTo>
                  <a:lnTo>
                    <a:pt x="12921" y="84888"/>
                  </a:lnTo>
                  <a:lnTo>
                    <a:pt x="12921" y="90029"/>
                  </a:lnTo>
                  <a:lnTo>
                    <a:pt x="12921" y="95169"/>
                  </a:lnTo>
                  <a:lnTo>
                    <a:pt x="10281" y="95169"/>
                  </a:lnTo>
                  <a:lnTo>
                    <a:pt x="7780" y="97670"/>
                  </a:lnTo>
                  <a:lnTo>
                    <a:pt x="2640" y="97670"/>
                  </a:lnTo>
                  <a:lnTo>
                    <a:pt x="0" y="100310"/>
                  </a:lnTo>
                  <a:lnTo>
                    <a:pt x="0" y="102949"/>
                  </a:lnTo>
                  <a:lnTo>
                    <a:pt x="5140" y="105450"/>
                  </a:lnTo>
                  <a:lnTo>
                    <a:pt x="7780" y="105450"/>
                  </a:lnTo>
                  <a:lnTo>
                    <a:pt x="7780" y="102949"/>
                  </a:lnTo>
                  <a:lnTo>
                    <a:pt x="7780" y="105450"/>
                  </a:lnTo>
                  <a:lnTo>
                    <a:pt x="5140" y="105450"/>
                  </a:lnTo>
                  <a:lnTo>
                    <a:pt x="7780" y="105450"/>
                  </a:lnTo>
                  <a:lnTo>
                    <a:pt x="7780" y="108090"/>
                  </a:lnTo>
                  <a:lnTo>
                    <a:pt x="10281" y="108090"/>
                  </a:lnTo>
                  <a:lnTo>
                    <a:pt x="10281" y="105450"/>
                  </a:lnTo>
                  <a:lnTo>
                    <a:pt x="15422" y="105450"/>
                  </a:lnTo>
                  <a:lnTo>
                    <a:pt x="18061" y="105450"/>
                  </a:lnTo>
                  <a:lnTo>
                    <a:pt x="18061" y="110591"/>
                  </a:lnTo>
                  <a:lnTo>
                    <a:pt x="12921" y="11059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25AE262-D7AB-4DDB-A333-26F2A84B1554}"/>
                </a:ext>
              </a:extLst>
            </p:cNvPr>
            <p:cNvSpPr/>
            <p:nvPr/>
          </p:nvSpPr>
          <p:spPr>
            <a:xfrm>
              <a:off x="8673404" y="3957381"/>
              <a:ext cx="97253" cy="83360"/>
            </a:xfrm>
            <a:custGeom>
              <a:avLst/>
              <a:gdLst>
                <a:gd name="connsiteX0" fmla="*/ 98226 w 97253"/>
                <a:gd name="connsiteY0" fmla="*/ 30843 h 83359"/>
                <a:gd name="connsiteX1" fmla="*/ 98226 w 97253"/>
                <a:gd name="connsiteY1" fmla="*/ 33344 h 83359"/>
                <a:gd name="connsiteX2" fmla="*/ 95586 w 97253"/>
                <a:gd name="connsiteY2" fmla="*/ 33344 h 83359"/>
                <a:gd name="connsiteX3" fmla="*/ 93085 w 97253"/>
                <a:gd name="connsiteY3" fmla="*/ 30843 h 83359"/>
                <a:gd name="connsiteX4" fmla="*/ 93085 w 97253"/>
                <a:gd name="connsiteY4" fmla="*/ 33344 h 83359"/>
                <a:gd name="connsiteX5" fmla="*/ 90445 w 97253"/>
                <a:gd name="connsiteY5" fmla="*/ 33344 h 83359"/>
                <a:gd name="connsiteX6" fmla="*/ 90445 w 97253"/>
                <a:gd name="connsiteY6" fmla="*/ 35984 h 83359"/>
                <a:gd name="connsiteX7" fmla="*/ 85305 w 97253"/>
                <a:gd name="connsiteY7" fmla="*/ 35984 h 83359"/>
                <a:gd name="connsiteX8" fmla="*/ 82665 w 97253"/>
                <a:gd name="connsiteY8" fmla="*/ 33344 h 83359"/>
                <a:gd name="connsiteX9" fmla="*/ 82665 w 97253"/>
                <a:gd name="connsiteY9" fmla="*/ 28342 h 83359"/>
                <a:gd name="connsiteX10" fmla="*/ 80164 w 97253"/>
                <a:gd name="connsiteY10" fmla="*/ 30843 h 83359"/>
                <a:gd name="connsiteX11" fmla="*/ 77525 w 97253"/>
                <a:gd name="connsiteY11" fmla="*/ 28342 h 83359"/>
                <a:gd name="connsiteX12" fmla="*/ 75024 w 97253"/>
                <a:gd name="connsiteY12" fmla="*/ 30843 h 83359"/>
                <a:gd name="connsiteX13" fmla="*/ 75024 w 97253"/>
                <a:gd name="connsiteY13" fmla="*/ 35984 h 83359"/>
                <a:gd name="connsiteX14" fmla="*/ 72384 w 97253"/>
                <a:gd name="connsiteY14" fmla="*/ 35984 h 83359"/>
                <a:gd name="connsiteX15" fmla="*/ 75024 w 97253"/>
                <a:gd name="connsiteY15" fmla="*/ 38485 h 83359"/>
                <a:gd name="connsiteX16" fmla="*/ 75024 w 97253"/>
                <a:gd name="connsiteY16" fmla="*/ 41124 h 83359"/>
                <a:gd name="connsiteX17" fmla="*/ 72384 w 97253"/>
                <a:gd name="connsiteY17" fmla="*/ 43625 h 83359"/>
                <a:gd name="connsiteX18" fmla="*/ 69744 w 97253"/>
                <a:gd name="connsiteY18" fmla="*/ 43625 h 83359"/>
                <a:gd name="connsiteX19" fmla="*/ 67244 w 97253"/>
                <a:gd name="connsiteY19" fmla="*/ 46265 h 83359"/>
                <a:gd name="connsiteX20" fmla="*/ 62103 w 97253"/>
                <a:gd name="connsiteY20" fmla="*/ 46265 h 83359"/>
                <a:gd name="connsiteX21" fmla="*/ 59463 w 97253"/>
                <a:gd name="connsiteY21" fmla="*/ 46265 h 83359"/>
                <a:gd name="connsiteX22" fmla="*/ 56962 w 97253"/>
                <a:gd name="connsiteY22" fmla="*/ 48766 h 83359"/>
                <a:gd name="connsiteX23" fmla="*/ 56962 w 97253"/>
                <a:gd name="connsiteY23" fmla="*/ 46265 h 83359"/>
                <a:gd name="connsiteX24" fmla="*/ 59463 w 97253"/>
                <a:gd name="connsiteY24" fmla="*/ 46265 h 83359"/>
                <a:gd name="connsiteX25" fmla="*/ 56962 w 97253"/>
                <a:gd name="connsiteY25" fmla="*/ 46265 h 83359"/>
                <a:gd name="connsiteX26" fmla="*/ 56962 w 97253"/>
                <a:gd name="connsiteY26" fmla="*/ 43625 h 83359"/>
                <a:gd name="connsiteX27" fmla="*/ 54323 w 97253"/>
                <a:gd name="connsiteY27" fmla="*/ 38485 h 83359"/>
                <a:gd name="connsiteX28" fmla="*/ 51683 w 97253"/>
                <a:gd name="connsiteY28" fmla="*/ 38485 h 83359"/>
                <a:gd name="connsiteX29" fmla="*/ 51683 w 97253"/>
                <a:gd name="connsiteY29" fmla="*/ 35984 h 83359"/>
                <a:gd name="connsiteX30" fmla="*/ 54323 w 97253"/>
                <a:gd name="connsiteY30" fmla="*/ 35984 h 83359"/>
                <a:gd name="connsiteX31" fmla="*/ 54323 w 97253"/>
                <a:gd name="connsiteY31" fmla="*/ 33344 h 83359"/>
                <a:gd name="connsiteX32" fmla="*/ 56962 w 97253"/>
                <a:gd name="connsiteY32" fmla="*/ 33344 h 83359"/>
                <a:gd name="connsiteX33" fmla="*/ 56962 w 97253"/>
                <a:gd name="connsiteY33" fmla="*/ 30843 h 83359"/>
                <a:gd name="connsiteX34" fmla="*/ 59463 w 97253"/>
                <a:gd name="connsiteY34" fmla="*/ 30843 h 83359"/>
                <a:gd name="connsiteX35" fmla="*/ 56962 w 97253"/>
                <a:gd name="connsiteY35" fmla="*/ 28342 h 83359"/>
                <a:gd name="connsiteX36" fmla="*/ 56962 w 97253"/>
                <a:gd name="connsiteY36" fmla="*/ 23202 h 83359"/>
                <a:gd name="connsiteX37" fmla="*/ 56962 w 97253"/>
                <a:gd name="connsiteY37" fmla="*/ 20562 h 83359"/>
                <a:gd name="connsiteX38" fmla="*/ 51683 w 97253"/>
                <a:gd name="connsiteY38" fmla="*/ 20562 h 83359"/>
                <a:gd name="connsiteX39" fmla="*/ 51683 w 97253"/>
                <a:gd name="connsiteY39" fmla="*/ 17922 h 83359"/>
                <a:gd name="connsiteX40" fmla="*/ 49182 w 97253"/>
                <a:gd name="connsiteY40" fmla="*/ 17922 h 83359"/>
                <a:gd name="connsiteX41" fmla="*/ 46542 w 97253"/>
                <a:gd name="connsiteY41" fmla="*/ 12782 h 83359"/>
                <a:gd name="connsiteX42" fmla="*/ 46542 w 97253"/>
                <a:gd name="connsiteY42" fmla="*/ 10281 h 83359"/>
                <a:gd name="connsiteX43" fmla="*/ 49182 w 97253"/>
                <a:gd name="connsiteY43" fmla="*/ 10281 h 83359"/>
                <a:gd name="connsiteX44" fmla="*/ 49182 w 97253"/>
                <a:gd name="connsiteY44" fmla="*/ 7641 h 83359"/>
                <a:gd name="connsiteX45" fmla="*/ 51683 w 97253"/>
                <a:gd name="connsiteY45" fmla="*/ 5141 h 83359"/>
                <a:gd name="connsiteX46" fmla="*/ 51683 w 97253"/>
                <a:gd name="connsiteY46" fmla="*/ 2640 h 83359"/>
                <a:gd name="connsiteX47" fmla="*/ 49182 w 97253"/>
                <a:gd name="connsiteY47" fmla="*/ 2640 h 83359"/>
                <a:gd name="connsiteX48" fmla="*/ 49182 w 97253"/>
                <a:gd name="connsiteY48" fmla="*/ 0 h 83359"/>
                <a:gd name="connsiteX49" fmla="*/ 44042 w 97253"/>
                <a:gd name="connsiteY49" fmla="*/ 0 h 83359"/>
                <a:gd name="connsiteX50" fmla="*/ 44042 w 97253"/>
                <a:gd name="connsiteY50" fmla="*/ 2640 h 83359"/>
                <a:gd name="connsiteX51" fmla="*/ 46542 w 97253"/>
                <a:gd name="connsiteY51" fmla="*/ 2640 h 83359"/>
                <a:gd name="connsiteX52" fmla="*/ 44042 w 97253"/>
                <a:gd name="connsiteY52" fmla="*/ 2640 h 83359"/>
                <a:gd name="connsiteX53" fmla="*/ 38901 w 97253"/>
                <a:gd name="connsiteY53" fmla="*/ 7641 h 83359"/>
                <a:gd name="connsiteX54" fmla="*/ 36262 w 97253"/>
                <a:gd name="connsiteY54" fmla="*/ 7641 h 83359"/>
                <a:gd name="connsiteX55" fmla="*/ 38901 w 97253"/>
                <a:gd name="connsiteY55" fmla="*/ 7641 h 83359"/>
                <a:gd name="connsiteX56" fmla="*/ 38901 w 97253"/>
                <a:gd name="connsiteY56" fmla="*/ 10281 h 83359"/>
                <a:gd name="connsiteX57" fmla="*/ 41402 w 97253"/>
                <a:gd name="connsiteY57" fmla="*/ 12782 h 83359"/>
                <a:gd name="connsiteX58" fmla="*/ 38901 w 97253"/>
                <a:gd name="connsiteY58" fmla="*/ 15422 h 83359"/>
                <a:gd name="connsiteX59" fmla="*/ 36262 w 97253"/>
                <a:gd name="connsiteY59" fmla="*/ 15422 h 83359"/>
                <a:gd name="connsiteX60" fmla="*/ 33761 w 97253"/>
                <a:gd name="connsiteY60" fmla="*/ 20562 h 83359"/>
                <a:gd name="connsiteX61" fmla="*/ 31121 w 97253"/>
                <a:gd name="connsiteY61" fmla="*/ 20562 h 83359"/>
                <a:gd name="connsiteX62" fmla="*/ 31121 w 97253"/>
                <a:gd name="connsiteY62" fmla="*/ 17922 h 83359"/>
                <a:gd name="connsiteX63" fmla="*/ 28342 w 97253"/>
                <a:gd name="connsiteY63" fmla="*/ 17922 h 83359"/>
                <a:gd name="connsiteX64" fmla="*/ 28342 w 97253"/>
                <a:gd name="connsiteY64" fmla="*/ 23202 h 83359"/>
                <a:gd name="connsiteX65" fmla="*/ 25842 w 97253"/>
                <a:gd name="connsiteY65" fmla="*/ 25703 h 83359"/>
                <a:gd name="connsiteX66" fmla="*/ 23202 w 97253"/>
                <a:gd name="connsiteY66" fmla="*/ 25703 h 83359"/>
                <a:gd name="connsiteX67" fmla="*/ 20701 w 97253"/>
                <a:gd name="connsiteY67" fmla="*/ 28342 h 83359"/>
                <a:gd name="connsiteX68" fmla="*/ 18061 w 97253"/>
                <a:gd name="connsiteY68" fmla="*/ 28342 h 83359"/>
                <a:gd name="connsiteX69" fmla="*/ 18061 w 97253"/>
                <a:gd name="connsiteY69" fmla="*/ 30843 h 83359"/>
                <a:gd name="connsiteX70" fmla="*/ 20701 w 97253"/>
                <a:gd name="connsiteY70" fmla="*/ 33344 h 83359"/>
                <a:gd name="connsiteX71" fmla="*/ 20701 w 97253"/>
                <a:gd name="connsiteY71" fmla="*/ 38485 h 83359"/>
                <a:gd name="connsiteX72" fmla="*/ 20701 w 97253"/>
                <a:gd name="connsiteY72" fmla="*/ 41124 h 83359"/>
                <a:gd name="connsiteX73" fmla="*/ 18061 w 97253"/>
                <a:gd name="connsiteY73" fmla="*/ 41124 h 83359"/>
                <a:gd name="connsiteX74" fmla="*/ 18061 w 97253"/>
                <a:gd name="connsiteY74" fmla="*/ 46265 h 83359"/>
                <a:gd name="connsiteX75" fmla="*/ 15560 w 97253"/>
                <a:gd name="connsiteY75" fmla="*/ 43625 h 83359"/>
                <a:gd name="connsiteX76" fmla="*/ 15560 w 97253"/>
                <a:gd name="connsiteY76" fmla="*/ 46265 h 83359"/>
                <a:gd name="connsiteX77" fmla="*/ 10420 w 97253"/>
                <a:gd name="connsiteY77" fmla="*/ 46265 h 83359"/>
                <a:gd name="connsiteX78" fmla="*/ 5140 w 97253"/>
                <a:gd name="connsiteY78" fmla="*/ 48766 h 83359"/>
                <a:gd name="connsiteX79" fmla="*/ 0 w 97253"/>
                <a:gd name="connsiteY79" fmla="*/ 53906 h 83359"/>
                <a:gd name="connsiteX80" fmla="*/ 0 w 97253"/>
                <a:gd name="connsiteY80" fmla="*/ 56546 h 83359"/>
                <a:gd name="connsiteX81" fmla="*/ 2640 w 97253"/>
                <a:gd name="connsiteY81" fmla="*/ 59047 h 83359"/>
                <a:gd name="connsiteX82" fmla="*/ 2640 w 97253"/>
                <a:gd name="connsiteY82" fmla="*/ 64187 h 83359"/>
                <a:gd name="connsiteX83" fmla="*/ 5140 w 97253"/>
                <a:gd name="connsiteY83" fmla="*/ 69328 h 83359"/>
                <a:gd name="connsiteX84" fmla="*/ 7780 w 97253"/>
                <a:gd name="connsiteY84" fmla="*/ 66827 h 83359"/>
                <a:gd name="connsiteX85" fmla="*/ 10420 w 97253"/>
                <a:gd name="connsiteY85" fmla="*/ 69328 h 83359"/>
                <a:gd name="connsiteX86" fmla="*/ 15560 w 97253"/>
                <a:gd name="connsiteY86" fmla="*/ 66827 h 83359"/>
                <a:gd name="connsiteX87" fmla="*/ 18061 w 97253"/>
                <a:gd name="connsiteY87" fmla="*/ 66827 h 83359"/>
                <a:gd name="connsiteX88" fmla="*/ 15560 w 97253"/>
                <a:gd name="connsiteY88" fmla="*/ 64187 h 83359"/>
                <a:gd name="connsiteX89" fmla="*/ 15560 w 97253"/>
                <a:gd name="connsiteY89" fmla="*/ 61686 h 83359"/>
                <a:gd name="connsiteX90" fmla="*/ 18061 w 97253"/>
                <a:gd name="connsiteY90" fmla="*/ 64187 h 83359"/>
                <a:gd name="connsiteX91" fmla="*/ 20701 w 97253"/>
                <a:gd name="connsiteY91" fmla="*/ 61686 h 83359"/>
                <a:gd name="connsiteX92" fmla="*/ 20701 w 97253"/>
                <a:gd name="connsiteY92" fmla="*/ 64187 h 83359"/>
                <a:gd name="connsiteX93" fmla="*/ 23202 w 97253"/>
                <a:gd name="connsiteY93" fmla="*/ 64187 h 83359"/>
                <a:gd name="connsiteX94" fmla="*/ 20701 w 97253"/>
                <a:gd name="connsiteY94" fmla="*/ 69328 h 83359"/>
                <a:gd name="connsiteX95" fmla="*/ 23202 w 97253"/>
                <a:gd name="connsiteY95" fmla="*/ 74468 h 83359"/>
                <a:gd name="connsiteX96" fmla="*/ 28342 w 97253"/>
                <a:gd name="connsiteY96" fmla="*/ 74468 h 83359"/>
                <a:gd name="connsiteX97" fmla="*/ 28342 w 97253"/>
                <a:gd name="connsiteY97" fmla="*/ 76969 h 83359"/>
                <a:gd name="connsiteX98" fmla="*/ 33761 w 97253"/>
                <a:gd name="connsiteY98" fmla="*/ 82110 h 83359"/>
                <a:gd name="connsiteX99" fmla="*/ 33761 w 97253"/>
                <a:gd name="connsiteY99" fmla="*/ 87250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83359">
                  <a:moveTo>
                    <a:pt x="98226" y="30843"/>
                  </a:moveTo>
                  <a:lnTo>
                    <a:pt x="98226" y="33344"/>
                  </a:lnTo>
                  <a:lnTo>
                    <a:pt x="95586" y="33344"/>
                  </a:lnTo>
                  <a:lnTo>
                    <a:pt x="93085" y="30843"/>
                  </a:lnTo>
                  <a:lnTo>
                    <a:pt x="93085" y="33344"/>
                  </a:lnTo>
                  <a:lnTo>
                    <a:pt x="90445" y="33344"/>
                  </a:lnTo>
                  <a:lnTo>
                    <a:pt x="90445" y="35984"/>
                  </a:lnTo>
                  <a:lnTo>
                    <a:pt x="85305" y="35984"/>
                  </a:lnTo>
                  <a:lnTo>
                    <a:pt x="82665" y="33344"/>
                  </a:lnTo>
                  <a:lnTo>
                    <a:pt x="82665" y="28342"/>
                  </a:lnTo>
                  <a:lnTo>
                    <a:pt x="80164" y="30843"/>
                  </a:lnTo>
                  <a:lnTo>
                    <a:pt x="77525" y="28342"/>
                  </a:lnTo>
                  <a:lnTo>
                    <a:pt x="75024" y="30843"/>
                  </a:lnTo>
                  <a:lnTo>
                    <a:pt x="75024" y="35984"/>
                  </a:lnTo>
                  <a:lnTo>
                    <a:pt x="72384" y="35984"/>
                  </a:lnTo>
                  <a:lnTo>
                    <a:pt x="75024" y="38485"/>
                  </a:lnTo>
                  <a:lnTo>
                    <a:pt x="75024" y="41124"/>
                  </a:lnTo>
                  <a:lnTo>
                    <a:pt x="72384" y="43625"/>
                  </a:lnTo>
                  <a:lnTo>
                    <a:pt x="69744" y="43625"/>
                  </a:lnTo>
                  <a:lnTo>
                    <a:pt x="67244" y="46265"/>
                  </a:lnTo>
                  <a:lnTo>
                    <a:pt x="62103" y="46265"/>
                  </a:lnTo>
                  <a:lnTo>
                    <a:pt x="59463" y="46265"/>
                  </a:lnTo>
                  <a:lnTo>
                    <a:pt x="56962" y="48766"/>
                  </a:lnTo>
                  <a:lnTo>
                    <a:pt x="56962" y="46265"/>
                  </a:lnTo>
                  <a:lnTo>
                    <a:pt x="59463" y="46265"/>
                  </a:lnTo>
                  <a:lnTo>
                    <a:pt x="56962" y="46265"/>
                  </a:lnTo>
                  <a:lnTo>
                    <a:pt x="56962" y="43625"/>
                  </a:lnTo>
                  <a:lnTo>
                    <a:pt x="54323" y="38485"/>
                  </a:lnTo>
                  <a:lnTo>
                    <a:pt x="51683" y="38485"/>
                  </a:lnTo>
                  <a:lnTo>
                    <a:pt x="51683" y="35984"/>
                  </a:lnTo>
                  <a:lnTo>
                    <a:pt x="54323" y="35984"/>
                  </a:lnTo>
                  <a:lnTo>
                    <a:pt x="54323" y="33344"/>
                  </a:lnTo>
                  <a:lnTo>
                    <a:pt x="56962" y="33344"/>
                  </a:lnTo>
                  <a:lnTo>
                    <a:pt x="56962" y="30843"/>
                  </a:lnTo>
                  <a:lnTo>
                    <a:pt x="59463" y="30843"/>
                  </a:lnTo>
                  <a:lnTo>
                    <a:pt x="56962" y="28342"/>
                  </a:lnTo>
                  <a:lnTo>
                    <a:pt x="56962" y="23202"/>
                  </a:lnTo>
                  <a:lnTo>
                    <a:pt x="56962" y="20562"/>
                  </a:lnTo>
                  <a:lnTo>
                    <a:pt x="51683" y="20562"/>
                  </a:lnTo>
                  <a:lnTo>
                    <a:pt x="51683" y="17922"/>
                  </a:lnTo>
                  <a:lnTo>
                    <a:pt x="49182" y="17922"/>
                  </a:lnTo>
                  <a:lnTo>
                    <a:pt x="46542" y="12782"/>
                  </a:lnTo>
                  <a:lnTo>
                    <a:pt x="46542" y="10281"/>
                  </a:lnTo>
                  <a:lnTo>
                    <a:pt x="49182" y="10281"/>
                  </a:lnTo>
                  <a:lnTo>
                    <a:pt x="49182" y="7641"/>
                  </a:lnTo>
                  <a:lnTo>
                    <a:pt x="51683" y="5141"/>
                  </a:lnTo>
                  <a:lnTo>
                    <a:pt x="51683" y="2640"/>
                  </a:lnTo>
                  <a:lnTo>
                    <a:pt x="49182" y="2640"/>
                  </a:lnTo>
                  <a:lnTo>
                    <a:pt x="49182" y="0"/>
                  </a:lnTo>
                  <a:lnTo>
                    <a:pt x="44042" y="0"/>
                  </a:lnTo>
                  <a:lnTo>
                    <a:pt x="44042" y="2640"/>
                  </a:lnTo>
                  <a:lnTo>
                    <a:pt x="46542" y="2640"/>
                  </a:lnTo>
                  <a:lnTo>
                    <a:pt x="44042" y="2640"/>
                  </a:lnTo>
                  <a:lnTo>
                    <a:pt x="38901" y="7641"/>
                  </a:lnTo>
                  <a:lnTo>
                    <a:pt x="36262" y="7641"/>
                  </a:lnTo>
                  <a:lnTo>
                    <a:pt x="38901" y="7641"/>
                  </a:lnTo>
                  <a:lnTo>
                    <a:pt x="38901" y="10281"/>
                  </a:lnTo>
                  <a:lnTo>
                    <a:pt x="41402" y="12782"/>
                  </a:lnTo>
                  <a:lnTo>
                    <a:pt x="38901" y="15422"/>
                  </a:lnTo>
                  <a:lnTo>
                    <a:pt x="36262" y="15422"/>
                  </a:lnTo>
                  <a:lnTo>
                    <a:pt x="33761" y="20562"/>
                  </a:lnTo>
                  <a:lnTo>
                    <a:pt x="31121" y="20562"/>
                  </a:lnTo>
                  <a:lnTo>
                    <a:pt x="31121" y="17922"/>
                  </a:lnTo>
                  <a:lnTo>
                    <a:pt x="28342" y="17922"/>
                  </a:lnTo>
                  <a:lnTo>
                    <a:pt x="28342" y="23202"/>
                  </a:lnTo>
                  <a:lnTo>
                    <a:pt x="25842" y="25703"/>
                  </a:lnTo>
                  <a:lnTo>
                    <a:pt x="23202" y="25703"/>
                  </a:lnTo>
                  <a:lnTo>
                    <a:pt x="20701" y="28342"/>
                  </a:lnTo>
                  <a:lnTo>
                    <a:pt x="18061" y="28342"/>
                  </a:lnTo>
                  <a:lnTo>
                    <a:pt x="18061" y="30843"/>
                  </a:lnTo>
                  <a:lnTo>
                    <a:pt x="20701" y="33344"/>
                  </a:lnTo>
                  <a:lnTo>
                    <a:pt x="20701" y="38485"/>
                  </a:lnTo>
                  <a:lnTo>
                    <a:pt x="20701" y="41124"/>
                  </a:lnTo>
                  <a:lnTo>
                    <a:pt x="18061" y="41124"/>
                  </a:lnTo>
                  <a:lnTo>
                    <a:pt x="18061" y="46265"/>
                  </a:lnTo>
                  <a:lnTo>
                    <a:pt x="15560" y="43625"/>
                  </a:lnTo>
                  <a:lnTo>
                    <a:pt x="15560" y="46265"/>
                  </a:lnTo>
                  <a:lnTo>
                    <a:pt x="10420" y="46265"/>
                  </a:lnTo>
                  <a:lnTo>
                    <a:pt x="5140" y="48766"/>
                  </a:lnTo>
                  <a:lnTo>
                    <a:pt x="0" y="53906"/>
                  </a:lnTo>
                  <a:lnTo>
                    <a:pt x="0" y="56546"/>
                  </a:lnTo>
                  <a:lnTo>
                    <a:pt x="2640" y="59047"/>
                  </a:lnTo>
                  <a:lnTo>
                    <a:pt x="2640" y="64187"/>
                  </a:lnTo>
                  <a:lnTo>
                    <a:pt x="5140" y="69328"/>
                  </a:lnTo>
                  <a:lnTo>
                    <a:pt x="7780" y="66827"/>
                  </a:lnTo>
                  <a:lnTo>
                    <a:pt x="10420" y="69328"/>
                  </a:lnTo>
                  <a:lnTo>
                    <a:pt x="15560" y="66827"/>
                  </a:lnTo>
                  <a:lnTo>
                    <a:pt x="18061" y="66827"/>
                  </a:lnTo>
                  <a:lnTo>
                    <a:pt x="15560" y="64187"/>
                  </a:lnTo>
                  <a:lnTo>
                    <a:pt x="15560" y="61686"/>
                  </a:lnTo>
                  <a:lnTo>
                    <a:pt x="18061" y="64187"/>
                  </a:lnTo>
                  <a:lnTo>
                    <a:pt x="20701" y="61686"/>
                  </a:lnTo>
                  <a:lnTo>
                    <a:pt x="20701" y="64187"/>
                  </a:lnTo>
                  <a:lnTo>
                    <a:pt x="23202" y="64187"/>
                  </a:lnTo>
                  <a:lnTo>
                    <a:pt x="20701" y="69328"/>
                  </a:lnTo>
                  <a:lnTo>
                    <a:pt x="23202" y="74468"/>
                  </a:lnTo>
                  <a:lnTo>
                    <a:pt x="28342" y="74468"/>
                  </a:lnTo>
                  <a:lnTo>
                    <a:pt x="28342" y="76969"/>
                  </a:lnTo>
                  <a:lnTo>
                    <a:pt x="33761" y="82110"/>
                  </a:lnTo>
                  <a:lnTo>
                    <a:pt x="33761" y="8725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01A57077-874E-44ED-8AA9-B49B334E9893}"/>
                </a:ext>
              </a:extLst>
            </p:cNvPr>
            <p:cNvSpPr/>
            <p:nvPr/>
          </p:nvSpPr>
          <p:spPr>
            <a:xfrm>
              <a:off x="8681184" y="4044632"/>
              <a:ext cx="13893" cy="27787"/>
            </a:xfrm>
            <a:custGeom>
              <a:avLst/>
              <a:gdLst>
                <a:gd name="connsiteX0" fmla="*/ 25980 w 13893"/>
                <a:gd name="connsiteY0" fmla="*/ 0 h 27786"/>
                <a:gd name="connsiteX1" fmla="*/ 25980 w 13893"/>
                <a:gd name="connsiteY1" fmla="*/ 2640 h 27786"/>
                <a:gd name="connsiteX2" fmla="*/ 20562 w 13893"/>
                <a:gd name="connsiteY2" fmla="*/ 2640 h 27786"/>
                <a:gd name="connsiteX3" fmla="*/ 18061 w 13893"/>
                <a:gd name="connsiteY3" fmla="*/ 2640 h 27786"/>
                <a:gd name="connsiteX4" fmla="*/ 20562 w 13893"/>
                <a:gd name="connsiteY4" fmla="*/ 5140 h 27786"/>
                <a:gd name="connsiteX5" fmla="*/ 18061 w 13893"/>
                <a:gd name="connsiteY5" fmla="*/ 5140 h 27786"/>
                <a:gd name="connsiteX6" fmla="*/ 18061 w 13893"/>
                <a:gd name="connsiteY6" fmla="*/ 7780 h 27786"/>
                <a:gd name="connsiteX7" fmla="*/ 20562 w 13893"/>
                <a:gd name="connsiteY7" fmla="*/ 5140 h 27786"/>
                <a:gd name="connsiteX8" fmla="*/ 20562 w 13893"/>
                <a:gd name="connsiteY8" fmla="*/ 7780 h 27786"/>
                <a:gd name="connsiteX9" fmla="*/ 18061 w 13893"/>
                <a:gd name="connsiteY9" fmla="*/ 7780 h 27786"/>
                <a:gd name="connsiteX10" fmla="*/ 20562 w 13893"/>
                <a:gd name="connsiteY10" fmla="*/ 10281 h 27786"/>
                <a:gd name="connsiteX11" fmla="*/ 20562 w 13893"/>
                <a:gd name="connsiteY11" fmla="*/ 12921 h 27786"/>
                <a:gd name="connsiteX12" fmla="*/ 23341 w 13893"/>
                <a:gd name="connsiteY12" fmla="*/ 15422 h 27786"/>
                <a:gd name="connsiteX13" fmla="*/ 20562 w 13893"/>
                <a:gd name="connsiteY13" fmla="*/ 15422 h 27786"/>
                <a:gd name="connsiteX14" fmla="*/ 15422 w 13893"/>
                <a:gd name="connsiteY14" fmla="*/ 10281 h 27786"/>
                <a:gd name="connsiteX15" fmla="*/ 15422 w 13893"/>
                <a:gd name="connsiteY15" fmla="*/ 12921 h 27786"/>
                <a:gd name="connsiteX16" fmla="*/ 10281 w 13893"/>
                <a:gd name="connsiteY16" fmla="*/ 12921 h 27786"/>
                <a:gd name="connsiteX17" fmla="*/ 10281 w 13893"/>
                <a:gd name="connsiteY17" fmla="*/ 15422 h 27786"/>
                <a:gd name="connsiteX18" fmla="*/ 7780 w 13893"/>
                <a:gd name="connsiteY18" fmla="*/ 18061 h 27786"/>
                <a:gd name="connsiteX19" fmla="*/ 5140 w 13893"/>
                <a:gd name="connsiteY19" fmla="*/ 15422 h 27786"/>
                <a:gd name="connsiteX20" fmla="*/ 5140 w 13893"/>
                <a:gd name="connsiteY20" fmla="*/ 18061 h 27786"/>
                <a:gd name="connsiteX21" fmla="*/ 2640 w 13893"/>
                <a:gd name="connsiteY21" fmla="*/ 18061 h 27786"/>
                <a:gd name="connsiteX22" fmla="*/ 2640 w 13893"/>
                <a:gd name="connsiteY22" fmla="*/ 23202 h 27786"/>
                <a:gd name="connsiteX23" fmla="*/ 0 w 13893"/>
                <a:gd name="connsiteY23" fmla="*/ 23202 h 27786"/>
                <a:gd name="connsiteX24" fmla="*/ 0 w 13893"/>
                <a:gd name="connsiteY24" fmla="*/ 25702 h 27786"/>
                <a:gd name="connsiteX25" fmla="*/ 2640 w 13893"/>
                <a:gd name="connsiteY25" fmla="*/ 25702 h 27786"/>
                <a:gd name="connsiteX26" fmla="*/ 5140 w 13893"/>
                <a:gd name="connsiteY26" fmla="*/ 28203 h 27786"/>
                <a:gd name="connsiteX27" fmla="*/ 5140 w 13893"/>
                <a:gd name="connsiteY27" fmla="*/ 25702 h 27786"/>
                <a:gd name="connsiteX28" fmla="*/ 7780 w 13893"/>
                <a:gd name="connsiteY28" fmla="*/ 25702 h 27786"/>
                <a:gd name="connsiteX29" fmla="*/ 5140 w 13893"/>
                <a:gd name="connsiteY29" fmla="*/ 28203 h 27786"/>
                <a:gd name="connsiteX30" fmla="*/ 7780 w 13893"/>
                <a:gd name="connsiteY30" fmla="*/ 25702 h 27786"/>
                <a:gd name="connsiteX31" fmla="*/ 7780 w 13893"/>
                <a:gd name="connsiteY31" fmla="*/ 28203 h 27786"/>
                <a:gd name="connsiteX32" fmla="*/ 12921 w 13893"/>
                <a:gd name="connsiteY32" fmla="*/ 28203 h 27786"/>
                <a:gd name="connsiteX33" fmla="*/ 15422 w 13893"/>
                <a:gd name="connsiteY33" fmla="*/ 28203 h 27786"/>
                <a:gd name="connsiteX34" fmla="*/ 12921 w 13893"/>
                <a:gd name="connsiteY34" fmla="*/ 30843 h 27786"/>
                <a:gd name="connsiteX35" fmla="*/ 12921 w 13893"/>
                <a:gd name="connsiteY35" fmla="*/ 33344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893" h="27786">
                  <a:moveTo>
                    <a:pt x="25980" y="0"/>
                  </a:moveTo>
                  <a:lnTo>
                    <a:pt x="25980" y="2640"/>
                  </a:lnTo>
                  <a:lnTo>
                    <a:pt x="20562" y="2640"/>
                  </a:lnTo>
                  <a:lnTo>
                    <a:pt x="18061" y="2640"/>
                  </a:lnTo>
                  <a:lnTo>
                    <a:pt x="20562" y="5140"/>
                  </a:lnTo>
                  <a:lnTo>
                    <a:pt x="18061" y="5140"/>
                  </a:lnTo>
                  <a:lnTo>
                    <a:pt x="18061" y="7780"/>
                  </a:lnTo>
                  <a:lnTo>
                    <a:pt x="20562" y="5140"/>
                  </a:lnTo>
                  <a:lnTo>
                    <a:pt x="20562" y="7780"/>
                  </a:lnTo>
                  <a:lnTo>
                    <a:pt x="18061" y="7780"/>
                  </a:lnTo>
                  <a:lnTo>
                    <a:pt x="20562" y="10281"/>
                  </a:lnTo>
                  <a:lnTo>
                    <a:pt x="20562" y="12921"/>
                  </a:lnTo>
                  <a:lnTo>
                    <a:pt x="23341" y="15422"/>
                  </a:lnTo>
                  <a:lnTo>
                    <a:pt x="20562" y="15422"/>
                  </a:lnTo>
                  <a:lnTo>
                    <a:pt x="15422" y="10281"/>
                  </a:lnTo>
                  <a:lnTo>
                    <a:pt x="15422" y="12921"/>
                  </a:lnTo>
                  <a:lnTo>
                    <a:pt x="10281" y="12921"/>
                  </a:lnTo>
                  <a:lnTo>
                    <a:pt x="10281" y="15422"/>
                  </a:lnTo>
                  <a:lnTo>
                    <a:pt x="7780" y="18061"/>
                  </a:lnTo>
                  <a:lnTo>
                    <a:pt x="5140" y="15422"/>
                  </a:lnTo>
                  <a:lnTo>
                    <a:pt x="5140" y="18061"/>
                  </a:lnTo>
                  <a:lnTo>
                    <a:pt x="2640" y="18061"/>
                  </a:lnTo>
                  <a:lnTo>
                    <a:pt x="2640" y="23202"/>
                  </a:lnTo>
                  <a:lnTo>
                    <a:pt x="0" y="23202"/>
                  </a:lnTo>
                  <a:lnTo>
                    <a:pt x="0" y="25702"/>
                  </a:lnTo>
                  <a:lnTo>
                    <a:pt x="2640" y="25702"/>
                  </a:lnTo>
                  <a:lnTo>
                    <a:pt x="5140" y="28203"/>
                  </a:lnTo>
                  <a:lnTo>
                    <a:pt x="5140" y="25702"/>
                  </a:lnTo>
                  <a:lnTo>
                    <a:pt x="7780" y="25702"/>
                  </a:lnTo>
                  <a:lnTo>
                    <a:pt x="5140" y="28203"/>
                  </a:lnTo>
                  <a:lnTo>
                    <a:pt x="7780" y="25702"/>
                  </a:lnTo>
                  <a:lnTo>
                    <a:pt x="7780" y="28203"/>
                  </a:lnTo>
                  <a:lnTo>
                    <a:pt x="12921" y="28203"/>
                  </a:lnTo>
                  <a:lnTo>
                    <a:pt x="15422" y="28203"/>
                  </a:lnTo>
                  <a:lnTo>
                    <a:pt x="12921" y="30843"/>
                  </a:lnTo>
                  <a:lnTo>
                    <a:pt x="12921" y="3334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E309B111-ADFA-49FB-8F2C-D949E06FA9CA}"/>
                </a:ext>
              </a:extLst>
            </p:cNvPr>
            <p:cNvSpPr/>
            <p:nvPr/>
          </p:nvSpPr>
          <p:spPr>
            <a:xfrm>
              <a:off x="8694105" y="4077975"/>
              <a:ext cx="55573" cy="55573"/>
            </a:xfrm>
            <a:custGeom>
              <a:avLst/>
              <a:gdLst>
                <a:gd name="connsiteX0" fmla="*/ 0 w 55573"/>
                <a:gd name="connsiteY0" fmla="*/ 0 h 55573"/>
                <a:gd name="connsiteX1" fmla="*/ 5141 w 55573"/>
                <a:gd name="connsiteY1" fmla="*/ 0 h 55573"/>
                <a:gd name="connsiteX2" fmla="*/ 5141 w 55573"/>
                <a:gd name="connsiteY2" fmla="*/ 2640 h 55573"/>
                <a:gd name="connsiteX3" fmla="*/ 7641 w 55573"/>
                <a:gd name="connsiteY3" fmla="*/ 5140 h 55573"/>
                <a:gd name="connsiteX4" fmla="*/ 7641 w 55573"/>
                <a:gd name="connsiteY4" fmla="*/ 7780 h 55573"/>
                <a:gd name="connsiteX5" fmla="*/ 13060 w 55573"/>
                <a:gd name="connsiteY5" fmla="*/ 7780 h 55573"/>
                <a:gd name="connsiteX6" fmla="*/ 13060 w 55573"/>
                <a:gd name="connsiteY6" fmla="*/ 10281 h 55573"/>
                <a:gd name="connsiteX7" fmla="*/ 10420 w 55573"/>
                <a:gd name="connsiteY7" fmla="*/ 10281 h 55573"/>
                <a:gd name="connsiteX8" fmla="*/ 13060 w 55573"/>
                <a:gd name="connsiteY8" fmla="*/ 10281 h 55573"/>
                <a:gd name="connsiteX9" fmla="*/ 10420 w 55573"/>
                <a:gd name="connsiteY9" fmla="*/ 10281 h 55573"/>
                <a:gd name="connsiteX10" fmla="*/ 10420 w 55573"/>
                <a:gd name="connsiteY10" fmla="*/ 15560 h 55573"/>
                <a:gd name="connsiteX11" fmla="*/ 15561 w 55573"/>
                <a:gd name="connsiteY11" fmla="*/ 15560 h 55573"/>
                <a:gd name="connsiteX12" fmla="*/ 15561 w 55573"/>
                <a:gd name="connsiteY12" fmla="*/ 12921 h 55573"/>
                <a:gd name="connsiteX13" fmla="*/ 20701 w 55573"/>
                <a:gd name="connsiteY13" fmla="*/ 18061 h 55573"/>
                <a:gd name="connsiteX14" fmla="*/ 23341 w 55573"/>
                <a:gd name="connsiteY14" fmla="*/ 18061 h 55573"/>
                <a:gd name="connsiteX15" fmla="*/ 23341 w 55573"/>
                <a:gd name="connsiteY15" fmla="*/ 23202 h 55573"/>
                <a:gd name="connsiteX16" fmla="*/ 20701 w 55573"/>
                <a:gd name="connsiteY16" fmla="*/ 23202 h 55573"/>
                <a:gd name="connsiteX17" fmla="*/ 23341 w 55573"/>
                <a:gd name="connsiteY17" fmla="*/ 25703 h 55573"/>
                <a:gd name="connsiteX18" fmla="*/ 20701 w 55573"/>
                <a:gd name="connsiteY18" fmla="*/ 30843 h 55573"/>
                <a:gd name="connsiteX19" fmla="*/ 23341 w 55573"/>
                <a:gd name="connsiteY19" fmla="*/ 33483 h 55573"/>
                <a:gd name="connsiteX20" fmla="*/ 20701 w 55573"/>
                <a:gd name="connsiteY20" fmla="*/ 33483 h 55573"/>
                <a:gd name="connsiteX21" fmla="*/ 20701 w 55573"/>
                <a:gd name="connsiteY21" fmla="*/ 35984 h 55573"/>
                <a:gd name="connsiteX22" fmla="*/ 23341 w 55573"/>
                <a:gd name="connsiteY22" fmla="*/ 33483 h 55573"/>
                <a:gd name="connsiteX23" fmla="*/ 23341 w 55573"/>
                <a:gd name="connsiteY23" fmla="*/ 35984 h 55573"/>
                <a:gd name="connsiteX24" fmla="*/ 20701 w 55573"/>
                <a:gd name="connsiteY24" fmla="*/ 38623 h 55573"/>
                <a:gd name="connsiteX25" fmla="*/ 20701 w 55573"/>
                <a:gd name="connsiteY25" fmla="*/ 41124 h 55573"/>
                <a:gd name="connsiteX26" fmla="*/ 25842 w 55573"/>
                <a:gd name="connsiteY26" fmla="*/ 41124 h 55573"/>
                <a:gd name="connsiteX27" fmla="*/ 28481 w 55573"/>
                <a:gd name="connsiteY27" fmla="*/ 38623 h 55573"/>
                <a:gd name="connsiteX28" fmla="*/ 28481 w 55573"/>
                <a:gd name="connsiteY28" fmla="*/ 43764 h 55573"/>
                <a:gd name="connsiteX29" fmla="*/ 30982 w 55573"/>
                <a:gd name="connsiteY29" fmla="*/ 43764 h 55573"/>
                <a:gd name="connsiteX30" fmla="*/ 30982 w 55573"/>
                <a:gd name="connsiteY30" fmla="*/ 41124 h 55573"/>
                <a:gd name="connsiteX31" fmla="*/ 30982 w 55573"/>
                <a:gd name="connsiteY31" fmla="*/ 43764 h 55573"/>
                <a:gd name="connsiteX32" fmla="*/ 33622 w 55573"/>
                <a:gd name="connsiteY32" fmla="*/ 43764 h 55573"/>
                <a:gd name="connsiteX33" fmla="*/ 33622 w 55573"/>
                <a:gd name="connsiteY33" fmla="*/ 41124 h 55573"/>
                <a:gd name="connsiteX34" fmla="*/ 36262 w 55573"/>
                <a:gd name="connsiteY34" fmla="*/ 41124 h 55573"/>
                <a:gd name="connsiteX35" fmla="*/ 36262 w 55573"/>
                <a:gd name="connsiteY35" fmla="*/ 46265 h 55573"/>
                <a:gd name="connsiteX36" fmla="*/ 41402 w 55573"/>
                <a:gd name="connsiteY36" fmla="*/ 46265 h 55573"/>
                <a:gd name="connsiteX37" fmla="*/ 41402 w 55573"/>
                <a:gd name="connsiteY37" fmla="*/ 51405 h 55573"/>
                <a:gd name="connsiteX38" fmla="*/ 46543 w 55573"/>
                <a:gd name="connsiteY38" fmla="*/ 51405 h 55573"/>
                <a:gd name="connsiteX39" fmla="*/ 43903 w 55573"/>
                <a:gd name="connsiteY39" fmla="*/ 48905 h 55573"/>
                <a:gd name="connsiteX40" fmla="*/ 46543 w 55573"/>
                <a:gd name="connsiteY40" fmla="*/ 51405 h 55573"/>
                <a:gd name="connsiteX41" fmla="*/ 46543 w 55573"/>
                <a:gd name="connsiteY41" fmla="*/ 54045 h 55573"/>
                <a:gd name="connsiteX42" fmla="*/ 49043 w 55573"/>
                <a:gd name="connsiteY42" fmla="*/ 54045 h 55573"/>
                <a:gd name="connsiteX43" fmla="*/ 49043 w 55573"/>
                <a:gd name="connsiteY43" fmla="*/ 51405 h 55573"/>
                <a:gd name="connsiteX44" fmla="*/ 46543 w 55573"/>
                <a:gd name="connsiteY44" fmla="*/ 51405 h 55573"/>
                <a:gd name="connsiteX45" fmla="*/ 49043 w 55573"/>
                <a:gd name="connsiteY45" fmla="*/ 51405 h 55573"/>
                <a:gd name="connsiteX46" fmla="*/ 49043 w 55573"/>
                <a:gd name="connsiteY46" fmla="*/ 54045 h 55573"/>
                <a:gd name="connsiteX47" fmla="*/ 49043 w 55573"/>
                <a:gd name="connsiteY47" fmla="*/ 51405 h 55573"/>
                <a:gd name="connsiteX48" fmla="*/ 51683 w 55573"/>
                <a:gd name="connsiteY48" fmla="*/ 54045 h 55573"/>
                <a:gd name="connsiteX49" fmla="*/ 51683 w 55573"/>
                <a:gd name="connsiteY49" fmla="*/ 51405 h 55573"/>
                <a:gd name="connsiteX50" fmla="*/ 54323 w 55573"/>
                <a:gd name="connsiteY50" fmla="*/ 51405 h 55573"/>
                <a:gd name="connsiteX51" fmla="*/ 51683 w 55573"/>
                <a:gd name="connsiteY51" fmla="*/ 51405 h 55573"/>
                <a:gd name="connsiteX52" fmla="*/ 54323 w 55573"/>
                <a:gd name="connsiteY52" fmla="*/ 48905 h 55573"/>
                <a:gd name="connsiteX53" fmla="*/ 56824 w 55573"/>
                <a:gd name="connsiteY53" fmla="*/ 51405 h 55573"/>
                <a:gd name="connsiteX54" fmla="*/ 59463 w 55573"/>
                <a:gd name="connsiteY54" fmla="*/ 51405 h 55573"/>
                <a:gd name="connsiteX55" fmla="*/ 59463 w 55573"/>
                <a:gd name="connsiteY55" fmla="*/ 54045 h 55573"/>
                <a:gd name="connsiteX56" fmla="*/ 61964 w 55573"/>
                <a:gd name="connsiteY56" fmla="*/ 51405 h 55573"/>
                <a:gd name="connsiteX57" fmla="*/ 59463 w 55573"/>
                <a:gd name="connsiteY57" fmla="*/ 51405 h 55573"/>
                <a:gd name="connsiteX58" fmla="*/ 61964 w 55573"/>
                <a:gd name="connsiteY58" fmla="*/ 51405 h 55573"/>
                <a:gd name="connsiteX59" fmla="*/ 61964 w 55573"/>
                <a:gd name="connsiteY59" fmla="*/ 48905 h 55573"/>
                <a:gd name="connsiteX60" fmla="*/ 64604 w 55573"/>
                <a:gd name="connsiteY60" fmla="*/ 48905 h 55573"/>
                <a:gd name="connsiteX61" fmla="*/ 61964 w 55573"/>
                <a:gd name="connsiteY61" fmla="*/ 51405 h 55573"/>
                <a:gd name="connsiteX62" fmla="*/ 64604 w 55573"/>
                <a:gd name="connsiteY62" fmla="*/ 51405 h 55573"/>
                <a:gd name="connsiteX63" fmla="*/ 64604 w 55573"/>
                <a:gd name="connsiteY63" fmla="*/ 54045 h 55573"/>
                <a:gd name="connsiteX64" fmla="*/ 67244 w 55573"/>
                <a:gd name="connsiteY64" fmla="*/ 54045 h 55573"/>
                <a:gd name="connsiteX65" fmla="*/ 67244 w 55573"/>
                <a:gd name="connsiteY65" fmla="*/ 56546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5573" h="55573">
                  <a:moveTo>
                    <a:pt x="0" y="0"/>
                  </a:moveTo>
                  <a:lnTo>
                    <a:pt x="5141" y="0"/>
                  </a:lnTo>
                  <a:lnTo>
                    <a:pt x="5141" y="2640"/>
                  </a:lnTo>
                  <a:lnTo>
                    <a:pt x="7641" y="5140"/>
                  </a:lnTo>
                  <a:lnTo>
                    <a:pt x="7641" y="7780"/>
                  </a:lnTo>
                  <a:lnTo>
                    <a:pt x="13060" y="7780"/>
                  </a:lnTo>
                  <a:lnTo>
                    <a:pt x="13060" y="10281"/>
                  </a:lnTo>
                  <a:lnTo>
                    <a:pt x="10420" y="10281"/>
                  </a:lnTo>
                  <a:lnTo>
                    <a:pt x="13060" y="10281"/>
                  </a:lnTo>
                  <a:lnTo>
                    <a:pt x="10420" y="10281"/>
                  </a:lnTo>
                  <a:lnTo>
                    <a:pt x="10420" y="15560"/>
                  </a:lnTo>
                  <a:lnTo>
                    <a:pt x="15561" y="15560"/>
                  </a:lnTo>
                  <a:lnTo>
                    <a:pt x="15561" y="12921"/>
                  </a:lnTo>
                  <a:lnTo>
                    <a:pt x="20701" y="18061"/>
                  </a:lnTo>
                  <a:lnTo>
                    <a:pt x="23341" y="18061"/>
                  </a:lnTo>
                  <a:lnTo>
                    <a:pt x="23341" y="23202"/>
                  </a:lnTo>
                  <a:lnTo>
                    <a:pt x="20701" y="23202"/>
                  </a:lnTo>
                  <a:lnTo>
                    <a:pt x="23341" y="25703"/>
                  </a:lnTo>
                  <a:lnTo>
                    <a:pt x="20701" y="30843"/>
                  </a:lnTo>
                  <a:lnTo>
                    <a:pt x="23341" y="33483"/>
                  </a:lnTo>
                  <a:lnTo>
                    <a:pt x="20701" y="33483"/>
                  </a:lnTo>
                  <a:lnTo>
                    <a:pt x="20701" y="35984"/>
                  </a:lnTo>
                  <a:lnTo>
                    <a:pt x="23341" y="33483"/>
                  </a:lnTo>
                  <a:lnTo>
                    <a:pt x="23341" y="35984"/>
                  </a:lnTo>
                  <a:lnTo>
                    <a:pt x="20701" y="38623"/>
                  </a:lnTo>
                  <a:lnTo>
                    <a:pt x="20701" y="41124"/>
                  </a:lnTo>
                  <a:lnTo>
                    <a:pt x="25842" y="41124"/>
                  </a:lnTo>
                  <a:lnTo>
                    <a:pt x="28481" y="38623"/>
                  </a:lnTo>
                  <a:lnTo>
                    <a:pt x="28481" y="43764"/>
                  </a:lnTo>
                  <a:lnTo>
                    <a:pt x="30982" y="43764"/>
                  </a:lnTo>
                  <a:lnTo>
                    <a:pt x="30982" y="41124"/>
                  </a:lnTo>
                  <a:lnTo>
                    <a:pt x="30982" y="43764"/>
                  </a:lnTo>
                  <a:lnTo>
                    <a:pt x="33622" y="43764"/>
                  </a:lnTo>
                  <a:lnTo>
                    <a:pt x="33622" y="41124"/>
                  </a:lnTo>
                  <a:lnTo>
                    <a:pt x="36262" y="41124"/>
                  </a:lnTo>
                  <a:lnTo>
                    <a:pt x="36262" y="46265"/>
                  </a:lnTo>
                  <a:lnTo>
                    <a:pt x="41402" y="46265"/>
                  </a:lnTo>
                  <a:lnTo>
                    <a:pt x="41402" y="51405"/>
                  </a:lnTo>
                  <a:lnTo>
                    <a:pt x="46543" y="51405"/>
                  </a:lnTo>
                  <a:lnTo>
                    <a:pt x="43903" y="48905"/>
                  </a:lnTo>
                  <a:lnTo>
                    <a:pt x="46543" y="51405"/>
                  </a:lnTo>
                  <a:lnTo>
                    <a:pt x="46543" y="54045"/>
                  </a:lnTo>
                  <a:lnTo>
                    <a:pt x="49043" y="54045"/>
                  </a:lnTo>
                  <a:lnTo>
                    <a:pt x="49043" y="51405"/>
                  </a:lnTo>
                  <a:lnTo>
                    <a:pt x="46543" y="51405"/>
                  </a:lnTo>
                  <a:lnTo>
                    <a:pt x="49043" y="51405"/>
                  </a:lnTo>
                  <a:lnTo>
                    <a:pt x="49043" y="54045"/>
                  </a:lnTo>
                  <a:lnTo>
                    <a:pt x="49043" y="51405"/>
                  </a:lnTo>
                  <a:lnTo>
                    <a:pt x="51683" y="54045"/>
                  </a:lnTo>
                  <a:lnTo>
                    <a:pt x="51683" y="51405"/>
                  </a:lnTo>
                  <a:lnTo>
                    <a:pt x="54323" y="51405"/>
                  </a:lnTo>
                  <a:lnTo>
                    <a:pt x="51683" y="51405"/>
                  </a:lnTo>
                  <a:lnTo>
                    <a:pt x="54323" y="48905"/>
                  </a:lnTo>
                  <a:lnTo>
                    <a:pt x="56824" y="51405"/>
                  </a:lnTo>
                  <a:lnTo>
                    <a:pt x="59463" y="51405"/>
                  </a:lnTo>
                  <a:lnTo>
                    <a:pt x="59463" y="54045"/>
                  </a:lnTo>
                  <a:lnTo>
                    <a:pt x="61964" y="51405"/>
                  </a:lnTo>
                  <a:lnTo>
                    <a:pt x="59463" y="51405"/>
                  </a:lnTo>
                  <a:lnTo>
                    <a:pt x="61964" y="51405"/>
                  </a:lnTo>
                  <a:lnTo>
                    <a:pt x="61964" y="48905"/>
                  </a:lnTo>
                  <a:lnTo>
                    <a:pt x="64604" y="48905"/>
                  </a:lnTo>
                  <a:lnTo>
                    <a:pt x="61964" y="51405"/>
                  </a:lnTo>
                  <a:lnTo>
                    <a:pt x="64604" y="51405"/>
                  </a:lnTo>
                  <a:lnTo>
                    <a:pt x="64604" y="54045"/>
                  </a:lnTo>
                  <a:lnTo>
                    <a:pt x="67244" y="54045"/>
                  </a:lnTo>
                  <a:lnTo>
                    <a:pt x="67244" y="5654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4691EB7-6E17-4F95-8024-31DEA2E9A06A}"/>
                </a:ext>
              </a:extLst>
            </p:cNvPr>
            <p:cNvSpPr/>
            <p:nvPr/>
          </p:nvSpPr>
          <p:spPr>
            <a:xfrm>
              <a:off x="6680269" y="4080615"/>
              <a:ext cx="138933" cy="55573"/>
            </a:xfrm>
            <a:custGeom>
              <a:avLst/>
              <a:gdLst>
                <a:gd name="connsiteX0" fmla="*/ 5141 w 138933"/>
                <a:gd name="connsiteY0" fmla="*/ 59047 h 55573"/>
                <a:gd name="connsiteX1" fmla="*/ 13060 w 138933"/>
                <a:gd name="connsiteY1" fmla="*/ 59047 h 55573"/>
                <a:gd name="connsiteX2" fmla="*/ 13060 w 138933"/>
                <a:gd name="connsiteY2" fmla="*/ 53906 h 55573"/>
                <a:gd name="connsiteX3" fmla="*/ 10281 w 138933"/>
                <a:gd name="connsiteY3" fmla="*/ 53906 h 55573"/>
                <a:gd name="connsiteX4" fmla="*/ 7780 w 138933"/>
                <a:gd name="connsiteY4" fmla="*/ 48765 h 55573"/>
                <a:gd name="connsiteX5" fmla="*/ 5141 w 138933"/>
                <a:gd name="connsiteY5" fmla="*/ 46265 h 55573"/>
                <a:gd name="connsiteX6" fmla="*/ 5141 w 138933"/>
                <a:gd name="connsiteY6" fmla="*/ 41124 h 55573"/>
                <a:gd name="connsiteX7" fmla="*/ 5141 w 138933"/>
                <a:gd name="connsiteY7" fmla="*/ 38485 h 55573"/>
                <a:gd name="connsiteX8" fmla="*/ 7780 w 138933"/>
                <a:gd name="connsiteY8" fmla="*/ 35984 h 55573"/>
                <a:gd name="connsiteX9" fmla="*/ 2640 w 138933"/>
                <a:gd name="connsiteY9" fmla="*/ 35984 h 55573"/>
                <a:gd name="connsiteX10" fmla="*/ 5141 w 138933"/>
                <a:gd name="connsiteY10" fmla="*/ 33344 h 55573"/>
                <a:gd name="connsiteX11" fmla="*/ 2640 w 138933"/>
                <a:gd name="connsiteY11" fmla="*/ 33344 h 55573"/>
                <a:gd name="connsiteX12" fmla="*/ 2640 w 138933"/>
                <a:gd name="connsiteY12" fmla="*/ 28203 h 55573"/>
                <a:gd name="connsiteX13" fmla="*/ 2640 w 138933"/>
                <a:gd name="connsiteY13" fmla="*/ 25702 h 55573"/>
                <a:gd name="connsiteX14" fmla="*/ 0 w 138933"/>
                <a:gd name="connsiteY14" fmla="*/ 23063 h 55573"/>
                <a:gd name="connsiteX15" fmla="*/ 2640 w 138933"/>
                <a:gd name="connsiteY15" fmla="*/ 23063 h 55573"/>
                <a:gd name="connsiteX16" fmla="*/ 10281 w 138933"/>
                <a:gd name="connsiteY16" fmla="*/ 20562 h 55573"/>
                <a:gd name="connsiteX17" fmla="*/ 13060 w 138933"/>
                <a:gd name="connsiteY17" fmla="*/ 25702 h 55573"/>
                <a:gd name="connsiteX18" fmla="*/ 10281 w 138933"/>
                <a:gd name="connsiteY18" fmla="*/ 28203 h 55573"/>
                <a:gd name="connsiteX19" fmla="*/ 10281 w 138933"/>
                <a:gd name="connsiteY19" fmla="*/ 30843 h 55573"/>
                <a:gd name="connsiteX20" fmla="*/ 13060 w 138933"/>
                <a:gd name="connsiteY20" fmla="*/ 30843 h 55573"/>
                <a:gd name="connsiteX21" fmla="*/ 13060 w 138933"/>
                <a:gd name="connsiteY21" fmla="*/ 33344 h 55573"/>
                <a:gd name="connsiteX22" fmla="*/ 15561 w 138933"/>
                <a:gd name="connsiteY22" fmla="*/ 33344 h 55573"/>
                <a:gd name="connsiteX23" fmla="*/ 15561 w 138933"/>
                <a:gd name="connsiteY23" fmla="*/ 35984 h 55573"/>
                <a:gd name="connsiteX24" fmla="*/ 18200 w 138933"/>
                <a:gd name="connsiteY24" fmla="*/ 35984 h 55573"/>
                <a:gd name="connsiteX25" fmla="*/ 18200 w 138933"/>
                <a:gd name="connsiteY25" fmla="*/ 33344 h 55573"/>
                <a:gd name="connsiteX26" fmla="*/ 20701 w 138933"/>
                <a:gd name="connsiteY26" fmla="*/ 30843 h 55573"/>
                <a:gd name="connsiteX27" fmla="*/ 23341 w 138933"/>
                <a:gd name="connsiteY27" fmla="*/ 30843 h 55573"/>
                <a:gd name="connsiteX28" fmla="*/ 23341 w 138933"/>
                <a:gd name="connsiteY28" fmla="*/ 35984 h 55573"/>
                <a:gd name="connsiteX29" fmla="*/ 25980 w 138933"/>
                <a:gd name="connsiteY29" fmla="*/ 35984 h 55573"/>
                <a:gd name="connsiteX30" fmla="*/ 25980 w 138933"/>
                <a:gd name="connsiteY30" fmla="*/ 38485 h 55573"/>
                <a:gd name="connsiteX31" fmla="*/ 28481 w 138933"/>
                <a:gd name="connsiteY31" fmla="*/ 38485 h 55573"/>
                <a:gd name="connsiteX32" fmla="*/ 25980 w 138933"/>
                <a:gd name="connsiteY32" fmla="*/ 43625 h 55573"/>
                <a:gd name="connsiteX33" fmla="*/ 25980 w 138933"/>
                <a:gd name="connsiteY33" fmla="*/ 48765 h 55573"/>
                <a:gd name="connsiteX34" fmla="*/ 23341 w 138933"/>
                <a:gd name="connsiteY34" fmla="*/ 51405 h 55573"/>
                <a:gd name="connsiteX35" fmla="*/ 28481 w 138933"/>
                <a:gd name="connsiteY35" fmla="*/ 48765 h 55573"/>
                <a:gd name="connsiteX36" fmla="*/ 31121 w 138933"/>
                <a:gd name="connsiteY36" fmla="*/ 48765 h 55573"/>
                <a:gd name="connsiteX37" fmla="*/ 31121 w 138933"/>
                <a:gd name="connsiteY37" fmla="*/ 51405 h 55573"/>
                <a:gd name="connsiteX38" fmla="*/ 36262 w 138933"/>
                <a:gd name="connsiteY38" fmla="*/ 51405 h 55573"/>
                <a:gd name="connsiteX39" fmla="*/ 36262 w 138933"/>
                <a:gd name="connsiteY39" fmla="*/ 48765 h 55573"/>
                <a:gd name="connsiteX40" fmla="*/ 38762 w 138933"/>
                <a:gd name="connsiteY40" fmla="*/ 46265 h 55573"/>
                <a:gd name="connsiteX41" fmla="*/ 44042 w 138933"/>
                <a:gd name="connsiteY41" fmla="*/ 43625 h 55573"/>
                <a:gd name="connsiteX42" fmla="*/ 44042 w 138933"/>
                <a:gd name="connsiteY42" fmla="*/ 38485 h 55573"/>
                <a:gd name="connsiteX43" fmla="*/ 46543 w 138933"/>
                <a:gd name="connsiteY43" fmla="*/ 38485 h 55573"/>
                <a:gd name="connsiteX44" fmla="*/ 46543 w 138933"/>
                <a:gd name="connsiteY44" fmla="*/ 41124 h 55573"/>
                <a:gd name="connsiteX45" fmla="*/ 46543 w 138933"/>
                <a:gd name="connsiteY45" fmla="*/ 38485 h 55573"/>
                <a:gd name="connsiteX46" fmla="*/ 49182 w 138933"/>
                <a:gd name="connsiteY46" fmla="*/ 38485 h 55573"/>
                <a:gd name="connsiteX47" fmla="*/ 51683 w 138933"/>
                <a:gd name="connsiteY47" fmla="*/ 35984 h 55573"/>
                <a:gd name="connsiteX48" fmla="*/ 51683 w 138933"/>
                <a:gd name="connsiteY48" fmla="*/ 33344 h 55573"/>
                <a:gd name="connsiteX49" fmla="*/ 56824 w 138933"/>
                <a:gd name="connsiteY49" fmla="*/ 33344 h 55573"/>
                <a:gd name="connsiteX50" fmla="*/ 56824 w 138933"/>
                <a:gd name="connsiteY50" fmla="*/ 35984 h 55573"/>
                <a:gd name="connsiteX51" fmla="*/ 62103 w 138933"/>
                <a:gd name="connsiteY51" fmla="*/ 35984 h 55573"/>
                <a:gd name="connsiteX52" fmla="*/ 62103 w 138933"/>
                <a:gd name="connsiteY52" fmla="*/ 33344 h 55573"/>
                <a:gd name="connsiteX53" fmla="*/ 67244 w 138933"/>
                <a:gd name="connsiteY53" fmla="*/ 33344 h 55573"/>
                <a:gd name="connsiteX54" fmla="*/ 67244 w 138933"/>
                <a:gd name="connsiteY54" fmla="*/ 30843 h 55573"/>
                <a:gd name="connsiteX55" fmla="*/ 72384 w 138933"/>
                <a:gd name="connsiteY55" fmla="*/ 30843 h 55573"/>
                <a:gd name="connsiteX56" fmla="*/ 72384 w 138933"/>
                <a:gd name="connsiteY56" fmla="*/ 28203 h 55573"/>
                <a:gd name="connsiteX57" fmla="*/ 74885 w 138933"/>
                <a:gd name="connsiteY57" fmla="*/ 25702 h 55573"/>
                <a:gd name="connsiteX58" fmla="*/ 80025 w 138933"/>
                <a:gd name="connsiteY58" fmla="*/ 25702 h 55573"/>
                <a:gd name="connsiteX59" fmla="*/ 80025 w 138933"/>
                <a:gd name="connsiteY59" fmla="*/ 28203 h 55573"/>
                <a:gd name="connsiteX60" fmla="*/ 77525 w 138933"/>
                <a:gd name="connsiteY60" fmla="*/ 30843 h 55573"/>
                <a:gd name="connsiteX61" fmla="*/ 82665 w 138933"/>
                <a:gd name="connsiteY61" fmla="*/ 30843 h 55573"/>
                <a:gd name="connsiteX62" fmla="*/ 85305 w 138933"/>
                <a:gd name="connsiteY62" fmla="*/ 30843 h 55573"/>
                <a:gd name="connsiteX63" fmla="*/ 85305 w 138933"/>
                <a:gd name="connsiteY63" fmla="*/ 33344 h 55573"/>
                <a:gd name="connsiteX64" fmla="*/ 87806 w 138933"/>
                <a:gd name="connsiteY64" fmla="*/ 33344 h 55573"/>
                <a:gd name="connsiteX65" fmla="*/ 87806 w 138933"/>
                <a:gd name="connsiteY65" fmla="*/ 35984 h 55573"/>
                <a:gd name="connsiteX66" fmla="*/ 85305 w 138933"/>
                <a:gd name="connsiteY66" fmla="*/ 43625 h 55573"/>
                <a:gd name="connsiteX67" fmla="*/ 90445 w 138933"/>
                <a:gd name="connsiteY67" fmla="*/ 48765 h 55573"/>
                <a:gd name="connsiteX68" fmla="*/ 95586 w 138933"/>
                <a:gd name="connsiteY68" fmla="*/ 48765 h 55573"/>
                <a:gd name="connsiteX69" fmla="*/ 98087 w 138933"/>
                <a:gd name="connsiteY69" fmla="*/ 43625 h 55573"/>
                <a:gd name="connsiteX70" fmla="*/ 98087 w 138933"/>
                <a:gd name="connsiteY70" fmla="*/ 35984 h 55573"/>
                <a:gd name="connsiteX71" fmla="*/ 103366 w 138933"/>
                <a:gd name="connsiteY71" fmla="*/ 33344 h 55573"/>
                <a:gd name="connsiteX72" fmla="*/ 108507 w 138933"/>
                <a:gd name="connsiteY72" fmla="*/ 41124 h 55573"/>
                <a:gd name="connsiteX73" fmla="*/ 108507 w 138933"/>
                <a:gd name="connsiteY73" fmla="*/ 43625 h 55573"/>
                <a:gd name="connsiteX74" fmla="*/ 113647 w 138933"/>
                <a:gd name="connsiteY74" fmla="*/ 48765 h 55573"/>
                <a:gd name="connsiteX75" fmla="*/ 113647 w 138933"/>
                <a:gd name="connsiteY75" fmla="*/ 53906 h 55573"/>
                <a:gd name="connsiteX76" fmla="*/ 116148 w 138933"/>
                <a:gd name="connsiteY76" fmla="*/ 51405 h 55573"/>
                <a:gd name="connsiteX77" fmla="*/ 123928 w 138933"/>
                <a:gd name="connsiteY77" fmla="*/ 48765 h 55573"/>
                <a:gd name="connsiteX78" fmla="*/ 126568 w 138933"/>
                <a:gd name="connsiteY78" fmla="*/ 46265 h 55573"/>
                <a:gd name="connsiteX79" fmla="*/ 134209 w 138933"/>
                <a:gd name="connsiteY79" fmla="*/ 46265 h 55573"/>
                <a:gd name="connsiteX80" fmla="*/ 139489 w 138933"/>
                <a:gd name="connsiteY80" fmla="*/ 41124 h 55573"/>
                <a:gd name="connsiteX81" fmla="*/ 141990 w 138933"/>
                <a:gd name="connsiteY81" fmla="*/ 43625 h 55573"/>
                <a:gd name="connsiteX82" fmla="*/ 141990 w 138933"/>
                <a:gd name="connsiteY82" fmla="*/ 41124 h 55573"/>
                <a:gd name="connsiteX83" fmla="*/ 144629 w 138933"/>
                <a:gd name="connsiteY83" fmla="*/ 41124 h 55573"/>
                <a:gd name="connsiteX84" fmla="*/ 149770 w 138933"/>
                <a:gd name="connsiteY84" fmla="*/ 41124 h 55573"/>
                <a:gd name="connsiteX85" fmla="*/ 152271 w 138933"/>
                <a:gd name="connsiteY85" fmla="*/ 38485 h 55573"/>
                <a:gd name="connsiteX86" fmla="*/ 152271 w 138933"/>
                <a:gd name="connsiteY86" fmla="*/ 35984 h 55573"/>
                <a:gd name="connsiteX87" fmla="*/ 149770 w 138933"/>
                <a:gd name="connsiteY87" fmla="*/ 35984 h 55573"/>
                <a:gd name="connsiteX88" fmla="*/ 144629 w 138933"/>
                <a:gd name="connsiteY88" fmla="*/ 33344 h 55573"/>
                <a:gd name="connsiteX89" fmla="*/ 139489 w 138933"/>
                <a:gd name="connsiteY89" fmla="*/ 23063 h 55573"/>
                <a:gd name="connsiteX90" fmla="*/ 139489 w 138933"/>
                <a:gd name="connsiteY90" fmla="*/ 20562 h 55573"/>
                <a:gd name="connsiteX91" fmla="*/ 141990 w 138933"/>
                <a:gd name="connsiteY91" fmla="*/ 17922 h 55573"/>
                <a:gd name="connsiteX92" fmla="*/ 144629 w 138933"/>
                <a:gd name="connsiteY92" fmla="*/ 17922 h 55573"/>
                <a:gd name="connsiteX93" fmla="*/ 144629 w 138933"/>
                <a:gd name="connsiteY93" fmla="*/ 7641 h 55573"/>
                <a:gd name="connsiteX94" fmla="*/ 144629 w 138933"/>
                <a:gd name="connsiteY94" fmla="*/ 5140 h 55573"/>
                <a:gd name="connsiteX95" fmla="*/ 141990 w 138933"/>
                <a:gd name="connsiteY95" fmla="*/ 5140 h 55573"/>
                <a:gd name="connsiteX96" fmla="*/ 139489 w 138933"/>
                <a:gd name="connsiteY96" fmla="*/ 0 h 55573"/>
                <a:gd name="connsiteX97" fmla="*/ 141990 w 138933"/>
                <a:gd name="connsiteY97" fmla="*/ 0 h 55573"/>
                <a:gd name="connsiteX98" fmla="*/ 139489 w 138933"/>
                <a:gd name="connsiteY98" fmla="*/ 0 h 55573"/>
                <a:gd name="connsiteX99" fmla="*/ 136849 w 138933"/>
                <a:gd name="connsiteY99" fmla="*/ 2501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55573">
                  <a:moveTo>
                    <a:pt x="5141" y="59047"/>
                  </a:moveTo>
                  <a:lnTo>
                    <a:pt x="13060" y="59047"/>
                  </a:lnTo>
                  <a:lnTo>
                    <a:pt x="13060" y="53906"/>
                  </a:lnTo>
                  <a:lnTo>
                    <a:pt x="10281" y="53906"/>
                  </a:lnTo>
                  <a:lnTo>
                    <a:pt x="7780" y="48765"/>
                  </a:lnTo>
                  <a:lnTo>
                    <a:pt x="5141" y="46265"/>
                  </a:lnTo>
                  <a:lnTo>
                    <a:pt x="5141" y="41124"/>
                  </a:lnTo>
                  <a:lnTo>
                    <a:pt x="5141" y="38485"/>
                  </a:lnTo>
                  <a:lnTo>
                    <a:pt x="7780" y="35984"/>
                  </a:lnTo>
                  <a:lnTo>
                    <a:pt x="2640" y="35984"/>
                  </a:lnTo>
                  <a:lnTo>
                    <a:pt x="5141" y="33344"/>
                  </a:lnTo>
                  <a:lnTo>
                    <a:pt x="2640" y="33344"/>
                  </a:lnTo>
                  <a:lnTo>
                    <a:pt x="2640" y="28203"/>
                  </a:lnTo>
                  <a:lnTo>
                    <a:pt x="2640" y="25702"/>
                  </a:lnTo>
                  <a:lnTo>
                    <a:pt x="0" y="23063"/>
                  </a:lnTo>
                  <a:lnTo>
                    <a:pt x="2640" y="23063"/>
                  </a:lnTo>
                  <a:lnTo>
                    <a:pt x="10281" y="20562"/>
                  </a:lnTo>
                  <a:lnTo>
                    <a:pt x="13060" y="25702"/>
                  </a:lnTo>
                  <a:lnTo>
                    <a:pt x="10281" y="28203"/>
                  </a:lnTo>
                  <a:lnTo>
                    <a:pt x="10281" y="30843"/>
                  </a:lnTo>
                  <a:lnTo>
                    <a:pt x="13060" y="30843"/>
                  </a:lnTo>
                  <a:lnTo>
                    <a:pt x="13060" y="33344"/>
                  </a:lnTo>
                  <a:lnTo>
                    <a:pt x="15561" y="33344"/>
                  </a:lnTo>
                  <a:lnTo>
                    <a:pt x="15561" y="35984"/>
                  </a:lnTo>
                  <a:lnTo>
                    <a:pt x="18200" y="35984"/>
                  </a:lnTo>
                  <a:lnTo>
                    <a:pt x="18200" y="33344"/>
                  </a:lnTo>
                  <a:lnTo>
                    <a:pt x="20701" y="30843"/>
                  </a:lnTo>
                  <a:lnTo>
                    <a:pt x="23341" y="30843"/>
                  </a:lnTo>
                  <a:lnTo>
                    <a:pt x="23341" y="35984"/>
                  </a:lnTo>
                  <a:lnTo>
                    <a:pt x="25980" y="35984"/>
                  </a:lnTo>
                  <a:lnTo>
                    <a:pt x="25980" y="38485"/>
                  </a:lnTo>
                  <a:lnTo>
                    <a:pt x="28481" y="38485"/>
                  </a:lnTo>
                  <a:lnTo>
                    <a:pt x="25980" y="43625"/>
                  </a:lnTo>
                  <a:lnTo>
                    <a:pt x="25980" y="48765"/>
                  </a:lnTo>
                  <a:lnTo>
                    <a:pt x="23341" y="51405"/>
                  </a:lnTo>
                  <a:lnTo>
                    <a:pt x="28481" y="48765"/>
                  </a:lnTo>
                  <a:lnTo>
                    <a:pt x="31121" y="48765"/>
                  </a:lnTo>
                  <a:lnTo>
                    <a:pt x="31121" y="51405"/>
                  </a:lnTo>
                  <a:lnTo>
                    <a:pt x="36262" y="51405"/>
                  </a:lnTo>
                  <a:lnTo>
                    <a:pt x="36262" y="48765"/>
                  </a:lnTo>
                  <a:lnTo>
                    <a:pt x="38762" y="46265"/>
                  </a:lnTo>
                  <a:lnTo>
                    <a:pt x="44042" y="43625"/>
                  </a:lnTo>
                  <a:lnTo>
                    <a:pt x="44042" y="38485"/>
                  </a:lnTo>
                  <a:lnTo>
                    <a:pt x="46543" y="38485"/>
                  </a:lnTo>
                  <a:lnTo>
                    <a:pt x="46543" y="41124"/>
                  </a:lnTo>
                  <a:lnTo>
                    <a:pt x="46543" y="38485"/>
                  </a:lnTo>
                  <a:lnTo>
                    <a:pt x="49182" y="38485"/>
                  </a:lnTo>
                  <a:lnTo>
                    <a:pt x="51683" y="35984"/>
                  </a:lnTo>
                  <a:lnTo>
                    <a:pt x="51683" y="33344"/>
                  </a:lnTo>
                  <a:lnTo>
                    <a:pt x="56824" y="33344"/>
                  </a:lnTo>
                  <a:lnTo>
                    <a:pt x="56824" y="35984"/>
                  </a:lnTo>
                  <a:lnTo>
                    <a:pt x="62103" y="35984"/>
                  </a:lnTo>
                  <a:lnTo>
                    <a:pt x="62103" y="33344"/>
                  </a:lnTo>
                  <a:lnTo>
                    <a:pt x="67244" y="33344"/>
                  </a:lnTo>
                  <a:lnTo>
                    <a:pt x="67244" y="30843"/>
                  </a:lnTo>
                  <a:lnTo>
                    <a:pt x="72384" y="30843"/>
                  </a:lnTo>
                  <a:lnTo>
                    <a:pt x="72384" y="28203"/>
                  </a:lnTo>
                  <a:lnTo>
                    <a:pt x="74885" y="25702"/>
                  </a:lnTo>
                  <a:lnTo>
                    <a:pt x="80025" y="25702"/>
                  </a:lnTo>
                  <a:lnTo>
                    <a:pt x="80025" y="28203"/>
                  </a:lnTo>
                  <a:lnTo>
                    <a:pt x="77525" y="30843"/>
                  </a:lnTo>
                  <a:lnTo>
                    <a:pt x="82665" y="30843"/>
                  </a:lnTo>
                  <a:lnTo>
                    <a:pt x="85305" y="30843"/>
                  </a:lnTo>
                  <a:lnTo>
                    <a:pt x="85305" y="33344"/>
                  </a:lnTo>
                  <a:lnTo>
                    <a:pt x="87806" y="33344"/>
                  </a:lnTo>
                  <a:lnTo>
                    <a:pt x="87806" y="35984"/>
                  </a:lnTo>
                  <a:lnTo>
                    <a:pt x="85305" y="43625"/>
                  </a:lnTo>
                  <a:lnTo>
                    <a:pt x="90445" y="48765"/>
                  </a:lnTo>
                  <a:lnTo>
                    <a:pt x="95586" y="48765"/>
                  </a:lnTo>
                  <a:lnTo>
                    <a:pt x="98087" y="43625"/>
                  </a:lnTo>
                  <a:lnTo>
                    <a:pt x="98087" y="35984"/>
                  </a:lnTo>
                  <a:lnTo>
                    <a:pt x="103366" y="33344"/>
                  </a:lnTo>
                  <a:lnTo>
                    <a:pt x="108507" y="41124"/>
                  </a:lnTo>
                  <a:lnTo>
                    <a:pt x="108507" y="43625"/>
                  </a:lnTo>
                  <a:lnTo>
                    <a:pt x="113647" y="48765"/>
                  </a:lnTo>
                  <a:lnTo>
                    <a:pt x="113647" y="53906"/>
                  </a:lnTo>
                  <a:lnTo>
                    <a:pt x="116148" y="51405"/>
                  </a:lnTo>
                  <a:lnTo>
                    <a:pt x="123928" y="48765"/>
                  </a:lnTo>
                  <a:lnTo>
                    <a:pt x="126568" y="46265"/>
                  </a:lnTo>
                  <a:lnTo>
                    <a:pt x="134209" y="46265"/>
                  </a:lnTo>
                  <a:lnTo>
                    <a:pt x="139489" y="41124"/>
                  </a:lnTo>
                  <a:lnTo>
                    <a:pt x="141990" y="43625"/>
                  </a:lnTo>
                  <a:lnTo>
                    <a:pt x="141990" y="41124"/>
                  </a:lnTo>
                  <a:lnTo>
                    <a:pt x="144629" y="41124"/>
                  </a:lnTo>
                  <a:lnTo>
                    <a:pt x="149770" y="41124"/>
                  </a:lnTo>
                  <a:lnTo>
                    <a:pt x="152271" y="38485"/>
                  </a:lnTo>
                  <a:lnTo>
                    <a:pt x="152271" y="35984"/>
                  </a:lnTo>
                  <a:lnTo>
                    <a:pt x="149770" y="35984"/>
                  </a:lnTo>
                  <a:lnTo>
                    <a:pt x="144629" y="33344"/>
                  </a:lnTo>
                  <a:lnTo>
                    <a:pt x="139489" y="23063"/>
                  </a:lnTo>
                  <a:lnTo>
                    <a:pt x="139489" y="20562"/>
                  </a:lnTo>
                  <a:lnTo>
                    <a:pt x="141990" y="17922"/>
                  </a:lnTo>
                  <a:lnTo>
                    <a:pt x="144629" y="17922"/>
                  </a:lnTo>
                  <a:lnTo>
                    <a:pt x="144629" y="7641"/>
                  </a:lnTo>
                  <a:lnTo>
                    <a:pt x="144629" y="5140"/>
                  </a:lnTo>
                  <a:lnTo>
                    <a:pt x="141990" y="5140"/>
                  </a:lnTo>
                  <a:lnTo>
                    <a:pt x="139489" y="0"/>
                  </a:lnTo>
                  <a:lnTo>
                    <a:pt x="141990" y="0"/>
                  </a:lnTo>
                  <a:lnTo>
                    <a:pt x="139489" y="0"/>
                  </a:lnTo>
                  <a:lnTo>
                    <a:pt x="136849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A77F9CAD-97DB-45E2-86B2-C3D9CF58C8D4}"/>
                </a:ext>
              </a:extLst>
            </p:cNvPr>
            <p:cNvSpPr/>
            <p:nvPr/>
          </p:nvSpPr>
          <p:spPr>
            <a:xfrm>
              <a:off x="6811978" y="3983084"/>
              <a:ext cx="125040" cy="97253"/>
            </a:xfrm>
            <a:custGeom>
              <a:avLst/>
              <a:gdLst>
                <a:gd name="connsiteX0" fmla="*/ 5141 w 125039"/>
                <a:gd name="connsiteY0" fmla="*/ 100032 h 97253"/>
                <a:gd name="connsiteX1" fmla="*/ 5141 w 125039"/>
                <a:gd name="connsiteY1" fmla="*/ 97531 h 97253"/>
                <a:gd name="connsiteX2" fmla="*/ 0 w 125039"/>
                <a:gd name="connsiteY2" fmla="*/ 97531 h 97253"/>
                <a:gd name="connsiteX3" fmla="*/ 0 w 125039"/>
                <a:gd name="connsiteY3" fmla="*/ 92390 h 97253"/>
                <a:gd name="connsiteX4" fmla="*/ 2501 w 125039"/>
                <a:gd name="connsiteY4" fmla="*/ 89751 h 97253"/>
                <a:gd name="connsiteX5" fmla="*/ 5141 w 125039"/>
                <a:gd name="connsiteY5" fmla="*/ 89751 h 97253"/>
                <a:gd name="connsiteX6" fmla="*/ 7780 w 125039"/>
                <a:gd name="connsiteY6" fmla="*/ 87250 h 97253"/>
                <a:gd name="connsiteX7" fmla="*/ 7780 w 125039"/>
                <a:gd name="connsiteY7" fmla="*/ 82110 h 97253"/>
                <a:gd name="connsiteX8" fmla="*/ 5141 w 125039"/>
                <a:gd name="connsiteY8" fmla="*/ 82110 h 97253"/>
                <a:gd name="connsiteX9" fmla="*/ 5141 w 125039"/>
                <a:gd name="connsiteY9" fmla="*/ 76969 h 97253"/>
                <a:gd name="connsiteX10" fmla="*/ 2501 w 125039"/>
                <a:gd name="connsiteY10" fmla="*/ 76969 h 97253"/>
                <a:gd name="connsiteX11" fmla="*/ 2501 w 125039"/>
                <a:gd name="connsiteY11" fmla="*/ 79609 h 97253"/>
                <a:gd name="connsiteX12" fmla="*/ 0 w 125039"/>
                <a:gd name="connsiteY12" fmla="*/ 79609 h 97253"/>
                <a:gd name="connsiteX13" fmla="*/ 0 w 125039"/>
                <a:gd name="connsiteY13" fmla="*/ 74468 h 97253"/>
                <a:gd name="connsiteX14" fmla="*/ 5141 w 125039"/>
                <a:gd name="connsiteY14" fmla="*/ 74468 h 97253"/>
                <a:gd name="connsiteX15" fmla="*/ 10281 w 125039"/>
                <a:gd name="connsiteY15" fmla="*/ 69328 h 97253"/>
                <a:gd name="connsiteX16" fmla="*/ 12921 w 125039"/>
                <a:gd name="connsiteY16" fmla="*/ 69328 h 97253"/>
                <a:gd name="connsiteX17" fmla="*/ 12921 w 125039"/>
                <a:gd name="connsiteY17" fmla="*/ 66688 h 97253"/>
                <a:gd name="connsiteX18" fmla="*/ 18061 w 125039"/>
                <a:gd name="connsiteY18" fmla="*/ 66688 h 97253"/>
                <a:gd name="connsiteX19" fmla="*/ 20562 w 125039"/>
                <a:gd name="connsiteY19" fmla="*/ 64187 h 97253"/>
                <a:gd name="connsiteX20" fmla="*/ 23202 w 125039"/>
                <a:gd name="connsiteY20" fmla="*/ 66688 h 97253"/>
                <a:gd name="connsiteX21" fmla="*/ 23202 w 125039"/>
                <a:gd name="connsiteY21" fmla="*/ 71828 h 97253"/>
                <a:gd name="connsiteX22" fmla="*/ 23202 w 125039"/>
                <a:gd name="connsiteY22" fmla="*/ 74468 h 97253"/>
                <a:gd name="connsiteX23" fmla="*/ 25703 w 125039"/>
                <a:gd name="connsiteY23" fmla="*/ 76969 h 97253"/>
                <a:gd name="connsiteX24" fmla="*/ 28342 w 125039"/>
                <a:gd name="connsiteY24" fmla="*/ 76969 h 97253"/>
                <a:gd name="connsiteX25" fmla="*/ 28342 w 125039"/>
                <a:gd name="connsiteY25" fmla="*/ 79609 h 97253"/>
                <a:gd name="connsiteX26" fmla="*/ 33622 w 125039"/>
                <a:gd name="connsiteY26" fmla="*/ 79609 h 97253"/>
                <a:gd name="connsiteX27" fmla="*/ 36262 w 125039"/>
                <a:gd name="connsiteY27" fmla="*/ 82110 h 97253"/>
                <a:gd name="connsiteX28" fmla="*/ 36262 w 125039"/>
                <a:gd name="connsiteY28" fmla="*/ 84749 h 97253"/>
                <a:gd name="connsiteX29" fmla="*/ 41402 w 125039"/>
                <a:gd name="connsiteY29" fmla="*/ 84749 h 97253"/>
                <a:gd name="connsiteX30" fmla="*/ 41402 w 125039"/>
                <a:gd name="connsiteY30" fmla="*/ 87250 h 97253"/>
                <a:gd name="connsiteX31" fmla="*/ 43903 w 125039"/>
                <a:gd name="connsiteY31" fmla="*/ 87250 h 97253"/>
                <a:gd name="connsiteX32" fmla="*/ 43903 w 125039"/>
                <a:gd name="connsiteY32" fmla="*/ 84749 h 97253"/>
                <a:gd name="connsiteX33" fmla="*/ 43903 w 125039"/>
                <a:gd name="connsiteY33" fmla="*/ 87250 h 97253"/>
                <a:gd name="connsiteX34" fmla="*/ 46543 w 125039"/>
                <a:gd name="connsiteY34" fmla="*/ 87250 h 97253"/>
                <a:gd name="connsiteX35" fmla="*/ 46543 w 125039"/>
                <a:gd name="connsiteY35" fmla="*/ 84749 h 97253"/>
                <a:gd name="connsiteX36" fmla="*/ 49182 w 125039"/>
                <a:gd name="connsiteY36" fmla="*/ 82110 h 97253"/>
                <a:gd name="connsiteX37" fmla="*/ 49182 w 125039"/>
                <a:gd name="connsiteY37" fmla="*/ 79609 h 97253"/>
                <a:gd name="connsiteX38" fmla="*/ 54323 w 125039"/>
                <a:gd name="connsiteY38" fmla="*/ 79609 h 97253"/>
                <a:gd name="connsiteX39" fmla="*/ 56824 w 125039"/>
                <a:gd name="connsiteY39" fmla="*/ 79609 h 97253"/>
                <a:gd name="connsiteX40" fmla="*/ 56824 w 125039"/>
                <a:gd name="connsiteY40" fmla="*/ 76969 h 97253"/>
                <a:gd name="connsiteX41" fmla="*/ 59463 w 125039"/>
                <a:gd name="connsiteY41" fmla="*/ 76969 h 97253"/>
                <a:gd name="connsiteX42" fmla="*/ 56824 w 125039"/>
                <a:gd name="connsiteY42" fmla="*/ 74468 h 97253"/>
                <a:gd name="connsiteX43" fmla="*/ 56824 w 125039"/>
                <a:gd name="connsiteY43" fmla="*/ 71828 h 97253"/>
                <a:gd name="connsiteX44" fmla="*/ 59463 w 125039"/>
                <a:gd name="connsiteY44" fmla="*/ 71828 h 97253"/>
                <a:gd name="connsiteX45" fmla="*/ 59463 w 125039"/>
                <a:gd name="connsiteY45" fmla="*/ 69328 h 97253"/>
                <a:gd name="connsiteX46" fmla="*/ 56824 w 125039"/>
                <a:gd name="connsiteY46" fmla="*/ 66688 h 97253"/>
                <a:gd name="connsiteX47" fmla="*/ 56824 w 125039"/>
                <a:gd name="connsiteY47" fmla="*/ 64187 h 97253"/>
                <a:gd name="connsiteX48" fmla="*/ 59463 w 125039"/>
                <a:gd name="connsiteY48" fmla="*/ 61547 h 97253"/>
                <a:gd name="connsiteX49" fmla="*/ 56824 w 125039"/>
                <a:gd name="connsiteY49" fmla="*/ 59047 h 97253"/>
                <a:gd name="connsiteX50" fmla="*/ 56824 w 125039"/>
                <a:gd name="connsiteY50" fmla="*/ 56407 h 97253"/>
                <a:gd name="connsiteX51" fmla="*/ 54323 w 125039"/>
                <a:gd name="connsiteY51" fmla="*/ 56407 h 97253"/>
                <a:gd name="connsiteX52" fmla="*/ 56824 w 125039"/>
                <a:gd name="connsiteY52" fmla="*/ 53906 h 97253"/>
                <a:gd name="connsiteX53" fmla="*/ 56824 w 125039"/>
                <a:gd name="connsiteY53" fmla="*/ 51266 h 97253"/>
                <a:gd name="connsiteX54" fmla="*/ 51683 w 125039"/>
                <a:gd name="connsiteY54" fmla="*/ 51266 h 97253"/>
                <a:gd name="connsiteX55" fmla="*/ 51683 w 125039"/>
                <a:gd name="connsiteY55" fmla="*/ 46126 h 97253"/>
                <a:gd name="connsiteX56" fmla="*/ 54323 w 125039"/>
                <a:gd name="connsiteY56" fmla="*/ 43625 h 97253"/>
                <a:gd name="connsiteX57" fmla="*/ 54323 w 125039"/>
                <a:gd name="connsiteY57" fmla="*/ 46126 h 97253"/>
                <a:gd name="connsiteX58" fmla="*/ 56824 w 125039"/>
                <a:gd name="connsiteY58" fmla="*/ 43625 h 97253"/>
                <a:gd name="connsiteX59" fmla="*/ 59463 w 125039"/>
                <a:gd name="connsiteY59" fmla="*/ 43625 h 97253"/>
                <a:gd name="connsiteX60" fmla="*/ 56824 w 125039"/>
                <a:gd name="connsiteY60" fmla="*/ 46126 h 97253"/>
                <a:gd name="connsiteX61" fmla="*/ 61964 w 125039"/>
                <a:gd name="connsiteY61" fmla="*/ 46126 h 97253"/>
                <a:gd name="connsiteX62" fmla="*/ 64604 w 125039"/>
                <a:gd name="connsiteY62" fmla="*/ 46126 h 97253"/>
                <a:gd name="connsiteX63" fmla="*/ 67244 w 125039"/>
                <a:gd name="connsiteY63" fmla="*/ 43625 h 97253"/>
                <a:gd name="connsiteX64" fmla="*/ 69744 w 125039"/>
                <a:gd name="connsiteY64" fmla="*/ 43625 h 97253"/>
                <a:gd name="connsiteX65" fmla="*/ 69744 w 125039"/>
                <a:gd name="connsiteY65" fmla="*/ 38485 h 97253"/>
                <a:gd name="connsiteX66" fmla="*/ 67244 w 125039"/>
                <a:gd name="connsiteY66" fmla="*/ 38485 h 97253"/>
                <a:gd name="connsiteX67" fmla="*/ 67244 w 125039"/>
                <a:gd name="connsiteY67" fmla="*/ 33344 h 97253"/>
                <a:gd name="connsiteX68" fmla="*/ 67244 w 125039"/>
                <a:gd name="connsiteY68" fmla="*/ 30843 h 97253"/>
                <a:gd name="connsiteX69" fmla="*/ 69744 w 125039"/>
                <a:gd name="connsiteY69" fmla="*/ 28203 h 97253"/>
                <a:gd name="connsiteX70" fmla="*/ 72384 w 125039"/>
                <a:gd name="connsiteY70" fmla="*/ 28203 h 97253"/>
                <a:gd name="connsiteX71" fmla="*/ 72384 w 125039"/>
                <a:gd name="connsiteY71" fmla="*/ 25703 h 97253"/>
                <a:gd name="connsiteX72" fmla="*/ 77525 w 125039"/>
                <a:gd name="connsiteY72" fmla="*/ 25703 h 97253"/>
                <a:gd name="connsiteX73" fmla="*/ 77525 w 125039"/>
                <a:gd name="connsiteY73" fmla="*/ 28203 h 97253"/>
                <a:gd name="connsiteX74" fmla="*/ 80025 w 125039"/>
                <a:gd name="connsiteY74" fmla="*/ 28203 h 97253"/>
                <a:gd name="connsiteX75" fmla="*/ 80025 w 125039"/>
                <a:gd name="connsiteY75" fmla="*/ 30843 h 97253"/>
                <a:gd name="connsiteX76" fmla="*/ 85305 w 125039"/>
                <a:gd name="connsiteY76" fmla="*/ 30843 h 97253"/>
                <a:gd name="connsiteX77" fmla="*/ 87806 w 125039"/>
                <a:gd name="connsiteY77" fmla="*/ 25703 h 97253"/>
                <a:gd name="connsiteX78" fmla="*/ 92946 w 125039"/>
                <a:gd name="connsiteY78" fmla="*/ 25703 h 97253"/>
                <a:gd name="connsiteX79" fmla="*/ 95586 w 125039"/>
                <a:gd name="connsiteY79" fmla="*/ 25703 h 97253"/>
                <a:gd name="connsiteX80" fmla="*/ 103227 w 125039"/>
                <a:gd name="connsiteY80" fmla="*/ 15422 h 97253"/>
                <a:gd name="connsiteX81" fmla="*/ 105867 w 125039"/>
                <a:gd name="connsiteY81" fmla="*/ 12782 h 97253"/>
                <a:gd name="connsiteX82" fmla="*/ 105867 w 125039"/>
                <a:gd name="connsiteY82" fmla="*/ 10281 h 97253"/>
                <a:gd name="connsiteX83" fmla="*/ 113647 w 125039"/>
                <a:gd name="connsiteY83" fmla="*/ 5140 h 97253"/>
                <a:gd name="connsiteX84" fmla="*/ 113647 w 125039"/>
                <a:gd name="connsiteY84" fmla="*/ 2640 h 97253"/>
                <a:gd name="connsiteX85" fmla="*/ 113647 w 125039"/>
                <a:gd name="connsiteY85" fmla="*/ 5140 h 97253"/>
                <a:gd name="connsiteX86" fmla="*/ 116148 w 125039"/>
                <a:gd name="connsiteY86" fmla="*/ 2640 h 97253"/>
                <a:gd name="connsiteX87" fmla="*/ 116148 w 125039"/>
                <a:gd name="connsiteY87" fmla="*/ 5140 h 97253"/>
                <a:gd name="connsiteX88" fmla="*/ 118788 w 125039"/>
                <a:gd name="connsiteY88" fmla="*/ 5140 h 97253"/>
                <a:gd name="connsiteX89" fmla="*/ 118788 w 125039"/>
                <a:gd name="connsiteY89" fmla="*/ 7641 h 97253"/>
                <a:gd name="connsiteX90" fmla="*/ 121289 w 125039"/>
                <a:gd name="connsiteY90" fmla="*/ 10281 h 97253"/>
                <a:gd name="connsiteX91" fmla="*/ 126568 w 125039"/>
                <a:gd name="connsiteY91" fmla="*/ 12782 h 97253"/>
                <a:gd name="connsiteX92" fmla="*/ 126568 w 125039"/>
                <a:gd name="connsiteY92" fmla="*/ 15422 h 97253"/>
                <a:gd name="connsiteX93" fmla="*/ 129069 w 125039"/>
                <a:gd name="connsiteY93" fmla="*/ 15422 h 97253"/>
                <a:gd name="connsiteX94" fmla="*/ 134209 w 125039"/>
                <a:gd name="connsiteY94" fmla="*/ 10281 h 97253"/>
                <a:gd name="connsiteX95" fmla="*/ 134209 w 125039"/>
                <a:gd name="connsiteY95" fmla="*/ 7641 h 97253"/>
                <a:gd name="connsiteX96" fmla="*/ 136849 w 125039"/>
                <a:gd name="connsiteY96" fmla="*/ 5140 h 97253"/>
                <a:gd name="connsiteX97" fmla="*/ 134209 w 125039"/>
                <a:gd name="connsiteY97" fmla="*/ 5140 h 97253"/>
                <a:gd name="connsiteX98" fmla="*/ 136849 w 125039"/>
                <a:gd name="connsiteY98" fmla="*/ 2640 h 97253"/>
                <a:gd name="connsiteX99" fmla="*/ 136849 w 125039"/>
                <a:gd name="connsiteY99" fmla="*/ 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97253">
                  <a:moveTo>
                    <a:pt x="5141" y="100032"/>
                  </a:moveTo>
                  <a:lnTo>
                    <a:pt x="5141" y="97531"/>
                  </a:lnTo>
                  <a:lnTo>
                    <a:pt x="0" y="97531"/>
                  </a:lnTo>
                  <a:lnTo>
                    <a:pt x="0" y="92390"/>
                  </a:lnTo>
                  <a:lnTo>
                    <a:pt x="2501" y="89751"/>
                  </a:lnTo>
                  <a:lnTo>
                    <a:pt x="5141" y="89751"/>
                  </a:lnTo>
                  <a:lnTo>
                    <a:pt x="7780" y="87250"/>
                  </a:lnTo>
                  <a:lnTo>
                    <a:pt x="7780" y="82110"/>
                  </a:lnTo>
                  <a:lnTo>
                    <a:pt x="5141" y="82110"/>
                  </a:lnTo>
                  <a:lnTo>
                    <a:pt x="5141" y="76969"/>
                  </a:lnTo>
                  <a:lnTo>
                    <a:pt x="2501" y="76969"/>
                  </a:lnTo>
                  <a:lnTo>
                    <a:pt x="2501" y="79609"/>
                  </a:lnTo>
                  <a:lnTo>
                    <a:pt x="0" y="79609"/>
                  </a:lnTo>
                  <a:lnTo>
                    <a:pt x="0" y="74468"/>
                  </a:lnTo>
                  <a:lnTo>
                    <a:pt x="5141" y="74468"/>
                  </a:lnTo>
                  <a:lnTo>
                    <a:pt x="10281" y="69328"/>
                  </a:lnTo>
                  <a:lnTo>
                    <a:pt x="12921" y="69328"/>
                  </a:lnTo>
                  <a:lnTo>
                    <a:pt x="12921" y="66688"/>
                  </a:lnTo>
                  <a:lnTo>
                    <a:pt x="18061" y="66688"/>
                  </a:lnTo>
                  <a:lnTo>
                    <a:pt x="20562" y="64187"/>
                  </a:lnTo>
                  <a:lnTo>
                    <a:pt x="23202" y="66688"/>
                  </a:lnTo>
                  <a:lnTo>
                    <a:pt x="23202" y="71828"/>
                  </a:lnTo>
                  <a:lnTo>
                    <a:pt x="23202" y="74468"/>
                  </a:lnTo>
                  <a:lnTo>
                    <a:pt x="25703" y="76969"/>
                  </a:lnTo>
                  <a:lnTo>
                    <a:pt x="28342" y="76969"/>
                  </a:lnTo>
                  <a:lnTo>
                    <a:pt x="28342" y="79609"/>
                  </a:lnTo>
                  <a:lnTo>
                    <a:pt x="33622" y="79609"/>
                  </a:lnTo>
                  <a:lnTo>
                    <a:pt x="36262" y="82110"/>
                  </a:lnTo>
                  <a:lnTo>
                    <a:pt x="36262" y="84749"/>
                  </a:lnTo>
                  <a:lnTo>
                    <a:pt x="41402" y="84749"/>
                  </a:lnTo>
                  <a:lnTo>
                    <a:pt x="41402" y="87250"/>
                  </a:lnTo>
                  <a:lnTo>
                    <a:pt x="43903" y="87250"/>
                  </a:lnTo>
                  <a:lnTo>
                    <a:pt x="43903" y="84749"/>
                  </a:lnTo>
                  <a:lnTo>
                    <a:pt x="43903" y="87250"/>
                  </a:lnTo>
                  <a:lnTo>
                    <a:pt x="46543" y="87250"/>
                  </a:lnTo>
                  <a:lnTo>
                    <a:pt x="46543" y="84749"/>
                  </a:lnTo>
                  <a:lnTo>
                    <a:pt x="49182" y="82110"/>
                  </a:lnTo>
                  <a:lnTo>
                    <a:pt x="49182" y="79609"/>
                  </a:lnTo>
                  <a:lnTo>
                    <a:pt x="54323" y="79609"/>
                  </a:lnTo>
                  <a:lnTo>
                    <a:pt x="56824" y="79609"/>
                  </a:lnTo>
                  <a:lnTo>
                    <a:pt x="56824" y="76969"/>
                  </a:lnTo>
                  <a:lnTo>
                    <a:pt x="59463" y="76969"/>
                  </a:lnTo>
                  <a:lnTo>
                    <a:pt x="56824" y="74468"/>
                  </a:lnTo>
                  <a:lnTo>
                    <a:pt x="56824" y="71828"/>
                  </a:lnTo>
                  <a:lnTo>
                    <a:pt x="59463" y="71828"/>
                  </a:lnTo>
                  <a:lnTo>
                    <a:pt x="59463" y="69328"/>
                  </a:lnTo>
                  <a:lnTo>
                    <a:pt x="56824" y="66688"/>
                  </a:lnTo>
                  <a:lnTo>
                    <a:pt x="56824" y="64187"/>
                  </a:lnTo>
                  <a:lnTo>
                    <a:pt x="59463" y="61547"/>
                  </a:lnTo>
                  <a:lnTo>
                    <a:pt x="56824" y="59047"/>
                  </a:lnTo>
                  <a:lnTo>
                    <a:pt x="56824" y="56407"/>
                  </a:lnTo>
                  <a:lnTo>
                    <a:pt x="54323" y="56407"/>
                  </a:lnTo>
                  <a:lnTo>
                    <a:pt x="56824" y="53906"/>
                  </a:lnTo>
                  <a:lnTo>
                    <a:pt x="56824" y="51266"/>
                  </a:lnTo>
                  <a:lnTo>
                    <a:pt x="51683" y="51266"/>
                  </a:lnTo>
                  <a:lnTo>
                    <a:pt x="51683" y="46126"/>
                  </a:lnTo>
                  <a:lnTo>
                    <a:pt x="54323" y="43625"/>
                  </a:lnTo>
                  <a:lnTo>
                    <a:pt x="54323" y="46126"/>
                  </a:lnTo>
                  <a:lnTo>
                    <a:pt x="56824" y="43625"/>
                  </a:lnTo>
                  <a:lnTo>
                    <a:pt x="59463" y="43625"/>
                  </a:lnTo>
                  <a:lnTo>
                    <a:pt x="56824" y="46126"/>
                  </a:lnTo>
                  <a:lnTo>
                    <a:pt x="61964" y="46126"/>
                  </a:lnTo>
                  <a:lnTo>
                    <a:pt x="64604" y="46126"/>
                  </a:lnTo>
                  <a:lnTo>
                    <a:pt x="67244" y="43625"/>
                  </a:lnTo>
                  <a:lnTo>
                    <a:pt x="69744" y="43625"/>
                  </a:lnTo>
                  <a:lnTo>
                    <a:pt x="69744" y="38485"/>
                  </a:lnTo>
                  <a:lnTo>
                    <a:pt x="67244" y="38485"/>
                  </a:lnTo>
                  <a:lnTo>
                    <a:pt x="67244" y="33344"/>
                  </a:lnTo>
                  <a:lnTo>
                    <a:pt x="67244" y="30843"/>
                  </a:lnTo>
                  <a:lnTo>
                    <a:pt x="69744" y="28203"/>
                  </a:lnTo>
                  <a:lnTo>
                    <a:pt x="72384" y="28203"/>
                  </a:lnTo>
                  <a:lnTo>
                    <a:pt x="72384" y="25703"/>
                  </a:lnTo>
                  <a:lnTo>
                    <a:pt x="77525" y="25703"/>
                  </a:lnTo>
                  <a:lnTo>
                    <a:pt x="77525" y="28203"/>
                  </a:lnTo>
                  <a:lnTo>
                    <a:pt x="80025" y="28203"/>
                  </a:lnTo>
                  <a:lnTo>
                    <a:pt x="80025" y="30843"/>
                  </a:lnTo>
                  <a:lnTo>
                    <a:pt x="85305" y="30843"/>
                  </a:lnTo>
                  <a:lnTo>
                    <a:pt x="87806" y="25703"/>
                  </a:lnTo>
                  <a:lnTo>
                    <a:pt x="92946" y="25703"/>
                  </a:lnTo>
                  <a:lnTo>
                    <a:pt x="95586" y="25703"/>
                  </a:lnTo>
                  <a:lnTo>
                    <a:pt x="103227" y="15422"/>
                  </a:lnTo>
                  <a:lnTo>
                    <a:pt x="105867" y="12782"/>
                  </a:lnTo>
                  <a:lnTo>
                    <a:pt x="105867" y="10281"/>
                  </a:lnTo>
                  <a:lnTo>
                    <a:pt x="113647" y="5140"/>
                  </a:lnTo>
                  <a:lnTo>
                    <a:pt x="113647" y="2640"/>
                  </a:lnTo>
                  <a:lnTo>
                    <a:pt x="113647" y="5140"/>
                  </a:lnTo>
                  <a:lnTo>
                    <a:pt x="116148" y="2640"/>
                  </a:lnTo>
                  <a:lnTo>
                    <a:pt x="116148" y="5140"/>
                  </a:lnTo>
                  <a:lnTo>
                    <a:pt x="118788" y="5140"/>
                  </a:lnTo>
                  <a:lnTo>
                    <a:pt x="118788" y="7641"/>
                  </a:lnTo>
                  <a:lnTo>
                    <a:pt x="121289" y="10281"/>
                  </a:lnTo>
                  <a:lnTo>
                    <a:pt x="126568" y="12782"/>
                  </a:lnTo>
                  <a:lnTo>
                    <a:pt x="126568" y="15422"/>
                  </a:lnTo>
                  <a:lnTo>
                    <a:pt x="129069" y="15422"/>
                  </a:lnTo>
                  <a:lnTo>
                    <a:pt x="134209" y="10281"/>
                  </a:lnTo>
                  <a:lnTo>
                    <a:pt x="134209" y="7641"/>
                  </a:lnTo>
                  <a:lnTo>
                    <a:pt x="136849" y="5140"/>
                  </a:lnTo>
                  <a:lnTo>
                    <a:pt x="134209" y="5140"/>
                  </a:lnTo>
                  <a:lnTo>
                    <a:pt x="136849" y="2640"/>
                  </a:lnTo>
                  <a:lnTo>
                    <a:pt x="136849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88B30750-8DDD-401B-868B-D86311E12CA0}"/>
                </a:ext>
              </a:extLst>
            </p:cNvPr>
            <p:cNvSpPr/>
            <p:nvPr/>
          </p:nvSpPr>
          <p:spPr>
            <a:xfrm>
              <a:off x="6948827" y="3895695"/>
              <a:ext cx="194506" cy="83360"/>
            </a:xfrm>
            <a:custGeom>
              <a:avLst/>
              <a:gdLst>
                <a:gd name="connsiteX0" fmla="*/ 0 w 194506"/>
                <a:gd name="connsiteY0" fmla="*/ 87389 h 83359"/>
                <a:gd name="connsiteX1" fmla="*/ 2501 w 194506"/>
                <a:gd name="connsiteY1" fmla="*/ 87389 h 83359"/>
                <a:gd name="connsiteX2" fmla="*/ 2501 w 194506"/>
                <a:gd name="connsiteY2" fmla="*/ 90029 h 83359"/>
                <a:gd name="connsiteX3" fmla="*/ 5141 w 194506"/>
                <a:gd name="connsiteY3" fmla="*/ 90029 h 83359"/>
                <a:gd name="connsiteX4" fmla="*/ 5141 w 194506"/>
                <a:gd name="connsiteY4" fmla="*/ 92529 h 83359"/>
                <a:gd name="connsiteX5" fmla="*/ 10281 w 194506"/>
                <a:gd name="connsiteY5" fmla="*/ 92529 h 83359"/>
                <a:gd name="connsiteX6" fmla="*/ 10281 w 194506"/>
                <a:gd name="connsiteY6" fmla="*/ 95030 h 83359"/>
                <a:gd name="connsiteX7" fmla="*/ 12921 w 194506"/>
                <a:gd name="connsiteY7" fmla="*/ 95030 h 83359"/>
                <a:gd name="connsiteX8" fmla="*/ 12921 w 194506"/>
                <a:gd name="connsiteY8" fmla="*/ 90029 h 83359"/>
                <a:gd name="connsiteX9" fmla="*/ 12921 w 194506"/>
                <a:gd name="connsiteY9" fmla="*/ 87389 h 83359"/>
                <a:gd name="connsiteX10" fmla="*/ 18061 w 194506"/>
                <a:gd name="connsiteY10" fmla="*/ 87389 h 83359"/>
                <a:gd name="connsiteX11" fmla="*/ 20562 w 194506"/>
                <a:gd name="connsiteY11" fmla="*/ 87389 h 83359"/>
                <a:gd name="connsiteX12" fmla="*/ 20562 w 194506"/>
                <a:gd name="connsiteY12" fmla="*/ 84888 h 83359"/>
                <a:gd name="connsiteX13" fmla="*/ 23202 w 194506"/>
                <a:gd name="connsiteY13" fmla="*/ 82248 h 83359"/>
                <a:gd name="connsiteX14" fmla="*/ 28342 w 194506"/>
                <a:gd name="connsiteY14" fmla="*/ 82248 h 83359"/>
                <a:gd name="connsiteX15" fmla="*/ 28342 w 194506"/>
                <a:gd name="connsiteY15" fmla="*/ 77108 h 83359"/>
                <a:gd name="connsiteX16" fmla="*/ 28342 w 194506"/>
                <a:gd name="connsiteY16" fmla="*/ 74468 h 83359"/>
                <a:gd name="connsiteX17" fmla="*/ 30982 w 194506"/>
                <a:gd name="connsiteY17" fmla="*/ 69327 h 83359"/>
                <a:gd name="connsiteX18" fmla="*/ 30982 w 194506"/>
                <a:gd name="connsiteY18" fmla="*/ 66827 h 83359"/>
                <a:gd name="connsiteX19" fmla="*/ 36123 w 194506"/>
                <a:gd name="connsiteY19" fmla="*/ 66827 h 83359"/>
                <a:gd name="connsiteX20" fmla="*/ 36123 w 194506"/>
                <a:gd name="connsiteY20" fmla="*/ 71967 h 83359"/>
                <a:gd name="connsiteX21" fmla="*/ 36123 w 194506"/>
                <a:gd name="connsiteY21" fmla="*/ 74468 h 83359"/>
                <a:gd name="connsiteX22" fmla="*/ 36123 w 194506"/>
                <a:gd name="connsiteY22" fmla="*/ 82248 h 83359"/>
                <a:gd name="connsiteX23" fmla="*/ 36123 w 194506"/>
                <a:gd name="connsiteY23" fmla="*/ 79609 h 83359"/>
                <a:gd name="connsiteX24" fmla="*/ 41263 w 194506"/>
                <a:gd name="connsiteY24" fmla="*/ 79609 h 83359"/>
                <a:gd name="connsiteX25" fmla="*/ 46404 w 194506"/>
                <a:gd name="connsiteY25" fmla="*/ 79609 h 83359"/>
                <a:gd name="connsiteX26" fmla="*/ 51683 w 194506"/>
                <a:gd name="connsiteY26" fmla="*/ 79609 h 83359"/>
                <a:gd name="connsiteX27" fmla="*/ 51683 w 194506"/>
                <a:gd name="connsiteY27" fmla="*/ 82248 h 83359"/>
                <a:gd name="connsiteX28" fmla="*/ 54323 w 194506"/>
                <a:gd name="connsiteY28" fmla="*/ 82248 h 83359"/>
                <a:gd name="connsiteX29" fmla="*/ 54323 w 194506"/>
                <a:gd name="connsiteY29" fmla="*/ 79609 h 83359"/>
                <a:gd name="connsiteX30" fmla="*/ 59463 w 194506"/>
                <a:gd name="connsiteY30" fmla="*/ 79609 h 83359"/>
                <a:gd name="connsiteX31" fmla="*/ 64604 w 194506"/>
                <a:gd name="connsiteY31" fmla="*/ 77108 h 83359"/>
                <a:gd name="connsiteX32" fmla="*/ 67244 w 194506"/>
                <a:gd name="connsiteY32" fmla="*/ 77108 h 83359"/>
                <a:gd name="connsiteX33" fmla="*/ 69744 w 194506"/>
                <a:gd name="connsiteY33" fmla="*/ 74468 h 83359"/>
                <a:gd name="connsiteX34" fmla="*/ 74885 w 194506"/>
                <a:gd name="connsiteY34" fmla="*/ 74468 h 83359"/>
                <a:gd name="connsiteX35" fmla="*/ 74885 w 194506"/>
                <a:gd name="connsiteY35" fmla="*/ 71967 h 83359"/>
                <a:gd name="connsiteX36" fmla="*/ 77525 w 194506"/>
                <a:gd name="connsiteY36" fmla="*/ 74468 h 83359"/>
                <a:gd name="connsiteX37" fmla="*/ 77525 w 194506"/>
                <a:gd name="connsiteY37" fmla="*/ 71967 h 83359"/>
                <a:gd name="connsiteX38" fmla="*/ 77525 w 194506"/>
                <a:gd name="connsiteY38" fmla="*/ 74468 h 83359"/>
                <a:gd name="connsiteX39" fmla="*/ 80026 w 194506"/>
                <a:gd name="connsiteY39" fmla="*/ 74468 h 83359"/>
                <a:gd name="connsiteX40" fmla="*/ 80026 w 194506"/>
                <a:gd name="connsiteY40" fmla="*/ 71967 h 83359"/>
                <a:gd name="connsiteX41" fmla="*/ 82665 w 194506"/>
                <a:gd name="connsiteY41" fmla="*/ 71967 h 83359"/>
                <a:gd name="connsiteX42" fmla="*/ 85166 w 194506"/>
                <a:gd name="connsiteY42" fmla="*/ 69327 h 83359"/>
                <a:gd name="connsiteX43" fmla="*/ 87806 w 194506"/>
                <a:gd name="connsiteY43" fmla="*/ 69327 h 83359"/>
                <a:gd name="connsiteX44" fmla="*/ 87806 w 194506"/>
                <a:gd name="connsiteY44" fmla="*/ 66827 h 83359"/>
                <a:gd name="connsiteX45" fmla="*/ 90445 w 194506"/>
                <a:gd name="connsiteY45" fmla="*/ 66827 h 83359"/>
                <a:gd name="connsiteX46" fmla="*/ 87806 w 194506"/>
                <a:gd name="connsiteY46" fmla="*/ 66827 h 83359"/>
                <a:gd name="connsiteX47" fmla="*/ 87806 w 194506"/>
                <a:gd name="connsiteY47" fmla="*/ 61686 h 83359"/>
                <a:gd name="connsiteX48" fmla="*/ 87806 w 194506"/>
                <a:gd name="connsiteY48" fmla="*/ 59185 h 83359"/>
                <a:gd name="connsiteX49" fmla="*/ 90445 w 194506"/>
                <a:gd name="connsiteY49" fmla="*/ 56546 h 83359"/>
                <a:gd name="connsiteX50" fmla="*/ 92946 w 194506"/>
                <a:gd name="connsiteY50" fmla="*/ 56546 h 83359"/>
                <a:gd name="connsiteX51" fmla="*/ 92946 w 194506"/>
                <a:gd name="connsiteY51" fmla="*/ 51405 h 83359"/>
                <a:gd name="connsiteX52" fmla="*/ 95586 w 194506"/>
                <a:gd name="connsiteY52" fmla="*/ 48904 h 83359"/>
                <a:gd name="connsiteX53" fmla="*/ 92946 w 194506"/>
                <a:gd name="connsiteY53" fmla="*/ 46126 h 83359"/>
                <a:gd name="connsiteX54" fmla="*/ 92946 w 194506"/>
                <a:gd name="connsiteY54" fmla="*/ 40985 h 83359"/>
                <a:gd name="connsiteX55" fmla="*/ 90445 w 194506"/>
                <a:gd name="connsiteY55" fmla="*/ 40985 h 83359"/>
                <a:gd name="connsiteX56" fmla="*/ 90445 w 194506"/>
                <a:gd name="connsiteY56" fmla="*/ 35984 h 83359"/>
                <a:gd name="connsiteX57" fmla="*/ 92946 w 194506"/>
                <a:gd name="connsiteY57" fmla="*/ 35984 h 83359"/>
                <a:gd name="connsiteX58" fmla="*/ 92946 w 194506"/>
                <a:gd name="connsiteY58" fmla="*/ 33344 h 83359"/>
                <a:gd name="connsiteX59" fmla="*/ 95586 w 194506"/>
                <a:gd name="connsiteY59" fmla="*/ 33344 h 83359"/>
                <a:gd name="connsiteX60" fmla="*/ 95586 w 194506"/>
                <a:gd name="connsiteY60" fmla="*/ 28203 h 83359"/>
                <a:gd name="connsiteX61" fmla="*/ 95586 w 194506"/>
                <a:gd name="connsiteY61" fmla="*/ 30704 h 83359"/>
                <a:gd name="connsiteX62" fmla="*/ 100727 w 194506"/>
                <a:gd name="connsiteY62" fmla="*/ 30704 h 83359"/>
                <a:gd name="connsiteX63" fmla="*/ 105867 w 194506"/>
                <a:gd name="connsiteY63" fmla="*/ 30704 h 83359"/>
                <a:gd name="connsiteX64" fmla="*/ 103366 w 194506"/>
                <a:gd name="connsiteY64" fmla="*/ 30704 h 83359"/>
                <a:gd name="connsiteX65" fmla="*/ 108507 w 194506"/>
                <a:gd name="connsiteY65" fmla="*/ 30704 h 83359"/>
                <a:gd name="connsiteX66" fmla="*/ 111008 w 194506"/>
                <a:gd name="connsiteY66" fmla="*/ 33344 h 83359"/>
                <a:gd name="connsiteX67" fmla="*/ 118788 w 194506"/>
                <a:gd name="connsiteY67" fmla="*/ 33344 h 83359"/>
                <a:gd name="connsiteX68" fmla="*/ 121289 w 194506"/>
                <a:gd name="connsiteY68" fmla="*/ 33344 h 83359"/>
                <a:gd name="connsiteX69" fmla="*/ 121289 w 194506"/>
                <a:gd name="connsiteY69" fmla="*/ 30704 h 83359"/>
                <a:gd name="connsiteX70" fmla="*/ 123928 w 194506"/>
                <a:gd name="connsiteY70" fmla="*/ 30704 h 83359"/>
                <a:gd name="connsiteX71" fmla="*/ 134209 w 194506"/>
                <a:gd name="connsiteY71" fmla="*/ 30704 h 83359"/>
                <a:gd name="connsiteX72" fmla="*/ 134209 w 194506"/>
                <a:gd name="connsiteY72" fmla="*/ 28203 h 83359"/>
                <a:gd name="connsiteX73" fmla="*/ 139350 w 194506"/>
                <a:gd name="connsiteY73" fmla="*/ 28203 h 83359"/>
                <a:gd name="connsiteX74" fmla="*/ 139350 w 194506"/>
                <a:gd name="connsiteY74" fmla="*/ 25564 h 83359"/>
                <a:gd name="connsiteX75" fmla="*/ 141990 w 194506"/>
                <a:gd name="connsiteY75" fmla="*/ 23063 h 83359"/>
                <a:gd name="connsiteX76" fmla="*/ 147130 w 194506"/>
                <a:gd name="connsiteY76" fmla="*/ 23063 h 83359"/>
                <a:gd name="connsiteX77" fmla="*/ 147130 w 194506"/>
                <a:gd name="connsiteY77" fmla="*/ 20423 h 83359"/>
                <a:gd name="connsiteX78" fmla="*/ 149770 w 194506"/>
                <a:gd name="connsiteY78" fmla="*/ 20423 h 83359"/>
                <a:gd name="connsiteX79" fmla="*/ 160051 w 194506"/>
                <a:gd name="connsiteY79" fmla="*/ 15283 h 83359"/>
                <a:gd name="connsiteX80" fmla="*/ 165191 w 194506"/>
                <a:gd name="connsiteY80" fmla="*/ 15283 h 83359"/>
                <a:gd name="connsiteX81" fmla="*/ 170332 w 194506"/>
                <a:gd name="connsiteY81" fmla="*/ 20423 h 83359"/>
                <a:gd name="connsiteX82" fmla="*/ 172972 w 194506"/>
                <a:gd name="connsiteY82" fmla="*/ 17922 h 83359"/>
                <a:gd name="connsiteX83" fmla="*/ 175473 w 194506"/>
                <a:gd name="connsiteY83" fmla="*/ 17922 h 83359"/>
                <a:gd name="connsiteX84" fmla="*/ 175473 w 194506"/>
                <a:gd name="connsiteY84" fmla="*/ 12782 h 83359"/>
                <a:gd name="connsiteX85" fmla="*/ 175473 w 194506"/>
                <a:gd name="connsiteY85" fmla="*/ 10281 h 83359"/>
                <a:gd name="connsiteX86" fmla="*/ 172972 w 194506"/>
                <a:gd name="connsiteY86" fmla="*/ 7641 h 83359"/>
                <a:gd name="connsiteX87" fmla="*/ 175473 w 194506"/>
                <a:gd name="connsiteY87" fmla="*/ 7641 h 83359"/>
                <a:gd name="connsiteX88" fmla="*/ 178112 w 194506"/>
                <a:gd name="connsiteY88" fmla="*/ 5140 h 83359"/>
                <a:gd name="connsiteX89" fmla="*/ 175473 w 194506"/>
                <a:gd name="connsiteY89" fmla="*/ 5140 h 83359"/>
                <a:gd name="connsiteX90" fmla="*/ 178112 w 194506"/>
                <a:gd name="connsiteY90" fmla="*/ 5140 h 83359"/>
                <a:gd name="connsiteX91" fmla="*/ 178112 w 194506"/>
                <a:gd name="connsiteY91" fmla="*/ 2501 h 83359"/>
                <a:gd name="connsiteX92" fmla="*/ 183253 w 194506"/>
                <a:gd name="connsiteY92" fmla="*/ 2501 h 83359"/>
                <a:gd name="connsiteX93" fmla="*/ 188393 w 194506"/>
                <a:gd name="connsiteY93" fmla="*/ 2501 h 83359"/>
                <a:gd name="connsiteX94" fmla="*/ 193534 w 194506"/>
                <a:gd name="connsiteY94" fmla="*/ 2501 h 83359"/>
                <a:gd name="connsiteX95" fmla="*/ 193534 w 194506"/>
                <a:gd name="connsiteY95" fmla="*/ 0 h 83359"/>
                <a:gd name="connsiteX96" fmla="*/ 196174 w 194506"/>
                <a:gd name="connsiteY96" fmla="*/ 2501 h 83359"/>
                <a:gd name="connsiteX97" fmla="*/ 198813 w 194506"/>
                <a:gd name="connsiteY97" fmla="*/ 2501 h 83359"/>
                <a:gd name="connsiteX98" fmla="*/ 196174 w 194506"/>
                <a:gd name="connsiteY98" fmla="*/ 2501 h 83359"/>
                <a:gd name="connsiteX99" fmla="*/ 198813 w 194506"/>
                <a:gd name="connsiteY99" fmla="*/ 2501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94506" h="83359">
                  <a:moveTo>
                    <a:pt x="0" y="87389"/>
                  </a:moveTo>
                  <a:lnTo>
                    <a:pt x="2501" y="87389"/>
                  </a:lnTo>
                  <a:lnTo>
                    <a:pt x="2501" y="90029"/>
                  </a:lnTo>
                  <a:lnTo>
                    <a:pt x="5141" y="90029"/>
                  </a:lnTo>
                  <a:lnTo>
                    <a:pt x="5141" y="92529"/>
                  </a:lnTo>
                  <a:lnTo>
                    <a:pt x="10281" y="92529"/>
                  </a:lnTo>
                  <a:lnTo>
                    <a:pt x="10281" y="95030"/>
                  </a:lnTo>
                  <a:lnTo>
                    <a:pt x="12921" y="95030"/>
                  </a:lnTo>
                  <a:lnTo>
                    <a:pt x="12921" y="90029"/>
                  </a:lnTo>
                  <a:lnTo>
                    <a:pt x="12921" y="87389"/>
                  </a:lnTo>
                  <a:lnTo>
                    <a:pt x="18061" y="87389"/>
                  </a:lnTo>
                  <a:lnTo>
                    <a:pt x="20562" y="87389"/>
                  </a:lnTo>
                  <a:lnTo>
                    <a:pt x="20562" y="84888"/>
                  </a:lnTo>
                  <a:lnTo>
                    <a:pt x="23202" y="82248"/>
                  </a:lnTo>
                  <a:lnTo>
                    <a:pt x="28342" y="82248"/>
                  </a:lnTo>
                  <a:lnTo>
                    <a:pt x="28342" y="77108"/>
                  </a:lnTo>
                  <a:lnTo>
                    <a:pt x="28342" y="74468"/>
                  </a:lnTo>
                  <a:lnTo>
                    <a:pt x="30982" y="69327"/>
                  </a:lnTo>
                  <a:lnTo>
                    <a:pt x="30982" y="66827"/>
                  </a:lnTo>
                  <a:lnTo>
                    <a:pt x="36123" y="66827"/>
                  </a:lnTo>
                  <a:lnTo>
                    <a:pt x="36123" y="71967"/>
                  </a:lnTo>
                  <a:lnTo>
                    <a:pt x="36123" y="74468"/>
                  </a:lnTo>
                  <a:lnTo>
                    <a:pt x="36123" y="82248"/>
                  </a:lnTo>
                  <a:lnTo>
                    <a:pt x="36123" y="79609"/>
                  </a:lnTo>
                  <a:lnTo>
                    <a:pt x="41263" y="79609"/>
                  </a:lnTo>
                  <a:lnTo>
                    <a:pt x="46404" y="79609"/>
                  </a:lnTo>
                  <a:lnTo>
                    <a:pt x="51683" y="79609"/>
                  </a:lnTo>
                  <a:lnTo>
                    <a:pt x="51683" y="82248"/>
                  </a:lnTo>
                  <a:lnTo>
                    <a:pt x="54323" y="82248"/>
                  </a:lnTo>
                  <a:lnTo>
                    <a:pt x="54323" y="79609"/>
                  </a:lnTo>
                  <a:lnTo>
                    <a:pt x="59463" y="79609"/>
                  </a:lnTo>
                  <a:lnTo>
                    <a:pt x="64604" y="77108"/>
                  </a:lnTo>
                  <a:lnTo>
                    <a:pt x="67244" y="77108"/>
                  </a:lnTo>
                  <a:lnTo>
                    <a:pt x="69744" y="74468"/>
                  </a:lnTo>
                  <a:lnTo>
                    <a:pt x="74885" y="74468"/>
                  </a:lnTo>
                  <a:lnTo>
                    <a:pt x="74885" y="71967"/>
                  </a:lnTo>
                  <a:lnTo>
                    <a:pt x="77525" y="74468"/>
                  </a:lnTo>
                  <a:lnTo>
                    <a:pt x="77525" y="71967"/>
                  </a:lnTo>
                  <a:lnTo>
                    <a:pt x="77525" y="74468"/>
                  </a:lnTo>
                  <a:lnTo>
                    <a:pt x="80026" y="74468"/>
                  </a:lnTo>
                  <a:lnTo>
                    <a:pt x="80026" y="71967"/>
                  </a:lnTo>
                  <a:lnTo>
                    <a:pt x="82665" y="71967"/>
                  </a:lnTo>
                  <a:lnTo>
                    <a:pt x="85166" y="69327"/>
                  </a:lnTo>
                  <a:lnTo>
                    <a:pt x="87806" y="69327"/>
                  </a:lnTo>
                  <a:lnTo>
                    <a:pt x="87806" y="66827"/>
                  </a:lnTo>
                  <a:lnTo>
                    <a:pt x="90445" y="66827"/>
                  </a:lnTo>
                  <a:lnTo>
                    <a:pt x="87806" y="66827"/>
                  </a:lnTo>
                  <a:lnTo>
                    <a:pt x="87806" y="61686"/>
                  </a:lnTo>
                  <a:lnTo>
                    <a:pt x="87806" y="59185"/>
                  </a:lnTo>
                  <a:lnTo>
                    <a:pt x="90445" y="56546"/>
                  </a:lnTo>
                  <a:lnTo>
                    <a:pt x="92946" y="56546"/>
                  </a:lnTo>
                  <a:lnTo>
                    <a:pt x="92946" y="51405"/>
                  </a:lnTo>
                  <a:lnTo>
                    <a:pt x="95586" y="48904"/>
                  </a:lnTo>
                  <a:lnTo>
                    <a:pt x="92946" y="46126"/>
                  </a:lnTo>
                  <a:lnTo>
                    <a:pt x="92946" y="40985"/>
                  </a:lnTo>
                  <a:lnTo>
                    <a:pt x="90445" y="40985"/>
                  </a:lnTo>
                  <a:lnTo>
                    <a:pt x="90445" y="35984"/>
                  </a:lnTo>
                  <a:lnTo>
                    <a:pt x="92946" y="35984"/>
                  </a:lnTo>
                  <a:lnTo>
                    <a:pt x="92946" y="33344"/>
                  </a:lnTo>
                  <a:lnTo>
                    <a:pt x="95586" y="33344"/>
                  </a:lnTo>
                  <a:lnTo>
                    <a:pt x="95586" y="28203"/>
                  </a:lnTo>
                  <a:lnTo>
                    <a:pt x="95586" y="30704"/>
                  </a:lnTo>
                  <a:lnTo>
                    <a:pt x="100727" y="30704"/>
                  </a:lnTo>
                  <a:lnTo>
                    <a:pt x="105867" y="30704"/>
                  </a:lnTo>
                  <a:lnTo>
                    <a:pt x="103366" y="30704"/>
                  </a:lnTo>
                  <a:lnTo>
                    <a:pt x="108507" y="30704"/>
                  </a:lnTo>
                  <a:lnTo>
                    <a:pt x="111008" y="33344"/>
                  </a:lnTo>
                  <a:lnTo>
                    <a:pt x="118788" y="33344"/>
                  </a:lnTo>
                  <a:lnTo>
                    <a:pt x="121289" y="33344"/>
                  </a:lnTo>
                  <a:lnTo>
                    <a:pt x="121289" y="30704"/>
                  </a:lnTo>
                  <a:lnTo>
                    <a:pt x="123928" y="30704"/>
                  </a:lnTo>
                  <a:lnTo>
                    <a:pt x="134209" y="30704"/>
                  </a:lnTo>
                  <a:lnTo>
                    <a:pt x="134209" y="28203"/>
                  </a:lnTo>
                  <a:lnTo>
                    <a:pt x="139350" y="28203"/>
                  </a:lnTo>
                  <a:lnTo>
                    <a:pt x="139350" y="25564"/>
                  </a:lnTo>
                  <a:lnTo>
                    <a:pt x="141990" y="23063"/>
                  </a:lnTo>
                  <a:lnTo>
                    <a:pt x="147130" y="23063"/>
                  </a:lnTo>
                  <a:lnTo>
                    <a:pt x="147130" y="20423"/>
                  </a:lnTo>
                  <a:lnTo>
                    <a:pt x="149770" y="20423"/>
                  </a:lnTo>
                  <a:lnTo>
                    <a:pt x="160051" y="15283"/>
                  </a:lnTo>
                  <a:lnTo>
                    <a:pt x="165191" y="15283"/>
                  </a:lnTo>
                  <a:lnTo>
                    <a:pt x="170332" y="20423"/>
                  </a:lnTo>
                  <a:lnTo>
                    <a:pt x="172972" y="17922"/>
                  </a:lnTo>
                  <a:lnTo>
                    <a:pt x="175473" y="17922"/>
                  </a:lnTo>
                  <a:lnTo>
                    <a:pt x="175473" y="12782"/>
                  </a:lnTo>
                  <a:lnTo>
                    <a:pt x="175473" y="10281"/>
                  </a:lnTo>
                  <a:lnTo>
                    <a:pt x="172972" y="7641"/>
                  </a:lnTo>
                  <a:lnTo>
                    <a:pt x="175473" y="7641"/>
                  </a:lnTo>
                  <a:lnTo>
                    <a:pt x="178112" y="5140"/>
                  </a:lnTo>
                  <a:lnTo>
                    <a:pt x="175473" y="5140"/>
                  </a:lnTo>
                  <a:lnTo>
                    <a:pt x="178112" y="5140"/>
                  </a:lnTo>
                  <a:lnTo>
                    <a:pt x="178112" y="2501"/>
                  </a:lnTo>
                  <a:lnTo>
                    <a:pt x="183253" y="2501"/>
                  </a:lnTo>
                  <a:lnTo>
                    <a:pt x="188393" y="2501"/>
                  </a:lnTo>
                  <a:lnTo>
                    <a:pt x="193534" y="2501"/>
                  </a:lnTo>
                  <a:lnTo>
                    <a:pt x="193534" y="0"/>
                  </a:lnTo>
                  <a:lnTo>
                    <a:pt x="196174" y="2501"/>
                  </a:lnTo>
                  <a:lnTo>
                    <a:pt x="198813" y="2501"/>
                  </a:lnTo>
                  <a:lnTo>
                    <a:pt x="196174" y="2501"/>
                  </a:lnTo>
                  <a:lnTo>
                    <a:pt x="198813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6849D2DE-403A-44B6-ABF6-6D0AEE7C8911}"/>
                </a:ext>
              </a:extLst>
            </p:cNvPr>
            <p:cNvSpPr/>
            <p:nvPr/>
          </p:nvSpPr>
          <p:spPr>
            <a:xfrm>
              <a:off x="7147640" y="3800665"/>
              <a:ext cx="41680" cy="97253"/>
            </a:xfrm>
            <a:custGeom>
              <a:avLst/>
              <a:gdLst>
                <a:gd name="connsiteX0" fmla="*/ 0 w 41679"/>
                <a:gd name="connsiteY0" fmla="*/ 97531 h 97253"/>
                <a:gd name="connsiteX1" fmla="*/ 2501 w 41679"/>
                <a:gd name="connsiteY1" fmla="*/ 95030 h 97253"/>
                <a:gd name="connsiteX2" fmla="*/ 0 w 41679"/>
                <a:gd name="connsiteY2" fmla="*/ 92391 h 97253"/>
                <a:gd name="connsiteX3" fmla="*/ 0 w 41679"/>
                <a:gd name="connsiteY3" fmla="*/ 89890 h 97253"/>
                <a:gd name="connsiteX4" fmla="*/ 2501 w 41679"/>
                <a:gd name="connsiteY4" fmla="*/ 87250 h 97253"/>
                <a:gd name="connsiteX5" fmla="*/ 5141 w 41679"/>
                <a:gd name="connsiteY5" fmla="*/ 89890 h 97253"/>
                <a:gd name="connsiteX6" fmla="*/ 7780 w 41679"/>
                <a:gd name="connsiteY6" fmla="*/ 89890 h 97253"/>
                <a:gd name="connsiteX7" fmla="*/ 7780 w 41679"/>
                <a:gd name="connsiteY7" fmla="*/ 84749 h 97253"/>
                <a:gd name="connsiteX8" fmla="*/ 10420 w 41679"/>
                <a:gd name="connsiteY8" fmla="*/ 82110 h 97253"/>
                <a:gd name="connsiteX9" fmla="*/ 7780 w 41679"/>
                <a:gd name="connsiteY9" fmla="*/ 82110 h 97253"/>
                <a:gd name="connsiteX10" fmla="*/ 7780 w 41679"/>
                <a:gd name="connsiteY10" fmla="*/ 79609 h 97253"/>
                <a:gd name="connsiteX11" fmla="*/ 5141 w 41679"/>
                <a:gd name="connsiteY11" fmla="*/ 79609 h 97253"/>
                <a:gd name="connsiteX12" fmla="*/ 7780 w 41679"/>
                <a:gd name="connsiteY12" fmla="*/ 76969 h 97253"/>
                <a:gd name="connsiteX13" fmla="*/ 7780 w 41679"/>
                <a:gd name="connsiteY13" fmla="*/ 74468 h 97253"/>
                <a:gd name="connsiteX14" fmla="*/ 2501 w 41679"/>
                <a:gd name="connsiteY14" fmla="*/ 69328 h 97253"/>
                <a:gd name="connsiteX15" fmla="*/ 0 w 41679"/>
                <a:gd name="connsiteY15" fmla="*/ 69328 h 97253"/>
                <a:gd name="connsiteX16" fmla="*/ 5141 w 41679"/>
                <a:gd name="connsiteY16" fmla="*/ 69328 h 97253"/>
                <a:gd name="connsiteX17" fmla="*/ 10420 w 41679"/>
                <a:gd name="connsiteY17" fmla="*/ 66688 h 97253"/>
                <a:gd name="connsiteX18" fmla="*/ 15560 w 41679"/>
                <a:gd name="connsiteY18" fmla="*/ 66688 h 97253"/>
                <a:gd name="connsiteX19" fmla="*/ 15560 w 41679"/>
                <a:gd name="connsiteY19" fmla="*/ 64187 h 97253"/>
                <a:gd name="connsiteX20" fmla="*/ 18061 w 41679"/>
                <a:gd name="connsiteY20" fmla="*/ 64187 h 97253"/>
                <a:gd name="connsiteX21" fmla="*/ 18061 w 41679"/>
                <a:gd name="connsiteY21" fmla="*/ 61686 h 97253"/>
                <a:gd name="connsiteX22" fmla="*/ 20701 w 41679"/>
                <a:gd name="connsiteY22" fmla="*/ 61686 h 97253"/>
                <a:gd name="connsiteX23" fmla="*/ 20701 w 41679"/>
                <a:gd name="connsiteY23" fmla="*/ 56546 h 97253"/>
                <a:gd name="connsiteX24" fmla="*/ 23341 w 41679"/>
                <a:gd name="connsiteY24" fmla="*/ 56546 h 97253"/>
                <a:gd name="connsiteX25" fmla="*/ 25842 w 41679"/>
                <a:gd name="connsiteY25" fmla="*/ 51405 h 97253"/>
                <a:gd name="connsiteX26" fmla="*/ 28481 w 41679"/>
                <a:gd name="connsiteY26" fmla="*/ 53906 h 97253"/>
                <a:gd name="connsiteX27" fmla="*/ 33622 w 41679"/>
                <a:gd name="connsiteY27" fmla="*/ 53906 h 97253"/>
                <a:gd name="connsiteX28" fmla="*/ 36123 w 41679"/>
                <a:gd name="connsiteY28" fmla="*/ 56546 h 97253"/>
                <a:gd name="connsiteX29" fmla="*/ 38762 w 41679"/>
                <a:gd name="connsiteY29" fmla="*/ 53906 h 97253"/>
                <a:gd name="connsiteX30" fmla="*/ 33622 w 41679"/>
                <a:gd name="connsiteY30" fmla="*/ 51405 h 97253"/>
                <a:gd name="connsiteX31" fmla="*/ 36123 w 41679"/>
                <a:gd name="connsiteY31" fmla="*/ 51405 h 97253"/>
                <a:gd name="connsiteX32" fmla="*/ 36123 w 41679"/>
                <a:gd name="connsiteY32" fmla="*/ 48766 h 97253"/>
                <a:gd name="connsiteX33" fmla="*/ 38762 w 41679"/>
                <a:gd name="connsiteY33" fmla="*/ 48766 h 97253"/>
                <a:gd name="connsiteX34" fmla="*/ 38762 w 41679"/>
                <a:gd name="connsiteY34" fmla="*/ 46265 h 97253"/>
                <a:gd name="connsiteX35" fmla="*/ 36123 w 41679"/>
                <a:gd name="connsiteY35" fmla="*/ 46265 h 97253"/>
                <a:gd name="connsiteX36" fmla="*/ 36123 w 41679"/>
                <a:gd name="connsiteY36" fmla="*/ 43625 h 97253"/>
                <a:gd name="connsiteX37" fmla="*/ 33622 w 41679"/>
                <a:gd name="connsiteY37" fmla="*/ 41124 h 97253"/>
                <a:gd name="connsiteX38" fmla="*/ 36123 w 41679"/>
                <a:gd name="connsiteY38" fmla="*/ 38485 h 97253"/>
                <a:gd name="connsiteX39" fmla="*/ 36123 w 41679"/>
                <a:gd name="connsiteY39" fmla="*/ 35984 h 97253"/>
                <a:gd name="connsiteX40" fmla="*/ 36123 w 41679"/>
                <a:gd name="connsiteY40" fmla="*/ 30843 h 97253"/>
                <a:gd name="connsiteX41" fmla="*/ 36123 w 41679"/>
                <a:gd name="connsiteY41" fmla="*/ 25703 h 97253"/>
                <a:gd name="connsiteX42" fmla="*/ 38762 w 41679"/>
                <a:gd name="connsiteY42" fmla="*/ 23202 h 97253"/>
                <a:gd name="connsiteX43" fmla="*/ 33622 w 41679"/>
                <a:gd name="connsiteY43" fmla="*/ 20562 h 97253"/>
                <a:gd name="connsiteX44" fmla="*/ 33622 w 41679"/>
                <a:gd name="connsiteY44" fmla="*/ 15422 h 97253"/>
                <a:gd name="connsiteX45" fmla="*/ 28481 w 41679"/>
                <a:gd name="connsiteY45" fmla="*/ 15422 h 97253"/>
                <a:gd name="connsiteX46" fmla="*/ 28481 w 41679"/>
                <a:gd name="connsiteY46" fmla="*/ 12782 h 97253"/>
                <a:gd name="connsiteX47" fmla="*/ 33622 w 41679"/>
                <a:gd name="connsiteY47" fmla="*/ 12782 h 97253"/>
                <a:gd name="connsiteX48" fmla="*/ 43903 w 41679"/>
                <a:gd name="connsiteY48" fmla="*/ 7641 h 97253"/>
                <a:gd name="connsiteX49" fmla="*/ 46543 w 41679"/>
                <a:gd name="connsiteY49" fmla="*/ 5141 h 97253"/>
                <a:gd name="connsiteX50" fmla="*/ 49043 w 41679"/>
                <a:gd name="connsiteY50" fmla="*/ 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679" h="97253">
                  <a:moveTo>
                    <a:pt x="0" y="97531"/>
                  </a:moveTo>
                  <a:lnTo>
                    <a:pt x="2501" y="95030"/>
                  </a:lnTo>
                  <a:lnTo>
                    <a:pt x="0" y="92391"/>
                  </a:lnTo>
                  <a:lnTo>
                    <a:pt x="0" y="89890"/>
                  </a:lnTo>
                  <a:lnTo>
                    <a:pt x="2501" y="87250"/>
                  </a:lnTo>
                  <a:lnTo>
                    <a:pt x="5141" y="89890"/>
                  </a:lnTo>
                  <a:lnTo>
                    <a:pt x="7780" y="89890"/>
                  </a:lnTo>
                  <a:lnTo>
                    <a:pt x="7780" y="84749"/>
                  </a:lnTo>
                  <a:lnTo>
                    <a:pt x="10420" y="82110"/>
                  </a:lnTo>
                  <a:lnTo>
                    <a:pt x="7780" y="82110"/>
                  </a:lnTo>
                  <a:lnTo>
                    <a:pt x="7780" y="79609"/>
                  </a:lnTo>
                  <a:lnTo>
                    <a:pt x="5141" y="79609"/>
                  </a:lnTo>
                  <a:lnTo>
                    <a:pt x="7780" y="76969"/>
                  </a:lnTo>
                  <a:lnTo>
                    <a:pt x="7780" y="74468"/>
                  </a:lnTo>
                  <a:lnTo>
                    <a:pt x="2501" y="69328"/>
                  </a:lnTo>
                  <a:lnTo>
                    <a:pt x="0" y="69328"/>
                  </a:lnTo>
                  <a:lnTo>
                    <a:pt x="5141" y="69328"/>
                  </a:lnTo>
                  <a:lnTo>
                    <a:pt x="10420" y="66688"/>
                  </a:lnTo>
                  <a:lnTo>
                    <a:pt x="15560" y="66688"/>
                  </a:lnTo>
                  <a:lnTo>
                    <a:pt x="15560" y="64187"/>
                  </a:lnTo>
                  <a:lnTo>
                    <a:pt x="18061" y="64187"/>
                  </a:lnTo>
                  <a:lnTo>
                    <a:pt x="18061" y="61686"/>
                  </a:lnTo>
                  <a:lnTo>
                    <a:pt x="20701" y="61686"/>
                  </a:lnTo>
                  <a:lnTo>
                    <a:pt x="20701" y="56546"/>
                  </a:lnTo>
                  <a:lnTo>
                    <a:pt x="23341" y="56546"/>
                  </a:lnTo>
                  <a:lnTo>
                    <a:pt x="25842" y="51405"/>
                  </a:lnTo>
                  <a:lnTo>
                    <a:pt x="28481" y="53906"/>
                  </a:lnTo>
                  <a:lnTo>
                    <a:pt x="33622" y="53906"/>
                  </a:lnTo>
                  <a:lnTo>
                    <a:pt x="36123" y="56546"/>
                  </a:lnTo>
                  <a:lnTo>
                    <a:pt x="38762" y="53906"/>
                  </a:lnTo>
                  <a:lnTo>
                    <a:pt x="33622" y="51405"/>
                  </a:lnTo>
                  <a:lnTo>
                    <a:pt x="36123" y="51405"/>
                  </a:lnTo>
                  <a:lnTo>
                    <a:pt x="36123" y="48766"/>
                  </a:lnTo>
                  <a:lnTo>
                    <a:pt x="38762" y="48766"/>
                  </a:lnTo>
                  <a:lnTo>
                    <a:pt x="38762" y="46265"/>
                  </a:lnTo>
                  <a:lnTo>
                    <a:pt x="36123" y="46265"/>
                  </a:lnTo>
                  <a:lnTo>
                    <a:pt x="36123" y="43625"/>
                  </a:lnTo>
                  <a:lnTo>
                    <a:pt x="33622" y="41124"/>
                  </a:lnTo>
                  <a:lnTo>
                    <a:pt x="36123" y="38485"/>
                  </a:lnTo>
                  <a:lnTo>
                    <a:pt x="36123" y="35984"/>
                  </a:lnTo>
                  <a:lnTo>
                    <a:pt x="36123" y="30843"/>
                  </a:lnTo>
                  <a:lnTo>
                    <a:pt x="36123" y="25703"/>
                  </a:lnTo>
                  <a:lnTo>
                    <a:pt x="38762" y="23202"/>
                  </a:lnTo>
                  <a:lnTo>
                    <a:pt x="33622" y="20562"/>
                  </a:lnTo>
                  <a:lnTo>
                    <a:pt x="33622" y="15422"/>
                  </a:lnTo>
                  <a:lnTo>
                    <a:pt x="28481" y="15422"/>
                  </a:lnTo>
                  <a:lnTo>
                    <a:pt x="28481" y="12782"/>
                  </a:lnTo>
                  <a:lnTo>
                    <a:pt x="33622" y="12782"/>
                  </a:lnTo>
                  <a:lnTo>
                    <a:pt x="43903" y="7641"/>
                  </a:lnTo>
                  <a:lnTo>
                    <a:pt x="46543" y="5141"/>
                  </a:lnTo>
                  <a:lnTo>
                    <a:pt x="49043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B2CD668D-A05F-4DF5-BF6A-1BB9F3C26F21}"/>
                </a:ext>
              </a:extLst>
            </p:cNvPr>
            <p:cNvSpPr/>
            <p:nvPr/>
          </p:nvSpPr>
          <p:spPr>
            <a:xfrm>
              <a:off x="8510852" y="4060053"/>
              <a:ext cx="180613" cy="41680"/>
            </a:xfrm>
            <a:custGeom>
              <a:avLst/>
              <a:gdLst>
                <a:gd name="connsiteX0" fmla="*/ 183253 w 180613"/>
                <a:gd name="connsiteY0" fmla="*/ 17922 h 41679"/>
                <a:gd name="connsiteX1" fmla="*/ 180613 w 180613"/>
                <a:gd name="connsiteY1" fmla="*/ 17922 h 41679"/>
                <a:gd name="connsiteX2" fmla="*/ 175472 w 180613"/>
                <a:gd name="connsiteY2" fmla="*/ 23063 h 41679"/>
                <a:gd name="connsiteX3" fmla="*/ 170332 w 180613"/>
                <a:gd name="connsiteY3" fmla="*/ 23063 h 41679"/>
                <a:gd name="connsiteX4" fmla="*/ 167692 w 180613"/>
                <a:gd name="connsiteY4" fmla="*/ 23063 h 41679"/>
                <a:gd name="connsiteX5" fmla="*/ 167692 w 180613"/>
                <a:gd name="connsiteY5" fmla="*/ 28203 h 41679"/>
                <a:gd name="connsiteX6" fmla="*/ 165191 w 180613"/>
                <a:gd name="connsiteY6" fmla="*/ 28203 h 41679"/>
                <a:gd name="connsiteX7" fmla="*/ 162552 w 180613"/>
                <a:gd name="connsiteY7" fmla="*/ 30843 h 41679"/>
                <a:gd name="connsiteX8" fmla="*/ 162552 w 180613"/>
                <a:gd name="connsiteY8" fmla="*/ 33483 h 41679"/>
                <a:gd name="connsiteX9" fmla="*/ 160051 w 180613"/>
                <a:gd name="connsiteY9" fmla="*/ 33483 h 41679"/>
                <a:gd name="connsiteX10" fmla="*/ 160051 w 180613"/>
                <a:gd name="connsiteY10" fmla="*/ 30843 h 41679"/>
                <a:gd name="connsiteX11" fmla="*/ 157411 w 180613"/>
                <a:gd name="connsiteY11" fmla="*/ 30843 h 41679"/>
                <a:gd name="connsiteX12" fmla="*/ 157411 w 180613"/>
                <a:gd name="connsiteY12" fmla="*/ 33483 h 41679"/>
                <a:gd name="connsiteX13" fmla="*/ 154771 w 180613"/>
                <a:gd name="connsiteY13" fmla="*/ 33483 h 41679"/>
                <a:gd name="connsiteX14" fmla="*/ 149631 w 180613"/>
                <a:gd name="connsiteY14" fmla="*/ 38484 h 41679"/>
                <a:gd name="connsiteX15" fmla="*/ 147130 w 180613"/>
                <a:gd name="connsiteY15" fmla="*/ 38484 h 41679"/>
                <a:gd name="connsiteX16" fmla="*/ 147130 w 180613"/>
                <a:gd name="connsiteY16" fmla="*/ 33483 h 41679"/>
                <a:gd name="connsiteX17" fmla="*/ 149631 w 180613"/>
                <a:gd name="connsiteY17" fmla="*/ 33483 h 41679"/>
                <a:gd name="connsiteX18" fmla="*/ 149631 w 180613"/>
                <a:gd name="connsiteY18" fmla="*/ 30843 h 41679"/>
                <a:gd name="connsiteX19" fmla="*/ 147130 w 180613"/>
                <a:gd name="connsiteY19" fmla="*/ 30843 h 41679"/>
                <a:gd name="connsiteX20" fmla="*/ 147130 w 180613"/>
                <a:gd name="connsiteY20" fmla="*/ 33483 h 41679"/>
                <a:gd name="connsiteX21" fmla="*/ 144490 w 180613"/>
                <a:gd name="connsiteY21" fmla="*/ 33483 h 41679"/>
                <a:gd name="connsiteX22" fmla="*/ 144490 w 180613"/>
                <a:gd name="connsiteY22" fmla="*/ 30843 h 41679"/>
                <a:gd name="connsiteX23" fmla="*/ 139350 w 180613"/>
                <a:gd name="connsiteY23" fmla="*/ 25702 h 41679"/>
                <a:gd name="connsiteX24" fmla="*/ 139350 w 180613"/>
                <a:gd name="connsiteY24" fmla="*/ 23063 h 41679"/>
                <a:gd name="connsiteX25" fmla="*/ 134209 w 180613"/>
                <a:gd name="connsiteY25" fmla="*/ 23063 h 41679"/>
                <a:gd name="connsiteX26" fmla="*/ 134209 w 180613"/>
                <a:gd name="connsiteY26" fmla="*/ 25702 h 41679"/>
                <a:gd name="connsiteX27" fmla="*/ 131569 w 180613"/>
                <a:gd name="connsiteY27" fmla="*/ 23063 h 41679"/>
                <a:gd name="connsiteX28" fmla="*/ 129069 w 180613"/>
                <a:gd name="connsiteY28" fmla="*/ 25702 h 41679"/>
                <a:gd name="connsiteX29" fmla="*/ 129069 w 180613"/>
                <a:gd name="connsiteY29" fmla="*/ 28203 h 41679"/>
                <a:gd name="connsiteX30" fmla="*/ 126429 w 180613"/>
                <a:gd name="connsiteY30" fmla="*/ 25702 h 41679"/>
                <a:gd name="connsiteX31" fmla="*/ 121289 w 180613"/>
                <a:gd name="connsiteY31" fmla="*/ 25702 h 41679"/>
                <a:gd name="connsiteX32" fmla="*/ 126429 w 180613"/>
                <a:gd name="connsiteY32" fmla="*/ 30843 h 41679"/>
                <a:gd name="connsiteX33" fmla="*/ 123928 w 180613"/>
                <a:gd name="connsiteY33" fmla="*/ 30843 h 41679"/>
                <a:gd name="connsiteX34" fmla="*/ 118788 w 180613"/>
                <a:gd name="connsiteY34" fmla="*/ 28203 h 41679"/>
                <a:gd name="connsiteX35" fmla="*/ 116148 w 180613"/>
                <a:gd name="connsiteY35" fmla="*/ 28203 h 41679"/>
                <a:gd name="connsiteX36" fmla="*/ 116148 w 180613"/>
                <a:gd name="connsiteY36" fmla="*/ 30843 h 41679"/>
                <a:gd name="connsiteX37" fmla="*/ 113508 w 180613"/>
                <a:gd name="connsiteY37" fmla="*/ 30843 h 41679"/>
                <a:gd name="connsiteX38" fmla="*/ 113508 w 180613"/>
                <a:gd name="connsiteY38" fmla="*/ 33483 h 41679"/>
                <a:gd name="connsiteX39" fmla="*/ 108368 w 180613"/>
                <a:gd name="connsiteY39" fmla="*/ 33483 h 41679"/>
                <a:gd name="connsiteX40" fmla="*/ 108368 w 180613"/>
                <a:gd name="connsiteY40" fmla="*/ 35984 h 41679"/>
                <a:gd name="connsiteX41" fmla="*/ 108368 w 180613"/>
                <a:gd name="connsiteY41" fmla="*/ 33483 h 41679"/>
                <a:gd name="connsiteX42" fmla="*/ 103227 w 180613"/>
                <a:gd name="connsiteY42" fmla="*/ 33483 h 41679"/>
                <a:gd name="connsiteX43" fmla="*/ 103227 w 180613"/>
                <a:gd name="connsiteY43" fmla="*/ 35984 h 41679"/>
                <a:gd name="connsiteX44" fmla="*/ 100587 w 180613"/>
                <a:gd name="connsiteY44" fmla="*/ 35984 h 41679"/>
                <a:gd name="connsiteX45" fmla="*/ 100587 w 180613"/>
                <a:gd name="connsiteY45" fmla="*/ 38484 h 41679"/>
                <a:gd name="connsiteX46" fmla="*/ 95447 w 180613"/>
                <a:gd name="connsiteY46" fmla="*/ 38484 h 41679"/>
                <a:gd name="connsiteX47" fmla="*/ 90307 w 180613"/>
                <a:gd name="connsiteY47" fmla="*/ 38484 h 41679"/>
                <a:gd name="connsiteX48" fmla="*/ 85166 w 180613"/>
                <a:gd name="connsiteY48" fmla="*/ 38484 h 41679"/>
                <a:gd name="connsiteX49" fmla="*/ 82665 w 180613"/>
                <a:gd name="connsiteY49" fmla="*/ 41124 h 41679"/>
                <a:gd name="connsiteX50" fmla="*/ 77524 w 180613"/>
                <a:gd name="connsiteY50" fmla="*/ 41124 h 41679"/>
                <a:gd name="connsiteX51" fmla="*/ 77524 w 180613"/>
                <a:gd name="connsiteY51" fmla="*/ 43625 h 41679"/>
                <a:gd name="connsiteX52" fmla="*/ 74885 w 180613"/>
                <a:gd name="connsiteY52" fmla="*/ 43625 h 41679"/>
                <a:gd name="connsiteX53" fmla="*/ 72384 w 180613"/>
                <a:gd name="connsiteY53" fmla="*/ 41124 h 41679"/>
                <a:gd name="connsiteX54" fmla="*/ 72384 w 180613"/>
                <a:gd name="connsiteY54" fmla="*/ 38484 h 41679"/>
                <a:gd name="connsiteX55" fmla="*/ 69744 w 180613"/>
                <a:gd name="connsiteY55" fmla="*/ 38484 h 41679"/>
                <a:gd name="connsiteX56" fmla="*/ 69744 w 180613"/>
                <a:gd name="connsiteY56" fmla="*/ 35984 h 41679"/>
                <a:gd name="connsiteX57" fmla="*/ 67105 w 180613"/>
                <a:gd name="connsiteY57" fmla="*/ 35984 h 41679"/>
                <a:gd name="connsiteX58" fmla="*/ 64604 w 180613"/>
                <a:gd name="connsiteY58" fmla="*/ 33483 h 41679"/>
                <a:gd name="connsiteX59" fmla="*/ 59324 w 180613"/>
                <a:gd name="connsiteY59" fmla="*/ 35984 h 41679"/>
                <a:gd name="connsiteX60" fmla="*/ 56824 w 180613"/>
                <a:gd name="connsiteY60" fmla="*/ 35984 h 41679"/>
                <a:gd name="connsiteX61" fmla="*/ 54184 w 180613"/>
                <a:gd name="connsiteY61" fmla="*/ 38484 h 41679"/>
                <a:gd name="connsiteX62" fmla="*/ 54184 w 180613"/>
                <a:gd name="connsiteY62" fmla="*/ 43625 h 41679"/>
                <a:gd name="connsiteX63" fmla="*/ 51683 w 180613"/>
                <a:gd name="connsiteY63" fmla="*/ 46265 h 41679"/>
                <a:gd name="connsiteX64" fmla="*/ 46542 w 180613"/>
                <a:gd name="connsiteY64" fmla="*/ 46265 h 41679"/>
                <a:gd name="connsiteX65" fmla="*/ 43903 w 180613"/>
                <a:gd name="connsiteY65" fmla="*/ 46265 h 41679"/>
                <a:gd name="connsiteX66" fmla="*/ 43903 w 180613"/>
                <a:gd name="connsiteY66" fmla="*/ 48765 h 41679"/>
                <a:gd name="connsiteX67" fmla="*/ 41402 w 180613"/>
                <a:gd name="connsiteY67" fmla="*/ 48765 h 41679"/>
                <a:gd name="connsiteX68" fmla="*/ 41402 w 180613"/>
                <a:gd name="connsiteY68" fmla="*/ 51405 h 41679"/>
                <a:gd name="connsiteX69" fmla="*/ 38762 w 180613"/>
                <a:gd name="connsiteY69" fmla="*/ 51405 h 41679"/>
                <a:gd name="connsiteX70" fmla="*/ 38762 w 180613"/>
                <a:gd name="connsiteY70" fmla="*/ 46265 h 41679"/>
                <a:gd name="connsiteX71" fmla="*/ 35984 w 180613"/>
                <a:gd name="connsiteY71" fmla="*/ 43625 h 41679"/>
                <a:gd name="connsiteX72" fmla="*/ 35984 w 180613"/>
                <a:gd name="connsiteY72" fmla="*/ 38484 h 41679"/>
                <a:gd name="connsiteX73" fmla="*/ 30843 w 180613"/>
                <a:gd name="connsiteY73" fmla="*/ 38484 h 41679"/>
                <a:gd name="connsiteX74" fmla="*/ 28342 w 180613"/>
                <a:gd name="connsiteY74" fmla="*/ 35984 h 41679"/>
                <a:gd name="connsiteX75" fmla="*/ 28342 w 180613"/>
                <a:gd name="connsiteY75" fmla="*/ 38484 h 41679"/>
                <a:gd name="connsiteX76" fmla="*/ 23063 w 180613"/>
                <a:gd name="connsiteY76" fmla="*/ 38484 h 41679"/>
                <a:gd name="connsiteX77" fmla="*/ 23063 w 180613"/>
                <a:gd name="connsiteY77" fmla="*/ 33483 h 41679"/>
                <a:gd name="connsiteX78" fmla="*/ 25703 w 180613"/>
                <a:gd name="connsiteY78" fmla="*/ 30843 h 41679"/>
                <a:gd name="connsiteX79" fmla="*/ 25703 w 180613"/>
                <a:gd name="connsiteY79" fmla="*/ 25702 h 41679"/>
                <a:gd name="connsiteX80" fmla="*/ 23063 w 180613"/>
                <a:gd name="connsiteY80" fmla="*/ 23063 h 41679"/>
                <a:gd name="connsiteX81" fmla="*/ 23063 w 180613"/>
                <a:gd name="connsiteY81" fmla="*/ 17922 h 41679"/>
                <a:gd name="connsiteX82" fmla="*/ 20562 w 180613"/>
                <a:gd name="connsiteY82" fmla="*/ 17922 h 41679"/>
                <a:gd name="connsiteX83" fmla="*/ 20562 w 180613"/>
                <a:gd name="connsiteY83" fmla="*/ 20562 h 41679"/>
                <a:gd name="connsiteX84" fmla="*/ 17922 w 180613"/>
                <a:gd name="connsiteY84" fmla="*/ 20562 h 41679"/>
                <a:gd name="connsiteX85" fmla="*/ 17922 w 180613"/>
                <a:gd name="connsiteY85" fmla="*/ 17922 h 41679"/>
                <a:gd name="connsiteX86" fmla="*/ 12782 w 180613"/>
                <a:gd name="connsiteY86" fmla="*/ 23063 h 41679"/>
                <a:gd name="connsiteX87" fmla="*/ 10281 w 180613"/>
                <a:gd name="connsiteY87" fmla="*/ 23063 h 41679"/>
                <a:gd name="connsiteX88" fmla="*/ 10281 w 180613"/>
                <a:gd name="connsiteY88" fmla="*/ 25702 h 41679"/>
                <a:gd name="connsiteX89" fmla="*/ 7641 w 180613"/>
                <a:gd name="connsiteY89" fmla="*/ 25702 h 41679"/>
                <a:gd name="connsiteX90" fmla="*/ 10281 w 180613"/>
                <a:gd name="connsiteY90" fmla="*/ 23063 h 41679"/>
                <a:gd name="connsiteX91" fmla="*/ 10281 w 180613"/>
                <a:gd name="connsiteY91" fmla="*/ 20562 h 41679"/>
                <a:gd name="connsiteX92" fmla="*/ 12782 w 180613"/>
                <a:gd name="connsiteY92" fmla="*/ 20562 h 41679"/>
                <a:gd name="connsiteX93" fmla="*/ 7641 w 180613"/>
                <a:gd name="connsiteY93" fmla="*/ 15421 h 41679"/>
                <a:gd name="connsiteX94" fmla="*/ 2501 w 180613"/>
                <a:gd name="connsiteY94" fmla="*/ 15421 h 41679"/>
                <a:gd name="connsiteX95" fmla="*/ 0 w 180613"/>
                <a:gd name="connsiteY95" fmla="*/ 12782 h 41679"/>
                <a:gd name="connsiteX96" fmla="*/ 0 w 180613"/>
                <a:gd name="connsiteY96" fmla="*/ 7780 h 41679"/>
                <a:gd name="connsiteX97" fmla="*/ 2501 w 180613"/>
                <a:gd name="connsiteY97" fmla="*/ 2640 h 41679"/>
                <a:gd name="connsiteX98" fmla="*/ 0 w 180613"/>
                <a:gd name="connsiteY98" fmla="*/ 2640 h 41679"/>
                <a:gd name="connsiteX99" fmla="*/ 0 w 180613"/>
                <a:gd name="connsiteY99" fmla="*/ 0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80613" h="41679">
                  <a:moveTo>
                    <a:pt x="183253" y="17922"/>
                  </a:moveTo>
                  <a:lnTo>
                    <a:pt x="180613" y="17922"/>
                  </a:lnTo>
                  <a:lnTo>
                    <a:pt x="175472" y="23063"/>
                  </a:lnTo>
                  <a:lnTo>
                    <a:pt x="170332" y="23063"/>
                  </a:lnTo>
                  <a:lnTo>
                    <a:pt x="167692" y="23063"/>
                  </a:lnTo>
                  <a:lnTo>
                    <a:pt x="167692" y="28203"/>
                  </a:lnTo>
                  <a:lnTo>
                    <a:pt x="165191" y="28203"/>
                  </a:lnTo>
                  <a:lnTo>
                    <a:pt x="162552" y="30843"/>
                  </a:lnTo>
                  <a:lnTo>
                    <a:pt x="162552" y="33483"/>
                  </a:lnTo>
                  <a:lnTo>
                    <a:pt x="160051" y="33483"/>
                  </a:lnTo>
                  <a:lnTo>
                    <a:pt x="160051" y="30843"/>
                  </a:lnTo>
                  <a:lnTo>
                    <a:pt x="157411" y="30843"/>
                  </a:lnTo>
                  <a:lnTo>
                    <a:pt x="157411" y="33483"/>
                  </a:lnTo>
                  <a:lnTo>
                    <a:pt x="154771" y="33483"/>
                  </a:lnTo>
                  <a:lnTo>
                    <a:pt x="149631" y="38484"/>
                  </a:lnTo>
                  <a:lnTo>
                    <a:pt x="147130" y="38484"/>
                  </a:lnTo>
                  <a:lnTo>
                    <a:pt x="147130" y="33483"/>
                  </a:lnTo>
                  <a:lnTo>
                    <a:pt x="149631" y="33483"/>
                  </a:lnTo>
                  <a:lnTo>
                    <a:pt x="149631" y="30843"/>
                  </a:lnTo>
                  <a:lnTo>
                    <a:pt x="147130" y="30843"/>
                  </a:lnTo>
                  <a:lnTo>
                    <a:pt x="147130" y="33483"/>
                  </a:lnTo>
                  <a:lnTo>
                    <a:pt x="144490" y="33483"/>
                  </a:lnTo>
                  <a:lnTo>
                    <a:pt x="144490" y="30843"/>
                  </a:lnTo>
                  <a:lnTo>
                    <a:pt x="139350" y="25702"/>
                  </a:lnTo>
                  <a:lnTo>
                    <a:pt x="139350" y="23063"/>
                  </a:lnTo>
                  <a:lnTo>
                    <a:pt x="134209" y="23063"/>
                  </a:lnTo>
                  <a:lnTo>
                    <a:pt x="134209" y="25702"/>
                  </a:lnTo>
                  <a:lnTo>
                    <a:pt x="131569" y="23063"/>
                  </a:lnTo>
                  <a:lnTo>
                    <a:pt x="129069" y="25702"/>
                  </a:lnTo>
                  <a:lnTo>
                    <a:pt x="129069" y="28203"/>
                  </a:lnTo>
                  <a:lnTo>
                    <a:pt x="126429" y="25702"/>
                  </a:lnTo>
                  <a:lnTo>
                    <a:pt x="121289" y="25702"/>
                  </a:lnTo>
                  <a:lnTo>
                    <a:pt x="126429" y="30843"/>
                  </a:lnTo>
                  <a:lnTo>
                    <a:pt x="123928" y="30843"/>
                  </a:lnTo>
                  <a:lnTo>
                    <a:pt x="118788" y="28203"/>
                  </a:lnTo>
                  <a:lnTo>
                    <a:pt x="116148" y="28203"/>
                  </a:lnTo>
                  <a:lnTo>
                    <a:pt x="116148" y="30843"/>
                  </a:lnTo>
                  <a:lnTo>
                    <a:pt x="113508" y="30843"/>
                  </a:lnTo>
                  <a:lnTo>
                    <a:pt x="113508" y="33483"/>
                  </a:lnTo>
                  <a:lnTo>
                    <a:pt x="108368" y="33483"/>
                  </a:lnTo>
                  <a:lnTo>
                    <a:pt x="108368" y="35984"/>
                  </a:lnTo>
                  <a:lnTo>
                    <a:pt x="108368" y="33483"/>
                  </a:lnTo>
                  <a:lnTo>
                    <a:pt x="103227" y="33483"/>
                  </a:lnTo>
                  <a:lnTo>
                    <a:pt x="103227" y="35984"/>
                  </a:lnTo>
                  <a:lnTo>
                    <a:pt x="100587" y="35984"/>
                  </a:lnTo>
                  <a:lnTo>
                    <a:pt x="100587" y="38484"/>
                  </a:lnTo>
                  <a:lnTo>
                    <a:pt x="95447" y="38484"/>
                  </a:lnTo>
                  <a:lnTo>
                    <a:pt x="90307" y="38484"/>
                  </a:lnTo>
                  <a:lnTo>
                    <a:pt x="85166" y="38484"/>
                  </a:lnTo>
                  <a:lnTo>
                    <a:pt x="82665" y="41124"/>
                  </a:lnTo>
                  <a:lnTo>
                    <a:pt x="77524" y="41124"/>
                  </a:lnTo>
                  <a:lnTo>
                    <a:pt x="77524" y="43625"/>
                  </a:lnTo>
                  <a:lnTo>
                    <a:pt x="74885" y="43625"/>
                  </a:lnTo>
                  <a:lnTo>
                    <a:pt x="72384" y="41124"/>
                  </a:lnTo>
                  <a:lnTo>
                    <a:pt x="72384" y="38484"/>
                  </a:lnTo>
                  <a:lnTo>
                    <a:pt x="69744" y="38484"/>
                  </a:lnTo>
                  <a:lnTo>
                    <a:pt x="69744" y="35984"/>
                  </a:lnTo>
                  <a:lnTo>
                    <a:pt x="67105" y="35984"/>
                  </a:lnTo>
                  <a:lnTo>
                    <a:pt x="64604" y="33483"/>
                  </a:lnTo>
                  <a:lnTo>
                    <a:pt x="59324" y="35984"/>
                  </a:lnTo>
                  <a:lnTo>
                    <a:pt x="56824" y="35984"/>
                  </a:lnTo>
                  <a:lnTo>
                    <a:pt x="54184" y="38484"/>
                  </a:lnTo>
                  <a:lnTo>
                    <a:pt x="54184" y="43625"/>
                  </a:lnTo>
                  <a:lnTo>
                    <a:pt x="51683" y="46265"/>
                  </a:lnTo>
                  <a:lnTo>
                    <a:pt x="46542" y="46265"/>
                  </a:lnTo>
                  <a:lnTo>
                    <a:pt x="43903" y="46265"/>
                  </a:lnTo>
                  <a:lnTo>
                    <a:pt x="43903" y="48765"/>
                  </a:lnTo>
                  <a:lnTo>
                    <a:pt x="41402" y="48765"/>
                  </a:lnTo>
                  <a:lnTo>
                    <a:pt x="41402" y="51405"/>
                  </a:lnTo>
                  <a:lnTo>
                    <a:pt x="38762" y="51405"/>
                  </a:lnTo>
                  <a:lnTo>
                    <a:pt x="38762" y="46265"/>
                  </a:lnTo>
                  <a:lnTo>
                    <a:pt x="35984" y="43625"/>
                  </a:lnTo>
                  <a:lnTo>
                    <a:pt x="35984" y="38484"/>
                  </a:lnTo>
                  <a:lnTo>
                    <a:pt x="30843" y="38484"/>
                  </a:lnTo>
                  <a:lnTo>
                    <a:pt x="28342" y="35984"/>
                  </a:lnTo>
                  <a:lnTo>
                    <a:pt x="28342" y="38484"/>
                  </a:lnTo>
                  <a:lnTo>
                    <a:pt x="23063" y="38484"/>
                  </a:lnTo>
                  <a:lnTo>
                    <a:pt x="23063" y="33483"/>
                  </a:lnTo>
                  <a:lnTo>
                    <a:pt x="25703" y="30843"/>
                  </a:lnTo>
                  <a:lnTo>
                    <a:pt x="25703" y="25702"/>
                  </a:lnTo>
                  <a:lnTo>
                    <a:pt x="23063" y="23063"/>
                  </a:lnTo>
                  <a:lnTo>
                    <a:pt x="23063" y="17922"/>
                  </a:lnTo>
                  <a:lnTo>
                    <a:pt x="20562" y="17922"/>
                  </a:lnTo>
                  <a:lnTo>
                    <a:pt x="20562" y="20562"/>
                  </a:lnTo>
                  <a:lnTo>
                    <a:pt x="17922" y="20562"/>
                  </a:lnTo>
                  <a:lnTo>
                    <a:pt x="17922" y="17922"/>
                  </a:lnTo>
                  <a:lnTo>
                    <a:pt x="12782" y="23063"/>
                  </a:lnTo>
                  <a:lnTo>
                    <a:pt x="10281" y="23063"/>
                  </a:lnTo>
                  <a:lnTo>
                    <a:pt x="10281" y="25702"/>
                  </a:lnTo>
                  <a:lnTo>
                    <a:pt x="7641" y="25702"/>
                  </a:lnTo>
                  <a:lnTo>
                    <a:pt x="10281" y="23063"/>
                  </a:lnTo>
                  <a:lnTo>
                    <a:pt x="10281" y="20562"/>
                  </a:lnTo>
                  <a:lnTo>
                    <a:pt x="12782" y="20562"/>
                  </a:lnTo>
                  <a:lnTo>
                    <a:pt x="7641" y="15421"/>
                  </a:lnTo>
                  <a:lnTo>
                    <a:pt x="2501" y="15421"/>
                  </a:lnTo>
                  <a:lnTo>
                    <a:pt x="0" y="12782"/>
                  </a:lnTo>
                  <a:lnTo>
                    <a:pt x="0" y="7780"/>
                  </a:lnTo>
                  <a:lnTo>
                    <a:pt x="2501" y="2640"/>
                  </a:lnTo>
                  <a:lnTo>
                    <a:pt x="0" y="264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4E4DC3D2-C3AC-42D5-8269-DE393C03016D}"/>
                </a:ext>
              </a:extLst>
            </p:cNvPr>
            <p:cNvSpPr/>
            <p:nvPr/>
          </p:nvSpPr>
          <p:spPr>
            <a:xfrm>
              <a:off x="8446248" y="4029210"/>
              <a:ext cx="69467" cy="138933"/>
            </a:xfrm>
            <a:custGeom>
              <a:avLst/>
              <a:gdLst>
                <a:gd name="connsiteX0" fmla="*/ 64604 w 69466"/>
                <a:gd name="connsiteY0" fmla="*/ 30843 h 138933"/>
                <a:gd name="connsiteX1" fmla="*/ 61964 w 69466"/>
                <a:gd name="connsiteY1" fmla="*/ 30843 h 138933"/>
                <a:gd name="connsiteX2" fmla="*/ 64604 w 69466"/>
                <a:gd name="connsiteY2" fmla="*/ 28342 h 138933"/>
                <a:gd name="connsiteX3" fmla="*/ 64604 w 69466"/>
                <a:gd name="connsiteY3" fmla="*/ 23202 h 138933"/>
                <a:gd name="connsiteX4" fmla="*/ 67105 w 69466"/>
                <a:gd name="connsiteY4" fmla="*/ 20562 h 138933"/>
                <a:gd name="connsiteX5" fmla="*/ 64604 w 69466"/>
                <a:gd name="connsiteY5" fmla="*/ 20562 h 138933"/>
                <a:gd name="connsiteX6" fmla="*/ 64604 w 69466"/>
                <a:gd name="connsiteY6" fmla="*/ 15422 h 138933"/>
                <a:gd name="connsiteX7" fmla="*/ 69744 w 69466"/>
                <a:gd name="connsiteY7" fmla="*/ 15422 h 138933"/>
                <a:gd name="connsiteX8" fmla="*/ 72245 w 69466"/>
                <a:gd name="connsiteY8" fmla="*/ 12921 h 138933"/>
                <a:gd name="connsiteX9" fmla="*/ 72245 w 69466"/>
                <a:gd name="connsiteY9" fmla="*/ 10281 h 138933"/>
                <a:gd name="connsiteX10" fmla="*/ 69744 w 69466"/>
                <a:gd name="connsiteY10" fmla="*/ 10281 h 138933"/>
                <a:gd name="connsiteX11" fmla="*/ 69744 w 69466"/>
                <a:gd name="connsiteY11" fmla="*/ 7780 h 138933"/>
                <a:gd name="connsiteX12" fmla="*/ 67105 w 69466"/>
                <a:gd name="connsiteY12" fmla="*/ 5140 h 138933"/>
                <a:gd name="connsiteX13" fmla="*/ 67105 w 69466"/>
                <a:gd name="connsiteY13" fmla="*/ 2640 h 138933"/>
                <a:gd name="connsiteX14" fmla="*/ 64604 w 69466"/>
                <a:gd name="connsiteY14" fmla="*/ 2640 h 138933"/>
                <a:gd name="connsiteX15" fmla="*/ 54184 w 69466"/>
                <a:gd name="connsiteY15" fmla="*/ 2640 h 138933"/>
                <a:gd name="connsiteX16" fmla="*/ 54184 w 69466"/>
                <a:gd name="connsiteY16" fmla="*/ 0 h 138933"/>
                <a:gd name="connsiteX17" fmla="*/ 51683 w 69466"/>
                <a:gd name="connsiteY17" fmla="*/ 2640 h 138933"/>
                <a:gd name="connsiteX18" fmla="*/ 49043 w 69466"/>
                <a:gd name="connsiteY18" fmla="*/ 0 h 138933"/>
                <a:gd name="connsiteX19" fmla="*/ 43903 w 69466"/>
                <a:gd name="connsiteY19" fmla="*/ 0 h 138933"/>
                <a:gd name="connsiteX20" fmla="*/ 41263 w 69466"/>
                <a:gd name="connsiteY20" fmla="*/ 0 h 138933"/>
                <a:gd name="connsiteX21" fmla="*/ 41263 w 69466"/>
                <a:gd name="connsiteY21" fmla="*/ 2640 h 138933"/>
                <a:gd name="connsiteX22" fmla="*/ 38762 w 69466"/>
                <a:gd name="connsiteY22" fmla="*/ 0 h 138933"/>
                <a:gd name="connsiteX23" fmla="*/ 36123 w 69466"/>
                <a:gd name="connsiteY23" fmla="*/ 2640 h 138933"/>
                <a:gd name="connsiteX24" fmla="*/ 36123 w 69466"/>
                <a:gd name="connsiteY24" fmla="*/ 0 h 138933"/>
                <a:gd name="connsiteX25" fmla="*/ 36123 w 69466"/>
                <a:gd name="connsiteY25" fmla="*/ 5140 h 138933"/>
                <a:gd name="connsiteX26" fmla="*/ 36123 w 69466"/>
                <a:gd name="connsiteY26" fmla="*/ 7780 h 138933"/>
                <a:gd name="connsiteX27" fmla="*/ 30982 w 69466"/>
                <a:gd name="connsiteY27" fmla="*/ 7780 h 138933"/>
                <a:gd name="connsiteX28" fmla="*/ 28481 w 69466"/>
                <a:gd name="connsiteY28" fmla="*/ 7780 h 138933"/>
                <a:gd name="connsiteX29" fmla="*/ 28481 w 69466"/>
                <a:gd name="connsiteY29" fmla="*/ 12921 h 138933"/>
                <a:gd name="connsiteX30" fmla="*/ 28481 w 69466"/>
                <a:gd name="connsiteY30" fmla="*/ 18061 h 138933"/>
                <a:gd name="connsiteX31" fmla="*/ 28481 w 69466"/>
                <a:gd name="connsiteY31" fmla="*/ 20562 h 138933"/>
                <a:gd name="connsiteX32" fmla="*/ 23202 w 69466"/>
                <a:gd name="connsiteY32" fmla="*/ 20562 h 138933"/>
                <a:gd name="connsiteX33" fmla="*/ 20701 w 69466"/>
                <a:gd name="connsiteY33" fmla="*/ 20562 h 138933"/>
                <a:gd name="connsiteX34" fmla="*/ 20701 w 69466"/>
                <a:gd name="connsiteY34" fmla="*/ 25702 h 138933"/>
                <a:gd name="connsiteX35" fmla="*/ 20701 w 69466"/>
                <a:gd name="connsiteY35" fmla="*/ 23202 h 138933"/>
                <a:gd name="connsiteX36" fmla="*/ 18061 w 69466"/>
                <a:gd name="connsiteY36" fmla="*/ 23202 h 138933"/>
                <a:gd name="connsiteX37" fmla="*/ 18061 w 69466"/>
                <a:gd name="connsiteY37" fmla="*/ 28342 h 138933"/>
                <a:gd name="connsiteX38" fmla="*/ 18061 w 69466"/>
                <a:gd name="connsiteY38" fmla="*/ 23202 h 138933"/>
                <a:gd name="connsiteX39" fmla="*/ 15560 w 69466"/>
                <a:gd name="connsiteY39" fmla="*/ 20562 h 138933"/>
                <a:gd name="connsiteX40" fmla="*/ 15560 w 69466"/>
                <a:gd name="connsiteY40" fmla="*/ 23202 h 138933"/>
                <a:gd name="connsiteX41" fmla="*/ 10420 w 69466"/>
                <a:gd name="connsiteY41" fmla="*/ 23202 h 138933"/>
                <a:gd name="connsiteX42" fmla="*/ 7780 w 69466"/>
                <a:gd name="connsiteY42" fmla="*/ 25702 h 138933"/>
                <a:gd name="connsiteX43" fmla="*/ 5140 w 69466"/>
                <a:gd name="connsiteY43" fmla="*/ 23202 h 138933"/>
                <a:gd name="connsiteX44" fmla="*/ 5140 w 69466"/>
                <a:gd name="connsiteY44" fmla="*/ 25702 h 138933"/>
                <a:gd name="connsiteX45" fmla="*/ 2640 w 69466"/>
                <a:gd name="connsiteY45" fmla="*/ 25702 h 138933"/>
                <a:gd name="connsiteX46" fmla="*/ 2640 w 69466"/>
                <a:gd name="connsiteY46" fmla="*/ 28342 h 138933"/>
                <a:gd name="connsiteX47" fmla="*/ 0 w 69466"/>
                <a:gd name="connsiteY47" fmla="*/ 30843 h 138933"/>
                <a:gd name="connsiteX48" fmla="*/ 2640 w 69466"/>
                <a:gd name="connsiteY48" fmla="*/ 33483 h 138933"/>
                <a:gd name="connsiteX49" fmla="*/ 2640 w 69466"/>
                <a:gd name="connsiteY49" fmla="*/ 35984 h 138933"/>
                <a:gd name="connsiteX50" fmla="*/ 5140 w 69466"/>
                <a:gd name="connsiteY50" fmla="*/ 35984 h 138933"/>
                <a:gd name="connsiteX51" fmla="*/ 5140 w 69466"/>
                <a:gd name="connsiteY51" fmla="*/ 38623 h 138933"/>
                <a:gd name="connsiteX52" fmla="*/ 2640 w 69466"/>
                <a:gd name="connsiteY52" fmla="*/ 41124 h 138933"/>
                <a:gd name="connsiteX53" fmla="*/ 2640 w 69466"/>
                <a:gd name="connsiteY53" fmla="*/ 43625 h 138933"/>
                <a:gd name="connsiteX54" fmla="*/ 5140 w 69466"/>
                <a:gd name="connsiteY54" fmla="*/ 43625 h 138933"/>
                <a:gd name="connsiteX55" fmla="*/ 5140 w 69466"/>
                <a:gd name="connsiteY55" fmla="*/ 46265 h 138933"/>
                <a:gd name="connsiteX56" fmla="*/ 7780 w 69466"/>
                <a:gd name="connsiteY56" fmla="*/ 46265 h 138933"/>
                <a:gd name="connsiteX57" fmla="*/ 7780 w 69466"/>
                <a:gd name="connsiteY57" fmla="*/ 48765 h 138933"/>
                <a:gd name="connsiteX58" fmla="*/ 10420 w 69466"/>
                <a:gd name="connsiteY58" fmla="*/ 48765 h 138933"/>
                <a:gd name="connsiteX59" fmla="*/ 10420 w 69466"/>
                <a:gd name="connsiteY59" fmla="*/ 53906 h 138933"/>
                <a:gd name="connsiteX60" fmla="*/ 10420 w 69466"/>
                <a:gd name="connsiteY60" fmla="*/ 59047 h 138933"/>
                <a:gd name="connsiteX61" fmla="*/ 10420 w 69466"/>
                <a:gd name="connsiteY61" fmla="*/ 64326 h 138933"/>
                <a:gd name="connsiteX62" fmla="*/ 7780 w 69466"/>
                <a:gd name="connsiteY62" fmla="*/ 64326 h 138933"/>
                <a:gd name="connsiteX63" fmla="*/ 7780 w 69466"/>
                <a:gd name="connsiteY63" fmla="*/ 69327 h 138933"/>
                <a:gd name="connsiteX64" fmla="*/ 7780 w 69466"/>
                <a:gd name="connsiteY64" fmla="*/ 71967 h 138933"/>
                <a:gd name="connsiteX65" fmla="*/ 10420 w 69466"/>
                <a:gd name="connsiteY65" fmla="*/ 71967 h 138933"/>
                <a:gd name="connsiteX66" fmla="*/ 10420 w 69466"/>
                <a:gd name="connsiteY66" fmla="*/ 77108 h 138933"/>
                <a:gd name="connsiteX67" fmla="*/ 12921 w 69466"/>
                <a:gd name="connsiteY67" fmla="*/ 79609 h 138933"/>
                <a:gd name="connsiteX68" fmla="*/ 12921 w 69466"/>
                <a:gd name="connsiteY68" fmla="*/ 82248 h 138933"/>
                <a:gd name="connsiteX69" fmla="*/ 15560 w 69466"/>
                <a:gd name="connsiteY69" fmla="*/ 84749 h 138933"/>
                <a:gd name="connsiteX70" fmla="*/ 15560 w 69466"/>
                <a:gd name="connsiteY70" fmla="*/ 89890 h 138933"/>
                <a:gd name="connsiteX71" fmla="*/ 18061 w 69466"/>
                <a:gd name="connsiteY71" fmla="*/ 92529 h 138933"/>
                <a:gd name="connsiteX72" fmla="*/ 15560 w 69466"/>
                <a:gd name="connsiteY72" fmla="*/ 92529 h 138933"/>
                <a:gd name="connsiteX73" fmla="*/ 15560 w 69466"/>
                <a:gd name="connsiteY73" fmla="*/ 95030 h 138933"/>
                <a:gd name="connsiteX74" fmla="*/ 12921 w 69466"/>
                <a:gd name="connsiteY74" fmla="*/ 95030 h 138933"/>
                <a:gd name="connsiteX75" fmla="*/ 12921 w 69466"/>
                <a:gd name="connsiteY75" fmla="*/ 97670 h 138933"/>
                <a:gd name="connsiteX76" fmla="*/ 10420 w 69466"/>
                <a:gd name="connsiteY76" fmla="*/ 97670 h 138933"/>
                <a:gd name="connsiteX77" fmla="*/ 15560 w 69466"/>
                <a:gd name="connsiteY77" fmla="*/ 107951 h 138933"/>
                <a:gd name="connsiteX78" fmla="*/ 12921 w 69466"/>
                <a:gd name="connsiteY78" fmla="*/ 107951 h 138933"/>
                <a:gd name="connsiteX79" fmla="*/ 12921 w 69466"/>
                <a:gd name="connsiteY79" fmla="*/ 105311 h 138933"/>
                <a:gd name="connsiteX80" fmla="*/ 10420 w 69466"/>
                <a:gd name="connsiteY80" fmla="*/ 105311 h 138933"/>
                <a:gd name="connsiteX81" fmla="*/ 10420 w 69466"/>
                <a:gd name="connsiteY81" fmla="*/ 110452 h 138933"/>
                <a:gd name="connsiteX82" fmla="*/ 10420 w 69466"/>
                <a:gd name="connsiteY82" fmla="*/ 112952 h 138933"/>
                <a:gd name="connsiteX83" fmla="*/ 7780 w 69466"/>
                <a:gd name="connsiteY83" fmla="*/ 115592 h 138933"/>
                <a:gd name="connsiteX84" fmla="*/ 10420 w 69466"/>
                <a:gd name="connsiteY84" fmla="*/ 118093 h 138933"/>
                <a:gd name="connsiteX85" fmla="*/ 10420 w 69466"/>
                <a:gd name="connsiteY85" fmla="*/ 120733 h 138933"/>
                <a:gd name="connsiteX86" fmla="*/ 12921 w 69466"/>
                <a:gd name="connsiteY86" fmla="*/ 120733 h 138933"/>
                <a:gd name="connsiteX87" fmla="*/ 10420 w 69466"/>
                <a:gd name="connsiteY87" fmla="*/ 120733 h 138933"/>
                <a:gd name="connsiteX88" fmla="*/ 12921 w 69466"/>
                <a:gd name="connsiteY88" fmla="*/ 123234 h 138933"/>
                <a:gd name="connsiteX89" fmla="*/ 10420 w 69466"/>
                <a:gd name="connsiteY89" fmla="*/ 125873 h 138933"/>
                <a:gd name="connsiteX90" fmla="*/ 10420 w 69466"/>
                <a:gd name="connsiteY90" fmla="*/ 128374 h 138933"/>
                <a:gd name="connsiteX91" fmla="*/ 5140 w 69466"/>
                <a:gd name="connsiteY91" fmla="*/ 128374 h 138933"/>
                <a:gd name="connsiteX92" fmla="*/ 7780 w 69466"/>
                <a:gd name="connsiteY92" fmla="*/ 128374 h 138933"/>
                <a:gd name="connsiteX93" fmla="*/ 7780 w 69466"/>
                <a:gd name="connsiteY93" fmla="*/ 131014 h 138933"/>
                <a:gd name="connsiteX94" fmla="*/ 10420 w 69466"/>
                <a:gd name="connsiteY94" fmla="*/ 133515 h 138933"/>
                <a:gd name="connsiteX95" fmla="*/ 7780 w 69466"/>
                <a:gd name="connsiteY95" fmla="*/ 133515 h 138933"/>
                <a:gd name="connsiteX96" fmla="*/ 10420 w 69466"/>
                <a:gd name="connsiteY96" fmla="*/ 136154 h 138933"/>
                <a:gd name="connsiteX97" fmla="*/ 10420 w 69466"/>
                <a:gd name="connsiteY97" fmla="*/ 141295 h 138933"/>
                <a:gd name="connsiteX98" fmla="*/ 10420 w 69466"/>
                <a:gd name="connsiteY98" fmla="*/ 143796 h 138933"/>
                <a:gd name="connsiteX99" fmla="*/ 7780 w 69466"/>
                <a:gd name="connsiteY99" fmla="*/ 143796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138933">
                  <a:moveTo>
                    <a:pt x="64604" y="30843"/>
                  </a:moveTo>
                  <a:lnTo>
                    <a:pt x="61964" y="30843"/>
                  </a:lnTo>
                  <a:lnTo>
                    <a:pt x="64604" y="28342"/>
                  </a:lnTo>
                  <a:lnTo>
                    <a:pt x="64604" y="23202"/>
                  </a:lnTo>
                  <a:lnTo>
                    <a:pt x="67105" y="20562"/>
                  </a:lnTo>
                  <a:lnTo>
                    <a:pt x="64604" y="20562"/>
                  </a:lnTo>
                  <a:lnTo>
                    <a:pt x="64604" y="15422"/>
                  </a:lnTo>
                  <a:lnTo>
                    <a:pt x="69744" y="15422"/>
                  </a:lnTo>
                  <a:lnTo>
                    <a:pt x="72245" y="12921"/>
                  </a:lnTo>
                  <a:lnTo>
                    <a:pt x="72245" y="10281"/>
                  </a:lnTo>
                  <a:lnTo>
                    <a:pt x="69744" y="10281"/>
                  </a:lnTo>
                  <a:lnTo>
                    <a:pt x="69744" y="7780"/>
                  </a:lnTo>
                  <a:lnTo>
                    <a:pt x="67105" y="5140"/>
                  </a:lnTo>
                  <a:lnTo>
                    <a:pt x="67105" y="2640"/>
                  </a:lnTo>
                  <a:lnTo>
                    <a:pt x="64604" y="2640"/>
                  </a:lnTo>
                  <a:lnTo>
                    <a:pt x="54184" y="2640"/>
                  </a:lnTo>
                  <a:lnTo>
                    <a:pt x="54184" y="0"/>
                  </a:lnTo>
                  <a:lnTo>
                    <a:pt x="51683" y="2640"/>
                  </a:lnTo>
                  <a:lnTo>
                    <a:pt x="49043" y="0"/>
                  </a:lnTo>
                  <a:lnTo>
                    <a:pt x="43903" y="0"/>
                  </a:lnTo>
                  <a:lnTo>
                    <a:pt x="41263" y="0"/>
                  </a:lnTo>
                  <a:lnTo>
                    <a:pt x="41263" y="2640"/>
                  </a:lnTo>
                  <a:lnTo>
                    <a:pt x="38762" y="0"/>
                  </a:lnTo>
                  <a:lnTo>
                    <a:pt x="36123" y="2640"/>
                  </a:lnTo>
                  <a:lnTo>
                    <a:pt x="36123" y="0"/>
                  </a:lnTo>
                  <a:lnTo>
                    <a:pt x="36123" y="5140"/>
                  </a:lnTo>
                  <a:lnTo>
                    <a:pt x="36123" y="7780"/>
                  </a:lnTo>
                  <a:lnTo>
                    <a:pt x="30982" y="7780"/>
                  </a:lnTo>
                  <a:lnTo>
                    <a:pt x="28481" y="7780"/>
                  </a:lnTo>
                  <a:lnTo>
                    <a:pt x="28481" y="12921"/>
                  </a:lnTo>
                  <a:lnTo>
                    <a:pt x="28481" y="18061"/>
                  </a:lnTo>
                  <a:lnTo>
                    <a:pt x="28481" y="20562"/>
                  </a:lnTo>
                  <a:lnTo>
                    <a:pt x="23202" y="20562"/>
                  </a:lnTo>
                  <a:lnTo>
                    <a:pt x="20701" y="20562"/>
                  </a:lnTo>
                  <a:lnTo>
                    <a:pt x="20701" y="25702"/>
                  </a:lnTo>
                  <a:lnTo>
                    <a:pt x="20701" y="23202"/>
                  </a:lnTo>
                  <a:lnTo>
                    <a:pt x="18061" y="23202"/>
                  </a:lnTo>
                  <a:lnTo>
                    <a:pt x="18061" y="28342"/>
                  </a:lnTo>
                  <a:lnTo>
                    <a:pt x="18061" y="23202"/>
                  </a:lnTo>
                  <a:lnTo>
                    <a:pt x="15560" y="20562"/>
                  </a:lnTo>
                  <a:lnTo>
                    <a:pt x="15560" y="23202"/>
                  </a:lnTo>
                  <a:lnTo>
                    <a:pt x="10420" y="23202"/>
                  </a:lnTo>
                  <a:lnTo>
                    <a:pt x="7780" y="25702"/>
                  </a:lnTo>
                  <a:lnTo>
                    <a:pt x="5140" y="23202"/>
                  </a:lnTo>
                  <a:lnTo>
                    <a:pt x="5140" y="25702"/>
                  </a:lnTo>
                  <a:lnTo>
                    <a:pt x="2640" y="25702"/>
                  </a:lnTo>
                  <a:lnTo>
                    <a:pt x="2640" y="28342"/>
                  </a:lnTo>
                  <a:lnTo>
                    <a:pt x="0" y="30843"/>
                  </a:lnTo>
                  <a:lnTo>
                    <a:pt x="2640" y="33483"/>
                  </a:lnTo>
                  <a:lnTo>
                    <a:pt x="2640" y="35984"/>
                  </a:lnTo>
                  <a:lnTo>
                    <a:pt x="5140" y="35984"/>
                  </a:lnTo>
                  <a:lnTo>
                    <a:pt x="5140" y="38623"/>
                  </a:lnTo>
                  <a:lnTo>
                    <a:pt x="2640" y="41124"/>
                  </a:lnTo>
                  <a:lnTo>
                    <a:pt x="2640" y="43625"/>
                  </a:lnTo>
                  <a:lnTo>
                    <a:pt x="5140" y="43625"/>
                  </a:lnTo>
                  <a:lnTo>
                    <a:pt x="5140" y="46265"/>
                  </a:lnTo>
                  <a:lnTo>
                    <a:pt x="7780" y="46265"/>
                  </a:lnTo>
                  <a:lnTo>
                    <a:pt x="7780" y="48765"/>
                  </a:lnTo>
                  <a:lnTo>
                    <a:pt x="10420" y="48765"/>
                  </a:lnTo>
                  <a:lnTo>
                    <a:pt x="10420" y="53906"/>
                  </a:lnTo>
                  <a:lnTo>
                    <a:pt x="10420" y="59047"/>
                  </a:lnTo>
                  <a:lnTo>
                    <a:pt x="10420" y="64326"/>
                  </a:lnTo>
                  <a:lnTo>
                    <a:pt x="7780" y="64326"/>
                  </a:lnTo>
                  <a:lnTo>
                    <a:pt x="7780" y="69327"/>
                  </a:lnTo>
                  <a:lnTo>
                    <a:pt x="7780" y="71967"/>
                  </a:lnTo>
                  <a:lnTo>
                    <a:pt x="10420" y="71967"/>
                  </a:lnTo>
                  <a:lnTo>
                    <a:pt x="10420" y="77108"/>
                  </a:lnTo>
                  <a:lnTo>
                    <a:pt x="12921" y="79609"/>
                  </a:lnTo>
                  <a:lnTo>
                    <a:pt x="12921" y="82248"/>
                  </a:lnTo>
                  <a:lnTo>
                    <a:pt x="15560" y="84749"/>
                  </a:lnTo>
                  <a:lnTo>
                    <a:pt x="15560" y="89890"/>
                  </a:lnTo>
                  <a:lnTo>
                    <a:pt x="18061" y="92529"/>
                  </a:lnTo>
                  <a:lnTo>
                    <a:pt x="15560" y="92529"/>
                  </a:lnTo>
                  <a:lnTo>
                    <a:pt x="15560" y="95030"/>
                  </a:lnTo>
                  <a:lnTo>
                    <a:pt x="12921" y="95030"/>
                  </a:lnTo>
                  <a:lnTo>
                    <a:pt x="12921" y="97670"/>
                  </a:lnTo>
                  <a:lnTo>
                    <a:pt x="10420" y="97670"/>
                  </a:lnTo>
                  <a:lnTo>
                    <a:pt x="15560" y="107951"/>
                  </a:lnTo>
                  <a:lnTo>
                    <a:pt x="12921" y="107951"/>
                  </a:lnTo>
                  <a:lnTo>
                    <a:pt x="12921" y="105311"/>
                  </a:lnTo>
                  <a:lnTo>
                    <a:pt x="10420" y="105311"/>
                  </a:lnTo>
                  <a:lnTo>
                    <a:pt x="10420" y="110452"/>
                  </a:lnTo>
                  <a:lnTo>
                    <a:pt x="10420" y="112952"/>
                  </a:lnTo>
                  <a:lnTo>
                    <a:pt x="7780" y="115592"/>
                  </a:lnTo>
                  <a:lnTo>
                    <a:pt x="10420" y="118093"/>
                  </a:lnTo>
                  <a:lnTo>
                    <a:pt x="10420" y="120733"/>
                  </a:lnTo>
                  <a:lnTo>
                    <a:pt x="12921" y="120733"/>
                  </a:lnTo>
                  <a:lnTo>
                    <a:pt x="10420" y="120733"/>
                  </a:lnTo>
                  <a:lnTo>
                    <a:pt x="12921" y="123234"/>
                  </a:lnTo>
                  <a:lnTo>
                    <a:pt x="10420" y="125873"/>
                  </a:lnTo>
                  <a:lnTo>
                    <a:pt x="10420" y="128374"/>
                  </a:lnTo>
                  <a:lnTo>
                    <a:pt x="5140" y="128374"/>
                  </a:lnTo>
                  <a:lnTo>
                    <a:pt x="7780" y="128374"/>
                  </a:lnTo>
                  <a:lnTo>
                    <a:pt x="7780" y="131014"/>
                  </a:lnTo>
                  <a:lnTo>
                    <a:pt x="10420" y="133515"/>
                  </a:lnTo>
                  <a:lnTo>
                    <a:pt x="7780" y="133515"/>
                  </a:lnTo>
                  <a:lnTo>
                    <a:pt x="10420" y="136154"/>
                  </a:lnTo>
                  <a:lnTo>
                    <a:pt x="10420" y="141295"/>
                  </a:lnTo>
                  <a:lnTo>
                    <a:pt x="10420" y="143796"/>
                  </a:lnTo>
                  <a:lnTo>
                    <a:pt x="7780" y="14379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08918581-3664-435B-BE7A-DAD352C66C85}"/>
                </a:ext>
              </a:extLst>
            </p:cNvPr>
            <p:cNvSpPr/>
            <p:nvPr/>
          </p:nvSpPr>
          <p:spPr>
            <a:xfrm>
              <a:off x="8317180" y="4106318"/>
              <a:ext cx="125040" cy="55573"/>
            </a:xfrm>
            <a:custGeom>
              <a:avLst/>
              <a:gdLst>
                <a:gd name="connsiteX0" fmla="*/ 136849 w 125039"/>
                <a:gd name="connsiteY0" fmla="*/ 66688 h 55573"/>
                <a:gd name="connsiteX1" fmla="*/ 136849 w 125039"/>
                <a:gd name="connsiteY1" fmla="*/ 69328 h 55573"/>
                <a:gd name="connsiteX2" fmla="*/ 134209 w 125039"/>
                <a:gd name="connsiteY2" fmla="*/ 69328 h 55573"/>
                <a:gd name="connsiteX3" fmla="*/ 129069 w 125039"/>
                <a:gd name="connsiteY3" fmla="*/ 64187 h 55573"/>
                <a:gd name="connsiteX4" fmla="*/ 126568 w 125039"/>
                <a:gd name="connsiteY4" fmla="*/ 64187 h 55573"/>
                <a:gd name="connsiteX5" fmla="*/ 123928 w 125039"/>
                <a:gd name="connsiteY5" fmla="*/ 61547 h 55573"/>
                <a:gd name="connsiteX6" fmla="*/ 121289 w 125039"/>
                <a:gd name="connsiteY6" fmla="*/ 61547 h 55573"/>
                <a:gd name="connsiteX7" fmla="*/ 123928 w 125039"/>
                <a:gd name="connsiteY7" fmla="*/ 59047 h 55573"/>
                <a:gd name="connsiteX8" fmla="*/ 121289 w 125039"/>
                <a:gd name="connsiteY8" fmla="*/ 59047 h 55573"/>
                <a:gd name="connsiteX9" fmla="*/ 116148 w 125039"/>
                <a:gd name="connsiteY9" fmla="*/ 56407 h 55573"/>
                <a:gd name="connsiteX10" fmla="*/ 113647 w 125039"/>
                <a:gd name="connsiteY10" fmla="*/ 59047 h 55573"/>
                <a:gd name="connsiteX11" fmla="*/ 113647 w 125039"/>
                <a:gd name="connsiteY11" fmla="*/ 64187 h 55573"/>
                <a:gd name="connsiteX12" fmla="*/ 113647 w 125039"/>
                <a:gd name="connsiteY12" fmla="*/ 69328 h 55573"/>
                <a:gd name="connsiteX13" fmla="*/ 108507 w 125039"/>
                <a:gd name="connsiteY13" fmla="*/ 69328 h 55573"/>
                <a:gd name="connsiteX14" fmla="*/ 108507 w 125039"/>
                <a:gd name="connsiteY14" fmla="*/ 64187 h 55573"/>
                <a:gd name="connsiteX15" fmla="*/ 108507 w 125039"/>
                <a:gd name="connsiteY15" fmla="*/ 66688 h 55573"/>
                <a:gd name="connsiteX16" fmla="*/ 108507 w 125039"/>
                <a:gd name="connsiteY16" fmla="*/ 64187 h 55573"/>
                <a:gd name="connsiteX17" fmla="*/ 111007 w 125039"/>
                <a:gd name="connsiteY17" fmla="*/ 64187 h 55573"/>
                <a:gd name="connsiteX18" fmla="*/ 111007 w 125039"/>
                <a:gd name="connsiteY18" fmla="*/ 61547 h 55573"/>
                <a:gd name="connsiteX19" fmla="*/ 105867 w 125039"/>
                <a:gd name="connsiteY19" fmla="*/ 61547 h 55573"/>
                <a:gd name="connsiteX20" fmla="*/ 103366 w 125039"/>
                <a:gd name="connsiteY20" fmla="*/ 61547 h 55573"/>
                <a:gd name="connsiteX21" fmla="*/ 100727 w 125039"/>
                <a:gd name="connsiteY21" fmla="*/ 59047 h 55573"/>
                <a:gd name="connsiteX22" fmla="*/ 100727 w 125039"/>
                <a:gd name="connsiteY22" fmla="*/ 61547 h 55573"/>
                <a:gd name="connsiteX23" fmla="*/ 98226 w 125039"/>
                <a:gd name="connsiteY23" fmla="*/ 59047 h 55573"/>
                <a:gd name="connsiteX24" fmla="*/ 95586 w 125039"/>
                <a:gd name="connsiteY24" fmla="*/ 59047 h 55573"/>
                <a:gd name="connsiteX25" fmla="*/ 95586 w 125039"/>
                <a:gd name="connsiteY25" fmla="*/ 53906 h 55573"/>
                <a:gd name="connsiteX26" fmla="*/ 93085 w 125039"/>
                <a:gd name="connsiteY26" fmla="*/ 51266 h 55573"/>
                <a:gd name="connsiteX27" fmla="*/ 90445 w 125039"/>
                <a:gd name="connsiteY27" fmla="*/ 51266 h 55573"/>
                <a:gd name="connsiteX28" fmla="*/ 90445 w 125039"/>
                <a:gd name="connsiteY28" fmla="*/ 46126 h 55573"/>
                <a:gd name="connsiteX29" fmla="*/ 95586 w 125039"/>
                <a:gd name="connsiteY29" fmla="*/ 40985 h 55573"/>
                <a:gd name="connsiteX30" fmla="*/ 98226 w 125039"/>
                <a:gd name="connsiteY30" fmla="*/ 40985 h 55573"/>
                <a:gd name="connsiteX31" fmla="*/ 98226 w 125039"/>
                <a:gd name="connsiteY31" fmla="*/ 38485 h 55573"/>
                <a:gd name="connsiteX32" fmla="*/ 100727 w 125039"/>
                <a:gd name="connsiteY32" fmla="*/ 38485 h 55573"/>
                <a:gd name="connsiteX33" fmla="*/ 100727 w 125039"/>
                <a:gd name="connsiteY33" fmla="*/ 33344 h 55573"/>
                <a:gd name="connsiteX34" fmla="*/ 95586 w 125039"/>
                <a:gd name="connsiteY34" fmla="*/ 28203 h 55573"/>
                <a:gd name="connsiteX35" fmla="*/ 95586 w 125039"/>
                <a:gd name="connsiteY35" fmla="*/ 25703 h 55573"/>
                <a:gd name="connsiteX36" fmla="*/ 93085 w 125039"/>
                <a:gd name="connsiteY36" fmla="*/ 23063 h 55573"/>
                <a:gd name="connsiteX37" fmla="*/ 93085 w 125039"/>
                <a:gd name="connsiteY37" fmla="*/ 20562 h 55573"/>
                <a:gd name="connsiteX38" fmla="*/ 87806 w 125039"/>
                <a:gd name="connsiteY38" fmla="*/ 20562 h 55573"/>
                <a:gd name="connsiteX39" fmla="*/ 87806 w 125039"/>
                <a:gd name="connsiteY39" fmla="*/ 23063 h 55573"/>
                <a:gd name="connsiteX40" fmla="*/ 85305 w 125039"/>
                <a:gd name="connsiteY40" fmla="*/ 23063 h 55573"/>
                <a:gd name="connsiteX41" fmla="*/ 85305 w 125039"/>
                <a:gd name="connsiteY41" fmla="*/ 17922 h 55573"/>
                <a:gd name="connsiteX42" fmla="*/ 85305 w 125039"/>
                <a:gd name="connsiteY42" fmla="*/ 12782 h 55573"/>
                <a:gd name="connsiteX43" fmla="*/ 82665 w 125039"/>
                <a:gd name="connsiteY43" fmla="*/ 15422 h 55573"/>
                <a:gd name="connsiteX44" fmla="*/ 82665 w 125039"/>
                <a:gd name="connsiteY44" fmla="*/ 12782 h 55573"/>
                <a:gd name="connsiteX45" fmla="*/ 80025 w 125039"/>
                <a:gd name="connsiteY45" fmla="*/ 12782 h 55573"/>
                <a:gd name="connsiteX46" fmla="*/ 77525 w 125039"/>
                <a:gd name="connsiteY46" fmla="*/ 15422 h 55573"/>
                <a:gd name="connsiteX47" fmla="*/ 74885 w 125039"/>
                <a:gd name="connsiteY47" fmla="*/ 15422 h 55573"/>
                <a:gd name="connsiteX48" fmla="*/ 74885 w 125039"/>
                <a:gd name="connsiteY48" fmla="*/ 17922 h 55573"/>
                <a:gd name="connsiteX49" fmla="*/ 72245 w 125039"/>
                <a:gd name="connsiteY49" fmla="*/ 20562 h 55573"/>
                <a:gd name="connsiteX50" fmla="*/ 72245 w 125039"/>
                <a:gd name="connsiteY50" fmla="*/ 23063 h 55573"/>
                <a:gd name="connsiteX51" fmla="*/ 74885 w 125039"/>
                <a:gd name="connsiteY51" fmla="*/ 23063 h 55573"/>
                <a:gd name="connsiteX52" fmla="*/ 69605 w 125039"/>
                <a:gd name="connsiteY52" fmla="*/ 23063 h 55573"/>
                <a:gd name="connsiteX53" fmla="*/ 67105 w 125039"/>
                <a:gd name="connsiteY53" fmla="*/ 23063 h 55573"/>
                <a:gd name="connsiteX54" fmla="*/ 67105 w 125039"/>
                <a:gd name="connsiteY54" fmla="*/ 25703 h 55573"/>
                <a:gd name="connsiteX55" fmla="*/ 64465 w 125039"/>
                <a:gd name="connsiteY55" fmla="*/ 25703 h 55573"/>
                <a:gd name="connsiteX56" fmla="*/ 59324 w 125039"/>
                <a:gd name="connsiteY56" fmla="*/ 25703 h 55573"/>
                <a:gd name="connsiteX57" fmla="*/ 59324 w 125039"/>
                <a:gd name="connsiteY57" fmla="*/ 28203 h 55573"/>
                <a:gd name="connsiteX58" fmla="*/ 56685 w 125039"/>
                <a:gd name="connsiteY58" fmla="*/ 25703 h 55573"/>
                <a:gd name="connsiteX59" fmla="*/ 56685 w 125039"/>
                <a:gd name="connsiteY59" fmla="*/ 28203 h 55573"/>
                <a:gd name="connsiteX60" fmla="*/ 56685 w 125039"/>
                <a:gd name="connsiteY60" fmla="*/ 25703 h 55573"/>
                <a:gd name="connsiteX61" fmla="*/ 54184 w 125039"/>
                <a:gd name="connsiteY61" fmla="*/ 25703 h 55573"/>
                <a:gd name="connsiteX62" fmla="*/ 54184 w 125039"/>
                <a:gd name="connsiteY62" fmla="*/ 23063 h 55573"/>
                <a:gd name="connsiteX63" fmla="*/ 59324 w 125039"/>
                <a:gd name="connsiteY63" fmla="*/ 23063 h 55573"/>
                <a:gd name="connsiteX64" fmla="*/ 56685 w 125039"/>
                <a:gd name="connsiteY64" fmla="*/ 23063 h 55573"/>
                <a:gd name="connsiteX65" fmla="*/ 54184 w 125039"/>
                <a:gd name="connsiteY65" fmla="*/ 20562 h 55573"/>
                <a:gd name="connsiteX66" fmla="*/ 54184 w 125039"/>
                <a:gd name="connsiteY66" fmla="*/ 23063 h 55573"/>
                <a:gd name="connsiteX67" fmla="*/ 54184 w 125039"/>
                <a:gd name="connsiteY67" fmla="*/ 20562 h 55573"/>
                <a:gd name="connsiteX68" fmla="*/ 56685 w 125039"/>
                <a:gd name="connsiteY68" fmla="*/ 20562 h 55573"/>
                <a:gd name="connsiteX69" fmla="*/ 56685 w 125039"/>
                <a:gd name="connsiteY69" fmla="*/ 17922 h 55573"/>
                <a:gd name="connsiteX70" fmla="*/ 51544 w 125039"/>
                <a:gd name="connsiteY70" fmla="*/ 17922 h 55573"/>
                <a:gd name="connsiteX71" fmla="*/ 49043 w 125039"/>
                <a:gd name="connsiteY71" fmla="*/ 17922 h 55573"/>
                <a:gd name="connsiteX72" fmla="*/ 46404 w 125039"/>
                <a:gd name="connsiteY72" fmla="*/ 15422 h 55573"/>
                <a:gd name="connsiteX73" fmla="*/ 41263 w 125039"/>
                <a:gd name="connsiteY73" fmla="*/ 15422 h 55573"/>
                <a:gd name="connsiteX74" fmla="*/ 41263 w 125039"/>
                <a:gd name="connsiteY74" fmla="*/ 17922 h 55573"/>
                <a:gd name="connsiteX75" fmla="*/ 38623 w 125039"/>
                <a:gd name="connsiteY75" fmla="*/ 17922 h 55573"/>
                <a:gd name="connsiteX76" fmla="*/ 41263 w 125039"/>
                <a:gd name="connsiteY76" fmla="*/ 17922 h 55573"/>
                <a:gd name="connsiteX77" fmla="*/ 41263 w 125039"/>
                <a:gd name="connsiteY77" fmla="*/ 23063 h 55573"/>
                <a:gd name="connsiteX78" fmla="*/ 43764 w 125039"/>
                <a:gd name="connsiteY78" fmla="*/ 23063 h 55573"/>
                <a:gd name="connsiteX79" fmla="*/ 41263 w 125039"/>
                <a:gd name="connsiteY79" fmla="*/ 25703 h 55573"/>
                <a:gd name="connsiteX80" fmla="*/ 36122 w 125039"/>
                <a:gd name="connsiteY80" fmla="*/ 25703 h 55573"/>
                <a:gd name="connsiteX81" fmla="*/ 36122 w 125039"/>
                <a:gd name="connsiteY81" fmla="*/ 23063 h 55573"/>
                <a:gd name="connsiteX82" fmla="*/ 28342 w 125039"/>
                <a:gd name="connsiteY82" fmla="*/ 15422 h 55573"/>
                <a:gd name="connsiteX83" fmla="*/ 25842 w 125039"/>
                <a:gd name="connsiteY83" fmla="*/ 15422 h 55573"/>
                <a:gd name="connsiteX84" fmla="*/ 28342 w 125039"/>
                <a:gd name="connsiteY84" fmla="*/ 12782 h 55573"/>
                <a:gd name="connsiteX85" fmla="*/ 28342 w 125039"/>
                <a:gd name="connsiteY85" fmla="*/ 10281 h 55573"/>
                <a:gd name="connsiteX86" fmla="*/ 23202 w 125039"/>
                <a:gd name="connsiteY86" fmla="*/ 7641 h 55573"/>
                <a:gd name="connsiteX87" fmla="*/ 23202 w 125039"/>
                <a:gd name="connsiteY87" fmla="*/ 5141 h 55573"/>
                <a:gd name="connsiteX88" fmla="*/ 20701 w 125039"/>
                <a:gd name="connsiteY88" fmla="*/ 5141 h 55573"/>
                <a:gd name="connsiteX89" fmla="*/ 20701 w 125039"/>
                <a:gd name="connsiteY89" fmla="*/ 2501 h 55573"/>
                <a:gd name="connsiteX90" fmla="*/ 18061 w 125039"/>
                <a:gd name="connsiteY90" fmla="*/ 0 h 55573"/>
                <a:gd name="connsiteX91" fmla="*/ 12921 w 125039"/>
                <a:gd name="connsiteY91" fmla="*/ 2501 h 55573"/>
                <a:gd name="connsiteX92" fmla="*/ 12921 w 125039"/>
                <a:gd name="connsiteY92" fmla="*/ 5141 h 55573"/>
                <a:gd name="connsiteX93" fmla="*/ 7780 w 125039"/>
                <a:gd name="connsiteY93" fmla="*/ 5141 h 55573"/>
                <a:gd name="connsiteX94" fmla="*/ 5140 w 125039"/>
                <a:gd name="connsiteY94" fmla="*/ 5141 h 55573"/>
                <a:gd name="connsiteX95" fmla="*/ 5140 w 125039"/>
                <a:gd name="connsiteY95" fmla="*/ 7641 h 55573"/>
                <a:gd name="connsiteX96" fmla="*/ 2501 w 125039"/>
                <a:gd name="connsiteY96" fmla="*/ 7641 h 55573"/>
                <a:gd name="connsiteX97" fmla="*/ 0 w 125039"/>
                <a:gd name="connsiteY97" fmla="*/ 5141 h 55573"/>
                <a:gd name="connsiteX98" fmla="*/ 0 w 125039"/>
                <a:gd name="connsiteY98" fmla="*/ 2501 h 55573"/>
                <a:gd name="connsiteX99" fmla="*/ 2501 w 125039"/>
                <a:gd name="connsiteY99" fmla="*/ 2501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55573">
                  <a:moveTo>
                    <a:pt x="136849" y="66688"/>
                  </a:moveTo>
                  <a:lnTo>
                    <a:pt x="136849" y="69328"/>
                  </a:lnTo>
                  <a:lnTo>
                    <a:pt x="134209" y="69328"/>
                  </a:lnTo>
                  <a:lnTo>
                    <a:pt x="129069" y="64187"/>
                  </a:lnTo>
                  <a:lnTo>
                    <a:pt x="126568" y="64187"/>
                  </a:lnTo>
                  <a:lnTo>
                    <a:pt x="123928" y="61547"/>
                  </a:lnTo>
                  <a:lnTo>
                    <a:pt x="121289" y="61547"/>
                  </a:lnTo>
                  <a:lnTo>
                    <a:pt x="123928" y="59047"/>
                  </a:lnTo>
                  <a:lnTo>
                    <a:pt x="121289" y="59047"/>
                  </a:lnTo>
                  <a:lnTo>
                    <a:pt x="116148" y="56407"/>
                  </a:lnTo>
                  <a:lnTo>
                    <a:pt x="113647" y="59047"/>
                  </a:lnTo>
                  <a:lnTo>
                    <a:pt x="113647" y="64187"/>
                  </a:lnTo>
                  <a:lnTo>
                    <a:pt x="113647" y="69328"/>
                  </a:lnTo>
                  <a:lnTo>
                    <a:pt x="108507" y="69328"/>
                  </a:lnTo>
                  <a:lnTo>
                    <a:pt x="108507" y="64187"/>
                  </a:lnTo>
                  <a:lnTo>
                    <a:pt x="108507" y="66688"/>
                  </a:lnTo>
                  <a:lnTo>
                    <a:pt x="108507" y="64187"/>
                  </a:lnTo>
                  <a:lnTo>
                    <a:pt x="111007" y="64187"/>
                  </a:lnTo>
                  <a:lnTo>
                    <a:pt x="111007" y="61547"/>
                  </a:lnTo>
                  <a:lnTo>
                    <a:pt x="105867" y="61547"/>
                  </a:lnTo>
                  <a:lnTo>
                    <a:pt x="103366" y="61547"/>
                  </a:lnTo>
                  <a:lnTo>
                    <a:pt x="100727" y="59047"/>
                  </a:lnTo>
                  <a:lnTo>
                    <a:pt x="100727" y="61547"/>
                  </a:lnTo>
                  <a:lnTo>
                    <a:pt x="98226" y="59047"/>
                  </a:lnTo>
                  <a:lnTo>
                    <a:pt x="95586" y="59047"/>
                  </a:lnTo>
                  <a:lnTo>
                    <a:pt x="95586" y="53906"/>
                  </a:lnTo>
                  <a:lnTo>
                    <a:pt x="93085" y="51266"/>
                  </a:lnTo>
                  <a:lnTo>
                    <a:pt x="90445" y="51266"/>
                  </a:lnTo>
                  <a:lnTo>
                    <a:pt x="90445" y="46126"/>
                  </a:lnTo>
                  <a:lnTo>
                    <a:pt x="95586" y="40985"/>
                  </a:lnTo>
                  <a:lnTo>
                    <a:pt x="98226" y="40985"/>
                  </a:lnTo>
                  <a:lnTo>
                    <a:pt x="98226" y="38485"/>
                  </a:lnTo>
                  <a:lnTo>
                    <a:pt x="100727" y="38485"/>
                  </a:lnTo>
                  <a:lnTo>
                    <a:pt x="100727" y="33344"/>
                  </a:lnTo>
                  <a:lnTo>
                    <a:pt x="95586" y="28203"/>
                  </a:lnTo>
                  <a:lnTo>
                    <a:pt x="95586" y="25703"/>
                  </a:lnTo>
                  <a:lnTo>
                    <a:pt x="93085" y="23063"/>
                  </a:lnTo>
                  <a:lnTo>
                    <a:pt x="93085" y="20562"/>
                  </a:lnTo>
                  <a:lnTo>
                    <a:pt x="87806" y="20562"/>
                  </a:lnTo>
                  <a:lnTo>
                    <a:pt x="87806" y="23063"/>
                  </a:lnTo>
                  <a:lnTo>
                    <a:pt x="85305" y="23063"/>
                  </a:lnTo>
                  <a:lnTo>
                    <a:pt x="85305" y="17922"/>
                  </a:lnTo>
                  <a:lnTo>
                    <a:pt x="85305" y="12782"/>
                  </a:lnTo>
                  <a:lnTo>
                    <a:pt x="82665" y="15422"/>
                  </a:lnTo>
                  <a:lnTo>
                    <a:pt x="82665" y="12782"/>
                  </a:lnTo>
                  <a:lnTo>
                    <a:pt x="80025" y="12782"/>
                  </a:lnTo>
                  <a:lnTo>
                    <a:pt x="77525" y="15422"/>
                  </a:lnTo>
                  <a:lnTo>
                    <a:pt x="74885" y="15422"/>
                  </a:lnTo>
                  <a:lnTo>
                    <a:pt x="74885" y="17922"/>
                  </a:lnTo>
                  <a:lnTo>
                    <a:pt x="72245" y="20562"/>
                  </a:lnTo>
                  <a:lnTo>
                    <a:pt x="72245" y="23063"/>
                  </a:lnTo>
                  <a:lnTo>
                    <a:pt x="74885" y="23063"/>
                  </a:lnTo>
                  <a:lnTo>
                    <a:pt x="69605" y="23063"/>
                  </a:lnTo>
                  <a:lnTo>
                    <a:pt x="67105" y="23063"/>
                  </a:lnTo>
                  <a:lnTo>
                    <a:pt x="67105" y="25703"/>
                  </a:lnTo>
                  <a:lnTo>
                    <a:pt x="64465" y="25703"/>
                  </a:lnTo>
                  <a:lnTo>
                    <a:pt x="59324" y="25703"/>
                  </a:lnTo>
                  <a:lnTo>
                    <a:pt x="59324" y="28203"/>
                  </a:lnTo>
                  <a:lnTo>
                    <a:pt x="56685" y="25703"/>
                  </a:lnTo>
                  <a:lnTo>
                    <a:pt x="56685" y="28203"/>
                  </a:lnTo>
                  <a:lnTo>
                    <a:pt x="56685" y="25703"/>
                  </a:lnTo>
                  <a:lnTo>
                    <a:pt x="54184" y="25703"/>
                  </a:lnTo>
                  <a:lnTo>
                    <a:pt x="54184" y="23063"/>
                  </a:lnTo>
                  <a:lnTo>
                    <a:pt x="59324" y="23063"/>
                  </a:lnTo>
                  <a:lnTo>
                    <a:pt x="56685" y="23063"/>
                  </a:lnTo>
                  <a:lnTo>
                    <a:pt x="54184" y="20562"/>
                  </a:lnTo>
                  <a:lnTo>
                    <a:pt x="54184" y="23063"/>
                  </a:lnTo>
                  <a:lnTo>
                    <a:pt x="54184" y="20562"/>
                  </a:lnTo>
                  <a:lnTo>
                    <a:pt x="56685" y="20562"/>
                  </a:lnTo>
                  <a:lnTo>
                    <a:pt x="56685" y="17922"/>
                  </a:lnTo>
                  <a:lnTo>
                    <a:pt x="51544" y="17922"/>
                  </a:lnTo>
                  <a:lnTo>
                    <a:pt x="49043" y="17922"/>
                  </a:lnTo>
                  <a:lnTo>
                    <a:pt x="46404" y="15422"/>
                  </a:lnTo>
                  <a:lnTo>
                    <a:pt x="41263" y="15422"/>
                  </a:lnTo>
                  <a:lnTo>
                    <a:pt x="41263" y="17922"/>
                  </a:lnTo>
                  <a:lnTo>
                    <a:pt x="38623" y="17922"/>
                  </a:lnTo>
                  <a:lnTo>
                    <a:pt x="41263" y="17922"/>
                  </a:lnTo>
                  <a:lnTo>
                    <a:pt x="41263" y="23063"/>
                  </a:lnTo>
                  <a:lnTo>
                    <a:pt x="43764" y="23063"/>
                  </a:lnTo>
                  <a:lnTo>
                    <a:pt x="41263" y="25703"/>
                  </a:lnTo>
                  <a:lnTo>
                    <a:pt x="36122" y="25703"/>
                  </a:lnTo>
                  <a:lnTo>
                    <a:pt x="36122" y="23063"/>
                  </a:lnTo>
                  <a:lnTo>
                    <a:pt x="28342" y="15422"/>
                  </a:lnTo>
                  <a:lnTo>
                    <a:pt x="25842" y="15422"/>
                  </a:lnTo>
                  <a:lnTo>
                    <a:pt x="28342" y="12782"/>
                  </a:lnTo>
                  <a:lnTo>
                    <a:pt x="28342" y="10281"/>
                  </a:lnTo>
                  <a:lnTo>
                    <a:pt x="23202" y="7641"/>
                  </a:lnTo>
                  <a:lnTo>
                    <a:pt x="23202" y="5141"/>
                  </a:lnTo>
                  <a:lnTo>
                    <a:pt x="20701" y="5141"/>
                  </a:lnTo>
                  <a:lnTo>
                    <a:pt x="20701" y="2501"/>
                  </a:lnTo>
                  <a:lnTo>
                    <a:pt x="18061" y="0"/>
                  </a:lnTo>
                  <a:lnTo>
                    <a:pt x="12921" y="2501"/>
                  </a:lnTo>
                  <a:lnTo>
                    <a:pt x="12921" y="5141"/>
                  </a:lnTo>
                  <a:lnTo>
                    <a:pt x="7780" y="5141"/>
                  </a:lnTo>
                  <a:lnTo>
                    <a:pt x="5140" y="5141"/>
                  </a:lnTo>
                  <a:lnTo>
                    <a:pt x="5140" y="7641"/>
                  </a:lnTo>
                  <a:lnTo>
                    <a:pt x="2501" y="7641"/>
                  </a:lnTo>
                  <a:lnTo>
                    <a:pt x="0" y="5141"/>
                  </a:lnTo>
                  <a:lnTo>
                    <a:pt x="0" y="2501"/>
                  </a:lnTo>
                  <a:lnTo>
                    <a:pt x="2501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64F580D2-770E-417F-9A82-E51D2BFA4183}"/>
                </a:ext>
              </a:extLst>
            </p:cNvPr>
            <p:cNvSpPr/>
            <p:nvPr/>
          </p:nvSpPr>
          <p:spPr>
            <a:xfrm>
              <a:off x="8252714" y="4106318"/>
              <a:ext cx="55573" cy="97253"/>
            </a:xfrm>
            <a:custGeom>
              <a:avLst/>
              <a:gdLst>
                <a:gd name="connsiteX0" fmla="*/ 66966 w 55573"/>
                <a:gd name="connsiteY0" fmla="*/ 2501 h 97253"/>
                <a:gd name="connsiteX1" fmla="*/ 64465 w 55573"/>
                <a:gd name="connsiteY1" fmla="*/ 2501 h 97253"/>
                <a:gd name="connsiteX2" fmla="*/ 64465 w 55573"/>
                <a:gd name="connsiteY2" fmla="*/ 0 h 97253"/>
                <a:gd name="connsiteX3" fmla="*/ 61825 w 55573"/>
                <a:gd name="connsiteY3" fmla="*/ 2501 h 97253"/>
                <a:gd name="connsiteX4" fmla="*/ 61825 w 55573"/>
                <a:gd name="connsiteY4" fmla="*/ 0 h 97253"/>
                <a:gd name="connsiteX5" fmla="*/ 59324 w 55573"/>
                <a:gd name="connsiteY5" fmla="*/ 0 h 97253"/>
                <a:gd name="connsiteX6" fmla="*/ 59324 w 55573"/>
                <a:gd name="connsiteY6" fmla="*/ 2501 h 97253"/>
                <a:gd name="connsiteX7" fmla="*/ 56685 w 55573"/>
                <a:gd name="connsiteY7" fmla="*/ 2501 h 97253"/>
                <a:gd name="connsiteX8" fmla="*/ 56685 w 55573"/>
                <a:gd name="connsiteY8" fmla="*/ 5141 h 97253"/>
                <a:gd name="connsiteX9" fmla="*/ 51544 w 55573"/>
                <a:gd name="connsiteY9" fmla="*/ 5141 h 97253"/>
                <a:gd name="connsiteX10" fmla="*/ 51544 w 55573"/>
                <a:gd name="connsiteY10" fmla="*/ 2501 h 97253"/>
                <a:gd name="connsiteX11" fmla="*/ 49043 w 55573"/>
                <a:gd name="connsiteY11" fmla="*/ 2501 h 97253"/>
                <a:gd name="connsiteX12" fmla="*/ 43903 w 55573"/>
                <a:gd name="connsiteY12" fmla="*/ 2501 h 97253"/>
                <a:gd name="connsiteX13" fmla="*/ 43903 w 55573"/>
                <a:gd name="connsiteY13" fmla="*/ 5141 h 97253"/>
                <a:gd name="connsiteX14" fmla="*/ 41263 w 55573"/>
                <a:gd name="connsiteY14" fmla="*/ 7641 h 97253"/>
                <a:gd name="connsiteX15" fmla="*/ 41263 w 55573"/>
                <a:gd name="connsiteY15" fmla="*/ 5141 h 97253"/>
                <a:gd name="connsiteX16" fmla="*/ 36123 w 55573"/>
                <a:gd name="connsiteY16" fmla="*/ 10281 h 97253"/>
                <a:gd name="connsiteX17" fmla="*/ 33483 w 55573"/>
                <a:gd name="connsiteY17" fmla="*/ 10281 h 97253"/>
                <a:gd name="connsiteX18" fmla="*/ 33483 w 55573"/>
                <a:gd name="connsiteY18" fmla="*/ 7641 h 97253"/>
                <a:gd name="connsiteX19" fmla="*/ 30982 w 55573"/>
                <a:gd name="connsiteY19" fmla="*/ 10281 h 97253"/>
                <a:gd name="connsiteX20" fmla="*/ 30982 w 55573"/>
                <a:gd name="connsiteY20" fmla="*/ 7641 h 97253"/>
                <a:gd name="connsiteX21" fmla="*/ 28342 w 55573"/>
                <a:gd name="connsiteY21" fmla="*/ 7641 h 97253"/>
                <a:gd name="connsiteX22" fmla="*/ 25842 w 55573"/>
                <a:gd name="connsiteY22" fmla="*/ 10281 h 97253"/>
                <a:gd name="connsiteX23" fmla="*/ 25842 w 55573"/>
                <a:gd name="connsiteY23" fmla="*/ 15422 h 97253"/>
                <a:gd name="connsiteX24" fmla="*/ 20562 w 55573"/>
                <a:gd name="connsiteY24" fmla="*/ 15422 h 97253"/>
                <a:gd name="connsiteX25" fmla="*/ 20562 w 55573"/>
                <a:gd name="connsiteY25" fmla="*/ 20562 h 97253"/>
                <a:gd name="connsiteX26" fmla="*/ 18061 w 55573"/>
                <a:gd name="connsiteY26" fmla="*/ 23063 h 97253"/>
                <a:gd name="connsiteX27" fmla="*/ 15422 w 55573"/>
                <a:gd name="connsiteY27" fmla="*/ 23063 h 97253"/>
                <a:gd name="connsiteX28" fmla="*/ 12782 w 55573"/>
                <a:gd name="connsiteY28" fmla="*/ 20562 h 97253"/>
                <a:gd name="connsiteX29" fmla="*/ 2501 w 55573"/>
                <a:gd name="connsiteY29" fmla="*/ 20562 h 97253"/>
                <a:gd name="connsiteX30" fmla="*/ 5141 w 55573"/>
                <a:gd name="connsiteY30" fmla="*/ 23063 h 97253"/>
                <a:gd name="connsiteX31" fmla="*/ 2501 w 55573"/>
                <a:gd name="connsiteY31" fmla="*/ 25703 h 97253"/>
                <a:gd name="connsiteX32" fmla="*/ 2501 w 55573"/>
                <a:gd name="connsiteY32" fmla="*/ 28203 h 97253"/>
                <a:gd name="connsiteX33" fmla="*/ 7641 w 55573"/>
                <a:gd name="connsiteY33" fmla="*/ 28203 h 97253"/>
                <a:gd name="connsiteX34" fmla="*/ 7641 w 55573"/>
                <a:gd name="connsiteY34" fmla="*/ 33344 h 97253"/>
                <a:gd name="connsiteX35" fmla="*/ 7641 w 55573"/>
                <a:gd name="connsiteY35" fmla="*/ 35845 h 97253"/>
                <a:gd name="connsiteX36" fmla="*/ 2501 w 55573"/>
                <a:gd name="connsiteY36" fmla="*/ 35845 h 97253"/>
                <a:gd name="connsiteX37" fmla="*/ 5141 w 55573"/>
                <a:gd name="connsiteY37" fmla="*/ 40985 h 97253"/>
                <a:gd name="connsiteX38" fmla="*/ 2501 w 55573"/>
                <a:gd name="connsiteY38" fmla="*/ 40985 h 97253"/>
                <a:gd name="connsiteX39" fmla="*/ 5141 w 55573"/>
                <a:gd name="connsiteY39" fmla="*/ 43625 h 97253"/>
                <a:gd name="connsiteX40" fmla="*/ 5141 w 55573"/>
                <a:gd name="connsiteY40" fmla="*/ 46126 h 97253"/>
                <a:gd name="connsiteX41" fmla="*/ 7641 w 55573"/>
                <a:gd name="connsiteY41" fmla="*/ 46126 h 97253"/>
                <a:gd name="connsiteX42" fmla="*/ 12782 w 55573"/>
                <a:gd name="connsiteY42" fmla="*/ 46126 h 97253"/>
                <a:gd name="connsiteX43" fmla="*/ 15422 w 55573"/>
                <a:gd name="connsiteY43" fmla="*/ 48766 h 97253"/>
                <a:gd name="connsiteX44" fmla="*/ 18061 w 55573"/>
                <a:gd name="connsiteY44" fmla="*/ 48766 h 97253"/>
                <a:gd name="connsiteX45" fmla="*/ 18061 w 55573"/>
                <a:gd name="connsiteY45" fmla="*/ 51266 h 97253"/>
                <a:gd name="connsiteX46" fmla="*/ 20562 w 55573"/>
                <a:gd name="connsiteY46" fmla="*/ 53906 h 97253"/>
                <a:gd name="connsiteX47" fmla="*/ 20562 w 55573"/>
                <a:gd name="connsiteY47" fmla="*/ 56407 h 97253"/>
                <a:gd name="connsiteX48" fmla="*/ 23202 w 55573"/>
                <a:gd name="connsiteY48" fmla="*/ 56407 h 97253"/>
                <a:gd name="connsiteX49" fmla="*/ 23202 w 55573"/>
                <a:gd name="connsiteY49" fmla="*/ 59047 h 97253"/>
                <a:gd name="connsiteX50" fmla="*/ 28342 w 55573"/>
                <a:gd name="connsiteY50" fmla="*/ 59047 h 97253"/>
                <a:gd name="connsiteX51" fmla="*/ 30982 w 55573"/>
                <a:gd name="connsiteY51" fmla="*/ 59047 h 97253"/>
                <a:gd name="connsiteX52" fmla="*/ 33483 w 55573"/>
                <a:gd name="connsiteY52" fmla="*/ 56407 h 97253"/>
                <a:gd name="connsiteX53" fmla="*/ 33483 w 55573"/>
                <a:gd name="connsiteY53" fmla="*/ 59047 h 97253"/>
                <a:gd name="connsiteX54" fmla="*/ 36123 w 55573"/>
                <a:gd name="connsiteY54" fmla="*/ 59047 h 97253"/>
                <a:gd name="connsiteX55" fmla="*/ 36123 w 55573"/>
                <a:gd name="connsiteY55" fmla="*/ 64187 h 97253"/>
                <a:gd name="connsiteX56" fmla="*/ 36123 w 55573"/>
                <a:gd name="connsiteY56" fmla="*/ 66688 h 97253"/>
                <a:gd name="connsiteX57" fmla="*/ 41263 w 55573"/>
                <a:gd name="connsiteY57" fmla="*/ 66688 h 97253"/>
                <a:gd name="connsiteX58" fmla="*/ 46404 w 55573"/>
                <a:gd name="connsiteY58" fmla="*/ 66688 h 97253"/>
                <a:gd name="connsiteX59" fmla="*/ 46404 w 55573"/>
                <a:gd name="connsiteY59" fmla="*/ 69328 h 97253"/>
                <a:gd name="connsiteX60" fmla="*/ 49043 w 55573"/>
                <a:gd name="connsiteY60" fmla="*/ 69328 h 97253"/>
                <a:gd name="connsiteX61" fmla="*/ 51544 w 55573"/>
                <a:gd name="connsiteY61" fmla="*/ 66688 h 97253"/>
                <a:gd name="connsiteX62" fmla="*/ 51544 w 55573"/>
                <a:gd name="connsiteY62" fmla="*/ 71829 h 97253"/>
                <a:gd name="connsiteX63" fmla="*/ 54184 w 55573"/>
                <a:gd name="connsiteY63" fmla="*/ 74329 h 97253"/>
                <a:gd name="connsiteX64" fmla="*/ 54184 w 55573"/>
                <a:gd name="connsiteY64" fmla="*/ 79470 h 97253"/>
                <a:gd name="connsiteX65" fmla="*/ 54184 w 55573"/>
                <a:gd name="connsiteY65" fmla="*/ 84610 h 97253"/>
                <a:gd name="connsiteX66" fmla="*/ 51544 w 55573"/>
                <a:gd name="connsiteY66" fmla="*/ 87250 h 97253"/>
                <a:gd name="connsiteX67" fmla="*/ 49043 w 55573"/>
                <a:gd name="connsiteY67" fmla="*/ 87250 h 97253"/>
                <a:gd name="connsiteX68" fmla="*/ 49043 w 55573"/>
                <a:gd name="connsiteY68" fmla="*/ 89751 h 97253"/>
                <a:gd name="connsiteX69" fmla="*/ 46404 w 55573"/>
                <a:gd name="connsiteY69" fmla="*/ 89751 h 97253"/>
                <a:gd name="connsiteX70" fmla="*/ 41263 w 55573"/>
                <a:gd name="connsiteY70" fmla="*/ 89751 h 97253"/>
                <a:gd name="connsiteX71" fmla="*/ 38623 w 55573"/>
                <a:gd name="connsiteY71" fmla="*/ 89751 h 97253"/>
                <a:gd name="connsiteX72" fmla="*/ 38623 w 55573"/>
                <a:gd name="connsiteY72" fmla="*/ 87250 h 97253"/>
                <a:gd name="connsiteX73" fmla="*/ 36123 w 55573"/>
                <a:gd name="connsiteY73" fmla="*/ 82110 h 97253"/>
                <a:gd name="connsiteX74" fmla="*/ 30982 w 55573"/>
                <a:gd name="connsiteY74" fmla="*/ 82110 h 97253"/>
                <a:gd name="connsiteX75" fmla="*/ 28342 w 55573"/>
                <a:gd name="connsiteY75" fmla="*/ 82110 h 97253"/>
                <a:gd name="connsiteX76" fmla="*/ 30982 w 55573"/>
                <a:gd name="connsiteY76" fmla="*/ 84610 h 97253"/>
                <a:gd name="connsiteX77" fmla="*/ 28342 w 55573"/>
                <a:gd name="connsiteY77" fmla="*/ 84610 h 97253"/>
                <a:gd name="connsiteX78" fmla="*/ 28342 w 55573"/>
                <a:gd name="connsiteY78" fmla="*/ 87250 h 97253"/>
                <a:gd name="connsiteX79" fmla="*/ 25842 w 55573"/>
                <a:gd name="connsiteY79" fmla="*/ 87250 h 97253"/>
                <a:gd name="connsiteX80" fmla="*/ 25842 w 55573"/>
                <a:gd name="connsiteY80" fmla="*/ 89751 h 97253"/>
                <a:gd name="connsiteX81" fmla="*/ 23202 w 55573"/>
                <a:gd name="connsiteY81" fmla="*/ 87250 h 97253"/>
                <a:gd name="connsiteX82" fmla="*/ 23202 w 55573"/>
                <a:gd name="connsiteY82" fmla="*/ 89751 h 97253"/>
                <a:gd name="connsiteX83" fmla="*/ 20562 w 55573"/>
                <a:gd name="connsiteY83" fmla="*/ 87250 h 97253"/>
                <a:gd name="connsiteX84" fmla="*/ 20562 w 55573"/>
                <a:gd name="connsiteY84" fmla="*/ 89751 h 97253"/>
                <a:gd name="connsiteX85" fmla="*/ 18061 w 55573"/>
                <a:gd name="connsiteY85" fmla="*/ 87250 h 97253"/>
                <a:gd name="connsiteX86" fmla="*/ 15422 w 55573"/>
                <a:gd name="connsiteY86" fmla="*/ 87250 h 97253"/>
                <a:gd name="connsiteX87" fmla="*/ 18061 w 55573"/>
                <a:gd name="connsiteY87" fmla="*/ 84610 h 97253"/>
                <a:gd name="connsiteX88" fmla="*/ 15422 w 55573"/>
                <a:gd name="connsiteY88" fmla="*/ 84610 h 97253"/>
                <a:gd name="connsiteX89" fmla="*/ 10281 w 55573"/>
                <a:gd name="connsiteY89" fmla="*/ 82110 h 97253"/>
                <a:gd name="connsiteX90" fmla="*/ 10281 w 55573"/>
                <a:gd name="connsiteY90" fmla="*/ 87250 h 97253"/>
                <a:gd name="connsiteX91" fmla="*/ 10281 w 55573"/>
                <a:gd name="connsiteY91" fmla="*/ 89751 h 97253"/>
                <a:gd name="connsiteX92" fmla="*/ 10281 w 55573"/>
                <a:gd name="connsiteY92" fmla="*/ 100171 h 97253"/>
                <a:gd name="connsiteX93" fmla="*/ 10281 w 55573"/>
                <a:gd name="connsiteY93" fmla="*/ 105172 h 97253"/>
                <a:gd name="connsiteX94" fmla="*/ 10281 w 55573"/>
                <a:gd name="connsiteY94" fmla="*/ 107812 h 97253"/>
                <a:gd name="connsiteX95" fmla="*/ 7641 w 55573"/>
                <a:gd name="connsiteY95" fmla="*/ 110313 h 97253"/>
                <a:gd name="connsiteX96" fmla="*/ 5141 w 55573"/>
                <a:gd name="connsiteY96" fmla="*/ 110313 h 97253"/>
                <a:gd name="connsiteX97" fmla="*/ 5141 w 55573"/>
                <a:gd name="connsiteY97" fmla="*/ 107812 h 97253"/>
                <a:gd name="connsiteX98" fmla="*/ 0 w 55573"/>
                <a:gd name="connsiteY98" fmla="*/ 107812 h 97253"/>
                <a:gd name="connsiteX99" fmla="*/ 0 w 55573"/>
                <a:gd name="connsiteY99" fmla="*/ 105172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573" h="97253">
                  <a:moveTo>
                    <a:pt x="66966" y="2501"/>
                  </a:moveTo>
                  <a:lnTo>
                    <a:pt x="64465" y="2501"/>
                  </a:lnTo>
                  <a:lnTo>
                    <a:pt x="64465" y="0"/>
                  </a:lnTo>
                  <a:lnTo>
                    <a:pt x="61825" y="2501"/>
                  </a:lnTo>
                  <a:lnTo>
                    <a:pt x="61825" y="0"/>
                  </a:lnTo>
                  <a:lnTo>
                    <a:pt x="59324" y="0"/>
                  </a:lnTo>
                  <a:lnTo>
                    <a:pt x="59324" y="2501"/>
                  </a:lnTo>
                  <a:lnTo>
                    <a:pt x="56685" y="2501"/>
                  </a:lnTo>
                  <a:lnTo>
                    <a:pt x="56685" y="5141"/>
                  </a:lnTo>
                  <a:lnTo>
                    <a:pt x="51544" y="5141"/>
                  </a:lnTo>
                  <a:lnTo>
                    <a:pt x="51544" y="2501"/>
                  </a:lnTo>
                  <a:lnTo>
                    <a:pt x="49043" y="2501"/>
                  </a:lnTo>
                  <a:lnTo>
                    <a:pt x="43903" y="2501"/>
                  </a:lnTo>
                  <a:lnTo>
                    <a:pt x="43903" y="5141"/>
                  </a:lnTo>
                  <a:lnTo>
                    <a:pt x="41263" y="7641"/>
                  </a:lnTo>
                  <a:lnTo>
                    <a:pt x="41263" y="5141"/>
                  </a:lnTo>
                  <a:lnTo>
                    <a:pt x="36123" y="10281"/>
                  </a:lnTo>
                  <a:lnTo>
                    <a:pt x="33483" y="10281"/>
                  </a:lnTo>
                  <a:lnTo>
                    <a:pt x="33483" y="7641"/>
                  </a:lnTo>
                  <a:lnTo>
                    <a:pt x="30982" y="10281"/>
                  </a:lnTo>
                  <a:lnTo>
                    <a:pt x="30982" y="7641"/>
                  </a:lnTo>
                  <a:lnTo>
                    <a:pt x="28342" y="7641"/>
                  </a:lnTo>
                  <a:lnTo>
                    <a:pt x="25842" y="10281"/>
                  </a:lnTo>
                  <a:lnTo>
                    <a:pt x="25842" y="15422"/>
                  </a:lnTo>
                  <a:lnTo>
                    <a:pt x="20562" y="15422"/>
                  </a:lnTo>
                  <a:lnTo>
                    <a:pt x="20562" y="20562"/>
                  </a:lnTo>
                  <a:lnTo>
                    <a:pt x="18061" y="23063"/>
                  </a:lnTo>
                  <a:lnTo>
                    <a:pt x="15422" y="23063"/>
                  </a:lnTo>
                  <a:lnTo>
                    <a:pt x="12782" y="20562"/>
                  </a:lnTo>
                  <a:lnTo>
                    <a:pt x="2501" y="20562"/>
                  </a:lnTo>
                  <a:lnTo>
                    <a:pt x="5141" y="23063"/>
                  </a:lnTo>
                  <a:lnTo>
                    <a:pt x="2501" y="25703"/>
                  </a:lnTo>
                  <a:lnTo>
                    <a:pt x="2501" y="28203"/>
                  </a:lnTo>
                  <a:lnTo>
                    <a:pt x="7641" y="28203"/>
                  </a:lnTo>
                  <a:lnTo>
                    <a:pt x="7641" y="33344"/>
                  </a:lnTo>
                  <a:lnTo>
                    <a:pt x="7641" y="35845"/>
                  </a:lnTo>
                  <a:lnTo>
                    <a:pt x="2501" y="35845"/>
                  </a:lnTo>
                  <a:lnTo>
                    <a:pt x="5141" y="40985"/>
                  </a:lnTo>
                  <a:lnTo>
                    <a:pt x="2501" y="40985"/>
                  </a:lnTo>
                  <a:lnTo>
                    <a:pt x="5141" y="43625"/>
                  </a:lnTo>
                  <a:lnTo>
                    <a:pt x="5141" y="46126"/>
                  </a:lnTo>
                  <a:lnTo>
                    <a:pt x="7641" y="46126"/>
                  </a:lnTo>
                  <a:lnTo>
                    <a:pt x="12782" y="46126"/>
                  </a:lnTo>
                  <a:lnTo>
                    <a:pt x="15422" y="48766"/>
                  </a:lnTo>
                  <a:lnTo>
                    <a:pt x="18061" y="48766"/>
                  </a:lnTo>
                  <a:lnTo>
                    <a:pt x="18061" y="51266"/>
                  </a:lnTo>
                  <a:lnTo>
                    <a:pt x="20562" y="53906"/>
                  </a:lnTo>
                  <a:lnTo>
                    <a:pt x="20562" y="56407"/>
                  </a:lnTo>
                  <a:lnTo>
                    <a:pt x="23202" y="56407"/>
                  </a:lnTo>
                  <a:lnTo>
                    <a:pt x="23202" y="59047"/>
                  </a:lnTo>
                  <a:lnTo>
                    <a:pt x="28342" y="59047"/>
                  </a:lnTo>
                  <a:lnTo>
                    <a:pt x="30982" y="59047"/>
                  </a:lnTo>
                  <a:lnTo>
                    <a:pt x="33483" y="56407"/>
                  </a:lnTo>
                  <a:lnTo>
                    <a:pt x="33483" y="59047"/>
                  </a:lnTo>
                  <a:lnTo>
                    <a:pt x="36123" y="59047"/>
                  </a:lnTo>
                  <a:lnTo>
                    <a:pt x="36123" y="64187"/>
                  </a:lnTo>
                  <a:lnTo>
                    <a:pt x="36123" y="66688"/>
                  </a:lnTo>
                  <a:lnTo>
                    <a:pt x="41263" y="66688"/>
                  </a:lnTo>
                  <a:lnTo>
                    <a:pt x="46404" y="66688"/>
                  </a:lnTo>
                  <a:lnTo>
                    <a:pt x="46404" y="69328"/>
                  </a:lnTo>
                  <a:lnTo>
                    <a:pt x="49043" y="69328"/>
                  </a:lnTo>
                  <a:lnTo>
                    <a:pt x="51544" y="66688"/>
                  </a:lnTo>
                  <a:lnTo>
                    <a:pt x="51544" y="71829"/>
                  </a:lnTo>
                  <a:lnTo>
                    <a:pt x="54184" y="74329"/>
                  </a:lnTo>
                  <a:lnTo>
                    <a:pt x="54184" y="79470"/>
                  </a:lnTo>
                  <a:lnTo>
                    <a:pt x="54184" y="84610"/>
                  </a:lnTo>
                  <a:lnTo>
                    <a:pt x="51544" y="87250"/>
                  </a:lnTo>
                  <a:lnTo>
                    <a:pt x="49043" y="87250"/>
                  </a:lnTo>
                  <a:lnTo>
                    <a:pt x="49043" y="89751"/>
                  </a:lnTo>
                  <a:lnTo>
                    <a:pt x="46404" y="89751"/>
                  </a:lnTo>
                  <a:lnTo>
                    <a:pt x="41263" y="89751"/>
                  </a:lnTo>
                  <a:lnTo>
                    <a:pt x="38623" y="89751"/>
                  </a:lnTo>
                  <a:lnTo>
                    <a:pt x="38623" y="87250"/>
                  </a:lnTo>
                  <a:lnTo>
                    <a:pt x="36123" y="82110"/>
                  </a:lnTo>
                  <a:lnTo>
                    <a:pt x="30982" y="82110"/>
                  </a:lnTo>
                  <a:lnTo>
                    <a:pt x="28342" y="82110"/>
                  </a:lnTo>
                  <a:lnTo>
                    <a:pt x="30982" y="84610"/>
                  </a:lnTo>
                  <a:lnTo>
                    <a:pt x="28342" y="84610"/>
                  </a:lnTo>
                  <a:lnTo>
                    <a:pt x="28342" y="87250"/>
                  </a:lnTo>
                  <a:lnTo>
                    <a:pt x="25842" y="87250"/>
                  </a:lnTo>
                  <a:lnTo>
                    <a:pt x="25842" y="89751"/>
                  </a:lnTo>
                  <a:lnTo>
                    <a:pt x="23202" y="87250"/>
                  </a:lnTo>
                  <a:lnTo>
                    <a:pt x="23202" y="89751"/>
                  </a:lnTo>
                  <a:lnTo>
                    <a:pt x="20562" y="87250"/>
                  </a:lnTo>
                  <a:lnTo>
                    <a:pt x="20562" y="89751"/>
                  </a:lnTo>
                  <a:lnTo>
                    <a:pt x="18061" y="87250"/>
                  </a:lnTo>
                  <a:lnTo>
                    <a:pt x="15422" y="87250"/>
                  </a:lnTo>
                  <a:lnTo>
                    <a:pt x="18061" y="84610"/>
                  </a:lnTo>
                  <a:lnTo>
                    <a:pt x="15422" y="84610"/>
                  </a:lnTo>
                  <a:lnTo>
                    <a:pt x="10281" y="82110"/>
                  </a:lnTo>
                  <a:lnTo>
                    <a:pt x="10281" y="87250"/>
                  </a:lnTo>
                  <a:lnTo>
                    <a:pt x="10281" y="89751"/>
                  </a:lnTo>
                  <a:lnTo>
                    <a:pt x="10281" y="100171"/>
                  </a:lnTo>
                  <a:lnTo>
                    <a:pt x="10281" y="105172"/>
                  </a:lnTo>
                  <a:lnTo>
                    <a:pt x="10281" y="107812"/>
                  </a:lnTo>
                  <a:lnTo>
                    <a:pt x="7641" y="110313"/>
                  </a:lnTo>
                  <a:lnTo>
                    <a:pt x="5141" y="110313"/>
                  </a:lnTo>
                  <a:lnTo>
                    <a:pt x="5141" y="107812"/>
                  </a:lnTo>
                  <a:lnTo>
                    <a:pt x="0" y="107812"/>
                  </a:lnTo>
                  <a:lnTo>
                    <a:pt x="0" y="10517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DAFF4D3E-FA30-4C38-85E6-0820A302138A}"/>
                </a:ext>
              </a:extLst>
            </p:cNvPr>
            <p:cNvSpPr/>
            <p:nvPr/>
          </p:nvSpPr>
          <p:spPr>
            <a:xfrm>
              <a:off x="8121006" y="4072835"/>
              <a:ext cx="125040" cy="125040"/>
            </a:xfrm>
            <a:custGeom>
              <a:avLst/>
              <a:gdLst>
                <a:gd name="connsiteX0" fmla="*/ 131709 w 125039"/>
                <a:gd name="connsiteY0" fmla="*/ 138655 h 125039"/>
                <a:gd name="connsiteX1" fmla="*/ 129069 w 125039"/>
                <a:gd name="connsiteY1" fmla="*/ 138655 h 125039"/>
                <a:gd name="connsiteX2" fmla="*/ 126568 w 125039"/>
                <a:gd name="connsiteY2" fmla="*/ 136154 h 125039"/>
                <a:gd name="connsiteX3" fmla="*/ 126568 w 125039"/>
                <a:gd name="connsiteY3" fmla="*/ 131014 h 125039"/>
                <a:gd name="connsiteX4" fmla="*/ 123928 w 125039"/>
                <a:gd name="connsiteY4" fmla="*/ 133654 h 125039"/>
                <a:gd name="connsiteX5" fmla="*/ 118788 w 125039"/>
                <a:gd name="connsiteY5" fmla="*/ 133654 h 125039"/>
                <a:gd name="connsiteX6" fmla="*/ 116009 w 125039"/>
                <a:gd name="connsiteY6" fmla="*/ 133654 h 125039"/>
                <a:gd name="connsiteX7" fmla="*/ 118788 w 125039"/>
                <a:gd name="connsiteY7" fmla="*/ 131014 h 125039"/>
                <a:gd name="connsiteX8" fmla="*/ 116009 w 125039"/>
                <a:gd name="connsiteY8" fmla="*/ 131014 h 125039"/>
                <a:gd name="connsiteX9" fmla="*/ 116009 w 125039"/>
                <a:gd name="connsiteY9" fmla="*/ 128513 h 125039"/>
                <a:gd name="connsiteX10" fmla="*/ 110869 w 125039"/>
                <a:gd name="connsiteY10" fmla="*/ 131014 h 125039"/>
                <a:gd name="connsiteX11" fmla="*/ 108368 w 125039"/>
                <a:gd name="connsiteY11" fmla="*/ 133654 h 125039"/>
                <a:gd name="connsiteX12" fmla="*/ 100588 w 125039"/>
                <a:gd name="connsiteY12" fmla="*/ 133654 h 125039"/>
                <a:gd name="connsiteX13" fmla="*/ 98087 w 125039"/>
                <a:gd name="connsiteY13" fmla="*/ 131014 h 125039"/>
                <a:gd name="connsiteX14" fmla="*/ 95447 w 125039"/>
                <a:gd name="connsiteY14" fmla="*/ 123234 h 125039"/>
                <a:gd name="connsiteX15" fmla="*/ 92946 w 125039"/>
                <a:gd name="connsiteY15" fmla="*/ 120733 h 125039"/>
                <a:gd name="connsiteX16" fmla="*/ 95447 w 125039"/>
                <a:gd name="connsiteY16" fmla="*/ 120733 h 125039"/>
                <a:gd name="connsiteX17" fmla="*/ 98087 w 125039"/>
                <a:gd name="connsiteY17" fmla="*/ 118093 h 125039"/>
                <a:gd name="connsiteX18" fmla="*/ 98087 w 125039"/>
                <a:gd name="connsiteY18" fmla="*/ 115592 h 125039"/>
                <a:gd name="connsiteX19" fmla="*/ 92946 w 125039"/>
                <a:gd name="connsiteY19" fmla="*/ 110452 h 125039"/>
                <a:gd name="connsiteX20" fmla="*/ 95447 w 125039"/>
                <a:gd name="connsiteY20" fmla="*/ 110452 h 125039"/>
                <a:gd name="connsiteX21" fmla="*/ 95447 w 125039"/>
                <a:gd name="connsiteY21" fmla="*/ 107812 h 125039"/>
                <a:gd name="connsiteX22" fmla="*/ 98087 w 125039"/>
                <a:gd name="connsiteY22" fmla="*/ 105311 h 125039"/>
                <a:gd name="connsiteX23" fmla="*/ 92946 w 125039"/>
                <a:gd name="connsiteY23" fmla="*/ 107812 h 125039"/>
                <a:gd name="connsiteX24" fmla="*/ 90307 w 125039"/>
                <a:gd name="connsiteY24" fmla="*/ 105311 h 125039"/>
                <a:gd name="connsiteX25" fmla="*/ 92946 w 125039"/>
                <a:gd name="connsiteY25" fmla="*/ 105311 h 125039"/>
                <a:gd name="connsiteX26" fmla="*/ 92946 w 125039"/>
                <a:gd name="connsiteY26" fmla="*/ 102810 h 125039"/>
                <a:gd name="connsiteX27" fmla="*/ 95447 w 125039"/>
                <a:gd name="connsiteY27" fmla="*/ 100171 h 125039"/>
                <a:gd name="connsiteX28" fmla="*/ 92946 w 125039"/>
                <a:gd name="connsiteY28" fmla="*/ 100171 h 125039"/>
                <a:gd name="connsiteX29" fmla="*/ 92946 w 125039"/>
                <a:gd name="connsiteY29" fmla="*/ 97670 h 125039"/>
                <a:gd name="connsiteX30" fmla="*/ 95447 w 125039"/>
                <a:gd name="connsiteY30" fmla="*/ 95030 h 125039"/>
                <a:gd name="connsiteX31" fmla="*/ 92946 w 125039"/>
                <a:gd name="connsiteY31" fmla="*/ 87389 h 125039"/>
                <a:gd name="connsiteX32" fmla="*/ 90307 w 125039"/>
                <a:gd name="connsiteY32" fmla="*/ 87389 h 125039"/>
                <a:gd name="connsiteX33" fmla="*/ 90307 w 125039"/>
                <a:gd name="connsiteY33" fmla="*/ 84749 h 125039"/>
                <a:gd name="connsiteX34" fmla="*/ 92946 w 125039"/>
                <a:gd name="connsiteY34" fmla="*/ 82248 h 125039"/>
                <a:gd name="connsiteX35" fmla="*/ 90307 w 125039"/>
                <a:gd name="connsiteY35" fmla="*/ 82248 h 125039"/>
                <a:gd name="connsiteX36" fmla="*/ 92946 w 125039"/>
                <a:gd name="connsiteY36" fmla="*/ 79609 h 125039"/>
                <a:gd name="connsiteX37" fmla="*/ 92946 w 125039"/>
                <a:gd name="connsiteY37" fmla="*/ 77108 h 125039"/>
                <a:gd name="connsiteX38" fmla="*/ 92946 w 125039"/>
                <a:gd name="connsiteY38" fmla="*/ 71967 h 125039"/>
                <a:gd name="connsiteX39" fmla="*/ 87667 w 125039"/>
                <a:gd name="connsiteY39" fmla="*/ 71967 h 125039"/>
                <a:gd name="connsiteX40" fmla="*/ 85166 w 125039"/>
                <a:gd name="connsiteY40" fmla="*/ 69327 h 125039"/>
                <a:gd name="connsiteX41" fmla="*/ 80026 w 125039"/>
                <a:gd name="connsiteY41" fmla="*/ 69327 h 125039"/>
                <a:gd name="connsiteX42" fmla="*/ 74746 w 125039"/>
                <a:gd name="connsiteY42" fmla="*/ 64326 h 125039"/>
                <a:gd name="connsiteX43" fmla="*/ 74746 w 125039"/>
                <a:gd name="connsiteY43" fmla="*/ 61686 h 125039"/>
                <a:gd name="connsiteX44" fmla="*/ 77386 w 125039"/>
                <a:gd name="connsiteY44" fmla="*/ 59185 h 125039"/>
                <a:gd name="connsiteX45" fmla="*/ 72245 w 125039"/>
                <a:gd name="connsiteY45" fmla="*/ 54045 h 125039"/>
                <a:gd name="connsiteX46" fmla="*/ 67105 w 125039"/>
                <a:gd name="connsiteY46" fmla="*/ 54045 h 125039"/>
                <a:gd name="connsiteX47" fmla="*/ 67105 w 125039"/>
                <a:gd name="connsiteY47" fmla="*/ 56546 h 125039"/>
                <a:gd name="connsiteX48" fmla="*/ 64465 w 125039"/>
                <a:gd name="connsiteY48" fmla="*/ 59185 h 125039"/>
                <a:gd name="connsiteX49" fmla="*/ 64465 w 125039"/>
                <a:gd name="connsiteY49" fmla="*/ 61686 h 125039"/>
                <a:gd name="connsiteX50" fmla="*/ 61825 w 125039"/>
                <a:gd name="connsiteY50" fmla="*/ 61686 h 125039"/>
                <a:gd name="connsiteX51" fmla="*/ 61825 w 125039"/>
                <a:gd name="connsiteY51" fmla="*/ 56546 h 125039"/>
                <a:gd name="connsiteX52" fmla="*/ 59324 w 125039"/>
                <a:gd name="connsiteY52" fmla="*/ 59185 h 125039"/>
                <a:gd name="connsiteX53" fmla="*/ 59324 w 125039"/>
                <a:gd name="connsiteY53" fmla="*/ 61686 h 125039"/>
                <a:gd name="connsiteX54" fmla="*/ 56685 w 125039"/>
                <a:gd name="connsiteY54" fmla="*/ 59185 h 125039"/>
                <a:gd name="connsiteX55" fmla="*/ 54184 w 125039"/>
                <a:gd name="connsiteY55" fmla="*/ 59185 h 125039"/>
                <a:gd name="connsiteX56" fmla="*/ 54184 w 125039"/>
                <a:gd name="connsiteY56" fmla="*/ 56546 h 125039"/>
                <a:gd name="connsiteX57" fmla="*/ 51544 w 125039"/>
                <a:gd name="connsiteY57" fmla="*/ 54045 h 125039"/>
                <a:gd name="connsiteX58" fmla="*/ 54184 w 125039"/>
                <a:gd name="connsiteY58" fmla="*/ 54045 h 125039"/>
                <a:gd name="connsiteX59" fmla="*/ 54184 w 125039"/>
                <a:gd name="connsiteY59" fmla="*/ 56546 h 125039"/>
                <a:gd name="connsiteX60" fmla="*/ 54184 w 125039"/>
                <a:gd name="connsiteY60" fmla="*/ 51405 h 125039"/>
                <a:gd name="connsiteX61" fmla="*/ 51544 w 125039"/>
                <a:gd name="connsiteY61" fmla="*/ 48904 h 125039"/>
                <a:gd name="connsiteX62" fmla="*/ 54184 w 125039"/>
                <a:gd name="connsiteY62" fmla="*/ 48904 h 125039"/>
                <a:gd name="connsiteX63" fmla="*/ 49043 w 125039"/>
                <a:gd name="connsiteY63" fmla="*/ 48904 h 125039"/>
                <a:gd name="connsiteX64" fmla="*/ 46404 w 125039"/>
                <a:gd name="connsiteY64" fmla="*/ 48904 h 125039"/>
                <a:gd name="connsiteX65" fmla="*/ 43903 w 125039"/>
                <a:gd name="connsiteY65" fmla="*/ 46265 h 125039"/>
                <a:gd name="connsiteX66" fmla="*/ 43903 w 125039"/>
                <a:gd name="connsiteY66" fmla="*/ 48904 h 125039"/>
                <a:gd name="connsiteX67" fmla="*/ 43903 w 125039"/>
                <a:gd name="connsiteY67" fmla="*/ 46265 h 125039"/>
                <a:gd name="connsiteX68" fmla="*/ 41263 w 125039"/>
                <a:gd name="connsiteY68" fmla="*/ 46265 h 125039"/>
                <a:gd name="connsiteX69" fmla="*/ 41263 w 125039"/>
                <a:gd name="connsiteY69" fmla="*/ 41124 h 125039"/>
                <a:gd name="connsiteX70" fmla="*/ 38762 w 125039"/>
                <a:gd name="connsiteY70" fmla="*/ 38623 h 125039"/>
                <a:gd name="connsiteX71" fmla="*/ 41263 w 125039"/>
                <a:gd name="connsiteY71" fmla="*/ 35984 h 125039"/>
                <a:gd name="connsiteX72" fmla="*/ 38762 w 125039"/>
                <a:gd name="connsiteY72" fmla="*/ 33483 h 125039"/>
                <a:gd name="connsiteX73" fmla="*/ 33483 w 125039"/>
                <a:gd name="connsiteY73" fmla="*/ 33483 h 125039"/>
                <a:gd name="connsiteX74" fmla="*/ 33483 w 125039"/>
                <a:gd name="connsiteY74" fmla="*/ 35984 h 125039"/>
                <a:gd name="connsiteX75" fmla="*/ 28342 w 125039"/>
                <a:gd name="connsiteY75" fmla="*/ 38623 h 125039"/>
                <a:gd name="connsiteX76" fmla="*/ 23202 w 125039"/>
                <a:gd name="connsiteY76" fmla="*/ 38623 h 125039"/>
                <a:gd name="connsiteX77" fmla="*/ 20562 w 125039"/>
                <a:gd name="connsiteY77" fmla="*/ 35984 h 125039"/>
                <a:gd name="connsiteX78" fmla="*/ 18061 w 125039"/>
                <a:gd name="connsiteY78" fmla="*/ 35984 h 125039"/>
                <a:gd name="connsiteX79" fmla="*/ 18061 w 125039"/>
                <a:gd name="connsiteY79" fmla="*/ 38623 h 125039"/>
                <a:gd name="connsiteX80" fmla="*/ 18061 w 125039"/>
                <a:gd name="connsiteY80" fmla="*/ 35984 h 125039"/>
                <a:gd name="connsiteX81" fmla="*/ 15422 w 125039"/>
                <a:gd name="connsiteY81" fmla="*/ 35984 h 125039"/>
                <a:gd name="connsiteX82" fmla="*/ 15422 w 125039"/>
                <a:gd name="connsiteY82" fmla="*/ 30843 h 125039"/>
                <a:gd name="connsiteX83" fmla="*/ 12921 w 125039"/>
                <a:gd name="connsiteY83" fmla="*/ 30843 h 125039"/>
                <a:gd name="connsiteX84" fmla="*/ 18061 w 125039"/>
                <a:gd name="connsiteY84" fmla="*/ 25702 h 125039"/>
                <a:gd name="connsiteX85" fmla="*/ 20562 w 125039"/>
                <a:gd name="connsiteY85" fmla="*/ 23202 h 125039"/>
                <a:gd name="connsiteX86" fmla="*/ 20562 w 125039"/>
                <a:gd name="connsiteY86" fmla="*/ 20701 h 125039"/>
                <a:gd name="connsiteX87" fmla="*/ 18061 w 125039"/>
                <a:gd name="connsiteY87" fmla="*/ 18061 h 125039"/>
                <a:gd name="connsiteX88" fmla="*/ 12921 w 125039"/>
                <a:gd name="connsiteY88" fmla="*/ 18061 h 125039"/>
                <a:gd name="connsiteX89" fmla="*/ 12921 w 125039"/>
                <a:gd name="connsiteY89" fmla="*/ 15422 h 125039"/>
                <a:gd name="connsiteX90" fmla="*/ 7780 w 125039"/>
                <a:gd name="connsiteY90" fmla="*/ 18061 h 125039"/>
                <a:gd name="connsiteX91" fmla="*/ 7780 w 125039"/>
                <a:gd name="connsiteY91" fmla="*/ 15422 h 125039"/>
                <a:gd name="connsiteX92" fmla="*/ 10281 w 125039"/>
                <a:gd name="connsiteY92" fmla="*/ 15422 h 125039"/>
                <a:gd name="connsiteX93" fmla="*/ 10281 w 125039"/>
                <a:gd name="connsiteY93" fmla="*/ 12921 h 125039"/>
                <a:gd name="connsiteX94" fmla="*/ 12921 w 125039"/>
                <a:gd name="connsiteY94" fmla="*/ 12921 h 125039"/>
                <a:gd name="connsiteX95" fmla="*/ 7780 w 125039"/>
                <a:gd name="connsiteY95" fmla="*/ 12921 h 125039"/>
                <a:gd name="connsiteX96" fmla="*/ 7780 w 125039"/>
                <a:gd name="connsiteY96" fmla="*/ 10281 h 125039"/>
                <a:gd name="connsiteX97" fmla="*/ 5140 w 125039"/>
                <a:gd name="connsiteY97" fmla="*/ 10281 h 125039"/>
                <a:gd name="connsiteX98" fmla="*/ 5140 w 125039"/>
                <a:gd name="connsiteY98" fmla="*/ 5140 h 125039"/>
                <a:gd name="connsiteX99" fmla="*/ 0 w 125039"/>
                <a:gd name="connsiteY99" fmla="*/ 0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125039">
                  <a:moveTo>
                    <a:pt x="131709" y="138655"/>
                  </a:moveTo>
                  <a:lnTo>
                    <a:pt x="129069" y="138655"/>
                  </a:lnTo>
                  <a:lnTo>
                    <a:pt x="126568" y="136154"/>
                  </a:lnTo>
                  <a:lnTo>
                    <a:pt x="126568" y="131014"/>
                  </a:lnTo>
                  <a:lnTo>
                    <a:pt x="123928" y="133654"/>
                  </a:lnTo>
                  <a:lnTo>
                    <a:pt x="118788" y="133654"/>
                  </a:lnTo>
                  <a:lnTo>
                    <a:pt x="116009" y="133654"/>
                  </a:lnTo>
                  <a:lnTo>
                    <a:pt x="118788" y="131014"/>
                  </a:lnTo>
                  <a:lnTo>
                    <a:pt x="116009" y="131014"/>
                  </a:lnTo>
                  <a:lnTo>
                    <a:pt x="116009" y="128513"/>
                  </a:lnTo>
                  <a:lnTo>
                    <a:pt x="110869" y="131014"/>
                  </a:lnTo>
                  <a:lnTo>
                    <a:pt x="108368" y="133654"/>
                  </a:lnTo>
                  <a:lnTo>
                    <a:pt x="100588" y="133654"/>
                  </a:lnTo>
                  <a:lnTo>
                    <a:pt x="98087" y="131014"/>
                  </a:lnTo>
                  <a:lnTo>
                    <a:pt x="95447" y="123234"/>
                  </a:lnTo>
                  <a:lnTo>
                    <a:pt x="92946" y="120733"/>
                  </a:lnTo>
                  <a:lnTo>
                    <a:pt x="95447" y="120733"/>
                  </a:lnTo>
                  <a:lnTo>
                    <a:pt x="98087" y="118093"/>
                  </a:lnTo>
                  <a:lnTo>
                    <a:pt x="98087" y="115592"/>
                  </a:lnTo>
                  <a:lnTo>
                    <a:pt x="92946" y="110452"/>
                  </a:lnTo>
                  <a:lnTo>
                    <a:pt x="95447" y="110452"/>
                  </a:lnTo>
                  <a:lnTo>
                    <a:pt x="95447" y="107812"/>
                  </a:lnTo>
                  <a:lnTo>
                    <a:pt x="98087" y="105311"/>
                  </a:lnTo>
                  <a:lnTo>
                    <a:pt x="92946" y="107812"/>
                  </a:lnTo>
                  <a:lnTo>
                    <a:pt x="90307" y="105311"/>
                  </a:lnTo>
                  <a:lnTo>
                    <a:pt x="92946" y="105311"/>
                  </a:lnTo>
                  <a:lnTo>
                    <a:pt x="92946" y="102810"/>
                  </a:lnTo>
                  <a:lnTo>
                    <a:pt x="95447" y="100171"/>
                  </a:lnTo>
                  <a:lnTo>
                    <a:pt x="92946" y="100171"/>
                  </a:lnTo>
                  <a:lnTo>
                    <a:pt x="92946" y="97670"/>
                  </a:lnTo>
                  <a:lnTo>
                    <a:pt x="95447" y="95030"/>
                  </a:lnTo>
                  <a:lnTo>
                    <a:pt x="92946" y="87389"/>
                  </a:lnTo>
                  <a:lnTo>
                    <a:pt x="90307" y="87389"/>
                  </a:lnTo>
                  <a:lnTo>
                    <a:pt x="90307" y="84749"/>
                  </a:lnTo>
                  <a:lnTo>
                    <a:pt x="92946" y="82248"/>
                  </a:lnTo>
                  <a:lnTo>
                    <a:pt x="90307" y="82248"/>
                  </a:lnTo>
                  <a:lnTo>
                    <a:pt x="92946" y="79609"/>
                  </a:lnTo>
                  <a:lnTo>
                    <a:pt x="92946" y="77108"/>
                  </a:lnTo>
                  <a:lnTo>
                    <a:pt x="92946" y="71967"/>
                  </a:lnTo>
                  <a:lnTo>
                    <a:pt x="87667" y="71967"/>
                  </a:lnTo>
                  <a:lnTo>
                    <a:pt x="85166" y="69327"/>
                  </a:lnTo>
                  <a:lnTo>
                    <a:pt x="80026" y="69327"/>
                  </a:lnTo>
                  <a:lnTo>
                    <a:pt x="74746" y="64326"/>
                  </a:lnTo>
                  <a:lnTo>
                    <a:pt x="74746" y="61686"/>
                  </a:lnTo>
                  <a:lnTo>
                    <a:pt x="77386" y="59185"/>
                  </a:lnTo>
                  <a:lnTo>
                    <a:pt x="72245" y="54045"/>
                  </a:lnTo>
                  <a:lnTo>
                    <a:pt x="67105" y="54045"/>
                  </a:lnTo>
                  <a:lnTo>
                    <a:pt x="67105" y="56546"/>
                  </a:lnTo>
                  <a:lnTo>
                    <a:pt x="64465" y="59185"/>
                  </a:lnTo>
                  <a:lnTo>
                    <a:pt x="64465" y="61686"/>
                  </a:lnTo>
                  <a:lnTo>
                    <a:pt x="61825" y="61686"/>
                  </a:lnTo>
                  <a:lnTo>
                    <a:pt x="61825" y="56546"/>
                  </a:lnTo>
                  <a:lnTo>
                    <a:pt x="59324" y="59185"/>
                  </a:lnTo>
                  <a:lnTo>
                    <a:pt x="59324" y="61686"/>
                  </a:lnTo>
                  <a:lnTo>
                    <a:pt x="56685" y="59185"/>
                  </a:lnTo>
                  <a:lnTo>
                    <a:pt x="54184" y="59185"/>
                  </a:lnTo>
                  <a:lnTo>
                    <a:pt x="54184" y="56546"/>
                  </a:lnTo>
                  <a:lnTo>
                    <a:pt x="51544" y="54045"/>
                  </a:lnTo>
                  <a:lnTo>
                    <a:pt x="54184" y="54045"/>
                  </a:lnTo>
                  <a:lnTo>
                    <a:pt x="54184" y="56546"/>
                  </a:lnTo>
                  <a:lnTo>
                    <a:pt x="54184" y="51405"/>
                  </a:lnTo>
                  <a:lnTo>
                    <a:pt x="51544" y="48904"/>
                  </a:lnTo>
                  <a:lnTo>
                    <a:pt x="54184" y="48904"/>
                  </a:lnTo>
                  <a:lnTo>
                    <a:pt x="49043" y="48904"/>
                  </a:lnTo>
                  <a:lnTo>
                    <a:pt x="46404" y="48904"/>
                  </a:lnTo>
                  <a:lnTo>
                    <a:pt x="43903" y="46265"/>
                  </a:lnTo>
                  <a:lnTo>
                    <a:pt x="43903" y="48904"/>
                  </a:lnTo>
                  <a:lnTo>
                    <a:pt x="43903" y="46265"/>
                  </a:lnTo>
                  <a:lnTo>
                    <a:pt x="41263" y="46265"/>
                  </a:lnTo>
                  <a:lnTo>
                    <a:pt x="41263" y="41124"/>
                  </a:lnTo>
                  <a:lnTo>
                    <a:pt x="38762" y="38623"/>
                  </a:lnTo>
                  <a:lnTo>
                    <a:pt x="41263" y="35984"/>
                  </a:lnTo>
                  <a:lnTo>
                    <a:pt x="38762" y="33483"/>
                  </a:lnTo>
                  <a:lnTo>
                    <a:pt x="33483" y="33483"/>
                  </a:lnTo>
                  <a:lnTo>
                    <a:pt x="33483" y="35984"/>
                  </a:lnTo>
                  <a:lnTo>
                    <a:pt x="28342" y="38623"/>
                  </a:lnTo>
                  <a:lnTo>
                    <a:pt x="23202" y="38623"/>
                  </a:lnTo>
                  <a:lnTo>
                    <a:pt x="20562" y="35984"/>
                  </a:lnTo>
                  <a:lnTo>
                    <a:pt x="18061" y="35984"/>
                  </a:lnTo>
                  <a:lnTo>
                    <a:pt x="18061" y="38623"/>
                  </a:lnTo>
                  <a:lnTo>
                    <a:pt x="18061" y="35984"/>
                  </a:lnTo>
                  <a:lnTo>
                    <a:pt x="15422" y="35984"/>
                  </a:lnTo>
                  <a:lnTo>
                    <a:pt x="15422" y="30843"/>
                  </a:lnTo>
                  <a:lnTo>
                    <a:pt x="12921" y="30843"/>
                  </a:lnTo>
                  <a:lnTo>
                    <a:pt x="18061" y="25702"/>
                  </a:lnTo>
                  <a:lnTo>
                    <a:pt x="20562" y="23202"/>
                  </a:lnTo>
                  <a:lnTo>
                    <a:pt x="20562" y="20701"/>
                  </a:lnTo>
                  <a:lnTo>
                    <a:pt x="18061" y="18061"/>
                  </a:lnTo>
                  <a:lnTo>
                    <a:pt x="12921" y="18061"/>
                  </a:lnTo>
                  <a:lnTo>
                    <a:pt x="12921" y="15422"/>
                  </a:lnTo>
                  <a:lnTo>
                    <a:pt x="7780" y="18061"/>
                  </a:lnTo>
                  <a:lnTo>
                    <a:pt x="7780" y="15422"/>
                  </a:lnTo>
                  <a:lnTo>
                    <a:pt x="10281" y="15422"/>
                  </a:lnTo>
                  <a:lnTo>
                    <a:pt x="10281" y="12921"/>
                  </a:lnTo>
                  <a:lnTo>
                    <a:pt x="12921" y="12921"/>
                  </a:lnTo>
                  <a:lnTo>
                    <a:pt x="7780" y="12921"/>
                  </a:lnTo>
                  <a:lnTo>
                    <a:pt x="7780" y="10281"/>
                  </a:lnTo>
                  <a:lnTo>
                    <a:pt x="5140" y="10281"/>
                  </a:lnTo>
                  <a:lnTo>
                    <a:pt x="5140" y="514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EA08DBB1-0C11-46FB-96BA-8A44638C8258}"/>
                </a:ext>
              </a:extLst>
            </p:cNvPr>
            <p:cNvSpPr/>
            <p:nvPr/>
          </p:nvSpPr>
          <p:spPr>
            <a:xfrm>
              <a:off x="8009998" y="4016428"/>
              <a:ext cx="97253" cy="55573"/>
            </a:xfrm>
            <a:custGeom>
              <a:avLst/>
              <a:gdLst>
                <a:gd name="connsiteX0" fmla="*/ 111008 w 97253"/>
                <a:gd name="connsiteY0" fmla="*/ 56407 h 55573"/>
                <a:gd name="connsiteX1" fmla="*/ 108507 w 97253"/>
                <a:gd name="connsiteY1" fmla="*/ 56407 h 55573"/>
                <a:gd name="connsiteX2" fmla="*/ 108507 w 97253"/>
                <a:gd name="connsiteY2" fmla="*/ 53906 h 55573"/>
                <a:gd name="connsiteX3" fmla="*/ 105867 w 97253"/>
                <a:gd name="connsiteY3" fmla="*/ 53906 h 55573"/>
                <a:gd name="connsiteX4" fmla="*/ 108507 w 97253"/>
                <a:gd name="connsiteY4" fmla="*/ 51405 h 55573"/>
                <a:gd name="connsiteX5" fmla="*/ 108507 w 97253"/>
                <a:gd name="connsiteY5" fmla="*/ 48766 h 55573"/>
                <a:gd name="connsiteX6" fmla="*/ 108507 w 97253"/>
                <a:gd name="connsiteY6" fmla="*/ 43625 h 55573"/>
                <a:gd name="connsiteX7" fmla="*/ 105867 w 97253"/>
                <a:gd name="connsiteY7" fmla="*/ 43625 h 55573"/>
                <a:gd name="connsiteX8" fmla="*/ 105867 w 97253"/>
                <a:gd name="connsiteY8" fmla="*/ 38485 h 55573"/>
                <a:gd name="connsiteX9" fmla="*/ 100727 w 97253"/>
                <a:gd name="connsiteY9" fmla="*/ 38485 h 55573"/>
                <a:gd name="connsiteX10" fmla="*/ 95586 w 97253"/>
                <a:gd name="connsiteY10" fmla="*/ 38485 h 55573"/>
                <a:gd name="connsiteX11" fmla="*/ 90307 w 97253"/>
                <a:gd name="connsiteY11" fmla="*/ 35984 h 55573"/>
                <a:gd name="connsiteX12" fmla="*/ 87806 w 97253"/>
                <a:gd name="connsiteY12" fmla="*/ 35984 h 55573"/>
                <a:gd name="connsiteX13" fmla="*/ 85166 w 97253"/>
                <a:gd name="connsiteY13" fmla="*/ 33344 h 55573"/>
                <a:gd name="connsiteX14" fmla="*/ 85166 w 97253"/>
                <a:gd name="connsiteY14" fmla="*/ 30843 h 55573"/>
                <a:gd name="connsiteX15" fmla="*/ 82665 w 97253"/>
                <a:gd name="connsiteY15" fmla="*/ 33344 h 55573"/>
                <a:gd name="connsiteX16" fmla="*/ 80025 w 97253"/>
                <a:gd name="connsiteY16" fmla="*/ 30843 h 55573"/>
                <a:gd name="connsiteX17" fmla="*/ 80025 w 97253"/>
                <a:gd name="connsiteY17" fmla="*/ 28204 h 55573"/>
                <a:gd name="connsiteX18" fmla="*/ 74885 w 97253"/>
                <a:gd name="connsiteY18" fmla="*/ 28204 h 55573"/>
                <a:gd name="connsiteX19" fmla="*/ 69605 w 97253"/>
                <a:gd name="connsiteY19" fmla="*/ 28204 h 55573"/>
                <a:gd name="connsiteX20" fmla="*/ 66966 w 97253"/>
                <a:gd name="connsiteY20" fmla="*/ 28204 h 55573"/>
                <a:gd name="connsiteX21" fmla="*/ 69605 w 97253"/>
                <a:gd name="connsiteY21" fmla="*/ 28204 h 55573"/>
                <a:gd name="connsiteX22" fmla="*/ 66966 w 97253"/>
                <a:gd name="connsiteY22" fmla="*/ 25703 h 55573"/>
                <a:gd name="connsiteX23" fmla="*/ 66966 w 97253"/>
                <a:gd name="connsiteY23" fmla="*/ 20562 h 55573"/>
                <a:gd name="connsiteX24" fmla="*/ 66966 w 97253"/>
                <a:gd name="connsiteY24" fmla="*/ 17922 h 55573"/>
                <a:gd name="connsiteX25" fmla="*/ 69605 w 97253"/>
                <a:gd name="connsiteY25" fmla="*/ 17922 h 55573"/>
                <a:gd name="connsiteX26" fmla="*/ 66966 w 97253"/>
                <a:gd name="connsiteY26" fmla="*/ 17922 h 55573"/>
                <a:gd name="connsiteX27" fmla="*/ 66966 w 97253"/>
                <a:gd name="connsiteY27" fmla="*/ 15422 h 55573"/>
                <a:gd name="connsiteX28" fmla="*/ 64465 w 97253"/>
                <a:gd name="connsiteY28" fmla="*/ 12782 h 55573"/>
                <a:gd name="connsiteX29" fmla="*/ 59324 w 97253"/>
                <a:gd name="connsiteY29" fmla="*/ 12782 h 55573"/>
                <a:gd name="connsiteX30" fmla="*/ 59324 w 97253"/>
                <a:gd name="connsiteY30" fmla="*/ 10281 h 55573"/>
                <a:gd name="connsiteX31" fmla="*/ 59324 w 97253"/>
                <a:gd name="connsiteY31" fmla="*/ 5141 h 55573"/>
                <a:gd name="connsiteX32" fmla="*/ 54045 w 97253"/>
                <a:gd name="connsiteY32" fmla="*/ 5141 h 55573"/>
                <a:gd name="connsiteX33" fmla="*/ 48904 w 97253"/>
                <a:gd name="connsiteY33" fmla="*/ 7780 h 55573"/>
                <a:gd name="connsiteX34" fmla="*/ 48904 w 97253"/>
                <a:gd name="connsiteY34" fmla="*/ 12782 h 55573"/>
                <a:gd name="connsiteX35" fmla="*/ 41263 w 97253"/>
                <a:gd name="connsiteY35" fmla="*/ 7780 h 55573"/>
                <a:gd name="connsiteX36" fmla="*/ 38623 w 97253"/>
                <a:gd name="connsiteY36" fmla="*/ 7780 h 55573"/>
                <a:gd name="connsiteX37" fmla="*/ 38623 w 97253"/>
                <a:gd name="connsiteY37" fmla="*/ 5141 h 55573"/>
                <a:gd name="connsiteX38" fmla="*/ 38623 w 97253"/>
                <a:gd name="connsiteY38" fmla="*/ 10281 h 55573"/>
                <a:gd name="connsiteX39" fmla="*/ 36123 w 97253"/>
                <a:gd name="connsiteY39" fmla="*/ 12782 h 55573"/>
                <a:gd name="connsiteX40" fmla="*/ 36123 w 97253"/>
                <a:gd name="connsiteY40" fmla="*/ 10281 h 55573"/>
                <a:gd name="connsiteX41" fmla="*/ 33483 w 97253"/>
                <a:gd name="connsiteY41" fmla="*/ 10281 h 55573"/>
                <a:gd name="connsiteX42" fmla="*/ 33483 w 97253"/>
                <a:gd name="connsiteY42" fmla="*/ 12782 h 55573"/>
                <a:gd name="connsiteX43" fmla="*/ 33483 w 97253"/>
                <a:gd name="connsiteY43" fmla="*/ 7780 h 55573"/>
                <a:gd name="connsiteX44" fmla="*/ 30982 w 97253"/>
                <a:gd name="connsiteY44" fmla="*/ 7780 h 55573"/>
                <a:gd name="connsiteX45" fmla="*/ 30982 w 97253"/>
                <a:gd name="connsiteY45" fmla="*/ 5141 h 55573"/>
                <a:gd name="connsiteX46" fmla="*/ 28342 w 97253"/>
                <a:gd name="connsiteY46" fmla="*/ 5141 h 55573"/>
                <a:gd name="connsiteX47" fmla="*/ 28342 w 97253"/>
                <a:gd name="connsiteY47" fmla="*/ 2640 h 55573"/>
                <a:gd name="connsiteX48" fmla="*/ 30982 w 97253"/>
                <a:gd name="connsiteY48" fmla="*/ 2640 h 55573"/>
                <a:gd name="connsiteX49" fmla="*/ 30982 w 97253"/>
                <a:gd name="connsiteY49" fmla="*/ 0 h 55573"/>
                <a:gd name="connsiteX50" fmla="*/ 28342 w 97253"/>
                <a:gd name="connsiteY50" fmla="*/ 0 h 55573"/>
                <a:gd name="connsiteX51" fmla="*/ 23202 w 97253"/>
                <a:gd name="connsiteY51" fmla="*/ 0 h 55573"/>
                <a:gd name="connsiteX52" fmla="*/ 23202 w 97253"/>
                <a:gd name="connsiteY52" fmla="*/ 2640 h 55573"/>
                <a:gd name="connsiteX53" fmla="*/ 20562 w 97253"/>
                <a:gd name="connsiteY53" fmla="*/ 2640 h 55573"/>
                <a:gd name="connsiteX54" fmla="*/ 20562 w 97253"/>
                <a:gd name="connsiteY54" fmla="*/ 7780 h 55573"/>
                <a:gd name="connsiteX55" fmla="*/ 18061 w 97253"/>
                <a:gd name="connsiteY55" fmla="*/ 5141 h 55573"/>
                <a:gd name="connsiteX56" fmla="*/ 18061 w 97253"/>
                <a:gd name="connsiteY56" fmla="*/ 10281 h 55573"/>
                <a:gd name="connsiteX57" fmla="*/ 12782 w 97253"/>
                <a:gd name="connsiteY57" fmla="*/ 12782 h 55573"/>
                <a:gd name="connsiteX58" fmla="*/ 10281 w 97253"/>
                <a:gd name="connsiteY58" fmla="*/ 15422 h 55573"/>
                <a:gd name="connsiteX59" fmla="*/ 10281 w 97253"/>
                <a:gd name="connsiteY59" fmla="*/ 20562 h 55573"/>
                <a:gd name="connsiteX60" fmla="*/ 7641 w 97253"/>
                <a:gd name="connsiteY60" fmla="*/ 20562 h 55573"/>
                <a:gd name="connsiteX61" fmla="*/ 2501 w 97253"/>
                <a:gd name="connsiteY61" fmla="*/ 25703 h 55573"/>
                <a:gd name="connsiteX62" fmla="*/ 0 w 97253"/>
                <a:gd name="connsiteY62" fmla="*/ 28204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97253" h="55573">
                  <a:moveTo>
                    <a:pt x="111008" y="56407"/>
                  </a:moveTo>
                  <a:lnTo>
                    <a:pt x="108507" y="56407"/>
                  </a:lnTo>
                  <a:lnTo>
                    <a:pt x="108507" y="53906"/>
                  </a:lnTo>
                  <a:lnTo>
                    <a:pt x="105867" y="53906"/>
                  </a:lnTo>
                  <a:lnTo>
                    <a:pt x="108507" y="51405"/>
                  </a:lnTo>
                  <a:lnTo>
                    <a:pt x="108507" y="48766"/>
                  </a:lnTo>
                  <a:lnTo>
                    <a:pt x="108507" y="43625"/>
                  </a:lnTo>
                  <a:lnTo>
                    <a:pt x="105867" y="43625"/>
                  </a:lnTo>
                  <a:lnTo>
                    <a:pt x="105867" y="38485"/>
                  </a:lnTo>
                  <a:lnTo>
                    <a:pt x="100727" y="38485"/>
                  </a:lnTo>
                  <a:lnTo>
                    <a:pt x="95586" y="38485"/>
                  </a:lnTo>
                  <a:lnTo>
                    <a:pt x="90307" y="35984"/>
                  </a:lnTo>
                  <a:lnTo>
                    <a:pt x="87806" y="35984"/>
                  </a:lnTo>
                  <a:lnTo>
                    <a:pt x="85166" y="33344"/>
                  </a:lnTo>
                  <a:lnTo>
                    <a:pt x="85166" y="30843"/>
                  </a:lnTo>
                  <a:lnTo>
                    <a:pt x="82665" y="33344"/>
                  </a:lnTo>
                  <a:lnTo>
                    <a:pt x="80025" y="30843"/>
                  </a:lnTo>
                  <a:lnTo>
                    <a:pt x="80025" y="28204"/>
                  </a:lnTo>
                  <a:lnTo>
                    <a:pt x="74885" y="28204"/>
                  </a:lnTo>
                  <a:lnTo>
                    <a:pt x="69605" y="28204"/>
                  </a:lnTo>
                  <a:lnTo>
                    <a:pt x="66966" y="28204"/>
                  </a:lnTo>
                  <a:lnTo>
                    <a:pt x="69605" y="28204"/>
                  </a:lnTo>
                  <a:lnTo>
                    <a:pt x="66966" y="25703"/>
                  </a:lnTo>
                  <a:lnTo>
                    <a:pt x="66966" y="20562"/>
                  </a:lnTo>
                  <a:lnTo>
                    <a:pt x="66966" y="17922"/>
                  </a:lnTo>
                  <a:lnTo>
                    <a:pt x="69605" y="17922"/>
                  </a:lnTo>
                  <a:lnTo>
                    <a:pt x="66966" y="17922"/>
                  </a:lnTo>
                  <a:lnTo>
                    <a:pt x="66966" y="15422"/>
                  </a:lnTo>
                  <a:lnTo>
                    <a:pt x="64465" y="12782"/>
                  </a:lnTo>
                  <a:lnTo>
                    <a:pt x="59324" y="12782"/>
                  </a:lnTo>
                  <a:lnTo>
                    <a:pt x="59324" y="10281"/>
                  </a:lnTo>
                  <a:lnTo>
                    <a:pt x="59324" y="5141"/>
                  </a:lnTo>
                  <a:lnTo>
                    <a:pt x="54045" y="5141"/>
                  </a:lnTo>
                  <a:lnTo>
                    <a:pt x="48904" y="7780"/>
                  </a:lnTo>
                  <a:lnTo>
                    <a:pt x="48904" y="12782"/>
                  </a:lnTo>
                  <a:lnTo>
                    <a:pt x="41263" y="7780"/>
                  </a:lnTo>
                  <a:lnTo>
                    <a:pt x="38623" y="7780"/>
                  </a:lnTo>
                  <a:lnTo>
                    <a:pt x="38623" y="5141"/>
                  </a:lnTo>
                  <a:lnTo>
                    <a:pt x="38623" y="10281"/>
                  </a:lnTo>
                  <a:lnTo>
                    <a:pt x="36123" y="12782"/>
                  </a:lnTo>
                  <a:lnTo>
                    <a:pt x="36123" y="10281"/>
                  </a:lnTo>
                  <a:lnTo>
                    <a:pt x="33483" y="10281"/>
                  </a:lnTo>
                  <a:lnTo>
                    <a:pt x="33483" y="12782"/>
                  </a:lnTo>
                  <a:lnTo>
                    <a:pt x="33483" y="7780"/>
                  </a:lnTo>
                  <a:lnTo>
                    <a:pt x="30982" y="7780"/>
                  </a:lnTo>
                  <a:lnTo>
                    <a:pt x="30982" y="5141"/>
                  </a:lnTo>
                  <a:lnTo>
                    <a:pt x="28342" y="5141"/>
                  </a:lnTo>
                  <a:lnTo>
                    <a:pt x="28342" y="2640"/>
                  </a:lnTo>
                  <a:lnTo>
                    <a:pt x="30982" y="2640"/>
                  </a:lnTo>
                  <a:lnTo>
                    <a:pt x="30982" y="0"/>
                  </a:lnTo>
                  <a:lnTo>
                    <a:pt x="28342" y="0"/>
                  </a:lnTo>
                  <a:lnTo>
                    <a:pt x="23202" y="0"/>
                  </a:lnTo>
                  <a:lnTo>
                    <a:pt x="23202" y="2640"/>
                  </a:lnTo>
                  <a:lnTo>
                    <a:pt x="20562" y="2640"/>
                  </a:lnTo>
                  <a:lnTo>
                    <a:pt x="20562" y="7780"/>
                  </a:lnTo>
                  <a:lnTo>
                    <a:pt x="18061" y="5141"/>
                  </a:lnTo>
                  <a:lnTo>
                    <a:pt x="18061" y="10281"/>
                  </a:lnTo>
                  <a:lnTo>
                    <a:pt x="12782" y="12782"/>
                  </a:lnTo>
                  <a:lnTo>
                    <a:pt x="10281" y="15422"/>
                  </a:lnTo>
                  <a:lnTo>
                    <a:pt x="10281" y="20562"/>
                  </a:lnTo>
                  <a:lnTo>
                    <a:pt x="7641" y="20562"/>
                  </a:lnTo>
                  <a:lnTo>
                    <a:pt x="2501" y="25703"/>
                  </a:lnTo>
                  <a:lnTo>
                    <a:pt x="0" y="2820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62BF0EF0-B41E-4D1C-A9EB-48F4A371A8F3}"/>
                </a:ext>
              </a:extLst>
            </p:cNvPr>
            <p:cNvSpPr/>
            <p:nvPr/>
          </p:nvSpPr>
          <p:spPr>
            <a:xfrm>
              <a:off x="7256008" y="3947100"/>
              <a:ext cx="69467" cy="152826"/>
            </a:xfrm>
            <a:custGeom>
              <a:avLst/>
              <a:gdLst>
                <a:gd name="connsiteX0" fmla="*/ 59463 w 69466"/>
                <a:gd name="connsiteY0" fmla="*/ 0 h 152826"/>
                <a:gd name="connsiteX1" fmla="*/ 59463 w 69466"/>
                <a:gd name="connsiteY1" fmla="*/ 2640 h 152826"/>
                <a:gd name="connsiteX2" fmla="*/ 54323 w 69466"/>
                <a:gd name="connsiteY2" fmla="*/ 7780 h 152826"/>
                <a:gd name="connsiteX3" fmla="*/ 54323 w 69466"/>
                <a:gd name="connsiteY3" fmla="*/ 10281 h 152826"/>
                <a:gd name="connsiteX4" fmla="*/ 54323 w 69466"/>
                <a:gd name="connsiteY4" fmla="*/ 17922 h 152826"/>
                <a:gd name="connsiteX5" fmla="*/ 54323 w 69466"/>
                <a:gd name="connsiteY5" fmla="*/ 20562 h 152826"/>
                <a:gd name="connsiteX6" fmla="*/ 56963 w 69466"/>
                <a:gd name="connsiteY6" fmla="*/ 20562 h 152826"/>
                <a:gd name="connsiteX7" fmla="*/ 56963 w 69466"/>
                <a:gd name="connsiteY7" fmla="*/ 23063 h 152826"/>
                <a:gd name="connsiteX8" fmla="*/ 59463 w 69466"/>
                <a:gd name="connsiteY8" fmla="*/ 23063 h 152826"/>
                <a:gd name="connsiteX9" fmla="*/ 59463 w 69466"/>
                <a:gd name="connsiteY9" fmla="*/ 28203 h 152826"/>
                <a:gd name="connsiteX10" fmla="*/ 62103 w 69466"/>
                <a:gd name="connsiteY10" fmla="*/ 28203 h 152826"/>
                <a:gd name="connsiteX11" fmla="*/ 64604 w 69466"/>
                <a:gd name="connsiteY11" fmla="*/ 33483 h 152826"/>
                <a:gd name="connsiteX12" fmla="*/ 64604 w 69466"/>
                <a:gd name="connsiteY12" fmla="*/ 38623 h 152826"/>
                <a:gd name="connsiteX13" fmla="*/ 62103 w 69466"/>
                <a:gd name="connsiteY13" fmla="*/ 38623 h 152826"/>
                <a:gd name="connsiteX14" fmla="*/ 64604 w 69466"/>
                <a:gd name="connsiteY14" fmla="*/ 38623 h 152826"/>
                <a:gd name="connsiteX15" fmla="*/ 59463 w 69466"/>
                <a:gd name="connsiteY15" fmla="*/ 43625 h 152826"/>
                <a:gd name="connsiteX16" fmla="*/ 59463 w 69466"/>
                <a:gd name="connsiteY16" fmla="*/ 46265 h 152826"/>
                <a:gd name="connsiteX17" fmla="*/ 67244 w 69466"/>
                <a:gd name="connsiteY17" fmla="*/ 48765 h 152826"/>
                <a:gd name="connsiteX18" fmla="*/ 69744 w 69466"/>
                <a:gd name="connsiteY18" fmla="*/ 51405 h 152826"/>
                <a:gd name="connsiteX19" fmla="*/ 67244 w 69466"/>
                <a:gd name="connsiteY19" fmla="*/ 53906 h 152826"/>
                <a:gd name="connsiteX20" fmla="*/ 67244 w 69466"/>
                <a:gd name="connsiteY20" fmla="*/ 59047 h 152826"/>
                <a:gd name="connsiteX21" fmla="*/ 64604 w 69466"/>
                <a:gd name="connsiteY21" fmla="*/ 66827 h 152826"/>
                <a:gd name="connsiteX22" fmla="*/ 64604 w 69466"/>
                <a:gd name="connsiteY22" fmla="*/ 69327 h 152826"/>
                <a:gd name="connsiteX23" fmla="*/ 62103 w 69466"/>
                <a:gd name="connsiteY23" fmla="*/ 69327 h 152826"/>
                <a:gd name="connsiteX24" fmla="*/ 62103 w 69466"/>
                <a:gd name="connsiteY24" fmla="*/ 74468 h 152826"/>
                <a:gd name="connsiteX25" fmla="*/ 59463 w 69466"/>
                <a:gd name="connsiteY25" fmla="*/ 74468 h 152826"/>
                <a:gd name="connsiteX26" fmla="*/ 62103 w 69466"/>
                <a:gd name="connsiteY26" fmla="*/ 74468 h 152826"/>
                <a:gd name="connsiteX27" fmla="*/ 62103 w 69466"/>
                <a:gd name="connsiteY27" fmla="*/ 77108 h 152826"/>
                <a:gd name="connsiteX28" fmla="*/ 56963 w 69466"/>
                <a:gd name="connsiteY28" fmla="*/ 79609 h 152826"/>
                <a:gd name="connsiteX29" fmla="*/ 54323 w 69466"/>
                <a:gd name="connsiteY29" fmla="*/ 82110 h 152826"/>
                <a:gd name="connsiteX30" fmla="*/ 51683 w 69466"/>
                <a:gd name="connsiteY30" fmla="*/ 82110 h 152826"/>
                <a:gd name="connsiteX31" fmla="*/ 54323 w 69466"/>
                <a:gd name="connsiteY31" fmla="*/ 84749 h 152826"/>
                <a:gd name="connsiteX32" fmla="*/ 56963 w 69466"/>
                <a:gd name="connsiteY32" fmla="*/ 84749 h 152826"/>
                <a:gd name="connsiteX33" fmla="*/ 56963 w 69466"/>
                <a:gd name="connsiteY33" fmla="*/ 87250 h 152826"/>
                <a:gd name="connsiteX34" fmla="*/ 54323 w 69466"/>
                <a:gd name="connsiteY34" fmla="*/ 84749 h 152826"/>
                <a:gd name="connsiteX35" fmla="*/ 54323 w 69466"/>
                <a:gd name="connsiteY35" fmla="*/ 87250 h 152826"/>
                <a:gd name="connsiteX36" fmla="*/ 49043 w 69466"/>
                <a:gd name="connsiteY36" fmla="*/ 87250 h 152826"/>
                <a:gd name="connsiteX37" fmla="*/ 46404 w 69466"/>
                <a:gd name="connsiteY37" fmla="*/ 87250 h 152826"/>
                <a:gd name="connsiteX38" fmla="*/ 46404 w 69466"/>
                <a:gd name="connsiteY38" fmla="*/ 84749 h 152826"/>
                <a:gd name="connsiteX39" fmla="*/ 46404 w 69466"/>
                <a:gd name="connsiteY39" fmla="*/ 87250 h 152826"/>
                <a:gd name="connsiteX40" fmla="*/ 43903 w 69466"/>
                <a:gd name="connsiteY40" fmla="*/ 84749 h 152826"/>
                <a:gd name="connsiteX41" fmla="*/ 38762 w 69466"/>
                <a:gd name="connsiteY41" fmla="*/ 84749 h 152826"/>
                <a:gd name="connsiteX42" fmla="*/ 38762 w 69466"/>
                <a:gd name="connsiteY42" fmla="*/ 79609 h 152826"/>
                <a:gd name="connsiteX43" fmla="*/ 36123 w 69466"/>
                <a:gd name="connsiteY43" fmla="*/ 79609 h 152826"/>
                <a:gd name="connsiteX44" fmla="*/ 36123 w 69466"/>
                <a:gd name="connsiteY44" fmla="*/ 77108 h 152826"/>
                <a:gd name="connsiteX45" fmla="*/ 30982 w 69466"/>
                <a:gd name="connsiteY45" fmla="*/ 77108 h 152826"/>
                <a:gd name="connsiteX46" fmla="*/ 30982 w 69466"/>
                <a:gd name="connsiteY46" fmla="*/ 74468 h 152826"/>
                <a:gd name="connsiteX47" fmla="*/ 28342 w 69466"/>
                <a:gd name="connsiteY47" fmla="*/ 74468 h 152826"/>
                <a:gd name="connsiteX48" fmla="*/ 28342 w 69466"/>
                <a:gd name="connsiteY48" fmla="*/ 77108 h 152826"/>
                <a:gd name="connsiteX49" fmla="*/ 23202 w 69466"/>
                <a:gd name="connsiteY49" fmla="*/ 77108 h 152826"/>
                <a:gd name="connsiteX50" fmla="*/ 23202 w 69466"/>
                <a:gd name="connsiteY50" fmla="*/ 79609 h 152826"/>
                <a:gd name="connsiteX51" fmla="*/ 20701 w 69466"/>
                <a:gd name="connsiteY51" fmla="*/ 82110 h 152826"/>
                <a:gd name="connsiteX52" fmla="*/ 23202 w 69466"/>
                <a:gd name="connsiteY52" fmla="*/ 82110 h 152826"/>
                <a:gd name="connsiteX53" fmla="*/ 20701 w 69466"/>
                <a:gd name="connsiteY53" fmla="*/ 84749 h 152826"/>
                <a:gd name="connsiteX54" fmla="*/ 18061 w 69466"/>
                <a:gd name="connsiteY54" fmla="*/ 84749 h 152826"/>
                <a:gd name="connsiteX55" fmla="*/ 18061 w 69466"/>
                <a:gd name="connsiteY55" fmla="*/ 89890 h 152826"/>
                <a:gd name="connsiteX56" fmla="*/ 15560 w 69466"/>
                <a:gd name="connsiteY56" fmla="*/ 89890 h 152826"/>
                <a:gd name="connsiteX57" fmla="*/ 15560 w 69466"/>
                <a:gd name="connsiteY57" fmla="*/ 87250 h 152826"/>
                <a:gd name="connsiteX58" fmla="*/ 10420 w 69466"/>
                <a:gd name="connsiteY58" fmla="*/ 92390 h 152826"/>
                <a:gd name="connsiteX59" fmla="*/ 10420 w 69466"/>
                <a:gd name="connsiteY59" fmla="*/ 95030 h 152826"/>
                <a:gd name="connsiteX60" fmla="*/ 12921 w 69466"/>
                <a:gd name="connsiteY60" fmla="*/ 95030 h 152826"/>
                <a:gd name="connsiteX61" fmla="*/ 10420 w 69466"/>
                <a:gd name="connsiteY61" fmla="*/ 97531 h 152826"/>
                <a:gd name="connsiteX62" fmla="*/ 7780 w 69466"/>
                <a:gd name="connsiteY62" fmla="*/ 97531 h 152826"/>
                <a:gd name="connsiteX63" fmla="*/ 7780 w 69466"/>
                <a:gd name="connsiteY63" fmla="*/ 100171 h 152826"/>
                <a:gd name="connsiteX64" fmla="*/ 7780 w 69466"/>
                <a:gd name="connsiteY64" fmla="*/ 105311 h 152826"/>
                <a:gd name="connsiteX65" fmla="*/ 10420 w 69466"/>
                <a:gd name="connsiteY65" fmla="*/ 107812 h 152826"/>
                <a:gd name="connsiteX66" fmla="*/ 5141 w 69466"/>
                <a:gd name="connsiteY66" fmla="*/ 107812 h 152826"/>
                <a:gd name="connsiteX67" fmla="*/ 5141 w 69466"/>
                <a:gd name="connsiteY67" fmla="*/ 112953 h 152826"/>
                <a:gd name="connsiteX68" fmla="*/ 5141 w 69466"/>
                <a:gd name="connsiteY68" fmla="*/ 115592 h 152826"/>
                <a:gd name="connsiteX69" fmla="*/ 7780 w 69466"/>
                <a:gd name="connsiteY69" fmla="*/ 115592 h 152826"/>
                <a:gd name="connsiteX70" fmla="*/ 7780 w 69466"/>
                <a:gd name="connsiteY70" fmla="*/ 120733 h 152826"/>
                <a:gd name="connsiteX71" fmla="*/ 12921 w 69466"/>
                <a:gd name="connsiteY71" fmla="*/ 125734 h 152826"/>
                <a:gd name="connsiteX72" fmla="*/ 12921 w 69466"/>
                <a:gd name="connsiteY72" fmla="*/ 128374 h 152826"/>
                <a:gd name="connsiteX73" fmla="*/ 15560 w 69466"/>
                <a:gd name="connsiteY73" fmla="*/ 128374 h 152826"/>
                <a:gd name="connsiteX74" fmla="*/ 15560 w 69466"/>
                <a:gd name="connsiteY74" fmla="*/ 133515 h 152826"/>
                <a:gd name="connsiteX75" fmla="*/ 15560 w 69466"/>
                <a:gd name="connsiteY75" fmla="*/ 136015 h 152826"/>
                <a:gd name="connsiteX76" fmla="*/ 10420 w 69466"/>
                <a:gd name="connsiteY76" fmla="*/ 136015 h 152826"/>
                <a:gd name="connsiteX77" fmla="*/ 7780 w 69466"/>
                <a:gd name="connsiteY77" fmla="*/ 138655 h 152826"/>
                <a:gd name="connsiteX78" fmla="*/ 7780 w 69466"/>
                <a:gd name="connsiteY78" fmla="*/ 141156 h 152826"/>
                <a:gd name="connsiteX79" fmla="*/ 2640 w 69466"/>
                <a:gd name="connsiteY79" fmla="*/ 141156 h 152826"/>
                <a:gd name="connsiteX80" fmla="*/ 5141 w 69466"/>
                <a:gd name="connsiteY80" fmla="*/ 143796 h 152826"/>
                <a:gd name="connsiteX81" fmla="*/ 5141 w 69466"/>
                <a:gd name="connsiteY81" fmla="*/ 141156 h 152826"/>
                <a:gd name="connsiteX82" fmla="*/ 7780 w 69466"/>
                <a:gd name="connsiteY82" fmla="*/ 143796 h 152826"/>
                <a:gd name="connsiteX83" fmla="*/ 7780 w 69466"/>
                <a:gd name="connsiteY83" fmla="*/ 148936 h 152826"/>
                <a:gd name="connsiteX84" fmla="*/ 5141 w 69466"/>
                <a:gd name="connsiteY84" fmla="*/ 148936 h 152826"/>
                <a:gd name="connsiteX85" fmla="*/ 7780 w 69466"/>
                <a:gd name="connsiteY85" fmla="*/ 148936 h 152826"/>
                <a:gd name="connsiteX86" fmla="*/ 7780 w 69466"/>
                <a:gd name="connsiteY86" fmla="*/ 151437 h 152826"/>
                <a:gd name="connsiteX87" fmla="*/ 5141 w 69466"/>
                <a:gd name="connsiteY87" fmla="*/ 148936 h 152826"/>
                <a:gd name="connsiteX88" fmla="*/ 5141 w 69466"/>
                <a:gd name="connsiteY88" fmla="*/ 151437 h 152826"/>
                <a:gd name="connsiteX89" fmla="*/ 0 w 69466"/>
                <a:gd name="connsiteY89" fmla="*/ 156578 h 152826"/>
                <a:gd name="connsiteX90" fmla="*/ 0 w 69466"/>
                <a:gd name="connsiteY90" fmla="*/ 154077 h 152826"/>
                <a:gd name="connsiteX91" fmla="*/ 0 w 69466"/>
                <a:gd name="connsiteY91" fmla="*/ 159217 h 152826"/>
                <a:gd name="connsiteX92" fmla="*/ 5141 w 69466"/>
                <a:gd name="connsiteY92" fmla="*/ 159217 h 152826"/>
                <a:gd name="connsiteX93" fmla="*/ 5141 w 69466"/>
                <a:gd name="connsiteY93" fmla="*/ 156578 h 152826"/>
                <a:gd name="connsiteX94" fmla="*/ 7780 w 69466"/>
                <a:gd name="connsiteY94" fmla="*/ 161718 h 152826"/>
                <a:gd name="connsiteX95" fmla="*/ 5141 w 69466"/>
                <a:gd name="connsiteY95" fmla="*/ 164358 h 152826"/>
                <a:gd name="connsiteX96" fmla="*/ 10420 w 69466"/>
                <a:gd name="connsiteY96" fmla="*/ 164358 h 152826"/>
                <a:gd name="connsiteX97" fmla="*/ 12921 w 69466"/>
                <a:gd name="connsiteY97" fmla="*/ 164358 h 152826"/>
                <a:gd name="connsiteX98" fmla="*/ 12921 w 69466"/>
                <a:gd name="connsiteY98" fmla="*/ 161718 h 152826"/>
                <a:gd name="connsiteX99" fmla="*/ 15560 w 69466"/>
                <a:gd name="connsiteY99" fmla="*/ 164358 h 15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152826">
                  <a:moveTo>
                    <a:pt x="59463" y="0"/>
                  </a:moveTo>
                  <a:lnTo>
                    <a:pt x="59463" y="2640"/>
                  </a:lnTo>
                  <a:lnTo>
                    <a:pt x="54323" y="7780"/>
                  </a:lnTo>
                  <a:lnTo>
                    <a:pt x="54323" y="10281"/>
                  </a:lnTo>
                  <a:lnTo>
                    <a:pt x="54323" y="17922"/>
                  </a:lnTo>
                  <a:lnTo>
                    <a:pt x="54323" y="20562"/>
                  </a:lnTo>
                  <a:lnTo>
                    <a:pt x="56963" y="20562"/>
                  </a:lnTo>
                  <a:lnTo>
                    <a:pt x="56963" y="23063"/>
                  </a:lnTo>
                  <a:lnTo>
                    <a:pt x="59463" y="23063"/>
                  </a:lnTo>
                  <a:lnTo>
                    <a:pt x="59463" y="28203"/>
                  </a:lnTo>
                  <a:lnTo>
                    <a:pt x="62103" y="28203"/>
                  </a:lnTo>
                  <a:lnTo>
                    <a:pt x="64604" y="33483"/>
                  </a:lnTo>
                  <a:lnTo>
                    <a:pt x="64604" y="38623"/>
                  </a:lnTo>
                  <a:lnTo>
                    <a:pt x="62103" y="38623"/>
                  </a:lnTo>
                  <a:lnTo>
                    <a:pt x="64604" y="38623"/>
                  </a:lnTo>
                  <a:lnTo>
                    <a:pt x="59463" y="43625"/>
                  </a:lnTo>
                  <a:lnTo>
                    <a:pt x="59463" y="46265"/>
                  </a:lnTo>
                  <a:lnTo>
                    <a:pt x="67244" y="48765"/>
                  </a:lnTo>
                  <a:lnTo>
                    <a:pt x="69744" y="51405"/>
                  </a:lnTo>
                  <a:lnTo>
                    <a:pt x="67244" y="53906"/>
                  </a:lnTo>
                  <a:lnTo>
                    <a:pt x="67244" y="59047"/>
                  </a:lnTo>
                  <a:lnTo>
                    <a:pt x="64604" y="66827"/>
                  </a:lnTo>
                  <a:lnTo>
                    <a:pt x="64604" y="69327"/>
                  </a:lnTo>
                  <a:lnTo>
                    <a:pt x="62103" y="69327"/>
                  </a:lnTo>
                  <a:lnTo>
                    <a:pt x="62103" y="74468"/>
                  </a:lnTo>
                  <a:lnTo>
                    <a:pt x="59463" y="74468"/>
                  </a:lnTo>
                  <a:lnTo>
                    <a:pt x="62103" y="74468"/>
                  </a:lnTo>
                  <a:lnTo>
                    <a:pt x="62103" y="77108"/>
                  </a:lnTo>
                  <a:lnTo>
                    <a:pt x="56963" y="79609"/>
                  </a:lnTo>
                  <a:lnTo>
                    <a:pt x="54323" y="82110"/>
                  </a:lnTo>
                  <a:lnTo>
                    <a:pt x="51683" y="82110"/>
                  </a:lnTo>
                  <a:lnTo>
                    <a:pt x="54323" y="84749"/>
                  </a:lnTo>
                  <a:lnTo>
                    <a:pt x="56963" y="84749"/>
                  </a:lnTo>
                  <a:lnTo>
                    <a:pt x="56963" y="87250"/>
                  </a:lnTo>
                  <a:lnTo>
                    <a:pt x="54323" y="84749"/>
                  </a:lnTo>
                  <a:lnTo>
                    <a:pt x="54323" y="87250"/>
                  </a:lnTo>
                  <a:lnTo>
                    <a:pt x="49043" y="87250"/>
                  </a:lnTo>
                  <a:lnTo>
                    <a:pt x="46404" y="87250"/>
                  </a:lnTo>
                  <a:lnTo>
                    <a:pt x="46404" y="84749"/>
                  </a:lnTo>
                  <a:lnTo>
                    <a:pt x="46404" y="87250"/>
                  </a:lnTo>
                  <a:lnTo>
                    <a:pt x="43903" y="84749"/>
                  </a:lnTo>
                  <a:lnTo>
                    <a:pt x="38762" y="84749"/>
                  </a:lnTo>
                  <a:lnTo>
                    <a:pt x="38762" y="79609"/>
                  </a:lnTo>
                  <a:lnTo>
                    <a:pt x="36123" y="79609"/>
                  </a:lnTo>
                  <a:lnTo>
                    <a:pt x="36123" y="77108"/>
                  </a:lnTo>
                  <a:lnTo>
                    <a:pt x="30982" y="77108"/>
                  </a:lnTo>
                  <a:lnTo>
                    <a:pt x="30982" y="74468"/>
                  </a:lnTo>
                  <a:lnTo>
                    <a:pt x="28342" y="74468"/>
                  </a:lnTo>
                  <a:lnTo>
                    <a:pt x="28342" y="77108"/>
                  </a:lnTo>
                  <a:lnTo>
                    <a:pt x="23202" y="77108"/>
                  </a:lnTo>
                  <a:lnTo>
                    <a:pt x="23202" y="79609"/>
                  </a:lnTo>
                  <a:lnTo>
                    <a:pt x="20701" y="82110"/>
                  </a:lnTo>
                  <a:lnTo>
                    <a:pt x="23202" y="82110"/>
                  </a:lnTo>
                  <a:lnTo>
                    <a:pt x="20701" y="84749"/>
                  </a:lnTo>
                  <a:lnTo>
                    <a:pt x="18061" y="84749"/>
                  </a:lnTo>
                  <a:lnTo>
                    <a:pt x="18061" y="89890"/>
                  </a:lnTo>
                  <a:lnTo>
                    <a:pt x="15560" y="89890"/>
                  </a:lnTo>
                  <a:lnTo>
                    <a:pt x="15560" y="87250"/>
                  </a:lnTo>
                  <a:lnTo>
                    <a:pt x="10420" y="92390"/>
                  </a:lnTo>
                  <a:lnTo>
                    <a:pt x="10420" y="95030"/>
                  </a:lnTo>
                  <a:lnTo>
                    <a:pt x="12921" y="95030"/>
                  </a:lnTo>
                  <a:lnTo>
                    <a:pt x="10420" y="97531"/>
                  </a:lnTo>
                  <a:lnTo>
                    <a:pt x="7780" y="97531"/>
                  </a:lnTo>
                  <a:lnTo>
                    <a:pt x="7780" y="100171"/>
                  </a:lnTo>
                  <a:lnTo>
                    <a:pt x="7780" y="105311"/>
                  </a:lnTo>
                  <a:lnTo>
                    <a:pt x="10420" y="107812"/>
                  </a:lnTo>
                  <a:lnTo>
                    <a:pt x="5141" y="107812"/>
                  </a:lnTo>
                  <a:lnTo>
                    <a:pt x="5141" y="112953"/>
                  </a:lnTo>
                  <a:lnTo>
                    <a:pt x="5141" y="115592"/>
                  </a:lnTo>
                  <a:lnTo>
                    <a:pt x="7780" y="115592"/>
                  </a:lnTo>
                  <a:lnTo>
                    <a:pt x="7780" y="120733"/>
                  </a:lnTo>
                  <a:lnTo>
                    <a:pt x="12921" y="125734"/>
                  </a:lnTo>
                  <a:lnTo>
                    <a:pt x="12921" y="128374"/>
                  </a:lnTo>
                  <a:lnTo>
                    <a:pt x="15560" y="128374"/>
                  </a:lnTo>
                  <a:lnTo>
                    <a:pt x="15560" y="133515"/>
                  </a:lnTo>
                  <a:lnTo>
                    <a:pt x="15560" y="136015"/>
                  </a:lnTo>
                  <a:lnTo>
                    <a:pt x="10420" y="136015"/>
                  </a:lnTo>
                  <a:lnTo>
                    <a:pt x="7780" y="138655"/>
                  </a:lnTo>
                  <a:lnTo>
                    <a:pt x="7780" y="141156"/>
                  </a:lnTo>
                  <a:lnTo>
                    <a:pt x="2640" y="141156"/>
                  </a:lnTo>
                  <a:lnTo>
                    <a:pt x="5141" y="143796"/>
                  </a:lnTo>
                  <a:lnTo>
                    <a:pt x="5141" y="141156"/>
                  </a:lnTo>
                  <a:lnTo>
                    <a:pt x="7780" y="143796"/>
                  </a:lnTo>
                  <a:lnTo>
                    <a:pt x="7780" y="148936"/>
                  </a:lnTo>
                  <a:lnTo>
                    <a:pt x="5141" y="148936"/>
                  </a:lnTo>
                  <a:lnTo>
                    <a:pt x="7780" y="148936"/>
                  </a:lnTo>
                  <a:lnTo>
                    <a:pt x="7780" y="151437"/>
                  </a:lnTo>
                  <a:lnTo>
                    <a:pt x="5141" y="148936"/>
                  </a:lnTo>
                  <a:lnTo>
                    <a:pt x="5141" y="151437"/>
                  </a:lnTo>
                  <a:lnTo>
                    <a:pt x="0" y="156578"/>
                  </a:lnTo>
                  <a:lnTo>
                    <a:pt x="0" y="154077"/>
                  </a:lnTo>
                  <a:lnTo>
                    <a:pt x="0" y="159217"/>
                  </a:lnTo>
                  <a:lnTo>
                    <a:pt x="5141" y="159217"/>
                  </a:lnTo>
                  <a:lnTo>
                    <a:pt x="5141" y="156578"/>
                  </a:lnTo>
                  <a:lnTo>
                    <a:pt x="7780" y="161718"/>
                  </a:lnTo>
                  <a:lnTo>
                    <a:pt x="5141" y="164358"/>
                  </a:lnTo>
                  <a:lnTo>
                    <a:pt x="10420" y="164358"/>
                  </a:lnTo>
                  <a:lnTo>
                    <a:pt x="12921" y="164358"/>
                  </a:lnTo>
                  <a:lnTo>
                    <a:pt x="12921" y="161718"/>
                  </a:lnTo>
                  <a:lnTo>
                    <a:pt x="15560" y="164358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58098168-8C1A-431A-808A-47606CA1AA77}"/>
                </a:ext>
              </a:extLst>
            </p:cNvPr>
            <p:cNvSpPr/>
            <p:nvPr/>
          </p:nvSpPr>
          <p:spPr>
            <a:xfrm>
              <a:off x="7232806" y="4108819"/>
              <a:ext cx="69467" cy="111146"/>
            </a:xfrm>
            <a:custGeom>
              <a:avLst/>
              <a:gdLst>
                <a:gd name="connsiteX0" fmla="*/ 38762 w 69466"/>
                <a:gd name="connsiteY0" fmla="*/ 2640 h 111146"/>
                <a:gd name="connsiteX1" fmla="*/ 41263 w 69466"/>
                <a:gd name="connsiteY1" fmla="*/ 2640 h 111146"/>
                <a:gd name="connsiteX2" fmla="*/ 41263 w 69466"/>
                <a:gd name="connsiteY2" fmla="*/ 0 h 111146"/>
                <a:gd name="connsiteX3" fmla="*/ 43903 w 69466"/>
                <a:gd name="connsiteY3" fmla="*/ 0 h 111146"/>
                <a:gd name="connsiteX4" fmla="*/ 43903 w 69466"/>
                <a:gd name="connsiteY4" fmla="*/ 5140 h 111146"/>
                <a:gd name="connsiteX5" fmla="*/ 43903 w 69466"/>
                <a:gd name="connsiteY5" fmla="*/ 7780 h 111146"/>
                <a:gd name="connsiteX6" fmla="*/ 41263 w 69466"/>
                <a:gd name="connsiteY6" fmla="*/ 7780 h 111146"/>
                <a:gd name="connsiteX7" fmla="*/ 41263 w 69466"/>
                <a:gd name="connsiteY7" fmla="*/ 10281 h 111146"/>
                <a:gd name="connsiteX8" fmla="*/ 46404 w 69466"/>
                <a:gd name="connsiteY8" fmla="*/ 10281 h 111146"/>
                <a:gd name="connsiteX9" fmla="*/ 46404 w 69466"/>
                <a:gd name="connsiteY9" fmla="*/ 12921 h 111146"/>
                <a:gd name="connsiteX10" fmla="*/ 49043 w 69466"/>
                <a:gd name="connsiteY10" fmla="*/ 10281 h 111146"/>
                <a:gd name="connsiteX11" fmla="*/ 51544 w 69466"/>
                <a:gd name="connsiteY11" fmla="*/ 10281 h 111146"/>
                <a:gd name="connsiteX12" fmla="*/ 51544 w 69466"/>
                <a:gd name="connsiteY12" fmla="*/ 15422 h 111146"/>
                <a:gd name="connsiteX13" fmla="*/ 54184 w 69466"/>
                <a:gd name="connsiteY13" fmla="*/ 12921 h 111146"/>
                <a:gd name="connsiteX14" fmla="*/ 54184 w 69466"/>
                <a:gd name="connsiteY14" fmla="*/ 15422 h 111146"/>
                <a:gd name="connsiteX15" fmla="*/ 56824 w 69466"/>
                <a:gd name="connsiteY15" fmla="*/ 15422 h 111146"/>
                <a:gd name="connsiteX16" fmla="*/ 59324 w 69466"/>
                <a:gd name="connsiteY16" fmla="*/ 18061 h 111146"/>
                <a:gd name="connsiteX17" fmla="*/ 59324 w 69466"/>
                <a:gd name="connsiteY17" fmla="*/ 23202 h 111146"/>
                <a:gd name="connsiteX18" fmla="*/ 59324 w 69466"/>
                <a:gd name="connsiteY18" fmla="*/ 25702 h 111146"/>
                <a:gd name="connsiteX19" fmla="*/ 61964 w 69466"/>
                <a:gd name="connsiteY19" fmla="*/ 28342 h 111146"/>
                <a:gd name="connsiteX20" fmla="*/ 61964 w 69466"/>
                <a:gd name="connsiteY20" fmla="*/ 30843 h 111146"/>
                <a:gd name="connsiteX21" fmla="*/ 61964 w 69466"/>
                <a:gd name="connsiteY21" fmla="*/ 38485 h 111146"/>
                <a:gd name="connsiteX22" fmla="*/ 61964 w 69466"/>
                <a:gd name="connsiteY22" fmla="*/ 41124 h 111146"/>
                <a:gd name="connsiteX23" fmla="*/ 67105 w 69466"/>
                <a:gd name="connsiteY23" fmla="*/ 41124 h 111146"/>
                <a:gd name="connsiteX24" fmla="*/ 69605 w 69466"/>
                <a:gd name="connsiteY24" fmla="*/ 41124 h 111146"/>
                <a:gd name="connsiteX25" fmla="*/ 69605 w 69466"/>
                <a:gd name="connsiteY25" fmla="*/ 43625 h 111146"/>
                <a:gd name="connsiteX26" fmla="*/ 72245 w 69466"/>
                <a:gd name="connsiteY26" fmla="*/ 43625 h 111146"/>
                <a:gd name="connsiteX27" fmla="*/ 72245 w 69466"/>
                <a:gd name="connsiteY27" fmla="*/ 48765 h 111146"/>
                <a:gd name="connsiteX28" fmla="*/ 72245 w 69466"/>
                <a:gd name="connsiteY28" fmla="*/ 53906 h 111146"/>
                <a:gd name="connsiteX29" fmla="*/ 77525 w 69466"/>
                <a:gd name="connsiteY29" fmla="*/ 59047 h 111146"/>
                <a:gd name="connsiteX30" fmla="*/ 77525 w 69466"/>
                <a:gd name="connsiteY30" fmla="*/ 61686 h 111146"/>
                <a:gd name="connsiteX31" fmla="*/ 80164 w 69466"/>
                <a:gd name="connsiteY31" fmla="*/ 64187 h 111146"/>
                <a:gd name="connsiteX32" fmla="*/ 77525 w 69466"/>
                <a:gd name="connsiteY32" fmla="*/ 64187 h 111146"/>
                <a:gd name="connsiteX33" fmla="*/ 80164 w 69466"/>
                <a:gd name="connsiteY33" fmla="*/ 66827 h 111146"/>
                <a:gd name="connsiteX34" fmla="*/ 77525 w 69466"/>
                <a:gd name="connsiteY34" fmla="*/ 69328 h 111146"/>
                <a:gd name="connsiteX35" fmla="*/ 77525 w 69466"/>
                <a:gd name="connsiteY35" fmla="*/ 71828 h 111146"/>
                <a:gd name="connsiteX36" fmla="*/ 74885 w 69466"/>
                <a:gd name="connsiteY36" fmla="*/ 74468 h 111146"/>
                <a:gd name="connsiteX37" fmla="*/ 74885 w 69466"/>
                <a:gd name="connsiteY37" fmla="*/ 76969 h 111146"/>
                <a:gd name="connsiteX38" fmla="*/ 72245 w 69466"/>
                <a:gd name="connsiteY38" fmla="*/ 79609 h 111146"/>
                <a:gd name="connsiteX39" fmla="*/ 72245 w 69466"/>
                <a:gd name="connsiteY39" fmla="*/ 82110 h 111146"/>
                <a:gd name="connsiteX40" fmla="*/ 67105 w 69466"/>
                <a:gd name="connsiteY40" fmla="*/ 79609 h 111146"/>
                <a:gd name="connsiteX41" fmla="*/ 69605 w 69466"/>
                <a:gd name="connsiteY41" fmla="*/ 79609 h 111146"/>
                <a:gd name="connsiteX42" fmla="*/ 67105 w 69466"/>
                <a:gd name="connsiteY42" fmla="*/ 76969 h 111146"/>
                <a:gd name="connsiteX43" fmla="*/ 64465 w 69466"/>
                <a:gd name="connsiteY43" fmla="*/ 79609 h 111146"/>
                <a:gd name="connsiteX44" fmla="*/ 61964 w 69466"/>
                <a:gd name="connsiteY44" fmla="*/ 79609 h 111146"/>
                <a:gd name="connsiteX45" fmla="*/ 64465 w 69466"/>
                <a:gd name="connsiteY45" fmla="*/ 76969 h 111146"/>
                <a:gd name="connsiteX46" fmla="*/ 61964 w 69466"/>
                <a:gd name="connsiteY46" fmla="*/ 76969 h 111146"/>
                <a:gd name="connsiteX47" fmla="*/ 61964 w 69466"/>
                <a:gd name="connsiteY47" fmla="*/ 74468 h 111146"/>
                <a:gd name="connsiteX48" fmla="*/ 56824 w 69466"/>
                <a:gd name="connsiteY48" fmla="*/ 74468 h 111146"/>
                <a:gd name="connsiteX49" fmla="*/ 54184 w 69466"/>
                <a:gd name="connsiteY49" fmla="*/ 74468 h 111146"/>
                <a:gd name="connsiteX50" fmla="*/ 54184 w 69466"/>
                <a:gd name="connsiteY50" fmla="*/ 71828 h 111146"/>
                <a:gd name="connsiteX51" fmla="*/ 51544 w 69466"/>
                <a:gd name="connsiteY51" fmla="*/ 74468 h 111146"/>
                <a:gd name="connsiteX52" fmla="*/ 51544 w 69466"/>
                <a:gd name="connsiteY52" fmla="*/ 71828 h 111146"/>
                <a:gd name="connsiteX53" fmla="*/ 51544 w 69466"/>
                <a:gd name="connsiteY53" fmla="*/ 74468 h 111146"/>
                <a:gd name="connsiteX54" fmla="*/ 46404 w 69466"/>
                <a:gd name="connsiteY54" fmla="*/ 74468 h 111146"/>
                <a:gd name="connsiteX55" fmla="*/ 46404 w 69466"/>
                <a:gd name="connsiteY55" fmla="*/ 79609 h 111146"/>
                <a:gd name="connsiteX56" fmla="*/ 43903 w 69466"/>
                <a:gd name="connsiteY56" fmla="*/ 79609 h 111146"/>
                <a:gd name="connsiteX57" fmla="*/ 43903 w 69466"/>
                <a:gd name="connsiteY57" fmla="*/ 82110 h 111146"/>
                <a:gd name="connsiteX58" fmla="*/ 41263 w 69466"/>
                <a:gd name="connsiteY58" fmla="*/ 82110 h 111146"/>
                <a:gd name="connsiteX59" fmla="*/ 43903 w 69466"/>
                <a:gd name="connsiteY59" fmla="*/ 84749 h 111146"/>
                <a:gd name="connsiteX60" fmla="*/ 46404 w 69466"/>
                <a:gd name="connsiteY60" fmla="*/ 82110 h 111146"/>
                <a:gd name="connsiteX61" fmla="*/ 49043 w 69466"/>
                <a:gd name="connsiteY61" fmla="*/ 87250 h 111146"/>
                <a:gd name="connsiteX62" fmla="*/ 46404 w 69466"/>
                <a:gd name="connsiteY62" fmla="*/ 89890 h 111146"/>
                <a:gd name="connsiteX63" fmla="*/ 51544 w 69466"/>
                <a:gd name="connsiteY63" fmla="*/ 89890 h 111146"/>
                <a:gd name="connsiteX64" fmla="*/ 51544 w 69466"/>
                <a:gd name="connsiteY64" fmla="*/ 92529 h 111146"/>
                <a:gd name="connsiteX65" fmla="*/ 54184 w 69466"/>
                <a:gd name="connsiteY65" fmla="*/ 95030 h 111146"/>
                <a:gd name="connsiteX66" fmla="*/ 54184 w 69466"/>
                <a:gd name="connsiteY66" fmla="*/ 97670 h 111146"/>
                <a:gd name="connsiteX67" fmla="*/ 51544 w 69466"/>
                <a:gd name="connsiteY67" fmla="*/ 100171 h 111146"/>
                <a:gd name="connsiteX68" fmla="*/ 49043 w 69466"/>
                <a:gd name="connsiteY68" fmla="*/ 100171 h 111146"/>
                <a:gd name="connsiteX69" fmla="*/ 49043 w 69466"/>
                <a:gd name="connsiteY69" fmla="*/ 102672 h 111146"/>
                <a:gd name="connsiteX70" fmla="*/ 46404 w 69466"/>
                <a:gd name="connsiteY70" fmla="*/ 102672 h 111146"/>
                <a:gd name="connsiteX71" fmla="*/ 46404 w 69466"/>
                <a:gd name="connsiteY71" fmla="*/ 105311 h 111146"/>
                <a:gd name="connsiteX72" fmla="*/ 41263 w 69466"/>
                <a:gd name="connsiteY72" fmla="*/ 105311 h 111146"/>
                <a:gd name="connsiteX73" fmla="*/ 38762 w 69466"/>
                <a:gd name="connsiteY73" fmla="*/ 105311 h 111146"/>
                <a:gd name="connsiteX74" fmla="*/ 38762 w 69466"/>
                <a:gd name="connsiteY74" fmla="*/ 102672 h 111146"/>
                <a:gd name="connsiteX75" fmla="*/ 33622 w 69466"/>
                <a:gd name="connsiteY75" fmla="*/ 100171 h 111146"/>
                <a:gd name="connsiteX76" fmla="*/ 36123 w 69466"/>
                <a:gd name="connsiteY76" fmla="*/ 97670 h 111146"/>
                <a:gd name="connsiteX77" fmla="*/ 30982 w 69466"/>
                <a:gd name="connsiteY77" fmla="*/ 97670 h 111146"/>
                <a:gd name="connsiteX78" fmla="*/ 33622 w 69466"/>
                <a:gd name="connsiteY78" fmla="*/ 95030 h 111146"/>
                <a:gd name="connsiteX79" fmla="*/ 30982 w 69466"/>
                <a:gd name="connsiteY79" fmla="*/ 95030 h 111146"/>
                <a:gd name="connsiteX80" fmla="*/ 30982 w 69466"/>
                <a:gd name="connsiteY80" fmla="*/ 92529 h 111146"/>
                <a:gd name="connsiteX81" fmla="*/ 28342 w 69466"/>
                <a:gd name="connsiteY81" fmla="*/ 92529 h 111146"/>
                <a:gd name="connsiteX82" fmla="*/ 28342 w 69466"/>
                <a:gd name="connsiteY82" fmla="*/ 95030 h 111146"/>
                <a:gd name="connsiteX83" fmla="*/ 30982 w 69466"/>
                <a:gd name="connsiteY83" fmla="*/ 97670 h 111146"/>
                <a:gd name="connsiteX84" fmla="*/ 28342 w 69466"/>
                <a:gd name="connsiteY84" fmla="*/ 100171 h 111146"/>
                <a:gd name="connsiteX85" fmla="*/ 23202 w 69466"/>
                <a:gd name="connsiteY85" fmla="*/ 100171 h 111146"/>
                <a:gd name="connsiteX86" fmla="*/ 23202 w 69466"/>
                <a:gd name="connsiteY86" fmla="*/ 102672 h 111146"/>
                <a:gd name="connsiteX87" fmla="*/ 18061 w 69466"/>
                <a:gd name="connsiteY87" fmla="*/ 102672 h 111146"/>
                <a:gd name="connsiteX88" fmla="*/ 15422 w 69466"/>
                <a:gd name="connsiteY88" fmla="*/ 102672 h 111146"/>
                <a:gd name="connsiteX89" fmla="*/ 15422 w 69466"/>
                <a:gd name="connsiteY89" fmla="*/ 107812 h 111146"/>
                <a:gd name="connsiteX90" fmla="*/ 12921 w 69466"/>
                <a:gd name="connsiteY90" fmla="*/ 110452 h 111146"/>
                <a:gd name="connsiteX91" fmla="*/ 12921 w 69466"/>
                <a:gd name="connsiteY91" fmla="*/ 107812 h 111146"/>
                <a:gd name="connsiteX92" fmla="*/ 7780 w 69466"/>
                <a:gd name="connsiteY92" fmla="*/ 110452 h 111146"/>
                <a:gd name="connsiteX93" fmla="*/ 2640 w 69466"/>
                <a:gd name="connsiteY93" fmla="*/ 110452 h 111146"/>
                <a:gd name="connsiteX94" fmla="*/ 2640 w 69466"/>
                <a:gd name="connsiteY94" fmla="*/ 112953 h 111146"/>
                <a:gd name="connsiteX95" fmla="*/ 0 w 69466"/>
                <a:gd name="connsiteY95" fmla="*/ 112953 h 111146"/>
                <a:gd name="connsiteX96" fmla="*/ 0 w 69466"/>
                <a:gd name="connsiteY96" fmla="*/ 115731 h 111146"/>
                <a:gd name="connsiteX97" fmla="*/ 2640 w 69466"/>
                <a:gd name="connsiteY97" fmla="*/ 115731 h 111146"/>
                <a:gd name="connsiteX98" fmla="*/ 2640 w 69466"/>
                <a:gd name="connsiteY98" fmla="*/ 118232 h 111146"/>
                <a:gd name="connsiteX99" fmla="*/ 0 w 69466"/>
                <a:gd name="connsiteY99" fmla="*/ 118232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111146">
                  <a:moveTo>
                    <a:pt x="38762" y="2640"/>
                  </a:moveTo>
                  <a:lnTo>
                    <a:pt x="41263" y="2640"/>
                  </a:lnTo>
                  <a:lnTo>
                    <a:pt x="41263" y="0"/>
                  </a:lnTo>
                  <a:lnTo>
                    <a:pt x="43903" y="0"/>
                  </a:lnTo>
                  <a:lnTo>
                    <a:pt x="43903" y="5140"/>
                  </a:lnTo>
                  <a:lnTo>
                    <a:pt x="43903" y="7780"/>
                  </a:lnTo>
                  <a:lnTo>
                    <a:pt x="41263" y="7780"/>
                  </a:lnTo>
                  <a:lnTo>
                    <a:pt x="41263" y="10281"/>
                  </a:lnTo>
                  <a:lnTo>
                    <a:pt x="46404" y="10281"/>
                  </a:lnTo>
                  <a:lnTo>
                    <a:pt x="46404" y="12921"/>
                  </a:lnTo>
                  <a:lnTo>
                    <a:pt x="49043" y="10281"/>
                  </a:lnTo>
                  <a:lnTo>
                    <a:pt x="51544" y="10281"/>
                  </a:lnTo>
                  <a:lnTo>
                    <a:pt x="51544" y="15422"/>
                  </a:lnTo>
                  <a:lnTo>
                    <a:pt x="54184" y="12921"/>
                  </a:lnTo>
                  <a:lnTo>
                    <a:pt x="54184" y="15422"/>
                  </a:lnTo>
                  <a:lnTo>
                    <a:pt x="56824" y="15422"/>
                  </a:lnTo>
                  <a:lnTo>
                    <a:pt x="59324" y="18061"/>
                  </a:lnTo>
                  <a:lnTo>
                    <a:pt x="59324" y="23202"/>
                  </a:lnTo>
                  <a:lnTo>
                    <a:pt x="59324" y="25702"/>
                  </a:lnTo>
                  <a:lnTo>
                    <a:pt x="61964" y="28342"/>
                  </a:lnTo>
                  <a:lnTo>
                    <a:pt x="61964" y="30843"/>
                  </a:lnTo>
                  <a:lnTo>
                    <a:pt x="61964" y="38485"/>
                  </a:lnTo>
                  <a:lnTo>
                    <a:pt x="61964" y="41124"/>
                  </a:lnTo>
                  <a:lnTo>
                    <a:pt x="67105" y="41124"/>
                  </a:lnTo>
                  <a:lnTo>
                    <a:pt x="69605" y="41124"/>
                  </a:lnTo>
                  <a:lnTo>
                    <a:pt x="69605" y="43625"/>
                  </a:lnTo>
                  <a:lnTo>
                    <a:pt x="72245" y="43625"/>
                  </a:lnTo>
                  <a:lnTo>
                    <a:pt x="72245" y="48765"/>
                  </a:lnTo>
                  <a:lnTo>
                    <a:pt x="72245" y="53906"/>
                  </a:lnTo>
                  <a:lnTo>
                    <a:pt x="77525" y="59047"/>
                  </a:lnTo>
                  <a:lnTo>
                    <a:pt x="77525" y="61686"/>
                  </a:lnTo>
                  <a:lnTo>
                    <a:pt x="80164" y="64187"/>
                  </a:lnTo>
                  <a:lnTo>
                    <a:pt x="77525" y="64187"/>
                  </a:lnTo>
                  <a:lnTo>
                    <a:pt x="80164" y="66827"/>
                  </a:lnTo>
                  <a:lnTo>
                    <a:pt x="77525" y="69328"/>
                  </a:lnTo>
                  <a:lnTo>
                    <a:pt x="77525" y="71828"/>
                  </a:lnTo>
                  <a:lnTo>
                    <a:pt x="74885" y="74468"/>
                  </a:lnTo>
                  <a:lnTo>
                    <a:pt x="74885" y="76969"/>
                  </a:lnTo>
                  <a:lnTo>
                    <a:pt x="72245" y="79609"/>
                  </a:lnTo>
                  <a:lnTo>
                    <a:pt x="72245" y="82110"/>
                  </a:lnTo>
                  <a:lnTo>
                    <a:pt x="67105" y="79609"/>
                  </a:lnTo>
                  <a:lnTo>
                    <a:pt x="69605" y="79609"/>
                  </a:lnTo>
                  <a:lnTo>
                    <a:pt x="67105" y="76969"/>
                  </a:lnTo>
                  <a:lnTo>
                    <a:pt x="64465" y="79609"/>
                  </a:lnTo>
                  <a:lnTo>
                    <a:pt x="61964" y="79609"/>
                  </a:lnTo>
                  <a:lnTo>
                    <a:pt x="64465" y="76969"/>
                  </a:lnTo>
                  <a:lnTo>
                    <a:pt x="61964" y="76969"/>
                  </a:lnTo>
                  <a:lnTo>
                    <a:pt x="61964" y="74468"/>
                  </a:lnTo>
                  <a:lnTo>
                    <a:pt x="56824" y="74468"/>
                  </a:lnTo>
                  <a:lnTo>
                    <a:pt x="54184" y="74468"/>
                  </a:lnTo>
                  <a:lnTo>
                    <a:pt x="54184" y="71828"/>
                  </a:lnTo>
                  <a:lnTo>
                    <a:pt x="51544" y="74468"/>
                  </a:lnTo>
                  <a:lnTo>
                    <a:pt x="51544" y="71828"/>
                  </a:lnTo>
                  <a:lnTo>
                    <a:pt x="51544" y="74468"/>
                  </a:lnTo>
                  <a:lnTo>
                    <a:pt x="46404" y="74468"/>
                  </a:lnTo>
                  <a:lnTo>
                    <a:pt x="46404" y="79609"/>
                  </a:lnTo>
                  <a:lnTo>
                    <a:pt x="43903" y="79609"/>
                  </a:lnTo>
                  <a:lnTo>
                    <a:pt x="43903" y="82110"/>
                  </a:lnTo>
                  <a:lnTo>
                    <a:pt x="41263" y="82110"/>
                  </a:lnTo>
                  <a:lnTo>
                    <a:pt x="43903" y="84749"/>
                  </a:lnTo>
                  <a:lnTo>
                    <a:pt x="46404" y="82110"/>
                  </a:lnTo>
                  <a:lnTo>
                    <a:pt x="49043" y="87250"/>
                  </a:lnTo>
                  <a:lnTo>
                    <a:pt x="46404" y="89890"/>
                  </a:lnTo>
                  <a:lnTo>
                    <a:pt x="51544" y="89890"/>
                  </a:lnTo>
                  <a:lnTo>
                    <a:pt x="51544" y="92529"/>
                  </a:lnTo>
                  <a:lnTo>
                    <a:pt x="54184" y="95030"/>
                  </a:lnTo>
                  <a:lnTo>
                    <a:pt x="54184" y="97670"/>
                  </a:lnTo>
                  <a:lnTo>
                    <a:pt x="51544" y="100171"/>
                  </a:lnTo>
                  <a:lnTo>
                    <a:pt x="49043" y="100171"/>
                  </a:lnTo>
                  <a:lnTo>
                    <a:pt x="49043" y="102672"/>
                  </a:lnTo>
                  <a:lnTo>
                    <a:pt x="46404" y="102672"/>
                  </a:lnTo>
                  <a:lnTo>
                    <a:pt x="46404" y="105311"/>
                  </a:lnTo>
                  <a:lnTo>
                    <a:pt x="41263" y="105311"/>
                  </a:lnTo>
                  <a:lnTo>
                    <a:pt x="38762" y="105311"/>
                  </a:lnTo>
                  <a:lnTo>
                    <a:pt x="38762" y="102672"/>
                  </a:lnTo>
                  <a:lnTo>
                    <a:pt x="33622" y="100171"/>
                  </a:lnTo>
                  <a:lnTo>
                    <a:pt x="36123" y="97670"/>
                  </a:lnTo>
                  <a:lnTo>
                    <a:pt x="30982" y="97670"/>
                  </a:lnTo>
                  <a:lnTo>
                    <a:pt x="33622" y="95030"/>
                  </a:lnTo>
                  <a:lnTo>
                    <a:pt x="30982" y="95030"/>
                  </a:lnTo>
                  <a:lnTo>
                    <a:pt x="30982" y="92529"/>
                  </a:lnTo>
                  <a:lnTo>
                    <a:pt x="28342" y="92529"/>
                  </a:lnTo>
                  <a:lnTo>
                    <a:pt x="28342" y="95030"/>
                  </a:lnTo>
                  <a:lnTo>
                    <a:pt x="30982" y="97670"/>
                  </a:lnTo>
                  <a:lnTo>
                    <a:pt x="28342" y="100171"/>
                  </a:lnTo>
                  <a:lnTo>
                    <a:pt x="23202" y="100171"/>
                  </a:lnTo>
                  <a:lnTo>
                    <a:pt x="23202" y="102672"/>
                  </a:lnTo>
                  <a:lnTo>
                    <a:pt x="18061" y="102672"/>
                  </a:lnTo>
                  <a:lnTo>
                    <a:pt x="15422" y="102672"/>
                  </a:lnTo>
                  <a:lnTo>
                    <a:pt x="15422" y="107812"/>
                  </a:lnTo>
                  <a:lnTo>
                    <a:pt x="12921" y="110452"/>
                  </a:lnTo>
                  <a:lnTo>
                    <a:pt x="12921" y="107812"/>
                  </a:lnTo>
                  <a:lnTo>
                    <a:pt x="7780" y="110452"/>
                  </a:lnTo>
                  <a:lnTo>
                    <a:pt x="2640" y="110452"/>
                  </a:lnTo>
                  <a:lnTo>
                    <a:pt x="2640" y="112953"/>
                  </a:lnTo>
                  <a:lnTo>
                    <a:pt x="0" y="112953"/>
                  </a:lnTo>
                  <a:lnTo>
                    <a:pt x="0" y="115731"/>
                  </a:lnTo>
                  <a:lnTo>
                    <a:pt x="2640" y="115731"/>
                  </a:lnTo>
                  <a:lnTo>
                    <a:pt x="2640" y="118232"/>
                  </a:lnTo>
                  <a:lnTo>
                    <a:pt x="0" y="11823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05F9AAB2-C298-42F2-BF6E-FC92BE31DD23}"/>
                </a:ext>
              </a:extLst>
            </p:cNvPr>
            <p:cNvSpPr/>
            <p:nvPr/>
          </p:nvSpPr>
          <p:spPr>
            <a:xfrm>
              <a:off x="7181262" y="4227051"/>
              <a:ext cx="97253" cy="125040"/>
            </a:xfrm>
            <a:custGeom>
              <a:avLst/>
              <a:gdLst>
                <a:gd name="connsiteX0" fmla="*/ 51544 w 97253"/>
                <a:gd name="connsiteY0" fmla="*/ 0 h 125039"/>
                <a:gd name="connsiteX1" fmla="*/ 49043 w 97253"/>
                <a:gd name="connsiteY1" fmla="*/ 2640 h 125039"/>
                <a:gd name="connsiteX2" fmla="*/ 46404 w 97253"/>
                <a:gd name="connsiteY2" fmla="*/ 2640 h 125039"/>
                <a:gd name="connsiteX3" fmla="*/ 46404 w 97253"/>
                <a:gd name="connsiteY3" fmla="*/ 5141 h 125039"/>
                <a:gd name="connsiteX4" fmla="*/ 43903 w 97253"/>
                <a:gd name="connsiteY4" fmla="*/ 5141 h 125039"/>
                <a:gd name="connsiteX5" fmla="*/ 41263 w 97253"/>
                <a:gd name="connsiteY5" fmla="*/ 7641 h 125039"/>
                <a:gd name="connsiteX6" fmla="*/ 43903 w 97253"/>
                <a:gd name="connsiteY6" fmla="*/ 7641 h 125039"/>
                <a:gd name="connsiteX7" fmla="*/ 43903 w 97253"/>
                <a:gd name="connsiteY7" fmla="*/ 12782 h 125039"/>
                <a:gd name="connsiteX8" fmla="*/ 43903 w 97253"/>
                <a:gd name="connsiteY8" fmla="*/ 15422 h 125039"/>
                <a:gd name="connsiteX9" fmla="*/ 46404 w 97253"/>
                <a:gd name="connsiteY9" fmla="*/ 17922 h 125039"/>
                <a:gd name="connsiteX10" fmla="*/ 49043 w 97253"/>
                <a:gd name="connsiteY10" fmla="*/ 17922 h 125039"/>
                <a:gd name="connsiteX11" fmla="*/ 49043 w 97253"/>
                <a:gd name="connsiteY11" fmla="*/ 20562 h 125039"/>
                <a:gd name="connsiteX12" fmla="*/ 51544 w 97253"/>
                <a:gd name="connsiteY12" fmla="*/ 20562 h 125039"/>
                <a:gd name="connsiteX13" fmla="*/ 51544 w 97253"/>
                <a:gd name="connsiteY13" fmla="*/ 23063 h 125039"/>
                <a:gd name="connsiteX14" fmla="*/ 54184 w 97253"/>
                <a:gd name="connsiteY14" fmla="*/ 23063 h 125039"/>
                <a:gd name="connsiteX15" fmla="*/ 54184 w 97253"/>
                <a:gd name="connsiteY15" fmla="*/ 25703 h 125039"/>
                <a:gd name="connsiteX16" fmla="*/ 56685 w 97253"/>
                <a:gd name="connsiteY16" fmla="*/ 25703 h 125039"/>
                <a:gd name="connsiteX17" fmla="*/ 59324 w 97253"/>
                <a:gd name="connsiteY17" fmla="*/ 28342 h 125039"/>
                <a:gd name="connsiteX18" fmla="*/ 56685 w 97253"/>
                <a:gd name="connsiteY18" fmla="*/ 30843 h 125039"/>
                <a:gd name="connsiteX19" fmla="*/ 56685 w 97253"/>
                <a:gd name="connsiteY19" fmla="*/ 33344 h 125039"/>
                <a:gd name="connsiteX20" fmla="*/ 56685 w 97253"/>
                <a:gd name="connsiteY20" fmla="*/ 38485 h 125039"/>
                <a:gd name="connsiteX21" fmla="*/ 56685 w 97253"/>
                <a:gd name="connsiteY21" fmla="*/ 41124 h 125039"/>
                <a:gd name="connsiteX22" fmla="*/ 59324 w 97253"/>
                <a:gd name="connsiteY22" fmla="*/ 41124 h 125039"/>
                <a:gd name="connsiteX23" fmla="*/ 56685 w 97253"/>
                <a:gd name="connsiteY23" fmla="*/ 43625 h 125039"/>
                <a:gd name="connsiteX24" fmla="*/ 56685 w 97253"/>
                <a:gd name="connsiteY24" fmla="*/ 48766 h 125039"/>
                <a:gd name="connsiteX25" fmla="*/ 56685 w 97253"/>
                <a:gd name="connsiteY25" fmla="*/ 51405 h 125039"/>
                <a:gd name="connsiteX26" fmla="*/ 59324 w 97253"/>
                <a:gd name="connsiteY26" fmla="*/ 51405 h 125039"/>
                <a:gd name="connsiteX27" fmla="*/ 54184 w 97253"/>
                <a:gd name="connsiteY27" fmla="*/ 51405 h 125039"/>
                <a:gd name="connsiteX28" fmla="*/ 54184 w 97253"/>
                <a:gd name="connsiteY28" fmla="*/ 48766 h 125039"/>
                <a:gd name="connsiteX29" fmla="*/ 51544 w 97253"/>
                <a:gd name="connsiteY29" fmla="*/ 43625 h 125039"/>
                <a:gd name="connsiteX30" fmla="*/ 49043 w 97253"/>
                <a:gd name="connsiteY30" fmla="*/ 41124 h 125039"/>
                <a:gd name="connsiteX31" fmla="*/ 46404 w 97253"/>
                <a:gd name="connsiteY31" fmla="*/ 41124 h 125039"/>
                <a:gd name="connsiteX32" fmla="*/ 43903 w 97253"/>
                <a:gd name="connsiteY32" fmla="*/ 43625 h 125039"/>
                <a:gd name="connsiteX33" fmla="*/ 41263 w 97253"/>
                <a:gd name="connsiteY33" fmla="*/ 43625 h 125039"/>
                <a:gd name="connsiteX34" fmla="*/ 38762 w 97253"/>
                <a:gd name="connsiteY34" fmla="*/ 41124 h 125039"/>
                <a:gd name="connsiteX35" fmla="*/ 36123 w 97253"/>
                <a:gd name="connsiteY35" fmla="*/ 41124 h 125039"/>
                <a:gd name="connsiteX36" fmla="*/ 36123 w 97253"/>
                <a:gd name="connsiteY36" fmla="*/ 38485 h 125039"/>
                <a:gd name="connsiteX37" fmla="*/ 33483 w 97253"/>
                <a:gd name="connsiteY37" fmla="*/ 38485 h 125039"/>
                <a:gd name="connsiteX38" fmla="*/ 33483 w 97253"/>
                <a:gd name="connsiteY38" fmla="*/ 35984 h 125039"/>
                <a:gd name="connsiteX39" fmla="*/ 30982 w 97253"/>
                <a:gd name="connsiteY39" fmla="*/ 35984 h 125039"/>
                <a:gd name="connsiteX40" fmla="*/ 28342 w 97253"/>
                <a:gd name="connsiteY40" fmla="*/ 38485 h 125039"/>
                <a:gd name="connsiteX41" fmla="*/ 28342 w 97253"/>
                <a:gd name="connsiteY41" fmla="*/ 43625 h 125039"/>
                <a:gd name="connsiteX42" fmla="*/ 28342 w 97253"/>
                <a:gd name="connsiteY42" fmla="*/ 46265 h 125039"/>
                <a:gd name="connsiteX43" fmla="*/ 23202 w 97253"/>
                <a:gd name="connsiteY43" fmla="*/ 46265 h 125039"/>
                <a:gd name="connsiteX44" fmla="*/ 25703 w 97253"/>
                <a:gd name="connsiteY44" fmla="*/ 46265 h 125039"/>
                <a:gd name="connsiteX45" fmla="*/ 25703 w 97253"/>
                <a:gd name="connsiteY45" fmla="*/ 48766 h 125039"/>
                <a:gd name="connsiteX46" fmla="*/ 23202 w 97253"/>
                <a:gd name="connsiteY46" fmla="*/ 48766 h 125039"/>
                <a:gd name="connsiteX47" fmla="*/ 23202 w 97253"/>
                <a:gd name="connsiteY47" fmla="*/ 51405 h 125039"/>
                <a:gd name="connsiteX48" fmla="*/ 25703 w 97253"/>
                <a:gd name="connsiteY48" fmla="*/ 51405 h 125039"/>
                <a:gd name="connsiteX49" fmla="*/ 25703 w 97253"/>
                <a:gd name="connsiteY49" fmla="*/ 53906 h 125039"/>
                <a:gd name="connsiteX50" fmla="*/ 23202 w 97253"/>
                <a:gd name="connsiteY50" fmla="*/ 53906 h 125039"/>
                <a:gd name="connsiteX51" fmla="*/ 23202 w 97253"/>
                <a:gd name="connsiteY51" fmla="*/ 59047 h 125039"/>
                <a:gd name="connsiteX52" fmla="*/ 25703 w 97253"/>
                <a:gd name="connsiteY52" fmla="*/ 59047 h 125039"/>
                <a:gd name="connsiteX53" fmla="*/ 23202 w 97253"/>
                <a:gd name="connsiteY53" fmla="*/ 59047 h 125039"/>
                <a:gd name="connsiteX54" fmla="*/ 25703 w 97253"/>
                <a:gd name="connsiteY54" fmla="*/ 59047 h 125039"/>
                <a:gd name="connsiteX55" fmla="*/ 25703 w 97253"/>
                <a:gd name="connsiteY55" fmla="*/ 61686 h 125039"/>
                <a:gd name="connsiteX56" fmla="*/ 25703 w 97253"/>
                <a:gd name="connsiteY56" fmla="*/ 59047 h 125039"/>
                <a:gd name="connsiteX57" fmla="*/ 25703 w 97253"/>
                <a:gd name="connsiteY57" fmla="*/ 61686 h 125039"/>
                <a:gd name="connsiteX58" fmla="*/ 23202 w 97253"/>
                <a:gd name="connsiteY58" fmla="*/ 61686 h 125039"/>
                <a:gd name="connsiteX59" fmla="*/ 23202 w 97253"/>
                <a:gd name="connsiteY59" fmla="*/ 64187 h 125039"/>
                <a:gd name="connsiteX60" fmla="*/ 20562 w 97253"/>
                <a:gd name="connsiteY60" fmla="*/ 64187 h 125039"/>
                <a:gd name="connsiteX61" fmla="*/ 18061 w 97253"/>
                <a:gd name="connsiteY61" fmla="*/ 61686 h 125039"/>
                <a:gd name="connsiteX62" fmla="*/ 18061 w 97253"/>
                <a:gd name="connsiteY62" fmla="*/ 64187 h 125039"/>
                <a:gd name="connsiteX63" fmla="*/ 15422 w 97253"/>
                <a:gd name="connsiteY63" fmla="*/ 61686 h 125039"/>
                <a:gd name="connsiteX64" fmla="*/ 10281 w 97253"/>
                <a:gd name="connsiteY64" fmla="*/ 61686 h 125039"/>
                <a:gd name="connsiteX65" fmla="*/ 10281 w 97253"/>
                <a:gd name="connsiteY65" fmla="*/ 66827 h 125039"/>
                <a:gd name="connsiteX66" fmla="*/ 7641 w 97253"/>
                <a:gd name="connsiteY66" fmla="*/ 66827 h 125039"/>
                <a:gd name="connsiteX67" fmla="*/ 5141 w 97253"/>
                <a:gd name="connsiteY67" fmla="*/ 69328 h 125039"/>
                <a:gd name="connsiteX68" fmla="*/ 7641 w 97253"/>
                <a:gd name="connsiteY68" fmla="*/ 69328 h 125039"/>
                <a:gd name="connsiteX69" fmla="*/ 5141 w 97253"/>
                <a:gd name="connsiteY69" fmla="*/ 71967 h 125039"/>
                <a:gd name="connsiteX70" fmla="*/ 2501 w 97253"/>
                <a:gd name="connsiteY70" fmla="*/ 71967 h 125039"/>
                <a:gd name="connsiteX71" fmla="*/ 0 w 97253"/>
                <a:gd name="connsiteY71" fmla="*/ 76969 h 125039"/>
                <a:gd name="connsiteX72" fmla="*/ 2501 w 97253"/>
                <a:gd name="connsiteY72" fmla="*/ 76969 h 125039"/>
                <a:gd name="connsiteX73" fmla="*/ 2501 w 97253"/>
                <a:gd name="connsiteY73" fmla="*/ 79609 h 125039"/>
                <a:gd name="connsiteX74" fmla="*/ 7641 w 97253"/>
                <a:gd name="connsiteY74" fmla="*/ 84749 h 125039"/>
                <a:gd name="connsiteX75" fmla="*/ 10281 w 97253"/>
                <a:gd name="connsiteY75" fmla="*/ 87250 h 125039"/>
                <a:gd name="connsiteX76" fmla="*/ 12921 w 97253"/>
                <a:gd name="connsiteY76" fmla="*/ 87250 h 125039"/>
                <a:gd name="connsiteX77" fmla="*/ 18061 w 97253"/>
                <a:gd name="connsiteY77" fmla="*/ 92391 h 125039"/>
                <a:gd name="connsiteX78" fmla="*/ 20562 w 97253"/>
                <a:gd name="connsiteY78" fmla="*/ 97531 h 125039"/>
                <a:gd name="connsiteX79" fmla="*/ 23202 w 97253"/>
                <a:gd name="connsiteY79" fmla="*/ 97531 h 125039"/>
                <a:gd name="connsiteX80" fmla="*/ 28342 w 97253"/>
                <a:gd name="connsiteY80" fmla="*/ 102672 h 125039"/>
                <a:gd name="connsiteX81" fmla="*/ 30982 w 97253"/>
                <a:gd name="connsiteY81" fmla="*/ 105311 h 125039"/>
                <a:gd name="connsiteX82" fmla="*/ 30982 w 97253"/>
                <a:gd name="connsiteY82" fmla="*/ 107812 h 125039"/>
                <a:gd name="connsiteX83" fmla="*/ 33483 w 97253"/>
                <a:gd name="connsiteY83" fmla="*/ 112953 h 125039"/>
                <a:gd name="connsiteX84" fmla="*/ 33483 w 97253"/>
                <a:gd name="connsiteY84" fmla="*/ 115592 h 125039"/>
                <a:gd name="connsiteX85" fmla="*/ 33483 w 97253"/>
                <a:gd name="connsiteY85" fmla="*/ 120594 h 125039"/>
                <a:gd name="connsiteX86" fmla="*/ 38762 w 97253"/>
                <a:gd name="connsiteY86" fmla="*/ 125734 h 125039"/>
                <a:gd name="connsiteX87" fmla="*/ 43903 w 97253"/>
                <a:gd name="connsiteY87" fmla="*/ 125734 h 125039"/>
                <a:gd name="connsiteX88" fmla="*/ 46404 w 97253"/>
                <a:gd name="connsiteY88" fmla="*/ 125734 h 125039"/>
                <a:gd name="connsiteX89" fmla="*/ 54184 w 97253"/>
                <a:gd name="connsiteY89" fmla="*/ 125734 h 125039"/>
                <a:gd name="connsiteX90" fmla="*/ 59324 w 97253"/>
                <a:gd name="connsiteY90" fmla="*/ 125734 h 125039"/>
                <a:gd name="connsiteX91" fmla="*/ 64465 w 97253"/>
                <a:gd name="connsiteY91" fmla="*/ 123234 h 125039"/>
                <a:gd name="connsiteX92" fmla="*/ 66966 w 97253"/>
                <a:gd name="connsiteY92" fmla="*/ 123234 h 125039"/>
                <a:gd name="connsiteX93" fmla="*/ 72245 w 97253"/>
                <a:gd name="connsiteY93" fmla="*/ 123234 h 125039"/>
                <a:gd name="connsiteX94" fmla="*/ 74746 w 97253"/>
                <a:gd name="connsiteY94" fmla="*/ 120594 h 125039"/>
                <a:gd name="connsiteX95" fmla="*/ 77386 w 97253"/>
                <a:gd name="connsiteY95" fmla="*/ 120594 h 125039"/>
                <a:gd name="connsiteX96" fmla="*/ 85166 w 97253"/>
                <a:gd name="connsiteY96" fmla="*/ 115592 h 125039"/>
                <a:gd name="connsiteX97" fmla="*/ 87667 w 97253"/>
                <a:gd name="connsiteY97" fmla="*/ 112953 h 125039"/>
                <a:gd name="connsiteX98" fmla="*/ 95447 w 97253"/>
                <a:gd name="connsiteY98" fmla="*/ 110452 h 125039"/>
                <a:gd name="connsiteX99" fmla="*/ 100588 w 97253"/>
                <a:gd name="connsiteY99" fmla="*/ 107812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125039">
                  <a:moveTo>
                    <a:pt x="51544" y="0"/>
                  </a:moveTo>
                  <a:lnTo>
                    <a:pt x="49043" y="2640"/>
                  </a:lnTo>
                  <a:lnTo>
                    <a:pt x="46404" y="2640"/>
                  </a:lnTo>
                  <a:lnTo>
                    <a:pt x="46404" y="5141"/>
                  </a:lnTo>
                  <a:lnTo>
                    <a:pt x="43903" y="5141"/>
                  </a:lnTo>
                  <a:lnTo>
                    <a:pt x="41263" y="7641"/>
                  </a:lnTo>
                  <a:lnTo>
                    <a:pt x="43903" y="7641"/>
                  </a:lnTo>
                  <a:lnTo>
                    <a:pt x="43903" y="12782"/>
                  </a:lnTo>
                  <a:lnTo>
                    <a:pt x="43903" y="15422"/>
                  </a:lnTo>
                  <a:lnTo>
                    <a:pt x="46404" y="17922"/>
                  </a:lnTo>
                  <a:lnTo>
                    <a:pt x="49043" y="17922"/>
                  </a:lnTo>
                  <a:lnTo>
                    <a:pt x="49043" y="20562"/>
                  </a:lnTo>
                  <a:lnTo>
                    <a:pt x="51544" y="20562"/>
                  </a:lnTo>
                  <a:lnTo>
                    <a:pt x="51544" y="23063"/>
                  </a:lnTo>
                  <a:lnTo>
                    <a:pt x="54184" y="23063"/>
                  </a:lnTo>
                  <a:lnTo>
                    <a:pt x="54184" y="25703"/>
                  </a:lnTo>
                  <a:lnTo>
                    <a:pt x="56685" y="25703"/>
                  </a:lnTo>
                  <a:lnTo>
                    <a:pt x="59324" y="28342"/>
                  </a:lnTo>
                  <a:lnTo>
                    <a:pt x="56685" y="30843"/>
                  </a:lnTo>
                  <a:lnTo>
                    <a:pt x="56685" y="33344"/>
                  </a:lnTo>
                  <a:lnTo>
                    <a:pt x="56685" y="38485"/>
                  </a:lnTo>
                  <a:lnTo>
                    <a:pt x="56685" y="41124"/>
                  </a:lnTo>
                  <a:lnTo>
                    <a:pt x="59324" y="41124"/>
                  </a:lnTo>
                  <a:lnTo>
                    <a:pt x="56685" y="43625"/>
                  </a:lnTo>
                  <a:lnTo>
                    <a:pt x="56685" y="48766"/>
                  </a:lnTo>
                  <a:lnTo>
                    <a:pt x="56685" y="51405"/>
                  </a:lnTo>
                  <a:lnTo>
                    <a:pt x="59324" y="51405"/>
                  </a:lnTo>
                  <a:lnTo>
                    <a:pt x="54184" y="51405"/>
                  </a:lnTo>
                  <a:lnTo>
                    <a:pt x="54184" y="48766"/>
                  </a:lnTo>
                  <a:lnTo>
                    <a:pt x="51544" y="43625"/>
                  </a:lnTo>
                  <a:lnTo>
                    <a:pt x="49043" y="41124"/>
                  </a:lnTo>
                  <a:lnTo>
                    <a:pt x="46404" y="41124"/>
                  </a:lnTo>
                  <a:lnTo>
                    <a:pt x="43903" y="43625"/>
                  </a:lnTo>
                  <a:lnTo>
                    <a:pt x="41263" y="43625"/>
                  </a:lnTo>
                  <a:lnTo>
                    <a:pt x="38762" y="41124"/>
                  </a:lnTo>
                  <a:lnTo>
                    <a:pt x="36123" y="41124"/>
                  </a:lnTo>
                  <a:lnTo>
                    <a:pt x="36123" y="38485"/>
                  </a:lnTo>
                  <a:lnTo>
                    <a:pt x="33483" y="38485"/>
                  </a:lnTo>
                  <a:lnTo>
                    <a:pt x="33483" y="35984"/>
                  </a:lnTo>
                  <a:lnTo>
                    <a:pt x="30982" y="35984"/>
                  </a:lnTo>
                  <a:lnTo>
                    <a:pt x="28342" y="38485"/>
                  </a:lnTo>
                  <a:lnTo>
                    <a:pt x="28342" y="43625"/>
                  </a:lnTo>
                  <a:lnTo>
                    <a:pt x="28342" y="46265"/>
                  </a:lnTo>
                  <a:lnTo>
                    <a:pt x="23202" y="46265"/>
                  </a:lnTo>
                  <a:lnTo>
                    <a:pt x="25703" y="46265"/>
                  </a:lnTo>
                  <a:lnTo>
                    <a:pt x="25703" y="48766"/>
                  </a:lnTo>
                  <a:lnTo>
                    <a:pt x="23202" y="48766"/>
                  </a:lnTo>
                  <a:lnTo>
                    <a:pt x="23202" y="51405"/>
                  </a:lnTo>
                  <a:lnTo>
                    <a:pt x="25703" y="51405"/>
                  </a:lnTo>
                  <a:lnTo>
                    <a:pt x="25703" y="53906"/>
                  </a:lnTo>
                  <a:lnTo>
                    <a:pt x="23202" y="53906"/>
                  </a:lnTo>
                  <a:lnTo>
                    <a:pt x="23202" y="59047"/>
                  </a:lnTo>
                  <a:lnTo>
                    <a:pt x="25703" y="59047"/>
                  </a:lnTo>
                  <a:lnTo>
                    <a:pt x="23202" y="59047"/>
                  </a:lnTo>
                  <a:lnTo>
                    <a:pt x="25703" y="59047"/>
                  </a:lnTo>
                  <a:lnTo>
                    <a:pt x="25703" y="61686"/>
                  </a:lnTo>
                  <a:lnTo>
                    <a:pt x="25703" y="59047"/>
                  </a:lnTo>
                  <a:lnTo>
                    <a:pt x="25703" y="61686"/>
                  </a:lnTo>
                  <a:lnTo>
                    <a:pt x="23202" y="61686"/>
                  </a:lnTo>
                  <a:lnTo>
                    <a:pt x="23202" y="64187"/>
                  </a:lnTo>
                  <a:lnTo>
                    <a:pt x="20562" y="64187"/>
                  </a:lnTo>
                  <a:lnTo>
                    <a:pt x="18061" y="61686"/>
                  </a:lnTo>
                  <a:lnTo>
                    <a:pt x="18061" y="64187"/>
                  </a:lnTo>
                  <a:lnTo>
                    <a:pt x="15422" y="61686"/>
                  </a:lnTo>
                  <a:lnTo>
                    <a:pt x="10281" y="61686"/>
                  </a:lnTo>
                  <a:lnTo>
                    <a:pt x="10281" y="66827"/>
                  </a:lnTo>
                  <a:lnTo>
                    <a:pt x="7641" y="66827"/>
                  </a:lnTo>
                  <a:lnTo>
                    <a:pt x="5141" y="69328"/>
                  </a:lnTo>
                  <a:lnTo>
                    <a:pt x="7641" y="69328"/>
                  </a:lnTo>
                  <a:lnTo>
                    <a:pt x="5141" y="71967"/>
                  </a:lnTo>
                  <a:lnTo>
                    <a:pt x="2501" y="71967"/>
                  </a:lnTo>
                  <a:lnTo>
                    <a:pt x="0" y="76969"/>
                  </a:lnTo>
                  <a:lnTo>
                    <a:pt x="2501" y="76969"/>
                  </a:lnTo>
                  <a:lnTo>
                    <a:pt x="2501" y="79609"/>
                  </a:lnTo>
                  <a:lnTo>
                    <a:pt x="7641" y="84749"/>
                  </a:lnTo>
                  <a:lnTo>
                    <a:pt x="10281" y="87250"/>
                  </a:lnTo>
                  <a:lnTo>
                    <a:pt x="12921" y="87250"/>
                  </a:lnTo>
                  <a:lnTo>
                    <a:pt x="18061" y="92391"/>
                  </a:lnTo>
                  <a:lnTo>
                    <a:pt x="20562" y="97531"/>
                  </a:lnTo>
                  <a:lnTo>
                    <a:pt x="23202" y="97531"/>
                  </a:lnTo>
                  <a:lnTo>
                    <a:pt x="28342" y="102672"/>
                  </a:lnTo>
                  <a:lnTo>
                    <a:pt x="30982" y="105311"/>
                  </a:lnTo>
                  <a:lnTo>
                    <a:pt x="30982" y="107812"/>
                  </a:lnTo>
                  <a:lnTo>
                    <a:pt x="33483" y="112953"/>
                  </a:lnTo>
                  <a:lnTo>
                    <a:pt x="33483" y="115592"/>
                  </a:lnTo>
                  <a:lnTo>
                    <a:pt x="33483" y="120594"/>
                  </a:lnTo>
                  <a:lnTo>
                    <a:pt x="38762" y="125734"/>
                  </a:lnTo>
                  <a:lnTo>
                    <a:pt x="43903" y="125734"/>
                  </a:lnTo>
                  <a:lnTo>
                    <a:pt x="46404" y="125734"/>
                  </a:lnTo>
                  <a:lnTo>
                    <a:pt x="54184" y="125734"/>
                  </a:lnTo>
                  <a:lnTo>
                    <a:pt x="59324" y="125734"/>
                  </a:lnTo>
                  <a:lnTo>
                    <a:pt x="64465" y="123234"/>
                  </a:lnTo>
                  <a:lnTo>
                    <a:pt x="66966" y="123234"/>
                  </a:lnTo>
                  <a:lnTo>
                    <a:pt x="72245" y="123234"/>
                  </a:lnTo>
                  <a:lnTo>
                    <a:pt x="74746" y="120594"/>
                  </a:lnTo>
                  <a:lnTo>
                    <a:pt x="77386" y="120594"/>
                  </a:lnTo>
                  <a:lnTo>
                    <a:pt x="85166" y="115592"/>
                  </a:lnTo>
                  <a:lnTo>
                    <a:pt x="87667" y="112953"/>
                  </a:lnTo>
                  <a:lnTo>
                    <a:pt x="95447" y="110452"/>
                  </a:lnTo>
                  <a:lnTo>
                    <a:pt x="100588" y="10781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6E6931A7-EC22-4473-AEAC-C4CDF2506767}"/>
                </a:ext>
              </a:extLst>
            </p:cNvPr>
            <p:cNvSpPr/>
            <p:nvPr/>
          </p:nvSpPr>
          <p:spPr>
            <a:xfrm>
              <a:off x="7281850" y="4316940"/>
              <a:ext cx="152826" cy="250080"/>
            </a:xfrm>
            <a:custGeom>
              <a:avLst/>
              <a:gdLst>
                <a:gd name="connsiteX0" fmla="*/ 0 w 152826"/>
                <a:gd name="connsiteY0" fmla="*/ 17922 h 250079"/>
                <a:gd name="connsiteX1" fmla="*/ 2501 w 152826"/>
                <a:gd name="connsiteY1" fmla="*/ 17922 h 250079"/>
                <a:gd name="connsiteX2" fmla="*/ 12921 w 152826"/>
                <a:gd name="connsiteY2" fmla="*/ 17922 h 250079"/>
                <a:gd name="connsiteX3" fmla="*/ 18061 w 152826"/>
                <a:gd name="connsiteY3" fmla="*/ 12782 h 250079"/>
                <a:gd name="connsiteX4" fmla="*/ 23202 w 152826"/>
                <a:gd name="connsiteY4" fmla="*/ 10281 h 250079"/>
                <a:gd name="connsiteX5" fmla="*/ 25842 w 152826"/>
                <a:gd name="connsiteY5" fmla="*/ 10281 h 250079"/>
                <a:gd name="connsiteX6" fmla="*/ 31121 w 152826"/>
                <a:gd name="connsiteY6" fmla="*/ 7641 h 250079"/>
                <a:gd name="connsiteX7" fmla="*/ 33622 w 152826"/>
                <a:gd name="connsiteY7" fmla="*/ 7641 h 250079"/>
                <a:gd name="connsiteX8" fmla="*/ 41402 w 152826"/>
                <a:gd name="connsiteY8" fmla="*/ 5140 h 250079"/>
                <a:gd name="connsiteX9" fmla="*/ 46543 w 152826"/>
                <a:gd name="connsiteY9" fmla="*/ 2501 h 250079"/>
                <a:gd name="connsiteX10" fmla="*/ 49182 w 152826"/>
                <a:gd name="connsiteY10" fmla="*/ 0 h 250079"/>
                <a:gd name="connsiteX11" fmla="*/ 54323 w 152826"/>
                <a:gd name="connsiteY11" fmla="*/ 0 h 250079"/>
                <a:gd name="connsiteX12" fmla="*/ 59463 w 152826"/>
                <a:gd name="connsiteY12" fmla="*/ 2501 h 250079"/>
                <a:gd name="connsiteX13" fmla="*/ 64604 w 152826"/>
                <a:gd name="connsiteY13" fmla="*/ 2501 h 250079"/>
                <a:gd name="connsiteX14" fmla="*/ 67244 w 152826"/>
                <a:gd name="connsiteY14" fmla="*/ 2501 h 250079"/>
                <a:gd name="connsiteX15" fmla="*/ 69744 w 152826"/>
                <a:gd name="connsiteY15" fmla="*/ 5140 h 250079"/>
                <a:gd name="connsiteX16" fmla="*/ 72384 w 152826"/>
                <a:gd name="connsiteY16" fmla="*/ 5140 h 250079"/>
                <a:gd name="connsiteX17" fmla="*/ 74885 w 152826"/>
                <a:gd name="connsiteY17" fmla="*/ 7641 h 250079"/>
                <a:gd name="connsiteX18" fmla="*/ 80025 w 152826"/>
                <a:gd name="connsiteY18" fmla="*/ 12782 h 250079"/>
                <a:gd name="connsiteX19" fmla="*/ 85166 w 152826"/>
                <a:gd name="connsiteY19" fmla="*/ 17922 h 250079"/>
                <a:gd name="connsiteX20" fmla="*/ 85166 w 152826"/>
                <a:gd name="connsiteY20" fmla="*/ 20562 h 250079"/>
                <a:gd name="connsiteX21" fmla="*/ 90445 w 152826"/>
                <a:gd name="connsiteY21" fmla="*/ 25703 h 250079"/>
                <a:gd name="connsiteX22" fmla="*/ 100727 w 152826"/>
                <a:gd name="connsiteY22" fmla="*/ 35845 h 250079"/>
                <a:gd name="connsiteX23" fmla="*/ 103366 w 152826"/>
                <a:gd name="connsiteY23" fmla="*/ 38485 h 250079"/>
                <a:gd name="connsiteX24" fmla="*/ 105867 w 152826"/>
                <a:gd name="connsiteY24" fmla="*/ 43625 h 250079"/>
                <a:gd name="connsiteX25" fmla="*/ 105867 w 152826"/>
                <a:gd name="connsiteY25" fmla="*/ 46126 h 250079"/>
                <a:gd name="connsiteX26" fmla="*/ 108507 w 152826"/>
                <a:gd name="connsiteY26" fmla="*/ 51405 h 250079"/>
                <a:gd name="connsiteX27" fmla="*/ 108507 w 152826"/>
                <a:gd name="connsiteY27" fmla="*/ 56407 h 250079"/>
                <a:gd name="connsiteX28" fmla="*/ 111008 w 152826"/>
                <a:gd name="connsiteY28" fmla="*/ 59047 h 250079"/>
                <a:gd name="connsiteX29" fmla="*/ 111008 w 152826"/>
                <a:gd name="connsiteY29" fmla="*/ 61547 h 250079"/>
                <a:gd name="connsiteX30" fmla="*/ 111008 w 152826"/>
                <a:gd name="connsiteY30" fmla="*/ 66688 h 250079"/>
                <a:gd name="connsiteX31" fmla="*/ 113647 w 152826"/>
                <a:gd name="connsiteY31" fmla="*/ 69328 h 250079"/>
                <a:gd name="connsiteX32" fmla="*/ 113647 w 152826"/>
                <a:gd name="connsiteY32" fmla="*/ 74468 h 250079"/>
                <a:gd name="connsiteX33" fmla="*/ 111008 w 152826"/>
                <a:gd name="connsiteY33" fmla="*/ 76969 h 250079"/>
                <a:gd name="connsiteX34" fmla="*/ 108507 w 152826"/>
                <a:gd name="connsiteY34" fmla="*/ 82110 h 250079"/>
                <a:gd name="connsiteX35" fmla="*/ 108507 w 152826"/>
                <a:gd name="connsiteY35" fmla="*/ 92391 h 250079"/>
                <a:gd name="connsiteX36" fmla="*/ 111008 w 152826"/>
                <a:gd name="connsiteY36" fmla="*/ 97531 h 250079"/>
                <a:gd name="connsiteX37" fmla="*/ 113647 w 152826"/>
                <a:gd name="connsiteY37" fmla="*/ 100032 h 250079"/>
                <a:gd name="connsiteX38" fmla="*/ 118788 w 152826"/>
                <a:gd name="connsiteY38" fmla="*/ 100032 h 250079"/>
                <a:gd name="connsiteX39" fmla="*/ 121428 w 152826"/>
                <a:gd name="connsiteY39" fmla="*/ 100032 h 250079"/>
                <a:gd name="connsiteX40" fmla="*/ 123928 w 152826"/>
                <a:gd name="connsiteY40" fmla="*/ 102672 h 250079"/>
                <a:gd name="connsiteX41" fmla="*/ 123928 w 152826"/>
                <a:gd name="connsiteY41" fmla="*/ 107812 h 250079"/>
                <a:gd name="connsiteX42" fmla="*/ 121428 w 152826"/>
                <a:gd name="connsiteY42" fmla="*/ 118093 h 250079"/>
                <a:gd name="connsiteX43" fmla="*/ 121428 w 152826"/>
                <a:gd name="connsiteY43" fmla="*/ 123234 h 250079"/>
                <a:gd name="connsiteX44" fmla="*/ 123928 w 152826"/>
                <a:gd name="connsiteY44" fmla="*/ 125734 h 250079"/>
                <a:gd name="connsiteX45" fmla="*/ 129069 w 152826"/>
                <a:gd name="connsiteY45" fmla="*/ 133515 h 250079"/>
                <a:gd name="connsiteX46" fmla="*/ 131709 w 152826"/>
                <a:gd name="connsiteY46" fmla="*/ 138516 h 250079"/>
                <a:gd name="connsiteX47" fmla="*/ 134209 w 152826"/>
                <a:gd name="connsiteY47" fmla="*/ 146297 h 250079"/>
                <a:gd name="connsiteX48" fmla="*/ 134209 w 152826"/>
                <a:gd name="connsiteY48" fmla="*/ 151437 h 250079"/>
                <a:gd name="connsiteX49" fmla="*/ 136849 w 152826"/>
                <a:gd name="connsiteY49" fmla="*/ 153938 h 250079"/>
                <a:gd name="connsiteX50" fmla="*/ 139350 w 152826"/>
                <a:gd name="connsiteY50" fmla="*/ 153938 h 250079"/>
                <a:gd name="connsiteX51" fmla="*/ 144629 w 152826"/>
                <a:gd name="connsiteY51" fmla="*/ 156578 h 250079"/>
                <a:gd name="connsiteX52" fmla="*/ 147130 w 152826"/>
                <a:gd name="connsiteY52" fmla="*/ 153938 h 250079"/>
                <a:gd name="connsiteX53" fmla="*/ 152271 w 152826"/>
                <a:gd name="connsiteY53" fmla="*/ 153938 h 250079"/>
                <a:gd name="connsiteX54" fmla="*/ 157550 w 152826"/>
                <a:gd name="connsiteY54" fmla="*/ 153938 h 250079"/>
                <a:gd name="connsiteX55" fmla="*/ 157550 w 152826"/>
                <a:gd name="connsiteY55" fmla="*/ 159217 h 250079"/>
                <a:gd name="connsiteX56" fmla="*/ 149770 w 152826"/>
                <a:gd name="connsiteY56" fmla="*/ 166859 h 250079"/>
                <a:gd name="connsiteX57" fmla="*/ 147130 w 152826"/>
                <a:gd name="connsiteY57" fmla="*/ 174500 h 250079"/>
                <a:gd name="connsiteX58" fmla="*/ 144629 w 152826"/>
                <a:gd name="connsiteY58" fmla="*/ 174500 h 250079"/>
                <a:gd name="connsiteX59" fmla="*/ 144629 w 152826"/>
                <a:gd name="connsiteY59" fmla="*/ 177140 h 250079"/>
                <a:gd name="connsiteX60" fmla="*/ 139350 w 152826"/>
                <a:gd name="connsiteY60" fmla="*/ 182280 h 250079"/>
                <a:gd name="connsiteX61" fmla="*/ 136849 w 152826"/>
                <a:gd name="connsiteY61" fmla="*/ 182280 h 250079"/>
                <a:gd name="connsiteX62" fmla="*/ 136849 w 152826"/>
                <a:gd name="connsiteY62" fmla="*/ 184920 h 250079"/>
                <a:gd name="connsiteX63" fmla="*/ 129069 w 152826"/>
                <a:gd name="connsiteY63" fmla="*/ 184920 h 250079"/>
                <a:gd name="connsiteX64" fmla="*/ 123928 w 152826"/>
                <a:gd name="connsiteY64" fmla="*/ 187560 h 250079"/>
                <a:gd name="connsiteX65" fmla="*/ 121428 w 152826"/>
                <a:gd name="connsiteY65" fmla="*/ 190061 h 250079"/>
                <a:gd name="connsiteX66" fmla="*/ 118788 w 152826"/>
                <a:gd name="connsiteY66" fmla="*/ 190061 h 250079"/>
                <a:gd name="connsiteX67" fmla="*/ 113647 w 152826"/>
                <a:gd name="connsiteY67" fmla="*/ 192561 h 250079"/>
                <a:gd name="connsiteX68" fmla="*/ 113647 w 152826"/>
                <a:gd name="connsiteY68" fmla="*/ 197702 h 250079"/>
                <a:gd name="connsiteX69" fmla="*/ 111008 w 152826"/>
                <a:gd name="connsiteY69" fmla="*/ 202842 h 250079"/>
                <a:gd name="connsiteX70" fmla="*/ 111008 w 152826"/>
                <a:gd name="connsiteY70" fmla="*/ 205482 h 250079"/>
                <a:gd name="connsiteX71" fmla="*/ 113647 w 152826"/>
                <a:gd name="connsiteY71" fmla="*/ 210623 h 250079"/>
                <a:gd name="connsiteX72" fmla="*/ 116287 w 152826"/>
                <a:gd name="connsiteY72" fmla="*/ 213262 h 250079"/>
                <a:gd name="connsiteX73" fmla="*/ 116287 w 152826"/>
                <a:gd name="connsiteY73" fmla="*/ 215763 h 250079"/>
                <a:gd name="connsiteX74" fmla="*/ 118788 w 152826"/>
                <a:gd name="connsiteY74" fmla="*/ 220904 h 250079"/>
                <a:gd name="connsiteX75" fmla="*/ 118788 w 152826"/>
                <a:gd name="connsiteY75" fmla="*/ 226044 h 250079"/>
                <a:gd name="connsiteX76" fmla="*/ 121428 w 152826"/>
                <a:gd name="connsiteY76" fmla="*/ 231185 h 250079"/>
                <a:gd name="connsiteX77" fmla="*/ 121428 w 152826"/>
                <a:gd name="connsiteY77" fmla="*/ 233686 h 250079"/>
                <a:gd name="connsiteX78" fmla="*/ 123928 w 152826"/>
                <a:gd name="connsiteY78" fmla="*/ 238826 h 250079"/>
                <a:gd name="connsiteX79" fmla="*/ 129069 w 152826"/>
                <a:gd name="connsiteY79" fmla="*/ 243966 h 250079"/>
                <a:gd name="connsiteX80" fmla="*/ 131709 w 152826"/>
                <a:gd name="connsiteY80" fmla="*/ 249107 h 250079"/>
                <a:gd name="connsiteX81" fmla="*/ 134209 w 152826"/>
                <a:gd name="connsiteY81" fmla="*/ 251747 h 250079"/>
                <a:gd name="connsiteX82" fmla="*/ 136849 w 152826"/>
                <a:gd name="connsiteY82" fmla="*/ 259388 h 25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52826" h="250079">
                  <a:moveTo>
                    <a:pt x="0" y="17922"/>
                  </a:moveTo>
                  <a:lnTo>
                    <a:pt x="2501" y="17922"/>
                  </a:lnTo>
                  <a:lnTo>
                    <a:pt x="12921" y="17922"/>
                  </a:lnTo>
                  <a:lnTo>
                    <a:pt x="18061" y="12782"/>
                  </a:lnTo>
                  <a:lnTo>
                    <a:pt x="23202" y="10281"/>
                  </a:lnTo>
                  <a:lnTo>
                    <a:pt x="25842" y="10281"/>
                  </a:lnTo>
                  <a:lnTo>
                    <a:pt x="31121" y="7641"/>
                  </a:lnTo>
                  <a:lnTo>
                    <a:pt x="33622" y="7641"/>
                  </a:lnTo>
                  <a:lnTo>
                    <a:pt x="41402" y="5140"/>
                  </a:lnTo>
                  <a:lnTo>
                    <a:pt x="46543" y="2501"/>
                  </a:lnTo>
                  <a:lnTo>
                    <a:pt x="49182" y="0"/>
                  </a:lnTo>
                  <a:lnTo>
                    <a:pt x="54323" y="0"/>
                  </a:lnTo>
                  <a:lnTo>
                    <a:pt x="59463" y="2501"/>
                  </a:lnTo>
                  <a:lnTo>
                    <a:pt x="64604" y="2501"/>
                  </a:lnTo>
                  <a:lnTo>
                    <a:pt x="67244" y="2501"/>
                  </a:lnTo>
                  <a:lnTo>
                    <a:pt x="69744" y="5140"/>
                  </a:lnTo>
                  <a:lnTo>
                    <a:pt x="72384" y="5140"/>
                  </a:lnTo>
                  <a:lnTo>
                    <a:pt x="74885" y="7641"/>
                  </a:lnTo>
                  <a:lnTo>
                    <a:pt x="80025" y="12782"/>
                  </a:lnTo>
                  <a:lnTo>
                    <a:pt x="85166" y="17922"/>
                  </a:lnTo>
                  <a:lnTo>
                    <a:pt x="85166" y="20562"/>
                  </a:lnTo>
                  <a:lnTo>
                    <a:pt x="90445" y="25703"/>
                  </a:lnTo>
                  <a:lnTo>
                    <a:pt x="100727" y="35845"/>
                  </a:lnTo>
                  <a:lnTo>
                    <a:pt x="103366" y="38485"/>
                  </a:lnTo>
                  <a:lnTo>
                    <a:pt x="105867" y="43625"/>
                  </a:lnTo>
                  <a:lnTo>
                    <a:pt x="105867" y="46126"/>
                  </a:lnTo>
                  <a:lnTo>
                    <a:pt x="108507" y="51405"/>
                  </a:lnTo>
                  <a:lnTo>
                    <a:pt x="108507" y="56407"/>
                  </a:lnTo>
                  <a:lnTo>
                    <a:pt x="111008" y="59047"/>
                  </a:lnTo>
                  <a:lnTo>
                    <a:pt x="111008" y="61547"/>
                  </a:lnTo>
                  <a:lnTo>
                    <a:pt x="111008" y="66688"/>
                  </a:lnTo>
                  <a:lnTo>
                    <a:pt x="113647" y="69328"/>
                  </a:lnTo>
                  <a:lnTo>
                    <a:pt x="113647" y="74468"/>
                  </a:lnTo>
                  <a:lnTo>
                    <a:pt x="111008" y="76969"/>
                  </a:lnTo>
                  <a:lnTo>
                    <a:pt x="108507" y="82110"/>
                  </a:lnTo>
                  <a:lnTo>
                    <a:pt x="108507" y="92391"/>
                  </a:lnTo>
                  <a:lnTo>
                    <a:pt x="111008" y="97531"/>
                  </a:lnTo>
                  <a:lnTo>
                    <a:pt x="113647" y="100032"/>
                  </a:lnTo>
                  <a:lnTo>
                    <a:pt x="118788" y="100032"/>
                  </a:lnTo>
                  <a:lnTo>
                    <a:pt x="121428" y="100032"/>
                  </a:lnTo>
                  <a:lnTo>
                    <a:pt x="123928" y="102672"/>
                  </a:lnTo>
                  <a:lnTo>
                    <a:pt x="123928" y="107812"/>
                  </a:lnTo>
                  <a:lnTo>
                    <a:pt x="121428" y="118093"/>
                  </a:lnTo>
                  <a:lnTo>
                    <a:pt x="121428" y="123234"/>
                  </a:lnTo>
                  <a:lnTo>
                    <a:pt x="123928" y="125734"/>
                  </a:lnTo>
                  <a:lnTo>
                    <a:pt x="129069" y="133515"/>
                  </a:lnTo>
                  <a:lnTo>
                    <a:pt x="131709" y="138516"/>
                  </a:lnTo>
                  <a:lnTo>
                    <a:pt x="134209" y="146297"/>
                  </a:lnTo>
                  <a:lnTo>
                    <a:pt x="134209" y="151437"/>
                  </a:lnTo>
                  <a:lnTo>
                    <a:pt x="136849" y="153938"/>
                  </a:lnTo>
                  <a:lnTo>
                    <a:pt x="139350" y="153938"/>
                  </a:lnTo>
                  <a:lnTo>
                    <a:pt x="144629" y="156578"/>
                  </a:lnTo>
                  <a:lnTo>
                    <a:pt x="147130" y="153938"/>
                  </a:lnTo>
                  <a:lnTo>
                    <a:pt x="152271" y="153938"/>
                  </a:lnTo>
                  <a:lnTo>
                    <a:pt x="157550" y="153938"/>
                  </a:lnTo>
                  <a:lnTo>
                    <a:pt x="157550" y="159217"/>
                  </a:lnTo>
                  <a:lnTo>
                    <a:pt x="149770" y="166859"/>
                  </a:lnTo>
                  <a:lnTo>
                    <a:pt x="147130" y="174500"/>
                  </a:lnTo>
                  <a:lnTo>
                    <a:pt x="144629" y="174500"/>
                  </a:lnTo>
                  <a:lnTo>
                    <a:pt x="144629" y="177140"/>
                  </a:lnTo>
                  <a:lnTo>
                    <a:pt x="139350" y="182280"/>
                  </a:lnTo>
                  <a:lnTo>
                    <a:pt x="136849" y="182280"/>
                  </a:lnTo>
                  <a:lnTo>
                    <a:pt x="136849" y="184920"/>
                  </a:lnTo>
                  <a:lnTo>
                    <a:pt x="129069" y="184920"/>
                  </a:lnTo>
                  <a:lnTo>
                    <a:pt x="123928" y="187560"/>
                  </a:lnTo>
                  <a:lnTo>
                    <a:pt x="121428" y="190061"/>
                  </a:lnTo>
                  <a:lnTo>
                    <a:pt x="118788" y="190061"/>
                  </a:lnTo>
                  <a:lnTo>
                    <a:pt x="113647" y="192561"/>
                  </a:lnTo>
                  <a:lnTo>
                    <a:pt x="113647" y="197702"/>
                  </a:lnTo>
                  <a:lnTo>
                    <a:pt x="111008" y="202842"/>
                  </a:lnTo>
                  <a:lnTo>
                    <a:pt x="111008" y="205482"/>
                  </a:lnTo>
                  <a:lnTo>
                    <a:pt x="113647" y="210623"/>
                  </a:lnTo>
                  <a:lnTo>
                    <a:pt x="116287" y="213262"/>
                  </a:lnTo>
                  <a:lnTo>
                    <a:pt x="116287" y="215763"/>
                  </a:lnTo>
                  <a:lnTo>
                    <a:pt x="118788" y="220904"/>
                  </a:lnTo>
                  <a:lnTo>
                    <a:pt x="118788" y="226044"/>
                  </a:lnTo>
                  <a:lnTo>
                    <a:pt x="121428" y="231185"/>
                  </a:lnTo>
                  <a:lnTo>
                    <a:pt x="121428" y="233686"/>
                  </a:lnTo>
                  <a:lnTo>
                    <a:pt x="123928" y="238826"/>
                  </a:lnTo>
                  <a:lnTo>
                    <a:pt x="129069" y="243966"/>
                  </a:lnTo>
                  <a:lnTo>
                    <a:pt x="131709" y="249107"/>
                  </a:lnTo>
                  <a:lnTo>
                    <a:pt x="134209" y="251747"/>
                  </a:lnTo>
                  <a:lnTo>
                    <a:pt x="136849" y="259388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63E73E0-5A77-4D21-971C-410E0F49C5F2}"/>
                </a:ext>
              </a:extLst>
            </p:cNvPr>
            <p:cNvSpPr/>
            <p:nvPr/>
          </p:nvSpPr>
          <p:spPr>
            <a:xfrm>
              <a:off x="7638213" y="4363066"/>
              <a:ext cx="41680" cy="208400"/>
            </a:xfrm>
            <a:custGeom>
              <a:avLst/>
              <a:gdLst>
                <a:gd name="connsiteX0" fmla="*/ 30982 w 41679"/>
                <a:gd name="connsiteY0" fmla="*/ 218403 h 208399"/>
                <a:gd name="connsiteX1" fmla="*/ 30982 w 41679"/>
                <a:gd name="connsiteY1" fmla="*/ 215763 h 208399"/>
                <a:gd name="connsiteX2" fmla="*/ 28342 w 41679"/>
                <a:gd name="connsiteY2" fmla="*/ 213262 h 208399"/>
                <a:gd name="connsiteX3" fmla="*/ 28342 w 41679"/>
                <a:gd name="connsiteY3" fmla="*/ 210761 h 208399"/>
                <a:gd name="connsiteX4" fmla="*/ 25842 w 41679"/>
                <a:gd name="connsiteY4" fmla="*/ 208122 h 208399"/>
                <a:gd name="connsiteX5" fmla="*/ 25842 w 41679"/>
                <a:gd name="connsiteY5" fmla="*/ 205621 h 208399"/>
                <a:gd name="connsiteX6" fmla="*/ 23202 w 41679"/>
                <a:gd name="connsiteY6" fmla="*/ 202981 h 208399"/>
                <a:gd name="connsiteX7" fmla="*/ 18061 w 41679"/>
                <a:gd name="connsiteY7" fmla="*/ 202981 h 208399"/>
                <a:gd name="connsiteX8" fmla="*/ 18061 w 41679"/>
                <a:gd name="connsiteY8" fmla="*/ 197841 h 208399"/>
                <a:gd name="connsiteX9" fmla="*/ 18061 w 41679"/>
                <a:gd name="connsiteY9" fmla="*/ 192700 h 208399"/>
                <a:gd name="connsiteX10" fmla="*/ 23202 w 41679"/>
                <a:gd name="connsiteY10" fmla="*/ 187560 h 208399"/>
                <a:gd name="connsiteX11" fmla="*/ 23202 w 41679"/>
                <a:gd name="connsiteY11" fmla="*/ 185059 h 208399"/>
                <a:gd name="connsiteX12" fmla="*/ 28342 w 41679"/>
                <a:gd name="connsiteY12" fmla="*/ 185059 h 208399"/>
                <a:gd name="connsiteX13" fmla="*/ 30982 w 41679"/>
                <a:gd name="connsiteY13" fmla="*/ 179918 h 208399"/>
                <a:gd name="connsiteX14" fmla="*/ 30982 w 41679"/>
                <a:gd name="connsiteY14" fmla="*/ 174778 h 208399"/>
                <a:gd name="connsiteX15" fmla="*/ 30982 w 41679"/>
                <a:gd name="connsiteY15" fmla="*/ 169637 h 208399"/>
                <a:gd name="connsiteX16" fmla="*/ 25842 w 41679"/>
                <a:gd name="connsiteY16" fmla="*/ 164497 h 208399"/>
                <a:gd name="connsiteX17" fmla="*/ 25842 w 41679"/>
                <a:gd name="connsiteY17" fmla="*/ 161857 h 208399"/>
                <a:gd name="connsiteX18" fmla="*/ 25842 w 41679"/>
                <a:gd name="connsiteY18" fmla="*/ 154216 h 208399"/>
                <a:gd name="connsiteX19" fmla="*/ 25842 w 41679"/>
                <a:gd name="connsiteY19" fmla="*/ 151576 h 208399"/>
                <a:gd name="connsiteX20" fmla="*/ 28342 w 41679"/>
                <a:gd name="connsiteY20" fmla="*/ 149075 h 208399"/>
                <a:gd name="connsiteX21" fmla="*/ 33483 w 41679"/>
                <a:gd name="connsiteY21" fmla="*/ 149075 h 208399"/>
                <a:gd name="connsiteX22" fmla="*/ 38623 w 41679"/>
                <a:gd name="connsiteY22" fmla="*/ 149075 h 208399"/>
                <a:gd name="connsiteX23" fmla="*/ 41263 w 41679"/>
                <a:gd name="connsiteY23" fmla="*/ 146435 h 208399"/>
                <a:gd name="connsiteX24" fmla="*/ 41263 w 41679"/>
                <a:gd name="connsiteY24" fmla="*/ 143935 h 208399"/>
                <a:gd name="connsiteX25" fmla="*/ 38623 w 41679"/>
                <a:gd name="connsiteY25" fmla="*/ 143935 h 208399"/>
                <a:gd name="connsiteX26" fmla="*/ 38623 w 41679"/>
                <a:gd name="connsiteY26" fmla="*/ 138794 h 208399"/>
                <a:gd name="connsiteX27" fmla="*/ 43903 w 41679"/>
                <a:gd name="connsiteY27" fmla="*/ 138794 h 208399"/>
                <a:gd name="connsiteX28" fmla="*/ 43903 w 41679"/>
                <a:gd name="connsiteY28" fmla="*/ 133515 h 208399"/>
                <a:gd name="connsiteX29" fmla="*/ 43903 w 41679"/>
                <a:gd name="connsiteY29" fmla="*/ 131014 h 208399"/>
                <a:gd name="connsiteX30" fmla="*/ 46404 w 41679"/>
                <a:gd name="connsiteY30" fmla="*/ 131014 h 208399"/>
                <a:gd name="connsiteX31" fmla="*/ 46404 w 41679"/>
                <a:gd name="connsiteY31" fmla="*/ 125873 h 208399"/>
                <a:gd name="connsiteX32" fmla="*/ 41263 w 41679"/>
                <a:gd name="connsiteY32" fmla="*/ 123234 h 208399"/>
                <a:gd name="connsiteX33" fmla="*/ 41263 w 41679"/>
                <a:gd name="connsiteY33" fmla="*/ 118093 h 208399"/>
                <a:gd name="connsiteX34" fmla="*/ 41263 w 41679"/>
                <a:gd name="connsiteY34" fmla="*/ 115592 h 208399"/>
                <a:gd name="connsiteX35" fmla="*/ 36123 w 41679"/>
                <a:gd name="connsiteY35" fmla="*/ 115592 h 208399"/>
                <a:gd name="connsiteX36" fmla="*/ 33483 w 41679"/>
                <a:gd name="connsiteY36" fmla="*/ 113092 h 208399"/>
                <a:gd name="connsiteX37" fmla="*/ 33483 w 41679"/>
                <a:gd name="connsiteY37" fmla="*/ 110452 h 208399"/>
                <a:gd name="connsiteX38" fmla="*/ 36123 w 41679"/>
                <a:gd name="connsiteY38" fmla="*/ 107812 h 208399"/>
                <a:gd name="connsiteX39" fmla="*/ 36123 w 41679"/>
                <a:gd name="connsiteY39" fmla="*/ 105311 h 208399"/>
                <a:gd name="connsiteX40" fmla="*/ 38623 w 41679"/>
                <a:gd name="connsiteY40" fmla="*/ 105311 h 208399"/>
                <a:gd name="connsiteX41" fmla="*/ 38623 w 41679"/>
                <a:gd name="connsiteY41" fmla="*/ 102672 h 208399"/>
                <a:gd name="connsiteX42" fmla="*/ 41263 w 41679"/>
                <a:gd name="connsiteY42" fmla="*/ 102672 h 208399"/>
                <a:gd name="connsiteX43" fmla="*/ 43903 w 41679"/>
                <a:gd name="connsiteY43" fmla="*/ 100171 h 208399"/>
                <a:gd name="connsiteX44" fmla="*/ 41263 w 41679"/>
                <a:gd name="connsiteY44" fmla="*/ 97531 h 208399"/>
                <a:gd name="connsiteX45" fmla="*/ 41263 w 41679"/>
                <a:gd name="connsiteY45" fmla="*/ 92390 h 208399"/>
                <a:gd name="connsiteX46" fmla="*/ 36123 w 41679"/>
                <a:gd name="connsiteY46" fmla="*/ 92390 h 208399"/>
                <a:gd name="connsiteX47" fmla="*/ 33483 w 41679"/>
                <a:gd name="connsiteY47" fmla="*/ 92390 h 208399"/>
                <a:gd name="connsiteX48" fmla="*/ 30982 w 41679"/>
                <a:gd name="connsiteY48" fmla="*/ 95030 h 208399"/>
                <a:gd name="connsiteX49" fmla="*/ 25842 w 41679"/>
                <a:gd name="connsiteY49" fmla="*/ 95030 h 208399"/>
                <a:gd name="connsiteX50" fmla="*/ 25842 w 41679"/>
                <a:gd name="connsiteY50" fmla="*/ 89890 h 208399"/>
                <a:gd name="connsiteX51" fmla="*/ 25842 w 41679"/>
                <a:gd name="connsiteY51" fmla="*/ 84749 h 208399"/>
                <a:gd name="connsiteX52" fmla="*/ 23202 w 41679"/>
                <a:gd name="connsiteY52" fmla="*/ 84749 h 208399"/>
                <a:gd name="connsiteX53" fmla="*/ 23202 w 41679"/>
                <a:gd name="connsiteY53" fmla="*/ 79609 h 208399"/>
                <a:gd name="connsiteX54" fmla="*/ 23202 w 41679"/>
                <a:gd name="connsiteY54" fmla="*/ 77108 h 208399"/>
                <a:gd name="connsiteX55" fmla="*/ 25842 w 41679"/>
                <a:gd name="connsiteY55" fmla="*/ 74468 h 208399"/>
                <a:gd name="connsiteX56" fmla="*/ 23202 w 41679"/>
                <a:gd name="connsiteY56" fmla="*/ 74468 h 208399"/>
                <a:gd name="connsiteX57" fmla="*/ 23202 w 41679"/>
                <a:gd name="connsiteY57" fmla="*/ 69327 h 208399"/>
                <a:gd name="connsiteX58" fmla="*/ 25842 w 41679"/>
                <a:gd name="connsiteY58" fmla="*/ 66827 h 208399"/>
                <a:gd name="connsiteX59" fmla="*/ 25842 w 41679"/>
                <a:gd name="connsiteY59" fmla="*/ 64187 h 208399"/>
                <a:gd name="connsiteX60" fmla="*/ 20701 w 41679"/>
                <a:gd name="connsiteY60" fmla="*/ 69327 h 208399"/>
                <a:gd name="connsiteX61" fmla="*/ 20701 w 41679"/>
                <a:gd name="connsiteY61" fmla="*/ 71967 h 208399"/>
                <a:gd name="connsiteX62" fmla="*/ 15422 w 41679"/>
                <a:gd name="connsiteY62" fmla="*/ 71967 h 208399"/>
                <a:gd name="connsiteX63" fmla="*/ 15422 w 41679"/>
                <a:gd name="connsiteY63" fmla="*/ 66827 h 208399"/>
                <a:gd name="connsiteX64" fmla="*/ 12921 w 41679"/>
                <a:gd name="connsiteY64" fmla="*/ 69327 h 208399"/>
                <a:gd name="connsiteX65" fmla="*/ 12921 w 41679"/>
                <a:gd name="connsiteY65" fmla="*/ 66827 h 208399"/>
                <a:gd name="connsiteX66" fmla="*/ 15422 w 41679"/>
                <a:gd name="connsiteY66" fmla="*/ 66827 h 208399"/>
                <a:gd name="connsiteX67" fmla="*/ 15422 w 41679"/>
                <a:gd name="connsiteY67" fmla="*/ 64187 h 208399"/>
                <a:gd name="connsiteX68" fmla="*/ 12921 w 41679"/>
                <a:gd name="connsiteY68" fmla="*/ 64187 h 208399"/>
                <a:gd name="connsiteX69" fmla="*/ 12921 w 41679"/>
                <a:gd name="connsiteY69" fmla="*/ 66827 h 208399"/>
                <a:gd name="connsiteX70" fmla="*/ 7780 w 41679"/>
                <a:gd name="connsiteY70" fmla="*/ 66827 h 208399"/>
                <a:gd name="connsiteX71" fmla="*/ 7780 w 41679"/>
                <a:gd name="connsiteY71" fmla="*/ 61686 h 208399"/>
                <a:gd name="connsiteX72" fmla="*/ 10281 w 41679"/>
                <a:gd name="connsiteY72" fmla="*/ 61686 h 208399"/>
                <a:gd name="connsiteX73" fmla="*/ 10281 w 41679"/>
                <a:gd name="connsiteY73" fmla="*/ 59047 h 208399"/>
                <a:gd name="connsiteX74" fmla="*/ 7780 w 41679"/>
                <a:gd name="connsiteY74" fmla="*/ 59047 h 208399"/>
                <a:gd name="connsiteX75" fmla="*/ 5140 w 41679"/>
                <a:gd name="connsiteY75" fmla="*/ 56546 h 208399"/>
                <a:gd name="connsiteX76" fmla="*/ 5140 w 41679"/>
                <a:gd name="connsiteY76" fmla="*/ 53906 h 208399"/>
                <a:gd name="connsiteX77" fmla="*/ 7780 w 41679"/>
                <a:gd name="connsiteY77" fmla="*/ 51405 h 208399"/>
                <a:gd name="connsiteX78" fmla="*/ 7780 w 41679"/>
                <a:gd name="connsiteY78" fmla="*/ 53906 h 208399"/>
                <a:gd name="connsiteX79" fmla="*/ 10281 w 41679"/>
                <a:gd name="connsiteY79" fmla="*/ 53906 h 208399"/>
                <a:gd name="connsiteX80" fmla="*/ 10281 w 41679"/>
                <a:gd name="connsiteY80" fmla="*/ 51405 h 208399"/>
                <a:gd name="connsiteX81" fmla="*/ 10281 w 41679"/>
                <a:gd name="connsiteY81" fmla="*/ 53906 h 208399"/>
                <a:gd name="connsiteX82" fmla="*/ 12921 w 41679"/>
                <a:gd name="connsiteY82" fmla="*/ 53906 h 208399"/>
                <a:gd name="connsiteX83" fmla="*/ 12921 w 41679"/>
                <a:gd name="connsiteY83" fmla="*/ 51405 h 208399"/>
                <a:gd name="connsiteX84" fmla="*/ 10281 w 41679"/>
                <a:gd name="connsiteY84" fmla="*/ 51405 h 208399"/>
                <a:gd name="connsiteX85" fmla="*/ 10281 w 41679"/>
                <a:gd name="connsiteY85" fmla="*/ 48904 h 208399"/>
                <a:gd name="connsiteX86" fmla="*/ 7780 w 41679"/>
                <a:gd name="connsiteY86" fmla="*/ 46265 h 208399"/>
                <a:gd name="connsiteX87" fmla="*/ 7780 w 41679"/>
                <a:gd name="connsiteY87" fmla="*/ 41124 h 208399"/>
                <a:gd name="connsiteX88" fmla="*/ 7780 w 41679"/>
                <a:gd name="connsiteY88" fmla="*/ 35984 h 208399"/>
                <a:gd name="connsiteX89" fmla="*/ 7780 w 41679"/>
                <a:gd name="connsiteY89" fmla="*/ 33483 h 208399"/>
                <a:gd name="connsiteX90" fmla="*/ 5140 w 41679"/>
                <a:gd name="connsiteY90" fmla="*/ 33483 h 208399"/>
                <a:gd name="connsiteX91" fmla="*/ 5140 w 41679"/>
                <a:gd name="connsiteY91" fmla="*/ 28342 h 208399"/>
                <a:gd name="connsiteX92" fmla="*/ 2640 w 41679"/>
                <a:gd name="connsiteY92" fmla="*/ 28342 h 208399"/>
                <a:gd name="connsiteX93" fmla="*/ 5140 w 41679"/>
                <a:gd name="connsiteY93" fmla="*/ 20562 h 208399"/>
                <a:gd name="connsiteX94" fmla="*/ 5140 w 41679"/>
                <a:gd name="connsiteY94" fmla="*/ 15422 h 208399"/>
                <a:gd name="connsiteX95" fmla="*/ 2640 w 41679"/>
                <a:gd name="connsiteY95" fmla="*/ 12921 h 208399"/>
                <a:gd name="connsiteX96" fmla="*/ 2640 w 41679"/>
                <a:gd name="connsiteY96" fmla="*/ 7780 h 208399"/>
                <a:gd name="connsiteX97" fmla="*/ 0 w 41679"/>
                <a:gd name="connsiteY97" fmla="*/ 7780 h 208399"/>
                <a:gd name="connsiteX98" fmla="*/ 2640 w 41679"/>
                <a:gd name="connsiteY98" fmla="*/ 5279 h 208399"/>
                <a:gd name="connsiteX99" fmla="*/ 2640 w 41679"/>
                <a:gd name="connsiteY99" fmla="*/ 0 h 20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208399">
                  <a:moveTo>
                    <a:pt x="30982" y="218403"/>
                  </a:moveTo>
                  <a:lnTo>
                    <a:pt x="30982" y="215763"/>
                  </a:lnTo>
                  <a:lnTo>
                    <a:pt x="28342" y="213262"/>
                  </a:lnTo>
                  <a:lnTo>
                    <a:pt x="28342" y="210761"/>
                  </a:lnTo>
                  <a:lnTo>
                    <a:pt x="25842" y="208122"/>
                  </a:lnTo>
                  <a:lnTo>
                    <a:pt x="25842" y="205621"/>
                  </a:lnTo>
                  <a:lnTo>
                    <a:pt x="23202" y="202981"/>
                  </a:lnTo>
                  <a:lnTo>
                    <a:pt x="18061" y="202981"/>
                  </a:lnTo>
                  <a:lnTo>
                    <a:pt x="18061" y="197841"/>
                  </a:lnTo>
                  <a:lnTo>
                    <a:pt x="18061" y="192700"/>
                  </a:lnTo>
                  <a:lnTo>
                    <a:pt x="23202" y="187560"/>
                  </a:lnTo>
                  <a:lnTo>
                    <a:pt x="23202" y="185059"/>
                  </a:lnTo>
                  <a:lnTo>
                    <a:pt x="28342" y="185059"/>
                  </a:lnTo>
                  <a:lnTo>
                    <a:pt x="30982" y="179918"/>
                  </a:lnTo>
                  <a:lnTo>
                    <a:pt x="30982" y="174778"/>
                  </a:lnTo>
                  <a:lnTo>
                    <a:pt x="30982" y="169637"/>
                  </a:lnTo>
                  <a:lnTo>
                    <a:pt x="25842" y="164497"/>
                  </a:lnTo>
                  <a:lnTo>
                    <a:pt x="25842" y="161857"/>
                  </a:lnTo>
                  <a:lnTo>
                    <a:pt x="25842" y="154216"/>
                  </a:lnTo>
                  <a:lnTo>
                    <a:pt x="25842" y="151576"/>
                  </a:lnTo>
                  <a:lnTo>
                    <a:pt x="28342" y="149075"/>
                  </a:lnTo>
                  <a:lnTo>
                    <a:pt x="33483" y="149075"/>
                  </a:lnTo>
                  <a:lnTo>
                    <a:pt x="38623" y="149075"/>
                  </a:lnTo>
                  <a:lnTo>
                    <a:pt x="41263" y="146435"/>
                  </a:lnTo>
                  <a:lnTo>
                    <a:pt x="41263" y="143935"/>
                  </a:lnTo>
                  <a:lnTo>
                    <a:pt x="38623" y="143935"/>
                  </a:lnTo>
                  <a:lnTo>
                    <a:pt x="38623" y="138794"/>
                  </a:lnTo>
                  <a:lnTo>
                    <a:pt x="43903" y="138794"/>
                  </a:lnTo>
                  <a:lnTo>
                    <a:pt x="43903" y="133515"/>
                  </a:lnTo>
                  <a:lnTo>
                    <a:pt x="43903" y="131014"/>
                  </a:lnTo>
                  <a:lnTo>
                    <a:pt x="46404" y="131014"/>
                  </a:lnTo>
                  <a:lnTo>
                    <a:pt x="46404" y="125873"/>
                  </a:lnTo>
                  <a:lnTo>
                    <a:pt x="41263" y="123234"/>
                  </a:lnTo>
                  <a:lnTo>
                    <a:pt x="41263" y="118093"/>
                  </a:lnTo>
                  <a:lnTo>
                    <a:pt x="41263" y="115592"/>
                  </a:lnTo>
                  <a:lnTo>
                    <a:pt x="36123" y="115592"/>
                  </a:lnTo>
                  <a:lnTo>
                    <a:pt x="33483" y="113092"/>
                  </a:lnTo>
                  <a:lnTo>
                    <a:pt x="33483" y="110452"/>
                  </a:lnTo>
                  <a:lnTo>
                    <a:pt x="36123" y="107812"/>
                  </a:lnTo>
                  <a:lnTo>
                    <a:pt x="36123" y="105311"/>
                  </a:lnTo>
                  <a:lnTo>
                    <a:pt x="38623" y="105311"/>
                  </a:lnTo>
                  <a:lnTo>
                    <a:pt x="38623" y="102672"/>
                  </a:lnTo>
                  <a:lnTo>
                    <a:pt x="41263" y="102672"/>
                  </a:lnTo>
                  <a:lnTo>
                    <a:pt x="43903" y="100171"/>
                  </a:lnTo>
                  <a:lnTo>
                    <a:pt x="41263" y="97531"/>
                  </a:lnTo>
                  <a:lnTo>
                    <a:pt x="41263" y="92390"/>
                  </a:lnTo>
                  <a:lnTo>
                    <a:pt x="36123" y="92390"/>
                  </a:lnTo>
                  <a:lnTo>
                    <a:pt x="33483" y="92390"/>
                  </a:lnTo>
                  <a:lnTo>
                    <a:pt x="30982" y="95030"/>
                  </a:lnTo>
                  <a:lnTo>
                    <a:pt x="25842" y="95030"/>
                  </a:lnTo>
                  <a:lnTo>
                    <a:pt x="25842" y="89890"/>
                  </a:lnTo>
                  <a:lnTo>
                    <a:pt x="25842" y="84749"/>
                  </a:lnTo>
                  <a:lnTo>
                    <a:pt x="23202" y="84749"/>
                  </a:lnTo>
                  <a:lnTo>
                    <a:pt x="23202" y="79609"/>
                  </a:lnTo>
                  <a:lnTo>
                    <a:pt x="23202" y="77108"/>
                  </a:lnTo>
                  <a:lnTo>
                    <a:pt x="25842" y="74468"/>
                  </a:lnTo>
                  <a:lnTo>
                    <a:pt x="23202" y="74468"/>
                  </a:lnTo>
                  <a:lnTo>
                    <a:pt x="23202" y="69327"/>
                  </a:lnTo>
                  <a:lnTo>
                    <a:pt x="25842" y="66827"/>
                  </a:lnTo>
                  <a:lnTo>
                    <a:pt x="25842" y="64187"/>
                  </a:lnTo>
                  <a:lnTo>
                    <a:pt x="20701" y="69327"/>
                  </a:lnTo>
                  <a:lnTo>
                    <a:pt x="20701" y="71967"/>
                  </a:lnTo>
                  <a:lnTo>
                    <a:pt x="15422" y="71967"/>
                  </a:lnTo>
                  <a:lnTo>
                    <a:pt x="15422" y="66827"/>
                  </a:lnTo>
                  <a:lnTo>
                    <a:pt x="12921" y="69327"/>
                  </a:lnTo>
                  <a:lnTo>
                    <a:pt x="12921" y="66827"/>
                  </a:lnTo>
                  <a:lnTo>
                    <a:pt x="15422" y="66827"/>
                  </a:lnTo>
                  <a:lnTo>
                    <a:pt x="15422" y="64187"/>
                  </a:lnTo>
                  <a:lnTo>
                    <a:pt x="12921" y="64187"/>
                  </a:lnTo>
                  <a:lnTo>
                    <a:pt x="12921" y="66827"/>
                  </a:lnTo>
                  <a:lnTo>
                    <a:pt x="7780" y="66827"/>
                  </a:lnTo>
                  <a:lnTo>
                    <a:pt x="7780" y="61686"/>
                  </a:lnTo>
                  <a:lnTo>
                    <a:pt x="10281" y="61686"/>
                  </a:lnTo>
                  <a:lnTo>
                    <a:pt x="10281" y="59047"/>
                  </a:lnTo>
                  <a:lnTo>
                    <a:pt x="7780" y="59047"/>
                  </a:lnTo>
                  <a:lnTo>
                    <a:pt x="5140" y="56546"/>
                  </a:lnTo>
                  <a:lnTo>
                    <a:pt x="5140" y="53906"/>
                  </a:lnTo>
                  <a:lnTo>
                    <a:pt x="7780" y="51405"/>
                  </a:lnTo>
                  <a:lnTo>
                    <a:pt x="7780" y="53906"/>
                  </a:lnTo>
                  <a:lnTo>
                    <a:pt x="10281" y="53906"/>
                  </a:lnTo>
                  <a:lnTo>
                    <a:pt x="10281" y="51405"/>
                  </a:lnTo>
                  <a:lnTo>
                    <a:pt x="10281" y="53906"/>
                  </a:lnTo>
                  <a:lnTo>
                    <a:pt x="12921" y="53906"/>
                  </a:lnTo>
                  <a:lnTo>
                    <a:pt x="12921" y="51405"/>
                  </a:lnTo>
                  <a:lnTo>
                    <a:pt x="10281" y="51405"/>
                  </a:lnTo>
                  <a:lnTo>
                    <a:pt x="10281" y="48904"/>
                  </a:lnTo>
                  <a:lnTo>
                    <a:pt x="7780" y="46265"/>
                  </a:lnTo>
                  <a:lnTo>
                    <a:pt x="7780" y="41124"/>
                  </a:lnTo>
                  <a:lnTo>
                    <a:pt x="7780" y="35984"/>
                  </a:lnTo>
                  <a:lnTo>
                    <a:pt x="7780" y="33483"/>
                  </a:lnTo>
                  <a:lnTo>
                    <a:pt x="5140" y="33483"/>
                  </a:lnTo>
                  <a:lnTo>
                    <a:pt x="5140" y="28342"/>
                  </a:lnTo>
                  <a:lnTo>
                    <a:pt x="2640" y="28342"/>
                  </a:lnTo>
                  <a:lnTo>
                    <a:pt x="5140" y="20562"/>
                  </a:lnTo>
                  <a:lnTo>
                    <a:pt x="5140" y="15422"/>
                  </a:lnTo>
                  <a:lnTo>
                    <a:pt x="2640" y="12921"/>
                  </a:lnTo>
                  <a:lnTo>
                    <a:pt x="2640" y="7780"/>
                  </a:lnTo>
                  <a:lnTo>
                    <a:pt x="0" y="7780"/>
                  </a:lnTo>
                  <a:lnTo>
                    <a:pt x="2640" y="5279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45E26F86-94BC-4D9A-87ED-BD0A24875A58}"/>
                </a:ext>
              </a:extLst>
            </p:cNvPr>
            <p:cNvSpPr/>
            <p:nvPr/>
          </p:nvSpPr>
          <p:spPr>
            <a:xfrm>
              <a:off x="7622653" y="4255393"/>
              <a:ext cx="166720" cy="97253"/>
            </a:xfrm>
            <a:custGeom>
              <a:avLst/>
              <a:gdLst>
                <a:gd name="connsiteX0" fmla="*/ 18200 w 166719"/>
                <a:gd name="connsiteY0" fmla="*/ 107673 h 97253"/>
                <a:gd name="connsiteX1" fmla="*/ 18200 w 166719"/>
                <a:gd name="connsiteY1" fmla="*/ 100032 h 97253"/>
                <a:gd name="connsiteX2" fmla="*/ 15561 w 166719"/>
                <a:gd name="connsiteY2" fmla="*/ 100032 h 97253"/>
                <a:gd name="connsiteX3" fmla="*/ 15561 w 166719"/>
                <a:gd name="connsiteY3" fmla="*/ 97392 h 97253"/>
                <a:gd name="connsiteX4" fmla="*/ 15561 w 166719"/>
                <a:gd name="connsiteY4" fmla="*/ 92252 h 97253"/>
                <a:gd name="connsiteX5" fmla="*/ 15561 w 166719"/>
                <a:gd name="connsiteY5" fmla="*/ 89751 h 97253"/>
                <a:gd name="connsiteX6" fmla="*/ 18200 w 166719"/>
                <a:gd name="connsiteY6" fmla="*/ 87250 h 97253"/>
                <a:gd name="connsiteX7" fmla="*/ 23341 w 166719"/>
                <a:gd name="connsiteY7" fmla="*/ 92252 h 97253"/>
                <a:gd name="connsiteX8" fmla="*/ 25842 w 166719"/>
                <a:gd name="connsiteY8" fmla="*/ 92252 h 97253"/>
                <a:gd name="connsiteX9" fmla="*/ 25842 w 166719"/>
                <a:gd name="connsiteY9" fmla="*/ 89751 h 97253"/>
                <a:gd name="connsiteX10" fmla="*/ 28481 w 166719"/>
                <a:gd name="connsiteY10" fmla="*/ 89751 h 97253"/>
                <a:gd name="connsiteX11" fmla="*/ 28481 w 166719"/>
                <a:gd name="connsiteY11" fmla="*/ 87250 h 97253"/>
                <a:gd name="connsiteX12" fmla="*/ 25842 w 166719"/>
                <a:gd name="connsiteY12" fmla="*/ 84610 h 97253"/>
                <a:gd name="connsiteX13" fmla="*/ 23341 w 166719"/>
                <a:gd name="connsiteY13" fmla="*/ 84610 h 97253"/>
                <a:gd name="connsiteX14" fmla="*/ 23341 w 166719"/>
                <a:gd name="connsiteY14" fmla="*/ 82109 h 97253"/>
                <a:gd name="connsiteX15" fmla="*/ 20701 w 166719"/>
                <a:gd name="connsiteY15" fmla="*/ 79470 h 97253"/>
                <a:gd name="connsiteX16" fmla="*/ 23341 w 166719"/>
                <a:gd name="connsiteY16" fmla="*/ 79470 h 97253"/>
                <a:gd name="connsiteX17" fmla="*/ 23341 w 166719"/>
                <a:gd name="connsiteY17" fmla="*/ 76969 h 97253"/>
                <a:gd name="connsiteX18" fmla="*/ 20701 w 166719"/>
                <a:gd name="connsiteY18" fmla="*/ 74329 h 97253"/>
                <a:gd name="connsiteX19" fmla="*/ 20701 w 166719"/>
                <a:gd name="connsiteY19" fmla="*/ 64048 h 97253"/>
                <a:gd name="connsiteX20" fmla="*/ 20701 w 166719"/>
                <a:gd name="connsiteY20" fmla="*/ 61547 h 97253"/>
                <a:gd name="connsiteX21" fmla="*/ 18200 w 166719"/>
                <a:gd name="connsiteY21" fmla="*/ 58907 h 97253"/>
                <a:gd name="connsiteX22" fmla="*/ 13060 w 166719"/>
                <a:gd name="connsiteY22" fmla="*/ 58907 h 97253"/>
                <a:gd name="connsiteX23" fmla="*/ 10420 w 166719"/>
                <a:gd name="connsiteY23" fmla="*/ 58907 h 97253"/>
                <a:gd name="connsiteX24" fmla="*/ 5280 w 166719"/>
                <a:gd name="connsiteY24" fmla="*/ 61547 h 97253"/>
                <a:gd name="connsiteX25" fmla="*/ 2640 w 166719"/>
                <a:gd name="connsiteY25" fmla="*/ 61547 h 97253"/>
                <a:gd name="connsiteX26" fmla="*/ 2640 w 166719"/>
                <a:gd name="connsiteY26" fmla="*/ 58907 h 97253"/>
                <a:gd name="connsiteX27" fmla="*/ 0 w 166719"/>
                <a:gd name="connsiteY27" fmla="*/ 58907 h 97253"/>
                <a:gd name="connsiteX28" fmla="*/ 0 w 166719"/>
                <a:gd name="connsiteY28" fmla="*/ 53767 h 97253"/>
                <a:gd name="connsiteX29" fmla="*/ 2640 w 166719"/>
                <a:gd name="connsiteY29" fmla="*/ 53767 h 97253"/>
                <a:gd name="connsiteX30" fmla="*/ 2640 w 166719"/>
                <a:gd name="connsiteY30" fmla="*/ 51266 h 97253"/>
                <a:gd name="connsiteX31" fmla="*/ 5280 w 166719"/>
                <a:gd name="connsiteY31" fmla="*/ 48627 h 97253"/>
                <a:gd name="connsiteX32" fmla="*/ 5280 w 166719"/>
                <a:gd name="connsiteY32" fmla="*/ 46126 h 97253"/>
                <a:gd name="connsiteX33" fmla="*/ 7780 w 166719"/>
                <a:gd name="connsiteY33" fmla="*/ 46126 h 97253"/>
                <a:gd name="connsiteX34" fmla="*/ 7780 w 166719"/>
                <a:gd name="connsiteY34" fmla="*/ 40985 h 97253"/>
                <a:gd name="connsiteX35" fmla="*/ 7780 w 166719"/>
                <a:gd name="connsiteY35" fmla="*/ 38484 h 97253"/>
                <a:gd name="connsiteX36" fmla="*/ 7780 w 166719"/>
                <a:gd name="connsiteY36" fmla="*/ 33344 h 97253"/>
                <a:gd name="connsiteX37" fmla="*/ 7780 w 166719"/>
                <a:gd name="connsiteY37" fmla="*/ 30704 h 97253"/>
                <a:gd name="connsiteX38" fmla="*/ 10420 w 166719"/>
                <a:gd name="connsiteY38" fmla="*/ 30704 h 97253"/>
                <a:gd name="connsiteX39" fmla="*/ 10420 w 166719"/>
                <a:gd name="connsiteY39" fmla="*/ 28203 h 97253"/>
                <a:gd name="connsiteX40" fmla="*/ 15561 w 166719"/>
                <a:gd name="connsiteY40" fmla="*/ 23063 h 97253"/>
                <a:gd name="connsiteX41" fmla="*/ 15561 w 166719"/>
                <a:gd name="connsiteY41" fmla="*/ 20423 h 97253"/>
                <a:gd name="connsiteX42" fmla="*/ 20701 w 166719"/>
                <a:gd name="connsiteY42" fmla="*/ 20423 h 97253"/>
                <a:gd name="connsiteX43" fmla="*/ 23341 w 166719"/>
                <a:gd name="connsiteY43" fmla="*/ 20423 h 97253"/>
                <a:gd name="connsiteX44" fmla="*/ 33622 w 166719"/>
                <a:gd name="connsiteY44" fmla="*/ 17922 h 97253"/>
                <a:gd name="connsiteX45" fmla="*/ 36262 w 166719"/>
                <a:gd name="connsiteY45" fmla="*/ 15283 h 97253"/>
                <a:gd name="connsiteX46" fmla="*/ 38762 w 166719"/>
                <a:gd name="connsiteY46" fmla="*/ 17922 h 97253"/>
                <a:gd name="connsiteX47" fmla="*/ 41402 w 166719"/>
                <a:gd name="connsiteY47" fmla="*/ 17922 h 97253"/>
                <a:gd name="connsiteX48" fmla="*/ 43903 w 166719"/>
                <a:gd name="connsiteY48" fmla="*/ 12782 h 97253"/>
                <a:gd name="connsiteX49" fmla="*/ 54184 w 166719"/>
                <a:gd name="connsiteY49" fmla="*/ 12782 h 97253"/>
                <a:gd name="connsiteX50" fmla="*/ 59463 w 166719"/>
                <a:gd name="connsiteY50" fmla="*/ 17922 h 97253"/>
                <a:gd name="connsiteX51" fmla="*/ 61964 w 166719"/>
                <a:gd name="connsiteY51" fmla="*/ 20423 h 97253"/>
                <a:gd name="connsiteX52" fmla="*/ 64604 w 166719"/>
                <a:gd name="connsiteY52" fmla="*/ 17922 h 97253"/>
                <a:gd name="connsiteX53" fmla="*/ 64604 w 166719"/>
                <a:gd name="connsiteY53" fmla="*/ 20423 h 97253"/>
                <a:gd name="connsiteX54" fmla="*/ 67244 w 166719"/>
                <a:gd name="connsiteY54" fmla="*/ 20423 h 97253"/>
                <a:gd name="connsiteX55" fmla="*/ 67244 w 166719"/>
                <a:gd name="connsiteY55" fmla="*/ 23063 h 97253"/>
                <a:gd name="connsiteX56" fmla="*/ 64604 w 166719"/>
                <a:gd name="connsiteY56" fmla="*/ 23063 h 97253"/>
                <a:gd name="connsiteX57" fmla="*/ 64604 w 166719"/>
                <a:gd name="connsiteY57" fmla="*/ 25564 h 97253"/>
                <a:gd name="connsiteX58" fmla="*/ 61964 w 166719"/>
                <a:gd name="connsiteY58" fmla="*/ 28203 h 97253"/>
                <a:gd name="connsiteX59" fmla="*/ 61964 w 166719"/>
                <a:gd name="connsiteY59" fmla="*/ 33344 h 97253"/>
                <a:gd name="connsiteX60" fmla="*/ 64604 w 166719"/>
                <a:gd name="connsiteY60" fmla="*/ 30704 h 97253"/>
                <a:gd name="connsiteX61" fmla="*/ 67244 w 166719"/>
                <a:gd name="connsiteY61" fmla="*/ 30704 h 97253"/>
                <a:gd name="connsiteX62" fmla="*/ 67244 w 166719"/>
                <a:gd name="connsiteY62" fmla="*/ 28203 h 97253"/>
                <a:gd name="connsiteX63" fmla="*/ 69744 w 166719"/>
                <a:gd name="connsiteY63" fmla="*/ 25564 h 97253"/>
                <a:gd name="connsiteX64" fmla="*/ 69744 w 166719"/>
                <a:gd name="connsiteY64" fmla="*/ 23063 h 97253"/>
                <a:gd name="connsiteX65" fmla="*/ 72384 w 166719"/>
                <a:gd name="connsiteY65" fmla="*/ 20423 h 97253"/>
                <a:gd name="connsiteX66" fmla="*/ 72384 w 166719"/>
                <a:gd name="connsiteY66" fmla="*/ 15283 h 97253"/>
                <a:gd name="connsiteX67" fmla="*/ 74885 w 166719"/>
                <a:gd name="connsiteY67" fmla="*/ 15283 h 97253"/>
                <a:gd name="connsiteX68" fmla="*/ 77525 w 166719"/>
                <a:gd name="connsiteY68" fmla="*/ 12782 h 97253"/>
                <a:gd name="connsiteX69" fmla="*/ 77525 w 166719"/>
                <a:gd name="connsiteY69" fmla="*/ 7641 h 97253"/>
                <a:gd name="connsiteX70" fmla="*/ 74885 w 166719"/>
                <a:gd name="connsiteY70" fmla="*/ 7641 h 97253"/>
                <a:gd name="connsiteX71" fmla="*/ 74885 w 166719"/>
                <a:gd name="connsiteY71" fmla="*/ 5002 h 97253"/>
                <a:gd name="connsiteX72" fmla="*/ 80026 w 166719"/>
                <a:gd name="connsiteY72" fmla="*/ 5002 h 97253"/>
                <a:gd name="connsiteX73" fmla="*/ 82665 w 166719"/>
                <a:gd name="connsiteY73" fmla="*/ 5002 h 97253"/>
                <a:gd name="connsiteX74" fmla="*/ 85166 w 166719"/>
                <a:gd name="connsiteY74" fmla="*/ 2501 h 97253"/>
                <a:gd name="connsiteX75" fmla="*/ 87806 w 166719"/>
                <a:gd name="connsiteY75" fmla="*/ 2501 h 97253"/>
                <a:gd name="connsiteX76" fmla="*/ 87806 w 166719"/>
                <a:gd name="connsiteY76" fmla="*/ 0 h 97253"/>
                <a:gd name="connsiteX77" fmla="*/ 92946 w 166719"/>
                <a:gd name="connsiteY77" fmla="*/ 0 h 97253"/>
                <a:gd name="connsiteX78" fmla="*/ 95447 w 166719"/>
                <a:gd name="connsiteY78" fmla="*/ 2501 h 97253"/>
                <a:gd name="connsiteX79" fmla="*/ 98087 w 166719"/>
                <a:gd name="connsiteY79" fmla="*/ 2501 h 97253"/>
                <a:gd name="connsiteX80" fmla="*/ 100727 w 166719"/>
                <a:gd name="connsiteY80" fmla="*/ 5002 h 97253"/>
                <a:gd name="connsiteX81" fmla="*/ 105867 w 166719"/>
                <a:gd name="connsiteY81" fmla="*/ 5002 h 97253"/>
                <a:gd name="connsiteX82" fmla="*/ 108368 w 166719"/>
                <a:gd name="connsiteY82" fmla="*/ 5002 h 97253"/>
                <a:gd name="connsiteX83" fmla="*/ 108368 w 166719"/>
                <a:gd name="connsiteY83" fmla="*/ 2501 h 97253"/>
                <a:gd name="connsiteX84" fmla="*/ 111008 w 166719"/>
                <a:gd name="connsiteY84" fmla="*/ 2501 h 97253"/>
                <a:gd name="connsiteX85" fmla="*/ 113647 w 166719"/>
                <a:gd name="connsiteY85" fmla="*/ 5002 h 97253"/>
                <a:gd name="connsiteX86" fmla="*/ 116148 w 166719"/>
                <a:gd name="connsiteY86" fmla="*/ 5002 h 97253"/>
                <a:gd name="connsiteX87" fmla="*/ 121289 w 166719"/>
                <a:gd name="connsiteY87" fmla="*/ 7641 h 97253"/>
                <a:gd name="connsiteX88" fmla="*/ 123928 w 166719"/>
                <a:gd name="connsiteY88" fmla="*/ 7641 h 97253"/>
                <a:gd name="connsiteX89" fmla="*/ 126429 w 166719"/>
                <a:gd name="connsiteY89" fmla="*/ 5002 h 97253"/>
                <a:gd name="connsiteX90" fmla="*/ 129069 w 166719"/>
                <a:gd name="connsiteY90" fmla="*/ 5002 h 97253"/>
                <a:gd name="connsiteX91" fmla="*/ 134209 w 166719"/>
                <a:gd name="connsiteY91" fmla="*/ 10142 h 97253"/>
                <a:gd name="connsiteX92" fmla="*/ 136849 w 166719"/>
                <a:gd name="connsiteY92" fmla="*/ 10142 h 97253"/>
                <a:gd name="connsiteX93" fmla="*/ 141990 w 166719"/>
                <a:gd name="connsiteY93" fmla="*/ 10142 h 97253"/>
                <a:gd name="connsiteX94" fmla="*/ 147130 w 166719"/>
                <a:gd name="connsiteY94" fmla="*/ 10142 h 97253"/>
                <a:gd name="connsiteX95" fmla="*/ 155049 w 166719"/>
                <a:gd name="connsiteY95" fmla="*/ 28203 h 97253"/>
                <a:gd name="connsiteX96" fmla="*/ 157550 w 166719"/>
                <a:gd name="connsiteY96" fmla="*/ 33344 h 97253"/>
                <a:gd name="connsiteX97" fmla="*/ 160190 w 166719"/>
                <a:gd name="connsiteY97" fmla="*/ 35845 h 97253"/>
                <a:gd name="connsiteX98" fmla="*/ 165330 w 166719"/>
                <a:gd name="connsiteY98" fmla="*/ 35845 h 97253"/>
                <a:gd name="connsiteX99" fmla="*/ 170471 w 166719"/>
                <a:gd name="connsiteY99" fmla="*/ 35845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66719" h="97253">
                  <a:moveTo>
                    <a:pt x="18200" y="107673"/>
                  </a:moveTo>
                  <a:lnTo>
                    <a:pt x="18200" y="100032"/>
                  </a:lnTo>
                  <a:lnTo>
                    <a:pt x="15561" y="100032"/>
                  </a:lnTo>
                  <a:lnTo>
                    <a:pt x="15561" y="97392"/>
                  </a:lnTo>
                  <a:lnTo>
                    <a:pt x="15561" y="92252"/>
                  </a:lnTo>
                  <a:lnTo>
                    <a:pt x="15561" y="89751"/>
                  </a:lnTo>
                  <a:lnTo>
                    <a:pt x="18200" y="87250"/>
                  </a:lnTo>
                  <a:lnTo>
                    <a:pt x="23341" y="92252"/>
                  </a:lnTo>
                  <a:lnTo>
                    <a:pt x="25842" y="92252"/>
                  </a:lnTo>
                  <a:lnTo>
                    <a:pt x="25842" y="89751"/>
                  </a:lnTo>
                  <a:lnTo>
                    <a:pt x="28481" y="89751"/>
                  </a:lnTo>
                  <a:lnTo>
                    <a:pt x="28481" y="87250"/>
                  </a:lnTo>
                  <a:lnTo>
                    <a:pt x="25842" y="84610"/>
                  </a:lnTo>
                  <a:lnTo>
                    <a:pt x="23341" y="84610"/>
                  </a:lnTo>
                  <a:lnTo>
                    <a:pt x="23341" y="82109"/>
                  </a:lnTo>
                  <a:lnTo>
                    <a:pt x="20701" y="79470"/>
                  </a:lnTo>
                  <a:lnTo>
                    <a:pt x="23341" y="79470"/>
                  </a:lnTo>
                  <a:lnTo>
                    <a:pt x="23341" y="76969"/>
                  </a:lnTo>
                  <a:lnTo>
                    <a:pt x="20701" y="74329"/>
                  </a:lnTo>
                  <a:lnTo>
                    <a:pt x="20701" y="64048"/>
                  </a:lnTo>
                  <a:lnTo>
                    <a:pt x="20701" y="61547"/>
                  </a:lnTo>
                  <a:lnTo>
                    <a:pt x="18200" y="58907"/>
                  </a:lnTo>
                  <a:lnTo>
                    <a:pt x="13060" y="58907"/>
                  </a:lnTo>
                  <a:lnTo>
                    <a:pt x="10420" y="58907"/>
                  </a:lnTo>
                  <a:lnTo>
                    <a:pt x="5280" y="61547"/>
                  </a:lnTo>
                  <a:lnTo>
                    <a:pt x="2640" y="61547"/>
                  </a:lnTo>
                  <a:lnTo>
                    <a:pt x="2640" y="58907"/>
                  </a:lnTo>
                  <a:lnTo>
                    <a:pt x="0" y="58907"/>
                  </a:lnTo>
                  <a:lnTo>
                    <a:pt x="0" y="53767"/>
                  </a:lnTo>
                  <a:lnTo>
                    <a:pt x="2640" y="53767"/>
                  </a:lnTo>
                  <a:lnTo>
                    <a:pt x="2640" y="51266"/>
                  </a:lnTo>
                  <a:lnTo>
                    <a:pt x="5280" y="48627"/>
                  </a:lnTo>
                  <a:lnTo>
                    <a:pt x="5280" y="46126"/>
                  </a:lnTo>
                  <a:lnTo>
                    <a:pt x="7780" y="46126"/>
                  </a:lnTo>
                  <a:lnTo>
                    <a:pt x="7780" y="40985"/>
                  </a:lnTo>
                  <a:lnTo>
                    <a:pt x="7780" y="38484"/>
                  </a:lnTo>
                  <a:lnTo>
                    <a:pt x="7780" y="33344"/>
                  </a:lnTo>
                  <a:lnTo>
                    <a:pt x="7780" y="30704"/>
                  </a:lnTo>
                  <a:lnTo>
                    <a:pt x="10420" y="30704"/>
                  </a:lnTo>
                  <a:lnTo>
                    <a:pt x="10420" y="28203"/>
                  </a:lnTo>
                  <a:lnTo>
                    <a:pt x="15561" y="23063"/>
                  </a:lnTo>
                  <a:lnTo>
                    <a:pt x="15561" y="20423"/>
                  </a:lnTo>
                  <a:lnTo>
                    <a:pt x="20701" y="20423"/>
                  </a:lnTo>
                  <a:lnTo>
                    <a:pt x="23341" y="20423"/>
                  </a:lnTo>
                  <a:lnTo>
                    <a:pt x="33622" y="17922"/>
                  </a:lnTo>
                  <a:lnTo>
                    <a:pt x="36262" y="15283"/>
                  </a:lnTo>
                  <a:lnTo>
                    <a:pt x="38762" y="17922"/>
                  </a:lnTo>
                  <a:lnTo>
                    <a:pt x="41402" y="17922"/>
                  </a:lnTo>
                  <a:lnTo>
                    <a:pt x="43903" y="12782"/>
                  </a:lnTo>
                  <a:lnTo>
                    <a:pt x="54184" y="12782"/>
                  </a:lnTo>
                  <a:lnTo>
                    <a:pt x="59463" y="17922"/>
                  </a:lnTo>
                  <a:lnTo>
                    <a:pt x="61964" y="20423"/>
                  </a:lnTo>
                  <a:lnTo>
                    <a:pt x="64604" y="17922"/>
                  </a:lnTo>
                  <a:lnTo>
                    <a:pt x="64604" y="20423"/>
                  </a:lnTo>
                  <a:lnTo>
                    <a:pt x="67244" y="20423"/>
                  </a:lnTo>
                  <a:lnTo>
                    <a:pt x="67244" y="23063"/>
                  </a:lnTo>
                  <a:lnTo>
                    <a:pt x="64604" y="23063"/>
                  </a:lnTo>
                  <a:lnTo>
                    <a:pt x="64604" y="25564"/>
                  </a:lnTo>
                  <a:lnTo>
                    <a:pt x="61964" y="28203"/>
                  </a:lnTo>
                  <a:lnTo>
                    <a:pt x="61964" y="33344"/>
                  </a:lnTo>
                  <a:lnTo>
                    <a:pt x="64604" y="30704"/>
                  </a:lnTo>
                  <a:lnTo>
                    <a:pt x="67244" y="30704"/>
                  </a:lnTo>
                  <a:lnTo>
                    <a:pt x="67244" y="28203"/>
                  </a:lnTo>
                  <a:lnTo>
                    <a:pt x="69744" y="25564"/>
                  </a:lnTo>
                  <a:lnTo>
                    <a:pt x="69744" y="23063"/>
                  </a:lnTo>
                  <a:lnTo>
                    <a:pt x="72384" y="20423"/>
                  </a:lnTo>
                  <a:lnTo>
                    <a:pt x="72384" y="15283"/>
                  </a:lnTo>
                  <a:lnTo>
                    <a:pt x="74885" y="15283"/>
                  </a:lnTo>
                  <a:lnTo>
                    <a:pt x="77525" y="12782"/>
                  </a:lnTo>
                  <a:lnTo>
                    <a:pt x="77525" y="7641"/>
                  </a:lnTo>
                  <a:lnTo>
                    <a:pt x="74885" y="7641"/>
                  </a:lnTo>
                  <a:lnTo>
                    <a:pt x="74885" y="5002"/>
                  </a:lnTo>
                  <a:lnTo>
                    <a:pt x="80026" y="5002"/>
                  </a:lnTo>
                  <a:lnTo>
                    <a:pt x="82665" y="5002"/>
                  </a:lnTo>
                  <a:lnTo>
                    <a:pt x="85166" y="2501"/>
                  </a:lnTo>
                  <a:lnTo>
                    <a:pt x="87806" y="2501"/>
                  </a:lnTo>
                  <a:lnTo>
                    <a:pt x="87806" y="0"/>
                  </a:lnTo>
                  <a:lnTo>
                    <a:pt x="92946" y="0"/>
                  </a:lnTo>
                  <a:lnTo>
                    <a:pt x="95447" y="2501"/>
                  </a:lnTo>
                  <a:lnTo>
                    <a:pt x="98087" y="2501"/>
                  </a:lnTo>
                  <a:lnTo>
                    <a:pt x="100727" y="5002"/>
                  </a:lnTo>
                  <a:lnTo>
                    <a:pt x="105867" y="5002"/>
                  </a:lnTo>
                  <a:lnTo>
                    <a:pt x="108368" y="5002"/>
                  </a:lnTo>
                  <a:lnTo>
                    <a:pt x="108368" y="2501"/>
                  </a:lnTo>
                  <a:lnTo>
                    <a:pt x="111008" y="2501"/>
                  </a:lnTo>
                  <a:lnTo>
                    <a:pt x="113647" y="5002"/>
                  </a:lnTo>
                  <a:lnTo>
                    <a:pt x="116148" y="5002"/>
                  </a:lnTo>
                  <a:lnTo>
                    <a:pt x="121289" y="7641"/>
                  </a:lnTo>
                  <a:lnTo>
                    <a:pt x="123928" y="7641"/>
                  </a:lnTo>
                  <a:lnTo>
                    <a:pt x="126429" y="5002"/>
                  </a:lnTo>
                  <a:lnTo>
                    <a:pt x="129069" y="5002"/>
                  </a:lnTo>
                  <a:lnTo>
                    <a:pt x="134209" y="10142"/>
                  </a:lnTo>
                  <a:lnTo>
                    <a:pt x="136849" y="10142"/>
                  </a:lnTo>
                  <a:lnTo>
                    <a:pt x="141990" y="10142"/>
                  </a:lnTo>
                  <a:lnTo>
                    <a:pt x="147130" y="10142"/>
                  </a:lnTo>
                  <a:lnTo>
                    <a:pt x="155049" y="28203"/>
                  </a:lnTo>
                  <a:lnTo>
                    <a:pt x="157550" y="33344"/>
                  </a:lnTo>
                  <a:lnTo>
                    <a:pt x="160190" y="35845"/>
                  </a:lnTo>
                  <a:lnTo>
                    <a:pt x="165330" y="35845"/>
                  </a:lnTo>
                  <a:lnTo>
                    <a:pt x="170471" y="3584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164DADC6-335E-4170-8BD3-BD0D30238A93}"/>
                </a:ext>
              </a:extLst>
            </p:cNvPr>
            <p:cNvSpPr/>
            <p:nvPr/>
          </p:nvSpPr>
          <p:spPr>
            <a:xfrm>
              <a:off x="7793124" y="4106318"/>
              <a:ext cx="111146" cy="180613"/>
            </a:xfrm>
            <a:custGeom>
              <a:avLst/>
              <a:gdLst>
                <a:gd name="connsiteX0" fmla="*/ 0 w 111146"/>
                <a:gd name="connsiteY0" fmla="*/ 184920 h 180613"/>
                <a:gd name="connsiteX1" fmla="*/ 0 w 111146"/>
                <a:gd name="connsiteY1" fmla="*/ 182419 h 180613"/>
                <a:gd name="connsiteX2" fmla="*/ 5140 w 111146"/>
                <a:gd name="connsiteY2" fmla="*/ 182419 h 180613"/>
                <a:gd name="connsiteX3" fmla="*/ 7780 w 111146"/>
                <a:gd name="connsiteY3" fmla="*/ 182419 h 180613"/>
                <a:gd name="connsiteX4" fmla="*/ 15422 w 111146"/>
                <a:gd name="connsiteY4" fmla="*/ 179779 h 180613"/>
                <a:gd name="connsiteX5" fmla="*/ 20701 w 111146"/>
                <a:gd name="connsiteY5" fmla="*/ 179779 h 180613"/>
                <a:gd name="connsiteX6" fmla="*/ 20701 w 111146"/>
                <a:gd name="connsiteY6" fmla="*/ 177279 h 180613"/>
                <a:gd name="connsiteX7" fmla="*/ 25842 w 111146"/>
                <a:gd name="connsiteY7" fmla="*/ 179779 h 180613"/>
                <a:gd name="connsiteX8" fmla="*/ 25842 w 111146"/>
                <a:gd name="connsiteY8" fmla="*/ 177279 h 180613"/>
                <a:gd name="connsiteX9" fmla="*/ 28342 w 111146"/>
                <a:gd name="connsiteY9" fmla="*/ 172138 h 180613"/>
                <a:gd name="connsiteX10" fmla="*/ 28342 w 111146"/>
                <a:gd name="connsiteY10" fmla="*/ 169499 h 180613"/>
                <a:gd name="connsiteX11" fmla="*/ 25842 w 111146"/>
                <a:gd name="connsiteY11" fmla="*/ 161857 h 180613"/>
                <a:gd name="connsiteX12" fmla="*/ 25842 w 111146"/>
                <a:gd name="connsiteY12" fmla="*/ 156717 h 180613"/>
                <a:gd name="connsiteX13" fmla="*/ 23202 w 111146"/>
                <a:gd name="connsiteY13" fmla="*/ 149075 h 180613"/>
                <a:gd name="connsiteX14" fmla="*/ 28342 w 111146"/>
                <a:gd name="connsiteY14" fmla="*/ 149075 h 180613"/>
                <a:gd name="connsiteX15" fmla="*/ 28342 w 111146"/>
                <a:gd name="connsiteY15" fmla="*/ 146436 h 180613"/>
                <a:gd name="connsiteX16" fmla="*/ 33483 w 111146"/>
                <a:gd name="connsiteY16" fmla="*/ 141295 h 180613"/>
                <a:gd name="connsiteX17" fmla="*/ 30982 w 111146"/>
                <a:gd name="connsiteY17" fmla="*/ 136154 h 180613"/>
                <a:gd name="connsiteX18" fmla="*/ 28342 w 111146"/>
                <a:gd name="connsiteY18" fmla="*/ 138655 h 180613"/>
                <a:gd name="connsiteX19" fmla="*/ 23202 w 111146"/>
                <a:gd name="connsiteY19" fmla="*/ 136154 h 180613"/>
                <a:gd name="connsiteX20" fmla="*/ 20701 w 111146"/>
                <a:gd name="connsiteY20" fmla="*/ 133515 h 180613"/>
                <a:gd name="connsiteX21" fmla="*/ 20701 w 111146"/>
                <a:gd name="connsiteY21" fmla="*/ 128374 h 180613"/>
                <a:gd name="connsiteX22" fmla="*/ 20701 w 111146"/>
                <a:gd name="connsiteY22" fmla="*/ 125874 h 180613"/>
                <a:gd name="connsiteX23" fmla="*/ 23202 w 111146"/>
                <a:gd name="connsiteY23" fmla="*/ 125874 h 180613"/>
                <a:gd name="connsiteX24" fmla="*/ 20701 w 111146"/>
                <a:gd name="connsiteY24" fmla="*/ 125874 h 180613"/>
                <a:gd name="connsiteX25" fmla="*/ 20701 w 111146"/>
                <a:gd name="connsiteY25" fmla="*/ 123373 h 180613"/>
                <a:gd name="connsiteX26" fmla="*/ 23202 w 111146"/>
                <a:gd name="connsiteY26" fmla="*/ 120733 h 180613"/>
                <a:gd name="connsiteX27" fmla="*/ 25842 w 111146"/>
                <a:gd name="connsiteY27" fmla="*/ 123373 h 180613"/>
                <a:gd name="connsiteX28" fmla="*/ 25842 w 111146"/>
                <a:gd name="connsiteY28" fmla="*/ 120733 h 180613"/>
                <a:gd name="connsiteX29" fmla="*/ 28342 w 111146"/>
                <a:gd name="connsiteY29" fmla="*/ 120733 h 180613"/>
                <a:gd name="connsiteX30" fmla="*/ 23202 w 111146"/>
                <a:gd name="connsiteY30" fmla="*/ 115454 h 180613"/>
                <a:gd name="connsiteX31" fmla="*/ 23202 w 111146"/>
                <a:gd name="connsiteY31" fmla="*/ 110313 h 180613"/>
                <a:gd name="connsiteX32" fmla="*/ 23202 w 111146"/>
                <a:gd name="connsiteY32" fmla="*/ 107812 h 180613"/>
                <a:gd name="connsiteX33" fmla="*/ 18061 w 111146"/>
                <a:gd name="connsiteY33" fmla="*/ 105172 h 180613"/>
                <a:gd name="connsiteX34" fmla="*/ 20701 w 111146"/>
                <a:gd name="connsiteY34" fmla="*/ 100171 h 180613"/>
                <a:gd name="connsiteX35" fmla="*/ 20701 w 111146"/>
                <a:gd name="connsiteY35" fmla="*/ 95030 h 180613"/>
                <a:gd name="connsiteX36" fmla="*/ 23202 w 111146"/>
                <a:gd name="connsiteY36" fmla="*/ 95030 h 180613"/>
                <a:gd name="connsiteX37" fmla="*/ 23202 w 111146"/>
                <a:gd name="connsiteY37" fmla="*/ 97531 h 180613"/>
                <a:gd name="connsiteX38" fmla="*/ 25842 w 111146"/>
                <a:gd name="connsiteY38" fmla="*/ 97531 h 180613"/>
                <a:gd name="connsiteX39" fmla="*/ 25842 w 111146"/>
                <a:gd name="connsiteY39" fmla="*/ 100171 h 180613"/>
                <a:gd name="connsiteX40" fmla="*/ 28342 w 111146"/>
                <a:gd name="connsiteY40" fmla="*/ 100171 h 180613"/>
                <a:gd name="connsiteX41" fmla="*/ 33483 w 111146"/>
                <a:gd name="connsiteY41" fmla="*/ 100171 h 180613"/>
                <a:gd name="connsiteX42" fmla="*/ 36123 w 111146"/>
                <a:gd name="connsiteY42" fmla="*/ 102672 h 180613"/>
                <a:gd name="connsiteX43" fmla="*/ 33483 w 111146"/>
                <a:gd name="connsiteY43" fmla="*/ 102672 h 180613"/>
                <a:gd name="connsiteX44" fmla="*/ 36123 w 111146"/>
                <a:gd name="connsiteY44" fmla="*/ 105172 h 180613"/>
                <a:gd name="connsiteX45" fmla="*/ 38762 w 111146"/>
                <a:gd name="connsiteY45" fmla="*/ 105172 h 180613"/>
                <a:gd name="connsiteX46" fmla="*/ 38762 w 111146"/>
                <a:gd name="connsiteY46" fmla="*/ 102672 h 180613"/>
                <a:gd name="connsiteX47" fmla="*/ 43903 w 111146"/>
                <a:gd name="connsiteY47" fmla="*/ 102672 h 180613"/>
                <a:gd name="connsiteX48" fmla="*/ 46404 w 111146"/>
                <a:gd name="connsiteY48" fmla="*/ 100171 h 180613"/>
                <a:gd name="connsiteX49" fmla="*/ 49043 w 111146"/>
                <a:gd name="connsiteY49" fmla="*/ 100171 h 180613"/>
                <a:gd name="connsiteX50" fmla="*/ 51544 w 111146"/>
                <a:gd name="connsiteY50" fmla="*/ 102672 h 180613"/>
                <a:gd name="connsiteX51" fmla="*/ 51544 w 111146"/>
                <a:gd name="connsiteY51" fmla="*/ 107812 h 180613"/>
                <a:gd name="connsiteX52" fmla="*/ 51544 w 111146"/>
                <a:gd name="connsiteY52" fmla="*/ 105172 h 180613"/>
                <a:gd name="connsiteX53" fmla="*/ 56685 w 111146"/>
                <a:gd name="connsiteY53" fmla="*/ 105172 h 180613"/>
                <a:gd name="connsiteX54" fmla="*/ 59324 w 111146"/>
                <a:gd name="connsiteY54" fmla="*/ 107812 h 180613"/>
                <a:gd name="connsiteX55" fmla="*/ 59324 w 111146"/>
                <a:gd name="connsiteY55" fmla="*/ 105172 h 180613"/>
                <a:gd name="connsiteX56" fmla="*/ 64465 w 111146"/>
                <a:gd name="connsiteY56" fmla="*/ 105172 h 180613"/>
                <a:gd name="connsiteX57" fmla="*/ 64465 w 111146"/>
                <a:gd name="connsiteY57" fmla="*/ 102672 h 180613"/>
                <a:gd name="connsiteX58" fmla="*/ 67105 w 111146"/>
                <a:gd name="connsiteY58" fmla="*/ 102672 h 180613"/>
                <a:gd name="connsiteX59" fmla="*/ 69744 w 111146"/>
                <a:gd name="connsiteY59" fmla="*/ 100171 h 180613"/>
                <a:gd name="connsiteX60" fmla="*/ 69744 w 111146"/>
                <a:gd name="connsiteY60" fmla="*/ 97531 h 180613"/>
                <a:gd name="connsiteX61" fmla="*/ 74885 w 111146"/>
                <a:gd name="connsiteY61" fmla="*/ 97531 h 180613"/>
                <a:gd name="connsiteX62" fmla="*/ 77386 w 111146"/>
                <a:gd name="connsiteY62" fmla="*/ 100171 h 180613"/>
                <a:gd name="connsiteX63" fmla="*/ 80025 w 111146"/>
                <a:gd name="connsiteY63" fmla="*/ 100171 h 180613"/>
                <a:gd name="connsiteX64" fmla="*/ 82526 w 111146"/>
                <a:gd name="connsiteY64" fmla="*/ 95030 h 180613"/>
                <a:gd name="connsiteX65" fmla="*/ 77386 w 111146"/>
                <a:gd name="connsiteY65" fmla="*/ 92391 h 180613"/>
                <a:gd name="connsiteX66" fmla="*/ 72245 w 111146"/>
                <a:gd name="connsiteY66" fmla="*/ 92391 h 180613"/>
                <a:gd name="connsiteX67" fmla="*/ 72245 w 111146"/>
                <a:gd name="connsiteY67" fmla="*/ 87250 h 180613"/>
                <a:gd name="connsiteX68" fmla="*/ 74885 w 111146"/>
                <a:gd name="connsiteY68" fmla="*/ 84610 h 180613"/>
                <a:gd name="connsiteX69" fmla="*/ 74885 w 111146"/>
                <a:gd name="connsiteY69" fmla="*/ 82110 h 180613"/>
                <a:gd name="connsiteX70" fmla="*/ 77386 w 111146"/>
                <a:gd name="connsiteY70" fmla="*/ 76969 h 180613"/>
                <a:gd name="connsiteX71" fmla="*/ 80025 w 111146"/>
                <a:gd name="connsiteY71" fmla="*/ 79470 h 180613"/>
                <a:gd name="connsiteX72" fmla="*/ 87667 w 111146"/>
                <a:gd name="connsiteY72" fmla="*/ 74329 h 180613"/>
                <a:gd name="connsiteX73" fmla="*/ 90307 w 111146"/>
                <a:gd name="connsiteY73" fmla="*/ 74329 h 180613"/>
                <a:gd name="connsiteX74" fmla="*/ 95447 w 111146"/>
                <a:gd name="connsiteY74" fmla="*/ 71829 h 180613"/>
                <a:gd name="connsiteX75" fmla="*/ 97948 w 111146"/>
                <a:gd name="connsiteY75" fmla="*/ 66688 h 180613"/>
                <a:gd name="connsiteX76" fmla="*/ 100588 w 111146"/>
                <a:gd name="connsiteY76" fmla="*/ 66688 h 180613"/>
                <a:gd name="connsiteX77" fmla="*/ 100588 w 111146"/>
                <a:gd name="connsiteY77" fmla="*/ 64187 h 180613"/>
                <a:gd name="connsiteX78" fmla="*/ 105728 w 111146"/>
                <a:gd name="connsiteY78" fmla="*/ 64187 h 180613"/>
                <a:gd name="connsiteX79" fmla="*/ 105728 w 111146"/>
                <a:gd name="connsiteY79" fmla="*/ 61547 h 180613"/>
                <a:gd name="connsiteX80" fmla="*/ 110869 w 111146"/>
                <a:gd name="connsiteY80" fmla="*/ 56407 h 180613"/>
                <a:gd name="connsiteX81" fmla="*/ 108368 w 111146"/>
                <a:gd name="connsiteY81" fmla="*/ 56407 h 180613"/>
                <a:gd name="connsiteX82" fmla="*/ 110869 w 111146"/>
                <a:gd name="connsiteY82" fmla="*/ 56407 h 180613"/>
                <a:gd name="connsiteX83" fmla="*/ 110869 w 111146"/>
                <a:gd name="connsiteY83" fmla="*/ 51266 h 180613"/>
                <a:gd name="connsiteX84" fmla="*/ 110869 w 111146"/>
                <a:gd name="connsiteY84" fmla="*/ 46126 h 180613"/>
                <a:gd name="connsiteX85" fmla="*/ 110869 w 111146"/>
                <a:gd name="connsiteY85" fmla="*/ 40985 h 180613"/>
                <a:gd name="connsiteX86" fmla="*/ 110869 w 111146"/>
                <a:gd name="connsiteY86" fmla="*/ 38485 h 180613"/>
                <a:gd name="connsiteX87" fmla="*/ 108368 w 111146"/>
                <a:gd name="connsiteY87" fmla="*/ 35845 h 180613"/>
                <a:gd name="connsiteX88" fmla="*/ 108368 w 111146"/>
                <a:gd name="connsiteY88" fmla="*/ 33344 h 180613"/>
                <a:gd name="connsiteX89" fmla="*/ 105728 w 111146"/>
                <a:gd name="connsiteY89" fmla="*/ 33344 h 180613"/>
                <a:gd name="connsiteX90" fmla="*/ 105728 w 111146"/>
                <a:gd name="connsiteY90" fmla="*/ 28203 h 180613"/>
                <a:gd name="connsiteX91" fmla="*/ 110869 w 111146"/>
                <a:gd name="connsiteY91" fmla="*/ 23063 h 180613"/>
                <a:gd name="connsiteX92" fmla="*/ 108368 w 111146"/>
                <a:gd name="connsiteY92" fmla="*/ 20562 h 180613"/>
                <a:gd name="connsiteX93" fmla="*/ 110869 w 111146"/>
                <a:gd name="connsiteY93" fmla="*/ 17922 h 180613"/>
                <a:gd name="connsiteX94" fmla="*/ 113508 w 111146"/>
                <a:gd name="connsiteY94" fmla="*/ 12782 h 180613"/>
                <a:gd name="connsiteX95" fmla="*/ 113508 w 111146"/>
                <a:gd name="connsiteY95" fmla="*/ 10281 h 180613"/>
                <a:gd name="connsiteX96" fmla="*/ 113508 w 111146"/>
                <a:gd name="connsiteY96" fmla="*/ 5141 h 180613"/>
                <a:gd name="connsiteX97" fmla="*/ 116148 w 111146"/>
                <a:gd name="connsiteY97" fmla="*/ 2501 h 180613"/>
                <a:gd name="connsiteX98" fmla="*/ 113508 w 111146"/>
                <a:gd name="connsiteY98" fmla="*/ 2501 h 180613"/>
                <a:gd name="connsiteX99" fmla="*/ 113508 w 111146"/>
                <a:gd name="connsiteY99" fmla="*/ 0 h 18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180613">
                  <a:moveTo>
                    <a:pt x="0" y="184920"/>
                  </a:moveTo>
                  <a:lnTo>
                    <a:pt x="0" y="182419"/>
                  </a:lnTo>
                  <a:lnTo>
                    <a:pt x="5140" y="182419"/>
                  </a:lnTo>
                  <a:lnTo>
                    <a:pt x="7780" y="182419"/>
                  </a:lnTo>
                  <a:lnTo>
                    <a:pt x="15422" y="179779"/>
                  </a:lnTo>
                  <a:lnTo>
                    <a:pt x="20701" y="179779"/>
                  </a:lnTo>
                  <a:lnTo>
                    <a:pt x="20701" y="177279"/>
                  </a:lnTo>
                  <a:lnTo>
                    <a:pt x="25842" y="179779"/>
                  </a:lnTo>
                  <a:lnTo>
                    <a:pt x="25842" y="177279"/>
                  </a:lnTo>
                  <a:lnTo>
                    <a:pt x="28342" y="172138"/>
                  </a:lnTo>
                  <a:lnTo>
                    <a:pt x="28342" y="169499"/>
                  </a:lnTo>
                  <a:lnTo>
                    <a:pt x="25842" y="161857"/>
                  </a:lnTo>
                  <a:lnTo>
                    <a:pt x="25842" y="156717"/>
                  </a:lnTo>
                  <a:lnTo>
                    <a:pt x="23202" y="149075"/>
                  </a:lnTo>
                  <a:lnTo>
                    <a:pt x="28342" y="149075"/>
                  </a:lnTo>
                  <a:lnTo>
                    <a:pt x="28342" y="146436"/>
                  </a:lnTo>
                  <a:lnTo>
                    <a:pt x="33483" y="141295"/>
                  </a:lnTo>
                  <a:lnTo>
                    <a:pt x="30982" y="136154"/>
                  </a:lnTo>
                  <a:lnTo>
                    <a:pt x="28342" y="138655"/>
                  </a:lnTo>
                  <a:lnTo>
                    <a:pt x="23202" y="136154"/>
                  </a:lnTo>
                  <a:lnTo>
                    <a:pt x="20701" y="133515"/>
                  </a:lnTo>
                  <a:lnTo>
                    <a:pt x="20701" y="128374"/>
                  </a:lnTo>
                  <a:lnTo>
                    <a:pt x="20701" y="125874"/>
                  </a:lnTo>
                  <a:lnTo>
                    <a:pt x="23202" y="125874"/>
                  </a:lnTo>
                  <a:lnTo>
                    <a:pt x="20701" y="125874"/>
                  </a:lnTo>
                  <a:lnTo>
                    <a:pt x="20701" y="123373"/>
                  </a:lnTo>
                  <a:lnTo>
                    <a:pt x="23202" y="120733"/>
                  </a:lnTo>
                  <a:lnTo>
                    <a:pt x="25842" y="123373"/>
                  </a:lnTo>
                  <a:lnTo>
                    <a:pt x="25842" y="120733"/>
                  </a:lnTo>
                  <a:lnTo>
                    <a:pt x="28342" y="120733"/>
                  </a:lnTo>
                  <a:lnTo>
                    <a:pt x="23202" y="115454"/>
                  </a:lnTo>
                  <a:lnTo>
                    <a:pt x="23202" y="110313"/>
                  </a:lnTo>
                  <a:lnTo>
                    <a:pt x="23202" y="107812"/>
                  </a:lnTo>
                  <a:lnTo>
                    <a:pt x="18061" y="105172"/>
                  </a:lnTo>
                  <a:lnTo>
                    <a:pt x="20701" y="100171"/>
                  </a:lnTo>
                  <a:lnTo>
                    <a:pt x="20701" y="95030"/>
                  </a:lnTo>
                  <a:lnTo>
                    <a:pt x="23202" y="95030"/>
                  </a:lnTo>
                  <a:lnTo>
                    <a:pt x="23202" y="97531"/>
                  </a:lnTo>
                  <a:lnTo>
                    <a:pt x="25842" y="97531"/>
                  </a:lnTo>
                  <a:lnTo>
                    <a:pt x="25842" y="100171"/>
                  </a:lnTo>
                  <a:lnTo>
                    <a:pt x="28342" y="100171"/>
                  </a:lnTo>
                  <a:lnTo>
                    <a:pt x="33483" y="100171"/>
                  </a:lnTo>
                  <a:lnTo>
                    <a:pt x="36123" y="102672"/>
                  </a:lnTo>
                  <a:lnTo>
                    <a:pt x="33483" y="102672"/>
                  </a:lnTo>
                  <a:lnTo>
                    <a:pt x="36123" y="105172"/>
                  </a:lnTo>
                  <a:lnTo>
                    <a:pt x="38762" y="105172"/>
                  </a:lnTo>
                  <a:lnTo>
                    <a:pt x="38762" y="102672"/>
                  </a:lnTo>
                  <a:lnTo>
                    <a:pt x="43903" y="102672"/>
                  </a:lnTo>
                  <a:lnTo>
                    <a:pt x="46404" y="100171"/>
                  </a:lnTo>
                  <a:lnTo>
                    <a:pt x="49043" y="100171"/>
                  </a:lnTo>
                  <a:lnTo>
                    <a:pt x="51544" y="102672"/>
                  </a:lnTo>
                  <a:lnTo>
                    <a:pt x="51544" y="107812"/>
                  </a:lnTo>
                  <a:lnTo>
                    <a:pt x="51544" y="105172"/>
                  </a:lnTo>
                  <a:lnTo>
                    <a:pt x="56685" y="105172"/>
                  </a:lnTo>
                  <a:lnTo>
                    <a:pt x="59324" y="107812"/>
                  </a:lnTo>
                  <a:lnTo>
                    <a:pt x="59324" y="105172"/>
                  </a:lnTo>
                  <a:lnTo>
                    <a:pt x="64465" y="105172"/>
                  </a:lnTo>
                  <a:lnTo>
                    <a:pt x="64465" y="102672"/>
                  </a:lnTo>
                  <a:lnTo>
                    <a:pt x="67105" y="102672"/>
                  </a:lnTo>
                  <a:lnTo>
                    <a:pt x="69744" y="100171"/>
                  </a:lnTo>
                  <a:lnTo>
                    <a:pt x="69744" y="97531"/>
                  </a:lnTo>
                  <a:lnTo>
                    <a:pt x="74885" y="97531"/>
                  </a:lnTo>
                  <a:lnTo>
                    <a:pt x="77386" y="100171"/>
                  </a:lnTo>
                  <a:lnTo>
                    <a:pt x="80025" y="100171"/>
                  </a:lnTo>
                  <a:lnTo>
                    <a:pt x="82526" y="95030"/>
                  </a:lnTo>
                  <a:lnTo>
                    <a:pt x="77386" y="92391"/>
                  </a:lnTo>
                  <a:lnTo>
                    <a:pt x="72245" y="92391"/>
                  </a:lnTo>
                  <a:lnTo>
                    <a:pt x="72245" y="87250"/>
                  </a:lnTo>
                  <a:lnTo>
                    <a:pt x="74885" y="84610"/>
                  </a:lnTo>
                  <a:lnTo>
                    <a:pt x="74885" y="82110"/>
                  </a:lnTo>
                  <a:lnTo>
                    <a:pt x="77386" y="76969"/>
                  </a:lnTo>
                  <a:lnTo>
                    <a:pt x="80025" y="79470"/>
                  </a:lnTo>
                  <a:lnTo>
                    <a:pt x="87667" y="74329"/>
                  </a:lnTo>
                  <a:lnTo>
                    <a:pt x="90307" y="74329"/>
                  </a:lnTo>
                  <a:lnTo>
                    <a:pt x="95447" y="71829"/>
                  </a:lnTo>
                  <a:lnTo>
                    <a:pt x="97948" y="66688"/>
                  </a:lnTo>
                  <a:lnTo>
                    <a:pt x="100588" y="66688"/>
                  </a:lnTo>
                  <a:lnTo>
                    <a:pt x="100588" y="64187"/>
                  </a:lnTo>
                  <a:lnTo>
                    <a:pt x="105728" y="64187"/>
                  </a:lnTo>
                  <a:lnTo>
                    <a:pt x="105728" y="61547"/>
                  </a:lnTo>
                  <a:lnTo>
                    <a:pt x="110869" y="56407"/>
                  </a:lnTo>
                  <a:lnTo>
                    <a:pt x="108368" y="56407"/>
                  </a:lnTo>
                  <a:lnTo>
                    <a:pt x="110869" y="56407"/>
                  </a:lnTo>
                  <a:lnTo>
                    <a:pt x="110869" y="51266"/>
                  </a:lnTo>
                  <a:lnTo>
                    <a:pt x="110869" y="46126"/>
                  </a:lnTo>
                  <a:lnTo>
                    <a:pt x="110869" y="40985"/>
                  </a:lnTo>
                  <a:lnTo>
                    <a:pt x="110869" y="38485"/>
                  </a:lnTo>
                  <a:lnTo>
                    <a:pt x="108368" y="35845"/>
                  </a:lnTo>
                  <a:lnTo>
                    <a:pt x="108368" y="33344"/>
                  </a:lnTo>
                  <a:lnTo>
                    <a:pt x="105728" y="33344"/>
                  </a:lnTo>
                  <a:lnTo>
                    <a:pt x="105728" y="28203"/>
                  </a:lnTo>
                  <a:lnTo>
                    <a:pt x="110869" y="23063"/>
                  </a:lnTo>
                  <a:lnTo>
                    <a:pt x="108368" y="20562"/>
                  </a:lnTo>
                  <a:lnTo>
                    <a:pt x="110869" y="17922"/>
                  </a:lnTo>
                  <a:lnTo>
                    <a:pt x="113508" y="12782"/>
                  </a:lnTo>
                  <a:lnTo>
                    <a:pt x="113508" y="10281"/>
                  </a:lnTo>
                  <a:lnTo>
                    <a:pt x="113508" y="5141"/>
                  </a:lnTo>
                  <a:lnTo>
                    <a:pt x="116148" y="2501"/>
                  </a:lnTo>
                  <a:lnTo>
                    <a:pt x="113508" y="2501"/>
                  </a:lnTo>
                  <a:lnTo>
                    <a:pt x="113508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E1756FE3-46F5-4A39-BFFB-4316D0CF1508}"/>
                </a:ext>
              </a:extLst>
            </p:cNvPr>
            <p:cNvSpPr/>
            <p:nvPr/>
          </p:nvSpPr>
          <p:spPr>
            <a:xfrm>
              <a:off x="7903992" y="4044632"/>
              <a:ext cx="97253" cy="55573"/>
            </a:xfrm>
            <a:custGeom>
              <a:avLst/>
              <a:gdLst>
                <a:gd name="connsiteX0" fmla="*/ 2640 w 97253"/>
                <a:gd name="connsiteY0" fmla="*/ 61686 h 55573"/>
                <a:gd name="connsiteX1" fmla="*/ 0 w 97253"/>
                <a:gd name="connsiteY1" fmla="*/ 59047 h 55573"/>
                <a:gd name="connsiteX2" fmla="*/ 2640 w 97253"/>
                <a:gd name="connsiteY2" fmla="*/ 56546 h 55573"/>
                <a:gd name="connsiteX3" fmla="*/ 2640 w 97253"/>
                <a:gd name="connsiteY3" fmla="*/ 51405 h 55573"/>
                <a:gd name="connsiteX4" fmla="*/ 7780 w 97253"/>
                <a:gd name="connsiteY4" fmla="*/ 51405 h 55573"/>
                <a:gd name="connsiteX5" fmla="*/ 10420 w 97253"/>
                <a:gd name="connsiteY5" fmla="*/ 53906 h 55573"/>
                <a:gd name="connsiteX6" fmla="*/ 10420 w 97253"/>
                <a:gd name="connsiteY6" fmla="*/ 56546 h 55573"/>
                <a:gd name="connsiteX7" fmla="*/ 12921 w 97253"/>
                <a:gd name="connsiteY7" fmla="*/ 56546 h 55573"/>
                <a:gd name="connsiteX8" fmla="*/ 12921 w 97253"/>
                <a:gd name="connsiteY8" fmla="*/ 53906 h 55573"/>
                <a:gd name="connsiteX9" fmla="*/ 15561 w 97253"/>
                <a:gd name="connsiteY9" fmla="*/ 51405 h 55573"/>
                <a:gd name="connsiteX10" fmla="*/ 20701 w 97253"/>
                <a:gd name="connsiteY10" fmla="*/ 51405 h 55573"/>
                <a:gd name="connsiteX11" fmla="*/ 20701 w 97253"/>
                <a:gd name="connsiteY11" fmla="*/ 53906 h 55573"/>
                <a:gd name="connsiteX12" fmla="*/ 23202 w 97253"/>
                <a:gd name="connsiteY12" fmla="*/ 56546 h 55573"/>
                <a:gd name="connsiteX13" fmla="*/ 20701 w 97253"/>
                <a:gd name="connsiteY13" fmla="*/ 56546 h 55573"/>
                <a:gd name="connsiteX14" fmla="*/ 20701 w 97253"/>
                <a:gd name="connsiteY14" fmla="*/ 59047 h 55573"/>
                <a:gd name="connsiteX15" fmla="*/ 23202 w 97253"/>
                <a:gd name="connsiteY15" fmla="*/ 59047 h 55573"/>
                <a:gd name="connsiteX16" fmla="*/ 28620 w 97253"/>
                <a:gd name="connsiteY16" fmla="*/ 61686 h 55573"/>
                <a:gd name="connsiteX17" fmla="*/ 31121 w 97253"/>
                <a:gd name="connsiteY17" fmla="*/ 64187 h 55573"/>
                <a:gd name="connsiteX18" fmla="*/ 33761 w 97253"/>
                <a:gd name="connsiteY18" fmla="*/ 61686 h 55573"/>
                <a:gd name="connsiteX19" fmla="*/ 33761 w 97253"/>
                <a:gd name="connsiteY19" fmla="*/ 64187 h 55573"/>
                <a:gd name="connsiteX20" fmla="*/ 36401 w 97253"/>
                <a:gd name="connsiteY20" fmla="*/ 64187 h 55573"/>
                <a:gd name="connsiteX21" fmla="*/ 36401 w 97253"/>
                <a:gd name="connsiteY21" fmla="*/ 66827 h 55573"/>
                <a:gd name="connsiteX22" fmla="*/ 41541 w 97253"/>
                <a:gd name="connsiteY22" fmla="*/ 66827 h 55573"/>
                <a:gd name="connsiteX23" fmla="*/ 41541 w 97253"/>
                <a:gd name="connsiteY23" fmla="*/ 64187 h 55573"/>
                <a:gd name="connsiteX24" fmla="*/ 44042 w 97253"/>
                <a:gd name="connsiteY24" fmla="*/ 61686 h 55573"/>
                <a:gd name="connsiteX25" fmla="*/ 46682 w 97253"/>
                <a:gd name="connsiteY25" fmla="*/ 61686 h 55573"/>
                <a:gd name="connsiteX26" fmla="*/ 46682 w 97253"/>
                <a:gd name="connsiteY26" fmla="*/ 64187 h 55573"/>
                <a:gd name="connsiteX27" fmla="*/ 49182 w 97253"/>
                <a:gd name="connsiteY27" fmla="*/ 66827 h 55573"/>
                <a:gd name="connsiteX28" fmla="*/ 51822 w 97253"/>
                <a:gd name="connsiteY28" fmla="*/ 64187 h 55573"/>
                <a:gd name="connsiteX29" fmla="*/ 56963 w 97253"/>
                <a:gd name="connsiteY29" fmla="*/ 64187 h 55573"/>
                <a:gd name="connsiteX30" fmla="*/ 62103 w 97253"/>
                <a:gd name="connsiteY30" fmla="*/ 59047 h 55573"/>
                <a:gd name="connsiteX31" fmla="*/ 64604 w 97253"/>
                <a:gd name="connsiteY31" fmla="*/ 56546 h 55573"/>
                <a:gd name="connsiteX32" fmla="*/ 69883 w 97253"/>
                <a:gd name="connsiteY32" fmla="*/ 53906 h 55573"/>
                <a:gd name="connsiteX33" fmla="*/ 69883 w 97253"/>
                <a:gd name="connsiteY33" fmla="*/ 51405 h 55573"/>
                <a:gd name="connsiteX34" fmla="*/ 72384 w 97253"/>
                <a:gd name="connsiteY34" fmla="*/ 51405 h 55573"/>
                <a:gd name="connsiteX35" fmla="*/ 75024 w 97253"/>
                <a:gd name="connsiteY35" fmla="*/ 53906 h 55573"/>
                <a:gd name="connsiteX36" fmla="*/ 75024 w 97253"/>
                <a:gd name="connsiteY36" fmla="*/ 51405 h 55573"/>
                <a:gd name="connsiteX37" fmla="*/ 77525 w 97253"/>
                <a:gd name="connsiteY37" fmla="*/ 51405 h 55573"/>
                <a:gd name="connsiteX38" fmla="*/ 77525 w 97253"/>
                <a:gd name="connsiteY38" fmla="*/ 48904 h 55573"/>
                <a:gd name="connsiteX39" fmla="*/ 82804 w 97253"/>
                <a:gd name="connsiteY39" fmla="*/ 43625 h 55573"/>
                <a:gd name="connsiteX40" fmla="*/ 82804 w 97253"/>
                <a:gd name="connsiteY40" fmla="*/ 41124 h 55573"/>
                <a:gd name="connsiteX41" fmla="*/ 85305 w 97253"/>
                <a:gd name="connsiteY41" fmla="*/ 41124 h 55573"/>
                <a:gd name="connsiteX42" fmla="*/ 87945 w 97253"/>
                <a:gd name="connsiteY42" fmla="*/ 38484 h 55573"/>
                <a:gd name="connsiteX43" fmla="*/ 87945 w 97253"/>
                <a:gd name="connsiteY43" fmla="*/ 33344 h 55573"/>
                <a:gd name="connsiteX44" fmla="*/ 90445 w 97253"/>
                <a:gd name="connsiteY44" fmla="*/ 33344 h 55573"/>
                <a:gd name="connsiteX45" fmla="*/ 90445 w 97253"/>
                <a:gd name="connsiteY45" fmla="*/ 30843 h 55573"/>
                <a:gd name="connsiteX46" fmla="*/ 93085 w 97253"/>
                <a:gd name="connsiteY46" fmla="*/ 30843 h 55573"/>
                <a:gd name="connsiteX47" fmla="*/ 93085 w 97253"/>
                <a:gd name="connsiteY47" fmla="*/ 28203 h 55573"/>
                <a:gd name="connsiteX48" fmla="*/ 98226 w 97253"/>
                <a:gd name="connsiteY48" fmla="*/ 28203 h 55573"/>
                <a:gd name="connsiteX49" fmla="*/ 98226 w 97253"/>
                <a:gd name="connsiteY49" fmla="*/ 23202 h 55573"/>
                <a:gd name="connsiteX50" fmla="*/ 103366 w 97253"/>
                <a:gd name="connsiteY50" fmla="*/ 18061 h 55573"/>
                <a:gd name="connsiteX51" fmla="*/ 103366 w 97253"/>
                <a:gd name="connsiteY51" fmla="*/ 12921 h 55573"/>
                <a:gd name="connsiteX52" fmla="*/ 106006 w 97253"/>
                <a:gd name="connsiteY52" fmla="*/ 12921 h 55573"/>
                <a:gd name="connsiteX53" fmla="*/ 103366 w 97253"/>
                <a:gd name="connsiteY53" fmla="*/ 12921 h 55573"/>
                <a:gd name="connsiteX54" fmla="*/ 106006 w 97253"/>
                <a:gd name="connsiteY54" fmla="*/ 12921 h 55573"/>
                <a:gd name="connsiteX55" fmla="*/ 106006 w 97253"/>
                <a:gd name="connsiteY55" fmla="*/ 10281 h 55573"/>
                <a:gd name="connsiteX56" fmla="*/ 103366 w 97253"/>
                <a:gd name="connsiteY56" fmla="*/ 7780 h 55573"/>
                <a:gd name="connsiteX57" fmla="*/ 106006 w 97253"/>
                <a:gd name="connsiteY57" fmla="*/ 7780 h 55573"/>
                <a:gd name="connsiteX58" fmla="*/ 106006 w 97253"/>
                <a:gd name="connsiteY58" fmla="*/ 2640 h 55573"/>
                <a:gd name="connsiteX59" fmla="*/ 106006 w 97253"/>
                <a:gd name="connsiteY59" fmla="*/ 0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7253" h="55573">
                  <a:moveTo>
                    <a:pt x="2640" y="61686"/>
                  </a:moveTo>
                  <a:lnTo>
                    <a:pt x="0" y="59047"/>
                  </a:lnTo>
                  <a:lnTo>
                    <a:pt x="2640" y="56546"/>
                  </a:lnTo>
                  <a:lnTo>
                    <a:pt x="2640" y="51405"/>
                  </a:lnTo>
                  <a:lnTo>
                    <a:pt x="7780" y="51405"/>
                  </a:lnTo>
                  <a:lnTo>
                    <a:pt x="10420" y="53906"/>
                  </a:lnTo>
                  <a:lnTo>
                    <a:pt x="10420" y="56546"/>
                  </a:lnTo>
                  <a:lnTo>
                    <a:pt x="12921" y="56546"/>
                  </a:lnTo>
                  <a:lnTo>
                    <a:pt x="12921" y="53906"/>
                  </a:lnTo>
                  <a:lnTo>
                    <a:pt x="15561" y="51405"/>
                  </a:lnTo>
                  <a:lnTo>
                    <a:pt x="20701" y="51405"/>
                  </a:lnTo>
                  <a:lnTo>
                    <a:pt x="20701" y="53906"/>
                  </a:lnTo>
                  <a:lnTo>
                    <a:pt x="23202" y="56546"/>
                  </a:lnTo>
                  <a:lnTo>
                    <a:pt x="20701" y="56546"/>
                  </a:lnTo>
                  <a:lnTo>
                    <a:pt x="20701" y="59047"/>
                  </a:lnTo>
                  <a:lnTo>
                    <a:pt x="23202" y="59047"/>
                  </a:lnTo>
                  <a:lnTo>
                    <a:pt x="28620" y="61686"/>
                  </a:lnTo>
                  <a:lnTo>
                    <a:pt x="31121" y="64187"/>
                  </a:lnTo>
                  <a:lnTo>
                    <a:pt x="33761" y="61686"/>
                  </a:lnTo>
                  <a:lnTo>
                    <a:pt x="33761" y="64187"/>
                  </a:lnTo>
                  <a:lnTo>
                    <a:pt x="36401" y="64187"/>
                  </a:lnTo>
                  <a:lnTo>
                    <a:pt x="36401" y="66827"/>
                  </a:lnTo>
                  <a:lnTo>
                    <a:pt x="41541" y="66827"/>
                  </a:lnTo>
                  <a:lnTo>
                    <a:pt x="41541" y="64187"/>
                  </a:lnTo>
                  <a:lnTo>
                    <a:pt x="44042" y="61686"/>
                  </a:lnTo>
                  <a:lnTo>
                    <a:pt x="46682" y="61686"/>
                  </a:lnTo>
                  <a:lnTo>
                    <a:pt x="46682" y="64187"/>
                  </a:lnTo>
                  <a:lnTo>
                    <a:pt x="49182" y="66827"/>
                  </a:lnTo>
                  <a:lnTo>
                    <a:pt x="51822" y="64187"/>
                  </a:lnTo>
                  <a:lnTo>
                    <a:pt x="56963" y="64187"/>
                  </a:lnTo>
                  <a:lnTo>
                    <a:pt x="62103" y="59047"/>
                  </a:lnTo>
                  <a:lnTo>
                    <a:pt x="64604" y="56546"/>
                  </a:lnTo>
                  <a:lnTo>
                    <a:pt x="69883" y="53906"/>
                  </a:lnTo>
                  <a:lnTo>
                    <a:pt x="69883" y="51405"/>
                  </a:lnTo>
                  <a:lnTo>
                    <a:pt x="72384" y="51405"/>
                  </a:lnTo>
                  <a:lnTo>
                    <a:pt x="75024" y="53906"/>
                  </a:lnTo>
                  <a:lnTo>
                    <a:pt x="75024" y="51405"/>
                  </a:lnTo>
                  <a:lnTo>
                    <a:pt x="77525" y="51405"/>
                  </a:lnTo>
                  <a:lnTo>
                    <a:pt x="77525" y="48904"/>
                  </a:lnTo>
                  <a:lnTo>
                    <a:pt x="82804" y="43625"/>
                  </a:lnTo>
                  <a:lnTo>
                    <a:pt x="82804" y="41124"/>
                  </a:lnTo>
                  <a:lnTo>
                    <a:pt x="85305" y="41124"/>
                  </a:lnTo>
                  <a:lnTo>
                    <a:pt x="87945" y="38484"/>
                  </a:lnTo>
                  <a:lnTo>
                    <a:pt x="87945" y="33344"/>
                  </a:lnTo>
                  <a:lnTo>
                    <a:pt x="90445" y="33344"/>
                  </a:lnTo>
                  <a:lnTo>
                    <a:pt x="90445" y="30843"/>
                  </a:lnTo>
                  <a:lnTo>
                    <a:pt x="93085" y="30843"/>
                  </a:lnTo>
                  <a:lnTo>
                    <a:pt x="93085" y="28203"/>
                  </a:lnTo>
                  <a:lnTo>
                    <a:pt x="98226" y="28203"/>
                  </a:lnTo>
                  <a:lnTo>
                    <a:pt x="98226" y="23202"/>
                  </a:lnTo>
                  <a:lnTo>
                    <a:pt x="103366" y="18061"/>
                  </a:lnTo>
                  <a:lnTo>
                    <a:pt x="103366" y="12921"/>
                  </a:lnTo>
                  <a:lnTo>
                    <a:pt x="106006" y="12921"/>
                  </a:lnTo>
                  <a:lnTo>
                    <a:pt x="103366" y="12921"/>
                  </a:lnTo>
                  <a:lnTo>
                    <a:pt x="106006" y="12921"/>
                  </a:lnTo>
                  <a:lnTo>
                    <a:pt x="106006" y="10281"/>
                  </a:lnTo>
                  <a:lnTo>
                    <a:pt x="103366" y="7780"/>
                  </a:lnTo>
                  <a:lnTo>
                    <a:pt x="106006" y="7780"/>
                  </a:lnTo>
                  <a:lnTo>
                    <a:pt x="106006" y="2640"/>
                  </a:lnTo>
                  <a:lnTo>
                    <a:pt x="106006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07AEA2C-E2B2-425F-AE01-3D19F7127E4B}"/>
                </a:ext>
              </a:extLst>
            </p:cNvPr>
            <p:cNvSpPr/>
            <p:nvPr/>
          </p:nvSpPr>
          <p:spPr>
            <a:xfrm>
              <a:off x="7558188" y="4581469"/>
              <a:ext cx="111146" cy="97253"/>
            </a:xfrm>
            <a:custGeom>
              <a:avLst/>
              <a:gdLst>
                <a:gd name="connsiteX0" fmla="*/ 111008 w 111146"/>
                <a:gd name="connsiteY0" fmla="*/ 0 h 97253"/>
                <a:gd name="connsiteX1" fmla="*/ 111008 w 111146"/>
                <a:gd name="connsiteY1" fmla="*/ 2501 h 97253"/>
                <a:gd name="connsiteX2" fmla="*/ 111008 w 111146"/>
                <a:gd name="connsiteY2" fmla="*/ 7641 h 97253"/>
                <a:gd name="connsiteX3" fmla="*/ 105867 w 111146"/>
                <a:gd name="connsiteY3" fmla="*/ 7641 h 97253"/>
                <a:gd name="connsiteX4" fmla="*/ 103227 w 111146"/>
                <a:gd name="connsiteY4" fmla="*/ 7641 h 97253"/>
                <a:gd name="connsiteX5" fmla="*/ 103227 w 111146"/>
                <a:gd name="connsiteY5" fmla="*/ 2501 h 97253"/>
                <a:gd name="connsiteX6" fmla="*/ 103227 w 111146"/>
                <a:gd name="connsiteY6" fmla="*/ 0 h 97253"/>
                <a:gd name="connsiteX7" fmla="*/ 100727 w 111146"/>
                <a:gd name="connsiteY7" fmla="*/ 0 h 97253"/>
                <a:gd name="connsiteX8" fmla="*/ 100727 w 111146"/>
                <a:gd name="connsiteY8" fmla="*/ 5140 h 97253"/>
                <a:gd name="connsiteX9" fmla="*/ 100727 w 111146"/>
                <a:gd name="connsiteY9" fmla="*/ 7641 h 97253"/>
                <a:gd name="connsiteX10" fmla="*/ 103227 w 111146"/>
                <a:gd name="connsiteY10" fmla="*/ 10281 h 97253"/>
                <a:gd name="connsiteX11" fmla="*/ 103227 w 111146"/>
                <a:gd name="connsiteY11" fmla="*/ 12782 h 97253"/>
                <a:gd name="connsiteX12" fmla="*/ 105867 w 111146"/>
                <a:gd name="connsiteY12" fmla="*/ 12782 h 97253"/>
                <a:gd name="connsiteX13" fmla="*/ 105867 w 111146"/>
                <a:gd name="connsiteY13" fmla="*/ 17922 h 97253"/>
                <a:gd name="connsiteX14" fmla="*/ 108368 w 111146"/>
                <a:gd name="connsiteY14" fmla="*/ 17922 h 97253"/>
                <a:gd name="connsiteX15" fmla="*/ 111008 w 111146"/>
                <a:gd name="connsiteY15" fmla="*/ 20562 h 97253"/>
                <a:gd name="connsiteX16" fmla="*/ 113508 w 111146"/>
                <a:gd name="connsiteY16" fmla="*/ 20562 h 97253"/>
                <a:gd name="connsiteX17" fmla="*/ 113508 w 111146"/>
                <a:gd name="connsiteY17" fmla="*/ 23063 h 97253"/>
                <a:gd name="connsiteX18" fmla="*/ 116148 w 111146"/>
                <a:gd name="connsiteY18" fmla="*/ 23063 h 97253"/>
                <a:gd name="connsiteX19" fmla="*/ 116148 w 111146"/>
                <a:gd name="connsiteY19" fmla="*/ 25702 h 97253"/>
                <a:gd name="connsiteX20" fmla="*/ 121289 w 111146"/>
                <a:gd name="connsiteY20" fmla="*/ 30843 h 97253"/>
                <a:gd name="connsiteX21" fmla="*/ 118649 w 111146"/>
                <a:gd name="connsiteY21" fmla="*/ 30843 h 97253"/>
                <a:gd name="connsiteX22" fmla="*/ 118649 w 111146"/>
                <a:gd name="connsiteY22" fmla="*/ 33344 h 97253"/>
                <a:gd name="connsiteX23" fmla="*/ 121289 w 111146"/>
                <a:gd name="connsiteY23" fmla="*/ 33344 h 97253"/>
                <a:gd name="connsiteX24" fmla="*/ 118649 w 111146"/>
                <a:gd name="connsiteY24" fmla="*/ 33344 h 97253"/>
                <a:gd name="connsiteX25" fmla="*/ 118649 w 111146"/>
                <a:gd name="connsiteY25" fmla="*/ 35845 h 97253"/>
                <a:gd name="connsiteX26" fmla="*/ 116148 w 111146"/>
                <a:gd name="connsiteY26" fmla="*/ 35845 h 97253"/>
                <a:gd name="connsiteX27" fmla="*/ 113508 w 111146"/>
                <a:gd name="connsiteY27" fmla="*/ 38484 h 97253"/>
                <a:gd name="connsiteX28" fmla="*/ 113508 w 111146"/>
                <a:gd name="connsiteY28" fmla="*/ 33344 h 97253"/>
                <a:gd name="connsiteX29" fmla="*/ 111008 w 111146"/>
                <a:gd name="connsiteY29" fmla="*/ 30843 h 97253"/>
                <a:gd name="connsiteX30" fmla="*/ 111008 w 111146"/>
                <a:gd name="connsiteY30" fmla="*/ 28203 h 97253"/>
                <a:gd name="connsiteX31" fmla="*/ 105867 w 111146"/>
                <a:gd name="connsiteY31" fmla="*/ 28203 h 97253"/>
                <a:gd name="connsiteX32" fmla="*/ 103227 w 111146"/>
                <a:gd name="connsiteY32" fmla="*/ 28203 h 97253"/>
                <a:gd name="connsiteX33" fmla="*/ 98087 w 111146"/>
                <a:gd name="connsiteY33" fmla="*/ 28203 h 97253"/>
                <a:gd name="connsiteX34" fmla="*/ 98087 w 111146"/>
                <a:gd name="connsiteY34" fmla="*/ 25702 h 97253"/>
                <a:gd name="connsiteX35" fmla="*/ 95447 w 111146"/>
                <a:gd name="connsiteY35" fmla="*/ 25702 h 97253"/>
                <a:gd name="connsiteX36" fmla="*/ 95447 w 111146"/>
                <a:gd name="connsiteY36" fmla="*/ 30843 h 97253"/>
                <a:gd name="connsiteX37" fmla="*/ 92946 w 111146"/>
                <a:gd name="connsiteY37" fmla="*/ 30843 h 97253"/>
                <a:gd name="connsiteX38" fmla="*/ 90307 w 111146"/>
                <a:gd name="connsiteY38" fmla="*/ 33344 h 97253"/>
                <a:gd name="connsiteX39" fmla="*/ 92946 w 111146"/>
                <a:gd name="connsiteY39" fmla="*/ 35845 h 97253"/>
                <a:gd name="connsiteX40" fmla="*/ 90307 w 111146"/>
                <a:gd name="connsiteY40" fmla="*/ 35845 h 97253"/>
                <a:gd name="connsiteX41" fmla="*/ 90307 w 111146"/>
                <a:gd name="connsiteY41" fmla="*/ 40985 h 97253"/>
                <a:gd name="connsiteX42" fmla="*/ 90307 w 111146"/>
                <a:gd name="connsiteY42" fmla="*/ 43625 h 97253"/>
                <a:gd name="connsiteX43" fmla="*/ 80026 w 111146"/>
                <a:gd name="connsiteY43" fmla="*/ 43625 h 97253"/>
                <a:gd name="connsiteX44" fmla="*/ 77525 w 111146"/>
                <a:gd name="connsiteY44" fmla="*/ 43625 h 97253"/>
                <a:gd name="connsiteX45" fmla="*/ 77525 w 111146"/>
                <a:gd name="connsiteY45" fmla="*/ 40985 h 97253"/>
                <a:gd name="connsiteX46" fmla="*/ 72245 w 111146"/>
                <a:gd name="connsiteY46" fmla="*/ 40985 h 97253"/>
                <a:gd name="connsiteX47" fmla="*/ 69744 w 111146"/>
                <a:gd name="connsiteY47" fmla="*/ 40985 h 97253"/>
                <a:gd name="connsiteX48" fmla="*/ 69744 w 111146"/>
                <a:gd name="connsiteY48" fmla="*/ 35845 h 97253"/>
                <a:gd name="connsiteX49" fmla="*/ 64465 w 111146"/>
                <a:gd name="connsiteY49" fmla="*/ 38484 h 97253"/>
                <a:gd name="connsiteX50" fmla="*/ 64465 w 111146"/>
                <a:gd name="connsiteY50" fmla="*/ 40985 h 97253"/>
                <a:gd name="connsiteX51" fmla="*/ 59325 w 111146"/>
                <a:gd name="connsiteY51" fmla="*/ 40985 h 97253"/>
                <a:gd name="connsiteX52" fmla="*/ 56685 w 111146"/>
                <a:gd name="connsiteY52" fmla="*/ 40985 h 97253"/>
                <a:gd name="connsiteX53" fmla="*/ 56685 w 111146"/>
                <a:gd name="connsiteY53" fmla="*/ 38484 h 97253"/>
                <a:gd name="connsiteX54" fmla="*/ 56685 w 111146"/>
                <a:gd name="connsiteY54" fmla="*/ 43625 h 97253"/>
                <a:gd name="connsiteX55" fmla="*/ 56685 w 111146"/>
                <a:gd name="connsiteY55" fmla="*/ 48765 h 97253"/>
                <a:gd name="connsiteX56" fmla="*/ 54184 w 111146"/>
                <a:gd name="connsiteY56" fmla="*/ 48765 h 97253"/>
                <a:gd name="connsiteX57" fmla="*/ 56685 w 111146"/>
                <a:gd name="connsiteY57" fmla="*/ 51266 h 97253"/>
                <a:gd name="connsiteX58" fmla="*/ 56685 w 111146"/>
                <a:gd name="connsiteY58" fmla="*/ 53906 h 97253"/>
                <a:gd name="connsiteX59" fmla="*/ 56685 w 111146"/>
                <a:gd name="connsiteY59" fmla="*/ 51266 h 97253"/>
                <a:gd name="connsiteX60" fmla="*/ 51544 w 111146"/>
                <a:gd name="connsiteY60" fmla="*/ 51266 h 97253"/>
                <a:gd name="connsiteX61" fmla="*/ 51544 w 111146"/>
                <a:gd name="connsiteY61" fmla="*/ 53906 h 97253"/>
                <a:gd name="connsiteX62" fmla="*/ 48905 w 111146"/>
                <a:gd name="connsiteY62" fmla="*/ 56546 h 97253"/>
                <a:gd name="connsiteX63" fmla="*/ 48905 w 111146"/>
                <a:gd name="connsiteY63" fmla="*/ 61686 h 97253"/>
                <a:gd name="connsiteX64" fmla="*/ 51544 w 111146"/>
                <a:gd name="connsiteY64" fmla="*/ 61686 h 97253"/>
                <a:gd name="connsiteX65" fmla="*/ 51544 w 111146"/>
                <a:gd name="connsiteY65" fmla="*/ 64187 h 97253"/>
                <a:gd name="connsiteX66" fmla="*/ 54184 w 111146"/>
                <a:gd name="connsiteY66" fmla="*/ 66688 h 97253"/>
                <a:gd name="connsiteX67" fmla="*/ 56685 w 111146"/>
                <a:gd name="connsiteY67" fmla="*/ 66688 h 97253"/>
                <a:gd name="connsiteX68" fmla="*/ 54184 w 111146"/>
                <a:gd name="connsiteY68" fmla="*/ 69327 h 97253"/>
                <a:gd name="connsiteX69" fmla="*/ 51544 w 111146"/>
                <a:gd name="connsiteY69" fmla="*/ 69327 h 97253"/>
                <a:gd name="connsiteX70" fmla="*/ 48905 w 111146"/>
                <a:gd name="connsiteY70" fmla="*/ 71828 h 97253"/>
                <a:gd name="connsiteX71" fmla="*/ 46404 w 111146"/>
                <a:gd name="connsiteY71" fmla="*/ 71828 h 97253"/>
                <a:gd name="connsiteX72" fmla="*/ 46404 w 111146"/>
                <a:gd name="connsiteY72" fmla="*/ 76969 h 97253"/>
                <a:gd name="connsiteX73" fmla="*/ 41124 w 111146"/>
                <a:gd name="connsiteY73" fmla="*/ 76969 h 97253"/>
                <a:gd name="connsiteX74" fmla="*/ 38623 w 111146"/>
                <a:gd name="connsiteY74" fmla="*/ 76969 h 97253"/>
                <a:gd name="connsiteX75" fmla="*/ 38623 w 111146"/>
                <a:gd name="connsiteY75" fmla="*/ 74468 h 97253"/>
                <a:gd name="connsiteX76" fmla="*/ 35984 w 111146"/>
                <a:gd name="connsiteY76" fmla="*/ 74468 h 97253"/>
                <a:gd name="connsiteX77" fmla="*/ 35984 w 111146"/>
                <a:gd name="connsiteY77" fmla="*/ 76969 h 97253"/>
                <a:gd name="connsiteX78" fmla="*/ 33483 w 111146"/>
                <a:gd name="connsiteY78" fmla="*/ 84749 h 97253"/>
                <a:gd name="connsiteX79" fmla="*/ 33483 w 111146"/>
                <a:gd name="connsiteY79" fmla="*/ 87250 h 97253"/>
                <a:gd name="connsiteX80" fmla="*/ 30843 w 111146"/>
                <a:gd name="connsiteY80" fmla="*/ 89890 h 97253"/>
                <a:gd name="connsiteX81" fmla="*/ 25703 w 111146"/>
                <a:gd name="connsiteY81" fmla="*/ 92390 h 97253"/>
                <a:gd name="connsiteX82" fmla="*/ 23202 w 111146"/>
                <a:gd name="connsiteY82" fmla="*/ 95030 h 97253"/>
                <a:gd name="connsiteX83" fmla="*/ 23202 w 111146"/>
                <a:gd name="connsiteY83" fmla="*/ 97531 h 97253"/>
                <a:gd name="connsiteX84" fmla="*/ 18061 w 111146"/>
                <a:gd name="connsiteY84" fmla="*/ 102672 h 97253"/>
                <a:gd name="connsiteX85" fmla="*/ 15422 w 111146"/>
                <a:gd name="connsiteY85" fmla="*/ 100171 h 97253"/>
                <a:gd name="connsiteX86" fmla="*/ 15422 w 111146"/>
                <a:gd name="connsiteY86" fmla="*/ 97531 h 97253"/>
                <a:gd name="connsiteX87" fmla="*/ 12782 w 111146"/>
                <a:gd name="connsiteY87" fmla="*/ 97531 h 97253"/>
                <a:gd name="connsiteX88" fmla="*/ 12782 w 111146"/>
                <a:gd name="connsiteY88" fmla="*/ 95030 h 97253"/>
                <a:gd name="connsiteX89" fmla="*/ 10281 w 111146"/>
                <a:gd name="connsiteY89" fmla="*/ 95030 h 97253"/>
                <a:gd name="connsiteX90" fmla="*/ 10281 w 111146"/>
                <a:gd name="connsiteY90" fmla="*/ 97531 h 97253"/>
                <a:gd name="connsiteX91" fmla="*/ 7641 w 111146"/>
                <a:gd name="connsiteY91" fmla="*/ 100171 h 97253"/>
                <a:gd name="connsiteX92" fmla="*/ 7641 w 111146"/>
                <a:gd name="connsiteY92" fmla="*/ 102672 h 97253"/>
                <a:gd name="connsiteX93" fmla="*/ 5141 w 111146"/>
                <a:gd name="connsiteY93" fmla="*/ 102672 h 97253"/>
                <a:gd name="connsiteX94" fmla="*/ 5141 w 111146"/>
                <a:gd name="connsiteY94" fmla="*/ 100171 h 97253"/>
                <a:gd name="connsiteX95" fmla="*/ 2501 w 111146"/>
                <a:gd name="connsiteY95" fmla="*/ 97531 h 97253"/>
                <a:gd name="connsiteX96" fmla="*/ 0 w 111146"/>
                <a:gd name="connsiteY96" fmla="*/ 97531 h 97253"/>
                <a:gd name="connsiteX97" fmla="*/ 2501 w 111146"/>
                <a:gd name="connsiteY97" fmla="*/ 95030 h 97253"/>
                <a:gd name="connsiteX98" fmla="*/ 0 w 111146"/>
                <a:gd name="connsiteY98" fmla="*/ 95030 h 97253"/>
                <a:gd name="connsiteX99" fmla="*/ 0 w 111146"/>
                <a:gd name="connsiteY99" fmla="*/ 9239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97253">
                  <a:moveTo>
                    <a:pt x="111008" y="0"/>
                  </a:moveTo>
                  <a:lnTo>
                    <a:pt x="111008" y="2501"/>
                  </a:lnTo>
                  <a:lnTo>
                    <a:pt x="111008" y="7641"/>
                  </a:lnTo>
                  <a:lnTo>
                    <a:pt x="105867" y="7641"/>
                  </a:lnTo>
                  <a:lnTo>
                    <a:pt x="103227" y="7641"/>
                  </a:lnTo>
                  <a:lnTo>
                    <a:pt x="103227" y="2501"/>
                  </a:lnTo>
                  <a:lnTo>
                    <a:pt x="103227" y="0"/>
                  </a:lnTo>
                  <a:lnTo>
                    <a:pt x="100727" y="0"/>
                  </a:lnTo>
                  <a:lnTo>
                    <a:pt x="100727" y="5140"/>
                  </a:lnTo>
                  <a:lnTo>
                    <a:pt x="100727" y="7641"/>
                  </a:lnTo>
                  <a:lnTo>
                    <a:pt x="103227" y="10281"/>
                  </a:lnTo>
                  <a:lnTo>
                    <a:pt x="103227" y="12782"/>
                  </a:lnTo>
                  <a:lnTo>
                    <a:pt x="105867" y="12782"/>
                  </a:lnTo>
                  <a:lnTo>
                    <a:pt x="105867" y="17922"/>
                  </a:lnTo>
                  <a:lnTo>
                    <a:pt x="108368" y="17922"/>
                  </a:lnTo>
                  <a:lnTo>
                    <a:pt x="111008" y="20562"/>
                  </a:lnTo>
                  <a:lnTo>
                    <a:pt x="113508" y="20562"/>
                  </a:lnTo>
                  <a:lnTo>
                    <a:pt x="113508" y="23063"/>
                  </a:lnTo>
                  <a:lnTo>
                    <a:pt x="116148" y="23063"/>
                  </a:lnTo>
                  <a:lnTo>
                    <a:pt x="116148" y="25702"/>
                  </a:lnTo>
                  <a:lnTo>
                    <a:pt x="121289" y="30843"/>
                  </a:lnTo>
                  <a:lnTo>
                    <a:pt x="118649" y="30843"/>
                  </a:lnTo>
                  <a:lnTo>
                    <a:pt x="118649" y="33344"/>
                  </a:lnTo>
                  <a:lnTo>
                    <a:pt x="121289" y="33344"/>
                  </a:lnTo>
                  <a:lnTo>
                    <a:pt x="118649" y="33344"/>
                  </a:lnTo>
                  <a:lnTo>
                    <a:pt x="118649" y="35845"/>
                  </a:lnTo>
                  <a:lnTo>
                    <a:pt x="116148" y="35845"/>
                  </a:lnTo>
                  <a:lnTo>
                    <a:pt x="113508" y="38484"/>
                  </a:lnTo>
                  <a:lnTo>
                    <a:pt x="113508" y="33344"/>
                  </a:lnTo>
                  <a:lnTo>
                    <a:pt x="111008" y="30843"/>
                  </a:lnTo>
                  <a:lnTo>
                    <a:pt x="111008" y="28203"/>
                  </a:lnTo>
                  <a:lnTo>
                    <a:pt x="105867" y="28203"/>
                  </a:lnTo>
                  <a:lnTo>
                    <a:pt x="103227" y="28203"/>
                  </a:lnTo>
                  <a:lnTo>
                    <a:pt x="98087" y="28203"/>
                  </a:lnTo>
                  <a:lnTo>
                    <a:pt x="98087" y="25702"/>
                  </a:lnTo>
                  <a:lnTo>
                    <a:pt x="95447" y="25702"/>
                  </a:lnTo>
                  <a:lnTo>
                    <a:pt x="95447" y="30843"/>
                  </a:lnTo>
                  <a:lnTo>
                    <a:pt x="92946" y="30843"/>
                  </a:lnTo>
                  <a:lnTo>
                    <a:pt x="90307" y="33344"/>
                  </a:lnTo>
                  <a:lnTo>
                    <a:pt x="92946" y="35845"/>
                  </a:lnTo>
                  <a:lnTo>
                    <a:pt x="90307" y="35845"/>
                  </a:lnTo>
                  <a:lnTo>
                    <a:pt x="90307" y="40985"/>
                  </a:lnTo>
                  <a:lnTo>
                    <a:pt x="90307" y="43625"/>
                  </a:lnTo>
                  <a:lnTo>
                    <a:pt x="80026" y="43625"/>
                  </a:lnTo>
                  <a:lnTo>
                    <a:pt x="77525" y="43625"/>
                  </a:lnTo>
                  <a:lnTo>
                    <a:pt x="77525" y="40985"/>
                  </a:lnTo>
                  <a:lnTo>
                    <a:pt x="72245" y="40985"/>
                  </a:lnTo>
                  <a:lnTo>
                    <a:pt x="69744" y="40985"/>
                  </a:lnTo>
                  <a:lnTo>
                    <a:pt x="69744" y="35845"/>
                  </a:lnTo>
                  <a:lnTo>
                    <a:pt x="64465" y="38484"/>
                  </a:lnTo>
                  <a:lnTo>
                    <a:pt x="64465" y="40985"/>
                  </a:lnTo>
                  <a:lnTo>
                    <a:pt x="59325" y="40985"/>
                  </a:lnTo>
                  <a:lnTo>
                    <a:pt x="56685" y="40985"/>
                  </a:lnTo>
                  <a:lnTo>
                    <a:pt x="56685" y="38484"/>
                  </a:lnTo>
                  <a:lnTo>
                    <a:pt x="56685" y="43625"/>
                  </a:lnTo>
                  <a:lnTo>
                    <a:pt x="56685" y="48765"/>
                  </a:lnTo>
                  <a:lnTo>
                    <a:pt x="54184" y="48765"/>
                  </a:lnTo>
                  <a:lnTo>
                    <a:pt x="56685" y="51266"/>
                  </a:lnTo>
                  <a:lnTo>
                    <a:pt x="56685" y="53906"/>
                  </a:lnTo>
                  <a:lnTo>
                    <a:pt x="56685" y="51266"/>
                  </a:lnTo>
                  <a:lnTo>
                    <a:pt x="51544" y="51266"/>
                  </a:lnTo>
                  <a:lnTo>
                    <a:pt x="51544" y="53906"/>
                  </a:lnTo>
                  <a:lnTo>
                    <a:pt x="48905" y="56546"/>
                  </a:lnTo>
                  <a:lnTo>
                    <a:pt x="48905" y="61686"/>
                  </a:lnTo>
                  <a:lnTo>
                    <a:pt x="51544" y="61686"/>
                  </a:lnTo>
                  <a:lnTo>
                    <a:pt x="51544" y="64187"/>
                  </a:lnTo>
                  <a:lnTo>
                    <a:pt x="54184" y="66688"/>
                  </a:lnTo>
                  <a:lnTo>
                    <a:pt x="56685" y="66688"/>
                  </a:lnTo>
                  <a:lnTo>
                    <a:pt x="54184" y="69327"/>
                  </a:lnTo>
                  <a:lnTo>
                    <a:pt x="51544" y="69327"/>
                  </a:lnTo>
                  <a:lnTo>
                    <a:pt x="48905" y="71828"/>
                  </a:lnTo>
                  <a:lnTo>
                    <a:pt x="46404" y="71828"/>
                  </a:lnTo>
                  <a:lnTo>
                    <a:pt x="46404" y="76969"/>
                  </a:lnTo>
                  <a:lnTo>
                    <a:pt x="41124" y="76969"/>
                  </a:lnTo>
                  <a:lnTo>
                    <a:pt x="38623" y="76969"/>
                  </a:lnTo>
                  <a:lnTo>
                    <a:pt x="38623" y="74468"/>
                  </a:lnTo>
                  <a:lnTo>
                    <a:pt x="35984" y="74468"/>
                  </a:lnTo>
                  <a:lnTo>
                    <a:pt x="35984" y="76969"/>
                  </a:lnTo>
                  <a:lnTo>
                    <a:pt x="33483" y="84749"/>
                  </a:lnTo>
                  <a:lnTo>
                    <a:pt x="33483" y="87250"/>
                  </a:lnTo>
                  <a:lnTo>
                    <a:pt x="30843" y="89890"/>
                  </a:lnTo>
                  <a:lnTo>
                    <a:pt x="25703" y="92390"/>
                  </a:lnTo>
                  <a:lnTo>
                    <a:pt x="23202" y="95030"/>
                  </a:lnTo>
                  <a:lnTo>
                    <a:pt x="23202" y="97531"/>
                  </a:lnTo>
                  <a:lnTo>
                    <a:pt x="18061" y="102672"/>
                  </a:lnTo>
                  <a:lnTo>
                    <a:pt x="15422" y="100171"/>
                  </a:lnTo>
                  <a:lnTo>
                    <a:pt x="15422" y="97531"/>
                  </a:lnTo>
                  <a:lnTo>
                    <a:pt x="12782" y="97531"/>
                  </a:lnTo>
                  <a:lnTo>
                    <a:pt x="12782" y="95030"/>
                  </a:lnTo>
                  <a:lnTo>
                    <a:pt x="10281" y="95030"/>
                  </a:lnTo>
                  <a:lnTo>
                    <a:pt x="10281" y="97531"/>
                  </a:lnTo>
                  <a:lnTo>
                    <a:pt x="7641" y="100171"/>
                  </a:lnTo>
                  <a:lnTo>
                    <a:pt x="7641" y="102672"/>
                  </a:lnTo>
                  <a:lnTo>
                    <a:pt x="5141" y="102672"/>
                  </a:lnTo>
                  <a:lnTo>
                    <a:pt x="5141" y="100171"/>
                  </a:lnTo>
                  <a:lnTo>
                    <a:pt x="2501" y="97531"/>
                  </a:lnTo>
                  <a:lnTo>
                    <a:pt x="0" y="97531"/>
                  </a:lnTo>
                  <a:lnTo>
                    <a:pt x="2501" y="95030"/>
                  </a:lnTo>
                  <a:lnTo>
                    <a:pt x="0" y="95030"/>
                  </a:lnTo>
                  <a:lnTo>
                    <a:pt x="0" y="9239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783C6BB6-ABA5-42F3-85E2-2B55131132D0}"/>
                </a:ext>
              </a:extLst>
            </p:cNvPr>
            <p:cNvSpPr/>
            <p:nvPr/>
          </p:nvSpPr>
          <p:spPr>
            <a:xfrm>
              <a:off x="7509144" y="4553266"/>
              <a:ext cx="83360" cy="111146"/>
            </a:xfrm>
            <a:custGeom>
              <a:avLst/>
              <a:gdLst>
                <a:gd name="connsiteX0" fmla="*/ 49043 w 83359"/>
                <a:gd name="connsiteY0" fmla="*/ 120594 h 111146"/>
                <a:gd name="connsiteX1" fmla="*/ 51544 w 83359"/>
                <a:gd name="connsiteY1" fmla="*/ 123234 h 111146"/>
                <a:gd name="connsiteX2" fmla="*/ 51544 w 83359"/>
                <a:gd name="connsiteY2" fmla="*/ 118093 h 111146"/>
                <a:gd name="connsiteX3" fmla="*/ 54184 w 83359"/>
                <a:gd name="connsiteY3" fmla="*/ 115453 h 111146"/>
                <a:gd name="connsiteX4" fmla="*/ 59324 w 83359"/>
                <a:gd name="connsiteY4" fmla="*/ 115453 h 111146"/>
                <a:gd name="connsiteX5" fmla="*/ 61825 w 83359"/>
                <a:gd name="connsiteY5" fmla="*/ 112952 h 111146"/>
                <a:gd name="connsiteX6" fmla="*/ 61825 w 83359"/>
                <a:gd name="connsiteY6" fmla="*/ 107812 h 111146"/>
                <a:gd name="connsiteX7" fmla="*/ 59324 w 83359"/>
                <a:gd name="connsiteY7" fmla="*/ 107812 h 111146"/>
                <a:gd name="connsiteX8" fmla="*/ 59324 w 83359"/>
                <a:gd name="connsiteY8" fmla="*/ 102672 h 111146"/>
                <a:gd name="connsiteX9" fmla="*/ 61825 w 83359"/>
                <a:gd name="connsiteY9" fmla="*/ 100032 h 111146"/>
                <a:gd name="connsiteX10" fmla="*/ 59324 w 83359"/>
                <a:gd name="connsiteY10" fmla="*/ 97531 h 111146"/>
                <a:gd name="connsiteX11" fmla="*/ 59324 w 83359"/>
                <a:gd name="connsiteY11" fmla="*/ 92390 h 111146"/>
                <a:gd name="connsiteX12" fmla="*/ 56685 w 83359"/>
                <a:gd name="connsiteY12" fmla="*/ 92390 h 111146"/>
                <a:gd name="connsiteX13" fmla="*/ 59324 w 83359"/>
                <a:gd name="connsiteY13" fmla="*/ 89890 h 111146"/>
                <a:gd name="connsiteX14" fmla="*/ 59324 w 83359"/>
                <a:gd name="connsiteY14" fmla="*/ 87250 h 111146"/>
                <a:gd name="connsiteX15" fmla="*/ 61825 w 83359"/>
                <a:gd name="connsiteY15" fmla="*/ 84749 h 111146"/>
                <a:gd name="connsiteX16" fmla="*/ 67105 w 83359"/>
                <a:gd name="connsiteY16" fmla="*/ 82109 h 111146"/>
                <a:gd name="connsiteX17" fmla="*/ 67105 w 83359"/>
                <a:gd name="connsiteY17" fmla="*/ 79470 h 111146"/>
                <a:gd name="connsiteX18" fmla="*/ 69606 w 83359"/>
                <a:gd name="connsiteY18" fmla="*/ 82109 h 111146"/>
                <a:gd name="connsiteX19" fmla="*/ 72245 w 83359"/>
                <a:gd name="connsiteY19" fmla="*/ 82109 h 111146"/>
                <a:gd name="connsiteX20" fmla="*/ 72245 w 83359"/>
                <a:gd name="connsiteY20" fmla="*/ 87250 h 111146"/>
                <a:gd name="connsiteX21" fmla="*/ 72245 w 83359"/>
                <a:gd name="connsiteY21" fmla="*/ 92390 h 111146"/>
                <a:gd name="connsiteX22" fmla="*/ 77386 w 83359"/>
                <a:gd name="connsiteY22" fmla="*/ 89890 h 111146"/>
                <a:gd name="connsiteX23" fmla="*/ 82526 w 83359"/>
                <a:gd name="connsiteY23" fmla="*/ 84749 h 111146"/>
                <a:gd name="connsiteX24" fmla="*/ 82526 w 83359"/>
                <a:gd name="connsiteY24" fmla="*/ 82109 h 111146"/>
                <a:gd name="connsiteX25" fmla="*/ 85027 w 83359"/>
                <a:gd name="connsiteY25" fmla="*/ 79470 h 111146"/>
                <a:gd name="connsiteX26" fmla="*/ 85027 w 83359"/>
                <a:gd name="connsiteY26" fmla="*/ 74329 h 111146"/>
                <a:gd name="connsiteX27" fmla="*/ 85027 w 83359"/>
                <a:gd name="connsiteY27" fmla="*/ 69189 h 111146"/>
                <a:gd name="connsiteX28" fmla="*/ 82526 w 83359"/>
                <a:gd name="connsiteY28" fmla="*/ 69189 h 111146"/>
                <a:gd name="connsiteX29" fmla="*/ 79887 w 83359"/>
                <a:gd name="connsiteY29" fmla="*/ 66688 h 111146"/>
                <a:gd name="connsiteX30" fmla="*/ 74746 w 83359"/>
                <a:gd name="connsiteY30" fmla="*/ 69189 h 111146"/>
                <a:gd name="connsiteX31" fmla="*/ 69606 w 83359"/>
                <a:gd name="connsiteY31" fmla="*/ 69189 h 111146"/>
                <a:gd name="connsiteX32" fmla="*/ 67105 w 83359"/>
                <a:gd name="connsiteY32" fmla="*/ 69189 h 111146"/>
                <a:gd name="connsiteX33" fmla="*/ 67105 w 83359"/>
                <a:gd name="connsiteY33" fmla="*/ 71828 h 111146"/>
                <a:gd name="connsiteX34" fmla="*/ 61825 w 83359"/>
                <a:gd name="connsiteY34" fmla="*/ 71828 h 111146"/>
                <a:gd name="connsiteX35" fmla="*/ 61825 w 83359"/>
                <a:gd name="connsiteY35" fmla="*/ 74329 h 111146"/>
                <a:gd name="connsiteX36" fmla="*/ 59324 w 83359"/>
                <a:gd name="connsiteY36" fmla="*/ 76969 h 111146"/>
                <a:gd name="connsiteX37" fmla="*/ 59324 w 83359"/>
                <a:gd name="connsiteY37" fmla="*/ 74329 h 111146"/>
                <a:gd name="connsiteX38" fmla="*/ 56685 w 83359"/>
                <a:gd name="connsiteY38" fmla="*/ 69189 h 111146"/>
                <a:gd name="connsiteX39" fmla="*/ 54184 w 83359"/>
                <a:gd name="connsiteY39" fmla="*/ 66688 h 111146"/>
                <a:gd name="connsiteX40" fmla="*/ 56685 w 83359"/>
                <a:gd name="connsiteY40" fmla="*/ 64048 h 111146"/>
                <a:gd name="connsiteX41" fmla="*/ 56685 w 83359"/>
                <a:gd name="connsiteY41" fmla="*/ 59047 h 111146"/>
                <a:gd name="connsiteX42" fmla="*/ 56685 w 83359"/>
                <a:gd name="connsiteY42" fmla="*/ 56407 h 111146"/>
                <a:gd name="connsiteX43" fmla="*/ 54184 w 83359"/>
                <a:gd name="connsiteY43" fmla="*/ 56407 h 111146"/>
                <a:gd name="connsiteX44" fmla="*/ 54184 w 83359"/>
                <a:gd name="connsiteY44" fmla="*/ 59047 h 111146"/>
                <a:gd name="connsiteX45" fmla="*/ 54184 w 83359"/>
                <a:gd name="connsiteY45" fmla="*/ 56407 h 111146"/>
                <a:gd name="connsiteX46" fmla="*/ 49043 w 83359"/>
                <a:gd name="connsiteY46" fmla="*/ 59047 h 111146"/>
                <a:gd name="connsiteX47" fmla="*/ 46404 w 83359"/>
                <a:gd name="connsiteY47" fmla="*/ 61547 h 111146"/>
                <a:gd name="connsiteX48" fmla="*/ 49043 w 83359"/>
                <a:gd name="connsiteY48" fmla="*/ 64048 h 111146"/>
                <a:gd name="connsiteX49" fmla="*/ 46404 w 83359"/>
                <a:gd name="connsiteY49" fmla="*/ 64048 h 111146"/>
                <a:gd name="connsiteX50" fmla="*/ 41263 w 83359"/>
                <a:gd name="connsiteY50" fmla="*/ 61547 h 111146"/>
                <a:gd name="connsiteX51" fmla="*/ 35984 w 83359"/>
                <a:gd name="connsiteY51" fmla="*/ 61547 h 111146"/>
                <a:gd name="connsiteX52" fmla="*/ 30843 w 83359"/>
                <a:gd name="connsiteY52" fmla="*/ 61547 h 111146"/>
                <a:gd name="connsiteX53" fmla="*/ 30843 w 83359"/>
                <a:gd name="connsiteY53" fmla="*/ 59047 h 111146"/>
                <a:gd name="connsiteX54" fmla="*/ 25703 w 83359"/>
                <a:gd name="connsiteY54" fmla="*/ 56407 h 111146"/>
                <a:gd name="connsiteX55" fmla="*/ 25703 w 83359"/>
                <a:gd name="connsiteY55" fmla="*/ 59047 h 111146"/>
                <a:gd name="connsiteX56" fmla="*/ 23202 w 83359"/>
                <a:gd name="connsiteY56" fmla="*/ 61547 h 111146"/>
                <a:gd name="connsiteX57" fmla="*/ 23202 w 83359"/>
                <a:gd name="connsiteY57" fmla="*/ 59047 h 111146"/>
                <a:gd name="connsiteX58" fmla="*/ 23202 w 83359"/>
                <a:gd name="connsiteY58" fmla="*/ 61547 h 111146"/>
                <a:gd name="connsiteX59" fmla="*/ 20562 w 83359"/>
                <a:gd name="connsiteY59" fmla="*/ 59047 h 111146"/>
                <a:gd name="connsiteX60" fmla="*/ 23202 w 83359"/>
                <a:gd name="connsiteY60" fmla="*/ 59047 h 111146"/>
                <a:gd name="connsiteX61" fmla="*/ 23202 w 83359"/>
                <a:gd name="connsiteY61" fmla="*/ 56407 h 111146"/>
                <a:gd name="connsiteX62" fmla="*/ 20562 w 83359"/>
                <a:gd name="connsiteY62" fmla="*/ 56407 h 111146"/>
                <a:gd name="connsiteX63" fmla="*/ 20562 w 83359"/>
                <a:gd name="connsiteY63" fmla="*/ 53906 h 111146"/>
                <a:gd name="connsiteX64" fmla="*/ 18061 w 83359"/>
                <a:gd name="connsiteY64" fmla="*/ 51266 h 111146"/>
                <a:gd name="connsiteX65" fmla="*/ 18061 w 83359"/>
                <a:gd name="connsiteY65" fmla="*/ 53906 h 111146"/>
                <a:gd name="connsiteX66" fmla="*/ 15422 w 83359"/>
                <a:gd name="connsiteY66" fmla="*/ 53906 h 111146"/>
                <a:gd name="connsiteX67" fmla="*/ 15422 w 83359"/>
                <a:gd name="connsiteY67" fmla="*/ 51266 h 111146"/>
                <a:gd name="connsiteX68" fmla="*/ 12921 w 83359"/>
                <a:gd name="connsiteY68" fmla="*/ 51266 h 111146"/>
                <a:gd name="connsiteX69" fmla="*/ 12921 w 83359"/>
                <a:gd name="connsiteY69" fmla="*/ 46126 h 111146"/>
                <a:gd name="connsiteX70" fmla="*/ 12921 w 83359"/>
                <a:gd name="connsiteY70" fmla="*/ 43625 h 111146"/>
                <a:gd name="connsiteX71" fmla="*/ 10281 w 83359"/>
                <a:gd name="connsiteY71" fmla="*/ 43625 h 111146"/>
                <a:gd name="connsiteX72" fmla="*/ 10281 w 83359"/>
                <a:gd name="connsiteY72" fmla="*/ 40985 h 111146"/>
                <a:gd name="connsiteX73" fmla="*/ 7780 w 83359"/>
                <a:gd name="connsiteY73" fmla="*/ 38484 h 111146"/>
                <a:gd name="connsiteX74" fmla="*/ 7780 w 83359"/>
                <a:gd name="connsiteY74" fmla="*/ 33344 h 111146"/>
                <a:gd name="connsiteX75" fmla="*/ 7780 w 83359"/>
                <a:gd name="connsiteY75" fmla="*/ 30704 h 111146"/>
                <a:gd name="connsiteX76" fmla="*/ 5141 w 83359"/>
                <a:gd name="connsiteY76" fmla="*/ 30704 h 111146"/>
                <a:gd name="connsiteX77" fmla="*/ 5141 w 83359"/>
                <a:gd name="connsiteY77" fmla="*/ 25564 h 111146"/>
                <a:gd name="connsiteX78" fmla="*/ 5141 w 83359"/>
                <a:gd name="connsiteY78" fmla="*/ 20562 h 111146"/>
                <a:gd name="connsiteX79" fmla="*/ 7780 w 83359"/>
                <a:gd name="connsiteY79" fmla="*/ 17922 h 111146"/>
                <a:gd name="connsiteX80" fmla="*/ 7780 w 83359"/>
                <a:gd name="connsiteY80" fmla="*/ 20562 h 111146"/>
                <a:gd name="connsiteX81" fmla="*/ 10281 w 83359"/>
                <a:gd name="connsiteY81" fmla="*/ 17922 h 111146"/>
                <a:gd name="connsiteX82" fmla="*/ 10281 w 83359"/>
                <a:gd name="connsiteY82" fmla="*/ 12782 h 111146"/>
                <a:gd name="connsiteX83" fmla="*/ 7780 w 83359"/>
                <a:gd name="connsiteY83" fmla="*/ 12782 h 111146"/>
                <a:gd name="connsiteX84" fmla="*/ 10281 w 83359"/>
                <a:gd name="connsiteY84" fmla="*/ 10281 h 111146"/>
                <a:gd name="connsiteX85" fmla="*/ 7780 w 83359"/>
                <a:gd name="connsiteY85" fmla="*/ 10281 h 111146"/>
                <a:gd name="connsiteX86" fmla="*/ 5141 w 83359"/>
                <a:gd name="connsiteY86" fmla="*/ 12782 h 111146"/>
                <a:gd name="connsiteX87" fmla="*/ 5141 w 83359"/>
                <a:gd name="connsiteY87" fmla="*/ 10281 h 111146"/>
                <a:gd name="connsiteX88" fmla="*/ 2501 w 83359"/>
                <a:gd name="connsiteY88" fmla="*/ 10281 h 111146"/>
                <a:gd name="connsiteX89" fmla="*/ 2501 w 83359"/>
                <a:gd name="connsiteY89" fmla="*/ 7641 h 111146"/>
                <a:gd name="connsiteX90" fmla="*/ 0 w 83359"/>
                <a:gd name="connsiteY90" fmla="*/ 7641 h 111146"/>
                <a:gd name="connsiteX91" fmla="*/ 2501 w 83359"/>
                <a:gd name="connsiteY91" fmla="*/ 7641 h 111146"/>
                <a:gd name="connsiteX92" fmla="*/ 2501 w 83359"/>
                <a:gd name="connsiteY92" fmla="*/ 5140 h 111146"/>
                <a:gd name="connsiteX93" fmla="*/ 0 w 83359"/>
                <a:gd name="connsiteY93" fmla="*/ 5140 h 111146"/>
                <a:gd name="connsiteX94" fmla="*/ 0 w 83359"/>
                <a:gd name="connsiteY94" fmla="*/ 7641 h 111146"/>
                <a:gd name="connsiteX95" fmla="*/ 0 w 83359"/>
                <a:gd name="connsiteY95" fmla="*/ 5140 h 111146"/>
                <a:gd name="connsiteX96" fmla="*/ 2501 w 83359"/>
                <a:gd name="connsiteY96" fmla="*/ 5140 h 111146"/>
                <a:gd name="connsiteX97" fmla="*/ 0 w 83359"/>
                <a:gd name="connsiteY97" fmla="*/ 5140 h 111146"/>
                <a:gd name="connsiteX98" fmla="*/ 2501 w 83359"/>
                <a:gd name="connsiteY98" fmla="*/ 2501 h 111146"/>
                <a:gd name="connsiteX99" fmla="*/ 2501 w 83359"/>
                <a:gd name="connsiteY99" fmla="*/ 0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111146">
                  <a:moveTo>
                    <a:pt x="49043" y="120594"/>
                  </a:moveTo>
                  <a:lnTo>
                    <a:pt x="51544" y="123234"/>
                  </a:lnTo>
                  <a:lnTo>
                    <a:pt x="51544" y="118093"/>
                  </a:lnTo>
                  <a:lnTo>
                    <a:pt x="54184" y="115453"/>
                  </a:lnTo>
                  <a:lnTo>
                    <a:pt x="59324" y="115453"/>
                  </a:lnTo>
                  <a:lnTo>
                    <a:pt x="61825" y="112952"/>
                  </a:lnTo>
                  <a:lnTo>
                    <a:pt x="61825" y="107812"/>
                  </a:lnTo>
                  <a:lnTo>
                    <a:pt x="59324" y="107812"/>
                  </a:lnTo>
                  <a:lnTo>
                    <a:pt x="59324" y="102672"/>
                  </a:lnTo>
                  <a:lnTo>
                    <a:pt x="61825" y="100032"/>
                  </a:lnTo>
                  <a:lnTo>
                    <a:pt x="59324" y="97531"/>
                  </a:lnTo>
                  <a:lnTo>
                    <a:pt x="59324" y="92390"/>
                  </a:lnTo>
                  <a:lnTo>
                    <a:pt x="56685" y="92390"/>
                  </a:lnTo>
                  <a:lnTo>
                    <a:pt x="59324" y="89890"/>
                  </a:lnTo>
                  <a:lnTo>
                    <a:pt x="59324" y="87250"/>
                  </a:lnTo>
                  <a:lnTo>
                    <a:pt x="61825" y="84749"/>
                  </a:lnTo>
                  <a:lnTo>
                    <a:pt x="67105" y="82109"/>
                  </a:lnTo>
                  <a:lnTo>
                    <a:pt x="67105" y="79470"/>
                  </a:lnTo>
                  <a:lnTo>
                    <a:pt x="69606" y="82109"/>
                  </a:lnTo>
                  <a:lnTo>
                    <a:pt x="72245" y="82109"/>
                  </a:lnTo>
                  <a:lnTo>
                    <a:pt x="72245" y="87250"/>
                  </a:lnTo>
                  <a:lnTo>
                    <a:pt x="72245" y="92390"/>
                  </a:lnTo>
                  <a:lnTo>
                    <a:pt x="77386" y="89890"/>
                  </a:lnTo>
                  <a:lnTo>
                    <a:pt x="82526" y="84749"/>
                  </a:lnTo>
                  <a:lnTo>
                    <a:pt x="82526" y="82109"/>
                  </a:lnTo>
                  <a:lnTo>
                    <a:pt x="85027" y="79470"/>
                  </a:lnTo>
                  <a:lnTo>
                    <a:pt x="85027" y="74329"/>
                  </a:lnTo>
                  <a:lnTo>
                    <a:pt x="85027" y="69189"/>
                  </a:lnTo>
                  <a:lnTo>
                    <a:pt x="82526" y="69189"/>
                  </a:lnTo>
                  <a:lnTo>
                    <a:pt x="79887" y="66688"/>
                  </a:lnTo>
                  <a:lnTo>
                    <a:pt x="74746" y="69189"/>
                  </a:lnTo>
                  <a:lnTo>
                    <a:pt x="69606" y="69189"/>
                  </a:lnTo>
                  <a:lnTo>
                    <a:pt x="67105" y="69189"/>
                  </a:lnTo>
                  <a:lnTo>
                    <a:pt x="67105" y="71828"/>
                  </a:lnTo>
                  <a:lnTo>
                    <a:pt x="61825" y="71828"/>
                  </a:lnTo>
                  <a:lnTo>
                    <a:pt x="61825" y="74329"/>
                  </a:lnTo>
                  <a:lnTo>
                    <a:pt x="59324" y="76969"/>
                  </a:lnTo>
                  <a:lnTo>
                    <a:pt x="59324" y="74329"/>
                  </a:lnTo>
                  <a:lnTo>
                    <a:pt x="56685" y="69189"/>
                  </a:lnTo>
                  <a:lnTo>
                    <a:pt x="54184" y="66688"/>
                  </a:lnTo>
                  <a:lnTo>
                    <a:pt x="56685" y="64048"/>
                  </a:lnTo>
                  <a:lnTo>
                    <a:pt x="56685" y="59047"/>
                  </a:lnTo>
                  <a:lnTo>
                    <a:pt x="56685" y="56407"/>
                  </a:lnTo>
                  <a:lnTo>
                    <a:pt x="54184" y="56407"/>
                  </a:lnTo>
                  <a:lnTo>
                    <a:pt x="54184" y="59047"/>
                  </a:lnTo>
                  <a:lnTo>
                    <a:pt x="54184" y="56407"/>
                  </a:lnTo>
                  <a:lnTo>
                    <a:pt x="49043" y="59047"/>
                  </a:lnTo>
                  <a:lnTo>
                    <a:pt x="46404" y="61547"/>
                  </a:lnTo>
                  <a:lnTo>
                    <a:pt x="49043" y="64048"/>
                  </a:lnTo>
                  <a:lnTo>
                    <a:pt x="46404" y="64048"/>
                  </a:lnTo>
                  <a:lnTo>
                    <a:pt x="41263" y="61547"/>
                  </a:lnTo>
                  <a:lnTo>
                    <a:pt x="35984" y="61547"/>
                  </a:lnTo>
                  <a:lnTo>
                    <a:pt x="30843" y="61547"/>
                  </a:lnTo>
                  <a:lnTo>
                    <a:pt x="30843" y="59047"/>
                  </a:lnTo>
                  <a:lnTo>
                    <a:pt x="25703" y="56407"/>
                  </a:lnTo>
                  <a:lnTo>
                    <a:pt x="25703" y="59047"/>
                  </a:lnTo>
                  <a:lnTo>
                    <a:pt x="23202" y="61547"/>
                  </a:lnTo>
                  <a:lnTo>
                    <a:pt x="23202" y="59047"/>
                  </a:lnTo>
                  <a:lnTo>
                    <a:pt x="23202" y="61547"/>
                  </a:lnTo>
                  <a:lnTo>
                    <a:pt x="20562" y="59047"/>
                  </a:lnTo>
                  <a:lnTo>
                    <a:pt x="23202" y="59047"/>
                  </a:lnTo>
                  <a:lnTo>
                    <a:pt x="23202" y="56407"/>
                  </a:lnTo>
                  <a:lnTo>
                    <a:pt x="20562" y="56407"/>
                  </a:lnTo>
                  <a:lnTo>
                    <a:pt x="20562" y="53906"/>
                  </a:lnTo>
                  <a:lnTo>
                    <a:pt x="18061" y="51266"/>
                  </a:lnTo>
                  <a:lnTo>
                    <a:pt x="18061" y="53906"/>
                  </a:lnTo>
                  <a:lnTo>
                    <a:pt x="15422" y="53906"/>
                  </a:lnTo>
                  <a:lnTo>
                    <a:pt x="15422" y="51266"/>
                  </a:lnTo>
                  <a:lnTo>
                    <a:pt x="12921" y="51266"/>
                  </a:lnTo>
                  <a:lnTo>
                    <a:pt x="12921" y="46126"/>
                  </a:lnTo>
                  <a:lnTo>
                    <a:pt x="12921" y="43625"/>
                  </a:lnTo>
                  <a:lnTo>
                    <a:pt x="10281" y="43625"/>
                  </a:lnTo>
                  <a:lnTo>
                    <a:pt x="10281" y="40985"/>
                  </a:lnTo>
                  <a:lnTo>
                    <a:pt x="7780" y="38484"/>
                  </a:lnTo>
                  <a:lnTo>
                    <a:pt x="7780" y="33344"/>
                  </a:lnTo>
                  <a:lnTo>
                    <a:pt x="7780" y="30704"/>
                  </a:lnTo>
                  <a:lnTo>
                    <a:pt x="5141" y="30704"/>
                  </a:lnTo>
                  <a:lnTo>
                    <a:pt x="5141" y="25564"/>
                  </a:lnTo>
                  <a:lnTo>
                    <a:pt x="5141" y="20562"/>
                  </a:lnTo>
                  <a:lnTo>
                    <a:pt x="7780" y="17922"/>
                  </a:lnTo>
                  <a:lnTo>
                    <a:pt x="7780" y="20562"/>
                  </a:lnTo>
                  <a:lnTo>
                    <a:pt x="10281" y="17922"/>
                  </a:lnTo>
                  <a:lnTo>
                    <a:pt x="10281" y="12782"/>
                  </a:lnTo>
                  <a:lnTo>
                    <a:pt x="7780" y="12782"/>
                  </a:lnTo>
                  <a:lnTo>
                    <a:pt x="10281" y="10281"/>
                  </a:lnTo>
                  <a:lnTo>
                    <a:pt x="7780" y="10281"/>
                  </a:lnTo>
                  <a:lnTo>
                    <a:pt x="5141" y="12782"/>
                  </a:lnTo>
                  <a:lnTo>
                    <a:pt x="5141" y="10281"/>
                  </a:lnTo>
                  <a:lnTo>
                    <a:pt x="2501" y="10281"/>
                  </a:lnTo>
                  <a:lnTo>
                    <a:pt x="2501" y="7641"/>
                  </a:lnTo>
                  <a:lnTo>
                    <a:pt x="0" y="7641"/>
                  </a:lnTo>
                  <a:lnTo>
                    <a:pt x="2501" y="7641"/>
                  </a:lnTo>
                  <a:lnTo>
                    <a:pt x="2501" y="5140"/>
                  </a:lnTo>
                  <a:lnTo>
                    <a:pt x="0" y="5140"/>
                  </a:lnTo>
                  <a:lnTo>
                    <a:pt x="0" y="7641"/>
                  </a:lnTo>
                  <a:lnTo>
                    <a:pt x="0" y="5140"/>
                  </a:lnTo>
                  <a:lnTo>
                    <a:pt x="2501" y="5140"/>
                  </a:lnTo>
                  <a:lnTo>
                    <a:pt x="0" y="5140"/>
                  </a:lnTo>
                  <a:lnTo>
                    <a:pt x="2501" y="2501"/>
                  </a:lnTo>
                  <a:lnTo>
                    <a:pt x="250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F870E3B1-5809-4EED-8783-217FF69455CA}"/>
                </a:ext>
              </a:extLst>
            </p:cNvPr>
            <p:cNvSpPr/>
            <p:nvPr/>
          </p:nvSpPr>
          <p:spPr>
            <a:xfrm>
              <a:off x="7418699" y="4553266"/>
              <a:ext cx="83360" cy="55573"/>
            </a:xfrm>
            <a:custGeom>
              <a:avLst/>
              <a:gdLst>
                <a:gd name="connsiteX0" fmla="*/ 92946 w 83359"/>
                <a:gd name="connsiteY0" fmla="*/ 0 h 55573"/>
                <a:gd name="connsiteX1" fmla="*/ 90445 w 83359"/>
                <a:gd name="connsiteY1" fmla="*/ 0 h 55573"/>
                <a:gd name="connsiteX2" fmla="*/ 90445 w 83359"/>
                <a:gd name="connsiteY2" fmla="*/ 2501 h 55573"/>
                <a:gd name="connsiteX3" fmla="*/ 85305 w 83359"/>
                <a:gd name="connsiteY3" fmla="*/ 2501 h 55573"/>
                <a:gd name="connsiteX4" fmla="*/ 82665 w 83359"/>
                <a:gd name="connsiteY4" fmla="*/ 2501 h 55573"/>
                <a:gd name="connsiteX5" fmla="*/ 74885 w 83359"/>
                <a:gd name="connsiteY5" fmla="*/ 5140 h 55573"/>
                <a:gd name="connsiteX6" fmla="*/ 72384 w 83359"/>
                <a:gd name="connsiteY6" fmla="*/ 5140 h 55573"/>
                <a:gd name="connsiteX7" fmla="*/ 64604 w 83359"/>
                <a:gd name="connsiteY7" fmla="*/ 7641 h 55573"/>
                <a:gd name="connsiteX8" fmla="*/ 62103 w 83359"/>
                <a:gd name="connsiteY8" fmla="*/ 7641 h 55573"/>
                <a:gd name="connsiteX9" fmla="*/ 64604 w 83359"/>
                <a:gd name="connsiteY9" fmla="*/ 10281 h 55573"/>
                <a:gd name="connsiteX10" fmla="*/ 62103 w 83359"/>
                <a:gd name="connsiteY10" fmla="*/ 10281 h 55573"/>
                <a:gd name="connsiteX11" fmla="*/ 62103 w 83359"/>
                <a:gd name="connsiteY11" fmla="*/ 15421 h 55573"/>
                <a:gd name="connsiteX12" fmla="*/ 62103 w 83359"/>
                <a:gd name="connsiteY12" fmla="*/ 17922 h 55573"/>
                <a:gd name="connsiteX13" fmla="*/ 67244 w 83359"/>
                <a:gd name="connsiteY13" fmla="*/ 17922 h 55573"/>
                <a:gd name="connsiteX14" fmla="*/ 67244 w 83359"/>
                <a:gd name="connsiteY14" fmla="*/ 20562 h 55573"/>
                <a:gd name="connsiteX15" fmla="*/ 67244 w 83359"/>
                <a:gd name="connsiteY15" fmla="*/ 28203 h 55573"/>
                <a:gd name="connsiteX16" fmla="*/ 67244 w 83359"/>
                <a:gd name="connsiteY16" fmla="*/ 30704 h 55573"/>
                <a:gd name="connsiteX17" fmla="*/ 69744 w 83359"/>
                <a:gd name="connsiteY17" fmla="*/ 33344 h 55573"/>
                <a:gd name="connsiteX18" fmla="*/ 72384 w 83359"/>
                <a:gd name="connsiteY18" fmla="*/ 38484 h 55573"/>
                <a:gd name="connsiteX19" fmla="*/ 72384 w 83359"/>
                <a:gd name="connsiteY19" fmla="*/ 43625 h 55573"/>
                <a:gd name="connsiteX20" fmla="*/ 72384 w 83359"/>
                <a:gd name="connsiteY20" fmla="*/ 48765 h 55573"/>
                <a:gd name="connsiteX21" fmla="*/ 69744 w 83359"/>
                <a:gd name="connsiteY21" fmla="*/ 48765 h 55573"/>
                <a:gd name="connsiteX22" fmla="*/ 67244 w 83359"/>
                <a:gd name="connsiteY22" fmla="*/ 51266 h 55573"/>
                <a:gd name="connsiteX23" fmla="*/ 67244 w 83359"/>
                <a:gd name="connsiteY23" fmla="*/ 53906 h 55573"/>
                <a:gd name="connsiteX24" fmla="*/ 62103 w 83359"/>
                <a:gd name="connsiteY24" fmla="*/ 53906 h 55573"/>
                <a:gd name="connsiteX25" fmla="*/ 62103 w 83359"/>
                <a:gd name="connsiteY25" fmla="*/ 59047 h 55573"/>
                <a:gd name="connsiteX26" fmla="*/ 59463 w 83359"/>
                <a:gd name="connsiteY26" fmla="*/ 56407 h 55573"/>
                <a:gd name="connsiteX27" fmla="*/ 59463 w 83359"/>
                <a:gd name="connsiteY27" fmla="*/ 59047 h 55573"/>
                <a:gd name="connsiteX28" fmla="*/ 54323 w 83359"/>
                <a:gd name="connsiteY28" fmla="*/ 59047 h 55573"/>
                <a:gd name="connsiteX29" fmla="*/ 49182 w 83359"/>
                <a:gd name="connsiteY29" fmla="*/ 59047 h 55573"/>
                <a:gd name="connsiteX30" fmla="*/ 38623 w 83359"/>
                <a:gd name="connsiteY30" fmla="*/ 48765 h 55573"/>
                <a:gd name="connsiteX31" fmla="*/ 38623 w 83359"/>
                <a:gd name="connsiteY31" fmla="*/ 43625 h 55573"/>
                <a:gd name="connsiteX32" fmla="*/ 33483 w 83359"/>
                <a:gd name="connsiteY32" fmla="*/ 38484 h 55573"/>
                <a:gd name="connsiteX33" fmla="*/ 28342 w 83359"/>
                <a:gd name="connsiteY33" fmla="*/ 30704 h 55573"/>
                <a:gd name="connsiteX34" fmla="*/ 25842 w 83359"/>
                <a:gd name="connsiteY34" fmla="*/ 28203 h 55573"/>
                <a:gd name="connsiteX35" fmla="*/ 20701 w 83359"/>
                <a:gd name="connsiteY35" fmla="*/ 28203 h 55573"/>
                <a:gd name="connsiteX36" fmla="*/ 20701 w 83359"/>
                <a:gd name="connsiteY36" fmla="*/ 25564 h 55573"/>
                <a:gd name="connsiteX37" fmla="*/ 18061 w 83359"/>
                <a:gd name="connsiteY37" fmla="*/ 25564 h 55573"/>
                <a:gd name="connsiteX38" fmla="*/ 18061 w 83359"/>
                <a:gd name="connsiteY38" fmla="*/ 23063 h 55573"/>
                <a:gd name="connsiteX39" fmla="*/ 12921 w 83359"/>
                <a:gd name="connsiteY39" fmla="*/ 17922 h 55573"/>
                <a:gd name="connsiteX40" fmla="*/ 7780 w 83359"/>
                <a:gd name="connsiteY40" fmla="*/ 17922 h 55573"/>
                <a:gd name="connsiteX41" fmla="*/ 5141 w 83359"/>
                <a:gd name="connsiteY41" fmla="*/ 20562 h 55573"/>
                <a:gd name="connsiteX42" fmla="*/ 5141 w 83359"/>
                <a:gd name="connsiteY42" fmla="*/ 23063 h 55573"/>
                <a:gd name="connsiteX43" fmla="*/ 0 w 83359"/>
                <a:gd name="connsiteY43" fmla="*/ 23063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3359" h="55573">
                  <a:moveTo>
                    <a:pt x="92946" y="0"/>
                  </a:moveTo>
                  <a:lnTo>
                    <a:pt x="90445" y="0"/>
                  </a:lnTo>
                  <a:lnTo>
                    <a:pt x="90445" y="2501"/>
                  </a:lnTo>
                  <a:lnTo>
                    <a:pt x="85305" y="2501"/>
                  </a:lnTo>
                  <a:lnTo>
                    <a:pt x="82665" y="2501"/>
                  </a:lnTo>
                  <a:lnTo>
                    <a:pt x="74885" y="5140"/>
                  </a:lnTo>
                  <a:lnTo>
                    <a:pt x="72384" y="5140"/>
                  </a:lnTo>
                  <a:lnTo>
                    <a:pt x="64604" y="7641"/>
                  </a:lnTo>
                  <a:lnTo>
                    <a:pt x="62103" y="7641"/>
                  </a:lnTo>
                  <a:lnTo>
                    <a:pt x="64604" y="10281"/>
                  </a:lnTo>
                  <a:lnTo>
                    <a:pt x="62103" y="10281"/>
                  </a:lnTo>
                  <a:lnTo>
                    <a:pt x="62103" y="15421"/>
                  </a:lnTo>
                  <a:lnTo>
                    <a:pt x="62103" y="17922"/>
                  </a:lnTo>
                  <a:lnTo>
                    <a:pt x="67244" y="17922"/>
                  </a:lnTo>
                  <a:lnTo>
                    <a:pt x="67244" y="20562"/>
                  </a:lnTo>
                  <a:lnTo>
                    <a:pt x="67244" y="28203"/>
                  </a:lnTo>
                  <a:lnTo>
                    <a:pt x="67244" y="30704"/>
                  </a:lnTo>
                  <a:lnTo>
                    <a:pt x="69744" y="33344"/>
                  </a:lnTo>
                  <a:lnTo>
                    <a:pt x="72384" y="38484"/>
                  </a:lnTo>
                  <a:lnTo>
                    <a:pt x="72384" y="43625"/>
                  </a:lnTo>
                  <a:lnTo>
                    <a:pt x="72384" y="48765"/>
                  </a:lnTo>
                  <a:lnTo>
                    <a:pt x="69744" y="48765"/>
                  </a:lnTo>
                  <a:lnTo>
                    <a:pt x="67244" y="51266"/>
                  </a:lnTo>
                  <a:lnTo>
                    <a:pt x="67244" y="53906"/>
                  </a:lnTo>
                  <a:lnTo>
                    <a:pt x="62103" y="53906"/>
                  </a:lnTo>
                  <a:lnTo>
                    <a:pt x="62103" y="59047"/>
                  </a:lnTo>
                  <a:lnTo>
                    <a:pt x="59463" y="56407"/>
                  </a:lnTo>
                  <a:lnTo>
                    <a:pt x="59463" y="59047"/>
                  </a:lnTo>
                  <a:lnTo>
                    <a:pt x="54323" y="59047"/>
                  </a:lnTo>
                  <a:lnTo>
                    <a:pt x="49182" y="59047"/>
                  </a:lnTo>
                  <a:lnTo>
                    <a:pt x="38623" y="48765"/>
                  </a:lnTo>
                  <a:lnTo>
                    <a:pt x="38623" y="43625"/>
                  </a:lnTo>
                  <a:lnTo>
                    <a:pt x="33483" y="38484"/>
                  </a:lnTo>
                  <a:lnTo>
                    <a:pt x="28342" y="30704"/>
                  </a:lnTo>
                  <a:lnTo>
                    <a:pt x="25842" y="28203"/>
                  </a:lnTo>
                  <a:lnTo>
                    <a:pt x="20701" y="28203"/>
                  </a:lnTo>
                  <a:lnTo>
                    <a:pt x="20701" y="25564"/>
                  </a:lnTo>
                  <a:lnTo>
                    <a:pt x="18061" y="25564"/>
                  </a:lnTo>
                  <a:lnTo>
                    <a:pt x="18061" y="23063"/>
                  </a:lnTo>
                  <a:lnTo>
                    <a:pt x="12921" y="17922"/>
                  </a:lnTo>
                  <a:lnTo>
                    <a:pt x="7780" y="17922"/>
                  </a:lnTo>
                  <a:lnTo>
                    <a:pt x="5141" y="20562"/>
                  </a:lnTo>
                  <a:lnTo>
                    <a:pt x="5141" y="23063"/>
                  </a:lnTo>
                  <a:lnTo>
                    <a:pt x="0" y="2306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D1690DC-9BE4-4D5A-9684-5FC87C004EE7}"/>
                </a:ext>
              </a:extLst>
            </p:cNvPr>
            <p:cNvSpPr/>
            <p:nvPr/>
          </p:nvSpPr>
          <p:spPr>
            <a:xfrm>
              <a:off x="6662208" y="4537844"/>
              <a:ext cx="222293" cy="55573"/>
            </a:xfrm>
            <a:custGeom>
              <a:avLst/>
              <a:gdLst>
                <a:gd name="connsiteX0" fmla="*/ 0 w 222292"/>
                <a:gd name="connsiteY0" fmla="*/ 40985 h 55573"/>
                <a:gd name="connsiteX1" fmla="*/ 5141 w 222292"/>
                <a:gd name="connsiteY1" fmla="*/ 40985 h 55573"/>
                <a:gd name="connsiteX2" fmla="*/ 5141 w 222292"/>
                <a:gd name="connsiteY2" fmla="*/ 43625 h 55573"/>
                <a:gd name="connsiteX3" fmla="*/ 7780 w 222292"/>
                <a:gd name="connsiteY3" fmla="*/ 43625 h 55573"/>
                <a:gd name="connsiteX4" fmla="*/ 7780 w 222292"/>
                <a:gd name="connsiteY4" fmla="*/ 40985 h 55573"/>
                <a:gd name="connsiteX5" fmla="*/ 12921 w 222292"/>
                <a:gd name="connsiteY5" fmla="*/ 43625 h 55573"/>
                <a:gd name="connsiteX6" fmla="*/ 12921 w 222292"/>
                <a:gd name="connsiteY6" fmla="*/ 46126 h 55573"/>
                <a:gd name="connsiteX7" fmla="*/ 18061 w 222292"/>
                <a:gd name="connsiteY7" fmla="*/ 40985 h 55573"/>
                <a:gd name="connsiteX8" fmla="*/ 20701 w 222292"/>
                <a:gd name="connsiteY8" fmla="*/ 43625 h 55573"/>
                <a:gd name="connsiteX9" fmla="*/ 23202 w 222292"/>
                <a:gd name="connsiteY9" fmla="*/ 43625 h 55573"/>
                <a:gd name="connsiteX10" fmla="*/ 23202 w 222292"/>
                <a:gd name="connsiteY10" fmla="*/ 46126 h 55573"/>
                <a:gd name="connsiteX11" fmla="*/ 25842 w 222292"/>
                <a:gd name="connsiteY11" fmla="*/ 46126 h 55573"/>
                <a:gd name="connsiteX12" fmla="*/ 25842 w 222292"/>
                <a:gd name="connsiteY12" fmla="*/ 48765 h 55573"/>
                <a:gd name="connsiteX13" fmla="*/ 31121 w 222292"/>
                <a:gd name="connsiteY13" fmla="*/ 46126 h 55573"/>
                <a:gd name="connsiteX14" fmla="*/ 33622 w 222292"/>
                <a:gd name="connsiteY14" fmla="*/ 46126 h 55573"/>
                <a:gd name="connsiteX15" fmla="*/ 38762 w 222292"/>
                <a:gd name="connsiteY15" fmla="*/ 51266 h 55573"/>
                <a:gd name="connsiteX16" fmla="*/ 41402 w 222292"/>
                <a:gd name="connsiteY16" fmla="*/ 53906 h 55573"/>
                <a:gd name="connsiteX17" fmla="*/ 44042 w 222292"/>
                <a:gd name="connsiteY17" fmla="*/ 53906 h 55573"/>
                <a:gd name="connsiteX18" fmla="*/ 44042 w 222292"/>
                <a:gd name="connsiteY18" fmla="*/ 51266 h 55573"/>
                <a:gd name="connsiteX19" fmla="*/ 49182 w 222292"/>
                <a:gd name="connsiteY19" fmla="*/ 51266 h 55573"/>
                <a:gd name="connsiteX20" fmla="*/ 49182 w 222292"/>
                <a:gd name="connsiteY20" fmla="*/ 56407 h 55573"/>
                <a:gd name="connsiteX21" fmla="*/ 51683 w 222292"/>
                <a:gd name="connsiteY21" fmla="*/ 56407 h 55573"/>
                <a:gd name="connsiteX22" fmla="*/ 51683 w 222292"/>
                <a:gd name="connsiteY22" fmla="*/ 53906 h 55573"/>
                <a:gd name="connsiteX23" fmla="*/ 51683 w 222292"/>
                <a:gd name="connsiteY23" fmla="*/ 56407 h 55573"/>
                <a:gd name="connsiteX24" fmla="*/ 54323 w 222292"/>
                <a:gd name="connsiteY24" fmla="*/ 53906 h 55573"/>
                <a:gd name="connsiteX25" fmla="*/ 59463 w 222292"/>
                <a:gd name="connsiteY25" fmla="*/ 48765 h 55573"/>
                <a:gd name="connsiteX26" fmla="*/ 64604 w 222292"/>
                <a:gd name="connsiteY26" fmla="*/ 51266 h 55573"/>
                <a:gd name="connsiteX27" fmla="*/ 67244 w 222292"/>
                <a:gd name="connsiteY27" fmla="*/ 51266 h 55573"/>
                <a:gd name="connsiteX28" fmla="*/ 67244 w 222292"/>
                <a:gd name="connsiteY28" fmla="*/ 48765 h 55573"/>
                <a:gd name="connsiteX29" fmla="*/ 67244 w 222292"/>
                <a:gd name="connsiteY29" fmla="*/ 51266 h 55573"/>
                <a:gd name="connsiteX30" fmla="*/ 69744 w 222292"/>
                <a:gd name="connsiteY30" fmla="*/ 51266 h 55573"/>
                <a:gd name="connsiteX31" fmla="*/ 72384 w 222292"/>
                <a:gd name="connsiteY31" fmla="*/ 56407 h 55573"/>
                <a:gd name="connsiteX32" fmla="*/ 72384 w 222292"/>
                <a:gd name="connsiteY32" fmla="*/ 59047 h 55573"/>
                <a:gd name="connsiteX33" fmla="*/ 74885 w 222292"/>
                <a:gd name="connsiteY33" fmla="*/ 61547 h 55573"/>
                <a:gd name="connsiteX34" fmla="*/ 80164 w 222292"/>
                <a:gd name="connsiteY34" fmla="*/ 61547 h 55573"/>
                <a:gd name="connsiteX35" fmla="*/ 85305 w 222292"/>
                <a:gd name="connsiteY35" fmla="*/ 61547 h 55573"/>
                <a:gd name="connsiteX36" fmla="*/ 85305 w 222292"/>
                <a:gd name="connsiteY36" fmla="*/ 59047 h 55573"/>
                <a:gd name="connsiteX37" fmla="*/ 82665 w 222292"/>
                <a:gd name="connsiteY37" fmla="*/ 56407 h 55573"/>
                <a:gd name="connsiteX38" fmla="*/ 87806 w 222292"/>
                <a:gd name="connsiteY38" fmla="*/ 56407 h 55573"/>
                <a:gd name="connsiteX39" fmla="*/ 87806 w 222292"/>
                <a:gd name="connsiteY39" fmla="*/ 51266 h 55573"/>
                <a:gd name="connsiteX40" fmla="*/ 90445 w 222292"/>
                <a:gd name="connsiteY40" fmla="*/ 51266 h 55573"/>
                <a:gd name="connsiteX41" fmla="*/ 92946 w 222292"/>
                <a:gd name="connsiteY41" fmla="*/ 48765 h 55573"/>
                <a:gd name="connsiteX42" fmla="*/ 95586 w 222292"/>
                <a:gd name="connsiteY42" fmla="*/ 48765 h 55573"/>
                <a:gd name="connsiteX43" fmla="*/ 95586 w 222292"/>
                <a:gd name="connsiteY43" fmla="*/ 51266 h 55573"/>
                <a:gd name="connsiteX44" fmla="*/ 98087 w 222292"/>
                <a:gd name="connsiteY44" fmla="*/ 51266 h 55573"/>
                <a:gd name="connsiteX45" fmla="*/ 100727 w 222292"/>
                <a:gd name="connsiteY45" fmla="*/ 48765 h 55573"/>
                <a:gd name="connsiteX46" fmla="*/ 100727 w 222292"/>
                <a:gd name="connsiteY46" fmla="*/ 43625 h 55573"/>
                <a:gd name="connsiteX47" fmla="*/ 103366 w 222292"/>
                <a:gd name="connsiteY47" fmla="*/ 48765 h 55573"/>
                <a:gd name="connsiteX48" fmla="*/ 105867 w 222292"/>
                <a:gd name="connsiteY48" fmla="*/ 48765 h 55573"/>
                <a:gd name="connsiteX49" fmla="*/ 111008 w 222292"/>
                <a:gd name="connsiteY49" fmla="*/ 46126 h 55573"/>
                <a:gd name="connsiteX50" fmla="*/ 113647 w 222292"/>
                <a:gd name="connsiteY50" fmla="*/ 48765 h 55573"/>
                <a:gd name="connsiteX51" fmla="*/ 113647 w 222292"/>
                <a:gd name="connsiteY51" fmla="*/ 53906 h 55573"/>
                <a:gd name="connsiteX52" fmla="*/ 118788 w 222292"/>
                <a:gd name="connsiteY52" fmla="*/ 48765 h 55573"/>
                <a:gd name="connsiteX53" fmla="*/ 118788 w 222292"/>
                <a:gd name="connsiteY53" fmla="*/ 46126 h 55573"/>
                <a:gd name="connsiteX54" fmla="*/ 123928 w 222292"/>
                <a:gd name="connsiteY54" fmla="*/ 40985 h 55573"/>
                <a:gd name="connsiteX55" fmla="*/ 129069 w 222292"/>
                <a:gd name="connsiteY55" fmla="*/ 40985 h 55573"/>
                <a:gd name="connsiteX56" fmla="*/ 131709 w 222292"/>
                <a:gd name="connsiteY56" fmla="*/ 38484 h 55573"/>
                <a:gd name="connsiteX57" fmla="*/ 131709 w 222292"/>
                <a:gd name="connsiteY57" fmla="*/ 40985 h 55573"/>
                <a:gd name="connsiteX58" fmla="*/ 136849 w 222292"/>
                <a:gd name="connsiteY58" fmla="*/ 40985 h 55573"/>
                <a:gd name="connsiteX59" fmla="*/ 141990 w 222292"/>
                <a:gd name="connsiteY59" fmla="*/ 35984 h 55573"/>
                <a:gd name="connsiteX60" fmla="*/ 144629 w 222292"/>
                <a:gd name="connsiteY60" fmla="*/ 35984 h 55573"/>
                <a:gd name="connsiteX61" fmla="*/ 149770 w 222292"/>
                <a:gd name="connsiteY61" fmla="*/ 30843 h 55573"/>
                <a:gd name="connsiteX62" fmla="*/ 154910 w 222292"/>
                <a:gd name="connsiteY62" fmla="*/ 25702 h 55573"/>
                <a:gd name="connsiteX63" fmla="*/ 160051 w 222292"/>
                <a:gd name="connsiteY63" fmla="*/ 23063 h 55573"/>
                <a:gd name="connsiteX64" fmla="*/ 162691 w 222292"/>
                <a:gd name="connsiteY64" fmla="*/ 25702 h 55573"/>
                <a:gd name="connsiteX65" fmla="*/ 165192 w 222292"/>
                <a:gd name="connsiteY65" fmla="*/ 25702 h 55573"/>
                <a:gd name="connsiteX66" fmla="*/ 167831 w 222292"/>
                <a:gd name="connsiteY66" fmla="*/ 28203 h 55573"/>
                <a:gd name="connsiteX67" fmla="*/ 170332 w 222292"/>
                <a:gd name="connsiteY67" fmla="*/ 25702 h 55573"/>
                <a:gd name="connsiteX68" fmla="*/ 170332 w 222292"/>
                <a:gd name="connsiteY68" fmla="*/ 23063 h 55573"/>
                <a:gd name="connsiteX69" fmla="*/ 172972 w 222292"/>
                <a:gd name="connsiteY69" fmla="*/ 23063 h 55573"/>
                <a:gd name="connsiteX70" fmla="*/ 172972 w 222292"/>
                <a:gd name="connsiteY70" fmla="*/ 20562 h 55573"/>
                <a:gd name="connsiteX71" fmla="*/ 178112 w 222292"/>
                <a:gd name="connsiteY71" fmla="*/ 15422 h 55573"/>
                <a:gd name="connsiteX72" fmla="*/ 180752 w 222292"/>
                <a:gd name="connsiteY72" fmla="*/ 12782 h 55573"/>
                <a:gd name="connsiteX73" fmla="*/ 183392 w 222292"/>
                <a:gd name="connsiteY73" fmla="*/ 12782 h 55573"/>
                <a:gd name="connsiteX74" fmla="*/ 183392 w 222292"/>
                <a:gd name="connsiteY74" fmla="*/ 17922 h 55573"/>
                <a:gd name="connsiteX75" fmla="*/ 186031 w 222292"/>
                <a:gd name="connsiteY75" fmla="*/ 15422 h 55573"/>
                <a:gd name="connsiteX76" fmla="*/ 186031 w 222292"/>
                <a:gd name="connsiteY76" fmla="*/ 12782 h 55573"/>
                <a:gd name="connsiteX77" fmla="*/ 188532 w 222292"/>
                <a:gd name="connsiteY77" fmla="*/ 15422 h 55573"/>
                <a:gd name="connsiteX78" fmla="*/ 188532 w 222292"/>
                <a:gd name="connsiteY78" fmla="*/ 10281 h 55573"/>
                <a:gd name="connsiteX79" fmla="*/ 193673 w 222292"/>
                <a:gd name="connsiteY79" fmla="*/ 10281 h 55573"/>
                <a:gd name="connsiteX80" fmla="*/ 196313 w 222292"/>
                <a:gd name="connsiteY80" fmla="*/ 10281 h 55573"/>
                <a:gd name="connsiteX81" fmla="*/ 201453 w 222292"/>
                <a:gd name="connsiteY81" fmla="*/ 10281 h 55573"/>
                <a:gd name="connsiteX82" fmla="*/ 204093 w 222292"/>
                <a:gd name="connsiteY82" fmla="*/ 12782 h 55573"/>
                <a:gd name="connsiteX83" fmla="*/ 204093 w 222292"/>
                <a:gd name="connsiteY83" fmla="*/ 7641 h 55573"/>
                <a:gd name="connsiteX84" fmla="*/ 206594 w 222292"/>
                <a:gd name="connsiteY84" fmla="*/ 10281 h 55573"/>
                <a:gd name="connsiteX85" fmla="*/ 206594 w 222292"/>
                <a:gd name="connsiteY85" fmla="*/ 5140 h 55573"/>
                <a:gd name="connsiteX86" fmla="*/ 206594 w 222292"/>
                <a:gd name="connsiteY86" fmla="*/ 0 h 55573"/>
                <a:gd name="connsiteX87" fmla="*/ 211734 w 222292"/>
                <a:gd name="connsiteY87" fmla="*/ 0 h 55573"/>
                <a:gd name="connsiteX88" fmla="*/ 211734 w 222292"/>
                <a:gd name="connsiteY88" fmla="*/ 5140 h 55573"/>
                <a:gd name="connsiteX89" fmla="*/ 214374 w 222292"/>
                <a:gd name="connsiteY89" fmla="*/ 5140 h 55573"/>
                <a:gd name="connsiteX90" fmla="*/ 214374 w 222292"/>
                <a:gd name="connsiteY90" fmla="*/ 2501 h 55573"/>
                <a:gd name="connsiteX91" fmla="*/ 217014 w 222292"/>
                <a:gd name="connsiteY91" fmla="*/ 2501 h 55573"/>
                <a:gd name="connsiteX92" fmla="*/ 222154 w 222292"/>
                <a:gd name="connsiteY92" fmla="*/ 0 h 55573"/>
                <a:gd name="connsiteX93" fmla="*/ 227295 w 222292"/>
                <a:gd name="connsiteY93" fmla="*/ 0 h 55573"/>
                <a:gd name="connsiteX94" fmla="*/ 224655 w 222292"/>
                <a:gd name="connsiteY94" fmla="*/ 2501 h 55573"/>
                <a:gd name="connsiteX95" fmla="*/ 227295 w 222292"/>
                <a:gd name="connsiteY95" fmla="*/ 5140 h 55573"/>
                <a:gd name="connsiteX96" fmla="*/ 224655 w 222292"/>
                <a:gd name="connsiteY96" fmla="*/ 5140 h 55573"/>
                <a:gd name="connsiteX97" fmla="*/ 224655 w 222292"/>
                <a:gd name="connsiteY97" fmla="*/ 7641 h 55573"/>
                <a:gd name="connsiteX98" fmla="*/ 229795 w 222292"/>
                <a:gd name="connsiteY98" fmla="*/ 2501 h 55573"/>
                <a:gd name="connsiteX99" fmla="*/ 235075 w 222292"/>
                <a:gd name="connsiteY99" fmla="*/ 2501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22292" h="55573">
                  <a:moveTo>
                    <a:pt x="0" y="40985"/>
                  </a:moveTo>
                  <a:lnTo>
                    <a:pt x="5141" y="40985"/>
                  </a:lnTo>
                  <a:lnTo>
                    <a:pt x="5141" y="43625"/>
                  </a:lnTo>
                  <a:lnTo>
                    <a:pt x="7780" y="43625"/>
                  </a:lnTo>
                  <a:lnTo>
                    <a:pt x="7780" y="40985"/>
                  </a:lnTo>
                  <a:lnTo>
                    <a:pt x="12921" y="43625"/>
                  </a:lnTo>
                  <a:lnTo>
                    <a:pt x="12921" y="46126"/>
                  </a:lnTo>
                  <a:lnTo>
                    <a:pt x="18061" y="40985"/>
                  </a:lnTo>
                  <a:lnTo>
                    <a:pt x="20701" y="43625"/>
                  </a:lnTo>
                  <a:lnTo>
                    <a:pt x="23202" y="43625"/>
                  </a:lnTo>
                  <a:lnTo>
                    <a:pt x="23202" y="46126"/>
                  </a:lnTo>
                  <a:lnTo>
                    <a:pt x="25842" y="46126"/>
                  </a:lnTo>
                  <a:lnTo>
                    <a:pt x="25842" y="48765"/>
                  </a:lnTo>
                  <a:lnTo>
                    <a:pt x="31121" y="46126"/>
                  </a:lnTo>
                  <a:lnTo>
                    <a:pt x="33622" y="46126"/>
                  </a:lnTo>
                  <a:lnTo>
                    <a:pt x="38762" y="51266"/>
                  </a:lnTo>
                  <a:lnTo>
                    <a:pt x="41402" y="53906"/>
                  </a:lnTo>
                  <a:lnTo>
                    <a:pt x="44042" y="53906"/>
                  </a:lnTo>
                  <a:lnTo>
                    <a:pt x="44042" y="51266"/>
                  </a:lnTo>
                  <a:lnTo>
                    <a:pt x="49182" y="51266"/>
                  </a:lnTo>
                  <a:lnTo>
                    <a:pt x="49182" y="56407"/>
                  </a:lnTo>
                  <a:lnTo>
                    <a:pt x="51683" y="56407"/>
                  </a:lnTo>
                  <a:lnTo>
                    <a:pt x="51683" y="53906"/>
                  </a:lnTo>
                  <a:lnTo>
                    <a:pt x="51683" y="56407"/>
                  </a:lnTo>
                  <a:lnTo>
                    <a:pt x="54323" y="53906"/>
                  </a:lnTo>
                  <a:lnTo>
                    <a:pt x="59463" y="48765"/>
                  </a:lnTo>
                  <a:lnTo>
                    <a:pt x="64604" y="51266"/>
                  </a:lnTo>
                  <a:lnTo>
                    <a:pt x="67244" y="51266"/>
                  </a:lnTo>
                  <a:lnTo>
                    <a:pt x="67244" y="48765"/>
                  </a:lnTo>
                  <a:lnTo>
                    <a:pt x="67244" y="51266"/>
                  </a:lnTo>
                  <a:lnTo>
                    <a:pt x="69744" y="51266"/>
                  </a:lnTo>
                  <a:lnTo>
                    <a:pt x="72384" y="56407"/>
                  </a:lnTo>
                  <a:lnTo>
                    <a:pt x="72384" y="59047"/>
                  </a:lnTo>
                  <a:lnTo>
                    <a:pt x="74885" y="61547"/>
                  </a:lnTo>
                  <a:lnTo>
                    <a:pt x="80164" y="61547"/>
                  </a:lnTo>
                  <a:lnTo>
                    <a:pt x="85305" y="61547"/>
                  </a:lnTo>
                  <a:lnTo>
                    <a:pt x="85305" y="59047"/>
                  </a:lnTo>
                  <a:lnTo>
                    <a:pt x="82665" y="56407"/>
                  </a:lnTo>
                  <a:lnTo>
                    <a:pt x="87806" y="56407"/>
                  </a:lnTo>
                  <a:lnTo>
                    <a:pt x="87806" y="51266"/>
                  </a:lnTo>
                  <a:lnTo>
                    <a:pt x="90445" y="51266"/>
                  </a:lnTo>
                  <a:lnTo>
                    <a:pt x="92946" y="48765"/>
                  </a:lnTo>
                  <a:lnTo>
                    <a:pt x="95586" y="48765"/>
                  </a:lnTo>
                  <a:lnTo>
                    <a:pt x="95586" y="51266"/>
                  </a:lnTo>
                  <a:lnTo>
                    <a:pt x="98087" y="51266"/>
                  </a:lnTo>
                  <a:lnTo>
                    <a:pt x="100727" y="48765"/>
                  </a:lnTo>
                  <a:lnTo>
                    <a:pt x="100727" y="43625"/>
                  </a:lnTo>
                  <a:lnTo>
                    <a:pt x="103366" y="48765"/>
                  </a:lnTo>
                  <a:lnTo>
                    <a:pt x="105867" y="48765"/>
                  </a:lnTo>
                  <a:lnTo>
                    <a:pt x="111008" y="46126"/>
                  </a:lnTo>
                  <a:lnTo>
                    <a:pt x="113647" y="48765"/>
                  </a:lnTo>
                  <a:lnTo>
                    <a:pt x="113647" y="53906"/>
                  </a:lnTo>
                  <a:lnTo>
                    <a:pt x="118788" y="48765"/>
                  </a:lnTo>
                  <a:lnTo>
                    <a:pt x="118788" y="46126"/>
                  </a:lnTo>
                  <a:lnTo>
                    <a:pt x="123928" y="40985"/>
                  </a:lnTo>
                  <a:lnTo>
                    <a:pt x="129069" y="40985"/>
                  </a:lnTo>
                  <a:lnTo>
                    <a:pt x="131709" y="38484"/>
                  </a:lnTo>
                  <a:lnTo>
                    <a:pt x="131709" y="40985"/>
                  </a:lnTo>
                  <a:lnTo>
                    <a:pt x="136849" y="40985"/>
                  </a:lnTo>
                  <a:lnTo>
                    <a:pt x="141990" y="35984"/>
                  </a:lnTo>
                  <a:lnTo>
                    <a:pt x="144629" y="35984"/>
                  </a:lnTo>
                  <a:lnTo>
                    <a:pt x="149770" y="30843"/>
                  </a:lnTo>
                  <a:lnTo>
                    <a:pt x="154910" y="25702"/>
                  </a:lnTo>
                  <a:lnTo>
                    <a:pt x="160051" y="23063"/>
                  </a:lnTo>
                  <a:lnTo>
                    <a:pt x="162691" y="25702"/>
                  </a:lnTo>
                  <a:lnTo>
                    <a:pt x="165192" y="25702"/>
                  </a:lnTo>
                  <a:lnTo>
                    <a:pt x="167831" y="28203"/>
                  </a:lnTo>
                  <a:lnTo>
                    <a:pt x="170332" y="25702"/>
                  </a:lnTo>
                  <a:lnTo>
                    <a:pt x="170332" y="23063"/>
                  </a:lnTo>
                  <a:lnTo>
                    <a:pt x="172972" y="23063"/>
                  </a:lnTo>
                  <a:lnTo>
                    <a:pt x="172972" y="20562"/>
                  </a:lnTo>
                  <a:lnTo>
                    <a:pt x="178112" y="15422"/>
                  </a:lnTo>
                  <a:lnTo>
                    <a:pt x="180752" y="12782"/>
                  </a:lnTo>
                  <a:lnTo>
                    <a:pt x="183392" y="12782"/>
                  </a:lnTo>
                  <a:lnTo>
                    <a:pt x="183392" y="17922"/>
                  </a:lnTo>
                  <a:lnTo>
                    <a:pt x="186031" y="15422"/>
                  </a:lnTo>
                  <a:lnTo>
                    <a:pt x="186031" y="12782"/>
                  </a:lnTo>
                  <a:lnTo>
                    <a:pt x="188532" y="15422"/>
                  </a:lnTo>
                  <a:lnTo>
                    <a:pt x="188532" y="10281"/>
                  </a:lnTo>
                  <a:lnTo>
                    <a:pt x="193673" y="10281"/>
                  </a:lnTo>
                  <a:lnTo>
                    <a:pt x="196313" y="10281"/>
                  </a:lnTo>
                  <a:lnTo>
                    <a:pt x="201453" y="10281"/>
                  </a:lnTo>
                  <a:lnTo>
                    <a:pt x="204093" y="12782"/>
                  </a:lnTo>
                  <a:lnTo>
                    <a:pt x="204093" y="7641"/>
                  </a:lnTo>
                  <a:lnTo>
                    <a:pt x="206594" y="10281"/>
                  </a:lnTo>
                  <a:lnTo>
                    <a:pt x="206594" y="5140"/>
                  </a:lnTo>
                  <a:lnTo>
                    <a:pt x="206594" y="0"/>
                  </a:lnTo>
                  <a:lnTo>
                    <a:pt x="211734" y="0"/>
                  </a:lnTo>
                  <a:lnTo>
                    <a:pt x="211734" y="5140"/>
                  </a:lnTo>
                  <a:lnTo>
                    <a:pt x="214374" y="5140"/>
                  </a:lnTo>
                  <a:lnTo>
                    <a:pt x="214374" y="2501"/>
                  </a:lnTo>
                  <a:lnTo>
                    <a:pt x="217014" y="2501"/>
                  </a:lnTo>
                  <a:lnTo>
                    <a:pt x="222154" y="0"/>
                  </a:lnTo>
                  <a:lnTo>
                    <a:pt x="227295" y="0"/>
                  </a:lnTo>
                  <a:lnTo>
                    <a:pt x="224655" y="2501"/>
                  </a:lnTo>
                  <a:lnTo>
                    <a:pt x="227295" y="5140"/>
                  </a:lnTo>
                  <a:lnTo>
                    <a:pt x="224655" y="5140"/>
                  </a:lnTo>
                  <a:lnTo>
                    <a:pt x="224655" y="7641"/>
                  </a:lnTo>
                  <a:lnTo>
                    <a:pt x="229795" y="2501"/>
                  </a:lnTo>
                  <a:lnTo>
                    <a:pt x="235075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B44AE1A2-A0BB-4E8D-A8FA-39B2A0EB59B6}"/>
                </a:ext>
              </a:extLst>
            </p:cNvPr>
            <p:cNvSpPr/>
            <p:nvPr/>
          </p:nvSpPr>
          <p:spPr>
            <a:xfrm>
              <a:off x="6897283" y="4535204"/>
              <a:ext cx="97253" cy="138933"/>
            </a:xfrm>
            <a:custGeom>
              <a:avLst/>
              <a:gdLst>
                <a:gd name="connsiteX0" fmla="*/ 0 w 97253"/>
                <a:gd name="connsiteY0" fmla="*/ 5140 h 138933"/>
                <a:gd name="connsiteX1" fmla="*/ 5141 w 97253"/>
                <a:gd name="connsiteY1" fmla="*/ 0 h 138933"/>
                <a:gd name="connsiteX2" fmla="*/ 17922 w 97253"/>
                <a:gd name="connsiteY2" fmla="*/ 5140 h 138933"/>
                <a:gd name="connsiteX3" fmla="*/ 25703 w 97253"/>
                <a:gd name="connsiteY3" fmla="*/ 15422 h 138933"/>
                <a:gd name="connsiteX4" fmla="*/ 25703 w 97253"/>
                <a:gd name="connsiteY4" fmla="*/ 20562 h 138933"/>
                <a:gd name="connsiteX5" fmla="*/ 28342 w 97253"/>
                <a:gd name="connsiteY5" fmla="*/ 23202 h 138933"/>
                <a:gd name="connsiteX6" fmla="*/ 25703 w 97253"/>
                <a:gd name="connsiteY6" fmla="*/ 23202 h 138933"/>
                <a:gd name="connsiteX7" fmla="*/ 28342 w 97253"/>
                <a:gd name="connsiteY7" fmla="*/ 23202 h 138933"/>
                <a:gd name="connsiteX8" fmla="*/ 28342 w 97253"/>
                <a:gd name="connsiteY8" fmla="*/ 20562 h 138933"/>
                <a:gd name="connsiteX9" fmla="*/ 33483 w 97253"/>
                <a:gd name="connsiteY9" fmla="*/ 23202 h 138933"/>
                <a:gd name="connsiteX10" fmla="*/ 30843 w 97253"/>
                <a:gd name="connsiteY10" fmla="*/ 20562 h 138933"/>
                <a:gd name="connsiteX11" fmla="*/ 33483 w 97253"/>
                <a:gd name="connsiteY11" fmla="*/ 20562 h 138933"/>
                <a:gd name="connsiteX12" fmla="*/ 33483 w 97253"/>
                <a:gd name="connsiteY12" fmla="*/ 23202 h 138933"/>
                <a:gd name="connsiteX13" fmla="*/ 35984 w 97253"/>
                <a:gd name="connsiteY13" fmla="*/ 23202 h 138933"/>
                <a:gd name="connsiteX14" fmla="*/ 35984 w 97253"/>
                <a:gd name="connsiteY14" fmla="*/ 25702 h 138933"/>
                <a:gd name="connsiteX15" fmla="*/ 41263 w 97253"/>
                <a:gd name="connsiteY15" fmla="*/ 25702 h 138933"/>
                <a:gd name="connsiteX16" fmla="*/ 46404 w 97253"/>
                <a:gd name="connsiteY16" fmla="*/ 25702 h 138933"/>
                <a:gd name="connsiteX17" fmla="*/ 51544 w 97253"/>
                <a:gd name="connsiteY17" fmla="*/ 20562 h 138933"/>
                <a:gd name="connsiteX18" fmla="*/ 51544 w 97253"/>
                <a:gd name="connsiteY18" fmla="*/ 23202 h 138933"/>
                <a:gd name="connsiteX19" fmla="*/ 56685 w 97253"/>
                <a:gd name="connsiteY19" fmla="*/ 23202 h 138933"/>
                <a:gd name="connsiteX20" fmla="*/ 59324 w 97253"/>
                <a:gd name="connsiteY20" fmla="*/ 23202 h 138933"/>
                <a:gd name="connsiteX21" fmla="*/ 59324 w 97253"/>
                <a:gd name="connsiteY21" fmla="*/ 28342 h 138933"/>
                <a:gd name="connsiteX22" fmla="*/ 59324 w 97253"/>
                <a:gd name="connsiteY22" fmla="*/ 33483 h 138933"/>
                <a:gd name="connsiteX23" fmla="*/ 61825 w 97253"/>
                <a:gd name="connsiteY23" fmla="*/ 33483 h 138933"/>
                <a:gd name="connsiteX24" fmla="*/ 64465 w 97253"/>
                <a:gd name="connsiteY24" fmla="*/ 35984 h 138933"/>
                <a:gd name="connsiteX25" fmla="*/ 64465 w 97253"/>
                <a:gd name="connsiteY25" fmla="*/ 38623 h 138933"/>
                <a:gd name="connsiteX26" fmla="*/ 64465 w 97253"/>
                <a:gd name="connsiteY26" fmla="*/ 35984 h 138933"/>
                <a:gd name="connsiteX27" fmla="*/ 64465 w 97253"/>
                <a:gd name="connsiteY27" fmla="*/ 38623 h 138933"/>
                <a:gd name="connsiteX28" fmla="*/ 66966 w 97253"/>
                <a:gd name="connsiteY28" fmla="*/ 38623 h 138933"/>
                <a:gd name="connsiteX29" fmla="*/ 66966 w 97253"/>
                <a:gd name="connsiteY29" fmla="*/ 35984 h 138933"/>
                <a:gd name="connsiteX30" fmla="*/ 69606 w 97253"/>
                <a:gd name="connsiteY30" fmla="*/ 38623 h 138933"/>
                <a:gd name="connsiteX31" fmla="*/ 69606 w 97253"/>
                <a:gd name="connsiteY31" fmla="*/ 35984 h 138933"/>
                <a:gd name="connsiteX32" fmla="*/ 72106 w 97253"/>
                <a:gd name="connsiteY32" fmla="*/ 38623 h 138933"/>
                <a:gd name="connsiteX33" fmla="*/ 72106 w 97253"/>
                <a:gd name="connsiteY33" fmla="*/ 43625 h 138933"/>
                <a:gd name="connsiteX34" fmla="*/ 77386 w 97253"/>
                <a:gd name="connsiteY34" fmla="*/ 43625 h 138933"/>
                <a:gd name="connsiteX35" fmla="*/ 82526 w 97253"/>
                <a:gd name="connsiteY35" fmla="*/ 43625 h 138933"/>
                <a:gd name="connsiteX36" fmla="*/ 82526 w 97253"/>
                <a:gd name="connsiteY36" fmla="*/ 41124 h 138933"/>
                <a:gd name="connsiteX37" fmla="*/ 85027 w 97253"/>
                <a:gd name="connsiteY37" fmla="*/ 38623 h 138933"/>
                <a:gd name="connsiteX38" fmla="*/ 90168 w 97253"/>
                <a:gd name="connsiteY38" fmla="*/ 38623 h 138933"/>
                <a:gd name="connsiteX39" fmla="*/ 90168 w 97253"/>
                <a:gd name="connsiteY39" fmla="*/ 33483 h 138933"/>
                <a:gd name="connsiteX40" fmla="*/ 92807 w 97253"/>
                <a:gd name="connsiteY40" fmla="*/ 33483 h 138933"/>
                <a:gd name="connsiteX41" fmla="*/ 92807 w 97253"/>
                <a:gd name="connsiteY41" fmla="*/ 35984 h 138933"/>
                <a:gd name="connsiteX42" fmla="*/ 90168 w 97253"/>
                <a:gd name="connsiteY42" fmla="*/ 38623 h 138933"/>
                <a:gd name="connsiteX43" fmla="*/ 92807 w 97253"/>
                <a:gd name="connsiteY43" fmla="*/ 41124 h 138933"/>
                <a:gd name="connsiteX44" fmla="*/ 92807 w 97253"/>
                <a:gd name="connsiteY44" fmla="*/ 46265 h 138933"/>
                <a:gd name="connsiteX45" fmla="*/ 95308 w 97253"/>
                <a:gd name="connsiteY45" fmla="*/ 46265 h 138933"/>
                <a:gd name="connsiteX46" fmla="*/ 95308 w 97253"/>
                <a:gd name="connsiteY46" fmla="*/ 51405 h 138933"/>
                <a:gd name="connsiteX47" fmla="*/ 95308 w 97253"/>
                <a:gd name="connsiteY47" fmla="*/ 53906 h 138933"/>
                <a:gd name="connsiteX48" fmla="*/ 95308 w 97253"/>
                <a:gd name="connsiteY48" fmla="*/ 59047 h 138933"/>
                <a:gd name="connsiteX49" fmla="*/ 95308 w 97253"/>
                <a:gd name="connsiteY49" fmla="*/ 61686 h 138933"/>
                <a:gd name="connsiteX50" fmla="*/ 100588 w 97253"/>
                <a:gd name="connsiteY50" fmla="*/ 61686 h 138933"/>
                <a:gd name="connsiteX51" fmla="*/ 105867 w 97253"/>
                <a:gd name="connsiteY51" fmla="*/ 61686 h 138933"/>
                <a:gd name="connsiteX52" fmla="*/ 105867 w 97253"/>
                <a:gd name="connsiteY52" fmla="*/ 66827 h 138933"/>
                <a:gd name="connsiteX53" fmla="*/ 108368 w 97253"/>
                <a:gd name="connsiteY53" fmla="*/ 66827 h 138933"/>
                <a:gd name="connsiteX54" fmla="*/ 108368 w 97253"/>
                <a:gd name="connsiteY54" fmla="*/ 71967 h 138933"/>
                <a:gd name="connsiteX55" fmla="*/ 103227 w 97253"/>
                <a:gd name="connsiteY55" fmla="*/ 71967 h 138933"/>
                <a:gd name="connsiteX56" fmla="*/ 105867 w 97253"/>
                <a:gd name="connsiteY56" fmla="*/ 69327 h 138933"/>
                <a:gd name="connsiteX57" fmla="*/ 103227 w 97253"/>
                <a:gd name="connsiteY57" fmla="*/ 69327 h 138933"/>
                <a:gd name="connsiteX58" fmla="*/ 103227 w 97253"/>
                <a:gd name="connsiteY58" fmla="*/ 71967 h 138933"/>
                <a:gd name="connsiteX59" fmla="*/ 100588 w 97253"/>
                <a:gd name="connsiteY59" fmla="*/ 71967 h 138933"/>
                <a:gd name="connsiteX60" fmla="*/ 100588 w 97253"/>
                <a:gd name="connsiteY60" fmla="*/ 74468 h 138933"/>
                <a:gd name="connsiteX61" fmla="*/ 97948 w 97253"/>
                <a:gd name="connsiteY61" fmla="*/ 77108 h 138933"/>
                <a:gd name="connsiteX62" fmla="*/ 97948 w 97253"/>
                <a:gd name="connsiteY62" fmla="*/ 82109 h 138933"/>
                <a:gd name="connsiteX63" fmla="*/ 100588 w 97253"/>
                <a:gd name="connsiteY63" fmla="*/ 82109 h 138933"/>
                <a:gd name="connsiteX64" fmla="*/ 97948 w 97253"/>
                <a:gd name="connsiteY64" fmla="*/ 82109 h 138933"/>
                <a:gd name="connsiteX65" fmla="*/ 97948 w 97253"/>
                <a:gd name="connsiteY65" fmla="*/ 87250 h 138933"/>
                <a:gd name="connsiteX66" fmla="*/ 97948 w 97253"/>
                <a:gd name="connsiteY66" fmla="*/ 89890 h 138933"/>
                <a:gd name="connsiteX67" fmla="*/ 95308 w 97253"/>
                <a:gd name="connsiteY67" fmla="*/ 89890 h 138933"/>
                <a:gd name="connsiteX68" fmla="*/ 97948 w 97253"/>
                <a:gd name="connsiteY68" fmla="*/ 89890 h 138933"/>
                <a:gd name="connsiteX69" fmla="*/ 97948 w 97253"/>
                <a:gd name="connsiteY69" fmla="*/ 92390 h 138933"/>
                <a:gd name="connsiteX70" fmla="*/ 103227 w 97253"/>
                <a:gd name="connsiteY70" fmla="*/ 92390 h 138933"/>
                <a:gd name="connsiteX71" fmla="*/ 105867 w 97253"/>
                <a:gd name="connsiteY71" fmla="*/ 95030 h 138933"/>
                <a:gd name="connsiteX72" fmla="*/ 105867 w 97253"/>
                <a:gd name="connsiteY72" fmla="*/ 100171 h 138933"/>
                <a:gd name="connsiteX73" fmla="*/ 103227 w 97253"/>
                <a:gd name="connsiteY73" fmla="*/ 100171 h 138933"/>
                <a:gd name="connsiteX74" fmla="*/ 103227 w 97253"/>
                <a:gd name="connsiteY74" fmla="*/ 102810 h 138933"/>
                <a:gd name="connsiteX75" fmla="*/ 100588 w 97253"/>
                <a:gd name="connsiteY75" fmla="*/ 102810 h 138933"/>
                <a:gd name="connsiteX76" fmla="*/ 97948 w 97253"/>
                <a:gd name="connsiteY76" fmla="*/ 105311 h 138933"/>
                <a:gd name="connsiteX77" fmla="*/ 97948 w 97253"/>
                <a:gd name="connsiteY77" fmla="*/ 107951 h 138933"/>
                <a:gd name="connsiteX78" fmla="*/ 92807 w 97253"/>
                <a:gd name="connsiteY78" fmla="*/ 107951 h 138933"/>
                <a:gd name="connsiteX79" fmla="*/ 90168 w 97253"/>
                <a:gd name="connsiteY79" fmla="*/ 107951 h 138933"/>
                <a:gd name="connsiteX80" fmla="*/ 90168 w 97253"/>
                <a:gd name="connsiteY80" fmla="*/ 110452 h 138933"/>
                <a:gd name="connsiteX81" fmla="*/ 85027 w 97253"/>
                <a:gd name="connsiteY81" fmla="*/ 110452 h 138933"/>
                <a:gd name="connsiteX82" fmla="*/ 85027 w 97253"/>
                <a:gd name="connsiteY82" fmla="*/ 115592 h 138933"/>
                <a:gd name="connsiteX83" fmla="*/ 87667 w 97253"/>
                <a:gd name="connsiteY83" fmla="*/ 115592 h 138933"/>
                <a:gd name="connsiteX84" fmla="*/ 85027 w 97253"/>
                <a:gd name="connsiteY84" fmla="*/ 118093 h 138933"/>
                <a:gd name="connsiteX85" fmla="*/ 87667 w 97253"/>
                <a:gd name="connsiteY85" fmla="*/ 118093 h 138933"/>
                <a:gd name="connsiteX86" fmla="*/ 85027 w 97253"/>
                <a:gd name="connsiteY86" fmla="*/ 118093 h 138933"/>
                <a:gd name="connsiteX87" fmla="*/ 85027 w 97253"/>
                <a:gd name="connsiteY87" fmla="*/ 120733 h 138933"/>
                <a:gd name="connsiteX88" fmla="*/ 87667 w 97253"/>
                <a:gd name="connsiteY88" fmla="*/ 120733 h 138933"/>
                <a:gd name="connsiteX89" fmla="*/ 87667 w 97253"/>
                <a:gd name="connsiteY89" fmla="*/ 123234 h 138933"/>
                <a:gd name="connsiteX90" fmla="*/ 90168 w 97253"/>
                <a:gd name="connsiteY90" fmla="*/ 125873 h 138933"/>
                <a:gd name="connsiteX91" fmla="*/ 95308 w 97253"/>
                <a:gd name="connsiteY91" fmla="*/ 125873 h 138933"/>
                <a:gd name="connsiteX92" fmla="*/ 95308 w 97253"/>
                <a:gd name="connsiteY92" fmla="*/ 128374 h 138933"/>
                <a:gd name="connsiteX93" fmla="*/ 97948 w 97253"/>
                <a:gd name="connsiteY93" fmla="*/ 128374 h 138933"/>
                <a:gd name="connsiteX94" fmla="*/ 100588 w 97253"/>
                <a:gd name="connsiteY94" fmla="*/ 131014 h 138933"/>
                <a:gd name="connsiteX95" fmla="*/ 100588 w 97253"/>
                <a:gd name="connsiteY95" fmla="*/ 133515 h 138933"/>
                <a:gd name="connsiteX96" fmla="*/ 103227 w 97253"/>
                <a:gd name="connsiteY96" fmla="*/ 136154 h 138933"/>
                <a:gd name="connsiteX97" fmla="*/ 100588 w 97253"/>
                <a:gd name="connsiteY97" fmla="*/ 138655 h 138933"/>
                <a:gd name="connsiteX98" fmla="*/ 103227 w 97253"/>
                <a:gd name="connsiteY98" fmla="*/ 138655 h 138933"/>
                <a:gd name="connsiteX99" fmla="*/ 100588 w 97253"/>
                <a:gd name="connsiteY99" fmla="*/ 143796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138933">
                  <a:moveTo>
                    <a:pt x="0" y="5140"/>
                  </a:moveTo>
                  <a:lnTo>
                    <a:pt x="5141" y="0"/>
                  </a:lnTo>
                  <a:lnTo>
                    <a:pt x="17922" y="5140"/>
                  </a:lnTo>
                  <a:lnTo>
                    <a:pt x="25703" y="15422"/>
                  </a:lnTo>
                  <a:lnTo>
                    <a:pt x="25703" y="20562"/>
                  </a:lnTo>
                  <a:lnTo>
                    <a:pt x="28342" y="23202"/>
                  </a:lnTo>
                  <a:lnTo>
                    <a:pt x="25703" y="23202"/>
                  </a:lnTo>
                  <a:lnTo>
                    <a:pt x="28342" y="23202"/>
                  </a:lnTo>
                  <a:lnTo>
                    <a:pt x="28342" y="20562"/>
                  </a:lnTo>
                  <a:lnTo>
                    <a:pt x="33483" y="23202"/>
                  </a:lnTo>
                  <a:lnTo>
                    <a:pt x="30843" y="20562"/>
                  </a:lnTo>
                  <a:lnTo>
                    <a:pt x="33483" y="20562"/>
                  </a:lnTo>
                  <a:lnTo>
                    <a:pt x="33483" y="23202"/>
                  </a:lnTo>
                  <a:lnTo>
                    <a:pt x="35984" y="23202"/>
                  </a:lnTo>
                  <a:lnTo>
                    <a:pt x="35984" y="25702"/>
                  </a:lnTo>
                  <a:lnTo>
                    <a:pt x="41263" y="25702"/>
                  </a:lnTo>
                  <a:lnTo>
                    <a:pt x="46404" y="25702"/>
                  </a:lnTo>
                  <a:lnTo>
                    <a:pt x="51544" y="20562"/>
                  </a:lnTo>
                  <a:lnTo>
                    <a:pt x="51544" y="23202"/>
                  </a:lnTo>
                  <a:lnTo>
                    <a:pt x="56685" y="23202"/>
                  </a:lnTo>
                  <a:lnTo>
                    <a:pt x="59324" y="23202"/>
                  </a:lnTo>
                  <a:lnTo>
                    <a:pt x="59324" y="28342"/>
                  </a:lnTo>
                  <a:lnTo>
                    <a:pt x="59324" y="33483"/>
                  </a:lnTo>
                  <a:lnTo>
                    <a:pt x="61825" y="33483"/>
                  </a:lnTo>
                  <a:lnTo>
                    <a:pt x="64465" y="35984"/>
                  </a:lnTo>
                  <a:lnTo>
                    <a:pt x="64465" y="38623"/>
                  </a:lnTo>
                  <a:lnTo>
                    <a:pt x="64465" y="35984"/>
                  </a:lnTo>
                  <a:lnTo>
                    <a:pt x="64465" y="38623"/>
                  </a:lnTo>
                  <a:lnTo>
                    <a:pt x="66966" y="38623"/>
                  </a:lnTo>
                  <a:lnTo>
                    <a:pt x="66966" y="35984"/>
                  </a:lnTo>
                  <a:lnTo>
                    <a:pt x="69606" y="38623"/>
                  </a:lnTo>
                  <a:lnTo>
                    <a:pt x="69606" y="35984"/>
                  </a:lnTo>
                  <a:lnTo>
                    <a:pt x="72106" y="38623"/>
                  </a:lnTo>
                  <a:lnTo>
                    <a:pt x="72106" y="43625"/>
                  </a:lnTo>
                  <a:lnTo>
                    <a:pt x="77386" y="43625"/>
                  </a:lnTo>
                  <a:lnTo>
                    <a:pt x="82526" y="43625"/>
                  </a:lnTo>
                  <a:lnTo>
                    <a:pt x="82526" y="41124"/>
                  </a:lnTo>
                  <a:lnTo>
                    <a:pt x="85027" y="38623"/>
                  </a:lnTo>
                  <a:lnTo>
                    <a:pt x="90168" y="38623"/>
                  </a:lnTo>
                  <a:lnTo>
                    <a:pt x="90168" y="33483"/>
                  </a:lnTo>
                  <a:lnTo>
                    <a:pt x="92807" y="33483"/>
                  </a:lnTo>
                  <a:lnTo>
                    <a:pt x="92807" y="35984"/>
                  </a:lnTo>
                  <a:lnTo>
                    <a:pt x="90168" y="38623"/>
                  </a:lnTo>
                  <a:lnTo>
                    <a:pt x="92807" y="41124"/>
                  </a:lnTo>
                  <a:lnTo>
                    <a:pt x="92807" y="46265"/>
                  </a:lnTo>
                  <a:lnTo>
                    <a:pt x="95308" y="46265"/>
                  </a:lnTo>
                  <a:lnTo>
                    <a:pt x="95308" y="51405"/>
                  </a:lnTo>
                  <a:lnTo>
                    <a:pt x="95308" y="53906"/>
                  </a:lnTo>
                  <a:lnTo>
                    <a:pt x="95308" y="59047"/>
                  </a:lnTo>
                  <a:lnTo>
                    <a:pt x="95308" y="61686"/>
                  </a:lnTo>
                  <a:lnTo>
                    <a:pt x="100588" y="61686"/>
                  </a:lnTo>
                  <a:lnTo>
                    <a:pt x="105867" y="61686"/>
                  </a:lnTo>
                  <a:lnTo>
                    <a:pt x="105867" y="66827"/>
                  </a:lnTo>
                  <a:lnTo>
                    <a:pt x="108368" y="66827"/>
                  </a:lnTo>
                  <a:lnTo>
                    <a:pt x="108368" y="71967"/>
                  </a:lnTo>
                  <a:lnTo>
                    <a:pt x="103227" y="71967"/>
                  </a:lnTo>
                  <a:lnTo>
                    <a:pt x="105867" y="69327"/>
                  </a:lnTo>
                  <a:lnTo>
                    <a:pt x="103227" y="69327"/>
                  </a:lnTo>
                  <a:lnTo>
                    <a:pt x="103227" y="71967"/>
                  </a:lnTo>
                  <a:lnTo>
                    <a:pt x="100588" y="71967"/>
                  </a:lnTo>
                  <a:lnTo>
                    <a:pt x="100588" y="74468"/>
                  </a:lnTo>
                  <a:lnTo>
                    <a:pt x="97948" y="77108"/>
                  </a:lnTo>
                  <a:lnTo>
                    <a:pt x="97948" y="82109"/>
                  </a:lnTo>
                  <a:lnTo>
                    <a:pt x="100588" y="82109"/>
                  </a:lnTo>
                  <a:lnTo>
                    <a:pt x="97948" y="82109"/>
                  </a:lnTo>
                  <a:lnTo>
                    <a:pt x="97948" y="87250"/>
                  </a:lnTo>
                  <a:lnTo>
                    <a:pt x="97948" y="89890"/>
                  </a:lnTo>
                  <a:lnTo>
                    <a:pt x="95308" y="89890"/>
                  </a:lnTo>
                  <a:lnTo>
                    <a:pt x="97948" y="89890"/>
                  </a:lnTo>
                  <a:lnTo>
                    <a:pt x="97948" y="92390"/>
                  </a:lnTo>
                  <a:lnTo>
                    <a:pt x="103227" y="92390"/>
                  </a:lnTo>
                  <a:lnTo>
                    <a:pt x="105867" y="95030"/>
                  </a:lnTo>
                  <a:lnTo>
                    <a:pt x="105867" y="100171"/>
                  </a:lnTo>
                  <a:lnTo>
                    <a:pt x="103227" y="100171"/>
                  </a:lnTo>
                  <a:lnTo>
                    <a:pt x="103227" y="102810"/>
                  </a:lnTo>
                  <a:lnTo>
                    <a:pt x="100588" y="102810"/>
                  </a:lnTo>
                  <a:lnTo>
                    <a:pt x="97948" y="105311"/>
                  </a:lnTo>
                  <a:lnTo>
                    <a:pt x="97948" y="107951"/>
                  </a:lnTo>
                  <a:lnTo>
                    <a:pt x="92807" y="107951"/>
                  </a:lnTo>
                  <a:lnTo>
                    <a:pt x="90168" y="107951"/>
                  </a:lnTo>
                  <a:lnTo>
                    <a:pt x="90168" y="110452"/>
                  </a:lnTo>
                  <a:lnTo>
                    <a:pt x="85027" y="110452"/>
                  </a:lnTo>
                  <a:lnTo>
                    <a:pt x="85027" y="115592"/>
                  </a:lnTo>
                  <a:lnTo>
                    <a:pt x="87667" y="115592"/>
                  </a:lnTo>
                  <a:lnTo>
                    <a:pt x="85027" y="118093"/>
                  </a:lnTo>
                  <a:lnTo>
                    <a:pt x="87667" y="118093"/>
                  </a:lnTo>
                  <a:lnTo>
                    <a:pt x="85027" y="118093"/>
                  </a:lnTo>
                  <a:lnTo>
                    <a:pt x="85027" y="120733"/>
                  </a:lnTo>
                  <a:lnTo>
                    <a:pt x="87667" y="120733"/>
                  </a:lnTo>
                  <a:lnTo>
                    <a:pt x="87667" y="123234"/>
                  </a:lnTo>
                  <a:lnTo>
                    <a:pt x="90168" y="125873"/>
                  </a:lnTo>
                  <a:lnTo>
                    <a:pt x="95308" y="125873"/>
                  </a:lnTo>
                  <a:lnTo>
                    <a:pt x="95308" y="128374"/>
                  </a:lnTo>
                  <a:lnTo>
                    <a:pt x="97948" y="128374"/>
                  </a:lnTo>
                  <a:lnTo>
                    <a:pt x="100588" y="131014"/>
                  </a:lnTo>
                  <a:lnTo>
                    <a:pt x="100588" y="133515"/>
                  </a:lnTo>
                  <a:lnTo>
                    <a:pt x="103227" y="136154"/>
                  </a:lnTo>
                  <a:lnTo>
                    <a:pt x="100588" y="138655"/>
                  </a:lnTo>
                  <a:lnTo>
                    <a:pt x="103227" y="138655"/>
                  </a:lnTo>
                  <a:lnTo>
                    <a:pt x="100588" y="14379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49ED4720-6D05-4115-9532-F0F04AB7CEBF}"/>
                </a:ext>
              </a:extLst>
            </p:cNvPr>
            <p:cNvSpPr/>
            <p:nvPr/>
          </p:nvSpPr>
          <p:spPr>
            <a:xfrm>
              <a:off x="6995231" y="4679000"/>
              <a:ext cx="41680" cy="125040"/>
            </a:xfrm>
            <a:custGeom>
              <a:avLst/>
              <a:gdLst>
                <a:gd name="connsiteX0" fmla="*/ 2640 w 41679"/>
                <a:gd name="connsiteY0" fmla="*/ 0 h 125039"/>
                <a:gd name="connsiteX1" fmla="*/ 5279 w 41679"/>
                <a:gd name="connsiteY1" fmla="*/ 2640 h 125039"/>
                <a:gd name="connsiteX2" fmla="*/ 5279 w 41679"/>
                <a:gd name="connsiteY2" fmla="*/ 0 h 125039"/>
                <a:gd name="connsiteX3" fmla="*/ 7919 w 41679"/>
                <a:gd name="connsiteY3" fmla="*/ 2640 h 125039"/>
                <a:gd name="connsiteX4" fmla="*/ 5279 w 41679"/>
                <a:gd name="connsiteY4" fmla="*/ 2640 h 125039"/>
                <a:gd name="connsiteX5" fmla="*/ 7919 w 41679"/>
                <a:gd name="connsiteY5" fmla="*/ 2640 h 125039"/>
                <a:gd name="connsiteX6" fmla="*/ 13060 w 41679"/>
                <a:gd name="connsiteY6" fmla="*/ 7641 h 125039"/>
                <a:gd name="connsiteX7" fmla="*/ 15561 w 41679"/>
                <a:gd name="connsiteY7" fmla="*/ 7641 h 125039"/>
                <a:gd name="connsiteX8" fmla="*/ 18200 w 41679"/>
                <a:gd name="connsiteY8" fmla="*/ 5141 h 125039"/>
                <a:gd name="connsiteX9" fmla="*/ 20840 w 41679"/>
                <a:gd name="connsiteY9" fmla="*/ 5141 h 125039"/>
                <a:gd name="connsiteX10" fmla="*/ 23341 w 41679"/>
                <a:gd name="connsiteY10" fmla="*/ 7641 h 125039"/>
                <a:gd name="connsiteX11" fmla="*/ 25981 w 41679"/>
                <a:gd name="connsiteY11" fmla="*/ 7641 h 125039"/>
                <a:gd name="connsiteX12" fmla="*/ 25981 w 41679"/>
                <a:gd name="connsiteY12" fmla="*/ 10281 h 125039"/>
                <a:gd name="connsiteX13" fmla="*/ 31121 w 41679"/>
                <a:gd name="connsiteY13" fmla="*/ 10281 h 125039"/>
                <a:gd name="connsiteX14" fmla="*/ 31121 w 41679"/>
                <a:gd name="connsiteY14" fmla="*/ 12782 h 125039"/>
                <a:gd name="connsiteX15" fmla="*/ 28481 w 41679"/>
                <a:gd name="connsiteY15" fmla="*/ 12782 h 125039"/>
                <a:gd name="connsiteX16" fmla="*/ 28481 w 41679"/>
                <a:gd name="connsiteY16" fmla="*/ 15422 h 125039"/>
                <a:gd name="connsiteX17" fmla="*/ 33622 w 41679"/>
                <a:gd name="connsiteY17" fmla="*/ 15422 h 125039"/>
                <a:gd name="connsiteX18" fmla="*/ 41402 w 41679"/>
                <a:gd name="connsiteY18" fmla="*/ 12782 h 125039"/>
                <a:gd name="connsiteX19" fmla="*/ 44042 w 41679"/>
                <a:gd name="connsiteY19" fmla="*/ 12782 h 125039"/>
                <a:gd name="connsiteX20" fmla="*/ 41402 w 41679"/>
                <a:gd name="connsiteY20" fmla="*/ 15422 h 125039"/>
                <a:gd name="connsiteX21" fmla="*/ 38762 w 41679"/>
                <a:gd name="connsiteY21" fmla="*/ 15422 h 125039"/>
                <a:gd name="connsiteX22" fmla="*/ 38762 w 41679"/>
                <a:gd name="connsiteY22" fmla="*/ 17922 h 125039"/>
                <a:gd name="connsiteX23" fmla="*/ 41402 w 41679"/>
                <a:gd name="connsiteY23" fmla="*/ 17922 h 125039"/>
                <a:gd name="connsiteX24" fmla="*/ 41402 w 41679"/>
                <a:gd name="connsiteY24" fmla="*/ 20562 h 125039"/>
                <a:gd name="connsiteX25" fmla="*/ 44042 w 41679"/>
                <a:gd name="connsiteY25" fmla="*/ 20562 h 125039"/>
                <a:gd name="connsiteX26" fmla="*/ 41402 w 41679"/>
                <a:gd name="connsiteY26" fmla="*/ 20562 h 125039"/>
                <a:gd name="connsiteX27" fmla="*/ 41402 w 41679"/>
                <a:gd name="connsiteY27" fmla="*/ 23063 h 125039"/>
                <a:gd name="connsiteX28" fmla="*/ 38762 w 41679"/>
                <a:gd name="connsiteY28" fmla="*/ 23063 h 125039"/>
                <a:gd name="connsiteX29" fmla="*/ 41402 w 41679"/>
                <a:gd name="connsiteY29" fmla="*/ 23063 h 125039"/>
                <a:gd name="connsiteX30" fmla="*/ 41402 w 41679"/>
                <a:gd name="connsiteY30" fmla="*/ 25703 h 125039"/>
                <a:gd name="connsiteX31" fmla="*/ 44042 w 41679"/>
                <a:gd name="connsiteY31" fmla="*/ 25703 h 125039"/>
                <a:gd name="connsiteX32" fmla="*/ 44042 w 41679"/>
                <a:gd name="connsiteY32" fmla="*/ 28203 h 125039"/>
                <a:gd name="connsiteX33" fmla="*/ 41402 w 41679"/>
                <a:gd name="connsiteY33" fmla="*/ 28203 h 125039"/>
                <a:gd name="connsiteX34" fmla="*/ 44042 w 41679"/>
                <a:gd name="connsiteY34" fmla="*/ 28203 h 125039"/>
                <a:gd name="connsiteX35" fmla="*/ 41402 w 41679"/>
                <a:gd name="connsiteY35" fmla="*/ 30843 h 125039"/>
                <a:gd name="connsiteX36" fmla="*/ 44042 w 41679"/>
                <a:gd name="connsiteY36" fmla="*/ 30843 h 125039"/>
                <a:gd name="connsiteX37" fmla="*/ 41402 w 41679"/>
                <a:gd name="connsiteY37" fmla="*/ 30843 h 125039"/>
                <a:gd name="connsiteX38" fmla="*/ 41402 w 41679"/>
                <a:gd name="connsiteY38" fmla="*/ 33344 h 125039"/>
                <a:gd name="connsiteX39" fmla="*/ 38762 w 41679"/>
                <a:gd name="connsiteY39" fmla="*/ 35984 h 125039"/>
                <a:gd name="connsiteX40" fmla="*/ 38762 w 41679"/>
                <a:gd name="connsiteY40" fmla="*/ 38485 h 125039"/>
                <a:gd name="connsiteX41" fmla="*/ 36262 w 41679"/>
                <a:gd name="connsiteY41" fmla="*/ 38485 h 125039"/>
                <a:gd name="connsiteX42" fmla="*/ 36262 w 41679"/>
                <a:gd name="connsiteY42" fmla="*/ 41124 h 125039"/>
                <a:gd name="connsiteX43" fmla="*/ 33622 w 41679"/>
                <a:gd name="connsiteY43" fmla="*/ 41124 h 125039"/>
                <a:gd name="connsiteX44" fmla="*/ 33622 w 41679"/>
                <a:gd name="connsiteY44" fmla="*/ 43625 h 125039"/>
                <a:gd name="connsiteX45" fmla="*/ 36262 w 41679"/>
                <a:gd name="connsiteY45" fmla="*/ 43625 h 125039"/>
                <a:gd name="connsiteX46" fmla="*/ 36262 w 41679"/>
                <a:gd name="connsiteY46" fmla="*/ 41124 h 125039"/>
                <a:gd name="connsiteX47" fmla="*/ 38762 w 41679"/>
                <a:gd name="connsiteY47" fmla="*/ 41124 h 125039"/>
                <a:gd name="connsiteX48" fmla="*/ 38762 w 41679"/>
                <a:gd name="connsiteY48" fmla="*/ 46265 h 125039"/>
                <a:gd name="connsiteX49" fmla="*/ 36262 w 41679"/>
                <a:gd name="connsiteY49" fmla="*/ 46265 h 125039"/>
                <a:gd name="connsiteX50" fmla="*/ 33622 w 41679"/>
                <a:gd name="connsiteY50" fmla="*/ 48766 h 125039"/>
                <a:gd name="connsiteX51" fmla="*/ 33622 w 41679"/>
                <a:gd name="connsiteY51" fmla="*/ 53906 h 125039"/>
                <a:gd name="connsiteX52" fmla="*/ 33622 w 41679"/>
                <a:gd name="connsiteY52" fmla="*/ 56407 h 125039"/>
                <a:gd name="connsiteX53" fmla="*/ 36262 w 41679"/>
                <a:gd name="connsiteY53" fmla="*/ 56407 h 125039"/>
                <a:gd name="connsiteX54" fmla="*/ 33622 w 41679"/>
                <a:gd name="connsiteY54" fmla="*/ 59047 h 125039"/>
                <a:gd name="connsiteX55" fmla="*/ 33622 w 41679"/>
                <a:gd name="connsiteY55" fmla="*/ 61547 h 125039"/>
                <a:gd name="connsiteX56" fmla="*/ 31121 w 41679"/>
                <a:gd name="connsiteY56" fmla="*/ 64187 h 125039"/>
                <a:gd name="connsiteX57" fmla="*/ 28481 w 41679"/>
                <a:gd name="connsiteY57" fmla="*/ 61547 h 125039"/>
                <a:gd name="connsiteX58" fmla="*/ 28481 w 41679"/>
                <a:gd name="connsiteY58" fmla="*/ 64187 h 125039"/>
                <a:gd name="connsiteX59" fmla="*/ 25981 w 41679"/>
                <a:gd name="connsiteY59" fmla="*/ 64187 h 125039"/>
                <a:gd name="connsiteX60" fmla="*/ 23341 w 41679"/>
                <a:gd name="connsiteY60" fmla="*/ 61547 h 125039"/>
                <a:gd name="connsiteX61" fmla="*/ 25981 w 41679"/>
                <a:gd name="connsiteY61" fmla="*/ 61547 h 125039"/>
                <a:gd name="connsiteX62" fmla="*/ 23341 w 41679"/>
                <a:gd name="connsiteY62" fmla="*/ 61547 h 125039"/>
                <a:gd name="connsiteX63" fmla="*/ 20840 w 41679"/>
                <a:gd name="connsiteY63" fmla="*/ 64187 h 125039"/>
                <a:gd name="connsiteX64" fmla="*/ 20840 w 41679"/>
                <a:gd name="connsiteY64" fmla="*/ 61547 h 125039"/>
                <a:gd name="connsiteX65" fmla="*/ 18200 w 41679"/>
                <a:gd name="connsiteY65" fmla="*/ 64187 h 125039"/>
                <a:gd name="connsiteX66" fmla="*/ 15561 w 41679"/>
                <a:gd name="connsiteY66" fmla="*/ 64187 h 125039"/>
                <a:gd name="connsiteX67" fmla="*/ 18200 w 41679"/>
                <a:gd name="connsiteY67" fmla="*/ 66688 h 125039"/>
                <a:gd name="connsiteX68" fmla="*/ 20840 w 41679"/>
                <a:gd name="connsiteY68" fmla="*/ 66688 h 125039"/>
                <a:gd name="connsiteX69" fmla="*/ 20840 w 41679"/>
                <a:gd name="connsiteY69" fmla="*/ 69328 h 125039"/>
                <a:gd name="connsiteX70" fmla="*/ 18200 w 41679"/>
                <a:gd name="connsiteY70" fmla="*/ 71967 h 125039"/>
                <a:gd name="connsiteX71" fmla="*/ 18200 w 41679"/>
                <a:gd name="connsiteY71" fmla="*/ 74468 h 125039"/>
                <a:gd name="connsiteX72" fmla="*/ 13060 w 41679"/>
                <a:gd name="connsiteY72" fmla="*/ 74468 h 125039"/>
                <a:gd name="connsiteX73" fmla="*/ 13060 w 41679"/>
                <a:gd name="connsiteY73" fmla="*/ 76969 h 125039"/>
                <a:gd name="connsiteX74" fmla="*/ 13060 w 41679"/>
                <a:gd name="connsiteY74" fmla="*/ 82110 h 125039"/>
                <a:gd name="connsiteX75" fmla="*/ 7919 w 41679"/>
                <a:gd name="connsiteY75" fmla="*/ 76969 h 125039"/>
                <a:gd name="connsiteX76" fmla="*/ 5279 w 41679"/>
                <a:gd name="connsiteY76" fmla="*/ 76969 h 125039"/>
                <a:gd name="connsiteX77" fmla="*/ 5279 w 41679"/>
                <a:gd name="connsiteY77" fmla="*/ 82110 h 125039"/>
                <a:gd name="connsiteX78" fmla="*/ 0 w 41679"/>
                <a:gd name="connsiteY78" fmla="*/ 87250 h 125039"/>
                <a:gd name="connsiteX79" fmla="*/ 0 w 41679"/>
                <a:gd name="connsiteY79" fmla="*/ 92391 h 125039"/>
                <a:gd name="connsiteX80" fmla="*/ 5279 w 41679"/>
                <a:gd name="connsiteY80" fmla="*/ 95030 h 125039"/>
                <a:gd name="connsiteX81" fmla="*/ 2640 w 41679"/>
                <a:gd name="connsiteY81" fmla="*/ 97531 h 125039"/>
                <a:gd name="connsiteX82" fmla="*/ 5279 w 41679"/>
                <a:gd name="connsiteY82" fmla="*/ 97531 h 125039"/>
                <a:gd name="connsiteX83" fmla="*/ 2640 w 41679"/>
                <a:gd name="connsiteY83" fmla="*/ 100171 h 125039"/>
                <a:gd name="connsiteX84" fmla="*/ 2640 w 41679"/>
                <a:gd name="connsiteY84" fmla="*/ 105311 h 125039"/>
                <a:gd name="connsiteX85" fmla="*/ 0 w 41679"/>
                <a:gd name="connsiteY85" fmla="*/ 105311 h 125039"/>
                <a:gd name="connsiteX86" fmla="*/ 5279 w 41679"/>
                <a:gd name="connsiteY86" fmla="*/ 105311 h 125039"/>
                <a:gd name="connsiteX87" fmla="*/ 5279 w 41679"/>
                <a:gd name="connsiteY87" fmla="*/ 107951 h 125039"/>
                <a:gd name="connsiteX88" fmla="*/ 7919 w 41679"/>
                <a:gd name="connsiteY88" fmla="*/ 110452 h 125039"/>
                <a:gd name="connsiteX89" fmla="*/ 7919 w 41679"/>
                <a:gd name="connsiteY89" fmla="*/ 113092 h 125039"/>
                <a:gd name="connsiteX90" fmla="*/ 10420 w 41679"/>
                <a:gd name="connsiteY90" fmla="*/ 113092 h 125039"/>
                <a:gd name="connsiteX91" fmla="*/ 10420 w 41679"/>
                <a:gd name="connsiteY91" fmla="*/ 115592 h 125039"/>
                <a:gd name="connsiteX92" fmla="*/ 15561 w 41679"/>
                <a:gd name="connsiteY92" fmla="*/ 115592 h 125039"/>
                <a:gd name="connsiteX93" fmla="*/ 15561 w 41679"/>
                <a:gd name="connsiteY93" fmla="*/ 118232 h 125039"/>
                <a:gd name="connsiteX94" fmla="*/ 18200 w 41679"/>
                <a:gd name="connsiteY94" fmla="*/ 118232 h 125039"/>
                <a:gd name="connsiteX95" fmla="*/ 15561 w 41679"/>
                <a:gd name="connsiteY95" fmla="*/ 120733 h 125039"/>
                <a:gd name="connsiteX96" fmla="*/ 15561 w 41679"/>
                <a:gd name="connsiteY96" fmla="*/ 123373 h 125039"/>
                <a:gd name="connsiteX97" fmla="*/ 18200 w 41679"/>
                <a:gd name="connsiteY97" fmla="*/ 123373 h 125039"/>
                <a:gd name="connsiteX98" fmla="*/ 18200 w 41679"/>
                <a:gd name="connsiteY98" fmla="*/ 126012 h 125039"/>
                <a:gd name="connsiteX99" fmla="*/ 20840 w 41679"/>
                <a:gd name="connsiteY99" fmla="*/ 126012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125039">
                  <a:moveTo>
                    <a:pt x="2640" y="0"/>
                  </a:moveTo>
                  <a:lnTo>
                    <a:pt x="5279" y="2640"/>
                  </a:lnTo>
                  <a:lnTo>
                    <a:pt x="5279" y="0"/>
                  </a:lnTo>
                  <a:lnTo>
                    <a:pt x="7919" y="2640"/>
                  </a:lnTo>
                  <a:lnTo>
                    <a:pt x="5279" y="2640"/>
                  </a:lnTo>
                  <a:lnTo>
                    <a:pt x="7919" y="2640"/>
                  </a:lnTo>
                  <a:lnTo>
                    <a:pt x="13060" y="7641"/>
                  </a:lnTo>
                  <a:lnTo>
                    <a:pt x="15561" y="7641"/>
                  </a:lnTo>
                  <a:lnTo>
                    <a:pt x="18200" y="5141"/>
                  </a:lnTo>
                  <a:lnTo>
                    <a:pt x="20840" y="5141"/>
                  </a:lnTo>
                  <a:lnTo>
                    <a:pt x="23341" y="7641"/>
                  </a:lnTo>
                  <a:lnTo>
                    <a:pt x="25981" y="7641"/>
                  </a:lnTo>
                  <a:lnTo>
                    <a:pt x="25981" y="10281"/>
                  </a:lnTo>
                  <a:lnTo>
                    <a:pt x="31121" y="10281"/>
                  </a:lnTo>
                  <a:lnTo>
                    <a:pt x="31121" y="12782"/>
                  </a:lnTo>
                  <a:lnTo>
                    <a:pt x="28481" y="12782"/>
                  </a:lnTo>
                  <a:lnTo>
                    <a:pt x="28481" y="15422"/>
                  </a:lnTo>
                  <a:lnTo>
                    <a:pt x="33622" y="15422"/>
                  </a:lnTo>
                  <a:lnTo>
                    <a:pt x="41402" y="12782"/>
                  </a:lnTo>
                  <a:lnTo>
                    <a:pt x="44042" y="12782"/>
                  </a:lnTo>
                  <a:lnTo>
                    <a:pt x="41402" y="15422"/>
                  </a:lnTo>
                  <a:lnTo>
                    <a:pt x="38762" y="15422"/>
                  </a:lnTo>
                  <a:lnTo>
                    <a:pt x="38762" y="17922"/>
                  </a:lnTo>
                  <a:lnTo>
                    <a:pt x="41402" y="17922"/>
                  </a:lnTo>
                  <a:lnTo>
                    <a:pt x="41402" y="20562"/>
                  </a:lnTo>
                  <a:lnTo>
                    <a:pt x="44042" y="20562"/>
                  </a:lnTo>
                  <a:lnTo>
                    <a:pt x="41402" y="20562"/>
                  </a:lnTo>
                  <a:lnTo>
                    <a:pt x="41402" y="23063"/>
                  </a:lnTo>
                  <a:lnTo>
                    <a:pt x="38762" y="23063"/>
                  </a:lnTo>
                  <a:lnTo>
                    <a:pt x="41402" y="23063"/>
                  </a:lnTo>
                  <a:lnTo>
                    <a:pt x="41402" y="25703"/>
                  </a:lnTo>
                  <a:lnTo>
                    <a:pt x="44042" y="25703"/>
                  </a:lnTo>
                  <a:lnTo>
                    <a:pt x="44042" y="28203"/>
                  </a:lnTo>
                  <a:lnTo>
                    <a:pt x="41402" y="28203"/>
                  </a:lnTo>
                  <a:lnTo>
                    <a:pt x="44042" y="28203"/>
                  </a:lnTo>
                  <a:lnTo>
                    <a:pt x="41402" y="30843"/>
                  </a:lnTo>
                  <a:lnTo>
                    <a:pt x="44042" y="30843"/>
                  </a:lnTo>
                  <a:lnTo>
                    <a:pt x="41402" y="30843"/>
                  </a:lnTo>
                  <a:lnTo>
                    <a:pt x="41402" y="33344"/>
                  </a:lnTo>
                  <a:lnTo>
                    <a:pt x="38762" y="35984"/>
                  </a:lnTo>
                  <a:lnTo>
                    <a:pt x="38762" y="38485"/>
                  </a:lnTo>
                  <a:lnTo>
                    <a:pt x="36262" y="38485"/>
                  </a:lnTo>
                  <a:lnTo>
                    <a:pt x="36262" y="41124"/>
                  </a:lnTo>
                  <a:lnTo>
                    <a:pt x="33622" y="41124"/>
                  </a:lnTo>
                  <a:lnTo>
                    <a:pt x="33622" y="43625"/>
                  </a:lnTo>
                  <a:lnTo>
                    <a:pt x="36262" y="43625"/>
                  </a:lnTo>
                  <a:lnTo>
                    <a:pt x="36262" y="41124"/>
                  </a:lnTo>
                  <a:lnTo>
                    <a:pt x="38762" y="41124"/>
                  </a:lnTo>
                  <a:lnTo>
                    <a:pt x="38762" y="46265"/>
                  </a:lnTo>
                  <a:lnTo>
                    <a:pt x="36262" y="46265"/>
                  </a:lnTo>
                  <a:lnTo>
                    <a:pt x="33622" y="48766"/>
                  </a:lnTo>
                  <a:lnTo>
                    <a:pt x="33622" y="53906"/>
                  </a:lnTo>
                  <a:lnTo>
                    <a:pt x="33622" y="56407"/>
                  </a:lnTo>
                  <a:lnTo>
                    <a:pt x="36262" y="56407"/>
                  </a:lnTo>
                  <a:lnTo>
                    <a:pt x="33622" y="59047"/>
                  </a:lnTo>
                  <a:lnTo>
                    <a:pt x="33622" y="61547"/>
                  </a:lnTo>
                  <a:lnTo>
                    <a:pt x="31121" y="64187"/>
                  </a:lnTo>
                  <a:lnTo>
                    <a:pt x="28481" y="61547"/>
                  </a:lnTo>
                  <a:lnTo>
                    <a:pt x="28481" y="64187"/>
                  </a:lnTo>
                  <a:lnTo>
                    <a:pt x="25981" y="64187"/>
                  </a:lnTo>
                  <a:lnTo>
                    <a:pt x="23341" y="61547"/>
                  </a:lnTo>
                  <a:lnTo>
                    <a:pt x="25981" y="61547"/>
                  </a:lnTo>
                  <a:lnTo>
                    <a:pt x="23341" y="61547"/>
                  </a:lnTo>
                  <a:lnTo>
                    <a:pt x="20840" y="64187"/>
                  </a:lnTo>
                  <a:lnTo>
                    <a:pt x="20840" y="61547"/>
                  </a:lnTo>
                  <a:lnTo>
                    <a:pt x="18200" y="64187"/>
                  </a:lnTo>
                  <a:lnTo>
                    <a:pt x="15561" y="64187"/>
                  </a:lnTo>
                  <a:lnTo>
                    <a:pt x="18200" y="66688"/>
                  </a:lnTo>
                  <a:lnTo>
                    <a:pt x="20840" y="66688"/>
                  </a:lnTo>
                  <a:lnTo>
                    <a:pt x="20840" y="69328"/>
                  </a:lnTo>
                  <a:lnTo>
                    <a:pt x="18200" y="71967"/>
                  </a:lnTo>
                  <a:lnTo>
                    <a:pt x="18200" y="74468"/>
                  </a:lnTo>
                  <a:lnTo>
                    <a:pt x="13060" y="74468"/>
                  </a:lnTo>
                  <a:lnTo>
                    <a:pt x="13060" y="76969"/>
                  </a:lnTo>
                  <a:lnTo>
                    <a:pt x="13060" y="82110"/>
                  </a:lnTo>
                  <a:lnTo>
                    <a:pt x="7919" y="76969"/>
                  </a:lnTo>
                  <a:lnTo>
                    <a:pt x="5279" y="76969"/>
                  </a:lnTo>
                  <a:lnTo>
                    <a:pt x="5279" y="82110"/>
                  </a:lnTo>
                  <a:lnTo>
                    <a:pt x="0" y="87250"/>
                  </a:lnTo>
                  <a:lnTo>
                    <a:pt x="0" y="92391"/>
                  </a:lnTo>
                  <a:lnTo>
                    <a:pt x="5279" y="95030"/>
                  </a:lnTo>
                  <a:lnTo>
                    <a:pt x="2640" y="97531"/>
                  </a:lnTo>
                  <a:lnTo>
                    <a:pt x="5279" y="97531"/>
                  </a:lnTo>
                  <a:lnTo>
                    <a:pt x="2640" y="100171"/>
                  </a:lnTo>
                  <a:lnTo>
                    <a:pt x="2640" y="105311"/>
                  </a:lnTo>
                  <a:lnTo>
                    <a:pt x="0" y="105311"/>
                  </a:lnTo>
                  <a:lnTo>
                    <a:pt x="5279" y="105311"/>
                  </a:lnTo>
                  <a:lnTo>
                    <a:pt x="5279" y="107951"/>
                  </a:lnTo>
                  <a:lnTo>
                    <a:pt x="7919" y="110452"/>
                  </a:lnTo>
                  <a:lnTo>
                    <a:pt x="7919" y="113092"/>
                  </a:lnTo>
                  <a:lnTo>
                    <a:pt x="10420" y="113092"/>
                  </a:lnTo>
                  <a:lnTo>
                    <a:pt x="10420" y="115592"/>
                  </a:lnTo>
                  <a:lnTo>
                    <a:pt x="15561" y="115592"/>
                  </a:lnTo>
                  <a:lnTo>
                    <a:pt x="15561" y="118232"/>
                  </a:lnTo>
                  <a:lnTo>
                    <a:pt x="18200" y="118232"/>
                  </a:lnTo>
                  <a:lnTo>
                    <a:pt x="15561" y="120733"/>
                  </a:lnTo>
                  <a:lnTo>
                    <a:pt x="15561" y="123373"/>
                  </a:lnTo>
                  <a:lnTo>
                    <a:pt x="18200" y="123373"/>
                  </a:lnTo>
                  <a:lnTo>
                    <a:pt x="18200" y="126012"/>
                  </a:lnTo>
                  <a:lnTo>
                    <a:pt x="20840" y="12601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9C002ECC-361D-4D0D-B185-DC5E1FAB71A4}"/>
                </a:ext>
              </a:extLst>
            </p:cNvPr>
            <p:cNvSpPr/>
            <p:nvPr/>
          </p:nvSpPr>
          <p:spPr>
            <a:xfrm>
              <a:off x="7013431" y="4805012"/>
              <a:ext cx="13893" cy="13893"/>
            </a:xfrm>
            <a:custGeom>
              <a:avLst/>
              <a:gdLst>
                <a:gd name="connsiteX0" fmla="*/ 2640 w 0"/>
                <a:gd name="connsiteY0" fmla="*/ 0 h 0"/>
                <a:gd name="connsiteX1" fmla="*/ 0 w 0"/>
                <a:gd name="connsiteY1" fmla="*/ 0 h 0"/>
                <a:gd name="connsiteX2" fmla="*/ 2640 w 0"/>
                <a:gd name="connsiteY2" fmla="*/ 2501 h 0"/>
                <a:gd name="connsiteX3" fmla="*/ 2640 w 0"/>
                <a:gd name="connsiteY3" fmla="*/ 5002 h 0"/>
                <a:gd name="connsiteX4" fmla="*/ 7780 w 0"/>
                <a:gd name="connsiteY4" fmla="*/ 5002 h 0"/>
                <a:gd name="connsiteX5" fmla="*/ 7780 w 0"/>
                <a:gd name="connsiteY5" fmla="*/ 7641 h 0"/>
                <a:gd name="connsiteX6" fmla="*/ 7780 w 0"/>
                <a:gd name="connsiteY6" fmla="*/ 5002 h 0"/>
                <a:gd name="connsiteX7" fmla="*/ 10281 w 0"/>
                <a:gd name="connsiteY7" fmla="*/ 50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>
                  <a:moveTo>
                    <a:pt x="2640" y="0"/>
                  </a:moveTo>
                  <a:lnTo>
                    <a:pt x="0" y="0"/>
                  </a:lnTo>
                  <a:lnTo>
                    <a:pt x="2640" y="2501"/>
                  </a:lnTo>
                  <a:lnTo>
                    <a:pt x="2640" y="5002"/>
                  </a:lnTo>
                  <a:lnTo>
                    <a:pt x="7780" y="5002"/>
                  </a:lnTo>
                  <a:lnTo>
                    <a:pt x="7780" y="7641"/>
                  </a:lnTo>
                  <a:lnTo>
                    <a:pt x="7780" y="5002"/>
                  </a:lnTo>
                  <a:lnTo>
                    <a:pt x="10281" y="500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D8FADE66-A52D-40AB-8095-ED8846B4DAD9}"/>
                </a:ext>
              </a:extLst>
            </p:cNvPr>
            <p:cNvSpPr/>
            <p:nvPr/>
          </p:nvSpPr>
          <p:spPr>
            <a:xfrm>
              <a:off x="7369656" y="4576328"/>
              <a:ext cx="69467" cy="319546"/>
            </a:xfrm>
            <a:custGeom>
              <a:avLst/>
              <a:gdLst>
                <a:gd name="connsiteX0" fmla="*/ 49043 w 69466"/>
                <a:gd name="connsiteY0" fmla="*/ 0 h 319546"/>
                <a:gd name="connsiteX1" fmla="*/ 49043 w 69466"/>
                <a:gd name="connsiteY1" fmla="*/ 5141 h 319546"/>
                <a:gd name="connsiteX2" fmla="*/ 46404 w 69466"/>
                <a:gd name="connsiteY2" fmla="*/ 10281 h 319546"/>
                <a:gd name="connsiteX3" fmla="*/ 46404 w 69466"/>
                <a:gd name="connsiteY3" fmla="*/ 15422 h 319546"/>
                <a:gd name="connsiteX4" fmla="*/ 46404 w 69466"/>
                <a:gd name="connsiteY4" fmla="*/ 20562 h 319546"/>
                <a:gd name="connsiteX5" fmla="*/ 49043 w 69466"/>
                <a:gd name="connsiteY5" fmla="*/ 23063 h 319546"/>
                <a:gd name="connsiteX6" fmla="*/ 49043 w 69466"/>
                <a:gd name="connsiteY6" fmla="*/ 25703 h 319546"/>
                <a:gd name="connsiteX7" fmla="*/ 51544 w 69466"/>
                <a:gd name="connsiteY7" fmla="*/ 38485 h 319546"/>
                <a:gd name="connsiteX8" fmla="*/ 54184 w 69466"/>
                <a:gd name="connsiteY8" fmla="*/ 38485 h 319546"/>
                <a:gd name="connsiteX9" fmla="*/ 54184 w 69466"/>
                <a:gd name="connsiteY9" fmla="*/ 46126 h 319546"/>
                <a:gd name="connsiteX10" fmla="*/ 54184 w 69466"/>
                <a:gd name="connsiteY10" fmla="*/ 51266 h 319546"/>
                <a:gd name="connsiteX11" fmla="*/ 56824 w 69466"/>
                <a:gd name="connsiteY11" fmla="*/ 51266 h 319546"/>
                <a:gd name="connsiteX12" fmla="*/ 56824 w 69466"/>
                <a:gd name="connsiteY12" fmla="*/ 53906 h 319546"/>
                <a:gd name="connsiteX13" fmla="*/ 59324 w 69466"/>
                <a:gd name="connsiteY13" fmla="*/ 56407 h 319546"/>
                <a:gd name="connsiteX14" fmla="*/ 59324 w 69466"/>
                <a:gd name="connsiteY14" fmla="*/ 59047 h 319546"/>
                <a:gd name="connsiteX15" fmla="*/ 61964 w 69466"/>
                <a:gd name="connsiteY15" fmla="*/ 59047 h 319546"/>
                <a:gd name="connsiteX16" fmla="*/ 61964 w 69466"/>
                <a:gd name="connsiteY16" fmla="*/ 61686 h 319546"/>
                <a:gd name="connsiteX17" fmla="*/ 64465 w 69466"/>
                <a:gd name="connsiteY17" fmla="*/ 64187 h 319546"/>
                <a:gd name="connsiteX18" fmla="*/ 61964 w 69466"/>
                <a:gd name="connsiteY18" fmla="*/ 66827 h 319546"/>
                <a:gd name="connsiteX19" fmla="*/ 56824 w 69466"/>
                <a:gd name="connsiteY19" fmla="*/ 69328 h 319546"/>
                <a:gd name="connsiteX20" fmla="*/ 56824 w 69466"/>
                <a:gd name="connsiteY20" fmla="*/ 71828 h 319546"/>
                <a:gd name="connsiteX21" fmla="*/ 54184 w 69466"/>
                <a:gd name="connsiteY21" fmla="*/ 71828 h 319546"/>
                <a:gd name="connsiteX22" fmla="*/ 54184 w 69466"/>
                <a:gd name="connsiteY22" fmla="*/ 74468 h 319546"/>
                <a:gd name="connsiteX23" fmla="*/ 59324 w 69466"/>
                <a:gd name="connsiteY23" fmla="*/ 79609 h 319546"/>
                <a:gd name="connsiteX24" fmla="*/ 61964 w 69466"/>
                <a:gd name="connsiteY24" fmla="*/ 79609 h 319546"/>
                <a:gd name="connsiteX25" fmla="*/ 67105 w 69466"/>
                <a:gd name="connsiteY25" fmla="*/ 79609 h 319546"/>
                <a:gd name="connsiteX26" fmla="*/ 72245 w 69466"/>
                <a:gd name="connsiteY26" fmla="*/ 79609 h 319546"/>
                <a:gd name="connsiteX27" fmla="*/ 77386 w 69466"/>
                <a:gd name="connsiteY27" fmla="*/ 79609 h 319546"/>
                <a:gd name="connsiteX28" fmla="*/ 77386 w 69466"/>
                <a:gd name="connsiteY28" fmla="*/ 82110 h 319546"/>
                <a:gd name="connsiteX29" fmla="*/ 80026 w 69466"/>
                <a:gd name="connsiteY29" fmla="*/ 82110 h 319546"/>
                <a:gd name="connsiteX30" fmla="*/ 80026 w 69466"/>
                <a:gd name="connsiteY30" fmla="*/ 87250 h 319546"/>
                <a:gd name="connsiteX31" fmla="*/ 77386 w 69466"/>
                <a:gd name="connsiteY31" fmla="*/ 92391 h 319546"/>
                <a:gd name="connsiteX32" fmla="*/ 77386 w 69466"/>
                <a:gd name="connsiteY32" fmla="*/ 95030 h 319546"/>
                <a:gd name="connsiteX33" fmla="*/ 74885 w 69466"/>
                <a:gd name="connsiteY33" fmla="*/ 97531 h 319546"/>
                <a:gd name="connsiteX34" fmla="*/ 74885 w 69466"/>
                <a:gd name="connsiteY34" fmla="*/ 102672 h 319546"/>
                <a:gd name="connsiteX35" fmla="*/ 72245 w 69466"/>
                <a:gd name="connsiteY35" fmla="*/ 105311 h 319546"/>
                <a:gd name="connsiteX36" fmla="*/ 67105 w 69466"/>
                <a:gd name="connsiteY36" fmla="*/ 107812 h 319546"/>
                <a:gd name="connsiteX37" fmla="*/ 61964 w 69466"/>
                <a:gd name="connsiteY37" fmla="*/ 112953 h 319546"/>
                <a:gd name="connsiteX38" fmla="*/ 61964 w 69466"/>
                <a:gd name="connsiteY38" fmla="*/ 115453 h 319546"/>
                <a:gd name="connsiteX39" fmla="*/ 67105 w 69466"/>
                <a:gd name="connsiteY39" fmla="*/ 120594 h 319546"/>
                <a:gd name="connsiteX40" fmla="*/ 69744 w 69466"/>
                <a:gd name="connsiteY40" fmla="*/ 118093 h 319546"/>
                <a:gd name="connsiteX41" fmla="*/ 72245 w 69466"/>
                <a:gd name="connsiteY41" fmla="*/ 112953 h 319546"/>
                <a:gd name="connsiteX42" fmla="*/ 74885 w 69466"/>
                <a:gd name="connsiteY42" fmla="*/ 110313 h 319546"/>
                <a:gd name="connsiteX43" fmla="*/ 77386 w 69466"/>
                <a:gd name="connsiteY43" fmla="*/ 110313 h 319546"/>
                <a:gd name="connsiteX44" fmla="*/ 77386 w 69466"/>
                <a:gd name="connsiteY44" fmla="*/ 118093 h 319546"/>
                <a:gd name="connsiteX45" fmla="*/ 72245 w 69466"/>
                <a:gd name="connsiteY45" fmla="*/ 128374 h 319546"/>
                <a:gd name="connsiteX46" fmla="*/ 72245 w 69466"/>
                <a:gd name="connsiteY46" fmla="*/ 130875 h 319546"/>
                <a:gd name="connsiteX47" fmla="*/ 67105 w 69466"/>
                <a:gd name="connsiteY47" fmla="*/ 136016 h 319546"/>
                <a:gd name="connsiteX48" fmla="*/ 61964 w 69466"/>
                <a:gd name="connsiteY48" fmla="*/ 141156 h 319546"/>
                <a:gd name="connsiteX49" fmla="*/ 56824 w 69466"/>
                <a:gd name="connsiteY49" fmla="*/ 146297 h 319546"/>
                <a:gd name="connsiteX50" fmla="*/ 56824 w 69466"/>
                <a:gd name="connsiteY50" fmla="*/ 148936 h 319546"/>
                <a:gd name="connsiteX51" fmla="*/ 59324 w 69466"/>
                <a:gd name="connsiteY51" fmla="*/ 151437 h 319546"/>
                <a:gd name="connsiteX52" fmla="*/ 59324 w 69466"/>
                <a:gd name="connsiteY52" fmla="*/ 153938 h 319546"/>
                <a:gd name="connsiteX53" fmla="*/ 61964 w 69466"/>
                <a:gd name="connsiteY53" fmla="*/ 153938 h 319546"/>
                <a:gd name="connsiteX54" fmla="*/ 67105 w 69466"/>
                <a:gd name="connsiteY54" fmla="*/ 156578 h 319546"/>
                <a:gd name="connsiteX55" fmla="*/ 69744 w 69466"/>
                <a:gd name="connsiteY55" fmla="*/ 156578 h 319546"/>
                <a:gd name="connsiteX56" fmla="*/ 69744 w 69466"/>
                <a:gd name="connsiteY56" fmla="*/ 159078 h 319546"/>
                <a:gd name="connsiteX57" fmla="*/ 72245 w 69466"/>
                <a:gd name="connsiteY57" fmla="*/ 161718 h 319546"/>
                <a:gd name="connsiteX58" fmla="*/ 72245 w 69466"/>
                <a:gd name="connsiteY58" fmla="*/ 166859 h 319546"/>
                <a:gd name="connsiteX59" fmla="*/ 69744 w 69466"/>
                <a:gd name="connsiteY59" fmla="*/ 166859 h 319546"/>
                <a:gd name="connsiteX60" fmla="*/ 69744 w 69466"/>
                <a:gd name="connsiteY60" fmla="*/ 169359 h 319546"/>
                <a:gd name="connsiteX61" fmla="*/ 64465 w 69466"/>
                <a:gd name="connsiteY61" fmla="*/ 169359 h 319546"/>
                <a:gd name="connsiteX62" fmla="*/ 61964 w 69466"/>
                <a:gd name="connsiteY62" fmla="*/ 171999 h 319546"/>
                <a:gd name="connsiteX63" fmla="*/ 59324 w 69466"/>
                <a:gd name="connsiteY63" fmla="*/ 171999 h 319546"/>
                <a:gd name="connsiteX64" fmla="*/ 59324 w 69466"/>
                <a:gd name="connsiteY64" fmla="*/ 174639 h 319546"/>
                <a:gd name="connsiteX65" fmla="*/ 56824 w 69466"/>
                <a:gd name="connsiteY65" fmla="*/ 179641 h 319546"/>
                <a:gd name="connsiteX66" fmla="*/ 51544 w 69466"/>
                <a:gd name="connsiteY66" fmla="*/ 184781 h 319546"/>
                <a:gd name="connsiteX67" fmla="*/ 46404 w 69466"/>
                <a:gd name="connsiteY67" fmla="*/ 187421 h 319546"/>
                <a:gd name="connsiteX68" fmla="*/ 43903 w 69466"/>
                <a:gd name="connsiteY68" fmla="*/ 189922 h 319546"/>
                <a:gd name="connsiteX69" fmla="*/ 38762 w 69466"/>
                <a:gd name="connsiteY69" fmla="*/ 192561 h 319546"/>
                <a:gd name="connsiteX70" fmla="*/ 36123 w 69466"/>
                <a:gd name="connsiteY70" fmla="*/ 197702 h 319546"/>
                <a:gd name="connsiteX71" fmla="*/ 33622 w 69466"/>
                <a:gd name="connsiteY71" fmla="*/ 200203 h 319546"/>
                <a:gd name="connsiteX72" fmla="*/ 33622 w 69466"/>
                <a:gd name="connsiteY72" fmla="*/ 202842 h 319546"/>
                <a:gd name="connsiteX73" fmla="*/ 33622 w 69466"/>
                <a:gd name="connsiteY73" fmla="*/ 207983 h 319546"/>
                <a:gd name="connsiteX74" fmla="*/ 33622 w 69466"/>
                <a:gd name="connsiteY74" fmla="*/ 205482 h 319546"/>
                <a:gd name="connsiteX75" fmla="*/ 36123 w 69466"/>
                <a:gd name="connsiteY75" fmla="*/ 202842 h 319546"/>
                <a:gd name="connsiteX76" fmla="*/ 38762 w 69466"/>
                <a:gd name="connsiteY76" fmla="*/ 202842 h 319546"/>
                <a:gd name="connsiteX77" fmla="*/ 41263 w 69466"/>
                <a:gd name="connsiteY77" fmla="*/ 205482 h 319546"/>
                <a:gd name="connsiteX78" fmla="*/ 38762 w 69466"/>
                <a:gd name="connsiteY78" fmla="*/ 210623 h 319546"/>
                <a:gd name="connsiteX79" fmla="*/ 38762 w 69466"/>
                <a:gd name="connsiteY79" fmla="*/ 213124 h 319546"/>
                <a:gd name="connsiteX80" fmla="*/ 33622 w 69466"/>
                <a:gd name="connsiteY80" fmla="*/ 218264 h 319546"/>
                <a:gd name="connsiteX81" fmla="*/ 30982 w 69466"/>
                <a:gd name="connsiteY81" fmla="*/ 226044 h 319546"/>
                <a:gd name="connsiteX82" fmla="*/ 30982 w 69466"/>
                <a:gd name="connsiteY82" fmla="*/ 228684 h 319546"/>
                <a:gd name="connsiteX83" fmla="*/ 25842 w 69466"/>
                <a:gd name="connsiteY83" fmla="*/ 236325 h 319546"/>
                <a:gd name="connsiteX84" fmla="*/ 25842 w 69466"/>
                <a:gd name="connsiteY84" fmla="*/ 241466 h 319546"/>
                <a:gd name="connsiteX85" fmla="*/ 28481 w 69466"/>
                <a:gd name="connsiteY85" fmla="*/ 243966 h 319546"/>
                <a:gd name="connsiteX86" fmla="*/ 28481 w 69466"/>
                <a:gd name="connsiteY86" fmla="*/ 249107 h 319546"/>
                <a:gd name="connsiteX87" fmla="*/ 25842 w 69466"/>
                <a:gd name="connsiteY87" fmla="*/ 256887 h 319546"/>
                <a:gd name="connsiteX88" fmla="*/ 23202 w 69466"/>
                <a:gd name="connsiteY88" fmla="*/ 272170 h 319546"/>
                <a:gd name="connsiteX89" fmla="*/ 23202 w 69466"/>
                <a:gd name="connsiteY89" fmla="*/ 274810 h 319546"/>
                <a:gd name="connsiteX90" fmla="*/ 20701 w 69466"/>
                <a:gd name="connsiteY90" fmla="*/ 277311 h 319546"/>
                <a:gd name="connsiteX91" fmla="*/ 20701 w 69466"/>
                <a:gd name="connsiteY91" fmla="*/ 279950 h 319546"/>
                <a:gd name="connsiteX92" fmla="*/ 10281 w 69466"/>
                <a:gd name="connsiteY92" fmla="*/ 290231 h 319546"/>
                <a:gd name="connsiteX93" fmla="*/ 7780 w 69466"/>
                <a:gd name="connsiteY93" fmla="*/ 295372 h 319546"/>
                <a:gd name="connsiteX94" fmla="*/ 5141 w 69466"/>
                <a:gd name="connsiteY94" fmla="*/ 297873 h 319546"/>
                <a:gd name="connsiteX95" fmla="*/ 2640 w 69466"/>
                <a:gd name="connsiteY95" fmla="*/ 303013 h 319546"/>
                <a:gd name="connsiteX96" fmla="*/ 2640 w 69466"/>
                <a:gd name="connsiteY96" fmla="*/ 308154 h 319546"/>
                <a:gd name="connsiteX97" fmla="*/ 2640 w 69466"/>
                <a:gd name="connsiteY97" fmla="*/ 310793 h 319546"/>
                <a:gd name="connsiteX98" fmla="*/ 0 w 69466"/>
                <a:gd name="connsiteY98" fmla="*/ 315795 h 319546"/>
                <a:gd name="connsiteX99" fmla="*/ 0 w 69466"/>
                <a:gd name="connsiteY99" fmla="*/ 320936 h 31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319546">
                  <a:moveTo>
                    <a:pt x="49043" y="0"/>
                  </a:moveTo>
                  <a:lnTo>
                    <a:pt x="49043" y="5141"/>
                  </a:lnTo>
                  <a:lnTo>
                    <a:pt x="46404" y="10281"/>
                  </a:lnTo>
                  <a:lnTo>
                    <a:pt x="46404" y="15422"/>
                  </a:lnTo>
                  <a:lnTo>
                    <a:pt x="46404" y="20562"/>
                  </a:lnTo>
                  <a:lnTo>
                    <a:pt x="49043" y="23063"/>
                  </a:lnTo>
                  <a:lnTo>
                    <a:pt x="49043" y="25703"/>
                  </a:lnTo>
                  <a:lnTo>
                    <a:pt x="51544" y="38485"/>
                  </a:lnTo>
                  <a:lnTo>
                    <a:pt x="54184" y="38485"/>
                  </a:lnTo>
                  <a:lnTo>
                    <a:pt x="54184" y="46126"/>
                  </a:lnTo>
                  <a:lnTo>
                    <a:pt x="54184" y="51266"/>
                  </a:lnTo>
                  <a:lnTo>
                    <a:pt x="56824" y="51266"/>
                  </a:lnTo>
                  <a:lnTo>
                    <a:pt x="56824" y="53906"/>
                  </a:lnTo>
                  <a:lnTo>
                    <a:pt x="59324" y="56407"/>
                  </a:lnTo>
                  <a:lnTo>
                    <a:pt x="59324" y="59047"/>
                  </a:lnTo>
                  <a:lnTo>
                    <a:pt x="61964" y="59047"/>
                  </a:lnTo>
                  <a:lnTo>
                    <a:pt x="61964" y="61686"/>
                  </a:lnTo>
                  <a:lnTo>
                    <a:pt x="64465" y="64187"/>
                  </a:lnTo>
                  <a:lnTo>
                    <a:pt x="61964" y="66827"/>
                  </a:lnTo>
                  <a:lnTo>
                    <a:pt x="56824" y="69328"/>
                  </a:lnTo>
                  <a:lnTo>
                    <a:pt x="56824" y="71828"/>
                  </a:lnTo>
                  <a:lnTo>
                    <a:pt x="54184" y="71828"/>
                  </a:lnTo>
                  <a:lnTo>
                    <a:pt x="54184" y="74468"/>
                  </a:lnTo>
                  <a:lnTo>
                    <a:pt x="59324" y="79609"/>
                  </a:lnTo>
                  <a:lnTo>
                    <a:pt x="61964" y="79609"/>
                  </a:lnTo>
                  <a:lnTo>
                    <a:pt x="67105" y="79609"/>
                  </a:lnTo>
                  <a:lnTo>
                    <a:pt x="72245" y="79609"/>
                  </a:lnTo>
                  <a:lnTo>
                    <a:pt x="77386" y="79609"/>
                  </a:lnTo>
                  <a:lnTo>
                    <a:pt x="77386" y="82110"/>
                  </a:lnTo>
                  <a:lnTo>
                    <a:pt x="80026" y="82110"/>
                  </a:lnTo>
                  <a:lnTo>
                    <a:pt x="80026" y="87250"/>
                  </a:lnTo>
                  <a:lnTo>
                    <a:pt x="77386" y="92391"/>
                  </a:lnTo>
                  <a:lnTo>
                    <a:pt x="77386" y="95030"/>
                  </a:lnTo>
                  <a:lnTo>
                    <a:pt x="74885" y="97531"/>
                  </a:lnTo>
                  <a:lnTo>
                    <a:pt x="74885" y="102672"/>
                  </a:lnTo>
                  <a:lnTo>
                    <a:pt x="72245" y="105311"/>
                  </a:lnTo>
                  <a:lnTo>
                    <a:pt x="67105" y="107812"/>
                  </a:lnTo>
                  <a:lnTo>
                    <a:pt x="61964" y="112953"/>
                  </a:lnTo>
                  <a:lnTo>
                    <a:pt x="61964" y="115453"/>
                  </a:lnTo>
                  <a:lnTo>
                    <a:pt x="67105" y="120594"/>
                  </a:lnTo>
                  <a:lnTo>
                    <a:pt x="69744" y="118093"/>
                  </a:lnTo>
                  <a:lnTo>
                    <a:pt x="72245" y="112953"/>
                  </a:lnTo>
                  <a:lnTo>
                    <a:pt x="74885" y="110313"/>
                  </a:lnTo>
                  <a:lnTo>
                    <a:pt x="77386" y="110313"/>
                  </a:lnTo>
                  <a:lnTo>
                    <a:pt x="77386" y="118093"/>
                  </a:lnTo>
                  <a:lnTo>
                    <a:pt x="72245" y="128374"/>
                  </a:lnTo>
                  <a:lnTo>
                    <a:pt x="72245" y="130875"/>
                  </a:lnTo>
                  <a:lnTo>
                    <a:pt x="67105" y="136016"/>
                  </a:lnTo>
                  <a:lnTo>
                    <a:pt x="61964" y="141156"/>
                  </a:lnTo>
                  <a:lnTo>
                    <a:pt x="56824" y="146297"/>
                  </a:lnTo>
                  <a:lnTo>
                    <a:pt x="56824" y="148936"/>
                  </a:lnTo>
                  <a:lnTo>
                    <a:pt x="59324" y="151437"/>
                  </a:lnTo>
                  <a:lnTo>
                    <a:pt x="59324" y="153938"/>
                  </a:lnTo>
                  <a:lnTo>
                    <a:pt x="61964" y="153938"/>
                  </a:lnTo>
                  <a:lnTo>
                    <a:pt x="67105" y="156578"/>
                  </a:lnTo>
                  <a:lnTo>
                    <a:pt x="69744" y="156578"/>
                  </a:lnTo>
                  <a:lnTo>
                    <a:pt x="69744" y="159078"/>
                  </a:lnTo>
                  <a:lnTo>
                    <a:pt x="72245" y="161718"/>
                  </a:lnTo>
                  <a:lnTo>
                    <a:pt x="72245" y="166859"/>
                  </a:lnTo>
                  <a:lnTo>
                    <a:pt x="69744" y="166859"/>
                  </a:lnTo>
                  <a:lnTo>
                    <a:pt x="69744" y="169359"/>
                  </a:lnTo>
                  <a:lnTo>
                    <a:pt x="64465" y="169359"/>
                  </a:lnTo>
                  <a:lnTo>
                    <a:pt x="61964" y="171999"/>
                  </a:lnTo>
                  <a:lnTo>
                    <a:pt x="59324" y="171999"/>
                  </a:lnTo>
                  <a:lnTo>
                    <a:pt x="59324" y="174639"/>
                  </a:lnTo>
                  <a:lnTo>
                    <a:pt x="56824" y="179641"/>
                  </a:lnTo>
                  <a:lnTo>
                    <a:pt x="51544" y="184781"/>
                  </a:lnTo>
                  <a:lnTo>
                    <a:pt x="46404" y="187421"/>
                  </a:lnTo>
                  <a:lnTo>
                    <a:pt x="43903" y="189922"/>
                  </a:lnTo>
                  <a:lnTo>
                    <a:pt x="38762" y="192561"/>
                  </a:lnTo>
                  <a:lnTo>
                    <a:pt x="36123" y="197702"/>
                  </a:lnTo>
                  <a:lnTo>
                    <a:pt x="33622" y="200203"/>
                  </a:lnTo>
                  <a:lnTo>
                    <a:pt x="33622" y="202842"/>
                  </a:lnTo>
                  <a:lnTo>
                    <a:pt x="33622" y="207983"/>
                  </a:lnTo>
                  <a:lnTo>
                    <a:pt x="33622" y="205482"/>
                  </a:lnTo>
                  <a:lnTo>
                    <a:pt x="36123" y="202842"/>
                  </a:lnTo>
                  <a:lnTo>
                    <a:pt x="38762" y="202842"/>
                  </a:lnTo>
                  <a:lnTo>
                    <a:pt x="41263" y="205482"/>
                  </a:lnTo>
                  <a:lnTo>
                    <a:pt x="38762" y="210623"/>
                  </a:lnTo>
                  <a:lnTo>
                    <a:pt x="38762" y="213124"/>
                  </a:lnTo>
                  <a:lnTo>
                    <a:pt x="33622" y="218264"/>
                  </a:lnTo>
                  <a:lnTo>
                    <a:pt x="30982" y="226044"/>
                  </a:lnTo>
                  <a:lnTo>
                    <a:pt x="30982" y="228684"/>
                  </a:lnTo>
                  <a:lnTo>
                    <a:pt x="25842" y="236325"/>
                  </a:lnTo>
                  <a:lnTo>
                    <a:pt x="25842" y="241466"/>
                  </a:lnTo>
                  <a:lnTo>
                    <a:pt x="28481" y="243966"/>
                  </a:lnTo>
                  <a:lnTo>
                    <a:pt x="28481" y="249107"/>
                  </a:lnTo>
                  <a:lnTo>
                    <a:pt x="25842" y="256887"/>
                  </a:lnTo>
                  <a:lnTo>
                    <a:pt x="23202" y="272170"/>
                  </a:lnTo>
                  <a:lnTo>
                    <a:pt x="23202" y="274810"/>
                  </a:lnTo>
                  <a:lnTo>
                    <a:pt x="20701" y="277311"/>
                  </a:lnTo>
                  <a:lnTo>
                    <a:pt x="20701" y="279950"/>
                  </a:lnTo>
                  <a:lnTo>
                    <a:pt x="10281" y="290231"/>
                  </a:lnTo>
                  <a:lnTo>
                    <a:pt x="7780" y="295372"/>
                  </a:lnTo>
                  <a:lnTo>
                    <a:pt x="5141" y="297873"/>
                  </a:lnTo>
                  <a:lnTo>
                    <a:pt x="2640" y="303013"/>
                  </a:lnTo>
                  <a:lnTo>
                    <a:pt x="2640" y="308154"/>
                  </a:lnTo>
                  <a:lnTo>
                    <a:pt x="2640" y="310793"/>
                  </a:lnTo>
                  <a:lnTo>
                    <a:pt x="0" y="315795"/>
                  </a:lnTo>
                  <a:lnTo>
                    <a:pt x="0" y="32093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8FC7ABA7-0650-4E94-B6E5-580C18AD0C5E}"/>
                </a:ext>
              </a:extLst>
            </p:cNvPr>
            <p:cNvSpPr/>
            <p:nvPr/>
          </p:nvSpPr>
          <p:spPr>
            <a:xfrm>
              <a:off x="7343953" y="4897264"/>
              <a:ext cx="13893" cy="27787"/>
            </a:xfrm>
            <a:custGeom>
              <a:avLst/>
              <a:gdLst>
                <a:gd name="connsiteX0" fmla="*/ 25703 w 13893"/>
                <a:gd name="connsiteY0" fmla="*/ 0 h 27786"/>
                <a:gd name="connsiteX1" fmla="*/ 25703 w 13893"/>
                <a:gd name="connsiteY1" fmla="*/ 2640 h 27786"/>
                <a:gd name="connsiteX2" fmla="*/ 23063 w 13893"/>
                <a:gd name="connsiteY2" fmla="*/ 5140 h 27786"/>
                <a:gd name="connsiteX3" fmla="*/ 23063 w 13893"/>
                <a:gd name="connsiteY3" fmla="*/ 7780 h 27786"/>
                <a:gd name="connsiteX4" fmla="*/ 20562 w 13893"/>
                <a:gd name="connsiteY4" fmla="*/ 10281 h 27786"/>
                <a:gd name="connsiteX5" fmla="*/ 20562 w 13893"/>
                <a:gd name="connsiteY5" fmla="*/ 12921 h 27786"/>
                <a:gd name="connsiteX6" fmla="*/ 17922 w 13893"/>
                <a:gd name="connsiteY6" fmla="*/ 15560 h 27786"/>
                <a:gd name="connsiteX7" fmla="*/ 10281 w 13893"/>
                <a:gd name="connsiteY7" fmla="*/ 20562 h 27786"/>
                <a:gd name="connsiteX8" fmla="*/ 0 w 13893"/>
                <a:gd name="connsiteY8" fmla="*/ 28342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3" h="27786">
                  <a:moveTo>
                    <a:pt x="25703" y="0"/>
                  </a:moveTo>
                  <a:lnTo>
                    <a:pt x="25703" y="2640"/>
                  </a:lnTo>
                  <a:lnTo>
                    <a:pt x="23063" y="5140"/>
                  </a:lnTo>
                  <a:lnTo>
                    <a:pt x="23063" y="7780"/>
                  </a:lnTo>
                  <a:lnTo>
                    <a:pt x="20562" y="10281"/>
                  </a:lnTo>
                  <a:lnTo>
                    <a:pt x="20562" y="12921"/>
                  </a:lnTo>
                  <a:lnTo>
                    <a:pt x="17922" y="15560"/>
                  </a:lnTo>
                  <a:lnTo>
                    <a:pt x="10281" y="20562"/>
                  </a:lnTo>
                  <a:lnTo>
                    <a:pt x="0" y="2834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CF280B15-C25B-47A0-87A2-DD3BC4234F85}"/>
                </a:ext>
              </a:extLst>
            </p:cNvPr>
            <p:cNvSpPr/>
            <p:nvPr/>
          </p:nvSpPr>
          <p:spPr>
            <a:xfrm>
              <a:off x="7862868" y="5655005"/>
              <a:ext cx="152826" cy="55573"/>
            </a:xfrm>
            <a:custGeom>
              <a:avLst/>
              <a:gdLst>
                <a:gd name="connsiteX0" fmla="*/ 0 w 152826"/>
                <a:gd name="connsiteY0" fmla="*/ 56546 h 55573"/>
                <a:gd name="connsiteX1" fmla="*/ 2501 w 152826"/>
                <a:gd name="connsiteY1" fmla="*/ 56546 h 55573"/>
                <a:gd name="connsiteX2" fmla="*/ 2501 w 152826"/>
                <a:gd name="connsiteY2" fmla="*/ 59047 h 55573"/>
                <a:gd name="connsiteX3" fmla="*/ 7641 w 152826"/>
                <a:gd name="connsiteY3" fmla="*/ 59047 h 55573"/>
                <a:gd name="connsiteX4" fmla="*/ 7641 w 152826"/>
                <a:gd name="connsiteY4" fmla="*/ 56546 h 55573"/>
                <a:gd name="connsiteX5" fmla="*/ 10281 w 152826"/>
                <a:gd name="connsiteY5" fmla="*/ 53906 h 55573"/>
                <a:gd name="connsiteX6" fmla="*/ 12782 w 152826"/>
                <a:gd name="connsiteY6" fmla="*/ 53906 h 55573"/>
                <a:gd name="connsiteX7" fmla="*/ 12782 w 152826"/>
                <a:gd name="connsiteY7" fmla="*/ 51405 h 55573"/>
                <a:gd name="connsiteX8" fmla="*/ 12782 w 152826"/>
                <a:gd name="connsiteY8" fmla="*/ 53906 h 55573"/>
                <a:gd name="connsiteX9" fmla="*/ 17922 w 152826"/>
                <a:gd name="connsiteY9" fmla="*/ 53906 h 55573"/>
                <a:gd name="connsiteX10" fmla="*/ 15422 w 152826"/>
                <a:gd name="connsiteY10" fmla="*/ 51405 h 55573"/>
                <a:gd name="connsiteX11" fmla="*/ 15422 w 152826"/>
                <a:gd name="connsiteY11" fmla="*/ 48766 h 55573"/>
                <a:gd name="connsiteX12" fmla="*/ 12782 w 152826"/>
                <a:gd name="connsiteY12" fmla="*/ 48766 h 55573"/>
                <a:gd name="connsiteX13" fmla="*/ 15422 w 152826"/>
                <a:gd name="connsiteY13" fmla="*/ 46265 h 55573"/>
                <a:gd name="connsiteX14" fmla="*/ 20562 w 152826"/>
                <a:gd name="connsiteY14" fmla="*/ 46265 h 55573"/>
                <a:gd name="connsiteX15" fmla="*/ 20562 w 152826"/>
                <a:gd name="connsiteY15" fmla="*/ 43625 h 55573"/>
                <a:gd name="connsiteX16" fmla="*/ 23063 w 152826"/>
                <a:gd name="connsiteY16" fmla="*/ 41124 h 55573"/>
                <a:gd name="connsiteX17" fmla="*/ 28203 w 152826"/>
                <a:gd name="connsiteY17" fmla="*/ 41124 h 55573"/>
                <a:gd name="connsiteX18" fmla="*/ 28203 w 152826"/>
                <a:gd name="connsiteY18" fmla="*/ 46265 h 55573"/>
                <a:gd name="connsiteX19" fmla="*/ 33483 w 152826"/>
                <a:gd name="connsiteY19" fmla="*/ 46265 h 55573"/>
                <a:gd name="connsiteX20" fmla="*/ 33483 w 152826"/>
                <a:gd name="connsiteY20" fmla="*/ 43625 h 55573"/>
                <a:gd name="connsiteX21" fmla="*/ 35984 w 152826"/>
                <a:gd name="connsiteY21" fmla="*/ 43625 h 55573"/>
                <a:gd name="connsiteX22" fmla="*/ 35984 w 152826"/>
                <a:gd name="connsiteY22" fmla="*/ 46265 h 55573"/>
                <a:gd name="connsiteX23" fmla="*/ 41124 w 152826"/>
                <a:gd name="connsiteY23" fmla="*/ 46265 h 55573"/>
                <a:gd name="connsiteX24" fmla="*/ 43764 w 152826"/>
                <a:gd name="connsiteY24" fmla="*/ 46265 h 55573"/>
                <a:gd name="connsiteX25" fmla="*/ 43764 w 152826"/>
                <a:gd name="connsiteY25" fmla="*/ 43625 h 55573"/>
                <a:gd name="connsiteX26" fmla="*/ 43764 w 152826"/>
                <a:gd name="connsiteY26" fmla="*/ 46265 h 55573"/>
                <a:gd name="connsiteX27" fmla="*/ 43764 w 152826"/>
                <a:gd name="connsiteY27" fmla="*/ 43625 h 55573"/>
                <a:gd name="connsiteX28" fmla="*/ 48904 w 152826"/>
                <a:gd name="connsiteY28" fmla="*/ 43625 h 55573"/>
                <a:gd name="connsiteX29" fmla="*/ 51544 w 152826"/>
                <a:gd name="connsiteY29" fmla="*/ 38485 h 55573"/>
                <a:gd name="connsiteX30" fmla="*/ 51544 w 152826"/>
                <a:gd name="connsiteY30" fmla="*/ 41124 h 55573"/>
                <a:gd name="connsiteX31" fmla="*/ 56685 w 152826"/>
                <a:gd name="connsiteY31" fmla="*/ 38485 h 55573"/>
                <a:gd name="connsiteX32" fmla="*/ 56685 w 152826"/>
                <a:gd name="connsiteY32" fmla="*/ 41124 h 55573"/>
                <a:gd name="connsiteX33" fmla="*/ 54045 w 152826"/>
                <a:gd name="connsiteY33" fmla="*/ 41124 h 55573"/>
                <a:gd name="connsiteX34" fmla="*/ 54045 w 152826"/>
                <a:gd name="connsiteY34" fmla="*/ 46265 h 55573"/>
                <a:gd name="connsiteX35" fmla="*/ 56685 w 152826"/>
                <a:gd name="connsiteY35" fmla="*/ 46265 h 55573"/>
                <a:gd name="connsiteX36" fmla="*/ 59186 w 152826"/>
                <a:gd name="connsiteY36" fmla="*/ 43625 h 55573"/>
                <a:gd name="connsiteX37" fmla="*/ 59186 w 152826"/>
                <a:gd name="connsiteY37" fmla="*/ 38485 h 55573"/>
                <a:gd name="connsiteX38" fmla="*/ 64326 w 152826"/>
                <a:gd name="connsiteY38" fmla="*/ 38485 h 55573"/>
                <a:gd name="connsiteX39" fmla="*/ 64326 w 152826"/>
                <a:gd name="connsiteY39" fmla="*/ 33344 h 55573"/>
                <a:gd name="connsiteX40" fmla="*/ 67105 w 152826"/>
                <a:gd name="connsiteY40" fmla="*/ 33344 h 55573"/>
                <a:gd name="connsiteX41" fmla="*/ 67105 w 152826"/>
                <a:gd name="connsiteY41" fmla="*/ 30843 h 55573"/>
                <a:gd name="connsiteX42" fmla="*/ 72245 w 152826"/>
                <a:gd name="connsiteY42" fmla="*/ 30843 h 55573"/>
                <a:gd name="connsiteX43" fmla="*/ 72245 w 152826"/>
                <a:gd name="connsiteY43" fmla="*/ 28203 h 55573"/>
                <a:gd name="connsiteX44" fmla="*/ 74885 w 152826"/>
                <a:gd name="connsiteY44" fmla="*/ 28203 h 55573"/>
                <a:gd name="connsiteX45" fmla="*/ 77525 w 152826"/>
                <a:gd name="connsiteY45" fmla="*/ 23063 h 55573"/>
                <a:gd name="connsiteX46" fmla="*/ 74885 w 152826"/>
                <a:gd name="connsiteY46" fmla="*/ 20562 h 55573"/>
                <a:gd name="connsiteX47" fmla="*/ 77525 w 152826"/>
                <a:gd name="connsiteY47" fmla="*/ 17922 h 55573"/>
                <a:gd name="connsiteX48" fmla="*/ 80026 w 152826"/>
                <a:gd name="connsiteY48" fmla="*/ 17922 h 55573"/>
                <a:gd name="connsiteX49" fmla="*/ 82665 w 152826"/>
                <a:gd name="connsiteY49" fmla="*/ 20562 h 55573"/>
                <a:gd name="connsiteX50" fmla="*/ 82665 w 152826"/>
                <a:gd name="connsiteY50" fmla="*/ 17922 h 55573"/>
                <a:gd name="connsiteX51" fmla="*/ 85166 w 152826"/>
                <a:gd name="connsiteY51" fmla="*/ 17922 h 55573"/>
                <a:gd name="connsiteX52" fmla="*/ 85166 w 152826"/>
                <a:gd name="connsiteY52" fmla="*/ 15422 h 55573"/>
                <a:gd name="connsiteX53" fmla="*/ 87806 w 152826"/>
                <a:gd name="connsiteY53" fmla="*/ 15422 h 55573"/>
                <a:gd name="connsiteX54" fmla="*/ 87806 w 152826"/>
                <a:gd name="connsiteY54" fmla="*/ 10281 h 55573"/>
                <a:gd name="connsiteX55" fmla="*/ 87806 w 152826"/>
                <a:gd name="connsiteY55" fmla="*/ 7642 h 55573"/>
                <a:gd name="connsiteX56" fmla="*/ 90307 w 152826"/>
                <a:gd name="connsiteY56" fmla="*/ 5140 h 55573"/>
                <a:gd name="connsiteX57" fmla="*/ 90307 w 152826"/>
                <a:gd name="connsiteY57" fmla="*/ 7642 h 55573"/>
                <a:gd name="connsiteX58" fmla="*/ 92946 w 152826"/>
                <a:gd name="connsiteY58" fmla="*/ 7642 h 55573"/>
                <a:gd name="connsiteX59" fmla="*/ 90307 w 152826"/>
                <a:gd name="connsiteY59" fmla="*/ 5140 h 55573"/>
                <a:gd name="connsiteX60" fmla="*/ 92946 w 152826"/>
                <a:gd name="connsiteY60" fmla="*/ 5140 h 55573"/>
                <a:gd name="connsiteX61" fmla="*/ 92946 w 152826"/>
                <a:gd name="connsiteY61" fmla="*/ 2640 h 55573"/>
                <a:gd name="connsiteX62" fmla="*/ 92946 w 152826"/>
                <a:gd name="connsiteY62" fmla="*/ 5140 h 55573"/>
                <a:gd name="connsiteX63" fmla="*/ 95447 w 152826"/>
                <a:gd name="connsiteY63" fmla="*/ 5140 h 55573"/>
                <a:gd name="connsiteX64" fmla="*/ 95447 w 152826"/>
                <a:gd name="connsiteY64" fmla="*/ 2640 h 55573"/>
                <a:gd name="connsiteX65" fmla="*/ 95447 w 152826"/>
                <a:gd name="connsiteY65" fmla="*/ 5140 h 55573"/>
                <a:gd name="connsiteX66" fmla="*/ 98087 w 152826"/>
                <a:gd name="connsiteY66" fmla="*/ 5140 h 55573"/>
                <a:gd name="connsiteX67" fmla="*/ 98087 w 152826"/>
                <a:gd name="connsiteY67" fmla="*/ 2640 h 55573"/>
                <a:gd name="connsiteX68" fmla="*/ 98087 w 152826"/>
                <a:gd name="connsiteY68" fmla="*/ 5140 h 55573"/>
                <a:gd name="connsiteX69" fmla="*/ 100588 w 152826"/>
                <a:gd name="connsiteY69" fmla="*/ 2640 h 55573"/>
                <a:gd name="connsiteX70" fmla="*/ 100588 w 152826"/>
                <a:gd name="connsiteY70" fmla="*/ 5140 h 55573"/>
                <a:gd name="connsiteX71" fmla="*/ 105728 w 152826"/>
                <a:gd name="connsiteY71" fmla="*/ 5140 h 55573"/>
                <a:gd name="connsiteX72" fmla="*/ 108368 w 152826"/>
                <a:gd name="connsiteY72" fmla="*/ 7642 h 55573"/>
                <a:gd name="connsiteX73" fmla="*/ 108368 w 152826"/>
                <a:gd name="connsiteY73" fmla="*/ 10281 h 55573"/>
                <a:gd name="connsiteX74" fmla="*/ 111008 w 152826"/>
                <a:gd name="connsiteY74" fmla="*/ 10281 h 55573"/>
                <a:gd name="connsiteX75" fmla="*/ 111008 w 152826"/>
                <a:gd name="connsiteY75" fmla="*/ 12782 h 55573"/>
                <a:gd name="connsiteX76" fmla="*/ 116148 w 152826"/>
                <a:gd name="connsiteY76" fmla="*/ 12782 h 55573"/>
                <a:gd name="connsiteX77" fmla="*/ 121289 w 152826"/>
                <a:gd name="connsiteY77" fmla="*/ 12782 h 55573"/>
                <a:gd name="connsiteX78" fmla="*/ 123928 w 152826"/>
                <a:gd name="connsiteY78" fmla="*/ 12782 h 55573"/>
                <a:gd name="connsiteX79" fmla="*/ 123928 w 152826"/>
                <a:gd name="connsiteY79" fmla="*/ 15422 h 55573"/>
                <a:gd name="connsiteX80" fmla="*/ 126429 w 152826"/>
                <a:gd name="connsiteY80" fmla="*/ 15422 h 55573"/>
                <a:gd name="connsiteX81" fmla="*/ 126429 w 152826"/>
                <a:gd name="connsiteY81" fmla="*/ 17922 h 55573"/>
                <a:gd name="connsiteX82" fmla="*/ 129069 w 152826"/>
                <a:gd name="connsiteY82" fmla="*/ 17922 h 55573"/>
                <a:gd name="connsiteX83" fmla="*/ 129069 w 152826"/>
                <a:gd name="connsiteY83" fmla="*/ 15422 h 55573"/>
                <a:gd name="connsiteX84" fmla="*/ 134209 w 152826"/>
                <a:gd name="connsiteY84" fmla="*/ 15422 h 55573"/>
                <a:gd name="connsiteX85" fmla="*/ 136710 w 152826"/>
                <a:gd name="connsiteY85" fmla="*/ 15422 h 55573"/>
                <a:gd name="connsiteX86" fmla="*/ 136710 w 152826"/>
                <a:gd name="connsiteY86" fmla="*/ 17922 h 55573"/>
                <a:gd name="connsiteX87" fmla="*/ 139350 w 152826"/>
                <a:gd name="connsiteY87" fmla="*/ 17922 h 55573"/>
                <a:gd name="connsiteX88" fmla="*/ 139350 w 152826"/>
                <a:gd name="connsiteY88" fmla="*/ 15422 h 55573"/>
                <a:gd name="connsiteX89" fmla="*/ 139350 w 152826"/>
                <a:gd name="connsiteY89" fmla="*/ 17922 h 55573"/>
                <a:gd name="connsiteX90" fmla="*/ 141851 w 152826"/>
                <a:gd name="connsiteY90" fmla="*/ 17922 h 55573"/>
                <a:gd name="connsiteX91" fmla="*/ 141851 w 152826"/>
                <a:gd name="connsiteY91" fmla="*/ 15422 h 55573"/>
                <a:gd name="connsiteX92" fmla="*/ 144490 w 152826"/>
                <a:gd name="connsiteY92" fmla="*/ 15422 h 55573"/>
                <a:gd name="connsiteX93" fmla="*/ 144490 w 152826"/>
                <a:gd name="connsiteY93" fmla="*/ 10281 h 55573"/>
                <a:gd name="connsiteX94" fmla="*/ 147130 w 152826"/>
                <a:gd name="connsiteY94" fmla="*/ 10281 h 55573"/>
                <a:gd name="connsiteX95" fmla="*/ 149631 w 152826"/>
                <a:gd name="connsiteY95" fmla="*/ 5140 h 55573"/>
                <a:gd name="connsiteX96" fmla="*/ 149631 w 152826"/>
                <a:gd name="connsiteY96" fmla="*/ 2640 h 55573"/>
                <a:gd name="connsiteX97" fmla="*/ 152271 w 152826"/>
                <a:gd name="connsiteY97" fmla="*/ 2640 h 55573"/>
                <a:gd name="connsiteX98" fmla="*/ 152271 w 152826"/>
                <a:gd name="connsiteY98" fmla="*/ 0 h 55573"/>
                <a:gd name="connsiteX99" fmla="*/ 157411 w 152826"/>
                <a:gd name="connsiteY99" fmla="*/ 0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52826" h="55573">
                  <a:moveTo>
                    <a:pt x="0" y="56546"/>
                  </a:moveTo>
                  <a:lnTo>
                    <a:pt x="2501" y="56546"/>
                  </a:lnTo>
                  <a:lnTo>
                    <a:pt x="2501" y="59047"/>
                  </a:lnTo>
                  <a:lnTo>
                    <a:pt x="7641" y="59047"/>
                  </a:lnTo>
                  <a:lnTo>
                    <a:pt x="7641" y="56546"/>
                  </a:lnTo>
                  <a:lnTo>
                    <a:pt x="10281" y="53906"/>
                  </a:lnTo>
                  <a:lnTo>
                    <a:pt x="12782" y="53906"/>
                  </a:lnTo>
                  <a:lnTo>
                    <a:pt x="12782" y="51405"/>
                  </a:lnTo>
                  <a:lnTo>
                    <a:pt x="12782" y="53906"/>
                  </a:lnTo>
                  <a:lnTo>
                    <a:pt x="17922" y="53906"/>
                  </a:lnTo>
                  <a:lnTo>
                    <a:pt x="15422" y="51405"/>
                  </a:lnTo>
                  <a:lnTo>
                    <a:pt x="15422" y="48766"/>
                  </a:lnTo>
                  <a:lnTo>
                    <a:pt x="12782" y="48766"/>
                  </a:lnTo>
                  <a:lnTo>
                    <a:pt x="15422" y="46265"/>
                  </a:lnTo>
                  <a:lnTo>
                    <a:pt x="20562" y="46265"/>
                  </a:lnTo>
                  <a:lnTo>
                    <a:pt x="20562" y="43625"/>
                  </a:lnTo>
                  <a:lnTo>
                    <a:pt x="23063" y="41124"/>
                  </a:lnTo>
                  <a:lnTo>
                    <a:pt x="28203" y="41124"/>
                  </a:lnTo>
                  <a:lnTo>
                    <a:pt x="28203" y="46265"/>
                  </a:lnTo>
                  <a:lnTo>
                    <a:pt x="33483" y="46265"/>
                  </a:lnTo>
                  <a:lnTo>
                    <a:pt x="33483" y="43625"/>
                  </a:lnTo>
                  <a:lnTo>
                    <a:pt x="35984" y="43625"/>
                  </a:lnTo>
                  <a:lnTo>
                    <a:pt x="35984" y="46265"/>
                  </a:lnTo>
                  <a:lnTo>
                    <a:pt x="41124" y="46265"/>
                  </a:lnTo>
                  <a:lnTo>
                    <a:pt x="43764" y="46265"/>
                  </a:lnTo>
                  <a:lnTo>
                    <a:pt x="43764" y="43625"/>
                  </a:lnTo>
                  <a:lnTo>
                    <a:pt x="43764" y="46265"/>
                  </a:lnTo>
                  <a:lnTo>
                    <a:pt x="43764" y="43625"/>
                  </a:lnTo>
                  <a:lnTo>
                    <a:pt x="48904" y="43625"/>
                  </a:lnTo>
                  <a:lnTo>
                    <a:pt x="51544" y="38485"/>
                  </a:lnTo>
                  <a:lnTo>
                    <a:pt x="51544" y="41124"/>
                  </a:lnTo>
                  <a:lnTo>
                    <a:pt x="56685" y="38485"/>
                  </a:lnTo>
                  <a:lnTo>
                    <a:pt x="56685" y="41124"/>
                  </a:lnTo>
                  <a:lnTo>
                    <a:pt x="54045" y="41124"/>
                  </a:lnTo>
                  <a:lnTo>
                    <a:pt x="54045" y="46265"/>
                  </a:lnTo>
                  <a:lnTo>
                    <a:pt x="56685" y="46265"/>
                  </a:lnTo>
                  <a:lnTo>
                    <a:pt x="59186" y="43625"/>
                  </a:lnTo>
                  <a:lnTo>
                    <a:pt x="59186" y="38485"/>
                  </a:lnTo>
                  <a:lnTo>
                    <a:pt x="64326" y="38485"/>
                  </a:lnTo>
                  <a:lnTo>
                    <a:pt x="64326" y="33344"/>
                  </a:lnTo>
                  <a:lnTo>
                    <a:pt x="67105" y="33344"/>
                  </a:lnTo>
                  <a:lnTo>
                    <a:pt x="67105" y="30843"/>
                  </a:lnTo>
                  <a:lnTo>
                    <a:pt x="72245" y="30843"/>
                  </a:lnTo>
                  <a:lnTo>
                    <a:pt x="72245" y="28203"/>
                  </a:lnTo>
                  <a:lnTo>
                    <a:pt x="74885" y="28203"/>
                  </a:lnTo>
                  <a:lnTo>
                    <a:pt x="77525" y="23063"/>
                  </a:lnTo>
                  <a:lnTo>
                    <a:pt x="74885" y="20562"/>
                  </a:lnTo>
                  <a:lnTo>
                    <a:pt x="77525" y="17922"/>
                  </a:lnTo>
                  <a:lnTo>
                    <a:pt x="80026" y="17922"/>
                  </a:lnTo>
                  <a:lnTo>
                    <a:pt x="82665" y="20562"/>
                  </a:lnTo>
                  <a:lnTo>
                    <a:pt x="82665" y="17922"/>
                  </a:lnTo>
                  <a:lnTo>
                    <a:pt x="85166" y="17922"/>
                  </a:lnTo>
                  <a:lnTo>
                    <a:pt x="85166" y="15422"/>
                  </a:lnTo>
                  <a:lnTo>
                    <a:pt x="87806" y="15422"/>
                  </a:lnTo>
                  <a:lnTo>
                    <a:pt x="87806" y="10281"/>
                  </a:lnTo>
                  <a:lnTo>
                    <a:pt x="87806" y="7642"/>
                  </a:lnTo>
                  <a:lnTo>
                    <a:pt x="90307" y="5140"/>
                  </a:lnTo>
                  <a:lnTo>
                    <a:pt x="90307" y="7642"/>
                  </a:lnTo>
                  <a:lnTo>
                    <a:pt x="92946" y="7642"/>
                  </a:lnTo>
                  <a:lnTo>
                    <a:pt x="90307" y="5140"/>
                  </a:lnTo>
                  <a:lnTo>
                    <a:pt x="92946" y="5140"/>
                  </a:lnTo>
                  <a:lnTo>
                    <a:pt x="92946" y="2640"/>
                  </a:lnTo>
                  <a:lnTo>
                    <a:pt x="92946" y="5140"/>
                  </a:lnTo>
                  <a:lnTo>
                    <a:pt x="95447" y="5140"/>
                  </a:lnTo>
                  <a:lnTo>
                    <a:pt x="95447" y="2640"/>
                  </a:lnTo>
                  <a:lnTo>
                    <a:pt x="95447" y="5140"/>
                  </a:lnTo>
                  <a:lnTo>
                    <a:pt x="98087" y="5140"/>
                  </a:lnTo>
                  <a:lnTo>
                    <a:pt x="98087" y="2640"/>
                  </a:lnTo>
                  <a:lnTo>
                    <a:pt x="98087" y="5140"/>
                  </a:lnTo>
                  <a:lnTo>
                    <a:pt x="100588" y="2640"/>
                  </a:lnTo>
                  <a:lnTo>
                    <a:pt x="100588" y="5140"/>
                  </a:lnTo>
                  <a:lnTo>
                    <a:pt x="105728" y="5140"/>
                  </a:lnTo>
                  <a:lnTo>
                    <a:pt x="108368" y="7642"/>
                  </a:lnTo>
                  <a:lnTo>
                    <a:pt x="108368" y="10281"/>
                  </a:lnTo>
                  <a:lnTo>
                    <a:pt x="111008" y="10281"/>
                  </a:lnTo>
                  <a:lnTo>
                    <a:pt x="111008" y="12782"/>
                  </a:lnTo>
                  <a:lnTo>
                    <a:pt x="116148" y="12782"/>
                  </a:lnTo>
                  <a:lnTo>
                    <a:pt x="121289" y="12782"/>
                  </a:lnTo>
                  <a:lnTo>
                    <a:pt x="123928" y="12782"/>
                  </a:lnTo>
                  <a:lnTo>
                    <a:pt x="123928" y="15422"/>
                  </a:lnTo>
                  <a:lnTo>
                    <a:pt x="126429" y="15422"/>
                  </a:lnTo>
                  <a:lnTo>
                    <a:pt x="126429" y="17922"/>
                  </a:lnTo>
                  <a:lnTo>
                    <a:pt x="129069" y="17922"/>
                  </a:lnTo>
                  <a:lnTo>
                    <a:pt x="129069" y="15422"/>
                  </a:lnTo>
                  <a:lnTo>
                    <a:pt x="134209" y="15422"/>
                  </a:lnTo>
                  <a:lnTo>
                    <a:pt x="136710" y="15422"/>
                  </a:lnTo>
                  <a:lnTo>
                    <a:pt x="136710" y="17922"/>
                  </a:lnTo>
                  <a:lnTo>
                    <a:pt x="139350" y="17922"/>
                  </a:lnTo>
                  <a:lnTo>
                    <a:pt x="139350" y="15422"/>
                  </a:lnTo>
                  <a:lnTo>
                    <a:pt x="139350" y="17922"/>
                  </a:lnTo>
                  <a:lnTo>
                    <a:pt x="141851" y="17922"/>
                  </a:lnTo>
                  <a:lnTo>
                    <a:pt x="141851" y="15422"/>
                  </a:lnTo>
                  <a:lnTo>
                    <a:pt x="144490" y="15422"/>
                  </a:lnTo>
                  <a:lnTo>
                    <a:pt x="144490" y="10281"/>
                  </a:lnTo>
                  <a:lnTo>
                    <a:pt x="147130" y="10281"/>
                  </a:lnTo>
                  <a:lnTo>
                    <a:pt x="149631" y="5140"/>
                  </a:lnTo>
                  <a:lnTo>
                    <a:pt x="149631" y="2640"/>
                  </a:lnTo>
                  <a:lnTo>
                    <a:pt x="152271" y="2640"/>
                  </a:lnTo>
                  <a:lnTo>
                    <a:pt x="152271" y="0"/>
                  </a:lnTo>
                  <a:lnTo>
                    <a:pt x="15741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8B451E51-6381-4549-BB7D-1FE38683DDFC}"/>
                </a:ext>
              </a:extLst>
            </p:cNvPr>
            <p:cNvSpPr/>
            <p:nvPr/>
          </p:nvSpPr>
          <p:spPr>
            <a:xfrm>
              <a:off x="8020279" y="5580398"/>
              <a:ext cx="41680" cy="97253"/>
            </a:xfrm>
            <a:custGeom>
              <a:avLst/>
              <a:gdLst>
                <a:gd name="connsiteX0" fmla="*/ 0 w 41679"/>
                <a:gd name="connsiteY0" fmla="*/ 74607 h 97253"/>
                <a:gd name="connsiteX1" fmla="*/ 2501 w 41679"/>
                <a:gd name="connsiteY1" fmla="*/ 74607 h 97253"/>
                <a:gd name="connsiteX2" fmla="*/ 2501 w 41679"/>
                <a:gd name="connsiteY2" fmla="*/ 72106 h 97253"/>
                <a:gd name="connsiteX3" fmla="*/ 7780 w 41679"/>
                <a:gd name="connsiteY3" fmla="*/ 72106 h 97253"/>
                <a:gd name="connsiteX4" fmla="*/ 7780 w 41679"/>
                <a:gd name="connsiteY4" fmla="*/ 77247 h 97253"/>
                <a:gd name="connsiteX5" fmla="*/ 5140 w 41679"/>
                <a:gd name="connsiteY5" fmla="*/ 77247 h 97253"/>
                <a:gd name="connsiteX6" fmla="*/ 7780 w 41679"/>
                <a:gd name="connsiteY6" fmla="*/ 77247 h 97253"/>
                <a:gd name="connsiteX7" fmla="*/ 7780 w 41679"/>
                <a:gd name="connsiteY7" fmla="*/ 79747 h 97253"/>
                <a:gd name="connsiteX8" fmla="*/ 10281 w 41679"/>
                <a:gd name="connsiteY8" fmla="*/ 79747 h 97253"/>
                <a:gd name="connsiteX9" fmla="*/ 10281 w 41679"/>
                <a:gd name="connsiteY9" fmla="*/ 77247 h 97253"/>
                <a:gd name="connsiteX10" fmla="*/ 12921 w 41679"/>
                <a:gd name="connsiteY10" fmla="*/ 77247 h 97253"/>
                <a:gd name="connsiteX11" fmla="*/ 12921 w 41679"/>
                <a:gd name="connsiteY11" fmla="*/ 79747 h 97253"/>
                <a:gd name="connsiteX12" fmla="*/ 12921 w 41679"/>
                <a:gd name="connsiteY12" fmla="*/ 77247 h 97253"/>
                <a:gd name="connsiteX13" fmla="*/ 15422 w 41679"/>
                <a:gd name="connsiteY13" fmla="*/ 74607 h 97253"/>
                <a:gd name="connsiteX14" fmla="*/ 15422 w 41679"/>
                <a:gd name="connsiteY14" fmla="*/ 77247 h 97253"/>
                <a:gd name="connsiteX15" fmla="*/ 18061 w 41679"/>
                <a:gd name="connsiteY15" fmla="*/ 74607 h 97253"/>
                <a:gd name="connsiteX16" fmla="*/ 18061 w 41679"/>
                <a:gd name="connsiteY16" fmla="*/ 77247 h 97253"/>
                <a:gd name="connsiteX17" fmla="*/ 20701 w 41679"/>
                <a:gd name="connsiteY17" fmla="*/ 77247 h 97253"/>
                <a:gd name="connsiteX18" fmla="*/ 20701 w 41679"/>
                <a:gd name="connsiteY18" fmla="*/ 79747 h 97253"/>
                <a:gd name="connsiteX19" fmla="*/ 20701 w 41679"/>
                <a:gd name="connsiteY19" fmla="*/ 84888 h 97253"/>
                <a:gd name="connsiteX20" fmla="*/ 23202 w 41679"/>
                <a:gd name="connsiteY20" fmla="*/ 84888 h 97253"/>
                <a:gd name="connsiteX21" fmla="*/ 23202 w 41679"/>
                <a:gd name="connsiteY21" fmla="*/ 87389 h 97253"/>
                <a:gd name="connsiteX22" fmla="*/ 25842 w 41679"/>
                <a:gd name="connsiteY22" fmla="*/ 87389 h 97253"/>
                <a:gd name="connsiteX23" fmla="*/ 23202 w 41679"/>
                <a:gd name="connsiteY23" fmla="*/ 92529 h 97253"/>
                <a:gd name="connsiteX24" fmla="*/ 25842 w 41679"/>
                <a:gd name="connsiteY24" fmla="*/ 92529 h 97253"/>
                <a:gd name="connsiteX25" fmla="*/ 23202 w 41679"/>
                <a:gd name="connsiteY25" fmla="*/ 95169 h 97253"/>
                <a:gd name="connsiteX26" fmla="*/ 23202 w 41679"/>
                <a:gd name="connsiteY26" fmla="*/ 97670 h 97253"/>
                <a:gd name="connsiteX27" fmla="*/ 25842 w 41679"/>
                <a:gd name="connsiteY27" fmla="*/ 100310 h 97253"/>
                <a:gd name="connsiteX28" fmla="*/ 25842 w 41679"/>
                <a:gd name="connsiteY28" fmla="*/ 97670 h 97253"/>
                <a:gd name="connsiteX29" fmla="*/ 28342 w 41679"/>
                <a:gd name="connsiteY29" fmla="*/ 95169 h 97253"/>
                <a:gd name="connsiteX30" fmla="*/ 25842 w 41679"/>
                <a:gd name="connsiteY30" fmla="*/ 95169 h 97253"/>
                <a:gd name="connsiteX31" fmla="*/ 25842 w 41679"/>
                <a:gd name="connsiteY31" fmla="*/ 92529 h 97253"/>
                <a:gd name="connsiteX32" fmla="*/ 28342 w 41679"/>
                <a:gd name="connsiteY32" fmla="*/ 92529 h 97253"/>
                <a:gd name="connsiteX33" fmla="*/ 28342 w 41679"/>
                <a:gd name="connsiteY33" fmla="*/ 87389 h 97253"/>
                <a:gd name="connsiteX34" fmla="*/ 30982 w 41679"/>
                <a:gd name="connsiteY34" fmla="*/ 87389 h 97253"/>
                <a:gd name="connsiteX35" fmla="*/ 30982 w 41679"/>
                <a:gd name="connsiteY35" fmla="*/ 82249 h 97253"/>
                <a:gd name="connsiteX36" fmla="*/ 30982 w 41679"/>
                <a:gd name="connsiteY36" fmla="*/ 79747 h 97253"/>
                <a:gd name="connsiteX37" fmla="*/ 33483 w 41679"/>
                <a:gd name="connsiteY37" fmla="*/ 82249 h 97253"/>
                <a:gd name="connsiteX38" fmla="*/ 38623 w 41679"/>
                <a:gd name="connsiteY38" fmla="*/ 82249 h 97253"/>
                <a:gd name="connsiteX39" fmla="*/ 38623 w 41679"/>
                <a:gd name="connsiteY39" fmla="*/ 84888 h 97253"/>
                <a:gd name="connsiteX40" fmla="*/ 38623 w 41679"/>
                <a:gd name="connsiteY40" fmla="*/ 82249 h 97253"/>
                <a:gd name="connsiteX41" fmla="*/ 38623 w 41679"/>
                <a:gd name="connsiteY41" fmla="*/ 84888 h 97253"/>
                <a:gd name="connsiteX42" fmla="*/ 38623 w 41679"/>
                <a:gd name="connsiteY42" fmla="*/ 82249 h 97253"/>
                <a:gd name="connsiteX43" fmla="*/ 41263 w 41679"/>
                <a:gd name="connsiteY43" fmla="*/ 82249 h 97253"/>
                <a:gd name="connsiteX44" fmla="*/ 41263 w 41679"/>
                <a:gd name="connsiteY44" fmla="*/ 79747 h 97253"/>
                <a:gd name="connsiteX45" fmla="*/ 43764 w 41679"/>
                <a:gd name="connsiteY45" fmla="*/ 79747 h 97253"/>
                <a:gd name="connsiteX46" fmla="*/ 43764 w 41679"/>
                <a:gd name="connsiteY46" fmla="*/ 77247 h 97253"/>
                <a:gd name="connsiteX47" fmla="*/ 46404 w 41679"/>
                <a:gd name="connsiteY47" fmla="*/ 77247 h 97253"/>
                <a:gd name="connsiteX48" fmla="*/ 46404 w 41679"/>
                <a:gd name="connsiteY48" fmla="*/ 72106 h 97253"/>
                <a:gd name="connsiteX49" fmla="*/ 46404 w 41679"/>
                <a:gd name="connsiteY49" fmla="*/ 69467 h 97253"/>
                <a:gd name="connsiteX50" fmla="*/ 43764 w 41679"/>
                <a:gd name="connsiteY50" fmla="*/ 69467 h 97253"/>
                <a:gd name="connsiteX51" fmla="*/ 46404 w 41679"/>
                <a:gd name="connsiteY51" fmla="*/ 69467 h 97253"/>
                <a:gd name="connsiteX52" fmla="*/ 46404 w 41679"/>
                <a:gd name="connsiteY52" fmla="*/ 66966 h 97253"/>
                <a:gd name="connsiteX53" fmla="*/ 49043 w 41679"/>
                <a:gd name="connsiteY53" fmla="*/ 64326 h 97253"/>
                <a:gd name="connsiteX54" fmla="*/ 49043 w 41679"/>
                <a:gd name="connsiteY54" fmla="*/ 61825 h 97253"/>
                <a:gd name="connsiteX55" fmla="*/ 46404 w 41679"/>
                <a:gd name="connsiteY55" fmla="*/ 61825 h 97253"/>
                <a:gd name="connsiteX56" fmla="*/ 43764 w 41679"/>
                <a:gd name="connsiteY56" fmla="*/ 59186 h 97253"/>
                <a:gd name="connsiteX57" fmla="*/ 38623 w 41679"/>
                <a:gd name="connsiteY57" fmla="*/ 54045 h 97253"/>
                <a:gd name="connsiteX58" fmla="*/ 38623 w 41679"/>
                <a:gd name="connsiteY58" fmla="*/ 48904 h 97253"/>
                <a:gd name="connsiteX59" fmla="*/ 41263 w 41679"/>
                <a:gd name="connsiteY59" fmla="*/ 46404 h 97253"/>
                <a:gd name="connsiteX60" fmla="*/ 41263 w 41679"/>
                <a:gd name="connsiteY60" fmla="*/ 43764 h 97253"/>
                <a:gd name="connsiteX61" fmla="*/ 38623 w 41679"/>
                <a:gd name="connsiteY61" fmla="*/ 43764 h 97253"/>
                <a:gd name="connsiteX62" fmla="*/ 38623 w 41679"/>
                <a:gd name="connsiteY62" fmla="*/ 38484 h 97253"/>
                <a:gd name="connsiteX63" fmla="*/ 38623 w 41679"/>
                <a:gd name="connsiteY63" fmla="*/ 35984 h 97253"/>
                <a:gd name="connsiteX64" fmla="*/ 41263 w 41679"/>
                <a:gd name="connsiteY64" fmla="*/ 35984 h 97253"/>
                <a:gd name="connsiteX65" fmla="*/ 38623 w 41679"/>
                <a:gd name="connsiteY65" fmla="*/ 33344 h 97253"/>
                <a:gd name="connsiteX66" fmla="*/ 41263 w 41679"/>
                <a:gd name="connsiteY66" fmla="*/ 33344 h 97253"/>
                <a:gd name="connsiteX67" fmla="*/ 38623 w 41679"/>
                <a:gd name="connsiteY67" fmla="*/ 33344 h 97253"/>
                <a:gd name="connsiteX68" fmla="*/ 38623 w 41679"/>
                <a:gd name="connsiteY68" fmla="*/ 30843 h 97253"/>
                <a:gd name="connsiteX69" fmla="*/ 41263 w 41679"/>
                <a:gd name="connsiteY69" fmla="*/ 30843 h 97253"/>
                <a:gd name="connsiteX70" fmla="*/ 38623 w 41679"/>
                <a:gd name="connsiteY70" fmla="*/ 28203 h 97253"/>
                <a:gd name="connsiteX71" fmla="*/ 33483 w 41679"/>
                <a:gd name="connsiteY71" fmla="*/ 28203 h 97253"/>
                <a:gd name="connsiteX72" fmla="*/ 28342 w 41679"/>
                <a:gd name="connsiteY72" fmla="*/ 25703 h 97253"/>
                <a:gd name="connsiteX73" fmla="*/ 28342 w 41679"/>
                <a:gd name="connsiteY73" fmla="*/ 23202 h 97253"/>
                <a:gd name="connsiteX74" fmla="*/ 25842 w 41679"/>
                <a:gd name="connsiteY74" fmla="*/ 23202 h 97253"/>
                <a:gd name="connsiteX75" fmla="*/ 28342 w 41679"/>
                <a:gd name="connsiteY75" fmla="*/ 20562 h 97253"/>
                <a:gd name="connsiteX76" fmla="*/ 25842 w 41679"/>
                <a:gd name="connsiteY76" fmla="*/ 20562 h 97253"/>
                <a:gd name="connsiteX77" fmla="*/ 25842 w 41679"/>
                <a:gd name="connsiteY77" fmla="*/ 18061 h 97253"/>
                <a:gd name="connsiteX78" fmla="*/ 20701 w 41679"/>
                <a:gd name="connsiteY78" fmla="*/ 18061 h 97253"/>
                <a:gd name="connsiteX79" fmla="*/ 20701 w 41679"/>
                <a:gd name="connsiteY79" fmla="*/ 15421 h 97253"/>
                <a:gd name="connsiteX80" fmla="*/ 25842 w 41679"/>
                <a:gd name="connsiteY80" fmla="*/ 10281 h 97253"/>
                <a:gd name="connsiteX81" fmla="*/ 28342 w 41679"/>
                <a:gd name="connsiteY81" fmla="*/ 10281 h 97253"/>
                <a:gd name="connsiteX82" fmla="*/ 28342 w 41679"/>
                <a:gd name="connsiteY82" fmla="*/ 7780 h 97253"/>
                <a:gd name="connsiteX83" fmla="*/ 30982 w 41679"/>
                <a:gd name="connsiteY83" fmla="*/ 7780 h 97253"/>
                <a:gd name="connsiteX84" fmla="*/ 28342 w 41679"/>
                <a:gd name="connsiteY84" fmla="*/ 5140 h 97253"/>
                <a:gd name="connsiteX85" fmla="*/ 30982 w 41679"/>
                <a:gd name="connsiteY85" fmla="*/ 5140 h 97253"/>
                <a:gd name="connsiteX86" fmla="*/ 33483 w 41679"/>
                <a:gd name="connsiteY86" fmla="*/ 7780 h 97253"/>
                <a:gd name="connsiteX87" fmla="*/ 36123 w 41679"/>
                <a:gd name="connsiteY87" fmla="*/ 7780 h 97253"/>
                <a:gd name="connsiteX88" fmla="*/ 36123 w 41679"/>
                <a:gd name="connsiteY88" fmla="*/ 5140 h 97253"/>
                <a:gd name="connsiteX89" fmla="*/ 38623 w 41679"/>
                <a:gd name="connsiteY89" fmla="*/ 7780 h 97253"/>
                <a:gd name="connsiteX90" fmla="*/ 38623 w 41679"/>
                <a:gd name="connsiteY90" fmla="*/ 5140 h 97253"/>
                <a:gd name="connsiteX91" fmla="*/ 41263 w 41679"/>
                <a:gd name="connsiteY91" fmla="*/ 5140 h 97253"/>
                <a:gd name="connsiteX92" fmla="*/ 38623 w 41679"/>
                <a:gd name="connsiteY92" fmla="*/ 5140 h 97253"/>
                <a:gd name="connsiteX93" fmla="*/ 38623 w 41679"/>
                <a:gd name="connsiteY93" fmla="*/ 2640 h 97253"/>
                <a:gd name="connsiteX94" fmla="*/ 36123 w 41679"/>
                <a:gd name="connsiteY94" fmla="*/ 2640 h 97253"/>
                <a:gd name="connsiteX95" fmla="*/ 38623 w 41679"/>
                <a:gd name="connsiteY95" fmla="*/ 2640 h 97253"/>
                <a:gd name="connsiteX96" fmla="*/ 38623 w 41679"/>
                <a:gd name="connsiteY96" fmla="*/ 0 h 97253"/>
                <a:gd name="connsiteX97" fmla="*/ 43764 w 41679"/>
                <a:gd name="connsiteY97" fmla="*/ 0 h 97253"/>
                <a:gd name="connsiteX98" fmla="*/ 46404 w 41679"/>
                <a:gd name="connsiteY98" fmla="*/ 0 h 97253"/>
                <a:gd name="connsiteX99" fmla="*/ 46404 w 41679"/>
                <a:gd name="connsiteY99" fmla="*/ 264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97253">
                  <a:moveTo>
                    <a:pt x="0" y="74607"/>
                  </a:moveTo>
                  <a:lnTo>
                    <a:pt x="2501" y="74607"/>
                  </a:lnTo>
                  <a:lnTo>
                    <a:pt x="2501" y="72106"/>
                  </a:lnTo>
                  <a:lnTo>
                    <a:pt x="7780" y="72106"/>
                  </a:lnTo>
                  <a:lnTo>
                    <a:pt x="7780" y="77247"/>
                  </a:lnTo>
                  <a:lnTo>
                    <a:pt x="5140" y="77247"/>
                  </a:lnTo>
                  <a:lnTo>
                    <a:pt x="7780" y="77247"/>
                  </a:lnTo>
                  <a:lnTo>
                    <a:pt x="7780" y="79747"/>
                  </a:lnTo>
                  <a:lnTo>
                    <a:pt x="10281" y="79747"/>
                  </a:lnTo>
                  <a:lnTo>
                    <a:pt x="10281" y="77247"/>
                  </a:lnTo>
                  <a:lnTo>
                    <a:pt x="12921" y="77247"/>
                  </a:lnTo>
                  <a:lnTo>
                    <a:pt x="12921" y="79747"/>
                  </a:lnTo>
                  <a:lnTo>
                    <a:pt x="12921" y="77247"/>
                  </a:lnTo>
                  <a:lnTo>
                    <a:pt x="15422" y="74607"/>
                  </a:lnTo>
                  <a:lnTo>
                    <a:pt x="15422" y="77247"/>
                  </a:lnTo>
                  <a:lnTo>
                    <a:pt x="18061" y="74607"/>
                  </a:lnTo>
                  <a:lnTo>
                    <a:pt x="18061" y="77247"/>
                  </a:lnTo>
                  <a:lnTo>
                    <a:pt x="20701" y="77247"/>
                  </a:lnTo>
                  <a:lnTo>
                    <a:pt x="20701" y="79747"/>
                  </a:lnTo>
                  <a:lnTo>
                    <a:pt x="20701" y="84888"/>
                  </a:lnTo>
                  <a:lnTo>
                    <a:pt x="23202" y="84888"/>
                  </a:lnTo>
                  <a:lnTo>
                    <a:pt x="23202" y="87389"/>
                  </a:lnTo>
                  <a:lnTo>
                    <a:pt x="25842" y="87389"/>
                  </a:lnTo>
                  <a:lnTo>
                    <a:pt x="23202" y="92529"/>
                  </a:lnTo>
                  <a:lnTo>
                    <a:pt x="25842" y="92529"/>
                  </a:lnTo>
                  <a:lnTo>
                    <a:pt x="23202" y="95169"/>
                  </a:lnTo>
                  <a:lnTo>
                    <a:pt x="23202" y="97670"/>
                  </a:lnTo>
                  <a:lnTo>
                    <a:pt x="25842" y="100310"/>
                  </a:lnTo>
                  <a:lnTo>
                    <a:pt x="25842" y="97670"/>
                  </a:lnTo>
                  <a:lnTo>
                    <a:pt x="28342" y="95169"/>
                  </a:lnTo>
                  <a:lnTo>
                    <a:pt x="25842" y="95169"/>
                  </a:lnTo>
                  <a:lnTo>
                    <a:pt x="25842" y="92529"/>
                  </a:lnTo>
                  <a:lnTo>
                    <a:pt x="28342" y="92529"/>
                  </a:lnTo>
                  <a:lnTo>
                    <a:pt x="28342" y="87389"/>
                  </a:lnTo>
                  <a:lnTo>
                    <a:pt x="30982" y="87389"/>
                  </a:lnTo>
                  <a:lnTo>
                    <a:pt x="30982" y="82249"/>
                  </a:lnTo>
                  <a:lnTo>
                    <a:pt x="30982" y="79747"/>
                  </a:lnTo>
                  <a:lnTo>
                    <a:pt x="33483" y="82249"/>
                  </a:lnTo>
                  <a:lnTo>
                    <a:pt x="38623" y="82249"/>
                  </a:lnTo>
                  <a:lnTo>
                    <a:pt x="38623" y="84888"/>
                  </a:lnTo>
                  <a:lnTo>
                    <a:pt x="38623" y="82249"/>
                  </a:lnTo>
                  <a:lnTo>
                    <a:pt x="38623" y="84888"/>
                  </a:lnTo>
                  <a:lnTo>
                    <a:pt x="38623" y="82249"/>
                  </a:lnTo>
                  <a:lnTo>
                    <a:pt x="41263" y="82249"/>
                  </a:lnTo>
                  <a:lnTo>
                    <a:pt x="41263" y="79747"/>
                  </a:lnTo>
                  <a:lnTo>
                    <a:pt x="43764" y="79747"/>
                  </a:lnTo>
                  <a:lnTo>
                    <a:pt x="43764" y="77247"/>
                  </a:lnTo>
                  <a:lnTo>
                    <a:pt x="46404" y="77247"/>
                  </a:lnTo>
                  <a:lnTo>
                    <a:pt x="46404" y="72106"/>
                  </a:lnTo>
                  <a:lnTo>
                    <a:pt x="46404" y="69467"/>
                  </a:lnTo>
                  <a:lnTo>
                    <a:pt x="43764" y="69467"/>
                  </a:lnTo>
                  <a:lnTo>
                    <a:pt x="46404" y="69467"/>
                  </a:lnTo>
                  <a:lnTo>
                    <a:pt x="46404" y="66966"/>
                  </a:lnTo>
                  <a:lnTo>
                    <a:pt x="49043" y="64326"/>
                  </a:lnTo>
                  <a:lnTo>
                    <a:pt x="49043" y="61825"/>
                  </a:lnTo>
                  <a:lnTo>
                    <a:pt x="46404" y="61825"/>
                  </a:lnTo>
                  <a:lnTo>
                    <a:pt x="43764" y="59186"/>
                  </a:lnTo>
                  <a:lnTo>
                    <a:pt x="38623" y="54045"/>
                  </a:lnTo>
                  <a:lnTo>
                    <a:pt x="38623" y="48904"/>
                  </a:lnTo>
                  <a:lnTo>
                    <a:pt x="41263" y="46404"/>
                  </a:lnTo>
                  <a:lnTo>
                    <a:pt x="41263" y="43764"/>
                  </a:lnTo>
                  <a:lnTo>
                    <a:pt x="38623" y="43764"/>
                  </a:lnTo>
                  <a:lnTo>
                    <a:pt x="38623" y="38484"/>
                  </a:lnTo>
                  <a:lnTo>
                    <a:pt x="38623" y="35984"/>
                  </a:lnTo>
                  <a:lnTo>
                    <a:pt x="41263" y="35984"/>
                  </a:lnTo>
                  <a:lnTo>
                    <a:pt x="38623" y="33344"/>
                  </a:lnTo>
                  <a:lnTo>
                    <a:pt x="41263" y="33344"/>
                  </a:lnTo>
                  <a:lnTo>
                    <a:pt x="38623" y="33344"/>
                  </a:lnTo>
                  <a:lnTo>
                    <a:pt x="38623" y="30843"/>
                  </a:lnTo>
                  <a:lnTo>
                    <a:pt x="41263" y="30843"/>
                  </a:lnTo>
                  <a:lnTo>
                    <a:pt x="38623" y="28203"/>
                  </a:lnTo>
                  <a:lnTo>
                    <a:pt x="33483" y="28203"/>
                  </a:lnTo>
                  <a:lnTo>
                    <a:pt x="28342" y="25703"/>
                  </a:lnTo>
                  <a:lnTo>
                    <a:pt x="28342" y="23202"/>
                  </a:lnTo>
                  <a:lnTo>
                    <a:pt x="25842" y="23202"/>
                  </a:lnTo>
                  <a:lnTo>
                    <a:pt x="28342" y="20562"/>
                  </a:lnTo>
                  <a:lnTo>
                    <a:pt x="25842" y="20562"/>
                  </a:lnTo>
                  <a:lnTo>
                    <a:pt x="25842" y="18061"/>
                  </a:lnTo>
                  <a:lnTo>
                    <a:pt x="20701" y="18061"/>
                  </a:lnTo>
                  <a:lnTo>
                    <a:pt x="20701" y="15421"/>
                  </a:lnTo>
                  <a:lnTo>
                    <a:pt x="25842" y="10281"/>
                  </a:lnTo>
                  <a:lnTo>
                    <a:pt x="28342" y="10281"/>
                  </a:lnTo>
                  <a:lnTo>
                    <a:pt x="28342" y="7780"/>
                  </a:lnTo>
                  <a:lnTo>
                    <a:pt x="30982" y="7780"/>
                  </a:lnTo>
                  <a:lnTo>
                    <a:pt x="28342" y="5140"/>
                  </a:lnTo>
                  <a:lnTo>
                    <a:pt x="30982" y="5140"/>
                  </a:lnTo>
                  <a:lnTo>
                    <a:pt x="33483" y="7780"/>
                  </a:lnTo>
                  <a:lnTo>
                    <a:pt x="36123" y="7780"/>
                  </a:lnTo>
                  <a:lnTo>
                    <a:pt x="36123" y="5140"/>
                  </a:lnTo>
                  <a:lnTo>
                    <a:pt x="38623" y="7780"/>
                  </a:lnTo>
                  <a:lnTo>
                    <a:pt x="38623" y="5140"/>
                  </a:lnTo>
                  <a:lnTo>
                    <a:pt x="41263" y="5140"/>
                  </a:lnTo>
                  <a:lnTo>
                    <a:pt x="38623" y="5140"/>
                  </a:lnTo>
                  <a:lnTo>
                    <a:pt x="38623" y="2640"/>
                  </a:lnTo>
                  <a:lnTo>
                    <a:pt x="36123" y="2640"/>
                  </a:lnTo>
                  <a:lnTo>
                    <a:pt x="38623" y="2640"/>
                  </a:lnTo>
                  <a:lnTo>
                    <a:pt x="38623" y="0"/>
                  </a:lnTo>
                  <a:lnTo>
                    <a:pt x="43764" y="0"/>
                  </a:lnTo>
                  <a:lnTo>
                    <a:pt x="46404" y="0"/>
                  </a:lnTo>
                  <a:lnTo>
                    <a:pt x="46404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4C330AC1-1F31-4A75-BCD8-2583FE1F0ABE}"/>
                </a:ext>
              </a:extLst>
            </p:cNvPr>
            <p:cNvSpPr/>
            <p:nvPr/>
          </p:nvSpPr>
          <p:spPr>
            <a:xfrm>
              <a:off x="8043481" y="5403258"/>
              <a:ext cx="13893" cy="166720"/>
            </a:xfrm>
            <a:custGeom>
              <a:avLst/>
              <a:gdLst>
                <a:gd name="connsiteX0" fmla="*/ 23202 w 13893"/>
                <a:gd name="connsiteY0" fmla="*/ 179779 h 166719"/>
                <a:gd name="connsiteX1" fmla="*/ 23202 w 13893"/>
                <a:gd name="connsiteY1" fmla="*/ 174639 h 166719"/>
                <a:gd name="connsiteX2" fmla="*/ 23202 w 13893"/>
                <a:gd name="connsiteY2" fmla="*/ 171999 h 166719"/>
                <a:gd name="connsiteX3" fmla="*/ 20562 w 13893"/>
                <a:gd name="connsiteY3" fmla="*/ 171999 h 166719"/>
                <a:gd name="connsiteX4" fmla="*/ 18061 w 13893"/>
                <a:gd name="connsiteY4" fmla="*/ 169499 h 166719"/>
                <a:gd name="connsiteX5" fmla="*/ 15422 w 13893"/>
                <a:gd name="connsiteY5" fmla="*/ 164358 h 166719"/>
                <a:gd name="connsiteX6" fmla="*/ 12921 w 13893"/>
                <a:gd name="connsiteY6" fmla="*/ 161718 h 166719"/>
                <a:gd name="connsiteX7" fmla="*/ 10281 w 13893"/>
                <a:gd name="connsiteY7" fmla="*/ 161718 h 166719"/>
                <a:gd name="connsiteX8" fmla="*/ 10281 w 13893"/>
                <a:gd name="connsiteY8" fmla="*/ 159217 h 166719"/>
                <a:gd name="connsiteX9" fmla="*/ 12921 w 13893"/>
                <a:gd name="connsiteY9" fmla="*/ 156577 h 166719"/>
                <a:gd name="connsiteX10" fmla="*/ 12921 w 13893"/>
                <a:gd name="connsiteY10" fmla="*/ 154077 h 166719"/>
                <a:gd name="connsiteX11" fmla="*/ 10281 w 13893"/>
                <a:gd name="connsiteY11" fmla="*/ 154077 h 166719"/>
                <a:gd name="connsiteX12" fmla="*/ 10281 w 13893"/>
                <a:gd name="connsiteY12" fmla="*/ 159217 h 166719"/>
                <a:gd name="connsiteX13" fmla="*/ 7780 w 13893"/>
                <a:gd name="connsiteY13" fmla="*/ 159217 h 166719"/>
                <a:gd name="connsiteX14" fmla="*/ 10281 w 13893"/>
                <a:gd name="connsiteY14" fmla="*/ 159217 h 166719"/>
                <a:gd name="connsiteX15" fmla="*/ 7780 w 13893"/>
                <a:gd name="connsiteY15" fmla="*/ 156577 h 166719"/>
                <a:gd name="connsiteX16" fmla="*/ 7780 w 13893"/>
                <a:gd name="connsiteY16" fmla="*/ 159217 h 166719"/>
                <a:gd name="connsiteX17" fmla="*/ 7780 w 13893"/>
                <a:gd name="connsiteY17" fmla="*/ 156577 h 166719"/>
                <a:gd name="connsiteX18" fmla="*/ 10281 w 13893"/>
                <a:gd name="connsiteY18" fmla="*/ 156577 h 166719"/>
                <a:gd name="connsiteX19" fmla="*/ 10281 w 13893"/>
                <a:gd name="connsiteY19" fmla="*/ 154077 h 166719"/>
                <a:gd name="connsiteX20" fmla="*/ 7780 w 13893"/>
                <a:gd name="connsiteY20" fmla="*/ 154077 h 166719"/>
                <a:gd name="connsiteX21" fmla="*/ 10281 w 13893"/>
                <a:gd name="connsiteY21" fmla="*/ 154077 h 166719"/>
                <a:gd name="connsiteX22" fmla="*/ 10281 w 13893"/>
                <a:gd name="connsiteY22" fmla="*/ 148936 h 166719"/>
                <a:gd name="connsiteX23" fmla="*/ 10281 w 13893"/>
                <a:gd name="connsiteY23" fmla="*/ 146436 h 166719"/>
                <a:gd name="connsiteX24" fmla="*/ 7780 w 13893"/>
                <a:gd name="connsiteY24" fmla="*/ 148936 h 166719"/>
                <a:gd name="connsiteX25" fmla="*/ 7780 w 13893"/>
                <a:gd name="connsiteY25" fmla="*/ 151437 h 166719"/>
                <a:gd name="connsiteX26" fmla="*/ 2640 w 13893"/>
                <a:gd name="connsiteY26" fmla="*/ 151437 h 166719"/>
                <a:gd name="connsiteX27" fmla="*/ 2640 w 13893"/>
                <a:gd name="connsiteY27" fmla="*/ 154077 h 166719"/>
                <a:gd name="connsiteX28" fmla="*/ 2640 w 13893"/>
                <a:gd name="connsiteY28" fmla="*/ 148936 h 166719"/>
                <a:gd name="connsiteX29" fmla="*/ 0 w 13893"/>
                <a:gd name="connsiteY29" fmla="*/ 148936 h 166719"/>
                <a:gd name="connsiteX30" fmla="*/ 2640 w 13893"/>
                <a:gd name="connsiteY30" fmla="*/ 146436 h 166719"/>
                <a:gd name="connsiteX31" fmla="*/ 0 w 13893"/>
                <a:gd name="connsiteY31" fmla="*/ 146436 h 166719"/>
                <a:gd name="connsiteX32" fmla="*/ 2640 w 13893"/>
                <a:gd name="connsiteY32" fmla="*/ 146436 h 166719"/>
                <a:gd name="connsiteX33" fmla="*/ 2640 w 13893"/>
                <a:gd name="connsiteY33" fmla="*/ 143796 h 166719"/>
                <a:gd name="connsiteX34" fmla="*/ 2640 w 13893"/>
                <a:gd name="connsiteY34" fmla="*/ 146436 h 166719"/>
                <a:gd name="connsiteX35" fmla="*/ 5141 w 13893"/>
                <a:gd name="connsiteY35" fmla="*/ 146436 h 166719"/>
                <a:gd name="connsiteX36" fmla="*/ 7780 w 13893"/>
                <a:gd name="connsiteY36" fmla="*/ 143796 h 166719"/>
                <a:gd name="connsiteX37" fmla="*/ 7780 w 13893"/>
                <a:gd name="connsiteY37" fmla="*/ 141295 h 166719"/>
                <a:gd name="connsiteX38" fmla="*/ 12921 w 13893"/>
                <a:gd name="connsiteY38" fmla="*/ 141295 h 166719"/>
                <a:gd name="connsiteX39" fmla="*/ 12921 w 13893"/>
                <a:gd name="connsiteY39" fmla="*/ 138655 h 166719"/>
                <a:gd name="connsiteX40" fmla="*/ 10281 w 13893"/>
                <a:gd name="connsiteY40" fmla="*/ 138655 h 166719"/>
                <a:gd name="connsiteX41" fmla="*/ 12921 w 13893"/>
                <a:gd name="connsiteY41" fmla="*/ 136154 h 166719"/>
                <a:gd name="connsiteX42" fmla="*/ 10281 w 13893"/>
                <a:gd name="connsiteY42" fmla="*/ 136154 h 166719"/>
                <a:gd name="connsiteX43" fmla="*/ 10281 w 13893"/>
                <a:gd name="connsiteY43" fmla="*/ 138655 h 166719"/>
                <a:gd name="connsiteX44" fmla="*/ 10281 w 13893"/>
                <a:gd name="connsiteY44" fmla="*/ 136154 h 166719"/>
                <a:gd name="connsiteX45" fmla="*/ 7780 w 13893"/>
                <a:gd name="connsiteY45" fmla="*/ 136154 h 166719"/>
                <a:gd name="connsiteX46" fmla="*/ 10281 w 13893"/>
                <a:gd name="connsiteY46" fmla="*/ 136154 h 166719"/>
                <a:gd name="connsiteX47" fmla="*/ 10281 w 13893"/>
                <a:gd name="connsiteY47" fmla="*/ 131014 h 166719"/>
                <a:gd name="connsiteX48" fmla="*/ 10281 w 13893"/>
                <a:gd name="connsiteY48" fmla="*/ 125873 h 166719"/>
                <a:gd name="connsiteX49" fmla="*/ 10281 w 13893"/>
                <a:gd name="connsiteY49" fmla="*/ 123234 h 166719"/>
                <a:gd name="connsiteX50" fmla="*/ 12921 w 13893"/>
                <a:gd name="connsiteY50" fmla="*/ 120733 h 166719"/>
                <a:gd name="connsiteX51" fmla="*/ 12921 w 13893"/>
                <a:gd name="connsiteY51" fmla="*/ 115592 h 166719"/>
                <a:gd name="connsiteX52" fmla="*/ 10281 w 13893"/>
                <a:gd name="connsiteY52" fmla="*/ 115592 h 166719"/>
                <a:gd name="connsiteX53" fmla="*/ 10281 w 13893"/>
                <a:gd name="connsiteY53" fmla="*/ 112953 h 166719"/>
                <a:gd name="connsiteX54" fmla="*/ 12921 w 13893"/>
                <a:gd name="connsiteY54" fmla="*/ 110452 h 166719"/>
                <a:gd name="connsiteX55" fmla="*/ 12921 w 13893"/>
                <a:gd name="connsiteY55" fmla="*/ 105311 h 166719"/>
                <a:gd name="connsiteX56" fmla="*/ 7780 w 13893"/>
                <a:gd name="connsiteY56" fmla="*/ 105311 h 166719"/>
                <a:gd name="connsiteX57" fmla="*/ 7780 w 13893"/>
                <a:gd name="connsiteY57" fmla="*/ 102672 h 166719"/>
                <a:gd name="connsiteX58" fmla="*/ 5141 w 13893"/>
                <a:gd name="connsiteY58" fmla="*/ 102672 h 166719"/>
                <a:gd name="connsiteX59" fmla="*/ 5141 w 13893"/>
                <a:gd name="connsiteY59" fmla="*/ 100171 h 166719"/>
                <a:gd name="connsiteX60" fmla="*/ 2640 w 13893"/>
                <a:gd name="connsiteY60" fmla="*/ 97531 h 166719"/>
                <a:gd name="connsiteX61" fmla="*/ 2640 w 13893"/>
                <a:gd name="connsiteY61" fmla="*/ 92390 h 166719"/>
                <a:gd name="connsiteX62" fmla="*/ 2640 w 13893"/>
                <a:gd name="connsiteY62" fmla="*/ 89890 h 166719"/>
                <a:gd name="connsiteX63" fmla="*/ 5141 w 13893"/>
                <a:gd name="connsiteY63" fmla="*/ 87389 h 166719"/>
                <a:gd name="connsiteX64" fmla="*/ 7780 w 13893"/>
                <a:gd name="connsiteY64" fmla="*/ 87389 h 166719"/>
                <a:gd name="connsiteX65" fmla="*/ 10281 w 13893"/>
                <a:gd name="connsiteY65" fmla="*/ 84749 h 166719"/>
                <a:gd name="connsiteX66" fmla="*/ 15422 w 13893"/>
                <a:gd name="connsiteY66" fmla="*/ 84749 h 166719"/>
                <a:gd name="connsiteX67" fmla="*/ 12921 w 13893"/>
                <a:gd name="connsiteY67" fmla="*/ 82249 h 166719"/>
                <a:gd name="connsiteX68" fmla="*/ 15422 w 13893"/>
                <a:gd name="connsiteY68" fmla="*/ 82249 h 166719"/>
                <a:gd name="connsiteX69" fmla="*/ 15422 w 13893"/>
                <a:gd name="connsiteY69" fmla="*/ 79609 h 166719"/>
                <a:gd name="connsiteX70" fmla="*/ 12921 w 13893"/>
                <a:gd name="connsiteY70" fmla="*/ 77108 h 166719"/>
                <a:gd name="connsiteX71" fmla="*/ 15422 w 13893"/>
                <a:gd name="connsiteY71" fmla="*/ 74468 h 166719"/>
                <a:gd name="connsiteX72" fmla="*/ 15422 w 13893"/>
                <a:gd name="connsiteY72" fmla="*/ 69327 h 166719"/>
                <a:gd name="connsiteX73" fmla="*/ 15422 w 13893"/>
                <a:gd name="connsiteY73" fmla="*/ 66827 h 166719"/>
                <a:gd name="connsiteX74" fmla="*/ 18061 w 13893"/>
                <a:gd name="connsiteY74" fmla="*/ 66827 h 166719"/>
                <a:gd name="connsiteX75" fmla="*/ 18061 w 13893"/>
                <a:gd name="connsiteY75" fmla="*/ 64187 h 166719"/>
                <a:gd name="connsiteX76" fmla="*/ 20562 w 13893"/>
                <a:gd name="connsiteY76" fmla="*/ 61686 h 166719"/>
                <a:gd name="connsiteX77" fmla="*/ 20562 w 13893"/>
                <a:gd name="connsiteY77" fmla="*/ 56546 h 166719"/>
                <a:gd name="connsiteX78" fmla="*/ 18061 w 13893"/>
                <a:gd name="connsiteY78" fmla="*/ 51405 h 166719"/>
                <a:gd name="connsiteX79" fmla="*/ 20562 w 13893"/>
                <a:gd name="connsiteY79" fmla="*/ 48766 h 166719"/>
                <a:gd name="connsiteX80" fmla="*/ 20562 w 13893"/>
                <a:gd name="connsiteY80" fmla="*/ 46265 h 166719"/>
                <a:gd name="connsiteX81" fmla="*/ 23202 w 13893"/>
                <a:gd name="connsiteY81" fmla="*/ 46265 h 166719"/>
                <a:gd name="connsiteX82" fmla="*/ 23202 w 13893"/>
                <a:gd name="connsiteY82" fmla="*/ 41124 h 166719"/>
                <a:gd name="connsiteX83" fmla="*/ 23202 w 13893"/>
                <a:gd name="connsiteY83" fmla="*/ 38484 h 166719"/>
                <a:gd name="connsiteX84" fmla="*/ 25842 w 13893"/>
                <a:gd name="connsiteY84" fmla="*/ 35984 h 166719"/>
                <a:gd name="connsiteX85" fmla="*/ 23202 w 13893"/>
                <a:gd name="connsiteY85" fmla="*/ 35984 h 166719"/>
                <a:gd name="connsiteX86" fmla="*/ 23202 w 13893"/>
                <a:gd name="connsiteY86" fmla="*/ 30843 h 166719"/>
                <a:gd name="connsiteX87" fmla="*/ 23202 w 13893"/>
                <a:gd name="connsiteY87" fmla="*/ 28342 h 166719"/>
                <a:gd name="connsiteX88" fmla="*/ 20562 w 13893"/>
                <a:gd name="connsiteY88" fmla="*/ 28342 h 166719"/>
                <a:gd name="connsiteX89" fmla="*/ 20562 w 13893"/>
                <a:gd name="connsiteY89" fmla="*/ 23202 h 166719"/>
                <a:gd name="connsiteX90" fmla="*/ 23202 w 13893"/>
                <a:gd name="connsiteY90" fmla="*/ 23202 h 166719"/>
                <a:gd name="connsiteX91" fmla="*/ 23202 w 13893"/>
                <a:gd name="connsiteY91" fmla="*/ 20562 h 166719"/>
                <a:gd name="connsiteX92" fmla="*/ 20562 w 13893"/>
                <a:gd name="connsiteY92" fmla="*/ 18061 h 166719"/>
                <a:gd name="connsiteX93" fmla="*/ 23202 w 13893"/>
                <a:gd name="connsiteY93" fmla="*/ 18061 h 166719"/>
                <a:gd name="connsiteX94" fmla="*/ 23202 w 13893"/>
                <a:gd name="connsiteY94" fmla="*/ 15421 h 166719"/>
                <a:gd name="connsiteX95" fmla="*/ 20562 w 13893"/>
                <a:gd name="connsiteY95" fmla="*/ 12921 h 166719"/>
                <a:gd name="connsiteX96" fmla="*/ 20562 w 13893"/>
                <a:gd name="connsiteY96" fmla="*/ 7780 h 166719"/>
                <a:gd name="connsiteX97" fmla="*/ 20562 w 13893"/>
                <a:gd name="connsiteY97" fmla="*/ 5140 h 166719"/>
                <a:gd name="connsiteX98" fmla="*/ 18061 w 13893"/>
                <a:gd name="connsiteY98" fmla="*/ 5140 h 166719"/>
                <a:gd name="connsiteX99" fmla="*/ 12921 w 13893"/>
                <a:gd name="connsiteY99" fmla="*/ 0 h 1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" h="166719">
                  <a:moveTo>
                    <a:pt x="23202" y="179779"/>
                  </a:moveTo>
                  <a:lnTo>
                    <a:pt x="23202" y="174639"/>
                  </a:lnTo>
                  <a:lnTo>
                    <a:pt x="23202" y="171999"/>
                  </a:lnTo>
                  <a:lnTo>
                    <a:pt x="20562" y="171999"/>
                  </a:lnTo>
                  <a:lnTo>
                    <a:pt x="18061" y="169499"/>
                  </a:lnTo>
                  <a:lnTo>
                    <a:pt x="15422" y="164358"/>
                  </a:lnTo>
                  <a:lnTo>
                    <a:pt x="12921" y="161718"/>
                  </a:lnTo>
                  <a:lnTo>
                    <a:pt x="10281" y="161718"/>
                  </a:lnTo>
                  <a:lnTo>
                    <a:pt x="10281" y="159217"/>
                  </a:lnTo>
                  <a:lnTo>
                    <a:pt x="12921" y="156577"/>
                  </a:lnTo>
                  <a:lnTo>
                    <a:pt x="12921" y="154077"/>
                  </a:lnTo>
                  <a:lnTo>
                    <a:pt x="10281" y="154077"/>
                  </a:lnTo>
                  <a:lnTo>
                    <a:pt x="10281" y="159217"/>
                  </a:lnTo>
                  <a:lnTo>
                    <a:pt x="7780" y="159217"/>
                  </a:lnTo>
                  <a:lnTo>
                    <a:pt x="10281" y="159217"/>
                  </a:lnTo>
                  <a:lnTo>
                    <a:pt x="7780" y="156577"/>
                  </a:lnTo>
                  <a:lnTo>
                    <a:pt x="7780" y="159217"/>
                  </a:lnTo>
                  <a:lnTo>
                    <a:pt x="7780" y="156577"/>
                  </a:lnTo>
                  <a:lnTo>
                    <a:pt x="10281" y="156577"/>
                  </a:lnTo>
                  <a:lnTo>
                    <a:pt x="10281" y="154077"/>
                  </a:lnTo>
                  <a:lnTo>
                    <a:pt x="7780" y="154077"/>
                  </a:lnTo>
                  <a:lnTo>
                    <a:pt x="10281" y="154077"/>
                  </a:lnTo>
                  <a:lnTo>
                    <a:pt x="10281" y="148936"/>
                  </a:lnTo>
                  <a:lnTo>
                    <a:pt x="10281" y="146436"/>
                  </a:lnTo>
                  <a:lnTo>
                    <a:pt x="7780" y="148936"/>
                  </a:lnTo>
                  <a:lnTo>
                    <a:pt x="7780" y="151437"/>
                  </a:lnTo>
                  <a:lnTo>
                    <a:pt x="2640" y="151437"/>
                  </a:lnTo>
                  <a:lnTo>
                    <a:pt x="2640" y="154077"/>
                  </a:lnTo>
                  <a:lnTo>
                    <a:pt x="2640" y="148936"/>
                  </a:lnTo>
                  <a:lnTo>
                    <a:pt x="0" y="148936"/>
                  </a:lnTo>
                  <a:lnTo>
                    <a:pt x="2640" y="146436"/>
                  </a:lnTo>
                  <a:lnTo>
                    <a:pt x="0" y="146436"/>
                  </a:lnTo>
                  <a:lnTo>
                    <a:pt x="2640" y="146436"/>
                  </a:lnTo>
                  <a:lnTo>
                    <a:pt x="2640" y="143796"/>
                  </a:lnTo>
                  <a:lnTo>
                    <a:pt x="2640" y="146436"/>
                  </a:lnTo>
                  <a:lnTo>
                    <a:pt x="5141" y="146436"/>
                  </a:lnTo>
                  <a:lnTo>
                    <a:pt x="7780" y="143796"/>
                  </a:lnTo>
                  <a:lnTo>
                    <a:pt x="7780" y="141295"/>
                  </a:lnTo>
                  <a:lnTo>
                    <a:pt x="12921" y="141295"/>
                  </a:lnTo>
                  <a:lnTo>
                    <a:pt x="12921" y="138655"/>
                  </a:lnTo>
                  <a:lnTo>
                    <a:pt x="10281" y="138655"/>
                  </a:lnTo>
                  <a:lnTo>
                    <a:pt x="12921" y="136154"/>
                  </a:lnTo>
                  <a:lnTo>
                    <a:pt x="10281" y="136154"/>
                  </a:lnTo>
                  <a:lnTo>
                    <a:pt x="10281" y="138655"/>
                  </a:lnTo>
                  <a:lnTo>
                    <a:pt x="10281" y="136154"/>
                  </a:lnTo>
                  <a:lnTo>
                    <a:pt x="7780" y="136154"/>
                  </a:lnTo>
                  <a:lnTo>
                    <a:pt x="10281" y="136154"/>
                  </a:lnTo>
                  <a:lnTo>
                    <a:pt x="10281" y="131014"/>
                  </a:lnTo>
                  <a:lnTo>
                    <a:pt x="10281" y="125873"/>
                  </a:lnTo>
                  <a:lnTo>
                    <a:pt x="10281" y="123234"/>
                  </a:lnTo>
                  <a:lnTo>
                    <a:pt x="12921" y="120733"/>
                  </a:lnTo>
                  <a:lnTo>
                    <a:pt x="12921" y="115592"/>
                  </a:lnTo>
                  <a:lnTo>
                    <a:pt x="10281" y="115592"/>
                  </a:lnTo>
                  <a:lnTo>
                    <a:pt x="10281" y="112953"/>
                  </a:lnTo>
                  <a:lnTo>
                    <a:pt x="12921" y="110452"/>
                  </a:lnTo>
                  <a:lnTo>
                    <a:pt x="12921" y="105311"/>
                  </a:lnTo>
                  <a:lnTo>
                    <a:pt x="7780" y="105311"/>
                  </a:lnTo>
                  <a:lnTo>
                    <a:pt x="7780" y="102672"/>
                  </a:lnTo>
                  <a:lnTo>
                    <a:pt x="5141" y="102672"/>
                  </a:lnTo>
                  <a:lnTo>
                    <a:pt x="5141" y="100171"/>
                  </a:lnTo>
                  <a:lnTo>
                    <a:pt x="2640" y="97531"/>
                  </a:lnTo>
                  <a:lnTo>
                    <a:pt x="2640" y="92390"/>
                  </a:lnTo>
                  <a:lnTo>
                    <a:pt x="2640" y="89890"/>
                  </a:lnTo>
                  <a:lnTo>
                    <a:pt x="5141" y="87389"/>
                  </a:lnTo>
                  <a:lnTo>
                    <a:pt x="7780" y="87389"/>
                  </a:lnTo>
                  <a:lnTo>
                    <a:pt x="10281" y="84749"/>
                  </a:lnTo>
                  <a:lnTo>
                    <a:pt x="15422" y="84749"/>
                  </a:lnTo>
                  <a:lnTo>
                    <a:pt x="12921" y="82249"/>
                  </a:lnTo>
                  <a:lnTo>
                    <a:pt x="15422" y="82249"/>
                  </a:lnTo>
                  <a:lnTo>
                    <a:pt x="15422" y="79609"/>
                  </a:lnTo>
                  <a:lnTo>
                    <a:pt x="12921" y="77108"/>
                  </a:lnTo>
                  <a:lnTo>
                    <a:pt x="15422" y="74468"/>
                  </a:lnTo>
                  <a:lnTo>
                    <a:pt x="15422" y="69327"/>
                  </a:lnTo>
                  <a:lnTo>
                    <a:pt x="15422" y="66827"/>
                  </a:lnTo>
                  <a:lnTo>
                    <a:pt x="18061" y="66827"/>
                  </a:lnTo>
                  <a:lnTo>
                    <a:pt x="18061" y="64187"/>
                  </a:lnTo>
                  <a:lnTo>
                    <a:pt x="20562" y="61686"/>
                  </a:lnTo>
                  <a:lnTo>
                    <a:pt x="20562" y="56546"/>
                  </a:lnTo>
                  <a:lnTo>
                    <a:pt x="18061" y="51405"/>
                  </a:lnTo>
                  <a:lnTo>
                    <a:pt x="20562" y="48766"/>
                  </a:lnTo>
                  <a:lnTo>
                    <a:pt x="20562" y="46265"/>
                  </a:lnTo>
                  <a:lnTo>
                    <a:pt x="23202" y="46265"/>
                  </a:lnTo>
                  <a:lnTo>
                    <a:pt x="23202" y="41124"/>
                  </a:lnTo>
                  <a:lnTo>
                    <a:pt x="23202" y="38484"/>
                  </a:lnTo>
                  <a:lnTo>
                    <a:pt x="25842" y="35984"/>
                  </a:lnTo>
                  <a:lnTo>
                    <a:pt x="23202" y="35984"/>
                  </a:lnTo>
                  <a:lnTo>
                    <a:pt x="23202" y="30843"/>
                  </a:lnTo>
                  <a:lnTo>
                    <a:pt x="23202" y="28342"/>
                  </a:lnTo>
                  <a:lnTo>
                    <a:pt x="20562" y="28342"/>
                  </a:lnTo>
                  <a:lnTo>
                    <a:pt x="20562" y="23202"/>
                  </a:lnTo>
                  <a:lnTo>
                    <a:pt x="23202" y="23202"/>
                  </a:lnTo>
                  <a:lnTo>
                    <a:pt x="23202" y="20562"/>
                  </a:lnTo>
                  <a:lnTo>
                    <a:pt x="20562" y="18061"/>
                  </a:lnTo>
                  <a:lnTo>
                    <a:pt x="23202" y="18061"/>
                  </a:lnTo>
                  <a:lnTo>
                    <a:pt x="23202" y="15421"/>
                  </a:lnTo>
                  <a:lnTo>
                    <a:pt x="20562" y="12921"/>
                  </a:lnTo>
                  <a:lnTo>
                    <a:pt x="20562" y="7780"/>
                  </a:lnTo>
                  <a:lnTo>
                    <a:pt x="20562" y="5140"/>
                  </a:lnTo>
                  <a:lnTo>
                    <a:pt x="18061" y="5140"/>
                  </a:lnTo>
                  <a:lnTo>
                    <a:pt x="1292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BEA72034-8F28-46EB-BC8B-3D587CAB7FEE}"/>
                </a:ext>
              </a:extLst>
            </p:cNvPr>
            <p:cNvSpPr/>
            <p:nvPr/>
          </p:nvSpPr>
          <p:spPr>
            <a:xfrm>
              <a:off x="7999578" y="5202916"/>
              <a:ext cx="55573" cy="194506"/>
            </a:xfrm>
            <a:custGeom>
              <a:avLst/>
              <a:gdLst>
                <a:gd name="connsiteX0" fmla="*/ 56824 w 55573"/>
                <a:gd name="connsiteY0" fmla="*/ 200342 h 194506"/>
                <a:gd name="connsiteX1" fmla="*/ 54184 w 55573"/>
                <a:gd name="connsiteY1" fmla="*/ 200342 h 194506"/>
                <a:gd name="connsiteX2" fmla="*/ 54184 w 55573"/>
                <a:gd name="connsiteY2" fmla="*/ 195201 h 194506"/>
                <a:gd name="connsiteX3" fmla="*/ 54184 w 55573"/>
                <a:gd name="connsiteY3" fmla="*/ 192701 h 194506"/>
                <a:gd name="connsiteX4" fmla="*/ 51683 w 55573"/>
                <a:gd name="connsiteY4" fmla="*/ 192701 h 194506"/>
                <a:gd name="connsiteX5" fmla="*/ 51683 w 55573"/>
                <a:gd name="connsiteY5" fmla="*/ 190061 h 194506"/>
                <a:gd name="connsiteX6" fmla="*/ 54184 w 55573"/>
                <a:gd name="connsiteY6" fmla="*/ 190061 h 194506"/>
                <a:gd name="connsiteX7" fmla="*/ 51683 w 55573"/>
                <a:gd name="connsiteY7" fmla="*/ 187560 h 194506"/>
                <a:gd name="connsiteX8" fmla="*/ 51683 w 55573"/>
                <a:gd name="connsiteY8" fmla="*/ 182419 h 194506"/>
                <a:gd name="connsiteX9" fmla="*/ 49043 w 55573"/>
                <a:gd name="connsiteY9" fmla="*/ 182419 h 194506"/>
                <a:gd name="connsiteX10" fmla="*/ 49043 w 55573"/>
                <a:gd name="connsiteY10" fmla="*/ 177279 h 194506"/>
                <a:gd name="connsiteX11" fmla="*/ 46543 w 55573"/>
                <a:gd name="connsiteY11" fmla="*/ 174778 h 194506"/>
                <a:gd name="connsiteX12" fmla="*/ 46543 w 55573"/>
                <a:gd name="connsiteY12" fmla="*/ 169638 h 194506"/>
                <a:gd name="connsiteX13" fmla="*/ 46543 w 55573"/>
                <a:gd name="connsiteY13" fmla="*/ 166998 h 194506"/>
                <a:gd name="connsiteX14" fmla="*/ 43903 w 55573"/>
                <a:gd name="connsiteY14" fmla="*/ 166998 h 194506"/>
                <a:gd name="connsiteX15" fmla="*/ 43903 w 55573"/>
                <a:gd name="connsiteY15" fmla="*/ 161857 h 194506"/>
                <a:gd name="connsiteX16" fmla="*/ 43903 w 55573"/>
                <a:gd name="connsiteY16" fmla="*/ 156717 h 194506"/>
                <a:gd name="connsiteX17" fmla="*/ 43903 w 55573"/>
                <a:gd name="connsiteY17" fmla="*/ 151576 h 194506"/>
                <a:gd name="connsiteX18" fmla="*/ 41402 w 55573"/>
                <a:gd name="connsiteY18" fmla="*/ 151576 h 194506"/>
                <a:gd name="connsiteX19" fmla="*/ 41402 w 55573"/>
                <a:gd name="connsiteY19" fmla="*/ 146575 h 194506"/>
                <a:gd name="connsiteX20" fmla="*/ 41402 w 55573"/>
                <a:gd name="connsiteY20" fmla="*/ 143935 h 194506"/>
                <a:gd name="connsiteX21" fmla="*/ 38762 w 55573"/>
                <a:gd name="connsiteY21" fmla="*/ 143935 h 194506"/>
                <a:gd name="connsiteX22" fmla="*/ 38762 w 55573"/>
                <a:gd name="connsiteY22" fmla="*/ 141295 h 194506"/>
                <a:gd name="connsiteX23" fmla="*/ 36123 w 55573"/>
                <a:gd name="connsiteY23" fmla="*/ 138794 h 194506"/>
                <a:gd name="connsiteX24" fmla="*/ 36123 w 55573"/>
                <a:gd name="connsiteY24" fmla="*/ 133515 h 194506"/>
                <a:gd name="connsiteX25" fmla="*/ 38762 w 55573"/>
                <a:gd name="connsiteY25" fmla="*/ 131014 h 194506"/>
                <a:gd name="connsiteX26" fmla="*/ 36123 w 55573"/>
                <a:gd name="connsiteY26" fmla="*/ 128374 h 194506"/>
                <a:gd name="connsiteX27" fmla="*/ 38762 w 55573"/>
                <a:gd name="connsiteY27" fmla="*/ 128374 h 194506"/>
                <a:gd name="connsiteX28" fmla="*/ 38762 w 55573"/>
                <a:gd name="connsiteY28" fmla="*/ 125874 h 194506"/>
                <a:gd name="connsiteX29" fmla="*/ 36123 w 55573"/>
                <a:gd name="connsiteY29" fmla="*/ 125874 h 194506"/>
                <a:gd name="connsiteX30" fmla="*/ 36123 w 55573"/>
                <a:gd name="connsiteY30" fmla="*/ 120733 h 194506"/>
                <a:gd name="connsiteX31" fmla="*/ 36123 w 55573"/>
                <a:gd name="connsiteY31" fmla="*/ 115592 h 194506"/>
                <a:gd name="connsiteX32" fmla="*/ 36123 w 55573"/>
                <a:gd name="connsiteY32" fmla="*/ 110313 h 194506"/>
                <a:gd name="connsiteX33" fmla="*/ 33622 w 55573"/>
                <a:gd name="connsiteY33" fmla="*/ 110313 h 194506"/>
                <a:gd name="connsiteX34" fmla="*/ 30982 w 55573"/>
                <a:gd name="connsiteY34" fmla="*/ 105312 h 194506"/>
                <a:gd name="connsiteX35" fmla="*/ 28481 w 55573"/>
                <a:gd name="connsiteY35" fmla="*/ 105312 h 194506"/>
                <a:gd name="connsiteX36" fmla="*/ 28481 w 55573"/>
                <a:gd name="connsiteY36" fmla="*/ 100171 h 194506"/>
                <a:gd name="connsiteX37" fmla="*/ 25841 w 55573"/>
                <a:gd name="connsiteY37" fmla="*/ 100171 h 194506"/>
                <a:gd name="connsiteX38" fmla="*/ 25841 w 55573"/>
                <a:gd name="connsiteY38" fmla="*/ 97531 h 194506"/>
                <a:gd name="connsiteX39" fmla="*/ 23202 w 55573"/>
                <a:gd name="connsiteY39" fmla="*/ 95031 h 194506"/>
                <a:gd name="connsiteX40" fmla="*/ 23202 w 55573"/>
                <a:gd name="connsiteY40" fmla="*/ 89890 h 194506"/>
                <a:gd name="connsiteX41" fmla="*/ 20701 w 55573"/>
                <a:gd name="connsiteY41" fmla="*/ 89890 h 194506"/>
                <a:gd name="connsiteX42" fmla="*/ 20701 w 55573"/>
                <a:gd name="connsiteY42" fmla="*/ 87250 h 194506"/>
                <a:gd name="connsiteX43" fmla="*/ 18061 w 55573"/>
                <a:gd name="connsiteY43" fmla="*/ 84749 h 194506"/>
                <a:gd name="connsiteX44" fmla="*/ 15560 w 55573"/>
                <a:gd name="connsiteY44" fmla="*/ 84749 h 194506"/>
                <a:gd name="connsiteX45" fmla="*/ 15560 w 55573"/>
                <a:gd name="connsiteY45" fmla="*/ 82110 h 194506"/>
                <a:gd name="connsiteX46" fmla="*/ 15560 w 55573"/>
                <a:gd name="connsiteY46" fmla="*/ 76969 h 194506"/>
                <a:gd name="connsiteX47" fmla="*/ 12921 w 55573"/>
                <a:gd name="connsiteY47" fmla="*/ 76969 h 194506"/>
                <a:gd name="connsiteX48" fmla="*/ 12921 w 55573"/>
                <a:gd name="connsiteY48" fmla="*/ 74468 h 194506"/>
                <a:gd name="connsiteX49" fmla="*/ 10420 w 55573"/>
                <a:gd name="connsiteY49" fmla="*/ 74468 h 194506"/>
                <a:gd name="connsiteX50" fmla="*/ 10420 w 55573"/>
                <a:gd name="connsiteY50" fmla="*/ 69328 h 194506"/>
                <a:gd name="connsiteX51" fmla="*/ 10420 w 55573"/>
                <a:gd name="connsiteY51" fmla="*/ 64187 h 194506"/>
                <a:gd name="connsiteX52" fmla="*/ 7780 w 55573"/>
                <a:gd name="connsiteY52" fmla="*/ 64187 h 194506"/>
                <a:gd name="connsiteX53" fmla="*/ 7780 w 55573"/>
                <a:gd name="connsiteY53" fmla="*/ 61686 h 194506"/>
                <a:gd name="connsiteX54" fmla="*/ 5140 w 55573"/>
                <a:gd name="connsiteY54" fmla="*/ 61686 h 194506"/>
                <a:gd name="connsiteX55" fmla="*/ 5140 w 55573"/>
                <a:gd name="connsiteY55" fmla="*/ 66827 h 194506"/>
                <a:gd name="connsiteX56" fmla="*/ 2640 w 55573"/>
                <a:gd name="connsiteY56" fmla="*/ 66827 h 194506"/>
                <a:gd name="connsiteX57" fmla="*/ 2640 w 55573"/>
                <a:gd name="connsiteY57" fmla="*/ 64187 h 194506"/>
                <a:gd name="connsiteX58" fmla="*/ 0 w 55573"/>
                <a:gd name="connsiteY58" fmla="*/ 61686 h 194506"/>
                <a:gd name="connsiteX59" fmla="*/ 0 w 55573"/>
                <a:gd name="connsiteY59" fmla="*/ 56546 h 194506"/>
                <a:gd name="connsiteX60" fmla="*/ 5140 w 55573"/>
                <a:gd name="connsiteY60" fmla="*/ 51405 h 194506"/>
                <a:gd name="connsiteX61" fmla="*/ 7780 w 55573"/>
                <a:gd name="connsiteY61" fmla="*/ 48766 h 194506"/>
                <a:gd name="connsiteX62" fmla="*/ 7780 w 55573"/>
                <a:gd name="connsiteY62" fmla="*/ 46265 h 194506"/>
                <a:gd name="connsiteX63" fmla="*/ 12921 w 55573"/>
                <a:gd name="connsiteY63" fmla="*/ 46265 h 194506"/>
                <a:gd name="connsiteX64" fmla="*/ 15560 w 55573"/>
                <a:gd name="connsiteY64" fmla="*/ 43625 h 194506"/>
                <a:gd name="connsiteX65" fmla="*/ 15560 w 55573"/>
                <a:gd name="connsiteY65" fmla="*/ 41125 h 194506"/>
                <a:gd name="connsiteX66" fmla="*/ 18061 w 55573"/>
                <a:gd name="connsiteY66" fmla="*/ 41125 h 194506"/>
                <a:gd name="connsiteX67" fmla="*/ 18061 w 55573"/>
                <a:gd name="connsiteY67" fmla="*/ 35984 h 194506"/>
                <a:gd name="connsiteX68" fmla="*/ 18061 w 55573"/>
                <a:gd name="connsiteY68" fmla="*/ 33344 h 194506"/>
                <a:gd name="connsiteX69" fmla="*/ 23202 w 55573"/>
                <a:gd name="connsiteY69" fmla="*/ 28203 h 194506"/>
                <a:gd name="connsiteX70" fmla="*/ 25841 w 55573"/>
                <a:gd name="connsiteY70" fmla="*/ 28203 h 194506"/>
                <a:gd name="connsiteX71" fmla="*/ 25841 w 55573"/>
                <a:gd name="connsiteY71" fmla="*/ 23202 h 194506"/>
                <a:gd name="connsiteX72" fmla="*/ 23202 w 55573"/>
                <a:gd name="connsiteY72" fmla="*/ 25703 h 194506"/>
                <a:gd name="connsiteX73" fmla="*/ 23202 w 55573"/>
                <a:gd name="connsiteY73" fmla="*/ 23202 h 194506"/>
                <a:gd name="connsiteX74" fmla="*/ 20701 w 55573"/>
                <a:gd name="connsiteY74" fmla="*/ 23202 h 194506"/>
                <a:gd name="connsiteX75" fmla="*/ 20701 w 55573"/>
                <a:gd name="connsiteY75" fmla="*/ 20562 h 194506"/>
                <a:gd name="connsiteX76" fmla="*/ 23202 w 55573"/>
                <a:gd name="connsiteY76" fmla="*/ 20562 h 194506"/>
                <a:gd name="connsiteX77" fmla="*/ 23202 w 55573"/>
                <a:gd name="connsiteY77" fmla="*/ 18062 h 194506"/>
                <a:gd name="connsiteX78" fmla="*/ 23202 w 55573"/>
                <a:gd name="connsiteY78" fmla="*/ 20562 h 194506"/>
                <a:gd name="connsiteX79" fmla="*/ 25841 w 55573"/>
                <a:gd name="connsiteY79" fmla="*/ 18062 h 194506"/>
                <a:gd name="connsiteX80" fmla="*/ 23202 w 55573"/>
                <a:gd name="connsiteY80" fmla="*/ 18062 h 194506"/>
                <a:gd name="connsiteX81" fmla="*/ 23202 w 55573"/>
                <a:gd name="connsiteY81" fmla="*/ 12921 h 194506"/>
                <a:gd name="connsiteX82" fmla="*/ 23202 w 55573"/>
                <a:gd name="connsiteY82" fmla="*/ 10281 h 194506"/>
                <a:gd name="connsiteX83" fmla="*/ 28481 w 55573"/>
                <a:gd name="connsiteY83" fmla="*/ 10281 h 194506"/>
                <a:gd name="connsiteX84" fmla="*/ 30982 w 55573"/>
                <a:gd name="connsiteY84" fmla="*/ 12921 h 194506"/>
                <a:gd name="connsiteX85" fmla="*/ 33622 w 55573"/>
                <a:gd name="connsiteY85" fmla="*/ 10281 h 194506"/>
                <a:gd name="connsiteX86" fmla="*/ 30982 w 55573"/>
                <a:gd name="connsiteY86" fmla="*/ 12921 h 194506"/>
                <a:gd name="connsiteX87" fmla="*/ 33622 w 55573"/>
                <a:gd name="connsiteY87" fmla="*/ 12921 h 194506"/>
                <a:gd name="connsiteX88" fmla="*/ 36123 w 55573"/>
                <a:gd name="connsiteY88" fmla="*/ 10281 h 194506"/>
                <a:gd name="connsiteX89" fmla="*/ 38762 w 55573"/>
                <a:gd name="connsiteY89" fmla="*/ 10281 h 194506"/>
                <a:gd name="connsiteX90" fmla="*/ 41402 w 55573"/>
                <a:gd name="connsiteY90" fmla="*/ 7781 h 194506"/>
                <a:gd name="connsiteX91" fmla="*/ 43903 w 55573"/>
                <a:gd name="connsiteY91" fmla="*/ 7781 h 194506"/>
                <a:gd name="connsiteX92" fmla="*/ 43903 w 55573"/>
                <a:gd name="connsiteY92" fmla="*/ 5141 h 194506"/>
                <a:gd name="connsiteX93" fmla="*/ 46543 w 55573"/>
                <a:gd name="connsiteY93" fmla="*/ 5141 h 194506"/>
                <a:gd name="connsiteX94" fmla="*/ 46543 w 55573"/>
                <a:gd name="connsiteY94" fmla="*/ 2640 h 194506"/>
                <a:gd name="connsiteX95" fmla="*/ 49043 w 55573"/>
                <a:gd name="connsiteY95" fmla="*/ 2640 h 194506"/>
                <a:gd name="connsiteX96" fmla="*/ 49043 w 55573"/>
                <a:gd name="connsiteY96" fmla="*/ 0 h 194506"/>
                <a:gd name="connsiteX97" fmla="*/ 54184 w 55573"/>
                <a:gd name="connsiteY97" fmla="*/ 0 h 194506"/>
                <a:gd name="connsiteX98" fmla="*/ 54184 w 55573"/>
                <a:gd name="connsiteY98" fmla="*/ 2640 h 194506"/>
                <a:gd name="connsiteX99" fmla="*/ 56824 w 55573"/>
                <a:gd name="connsiteY99" fmla="*/ 2640 h 1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573" h="194506">
                  <a:moveTo>
                    <a:pt x="56824" y="200342"/>
                  </a:moveTo>
                  <a:lnTo>
                    <a:pt x="54184" y="200342"/>
                  </a:lnTo>
                  <a:lnTo>
                    <a:pt x="54184" y="195201"/>
                  </a:lnTo>
                  <a:lnTo>
                    <a:pt x="54184" y="192701"/>
                  </a:lnTo>
                  <a:lnTo>
                    <a:pt x="51683" y="192701"/>
                  </a:lnTo>
                  <a:lnTo>
                    <a:pt x="51683" y="190061"/>
                  </a:lnTo>
                  <a:lnTo>
                    <a:pt x="54184" y="190061"/>
                  </a:lnTo>
                  <a:lnTo>
                    <a:pt x="51683" y="187560"/>
                  </a:lnTo>
                  <a:lnTo>
                    <a:pt x="51683" y="182419"/>
                  </a:lnTo>
                  <a:lnTo>
                    <a:pt x="49043" y="182419"/>
                  </a:lnTo>
                  <a:lnTo>
                    <a:pt x="49043" y="177279"/>
                  </a:lnTo>
                  <a:lnTo>
                    <a:pt x="46543" y="174778"/>
                  </a:lnTo>
                  <a:lnTo>
                    <a:pt x="46543" y="169638"/>
                  </a:lnTo>
                  <a:lnTo>
                    <a:pt x="46543" y="166998"/>
                  </a:lnTo>
                  <a:lnTo>
                    <a:pt x="43903" y="166998"/>
                  </a:lnTo>
                  <a:lnTo>
                    <a:pt x="43903" y="161857"/>
                  </a:lnTo>
                  <a:lnTo>
                    <a:pt x="43903" y="156717"/>
                  </a:lnTo>
                  <a:lnTo>
                    <a:pt x="43903" y="151576"/>
                  </a:lnTo>
                  <a:lnTo>
                    <a:pt x="41402" y="151576"/>
                  </a:lnTo>
                  <a:lnTo>
                    <a:pt x="41402" y="146575"/>
                  </a:lnTo>
                  <a:lnTo>
                    <a:pt x="41402" y="143935"/>
                  </a:lnTo>
                  <a:lnTo>
                    <a:pt x="38762" y="143935"/>
                  </a:lnTo>
                  <a:lnTo>
                    <a:pt x="38762" y="141295"/>
                  </a:lnTo>
                  <a:lnTo>
                    <a:pt x="36123" y="138794"/>
                  </a:lnTo>
                  <a:lnTo>
                    <a:pt x="36123" y="133515"/>
                  </a:lnTo>
                  <a:lnTo>
                    <a:pt x="38762" y="131014"/>
                  </a:lnTo>
                  <a:lnTo>
                    <a:pt x="36123" y="128374"/>
                  </a:lnTo>
                  <a:lnTo>
                    <a:pt x="38762" y="128374"/>
                  </a:lnTo>
                  <a:lnTo>
                    <a:pt x="38762" y="125874"/>
                  </a:lnTo>
                  <a:lnTo>
                    <a:pt x="36123" y="125874"/>
                  </a:lnTo>
                  <a:lnTo>
                    <a:pt x="36123" y="120733"/>
                  </a:lnTo>
                  <a:lnTo>
                    <a:pt x="36123" y="115592"/>
                  </a:lnTo>
                  <a:lnTo>
                    <a:pt x="36123" y="110313"/>
                  </a:lnTo>
                  <a:lnTo>
                    <a:pt x="33622" y="110313"/>
                  </a:lnTo>
                  <a:lnTo>
                    <a:pt x="30982" y="105312"/>
                  </a:lnTo>
                  <a:lnTo>
                    <a:pt x="28481" y="105312"/>
                  </a:lnTo>
                  <a:lnTo>
                    <a:pt x="28481" y="100171"/>
                  </a:lnTo>
                  <a:lnTo>
                    <a:pt x="25841" y="100171"/>
                  </a:lnTo>
                  <a:lnTo>
                    <a:pt x="25841" y="97531"/>
                  </a:lnTo>
                  <a:lnTo>
                    <a:pt x="23202" y="95031"/>
                  </a:lnTo>
                  <a:lnTo>
                    <a:pt x="23202" y="89890"/>
                  </a:lnTo>
                  <a:lnTo>
                    <a:pt x="20701" y="89890"/>
                  </a:lnTo>
                  <a:lnTo>
                    <a:pt x="20701" y="87250"/>
                  </a:lnTo>
                  <a:lnTo>
                    <a:pt x="18061" y="84749"/>
                  </a:lnTo>
                  <a:lnTo>
                    <a:pt x="15560" y="84749"/>
                  </a:lnTo>
                  <a:lnTo>
                    <a:pt x="15560" y="82110"/>
                  </a:lnTo>
                  <a:lnTo>
                    <a:pt x="15560" y="76969"/>
                  </a:lnTo>
                  <a:lnTo>
                    <a:pt x="12921" y="76969"/>
                  </a:lnTo>
                  <a:lnTo>
                    <a:pt x="12921" y="74468"/>
                  </a:lnTo>
                  <a:lnTo>
                    <a:pt x="10420" y="74468"/>
                  </a:lnTo>
                  <a:lnTo>
                    <a:pt x="10420" y="69328"/>
                  </a:lnTo>
                  <a:lnTo>
                    <a:pt x="10420" y="64187"/>
                  </a:lnTo>
                  <a:lnTo>
                    <a:pt x="7780" y="64187"/>
                  </a:lnTo>
                  <a:lnTo>
                    <a:pt x="7780" y="61686"/>
                  </a:lnTo>
                  <a:lnTo>
                    <a:pt x="5140" y="61686"/>
                  </a:lnTo>
                  <a:lnTo>
                    <a:pt x="5140" y="66827"/>
                  </a:lnTo>
                  <a:lnTo>
                    <a:pt x="2640" y="66827"/>
                  </a:lnTo>
                  <a:lnTo>
                    <a:pt x="2640" y="64187"/>
                  </a:lnTo>
                  <a:lnTo>
                    <a:pt x="0" y="61686"/>
                  </a:lnTo>
                  <a:lnTo>
                    <a:pt x="0" y="56546"/>
                  </a:lnTo>
                  <a:lnTo>
                    <a:pt x="5140" y="51405"/>
                  </a:lnTo>
                  <a:lnTo>
                    <a:pt x="7780" y="48766"/>
                  </a:lnTo>
                  <a:lnTo>
                    <a:pt x="7780" y="46265"/>
                  </a:lnTo>
                  <a:lnTo>
                    <a:pt x="12921" y="46265"/>
                  </a:lnTo>
                  <a:lnTo>
                    <a:pt x="15560" y="43625"/>
                  </a:lnTo>
                  <a:lnTo>
                    <a:pt x="15560" y="41125"/>
                  </a:lnTo>
                  <a:lnTo>
                    <a:pt x="18061" y="41125"/>
                  </a:lnTo>
                  <a:lnTo>
                    <a:pt x="18061" y="35984"/>
                  </a:lnTo>
                  <a:lnTo>
                    <a:pt x="18061" y="33344"/>
                  </a:lnTo>
                  <a:lnTo>
                    <a:pt x="23202" y="28203"/>
                  </a:lnTo>
                  <a:lnTo>
                    <a:pt x="25841" y="28203"/>
                  </a:lnTo>
                  <a:lnTo>
                    <a:pt x="25841" y="23202"/>
                  </a:lnTo>
                  <a:lnTo>
                    <a:pt x="23202" y="25703"/>
                  </a:lnTo>
                  <a:lnTo>
                    <a:pt x="23202" y="23202"/>
                  </a:lnTo>
                  <a:lnTo>
                    <a:pt x="20701" y="23202"/>
                  </a:lnTo>
                  <a:lnTo>
                    <a:pt x="20701" y="20562"/>
                  </a:lnTo>
                  <a:lnTo>
                    <a:pt x="23202" y="20562"/>
                  </a:lnTo>
                  <a:lnTo>
                    <a:pt x="23202" y="18062"/>
                  </a:lnTo>
                  <a:lnTo>
                    <a:pt x="23202" y="20562"/>
                  </a:lnTo>
                  <a:lnTo>
                    <a:pt x="25841" y="18062"/>
                  </a:lnTo>
                  <a:lnTo>
                    <a:pt x="23202" y="18062"/>
                  </a:lnTo>
                  <a:lnTo>
                    <a:pt x="23202" y="12921"/>
                  </a:lnTo>
                  <a:lnTo>
                    <a:pt x="23202" y="10281"/>
                  </a:lnTo>
                  <a:lnTo>
                    <a:pt x="28481" y="10281"/>
                  </a:lnTo>
                  <a:lnTo>
                    <a:pt x="30982" y="12921"/>
                  </a:lnTo>
                  <a:lnTo>
                    <a:pt x="33622" y="10281"/>
                  </a:lnTo>
                  <a:lnTo>
                    <a:pt x="30982" y="12921"/>
                  </a:lnTo>
                  <a:lnTo>
                    <a:pt x="33622" y="12921"/>
                  </a:lnTo>
                  <a:lnTo>
                    <a:pt x="36123" y="10281"/>
                  </a:lnTo>
                  <a:lnTo>
                    <a:pt x="38762" y="10281"/>
                  </a:lnTo>
                  <a:lnTo>
                    <a:pt x="41402" y="7781"/>
                  </a:lnTo>
                  <a:lnTo>
                    <a:pt x="43903" y="7781"/>
                  </a:lnTo>
                  <a:lnTo>
                    <a:pt x="43903" y="5141"/>
                  </a:lnTo>
                  <a:lnTo>
                    <a:pt x="46543" y="5141"/>
                  </a:lnTo>
                  <a:lnTo>
                    <a:pt x="46543" y="2640"/>
                  </a:lnTo>
                  <a:lnTo>
                    <a:pt x="49043" y="2640"/>
                  </a:lnTo>
                  <a:lnTo>
                    <a:pt x="49043" y="0"/>
                  </a:lnTo>
                  <a:lnTo>
                    <a:pt x="54184" y="0"/>
                  </a:lnTo>
                  <a:lnTo>
                    <a:pt x="54184" y="2640"/>
                  </a:lnTo>
                  <a:lnTo>
                    <a:pt x="56824" y="264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3BBDD73C-5E91-4DBF-A389-891174FEC711}"/>
                </a:ext>
              </a:extLst>
            </p:cNvPr>
            <p:cNvSpPr/>
            <p:nvPr/>
          </p:nvSpPr>
          <p:spPr>
            <a:xfrm>
              <a:off x="8053762" y="5072042"/>
              <a:ext cx="83360" cy="138933"/>
            </a:xfrm>
            <a:custGeom>
              <a:avLst/>
              <a:gdLst>
                <a:gd name="connsiteX0" fmla="*/ 2640 w 83359"/>
                <a:gd name="connsiteY0" fmla="*/ 133515 h 138933"/>
                <a:gd name="connsiteX1" fmla="*/ 0 w 83359"/>
                <a:gd name="connsiteY1" fmla="*/ 136016 h 138933"/>
                <a:gd name="connsiteX2" fmla="*/ 2640 w 83359"/>
                <a:gd name="connsiteY2" fmla="*/ 138655 h 138933"/>
                <a:gd name="connsiteX3" fmla="*/ 2640 w 83359"/>
                <a:gd name="connsiteY3" fmla="*/ 141156 h 138933"/>
                <a:gd name="connsiteX4" fmla="*/ 5141 w 83359"/>
                <a:gd name="connsiteY4" fmla="*/ 141156 h 138933"/>
                <a:gd name="connsiteX5" fmla="*/ 7780 w 83359"/>
                <a:gd name="connsiteY5" fmla="*/ 143796 h 138933"/>
                <a:gd name="connsiteX6" fmla="*/ 20701 w 83359"/>
                <a:gd name="connsiteY6" fmla="*/ 141156 h 138933"/>
                <a:gd name="connsiteX7" fmla="*/ 20701 w 83359"/>
                <a:gd name="connsiteY7" fmla="*/ 138655 h 138933"/>
                <a:gd name="connsiteX8" fmla="*/ 23202 w 83359"/>
                <a:gd name="connsiteY8" fmla="*/ 138655 h 138933"/>
                <a:gd name="connsiteX9" fmla="*/ 20701 w 83359"/>
                <a:gd name="connsiteY9" fmla="*/ 138655 h 138933"/>
                <a:gd name="connsiteX10" fmla="*/ 23202 w 83359"/>
                <a:gd name="connsiteY10" fmla="*/ 138655 h 138933"/>
                <a:gd name="connsiteX11" fmla="*/ 23202 w 83359"/>
                <a:gd name="connsiteY11" fmla="*/ 133515 h 138933"/>
                <a:gd name="connsiteX12" fmla="*/ 25842 w 83359"/>
                <a:gd name="connsiteY12" fmla="*/ 136016 h 138933"/>
                <a:gd name="connsiteX13" fmla="*/ 25842 w 83359"/>
                <a:gd name="connsiteY13" fmla="*/ 133515 h 138933"/>
                <a:gd name="connsiteX14" fmla="*/ 23202 w 83359"/>
                <a:gd name="connsiteY14" fmla="*/ 133515 h 138933"/>
                <a:gd name="connsiteX15" fmla="*/ 25842 w 83359"/>
                <a:gd name="connsiteY15" fmla="*/ 133515 h 138933"/>
                <a:gd name="connsiteX16" fmla="*/ 25842 w 83359"/>
                <a:gd name="connsiteY16" fmla="*/ 130875 h 138933"/>
                <a:gd name="connsiteX17" fmla="*/ 33622 w 83359"/>
                <a:gd name="connsiteY17" fmla="*/ 125734 h 138933"/>
                <a:gd name="connsiteX18" fmla="*/ 38901 w 83359"/>
                <a:gd name="connsiteY18" fmla="*/ 123234 h 138933"/>
                <a:gd name="connsiteX19" fmla="*/ 41402 w 83359"/>
                <a:gd name="connsiteY19" fmla="*/ 123234 h 138933"/>
                <a:gd name="connsiteX20" fmla="*/ 46543 w 83359"/>
                <a:gd name="connsiteY20" fmla="*/ 123234 h 138933"/>
                <a:gd name="connsiteX21" fmla="*/ 46543 w 83359"/>
                <a:gd name="connsiteY21" fmla="*/ 112953 h 138933"/>
                <a:gd name="connsiteX22" fmla="*/ 44042 w 83359"/>
                <a:gd name="connsiteY22" fmla="*/ 112953 h 138933"/>
                <a:gd name="connsiteX23" fmla="*/ 41402 w 83359"/>
                <a:gd name="connsiteY23" fmla="*/ 115592 h 138933"/>
                <a:gd name="connsiteX24" fmla="*/ 41402 w 83359"/>
                <a:gd name="connsiteY24" fmla="*/ 112953 h 138933"/>
                <a:gd name="connsiteX25" fmla="*/ 46543 w 83359"/>
                <a:gd name="connsiteY25" fmla="*/ 112953 h 138933"/>
                <a:gd name="connsiteX26" fmla="*/ 44042 w 83359"/>
                <a:gd name="connsiteY26" fmla="*/ 110313 h 138933"/>
                <a:gd name="connsiteX27" fmla="*/ 49182 w 83359"/>
                <a:gd name="connsiteY27" fmla="*/ 110313 h 138933"/>
                <a:gd name="connsiteX28" fmla="*/ 49182 w 83359"/>
                <a:gd name="connsiteY28" fmla="*/ 107812 h 138933"/>
                <a:gd name="connsiteX29" fmla="*/ 51822 w 83359"/>
                <a:gd name="connsiteY29" fmla="*/ 107812 h 138933"/>
                <a:gd name="connsiteX30" fmla="*/ 51822 w 83359"/>
                <a:gd name="connsiteY30" fmla="*/ 105172 h 138933"/>
                <a:gd name="connsiteX31" fmla="*/ 56963 w 83359"/>
                <a:gd name="connsiteY31" fmla="*/ 105172 h 138933"/>
                <a:gd name="connsiteX32" fmla="*/ 56963 w 83359"/>
                <a:gd name="connsiteY32" fmla="*/ 107812 h 138933"/>
                <a:gd name="connsiteX33" fmla="*/ 56963 w 83359"/>
                <a:gd name="connsiteY33" fmla="*/ 105172 h 138933"/>
                <a:gd name="connsiteX34" fmla="*/ 59463 w 83359"/>
                <a:gd name="connsiteY34" fmla="*/ 107812 h 138933"/>
                <a:gd name="connsiteX35" fmla="*/ 64743 w 83359"/>
                <a:gd name="connsiteY35" fmla="*/ 107812 h 138933"/>
                <a:gd name="connsiteX36" fmla="*/ 67244 w 83359"/>
                <a:gd name="connsiteY36" fmla="*/ 107812 h 138933"/>
                <a:gd name="connsiteX37" fmla="*/ 75024 w 83359"/>
                <a:gd name="connsiteY37" fmla="*/ 102671 h 138933"/>
                <a:gd name="connsiteX38" fmla="*/ 72384 w 83359"/>
                <a:gd name="connsiteY38" fmla="*/ 102671 h 138933"/>
                <a:gd name="connsiteX39" fmla="*/ 75024 w 83359"/>
                <a:gd name="connsiteY39" fmla="*/ 102671 h 138933"/>
                <a:gd name="connsiteX40" fmla="*/ 75024 w 83359"/>
                <a:gd name="connsiteY40" fmla="*/ 100032 h 138933"/>
                <a:gd name="connsiteX41" fmla="*/ 69883 w 83359"/>
                <a:gd name="connsiteY41" fmla="*/ 100032 h 138933"/>
                <a:gd name="connsiteX42" fmla="*/ 69883 w 83359"/>
                <a:gd name="connsiteY42" fmla="*/ 94891 h 138933"/>
                <a:gd name="connsiteX43" fmla="*/ 69883 w 83359"/>
                <a:gd name="connsiteY43" fmla="*/ 89751 h 138933"/>
                <a:gd name="connsiteX44" fmla="*/ 69883 w 83359"/>
                <a:gd name="connsiteY44" fmla="*/ 87250 h 138933"/>
                <a:gd name="connsiteX45" fmla="*/ 72384 w 83359"/>
                <a:gd name="connsiteY45" fmla="*/ 87250 h 138933"/>
                <a:gd name="connsiteX46" fmla="*/ 75024 w 83359"/>
                <a:gd name="connsiteY46" fmla="*/ 84749 h 138933"/>
                <a:gd name="connsiteX47" fmla="*/ 75024 w 83359"/>
                <a:gd name="connsiteY47" fmla="*/ 79609 h 138933"/>
                <a:gd name="connsiteX48" fmla="*/ 72384 w 83359"/>
                <a:gd name="connsiteY48" fmla="*/ 74468 h 138933"/>
                <a:gd name="connsiteX49" fmla="*/ 72384 w 83359"/>
                <a:gd name="connsiteY49" fmla="*/ 69327 h 138933"/>
                <a:gd name="connsiteX50" fmla="*/ 67244 w 83359"/>
                <a:gd name="connsiteY50" fmla="*/ 66688 h 138933"/>
                <a:gd name="connsiteX51" fmla="*/ 67244 w 83359"/>
                <a:gd name="connsiteY51" fmla="*/ 64187 h 138933"/>
                <a:gd name="connsiteX52" fmla="*/ 67244 w 83359"/>
                <a:gd name="connsiteY52" fmla="*/ 59047 h 138933"/>
                <a:gd name="connsiteX53" fmla="*/ 67244 w 83359"/>
                <a:gd name="connsiteY53" fmla="*/ 56407 h 138933"/>
                <a:gd name="connsiteX54" fmla="*/ 69883 w 83359"/>
                <a:gd name="connsiteY54" fmla="*/ 56407 h 138933"/>
                <a:gd name="connsiteX55" fmla="*/ 72384 w 83359"/>
                <a:gd name="connsiteY55" fmla="*/ 59047 h 138933"/>
                <a:gd name="connsiteX56" fmla="*/ 72384 w 83359"/>
                <a:gd name="connsiteY56" fmla="*/ 56407 h 138933"/>
                <a:gd name="connsiteX57" fmla="*/ 77525 w 83359"/>
                <a:gd name="connsiteY57" fmla="*/ 56407 h 138933"/>
                <a:gd name="connsiteX58" fmla="*/ 75024 w 83359"/>
                <a:gd name="connsiteY58" fmla="*/ 56407 h 138933"/>
                <a:gd name="connsiteX59" fmla="*/ 77525 w 83359"/>
                <a:gd name="connsiteY59" fmla="*/ 53906 h 138933"/>
                <a:gd name="connsiteX60" fmla="*/ 75024 w 83359"/>
                <a:gd name="connsiteY60" fmla="*/ 53906 h 138933"/>
                <a:gd name="connsiteX61" fmla="*/ 69883 w 83359"/>
                <a:gd name="connsiteY61" fmla="*/ 48766 h 138933"/>
                <a:gd name="connsiteX62" fmla="*/ 67244 w 83359"/>
                <a:gd name="connsiteY62" fmla="*/ 46265 h 138933"/>
                <a:gd name="connsiteX63" fmla="*/ 67244 w 83359"/>
                <a:gd name="connsiteY63" fmla="*/ 41124 h 138933"/>
                <a:gd name="connsiteX64" fmla="*/ 64743 w 83359"/>
                <a:gd name="connsiteY64" fmla="*/ 41124 h 138933"/>
                <a:gd name="connsiteX65" fmla="*/ 64743 w 83359"/>
                <a:gd name="connsiteY65" fmla="*/ 38484 h 138933"/>
                <a:gd name="connsiteX66" fmla="*/ 62103 w 83359"/>
                <a:gd name="connsiteY66" fmla="*/ 38484 h 138933"/>
                <a:gd name="connsiteX67" fmla="*/ 59463 w 83359"/>
                <a:gd name="connsiteY67" fmla="*/ 35984 h 138933"/>
                <a:gd name="connsiteX68" fmla="*/ 62103 w 83359"/>
                <a:gd name="connsiteY68" fmla="*/ 33344 h 138933"/>
                <a:gd name="connsiteX69" fmla="*/ 56963 w 83359"/>
                <a:gd name="connsiteY69" fmla="*/ 33344 h 138933"/>
                <a:gd name="connsiteX70" fmla="*/ 56963 w 83359"/>
                <a:gd name="connsiteY70" fmla="*/ 30843 h 138933"/>
                <a:gd name="connsiteX71" fmla="*/ 54323 w 83359"/>
                <a:gd name="connsiteY71" fmla="*/ 30843 h 138933"/>
                <a:gd name="connsiteX72" fmla="*/ 54323 w 83359"/>
                <a:gd name="connsiteY72" fmla="*/ 28203 h 138933"/>
                <a:gd name="connsiteX73" fmla="*/ 51822 w 83359"/>
                <a:gd name="connsiteY73" fmla="*/ 28203 h 138933"/>
                <a:gd name="connsiteX74" fmla="*/ 54323 w 83359"/>
                <a:gd name="connsiteY74" fmla="*/ 28203 h 138933"/>
                <a:gd name="connsiteX75" fmla="*/ 54323 w 83359"/>
                <a:gd name="connsiteY75" fmla="*/ 25703 h 138933"/>
                <a:gd name="connsiteX76" fmla="*/ 51822 w 83359"/>
                <a:gd name="connsiteY76" fmla="*/ 25703 h 138933"/>
                <a:gd name="connsiteX77" fmla="*/ 51822 w 83359"/>
                <a:gd name="connsiteY77" fmla="*/ 20423 h 138933"/>
                <a:gd name="connsiteX78" fmla="*/ 54323 w 83359"/>
                <a:gd name="connsiteY78" fmla="*/ 20423 h 138933"/>
                <a:gd name="connsiteX79" fmla="*/ 54323 w 83359"/>
                <a:gd name="connsiteY79" fmla="*/ 17922 h 138933"/>
                <a:gd name="connsiteX80" fmla="*/ 51822 w 83359"/>
                <a:gd name="connsiteY80" fmla="*/ 17922 h 138933"/>
                <a:gd name="connsiteX81" fmla="*/ 51822 w 83359"/>
                <a:gd name="connsiteY81" fmla="*/ 15421 h 138933"/>
                <a:gd name="connsiteX82" fmla="*/ 56963 w 83359"/>
                <a:gd name="connsiteY82" fmla="*/ 15421 h 138933"/>
                <a:gd name="connsiteX83" fmla="*/ 54323 w 83359"/>
                <a:gd name="connsiteY83" fmla="*/ 12782 h 138933"/>
                <a:gd name="connsiteX84" fmla="*/ 56963 w 83359"/>
                <a:gd name="connsiteY84" fmla="*/ 12782 h 138933"/>
                <a:gd name="connsiteX85" fmla="*/ 56963 w 83359"/>
                <a:gd name="connsiteY85" fmla="*/ 10281 h 138933"/>
                <a:gd name="connsiteX86" fmla="*/ 56963 w 83359"/>
                <a:gd name="connsiteY86" fmla="*/ 2640 h 138933"/>
                <a:gd name="connsiteX87" fmla="*/ 56963 w 83359"/>
                <a:gd name="connsiteY87" fmla="*/ 0 h 138933"/>
                <a:gd name="connsiteX88" fmla="*/ 62103 w 83359"/>
                <a:gd name="connsiteY88" fmla="*/ 2640 h 138933"/>
                <a:gd name="connsiteX89" fmla="*/ 64743 w 83359"/>
                <a:gd name="connsiteY89" fmla="*/ 7641 h 138933"/>
                <a:gd name="connsiteX90" fmla="*/ 69883 w 83359"/>
                <a:gd name="connsiteY90" fmla="*/ 7641 h 138933"/>
                <a:gd name="connsiteX91" fmla="*/ 69883 w 83359"/>
                <a:gd name="connsiteY91" fmla="*/ 10281 h 138933"/>
                <a:gd name="connsiteX92" fmla="*/ 75024 w 83359"/>
                <a:gd name="connsiteY92" fmla="*/ 12782 h 138933"/>
                <a:gd name="connsiteX93" fmla="*/ 75024 w 83359"/>
                <a:gd name="connsiteY93" fmla="*/ 10281 h 138933"/>
                <a:gd name="connsiteX94" fmla="*/ 77525 w 83359"/>
                <a:gd name="connsiteY94" fmla="*/ 10281 h 138933"/>
                <a:gd name="connsiteX95" fmla="*/ 77525 w 83359"/>
                <a:gd name="connsiteY95" fmla="*/ 7641 h 138933"/>
                <a:gd name="connsiteX96" fmla="*/ 82665 w 83359"/>
                <a:gd name="connsiteY96" fmla="*/ 10281 h 138933"/>
                <a:gd name="connsiteX97" fmla="*/ 85305 w 83359"/>
                <a:gd name="connsiteY97" fmla="*/ 15421 h 138933"/>
                <a:gd name="connsiteX98" fmla="*/ 85305 w 83359"/>
                <a:gd name="connsiteY98" fmla="*/ 17922 h 138933"/>
                <a:gd name="connsiteX99" fmla="*/ 87806 w 83359"/>
                <a:gd name="connsiteY99" fmla="*/ 23063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138933">
                  <a:moveTo>
                    <a:pt x="2640" y="133515"/>
                  </a:moveTo>
                  <a:lnTo>
                    <a:pt x="0" y="136016"/>
                  </a:lnTo>
                  <a:lnTo>
                    <a:pt x="2640" y="138655"/>
                  </a:lnTo>
                  <a:lnTo>
                    <a:pt x="2640" y="141156"/>
                  </a:lnTo>
                  <a:lnTo>
                    <a:pt x="5141" y="141156"/>
                  </a:lnTo>
                  <a:lnTo>
                    <a:pt x="7780" y="143796"/>
                  </a:lnTo>
                  <a:lnTo>
                    <a:pt x="20701" y="141156"/>
                  </a:lnTo>
                  <a:lnTo>
                    <a:pt x="20701" y="138655"/>
                  </a:lnTo>
                  <a:lnTo>
                    <a:pt x="23202" y="138655"/>
                  </a:lnTo>
                  <a:lnTo>
                    <a:pt x="20701" y="138655"/>
                  </a:lnTo>
                  <a:lnTo>
                    <a:pt x="23202" y="138655"/>
                  </a:lnTo>
                  <a:lnTo>
                    <a:pt x="23202" y="133515"/>
                  </a:lnTo>
                  <a:lnTo>
                    <a:pt x="25842" y="136016"/>
                  </a:lnTo>
                  <a:lnTo>
                    <a:pt x="25842" y="133515"/>
                  </a:lnTo>
                  <a:lnTo>
                    <a:pt x="23202" y="133515"/>
                  </a:lnTo>
                  <a:lnTo>
                    <a:pt x="25842" y="133515"/>
                  </a:lnTo>
                  <a:lnTo>
                    <a:pt x="25842" y="130875"/>
                  </a:lnTo>
                  <a:lnTo>
                    <a:pt x="33622" y="125734"/>
                  </a:lnTo>
                  <a:lnTo>
                    <a:pt x="38901" y="123234"/>
                  </a:lnTo>
                  <a:lnTo>
                    <a:pt x="41402" y="123234"/>
                  </a:lnTo>
                  <a:lnTo>
                    <a:pt x="46543" y="123234"/>
                  </a:lnTo>
                  <a:lnTo>
                    <a:pt x="46543" y="112953"/>
                  </a:lnTo>
                  <a:lnTo>
                    <a:pt x="44042" y="112953"/>
                  </a:lnTo>
                  <a:lnTo>
                    <a:pt x="41402" y="115592"/>
                  </a:lnTo>
                  <a:lnTo>
                    <a:pt x="41402" y="112953"/>
                  </a:lnTo>
                  <a:lnTo>
                    <a:pt x="46543" y="112953"/>
                  </a:lnTo>
                  <a:lnTo>
                    <a:pt x="44042" y="110313"/>
                  </a:lnTo>
                  <a:lnTo>
                    <a:pt x="49182" y="110313"/>
                  </a:lnTo>
                  <a:lnTo>
                    <a:pt x="49182" y="107812"/>
                  </a:lnTo>
                  <a:lnTo>
                    <a:pt x="51822" y="107812"/>
                  </a:lnTo>
                  <a:lnTo>
                    <a:pt x="51822" y="105172"/>
                  </a:lnTo>
                  <a:lnTo>
                    <a:pt x="56963" y="105172"/>
                  </a:lnTo>
                  <a:lnTo>
                    <a:pt x="56963" y="107812"/>
                  </a:lnTo>
                  <a:lnTo>
                    <a:pt x="56963" y="105172"/>
                  </a:lnTo>
                  <a:lnTo>
                    <a:pt x="59463" y="107812"/>
                  </a:lnTo>
                  <a:lnTo>
                    <a:pt x="64743" y="107812"/>
                  </a:lnTo>
                  <a:lnTo>
                    <a:pt x="67244" y="107812"/>
                  </a:lnTo>
                  <a:lnTo>
                    <a:pt x="75024" y="102671"/>
                  </a:lnTo>
                  <a:lnTo>
                    <a:pt x="72384" y="102671"/>
                  </a:lnTo>
                  <a:lnTo>
                    <a:pt x="75024" y="102671"/>
                  </a:lnTo>
                  <a:lnTo>
                    <a:pt x="75024" y="100032"/>
                  </a:lnTo>
                  <a:lnTo>
                    <a:pt x="69883" y="100032"/>
                  </a:lnTo>
                  <a:lnTo>
                    <a:pt x="69883" y="94891"/>
                  </a:lnTo>
                  <a:lnTo>
                    <a:pt x="69883" y="89751"/>
                  </a:lnTo>
                  <a:lnTo>
                    <a:pt x="69883" y="87250"/>
                  </a:lnTo>
                  <a:lnTo>
                    <a:pt x="72384" y="87250"/>
                  </a:lnTo>
                  <a:lnTo>
                    <a:pt x="75024" y="84749"/>
                  </a:lnTo>
                  <a:lnTo>
                    <a:pt x="75024" y="79609"/>
                  </a:lnTo>
                  <a:lnTo>
                    <a:pt x="72384" y="74468"/>
                  </a:lnTo>
                  <a:lnTo>
                    <a:pt x="72384" y="69327"/>
                  </a:lnTo>
                  <a:lnTo>
                    <a:pt x="67244" y="66688"/>
                  </a:lnTo>
                  <a:lnTo>
                    <a:pt x="67244" y="64187"/>
                  </a:lnTo>
                  <a:lnTo>
                    <a:pt x="67244" y="59047"/>
                  </a:lnTo>
                  <a:lnTo>
                    <a:pt x="67244" y="56407"/>
                  </a:lnTo>
                  <a:lnTo>
                    <a:pt x="69883" y="56407"/>
                  </a:lnTo>
                  <a:lnTo>
                    <a:pt x="72384" y="59047"/>
                  </a:lnTo>
                  <a:lnTo>
                    <a:pt x="72384" y="56407"/>
                  </a:lnTo>
                  <a:lnTo>
                    <a:pt x="77525" y="56407"/>
                  </a:lnTo>
                  <a:lnTo>
                    <a:pt x="75024" y="56407"/>
                  </a:lnTo>
                  <a:lnTo>
                    <a:pt x="77525" y="53906"/>
                  </a:lnTo>
                  <a:lnTo>
                    <a:pt x="75024" y="53906"/>
                  </a:lnTo>
                  <a:lnTo>
                    <a:pt x="69883" y="48766"/>
                  </a:lnTo>
                  <a:lnTo>
                    <a:pt x="67244" y="46265"/>
                  </a:lnTo>
                  <a:lnTo>
                    <a:pt x="67244" y="41124"/>
                  </a:lnTo>
                  <a:lnTo>
                    <a:pt x="64743" y="41124"/>
                  </a:lnTo>
                  <a:lnTo>
                    <a:pt x="64743" y="38484"/>
                  </a:lnTo>
                  <a:lnTo>
                    <a:pt x="62103" y="38484"/>
                  </a:lnTo>
                  <a:lnTo>
                    <a:pt x="59463" y="35984"/>
                  </a:lnTo>
                  <a:lnTo>
                    <a:pt x="62103" y="33344"/>
                  </a:lnTo>
                  <a:lnTo>
                    <a:pt x="56963" y="33344"/>
                  </a:lnTo>
                  <a:lnTo>
                    <a:pt x="56963" y="30843"/>
                  </a:lnTo>
                  <a:lnTo>
                    <a:pt x="54323" y="30843"/>
                  </a:lnTo>
                  <a:lnTo>
                    <a:pt x="54323" y="28203"/>
                  </a:lnTo>
                  <a:lnTo>
                    <a:pt x="51822" y="28203"/>
                  </a:lnTo>
                  <a:lnTo>
                    <a:pt x="54323" y="28203"/>
                  </a:lnTo>
                  <a:lnTo>
                    <a:pt x="54323" y="25703"/>
                  </a:lnTo>
                  <a:lnTo>
                    <a:pt x="51822" y="25703"/>
                  </a:lnTo>
                  <a:lnTo>
                    <a:pt x="51822" y="20423"/>
                  </a:lnTo>
                  <a:lnTo>
                    <a:pt x="54323" y="20423"/>
                  </a:lnTo>
                  <a:lnTo>
                    <a:pt x="54323" y="17922"/>
                  </a:lnTo>
                  <a:lnTo>
                    <a:pt x="51822" y="17922"/>
                  </a:lnTo>
                  <a:lnTo>
                    <a:pt x="51822" y="15421"/>
                  </a:lnTo>
                  <a:lnTo>
                    <a:pt x="56963" y="15421"/>
                  </a:lnTo>
                  <a:lnTo>
                    <a:pt x="54323" y="12782"/>
                  </a:lnTo>
                  <a:lnTo>
                    <a:pt x="56963" y="12782"/>
                  </a:lnTo>
                  <a:lnTo>
                    <a:pt x="56963" y="10281"/>
                  </a:lnTo>
                  <a:lnTo>
                    <a:pt x="56963" y="2640"/>
                  </a:lnTo>
                  <a:lnTo>
                    <a:pt x="56963" y="0"/>
                  </a:lnTo>
                  <a:lnTo>
                    <a:pt x="62103" y="2640"/>
                  </a:lnTo>
                  <a:lnTo>
                    <a:pt x="64743" y="7641"/>
                  </a:lnTo>
                  <a:lnTo>
                    <a:pt x="69883" y="7641"/>
                  </a:lnTo>
                  <a:lnTo>
                    <a:pt x="69883" y="10281"/>
                  </a:lnTo>
                  <a:lnTo>
                    <a:pt x="75024" y="12782"/>
                  </a:lnTo>
                  <a:lnTo>
                    <a:pt x="75024" y="10281"/>
                  </a:lnTo>
                  <a:lnTo>
                    <a:pt x="77525" y="10281"/>
                  </a:lnTo>
                  <a:lnTo>
                    <a:pt x="77525" y="7641"/>
                  </a:lnTo>
                  <a:lnTo>
                    <a:pt x="82665" y="10281"/>
                  </a:lnTo>
                  <a:lnTo>
                    <a:pt x="85305" y="15421"/>
                  </a:lnTo>
                  <a:lnTo>
                    <a:pt x="85305" y="17922"/>
                  </a:lnTo>
                  <a:lnTo>
                    <a:pt x="87806" y="2306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8AA44E72-34C6-42A8-B0FB-C9B518FE2695}"/>
                </a:ext>
              </a:extLst>
            </p:cNvPr>
            <p:cNvSpPr/>
            <p:nvPr/>
          </p:nvSpPr>
          <p:spPr>
            <a:xfrm>
              <a:off x="8139067" y="5023137"/>
              <a:ext cx="55573" cy="69467"/>
            </a:xfrm>
            <a:custGeom>
              <a:avLst/>
              <a:gdLst>
                <a:gd name="connsiteX0" fmla="*/ 2501 w 55573"/>
                <a:gd name="connsiteY0" fmla="*/ 71967 h 69466"/>
                <a:gd name="connsiteX1" fmla="*/ 0 w 55573"/>
                <a:gd name="connsiteY1" fmla="*/ 71967 h 69466"/>
                <a:gd name="connsiteX2" fmla="*/ 0 w 55573"/>
                <a:gd name="connsiteY2" fmla="*/ 74607 h 69466"/>
                <a:gd name="connsiteX3" fmla="*/ 2501 w 55573"/>
                <a:gd name="connsiteY3" fmla="*/ 74607 h 69466"/>
                <a:gd name="connsiteX4" fmla="*/ 2501 w 55573"/>
                <a:gd name="connsiteY4" fmla="*/ 77108 h 69466"/>
                <a:gd name="connsiteX5" fmla="*/ 7780 w 55573"/>
                <a:gd name="connsiteY5" fmla="*/ 77108 h 69466"/>
                <a:gd name="connsiteX6" fmla="*/ 7780 w 55573"/>
                <a:gd name="connsiteY6" fmla="*/ 71967 h 69466"/>
                <a:gd name="connsiteX7" fmla="*/ 10281 w 55573"/>
                <a:gd name="connsiteY7" fmla="*/ 71967 h 69466"/>
                <a:gd name="connsiteX8" fmla="*/ 12921 w 55573"/>
                <a:gd name="connsiteY8" fmla="*/ 69327 h 69466"/>
                <a:gd name="connsiteX9" fmla="*/ 12921 w 55573"/>
                <a:gd name="connsiteY9" fmla="*/ 71967 h 69466"/>
                <a:gd name="connsiteX10" fmla="*/ 15422 w 55573"/>
                <a:gd name="connsiteY10" fmla="*/ 69327 h 69466"/>
                <a:gd name="connsiteX11" fmla="*/ 15422 w 55573"/>
                <a:gd name="connsiteY11" fmla="*/ 66827 h 69466"/>
                <a:gd name="connsiteX12" fmla="*/ 18061 w 55573"/>
                <a:gd name="connsiteY12" fmla="*/ 66827 h 69466"/>
                <a:gd name="connsiteX13" fmla="*/ 18061 w 55573"/>
                <a:gd name="connsiteY13" fmla="*/ 59185 h 69466"/>
                <a:gd name="connsiteX14" fmla="*/ 18061 w 55573"/>
                <a:gd name="connsiteY14" fmla="*/ 56545 h 69466"/>
                <a:gd name="connsiteX15" fmla="*/ 20701 w 55573"/>
                <a:gd name="connsiteY15" fmla="*/ 56545 h 69466"/>
                <a:gd name="connsiteX16" fmla="*/ 20701 w 55573"/>
                <a:gd name="connsiteY16" fmla="*/ 54045 h 69466"/>
                <a:gd name="connsiteX17" fmla="*/ 23202 w 55573"/>
                <a:gd name="connsiteY17" fmla="*/ 54045 h 69466"/>
                <a:gd name="connsiteX18" fmla="*/ 23202 w 55573"/>
                <a:gd name="connsiteY18" fmla="*/ 51544 h 69466"/>
                <a:gd name="connsiteX19" fmla="*/ 25842 w 55573"/>
                <a:gd name="connsiteY19" fmla="*/ 51544 h 69466"/>
                <a:gd name="connsiteX20" fmla="*/ 28342 w 55573"/>
                <a:gd name="connsiteY20" fmla="*/ 54045 h 69466"/>
                <a:gd name="connsiteX21" fmla="*/ 30982 w 55573"/>
                <a:gd name="connsiteY21" fmla="*/ 51544 h 69466"/>
                <a:gd name="connsiteX22" fmla="*/ 36123 w 55573"/>
                <a:gd name="connsiteY22" fmla="*/ 56545 h 69466"/>
                <a:gd name="connsiteX23" fmla="*/ 33483 w 55573"/>
                <a:gd name="connsiteY23" fmla="*/ 56545 h 69466"/>
                <a:gd name="connsiteX24" fmla="*/ 33483 w 55573"/>
                <a:gd name="connsiteY24" fmla="*/ 59185 h 69466"/>
                <a:gd name="connsiteX25" fmla="*/ 30982 w 55573"/>
                <a:gd name="connsiteY25" fmla="*/ 59185 h 69466"/>
                <a:gd name="connsiteX26" fmla="*/ 30982 w 55573"/>
                <a:gd name="connsiteY26" fmla="*/ 56545 h 69466"/>
                <a:gd name="connsiteX27" fmla="*/ 28342 w 55573"/>
                <a:gd name="connsiteY27" fmla="*/ 56545 h 69466"/>
                <a:gd name="connsiteX28" fmla="*/ 28342 w 55573"/>
                <a:gd name="connsiteY28" fmla="*/ 61686 h 69466"/>
                <a:gd name="connsiteX29" fmla="*/ 28342 w 55573"/>
                <a:gd name="connsiteY29" fmla="*/ 64326 h 69466"/>
                <a:gd name="connsiteX30" fmla="*/ 30982 w 55573"/>
                <a:gd name="connsiteY30" fmla="*/ 64326 h 69466"/>
                <a:gd name="connsiteX31" fmla="*/ 30982 w 55573"/>
                <a:gd name="connsiteY31" fmla="*/ 66827 h 69466"/>
                <a:gd name="connsiteX32" fmla="*/ 28342 w 55573"/>
                <a:gd name="connsiteY32" fmla="*/ 69327 h 69466"/>
                <a:gd name="connsiteX33" fmla="*/ 25842 w 55573"/>
                <a:gd name="connsiteY33" fmla="*/ 66827 h 69466"/>
                <a:gd name="connsiteX34" fmla="*/ 25842 w 55573"/>
                <a:gd name="connsiteY34" fmla="*/ 69327 h 69466"/>
                <a:gd name="connsiteX35" fmla="*/ 23202 w 55573"/>
                <a:gd name="connsiteY35" fmla="*/ 69327 h 69466"/>
                <a:gd name="connsiteX36" fmla="*/ 23202 w 55573"/>
                <a:gd name="connsiteY36" fmla="*/ 74607 h 69466"/>
                <a:gd name="connsiteX37" fmla="*/ 25842 w 55573"/>
                <a:gd name="connsiteY37" fmla="*/ 71967 h 69466"/>
                <a:gd name="connsiteX38" fmla="*/ 30982 w 55573"/>
                <a:gd name="connsiteY38" fmla="*/ 71967 h 69466"/>
                <a:gd name="connsiteX39" fmla="*/ 33483 w 55573"/>
                <a:gd name="connsiteY39" fmla="*/ 71967 h 69466"/>
                <a:gd name="connsiteX40" fmla="*/ 36123 w 55573"/>
                <a:gd name="connsiteY40" fmla="*/ 69327 h 69466"/>
                <a:gd name="connsiteX41" fmla="*/ 38623 w 55573"/>
                <a:gd name="connsiteY41" fmla="*/ 69327 h 69466"/>
                <a:gd name="connsiteX42" fmla="*/ 41263 w 55573"/>
                <a:gd name="connsiteY42" fmla="*/ 66827 h 69466"/>
                <a:gd name="connsiteX43" fmla="*/ 43764 w 55573"/>
                <a:gd name="connsiteY43" fmla="*/ 66827 h 69466"/>
                <a:gd name="connsiteX44" fmla="*/ 51544 w 55573"/>
                <a:gd name="connsiteY44" fmla="*/ 61686 h 69466"/>
                <a:gd name="connsiteX45" fmla="*/ 51544 w 55573"/>
                <a:gd name="connsiteY45" fmla="*/ 59185 h 69466"/>
                <a:gd name="connsiteX46" fmla="*/ 54184 w 55573"/>
                <a:gd name="connsiteY46" fmla="*/ 59185 h 69466"/>
                <a:gd name="connsiteX47" fmla="*/ 56685 w 55573"/>
                <a:gd name="connsiteY47" fmla="*/ 56545 h 69466"/>
                <a:gd name="connsiteX48" fmla="*/ 51544 w 55573"/>
                <a:gd name="connsiteY48" fmla="*/ 56545 h 69466"/>
                <a:gd name="connsiteX49" fmla="*/ 51544 w 55573"/>
                <a:gd name="connsiteY49" fmla="*/ 51544 h 69466"/>
                <a:gd name="connsiteX50" fmla="*/ 49043 w 55573"/>
                <a:gd name="connsiteY50" fmla="*/ 54045 h 69466"/>
                <a:gd name="connsiteX51" fmla="*/ 49043 w 55573"/>
                <a:gd name="connsiteY51" fmla="*/ 51544 h 69466"/>
                <a:gd name="connsiteX52" fmla="*/ 46404 w 55573"/>
                <a:gd name="connsiteY52" fmla="*/ 48904 h 69466"/>
                <a:gd name="connsiteX53" fmla="*/ 51544 w 55573"/>
                <a:gd name="connsiteY53" fmla="*/ 48904 h 69466"/>
                <a:gd name="connsiteX54" fmla="*/ 51544 w 55573"/>
                <a:gd name="connsiteY54" fmla="*/ 43764 h 69466"/>
                <a:gd name="connsiteX55" fmla="*/ 46404 w 55573"/>
                <a:gd name="connsiteY55" fmla="*/ 43764 h 69466"/>
                <a:gd name="connsiteX56" fmla="*/ 46404 w 55573"/>
                <a:gd name="connsiteY56" fmla="*/ 38623 h 69466"/>
                <a:gd name="connsiteX57" fmla="*/ 43764 w 55573"/>
                <a:gd name="connsiteY57" fmla="*/ 38623 h 69466"/>
                <a:gd name="connsiteX58" fmla="*/ 43764 w 55573"/>
                <a:gd name="connsiteY58" fmla="*/ 33344 h 69466"/>
                <a:gd name="connsiteX59" fmla="*/ 41263 w 55573"/>
                <a:gd name="connsiteY59" fmla="*/ 33344 h 69466"/>
                <a:gd name="connsiteX60" fmla="*/ 43764 w 55573"/>
                <a:gd name="connsiteY60" fmla="*/ 30843 h 69466"/>
                <a:gd name="connsiteX61" fmla="*/ 38623 w 55573"/>
                <a:gd name="connsiteY61" fmla="*/ 30843 h 69466"/>
                <a:gd name="connsiteX62" fmla="*/ 38623 w 55573"/>
                <a:gd name="connsiteY62" fmla="*/ 35984 h 69466"/>
                <a:gd name="connsiteX63" fmla="*/ 33483 w 55573"/>
                <a:gd name="connsiteY63" fmla="*/ 30843 h 69466"/>
                <a:gd name="connsiteX64" fmla="*/ 33483 w 55573"/>
                <a:gd name="connsiteY64" fmla="*/ 28203 h 69466"/>
                <a:gd name="connsiteX65" fmla="*/ 33483 w 55573"/>
                <a:gd name="connsiteY65" fmla="*/ 30843 h 69466"/>
                <a:gd name="connsiteX66" fmla="*/ 30982 w 55573"/>
                <a:gd name="connsiteY66" fmla="*/ 30843 h 69466"/>
                <a:gd name="connsiteX67" fmla="*/ 30982 w 55573"/>
                <a:gd name="connsiteY67" fmla="*/ 28203 h 69466"/>
                <a:gd name="connsiteX68" fmla="*/ 33483 w 55573"/>
                <a:gd name="connsiteY68" fmla="*/ 28203 h 69466"/>
                <a:gd name="connsiteX69" fmla="*/ 30982 w 55573"/>
                <a:gd name="connsiteY69" fmla="*/ 25702 h 69466"/>
                <a:gd name="connsiteX70" fmla="*/ 28342 w 55573"/>
                <a:gd name="connsiteY70" fmla="*/ 25702 h 69466"/>
                <a:gd name="connsiteX71" fmla="*/ 28342 w 55573"/>
                <a:gd name="connsiteY71" fmla="*/ 23063 h 69466"/>
                <a:gd name="connsiteX72" fmla="*/ 25842 w 55573"/>
                <a:gd name="connsiteY72" fmla="*/ 25702 h 69466"/>
                <a:gd name="connsiteX73" fmla="*/ 25842 w 55573"/>
                <a:gd name="connsiteY73" fmla="*/ 23063 h 69466"/>
                <a:gd name="connsiteX74" fmla="*/ 28342 w 55573"/>
                <a:gd name="connsiteY74" fmla="*/ 23063 h 69466"/>
                <a:gd name="connsiteX75" fmla="*/ 25842 w 55573"/>
                <a:gd name="connsiteY75" fmla="*/ 23063 h 69466"/>
                <a:gd name="connsiteX76" fmla="*/ 25842 w 55573"/>
                <a:gd name="connsiteY76" fmla="*/ 20562 h 69466"/>
                <a:gd name="connsiteX77" fmla="*/ 28342 w 55573"/>
                <a:gd name="connsiteY77" fmla="*/ 20562 h 69466"/>
                <a:gd name="connsiteX78" fmla="*/ 25842 w 55573"/>
                <a:gd name="connsiteY78" fmla="*/ 20562 h 69466"/>
                <a:gd name="connsiteX79" fmla="*/ 28342 w 55573"/>
                <a:gd name="connsiteY79" fmla="*/ 20562 h 69466"/>
                <a:gd name="connsiteX80" fmla="*/ 28342 w 55573"/>
                <a:gd name="connsiteY80" fmla="*/ 17922 h 69466"/>
                <a:gd name="connsiteX81" fmla="*/ 30982 w 55573"/>
                <a:gd name="connsiteY81" fmla="*/ 17922 h 69466"/>
                <a:gd name="connsiteX82" fmla="*/ 28342 w 55573"/>
                <a:gd name="connsiteY82" fmla="*/ 17922 h 69466"/>
                <a:gd name="connsiteX83" fmla="*/ 25842 w 55573"/>
                <a:gd name="connsiteY83" fmla="*/ 15421 h 69466"/>
                <a:gd name="connsiteX84" fmla="*/ 25842 w 55573"/>
                <a:gd name="connsiteY84" fmla="*/ 10281 h 69466"/>
                <a:gd name="connsiteX85" fmla="*/ 23202 w 55573"/>
                <a:gd name="connsiteY85" fmla="*/ 10281 h 69466"/>
                <a:gd name="connsiteX86" fmla="*/ 25842 w 55573"/>
                <a:gd name="connsiteY86" fmla="*/ 10281 h 69466"/>
                <a:gd name="connsiteX87" fmla="*/ 25842 w 55573"/>
                <a:gd name="connsiteY87" fmla="*/ 7641 h 69466"/>
                <a:gd name="connsiteX88" fmla="*/ 25842 w 55573"/>
                <a:gd name="connsiteY88" fmla="*/ 10281 h 69466"/>
                <a:gd name="connsiteX89" fmla="*/ 30982 w 55573"/>
                <a:gd name="connsiteY89" fmla="*/ 10281 h 69466"/>
                <a:gd name="connsiteX90" fmla="*/ 28342 w 55573"/>
                <a:gd name="connsiteY90" fmla="*/ 10281 h 69466"/>
                <a:gd name="connsiteX91" fmla="*/ 30982 w 55573"/>
                <a:gd name="connsiteY91" fmla="*/ 10281 h 69466"/>
                <a:gd name="connsiteX92" fmla="*/ 30982 w 55573"/>
                <a:gd name="connsiteY92" fmla="*/ 5140 h 69466"/>
                <a:gd name="connsiteX93" fmla="*/ 30982 w 55573"/>
                <a:gd name="connsiteY93" fmla="*/ 7641 h 69466"/>
                <a:gd name="connsiteX94" fmla="*/ 30982 w 55573"/>
                <a:gd name="connsiteY94" fmla="*/ 5140 h 69466"/>
                <a:gd name="connsiteX95" fmla="*/ 28342 w 55573"/>
                <a:gd name="connsiteY95" fmla="*/ 5140 h 69466"/>
                <a:gd name="connsiteX96" fmla="*/ 30982 w 55573"/>
                <a:gd name="connsiteY96" fmla="*/ 5140 h 69466"/>
                <a:gd name="connsiteX97" fmla="*/ 30982 w 55573"/>
                <a:gd name="connsiteY97" fmla="*/ 2639 h 69466"/>
                <a:gd name="connsiteX98" fmla="*/ 28342 w 55573"/>
                <a:gd name="connsiteY98" fmla="*/ 2639 h 69466"/>
                <a:gd name="connsiteX99" fmla="*/ 30982 w 55573"/>
                <a:gd name="connsiteY99" fmla="*/ 0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573" h="69466">
                  <a:moveTo>
                    <a:pt x="2501" y="71967"/>
                  </a:moveTo>
                  <a:lnTo>
                    <a:pt x="0" y="71967"/>
                  </a:lnTo>
                  <a:lnTo>
                    <a:pt x="0" y="74607"/>
                  </a:lnTo>
                  <a:lnTo>
                    <a:pt x="2501" y="74607"/>
                  </a:lnTo>
                  <a:lnTo>
                    <a:pt x="2501" y="77108"/>
                  </a:lnTo>
                  <a:lnTo>
                    <a:pt x="7780" y="77108"/>
                  </a:lnTo>
                  <a:lnTo>
                    <a:pt x="7780" y="71967"/>
                  </a:lnTo>
                  <a:lnTo>
                    <a:pt x="10281" y="71967"/>
                  </a:lnTo>
                  <a:lnTo>
                    <a:pt x="12921" y="69327"/>
                  </a:lnTo>
                  <a:lnTo>
                    <a:pt x="12921" y="71967"/>
                  </a:lnTo>
                  <a:lnTo>
                    <a:pt x="15422" y="69327"/>
                  </a:lnTo>
                  <a:lnTo>
                    <a:pt x="15422" y="66827"/>
                  </a:lnTo>
                  <a:lnTo>
                    <a:pt x="18061" y="66827"/>
                  </a:lnTo>
                  <a:lnTo>
                    <a:pt x="18061" y="59185"/>
                  </a:lnTo>
                  <a:lnTo>
                    <a:pt x="18061" y="56545"/>
                  </a:lnTo>
                  <a:lnTo>
                    <a:pt x="20701" y="56545"/>
                  </a:lnTo>
                  <a:lnTo>
                    <a:pt x="20701" y="54045"/>
                  </a:lnTo>
                  <a:lnTo>
                    <a:pt x="23202" y="54045"/>
                  </a:lnTo>
                  <a:lnTo>
                    <a:pt x="23202" y="51544"/>
                  </a:lnTo>
                  <a:lnTo>
                    <a:pt x="25842" y="51544"/>
                  </a:lnTo>
                  <a:lnTo>
                    <a:pt x="28342" y="54045"/>
                  </a:lnTo>
                  <a:lnTo>
                    <a:pt x="30982" y="51544"/>
                  </a:lnTo>
                  <a:lnTo>
                    <a:pt x="36123" y="56545"/>
                  </a:lnTo>
                  <a:lnTo>
                    <a:pt x="33483" y="56545"/>
                  </a:lnTo>
                  <a:lnTo>
                    <a:pt x="33483" y="59185"/>
                  </a:lnTo>
                  <a:lnTo>
                    <a:pt x="30982" y="59185"/>
                  </a:lnTo>
                  <a:lnTo>
                    <a:pt x="30982" y="56545"/>
                  </a:lnTo>
                  <a:lnTo>
                    <a:pt x="28342" y="56545"/>
                  </a:lnTo>
                  <a:lnTo>
                    <a:pt x="28342" y="61686"/>
                  </a:lnTo>
                  <a:lnTo>
                    <a:pt x="28342" y="64326"/>
                  </a:lnTo>
                  <a:lnTo>
                    <a:pt x="30982" y="64326"/>
                  </a:lnTo>
                  <a:lnTo>
                    <a:pt x="30982" y="66827"/>
                  </a:lnTo>
                  <a:lnTo>
                    <a:pt x="28342" y="69327"/>
                  </a:lnTo>
                  <a:lnTo>
                    <a:pt x="25842" y="66827"/>
                  </a:lnTo>
                  <a:lnTo>
                    <a:pt x="25842" y="69327"/>
                  </a:lnTo>
                  <a:lnTo>
                    <a:pt x="23202" y="69327"/>
                  </a:lnTo>
                  <a:lnTo>
                    <a:pt x="23202" y="74607"/>
                  </a:lnTo>
                  <a:lnTo>
                    <a:pt x="25842" y="71967"/>
                  </a:lnTo>
                  <a:lnTo>
                    <a:pt x="30982" y="71967"/>
                  </a:lnTo>
                  <a:lnTo>
                    <a:pt x="33483" y="71967"/>
                  </a:lnTo>
                  <a:lnTo>
                    <a:pt x="36123" y="69327"/>
                  </a:lnTo>
                  <a:lnTo>
                    <a:pt x="38623" y="69327"/>
                  </a:lnTo>
                  <a:lnTo>
                    <a:pt x="41263" y="66827"/>
                  </a:lnTo>
                  <a:lnTo>
                    <a:pt x="43764" y="66827"/>
                  </a:lnTo>
                  <a:lnTo>
                    <a:pt x="51544" y="61686"/>
                  </a:lnTo>
                  <a:lnTo>
                    <a:pt x="51544" y="59185"/>
                  </a:lnTo>
                  <a:lnTo>
                    <a:pt x="54184" y="59185"/>
                  </a:lnTo>
                  <a:lnTo>
                    <a:pt x="56685" y="56545"/>
                  </a:lnTo>
                  <a:lnTo>
                    <a:pt x="51544" y="56545"/>
                  </a:lnTo>
                  <a:lnTo>
                    <a:pt x="51544" y="51544"/>
                  </a:lnTo>
                  <a:lnTo>
                    <a:pt x="49043" y="54045"/>
                  </a:lnTo>
                  <a:lnTo>
                    <a:pt x="49043" y="51544"/>
                  </a:lnTo>
                  <a:lnTo>
                    <a:pt x="46404" y="48904"/>
                  </a:lnTo>
                  <a:lnTo>
                    <a:pt x="51544" y="48904"/>
                  </a:lnTo>
                  <a:lnTo>
                    <a:pt x="51544" y="43764"/>
                  </a:lnTo>
                  <a:lnTo>
                    <a:pt x="46404" y="43764"/>
                  </a:lnTo>
                  <a:lnTo>
                    <a:pt x="46404" y="38623"/>
                  </a:lnTo>
                  <a:lnTo>
                    <a:pt x="43764" y="38623"/>
                  </a:lnTo>
                  <a:lnTo>
                    <a:pt x="43764" y="33344"/>
                  </a:lnTo>
                  <a:lnTo>
                    <a:pt x="41263" y="33344"/>
                  </a:lnTo>
                  <a:lnTo>
                    <a:pt x="43764" y="30843"/>
                  </a:lnTo>
                  <a:lnTo>
                    <a:pt x="38623" y="30843"/>
                  </a:lnTo>
                  <a:lnTo>
                    <a:pt x="38623" y="35984"/>
                  </a:lnTo>
                  <a:lnTo>
                    <a:pt x="33483" y="30843"/>
                  </a:lnTo>
                  <a:lnTo>
                    <a:pt x="33483" y="28203"/>
                  </a:lnTo>
                  <a:lnTo>
                    <a:pt x="33483" y="30843"/>
                  </a:lnTo>
                  <a:lnTo>
                    <a:pt x="30982" y="30843"/>
                  </a:lnTo>
                  <a:lnTo>
                    <a:pt x="30982" y="28203"/>
                  </a:lnTo>
                  <a:lnTo>
                    <a:pt x="33483" y="28203"/>
                  </a:lnTo>
                  <a:lnTo>
                    <a:pt x="30982" y="25702"/>
                  </a:lnTo>
                  <a:lnTo>
                    <a:pt x="28342" y="25702"/>
                  </a:lnTo>
                  <a:lnTo>
                    <a:pt x="28342" y="23063"/>
                  </a:lnTo>
                  <a:lnTo>
                    <a:pt x="25842" y="25702"/>
                  </a:lnTo>
                  <a:lnTo>
                    <a:pt x="25842" y="23063"/>
                  </a:lnTo>
                  <a:lnTo>
                    <a:pt x="28342" y="23063"/>
                  </a:lnTo>
                  <a:lnTo>
                    <a:pt x="25842" y="23063"/>
                  </a:lnTo>
                  <a:lnTo>
                    <a:pt x="25842" y="20562"/>
                  </a:lnTo>
                  <a:lnTo>
                    <a:pt x="28342" y="20562"/>
                  </a:lnTo>
                  <a:lnTo>
                    <a:pt x="25842" y="20562"/>
                  </a:lnTo>
                  <a:lnTo>
                    <a:pt x="28342" y="20562"/>
                  </a:lnTo>
                  <a:lnTo>
                    <a:pt x="28342" y="17922"/>
                  </a:lnTo>
                  <a:lnTo>
                    <a:pt x="30982" y="17922"/>
                  </a:lnTo>
                  <a:lnTo>
                    <a:pt x="28342" y="17922"/>
                  </a:lnTo>
                  <a:lnTo>
                    <a:pt x="25842" y="15421"/>
                  </a:lnTo>
                  <a:lnTo>
                    <a:pt x="25842" y="10281"/>
                  </a:lnTo>
                  <a:lnTo>
                    <a:pt x="23202" y="10281"/>
                  </a:lnTo>
                  <a:lnTo>
                    <a:pt x="25842" y="10281"/>
                  </a:lnTo>
                  <a:lnTo>
                    <a:pt x="25842" y="7641"/>
                  </a:lnTo>
                  <a:lnTo>
                    <a:pt x="25842" y="10281"/>
                  </a:lnTo>
                  <a:lnTo>
                    <a:pt x="30982" y="10281"/>
                  </a:lnTo>
                  <a:lnTo>
                    <a:pt x="28342" y="10281"/>
                  </a:lnTo>
                  <a:lnTo>
                    <a:pt x="30982" y="10281"/>
                  </a:lnTo>
                  <a:lnTo>
                    <a:pt x="30982" y="5140"/>
                  </a:lnTo>
                  <a:lnTo>
                    <a:pt x="30982" y="7641"/>
                  </a:lnTo>
                  <a:lnTo>
                    <a:pt x="30982" y="5140"/>
                  </a:lnTo>
                  <a:lnTo>
                    <a:pt x="28342" y="5140"/>
                  </a:lnTo>
                  <a:lnTo>
                    <a:pt x="30982" y="5140"/>
                  </a:lnTo>
                  <a:lnTo>
                    <a:pt x="30982" y="2639"/>
                  </a:lnTo>
                  <a:lnTo>
                    <a:pt x="28342" y="2639"/>
                  </a:lnTo>
                  <a:lnTo>
                    <a:pt x="30982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5C0C0094-CBD4-4D01-85AD-E30093897D13}"/>
                </a:ext>
              </a:extLst>
            </p:cNvPr>
            <p:cNvSpPr/>
            <p:nvPr/>
          </p:nvSpPr>
          <p:spPr>
            <a:xfrm>
              <a:off x="8131287" y="4887122"/>
              <a:ext cx="41680" cy="125040"/>
            </a:xfrm>
            <a:custGeom>
              <a:avLst/>
              <a:gdLst>
                <a:gd name="connsiteX0" fmla="*/ 38762 w 41679"/>
                <a:gd name="connsiteY0" fmla="*/ 136016 h 125039"/>
                <a:gd name="connsiteX1" fmla="*/ 36123 w 41679"/>
                <a:gd name="connsiteY1" fmla="*/ 136016 h 125039"/>
                <a:gd name="connsiteX2" fmla="*/ 38762 w 41679"/>
                <a:gd name="connsiteY2" fmla="*/ 133376 h 125039"/>
                <a:gd name="connsiteX3" fmla="*/ 33622 w 41679"/>
                <a:gd name="connsiteY3" fmla="*/ 133376 h 125039"/>
                <a:gd name="connsiteX4" fmla="*/ 33622 w 41679"/>
                <a:gd name="connsiteY4" fmla="*/ 130875 h 125039"/>
                <a:gd name="connsiteX5" fmla="*/ 36123 w 41679"/>
                <a:gd name="connsiteY5" fmla="*/ 128235 h 125039"/>
                <a:gd name="connsiteX6" fmla="*/ 38762 w 41679"/>
                <a:gd name="connsiteY6" fmla="*/ 130875 h 125039"/>
                <a:gd name="connsiteX7" fmla="*/ 38762 w 41679"/>
                <a:gd name="connsiteY7" fmla="*/ 128235 h 125039"/>
                <a:gd name="connsiteX8" fmla="*/ 41263 w 41679"/>
                <a:gd name="connsiteY8" fmla="*/ 128235 h 125039"/>
                <a:gd name="connsiteX9" fmla="*/ 41263 w 41679"/>
                <a:gd name="connsiteY9" fmla="*/ 125734 h 125039"/>
                <a:gd name="connsiteX10" fmla="*/ 43903 w 41679"/>
                <a:gd name="connsiteY10" fmla="*/ 125734 h 125039"/>
                <a:gd name="connsiteX11" fmla="*/ 43903 w 41679"/>
                <a:gd name="connsiteY11" fmla="*/ 123095 h 125039"/>
                <a:gd name="connsiteX12" fmla="*/ 46404 w 41679"/>
                <a:gd name="connsiteY12" fmla="*/ 123095 h 125039"/>
                <a:gd name="connsiteX13" fmla="*/ 43903 w 41679"/>
                <a:gd name="connsiteY13" fmla="*/ 123095 h 125039"/>
                <a:gd name="connsiteX14" fmla="*/ 43903 w 41679"/>
                <a:gd name="connsiteY14" fmla="*/ 117954 h 125039"/>
                <a:gd name="connsiteX15" fmla="*/ 43903 w 41679"/>
                <a:gd name="connsiteY15" fmla="*/ 112814 h 125039"/>
                <a:gd name="connsiteX16" fmla="*/ 43903 w 41679"/>
                <a:gd name="connsiteY16" fmla="*/ 110313 h 125039"/>
                <a:gd name="connsiteX17" fmla="*/ 38762 w 41679"/>
                <a:gd name="connsiteY17" fmla="*/ 110313 h 125039"/>
                <a:gd name="connsiteX18" fmla="*/ 38762 w 41679"/>
                <a:gd name="connsiteY18" fmla="*/ 107812 h 125039"/>
                <a:gd name="connsiteX19" fmla="*/ 36123 w 41679"/>
                <a:gd name="connsiteY19" fmla="*/ 110313 h 125039"/>
                <a:gd name="connsiteX20" fmla="*/ 36123 w 41679"/>
                <a:gd name="connsiteY20" fmla="*/ 105172 h 125039"/>
                <a:gd name="connsiteX21" fmla="*/ 41263 w 41679"/>
                <a:gd name="connsiteY21" fmla="*/ 102672 h 125039"/>
                <a:gd name="connsiteX22" fmla="*/ 43903 w 41679"/>
                <a:gd name="connsiteY22" fmla="*/ 102672 h 125039"/>
                <a:gd name="connsiteX23" fmla="*/ 43903 w 41679"/>
                <a:gd name="connsiteY23" fmla="*/ 100032 h 125039"/>
                <a:gd name="connsiteX24" fmla="*/ 46404 w 41679"/>
                <a:gd name="connsiteY24" fmla="*/ 100032 h 125039"/>
                <a:gd name="connsiteX25" fmla="*/ 46404 w 41679"/>
                <a:gd name="connsiteY25" fmla="*/ 94891 h 125039"/>
                <a:gd name="connsiteX26" fmla="*/ 43903 w 41679"/>
                <a:gd name="connsiteY26" fmla="*/ 94891 h 125039"/>
                <a:gd name="connsiteX27" fmla="*/ 43903 w 41679"/>
                <a:gd name="connsiteY27" fmla="*/ 92390 h 125039"/>
                <a:gd name="connsiteX28" fmla="*/ 46404 w 41679"/>
                <a:gd name="connsiteY28" fmla="*/ 92390 h 125039"/>
                <a:gd name="connsiteX29" fmla="*/ 46404 w 41679"/>
                <a:gd name="connsiteY29" fmla="*/ 89751 h 125039"/>
                <a:gd name="connsiteX30" fmla="*/ 43903 w 41679"/>
                <a:gd name="connsiteY30" fmla="*/ 89751 h 125039"/>
                <a:gd name="connsiteX31" fmla="*/ 46404 w 41679"/>
                <a:gd name="connsiteY31" fmla="*/ 87250 h 125039"/>
                <a:gd name="connsiteX32" fmla="*/ 43903 w 41679"/>
                <a:gd name="connsiteY32" fmla="*/ 87250 h 125039"/>
                <a:gd name="connsiteX33" fmla="*/ 43903 w 41679"/>
                <a:gd name="connsiteY33" fmla="*/ 82109 h 125039"/>
                <a:gd name="connsiteX34" fmla="*/ 46404 w 41679"/>
                <a:gd name="connsiteY34" fmla="*/ 82109 h 125039"/>
                <a:gd name="connsiteX35" fmla="*/ 46404 w 41679"/>
                <a:gd name="connsiteY35" fmla="*/ 79470 h 125039"/>
                <a:gd name="connsiteX36" fmla="*/ 43903 w 41679"/>
                <a:gd name="connsiteY36" fmla="*/ 76969 h 125039"/>
                <a:gd name="connsiteX37" fmla="*/ 41263 w 41679"/>
                <a:gd name="connsiteY37" fmla="*/ 76969 h 125039"/>
                <a:gd name="connsiteX38" fmla="*/ 43903 w 41679"/>
                <a:gd name="connsiteY38" fmla="*/ 76969 h 125039"/>
                <a:gd name="connsiteX39" fmla="*/ 41263 w 41679"/>
                <a:gd name="connsiteY39" fmla="*/ 74329 h 125039"/>
                <a:gd name="connsiteX40" fmla="*/ 38762 w 41679"/>
                <a:gd name="connsiteY40" fmla="*/ 74329 h 125039"/>
                <a:gd name="connsiteX41" fmla="*/ 36123 w 41679"/>
                <a:gd name="connsiteY41" fmla="*/ 71828 h 125039"/>
                <a:gd name="connsiteX42" fmla="*/ 33622 w 41679"/>
                <a:gd name="connsiteY42" fmla="*/ 71828 h 125039"/>
                <a:gd name="connsiteX43" fmla="*/ 33622 w 41679"/>
                <a:gd name="connsiteY43" fmla="*/ 69327 h 125039"/>
                <a:gd name="connsiteX44" fmla="*/ 36123 w 41679"/>
                <a:gd name="connsiteY44" fmla="*/ 69327 h 125039"/>
                <a:gd name="connsiteX45" fmla="*/ 33622 w 41679"/>
                <a:gd name="connsiteY45" fmla="*/ 69327 h 125039"/>
                <a:gd name="connsiteX46" fmla="*/ 38762 w 41679"/>
                <a:gd name="connsiteY46" fmla="*/ 69327 h 125039"/>
                <a:gd name="connsiteX47" fmla="*/ 41263 w 41679"/>
                <a:gd name="connsiteY47" fmla="*/ 69327 h 125039"/>
                <a:gd name="connsiteX48" fmla="*/ 41263 w 41679"/>
                <a:gd name="connsiteY48" fmla="*/ 66688 h 125039"/>
                <a:gd name="connsiteX49" fmla="*/ 43903 w 41679"/>
                <a:gd name="connsiteY49" fmla="*/ 66688 h 125039"/>
                <a:gd name="connsiteX50" fmla="*/ 46404 w 41679"/>
                <a:gd name="connsiteY50" fmla="*/ 64187 h 125039"/>
                <a:gd name="connsiteX51" fmla="*/ 46404 w 41679"/>
                <a:gd name="connsiteY51" fmla="*/ 59047 h 125039"/>
                <a:gd name="connsiteX52" fmla="*/ 43903 w 41679"/>
                <a:gd name="connsiteY52" fmla="*/ 59047 h 125039"/>
                <a:gd name="connsiteX53" fmla="*/ 43903 w 41679"/>
                <a:gd name="connsiteY53" fmla="*/ 56407 h 125039"/>
                <a:gd name="connsiteX54" fmla="*/ 41263 w 41679"/>
                <a:gd name="connsiteY54" fmla="*/ 56407 h 125039"/>
                <a:gd name="connsiteX55" fmla="*/ 41263 w 41679"/>
                <a:gd name="connsiteY55" fmla="*/ 53906 h 125039"/>
                <a:gd name="connsiteX56" fmla="*/ 38762 w 41679"/>
                <a:gd name="connsiteY56" fmla="*/ 53906 h 125039"/>
                <a:gd name="connsiteX57" fmla="*/ 43903 w 41679"/>
                <a:gd name="connsiteY57" fmla="*/ 53906 h 125039"/>
                <a:gd name="connsiteX58" fmla="*/ 43903 w 41679"/>
                <a:gd name="connsiteY58" fmla="*/ 51266 h 125039"/>
                <a:gd name="connsiteX59" fmla="*/ 41263 w 41679"/>
                <a:gd name="connsiteY59" fmla="*/ 51266 h 125039"/>
                <a:gd name="connsiteX60" fmla="*/ 41263 w 41679"/>
                <a:gd name="connsiteY60" fmla="*/ 46126 h 125039"/>
                <a:gd name="connsiteX61" fmla="*/ 38762 w 41679"/>
                <a:gd name="connsiteY61" fmla="*/ 46126 h 125039"/>
                <a:gd name="connsiteX62" fmla="*/ 38762 w 41679"/>
                <a:gd name="connsiteY62" fmla="*/ 48765 h 125039"/>
                <a:gd name="connsiteX63" fmla="*/ 36123 w 41679"/>
                <a:gd name="connsiteY63" fmla="*/ 48765 h 125039"/>
                <a:gd name="connsiteX64" fmla="*/ 36123 w 41679"/>
                <a:gd name="connsiteY64" fmla="*/ 43625 h 125039"/>
                <a:gd name="connsiteX65" fmla="*/ 36123 w 41679"/>
                <a:gd name="connsiteY65" fmla="*/ 40985 h 125039"/>
                <a:gd name="connsiteX66" fmla="*/ 33622 w 41679"/>
                <a:gd name="connsiteY66" fmla="*/ 40985 h 125039"/>
                <a:gd name="connsiteX67" fmla="*/ 33622 w 41679"/>
                <a:gd name="connsiteY67" fmla="*/ 38484 h 125039"/>
                <a:gd name="connsiteX68" fmla="*/ 33622 w 41679"/>
                <a:gd name="connsiteY68" fmla="*/ 40985 h 125039"/>
                <a:gd name="connsiteX69" fmla="*/ 33622 w 41679"/>
                <a:gd name="connsiteY69" fmla="*/ 35845 h 125039"/>
                <a:gd name="connsiteX70" fmla="*/ 30982 w 41679"/>
                <a:gd name="connsiteY70" fmla="*/ 35845 h 125039"/>
                <a:gd name="connsiteX71" fmla="*/ 30982 w 41679"/>
                <a:gd name="connsiteY71" fmla="*/ 33344 h 125039"/>
                <a:gd name="connsiteX72" fmla="*/ 33622 w 41679"/>
                <a:gd name="connsiteY72" fmla="*/ 35845 h 125039"/>
                <a:gd name="connsiteX73" fmla="*/ 33622 w 41679"/>
                <a:gd name="connsiteY73" fmla="*/ 33344 h 125039"/>
                <a:gd name="connsiteX74" fmla="*/ 28481 w 41679"/>
                <a:gd name="connsiteY74" fmla="*/ 33344 h 125039"/>
                <a:gd name="connsiteX75" fmla="*/ 28481 w 41679"/>
                <a:gd name="connsiteY75" fmla="*/ 35845 h 125039"/>
                <a:gd name="connsiteX76" fmla="*/ 25842 w 41679"/>
                <a:gd name="connsiteY76" fmla="*/ 35845 h 125039"/>
                <a:gd name="connsiteX77" fmla="*/ 25842 w 41679"/>
                <a:gd name="connsiteY77" fmla="*/ 30704 h 125039"/>
                <a:gd name="connsiteX78" fmla="*/ 28481 w 41679"/>
                <a:gd name="connsiteY78" fmla="*/ 30704 h 125039"/>
                <a:gd name="connsiteX79" fmla="*/ 28481 w 41679"/>
                <a:gd name="connsiteY79" fmla="*/ 28203 h 125039"/>
                <a:gd name="connsiteX80" fmla="*/ 25842 w 41679"/>
                <a:gd name="connsiteY80" fmla="*/ 28203 h 125039"/>
                <a:gd name="connsiteX81" fmla="*/ 25842 w 41679"/>
                <a:gd name="connsiteY81" fmla="*/ 25702 h 125039"/>
                <a:gd name="connsiteX82" fmla="*/ 23202 w 41679"/>
                <a:gd name="connsiteY82" fmla="*/ 23063 h 125039"/>
                <a:gd name="connsiteX83" fmla="*/ 18061 w 41679"/>
                <a:gd name="connsiteY83" fmla="*/ 23063 h 125039"/>
                <a:gd name="connsiteX84" fmla="*/ 18061 w 41679"/>
                <a:gd name="connsiteY84" fmla="*/ 17922 h 125039"/>
                <a:gd name="connsiteX85" fmla="*/ 15561 w 41679"/>
                <a:gd name="connsiteY85" fmla="*/ 17922 h 125039"/>
                <a:gd name="connsiteX86" fmla="*/ 15561 w 41679"/>
                <a:gd name="connsiteY86" fmla="*/ 15283 h 125039"/>
                <a:gd name="connsiteX87" fmla="*/ 7780 w 41679"/>
                <a:gd name="connsiteY87" fmla="*/ 15283 h 125039"/>
                <a:gd name="connsiteX88" fmla="*/ 7780 w 41679"/>
                <a:gd name="connsiteY88" fmla="*/ 10142 h 125039"/>
                <a:gd name="connsiteX89" fmla="*/ 7780 w 41679"/>
                <a:gd name="connsiteY89" fmla="*/ 7641 h 125039"/>
                <a:gd name="connsiteX90" fmla="*/ 7780 w 41679"/>
                <a:gd name="connsiteY90" fmla="*/ 10142 h 125039"/>
                <a:gd name="connsiteX91" fmla="*/ 7780 w 41679"/>
                <a:gd name="connsiteY91" fmla="*/ 7641 h 125039"/>
                <a:gd name="connsiteX92" fmla="*/ 5141 w 41679"/>
                <a:gd name="connsiteY92" fmla="*/ 7641 h 125039"/>
                <a:gd name="connsiteX93" fmla="*/ 5141 w 41679"/>
                <a:gd name="connsiteY93" fmla="*/ 2501 h 125039"/>
                <a:gd name="connsiteX94" fmla="*/ 5141 w 41679"/>
                <a:gd name="connsiteY94" fmla="*/ 0 h 125039"/>
                <a:gd name="connsiteX95" fmla="*/ 2640 w 41679"/>
                <a:gd name="connsiteY95" fmla="*/ 0 h 125039"/>
                <a:gd name="connsiteX96" fmla="*/ 2640 w 41679"/>
                <a:gd name="connsiteY96" fmla="*/ 2501 h 125039"/>
                <a:gd name="connsiteX97" fmla="*/ 0 w 41679"/>
                <a:gd name="connsiteY97" fmla="*/ 2501 h 125039"/>
                <a:gd name="connsiteX98" fmla="*/ 0 w 41679"/>
                <a:gd name="connsiteY98" fmla="*/ 0 h 125039"/>
                <a:gd name="connsiteX99" fmla="*/ 0 w 41679"/>
                <a:gd name="connsiteY99" fmla="*/ 2501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125039">
                  <a:moveTo>
                    <a:pt x="38762" y="136016"/>
                  </a:moveTo>
                  <a:lnTo>
                    <a:pt x="36123" y="136016"/>
                  </a:lnTo>
                  <a:lnTo>
                    <a:pt x="38762" y="133376"/>
                  </a:lnTo>
                  <a:lnTo>
                    <a:pt x="33622" y="133376"/>
                  </a:lnTo>
                  <a:lnTo>
                    <a:pt x="33622" y="130875"/>
                  </a:lnTo>
                  <a:lnTo>
                    <a:pt x="36123" y="128235"/>
                  </a:lnTo>
                  <a:lnTo>
                    <a:pt x="38762" y="130875"/>
                  </a:lnTo>
                  <a:lnTo>
                    <a:pt x="38762" y="128235"/>
                  </a:lnTo>
                  <a:lnTo>
                    <a:pt x="41263" y="128235"/>
                  </a:lnTo>
                  <a:lnTo>
                    <a:pt x="41263" y="125734"/>
                  </a:lnTo>
                  <a:lnTo>
                    <a:pt x="43903" y="125734"/>
                  </a:lnTo>
                  <a:lnTo>
                    <a:pt x="43903" y="123095"/>
                  </a:lnTo>
                  <a:lnTo>
                    <a:pt x="46404" y="123095"/>
                  </a:lnTo>
                  <a:lnTo>
                    <a:pt x="43903" y="123095"/>
                  </a:lnTo>
                  <a:lnTo>
                    <a:pt x="43903" y="117954"/>
                  </a:lnTo>
                  <a:lnTo>
                    <a:pt x="43903" y="112814"/>
                  </a:lnTo>
                  <a:lnTo>
                    <a:pt x="43903" y="110313"/>
                  </a:lnTo>
                  <a:lnTo>
                    <a:pt x="38762" y="110313"/>
                  </a:lnTo>
                  <a:lnTo>
                    <a:pt x="38762" y="107812"/>
                  </a:lnTo>
                  <a:lnTo>
                    <a:pt x="36123" y="110313"/>
                  </a:lnTo>
                  <a:lnTo>
                    <a:pt x="36123" y="105172"/>
                  </a:lnTo>
                  <a:lnTo>
                    <a:pt x="41263" y="102672"/>
                  </a:lnTo>
                  <a:lnTo>
                    <a:pt x="43903" y="102672"/>
                  </a:lnTo>
                  <a:lnTo>
                    <a:pt x="43903" y="100032"/>
                  </a:lnTo>
                  <a:lnTo>
                    <a:pt x="46404" y="100032"/>
                  </a:lnTo>
                  <a:lnTo>
                    <a:pt x="46404" y="94891"/>
                  </a:lnTo>
                  <a:lnTo>
                    <a:pt x="43903" y="94891"/>
                  </a:lnTo>
                  <a:lnTo>
                    <a:pt x="43903" y="92390"/>
                  </a:lnTo>
                  <a:lnTo>
                    <a:pt x="46404" y="92390"/>
                  </a:lnTo>
                  <a:lnTo>
                    <a:pt x="46404" y="89751"/>
                  </a:lnTo>
                  <a:lnTo>
                    <a:pt x="43903" y="89751"/>
                  </a:lnTo>
                  <a:lnTo>
                    <a:pt x="46404" y="87250"/>
                  </a:lnTo>
                  <a:lnTo>
                    <a:pt x="43903" y="87250"/>
                  </a:lnTo>
                  <a:lnTo>
                    <a:pt x="43903" y="82109"/>
                  </a:lnTo>
                  <a:lnTo>
                    <a:pt x="46404" y="82109"/>
                  </a:lnTo>
                  <a:lnTo>
                    <a:pt x="46404" y="79470"/>
                  </a:lnTo>
                  <a:lnTo>
                    <a:pt x="43903" y="76969"/>
                  </a:lnTo>
                  <a:lnTo>
                    <a:pt x="41263" y="76969"/>
                  </a:lnTo>
                  <a:lnTo>
                    <a:pt x="43903" y="76969"/>
                  </a:lnTo>
                  <a:lnTo>
                    <a:pt x="41263" y="74329"/>
                  </a:lnTo>
                  <a:lnTo>
                    <a:pt x="38762" y="74329"/>
                  </a:lnTo>
                  <a:lnTo>
                    <a:pt x="36123" y="71828"/>
                  </a:lnTo>
                  <a:lnTo>
                    <a:pt x="33622" y="71828"/>
                  </a:lnTo>
                  <a:lnTo>
                    <a:pt x="33622" y="69327"/>
                  </a:lnTo>
                  <a:lnTo>
                    <a:pt x="36123" y="69327"/>
                  </a:lnTo>
                  <a:lnTo>
                    <a:pt x="33622" y="69327"/>
                  </a:lnTo>
                  <a:lnTo>
                    <a:pt x="38762" y="69327"/>
                  </a:lnTo>
                  <a:lnTo>
                    <a:pt x="41263" y="69327"/>
                  </a:lnTo>
                  <a:lnTo>
                    <a:pt x="41263" y="66688"/>
                  </a:lnTo>
                  <a:lnTo>
                    <a:pt x="43903" y="66688"/>
                  </a:lnTo>
                  <a:lnTo>
                    <a:pt x="46404" y="64187"/>
                  </a:lnTo>
                  <a:lnTo>
                    <a:pt x="46404" y="59047"/>
                  </a:lnTo>
                  <a:lnTo>
                    <a:pt x="43903" y="59047"/>
                  </a:lnTo>
                  <a:lnTo>
                    <a:pt x="43903" y="56407"/>
                  </a:lnTo>
                  <a:lnTo>
                    <a:pt x="41263" y="56407"/>
                  </a:lnTo>
                  <a:lnTo>
                    <a:pt x="41263" y="53906"/>
                  </a:lnTo>
                  <a:lnTo>
                    <a:pt x="38762" y="53906"/>
                  </a:lnTo>
                  <a:lnTo>
                    <a:pt x="43903" y="53906"/>
                  </a:lnTo>
                  <a:lnTo>
                    <a:pt x="43903" y="51266"/>
                  </a:lnTo>
                  <a:lnTo>
                    <a:pt x="41263" y="51266"/>
                  </a:lnTo>
                  <a:lnTo>
                    <a:pt x="41263" y="46126"/>
                  </a:lnTo>
                  <a:lnTo>
                    <a:pt x="38762" y="46126"/>
                  </a:lnTo>
                  <a:lnTo>
                    <a:pt x="38762" y="48765"/>
                  </a:lnTo>
                  <a:lnTo>
                    <a:pt x="36123" y="48765"/>
                  </a:lnTo>
                  <a:lnTo>
                    <a:pt x="36123" y="43625"/>
                  </a:lnTo>
                  <a:lnTo>
                    <a:pt x="36123" y="40985"/>
                  </a:lnTo>
                  <a:lnTo>
                    <a:pt x="33622" y="40985"/>
                  </a:lnTo>
                  <a:lnTo>
                    <a:pt x="33622" y="38484"/>
                  </a:lnTo>
                  <a:lnTo>
                    <a:pt x="33622" y="40985"/>
                  </a:lnTo>
                  <a:lnTo>
                    <a:pt x="33622" y="35845"/>
                  </a:lnTo>
                  <a:lnTo>
                    <a:pt x="30982" y="35845"/>
                  </a:lnTo>
                  <a:lnTo>
                    <a:pt x="30982" y="33344"/>
                  </a:lnTo>
                  <a:lnTo>
                    <a:pt x="33622" y="35845"/>
                  </a:lnTo>
                  <a:lnTo>
                    <a:pt x="33622" y="33344"/>
                  </a:lnTo>
                  <a:lnTo>
                    <a:pt x="28481" y="33344"/>
                  </a:lnTo>
                  <a:lnTo>
                    <a:pt x="28481" y="35845"/>
                  </a:lnTo>
                  <a:lnTo>
                    <a:pt x="25842" y="35845"/>
                  </a:lnTo>
                  <a:lnTo>
                    <a:pt x="25842" y="30704"/>
                  </a:lnTo>
                  <a:lnTo>
                    <a:pt x="28481" y="30704"/>
                  </a:lnTo>
                  <a:lnTo>
                    <a:pt x="28481" y="28203"/>
                  </a:lnTo>
                  <a:lnTo>
                    <a:pt x="25842" y="28203"/>
                  </a:lnTo>
                  <a:lnTo>
                    <a:pt x="25842" y="25702"/>
                  </a:lnTo>
                  <a:lnTo>
                    <a:pt x="23202" y="23063"/>
                  </a:lnTo>
                  <a:lnTo>
                    <a:pt x="18061" y="23063"/>
                  </a:lnTo>
                  <a:lnTo>
                    <a:pt x="18061" y="17922"/>
                  </a:lnTo>
                  <a:lnTo>
                    <a:pt x="15561" y="17922"/>
                  </a:lnTo>
                  <a:lnTo>
                    <a:pt x="15561" y="15283"/>
                  </a:lnTo>
                  <a:lnTo>
                    <a:pt x="7780" y="15283"/>
                  </a:lnTo>
                  <a:lnTo>
                    <a:pt x="7780" y="10142"/>
                  </a:lnTo>
                  <a:lnTo>
                    <a:pt x="7780" y="7641"/>
                  </a:lnTo>
                  <a:lnTo>
                    <a:pt x="7780" y="10142"/>
                  </a:lnTo>
                  <a:lnTo>
                    <a:pt x="7780" y="7641"/>
                  </a:lnTo>
                  <a:lnTo>
                    <a:pt x="5141" y="7641"/>
                  </a:lnTo>
                  <a:lnTo>
                    <a:pt x="5141" y="2501"/>
                  </a:lnTo>
                  <a:lnTo>
                    <a:pt x="5141" y="0"/>
                  </a:lnTo>
                  <a:lnTo>
                    <a:pt x="2640" y="0"/>
                  </a:lnTo>
                  <a:lnTo>
                    <a:pt x="2640" y="2501"/>
                  </a:lnTo>
                  <a:lnTo>
                    <a:pt x="0" y="2501"/>
                  </a:lnTo>
                  <a:lnTo>
                    <a:pt x="0" y="0"/>
                  </a:lnTo>
                  <a:lnTo>
                    <a:pt x="0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931BB2A3-0F9D-495B-BB9E-D57703888F0B}"/>
                </a:ext>
              </a:extLst>
            </p:cNvPr>
            <p:cNvSpPr/>
            <p:nvPr/>
          </p:nvSpPr>
          <p:spPr>
            <a:xfrm>
              <a:off x="8074463" y="4807513"/>
              <a:ext cx="55573" cy="69467"/>
            </a:xfrm>
            <a:custGeom>
              <a:avLst/>
              <a:gdLst>
                <a:gd name="connsiteX0" fmla="*/ 56824 w 55573"/>
                <a:gd name="connsiteY0" fmla="*/ 82110 h 69466"/>
                <a:gd name="connsiteX1" fmla="*/ 54323 w 55573"/>
                <a:gd name="connsiteY1" fmla="*/ 82110 h 69466"/>
                <a:gd name="connsiteX2" fmla="*/ 54323 w 55573"/>
                <a:gd name="connsiteY2" fmla="*/ 79609 h 69466"/>
                <a:gd name="connsiteX3" fmla="*/ 54323 w 55573"/>
                <a:gd name="connsiteY3" fmla="*/ 82110 h 69466"/>
                <a:gd name="connsiteX4" fmla="*/ 51683 w 55573"/>
                <a:gd name="connsiteY4" fmla="*/ 82110 h 69466"/>
                <a:gd name="connsiteX5" fmla="*/ 51683 w 55573"/>
                <a:gd name="connsiteY5" fmla="*/ 79609 h 69466"/>
                <a:gd name="connsiteX6" fmla="*/ 46543 w 55573"/>
                <a:gd name="connsiteY6" fmla="*/ 79609 h 69466"/>
                <a:gd name="connsiteX7" fmla="*/ 44042 w 55573"/>
                <a:gd name="connsiteY7" fmla="*/ 79609 h 69466"/>
                <a:gd name="connsiteX8" fmla="*/ 44042 w 55573"/>
                <a:gd name="connsiteY8" fmla="*/ 74468 h 69466"/>
                <a:gd name="connsiteX9" fmla="*/ 41402 w 55573"/>
                <a:gd name="connsiteY9" fmla="*/ 71828 h 69466"/>
                <a:gd name="connsiteX10" fmla="*/ 41402 w 55573"/>
                <a:gd name="connsiteY10" fmla="*/ 74468 h 69466"/>
                <a:gd name="connsiteX11" fmla="*/ 41402 w 55573"/>
                <a:gd name="connsiteY11" fmla="*/ 71828 h 69466"/>
                <a:gd name="connsiteX12" fmla="*/ 38762 w 55573"/>
                <a:gd name="connsiteY12" fmla="*/ 74468 h 69466"/>
                <a:gd name="connsiteX13" fmla="*/ 38762 w 55573"/>
                <a:gd name="connsiteY13" fmla="*/ 71828 h 69466"/>
                <a:gd name="connsiteX14" fmla="*/ 38762 w 55573"/>
                <a:gd name="connsiteY14" fmla="*/ 76969 h 69466"/>
                <a:gd name="connsiteX15" fmla="*/ 36262 w 55573"/>
                <a:gd name="connsiteY15" fmla="*/ 74468 h 69466"/>
                <a:gd name="connsiteX16" fmla="*/ 33622 w 55573"/>
                <a:gd name="connsiteY16" fmla="*/ 74468 h 69466"/>
                <a:gd name="connsiteX17" fmla="*/ 36262 w 55573"/>
                <a:gd name="connsiteY17" fmla="*/ 71828 h 69466"/>
                <a:gd name="connsiteX18" fmla="*/ 31121 w 55573"/>
                <a:gd name="connsiteY18" fmla="*/ 71828 h 69466"/>
                <a:gd name="connsiteX19" fmla="*/ 28481 w 55573"/>
                <a:gd name="connsiteY19" fmla="*/ 71828 h 69466"/>
                <a:gd name="connsiteX20" fmla="*/ 28481 w 55573"/>
                <a:gd name="connsiteY20" fmla="*/ 74468 h 69466"/>
                <a:gd name="connsiteX21" fmla="*/ 25842 w 55573"/>
                <a:gd name="connsiteY21" fmla="*/ 74468 h 69466"/>
                <a:gd name="connsiteX22" fmla="*/ 25842 w 55573"/>
                <a:gd name="connsiteY22" fmla="*/ 69328 h 69466"/>
                <a:gd name="connsiteX23" fmla="*/ 25842 w 55573"/>
                <a:gd name="connsiteY23" fmla="*/ 66688 h 69466"/>
                <a:gd name="connsiteX24" fmla="*/ 28481 w 55573"/>
                <a:gd name="connsiteY24" fmla="*/ 66688 h 69466"/>
                <a:gd name="connsiteX25" fmla="*/ 28481 w 55573"/>
                <a:gd name="connsiteY25" fmla="*/ 64187 h 69466"/>
                <a:gd name="connsiteX26" fmla="*/ 25842 w 55573"/>
                <a:gd name="connsiteY26" fmla="*/ 61547 h 69466"/>
                <a:gd name="connsiteX27" fmla="*/ 28481 w 55573"/>
                <a:gd name="connsiteY27" fmla="*/ 64187 h 69466"/>
                <a:gd name="connsiteX28" fmla="*/ 31121 w 55573"/>
                <a:gd name="connsiteY28" fmla="*/ 61547 h 69466"/>
                <a:gd name="connsiteX29" fmla="*/ 28481 w 55573"/>
                <a:gd name="connsiteY29" fmla="*/ 61547 h 69466"/>
                <a:gd name="connsiteX30" fmla="*/ 28481 w 55573"/>
                <a:gd name="connsiteY30" fmla="*/ 56407 h 69466"/>
                <a:gd name="connsiteX31" fmla="*/ 25842 w 55573"/>
                <a:gd name="connsiteY31" fmla="*/ 56407 h 69466"/>
                <a:gd name="connsiteX32" fmla="*/ 23341 w 55573"/>
                <a:gd name="connsiteY32" fmla="*/ 53906 h 69466"/>
                <a:gd name="connsiteX33" fmla="*/ 23341 w 55573"/>
                <a:gd name="connsiteY33" fmla="*/ 56407 h 69466"/>
                <a:gd name="connsiteX34" fmla="*/ 20701 w 55573"/>
                <a:gd name="connsiteY34" fmla="*/ 56407 h 69466"/>
                <a:gd name="connsiteX35" fmla="*/ 20701 w 55573"/>
                <a:gd name="connsiteY35" fmla="*/ 53906 h 69466"/>
                <a:gd name="connsiteX36" fmla="*/ 18200 w 55573"/>
                <a:gd name="connsiteY36" fmla="*/ 56407 h 69466"/>
                <a:gd name="connsiteX37" fmla="*/ 18200 w 55573"/>
                <a:gd name="connsiteY37" fmla="*/ 53906 h 69466"/>
                <a:gd name="connsiteX38" fmla="*/ 20701 w 55573"/>
                <a:gd name="connsiteY38" fmla="*/ 53906 h 69466"/>
                <a:gd name="connsiteX39" fmla="*/ 20701 w 55573"/>
                <a:gd name="connsiteY39" fmla="*/ 51266 h 69466"/>
                <a:gd name="connsiteX40" fmla="*/ 23341 w 55573"/>
                <a:gd name="connsiteY40" fmla="*/ 51266 h 69466"/>
                <a:gd name="connsiteX41" fmla="*/ 20701 w 55573"/>
                <a:gd name="connsiteY41" fmla="*/ 51266 h 69466"/>
                <a:gd name="connsiteX42" fmla="*/ 23341 w 55573"/>
                <a:gd name="connsiteY42" fmla="*/ 51266 h 69466"/>
                <a:gd name="connsiteX43" fmla="*/ 23341 w 55573"/>
                <a:gd name="connsiteY43" fmla="*/ 48766 h 69466"/>
                <a:gd name="connsiteX44" fmla="*/ 25842 w 55573"/>
                <a:gd name="connsiteY44" fmla="*/ 46126 h 69466"/>
                <a:gd name="connsiteX45" fmla="*/ 23341 w 55573"/>
                <a:gd name="connsiteY45" fmla="*/ 46126 h 69466"/>
                <a:gd name="connsiteX46" fmla="*/ 23341 w 55573"/>
                <a:gd name="connsiteY46" fmla="*/ 43625 h 69466"/>
                <a:gd name="connsiteX47" fmla="*/ 25842 w 55573"/>
                <a:gd name="connsiteY47" fmla="*/ 43625 h 69466"/>
                <a:gd name="connsiteX48" fmla="*/ 23341 w 55573"/>
                <a:gd name="connsiteY48" fmla="*/ 43625 h 69466"/>
                <a:gd name="connsiteX49" fmla="*/ 23341 w 55573"/>
                <a:gd name="connsiteY49" fmla="*/ 46126 h 69466"/>
                <a:gd name="connsiteX50" fmla="*/ 23341 w 55573"/>
                <a:gd name="connsiteY50" fmla="*/ 43625 h 69466"/>
                <a:gd name="connsiteX51" fmla="*/ 20701 w 55573"/>
                <a:gd name="connsiteY51" fmla="*/ 43625 h 69466"/>
                <a:gd name="connsiteX52" fmla="*/ 20701 w 55573"/>
                <a:gd name="connsiteY52" fmla="*/ 46126 h 69466"/>
                <a:gd name="connsiteX53" fmla="*/ 15560 w 55573"/>
                <a:gd name="connsiteY53" fmla="*/ 46126 h 69466"/>
                <a:gd name="connsiteX54" fmla="*/ 15560 w 55573"/>
                <a:gd name="connsiteY54" fmla="*/ 43625 h 69466"/>
                <a:gd name="connsiteX55" fmla="*/ 12921 w 55573"/>
                <a:gd name="connsiteY55" fmla="*/ 40985 h 69466"/>
                <a:gd name="connsiteX56" fmla="*/ 10420 w 55573"/>
                <a:gd name="connsiteY56" fmla="*/ 43625 h 69466"/>
                <a:gd name="connsiteX57" fmla="*/ 7780 w 55573"/>
                <a:gd name="connsiteY57" fmla="*/ 40985 h 69466"/>
                <a:gd name="connsiteX58" fmla="*/ 10420 w 55573"/>
                <a:gd name="connsiteY58" fmla="*/ 43625 h 69466"/>
                <a:gd name="connsiteX59" fmla="*/ 10420 w 55573"/>
                <a:gd name="connsiteY59" fmla="*/ 40985 h 69466"/>
                <a:gd name="connsiteX60" fmla="*/ 7780 w 55573"/>
                <a:gd name="connsiteY60" fmla="*/ 40985 h 69466"/>
                <a:gd name="connsiteX61" fmla="*/ 10420 w 55573"/>
                <a:gd name="connsiteY61" fmla="*/ 38485 h 69466"/>
                <a:gd name="connsiteX62" fmla="*/ 10420 w 55573"/>
                <a:gd name="connsiteY62" fmla="*/ 40985 h 69466"/>
                <a:gd name="connsiteX63" fmla="*/ 10420 w 55573"/>
                <a:gd name="connsiteY63" fmla="*/ 38485 h 69466"/>
                <a:gd name="connsiteX64" fmla="*/ 12921 w 55573"/>
                <a:gd name="connsiteY64" fmla="*/ 38485 h 69466"/>
                <a:gd name="connsiteX65" fmla="*/ 10420 w 55573"/>
                <a:gd name="connsiteY65" fmla="*/ 35984 h 69466"/>
                <a:gd name="connsiteX66" fmla="*/ 10420 w 55573"/>
                <a:gd name="connsiteY66" fmla="*/ 33344 h 69466"/>
                <a:gd name="connsiteX67" fmla="*/ 15560 w 55573"/>
                <a:gd name="connsiteY67" fmla="*/ 33344 h 69466"/>
                <a:gd name="connsiteX68" fmla="*/ 15560 w 55573"/>
                <a:gd name="connsiteY68" fmla="*/ 35984 h 69466"/>
                <a:gd name="connsiteX69" fmla="*/ 15560 w 55573"/>
                <a:gd name="connsiteY69" fmla="*/ 30843 h 69466"/>
                <a:gd name="connsiteX70" fmla="*/ 15560 w 55573"/>
                <a:gd name="connsiteY70" fmla="*/ 28203 h 69466"/>
                <a:gd name="connsiteX71" fmla="*/ 15560 w 55573"/>
                <a:gd name="connsiteY71" fmla="*/ 30843 h 69466"/>
                <a:gd name="connsiteX72" fmla="*/ 20701 w 55573"/>
                <a:gd name="connsiteY72" fmla="*/ 28203 h 69466"/>
                <a:gd name="connsiteX73" fmla="*/ 20701 w 55573"/>
                <a:gd name="connsiteY73" fmla="*/ 25703 h 69466"/>
                <a:gd name="connsiteX74" fmla="*/ 25842 w 55573"/>
                <a:gd name="connsiteY74" fmla="*/ 25703 h 69466"/>
                <a:gd name="connsiteX75" fmla="*/ 25842 w 55573"/>
                <a:gd name="connsiteY75" fmla="*/ 20562 h 69466"/>
                <a:gd name="connsiteX76" fmla="*/ 25842 w 55573"/>
                <a:gd name="connsiteY76" fmla="*/ 15422 h 69466"/>
                <a:gd name="connsiteX77" fmla="*/ 23341 w 55573"/>
                <a:gd name="connsiteY77" fmla="*/ 15422 h 69466"/>
                <a:gd name="connsiteX78" fmla="*/ 25842 w 55573"/>
                <a:gd name="connsiteY78" fmla="*/ 15422 h 69466"/>
                <a:gd name="connsiteX79" fmla="*/ 23341 w 55573"/>
                <a:gd name="connsiteY79" fmla="*/ 15422 h 69466"/>
                <a:gd name="connsiteX80" fmla="*/ 23341 w 55573"/>
                <a:gd name="connsiteY80" fmla="*/ 12782 h 69466"/>
                <a:gd name="connsiteX81" fmla="*/ 20701 w 55573"/>
                <a:gd name="connsiteY81" fmla="*/ 12782 h 69466"/>
                <a:gd name="connsiteX82" fmla="*/ 18200 w 55573"/>
                <a:gd name="connsiteY82" fmla="*/ 10281 h 69466"/>
                <a:gd name="connsiteX83" fmla="*/ 15560 w 55573"/>
                <a:gd name="connsiteY83" fmla="*/ 10281 h 69466"/>
                <a:gd name="connsiteX84" fmla="*/ 18200 w 55573"/>
                <a:gd name="connsiteY84" fmla="*/ 7641 h 69466"/>
                <a:gd name="connsiteX85" fmla="*/ 15560 w 55573"/>
                <a:gd name="connsiteY85" fmla="*/ 7641 h 69466"/>
                <a:gd name="connsiteX86" fmla="*/ 12921 w 55573"/>
                <a:gd name="connsiteY86" fmla="*/ 5141 h 69466"/>
                <a:gd name="connsiteX87" fmla="*/ 12921 w 55573"/>
                <a:gd name="connsiteY87" fmla="*/ 7641 h 69466"/>
                <a:gd name="connsiteX88" fmla="*/ 12921 w 55573"/>
                <a:gd name="connsiteY88" fmla="*/ 5141 h 69466"/>
                <a:gd name="connsiteX89" fmla="*/ 10420 w 55573"/>
                <a:gd name="connsiteY89" fmla="*/ 5141 h 69466"/>
                <a:gd name="connsiteX90" fmla="*/ 7780 w 55573"/>
                <a:gd name="connsiteY90" fmla="*/ 7641 h 69466"/>
                <a:gd name="connsiteX91" fmla="*/ 7780 w 55573"/>
                <a:gd name="connsiteY91" fmla="*/ 10281 h 69466"/>
                <a:gd name="connsiteX92" fmla="*/ 5140 w 55573"/>
                <a:gd name="connsiteY92" fmla="*/ 7641 h 69466"/>
                <a:gd name="connsiteX93" fmla="*/ 5140 w 55573"/>
                <a:gd name="connsiteY93" fmla="*/ 10281 h 69466"/>
                <a:gd name="connsiteX94" fmla="*/ 5140 w 55573"/>
                <a:gd name="connsiteY94" fmla="*/ 7641 h 69466"/>
                <a:gd name="connsiteX95" fmla="*/ 2501 w 55573"/>
                <a:gd name="connsiteY95" fmla="*/ 5141 h 69466"/>
                <a:gd name="connsiteX96" fmla="*/ 5140 w 55573"/>
                <a:gd name="connsiteY96" fmla="*/ 5141 h 69466"/>
                <a:gd name="connsiteX97" fmla="*/ 2501 w 55573"/>
                <a:gd name="connsiteY97" fmla="*/ 2501 h 69466"/>
                <a:gd name="connsiteX98" fmla="*/ 2501 w 55573"/>
                <a:gd name="connsiteY98" fmla="*/ 0 h 69466"/>
                <a:gd name="connsiteX99" fmla="*/ 0 w 55573"/>
                <a:gd name="connsiteY99" fmla="*/ 0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573" h="69466">
                  <a:moveTo>
                    <a:pt x="56824" y="82110"/>
                  </a:moveTo>
                  <a:lnTo>
                    <a:pt x="54323" y="82110"/>
                  </a:lnTo>
                  <a:lnTo>
                    <a:pt x="54323" y="79609"/>
                  </a:lnTo>
                  <a:lnTo>
                    <a:pt x="54323" y="82110"/>
                  </a:lnTo>
                  <a:lnTo>
                    <a:pt x="51683" y="82110"/>
                  </a:lnTo>
                  <a:lnTo>
                    <a:pt x="51683" y="79609"/>
                  </a:lnTo>
                  <a:lnTo>
                    <a:pt x="46543" y="79609"/>
                  </a:lnTo>
                  <a:lnTo>
                    <a:pt x="44042" y="79609"/>
                  </a:lnTo>
                  <a:lnTo>
                    <a:pt x="44042" y="74468"/>
                  </a:lnTo>
                  <a:lnTo>
                    <a:pt x="41402" y="71828"/>
                  </a:lnTo>
                  <a:lnTo>
                    <a:pt x="41402" y="74468"/>
                  </a:lnTo>
                  <a:lnTo>
                    <a:pt x="41402" y="71828"/>
                  </a:lnTo>
                  <a:lnTo>
                    <a:pt x="38762" y="74468"/>
                  </a:lnTo>
                  <a:lnTo>
                    <a:pt x="38762" y="71828"/>
                  </a:lnTo>
                  <a:lnTo>
                    <a:pt x="38762" y="76969"/>
                  </a:lnTo>
                  <a:lnTo>
                    <a:pt x="36262" y="74468"/>
                  </a:lnTo>
                  <a:lnTo>
                    <a:pt x="33622" y="74468"/>
                  </a:lnTo>
                  <a:lnTo>
                    <a:pt x="36262" y="71828"/>
                  </a:lnTo>
                  <a:lnTo>
                    <a:pt x="31121" y="71828"/>
                  </a:lnTo>
                  <a:lnTo>
                    <a:pt x="28481" y="71828"/>
                  </a:lnTo>
                  <a:lnTo>
                    <a:pt x="28481" y="74468"/>
                  </a:lnTo>
                  <a:lnTo>
                    <a:pt x="25842" y="74468"/>
                  </a:lnTo>
                  <a:lnTo>
                    <a:pt x="25842" y="69328"/>
                  </a:lnTo>
                  <a:lnTo>
                    <a:pt x="25842" y="66688"/>
                  </a:lnTo>
                  <a:lnTo>
                    <a:pt x="28481" y="66688"/>
                  </a:lnTo>
                  <a:lnTo>
                    <a:pt x="28481" y="64187"/>
                  </a:lnTo>
                  <a:lnTo>
                    <a:pt x="25842" y="61547"/>
                  </a:lnTo>
                  <a:lnTo>
                    <a:pt x="28481" y="64187"/>
                  </a:lnTo>
                  <a:lnTo>
                    <a:pt x="31121" y="61547"/>
                  </a:lnTo>
                  <a:lnTo>
                    <a:pt x="28481" y="61547"/>
                  </a:lnTo>
                  <a:lnTo>
                    <a:pt x="28481" y="56407"/>
                  </a:lnTo>
                  <a:lnTo>
                    <a:pt x="25842" y="56407"/>
                  </a:lnTo>
                  <a:lnTo>
                    <a:pt x="23341" y="53906"/>
                  </a:lnTo>
                  <a:lnTo>
                    <a:pt x="23341" y="56407"/>
                  </a:lnTo>
                  <a:lnTo>
                    <a:pt x="20701" y="56407"/>
                  </a:lnTo>
                  <a:lnTo>
                    <a:pt x="20701" y="53906"/>
                  </a:lnTo>
                  <a:lnTo>
                    <a:pt x="18200" y="56407"/>
                  </a:lnTo>
                  <a:lnTo>
                    <a:pt x="18200" y="53906"/>
                  </a:lnTo>
                  <a:lnTo>
                    <a:pt x="20701" y="53906"/>
                  </a:lnTo>
                  <a:lnTo>
                    <a:pt x="20701" y="51266"/>
                  </a:lnTo>
                  <a:lnTo>
                    <a:pt x="23341" y="51266"/>
                  </a:lnTo>
                  <a:lnTo>
                    <a:pt x="20701" y="51266"/>
                  </a:lnTo>
                  <a:lnTo>
                    <a:pt x="23341" y="51266"/>
                  </a:lnTo>
                  <a:lnTo>
                    <a:pt x="23341" y="48766"/>
                  </a:lnTo>
                  <a:lnTo>
                    <a:pt x="25842" y="46126"/>
                  </a:lnTo>
                  <a:lnTo>
                    <a:pt x="23341" y="46126"/>
                  </a:lnTo>
                  <a:lnTo>
                    <a:pt x="23341" y="43625"/>
                  </a:lnTo>
                  <a:lnTo>
                    <a:pt x="25842" y="43625"/>
                  </a:lnTo>
                  <a:lnTo>
                    <a:pt x="23341" y="43625"/>
                  </a:lnTo>
                  <a:lnTo>
                    <a:pt x="23341" y="46126"/>
                  </a:lnTo>
                  <a:lnTo>
                    <a:pt x="23341" y="43625"/>
                  </a:lnTo>
                  <a:lnTo>
                    <a:pt x="20701" y="43625"/>
                  </a:lnTo>
                  <a:lnTo>
                    <a:pt x="20701" y="46126"/>
                  </a:lnTo>
                  <a:lnTo>
                    <a:pt x="15560" y="46126"/>
                  </a:lnTo>
                  <a:lnTo>
                    <a:pt x="15560" y="43625"/>
                  </a:lnTo>
                  <a:lnTo>
                    <a:pt x="12921" y="40985"/>
                  </a:lnTo>
                  <a:lnTo>
                    <a:pt x="10420" y="43625"/>
                  </a:lnTo>
                  <a:lnTo>
                    <a:pt x="7780" y="40985"/>
                  </a:lnTo>
                  <a:lnTo>
                    <a:pt x="10420" y="43625"/>
                  </a:lnTo>
                  <a:lnTo>
                    <a:pt x="10420" y="40985"/>
                  </a:lnTo>
                  <a:lnTo>
                    <a:pt x="7780" y="40985"/>
                  </a:lnTo>
                  <a:lnTo>
                    <a:pt x="10420" y="38485"/>
                  </a:lnTo>
                  <a:lnTo>
                    <a:pt x="10420" y="40985"/>
                  </a:lnTo>
                  <a:lnTo>
                    <a:pt x="10420" y="38485"/>
                  </a:lnTo>
                  <a:lnTo>
                    <a:pt x="12921" y="38485"/>
                  </a:lnTo>
                  <a:lnTo>
                    <a:pt x="10420" y="35984"/>
                  </a:lnTo>
                  <a:lnTo>
                    <a:pt x="10420" y="33344"/>
                  </a:lnTo>
                  <a:lnTo>
                    <a:pt x="15560" y="33344"/>
                  </a:lnTo>
                  <a:lnTo>
                    <a:pt x="15560" y="35984"/>
                  </a:lnTo>
                  <a:lnTo>
                    <a:pt x="15560" y="30843"/>
                  </a:lnTo>
                  <a:lnTo>
                    <a:pt x="15560" y="28203"/>
                  </a:lnTo>
                  <a:lnTo>
                    <a:pt x="15560" y="30843"/>
                  </a:lnTo>
                  <a:lnTo>
                    <a:pt x="20701" y="28203"/>
                  </a:lnTo>
                  <a:lnTo>
                    <a:pt x="20701" y="25703"/>
                  </a:lnTo>
                  <a:lnTo>
                    <a:pt x="25842" y="25703"/>
                  </a:lnTo>
                  <a:lnTo>
                    <a:pt x="25842" y="20562"/>
                  </a:lnTo>
                  <a:lnTo>
                    <a:pt x="25842" y="15422"/>
                  </a:lnTo>
                  <a:lnTo>
                    <a:pt x="23341" y="15422"/>
                  </a:lnTo>
                  <a:lnTo>
                    <a:pt x="25842" y="15422"/>
                  </a:lnTo>
                  <a:lnTo>
                    <a:pt x="23341" y="15422"/>
                  </a:lnTo>
                  <a:lnTo>
                    <a:pt x="23341" y="12782"/>
                  </a:lnTo>
                  <a:lnTo>
                    <a:pt x="20701" y="12782"/>
                  </a:lnTo>
                  <a:lnTo>
                    <a:pt x="18200" y="10281"/>
                  </a:lnTo>
                  <a:lnTo>
                    <a:pt x="15560" y="10281"/>
                  </a:lnTo>
                  <a:lnTo>
                    <a:pt x="18200" y="7641"/>
                  </a:lnTo>
                  <a:lnTo>
                    <a:pt x="15560" y="7641"/>
                  </a:lnTo>
                  <a:lnTo>
                    <a:pt x="12921" y="5141"/>
                  </a:lnTo>
                  <a:lnTo>
                    <a:pt x="12921" y="7641"/>
                  </a:lnTo>
                  <a:lnTo>
                    <a:pt x="12921" y="5141"/>
                  </a:lnTo>
                  <a:lnTo>
                    <a:pt x="10420" y="5141"/>
                  </a:lnTo>
                  <a:lnTo>
                    <a:pt x="7780" y="7641"/>
                  </a:lnTo>
                  <a:lnTo>
                    <a:pt x="7780" y="10281"/>
                  </a:lnTo>
                  <a:lnTo>
                    <a:pt x="5140" y="7641"/>
                  </a:lnTo>
                  <a:lnTo>
                    <a:pt x="5140" y="10281"/>
                  </a:lnTo>
                  <a:lnTo>
                    <a:pt x="5140" y="7641"/>
                  </a:lnTo>
                  <a:lnTo>
                    <a:pt x="2501" y="5141"/>
                  </a:lnTo>
                  <a:lnTo>
                    <a:pt x="5140" y="5141"/>
                  </a:lnTo>
                  <a:lnTo>
                    <a:pt x="2501" y="2501"/>
                  </a:lnTo>
                  <a:lnTo>
                    <a:pt x="2501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D9992C43-53BD-4E53-AE22-1A8AB62F9E96}"/>
                </a:ext>
              </a:extLst>
            </p:cNvPr>
            <p:cNvSpPr/>
            <p:nvPr/>
          </p:nvSpPr>
          <p:spPr>
            <a:xfrm>
              <a:off x="8040980" y="4681640"/>
              <a:ext cx="27787" cy="125040"/>
            </a:xfrm>
            <a:custGeom>
              <a:avLst/>
              <a:gdLst>
                <a:gd name="connsiteX0" fmla="*/ 33483 w 27786"/>
                <a:gd name="connsiteY0" fmla="*/ 125873 h 125039"/>
                <a:gd name="connsiteX1" fmla="*/ 33483 w 27786"/>
                <a:gd name="connsiteY1" fmla="*/ 123373 h 125039"/>
                <a:gd name="connsiteX2" fmla="*/ 33483 w 27786"/>
                <a:gd name="connsiteY2" fmla="*/ 125873 h 125039"/>
                <a:gd name="connsiteX3" fmla="*/ 30843 w 27786"/>
                <a:gd name="connsiteY3" fmla="*/ 125873 h 125039"/>
                <a:gd name="connsiteX4" fmla="*/ 30843 w 27786"/>
                <a:gd name="connsiteY4" fmla="*/ 120733 h 125039"/>
                <a:gd name="connsiteX5" fmla="*/ 28342 w 27786"/>
                <a:gd name="connsiteY5" fmla="*/ 120733 h 125039"/>
                <a:gd name="connsiteX6" fmla="*/ 28342 w 27786"/>
                <a:gd name="connsiteY6" fmla="*/ 123373 h 125039"/>
                <a:gd name="connsiteX7" fmla="*/ 23063 w 27786"/>
                <a:gd name="connsiteY7" fmla="*/ 118093 h 125039"/>
                <a:gd name="connsiteX8" fmla="*/ 23063 w 27786"/>
                <a:gd name="connsiteY8" fmla="*/ 115592 h 125039"/>
                <a:gd name="connsiteX9" fmla="*/ 20562 w 27786"/>
                <a:gd name="connsiteY9" fmla="*/ 115592 h 125039"/>
                <a:gd name="connsiteX10" fmla="*/ 23063 w 27786"/>
                <a:gd name="connsiteY10" fmla="*/ 112953 h 125039"/>
                <a:gd name="connsiteX11" fmla="*/ 15422 w 27786"/>
                <a:gd name="connsiteY11" fmla="*/ 112953 h 125039"/>
                <a:gd name="connsiteX12" fmla="*/ 15422 w 27786"/>
                <a:gd name="connsiteY12" fmla="*/ 110452 h 125039"/>
                <a:gd name="connsiteX13" fmla="*/ 15422 w 27786"/>
                <a:gd name="connsiteY13" fmla="*/ 112953 h 125039"/>
                <a:gd name="connsiteX14" fmla="*/ 15422 w 27786"/>
                <a:gd name="connsiteY14" fmla="*/ 110452 h 125039"/>
                <a:gd name="connsiteX15" fmla="*/ 12782 w 27786"/>
                <a:gd name="connsiteY15" fmla="*/ 110452 h 125039"/>
                <a:gd name="connsiteX16" fmla="*/ 12782 w 27786"/>
                <a:gd name="connsiteY16" fmla="*/ 112953 h 125039"/>
                <a:gd name="connsiteX17" fmla="*/ 10281 w 27786"/>
                <a:gd name="connsiteY17" fmla="*/ 110452 h 125039"/>
                <a:gd name="connsiteX18" fmla="*/ 12782 w 27786"/>
                <a:gd name="connsiteY18" fmla="*/ 110452 h 125039"/>
                <a:gd name="connsiteX19" fmla="*/ 10281 w 27786"/>
                <a:gd name="connsiteY19" fmla="*/ 110452 h 125039"/>
                <a:gd name="connsiteX20" fmla="*/ 12782 w 27786"/>
                <a:gd name="connsiteY20" fmla="*/ 110452 h 125039"/>
                <a:gd name="connsiteX21" fmla="*/ 12782 w 27786"/>
                <a:gd name="connsiteY21" fmla="*/ 107812 h 125039"/>
                <a:gd name="connsiteX22" fmla="*/ 10281 w 27786"/>
                <a:gd name="connsiteY22" fmla="*/ 107812 h 125039"/>
                <a:gd name="connsiteX23" fmla="*/ 10281 w 27786"/>
                <a:gd name="connsiteY23" fmla="*/ 102672 h 125039"/>
                <a:gd name="connsiteX24" fmla="*/ 15422 w 27786"/>
                <a:gd name="connsiteY24" fmla="*/ 105311 h 125039"/>
                <a:gd name="connsiteX25" fmla="*/ 15422 w 27786"/>
                <a:gd name="connsiteY25" fmla="*/ 100171 h 125039"/>
                <a:gd name="connsiteX26" fmla="*/ 12782 w 27786"/>
                <a:gd name="connsiteY26" fmla="*/ 100171 h 125039"/>
                <a:gd name="connsiteX27" fmla="*/ 10281 w 27786"/>
                <a:gd name="connsiteY27" fmla="*/ 97531 h 125039"/>
                <a:gd name="connsiteX28" fmla="*/ 10281 w 27786"/>
                <a:gd name="connsiteY28" fmla="*/ 92391 h 125039"/>
                <a:gd name="connsiteX29" fmla="*/ 10281 w 27786"/>
                <a:gd name="connsiteY29" fmla="*/ 87250 h 125039"/>
                <a:gd name="connsiteX30" fmla="*/ 10281 w 27786"/>
                <a:gd name="connsiteY30" fmla="*/ 84610 h 125039"/>
                <a:gd name="connsiteX31" fmla="*/ 7641 w 27786"/>
                <a:gd name="connsiteY31" fmla="*/ 84610 h 125039"/>
                <a:gd name="connsiteX32" fmla="*/ 7641 w 27786"/>
                <a:gd name="connsiteY32" fmla="*/ 82110 h 125039"/>
                <a:gd name="connsiteX33" fmla="*/ 12782 w 27786"/>
                <a:gd name="connsiteY33" fmla="*/ 82110 h 125039"/>
                <a:gd name="connsiteX34" fmla="*/ 10281 w 27786"/>
                <a:gd name="connsiteY34" fmla="*/ 82110 h 125039"/>
                <a:gd name="connsiteX35" fmla="*/ 12782 w 27786"/>
                <a:gd name="connsiteY35" fmla="*/ 82110 h 125039"/>
                <a:gd name="connsiteX36" fmla="*/ 12782 w 27786"/>
                <a:gd name="connsiteY36" fmla="*/ 79470 h 125039"/>
                <a:gd name="connsiteX37" fmla="*/ 10281 w 27786"/>
                <a:gd name="connsiteY37" fmla="*/ 76969 h 125039"/>
                <a:gd name="connsiteX38" fmla="*/ 12782 w 27786"/>
                <a:gd name="connsiteY38" fmla="*/ 79470 h 125039"/>
                <a:gd name="connsiteX39" fmla="*/ 7641 w 27786"/>
                <a:gd name="connsiteY39" fmla="*/ 79470 h 125039"/>
                <a:gd name="connsiteX40" fmla="*/ 7641 w 27786"/>
                <a:gd name="connsiteY40" fmla="*/ 76969 h 125039"/>
                <a:gd name="connsiteX41" fmla="*/ 5141 w 27786"/>
                <a:gd name="connsiteY41" fmla="*/ 79470 h 125039"/>
                <a:gd name="connsiteX42" fmla="*/ 5141 w 27786"/>
                <a:gd name="connsiteY42" fmla="*/ 76969 h 125039"/>
                <a:gd name="connsiteX43" fmla="*/ 7641 w 27786"/>
                <a:gd name="connsiteY43" fmla="*/ 76969 h 125039"/>
                <a:gd name="connsiteX44" fmla="*/ 5141 w 27786"/>
                <a:gd name="connsiteY44" fmla="*/ 76969 h 125039"/>
                <a:gd name="connsiteX45" fmla="*/ 7641 w 27786"/>
                <a:gd name="connsiteY45" fmla="*/ 76969 h 125039"/>
                <a:gd name="connsiteX46" fmla="*/ 7641 w 27786"/>
                <a:gd name="connsiteY46" fmla="*/ 71828 h 125039"/>
                <a:gd name="connsiteX47" fmla="*/ 5141 w 27786"/>
                <a:gd name="connsiteY47" fmla="*/ 71828 h 125039"/>
                <a:gd name="connsiteX48" fmla="*/ 7641 w 27786"/>
                <a:gd name="connsiteY48" fmla="*/ 71828 h 125039"/>
                <a:gd name="connsiteX49" fmla="*/ 7641 w 27786"/>
                <a:gd name="connsiteY49" fmla="*/ 66688 h 125039"/>
                <a:gd name="connsiteX50" fmla="*/ 12782 w 27786"/>
                <a:gd name="connsiteY50" fmla="*/ 66688 h 125039"/>
                <a:gd name="connsiteX51" fmla="*/ 10281 w 27786"/>
                <a:gd name="connsiteY51" fmla="*/ 69328 h 125039"/>
                <a:gd name="connsiteX52" fmla="*/ 7641 w 27786"/>
                <a:gd name="connsiteY52" fmla="*/ 69328 h 125039"/>
                <a:gd name="connsiteX53" fmla="*/ 10281 w 27786"/>
                <a:gd name="connsiteY53" fmla="*/ 69328 h 125039"/>
                <a:gd name="connsiteX54" fmla="*/ 10281 w 27786"/>
                <a:gd name="connsiteY54" fmla="*/ 74329 h 125039"/>
                <a:gd name="connsiteX55" fmla="*/ 12782 w 27786"/>
                <a:gd name="connsiteY55" fmla="*/ 74329 h 125039"/>
                <a:gd name="connsiteX56" fmla="*/ 15422 w 27786"/>
                <a:gd name="connsiteY56" fmla="*/ 71828 h 125039"/>
                <a:gd name="connsiteX57" fmla="*/ 17922 w 27786"/>
                <a:gd name="connsiteY57" fmla="*/ 71828 h 125039"/>
                <a:gd name="connsiteX58" fmla="*/ 17922 w 27786"/>
                <a:gd name="connsiteY58" fmla="*/ 66688 h 125039"/>
                <a:gd name="connsiteX59" fmla="*/ 17922 w 27786"/>
                <a:gd name="connsiteY59" fmla="*/ 64048 h 125039"/>
                <a:gd name="connsiteX60" fmla="*/ 20562 w 27786"/>
                <a:gd name="connsiteY60" fmla="*/ 64048 h 125039"/>
                <a:gd name="connsiteX61" fmla="*/ 20562 w 27786"/>
                <a:gd name="connsiteY61" fmla="*/ 61547 h 125039"/>
                <a:gd name="connsiteX62" fmla="*/ 17922 w 27786"/>
                <a:gd name="connsiteY62" fmla="*/ 61547 h 125039"/>
                <a:gd name="connsiteX63" fmla="*/ 17922 w 27786"/>
                <a:gd name="connsiteY63" fmla="*/ 58908 h 125039"/>
                <a:gd name="connsiteX64" fmla="*/ 15422 w 27786"/>
                <a:gd name="connsiteY64" fmla="*/ 58908 h 125039"/>
                <a:gd name="connsiteX65" fmla="*/ 12782 w 27786"/>
                <a:gd name="connsiteY65" fmla="*/ 56407 h 125039"/>
                <a:gd name="connsiteX66" fmla="*/ 12782 w 27786"/>
                <a:gd name="connsiteY66" fmla="*/ 51266 h 125039"/>
                <a:gd name="connsiteX67" fmla="*/ 12782 w 27786"/>
                <a:gd name="connsiteY67" fmla="*/ 48627 h 125039"/>
                <a:gd name="connsiteX68" fmla="*/ 17922 w 27786"/>
                <a:gd name="connsiteY68" fmla="*/ 43625 h 125039"/>
                <a:gd name="connsiteX69" fmla="*/ 15422 w 27786"/>
                <a:gd name="connsiteY69" fmla="*/ 40985 h 125039"/>
                <a:gd name="connsiteX70" fmla="*/ 15422 w 27786"/>
                <a:gd name="connsiteY70" fmla="*/ 38485 h 125039"/>
                <a:gd name="connsiteX71" fmla="*/ 10281 w 27786"/>
                <a:gd name="connsiteY71" fmla="*/ 38485 h 125039"/>
                <a:gd name="connsiteX72" fmla="*/ 7641 w 27786"/>
                <a:gd name="connsiteY72" fmla="*/ 38485 h 125039"/>
                <a:gd name="connsiteX73" fmla="*/ 7641 w 27786"/>
                <a:gd name="connsiteY73" fmla="*/ 35845 h 125039"/>
                <a:gd name="connsiteX74" fmla="*/ 2501 w 27786"/>
                <a:gd name="connsiteY74" fmla="*/ 35845 h 125039"/>
                <a:gd name="connsiteX75" fmla="*/ 5141 w 27786"/>
                <a:gd name="connsiteY75" fmla="*/ 35845 h 125039"/>
                <a:gd name="connsiteX76" fmla="*/ 5141 w 27786"/>
                <a:gd name="connsiteY76" fmla="*/ 33344 h 125039"/>
                <a:gd name="connsiteX77" fmla="*/ 2501 w 27786"/>
                <a:gd name="connsiteY77" fmla="*/ 33344 h 125039"/>
                <a:gd name="connsiteX78" fmla="*/ 2501 w 27786"/>
                <a:gd name="connsiteY78" fmla="*/ 30704 h 125039"/>
                <a:gd name="connsiteX79" fmla="*/ 0 w 27786"/>
                <a:gd name="connsiteY79" fmla="*/ 30704 h 125039"/>
                <a:gd name="connsiteX80" fmla="*/ 0 w 27786"/>
                <a:gd name="connsiteY80" fmla="*/ 25564 h 125039"/>
                <a:gd name="connsiteX81" fmla="*/ 2501 w 27786"/>
                <a:gd name="connsiteY81" fmla="*/ 25564 h 125039"/>
                <a:gd name="connsiteX82" fmla="*/ 2501 w 27786"/>
                <a:gd name="connsiteY82" fmla="*/ 23063 h 125039"/>
                <a:gd name="connsiteX83" fmla="*/ 7641 w 27786"/>
                <a:gd name="connsiteY83" fmla="*/ 23063 h 125039"/>
                <a:gd name="connsiteX84" fmla="*/ 7641 w 27786"/>
                <a:gd name="connsiteY84" fmla="*/ 25564 h 125039"/>
                <a:gd name="connsiteX85" fmla="*/ 7641 w 27786"/>
                <a:gd name="connsiteY85" fmla="*/ 20423 h 125039"/>
                <a:gd name="connsiteX86" fmla="*/ 5141 w 27786"/>
                <a:gd name="connsiteY86" fmla="*/ 20423 h 125039"/>
                <a:gd name="connsiteX87" fmla="*/ 5141 w 27786"/>
                <a:gd name="connsiteY87" fmla="*/ 15283 h 125039"/>
                <a:gd name="connsiteX88" fmla="*/ 5141 w 27786"/>
                <a:gd name="connsiteY88" fmla="*/ 12782 h 125039"/>
                <a:gd name="connsiteX89" fmla="*/ 2501 w 27786"/>
                <a:gd name="connsiteY89" fmla="*/ 7641 h 125039"/>
                <a:gd name="connsiteX90" fmla="*/ 5141 w 27786"/>
                <a:gd name="connsiteY90" fmla="*/ 5002 h 125039"/>
                <a:gd name="connsiteX91" fmla="*/ 7641 w 27786"/>
                <a:gd name="connsiteY91" fmla="*/ 5002 h 125039"/>
                <a:gd name="connsiteX92" fmla="*/ 7641 w 27786"/>
                <a:gd name="connsiteY92" fmla="*/ 2501 h 125039"/>
                <a:gd name="connsiteX93" fmla="*/ 10281 w 27786"/>
                <a:gd name="connsiteY93" fmla="*/ 2501 h 125039"/>
                <a:gd name="connsiteX94" fmla="*/ 10281 w 27786"/>
                <a:gd name="connsiteY94" fmla="*/ 5002 h 125039"/>
                <a:gd name="connsiteX95" fmla="*/ 15422 w 27786"/>
                <a:gd name="connsiteY95" fmla="*/ 5002 h 125039"/>
                <a:gd name="connsiteX96" fmla="*/ 15422 w 27786"/>
                <a:gd name="connsiteY96" fmla="*/ 2501 h 125039"/>
                <a:gd name="connsiteX97" fmla="*/ 20562 w 27786"/>
                <a:gd name="connsiteY97" fmla="*/ 2501 h 125039"/>
                <a:gd name="connsiteX98" fmla="*/ 23063 w 27786"/>
                <a:gd name="connsiteY98" fmla="*/ 2501 h 125039"/>
                <a:gd name="connsiteX99" fmla="*/ 20562 w 27786"/>
                <a:gd name="connsiteY99" fmla="*/ 0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7786" h="125039">
                  <a:moveTo>
                    <a:pt x="33483" y="125873"/>
                  </a:moveTo>
                  <a:lnTo>
                    <a:pt x="33483" y="123373"/>
                  </a:lnTo>
                  <a:lnTo>
                    <a:pt x="33483" y="125873"/>
                  </a:lnTo>
                  <a:lnTo>
                    <a:pt x="30843" y="125873"/>
                  </a:lnTo>
                  <a:lnTo>
                    <a:pt x="30843" y="120733"/>
                  </a:lnTo>
                  <a:lnTo>
                    <a:pt x="28342" y="120733"/>
                  </a:lnTo>
                  <a:lnTo>
                    <a:pt x="28342" y="123373"/>
                  </a:lnTo>
                  <a:lnTo>
                    <a:pt x="23063" y="118093"/>
                  </a:lnTo>
                  <a:lnTo>
                    <a:pt x="23063" y="115592"/>
                  </a:lnTo>
                  <a:lnTo>
                    <a:pt x="20562" y="115592"/>
                  </a:lnTo>
                  <a:lnTo>
                    <a:pt x="23063" y="112953"/>
                  </a:lnTo>
                  <a:lnTo>
                    <a:pt x="15422" y="112953"/>
                  </a:lnTo>
                  <a:lnTo>
                    <a:pt x="15422" y="110452"/>
                  </a:lnTo>
                  <a:lnTo>
                    <a:pt x="15422" y="112953"/>
                  </a:lnTo>
                  <a:lnTo>
                    <a:pt x="15422" y="110452"/>
                  </a:lnTo>
                  <a:lnTo>
                    <a:pt x="12782" y="110452"/>
                  </a:lnTo>
                  <a:lnTo>
                    <a:pt x="12782" y="112953"/>
                  </a:lnTo>
                  <a:lnTo>
                    <a:pt x="10281" y="110452"/>
                  </a:lnTo>
                  <a:lnTo>
                    <a:pt x="12782" y="110452"/>
                  </a:lnTo>
                  <a:lnTo>
                    <a:pt x="10281" y="110452"/>
                  </a:lnTo>
                  <a:lnTo>
                    <a:pt x="12782" y="110452"/>
                  </a:lnTo>
                  <a:lnTo>
                    <a:pt x="12782" y="107812"/>
                  </a:lnTo>
                  <a:lnTo>
                    <a:pt x="10281" y="107812"/>
                  </a:lnTo>
                  <a:lnTo>
                    <a:pt x="10281" y="102672"/>
                  </a:lnTo>
                  <a:lnTo>
                    <a:pt x="15422" y="105311"/>
                  </a:lnTo>
                  <a:lnTo>
                    <a:pt x="15422" y="100171"/>
                  </a:lnTo>
                  <a:lnTo>
                    <a:pt x="12782" y="100171"/>
                  </a:lnTo>
                  <a:lnTo>
                    <a:pt x="10281" y="97531"/>
                  </a:lnTo>
                  <a:lnTo>
                    <a:pt x="10281" y="92391"/>
                  </a:lnTo>
                  <a:lnTo>
                    <a:pt x="10281" y="87250"/>
                  </a:lnTo>
                  <a:lnTo>
                    <a:pt x="10281" y="84610"/>
                  </a:lnTo>
                  <a:lnTo>
                    <a:pt x="7641" y="84610"/>
                  </a:lnTo>
                  <a:lnTo>
                    <a:pt x="7641" y="82110"/>
                  </a:lnTo>
                  <a:lnTo>
                    <a:pt x="12782" y="82110"/>
                  </a:lnTo>
                  <a:lnTo>
                    <a:pt x="10281" y="82110"/>
                  </a:lnTo>
                  <a:lnTo>
                    <a:pt x="12782" y="82110"/>
                  </a:lnTo>
                  <a:lnTo>
                    <a:pt x="12782" y="79470"/>
                  </a:lnTo>
                  <a:lnTo>
                    <a:pt x="10281" y="76969"/>
                  </a:lnTo>
                  <a:lnTo>
                    <a:pt x="12782" y="79470"/>
                  </a:lnTo>
                  <a:lnTo>
                    <a:pt x="7641" y="79470"/>
                  </a:lnTo>
                  <a:lnTo>
                    <a:pt x="7641" y="76969"/>
                  </a:lnTo>
                  <a:lnTo>
                    <a:pt x="5141" y="79470"/>
                  </a:lnTo>
                  <a:lnTo>
                    <a:pt x="5141" y="76969"/>
                  </a:lnTo>
                  <a:lnTo>
                    <a:pt x="7641" y="76969"/>
                  </a:lnTo>
                  <a:lnTo>
                    <a:pt x="5141" y="76969"/>
                  </a:lnTo>
                  <a:lnTo>
                    <a:pt x="7641" y="76969"/>
                  </a:lnTo>
                  <a:lnTo>
                    <a:pt x="7641" y="71828"/>
                  </a:lnTo>
                  <a:lnTo>
                    <a:pt x="5141" y="71828"/>
                  </a:lnTo>
                  <a:lnTo>
                    <a:pt x="7641" y="71828"/>
                  </a:lnTo>
                  <a:lnTo>
                    <a:pt x="7641" y="66688"/>
                  </a:lnTo>
                  <a:lnTo>
                    <a:pt x="12782" y="66688"/>
                  </a:lnTo>
                  <a:lnTo>
                    <a:pt x="10281" y="69328"/>
                  </a:lnTo>
                  <a:lnTo>
                    <a:pt x="7641" y="69328"/>
                  </a:lnTo>
                  <a:lnTo>
                    <a:pt x="10281" y="69328"/>
                  </a:lnTo>
                  <a:lnTo>
                    <a:pt x="10281" y="74329"/>
                  </a:lnTo>
                  <a:lnTo>
                    <a:pt x="12782" y="74329"/>
                  </a:lnTo>
                  <a:lnTo>
                    <a:pt x="15422" y="71828"/>
                  </a:lnTo>
                  <a:lnTo>
                    <a:pt x="17922" y="71828"/>
                  </a:lnTo>
                  <a:lnTo>
                    <a:pt x="17922" y="66688"/>
                  </a:lnTo>
                  <a:lnTo>
                    <a:pt x="17922" y="64048"/>
                  </a:lnTo>
                  <a:lnTo>
                    <a:pt x="20562" y="64048"/>
                  </a:lnTo>
                  <a:lnTo>
                    <a:pt x="20562" y="61547"/>
                  </a:lnTo>
                  <a:lnTo>
                    <a:pt x="17922" y="61547"/>
                  </a:lnTo>
                  <a:lnTo>
                    <a:pt x="17922" y="58908"/>
                  </a:lnTo>
                  <a:lnTo>
                    <a:pt x="15422" y="58908"/>
                  </a:lnTo>
                  <a:lnTo>
                    <a:pt x="12782" y="56407"/>
                  </a:lnTo>
                  <a:lnTo>
                    <a:pt x="12782" y="51266"/>
                  </a:lnTo>
                  <a:lnTo>
                    <a:pt x="12782" y="48627"/>
                  </a:lnTo>
                  <a:lnTo>
                    <a:pt x="17922" y="43625"/>
                  </a:lnTo>
                  <a:lnTo>
                    <a:pt x="15422" y="40985"/>
                  </a:lnTo>
                  <a:lnTo>
                    <a:pt x="15422" y="38485"/>
                  </a:lnTo>
                  <a:lnTo>
                    <a:pt x="10281" y="38485"/>
                  </a:lnTo>
                  <a:lnTo>
                    <a:pt x="7641" y="38485"/>
                  </a:lnTo>
                  <a:lnTo>
                    <a:pt x="7641" y="35845"/>
                  </a:lnTo>
                  <a:lnTo>
                    <a:pt x="2501" y="35845"/>
                  </a:lnTo>
                  <a:lnTo>
                    <a:pt x="5141" y="35845"/>
                  </a:lnTo>
                  <a:lnTo>
                    <a:pt x="5141" y="33344"/>
                  </a:lnTo>
                  <a:lnTo>
                    <a:pt x="2501" y="33344"/>
                  </a:lnTo>
                  <a:lnTo>
                    <a:pt x="2501" y="30704"/>
                  </a:lnTo>
                  <a:lnTo>
                    <a:pt x="0" y="30704"/>
                  </a:lnTo>
                  <a:lnTo>
                    <a:pt x="0" y="25564"/>
                  </a:lnTo>
                  <a:lnTo>
                    <a:pt x="2501" y="25564"/>
                  </a:lnTo>
                  <a:lnTo>
                    <a:pt x="2501" y="23063"/>
                  </a:lnTo>
                  <a:lnTo>
                    <a:pt x="7641" y="23063"/>
                  </a:lnTo>
                  <a:lnTo>
                    <a:pt x="7641" y="25564"/>
                  </a:lnTo>
                  <a:lnTo>
                    <a:pt x="7641" y="20423"/>
                  </a:lnTo>
                  <a:lnTo>
                    <a:pt x="5141" y="20423"/>
                  </a:lnTo>
                  <a:lnTo>
                    <a:pt x="5141" y="15283"/>
                  </a:lnTo>
                  <a:lnTo>
                    <a:pt x="5141" y="12782"/>
                  </a:lnTo>
                  <a:lnTo>
                    <a:pt x="2501" y="7641"/>
                  </a:lnTo>
                  <a:lnTo>
                    <a:pt x="5141" y="5002"/>
                  </a:lnTo>
                  <a:lnTo>
                    <a:pt x="7641" y="5002"/>
                  </a:lnTo>
                  <a:lnTo>
                    <a:pt x="7641" y="2501"/>
                  </a:lnTo>
                  <a:lnTo>
                    <a:pt x="10281" y="2501"/>
                  </a:lnTo>
                  <a:lnTo>
                    <a:pt x="10281" y="5002"/>
                  </a:lnTo>
                  <a:lnTo>
                    <a:pt x="15422" y="5002"/>
                  </a:lnTo>
                  <a:lnTo>
                    <a:pt x="15422" y="2501"/>
                  </a:lnTo>
                  <a:lnTo>
                    <a:pt x="20562" y="2501"/>
                  </a:lnTo>
                  <a:lnTo>
                    <a:pt x="23063" y="2501"/>
                  </a:lnTo>
                  <a:lnTo>
                    <a:pt x="20562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4924CBA-5809-43C7-BCF0-A5D96346C99A}"/>
                </a:ext>
              </a:extLst>
            </p:cNvPr>
            <p:cNvSpPr/>
            <p:nvPr/>
          </p:nvSpPr>
          <p:spPr>
            <a:xfrm>
              <a:off x="7971236" y="4594251"/>
              <a:ext cx="83360" cy="83360"/>
            </a:xfrm>
            <a:custGeom>
              <a:avLst/>
              <a:gdLst>
                <a:gd name="connsiteX0" fmla="*/ 90307 w 83359"/>
                <a:gd name="connsiteY0" fmla="*/ 87389 h 83359"/>
                <a:gd name="connsiteX1" fmla="*/ 92807 w 83359"/>
                <a:gd name="connsiteY1" fmla="*/ 87389 h 83359"/>
                <a:gd name="connsiteX2" fmla="*/ 90307 w 83359"/>
                <a:gd name="connsiteY2" fmla="*/ 84749 h 83359"/>
                <a:gd name="connsiteX3" fmla="*/ 87667 w 83359"/>
                <a:gd name="connsiteY3" fmla="*/ 84749 h 83359"/>
                <a:gd name="connsiteX4" fmla="*/ 85166 w 83359"/>
                <a:gd name="connsiteY4" fmla="*/ 82248 h 83359"/>
                <a:gd name="connsiteX5" fmla="*/ 82526 w 83359"/>
                <a:gd name="connsiteY5" fmla="*/ 82248 h 83359"/>
                <a:gd name="connsiteX6" fmla="*/ 87667 w 83359"/>
                <a:gd name="connsiteY6" fmla="*/ 82248 h 83359"/>
                <a:gd name="connsiteX7" fmla="*/ 87667 w 83359"/>
                <a:gd name="connsiteY7" fmla="*/ 77108 h 83359"/>
                <a:gd name="connsiteX8" fmla="*/ 87667 w 83359"/>
                <a:gd name="connsiteY8" fmla="*/ 74468 h 83359"/>
                <a:gd name="connsiteX9" fmla="*/ 87667 w 83359"/>
                <a:gd name="connsiteY9" fmla="*/ 77108 h 83359"/>
                <a:gd name="connsiteX10" fmla="*/ 85166 w 83359"/>
                <a:gd name="connsiteY10" fmla="*/ 71967 h 83359"/>
                <a:gd name="connsiteX11" fmla="*/ 82526 w 83359"/>
                <a:gd name="connsiteY11" fmla="*/ 69327 h 83359"/>
                <a:gd name="connsiteX12" fmla="*/ 82526 w 83359"/>
                <a:gd name="connsiteY12" fmla="*/ 66827 h 83359"/>
                <a:gd name="connsiteX13" fmla="*/ 80025 w 83359"/>
                <a:gd name="connsiteY13" fmla="*/ 64187 h 83359"/>
                <a:gd name="connsiteX14" fmla="*/ 82526 w 83359"/>
                <a:gd name="connsiteY14" fmla="*/ 64187 h 83359"/>
                <a:gd name="connsiteX15" fmla="*/ 80025 w 83359"/>
                <a:gd name="connsiteY15" fmla="*/ 61686 h 83359"/>
                <a:gd name="connsiteX16" fmla="*/ 77386 w 83359"/>
                <a:gd name="connsiteY16" fmla="*/ 61686 h 83359"/>
                <a:gd name="connsiteX17" fmla="*/ 77386 w 83359"/>
                <a:gd name="connsiteY17" fmla="*/ 59047 h 83359"/>
                <a:gd name="connsiteX18" fmla="*/ 77386 w 83359"/>
                <a:gd name="connsiteY18" fmla="*/ 61686 h 83359"/>
                <a:gd name="connsiteX19" fmla="*/ 74885 w 83359"/>
                <a:gd name="connsiteY19" fmla="*/ 59047 h 83359"/>
                <a:gd name="connsiteX20" fmla="*/ 72245 w 83359"/>
                <a:gd name="connsiteY20" fmla="*/ 59047 h 83359"/>
                <a:gd name="connsiteX21" fmla="*/ 72245 w 83359"/>
                <a:gd name="connsiteY21" fmla="*/ 61686 h 83359"/>
                <a:gd name="connsiteX22" fmla="*/ 69744 w 83359"/>
                <a:gd name="connsiteY22" fmla="*/ 59047 h 83359"/>
                <a:gd name="connsiteX23" fmla="*/ 69744 w 83359"/>
                <a:gd name="connsiteY23" fmla="*/ 56546 h 83359"/>
                <a:gd name="connsiteX24" fmla="*/ 67105 w 83359"/>
                <a:gd name="connsiteY24" fmla="*/ 56546 h 83359"/>
                <a:gd name="connsiteX25" fmla="*/ 67105 w 83359"/>
                <a:gd name="connsiteY25" fmla="*/ 51405 h 83359"/>
                <a:gd name="connsiteX26" fmla="*/ 72245 w 83359"/>
                <a:gd name="connsiteY26" fmla="*/ 51405 h 83359"/>
                <a:gd name="connsiteX27" fmla="*/ 72245 w 83359"/>
                <a:gd name="connsiteY27" fmla="*/ 48904 h 83359"/>
                <a:gd name="connsiteX28" fmla="*/ 69744 w 83359"/>
                <a:gd name="connsiteY28" fmla="*/ 48904 h 83359"/>
                <a:gd name="connsiteX29" fmla="*/ 74885 w 83359"/>
                <a:gd name="connsiteY29" fmla="*/ 48904 h 83359"/>
                <a:gd name="connsiteX30" fmla="*/ 77386 w 83359"/>
                <a:gd name="connsiteY30" fmla="*/ 48904 h 83359"/>
                <a:gd name="connsiteX31" fmla="*/ 77386 w 83359"/>
                <a:gd name="connsiteY31" fmla="*/ 46265 h 83359"/>
                <a:gd name="connsiteX32" fmla="*/ 74885 w 83359"/>
                <a:gd name="connsiteY32" fmla="*/ 46265 h 83359"/>
                <a:gd name="connsiteX33" fmla="*/ 74885 w 83359"/>
                <a:gd name="connsiteY33" fmla="*/ 41124 h 83359"/>
                <a:gd name="connsiteX34" fmla="*/ 74885 w 83359"/>
                <a:gd name="connsiteY34" fmla="*/ 38484 h 83359"/>
                <a:gd name="connsiteX35" fmla="*/ 72245 w 83359"/>
                <a:gd name="connsiteY35" fmla="*/ 38484 h 83359"/>
                <a:gd name="connsiteX36" fmla="*/ 72245 w 83359"/>
                <a:gd name="connsiteY36" fmla="*/ 35984 h 83359"/>
                <a:gd name="connsiteX37" fmla="*/ 69744 w 83359"/>
                <a:gd name="connsiteY37" fmla="*/ 35984 h 83359"/>
                <a:gd name="connsiteX38" fmla="*/ 69744 w 83359"/>
                <a:gd name="connsiteY38" fmla="*/ 33344 h 83359"/>
                <a:gd name="connsiteX39" fmla="*/ 67105 w 83359"/>
                <a:gd name="connsiteY39" fmla="*/ 33344 h 83359"/>
                <a:gd name="connsiteX40" fmla="*/ 69744 w 83359"/>
                <a:gd name="connsiteY40" fmla="*/ 30843 h 83359"/>
                <a:gd name="connsiteX41" fmla="*/ 69744 w 83359"/>
                <a:gd name="connsiteY41" fmla="*/ 28203 h 83359"/>
                <a:gd name="connsiteX42" fmla="*/ 72245 w 83359"/>
                <a:gd name="connsiteY42" fmla="*/ 25702 h 83359"/>
                <a:gd name="connsiteX43" fmla="*/ 74885 w 83359"/>
                <a:gd name="connsiteY43" fmla="*/ 25702 h 83359"/>
                <a:gd name="connsiteX44" fmla="*/ 74885 w 83359"/>
                <a:gd name="connsiteY44" fmla="*/ 20562 h 83359"/>
                <a:gd name="connsiteX45" fmla="*/ 72245 w 83359"/>
                <a:gd name="connsiteY45" fmla="*/ 20562 h 83359"/>
                <a:gd name="connsiteX46" fmla="*/ 69744 w 83359"/>
                <a:gd name="connsiteY46" fmla="*/ 18061 h 83359"/>
                <a:gd name="connsiteX47" fmla="*/ 67105 w 83359"/>
                <a:gd name="connsiteY47" fmla="*/ 18061 h 83359"/>
                <a:gd name="connsiteX48" fmla="*/ 64465 w 83359"/>
                <a:gd name="connsiteY48" fmla="*/ 20562 h 83359"/>
                <a:gd name="connsiteX49" fmla="*/ 59324 w 83359"/>
                <a:gd name="connsiteY49" fmla="*/ 20562 h 83359"/>
                <a:gd name="connsiteX50" fmla="*/ 61964 w 83359"/>
                <a:gd name="connsiteY50" fmla="*/ 18061 h 83359"/>
                <a:gd name="connsiteX51" fmla="*/ 59324 w 83359"/>
                <a:gd name="connsiteY51" fmla="*/ 18061 h 83359"/>
                <a:gd name="connsiteX52" fmla="*/ 59324 w 83359"/>
                <a:gd name="connsiteY52" fmla="*/ 15422 h 83359"/>
                <a:gd name="connsiteX53" fmla="*/ 61964 w 83359"/>
                <a:gd name="connsiteY53" fmla="*/ 15422 h 83359"/>
                <a:gd name="connsiteX54" fmla="*/ 59324 w 83359"/>
                <a:gd name="connsiteY54" fmla="*/ 12921 h 83359"/>
                <a:gd name="connsiteX55" fmla="*/ 61964 w 83359"/>
                <a:gd name="connsiteY55" fmla="*/ 12921 h 83359"/>
                <a:gd name="connsiteX56" fmla="*/ 59324 w 83359"/>
                <a:gd name="connsiteY56" fmla="*/ 12921 h 83359"/>
                <a:gd name="connsiteX57" fmla="*/ 61964 w 83359"/>
                <a:gd name="connsiteY57" fmla="*/ 10281 h 83359"/>
                <a:gd name="connsiteX58" fmla="*/ 64465 w 83359"/>
                <a:gd name="connsiteY58" fmla="*/ 10281 h 83359"/>
                <a:gd name="connsiteX59" fmla="*/ 64465 w 83359"/>
                <a:gd name="connsiteY59" fmla="*/ 5140 h 83359"/>
                <a:gd name="connsiteX60" fmla="*/ 61964 w 83359"/>
                <a:gd name="connsiteY60" fmla="*/ 2640 h 83359"/>
                <a:gd name="connsiteX61" fmla="*/ 56824 w 83359"/>
                <a:gd name="connsiteY61" fmla="*/ 2640 h 83359"/>
                <a:gd name="connsiteX62" fmla="*/ 54184 w 83359"/>
                <a:gd name="connsiteY62" fmla="*/ 2640 h 83359"/>
                <a:gd name="connsiteX63" fmla="*/ 54184 w 83359"/>
                <a:gd name="connsiteY63" fmla="*/ 0 h 83359"/>
                <a:gd name="connsiteX64" fmla="*/ 54184 w 83359"/>
                <a:gd name="connsiteY64" fmla="*/ 5140 h 83359"/>
                <a:gd name="connsiteX65" fmla="*/ 51544 w 83359"/>
                <a:gd name="connsiteY65" fmla="*/ 5140 h 83359"/>
                <a:gd name="connsiteX66" fmla="*/ 51544 w 83359"/>
                <a:gd name="connsiteY66" fmla="*/ 7780 h 83359"/>
                <a:gd name="connsiteX67" fmla="*/ 49043 w 83359"/>
                <a:gd name="connsiteY67" fmla="*/ 7780 h 83359"/>
                <a:gd name="connsiteX68" fmla="*/ 46404 w 83359"/>
                <a:gd name="connsiteY68" fmla="*/ 10281 h 83359"/>
                <a:gd name="connsiteX69" fmla="*/ 43903 w 83359"/>
                <a:gd name="connsiteY69" fmla="*/ 10281 h 83359"/>
                <a:gd name="connsiteX70" fmla="*/ 46404 w 83359"/>
                <a:gd name="connsiteY70" fmla="*/ 10281 h 83359"/>
                <a:gd name="connsiteX71" fmla="*/ 46404 w 83359"/>
                <a:gd name="connsiteY71" fmla="*/ 12921 h 83359"/>
                <a:gd name="connsiteX72" fmla="*/ 49043 w 83359"/>
                <a:gd name="connsiteY72" fmla="*/ 15422 h 83359"/>
                <a:gd name="connsiteX73" fmla="*/ 51544 w 83359"/>
                <a:gd name="connsiteY73" fmla="*/ 15422 h 83359"/>
                <a:gd name="connsiteX74" fmla="*/ 51544 w 83359"/>
                <a:gd name="connsiteY74" fmla="*/ 18061 h 83359"/>
                <a:gd name="connsiteX75" fmla="*/ 49043 w 83359"/>
                <a:gd name="connsiteY75" fmla="*/ 18061 h 83359"/>
                <a:gd name="connsiteX76" fmla="*/ 51544 w 83359"/>
                <a:gd name="connsiteY76" fmla="*/ 20562 h 83359"/>
                <a:gd name="connsiteX77" fmla="*/ 49043 w 83359"/>
                <a:gd name="connsiteY77" fmla="*/ 23063 h 83359"/>
                <a:gd name="connsiteX78" fmla="*/ 46404 w 83359"/>
                <a:gd name="connsiteY78" fmla="*/ 23063 h 83359"/>
                <a:gd name="connsiteX79" fmla="*/ 46404 w 83359"/>
                <a:gd name="connsiteY79" fmla="*/ 25702 h 83359"/>
                <a:gd name="connsiteX80" fmla="*/ 41263 w 83359"/>
                <a:gd name="connsiteY80" fmla="*/ 25702 h 83359"/>
                <a:gd name="connsiteX81" fmla="*/ 41263 w 83359"/>
                <a:gd name="connsiteY81" fmla="*/ 28203 h 83359"/>
                <a:gd name="connsiteX82" fmla="*/ 38762 w 83359"/>
                <a:gd name="connsiteY82" fmla="*/ 33344 h 83359"/>
                <a:gd name="connsiteX83" fmla="*/ 38762 w 83359"/>
                <a:gd name="connsiteY83" fmla="*/ 35984 h 83359"/>
                <a:gd name="connsiteX84" fmla="*/ 33483 w 83359"/>
                <a:gd name="connsiteY84" fmla="*/ 35984 h 83359"/>
                <a:gd name="connsiteX85" fmla="*/ 28342 w 83359"/>
                <a:gd name="connsiteY85" fmla="*/ 35984 h 83359"/>
                <a:gd name="connsiteX86" fmla="*/ 23202 w 83359"/>
                <a:gd name="connsiteY86" fmla="*/ 35984 h 83359"/>
                <a:gd name="connsiteX87" fmla="*/ 23202 w 83359"/>
                <a:gd name="connsiteY87" fmla="*/ 38484 h 83359"/>
                <a:gd name="connsiteX88" fmla="*/ 20701 w 83359"/>
                <a:gd name="connsiteY88" fmla="*/ 38484 h 83359"/>
                <a:gd name="connsiteX89" fmla="*/ 23202 w 83359"/>
                <a:gd name="connsiteY89" fmla="*/ 35984 h 83359"/>
                <a:gd name="connsiteX90" fmla="*/ 18061 w 83359"/>
                <a:gd name="connsiteY90" fmla="*/ 35984 h 83359"/>
                <a:gd name="connsiteX91" fmla="*/ 15560 w 83359"/>
                <a:gd name="connsiteY91" fmla="*/ 35984 h 83359"/>
                <a:gd name="connsiteX92" fmla="*/ 15560 w 83359"/>
                <a:gd name="connsiteY92" fmla="*/ 38484 h 83359"/>
                <a:gd name="connsiteX93" fmla="*/ 10281 w 83359"/>
                <a:gd name="connsiteY93" fmla="*/ 38484 h 83359"/>
                <a:gd name="connsiteX94" fmla="*/ 5140 w 83359"/>
                <a:gd name="connsiteY94" fmla="*/ 35984 h 83359"/>
                <a:gd name="connsiteX95" fmla="*/ 0 w 83359"/>
                <a:gd name="connsiteY95" fmla="*/ 30843 h 83359"/>
                <a:gd name="connsiteX96" fmla="*/ 0 w 83359"/>
                <a:gd name="connsiteY96" fmla="*/ 25702 h 83359"/>
                <a:gd name="connsiteX97" fmla="*/ 2640 w 83359"/>
                <a:gd name="connsiteY97" fmla="*/ 25702 h 83359"/>
                <a:gd name="connsiteX98" fmla="*/ 2640 w 83359"/>
                <a:gd name="connsiteY98" fmla="*/ 20562 h 83359"/>
                <a:gd name="connsiteX99" fmla="*/ 0 w 83359"/>
                <a:gd name="connsiteY99" fmla="*/ 20562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83359">
                  <a:moveTo>
                    <a:pt x="90307" y="87389"/>
                  </a:moveTo>
                  <a:lnTo>
                    <a:pt x="92807" y="87389"/>
                  </a:lnTo>
                  <a:lnTo>
                    <a:pt x="90307" y="84749"/>
                  </a:lnTo>
                  <a:lnTo>
                    <a:pt x="87667" y="84749"/>
                  </a:lnTo>
                  <a:lnTo>
                    <a:pt x="85166" y="82248"/>
                  </a:lnTo>
                  <a:lnTo>
                    <a:pt x="82526" y="82248"/>
                  </a:lnTo>
                  <a:lnTo>
                    <a:pt x="87667" y="82248"/>
                  </a:lnTo>
                  <a:lnTo>
                    <a:pt x="87667" y="77108"/>
                  </a:lnTo>
                  <a:lnTo>
                    <a:pt x="87667" y="74468"/>
                  </a:lnTo>
                  <a:lnTo>
                    <a:pt x="87667" y="77108"/>
                  </a:lnTo>
                  <a:lnTo>
                    <a:pt x="85166" y="71967"/>
                  </a:lnTo>
                  <a:lnTo>
                    <a:pt x="82526" y="69327"/>
                  </a:lnTo>
                  <a:lnTo>
                    <a:pt x="82526" y="66827"/>
                  </a:lnTo>
                  <a:lnTo>
                    <a:pt x="80025" y="64187"/>
                  </a:lnTo>
                  <a:lnTo>
                    <a:pt x="82526" y="64187"/>
                  </a:lnTo>
                  <a:lnTo>
                    <a:pt x="80025" y="61686"/>
                  </a:lnTo>
                  <a:lnTo>
                    <a:pt x="77386" y="61686"/>
                  </a:lnTo>
                  <a:lnTo>
                    <a:pt x="77386" y="59047"/>
                  </a:lnTo>
                  <a:lnTo>
                    <a:pt x="77386" y="61686"/>
                  </a:lnTo>
                  <a:lnTo>
                    <a:pt x="74885" y="59047"/>
                  </a:lnTo>
                  <a:lnTo>
                    <a:pt x="72245" y="59047"/>
                  </a:lnTo>
                  <a:lnTo>
                    <a:pt x="72245" y="61686"/>
                  </a:lnTo>
                  <a:lnTo>
                    <a:pt x="69744" y="59047"/>
                  </a:lnTo>
                  <a:lnTo>
                    <a:pt x="69744" y="56546"/>
                  </a:lnTo>
                  <a:lnTo>
                    <a:pt x="67105" y="56546"/>
                  </a:lnTo>
                  <a:lnTo>
                    <a:pt x="67105" y="51405"/>
                  </a:lnTo>
                  <a:lnTo>
                    <a:pt x="72245" y="51405"/>
                  </a:lnTo>
                  <a:lnTo>
                    <a:pt x="72245" y="48904"/>
                  </a:lnTo>
                  <a:lnTo>
                    <a:pt x="69744" y="48904"/>
                  </a:lnTo>
                  <a:lnTo>
                    <a:pt x="74885" y="48904"/>
                  </a:lnTo>
                  <a:lnTo>
                    <a:pt x="77386" y="48904"/>
                  </a:lnTo>
                  <a:lnTo>
                    <a:pt x="77386" y="46265"/>
                  </a:lnTo>
                  <a:lnTo>
                    <a:pt x="74885" y="46265"/>
                  </a:lnTo>
                  <a:lnTo>
                    <a:pt x="74885" y="41124"/>
                  </a:lnTo>
                  <a:lnTo>
                    <a:pt x="74885" y="38484"/>
                  </a:lnTo>
                  <a:lnTo>
                    <a:pt x="72245" y="38484"/>
                  </a:lnTo>
                  <a:lnTo>
                    <a:pt x="72245" y="35984"/>
                  </a:lnTo>
                  <a:lnTo>
                    <a:pt x="69744" y="35984"/>
                  </a:lnTo>
                  <a:lnTo>
                    <a:pt x="69744" y="33344"/>
                  </a:lnTo>
                  <a:lnTo>
                    <a:pt x="67105" y="33344"/>
                  </a:lnTo>
                  <a:lnTo>
                    <a:pt x="69744" y="30843"/>
                  </a:lnTo>
                  <a:lnTo>
                    <a:pt x="69744" y="28203"/>
                  </a:lnTo>
                  <a:lnTo>
                    <a:pt x="72245" y="25702"/>
                  </a:lnTo>
                  <a:lnTo>
                    <a:pt x="74885" y="25702"/>
                  </a:lnTo>
                  <a:lnTo>
                    <a:pt x="74885" y="20562"/>
                  </a:lnTo>
                  <a:lnTo>
                    <a:pt x="72245" y="20562"/>
                  </a:lnTo>
                  <a:lnTo>
                    <a:pt x="69744" y="18061"/>
                  </a:lnTo>
                  <a:lnTo>
                    <a:pt x="67105" y="18061"/>
                  </a:lnTo>
                  <a:lnTo>
                    <a:pt x="64465" y="20562"/>
                  </a:lnTo>
                  <a:lnTo>
                    <a:pt x="59324" y="20562"/>
                  </a:lnTo>
                  <a:lnTo>
                    <a:pt x="61964" y="18061"/>
                  </a:lnTo>
                  <a:lnTo>
                    <a:pt x="59324" y="18061"/>
                  </a:lnTo>
                  <a:lnTo>
                    <a:pt x="59324" y="15422"/>
                  </a:lnTo>
                  <a:lnTo>
                    <a:pt x="61964" y="15422"/>
                  </a:lnTo>
                  <a:lnTo>
                    <a:pt x="59324" y="12921"/>
                  </a:lnTo>
                  <a:lnTo>
                    <a:pt x="61964" y="12921"/>
                  </a:lnTo>
                  <a:lnTo>
                    <a:pt x="59324" y="12921"/>
                  </a:lnTo>
                  <a:lnTo>
                    <a:pt x="61964" y="10281"/>
                  </a:lnTo>
                  <a:lnTo>
                    <a:pt x="64465" y="10281"/>
                  </a:lnTo>
                  <a:lnTo>
                    <a:pt x="64465" y="5140"/>
                  </a:lnTo>
                  <a:lnTo>
                    <a:pt x="61964" y="2640"/>
                  </a:lnTo>
                  <a:lnTo>
                    <a:pt x="56824" y="2640"/>
                  </a:lnTo>
                  <a:lnTo>
                    <a:pt x="54184" y="2640"/>
                  </a:lnTo>
                  <a:lnTo>
                    <a:pt x="54184" y="0"/>
                  </a:lnTo>
                  <a:lnTo>
                    <a:pt x="54184" y="5140"/>
                  </a:lnTo>
                  <a:lnTo>
                    <a:pt x="51544" y="5140"/>
                  </a:lnTo>
                  <a:lnTo>
                    <a:pt x="51544" y="7780"/>
                  </a:lnTo>
                  <a:lnTo>
                    <a:pt x="49043" y="7780"/>
                  </a:lnTo>
                  <a:lnTo>
                    <a:pt x="46404" y="10281"/>
                  </a:lnTo>
                  <a:lnTo>
                    <a:pt x="43903" y="10281"/>
                  </a:lnTo>
                  <a:lnTo>
                    <a:pt x="46404" y="10281"/>
                  </a:lnTo>
                  <a:lnTo>
                    <a:pt x="46404" y="12921"/>
                  </a:lnTo>
                  <a:lnTo>
                    <a:pt x="49043" y="15422"/>
                  </a:lnTo>
                  <a:lnTo>
                    <a:pt x="51544" y="15422"/>
                  </a:lnTo>
                  <a:lnTo>
                    <a:pt x="51544" y="18061"/>
                  </a:lnTo>
                  <a:lnTo>
                    <a:pt x="49043" y="18061"/>
                  </a:lnTo>
                  <a:lnTo>
                    <a:pt x="51544" y="20562"/>
                  </a:lnTo>
                  <a:lnTo>
                    <a:pt x="49043" y="23063"/>
                  </a:lnTo>
                  <a:lnTo>
                    <a:pt x="46404" y="23063"/>
                  </a:lnTo>
                  <a:lnTo>
                    <a:pt x="46404" y="25702"/>
                  </a:lnTo>
                  <a:lnTo>
                    <a:pt x="41263" y="25702"/>
                  </a:lnTo>
                  <a:lnTo>
                    <a:pt x="41263" y="28203"/>
                  </a:lnTo>
                  <a:lnTo>
                    <a:pt x="38762" y="33344"/>
                  </a:lnTo>
                  <a:lnTo>
                    <a:pt x="38762" y="35984"/>
                  </a:lnTo>
                  <a:lnTo>
                    <a:pt x="33483" y="35984"/>
                  </a:lnTo>
                  <a:lnTo>
                    <a:pt x="28342" y="35984"/>
                  </a:lnTo>
                  <a:lnTo>
                    <a:pt x="23202" y="35984"/>
                  </a:lnTo>
                  <a:lnTo>
                    <a:pt x="23202" y="38484"/>
                  </a:lnTo>
                  <a:lnTo>
                    <a:pt x="20701" y="38484"/>
                  </a:lnTo>
                  <a:lnTo>
                    <a:pt x="23202" y="35984"/>
                  </a:lnTo>
                  <a:lnTo>
                    <a:pt x="18061" y="35984"/>
                  </a:lnTo>
                  <a:lnTo>
                    <a:pt x="15560" y="35984"/>
                  </a:lnTo>
                  <a:lnTo>
                    <a:pt x="15560" y="38484"/>
                  </a:lnTo>
                  <a:lnTo>
                    <a:pt x="10281" y="38484"/>
                  </a:lnTo>
                  <a:lnTo>
                    <a:pt x="5140" y="35984"/>
                  </a:lnTo>
                  <a:lnTo>
                    <a:pt x="0" y="30843"/>
                  </a:lnTo>
                  <a:lnTo>
                    <a:pt x="0" y="25702"/>
                  </a:lnTo>
                  <a:lnTo>
                    <a:pt x="2640" y="25702"/>
                  </a:lnTo>
                  <a:lnTo>
                    <a:pt x="2640" y="20562"/>
                  </a:lnTo>
                  <a:lnTo>
                    <a:pt x="0" y="2056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89869F8E-C1E3-4DEF-B275-74A332FFBCF7}"/>
                </a:ext>
              </a:extLst>
            </p:cNvPr>
            <p:cNvSpPr/>
            <p:nvPr/>
          </p:nvSpPr>
          <p:spPr>
            <a:xfrm>
              <a:off x="7929973" y="4499220"/>
              <a:ext cx="41680" cy="111146"/>
            </a:xfrm>
            <a:custGeom>
              <a:avLst/>
              <a:gdLst>
                <a:gd name="connsiteX0" fmla="*/ 41263 w 41679"/>
                <a:gd name="connsiteY0" fmla="*/ 115592 h 111146"/>
                <a:gd name="connsiteX1" fmla="*/ 41263 w 41679"/>
                <a:gd name="connsiteY1" fmla="*/ 110452 h 111146"/>
                <a:gd name="connsiteX2" fmla="*/ 43903 w 41679"/>
                <a:gd name="connsiteY2" fmla="*/ 110452 h 111146"/>
                <a:gd name="connsiteX3" fmla="*/ 43903 w 41679"/>
                <a:gd name="connsiteY3" fmla="*/ 105311 h 111146"/>
                <a:gd name="connsiteX4" fmla="*/ 43903 w 41679"/>
                <a:gd name="connsiteY4" fmla="*/ 102811 h 111146"/>
                <a:gd name="connsiteX5" fmla="*/ 46404 w 41679"/>
                <a:gd name="connsiteY5" fmla="*/ 102811 h 111146"/>
                <a:gd name="connsiteX6" fmla="*/ 43903 w 41679"/>
                <a:gd name="connsiteY6" fmla="*/ 100171 h 111146"/>
                <a:gd name="connsiteX7" fmla="*/ 43903 w 41679"/>
                <a:gd name="connsiteY7" fmla="*/ 95030 h 111146"/>
                <a:gd name="connsiteX8" fmla="*/ 46404 w 41679"/>
                <a:gd name="connsiteY8" fmla="*/ 95030 h 111146"/>
                <a:gd name="connsiteX9" fmla="*/ 43903 w 41679"/>
                <a:gd name="connsiteY9" fmla="*/ 95030 h 111146"/>
                <a:gd name="connsiteX10" fmla="*/ 43903 w 41679"/>
                <a:gd name="connsiteY10" fmla="*/ 89890 h 111146"/>
                <a:gd name="connsiteX11" fmla="*/ 43903 w 41679"/>
                <a:gd name="connsiteY11" fmla="*/ 87389 h 111146"/>
                <a:gd name="connsiteX12" fmla="*/ 33483 w 41679"/>
                <a:gd name="connsiteY12" fmla="*/ 87389 h 111146"/>
                <a:gd name="connsiteX13" fmla="*/ 33483 w 41679"/>
                <a:gd name="connsiteY13" fmla="*/ 84749 h 111146"/>
                <a:gd name="connsiteX14" fmla="*/ 36123 w 41679"/>
                <a:gd name="connsiteY14" fmla="*/ 84749 h 111146"/>
                <a:gd name="connsiteX15" fmla="*/ 36123 w 41679"/>
                <a:gd name="connsiteY15" fmla="*/ 79609 h 111146"/>
                <a:gd name="connsiteX16" fmla="*/ 36123 w 41679"/>
                <a:gd name="connsiteY16" fmla="*/ 77108 h 111146"/>
                <a:gd name="connsiteX17" fmla="*/ 38623 w 41679"/>
                <a:gd name="connsiteY17" fmla="*/ 77108 h 111146"/>
                <a:gd name="connsiteX18" fmla="*/ 38623 w 41679"/>
                <a:gd name="connsiteY18" fmla="*/ 74607 h 111146"/>
                <a:gd name="connsiteX19" fmla="*/ 33483 w 41679"/>
                <a:gd name="connsiteY19" fmla="*/ 74607 h 111146"/>
                <a:gd name="connsiteX20" fmla="*/ 30982 w 41679"/>
                <a:gd name="connsiteY20" fmla="*/ 74607 h 111146"/>
                <a:gd name="connsiteX21" fmla="*/ 30982 w 41679"/>
                <a:gd name="connsiteY21" fmla="*/ 77108 h 111146"/>
                <a:gd name="connsiteX22" fmla="*/ 28342 w 41679"/>
                <a:gd name="connsiteY22" fmla="*/ 77108 h 111146"/>
                <a:gd name="connsiteX23" fmla="*/ 25842 w 41679"/>
                <a:gd name="connsiteY23" fmla="*/ 79609 h 111146"/>
                <a:gd name="connsiteX24" fmla="*/ 25842 w 41679"/>
                <a:gd name="connsiteY24" fmla="*/ 82249 h 111146"/>
                <a:gd name="connsiteX25" fmla="*/ 23202 w 41679"/>
                <a:gd name="connsiteY25" fmla="*/ 82249 h 111146"/>
                <a:gd name="connsiteX26" fmla="*/ 23202 w 41679"/>
                <a:gd name="connsiteY26" fmla="*/ 84749 h 111146"/>
                <a:gd name="connsiteX27" fmla="*/ 20701 w 41679"/>
                <a:gd name="connsiteY27" fmla="*/ 84749 h 111146"/>
                <a:gd name="connsiteX28" fmla="*/ 23202 w 41679"/>
                <a:gd name="connsiteY28" fmla="*/ 89890 h 111146"/>
                <a:gd name="connsiteX29" fmla="*/ 23202 w 41679"/>
                <a:gd name="connsiteY29" fmla="*/ 92529 h 111146"/>
                <a:gd name="connsiteX30" fmla="*/ 20701 w 41679"/>
                <a:gd name="connsiteY30" fmla="*/ 92529 h 111146"/>
                <a:gd name="connsiteX31" fmla="*/ 20701 w 41679"/>
                <a:gd name="connsiteY31" fmla="*/ 97670 h 111146"/>
                <a:gd name="connsiteX32" fmla="*/ 15560 w 41679"/>
                <a:gd name="connsiteY32" fmla="*/ 97670 h 111146"/>
                <a:gd name="connsiteX33" fmla="*/ 15560 w 41679"/>
                <a:gd name="connsiteY33" fmla="*/ 95030 h 111146"/>
                <a:gd name="connsiteX34" fmla="*/ 12921 w 41679"/>
                <a:gd name="connsiteY34" fmla="*/ 95030 h 111146"/>
                <a:gd name="connsiteX35" fmla="*/ 7780 w 41679"/>
                <a:gd name="connsiteY35" fmla="*/ 95030 h 111146"/>
                <a:gd name="connsiteX36" fmla="*/ 7780 w 41679"/>
                <a:gd name="connsiteY36" fmla="*/ 92529 h 111146"/>
                <a:gd name="connsiteX37" fmla="*/ 5140 w 41679"/>
                <a:gd name="connsiteY37" fmla="*/ 92529 h 111146"/>
                <a:gd name="connsiteX38" fmla="*/ 5140 w 41679"/>
                <a:gd name="connsiteY38" fmla="*/ 89890 h 111146"/>
                <a:gd name="connsiteX39" fmla="*/ 2640 w 41679"/>
                <a:gd name="connsiteY39" fmla="*/ 92529 h 111146"/>
                <a:gd name="connsiteX40" fmla="*/ 2640 w 41679"/>
                <a:gd name="connsiteY40" fmla="*/ 89890 h 111146"/>
                <a:gd name="connsiteX41" fmla="*/ 5140 w 41679"/>
                <a:gd name="connsiteY41" fmla="*/ 89890 h 111146"/>
                <a:gd name="connsiteX42" fmla="*/ 10420 w 41679"/>
                <a:gd name="connsiteY42" fmla="*/ 84749 h 111146"/>
                <a:gd name="connsiteX43" fmla="*/ 12921 w 41679"/>
                <a:gd name="connsiteY43" fmla="*/ 84749 h 111146"/>
                <a:gd name="connsiteX44" fmla="*/ 12921 w 41679"/>
                <a:gd name="connsiteY44" fmla="*/ 82249 h 111146"/>
                <a:gd name="connsiteX45" fmla="*/ 15560 w 41679"/>
                <a:gd name="connsiteY45" fmla="*/ 79609 h 111146"/>
                <a:gd name="connsiteX46" fmla="*/ 15560 w 41679"/>
                <a:gd name="connsiteY46" fmla="*/ 74607 h 111146"/>
                <a:gd name="connsiteX47" fmla="*/ 12921 w 41679"/>
                <a:gd name="connsiteY47" fmla="*/ 74607 h 111146"/>
                <a:gd name="connsiteX48" fmla="*/ 12921 w 41679"/>
                <a:gd name="connsiteY48" fmla="*/ 71967 h 111146"/>
                <a:gd name="connsiteX49" fmla="*/ 15560 w 41679"/>
                <a:gd name="connsiteY49" fmla="*/ 71967 h 111146"/>
                <a:gd name="connsiteX50" fmla="*/ 12921 w 41679"/>
                <a:gd name="connsiteY50" fmla="*/ 71967 h 111146"/>
                <a:gd name="connsiteX51" fmla="*/ 15560 w 41679"/>
                <a:gd name="connsiteY51" fmla="*/ 69467 h 111146"/>
                <a:gd name="connsiteX52" fmla="*/ 12921 w 41679"/>
                <a:gd name="connsiteY52" fmla="*/ 71967 h 111146"/>
                <a:gd name="connsiteX53" fmla="*/ 12921 w 41679"/>
                <a:gd name="connsiteY53" fmla="*/ 69467 h 111146"/>
                <a:gd name="connsiteX54" fmla="*/ 15560 w 41679"/>
                <a:gd name="connsiteY54" fmla="*/ 69467 h 111146"/>
                <a:gd name="connsiteX55" fmla="*/ 15560 w 41679"/>
                <a:gd name="connsiteY55" fmla="*/ 66827 h 111146"/>
                <a:gd name="connsiteX56" fmla="*/ 18061 w 41679"/>
                <a:gd name="connsiteY56" fmla="*/ 66827 h 111146"/>
                <a:gd name="connsiteX57" fmla="*/ 20701 w 41679"/>
                <a:gd name="connsiteY57" fmla="*/ 64326 h 111146"/>
                <a:gd name="connsiteX58" fmla="*/ 18061 w 41679"/>
                <a:gd name="connsiteY58" fmla="*/ 61686 h 111146"/>
                <a:gd name="connsiteX59" fmla="*/ 23202 w 41679"/>
                <a:gd name="connsiteY59" fmla="*/ 61686 h 111146"/>
                <a:gd name="connsiteX60" fmla="*/ 25842 w 41679"/>
                <a:gd name="connsiteY60" fmla="*/ 61686 h 111146"/>
                <a:gd name="connsiteX61" fmla="*/ 23202 w 41679"/>
                <a:gd name="connsiteY61" fmla="*/ 59186 h 111146"/>
                <a:gd name="connsiteX62" fmla="*/ 23202 w 41679"/>
                <a:gd name="connsiteY62" fmla="*/ 54045 h 111146"/>
                <a:gd name="connsiteX63" fmla="*/ 20701 w 41679"/>
                <a:gd name="connsiteY63" fmla="*/ 54045 h 111146"/>
                <a:gd name="connsiteX64" fmla="*/ 20701 w 41679"/>
                <a:gd name="connsiteY64" fmla="*/ 48905 h 111146"/>
                <a:gd name="connsiteX65" fmla="*/ 18061 w 41679"/>
                <a:gd name="connsiteY65" fmla="*/ 48905 h 111146"/>
                <a:gd name="connsiteX66" fmla="*/ 18061 w 41679"/>
                <a:gd name="connsiteY66" fmla="*/ 43764 h 111146"/>
                <a:gd name="connsiteX67" fmla="*/ 18061 w 41679"/>
                <a:gd name="connsiteY67" fmla="*/ 41124 h 111146"/>
                <a:gd name="connsiteX68" fmla="*/ 12921 w 41679"/>
                <a:gd name="connsiteY68" fmla="*/ 41124 h 111146"/>
                <a:gd name="connsiteX69" fmla="*/ 10420 w 41679"/>
                <a:gd name="connsiteY69" fmla="*/ 41124 h 111146"/>
                <a:gd name="connsiteX70" fmla="*/ 10420 w 41679"/>
                <a:gd name="connsiteY70" fmla="*/ 38624 h 111146"/>
                <a:gd name="connsiteX71" fmla="*/ 7780 w 41679"/>
                <a:gd name="connsiteY71" fmla="*/ 38624 h 111146"/>
                <a:gd name="connsiteX72" fmla="*/ 7780 w 41679"/>
                <a:gd name="connsiteY72" fmla="*/ 35984 h 111146"/>
                <a:gd name="connsiteX73" fmla="*/ 10420 w 41679"/>
                <a:gd name="connsiteY73" fmla="*/ 35984 h 111146"/>
                <a:gd name="connsiteX74" fmla="*/ 10420 w 41679"/>
                <a:gd name="connsiteY74" fmla="*/ 33483 h 111146"/>
                <a:gd name="connsiteX75" fmla="*/ 7780 w 41679"/>
                <a:gd name="connsiteY75" fmla="*/ 33483 h 111146"/>
                <a:gd name="connsiteX76" fmla="*/ 10420 w 41679"/>
                <a:gd name="connsiteY76" fmla="*/ 30982 h 111146"/>
                <a:gd name="connsiteX77" fmla="*/ 5140 w 41679"/>
                <a:gd name="connsiteY77" fmla="*/ 30982 h 111146"/>
                <a:gd name="connsiteX78" fmla="*/ 5140 w 41679"/>
                <a:gd name="connsiteY78" fmla="*/ 28342 h 111146"/>
                <a:gd name="connsiteX79" fmla="*/ 7780 w 41679"/>
                <a:gd name="connsiteY79" fmla="*/ 28342 h 111146"/>
                <a:gd name="connsiteX80" fmla="*/ 5140 w 41679"/>
                <a:gd name="connsiteY80" fmla="*/ 25703 h 111146"/>
                <a:gd name="connsiteX81" fmla="*/ 7780 w 41679"/>
                <a:gd name="connsiteY81" fmla="*/ 25703 h 111146"/>
                <a:gd name="connsiteX82" fmla="*/ 7780 w 41679"/>
                <a:gd name="connsiteY82" fmla="*/ 20562 h 111146"/>
                <a:gd name="connsiteX83" fmla="*/ 12921 w 41679"/>
                <a:gd name="connsiteY83" fmla="*/ 20562 h 111146"/>
                <a:gd name="connsiteX84" fmla="*/ 12921 w 41679"/>
                <a:gd name="connsiteY84" fmla="*/ 18061 h 111146"/>
                <a:gd name="connsiteX85" fmla="*/ 10420 w 41679"/>
                <a:gd name="connsiteY85" fmla="*/ 20562 h 111146"/>
                <a:gd name="connsiteX86" fmla="*/ 10420 w 41679"/>
                <a:gd name="connsiteY86" fmla="*/ 18061 h 111146"/>
                <a:gd name="connsiteX87" fmla="*/ 7780 w 41679"/>
                <a:gd name="connsiteY87" fmla="*/ 18061 h 111146"/>
                <a:gd name="connsiteX88" fmla="*/ 7780 w 41679"/>
                <a:gd name="connsiteY88" fmla="*/ 15422 h 111146"/>
                <a:gd name="connsiteX89" fmla="*/ 10420 w 41679"/>
                <a:gd name="connsiteY89" fmla="*/ 12921 h 111146"/>
                <a:gd name="connsiteX90" fmla="*/ 10420 w 41679"/>
                <a:gd name="connsiteY90" fmla="*/ 10281 h 111146"/>
                <a:gd name="connsiteX91" fmla="*/ 7780 w 41679"/>
                <a:gd name="connsiteY91" fmla="*/ 10281 h 111146"/>
                <a:gd name="connsiteX92" fmla="*/ 10420 w 41679"/>
                <a:gd name="connsiteY92" fmla="*/ 10281 h 111146"/>
                <a:gd name="connsiteX93" fmla="*/ 10420 w 41679"/>
                <a:gd name="connsiteY93" fmla="*/ 7780 h 111146"/>
                <a:gd name="connsiteX94" fmla="*/ 7780 w 41679"/>
                <a:gd name="connsiteY94" fmla="*/ 7780 h 111146"/>
                <a:gd name="connsiteX95" fmla="*/ 7780 w 41679"/>
                <a:gd name="connsiteY95" fmla="*/ 5280 h 111146"/>
                <a:gd name="connsiteX96" fmla="*/ 5140 w 41679"/>
                <a:gd name="connsiteY96" fmla="*/ 7780 h 111146"/>
                <a:gd name="connsiteX97" fmla="*/ 5140 w 41679"/>
                <a:gd name="connsiteY97" fmla="*/ 2640 h 111146"/>
                <a:gd name="connsiteX98" fmla="*/ 0 w 41679"/>
                <a:gd name="connsiteY98" fmla="*/ 2640 h 111146"/>
                <a:gd name="connsiteX99" fmla="*/ 0 w 41679"/>
                <a:gd name="connsiteY99" fmla="*/ 0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111146">
                  <a:moveTo>
                    <a:pt x="41263" y="115592"/>
                  </a:moveTo>
                  <a:lnTo>
                    <a:pt x="41263" y="110452"/>
                  </a:lnTo>
                  <a:lnTo>
                    <a:pt x="43903" y="110452"/>
                  </a:lnTo>
                  <a:lnTo>
                    <a:pt x="43903" y="105311"/>
                  </a:lnTo>
                  <a:lnTo>
                    <a:pt x="43903" y="102811"/>
                  </a:lnTo>
                  <a:lnTo>
                    <a:pt x="46404" y="102811"/>
                  </a:lnTo>
                  <a:lnTo>
                    <a:pt x="43903" y="100171"/>
                  </a:lnTo>
                  <a:lnTo>
                    <a:pt x="43903" y="95030"/>
                  </a:lnTo>
                  <a:lnTo>
                    <a:pt x="46404" y="95030"/>
                  </a:lnTo>
                  <a:lnTo>
                    <a:pt x="43903" y="95030"/>
                  </a:lnTo>
                  <a:lnTo>
                    <a:pt x="43903" y="89890"/>
                  </a:lnTo>
                  <a:lnTo>
                    <a:pt x="43903" y="87389"/>
                  </a:lnTo>
                  <a:lnTo>
                    <a:pt x="33483" y="87389"/>
                  </a:lnTo>
                  <a:lnTo>
                    <a:pt x="33483" y="84749"/>
                  </a:lnTo>
                  <a:lnTo>
                    <a:pt x="36123" y="84749"/>
                  </a:lnTo>
                  <a:lnTo>
                    <a:pt x="36123" y="79609"/>
                  </a:lnTo>
                  <a:lnTo>
                    <a:pt x="36123" y="77108"/>
                  </a:lnTo>
                  <a:lnTo>
                    <a:pt x="38623" y="77108"/>
                  </a:lnTo>
                  <a:lnTo>
                    <a:pt x="38623" y="74607"/>
                  </a:lnTo>
                  <a:lnTo>
                    <a:pt x="33483" y="74607"/>
                  </a:lnTo>
                  <a:lnTo>
                    <a:pt x="30982" y="74607"/>
                  </a:lnTo>
                  <a:lnTo>
                    <a:pt x="30982" y="77108"/>
                  </a:lnTo>
                  <a:lnTo>
                    <a:pt x="28342" y="77108"/>
                  </a:lnTo>
                  <a:lnTo>
                    <a:pt x="25842" y="79609"/>
                  </a:lnTo>
                  <a:lnTo>
                    <a:pt x="25842" y="82249"/>
                  </a:lnTo>
                  <a:lnTo>
                    <a:pt x="23202" y="82249"/>
                  </a:lnTo>
                  <a:lnTo>
                    <a:pt x="23202" y="84749"/>
                  </a:lnTo>
                  <a:lnTo>
                    <a:pt x="20701" y="84749"/>
                  </a:lnTo>
                  <a:lnTo>
                    <a:pt x="23202" y="89890"/>
                  </a:lnTo>
                  <a:lnTo>
                    <a:pt x="23202" y="92529"/>
                  </a:lnTo>
                  <a:lnTo>
                    <a:pt x="20701" y="92529"/>
                  </a:lnTo>
                  <a:lnTo>
                    <a:pt x="20701" y="97670"/>
                  </a:lnTo>
                  <a:lnTo>
                    <a:pt x="15560" y="97670"/>
                  </a:lnTo>
                  <a:lnTo>
                    <a:pt x="15560" y="95030"/>
                  </a:lnTo>
                  <a:lnTo>
                    <a:pt x="12921" y="95030"/>
                  </a:lnTo>
                  <a:lnTo>
                    <a:pt x="7780" y="95030"/>
                  </a:lnTo>
                  <a:lnTo>
                    <a:pt x="7780" y="92529"/>
                  </a:lnTo>
                  <a:lnTo>
                    <a:pt x="5140" y="92529"/>
                  </a:lnTo>
                  <a:lnTo>
                    <a:pt x="5140" y="89890"/>
                  </a:lnTo>
                  <a:lnTo>
                    <a:pt x="2640" y="92529"/>
                  </a:lnTo>
                  <a:lnTo>
                    <a:pt x="2640" y="89890"/>
                  </a:lnTo>
                  <a:lnTo>
                    <a:pt x="5140" y="89890"/>
                  </a:lnTo>
                  <a:lnTo>
                    <a:pt x="10420" y="84749"/>
                  </a:lnTo>
                  <a:lnTo>
                    <a:pt x="12921" y="84749"/>
                  </a:lnTo>
                  <a:lnTo>
                    <a:pt x="12921" y="82249"/>
                  </a:lnTo>
                  <a:lnTo>
                    <a:pt x="15560" y="79609"/>
                  </a:lnTo>
                  <a:lnTo>
                    <a:pt x="15560" y="74607"/>
                  </a:lnTo>
                  <a:lnTo>
                    <a:pt x="12921" y="74607"/>
                  </a:lnTo>
                  <a:lnTo>
                    <a:pt x="12921" y="71967"/>
                  </a:lnTo>
                  <a:lnTo>
                    <a:pt x="15560" y="71967"/>
                  </a:lnTo>
                  <a:lnTo>
                    <a:pt x="12921" y="71967"/>
                  </a:lnTo>
                  <a:lnTo>
                    <a:pt x="15560" y="69467"/>
                  </a:lnTo>
                  <a:lnTo>
                    <a:pt x="12921" y="71967"/>
                  </a:lnTo>
                  <a:lnTo>
                    <a:pt x="12921" y="69467"/>
                  </a:lnTo>
                  <a:lnTo>
                    <a:pt x="15560" y="69467"/>
                  </a:lnTo>
                  <a:lnTo>
                    <a:pt x="15560" y="66827"/>
                  </a:lnTo>
                  <a:lnTo>
                    <a:pt x="18061" y="66827"/>
                  </a:lnTo>
                  <a:lnTo>
                    <a:pt x="20701" y="64326"/>
                  </a:lnTo>
                  <a:lnTo>
                    <a:pt x="18061" y="61686"/>
                  </a:lnTo>
                  <a:lnTo>
                    <a:pt x="23202" y="61686"/>
                  </a:lnTo>
                  <a:lnTo>
                    <a:pt x="25842" y="61686"/>
                  </a:lnTo>
                  <a:lnTo>
                    <a:pt x="23202" y="59186"/>
                  </a:lnTo>
                  <a:lnTo>
                    <a:pt x="23202" y="54045"/>
                  </a:lnTo>
                  <a:lnTo>
                    <a:pt x="20701" y="54045"/>
                  </a:lnTo>
                  <a:lnTo>
                    <a:pt x="20701" y="48905"/>
                  </a:lnTo>
                  <a:lnTo>
                    <a:pt x="18061" y="48905"/>
                  </a:lnTo>
                  <a:lnTo>
                    <a:pt x="18061" y="43764"/>
                  </a:lnTo>
                  <a:lnTo>
                    <a:pt x="18061" y="41124"/>
                  </a:lnTo>
                  <a:lnTo>
                    <a:pt x="12921" y="41124"/>
                  </a:lnTo>
                  <a:lnTo>
                    <a:pt x="10420" y="41124"/>
                  </a:lnTo>
                  <a:lnTo>
                    <a:pt x="10420" y="38624"/>
                  </a:lnTo>
                  <a:lnTo>
                    <a:pt x="7780" y="38624"/>
                  </a:lnTo>
                  <a:lnTo>
                    <a:pt x="7780" y="35984"/>
                  </a:lnTo>
                  <a:lnTo>
                    <a:pt x="10420" y="35984"/>
                  </a:lnTo>
                  <a:lnTo>
                    <a:pt x="10420" y="33483"/>
                  </a:lnTo>
                  <a:lnTo>
                    <a:pt x="7780" y="33483"/>
                  </a:lnTo>
                  <a:lnTo>
                    <a:pt x="10420" y="30982"/>
                  </a:lnTo>
                  <a:lnTo>
                    <a:pt x="5140" y="30982"/>
                  </a:lnTo>
                  <a:lnTo>
                    <a:pt x="5140" y="28342"/>
                  </a:lnTo>
                  <a:lnTo>
                    <a:pt x="7780" y="28342"/>
                  </a:lnTo>
                  <a:lnTo>
                    <a:pt x="5140" y="25703"/>
                  </a:lnTo>
                  <a:lnTo>
                    <a:pt x="7780" y="25703"/>
                  </a:lnTo>
                  <a:lnTo>
                    <a:pt x="7780" y="20562"/>
                  </a:lnTo>
                  <a:lnTo>
                    <a:pt x="12921" y="20562"/>
                  </a:lnTo>
                  <a:lnTo>
                    <a:pt x="12921" y="18061"/>
                  </a:lnTo>
                  <a:lnTo>
                    <a:pt x="10420" y="20562"/>
                  </a:lnTo>
                  <a:lnTo>
                    <a:pt x="10420" y="18061"/>
                  </a:lnTo>
                  <a:lnTo>
                    <a:pt x="7780" y="18061"/>
                  </a:lnTo>
                  <a:lnTo>
                    <a:pt x="7780" y="15422"/>
                  </a:lnTo>
                  <a:lnTo>
                    <a:pt x="10420" y="12921"/>
                  </a:lnTo>
                  <a:lnTo>
                    <a:pt x="10420" y="10281"/>
                  </a:lnTo>
                  <a:lnTo>
                    <a:pt x="7780" y="10281"/>
                  </a:lnTo>
                  <a:lnTo>
                    <a:pt x="10420" y="10281"/>
                  </a:lnTo>
                  <a:lnTo>
                    <a:pt x="10420" y="7780"/>
                  </a:lnTo>
                  <a:lnTo>
                    <a:pt x="7780" y="7780"/>
                  </a:lnTo>
                  <a:lnTo>
                    <a:pt x="7780" y="5280"/>
                  </a:lnTo>
                  <a:lnTo>
                    <a:pt x="5140" y="7780"/>
                  </a:lnTo>
                  <a:lnTo>
                    <a:pt x="5140" y="2640"/>
                  </a:lnTo>
                  <a:lnTo>
                    <a:pt x="0" y="264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74D09A17-015A-423E-B339-D8C64C51D967}"/>
                </a:ext>
              </a:extLst>
            </p:cNvPr>
            <p:cNvSpPr/>
            <p:nvPr/>
          </p:nvSpPr>
          <p:spPr>
            <a:xfrm>
              <a:off x="7780203" y="4458096"/>
              <a:ext cx="138933" cy="55573"/>
            </a:xfrm>
            <a:custGeom>
              <a:avLst/>
              <a:gdLst>
                <a:gd name="connsiteX0" fmla="*/ 149770 w 138933"/>
                <a:gd name="connsiteY0" fmla="*/ 41124 h 55573"/>
                <a:gd name="connsiteX1" fmla="*/ 146991 w 138933"/>
                <a:gd name="connsiteY1" fmla="*/ 41124 h 55573"/>
                <a:gd name="connsiteX2" fmla="*/ 146991 w 138933"/>
                <a:gd name="connsiteY2" fmla="*/ 38485 h 55573"/>
                <a:gd name="connsiteX3" fmla="*/ 144490 w 138933"/>
                <a:gd name="connsiteY3" fmla="*/ 38485 h 55573"/>
                <a:gd name="connsiteX4" fmla="*/ 144490 w 138933"/>
                <a:gd name="connsiteY4" fmla="*/ 35984 h 55573"/>
                <a:gd name="connsiteX5" fmla="*/ 146991 w 138933"/>
                <a:gd name="connsiteY5" fmla="*/ 33344 h 55573"/>
                <a:gd name="connsiteX6" fmla="*/ 141851 w 138933"/>
                <a:gd name="connsiteY6" fmla="*/ 33344 h 55573"/>
                <a:gd name="connsiteX7" fmla="*/ 141851 w 138933"/>
                <a:gd name="connsiteY7" fmla="*/ 38485 h 55573"/>
                <a:gd name="connsiteX8" fmla="*/ 139350 w 138933"/>
                <a:gd name="connsiteY8" fmla="*/ 38485 h 55573"/>
                <a:gd name="connsiteX9" fmla="*/ 134209 w 138933"/>
                <a:gd name="connsiteY9" fmla="*/ 41124 h 55573"/>
                <a:gd name="connsiteX10" fmla="*/ 129069 w 138933"/>
                <a:gd name="connsiteY10" fmla="*/ 46404 h 55573"/>
                <a:gd name="connsiteX11" fmla="*/ 129069 w 138933"/>
                <a:gd name="connsiteY11" fmla="*/ 51405 h 55573"/>
                <a:gd name="connsiteX12" fmla="*/ 129069 w 138933"/>
                <a:gd name="connsiteY12" fmla="*/ 54045 h 55573"/>
                <a:gd name="connsiteX13" fmla="*/ 126429 w 138933"/>
                <a:gd name="connsiteY13" fmla="*/ 54045 h 55573"/>
                <a:gd name="connsiteX14" fmla="*/ 126429 w 138933"/>
                <a:gd name="connsiteY14" fmla="*/ 56546 h 55573"/>
                <a:gd name="connsiteX15" fmla="*/ 123789 w 138933"/>
                <a:gd name="connsiteY15" fmla="*/ 56546 h 55573"/>
                <a:gd name="connsiteX16" fmla="*/ 123789 w 138933"/>
                <a:gd name="connsiteY16" fmla="*/ 59185 h 55573"/>
                <a:gd name="connsiteX17" fmla="*/ 121289 w 138933"/>
                <a:gd name="connsiteY17" fmla="*/ 56546 h 55573"/>
                <a:gd name="connsiteX18" fmla="*/ 121289 w 138933"/>
                <a:gd name="connsiteY18" fmla="*/ 59185 h 55573"/>
                <a:gd name="connsiteX19" fmla="*/ 121289 w 138933"/>
                <a:gd name="connsiteY19" fmla="*/ 54045 h 55573"/>
                <a:gd name="connsiteX20" fmla="*/ 116148 w 138933"/>
                <a:gd name="connsiteY20" fmla="*/ 48905 h 55573"/>
                <a:gd name="connsiteX21" fmla="*/ 116148 w 138933"/>
                <a:gd name="connsiteY21" fmla="*/ 38485 h 55573"/>
                <a:gd name="connsiteX22" fmla="*/ 113508 w 138933"/>
                <a:gd name="connsiteY22" fmla="*/ 38485 h 55573"/>
                <a:gd name="connsiteX23" fmla="*/ 113508 w 138933"/>
                <a:gd name="connsiteY23" fmla="*/ 35984 h 55573"/>
                <a:gd name="connsiteX24" fmla="*/ 110869 w 138933"/>
                <a:gd name="connsiteY24" fmla="*/ 35984 h 55573"/>
                <a:gd name="connsiteX25" fmla="*/ 110869 w 138933"/>
                <a:gd name="connsiteY25" fmla="*/ 41124 h 55573"/>
                <a:gd name="connsiteX26" fmla="*/ 105728 w 138933"/>
                <a:gd name="connsiteY26" fmla="*/ 41124 h 55573"/>
                <a:gd name="connsiteX27" fmla="*/ 100588 w 138933"/>
                <a:gd name="connsiteY27" fmla="*/ 41124 h 55573"/>
                <a:gd name="connsiteX28" fmla="*/ 100588 w 138933"/>
                <a:gd name="connsiteY28" fmla="*/ 43764 h 55573"/>
                <a:gd name="connsiteX29" fmla="*/ 100588 w 138933"/>
                <a:gd name="connsiteY29" fmla="*/ 54045 h 55573"/>
                <a:gd name="connsiteX30" fmla="*/ 95447 w 138933"/>
                <a:gd name="connsiteY30" fmla="*/ 56546 h 55573"/>
                <a:gd name="connsiteX31" fmla="*/ 92946 w 138933"/>
                <a:gd name="connsiteY31" fmla="*/ 59185 h 55573"/>
                <a:gd name="connsiteX32" fmla="*/ 87806 w 138933"/>
                <a:gd name="connsiteY32" fmla="*/ 54045 h 55573"/>
                <a:gd name="connsiteX33" fmla="*/ 85166 w 138933"/>
                <a:gd name="connsiteY33" fmla="*/ 56546 h 55573"/>
                <a:gd name="connsiteX34" fmla="*/ 85166 w 138933"/>
                <a:gd name="connsiteY34" fmla="*/ 51405 h 55573"/>
                <a:gd name="connsiteX35" fmla="*/ 82665 w 138933"/>
                <a:gd name="connsiteY35" fmla="*/ 48905 h 55573"/>
                <a:gd name="connsiteX36" fmla="*/ 82665 w 138933"/>
                <a:gd name="connsiteY36" fmla="*/ 46404 h 55573"/>
                <a:gd name="connsiteX37" fmla="*/ 85166 w 138933"/>
                <a:gd name="connsiteY37" fmla="*/ 46404 h 55573"/>
                <a:gd name="connsiteX38" fmla="*/ 85166 w 138933"/>
                <a:gd name="connsiteY38" fmla="*/ 41124 h 55573"/>
                <a:gd name="connsiteX39" fmla="*/ 87806 w 138933"/>
                <a:gd name="connsiteY39" fmla="*/ 41124 h 55573"/>
                <a:gd name="connsiteX40" fmla="*/ 87806 w 138933"/>
                <a:gd name="connsiteY40" fmla="*/ 35984 h 55573"/>
                <a:gd name="connsiteX41" fmla="*/ 85166 w 138933"/>
                <a:gd name="connsiteY41" fmla="*/ 35984 h 55573"/>
                <a:gd name="connsiteX42" fmla="*/ 82665 w 138933"/>
                <a:gd name="connsiteY42" fmla="*/ 33344 h 55573"/>
                <a:gd name="connsiteX43" fmla="*/ 85166 w 138933"/>
                <a:gd name="connsiteY43" fmla="*/ 33344 h 55573"/>
                <a:gd name="connsiteX44" fmla="*/ 87806 w 138933"/>
                <a:gd name="connsiteY44" fmla="*/ 30843 h 55573"/>
                <a:gd name="connsiteX45" fmla="*/ 90307 w 138933"/>
                <a:gd name="connsiteY45" fmla="*/ 30843 h 55573"/>
                <a:gd name="connsiteX46" fmla="*/ 90307 w 138933"/>
                <a:gd name="connsiteY46" fmla="*/ 28203 h 55573"/>
                <a:gd name="connsiteX47" fmla="*/ 87806 w 138933"/>
                <a:gd name="connsiteY47" fmla="*/ 28203 h 55573"/>
                <a:gd name="connsiteX48" fmla="*/ 90307 w 138933"/>
                <a:gd name="connsiteY48" fmla="*/ 25703 h 55573"/>
                <a:gd name="connsiteX49" fmla="*/ 87806 w 138933"/>
                <a:gd name="connsiteY49" fmla="*/ 23063 h 55573"/>
                <a:gd name="connsiteX50" fmla="*/ 87806 w 138933"/>
                <a:gd name="connsiteY50" fmla="*/ 18061 h 55573"/>
                <a:gd name="connsiteX51" fmla="*/ 90307 w 138933"/>
                <a:gd name="connsiteY51" fmla="*/ 15422 h 55573"/>
                <a:gd name="connsiteX52" fmla="*/ 90307 w 138933"/>
                <a:gd name="connsiteY52" fmla="*/ 10281 h 55573"/>
                <a:gd name="connsiteX53" fmla="*/ 90307 w 138933"/>
                <a:gd name="connsiteY53" fmla="*/ 5140 h 55573"/>
                <a:gd name="connsiteX54" fmla="*/ 90307 w 138933"/>
                <a:gd name="connsiteY54" fmla="*/ 7641 h 55573"/>
                <a:gd name="connsiteX55" fmla="*/ 90307 w 138933"/>
                <a:gd name="connsiteY55" fmla="*/ 5140 h 55573"/>
                <a:gd name="connsiteX56" fmla="*/ 92946 w 138933"/>
                <a:gd name="connsiteY56" fmla="*/ 5140 h 55573"/>
                <a:gd name="connsiteX57" fmla="*/ 90307 w 138933"/>
                <a:gd name="connsiteY57" fmla="*/ 5140 h 55573"/>
                <a:gd name="connsiteX58" fmla="*/ 90307 w 138933"/>
                <a:gd name="connsiteY58" fmla="*/ 0 h 55573"/>
                <a:gd name="connsiteX59" fmla="*/ 82665 w 138933"/>
                <a:gd name="connsiteY59" fmla="*/ 2501 h 55573"/>
                <a:gd name="connsiteX60" fmla="*/ 80025 w 138933"/>
                <a:gd name="connsiteY60" fmla="*/ 5140 h 55573"/>
                <a:gd name="connsiteX61" fmla="*/ 69605 w 138933"/>
                <a:gd name="connsiteY61" fmla="*/ 5140 h 55573"/>
                <a:gd name="connsiteX62" fmla="*/ 67105 w 138933"/>
                <a:gd name="connsiteY62" fmla="*/ 5140 h 55573"/>
                <a:gd name="connsiteX63" fmla="*/ 64465 w 138933"/>
                <a:gd name="connsiteY63" fmla="*/ 7641 h 55573"/>
                <a:gd name="connsiteX64" fmla="*/ 64465 w 138933"/>
                <a:gd name="connsiteY64" fmla="*/ 2501 h 55573"/>
                <a:gd name="connsiteX65" fmla="*/ 61964 w 138933"/>
                <a:gd name="connsiteY65" fmla="*/ 5140 h 55573"/>
                <a:gd name="connsiteX66" fmla="*/ 59324 w 138933"/>
                <a:gd name="connsiteY66" fmla="*/ 5140 h 55573"/>
                <a:gd name="connsiteX67" fmla="*/ 56824 w 138933"/>
                <a:gd name="connsiteY67" fmla="*/ 7641 h 55573"/>
                <a:gd name="connsiteX68" fmla="*/ 56824 w 138933"/>
                <a:gd name="connsiteY68" fmla="*/ 12782 h 55573"/>
                <a:gd name="connsiteX69" fmla="*/ 56824 w 138933"/>
                <a:gd name="connsiteY69" fmla="*/ 18061 h 55573"/>
                <a:gd name="connsiteX70" fmla="*/ 61964 w 138933"/>
                <a:gd name="connsiteY70" fmla="*/ 23063 h 55573"/>
                <a:gd name="connsiteX71" fmla="*/ 61964 w 138933"/>
                <a:gd name="connsiteY71" fmla="*/ 25703 h 55573"/>
                <a:gd name="connsiteX72" fmla="*/ 56824 w 138933"/>
                <a:gd name="connsiteY72" fmla="*/ 25703 h 55573"/>
                <a:gd name="connsiteX73" fmla="*/ 56824 w 138933"/>
                <a:gd name="connsiteY73" fmla="*/ 23063 h 55573"/>
                <a:gd name="connsiteX74" fmla="*/ 54184 w 138933"/>
                <a:gd name="connsiteY74" fmla="*/ 20562 h 55573"/>
                <a:gd name="connsiteX75" fmla="*/ 54184 w 138933"/>
                <a:gd name="connsiteY75" fmla="*/ 15422 h 55573"/>
                <a:gd name="connsiteX76" fmla="*/ 51683 w 138933"/>
                <a:gd name="connsiteY76" fmla="*/ 12782 h 55573"/>
                <a:gd name="connsiteX77" fmla="*/ 49043 w 138933"/>
                <a:gd name="connsiteY77" fmla="*/ 12782 h 55573"/>
                <a:gd name="connsiteX78" fmla="*/ 46404 w 138933"/>
                <a:gd name="connsiteY78" fmla="*/ 18061 h 55573"/>
                <a:gd name="connsiteX79" fmla="*/ 43903 w 138933"/>
                <a:gd name="connsiteY79" fmla="*/ 18061 h 55573"/>
                <a:gd name="connsiteX80" fmla="*/ 38762 w 138933"/>
                <a:gd name="connsiteY80" fmla="*/ 12782 h 55573"/>
                <a:gd name="connsiteX81" fmla="*/ 38762 w 138933"/>
                <a:gd name="connsiteY81" fmla="*/ 10281 h 55573"/>
                <a:gd name="connsiteX82" fmla="*/ 41263 w 138933"/>
                <a:gd name="connsiteY82" fmla="*/ 5140 h 55573"/>
                <a:gd name="connsiteX83" fmla="*/ 38762 w 138933"/>
                <a:gd name="connsiteY83" fmla="*/ 2501 h 55573"/>
                <a:gd name="connsiteX84" fmla="*/ 36123 w 138933"/>
                <a:gd name="connsiteY84" fmla="*/ 2501 h 55573"/>
                <a:gd name="connsiteX85" fmla="*/ 36123 w 138933"/>
                <a:gd name="connsiteY85" fmla="*/ 0 h 55573"/>
                <a:gd name="connsiteX86" fmla="*/ 28342 w 138933"/>
                <a:gd name="connsiteY86" fmla="*/ 2501 h 55573"/>
                <a:gd name="connsiteX87" fmla="*/ 25842 w 138933"/>
                <a:gd name="connsiteY87" fmla="*/ 5140 h 55573"/>
                <a:gd name="connsiteX88" fmla="*/ 25842 w 138933"/>
                <a:gd name="connsiteY88" fmla="*/ 10281 h 55573"/>
                <a:gd name="connsiteX89" fmla="*/ 20701 w 138933"/>
                <a:gd name="connsiteY89" fmla="*/ 12782 h 55573"/>
                <a:gd name="connsiteX90" fmla="*/ 18061 w 138933"/>
                <a:gd name="connsiteY90" fmla="*/ 12782 h 55573"/>
                <a:gd name="connsiteX91" fmla="*/ 15422 w 138933"/>
                <a:gd name="connsiteY91" fmla="*/ 10281 h 55573"/>
                <a:gd name="connsiteX92" fmla="*/ 12921 w 138933"/>
                <a:gd name="connsiteY92" fmla="*/ 2501 h 55573"/>
                <a:gd name="connsiteX93" fmla="*/ 10281 w 138933"/>
                <a:gd name="connsiteY93" fmla="*/ 2501 h 55573"/>
                <a:gd name="connsiteX94" fmla="*/ 10281 w 138933"/>
                <a:gd name="connsiteY94" fmla="*/ 0 h 55573"/>
                <a:gd name="connsiteX95" fmla="*/ 7780 w 138933"/>
                <a:gd name="connsiteY95" fmla="*/ 0 h 55573"/>
                <a:gd name="connsiteX96" fmla="*/ 5140 w 138933"/>
                <a:gd name="connsiteY96" fmla="*/ 2501 h 55573"/>
                <a:gd name="connsiteX97" fmla="*/ 2640 w 138933"/>
                <a:gd name="connsiteY97" fmla="*/ 7641 h 55573"/>
                <a:gd name="connsiteX98" fmla="*/ 0 w 138933"/>
                <a:gd name="connsiteY98" fmla="*/ 7641 h 55573"/>
                <a:gd name="connsiteX99" fmla="*/ 0 w 138933"/>
                <a:gd name="connsiteY99" fmla="*/ 10281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55573">
                  <a:moveTo>
                    <a:pt x="149770" y="41124"/>
                  </a:moveTo>
                  <a:lnTo>
                    <a:pt x="146991" y="41124"/>
                  </a:lnTo>
                  <a:lnTo>
                    <a:pt x="146991" y="38485"/>
                  </a:lnTo>
                  <a:lnTo>
                    <a:pt x="144490" y="38485"/>
                  </a:lnTo>
                  <a:lnTo>
                    <a:pt x="144490" y="35984"/>
                  </a:lnTo>
                  <a:lnTo>
                    <a:pt x="146991" y="33344"/>
                  </a:lnTo>
                  <a:lnTo>
                    <a:pt x="141851" y="33344"/>
                  </a:lnTo>
                  <a:lnTo>
                    <a:pt x="141851" y="38485"/>
                  </a:lnTo>
                  <a:lnTo>
                    <a:pt x="139350" y="38485"/>
                  </a:lnTo>
                  <a:lnTo>
                    <a:pt x="134209" y="41124"/>
                  </a:lnTo>
                  <a:lnTo>
                    <a:pt x="129069" y="46404"/>
                  </a:lnTo>
                  <a:lnTo>
                    <a:pt x="129069" y="51405"/>
                  </a:lnTo>
                  <a:lnTo>
                    <a:pt x="129069" y="54045"/>
                  </a:lnTo>
                  <a:lnTo>
                    <a:pt x="126429" y="54045"/>
                  </a:lnTo>
                  <a:lnTo>
                    <a:pt x="126429" y="56546"/>
                  </a:lnTo>
                  <a:lnTo>
                    <a:pt x="123789" y="56546"/>
                  </a:lnTo>
                  <a:lnTo>
                    <a:pt x="123789" y="59185"/>
                  </a:lnTo>
                  <a:lnTo>
                    <a:pt x="121289" y="56546"/>
                  </a:lnTo>
                  <a:lnTo>
                    <a:pt x="121289" y="59185"/>
                  </a:lnTo>
                  <a:lnTo>
                    <a:pt x="121289" y="54045"/>
                  </a:lnTo>
                  <a:lnTo>
                    <a:pt x="116148" y="48905"/>
                  </a:lnTo>
                  <a:lnTo>
                    <a:pt x="116148" y="38485"/>
                  </a:lnTo>
                  <a:lnTo>
                    <a:pt x="113508" y="38485"/>
                  </a:lnTo>
                  <a:lnTo>
                    <a:pt x="113508" y="35984"/>
                  </a:lnTo>
                  <a:lnTo>
                    <a:pt x="110869" y="35984"/>
                  </a:lnTo>
                  <a:lnTo>
                    <a:pt x="110869" y="41124"/>
                  </a:lnTo>
                  <a:lnTo>
                    <a:pt x="105728" y="41124"/>
                  </a:lnTo>
                  <a:lnTo>
                    <a:pt x="100588" y="41124"/>
                  </a:lnTo>
                  <a:lnTo>
                    <a:pt x="100588" y="43764"/>
                  </a:lnTo>
                  <a:lnTo>
                    <a:pt x="100588" y="54045"/>
                  </a:lnTo>
                  <a:lnTo>
                    <a:pt x="95447" y="56546"/>
                  </a:lnTo>
                  <a:lnTo>
                    <a:pt x="92946" y="59185"/>
                  </a:lnTo>
                  <a:lnTo>
                    <a:pt x="87806" y="54045"/>
                  </a:lnTo>
                  <a:lnTo>
                    <a:pt x="85166" y="56546"/>
                  </a:lnTo>
                  <a:lnTo>
                    <a:pt x="85166" y="51405"/>
                  </a:lnTo>
                  <a:lnTo>
                    <a:pt x="82665" y="48905"/>
                  </a:lnTo>
                  <a:lnTo>
                    <a:pt x="82665" y="46404"/>
                  </a:lnTo>
                  <a:lnTo>
                    <a:pt x="85166" y="46404"/>
                  </a:lnTo>
                  <a:lnTo>
                    <a:pt x="85166" y="41124"/>
                  </a:lnTo>
                  <a:lnTo>
                    <a:pt x="87806" y="41124"/>
                  </a:lnTo>
                  <a:lnTo>
                    <a:pt x="87806" y="35984"/>
                  </a:lnTo>
                  <a:lnTo>
                    <a:pt x="85166" y="35984"/>
                  </a:lnTo>
                  <a:lnTo>
                    <a:pt x="82665" y="33344"/>
                  </a:lnTo>
                  <a:lnTo>
                    <a:pt x="85166" y="33344"/>
                  </a:lnTo>
                  <a:lnTo>
                    <a:pt x="87806" y="30843"/>
                  </a:lnTo>
                  <a:lnTo>
                    <a:pt x="90307" y="30843"/>
                  </a:lnTo>
                  <a:lnTo>
                    <a:pt x="90307" y="28203"/>
                  </a:lnTo>
                  <a:lnTo>
                    <a:pt x="87806" y="28203"/>
                  </a:lnTo>
                  <a:lnTo>
                    <a:pt x="90307" y="25703"/>
                  </a:lnTo>
                  <a:lnTo>
                    <a:pt x="87806" y="23063"/>
                  </a:lnTo>
                  <a:lnTo>
                    <a:pt x="87806" y="18061"/>
                  </a:lnTo>
                  <a:lnTo>
                    <a:pt x="90307" y="15422"/>
                  </a:lnTo>
                  <a:lnTo>
                    <a:pt x="90307" y="10281"/>
                  </a:lnTo>
                  <a:lnTo>
                    <a:pt x="90307" y="5140"/>
                  </a:lnTo>
                  <a:lnTo>
                    <a:pt x="90307" y="7641"/>
                  </a:lnTo>
                  <a:lnTo>
                    <a:pt x="90307" y="5140"/>
                  </a:lnTo>
                  <a:lnTo>
                    <a:pt x="92946" y="5140"/>
                  </a:lnTo>
                  <a:lnTo>
                    <a:pt x="90307" y="5140"/>
                  </a:lnTo>
                  <a:lnTo>
                    <a:pt x="90307" y="0"/>
                  </a:lnTo>
                  <a:lnTo>
                    <a:pt x="82665" y="2501"/>
                  </a:lnTo>
                  <a:lnTo>
                    <a:pt x="80025" y="5140"/>
                  </a:lnTo>
                  <a:lnTo>
                    <a:pt x="69605" y="5140"/>
                  </a:lnTo>
                  <a:lnTo>
                    <a:pt x="67105" y="5140"/>
                  </a:lnTo>
                  <a:lnTo>
                    <a:pt x="64465" y="7641"/>
                  </a:lnTo>
                  <a:lnTo>
                    <a:pt x="64465" y="2501"/>
                  </a:lnTo>
                  <a:lnTo>
                    <a:pt x="61964" y="5140"/>
                  </a:lnTo>
                  <a:lnTo>
                    <a:pt x="59324" y="5140"/>
                  </a:lnTo>
                  <a:lnTo>
                    <a:pt x="56824" y="7641"/>
                  </a:lnTo>
                  <a:lnTo>
                    <a:pt x="56824" y="12782"/>
                  </a:lnTo>
                  <a:lnTo>
                    <a:pt x="56824" y="18061"/>
                  </a:lnTo>
                  <a:lnTo>
                    <a:pt x="61964" y="23063"/>
                  </a:lnTo>
                  <a:lnTo>
                    <a:pt x="61964" y="25703"/>
                  </a:lnTo>
                  <a:lnTo>
                    <a:pt x="56824" y="25703"/>
                  </a:lnTo>
                  <a:lnTo>
                    <a:pt x="56824" y="23063"/>
                  </a:lnTo>
                  <a:lnTo>
                    <a:pt x="54184" y="20562"/>
                  </a:lnTo>
                  <a:lnTo>
                    <a:pt x="54184" y="15422"/>
                  </a:lnTo>
                  <a:lnTo>
                    <a:pt x="51683" y="12782"/>
                  </a:lnTo>
                  <a:lnTo>
                    <a:pt x="49043" y="12782"/>
                  </a:lnTo>
                  <a:lnTo>
                    <a:pt x="46404" y="18061"/>
                  </a:lnTo>
                  <a:lnTo>
                    <a:pt x="43903" y="18061"/>
                  </a:lnTo>
                  <a:lnTo>
                    <a:pt x="38762" y="12782"/>
                  </a:lnTo>
                  <a:lnTo>
                    <a:pt x="38762" y="10281"/>
                  </a:lnTo>
                  <a:lnTo>
                    <a:pt x="41263" y="5140"/>
                  </a:lnTo>
                  <a:lnTo>
                    <a:pt x="38762" y="2501"/>
                  </a:lnTo>
                  <a:lnTo>
                    <a:pt x="36123" y="2501"/>
                  </a:lnTo>
                  <a:lnTo>
                    <a:pt x="36123" y="0"/>
                  </a:lnTo>
                  <a:lnTo>
                    <a:pt x="28342" y="2501"/>
                  </a:lnTo>
                  <a:lnTo>
                    <a:pt x="25842" y="5140"/>
                  </a:lnTo>
                  <a:lnTo>
                    <a:pt x="25842" y="10281"/>
                  </a:lnTo>
                  <a:lnTo>
                    <a:pt x="20701" y="12782"/>
                  </a:lnTo>
                  <a:lnTo>
                    <a:pt x="18061" y="12782"/>
                  </a:lnTo>
                  <a:lnTo>
                    <a:pt x="15422" y="10281"/>
                  </a:lnTo>
                  <a:lnTo>
                    <a:pt x="12921" y="2501"/>
                  </a:lnTo>
                  <a:lnTo>
                    <a:pt x="10281" y="2501"/>
                  </a:lnTo>
                  <a:lnTo>
                    <a:pt x="10281" y="0"/>
                  </a:lnTo>
                  <a:lnTo>
                    <a:pt x="7780" y="0"/>
                  </a:lnTo>
                  <a:lnTo>
                    <a:pt x="5140" y="2501"/>
                  </a:lnTo>
                  <a:lnTo>
                    <a:pt x="2640" y="7641"/>
                  </a:lnTo>
                  <a:lnTo>
                    <a:pt x="0" y="7641"/>
                  </a:lnTo>
                  <a:lnTo>
                    <a:pt x="0" y="1028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5228ED1F-DEA6-4CE0-8166-48F374C234C7}"/>
                </a:ext>
              </a:extLst>
            </p:cNvPr>
            <p:cNvSpPr/>
            <p:nvPr/>
          </p:nvSpPr>
          <p:spPr>
            <a:xfrm>
              <a:off x="7728520" y="4465738"/>
              <a:ext cx="55573" cy="97253"/>
            </a:xfrm>
            <a:custGeom>
              <a:avLst/>
              <a:gdLst>
                <a:gd name="connsiteX0" fmla="*/ 51683 w 55573"/>
                <a:gd name="connsiteY0" fmla="*/ 2640 h 97253"/>
                <a:gd name="connsiteX1" fmla="*/ 49182 w 55573"/>
                <a:gd name="connsiteY1" fmla="*/ 2640 h 97253"/>
                <a:gd name="connsiteX2" fmla="*/ 49182 w 55573"/>
                <a:gd name="connsiteY2" fmla="*/ 5140 h 97253"/>
                <a:gd name="connsiteX3" fmla="*/ 46543 w 55573"/>
                <a:gd name="connsiteY3" fmla="*/ 5140 h 97253"/>
                <a:gd name="connsiteX4" fmla="*/ 43764 w 55573"/>
                <a:gd name="connsiteY4" fmla="*/ 2640 h 97253"/>
                <a:gd name="connsiteX5" fmla="*/ 43764 w 55573"/>
                <a:gd name="connsiteY5" fmla="*/ 0 h 97253"/>
                <a:gd name="connsiteX6" fmla="*/ 38623 w 55573"/>
                <a:gd name="connsiteY6" fmla="*/ 0 h 97253"/>
                <a:gd name="connsiteX7" fmla="*/ 33483 w 55573"/>
                <a:gd name="connsiteY7" fmla="*/ 5140 h 97253"/>
                <a:gd name="connsiteX8" fmla="*/ 28342 w 55573"/>
                <a:gd name="connsiteY8" fmla="*/ 5140 h 97253"/>
                <a:gd name="connsiteX9" fmla="*/ 25842 w 55573"/>
                <a:gd name="connsiteY9" fmla="*/ 5140 h 97253"/>
                <a:gd name="connsiteX10" fmla="*/ 20562 w 55573"/>
                <a:gd name="connsiteY10" fmla="*/ 5140 h 97253"/>
                <a:gd name="connsiteX11" fmla="*/ 18061 w 55573"/>
                <a:gd name="connsiteY11" fmla="*/ 7780 h 97253"/>
                <a:gd name="connsiteX12" fmla="*/ 18061 w 55573"/>
                <a:gd name="connsiteY12" fmla="*/ 10420 h 97253"/>
                <a:gd name="connsiteX13" fmla="*/ 23202 w 55573"/>
                <a:gd name="connsiteY13" fmla="*/ 15422 h 97253"/>
                <a:gd name="connsiteX14" fmla="*/ 23202 w 55573"/>
                <a:gd name="connsiteY14" fmla="*/ 20562 h 97253"/>
                <a:gd name="connsiteX15" fmla="*/ 20562 w 55573"/>
                <a:gd name="connsiteY15" fmla="*/ 20562 h 97253"/>
                <a:gd name="connsiteX16" fmla="*/ 12921 w 55573"/>
                <a:gd name="connsiteY16" fmla="*/ 20562 h 97253"/>
                <a:gd name="connsiteX17" fmla="*/ 12921 w 55573"/>
                <a:gd name="connsiteY17" fmla="*/ 23202 h 97253"/>
                <a:gd name="connsiteX18" fmla="*/ 18061 w 55573"/>
                <a:gd name="connsiteY18" fmla="*/ 25702 h 97253"/>
                <a:gd name="connsiteX19" fmla="*/ 20562 w 55573"/>
                <a:gd name="connsiteY19" fmla="*/ 23202 h 97253"/>
                <a:gd name="connsiteX20" fmla="*/ 20562 w 55573"/>
                <a:gd name="connsiteY20" fmla="*/ 25702 h 97253"/>
                <a:gd name="connsiteX21" fmla="*/ 25842 w 55573"/>
                <a:gd name="connsiteY21" fmla="*/ 25702 h 97253"/>
                <a:gd name="connsiteX22" fmla="*/ 30982 w 55573"/>
                <a:gd name="connsiteY22" fmla="*/ 25702 h 97253"/>
                <a:gd name="connsiteX23" fmla="*/ 36123 w 55573"/>
                <a:gd name="connsiteY23" fmla="*/ 25702 h 97253"/>
                <a:gd name="connsiteX24" fmla="*/ 38623 w 55573"/>
                <a:gd name="connsiteY24" fmla="*/ 25702 h 97253"/>
                <a:gd name="connsiteX25" fmla="*/ 41263 w 55573"/>
                <a:gd name="connsiteY25" fmla="*/ 28342 h 97253"/>
                <a:gd name="connsiteX26" fmla="*/ 38623 w 55573"/>
                <a:gd name="connsiteY26" fmla="*/ 30843 h 97253"/>
                <a:gd name="connsiteX27" fmla="*/ 36123 w 55573"/>
                <a:gd name="connsiteY27" fmla="*/ 30843 h 97253"/>
                <a:gd name="connsiteX28" fmla="*/ 30982 w 55573"/>
                <a:gd name="connsiteY28" fmla="*/ 33483 h 97253"/>
                <a:gd name="connsiteX29" fmla="*/ 30982 w 55573"/>
                <a:gd name="connsiteY29" fmla="*/ 36122 h 97253"/>
                <a:gd name="connsiteX30" fmla="*/ 33483 w 55573"/>
                <a:gd name="connsiteY30" fmla="*/ 36122 h 97253"/>
                <a:gd name="connsiteX31" fmla="*/ 33483 w 55573"/>
                <a:gd name="connsiteY31" fmla="*/ 41263 h 97253"/>
                <a:gd name="connsiteX32" fmla="*/ 36123 w 55573"/>
                <a:gd name="connsiteY32" fmla="*/ 41263 h 97253"/>
                <a:gd name="connsiteX33" fmla="*/ 38623 w 55573"/>
                <a:gd name="connsiteY33" fmla="*/ 43764 h 97253"/>
                <a:gd name="connsiteX34" fmla="*/ 41263 w 55573"/>
                <a:gd name="connsiteY34" fmla="*/ 41263 h 97253"/>
                <a:gd name="connsiteX35" fmla="*/ 43764 w 55573"/>
                <a:gd name="connsiteY35" fmla="*/ 41263 h 97253"/>
                <a:gd name="connsiteX36" fmla="*/ 43764 w 55573"/>
                <a:gd name="connsiteY36" fmla="*/ 36122 h 97253"/>
                <a:gd name="connsiteX37" fmla="*/ 43764 w 55573"/>
                <a:gd name="connsiteY37" fmla="*/ 30843 h 97253"/>
                <a:gd name="connsiteX38" fmla="*/ 43764 w 55573"/>
                <a:gd name="connsiteY38" fmla="*/ 28342 h 97253"/>
                <a:gd name="connsiteX39" fmla="*/ 46543 w 55573"/>
                <a:gd name="connsiteY39" fmla="*/ 28342 h 97253"/>
                <a:gd name="connsiteX40" fmla="*/ 46543 w 55573"/>
                <a:gd name="connsiteY40" fmla="*/ 25702 h 97253"/>
                <a:gd name="connsiteX41" fmla="*/ 46543 w 55573"/>
                <a:gd name="connsiteY41" fmla="*/ 28342 h 97253"/>
                <a:gd name="connsiteX42" fmla="*/ 51683 w 55573"/>
                <a:gd name="connsiteY42" fmla="*/ 28342 h 97253"/>
                <a:gd name="connsiteX43" fmla="*/ 51683 w 55573"/>
                <a:gd name="connsiteY43" fmla="*/ 33483 h 97253"/>
                <a:gd name="connsiteX44" fmla="*/ 54323 w 55573"/>
                <a:gd name="connsiteY44" fmla="*/ 30843 h 97253"/>
                <a:gd name="connsiteX45" fmla="*/ 54323 w 55573"/>
                <a:gd name="connsiteY45" fmla="*/ 36122 h 97253"/>
                <a:gd name="connsiteX46" fmla="*/ 56824 w 55573"/>
                <a:gd name="connsiteY46" fmla="*/ 36122 h 97253"/>
                <a:gd name="connsiteX47" fmla="*/ 56824 w 55573"/>
                <a:gd name="connsiteY47" fmla="*/ 38762 h 97253"/>
                <a:gd name="connsiteX48" fmla="*/ 59463 w 55573"/>
                <a:gd name="connsiteY48" fmla="*/ 38762 h 97253"/>
                <a:gd name="connsiteX49" fmla="*/ 59463 w 55573"/>
                <a:gd name="connsiteY49" fmla="*/ 41263 h 97253"/>
                <a:gd name="connsiteX50" fmla="*/ 56824 w 55573"/>
                <a:gd name="connsiteY50" fmla="*/ 41263 h 97253"/>
                <a:gd name="connsiteX51" fmla="*/ 56824 w 55573"/>
                <a:gd name="connsiteY51" fmla="*/ 46404 h 97253"/>
                <a:gd name="connsiteX52" fmla="*/ 59463 w 55573"/>
                <a:gd name="connsiteY52" fmla="*/ 46404 h 97253"/>
                <a:gd name="connsiteX53" fmla="*/ 56824 w 55573"/>
                <a:gd name="connsiteY53" fmla="*/ 48904 h 97253"/>
                <a:gd name="connsiteX54" fmla="*/ 59463 w 55573"/>
                <a:gd name="connsiteY54" fmla="*/ 48904 h 97253"/>
                <a:gd name="connsiteX55" fmla="*/ 56824 w 55573"/>
                <a:gd name="connsiteY55" fmla="*/ 54045 h 97253"/>
                <a:gd name="connsiteX56" fmla="*/ 54323 w 55573"/>
                <a:gd name="connsiteY56" fmla="*/ 54045 h 97253"/>
                <a:gd name="connsiteX57" fmla="*/ 54323 w 55573"/>
                <a:gd name="connsiteY57" fmla="*/ 56685 h 97253"/>
                <a:gd name="connsiteX58" fmla="*/ 56824 w 55573"/>
                <a:gd name="connsiteY58" fmla="*/ 56685 h 97253"/>
                <a:gd name="connsiteX59" fmla="*/ 54323 w 55573"/>
                <a:gd name="connsiteY59" fmla="*/ 59185 h 97253"/>
                <a:gd name="connsiteX60" fmla="*/ 49182 w 55573"/>
                <a:gd name="connsiteY60" fmla="*/ 59185 h 97253"/>
                <a:gd name="connsiteX61" fmla="*/ 54323 w 55573"/>
                <a:gd name="connsiteY61" fmla="*/ 64465 h 97253"/>
                <a:gd name="connsiteX62" fmla="*/ 56824 w 55573"/>
                <a:gd name="connsiteY62" fmla="*/ 64465 h 97253"/>
                <a:gd name="connsiteX63" fmla="*/ 54323 w 55573"/>
                <a:gd name="connsiteY63" fmla="*/ 66966 h 97253"/>
                <a:gd name="connsiteX64" fmla="*/ 59463 w 55573"/>
                <a:gd name="connsiteY64" fmla="*/ 66966 h 97253"/>
                <a:gd name="connsiteX65" fmla="*/ 54323 w 55573"/>
                <a:gd name="connsiteY65" fmla="*/ 72106 h 97253"/>
                <a:gd name="connsiteX66" fmla="*/ 54323 w 55573"/>
                <a:gd name="connsiteY66" fmla="*/ 74607 h 97253"/>
                <a:gd name="connsiteX67" fmla="*/ 49182 w 55573"/>
                <a:gd name="connsiteY67" fmla="*/ 74607 h 97253"/>
                <a:gd name="connsiteX68" fmla="*/ 46543 w 55573"/>
                <a:gd name="connsiteY68" fmla="*/ 74607 h 97253"/>
                <a:gd name="connsiteX69" fmla="*/ 43764 w 55573"/>
                <a:gd name="connsiteY69" fmla="*/ 77247 h 97253"/>
                <a:gd name="connsiteX70" fmla="*/ 43764 w 55573"/>
                <a:gd name="connsiteY70" fmla="*/ 74607 h 97253"/>
                <a:gd name="connsiteX71" fmla="*/ 41263 w 55573"/>
                <a:gd name="connsiteY71" fmla="*/ 74607 h 97253"/>
                <a:gd name="connsiteX72" fmla="*/ 41263 w 55573"/>
                <a:gd name="connsiteY72" fmla="*/ 72106 h 97253"/>
                <a:gd name="connsiteX73" fmla="*/ 38623 w 55573"/>
                <a:gd name="connsiteY73" fmla="*/ 69467 h 97253"/>
                <a:gd name="connsiteX74" fmla="*/ 38623 w 55573"/>
                <a:gd name="connsiteY74" fmla="*/ 66966 h 97253"/>
                <a:gd name="connsiteX75" fmla="*/ 38623 w 55573"/>
                <a:gd name="connsiteY75" fmla="*/ 69467 h 97253"/>
                <a:gd name="connsiteX76" fmla="*/ 36123 w 55573"/>
                <a:gd name="connsiteY76" fmla="*/ 69467 h 97253"/>
                <a:gd name="connsiteX77" fmla="*/ 36123 w 55573"/>
                <a:gd name="connsiteY77" fmla="*/ 72106 h 97253"/>
                <a:gd name="connsiteX78" fmla="*/ 30982 w 55573"/>
                <a:gd name="connsiteY78" fmla="*/ 72106 h 97253"/>
                <a:gd name="connsiteX79" fmla="*/ 30982 w 55573"/>
                <a:gd name="connsiteY79" fmla="*/ 74607 h 97253"/>
                <a:gd name="connsiteX80" fmla="*/ 25842 w 55573"/>
                <a:gd name="connsiteY80" fmla="*/ 74607 h 97253"/>
                <a:gd name="connsiteX81" fmla="*/ 23202 w 55573"/>
                <a:gd name="connsiteY81" fmla="*/ 74607 h 97253"/>
                <a:gd name="connsiteX82" fmla="*/ 20562 w 55573"/>
                <a:gd name="connsiteY82" fmla="*/ 72106 h 97253"/>
                <a:gd name="connsiteX83" fmla="*/ 18061 w 55573"/>
                <a:gd name="connsiteY83" fmla="*/ 72106 h 97253"/>
                <a:gd name="connsiteX84" fmla="*/ 18061 w 55573"/>
                <a:gd name="connsiteY84" fmla="*/ 69467 h 97253"/>
                <a:gd name="connsiteX85" fmla="*/ 15422 w 55573"/>
                <a:gd name="connsiteY85" fmla="*/ 69467 h 97253"/>
                <a:gd name="connsiteX86" fmla="*/ 15422 w 55573"/>
                <a:gd name="connsiteY86" fmla="*/ 72106 h 97253"/>
                <a:gd name="connsiteX87" fmla="*/ 10281 w 55573"/>
                <a:gd name="connsiteY87" fmla="*/ 77247 h 97253"/>
                <a:gd name="connsiteX88" fmla="*/ 10281 w 55573"/>
                <a:gd name="connsiteY88" fmla="*/ 79747 h 97253"/>
                <a:gd name="connsiteX89" fmla="*/ 5140 w 55573"/>
                <a:gd name="connsiteY89" fmla="*/ 79747 h 97253"/>
                <a:gd name="connsiteX90" fmla="*/ 5140 w 55573"/>
                <a:gd name="connsiteY90" fmla="*/ 82387 h 97253"/>
                <a:gd name="connsiteX91" fmla="*/ 2501 w 55573"/>
                <a:gd name="connsiteY91" fmla="*/ 82387 h 97253"/>
                <a:gd name="connsiteX92" fmla="*/ 5140 w 55573"/>
                <a:gd name="connsiteY92" fmla="*/ 82387 h 97253"/>
                <a:gd name="connsiteX93" fmla="*/ 2501 w 55573"/>
                <a:gd name="connsiteY93" fmla="*/ 84888 h 97253"/>
                <a:gd name="connsiteX94" fmla="*/ 2501 w 55573"/>
                <a:gd name="connsiteY94" fmla="*/ 87528 h 97253"/>
                <a:gd name="connsiteX95" fmla="*/ 5140 w 55573"/>
                <a:gd name="connsiteY95" fmla="*/ 87528 h 97253"/>
                <a:gd name="connsiteX96" fmla="*/ 5140 w 55573"/>
                <a:gd name="connsiteY96" fmla="*/ 90029 h 97253"/>
                <a:gd name="connsiteX97" fmla="*/ 7780 w 55573"/>
                <a:gd name="connsiteY97" fmla="*/ 92668 h 97253"/>
                <a:gd name="connsiteX98" fmla="*/ 2501 w 55573"/>
                <a:gd name="connsiteY98" fmla="*/ 95169 h 97253"/>
                <a:gd name="connsiteX99" fmla="*/ 0 w 55573"/>
                <a:gd name="connsiteY99" fmla="*/ 97809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573" h="97253">
                  <a:moveTo>
                    <a:pt x="51683" y="2640"/>
                  </a:moveTo>
                  <a:lnTo>
                    <a:pt x="49182" y="2640"/>
                  </a:lnTo>
                  <a:lnTo>
                    <a:pt x="49182" y="5140"/>
                  </a:lnTo>
                  <a:lnTo>
                    <a:pt x="46543" y="5140"/>
                  </a:lnTo>
                  <a:lnTo>
                    <a:pt x="43764" y="2640"/>
                  </a:lnTo>
                  <a:lnTo>
                    <a:pt x="43764" y="0"/>
                  </a:lnTo>
                  <a:lnTo>
                    <a:pt x="38623" y="0"/>
                  </a:lnTo>
                  <a:lnTo>
                    <a:pt x="33483" y="5140"/>
                  </a:lnTo>
                  <a:lnTo>
                    <a:pt x="28342" y="5140"/>
                  </a:lnTo>
                  <a:lnTo>
                    <a:pt x="25842" y="5140"/>
                  </a:lnTo>
                  <a:lnTo>
                    <a:pt x="20562" y="5140"/>
                  </a:lnTo>
                  <a:lnTo>
                    <a:pt x="18061" y="7780"/>
                  </a:lnTo>
                  <a:lnTo>
                    <a:pt x="18061" y="10420"/>
                  </a:lnTo>
                  <a:lnTo>
                    <a:pt x="23202" y="15422"/>
                  </a:lnTo>
                  <a:lnTo>
                    <a:pt x="23202" y="20562"/>
                  </a:lnTo>
                  <a:lnTo>
                    <a:pt x="20562" y="20562"/>
                  </a:lnTo>
                  <a:lnTo>
                    <a:pt x="12921" y="20562"/>
                  </a:lnTo>
                  <a:lnTo>
                    <a:pt x="12921" y="23202"/>
                  </a:lnTo>
                  <a:lnTo>
                    <a:pt x="18061" y="25702"/>
                  </a:lnTo>
                  <a:lnTo>
                    <a:pt x="20562" y="23202"/>
                  </a:lnTo>
                  <a:lnTo>
                    <a:pt x="20562" y="25702"/>
                  </a:lnTo>
                  <a:lnTo>
                    <a:pt x="25842" y="25702"/>
                  </a:lnTo>
                  <a:lnTo>
                    <a:pt x="30982" y="25702"/>
                  </a:lnTo>
                  <a:lnTo>
                    <a:pt x="36123" y="25702"/>
                  </a:lnTo>
                  <a:lnTo>
                    <a:pt x="38623" y="25702"/>
                  </a:lnTo>
                  <a:lnTo>
                    <a:pt x="41263" y="28342"/>
                  </a:lnTo>
                  <a:lnTo>
                    <a:pt x="38623" y="30843"/>
                  </a:lnTo>
                  <a:lnTo>
                    <a:pt x="36123" y="30843"/>
                  </a:lnTo>
                  <a:lnTo>
                    <a:pt x="30982" y="33483"/>
                  </a:lnTo>
                  <a:lnTo>
                    <a:pt x="30982" y="36122"/>
                  </a:lnTo>
                  <a:lnTo>
                    <a:pt x="33483" y="36122"/>
                  </a:lnTo>
                  <a:lnTo>
                    <a:pt x="33483" y="41263"/>
                  </a:lnTo>
                  <a:lnTo>
                    <a:pt x="36123" y="41263"/>
                  </a:lnTo>
                  <a:lnTo>
                    <a:pt x="38623" y="43764"/>
                  </a:lnTo>
                  <a:lnTo>
                    <a:pt x="41263" y="41263"/>
                  </a:lnTo>
                  <a:lnTo>
                    <a:pt x="43764" y="41263"/>
                  </a:lnTo>
                  <a:lnTo>
                    <a:pt x="43764" y="36122"/>
                  </a:lnTo>
                  <a:lnTo>
                    <a:pt x="43764" y="30843"/>
                  </a:lnTo>
                  <a:lnTo>
                    <a:pt x="43764" y="28342"/>
                  </a:lnTo>
                  <a:lnTo>
                    <a:pt x="46543" y="28342"/>
                  </a:lnTo>
                  <a:lnTo>
                    <a:pt x="46543" y="25702"/>
                  </a:lnTo>
                  <a:lnTo>
                    <a:pt x="46543" y="28342"/>
                  </a:lnTo>
                  <a:lnTo>
                    <a:pt x="51683" y="28342"/>
                  </a:lnTo>
                  <a:lnTo>
                    <a:pt x="51683" y="33483"/>
                  </a:lnTo>
                  <a:lnTo>
                    <a:pt x="54323" y="30843"/>
                  </a:lnTo>
                  <a:lnTo>
                    <a:pt x="54323" y="36122"/>
                  </a:lnTo>
                  <a:lnTo>
                    <a:pt x="56824" y="36122"/>
                  </a:lnTo>
                  <a:lnTo>
                    <a:pt x="56824" y="38762"/>
                  </a:lnTo>
                  <a:lnTo>
                    <a:pt x="59463" y="38762"/>
                  </a:lnTo>
                  <a:lnTo>
                    <a:pt x="59463" y="41263"/>
                  </a:lnTo>
                  <a:lnTo>
                    <a:pt x="56824" y="41263"/>
                  </a:lnTo>
                  <a:lnTo>
                    <a:pt x="56824" y="46404"/>
                  </a:lnTo>
                  <a:lnTo>
                    <a:pt x="59463" y="46404"/>
                  </a:lnTo>
                  <a:lnTo>
                    <a:pt x="56824" y="48904"/>
                  </a:lnTo>
                  <a:lnTo>
                    <a:pt x="59463" y="48904"/>
                  </a:lnTo>
                  <a:lnTo>
                    <a:pt x="56824" y="54045"/>
                  </a:lnTo>
                  <a:lnTo>
                    <a:pt x="54323" y="54045"/>
                  </a:lnTo>
                  <a:lnTo>
                    <a:pt x="54323" y="56685"/>
                  </a:lnTo>
                  <a:lnTo>
                    <a:pt x="56824" y="56685"/>
                  </a:lnTo>
                  <a:lnTo>
                    <a:pt x="54323" y="59185"/>
                  </a:lnTo>
                  <a:lnTo>
                    <a:pt x="49182" y="59185"/>
                  </a:lnTo>
                  <a:lnTo>
                    <a:pt x="54323" y="64465"/>
                  </a:lnTo>
                  <a:lnTo>
                    <a:pt x="56824" y="64465"/>
                  </a:lnTo>
                  <a:lnTo>
                    <a:pt x="54323" y="66966"/>
                  </a:lnTo>
                  <a:lnTo>
                    <a:pt x="59463" y="66966"/>
                  </a:lnTo>
                  <a:lnTo>
                    <a:pt x="54323" y="72106"/>
                  </a:lnTo>
                  <a:lnTo>
                    <a:pt x="54323" y="74607"/>
                  </a:lnTo>
                  <a:lnTo>
                    <a:pt x="49182" y="74607"/>
                  </a:lnTo>
                  <a:lnTo>
                    <a:pt x="46543" y="74607"/>
                  </a:lnTo>
                  <a:lnTo>
                    <a:pt x="43764" y="77247"/>
                  </a:lnTo>
                  <a:lnTo>
                    <a:pt x="43764" y="74607"/>
                  </a:lnTo>
                  <a:lnTo>
                    <a:pt x="41263" y="74607"/>
                  </a:lnTo>
                  <a:lnTo>
                    <a:pt x="41263" y="72106"/>
                  </a:lnTo>
                  <a:lnTo>
                    <a:pt x="38623" y="69467"/>
                  </a:lnTo>
                  <a:lnTo>
                    <a:pt x="38623" y="66966"/>
                  </a:lnTo>
                  <a:lnTo>
                    <a:pt x="38623" y="69467"/>
                  </a:lnTo>
                  <a:lnTo>
                    <a:pt x="36123" y="69467"/>
                  </a:lnTo>
                  <a:lnTo>
                    <a:pt x="36123" y="72106"/>
                  </a:lnTo>
                  <a:lnTo>
                    <a:pt x="30982" y="72106"/>
                  </a:lnTo>
                  <a:lnTo>
                    <a:pt x="30982" y="74607"/>
                  </a:lnTo>
                  <a:lnTo>
                    <a:pt x="25842" y="74607"/>
                  </a:lnTo>
                  <a:lnTo>
                    <a:pt x="23202" y="74607"/>
                  </a:lnTo>
                  <a:lnTo>
                    <a:pt x="20562" y="72106"/>
                  </a:lnTo>
                  <a:lnTo>
                    <a:pt x="18061" y="72106"/>
                  </a:lnTo>
                  <a:lnTo>
                    <a:pt x="18061" y="69467"/>
                  </a:lnTo>
                  <a:lnTo>
                    <a:pt x="15422" y="69467"/>
                  </a:lnTo>
                  <a:lnTo>
                    <a:pt x="15422" y="72106"/>
                  </a:lnTo>
                  <a:lnTo>
                    <a:pt x="10281" y="77247"/>
                  </a:lnTo>
                  <a:lnTo>
                    <a:pt x="10281" y="79747"/>
                  </a:lnTo>
                  <a:lnTo>
                    <a:pt x="5140" y="79747"/>
                  </a:lnTo>
                  <a:lnTo>
                    <a:pt x="5140" y="82387"/>
                  </a:lnTo>
                  <a:lnTo>
                    <a:pt x="2501" y="82387"/>
                  </a:lnTo>
                  <a:lnTo>
                    <a:pt x="5140" y="82387"/>
                  </a:lnTo>
                  <a:lnTo>
                    <a:pt x="2501" y="84888"/>
                  </a:lnTo>
                  <a:lnTo>
                    <a:pt x="2501" y="87528"/>
                  </a:lnTo>
                  <a:lnTo>
                    <a:pt x="5140" y="87528"/>
                  </a:lnTo>
                  <a:lnTo>
                    <a:pt x="5140" y="90029"/>
                  </a:lnTo>
                  <a:lnTo>
                    <a:pt x="7780" y="92668"/>
                  </a:lnTo>
                  <a:lnTo>
                    <a:pt x="2501" y="95169"/>
                  </a:lnTo>
                  <a:lnTo>
                    <a:pt x="0" y="9780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0301B799-A730-4A13-9C6E-2E8A77A44A4E}"/>
                </a:ext>
              </a:extLst>
            </p:cNvPr>
            <p:cNvSpPr/>
            <p:nvPr/>
          </p:nvSpPr>
          <p:spPr>
            <a:xfrm>
              <a:off x="7669195" y="4563547"/>
              <a:ext cx="55573" cy="13893"/>
            </a:xfrm>
            <a:custGeom>
              <a:avLst/>
              <a:gdLst>
                <a:gd name="connsiteX0" fmla="*/ 59325 w 55573"/>
                <a:gd name="connsiteY0" fmla="*/ 0 h 13893"/>
                <a:gd name="connsiteX1" fmla="*/ 59325 w 55573"/>
                <a:gd name="connsiteY1" fmla="*/ 5140 h 13893"/>
                <a:gd name="connsiteX2" fmla="*/ 59325 w 55573"/>
                <a:gd name="connsiteY2" fmla="*/ 7641 h 13893"/>
                <a:gd name="connsiteX3" fmla="*/ 54184 w 55573"/>
                <a:gd name="connsiteY3" fmla="*/ 7641 h 13893"/>
                <a:gd name="connsiteX4" fmla="*/ 54184 w 55573"/>
                <a:gd name="connsiteY4" fmla="*/ 12782 h 13893"/>
                <a:gd name="connsiteX5" fmla="*/ 51544 w 55573"/>
                <a:gd name="connsiteY5" fmla="*/ 12782 h 13893"/>
                <a:gd name="connsiteX6" fmla="*/ 51544 w 55573"/>
                <a:gd name="connsiteY6" fmla="*/ 15283 h 13893"/>
                <a:gd name="connsiteX7" fmla="*/ 46404 w 55573"/>
                <a:gd name="connsiteY7" fmla="*/ 15283 h 13893"/>
                <a:gd name="connsiteX8" fmla="*/ 43764 w 55573"/>
                <a:gd name="connsiteY8" fmla="*/ 15283 h 13893"/>
                <a:gd name="connsiteX9" fmla="*/ 41263 w 55573"/>
                <a:gd name="connsiteY9" fmla="*/ 17922 h 13893"/>
                <a:gd name="connsiteX10" fmla="*/ 41263 w 55573"/>
                <a:gd name="connsiteY10" fmla="*/ 15283 h 13893"/>
                <a:gd name="connsiteX11" fmla="*/ 38623 w 55573"/>
                <a:gd name="connsiteY11" fmla="*/ 17922 h 13893"/>
                <a:gd name="connsiteX12" fmla="*/ 33483 w 55573"/>
                <a:gd name="connsiteY12" fmla="*/ 17922 h 13893"/>
                <a:gd name="connsiteX13" fmla="*/ 28342 w 55573"/>
                <a:gd name="connsiteY13" fmla="*/ 17922 h 13893"/>
                <a:gd name="connsiteX14" fmla="*/ 25842 w 55573"/>
                <a:gd name="connsiteY14" fmla="*/ 15283 h 13893"/>
                <a:gd name="connsiteX15" fmla="*/ 23202 w 55573"/>
                <a:gd name="connsiteY15" fmla="*/ 17922 h 13893"/>
                <a:gd name="connsiteX16" fmla="*/ 20701 w 55573"/>
                <a:gd name="connsiteY16" fmla="*/ 15283 h 13893"/>
                <a:gd name="connsiteX17" fmla="*/ 15422 w 55573"/>
                <a:gd name="connsiteY17" fmla="*/ 15283 h 13893"/>
                <a:gd name="connsiteX18" fmla="*/ 15422 w 55573"/>
                <a:gd name="connsiteY18" fmla="*/ 17922 h 13893"/>
                <a:gd name="connsiteX19" fmla="*/ 15422 w 55573"/>
                <a:gd name="connsiteY19" fmla="*/ 15283 h 13893"/>
                <a:gd name="connsiteX20" fmla="*/ 12921 w 55573"/>
                <a:gd name="connsiteY20" fmla="*/ 17922 h 13893"/>
                <a:gd name="connsiteX21" fmla="*/ 7641 w 55573"/>
                <a:gd name="connsiteY21" fmla="*/ 17922 h 13893"/>
                <a:gd name="connsiteX22" fmla="*/ 5141 w 55573"/>
                <a:gd name="connsiteY22" fmla="*/ 17922 h 13893"/>
                <a:gd name="connsiteX23" fmla="*/ 2501 w 55573"/>
                <a:gd name="connsiteY23" fmla="*/ 15283 h 13893"/>
                <a:gd name="connsiteX24" fmla="*/ 0 w 55573"/>
                <a:gd name="connsiteY24" fmla="*/ 17922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73" h="13893">
                  <a:moveTo>
                    <a:pt x="59325" y="0"/>
                  </a:moveTo>
                  <a:lnTo>
                    <a:pt x="59325" y="5140"/>
                  </a:lnTo>
                  <a:lnTo>
                    <a:pt x="59325" y="7641"/>
                  </a:lnTo>
                  <a:lnTo>
                    <a:pt x="54184" y="7641"/>
                  </a:lnTo>
                  <a:lnTo>
                    <a:pt x="54184" y="12782"/>
                  </a:lnTo>
                  <a:lnTo>
                    <a:pt x="51544" y="12782"/>
                  </a:lnTo>
                  <a:lnTo>
                    <a:pt x="51544" y="15283"/>
                  </a:lnTo>
                  <a:lnTo>
                    <a:pt x="46404" y="15283"/>
                  </a:lnTo>
                  <a:lnTo>
                    <a:pt x="43764" y="15283"/>
                  </a:lnTo>
                  <a:lnTo>
                    <a:pt x="41263" y="17922"/>
                  </a:lnTo>
                  <a:lnTo>
                    <a:pt x="41263" y="15283"/>
                  </a:lnTo>
                  <a:lnTo>
                    <a:pt x="38623" y="17922"/>
                  </a:lnTo>
                  <a:lnTo>
                    <a:pt x="33483" y="17922"/>
                  </a:lnTo>
                  <a:lnTo>
                    <a:pt x="28342" y="17922"/>
                  </a:lnTo>
                  <a:lnTo>
                    <a:pt x="25842" y="15283"/>
                  </a:lnTo>
                  <a:lnTo>
                    <a:pt x="23202" y="17922"/>
                  </a:lnTo>
                  <a:lnTo>
                    <a:pt x="20701" y="15283"/>
                  </a:lnTo>
                  <a:lnTo>
                    <a:pt x="15422" y="15283"/>
                  </a:lnTo>
                  <a:lnTo>
                    <a:pt x="15422" y="17922"/>
                  </a:lnTo>
                  <a:lnTo>
                    <a:pt x="15422" y="15283"/>
                  </a:lnTo>
                  <a:lnTo>
                    <a:pt x="12921" y="17922"/>
                  </a:lnTo>
                  <a:lnTo>
                    <a:pt x="7641" y="17922"/>
                  </a:lnTo>
                  <a:lnTo>
                    <a:pt x="5141" y="17922"/>
                  </a:lnTo>
                  <a:lnTo>
                    <a:pt x="2501" y="15283"/>
                  </a:lnTo>
                  <a:lnTo>
                    <a:pt x="0" y="1792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F832C01C-F640-4B29-A3DF-6E032E23D703}"/>
                </a:ext>
              </a:extLst>
            </p:cNvPr>
            <p:cNvSpPr/>
            <p:nvPr/>
          </p:nvSpPr>
          <p:spPr>
            <a:xfrm>
              <a:off x="7511645" y="1545781"/>
              <a:ext cx="250080" cy="55573"/>
            </a:xfrm>
            <a:custGeom>
              <a:avLst/>
              <a:gdLst>
                <a:gd name="connsiteX0" fmla="*/ 0 w 250079"/>
                <a:gd name="connsiteY0" fmla="*/ 0 h 55573"/>
                <a:gd name="connsiteX1" fmla="*/ 7780 w 250079"/>
                <a:gd name="connsiteY1" fmla="*/ 0 h 55573"/>
                <a:gd name="connsiteX2" fmla="*/ 10420 w 250079"/>
                <a:gd name="connsiteY2" fmla="*/ 0 h 55573"/>
                <a:gd name="connsiteX3" fmla="*/ 15561 w 250079"/>
                <a:gd name="connsiteY3" fmla="*/ 0 h 55573"/>
                <a:gd name="connsiteX4" fmla="*/ 30982 w 250079"/>
                <a:gd name="connsiteY4" fmla="*/ 10281 h 55573"/>
                <a:gd name="connsiteX5" fmla="*/ 33483 w 250079"/>
                <a:gd name="connsiteY5" fmla="*/ 10281 h 55573"/>
                <a:gd name="connsiteX6" fmla="*/ 38762 w 250079"/>
                <a:gd name="connsiteY6" fmla="*/ 7641 h 55573"/>
                <a:gd name="connsiteX7" fmla="*/ 41263 w 250079"/>
                <a:gd name="connsiteY7" fmla="*/ 10281 h 55573"/>
                <a:gd name="connsiteX8" fmla="*/ 46543 w 250079"/>
                <a:gd name="connsiteY8" fmla="*/ 10281 h 55573"/>
                <a:gd name="connsiteX9" fmla="*/ 46543 w 250079"/>
                <a:gd name="connsiteY9" fmla="*/ 7641 h 55573"/>
                <a:gd name="connsiteX10" fmla="*/ 51683 w 250079"/>
                <a:gd name="connsiteY10" fmla="*/ 7641 h 55573"/>
                <a:gd name="connsiteX11" fmla="*/ 51683 w 250079"/>
                <a:gd name="connsiteY11" fmla="*/ 5141 h 55573"/>
                <a:gd name="connsiteX12" fmla="*/ 54184 w 250079"/>
                <a:gd name="connsiteY12" fmla="*/ 5141 h 55573"/>
                <a:gd name="connsiteX13" fmla="*/ 54184 w 250079"/>
                <a:gd name="connsiteY13" fmla="*/ 2501 h 55573"/>
                <a:gd name="connsiteX14" fmla="*/ 59324 w 250079"/>
                <a:gd name="connsiteY14" fmla="*/ 2501 h 55573"/>
                <a:gd name="connsiteX15" fmla="*/ 59324 w 250079"/>
                <a:gd name="connsiteY15" fmla="*/ 5141 h 55573"/>
                <a:gd name="connsiteX16" fmla="*/ 61964 w 250079"/>
                <a:gd name="connsiteY16" fmla="*/ 2501 h 55573"/>
                <a:gd name="connsiteX17" fmla="*/ 67105 w 250079"/>
                <a:gd name="connsiteY17" fmla="*/ 2501 h 55573"/>
                <a:gd name="connsiteX18" fmla="*/ 69744 w 250079"/>
                <a:gd name="connsiteY18" fmla="*/ 7641 h 55573"/>
                <a:gd name="connsiteX19" fmla="*/ 74885 w 250079"/>
                <a:gd name="connsiteY19" fmla="*/ 7641 h 55573"/>
                <a:gd name="connsiteX20" fmla="*/ 74885 w 250079"/>
                <a:gd name="connsiteY20" fmla="*/ 5141 h 55573"/>
                <a:gd name="connsiteX21" fmla="*/ 77386 w 250079"/>
                <a:gd name="connsiteY21" fmla="*/ 7641 h 55573"/>
                <a:gd name="connsiteX22" fmla="*/ 80026 w 250079"/>
                <a:gd name="connsiteY22" fmla="*/ 5141 h 55573"/>
                <a:gd name="connsiteX23" fmla="*/ 82526 w 250079"/>
                <a:gd name="connsiteY23" fmla="*/ 5141 h 55573"/>
                <a:gd name="connsiteX24" fmla="*/ 85166 w 250079"/>
                <a:gd name="connsiteY24" fmla="*/ 2501 h 55573"/>
                <a:gd name="connsiteX25" fmla="*/ 85166 w 250079"/>
                <a:gd name="connsiteY25" fmla="*/ 5141 h 55573"/>
                <a:gd name="connsiteX26" fmla="*/ 87667 w 250079"/>
                <a:gd name="connsiteY26" fmla="*/ 2501 h 55573"/>
                <a:gd name="connsiteX27" fmla="*/ 87667 w 250079"/>
                <a:gd name="connsiteY27" fmla="*/ 5141 h 55573"/>
                <a:gd name="connsiteX28" fmla="*/ 92946 w 250079"/>
                <a:gd name="connsiteY28" fmla="*/ 5141 h 55573"/>
                <a:gd name="connsiteX29" fmla="*/ 95447 w 250079"/>
                <a:gd name="connsiteY29" fmla="*/ 5141 h 55573"/>
                <a:gd name="connsiteX30" fmla="*/ 103227 w 250079"/>
                <a:gd name="connsiteY30" fmla="*/ 5141 h 55573"/>
                <a:gd name="connsiteX31" fmla="*/ 105867 w 250079"/>
                <a:gd name="connsiteY31" fmla="*/ 5141 h 55573"/>
                <a:gd name="connsiteX32" fmla="*/ 116287 w 250079"/>
                <a:gd name="connsiteY32" fmla="*/ 10281 h 55573"/>
                <a:gd name="connsiteX33" fmla="*/ 126568 w 250079"/>
                <a:gd name="connsiteY33" fmla="*/ 15422 h 55573"/>
                <a:gd name="connsiteX34" fmla="*/ 131709 w 250079"/>
                <a:gd name="connsiteY34" fmla="*/ 20562 h 55573"/>
                <a:gd name="connsiteX35" fmla="*/ 136849 w 250079"/>
                <a:gd name="connsiteY35" fmla="*/ 23063 h 55573"/>
                <a:gd name="connsiteX36" fmla="*/ 139489 w 250079"/>
                <a:gd name="connsiteY36" fmla="*/ 20562 h 55573"/>
                <a:gd name="connsiteX37" fmla="*/ 141990 w 250079"/>
                <a:gd name="connsiteY37" fmla="*/ 23063 h 55573"/>
                <a:gd name="connsiteX38" fmla="*/ 147269 w 250079"/>
                <a:gd name="connsiteY38" fmla="*/ 23063 h 55573"/>
                <a:gd name="connsiteX39" fmla="*/ 149770 w 250079"/>
                <a:gd name="connsiteY39" fmla="*/ 23063 h 55573"/>
                <a:gd name="connsiteX40" fmla="*/ 157550 w 250079"/>
                <a:gd name="connsiteY40" fmla="*/ 20562 h 55573"/>
                <a:gd name="connsiteX41" fmla="*/ 160051 w 250079"/>
                <a:gd name="connsiteY41" fmla="*/ 20562 h 55573"/>
                <a:gd name="connsiteX42" fmla="*/ 165191 w 250079"/>
                <a:gd name="connsiteY42" fmla="*/ 20562 h 55573"/>
                <a:gd name="connsiteX43" fmla="*/ 178251 w 250079"/>
                <a:gd name="connsiteY43" fmla="*/ 25703 h 55573"/>
                <a:gd name="connsiteX44" fmla="*/ 180752 w 250079"/>
                <a:gd name="connsiteY44" fmla="*/ 28203 h 55573"/>
                <a:gd name="connsiteX45" fmla="*/ 185892 w 250079"/>
                <a:gd name="connsiteY45" fmla="*/ 28203 h 55573"/>
                <a:gd name="connsiteX46" fmla="*/ 188532 w 250079"/>
                <a:gd name="connsiteY46" fmla="*/ 28203 h 55573"/>
                <a:gd name="connsiteX47" fmla="*/ 198813 w 250079"/>
                <a:gd name="connsiteY47" fmla="*/ 33344 h 55573"/>
                <a:gd name="connsiteX48" fmla="*/ 201314 w 250079"/>
                <a:gd name="connsiteY48" fmla="*/ 38484 h 55573"/>
                <a:gd name="connsiteX49" fmla="*/ 196174 w 250079"/>
                <a:gd name="connsiteY49" fmla="*/ 43625 h 55573"/>
                <a:gd name="connsiteX50" fmla="*/ 201314 w 250079"/>
                <a:gd name="connsiteY50" fmla="*/ 53906 h 55573"/>
                <a:gd name="connsiteX51" fmla="*/ 201314 w 250079"/>
                <a:gd name="connsiteY51" fmla="*/ 56407 h 55573"/>
                <a:gd name="connsiteX52" fmla="*/ 206455 w 250079"/>
                <a:gd name="connsiteY52" fmla="*/ 56407 h 55573"/>
                <a:gd name="connsiteX53" fmla="*/ 209094 w 250079"/>
                <a:gd name="connsiteY53" fmla="*/ 56407 h 55573"/>
                <a:gd name="connsiteX54" fmla="*/ 214235 w 250079"/>
                <a:gd name="connsiteY54" fmla="*/ 56407 h 55573"/>
                <a:gd name="connsiteX55" fmla="*/ 214235 w 250079"/>
                <a:gd name="connsiteY55" fmla="*/ 61547 h 55573"/>
                <a:gd name="connsiteX56" fmla="*/ 216875 w 250079"/>
                <a:gd name="connsiteY56" fmla="*/ 61547 h 55573"/>
                <a:gd name="connsiteX57" fmla="*/ 216875 w 250079"/>
                <a:gd name="connsiteY57" fmla="*/ 59047 h 55573"/>
                <a:gd name="connsiteX58" fmla="*/ 227156 w 250079"/>
                <a:gd name="connsiteY58" fmla="*/ 59047 h 55573"/>
                <a:gd name="connsiteX59" fmla="*/ 229795 w 250079"/>
                <a:gd name="connsiteY59" fmla="*/ 59047 h 55573"/>
                <a:gd name="connsiteX60" fmla="*/ 229795 w 250079"/>
                <a:gd name="connsiteY60" fmla="*/ 61547 h 55573"/>
                <a:gd name="connsiteX61" fmla="*/ 234936 w 250079"/>
                <a:gd name="connsiteY61" fmla="*/ 61547 h 55573"/>
                <a:gd name="connsiteX62" fmla="*/ 232296 w 250079"/>
                <a:gd name="connsiteY62" fmla="*/ 61547 h 55573"/>
                <a:gd name="connsiteX63" fmla="*/ 232296 w 250079"/>
                <a:gd name="connsiteY63" fmla="*/ 59047 h 55573"/>
                <a:gd name="connsiteX64" fmla="*/ 234936 w 250079"/>
                <a:gd name="connsiteY64" fmla="*/ 59047 h 55573"/>
                <a:gd name="connsiteX65" fmla="*/ 237437 w 250079"/>
                <a:gd name="connsiteY65" fmla="*/ 53906 h 55573"/>
                <a:gd name="connsiteX66" fmla="*/ 240076 w 250079"/>
                <a:gd name="connsiteY66" fmla="*/ 53906 h 55573"/>
                <a:gd name="connsiteX67" fmla="*/ 240076 w 250079"/>
                <a:gd name="connsiteY67" fmla="*/ 51266 h 55573"/>
                <a:gd name="connsiteX68" fmla="*/ 242716 w 250079"/>
                <a:gd name="connsiteY68" fmla="*/ 51266 h 55573"/>
                <a:gd name="connsiteX69" fmla="*/ 242716 w 250079"/>
                <a:gd name="connsiteY69" fmla="*/ 46126 h 55573"/>
                <a:gd name="connsiteX70" fmla="*/ 242716 w 250079"/>
                <a:gd name="connsiteY70" fmla="*/ 43625 h 55573"/>
                <a:gd name="connsiteX71" fmla="*/ 245217 w 250079"/>
                <a:gd name="connsiteY71" fmla="*/ 43625 h 55573"/>
                <a:gd name="connsiteX72" fmla="*/ 245217 w 250079"/>
                <a:gd name="connsiteY72" fmla="*/ 40985 h 55573"/>
                <a:gd name="connsiteX73" fmla="*/ 250357 w 250079"/>
                <a:gd name="connsiteY73" fmla="*/ 40985 h 55573"/>
                <a:gd name="connsiteX74" fmla="*/ 252997 w 250079"/>
                <a:gd name="connsiteY74" fmla="*/ 38484 h 55573"/>
                <a:gd name="connsiteX75" fmla="*/ 252997 w 250079"/>
                <a:gd name="connsiteY75" fmla="*/ 40985 h 55573"/>
                <a:gd name="connsiteX76" fmla="*/ 252997 w 250079"/>
                <a:gd name="connsiteY76" fmla="*/ 38484 h 55573"/>
                <a:gd name="connsiteX77" fmla="*/ 255498 w 250079"/>
                <a:gd name="connsiteY77" fmla="*/ 38484 h 55573"/>
                <a:gd name="connsiteX78" fmla="*/ 258138 w 250079"/>
                <a:gd name="connsiteY78" fmla="*/ 40985 h 55573"/>
                <a:gd name="connsiteX79" fmla="*/ 258138 w 250079"/>
                <a:gd name="connsiteY79" fmla="*/ 43625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50079" h="55573">
                  <a:moveTo>
                    <a:pt x="0" y="0"/>
                  </a:moveTo>
                  <a:lnTo>
                    <a:pt x="7780" y="0"/>
                  </a:lnTo>
                  <a:lnTo>
                    <a:pt x="10420" y="0"/>
                  </a:lnTo>
                  <a:lnTo>
                    <a:pt x="15561" y="0"/>
                  </a:lnTo>
                  <a:lnTo>
                    <a:pt x="30982" y="10281"/>
                  </a:lnTo>
                  <a:lnTo>
                    <a:pt x="33483" y="10281"/>
                  </a:lnTo>
                  <a:lnTo>
                    <a:pt x="38762" y="7641"/>
                  </a:lnTo>
                  <a:lnTo>
                    <a:pt x="41263" y="10281"/>
                  </a:lnTo>
                  <a:lnTo>
                    <a:pt x="46543" y="10281"/>
                  </a:lnTo>
                  <a:lnTo>
                    <a:pt x="46543" y="7641"/>
                  </a:lnTo>
                  <a:lnTo>
                    <a:pt x="51683" y="7641"/>
                  </a:lnTo>
                  <a:lnTo>
                    <a:pt x="51683" y="5141"/>
                  </a:lnTo>
                  <a:lnTo>
                    <a:pt x="54184" y="5141"/>
                  </a:lnTo>
                  <a:lnTo>
                    <a:pt x="54184" y="2501"/>
                  </a:lnTo>
                  <a:lnTo>
                    <a:pt x="59324" y="2501"/>
                  </a:lnTo>
                  <a:lnTo>
                    <a:pt x="59324" y="5141"/>
                  </a:lnTo>
                  <a:lnTo>
                    <a:pt x="61964" y="2501"/>
                  </a:lnTo>
                  <a:lnTo>
                    <a:pt x="67105" y="2501"/>
                  </a:lnTo>
                  <a:lnTo>
                    <a:pt x="69744" y="7641"/>
                  </a:lnTo>
                  <a:lnTo>
                    <a:pt x="74885" y="7641"/>
                  </a:lnTo>
                  <a:lnTo>
                    <a:pt x="74885" y="5141"/>
                  </a:lnTo>
                  <a:lnTo>
                    <a:pt x="77386" y="7641"/>
                  </a:lnTo>
                  <a:lnTo>
                    <a:pt x="80026" y="5141"/>
                  </a:lnTo>
                  <a:lnTo>
                    <a:pt x="82526" y="5141"/>
                  </a:lnTo>
                  <a:lnTo>
                    <a:pt x="85166" y="2501"/>
                  </a:lnTo>
                  <a:lnTo>
                    <a:pt x="85166" y="5141"/>
                  </a:lnTo>
                  <a:lnTo>
                    <a:pt x="87667" y="2501"/>
                  </a:lnTo>
                  <a:lnTo>
                    <a:pt x="87667" y="5141"/>
                  </a:lnTo>
                  <a:lnTo>
                    <a:pt x="92946" y="5141"/>
                  </a:lnTo>
                  <a:lnTo>
                    <a:pt x="95447" y="5141"/>
                  </a:lnTo>
                  <a:lnTo>
                    <a:pt x="103227" y="5141"/>
                  </a:lnTo>
                  <a:lnTo>
                    <a:pt x="105867" y="5141"/>
                  </a:lnTo>
                  <a:lnTo>
                    <a:pt x="116287" y="10281"/>
                  </a:lnTo>
                  <a:lnTo>
                    <a:pt x="126568" y="15422"/>
                  </a:lnTo>
                  <a:lnTo>
                    <a:pt x="131709" y="20562"/>
                  </a:lnTo>
                  <a:lnTo>
                    <a:pt x="136849" y="23063"/>
                  </a:lnTo>
                  <a:lnTo>
                    <a:pt x="139489" y="20562"/>
                  </a:lnTo>
                  <a:lnTo>
                    <a:pt x="141990" y="23063"/>
                  </a:lnTo>
                  <a:lnTo>
                    <a:pt x="147269" y="23063"/>
                  </a:lnTo>
                  <a:lnTo>
                    <a:pt x="149770" y="23063"/>
                  </a:lnTo>
                  <a:lnTo>
                    <a:pt x="157550" y="20562"/>
                  </a:lnTo>
                  <a:lnTo>
                    <a:pt x="160051" y="20562"/>
                  </a:lnTo>
                  <a:lnTo>
                    <a:pt x="165191" y="20562"/>
                  </a:lnTo>
                  <a:lnTo>
                    <a:pt x="178251" y="25703"/>
                  </a:lnTo>
                  <a:lnTo>
                    <a:pt x="180752" y="28203"/>
                  </a:lnTo>
                  <a:lnTo>
                    <a:pt x="185892" y="28203"/>
                  </a:lnTo>
                  <a:lnTo>
                    <a:pt x="188532" y="28203"/>
                  </a:lnTo>
                  <a:lnTo>
                    <a:pt x="198813" y="33344"/>
                  </a:lnTo>
                  <a:lnTo>
                    <a:pt x="201314" y="38484"/>
                  </a:lnTo>
                  <a:lnTo>
                    <a:pt x="196174" y="43625"/>
                  </a:lnTo>
                  <a:lnTo>
                    <a:pt x="201314" y="53906"/>
                  </a:lnTo>
                  <a:lnTo>
                    <a:pt x="201314" y="56407"/>
                  </a:lnTo>
                  <a:lnTo>
                    <a:pt x="206455" y="56407"/>
                  </a:lnTo>
                  <a:lnTo>
                    <a:pt x="209094" y="56407"/>
                  </a:lnTo>
                  <a:lnTo>
                    <a:pt x="214235" y="56407"/>
                  </a:lnTo>
                  <a:lnTo>
                    <a:pt x="214235" y="61547"/>
                  </a:lnTo>
                  <a:lnTo>
                    <a:pt x="216875" y="61547"/>
                  </a:lnTo>
                  <a:lnTo>
                    <a:pt x="216875" y="59047"/>
                  </a:lnTo>
                  <a:lnTo>
                    <a:pt x="227156" y="59047"/>
                  </a:lnTo>
                  <a:lnTo>
                    <a:pt x="229795" y="59047"/>
                  </a:lnTo>
                  <a:lnTo>
                    <a:pt x="229795" y="61547"/>
                  </a:lnTo>
                  <a:lnTo>
                    <a:pt x="234936" y="61547"/>
                  </a:lnTo>
                  <a:lnTo>
                    <a:pt x="232296" y="61547"/>
                  </a:lnTo>
                  <a:lnTo>
                    <a:pt x="232296" y="59047"/>
                  </a:lnTo>
                  <a:lnTo>
                    <a:pt x="234936" y="59047"/>
                  </a:lnTo>
                  <a:lnTo>
                    <a:pt x="237437" y="53906"/>
                  </a:lnTo>
                  <a:lnTo>
                    <a:pt x="240076" y="53906"/>
                  </a:lnTo>
                  <a:lnTo>
                    <a:pt x="240076" y="51266"/>
                  </a:lnTo>
                  <a:lnTo>
                    <a:pt x="242716" y="51266"/>
                  </a:lnTo>
                  <a:lnTo>
                    <a:pt x="242716" y="46126"/>
                  </a:lnTo>
                  <a:lnTo>
                    <a:pt x="242716" y="43625"/>
                  </a:lnTo>
                  <a:lnTo>
                    <a:pt x="245217" y="43625"/>
                  </a:lnTo>
                  <a:lnTo>
                    <a:pt x="245217" y="40985"/>
                  </a:lnTo>
                  <a:lnTo>
                    <a:pt x="250357" y="40985"/>
                  </a:lnTo>
                  <a:lnTo>
                    <a:pt x="252997" y="38484"/>
                  </a:lnTo>
                  <a:lnTo>
                    <a:pt x="252997" y="40985"/>
                  </a:lnTo>
                  <a:lnTo>
                    <a:pt x="252997" y="38484"/>
                  </a:lnTo>
                  <a:lnTo>
                    <a:pt x="255498" y="38484"/>
                  </a:lnTo>
                  <a:lnTo>
                    <a:pt x="258138" y="40985"/>
                  </a:lnTo>
                  <a:lnTo>
                    <a:pt x="258138" y="4362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58DDF92E-52A2-420A-A131-7786188D2538}"/>
                </a:ext>
              </a:extLst>
            </p:cNvPr>
            <p:cNvSpPr/>
            <p:nvPr/>
          </p:nvSpPr>
          <p:spPr>
            <a:xfrm>
              <a:off x="9375711" y="2041494"/>
              <a:ext cx="13893" cy="27787"/>
            </a:xfrm>
            <a:custGeom>
              <a:avLst/>
              <a:gdLst>
                <a:gd name="connsiteX0" fmla="*/ 12921 w 0"/>
                <a:gd name="connsiteY0" fmla="*/ 0 h 27786"/>
                <a:gd name="connsiteX1" fmla="*/ 5140 w 0"/>
                <a:gd name="connsiteY1" fmla="*/ 7641 h 27786"/>
                <a:gd name="connsiteX2" fmla="*/ 0 w 0"/>
                <a:gd name="connsiteY2" fmla="*/ 7641 h 27786"/>
                <a:gd name="connsiteX3" fmla="*/ 5140 w 0"/>
                <a:gd name="connsiteY3" fmla="*/ 10281 h 27786"/>
                <a:gd name="connsiteX4" fmla="*/ 5140 w 0"/>
                <a:gd name="connsiteY4" fmla="*/ 12782 h 27786"/>
                <a:gd name="connsiteX5" fmla="*/ 7780 w 0"/>
                <a:gd name="connsiteY5" fmla="*/ 15283 h 27786"/>
                <a:gd name="connsiteX6" fmla="*/ 10281 w 0"/>
                <a:gd name="connsiteY6" fmla="*/ 20423 h 27786"/>
                <a:gd name="connsiteX7" fmla="*/ 10281 w 0"/>
                <a:gd name="connsiteY7" fmla="*/ 30843 h 27786"/>
                <a:gd name="connsiteX8" fmla="*/ 10281 w 0"/>
                <a:gd name="connsiteY8" fmla="*/ 33344 h 27786"/>
                <a:gd name="connsiteX9" fmla="*/ 7780 w 0"/>
                <a:gd name="connsiteY9" fmla="*/ 33344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h="27786">
                  <a:moveTo>
                    <a:pt x="12921" y="0"/>
                  </a:moveTo>
                  <a:lnTo>
                    <a:pt x="5140" y="7641"/>
                  </a:lnTo>
                  <a:lnTo>
                    <a:pt x="0" y="7641"/>
                  </a:lnTo>
                  <a:lnTo>
                    <a:pt x="5140" y="10281"/>
                  </a:lnTo>
                  <a:lnTo>
                    <a:pt x="5140" y="12782"/>
                  </a:lnTo>
                  <a:lnTo>
                    <a:pt x="7780" y="15283"/>
                  </a:lnTo>
                  <a:lnTo>
                    <a:pt x="10281" y="20423"/>
                  </a:lnTo>
                  <a:lnTo>
                    <a:pt x="10281" y="30843"/>
                  </a:lnTo>
                  <a:lnTo>
                    <a:pt x="10281" y="33344"/>
                  </a:lnTo>
                  <a:lnTo>
                    <a:pt x="7780" y="3334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46C9C05-B56E-4693-9A88-0AD72F29785E}"/>
                </a:ext>
              </a:extLst>
            </p:cNvPr>
            <p:cNvSpPr/>
            <p:nvPr/>
          </p:nvSpPr>
          <p:spPr>
            <a:xfrm>
              <a:off x="9411833" y="2169729"/>
              <a:ext cx="55573" cy="194506"/>
            </a:xfrm>
            <a:custGeom>
              <a:avLst/>
              <a:gdLst>
                <a:gd name="connsiteX0" fmla="*/ 0 w 55573"/>
                <a:gd name="connsiteY0" fmla="*/ 0 h 194506"/>
                <a:gd name="connsiteX1" fmla="*/ 0 w 55573"/>
                <a:gd name="connsiteY1" fmla="*/ 5279 h 194506"/>
                <a:gd name="connsiteX2" fmla="*/ 2640 w 55573"/>
                <a:gd name="connsiteY2" fmla="*/ 5279 h 194506"/>
                <a:gd name="connsiteX3" fmla="*/ 2640 w 55573"/>
                <a:gd name="connsiteY3" fmla="*/ 7780 h 194506"/>
                <a:gd name="connsiteX4" fmla="*/ 5140 w 55573"/>
                <a:gd name="connsiteY4" fmla="*/ 7780 h 194506"/>
                <a:gd name="connsiteX5" fmla="*/ 5140 w 55573"/>
                <a:gd name="connsiteY5" fmla="*/ 12921 h 194506"/>
                <a:gd name="connsiteX6" fmla="*/ 2640 w 55573"/>
                <a:gd name="connsiteY6" fmla="*/ 15561 h 194506"/>
                <a:gd name="connsiteX7" fmla="*/ 2640 w 55573"/>
                <a:gd name="connsiteY7" fmla="*/ 20562 h 194506"/>
                <a:gd name="connsiteX8" fmla="*/ 5140 w 55573"/>
                <a:gd name="connsiteY8" fmla="*/ 20562 h 194506"/>
                <a:gd name="connsiteX9" fmla="*/ 7780 w 55573"/>
                <a:gd name="connsiteY9" fmla="*/ 23202 h 194506"/>
                <a:gd name="connsiteX10" fmla="*/ 7780 w 55573"/>
                <a:gd name="connsiteY10" fmla="*/ 35984 h 194506"/>
                <a:gd name="connsiteX11" fmla="*/ 18061 w 55573"/>
                <a:gd name="connsiteY11" fmla="*/ 43764 h 194506"/>
                <a:gd name="connsiteX12" fmla="*/ 20701 w 55573"/>
                <a:gd name="connsiteY12" fmla="*/ 43764 h 194506"/>
                <a:gd name="connsiteX13" fmla="*/ 18061 w 55573"/>
                <a:gd name="connsiteY13" fmla="*/ 66827 h 194506"/>
                <a:gd name="connsiteX14" fmla="*/ 20701 w 55573"/>
                <a:gd name="connsiteY14" fmla="*/ 69328 h 194506"/>
                <a:gd name="connsiteX15" fmla="*/ 20701 w 55573"/>
                <a:gd name="connsiteY15" fmla="*/ 74468 h 194506"/>
                <a:gd name="connsiteX16" fmla="*/ 18061 w 55573"/>
                <a:gd name="connsiteY16" fmla="*/ 82248 h 194506"/>
                <a:gd name="connsiteX17" fmla="*/ 18061 w 55573"/>
                <a:gd name="connsiteY17" fmla="*/ 87389 h 194506"/>
                <a:gd name="connsiteX18" fmla="*/ 23202 w 55573"/>
                <a:gd name="connsiteY18" fmla="*/ 89890 h 194506"/>
                <a:gd name="connsiteX19" fmla="*/ 23202 w 55573"/>
                <a:gd name="connsiteY19" fmla="*/ 95169 h 194506"/>
                <a:gd name="connsiteX20" fmla="*/ 23202 w 55573"/>
                <a:gd name="connsiteY20" fmla="*/ 100310 h 194506"/>
                <a:gd name="connsiteX21" fmla="*/ 28342 w 55573"/>
                <a:gd name="connsiteY21" fmla="*/ 108090 h 194506"/>
                <a:gd name="connsiteX22" fmla="*/ 28342 w 55573"/>
                <a:gd name="connsiteY22" fmla="*/ 110591 h 194506"/>
                <a:gd name="connsiteX23" fmla="*/ 36123 w 55573"/>
                <a:gd name="connsiteY23" fmla="*/ 113230 h 194506"/>
                <a:gd name="connsiteX24" fmla="*/ 38762 w 55573"/>
                <a:gd name="connsiteY24" fmla="*/ 115731 h 194506"/>
                <a:gd name="connsiteX25" fmla="*/ 38762 w 55573"/>
                <a:gd name="connsiteY25" fmla="*/ 118232 h 194506"/>
                <a:gd name="connsiteX26" fmla="*/ 38762 w 55573"/>
                <a:gd name="connsiteY26" fmla="*/ 128513 h 194506"/>
                <a:gd name="connsiteX27" fmla="*/ 38762 w 55573"/>
                <a:gd name="connsiteY27" fmla="*/ 133654 h 194506"/>
                <a:gd name="connsiteX28" fmla="*/ 43903 w 55573"/>
                <a:gd name="connsiteY28" fmla="*/ 133654 h 194506"/>
                <a:gd name="connsiteX29" fmla="*/ 43903 w 55573"/>
                <a:gd name="connsiteY29" fmla="*/ 136293 h 194506"/>
                <a:gd name="connsiteX30" fmla="*/ 46404 w 55573"/>
                <a:gd name="connsiteY30" fmla="*/ 141434 h 194506"/>
                <a:gd name="connsiteX31" fmla="*/ 46404 w 55573"/>
                <a:gd name="connsiteY31" fmla="*/ 143935 h 194506"/>
                <a:gd name="connsiteX32" fmla="*/ 43903 w 55573"/>
                <a:gd name="connsiteY32" fmla="*/ 149075 h 194506"/>
                <a:gd name="connsiteX33" fmla="*/ 46404 w 55573"/>
                <a:gd name="connsiteY33" fmla="*/ 151715 h 194506"/>
                <a:gd name="connsiteX34" fmla="*/ 46404 w 55573"/>
                <a:gd name="connsiteY34" fmla="*/ 161857 h 194506"/>
                <a:gd name="connsiteX35" fmla="*/ 54184 w 55573"/>
                <a:gd name="connsiteY35" fmla="*/ 174778 h 194506"/>
                <a:gd name="connsiteX36" fmla="*/ 56824 w 55573"/>
                <a:gd name="connsiteY36" fmla="*/ 179918 h 194506"/>
                <a:gd name="connsiteX37" fmla="*/ 56824 w 55573"/>
                <a:gd name="connsiteY37" fmla="*/ 190199 h 194506"/>
                <a:gd name="connsiteX38" fmla="*/ 54184 w 55573"/>
                <a:gd name="connsiteY38" fmla="*/ 192700 h 194506"/>
                <a:gd name="connsiteX39" fmla="*/ 59325 w 55573"/>
                <a:gd name="connsiteY39" fmla="*/ 195340 h 194506"/>
                <a:gd name="connsiteX40" fmla="*/ 61964 w 55573"/>
                <a:gd name="connsiteY40" fmla="*/ 202981 h 194506"/>
                <a:gd name="connsiteX41" fmla="*/ 64465 w 55573"/>
                <a:gd name="connsiteY41" fmla="*/ 205621 h 1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573" h="194506">
                  <a:moveTo>
                    <a:pt x="0" y="0"/>
                  </a:moveTo>
                  <a:lnTo>
                    <a:pt x="0" y="5279"/>
                  </a:lnTo>
                  <a:lnTo>
                    <a:pt x="2640" y="5279"/>
                  </a:lnTo>
                  <a:lnTo>
                    <a:pt x="2640" y="7780"/>
                  </a:lnTo>
                  <a:lnTo>
                    <a:pt x="5140" y="7780"/>
                  </a:lnTo>
                  <a:lnTo>
                    <a:pt x="5140" y="12921"/>
                  </a:lnTo>
                  <a:lnTo>
                    <a:pt x="2640" y="15561"/>
                  </a:lnTo>
                  <a:lnTo>
                    <a:pt x="2640" y="20562"/>
                  </a:lnTo>
                  <a:lnTo>
                    <a:pt x="5140" y="20562"/>
                  </a:lnTo>
                  <a:lnTo>
                    <a:pt x="7780" y="23202"/>
                  </a:lnTo>
                  <a:lnTo>
                    <a:pt x="7780" y="35984"/>
                  </a:lnTo>
                  <a:lnTo>
                    <a:pt x="18061" y="43764"/>
                  </a:lnTo>
                  <a:lnTo>
                    <a:pt x="20701" y="43764"/>
                  </a:lnTo>
                  <a:lnTo>
                    <a:pt x="18061" y="66827"/>
                  </a:lnTo>
                  <a:lnTo>
                    <a:pt x="20701" y="69328"/>
                  </a:lnTo>
                  <a:lnTo>
                    <a:pt x="20701" y="74468"/>
                  </a:lnTo>
                  <a:lnTo>
                    <a:pt x="18061" y="82248"/>
                  </a:lnTo>
                  <a:lnTo>
                    <a:pt x="18061" y="87389"/>
                  </a:lnTo>
                  <a:lnTo>
                    <a:pt x="23202" y="89890"/>
                  </a:lnTo>
                  <a:lnTo>
                    <a:pt x="23202" y="95169"/>
                  </a:lnTo>
                  <a:lnTo>
                    <a:pt x="23202" y="100310"/>
                  </a:lnTo>
                  <a:lnTo>
                    <a:pt x="28342" y="108090"/>
                  </a:lnTo>
                  <a:lnTo>
                    <a:pt x="28342" y="110591"/>
                  </a:lnTo>
                  <a:lnTo>
                    <a:pt x="36123" y="113230"/>
                  </a:lnTo>
                  <a:lnTo>
                    <a:pt x="38762" y="115731"/>
                  </a:lnTo>
                  <a:lnTo>
                    <a:pt x="38762" y="118232"/>
                  </a:lnTo>
                  <a:lnTo>
                    <a:pt x="38762" y="128513"/>
                  </a:lnTo>
                  <a:lnTo>
                    <a:pt x="38762" y="133654"/>
                  </a:lnTo>
                  <a:lnTo>
                    <a:pt x="43903" y="133654"/>
                  </a:lnTo>
                  <a:lnTo>
                    <a:pt x="43903" y="136293"/>
                  </a:lnTo>
                  <a:lnTo>
                    <a:pt x="46404" y="141434"/>
                  </a:lnTo>
                  <a:lnTo>
                    <a:pt x="46404" y="143935"/>
                  </a:lnTo>
                  <a:lnTo>
                    <a:pt x="43903" y="149075"/>
                  </a:lnTo>
                  <a:lnTo>
                    <a:pt x="46404" y="151715"/>
                  </a:lnTo>
                  <a:lnTo>
                    <a:pt x="46404" y="161857"/>
                  </a:lnTo>
                  <a:lnTo>
                    <a:pt x="54184" y="174778"/>
                  </a:lnTo>
                  <a:lnTo>
                    <a:pt x="56824" y="179918"/>
                  </a:lnTo>
                  <a:lnTo>
                    <a:pt x="56824" y="190199"/>
                  </a:lnTo>
                  <a:lnTo>
                    <a:pt x="54184" y="192700"/>
                  </a:lnTo>
                  <a:lnTo>
                    <a:pt x="59325" y="195340"/>
                  </a:lnTo>
                  <a:lnTo>
                    <a:pt x="61964" y="202981"/>
                  </a:lnTo>
                  <a:lnTo>
                    <a:pt x="64465" y="20562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478B264-2CB2-4E35-9071-495D48F97853}"/>
                </a:ext>
              </a:extLst>
            </p:cNvPr>
            <p:cNvSpPr/>
            <p:nvPr/>
          </p:nvSpPr>
          <p:spPr>
            <a:xfrm>
              <a:off x="6827400" y="2624457"/>
              <a:ext cx="180613" cy="430693"/>
            </a:xfrm>
            <a:custGeom>
              <a:avLst/>
              <a:gdLst>
                <a:gd name="connsiteX0" fmla="*/ 129208 w 180613"/>
                <a:gd name="connsiteY0" fmla="*/ 431387 h 430692"/>
                <a:gd name="connsiteX1" fmla="*/ 121428 w 180613"/>
                <a:gd name="connsiteY1" fmla="*/ 423746 h 430692"/>
                <a:gd name="connsiteX2" fmla="*/ 116287 w 180613"/>
                <a:gd name="connsiteY2" fmla="*/ 413465 h 430692"/>
                <a:gd name="connsiteX3" fmla="*/ 116287 w 180613"/>
                <a:gd name="connsiteY3" fmla="*/ 408324 h 430692"/>
                <a:gd name="connsiteX4" fmla="*/ 116287 w 180613"/>
                <a:gd name="connsiteY4" fmla="*/ 403184 h 430692"/>
                <a:gd name="connsiteX5" fmla="*/ 121428 w 180613"/>
                <a:gd name="connsiteY5" fmla="*/ 390263 h 430692"/>
                <a:gd name="connsiteX6" fmla="*/ 123928 w 180613"/>
                <a:gd name="connsiteY6" fmla="*/ 390263 h 430692"/>
                <a:gd name="connsiteX7" fmla="*/ 121428 w 180613"/>
                <a:gd name="connsiteY7" fmla="*/ 387762 h 430692"/>
                <a:gd name="connsiteX8" fmla="*/ 123928 w 180613"/>
                <a:gd name="connsiteY8" fmla="*/ 387762 h 430692"/>
                <a:gd name="connsiteX9" fmla="*/ 123928 w 180613"/>
                <a:gd name="connsiteY9" fmla="*/ 385123 h 430692"/>
                <a:gd name="connsiteX10" fmla="*/ 126568 w 180613"/>
                <a:gd name="connsiteY10" fmla="*/ 380121 h 430692"/>
                <a:gd name="connsiteX11" fmla="*/ 126568 w 180613"/>
                <a:gd name="connsiteY11" fmla="*/ 377481 h 430692"/>
                <a:gd name="connsiteX12" fmla="*/ 131709 w 180613"/>
                <a:gd name="connsiteY12" fmla="*/ 369701 h 430692"/>
                <a:gd name="connsiteX13" fmla="*/ 131709 w 180613"/>
                <a:gd name="connsiteY13" fmla="*/ 356919 h 430692"/>
                <a:gd name="connsiteX14" fmla="*/ 131709 w 180613"/>
                <a:gd name="connsiteY14" fmla="*/ 351779 h 430692"/>
                <a:gd name="connsiteX15" fmla="*/ 129208 w 180613"/>
                <a:gd name="connsiteY15" fmla="*/ 346638 h 430692"/>
                <a:gd name="connsiteX16" fmla="*/ 129208 w 180613"/>
                <a:gd name="connsiteY16" fmla="*/ 341498 h 430692"/>
                <a:gd name="connsiteX17" fmla="*/ 123928 w 180613"/>
                <a:gd name="connsiteY17" fmla="*/ 341498 h 430692"/>
                <a:gd name="connsiteX18" fmla="*/ 121428 w 180613"/>
                <a:gd name="connsiteY18" fmla="*/ 338997 h 430692"/>
                <a:gd name="connsiteX19" fmla="*/ 116287 w 180613"/>
                <a:gd name="connsiteY19" fmla="*/ 328716 h 430692"/>
                <a:gd name="connsiteX20" fmla="*/ 111147 w 180613"/>
                <a:gd name="connsiteY20" fmla="*/ 323575 h 430692"/>
                <a:gd name="connsiteX21" fmla="*/ 111147 w 180613"/>
                <a:gd name="connsiteY21" fmla="*/ 315795 h 430692"/>
                <a:gd name="connsiteX22" fmla="*/ 108507 w 180613"/>
                <a:gd name="connsiteY22" fmla="*/ 308154 h 430692"/>
                <a:gd name="connsiteX23" fmla="*/ 105867 w 180613"/>
                <a:gd name="connsiteY23" fmla="*/ 303013 h 430692"/>
                <a:gd name="connsiteX24" fmla="*/ 105867 w 180613"/>
                <a:gd name="connsiteY24" fmla="*/ 300512 h 430692"/>
                <a:gd name="connsiteX25" fmla="*/ 100727 w 180613"/>
                <a:gd name="connsiteY25" fmla="*/ 303013 h 430692"/>
                <a:gd name="connsiteX26" fmla="*/ 95586 w 180613"/>
                <a:gd name="connsiteY26" fmla="*/ 315795 h 430692"/>
                <a:gd name="connsiteX27" fmla="*/ 90445 w 180613"/>
                <a:gd name="connsiteY27" fmla="*/ 318435 h 430692"/>
                <a:gd name="connsiteX28" fmla="*/ 87806 w 180613"/>
                <a:gd name="connsiteY28" fmla="*/ 320935 h 430692"/>
                <a:gd name="connsiteX29" fmla="*/ 59463 w 180613"/>
                <a:gd name="connsiteY29" fmla="*/ 310793 h 430692"/>
                <a:gd name="connsiteX30" fmla="*/ 56963 w 180613"/>
                <a:gd name="connsiteY30" fmla="*/ 310793 h 430692"/>
                <a:gd name="connsiteX31" fmla="*/ 56963 w 180613"/>
                <a:gd name="connsiteY31" fmla="*/ 305653 h 430692"/>
                <a:gd name="connsiteX32" fmla="*/ 51822 w 180613"/>
                <a:gd name="connsiteY32" fmla="*/ 305653 h 430692"/>
                <a:gd name="connsiteX33" fmla="*/ 31121 w 180613"/>
                <a:gd name="connsiteY33" fmla="*/ 305653 h 430692"/>
                <a:gd name="connsiteX34" fmla="*/ 23341 w 180613"/>
                <a:gd name="connsiteY34" fmla="*/ 300512 h 430692"/>
                <a:gd name="connsiteX35" fmla="*/ 20840 w 180613"/>
                <a:gd name="connsiteY35" fmla="*/ 300512 h 430692"/>
                <a:gd name="connsiteX36" fmla="*/ 12921 w 180613"/>
                <a:gd name="connsiteY36" fmla="*/ 292732 h 430692"/>
                <a:gd name="connsiteX37" fmla="*/ 5141 w 180613"/>
                <a:gd name="connsiteY37" fmla="*/ 287592 h 430692"/>
                <a:gd name="connsiteX38" fmla="*/ 5141 w 180613"/>
                <a:gd name="connsiteY38" fmla="*/ 277310 h 430692"/>
                <a:gd name="connsiteX39" fmla="*/ 7780 w 180613"/>
                <a:gd name="connsiteY39" fmla="*/ 269669 h 430692"/>
                <a:gd name="connsiteX40" fmla="*/ 0 w 180613"/>
                <a:gd name="connsiteY40" fmla="*/ 249107 h 430692"/>
                <a:gd name="connsiteX41" fmla="*/ 10281 w 180613"/>
                <a:gd name="connsiteY41" fmla="*/ 254248 h 430692"/>
                <a:gd name="connsiteX42" fmla="*/ 12921 w 180613"/>
                <a:gd name="connsiteY42" fmla="*/ 251608 h 430692"/>
                <a:gd name="connsiteX43" fmla="*/ 15560 w 180613"/>
                <a:gd name="connsiteY43" fmla="*/ 243967 h 430692"/>
                <a:gd name="connsiteX44" fmla="*/ 23341 w 180613"/>
                <a:gd name="connsiteY44" fmla="*/ 246467 h 430692"/>
                <a:gd name="connsiteX45" fmla="*/ 28481 w 180613"/>
                <a:gd name="connsiteY45" fmla="*/ 246467 h 430692"/>
                <a:gd name="connsiteX46" fmla="*/ 28481 w 180613"/>
                <a:gd name="connsiteY46" fmla="*/ 243967 h 430692"/>
                <a:gd name="connsiteX47" fmla="*/ 12921 w 180613"/>
                <a:gd name="connsiteY47" fmla="*/ 231185 h 430692"/>
                <a:gd name="connsiteX48" fmla="*/ 12921 w 180613"/>
                <a:gd name="connsiteY48" fmla="*/ 226044 h 430692"/>
                <a:gd name="connsiteX49" fmla="*/ 15560 w 180613"/>
                <a:gd name="connsiteY49" fmla="*/ 215763 h 430692"/>
                <a:gd name="connsiteX50" fmla="*/ 15560 w 180613"/>
                <a:gd name="connsiteY50" fmla="*/ 213123 h 430692"/>
                <a:gd name="connsiteX51" fmla="*/ 12921 w 180613"/>
                <a:gd name="connsiteY51" fmla="*/ 210623 h 430692"/>
                <a:gd name="connsiteX52" fmla="*/ 12921 w 180613"/>
                <a:gd name="connsiteY52" fmla="*/ 207983 h 430692"/>
                <a:gd name="connsiteX53" fmla="*/ 10281 w 180613"/>
                <a:gd name="connsiteY53" fmla="*/ 207983 h 430692"/>
                <a:gd name="connsiteX54" fmla="*/ 15560 w 180613"/>
                <a:gd name="connsiteY54" fmla="*/ 205482 h 430692"/>
                <a:gd name="connsiteX55" fmla="*/ 23341 w 180613"/>
                <a:gd name="connsiteY55" fmla="*/ 197563 h 430692"/>
                <a:gd name="connsiteX56" fmla="*/ 28481 w 180613"/>
                <a:gd name="connsiteY56" fmla="*/ 197563 h 430692"/>
                <a:gd name="connsiteX57" fmla="*/ 31121 w 180613"/>
                <a:gd name="connsiteY57" fmla="*/ 197563 h 430692"/>
                <a:gd name="connsiteX58" fmla="*/ 33761 w 180613"/>
                <a:gd name="connsiteY58" fmla="*/ 195062 h 430692"/>
                <a:gd name="connsiteX59" fmla="*/ 38901 w 180613"/>
                <a:gd name="connsiteY59" fmla="*/ 195062 h 430692"/>
                <a:gd name="connsiteX60" fmla="*/ 44042 w 180613"/>
                <a:gd name="connsiteY60" fmla="*/ 195062 h 430692"/>
                <a:gd name="connsiteX61" fmla="*/ 46543 w 180613"/>
                <a:gd name="connsiteY61" fmla="*/ 197563 h 430692"/>
                <a:gd name="connsiteX62" fmla="*/ 49182 w 180613"/>
                <a:gd name="connsiteY62" fmla="*/ 197563 h 430692"/>
                <a:gd name="connsiteX63" fmla="*/ 54323 w 180613"/>
                <a:gd name="connsiteY63" fmla="*/ 195062 h 430692"/>
                <a:gd name="connsiteX64" fmla="*/ 59463 w 180613"/>
                <a:gd name="connsiteY64" fmla="*/ 197563 h 430692"/>
                <a:gd name="connsiteX65" fmla="*/ 64604 w 180613"/>
                <a:gd name="connsiteY65" fmla="*/ 197563 h 430692"/>
                <a:gd name="connsiteX66" fmla="*/ 67244 w 180613"/>
                <a:gd name="connsiteY66" fmla="*/ 195062 h 430692"/>
                <a:gd name="connsiteX67" fmla="*/ 69883 w 180613"/>
                <a:gd name="connsiteY67" fmla="*/ 197563 h 430692"/>
                <a:gd name="connsiteX68" fmla="*/ 75024 w 180613"/>
                <a:gd name="connsiteY68" fmla="*/ 197563 h 430692"/>
                <a:gd name="connsiteX69" fmla="*/ 82665 w 180613"/>
                <a:gd name="connsiteY69" fmla="*/ 200342 h 430692"/>
                <a:gd name="connsiteX70" fmla="*/ 82665 w 180613"/>
                <a:gd name="connsiteY70" fmla="*/ 202981 h 430692"/>
                <a:gd name="connsiteX71" fmla="*/ 87806 w 180613"/>
                <a:gd name="connsiteY71" fmla="*/ 202981 h 430692"/>
                <a:gd name="connsiteX72" fmla="*/ 90445 w 180613"/>
                <a:gd name="connsiteY72" fmla="*/ 205482 h 430692"/>
                <a:gd name="connsiteX73" fmla="*/ 93085 w 180613"/>
                <a:gd name="connsiteY73" fmla="*/ 202981 h 430692"/>
                <a:gd name="connsiteX74" fmla="*/ 98226 w 180613"/>
                <a:gd name="connsiteY74" fmla="*/ 202981 h 430692"/>
                <a:gd name="connsiteX75" fmla="*/ 100727 w 180613"/>
                <a:gd name="connsiteY75" fmla="*/ 202981 h 430692"/>
                <a:gd name="connsiteX76" fmla="*/ 103366 w 180613"/>
                <a:gd name="connsiteY76" fmla="*/ 200342 h 430692"/>
                <a:gd name="connsiteX77" fmla="*/ 108507 w 180613"/>
                <a:gd name="connsiteY77" fmla="*/ 202981 h 430692"/>
                <a:gd name="connsiteX78" fmla="*/ 113647 w 180613"/>
                <a:gd name="connsiteY78" fmla="*/ 202981 h 430692"/>
                <a:gd name="connsiteX79" fmla="*/ 113647 w 180613"/>
                <a:gd name="connsiteY79" fmla="*/ 205482 h 430692"/>
                <a:gd name="connsiteX80" fmla="*/ 116287 w 180613"/>
                <a:gd name="connsiteY80" fmla="*/ 205482 h 430692"/>
                <a:gd name="connsiteX81" fmla="*/ 121428 w 180613"/>
                <a:gd name="connsiteY81" fmla="*/ 207983 h 430692"/>
                <a:gd name="connsiteX82" fmla="*/ 126568 w 180613"/>
                <a:gd name="connsiteY82" fmla="*/ 207983 h 430692"/>
                <a:gd name="connsiteX83" fmla="*/ 131709 w 180613"/>
                <a:gd name="connsiteY83" fmla="*/ 202981 h 430692"/>
                <a:gd name="connsiteX84" fmla="*/ 134348 w 180613"/>
                <a:gd name="connsiteY84" fmla="*/ 156578 h 430692"/>
                <a:gd name="connsiteX85" fmla="*/ 136849 w 180613"/>
                <a:gd name="connsiteY85" fmla="*/ 138655 h 430692"/>
                <a:gd name="connsiteX86" fmla="*/ 139489 w 180613"/>
                <a:gd name="connsiteY86" fmla="*/ 110313 h 430692"/>
                <a:gd name="connsiteX87" fmla="*/ 139489 w 180613"/>
                <a:gd name="connsiteY87" fmla="*/ 107812 h 430692"/>
                <a:gd name="connsiteX88" fmla="*/ 141990 w 180613"/>
                <a:gd name="connsiteY88" fmla="*/ 102672 h 430692"/>
                <a:gd name="connsiteX89" fmla="*/ 141990 w 180613"/>
                <a:gd name="connsiteY89" fmla="*/ 100171 h 430692"/>
                <a:gd name="connsiteX90" fmla="*/ 147269 w 180613"/>
                <a:gd name="connsiteY90" fmla="*/ 92391 h 430692"/>
                <a:gd name="connsiteX91" fmla="*/ 144629 w 180613"/>
                <a:gd name="connsiteY91" fmla="*/ 87250 h 430692"/>
                <a:gd name="connsiteX92" fmla="*/ 144629 w 180613"/>
                <a:gd name="connsiteY92" fmla="*/ 84610 h 430692"/>
                <a:gd name="connsiteX93" fmla="*/ 152410 w 180613"/>
                <a:gd name="connsiteY93" fmla="*/ 76969 h 430692"/>
                <a:gd name="connsiteX94" fmla="*/ 154910 w 180613"/>
                <a:gd name="connsiteY94" fmla="*/ 74468 h 430692"/>
                <a:gd name="connsiteX95" fmla="*/ 157550 w 180613"/>
                <a:gd name="connsiteY95" fmla="*/ 69328 h 430692"/>
                <a:gd name="connsiteX96" fmla="*/ 167831 w 180613"/>
                <a:gd name="connsiteY96" fmla="*/ 48766 h 430692"/>
                <a:gd name="connsiteX97" fmla="*/ 178251 w 180613"/>
                <a:gd name="connsiteY97" fmla="*/ 33344 h 430692"/>
                <a:gd name="connsiteX98" fmla="*/ 183392 w 180613"/>
                <a:gd name="connsiteY98" fmla="*/ 20562 h 430692"/>
                <a:gd name="connsiteX99" fmla="*/ 188671 w 180613"/>
                <a:gd name="connsiteY99" fmla="*/ 0 h 43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80613" h="430692">
                  <a:moveTo>
                    <a:pt x="129208" y="431387"/>
                  </a:moveTo>
                  <a:lnTo>
                    <a:pt x="121428" y="423746"/>
                  </a:lnTo>
                  <a:lnTo>
                    <a:pt x="116287" y="413465"/>
                  </a:lnTo>
                  <a:lnTo>
                    <a:pt x="116287" y="408324"/>
                  </a:lnTo>
                  <a:lnTo>
                    <a:pt x="116287" y="403184"/>
                  </a:lnTo>
                  <a:lnTo>
                    <a:pt x="121428" y="390263"/>
                  </a:lnTo>
                  <a:lnTo>
                    <a:pt x="123928" y="390263"/>
                  </a:lnTo>
                  <a:lnTo>
                    <a:pt x="121428" y="387762"/>
                  </a:lnTo>
                  <a:lnTo>
                    <a:pt x="123928" y="387762"/>
                  </a:lnTo>
                  <a:lnTo>
                    <a:pt x="123928" y="385123"/>
                  </a:lnTo>
                  <a:lnTo>
                    <a:pt x="126568" y="380121"/>
                  </a:lnTo>
                  <a:lnTo>
                    <a:pt x="126568" y="377481"/>
                  </a:lnTo>
                  <a:lnTo>
                    <a:pt x="131709" y="369701"/>
                  </a:lnTo>
                  <a:lnTo>
                    <a:pt x="131709" y="356919"/>
                  </a:lnTo>
                  <a:lnTo>
                    <a:pt x="131709" y="351779"/>
                  </a:lnTo>
                  <a:lnTo>
                    <a:pt x="129208" y="346638"/>
                  </a:lnTo>
                  <a:lnTo>
                    <a:pt x="129208" y="341498"/>
                  </a:lnTo>
                  <a:lnTo>
                    <a:pt x="123928" y="341498"/>
                  </a:lnTo>
                  <a:lnTo>
                    <a:pt x="121428" y="338997"/>
                  </a:lnTo>
                  <a:lnTo>
                    <a:pt x="116287" y="328716"/>
                  </a:lnTo>
                  <a:lnTo>
                    <a:pt x="111147" y="323575"/>
                  </a:lnTo>
                  <a:lnTo>
                    <a:pt x="111147" y="315795"/>
                  </a:lnTo>
                  <a:lnTo>
                    <a:pt x="108507" y="308154"/>
                  </a:lnTo>
                  <a:lnTo>
                    <a:pt x="105867" y="303013"/>
                  </a:lnTo>
                  <a:lnTo>
                    <a:pt x="105867" y="300512"/>
                  </a:lnTo>
                  <a:lnTo>
                    <a:pt x="100727" y="303013"/>
                  </a:lnTo>
                  <a:lnTo>
                    <a:pt x="95586" y="315795"/>
                  </a:lnTo>
                  <a:lnTo>
                    <a:pt x="90445" y="318435"/>
                  </a:lnTo>
                  <a:lnTo>
                    <a:pt x="87806" y="320935"/>
                  </a:lnTo>
                  <a:lnTo>
                    <a:pt x="59463" y="310793"/>
                  </a:lnTo>
                  <a:lnTo>
                    <a:pt x="56963" y="310793"/>
                  </a:lnTo>
                  <a:lnTo>
                    <a:pt x="56963" y="305653"/>
                  </a:lnTo>
                  <a:lnTo>
                    <a:pt x="51822" y="305653"/>
                  </a:lnTo>
                  <a:lnTo>
                    <a:pt x="31121" y="305653"/>
                  </a:lnTo>
                  <a:lnTo>
                    <a:pt x="23341" y="300512"/>
                  </a:lnTo>
                  <a:lnTo>
                    <a:pt x="20840" y="300512"/>
                  </a:lnTo>
                  <a:lnTo>
                    <a:pt x="12921" y="292732"/>
                  </a:lnTo>
                  <a:lnTo>
                    <a:pt x="5141" y="287592"/>
                  </a:lnTo>
                  <a:lnTo>
                    <a:pt x="5141" y="277310"/>
                  </a:lnTo>
                  <a:lnTo>
                    <a:pt x="7780" y="269669"/>
                  </a:lnTo>
                  <a:lnTo>
                    <a:pt x="0" y="249107"/>
                  </a:lnTo>
                  <a:lnTo>
                    <a:pt x="10281" y="254248"/>
                  </a:lnTo>
                  <a:lnTo>
                    <a:pt x="12921" y="251608"/>
                  </a:lnTo>
                  <a:lnTo>
                    <a:pt x="15560" y="243967"/>
                  </a:lnTo>
                  <a:lnTo>
                    <a:pt x="23341" y="246467"/>
                  </a:lnTo>
                  <a:lnTo>
                    <a:pt x="28481" y="246467"/>
                  </a:lnTo>
                  <a:lnTo>
                    <a:pt x="28481" y="243967"/>
                  </a:lnTo>
                  <a:lnTo>
                    <a:pt x="12921" y="231185"/>
                  </a:lnTo>
                  <a:lnTo>
                    <a:pt x="12921" y="226044"/>
                  </a:lnTo>
                  <a:lnTo>
                    <a:pt x="15560" y="215763"/>
                  </a:lnTo>
                  <a:lnTo>
                    <a:pt x="15560" y="213123"/>
                  </a:lnTo>
                  <a:lnTo>
                    <a:pt x="12921" y="210623"/>
                  </a:lnTo>
                  <a:lnTo>
                    <a:pt x="12921" y="207983"/>
                  </a:lnTo>
                  <a:lnTo>
                    <a:pt x="10281" y="207983"/>
                  </a:lnTo>
                  <a:lnTo>
                    <a:pt x="15560" y="205482"/>
                  </a:lnTo>
                  <a:lnTo>
                    <a:pt x="23341" y="197563"/>
                  </a:lnTo>
                  <a:lnTo>
                    <a:pt x="28481" y="197563"/>
                  </a:lnTo>
                  <a:lnTo>
                    <a:pt x="31121" y="197563"/>
                  </a:lnTo>
                  <a:lnTo>
                    <a:pt x="33761" y="195062"/>
                  </a:lnTo>
                  <a:lnTo>
                    <a:pt x="38901" y="195062"/>
                  </a:lnTo>
                  <a:lnTo>
                    <a:pt x="44042" y="195062"/>
                  </a:lnTo>
                  <a:lnTo>
                    <a:pt x="46543" y="197563"/>
                  </a:lnTo>
                  <a:lnTo>
                    <a:pt x="49182" y="197563"/>
                  </a:lnTo>
                  <a:lnTo>
                    <a:pt x="54323" y="195062"/>
                  </a:lnTo>
                  <a:lnTo>
                    <a:pt x="59463" y="197563"/>
                  </a:lnTo>
                  <a:lnTo>
                    <a:pt x="64604" y="197563"/>
                  </a:lnTo>
                  <a:lnTo>
                    <a:pt x="67244" y="195062"/>
                  </a:lnTo>
                  <a:lnTo>
                    <a:pt x="69883" y="197563"/>
                  </a:lnTo>
                  <a:lnTo>
                    <a:pt x="75024" y="197563"/>
                  </a:lnTo>
                  <a:lnTo>
                    <a:pt x="82665" y="200342"/>
                  </a:lnTo>
                  <a:lnTo>
                    <a:pt x="82665" y="202981"/>
                  </a:lnTo>
                  <a:lnTo>
                    <a:pt x="87806" y="202981"/>
                  </a:lnTo>
                  <a:lnTo>
                    <a:pt x="90445" y="205482"/>
                  </a:lnTo>
                  <a:lnTo>
                    <a:pt x="93085" y="202981"/>
                  </a:lnTo>
                  <a:lnTo>
                    <a:pt x="98226" y="202981"/>
                  </a:lnTo>
                  <a:lnTo>
                    <a:pt x="100727" y="202981"/>
                  </a:lnTo>
                  <a:lnTo>
                    <a:pt x="103366" y="200342"/>
                  </a:lnTo>
                  <a:lnTo>
                    <a:pt x="108507" y="202981"/>
                  </a:lnTo>
                  <a:lnTo>
                    <a:pt x="113647" y="202981"/>
                  </a:lnTo>
                  <a:lnTo>
                    <a:pt x="113647" y="205482"/>
                  </a:lnTo>
                  <a:lnTo>
                    <a:pt x="116287" y="205482"/>
                  </a:lnTo>
                  <a:lnTo>
                    <a:pt x="121428" y="207983"/>
                  </a:lnTo>
                  <a:lnTo>
                    <a:pt x="126568" y="207983"/>
                  </a:lnTo>
                  <a:lnTo>
                    <a:pt x="131709" y="202981"/>
                  </a:lnTo>
                  <a:lnTo>
                    <a:pt x="134348" y="156578"/>
                  </a:lnTo>
                  <a:lnTo>
                    <a:pt x="136849" y="138655"/>
                  </a:lnTo>
                  <a:lnTo>
                    <a:pt x="139489" y="110313"/>
                  </a:lnTo>
                  <a:lnTo>
                    <a:pt x="139489" y="107812"/>
                  </a:lnTo>
                  <a:lnTo>
                    <a:pt x="141990" y="102672"/>
                  </a:lnTo>
                  <a:lnTo>
                    <a:pt x="141990" y="100171"/>
                  </a:lnTo>
                  <a:lnTo>
                    <a:pt x="147269" y="92391"/>
                  </a:lnTo>
                  <a:lnTo>
                    <a:pt x="144629" y="87250"/>
                  </a:lnTo>
                  <a:lnTo>
                    <a:pt x="144629" y="84610"/>
                  </a:lnTo>
                  <a:lnTo>
                    <a:pt x="152410" y="76969"/>
                  </a:lnTo>
                  <a:lnTo>
                    <a:pt x="154910" y="74468"/>
                  </a:lnTo>
                  <a:lnTo>
                    <a:pt x="157550" y="69328"/>
                  </a:lnTo>
                  <a:lnTo>
                    <a:pt x="167831" y="48766"/>
                  </a:lnTo>
                  <a:lnTo>
                    <a:pt x="178251" y="33344"/>
                  </a:lnTo>
                  <a:lnTo>
                    <a:pt x="183392" y="20562"/>
                  </a:lnTo>
                  <a:lnTo>
                    <a:pt x="18867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8ACC2050-4DC8-498E-99F8-526C0FA65330}"/>
                </a:ext>
              </a:extLst>
            </p:cNvPr>
            <p:cNvSpPr/>
            <p:nvPr/>
          </p:nvSpPr>
          <p:spPr>
            <a:xfrm>
              <a:off x="7008291" y="2485663"/>
              <a:ext cx="13893" cy="125040"/>
            </a:xfrm>
            <a:custGeom>
              <a:avLst/>
              <a:gdLst>
                <a:gd name="connsiteX0" fmla="*/ 7780 w 13893"/>
                <a:gd name="connsiteY0" fmla="*/ 138794 h 125039"/>
                <a:gd name="connsiteX1" fmla="*/ 10281 w 13893"/>
                <a:gd name="connsiteY1" fmla="*/ 136293 h 125039"/>
                <a:gd name="connsiteX2" fmla="*/ 10281 w 13893"/>
                <a:gd name="connsiteY2" fmla="*/ 133654 h 125039"/>
                <a:gd name="connsiteX3" fmla="*/ 5141 w 13893"/>
                <a:gd name="connsiteY3" fmla="*/ 95169 h 125039"/>
                <a:gd name="connsiteX4" fmla="*/ 7780 w 13893"/>
                <a:gd name="connsiteY4" fmla="*/ 74607 h 125039"/>
                <a:gd name="connsiteX5" fmla="*/ 2501 w 13893"/>
                <a:gd name="connsiteY5" fmla="*/ 69467 h 125039"/>
                <a:gd name="connsiteX6" fmla="*/ 0 w 13893"/>
                <a:gd name="connsiteY6" fmla="*/ 66966 h 125039"/>
                <a:gd name="connsiteX7" fmla="*/ 0 w 13893"/>
                <a:gd name="connsiteY7" fmla="*/ 61825 h 125039"/>
                <a:gd name="connsiteX8" fmla="*/ 2501 w 13893"/>
                <a:gd name="connsiteY8" fmla="*/ 56546 h 125039"/>
                <a:gd name="connsiteX9" fmla="*/ 2501 w 13893"/>
                <a:gd name="connsiteY9" fmla="*/ 51405 h 125039"/>
                <a:gd name="connsiteX10" fmla="*/ 5141 w 13893"/>
                <a:gd name="connsiteY10" fmla="*/ 48766 h 125039"/>
                <a:gd name="connsiteX11" fmla="*/ 10281 w 13893"/>
                <a:gd name="connsiteY11" fmla="*/ 38484 h 125039"/>
                <a:gd name="connsiteX12" fmla="*/ 12921 w 13893"/>
                <a:gd name="connsiteY12" fmla="*/ 38484 h 125039"/>
                <a:gd name="connsiteX13" fmla="*/ 18061 w 13893"/>
                <a:gd name="connsiteY13" fmla="*/ 38484 h 125039"/>
                <a:gd name="connsiteX14" fmla="*/ 10281 w 13893"/>
                <a:gd name="connsiteY14" fmla="*/ 33344 h 125039"/>
                <a:gd name="connsiteX15" fmla="*/ 15422 w 13893"/>
                <a:gd name="connsiteY15" fmla="*/ 23063 h 125039"/>
                <a:gd name="connsiteX16" fmla="*/ 12921 w 13893"/>
                <a:gd name="connsiteY16" fmla="*/ 15422 h 125039"/>
                <a:gd name="connsiteX17" fmla="*/ 12921 w 13893"/>
                <a:gd name="connsiteY17" fmla="*/ 10281 h 125039"/>
                <a:gd name="connsiteX18" fmla="*/ 12921 w 13893"/>
                <a:gd name="connsiteY18" fmla="*/ 0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893" h="125039">
                  <a:moveTo>
                    <a:pt x="7780" y="138794"/>
                  </a:moveTo>
                  <a:lnTo>
                    <a:pt x="10281" y="136293"/>
                  </a:lnTo>
                  <a:lnTo>
                    <a:pt x="10281" y="133654"/>
                  </a:lnTo>
                  <a:lnTo>
                    <a:pt x="5141" y="95169"/>
                  </a:lnTo>
                  <a:lnTo>
                    <a:pt x="7780" y="74607"/>
                  </a:lnTo>
                  <a:lnTo>
                    <a:pt x="2501" y="69467"/>
                  </a:lnTo>
                  <a:lnTo>
                    <a:pt x="0" y="66966"/>
                  </a:lnTo>
                  <a:lnTo>
                    <a:pt x="0" y="61825"/>
                  </a:lnTo>
                  <a:lnTo>
                    <a:pt x="2501" y="56546"/>
                  </a:lnTo>
                  <a:lnTo>
                    <a:pt x="2501" y="51405"/>
                  </a:lnTo>
                  <a:lnTo>
                    <a:pt x="5141" y="48766"/>
                  </a:lnTo>
                  <a:lnTo>
                    <a:pt x="10281" y="38484"/>
                  </a:lnTo>
                  <a:lnTo>
                    <a:pt x="12921" y="38484"/>
                  </a:lnTo>
                  <a:lnTo>
                    <a:pt x="18061" y="38484"/>
                  </a:lnTo>
                  <a:lnTo>
                    <a:pt x="10281" y="33344"/>
                  </a:lnTo>
                  <a:lnTo>
                    <a:pt x="15422" y="23063"/>
                  </a:lnTo>
                  <a:lnTo>
                    <a:pt x="12921" y="15422"/>
                  </a:lnTo>
                  <a:lnTo>
                    <a:pt x="12921" y="10281"/>
                  </a:lnTo>
                  <a:lnTo>
                    <a:pt x="1292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9D9F4CA-6ECA-4A19-BC1E-3615DAFC7218}"/>
                </a:ext>
              </a:extLst>
            </p:cNvPr>
            <p:cNvSpPr/>
            <p:nvPr/>
          </p:nvSpPr>
          <p:spPr>
            <a:xfrm>
              <a:off x="6711390" y="3089189"/>
              <a:ext cx="194506" cy="194506"/>
            </a:xfrm>
            <a:custGeom>
              <a:avLst/>
              <a:gdLst>
                <a:gd name="connsiteX0" fmla="*/ 5141 w 194506"/>
                <a:gd name="connsiteY0" fmla="*/ 195201 h 194506"/>
                <a:gd name="connsiteX1" fmla="*/ 5141 w 194506"/>
                <a:gd name="connsiteY1" fmla="*/ 190199 h 194506"/>
                <a:gd name="connsiteX2" fmla="*/ 7641 w 194506"/>
                <a:gd name="connsiteY2" fmla="*/ 190199 h 194506"/>
                <a:gd name="connsiteX3" fmla="*/ 5141 w 194506"/>
                <a:gd name="connsiteY3" fmla="*/ 185059 h 194506"/>
                <a:gd name="connsiteX4" fmla="*/ 7641 w 194506"/>
                <a:gd name="connsiteY4" fmla="*/ 179918 h 194506"/>
                <a:gd name="connsiteX5" fmla="*/ 0 w 194506"/>
                <a:gd name="connsiteY5" fmla="*/ 174639 h 194506"/>
                <a:gd name="connsiteX6" fmla="*/ 2501 w 194506"/>
                <a:gd name="connsiteY6" fmla="*/ 166998 h 194506"/>
                <a:gd name="connsiteX7" fmla="*/ 2501 w 194506"/>
                <a:gd name="connsiteY7" fmla="*/ 169498 h 194506"/>
                <a:gd name="connsiteX8" fmla="*/ 10281 w 194506"/>
                <a:gd name="connsiteY8" fmla="*/ 169498 h 194506"/>
                <a:gd name="connsiteX9" fmla="*/ 15422 w 194506"/>
                <a:gd name="connsiteY9" fmla="*/ 174639 h 194506"/>
                <a:gd name="connsiteX10" fmla="*/ 15422 w 194506"/>
                <a:gd name="connsiteY10" fmla="*/ 177279 h 194506"/>
                <a:gd name="connsiteX11" fmla="*/ 23202 w 194506"/>
                <a:gd name="connsiteY11" fmla="*/ 174639 h 194506"/>
                <a:gd name="connsiteX12" fmla="*/ 28342 w 194506"/>
                <a:gd name="connsiteY12" fmla="*/ 179918 h 194506"/>
                <a:gd name="connsiteX13" fmla="*/ 33483 w 194506"/>
                <a:gd name="connsiteY13" fmla="*/ 179918 h 194506"/>
                <a:gd name="connsiteX14" fmla="*/ 36123 w 194506"/>
                <a:gd name="connsiteY14" fmla="*/ 177279 h 194506"/>
                <a:gd name="connsiteX15" fmla="*/ 38623 w 194506"/>
                <a:gd name="connsiteY15" fmla="*/ 177279 h 194506"/>
                <a:gd name="connsiteX16" fmla="*/ 41263 w 194506"/>
                <a:gd name="connsiteY16" fmla="*/ 174639 h 194506"/>
                <a:gd name="connsiteX17" fmla="*/ 38623 w 194506"/>
                <a:gd name="connsiteY17" fmla="*/ 174639 h 194506"/>
                <a:gd name="connsiteX18" fmla="*/ 41263 w 194506"/>
                <a:gd name="connsiteY18" fmla="*/ 172138 h 194506"/>
                <a:gd name="connsiteX19" fmla="*/ 43764 w 194506"/>
                <a:gd name="connsiteY19" fmla="*/ 172138 h 194506"/>
                <a:gd name="connsiteX20" fmla="*/ 43764 w 194506"/>
                <a:gd name="connsiteY20" fmla="*/ 169498 h 194506"/>
                <a:gd name="connsiteX21" fmla="*/ 48904 w 194506"/>
                <a:gd name="connsiteY21" fmla="*/ 169498 h 194506"/>
                <a:gd name="connsiteX22" fmla="*/ 54184 w 194506"/>
                <a:gd name="connsiteY22" fmla="*/ 166998 h 194506"/>
                <a:gd name="connsiteX23" fmla="*/ 54184 w 194506"/>
                <a:gd name="connsiteY23" fmla="*/ 164358 h 194506"/>
                <a:gd name="connsiteX24" fmla="*/ 59324 w 194506"/>
                <a:gd name="connsiteY24" fmla="*/ 164358 h 194506"/>
                <a:gd name="connsiteX25" fmla="*/ 59324 w 194506"/>
                <a:gd name="connsiteY25" fmla="*/ 166998 h 194506"/>
                <a:gd name="connsiteX26" fmla="*/ 59324 w 194506"/>
                <a:gd name="connsiteY26" fmla="*/ 164358 h 194506"/>
                <a:gd name="connsiteX27" fmla="*/ 61825 w 194506"/>
                <a:gd name="connsiteY27" fmla="*/ 164358 h 194506"/>
                <a:gd name="connsiteX28" fmla="*/ 64465 w 194506"/>
                <a:gd name="connsiteY28" fmla="*/ 161857 h 194506"/>
                <a:gd name="connsiteX29" fmla="*/ 69606 w 194506"/>
                <a:gd name="connsiteY29" fmla="*/ 159356 h 194506"/>
                <a:gd name="connsiteX30" fmla="*/ 72245 w 194506"/>
                <a:gd name="connsiteY30" fmla="*/ 159356 h 194506"/>
                <a:gd name="connsiteX31" fmla="*/ 77386 w 194506"/>
                <a:gd name="connsiteY31" fmla="*/ 156717 h 194506"/>
                <a:gd name="connsiteX32" fmla="*/ 85027 w 194506"/>
                <a:gd name="connsiteY32" fmla="*/ 154216 h 194506"/>
                <a:gd name="connsiteX33" fmla="*/ 85027 w 194506"/>
                <a:gd name="connsiteY33" fmla="*/ 156717 h 194506"/>
                <a:gd name="connsiteX34" fmla="*/ 87667 w 194506"/>
                <a:gd name="connsiteY34" fmla="*/ 156717 h 194506"/>
                <a:gd name="connsiteX35" fmla="*/ 87667 w 194506"/>
                <a:gd name="connsiteY35" fmla="*/ 154216 h 194506"/>
                <a:gd name="connsiteX36" fmla="*/ 97948 w 194506"/>
                <a:gd name="connsiteY36" fmla="*/ 151576 h 194506"/>
                <a:gd name="connsiteX37" fmla="*/ 100588 w 194506"/>
                <a:gd name="connsiteY37" fmla="*/ 149075 h 194506"/>
                <a:gd name="connsiteX38" fmla="*/ 105728 w 194506"/>
                <a:gd name="connsiteY38" fmla="*/ 146435 h 194506"/>
                <a:gd name="connsiteX39" fmla="*/ 105728 w 194506"/>
                <a:gd name="connsiteY39" fmla="*/ 149075 h 194506"/>
                <a:gd name="connsiteX40" fmla="*/ 108368 w 194506"/>
                <a:gd name="connsiteY40" fmla="*/ 149075 h 194506"/>
                <a:gd name="connsiteX41" fmla="*/ 110869 w 194506"/>
                <a:gd name="connsiteY41" fmla="*/ 151576 h 194506"/>
                <a:gd name="connsiteX42" fmla="*/ 110869 w 194506"/>
                <a:gd name="connsiteY42" fmla="*/ 154216 h 194506"/>
                <a:gd name="connsiteX43" fmla="*/ 118649 w 194506"/>
                <a:gd name="connsiteY43" fmla="*/ 159356 h 194506"/>
                <a:gd name="connsiteX44" fmla="*/ 121150 w 194506"/>
                <a:gd name="connsiteY44" fmla="*/ 159356 h 194506"/>
                <a:gd name="connsiteX45" fmla="*/ 123789 w 194506"/>
                <a:gd name="connsiteY45" fmla="*/ 154216 h 194506"/>
                <a:gd name="connsiteX46" fmla="*/ 128930 w 194506"/>
                <a:gd name="connsiteY46" fmla="*/ 154216 h 194506"/>
                <a:gd name="connsiteX47" fmla="*/ 128930 w 194506"/>
                <a:gd name="connsiteY47" fmla="*/ 151576 h 194506"/>
                <a:gd name="connsiteX48" fmla="*/ 131570 w 194506"/>
                <a:gd name="connsiteY48" fmla="*/ 149075 h 194506"/>
                <a:gd name="connsiteX49" fmla="*/ 134209 w 194506"/>
                <a:gd name="connsiteY49" fmla="*/ 149075 h 194506"/>
                <a:gd name="connsiteX50" fmla="*/ 141990 w 194506"/>
                <a:gd name="connsiteY50" fmla="*/ 141295 h 194506"/>
                <a:gd name="connsiteX51" fmla="*/ 144490 w 194506"/>
                <a:gd name="connsiteY51" fmla="*/ 138794 h 194506"/>
                <a:gd name="connsiteX52" fmla="*/ 144490 w 194506"/>
                <a:gd name="connsiteY52" fmla="*/ 133654 h 194506"/>
                <a:gd name="connsiteX53" fmla="*/ 147130 w 194506"/>
                <a:gd name="connsiteY53" fmla="*/ 125873 h 194506"/>
                <a:gd name="connsiteX54" fmla="*/ 152271 w 194506"/>
                <a:gd name="connsiteY54" fmla="*/ 123373 h 194506"/>
                <a:gd name="connsiteX55" fmla="*/ 157411 w 194506"/>
                <a:gd name="connsiteY55" fmla="*/ 123373 h 194506"/>
                <a:gd name="connsiteX56" fmla="*/ 157411 w 194506"/>
                <a:gd name="connsiteY56" fmla="*/ 118232 h 194506"/>
                <a:gd name="connsiteX57" fmla="*/ 157411 w 194506"/>
                <a:gd name="connsiteY57" fmla="*/ 115731 h 194506"/>
                <a:gd name="connsiteX58" fmla="*/ 157411 w 194506"/>
                <a:gd name="connsiteY58" fmla="*/ 105450 h 194506"/>
                <a:gd name="connsiteX59" fmla="*/ 149770 w 194506"/>
                <a:gd name="connsiteY59" fmla="*/ 105450 h 194506"/>
                <a:gd name="connsiteX60" fmla="*/ 152271 w 194506"/>
                <a:gd name="connsiteY60" fmla="*/ 102810 h 194506"/>
                <a:gd name="connsiteX61" fmla="*/ 147130 w 194506"/>
                <a:gd name="connsiteY61" fmla="*/ 97670 h 194506"/>
                <a:gd name="connsiteX62" fmla="*/ 144490 w 194506"/>
                <a:gd name="connsiteY62" fmla="*/ 95169 h 194506"/>
                <a:gd name="connsiteX63" fmla="*/ 136849 w 194506"/>
                <a:gd name="connsiteY63" fmla="*/ 90029 h 194506"/>
                <a:gd name="connsiteX64" fmla="*/ 131570 w 194506"/>
                <a:gd name="connsiteY64" fmla="*/ 84888 h 194506"/>
                <a:gd name="connsiteX65" fmla="*/ 121150 w 194506"/>
                <a:gd name="connsiteY65" fmla="*/ 79748 h 194506"/>
                <a:gd name="connsiteX66" fmla="*/ 118649 w 194506"/>
                <a:gd name="connsiteY66" fmla="*/ 77247 h 194506"/>
                <a:gd name="connsiteX67" fmla="*/ 108368 w 194506"/>
                <a:gd name="connsiteY67" fmla="*/ 77247 h 194506"/>
                <a:gd name="connsiteX68" fmla="*/ 108368 w 194506"/>
                <a:gd name="connsiteY68" fmla="*/ 69467 h 194506"/>
                <a:gd name="connsiteX69" fmla="*/ 108368 w 194506"/>
                <a:gd name="connsiteY69" fmla="*/ 66827 h 194506"/>
                <a:gd name="connsiteX70" fmla="*/ 113508 w 194506"/>
                <a:gd name="connsiteY70" fmla="*/ 61686 h 194506"/>
                <a:gd name="connsiteX71" fmla="*/ 110869 w 194506"/>
                <a:gd name="connsiteY71" fmla="*/ 61686 h 194506"/>
                <a:gd name="connsiteX72" fmla="*/ 110869 w 194506"/>
                <a:gd name="connsiteY72" fmla="*/ 59185 h 194506"/>
                <a:gd name="connsiteX73" fmla="*/ 113508 w 194506"/>
                <a:gd name="connsiteY73" fmla="*/ 59185 h 194506"/>
                <a:gd name="connsiteX74" fmla="*/ 123789 w 194506"/>
                <a:gd name="connsiteY74" fmla="*/ 59185 h 194506"/>
                <a:gd name="connsiteX75" fmla="*/ 126290 w 194506"/>
                <a:gd name="connsiteY75" fmla="*/ 59185 h 194506"/>
                <a:gd name="connsiteX76" fmla="*/ 128930 w 194506"/>
                <a:gd name="connsiteY76" fmla="*/ 54045 h 194506"/>
                <a:gd name="connsiteX77" fmla="*/ 131570 w 194506"/>
                <a:gd name="connsiteY77" fmla="*/ 54045 h 194506"/>
                <a:gd name="connsiteX78" fmla="*/ 131570 w 194506"/>
                <a:gd name="connsiteY78" fmla="*/ 51544 h 194506"/>
                <a:gd name="connsiteX79" fmla="*/ 128930 w 194506"/>
                <a:gd name="connsiteY79" fmla="*/ 48904 h 194506"/>
                <a:gd name="connsiteX80" fmla="*/ 128930 w 194506"/>
                <a:gd name="connsiteY80" fmla="*/ 46404 h 194506"/>
                <a:gd name="connsiteX81" fmla="*/ 134209 w 194506"/>
                <a:gd name="connsiteY81" fmla="*/ 46404 h 194506"/>
                <a:gd name="connsiteX82" fmla="*/ 134209 w 194506"/>
                <a:gd name="connsiteY82" fmla="*/ 41263 h 194506"/>
                <a:gd name="connsiteX83" fmla="*/ 134209 w 194506"/>
                <a:gd name="connsiteY83" fmla="*/ 36123 h 194506"/>
                <a:gd name="connsiteX84" fmla="*/ 136849 w 194506"/>
                <a:gd name="connsiteY84" fmla="*/ 33483 h 194506"/>
                <a:gd name="connsiteX85" fmla="*/ 149770 w 194506"/>
                <a:gd name="connsiteY85" fmla="*/ 33483 h 194506"/>
                <a:gd name="connsiteX86" fmla="*/ 154910 w 194506"/>
                <a:gd name="connsiteY86" fmla="*/ 33483 h 194506"/>
                <a:gd name="connsiteX87" fmla="*/ 157411 w 194506"/>
                <a:gd name="connsiteY87" fmla="*/ 33483 h 194506"/>
                <a:gd name="connsiteX88" fmla="*/ 165191 w 194506"/>
                <a:gd name="connsiteY88" fmla="*/ 33483 h 194506"/>
                <a:gd name="connsiteX89" fmla="*/ 167831 w 194506"/>
                <a:gd name="connsiteY89" fmla="*/ 33483 h 194506"/>
                <a:gd name="connsiteX90" fmla="*/ 172972 w 194506"/>
                <a:gd name="connsiteY90" fmla="*/ 28342 h 194506"/>
                <a:gd name="connsiteX91" fmla="*/ 175473 w 194506"/>
                <a:gd name="connsiteY91" fmla="*/ 28342 h 194506"/>
                <a:gd name="connsiteX92" fmla="*/ 178112 w 194506"/>
                <a:gd name="connsiteY92" fmla="*/ 12782 h 194506"/>
                <a:gd name="connsiteX93" fmla="*/ 180613 w 194506"/>
                <a:gd name="connsiteY93" fmla="*/ 10281 h 194506"/>
                <a:gd name="connsiteX94" fmla="*/ 188393 w 194506"/>
                <a:gd name="connsiteY94" fmla="*/ 5140 h 194506"/>
                <a:gd name="connsiteX95" fmla="*/ 188393 w 194506"/>
                <a:gd name="connsiteY95" fmla="*/ 2501 h 194506"/>
                <a:gd name="connsiteX96" fmla="*/ 191033 w 194506"/>
                <a:gd name="connsiteY96" fmla="*/ 2501 h 194506"/>
                <a:gd name="connsiteX97" fmla="*/ 196174 w 194506"/>
                <a:gd name="connsiteY97" fmla="*/ 0 h 194506"/>
                <a:gd name="connsiteX98" fmla="*/ 201314 w 194506"/>
                <a:gd name="connsiteY98" fmla="*/ 0 h 194506"/>
                <a:gd name="connsiteX99" fmla="*/ 203815 w 194506"/>
                <a:gd name="connsiteY99" fmla="*/ 0 h 1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94506" h="194506">
                  <a:moveTo>
                    <a:pt x="5141" y="195201"/>
                  </a:moveTo>
                  <a:lnTo>
                    <a:pt x="5141" y="190199"/>
                  </a:lnTo>
                  <a:lnTo>
                    <a:pt x="7641" y="190199"/>
                  </a:lnTo>
                  <a:lnTo>
                    <a:pt x="5141" y="185059"/>
                  </a:lnTo>
                  <a:lnTo>
                    <a:pt x="7641" y="179918"/>
                  </a:lnTo>
                  <a:lnTo>
                    <a:pt x="0" y="174639"/>
                  </a:lnTo>
                  <a:lnTo>
                    <a:pt x="2501" y="166998"/>
                  </a:lnTo>
                  <a:lnTo>
                    <a:pt x="2501" y="169498"/>
                  </a:lnTo>
                  <a:lnTo>
                    <a:pt x="10281" y="169498"/>
                  </a:lnTo>
                  <a:lnTo>
                    <a:pt x="15422" y="174639"/>
                  </a:lnTo>
                  <a:lnTo>
                    <a:pt x="15422" y="177279"/>
                  </a:lnTo>
                  <a:lnTo>
                    <a:pt x="23202" y="174639"/>
                  </a:lnTo>
                  <a:lnTo>
                    <a:pt x="28342" y="179918"/>
                  </a:lnTo>
                  <a:lnTo>
                    <a:pt x="33483" y="179918"/>
                  </a:lnTo>
                  <a:lnTo>
                    <a:pt x="36123" y="177279"/>
                  </a:lnTo>
                  <a:lnTo>
                    <a:pt x="38623" y="177279"/>
                  </a:lnTo>
                  <a:lnTo>
                    <a:pt x="41263" y="174639"/>
                  </a:lnTo>
                  <a:lnTo>
                    <a:pt x="38623" y="174639"/>
                  </a:lnTo>
                  <a:lnTo>
                    <a:pt x="41263" y="172138"/>
                  </a:lnTo>
                  <a:lnTo>
                    <a:pt x="43764" y="172138"/>
                  </a:lnTo>
                  <a:lnTo>
                    <a:pt x="43764" y="169498"/>
                  </a:lnTo>
                  <a:lnTo>
                    <a:pt x="48904" y="169498"/>
                  </a:lnTo>
                  <a:lnTo>
                    <a:pt x="54184" y="166998"/>
                  </a:lnTo>
                  <a:lnTo>
                    <a:pt x="54184" y="164358"/>
                  </a:lnTo>
                  <a:lnTo>
                    <a:pt x="59324" y="164358"/>
                  </a:lnTo>
                  <a:lnTo>
                    <a:pt x="59324" y="166998"/>
                  </a:lnTo>
                  <a:lnTo>
                    <a:pt x="59324" y="164358"/>
                  </a:lnTo>
                  <a:lnTo>
                    <a:pt x="61825" y="164358"/>
                  </a:lnTo>
                  <a:lnTo>
                    <a:pt x="64465" y="161857"/>
                  </a:lnTo>
                  <a:lnTo>
                    <a:pt x="69606" y="159356"/>
                  </a:lnTo>
                  <a:lnTo>
                    <a:pt x="72245" y="159356"/>
                  </a:lnTo>
                  <a:lnTo>
                    <a:pt x="77386" y="156717"/>
                  </a:lnTo>
                  <a:lnTo>
                    <a:pt x="85027" y="154216"/>
                  </a:lnTo>
                  <a:lnTo>
                    <a:pt x="85027" y="156717"/>
                  </a:lnTo>
                  <a:lnTo>
                    <a:pt x="87667" y="156717"/>
                  </a:lnTo>
                  <a:lnTo>
                    <a:pt x="87667" y="154216"/>
                  </a:lnTo>
                  <a:lnTo>
                    <a:pt x="97948" y="151576"/>
                  </a:lnTo>
                  <a:lnTo>
                    <a:pt x="100588" y="149075"/>
                  </a:lnTo>
                  <a:lnTo>
                    <a:pt x="105728" y="146435"/>
                  </a:lnTo>
                  <a:lnTo>
                    <a:pt x="105728" y="149075"/>
                  </a:lnTo>
                  <a:lnTo>
                    <a:pt x="108368" y="149075"/>
                  </a:lnTo>
                  <a:lnTo>
                    <a:pt x="110869" y="151576"/>
                  </a:lnTo>
                  <a:lnTo>
                    <a:pt x="110869" y="154216"/>
                  </a:lnTo>
                  <a:lnTo>
                    <a:pt x="118649" y="159356"/>
                  </a:lnTo>
                  <a:lnTo>
                    <a:pt x="121150" y="159356"/>
                  </a:lnTo>
                  <a:lnTo>
                    <a:pt x="123789" y="154216"/>
                  </a:lnTo>
                  <a:lnTo>
                    <a:pt x="128930" y="154216"/>
                  </a:lnTo>
                  <a:lnTo>
                    <a:pt x="128930" y="151576"/>
                  </a:lnTo>
                  <a:lnTo>
                    <a:pt x="131570" y="149075"/>
                  </a:lnTo>
                  <a:lnTo>
                    <a:pt x="134209" y="149075"/>
                  </a:lnTo>
                  <a:lnTo>
                    <a:pt x="141990" y="141295"/>
                  </a:lnTo>
                  <a:lnTo>
                    <a:pt x="144490" y="138794"/>
                  </a:lnTo>
                  <a:lnTo>
                    <a:pt x="144490" y="133654"/>
                  </a:lnTo>
                  <a:lnTo>
                    <a:pt x="147130" y="125873"/>
                  </a:lnTo>
                  <a:lnTo>
                    <a:pt x="152271" y="123373"/>
                  </a:lnTo>
                  <a:lnTo>
                    <a:pt x="157411" y="123373"/>
                  </a:lnTo>
                  <a:lnTo>
                    <a:pt x="157411" y="118232"/>
                  </a:lnTo>
                  <a:lnTo>
                    <a:pt x="157411" y="115731"/>
                  </a:lnTo>
                  <a:lnTo>
                    <a:pt x="157411" y="105450"/>
                  </a:lnTo>
                  <a:lnTo>
                    <a:pt x="149770" y="105450"/>
                  </a:lnTo>
                  <a:lnTo>
                    <a:pt x="152271" y="102810"/>
                  </a:lnTo>
                  <a:lnTo>
                    <a:pt x="147130" y="97670"/>
                  </a:lnTo>
                  <a:lnTo>
                    <a:pt x="144490" y="95169"/>
                  </a:lnTo>
                  <a:lnTo>
                    <a:pt x="136849" y="90029"/>
                  </a:lnTo>
                  <a:lnTo>
                    <a:pt x="131570" y="84888"/>
                  </a:lnTo>
                  <a:lnTo>
                    <a:pt x="121150" y="79748"/>
                  </a:lnTo>
                  <a:lnTo>
                    <a:pt x="118649" y="77247"/>
                  </a:lnTo>
                  <a:lnTo>
                    <a:pt x="108368" y="77247"/>
                  </a:lnTo>
                  <a:lnTo>
                    <a:pt x="108368" y="69467"/>
                  </a:lnTo>
                  <a:lnTo>
                    <a:pt x="108368" y="66827"/>
                  </a:lnTo>
                  <a:lnTo>
                    <a:pt x="113508" y="61686"/>
                  </a:lnTo>
                  <a:lnTo>
                    <a:pt x="110869" y="61686"/>
                  </a:lnTo>
                  <a:lnTo>
                    <a:pt x="110869" y="59185"/>
                  </a:lnTo>
                  <a:lnTo>
                    <a:pt x="113508" y="59185"/>
                  </a:lnTo>
                  <a:lnTo>
                    <a:pt x="123789" y="59185"/>
                  </a:lnTo>
                  <a:lnTo>
                    <a:pt x="126290" y="59185"/>
                  </a:lnTo>
                  <a:lnTo>
                    <a:pt x="128930" y="54045"/>
                  </a:lnTo>
                  <a:lnTo>
                    <a:pt x="131570" y="54045"/>
                  </a:lnTo>
                  <a:lnTo>
                    <a:pt x="131570" y="51544"/>
                  </a:lnTo>
                  <a:lnTo>
                    <a:pt x="128930" y="48904"/>
                  </a:lnTo>
                  <a:lnTo>
                    <a:pt x="128930" y="46404"/>
                  </a:lnTo>
                  <a:lnTo>
                    <a:pt x="134209" y="46404"/>
                  </a:lnTo>
                  <a:lnTo>
                    <a:pt x="134209" y="41263"/>
                  </a:lnTo>
                  <a:lnTo>
                    <a:pt x="134209" y="36123"/>
                  </a:lnTo>
                  <a:lnTo>
                    <a:pt x="136849" y="33483"/>
                  </a:lnTo>
                  <a:lnTo>
                    <a:pt x="149770" y="33483"/>
                  </a:lnTo>
                  <a:lnTo>
                    <a:pt x="154910" y="33483"/>
                  </a:lnTo>
                  <a:lnTo>
                    <a:pt x="157411" y="33483"/>
                  </a:lnTo>
                  <a:lnTo>
                    <a:pt x="165191" y="33483"/>
                  </a:lnTo>
                  <a:lnTo>
                    <a:pt x="167831" y="33483"/>
                  </a:lnTo>
                  <a:lnTo>
                    <a:pt x="172972" y="28342"/>
                  </a:lnTo>
                  <a:lnTo>
                    <a:pt x="175473" y="28342"/>
                  </a:lnTo>
                  <a:lnTo>
                    <a:pt x="178112" y="12782"/>
                  </a:lnTo>
                  <a:lnTo>
                    <a:pt x="180613" y="10281"/>
                  </a:lnTo>
                  <a:lnTo>
                    <a:pt x="188393" y="5140"/>
                  </a:lnTo>
                  <a:lnTo>
                    <a:pt x="188393" y="2501"/>
                  </a:lnTo>
                  <a:lnTo>
                    <a:pt x="191033" y="2501"/>
                  </a:lnTo>
                  <a:lnTo>
                    <a:pt x="196174" y="0"/>
                  </a:lnTo>
                  <a:lnTo>
                    <a:pt x="201314" y="0"/>
                  </a:lnTo>
                  <a:lnTo>
                    <a:pt x="203815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DA61A42-32E8-4D91-9393-91A9C09D2AC8}"/>
                </a:ext>
              </a:extLst>
            </p:cNvPr>
            <p:cNvSpPr/>
            <p:nvPr/>
          </p:nvSpPr>
          <p:spPr>
            <a:xfrm>
              <a:off x="6915205" y="3055845"/>
              <a:ext cx="27787" cy="27787"/>
            </a:xfrm>
            <a:custGeom>
              <a:avLst/>
              <a:gdLst>
                <a:gd name="connsiteX0" fmla="*/ 0 w 27786"/>
                <a:gd name="connsiteY0" fmla="*/ 33344 h 27786"/>
                <a:gd name="connsiteX1" fmla="*/ 2640 w 27786"/>
                <a:gd name="connsiteY1" fmla="*/ 30843 h 27786"/>
                <a:gd name="connsiteX2" fmla="*/ 2640 w 27786"/>
                <a:gd name="connsiteY2" fmla="*/ 25703 h 27786"/>
                <a:gd name="connsiteX3" fmla="*/ 5279 w 27786"/>
                <a:gd name="connsiteY3" fmla="*/ 25703 h 27786"/>
                <a:gd name="connsiteX4" fmla="*/ 5279 w 27786"/>
                <a:gd name="connsiteY4" fmla="*/ 23063 h 27786"/>
                <a:gd name="connsiteX5" fmla="*/ 7780 w 27786"/>
                <a:gd name="connsiteY5" fmla="*/ 20562 h 27786"/>
                <a:gd name="connsiteX6" fmla="*/ 7780 w 27786"/>
                <a:gd name="connsiteY6" fmla="*/ 17922 h 27786"/>
                <a:gd name="connsiteX7" fmla="*/ 10420 w 27786"/>
                <a:gd name="connsiteY7" fmla="*/ 15422 h 27786"/>
                <a:gd name="connsiteX8" fmla="*/ 10420 w 27786"/>
                <a:gd name="connsiteY8" fmla="*/ 10281 h 27786"/>
                <a:gd name="connsiteX9" fmla="*/ 12921 w 27786"/>
                <a:gd name="connsiteY9" fmla="*/ 10281 h 27786"/>
                <a:gd name="connsiteX10" fmla="*/ 12921 w 27786"/>
                <a:gd name="connsiteY10" fmla="*/ 7641 h 27786"/>
                <a:gd name="connsiteX11" fmla="*/ 18061 w 27786"/>
                <a:gd name="connsiteY11" fmla="*/ 7641 h 27786"/>
                <a:gd name="connsiteX12" fmla="*/ 23341 w 27786"/>
                <a:gd name="connsiteY12" fmla="*/ 7641 h 27786"/>
                <a:gd name="connsiteX13" fmla="*/ 25842 w 27786"/>
                <a:gd name="connsiteY13" fmla="*/ 7641 h 27786"/>
                <a:gd name="connsiteX14" fmla="*/ 30982 w 27786"/>
                <a:gd name="connsiteY14" fmla="*/ 7641 h 27786"/>
                <a:gd name="connsiteX15" fmla="*/ 38762 w 27786"/>
                <a:gd name="connsiteY15" fmla="*/ 2501 h 27786"/>
                <a:gd name="connsiteX16" fmla="*/ 41402 w 27786"/>
                <a:gd name="connsiteY16" fmla="*/ 0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786" h="27786">
                  <a:moveTo>
                    <a:pt x="0" y="33344"/>
                  </a:moveTo>
                  <a:lnTo>
                    <a:pt x="2640" y="30843"/>
                  </a:lnTo>
                  <a:lnTo>
                    <a:pt x="2640" y="25703"/>
                  </a:lnTo>
                  <a:lnTo>
                    <a:pt x="5279" y="25703"/>
                  </a:lnTo>
                  <a:lnTo>
                    <a:pt x="5279" y="23063"/>
                  </a:lnTo>
                  <a:lnTo>
                    <a:pt x="7780" y="20562"/>
                  </a:lnTo>
                  <a:lnTo>
                    <a:pt x="7780" y="17922"/>
                  </a:lnTo>
                  <a:lnTo>
                    <a:pt x="10420" y="15422"/>
                  </a:lnTo>
                  <a:lnTo>
                    <a:pt x="10420" y="10281"/>
                  </a:lnTo>
                  <a:lnTo>
                    <a:pt x="12921" y="10281"/>
                  </a:lnTo>
                  <a:lnTo>
                    <a:pt x="12921" y="7641"/>
                  </a:lnTo>
                  <a:lnTo>
                    <a:pt x="18061" y="7641"/>
                  </a:lnTo>
                  <a:lnTo>
                    <a:pt x="23341" y="7641"/>
                  </a:lnTo>
                  <a:lnTo>
                    <a:pt x="25842" y="7641"/>
                  </a:lnTo>
                  <a:lnTo>
                    <a:pt x="30982" y="7641"/>
                  </a:lnTo>
                  <a:lnTo>
                    <a:pt x="38762" y="2501"/>
                  </a:lnTo>
                  <a:lnTo>
                    <a:pt x="41402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C968016-9FEA-4593-B8EE-C923B7BE24AB}"/>
                </a:ext>
              </a:extLst>
            </p:cNvPr>
            <p:cNvSpPr/>
            <p:nvPr/>
          </p:nvSpPr>
          <p:spPr>
            <a:xfrm>
              <a:off x="9396412" y="2375350"/>
              <a:ext cx="125040" cy="375119"/>
            </a:xfrm>
            <a:custGeom>
              <a:avLst/>
              <a:gdLst>
                <a:gd name="connsiteX0" fmla="*/ 79887 w 125039"/>
                <a:gd name="connsiteY0" fmla="*/ 0 h 375119"/>
                <a:gd name="connsiteX1" fmla="*/ 79887 w 125039"/>
                <a:gd name="connsiteY1" fmla="*/ 2501 h 375119"/>
                <a:gd name="connsiteX2" fmla="*/ 79887 w 125039"/>
                <a:gd name="connsiteY2" fmla="*/ 10281 h 375119"/>
                <a:gd name="connsiteX3" fmla="*/ 79887 w 125039"/>
                <a:gd name="connsiteY3" fmla="*/ 12782 h 375119"/>
                <a:gd name="connsiteX4" fmla="*/ 82665 w 125039"/>
                <a:gd name="connsiteY4" fmla="*/ 15422 h 375119"/>
                <a:gd name="connsiteX5" fmla="*/ 82665 w 125039"/>
                <a:gd name="connsiteY5" fmla="*/ 25564 h 375119"/>
                <a:gd name="connsiteX6" fmla="*/ 85305 w 125039"/>
                <a:gd name="connsiteY6" fmla="*/ 30704 h 375119"/>
                <a:gd name="connsiteX7" fmla="*/ 90446 w 125039"/>
                <a:gd name="connsiteY7" fmla="*/ 30704 h 375119"/>
                <a:gd name="connsiteX8" fmla="*/ 92946 w 125039"/>
                <a:gd name="connsiteY8" fmla="*/ 30704 h 375119"/>
                <a:gd name="connsiteX9" fmla="*/ 92946 w 125039"/>
                <a:gd name="connsiteY9" fmla="*/ 33344 h 375119"/>
                <a:gd name="connsiteX10" fmla="*/ 95586 w 125039"/>
                <a:gd name="connsiteY10" fmla="*/ 35845 h 375119"/>
                <a:gd name="connsiteX11" fmla="*/ 95586 w 125039"/>
                <a:gd name="connsiteY11" fmla="*/ 38485 h 375119"/>
                <a:gd name="connsiteX12" fmla="*/ 90446 w 125039"/>
                <a:gd name="connsiteY12" fmla="*/ 43625 h 375119"/>
                <a:gd name="connsiteX13" fmla="*/ 90446 w 125039"/>
                <a:gd name="connsiteY13" fmla="*/ 48766 h 375119"/>
                <a:gd name="connsiteX14" fmla="*/ 90446 w 125039"/>
                <a:gd name="connsiteY14" fmla="*/ 51266 h 375119"/>
                <a:gd name="connsiteX15" fmla="*/ 87806 w 125039"/>
                <a:gd name="connsiteY15" fmla="*/ 53906 h 375119"/>
                <a:gd name="connsiteX16" fmla="*/ 85305 w 125039"/>
                <a:gd name="connsiteY16" fmla="*/ 53906 h 375119"/>
                <a:gd name="connsiteX17" fmla="*/ 85305 w 125039"/>
                <a:gd name="connsiteY17" fmla="*/ 56407 h 375119"/>
                <a:gd name="connsiteX18" fmla="*/ 82665 w 125039"/>
                <a:gd name="connsiteY18" fmla="*/ 61547 h 375119"/>
                <a:gd name="connsiteX19" fmla="*/ 82665 w 125039"/>
                <a:gd name="connsiteY19" fmla="*/ 66688 h 375119"/>
                <a:gd name="connsiteX20" fmla="*/ 82665 w 125039"/>
                <a:gd name="connsiteY20" fmla="*/ 69189 h 375119"/>
                <a:gd name="connsiteX21" fmla="*/ 79887 w 125039"/>
                <a:gd name="connsiteY21" fmla="*/ 71828 h 375119"/>
                <a:gd name="connsiteX22" fmla="*/ 74746 w 125039"/>
                <a:gd name="connsiteY22" fmla="*/ 71828 h 375119"/>
                <a:gd name="connsiteX23" fmla="*/ 72245 w 125039"/>
                <a:gd name="connsiteY23" fmla="*/ 74468 h 375119"/>
                <a:gd name="connsiteX24" fmla="*/ 72245 w 125039"/>
                <a:gd name="connsiteY24" fmla="*/ 76969 h 375119"/>
                <a:gd name="connsiteX25" fmla="*/ 72245 w 125039"/>
                <a:gd name="connsiteY25" fmla="*/ 82110 h 375119"/>
                <a:gd name="connsiteX26" fmla="*/ 72245 w 125039"/>
                <a:gd name="connsiteY26" fmla="*/ 87250 h 375119"/>
                <a:gd name="connsiteX27" fmla="*/ 69606 w 125039"/>
                <a:gd name="connsiteY27" fmla="*/ 89751 h 375119"/>
                <a:gd name="connsiteX28" fmla="*/ 72245 w 125039"/>
                <a:gd name="connsiteY28" fmla="*/ 94891 h 375119"/>
                <a:gd name="connsiteX29" fmla="*/ 72245 w 125039"/>
                <a:gd name="connsiteY29" fmla="*/ 100032 h 375119"/>
                <a:gd name="connsiteX30" fmla="*/ 79887 w 125039"/>
                <a:gd name="connsiteY30" fmla="*/ 107812 h 375119"/>
                <a:gd name="connsiteX31" fmla="*/ 77386 w 125039"/>
                <a:gd name="connsiteY31" fmla="*/ 115453 h 375119"/>
                <a:gd name="connsiteX32" fmla="*/ 77386 w 125039"/>
                <a:gd name="connsiteY32" fmla="*/ 125734 h 375119"/>
                <a:gd name="connsiteX33" fmla="*/ 74746 w 125039"/>
                <a:gd name="connsiteY33" fmla="*/ 128235 h 375119"/>
                <a:gd name="connsiteX34" fmla="*/ 74746 w 125039"/>
                <a:gd name="connsiteY34" fmla="*/ 133376 h 375119"/>
                <a:gd name="connsiteX35" fmla="*/ 74746 w 125039"/>
                <a:gd name="connsiteY35" fmla="*/ 143657 h 375119"/>
                <a:gd name="connsiteX36" fmla="*/ 72245 w 125039"/>
                <a:gd name="connsiteY36" fmla="*/ 148797 h 375119"/>
                <a:gd name="connsiteX37" fmla="*/ 69606 w 125039"/>
                <a:gd name="connsiteY37" fmla="*/ 156578 h 375119"/>
                <a:gd name="connsiteX38" fmla="*/ 66966 w 125039"/>
                <a:gd name="connsiteY38" fmla="*/ 161718 h 375119"/>
                <a:gd name="connsiteX39" fmla="*/ 61825 w 125039"/>
                <a:gd name="connsiteY39" fmla="*/ 166859 h 375119"/>
                <a:gd name="connsiteX40" fmla="*/ 56685 w 125039"/>
                <a:gd name="connsiteY40" fmla="*/ 169498 h 375119"/>
                <a:gd name="connsiteX41" fmla="*/ 54184 w 125039"/>
                <a:gd name="connsiteY41" fmla="*/ 174639 h 375119"/>
                <a:gd name="connsiteX42" fmla="*/ 49043 w 125039"/>
                <a:gd name="connsiteY42" fmla="*/ 182280 h 375119"/>
                <a:gd name="connsiteX43" fmla="*/ 46404 w 125039"/>
                <a:gd name="connsiteY43" fmla="*/ 184920 h 375119"/>
                <a:gd name="connsiteX44" fmla="*/ 41263 w 125039"/>
                <a:gd name="connsiteY44" fmla="*/ 190060 h 375119"/>
                <a:gd name="connsiteX45" fmla="*/ 38623 w 125039"/>
                <a:gd name="connsiteY45" fmla="*/ 190060 h 375119"/>
                <a:gd name="connsiteX46" fmla="*/ 33483 w 125039"/>
                <a:gd name="connsiteY46" fmla="*/ 195201 h 375119"/>
                <a:gd name="connsiteX47" fmla="*/ 28342 w 125039"/>
                <a:gd name="connsiteY47" fmla="*/ 200342 h 375119"/>
                <a:gd name="connsiteX48" fmla="*/ 23202 w 125039"/>
                <a:gd name="connsiteY48" fmla="*/ 200342 h 375119"/>
                <a:gd name="connsiteX49" fmla="*/ 15422 w 125039"/>
                <a:gd name="connsiteY49" fmla="*/ 205482 h 375119"/>
                <a:gd name="connsiteX50" fmla="*/ 10281 w 125039"/>
                <a:gd name="connsiteY50" fmla="*/ 207983 h 375119"/>
                <a:gd name="connsiteX51" fmla="*/ 10281 w 125039"/>
                <a:gd name="connsiteY51" fmla="*/ 213123 h 375119"/>
                <a:gd name="connsiteX52" fmla="*/ 5141 w 125039"/>
                <a:gd name="connsiteY52" fmla="*/ 215763 h 375119"/>
                <a:gd name="connsiteX53" fmla="*/ 2501 w 125039"/>
                <a:gd name="connsiteY53" fmla="*/ 215763 h 375119"/>
                <a:gd name="connsiteX54" fmla="*/ 2501 w 125039"/>
                <a:gd name="connsiteY54" fmla="*/ 223404 h 375119"/>
                <a:gd name="connsiteX55" fmla="*/ 5141 w 125039"/>
                <a:gd name="connsiteY55" fmla="*/ 225905 h 375119"/>
                <a:gd name="connsiteX56" fmla="*/ 2501 w 125039"/>
                <a:gd name="connsiteY56" fmla="*/ 228545 h 375119"/>
                <a:gd name="connsiteX57" fmla="*/ 5141 w 125039"/>
                <a:gd name="connsiteY57" fmla="*/ 231046 h 375119"/>
                <a:gd name="connsiteX58" fmla="*/ 5141 w 125039"/>
                <a:gd name="connsiteY58" fmla="*/ 238826 h 375119"/>
                <a:gd name="connsiteX59" fmla="*/ 7780 w 125039"/>
                <a:gd name="connsiteY59" fmla="*/ 241466 h 375119"/>
                <a:gd name="connsiteX60" fmla="*/ 7780 w 125039"/>
                <a:gd name="connsiteY60" fmla="*/ 251608 h 375119"/>
                <a:gd name="connsiteX61" fmla="*/ 12921 w 125039"/>
                <a:gd name="connsiteY61" fmla="*/ 256748 h 375119"/>
                <a:gd name="connsiteX62" fmla="*/ 10281 w 125039"/>
                <a:gd name="connsiteY62" fmla="*/ 261889 h 375119"/>
                <a:gd name="connsiteX63" fmla="*/ 10281 w 125039"/>
                <a:gd name="connsiteY63" fmla="*/ 264529 h 375119"/>
                <a:gd name="connsiteX64" fmla="*/ 7780 w 125039"/>
                <a:gd name="connsiteY64" fmla="*/ 272170 h 375119"/>
                <a:gd name="connsiteX65" fmla="*/ 5141 w 125039"/>
                <a:gd name="connsiteY65" fmla="*/ 274810 h 375119"/>
                <a:gd name="connsiteX66" fmla="*/ 0 w 125039"/>
                <a:gd name="connsiteY66" fmla="*/ 285091 h 375119"/>
                <a:gd name="connsiteX67" fmla="*/ 0 w 125039"/>
                <a:gd name="connsiteY67" fmla="*/ 287592 h 375119"/>
                <a:gd name="connsiteX68" fmla="*/ 2501 w 125039"/>
                <a:gd name="connsiteY68" fmla="*/ 290231 h 375119"/>
                <a:gd name="connsiteX69" fmla="*/ 2501 w 125039"/>
                <a:gd name="connsiteY69" fmla="*/ 292732 h 375119"/>
                <a:gd name="connsiteX70" fmla="*/ 7780 w 125039"/>
                <a:gd name="connsiteY70" fmla="*/ 292732 h 375119"/>
                <a:gd name="connsiteX71" fmla="*/ 18061 w 125039"/>
                <a:gd name="connsiteY71" fmla="*/ 295233 h 375119"/>
                <a:gd name="connsiteX72" fmla="*/ 25703 w 125039"/>
                <a:gd name="connsiteY72" fmla="*/ 295233 h 375119"/>
                <a:gd name="connsiteX73" fmla="*/ 30843 w 125039"/>
                <a:gd name="connsiteY73" fmla="*/ 295233 h 375119"/>
                <a:gd name="connsiteX74" fmla="*/ 33483 w 125039"/>
                <a:gd name="connsiteY74" fmla="*/ 297873 h 375119"/>
                <a:gd name="connsiteX75" fmla="*/ 36123 w 125039"/>
                <a:gd name="connsiteY75" fmla="*/ 297873 h 375119"/>
                <a:gd name="connsiteX76" fmla="*/ 41263 w 125039"/>
                <a:gd name="connsiteY76" fmla="*/ 305514 h 375119"/>
                <a:gd name="connsiteX77" fmla="*/ 43764 w 125039"/>
                <a:gd name="connsiteY77" fmla="*/ 305514 h 375119"/>
                <a:gd name="connsiteX78" fmla="*/ 46404 w 125039"/>
                <a:gd name="connsiteY78" fmla="*/ 310654 h 375119"/>
                <a:gd name="connsiteX79" fmla="*/ 49043 w 125039"/>
                <a:gd name="connsiteY79" fmla="*/ 313294 h 375119"/>
                <a:gd name="connsiteX80" fmla="*/ 54184 w 125039"/>
                <a:gd name="connsiteY80" fmla="*/ 318435 h 375119"/>
                <a:gd name="connsiteX81" fmla="*/ 69606 w 125039"/>
                <a:gd name="connsiteY81" fmla="*/ 323575 h 375119"/>
                <a:gd name="connsiteX82" fmla="*/ 72245 w 125039"/>
                <a:gd name="connsiteY82" fmla="*/ 323575 h 375119"/>
                <a:gd name="connsiteX83" fmla="*/ 77386 w 125039"/>
                <a:gd name="connsiteY83" fmla="*/ 328716 h 375119"/>
                <a:gd name="connsiteX84" fmla="*/ 85305 w 125039"/>
                <a:gd name="connsiteY84" fmla="*/ 331217 h 375119"/>
                <a:gd name="connsiteX85" fmla="*/ 87806 w 125039"/>
                <a:gd name="connsiteY85" fmla="*/ 336357 h 375119"/>
                <a:gd name="connsiteX86" fmla="*/ 92946 w 125039"/>
                <a:gd name="connsiteY86" fmla="*/ 338858 h 375119"/>
                <a:gd name="connsiteX87" fmla="*/ 95586 w 125039"/>
                <a:gd name="connsiteY87" fmla="*/ 346638 h 375119"/>
                <a:gd name="connsiteX88" fmla="*/ 100727 w 125039"/>
                <a:gd name="connsiteY88" fmla="*/ 349278 h 375119"/>
                <a:gd name="connsiteX89" fmla="*/ 103227 w 125039"/>
                <a:gd name="connsiteY89" fmla="*/ 351779 h 375119"/>
                <a:gd name="connsiteX90" fmla="*/ 103227 w 125039"/>
                <a:gd name="connsiteY90" fmla="*/ 354418 h 375119"/>
                <a:gd name="connsiteX91" fmla="*/ 105867 w 125039"/>
                <a:gd name="connsiteY91" fmla="*/ 356919 h 375119"/>
                <a:gd name="connsiteX92" fmla="*/ 108368 w 125039"/>
                <a:gd name="connsiteY92" fmla="*/ 356919 h 375119"/>
                <a:gd name="connsiteX93" fmla="*/ 113647 w 125039"/>
                <a:gd name="connsiteY93" fmla="*/ 362060 h 375119"/>
                <a:gd name="connsiteX94" fmla="*/ 113647 w 125039"/>
                <a:gd name="connsiteY94" fmla="*/ 367200 h 375119"/>
                <a:gd name="connsiteX95" fmla="*/ 116148 w 125039"/>
                <a:gd name="connsiteY95" fmla="*/ 369701 h 375119"/>
                <a:gd name="connsiteX96" fmla="*/ 121289 w 125039"/>
                <a:gd name="connsiteY96" fmla="*/ 369701 h 375119"/>
                <a:gd name="connsiteX97" fmla="*/ 123928 w 125039"/>
                <a:gd name="connsiteY97" fmla="*/ 372341 h 375119"/>
                <a:gd name="connsiteX98" fmla="*/ 126568 w 125039"/>
                <a:gd name="connsiteY98" fmla="*/ 377481 h 375119"/>
                <a:gd name="connsiteX99" fmla="*/ 126568 w 125039"/>
                <a:gd name="connsiteY99" fmla="*/ 379982 h 37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375119">
                  <a:moveTo>
                    <a:pt x="79887" y="0"/>
                  </a:moveTo>
                  <a:lnTo>
                    <a:pt x="79887" y="2501"/>
                  </a:lnTo>
                  <a:lnTo>
                    <a:pt x="79887" y="10281"/>
                  </a:lnTo>
                  <a:lnTo>
                    <a:pt x="79887" y="12782"/>
                  </a:lnTo>
                  <a:lnTo>
                    <a:pt x="82665" y="15422"/>
                  </a:lnTo>
                  <a:lnTo>
                    <a:pt x="82665" y="25564"/>
                  </a:lnTo>
                  <a:lnTo>
                    <a:pt x="85305" y="30704"/>
                  </a:lnTo>
                  <a:lnTo>
                    <a:pt x="90446" y="30704"/>
                  </a:lnTo>
                  <a:lnTo>
                    <a:pt x="92946" y="30704"/>
                  </a:lnTo>
                  <a:lnTo>
                    <a:pt x="92946" y="33344"/>
                  </a:lnTo>
                  <a:lnTo>
                    <a:pt x="95586" y="35845"/>
                  </a:lnTo>
                  <a:lnTo>
                    <a:pt x="95586" y="38485"/>
                  </a:lnTo>
                  <a:lnTo>
                    <a:pt x="90446" y="43625"/>
                  </a:lnTo>
                  <a:lnTo>
                    <a:pt x="90446" y="48766"/>
                  </a:lnTo>
                  <a:lnTo>
                    <a:pt x="90446" y="51266"/>
                  </a:lnTo>
                  <a:lnTo>
                    <a:pt x="87806" y="53906"/>
                  </a:lnTo>
                  <a:lnTo>
                    <a:pt x="85305" y="53906"/>
                  </a:lnTo>
                  <a:lnTo>
                    <a:pt x="85305" y="56407"/>
                  </a:lnTo>
                  <a:lnTo>
                    <a:pt x="82665" y="61547"/>
                  </a:lnTo>
                  <a:lnTo>
                    <a:pt x="82665" y="66688"/>
                  </a:lnTo>
                  <a:lnTo>
                    <a:pt x="82665" y="69189"/>
                  </a:lnTo>
                  <a:lnTo>
                    <a:pt x="79887" y="71828"/>
                  </a:lnTo>
                  <a:lnTo>
                    <a:pt x="74746" y="71828"/>
                  </a:lnTo>
                  <a:lnTo>
                    <a:pt x="72245" y="74468"/>
                  </a:lnTo>
                  <a:lnTo>
                    <a:pt x="72245" y="76969"/>
                  </a:lnTo>
                  <a:lnTo>
                    <a:pt x="72245" y="82110"/>
                  </a:lnTo>
                  <a:lnTo>
                    <a:pt x="72245" y="87250"/>
                  </a:lnTo>
                  <a:lnTo>
                    <a:pt x="69606" y="89751"/>
                  </a:lnTo>
                  <a:lnTo>
                    <a:pt x="72245" y="94891"/>
                  </a:lnTo>
                  <a:lnTo>
                    <a:pt x="72245" y="100032"/>
                  </a:lnTo>
                  <a:lnTo>
                    <a:pt x="79887" y="107812"/>
                  </a:lnTo>
                  <a:lnTo>
                    <a:pt x="77386" y="115453"/>
                  </a:lnTo>
                  <a:lnTo>
                    <a:pt x="77386" y="125734"/>
                  </a:lnTo>
                  <a:lnTo>
                    <a:pt x="74746" y="128235"/>
                  </a:lnTo>
                  <a:lnTo>
                    <a:pt x="74746" y="133376"/>
                  </a:lnTo>
                  <a:lnTo>
                    <a:pt x="74746" y="143657"/>
                  </a:lnTo>
                  <a:lnTo>
                    <a:pt x="72245" y="148797"/>
                  </a:lnTo>
                  <a:lnTo>
                    <a:pt x="69606" y="156578"/>
                  </a:lnTo>
                  <a:lnTo>
                    <a:pt x="66966" y="161718"/>
                  </a:lnTo>
                  <a:lnTo>
                    <a:pt x="61825" y="166859"/>
                  </a:lnTo>
                  <a:lnTo>
                    <a:pt x="56685" y="169498"/>
                  </a:lnTo>
                  <a:lnTo>
                    <a:pt x="54184" y="174639"/>
                  </a:lnTo>
                  <a:lnTo>
                    <a:pt x="49043" y="182280"/>
                  </a:lnTo>
                  <a:lnTo>
                    <a:pt x="46404" y="184920"/>
                  </a:lnTo>
                  <a:lnTo>
                    <a:pt x="41263" y="190060"/>
                  </a:lnTo>
                  <a:lnTo>
                    <a:pt x="38623" y="190060"/>
                  </a:lnTo>
                  <a:lnTo>
                    <a:pt x="33483" y="195201"/>
                  </a:lnTo>
                  <a:lnTo>
                    <a:pt x="28342" y="200342"/>
                  </a:lnTo>
                  <a:lnTo>
                    <a:pt x="23202" y="200342"/>
                  </a:lnTo>
                  <a:lnTo>
                    <a:pt x="15422" y="205482"/>
                  </a:lnTo>
                  <a:lnTo>
                    <a:pt x="10281" y="207983"/>
                  </a:lnTo>
                  <a:lnTo>
                    <a:pt x="10281" y="213123"/>
                  </a:lnTo>
                  <a:lnTo>
                    <a:pt x="5141" y="215763"/>
                  </a:lnTo>
                  <a:lnTo>
                    <a:pt x="2501" y="215763"/>
                  </a:lnTo>
                  <a:lnTo>
                    <a:pt x="2501" y="223404"/>
                  </a:lnTo>
                  <a:lnTo>
                    <a:pt x="5141" y="225905"/>
                  </a:lnTo>
                  <a:lnTo>
                    <a:pt x="2501" y="228545"/>
                  </a:lnTo>
                  <a:lnTo>
                    <a:pt x="5141" y="231046"/>
                  </a:lnTo>
                  <a:lnTo>
                    <a:pt x="5141" y="238826"/>
                  </a:lnTo>
                  <a:lnTo>
                    <a:pt x="7780" y="241466"/>
                  </a:lnTo>
                  <a:lnTo>
                    <a:pt x="7780" y="251608"/>
                  </a:lnTo>
                  <a:lnTo>
                    <a:pt x="12921" y="256748"/>
                  </a:lnTo>
                  <a:lnTo>
                    <a:pt x="10281" y="261889"/>
                  </a:lnTo>
                  <a:lnTo>
                    <a:pt x="10281" y="264529"/>
                  </a:lnTo>
                  <a:lnTo>
                    <a:pt x="7780" y="272170"/>
                  </a:lnTo>
                  <a:lnTo>
                    <a:pt x="5141" y="274810"/>
                  </a:lnTo>
                  <a:lnTo>
                    <a:pt x="0" y="285091"/>
                  </a:lnTo>
                  <a:lnTo>
                    <a:pt x="0" y="287592"/>
                  </a:lnTo>
                  <a:lnTo>
                    <a:pt x="2501" y="290231"/>
                  </a:lnTo>
                  <a:lnTo>
                    <a:pt x="2501" y="292732"/>
                  </a:lnTo>
                  <a:lnTo>
                    <a:pt x="7780" y="292732"/>
                  </a:lnTo>
                  <a:lnTo>
                    <a:pt x="18061" y="295233"/>
                  </a:lnTo>
                  <a:lnTo>
                    <a:pt x="25703" y="295233"/>
                  </a:lnTo>
                  <a:lnTo>
                    <a:pt x="30843" y="295233"/>
                  </a:lnTo>
                  <a:lnTo>
                    <a:pt x="33483" y="297873"/>
                  </a:lnTo>
                  <a:lnTo>
                    <a:pt x="36123" y="297873"/>
                  </a:lnTo>
                  <a:lnTo>
                    <a:pt x="41263" y="305514"/>
                  </a:lnTo>
                  <a:lnTo>
                    <a:pt x="43764" y="305514"/>
                  </a:lnTo>
                  <a:lnTo>
                    <a:pt x="46404" y="310654"/>
                  </a:lnTo>
                  <a:lnTo>
                    <a:pt x="49043" y="313294"/>
                  </a:lnTo>
                  <a:lnTo>
                    <a:pt x="54184" y="318435"/>
                  </a:lnTo>
                  <a:lnTo>
                    <a:pt x="69606" y="323575"/>
                  </a:lnTo>
                  <a:lnTo>
                    <a:pt x="72245" y="323575"/>
                  </a:lnTo>
                  <a:lnTo>
                    <a:pt x="77386" y="328716"/>
                  </a:lnTo>
                  <a:lnTo>
                    <a:pt x="85305" y="331217"/>
                  </a:lnTo>
                  <a:lnTo>
                    <a:pt x="87806" y="336357"/>
                  </a:lnTo>
                  <a:lnTo>
                    <a:pt x="92946" y="338858"/>
                  </a:lnTo>
                  <a:lnTo>
                    <a:pt x="95586" y="346638"/>
                  </a:lnTo>
                  <a:lnTo>
                    <a:pt x="100727" y="349278"/>
                  </a:lnTo>
                  <a:lnTo>
                    <a:pt x="103227" y="351779"/>
                  </a:lnTo>
                  <a:lnTo>
                    <a:pt x="103227" y="354418"/>
                  </a:lnTo>
                  <a:lnTo>
                    <a:pt x="105867" y="356919"/>
                  </a:lnTo>
                  <a:lnTo>
                    <a:pt x="108368" y="356919"/>
                  </a:lnTo>
                  <a:lnTo>
                    <a:pt x="113647" y="362060"/>
                  </a:lnTo>
                  <a:lnTo>
                    <a:pt x="113647" y="367200"/>
                  </a:lnTo>
                  <a:lnTo>
                    <a:pt x="116148" y="369701"/>
                  </a:lnTo>
                  <a:lnTo>
                    <a:pt x="121289" y="369701"/>
                  </a:lnTo>
                  <a:lnTo>
                    <a:pt x="123928" y="372341"/>
                  </a:lnTo>
                  <a:lnTo>
                    <a:pt x="126568" y="377481"/>
                  </a:lnTo>
                  <a:lnTo>
                    <a:pt x="126568" y="37998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E90C92AE-E599-4A1E-AF00-837BD58D3262}"/>
                </a:ext>
              </a:extLst>
            </p:cNvPr>
            <p:cNvSpPr/>
            <p:nvPr/>
          </p:nvSpPr>
          <p:spPr>
            <a:xfrm>
              <a:off x="9522980" y="2755332"/>
              <a:ext cx="125040" cy="333439"/>
            </a:xfrm>
            <a:custGeom>
              <a:avLst/>
              <a:gdLst>
                <a:gd name="connsiteX0" fmla="*/ 0 w 125039"/>
                <a:gd name="connsiteY0" fmla="*/ 0 h 333439"/>
                <a:gd name="connsiteX1" fmla="*/ 20562 w 125039"/>
                <a:gd name="connsiteY1" fmla="*/ 10281 h 333439"/>
                <a:gd name="connsiteX2" fmla="*/ 38623 w 125039"/>
                <a:gd name="connsiteY2" fmla="*/ 18061 h 333439"/>
                <a:gd name="connsiteX3" fmla="*/ 48905 w 125039"/>
                <a:gd name="connsiteY3" fmla="*/ 25703 h 333439"/>
                <a:gd name="connsiteX4" fmla="*/ 48905 w 125039"/>
                <a:gd name="connsiteY4" fmla="*/ 28203 h 333439"/>
                <a:gd name="connsiteX5" fmla="*/ 51544 w 125039"/>
                <a:gd name="connsiteY5" fmla="*/ 30843 h 333439"/>
                <a:gd name="connsiteX6" fmla="*/ 54184 w 125039"/>
                <a:gd name="connsiteY6" fmla="*/ 35984 h 333439"/>
                <a:gd name="connsiteX7" fmla="*/ 59325 w 125039"/>
                <a:gd name="connsiteY7" fmla="*/ 41124 h 333439"/>
                <a:gd name="connsiteX8" fmla="*/ 61825 w 125039"/>
                <a:gd name="connsiteY8" fmla="*/ 43625 h 333439"/>
                <a:gd name="connsiteX9" fmla="*/ 64465 w 125039"/>
                <a:gd name="connsiteY9" fmla="*/ 43625 h 333439"/>
                <a:gd name="connsiteX10" fmla="*/ 64465 w 125039"/>
                <a:gd name="connsiteY10" fmla="*/ 48765 h 333439"/>
                <a:gd name="connsiteX11" fmla="*/ 61825 w 125039"/>
                <a:gd name="connsiteY11" fmla="*/ 48765 h 333439"/>
                <a:gd name="connsiteX12" fmla="*/ 56685 w 125039"/>
                <a:gd name="connsiteY12" fmla="*/ 53906 h 333439"/>
                <a:gd name="connsiteX13" fmla="*/ 56685 w 125039"/>
                <a:gd name="connsiteY13" fmla="*/ 56546 h 333439"/>
                <a:gd name="connsiteX14" fmla="*/ 56685 w 125039"/>
                <a:gd name="connsiteY14" fmla="*/ 61686 h 333439"/>
                <a:gd name="connsiteX15" fmla="*/ 54184 w 125039"/>
                <a:gd name="connsiteY15" fmla="*/ 64187 h 333439"/>
                <a:gd name="connsiteX16" fmla="*/ 54184 w 125039"/>
                <a:gd name="connsiteY16" fmla="*/ 69467 h 333439"/>
                <a:gd name="connsiteX17" fmla="*/ 54184 w 125039"/>
                <a:gd name="connsiteY17" fmla="*/ 72106 h 333439"/>
                <a:gd name="connsiteX18" fmla="*/ 56685 w 125039"/>
                <a:gd name="connsiteY18" fmla="*/ 74607 h 333439"/>
                <a:gd name="connsiteX19" fmla="*/ 56685 w 125039"/>
                <a:gd name="connsiteY19" fmla="*/ 79748 h 333439"/>
                <a:gd name="connsiteX20" fmla="*/ 59325 w 125039"/>
                <a:gd name="connsiteY20" fmla="*/ 82248 h 333439"/>
                <a:gd name="connsiteX21" fmla="*/ 61825 w 125039"/>
                <a:gd name="connsiteY21" fmla="*/ 82248 h 333439"/>
                <a:gd name="connsiteX22" fmla="*/ 64465 w 125039"/>
                <a:gd name="connsiteY22" fmla="*/ 84888 h 333439"/>
                <a:gd name="connsiteX23" fmla="*/ 64465 w 125039"/>
                <a:gd name="connsiteY23" fmla="*/ 87389 h 333439"/>
                <a:gd name="connsiteX24" fmla="*/ 66966 w 125039"/>
                <a:gd name="connsiteY24" fmla="*/ 87389 h 333439"/>
                <a:gd name="connsiteX25" fmla="*/ 66966 w 125039"/>
                <a:gd name="connsiteY25" fmla="*/ 90029 h 333439"/>
                <a:gd name="connsiteX26" fmla="*/ 64465 w 125039"/>
                <a:gd name="connsiteY26" fmla="*/ 92529 h 333439"/>
                <a:gd name="connsiteX27" fmla="*/ 61825 w 125039"/>
                <a:gd name="connsiteY27" fmla="*/ 97670 h 333439"/>
                <a:gd name="connsiteX28" fmla="*/ 59325 w 125039"/>
                <a:gd name="connsiteY28" fmla="*/ 100310 h 333439"/>
                <a:gd name="connsiteX29" fmla="*/ 59325 w 125039"/>
                <a:gd name="connsiteY29" fmla="*/ 102810 h 333439"/>
                <a:gd name="connsiteX30" fmla="*/ 59325 w 125039"/>
                <a:gd name="connsiteY30" fmla="*/ 107951 h 333439"/>
                <a:gd name="connsiteX31" fmla="*/ 54184 w 125039"/>
                <a:gd name="connsiteY31" fmla="*/ 113092 h 333439"/>
                <a:gd name="connsiteX32" fmla="*/ 51544 w 125039"/>
                <a:gd name="connsiteY32" fmla="*/ 115592 h 333439"/>
                <a:gd name="connsiteX33" fmla="*/ 48905 w 125039"/>
                <a:gd name="connsiteY33" fmla="*/ 120733 h 333439"/>
                <a:gd name="connsiteX34" fmla="*/ 43764 w 125039"/>
                <a:gd name="connsiteY34" fmla="*/ 123373 h 333439"/>
                <a:gd name="connsiteX35" fmla="*/ 41263 w 125039"/>
                <a:gd name="connsiteY35" fmla="*/ 123373 h 333439"/>
                <a:gd name="connsiteX36" fmla="*/ 38623 w 125039"/>
                <a:gd name="connsiteY36" fmla="*/ 125873 h 333439"/>
                <a:gd name="connsiteX37" fmla="*/ 38623 w 125039"/>
                <a:gd name="connsiteY37" fmla="*/ 136293 h 333439"/>
                <a:gd name="connsiteX38" fmla="*/ 38623 w 125039"/>
                <a:gd name="connsiteY38" fmla="*/ 138794 h 333439"/>
                <a:gd name="connsiteX39" fmla="*/ 35984 w 125039"/>
                <a:gd name="connsiteY39" fmla="*/ 143935 h 333439"/>
                <a:gd name="connsiteX40" fmla="*/ 35984 w 125039"/>
                <a:gd name="connsiteY40" fmla="*/ 149075 h 333439"/>
                <a:gd name="connsiteX41" fmla="*/ 41263 w 125039"/>
                <a:gd name="connsiteY41" fmla="*/ 156717 h 333439"/>
                <a:gd name="connsiteX42" fmla="*/ 43764 w 125039"/>
                <a:gd name="connsiteY42" fmla="*/ 159356 h 333439"/>
                <a:gd name="connsiteX43" fmla="*/ 43764 w 125039"/>
                <a:gd name="connsiteY43" fmla="*/ 161857 h 333439"/>
                <a:gd name="connsiteX44" fmla="*/ 43764 w 125039"/>
                <a:gd name="connsiteY44" fmla="*/ 166998 h 333439"/>
                <a:gd name="connsiteX45" fmla="*/ 43764 w 125039"/>
                <a:gd name="connsiteY45" fmla="*/ 172138 h 333439"/>
                <a:gd name="connsiteX46" fmla="*/ 43764 w 125039"/>
                <a:gd name="connsiteY46" fmla="*/ 174778 h 333439"/>
                <a:gd name="connsiteX47" fmla="*/ 48905 w 125039"/>
                <a:gd name="connsiteY47" fmla="*/ 179918 h 333439"/>
                <a:gd name="connsiteX48" fmla="*/ 48905 w 125039"/>
                <a:gd name="connsiteY48" fmla="*/ 182419 h 333439"/>
                <a:gd name="connsiteX49" fmla="*/ 46404 w 125039"/>
                <a:gd name="connsiteY49" fmla="*/ 184920 h 333439"/>
                <a:gd name="connsiteX50" fmla="*/ 48905 w 125039"/>
                <a:gd name="connsiteY50" fmla="*/ 184920 h 333439"/>
                <a:gd name="connsiteX51" fmla="*/ 48905 w 125039"/>
                <a:gd name="connsiteY51" fmla="*/ 187560 h 333439"/>
                <a:gd name="connsiteX52" fmla="*/ 51544 w 125039"/>
                <a:gd name="connsiteY52" fmla="*/ 187560 h 333439"/>
                <a:gd name="connsiteX53" fmla="*/ 54184 w 125039"/>
                <a:gd name="connsiteY53" fmla="*/ 190060 h 333439"/>
                <a:gd name="connsiteX54" fmla="*/ 54184 w 125039"/>
                <a:gd name="connsiteY54" fmla="*/ 192700 h 333439"/>
                <a:gd name="connsiteX55" fmla="*/ 56685 w 125039"/>
                <a:gd name="connsiteY55" fmla="*/ 195201 h 333439"/>
                <a:gd name="connsiteX56" fmla="*/ 56685 w 125039"/>
                <a:gd name="connsiteY56" fmla="*/ 200342 h 333439"/>
                <a:gd name="connsiteX57" fmla="*/ 54184 w 125039"/>
                <a:gd name="connsiteY57" fmla="*/ 202981 h 333439"/>
                <a:gd name="connsiteX58" fmla="*/ 54184 w 125039"/>
                <a:gd name="connsiteY58" fmla="*/ 208122 h 333439"/>
                <a:gd name="connsiteX59" fmla="*/ 59325 w 125039"/>
                <a:gd name="connsiteY59" fmla="*/ 210623 h 333439"/>
                <a:gd name="connsiteX60" fmla="*/ 59325 w 125039"/>
                <a:gd name="connsiteY60" fmla="*/ 213262 h 333439"/>
                <a:gd name="connsiteX61" fmla="*/ 61825 w 125039"/>
                <a:gd name="connsiteY61" fmla="*/ 215763 h 333439"/>
                <a:gd name="connsiteX62" fmla="*/ 66966 w 125039"/>
                <a:gd name="connsiteY62" fmla="*/ 215763 h 333439"/>
                <a:gd name="connsiteX63" fmla="*/ 82387 w 125039"/>
                <a:gd name="connsiteY63" fmla="*/ 218403 h 333439"/>
                <a:gd name="connsiteX64" fmla="*/ 85027 w 125039"/>
                <a:gd name="connsiteY64" fmla="*/ 218403 h 333439"/>
                <a:gd name="connsiteX65" fmla="*/ 90168 w 125039"/>
                <a:gd name="connsiteY65" fmla="*/ 220904 h 333439"/>
                <a:gd name="connsiteX66" fmla="*/ 97948 w 125039"/>
                <a:gd name="connsiteY66" fmla="*/ 223543 h 333439"/>
                <a:gd name="connsiteX67" fmla="*/ 100588 w 125039"/>
                <a:gd name="connsiteY67" fmla="*/ 226044 h 333439"/>
                <a:gd name="connsiteX68" fmla="*/ 100588 w 125039"/>
                <a:gd name="connsiteY68" fmla="*/ 228545 h 333439"/>
                <a:gd name="connsiteX69" fmla="*/ 105728 w 125039"/>
                <a:gd name="connsiteY69" fmla="*/ 233685 h 333439"/>
                <a:gd name="connsiteX70" fmla="*/ 105728 w 125039"/>
                <a:gd name="connsiteY70" fmla="*/ 236325 h 333439"/>
                <a:gd name="connsiteX71" fmla="*/ 105728 w 125039"/>
                <a:gd name="connsiteY71" fmla="*/ 246606 h 333439"/>
                <a:gd name="connsiteX72" fmla="*/ 100588 w 125039"/>
                <a:gd name="connsiteY72" fmla="*/ 251747 h 333439"/>
                <a:gd name="connsiteX73" fmla="*/ 97948 w 125039"/>
                <a:gd name="connsiteY73" fmla="*/ 254248 h 333439"/>
                <a:gd name="connsiteX74" fmla="*/ 97948 w 125039"/>
                <a:gd name="connsiteY74" fmla="*/ 259388 h 333439"/>
                <a:gd name="connsiteX75" fmla="*/ 97948 w 125039"/>
                <a:gd name="connsiteY75" fmla="*/ 262028 h 333439"/>
                <a:gd name="connsiteX76" fmla="*/ 100588 w 125039"/>
                <a:gd name="connsiteY76" fmla="*/ 262028 h 333439"/>
                <a:gd name="connsiteX77" fmla="*/ 103088 w 125039"/>
                <a:gd name="connsiteY77" fmla="*/ 264529 h 333439"/>
                <a:gd name="connsiteX78" fmla="*/ 103088 w 125039"/>
                <a:gd name="connsiteY78" fmla="*/ 267168 h 333439"/>
                <a:gd name="connsiteX79" fmla="*/ 105728 w 125039"/>
                <a:gd name="connsiteY79" fmla="*/ 269669 h 333439"/>
                <a:gd name="connsiteX80" fmla="*/ 105728 w 125039"/>
                <a:gd name="connsiteY80" fmla="*/ 274810 h 333439"/>
                <a:gd name="connsiteX81" fmla="*/ 103088 w 125039"/>
                <a:gd name="connsiteY81" fmla="*/ 277449 h 333439"/>
                <a:gd name="connsiteX82" fmla="*/ 103088 w 125039"/>
                <a:gd name="connsiteY82" fmla="*/ 279950 h 333439"/>
                <a:gd name="connsiteX83" fmla="*/ 97948 w 125039"/>
                <a:gd name="connsiteY83" fmla="*/ 285091 h 333439"/>
                <a:gd name="connsiteX84" fmla="*/ 97948 w 125039"/>
                <a:gd name="connsiteY84" fmla="*/ 287730 h 333439"/>
                <a:gd name="connsiteX85" fmla="*/ 97948 w 125039"/>
                <a:gd name="connsiteY85" fmla="*/ 292871 h 333439"/>
                <a:gd name="connsiteX86" fmla="*/ 97948 w 125039"/>
                <a:gd name="connsiteY86" fmla="*/ 295372 h 333439"/>
                <a:gd name="connsiteX87" fmla="*/ 100588 w 125039"/>
                <a:gd name="connsiteY87" fmla="*/ 297872 h 333439"/>
                <a:gd name="connsiteX88" fmla="*/ 97948 w 125039"/>
                <a:gd name="connsiteY88" fmla="*/ 300512 h 333439"/>
                <a:gd name="connsiteX89" fmla="*/ 97948 w 125039"/>
                <a:gd name="connsiteY89" fmla="*/ 303013 h 333439"/>
                <a:gd name="connsiteX90" fmla="*/ 100588 w 125039"/>
                <a:gd name="connsiteY90" fmla="*/ 305653 h 333439"/>
                <a:gd name="connsiteX91" fmla="*/ 100588 w 125039"/>
                <a:gd name="connsiteY91" fmla="*/ 308154 h 333439"/>
                <a:gd name="connsiteX92" fmla="*/ 105728 w 125039"/>
                <a:gd name="connsiteY92" fmla="*/ 313294 h 333439"/>
                <a:gd name="connsiteX93" fmla="*/ 108368 w 125039"/>
                <a:gd name="connsiteY93" fmla="*/ 313294 h 333439"/>
                <a:gd name="connsiteX94" fmla="*/ 116148 w 125039"/>
                <a:gd name="connsiteY94" fmla="*/ 313294 h 333439"/>
                <a:gd name="connsiteX95" fmla="*/ 121289 w 125039"/>
                <a:gd name="connsiteY95" fmla="*/ 318435 h 333439"/>
                <a:gd name="connsiteX96" fmla="*/ 126429 w 125039"/>
                <a:gd name="connsiteY96" fmla="*/ 323575 h 333439"/>
                <a:gd name="connsiteX97" fmla="*/ 129069 w 125039"/>
                <a:gd name="connsiteY97" fmla="*/ 328716 h 333439"/>
                <a:gd name="connsiteX98" fmla="*/ 129069 w 125039"/>
                <a:gd name="connsiteY98" fmla="*/ 331355 h 333439"/>
                <a:gd name="connsiteX99" fmla="*/ 123928 w 125039"/>
                <a:gd name="connsiteY99" fmla="*/ 333856 h 33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333439">
                  <a:moveTo>
                    <a:pt x="0" y="0"/>
                  </a:moveTo>
                  <a:lnTo>
                    <a:pt x="20562" y="10281"/>
                  </a:lnTo>
                  <a:lnTo>
                    <a:pt x="38623" y="18061"/>
                  </a:lnTo>
                  <a:lnTo>
                    <a:pt x="48905" y="25703"/>
                  </a:lnTo>
                  <a:lnTo>
                    <a:pt x="48905" y="28203"/>
                  </a:lnTo>
                  <a:lnTo>
                    <a:pt x="51544" y="30843"/>
                  </a:lnTo>
                  <a:lnTo>
                    <a:pt x="54184" y="35984"/>
                  </a:lnTo>
                  <a:lnTo>
                    <a:pt x="59325" y="41124"/>
                  </a:lnTo>
                  <a:lnTo>
                    <a:pt x="61825" y="43625"/>
                  </a:lnTo>
                  <a:lnTo>
                    <a:pt x="64465" y="43625"/>
                  </a:lnTo>
                  <a:lnTo>
                    <a:pt x="64465" y="48765"/>
                  </a:lnTo>
                  <a:lnTo>
                    <a:pt x="61825" y="48765"/>
                  </a:lnTo>
                  <a:lnTo>
                    <a:pt x="56685" y="53906"/>
                  </a:lnTo>
                  <a:lnTo>
                    <a:pt x="56685" y="56546"/>
                  </a:lnTo>
                  <a:lnTo>
                    <a:pt x="56685" y="61686"/>
                  </a:lnTo>
                  <a:lnTo>
                    <a:pt x="54184" y="64187"/>
                  </a:lnTo>
                  <a:lnTo>
                    <a:pt x="54184" y="69467"/>
                  </a:lnTo>
                  <a:lnTo>
                    <a:pt x="54184" y="72106"/>
                  </a:lnTo>
                  <a:lnTo>
                    <a:pt x="56685" y="74607"/>
                  </a:lnTo>
                  <a:lnTo>
                    <a:pt x="56685" y="79748"/>
                  </a:lnTo>
                  <a:lnTo>
                    <a:pt x="59325" y="82248"/>
                  </a:lnTo>
                  <a:lnTo>
                    <a:pt x="61825" y="82248"/>
                  </a:lnTo>
                  <a:lnTo>
                    <a:pt x="64465" y="84888"/>
                  </a:lnTo>
                  <a:lnTo>
                    <a:pt x="64465" y="87389"/>
                  </a:lnTo>
                  <a:lnTo>
                    <a:pt x="66966" y="87389"/>
                  </a:lnTo>
                  <a:lnTo>
                    <a:pt x="66966" y="90029"/>
                  </a:lnTo>
                  <a:lnTo>
                    <a:pt x="64465" y="92529"/>
                  </a:lnTo>
                  <a:lnTo>
                    <a:pt x="61825" y="97670"/>
                  </a:lnTo>
                  <a:lnTo>
                    <a:pt x="59325" y="100310"/>
                  </a:lnTo>
                  <a:lnTo>
                    <a:pt x="59325" y="102810"/>
                  </a:lnTo>
                  <a:lnTo>
                    <a:pt x="59325" y="107951"/>
                  </a:lnTo>
                  <a:lnTo>
                    <a:pt x="54184" y="113092"/>
                  </a:lnTo>
                  <a:lnTo>
                    <a:pt x="51544" y="115592"/>
                  </a:lnTo>
                  <a:lnTo>
                    <a:pt x="48905" y="120733"/>
                  </a:lnTo>
                  <a:lnTo>
                    <a:pt x="43764" y="123373"/>
                  </a:lnTo>
                  <a:lnTo>
                    <a:pt x="41263" y="123373"/>
                  </a:lnTo>
                  <a:lnTo>
                    <a:pt x="38623" y="125873"/>
                  </a:lnTo>
                  <a:lnTo>
                    <a:pt x="38623" y="136293"/>
                  </a:lnTo>
                  <a:lnTo>
                    <a:pt x="38623" y="138794"/>
                  </a:lnTo>
                  <a:lnTo>
                    <a:pt x="35984" y="143935"/>
                  </a:lnTo>
                  <a:lnTo>
                    <a:pt x="35984" y="149075"/>
                  </a:lnTo>
                  <a:lnTo>
                    <a:pt x="41263" y="156717"/>
                  </a:lnTo>
                  <a:lnTo>
                    <a:pt x="43764" y="159356"/>
                  </a:lnTo>
                  <a:lnTo>
                    <a:pt x="43764" y="161857"/>
                  </a:lnTo>
                  <a:lnTo>
                    <a:pt x="43764" y="166998"/>
                  </a:lnTo>
                  <a:lnTo>
                    <a:pt x="43764" y="172138"/>
                  </a:lnTo>
                  <a:lnTo>
                    <a:pt x="43764" y="174778"/>
                  </a:lnTo>
                  <a:lnTo>
                    <a:pt x="48905" y="179918"/>
                  </a:lnTo>
                  <a:lnTo>
                    <a:pt x="48905" y="182419"/>
                  </a:lnTo>
                  <a:lnTo>
                    <a:pt x="46404" y="184920"/>
                  </a:lnTo>
                  <a:lnTo>
                    <a:pt x="48905" y="184920"/>
                  </a:lnTo>
                  <a:lnTo>
                    <a:pt x="48905" y="187560"/>
                  </a:lnTo>
                  <a:lnTo>
                    <a:pt x="51544" y="187560"/>
                  </a:lnTo>
                  <a:lnTo>
                    <a:pt x="54184" y="190060"/>
                  </a:lnTo>
                  <a:lnTo>
                    <a:pt x="54184" y="192700"/>
                  </a:lnTo>
                  <a:lnTo>
                    <a:pt x="56685" y="195201"/>
                  </a:lnTo>
                  <a:lnTo>
                    <a:pt x="56685" y="200342"/>
                  </a:lnTo>
                  <a:lnTo>
                    <a:pt x="54184" y="202981"/>
                  </a:lnTo>
                  <a:lnTo>
                    <a:pt x="54184" y="208122"/>
                  </a:lnTo>
                  <a:lnTo>
                    <a:pt x="59325" y="210623"/>
                  </a:lnTo>
                  <a:lnTo>
                    <a:pt x="59325" y="213262"/>
                  </a:lnTo>
                  <a:lnTo>
                    <a:pt x="61825" y="215763"/>
                  </a:lnTo>
                  <a:lnTo>
                    <a:pt x="66966" y="215763"/>
                  </a:lnTo>
                  <a:lnTo>
                    <a:pt x="82387" y="218403"/>
                  </a:lnTo>
                  <a:lnTo>
                    <a:pt x="85027" y="218403"/>
                  </a:lnTo>
                  <a:lnTo>
                    <a:pt x="90168" y="220904"/>
                  </a:lnTo>
                  <a:lnTo>
                    <a:pt x="97948" y="223543"/>
                  </a:lnTo>
                  <a:lnTo>
                    <a:pt x="100588" y="226044"/>
                  </a:lnTo>
                  <a:lnTo>
                    <a:pt x="100588" y="228545"/>
                  </a:lnTo>
                  <a:lnTo>
                    <a:pt x="105728" y="233685"/>
                  </a:lnTo>
                  <a:lnTo>
                    <a:pt x="105728" y="236325"/>
                  </a:lnTo>
                  <a:lnTo>
                    <a:pt x="105728" y="246606"/>
                  </a:lnTo>
                  <a:lnTo>
                    <a:pt x="100588" y="251747"/>
                  </a:lnTo>
                  <a:lnTo>
                    <a:pt x="97948" y="254248"/>
                  </a:lnTo>
                  <a:lnTo>
                    <a:pt x="97948" y="259388"/>
                  </a:lnTo>
                  <a:lnTo>
                    <a:pt x="97948" y="262028"/>
                  </a:lnTo>
                  <a:lnTo>
                    <a:pt x="100588" y="262028"/>
                  </a:lnTo>
                  <a:lnTo>
                    <a:pt x="103088" y="264529"/>
                  </a:lnTo>
                  <a:lnTo>
                    <a:pt x="103088" y="267168"/>
                  </a:lnTo>
                  <a:lnTo>
                    <a:pt x="105728" y="269669"/>
                  </a:lnTo>
                  <a:lnTo>
                    <a:pt x="105728" y="274810"/>
                  </a:lnTo>
                  <a:lnTo>
                    <a:pt x="103088" y="277449"/>
                  </a:lnTo>
                  <a:lnTo>
                    <a:pt x="103088" y="279950"/>
                  </a:lnTo>
                  <a:lnTo>
                    <a:pt x="97948" y="285091"/>
                  </a:lnTo>
                  <a:lnTo>
                    <a:pt x="97948" y="287730"/>
                  </a:lnTo>
                  <a:lnTo>
                    <a:pt x="97948" y="292871"/>
                  </a:lnTo>
                  <a:lnTo>
                    <a:pt x="97948" y="295372"/>
                  </a:lnTo>
                  <a:lnTo>
                    <a:pt x="100588" y="297872"/>
                  </a:lnTo>
                  <a:lnTo>
                    <a:pt x="97948" y="300512"/>
                  </a:lnTo>
                  <a:lnTo>
                    <a:pt x="97948" y="303013"/>
                  </a:lnTo>
                  <a:lnTo>
                    <a:pt x="100588" y="305653"/>
                  </a:lnTo>
                  <a:lnTo>
                    <a:pt x="100588" y="308154"/>
                  </a:lnTo>
                  <a:lnTo>
                    <a:pt x="105728" y="313294"/>
                  </a:lnTo>
                  <a:lnTo>
                    <a:pt x="108368" y="313294"/>
                  </a:lnTo>
                  <a:lnTo>
                    <a:pt x="116148" y="313294"/>
                  </a:lnTo>
                  <a:lnTo>
                    <a:pt x="121289" y="318435"/>
                  </a:lnTo>
                  <a:lnTo>
                    <a:pt x="126429" y="323575"/>
                  </a:lnTo>
                  <a:lnTo>
                    <a:pt x="129069" y="328716"/>
                  </a:lnTo>
                  <a:lnTo>
                    <a:pt x="129069" y="331355"/>
                  </a:lnTo>
                  <a:lnTo>
                    <a:pt x="123928" y="33385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421A5C89-1439-4B2D-AC1C-03AFC3145B57}"/>
                </a:ext>
              </a:extLst>
            </p:cNvPr>
            <p:cNvSpPr/>
            <p:nvPr/>
          </p:nvSpPr>
          <p:spPr>
            <a:xfrm>
              <a:off x="9602867" y="3089189"/>
              <a:ext cx="55573" cy="222293"/>
            </a:xfrm>
            <a:custGeom>
              <a:avLst/>
              <a:gdLst>
                <a:gd name="connsiteX0" fmla="*/ 44042 w 55573"/>
                <a:gd name="connsiteY0" fmla="*/ 0 h 222292"/>
                <a:gd name="connsiteX1" fmla="*/ 44042 w 55573"/>
                <a:gd name="connsiteY1" fmla="*/ 5140 h 222292"/>
                <a:gd name="connsiteX2" fmla="*/ 46543 w 55573"/>
                <a:gd name="connsiteY2" fmla="*/ 7641 h 222292"/>
                <a:gd name="connsiteX3" fmla="*/ 46543 w 55573"/>
                <a:gd name="connsiteY3" fmla="*/ 12782 h 222292"/>
                <a:gd name="connsiteX4" fmla="*/ 46543 w 55573"/>
                <a:gd name="connsiteY4" fmla="*/ 15560 h 222292"/>
                <a:gd name="connsiteX5" fmla="*/ 44042 w 55573"/>
                <a:gd name="connsiteY5" fmla="*/ 15560 h 222292"/>
                <a:gd name="connsiteX6" fmla="*/ 44042 w 55573"/>
                <a:gd name="connsiteY6" fmla="*/ 20701 h 222292"/>
                <a:gd name="connsiteX7" fmla="*/ 38901 w 55573"/>
                <a:gd name="connsiteY7" fmla="*/ 25842 h 222292"/>
                <a:gd name="connsiteX8" fmla="*/ 38901 w 55573"/>
                <a:gd name="connsiteY8" fmla="*/ 28342 h 222292"/>
                <a:gd name="connsiteX9" fmla="*/ 36262 w 55573"/>
                <a:gd name="connsiteY9" fmla="*/ 30982 h 222292"/>
                <a:gd name="connsiteX10" fmla="*/ 36262 w 55573"/>
                <a:gd name="connsiteY10" fmla="*/ 33483 h 222292"/>
                <a:gd name="connsiteX11" fmla="*/ 38901 w 55573"/>
                <a:gd name="connsiteY11" fmla="*/ 33483 h 222292"/>
                <a:gd name="connsiteX12" fmla="*/ 38901 w 55573"/>
                <a:gd name="connsiteY12" fmla="*/ 38623 h 222292"/>
                <a:gd name="connsiteX13" fmla="*/ 38901 w 55573"/>
                <a:gd name="connsiteY13" fmla="*/ 41263 h 222292"/>
                <a:gd name="connsiteX14" fmla="*/ 36262 w 55573"/>
                <a:gd name="connsiteY14" fmla="*/ 41263 h 222292"/>
                <a:gd name="connsiteX15" fmla="*/ 38901 w 55573"/>
                <a:gd name="connsiteY15" fmla="*/ 43764 h 222292"/>
                <a:gd name="connsiteX16" fmla="*/ 36262 w 55573"/>
                <a:gd name="connsiteY16" fmla="*/ 43764 h 222292"/>
                <a:gd name="connsiteX17" fmla="*/ 36262 w 55573"/>
                <a:gd name="connsiteY17" fmla="*/ 46404 h 222292"/>
                <a:gd name="connsiteX18" fmla="*/ 33622 w 55573"/>
                <a:gd name="connsiteY18" fmla="*/ 46404 h 222292"/>
                <a:gd name="connsiteX19" fmla="*/ 33622 w 55573"/>
                <a:gd name="connsiteY19" fmla="*/ 51544 h 222292"/>
                <a:gd name="connsiteX20" fmla="*/ 36262 w 55573"/>
                <a:gd name="connsiteY20" fmla="*/ 51544 h 222292"/>
                <a:gd name="connsiteX21" fmla="*/ 36262 w 55573"/>
                <a:gd name="connsiteY21" fmla="*/ 56546 h 222292"/>
                <a:gd name="connsiteX22" fmla="*/ 41402 w 55573"/>
                <a:gd name="connsiteY22" fmla="*/ 61686 h 222292"/>
                <a:gd name="connsiteX23" fmla="*/ 38901 w 55573"/>
                <a:gd name="connsiteY23" fmla="*/ 64326 h 222292"/>
                <a:gd name="connsiteX24" fmla="*/ 41402 w 55573"/>
                <a:gd name="connsiteY24" fmla="*/ 66827 h 222292"/>
                <a:gd name="connsiteX25" fmla="*/ 36262 w 55573"/>
                <a:gd name="connsiteY25" fmla="*/ 72106 h 222292"/>
                <a:gd name="connsiteX26" fmla="*/ 36262 w 55573"/>
                <a:gd name="connsiteY26" fmla="*/ 77247 h 222292"/>
                <a:gd name="connsiteX27" fmla="*/ 36262 w 55573"/>
                <a:gd name="connsiteY27" fmla="*/ 79748 h 222292"/>
                <a:gd name="connsiteX28" fmla="*/ 33622 w 55573"/>
                <a:gd name="connsiteY28" fmla="*/ 82248 h 222292"/>
                <a:gd name="connsiteX29" fmla="*/ 33622 w 55573"/>
                <a:gd name="connsiteY29" fmla="*/ 84888 h 222292"/>
                <a:gd name="connsiteX30" fmla="*/ 31121 w 55573"/>
                <a:gd name="connsiteY30" fmla="*/ 87389 h 222292"/>
                <a:gd name="connsiteX31" fmla="*/ 33622 w 55573"/>
                <a:gd name="connsiteY31" fmla="*/ 90029 h 222292"/>
                <a:gd name="connsiteX32" fmla="*/ 28481 w 55573"/>
                <a:gd name="connsiteY32" fmla="*/ 95169 h 222292"/>
                <a:gd name="connsiteX33" fmla="*/ 25842 w 55573"/>
                <a:gd name="connsiteY33" fmla="*/ 95169 h 222292"/>
                <a:gd name="connsiteX34" fmla="*/ 25842 w 55573"/>
                <a:gd name="connsiteY34" fmla="*/ 97670 h 222292"/>
                <a:gd name="connsiteX35" fmla="*/ 23202 w 55573"/>
                <a:gd name="connsiteY35" fmla="*/ 97670 h 222292"/>
                <a:gd name="connsiteX36" fmla="*/ 23202 w 55573"/>
                <a:gd name="connsiteY36" fmla="*/ 100310 h 222292"/>
                <a:gd name="connsiteX37" fmla="*/ 20701 w 55573"/>
                <a:gd name="connsiteY37" fmla="*/ 100310 h 222292"/>
                <a:gd name="connsiteX38" fmla="*/ 20701 w 55573"/>
                <a:gd name="connsiteY38" fmla="*/ 105450 h 222292"/>
                <a:gd name="connsiteX39" fmla="*/ 20701 w 55573"/>
                <a:gd name="connsiteY39" fmla="*/ 107951 h 222292"/>
                <a:gd name="connsiteX40" fmla="*/ 18061 w 55573"/>
                <a:gd name="connsiteY40" fmla="*/ 107951 h 222292"/>
                <a:gd name="connsiteX41" fmla="*/ 18061 w 55573"/>
                <a:gd name="connsiteY41" fmla="*/ 113092 h 222292"/>
                <a:gd name="connsiteX42" fmla="*/ 15560 w 55573"/>
                <a:gd name="connsiteY42" fmla="*/ 113092 h 222292"/>
                <a:gd name="connsiteX43" fmla="*/ 10281 w 55573"/>
                <a:gd name="connsiteY43" fmla="*/ 118232 h 222292"/>
                <a:gd name="connsiteX44" fmla="*/ 5140 w 55573"/>
                <a:gd name="connsiteY44" fmla="*/ 118232 h 222292"/>
                <a:gd name="connsiteX45" fmla="*/ 5140 w 55573"/>
                <a:gd name="connsiteY45" fmla="*/ 123373 h 222292"/>
                <a:gd name="connsiteX46" fmla="*/ 7780 w 55573"/>
                <a:gd name="connsiteY46" fmla="*/ 123373 h 222292"/>
                <a:gd name="connsiteX47" fmla="*/ 7780 w 55573"/>
                <a:gd name="connsiteY47" fmla="*/ 125873 h 222292"/>
                <a:gd name="connsiteX48" fmla="*/ 5140 w 55573"/>
                <a:gd name="connsiteY48" fmla="*/ 125873 h 222292"/>
                <a:gd name="connsiteX49" fmla="*/ 5140 w 55573"/>
                <a:gd name="connsiteY49" fmla="*/ 123373 h 222292"/>
                <a:gd name="connsiteX50" fmla="*/ 2501 w 55573"/>
                <a:gd name="connsiteY50" fmla="*/ 123373 h 222292"/>
                <a:gd name="connsiteX51" fmla="*/ 2501 w 55573"/>
                <a:gd name="connsiteY51" fmla="*/ 125873 h 222292"/>
                <a:gd name="connsiteX52" fmla="*/ 5140 w 55573"/>
                <a:gd name="connsiteY52" fmla="*/ 125873 h 222292"/>
                <a:gd name="connsiteX53" fmla="*/ 5140 w 55573"/>
                <a:gd name="connsiteY53" fmla="*/ 128513 h 222292"/>
                <a:gd name="connsiteX54" fmla="*/ 2501 w 55573"/>
                <a:gd name="connsiteY54" fmla="*/ 128513 h 222292"/>
                <a:gd name="connsiteX55" fmla="*/ 2501 w 55573"/>
                <a:gd name="connsiteY55" fmla="*/ 125873 h 222292"/>
                <a:gd name="connsiteX56" fmla="*/ 0 w 55573"/>
                <a:gd name="connsiteY56" fmla="*/ 128513 h 222292"/>
                <a:gd name="connsiteX57" fmla="*/ 0 w 55573"/>
                <a:gd name="connsiteY57" fmla="*/ 133654 h 222292"/>
                <a:gd name="connsiteX58" fmla="*/ 0 w 55573"/>
                <a:gd name="connsiteY58" fmla="*/ 138794 h 222292"/>
                <a:gd name="connsiteX59" fmla="*/ 5140 w 55573"/>
                <a:gd name="connsiteY59" fmla="*/ 143935 h 222292"/>
                <a:gd name="connsiteX60" fmla="*/ 5140 w 55573"/>
                <a:gd name="connsiteY60" fmla="*/ 146435 h 222292"/>
                <a:gd name="connsiteX61" fmla="*/ 7780 w 55573"/>
                <a:gd name="connsiteY61" fmla="*/ 149075 h 222292"/>
                <a:gd name="connsiteX62" fmla="*/ 12921 w 55573"/>
                <a:gd name="connsiteY62" fmla="*/ 149075 h 222292"/>
                <a:gd name="connsiteX63" fmla="*/ 15560 w 55573"/>
                <a:gd name="connsiteY63" fmla="*/ 149075 h 222292"/>
                <a:gd name="connsiteX64" fmla="*/ 18061 w 55573"/>
                <a:gd name="connsiteY64" fmla="*/ 151576 h 222292"/>
                <a:gd name="connsiteX65" fmla="*/ 20701 w 55573"/>
                <a:gd name="connsiteY65" fmla="*/ 151576 h 222292"/>
                <a:gd name="connsiteX66" fmla="*/ 20701 w 55573"/>
                <a:gd name="connsiteY66" fmla="*/ 154216 h 222292"/>
                <a:gd name="connsiteX67" fmla="*/ 23202 w 55573"/>
                <a:gd name="connsiteY67" fmla="*/ 156717 h 222292"/>
                <a:gd name="connsiteX68" fmla="*/ 23202 w 55573"/>
                <a:gd name="connsiteY68" fmla="*/ 161857 h 222292"/>
                <a:gd name="connsiteX69" fmla="*/ 25842 w 55573"/>
                <a:gd name="connsiteY69" fmla="*/ 161857 h 222292"/>
                <a:gd name="connsiteX70" fmla="*/ 25842 w 55573"/>
                <a:gd name="connsiteY70" fmla="*/ 166998 h 222292"/>
                <a:gd name="connsiteX71" fmla="*/ 25842 w 55573"/>
                <a:gd name="connsiteY71" fmla="*/ 169498 h 222292"/>
                <a:gd name="connsiteX72" fmla="*/ 23202 w 55573"/>
                <a:gd name="connsiteY72" fmla="*/ 169498 h 222292"/>
                <a:gd name="connsiteX73" fmla="*/ 23202 w 55573"/>
                <a:gd name="connsiteY73" fmla="*/ 172138 h 222292"/>
                <a:gd name="connsiteX74" fmla="*/ 28481 w 55573"/>
                <a:gd name="connsiteY74" fmla="*/ 172138 h 222292"/>
                <a:gd name="connsiteX75" fmla="*/ 28481 w 55573"/>
                <a:gd name="connsiteY75" fmla="*/ 174639 h 222292"/>
                <a:gd name="connsiteX76" fmla="*/ 25842 w 55573"/>
                <a:gd name="connsiteY76" fmla="*/ 174639 h 222292"/>
                <a:gd name="connsiteX77" fmla="*/ 25842 w 55573"/>
                <a:gd name="connsiteY77" fmla="*/ 177279 h 222292"/>
                <a:gd name="connsiteX78" fmla="*/ 28481 w 55573"/>
                <a:gd name="connsiteY78" fmla="*/ 177279 h 222292"/>
                <a:gd name="connsiteX79" fmla="*/ 28481 w 55573"/>
                <a:gd name="connsiteY79" fmla="*/ 179918 h 222292"/>
                <a:gd name="connsiteX80" fmla="*/ 25842 w 55573"/>
                <a:gd name="connsiteY80" fmla="*/ 182419 h 222292"/>
                <a:gd name="connsiteX81" fmla="*/ 28481 w 55573"/>
                <a:gd name="connsiteY81" fmla="*/ 182419 h 222292"/>
                <a:gd name="connsiteX82" fmla="*/ 28481 w 55573"/>
                <a:gd name="connsiteY82" fmla="*/ 185059 h 222292"/>
                <a:gd name="connsiteX83" fmla="*/ 31121 w 55573"/>
                <a:gd name="connsiteY83" fmla="*/ 190199 h 222292"/>
                <a:gd name="connsiteX84" fmla="*/ 33622 w 55573"/>
                <a:gd name="connsiteY84" fmla="*/ 192700 h 222292"/>
                <a:gd name="connsiteX85" fmla="*/ 36262 w 55573"/>
                <a:gd name="connsiteY85" fmla="*/ 192700 h 222292"/>
                <a:gd name="connsiteX86" fmla="*/ 36262 w 55573"/>
                <a:gd name="connsiteY86" fmla="*/ 195201 h 222292"/>
                <a:gd name="connsiteX87" fmla="*/ 38901 w 55573"/>
                <a:gd name="connsiteY87" fmla="*/ 197841 h 222292"/>
                <a:gd name="connsiteX88" fmla="*/ 38901 w 55573"/>
                <a:gd name="connsiteY88" fmla="*/ 200342 h 222292"/>
                <a:gd name="connsiteX89" fmla="*/ 41402 w 55573"/>
                <a:gd name="connsiteY89" fmla="*/ 200342 h 222292"/>
                <a:gd name="connsiteX90" fmla="*/ 44042 w 55573"/>
                <a:gd name="connsiteY90" fmla="*/ 202981 h 222292"/>
                <a:gd name="connsiteX91" fmla="*/ 46543 w 55573"/>
                <a:gd name="connsiteY91" fmla="*/ 202981 h 222292"/>
                <a:gd name="connsiteX92" fmla="*/ 51822 w 55573"/>
                <a:gd name="connsiteY92" fmla="*/ 208122 h 222292"/>
                <a:gd name="connsiteX93" fmla="*/ 54323 w 55573"/>
                <a:gd name="connsiteY93" fmla="*/ 210623 h 222292"/>
                <a:gd name="connsiteX94" fmla="*/ 59463 w 55573"/>
                <a:gd name="connsiteY94" fmla="*/ 210623 h 222292"/>
                <a:gd name="connsiteX95" fmla="*/ 59463 w 55573"/>
                <a:gd name="connsiteY95" fmla="*/ 215763 h 222292"/>
                <a:gd name="connsiteX96" fmla="*/ 62103 w 55573"/>
                <a:gd name="connsiteY96" fmla="*/ 218403 h 222292"/>
                <a:gd name="connsiteX97" fmla="*/ 62103 w 55573"/>
                <a:gd name="connsiteY97" fmla="*/ 220904 h 222292"/>
                <a:gd name="connsiteX98" fmla="*/ 64604 w 55573"/>
                <a:gd name="connsiteY98" fmla="*/ 220904 h 222292"/>
                <a:gd name="connsiteX99" fmla="*/ 64604 w 55573"/>
                <a:gd name="connsiteY99" fmla="*/ 223543 h 22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573" h="222292">
                  <a:moveTo>
                    <a:pt x="44042" y="0"/>
                  </a:moveTo>
                  <a:lnTo>
                    <a:pt x="44042" y="5140"/>
                  </a:lnTo>
                  <a:lnTo>
                    <a:pt x="46543" y="7641"/>
                  </a:lnTo>
                  <a:lnTo>
                    <a:pt x="46543" y="12782"/>
                  </a:lnTo>
                  <a:lnTo>
                    <a:pt x="46543" y="15560"/>
                  </a:lnTo>
                  <a:lnTo>
                    <a:pt x="44042" y="15560"/>
                  </a:lnTo>
                  <a:lnTo>
                    <a:pt x="44042" y="20701"/>
                  </a:lnTo>
                  <a:lnTo>
                    <a:pt x="38901" y="25842"/>
                  </a:lnTo>
                  <a:lnTo>
                    <a:pt x="38901" y="28342"/>
                  </a:lnTo>
                  <a:lnTo>
                    <a:pt x="36262" y="30982"/>
                  </a:lnTo>
                  <a:lnTo>
                    <a:pt x="36262" y="33483"/>
                  </a:lnTo>
                  <a:lnTo>
                    <a:pt x="38901" y="33483"/>
                  </a:lnTo>
                  <a:lnTo>
                    <a:pt x="38901" y="38623"/>
                  </a:lnTo>
                  <a:lnTo>
                    <a:pt x="38901" y="41263"/>
                  </a:lnTo>
                  <a:lnTo>
                    <a:pt x="36262" y="41263"/>
                  </a:lnTo>
                  <a:lnTo>
                    <a:pt x="38901" y="43764"/>
                  </a:lnTo>
                  <a:lnTo>
                    <a:pt x="36262" y="43764"/>
                  </a:lnTo>
                  <a:lnTo>
                    <a:pt x="36262" y="46404"/>
                  </a:lnTo>
                  <a:lnTo>
                    <a:pt x="33622" y="46404"/>
                  </a:lnTo>
                  <a:lnTo>
                    <a:pt x="33622" y="51544"/>
                  </a:lnTo>
                  <a:lnTo>
                    <a:pt x="36262" y="51544"/>
                  </a:lnTo>
                  <a:lnTo>
                    <a:pt x="36262" y="56546"/>
                  </a:lnTo>
                  <a:lnTo>
                    <a:pt x="41402" y="61686"/>
                  </a:lnTo>
                  <a:lnTo>
                    <a:pt x="38901" y="64326"/>
                  </a:lnTo>
                  <a:lnTo>
                    <a:pt x="41402" y="66827"/>
                  </a:lnTo>
                  <a:lnTo>
                    <a:pt x="36262" y="72106"/>
                  </a:lnTo>
                  <a:lnTo>
                    <a:pt x="36262" y="77247"/>
                  </a:lnTo>
                  <a:lnTo>
                    <a:pt x="36262" y="79748"/>
                  </a:lnTo>
                  <a:lnTo>
                    <a:pt x="33622" y="82248"/>
                  </a:lnTo>
                  <a:lnTo>
                    <a:pt x="33622" y="84888"/>
                  </a:lnTo>
                  <a:lnTo>
                    <a:pt x="31121" y="87389"/>
                  </a:lnTo>
                  <a:lnTo>
                    <a:pt x="33622" y="90029"/>
                  </a:lnTo>
                  <a:lnTo>
                    <a:pt x="28481" y="95169"/>
                  </a:lnTo>
                  <a:lnTo>
                    <a:pt x="25842" y="95169"/>
                  </a:lnTo>
                  <a:lnTo>
                    <a:pt x="25842" y="97670"/>
                  </a:lnTo>
                  <a:lnTo>
                    <a:pt x="23202" y="97670"/>
                  </a:lnTo>
                  <a:lnTo>
                    <a:pt x="23202" y="100310"/>
                  </a:lnTo>
                  <a:lnTo>
                    <a:pt x="20701" y="100310"/>
                  </a:lnTo>
                  <a:lnTo>
                    <a:pt x="20701" y="105450"/>
                  </a:lnTo>
                  <a:lnTo>
                    <a:pt x="20701" y="107951"/>
                  </a:lnTo>
                  <a:lnTo>
                    <a:pt x="18061" y="107951"/>
                  </a:lnTo>
                  <a:lnTo>
                    <a:pt x="18061" y="113092"/>
                  </a:lnTo>
                  <a:lnTo>
                    <a:pt x="15560" y="113092"/>
                  </a:lnTo>
                  <a:lnTo>
                    <a:pt x="10281" y="118232"/>
                  </a:lnTo>
                  <a:lnTo>
                    <a:pt x="5140" y="118232"/>
                  </a:lnTo>
                  <a:lnTo>
                    <a:pt x="5140" y="123373"/>
                  </a:lnTo>
                  <a:lnTo>
                    <a:pt x="7780" y="123373"/>
                  </a:lnTo>
                  <a:lnTo>
                    <a:pt x="7780" y="125873"/>
                  </a:lnTo>
                  <a:lnTo>
                    <a:pt x="5140" y="125873"/>
                  </a:lnTo>
                  <a:lnTo>
                    <a:pt x="5140" y="123373"/>
                  </a:lnTo>
                  <a:lnTo>
                    <a:pt x="2501" y="123373"/>
                  </a:lnTo>
                  <a:lnTo>
                    <a:pt x="2501" y="125873"/>
                  </a:lnTo>
                  <a:lnTo>
                    <a:pt x="5140" y="125873"/>
                  </a:lnTo>
                  <a:lnTo>
                    <a:pt x="5140" y="128513"/>
                  </a:lnTo>
                  <a:lnTo>
                    <a:pt x="2501" y="128513"/>
                  </a:lnTo>
                  <a:lnTo>
                    <a:pt x="2501" y="125873"/>
                  </a:lnTo>
                  <a:lnTo>
                    <a:pt x="0" y="128513"/>
                  </a:lnTo>
                  <a:lnTo>
                    <a:pt x="0" y="133654"/>
                  </a:lnTo>
                  <a:lnTo>
                    <a:pt x="0" y="138794"/>
                  </a:lnTo>
                  <a:lnTo>
                    <a:pt x="5140" y="143935"/>
                  </a:lnTo>
                  <a:lnTo>
                    <a:pt x="5140" y="146435"/>
                  </a:lnTo>
                  <a:lnTo>
                    <a:pt x="7780" y="149075"/>
                  </a:lnTo>
                  <a:lnTo>
                    <a:pt x="12921" y="149075"/>
                  </a:lnTo>
                  <a:lnTo>
                    <a:pt x="15560" y="149075"/>
                  </a:lnTo>
                  <a:lnTo>
                    <a:pt x="18061" y="151576"/>
                  </a:lnTo>
                  <a:lnTo>
                    <a:pt x="20701" y="151576"/>
                  </a:lnTo>
                  <a:lnTo>
                    <a:pt x="20701" y="154216"/>
                  </a:lnTo>
                  <a:lnTo>
                    <a:pt x="23202" y="156717"/>
                  </a:lnTo>
                  <a:lnTo>
                    <a:pt x="23202" y="161857"/>
                  </a:lnTo>
                  <a:lnTo>
                    <a:pt x="25842" y="161857"/>
                  </a:lnTo>
                  <a:lnTo>
                    <a:pt x="25842" y="166998"/>
                  </a:lnTo>
                  <a:lnTo>
                    <a:pt x="25842" y="169498"/>
                  </a:lnTo>
                  <a:lnTo>
                    <a:pt x="23202" y="169498"/>
                  </a:lnTo>
                  <a:lnTo>
                    <a:pt x="23202" y="172138"/>
                  </a:lnTo>
                  <a:lnTo>
                    <a:pt x="28481" y="172138"/>
                  </a:lnTo>
                  <a:lnTo>
                    <a:pt x="28481" y="174639"/>
                  </a:lnTo>
                  <a:lnTo>
                    <a:pt x="25842" y="174639"/>
                  </a:lnTo>
                  <a:lnTo>
                    <a:pt x="25842" y="177279"/>
                  </a:lnTo>
                  <a:lnTo>
                    <a:pt x="28481" y="177279"/>
                  </a:lnTo>
                  <a:lnTo>
                    <a:pt x="28481" y="179918"/>
                  </a:lnTo>
                  <a:lnTo>
                    <a:pt x="25842" y="182419"/>
                  </a:lnTo>
                  <a:lnTo>
                    <a:pt x="28481" y="182419"/>
                  </a:lnTo>
                  <a:lnTo>
                    <a:pt x="28481" y="185059"/>
                  </a:lnTo>
                  <a:lnTo>
                    <a:pt x="31121" y="190199"/>
                  </a:lnTo>
                  <a:lnTo>
                    <a:pt x="33622" y="192700"/>
                  </a:lnTo>
                  <a:lnTo>
                    <a:pt x="36262" y="192700"/>
                  </a:lnTo>
                  <a:lnTo>
                    <a:pt x="36262" y="195201"/>
                  </a:lnTo>
                  <a:lnTo>
                    <a:pt x="38901" y="197841"/>
                  </a:lnTo>
                  <a:lnTo>
                    <a:pt x="38901" y="200342"/>
                  </a:lnTo>
                  <a:lnTo>
                    <a:pt x="41402" y="200342"/>
                  </a:lnTo>
                  <a:lnTo>
                    <a:pt x="44042" y="202981"/>
                  </a:lnTo>
                  <a:lnTo>
                    <a:pt x="46543" y="202981"/>
                  </a:lnTo>
                  <a:lnTo>
                    <a:pt x="51822" y="208122"/>
                  </a:lnTo>
                  <a:lnTo>
                    <a:pt x="54323" y="210623"/>
                  </a:lnTo>
                  <a:lnTo>
                    <a:pt x="59463" y="210623"/>
                  </a:lnTo>
                  <a:lnTo>
                    <a:pt x="59463" y="215763"/>
                  </a:lnTo>
                  <a:lnTo>
                    <a:pt x="62103" y="218403"/>
                  </a:lnTo>
                  <a:lnTo>
                    <a:pt x="62103" y="220904"/>
                  </a:lnTo>
                  <a:lnTo>
                    <a:pt x="64604" y="220904"/>
                  </a:lnTo>
                  <a:lnTo>
                    <a:pt x="64604" y="22354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5507B33-8B49-46B6-837E-481316642509}"/>
                </a:ext>
              </a:extLst>
            </p:cNvPr>
            <p:cNvSpPr/>
            <p:nvPr/>
          </p:nvSpPr>
          <p:spPr>
            <a:xfrm>
              <a:off x="9662330" y="3312732"/>
              <a:ext cx="13893" cy="41680"/>
            </a:xfrm>
            <a:custGeom>
              <a:avLst/>
              <a:gdLst>
                <a:gd name="connsiteX0" fmla="*/ 5141 w 0"/>
                <a:gd name="connsiteY0" fmla="*/ 0 h 41679"/>
                <a:gd name="connsiteX1" fmla="*/ 7780 w 0"/>
                <a:gd name="connsiteY1" fmla="*/ 2501 h 41679"/>
                <a:gd name="connsiteX2" fmla="*/ 5141 w 0"/>
                <a:gd name="connsiteY2" fmla="*/ 5140 h 41679"/>
                <a:gd name="connsiteX3" fmla="*/ 5141 w 0"/>
                <a:gd name="connsiteY3" fmla="*/ 7641 h 41679"/>
                <a:gd name="connsiteX4" fmla="*/ 7780 w 0"/>
                <a:gd name="connsiteY4" fmla="*/ 10142 h 41679"/>
                <a:gd name="connsiteX5" fmla="*/ 5141 w 0"/>
                <a:gd name="connsiteY5" fmla="*/ 12782 h 41679"/>
                <a:gd name="connsiteX6" fmla="*/ 5141 w 0"/>
                <a:gd name="connsiteY6" fmla="*/ 15283 h 41679"/>
                <a:gd name="connsiteX7" fmla="*/ 7780 w 0"/>
                <a:gd name="connsiteY7" fmla="*/ 17922 h 41679"/>
                <a:gd name="connsiteX8" fmla="*/ 7780 w 0"/>
                <a:gd name="connsiteY8" fmla="*/ 20423 h 41679"/>
                <a:gd name="connsiteX9" fmla="*/ 10281 w 0"/>
                <a:gd name="connsiteY9" fmla="*/ 25564 h 41679"/>
                <a:gd name="connsiteX10" fmla="*/ 10281 w 0"/>
                <a:gd name="connsiteY10" fmla="*/ 30704 h 41679"/>
                <a:gd name="connsiteX11" fmla="*/ 12921 w 0"/>
                <a:gd name="connsiteY11" fmla="*/ 33344 h 41679"/>
                <a:gd name="connsiteX12" fmla="*/ 7780 w 0"/>
                <a:gd name="connsiteY12" fmla="*/ 38485 h 41679"/>
                <a:gd name="connsiteX13" fmla="*/ 2640 w 0"/>
                <a:gd name="connsiteY13" fmla="*/ 43625 h 41679"/>
                <a:gd name="connsiteX14" fmla="*/ 0 w 0"/>
                <a:gd name="connsiteY14" fmla="*/ 46126 h 41679"/>
                <a:gd name="connsiteX15" fmla="*/ 0 w 0"/>
                <a:gd name="connsiteY15" fmla="*/ 48765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h="41679">
                  <a:moveTo>
                    <a:pt x="5141" y="0"/>
                  </a:moveTo>
                  <a:lnTo>
                    <a:pt x="7780" y="2501"/>
                  </a:lnTo>
                  <a:lnTo>
                    <a:pt x="5141" y="5140"/>
                  </a:lnTo>
                  <a:lnTo>
                    <a:pt x="5141" y="7641"/>
                  </a:lnTo>
                  <a:lnTo>
                    <a:pt x="7780" y="10142"/>
                  </a:lnTo>
                  <a:lnTo>
                    <a:pt x="5141" y="12782"/>
                  </a:lnTo>
                  <a:lnTo>
                    <a:pt x="5141" y="15283"/>
                  </a:lnTo>
                  <a:lnTo>
                    <a:pt x="7780" y="17922"/>
                  </a:lnTo>
                  <a:lnTo>
                    <a:pt x="7780" y="20423"/>
                  </a:lnTo>
                  <a:lnTo>
                    <a:pt x="10281" y="25564"/>
                  </a:lnTo>
                  <a:lnTo>
                    <a:pt x="10281" y="30704"/>
                  </a:lnTo>
                  <a:lnTo>
                    <a:pt x="12921" y="33344"/>
                  </a:lnTo>
                  <a:lnTo>
                    <a:pt x="7780" y="38485"/>
                  </a:lnTo>
                  <a:lnTo>
                    <a:pt x="2640" y="43625"/>
                  </a:lnTo>
                  <a:lnTo>
                    <a:pt x="0" y="46126"/>
                  </a:lnTo>
                  <a:lnTo>
                    <a:pt x="0" y="48765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129F8258-32E9-4BD5-AE17-967E5DE4EF80}"/>
                </a:ext>
              </a:extLst>
            </p:cNvPr>
            <p:cNvSpPr/>
            <p:nvPr/>
          </p:nvSpPr>
          <p:spPr>
            <a:xfrm>
              <a:off x="6597743" y="3923899"/>
              <a:ext cx="83360" cy="208400"/>
            </a:xfrm>
            <a:custGeom>
              <a:avLst/>
              <a:gdLst>
                <a:gd name="connsiteX0" fmla="*/ 87667 w 83359"/>
                <a:gd name="connsiteY0" fmla="*/ 215763 h 208399"/>
                <a:gd name="connsiteX1" fmla="*/ 90307 w 83359"/>
                <a:gd name="connsiteY1" fmla="*/ 208122 h 208399"/>
                <a:gd name="connsiteX2" fmla="*/ 87667 w 83359"/>
                <a:gd name="connsiteY2" fmla="*/ 208122 h 208399"/>
                <a:gd name="connsiteX3" fmla="*/ 87667 w 83359"/>
                <a:gd name="connsiteY3" fmla="*/ 202981 h 208399"/>
                <a:gd name="connsiteX4" fmla="*/ 82526 w 83359"/>
                <a:gd name="connsiteY4" fmla="*/ 200342 h 208399"/>
                <a:gd name="connsiteX5" fmla="*/ 77386 w 83359"/>
                <a:gd name="connsiteY5" fmla="*/ 195201 h 208399"/>
                <a:gd name="connsiteX6" fmla="*/ 74746 w 83359"/>
                <a:gd name="connsiteY6" fmla="*/ 195201 h 208399"/>
                <a:gd name="connsiteX7" fmla="*/ 77386 w 83359"/>
                <a:gd name="connsiteY7" fmla="*/ 192700 h 208399"/>
                <a:gd name="connsiteX8" fmla="*/ 72245 w 83359"/>
                <a:gd name="connsiteY8" fmla="*/ 187560 h 208399"/>
                <a:gd name="connsiteX9" fmla="*/ 69606 w 83359"/>
                <a:gd name="connsiteY9" fmla="*/ 184920 h 208399"/>
                <a:gd name="connsiteX10" fmla="*/ 69606 w 83359"/>
                <a:gd name="connsiteY10" fmla="*/ 182419 h 208399"/>
                <a:gd name="connsiteX11" fmla="*/ 67105 w 83359"/>
                <a:gd name="connsiteY11" fmla="*/ 182419 h 208399"/>
                <a:gd name="connsiteX12" fmla="*/ 72245 w 83359"/>
                <a:gd name="connsiteY12" fmla="*/ 177279 h 208399"/>
                <a:gd name="connsiteX13" fmla="*/ 72245 w 83359"/>
                <a:gd name="connsiteY13" fmla="*/ 174639 h 208399"/>
                <a:gd name="connsiteX14" fmla="*/ 74746 w 83359"/>
                <a:gd name="connsiteY14" fmla="*/ 169637 h 208399"/>
                <a:gd name="connsiteX15" fmla="*/ 77386 w 83359"/>
                <a:gd name="connsiteY15" fmla="*/ 166997 h 208399"/>
                <a:gd name="connsiteX16" fmla="*/ 77386 w 83359"/>
                <a:gd name="connsiteY16" fmla="*/ 159217 h 208399"/>
                <a:gd name="connsiteX17" fmla="*/ 79887 w 83359"/>
                <a:gd name="connsiteY17" fmla="*/ 156717 h 208399"/>
                <a:gd name="connsiteX18" fmla="*/ 79887 w 83359"/>
                <a:gd name="connsiteY18" fmla="*/ 154077 h 208399"/>
                <a:gd name="connsiteX19" fmla="*/ 79887 w 83359"/>
                <a:gd name="connsiteY19" fmla="*/ 146435 h 208399"/>
                <a:gd name="connsiteX20" fmla="*/ 79887 w 83359"/>
                <a:gd name="connsiteY20" fmla="*/ 141295 h 208399"/>
                <a:gd name="connsiteX21" fmla="*/ 74746 w 83359"/>
                <a:gd name="connsiteY21" fmla="*/ 141295 h 208399"/>
                <a:gd name="connsiteX22" fmla="*/ 74746 w 83359"/>
                <a:gd name="connsiteY22" fmla="*/ 138794 h 208399"/>
                <a:gd name="connsiteX23" fmla="*/ 72245 w 83359"/>
                <a:gd name="connsiteY23" fmla="*/ 138794 h 208399"/>
                <a:gd name="connsiteX24" fmla="*/ 67105 w 83359"/>
                <a:gd name="connsiteY24" fmla="*/ 136154 h 208399"/>
                <a:gd name="connsiteX25" fmla="*/ 69606 w 83359"/>
                <a:gd name="connsiteY25" fmla="*/ 131014 h 208399"/>
                <a:gd name="connsiteX26" fmla="*/ 67105 w 83359"/>
                <a:gd name="connsiteY26" fmla="*/ 131014 h 208399"/>
                <a:gd name="connsiteX27" fmla="*/ 67105 w 83359"/>
                <a:gd name="connsiteY27" fmla="*/ 128513 h 208399"/>
                <a:gd name="connsiteX28" fmla="*/ 69606 w 83359"/>
                <a:gd name="connsiteY28" fmla="*/ 125873 h 208399"/>
                <a:gd name="connsiteX29" fmla="*/ 69606 w 83359"/>
                <a:gd name="connsiteY29" fmla="*/ 123372 h 208399"/>
                <a:gd name="connsiteX30" fmla="*/ 72245 w 83359"/>
                <a:gd name="connsiteY30" fmla="*/ 120733 h 208399"/>
                <a:gd name="connsiteX31" fmla="*/ 67105 w 83359"/>
                <a:gd name="connsiteY31" fmla="*/ 120733 h 208399"/>
                <a:gd name="connsiteX32" fmla="*/ 67105 w 83359"/>
                <a:gd name="connsiteY32" fmla="*/ 118232 h 208399"/>
                <a:gd name="connsiteX33" fmla="*/ 61825 w 83359"/>
                <a:gd name="connsiteY33" fmla="*/ 118232 h 208399"/>
                <a:gd name="connsiteX34" fmla="*/ 56685 w 83359"/>
                <a:gd name="connsiteY34" fmla="*/ 113092 h 208399"/>
                <a:gd name="connsiteX35" fmla="*/ 54184 w 83359"/>
                <a:gd name="connsiteY35" fmla="*/ 115592 h 208399"/>
                <a:gd name="connsiteX36" fmla="*/ 49043 w 83359"/>
                <a:gd name="connsiteY36" fmla="*/ 115592 h 208399"/>
                <a:gd name="connsiteX37" fmla="*/ 43764 w 83359"/>
                <a:gd name="connsiteY37" fmla="*/ 110452 h 208399"/>
                <a:gd name="connsiteX38" fmla="*/ 41263 w 83359"/>
                <a:gd name="connsiteY38" fmla="*/ 113092 h 208399"/>
                <a:gd name="connsiteX39" fmla="*/ 36123 w 83359"/>
                <a:gd name="connsiteY39" fmla="*/ 113092 h 208399"/>
                <a:gd name="connsiteX40" fmla="*/ 36123 w 83359"/>
                <a:gd name="connsiteY40" fmla="*/ 110452 h 208399"/>
                <a:gd name="connsiteX41" fmla="*/ 33483 w 83359"/>
                <a:gd name="connsiteY41" fmla="*/ 113092 h 208399"/>
                <a:gd name="connsiteX42" fmla="*/ 28342 w 83359"/>
                <a:gd name="connsiteY42" fmla="*/ 115592 h 208399"/>
                <a:gd name="connsiteX43" fmla="*/ 25703 w 83359"/>
                <a:gd name="connsiteY43" fmla="*/ 113092 h 208399"/>
                <a:gd name="connsiteX44" fmla="*/ 23202 w 83359"/>
                <a:gd name="connsiteY44" fmla="*/ 107951 h 208399"/>
                <a:gd name="connsiteX45" fmla="*/ 23202 w 83359"/>
                <a:gd name="connsiteY45" fmla="*/ 105311 h 208399"/>
                <a:gd name="connsiteX46" fmla="*/ 20562 w 83359"/>
                <a:gd name="connsiteY46" fmla="*/ 105311 h 208399"/>
                <a:gd name="connsiteX47" fmla="*/ 23202 w 83359"/>
                <a:gd name="connsiteY47" fmla="*/ 102810 h 208399"/>
                <a:gd name="connsiteX48" fmla="*/ 20562 w 83359"/>
                <a:gd name="connsiteY48" fmla="*/ 102810 h 208399"/>
                <a:gd name="connsiteX49" fmla="*/ 20562 w 83359"/>
                <a:gd name="connsiteY49" fmla="*/ 100310 h 208399"/>
                <a:gd name="connsiteX50" fmla="*/ 15422 w 83359"/>
                <a:gd name="connsiteY50" fmla="*/ 100310 h 208399"/>
                <a:gd name="connsiteX51" fmla="*/ 12921 w 83359"/>
                <a:gd name="connsiteY51" fmla="*/ 97670 h 208399"/>
                <a:gd name="connsiteX52" fmla="*/ 15422 w 83359"/>
                <a:gd name="connsiteY52" fmla="*/ 95169 h 208399"/>
                <a:gd name="connsiteX53" fmla="*/ 18061 w 83359"/>
                <a:gd name="connsiteY53" fmla="*/ 95169 h 208399"/>
                <a:gd name="connsiteX54" fmla="*/ 18061 w 83359"/>
                <a:gd name="connsiteY54" fmla="*/ 92529 h 208399"/>
                <a:gd name="connsiteX55" fmla="*/ 15422 w 83359"/>
                <a:gd name="connsiteY55" fmla="*/ 90029 h 208399"/>
                <a:gd name="connsiteX56" fmla="*/ 10281 w 83359"/>
                <a:gd name="connsiteY56" fmla="*/ 90029 h 208399"/>
                <a:gd name="connsiteX57" fmla="*/ 10281 w 83359"/>
                <a:gd name="connsiteY57" fmla="*/ 82248 h 208399"/>
                <a:gd name="connsiteX58" fmla="*/ 10281 w 83359"/>
                <a:gd name="connsiteY58" fmla="*/ 79747 h 208399"/>
                <a:gd name="connsiteX59" fmla="*/ 15422 w 83359"/>
                <a:gd name="connsiteY59" fmla="*/ 74607 h 208399"/>
                <a:gd name="connsiteX60" fmla="*/ 20562 w 83359"/>
                <a:gd name="connsiteY60" fmla="*/ 71967 h 208399"/>
                <a:gd name="connsiteX61" fmla="*/ 20562 w 83359"/>
                <a:gd name="connsiteY61" fmla="*/ 69467 h 208399"/>
                <a:gd name="connsiteX62" fmla="*/ 23202 w 83359"/>
                <a:gd name="connsiteY62" fmla="*/ 69467 h 208399"/>
                <a:gd name="connsiteX63" fmla="*/ 25703 w 83359"/>
                <a:gd name="connsiteY63" fmla="*/ 66827 h 208399"/>
                <a:gd name="connsiteX64" fmla="*/ 28342 w 83359"/>
                <a:gd name="connsiteY64" fmla="*/ 61825 h 208399"/>
                <a:gd name="connsiteX65" fmla="*/ 33483 w 83359"/>
                <a:gd name="connsiteY65" fmla="*/ 64326 h 208399"/>
                <a:gd name="connsiteX66" fmla="*/ 38623 w 83359"/>
                <a:gd name="connsiteY66" fmla="*/ 56685 h 208399"/>
                <a:gd name="connsiteX67" fmla="*/ 36123 w 83359"/>
                <a:gd name="connsiteY67" fmla="*/ 54045 h 208399"/>
                <a:gd name="connsiteX68" fmla="*/ 43764 w 83359"/>
                <a:gd name="connsiteY68" fmla="*/ 48904 h 208399"/>
                <a:gd name="connsiteX69" fmla="*/ 46404 w 83359"/>
                <a:gd name="connsiteY69" fmla="*/ 46265 h 208399"/>
                <a:gd name="connsiteX70" fmla="*/ 46404 w 83359"/>
                <a:gd name="connsiteY70" fmla="*/ 43764 h 208399"/>
                <a:gd name="connsiteX71" fmla="*/ 43764 w 83359"/>
                <a:gd name="connsiteY71" fmla="*/ 41124 h 208399"/>
                <a:gd name="connsiteX72" fmla="*/ 33483 w 83359"/>
                <a:gd name="connsiteY72" fmla="*/ 41124 h 208399"/>
                <a:gd name="connsiteX73" fmla="*/ 25703 w 83359"/>
                <a:gd name="connsiteY73" fmla="*/ 38623 h 208399"/>
                <a:gd name="connsiteX74" fmla="*/ 23202 w 83359"/>
                <a:gd name="connsiteY74" fmla="*/ 38623 h 208399"/>
                <a:gd name="connsiteX75" fmla="*/ 23202 w 83359"/>
                <a:gd name="connsiteY75" fmla="*/ 36122 h 208399"/>
                <a:gd name="connsiteX76" fmla="*/ 20562 w 83359"/>
                <a:gd name="connsiteY76" fmla="*/ 38623 h 208399"/>
                <a:gd name="connsiteX77" fmla="*/ 18061 w 83359"/>
                <a:gd name="connsiteY77" fmla="*/ 36122 h 208399"/>
                <a:gd name="connsiteX78" fmla="*/ 18061 w 83359"/>
                <a:gd name="connsiteY78" fmla="*/ 38623 h 208399"/>
                <a:gd name="connsiteX79" fmla="*/ 15422 w 83359"/>
                <a:gd name="connsiteY79" fmla="*/ 38623 h 208399"/>
                <a:gd name="connsiteX80" fmla="*/ 15422 w 83359"/>
                <a:gd name="connsiteY80" fmla="*/ 41124 h 208399"/>
                <a:gd name="connsiteX81" fmla="*/ 12921 w 83359"/>
                <a:gd name="connsiteY81" fmla="*/ 41124 h 208399"/>
                <a:gd name="connsiteX82" fmla="*/ 12921 w 83359"/>
                <a:gd name="connsiteY82" fmla="*/ 38623 h 208399"/>
                <a:gd name="connsiteX83" fmla="*/ 15422 w 83359"/>
                <a:gd name="connsiteY83" fmla="*/ 36122 h 208399"/>
                <a:gd name="connsiteX84" fmla="*/ 12921 w 83359"/>
                <a:gd name="connsiteY84" fmla="*/ 36122 h 208399"/>
                <a:gd name="connsiteX85" fmla="*/ 7780 w 83359"/>
                <a:gd name="connsiteY85" fmla="*/ 30982 h 208399"/>
                <a:gd name="connsiteX86" fmla="*/ 12921 w 83359"/>
                <a:gd name="connsiteY86" fmla="*/ 30982 h 208399"/>
                <a:gd name="connsiteX87" fmla="*/ 15422 w 83359"/>
                <a:gd name="connsiteY87" fmla="*/ 28342 h 208399"/>
                <a:gd name="connsiteX88" fmla="*/ 15422 w 83359"/>
                <a:gd name="connsiteY88" fmla="*/ 25842 h 208399"/>
                <a:gd name="connsiteX89" fmla="*/ 12921 w 83359"/>
                <a:gd name="connsiteY89" fmla="*/ 25842 h 208399"/>
                <a:gd name="connsiteX90" fmla="*/ 7780 w 83359"/>
                <a:gd name="connsiteY90" fmla="*/ 20701 h 208399"/>
                <a:gd name="connsiteX91" fmla="*/ 7780 w 83359"/>
                <a:gd name="connsiteY91" fmla="*/ 15422 h 208399"/>
                <a:gd name="connsiteX92" fmla="*/ 7780 w 83359"/>
                <a:gd name="connsiteY92" fmla="*/ 12782 h 208399"/>
                <a:gd name="connsiteX93" fmla="*/ 5141 w 83359"/>
                <a:gd name="connsiteY93" fmla="*/ 12782 h 208399"/>
                <a:gd name="connsiteX94" fmla="*/ 2501 w 83359"/>
                <a:gd name="connsiteY94" fmla="*/ 10281 h 208399"/>
                <a:gd name="connsiteX95" fmla="*/ 2501 w 83359"/>
                <a:gd name="connsiteY95" fmla="*/ 7780 h 208399"/>
                <a:gd name="connsiteX96" fmla="*/ 0 w 83359"/>
                <a:gd name="connsiteY96" fmla="*/ 5140 h 208399"/>
                <a:gd name="connsiteX97" fmla="*/ 2501 w 83359"/>
                <a:gd name="connsiteY97" fmla="*/ 5140 h 208399"/>
                <a:gd name="connsiteX98" fmla="*/ 0 w 83359"/>
                <a:gd name="connsiteY98" fmla="*/ 2501 h 208399"/>
                <a:gd name="connsiteX99" fmla="*/ 0 w 83359"/>
                <a:gd name="connsiteY99" fmla="*/ 0 h 20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208399">
                  <a:moveTo>
                    <a:pt x="87667" y="215763"/>
                  </a:moveTo>
                  <a:lnTo>
                    <a:pt x="90307" y="208122"/>
                  </a:lnTo>
                  <a:lnTo>
                    <a:pt x="87667" y="208122"/>
                  </a:lnTo>
                  <a:lnTo>
                    <a:pt x="87667" y="202981"/>
                  </a:lnTo>
                  <a:lnTo>
                    <a:pt x="82526" y="200342"/>
                  </a:lnTo>
                  <a:lnTo>
                    <a:pt x="77386" y="195201"/>
                  </a:lnTo>
                  <a:lnTo>
                    <a:pt x="74746" y="195201"/>
                  </a:lnTo>
                  <a:lnTo>
                    <a:pt x="77386" y="192700"/>
                  </a:lnTo>
                  <a:lnTo>
                    <a:pt x="72245" y="187560"/>
                  </a:lnTo>
                  <a:lnTo>
                    <a:pt x="69606" y="184920"/>
                  </a:lnTo>
                  <a:lnTo>
                    <a:pt x="69606" y="182419"/>
                  </a:lnTo>
                  <a:lnTo>
                    <a:pt x="67105" y="182419"/>
                  </a:lnTo>
                  <a:lnTo>
                    <a:pt x="72245" y="177279"/>
                  </a:lnTo>
                  <a:lnTo>
                    <a:pt x="72245" y="174639"/>
                  </a:lnTo>
                  <a:lnTo>
                    <a:pt x="74746" y="169637"/>
                  </a:lnTo>
                  <a:lnTo>
                    <a:pt x="77386" y="166997"/>
                  </a:lnTo>
                  <a:lnTo>
                    <a:pt x="77386" y="159217"/>
                  </a:lnTo>
                  <a:lnTo>
                    <a:pt x="79887" y="156717"/>
                  </a:lnTo>
                  <a:lnTo>
                    <a:pt x="79887" y="154077"/>
                  </a:lnTo>
                  <a:lnTo>
                    <a:pt x="79887" y="146435"/>
                  </a:lnTo>
                  <a:lnTo>
                    <a:pt x="79887" y="141295"/>
                  </a:lnTo>
                  <a:lnTo>
                    <a:pt x="74746" y="141295"/>
                  </a:lnTo>
                  <a:lnTo>
                    <a:pt x="74746" y="138794"/>
                  </a:lnTo>
                  <a:lnTo>
                    <a:pt x="72245" y="138794"/>
                  </a:lnTo>
                  <a:lnTo>
                    <a:pt x="67105" y="136154"/>
                  </a:lnTo>
                  <a:lnTo>
                    <a:pt x="69606" y="131014"/>
                  </a:lnTo>
                  <a:lnTo>
                    <a:pt x="67105" y="131014"/>
                  </a:lnTo>
                  <a:lnTo>
                    <a:pt x="67105" y="128513"/>
                  </a:lnTo>
                  <a:lnTo>
                    <a:pt x="69606" y="125873"/>
                  </a:lnTo>
                  <a:lnTo>
                    <a:pt x="69606" y="123372"/>
                  </a:lnTo>
                  <a:lnTo>
                    <a:pt x="72245" y="120733"/>
                  </a:lnTo>
                  <a:lnTo>
                    <a:pt x="67105" y="120733"/>
                  </a:lnTo>
                  <a:lnTo>
                    <a:pt x="67105" y="118232"/>
                  </a:lnTo>
                  <a:lnTo>
                    <a:pt x="61825" y="118232"/>
                  </a:lnTo>
                  <a:lnTo>
                    <a:pt x="56685" y="113092"/>
                  </a:lnTo>
                  <a:lnTo>
                    <a:pt x="54184" y="115592"/>
                  </a:lnTo>
                  <a:lnTo>
                    <a:pt x="49043" y="115592"/>
                  </a:lnTo>
                  <a:lnTo>
                    <a:pt x="43764" y="110452"/>
                  </a:lnTo>
                  <a:lnTo>
                    <a:pt x="41263" y="113092"/>
                  </a:lnTo>
                  <a:lnTo>
                    <a:pt x="36123" y="113092"/>
                  </a:lnTo>
                  <a:lnTo>
                    <a:pt x="36123" y="110452"/>
                  </a:lnTo>
                  <a:lnTo>
                    <a:pt x="33483" y="113092"/>
                  </a:lnTo>
                  <a:lnTo>
                    <a:pt x="28342" y="115592"/>
                  </a:lnTo>
                  <a:lnTo>
                    <a:pt x="25703" y="113092"/>
                  </a:lnTo>
                  <a:lnTo>
                    <a:pt x="23202" y="107951"/>
                  </a:lnTo>
                  <a:lnTo>
                    <a:pt x="23202" y="105311"/>
                  </a:lnTo>
                  <a:lnTo>
                    <a:pt x="20562" y="105311"/>
                  </a:lnTo>
                  <a:lnTo>
                    <a:pt x="23202" y="102810"/>
                  </a:lnTo>
                  <a:lnTo>
                    <a:pt x="20562" y="102810"/>
                  </a:lnTo>
                  <a:lnTo>
                    <a:pt x="20562" y="100310"/>
                  </a:lnTo>
                  <a:lnTo>
                    <a:pt x="15422" y="100310"/>
                  </a:lnTo>
                  <a:lnTo>
                    <a:pt x="12921" y="97670"/>
                  </a:lnTo>
                  <a:lnTo>
                    <a:pt x="15422" y="95169"/>
                  </a:lnTo>
                  <a:lnTo>
                    <a:pt x="18061" y="95169"/>
                  </a:lnTo>
                  <a:lnTo>
                    <a:pt x="18061" y="92529"/>
                  </a:lnTo>
                  <a:lnTo>
                    <a:pt x="15422" y="90029"/>
                  </a:lnTo>
                  <a:lnTo>
                    <a:pt x="10281" y="90029"/>
                  </a:lnTo>
                  <a:lnTo>
                    <a:pt x="10281" y="82248"/>
                  </a:lnTo>
                  <a:lnTo>
                    <a:pt x="10281" y="79747"/>
                  </a:lnTo>
                  <a:lnTo>
                    <a:pt x="15422" y="74607"/>
                  </a:lnTo>
                  <a:lnTo>
                    <a:pt x="20562" y="71967"/>
                  </a:lnTo>
                  <a:lnTo>
                    <a:pt x="20562" y="69467"/>
                  </a:lnTo>
                  <a:lnTo>
                    <a:pt x="23202" y="69467"/>
                  </a:lnTo>
                  <a:lnTo>
                    <a:pt x="25703" y="66827"/>
                  </a:lnTo>
                  <a:lnTo>
                    <a:pt x="28342" y="61825"/>
                  </a:lnTo>
                  <a:lnTo>
                    <a:pt x="33483" y="64326"/>
                  </a:lnTo>
                  <a:lnTo>
                    <a:pt x="38623" y="56685"/>
                  </a:lnTo>
                  <a:lnTo>
                    <a:pt x="36123" y="54045"/>
                  </a:lnTo>
                  <a:lnTo>
                    <a:pt x="43764" y="48904"/>
                  </a:lnTo>
                  <a:lnTo>
                    <a:pt x="46404" y="46265"/>
                  </a:lnTo>
                  <a:lnTo>
                    <a:pt x="46404" y="43764"/>
                  </a:lnTo>
                  <a:lnTo>
                    <a:pt x="43764" y="41124"/>
                  </a:lnTo>
                  <a:lnTo>
                    <a:pt x="33483" y="41124"/>
                  </a:lnTo>
                  <a:lnTo>
                    <a:pt x="25703" y="38623"/>
                  </a:lnTo>
                  <a:lnTo>
                    <a:pt x="23202" y="38623"/>
                  </a:lnTo>
                  <a:lnTo>
                    <a:pt x="23202" y="36122"/>
                  </a:lnTo>
                  <a:lnTo>
                    <a:pt x="20562" y="38623"/>
                  </a:lnTo>
                  <a:lnTo>
                    <a:pt x="18061" y="36122"/>
                  </a:lnTo>
                  <a:lnTo>
                    <a:pt x="18061" y="38623"/>
                  </a:lnTo>
                  <a:lnTo>
                    <a:pt x="15422" y="38623"/>
                  </a:lnTo>
                  <a:lnTo>
                    <a:pt x="15422" y="41124"/>
                  </a:lnTo>
                  <a:lnTo>
                    <a:pt x="12921" y="41124"/>
                  </a:lnTo>
                  <a:lnTo>
                    <a:pt x="12921" y="38623"/>
                  </a:lnTo>
                  <a:lnTo>
                    <a:pt x="15422" y="36122"/>
                  </a:lnTo>
                  <a:lnTo>
                    <a:pt x="12921" y="36122"/>
                  </a:lnTo>
                  <a:lnTo>
                    <a:pt x="7780" y="30982"/>
                  </a:lnTo>
                  <a:lnTo>
                    <a:pt x="12921" y="30982"/>
                  </a:lnTo>
                  <a:lnTo>
                    <a:pt x="15422" y="28342"/>
                  </a:lnTo>
                  <a:lnTo>
                    <a:pt x="15422" y="25842"/>
                  </a:lnTo>
                  <a:lnTo>
                    <a:pt x="12921" y="25842"/>
                  </a:lnTo>
                  <a:lnTo>
                    <a:pt x="7780" y="20701"/>
                  </a:lnTo>
                  <a:lnTo>
                    <a:pt x="7780" y="15422"/>
                  </a:lnTo>
                  <a:lnTo>
                    <a:pt x="7780" y="12782"/>
                  </a:lnTo>
                  <a:lnTo>
                    <a:pt x="5141" y="12782"/>
                  </a:lnTo>
                  <a:lnTo>
                    <a:pt x="2501" y="10281"/>
                  </a:lnTo>
                  <a:lnTo>
                    <a:pt x="2501" y="7780"/>
                  </a:lnTo>
                  <a:lnTo>
                    <a:pt x="0" y="5140"/>
                  </a:lnTo>
                  <a:lnTo>
                    <a:pt x="2501" y="5140"/>
                  </a:lnTo>
                  <a:lnTo>
                    <a:pt x="0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F063C483-9757-4AF8-B774-42A87C16288A}"/>
                </a:ext>
              </a:extLst>
            </p:cNvPr>
            <p:cNvSpPr/>
            <p:nvPr/>
          </p:nvSpPr>
          <p:spPr>
            <a:xfrm>
              <a:off x="6515078" y="3744258"/>
              <a:ext cx="69467" cy="166720"/>
            </a:xfrm>
            <a:custGeom>
              <a:avLst/>
              <a:gdLst>
                <a:gd name="connsiteX0" fmla="*/ 82665 w 69466"/>
                <a:gd name="connsiteY0" fmla="*/ 179641 h 166719"/>
                <a:gd name="connsiteX1" fmla="*/ 80025 w 69466"/>
                <a:gd name="connsiteY1" fmla="*/ 179641 h 166719"/>
                <a:gd name="connsiteX2" fmla="*/ 80025 w 69466"/>
                <a:gd name="connsiteY2" fmla="*/ 177001 h 166719"/>
                <a:gd name="connsiteX3" fmla="*/ 77525 w 69466"/>
                <a:gd name="connsiteY3" fmla="*/ 171860 h 166719"/>
                <a:gd name="connsiteX4" fmla="*/ 77525 w 69466"/>
                <a:gd name="connsiteY4" fmla="*/ 166720 h 166719"/>
                <a:gd name="connsiteX5" fmla="*/ 74885 w 69466"/>
                <a:gd name="connsiteY5" fmla="*/ 166720 h 166719"/>
                <a:gd name="connsiteX6" fmla="*/ 74885 w 69466"/>
                <a:gd name="connsiteY6" fmla="*/ 164219 h 166719"/>
                <a:gd name="connsiteX7" fmla="*/ 72384 w 69466"/>
                <a:gd name="connsiteY7" fmla="*/ 164219 h 166719"/>
                <a:gd name="connsiteX8" fmla="*/ 67105 w 69466"/>
                <a:gd name="connsiteY8" fmla="*/ 164219 h 166719"/>
                <a:gd name="connsiteX9" fmla="*/ 64604 w 69466"/>
                <a:gd name="connsiteY9" fmla="*/ 164219 h 166719"/>
                <a:gd name="connsiteX10" fmla="*/ 59463 w 69466"/>
                <a:gd name="connsiteY10" fmla="*/ 164219 h 166719"/>
                <a:gd name="connsiteX11" fmla="*/ 54323 w 69466"/>
                <a:gd name="connsiteY11" fmla="*/ 161718 h 166719"/>
                <a:gd name="connsiteX12" fmla="*/ 51683 w 69466"/>
                <a:gd name="connsiteY12" fmla="*/ 161718 h 166719"/>
                <a:gd name="connsiteX13" fmla="*/ 49043 w 69466"/>
                <a:gd name="connsiteY13" fmla="*/ 159078 h 166719"/>
                <a:gd name="connsiteX14" fmla="*/ 49043 w 69466"/>
                <a:gd name="connsiteY14" fmla="*/ 164219 h 166719"/>
                <a:gd name="connsiteX15" fmla="*/ 46543 w 69466"/>
                <a:gd name="connsiteY15" fmla="*/ 166720 h 166719"/>
                <a:gd name="connsiteX16" fmla="*/ 46543 w 69466"/>
                <a:gd name="connsiteY16" fmla="*/ 161718 h 166719"/>
                <a:gd name="connsiteX17" fmla="*/ 43903 w 69466"/>
                <a:gd name="connsiteY17" fmla="*/ 161718 h 166719"/>
                <a:gd name="connsiteX18" fmla="*/ 46543 w 69466"/>
                <a:gd name="connsiteY18" fmla="*/ 159078 h 166719"/>
                <a:gd name="connsiteX19" fmla="*/ 46543 w 69466"/>
                <a:gd name="connsiteY19" fmla="*/ 156578 h 166719"/>
                <a:gd name="connsiteX20" fmla="*/ 49043 w 69466"/>
                <a:gd name="connsiteY20" fmla="*/ 153938 h 166719"/>
                <a:gd name="connsiteX21" fmla="*/ 46543 w 69466"/>
                <a:gd name="connsiteY21" fmla="*/ 151437 h 166719"/>
                <a:gd name="connsiteX22" fmla="*/ 49043 w 69466"/>
                <a:gd name="connsiteY22" fmla="*/ 151437 h 166719"/>
                <a:gd name="connsiteX23" fmla="*/ 46543 w 69466"/>
                <a:gd name="connsiteY23" fmla="*/ 148797 h 166719"/>
                <a:gd name="connsiteX24" fmla="*/ 43903 w 69466"/>
                <a:gd name="connsiteY24" fmla="*/ 148797 h 166719"/>
                <a:gd name="connsiteX25" fmla="*/ 43903 w 69466"/>
                <a:gd name="connsiteY25" fmla="*/ 146297 h 166719"/>
                <a:gd name="connsiteX26" fmla="*/ 41402 w 69466"/>
                <a:gd name="connsiteY26" fmla="*/ 146297 h 166719"/>
                <a:gd name="connsiteX27" fmla="*/ 41402 w 69466"/>
                <a:gd name="connsiteY27" fmla="*/ 138516 h 166719"/>
                <a:gd name="connsiteX28" fmla="*/ 41402 w 69466"/>
                <a:gd name="connsiteY28" fmla="*/ 136016 h 166719"/>
                <a:gd name="connsiteX29" fmla="*/ 43903 w 69466"/>
                <a:gd name="connsiteY29" fmla="*/ 136016 h 166719"/>
                <a:gd name="connsiteX30" fmla="*/ 43903 w 69466"/>
                <a:gd name="connsiteY30" fmla="*/ 133376 h 166719"/>
                <a:gd name="connsiteX31" fmla="*/ 41402 w 69466"/>
                <a:gd name="connsiteY31" fmla="*/ 133376 h 166719"/>
                <a:gd name="connsiteX32" fmla="*/ 41402 w 69466"/>
                <a:gd name="connsiteY32" fmla="*/ 130875 h 166719"/>
                <a:gd name="connsiteX33" fmla="*/ 36262 w 69466"/>
                <a:gd name="connsiteY33" fmla="*/ 128235 h 166719"/>
                <a:gd name="connsiteX34" fmla="*/ 33622 w 69466"/>
                <a:gd name="connsiteY34" fmla="*/ 125734 h 166719"/>
                <a:gd name="connsiteX35" fmla="*/ 33622 w 69466"/>
                <a:gd name="connsiteY35" fmla="*/ 123095 h 166719"/>
                <a:gd name="connsiteX36" fmla="*/ 30982 w 69466"/>
                <a:gd name="connsiteY36" fmla="*/ 120594 h 166719"/>
                <a:gd name="connsiteX37" fmla="*/ 28481 w 69466"/>
                <a:gd name="connsiteY37" fmla="*/ 123095 h 166719"/>
                <a:gd name="connsiteX38" fmla="*/ 28481 w 69466"/>
                <a:gd name="connsiteY38" fmla="*/ 120594 h 166719"/>
                <a:gd name="connsiteX39" fmla="*/ 25842 w 69466"/>
                <a:gd name="connsiteY39" fmla="*/ 120594 h 166719"/>
                <a:gd name="connsiteX40" fmla="*/ 25842 w 69466"/>
                <a:gd name="connsiteY40" fmla="*/ 115453 h 166719"/>
                <a:gd name="connsiteX41" fmla="*/ 28481 w 69466"/>
                <a:gd name="connsiteY41" fmla="*/ 115453 h 166719"/>
                <a:gd name="connsiteX42" fmla="*/ 28481 w 69466"/>
                <a:gd name="connsiteY42" fmla="*/ 112953 h 166719"/>
                <a:gd name="connsiteX43" fmla="*/ 30982 w 69466"/>
                <a:gd name="connsiteY43" fmla="*/ 112953 h 166719"/>
                <a:gd name="connsiteX44" fmla="*/ 36262 w 69466"/>
                <a:gd name="connsiteY44" fmla="*/ 118093 h 166719"/>
                <a:gd name="connsiteX45" fmla="*/ 41402 w 69466"/>
                <a:gd name="connsiteY45" fmla="*/ 112953 h 166719"/>
                <a:gd name="connsiteX46" fmla="*/ 43903 w 69466"/>
                <a:gd name="connsiteY46" fmla="*/ 110313 h 166719"/>
                <a:gd name="connsiteX47" fmla="*/ 43903 w 69466"/>
                <a:gd name="connsiteY47" fmla="*/ 105172 h 166719"/>
                <a:gd name="connsiteX48" fmla="*/ 43903 w 69466"/>
                <a:gd name="connsiteY48" fmla="*/ 102672 h 166719"/>
                <a:gd name="connsiteX49" fmla="*/ 41402 w 69466"/>
                <a:gd name="connsiteY49" fmla="*/ 102672 h 166719"/>
                <a:gd name="connsiteX50" fmla="*/ 41402 w 69466"/>
                <a:gd name="connsiteY50" fmla="*/ 97531 h 166719"/>
                <a:gd name="connsiteX51" fmla="*/ 43903 w 69466"/>
                <a:gd name="connsiteY51" fmla="*/ 92391 h 166719"/>
                <a:gd name="connsiteX52" fmla="*/ 46543 w 69466"/>
                <a:gd name="connsiteY52" fmla="*/ 92391 h 166719"/>
                <a:gd name="connsiteX53" fmla="*/ 49043 w 69466"/>
                <a:gd name="connsiteY53" fmla="*/ 89751 h 166719"/>
                <a:gd name="connsiteX54" fmla="*/ 54323 w 69466"/>
                <a:gd name="connsiteY54" fmla="*/ 89751 h 166719"/>
                <a:gd name="connsiteX55" fmla="*/ 54323 w 69466"/>
                <a:gd name="connsiteY55" fmla="*/ 87250 h 166719"/>
                <a:gd name="connsiteX56" fmla="*/ 56824 w 69466"/>
                <a:gd name="connsiteY56" fmla="*/ 87250 h 166719"/>
                <a:gd name="connsiteX57" fmla="*/ 56824 w 69466"/>
                <a:gd name="connsiteY57" fmla="*/ 89751 h 166719"/>
                <a:gd name="connsiteX58" fmla="*/ 59463 w 69466"/>
                <a:gd name="connsiteY58" fmla="*/ 89751 h 166719"/>
                <a:gd name="connsiteX59" fmla="*/ 61964 w 69466"/>
                <a:gd name="connsiteY59" fmla="*/ 92391 h 166719"/>
                <a:gd name="connsiteX60" fmla="*/ 64604 w 69466"/>
                <a:gd name="connsiteY60" fmla="*/ 84610 h 166719"/>
                <a:gd name="connsiteX61" fmla="*/ 64604 w 69466"/>
                <a:gd name="connsiteY61" fmla="*/ 82110 h 166719"/>
                <a:gd name="connsiteX62" fmla="*/ 67105 w 69466"/>
                <a:gd name="connsiteY62" fmla="*/ 82110 h 166719"/>
                <a:gd name="connsiteX63" fmla="*/ 67105 w 69466"/>
                <a:gd name="connsiteY63" fmla="*/ 76969 h 166719"/>
                <a:gd name="connsiteX64" fmla="*/ 67105 w 69466"/>
                <a:gd name="connsiteY64" fmla="*/ 74468 h 166719"/>
                <a:gd name="connsiteX65" fmla="*/ 64604 w 69466"/>
                <a:gd name="connsiteY65" fmla="*/ 69189 h 166719"/>
                <a:gd name="connsiteX66" fmla="*/ 64604 w 69466"/>
                <a:gd name="connsiteY66" fmla="*/ 64048 h 166719"/>
                <a:gd name="connsiteX67" fmla="*/ 64604 w 69466"/>
                <a:gd name="connsiteY67" fmla="*/ 58908 h 166719"/>
                <a:gd name="connsiteX68" fmla="*/ 67105 w 69466"/>
                <a:gd name="connsiteY68" fmla="*/ 58908 h 166719"/>
                <a:gd name="connsiteX69" fmla="*/ 67105 w 69466"/>
                <a:gd name="connsiteY69" fmla="*/ 56407 h 166719"/>
                <a:gd name="connsiteX70" fmla="*/ 72384 w 69466"/>
                <a:gd name="connsiteY70" fmla="*/ 51266 h 166719"/>
                <a:gd name="connsiteX71" fmla="*/ 67105 w 69466"/>
                <a:gd name="connsiteY71" fmla="*/ 51266 h 166719"/>
                <a:gd name="connsiteX72" fmla="*/ 64604 w 69466"/>
                <a:gd name="connsiteY72" fmla="*/ 51266 h 166719"/>
                <a:gd name="connsiteX73" fmla="*/ 64604 w 69466"/>
                <a:gd name="connsiteY73" fmla="*/ 48766 h 166719"/>
                <a:gd name="connsiteX74" fmla="*/ 61964 w 69466"/>
                <a:gd name="connsiteY74" fmla="*/ 51266 h 166719"/>
                <a:gd name="connsiteX75" fmla="*/ 56824 w 69466"/>
                <a:gd name="connsiteY75" fmla="*/ 51266 h 166719"/>
                <a:gd name="connsiteX76" fmla="*/ 56824 w 69466"/>
                <a:gd name="connsiteY76" fmla="*/ 46126 h 166719"/>
                <a:gd name="connsiteX77" fmla="*/ 54323 w 69466"/>
                <a:gd name="connsiteY77" fmla="*/ 46126 h 166719"/>
                <a:gd name="connsiteX78" fmla="*/ 49043 w 69466"/>
                <a:gd name="connsiteY78" fmla="*/ 43625 h 166719"/>
                <a:gd name="connsiteX79" fmla="*/ 46543 w 69466"/>
                <a:gd name="connsiteY79" fmla="*/ 43625 h 166719"/>
                <a:gd name="connsiteX80" fmla="*/ 43903 w 69466"/>
                <a:gd name="connsiteY80" fmla="*/ 40985 h 166719"/>
                <a:gd name="connsiteX81" fmla="*/ 43903 w 69466"/>
                <a:gd name="connsiteY81" fmla="*/ 35845 h 166719"/>
                <a:gd name="connsiteX82" fmla="*/ 43903 w 69466"/>
                <a:gd name="connsiteY82" fmla="*/ 33344 h 166719"/>
                <a:gd name="connsiteX83" fmla="*/ 41402 w 69466"/>
                <a:gd name="connsiteY83" fmla="*/ 30704 h 166719"/>
                <a:gd name="connsiteX84" fmla="*/ 41402 w 69466"/>
                <a:gd name="connsiteY84" fmla="*/ 28203 h 166719"/>
                <a:gd name="connsiteX85" fmla="*/ 43903 w 69466"/>
                <a:gd name="connsiteY85" fmla="*/ 28203 h 166719"/>
                <a:gd name="connsiteX86" fmla="*/ 49043 w 69466"/>
                <a:gd name="connsiteY86" fmla="*/ 17922 h 166719"/>
                <a:gd name="connsiteX87" fmla="*/ 49043 w 69466"/>
                <a:gd name="connsiteY87" fmla="*/ 15283 h 166719"/>
                <a:gd name="connsiteX88" fmla="*/ 30982 w 69466"/>
                <a:gd name="connsiteY88" fmla="*/ 15283 h 166719"/>
                <a:gd name="connsiteX89" fmla="*/ 25842 w 69466"/>
                <a:gd name="connsiteY89" fmla="*/ 15283 h 166719"/>
                <a:gd name="connsiteX90" fmla="*/ 23341 w 69466"/>
                <a:gd name="connsiteY90" fmla="*/ 12782 h 166719"/>
                <a:gd name="connsiteX91" fmla="*/ 23341 w 69466"/>
                <a:gd name="connsiteY91" fmla="*/ 10281 h 166719"/>
                <a:gd name="connsiteX92" fmla="*/ 15422 w 69466"/>
                <a:gd name="connsiteY92" fmla="*/ 12782 h 166719"/>
                <a:gd name="connsiteX93" fmla="*/ 5141 w 69466"/>
                <a:gd name="connsiteY93" fmla="*/ 17922 h 166719"/>
                <a:gd name="connsiteX94" fmla="*/ 2501 w 69466"/>
                <a:gd name="connsiteY94" fmla="*/ 17922 h 166719"/>
                <a:gd name="connsiteX95" fmla="*/ 0 w 69466"/>
                <a:gd name="connsiteY95" fmla="*/ 15283 h 166719"/>
                <a:gd name="connsiteX96" fmla="*/ 5141 w 69466"/>
                <a:gd name="connsiteY96" fmla="*/ 10281 h 166719"/>
                <a:gd name="connsiteX97" fmla="*/ 5141 w 69466"/>
                <a:gd name="connsiteY97" fmla="*/ 5141 h 166719"/>
                <a:gd name="connsiteX98" fmla="*/ 5141 w 69466"/>
                <a:gd name="connsiteY98" fmla="*/ 2501 h 166719"/>
                <a:gd name="connsiteX99" fmla="*/ 2501 w 69466"/>
                <a:gd name="connsiteY99" fmla="*/ 0 h 1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166719">
                  <a:moveTo>
                    <a:pt x="82665" y="179641"/>
                  </a:moveTo>
                  <a:lnTo>
                    <a:pt x="80025" y="179641"/>
                  </a:lnTo>
                  <a:lnTo>
                    <a:pt x="80025" y="177001"/>
                  </a:lnTo>
                  <a:lnTo>
                    <a:pt x="77525" y="171860"/>
                  </a:lnTo>
                  <a:lnTo>
                    <a:pt x="77525" y="166720"/>
                  </a:lnTo>
                  <a:lnTo>
                    <a:pt x="74885" y="166720"/>
                  </a:lnTo>
                  <a:lnTo>
                    <a:pt x="74885" y="164219"/>
                  </a:lnTo>
                  <a:lnTo>
                    <a:pt x="72384" y="164219"/>
                  </a:lnTo>
                  <a:lnTo>
                    <a:pt x="67105" y="164219"/>
                  </a:lnTo>
                  <a:lnTo>
                    <a:pt x="64604" y="164219"/>
                  </a:lnTo>
                  <a:lnTo>
                    <a:pt x="59463" y="164219"/>
                  </a:lnTo>
                  <a:lnTo>
                    <a:pt x="54323" y="161718"/>
                  </a:lnTo>
                  <a:lnTo>
                    <a:pt x="51683" y="161718"/>
                  </a:lnTo>
                  <a:lnTo>
                    <a:pt x="49043" y="159078"/>
                  </a:lnTo>
                  <a:lnTo>
                    <a:pt x="49043" y="164219"/>
                  </a:lnTo>
                  <a:lnTo>
                    <a:pt x="46543" y="166720"/>
                  </a:lnTo>
                  <a:lnTo>
                    <a:pt x="46543" y="161718"/>
                  </a:lnTo>
                  <a:lnTo>
                    <a:pt x="43903" y="161718"/>
                  </a:lnTo>
                  <a:lnTo>
                    <a:pt x="46543" y="159078"/>
                  </a:lnTo>
                  <a:lnTo>
                    <a:pt x="46543" y="156578"/>
                  </a:lnTo>
                  <a:lnTo>
                    <a:pt x="49043" y="153938"/>
                  </a:lnTo>
                  <a:lnTo>
                    <a:pt x="46543" y="151437"/>
                  </a:lnTo>
                  <a:lnTo>
                    <a:pt x="49043" y="151437"/>
                  </a:lnTo>
                  <a:lnTo>
                    <a:pt x="46543" y="148797"/>
                  </a:lnTo>
                  <a:lnTo>
                    <a:pt x="43903" y="148797"/>
                  </a:lnTo>
                  <a:lnTo>
                    <a:pt x="43903" y="146297"/>
                  </a:lnTo>
                  <a:lnTo>
                    <a:pt x="41402" y="146297"/>
                  </a:lnTo>
                  <a:lnTo>
                    <a:pt x="41402" y="138516"/>
                  </a:lnTo>
                  <a:lnTo>
                    <a:pt x="41402" y="136016"/>
                  </a:lnTo>
                  <a:lnTo>
                    <a:pt x="43903" y="136016"/>
                  </a:lnTo>
                  <a:lnTo>
                    <a:pt x="43903" y="133376"/>
                  </a:lnTo>
                  <a:lnTo>
                    <a:pt x="41402" y="133376"/>
                  </a:lnTo>
                  <a:lnTo>
                    <a:pt x="41402" y="130875"/>
                  </a:lnTo>
                  <a:lnTo>
                    <a:pt x="36262" y="128235"/>
                  </a:lnTo>
                  <a:lnTo>
                    <a:pt x="33622" y="125734"/>
                  </a:lnTo>
                  <a:lnTo>
                    <a:pt x="33622" y="123095"/>
                  </a:lnTo>
                  <a:lnTo>
                    <a:pt x="30982" y="120594"/>
                  </a:lnTo>
                  <a:lnTo>
                    <a:pt x="28481" y="123095"/>
                  </a:lnTo>
                  <a:lnTo>
                    <a:pt x="28481" y="120594"/>
                  </a:lnTo>
                  <a:lnTo>
                    <a:pt x="25842" y="120594"/>
                  </a:lnTo>
                  <a:lnTo>
                    <a:pt x="25842" y="115453"/>
                  </a:lnTo>
                  <a:lnTo>
                    <a:pt x="28481" y="115453"/>
                  </a:lnTo>
                  <a:lnTo>
                    <a:pt x="28481" y="112953"/>
                  </a:lnTo>
                  <a:lnTo>
                    <a:pt x="30982" y="112953"/>
                  </a:lnTo>
                  <a:lnTo>
                    <a:pt x="36262" y="118093"/>
                  </a:lnTo>
                  <a:lnTo>
                    <a:pt x="41402" y="112953"/>
                  </a:lnTo>
                  <a:lnTo>
                    <a:pt x="43903" y="110313"/>
                  </a:lnTo>
                  <a:lnTo>
                    <a:pt x="43903" y="105172"/>
                  </a:lnTo>
                  <a:lnTo>
                    <a:pt x="43903" y="102672"/>
                  </a:lnTo>
                  <a:lnTo>
                    <a:pt x="41402" y="102672"/>
                  </a:lnTo>
                  <a:lnTo>
                    <a:pt x="41402" y="97531"/>
                  </a:lnTo>
                  <a:lnTo>
                    <a:pt x="43903" y="92391"/>
                  </a:lnTo>
                  <a:lnTo>
                    <a:pt x="46543" y="92391"/>
                  </a:lnTo>
                  <a:lnTo>
                    <a:pt x="49043" y="89751"/>
                  </a:lnTo>
                  <a:lnTo>
                    <a:pt x="54323" y="89751"/>
                  </a:lnTo>
                  <a:lnTo>
                    <a:pt x="54323" y="87250"/>
                  </a:lnTo>
                  <a:lnTo>
                    <a:pt x="56824" y="87250"/>
                  </a:lnTo>
                  <a:lnTo>
                    <a:pt x="56824" y="89751"/>
                  </a:lnTo>
                  <a:lnTo>
                    <a:pt x="59463" y="89751"/>
                  </a:lnTo>
                  <a:lnTo>
                    <a:pt x="61964" y="92391"/>
                  </a:lnTo>
                  <a:lnTo>
                    <a:pt x="64604" y="84610"/>
                  </a:lnTo>
                  <a:lnTo>
                    <a:pt x="64604" y="82110"/>
                  </a:lnTo>
                  <a:lnTo>
                    <a:pt x="67105" y="82110"/>
                  </a:lnTo>
                  <a:lnTo>
                    <a:pt x="67105" y="76969"/>
                  </a:lnTo>
                  <a:lnTo>
                    <a:pt x="67105" y="74468"/>
                  </a:lnTo>
                  <a:lnTo>
                    <a:pt x="64604" y="69189"/>
                  </a:lnTo>
                  <a:lnTo>
                    <a:pt x="64604" y="64048"/>
                  </a:lnTo>
                  <a:lnTo>
                    <a:pt x="64604" y="58908"/>
                  </a:lnTo>
                  <a:lnTo>
                    <a:pt x="67105" y="58908"/>
                  </a:lnTo>
                  <a:lnTo>
                    <a:pt x="67105" y="56407"/>
                  </a:lnTo>
                  <a:lnTo>
                    <a:pt x="72384" y="51266"/>
                  </a:lnTo>
                  <a:lnTo>
                    <a:pt x="67105" y="51266"/>
                  </a:lnTo>
                  <a:lnTo>
                    <a:pt x="64604" y="51266"/>
                  </a:lnTo>
                  <a:lnTo>
                    <a:pt x="64604" y="48766"/>
                  </a:lnTo>
                  <a:lnTo>
                    <a:pt x="61964" y="51266"/>
                  </a:lnTo>
                  <a:lnTo>
                    <a:pt x="56824" y="51266"/>
                  </a:lnTo>
                  <a:lnTo>
                    <a:pt x="56824" y="46126"/>
                  </a:lnTo>
                  <a:lnTo>
                    <a:pt x="54323" y="46126"/>
                  </a:lnTo>
                  <a:lnTo>
                    <a:pt x="49043" y="43625"/>
                  </a:lnTo>
                  <a:lnTo>
                    <a:pt x="46543" y="43625"/>
                  </a:lnTo>
                  <a:lnTo>
                    <a:pt x="43903" y="40985"/>
                  </a:lnTo>
                  <a:lnTo>
                    <a:pt x="43903" y="35845"/>
                  </a:lnTo>
                  <a:lnTo>
                    <a:pt x="43903" y="33344"/>
                  </a:lnTo>
                  <a:lnTo>
                    <a:pt x="41402" y="30704"/>
                  </a:lnTo>
                  <a:lnTo>
                    <a:pt x="41402" y="28203"/>
                  </a:lnTo>
                  <a:lnTo>
                    <a:pt x="43903" y="28203"/>
                  </a:lnTo>
                  <a:lnTo>
                    <a:pt x="49043" y="17922"/>
                  </a:lnTo>
                  <a:lnTo>
                    <a:pt x="49043" y="15283"/>
                  </a:lnTo>
                  <a:lnTo>
                    <a:pt x="30982" y="15283"/>
                  </a:lnTo>
                  <a:lnTo>
                    <a:pt x="25842" y="15283"/>
                  </a:lnTo>
                  <a:lnTo>
                    <a:pt x="23341" y="12782"/>
                  </a:lnTo>
                  <a:lnTo>
                    <a:pt x="23341" y="10281"/>
                  </a:lnTo>
                  <a:lnTo>
                    <a:pt x="15422" y="12782"/>
                  </a:lnTo>
                  <a:lnTo>
                    <a:pt x="5141" y="17922"/>
                  </a:lnTo>
                  <a:lnTo>
                    <a:pt x="2501" y="17922"/>
                  </a:lnTo>
                  <a:lnTo>
                    <a:pt x="0" y="15283"/>
                  </a:lnTo>
                  <a:lnTo>
                    <a:pt x="5141" y="10281"/>
                  </a:lnTo>
                  <a:lnTo>
                    <a:pt x="5141" y="5141"/>
                  </a:lnTo>
                  <a:lnTo>
                    <a:pt x="5141" y="2501"/>
                  </a:lnTo>
                  <a:lnTo>
                    <a:pt x="250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73C5ECD0-DBC1-4029-89D9-0F2E3D443D8A}"/>
                </a:ext>
              </a:extLst>
            </p:cNvPr>
            <p:cNvSpPr/>
            <p:nvPr/>
          </p:nvSpPr>
          <p:spPr>
            <a:xfrm>
              <a:off x="6507298" y="3400121"/>
              <a:ext cx="125040" cy="333439"/>
            </a:xfrm>
            <a:custGeom>
              <a:avLst/>
              <a:gdLst>
                <a:gd name="connsiteX0" fmla="*/ 10281 w 125039"/>
                <a:gd name="connsiteY0" fmla="*/ 344137 h 333439"/>
                <a:gd name="connsiteX1" fmla="*/ 10281 w 125039"/>
                <a:gd name="connsiteY1" fmla="*/ 341497 h 333439"/>
                <a:gd name="connsiteX2" fmla="*/ 5141 w 125039"/>
                <a:gd name="connsiteY2" fmla="*/ 338997 h 333439"/>
                <a:gd name="connsiteX3" fmla="*/ 2640 w 125039"/>
                <a:gd name="connsiteY3" fmla="*/ 331216 h 333439"/>
                <a:gd name="connsiteX4" fmla="*/ 5141 w 125039"/>
                <a:gd name="connsiteY4" fmla="*/ 326076 h 333439"/>
                <a:gd name="connsiteX5" fmla="*/ 0 w 125039"/>
                <a:gd name="connsiteY5" fmla="*/ 320935 h 333439"/>
                <a:gd name="connsiteX6" fmla="*/ 0 w 125039"/>
                <a:gd name="connsiteY6" fmla="*/ 318435 h 333439"/>
                <a:gd name="connsiteX7" fmla="*/ 10281 w 125039"/>
                <a:gd name="connsiteY7" fmla="*/ 318435 h 333439"/>
                <a:gd name="connsiteX8" fmla="*/ 10281 w 125039"/>
                <a:gd name="connsiteY8" fmla="*/ 315795 h 333439"/>
                <a:gd name="connsiteX9" fmla="*/ 18061 w 125039"/>
                <a:gd name="connsiteY9" fmla="*/ 310793 h 333439"/>
                <a:gd name="connsiteX10" fmla="*/ 20701 w 125039"/>
                <a:gd name="connsiteY10" fmla="*/ 310793 h 333439"/>
                <a:gd name="connsiteX11" fmla="*/ 23202 w 125039"/>
                <a:gd name="connsiteY11" fmla="*/ 320935 h 333439"/>
                <a:gd name="connsiteX12" fmla="*/ 25842 w 125039"/>
                <a:gd name="connsiteY12" fmla="*/ 328716 h 333439"/>
                <a:gd name="connsiteX13" fmla="*/ 31121 w 125039"/>
                <a:gd name="connsiteY13" fmla="*/ 328716 h 333439"/>
                <a:gd name="connsiteX14" fmla="*/ 33622 w 125039"/>
                <a:gd name="connsiteY14" fmla="*/ 328716 h 333439"/>
                <a:gd name="connsiteX15" fmla="*/ 33622 w 125039"/>
                <a:gd name="connsiteY15" fmla="*/ 326076 h 333439"/>
                <a:gd name="connsiteX16" fmla="*/ 36262 w 125039"/>
                <a:gd name="connsiteY16" fmla="*/ 323575 h 333439"/>
                <a:gd name="connsiteX17" fmla="*/ 36262 w 125039"/>
                <a:gd name="connsiteY17" fmla="*/ 320935 h 333439"/>
                <a:gd name="connsiteX18" fmla="*/ 38762 w 125039"/>
                <a:gd name="connsiteY18" fmla="*/ 313294 h 333439"/>
                <a:gd name="connsiteX19" fmla="*/ 41402 w 125039"/>
                <a:gd name="connsiteY19" fmla="*/ 308154 h 333439"/>
                <a:gd name="connsiteX20" fmla="*/ 44042 w 125039"/>
                <a:gd name="connsiteY20" fmla="*/ 305653 h 333439"/>
                <a:gd name="connsiteX21" fmla="*/ 49182 w 125039"/>
                <a:gd name="connsiteY21" fmla="*/ 300373 h 333439"/>
                <a:gd name="connsiteX22" fmla="*/ 56824 w 125039"/>
                <a:gd name="connsiteY22" fmla="*/ 295233 h 333439"/>
                <a:gd name="connsiteX23" fmla="*/ 56824 w 125039"/>
                <a:gd name="connsiteY23" fmla="*/ 297872 h 333439"/>
                <a:gd name="connsiteX24" fmla="*/ 62103 w 125039"/>
                <a:gd name="connsiteY24" fmla="*/ 295233 h 333439"/>
                <a:gd name="connsiteX25" fmla="*/ 67244 w 125039"/>
                <a:gd name="connsiteY25" fmla="*/ 290092 h 333439"/>
                <a:gd name="connsiteX26" fmla="*/ 69744 w 125039"/>
                <a:gd name="connsiteY26" fmla="*/ 287591 h 333439"/>
                <a:gd name="connsiteX27" fmla="*/ 72384 w 125039"/>
                <a:gd name="connsiteY27" fmla="*/ 282451 h 333439"/>
                <a:gd name="connsiteX28" fmla="*/ 77525 w 125039"/>
                <a:gd name="connsiteY28" fmla="*/ 282451 h 333439"/>
                <a:gd name="connsiteX29" fmla="*/ 80164 w 125039"/>
                <a:gd name="connsiteY29" fmla="*/ 279950 h 333439"/>
                <a:gd name="connsiteX30" fmla="*/ 80164 w 125039"/>
                <a:gd name="connsiteY30" fmla="*/ 277310 h 333439"/>
                <a:gd name="connsiteX31" fmla="*/ 82665 w 125039"/>
                <a:gd name="connsiteY31" fmla="*/ 274810 h 333439"/>
                <a:gd name="connsiteX32" fmla="*/ 92946 w 125039"/>
                <a:gd name="connsiteY32" fmla="*/ 272170 h 333439"/>
                <a:gd name="connsiteX33" fmla="*/ 92946 w 125039"/>
                <a:gd name="connsiteY33" fmla="*/ 269669 h 333439"/>
                <a:gd name="connsiteX34" fmla="*/ 95586 w 125039"/>
                <a:gd name="connsiteY34" fmla="*/ 269669 h 333439"/>
                <a:gd name="connsiteX35" fmla="*/ 105867 w 125039"/>
                <a:gd name="connsiteY35" fmla="*/ 267029 h 333439"/>
                <a:gd name="connsiteX36" fmla="*/ 108507 w 125039"/>
                <a:gd name="connsiteY36" fmla="*/ 267029 h 333439"/>
                <a:gd name="connsiteX37" fmla="*/ 108507 w 125039"/>
                <a:gd name="connsiteY37" fmla="*/ 264529 h 333439"/>
                <a:gd name="connsiteX38" fmla="*/ 113647 w 125039"/>
                <a:gd name="connsiteY38" fmla="*/ 261889 h 333439"/>
                <a:gd name="connsiteX39" fmla="*/ 100727 w 125039"/>
                <a:gd name="connsiteY39" fmla="*/ 251469 h 333439"/>
                <a:gd name="connsiteX40" fmla="*/ 113647 w 125039"/>
                <a:gd name="connsiteY40" fmla="*/ 246328 h 333439"/>
                <a:gd name="connsiteX41" fmla="*/ 116148 w 125039"/>
                <a:gd name="connsiteY41" fmla="*/ 246328 h 333439"/>
                <a:gd name="connsiteX42" fmla="*/ 111008 w 125039"/>
                <a:gd name="connsiteY42" fmla="*/ 241188 h 333439"/>
                <a:gd name="connsiteX43" fmla="*/ 98226 w 125039"/>
                <a:gd name="connsiteY43" fmla="*/ 246328 h 333439"/>
                <a:gd name="connsiteX44" fmla="*/ 92946 w 125039"/>
                <a:gd name="connsiteY44" fmla="*/ 248968 h 333439"/>
                <a:gd name="connsiteX45" fmla="*/ 92946 w 125039"/>
                <a:gd name="connsiteY45" fmla="*/ 251469 h 333439"/>
                <a:gd name="connsiteX46" fmla="*/ 90445 w 125039"/>
                <a:gd name="connsiteY46" fmla="*/ 251469 h 333439"/>
                <a:gd name="connsiteX47" fmla="*/ 87806 w 125039"/>
                <a:gd name="connsiteY47" fmla="*/ 254109 h 333439"/>
                <a:gd name="connsiteX48" fmla="*/ 85305 w 125039"/>
                <a:gd name="connsiteY48" fmla="*/ 254109 h 333439"/>
                <a:gd name="connsiteX49" fmla="*/ 80164 w 125039"/>
                <a:gd name="connsiteY49" fmla="*/ 251469 h 333439"/>
                <a:gd name="connsiteX50" fmla="*/ 77525 w 125039"/>
                <a:gd name="connsiteY50" fmla="*/ 246328 h 333439"/>
                <a:gd name="connsiteX51" fmla="*/ 77525 w 125039"/>
                <a:gd name="connsiteY51" fmla="*/ 236047 h 333439"/>
                <a:gd name="connsiteX52" fmla="*/ 77525 w 125039"/>
                <a:gd name="connsiteY52" fmla="*/ 228406 h 333439"/>
                <a:gd name="connsiteX53" fmla="*/ 77525 w 125039"/>
                <a:gd name="connsiteY53" fmla="*/ 223265 h 333439"/>
                <a:gd name="connsiteX54" fmla="*/ 82665 w 125039"/>
                <a:gd name="connsiteY54" fmla="*/ 223265 h 333439"/>
                <a:gd name="connsiteX55" fmla="*/ 82665 w 125039"/>
                <a:gd name="connsiteY55" fmla="*/ 220765 h 333439"/>
                <a:gd name="connsiteX56" fmla="*/ 77525 w 125039"/>
                <a:gd name="connsiteY56" fmla="*/ 212984 h 333439"/>
                <a:gd name="connsiteX57" fmla="*/ 82665 w 125039"/>
                <a:gd name="connsiteY57" fmla="*/ 210484 h 333439"/>
                <a:gd name="connsiteX58" fmla="*/ 98226 w 125039"/>
                <a:gd name="connsiteY58" fmla="*/ 195062 h 333439"/>
                <a:gd name="connsiteX59" fmla="*/ 98226 w 125039"/>
                <a:gd name="connsiteY59" fmla="*/ 192561 h 333439"/>
                <a:gd name="connsiteX60" fmla="*/ 100727 w 125039"/>
                <a:gd name="connsiteY60" fmla="*/ 189922 h 333439"/>
                <a:gd name="connsiteX61" fmla="*/ 105867 w 125039"/>
                <a:gd name="connsiteY61" fmla="*/ 182280 h 333439"/>
                <a:gd name="connsiteX62" fmla="*/ 108507 w 125039"/>
                <a:gd name="connsiteY62" fmla="*/ 177140 h 333439"/>
                <a:gd name="connsiteX63" fmla="*/ 108507 w 125039"/>
                <a:gd name="connsiteY63" fmla="*/ 174500 h 333439"/>
                <a:gd name="connsiteX64" fmla="*/ 111008 w 125039"/>
                <a:gd name="connsiteY64" fmla="*/ 171999 h 333439"/>
                <a:gd name="connsiteX65" fmla="*/ 111008 w 125039"/>
                <a:gd name="connsiteY65" fmla="*/ 169359 h 333439"/>
                <a:gd name="connsiteX66" fmla="*/ 116148 w 125039"/>
                <a:gd name="connsiteY66" fmla="*/ 164219 h 333439"/>
                <a:gd name="connsiteX67" fmla="*/ 113647 w 125039"/>
                <a:gd name="connsiteY67" fmla="*/ 161718 h 333439"/>
                <a:gd name="connsiteX68" fmla="*/ 118788 w 125039"/>
                <a:gd name="connsiteY68" fmla="*/ 161718 h 333439"/>
                <a:gd name="connsiteX69" fmla="*/ 123928 w 125039"/>
                <a:gd name="connsiteY69" fmla="*/ 161718 h 333439"/>
                <a:gd name="connsiteX70" fmla="*/ 123928 w 125039"/>
                <a:gd name="connsiteY70" fmla="*/ 159078 h 333439"/>
                <a:gd name="connsiteX71" fmla="*/ 136849 w 125039"/>
                <a:gd name="connsiteY71" fmla="*/ 146297 h 333439"/>
                <a:gd name="connsiteX72" fmla="*/ 134209 w 125039"/>
                <a:gd name="connsiteY72" fmla="*/ 143796 h 333439"/>
                <a:gd name="connsiteX73" fmla="*/ 134209 w 125039"/>
                <a:gd name="connsiteY73" fmla="*/ 133376 h 333439"/>
                <a:gd name="connsiteX74" fmla="*/ 131709 w 125039"/>
                <a:gd name="connsiteY74" fmla="*/ 130875 h 333439"/>
                <a:gd name="connsiteX75" fmla="*/ 134209 w 125039"/>
                <a:gd name="connsiteY75" fmla="*/ 130875 h 333439"/>
                <a:gd name="connsiteX76" fmla="*/ 131709 w 125039"/>
                <a:gd name="connsiteY76" fmla="*/ 130875 h 333439"/>
                <a:gd name="connsiteX77" fmla="*/ 136849 w 125039"/>
                <a:gd name="connsiteY77" fmla="*/ 125734 h 333439"/>
                <a:gd name="connsiteX78" fmla="*/ 131709 w 125039"/>
                <a:gd name="connsiteY78" fmla="*/ 123234 h 333439"/>
                <a:gd name="connsiteX79" fmla="*/ 129069 w 125039"/>
                <a:gd name="connsiteY79" fmla="*/ 125734 h 333439"/>
                <a:gd name="connsiteX80" fmla="*/ 134209 w 125039"/>
                <a:gd name="connsiteY80" fmla="*/ 105172 h 333439"/>
                <a:gd name="connsiteX81" fmla="*/ 134209 w 125039"/>
                <a:gd name="connsiteY81" fmla="*/ 97531 h 333439"/>
                <a:gd name="connsiteX82" fmla="*/ 136849 w 125039"/>
                <a:gd name="connsiteY82" fmla="*/ 97531 h 333439"/>
                <a:gd name="connsiteX83" fmla="*/ 136849 w 125039"/>
                <a:gd name="connsiteY83" fmla="*/ 94891 h 333439"/>
                <a:gd name="connsiteX84" fmla="*/ 136849 w 125039"/>
                <a:gd name="connsiteY84" fmla="*/ 82109 h 333439"/>
                <a:gd name="connsiteX85" fmla="*/ 136849 w 125039"/>
                <a:gd name="connsiteY85" fmla="*/ 76969 h 333439"/>
                <a:gd name="connsiteX86" fmla="*/ 134209 w 125039"/>
                <a:gd name="connsiteY86" fmla="*/ 71828 h 333439"/>
                <a:gd name="connsiteX87" fmla="*/ 134209 w 125039"/>
                <a:gd name="connsiteY87" fmla="*/ 66688 h 333439"/>
                <a:gd name="connsiteX88" fmla="*/ 134209 w 125039"/>
                <a:gd name="connsiteY88" fmla="*/ 59047 h 333439"/>
                <a:gd name="connsiteX89" fmla="*/ 131709 w 125039"/>
                <a:gd name="connsiteY89" fmla="*/ 53906 h 333439"/>
                <a:gd name="connsiteX90" fmla="*/ 131709 w 125039"/>
                <a:gd name="connsiteY90" fmla="*/ 51266 h 333439"/>
                <a:gd name="connsiteX91" fmla="*/ 129069 w 125039"/>
                <a:gd name="connsiteY91" fmla="*/ 51266 h 333439"/>
                <a:gd name="connsiteX92" fmla="*/ 126568 w 125039"/>
                <a:gd name="connsiteY92" fmla="*/ 48765 h 333439"/>
                <a:gd name="connsiteX93" fmla="*/ 121428 w 125039"/>
                <a:gd name="connsiteY93" fmla="*/ 46126 h 333439"/>
                <a:gd name="connsiteX94" fmla="*/ 116148 w 125039"/>
                <a:gd name="connsiteY94" fmla="*/ 28203 h 333439"/>
                <a:gd name="connsiteX95" fmla="*/ 111008 w 125039"/>
                <a:gd name="connsiteY95" fmla="*/ 25564 h 333439"/>
                <a:gd name="connsiteX96" fmla="*/ 105867 w 125039"/>
                <a:gd name="connsiteY96" fmla="*/ 20423 h 333439"/>
                <a:gd name="connsiteX97" fmla="*/ 103366 w 125039"/>
                <a:gd name="connsiteY97" fmla="*/ 12782 h 333439"/>
                <a:gd name="connsiteX98" fmla="*/ 92946 w 125039"/>
                <a:gd name="connsiteY98" fmla="*/ 5140 h 333439"/>
                <a:gd name="connsiteX99" fmla="*/ 95586 w 125039"/>
                <a:gd name="connsiteY99" fmla="*/ 0 h 33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333439">
                  <a:moveTo>
                    <a:pt x="10281" y="344137"/>
                  </a:moveTo>
                  <a:lnTo>
                    <a:pt x="10281" y="341497"/>
                  </a:lnTo>
                  <a:lnTo>
                    <a:pt x="5141" y="338997"/>
                  </a:lnTo>
                  <a:lnTo>
                    <a:pt x="2640" y="331216"/>
                  </a:lnTo>
                  <a:lnTo>
                    <a:pt x="5141" y="326076"/>
                  </a:lnTo>
                  <a:lnTo>
                    <a:pt x="0" y="320935"/>
                  </a:lnTo>
                  <a:lnTo>
                    <a:pt x="0" y="318435"/>
                  </a:lnTo>
                  <a:lnTo>
                    <a:pt x="10281" y="318435"/>
                  </a:lnTo>
                  <a:lnTo>
                    <a:pt x="10281" y="315795"/>
                  </a:lnTo>
                  <a:lnTo>
                    <a:pt x="18061" y="310793"/>
                  </a:lnTo>
                  <a:lnTo>
                    <a:pt x="20701" y="310793"/>
                  </a:lnTo>
                  <a:lnTo>
                    <a:pt x="23202" y="320935"/>
                  </a:lnTo>
                  <a:lnTo>
                    <a:pt x="25842" y="328716"/>
                  </a:lnTo>
                  <a:lnTo>
                    <a:pt x="31121" y="328716"/>
                  </a:lnTo>
                  <a:lnTo>
                    <a:pt x="33622" y="328716"/>
                  </a:lnTo>
                  <a:lnTo>
                    <a:pt x="33622" y="326076"/>
                  </a:lnTo>
                  <a:lnTo>
                    <a:pt x="36262" y="323575"/>
                  </a:lnTo>
                  <a:lnTo>
                    <a:pt x="36262" y="320935"/>
                  </a:lnTo>
                  <a:lnTo>
                    <a:pt x="38762" y="313294"/>
                  </a:lnTo>
                  <a:lnTo>
                    <a:pt x="41402" y="308154"/>
                  </a:lnTo>
                  <a:lnTo>
                    <a:pt x="44042" y="305653"/>
                  </a:lnTo>
                  <a:lnTo>
                    <a:pt x="49182" y="300373"/>
                  </a:lnTo>
                  <a:lnTo>
                    <a:pt x="56824" y="295233"/>
                  </a:lnTo>
                  <a:lnTo>
                    <a:pt x="56824" y="297872"/>
                  </a:lnTo>
                  <a:lnTo>
                    <a:pt x="62103" y="295233"/>
                  </a:lnTo>
                  <a:lnTo>
                    <a:pt x="67244" y="290092"/>
                  </a:lnTo>
                  <a:lnTo>
                    <a:pt x="69744" y="287591"/>
                  </a:lnTo>
                  <a:lnTo>
                    <a:pt x="72384" y="282451"/>
                  </a:lnTo>
                  <a:lnTo>
                    <a:pt x="77525" y="282451"/>
                  </a:lnTo>
                  <a:lnTo>
                    <a:pt x="80164" y="279950"/>
                  </a:lnTo>
                  <a:lnTo>
                    <a:pt x="80164" y="277310"/>
                  </a:lnTo>
                  <a:lnTo>
                    <a:pt x="82665" y="274810"/>
                  </a:lnTo>
                  <a:lnTo>
                    <a:pt x="92946" y="272170"/>
                  </a:lnTo>
                  <a:lnTo>
                    <a:pt x="92946" y="269669"/>
                  </a:lnTo>
                  <a:lnTo>
                    <a:pt x="95586" y="269669"/>
                  </a:lnTo>
                  <a:lnTo>
                    <a:pt x="105867" y="267029"/>
                  </a:lnTo>
                  <a:lnTo>
                    <a:pt x="108507" y="267029"/>
                  </a:lnTo>
                  <a:lnTo>
                    <a:pt x="108507" y="264529"/>
                  </a:lnTo>
                  <a:lnTo>
                    <a:pt x="113647" y="261889"/>
                  </a:lnTo>
                  <a:lnTo>
                    <a:pt x="100727" y="251469"/>
                  </a:lnTo>
                  <a:lnTo>
                    <a:pt x="113647" y="246328"/>
                  </a:lnTo>
                  <a:lnTo>
                    <a:pt x="116148" y="246328"/>
                  </a:lnTo>
                  <a:lnTo>
                    <a:pt x="111008" y="241188"/>
                  </a:lnTo>
                  <a:lnTo>
                    <a:pt x="98226" y="246328"/>
                  </a:lnTo>
                  <a:lnTo>
                    <a:pt x="92946" y="248968"/>
                  </a:lnTo>
                  <a:lnTo>
                    <a:pt x="92946" y="251469"/>
                  </a:lnTo>
                  <a:lnTo>
                    <a:pt x="90445" y="251469"/>
                  </a:lnTo>
                  <a:lnTo>
                    <a:pt x="87806" y="254109"/>
                  </a:lnTo>
                  <a:lnTo>
                    <a:pt x="85305" y="254109"/>
                  </a:lnTo>
                  <a:lnTo>
                    <a:pt x="80164" y="251469"/>
                  </a:lnTo>
                  <a:lnTo>
                    <a:pt x="77525" y="246328"/>
                  </a:lnTo>
                  <a:lnTo>
                    <a:pt x="77525" y="236047"/>
                  </a:lnTo>
                  <a:lnTo>
                    <a:pt x="77525" y="228406"/>
                  </a:lnTo>
                  <a:lnTo>
                    <a:pt x="77525" y="223265"/>
                  </a:lnTo>
                  <a:lnTo>
                    <a:pt x="82665" y="223265"/>
                  </a:lnTo>
                  <a:lnTo>
                    <a:pt x="82665" y="220765"/>
                  </a:lnTo>
                  <a:lnTo>
                    <a:pt x="77525" y="212984"/>
                  </a:lnTo>
                  <a:lnTo>
                    <a:pt x="82665" y="210484"/>
                  </a:lnTo>
                  <a:lnTo>
                    <a:pt x="98226" y="195062"/>
                  </a:lnTo>
                  <a:lnTo>
                    <a:pt x="98226" y="192561"/>
                  </a:lnTo>
                  <a:lnTo>
                    <a:pt x="100727" y="189922"/>
                  </a:lnTo>
                  <a:lnTo>
                    <a:pt x="105867" y="182280"/>
                  </a:lnTo>
                  <a:lnTo>
                    <a:pt x="108507" y="177140"/>
                  </a:lnTo>
                  <a:lnTo>
                    <a:pt x="108507" y="174500"/>
                  </a:lnTo>
                  <a:lnTo>
                    <a:pt x="111008" y="171999"/>
                  </a:lnTo>
                  <a:lnTo>
                    <a:pt x="111008" y="169359"/>
                  </a:lnTo>
                  <a:lnTo>
                    <a:pt x="116148" y="164219"/>
                  </a:lnTo>
                  <a:lnTo>
                    <a:pt x="113647" y="161718"/>
                  </a:lnTo>
                  <a:lnTo>
                    <a:pt x="118788" y="161718"/>
                  </a:lnTo>
                  <a:lnTo>
                    <a:pt x="123928" y="161718"/>
                  </a:lnTo>
                  <a:lnTo>
                    <a:pt x="123928" y="159078"/>
                  </a:lnTo>
                  <a:lnTo>
                    <a:pt x="136849" y="146297"/>
                  </a:lnTo>
                  <a:lnTo>
                    <a:pt x="134209" y="143796"/>
                  </a:lnTo>
                  <a:lnTo>
                    <a:pt x="134209" y="133376"/>
                  </a:lnTo>
                  <a:lnTo>
                    <a:pt x="131709" y="130875"/>
                  </a:lnTo>
                  <a:lnTo>
                    <a:pt x="134209" y="130875"/>
                  </a:lnTo>
                  <a:lnTo>
                    <a:pt x="131709" y="130875"/>
                  </a:lnTo>
                  <a:lnTo>
                    <a:pt x="136849" y="125734"/>
                  </a:lnTo>
                  <a:lnTo>
                    <a:pt x="131709" y="123234"/>
                  </a:lnTo>
                  <a:lnTo>
                    <a:pt x="129069" y="125734"/>
                  </a:lnTo>
                  <a:lnTo>
                    <a:pt x="134209" y="105172"/>
                  </a:lnTo>
                  <a:lnTo>
                    <a:pt x="134209" y="97531"/>
                  </a:lnTo>
                  <a:lnTo>
                    <a:pt x="136849" y="97531"/>
                  </a:lnTo>
                  <a:lnTo>
                    <a:pt x="136849" y="94891"/>
                  </a:lnTo>
                  <a:lnTo>
                    <a:pt x="136849" y="82109"/>
                  </a:lnTo>
                  <a:lnTo>
                    <a:pt x="136849" y="76969"/>
                  </a:lnTo>
                  <a:lnTo>
                    <a:pt x="134209" y="71828"/>
                  </a:lnTo>
                  <a:lnTo>
                    <a:pt x="134209" y="66688"/>
                  </a:lnTo>
                  <a:lnTo>
                    <a:pt x="134209" y="59047"/>
                  </a:lnTo>
                  <a:lnTo>
                    <a:pt x="131709" y="53906"/>
                  </a:lnTo>
                  <a:lnTo>
                    <a:pt x="131709" y="51266"/>
                  </a:lnTo>
                  <a:lnTo>
                    <a:pt x="129069" y="51266"/>
                  </a:lnTo>
                  <a:lnTo>
                    <a:pt x="126568" y="48765"/>
                  </a:lnTo>
                  <a:lnTo>
                    <a:pt x="121428" y="46126"/>
                  </a:lnTo>
                  <a:lnTo>
                    <a:pt x="116148" y="28203"/>
                  </a:lnTo>
                  <a:lnTo>
                    <a:pt x="111008" y="25564"/>
                  </a:lnTo>
                  <a:lnTo>
                    <a:pt x="105867" y="20423"/>
                  </a:lnTo>
                  <a:lnTo>
                    <a:pt x="103366" y="12782"/>
                  </a:lnTo>
                  <a:lnTo>
                    <a:pt x="92946" y="5140"/>
                  </a:lnTo>
                  <a:lnTo>
                    <a:pt x="95586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C0BF2AB4-7FE2-42C7-81D5-F1C8C0467A3F}"/>
                </a:ext>
              </a:extLst>
            </p:cNvPr>
            <p:cNvSpPr/>
            <p:nvPr/>
          </p:nvSpPr>
          <p:spPr>
            <a:xfrm>
              <a:off x="6639006" y="3251046"/>
              <a:ext cx="69467" cy="27787"/>
            </a:xfrm>
            <a:custGeom>
              <a:avLst/>
              <a:gdLst>
                <a:gd name="connsiteX0" fmla="*/ 0 w 69466"/>
                <a:gd name="connsiteY0" fmla="*/ 0 h 27786"/>
                <a:gd name="connsiteX1" fmla="*/ 5141 w 69466"/>
                <a:gd name="connsiteY1" fmla="*/ 2501 h 27786"/>
                <a:gd name="connsiteX2" fmla="*/ 10281 w 69466"/>
                <a:gd name="connsiteY2" fmla="*/ 7641 h 27786"/>
                <a:gd name="connsiteX3" fmla="*/ 18061 w 69466"/>
                <a:gd name="connsiteY3" fmla="*/ 7641 h 27786"/>
                <a:gd name="connsiteX4" fmla="*/ 23202 w 69466"/>
                <a:gd name="connsiteY4" fmla="*/ 7641 h 27786"/>
                <a:gd name="connsiteX5" fmla="*/ 28342 w 69466"/>
                <a:gd name="connsiteY5" fmla="*/ 7641 h 27786"/>
                <a:gd name="connsiteX6" fmla="*/ 30982 w 69466"/>
                <a:gd name="connsiteY6" fmla="*/ 5141 h 27786"/>
                <a:gd name="connsiteX7" fmla="*/ 36123 w 69466"/>
                <a:gd name="connsiteY7" fmla="*/ 5141 h 27786"/>
                <a:gd name="connsiteX8" fmla="*/ 41263 w 69466"/>
                <a:gd name="connsiteY8" fmla="*/ 7641 h 27786"/>
                <a:gd name="connsiteX9" fmla="*/ 41263 w 69466"/>
                <a:gd name="connsiteY9" fmla="*/ 18061 h 27786"/>
                <a:gd name="connsiteX10" fmla="*/ 43903 w 69466"/>
                <a:gd name="connsiteY10" fmla="*/ 18061 h 27786"/>
                <a:gd name="connsiteX11" fmla="*/ 43903 w 69466"/>
                <a:gd name="connsiteY11" fmla="*/ 20562 h 27786"/>
                <a:gd name="connsiteX12" fmla="*/ 43903 w 69466"/>
                <a:gd name="connsiteY12" fmla="*/ 18061 h 27786"/>
                <a:gd name="connsiteX13" fmla="*/ 54323 w 69466"/>
                <a:gd name="connsiteY13" fmla="*/ 18061 h 27786"/>
                <a:gd name="connsiteX14" fmla="*/ 56824 w 69466"/>
                <a:gd name="connsiteY14" fmla="*/ 18061 h 27786"/>
                <a:gd name="connsiteX15" fmla="*/ 59463 w 69466"/>
                <a:gd name="connsiteY15" fmla="*/ 20562 h 27786"/>
                <a:gd name="connsiteX16" fmla="*/ 61964 w 69466"/>
                <a:gd name="connsiteY16" fmla="*/ 20562 h 27786"/>
                <a:gd name="connsiteX17" fmla="*/ 61964 w 69466"/>
                <a:gd name="connsiteY17" fmla="*/ 23202 h 27786"/>
                <a:gd name="connsiteX18" fmla="*/ 64604 w 69466"/>
                <a:gd name="connsiteY18" fmla="*/ 25703 h 27786"/>
                <a:gd name="connsiteX19" fmla="*/ 61964 w 69466"/>
                <a:gd name="connsiteY19" fmla="*/ 28342 h 27786"/>
                <a:gd name="connsiteX20" fmla="*/ 67244 w 69466"/>
                <a:gd name="connsiteY20" fmla="*/ 28342 h 27786"/>
                <a:gd name="connsiteX21" fmla="*/ 72384 w 69466"/>
                <a:gd name="connsiteY21" fmla="*/ 28342 h 27786"/>
                <a:gd name="connsiteX22" fmla="*/ 72384 w 69466"/>
                <a:gd name="connsiteY22" fmla="*/ 30843 h 27786"/>
                <a:gd name="connsiteX23" fmla="*/ 74885 w 69466"/>
                <a:gd name="connsiteY23" fmla="*/ 30843 h 27786"/>
                <a:gd name="connsiteX24" fmla="*/ 74885 w 69466"/>
                <a:gd name="connsiteY24" fmla="*/ 33344 h 27786"/>
                <a:gd name="connsiteX25" fmla="*/ 77525 w 69466"/>
                <a:gd name="connsiteY25" fmla="*/ 33344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9466" h="27786">
                  <a:moveTo>
                    <a:pt x="0" y="0"/>
                  </a:moveTo>
                  <a:lnTo>
                    <a:pt x="5141" y="2501"/>
                  </a:lnTo>
                  <a:lnTo>
                    <a:pt x="10281" y="7641"/>
                  </a:lnTo>
                  <a:lnTo>
                    <a:pt x="18061" y="7641"/>
                  </a:lnTo>
                  <a:lnTo>
                    <a:pt x="23202" y="7641"/>
                  </a:lnTo>
                  <a:lnTo>
                    <a:pt x="28342" y="7641"/>
                  </a:lnTo>
                  <a:lnTo>
                    <a:pt x="30982" y="5141"/>
                  </a:lnTo>
                  <a:lnTo>
                    <a:pt x="36123" y="5141"/>
                  </a:lnTo>
                  <a:lnTo>
                    <a:pt x="41263" y="7641"/>
                  </a:lnTo>
                  <a:lnTo>
                    <a:pt x="41263" y="18061"/>
                  </a:lnTo>
                  <a:lnTo>
                    <a:pt x="43903" y="18061"/>
                  </a:lnTo>
                  <a:lnTo>
                    <a:pt x="43903" y="20562"/>
                  </a:lnTo>
                  <a:lnTo>
                    <a:pt x="43903" y="18061"/>
                  </a:lnTo>
                  <a:lnTo>
                    <a:pt x="54323" y="18061"/>
                  </a:lnTo>
                  <a:lnTo>
                    <a:pt x="56824" y="18061"/>
                  </a:lnTo>
                  <a:lnTo>
                    <a:pt x="59463" y="20562"/>
                  </a:lnTo>
                  <a:lnTo>
                    <a:pt x="61964" y="20562"/>
                  </a:lnTo>
                  <a:lnTo>
                    <a:pt x="61964" y="23202"/>
                  </a:lnTo>
                  <a:lnTo>
                    <a:pt x="64604" y="25703"/>
                  </a:lnTo>
                  <a:lnTo>
                    <a:pt x="61964" y="28342"/>
                  </a:lnTo>
                  <a:lnTo>
                    <a:pt x="67244" y="28342"/>
                  </a:lnTo>
                  <a:lnTo>
                    <a:pt x="72384" y="28342"/>
                  </a:lnTo>
                  <a:lnTo>
                    <a:pt x="72384" y="30843"/>
                  </a:lnTo>
                  <a:lnTo>
                    <a:pt x="74885" y="30843"/>
                  </a:lnTo>
                  <a:lnTo>
                    <a:pt x="74885" y="33344"/>
                  </a:lnTo>
                  <a:lnTo>
                    <a:pt x="77525" y="3334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FD26773-0DBF-4D56-9482-07D9095DE59E}"/>
                </a:ext>
              </a:extLst>
            </p:cNvPr>
            <p:cNvSpPr/>
            <p:nvPr/>
          </p:nvSpPr>
          <p:spPr>
            <a:xfrm>
              <a:off x="9657189" y="3361497"/>
              <a:ext cx="125040" cy="180613"/>
            </a:xfrm>
            <a:custGeom>
              <a:avLst/>
              <a:gdLst>
                <a:gd name="connsiteX0" fmla="*/ 5140 w 125039"/>
                <a:gd name="connsiteY0" fmla="*/ 0 h 180613"/>
                <a:gd name="connsiteX1" fmla="*/ 5140 w 125039"/>
                <a:gd name="connsiteY1" fmla="*/ 2501 h 180613"/>
                <a:gd name="connsiteX2" fmla="*/ 2640 w 125039"/>
                <a:gd name="connsiteY2" fmla="*/ 5002 h 180613"/>
                <a:gd name="connsiteX3" fmla="*/ 2640 w 125039"/>
                <a:gd name="connsiteY3" fmla="*/ 7641 h 180613"/>
                <a:gd name="connsiteX4" fmla="*/ 0 w 125039"/>
                <a:gd name="connsiteY4" fmla="*/ 10142 h 180613"/>
                <a:gd name="connsiteX5" fmla="*/ 2640 w 125039"/>
                <a:gd name="connsiteY5" fmla="*/ 15283 h 180613"/>
                <a:gd name="connsiteX6" fmla="*/ 5140 w 125039"/>
                <a:gd name="connsiteY6" fmla="*/ 15283 h 180613"/>
                <a:gd name="connsiteX7" fmla="*/ 7780 w 125039"/>
                <a:gd name="connsiteY7" fmla="*/ 17922 h 180613"/>
                <a:gd name="connsiteX8" fmla="*/ 7780 w 125039"/>
                <a:gd name="connsiteY8" fmla="*/ 23202 h 180613"/>
                <a:gd name="connsiteX9" fmla="*/ 7780 w 125039"/>
                <a:gd name="connsiteY9" fmla="*/ 28342 h 180613"/>
                <a:gd name="connsiteX10" fmla="*/ 10281 w 125039"/>
                <a:gd name="connsiteY10" fmla="*/ 28342 h 180613"/>
                <a:gd name="connsiteX11" fmla="*/ 10281 w 125039"/>
                <a:gd name="connsiteY11" fmla="*/ 30843 h 180613"/>
                <a:gd name="connsiteX12" fmla="*/ 12921 w 125039"/>
                <a:gd name="connsiteY12" fmla="*/ 30843 h 180613"/>
                <a:gd name="connsiteX13" fmla="*/ 15422 w 125039"/>
                <a:gd name="connsiteY13" fmla="*/ 33483 h 180613"/>
                <a:gd name="connsiteX14" fmla="*/ 18061 w 125039"/>
                <a:gd name="connsiteY14" fmla="*/ 33483 h 180613"/>
                <a:gd name="connsiteX15" fmla="*/ 18061 w 125039"/>
                <a:gd name="connsiteY15" fmla="*/ 30843 h 180613"/>
                <a:gd name="connsiteX16" fmla="*/ 20562 w 125039"/>
                <a:gd name="connsiteY16" fmla="*/ 30843 h 180613"/>
                <a:gd name="connsiteX17" fmla="*/ 20562 w 125039"/>
                <a:gd name="connsiteY17" fmla="*/ 33483 h 180613"/>
                <a:gd name="connsiteX18" fmla="*/ 25703 w 125039"/>
                <a:gd name="connsiteY18" fmla="*/ 33483 h 180613"/>
                <a:gd name="connsiteX19" fmla="*/ 30982 w 125039"/>
                <a:gd name="connsiteY19" fmla="*/ 33483 h 180613"/>
                <a:gd name="connsiteX20" fmla="*/ 33483 w 125039"/>
                <a:gd name="connsiteY20" fmla="*/ 35984 h 180613"/>
                <a:gd name="connsiteX21" fmla="*/ 36123 w 125039"/>
                <a:gd name="connsiteY21" fmla="*/ 35984 h 180613"/>
                <a:gd name="connsiteX22" fmla="*/ 38762 w 125039"/>
                <a:gd name="connsiteY22" fmla="*/ 41124 h 180613"/>
                <a:gd name="connsiteX23" fmla="*/ 41263 w 125039"/>
                <a:gd name="connsiteY23" fmla="*/ 38624 h 180613"/>
                <a:gd name="connsiteX24" fmla="*/ 43903 w 125039"/>
                <a:gd name="connsiteY24" fmla="*/ 41124 h 180613"/>
                <a:gd name="connsiteX25" fmla="*/ 46404 w 125039"/>
                <a:gd name="connsiteY25" fmla="*/ 41124 h 180613"/>
                <a:gd name="connsiteX26" fmla="*/ 46404 w 125039"/>
                <a:gd name="connsiteY26" fmla="*/ 43764 h 180613"/>
                <a:gd name="connsiteX27" fmla="*/ 49043 w 125039"/>
                <a:gd name="connsiteY27" fmla="*/ 43764 h 180613"/>
                <a:gd name="connsiteX28" fmla="*/ 54184 w 125039"/>
                <a:gd name="connsiteY28" fmla="*/ 48905 h 180613"/>
                <a:gd name="connsiteX29" fmla="*/ 56685 w 125039"/>
                <a:gd name="connsiteY29" fmla="*/ 46265 h 180613"/>
                <a:gd name="connsiteX30" fmla="*/ 59325 w 125039"/>
                <a:gd name="connsiteY30" fmla="*/ 46265 h 180613"/>
                <a:gd name="connsiteX31" fmla="*/ 61825 w 125039"/>
                <a:gd name="connsiteY31" fmla="*/ 51405 h 180613"/>
                <a:gd name="connsiteX32" fmla="*/ 64465 w 125039"/>
                <a:gd name="connsiteY32" fmla="*/ 48905 h 180613"/>
                <a:gd name="connsiteX33" fmla="*/ 67105 w 125039"/>
                <a:gd name="connsiteY33" fmla="*/ 48905 h 180613"/>
                <a:gd name="connsiteX34" fmla="*/ 69605 w 125039"/>
                <a:gd name="connsiteY34" fmla="*/ 51405 h 180613"/>
                <a:gd name="connsiteX35" fmla="*/ 80025 w 125039"/>
                <a:gd name="connsiteY35" fmla="*/ 51405 h 180613"/>
                <a:gd name="connsiteX36" fmla="*/ 80025 w 125039"/>
                <a:gd name="connsiteY36" fmla="*/ 53906 h 180613"/>
                <a:gd name="connsiteX37" fmla="*/ 82526 w 125039"/>
                <a:gd name="connsiteY37" fmla="*/ 56546 h 180613"/>
                <a:gd name="connsiteX38" fmla="*/ 87667 w 125039"/>
                <a:gd name="connsiteY38" fmla="*/ 53906 h 180613"/>
                <a:gd name="connsiteX39" fmla="*/ 92946 w 125039"/>
                <a:gd name="connsiteY39" fmla="*/ 59047 h 180613"/>
                <a:gd name="connsiteX40" fmla="*/ 92946 w 125039"/>
                <a:gd name="connsiteY40" fmla="*/ 61686 h 180613"/>
                <a:gd name="connsiteX41" fmla="*/ 95447 w 125039"/>
                <a:gd name="connsiteY41" fmla="*/ 66827 h 180613"/>
                <a:gd name="connsiteX42" fmla="*/ 95447 w 125039"/>
                <a:gd name="connsiteY42" fmla="*/ 69328 h 180613"/>
                <a:gd name="connsiteX43" fmla="*/ 98087 w 125039"/>
                <a:gd name="connsiteY43" fmla="*/ 71967 h 180613"/>
                <a:gd name="connsiteX44" fmla="*/ 98087 w 125039"/>
                <a:gd name="connsiteY44" fmla="*/ 77108 h 180613"/>
                <a:gd name="connsiteX45" fmla="*/ 95447 w 125039"/>
                <a:gd name="connsiteY45" fmla="*/ 74607 h 180613"/>
                <a:gd name="connsiteX46" fmla="*/ 95447 w 125039"/>
                <a:gd name="connsiteY46" fmla="*/ 79748 h 180613"/>
                <a:gd name="connsiteX47" fmla="*/ 95447 w 125039"/>
                <a:gd name="connsiteY47" fmla="*/ 82249 h 180613"/>
                <a:gd name="connsiteX48" fmla="*/ 98087 w 125039"/>
                <a:gd name="connsiteY48" fmla="*/ 84749 h 180613"/>
                <a:gd name="connsiteX49" fmla="*/ 98087 w 125039"/>
                <a:gd name="connsiteY49" fmla="*/ 87389 h 180613"/>
                <a:gd name="connsiteX50" fmla="*/ 95447 w 125039"/>
                <a:gd name="connsiteY50" fmla="*/ 89890 h 180613"/>
                <a:gd name="connsiteX51" fmla="*/ 95447 w 125039"/>
                <a:gd name="connsiteY51" fmla="*/ 92529 h 180613"/>
                <a:gd name="connsiteX52" fmla="*/ 98087 w 125039"/>
                <a:gd name="connsiteY52" fmla="*/ 95030 h 180613"/>
                <a:gd name="connsiteX53" fmla="*/ 98087 w 125039"/>
                <a:gd name="connsiteY53" fmla="*/ 97670 h 180613"/>
                <a:gd name="connsiteX54" fmla="*/ 95447 w 125039"/>
                <a:gd name="connsiteY54" fmla="*/ 97670 h 180613"/>
                <a:gd name="connsiteX55" fmla="*/ 98087 w 125039"/>
                <a:gd name="connsiteY55" fmla="*/ 97670 h 180613"/>
                <a:gd name="connsiteX56" fmla="*/ 98087 w 125039"/>
                <a:gd name="connsiteY56" fmla="*/ 102811 h 180613"/>
                <a:gd name="connsiteX57" fmla="*/ 100588 w 125039"/>
                <a:gd name="connsiteY57" fmla="*/ 105311 h 180613"/>
                <a:gd name="connsiteX58" fmla="*/ 100588 w 125039"/>
                <a:gd name="connsiteY58" fmla="*/ 107951 h 180613"/>
                <a:gd name="connsiteX59" fmla="*/ 105728 w 125039"/>
                <a:gd name="connsiteY59" fmla="*/ 107951 h 180613"/>
                <a:gd name="connsiteX60" fmla="*/ 105728 w 125039"/>
                <a:gd name="connsiteY60" fmla="*/ 110452 h 180613"/>
                <a:gd name="connsiteX61" fmla="*/ 103227 w 125039"/>
                <a:gd name="connsiteY61" fmla="*/ 113092 h 180613"/>
                <a:gd name="connsiteX62" fmla="*/ 103227 w 125039"/>
                <a:gd name="connsiteY62" fmla="*/ 115592 h 180613"/>
                <a:gd name="connsiteX63" fmla="*/ 100588 w 125039"/>
                <a:gd name="connsiteY63" fmla="*/ 115592 h 180613"/>
                <a:gd name="connsiteX64" fmla="*/ 100588 w 125039"/>
                <a:gd name="connsiteY64" fmla="*/ 118232 h 180613"/>
                <a:gd name="connsiteX65" fmla="*/ 98087 w 125039"/>
                <a:gd name="connsiteY65" fmla="*/ 118232 h 180613"/>
                <a:gd name="connsiteX66" fmla="*/ 103227 w 125039"/>
                <a:gd name="connsiteY66" fmla="*/ 118232 h 180613"/>
                <a:gd name="connsiteX67" fmla="*/ 103227 w 125039"/>
                <a:gd name="connsiteY67" fmla="*/ 123234 h 180613"/>
                <a:gd name="connsiteX68" fmla="*/ 105728 w 125039"/>
                <a:gd name="connsiteY68" fmla="*/ 125874 h 180613"/>
                <a:gd name="connsiteX69" fmla="*/ 103227 w 125039"/>
                <a:gd name="connsiteY69" fmla="*/ 125874 h 180613"/>
                <a:gd name="connsiteX70" fmla="*/ 105728 w 125039"/>
                <a:gd name="connsiteY70" fmla="*/ 128374 h 180613"/>
                <a:gd name="connsiteX71" fmla="*/ 105728 w 125039"/>
                <a:gd name="connsiteY71" fmla="*/ 133515 h 180613"/>
                <a:gd name="connsiteX72" fmla="*/ 108368 w 125039"/>
                <a:gd name="connsiteY72" fmla="*/ 133515 h 180613"/>
                <a:gd name="connsiteX73" fmla="*/ 108368 w 125039"/>
                <a:gd name="connsiteY73" fmla="*/ 136154 h 180613"/>
                <a:gd name="connsiteX74" fmla="*/ 110869 w 125039"/>
                <a:gd name="connsiteY74" fmla="*/ 136154 h 180613"/>
                <a:gd name="connsiteX75" fmla="*/ 110869 w 125039"/>
                <a:gd name="connsiteY75" fmla="*/ 138655 h 180613"/>
                <a:gd name="connsiteX76" fmla="*/ 113508 w 125039"/>
                <a:gd name="connsiteY76" fmla="*/ 138655 h 180613"/>
                <a:gd name="connsiteX77" fmla="*/ 116009 w 125039"/>
                <a:gd name="connsiteY77" fmla="*/ 141295 h 180613"/>
                <a:gd name="connsiteX78" fmla="*/ 116009 w 125039"/>
                <a:gd name="connsiteY78" fmla="*/ 146436 h 180613"/>
                <a:gd name="connsiteX79" fmla="*/ 118649 w 125039"/>
                <a:gd name="connsiteY79" fmla="*/ 146436 h 180613"/>
                <a:gd name="connsiteX80" fmla="*/ 118649 w 125039"/>
                <a:gd name="connsiteY80" fmla="*/ 151576 h 180613"/>
                <a:gd name="connsiteX81" fmla="*/ 121150 w 125039"/>
                <a:gd name="connsiteY81" fmla="*/ 148936 h 180613"/>
                <a:gd name="connsiteX82" fmla="*/ 126429 w 125039"/>
                <a:gd name="connsiteY82" fmla="*/ 154077 h 180613"/>
                <a:gd name="connsiteX83" fmla="*/ 126429 w 125039"/>
                <a:gd name="connsiteY83" fmla="*/ 159217 h 180613"/>
                <a:gd name="connsiteX84" fmla="*/ 129069 w 125039"/>
                <a:gd name="connsiteY84" fmla="*/ 159217 h 180613"/>
                <a:gd name="connsiteX85" fmla="*/ 129069 w 125039"/>
                <a:gd name="connsiteY85" fmla="*/ 164358 h 180613"/>
                <a:gd name="connsiteX86" fmla="*/ 131709 w 125039"/>
                <a:gd name="connsiteY86" fmla="*/ 164358 h 180613"/>
                <a:gd name="connsiteX87" fmla="*/ 131709 w 125039"/>
                <a:gd name="connsiteY87" fmla="*/ 166859 h 180613"/>
                <a:gd name="connsiteX88" fmla="*/ 129069 w 125039"/>
                <a:gd name="connsiteY88" fmla="*/ 166859 h 180613"/>
                <a:gd name="connsiteX89" fmla="*/ 129069 w 125039"/>
                <a:gd name="connsiteY89" fmla="*/ 171999 h 180613"/>
                <a:gd name="connsiteX90" fmla="*/ 129069 w 125039"/>
                <a:gd name="connsiteY90" fmla="*/ 174639 h 180613"/>
                <a:gd name="connsiteX91" fmla="*/ 126429 w 125039"/>
                <a:gd name="connsiteY91" fmla="*/ 174639 h 180613"/>
                <a:gd name="connsiteX92" fmla="*/ 126429 w 125039"/>
                <a:gd name="connsiteY92" fmla="*/ 179779 h 180613"/>
                <a:gd name="connsiteX93" fmla="*/ 126429 w 125039"/>
                <a:gd name="connsiteY93" fmla="*/ 177140 h 180613"/>
                <a:gd name="connsiteX94" fmla="*/ 129069 w 125039"/>
                <a:gd name="connsiteY94" fmla="*/ 177140 h 180613"/>
                <a:gd name="connsiteX95" fmla="*/ 129069 w 125039"/>
                <a:gd name="connsiteY95" fmla="*/ 179779 h 180613"/>
                <a:gd name="connsiteX96" fmla="*/ 131709 w 125039"/>
                <a:gd name="connsiteY96" fmla="*/ 182419 h 180613"/>
                <a:gd name="connsiteX97" fmla="*/ 129069 w 125039"/>
                <a:gd name="connsiteY97" fmla="*/ 182419 h 180613"/>
                <a:gd name="connsiteX98" fmla="*/ 129069 w 125039"/>
                <a:gd name="connsiteY98" fmla="*/ 184920 h 180613"/>
                <a:gd name="connsiteX99" fmla="*/ 129069 w 125039"/>
                <a:gd name="connsiteY99" fmla="*/ 182419 h 18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180613">
                  <a:moveTo>
                    <a:pt x="5140" y="0"/>
                  </a:moveTo>
                  <a:lnTo>
                    <a:pt x="5140" y="2501"/>
                  </a:lnTo>
                  <a:lnTo>
                    <a:pt x="2640" y="5002"/>
                  </a:lnTo>
                  <a:lnTo>
                    <a:pt x="2640" y="7641"/>
                  </a:lnTo>
                  <a:lnTo>
                    <a:pt x="0" y="10142"/>
                  </a:lnTo>
                  <a:lnTo>
                    <a:pt x="2640" y="15283"/>
                  </a:lnTo>
                  <a:lnTo>
                    <a:pt x="5140" y="15283"/>
                  </a:lnTo>
                  <a:lnTo>
                    <a:pt x="7780" y="17922"/>
                  </a:lnTo>
                  <a:lnTo>
                    <a:pt x="7780" y="23202"/>
                  </a:lnTo>
                  <a:lnTo>
                    <a:pt x="7780" y="28342"/>
                  </a:lnTo>
                  <a:lnTo>
                    <a:pt x="10281" y="28342"/>
                  </a:lnTo>
                  <a:lnTo>
                    <a:pt x="10281" y="30843"/>
                  </a:lnTo>
                  <a:lnTo>
                    <a:pt x="12921" y="30843"/>
                  </a:lnTo>
                  <a:lnTo>
                    <a:pt x="15422" y="33483"/>
                  </a:lnTo>
                  <a:lnTo>
                    <a:pt x="18061" y="33483"/>
                  </a:lnTo>
                  <a:lnTo>
                    <a:pt x="18061" y="30843"/>
                  </a:lnTo>
                  <a:lnTo>
                    <a:pt x="20562" y="30843"/>
                  </a:lnTo>
                  <a:lnTo>
                    <a:pt x="20562" y="33483"/>
                  </a:lnTo>
                  <a:lnTo>
                    <a:pt x="25703" y="33483"/>
                  </a:lnTo>
                  <a:lnTo>
                    <a:pt x="30982" y="33483"/>
                  </a:lnTo>
                  <a:lnTo>
                    <a:pt x="33483" y="35984"/>
                  </a:lnTo>
                  <a:lnTo>
                    <a:pt x="36123" y="35984"/>
                  </a:lnTo>
                  <a:lnTo>
                    <a:pt x="38762" y="41124"/>
                  </a:lnTo>
                  <a:lnTo>
                    <a:pt x="41263" y="38624"/>
                  </a:lnTo>
                  <a:lnTo>
                    <a:pt x="43903" y="41124"/>
                  </a:lnTo>
                  <a:lnTo>
                    <a:pt x="46404" y="41124"/>
                  </a:lnTo>
                  <a:lnTo>
                    <a:pt x="46404" y="43764"/>
                  </a:lnTo>
                  <a:lnTo>
                    <a:pt x="49043" y="43764"/>
                  </a:lnTo>
                  <a:lnTo>
                    <a:pt x="54184" y="48905"/>
                  </a:lnTo>
                  <a:lnTo>
                    <a:pt x="56685" y="46265"/>
                  </a:lnTo>
                  <a:lnTo>
                    <a:pt x="59325" y="46265"/>
                  </a:lnTo>
                  <a:lnTo>
                    <a:pt x="61825" y="51405"/>
                  </a:lnTo>
                  <a:lnTo>
                    <a:pt x="64465" y="48905"/>
                  </a:lnTo>
                  <a:lnTo>
                    <a:pt x="67105" y="48905"/>
                  </a:lnTo>
                  <a:lnTo>
                    <a:pt x="69605" y="51405"/>
                  </a:lnTo>
                  <a:lnTo>
                    <a:pt x="80025" y="51405"/>
                  </a:lnTo>
                  <a:lnTo>
                    <a:pt x="80025" y="53906"/>
                  </a:lnTo>
                  <a:lnTo>
                    <a:pt x="82526" y="56546"/>
                  </a:lnTo>
                  <a:lnTo>
                    <a:pt x="87667" y="53906"/>
                  </a:lnTo>
                  <a:lnTo>
                    <a:pt x="92946" y="59047"/>
                  </a:lnTo>
                  <a:lnTo>
                    <a:pt x="92946" y="61686"/>
                  </a:lnTo>
                  <a:lnTo>
                    <a:pt x="95447" y="66827"/>
                  </a:lnTo>
                  <a:lnTo>
                    <a:pt x="95447" y="69328"/>
                  </a:lnTo>
                  <a:lnTo>
                    <a:pt x="98087" y="71967"/>
                  </a:lnTo>
                  <a:lnTo>
                    <a:pt x="98087" y="77108"/>
                  </a:lnTo>
                  <a:lnTo>
                    <a:pt x="95447" y="74607"/>
                  </a:lnTo>
                  <a:lnTo>
                    <a:pt x="95447" y="79748"/>
                  </a:lnTo>
                  <a:lnTo>
                    <a:pt x="95447" y="82249"/>
                  </a:lnTo>
                  <a:lnTo>
                    <a:pt x="98087" y="84749"/>
                  </a:lnTo>
                  <a:lnTo>
                    <a:pt x="98087" y="87389"/>
                  </a:lnTo>
                  <a:lnTo>
                    <a:pt x="95447" y="89890"/>
                  </a:lnTo>
                  <a:lnTo>
                    <a:pt x="95447" y="92529"/>
                  </a:lnTo>
                  <a:lnTo>
                    <a:pt x="98087" y="95030"/>
                  </a:lnTo>
                  <a:lnTo>
                    <a:pt x="98087" y="97670"/>
                  </a:lnTo>
                  <a:lnTo>
                    <a:pt x="95447" y="97670"/>
                  </a:lnTo>
                  <a:lnTo>
                    <a:pt x="98087" y="97670"/>
                  </a:lnTo>
                  <a:lnTo>
                    <a:pt x="98087" y="102811"/>
                  </a:lnTo>
                  <a:lnTo>
                    <a:pt x="100588" y="105311"/>
                  </a:lnTo>
                  <a:lnTo>
                    <a:pt x="100588" y="107951"/>
                  </a:lnTo>
                  <a:lnTo>
                    <a:pt x="105728" y="107951"/>
                  </a:lnTo>
                  <a:lnTo>
                    <a:pt x="105728" y="110452"/>
                  </a:lnTo>
                  <a:lnTo>
                    <a:pt x="103227" y="113092"/>
                  </a:lnTo>
                  <a:lnTo>
                    <a:pt x="103227" y="115592"/>
                  </a:lnTo>
                  <a:lnTo>
                    <a:pt x="100588" y="115592"/>
                  </a:lnTo>
                  <a:lnTo>
                    <a:pt x="100588" y="118232"/>
                  </a:lnTo>
                  <a:lnTo>
                    <a:pt x="98087" y="118232"/>
                  </a:lnTo>
                  <a:lnTo>
                    <a:pt x="103227" y="118232"/>
                  </a:lnTo>
                  <a:lnTo>
                    <a:pt x="103227" y="123234"/>
                  </a:lnTo>
                  <a:lnTo>
                    <a:pt x="105728" y="125874"/>
                  </a:lnTo>
                  <a:lnTo>
                    <a:pt x="103227" y="125874"/>
                  </a:lnTo>
                  <a:lnTo>
                    <a:pt x="105728" y="128374"/>
                  </a:lnTo>
                  <a:lnTo>
                    <a:pt x="105728" y="133515"/>
                  </a:lnTo>
                  <a:lnTo>
                    <a:pt x="108368" y="133515"/>
                  </a:lnTo>
                  <a:lnTo>
                    <a:pt x="108368" y="136154"/>
                  </a:lnTo>
                  <a:lnTo>
                    <a:pt x="110869" y="136154"/>
                  </a:lnTo>
                  <a:lnTo>
                    <a:pt x="110869" y="138655"/>
                  </a:lnTo>
                  <a:lnTo>
                    <a:pt x="113508" y="138655"/>
                  </a:lnTo>
                  <a:lnTo>
                    <a:pt x="116009" y="141295"/>
                  </a:lnTo>
                  <a:lnTo>
                    <a:pt x="116009" y="146436"/>
                  </a:lnTo>
                  <a:lnTo>
                    <a:pt x="118649" y="146436"/>
                  </a:lnTo>
                  <a:lnTo>
                    <a:pt x="118649" y="151576"/>
                  </a:lnTo>
                  <a:lnTo>
                    <a:pt x="121150" y="148936"/>
                  </a:lnTo>
                  <a:lnTo>
                    <a:pt x="126429" y="154077"/>
                  </a:lnTo>
                  <a:lnTo>
                    <a:pt x="126429" y="159217"/>
                  </a:lnTo>
                  <a:lnTo>
                    <a:pt x="129069" y="159217"/>
                  </a:lnTo>
                  <a:lnTo>
                    <a:pt x="129069" y="164358"/>
                  </a:lnTo>
                  <a:lnTo>
                    <a:pt x="131709" y="164358"/>
                  </a:lnTo>
                  <a:lnTo>
                    <a:pt x="131709" y="166859"/>
                  </a:lnTo>
                  <a:lnTo>
                    <a:pt x="129069" y="166859"/>
                  </a:lnTo>
                  <a:lnTo>
                    <a:pt x="129069" y="171999"/>
                  </a:lnTo>
                  <a:lnTo>
                    <a:pt x="129069" y="174639"/>
                  </a:lnTo>
                  <a:lnTo>
                    <a:pt x="126429" y="174639"/>
                  </a:lnTo>
                  <a:lnTo>
                    <a:pt x="126429" y="179779"/>
                  </a:lnTo>
                  <a:lnTo>
                    <a:pt x="126429" y="177140"/>
                  </a:lnTo>
                  <a:lnTo>
                    <a:pt x="129069" y="177140"/>
                  </a:lnTo>
                  <a:lnTo>
                    <a:pt x="129069" y="179779"/>
                  </a:lnTo>
                  <a:lnTo>
                    <a:pt x="131709" y="182419"/>
                  </a:lnTo>
                  <a:lnTo>
                    <a:pt x="129069" y="182419"/>
                  </a:lnTo>
                  <a:lnTo>
                    <a:pt x="129069" y="184920"/>
                  </a:lnTo>
                  <a:lnTo>
                    <a:pt x="129069" y="18241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FEBA8DB7-8CDE-4C9B-989F-C377C0EB48D3}"/>
                </a:ext>
              </a:extLst>
            </p:cNvPr>
            <p:cNvSpPr/>
            <p:nvPr/>
          </p:nvSpPr>
          <p:spPr>
            <a:xfrm>
              <a:off x="9726795" y="3543917"/>
              <a:ext cx="55573" cy="222293"/>
            </a:xfrm>
            <a:custGeom>
              <a:avLst/>
              <a:gdLst>
                <a:gd name="connsiteX0" fmla="*/ 59463 w 55573"/>
                <a:gd name="connsiteY0" fmla="*/ 0 h 222292"/>
                <a:gd name="connsiteX1" fmla="*/ 56824 w 55573"/>
                <a:gd name="connsiteY1" fmla="*/ 0 h 222292"/>
                <a:gd name="connsiteX2" fmla="*/ 56824 w 55573"/>
                <a:gd name="connsiteY2" fmla="*/ 2501 h 222292"/>
                <a:gd name="connsiteX3" fmla="*/ 59463 w 55573"/>
                <a:gd name="connsiteY3" fmla="*/ 2501 h 222292"/>
                <a:gd name="connsiteX4" fmla="*/ 59463 w 55573"/>
                <a:gd name="connsiteY4" fmla="*/ 5140 h 222292"/>
                <a:gd name="connsiteX5" fmla="*/ 56824 w 55573"/>
                <a:gd name="connsiteY5" fmla="*/ 5140 h 222292"/>
                <a:gd name="connsiteX6" fmla="*/ 56824 w 55573"/>
                <a:gd name="connsiteY6" fmla="*/ 7641 h 222292"/>
                <a:gd name="connsiteX7" fmla="*/ 54184 w 55573"/>
                <a:gd name="connsiteY7" fmla="*/ 10142 h 222292"/>
                <a:gd name="connsiteX8" fmla="*/ 54184 w 55573"/>
                <a:gd name="connsiteY8" fmla="*/ 15283 h 222292"/>
                <a:gd name="connsiteX9" fmla="*/ 54184 w 55573"/>
                <a:gd name="connsiteY9" fmla="*/ 17922 h 222292"/>
                <a:gd name="connsiteX10" fmla="*/ 51544 w 55573"/>
                <a:gd name="connsiteY10" fmla="*/ 17922 h 222292"/>
                <a:gd name="connsiteX11" fmla="*/ 54184 w 55573"/>
                <a:gd name="connsiteY11" fmla="*/ 17922 h 222292"/>
                <a:gd name="connsiteX12" fmla="*/ 54184 w 55573"/>
                <a:gd name="connsiteY12" fmla="*/ 23063 h 222292"/>
                <a:gd name="connsiteX13" fmla="*/ 51544 w 55573"/>
                <a:gd name="connsiteY13" fmla="*/ 23063 h 222292"/>
                <a:gd name="connsiteX14" fmla="*/ 51544 w 55573"/>
                <a:gd name="connsiteY14" fmla="*/ 25564 h 222292"/>
                <a:gd name="connsiteX15" fmla="*/ 54184 w 55573"/>
                <a:gd name="connsiteY15" fmla="*/ 25564 h 222292"/>
                <a:gd name="connsiteX16" fmla="*/ 54184 w 55573"/>
                <a:gd name="connsiteY16" fmla="*/ 30704 h 222292"/>
                <a:gd name="connsiteX17" fmla="*/ 51544 w 55573"/>
                <a:gd name="connsiteY17" fmla="*/ 30704 h 222292"/>
                <a:gd name="connsiteX18" fmla="*/ 51544 w 55573"/>
                <a:gd name="connsiteY18" fmla="*/ 33344 h 222292"/>
                <a:gd name="connsiteX19" fmla="*/ 54184 w 55573"/>
                <a:gd name="connsiteY19" fmla="*/ 35845 h 222292"/>
                <a:gd name="connsiteX20" fmla="*/ 54184 w 55573"/>
                <a:gd name="connsiteY20" fmla="*/ 38485 h 222292"/>
                <a:gd name="connsiteX21" fmla="*/ 51544 w 55573"/>
                <a:gd name="connsiteY21" fmla="*/ 38485 h 222292"/>
                <a:gd name="connsiteX22" fmla="*/ 51544 w 55573"/>
                <a:gd name="connsiteY22" fmla="*/ 43625 h 222292"/>
                <a:gd name="connsiteX23" fmla="*/ 54184 w 55573"/>
                <a:gd name="connsiteY23" fmla="*/ 43625 h 222292"/>
                <a:gd name="connsiteX24" fmla="*/ 51544 w 55573"/>
                <a:gd name="connsiteY24" fmla="*/ 43625 h 222292"/>
                <a:gd name="connsiteX25" fmla="*/ 51544 w 55573"/>
                <a:gd name="connsiteY25" fmla="*/ 46126 h 222292"/>
                <a:gd name="connsiteX26" fmla="*/ 49043 w 55573"/>
                <a:gd name="connsiteY26" fmla="*/ 46126 h 222292"/>
                <a:gd name="connsiteX27" fmla="*/ 49043 w 55573"/>
                <a:gd name="connsiteY27" fmla="*/ 51266 h 222292"/>
                <a:gd name="connsiteX28" fmla="*/ 51544 w 55573"/>
                <a:gd name="connsiteY28" fmla="*/ 51266 h 222292"/>
                <a:gd name="connsiteX29" fmla="*/ 51544 w 55573"/>
                <a:gd name="connsiteY29" fmla="*/ 56407 h 222292"/>
                <a:gd name="connsiteX30" fmla="*/ 51544 w 55573"/>
                <a:gd name="connsiteY30" fmla="*/ 58908 h 222292"/>
                <a:gd name="connsiteX31" fmla="*/ 49043 w 55573"/>
                <a:gd name="connsiteY31" fmla="*/ 58908 h 222292"/>
                <a:gd name="connsiteX32" fmla="*/ 49043 w 55573"/>
                <a:gd name="connsiteY32" fmla="*/ 61547 h 222292"/>
                <a:gd name="connsiteX33" fmla="*/ 51544 w 55573"/>
                <a:gd name="connsiteY33" fmla="*/ 61547 h 222292"/>
                <a:gd name="connsiteX34" fmla="*/ 51544 w 55573"/>
                <a:gd name="connsiteY34" fmla="*/ 66688 h 222292"/>
                <a:gd name="connsiteX35" fmla="*/ 51544 w 55573"/>
                <a:gd name="connsiteY35" fmla="*/ 71828 h 222292"/>
                <a:gd name="connsiteX36" fmla="*/ 49043 w 55573"/>
                <a:gd name="connsiteY36" fmla="*/ 74329 h 222292"/>
                <a:gd name="connsiteX37" fmla="*/ 46404 w 55573"/>
                <a:gd name="connsiteY37" fmla="*/ 71828 h 222292"/>
                <a:gd name="connsiteX38" fmla="*/ 46404 w 55573"/>
                <a:gd name="connsiteY38" fmla="*/ 76969 h 222292"/>
                <a:gd name="connsiteX39" fmla="*/ 46404 w 55573"/>
                <a:gd name="connsiteY39" fmla="*/ 79470 h 222292"/>
                <a:gd name="connsiteX40" fmla="*/ 49043 w 55573"/>
                <a:gd name="connsiteY40" fmla="*/ 79470 h 222292"/>
                <a:gd name="connsiteX41" fmla="*/ 49043 w 55573"/>
                <a:gd name="connsiteY41" fmla="*/ 84610 h 222292"/>
                <a:gd name="connsiteX42" fmla="*/ 46404 w 55573"/>
                <a:gd name="connsiteY42" fmla="*/ 84610 h 222292"/>
                <a:gd name="connsiteX43" fmla="*/ 49043 w 55573"/>
                <a:gd name="connsiteY43" fmla="*/ 84610 h 222292"/>
                <a:gd name="connsiteX44" fmla="*/ 49043 w 55573"/>
                <a:gd name="connsiteY44" fmla="*/ 89751 h 222292"/>
                <a:gd name="connsiteX45" fmla="*/ 46404 w 55573"/>
                <a:gd name="connsiteY45" fmla="*/ 89751 h 222292"/>
                <a:gd name="connsiteX46" fmla="*/ 49043 w 55573"/>
                <a:gd name="connsiteY46" fmla="*/ 89751 h 222292"/>
                <a:gd name="connsiteX47" fmla="*/ 46404 w 55573"/>
                <a:gd name="connsiteY47" fmla="*/ 89751 h 222292"/>
                <a:gd name="connsiteX48" fmla="*/ 46404 w 55573"/>
                <a:gd name="connsiteY48" fmla="*/ 94891 h 222292"/>
                <a:gd name="connsiteX49" fmla="*/ 49043 w 55573"/>
                <a:gd name="connsiteY49" fmla="*/ 94891 h 222292"/>
                <a:gd name="connsiteX50" fmla="*/ 46404 w 55573"/>
                <a:gd name="connsiteY50" fmla="*/ 97392 h 222292"/>
                <a:gd name="connsiteX51" fmla="*/ 46404 w 55573"/>
                <a:gd name="connsiteY51" fmla="*/ 100032 h 222292"/>
                <a:gd name="connsiteX52" fmla="*/ 43903 w 55573"/>
                <a:gd name="connsiteY52" fmla="*/ 100032 h 222292"/>
                <a:gd name="connsiteX53" fmla="*/ 46404 w 55573"/>
                <a:gd name="connsiteY53" fmla="*/ 100032 h 222292"/>
                <a:gd name="connsiteX54" fmla="*/ 43903 w 55573"/>
                <a:gd name="connsiteY54" fmla="*/ 102533 h 222292"/>
                <a:gd name="connsiteX55" fmla="*/ 46404 w 55573"/>
                <a:gd name="connsiteY55" fmla="*/ 102533 h 222292"/>
                <a:gd name="connsiteX56" fmla="*/ 43903 w 55573"/>
                <a:gd name="connsiteY56" fmla="*/ 102533 h 222292"/>
                <a:gd name="connsiteX57" fmla="*/ 43903 w 55573"/>
                <a:gd name="connsiteY57" fmla="*/ 107673 h 222292"/>
                <a:gd name="connsiteX58" fmla="*/ 43903 w 55573"/>
                <a:gd name="connsiteY58" fmla="*/ 112953 h 222292"/>
                <a:gd name="connsiteX59" fmla="*/ 41263 w 55573"/>
                <a:gd name="connsiteY59" fmla="*/ 112953 h 222292"/>
                <a:gd name="connsiteX60" fmla="*/ 41263 w 55573"/>
                <a:gd name="connsiteY60" fmla="*/ 115453 h 222292"/>
                <a:gd name="connsiteX61" fmla="*/ 38762 w 55573"/>
                <a:gd name="connsiteY61" fmla="*/ 115453 h 222292"/>
                <a:gd name="connsiteX62" fmla="*/ 38762 w 55573"/>
                <a:gd name="connsiteY62" fmla="*/ 120733 h 222292"/>
                <a:gd name="connsiteX63" fmla="*/ 38762 w 55573"/>
                <a:gd name="connsiteY63" fmla="*/ 125873 h 222292"/>
                <a:gd name="connsiteX64" fmla="*/ 36123 w 55573"/>
                <a:gd name="connsiteY64" fmla="*/ 125873 h 222292"/>
                <a:gd name="connsiteX65" fmla="*/ 36123 w 55573"/>
                <a:gd name="connsiteY65" fmla="*/ 128374 h 222292"/>
                <a:gd name="connsiteX66" fmla="*/ 33622 w 55573"/>
                <a:gd name="connsiteY66" fmla="*/ 131014 h 222292"/>
                <a:gd name="connsiteX67" fmla="*/ 36123 w 55573"/>
                <a:gd name="connsiteY67" fmla="*/ 131014 h 222292"/>
                <a:gd name="connsiteX68" fmla="*/ 36123 w 55573"/>
                <a:gd name="connsiteY68" fmla="*/ 136154 h 222292"/>
                <a:gd name="connsiteX69" fmla="*/ 36123 w 55573"/>
                <a:gd name="connsiteY69" fmla="*/ 138655 h 222292"/>
                <a:gd name="connsiteX70" fmla="*/ 33622 w 55573"/>
                <a:gd name="connsiteY70" fmla="*/ 138655 h 222292"/>
                <a:gd name="connsiteX71" fmla="*/ 33622 w 55573"/>
                <a:gd name="connsiteY71" fmla="*/ 143796 h 222292"/>
                <a:gd name="connsiteX72" fmla="*/ 28481 w 55573"/>
                <a:gd name="connsiteY72" fmla="*/ 143796 h 222292"/>
                <a:gd name="connsiteX73" fmla="*/ 30982 w 55573"/>
                <a:gd name="connsiteY73" fmla="*/ 146297 h 222292"/>
                <a:gd name="connsiteX74" fmla="*/ 30982 w 55573"/>
                <a:gd name="connsiteY74" fmla="*/ 151437 h 222292"/>
                <a:gd name="connsiteX75" fmla="*/ 30982 w 55573"/>
                <a:gd name="connsiteY75" fmla="*/ 156578 h 222292"/>
                <a:gd name="connsiteX76" fmla="*/ 28481 w 55573"/>
                <a:gd name="connsiteY76" fmla="*/ 156578 h 222292"/>
                <a:gd name="connsiteX77" fmla="*/ 25842 w 55573"/>
                <a:gd name="connsiteY77" fmla="*/ 159217 h 222292"/>
                <a:gd name="connsiteX78" fmla="*/ 25842 w 55573"/>
                <a:gd name="connsiteY78" fmla="*/ 164358 h 222292"/>
                <a:gd name="connsiteX79" fmla="*/ 23341 w 55573"/>
                <a:gd name="connsiteY79" fmla="*/ 166998 h 222292"/>
                <a:gd name="connsiteX80" fmla="*/ 23341 w 55573"/>
                <a:gd name="connsiteY80" fmla="*/ 171999 h 222292"/>
                <a:gd name="connsiteX81" fmla="*/ 23341 w 55573"/>
                <a:gd name="connsiteY81" fmla="*/ 174639 h 222292"/>
                <a:gd name="connsiteX82" fmla="*/ 25842 w 55573"/>
                <a:gd name="connsiteY82" fmla="*/ 174639 h 222292"/>
                <a:gd name="connsiteX83" fmla="*/ 25842 w 55573"/>
                <a:gd name="connsiteY83" fmla="*/ 177140 h 222292"/>
                <a:gd name="connsiteX84" fmla="*/ 23341 w 55573"/>
                <a:gd name="connsiteY84" fmla="*/ 179779 h 222292"/>
                <a:gd name="connsiteX85" fmla="*/ 18061 w 55573"/>
                <a:gd name="connsiteY85" fmla="*/ 179779 h 222292"/>
                <a:gd name="connsiteX86" fmla="*/ 18061 w 55573"/>
                <a:gd name="connsiteY86" fmla="*/ 184920 h 222292"/>
                <a:gd name="connsiteX87" fmla="*/ 15561 w 55573"/>
                <a:gd name="connsiteY87" fmla="*/ 184920 h 222292"/>
                <a:gd name="connsiteX88" fmla="*/ 15561 w 55573"/>
                <a:gd name="connsiteY88" fmla="*/ 190061 h 222292"/>
                <a:gd name="connsiteX89" fmla="*/ 10420 w 55573"/>
                <a:gd name="connsiteY89" fmla="*/ 195201 h 222292"/>
                <a:gd name="connsiteX90" fmla="*/ 7780 w 55573"/>
                <a:gd name="connsiteY90" fmla="*/ 197702 h 222292"/>
                <a:gd name="connsiteX91" fmla="*/ 7780 w 55573"/>
                <a:gd name="connsiteY91" fmla="*/ 200342 h 222292"/>
                <a:gd name="connsiteX92" fmla="*/ 2640 w 55573"/>
                <a:gd name="connsiteY92" fmla="*/ 205482 h 222292"/>
                <a:gd name="connsiteX93" fmla="*/ 2640 w 55573"/>
                <a:gd name="connsiteY93" fmla="*/ 207983 h 222292"/>
                <a:gd name="connsiteX94" fmla="*/ 0 w 55573"/>
                <a:gd name="connsiteY94" fmla="*/ 207983 h 222292"/>
                <a:gd name="connsiteX95" fmla="*/ 0 w 55573"/>
                <a:gd name="connsiteY95" fmla="*/ 213123 h 222292"/>
                <a:gd name="connsiteX96" fmla="*/ 0 w 55573"/>
                <a:gd name="connsiteY96" fmla="*/ 215624 h 222292"/>
                <a:gd name="connsiteX97" fmla="*/ 2640 w 55573"/>
                <a:gd name="connsiteY97" fmla="*/ 218264 h 222292"/>
                <a:gd name="connsiteX98" fmla="*/ 2640 w 55573"/>
                <a:gd name="connsiteY98" fmla="*/ 220765 h 222292"/>
                <a:gd name="connsiteX99" fmla="*/ 0 w 55573"/>
                <a:gd name="connsiteY99" fmla="*/ 223404 h 22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573" h="222292">
                  <a:moveTo>
                    <a:pt x="59463" y="0"/>
                  </a:moveTo>
                  <a:lnTo>
                    <a:pt x="56824" y="0"/>
                  </a:lnTo>
                  <a:lnTo>
                    <a:pt x="56824" y="2501"/>
                  </a:lnTo>
                  <a:lnTo>
                    <a:pt x="59463" y="2501"/>
                  </a:lnTo>
                  <a:lnTo>
                    <a:pt x="59463" y="5140"/>
                  </a:lnTo>
                  <a:lnTo>
                    <a:pt x="56824" y="5140"/>
                  </a:lnTo>
                  <a:lnTo>
                    <a:pt x="56824" y="7641"/>
                  </a:lnTo>
                  <a:lnTo>
                    <a:pt x="54184" y="10142"/>
                  </a:lnTo>
                  <a:lnTo>
                    <a:pt x="54184" y="15283"/>
                  </a:lnTo>
                  <a:lnTo>
                    <a:pt x="54184" y="17922"/>
                  </a:lnTo>
                  <a:lnTo>
                    <a:pt x="51544" y="17922"/>
                  </a:lnTo>
                  <a:lnTo>
                    <a:pt x="54184" y="17922"/>
                  </a:lnTo>
                  <a:lnTo>
                    <a:pt x="54184" y="23063"/>
                  </a:lnTo>
                  <a:lnTo>
                    <a:pt x="51544" y="23063"/>
                  </a:lnTo>
                  <a:lnTo>
                    <a:pt x="51544" y="25564"/>
                  </a:lnTo>
                  <a:lnTo>
                    <a:pt x="54184" y="25564"/>
                  </a:lnTo>
                  <a:lnTo>
                    <a:pt x="54184" y="30704"/>
                  </a:lnTo>
                  <a:lnTo>
                    <a:pt x="51544" y="30704"/>
                  </a:lnTo>
                  <a:lnTo>
                    <a:pt x="51544" y="33344"/>
                  </a:lnTo>
                  <a:lnTo>
                    <a:pt x="54184" y="35845"/>
                  </a:lnTo>
                  <a:lnTo>
                    <a:pt x="54184" y="38485"/>
                  </a:lnTo>
                  <a:lnTo>
                    <a:pt x="51544" y="38485"/>
                  </a:lnTo>
                  <a:lnTo>
                    <a:pt x="51544" y="43625"/>
                  </a:lnTo>
                  <a:lnTo>
                    <a:pt x="54184" y="43625"/>
                  </a:lnTo>
                  <a:lnTo>
                    <a:pt x="51544" y="43625"/>
                  </a:lnTo>
                  <a:lnTo>
                    <a:pt x="51544" y="46126"/>
                  </a:lnTo>
                  <a:lnTo>
                    <a:pt x="49043" y="46126"/>
                  </a:lnTo>
                  <a:lnTo>
                    <a:pt x="49043" y="51266"/>
                  </a:lnTo>
                  <a:lnTo>
                    <a:pt x="51544" y="51266"/>
                  </a:lnTo>
                  <a:lnTo>
                    <a:pt x="51544" y="56407"/>
                  </a:lnTo>
                  <a:lnTo>
                    <a:pt x="51544" y="58908"/>
                  </a:lnTo>
                  <a:lnTo>
                    <a:pt x="49043" y="58908"/>
                  </a:lnTo>
                  <a:lnTo>
                    <a:pt x="49043" y="61547"/>
                  </a:lnTo>
                  <a:lnTo>
                    <a:pt x="51544" y="61547"/>
                  </a:lnTo>
                  <a:lnTo>
                    <a:pt x="51544" y="66688"/>
                  </a:lnTo>
                  <a:lnTo>
                    <a:pt x="51544" y="71828"/>
                  </a:lnTo>
                  <a:lnTo>
                    <a:pt x="49043" y="74329"/>
                  </a:lnTo>
                  <a:lnTo>
                    <a:pt x="46404" y="71828"/>
                  </a:lnTo>
                  <a:lnTo>
                    <a:pt x="46404" y="76969"/>
                  </a:lnTo>
                  <a:lnTo>
                    <a:pt x="46404" y="79470"/>
                  </a:lnTo>
                  <a:lnTo>
                    <a:pt x="49043" y="79470"/>
                  </a:lnTo>
                  <a:lnTo>
                    <a:pt x="49043" y="84610"/>
                  </a:lnTo>
                  <a:lnTo>
                    <a:pt x="46404" y="84610"/>
                  </a:lnTo>
                  <a:lnTo>
                    <a:pt x="49043" y="84610"/>
                  </a:lnTo>
                  <a:lnTo>
                    <a:pt x="49043" y="89751"/>
                  </a:lnTo>
                  <a:lnTo>
                    <a:pt x="46404" y="89751"/>
                  </a:lnTo>
                  <a:lnTo>
                    <a:pt x="49043" y="89751"/>
                  </a:lnTo>
                  <a:lnTo>
                    <a:pt x="46404" y="89751"/>
                  </a:lnTo>
                  <a:lnTo>
                    <a:pt x="46404" y="94891"/>
                  </a:lnTo>
                  <a:lnTo>
                    <a:pt x="49043" y="94891"/>
                  </a:lnTo>
                  <a:lnTo>
                    <a:pt x="46404" y="97392"/>
                  </a:lnTo>
                  <a:lnTo>
                    <a:pt x="46404" y="100032"/>
                  </a:lnTo>
                  <a:lnTo>
                    <a:pt x="43903" y="100032"/>
                  </a:lnTo>
                  <a:lnTo>
                    <a:pt x="46404" y="100032"/>
                  </a:lnTo>
                  <a:lnTo>
                    <a:pt x="43903" y="102533"/>
                  </a:lnTo>
                  <a:lnTo>
                    <a:pt x="46404" y="102533"/>
                  </a:lnTo>
                  <a:lnTo>
                    <a:pt x="43903" y="102533"/>
                  </a:lnTo>
                  <a:lnTo>
                    <a:pt x="43903" y="107673"/>
                  </a:lnTo>
                  <a:lnTo>
                    <a:pt x="43903" y="112953"/>
                  </a:lnTo>
                  <a:lnTo>
                    <a:pt x="41263" y="112953"/>
                  </a:lnTo>
                  <a:lnTo>
                    <a:pt x="41263" y="115453"/>
                  </a:lnTo>
                  <a:lnTo>
                    <a:pt x="38762" y="115453"/>
                  </a:lnTo>
                  <a:lnTo>
                    <a:pt x="38762" y="120733"/>
                  </a:lnTo>
                  <a:lnTo>
                    <a:pt x="38762" y="125873"/>
                  </a:lnTo>
                  <a:lnTo>
                    <a:pt x="36123" y="125873"/>
                  </a:lnTo>
                  <a:lnTo>
                    <a:pt x="36123" y="128374"/>
                  </a:lnTo>
                  <a:lnTo>
                    <a:pt x="33622" y="131014"/>
                  </a:lnTo>
                  <a:lnTo>
                    <a:pt x="36123" y="131014"/>
                  </a:lnTo>
                  <a:lnTo>
                    <a:pt x="36123" y="136154"/>
                  </a:lnTo>
                  <a:lnTo>
                    <a:pt x="36123" y="138655"/>
                  </a:lnTo>
                  <a:lnTo>
                    <a:pt x="33622" y="138655"/>
                  </a:lnTo>
                  <a:lnTo>
                    <a:pt x="33622" y="143796"/>
                  </a:lnTo>
                  <a:lnTo>
                    <a:pt x="28481" y="143796"/>
                  </a:lnTo>
                  <a:lnTo>
                    <a:pt x="30982" y="146297"/>
                  </a:lnTo>
                  <a:lnTo>
                    <a:pt x="30982" y="151437"/>
                  </a:lnTo>
                  <a:lnTo>
                    <a:pt x="30982" y="156578"/>
                  </a:lnTo>
                  <a:lnTo>
                    <a:pt x="28481" y="156578"/>
                  </a:lnTo>
                  <a:lnTo>
                    <a:pt x="25842" y="159217"/>
                  </a:lnTo>
                  <a:lnTo>
                    <a:pt x="25842" y="164358"/>
                  </a:lnTo>
                  <a:lnTo>
                    <a:pt x="23341" y="166998"/>
                  </a:lnTo>
                  <a:lnTo>
                    <a:pt x="23341" y="171999"/>
                  </a:lnTo>
                  <a:lnTo>
                    <a:pt x="23341" y="174639"/>
                  </a:lnTo>
                  <a:lnTo>
                    <a:pt x="25842" y="174639"/>
                  </a:lnTo>
                  <a:lnTo>
                    <a:pt x="25842" y="177140"/>
                  </a:lnTo>
                  <a:lnTo>
                    <a:pt x="23341" y="179779"/>
                  </a:lnTo>
                  <a:lnTo>
                    <a:pt x="18061" y="179779"/>
                  </a:lnTo>
                  <a:lnTo>
                    <a:pt x="18061" y="184920"/>
                  </a:lnTo>
                  <a:lnTo>
                    <a:pt x="15561" y="184920"/>
                  </a:lnTo>
                  <a:lnTo>
                    <a:pt x="15561" y="190061"/>
                  </a:lnTo>
                  <a:lnTo>
                    <a:pt x="10420" y="195201"/>
                  </a:lnTo>
                  <a:lnTo>
                    <a:pt x="7780" y="197702"/>
                  </a:lnTo>
                  <a:lnTo>
                    <a:pt x="7780" y="200342"/>
                  </a:lnTo>
                  <a:lnTo>
                    <a:pt x="2640" y="205482"/>
                  </a:lnTo>
                  <a:lnTo>
                    <a:pt x="2640" y="207983"/>
                  </a:lnTo>
                  <a:lnTo>
                    <a:pt x="0" y="207983"/>
                  </a:lnTo>
                  <a:lnTo>
                    <a:pt x="0" y="213123"/>
                  </a:lnTo>
                  <a:lnTo>
                    <a:pt x="0" y="215624"/>
                  </a:lnTo>
                  <a:lnTo>
                    <a:pt x="2640" y="218264"/>
                  </a:lnTo>
                  <a:lnTo>
                    <a:pt x="2640" y="220765"/>
                  </a:lnTo>
                  <a:lnTo>
                    <a:pt x="0" y="22340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ED915528-E8F5-40DF-8142-4DFD2D90B3E7}"/>
                </a:ext>
              </a:extLst>
            </p:cNvPr>
            <p:cNvSpPr/>
            <p:nvPr/>
          </p:nvSpPr>
          <p:spPr>
            <a:xfrm>
              <a:off x="9602867" y="3669790"/>
              <a:ext cx="125040" cy="111146"/>
            </a:xfrm>
            <a:custGeom>
              <a:avLst/>
              <a:gdLst>
                <a:gd name="connsiteX0" fmla="*/ 123928 w 125039"/>
                <a:gd name="connsiteY0" fmla="*/ 97531 h 111146"/>
                <a:gd name="connsiteX1" fmla="*/ 126568 w 125039"/>
                <a:gd name="connsiteY1" fmla="*/ 97531 h 111146"/>
                <a:gd name="connsiteX2" fmla="*/ 123928 w 125039"/>
                <a:gd name="connsiteY2" fmla="*/ 100032 h 111146"/>
                <a:gd name="connsiteX3" fmla="*/ 123928 w 125039"/>
                <a:gd name="connsiteY3" fmla="*/ 102672 h 111146"/>
                <a:gd name="connsiteX4" fmla="*/ 121428 w 125039"/>
                <a:gd name="connsiteY4" fmla="*/ 102672 h 111146"/>
                <a:gd name="connsiteX5" fmla="*/ 121428 w 125039"/>
                <a:gd name="connsiteY5" fmla="*/ 107812 h 111146"/>
                <a:gd name="connsiteX6" fmla="*/ 121428 w 125039"/>
                <a:gd name="connsiteY6" fmla="*/ 110313 h 111146"/>
                <a:gd name="connsiteX7" fmla="*/ 118788 w 125039"/>
                <a:gd name="connsiteY7" fmla="*/ 112953 h 111146"/>
                <a:gd name="connsiteX8" fmla="*/ 118788 w 125039"/>
                <a:gd name="connsiteY8" fmla="*/ 118093 h 111146"/>
                <a:gd name="connsiteX9" fmla="*/ 118788 w 125039"/>
                <a:gd name="connsiteY9" fmla="*/ 120594 h 111146"/>
                <a:gd name="connsiteX10" fmla="*/ 113647 w 125039"/>
                <a:gd name="connsiteY10" fmla="*/ 120594 h 111146"/>
                <a:gd name="connsiteX11" fmla="*/ 111008 w 125039"/>
                <a:gd name="connsiteY11" fmla="*/ 123234 h 111146"/>
                <a:gd name="connsiteX12" fmla="*/ 105867 w 125039"/>
                <a:gd name="connsiteY12" fmla="*/ 123234 h 111146"/>
                <a:gd name="connsiteX13" fmla="*/ 105867 w 125039"/>
                <a:gd name="connsiteY13" fmla="*/ 120594 h 111146"/>
                <a:gd name="connsiteX14" fmla="*/ 100727 w 125039"/>
                <a:gd name="connsiteY14" fmla="*/ 120594 h 111146"/>
                <a:gd name="connsiteX15" fmla="*/ 100727 w 125039"/>
                <a:gd name="connsiteY15" fmla="*/ 118093 h 111146"/>
                <a:gd name="connsiteX16" fmla="*/ 98226 w 125039"/>
                <a:gd name="connsiteY16" fmla="*/ 118093 h 111146"/>
                <a:gd name="connsiteX17" fmla="*/ 95586 w 125039"/>
                <a:gd name="connsiteY17" fmla="*/ 120594 h 111146"/>
                <a:gd name="connsiteX18" fmla="*/ 93085 w 125039"/>
                <a:gd name="connsiteY18" fmla="*/ 120594 h 111146"/>
                <a:gd name="connsiteX19" fmla="*/ 93085 w 125039"/>
                <a:gd name="connsiteY19" fmla="*/ 123234 h 111146"/>
                <a:gd name="connsiteX20" fmla="*/ 90446 w 125039"/>
                <a:gd name="connsiteY20" fmla="*/ 123234 h 111146"/>
                <a:gd name="connsiteX21" fmla="*/ 87806 w 125039"/>
                <a:gd name="connsiteY21" fmla="*/ 120594 h 111146"/>
                <a:gd name="connsiteX22" fmla="*/ 87806 w 125039"/>
                <a:gd name="connsiteY22" fmla="*/ 118093 h 111146"/>
                <a:gd name="connsiteX23" fmla="*/ 90446 w 125039"/>
                <a:gd name="connsiteY23" fmla="*/ 118093 h 111146"/>
                <a:gd name="connsiteX24" fmla="*/ 90446 w 125039"/>
                <a:gd name="connsiteY24" fmla="*/ 115453 h 111146"/>
                <a:gd name="connsiteX25" fmla="*/ 87806 w 125039"/>
                <a:gd name="connsiteY25" fmla="*/ 115453 h 111146"/>
                <a:gd name="connsiteX26" fmla="*/ 87806 w 125039"/>
                <a:gd name="connsiteY26" fmla="*/ 112953 h 111146"/>
                <a:gd name="connsiteX27" fmla="*/ 82665 w 125039"/>
                <a:gd name="connsiteY27" fmla="*/ 112953 h 111146"/>
                <a:gd name="connsiteX28" fmla="*/ 80026 w 125039"/>
                <a:gd name="connsiteY28" fmla="*/ 112953 h 111146"/>
                <a:gd name="connsiteX29" fmla="*/ 80026 w 125039"/>
                <a:gd name="connsiteY29" fmla="*/ 115453 h 111146"/>
                <a:gd name="connsiteX30" fmla="*/ 77525 w 125039"/>
                <a:gd name="connsiteY30" fmla="*/ 112953 h 111146"/>
                <a:gd name="connsiteX31" fmla="*/ 74885 w 125039"/>
                <a:gd name="connsiteY31" fmla="*/ 112953 h 111146"/>
                <a:gd name="connsiteX32" fmla="*/ 72384 w 125039"/>
                <a:gd name="connsiteY32" fmla="*/ 110313 h 111146"/>
                <a:gd name="connsiteX33" fmla="*/ 69744 w 125039"/>
                <a:gd name="connsiteY33" fmla="*/ 110313 h 111146"/>
                <a:gd name="connsiteX34" fmla="*/ 69744 w 125039"/>
                <a:gd name="connsiteY34" fmla="*/ 107812 h 111146"/>
                <a:gd name="connsiteX35" fmla="*/ 67244 w 125039"/>
                <a:gd name="connsiteY35" fmla="*/ 107812 h 111146"/>
                <a:gd name="connsiteX36" fmla="*/ 64604 w 125039"/>
                <a:gd name="connsiteY36" fmla="*/ 110313 h 111146"/>
                <a:gd name="connsiteX37" fmla="*/ 62103 w 125039"/>
                <a:gd name="connsiteY37" fmla="*/ 110313 h 111146"/>
                <a:gd name="connsiteX38" fmla="*/ 62103 w 125039"/>
                <a:gd name="connsiteY38" fmla="*/ 107812 h 111146"/>
                <a:gd name="connsiteX39" fmla="*/ 59463 w 125039"/>
                <a:gd name="connsiteY39" fmla="*/ 107812 h 111146"/>
                <a:gd name="connsiteX40" fmla="*/ 56963 w 125039"/>
                <a:gd name="connsiteY40" fmla="*/ 105172 h 111146"/>
                <a:gd name="connsiteX41" fmla="*/ 51822 w 125039"/>
                <a:gd name="connsiteY41" fmla="*/ 105172 h 111146"/>
                <a:gd name="connsiteX42" fmla="*/ 51822 w 125039"/>
                <a:gd name="connsiteY42" fmla="*/ 100032 h 111146"/>
                <a:gd name="connsiteX43" fmla="*/ 54323 w 125039"/>
                <a:gd name="connsiteY43" fmla="*/ 100032 h 111146"/>
                <a:gd name="connsiteX44" fmla="*/ 54323 w 125039"/>
                <a:gd name="connsiteY44" fmla="*/ 97531 h 111146"/>
                <a:gd name="connsiteX45" fmla="*/ 54323 w 125039"/>
                <a:gd name="connsiteY45" fmla="*/ 92391 h 111146"/>
                <a:gd name="connsiteX46" fmla="*/ 56963 w 125039"/>
                <a:gd name="connsiteY46" fmla="*/ 89751 h 111146"/>
                <a:gd name="connsiteX47" fmla="*/ 56963 w 125039"/>
                <a:gd name="connsiteY47" fmla="*/ 84749 h 111146"/>
                <a:gd name="connsiteX48" fmla="*/ 56963 w 125039"/>
                <a:gd name="connsiteY48" fmla="*/ 79609 h 111146"/>
                <a:gd name="connsiteX49" fmla="*/ 59463 w 125039"/>
                <a:gd name="connsiteY49" fmla="*/ 76969 h 111146"/>
                <a:gd name="connsiteX50" fmla="*/ 62103 w 125039"/>
                <a:gd name="connsiteY50" fmla="*/ 76969 h 111146"/>
                <a:gd name="connsiteX51" fmla="*/ 62103 w 125039"/>
                <a:gd name="connsiteY51" fmla="*/ 74468 h 111146"/>
                <a:gd name="connsiteX52" fmla="*/ 62103 w 125039"/>
                <a:gd name="connsiteY52" fmla="*/ 66688 h 111146"/>
                <a:gd name="connsiteX53" fmla="*/ 62103 w 125039"/>
                <a:gd name="connsiteY53" fmla="*/ 64187 h 111146"/>
                <a:gd name="connsiteX54" fmla="*/ 59463 w 125039"/>
                <a:gd name="connsiteY54" fmla="*/ 61547 h 111146"/>
                <a:gd name="connsiteX55" fmla="*/ 56963 w 125039"/>
                <a:gd name="connsiteY55" fmla="*/ 64187 h 111146"/>
                <a:gd name="connsiteX56" fmla="*/ 51822 w 125039"/>
                <a:gd name="connsiteY56" fmla="*/ 66688 h 111146"/>
                <a:gd name="connsiteX57" fmla="*/ 49182 w 125039"/>
                <a:gd name="connsiteY57" fmla="*/ 66688 h 111146"/>
                <a:gd name="connsiteX58" fmla="*/ 46543 w 125039"/>
                <a:gd name="connsiteY58" fmla="*/ 69328 h 111146"/>
                <a:gd name="connsiteX59" fmla="*/ 44042 w 125039"/>
                <a:gd name="connsiteY59" fmla="*/ 69328 h 111146"/>
                <a:gd name="connsiteX60" fmla="*/ 41402 w 125039"/>
                <a:gd name="connsiteY60" fmla="*/ 71828 h 111146"/>
                <a:gd name="connsiteX61" fmla="*/ 38901 w 125039"/>
                <a:gd name="connsiteY61" fmla="*/ 71828 h 111146"/>
                <a:gd name="connsiteX62" fmla="*/ 38901 w 125039"/>
                <a:gd name="connsiteY62" fmla="*/ 74468 h 111146"/>
                <a:gd name="connsiteX63" fmla="*/ 36262 w 125039"/>
                <a:gd name="connsiteY63" fmla="*/ 74468 h 111146"/>
                <a:gd name="connsiteX64" fmla="*/ 33622 w 125039"/>
                <a:gd name="connsiteY64" fmla="*/ 71828 h 111146"/>
                <a:gd name="connsiteX65" fmla="*/ 31121 w 125039"/>
                <a:gd name="connsiteY65" fmla="*/ 71828 h 111146"/>
                <a:gd name="connsiteX66" fmla="*/ 28481 w 125039"/>
                <a:gd name="connsiteY66" fmla="*/ 69328 h 111146"/>
                <a:gd name="connsiteX67" fmla="*/ 31121 w 125039"/>
                <a:gd name="connsiteY67" fmla="*/ 66688 h 111146"/>
                <a:gd name="connsiteX68" fmla="*/ 31121 w 125039"/>
                <a:gd name="connsiteY68" fmla="*/ 61547 h 111146"/>
                <a:gd name="connsiteX69" fmla="*/ 36262 w 125039"/>
                <a:gd name="connsiteY69" fmla="*/ 56407 h 111146"/>
                <a:gd name="connsiteX70" fmla="*/ 36262 w 125039"/>
                <a:gd name="connsiteY70" fmla="*/ 51266 h 111146"/>
                <a:gd name="connsiteX71" fmla="*/ 38901 w 125039"/>
                <a:gd name="connsiteY71" fmla="*/ 48766 h 111146"/>
                <a:gd name="connsiteX72" fmla="*/ 38901 w 125039"/>
                <a:gd name="connsiteY72" fmla="*/ 43625 h 111146"/>
                <a:gd name="connsiteX73" fmla="*/ 38901 w 125039"/>
                <a:gd name="connsiteY73" fmla="*/ 38485 h 111146"/>
                <a:gd name="connsiteX74" fmla="*/ 41402 w 125039"/>
                <a:gd name="connsiteY74" fmla="*/ 35984 h 111146"/>
                <a:gd name="connsiteX75" fmla="*/ 38901 w 125039"/>
                <a:gd name="connsiteY75" fmla="*/ 35984 h 111146"/>
                <a:gd name="connsiteX76" fmla="*/ 38901 w 125039"/>
                <a:gd name="connsiteY76" fmla="*/ 33344 h 111146"/>
                <a:gd name="connsiteX77" fmla="*/ 33622 w 125039"/>
                <a:gd name="connsiteY77" fmla="*/ 28203 h 111146"/>
                <a:gd name="connsiteX78" fmla="*/ 28481 w 125039"/>
                <a:gd name="connsiteY78" fmla="*/ 23063 h 111146"/>
                <a:gd name="connsiteX79" fmla="*/ 25842 w 125039"/>
                <a:gd name="connsiteY79" fmla="*/ 23063 h 111146"/>
                <a:gd name="connsiteX80" fmla="*/ 28481 w 125039"/>
                <a:gd name="connsiteY80" fmla="*/ 20423 h 111146"/>
                <a:gd name="connsiteX81" fmla="*/ 25842 w 125039"/>
                <a:gd name="connsiteY81" fmla="*/ 20423 h 111146"/>
                <a:gd name="connsiteX82" fmla="*/ 25842 w 125039"/>
                <a:gd name="connsiteY82" fmla="*/ 23063 h 111146"/>
                <a:gd name="connsiteX83" fmla="*/ 20701 w 125039"/>
                <a:gd name="connsiteY83" fmla="*/ 23063 h 111146"/>
                <a:gd name="connsiteX84" fmla="*/ 15560 w 125039"/>
                <a:gd name="connsiteY84" fmla="*/ 25564 h 111146"/>
                <a:gd name="connsiteX85" fmla="*/ 15560 w 125039"/>
                <a:gd name="connsiteY85" fmla="*/ 20423 h 111146"/>
                <a:gd name="connsiteX86" fmla="*/ 18061 w 125039"/>
                <a:gd name="connsiteY86" fmla="*/ 20423 h 111146"/>
                <a:gd name="connsiteX87" fmla="*/ 15560 w 125039"/>
                <a:gd name="connsiteY87" fmla="*/ 20423 h 111146"/>
                <a:gd name="connsiteX88" fmla="*/ 15560 w 125039"/>
                <a:gd name="connsiteY88" fmla="*/ 17922 h 111146"/>
                <a:gd name="connsiteX89" fmla="*/ 10281 w 125039"/>
                <a:gd name="connsiteY89" fmla="*/ 15422 h 111146"/>
                <a:gd name="connsiteX90" fmla="*/ 5140 w 125039"/>
                <a:gd name="connsiteY90" fmla="*/ 15422 h 111146"/>
                <a:gd name="connsiteX91" fmla="*/ 2501 w 125039"/>
                <a:gd name="connsiteY91" fmla="*/ 15422 h 111146"/>
                <a:gd name="connsiteX92" fmla="*/ 2501 w 125039"/>
                <a:gd name="connsiteY92" fmla="*/ 10281 h 111146"/>
                <a:gd name="connsiteX93" fmla="*/ 2501 w 125039"/>
                <a:gd name="connsiteY93" fmla="*/ 7641 h 111146"/>
                <a:gd name="connsiteX94" fmla="*/ 5140 w 125039"/>
                <a:gd name="connsiteY94" fmla="*/ 5141 h 111146"/>
                <a:gd name="connsiteX95" fmla="*/ 5140 w 125039"/>
                <a:gd name="connsiteY95" fmla="*/ 2501 h 111146"/>
                <a:gd name="connsiteX96" fmla="*/ 2501 w 125039"/>
                <a:gd name="connsiteY96" fmla="*/ 2501 h 111146"/>
                <a:gd name="connsiteX97" fmla="*/ 2501 w 125039"/>
                <a:gd name="connsiteY97" fmla="*/ 0 h 111146"/>
                <a:gd name="connsiteX98" fmla="*/ 0 w 125039"/>
                <a:gd name="connsiteY98" fmla="*/ 0 h 111146"/>
                <a:gd name="connsiteX99" fmla="*/ 0 w 125039"/>
                <a:gd name="connsiteY99" fmla="*/ 2501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111146">
                  <a:moveTo>
                    <a:pt x="123928" y="97531"/>
                  </a:moveTo>
                  <a:lnTo>
                    <a:pt x="126568" y="97531"/>
                  </a:lnTo>
                  <a:lnTo>
                    <a:pt x="123928" y="100032"/>
                  </a:lnTo>
                  <a:lnTo>
                    <a:pt x="123928" y="102672"/>
                  </a:lnTo>
                  <a:lnTo>
                    <a:pt x="121428" y="102672"/>
                  </a:lnTo>
                  <a:lnTo>
                    <a:pt x="121428" y="107812"/>
                  </a:lnTo>
                  <a:lnTo>
                    <a:pt x="121428" y="110313"/>
                  </a:lnTo>
                  <a:lnTo>
                    <a:pt x="118788" y="112953"/>
                  </a:lnTo>
                  <a:lnTo>
                    <a:pt x="118788" y="118093"/>
                  </a:lnTo>
                  <a:lnTo>
                    <a:pt x="118788" y="120594"/>
                  </a:lnTo>
                  <a:lnTo>
                    <a:pt x="113647" y="120594"/>
                  </a:lnTo>
                  <a:lnTo>
                    <a:pt x="111008" y="123234"/>
                  </a:lnTo>
                  <a:lnTo>
                    <a:pt x="105867" y="123234"/>
                  </a:lnTo>
                  <a:lnTo>
                    <a:pt x="105867" y="120594"/>
                  </a:lnTo>
                  <a:lnTo>
                    <a:pt x="100727" y="120594"/>
                  </a:lnTo>
                  <a:lnTo>
                    <a:pt x="100727" y="118093"/>
                  </a:lnTo>
                  <a:lnTo>
                    <a:pt x="98226" y="118093"/>
                  </a:lnTo>
                  <a:lnTo>
                    <a:pt x="95586" y="120594"/>
                  </a:lnTo>
                  <a:lnTo>
                    <a:pt x="93085" y="120594"/>
                  </a:lnTo>
                  <a:lnTo>
                    <a:pt x="93085" y="123234"/>
                  </a:lnTo>
                  <a:lnTo>
                    <a:pt x="90446" y="123234"/>
                  </a:lnTo>
                  <a:lnTo>
                    <a:pt x="87806" y="120594"/>
                  </a:lnTo>
                  <a:lnTo>
                    <a:pt x="87806" y="118093"/>
                  </a:lnTo>
                  <a:lnTo>
                    <a:pt x="90446" y="118093"/>
                  </a:lnTo>
                  <a:lnTo>
                    <a:pt x="90446" y="115453"/>
                  </a:lnTo>
                  <a:lnTo>
                    <a:pt x="87806" y="115453"/>
                  </a:lnTo>
                  <a:lnTo>
                    <a:pt x="87806" y="112953"/>
                  </a:lnTo>
                  <a:lnTo>
                    <a:pt x="82665" y="112953"/>
                  </a:lnTo>
                  <a:lnTo>
                    <a:pt x="80026" y="112953"/>
                  </a:lnTo>
                  <a:lnTo>
                    <a:pt x="80026" y="115453"/>
                  </a:lnTo>
                  <a:lnTo>
                    <a:pt x="77525" y="112953"/>
                  </a:lnTo>
                  <a:lnTo>
                    <a:pt x="74885" y="112953"/>
                  </a:lnTo>
                  <a:lnTo>
                    <a:pt x="72384" y="110313"/>
                  </a:lnTo>
                  <a:lnTo>
                    <a:pt x="69744" y="110313"/>
                  </a:lnTo>
                  <a:lnTo>
                    <a:pt x="69744" y="107812"/>
                  </a:lnTo>
                  <a:lnTo>
                    <a:pt x="67244" y="107812"/>
                  </a:lnTo>
                  <a:lnTo>
                    <a:pt x="64604" y="110313"/>
                  </a:lnTo>
                  <a:lnTo>
                    <a:pt x="62103" y="110313"/>
                  </a:lnTo>
                  <a:lnTo>
                    <a:pt x="62103" y="107812"/>
                  </a:lnTo>
                  <a:lnTo>
                    <a:pt x="59463" y="107812"/>
                  </a:lnTo>
                  <a:lnTo>
                    <a:pt x="56963" y="105172"/>
                  </a:lnTo>
                  <a:lnTo>
                    <a:pt x="51822" y="105172"/>
                  </a:lnTo>
                  <a:lnTo>
                    <a:pt x="51822" y="100032"/>
                  </a:lnTo>
                  <a:lnTo>
                    <a:pt x="54323" y="100032"/>
                  </a:lnTo>
                  <a:lnTo>
                    <a:pt x="54323" y="97531"/>
                  </a:lnTo>
                  <a:lnTo>
                    <a:pt x="54323" y="92391"/>
                  </a:lnTo>
                  <a:lnTo>
                    <a:pt x="56963" y="89751"/>
                  </a:lnTo>
                  <a:lnTo>
                    <a:pt x="56963" y="84749"/>
                  </a:lnTo>
                  <a:lnTo>
                    <a:pt x="56963" y="79609"/>
                  </a:lnTo>
                  <a:lnTo>
                    <a:pt x="59463" y="76969"/>
                  </a:lnTo>
                  <a:lnTo>
                    <a:pt x="62103" y="76969"/>
                  </a:lnTo>
                  <a:lnTo>
                    <a:pt x="62103" y="74468"/>
                  </a:lnTo>
                  <a:lnTo>
                    <a:pt x="62103" y="66688"/>
                  </a:lnTo>
                  <a:lnTo>
                    <a:pt x="62103" y="64187"/>
                  </a:lnTo>
                  <a:lnTo>
                    <a:pt x="59463" y="61547"/>
                  </a:lnTo>
                  <a:lnTo>
                    <a:pt x="56963" y="64187"/>
                  </a:lnTo>
                  <a:lnTo>
                    <a:pt x="51822" y="66688"/>
                  </a:lnTo>
                  <a:lnTo>
                    <a:pt x="49182" y="66688"/>
                  </a:lnTo>
                  <a:lnTo>
                    <a:pt x="46543" y="69328"/>
                  </a:lnTo>
                  <a:lnTo>
                    <a:pt x="44042" y="69328"/>
                  </a:lnTo>
                  <a:lnTo>
                    <a:pt x="41402" y="71828"/>
                  </a:lnTo>
                  <a:lnTo>
                    <a:pt x="38901" y="71828"/>
                  </a:lnTo>
                  <a:lnTo>
                    <a:pt x="38901" y="74468"/>
                  </a:lnTo>
                  <a:lnTo>
                    <a:pt x="36262" y="74468"/>
                  </a:lnTo>
                  <a:lnTo>
                    <a:pt x="33622" y="71828"/>
                  </a:lnTo>
                  <a:lnTo>
                    <a:pt x="31121" y="71828"/>
                  </a:lnTo>
                  <a:lnTo>
                    <a:pt x="28481" y="69328"/>
                  </a:lnTo>
                  <a:lnTo>
                    <a:pt x="31121" y="66688"/>
                  </a:lnTo>
                  <a:lnTo>
                    <a:pt x="31121" y="61547"/>
                  </a:lnTo>
                  <a:lnTo>
                    <a:pt x="36262" y="56407"/>
                  </a:lnTo>
                  <a:lnTo>
                    <a:pt x="36262" y="51266"/>
                  </a:lnTo>
                  <a:lnTo>
                    <a:pt x="38901" y="48766"/>
                  </a:lnTo>
                  <a:lnTo>
                    <a:pt x="38901" y="43625"/>
                  </a:lnTo>
                  <a:lnTo>
                    <a:pt x="38901" y="38485"/>
                  </a:lnTo>
                  <a:lnTo>
                    <a:pt x="41402" y="35984"/>
                  </a:lnTo>
                  <a:lnTo>
                    <a:pt x="38901" y="35984"/>
                  </a:lnTo>
                  <a:lnTo>
                    <a:pt x="38901" y="33344"/>
                  </a:lnTo>
                  <a:lnTo>
                    <a:pt x="33622" y="28203"/>
                  </a:lnTo>
                  <a:lnTo>
                    <a:pt x="28481" y="23063"/>
                  </a:lnTo>
                  <a:lnTo>
                    <a:pt x="25842" y="23063"/>
                  </a:lnTo>
                  <a:lnTo>
                    <a:pt x="28481" y="20423"/>
                  </a:lnTo>
                  <a:lnTo>
                    <a:pt x="25842" y="20423"/>
                  </a:lnTo>
                  <a:lnTo>
                    <a:pt x="25842" y="23063"/>
                  </a:lnTo>
                  <a:lnTo>
                    <a:pt x="20701" y="23063"/>
                  </a:lnTo>
                  <a:lnTo>
                    <a:pt x="15560" y="25564"/>
                  </a:lnTo>
                  <a:lnTo>
                    <a:pt x="15560" y="20423"/>
                  </a:lnTo>
                  <a:lnTo>
                    <a:pt x="18061" y="20423"/>
                  </a:lnTo>
                  <a:lnTo>
                    <a:pt x="15560" y="20423"/>
                  </a:lnTo>
                  <a:lnTo>
                    <a:pt x="15560" y="17922"/>
                  </a:lnTo>
                  <a:lnTo>
                    <a:pt x="10281" y="15422"/>
                  </a:lnTo>
                  <a:lnTo>
                    <a:pt x="5140" y="15422"/>
                  </a:lnTo>
                  <a:lnTo>
                    <a:pt x="2501" y="15422"/>
                  </a:lnTo>
                  <a:lnTo>
                    <a:pt x="2501" y="10281"/>
                  </a:lnTo>
                  <a:lnTo>
                    <a:pt x="2501" y="7641"/>
                  </a:lnTo>
                  <a:lnTo>
                    <a:pt x="5140" y="5141"/>
                  </a:lnTo>
                  <a:lnTo>
                    <a:pt x="5140" y="2501"/>
                  </a:lnTo>
                  <a:lnTo>
                    <a:pt x="2501" y="2501"/>
                  </a:lnTo>
                  <a:lnTo>
                    <a:pt x="2501" y="0"/>
                  </a:lnTo>
                  <a:lnTo>
                    <a:pt x="0" y="0"/>
                  </a:lnTo>
                  <a:lnTo>
                    <a:pt x="0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FDB85073-68C3-4598-8811-AC74E0DC6AD6}"/>
                </a:ext>
              </a:extLst>
            </p:cNvPr>
            <p:cNvSpPr/>
            <p:nvPr/>
          </p:nvSpPr>
          <p:spPr>
            <a:xfrm>
              <a:off x="9520340" y="3669790"/>
              <a:ext cx="69467" cy="83360"/>
            </a:xfrm>
            <a:custGeom>
              <a:avLst/>
              <a:gdLst>
                <a:gd name="connsiteX0" fmla="*/ 82526 w 69466"/>
                <a:gd name="connsiteY0" fmla="*/ 2501 h 83359"/>
                <a:gd name="connsiteX1" fmla="*/ 79887 w 69466"/>
                <a:gd name="connsiteY1" fmla="*/ 2501 h 83359"/>
                <a:gd name="connsiteX2" fmla="*/ 82526 w 69466"/>
                <a:gd name="connsiteY2" fmla="*/ 7641 h 83359"/>
                <a:gd name="connsiteX3" fmla="*/ 82526 w 69466"/>
                <a:gd name="connsiteY3" fmla="*/ 12782 h 83359"/>
                <a:gd name="connsiteX4" fmla="*/ 82526 w 69466"/>
                <a:gd name="connsiteY4" fmla="*/ 15422 h 83359"/>
                <a:gd name="connsiteX5" fmla="*/ 79887 w 69466"/>
                <a:gd name="connsiteY5" fmla="*/ 15422 h 83359"/>
                <a:gd name="connsiteX6" fmla="*/ 74746 w 69466"/>
                <a:gd name="connsiteY6" fmla="*/ 12782 h 83359"/>
                <a:gd name="connsiteX7" fmla="*/ 74746 w 69466"/>
                <a:gd name="connsiteY7" fmla="*/ 10281 h 83359"/>
                <a:gd name="connsiteX8" fmla="*/ 72245 w 69466"/>
                <a:gd name="connsiteY8" fmla="*/ 7641 h 83359"/>
                <a:gd name="connsiteX9" fmla="*/ 67105 w 69466"/>
                <a:gd name="connsiteY9" fmla="*/ 7641 h 83359"/>
                <a:gd name="connsiteX10" fmla="*/ 67105 w 69466"/>
                <a:gd name="connsiteY10" fmla="*/ 10281 h 83359"/>
                <a:gd name="connsiteX11" fmla="*/ 61964 w 69466"/>
                <a:gd name="connsiteY11" fmla="*/ 12782 h 83359"/>
                <a:gd name="connsiteX12" fmla="*/ 59325 w 69466"/>
                <a:gd name="connsiteY12" fmla="*/ 15422 h 83359"/>
                <a:gd name="connsiteX13" fmla="*/ 59325 w 69466"/>
                <a:gd name="connsiteY13" fmla="*/ 17922 h 83359"/>
                <a:gd name="connsiteX14" fmla="*/ 56824 w 69466"/>
                <a:gd name="connsiteY14" fmla="*/ 17922 h 83359"/>
                <a:gd name="connsiteX15" fmla="*/ 51544 w 69466"/>
                <a:gd name="connsiteY15" fmla="*/ 20423 h 83359"/>
                <a:gd name="connsiteX16" fmla="*/ 51544 w 69466"/>
                <a:gd name="connsiteY16" fmla="*/ 17922 h 83359"/>
                <a:gd name="connsiteX17" fmla="*/ 46404 w 69466"/>
                <a:gd name="connsiteY17" fmla="*/ 17922 h 83359"/>
                <a:gd name="connsiteX18" fmla="*/ 43903 w 69466"/>
                <a:gd name="connsiteY18" fmla="*/ 15422 h 83359"/>
                <a:gd name="connsiteX19" fmla="*/ 43903 w 69466"/>
                <a:gd name="connsiteY19" fmla="*/ 10281 h 83359"/>
                <a:gd name="connsiteX20" fmla="*/ 41263 w 69466"/>
                <a:gd name="connsiteY20" fmla="*/ 7641 h 83359"/>
                <a:gd name="connsiteX21" fmla="*/ 36123 w 69466"/>
                <a:gd name="connsiteY21" fmla="*/ 7641 h 83359"/>
                <a:gd name="connsiteX22" fmla="*/ 33483 w 69466"/>
                <a:gd name="connsiteY22" fmla="*/ 5141 h 83359"/>
                <a:gd name="connsiteX23" fmla="*/ 33483 w 69466"/>
                <a:gd name="connsiteY23" fmla="*/ 7641 h 83359"/>
                <a:gd name="connsiteX24" fmla="*/ 28342 w 69466"/>
                <a:gd name="connsiteY24" fmla="*/ 7641 h 83359"/>
                <a:gd name="connsiteX25" fmla="*/ 28342 w 69466"/>
                <a:gd name="connsiteY25" fmla="*/ 10281 h 83359"/>
                <a:gd name="connsiteX26" fmla="*/ 25842 w 69466"/>
                <a:gd name="connsiteY26" fmla="*/ 10281 h 83359"/>
                <a:gd name="connsiteX27" fmla="*/ 23202 w 69466"/>
                <a:gd name="connsiteY27" fmla="*/ 7641 h 83359"/>
                <a:gd name="connsiteX28" fmla="*/ 23202 w 69466"/>
                <a:gd name="connsiteY28" fmla="*/ 5141 h 83359"/>
                <a:gd name="connsiteX29" fmla="*/ 18061 w 69466"/>
                <a:gd name="connsiteY29" fmla="*/ 2501 h 83359"/>
                <a:gd name="connsiteX30" fmla="*/ 18061 w 69466"/>
                <a:gd name="connsiteY30" fmla="*/ 0 h 83359"/>
                <a:gd name="connsiteX31" fmla="*/ 15422 w 69466"/>
                <a:gd name="connsiteY31" fmla="*/ 2501 h 83359"/>
                <a:gd name="connsiteX32" fmla="*/ 12921 w 69466"/>
                <a:gd name="connsiteY32" fmla="*/ 2501 h 83359"/>
                <a:gd name="connsiteX33" fmla="*/ 10281 w 69466"/>
                <a:gd name="connsiteY33" fmla="*/ 5141 h 83359"/>
                <a:gd name="connsiteX34" fmla="*/ 10281 w 69466"/>
                <a:gd name="connsiteY34" fmla="*/ 7641 h 83359"/>
                <a:gd name="connsiteX35" fmla="*/ 7780 w 69466"/>
                <a:gd name="connsiteY35" fmla="*/ 10281 h 83359"/>
                <a:gd name="connsiteX36" fmla="*/ 2640 w 69466"/>
                <a:gd name="connsiteY36" fmla="*/ 10281 h 83359"/>
                <a:gd name="connsiteX37" fmla="*/ 2640 w 69466"/>
                <a:gd name="connsiteY37" fmla="*/ 12782 h 83359"/>
                <a:gd name="connsiteX38" fmla="*/ 5141 w 69466"/>
                <a:gd name="connsiteY38" fmla="*/ 12782 h 83359"/>
                <a:gd name="connsiteX39" fmla="*/ 7780 w 69466"/>
                <a:gd name="connsiteY39" fmla="*/ 15422 h 83359"/>
                <a:gd name="connsiteX40" fmla="*/ 7780 w 69466"/>
                <a:gd name="connsiteY40" fmla="*/ 17922 h 83359"/>
                <a:gd name="connsiteX41" fmla="*/ 5141 w 69466"/>
                <a:gd name="connsiteY41" fmla="*/ 23063 h 83359"/>
                <a:gd name="connsiteX42" fmla="*/ 7780 w 69466"/>
                <a:gd name="connsiteY42" fmla="*/ 23063 h 83359"/>
                <a:gd name="connsiteX43" fmla="*/ 7780 w 69466"/>
                <a:gd name="connsiteY43" fmla="*/ 25564 h 83359"/>
                <a:gd name="connsiteX44" fmla="*/ 2640 w 69466"/>
                <a:gd name="connsiteY44" fmla="*/ 28203 h 83359"/>
                <a:gd name="connsiteX45" fmla="*/ 0 w 69466"/>
                <a:gd name="connsiteY45" fmla="*/ 28203 h 83359"/>
                <a:gd name="connsiteX46" fmla="*/ 0 w 69466"/>
                <a:gd name="connsiteY46" fmla="*/ 30704 h 83359"/>
                <a:gd name="connsiteX47" fmla="*/ 2640 w 69466"/>
                <a:gd name="connsiteY47" fmla="*/ 33344 h 83359"/>
                <a:gd name="connsiteX48" fmla="*/ 0 w 69466"/>
                <a:gd name="connsiteY48" fmla="*/ 35984 h 83359"/>
                <a:gd name="connsiteX49" fmla="*/ 0 w 69466"/>
                <a:gd name="connsiteY49" fmla="*/ 41124 h 83359"/>
                <a:gd name="connsiteX50" fmla="*/ 2640 w 69466"/>
                <a:gd name="connsiteY50" fmla="*/ 41124 h 83359"/>
                <a:gd name="connsiteX51" fmla="*/ 5141 w 69466"/>
                <a:gd name="connsiteY51" fmla="*/ 43625 h 83359"/>
                <a:gd name="connsiteX52" fmla="*/ 7780 w 69466"/>
                <a:gd name="connsiteY52" fmla="*/ 43625 h 83359"/>
                <a:gd name="connsiteX53" fmla="*/ 7780 w 69466"/>
                <a:gd name="connsiteY53" fmla="*/ 46126 h 83359"/>
                <a:gd name="connsiteX54" fmla="*/ 12921 w 69466"/>
                <a:gd name="connsiteY54" fmla="*/ 46126 h 83359"/>
                <a:gd name="connsiteX55" fmla="*/ 15422 w 69466"/>
                <a:gd name="connsiteY55" fmla="*/ 43625 h 83359"/>
                <a:gd name="connsiteX56" fmla="*/ 18061 w 69466"/>
                <a:gd name="connsiteY56" fmla="*/ 43625 h 83359"/>
                <a:gd name="connsiteX57" fmla="*/ 18061 w 69466"/>
                <a:gd name="connsiteY57" fmla="*/ 41124 h 83359"/>
                <a:gd name="connsiteX58" fmla="*/ 23202 w 69466"/>
                <a:gd name="connsiteY58" fmla="*/ 41124 h 83359"/>
                <a:gd name="connsiteX59" fmla="*/ 25842 w 69466"/>
                <a:gd name="connsiteY59" fmla="*/ 41124 h 83359"/>
                <a:gd name="connsiteX60" fmla="*/ 25842 w 69466"/>
                <a:gd name="connsiteY60" fmla="*/ 46126 h 83359"/>
                <a:gd name="connsiteX61" fmla="*/ 25842 w 69466"/>
                <a:gd name="connsiteY61" fmla="*/ 48766 h 83359"/>
                <a:gd name="connsiteX62" fmla="*/ 20562 w 69466"/>
                <a:gd name="connsiteY62" fmla="*/ 48766 h 83359"/>
                <a:gd name="connsiteX63" fmla="*/ 15422 w 69466"/>
                <a:gd name="connsiteY63" fmla="*/ 53906 h 83359"/>
                <a:gd name="connsiteX64" fmla="*/ 20562 w 69466"/>
                <a:gd name="connsiteY64" fmla="*/ 53906 h 83359"/>
                <a:gd name="connsiteX65" fmla="*/ 23202 w 69466"/>
                <a:gd name="connsiteY65" fmla="*/ 53906 h 83359"/>
                <a:gd name="connsiteX66" fmla="*/ 23202 w 69466"/>
                <a:gd name="connsiteY66" fmla="*/ 56407 h 83359"/>
                <a:gd name="connsiteX67" fmla="*/ 20562 w 69466"/>
                <a:gd name="connsiteY67" fmla="*/ 56407 h 83359"/>
                <a:gd name="connsiteX68" fmla="*/ 20562 w 69466"/>
                <a:gd name="connsiteY68" fmla="*/ 59047 h 83359"/>
                <a:gd name="connsiteX69" fmla="*/ 23202 w 69466"/>
                <a:gd name="connsiteY69" fmla="*/ 59047 h 83359"/>
                <a:gd name="connsiteX70" fmla="*/ 25842 w 69466"/>
                <a:gd name="connsiteY70" fmla="*/ 61547 h 83359"/>
                <a:gd name="connsiteX71" fmla="*/ 30982 w 69466"/>
                <a:gd name="connsiteY71" fmla="*/ 61547 h 83359"/>
                <a:gd name="connsiteX72" fmla="*/ 33483 w 69466"/>
                <a:gd name="connsiteY72" fmla="*/ 61547 h 83359"/>
                <a:gd name="connsiteX73" fmla="*/ 36123 w 69466"/>
                <a:gd name="connsiteY73" fmla="*/ 64187 h 83359"/>
                <a:gd name="connsiteX74" fmla="*/ 41263 w 69466"/>
                <a:gd name="connsiteY74" fmla="*/ 64187 h 83359"/>
                <a:gd name="connsiteX75" fmla="*/ 43903 w 69466"/>
                <a:gd name="connsiteY75" fmla="*/ 66688 h 83359"/>
                <a:gd name="connsiteX76" fmla="*/ 43903 w 69466"/>
                <a:gd name="connsiteY76" fmla="*/ 64187 h 83359"/>
                <a:gd name="connsiteX77" fmla="*/ 49043 w 69466"/>
                <a:gd name="connsiteY77" fmla="*/ 64187 h 83359"/>
                <a:gd name="connsiteX78" fmla="*/ 51544 w 69466"/>
                <a:gd name="connsiteY78" fmla="*/ 66688 h 83359"/>
                <a:gd name="connsiteX79" fmla="*/ 54184 w 69466"/>
                <a:gd name="connsiteY79" fmla="*/ 66688 h 83359"/>
                <a:gd name="connsiteX80" fmla="*/ 51544 w 69466"/>
                <a:gd name="connsiteY80" fmla="*/ 69328 h 83359"/>
                <a:gd name="connsiteX81" fmla="*/ 54184 w 69466"/>
                <a:gd name="connsiteY81" fmla="*/ 71828 h 83359"/>
                <a:gd name="connsiteX82" fmla="*/ 54184 w 69466"/>
                <a:gd name="connsiteY82" fmla="*/ 74468 h 83359"/>
                <a:gd name="connsiteX83" fmla="*/ 51544 w 69466"/>
                <a:gd name="connsiteY83" fmla="*/ 74468 h 83359"/>
                <a:gd name="connsiteX84" fmla="*/ 51544 w 69466"/>
                <a:gd name="connsiteY84" fmla="*/ 76969 h 83359"/>
                <a:gd name="connsiteX85" fmla="*/ 49043 w 69466"/>
                <a:gd name="connsiteY85" fmla="*/ 76969 h 83359"/>
                <a:gd name="connsiteX86" fmla="*/ 49043 w 69466"/>
                <a:gd name="connsiteY86" fmla="*/ 82110 h 83359"/>
                <a:gd name="connsiteX87" fmla="*/ 49043 w 69466"/>
                <a:gd name="connsiteY87" fmla="*/ 87250 h 83359"/>
                <a:gd name="connsiteX88" fmla="*/ 46404 w 69466"/>
                <a:gd name="connsiteY88" fmla="*/ 89751 h 83359"/>
                <a:gd name="connsiteX89" fmla="*/ 46404 w 69466"/>
                <a:gd name="connsiteY89" fmla="*/ 87250 h 83359"/>
                <a:gd name="connsiteX90" fmla="*/ 46404 w 69466"/>
                <a:gd name="connsiteY90" fmla="*/ 89751 h 83359"/>
                <a:gd name="connsiteX91" fmla="*/ 41263 w 69466"/>
                <a:gd name="connsiteY91" fmla="*/ 89751 h 83359"/>
                <a:gd name="connsiteX92" fmla="*/ 38623 w 69466"/>
                <a:gd name="connsiteY92" fmla="*/ 87250 h 83359"/>
                <a:gd name="connsiteX93" fmla="*/ 38623 w 69466"/>
                <a:gd name="connsiteY93" fmla="*/ 89751 h 83359"/>
                <a:gd name="connsiteX94" fmla="*/ 36123 w 69466"/>
                <a:gd name="connsiteY94" fmla="*/ 89751 h 83359"/>
                <a:gd name="connsiteX95" fmla="*/ 36123 w 69466"/>
                <a:gd name="connsiteY95" fmla="*/ 87250 h 83359"/>
                <a:gd name="connsiteX96" fmla="*/ 36123 w 69466"/>
                <a:gd name="connsiteY96" fmla="*/ 92391 h 83359"/>
                <a:gd name="connsiteX97" fmla="*/ 33483 w 69466"/>
                <a:gd name="connsiteY97" fmla="*/ 92391 h 83359"/>
                <a:gd name="connsiteX98" fmla="*/ 33483 w 69466"/>
                <a:gd name="connsiteY98" fmla="*/ 94891 h 83359"/>
                <a:gd name="connsiteX99" fmla="*/ 28342 w 69466"/>
                <a:gd name="connsiteY99" fmla="*/ 94891 h 8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83359">
                  <a:moveTo>
                    <a:pt x="82526" y="2501"/>
                  </a:moveTo>
                  <a:lnTo>
                    <a:pt x="79887" y="2501"/>
                  </a:lnTo>
                  <a:lnTo>
                    <a:pt x="82526" y="7641"/>
                  </a:lnTo>
                  <a:lnTo>
                    <a:pt x="82526" y="12782"/>
                  </a:lnTo>
                  <a:lnTo>
                    <a:pt x="82526" y="15422"/>
                  </a:lnTo>
                  <a:lnTo>
                    <a:pt x="79887" y="15422"/>
                  </a:lnTo>
                  <a:lnTo>
                    <a:pt x="74746" y="12782"/>
                  </a:lnTo>
                  <a:lnTo>
                    <a:pt x="74746" y="10281"/>
                  </a:lnTo>
                  <a:lnTo>
                    <a:pt x="72245" y="7641"/>
                  </a:lnTo>
                  <a:lnTo>
                    <a:pt x="67105" y="7641"/>
                  </a:lnTo>
                  <a:lnTo>
                    <a:pt x="67105" y="10281"/>
                  </a:lnTo>
                  <a:lnTo>
                    <a:pt x="61964" y="12782"/>
                  </a:lnTo>
                  <a:lnTo>
                    <a:pt x="59325" y="15422"/>
                  </a:lnTo>
                  <a:lnTo>
                    <a:pt x="59325" y="17922"/>
                  </a:lnTo>
                  <a:lnTo>
                    <a:pt x="56824" y="17922"/>
                  </a:lnTo>
                  <a:lnTo>
                    <a:pt x="51544" y="20423"/>
                  </a:lnTo>
                  <a:lnTo>
                    <a:pt x="51544" y="17922"/>
                  </a:lnTo>
                  <a:lnTo>
                    <a:pt x="46404" y="17922"/>
                  </a:lnTo>
                  <a:lnTo>
                    <a:pt x="43903" y="15422"/>
                  </a:lnTo>
                  <a:lnTo>
                    <a:pt x="43903" y="10281"/>
                  </a:lnTo>
                  <a:lnTo>
                    <a:pt x="41263" y="7641"/>
                  </a:lnTo>
                  <a:lnTo>
                    <a:pt x="36123" y="7641"/>
                  </a:lnTo>
                  <a:lnTo>
                    <a:pt x="33483" y="5141"/>
                  </a:lnTo>
                  <a:lnTo>
                    <a:pt x="33483" y="7641"/>
                  </a:lnTo>
                  <a:lnTo>
                    <a:pt x="28342" y="7641"/>
                  </a:lnTo>
                  <a:lnTo>
                    <a:pt x="28342" y="10281"/>
                  </a:lnTo>
                  <a:lnTo>
                    <a:pt x="25842" y="10281"/>
                  </a:lnTo>
                  <a:lnTo>
                    <a:pt x="23202" y="7641"/>
                  </a:lnTo>
                  <a:lnTo>
                    <a:pt x="23202" y="5141"/>
                  </a:lnTo>
                  <a:lnTo>
                    <a:pt x="18061" y="2501"/>
                  </a:lnTo>
                  <a:lnTo>
                    <a:pt x="18061" y="0"/>
                  </a:lnTo>
                  <a:lnTo>
                    <a:pt x="15422" y="2501"/>
                  </a:lnTo>
                  <a:lnTo>
                    <a:pt x="12921" y="2501"/>
                  </a:lnTo>
                  <a:lnTo>
                    <a:pt x="10281" y="5141"/>
                  </a:lnTo>
                  <a:lnTo>
                    <a:pt x="10281" y="7641"/>
                  </a:lnTo>
                  <a:lnTo>
                    <a:pt x="7780" y="10281"/>
                  </a:lnTo>
                  <a:lnTo>
                    <a:pt x="2640" y="10281"/>
                  </a:lnTo>
                  <a:lnTo>
                    <a:pt x="2640" y="12782"/>
                  </a:lnTo>
                  <a:lnTo>
                    <a:pt x="5141" y="12782"/>
                  </a:lnTo>
                  <a:lnTo>
                    <a:pt x="7780" y="15422"/>
                  </a:lnTo>
                  <a:lnTo>
                    <a:pt x="7780" y="17922"/>
                  </a:lnTo>
                  <a:lnTo>
                    <a:pt x="5141" y="23063"/>
                  </a:lnTo>
                  <a:lnTo>
                    <a:pt x="7780" y="23063"/>
                  </a:lnTo>
                  <a:lnTo>
                    <a:pt x="7780" y="25564"/>
                  </a:lnTo>
                  <a:lnTo>
                    <a:pt x="2640" y="28203"/>
                  </a:lnTo>
                  <a:lnTo>
                    <a:pt x="0" y="28203"/>
                  </a:lnTo>
                  <a:lnTo>
                    <a:pt x="0" y="30704"/>
                  </a:lnTo>
                  <a:lnTo>
                    <a:pt x="2640" y="33344"/>
                  </a:lnTo>
                  <a:lnTo>
                    <a:pt x="0" y="35984"/>
                  </a:lnTo>
                  <a:lnTo>
                    <a:pt x="0" y="41124"/>
                  </a:lnTo>
                  <a:lnTo>
                    <a:pt x="2640" y="41124"/>
                  </a:lnTo>
                  <a:lnTo>
                    <a:pt x="5141" y="43625"/>
                  </a:lnTo>
                  <a:lnTo>
                    <a:pt x="7780" y="43625"/>
                  </a:lnTo>
                  <a:lnTo>
                    <a:pt x="7780" y="46126"/>
                  </a:lnTo>
                  <a:lnTo>
                    <a:pt x="12921" y="46126"/>
                  </a:lnTo>
                  <a:lnTo>
                    <a:pt x="15422" y="43625"/>
                  </a:lnTo>
                  <a:lnTo>
                    <a:pt x="18061" y="43625"/>
                  </a:lnTo>
                  <a:lnTo>
                    <a:pt x="18061" y="41124"/>
                  </a:lnTo>
                  <a:lnTo>
                    <a:pt x="23202" y="41124"/>
                  </a:lnTo>
                  <a:lnTo>
                    <a:pt x="25842" y="41124"/>
                  </a:lnTo>
                  <a:lnTo>
                    <a:pt x="25842" y="46126"/>
                  </a:lnTo>
                  <a:lnTo>
                    <a:pt x="25842" y="48766"/>
                  </a:lnTo>
                  <a:lnTo>
                    <a:pt x="20562" y="48766"/>
                  </a:lnTo>
                  <a:lnTo>
                    <a:pt x="15422" y="53906"/>
                  </a:lnTo>
                  <a:lnTo>
                    <a:pt x="20562" y="53906"/>
                  </a:lnTo>
                  <a:lnTo>
                    <a:pt x="23202" y="53906"/>
                  </a:lnTo>
                  <a:lnTo>
                    <a:pt x="23202" y="56407"/>
                  </a:lnTo>
                  <a:lnTo>
                    <a:pt x="20562" y="56407"/>
                  </a:lnTo>
                  <a:lnTo>
                    <a:pt x="20562" y="59047"/>
                  </a:lnTo>
                  <a:lnTo>
                    <a:pt x="23202" y="59047"/>
                  </a:lnTo>
                  <a:lnTo>
                    <a:pt x="25842" y="61547"/>
                  </a:lnTo>
                  <a:lnTo>
                    <a:pt x="30982" y="61547"/>
                  </a:lnTo>
                  <a:lnTo>
                    <a:pt x="33483" y="61547"/>
                  </a:lnTo>
                  <a:lnTo>
                    <a:pt x="36123" y="64187"/>
                  </a:lnTo>
                  <a:lnTo>
                    <a:pt x="41263" y="64187"/>
                  </a:lnTo>
                  <a:lnTo>
                    <a:pt x="43903" y="66688"/>
                  </a:lnTo>
                  <a:lnTo>
                    <a:pt x="43903" y="64187"/>
                  </a:lnTo>
                  <a:lnTo>
                    <a:pt x="49043" y="64187"/>
                  </a:lnTo>
                  <a:lnTo>
                    <a:pt x="51544" y="66688"/>
                  </a:lnTo>
                  <a:lnTo>
                    <a:pt x="54184" y="66688"/>
                  </a:lnTo>
                  <a:lnTo>
                    <a:pt x="51544" y="69328"/>
                  </a:lnTo>
                  <a:lnTo>
                    <a:pt x="54184" y="71828"/>
                  </a:lnTo>
                  <a:lnTo>
                    <a:pt x="54184" y="74468"/>
                  </a:lnTo>
                  <a:lnTo>
                    <a:pt x="51544" y="74468"/>
                  </a:lnTo>
                  <a:lnTo>
                    <a:pt x="51544" y="76969"/>
                  </a:lnTo>
                  <a:lnTo>
                    <a:pt x="49043" y="76969"/>
                  </a:lnTo>
                  <a:lnTo>
                    <a:pt x="49043" y="82110"/>
                  </a:lnTo>
                  <a:lnTo>
                    <a:pt x="49043" y="87250"/>
                  </a:lnTo>
                  <a:lnTo>
                    <a:pt x="46404" y="89751"/>
                  </a:lnTo>
                  <a:lnTo>
                    <a:pt x="46404" y="87250"/>
                  </a:lnTo>
                  <a:lnTo>
                    <a:pt x="46404" y="89751"/>
                  </a:lnTo>
                  <a:lnTo>
                    <a:pt x="41263" y="89751"/>
                  </a:lnTo>
                  <a:lnTo>
                    <a:pt x="38623" y="87250"/>
                  </a:lnTo>
                  <a:lnTo>
                    <a:pt x="38623" y="89751"/>
                  </a:lnTo>
                  <a:lnTo>
                    <a:pt x="36123" y="89751"/>
                  </a:lnTo>
                  <a:lnTo>
                    <a:pt x="36123" y="87250"/>
                  </a:lnTo>
                  <a:lnTo>
                    <a:pt x="36123" y="92391"/>
                  </a:lnTo>
                  <a:lnTo>
                    <a:pt x="33483" y="92391"/>
                  </a:lnTo>
                  <a:lnTo>
                    <a:pt x="33483" y="94891"/>
                  </a:lnTo>
                  <a:lnTo>
                    <a:pt x="28342" y="9489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A937E0EB-AFA2-4DA8-91F5-8879DCA7CA0B}"/>
                </a:ext>
              </a:extLst>
            </p:cNvPr>
            <p:cNvSpPr/>
            <p:nvPr/>
          </p:nvSpPr>
          <p:spPr>
            <a:xfrm>
              <a:off x="9350008" y="3762181"/>
              <a:ext cx="194506" cy="97253"/>
            </a:xfrm>
            <a:custGeom>
              <a:avLst/>
              <a:gdLst>
                <a:gd name="connsiteX0" fmla="*/ 198674 w 194506"/>
                <a:gd name="connsiteY0" fmla="*/ 2501 h 97253"/>
                <a:gd name="connsiteX1" fmla="*/ 196174 w 194506"/>
                <a:gd name="connsiteY1" fmla="*/ 2501 h 97253"/>
                <a:gd name="connsiteX2" fmla="*/ 193534 w 194506"/>
                <a:gd name="connsiteY2" fmla="*/ 5140 h 97253"/>
                <a:gd name="connsiteX3" fmla="*/ 190894 w 194506"/>
                <a:gd name="connsiteY3" fmla="*/ 5140 h 97253"/>
                <a:gd name="connsiteX4" fmla="*/ 190894 w 194506"/>
                <a:gd name="connsiteY4" fmla="*/ 7641 h 97253"/>
                <a:gd name="connsiteX5" fmla="*/ 190894 w 194506"/>
                <a:gd name="connsiteY5" fmla="*/ 5140 h 97253"/>
                <a:gd name="connsiteX6" fmla="*/ 185754 w 194506"/>
                <a:gd name="connsiteY6" fmla="*/ 5140 h 97253"/>
                <a:gd name="connsiteX7" fmla="*/ 183253 w 194506"/>
                <a:gd name="connsiteY7" fmla="*/ 5140 h 97253"/>
                <a:gd name="connsiteX8" fmla="*/ 183253 w 194506"/>
                <a:gd name="connsiteY8" fmla="*/ 2501 h 97253"/>
                <a:gd name="connsiteX9" fmla="*/ 180613 w 194506"/>
                <a:gd name="connsiteY9" fmla="*/ 2501 h 97253"/>
                <a:gd name="connsiteX10" fmla="*/ 178112 w 194506"/>
                <a:gd name="connsiteY10" fmla="*/ 0 h 97253"/>
                <a:gd name="connsiteX11" fmla="*/ 172972 w 194506"/>
                <a:gd name="connsiteY11" fmla="*/ 5140 h 97253"/>
                <a:gd name="connsiteX12" fmla="*/ 170332 w 194506"/>
                <a:gd name="connsiteY12" fmla="*/ 5140 h 97253"/>
                <a:gd name="connsiteX13" fmla="*/ 170332 w 194506"/>
                <a:gd name="connsiteY13" fmla="*/ 7641 h 97253"/>
                <a:gd name="connsiteX14" fmla="*/ 165191 w 194506"/>
                <a:gd name="connsiteY14" fmla="*/ 5140 h 97253"/>
                <a:gd name="connsiteX15" fmla="*/ 165191 w 194506"/>
                <a:gd name="connsiteY15" fmla="*/ 7641 h 97253"/>
                <a:gd name="connsiteX16" fmla="*/ 167692 w 194506"/>
                <a:gd name="connsiteY16" fmla="*/ 10281 h 97253"/>
                <a:gd name="connsiteX17" fmla="*/ 165191 w 194506"/>
                <a:gd name="connsiteY17" fmla="*/ 15422 h 97253"/>
                <a:gd name="connsiteX18" fmla="*/ 165191 w 194506"/>
                <a:gd name="connsiteY18" fmla="*/ 17922 h 97253"/>
                <a:gd name="connsiteX19" fmla="*/ 162552 w 194506"/>
                <a:gd name="connsiteY19" fmla="*/ 23063 h 97253"/>
                <a:gd name="connsiteX20" fmla="*/ 160051 w 194506"/>
                <a:gd name="connsiteY20" fmla="*/ 23063 h 97253"/>
                <a:gd name="connsiteX21" fmla="*/ 154771 w 194506"/>
                <a:gd name="connsiteY21" fmla="*/ 28203 h 97253"/>
                <a:gd name="connsiteX22" fmla="*/ 149631 w 194506"/>
                <a:gd name="connsiteY22" fmla="*/ 28203 h 97253"/>
                <a:gd name="connsiteX23" fmla="*/ 147130 w 194506"/>
                <a:gd name="connsiteY23" fmla="*/ 30843 h 97253"/>
                <a:gd name="connsiteX24" fmla="*/ 141990 w 194506"/>
                <a:gd name="connsiteY24" fmla="*/ 30843 h 97253"/>
                <a:gd name="connsiteX25" fmla="*/ 139350 w 194506"/>
                <a:gd name="connsiteY25" fmla="*/ 30843 h 97253"/>
                <a:gd name="connsiteX26" fmla="*/ 139350 w 194506"/>
                <a:gd name="connsiteY26" fmla="*/ 33344 h 97253"/>
                <a:gd name="connsiteX27" fmla="*/ 136849 w 194506"/>
                <a:gd name="connsiteY27" fmla="*/ 33344 h 97253"/>
                <a:gd name="connsiteX28" fmla="*/ 136849 w 194506"/>
                <a:gd name="connsiteY28" fmla="*/ 35845 h 97253"/>
                <a:gd name="connsiteX29" fmla="*/ 131709 w 194506"/>
                <a:gd name="connsiteY29" fmla="*/ 38484 h 97253"/>
                <a:gd name="connsiteX30" fmla="*/ 129069 w 194506"/>
                <a:gd name="connsiteY30" fmla="*/ 38484 h 97253"/>
                <a:gd name="connsiteX31" fmla="*/ 126290 w 194506"/>
                <a:gd name="connsiteY31" fmla="*/ 40985 h 97253"/>
                <a:gd name="connsiteX32" fmla="*/ 121150 w 194506"/>
                <a:gd name="connsiteY32" fmla="*/ 40985 h 97253"/>
                <a:gd name="connsiteX33" fmla="*/ 121150 w 194506"/>
                <a:gd name="connsiteY33" fmla="*/ 43625 h 97253"/>
                <a:gd name="connsiteX34" fmla="*/ 116009 w 194506"/>
                <a:gd name="connsiteY34" fmla="*/ 43625 h 97253"/>
                <a:gd name="connsiteX35" fmla="*/ 116009 w 194506"/>
                <a:gd name="connsiteY35" fmla="*/ 46126 h 97253"/>
                <a:gd name="connsiteX36" fmla="*/ 113369 w 194506"/>
                <a:gd name="connsiteY36" fmla="*/ 46126 h 97253"/>
                <a:gd name="connsiteX37" fmla="*/ 110869 w 194506"/>
                <a:gd name="connsiteY37" fmla="*/ 48765 h 97253"/>
                <a:gd name="connsiteX38" fmla="*/ 113369 w 194506"/>
                <a:gd name="connsiteY38" fmla="*/ 53906 h 97253"/>
                <a:gd name="connsiteX39" fmla="*/ 110869 w 194506"/>
                <a:gd name="connsiteY39" fmla="*/ 53906 h 97253"/>
                <a:gd name="connsiteX40" fmla="*/ 100588 w 194506"/>
                <a:gd name="connsiteY40" fmla="*/ 53906 h 97253"/>
                <a:gd name="connsiteX41" fmla="*/ 97948 w 194506"/>
                <a:gd name="connsiteY41" fmla="*/ 53906 h 97253"/>
                <a:gd name="connsiteX42" fmla="*/ 97948 w 194506"/>
                <a:gd name="connsiteY42" fmla="*/ 59047 h 97253"/>
                <a:gd name="connsiteX43" fmla="*/ 95447 w 194506"/>
                <a:gd name="connsiteY43" fmla="*/ 59047 h 97253"/>
                <a:gd name="connsiteX44" fmla="*/ 90168 w 194506"/>
                <a:gd name="connsiteY44" fmla="*/ 53906 h 97253"/>
                <a:gd name="connsiteX45" fmla="*/ 87667 w 194506"/>
                <a:gd name="connsiteY45" fmla="*/ 53906 h 97253"/>
                <a:gd name="connsiteX46" fmla="*/ 85027 w 194506"/>
                <a:gd name="connsiteY46" fmla="*/ 56546 h 97253"/>
                <a:gd name="connsiteX47" fmla="*/ 85027 w 194506"/>
                <a:gd name="connsiteY47" fmla="*/ 53906 h 97253"/>
                <a:gd name="connsiteX48" fmla="*/ 82526 w 194506"/>
                <a:gd name="connsiteY48" fmla="*/ 51266 h 97253"/>
                <a:gd name="connsiteX49" fmla="*/ 79887 w 194506"/>
                <a:gd name="connsiteY49" fmla="*/ 51266 h 97253"/>
                <a:gd name="connsiteX50" fmla="*/ 79887 w 194506"/>
                <a:gd name="connsiteY50" fmla="*/ 53906 h 97253"/>
                <a:gd name="connsiteX51" fmla="*/ 74746 w 194506"/>
                <a:gd name="connsiteY51" fmla="*/ 53906 h 97253"/>
                <a:gd name="connsiteX52" fmla="*/ 74746 w 194506"/>
                <a:gd name="connsiteY52" fmla="*/ 56546 h 97253"/>
                <a:gd name="connsiteX53" fmla="*/ 69605 w 194506"/>
                <a:gd name="connsiteY53" fmla="*/ 56546 h 97253"/>
                <a:gd name="connsiteX54" fmla="*/ 66966 w 194506"/>
                <a:gd name="connsiteY54" fmla="*/ 59047 h 97253"/>
                <a:gd name="connsiteX55" fmla="*/ 69605 w 194506"/>
                <a:gd name="connsiteY55" fmla="*/ 59047 h 97253"/>
                <a:gd name="connsiteX56" fmla="*/ 69605 w 194506"/>
                <a:gd name="connsiteY56" fmla="*/ 61686 h 97253"/>
                <a:gd name="connsiteX57" fmla="*/ 66966 w 194506"/>
                <a:gd name="connsiteY57" fmla="*/ 64187 h 97253"/>
                <a:gd name="connsiteX58" fmla="*/ 66966 w 194506"/>
                <a:gd name="connsiteY58" fmla="*/ 66688 h 97253"/>
                <a:gd name="connsiteX59" fmla="*/ 64465 w 194506"/>
                <a:gd name="connsiteY59" fmla="*/ 66688 h 97253"/>
                <a:gd name="connsiteX60" fmla="*/ 61825 w 194506"/>
                <a:gd name="connsiteY60" fmla="*/ 69327 h 97253"/>
                <a:gd name="connsiteX61" fmla="*/ 56685 w 194506"/>
                <a:gd name="connsiteY61" fmla="*/ 69327 h 97253"/>
                <a:gd name="connsiteX62" fmla="*/ 51544 w 194506"/>
                <a:gd name="connsiteY62" fmla="*/ 69327 h 97253"/>
                <a:gd name="connsiteX63" fmla="*/ 51544 w 194506"/>
                <a:gd name="connsiteY63" fmla="*/ 66688 h 97253"/>
                <a:gd name="connsiteX64" fmla="*/ 48905 w 194506"/>
                <a:gd name="connsiteY64" fmla="*/ 66688 h 97253"/>
                <a:gd name="connsiteX65" fmla="*/ 48905 w 194506"/>
                <a:gd name="connsiteY65" fmla="*/ 71828 h 97253"/>
                <a:gd name="connsiteX66" fmla="*/ 48905 w 194506"/>
                <a:gd name="connsiteY66" fmla="*/ 74468 h 97253"/>
                <a:gd name="connsiteX67" fmla="*/ 46404 w 194506"/>
                <a:gd name="connsiteY67" fmla="*/ 74468 h 97253"/>
                <a:gd name="connsiteX68" fmla="*/ 46404 w 194506"/>
                <a:gd name="connsiteY68" fmla="*/ 79609 h 97253"/>
                <a:gd name="connsiteX69" fmla="*/ 46404 w 194506"/>
                <a:gd name="connsiteY69" fmla="*/ 84749 h 97253"/>
                <a:gd name="connsiteX70" fmla="*/ 46404 w 194506"/>
                <a:gd name="connsiteY70" fmla="*/ 87250 h 97253"/>
                <a:gd name="connsiteX71" fmla="*/ 48905 w 194506"/>
                <a:gd name="connsiteY71" fmla="*/ 87250 h 97253"/>
                <a:gd name="connsiteX72" fmla="*/ 48905 w 194506"/>
                <a:gd name="connsiteY72" fmla="*/ 89890 h 97253"/>
                <a:gd name="connsiteX73" fmla="*/ 51544 w 194506"/>
                <a:gd name="connsiteY73" fmla="*/ 89890 h 97253"/>
                <a:gd name="connsiteX74" fmla="*/ 51544 w 194506"/>
                <a:gd name="connsiteY74" fmla="*/ 95030 h 97253"/>
                <a:gd name="connsiteX75" fmla="*/ 48905 w 194506"/>
                <a:gd name="connsiteY75" fmla="*/ 97531 h 97253"/>
                <a:gd name="connsiteX76" fmla="*/ 46404 w 194506"/>
                <a:gd name="connsiteY76" fmla="*/ 97531 h 97253"/>
                <a:gd name="connsiteX77" fmla="*/ 46404 w 194506"/>
                <a:gd name="connsiteY77" fmla="*/ 100171 h 97253"/>
                <a:gd name="connsiteX78" fmla="*/ 43764 w 194506"/>
                <a:gd name="connsiteY78" fmla="*/ 100171 h 97253"/>
                <a:gd name="connsiteX79" fmla="*/ 41263 w 194506"/>
                <a:gd name="connsiteY79" fmla="*/ 97531 h 97253"/>
                <a:gd name="connsiteX80" fmla="*/ 35984 w 194506"/>
                <a:gd name="connsiteY80" fmla="*/ 97531 h 97253"/>
                <a:gd name="connsiteX81" fmla="*/ 35984 w 194506"/>
                <a:gd name="connsiteY81" fmla="*/ 100171 h 97253"/>
                <a:gd name="connsiteX82" fmla="*/ 38623 w 194506"/>
                <a:gd name="connsiteY82" fmla="*/ 100171 h 97253"/>
                <a:gd name="connsiteX83" fmla="*/ 38623 w 194506"/>
                <a:gd name="connsiteY83" fmla="*/ 102672 h 97253"/>
                <a:gd name="connsiteX84" fmla="*/ 35984 w 194506"/>
                <a:gd name="connsiteY84" fmla="*/ 102672 h 97253"/>
                <a:gd name="connsiteX85" fmla="*/ 35984 w 194506"/>
                <a:gd name="connsiteY85" fmla="*/ 107812 h 97253"/>
                <a:gd name="connsiteX86" fmla="*/ 30843 w 194506"/>
                <a:gd name="connsiteY86" fmla="*/ 107812 h 97253"/>
                <a:gd name="connsiteX87" fmla="*/ 25703 w 194506"/>
                <a:gd name="connsiteY87" fmla="*/ 107812 h 97253"/>
                <a:gd name="connsiteX88" fmla="*/ 20562 w 194506"/>
                <a:gd name="connsiteY88" fmla="*/ 107812 h 97253"/>
                <a:gd name="connsiteX89" fmla="*/ 20562 w 194506"/>
                <a:gd name="connsiteY89" fmla="*/ 105172 h 97253"/>
                <a:gd name="connsiteX90" fmla="*/ 15422 w 194506"/>
                <a:gd name="connsiteY90" fmla="*/ 105172 h 97253"/>
                <a:gd name="connsiteX91" fmla="*/ 15422 w 194506"/>
                <a:gd name="connsiteY91" fmla="*/ 102672 h 97253"/>
                <a:gd name="connsiteX92" fmla="*/ 12782 w 194506"/>
                <a:gd name="connsiteY92" fmla="*/ 105172 h 97253"/>
                <a:gd name="connsiteX93" fmla="*/ 12782 w 194506"/>
                <a:gd name="connsiteY93" fmla="*/ 102672 h 97253"/>
                <a:gd name="connsiteX94" fmla="*/ 10281 w 194506"/>
                <a:gd name="connsiteY94" fmla="*/ 102672 h 97253"/>
                <a:gd name="connsiteX95" fmla="*/ 10281 w 194506"/>
                <a:gd name="connsiteY95" fmla="*/ 105172 h 97253"/>
                <a:gd name="connsiteX96" fmla="*/ 7641 w 194506"/>
                <a:gd name="connsiteY96" fmla="*/ 102672 h 97253"/>
                <a:gd name="connsiteX97" fmla="*/ 5140 w 194506"/>
                <a:gd name="connsiteY97" fmla="*/ 102672 h 97253"/>
                <a:gd name="connsiteX98" fmla="*/ 5140 w 194506"/>
                <a:gd name="connsiteY98" fmla="*/ 105172 h 97253"/>
                <a:gd name="connsiteX99" fmla="*/ 0 w 194506"/>
                <a:gd name="connsiteY99" fmla="*/ 105172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94506" h="97253">
                  <a:moveTo>
                    <a:pt x="198674" y="2501"/>
                  </a:moveTo>
                  <a:lnTo>
                    <a:pt x="196174" y="2501"/>
                  </a:lnTo>
                  <a:lnTo>
                    <a:pt x="193534" y="5140"/>
                  </a:lnTo>
                  <a:lnTo>
                    <a:pt x="190894" y="5140"/>
                  </a:lnTo>
                  <a:lnTo>
                    <a:pt x="190894" y="7641"/>
                  </a:lnTo>
                  <a:lnTo>
                    <a:pt x="190894" y="5140"/>
                  </a:lnTo>
                  <a:lnTo>
                    <a:pt x="185754" y="5140"/>
                  </a:lnTo>
                  <a:lnTo>
                    <a:pt x="183253" y="5140"/>
                  </a:lnTo>
                  <a:lnTo>
                    <a:pt x="183253" y="2501"/>
                  </a:lnTo>
                  <a:lnTo>
                    <a:pt x="180613" y="2501"/>
                  </a:lnTo>
                  <a:lnTo>
                    <a:pt x="178112" y="0"/>
                  </a:lnTo>
                  <a:lnTo>
                    <a:pt x="172972" y="5140"/>
                  </a:lnTo>
                  <a:lnTo>
                    <a:pt x="170332" y="5140"/>
                  </a:lnTo>
                  <a:lnTo>
                    <a:pt x="170332" y="7641"/>
                  </a:lnTo>
                  <a:lnTo>
                    <a:pt x="165191" y="5140"/>
                  </a:lnTo>
                  <a:lnTo>
                    <a:pt x="165191" y="7641"/>
                  </a:lnTo>
                  <a:lnTo>
                    <a:pt x="167692" y="10281"/>
                  </a:lnTo>
                  <a:lnTo>
                    <a:pt x="165191" y="15422"/>
                  </a:lnTo>
                  <a:lnTo>
                    <a:pt x="165191" y="17922"/>
                  </a:lnTo>
                  <a:lnTo>
                    <a:pt x="162552" y="23063"/>
                  </a:lnTo>
                  <a:lnTo>
                    <a:pt x="160051" y="23063"/>
                  </a:lnTo>
                  <a:lnTo>
                    <a:pt x="154771" y="28203"/>
                  </a:lnTo>
                  <a:lnTo>
                    <a:pt x="149631" y="28203"/>
                  </a:lnTo>
                  <a:lnTo>
                    <a:pt x="147130" y="30843"/>
                  </a:lnTo>
                  <a:lnTo>
                    <a:pt x="141990" y="30843"/>
                  </a:lnTo>
                  <a:lnTo>
                    <a:pt x="139350" y="30843"/>
                  </a:lnTo>
                  <a:lnTo>
                    <a:pt x="139350" y="33344"/>
                  </a:lnTo>
                  <a:lnTo>
                    <a:pt x="136849" y="33344"/>
                  </a:lnTo>
                  <a:lnTo>
                    <a:pt x="136849" y="35845"/>
                  </a:lnTo>
                  <a:lnTo>
                    <a:pt x="131709" y="38484"/>
                  </a:lnTo>
                  <a:lnTo>
                    <a:pt x="129069" y="38484"/>
                  </a:lnTo>
                  <a:lnTo>
                    <a:pt x="126290" y="40985"/>
                  </a:lnTo>
                  <a:lnTo>
                    <a:pt x="121150" y="40985"/>
                  </a:lnTo>
                  <a:lnTo>
                    <a:pt x="121150" y="43625"/>
                  </a:lnTo>
                  <a:lnTo>
                    <a:pt x="116009" y="43625"/>
                  </a:lnTo>
                  <a:lnTo>
                    <a:pt x="116009" y="46126"/>
                  </a:lnTo>
                  <a:lnTo>
                    <a:pt x="113369" y="46126"/>
                  </a:lnTo>
                  <a:lnTo>
                    <a:pt x="110869" y="48765"/>
                  </a:lnTo>
                  <a:lnTo>
                    <a:pt x="113369" y="53906"/>
                  </a:lnTo>
                  <a:lnTo>
                    <a:pt x="110869" y="53906"/>
                  </a:lnTo>
                  <a:lnTo>
                    <a:pt x="100588" y="53906"/>
                  </a:lnTo>
                  <a:lnTo>
                    <a:pt x="97948" y="53906"/>
                  </a:lnTo>
                  <a:lnTo>
                    <a:pt x="97948" y="59047"/>
                  </a:lnTo>
                  <a:lnTo>
                    <a:pt x="95447" y="59047"/>
                  </a:lnTo>
                  <a:lnTo>
                    <a:pt x="90168" y="53906"/>
                  </a:lnTo>
                  <a:lnTo>
                    <a:pt x="87667" y="53906"/>
                  </a:lnTo>
                  <a:lnTo>
                    <a:pt x="85027" y="56546"/>
                  </a:lnTo>
                  <a:lnTo>
                    <a:pt x="85027" y="53906"/>
                  </a:lnTo>
                  <a:lnTo>
                    <a:pt x="82526" y="51266"/>
                  </a:lnTo>
                  <a:lnTo>
                    <a:pt x="79887" y="51266"/>
                  </a:lnTo>
                  <a:lnTo>
                    <a:pt x="79887" y="53906"/>
                  </a:lnTo>
                  <a:lnTo>
                    <a:pt x="74746" y="53906"/>
                  </a:lnTo>
                  <a:lnTo>
                    <a:pt x="74746" y="56546"/>
                  </a:lnTo>
                  <a:lnTo>
                    <a:pt x="69605" y="56546"/>
                  </a:lnTo>
                  <a:lnTo>
                    <a:pt x="66966" y="59047"/>
                  </a:lnTo>
                  <a:lnTo>
                    <a:pt x="69605" y="59047"/>
                  </a:lnTo>
                  <a:lnTo>
                    <a:pt x="69605" y="61686"/>
                  </a:lnTo>
                  <a:lnTo>
                    <a:pt x="66966" y="64187"/>
                  </a:lnTo>
                  <a:lnTo>
                    <a:pt x="66966" y="66688"/>
                  </a:lnTo>
                  <a:lnTo>
                    <a:pt x="64465" y="66688"/>
                  </a:lnTo>
                  <a:lnTo>
                    <a:pt x="61825" y="69327"/>
                  </a:lnTo>
                  <a:lnTo>
                    <a:pt x="56685" y="69327"/>
                  </a:lnTo>
                  <a:lnTo>
                    <a:pt x="51544" y="69327"/>
                  </a:lnTo>
                  <a:lnTo>
                    <a:pt x="51544" y="66688"/>
                  </a:lnTo>
                  <a:lnTo>
                    <a:pt x="48905" y="66688"/>
                  </a:lnTo>
                  <a:lnTo>
                    <a:pt x="48905" y="71828"/>
                  </a:lnTo>
                  <a:lnTo>
                    <a:pt x="48905" y="74468"/>
                  </a:lnTo>
                  <a:lnTo>
                    <a:pt x="46404" y="74468"/>
                  </a:lnTo>
                  <a:lnTo>
                    <a:pt x="46404" y="79609"/>
                  </a:lnTo>
                  <a:lnTo>
                    <a:pt x="46404" y="84749"/>
                  </a:lnTo>
                  <a:lnTo>
                    <a:pt x="46404" y="87250"/>
                  </a:lnTo>
                  <a:lnTo>
                    <a:pt x="48905" y="87250"/>
                  </a:lnTo>
                  <a:lnTo>
                    <a:pt x="48905" y="89890"/>
                  </a:lnTo>
                  <a:lnTo>
                    <a:pt x="51544" y="89890"/>
                  </a:lnTo>
                  <a:lnTo>
                    <a:pt x="51544" y="95030"/>
                  </a:lnTo>
                  <a:lnTo>
                    <a:pt x="48905" y="97531"/>
                  </a:lnTo>
                  <a:lnTo>
                    <a:pt x="46404" y="97531"/>
                  </a:lnTo>
                  <a:lnTo>
                    <a:pt x="46404" y="100171"/>
                  </a:lnTo>
                  <a:lnTo>
                    <a:pt x="43764" y="100171"/>
                  </a:lnTo>
                  <a:lnTo>
                    <a:pt x="41263" y="97531"/>
                  </a:lnTo>
                  <a:lnTo>
                    <a:pt x="35984" y="97531"/>
                  </a:lnTo>
                  <a:lnTo>
                    <a:pt x="35984" y="100171"/>
                  </a:lnTo>
                  <a:lnTo>
                    <a:pt x="38623" y="100171"/>
                  </a:lnTo>
                  <a:lnTo>
                    <a:pt x="38623" y="102672"/>
                  </a:lnTo>
                  <a:lnTo>
                    <a:pt x="35984" y="102672"/>
                  </a:lnTo>
                  <a:lnTo>
                    <a:pt x="35984" y="107812"/>
                  </a:lnTo>
                  <a:lnTo>
                    <a:pt x="30843" y="107812"/>
                  </a:lnTo>
                  <a:lnTo>
                    <a:pt x="25703" y="107812"/>
                  </a:lnTo>
                  <a:lnTo>
                    <a:pt x="20562" y="107812"/>
                  </a:lnTo>
                  <a:lnTo>
                    <a:pt x="20562" y="105172"/>
                  </a:lnTo>
                  <a:lnTo>
                    <a:pt x="15422" y="105172"/>
                  </a:lnTo>
                  <a:lnTo>
                    <a:pt x="15422" y="102672"/>
                  </a:lnTo>
                  <a:lnTo>
                    <a:pt x="12782" y="105172"/>
                  </a:lnTo>
                  <a:lnTo>
                    <a:pt x="12782" y="102672"/>
                  </a:lnTo>
                  <a:lnTo>
                    <a:pt x="10281" y="102672"/>
                  </a:lnTo>
                  <a:lnTo>
                    <a:pt x="10281" y="105172"/>
                  </a:lnTo>
                  <a:lnTo>
                    <a:pt x="7641" y="102672"/>
                  </a:lnTo>
                  <a:lnTo>
                    <a:pt x="5140" y="102672"/>
                  </a:lnTo>
                  <a:lnTo>
                    <a:pt x="5140" y="105172"/>
                  </a:lnTo>
                  <a:lnTo>
                    <a:pt x="0" y="10517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6BA40AB-7387-4668-93D9-536D0F5E3777}"/>
                </a:ext>
              </a:extLst>
            </p:cNvPr>
            <p:cNvSpPr/>
            <p:nvPr/>
          </p:nvSpPr>
          <p:spPr>
            <a:xfrm>
              <a:off x="9195098" y="3867353"/>
              <a:ext cx="152826" cy="97253"/>
            </a:xfrm>
            <a:custGeom>
              <a:avLst/>
              <a:gdLst>
                <a:gd name="connsiteX0" fmla="*/ 154910 w 152826"/>
                <a:gd name="connsiteY0" fmla="*/ 0 h 97253"/>
                <a:gd name="connsiteX1" fmla="*/ 152271 w 152826"/>
                <a:gd name="connsiteY1" fmla="*/ 2640 h 97253"/>
                <a:gd name="connsiteX2" fmla="*/ 149631 w 152826"/>
                <a:gd name="connsiteY2" fmla="*/ 2640 h 97253"/>
                <a:gd name="connsiteX3" fmla="*/ 149631 w 152826"/>
                <a:gd name="connsiteY3" fmla="*/ 5141 h 97253"/>
                <a:gd name="connsiteX4" fmla="*/ 147130 w 152826"/>
                <a:gd name="connsiteY4" fmla="*/ 2640 h 97253"/>
                <a:gd name="connsiteX5" fmla="*/ 144490 w 152826"/>
                <a:gd name="connsiteY5" fmla="*/ 2640 h 97253"/>
                <a:gd name="connsiteX6" fmla="*/ 144490 w 152826"/>
                <a:gd name="connsiteY6" fmla="*/ 0 h 97253"/>
                <a:gd name="connsiteX7" fmla="*/ 139350 w 152826"/>
                <a:gd name="connsiteY7" fmla="*/ 5141 h 97253"/>
                <a:gd name="connsiteX8" fmla="*/ 136710 w 152826"/>
                <a:gd name="connsiteY8" fmla="*/ 5141 h 97253"/>
                <a:gd name="connsiteX9" fmla="*/ 139350 w 152826"/>
                <a:gd name="connsiteY9" fmla="*/ 7780 h 97253"/>
                <a:gd name="connsiteX10" fmla="*/ 139350 w 152826"/>
                <a:gd name="connsiteY10" fmla="*/ 10281 h 97253"/>
                <a:gd name="connsiteX11" fmla="*/ 134209 w 152826"/>
                <a:gd name="connsiteY11" fmla="*/ 10281 h 97253"/>
                <a:gd name="connsiteX12" fmla="*/ 129069 w 152826"/>
                <a:gd name="connsiteY12" fmla="*/ 10281 h 97253"/>
                <a:gd name="connsiteX13" fmla="*/ 129069 w 152826"/>
                <a:gd name="connsiteY13" fmla="*/ 7780 h 97253"/>
                <a:gd name="connsiteX14" fmla="*/ 126290 w 152826"/>
                <a:gd name="connsiteY14" fmla="*/ 7780 h 97253"/>
                <a:gd name="connsiteX15" fmla="*/ 126290 w 152826"/>
                <a:gd name="connsiteY15" fmla="*/ 5141 h 97253"/>
                <a:gd name="connsiteX16" fmla="*/ 123789 w 152826"/>
                <a:gd name="connsiteY16" fmla="*/ 5141 h 97253"/>
                <a:gd name="connsiteX17" fmla="*/ 123789 w 152826"/>
                <a:gd name="connsiteY17" fmla="*/ 2640 h 97253"/>
                <a:gd name="connsiteX18" fmla="*/ 121149 w 152826"/>
                <a:gd name="connsiteY18" fmla="*/ 2640 h 97253"/>
                <a:gd name="connsiteX19" fmla="*/ 118649 w 152826"/>
                <a:gd name="connsiteY19" fmla="*/ 5141 h 97253"/>
                <a:gd name="connsiteX20" fmla="*/ 118649 w 152826"/>
                <a:gd name="connsiteY20" fmla="*/ 2640 h 97253"/>
                <a:gd name="connsiteX21" fmla="*/ 116009 w 152826"/>
                <a:gd name="connsiteY21" fmla="*/ 5141 h 97253"/>
                <a:gd name="connsiteX22" fmla="*/ 113369 w 152826"/>
                <a:gd name="connsiteY22" fmla="*/ 5141 h 97253"/>
                <a:gd name="connsiteX23" fmla="*/ 110869 w 152826"/>
                <a:gd name="connsiteY23" fmla="*/ 7780 h 97253"/>
                <a:gd name="connsiteX24" fmla="*/ 108229 w 152826"/>
                <a:gd name="connsiteY24" fmla="*/ 7780 h 97253"/>
                <a:gd name="connsiteX25" fmla="*/ 108229 w 152826"/>
                <a:gd name="connsiteY25" fmla="*/ 10281 h 97253"/>
                <a:gd name="connsiteX26" fmla="*/ 108229 w 152826"/>
                <a:gd name="connsiteY26" fmla="*/ 7780 h 97253"/>
                <a:gd name="connsiteX27" fmla="*/ 108229 w 152826"/>
                <a:gd name="connsiteY27" fmla="*/ 12921 h 97253"/>
                <a:gd name="connsiteX28" fmla="*/ 105728 w 152826"/>
                <a:gd name="connsiteY28" fmla="*/ 15422 h 97253"/>
                <a:gd name="connsiteX29" fmla="*/ 103088 w 152826"/>
                <a:gd name="connsiteY29" fmla="*/ 15422 h 97253"/>
                <a:gd name="connsiteX30" fmla="*/ 100587 w 152826"/>
                <a:gd name="connsiteY30" fmla="*/ 18061 h 97253"/>
                <a:gd name="connsiteX31" fmla="*/ 97948 w 152826"/>
                <a:gd name="connsiteY31" fmla="*/ 18061 h 97253"/>
                <a:gd name="connsiteX32" fmla="*/ 95447 w 152826"/>
                <a:gd name="connsiteY32" fmla="*/ 15422 h 97253"/>
                <a:gd name="connsiteX33" fmla="*/ 90167 w 152826"/>
                <a:gd name="connsiteY33" fmla="*/ 15422 h 97253"/>
                <a:gd name="connsiteX34" fmla="*/ 87667 w 152826"/>
                <a:gd name="connsiteY34" fmla="*/ 15422 h 97253"/>
                <a:gd name="connsiteX35" fmla="*/ 82526 w 152826"/>
                <a:gd name="connsiteY35" fmla="*/ 15422 h 97253"/>
                <a:gd name="connsiteX36" fmla="*/ 79887 w 152826"/>
                <a:gd name="connsiteY36" fmla="*/ 18061 h 97253"/>
                <a:gd name="connsiteX37" fmla="*/ 77386 w 152826"/>
                <a:gd name="connsiteY37" fmla="*/ 18061 h 97253"/>
                <a:gd name="connsiteX38" fmla="*/ 77386 w 152826"/>
                <a:gd name="connsiteY38" fmla="*/ 20562 h 97253"/>
                <a:gd name="connsiteX39" fmla="*/ 72106 w 152826"/>
                <a:gd name="connsiteY39" fmla="*/ 20562 h 97253"/>
                <a:gd name="connsiteX40" fmla="*/ 72106 w 152826"/>
                <a:gd name="connsiteY40" fmla="*/ 25703 h 97253"/>
                <a:gd name="connsiteX41" fmla="*/ 74746 w 152826"/>
                <a:gd name="connsiteY41" fmla="*/ 25703 h 97253"/>
                <a:gd name="connsiteX42" fmla="*/ 77386 w 152826"/>
                <a:gd name="connsiteY42" fmla="*/ 28342 h 97253"/>
                <a:gd name="connsiteX43" fmla="*/ 79887 w 152826"/>
                <a:gd name="connsiteY43" fmla="*/ 35984 h 97253"/>
                <a:gd name="connsiteX44" fmla="*/ 77386 w 152826"/>
                <a:gd name="connsiteY44" fmla="*/ 38623 h 97253"/>
                <a:gd name="connsiteX45" fmla="*/ 77386 w 152826"/>
                <a:gd name="connsiteY45" fmla="*/ 41124 h 97253"/>
                <a:gd name="connsiteX46" fmla="*/ 74746 w 152826"/>
                <a:gd name="connsiteY46" fmla="*/ 41124 h 97253"/>
                <a:gd name="connsiteX47" fmla="*/ 74746 w 152826"/>
                <a:gd name="connsiteY47" fmla="*/ 43625 h 97253"/>
                <a:gd name="connsiteX48" fmla="*/ 69605 w 152826"/>
                <a:gd name="connsiteY48" fmla="*/ 48766 h 97253"/>
                <a:gd name="connsiteX49" fmla="*/ 69605 w 152826"/>
                <a:gd name="connsiteY49" fmla="*/ 51405 h 97253"/>
                <a:gd name="connsiteX50" fmla="*/ 72106 w 152826"/>
                <a:gd name="connsiteY50" fmla="*/ 53906 h 97253"/>
                <a:gd name="connsiteX51" fmla="*/ 74746 w 152826"/>
                <a:gd name="connsiteY51" fmla="*/ 53906 h 97253"/>
                <a:gd name="connsiteX52" fmla="*/ 72106 w 152826"/>
                <a:gd name="connsiteY52" fmla="*/ 56546 h 97253"/>
                <a:gd name="connsiteX53" fmla="*/ 74746 w 152826"/>
                <a:gd name="connsiteY53" fmla="*/ 59047 h 97253"/>
                <a:gd name="connsiteX54" fmla="*/ 69605 w 152826"/>
                <a:gd name="connsiteY54" fmla="*/ 61686 h 97253"/>
                <a:gd name="connsiteX55" fmla="*/ 66966 w 152826"/>
                <a:gd name="connsiteY55" fmla="*/ 61686 h 97253"/>
                <a:gd name="connsiteX56" fmla="*/ 64465 w 152826"/>
                <a:gd name="connsiteY56" fmla="*/ 64326 h 97253"/>
                <a:gd name="connsiteX57" fmla="*/ 64465 w 152826"/>
                <a:gd name="connsiteY57" fmla="*/ 66827 h 97253"/>
                <a:gd name="connsiteX58" fmla="*/ 61825 w 152826"/>
                <a:gd name="connsiteY58" fmla="*/ 69328 h 97253"/>
                <a:gd name="connsiteX59" fmla="*/ 56685 w 152826"/>
                <a:gd name="connsiteY59" fmla="*/ 74468 h 97253"/>
                <a:gd name="connsiteX60" fmla="*/ 54045 w 152826"/>
                <a:gd name="connsiteY60" fmla="*/ 79748 h 97253"/>
                <a:gd name="connsiteX61" fmla="*/ 54045 w 152826"/>
                <a:gd name="connsiteY61" fmla="*/ 82387 h 97253"/>
                <a:gd name="connsiteX62" fmla="*/ 51544 w 152826"/>
                <a:gd name="connsiteY62" fmla="*/ 82387 h 97253"/>
                <a:gd name="connsiteX63" fmla="*/ 51544 w 152826"/>
                <a:gd name="connsiteY63" fmla="*/ 79748 h 97253"/>
                <a:gd name="connsiteX64" fmla="*/ 48904 w 152826"/>
                <a:gd name="connsiteY64" fmla="*/ 79748 h 97253"/>
                <a:gd name="connsiteX65" fmla="*/ 43764 w 152826"/>
                <a:gd name="connsiteY65" fmla="*/ 77247 h 97253"/>
                <a:gd name="connsiteX66" fmla="*/ 38623 w 152826"/>
                <a:gd name="connsiteY66" fmla="*/ 77247 h 97253"/>
                <a:gd name="connsiteX67" fmla="*/ 38623 w 152826"/>
                <a:gd name="connsiteY67" fmla="*/ 74468 h 97253"/>
                <a:gd name="connsiteX68" fmla="*/ 36122 w 152826"/>
                <a:gd name="connsiteY68" fmla="*/ 74468 h 97253"/>
                <a:gd name="connsiteX69" fmla="*/ 33483 w 152826"/>
                <a:gd name="connsiteY69" fmla="*/ 71967 h 97253"/>
                <a:gd name="connsiteX70" fmla="*/ 33483 w 152826"/>
                <a:gd name="connsiteY70" fmla="*/ 66827 h 97253"/>
                <a:gd name="connsiteX71" fmla="*/ 30982 w 152826"/>
                <a:gd name="connsiteY71" fmla="*/ 66827 h 97253"/>
                <a:gd name="connsiteX72" fmla="*/ 30982 w 152826"/>
                <a:gd name="connsiteY72" fmla="*/ 64326 h 97253"/>
                <a:gd name="connsiteX73" fmla="*/ 28342 w 152826"/>
                <a:gd name="connsiteY73" fmla="*/ 61686 h 97253"/>
                <a:gd name="connsiteX74" fmla="*/ 25703 w 152826"/>
                <a:gd name="connsiteY74" fmla="*/ 61686 h 97253"/>
                <a:gd name="connsiteX75" fmla="*/ 25703 w 152826"/>
                <a:gd name="connsiteY75" fmla="*/ 56546 h 97253"/>
                <a:gd name="connsiteX76" fmla="*/ 23202 w 152826"/>
                <a:gd name="connsiteY76" fmla="*/ 56546 h 97253"/>
                <a:gd name="connsiteX77" fmla="*/ 23202 w 152826"/>
                <a:gd name="connsiteY77" fmla="*/ 59047 h 97253"/>
                <a:gd name="connsiteX78" fmla="*/ 20562 w 152826"/>
                <a:gd name="connsiteY78" fmla="*/ 59047 h 97253"/>
                <a:gd name="connsiteX79" fmla="*/ 20562 w 152826"/>
                <a:gd name="connsiteY79" fmla="*/ 56546 h 97253"/>
                <a:gd name="connsiteX80" fmla="*/ 17922 w 152826"/>
                <a:gd name="connsiteY80" fmla="*/ 56546 h 97253"/>
                <a:gd name="connsiteX81" fmla="*/ 17922 w 152826"/>
                <a:gd name="connsiteY81" fmla="*/ 59047 h 97253"/>
                <a:gd name="connsiteX82" fmla="*/ 20562 w 152826"/>
                <a:gd name="connsiteY82" fmla="*/ 59047 h 97253"/>
                <a:gd name="connsiteX83" fmla="*/ 17922 w 152826"/>
                <a:gd name="connsiteY83" fmla="*/ 61686 h 97253"/>
                <a:gd name="connsiteX84" fmla="*/ 20562 w 152826"/>
                <a:gd name="connsiteY84" fmla="*/ 61686 h 97253"/>
                <a:gd name="connsiteX85" fmla="*/ 17922 w 152826"/>
                <a:gd name="connsiteY85" fmla="*/ 61686 h 97253"/>
                <a:gd name="connsiteX86" fmla="*/ 20562 w 152826"/>
                <a:gd name="connsiteY86" fmla="*/ 61686 h 97253"/>
                <a:gd name="connsiteX87" fmla="*/ 20562 w 152826"/>
                <a:gd name="connsiteY87" fmla="*/ 66827 h 97253"/>
                <a:gd name="connsiteX88" fmla="*/ 20562 w 152826"/>
                <a:gd name="connsiteY88" fmla="*/ 69328 h 97253"/>
                <a:gd name="connsiteX89" fmla="*/ 17922 w 152826"/>
                <a:gd name="connsiteY89" fmla="*/ 69328 h 97253"/>
                <a:gd name="connsiteX90" fmla="*/ 17922 w 152826"/>
                <a:gd name="connsiteY90" fmla="*/ 74468 h 97253"/>
                <a:gd name="connsiteX91" fmla="*/ 15422 w 152826"/>
                <a:gd name="connsiteY91" fmla="*/ 74468 h 97253"/>
                <a:gd name="connsiteX92" fmla="*/ 7641 w 152826"/>
                <a:gd name="connsiteY92" fmla="*/ 77247 h 97253"/>
                <a:gd name="connsiteX93" fmla="*/ 7641 w 152826"/>
                <a:gd name="connsiteY93" fmla="*/ 82387 h 97253"/>
                <a:gd name="connsiteX94" fmla="*/ 2501 w 152826"/>
                <a:gd name="connsiteY94" fmla="*/ 79748 h 97253"/>
                <a:gd name="connsiteX95" fmla="*/ 2501 w 152826"/>
                <a:gd name="connsiteY95" fmla="*/ 84888 h 97253"/>
                <a:gd name="connsiteX96" fmla="*/ 0 w 152826"/>
                <a:gd name="connsiteY96" fmla="*/ 84888 h 97253"/>
                <a:gd name="connsiteX97" fmla="*/ 2501 w 152826"/>
                <a:gd name="connsiteY97" fmla="*/ 87528 h 97253"/>
                <a:gd name="connsiteX98" fmla="*/ 2501 w 152826"/>
                <a:gd name="connsiteY98" fmla="*/ 92668 h 97253"/>
                <a:gd name="connsiteX99" fmla="*/ 2501 w 152826"/>
                <a:gd name="connsiteY99" fmla="*/ 97670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52826" h="97253">
                  <a:moveTo>
                    <a:pt x="154910" y="0"/>
                  </a:moveTo>
                  <a:lnTo>
                    <a:pt x="152271" y="2640"/>
                  </a:lnTo>
                  <a:lnTo>
                    <a:pt x="149631" y="2640"/>
                  </a:lnTo>
                  <a:lnTo>
                    <a:pt x="149631" y="5141"/>
                  </a:lnTo>
                  <a:lnTo>
                    <a:pt x="147130" y="2640"/>
                  </a:lnTo>
                  <a:lnTo>
                    <a:pt x="144490" y="2640"/>
                  </a:lnTo>
                  <a:lnTo>
                    <a:pt x="144490" y="0"/>
                  </a:lnTo>
                  <a:lnTo>
                    <a:pt x="139350" y="5141"/>
                  </a:lnTo>
                  <a:lnTo>
                    <a:pt x="136710" y="5141"/>
                  </a:lnTo>
                  <a:lnTo>
                    <a:pt x="139350" y="7780"/>
                  </a:lnTo>
                  <a:lnTo>
                    <a:pt x="139350" y="10281"/>
                  </a:lnTo>
                  <a:lnTo>
                    <a:pt x="134209" y="10281"/>
                  </a:lnTo>
                  <a:lnTo>
                    <a:pt x="129069" y="10281"/>
                  </a:lnTo>
                  <a:lnTo>
                    <a:pt x="129069" y="7780"/>
                  </a:lnTo>
                  <a:lnTo>
                    <a:pt x="126290" y="7780"/>
                  </a:lnTo>
                  <a:lnTo>
                    <a:pt x="126290" y="5141"/>
                  </a:lnTo>
                  <a:lnTo>
                    <a:pt x="123789" y="5141"/>
                  </a:lnTo>
                  <a:lnTo>
                    <a:pt x="123789" y="2640"/>
                  </a:lnTo>
                  <a:lnTo>
                    <a:pt x="121149" y="2640"/>
                  </a:lnTo>
                  <a:lnTo>
                    <a:pt x="118649" y="5141"/>
                  </a:lnTo>
                  <a:lnTo>
                    <a:pt x="118649" y="2640"/>
                  </a:lnTo>
                  <a:lnTo>
                    <a:pt x="116009" y="5141"/>
                  </a:lnTo>
                  <a:lnTo>
                    <a:pt x="113369" y="5141"/>
                  </a:lnTo>
                  <a:lnTo>
                    <a:pt x="110869" y="7780"/>
                  </a:lnTo>
                  <a:lnTo>
                    <a:pt x="108229" y="7780"/>
                  </a:lnTo>
                  <a:lnTo>
                    <a:pt x="108229" y="10281"/>
                  </a:lnTo>
                  <a:lnTo>
                    <a:pt x="108229" y="7780"/>
                  </a:lnTo>
                  <a:lnTo>
                    <a:pt x="108229" y="12921"/>
                  </a:lnTo>
                  <a:lnTo>
                    <a:pt x="105728" y="15422"/>
                  </a:lnTo>
                  <a:lnTo>
                    <a:pt x="103088" y="15422"/>
                  </a:lnTo>
                  <a:lnTo>
                    <a:pt x="100587" y="18061"/>
                  </a:lnTo>
                  <a:lnTo>
                    <a:pt x="97948" y="18061"/>
                  </a:lnTo>
                  <a:lnTo>
                    <a:pt x="95447" y="15422"/>
                  </a:lnTo>
                  <a:lnTo>
                    <a:pt x="90167" y="15422"/>
                  </a:lnTo>
                  <a:lnTo>
                    <a:pt x="87667" y="15422"/>
                  </a:lnTo>
                  <a:lnTo>
                    <a:pt x="82526" y="15422"/>
                  </a:lnTo>
                  <a:lnTo>
                    <a:pt x="79887" y="18061"/>
                  </a:lnTo>
                  <a:lnTo>
                    <a:pt x="77386" y="18061"/>
                  </a:lnTo>
                  <a:lnTo>
                    <a:pt x="77386" y="20562"/>
                  </a:lnTo>
                  <a:lnTo>
                    <a:pt x="72106" y="20562"/>
                  </a:lnTo>
                  <a:lnTo>
                    <a:pt x="72106" y="25703"/>
                  </a:lnTo>
                  <a:lnTo>
                    <a:pt x="74746" y="25703"/>
                  </a:lnTo>
                  <a:lnTo>
                    <a:pt x="77386" y="28342"/>
                  </a:lnTo>
                  <a:lnTo>
                    <a:pt x="79887" y="35984"/>
                  </a:lnTo>
                  <a:lnTo>
                    <a:pt x="77386" y="38623"/>
                  </a:lnTo>
                  <a:lnTo>
                    <a:pt x="77386" y="41124"/>
                  </a:lnTo>
                  <a:lnTo>
                    <a:pt x="74746" y="41124"/>
                  </a:lnTo>
                  <a:lnTo>
                    <a:pt x="74746" y="43625"/>
                  </a:lnTo>
                  <a:lnTo>
                    <a:pt x="69605" y="48766"/>
                  </a:lnTo>
                  <a:lnTo>
                    <a:pt x="69605" y="51405"/>
                  </a:lnTo>
                  <a:lnTo>
                    <a:pt x="72106" y="53906"/>
                  </a:lnTo>
                  <a:lnTo>
                    <a:pt x="74746" y="53906"/>
                  </a:lnTo>
                  <a:lnTo>
                    <a:pt x="72106" y="56546"/>
                  </a:lnTo>
                  <a:lnTo>
                    <a:pt x="74746" y="59047"/>
                  </a:lnTo>
                  <a:lnTo>
                    <a:pt x="69605" y="61686"/>
                  </a:lnTo>
                  <a:lnTo>
                    <a:pt x="66966" y="61686"/>
                  </a:lnTo>
                  <a:lnTo>
                    <a:pt x="64465" y="64326"/>
                  </a:lnTo>
                  <a:lnTo>
                    <a:pt x="64465" y="66827"/>
                  </a:lnTo>
                  <a:lnTo>
                    <a:pt x="61825" y="69328"/>
                  </a:lnTo>
                  <a:lnTo>
                    <a:pt x="56685" y="74468"/>
                  </a:lnTo>
                  <a:lnTo>
                    <a:pt x="54045" y="79748"/>
                  </a:lnTo>
                  <a:lnTo>
                    <a:pt x="54045" y="82387"/>
                  </a:lnTo>
                  <a:lnTo>
                    <a:pt x="51544" y="82387"/>
                  </a:lnTo>
                  <a:lnTo>
                    <a:pt x="51544" y="79748"/>
                  </a:lnTo>
                  <a:lnTo>
                    <a:pt x="48904" y="79748"/>
                  </a:lnTo>
                  <a:lnTo>
                    <a:pt x="43764" y="77247"/>
                  </a:lnTo>
                  <a:lnTo>
                    <a:pt x="38623" y="77247"/>
                  </a:lnTo>
                  <a:lnTo>
                    <a:pt x="38623" y="74468"/>
                  </a:lnTo>
                  <a:lnTo>
                    <a:pt x="36122" y="74468"/>
                  </a:lnTo>
                  <a:lnTo>
                    <a:pt x="33483" y="71967"/>
                  </a:lnTo>
                  <a:lnTo>
                    <a:pt x="33483" y="66827"/>
                  </a:lnTo>
                  <a:lnTo>
                    <a:pt x="30982" y="66827"/>
                  </a:lnTo>
                  <a:lnTo>
                    <a:pt x="30982" y="64326"/>
                  </a:lnTo>
                  <a:lnTo>
                    <a:pt x="28342" y="61686"/>
                  </a:lnTo>
                  <a:lnTo>
                    <a:pt x="25703" y="61686"/>
                  </a:lnTo>
                  <a:lnTo>
                    <a:pt x="25703" y="56546"/>
                  </a:lnTo>
                  <a:lnTo>
                    <a:pt x="23202" y="56546"/>
                  </a:lnTo>
                  <a:lnTo>
                    <a:pt x="23202" y="59047"/>
                  </a:lnTo>
                  <a:lnTo>
                    <a:pt x="20562" y="59047"/>
                  </a:lnTo>
                  <a:lnTo>
                    <a:pt x="20562" y="56546"/>
                  </a:lnTo>
                  <a:lnTo>
                    <a:pt x="17922" y="56546"/>
                  </a:lnTo>
                  <a:lnTo>
                    <a:pt x="17922" y="59047"/>
                  </a:lnTo>
                  <a:lnTo>
                    <a:pt x="20562" y="59047"/>
                  </a:lnTo>
                  <a:lnTo>
                    <a:pt x="17922" y="61686"/>
                  </a:lnTo>
                  <a:lnTo>
                    <a:pt x="20562" y="61686"/>
                  </a:lnTo>
                  <a:lnTo>
                    <a:pt x="17922" y="61686"/>
                  </a:lnTo>
                  <a:lnTo>
                    <a:pt x="20562" y="61686"/>
                  </a:lnTo>
                  <a:lnTo>
                    <a:pt x="20562" y="66827"/>
                  </a:lnTo>
                  <a:lnTo>
                    <a:pt x="20562" y="69328"/>
                  </a:lnTo>
                  <a:lnTo>
                    <a:pt x="17922" y="69328"/>
                  </a:lnTo>
                  <a:lnTo>
                    <a:pt x="17922" y="74468"/>
                  </a:lnTo>
                  <a:lnTo>
                    <a:pt x="15422" y="74468"/>
                  </a:lnTo>
                  <a:lnTo>
                    <a:pt x="7641" y="77247"/>
                  </a:lnTo>
                  <a:lnTo>
                    <a:pt x="7641" y="82387"/>
                  </a:lnTo>
                  <a:lnTo>
                    <a:pt x="2501" y="79748"/>
                  </a:lnTo>
                  <a:lnTo>
                    <a:pt x="2501" y="84888"/>
                  </a:lnTo>
                  <a:lnTo>
                    <a:pt x="0" y="84888"/>
                  </a:lnTo>
                  <a:lnTo>
                    <a:pt x="2501" y="87528"/>
                  </a:lnTo>
                  <a:lnTo>
                    <a:pt x="2501" y="92668"/>
                  </a:lnTo>
                  <a:lnTo>
                    <a:pt x="2501" y="9767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E203EA2A-1438-4F7E-A7E0-E31948CC7CEB}"/>
                </a:ext>
              </a:extLst>
            </p:cNvPr>
            <p:cNvSpPr/>
            <p:nvPr/>
          </p:nvSpPr>
          <p:spPr>
            <a:xfrm>
              <a:off x="8939461" y="3957381"/>
              <a:ext cx="250080" cy="111146"/>
            </a:xfrm>
            <a:custGeom>
              <a:avLst/>
              <a:gdLst>
                <a:gd name="connsiteX0" fmla="*/ 258138 w 250079"/>
                <a:gd name="connsiteY0" fmla="*/ 7641 h 111146"/>
                <a:gd name="connsiteX1" fmla="*/ 252997 w 250079"/>
                <a:gd name="connsiteY1" fmla="*/ 7641 h 111146"/>
                <a:gd name="connsiteX2" fmla="*/ 250358 w 250079"/>
                <a:gd name="connsiteY2" fmla="*/ 7641 h 111146"/>
                <a:gd name="connsiteX3" fmla="*/ 247857 w 250079"/>
                <a:gd name="connsiteY3" fmla="*/ 10281 h 111146"/>
                <a:gd name="connsiteX4" fmla="*/ 245217 w 250079"/>
                <a:gd name="connsiteY4" fmla="*/ 7641 h 111146"/>
                <a:gd name="connsiteX5" fmla="*/ 242716 w 250079"/>
                <a:gd name="connsiteY5" fmla="*/ 2640 h 111146"/>
                <a:gd name="connsiteX6" fmla="*/ 242716 w 250079"/>
                <a:gd name="connsiteY6" fmla="*/ 0 h 111146"/>
                <a:gd name="connsiteX7" fmla="*/ 234936 w 250079"/>
                <a:gd name="connsiteY7" fmla="*/ 2640 h 111146"/>
                <a:gd name="connsiteX8" fmla="*/ 232296 w 250079"/>
                <a:gd name="connsiteY8" fmla="*/ 0 h 111146"/>
                <a:gd name="connsiteX9" fmla="*/ 229796 w 250079"/>
                <a:gd name="connsiteY9" fmla="*/ 2640 h 111146"/>
                <a:gd name="connsiteX10" fmla="*/ 229796 w 250079"/>
                <a:gd name="connsiteY10" fmla="*/ 5141 h 111146"/>
                <a:gd name="connsiteX11" fmla="*/ 227017 w 250079"/>
                <a:gd name="connsiteY11" fmla="*/ 5141 h 111146"/>
                <a:gd name="connsiteX12" fmla="*/ 227017 w 250079"/>
                <a:gd name="connsiteY12" fmla="*/ 15422 h 111146"/>
                <a:gd name="connsiteX13" fmla="*/ 224516 w 250079"/>
                <a:gd name="connsiteY13" fmla="*/ 17922 h 111146"/>
                <a:gd name="connsiteX14" fmla="*/ 221876 w 250079"/>
                <a:gd name="connsiteY14" fmla="*/ 17922 h 111146"/>
                <a:gd name="connsiteX15" fmla="*/ 224516 w 250079"/>
                <a:gd name="connsiteY15" fmla="*/ 23202 h 111146"/>
                <a:gd name="connsiteX16" fmla="*/ 224516 w 250079"/>
                <a:gd name="connsiteY16" fmla="*/ 28342 h 111146"/>
                <a:gd name="connsiteX17" fmla="*/ 221876 w 250079"/>
                <a:gd name="connsiteY17" fmla="*/ 28342 h 111146"/>
                <a:gd name="connsiteX18" fmla="*/ 221876 w 250079"/>
                <a:gd name="connsiteY18" fmla="*/ 33344 h 111146"/>
                <a:gd name="connsiteX19" fmla="*/ 221876 w 250079"/>
                <a:gd name="connsiteY19" fmla="*/ 35984 h 111146"/>
                <a:gd name="connsiteX20" fmla="*/ 219376 w 250079"/>
                <a:gd name="connsiteY20" fmla="*/ 38485 h 111146"/>
                <a:gd name="connsiteX21" fmla="*/ 219376 w 250079"/>
                <a:gd name="connsiteY21" fmla="*/ 43625 h 111146"/>
                <a:gd name="connsiteX22" fmla="*/ 216736 w 250079"/>
                <a:gd name="connsiteY22" fmla="*/ 43625 h 111146"/>
                <a:gd name="connsiteX23" fmla="*/ 214235 w 250079"/>
                <a:gd name="connsiteY23" fmla="*/ 46265 h 111146"/>
                <a:gd name="connsiteX24" fmla="*/ 214235 w 250079"/>
                <a:gd name="connsiteY24" fmla="*/ 51405 h 111146"/>
                <a:gd name="connsiteX25" fmla="*/ 216736 w 250079"/>
                <a:gd name="connsiteY25" fmla="*/ 51405 h 111146"/>
                <a:gd name="connsiteX26" fmla="*/ 214235 w 250079"/>
                <a:gd name="connsiteY26" fmla="*/ 53906 h 111146"/>
                <a:gd name="connsiteX27" fmla="*/ 209094 w 250079"/>
                <a:gd name="connsiteY27" fmla="*/ 53906 h 111146"/>
                <a:gd name="connsiteX28" fmla="*/ 206455 w 250079"/>
                <a:gd name="connsiteY28" fmla="*/ 53906 h 111146"/>
                <a:gd name="connsiteX29" fmla="*/ 206455 w 250079"/>
                <a:gd name="connsiteY29" fmla="*/ 51405 h 111146"/>
                <a:gd name="connsiteX30" fmla="*/ 203815 w 250079"/>
                <a:gd name="connsiteY30" fmla="*/ 51405 h 111146"/>
                <a:gd name="connsiteX31" fmla="*/ 198674 w 250079"/>
                <a:gd name="connsiteY31" fmla="*/ 51405 h 111146"/>
                <a:gd name="connsiteX32" fmla="*/ 196035 w 250079"/>
                <a:gd name="connsiteY32" fmla="*/ 51405 h 111146"/>
                <a:gd name="connsiteX33" fmla="*/ 196035 w 250079"/>
                <a:gd name="connsiteY33" fmla="*/ 53906 h 111146"/>
                <a:gd name="connsiteX34" fmla="*/ 193534 w 250079"/>
                <a:gd name="connsiteY34" fmla="*/ 53906 h 111146"/>
                <a:gd name="connsiteX35" fmla="*/ 193534 w 250079"/>
                <a:gd name="connsiteY35" fmla="*/ 48766 h 111146"/>
                <a:gd name="connsiteX36" fmla="*/ 190894 w 250079"/>
                <a:gd name="connsiteY36" fmla="*/ 46265 h 111146"/>
                <a:gd name="connsiteX37" fmla="*/ 185754 w 250079"/>
                <a:gd name="connsiteY37" fmla="*/ 48766 h 111146"/>
                <a:gd name="connsiteX38" fmla="*/ 185754 w 250079"/>
                <a:gd name="connsiteY38" fmla="*/ 51405 h 111146"/>
                <a:gd name="connsiteX39" fmla="*/ 180613 w 250079"/>
                <a:gd name="connsiteY39" fmla="*/ 56546 h 111146"/>
                <a:gd name="connsiteX40" fmla="*/ 175473 w 250079"/>
                <a:gd name="connsiteY40" fmla="*/ 56546 h 111146"/>
                <a:gd name="connsiteX41" fmla="*/ 167692 w 250079"/>
                <a:gd name="connsiteY41" fmla="*/ 56546 h 111146"/>
                <a:gd name="connsiteX42" fmla="*/ 162552 w 250079"/>
                <a:gd name="connsiteY42" fmla="*/ 56546 h 111146"/>
                <a:gd name="connsiteX43" fmla="*/ 160051 w 250079"/>
                <a:gd name="connsiteY43" fmla="*/ 51405 h 111146"/>
                <a:gd name="connsiteX44" fmla="*/ 157411 w 250079"/>
                <a:gd name="connsiteY44" fmla="*/ 53906 h 111146"/>
                <a:gd name="connsiteX45" fmla="*/ 154771 w 250079"/>
                <a:gd name="connsiteY45" fmla="*/ 53906 h 111146"/>
                <a:gd name="connsiteX46" fmla="*/ 154771 w 250079"/>
                <a:gd name="connsiteY46" fmla="*/ 64187 h 111146"/>
                <a:gd name="connsiteX47" fmla="*/ 152271 w 250079"/>
                <a:gd name="connsiteY47" fmla="*/ 66827 h 111146"/>
                <a:gd name="connsiteX48" fmla="*/ 152271 w 250079"/>
                <a:gd name="connsiteY48" fmla="*/ 71829 h 111146"/>
                <a:gd name="connsiteX49" fmla="*/ 152271 w 250079"/>
                <a:gd name="connsiteY49" fmla="*/ 82110 h 111146"/>
                <a:gd name="connsiteX50" fmla="*/ 154771 w 250079"/>
                <a:gd name="connsiteY50" fmla="*/ 84749 h 111146"/>
                <a:gd name="connsiteX51" fmla="*/ 154771 w 250079"/>
                <a:gd name="connsiteY51" fmla="*/ 87250 h 111146"/>
                <a:gd name="connsiteX52" fmla="*/ 152271 w 250079"/>
                <a:gd name="connsiteY52" fmla="*/ 89890 h 111146"/>
                <a:gd name="connsiteX53" fmla="*/ 144491 w 250079"/>
                <a:gd name="connsiteY53" fmla="*/ 97531 h 111146"/>
                <a:gd name="connsiteX54" fmla="*/ 141851 w 250079"/>
                <a:gd name="connsiteY54" fmla="*/ 100171 h 111146"/>
                <a:gd name="connsiteX55" fmla="*/ 141851 w 250079"/>
                <a:gd name="connsiteY55" fmla="*/ 102672 h 111146"/>
                <a:gd name="connsiteX56" fmla="*/ 139350 w 250079"/>
                <a:gd name="connsiteY56" fmla="*/ 105311 h 111146"/>
                <a:gd name="connsiteX57" fmla="*/ 134209 w 250079"/>
                <a:gd name="connsiteY57" fmla="*/ 107812 h 111146"/>
                <a:gd name="connsiteX58" fmla="*/ 131570 w 250079"/>
                <a:gd name="connsiteY58" fmla="*/ 107812 h 111146"/>
                <a:gd name="connsiteX59" fmla="*/ 126429 w 250079"/>
                <a:gd name="connsiteY59" fmla="*/ 110452 h 111146"/>
                <a:gd name="connsiteX60" fmla="*/ 126429 w 250079"/>
                <a:gd name="connsiteY60" fmla="*/ 112953 h 111146"/>
                <a:gd name="connsiteX61" fmla="*/ 129069 w 250079"/>
                <a:gd name="connsiteY61" fmla="*/ 112953 h 111146"/>
                <a:gd name="connsiteX62" fmla="*/ 129069 w 250079"/>
                <a:gd name="connsiteY62" fmla="*/ 115454 h 111146"/>
                <a:gd name="connsiteX63" fmla="*/ 126429 w 250079"/>
                <a:gd name="connsiteY63" fmla="*/ 115454 h 111146"/>
                <a:gd name="connsiteX64" fmla="*/ 123928 w 250079"/>
                <a:gd name="connsiteY64" fmla="*/ 112953 h 111146"/>
                <a:gd name="connsiteX65" fmla="*/ 123928 w 250079"/>
                <a:gd name="connsiteY65" fmla="*/ 110452 h 111146"/>
                <a:gd name="connsiteX66" fmla="*/ 118788 w 250079"/>
                <a:gd name="connsiteY66" fmla="*/ 107812 h 111146"/>
                <a:gd name="connsiteX67" fmla="*/ 113647 w 250079"/>
                <a:gd name="connsiteY67" fmla="*/ 102672 h 111146"/>
                <a:gd name="connsiteX68" fmla="*/ 113647 w 250079"/>
                <a:gd name="connsiteY68" fmla="*/ 105311 h 111146"/>
                <a:gd name="connsiteX69" fmla="*/ 111008 w 250079"/>
                <a:gd name="connsiteY69" fmla="*/ 105311 h 111146"/>
                <a:gd name="connsiteX70" fmla="*/ 108368 w 250079"/>
                <a:gd name="connsiteY70" fmla="*/ 100171 h 111146"/>
                <a:gd name="connsiteX71" fmla="*/ 90307 w 250079"/>
                <a:gd name="connsiteY71" fmla="*/ 92391 h 111146"/>
                <a:gd name="connsiteX72" fmla="*/ 87806 w 250079"/>
                <a:gd name="connsiteY72" fmla="*/ 87250 h 111146"/>
                <a:gd name="connsiteX73" fmla="*/ 82665 w 250079"/>
                <a:gd name="connsiteY73" fmla="*/ 87250 h 111146"/>
                <a:gd name="connsiteX74" fmla="*/ 80026 w 250079"/>
                <a:gd name="connsiteY74" fmla="*/ 84749 h 111146"/>
                <a:gd name="connsiteX75" fmla="*/ 80026 w 250079"/>
                <a:gd name="connsiteY75" fmla="*/ 89890 h 111146"/>
                <a:gd name="connsiteX76" fmla="*/ 74885 w 250079"/>
                <a:gd name="connsiteY76" fmla="*/ 95030 h 111146"/>
                <a:gd name="connsiteX77" fmla="*/ 74885 w 250079"/>
                <a:gd name="connsiteY77" fmla="*/ 97531 h 111146"/>
                <a:gd name="connsiteX78" fmla="*/ 77525 w 250079"/>
                <a:gd name="connsiteY78" fmla="*/ 100171 h 111146"/>
                <a:gd name="connsiteX79" fmla="*/ 77525 w 250079"/>
                <a:gd name="connsiteY79" fmla="*/ 102672 h 111146"/>
                <a:gd name="connsiteX80" fmla="*/ 72106 w 250079"/>
                <a:gd name="connsiteY80" fmla="*/ 95030 h 111146"/>
                <a:gd name="connsiteX81" fmla="*/ 72106 w 250079"/>
                <a:gd name="connsiteY81" fmla="*/ 92391 h 111146"/>
                <a:gd name="connsiteX82" fmla="*/ 56685 w 250079"/>
                <a:gd name="connsiteY82" fmla="*/ 100171 h 111146"/>
                <a:gd name="connsiteX83" fmla="*/ 48905 w 250079"/>
                <a:gd name="connsiteY83" fmla="*/ 102672 h 111146"/>
                <a:gd name="connsiteX84" fmla="*/ 48905 w 250079"/>
                <a:gd name="connsiteY84" fmla="*/ 107812 h 111146"/>
                <a:gd name="connsiteX85" fmla="*/ 41263 w 250079"/>
                <a:gd name="connsiteY85" fmla="*/ 115454 h 111146"/>
                <a:gd name="connsiteX86" fmla="*/ 41263 w 250079"/>
                <a:gd name="connsiteY86" fmla="*/ 120594 h 111146"/>
                <a:gd name="connsiteX87" fmla="*/ 41263 w 250079"/>
                <a:gd name="connsiteY87" fmla="*/ 123234 h 111146"/>
                <a:gd name="connsiteX88" fmla="*/ 38623 w 250079"/>
                <a:gd name="connsiteY88" fmla="*/ 120594 h 111146"/>
                <a:gd name="connsiteX89" fmla="*/ 36123 w 250079"/>
                <a:gd name="connsiteY89" fmla="*/ 120594 h 111146"/>
                <a:gd name="connsiteX90" fmla="*/ 36123 w 250079"/>
                <a:gd name="connsiteY90" fmla="*/ 118093 h 111146"/>
                <a:gd name="connsiteX91" fmla="*/ 30843 w 250079"/>
                <a:gd name="connsiteY91" fmla="*/ 115454 h 111146"/>
                <a:gd name="connsiteX92" fmla="*/ 28342 w 250079"/>
                <a:gd name="connsiteY92" fmla="*/ 112953 h 111146"/>
                <a:gd name="connsiteX93" fmla="*/ 25703 w 250079"/>
                <a:gd name="connsiteY93" fmla="*/ 112953 h 111146"/>
                <a:gd name="connsiteX94" fmla="*/ 23063 w 250079"/>
                <a:gd name="connsiteY94" fmla="*/ 115454 h 111146"/>
                <a:gd name="connsiteX95" fmla="*/ 17922 w 250079"/>
                <a:gd name="connsiteY95" fmla="*/ 115454 h 111146"/>
                <a:gd name="connsiteX96" fmla="*/ 10281 w 250079"/>
                <a:gd name="connsiteY96" fmla="*/ 112953 h 111146"/>
                <a:gd name="connsiteX97" fmla="*/ 7641 w 250079"/>
                <a:gd name="connsiteY97" fmla="*/ 112953 h 111146"/>
                <a:gd name="connsiteX98" fmla="*/ 5140 w 250079"/>
                <a:gd name="connsiteY98" fmla="*/ 118093 h 111146"/>
                <a:gd name="connsiteX99" fmla="*/ 0 w 250079"/>
                <a:gd name="connsiteY99" fmla="*/ 120594 h 1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50079" h="111146">
                  <a:moveTo>
                    <a:pt x="258138" y="7641"/>
                  </a:moveTo>
                  <a:lnTo>
                    <a:pt x="252997" y="7641"/>
                  </a:lnTo>
                  <a:lnTo>
                    <a:pt x="250358" y="7641"/>
                  </a:lnTo>
                  <a:lnTo>
                    <a:pt x="247857" y="10281"/>
                  </a:lnTo>
                  <a:lnTo>
                    <a:pt x="245217" y="7641"/>
                  </a:lnTo>
                  <a:lnTo>
                    <a:pt x="242716" y="2640"/>
                  </a:lnTo>
                  <a:lnTo>
                    <a:pt x="242716" y="0"/>
                  </a:lnTo>
                  <a:lnTo>
                    <a:pt x="234936" y="2640"/>
                  </a:lnTo>
                  <a:lnTo>
                    <a:pt x="232296" y="0"/>
                  </a:lnTo>
                  <a:lnTo>
                    <a:pt x="229796" y="2640"/>
                  </a:lnTo>
                  <a:lnTo>
                    <a:pt x="229796" y="5141"/>
                  </a:lnTo>
                  <a:lnTo>
                    <a:pt x="227017" y="5141"/>
                  </a:lnTo>
                  <a:lnTo>
                    <a:pt x="227017" y="15422"/>
                  </a:lnTo>
                  <a:lnTo>
                    <a:pt x="224516" y="17922"/>
                  </a:lnTo>
                  <a:lnTo>
                    <a:pt x="221876" y="17922"/>
                  </a:lnTo>
                  <a:lnTo>
                    <a:pt x="224516" y="23202"/>
                  </a:lnTo>
                  <a:lnTo>
                    <a:pt x="224516" y="28342"/>
                  </a:lnTo>
                  <a:lnTo>
                    <a:pt x="221876" y="28342"/>
                  </a:lnTo>
                  <a:lnTo>
                    <a:pt x="221876" y="33344"/>
                  </a:lnTo>
                  <a:lnTo>
                    <a:pt x="221876" y="35984"/>
                  </a:lnTo>
                  <a:lnTo>
                    <a:pt x="219376" y="38485"/>
                  </a:lnTo>
                  <a:lnTo>
                    <a:pt x="219376" y="43625"/>
                  </a:lnTo>
                  <a:lnTo>
                    <a:pt x="216736" y="43625"/>
                  </a:lnTo>
                  <a:lnTo>
                    <a:pt x="214235" y="46265"/>
                  </a:lnTo>
                  <a:lnTo>
                    <a:pt x="214235" y="51405"/>
                  </a:lnTo>
                  <a:lnTo>
                    <a:pt x="216736" y="51405"/>
                  </a:lnTo>
                  <a:lnTo>
                    <a:pt x="214235" y="53906"/>
                  </a:lnTo>
                  <a:lnTo>
                    <a:pt x="209094" y="53906"/>
                  </a:lnTo>
                  <a:lnTo>
                    <a:pt x="206455" y="53906"/>
                  </a:lnTo>
                  <a:lnTo>
                    <a:pt x="206455" y="51405"/>
                  </a:lnTo>
                  <a:lnTo>
                    <a:pt x="203815" y="51405"/>
                  </a:lnTo>
                  <a:lnTo>
                    <a:pt x="198674" y="51405"/>
                  </a:lnTo>
                  <a:lnTo>
                    <a:pt x="196035" y="51405"/>
                  </a:lnTo>
                  <a:lnTo>
                    <a:pt x="196035" y="53906"/>
                  </a:lnTo>
                  <a:lnTo>
                    <a:pt x="193534" y="53906"/>
                  </a:lnTo>
                  <a:lnTo>
                    <a:pt x="193534" y="48766"/>
                  </a:lnTo>
                  <a:lnTo>
                    <a:pt x="190894" y="46265"/>
                  </a:lnTo>
                  <a:lnTo>
                    <a:pt x="185754" y="48766"/>
                  </a:lnTo>
                  <a:lnTo>
                    <a:pt x="185754" y="51405"/>
                  </a:lnTo>
                  <a:lnTo>
                    <a:pt x="180613" y="56546"/>
                  </a:lnTo>
                  <a:lnTo>
                    <a:pt x="175473" y="56546"/>
                  </a:lnTo>
                  <a:lnTo>
                    <a:pt x="167692" y="56546"/>
                  </a:lnTo>
                  <a:lnTo>
                    <a:pt x="162552" y="56546"/>
                  </a:lnTo>
                  <a:lnTo>
                    <a:pt x="160051" y="51405"/>
                  </a:lnTo>
                  <a:lnTo>
                    <a:pt x="157411" y="53906"/>
                  </a:lnTo>
                  <a:lnTo>
                    <a:pt x="154771" y="53906"/>
                  </a:lnTo>
                  <a:lnTo>
                    <a:pt x="154771" y="64187"/>
                  </a:lnTo>
                  <a:lnTo>
                    <a:pt x="152271" y="66827"/>
                  </a:lnTo>
                  <a:lnTo>
                    <a:pt x="152271" y="71829"/>
                  </a:lnTo>
                  <a:lnTo>
                    <a:pt x="152271" y="82110"/>
                  </a:lnTo>
                  <a:lnTo>
                    <a:pt x="154771" y="84749"/>
                  </a:lnTo>
                  <a:lnTo>
                    <a:pt x="154771" y="87250"/>
                  </a:lnTo>
                  <a:lnTo>
                    <a:pt x="152271" y="89890"/>
                  </a:lnTo>
                  <a:lnTo>
                    <a:pt x="144491" y="97531"/>
                  </a:lnTo>
                  <a:lnTo>
                    <a:pt x="141851" y="100171"/>
                  </a:lnTo>
                  <a:lnTo>
                    <a:pt x="141851" y="102672"/>
                  </a:lnTo>
                  <a:lnTo>
                    <a:pt x="139350" y="105311"/>
                  </a:lnTo>
                  <a:lnTo>
                    <a:pt x="134209" y="107812"/>
                  </a:lnTo>
                  <a:lnTo>
                    <a:pt x="131570" y="107812"/>
                  </a:lnTo>
                  <a:lnTo>
                    <a:pt x="126429" y="110452"/>
                  </a:lnTo>
                  <a:lnTo>
                    <a:pt x="126429" y="112953"/>
                  </a:lnTo>
                  <a:lnTo>
                    <a:pt x="129069" y="112953"/>
                  </a:lnTo>
                  <a:lnTo>
                    <a:pt x="129069" y="115454"/>
                  </a:lnTo>
                  <a:lnTo>
                    <a:pt x="126429" y="115454"/>
                  </a:lnTo>
                  <a:lnTo>
                    <a:pt x="123928" y="112953"/>
                  </a:lnTo>
                  <a:lnTo>
                    <a:pt x="123928" y="110452"/>
                  </a:lnTo>
                  <a:lnTo>
                    <a:pt x="118788" y="107812"/>
                  </a:lnTo>
                  <a:lnTo>
                    <a:pt x="113647" y="102672"/>
                  </a:lnTo>
                  <a:lnTo>
                    <a:pt x="113647" y="105311"/>
                  </a:lnTo>
                  <a:lnTo>
                    <a:pt x="111008" y="105311"/>
                  </a:lnTo>
                  <a:lnTo>
                    <a:pt x="108368" y="100171"/>
                  </a:lnTo>
                  <a:lnTo>
                    <a:pt x="90307" y="92391"/>
                  </a:lnTo>
                  <a:lnTo>
                    <a:pt x="87806" y="87250"/>
                  </a:lnTo>
                  <a:lnTo>
                    <a:pt x="82665" y="87250"/>
                  </a:lnTo>
                  <a:lnTo>
                    <a:pt x="80026" y="84749"/>
                  </a:lnTo>
                  <a:lnTo>
                    <a:pt x="80026" y="89890"/>
                  </a:lnTo>
                  <a:lnTo>
                    <a:pt x="74885" y="95030"/>
                  </a:lnTo>
                  <a:lnTo>
                    <a:pt x="74885" y="97531"/>
                  </a:lnTo>
                  <a:lnTo>
                    <a:pt x="77525" y="100171"/>
                  </a:lnTo>
                  <a:lnTo>
                    <a:pt x="77525" y="102672"/>
                  </a:lnTo>
                  <a:lnTo>
                    <a:pt x="72106" y="95030"/>
                  </a:lnTo>
                  <a:lnTo>
                    <a:pt x="72106" y="92391"/>
                  </a:lnTo>
                  <a:lnTo>
                    <a:pt x="56685" y="100171"/>
                  </a:lnTo>
                  <a:lnTo>
                    <a:pt x="48905" y="102672"/>
                  </a:lnTo>
                  <a:lnTo>
                    <a:pt x="48905" y="107812"/>
                  </a:lnTo>
                  <a:lnTo>
                    <a:pt x="41263" y="115454"/>
                  </a:lnTo>
                  <a:lnTo>
                    <a:pt x="41263" y="120594"/>
                  </a:lnTo>
                  <a:lnTo>
                    <a:pt x="41263" y="123234"/>
                  </a:lnTo>
                  <a:lnTo>
                    <a:pt x="38623" y="120594"/>
                  </a:lnTo>
                  <a:lnTo>
                    <a:pt x="36123" y="120594"/>
                  </a:lnTo>
                  <a:lnTo>
                    <a:pt x="36123" y="118093"/>
                  </a:lnTo>
                  <a:lnTo>
                    <a:pt x="30843" y="115454"/>
                  </a:lnTo>
                  <a:lnTo>
                    <a:pt x="28342" y="112953"/>
                  </a:lnTo>
                  <a:lnTo>
                    <a:pt x="25703" y="112953"/>
                  </a:lnTo>
                  <a:lnTo>
                    <a:pt x="23063" y="115454"/>
                  </a:lnTo>
                  <a:lnTo>
                    <a:pt x="17922" y="115454"/>
                  </a:lnTo>
                  <a:lnTo>
                    <a:pt x="10281" y="112953"/>
                  </a:lnTo>
                  <a:lnTo>
                    <a:pt x="7641" y="112953"/>
                  </a:lnTo>
                  <a:lnTo>
                    <a:pt x="5140" y="118093"/>
                  </a:lnTo>
                  <a:lnTo>
                    <a:pt x="0" y="12059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9B662FC6-A364-4547-B7B7-72C7D7909711}"/>
                </a:ext>
              </a:extLst>
            </p:cNvPr>
            <p:cNvSpPr/>
            <p:nvPr/>
          </p:nvSpPr>
          <p:spPr>
            <a:xfrm>
              <a:off x="8797332" y="4075475"/>
              <a:ext cx="138933" cy="138933"/>
            </a:xfrm>
            <a:custGeom>
              <a:avLst/>
              <a:gdLst>
                <a:gd name="connsiteX0" fmla="*/ 142129 w 138933"/>
                <a:gd name="connsiteY0" fmla="*/ 2501 h 138933"/>
                <a:gd name="connsiteX1" fmla="*/ 142129 w 138933"/>
                <a:gd name="connsiteY1" fmla="*/ 0 h 138933"/>
                <a:gd name="connsiteX2" fmla="*/ 136988 w 138933"/>
                <a:gd name="connsiteY2" fmla="*/ 2501 h 138933"/>
                <a:gd name="connsiteX3" fmla="*/ 134348 w 138933"/>
                <a:gd name="connsiteY3" fmla="*/ 2501 h 138933"/>
                <a:gd name="connsiteX4" fmla="*/ 126568 w 138933"/>
                <a:gd name="connsiteY4" fmla="*/ 7641 h 138933"/>
                <a:gd name="connsiteX5" fmla="*/ 124067 w 138933"/>
                <a:gd name="connsiteY5" fmla="*/ 5141 h 138933"/>
                <a:gd name="connsiteX6" fmla="*/ 124067 w 138933"/>
                <a:gd name="connsiteY6" fmla="*/ 7641 h 138933"/>
                <a:gd name="connsiteX7" fmla="*/ 113647 w 138933"/>
                <a:gd name="connsiteY7" fmla="*/ 7641 h 138933"/>
                <a:gd name="connsiteX8" fmla="*/ 111147 w 138933"/>
                <a:gd name="connsiteY8" fmla="*/ 7641 h 138933"/>
                <a:gd name="connsiteX9" fmla="*/ 111147 w 138933"/>
                <a:gd name="connsiteY9" fmla="*/ 12782 h 138933"/>
                <a:gd name="connsiteX10" fmla="*/ 108507 w 138933"/>
                <a:gd name="connsiteY10" fmla="*/ 15422 h 138933"/>
                <a:gd name="connsiteX11" fmla="*/ 103366 w 138933"/>
                <a:gd name="connsiteY11" fmla="*/ 20562 h 138933"/>
                <a:gd name="connsiteX12" fmla="*/ 103366 w 138933"/>
                <a:gd name="connsiteY12" fmla="*/ 25703 h 138933"/>
                <a:gd name="connsiteX13" fmla="*/ 103366 w 138933"/>
                <a:gd name="connsiteY13" fmla="*/ 28204 h 138933"/>
                <a:gd name="connsiteX14" fmla="*/ 105867 w 138933"/>
                <a:gd name="connsiteY14" fmla="*/ 33344 h 138933"/>
                <a:gd name="connsiteX15" fmla="*/ 100727 w 138933"/>
                <a:gd name="connsiteY15" fmla="*/ 38485 h 138933"/>
                <a:gd name="connsiteX16" fmla="*/ 98226 w 138933"/>
                <a:gd name="connsiteY16" fmla="*/ 33344 h 138933"/>
                <a:gd name="connsiteX17" fmla="*/ 93085 w 138933"/>
                <a:gd name="connsiteY17" fmla="*/ 38485 h 138933"/>
                <a:gd name="connsiteX18" fmla="*/ 90445 w 138933"/>
                <a:gd name="connsiteY18" fmla="*/ 38485 h 138933"/>
                <a:gd name="connsiteX19" fmla="*/ 85305 w 138933"/>
                <a:gd name="connsiteY19" fmla="*/ 46265 h 138933"/>
                <a:gd name="connsiteX20" fmla="*/ 87945 w 138933"/>
                <a:gd name="connsiteY20" fmla="*/ 48766 h 138933"/>
                <a:gd name="connsiteX21" fmla="*/ 85305 w 138933"/>
                <a:gd name="connsiteY21" fmla="*/ 51405 h 138933"/>
                <a:gd name="connsiteX22" fmla="*/ 80164 w 138933"/>
                <a:gd name="connsiteY22" fmla="*/ 51405 h 138933"/>
                <a:gd name="connsiteX23" fmla="*/ 75024 w 138933"/>
                <a:gd name="connsiteY23" fmla="*/ 51405 h 138933"/>
                <a:gd name="connsiteX24" fmla="*/ 72384 w 138933"/>
                <a:gd name="connsiteY24" fmla="*/ 53906 h 138933"/>
                <a:gd name="connsiteX25" fmla="*/ 72384 w 138933"/>
                <a:gd name="connsiteY25" fmla="*/ 59047 h 138933"/>
                <a:gd name="connsiteX26" fmla="*/ 72384 w 138933"/>
                <a:gd name="connsiteY26" fmla="*/ 61686 h 138933"/>
                <a:gd name="connsiteX27" fmla="*/ 75024 w 138933"/>
                <a:gd name="connsiteY27" fmla="*/ 61686 h 138933"/>
                <a:gd name="connsiteX28" fmla="*/ 75024 w 138933"/>
                <a:gd name="connsiteY28" fmla="*/ 66688 h 138933"/>
                <a:gd name="connsiteX29" fmla="*/ 75024 w 138933"/>
                <a:gd name="connsiteY29" fmla="*/ 69328 h 138933"/>
                <a:gd name="connsiteX30" fmla="*/ 72384 w 138933"/>
                <a:gd name="connsiteY30" fmla="*/ 69328 h 138933"/>
                <a:gd name="connsiteX31" fmla="*/ 72384 w 138933"/>
                <a:gd name="connsiteY31" fmla="*/ 71829 h 138933"/>
                <a:gd name="connsiteX32" fmla="*/ 67244 w 138933"/>
                <a:gd name="connsiteY32" fmla="*/ 71829 h 138933"/>
                <a:gd name="connsiteX33" fmla="*/ 62103 w 138933"/>
                <a:gd name="connsiteY33" fmla="*/ 76969 h 138933"/>
                <a:gd name="connsiteX34" fmla="*/ 59463 w 138933"/>
                <a:gd name="connsiteY34" fmla="*/ 79609 h 138933"/>
                <a:gd name="connsiteX35" fmla="*/ 59463 w 138933"/>
                <a:gd name="connsiteY35" fmla="*/ 84749 h 138933"/>
                <a:gd name="connsiteX36" fmla="*/ 59463 w 138933"/>
                <a:gd name="connsiteY36" fmla="*/ 87250 h 138933"/>
                <a:gd name="connsiteX37" fmla="*/ 56824 w 138933"/>
                <a:gd name="connsiteY37" fmla="*/ 87250 h 138933"/>
                <a:gd name="connsiteX38" fmla="*/ 56824 w 138933"/>
                <a:gd name="connsiteY38" fmla="*/ 92391 h 138933"/>
                <a:gd name="connsiteX39" fmla="*/ 59463 w 138933"/>
                <a:gd name="connsiteY39" fmla="*/ 100171 h 138933"/>
                <a:gd name="connsiteX40" fmla="*/ 59463 w 138933"/>
                <a:gd name="connsiteY40" fmla="*/ 97531 h 138933"/>
                <a:gd name="connsiteX41" fmla="*/ 56824 w 138933"/>
                <a:gd name="connsiteY41" fmla="*/ 100171 h 138933"/>
                <a:gd name="connsiteX42" fmla="*/ 59463 w 138933"/>
                <a:gd name="connsiteY42" fmla="*/ 102672 h 138933"/>
                <a:gd name="connsiteX43" fmla="*/ 56824 w 138933"/>
                <a:gd name="connsiteY43" fmla="*/ 102672 h 138933"/>
                <a:gd name="connsiteX44" fmla="*/ 54184 w 138933"/>
                <a:gd name="connsiteY44" fmla="*/ 100171 h 138933"/>
                <a:gd name="connsiteX45" fmla="*/ 51683 w 138933"/>
                <a:gd name="connsiteY45" fmla="*/ 100171 h 138933"/>
                <a:gd name="connsiteX46" fmla="*/ 51683 w 138933"/>
                <a:gd name="connsiteY46" fmla="*/ 102672 h 138933"/>
                <a:gd name="connsiteX47" fmla="*/ 49043 w 138933"/>
                <a:gd name="connsiteY47" fmla="*/ 102672 h 138933"/>
                <a:gd name="connsiteX48" fmla="*/ 51683 w 138933"/>
                <a:gd name="connsiteY48" fmla="*/ 105172 h 138933"/>
                <a:gd name="connsiteX49" fmla="*/ 49043 w 138933"/>
                <a:gd name="connsiteY49" fmla="*/ 107812 h 138933"/>
                <a:gd name="connsiteX50" fmla="*/ 51683 w 138933"/>
                <a:gd name="connsiteY50" fmla="*/ 110313 h 138933"/>
                <a:gd name="connsiteX51" fmla="*/ 51683 w 138933"/>
                <a:gd name="connsiteY51" fmla="*/ 112953 h 138933"/>
                <a:gd name="connsiteX52" fmla="*/ 49043 w 138933"/>
                <a:gd name="connsiteY52" fmla="*/ 112953 h 138933"/>
                <a:gd name="connsiteX53" fmla="*/ 49043 w 138933"/>
                <a:gd name="connsiteY53" fmla="*/ 123234 h 138933"/>
                <a:gd name="connsiteX54" fmla="*/ 51683 w 138933"/>
                <a:gd name="connsiteY54" fmla="*/ 123234 h 138933"/>
                <a:gd name="connsiteX55" fmla="*/ 54184 w 138933"/>
                <a:gd name="connsiteY55" fmla="*/ 128374 h 138933"/>
                <a:gd name="connsiteX56" fmla="*/ 54184 w 138933"/>
                <a:gd name="connsiteY56" fmla="*/ 131014 h 138933"/>
                <a:gd name="connsiteX57" fmla="*/ 51683 w 138933"/>
                <a:gd name="connsiteY57" fmla="*/ 131014 h 138933"/>
                <a:gd name="connsiteX58" fmla="*/ 49043 w 138933"/>
                <a:gd name="connsiteY58" fmla="*/ 133515 h 138933"/>
                <a:gd name="connsiteX59" fmla="*/ 54184 w 138933"/>
                <a:gd name="connsiteY59" fmla="*/ 138655 h 138933"/>
                <a:gd name="connsiteX60" fmla="*/ 51683 w 138933"/>
                <a:gd name="connsiteY60" fmla="*/ 141156 h 138933"/>
                <a:gd name="connsiteX61" fmla="*/ 49043 w 138933"/>
                <a:gd name="connsiteY61" fmla="*/ 138655 h 138933"/>
                <a:gd name="connsiteX62" fmla="*/ 46542 w 138933"/>
                <a:gd name="connsiteY62" fmla="*/ 141156 h 138933"/>
                <a:gd name="connsiteX63" fmla="*/ 46542 w 138933"/>
                <a:gd name="connsiteY63" fmla="*/ 138655 h 138933"/>
                <a:gd name="connsiteX64" fmla="*/ 41263 w 138933"/>
                <a:gd name="connsiteY64" fmla="*/ 138655 h 138933"/>
                <a:gd name="connsiteX65" fmla="*/ 36122 w 138933"/>
                <a:gd name="connsiteY65" fmla="*/ 138655 h 138933"/>
                <a:gd name="connsiteX66" fmla="*/ 36122 w 138933"/>
                <a:gd name="connsiteY66" fmla="*/ 133515 h 138933"/>
                <a:gd name="connsiteX67" fmla="*/ 30982 w 138933"/>
                <a:gd name="connsiteY67" fmla="*/ 128374 h 138933"/>
                <a:gd name="connsiteX68" fmla="*/ 30982 w 138933"/>
                <a:gd name="connsiteY68" fmla="*/ 125874 h 138933"/>
                <a:gd name="connsiteX69" fmla="*/ 36122 w 138933"/>
                <a:gd name="connsiteY69" fmla="*/ 123234 h 138933"/>
                <a:gd name="connsiteX70" fmla="*/ 33622 w 138933"/>
                <a:gd name="connsiteY70" fmla="*/ 120594 h 138933"/>
                <a:gd name="connsiteX71" fmla="*/ 36122 w 138933"/>
                <a:gd name="connsiteY71" fmla="*/ 118093 h 138933"/>
                <a:gd name="connsiteX72" fmla="*/ 33622 w 138933"/>
                <a:gd name="connsiteY72" fmla="*/ 120594 h 138933"/>
                <a:gd name="connsiteX73" fmla="*/ 33622 w 138933"/>
                <a:gd name="connsiteY73" fmla="*/ 115454 h 138933"/>
                <a:gd name="connsiteX74" fmla="*/ 36122 w 138933"/>
                <a:gd name="connsiteY74" fmla="*/ 112953 h 138933"/>
                <a:gd name="connsiteX75" fmla="*/ 33622 w 138933"/>
                <a:gd name="connsiteY75" fmla="*/ 110313 h 138933"/>
                <a:gd name="connsiteX76" fmla="*/ 30982 w 138933"/>
                <a:gd name="connsiteY76" fmla="*/ 110313 h 138933"/>
                <a:gd name="connsiteX77" fmla="*/ 33622 w 138933"/>
                <a:gd name="connsiteY77" fmla="*/ 110313 h 138933"/>
                <a:gd name="connsiteX78" fmla="*/ 28481 w 138933"/>
                <a:gd name="connsiteY78" fmla="*/ 105172 h 138933"/>
                <a:gd name="connsiteX79" fmla="*/ 25842 w 138933"/>
                <a:gd name="connsiteY79" fmla="*/ 105172 h 138933"/>
                <a:gd name="connsiteX80" fmla="*/ 23202 w 138933"/>
                <a:gd name="connsiteY80" fmla="*/ 102672 h 138933"/>
                <a:gd name="connsiteX81" fmla="*/ 20701 w 138933"/>
                <a:gd name="connsiteY81" fmla="*/ 102672 h 138933"/>
                <a:gd name="connsiteX82" fmla="*/ 15560 w 138933"/>
                <a:gd name="connsiteY82" fmla="*/ 97531 h 138933"/>
                <a:gd name="connsiteX83" fmla="*/ 18061 w 138933"/>
                <a:gd name="connsiteY83" fmla="*/ 95030 h 138933"/>
                <a:gd name="connsiteX84" fmla="*/ 20701 w 138933"/>
                <a:gd name="connsiteY84" fmla="*/ 95030 h 138933"/>
                <a:gd name="connsiteX85" fmla="*/ 18061 w 138933"/>
                <a:gd name="connsiteY85" fmla="*/ 92391 h 138933"/>
                <a:gd name="connsiteX86" fmla="*/ 20701 w 138933"/>
                <a:gd name="connsiteY86" fmla="*/ 95030 h 138933"/>
                <a:gd name="connsiteX87" fmla="*/ 25842 w 138933"/>
                <a:gd name="connsiteY87" fmla="*/ 95030 h 138933"/>
                <a:gd name="connsiteX88" fmla="*/ 25842 w 138933"/>
                <a:gd name="connsiteY88" fmla="*/ 89890 h 138933"/>
                <a:gd name="connsiteX89" fmla="*/ 23202 w 138933"/>
                <a:gd name="connsiteY89" fmla="*/ 89890 h 138933"/>
                <a:gd name="connsiteX90" fmla="*/ 20701 w 138933"/>
                <a:gd name="connsiteY90" fmla="*/ 84749 h 138933"/>
                <a:gd name="connsiteX91" fmla="*/ 15560 w 138933"/>
                <a:gd name="connsiteY91" fmla="*/ 84749 h 138933"/>
                <a:gd name="connsiteX92" fmla="*/ 12921 w 138933"/>
                <a:gd name="connsiteY92" fmla="*/ 84749 h 138933"/>
                <a:gd name="connsiteX93" fmla="*/ 7780 w 138933"/>
                <a:gd name="connsiteY93" fmla="*/ 84749 h 138933"/>
                <a:gd name="connsiteX94" fmla="*/ 2640 w 138933"/>
                <a:gd name="connsiteY94" fmla="*/ 84749 h 138933"/>
                <a:gd name="connsiteX95" fmla="*/ 2640 w 138933"/>
                <a:gd name="connsiteY95" fmla="*/ 82110 h 138933"/>
                <a:gd name="connsiteX96" fmla="*/ 2640 w 138933"/>
                <a:gd name="connsiteY96" fmla="*/ 76969 h 138933"/>
                <a:gd name="connsiteX97" fmla="*/ 2640 w 138933"/>
                <a:gd name="connsiteY97" fmla="*/ 74468 h 138933"/>
                <a:gd name="connsiteX98" fmla="*/ 0 w 138933"/>
                <a:gd name="connsiteY98" fmla="*/ 74468 h 138933"/>
                <a:gd name="connsiteX99" fmla="*/ 0 w 138933"/>
                <a:gd name="connsiteY99" fmla="*/ 69328 h 13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138933">
                  <a:moveTo>
                    <a:pt x="142129" y="2501"/>
                  </a:moveTo>
                  <a:lnTo>
                    <a:pt x="142129" y="0"/>
                  </a:lnTo>
                  <a:lnTo>
                    <a:pt x="136988" y="2501"/>
                  </a:lnTo>
                  <a:lnTo>
                    <a:pt x="134348" y="2501"/>
                  </a:lnTo>
                  <a:lnTo>
                    <a:pt x="126568" y="7641"/>
                  </a:lnTo>
                  <a:lnTo>
                    <a:pt x="124067" y="5141"/>
                  </a:lnTo>
                  <a:lnTo>
                    <a:pt x="124067" y="7641"/>
                  </a:lnTo>
                  <a:lnTo>
                    <a:pt x="113647" y="7641"/>
                  </a:lnTo>
                  <a:lnTo>
                    <a:pt x="111147" y="7641"/>
                  </a:lnTo>
                  <a:lnTo>
                    <a:pt x="111147" y="12782"/>
                  </a:lnTo>
                  <a:lnTo>
                    <a:pt x="108507" y="15422"/>
                  </a:lnTo>
                  <a:lnTo>
                    <a:pt x="103366" y="20562"/>
                  </a:lnTo>
                  <a:lnTo>
                    <a:pt x="103366" y="25703"/>
                  </a:lnTo>
                  <a:lnTo>
                    <a:pt x="103366" y="28204"/>
                  </a:lnTo>
                  <a:lnTo>
                    <a:pt x="105867" y="33344"/>
                  </a:lnTo>
                  <a:lnTo>
                    <a:pt x="100727" y="38485"/>
                  </a:lnTo>
                  <a:lnTo>
                    <a:pt x="98226" y="33344"/>
                  </a:lnTo>
                  <a:lnTo>
                    <a:pt x="93085" y="38485"/>
                  </a:lnTo>
                  <a:lnTo>
                    <a:pt x="90445" y="38485"/>
                  </a:lnTo>
                  <a:lnTo>
                    <a:pt x="85305" y="46265"/>
                  </a:lnTo>
                  <a:lnTo>
                    <a:pt x="87945" y="48766"/>
                  </a:lnTo>
                  <a:lnTo>
                    <a:pt x="85305" y="51405"/>
                  </a:lnTo>
                  <a:lnTo>
                    <a:pt x="80164" y="51405"/>
                  </a:lnTo>
                  <a:lnTo>
                    <a:pt x="75024" y="51405"/>
                  </a:lnTo>
                  <a:lnTo>
                    <a:pt x="72384" y="53906"/>
                  </a:lnTo>
                  <a:lnTo>
                    <a:pt x="72384" y="59047"/>
                  </a:lnTo>
                  <a:lnTo>
                    <a:pt x="72384" y="61686"/>
                  </a:lnTo>
                  <a:lnTo>
                    <a:pt x="75024" y="61686"/>
                  </a:lnTo>
                  <a:lnTo>
                    <a:pt x="75024" y="66688"/>
                  </a:lnTo>
                  <a:lnTo>
                    <a:pt x="75024" y="69328"/>
                  </a:lnTo>
                  <a:lnTo>
                    <a:pt x="72384" y="69328"/>
                  </a:lnTo>
                  <a:lnTo>
                    <a:pt x="72384" y="71829"/>
                  </a:lnTo>
                  <a:lnTo>
                    <a:pt x="67244" y="71829"/>
                  </a:lnTo>
                  <a:lnTo>
                    <a:pt x="62103" y="76969"/>
                  </a:lnTo>
                  <a:lnTo>
                    <a:pt x="59463" y="79609"/>
                  </a:lnTo>
                  <a:lnTo>
                    <a:pt x="59463" y="84749"/>
                  </a:lnTo>
                  <a:lnTo>
                    <a:pt x="59463" y="87250"/>
                  </a:lnTo>
                  <a:lnTo>
                    <a:pt x="56824" y="87250"/>
                  </a:lnTo>
                  <a:lnTo>
                    <a:pt x="56824" y="92391"/>
                  </a:lnTo>
                  <a:lnTo>
                    <a:pt x="59463" y="100171"/>
                  </a:lnTo>
                  <a:lnTo>
                    <a:pt x="59463" y="97531"/>
                  </a:lnTo>
                  <a:lnTo>
                    <a:pt x="56824" y="100171"/>
                  </a:lnTo>
                  <a:lnTo>
                    <a:pt x="59463" y="102672"/>
                  </a:lnTo>
                  <a:lnTo>
                    <a:pt x="56824" y="102672"/>
                  </a:lnTo>
                  <a:lnTo>
                    <a:pt x="54184" y="100171"/>
                  </a:lnTo>
                  <a:lnTo>
                    <a:pt x="51683" y="100171"/>
                  </a:lnTo>
                  <a:lnTo>
                    <a:pt x="51683" y="102672"/>
                  </a:lnTo>
                  <a:lnTo>
                    <a:pt x="49043" y="102672"/>
                  </a:lnTo>
                  <a:lnTo>
                    <a:pt x="51683" y="105172"/>
                  </a:lnTo>
                  <a:lnTo>
                    <a:pt x="49043" y="107812"/>
                  </a:lnTo>
                  <a:lnTo>
                    <a:pt x="51683" y="110313"/>
                  </a:lnTo>
                  <a:lnTo>
                    <a:pt x="51683" y="112953"/>
                  </a:lnTo>
                  <a:lnTo>
                    <a:pt x="49043" y="112953"/>
                  </a:lnTo>
                  <a:lnTo>
                    <a:pt x="49043" y="123234"/>
                  </a:lnTo>
                  <a:lnTo>
                    <a:pt x="51683" y="123234"/>
                  </a:lnTo>
                  <a:lnTo>
                    <a:pt x="54184" y="128374"/>
                  </a:lnTo>
                  <a:lnTo>
                    <a:pt x="54184" y="131014"/>
                  </a:lnTo>
                  <a:lnTo>
                    <a:pt x="51683" y="131014"/>
                  </a:lnTo>
                  <a:lnTo>
                    <a:pt x="49043" y="133515"/>
                  </a:lnTo>
                  <a:lnTo>
                    <a:pt x="54184" y="138655"/>
                  </a:lnTo>
                  <a:lnTo>
                    <a:pt x="51683" y="141156"/>
                  </a:lnTo>
                  <a:lnTo>
                    <a:pt x="49043" y="138655"/>
                  </a:lnTo>
                  <a:lnTo>
                    <a:pt x="46542" y="141156"/>
                  </a:lnTo>
                  <a:lnTo>
                    <a:pt x="46542" y="138655"/>
                  </a:lnTo>
                  <a:lnTo>
                    <a:pt x="41263" y="138655"/>
                  </a:lnTo>
                  <a:lnTo>
                    <a:pt x="36122" y="138655"/>
                  </a:lnTo>
                  <a:lnTo>
                    <a:pt x="36122" y="133515"/>
                  </a:lnTo>
                  <a:lnTo>
                    <a:pt x="30982" y="128374"/>
                  </a:lnTo>
                  <a:lnTo>
                    <a:pt x="30982" y="125874"/>
                  </a:lnTo>
                  <a:lnTo>
                    <a:pt x="36122" y="123234"/>
                  </a:lnTo>
                  <a:lnTo>
                    <a:pt x="33622" y="120594"/>
                  </a:lnTo>
                  <a:lnTo>
                    <a:pt x="36122" y="118093"/>
                  </a:lnTo>
                  <a:lnTo>
                    <a:pt x="33622" y="120594"/>
                  </a:lnTo>
                  <a:lnTo>
                    <a:pt x="33622" y="115454"/>
                  </a:lnTo>
                  <a:lnTo>
                    <a:pt x="36122" y="112953"/>
                  </a:lnTo>
                  <a:lnTo>
                    <a:pt x="33622" y="110313"/>
                  </a:lnTo>
                  <a:lnTo>
                    <a:pt x="30982" y="110313"/>
                  </a:lnTo>
                  <a:lnTo>
                    <a:pt x="33622" y="110313"/>
                  </a:lnTo>
                  <a:lnTo>
                    <a:pt x="28481" y="105172"/>
                  </a:lnTo>
                  <a:lnTo>
                    <a:pt x="25842" y="105172"/>
                  </a:lnTo>
                  <a:lnTo>
                    <a:pt x="23202" y="102672"/>
                  </a:lnTo>
                  <a:lnTo>
                    <a:pt x="20701" y="102672"/>
                  </a:lnTo>
                  <a:lnTo>
                    <a:pt x="15560" y="97531"/>
                  </a:lnTo>
                  <a:lnTo>
                    <a:pt x="18061" y="95030"/>
                  </a:lnTo>
                  <a:lnTo>
                    <a:pt x="20701" y="95030"/>
                  </a:lnTo>
                  <a:lnTo>
                    <a:pt x="18061" y="92391"/>
                  </a:lnTo>
                  <a:lnTo>
                    <a:pt x="20701" y="95030"/>
                  </a:lnTo>
                  <a:lnTo>
                    <a:pt x="25842" y="95030"/>
                  </a:lnTo>
                  <a:lnTo>
                    <a:pt x="25842" y="89890"/>
                  </a:lnTo>
                  <a:lnTo>
                    <a:pt x="23202" y="89890"/>
                  </a:lnTo>
                  <a:lnTo>
                    <a:pt x="20701" y="84749"/>
                  </a:lnTo>
                  <a:lnTo>
                    <a:pt x="15560" y="84749"/>
                  </a:lnTo>
                  <a:lnTo>
                    <a:pt x="12921" y="84749"/>
                  </a:lnTo>
                  <a:lnTo>
                    <a:pt x="7780" y="84749"/>
                  </a:lnTo>
                  <a:lnTo>
                    <a:pt x="2640" y="84749"/>
                  </a:lnTo>
                  <a:lnTo>
                    <a:pt x="2640" y="82110"/>
                  </a:lnTo>
                  <a:lnTo>
                    <a:pt x="2640" y="76969"/>
                  </a:lnTo>
                  <a:lnTo>
                    <a:pt x="2640" y="74468"/>
                  </a:lnTo>
                  <a:lnTo>
                    <a:pt x="0" y="74468"/>
                  </a:lnTo>
                  <a:lnTo>
                    <a:pt x="0" y="69328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5D15F531-E4EB-4C43-92DA-C16ADB5721FA}"/>
                </a:ext>
              </a:extLst>
            </p:cNvPr>
            <p:cNvSpPr/>
            <p:nvPr/>
          </p:nvSpPr>
          <p:spPr>
            <a:xfrm>
              <a:off x="8761349" y="4132020"/>
              <a:ext cx="27787" cy="13893"/>
            </a:xfrm>
            <a:custGeom>
              <a:avLst/>
              <a:gdLst>
                <a:gd name="connsiteX0" fmla="*/ 35984 w 27786"/>
                <a:gd name="connsiteY0" fmla="*/ 12782 h 0"/>
                <a:gd name="connsiteX1" fmla="*/ 35984 w 27786"/>
                <a:gd name="connsiteY1" fmla="*/ 7641 h 0"/>
                <a:gd name="connsiteX2" fmla="*/ 33483 w 27786"/>
                <a:gd name="connsiteY2" fmla="*/ 5140 h 0"/>
                <a:gd name="connsiteX3" fmla="*/ 30843 w 27786"/>
                <a:gd name="connsiteY3" fmla="*/ 5140 h 0"/>
                <a:gd name="connsiteX4" fmla="*/ 30843 w 27786"/>
                <a:gd name="connsiteY4" fmla="*/ 0 h 0"/>
                <a:gd name="connsiteX5" fmla="*/ 20562 w 27786"/>
                <a:gd name="connsiteY5" fmla="*/ 0 h 0"/>
                <a:gd name="connsiteX6" fmla="*/ 15422 w 27786"/>
                <a:gd name="connsiteY6" fmla="*/ 0 h 0"/>
                <a:gd name="connsiteX7" fmla="*/ 10281 w 27786"/>
                <a:gd name="connsiteY7" fmla="*/ 2501 h 0"/>
                <a:gd name="connsiteX8" fmla="*/ 10281 w 27786"/>
                <a:gd name="connsiteY8" fmla="*/ 5140 h 0"/>
                <a:gd name="connsiteX9" fmla="*/ 5140 w 27786"/>
                <a:gd name="connsiteY9" fmla="*/ 5140 h 0"/>
                <a:gd name="connsiteX10" fmla="*/ 5140 w 27786"/>
                <a:gd name="connsiteY10" fmla="*/ 2501 h 0"/>
                <a:gd name="connsiteX11" fmla="*/ 2501 w 27786"/>
                <a:gd name="connsiteY11" fmla="*/ 2501 h 0"/>
                <a:gd name="connsiteX12" fmla="*/ 2501 w 27786"/>
                <a:gd name="connsiteY12" fmla="*/ 0 h 0"/>
                <a:gd name="connsiteX13" fmla="*/ 0 w 27786"/>
                <a:gd name="connsiteY13" fmla="*/ 25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786">
                  <a:moveTo>
                    <a:pt x="35984" y="12782"/>
                  </a:moveTo>
                  <a:lnTo>
                    <a:pt x="35984" y="7641"/>
                  </a:lnTo>
                  <a:lnTo>
                    <a:pt x="33483" y="5140"/>
                  </a:lnTo>
                  <a:lnTo>
                    <a:pt x="30843" y="5140"/>
                  </a:lnTo>
                  <a:lnTo>
                    <a:pt x="30843" y="0"/>
                  </a:lnTo>
                  <a:lnTo>
                    <a:pt x="20562" y="0"/>
                  </a:lnTo>
                  <a:lnTo>
                    <a:pt x="15422" y="0"/>
                  </a:lnTo>
                  <a:lnTo>
                    <a:pt x="10281" y="2501"/>
                  </a:lnTo>
                  <a:lnTo>
                    <a:pt x="10281" y="5140"/>
                  </a:lnTo>
                  <a:lnTo>
                    <a:pt x="5140" y="5140"/>
                  </a:lnTo>
                  <a:lnTo>
                    <a:pt x="5140" y="2501"/>
                  </a:lnTo>
                  <a:lnTo>
                    <a:pt x="2501" y="2501"/>
                  </a:lnTo>
                  <a:lnTo>
                    <a:pt x="2501" y="0"/>
                  </a:lnTo>
                  <a:lnTo>
                    <a:pt x="0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C73B211E-40FD-4F54-B3E1-007950BE4B51}"/>
                </a:ext>
              </a:extLst>
            </p:cNvPr>
            <p:cNvSpPr/>
            <p:nvPr/>
          </p:nvSpPr>
          <p:spPr>
            <a:xfrm>
              <a:off x="6610664" y="4365706"/>
              <a:ext cx="97253" cy="208400"/>
            </a:xfrm>
            <a:custGeom>
              <a:avLst/>
              <a:gdLst>
                <a:gd name="connsiteX0" fmla="*/ 51544 w 97253"/>
                <a:gd name="connsiteY0" fmla="*/ 213123 h 208399"/>
                <a:gd name="connsiteX1" fmla="*/ 51544 w 97253"/>
                <a:gd name="connsiteY1" fmla="*/ 208122 h 208399"/>
                <a:gd name="connsiteX2" fmla="*/ 48904 w 97253"/>
                <a:gd name="connsiteY2" fmla="*/ 205482 h 208399"/>
                <a:gd name="connsiteX3" fmla="*/ 43764 w 97253"/>
                <a:gd name="connsiteY3" fmla="*/ 200342 h 208399"/>
                <a:gd name="connsiteX4" fmla="*/ 43764 w 97253"/>
                <a:gd name="connsiteY4" fmla="*/ 197841 h 208399"/>
                <a:gd name="connsiteX5" fmla="*/ 48904 w 97253"/>
                <a:gd name="connsiteY5" fmla="*/ 197841 h 208399"/>
                <a:gd name="connsiteX6" fmla="*/ 51544 w 97253"/>
                <a:gd name="connsiteY6" fmla="*/ 197841 h 208399"/>
                <a:gd name="connsiteX7" fmla="*/ 51544 w 97253"/>
                <a:gd name="connsiteY7" fmla="*/ 192700 h 208399"/>
                <a:gd name="connsiteX8" fmla="*/ 48904 w 97253"/>
                <a:gd name="connsiteY8" fmla="*/ 192700 h 208399"/>
                <a:gd name="connsiteX9" fmla="*/ 48904 w 97253"/>
                <a:gd name="connsiteY9" fmla="*/ 190060 h 208399"/>
                <a:gd name="connsiteX10" fmla="*/ 54184 w 97253"/>
                <a:gd name="connsiteY10" fmla="*/ 184920 h 208399"/>
                <a:gd name="connsiteX11" fmla="*/ 56685 w 97253"/>
                <a:gd name="connsiteY11" fmla="*/ 184920 h 208399"/>
                <a:gd name="connsiteX12" fmla="*/ 61825 w 97253"/>
                <a:gd name="connsiteY12" fmla="*/ 179779 h 208399"/>
                <a:gd name="connsiteX13" fmla="*/ 66966 w 97253"/>
                <a:gd name="connsiteY13" fmla="*/ 174639 h 208399"/>
                <a:gd name="connsiteX14" fmla="*/ 66966 w 97253"/>
                <a:gd name="connsiteY14" fmla="*/ 172138 h 208399"/>
                <a:gd name="connsiteX15" fmla="*/ 69605 w 97253"/>
                <a:gd name="connsiteY15" fmla="*/ 164497 h 208399"/>
                <a:gd name="connsiteX16" fmla="*/ 74746 w 97253"/>
                <a:gd name="connsiteY16" fmla="*/ 156717 h 208399"/>
                <a:gd name="connsiteX17" fmla="*/ 74746 w 97253"/>
                <a:gd name="connsiteY17" fmla="*/ 151576 h 208399"/>
                <a:gd name="connsiteX18" fmla="*/ 72245 w 97253"/>
                <a:gd name="connsiteY18" fmla="*/ 151576 h 208399"/>
                <a:gd name="connsiteX19" fmla="*/ 69605 w 97253"/>
                <a:gd name="connsiteY19" fmla="*/ 148936 h 208399"/>
                <a:gd name="connsiteX20" fmla="*/ 72245 w 97253"/>
                <a:gd name="connsiteY20" fmla="*/ 146435 h 208399"/>
                <a:gd name="connsiteX21" fmla="*/ 77386 w 97253"/>
                <a:gd name="connsiteY21" fmla="*/ 143796 h 208399"/>
                <a:gd name="connsiteX22" fmla="*/ 82665 w 97253"/>
                <a:gd name="connsiteY22" fmla="*/ 133515 h 208399"/>
                <a:gd name="connsiteX23" fmla="*/ 87806 w 97253"/>
                <a:gd name="connsiteY23" fmla="*/ 133515 h 208399"/>
                <a:gd name="connsiteX24" fmla="*/ 90307 w 97253"/>
                <a:gd name="connsiteY24" fmla="*/ 130875 h 208399"/>
                <a:gd name="connsiteX25" fmla="*/ 92946 w 97253"/>
                <a:gd name="connsiteY25" fmla="*/ 130875 h 208399"/>
                <a:gd name="connsiteX26" fmla="*/ 95586 w 97253"/>
                <a:gd name="connsiteY26" fmla="*/ 125734 h 208399"/>
                <a:gd name="connsiteX27" fmla="*/ 98087 w 97253"/>
                <a:gd name="connsiteY27" fmla="*/ 123234 h 208399"/>
                <a:gd name="connsiteX28" fmla="*/ 100727 w 97253"/>
                <a:gd name="connsiteY28" fmla="*/ 123234 h 208399"/>
                <a:gd name="connsiteX29" fmla="*/ 100727 w 97253"/>
                <a:gd name="connsiteY29" fmla="*/ 120594 h 208399"/>
                <a:gd name="connsiteX30" fmla="*/ 98087 w 97253"/>
                <a:gd name="connsiteY30" fmla="*/ 118093 h 208399"/>
                <a:gd name="connsiteX31" fmla="*/ 98087 w 97253"/>
                <a:gd name="connsiteY31" fmla="*/ 112952 h 208399"/>
                <a:gd name="connsiteX32" fmla="*/ 100727 w 97253"/>
                <a:gd name="connsiteY32" fmla="*/ 112952 h 208399"/>
                <a:gd name="connsiteX33" fmla="*/ 100727 w 97253"/>
                <a:gd name="connsiteY33" fmla="*/ 115453 h 208399"/>
                <a:gd name="connsiteX34" fmla="*/ 103227 w 97253"/>
                <a:gd name="connsiteY34" fmla="*/ 118093 h 208399"/>
                <a:gd name="connsiteX35" fmla="*/ 105867 w 97253"/>
                <a:gd name="connsiteY35" fmla="*/ 115453 h 208399"/>
                <a:gd name="connsiteX36" fmla="*/ 100727 w 97253"/>
                <a:gd name="connsiteY36" fmla="*/ 112952 h 208399"/>
                <a:gd name="connsiteX37" fmla="*/ 100727 w 97253"/>
                <a:gd name="connsiteY37" fmla="*/ 110452 h 208399"/>
                <a:gd name="connsiteX38" fmla="*/ 100727 w 97253"/>
                <a:gd name="connsiteY38" fmla="*/ 102672 h 208399"/>
                <a:gd name="connsiteX39" fmla="*/ 100727 w 97253"/>
                <a:gd name="connsiteY39" fmla="*/ 97531 h 208399"/>
                <a:gd name="connsiteX40" fmla="*/ 105867 w 97253"/>
                <a:gd name="connsiteY40" fmla="*/ 97531 h 208399"/>
                <a:gd name="connsiteX41" fmla="*/ 105867 w 97253"/>
                <a:gd name="connsiteY41" fmla="*/ 94891 h 208399"/>
                <a:gd name="connsiteX42" fmla="*/ 105867 w 97253"/>
                <a:gd name="connsiteY42" fmla="*/ 89751 h 208399"/>
                <a:gd name="connsiteX43" fmla="*/ 103227 w 97253"/>
                <a:gd name="connsiteY43" fmla="*/ 87250 h 208399"/>
                <a:gd name="connsiteX44" fmla="*/ 105867 w 97253"/>
                <a:gd name="connsiteY44" fmla="*/ 82109 h 208399"/>
                <a:gd name="connsiteX45" fmla="*/ 103227 w 97253"/>
                <a:gd name="connsiteY45" fmla="*/ 79609 h 208399"/>
                <a:gd name="connsiteX46" fmla="*/ 103227 w 97253"/>
                <a:gd name="connsiteY46" fmla="*/ 76969 h 208399"/>
                <a:gd name="connsiteX47" fmla="*/ 108368 w 97253"/>
                <a:gd name="connsiteY47" fmla="*/ 74468 h 208399"/>
                <a:gd name="connsiteX48" fmla="*/ 111008 w 97253"/>
                <a:gd name="connsiteY48" fmla="*/ 71828 h 208399"/>
                <a:gd name="connsiteX49" fmla="*/ 111008 w 97253"/>
                <a:gd name="connsiteY49" fmla="*/ 66688 h 208399"/>
                <a:gd name="connsiteX50" fmla="*/ 108368 w 97253"/>
                <a:gd name="connsiteY50" fmla="*/ 64187 h 208399"/>
                <a:gd name="connsiteX51" fmla="*/ 108368 w 97253"/>
                <a:gd name="connsiteY51" fmla="*/ 69327 h 208399"/>
                <a:gd name="connsiteX52" fmla="*/ 105867 w 97253"/>
                <a:gd name="connsiteY52" fmla="*/ 71828 h 208399"/>
                <a:gd name="connsiteX53" fmla="*/ 103227 w 97253"/>
                <a:gd name="connsiteY53" fmla="*/ 71828 h 208399"/>
                <a:gd name="connsiteX54" fmla="*/ 103227 w 97253"/>
                <a:gd name="connsiteY54" fmla="*/ 66688 h 208399"/>
                <a:gd name="connsiteX55" fmla="*/ 98087 w 97253"/>
                <a:gd name="connsiteY55" fmla="*/ 64187 h 208399"/>
                <a:gd name="connsiteX56" fmla="*/ 98087 w 97253"/>
                <a:gd name="connsiteY56" fmla="*/ 66688 h 208399"/>
                <a:gd name="connsiteX57" fmla="*/ 92946 w 97253"/>
                <a:gd name="connsiteY57" fmla="*/ 61547 h 208399"/>
                <a:gd name="connsiteX58" fmla="*/ 92946 w 97253"/>
                <a:gd name="connsiteY58" fmla="*/ 59047 h 208399"/>
                <a:gd name="connsiteX59" fmla="*/ 90307 w 97253"/>
                <a:gd name="connsiteY59" fmla="*/ 59047 h 208399"/>
                <a:gd name="connsiteX60" fmla="*/ 85166 w 97253"/>
                <a:gd name="connsiteY60" fmla="*/ 61547 h 208399"/>
                <a:gd name="connsiteX61" fmla="*/ 85166 w 97253"/>
                <a:gd name="connsiteY61" fmla="*/ 64187 h 208399"/>
                <a:gd name="connsiteX62" fmla="*/ 82665 w 97253"/>
                <a:gd name="connsiteY62" fmla="*/ 66688 h 208399"/>
                <a:gd name="connsiteX63" fmla="*/ 79887 w 97253"/>
                <a:gd name="connsiteY63" fmla="*/ 64187 h 208399"/>
                <a:gd name="connsiteX64" fmla="*/ 77386 w 97253"/>
                <a:gd name="connsiteY64" fmla="*/ 64187 h 208399"/>
                <a:gd name="connsiteX65" fmla="*/ 74746 w 97253"/>
                <a:gd name="connsiteY65" fmla="*/ 66688 h 208399"/>
                <a:gd name="connsiteX66" fmla="*/ 74746 w 97253"/>
                <a:gd name="connsiteY66" fmla="*/ 64187 h 208399"/>
                <a:gd name="connsiteX67" fmla="*/ 72245 w 97253"/>
                <a:gd name="connsiteY67" fmla="*/ 61547 h 208399"/>
                <a:gd name="connsiteX68" fmla="*/ 66966 w 97253"/>
                <a:gd name="connsiteY68" fmla="*/ 61547 h 208399"/>
                <a:gd name="connsiteX69" fmla="*/ 64465 w 97253"/>
                <a:gd name="connsiteY69" fmla="*/ 59047 h 208399"/>
                <a:gd name="connsiteX70" fmla="*/ 59324 w 97253"/>
                <a:gd name="connsiteY70" fmla="*/ 53906 h 208399"/>
                <a:gd name="connsiteX71" fmla="*/ 56685 w 97253"/>
                <a:gd name="connsiteY71" fmla="*/ 48765 h 208399"/>
                <a:gd name="connsiteX72" fmla="*/ 51544 w 97253"/>
                <a:gd name="connsiteY72" fmla="*/ 43625 h 208399"/>
                <a:gd name="connsiteX73" fmla="*/ 51544 w 97253"/>
                <a:gd name="connsiteY73" fmla="*/ 41124 h 208399"/>
                <a:gd name="connsiteX74" fmla="*/ 46404 w 97253"/>
                <a:gd name="connsiteY74" fmla="*/ 41124 h 208399"/>
                <a:gd name="connsiteX75" fmla="*/ 43764 w 97253"/>
                <a:gd name="connsiteY75" fmla="*/ 43625 h 208399"/>
                <a:gd name="connsiteX76" fmla="*/ 41263 w 97253"/>
                <a:gd name="connsiteY76" fmla="*/ 43625 h 208399"/>
                <a:gd name="connsiteX77" fmla="*/ 41263 w 97253"/>
                <a:gd name="connsiteY77" fmla="*/ 48765 h 208399"/>
                <a:gd name="connsiteX78" fmla="*/ 36123 w 97253"/>
                <a:gd name="connsiteY78" fmla="*/ 48765 h 208399"/>
                <a:gd name="connsiteX79" fmla="*/ 36123 w 97253"/>
                <a:gd name="connsiteY79" fmla="*/ 43625 h 208399"/>
                <a:gd name="connsiteX80" fmla="*/ 36123 w 97253"/>
                <a:gd name="connsiteY80" fmla="*/ 41124 h 208399"/>
                <a:gd name="connsiteX81" fmla="*/ 33483 w 97253"/>
                <a:gd name="connsiteY81" fmla="*/ 38484 h 208399"/>
                <a:gd name="connsiteX82" fmla="*/ 33483 w 97253"/>
                <a:gd name="connsiteY82" fmla="*/ 33344 h 208399"/>
                <a:gd name="connsiteX83" fmla="*/ 33483 w 97253"/>
                <a:gd name="connsiteY83" fmla="*/ 30843 h 208399"/>
                <a:gd name="connsiteX84" fmla="*/ 30843 w 97253"/>
                <a:gd name="connsiteY84" fmla="*/ 30843 h 208399"/>
                <a:gd name="connsiteX85" fmla="*/ 28342 w 97253"/>
                <a:gd name="connsiteY85" fmla="*/ 33344 h 208399"/>
                <a:gd name="connsiteX86" fmla="*/ 25703 w 97253"/>
                <a:gd name="connsiteY86" fmla="*/ 33344 h 208399"/>
                <a:gd name="connsiteX87" fmla="*/ 25703 w 97253"/>
                <a:gd name="connsiteY87" fmla="*/ 28203 h 208399"/>
                <a:gd name="connsiteX88" fmla="*/ 23202 w 97253"/>
                <a:gd name="connsiteY88" fmla="*/ 28203 h 208399"/>
                <a:gd name="connsiteX89" fmla="*/ 20562 w 97253"/>
                <a:gd name="connsiteY89" fmla="*/ 25702 h 208399"/>
                <a:gd name="connsiteX90" fmla="*/ 15422 w 97253"/>
                <a:gd name="connsiteY90" fmla="*/ 23063 h 208399"/>
                <a:gd name="connsiteX91" fmla="*/ 12782 w 97253"/>
                <a:gd name="connsiteY91" fmla="*/ 23063 h 208399"/>
                <a:gd name="connsiteX92" fmla="*/ 10281 w 97253"/>
                <a:gd name="connsiteY92" fmla="*/ 17922 h 208399"/>
                <a:gd name="connsiteX93" fmla="*/ 5141 w 97253"/>
                <a:gd name="connsiteY93" fmla="*/ 12782 h 208399"/>
                <a:gd name="connsiteX94" fmla="*/ 5141 w 97253"/>
                <a:gd name="connsiteY94" fmla="*/ 7641 h 208399"/>
                <a:gd name="connsiteX95" fmla="*/ 2501 w 97253"/>
                <a:gd name="connsiteY95" fmla="*/ 5140 h 208399"/>
                <a:gd name="connsiteX96" fmla="*/ 5141 w 97253"/>
                <a:gd name="connsiteY96" fmla="*/ 5140 h 208399"/>
                <a:gd name="connsiteX97" fmla="*/ 5141 w 97253"/>
                <a:gd name="connsiteY97" fmla="*/ 2640 h 208399"/>
                <a:gd name="connsiteX98" fmla="*/ 2501 w 97253"/>
                <a:gd name="connsiteY98" fmla="*/ 0 h 208399"/>
                <a:gd name="connsiteX99" fmla="*/ 0 w 97253"/>
                <a:gd name="connsiteY99" fmla="*/ 0 h 20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208399">
                  <a:moveTo>
                    <a:pt x="51544" y="213123"/>
                  </a:moveTo>
                  <a:lnTo>
                    <a:pt x="51544" y="208122"/>
                  </a:lnTo>
                  <a:lnTo>
                    <a:pt x="48904" y="205482"/>
                  </a:lnTo>
                  <a:lnTo>
                    <a:pt x="43764" y="200342"/>
                  </a:lnTo>
                  <a:lnTo>
                    <a:pt x="43764" y="197841"/>
                  </a:lnTo>
                  <a:lnTo>
                    <a:pt x="48904" y="197841"/>
                  </a:lnTo>
                  <a:lnTo>
                    <a:pt x="51544" y="197841"/>
                  </a:lnTo>
                  <a:lnTo>
                    <a:pt x="51544" y="192700"/>
                  </a:lnTo>
                  <a:lnTo>
                    <a:pt x="48904" y="192700"/>
                  </a:lnTo>
                  <a:lnTo>
                    <a:pt x="48904" y="190060"/>
                  </a:lnTo>
                  <a:lnTo>
                    <a:pt x="54184" y="184920"/>
                  </a:lnTo>
                  <a:lnTo>
                    <a:pt x="56685" y="184920"/>
                  </a:lnTo>
                  <a:lnTo>
                    <a:pt x="61825" y="179779"/>
                  </a:lnTo>
                  <a:lnTo>
                    <a:pt x="66966" y="174639"/>
                  </a:lnTo>
                  <a:lnTo>
                    <a:pt x="66966" y="172138"/>
                  </a:lnTo>
                  <a:lnTo>
                    <a:pt x="69605" y="164497"/>
                  </a:lnTo>
                  <a:lnTo>
                    <a:pt x="74746" y="156717"/>
                  </a:lnTo>
                  <a:lnTo>
                    <a:pt x="74746" y="151576"/>
                  </a:lnTo>
                  <a:lnTo>
                    <a:pt x="72245" y="151576"/>
                  </a:lnTo>
                  <a:lnTo>
                    <a:pt x="69605" y="148936"/>
                  </a:lnTo>
                  <a:lnTo>
                    <a:pt x="72245" y="146435"/>
                  </a:lnTo>
                  <a:lnTo>
                    <a:pt x="77386" y="143796"/>
                  </a:lnTo>
                  <a:lnTo>
                    <a:pt x="82665" y="133515"/>
                  </a:lnTo>
                  <a:lnTo>
                    <a:pt x="87806" y="133515"/>
                  </a:lnTo>
                  <a:lnTo>
                    <a:pt x="90307" y="130875"/>
                  </a:lnTo>
                  <a:lnTo>
                    <a:pt x="92946" y="130875"/>
                  </a:lnTo>
                  <a:lnTo>
                    <a:pt x="95586" y="125734"/>
                  </a:lnTo>
                  <a:lnTo>
                    <a:pt x="98087" y="123234"/>
                  </a:lnTo>
                  <a:lnTo>
                    <a:pt x="100727" y="123234"/>
                  </a:lnTo>
                  <a:lnTo>
                    <a:pt x="100727" y="120594"/>
                  </a:lnTo>
                  <a:lnTo>
                    <a:pt x="98087" y="118093"/>
                  </a:lnTo>
                  <a:lnTo>
                    <a:pt x="98087" y="112952"/>
                  </a:lnTo>
                  <a:lnTo>
                    <a:pt x="100727" y="112952"/>
                  </a:lnTo>
                  <a:lnTo>
                    <a:pt x="100727" y="115453"/>
                  </a:lnTo>
                  <a:lnTo>
                    <a:pt x="103227" y="118093"/>
                  </a:lnTo>
                  <a:lnTo>
                    <a:pt x="105867" y="115453"/>
                  </a:lnTo>
                  <a:lnTo>
                    <a:pt x="100727" y="112952"/>
                  </a:lnTo>
                  <a:lnTo>
                    <a:pt x="100727" y="110452"/>
                  </a:lnTo>
                  <a:lnTo>
                    <a:pt x="100727" y="102672"/>
                  </a:lnTo>
                  <a:lnTo>
                    <a:pt x="100727" y="97531"/>
                  </a:lnTo>
                  <a:lnTo>
                    <a:pt x="105867" y="97531"/>
                  </a:lnTo>
                  <a:lnTo>
                    <a:pt x="105867" y="94891"/>
                  </a:lnTo>
                  <a:lnTo>
                    <a:pt x="105867" y="89751"/>
                  </a:lnTo>
                  <a:lnTo>
                    <a:pt x="103227" y="87250"/>
                  </a:lnTo>
                  <a:lnTo>
                    <a:pt x="105867" y="82109"/>
                  </a:lnTo>
                  <a:lnTo>
                    <a:pt x="103227" y="79609"/>
                  </a:lnTo>
                  <a:lnTo>
                    <a:pt x="103227" y="76969"/>
                  </a:lnTo>
                  <a:lnTo>
                    <a:pt x="108368" y="74468"/>
                  </a:lnTo>
                  <a:lnTo>
                    <a:pt x="111008" y="71828"/>
                  </a:lnTo>
                  <a:lnTo>
                    <a:pt x="111008" y="66688"/>
                  </a:lnTo>
                  <a:lnTo>
                    <a:pt x="108368" y="64187"/>
                  </a:lnTo>
                  <a:lnTo>
                    <a:pt x="108368" y="69327"/>
                  </a:lnTo>
                  <a:lnTo>
                    <a:pt x="105867" y="71828"/>
                  </a:lnTo>
                  <a:lnTo>
                    <a:pt x="103227" y="71828"/>
                  </a:lnTo>
                  <a:lnTo>
                    <a:pt x="103227" y="66688"/>
                  </a:lnTo>
                  <a:lnTo>
                    <a:pt x="98087" y="64187"/>
                  </a:lnTo>
                  <a:lnTo>
                    <a:pt x="98087" y="66688"/>
                  </a:lnTo>
                  <a:lnTo>
                    <a:pt x="92946" y="61547"/>
                  </a:lnTo>
                  <a:lnTo>
                    <a:pt x="92946" y="59047"/>
                  </a:lnTo>
                  <a:lnTo>
                    <a:pt x="90307" y="59047"/>
                  </a:lnTo>
                  <a:lnTo>
                    <a:pt x="85166" y="61547"/>
                  </a:lnTo>
                  <a:lnTo>
                    <a:pt x="85166" y="64187"/>
                  </a:lnTo>
                  <a:lnTo>
                    <a:pt x="82665" y="66688"/>
                  </a:lnTo>
                  <a:lnTo>
                    <a:pt x="79887" y="64187"/>
                  </a:lnTo>
                  <a:lnTo>
                    <a:pt x="77386" y="64187"/>
                  </a:lnTo>
                  <a:lnTo>
                    <a:pt x="74746" y="66688"/>
                  </a:lnTo>
                  <a:lnTo>
                    <a:pt x="74746" y="64187"/>
                  </a:lnTo>
                  <a:lnTo>
                    <a:pt x="72245" y="61547"/>
                  </a:lnTo>
                  <a:lnTo>
                    <a:pt x="66966" y="61547"/>
                  </a:lnTo>
                  <a:lnTo>
                    <a:pt x="64465" y="59047"/>
                  </a:lnTo>
                  <a:lnTo>
                    <a:pt x="59324" y="53906"/>
                  </a:lnTo>
                  <a:lnTo>
                    <a:pt x="56685" y="48765"/>
                  </a:lnTo>
                  <a:lnTo>
                    <a:pt x="51544" y="43625"/>
                  </a:lnTo>
                  <a:lnTo>
                    <a:pt x="51544" y="41124"/>
                  </a:lnTo>
                  <a:lnTo>
                    <a:pt x="46404" y="41124"/>
                  </a:lnTo>
                  <a:lnTo>
                    <a:pt x="43764" y="43625"/>
                  </a:lnTo>
                  <a:lnTo>
                    <a:pt x="41263" y="43625"/>
                  </a:lnTo>
                  <a:lnTo>
                    <a:pt x="41263" y="48765"/>
                  </a:lnTo>
                  <a:lnTo>
                    <a:pt x="36123" y="48765"/>
                  </a:lnTo>
                  <a:lnTo>
                    <a:pt x="36123" y="43625"/>
                  </a:lnTo>
                  <a:lnTo>
                    <a:pt x="36123" y="41124"/>
                  </a:lnTo>
                  <a:lnTo>
                    <a:pt x="33483" y="38484"/>
                  </a:lnTo>
                  <a:lnTo>
                    <a:pt x="33483" y="33344"/>
                  </a:lnTo>
                  <a:lnTo>
                    <a:pt x="33483" y="30843"/>
                  </a:lnTo>
                  <a:lnTo>
                    <a:pt x="30843" y="30843"/>
                  </a:lnTo>
                  <a:lnTo>
                    <a:pt x="28342" y="33344"/>
                  </a:lnTo>
                  <a:lnTo>
                    <a:pt x="25703" y="33344"/>
                  </a:lnTo>
                  <a:lnTo>
                    <a:pt x="25703" y="28203"/>
                  </a:lnTo>
                  <a:lnTo>
                    <a:pt x="23202" y="28203"/>
                  </a:lnTo>
                  <a:lnTo>
                    <a:pt x="20562" y="25702"/>
                  </a:lnTo>
                  <a:lnTo>
                    <a:pt x="15422" y="23063"/>
                  </a:lnTo>
                  <a:lnTo>
                    <a:pt x="12782" y="23063"/>
                  </a:lnTo>
                  <a:lnTo>
                    <a:pt x="10281" y="17922"/>
                  </a:lnTo>
                  <a:lnTo>
                    <a:pt x="5141" y="12782"/>
                  </a:lnTo>
                  <a:lnTo>
                    <a:pt x="5141" y="7641"/>
                  </a:lnTo>
                  <a:lnTo>
                    <a:pt x="2501" y="5140"/>
                  </a:lnTo>
                  <a:lnTo>
                    <a:pt x="5141" y="5140"/>
                  </a:lnTo>
                  <a:lnTo>
                    <a:pt x="5141" y="2640"/>
                  </a:lnTo>
                  <a:lnTo>
                    <a:pt x="2501" y="0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869F3E7E-DB45-4A0F-9357-01AF96159504}"/>
                </a:ext>
              </a:extLst>
            </p:cNvPr>
            <p:cNvSpPr/>
            <p:nvPr/>
          </p:nvSpPr>
          <p:spPr>
            <a:xfrm>
              <a:off x="6574541" y="4175645"/>
              <a:ext cx="41680" cy="180613"/>
            </a:xfrm>
            <a:custGeom>
              <a:avLst/>
              <a:gdLst>
                <a:gd name="connsiteX0" fmla="*/ 36123 w 41679"/>
                <a:gd name="connsiteY0" fmla="*/ 190061 h 180613"/>
                <a:gd name="connsiteX1" fmla="*/ 36123 w 41679"/>
                <a:gd name="connsiteY1" fmla="*/ 187421 h 180613"/>
                <a:gd name="connsiteX2" fmla="*/ 38623 w 41679"/>
                <a:gd name="connsiteY2" fmla="*/ 187421 h 180613"/>
                <a:gd name="connsiteX3" fmla="*/ 38623 w 41679"/>
                <a:gd name="connsiteY3" fmla="*/ 182280 h 180613"/>
                <a:gd name="connsiteX4" fmla="*/ 36123 w 41679"/>
                <a:gd name="connsiteY4" fmla="*/ 177140 h 180613"/>
                <a:gd name="connsiteX5" fmla="*/ 38623 w 41679"/>
                <a:gd name="connsiteY5" fmla="*/ 174639 h 180613"/>
                <a:gd name="connsiteX6" fmla="*/ 33483 w 41679"/>
                <a:gd name="connsiteY6" fmla="*/ 174639 h 180613"/>
                <a:gd name="connsiteX7" fmla="*/ 33483 w 41679"/>
                <a:gd name="connsiteY7" fmla="*/ 171999 h 180613"/>
                <a:gd name="connsiteX8" fmla="*/ 30982 w 41679"/>
                <a:gd name="connsiteY8" fmla="*/ 169498 h 180613"/>
                <a:gd name="connsiteX9" fmla="*/ 28342 w 41679"/>
                <a:gd name="connsiteY9" fmla="*/ 171999 h 180613"/>
                <a:gd name="connsiteX10" fmla="*/ 28342 w 41679"/>
                <a:gd name="connsiteY10" fmla="*/ 174639 h 180613"/>
                <a:gd name="connsiteX11" fmla="*/ 28342 w 41679"/>
                <a:gd name="connsiteY11" fmla="*/ 169498 h 180613"/>
                <a:gd name="connsiteX12" fmla="*/ 25703 w 41679"/>
                <a:gd name="connsiteY12" fmla="*/ 161857 h 180613"/>
                <a:gd name="connsiteX13" fmla="*/ 23202 w 41679"/>
                <a:gd name="connsiteY13" fmla="*/ 164358 h 180613"/>
                <a:gd name="connsiteX14" fmla="*/ 23202 w 41679"/>
                <a:gd name="connsiteY14" fmla="*/ 169498 h 180613"/>
                <a:gd name="connsiteX15" fmla="*/ 25703 w 41679"/>
                <a:gd name="connsiteY15" fmla="*/ 169498 h 180613"/>
                <a:gd name="connsiteX16" fmla="*/ 23202 w 41679"/>
                <a:gd name="connsiteY16" fmla="*/ 171999 h 180613"/>
                <a:gd name="connsiteX17" fmla="*/ 20562 w 41679"/>
                <a:gd name="connsiteY17" fmla="*/ 171999 h 180613"/>
                <a:gd name="connsiteX18" fmla="*/ 20562 w 41679"/>
                <a:gd name="connsiteY18" fmla="*/ 166998 h 180613"/>
                <a:gd name="connsiteX19" fmla="*/ 18061 w 41679"/>
                <a:gd name="connsiteY19" fmla="*/ 166998 h 180613"/>
                <a:gd name="connsiteX20" fmla="*/ 18061 w 41679"/>
                <a:gd name="connsiteY20" fmla="*/ 161857 h 180613"/>
                <a:gd name="connsiteX21" fmla="*/ 18061 w 41679"/>
                <a:gd name="connsiteY21" fmla="*/ 156717 h 180613"/>
                <a:gd name="connsiteX22" fmla="*/ 18061 w 41679"/>
                <a:gd name="connsiteY22" fmla="*/ 154077 h 180613"/>
                <a:gd name="connsiteX23" fmla="*/ 20562 w 41679"/>
                <a:gd name="connsiteY23" fmla="*/ 154077 h 180613"/>
                <a:gd name="connsiteX24" fmla="*/ 18061 w 41679"/>
                <a:gd name="connsiteY24" fmla="*/ 151576 h 180613"/>
                <a:gd name="connsiteX25" fmla="*/ 15422 w 41679"/>
                <a:gd name="connsiteY25" fmla="*/ 151576 h 180613"/>
                <a:gd name="connsiteX26" fmla="*/ 12921 w 41679"/>
                <a:gd name="connsiteY26" fmla="*/ 148936 h 180613"/>
                <a:gd name="connsiteX27" fmla="*/ 12921 w 41679"/>
                <a:gd name="connsiteY27" fmla="*/ 146435 h 180613"/>
                <a:gd name="connsiteX28" fmla="*/ 7641 w 41679"/>
                <a:gd name="connsiteY28" fmla="*/ 146435 h 180613"/>
                <a:gd name="connsiteX29" fmla="*/ 7641 w 41679"/>
                <a:gd name="connsiteY29" fmla="*/ 143796 h 180613"/>
                <a:gd name="connsiteX30" fmla="*/ 10281 w 41679"/>
                <a:gd name="connsiteY30" fmla="*/ 146435 h 180613"/>
                <a:gd name="connsiteX31" fmla="*/ 10281 w 41679"/>
                <a:gd name="connsiteY31" fmla="*/ 143796 h 180613"/>
                <a:gd name="connsiteX32" fmla="*/ 12921 w 41679"/>
                <a:gd name="connsiteY32" fmla="*/ 141295 h 180613"/>
                <a:gd name="connsiteX33" fmla="*/ 12921 w 41679"/>
                <a:gd name="connsiteY33" fmla="*/ 138655 h 180613"/>
                <a:gd name="connsiteX34" fmla="*/ 7641 w 41679"/>
                <a:gd name="connsiteY34" fmla="*/ 138655 h 180613"/>
                <a:gd name="connsiteX35" fmla="*/ 7641 w 41679"/>
                <a:gd name="connsiteY35" fmla="*/ 136154 h 180613"/>
                <a:gd name="connsiteX36" fmla="*/ 5141 w 41679"/>
                <a:gd name="connsiteY36" fmla="*/ 133515 h 180613"/>
                <a:gd name="connsiteX37" fmla="*/ 7641 w 41679"/>
                <a:gd name="connsiteY37" fmla="*/ 133515 h 180613"/>
                <a:gd name="connsiteX38" fmla="*/ 7641 w 41679"/>
                <a:gd name="connsiteY38" fmla="*/ 136154 h 180613"/>
                <a:gd name="connsiteX39" fmla="*/ 7641 w 41679"/>
                <a:gd name="connsiteY39" fmla="*/ 133515 h 180613"/>
                <a:gd name="connsiteX40" fmla="*/ 10281 w 41679"/>
                <a:gd name="connsiteY40" fmla="*/ 133515 h 180613"/>
                <a:gd name="connsiteX41" fmla="*/ 10281 w 41679"/>
                <a:gd name="connsiteY41" fmla="*/ 131014 h 180613"/>
                <a:gd name="connsiteX42" fmla="*/ 7641 w 41679"/>
                <a:gd name="connsiteY42" fmla="*/ 131014 h 180613"/>
                <a:gd name="connsiteX43" fmla="*/ 5141 w 41679"/>
                <a:gd name="connsiteY43" fmla="*/ 128374 h 180613"/>
                <a:gd name="connsiteX44" fmla="*/ 5141 w 41679"/>
                <a:gd name="connsiteY44" fmla="*/ 123373 h 180613"/>
                <a:gd name="connsiteX45" fmla="*/ 7641 w 41679"/>
                <a:gd name="connsiteY45" fmla="*/ 120733 h 180613"/>
                <a:gd name="connsiteX46" fmla="*/ 5141 w 41679"/>
                <a:gd name="connsiteY46" fmla="*/ 118232 h 180613"/>
                <a:gd name="connsiteX47" fmla="*/ 5141 w 41679"/>
                <a:gd name="connsiteY47" fmla="*/ 115592 h 180613"/>
                <a:gd name="connsiteX48" fmla="*/ 2501 w 41679"/>
                <a:gd name="connsiteY48" fmla="*/ 113092 h 180613"/>
                <a:gd name="connsiteX49" fmla="*/ 2501 w 41679"/>
                <a:gd name="connsiteY49" fmla="*/ 110452 h 180613"/>
                <a:gd name="connsiteX50" fmla="*/ 0 w 41679"/>
                <a:gd name="connsiteY50" fmla="*/ 110452 h 180613"/>
                <a:gd name="connsiteX51" fmla="*/ 0 w 41679"/>
                <a:gd name="connsiteY51" fmla="*/ 107951 h 180613"/>
                <a:gd name="connsiteX52" fmla="*/ 2501 w 41679"/>
                <a:gd name="connsiteY52" fmla="*/ 107951 h 180613"/>
                <a:gd name="connsiteX53" fmla="*/ 2501 w 41679"/>
                <a:gd name="connsiteY53" fmla="*/ 105311 h 180613"/>
                <a:gd name="connsiteX54" fmla="*/ 5141 w 41679"/>
                <a:gd name="connsiteY54" fmla="*/ 102810 h 180613"/>
                <a:gd name="connsiteX55" fmla="*/ 5141 w 41679"/>
                <a:gd name="connsiteY55" fmla="*/ 100171 h 180613"/>
                <a:gd name="connsiteX56" fmla="*/ 2501 w 41679"/>
                <a:gd name="connsiteY56" fmla="*/ 102810 h 180613"/>
                <a:gd name="connsiteX57" fmla="*/ 2501 w 41679"/>
                <a:gd name="connsiteY57" fmla="*/ 92529 h 180613"/>
                <a:gd name="connsiteX58" fmla="*/ 2501 w 41679"/>
                <a:gd name="connsiteY58" fmla="*/ 89890 h 180613"/>
                <a:gd name="connsiteX59" fmla="*/ 7641 w 41679"/>
                <a:gd name="connsiteY59" fmla="*/ 92529 h 180613"/>
                <a:gd name="connsiteX60" fmla="*/ 5141 w 41679"/>
                <a:gd name="connsiteY60" fmla="*/ 87389 h 180613"/>
                <a:gd name="connsiteX61" fmla="*/ 7641 w 41679"/>
                <a:gd name="connsiteY61" fmla="*/ 84749 h 180613"/>
                <a:gd name="connsiteX62" fmla="*/ 7641 w 41679"/>
                <a:gd name="connsiteY62" fmla="*/ 79748 h 180613"/>
                <a:gd name="connsiteX63" fmla="*/ 7641 w 41679"/>
                <a:gd name="connsiteY63" fmla="*/ 74468 h 180613"/>
                <a:gd name="connsiteX64" fmla="*/ 10281 w 41679"/>
                <a:gd name="connsiteY64" fmla="*/ 74468 h 180613"/>
                <a:gd name="connsiteX65" fmla="*/ 10281 w 41679"/>
                <a:gd name="connsiteY65" fmla="*/ 69328 h 180613"/>
                <a:gd name="connsiteX66" fmla="*/ 10281 w 41679"/>
                <a:gd name="connsiteY66" fmla="*/ 66827 h 180613"/>
                <a:gd name="connsiteX67" fmla="*/ 15422 w 41679"/>
                <a:gd name="connsiteY67" fmla="*/ 66827 h 180613"/>
                <a:gd name="connsiteX68" fmla="*/ 15422 w 41679"/>
                <a:gd name="connsiteY68" fmla="*/ 64187 h 180613"/>
                <a:gd name="connsiteX69" fmla="*/ 15422 w 41679"/>
                <a:gd name="connsiteY69" fmla="*/ 59047 h 180613"/>
                <a:gd name="connsiteX70" fmla="*/ 12921 w 41679"/>
                <a:gd name="connsiteY70" fmla="*/ 59047 h 180613"/>
                <a:gd name="connsiteX71" fmla="*/ 7641 w 41679"/>
                <a:gd name="connsiteY71" fmla="*/ 56546 h 180613"/>
                <a:gd name="connsiteX72" fmla="*/ 12921 w 41679"/>
                <a:gd name="connsiteY72" fmla="*/ 56546 h 180613"/>
                <a:gd name="connsiteX73" fmla="*/ 15422 w 41679"/>
                <a:gd name="connsiteY73" fmla="*/ 54045 h 180613"/>
                <a:gd name="connsiteX74" fmla="*/ 12921 w 41679"/>
                <a:gd name="connsiteY74" fmla="*/ 48905 h 180613"/>
                <a:gd name="connsiteX75" fmla="*/ 15422 w 41679"/>
                <a:gd name="connsiteY75" fmla="*/ 46126 h 180613"/>
                <a:gd name="connsiteX76" fmla="*/ 12921 w 41679"/>
                <a:gd name="connsiteY76" fmla="*/ 46126 h 180613"/>
                <a:gd name="connsiteX77" fmla="*/ 15422 w 41679"/>
                <a:gd name="connsiteY77" fmla="*/ 43625 h 180613"/>
                <a:gd name="connsiteX78" fmla="*/ 18061 w 41679"/>
                <a:gd name="connsiteY78" fmla="*/ 46126 h 180613"/>
                <a:gd name="connsiteX79" fmla="*/ 20562 w 41679"/>
                <a:gd name="connsiteY79" fmla="*/ 46126 h 180613"/>
                <a:gd name="connsiteX80" fmla="*/ 20562 w 41679"/>
                <a:gd name="connsiteY80" fmla="*/ 43625 h 180613"/>
                <a:gd name="connsiteX81" fmla="*/ 28342 w 41679"/>
                <a:gd name="connsiteY81" fmla="*/ 43625 h 180613"/>
                <a:gd name="connsiteX82" fmla="*/ 30982 w 41679"/>
                <a:gd name="connsiteY82" fmla="*/ 40985 h 180613"/>
                <a:gd name="connsiteX83" fmla="*/ 28342 w 41679"/>
                <a:gd name="connsiteY83" fmla="*/ 40985 h 180613"/>
                <a:gd name="connsiteX84" fmla="*/ 30982 w 41679"/>
                <a:gd name="connsiteY84" fmla="*/ 38485 h 180613"/>
                <a:gd name="connsiteX85" fmla="*/ 28342 w 41679"/>
                <a:gd name="connsiteY85" fmla="*/ 35845 h 180613"/>
                <a:gd name="connsiteX86" fmla="*/ 28342 w 41679"/>
                <a:gd name="connsiteY86" fmla="*/ 30843 h 180613"/>
                <a:gd name="connsiteX87" fmla="*/ 30982 w 41679"/>
                <a:gd name="connsiteY87" fmla="*/ 28203 h 180613"/>
                <a:gd name="connsiteX88" fmla="*/ 28342 w 41679"/>
                <a:gd name="connsiteY88" fmla="*/ 25703 h 180613"/>
                <a:gd name="connsiteX89" fmla="*/ 25703 w 41679"/>
                <a:gd name="connsiteY89" fmla="*/ 20423 h 180613"/>
                <a:gd name="connsiteX90" fmla="*/ 23202 w 41679"/>
                <a:gd name="connsiteY90" fmla="*/ 20423 h 180613"/>
                <a:gd name="connsiteX91" fmla="*/ 23202 w 41679"/>
                <a:gd name="connsiteY91" fmla="*/ 17922 h 180613"/>
                <a:gd name="connsiteX92" fmla="*/ 25703 w 41679"/>
                <a:gd name="connsiteY92" fmla="*/ 15283 h 180613"/>
                <a:gd name="connsiteX93" fmla="*/ 25703 w 41679"/>
                <a:gd name="connsiteY93" fmla="*/ 10142 h 180613"/>
                <a:gd name="connsiteX94" fmla="*/ 28342 w 41679"/>
                <a:gd name="connsiteY94" fmla="*/ 10142 h 180613"/>
                <a:gd name="connsiteX95" fmla="*/ 33483 w 41679"/>
                <a:gd name="connsiteY95" fmla="*/ 10142 h 180613"/>
                <a:gd name="connsiteX96" fmla="*/ 36123 w 41679"/>
                <a:gd name="connsiteY96" fmla="*/ 7641 h 180613"/>
                <a:gd name="connsiteX97" fmla="*/ 38623 w 41679"/>
                <a:gd name="connsiteY97" fmla="*/ 2501 h 180613"/>
                <a:gd name="connsiteX98" fmla="*/ 38623 w 41679"/>
                <a:gd name="connsiteY98" fmla="*/ 0 h 180613"/>
                <a:gd name="connsiteX99" fmla="*/ 43764 w 41679"/>
                <a:gd name="connsiteY99" fmla="*/ 0 h 18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1679" h="180613">
                  <a:moveTo>
                    <a:pt x="36123" y="190061"/>
                  </a:moveTo>
                  <a:lnTo>
                    <a:pt x="36123" y="187421"/>
                  </a:lnTo>
                  <a:lnTo>
                    <a:pt x="38623" y="187421"/>
                  </a:lnTo>
                  <a:lnTo>
                    <a:pt x="38623" y="182280"/>
                  </a:lnTo>
                  <a:lnTo>
                    <a:pt x="36123" y="177140"/>
                  </a:lnTo>
                  <a:lnTo>
                    <a:pt x="38623" y="174639"/>
                  </a:lnTo>
                  <a:lnTo>
                    <a:pt x="33483" y="174639"/>
                  </a:lnTo>
                  <a:lnTo>
                    <a:pt x="33483" y="171999"/>
                  </a:lnTo>
                  <a:lnTo>
                    <a:pt x="30982" y="169498"/>
                  </a:lnTo>
                  <a:lnTo>
                    <a:pt x="28342" y="171999"/>
                  </a:lnTo>
                  <a:lnTo>
                    <a:pt x="28342" y="174639"/>
                  </a:lnTo>
                  <a:lnTo>
                    <a:pt x="28342" y="169498"/>
                  </a:lnTo>
                  <a:lnTo>
                    <a:pt x="25703" y="161857"/>
                  </a:lnTo>
                  <a:lnTo>
                    <a:pt x="23202" y="164358"/>
                  </a:lnTo>
                  <a:lnTo>
                    <a:pt x="23202" y="169498"/>
                  </a:lnTo>
                  <a:lnTo>
                    <a:pt x="25703" y="169498"/>
                  </a:lnTo>
                  <a:lnTo>
                    <a:pt x="23202" y="171999"/>
                  </a:lnTo>
                  <a:lnTo>
                    <a:pt x="20562" y="171999"/>
                  </a:lnTo>
                  <a:lnTo>
                    <a:pt x="20562" y="166998"/>
                  </a:lnTo>
                  <a:lnTo>
                    <a:pt x="18061" y="166998"/>
                  </a:lnTo>
                  <a:lnTo>
                    <a:pt x="18061" y="161857"/>
                  </a:lnTo>
                  <a:lnTo>
                    <a:pt x="18061" y="156717"/>
                  </a:lnTo>
                  <a:lnTo>
                    <a:pt x="18061" y="154077"/>
                  </a:lnTo>
                  <a:lnTo>
                    <a:pt x="20562" y="154077"/>
                  </a:lnTo>
                  <a:lnTo>
                    <a:pt x="18061" y="151576"/>
                  </a:lnTo>
                  <a:lnTo>
                    <a:pt x="15422" y="151576"/>
                  </a:lnTo>
                  <a:lnTo>
                    <a:pt x="12921" y="148936"/>
                  </a:lnTo>
                  <a:lnTo>
                    <a:pt x="12921" y="146435"/>
                  </a:lnTo>
                  <a:lnTo>
                    <a:pt x="7641" y="146435"/>
                  </a:lnTo>
                  <a:lnTo>
                    <a:pt x="7641" y="143796"/>
                  </a:lnTo>
                  <a:lnTo>
                    <a:pt x="10281" y="146435"/>
                  </a:lnTo>
                  <a:lnTo>
                    <a:pt x="10281" y="143796"/>
                  </a:lnTo>
                  <a:lnTo>
                    <a:pt x="12921" y="141295"/>
                  </a:lnTo>
                  <a:lnTo>
                    <a:pt x="12921" y="138655"/>
                  </a:lnTo>
                  <a:lnTo>
                    <a:pt x="7641" y="138655"/>
                  </a:lnTo>
                  <a:lnTo>
                    <a:pt x="7641" y="136154"/>
                  </a:lnTo>
                  <a:lnTo>
                    <a:pt x="5141" y="133515"/>
                  </a:lnTo>
                  <a:lnTo>
                    <a:pt x="7641" y="133515"/>
                  </a:lnTo>
                  <a:lnTo>
                    <a:pt x="7641" y="136154"/>
                  </a:lnTo>
                  <a:lnTo>
                    <a:pt x="7641" y="133515"/>
                  </a:lnTo>
                  <a:lnTo>
                    <a:pt x="10281" y="133515"/>
                  </a:lnTo>
                  <a:lnTo>
                    <a:pt x="10281" y="131014"/>
                  </a:lnTo>
                  <a:lnTo>
                    <a:pt x="7641" y="131014"/>
                  </a:lnTo>
                  <a:lnTo>
                    <a:pt x="5141" y="128374"/>
                  </a:lnTo>
                  <a:lnTo>
                    <a:pt x="5141" y="123373"/>
                  </a:lnTo>
                  <a:lnTo>
                    <a:pt x="7641" y="120733"/>
                  </a:lnTo>
                  <a:lnTo>
                    <a:pt x="5141" y="118232"/>
                  </a:lnTo>
                  <a:lnTo>
                    <a:pt x="5141" y="115592"/>
                  </a:lnTo>
                  <a:lnTo>
                    <a:pt x="2501" y="113092"/>
                  </a:lnTo>
                  <a:lnTo>
                    <a:pt x="2501" y="110452"/>
                  </a:lnTo>
                  <a:lnTo>
                    <a:pt x="0" y="110452"/>
                  </a:lnTo>
                  <a:lnTo>
                    <a:pt x="0" y="107951"/>
                  </a:lnTo>
                  <a:lnTo>
                    <a:pt x="2501" y="107951"/>
                  </a:lnTo>
                  <a:lnTo>
                    <a:pt x="2501" y="105311"/>
                  </a:lnTo>
                  <a:lnTo>
                    <a:pt x="5141" y="102810"/>
                  </a:lnTo>
                  <a:lnTo>
                    <a:pt x="5141" y="100171"/>
                  </a:lnTo>
                  <a:lnTo>
                    <a:pt x="2501" y="102810"/>
                  </a:lnTo>
                  <a:lnTo>
                    <a:pt x="2501" y="92529"/>
                  </a:lnTo>
                  <a:lnTo>
                    <a:pt x="2501" y="89890"/>
                  </a:lnTo>
                  <a:lnTo>
                    <a:pt x="7641" y="92529"/>
                  </a:lnTo>
                  <a:lnTo>
                    <a:pt x="5141" y="87389"/>
                  </a:lnTo>
                  <a:lnTo>
                    <a:pt x="7641" y="84749"/>
                  </a:lnTo>
                  <a:lnTo>
                    <a:pt x="7641" y="79748"/>
                  </a:lnTo>
                  <a:lnTo>
                    <a:pt x="7641" y="74468"/>
                  </a:lnTo>
                  <a:lnTo>
                    <a:pt x="10281" y="74468"/>
                  </a:lnTo>
                  <a:lnTo>
                    <a:pt x="10281" y="69328"/>
                  </a:lnTo>
                  <a:lnTo>
                    <a:pt x="10281" y="66827"/>
                  </a:lnTo>
                  <a:lnTo>
                    <a:pt x="15422" y="66827"/>
                  </a:lnTo>
                  <a:lnTo>
                    <a:pt x="15422" y="64187"/>
                  </a:lnTo>
                  <a:lnTo>
                    <a:pt x="15422" y="59047"/>
                  </a:lnTo>
                  <a:lnTo>
                    <a:pt x="12921" y="59047"/>
                  </a:lnTo>
                  <a:lnTo>
                    <a:pt x="7641" y="56546"/>
                  </a:lnTo>
                  <a:lnTo>
                    <a:pt x="12921" y="56546"/>
                  </a:lnTo>
                  <a:lnTo>
                    <a:pt x="15422" y="54045"/>
                  </a:lnTo>
                  <a:lnTo>
                    <a:pt x="12921" y="48905"/>
                  </a:lnTo>
                  <a:lnTo>
                    <a:pt x="15422" y="46126"/>
                  </a:lnTo>
                  <a:lnTo>
                    <a:pt x="12921" y="46126"/>
                  </a:lnTo>
                  <a:lnTo>
                    <a:pt x="15422" y="43625"/>
                  </a:lnTo>
                  <a:lnTo>
                    <a:pt x="18061" y="46126"/>
                  </a:lnTo>
                  <a:lnTo>
                    <a:pt x="20562" y="46126"/>
                  </a:lnTo>
                  <a:lnTo>
                    <a:pt x="20562" y="43625"/>
                  </a:lnTo>
                  <a:lnTo>
                    <a:pt x="28342" y="43625"/>
                  </a:lnTo>
                  <a:lnTo>
                    <a:pt x="30982" y="40985"/>
                  </a:lnTo>
                  <a:lnTo>
                    <a:pt x="28342" y="40985"/>
                  </a:lnTo>
                  <a:lnTo>
                    <a:pt x="30982" y="38485"/>
                  </a:lnTo>
                  <a:lnTo>
                    <a:pt x="28342" y="35845"/>
                  </a:lnTo>
                  <a:lnTo>
                    <a:pt x="28342" y="30843"/>
                  </a:lnTo>
                  <a:lnTo>
                    <a:pt x="30982" y="28203"/>
                  </a:lnTo>
                  <a:lnTo>
                    <a:pt x="28342" y="25703"/>
                  </a:lnTo>
                  <a:lnTo>
                    <a:pt x="25703" y="20423"/>
                  </a:lnTo>
                  <a:lnTo>
                    <a:pt x="23202" y="20423"/>
                  </a:lnTo>
                  <a:lnTo>
                    <a:pt x="23202" y="17922"/>
                  </a:lnTo>
                  <a:lnTo>
                    <a:pt x="25703" y="15283"/>
                  </a:lnTo>
                  <a:lnTo>
                    <a:pt x="25703" y="10142"/>
                  </a:lnTo>
                  <a:lnTo>
                    <a:pt x="28342" y="10142"/>
                  </a:lnTo>
                  <a:lnTo>
                    <a:pt x="33483" y="10142"/>
                  </a:lnTo>
                  <a:lnTo>
                    <a:pt x="36123" y="7641"/>
                  </a:lnTo>
                  <a:lnTo>
                    <a:pt x="38623" y="2501"/>
                  </a:lnTo>
                  <a:lnTo>
                    <a:pt x="38623" y="0"/>
                  </a:lnTo>
                  <a:lnTo>
                    <a:pt x="43764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0F095E10-6719-42A0-8232-C67CE5D72777}"/>
                </a:ext>
              </a:extLst>
            </p:cNvPr>
            <p:cNvSpPr/>
            <p:nvPr/>
          </p:nvSpPr>
          <p:spPr>
            <a:xfrm>
              <a:off x="6618305" y="4137161"/>
              <a:ext cx="55573" cy="27787"/>
            </a:xfrm>
            <a:custGeom>
              <a:avLst/>
              <a:gdLst>
                <a:gd name="connsiteX0" fmla="*/ 0 w 55573"/>
                <a:gd name="connsiteY0" fmla="*/ 38485 h 27786"/>
                <a:gd name="connsiteX1" fmla="*/ 0 w 55573"/>
                <a:gd name="connsiteY1" fmla="*/ 35845 h 27786"/>
                <a:gd name="connsiteX2" fmla="*/ 5141 w 55573"/>
                <a:gd name="connsiteY2" fmla="*/ 35845 h 27786"/>
                <a:gd name="connsiteX3" fmla="*/ 7780 w 55573"/>
                <a:gd name="connsiteY3" fmla="*/ 35845 h 27786"/>
                <a:gd name="connsiteX4" fmla="*/ 12921 w 55573"/>
                <a:gd name="connsiteY4" fmla="*/ 33344 h 27786"/>
                <a:gd name="connsiteX5" fmla="*/ 18061 w 55573"/>
                <a:gd name="connsiteY5" fmla="*/ 33344 h 27786"/>
                <a:gd name="connsiteX6" fmla="*/ 20701 w 55573"/>
                <a:gd name="connsiteY6" fmla="*/ 33344 h 27786"/>
                <a:gd name="connsiteX7" fmla="*/ 23202 w 55573"/>
                <a:gd name="connsiteY7" fmla="*/ 28203 h 27786"/>
                <a:gd name="connsiteX8" fmla="*/ 25842 w 55573"/>
                <a:gd name="connsiteY8" fmla="*/ 28203 h 27786"/>
                <a:gd name="connsiteX9" fmla="*/ 25842 w 55573"/>
                <a:gd name="connsiteY9" fmla="*/ 25564 h 27786"/>
                <a:gd name="connsiteX10" fmla="*/ 23202 w 55573"/>
                <a:gd name="connsiteY10" fmla="*/ 23063 h 27786"/>
                <a:gd name="connsiteX11" fmla="*/ 25842 w 55573"/>
                <a:gd name="connsiteY11" fmla="*/ 20423 h 27786"/>
                <a:gd name="connsiteX12" fmla="*/ 23202 w 55573"/>
                <a:gd name="connsiteY12" fmla="*/ 17922 h 27786"/>
                <a:gd name="connsiteX13" fmla="*/ 28481 w 55573"/>
                <a:gd name="connsiteY13" fmla="*/ 12782 h 27786"/>
                <a:gd name="connsiteX14" fmla="*/ 28481 w 55573"/>
                <a:gd name="connsiteY14" fmla="*/ 7641 h 27786"/>
                <a:gd name="connsiteX15" fmla="*/ 33622 w 55573"/>
                <a:gd name="connsiteY15" fmla="*/ 7641 h 27786"/>
                <a:gd name="connsiteX16" fmla="*/ 30982 w 55573"/>
                <a:gd name="connsiteY16" fmla="*/ 2501 h 27786"/>
                <a:gd name="connsiteX17" fmla="*/ 36123 w 55573"/>
                <a:gd name="connsiteY17" fmla="*/ 2501 h 27786"/>
                <a:gd name="connsiteX18" fmla="*/ 38762 w 55573"/>
                <a:gd name="connsiteY18" fmla="*/ 0 h 27786"/>
                <a:gd name="connsiteX19" fmla="*/ 43903 w 55573"/>
                <a:gd name="connsiteY19" fmla="*/ 5002 h 27786"/>
                <a:gd name="connsiteX20" fmla="*/ 46543 w 55573"/>
                <a:gd name="connsiteY20" fmla="*/ 5002 h 27786"/>
                <a:gd name="connsiteX21" fmla="*/ 49043 w 55573"/>
                <a:gd name="connsiteY21" fmla="*/ 10142 h 27786"/>
                <a:gd name="connsiteX22" fmla="*/ 51683 w 55573"/>
                <a:gd name="connsiteY22" fmla="*/ 12782 h 27786"/>
                <a:gd name="connsiteX23" fmla="*/ 51683 w 55573"/>
                <a:gd name="connsiteY23" fmla="*/ 7641 h 27786"/>
                <a:gd name="connsiteX24" fmla="*/ 56824 w 55573"/>
                <a:gd name="connsiteY24" fmla="*/ 7641 h 27786"/>
                <a:gd name="connsiteX25" fmla="*/ 59324 w 55573"/>
                <a:gd name="connsiteY25" fmla="*/ 2501 h 27786"/>
                <a:gd name="connsiteX26" fmla="*/ 67105 w 55573"/>
                <a:gd name="connsiteY26" fmla="*/ 2501 h 2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573" h="27786">
                  <a:moveTo>
                    <a:pt x="0" y="38485"/>
                  </a:moveTo>
                  <a:lnTo>
                    <a:pt x="0" y="35845"/>
                  </a:lnTo>
                  <a:lnTo>
                    <a:pt x="5141" y="35845"/>
                  </a:lnTo>
                  <a:lnTo>
                    <a:pt x="7780" y="35845"/>
                  </a:lnTo>
                  <a:lnTo>
                    <a:pt x="12921" y="33344"/>
                  </a:lnTo>
                  <a:lnTo>
                    <a:pt x="18061" y="33344"/>
                  </a:lnTo>
                  <a:lnTo>
                    <a:pt x="20701" y="33344"/>
                  </a:lnTo>
                  <a:lnTo>
                    <a:pt x="23202" y="28203"/>
                  </a:lnTo>
                  <a:lnTo>
                    <a:pt x="25842" y="28203"/>
                  </a:lnTo>
                  <a:lnTo>
                    <a:pt x="25842" y="25564"/>
                  </a:lnTo>
                  <a:lnTo>
                    <a:pt x="23202" y="23063"/>
                  </a:lnTo>
                  <a:lnTo>
                    <a:pt x="25842" y="20423"/>
                  </a:lnTo>
                  <a:lnTo>
                    <a:pt x="23202" y="17922"/>
                  </a:lnTo>
                  <a:lnTo>
                    <a:pt x="28481" y="12782"/>
                  </a:lnTo>
                  <a:lnTo>
                    <a:pt x="28481" y="7641"/>
                  </a:lnTo>
                  <a:lnTo>
                    <a:pt x="33622" y="7641"/>
                  </a:lnTo>
                  <a:lnTo>
                    <a:pt x="30982" y="2501"/>
                  </a:lnTo>
                  <a:lnTo>
                    <a:pt x="36123" y="2501"/>
                  </a:lnTo>
                  <a:lnTo>
                    <a:pt x="38762" y="0"/>
                  </a:lnTo>
                  <a:lnTo>
                    <a:pt x="43903" y="5002"/>
                  </a:lnTo>
                  <a:lnTo>
                    <a:pt x="46543" y="5002"/>
                  </a:lnTo>
                  <a:lnTo>
                    <a:pt x="49043" y="10142"/>
                  </a:lnTo>
                  <a:lnTo>
                    <a:pt x="51683" y="12782"/>
                  </a:lnTo>
                  <a:lnTo>
                    <a:pt x="51683" y="7641"/>
                  </a:lnTo>
                  <a:lnTo>
                    <a:pt x="56824" y="7641"/>
                  </a:lnTo>
                  <a:lnTo>
                    <a:pt x="59324" y="2501"/>
                  </a:lnTo>
                  <a:lnTo>
                    <a:pt x="67105" y="250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7A0D39B4-38E4-4F0E-B1B2-579F98B19A6A}"/>
                </a:ext>
              </a:extLst>
            </p:cNvPr>
            <p:cNvSpPr/>
            <p:nvPr/>
          </p:nvSpPr>
          <p:spPr>
            <a:xfrm>
              <a:off x="6824899" y="4771391"/>
              <a:ext cx="194506" cy="55573"/>
            </a:xfrm>
            <a:custGeom>
              <a:avLst/>
              <a:gdLst>
                <a:gd name="connsiteX0" fmla="*/ 198813 w 194506"/>
                <a:gd name="connsiteY0" fmla="*/ 38623 h 55573"/>
                <a:gd name="connsiteX1" fmla="*/ 196313 w 194506"/>
                <a:gd name="connsiteY1" fmla="*/ 38623 h 55573"/>
                <a:gd name="connsiteX2" fmla="*/ 196313 w 194506"/>
                <a:gd name="connsiteY2" fmla="*/ 43764 h 55573"/>
                <a:gd name="connsiteX3" fmla="*/ 196313 w 194506"/>
                <a:gd name="connsiteY3" fmla="*/ 48904 h 55573"/>
                <a:gd name="connsiteX4" fmla="*/ 193673 w 194506"/>
                <a:gd name="connsiteY4" fmla="*/ 48904 h 55573"/>
                <a:gd name="connsiteX5" fmla="*/ 183392 w 194506"/>
                <a:gd name="connsiteY5" fmla="*/ 48904 h 55573"/>
                <a:gd name="connsiteX6" fmla="*/ 180752 w 194506"/>
                <a:gd name="connsiteY6" fmla="*/ 48904 h 55573"/>
                <a:gd name="connsiteX7" fmla="*/ 175611 w 194506"/>
                <a:gd name="connsiteY7" fmla="*/ 54045 h 55573"/>
                <a:gd name="connsiteX8" fmla="*/ 175611 w 194506"/>
                <a:gd name="connsiteY8" fmla="*/ 56685 h 55573"/>
                <a:gd name="connsiteX9" fmla="*/ 172972 w 194506"/>
                <a:gd name="connsiteY9" fmla="*/ 59185 h 55573"/>
                <a:gd name="connsiteX10" fmla="*/ 170332 w 194506"/>
                <a:gd name="connsiteY10" fmla="*/ 64326 h 55573"/>
                <a:gd name="connsiteX11" fmla="*/ 165191 w 194506"/>
                <a:gd name="connsiteY11" fmla="*/ 64326 h 55573"/>
                <a:gd name="connsiteX12" fmla="*/ 165191 w 194506"/>
                <a:gd name="connsiteY12" fmla="*/ 59185 h 55573"/>
                <a:gd name="connsiteX13" fmla="*/ 160051 w 194506"/>
                <a:gd name="connsiteY13" fmla="*/ 59185 h 55573"/>
                <a:gd name="connsiteX14" fmla="*/ 152271 w 194506"/>
                <a:gd name="connsiteY14" fmla="*/ 56685 h 55573"/>
                <a:gd name="connsiteX15" fmla="*/ 147130 w 194506"/>
                <a:gd name="connsiteY15" fmla="*/ 56685 h 55573"/>
                <a:gd name="connsiteX16" fmla="*/ 144490 w 194506"/>
                <a:gd name="connsiteY16" fmla="*/ 56685 h 55573"/>
                <a:gd name="connsiteX17" fmla="*/ 136849 w 194506"/>
                <a:gd name="connsiteY17" fmla="*/ 59185 h 55573"/>
                <a:gd name="connsiteX18" fmla="*/ 136849 w 194506"/>
                <a:gd name="connsiteY18" fmla="*/ 61825 h 55573"/>
                <a:gd name="connsiteX19" fmla="*/ 134209 w 194506"/>
                <a:gd name="connsiteY19" fmla="*/ 64326 h 55573"/>
                <a:gd name="connsiteX20" fmla="*/ 134209 w 194506"/>
                <a:gd name="connsiteY20" fmla="*/ 59185 h 55573"/>
                <a:gd name="connsiteX21" fmla="*/ 131709 w 194506"/>
                <a:gd name="connsiteY21" fmla="*/ 56685 h 55573"/>
                <a:gd name="connsiteX22" fmla="*/ 129069 w 194506"/>
                <a:gd name="connsiteY22" fmla="*/ 56685 h 55573"/>
                <a:gd name="connsiteX23" fmla="*/ 129069 w 194506"/>
                <a:gd name="connsiteY23" fmla="*/ 54045 h 55573"/>
                <a:gd name="connsiteX24" fmla="*/ 126429 w 194506"/>
                <a:gd name="connsiteY24" fmla="*/ 54045 h 55573"/>
                <a:gd name="connsiteX25" fmla="*/ 126429 w 194506"/>
                <a:gd name="connsiteY25" fmla="*/ 56685 h 55573"/>
                <a:gd name="connsiteX26" fmla="*/ 121289 w 194506"/>
                <a:gd name="connsiteY26" fmla="*/ 56685 h 55573"/>
                <a:gd name="connsiteX27" fmla="*/ 118788 w 194506"/>
                <a:gd name="connsiteY27" fmla="*/ 59185 h 55573"/>
                <a:gd name="connsiteX28" fmla="*/ 116148 w 194506"/>
                <a:gd name="connsiteY28" fmla="*/ 56685 h 55573"/>
                <a:gd name="connsiteX29" fmla="*/ 111008 w 194506"/>
                <a:gd name="connsiteY29" fmla="*/ 56685 h 55573"/>
                <a:gd name="connsiteX30" fmla="*/ 111008 w 194506"/>
                <a:gd name="connsiteY30" fmla="*/ 54045 h 55573"/>
                <a:gd name="connsiteX31" fmla="*/ 108368 w 194506"/>
                <a:gd name="connsiteY31" fmla="*/ 54045 h 55573"/>
                <a:gd name="connsiteX32" fmla="*/ 108368 w 194506"/>
                <a:gd name="connsiteY32" fmla="*/ 48904 h 55573"/>
                <a:gd name="connsiteX33" fmla="*/ 103227 w 194506"/>
                <a:gd name="connsiteY33" fmla="*/ 48904 h 55573"/>
                <a:gd name="connsiteX34" fmla="*/ 98087 w 194506"/>
                <a:gd name="connsiteY34" fmla="*/ 48904 h 55573"/>
                <a:gd name="connsiteX35" fmla="*/ 98087 w 194506"/>
                <a:gd name="connsiteY35" fmla="*/ 46404 h 55573"/>
                <a:gd name="connsiteX36" fmla="*/ 103227 w 194506"/>
                <a:gd name="connsiteY36" fmla="*/ 43764 h 55573"/>
                <a:gd name="connsiteX37" fmla="*/ 103227 w 194506"/>
                <a:gd name="connsiteY37" fmla="*/ 41263 h 55573"/>
                <a:gd name="connsiteX38" fmla="*/ 100727 w 194506"/>
                <a:gd name="connsiteY38" fmla="*/ 41263 h 55573"/>
                <a:gd name="connsiteX39" fmla="*/ 98087 w 194506"/>
                <a:gd name="connsiteY39" fmla="*/ 38623 h 55573"/>
                <a:gd name="connsiteX40" fmla="*/ 95586 w 194506"/>
                <a:gd name="connsiteY40" fmla="*/ 41263 h 55573"/>
                <a:gd name="connsiteX41" fmla="*/ 90307 w 194506"/>
                <a:gd name="connsiteY41" fmla="*/ 41263 h 55573"/>
                <a:gd name="connsiteX42" fmla="*/ 90307 w 194506"/>
                <a:gd name="connsiteY42" fmla="*/ 43764 h 55573"/>
                <a:gd name="connsiteX43" fmla="*/ 92946 w 194506"/>
                <a:gd name="connsiteY43" fmla="*/ 46404 h 55573"/>
                <a:gd name="connsiteX44" fmla="*/ 90307 w 194506"/>
                <a:gd name="connsiteY44" fmla="*/ 46404 h 55573"/>
                <a:gd name="connsiteX45" fmla="*/ 90307 w 194506"/>
                <a:gd name="connsiteY45" fmla="*/ 48904 h 55573"/>
                <a:gd name="connsiteX46" fmla="*/ 92946 w 194506"/>
                <a:gd name="connsiteY46" fmla="*/ 48904 h 55573"/>
                <a:gd name="connsiteX47" fmla="*/ 92946 w 194506"/>
                <a:gd name="connsiteY47" fmla="*/ 54045 h 55573"/>
                <a:gd name="connsiteX48" fmla="*/ 87806 w 194506"/>
                <a:gd name="connsiteY48" fmla="*/ 56685 h 55573"/>
                <a:gd name="connsiteX49" fmla="*/ 85166 w 194506"/>
                <a:gd name="connsiteY49" fmla="*/ 59185 h 55573"/>
                <a:gd name="connsiteX50" fmla="*/ 85166 w 194506"/>
                <a:gd name="connsiteY50" fmla="*/ 64326 h 55573"/>
                <a:gd name="connsiteX51" fmla="*/ 80025 w 194506"/>
                <a:gd name="connsiteY51" fmla="*/ 64326 h 55573"/>
                <a:gd name="connsiteX52" fmla="*/ 77525 w 194506"/>
                <a:gd name="connsiteY52" fmla="*/ 61825 h 55573"/>
                <a:gd name="connsiteX53" fmla="*/ 77525 w 194506"/>
                <a:gd name="connsiteY53" fmla="*/ 59185 h 55573"/>
                <a:gd name="connsiteX54" fmla="*/ 77525 w 194506"/>
                <a:gd name="connsiteY54" fmla="*/ 54045 h 55573"/>
                <a:gd name="connsiteX55" fmla="*/ 77525 w 194506"/>
                <a:gd name="connsiteY55" fmla="*/ 48904 h 55573"/>
                <a:gd name="connsiteX56" fmla="*/ 74885 w 194506"/>
                <a:gd name="connsiteY56" fmla="*/ 43764 h 55573"/>
                <a:gd name="connsiteX57" fmla="*/ 74885 w 194506"/>
                <a:gd name="connsiteY57" fmla="*/ 41263 h 55573"/>
                <a:gd name="connsiteX58" fmla="*/ 72384 w 194506"/>
                <a:gd name="connsiteY58" fmla="*/ 41263 h 55573"/>
                <a:gd name="connsiteX59" fmla="*/ 72384 w 194506"/>
                <a:gd name="connsiteY59" fmla="*/ 36122 h 55573"/>
                <a:gd name="connsiteX60" fmla="*/ 72384 w 194506"/>
                <a:gd name="connsiteY60" fmla="*/ 30982 h 55573"/>
                <a:gd name="connsiteX61" fmla="*/ 72384 w 194506"/>
                <a:gd name="connsiteY61" fmla="*/ 25842 h 55573"/>
                <a:gd name="connsiteX62" fmla="*/ 74885 w 194506"/>
                <a:gd name="connsiteY62" fmla="*/ 23202 h 55573"/>
                <a:gd name="connsiteX63" fmla="*/ 72384 w 194506"/>
                <a:gd name="connsiteY63" fmla="*/ 20701 h 55573"/>
                <a:gd name="connsiteX64" fmla="*/ 74885 w 194506"/>
                <a:gd name="connsiteY64" fmla="*/ 18061 h 55573"/>
                <a:gd name="connsiteX65" fmla="*/ 72384 w 194506"/>
                <a:gd name="connsiteY65" fmla="*/ 18061 h 55573"/>
                <a:gd name="connsiteX66" fmla="*/ 69744 w 194506"/>
                <a:gd name="connsiteY66" fmla="*/ 20701 h 55573"/>
                <a:gd name="connsiteX67" fmla="*/ 69744 w 194506"/>
                <a:gd name="connsiteY67" fmla="*/ 18061 h 55573"/>
                <a:gd name="connsiteX68" fmla="*/ 67105 w 194506"/>
                <a:gd name="connsiteY68" fmla="*/ 18061 h 55573"/>
                <a:gd name="connsiteX69" fmla="*/ 67105 w 194506"/>
                <a:gd name="connsiteY69" fmla="*/ 20701 h 55573"/>
                <a:gd name="connsiteX70" fmla="*/ 64604 w 194506"/>
                <a:gd name="connsiteY70" fmla="*/ 20701 h 55573"/>
                <a:gd name="connsiteX71" fmla="*/ 64604 w 194506"/>
                <a:gd name="connsiteY71" fmla="*/ 18061 h 55573"/>
                <a:gd name="connsiteX72" fmla="*/ 61964 w 194506"/>
                <a:gd name="connsiteY72" fmla="*/ 18061 h 55573"/>
                <a:gd name="connsiteX73" fmla="*/ 59463 w 194506"/>
                <a:gd name="connsiteY73" fmla="*/ 15560 h 55573"/>
                <a:gd name="connsiteX74" fmla="*/ 59463 w 194506"/>
                <a:gd name="connsiteY74" fmla="*/ 12921 h 55573"/>
                <a:gd name="connsiteX75" fmla="*/ 56824 w 194506"/>
                <a:gd name="connsiteY75" fmla="*/ 12921 h 55573"/>
                <a:gd name="connsiteX76" fmla="*/ 51683 w 194506"/>
                <a:gd name="connsiteY76" fmla="*/ 7780 h 55573"/>
                <a:gd name="connsiteX77" fmla="*/ 46543 w 194506"/>
                <a:gd name="connsiteY77" fmla="*/ 10420 h 55573"/>
                <a:gd name="connsiteX78" fmla="*/ 43903 w 194506"/>
                <a:gd name="connsiteY78" fmla="*/ 10420 h 55573"/>
                <a:gd name="connsiteX79" fmla="*/ 43903 w 194506"/>
                <a:gd name="connsiteY79" fmla="*/ 7780 h 55573"/>
                <a:gd name="connsiteX80" fmla="*/ 38762 w 194506"/>
                <a:gd name="connsiteY80" fmla="*/ 2640 h 55573"/>
                <a:gd name="connsiteX81" fmla="*/ 38762 w 194506"/>
                <a:gd name="connsiteY81" fmla="*/ 0 h 55573"/>
                <a:gd name="connsiteX82" fmla="*/ 33622 w 194506"/>
                <a:gd name="connsiteY82" fmla="*/ 0 h 55573"/>
                <a:gd name="connsiteX83" fmla="*/ 30982 w 194506"/>
                <a:gd name="connsiteY83" fmla="*/ 0 h 55573"/>
                <a:gd name="connsiteX84" fmla="*/ 30982 w 194506"/>
                <a:gd name="connsiteY84" fmla="*/ 2640 h 55573"/>
                <a:gd name="connsiteX85" fmla="*/ 28481 w 194506"/>
                <a:gd name="connsiteY85" fmla="*/ 5140 h 55573"/>
                <a:gd name="connsiteX86" fmla="*/ 23341 w 194506"/>
                <a:gd name="connsiteY86" fmla="*/ 5140 h 55573"/>
                <a:gd name="connsiteX87" fmla="*/ 20701 w 194506"/>
                <a:gd name="connsiteY87" fmla="*/ 7780 h 55573"/>
                <a:gd name="connsiteX88" fmla="*/ 12782 w 194506"/>
                <a:gd name="connsiteY88" fmla="*/ 2640 h 55573"/>
                <a:gd name="connsiteX89" fmla="*/ 12782 w 194506"/>
                <a:gd name="connsiteY89" fmla="*/ 0 h 55573"/>
                <a:gd name="connsiteX90" fmla="*/ 7641 w 194506"/>
                <a:gd name="connsiteY90" fmla="*/ 0 h 55573"/>
                <a:gd name="connsiteX91" fmla="*/ 5141 w 194506"/>
                <a:gd name="connsiteY91" fmla="*/ 2640 h 55573"/>
                <a:gd name="connsiteX92" fmla="*/ 0 w 194506"/>
                <a:gd name="connsiteY92" fmla="*/ 5140 h 55573"/>
                <a:gd name="connsiteX93" fmla="*/ 2501 w 194506"/>
                <a:gd name="connsiteY93" fmla="*/ 7780 h 55573"/>
                <a:gd name="connsiteX94" fmla="*/ 2501 w 194506"/>
                <a:gd name="connsiteY94" fmla="*/ 10420 h 55573"/>
                <a:gd name="connsiteX95" fmla="*/ 5141 w 194506"/>
                <a:gd name="connsiteY95" fmla="*/ 10420 h 55573"/>
                <a:gd name="connsiteX96" fmla="*/ 5141 w 194506"/>
                <a:gd name="connsiteY96" fmla="*/ 15560 h 55573"/>
                <a:gd name="connsiteX97" fmla="*/ 7641 w 194506"/>
                <a:gd name="connsiteY97" fmla="*/ 20701 h 55573"/>
                <a:gd name="connsiteX98" fmla="*/ 10281 w 194506"/>
                <a:gd name="connsiteY98" fmla="*/ 23202 h 55573"/>
                <a:gd name="connsiteX99" fmla="*/ 7641 w 194506"/>
                <a:gd name="connsiteY99" fmla="*/ 25842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94506" h="55573">
                  <a:moveTo>
                    <a:pt x="198813" y="38623"/>
                  </a:moveTo>
                  <a:lnTo>
                    <a:pt x="196313" y="38623"/>
                  </a:lnTo>
                  <a:lnTo>
                    <a:pt x="196313" y="43764"/>
                  </a:lnTo>
                  <a:lnTo>
                    <a:pt x="196313" y="48904"/>
                  </a:lnTo>
                  <a:lnTo>
                    <a:pt x="193673" y="48904"/>
                  </a:lnTo>
                  <a:lnTo>
                    <a:pt x="183392" y="48904"/>
                  </a:lnTo>
                  <a:lnTo>
                    <a:pt x="180752" y="48904"/>
                  </a:lnTo>
                  <a:lnTo>
                    <a:pt x="175611" y="54045"/>
                  </a:lnTo>
                  <a:lnTo>
                    <a:pt x="175611" y="56685"/>
                  </a:lnTo>
                  <a:lnTo>
                    <a:pt x="172972" y="59185"/>
                  </a:lnTo>
                  <a:lnTo>
                    <a:pt x="170332" y="64326"/>
                  </a:lnTo>
                  <a:lnTo>
                    <a:pt x="165191" y="64326"/>
                  </a:lnTo>
                  <a:lnTo>
                    <a:pt x="165191" y="59185"/>
                  </a:lnTo>
                  <a:lnTo>
                    <a:pt x="160051" y="59185"/>
                  </a:lnTo>
                  <a:lnTo>
                    <a:pt x="152271" y="56685"/>
                  </a:lnTo>
                  <a:lnTo>
                    <a:pt x="147130" y="56685"/>
                  </a:lnTo>
                  <a:lnTo>
                    <a:pt x="144490" y="56685"/>
                  </a:lnTo>
                  <a:lnTo>
                    <a:pt x="136849" y="59185"/>
                  </a:lnTo>
                  <a:lnTo>
                    <a:pt x="136849" y="61825"/>
                  </a:lnTo>
                  <a:lnTo>
                    <a:pt x="134209" y="64326"/>
                  </a:lnTo>
                  <a:lnTo>
                    <a:pt x="134209" y="59185"/>
                  </a:lnTo>
                  <a:lnTo>
                    <a:pt x="131709" y="56685"/>
                  </a:lnTo>
                  <a:lnTo>
                    <a:pt x="129069" y="56685"/>
                  </a:lnTo>
                  <a:lnTo>
                    <a:pt x="129069" y="54045"/>
                  </a:lnTo>
                  <a:lnTo>
                    <a:pt x="126429" y="54045"/>
                  </a:lnTo>
                  <a:lnTo>
                    <a:pt x="126429" y="56685"/>
                  </a:lnTo>
                  <a:lnTo>
                    <a:pt x="121289" y="56685"/>
                  </a:lnTo>
                  <a:lnTo>
                    <a:pt x="118788" y="59185"/>
                  </a:lnTo>
                  <a:lnTo>
                    <a:pt x="116148" y="56685"/>
                  </a:lnTo>
                  <a:lnTo>
                    <a:pt x="111008" y="56685"/>
                  </a:lnTo>
                  <a:lnTo>
                    <a:pt x="111008" y="54045"/>
                  </a:lnTo>
                  <a:lnTo>
                    <a:pt x="108368" y="54045"/>
                  </a:lnTo>
                  <a:lnTo>
                    <a:pt x="108368" y="48904"/>
                  </a:lnTo>
                  <a:lnTo>
                    <a:pt x="103227" y="48904"/>
                  </a:lnTo>
                  <a:lnTo>
                    <a:pt x="98087" y="48904"/>
                  </a:lnTo>
                  <a:lnTo>
                    <a:pt x="98087" y="46404"/>
                  </a:lnTo>
                  <a:lnTo>
                    <a:pt x="103227" y="43764"/>
                  </a:lnTo>
                  <a:lnTo>
                    <a:pt x="103227" y="41263"/>
                  </a:lnTo>
                  <a:lnTo>
                    <a:pt x="100727" y="41263"/>
                  </a:lnTo>
                  <a:lnTo>
                    <a:pt x="98087" y="38623"/>
                  </a:lnTo>
                  <a:lnTo>
                    <a:pt x="95586" y="41263"/>
                  </a:lnTo>
                  <a:lnTo>
                    <a:pt x="90307" y="41263"/>
                  </a:lnTo>
                  <a:lnTo>
                    <a:pt x="90307" y="43764"/>
                  </a:lnTo>
                  <a:lnTo>
                    <a:pt x="92946" y="46404"/>
                  </a:lnTo>
                  <a:lnTo>
                    <a:pt x="90307" y="46404"/>
                  </a:lnTo>
                  <a:lnTo>
                    <a:pt x="90307" y="48904"/>
                  </a:lnTo>
                  <a:lnTo>
                    <a:pt x="92946" y="48904"/>
                  </a:lnTo>
                  <a:lnTo>
                    <a:pt x="92946" y="54045"/>
                  </a:lnTo>
                  <a:lnTo>
                    <a:pt x="87806" y="56685"/>
                  </a:lnTo>
                  <a:lnTo>
                    <a:pt x="85166" y="59185"/>
                  </a:lnTo>
                  <a:lnTo>
                    <a:pt x="85166" y="64326"/>
                  </a:lnTo>
                  <a:lnTo>
                    <a:pt x="80025" y="64326"/>
                  </a:lnTo>
                  <a:lnTo>
                    <a:pt x="77525" y="61825"/>
                  </a:lnTo>
                  <a:lnTo>
                    <a:pt x="77525" y="59185"/>
                  </a:lnTo>
                  <a:lnTo>
                    <a:pt x="77525" y="54045"/>
                  </a:lnTo>
                  <a:lnTo>
                    <a:pt x="77525" y="48904"/>
                  </a:lnTo>
                  <a:lnTo>
                    <a:pt x="74885" y="43764"/>
                  </a:lnTo>
                  <a:lnTo>
                    <a:pt x="74885" y="41263"/>
                  </a:lnTo>
                  <a:lnTo>
                    <a:pt x="72384" y="41263"/>
                  </a:lnTo>
                  <a:lnTo>
                    <a:pt x="72384" y="36122"/>
                  </a:lnTo>
                  <a:lnTo>
                    <a:pt x="72384" y="30982"/>
                  </a:lnTo>
                  <a:lnTo>
                    <a:pt x="72384" y="25842"/>
                  </a:lnTo>
                  <a:lnTo>
                    <a:pt x="74885" y="23202"/>
                  </a:lnTo>
                  <a:lnTo>
                    <a:pt x="72384" y="20701"/>
                  </a:lnTo>
                  <a:lnTo>
                    <a:pt x="74885" y="18061"/>
                  </a:lnTo>
                  <a:lnTo>
                    <a:pt x="72384" y="18061"/>
                  </a:lnTo>
                  <a:lnTo>
                    <a:pt x="69744" y="20701"/>
                  </a:lnTo>
                  <a:lnTo>
                    <a:pt x="69744" y="18061"/>
                  </a:lnTo>
                  <a:lnTo>
                    <a:pt x="67105" y="18061"/>
                  </a:lnTo>
                  <a:lnTo>
                    <a:pt x="67105" y="20701"/>
                  </a:lnTo>
                  <a:lnTo>
                    <a:pt x="64604" y="20701"/>
                  </a:lnTo>
                  <a:lnTo>
                    <a:pt x="64604" y="18061"/>
                  </a:lnTo>
                  <a:lnTo>
                    <a:pt x="61964" y="18061"/>
                  </a:lnTo>
                  <a:lnTo>
                    <a:pt x="59463" y="15560"/>
                  </a:lnTo>
                  <a:lnTo>
                    <a:pt x="59463" y="12921"/>
                  </a:lnTo>
                  <a:lnTo>
                    <a:pt x="56824" y="12921"/>
                  </a:lnTo>
                  <a:lnTo>
                    <a:pt x="51683" y="7780"/>
                  </a:lnTo>
                  <a:lnTo>
                    <a:pt x="46543" y="10420"/>
                  </a:lnTo>
                  <a:lnTo>
                    <a:pt x="43903" y="10420"/>
                  </a:lnTo>
                  <a:lnTo>
                    <a:pt x="43903" y="7780"/>
                  </a:lnTo>
                  <a:lnTo>
                    <a:pt x="38762" y="2640"/>
                  </a:lnTo>
                  <a:lnTo>
                    <a:pt x="38762" y="0"/>
                  </a:lnTo>
                  <a:lnTo>
                    <a:pt x="33622" y="0"/>
                  </a:lnTo>
                  <a:lnTo>
                    <a:pt x="30982" y="0"/>
                  </a:lnTo>
                  <a:lnTo>
                    <a:pt x="30982" y="2640"/>
                  </a:lnTo>
                  <a:lnTo>
                    <a:pt x="28481" y="5140"/>
                  </a:lnTo>
                  <a:lnTo>
                    <a:pt x="23341" y="5140"/>
                  </a:lnTo>
                  <a:lnTo>
                    <a:pt x="20701" y="7780"/>
                  </a:lnTo>
                  <a:lnTo>
                    <a:pt x="12782" y="2640"/>
                  </a:lnTo>
                  <a:lnTo>
                    <a:pt x="12782" y="0"/>
                  </a:lnTo>
                  <a:lnTo>
                    <a:pt x="7641" y="0"/>
                  </a:lnTo>
                  <a:lnTo>
                    <a:pt x="5141" y="2640"/>
                  </a:lnTo>
                  <a:lnTo>
                    <a:pt x="0" y="5140"/>
                  </a:lnTo>
                  <a:lnTo>
                    <a:pt x="2501" y="7780"/>
                  </a:lnTo>
                  <a:lnTo>
                    <a:pt x="2501" y="10420"/>
                  </a:lnTo>
                  <a:lnTo>
                    <a:pt x="5141" y="10420"/>
                  </a:lnTo>
                  <a:lnTo>
                    <a:pt x="5141" y="15560"/>
                  </a:lnTo>
                  <a:lnTo>
                    <a:pt x="7641" y="20701"/>
                  </a:lnTo>
                  <a:lnTo>
                    <a:pt x="10281" y="23202"/>
                  </a:lnTo>
                  <a:lnTo>
                    <a:pt x="7641" y="2584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DA12D8-B7EF-4C84-8C3B-3F8BA43A6827}"/>
                </a:ext>
              </a:extLst>
            </p:cNvPr>
            <p:cNvSpPr/>
            <p:nvPr/>
          </p:nvSpPr>
          <p:spPr>
            <a:xfrm>
              <a:off x="6711390" y="4643155"/>
              <a:ext cx="111146" cy="166720"/>
            </a:xfrm>
            <a:custGeom>
              <a:avLst/>
              <a:gdLst>
                <a:gd name="connsiteX0" fmla="*/ 121150 w 111146"/>
                <a:gd name="connsiteY0" fmla="*/ 154077 h 166719"/>
                <a:gd name="connsiteX1" fmla="*/ 116009 w 111146"/>
                <a:gd name="connsiteY1" fmla="*/ 156578 h 166719"/>
                <a:gd name="connsiteX2" fmla="*/ 116009 w 111146"/>
                <a:gd name="connsiteY2" fmla="*/ 161857 h 166719"/>
                <a:gd name="connsiteX3" fmla="*/ 116009 w 111146"/>
                <a:gd name="connsiteY3" fmla="*/ 164358 h 166719"/>
                <a:gd name="connsiteX4" fmla="*/ 110869 w 111146"/>
                <a:gd name="connsiteY4" fmla="*/ 166859 h 166719"/>
                <a:gd name="connsiteX5" fmla="*/ 108368 w 111146"/>
                <a:gd name="connsiteY5" fmla="*/ 166859 h 166719"/>
                <a:gd name="connsiteX6" fmla="*/ 108368 w 111146"/>
                <a:gd name="connsiteY6" fmla="*/ 164358 h 166719"/>
                <a:gd name="connsiteX7" fmla="*/ 103088 w 111146"/>
                <a:gd name="connsiteY7" fmla="*/ 164358 h 166719"/>
                <a:gd name="connsiteX8" fmla="*/ 100588 w 111146"/>
                <a:gd name="connsiteY8" fmla="*/ 161857 h 166719"/>
                <a:gd name="connsiteX9" fmla="*/ 97948 w 111146"/>
                <a:gd name="connsiteY9" fmla="*/ 161857 h 166719"/>
                <a:gd name="connsiteX10" fmla="*/ 92807 w 111146"/>
                <a:gd name="connsiteY10" fmla="*/ 156578 h 166719"/>
                <a:gd name="connsiteX11" fmla="*/ 90307 w 111146"/>
                <a:gd name="connsiteY11" fmla="*/ 159217 h 166719"/>
                <a:gd name="connsiteX12" fmla="*/ 79887 w 111146"/>
                <a:gd name="connsiteY12" fmla="*/ 159217 h 166719"/>
                <a:gd name="connsiteX13" fmla="*/ 77386 w 111146"/>
                <a:gd name="connsiteY13" fmla="*/ 159217 h 166719"/>
                <a:gd name="connsiteX14" fmla="*/ 72245 w 111146"/>
                <a:gd name="connsiteY14" fmla="*/ 156578 h 166719"/>
                <a:gd name="connsiteX15" fmla="*/ 72245 w 111146"/>
                <a:gd name="connsiteY15" fmla="*/ 154077 h 166719"/>
                <a:gd name="connsiteX16" fmla="*/ 69606 w 111146"/>
                <a:gd name="connsiteY16" fmla="*/ 154077 h 166719"/>
                <a:gd name="connsiteX17" fmla="*/ 66966 w 111146"/>
                <a:gd name="connsiteY17" fmla="*/ 146297 h 166719"/>
                <a:gd name="connsiteX18" fmla="*/ 74746 w 111146"/>
                <a:gd name="connsiteY18" fmla="*/ 136016 h 166719"/>
                <a:gd name="connsiteX19" fmla="*/ 72245 w 111146"/>
                <a:gd name="connsiteY19" fmla="*/ 128235 h 166719"/>
                <a:gd name="connsiteX20" fmla="*/ 69606 w 111146"/>
                <a:gd name="connsiteY20" fmla="*/ 125734 h 166719"/>
                <a:gd name="connsiteX21" fmla="*/ 64465 w 111146"/>
                <a:gd name="connsiteY21" fmla="*/ 128235 h 166719"/>
                <a:gd name="connsiteX22" fmla="*/ 61825 w 111146"/>
                <a:gd name="connsiteY22" fmla="*/ 130875 h 166719"/>
                <a:gd name="connsiteX23" fmla="*/ 59324 w 111146"/>
                <a:gd name="connsiteY23" fmla="*/ 125734 h 166719"/>
                <a:gd name="connsiteX24" fmla="*/ 59324 w 111146"/>
                <a:gd name="connsiteY24" fmla="*/ 120594 h 166719"/>
                <a:gd name="connsiteX25" fmla="*/ 59324 w 111146"/>
                <a:gd name="connsiteY25" fmla="*/ 115454 h 166719"/>
                <a:gd name="connsiteX26" fmla="*/ 56685 w 111146"/>
                <a:gd name="connsiteY26" fmla="*/ 115454 h 166719"/>
                <a:gd name="connsiteX27" fmla="*/ 59324 w 111146"/>
                <a:gd name="connsiteY27" fmla="*/ 112814 h 166719"/>
                <a:gd name="connsiteX28" fmla="*/ 59324 w 111146"/>
                <a:gd name="connsiteY28" fmla="*/ 110313 h 166719"/>
                <a:gd name="connsiteX29" fmla="*/ 56685 w 111146"/>
                <a:gd name="connsiteY29" fmla="*/ 107812 h 166719"/>
                <a:gd name="connsiteX30" fmla="*/ 54184 w 111146"/>
                <a:gd name="connsiteY30" fmla="*/ 107812 h 166719"/>
                <a:gd name="connsiteX31" fmla="*/ 54184 w 111146"/>
                <a:gd name="connsiteY31" fmla="*/ 105172 h 166719"/>
                <a:gd name="connsiteX32" fmla="*/ 51544 w 111146"/>
                <a:gd name="connsiteY32" fmla="*/ 107812 h 166719"/>
                <a:gd name="connsiteX33" fmla="*/ 48904 w 111146"/>
                <a:gd name="connsiteY33" fmla="*/ 105172 h 166719"/>
                <a:gd name="connsiteX34" fmla="*/ 48904 w 111146"/>
                <a:gd name="connsiteY34" fmla="*/ 102533 h 166719"/>
                <a:gd name="connsiteX35" fmla="*/ 51544 w 111146"/>
                <a:gd name="connsiteY35" fmla="*/ 100032 h 166719"/>
                <a:gd name="connsiteX36" fmla="*/ 51544 w 111146"/>
                <a:gd name="connsiteY36" fmla="*/ 94891 h 166719"/>
                <a:gd name="connsiteX37" fmla="*/ 54184 w 111146"/>
                <a:gd name="connsiteY37" fmla="*/ 92252 h 166719"/>
                <a:gd name="connsiteX38" fmla="*/ 48904 w 111146"/>
                <a:gd name="connsiteY38" fmla="*/ 92252 h 166719"/>
                <a:gd name="connsiteX39" fmla="*/ 48904 w 111146"/>
                <a:gd name="connsiteY39" fmla="*/ 89751 h 166719"/>
                <a:gd name="connsiteX40" fmla="*/ 48904 w 111146"/>
                <a:gd name="connsiteY40" fmla="*/ 92252 h 166719"/>
                <a:gd name="connsiteX41" fmla="*/ 46404 w 111146"/>
                <a:gd name="connsiteY41" fmla="*/ 92252 h 166719"/>
                <a:gd name="connsiteX42" fmla="*/ 46404 w 111146"/>
                <a:gd name="connsiteY42" fmla="*/ 87111 h 166719"/>
                <a:gd name="connsiteX43" fmla="*/ 43764 w 111146"/>
                <a:gd name="connsiteY43" fmla="*/ 87111 h 166719"/>
                <a:gd name="connsiteX44" fmla="*/ 41263 w 111146"/>
                <a:gd name="connsiteY44" fmla="*/ 84610 h 166719"/>
                <a:gd name="connsiteX45" fmla="*/ 41263 w 111146"/>
                <a:gd name="connsiteY45" fmla="*/ 82110 h 166719"/>
                <a:gd name="connsiteX46" fmla="*/ 41263 w 111146"/>
                <a:gd name="connsiteY46" fmla="*/ 84610 h 166719"/>
                <a:gd name="connsiteX47" fmla="*/ 38623 w 111146"/>
                <a:gd name="connsiteY47" fmla="*/ 84610 h 166719"/>
                <a:gd name="connsiteX48" fmla="*/ 38623 w 111146"/>
                <a:gd name="connsiteY48" fmla="*/ 82110 h 166719"/>
                <a:gd name="connsiteX49" fmla="*/ 36123 w 111146"/>
                <a:gd name="connsiteY49" fmla="*/ 79470 h 166719"/>
                <a:gd name="connsiteX50" fmla="*/ 33483 w 111146"/>
                <a:gd name="connsiteY50" fmla="*/ 79470 h 166719"/>
                <a:gd name="connsiteX51" fmla="*/ 28342 w 111146"/>
                <a:gd name="connsiteY51" fmla="*/ 74329 h 166719"/>
                <a:gd name="connsiteX52" fmla="*/ 28342 w 111146"/>
                <a:gd name="connsiteY52" fmla="*/ 71829 h 166719"/>
                <a:gd name="connsiteX53" fmla="*/ 25703 w 111146"/>
                <a:gd name="connsiteY53" fmla="*/ 71829 h 166719"/>
                <a:gd name="connsiteX54" fmla="*/ 23202 w 111146"/>
                <a:gd name="connsiteY54" fmla="*/ 66688 h 166719"/>
                <a:gd name="connsiteX55" fmla="*/ 25703 w 111146"/>
                <a:gd name="connsiteY55" fmla="*/ 64048 h 166719"/>
                <a:gd name="connsiteX56" fmla="*/ 25703 w 111146"/>
                <a:gd name="connsiteY56" fmla="*/ 61547 h 166719"/>
                <a:gd name="connsiteX57" fmla="*/ 23202 w 111146"/>
                <a:gd name="connsiteY57" fmla="*/ 61547 h 166719"/>
                <a:gd name="connsiteX58" fmla="*/ 25703 w 111146"/>
                <a:gd name="connsiteY58" fmla="*/ 58908 h 166719"/>
                <a:gd name="connsiteX59" fmla="*/ 23202 w 111146"/>
                <a:gd name="connsiteY59" fmla="*/ 61547 h 166719"/>
                <a:gd name="connsiteX60" fmla="*/ 23202 w 111146"/>
                <a:gd name="connsiteY60" fmla="*/ 58908 h 166719"/>
                <a:gd name="connsiteX61" fmla="*/ 20562 w 111146"/>
                <a:gd name="connsiteY61" fmla="*/ 61547 h 166719"/>
                <a:gd name="connsiteX62" fmla="*/ 20562 w 111146"/>
                <a:gd name="connsiteY62" fmla="*/ 58908 h 166719"/>
                <a:gd name="connsiteX63" fmla="*/ 20562 w 111146"/>
                <a:gd name="connsiteY63" fmla="*/ 61547 h 166719"/>
                <a:gd name="connsiteX64" fmla="*/ 20562 w 111146"/>
                <a:gd name="connsiteY64" fmla="*/ 58908 h 166719"/>
                <a:gd name="connsiteX65" fmla="*/ 15422 w 111146"/>
                <a:gd name="connsiteY65" fmla="*/ 53767 h 166719"/>
                <a:gd name="connsiteX66" fmla="*/ 15422 w 111146"/>
                <a:gd name="connsiteY66" fmla="*/ 48627 h 166719"/>
                <a:gd name="connsiteX67" fmla="*/ 18061 w 111146"/>
                <a:gd name="connsiteY67" fmla="*/ 46126 h 166719"/>
                <a:gd name="connsiteX68" fmla="*/ 23202 w 111146"/>
                <a:gd name="connsiteY68" fmla="*/ 51266 h 166719"/>
                <a:gd name="connsiteX69" fmla="*/ 25703 w 111146"/>
                <a:gd name="connsiteY69" fmla="*/ 51266 h 166719"/>
                <a:gd name="connsiteX70" fmla="*/ 23202 w 111146"/>
                <a:gd name="connsiteY70" fmla="*/ 51266 h 166719"/>
                <a:gd name="connsiteX71" fmla="*/ 28342 w 111146"/>
                <a:gd name="connsiteY71" fmla="*/ 46126 h 166719"/>
                <a:gd name="connsiteX72" fmla="*/ 25703 w 111146"/>
                <a:gd name="connsiteY72" fmla="*/ 46126 h 166719"/>
                <a:gd name="connsiteX73" fmla="*/ 28342 w 111146"/>
                <a:gd name="connsiteY73" fmla="*/ 46126 h 166719"/>
                <a:gd name="connsiteX74" fmla="*/ 28342 w 111146"/>
                <a:gd name="connsiteY74" fmla="*/ 40985 h 166719"/>
                <a:gd name="connsiteX75" fmla="*/ 23202 w 111146"/>
                <a:gd name="connsiteY75" fmla="*/ 40985 h 166719"/>
                <a:gd name="connsiteX76" fmla="*/ 23202 w 111146"/>
                <a:gd name="connsiteY76" fmla="*/ 35845 h 166719"/>
                <a:gd name="connsiteX77" fmla="*/ 23202 w 111146"/>
                <a:gd name="connsiteY77" fmla="*/ 30704 h 166719"/>
                <a:gd name="connsiteX78" fmla="*/ 20562 w 111146"/>
                <a:gd name="connsiteY78" fmla="*/ 30704 h 166719"/>
                <a:gd name="connsiteX79" fmla="*/ 20562 w 111146"/>
                <a:gd name="connsiteY79" fmla="*/ 28204 h 166719"/>
                <a:gd name="connsiteX80" fmla="*/ 15422 w 111146"/>
                <a:gd name="connsiteY80" fmla="*/ 30704 h 166719"/>
                <a:gd name="connsiteX81" fmla="*/ 15422 w 111146"/>
                <a:gd name="connsiteY81" fmla="*/ 28204 h 166719"/>
                <a:gd name="connsiteX82" fmla="*/ 12921 w 111146"/>
                <a:gd name="connsiteY82" fmla="*/ 28204 h 166719"/>
                <a:gd name="connsiteX83" fmla="*/ 12921 w 111146"/>
                <a:gd name="connsiteY83" fmla="*/ 25564 h 166719"/>
                <a:gd name="connsiteX84" fmla="*/ 10281 w 111146"/>
                <a:gd name="connsiteY84" fmla="*/ 25564 h 166719"/>
                <a:gd name="connsiteX85" fmla="*/ 10281 w 111146"/>
                <a:gd name="connsiteY85" fmla="*/ 23063 h 166719"/>
                <a:gd name="connsiteX86" fmla="*/ 7641 w 111146"/>
                <a:gd name="connsiteY86" fmla="*/ 23063 h 166719"/>
                <a:gd name="connsiteX87" fmla="*/ 7641 w 111146"/>
                <a:gd name="connsiteY87" fmla="*/ 20423 h 166719"/>
                <a:gd name="connsiteX88" fmla="*/ 5141 w 111146"/>
                <a:gd name="connsiteY88" fmla="*/ 17922 h 166719"/>
                <a:gd name="connsiteX89" fmla="*/ 10281 w 111146"/>
                <a:gd name="connsiteY89" fmla="*/ 12782 h 166719"/>
                <a:gd name="connsiteX90" fmla="*/ 12921 w 111146"/>
                <a:gd name="connsiteY90" fmla="*/ 12782 h 166719"/>
                <a:gd name="connsiteX91" fmla="*/ 12921 w 111146"/>
                <a:gd name="connsiteY91" fmla="*/ 10142 h 166719"/>
                <a:gd name="connsiteX92" fmla="*/ 12921 w 111146"/>
                <a:gd name="connsiteY92" fmla="*/ 12782 h 166719"/>
                <a:gd name="connsiteX93" fmla="*/ 12921 w 111146"/>
                <a:gd name="connsiteY93" fmla="*/ 10142 h 166719"/>
                <a:gd name="connsiteX94" fmla="*/ 10281 w 111146"/>
                <a:gd name="connsiteY94" fmla="*/ 7641 h 166719"/>
                <a:gd name="connsiteX95" fmla="*/ 10281 w 111146"/>
                <a:gd name="connsiteY95" fmla="*/ 5002 h 166719"/>
                <a:gd name="connsiteX96" fmla="*/ 7641 w 111146"/>
                <a:gd name="connsiteY96" fmla="*/ 5002 h 166719"/>
                <a:gd name="connsiteX97" fmla="*/ 5141 w 111146"/>
                <a:gd name="connsiteY97" fmla="*/ 2501 h 166719"/>
                <a:gd name="connsiteX98" fmla="*/ 2501 w 111146"/>
                <a:gd name="connsiteY98" fmla="*/ 2501 h 166719"/>
                <a:gd name="connsiteX99" fmla="*/ 0 w 111146"/>
                <a:gd name="connsiteY99" fmla="*/ 0 h 1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1146" h="166719">
                  <a:moveTo>
                    <a:pt x="121150" y="154077"/>
                  </a:moveTo>
                  <a:lnTo>
                    <a:pt x="116009" y="156578"/>
                  </a:lnTo>
                  <a:lnTo>
                    <a:pt x="116009" y="161857"/>
                  </a:lnTo>
                  <a:lnTo>
                    <a:pt x="116009" y="164358"/>
                  </a:lnTo>
                  <a:lnTo>
                    <a:pt x="110869" y="166859"/>
                  </a:lnTo>
                  <a:lnTo>
                    <a:pt x="108368" y="166859"/>
                  </a:lnTo>
                  <a:lnTo>
                    <a:pt x="108368" y="164358"/>
                  </a:lnTo>
                  <a:lnTo>
                    <a:pt x="103088" y="164358"/>
                  </a:lnTo>
                  <a:lnTo>
                    <a:pt x="100588" y="161857"/>
                  </a:lnTo>
                  <a:lnTo>
                    <a:pt x="97948" y="161857"/>
                  </a:lnTo>
                  <a:lnTo>
                    <a:pt x="92807" y="156578"/>
                  </a:lnTo>
                  <a:lnTo>
                    <a:pt x="90307" y="159217"/>
                  </a:lnTo>
                  <a:lnTo>
                    <a:pt x="79887" y="159217"/>
                  </a:lnTo>
                  <a:lnTo>
                    <a:pt x="77386" y="159217"/>
                  </a:lnTo>
                  <a:lnTo>
                    <a:pt x="72245" y="156578"/>
                  </a:lnTo>
                  <a:lnTo>
                    <a:pt x="72245" y="154077"/>
                  </a:lnTo>
                  <a:lnTo>
                    <a:pt x="69606" y="154077"/>
                  </a:lnTo>
                  <a:lnTo>
                    <a:pt x="66966" y="146297"/>
                  </a:lnTo>
                  <a:lnTo>
                    <a:pt x="74746" y="136016"/>
                  </a:lnTo>
                  <a:lnTo>
                    <a:pt x="72245" y="128235"/>
                  </a:lnTo>
                  <a:lnTo>
                    <a:pt x="69606" y="125734"/>
                  </a:lnTo>
                  <a:lnTo>
                    <a:pt x="64465" y="128235"/>
                  </a:lnTo>
                  <a:lnTo>
                    <a:pt x="61825" y="130875"/>
                  </a:lnTo>
                  <a:lnTo>
                    <a:pt x="59324" y="125734"/>
                  </a:lnTo>
                  <a:lnTo>
                    <a:pt x="59324" y="120594"/>
                  </a:lnTo>
                  <a:lnTo>
                    <a:pt x="59324" y="115454"/>
                  </a:lnTo>
                  <a:lnTo>
                    <a:pt x="56685" y="115454"/>
                  </a:lnTo>
                  <a:lnTo>
                    <a:pt x="59324" y="112814"/>
                  </a:lnTo>
                  <a:lnTo>
                    <a:pt x="59324" y="110313"/>
                  </a:lnTo>
                  <a:lnTo>
                    <a:pt x="56685" y="107812"/>
                  </a:lnTo>
                  <a:lnTo>
                    <a:pt x="54184" y="107812"/>
                  </a:lnTo>
                  <a:lnTo>
                    <a:pt x="54184" y="105172"/>
                  </a:lnTo>
                  <a:lnTo>
                    <a:pt x="51544" y="107812"/>
                  </a:lnTo>
                  <a:lnTo>
                    <a:pt x="48904" y="105172"/>
                  </a:lnTo>
                  <a:lnTo>
                    <a:pt x="48904" y="102533"/>
                  </a:lnTo>
                  <a:lnTo>
                    <a:pt x="51544" y="100032"/>
                  </a:lnTo>
                  <a:lnTo>
                    <a:pt x="51544" y="94891"/>
                  </a:lnTo>
                  <a:lnTo>
                    <a:pt x="54184" y="92252"/>
                  </a:lnTo>
                  <a:lnTo>
                    <a:pt x="48904" y="92252"/>
                  </a:lnTo>
                  <a:lnTo>
                    <a:pt x="48904" y="89751"/>
                  </a:lnTo>
                  <a:lnTo>
                    <a:pt x="48904" y="92252"/>
                  </a:lnTo>
                  <a:lnTo>
                    <a:pt x="46404" y="92252"/>
                  </a:lnTo>
                  <a:lnTo>
                    <a:pt x="46404" y="87111"/>
                  </a:lnTo>
                  <a:lnTo>
                    <a:pt x="43764" y="87111"/>
                  </a:lnTo>
                  <a:lnTo>
                    <a:pt x="41263" y="84610"/>
                  </a:lnTo>
                  <a:lnTo>
                    <a:pt x="41263" y="82110"/>
                  </a:lnTo>
                  <a:lnTo>
                    <a:pt x="41263" y="84610"/>
                  </a:lnTo>
                  <a:lnTo>
                    <a:pt x="38623" y="84610"/>
                  </a:lnTo>
                  <a:lnTo>
                    <a:pt x="38623" y="82110"/>
                  </a:lnTo>
                  <a:lnTo>
                    <a:pt x="36123" y="79470"/>
                  </a:lnTo>
                  <a:lnTo>
                    <a:pt x="33483" y="79470"/>
                  </a:lnTo>
                  <a:lnTo>
                    <a:pt x="28342" y="74329"/>
                  </a:lnTo>
                  <a:lnTo>
                    <a:pt x="28342" y="71829"/>
                  </a:lnTo>
                  <a:lnTo>
                    <a:pt x="25703" y="71829"/>
                  </a:lnTo>
                  <a:lnTo>
                    <a:pt x="23202" y="66688"/>
                  </a:lnTo>
                  <a:lnTo>
                    <a:pt x="25703" y="64048"/>
                  </a:lnTo>
                  <a:lnTo>
                    <a:pt x="25703" y="61547"/>
                  </a:lnTo>
                  <a:lnTo>
                    <a:pt x="23202" y="61547"/>
                  </a:lnTo>
                  <a:lnTo>
                    <a:pt x="25703" y="58908"/>
                  </a:lnTo>
                  <a:lnTo>
                    <a:pt x="23202" y="61547"/>
                  </a:lnTo>
                  <a:lnTo>
                    <a:pt x="23202" y="58908"/>
                  </a:lnTo>
                  <a:lnTo>
                    <a:pt x="20562" y="61547"/>
                  </a:lnTo>
                  <a:lnTo>
                    <a:pt x="20562" y="58908"/>
                  </a:lnTo>
                  <a:lnTo>
                    <a:pt x="20562" y="61547"/>
                  </a:lnTo>
                  <a:lnTo>
                    <a:pt x="20562" y="58908"/>
                  </a:lnTo>
                  <a:lnTo>
                    <a:pt x="15422" y="53767"/>
                  </a:lnTo>
                  <a:lnTo>
                    <a:pt x="15422" y="48627"/>
                  </a:lnTo>
                  <a:lnTo>
                    <a:pt x="18061" y="46126"/>
                  </a:lnTo>
                  <a:lnTo>
                    <a:pt x="23202" y="51266"/>
                  </a:lnTo>
                  <a:lnTo>
                    <a:pt x="25703" y="51266"/>
                  </a:lnTo>
                  <a:lnTo>
                    <a:pt x="23202" y="51266"/>
                  </a:lnTo>
                  <a:lnTo>
                    <a:pt x="28342" y="46126"/>
                  </a:lnTo>
                  <a:lnTo>
                    <a:pt x="25703" y="46126"/>
                  </a:lnTo>
                  <a:lnTo>
                    <a:pt x="28342" y="46126"/>
                  </a:lnTo>
                  <a:lnTo>
                    <a:pt x="28342" y="40985"/>
                  </a:lnTo>
                  <a:lnTo>
                    <a:pt x="23202" y="40985"/>
                  </a:lnTo>
                  <a:lnTo>
                    <a:pt x="23202" y="35845"/>
                  </a:lnTo>
                  <a:lnTo>
                    <a:pt x="23202" y="30704"/>
                  </a:lnTo>
                  <a:lnTo>
                    <a:pt x="20562" y="30704"/>
                  </a:lnTo>
                  <a:lnTo>
                    <a:pt x="20562" y="28204"/>
                  </a:lnTo>
                  <a:lnTo>
                    <a:pt x="15422" y="30704"/>
                  </a:lnTo>
                  <a:lnTo>
                    <a:pt x="15422" y="28204"/>
                  </a:lnTo>
                  <a:lnTo>
                    <a:pt x="12921" y="28204"/>
                  </a:lnTo>
                  <a:lnTo>
                    <a:pt x="12921" y="25564"/>
                  </a:lnTo>
                  <a:lnTo>
                    <a:pt x="10281" y="25564"/>
                  </a:lnTo>
                  <a:lnTo>
                    <a:pt x="10281" y="23063"/>
                  </a:lnTo>
                  <a:lnTo>
                    <a:pt x="7641" y="23063"/>
                  </a:lnTo>
                  <a:lnTo>
                    <a:pt x="7641" y="20423"/>
                  </a:lnTo>
                  <a:lnTo>
                    <a:pt x="5141" y="17922"/>
                  </a:lnTo>
                  <a:lnTo>
                    <a:pt x="10281" y="12782"/>
                  </a:lnTo>
                  <a:lnTo>
                    <a:pt x="12921" y="12782"/>
                  </a:lnTo>
                  <a:lnTo>
                    <a:pt x="12921" y="10142"/>
                  </a:lnTo>
                  <a:lnTo>
                    <a:pt x="12921" y="12782"/>
                  </a:lnTo>
                  <a:lnTo>
                    <a:pt x="12921" y="10142"/>
                  </a:lnTo>
                  <a:lnTo>
                    <a:pt x="10281" y="7641"/>
                  </a:lnTo>
                  <a:lnTo>
                    <a:pt x="10281" y="5002"/>
                  </a:lnTo>
                  <a:lnTo>
                    <a:pt x="7641" y="5002"/>
                  </a:lnTo>
                  <a:lnTo>
                    <a:pt x="5141" y="2501"/>
                  </a:lnTo>
                  <a:lnTo>
                    <a:pt x="2501" y="2501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C7D88C7B-C972-4095-9ABF-475E5B322917}"/>
                </a:ext>
              </a:extLst>
            </p:cNvPr>
            <p:cNvSpPr/>
            <p:nvPr/>
          </p:nvSpPr>
          <p:spPr>
            <a:xfrm>
              <a:off x="6651927" y="4578829"/>
              <a:ext cx="55573" cy="55573"/>
            </a:xfrm>
            <a:custGeom>
              <a:avLst/>
              <a:gdLst>
                <a:gd name="connsiteX0" fmla="*/ 59463 w 55573"/>
                <a:gd name="connsiteY0" fmla="*/ 64326 h 55573"/>
                <a:gd name="connsiteX1" fmla="*/ 56824 w 55573"/>
                <a:gd name="connsiteY1" fmla="*/ 64326 h 55573"/>
                <a:gd name="connsiteX2" fmla="*/ 56824 w 55573"/>
                <a:gd name="connsiteY2" fmla="*/ 61686 h 55573"/>
                <a:gd name="connsiteX3" fmla="*/ 54323 w 55573"/>
                <a:gd name="connsiteY3" fmla="*/ 61686 h 55573"/>
                <a:gd name="connsiteX4" fmla="*/ 51683 w 55573"/>
                <a:gd name="connsiteY4" fmla="*/ 59185 h 55573"/>
                <a:gd name="connsiteX5" fmla="*/ 46543 w 55573"/>
                <a:gd name="connsiteY5" fmla="*/ 56546 h 55573"/>
                <a:gd name="connsiteX6" fmla="*/ 38623 w 55573"/>
                <a:gd name="connsiteY6" fmla="*/ 48765 h 55573"/>
                <a:gd name="connsiteX7" fmla="*/ 36123 w 55573"/>
                <a:gd name="connsiteY7" fmla="*/ 51405 h 55573"/>
                <a:gd name="connsiteX8" fmla="*/ 30982 w 55573"/>
                <a:gd name="connsiteY8" fmla="*/ 48765 h 55573"/>
                <a:gd name="connsiteX9" fmla="*/ 28342 w 55573"/>
                <a:gd name="connsiteY9" fmla="*/ 46265 h 55573"/>
                <a:gd name="connsiteX10" fmla="*/ 28342 w 55573"/>
                <a:gd name="connsiteY10" fmla="*/ 43625 h 55573"/>
                <a:gd name="connsiteX11" fmla="*/ 25703 w 55573"/>
                <a:gd name="connsiteY11" fmla="*/ 41124 h 55573"/>
                <a:gd name="connsiteX12" fmla="*/ 25703 w 55573"/>
                <a:gd name="connsiteY12" fmla="*/ 43625 h 55573"/>
                <a:gd name="connsiteX13" fmla="*/ 23202 w 55573"/>
                <a:gd name="connsiteY13" fmla="*/ 43625 h 55573"/>
                <a:gd name="connsiteX14" fmla="*/ 18061 w 55573"/>
                <a:gd name="connsiteY14" fmla="*/ 48765 h 55573"/>
                <a:gd name="connsiteX15" fmla="*/ 7641 w 55573"/>
                <a:gd name="connsiteY15" fmla="*/ 48765 h 55573"/>
                <a:gd name="connsiteX16" fmla="*/ 5141 w 55573"/>
                <a:gd name="connsiteY16" fmla="*/ 48765 h 55573"/>
                <a:gd name="connsiteX17" fmla="*/ 5141 w 55573"/>
                <a:gd name="connsiteY17" fmla="*/ 46265 h 55573"/>
                <a:gd name="connsiteX18" fmla="*/ 2501 w 55573"/>
                <a:gd name="connsiteY18" fmla="*/ 46265 h 55573"/>
                <a:gd name="connsiteX19" fmla="*/ 2501 w 55573"/>
                <a:gd name="connsiteY19" fmla="*/ 43625 h 55573"/>
                <a:gd name="connsiteX20" fmla="*/ 5141 w 55573"/>
                <a:gd name="connsiteY20" fmla="*/ 41124 h 55573"/>
                <a:gd name="connsiteX21" fmla="*/ 5141 w 55573"/>
                <a:gd name="connsiteY21" fmla="*/ 30843 h 55573"/>
                <a:gd name="connsiteX22" fmla="*/ 5141 w 55573"/>
                <a:gd name="connsiteY22" fmla="*/ 28342 h 55573"/>
                <a:gd name="connsiteX23" fmla="*/ 5141 w 55573"/>
                <a:gd name="connsiteY23" fmla="*/ 23202 h 55573"/>
                <a:gd name="connsiteX24" fmla="*/ 0 w 55573"/>
                <a:gd name="connsiteY24" fmla="*/ 10281 h 55573"/>
                <a:gd name="connsiteX25" fmla="*/ 5141 w 55573"/>
                <a:gd name="connsiteY25" fmla="*/ 5140 h 55573"/>
                <a:gd name="connsiteX26" fmla="*/ 5141 w 55573"/>
                <a:gd name="connsiteY26" fmla="*/ 2640 h 55573"/>
                <a:gd name="connsiteX27" fmla="*/ 10281 w 55573"/>
                <a:gd name="connsiteY27" fmla="*/ 0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573" h="55573">
                  <a:moveTo>
                    <a:pt x="59463" y="64326"/>
                  </a:moveTo>
                  <a:lnTo>
                    <a:pt x="56824" y="64326"/>
                  </a:lnTo>
                  <a:lnTo>
                    <a:pt x="56824" y="61686"/>
                  </a:lnTo>
                  <a:lnTo>
                    <a:pt x="54323" y="61686"/>
                  </a:lnTo>
                  <a:lnTo>
                    <a:pt x="51683" y="59185"/>
                  </a:lnTo>
                  <a:lnTo>
                    <a:pt x="46543" y="56546"/>
                  </a:lnTo>
                  <a:lnTo>
                    <a:pt x="38623" y="48765"/>
                  </a:lnTo>
                  <a:lnTo>
                    <a:pt x="36123" y="51405"/>
                  </a:lnTo>
                  <a:lnTo>
                    <a:pt x="30982" y="48765"/>
                  </a:lnTo>
                  <a:lnTo>
                    <a:pt x="28342" y="46265"/>
                  </a:lnTo>
                  <a:lnTo>
                    <a:pt x="28342" y="43625"/>
                  </a:lnTo>
                  <a:lnTo>
                    <a:pt x="25703" y="41124"/>
                  </a:lnTo>
                  <a:lnTo>
                    <a:pt x="25703" y="43625"/>
                  </a:lnTo>
                  <a:lnTo>
                    <a:pt x="23202" y="43625"/>
                  </a:lnTo>
                  <a:lnTo>
                    <a:pt x="18061" y="48765"/>
                  </a:lnTo>
                  <a:lnTo>
                    <a:pt x="7641" y="48765"/>
                  </a:lnTo>
                  <a:lnTo>
                    <a:pt x="5141" y="48765"/>
                  </a:lnTo>
                  <a:lnTo>
                    <a:pt x="5141" y="46265"/>
                  </a:lnTo>
                  <a:lnTo>
                    <a:pt x="2501" y="46265"/>
                  </a:lnTo>
                  <a:lnTo>
                    <a:pt x="2501" y="43625"/>
                  </a:lnTo>
                  <a:lnTo>
                    <a:pt x="5141" y="41124"/>
                  </a:lnTo>
                  <a:lnTo>
                    <a:pt x="5141" y="30843"/>
                  </a:lnTo>
                  <a:lnTo>
                    <a:pt x="5141" y="28342"/>
                  </a:lnTo>
                  <a:lnTo>
                    <a:pt x="5141" y="23202"/>
                  </a:lnTo>
                  <a:lnTo>
                    <a:pt x="0" y="10281"/>
                  </a:lnTo>
                  <a:lnTo>
                    <a:pt x="5141" y="5140"/>
                  </a:lnTo>
                  <a:lnTo>
                    <a:pt x="5141" y="2640"/>
                  </a:lnTo>
                  <a:lnTo>
                    <a:pt x="1028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D45465A-8254-4856-93C0-2F050A860123}"/>
                </a:ext>
              </a:extLst>
            </p:cNvPr>
            <p:cNvSpPr/>
            <p:nvPr/>
          </p:nvSpPr>
          <p:spPr>
            <a:xfrm>
              <a:off x="7119159" y="4866560"/>
              <a:ext cx="222293" cy="55573"/>
            </a:xfrm>
            <a:custGeom>
              <a:avLst/>
              <a:gdLst>
                <a:gd name="connsiteX0" fmla="*/ 224794 w 222292"/>
                <a:gd name="connsiteY0" fmla="*/ 59047 h 55573"/>
                <a:gd name="connsiteX1" fmla="*/ 224794 w 222292"/>
                <a:gd name="connsiteY1" fmla="*/ 56407 h 55573"/>
                <a:gd name="connsiteX2" fmla="*/ 222154 w 222292"/>
                <a:gd name="connsiteY2" fmla="*/ 53906 h 55573"/>
                <a:gd name="connsiteX3" fmla="*/ 219514 w 222292"/>
                <a:gd name="connsiteY3" fmla="*/ 53906 h 55573"/>
                <a:gd name="connsiteX4" fmla="*/ 217014 w 222292"/>
                <a:gd name="connsiteY4" fmla="*/ 56407 h 55573"/>
                <a:gd name="connsiteX5" fmla="*/ 214374 w 222292"/>
                <a:gd name="connsiteY5" fmla="*/ 56407 h 55573"/>
                <a:gd name="connsiteX6" fmla="*/ 211873 w 222292"/>
                <a:gd name="connsiteY6" fmla="*/ 59047 h 55573"/>
                <a:gd name="connsiteX7" fmla="*/ 211873 w 222292"/>
                <a:gd name="connsiteY7" fmla="*/ 53906 h 55573"/>
                <a:gd name="connsiteX8" fmla="*/ 206594 w 222292"/>
                <a:gd name="connsiteY8" fmla="*/ 53906 h 55573"/>
                <a:gd name="connsiteX9" fmla="*/ 201453 w 222292"/>
                <a:gd name="connsiteY9" fmla="*/ 51266 h 55573"/>
                <a:gd name="connsiteX10" fmla="*/ 201453 w 222292"/>
                <a:gd name="connsiteY10" fmla="*/ 53906 h 55573"/>
                <a:gd name="connsiteX11" fmla="*/ 198952 w 222292"/>
                <a:gd name="connsiteY11" fmla="*/ 53906 h 55573"/>
                <a:gd name="connsiteX12" fmla="*/ 198952 w 222292"/>
                <a:gd name="connsiteY12" fmla="*/ 51266 h 55573"/>
                <a:gd name="connsiteX13" fmla="*/ 196312 w 222292"/>
                <a:gd name="connsiteY13" fmla="*/ 53906 h 55573"/>
                <a:gd name="connsiteX14" fmla="*/ 188532 w 222292"/>
                <a:gd name="connsiteY14" fmla="*/ 51266 h 55573"/>
                <a:gd name="connsiteX15" fmla="*/ 185892 w 222292"/>
                <a:gd name="connsiteY15" fmla="*/ 48766 h 55573"/>
                <a:gd name="connsiteX16" fmla="*/ 183253 w 222292"/>
                <a:gd name="connsiteY16" fmla="*/ 48766 h 55573"/>
                <a:gd name="connsiteX17" fmla="*/ 178112 w 222292"/>
                <a:gd name="connsiteY17" fmla="*/ 48766 h 55573"/>
                <a:gd name="connsiteX18" fmla="*/ 178112 w 222292"/>
                <a:gd name="connsiteY18" fmla="*/ 46265 h 55573"/>
                <a:gd name="connsiteX19" fmla="*/ 175611 w 222292"/>
                <a:gd name="connsiteY19" fmla="*/ 46265 h 55573"/>
                <a:gd name="connsiteX20" fmla="*/ 170471 w 222292"/>
                <a:gd name="connsiteY20" fmla="*/ 46265 h 55573"/>
                <a:gd name="connsiteX21" fmla="*/ 170471 w 222292"/>
                <a:gd name="connsiteY21" fmla="*/ 43625 h 55573"/>
                <a:gd name="connsiteX22" fmla="*/ 165191 w 222292"/>
                <a:gd name="connsiteY22" fmla="*/ 40985 h 55573"/>
                <a:gd name="connsiteX23" fmla="*/ 162691 w 222292"/>
                <a:gd name="connsiteY23" fmla="*/ 40985 h 55573"/>
                <a:gd name="connsiteX24" fmla="*/ 162691 w 222292"/>
                <a:gd name="connsiteY24" fmla="*/ 35845 h 55573"/>
                <a:gd name="connsiteX25" fmla="*/ 160051 w 222292"/>
                <a:gd name="connsiteY25" fmla="*/ 35845 h 55573"/>
                <a:gd name="connsiteX26" fmla="*/ 160051 w 222292"/>
                <a:gd name="connsiteY26" fmla="*/ 33344 h 55573"/>
                <a:gd name="connsiteX27" fmla="*/ 157550 w 222292"/>
                <a:gd name="connsiteY27" fmla="*/ 33344 h 55573"/>
                <a:gd name="connsiteX28" fmla="*/ 157550 w 222292"/>
                <a:gd name="connsiteY28" fmla="*/ 30704 h 55573"/>
                <a:gd name="connsiteX29" fmla="*/ 152410 w 222292"/>
                <a:gd name="connsiteY29" fmla="*/ 30704 h 55573"/>
                <a:gd name="connsiteX30" fmla="*/ 149770 w 222292"/>
                <a:gd name="connsiteY30" fmla="*/ 28203 h 55573"/>
                <a:gd name="connsiteX31" fmla="*/ 144629 w 222292"/>
                <a:gd name="connsiteY31" fmla="*/ 28203 h 55573"/>
                <a:gd name="connsiteX32" fmla="*/ 144629 w 222292"/>
                <a:gd name="connsiteY32" fmla="*/ 25564 h 55573"/>
                <a:gd name="connsiteX33" fmla="*/ 141990 w 222292"/>
                <a:gd name="connsiteY33" fmla="*/ 25564 h 55573"/>
                <a:gd name="connsiteX34" fmla="*/ 139489 w 222292"/>
                <a:gd name="connsiteY34" fmla="*/ 23063 h 55573"/>
                <a:gd name="connsiteX35" fmla="*/ 139489 w 222292"/>
                <a:gd name="connsiteY35" fmla="*/ 25564 h 55573"/>
                <a:gd name="connsiteX36" fmla="*/ 139489 w 222292"/>
                <a:gd name="connsiteY36" fmla="*/ 23063 h 55573"/>
                <a:gd name="connsiteX37" fmla="*/ 134348 w 222292"/>
                <a:gd name="connsiteY37" fmla="*/ 23063 h 55573"/>
                <a:gd name="connsiteX38" fmla="*/ 131709 w 222292"/>
                <a:gd name="connsiteY38" fmla="*/ 25564 h 55573"/>
                <a:gd name="connsiteX39" fmla="*/ 129069 w 222292"/>
                <a:gd name="connsiteY39" fmla="*/ 23063 h 55573"/>
                <a:gd name="connsiteX40" fmla="*/ 129069 w 222292"/>
                <a:gd name="connsiteY40" fmla="*/ 25564 h 55573"/>
                <a:gd name="connsiteX41" fmla="*/ 129069 w 222292"/>
                <a:gd name="connsiteY41" fmla="*/ 20562 h 55573"/>
                <a:gd name="connsiteX42" fmla="*/ 129069 w 222292"/>
                <a:gd name="connsiteY42" fmla="*/ 17922 h 55573"/>
                <a:gd name="connsiteX43" fmla="*/ 126568 w 222292"/>
                <a:gd name="connsiteY43" fmla="*/ 20562 h 55573"/>
                <a:gd name="connsiteX44" fmla="*/ 126568 w 222292"/>
                <a:gd name="connsiteY44" fmla="*/ 15422 h 55573"/>
                <a:gd name="connsiteX45" fmla="*/ 121428 w 222292"/>
                <a:gd name="connsiteY45" fmla="*/ 15422 h 55573"/>
                <a:gd name="connsiteX46" fmla="*/ 121428 w 222292"/>
                <a:gd name="connsiteY46" fmla="*/ 12782 h 55573"/>
                <a:gd name="connsiteX47" fmla="*/ 118788 w 222292"/>
                <a:gd name="connsiteY47" fmla="*/ 12782 h 55573"/>
                <a:gd name="connsiteX48" fmla="*/ 118788 w 222292"/>
                <a:gd name="connsiteY48" fmla="*/ 7641 h 55573"/>
                <a:gd name="connsiteX49" fmla="*/ 116287 w 222292"/>
                <a:gd name="connsiteY49" fmla="*/ 7641 h 55573"/>
                <a:gd name="connsiteX50" fmla="*/ 113647 w 222292"/>
                <a:gd name="connsiteY50" fmla="*/ 5141 h 55573"/>
                <a:gd name="connsiteX51" fmla="*/ 113647 w 222292"/>
                <a:gd name="connsiteY51" fmla="*/ 7641 h 55573"/>
                <a:gd name="connsiteX52" fmla="*/ 111147 w 222292"/>
                <a:gd name="connsiteY52" fmla="*/ 10281 h 55573"/>
                <a:gd name="connsiteX53" fmla="*/ 111147 w 222292"/>
                <a:gd name="connsiteY53" fmla="*/ 15422 h 55573"/>
                <a:gd name="connsiteX54" fmla="*/ 106006 w 222292"/>
                <a:gd name="connsiteY54" fmla="*/ 15422 h 55573"/>
                <a:gd name="connsiteX55" fmla="*/ 106006 w 222292"/>
                <a:gd name="connsiteY55" fmla="*/ 12782 h 55573"/>
                <a:gd name="connsiteX56" fmla="*/ 100865 w 222292"/>
                <a:gd name="connsiteY56" fmla="*/ 12782 h 55573"/>
                <a:gd name="connsiteX57" fmla="*/ 98226 w 222292"/>
                <a:gd name="connsiteY57" fmla="*/ 12782 h 55573"/>
                <a:gd name="connsiteX58" fmla="*/ 98226 w 222292"/>
                <a:gd name="connsiteY58" fmla="*/ 10281 h 55573"/>
                <a:gd name="connsiteX59" fmla="*/ 95586 w 222292"/>
                <a:gd name="connsiteY59" fmla="*/ 12782 h 55573"/>
                <a:gd name="connsiteX60" fmla="*/ 93085 w 222292"/>
                <a:gd name="connsiteY60" fmla="*/ 12782 h 55573"/>
                <a:gd name="connsiteX61" fmla="*/ 93085 w 222292"/>
                <a:gd name="connsiteY61" fmla="*/ 15422 h 55573"/>
                <a:gd name="connsiteX62" fmla="*/ 90445 w 222292"/>
                <a:gd name="connsiteY62" fmla="*/ 15422 h 55573"/>
                <a:gd name="connsiteX63" fmla="*/ 87806 w 222292"/>
                <a:gd name="connsiteY63" fmla="*/ 20562 h 55573"/>
                <a:gd name="connsiteX64" fmla="*/ 85305 w 222292"/>
                <a:gd name="connsiteY64" fmla="*/ 17922 h 55573"/>
                <a:gd name="connsiteX65" fmla="*/ 82665 w 222292"/>
                <a:gd name="connsiteY65" fmla="*/ 17922 h 55573"/>
                <a:gd name="connsiteX66" fmla="*/ 82665 w 222292"/>
                <a:gd name="connsiteY66" fmla="*/ 12782 h 55573"/>
                <a:gd name="connsiteX67" fmla="*/ 82665 w 222292"/>
                <a:gd name="connsiteY67" fmla="*/ 15422 h 55573"/>
                <a:gd name="connsiteX68" fmla="*/ 80164 w 222292"/>
                <a:gd name="connsiteY68" fmla="*/ 15422 h 55573"/>
                <a:gd name="connsiteX69" fmla="*/ 80164 w 222292"/>
                <a:gd name="connsiteY69" fmla="*/ 12782 h 55573"/>
                <a:gd name="connsiteX70" fmla="*/ 75024 w 222292"/>
                <a:gd name="connsiteY70" fmla="*/ 12782 h 55573"/>
                <a:gd name="connsiteX71" fmla="*/ 69744 w 222292"/>
                <a:gd name="connsiteY71" fmla="*/ 7641 h 55573"/>
                <a:gd name="connsiteX72" fmla="*/ 69744 w 222292"/>
                <a:gd name="connsiteY72" fmla="*/ 5141 h 55573"/>
                <a:gd name="connsiteX73" fmla="*/ 67244 w 222292"/>
                <a:gd name="connsiteY73" fmla="*/ 5141 h 55573"/>
                <a:gd name="connsiteX74" fmla="*/ 62103 w 222292"/>
                <a:gd name="connsiteY74" fmla="*/ 0 h 55573"/>
                <a:gd name="connsiteX75" fmla="*/ 59463 w 222292"/>
                <a:gd name="connsiteY75" fmla="*/ 5141 h 55573"/>
                <a:gd name="connsiteX76" fmla="*/ 56963 w 222292"/>
                <a:gd name="connsiteY76" fmla="*/ 5141 h 55573"/>
                <a:gd name="connsiteX77" fmla="*/ 51822 w 222292"/>
                <a:gd name="connsiteY77" fmla="*/ 10281 h 55573"/>
                <a:gd name="connsiteX78" fmla="*/ 49182 w 222292"/>
                <a:gd name="connsiteY78" fmla="*/ 12782 h 55573"/>
                <a:gd name="connsiteX79" fmla="*/ 46543 w 222292"/>
                <a:gd name="connsiteY79" fmla="*/ 10281 h 55573"/>
                <a:gd name="connsiteX80" fmla="*/ 44042 w 222292"/>
                <a:gd name="connsiteY80" fmla="*/ 12782 h 55573"/>
                <a:gd name="connsiteX81" fmla="*/ 41402 w 222292"/>
                <a:gd name="connsiteY81" fmla="*/ 10281 h 55573"/>
                <a:gd name="connsiteX82" fmla="*/ 41402 w 222292"/>
                <a:gd name="connsiteY82" fmla="*/ 12782 h 55573"/>
                <a:gd name="connsiteX83" fmla="*/ 38901 w 222292"/>
                <a:gd name="connsiteY83" fmla="*/ 12782 h 55573"/>
                <a:gd name="connsiteX84" fmla="*/ 38901 w 222292"/>
                <a:gd name="connsiteY84" fmla="*/ 7641 h 55573"/>
                <a:gd name="connsiteX85" fmla="*/ 36262 w 222292"/>
                <a:gd name="connsiteY85" fmla="*/ 7641 h 55573"/>
                <a:gd name="connsiteX86" fmla="*/ 33622 w 222292"/>
                <a:gd name="connsiteY86" fmla="*/ 10281 h 55573"/>
                <a:gd name="connsiteX87" fmla="*/ 33622 w 222292"/>
                <a:gd name="connsiteY87" fmla="*/ 7641 h 55573"/>
                <a:gd name="connsiteX88" fmla="*/ 28481 w 222292"/>
                <a:gd name="connsiteY88" fmla="*/ 7641 h 55573"/>
                <a:gd name="connsiteX89" fmla="*/ 28481 w 222292"/>
                <a:gd name="connsiteY89" fmla="*/ 5141 h 55573"/>
                <a:gd name="connsiteX90" fmla="*/ 25842 w 222292"/>
                <a:gd name="connsiteY90" fmla="*/ 5141 h 55573"/>
                <a:gd name="connsiteX91" fmla="*/ 23202 w 222292"/>
                <a:gd name="connsiteY91" fmla="*/ 7641 h 55573"/>
                <a:gd name="connsiteX92" fmla="*/ 25842 w 222292"/>
                <a:gd name="connsiteY92" fmla="*/ 7641 h 55573"/>
                <a:gd name="connsiteX93" fmla="*/ 25842 w 222292"/>
                <a:gd name="connsiteY93" fmla="*/ 10281 h 55573"/>
                <a:gd name="connsiteX94" fmla="*/ 18061 w 222292"/>
                <a:gd name="connsiteY94" fmla="*/ 10281 h 55573"/>
                <a:gd name="connsiteX95" fmla="*/ 18061 w 222292"/>
                <a:gd name="connsiteY95" fmla="*/ 12782 h 55573"/>
                <a:gd name="connsiteX96" fmla="*/ 7780 w 222292"/>
                <a:gd name="connsiteY96" fmla="*/ 7641 h 55573"/>
                <a:gd name="connsiteX97" fmla="*/ 0 w 222292"/>
                <a:gd name="connsiteY97" fmla="*/ 5141 h 55573"/>
                <a:gd name="connsiteX98" fmla="*/ 2640 w 222292"/>
                <a:gd name="connsiteY98" fmla="*/ 2501 h 55573"/>
                <a:gd name="connsiteX99" fmla="*/ 0 w 222292"/>
                <a:gd name="connsiteY99" fmla="*/ 0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22292" h="55573">
                  <a:moveTo>
                    <a:pt x="224794" y="59047"/>
                  </a:moveTo>
                  <a:lnTo>
                    <a:pt x="224794" y="56407"/>
                  </a:lnTo>
                  <a:lnTo>
                    <a:pt x="222154" y="53906"/>
                  </a:lnTo>
                  <a:lnTo>
                    <a:pt x="219514" y="53906"/>
                  </a:lnTo>
                  <a:lnTo>
                    <a:pt x="217014" y="56407"/>
                  </a:lnTo>
                  <a:lnTo>
                    <a:pt x="214374" y="56407"/>
                  </a:lnTo>
                  <a:lnTo>
                    <a:pt x="211873" y="59047"/>
                  </a:lnTo>
                  <a:lnTo>
                    <a:pt x="211873" y="53906"/>
                  </a:lnTo>
                  <a:lnTo>
                    <a:pt x="206594" y="53906"/>
                  </a:lnTo>
                  <a:lnTo>
                    <a:pt x="201453" y="51266"/>
                  </a:lnTo>
                  <a:lnTo>
                    <a:pt x="201453" y="53906"/>
                  </a:lnTo>
                  <a:lnTo>
                    <a:pt x="198952" y="53906"/>
                  </a:lnTo>
                  <a:lnTo>
                    <a:pt x="198952" y="51266"/>
                  </a:lnTo>
                  <a:lnTo>
                    <a:pt x="196312" y="53906"/>
                  </a:lnTo>
                  <a:lnTo>
                    <a:pt x="188532" y="51266"/>
                  </a:lnTo>
                  <a:lnTo>
                    <a:pt x="185892" y="48766"/>
                  </a:lnTo>
                  <a:lnTo>
                    <a:pt x="183253" y="48766"/>
                  </a:lnTo>
                  <a:lnTo>
                    <a:pt x="178112" y="48766"/>
                  </a:lnTo>
                  <a:lnTo>
                    <a:pt x="178112" y="46265"/>
                  </a:lnTo>
                  <a:lnTo>
                    <a:pt x="175611" y="46265"/>
                  </a:lnTo>
                  <a:lnTo>
                    <a:pt x="170471" y="46265"/>
                  </a:lnTo>
                  <a:lnTo>
                    <a:pt x="170471" y="43625"/>
                  </a:lnTo>
                  <a:lnTo>
                    <a:pt x="165191" y="40985"/>
                  </a:lnTo>
                  <a:lnTo>
                    <a:pt x="162691" y="40985"/>
                  </a:lnTo>
                  <a:lnTo>
                    <a:pt x="162691" y="35845"/>
                  </a:lnTo>
                  <a:lnTo>
                    <a:pt x="160051" y="35845"/>
                  </a:lnTo>
                  <a:lnTo>
                    <a:pt x="160051" y="33344"/>
                  </a:lnTo>
                  <a:lnTo>
                    <a:pt x="157550" y="33344"/>
                  </a:lnTo>
                  <a:lnTo>
                    <a:pt x="157550" y="30704"/>
                  </a:lnTo>
                  <a:lnTo>
                    <a:pt x="152410" y="30704"/>
                  </a:lnTo>
                  <a:lnTo>
                    <a:pt x="149770" y="28203"/>
                  </a:lnTo>
                  <a:lnTo>
                    <a:pt x="144629" y="28203"/>
                  </a:lnTo>
                  <a:lnTo>
                    <a:pt x="144629" y="25564"/>
                  </a:lnTo>
                  <a:lnTo>
                    <a:pt x="141990" y="25564"/>
                  </a:lnTo>
                  <a:lnTo>
                    <a:pt x="139489" y="23063"/>
                  </a:lnTo>
                  <a:lnTo>
                    <a:pt x="139489" y="25564"/>
                  </a:lnTo>
                  <a:lnTo>
                    <a:pt x="139489" y="23063"/>
                  </a:lnTo>
                  <a:lnTo>
                    <a:pt x="134348" y="23063"/>
                  </a:lnTo>
                  <a:lnTo>
                    <a:pt x="131709" y="25564"/>
                  </a:lnTo>
                  <a:lnTo>
                    <a:pt x="129069" y="23063"/>
                  </a:lnTo>
                  <a:lnTo>
                    <a:pt x="129069" y="25564"/>
                  </a:lnTo>
                  <a:lnTo>
                    <a:pt x="129069" y="20562"/>
                  </a:lnTo>
                  <a:lnTo>
                    <a:pt x="129069" y="17922"/>
                  </a:lnTo>
                  <a:lnTo>
                    <a:pt x="126568" y="20562"/>
                  </a:lnTo>
                  <a:lnTo>
                    <a:pt x="126568" y="15422"/>
                  </a:lnTo>
                  <a:lnTo>
                    <a:pt x="121428" y="15422"/>
                  </a:lnTo>
                  <a:lnTo>
                    <a:pt x="121428" y="12782"/>
                  </a:lnTo>
                  <a:lnTo>
                    <a:pt x="118788" y="12782"/>
                  </a:lnTo>
                  <a:lnTo>
                    <a:pt x="118788" y="7641"/>
                  </a:lnTo>
                  <a:lnTo>
                    <a:pt x="116287" y="7641"/>
                  </a:lnTo>
                  <a:lnTo>
                    <a:pt x="113647" y="5141"/>
                  </a:lnTo>
                  <a:lnTo>
                    <a:pt x="113647" y="7641"/>
                  </a:lnTo>
                  <a:lnTo>
                    <a:pt x="111147" y="10281"/>
                  </a:lnTo>
                  <a:lnTo>
                    <a:pt x="111147" y="15422"/>
                  </a:lnTo>
                  <a:lnTo>
                    <a:pt x="106006" y="15422"/>
                  </a:lnTo>
                  <a:lnTo>
                    <a:pt x="106006" y="12782"/>
                  </a:lnTo>
                  <a:lnTo>
                    <a:pt x="100865" y="12782"/>
                  </a:lnTo>
                  <a:lnTo>
                    <a:pt x="98226" y="12782"/>
                  </a:lnTo>
                  <a:lnTo>
                    <a:pt x="98226" y="10281"/>
                  </a:lnTo>
                  <a:lnTo>
                    <a:pt x="95586" y="12782"/>
                  </a:lnTo>
                  <a:lnTo>
                    <a:pt x="93085" y="12782"/>
                  </a:lnTo>
                  <a:lnTo>
                    <a:pt x="93085" y="15422"/>
                  </a:lnTo>
                  <a:lnTo>
                    <a:pt x="90445" y="15422"/>
                  </a:lnTo>
                  <a:lnTo>
                    <a:pt x="87806" y="20562"/>
                  </a:lnTo>
                  <a:lnTo>
                    <a:pt x="85305" y="17922"/>
                  </a:lnTo>
                  <a:lnTo>
                    <a:pt x="82665" y="17922"/>
                  </a:lnTo>
                  <a:lnTo>
                    <a:pt x="82665" y="12782"/>
                  </a:lnTo>
                  <a:lnTo>
                    <a:pt x="82665" y="15422"/>
                  </a:lnTo>
                  <a:lnTo>
                    <a:pt x="80164" y="15422"/>
                  </a:lnTo>
                  <a:lnTo>
                    <a:pt x="80164" y="12782"/>
                  </a:lnTo>
                  <a:lnTo>
                    <a:pt x="75024" y="12782"/>
                  </a:lnTo>
                  <a:lnTo>
                    <a:pt x="69744" y="7641"/>
                  </a:lnTo>
                  <a:lnTo>
                    <a:pt x="69744" y="5141"/>
                  </a:lnTo>
                  <a:lnTo>
                    <a:pt x="67244" y="5141"/>
                  </a:lnTo>
                  <a:lnTo>
                    <a:pt x="62103" y="0"/>
                  </a:lnTo>
                  <a:lnTo>
                    <a:pt x="59463" y="5141"/>
                  </a:lnTo>
                  <a:lnTo>
                    <a:pt x="56963" y="5141"/>
                  </a:lnTo>
                  <a:lnTo>
                    <a:pt x="51822" y="10281"/>
                  </a:lnTo>
                  <a:lnTo>
                    <a:pt x="49182" y="12782"/>
                  </a:lnTo>
                  <a:lnTo>
                    <a:pt x="46543" y="10281"/>
                  </a:lnTo>
                  <a:lnTo>
                    <a:pt x="44042" y="12782"/>
                  </a:lnTo>
                  <a:lnTo>
                    <a:pt x="41402" y="10281"/>
                  </a:lnTo>
                  <a:lnTo>
                    <a:pt x="41402" y="12782"/>
                  </a:lnTo>
                  <a:lnTo>
                    <a:pt x="38901" y="12782"/>
                  </a:lnTo>
                  <a:lnTo>
                    <a:pt x="38901" y="7641"/>
                  </a:lnTo>
                  <a:lnTo>
                    <a:pt x="36262" y="7641"/>
                  </a:lnTo>
                  <a:lnTo>
                    <a:pt x="33622" y="10281"/>
                  </a:lnTo>
                  <a:lnTo>
                    <a:pt x="33622" y="7641"/>
                  </a:lnTo>
                  <a:lnTo>
                    <a:pt x="28481" y="7641"/>
                  </a:lnTo>
                  <a:lnTo>
                    <a:pt x="28481" y="5141"/>
                  </a:lnTo>
                  <a:lnTo>
                    <a:pt x="25842" y="5141"/>
                  </a:lnTo>
                  <a:lnTo>
                    <a:pt x="23202" y="7641"/>
                  </a:lnTo>
                  <a:lnTo>
                    <a:pt x="25842" y="7641"/>
                  </a:lnTo>
                  <a:lnTo>
                    <a:pt x="25842" y="10281"/>
                  </a:lnTo>
                  <a:lnTo>
                    <a:pt x="18061" y="10281"/>
                  </a:lnTo>
                  <a:lnTo>
                    <a:pt x="18061" y="12782"/>
                  </a:lnTo>
                  <a:lnTo>
                    <a:pt x="7780" y="7641"/>
                  </a:lnTo>
                  <a:lnTo>
                    <a:pt x="0" y="5141"/>
                  </a:lnTo>
                  <a:lnTo>
                    <a:pt x="2640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86402938-96E2-4593-B649-FA5C6F9B0004}"/>
                </a:ext>
              </a:extLst>
            </p:cNvPr>
            <p:cNvSpPr/>
            <p:nvPr/>
          </p:nvSpPr>
          <p:spPr>
            <a:xfrm>
              <a:off x="7021211" y="4797232"/>
              <a:ext cx="97253" cy="55573"/>
            </a:xfrm>
            <a:custGeom>
              <a:avLst/>
              <a:gdLst>
                <a:gd name="connsiteX0" fmla="*/ 97948 w 97253"/>
                <a:gd name="connsiteY0" fmla="*/ 69327 h 55573"/>
                <a:gd name="connsiteX1" fmla="*/ 97948 w 97253"/>
                <a:gd name="connsiteY1" fmla="*/ 64187 h 55573"/>
                <a:gd name="connsiteX2" fmla="*/ 95447 w 97253"/>
                <a:gd name="connsiteY2" fmla="*/ 64187 h 55573"/>
                <a:gd name="connsiteX3" fmla="*/ 90307 w 97253"/>
                <a:gd name="connsiteY3" fmla="*/ 61547 h 55573"/>
                <a:gd name="connsiteX4" fmla="*/ 87667 w 97253"/>
                <a:gd name="connsiteY4" fmla="*/ 59047 h 55573"/>
                <a:gd name="connsiteX5" fmla="*/ 74746 w 97253"/>
                <a:gd name="connsiteY5" fmla="*/ 61547 h 55573"/>
                <a:gd name="connsiteX6" fmla="*/ 64465 w 97253"/>
                <a:gd name="connsiteY6" fmla="*/ 53906 h 55573"/>
                <a:gd name="connsiteX7" fmla="*/ 64465 w 97253"/>
                <a:gd name="connsiteY7" fmla="*/ 51266 h 55573"/>
                <a:gd name="connsiteX8" fmla="*/ 61825 w 97253"/>
                <a:gd name="connsiteY8" fmla="*/ 51266 h 55573"/>
                <a:gd name="connsiteX9" fmla="*/ 61825 w 97253"/>
                <a:gd name="connsiteY9" fmla="*/ 46265 h 55573"/>
                <a:gd name="connsiteX10" fmla="*/ 59324 w 97253"/>
                <a:gd name="connsiteY10" fmla="*/ 46265 h 55573"/>
                <a:gd name="connsiteX11" fmla="*/ 56685 w 97253"/>
                <a:gd name="connsiteY11" fmla="*/ 43625 h 55573"/>
                <a:gd name="connsiteX12" fmla="*/ 59324 w 97253"/>
                <a:gd name="connsiteY12" fmla="*/ 41124 h 55573"/>
                <a:gd name="connsiteX13" fmla="*/ 54045 w 97253"/>
                <a:gd name="connsiteY13" fmla="*/ 35984 h 55573"/>
                <a:gd name="connsiteX14" fmla="*/ 51544 w 97253"/>
                <a:gd name="connsiteY14" fmla="*/ 35984 h 55573"/>
                <a:gd name="connsiteX15" fmla="*/ 48904 w 97253"/>
                <a:gd name="connsiteY15" fmla="*/ 28203 h 55573"/>
                <a:gd name="connsiteX16" fmla="*/ 46404 w 97253"/>
                <a:gd name="connsiteY16" fmla="*/ 28203 h 55573"/>
                <a:gd name="connsiteX17" fmla="*/ 46404 w 97253"/>
                <a:gd name="connsiteY17" fmla="*/ 25702 h 55573"/>
                <a:gd name="connsiteX18" fmla="*/ 48904 w 97253"/>
                <a:gd name="connsiteY18" fmla="*/ 25702 h 55573"/>
                <a:gd name="connsiteX19" fmla="*/ 48904 w 97253"/>
                <a:gd name="connsiteY19" fmla="*/ 23063 h 55573"/>
                <a:gd name="connsiteX20" fmla="*/ 51544 w 97253"/>
                <a:gd name="connsiteY20" fmla="*/ 20562 h 55573"/>
                <a:gd name="connsiteX21" fmla="*/ 54045 w 97253"/>
                <a:gd name="connsiteY21" fmla="*/ 20562 h 55573"/>
                <a:gd name="connsiteX22" fmla="*/ 54045 w 97253"/>
                <a:gd name="connsiteY22" fmla="*/ 17922 h 55573"/>
                <a:gd name="connsiteX23" fmla="*/ 48904 w 97253"/>
                <a:gd name="connsiteY23" fmla="*/ 17922 h 55573"/>
                <a:gd name="connsiteX24" fmla="*/ 48904 w 97253"/>
                <a:gd name="connsiteY24" fmla="*/ 12782 h 55573"/>
                <a:gd name="connsiteX25" fmla="*/ 48904 w 97253"/>
                <a:gd name="connsiteY25" fmla="*/ 10281 h 55573"/>
                <a:gd name="connsiteX26" fmla="*/ 38623 w 97253"/>
                <a:gd name="connsiteY26" fmla="*/ 10281 h 55573"/>
                <a:gd name="connsiteX27" fmla="*/ 38623 w 97253"/>
                <a:gd name="connsiteY27" fmla="*/ 12782 h 55573"/>
                <a:gd name="connsiteX28" fmla="*/ 33483 w 97253"/>
                <a:gd name="connsiteY28" fmla="*/ 12782 h 55573"/>
                <a:gd name="connsiteX29" fmla="*/ 30982 w 97253"/>
                <a:gd name="connsiteY29" fmla="*/ 10281 h 55573"/>
                <a:gd name="connsiteX30" fmla="*/ 28342 w 97253"/>
                <a:gd name="connsiteY30" fmla="*/ 12782 h 55573"/>
                <a:gd name="connsiteX31" fmla="*/ 25842 w 97253"/>
                <a:gd name="connsiteY31" fmla="*/ 12782 h 55573"/>
                <a:gd name="connsiteX32" fmla="*/ 25842 w 97253"/>
                <a:gd name="connsiteY32" fmla="*/ 10281 h 55573"/>
                <a:gd name="connsiteX33" fmla="*/ 28342 w 97253"/>
                <a:gd name="connsiteY33" fmla="*/ 7780 h 55573"/>
                <a:gd name="connsiteX34" fmla="*/ 28342 w 97253"/>
                <a:gd name="connsiteY34" fmla="*/ 5140 h 55573"/>
                <a:gd name="connsiteX35" fmla="*/ 25842 w 97253"/>
                <a:gd name="connsiteY35" fmla="*/ 5140 h 55573"/>
                <a:gd name="connsiteX36" fmla="*/ 28342 w 97253"/>
                <a:gd name="connsiteY36" fmla="*/ 2501 h 55573"/>
                <a:gd name="connsiteX37" fmla="*/ 30982 w 97253"/>
                <a:gd name="connsiteY37" fmla="*/ 2501 h 55573"/>
                <a:gd name="connsiteX38" fmla="*/ 30982 w 97253"/>
                <a:gd name="connsiteY38" fmla="*/ 0 h 55573"/>
                <a:gd name="connsiteX39" fmla="*/ 28342 w 97253"/>
                <a:gd name="connsiteY39" fmla="*/ 2501 h 55573"/>
                <a:gd name="connsiteX40" fmla="*/ 18061 w 97253"/>
                <a:gd name="connsiteY40" fmla="*/ 2501 h 55573"/>
                <a:gd name="connsiteX41" fmla="*/ 7641 w 97253"/>
                <a:gd name="connsiteY41" fmla="*/ 5140 h 55573"/>
                <a:gd name="connsiteX42" fmla="*/ 0 w 97253"/>
                <a:gd name="connsiteY42" fmla="*/ 7780 h 55573"/>
                <a:gd name="connsiteX43" fmla="*/ 0 w 97253"/>
                <a:gd name="connsiteY43" fmla="*/ 12782 h 55573"/>
                <a:gd name="connsiteX44" fmla="*/ 2501 w 97253"/>
                <a:gd name="connsiteY44" fmla="*/ 12782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253" h="55573">
                  <a:moveTo>
                    <a:pt x="97948" y="69327"/>
                  </a:moveTo>
                  <a:lnTo>
                    <a:pt x="97948" y="64187"/>
                  </a:lnTo>
                  <a:lnTo>
                    <a:pt x="95447" y="64187"/>
                  </a:lnTo>
                  <a:lnTo>
                    <a:pt x="90307" y="61547"/>
                  </a:lnTo>
                  <a:lnTo>
                    <a:pt x="87667" y="59047"/>
                  </a:lnTo>
                  <a:lnTo>
                    <a:pt x="74746" y="61547"/>
                  </a:lnTo>
                  <a:lnTo>
                    <a:pt x="64465" y="53906"/>
                  </a:lnTo>
                  <a:lnTo>
                    <a:pt x="64465" y="51266"/>
                  </a:lnTo>
                  <a:lnTo>
                    <a:pt x="61825" y="51266"/>
                  </a:lnTo>
                  <a:lnTo>
                    <a:pt x="61825" y="46265"/>
                  </a:lnTo>
                  <a:lnTo>
                    <a:pt x="59324" y="46265"/>
                  </a:lnTo>
                  <a:lnTo>
                    <a:pt x="56685" y="43625"/>
                  </a:lnTo>
                  <a:lnTo>
                    <a:pt x="59324" y="41124"/>
                  </a:lnTo>
                  <a:lnTo>
                    <a:pt x="54045" y="35984"/>
                  </a:lnTo>
                  <a:lnTo>
                    <a:pt x="51544" y="35984"/>
                  </a:lnTo>
                  <a:lnTo>
                    <a:pt x="48904" y="28203"/>
                  </a:lnTo>
                  <a:lnTo>
                    <a:pt x="46404" y="28203"/>
                  </a:lnTo>
                  <a:lnTo>
                    <a:pt x="46404" y="25702"/>
                  </a:lnTo>
                  <a:lnTo>
                    <a:pt x="48904" y="25702"/>
                  </a:lnTo>
                  <a:lnTo>
                    <a:pt x="48904" y="23063"/>
                  </a:lnTo>
                  <a:lnTo>
                    <a:pt x="51544" y="20562"/>
                  </a:lnTo>
                  <a:lnTo>
                    <a:pt x="54045" y="20562"/>
                  </a:lnTo>
                  <a:lnTo>
                    <a:pt x="54045" y="17922"/>
                  </a:lnTo>
                  <a:lnTo>
                    <a:pt x="48904" y="17922"/>
                  </a:lnTo>
                  <a:lnTo>
                    <a:pt x="48904" y="12782"/>
                  </a:lnTo>
                  <a:lnTo>
                    <a:pt x="48904" y="10281"/>
                  </a:lnTo>
                  <a:lnTo>
                    <a:pt x="38623" y="10281"/>
                  </a:lnTo>
                  <a:lnTo>
                    <a:pt x="38623" y="12782"/>
                  </a:lnTo>
                  <a:lnTo>
                    <a:pt x="33483" y="12782"/>
                  </a:lnTo>
                  <a:lnTo>
                    <a:pt x="30982" y="10281"/>
                  </a:lnTo>
                  <a:lnTo>
                    <a:pt x="28342" y="12782"/>
                  </a:lnTo>
                  <a:lnTo>
                    <a:pt x="25842" y="12782"/>
                  </a:lnTo>
                  <a:lnTo>
                    <a:pt x="25842" y="10281"/>
                  </a:lnTo>
                  <a:lnTo>
                    <a:pt x="28342" y="7780"/>
                  </a:lnTo>
                  <a:lnTo>
                    <a:pt x="28342" y="5140"/>
                  </a:lnTo>
                  <a:lnTo>
                    <a:pt x="25842" y="5140"/>
                  </a:lnTo>
                  <a:lnTo>
                    <a:pt x="28342" y="2501"/>
                  </a:lnTo>
                  <a:lnTo>
                    <a:pt x="30982" y="2501"/>
                  </a:lnTo>
                  <a:lnTo>
                    <a:pt x="30982" y="0"/>
                  </a:lnTo>
                  <a:lnTo>
                    <a:pt x="28342" y="2501"/>
                  </a:lnTo>
                  <a:lnTo>
                    <a:pt x="18061" y="2501"/>
                  </a:lnTo>
                  <a:lnTo>
                    <a:pt x="7641" y="5140"/>
                  </a:lnTo>
                  <a:lnTo>
                    <a:pt x="0" y="7780"/>
                  </a:lnTo>
                  <a:lnTo>
                    <a:pt x="0" y="12782"/>
                  </a:lnTo>
                  <a:lnTo>
                    <a:pt x="2501" y="1278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93F1698B-D6A3-4BBD-990B-627D024F083F}"/>
                </a:ext>
              </a:extLst>
            </p:cNvPr>
            <p:cNvSpPr/>
            <p:nvPr/>
          </p:nvSpPr>
          <p:spPr>
            <a:xfrm>
              <a:off x="7501364" y="5639584"/>
              <a:ext cx="13893" cy="13893"/>
            </a:xfrm>
            <a:custGeom>
              <a:avLst/>
              <a:gdLst>
                <a:gd name="connsiteX0" fmla="*/ 0 w 13893"/>
                <a:gd name="connsiteY0" fmla="*/ 15421 h 13893"/>
                <a:gd name="connsiteX1" fmla="*/ 2640 w 13893"/>
                <a:gd name="connsiteY1" fmla="*/ 15421 h 13893"/>
                <a:gd name="connsiteX2" fmla="*/ 0 w 13893"/>
                <a:gd name="connsiteY2" fmla="*/ 12921 h 13893"/>
                <a:gd name="connsiteX3" fmla="*/ 2640 w 13893"/>
                <a:gd name="connsiteY3" fmla="*/ 12921 h 13893"/>
                <a:gd name="connsiteX4" fmla="*/ 5140 w 13893"/>
                <a:gd name="connsiteY4" fmla="*/ 10281 h 13893"/>
                <a:gd name="connsiteX5" fmla="*/ 5140 w 13893"/>
                <a:gd name="connsiteY5" fmla="*/ 5140 h 13893"/>
                <a:gd name="connsiteX6" fmla="*/ 2640 w 13893"/>
                <a:gd name="connsiteY6" fmla="*/ 2640 h 13893"/>
                <a:gd name="connsiteX7" fmla="*/ 2640 w 13893"/>
                <a:gd name="connsiteY7" fmla="*/ 0 h 13893"/>
                <a:gd name="connsiteX8" fmla="*/ 5140 w 13893"/>
                <a:gd name="connsiteY8" fmla="*/ 2640 h 13893"/>
                <a:gd name="connsiteX9" fmla="*/ 5140 w 13893"/>
                <a:gd name="connsiteY9" fmla="*/ 0 h 13893"/>
                <a:gd name="connsiteX10" fmla="*/ 7780 w 13893"/>
                <a:gd name="connsiteY10" fmla="*/ 0 h 13893"/>
                <a:gd name="connsiteX11" fmla="*/ 7780 w 13893"/>
                <a:gd name="connsiteY11" fmla="*/ 2640 h 13893"/>
                <a:gd name="connsiteX12" fmla="*/ 10281 w 13893"/>
                <a:gd name="connsiteY12" fmla="*/ 2640 h 13893"/>
                <a:gd name="connsiteX13" fmla="*/ 15560 w 13893"/>
                <a:gd name="connsiteY13" fmla="*/ 0 h 13893"/>
                <a:gd name="connsiteX14" fmla="*/ 18061 w 13893"/>
                <a:gd name="connsiteY14" fmla="*/ 0 h 13893"/>
                <a:gd name="connsiteX15" fmla="*/ 18061 w 13893"/>
                <a:gd name="connsiteY15" fmla="*/ 5140 h 13893"/>
                <a:gd name="connsiteX16" fmla="*/ 20701 w 13893"/>
                <a:gd name="connsiteY16" fmla="*/ 7780 h 13893"/>
                <a:gd name="connsiteX17" fmla="*/ 20701 w 13893"/>
                <a:gd name="connsiteY17" fmla="*/ 10281 h 13893"/>
                <a:gd name="connsiteX18" fmla="*/ 23202 w 13893"/>
                <a:gd name="connsiteY18" fmla="*/ 10281 h 13893"/>
                <a:gd name="connsiteX19" fmla="*/ 23202 w 13893"/>
                <a:gd name="connsiteY19" fmla="*/ 12921 h 13893"/>
                <a:gd name="connsiteX20" fmla="*/ 20701 w 13893"/>
                <a:gd name="connsiteY20" fmla="*/ 12921 h 13893"/>
                <a:gd name="connsiteX21" fmla="*/ 23202 w 13893"/>
                <a:gd name="connsiteY21" fmla="*/ 12921 h 13893"/>
                <a:gd name="connsiteX22" fmla="*/ 18061 w 13893"/>
                <a:gd name="connsiteY22" fmla="*/ 12921 h 13893"/>
                <a:gd name="connsiteX23" fmla="*/ 15560 w 13893"/>
                <a:gd name="connsiteY23" fmla="*/ 12921 h 13893"/>
                <a:gd name="connsiteX24" fmla="*/ 12921 w 13893"/>
                <a:gd name="connsiteY24" fmla="*/ 10281 h 13893"/>
                <a:gd name="connsiteX25" fmla="*/ 10281 w 13893"/>
                <a:gd name="connsiteY25" fmla="*/ 10281 h 13893"/>
                <a:gd name="connsiteX26" fmla="*/ 10281 w 13893"/>
                <a:gd name="connsiteY26" fmla="*/ 12921 h 13893"/>
                <a:gd name="connsiteX27" fmla="*/ 7780 w 13893"/>
                <a:gd name="connsiteY27" fmla="*/ 15421 h 13893"/>
                <a:gd name="connsiteX28" fmla="*/ 2640 w 13893"/>
                <a:gd name="connsiteY28" fmla="*/ 15421 h 13893"/>
                <a:gd name="connsiteX29" fmla="*/ 0 w 13893"/>
                <a:gd name="connsiteY29" fmla="*/ 15421 h 1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893" h="13893">
                  <a:moveTo>
                    <a:pt x="0" y="15421"/>
                  </a:moveTo>
                  <a:lnTo>
                    <a:pt x="2640" y="15421"/>
                  </a:lnTo>
                  <a:lnTo>
                    <a:pt x="0" y="12921"/>
                  </a:lnTo>
                  <a:lnTo>
                    <a:pt x="2640" y="12921"/>
                  </a:lnTo>
                  <a:lnTo>
                    <a:pt x="5140" y="10281"/>
                  </a:lnTo>
                  <a:lnTo>
                    <a:pt x="5140" y="5140"/>
                  </a:lnTo>
                  <a:lnTo>
                    <a:pt x="2640" y="2640"/>
                  </a:lnTo>
                  <a:lnTo>
                    <a:pt x="2640" y="0"/>
                  </a:lnTo>
                  <a:lnTo>
                    <a:pt x="5140" y="2640"/>
                  </a:lnTo>
                  <a:lnTo>
                    <a:pt x="5140" y="0"/>
                  </a:lnTo>
                  <a:lnTo>
                    <a:pt x="7780" y="0"/>
                  </a:lnTo>
                  <a:lnTo>
                    <a:pt x="7780" y="2640"/>
                  </a:lnTo>
                  <a:lnTo>
                    <a:pt x="10281" y="2640"/>
                  </a:lnTo>
                  <a:lnTo>
                    <a:pt x="15560" y="0"/>
                  </a:lnTo>
                  <a:lnTo>
                    <a:pt x="18061" y="0"/>
                  </a:lnTo>
                  <a:lnTo>
                    <a:pt x="18061" y="5140"/>
                  </a:lnTo>
                  <a:lnTo>
                    <a:pt x="20701" y="7780"/>
                  </a:lnTo>
                  <a:lnTo>
                    <a:pt x="20701" y="10281"/>
                  </a:lnTo>
                  <a:lnTo>
                    <a:pt x="23202" y="10281"/>
                  </a:lnTo>
                  <a:lnTo>
                    <a:pt x="23202" y="12921"/>
                  </a:lnTo>
                  <a:lnTo>
                    <a:pt x="20701" y="12921"/>
                  </a:lnTo>
                  <a:lnTo>
                    <a:pt x="23202" y="12921"/>
                  </a:lnTo>
                  <a:lnTo>
                    <a:pt x="18061" y="12921"/>
                  </a:lnTo>
                  <a:lnTo>
                    <a:pt x="15560" y="12921"/>
                  </a:lnTo>
                  <a:lnTo>
                    <a:pt x="12921" y="10281"/>
                  </a:lnTo>
                  <a:lnTo>
                    <a:pt x="10281" y="10281"/>
                  </a:lnTo>
                  <a:lnTo>
                    <a:pt x="10281" y="12921"/>
                  </a:lnTo>
                  <a:lnTo>
                    <a:pt x="7780" y="15421"/>
                  </a:lnTo>
                  <a:lnTo>
                    <a:pt x="2640" y="15421"/>
                  </a:lnTo>
                  <a:lnTo>
                    <a:pt x="0" y="1542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72F22512-D4DA-4829-AD73-721726C20177}"/>
                </a:ext>
              </a:extLst>
            </p:cNvPr>
            <p:cNvSpPr/>
            <p:nvPr/>
          </p:nvSpPr>
          <p:spPr>
            <a:xfrm>
              <a:off x="7692397" y="5665286"/>
              <a:ext cx="13893" cy="13893"/>
            </a:xfrm>
            <a:custGeom>
              <a:avLst/>
              <a:gdLst>
                <a:gd name="connsiteX0" fmla="*/ 10281 w 0"/>
                <a:gd name="connsiteY0" fmla="*/ 7642 h 0"/>
                <a:gd name="connsiteX1" fmla="*/ 5140 w 0"/>
                <a:gd name="connsiteY1" fmla="*/ 7642 h 0"/>
                <a:gd name="connsiteX2" fmla="*/ 2640 w 0"/>
                <a:gd name="connsiteY2" fmla="*/ 5141 h 0"/>
                <a:gd name="connsiteX3" fmla="*/ 0 w 0"/>
                <a:gd name="connsiteY3" fmla="*/ 5141 h 0"/>
                <a:gd name="connsiteX4" fmla="*/ 0 w 0"/>
                <a:gd name="connsiteY4" fmla="*/ 0 h 0"/>
                <a:gd name="connsiteX5" fmla="*/ 2640 w 0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10281" y="7642"/>
                  </a:moveTo>
                  <a:lnTo>
                    <a:pt x="5140" y="7642"/>
                  </a:lnTo>
                  <a:lnTo>
                    <a:pt x="2640" y="5141"/>
                  </a:lnTo>
                  <a:lnTo>
                    <a:pt x="0" y="5141"/>
                  </a:lnTo>
                  <a:lnTo>
                    <a:pt x="0" y="0"/>
                  </a:lnTo>
                  <a:lnTo>
                    <a:pt x="264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66E6E754-BEF1-4E0F-BE90-C48759AB32F8}"/>
                </a:ext>
              </a:extLst>
            </p:cNvPr>
            <p:cNvSpPr/>
            <p:nvPr/>
          </p:nvSpPr>
          <p:spPr>
            <a:xfrm>
              <a:off x="7509144" y="5598459"/>
              <a:ext cx="69467" cy="69467"/>
            </a:xfrm>
            <a:custGeom>
              <a:avLst/>
              <a:gdLst>
                <a:gd name="connsiteX0" fmla="*/ 74746 w 69466"/>
                <a:gd name="connsiteY0" fmla="*/ 74468 h 69466"/>
                <a:gd name="connsiteX1" fmla="*/ 74746 w 69466"/>
                <a:gd name="connsiteY1" fmla="*/ 71968 h 69466"/>
                <a:gd name="connsiteX2" fmla="*/ 74746 w 69466"/>
                <a:gd name="connsiteY2" fmla="*/ 66827 h 69466"/>
                <a:gd name="connsiteX3" fmla="*/ 72245 w 69466"/>
                <a:gd name="connsiteY3" fmla="*/ 64187 h 69466"/>
                <a:gd name="connsiteX4" fmla="*/ 69606 w 69466"/>
                <a:gd name="connsiteY4" fmla="*/ 59186 h 69466"/>
                <a:gd name="connsiteX5" fmla="*/ 67105 w 69466"/>
                <a:gd name="connsiteY5" fmla="*/ 61686 h 69466"/>
                <a:gd name="connsiteX6" fmla="*/ 64465 w 69466"/>
                <a:gd name="connsiteY6" fmla="*/ 59186 h 69466"/>
                <a:gd name="connsiteX7" fmla="*/ 64465 w 69466"/>
                <a:gd name="connsiteY7" fmla="*/ 56546 h 69466"/>
                <a:gd name="connsiteX8" fmla="*/ 67105 w 69466"/>
                <a:gd name="connsiteY8" fmla="*/ 56546 h 69466"/>
                <a:gd name="connsiteX9" fmla="*/ 67105 w 69466"/>
                <a:gd name="connsiteY9" fmla="*/ 51405 h 69466"/>
                <a:gd name="connsiteX10" fmla="*/ 64465 w 69466"/>
                <a:gd name="connsiteY10" fmla="*/ 51405 h 69466"/>
                <a:gd name="connsiteX11" fmla="*/ 67105 w 69466"/>
                <a:gd name="connsiteY11" fmla="*/ 51405 h 69466"/>
                <a:gd name="connsiteX12" fmla="*/ 67105 w 69466"/>
                <a:gd name="connsiteY12" fmla="*/ 48905 h 69466"/>
                <a:gd name="connsiteX13" fmla="*/ 69606 w 69466"/>
                <a:gd name="connsiteY13" fmla="*/ 51405 h 69466"/>
                <a:gd name="connsiteX14" fmla="*/ 72245 w 69466"/>
                <a:gd name="connsiteY14" fmla="*/ 51405 h 69466"/>
                <a:gd name="connsiteX15" fmla="*/ 69606 w 69466"/>
                <a:gd name="connsiteY15" fmla="*/ 51405 h 69466"/>
                <a:gd name="connsiteX16" fmla="*/ 69606 w 69466"/>
                <a:gd name="connsiteY16" fmla="*/ 54045 h 69466"/>
                <a:gd name="connsiteX17" fmla="*/ 72245 w 69466"/>
                <a:gd name="connsiteY17" fmla="*/ 51405 h 69466"/>
                <a:gd name="connsiteX18" fmla="*/ 72245 w 69466"/>
                <a:gd name="connsiteY18" fmla="*/ 54045 h 69466"/>
                <a:gd name="connsiteX19" fmla="*/ 74746 w 69466"/>
                <a:gd name="connsiteY19" fmla="*/ 51405 h 69466"/>
                <a:gd name="connsiteX20" fmla="*/ 74746 w 69466"/>
                <a:gd name="connsiteY20" fmla="*/ 48905 h 69466"/>
                <a:gd name="connsiteX21" fmla="*/ 72245 w 69466"/>
                <a:gd name="connsiteY21" fmla="*/ 48905 h 69466"/>
                <a:gd name="connsiteX22" fmla="*/ 74746 w 69466"/>
                <a:gd name="connsiteY22" fmla="*/ 46265 h 69466"/>
                <a:gd name="connsiteX23" fmla="*/ 69606 w 69466"/>
                <a:gd name="connsiteY23" fmla="*/ 46265 h 69466"/>
                <a:gd name="connsiteX24" fmla="*/ 64465 w 69466"/>
                <a:gd name="connsiteY24" fmla="*/ 46265 h 69466"/>
                <a:gd name="connsiteX25" fmla="*/ 64465 w 69466"/>
                <a:gd name="connsiteY25" fmla="*/ 43764 h 69466"/>
                <a:gd name="connsiteX26" fmla="*/ 61825 w 69466"/>
                <a:gd name="connsiteY26" fmla="*/ 41125 h 69466"/>
                <a:gd name="connsiteX27" fmla="*/ 56685 w 69466"/>
                <a:gd name="connsiteY27" fmla="*/ 41125 h 69466"/>
                <a:gd name="connsiteX28" fmla="*/ 56685 w 69466"/>
                <a:gd name="connsiteY28" fmla="*/ 43764 h 69466"/>
                <a:gd name="connsiteX29" fmla="*/ 54184 w 69466"/>
                <a:gd name="connsiteY29" fmla="*/ 43764 h 69466"/>
                <a:gd name="connsiteX30" fmla="*/ 54184 w 69466"/>
                <a:gd name="connsiteY30" fmla="*/ 41125 h 69466"/>
                <a:gd name="connsiteX31" fmla="*/ 56685 w 69466"/>
                <a:gd name="connsiteY31" fmla="*/ 38623 h 69466"/>
                <a:gd name="connsiteX32" fmla="*/ 54184 w 69466"/>
                <a:gd name="connsiteY32" fmla="*/ 38623 h 69466"/>
                <a:gd name="connsiteX33" fmla="*/ 51544 w 69466"/>
                <a:gd name="connsiteY33" fmla="*/ 35984 h 69466"/>
                <a:gd name="connsiteX34" fmla="*/ 49043 w 69466"/>
                <a:gd name="connsiteY34" fmla="*/ 35984 h 69466"/>
                <a:gd name="connsiteX35" fmla="*/ 51544 w 69466"/>
                <a:gd name="connsiteY35" fmla="*/ 33483 h 69466"/>
                <a:gd name="connsiteX36" fmla="*/ 49043 w 69466"/>
                <a:gd name="connsiteY36" fmla="*/ 33483 h 69466"/>
                <a:gd name="connsiteX37" fmla="*/ 51544 w 69466"/>
                <a:gd name="connsiteY37" fmla="*/ 30843 h 69466"/>
                <a:gd name="connsiteX38" fmla="*/ 49043 w 69466"/>
                <a:gd name="connsiteY38" fmla="*/ 30843 h 69466"/>
                <a:gd name="connsiteX39" fmla="*/ 49043 w 69466"/>
                <a:gd name="connsiteY39" fmla="*/ 28342 h 69466"/>
                <a:gd name="connsiteX40" fmla="*/ 43764 w 69466"/>
                <a:gd name="connsiteY40" fmla="*/ 28342 h 69466"/>
                <a:gd name="connsiteX41" fmla="*/ 46404 w 69466"/>
                <a:gd name="connsiteY41" fmla="*/ 33483 h 69466"/>
                <a:gd name="connsiteX42" fmla="*/ 41263 w 69466"/>
                <a:gd name="connsiteY42" fmla="*/ 33483 h 69466"/>
                <a:gd name="connsiteX43" fmla="*/ 38623 w 69466"/>
                <a:gd name="connsiteY43" fmla="*/ 33483 h 69466"/>
                <a:gd name="connsiteX44" fmla="*/ 38623 w 69466"/>
                <a:gd name="connsiteY44" fmla="*/ 35984 h 69466"/>
                <a:gd name="connsiteX45" fmla="*/ 35984 w 69466"/>
                <a:gd name="connsiteY45" fmla="*/ 35984 h 69466"/>
                <a:gd name="connsiteX46" fmla="*/ 35984 w 69466"/>
                <a:gd name="connsiteY46" fmla="*/ 38623 h 69466"/>
                <a:gd name="connsiteX47" fmla="*/ 33483 w 69466"/>
                <a:gd name="connsiteY47" fmla="*/ 38623 h 69466"/>
                <a:gd name="connsiteX48" fmla="*/ 33483 w 69466"/>
                <a:gd name="connsiteY48" fmla="*/ 41125 h 69466"/>
                <a:gd name="connsiteX49" fmla="*/ 35984 w 69466"/>
                <a:gd name="connsiteY49" fmla="*/ 41125 h 69466"/>
                <a:gd name="connsiteX50" fmla="*/ 35984 w 69466"/>
                <a:gd name="connsiteY50" fmla="*/ 43764 h 69466"/>
                <a:gd name="connsiteX51" fmla="*/ 33483 w 69466"/>
                <a:gd name="connsiteY51" fmla="*/ 43764 h 69466"/>
                <a:gd name="connsiteX52" fmla="*/ 33483 w 69466"/>
                <a:gd name="connsiteY52" fmla="*/ 46265 h 69466"/>
                <a:gd name="connsiteX53" fmla="*/ 35984 w 69466"/>
                <a:gd name="connsiteY53" fmla="*/ 46265 h 69466"/>
                <a:gd name="connsiteX54" fmla="*/ 41263 w 69466"/>
                <a:gd name="connsiteY54" fmla="*/ 46265 h 69466"/>
                <a:gd name="connsiteX55" fmla="*/ 43764 w 69466"/>
                <a:gd name="connsiteY55" fmla="*/ 48905 h 69466"/>
                <a:gd name="connsiteX56" fmla="*/ 46404 w 69466"/>
                <a:gd name="connsiteY56" fmla="*/ 48905 h 69466"/>
                <a:gd name="connsiteX57" fmla="*/ 43764 w 69466"/>
                <a:gd name="connsiteY57" fmla="*/ 51405 h 69466"/>
                <a:gd name="connsiteX58" fmla="*/ 49043 w 69466"/>
                <a:gd name="connsiteY58" fmla="*/ 51405 h 69466"/>
                <a:gd name="connsiteX59" fmla="*/ 49043 w 69466"/>
                <a:gd name="connsiteY59" fmla="*/ 54045 h 69466"/>
                <a:gd name="connsiteX60" fmla="*/ 46404 w 69466"/>
                <a:gd name="connsiteY60" fmla="*/ 54045 h 69466"/>
                <a:gd name="connsiteX61" fmla="*/ 43764 w 69466"/>
                <a:gd name="connsiteY61" fmla="*/ 56546 h 69466"/>
                <a:gd name="connsiteX62" fmla="*/ 43764 w 69466"/>
                <a:gd name="connsiteY62" fmla="*/ 61686 h 69466"/>
                <a:gd name="connsiteX63" fmla="*/ 43764 w 69466"/>
                <a:gd name="connsiteY63" fmla="*/ 64187 h 69466"/>
                <a:gd name="connsiteX64" fmla="*/ 41263 w 69466"/>
                <a:gd name="connsiteY64" fmla="*/ 64187 h 69466"/>
                <a:gd name="connsiteX65" fmla="*/ 35984 w 69466"/>
                <a:gd name="connsiteY65" fmla="*/ 59186 h 69466"/>
                <a:gd name="connsiteX66" fmla="*/ 33483 w 69466"/>
                <a:gd name="connsiteY66" fmla="*/ 56546 h 69466"/>
                <a:gd name="connsiteX67" fmla="*/ 30843 w 69466"/>
                <a:gd name="connsiteY67" fmla="*/ 56546 h 69466"/>
                <a:gd name="connsiteX68" fmla="*/ 28342 w 69466"/>
                <a:gd name="connsiteY68" fmla="*/ 54045 h 69466"/>
                <a:gd name="connsiteX69" fmla="*/ 23202 w 69466"/>
                <a:gd name="connsiteY69" fmla="*/ 54045 h 69466"/>
                <a:gd name="connsiteX70" fmla="*/ 18061 w 69466"/>
                <a:gd name="connsiteY70" fmla="*/ 54045 h 69466"/>
                <a:gd name="connsiteX71" fmla="*/ 18061 w 69466"/>
                <a:gd name="connsiteY71" fmla="*/ 48905 h 69466"/>
                <a:gd name="connsiteX72" fmla="*/ 20562 w 69466"/>
                <a:gd name="connsiteY72" fmla="*/ 43764 h 69466"/>
                <a:gd name="connsiteX73" fmla="*/ 20562 w 69466"/>
                <a:gd name="connsiteY73" fmla="*/ 38623 h 69466"/>
                <a:gd name="connsiteX74" fmla="*/ 18061 w 69466"/>
                <a:gd name="connsiteY74" fmla="*/ 38623 h 69466"/>
                <a:gd name="connsiteX75" fmla="*/ 18061 w 69466"/>
                <a:gd name="connsiteY75" fmla="*/ 35984 h 69466"/>
                <a:gd name="connsiteX76" fmla="*/ 15422 w 69466"/>
                <a:gd name="connsiteY76" fmla="*/ 35984 h 69466"/>
                <a:gd name="connsiteX77" fmla="*/ 12921 w 69466"/>
                <a:gd name="connsiteY77" fmla="*/ 33483 h 69466"/>
                <a:gd name="connsiteX78" fmla="*/ 12921 w 69466"/>
                <a:gd name="connsiteY78" fmla="*/ 28342 h 69466"/>
                <a:gd name="connsiteX79" fmla="*/ 15422 w 69466"/>
                <a:gd name="connsiteY79" fmla="*/ 25703 h 69466"/>
                <a:gd name="connsiteX80" fmla="*/ 15422 w 69466"/>
                <a:gd name="connsiteY80" fmla="*/ 23202 h 69466"/>
                <a:gd name="connsiteX81" fmla="*/ 20562 w 69466"/>
                <a:gd name="connsiteY81" fmla="*/ 23202 h 69466"/>
                <a:gd name="connsiteX82" fmla="*/ 23202 w 69466"/>
                <a:gd name="connsiteY82" fmla="*/ 23202 h 69466"/>
                <a:gd name="connsiteX83" fmla="*/ 23202 w 69466"/>
                <a:gd name="connsiteY83" fmla="*/ 17922 h 69466"/>
                <a:gd name="connsiteX84" fmla="*/ 20562 w 69466"/>
                <a:gd name="connsiteY84" fmla="*/ 17922 h 69466"/>
                <a:gd name="connsiteX85" fmla="*/ 18061 w 69466"/>
                <a:gd name="connsiteY85" fmla="*/ 15283 h 69466"/>
                <a:gd name="connsiteX86" fmla="*/ 20562 w 69466"/>
                <a:gd name="connsiteY86" fmla="*/ 15283 h 69466"/>
                <a:gd name="connsiteX87" fmla="*/ 18061 w 69466"/>
                <a:gd name="connsiteY87" fmla="*/ 12782 h 69466"/>
                <a:gd name="connsiteX88" fmla="*/ 12921 w 69466"/>
                <a:gd name="connsiteY88" fmla="*/ 12782 h 69466"/>
                <a:gd name="connsiteX89" fmla="*/ 10281 w 69466"/>
                <a:gd name="connsiteY89" fmla="*/ 12782 h 69466"/>
                <a:gd name="connsiteX90" fmla="*/ 7780 w 69466"/>
                <a:gd name="connsiteY90" fmla="*/ 15283 h 69466"/>
                <a:gd name="connsiteX91" fmla="*/ 7780 w 69466"/>
                <a:gd name="connsiteY91" fmla="*/ 17922 h 69466"/>
                <a:gd name="connsiteX92" fmla="*/ 5141 w 69466"/>
                <a:gd name="connsiteY92" fmla="*/ 17922 h 69466"/>
                <a:gd name="connsiteX93" fmla="*/ 2501 w 69466"/>
                <a:gd name="connsiteY93" fmla="*/ 15283 h 69466"/>
                <a:gd name="connsiteX94" fmla="*/ 2501 w 69466"/>
                <a:gd name="connsiteY94" fmla="*/ 10142 h 69466"/>
                <a:gd name="connsiteX95" fmla="*/ 2501 w 69466"/>
                <a:gd name="connsiteY95" fmla="*/ 5141 h 69466"/>
                <a:gd name="connsiteX96" fmla="*/ 0 w 69466"/>
                <a:gd name="connsiteY96" fmla="*/ 5141 h 69466"/>
                <a:gd name="connsiteX97" fmla="*/ 2501 w 69466"/>
                <a:gd name="connsiteY97" fmla="*/ 2501 h 69466"/>
                <a:gd name="connsiteX98" fmla="*/ 0 w 69466"/>
                <a:gd name="connsiteY98" fmla="*/ 2501 h 69466"/>
                <a:gd name="connsiteX99" fmla="*/ 0 w 69466"/>
                <a:gd name="connsiteY99" fmla="*/ 0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69466">
                  <a:moveTo>
                    <a:pt x="74746" y="74468"/>
                  </a:moveTo>
                  <a:lnTo>
                    <a:pt x="74746" y="71968"/>
                  </a:lnTo>
                  <a:lnTo>
                    <a:pt x="74746" y="66827"/>
                  </a:lnTo>
                  <a:lnTo>
                    <a:pt x="72245" y="64187"/>
                  </a:lnTo>
                  <a:lnTo>
                    <a:pt x="69606" y="59186"/>
                  </a:lnTo>
                  <a:lnTo>
                    <a:pt x="67105" y="61686"/>
                  </a:lnTo>
                  <a:lnTo>
                    <a:pt x="64465" y="59186"/>
                  </a:lnTo>
                  <a:lnTo>
                    <a:pt x="64465" y="56546"/>
                  </a:lnTo>
                  <a:lnTo>
                    <a:pt x="67105" y="56546"/>
                  </a:lnTo>
                  <a:lnTo>
                    <a:pt x="67105" y="51405"/>
                  </a:lnTo>
                  <a:lnTo>
                    <a:pt x="64465" y="51405"/>
                  </a:lnTo>
                  <a:lnTo>
                    <a:pt x="67105" y="51405"/>
                  </a:lnTo>
                  <a:lnTo>
                    <a:pt x="67105" y="48905"/>
                  </a:lnTo>
                  <a:lnTo>
                    <a:pt x="69606" y="51405"/>
                  </a:lnTo>
                  <a:lnTo>
                    <a:pt x="72245" y="51405"/>
                  </a:lnTo>
                  <a:lnTo>
                    <a:pt x="69606" y="51405"/>
                  </a:lnTo>
                  <a:lnTo>
                    <a:pt x="69606" y="54045"/>
                  </a:lnTo>
                  <a:lnTo>
                    <a:pt x="72245" y="51405"/>
                  </a:lnTo>
                  <a:lnTo>
                    <a:pt x="72245" y="54045"/>
                  </a:lnTo>
                  <a:lnTo>
                    <a:pt x="74746" y="51405"/>
                  </a:lnTo>
                  <a:lnTo>
                    <a:pt x="74746" y="48905"/>
                  </a:lnTo>
                  <a:lnTo>
                    <a:pt x="72245" y="48905"/>
                  </a:lnTo>
                  <a:lnTo>
                    <a:pt x="74746" y="46265"/>
                  </a:lnTo>
                  <a:lnTo>
                    <a:pt x="69606" y="46265"/>
                  </a:lnTo>
                  <a:lnTo>
                    <a:pt x="64465" y="46265"/>
                  </a:lnTo>
                  <a:lnTo>
                    <a:pt x="64465" y="43764"/>
                  </a:lnTo>
                  <a:lnTo>
                    <a:pt x="61825" y="41125"/>
                  </a:lnTo>
                  <a:lnTo>
                    <a:pt x="56685" y="41125"/>
                  </a:lnTo>
                  <a:lnTo>
                    <a:pt x="56685" y="43764"/>
                  </a:lnTo>
                  <a:lnTo>
                    <a:pt x="54184" y="43764"/>
                  </a:lnTo>
                  <a:lnTo>
                    <a:pt x="54184" y="41125"/>
                  </a:lnTo>
                  <a:lnTo>
                    <a:pt x="56685" y="38623"/>
                  </a:lnTo>
                  <a:lnTo>
                    <a:pt x="54184" y="38623"/>
                  </a:lnTo>
                  <a:lnTo>
                    <a:pt x="51544" y="35984"/>
                  </a:lnTo>
                  <a:lnTo>
                    <a:pt x="49043" y="35984"/>
                  </a:lnTo>
                  <a:lnTo>
                    <a:pt x="51544" y="33483"/>
                  </a:lnTo>
                  <a:lnTo>
                    <a:pt x="49043" y="33483"/>
                  </a:lnTo>
                  <a:lnTo>
                    <a:pt x="51544" y="30843"/>
                  </a:lnTo>
                  <a:lnTo>
                    <a:pt x="49043" y="30843"/>
                  </a:lnTo>
                  <a:lnTo>
                    <a:pt x="49043" y="28342"/>
                  </a:lnTo>
                  <a:lnTo>
                    <a:pt x="43764" y="28342"/>
                  </a:lnTo>
                  <a:lnTo>
                    <a:pt x="46404" y="33483"/>
                  </a:lnTo>
                  <a:lnTo>
                    <a:pt x="41263" y="33483"/>
                  </a:lnTo>
                  <a:lnTo>
                    <a:pt x="38623" y="33483"/>
                  </a:lnTo>
                  <a:lnTo>
                    <a:pt x="38623" y="35984"/>
                  </a:lnTo>
                  <a:lnTo>
                    <a:pt x="35984" y="35984"/>
                  </a:lnTo>
                  <a:lnTo>
                    <a:pt x="35984" y="38623"/>
                  </a:lnTo>
                  <a:lnTo>
                    <a:pt x="33483" y="38623"/>
                  </a:lnTo>
                  <a:lnTo>
                    <a:pt x="33483" y="41125"/>
                  </a:lnTo>
                  <a:lnTo>
                    <a:pt x="35984" y="41125"/>
                  </a:lnTo>
                  <a:lnTo>
                    <a:pt x="35984" y="43764"/>
                  </a:lnTo>
                  <a:lnTo>
                    <a:pt x="33483" y="43764"/>
                  </a:lnTo>
                  <a:lnTo>
                    <a:pt x="33483" y="46265"/>
                  </a:lnTo>
                  <a:lnTo>
                    <a:pt x="35984" y="46265"/>
                  </a:lnTo>
                  <a:lnTo>
                    <a:pt x="41263" y="46265"/>
                  </a:lnTo>
                  <a:lnTo>
                    <a:pt x="43764" y="48905"/>
                  </a:lnTo>
                  <a:lnTo>
                    <a:pt x="46404" y="48905"/>
                  </a:lnTo>
                  <a:lnTo>
                    <a:pt x="43764" y="51405"/>
                  </a:lnTo>
                  <a:lnTo>
                    <a:pt x="49043" y="51405"/>
                  </a:lnTo>
                  <a:lnTo>
                    <a:pt x="49043" y="54045"/>
                  </a:lnTo>
                  <a:lnTo>
                    <a:pt x="46404" y="54045"/>
                  </a:lnTo>
                  <a:lnTo>
                    <a:pt x="43764" y="56546"/>
                  </a:lnTo>
                  <a:lnTo>
                    <a:pt x="43764" y="61686"/>
                  </a:lnTo>
                  <a:lnTo>
                    <a:pt x="43764" y="64187"/>
                  </a:lnTo>
                  <a:lnTo>
                    <a:pt x="41263" y="64187"/>
                  </a:lnTo>
                  <a:lnTo>
                    <a:pt x="35984" y="59186"/>
                  </a:lnTo>
                  <a:lnTo>
                    <a:pt x="33483" y="56546"/>
                  </a:lnTo>
                  <a:lnTo>
                    <a:pt x="30843" y="56546"/>
                  </a:lnTo>
                  <a:lnTo>
                    <a:pt x="28342" y="54045"/>
                  </a:lnTo>
                  <a:lnTo>
                    <a:pt x="23202" y="54045"/>
                  </a:lnTo>
                  <a:lnTo>
                    <a:pt x="18061" y="54045"/>
                  </a:lnTo>
                  <a:lnTo>
                    <a:pt x="18061" y="48905"/>
                  </a:lnTo>
                  <a:lnTo>
                    <a:pt x="20562" y="43764"/>
                  </a:lnTo>
                  <a:lnTo>
                    <a:pt x="20562" y="38623"/>
                  </a:lnTo>
                  <a:lnTo>
                    <a:pt x="18061" y="38623"/>
                  </a:lnTo>
                  <a:lnTo>
                    <a:pt x="18061" y="35984"/>
                  </a:lnTo>
                  <a:lnTo>
                    <a:pt x="15422" y="35984"/>
                  </a:lnTo>
                  <a:lnTo>
                    <a:pt x="12921" y="33483"/>
                  </a:lnTo>
                  <a:lnTo>
                    <a:pt x="12921" y="28342"/>
                  </a:lnTo>
                  <a:lnTo>
                    <a:pt x="15422" y="25703"/>
                  </a:lnTo>
                  <a:lnTo>
                    <a:pt x="15422" y="23202"/>
                  </a:lnTo>
                  <a:lnTo>
                    <a:pt x="20562" y="23202"/>
                  </a:lnTo>
                  <a:lnTo>
                    <a:pt x="23202" y="23202"/>
                  </a:lnTo>
                  <a:lnTo>
                    <a:pt x="23202" y="17922"/>
                  </a:lnTo>
                  <a:lnTo>
                    <a:pt x="20562" y="17922"/>
                  </a:lnTo>
                  <a:lnTo>
                    <a:pt x="18061" y="15283"/>
                  </a:lnTo>
                  <a:lnTo>
                    <a:pt x="20562" y="15283"/>
                  </a:lnTo>
                  <a:lnTo>
                    <a:pt x="18061" y="12782"/>
                  </a:lnTo>
                  <a:lnTo>
                    <a:pt x="12921" y="12782"/>
                  </a:lnTo>
                  <a:lnTo>
                    <a:pt x="10281" y="12782"/>
                  </a:lnTo>
                  <a:lnTo>
                    <a:pt x="7780" y="15283"/>
                  </a:lnTo>
                  <a:lnTo>
                    <a:pt x="7780" y="17922"/>
                  </a:lnTo>
                  <a:lnTo>
                    <a:pt x="5141" y="17922"/>
                  </a:lnTo>
                  <a:lnTo>
                    <a:pt x="2501" y="15283"/>
                  </a:lnTo>
                  <a:lnTo>
                    <a:pt x="2501" y="10142"/>
                  </a:lnTo>
                  <a:lnTo>
                    <a:pt x="2501" y="5141"/>
                  </a:lnTo>
                  <a:lnTo>
                    <a:pt x="0" y="5141"/>
                  </a:lnTo>
                  <a:lnTo>
                    <a:pt x="2501" y="2501"/>
                  </a:lnTo>
                  <a:lnTo>
                    <a:pt x="0" y="250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0534631E-9E8E-47B1-A0B0-115621437934}"/>
                </a:ext>
              </a:extLst>
            </p:cNvPr>
            <p:cNvSpPr/>
            <p:nvPr/>
          </p:nvSpPr>
          <p:spPr>
            <a:xfrm>
              <a:off x="7403277" y="5585538"/>
              <a:ext cx="97253" cy="97253"/>
            </a:xfrm>
            <a:custGeom>
              <a:avLst/>
              <a:gdLst>
                <a:gd name="connsiteX0" fmla="*/ 105867 w 97253"/>
                <a:gd name="connsiteY0" fmla="*/ 12921 h 97253"/>
                <a:gd name="connsiteX1" fmla="*/ 100727 w 97253"/>
                <a:gd name="connsiteY1" fmla="*/ 12921 h 97253"/>
                <a:gd name="connsiteX2" fmla="*/ 98087 w 97253"/>
                <a:gd name="connsiteY2" fmla="*/ 10281 h 97253"/>
                <a:gd name="connsiteX3" fmla="*/ 98087 w 97253"/>
                <a:gd name="connsiteY3" fmla="*/ 5140 h 97253"/>
                <a:gd name="connsiteX4" fmla="*/ 92946 w 97253"/>
                <a:gd name="connsiteY4" fmla="*/ 5140 h 97253"/>
                <a:gd name="connsiteX5" fmla="*/ 92946 w 97253"/>
                <a:gd name="connsiteY5" fmla="*/ 7780 h 97253"/>
                <a:gd name="connsiteX6" fmla="*/ 92946 w 97253"/>
                <a:gd name="connsiteY6" fmla="*/ 12921 h 97253"/>
                <a:gd name="connsiteX7" fmla="*/ 95447 w 97253"/>
                <a:gd name="connsiteY7" fmla="*/ 12921 h 97253"/>
                <a:gd name="connsiteX8" fmla="*/ 95447 w 97253"/>
                <a:gd name="connsiteY8" fmla="*/ 15422 h 97253"/>
                <a:gd name="connsiteX9" fmla="*/ 92946 w 97253"/>
                <a:gd name="connsiteY9" fmla="*/ 20562 h 97253"/>
                <a:gd name="connsiteX10" fmla="*/ 95447 w 97253"/>
                <a:gd name="connsiteY10" fmla="*/ 20562 h 97253"/>
                <a:gd name="connsiteX11" fmla="*/ 92946 w 97253"/>
                <a:gd name="connsiteY11" fmla="*/ 23063 h 97253"/>
                <a:gd name="connsiteX12" fmla="*/ 92946 w 97253"/>
                <a:gd name="connsiteY12" fmla="*/ 25703 h 97253"/>
                <a:gd name="connsiteX13" fmla="*/ 90307 w 97253"/>
                <a:gd name="connsiteY13" fmla="*/ 25703 h 97253"/>
                <a:gd name="connsiteX14" fmla="*/ 87806 w 97253"/>
                <a:gd name="connsiteY14" fmla="*/ 28203 h 97253"/>
                <a:gd name="connsiteX15" fmla="*/ 85166 w 97253"/>
                <a:gd name="connsiteY15" fmla="*/ 28203 h 97253"/>
                <a:gd name="connsiteX16" fmla="*/ 85166 w 97253"/>
                <a:gd name="connsiteY16" fmla="*/ 25703 h 97253"/>
                <a:gd name="connsiteX17" fmla="*/ 82665 w 97253"/>
                <a:gd name="connsiteY17" fmla="*/ 23063 h 97253"/>
                <a:gd name="connsiteX18" fmla="*/ 82665 w 97253"/>
                <a:gd name="connsiteY18" fmla="*/ 20562 h 97253"/>
                <a:gd name="connsiteX19" fmla="*/ 85166 w 97253"/>
                <a:gd name="connsiteY19" fmla="*/ 18062 h 97253"/>
                <a:gd name="connsiteX20" fmla="*/ 82665 w 97253"/>
                <a:gd name="connsiteY20" fmla="*/ 18062 h 97253"/>
                <a:gd name="connsiteX21" fmla="*/ 82665 w 97253"/>
                <a:gd name="connsiteY21" fmla="*/ 15422 h 97253"/>
                <a:gd name="connsiteX22" fmla="*/ 80026 w 97253"/>
                <a:gd name="connsiteY22" fmla="*/ 15422 h 97253"/>
                <a:gd name="connsiteX23" fmla="*/ 80026 w 97253"/>
                <a:gd name="connsiteY23" fmla="*/ 12921 h 97253"/>
                <a:gd name="connsiteX24" fmla="*/ 82665 w 97253"/>
                <a:gd name="connsiteY24" fmla="*/ 12921 h 97253"/>
                <a:gd name="connsiteX25" fmla="*/ 82665 w 97253"/>
                <a:gd name="connsiteY25" fmla="*/ 7780 h 97253"/>
                <a:gd name="connsiteX26" fmla="*/ 82665 w 97253"/>
                <a:gd name="connsiteY26" fmla="*/ 5140 h 97253"/>
                <a:gd name="connsiteX27" fmla="*/ 80026 w 97253"/>
                <a:gd name="connsiteY27" fmla="*/ 5140 h 97253"/>
                <a:gd name="connsiteX28" fmla="*/ 80026 w 97253"/>
                <a:gd name="connsiteY28" fmla="*/ 2640 h 97253"/>
                <a:gd name="connsiteX29" fmla="*/ 74885 w 97253"/>
                <a:gd name="connsiteY29" fmla="*/ 2640 h 97253"/>
                <a:gd name="connsiteX30" fmla="*/ 72245 w 97253"/>
                <a:gd name="connsiteY30" fmla="*/ 5140 h 97253"/>
                <a:gd name="connsiteX31" fmla="*/ 69744 w 97253"/>
                <a:gd name="connsiteY31" fmla="*/ 2640 h 97253"/>
                <a:gd name="connsiteX32" fmla="*/ 67105 w 97253"/>
                <a:gd name="connsiteY32" fmla="*/ 5140 h 97253"/>
                <a:gd name="connsiteX33" fmla="*/ 67105 w 97253"/>
                <a:gd name="connsiteY33" fmla="*/ 2640 h 97253"/>
                <a:gd name="connsiteX34" fmla="*/ 64604 w 97253"/>
                <a:gd name="connsiteY34" fmla="*/ 0 h 97253"/>
                <a:gd name="connsiteX35" fmla="*/ 61964 w 97253"/>
                <a:gd name="connsiteY35" fmla="*/ 0 h 97253"/>
                <a:gd name="connsiteX36" fmla="*/ 61964 w 97253"/>
                <a:gd name="connsiteY36" fmla="*/ 2640 h 97253"/>
                <a:gd name="connsiteX37" fmla="*/ 61964 w 97253"/>
                <a:gd name="connsiteY37" fmla="*/ 10281 h 97253"/>
                <a:gd name="connsiteX38" fmla="*/ 64604 w 97253"/>
                <a:gd name="connsiteY38" fmla="*/ 10281 h 97253"/>
                <a:gd name="connsiteX39" fmla="*/ 64604 w 97253"/>
                <a:gd name="connsiteY39" fmla="*/ 12921 h 97253"/>
                <a:gd name="connsiteX40" fmla="*/ 67105 w 97253"/>
                <a:gd name="connsiteY40" fmla="*/ 12921 h 97253"/>
                <a:gd name="connsiteX41" fmla="*/ 67105 w 97253"/>
                <a:gd name="connsiteY41" fmla="*/ 15422 h 97253"/>
                <a:gd name="connsiteX42" fmla="*/ 61964 w 97253"/>
                <a:gd name="connsiteY42" fmla="*/ 18062 h 97253"/>
                <a:gd name="connsiteX43" fmla="*/ 61964 w 97253"/>
                <a:gd name="connsiteY43" fmla="*/ 15422 h 97253"/>
                <a:gd name="connsiteX44" fmla="*/ 59186 w 97253"/>
                <a:gd name="connsiteY44" fmla="*/ 15422 h 97253"/>
                <a:gd name="connsiteX45" fmla="*/ 59186 w 97253"/>
                <a:gd name="connsiteY45" fmla="*/ 12921 h 97253"/>
                <a:gd name="connsiteX46" fmla="*/ 56685 w 97253"/>
                <a:gd name="connsiteY46" fmla="*/ 12921 h 97253"/>
                <a:gd name="connsiteX47" fmla="*/ 54045 w 97253"/>
                <a:gd name="connsiteY47" fmla="*/ 15422 h 97253"/>
                <a:gd name="connsiteX48" fmla="*/ 51544 w 97253"/>
                <a:gd name="connsiteY48" fmla="*/ 15422 h 97253"/>
                <a:gd name="connsiteX49" fmla="*/ 48905 w 97253"/>
                <a:gd name="connsiteY49" fmla="*/ 18062 h 97253"/>
                <a:gd name="connsiteX50" fmla="*/ 46404 w 97253"/>
                <a:gd name="connsiteY50" fmla="*/ 18062 h 97253"/>
                <a:gd name="connsiteX51" fmla="*/ 43764 w 97253"/>
                <a:gd name="connsiteY51" fmla="*/ 20562 h 97253"/>
                <a:gd name="connsiteX52" fmla="*/ 41263 w 97253"/>
                <a:gd name="connsiteY52" fmla="*/ 18062 h 97253"/>
                <a:gd name="connsiteX53" fmla="*/ 36123 w 97253"/>
                <a:gd name="connsiteY53" fmla="*/ 20562 h 97253"/>
                <a:gd name="connsiteX54" fmla="*/ 33483 w 97253"/>
                <a:gd name="connsiteY54" fmla="*/ 20562 h 97253"/>
                <a:gd name="connsiteX55" fmla="*/ 25703 w 97253"/>
                <a:gd name="connsiteY55" fmla="*/ 25703 h 97253"/>
                <a:gd name="connsiteX56" fmla="*/ 25703 w 97253"/>
                <a:gd name="connsiteY56" fmla="*/ 28203 h 97253"/>
                <a:gd name="connsiteX57" fmla="*/ 20562 w 97253"/>
                <a:gd name="connsiteY57" fmla="*/ 33344 h 97253"/>
                <a:gd name="connsiteX58" fmla="*/ 20562 w 97253"/>
                <a:gd name="connsiteY58" fmla="*/ 36123 h 97253"/>
                <a:gd name="connsiteX59" fmla="*/ 17922 w 97253"/>
                <a:gd name="connsiteY59" fmla="*/ 38623 h 97253"/>
                <a:gd name="connsiteX60" fmla="*/ 17922 w 97253"/>
                <a:gd name="connsiteY60" fmla="*/ 43764 h 97253"/>
                <a:gd name="connsiteX61" fmla="*/ 20562 w 97253"/>
                <a:gd name="connsiteY61" fmla="*/ 43764 h 97253"/>
                <a:gd name="connsiteX62" fmla="*/ 17922 w 97253"/>
                <a:gd name="connsiteY62" fmla="*/ 46404 h 97253"/>
                <a:gd name="connsiteX63" fmla="*/ 17922 w 97253"/>
                <a:gd name="connsiteY63" fmla="*/ 48905 h 97253"/>
                <a:gd name="connsiteX64" fmla="*/ 20562 w 97253"/>
                <a:gd name="connsiteY64" fmla="*/ 48905 h 97253"/>
                <a:gd name="connsiteX65" fmla="*/ 15422 w 97253"/>
                <a:gd name="connsiteY65" fmla="*/ 48905 h 97253"/>
                <a:gd name="connsiteX66" fmla="*/ 12782 w 97253"/>
                <a:gd name="connsiteY66" fmla="*/ 48905 h 97253"/>
                <a:gd name="connsiteX67" fmla="*/ 15422 w 97253"/>
                <a:gd name="connsiteY67" fmla="*/ 51544 h 97253"/>
                <a:gd name="connsiteX68" fmla="*/ 12782 w 97253"/>
                <a:gd name="connsiteY68" fmla="*/ 51544 h 97253"/>
                <a:gd name="connsiteX69" fmla="*/ 7641 w 97253"/>
                <a:gd name="connsiteY69" fmla="*/ 54045 h 97253"/>
                <a:gd name="connsiteX70" fmla="*/ 5141 w 97253"/>
                <a:gd name="connsiteY70" fmla="*/ 56685 h 97253"/>
                <a:gd name="connsiteX71" fmla="*/ 2501 w 97253"/>
                <a:gd name="connsiteY71" fmla="*/ 56685 h 97253"/>
                <a:gd name="connsiteX72" fmla="*/ 2501 w 97253"/>
                <a:gd name="connsiteY72" fmla="*/ 59186 h 97253"/>
                <a:gd name="connsiteX73" fmla="*/ 0 w 97253"/>
                <a:gd name="connsiteY73" fmla="*/ 61825 h 97253"/>
                <a:gd name="connsiteX74" fmla="*/ 0 w 97253"/>
                <a:gd name="connsiteY74" fmla="*/ 64326 h 97253"/>
                <a:gd name="connsiteX75" fmla="*/ 2501 w 97253"/>
                <a:gd name="connsiteY75" fmla="*/ 64326 h 97253"/>
                <a:gd name="connsiteX76" fmla="*/ 5141 w 97253"/>
                <a:gd name="connsiteY76" fmla="*/ 66966 h 97253"/>
                <a:gd name="connsiteX77" fmla="*/ 5141 w 97253"/>
                <a:gd name="connsiteY77" fmla="*/ 72106 h 97253"/>
                <a:gd name="connsiteX78" fmla="*/ 2501 w 97253"/>
                <a:gd name="connsiteY78" fmla="*/ 74607 h 97253"/>
                <a:gd name="connsiteX79" fmla="*/ 0 w 97253"/>
                <a:gd name="connsiteY79" fmla="*/ 74607 h 97253"/>
                <a:gd name="connsiteX80" fmla="*/ 0 w 97253"/>
                <a:gd name="connsiteY80" fmla="*/ 77108 h 97253"/>
                <a:gd name="connsiteX81" fmla="*/ 2501 w 97253"/>
                <a:gd name="connsiteY81" fmla="*/ 79747 h 97253"/>
                <a:gd name="connsiteX82" fmla="*/ 7641 w 97253"/>
                <a:gd name="connsiteY82" fmla="*/ 79747 h 97253"/>
                <a:gd name="connsiteX83" fmla="*/ 12782 w 97253"/>
                <a:gd name="connsiteY83" fmla="*/ 84888 h 97253"/>
                <a:gd name="connsiteX84" fmla="*/ 12782 w 97253"/>
                <a:gd name="connsiteY84" fmla="*/ 87389 h 97253"/>
                <a:gd name="connsiteX85" fmla="*/ 17922 w 97253"/>
                <a:gd name="connsiteY85" fmla="*/ 87389 h 97253"/>
                <a:gd name="connsiteX86" fmla="*/ 23202 w 97253"/>
                <a:gd name="connsiteY86" fmla="*/ 87389 h 97253"/>
                <a:gd name="connsiteX87" fmla="*/ 23202 w 97253"/>
                <a:gd name="connsiteY87" fmla="*/ 84888 h 97253"/>
                <a:gd name="connsiteX88" fmla="*/ 23202 w 97253"/>
                <a:gd name="connsiteY88" fmla="*/ 95169 h 97253"/>
                <a:gd name="connsiteX89" fmla="*/ 25703 w 97253"/>
                <a:gd name="connsiteY89" fmla="*/ 95169 h 97253"/>
                <a:gd name="connsiteX90" fmla="*/ 25703 w 97253"/>
                <a:gd name="connsiteY90" fmla="*/ 97670 h 97253"/>
                <a:gd name="connsiteX91" fmla="*/ 25703 w 97253"/>
                <a:gd name="connsiteY91" fmla="*/ 95169 h 97253"/>
                <a:gd name="connsiteX92" fmla="*/ 28342 w 97253"/>
                <a:gd name="connsiteY92" fmla="*/ 95169 h 97253"/>
                <a:gd name="connsiteX93" fmla="*/ 25703 w 97253"/>
                <a:gd name="connsiteY93" fmla="*/ 95169 h 97253"/>
                <a:gd name="connsiteX94" fmla="*/ 28342 w 97253"/>
                <a:gd name="connsiteY94" fmla="*/ 92529 h 97253"/>
                <a:gd name="connsiteX95" fmla="*/ 25703 w 97253"/>
                <a:gd name="connsiteY95" fmla="*/ 92529 h 97253"/>
                <a:gd name="connsiteX96" fmla="*/ 25703 w 97253"/>
                <a:gd name="connsiteY96" fmla="*/ 90029 h 97253"/>
                <a:gd name="connsiteX97" fmla="*/ 28342 w 97253"/>
                <a:gd name="connsiteY97" fmla="*/ 90029 h 97253"/>
                <a:gd name="connsiteX98" fmla="*/ 28342 w 97253"/>
                <a:gd name="connsiteY98" fmla="*/ 92529 h 97253"/>
                <a:gd name="connsiteX99" fmla="*/ 30843 w 97253"/>
                <a:gd name="connsiteY99" fmla="*/ 92529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97253">
                  <a:moveTo>
                    <a:pt x="105867" y="12921"/>
                  </a:moveTo>
                  <a:lnTo>
                    <a:pt x="100727" y="12921"/>
                  </a:lnTo>
                  <a:lnTo>
                    <a:pt x="98087" y="10281"/>
                  </a:lnTo>
                  <a:lnTo>
                    <a:pt x="98087" y="5140"/>
                  </a:lnTo>
                  <a:lnTo>
                    <a:pt x="92946" y="5140"/>
                  </a:lnTo>
                  <a:lnTo>
                    <a:pt x="92946" y="7780"/>
                  </a:lnTo>
                  <a:lnTo>
                    <a:pt x="92946" y="12921"/>
                  </a:lnTo>
                  <a:lnTo>
                    <a:pt x="95447" y="12921"/>
                  </a:lnTo>
                  <a:lnTo>
                    <a:pt x="95447" y="15422"/>
                  </a:lnTo>
                  <a:lnTo>
                    <a:pt x="92946" y="20562"/>
                  </a:lnTo>
                  <a:lnTo>
                    <a:pt x="95447" y="20562"/>
                  </a:lnTo>
                  <a:lnTo>
                    <a:pt x="92946" y="23063"/>
                  </a:lnTo>
                  <a:lnTo>
                    <a:pt x="92946" y="25703"/>
                  </a:lnTo>
                  <a:lnTo>
                    <a:pt x="90307" y="25703"/>
                  </a:lnTo>
                  <a:lnTo>
                    <a:pt x="87806" y="28203"/>
                  </a:lnTo>
                  <a:lnTo>
                    <a:pt x="85166" y="28203"/>
                  </a:lnTo>
                  <a:lnTo>
                    <a:pt x="85166" y="25703"/>
                  </a:lnTo>
                  <a:lnTo>
                    <a:pt x="82665" y="23063"/>
                  </a:lnTo>
                  <a:lnTo>
                    <a:pt x="82665" y="20562"/>
                  </a:lnTo>
                  <a:lnTo>
                    <a:pt x="85166" y="18062"/>
                  </a:lnTo>
                  <a:lnTo>
                    <a:pt x="82665" y="18062"/>
                  </a:lnTo>
                  <a:lnTo>
                    <a:pt x="82665" y="15422"/>
                  </a:lnTo>
                  <a:lnTo>
                    <a:pt x="80026" y="15422"/>
                  </a:lnTo>
                  <a:lnTo>
                    <a:pt x="80026" y="12921"/>
                  </a:lnTo>
                  <a:lnTo>
                    <a:pt x="82665" y="12921"/>
                  </a:lnTo>
                  <a:lnTo>
                    <a:pt x="82665" y="7780"/>
                  </a:lnTo>
                  <a:lnTo>
                    <a:pt x="82665" y="5140"/>
                  </a:lnTo>
                  <a:lnTo>
                    <a:pt x="80026" y="5140"/>
                  </a:lnTo>
                  <a:lnTo>
                    <a:pt x="80026" y="2640"/>
                  </a:lnTo>
                  <a:lnTo>
                    <a:pt x="74885" y="2640"/>
                  </a:lnTo>
                  <a:lnTo>
                    <a:pt x="72245" y="5140"/>
                  </a:lnTo>
                  <a:lnTo>
                    <a:pt x="69744" y="2640"/>
                  </a:lnTo>
                  <a:lnTo>
                    <a:pt x="67105" y="5140"/>
                  </a:lnTo>
                  <a:lnTo>
                    <a:pt x="67105" y="2640"/>
                  </a:lnTo>
                  <a:lnTo>
                    <a:pt x="64604" y="0"/>
                  </a:lnTo>
                  <a:lnTo>
                    <a:pt x="61964" y="0"/>
                  </a:lnTo>
                  <a:lnTo>
                    <a:pt x="61964" y="2640"/>
                  </a:lnTo>
                  <a:lnTo>
                    <a:pt x="61964" y="10281"/>
                  </a:lnTo>
                  <a:lnTo>
                    <a:pt x="64604" y="10281"/>
                  </a:lnTo>
                  <a:lnTo>
                    <a:pt x="64604" y="12921"/>
                  </a:lnTo>
                  <a:lnTo>
                    <a:pt x="67105" y="12921"/>
                  </a:lnTo>
                  <a:lnTo>
                    <a:pt x="67105" y="15422"/>
                  </a:lnTo>
                  <a:lnTo>
                    <a:pt x="61964" y="18062"/>
                  </a:lnTo>
                  <a:lnTo>
                    <a:pt x="61964" y="15422"/>
                  </a:lnTo>
                  <a:lnTo>
                    <a:pt x="59186" y="15422"/>
                  </a:lnTo>
                  <a:lnTo>
                    <a:pt x="59186" y="12921"/>
                  </a:lnTo>
                  <a:lnTo>
                    <a:pt x="56685" y="12921"/>
                  </a:lnTo>
                  <a:lnTo>
                    <a:pt x="54045" y="15422"/>
                  </a:lnTo>
                  <a:lnTo>
                    <a:pt x="51544" y="15422"/>
                  </a:lnTo>
                  <a:lnTo>
                    <a:pt x="48905" y="18062"/>
                  </a:lnTo>
                  <a:lnTo>
                    <a:pt x="46404" y="18062"/>
                  </a:lnTo>
                  <a:lnTo>
                    <a:pt x="43764" y="20562"/>
                  </a:lnTo>
                  <a:lnTo>
                    <a:pt x="41263" y="18062"/>
                  </a:lnTo>
                  <a:lnTo>
                    <a:pt x="36123" y="20562"/>
                  </a:lnTo>
                  <a:lnTo>
                    <a:pt x="33483" y="20562"/>
                  </a:lnTo>
                  <a:lnTo>
                    <a:pt x="25703" y="25703"/>
                  </a:lnTo>
                  <a:lnTo>
                    <a:pt x="25703" y="28203"/>
                  </a:lnTo>
                  <a:lnTo>
                    <a:pt x="20562" y="33344"/>
                  </a:lnTo>
                  <a:lnTo>
                    <a:pt x="20562" y="36123"/>
                  </a:lnTo>
                  <a:lnTo>
                    <a:pt x="17922" y="38623"/>
                  </a:lnTo>
                  <a:lnTo>
                    <a:pt x="17922" y="43764"/>
                  </a:lnTo>
                  <a:lnTo>
                    <a:pt x="20562" y="43764"/>
                  </a:lnTo>
                  <a:lnTo>
                    <a:pt x="17922" y="46404"/>
                  </a:lnTo>
                  <a:lnTo>
                    <a:pt x="17922" y="48905"/>
                  </a:lnTo>
                  <a:lnTo>
                    <a:pt x="20562" y="48905"/>
                  </a:lnTo>
                  <a:lnTo>
                    <a:pt x="15422" y="48905"/>
                  </a:lnTo>
                  <a:lnTo>
                    <a:pt x="12782" y="48905"/>
                  </a:lnTo>
                  <a:lnTo>
                    <a:pt x="15422" y="51544"/>
                  </a:lnTo>
                  <a:lnTo>
                    <a:pt x="12782" y="51544"/>
                  </a:lnTo>
                  <a:lnTo>
                    <a:pt x="7641" y="54045"/>
                  </a:lnTo>
                  <a:lnTo>
                    <a:pt x="5141" y="56685"/>
                  </a:lnTo>
                  <a:lnTo>
                    <a:pt x="2501" y="56685"/>
                  </a:lnTo>
                  <a:lnTo>
                    <a:pt x="2501" y="59186"/>
                  </a:lnTo>
                  <a:lnTo>
                    <a:pt x="0" y="61825"/>
                  </a:lnTo>
                  <a:lnTo>
                    <a:pt x="0" y="64326"/>
                  </a:lnTo>
                  <a:lnTo>
                    <a:pt x="2501" y="64326"/>
                  </a:lnTo>
                  <a:lnTo>
                    <a:pt x="5141" y="66966"/>
                  </a:lnTo>
                  <a:lnTo>
                    <a:pt x="5141" y="72106"/>
                  </a:lnTo>
                  <a:lnTo>
                    <a:pt x="2501" y="74607"/>
                  </a:lnTo>
                  <a:lnTo>
                    <a:pt x="0" y="74607"/>
                  </a:lnTo>
                  <a:lnTo>
                    <a:pt x="0" y="77108"/>
                  </a:lnTo>
                  <a:lnTo>
                    <a:pt x="2501" y="79747"/>
                  </a:lnTo>
                  <a:lnTo>
                    <a:pt x="7641" y="79747"/>
                  </a:lnTo>
                  <a:lnTo>
                    <a:pt x="12782" y="84888"/>
                  </a:lnTo>
                  <a:lnTo>
                    <a:pt x="12782" y="87389"/>
                  </a:lnTo>
                  <a:lnTo>
                    <a:pt x="17922" y="87389"/>
                  </a:lnTo>
                  <a:lnTo>
                    <a:pt x="23202" y="87389"/>
                  </a:lnTo>
                  <a:lnTo>
                    <a:pt x="23202" y="84888"/>
                  </a:lnTo>
                  <a:lnTo>
                    <a:pt x="23202" y="95169"/>
                  </a:lnTo>
                  <a:lnTo>
                    <a:pt x="25703" y="95169"/>
                  </a:lnTo>
                  <a:lnTo>
                    <a:pt x="25703" y="97670"/>
                  </a:lnTo>
                  <a:lnTo>
                    <a:pt x="25703" y="95169"/>
                  </a:lnTo>
                  <a:lnTo>
                    <a:pt x="28342" y="95169"/>
                  </a:lnTo>
                  <a:lnTo>
                    <a:pt x="25703" y="95169"/>
                  </a:lnTo>
                  <a:lnTo>
                    <a:pt x="28342" y="92529"/>
                  </a:lnTo>
                  <a:lnTo>
                    <a:pt x="25703" y="92529"/>
                  </a:lnTo>
                  <a:lnTo>
                    <a:pt x="25703" y="90029"/>
                  </a:lnTo>
                  <a:lnTo>
                    <a:pt x="28342" y="90029"/>
                  </a:lnTo>
                  <a:lnTo>
                    <a:pt x="28342" y="92529"/>
                  </a:lnTo>
                  <a:lnTo>
                    <a:pt x="30843" y="9252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BB564D59-03D9-42AF-92E5-BF382CFDD4A8}"/>
                </a:ext>
              </a:extLst>
            </p:cNvPr>
            <p:cNvSpPr/>
            <p:nvPr/>
          </p:nvSpPr>
          <p:spPr>
            <a:xfrm>
              <a:off x="7343953" y="5662646"/>
              <a:ext cx="138933" cy="55573"/>
            </a:xfrm>
            <a:custGeom>
              <a:avLst/>
              <a:gdLst>
                <a:gd name="connsiteX0" fmla="*/ 90168 w 138933"/>
                <a:gd name="connsiteY0" fmla="*/ 15421 h 55573"/>
                <a:gd name="connsiteX1" fmla="*/ 92807 w 138933"/>
                <a:gd name="connsiteY1" fmla="*/ 18061 h 55573"/>
                <a:gd name="connsiteX2" fmla="*/ 92807 w 138933"/>
                <a:gd name="connsiteY2" fmla="*/ 15421 h 55573"/>
                <a:gd name="connsiteX3" fmla="*/ 97948 w 138933"/>
                <a:gd name="connsiteY3" fmla="*/ 15421 h 55573"/>
                <a:gd name="connsiteX4" fmla="*/ 103088 w 138933"/>
                <a:gd name="connsiteY4" fmla="*/ 15421 h 55573"/>
                <a:gd name="connsiteX5" fmla="*/ 108229 w 138933"/>
                <a:gd name="connsiteY5" fmla="*/ 15421 h 55573"/>
                <a:gd name="connsiteX6" fmla="*/ 108229 w 138933"/>
                <a:gd name="connsiteY6" fmla="*/ 12921 h 55573"/>
                <a:gd name="connsiteX7" fmla="*/ 105728 w 138933"/>
                <a:gd name="connsiteY7" fmla="*/ 10281 h 55573"/>
                <a:gd name="connsiteX8" fmla="*/ 108229 w 138933"/>
                <a:gd name="connsiteY8" fmla="*/ 7780 h 55573"/>
                <a:gd name="connsiteX9" fmla="*/ 105728 w 138933"/>
                <a:gd name="connsiteY9" fmla="*/ 7780 h 55573"/>
                <a:gd name="connsiteX10" fmla="*/ 108229 w 138933"/>
                <a:gd name="connsiteY10" fmla="*/ 5140 h 55573"/>
                <a:gd name="connsiteX11" fmla="*/ 108229 w 138933"/>
                <a:gd name="connsiteY11" fmla="*/ 7780 h 55573"/>
                <a:gd name="connsiteX12" fmla="*/ 110869 w 138933"/>
                <a:gd name="connsiteY12" fmla="*/ 10281 h 55573"/>
                <a:gd name="connsiteX13" fmla="*/ 110869 w 138933"/>
                <a:gd name="connsiteY13" fmla="*/ 5140 h 55573"/>
                <a:gd name="connsiteX14" fmla="*/ 113369 w 138933"/>
                <a:gd name="connsiteY14" fmla="*/ 2639 h 55573"/>
                <a:gd name="connsiteX15" fmla="*/ 118510 w 138933"/>
                <a:gd name="connsiteY15" fmla="*/ 2639 h 55573"/>
                <a:gd name="connsiteX16" fmla="*/ 121289 w 138933"/>
                <a:gd name="connsiteY16" fmla="*/ 2639 h 55573"/>
                <a:gd name="connsiteX17" fmla="*/ 121289 w 138933"/>
                <a:gd name="connsiteY17" fmla="*/ 5140 h 55573"/>
                <a:gd name="connsiteX18" fmla="*/ 126429 w 138933"/>
                <a:gd name="connsiteY18" fmla="*/ 5140 h 55573"/>
                <a:gd name="connsiteX19" fmla="*/ 131570 w 138933"/>
                <a:gd name="connsiteY19" fmla="*/ 2639 h 55573"/>
                <a:gd name="connsiteX20" fmla="*/ 134209 w 138933"/>
                <a:gd name="connsiteY20" fmla="*/ 0 h 55573"/>
                <a:gd name="connsiteX21" fmla="*/ 136849 w 138933"/>
                <a:gd name="connsiteY21" fmla="*/ 0 h 55573"/>
                <a:gd name="connsiteX22" fmla="*/ 136849 w 138933"/>
                <a:gd name="connsiteY22" fmla="*/ 5140 h 55573"/>
                <a:gd name="connsiteX23" fmla="*/ 139350 w 138933"/>
                <a:gd name="connsiteY23" fmla="*/ 7780 h 55573"/>
                <a:gd name="connsiteX24" fmla="*/ 144490 w 138933"/>
                <a:gd name="connsiteY24" fmla="*/ 10281 h 55573"/>
                <a:gd name="connsiteX25" fmla="*/ 144490 w 138933"/>
                <a:gd name="connsiteY25" fmla="*/ 12921 h 55573"/>
                <a:gd name="connsiteX26" fmla="*/ 144490 w 138933"/>
                <a:gd name="connsiteY26" fmla="*/ 18061 h 55573"/>
                <a:gd name="connsiteX27" fmla="*/ 141990 w 138933"/>
                <a:gd name="connsiteY27" fmla="*/ 20562 h 55573"/>
                <a:gd name="connsiteX28" fmla="*/ 136849 w 138933"/>
                <a:gd name="connsiteY28" fmla="*/ 20562 h 55573"/>
                <a:gd name="connsiteX29" fmla="*/ 134209 w 138933"/>
                <a:gd name="connsiteY29" fmla="*/ 20562 h 55573"/>
                <a:gd name="connsiteX30" fmla="*/ 134209 w 138933"/>
                <a:gd name="connsiteY30" fmla="*/ 18061 h 55573"/>
                <a:gd name="connsiteX31" fmla="*/ 139350 w 138933"/>
                <a:gd name="connsiteY31" fmla="*/ 18061 h 55573"/>
                <a:gd name="connsiteX32" fmla="*/ 139350 w 138933"/>
                <a:gd name="connsiteY32" fmla="*/ 12921 h 55573"/>
                <a:gd name="connsiteX33" fmla="*/ 136849 w 138933"/>
                <a:gd name="connsiteY33" fmla="*/ 12921 h 55573"/>
                <a:gd name="connsiteX34" fmla="*/ 131570 w 138933"/>
                <a:gd name="connsiteY34" fmla="*/ 18061 h 55573"/>
                <a:gd name="connsiteX35" fmla="*/ 131570 w 138933"/>
                <a:gd name="connsiteY35" fmla="*/ 23202 h 55573"/>
                <a:gd name="connsiteX36" fmla="*/ 134209 w 138933"/>
                <a:gd name="connsiteY36" fmla="*/ 25702 h 55573"/>
                <a:gd name="connsiteX37" fmla="*/ 136849 w 138933"/>
                <a:gd name="connsiteY37" fmla="*/ 33483 h 55573"/>
                <a:gd name="connsiteX38" fmla="*/ 136849 w 138933"/>
                <a:gd name="connsiteY38" fmla="*/ 35984 h 55573"/>
                <a:gd name="connsiteX39" fmla="*/ 131570 w 138933"/>
                <a:gd name="connsiteY39" fmla="*/ 38623 h 55573"/>
                <a:gd name="connsiteX40" fmla="*/ 126429 w 138933"/>
                <a:gd name="connsiteY40" fmla="*/ 43764 h 55573"/>
                <a:gd name="connsiteX41" fmla="*/ 121289 w 138933"/>
                <a:gd name="connsiteY41" fmla="*/ 43764 h 55573"/>
                <a:gd name="connsiteX42" fmla="*/ 121289 w 138933"/>
                <a:gd name="connsiteY42" fmla="*/ 41124 h 55573"/>
                <a:gd name="connsiteX43" fmla="*/ 118510 w 138933"/>
                <a:gd name="connsiteY43" fmla="*/ 41124 h 55573"/>
                <a:gd name="connsiteX44" fmla="*/ 121289 w 138933"/>
                <a:gd name="connsiteY44" fmla="*/ 38623 h 55573"/>
                <a:gd name="connsiteX45" fmla="*/ 121289 w 138933"/>
                <a:gd name="connsiteY45" fmla="*/ 35984 h 55573"/>
                <a:gd name="connsiteX46" fmla="*/ 123928 w 138933"/>
                <a:gd name="connsiteY46" fmla="*/ 35984 h 55573"/>
                <a:gd name="connsiteX47" fmla="*/ 123928 w 138933"/>
                <a:gd name="connsiteY47" fmla="*/ 33483 h 55573"/>
                <a:gd name="connsiteX48" fmla="*/ 121289 w 138933"/>
                <a:gd name="connsiteY48" fmla="*/ 33483 h 55573"/>
                <a:gd name="connsiteX49" fmla="*/ 123928 w 138933"/>
                <a:gd name="connsiteY49" fmla="*/ 33483 h 55573"/>
                <a:gd name="connsiteX50" fmla="*/ 121289 w 138933"/>
                <a:gd name="connsiteY50" fmla="*/ 30843 h 55573"/>
                <a:gd name="connsiteX51" fmla="*/ 118510 w 138933"/>
                <a:gd name="connsiteY51" fmla="*/ 30843 h 55573"/>
                <a:gd name="connsiteX52" fmla="*/ 118510 w 138933"/>
                <a:gd name="connsiteY52" fmla="*/ 28342 h 55573"/>
                <a:gd name="connsiteX53" fmla="*/ 113369 w 138933"/>
                <a:gd name="connsiteY53" fmla="*/ 28342 h 55573"/>
                <a:gd name="connsiteX54" fmla="*/ 110869 w 138933"/>
                <a:gd name="connsiteY54" fmla="*/ 25702 h 55573"/>
                <a:gd name="connsiteX55" fmla="*/ 110869 w 138933"/>
                <a:gd name="connsiteY55" fmla="*/ 23202 h 55573"/>
                <a:gd name="connsiteX56" fmla="*/ 105728 w 138933"/>
                <a:gd name="connsiteY56" fmla="*/ 23202 h 55573"/>
                <a:gd name="connsiteX57" fmla="*/ 100588 w 138933"/>
                <a:gd name="connsiteY57" fmla="*/ 23202 h 55573"/>
                <a:gd name="connsiteX58" fmla="*/ 103088 w 138933"/>
                <a:gd name="connsiteY58" fmla="*/ 23202 h 55573"/>
                <a:gd name="connsiteX59" fmla="*/ 100588 w 138933"/>
                <a:gd name="connsiteY59" fmla="*/ 23202 h 55573"/>
                <a:gd name="connsiteX60" fmla="*/ 100588 w 138933"/>
                <a:gd name="connsiteY60" fmla="*/ 28342 h 55573"/>
                <a:gd name="connsiteX61" fmla="*/ 97948 w 138933"/>
                <a:gd name="connsiteY61" fmla="*/ 28342 h 55573"/>
                <a:gd name="connsiteX62" fmla="*/ 97948 w 138933"/>
                <a:gd name="connsiteY62" fmla="*/ 30843 h 55573"/>
                <a:gd name="connsiteX63" fmla="*/ 92807 w 138933"/>
                <a:gd name="connsiteY63" fmla="*/ 33483 h 55573"/>
                <a:gd name="connsiteX64" fmla="*/ 87667 w 138933"/>
                <a:gd name="connsiteY64" fmla="*/ 33483 h 55573"/>
                <a:gd name="connsiteX65" fmla="*/ 85027 w 138933"/>
                <a:gd name="connsiteY65" fmla="*/ 35984 h 55573"/>
                <a:gd name="connsiteX66" fmla="*/ 85027 w 138933"/>
                <a:gd name="connsiteY66" fmla="*/ 38623 h 55573"/>
                <a:gd name="connsiteX67" fmla="*/ 82526 w 138933"/>
                <a:gd name="connsiteY67" fmla="*/ 38623 h 55573"/>
                <a:gd name="connsiteX68" fmla="*/ 79887 w 138933"/>
                <a:gd name="connsiteY68" fmla="*/ 41124 h 55573"/>
                <a:gd name="connsiteX69" fmla="*/ 79887 w 138933"/>
                <a:gd name="connsiteY69" fmla="*/ 46265 h 55573"/>
                <a:gd name="connsiteX70" fmla="*/ 79887 w 138933"/>
                <a:gd name="connsiteY70" fmla="*/ 48904 h 55573"/>
                <a:gd name="connsiteX71" fmla="*/ 82526 w 138933"/>
                <a:gd name="connsiteY71" fmla="*/ 48904 h 55573"/>
                <a:gd name="connsiteX72" fmla="*/ 82526 w 138933"/>
                <a:gd name="connsiteY72" fmla="*/ 51405 h 55573"/>
                <a:gd name="connsiteX73" fmla="*/ 87667 w 138933"/>
                <a:gd name="connsiteY73" fmla="*/ 48904 h 55573"/>
                <a:gd name="connsiteX74" fmla="*/ 90168 w 138933"/>
                <a:gd name="connsiteY74" fmla="*/ 48904 h 55573"/>
                <a:gd name="connsiteX75" fmla="*/ 92807 w 138933"/>
                <a:gd name="connsiteY75" fmla="*/ 51405 h 55573"/>
                <a:gd name="connsiteX76" fmla="*/ 90168 w 138933"/>
                <a:gd name="connsiteY76" fmla="*/ 53906 h 55573"/>
                <a:gd name="connsiteX77" fmla="*/ 87667 w 138933"/>
                <a:gd name="connsiteY77" fmla="*/ 53906 h 55573"/>
                <a:gd name="connsiteX78" fmla="*/ 82526 w 138933"/>
                <a:gd name="connsiteY78" fmla="*/ 56545 h 55573"/>
                <a:gd name="connsiteX79" fmla="*/ 77247 w 138933"/>
                <a:gd name="connsiteY79" fmla="*/ 56545 h 55573"/>
                <a:gd name="connsiteX80" fmla="*/ 72106 w 138933"/>
                <a:gd name="connsiteY80" fmla="*/ 59047 h 55573"/>
                <a:gd name="connsiteX81" fmla="*/ 66966 w 138933"/>
                <a:gd name="connsiteY81" fmla="*/ 59047 h 55573"/>
                <a:gd name="connsiteX82" fmla="*/ 56685 w 138933"/>
                <a:gd name="connsiteY82" fmla="*/ 53906 h 55573"/>
                <a:gd name="connsiteX83" fmla="*/ 54184 w 138933"/>
                <a:gd name="connsiteY83" fmla="*/ 53906 h 55573"/>
                <a:gd name="connsiteX84" fmla="*/ 54184 w 138933"/>
                <a:gd name="connsiteY84" fmla="*/ 56545 h 55573"/>
                <a:gd name="connsiteX85" fmla="*/ 51544 w 138933"/>
                <a:gd name="connsiteY85" fmla="*/ 59047 h 55573"/>
                <a:gd name="connsiteX86" fmla="*/ 51544 w 138933"/>
                <a:gd name="connsiteY86" fmla="*/ 61686 h 55573"/>
                <a:gd name="connsiteX87" fmla="*/ 46404 w 138933"/>
                <a:gd name="connsiteY87" fmla="*/ 59047 h 55573"/>
                <a:gd name="connsiteX88" fmla="*/ 38623 w 138933"/>
                <a:gd name="connsiteY88" fmla="*/ 56545 h 55573"/>
                <a:gd name="connsiteX89" fmla="*/ 30843 w 138933"/>
                <a:gd name="connsiteY89" fmla="*/ 56545 h 55573"/>
                <a:gd name="connsiteX90" fmla="*/ 28342 w 138933"/>
                <a:gd name="connsiteY90" fmla="*/ 56545 h 55573"/>
                <a:gd name="connsiteX91" fmla="*/ 23063 w 138933"/>
                <a:gd name="connsiteY91" fmla="*/ 51405 h 55573"/>
                <a:gd name="connsiteX92" fmla="*/ 17922 w 138933"/>
                <a:gd name="connsiteY92" fmla="*/ 48904 h 55573"/>
                <a:gd name="connsiteX93" fmla="*/ 17922 w 138933"/>
                <a:gd name="connsiteY93" fmla="*/ 38623 h 55573"/>
                <a:gd name="connsiteX94" fmla="*/ 12782 w 138933"/>
                <a:gd name="connsiteY94" fmla="*/ 33483 h 55573"/>
                <a:gd name="connsiteX95" fmla="*/ 10281 w 138933"/>
                <a:gd name="connsiteY95" fmla="*/ 33483 h 55573"/>
                <a:gd name="connsiteX96" fmla="*/ 7641 w 138933"/>
                <a:gd name="connsiteY96" fmla="*/ 35984 h 55573"/>
                <a:gd name="connsiteX97" fmla="*/ 5141 w 138933"/>
                <a:gd name="connsiteY97" fmla="*/ 35984 h 55573"/>
                <a:gd name="connsiteX98" fmla="*/ 2501 w 138933"/>
                <a:gd name="connsiteY98" fmla="*/ 30843 h 55573"/>
                <a:gd name="connsiteX99" fmla="*/ 0 w 138933"/>
                <a:gd name="connsiteY99" fmla="*/ 30843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55573">
                  <a:moveTo>
                    <a:pt x="90168" y="15421"/>
                  </a:moveTo>
                  <a:lnTo>
                    <a:pt x="92807" y="18061"/>
                  </a:lnTo>
                  <a:lnTo>
                    <a:pt x="92807" y="15421"/>
                  </a:lnTo>
                  <a:lnTo>
                    <a:pt x="97948" y="15421"/>
                  </a:lnTo>
                  <a:lnTo>
                    <a:pt x="103088" y="15421"/>
                  </a:lnTo>
                  <a:lnTo>
                    <a:pt x="108229" y="15421"/>
                  </a:lnTo>
                  <a:lnTo>
                    <a:pt x="108229" y="12921"/>
                  </a:lnTo>
                  <a:lnTo>
                    <a:pt x="105728" y="10281"/>
                  </a:lnTo>
                  <a:lnTo>
                    <a:pt x="108229" y="7780"/>
                  </a:lnTo>
                  <a:lnTo>
                    <a:pt x="105728" y="7780"/>
                  </a:lnTo>
                  <a:lnTo>
                    <a:pt x="108229" y="5140"/>
                  </a:lnTo>
                  <a:lnTo>
                    <a:pt x="108229" y="7780"/>
                  </a:lnTo>
                  <a:lnTo>
                    <a:pt x="110869" y="10281"/>
                  </a:lnTo>
                  <a:lnTo>
                    <a:pt x="110869" y="5140"/>
                  </a:lnTo>
                  <a:lnTo>
                    <a:pt x="113369" y="2639"/>
                  </a:lnTo>
                  <a:lnTo>
                    <a:pt x="118510" y="2639"/>
                  </a:lnTo>
                  <a:lnTo>
                    <a:pt x="121289" y="2639"/>
                  </a:lnTo>
                  <a:lnTo>
                    <a:pt x="121289" y="5140"/>
                  </a:lnTo>
                  <a:lnTo>
                    <a:pt x="126429" y="5140"/>
                  </a:lnTo>
                  <a:lnTo>
                    <a:pt x="131570" y="2639"/>
                  </a:lnTo>
                  <a:lnTo>
                    <a:pt x="134209" y="0"/>
                  </a:lnTo>
                  <a:lnTo>
                    <a:pt x="136849" y="0"/>
                  </a:lnTo>
                  <a:lnTo>
                    <a:pt x="136849" y="5140"/>
                  </a:lnTo>
                  <a:lnTo>
                    <a:pt x="139350" y="7780"/>
                  </a:lnTo>
                  <a:lnTo>
                    <a:pt x="144490" y="10281"/>
                  </a:lnTo>
                  <a:lnTo>
                    <a:pt x="144490" y="12921"/>
                  </a:lnTo>
                  <a:lnTo>
                    <a:pt x="144490" y="18061"/>
                  </a:lnTo>
                  <a:lnTo>
                    <a:pt x="141990" y="20562"/>
                  </a:lnTo>
                  <a:lnTo>
                    <a:pt x="136849" y="20562"/>
                  </a:lnTo>
                  <a:lnTo>
                    <a:pt x="134209" y="20562"/>
                  </a:lnTo>
                  <a:lnTo>
                    <a:pt x="134209" y="18061"/>
                  </a:lnTo>
                  <a:lnTo>
                    <a:pt x="139350" y="18061"/>
                  </a:lnTo>
                  <a:lnTo>
                    <a:pt x="139350" y="12921"/>
                  </a:lnTo>
                  <a:lnTo>
                    <a:pt x="136849" y="12921"/>
                  </a:lnTo>
                  <a:lnTo>
                    <a:pt x="131570" y="18061"/>
                  </a:lnTo>
                  <a:lnTo>
                    <a:pt x="131570" y="23202"/>
                  </a:lnTo>
                  <a:lnTo>
                    <a:pt x="134209" y="25702"/>
                  </a:lnTo>
                  <a:lnTo>
                    <a:pt x="136849" y="33483"/>
                  </a:lnTo>
                  <a:lnTo>
                    <a:pt x="136849" y="35984"/>
                  </a:lnTo>
                  <a:lnTo>
                    <a:pt x="131570" y="38623"/>
                  </a:lnTo>
                  <a:lnTo>
                    <a:pt x="126429" y="43764"/>
                  </a:lnTo>
                  <a:lnTo>
                    <a:pt x="121289" y="43764"/>
                  </a:lnTo>
                  <a:lnTo>
                    <a:pt x="121289" y="41124"/>
                  </a:lnTo>
                  <a:lnTo>
                    <a:pt x="118510" y="41124"/>
                  </a:lnTo>
                  <a:lnTo>
                    <a:pt x="121289" y="38623"/>
                  </a:lnTo>
                  <a:lnTo>
                    <a:pt x="121289" y="35984"/>
                  </a:lnTo>
                  <a:lnTo>
                    <a:pt x="123928" y="35984"/>
                  </a:lnTo>
                  <a:lnTo>
                    <a:pt x="123928" y="33483"/>
                  </a:lnTo>
                  <a:lnTo>
                    <a:pt x="121289" y="33483"/>
                  </a:lnTo>
                  <a:lnTo>
                    <a:pt x="123928" y="33483"/>
                  </a:lnTo>
                  <a:lnTo>
                    <a:pt x="121289" y="30843"/>
                  </a:lnTo>
                  <a:lnTo>
                    <a:pt x="118510" y="30843"/>
                  </a:lnTo>
                  <a:lnTo>
                    <a:pt x="118510" y="28342"/>
                  </a:lnTo>
                  <a:lnTo>
                    <a:pt x="113369" y="28342"/>
                  </a:lnTo>
                  <a:lnTo>
                    <a:pt x="110869" y="25702"/>
                  </a:lnTo>
                  <a:lnTo>
                    <a:pt x="110869" y="23202"/>
                  </a:lnTo>
                  <a:lnTo>
                    <a:pt x="105728" y="23202"/>
                  </a:lnTo>
                  <a:lnTo>
                    <a:pt x="100588" y="23202"/>
                  </a:lnTo>
                  <a:lnTo>
                    <a:pt x="103088" y="23202"/>
                  </a:lnTo>
                  <a:lnTo>
                    <a:pt x="100588" y="23202"/>
                  </a:lnTo>
                  <a:lnTo>
                    <a:pt x="100588" y="28342"/>
                  </a:lnTo>
                  <a:lnTo>
                    <a:pt x="97948" y="28342"/>
                  </a:lnTo>
                  <a:lnTo>
                    <a:pt x="97948" y="30843"/>
                  </a:lnTo>
                  <a:lnTo>
                    <a:pt x="92807" y="33483"/>
                  </a:lnTo>
                  <a:lnTo>
                    <a:pt x="87667" y="33483"/>
                  </a:lnTo>
                  <a:lnTo>
                    <a:pt x="85027" y="35984"/>
                  </a:lnTo>
                  <a:lnTo>
                    <a:pt x="85027" y="38623"/>
                  </a:lnTo>
                  <a:lnTo>
                    <a:pt x="82526" y="38623"/>
                  </a:lnTo>
                  <a:lnTo>
                    <a:pt x="79887" y="41124"/>
                  </a:lnTo>
                  <a:lnTo>
                    <a:pt x="79887" y="46265"/>
                  </a:lnTo>
                  <a:lnTo>
                    <a:pt x="79887" y="48904"/>
                  </a:lnTo>
                  <a:lnTo>
                    <a:pt x="82526" y="48904"/>
                  </a:lnTo>
                  <a:lnTo>
                    <a:pt x="82526" y="51405"/>
                  </a:lnTo>
                  <a:lnTo>
                    <a:pt x="87667" y="48904"/>
                  </a:lnTo>
                  <a:lnTo>
                    <a:pt x="90168" y="48904"/>
                  </a:lnTo>
                  <a:lnTo>
                    <a:pt x="92807" y="51405"/>
                  </a:lnTo>
                  <a:lnTo>
                    <a:pt x="90168" y="53906"/>
                  </a:lnTo>
                  <a:lnTo>
                    <a:pt x="87667" y="53906"/>
                  </a:lnTo>
                  <a:lnTo>
                    <a:pt x="82526" y="56545"/>
                  </a:lnTo>
                  <a:lnTo>
                    <a:pt x="77247" y="56545"/>
                  </a:lnTo>
                  <a:lnTo>
                    <a:pt x="72106" y="59047"/>
                  </a:lnTo>
                  <a:lnTo>
                    <a:pt x="66966" y="59047"/>
                  </a:lnTo>
                  <a:lnTo>
                    <a:pt x="56685" y="53906"/>
                  </a:lnTo>
                  <a:lnTo>
                    <a:pt x="54184" y="53906"/>
                  </a:lnTo>
                  <a:lnTo>
                    <a:pt x="54184" y="56545"/>
                  </a:lnTo>
                  <a:lnTo>
                    <a:pt x="51544" y="59047"/>
                  </a:lnTo>
                  <a:lnTo>
                    <a:pt x="51544" y="61686"/>
                  </a:lnTo>
                  <a:lnTo>
                    <a:pt x="46404" y="59047"/>
                  </a:lnTo>
                  <a:lnTo>
                    <a:pt x="38623" y="56545"/>
                  </a:lnTo>
                  <a:lnTo>
                    <a:pt x="30843" y="56545"/>
                  </a:lnTo>
                  <a:lnTo>
                    <a:pt x="28342" y="56545"/>
                  </a:lnTo>
                  <a:lnTo>
                    <a:pt x="23063" y="51405"/>
                  </a:lnTo>
                  <a:lnTo>
                    <a:pt x="17922" y="48904"/>
                  </a:lnTo>
                  <a:lnTo>
                    <a:pt x="17922" y="38623"/>
                  </a:lnTo>
                  <a:lnTo>
                    <a:pt x="12782" y="33483"/>
                  </a:lnTo>
                  <a:lnTo>
                    <a:pt x="10281" y="33483"/>
                  </a:lnTo>
                  <a:lnTo>
                    <a:pt x="7641" y="35984"/>
                  </a:lnTo>
                  <a:lnTo>
                    <a:pt x="5141" y="35984"/>
                  </a:lnTo>
                  <a:lnTo>
                    <a:pt x="2501" y="30843"/>
                  </a:lnTo>
                  <a:lnTo>
                    <a:pt x="0" y="3084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DD85FB70-1979-4408-999F-D440EDA0F6E7}"/>
                </a:ext>
              </a:extLst>
            </p:cNvPr>
            <p:cNvSpPr/>
            <p:nvPr/>
          </p:nvSpPr>
          <p:spPr>
            <a:xfrm>
              <a:off x="7106238" y="5690989"/>
              <a:ext cx="236186" cy="41680"/>
            </a:xfrm>
            <a:custGeom>
              <a:avLst/>
              <a:gdLst>
                <a:gd name="connsiteX0" fmla="*/ 237715 w 236186"/>
                <a:gd name="connsiteY0" fmla="*/ 2501 h 41679"/>
                <a:gd name="connsiteX1" fmla="*/ 237715 w 236186"/>
                <a:gd name="connsiteY1" fmla="*/ 5140 h 41679"/>
                <a:gd name="connsiteX2" fmla="*/ 232435 w 236186"/>
                <a:gd name="connsiteY2" fmla="*/ 5140 h 41679"/>
                <a:gd name="connsiteX3" fmla="*/ 229934 w 236186"/>
                <a:gd name="connsiteY3" fmla="*/ 7642 h 41679"/>
                <a:gd name="connsiteX4" fmla="*/ 229934 w 236186"/>
                <a:gd name="connsiteY4" fmla="*/ 10281 h 41679"/>
                <a:gd name="connsiteX5" fmla="*/ 227295 w 236186"/>
                <a:gd name="connsiteY5" fmla="*/ 10281 h 41679"/>
                <a:gd name="connsiteX6" fmla="*/ 227295 w 236186"/>
                <a:gd name="connsiteY6" fmla="*/ 5140 h 41679"/>
                <a:gd name="connsiteX7" fmla="*/ 224794 w 236186"/>
                <a:gd name="connsiteY7" fmla="*/ 2501 h 41679"/>
                <a:gd name="connsiteX8" fmla="*/ 224794 w 236186"/>
                <a:gd name="connsiteY8" fmla="*/ 0 h 41679"/>
                <a:gd name="connsiteX9" fmla="*/ 219514 w 236186"/>
                <a:gd name="connsiteY9" fmla="*/ 0 h 41679"/>
                <a:gd name="connsiteX10" fmla="*/ 217014 w 236186"/>
                <a:gd name="connsiteY10" fmla="*/ 0 h 41679"/>
                <a:gd name="connsiteX11" fmla="*/ 217014 w 236186"/>
                <a:gd name="connsiteY11" fmla="*/ 2501 h 41679"/>
                <a:gd name="connsiteX12" fmla="*/ 214374 w 236186"/>
                <a:gd name="connsiteY12" fmla="*/ 2501 h 41679"/>
                <a:gd name="connsiteX13" fmla="*/ 214374 w 236186"/>
                <a:gd name="connsiteY13" fmla="*/ 5140 h 41679"/>
                <a:gd name="connsiteX14" fmla="*/ 211873 w 236186"/>
                <a:gd name="connsiteY14" fmla="*/ 10281 h 41679"/>
                <a:gd name="connsiteX15" fmla="*/ 206733 w 236186"/>
                <a:gd name="connsiteY15" fmla="*/ 10281 h 41679"/>
                <a:gd name="connsiteX16" fmla="*/ 206733 w 236186"/>
                <a:gd name="connsiteY16" fmla="*/ 15422 h 41679"/>
                <a:gd name="connsiteX17" fmla="*/ 204093 w 236186"/>
                <a:gd name="connsiteY17" fmla="*/ 15422 h 41679"/>
                <a:gd name="connsiteX18" fmla="*/ 198813 w 236186"/>
                <a:gd name="connsiteY18" fmla="*/ 15422 h 41679"/>
                <a:gd name="connsiteX19" fmla="*/ 193673 w 236186"/>
                <a:gd name="connsiteY19" fmla="*/ 17922 h 41679"/>
                <a:gd name="connsiteX20" fmla="*/ 193673 w 236186"/>
                <a:gd name="connsiteY20" fmla="*/ 20562 h 41679"/>
                <a:gd name="connsiteX21" fmla="*/ 188532 w 236186"/>
                <a:gd name="connsiteY21" fmla="*/ 20562 h 41679"/>
                <a:gd name="connsiteX22" fmla="*/ 183392 w 236186"/>
                <a:gd name="connsiteY22" fmla="*/ 20562 h 41679"/>
                <a:gd name="connsiteX23" fmla="*/ 180752 w 236186"/>
                <a:gd name="connsiteY23" fmla="*/ 23063 h 41679"/>
                <a:gd name="connsiteX24" fmla="*/ 180752 w 236186"/>
                <a:gd name="connsiteY24" fmla="*/ 25564 h 41679"/>
                <a:gd name="connsiteX25" fmla="*/ 180752 w 236186"/>
                <a:gd name="connsiteY25" fmla="*/ 30705 h 41679"/>
                <a:gd name="connsiteX26" fmla="*/ 178112 w 236186"/>
                <a:gd name="connsiteY26" fmla="*/ 30705 h 41679"/>
                <a:gd name="connsiteX27" fmla="*/ 178112 w 236186"/>
                <a:gd name="connsiteY27" fmla="*/ 33344 h 41679"/>
                <a:gd name="connsiteX28" fmla="*/ 175611 w 236186"/>
                <a:gd name="connsiteY28" fmla="*/ 35845 h 41679"/>
                <a:gd name="connsiteX29" fmla="*/ 170471 w 236186"/>
                <a:gd name="connsiteY29" fmla="*/ 35845 h 41679"/>
                <a:gd name="connsiteX30" fmla="*/ 170471 w 236186"/>
                <a:gd name="connsiteY30" fmla="*/ 33344 h 41679"/>
                <a:gd name="connsiteX31" fmla="*/ 167831 w 236186"/>
                <a:gd name="connsiteY31" fmla="*/ 30705 h 41679"/>
                <a:gd name="connsiteX32" fmla="*/ 165330 w 236186"/>
                <a:gd name="connsiteY32" fmla="*/ 30705 h 41679"/>
                <a:gd name="connsiteX33" fmla="*/ 165330 w 236186"/>
                <a:gd name="connsiteY33" fmla="*/ 33344 h 41679"/>
                <a:gd name="connsiteX34" fmla="*/ 162691 w 236186"/>
                <a:gd name="connsiteY34" fmla="*/ 30705 h 41679"/>
                <a:gd name="connsiteX35" fmla="*/ 162691 w 236186"/>
                <a:gd name="connsiteY35" fmla="*/ 33344 h 41679"/>
                <a:gd name="connsiteX36" fmla="*/ 157550 w 236186"/>
                <a:gd name="connsiteY36" fmla="*/ 35845 h 41679"/>
                <a:gd name="connsiteX37" fmla="*/ 154910 w 236186"/>
                <a:gd name="connsiteY37" fmla="*/ 38485 h 41679"/>
                <a:gd name="connsiteX38" fmla="*/ 149770 w 236186"/>
                <a:gd name="connsiteY38" fmla="*/ 38485 h 41679"/>
                <a:gd name="connsiteX39" fmla="*/ 144629 w 236186"/>
                <a:gd name="connsiteY39" fmla="*/ 38485 h 41679"/>
                <a:gd name="connsiteX40" fmla="*/ 144629 w 236186"/>
                <a:gd name="connsiteY40" fmla="*/ 35845 h 41679"/>
                <a:gd name="connsiteX41" fmla="*/ 139489 w 236186"/>
                <a:gd name="connsiteY41" fmla="*/ 35845 h 41679"/>
                <a:gd name="connsiteX42" fmla="*/ 129208 w 236186"/>
                <a:gd name="connsiteY42" fmla="*/ 35845 h 41679"/>
                <a:gd name="connsiteX43" fmla="*/ 124067 w 236186"/>
                <a:gd name="connsiteY43" fmla="*/ 33344 h 41679"/>
                <a:gd name="connsiteX44" fmla="*/ 124067 w 236186"/>
                <a:gd name="connsiteY44" fmla="*/ 35845 h 41679"/>
                <a:gd name="connsiteX45" fmla="*/ 121428 w 236186"/>
                <a:gd name="connsiteY45" fmla="*/ 35845 h 41679"/>
                <a:gd name="connsiteX46" fmla="*/ 121428 w 236186"/>
                <a:gd name="connsiteY46" fmla="*/ 40985 h 41679"/>
                <a:gd name="connsiteX47" fmla="*/ 118927 w 236186"/>
                <a:gd name="connsiteY47" fmla="*/ 43625 h 41679"/>
                <a:gd name="connsiteX48" fmla="*/ 113786 w 236186"/>
                <a:gd name="connsiteY48" fmla="*/ 40985 h 41679"/>
                <a:gd name="connsiteX49" fmla="*/ 108507 w 236186"/>
                <a:gd name="connsiteY49" fmla="*/ 40985 h 41679"/>
                <a:gd name="connsiteX50" fmla="*/ 106006 w 236186"/>
                <a:gd name="connsiteY50" fmla="*/ 38485 h 41679"/>
                <a:gd name="connsiteX51" fmla="*/ 106006 w 236186"/>
                <a:gd name="connsiteY51" fmla="*/ 33344 h 41679"/>
                <a:gd name="connsiteX52" fmla="*/ 106006 w 236186"/>
                <a:gd name="connsiteY52" fmla="*/ 23063 h 41679"/>
                <a:gd name="connsiteX53" fmla="*/ 100727 w 236186"/>
                <a:gd name="connsiteY53" fmla="*/ 17922 h 41679"/>
                <a:gd name="connsiteX54" fmla="*/ 95586 w 236186"/>
                <a:gd name="connsiteY54" fmla="*/ 17922 h 41679"/>
                <a:gd name="connsiteX55" fmla="*/ 90445 w 236186"/>
                <a:gd name="connsiteY55" fmla="*/ 17922 h 41679"/>
                <a:gd name="connsiteX56" fmla="*/ 87945 w 236186"/>
                <a:gd name="connsiteY56" fmla="*/ 17922 h 41679"/>
                <a:gd name="connsiteX57" fmla="*/ 82665 w 236186"/>
                <a:gd name="connsiteY57" fmla="*/ 20562 h 41679"/>
                <a:gd name="connsiteX58" fmla="*/ 77525 w 236186"/>
                <a:gd name="connsiteY58" fmla="*/ 20562 h 41679"/>
                <a:gd name="connsiteX59" fmla="*/ 77525 w 236186"/>
                <a:gd name="connsiteY59" fmla="*/ 17922 h 41679"/>
                <a:gd name="connsiteX60" fmla="*/ 72384 w 236186"/>
                <a:gd name="connsiteY60" fmla="*/ 17922 h 41679"/>
                <a:gd name="connsiteX61" fmla="*/ 69883 w 236186"/>
                <a:gd name="connsiteY61" fmla="*/ 17922 h 41679"/>
                <a:gd name="connsiteX62" fmla="*/ 69883 w 236186"/>
                <a:gd name="connsiteY62" fmla="*/ 23063 h 41679"/>
                <a:gd name="connsiteX63" fmla="*/ 67244 w 236186"/>
                <a:gd name="connsiteY63" fmla="*/ 25564 h 41679"/>
                <a:gd name="connsiteX64" fmla="*/ 67244 w 236186"/>
                <a:gd name="connsiteY64" fmla="*/ 28203 h 41679"/>
                <a:gd name="connsiteX65" fmla="*/ 64743 w 236186"/>
                <a:gd name="connsiteY65" fmla="*/ 30705 h 41679"/>
                <a:gd name="connsiteX66" fmla="*/ 62103 w 236186"/>
                <a:gd name="connsiteY66" fmla="*/ 30705 h 41679"/>
                <a:gd name="connsiteX67" fmla="*/ 62103 w 236186"/>
                <a:gd name="connsiteY67" fmla="*/ 33344 h 41679"/>
                <a:gd name="connsiteX68" fmla="*/ 59463 w 236186"/>
                <a:gd name="connsiteY68" fmla="*/ 35845 h 41679"/>
                <a:gd name="connsiteX69" fmla="*/ 54323 w 236186"/>
                <a:gd name="connsiteY69" fmla="*/ 35845 h 41679"/>
                <a:gd name="connsiteX70" fmla="*/ 46543 w 236186"/>
                <a:gd name="connsiteY70" fmla="*/ 38485 h 41679"/>
                <a:gd name="connsiteX71" fmla="*/ 46543 w 236186"/>
                <a:gd name="connsiteY71" fmla="*/ 40985 h 41679"/>
                <a:gd name="connsiteX72" fmla="*/ 43903 w 236186"/>
                <a:gd name="connsiteY72" fmla="*/ 40985 h 41679"/>
                <a:gd name="connsiteX73" fmla="*/ 33622 w 236186"/>
                <a:gd name="connsiteY73" fmla="*/ 43625 h 41679"/>
                <a:gd name="connsiteX74" fmla="*/ 30982 w 236186"/>
                <a:gd name="connsiteY74" fmla="*/ 43625 h 41679"/>
                <a:gd name="connsiteX75" fmla="*/ 23202 w 236186"/>
                <a:gd name="connsiteY75" fmla="*/ 46126 h 41679"/>
                <a:gd name="connsiteX76" fmla="*/ 23202 w 236186"/>
                <a:gd name="connsiteY76" fmla="*/ 48766 h 41679"/>
                <a:gd name="connsiteX77" fmla="*/ 18061 w 236186"/>
                <a:gd name="connsiteY77" fmla="*/ 48766 h 41679"/>
                <a:gd name="connsiteX78" fmla="*/ 15560 w 236186"/>
                <a:gd name="connsiteY78" fmla="*/ 46126 h 41679"/>
                <a:gd name="connsiteX79" fmla="*/ 12921 w 236186"/>
                <a:gd name="connsiteY79" fmla="*/ 46126 h 41679"/>
                <a:gd name="connsiteX80" fmla="*/ 10420 w 236186"/>
                <a:gd name="connsiteY80" fmla="*/ 43625 h 41679"/>
                <a:gd name="connsiteX81" fmla="*/ 10420 w 236186"/>
                <a:gd name="connsiteY81" fmla="*/ 40985 h 41679"/>
                <a:gd name="connsiteX82" fmla="*/ 5279 w 236186"/>
                <a:gd name="connsiteY82" fmla="*/ 38485 h 41679"/>
                <a:gd name="connsiteX83" fmla="*/ 5279 w 236186"/>
                <a:gd name="connsiteY83" fmla="*/ 35845 h 41679"/>
                <a:gd name="connsiteX84" fmla="*/ 0 w 236186"/>
                <a:gd name="connsiteY84" fmla="*/ 30705 h 41679"/>
                <a:gd name="connsiteX85" fmla="*/ 0 w 236186"/>
                <a:gd name="connsiteY85" fmla="*/ 28203 h 41679"/>
                <a:gd name="connsiteX86" fmla="*/ 2640 w 236186"/>
                <a:gd name="connsiteY86" fmla="*/ 30705 h 41679"/>
                <a:gd name="connsiteX87" fmla="*/ 7780 w 236186"/>
                <a:gd name="connsiteY87" fmla="*/ 30705 h 41679"/>
                <a:gd name="connsiteX88" fmla="*/ 10420 w 236186"/>
                <a:gd name="connsiteY88" fmla="*/ 28203 h 41679"/>
                <a:gd name="connsiteX89" fmla="*/ 15560 w 236186"/>
                <a:gd name="connsiteY89" fmla="*/ 28203 h 41679"/>
                <a:gd name="connsiteX90" fmla="*/ 15560 w 236186"/>
                <a:gd name="connsiteY90" fmla="*/ 30705 h 41679"/>
                <a:gd name="connsiteX91" fmla="*/ 15560 w 236186"/>
                <a:gd name="connsiteY91" fmla="*/ 28203 h 41679"/>
                <a:gd name="connsiteX92" fmla="*/ 18061 w 236186"/>
                <a:gd name="connsiteY92" fmla="*/ 25564 h 41679"/>
                <a:gd name="connsiteX93" fmla="*/ 18061 w 236186"/>
                <a:gd name="connsiteY93" fmla="*/ 28203 h 41679"/>
                <a:gd name="connsiteX94" fmla="*/ 20701 w 236186"/>
                <a:gd name="connsiteY94" fmla="*/ 28203 h 41679"/>
                <a:gd name="connsiteX95" fmla="*/ 20701 w 236186"/>
                <a:gd name="connsiteY95" fmla="*/ 25564 h 41679"/>
                <a:gd name="connsiteX96" fmla="*/ 18061 w 236186"/>
                <a:gd name="connsiteY96" fmla="*/ 23063 h 41679"/>
                <a:gd name="connsiteX97" fmla="*/ 18061 w 236186"/>
                <a:gd name="connsiteY97" fmla="*/ 17922 h 41679"/>
                <a:gd name="connsiteX98" fmla="*/ 15560 w 236186"/>
                <a:gd name="connsiteY98" fmla="*/ 17922 h 41679"/>
                <a:gd name="connsiteX99" fmla="*/ 15560 w 236186"/>
                <a:gd name="connsiteY99" fmla="*/ 15422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36186" h="41679">
                  <a:moveTo>
                    <a:pt x="237715" y="2501"/>
                  </a:moveTo>
                  <a:lnTo>
                    <a:pt x="237715" y="5140"/>
                  </a:lnTo>
                  <a:lnTo>
                    <a:pt x="232435" y="5140"/>
                  </a:lnTo>
                  <a:lnTo>
                    <a:pt x="229934" y="7642"/>
                  </a:lnTo>
                  <a:lnTo>
                    <a:pt x="229934" y="10281"/>
                  </a:lnTo>
                  <a:lnTo>
                    <a:pt x="227295" y="10281"/>
                  </a:lnTo>
                  <a:lnTo>
                    <a:pt x="227295" y="5140"/>
                  </a:lnTo>
                  <a:lnTo>
                    <a:pt x="224794" y="2501"/>
                  </a:lnTo>
                  <a:lnTo>
                    <a:pt x="224794" y="0"/>
                  </a:lnTo>
                  <a:lnTo>
                    <a:pt x="219514" y="0"/>
                  </a:lnTo>
                  <a:lnTo>
                    <a:pt x="217014" y="0"/>
                  </a:lnTo>
                  <a:lnTo>
                    <a:pt x="217014" y="2501"/>
                  </a:lnTo>
                  <a:lnTo>
                    <a:pt x="214374" y="2501"/>
                  </a:lnTo>
                  <a:lnTo>
                    <a:pt x="214374" y="5140"/>
                  </a:lnTo>
                  <a:lnTo>
                    <a:pt x="211873" y="10281"/>
                  </a:lnTo>
                  <a:lnTo>
                    <a:pt x="206733" y="10281"/>
                  </a:lnTo>
                  <a:lnTo>
                    <a:pt x="206733" y="15422"/>
                  </a:lnTo>
                  <a:lnTo>
                    <a:pt x="204093" y="15422"/>
                  </a:lnTo>
                  <a:lnTo>
                    <a:pt x="198813" y="15422"/>
                  </a:lnTo>
                  <a:lnTo>
                    <a:pt x="193673" y="17922"/>
                  </a:lnTo>
                  <a:lnTo>
                    <a:pt x="193673" y="20562"/>
                  </a:lnTo>
                  <a:lnTo>
                    <a:pt x="188532" y="20562"/>
                  </a:lnTo>
                  <a:lnTo>
                    <a:pt x="183392" y="20562"/>
                  </a:lnTo>
                  <a:lnTo>
                    <a:pt x="180752" y="23063"/>
                  </a:lnTo>
                  <a:lnTo>
                    <a:pt x="180752" y="25564"/>
                  </a:lnTo>
                  <a:lnTo>
                    <a:pt x="180752" y="30705"/>
                  </a:lnTo>
                  <a:lnTo>
                    <a:pt x="178112" y="30705"/>
                  </a:lnTo>
                  <a:lnTo>
                    <a:pt x="178112" y="33344"/>
                  </a:lnTo>
                  <a:lnTo>
                    <a:pt x="175611" y="35845"/>
                  </a:lnTo>
                  <a:lnTo>
                    <a:pt x="170471" y="35845"/>
                  </a:lnTo>
                  <a:lnTo>
                    <a:pt x="170471" y="33344"/>
                  </a:lnTo>
                  <a:lnTo>
                    <a:pt x="167831" y="30705"/>
                  </a:lnTo>
                  <a:lnTo>
                    <a:pt x="165330" y="30705"/>
                  </a:lnTo>
                  <a:lnTo>
                    <a:pt x="165330" y="33344"/>
                  </a:lnTo>
                  <a:lnTo>
                    <a:pt x="162691" y="30705"/>
                  </a:lnTo>
                  <a:lnTo>
                    <a:pt x="162691" y="33344"/>
                  </a:lnTo>
                  <a:lnTo>
                    <a:pt x="157550" y="35845"/>
                  </a:lnTo>
                  <a:lnTo>
                    <a:pt x="154910" y="38485"/>
                  </a:lnTo>
                  <a:lnTo>
                    <a:pt x="149770" y="38485"/>
                  </a:lnTo>
                  <a:lnTo>
                    <a:pt x="144629" y="38485"/>
                  </a:lnTo>
                  <a:lnTo>
                    <a:pt x="144629" y="35845"/>
                  </a:lnTo>
                  <a:lnTo>
                    <a:pt x="139489" y="35845"/>
                  </a:lnTo>
                  <a:lnTo>
                    <a:pt x="129208" y="35845"/>
                  </a:lnTo>
                  <a:lnTo>
                    <a:pt x="124067" y="33344"/>
                  </a:lnTo>
                  <a:lnTo>
                    <a:pt x="124067" y="35845"/>
                  </a:lnTo>
                  <a:lnTo>
                    <a:pt x="121428" y="35845"/>
                  </a:lnTo>
                  <a:lnTo>
                    <a:pt x="121428" y="40985"/>
                  </a:lnTo>
                  <a:lnTo>
                    <a:pt x="118927" y="43625"/>
                  </a:lnTo>
                  <a:lnTo>
                    <a:pt x="113786" y="40985"/>
                  </a:lnTo>
                  <a:lnTo>
                    <a:pt x="108507" y="40985"/>
                  </a:lnTo>
                  <a:lnTo>
                    <a:pt x="106006" y="38485"/>
                  </a:lnTo>
                  <a:lnTo>
                    <a:pt x="106006" y="33344"/>
                  </a:lnTo>
                  <a:lnTo>
                    <a:pt x="106006" y="23063"/>
                  </a:lnTo>
                  <a:lnTo>
                    <a:pt x="100727" y="17922"/>
                  </a:lnTo>
                  <a:lnTo>
                    <a:pt x="95586" y="17922"/>
                  </a:lnTo>
                  <a:lnTo>
                    <a:pt x="90445" y="17922"/>
                  </a:lnTo>
                  <a:lnTo>
                    <a:pt x="87945" y="17922"/>
                  </a:lnTo>
                  <a:lnTo>
                    <a:pt x="82665" y="20562"/>
                  </a:lnTo>
                  <a:lnTo>
                    <a:pt x="77525" y="20562"/>
                  </a:lnTo>
                  <a:lnTo>
                    <a:pt x="77525" y="17922"/>
                  </a:lnTo>
                  <a:lnTo>
                    <a:pt x="72384" y="17922"/>
                  </a:lnTo>
                  <a:lnTo>
                    <a:pt x="69883" y="17922"/>
                  </a:lnTo>
                  <a:lnTo>
                    <a:pt x="69883" y="23063"/>
                  </a:lnTo>
                  <a:lnTo>
                    <a:pt x="67244" y="25564"/>
                  </a:lnTo>
                  <a:lnTo>
                    <a:pt x="67244" y="28203"/>
                  </a:lnTo>
                  <a:lnTo>
                    <a:pt x="64743" y="30705"/>
                  </a:lnTo>
                  <a:lnTo>
                    <a:pt x="62103" y="30705"/>
                  </a:lnTo>
                  <a:lnTo>
                    <a:pt x="62103" y="33344"/>
                  </a:lnTo>
                  <a:lnTo>
                    <a:pt x="59463" y="35845"/>
                  </a:lnTo>
                  <a:lnTo>
                    <a:pt x="54323" y="35845"/>
                  </a:lnTo>
                  <a:lnTo>
                    <a:pt x="46543" y="38485"/>
                  </a:lnTo>
                  <a:lnTo>
                    <a:pt x="46543" y="40985"/>
                  </a:lnTo>
                  <a:lnTo>
                    <a:pt x="43903" y="40985"/>
                  </a:lnTo>
                  <a:lnTo>
                    <a:pt x="33622" y="43625"/>
                  </a:lnTo>
                  <a:lnTo>
                    <a:pt x="30982" y="43625"/>
                  </a:lnTo>
                  <a:lnTo>
                    <a:pt x="23202" y="46126"/>
                  </a:lnTo>
                  <a:lnTo>
                    <a:pt x="23202" y="48766"/>
                  </a:lnTo>
                  <a:lnTo>
                    <a:pt x="18061" y="48766"/>
                  </a:lnTo>
                  <a:lnTo>
                    <a:pt x="15560" y="46126"/>
                  </a:lnTo>
                  <a:lnTo>
                    <a:pt x="12921" y="46126"/>
                  </a:lnTo>
                  <a:lnTo>
                    <a:pt x="10420" y="43625"/>
                  </a:lnTo>
                  <a:lnTo>
                    <a:pt x="10420" y="40985"/>
                  </a:lnTo>
                  <a:lnTo>
                    <a:pt x="5279" y="38485"/>
                  </a:lnTo>
                  <a:lnTo>
                    <a:pt x="5279" y="35845"/>
                  </a:lnTo>
                  <a:lnTo>
                    <a:pt x="0" y="30705"/>
                  </a:lnTo>
                  <a:lnTo>
                    <a:pt x="0" y="28203"/>
                  </a:lnTo>
                  <a:lnTo>
                    <a:pt x="2640" y="30705"/>
                  </a:lnTo>
                  <a:lnTo>
                    <a:pt x="7780" y="30705"/>
                  </a:lnTo>
                  <a:lnTo>
                    <a:pt x="10420" y="28203"/>
                  </a:lnTo>
                  <a:lnTo>
                    <a:pt x="15560" y="28203"/>
                  </a:lnTo>
                  <a:lnTo>
                    <a:pt x="15560" y="30705"/>
                  </a:lnTo>
                  <a:lnTo>
                    <a:pt x="15560" y="28203"/>
                  </a:lnTo>
                  <a:lnTo>
                    <a:pt x="18061" y="25564"/>
                  </a:lnTo>
                  <a:lnTo>
                    <a:pt x="18061" y="28203"/>
                  </a:lnTo>
                  <a:lnTo>
                    <a:pt x="20701" y="28203"/>
                  </a:lnTo>
                  <a:lnTo>
                    <a:pt x="20701" y="25564"/>
                  </a:lnTo>
                  <a:lnTo>
                    <a:pt x="18061" y="23063"/>
                  </a:lnTo>
                  <a:lnTo>
                    <a:pt x="18061" y="17922"/>
                  </a:lnTo>
                  <a:lnTo>
                    <a:pt x="15560" y="17922"/>
                  </a:lnTo>
                  <a:lnTo>
                    <a:pt x="15560" y="1542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C3BB39F5-F760-456E-8D80-66D321977A63}"/>
                </a:ext>
              </a:extLst>
            </p:cNvPr>
            <p:cNvSpPr/>
            <p:nvPr/>
          </p:nvSpPr>
          <p:spPr>
            <a:xfrm>
              <a:off x="7059835" y="5364774"/>
              <a:ext cx="69467" cy="347333"/>
            </a:xfrm>
            <a:custGeom>
              <a:avLst/>
              <a:gdLst>
                <a:gd name="connsiteX0" fmla="*/ 61964 w 69466"/>
                <a:gd name="connsiteY0" fmla="*/ 341636 h 347332"/>
                <a:gd name="connsiteX1" fmla="*/ 64465 w 69466"/>
                <a:gd name="connsiteY1" fmla="*/ 338997 h 347332"/>
                <a:gd name="connsiteX2" fmla="*/ 64465 w 69466"/>
                <a:gd name="connsiteY2" fmla="*/ 336496 h 347332"/>
                <a:gd name="connsiteX3" fmla="*/ 69605 w 69466"/>
                <a:gd name="connsiteY3" fmla="*/ 336496 h 347332"/>
                <a:gd name="connsiteX4" fmla="*/ 64465 w 69466"/>
                <a:gd name="connsiteY4" fmla="*/ 336496 h 347332"/>
                <a:gd name="connsiteX5" fmla="*/ 61964 w 69466"/>
                <a:gd name="connsiteY5" fmla="*/ 338997 h 347332"/>
                <a:gd name="connsiteX6" fmla="*/ 59324 w 69466"/>
                <a:gd name="connsiteY6" fmla="*/ 338997 h 347332"/>
                <a:gd name="connsiteX7" fmla="*/ 54184 w 69466"/>
                <a:gd name="connsiteY7" fmla="*/ 338997 h 347332"/>
                <a:gd name="connsiteX8" fmla="*/ 51683 w 69466"/>
                <a:gd name="connsiteY8" fmla="*/ 336496 h 347332"/>
                <a:gd name="connsiteX9" fmla="*/ 49043 w 69466"/>
                <a:gd name="connsiteY9" fmla="*/ 338997 h 347332"/>
                <a:gd name="connsiteX10" fmla="*/ 49043 w 69466"/>
                <a:gd name="connsiteY10" fmla="*/ 341636 h 347332"/>
                <a:gd name="connsiteX11" fmla="*/ 46404 w 69466"/>
                <a:gd name="connsiteY11" fmla="*/ 341636 h 347332"/>
                <a:gd name="connsiteX12" fmla="*/ 46404 w 69466"/>
                <a:gd name="connsiteY12" fmla="*/ 344137 h 347332"/>
                <a:gd name="connsiteX13" fmla="*/ 41263 w 69466"/>
                <a:gd name="connsiteY13" fmla="*/ 346777 h 347332"/>
                <a:gd name="connsiteX14" fmla="*/ 41263 w 69466"/>
                <a:gd name="connsiteY14" fmla="*/ 349278 h 347332"/>
                <a:gd name="connsiteX15" fmla="*/ 38762 w 69466"/>
                <a:gd name="connsiteY15" fmla="*/ 346777 h 347332"/>
                <a:gd name="connsiteX16" fmla="*/ 33622 w 69466"/>
                <a:gd name="connsiteY16" fmla="*/ 346777 h 347332"/>
                <a:gd name="connsiteX17" fmla="*/ 36123 w 69466"/>
                <a:gd name="connsiteY17" fmla="*/ 344137 h 347332"/>
                <a:gd name="connsiteX18" fmla="*/ 33622 w 69466"/>
                <a:gd name="connsiteY18" fmla="*/ 344137 h 347332"/>
                <a:gd name="connsiteX19" fmla="*/ 33622 w 69466"/>
                <a:gd name="connsiteY19" fmla="*/ 341636 h 347332"/>
                <a:gd name="connsiteX20" fmla="*/ 28342 w 69466"/>
                <a:gd name="connsiteY20" fmla="*/ 341636 h 347332"/>
                <a:gd name="connsiteX21" fmla="*/ 30982 w 69466"/>
                <a:gd name="connsiteY21" fmla="*/ 336496 h 347332"/>
                <a:gd name="connsiteX22" fmla="*/ 30982 w 69466"/>
                <a:gd name="connsiteY22" fmla="*/ 331355 h 347332"/>
                <a:gd name="connsiteX23" fmla="*/ 28342 w 69466"/>
                <a:gd name="connsiteY23" fmla="*/ 331355 h 347332"/>
                <a:gd name="connsiteX24" fmla="*/ 23202 w 69466"/>
                <a:gd name="connsiteY24" fmla="*/ 326215 h 347332"/>
                <a:gd name="connsiteX25" fmla="*/ 23202 w 69466"/>
                <a:gd name="connsiteY25" fmla="*/ 323575 h 347332"/>
                <a:gd name="connsiteX26" fmla="*/ 23202 w 69466"/>
                <a:gd name="connsiteY26" fmla="*/ 318434 h 347332"/>
                <a:gd name="connsiteX27" fmla="*/ 20701 w 69466"/>
                <a:gd name="connsiteY27" fmla="*/ 318434 h 347332"/>
                <a:gd name="connsiteX28" fmla="*/ 20701 w 69466"/>
                <a:gd name="connsiteY28" fmla="*/ 315934 h 347332"/>
                <a:gd name="connsiteX29" fmla="*/ 18061 w 69466"/>
                <a:gd name="connsiteY29" fmla="*/ 313294 h 347332"/>
                <a:gd name="connsiteX30" fmla="*/ 10281 w 69466"/>
                <a:gd name="connsiteY30" fmla="*/ 305653 h 347332"/>
                <a:gd name="connsiteX31" fmla="*/ 5141 w 69466"/>
                <a:gd name="connsiteY31" fmla="*/ 300512 h 347332"/>
                <a:gd name="connsiteX32" fmla="*/ 2640 w 69466"/>
                <a:gd name="connsiteY32" fmla="*/ 297873 h 347332"/>
                <a:gd name="connsiteX33" fmla="*/ 2640 w 69466"/>
                <a:gd name="connsiteY33" fmla="*/ 287730 h 347332"/>
                <a:gd name="connsiteX34" fmla="*/ 2640 w 69466"/>
                <a:gd name="connsiteY34" fmla="*/ 285091 h 347332"/>
                <a:gd name="connsiteX35" fmla="*/ 0 w 69466"/>
                <a:gd name="connsiteY35" fmla="*/ 279950 h 347332"/>
                <a:gd name="connsiteX36" fmla="*/ 0 w 69466"/>
                <a:gd name="connsiteY36" fmla="*/ 277449 h 347332"/>
                <a:gd name="connsiteX37" fmla="*/ 2640 w 69466"/>
                <a:gd name="connsiteY37" fmla="*/ 274810 h 347332"/>
                <a:gd name="connsiteX38" fmla="*/ 10281 w 69466"/>
                <a:gd name="connsiteY38" fmla="*/ 269669 h 347332"/>
                <a:gd name="connsiteX39" fmla="*/ 12921 w 69466"/>
                <a:gd name="connsiteY39" fmla="*/ 264528 h 347332"/>
                <a:gd name="connsiteX40" fmla="*/ 12921 w 69466"/>
                <a:gd name="connsiteY40" fmla="*/ 262028 h 347332"/>
                <a:gd name="connsiteX41" fmla="*/ 15422 w 69466"/>
                <a:gd name="connsiteY41" fmla="*/ 259388 h 347332"/>
                <a:gd name="connsiteX42" fmla="*/ 15422 w 69466"/>
                <a:gd name="connsiteY42" fmla="*/ 254108 h 347332"/>
                <a:gd name="connsiteX43" fmla="*/ 12921 w 69466"/>
                <a:gd name="connsiteY43" fmla="*/ 254108 h 347332"/>
                <a:gd name="connsiteX44" fmla="*/ 7780 w 69466"/>
                <a:gd name="connsiteY44" fmla="*/ 236186 h 347332"/>
                <a:gd name="connsiteX45" fmla="*/ 7780 w 69466"/>
                <a:gd name="connsiteY45" fmla="*/ 231045 h 347332"/>
                <a:gd name="connsiteX46" fmla="*/ 7780 w 69466"/>
                <a:gd name="connsiteY46" fmla="*/ 228545 h 347332"/>
                <a:gd name="connsiteX47" fmla="*/ 12921 w 69466"/>
                <a:gd name="connsiteY47" fmla="*/ 218264 h 347332"/>
                <a:gd name="connsiteX48" fmla="*/ 15422 w 69466"/>
                <a:gd name="connsiteY48" fmla="*/ 213123 h 347332"/>
                <a:gd name="connsiteX49" fmla="*/ 15422 w 69466"/>
                <a:gd name="connsiteY49" fmla="*/ 207983 h 347332"/>
                <a:gd name="connsiteX50" fmla="*/ 20701 w 69466"/>
                <a:gd name="connsiteY50" fmla="*/ 200203 h 347332"/>
                <a:gd name="connsiteX51" fmla="*/ 20701 w 69466"/>
                <a:gd name="connsiteY51" fmla="*/ 195062 h 347332"/>
                <a:gd name="connsiteX52" fmla="*/ 23202 w 69466"/>
                <a:gd name="connsiteY52" fmla="*/ 192561 h 347332"/>
                <a:gd name="connsiteX53" fmla="*/ 20701 w 69466"/>
                <a:gd name="connsiteY53" fmla="*/ 189921 h 347332"/>
                <a:gd name="connsiteX54" fmla="*/ 18061 w 69466"/>
                <a:gd name="connsiteY54" fmla="*/ 184920 h 347332"/>
                <a:gd name="connsiteX55" fmla="*/ 18061 w 69466"/>
                <a:gd name="connsiteY55" fmla="*/ 179779 h 347332"/>
                <a:gd name="connsiteX56" fmla="*/ 20701 w 69466"/>
                <a:gd name="connsiteY56" fmla="*/ 177140 h 347332"/>
                <a:gd name="connsiteX57" fmla="*/ 20701 w 69466"/>
                <a:gd name="connsiteY57" fmla="*/ 174639 h 347332"/>
                <a:gd name="connsiteX58" fmla="*/ 25842 w 69466"/>
                <a:gd name="connsiteY58" fmla="*/ 169498 h 347332"/>
                <a:gd name="connsiteX59" fmla="*/ 28342 w 69466"/>
                <a:gd name="connsiteY59" fmla="*/ 166858 h 347332"/>
                <a:gd name="connsiteX60" fmla="*/ 28342 w 69466"/>
                <a:gd name="connsiteY60" fmla="*/ 164358 h 347332"/>
                <a:gd name="connsiteX61" fmla="*/ 30982 w 69466"/>
                <a:gd name="connsiteY61" fmla="*/ 161718 h 347332"/>
                <a:gd name="connsiteX62" fmla="*/ 28342 w 69466"/>
                <a:gd name="connsiteY62" fmla="*/ 151437 h 347332"/>
                <a:gd name="connsiteX63" fmla="*/ 28342 w 69466"/>
                <a:gd name="connsiteY63" fmla="*/ 148936 h 347332"/>
                <a:gd name="connsiteX64" fmla="*/ 30982 w 69466"/>
                <a:gd name="connsiteY64" fmla="*/ 148936 h 347332"/>
                <a:gd name="connsiteX65" fmla="*/ 30982 w 69466"/>
                <a:gd name="connsiteY65" fmla="*/ 143795 h 347332"/>
                <a:gd name="connsiteX66" fmla="*/ 33622 w 69466"/>
                <a:gd name="connsiteY66" fmla="*/ 141156 h 347332"/>
                <a:gd name="connsiteX67" fmla="*/ 41263 w 69466"/>
                <a:gd name="connsiteY67" fmla="*/ 133515 h 347332"/>
                <a:gd name="connsiteX68" fmla="*/ 41263 w 69466"/>
                <a:gd name="connsiteY68" fmla="*/ 130875 h 347332"/>
                <a:gd name="connsiteX69" fmla="*/ 43903 w 69466"/>
                <a:gd name="connsiteY69" fmla="*/ 125873 h 347332"/>
                <a:gd name="connsiteX70" fmla="*/ 46404 w 69466"/>
                <a:gd name="connsiteY70" fmla="*/ 125873 h 347332"/>
                <a:gd name="connsiteX71" fmla="*/ 46404 w 69466"/>
                <a:gd name="connsiteY71" fmla="*/ 120733 h 347332"/>
                <a:gd name="connsiteX72" fmla="*/ 43903 w 69466"/>
                <a:gd name="connsiteY72" fmla="*/ 115592 h 347332"/>
                <a:gd name="connsiteX73" fmla="*/ 43903 w 69466"/>
                <a:gd name="connsiteY73" fmla="*/ 112952 h 347332"/>
                <a:gd name="connsiteX74" fmla="*/ 41263 w 69466"/>
                <a:gd name="connsiteY74" fmla="*/ 110313 h 347332"/>
                <a:gd name="connsiteX75" fmla="*/ 41263 w 69466"/>
                <a:gd name="connsiteY75" fmla="*/ 107812 h 347332"/>
                <a:gd name="connsiteX76" fmla="*/ 38762 w 69466"/>
                <a:gd name="connsiteY76" fmla="*/ 102671 h 347332"/>
                <a:gd name="connsiteX77" fmla="*/ 30982 w 69466"/>
                <a:gd name="connsiteY77" fmla="*/ 95030 h 347332"/>
                <a:gd name="connsiteX78" fmla="*/ 25842 w 69466"/>
                <a:gd name="connsiteY78" fmla="*/ 89890 h 347332"/>
                <a:gd name="connsiteX79" fmla="*/ 25842 w 69466"/>
                <a:gd name="connsiteY79" fmla="*/ 84749 h 347332"/>
                <a:gd name="connsiteX80" fmla="*/ 28342 w 69466"/>
                <a:gd name="connsiteY80" fmla="*/ 79608 h 347332"/>
                <a:gd name="connsiteX81" fmla="*/ 28342 w 69466"/>
                <a:gd name="connsiteY81" fmla="*/ 74468 h 347332"/>
                <a:gd name="connsiteX82" fmla="*/ 25842 w 69466"/>
                <a:gd name="connsiteY82" fmla="*/ 61686 h 347332"/>
                <a:gd name="connsiteX83" fmla="*/ 25842 w 69466"/>
                <a:gd name="connsiteY83" fmla="*/ 59047 h 347332"/>
                <a:gd name="connsiteX84" fmla="*/ 28342 w 69466"/>
                <a:gd name="connsiteY84" fmla="*/ 56545 h 347332"/>
                <a:gd name="connsiteX85" fmla="*/ 30982 w 69466"/>
                <a:gd name="connsiteY85" fmla="*/ 48765 h 347332"/>
                <a:gd name="connsiteX86" fmla="*/ 30982 w 69466"/>
                <a:gd name="connsiteY86" fmla="*/ 46265 h 347332"/>
                <a:gd name="connsiteX87" fmla="*/ 30982 w 69466"/>
                <a:gd name="connsiteY87" fmla="*/ 41124 h 347332"/>
                <a:gd name="connsiteX88" fmla="*/ 30982 w 69466"/>
                <a:gd name="connsiteY88" fmla="*/ 35984 h 347332"/>
                <a:gd name="connsiteX89" fmla="*/ 36123 w 69466"/>
                <a:gd name="connsiteY89" fmla="*/ 33344 h 347332"/>
                <a:gd name="connsiteX90" fmla="*/ 38762 w 69466"/>
                <a:gd name="connsiteY90" fmla="*/ 30843 h 347332"/>
                <a:gd name="connsiteX91" fmla="*/ 38762 w 69466"/>
                <a:gd name="connsiteY91" fmla="*/ 28203 h 347332"/>
                <a:gd name="connsiteX92" fmla="*/ 38762 w 69466"/>
                <a:gd name="connsiteY92" fmla="*/ 20562 h 347332"/>
                <a:gd name="connsiteX93" fmla="*/ 38762 w 69466"/>
                <a:gd name="connsiteY93" fmla="*/ 18061 h 347332"/>
                <a:gd name="connsiteX94" fmla="*/ 41263 w 69466"/>
                <a:gd name="connsiteY94" fmla="*/ 15421 h 347332"/>
                <a:gd name="connsiteX95" fmla="*/ 43903 w 69466"/>
                <a:gd name="connsiteY95" fmla="*/ 10281 h 347332"/>
                <a:gd name="connsiteX96" fmla="*/ 46404 w 69466"/>
                <a:gd name="connsiteY96" fmla="*/ 10281 h 347332"/>
                <a:gd name="connsiteX97" fmla="*/ 49043 w 69466"/>
                <a:gd name="connsiteY97" fmla="*/ 7780 h 347332"/>
                <a:gd name="connsiteX98" fmla="*/ 49043 w 69466"/>
                <a:gd name="connsiteY98" fmla="*/ 5140 h 347332"/>
                <a:gd name="connsiteX99" fmla="*/ 51683 w 69466"/>
                <a:gd name="connsiteY99" fmla="*/ 0 h 34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9466" h="347332">
                  <a:moveTo>
                    <a:pt x="61964" y="341636"/>
                  </a:moveTo>
                  <a:lnTo>
                    <a:pt x="64465" y="338997"/>
                  </a:lnTo>
                  <a:lnTo>
                    <a:pt x="64465" y="336496"/>
                  </a:lnTo>
                  <a:lnTo>
                    <a:pt x="69605" y="336496"/>
                  </a:lnTo>
                  <a:lnTo>
                    <a:pt x="64465" y="336496"/>
                  </a:lnTo>
                  <a:lnTo>
                    <a:pt x="61964" y="338997"/>
                  </a:lnTo>
                  <a:lnTo>
                    <a:pt x="59324" y="338997"/>
                  </a:lnTo>
                  <a:lnTo>
                    <a:pt x="54184" y="338997"/>
                  </a:lnTo>
                  <a:lnTo>
                    <a:pt x="51683" y="336496"/>
                  </a:lnTo>
                  <a:lnTo>
                    <a:pt x="49043" y="338997"/>
                  </a:lnTo>
                  <a:lnTo>
                    <a:pt x="49043" y="341636"/>
                  </a:lnTo>
                  <a:lnTo>
                    <a:pt x="46404" y="341636"/>
                  </a:lnTo>
                  <a:lnTo>
                    <a:pt x="46404" y="344137"/>
                  </a:lnTo>
                  <a:lnTo>
                    <a:pt x="41263" y="346777"/>
                  </a:lnTo>
                  <a:lnTo>
                    <a:pt x="41263" y="349278"/>
                  </a:lnTo>
                  <a:lnTo>
                    <a:pt x="38762" y="346777"/>
                  </a:lnTo>
                  <a:lnTo>
                    <a:pt x="33622" y="346777"/>
                  </a:lnTo>
                  <a:lnTo>
                    <a:pt x="36123" y="344137"/>
                  </a:lnTo>
                  <a:lnTo>
                    <a:pt x="33622" y="344137"/>
                  </a:lnTo>
                  <a:lnTo>
                    <a:pt x="33622" y="341636"/>
                  </a:lnTo>
                  <a:lnTo>
                    <a:pt x="28342" y="341636"/>
                  </a:lnTo>
                  <a:lnTo>
                    <a:pt x="30982" y="336496"/>
                  </a:lnTo>
                  <a:lnTo>
                    <a:pt x="30982" y="331355"/>
                  </a:lnTo>
                  <a:lnTo>
                    <a:pt x="28342" y="331355"/>
                  </a:lnTo>
                  <a:lnTo>
                    <a:pt x="23202" y="326215"/>
                  </a:lnTo>
                  <a:lnTo>
                    <a:pt x="23202" y="323575"/>
                  </a:lnTo>
                  <a:lnTo>
                    <a:pt x="23202" y="318434"/>
                  </a:lnTo>
                  <a:lnTo>
                    <a:pt x="20701" y="318434"/>
                  </a:lnTo>
                  <a:lnTo>
                    <a:pt x="20701" y="315934"/>
                  </a:lnTo>
                  <a:lnTo>
                    <a:pt x="18061" y="313294"/>
                  </a:lnTo>
                  <a:lnTo>
                    <a:pt x="10281" y="305653"/>
                  </a:lnTo>
                  <a:lnTo>
                    <a:pt x="5141" y="300512"/>
                  </a:lnTo>
                  <a:lnTo>
                    <a:pt x="2640" y="297873"/>
                  </a:lnTo>
                  <a:lnTo>
                    <a:pt x="2640" y="287730"/>
                  </a:lnTo>
                  <a:lnTo>
                    <a:pt x="2640" y="285091"/>
                  </a:lnTo>
                  <a:lnTo>
                    <a:pt x="0" y="279950"/>
                  </a:lnTo>
                  <a:lnTo>
                    <a:pt x="0" y="277449"/>
                  </a:lnTo>
                  <a:lnTo>
                    <a:pt x="2640" y="274810"/>
                  </a:lnTo>
                  <a:lnTo>
                    <a:pt x="10281" y="269669"/>
                  </a:lnTo>
                  <a:lnTo>
                    <a:pt x="12921" y="264528"/>
                  </a:lnTo>
                  <a:lnTo>
                    <a:pt x="12921" y="262028"/>
                  </a:lnTo>
                  <a:lnTo>
                    <a:pt x="15422" y="259388"/>
                  </a:lnTo>
                  <a:lnTo>
                    <a:pt x="15422" y="254108"/>
                  </a:lnTo>
                  <a:lnTo>
                    <a:pt x="12921" y="254108"/>
                  </a:lnTo>
                  <a:lnTo>
                    <a:pt x="7780" y="236186"/>
                  </a:lnTo>
                  <a:lnTo>
                    <a:pt x="7780" y="231045"/>
                  </a:lnTo>
                  <a:lnTo>
                    <a:pt x="7780" y="228545"/>
                  </a:lnTo>
                  <a:lnTo>
                    <a:pt x="12921" y="218264"/>
                  </a:lnTo>
                  <a:lnTo>
                    <a:pt x="15422" y="213123"/>
                  </a:lnTo>
                  <a:lnTo>
                    <a:pt x="15422" y="207983"/>
                  </a:lnTo>
                  <a:lnTo>
                    <a:pt x="20701" y="200203"/>
                  </a:lnTo>
                  <a:lnTo>
                    <a:pt x="20701" y="195062"/>
                  </a:lnTo>
                  <a:lnTo>
                    <a:pt x="23202" y="192561"/>
                  </a:lnTo>
                  <a:lnTo>
                    <a:pt x="20701" y="189921"/>
                  </a:lnTo>
                  <a:lnTo>
                    <a:pt x="18061" y="184920"/>
                  </a:lnTo>
                  <a:lnTo>
                    <a:pt x="18061" y="179779"/>
                  </a:lnTo>
                  <a:lnTo>
                    <a:pt x="20701" y="177140"/>
                  </a:lnTo>
                  <a:lnTo>
                    <a:pt x="20701" y="174639"/>
                  </a:lnTo>
                  <a:lnTo>
                    <a:pt x="25842" y="169498"/>
                  </a:lnTo>
                  <a:lnTo>
                    <a:pt x="28342" y="166858"/>
                  </a:lnTo>
                  <a:lnTo>
                    <a:pt x="28342" y="164358"/>
                  </a:lnTo>
                  <a:lnTo>
                    <a:pt x="30982" y="161718"/>
                  </a:lnTo>
                  <a:lnTo>
                    <a:pt x="28342" y="151437"/>
                  </a:lnTo>
                  <a:lnTo>
                    <a:pt x="28342" y="148936"/>
                  </a:lnTo>
                  <a:lnTo>
                    <a:pt x="30982" y="148936"/>
                  </a:lnTo>
                  <a:lnTo>
                    <a:pt x="30982" y="143795"/>
                  </a:lnTo>
                  <a:lnTo>
                    <a:pt x="33622" y="141156"/>
                  </a:lnTo>
                  <a:lnTo>
                    <a:pt x="41263" y="133515"/>
                  </a:lnTo>
                  <a:lnTo>
                    <a:pt x="41263" y="130875"/>
                  </a:lnTo>
                  <a:lnTo>
                    <a:pt x="43903" y="125873"/>
                  </a:lnTo>
                  <a:lnTo>
                    <a:pt x="46404" y="125873"/>
                  </a:lnTo>
                  <a:lnTo>
                    <a:pt x="46404" y="120733"/>
                  </a:lnTo>
                  <a:lnTo>
                    <a:pt x="43903" y="115592"/>
                  </a:lnTo>
                  <a:lnTo>
                    <a:pt x="43903" y="112952"/>
                  </a:lnTo>
                  <a:lnTo>
                    <a:pt x="41263" y="110313"/>
                  </a:lnTo>
                  <a:lnTo>
                    <a:pt x="41263" y="107812"/>
                  </a:lnTo>
                  <a:lnTo>
                    <a:pt x="38762" y="102671"/>
                  </a:lnTo>
                  <a:lnTo>
                    <a:pt x="30982" y="95030"/>
                  </a:lnTo>
                  <a:lnTo>
                    <a:pt x="25842" y="89890"/>
                  </a:lnTo>
                  <a:lnTo>
                    <a:pt x="25842" y="84749"/>
                  </a:lnTo>
                  <a:lnTo>
                    <a:pt x="28342" y="79608"/>
                  </a:lnTo>
                  <a:lnTo>
                    <a:pt x="28342" y="74468"/>
                  </a:lnTo>
                  <a:lnTo>
                    <a:pt x="25842" y="61686"/>
                  </a:lnTo>
                  <a:lnTo>
                    <a:pt x="25842" y="59047"/>
                  </a:lnTo>
                  <a:lnTo>
                    <a:pt x="28342" y="56545"/>
                  </a:lnTo>
                  <a:lnTo>
                    <a:pt x="30982" y="48765"/>
                  </a:lnTo>
                  <a:lnTo>
                    <a:pt x="30982" y="46265"/>
                  </a:lnTo>
                  <a:lnTo>
                    <a:pt x="30982" y="41124"/>
                  </a:lnTo>
                  <a:lnTo>
                    <a:pt x="30982" y="35984"/>
                  </a:lnTo>
                  <a:lnTo>
                    <a:pt x="36123" y="33344"/>
                  </a:lnTo>
                  <a:lnTo>
                    <a:pt x="38762" y="30843"/>
                  </a:lnTo>
                  <a:lnTo>
                    <a:pt x="38762" y="28203"/>
                  </a:lnTo>
                  <a:lnTo>
                    <a:pt x="38762" y="20562"/>
                  </a:lnTo>
                  <a:lnTo>
                    <a:pt x="38762" y="18061"/>
                  </a:lnTo>
                  <a:lnTo>
                    <a:pt x="41263" y="15421"/>
                  </a:lnTo>
                  <a:lnTo>
                    <a:pt x="43903" y="10281"/>
                  </a:lnTo>
                  <a:lnTo>
                    <a:pt x="46404" y="10281"/>
                  </a:lnTo>
                  <a:lnTo>
                    <a:pt x="49043" y="7780"/>
                  </a:lnTo>
                  <a:lnTo>
                    <a:pt x="49043" y="5140"/>
                  </a:lnTo>
                  <a:lnTo>
                    <a:pt x="51683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89138C96-3E65-48E7-BE45-F5EBD2740054}"/>
                </a:ext>
              </a:extLst>
            </p:cNvPr>
            <p:cNvSpPr/>
            <p:nvPr/>
          </p:nvSpPr>
          <p:spPr>
            <a:xfrm>
              <a:off x="7111518" y="4925606"/>
              <a:ext cx="222293" cy="430693"/>
            </a:xfrm>
            <a:custGeom>
              <a:avLst/>
              <a:gdLst>
                <a:gd name="connsiteX0" fmla="*/ 0 w 222292"/>
                <a:gd name="connsiteY0" fmla="*/ 439168 h 430692"/>
                <a:gd name="connsiteX1" fmla="*/ 2501 w 222292"/>
                <a:gd name="connsiteY1" fmla="*/ 436667 h 430692"/>
                <a:gd name="connsiteX2" fmla="*/ 2501 w 222292"/>
                <a:gd name="connsiteY2" fmla="*/ 434027 h 430692"/>
                <a:gd name="connsiteX3" fmla="*/ 5141 w 222292"/>
                <a:gd name="connsiteY3" fmla="*/ 428886 h 430692"/>
                <a:gd name="connsiteX4" fmla="*/ 10281 w 222292"/>
                <a:gd name="connsiteY4" fmla="*/ 423885 h 430692"/>
                <a:gd name="connsiteX5" fmla="*/ 15422 w 222292"/>
                <a:gd name="connsiteY5" fmla="*/ 418605 h 430692"/>
                <a:gd name="connsiteX6" fmla="*/ 15422 w 222292"/>
                <a:gd name="connsiteY6" fmla="*/ 413465 h 430692"/>
                <a:gd name="connsiteX7" fmla="*/ 15422 w 222292"/>
                <a:gd name="connsiteY7" fmla="*/ 410825 h 430692"/>
                <a:gd name="connsiteX8" fmla="*/ 17922 w 222292"/>
                <a:gd name="connsiteY8" fmla="*/ 405685 h 430692"/>
                <a:gd name="connsiteX9" fmla="*/ 17922 w 222292"/>
                <a:gd name="connsiteY9" fmla="*/ 400544 h 430692"/>
                <a:gd name="connsiteX10" fmla="*/ 23202 w 222292"/>
                <a:gd name="connsiteY10" fmla="*/ 387623 h 430692"/>
                <a:gd name="connsiteX11" fmla="*/ 23202 w 222292"/>
                <a:gd name="connsiteY11" fmla="*/ 379982 h 430692"/>
                <a:gd name="connsiteX12" fmla="*/ 25703 w 222292"/>
                <a:gd name="connsiteY12" fmla="*/ 374842 h 430692"/>
                <a:gd name="connsiteX13" fmla="*/ 28342 w 222292"/>
                <a:gd name="connsiteY13" fmla="*/ 372341 h 430692"/>
                <a:gd name="connsiteX14" fmla="*/ 38623 w 222292"/>
                <a:gd name="connsiteY14" fmla="*/ 367200 h 430692"/>
                <a:gd name="connsiteX15" fmla="*/ 43903 w 222292"/>
                <a:gd name="connsiteY15" fmla="*/ 362060 h 430692"/>
                <a:gd name="connsiteX16" fmla="*/ 43903 w 222292"/>
                <a:gd name="connsiteY16" fmla="*/ 359420 h 430692"/>
                <a:gd name="connsiteX17" fmla="*/ 38623 w 222292"/>
                <a:gd name="connsiteY17" fmla="*/ 336357 h 430692"/>
                <a:gd name="connsiteX18" fmla="*/ 38623 w 222292"/>
                <a:gd name="connsiteY18" fmla="*/ 328716 h 430692"/>
                <a:gd name="connsiteX19" fmla="*/ 41263 w 222292"/>
                <a:gd name="connsiteY19" fmla="*/ 320936 h 430692"/>
                <a:gd name="connsiteX20" fmla="*/ 43903 w 222292"/>
                <a:gd name="connsiteY20" fmla="*/ 308154 h 430692"/>
                <a:gd name="connsiteX21" fmla="*/ 49043 w 222292"/>
                <a:gd name="connsiteY21" fmla="*/ 303013 h 430692"/>
                <a:gd name="connsiteX22" fmla="*/ 51683 w 222292"/>
                <a:gd name="connsiteY22" fmla="*/ 292732 h 430692"/>
                <a:gd name="connsiteX23" fmla="*/ 54184 w 222292"/>
                <a:gd name="connsiteY23" fmla="*/ 287592 h 430692"/>
                <a:gd name="connsiteX24" fmla="*/ 54184 w 222292"/>
                <a:gd name="connsiteY24" fmla="*/ 285091 h 430692"/>
                <a:gd name="connsiteX25" fmla="*/ 54184 w 222292"/>
                <a:gd name="connsiteY25" fmla="*/ 272170 h 430692"/>
                <a:gd name="connsiteX26" fmla="*/ 54184 w 222292"/>
                <a:gd name="connsiteY26" fmla="*/ 269669 h 430692"/>
                <a:gd name="connsiteX27" fmla="*/ 56824 w 222292"/>
                <a:gd name="connsiteY27" fmla="*/ 267029 h 430692"/>
                <a:gd name="connsiteX28" fmla="*/ 64604 w 222292"/>
                <a:gd name="connsiteY28" fmla="*/ 264529 h 430692"/>
                <a:gd name="connsiteX29" fmla="*/ 67105 w 222292"/>
                <a:gd name="connsiteY29" fmla="*/ 262028 h 430692"/>
                <a:gd name="connsiteX30" fmla="*/ 67105 w 222292"/>
                <a:gd name="connsiteY30" fmla="*/ 259388 h 430692"/>
                <a:gd name="connsiteX31" fmla="*/ 69744 w 222292"/>
                <a:gd name="connsiteY31" fmla="*/ 256749 h 430692"/>
                <a:gd name="connsiteX32" fmla="*/ 69744 w 222292"/>
                <a:gd name="connsiteY32" fmla="*/ 254248 h 430692"/>
                <a:gd name="connsiteX33" fmla="*/ 69744 w 222292"/>
                <a:gd name="connsiteY33" fmla="*/ 249107 h 430692"/>
                <a:gd name="connsiteX34" fmla="*/ 67105 w 222292"/>
                <a:gd name="connsiteY34" fmla="*/ 243966 h 430692"/>
                <a:gd name="connsiteX35" fmla="*/ 67105 w 222292"/>
                <a:gd name="connsiteY35" fmla="*/ 241327 h 430692"/>
                <a:gd name="connsiteX36" fmla="*/ 69744 w 222292"/>
                <a:gd name="connsiteY36" fmla="*/ 236186 h 430692"/>
                <a:gd name="connsiteX37" fmla="*/ 69744 w 222292"/>
                <a:gd name="connsiteY37" fmla="*/ 231185 h 430692"/>
                <a:gd name="connsiteX38" fmla="*/ 69744 w 222292"/>
                <a:gd name="connsiteY38" fmla="*/ 226044 h 430692"/>
                <a:gd name="connsiteX39" fmla="*/ 67105 w 222292"/>
                <a:gd name="connsiteY39" fmla="*/ 220904 h 430692"/>
                <a:gd name="connsiteX40" fmla="*/ 67105 w 222292"/>
                <a:gd name="connsiteY40" fmla="*/ 215763 h 430692"/>
                <a:gd name="connsiteX41" fmla="*/ 69744 w 222292"/>
                <a:gd name="connsiteY41" fmla="*/ 213123 h 430692"/>
                <a:gd name="connsiteX42" fmla="*/ 77386 w 222292"/>
                <a:gd name="connsiteY42" fmla="*/ 200342 h 430692"/>
                <a:gd name="connsiteX43" fmla="*/ 77386 w 222292"/>
                <a:gd name="connsiteY43" fmla="*/ 197702 h 430692"/>
                <a:gd name="connsiteX44" fmla="*/ 82665 w 222292"/>
                <a:gd name="connsiteY44" fmla="*/ 187560 h 430692"/>
                <a:gd name="connsiteX45" fmla="*/ 82665 w 222292"/>
                <a:gd name="connsiteY45" fmla="*/ 184920 h 430692"/>
                <a:gd name="connsiteX46" fmla="*/ 85166 w 222292"/>
                <a:gd name="connsiteY46" fmla="*/ 182419 h 430692"/>
                <a:gd name="connsiteX47" fmla="*/ 92946 w 222292"/>
                <a:gd name="connsiteY47" fmla="*/ 177279 h 430692"/>
                <a:gd name="connsiteX48" fmla="*/ 100727 w 222292"/>
                <a:gd name="connsiteY48" fmla="*/ 174639 h 430692"/>
                <a:gd name="connsiteX49" fmla="*/ 103227 w 222292"/>
                <a:gd name="connsiteY49" fmla="*/ 172138 h 430692"/>
                <a:gd name="connsiteX50" fmla="*/ 129069 w 222292"/>
                <a:gd name="connsiteY50" fmla="*/ 141295 h 430692"/>
                <a:gd name="connsiteX51" fmla="*/ 131570 w 222292"/>
                <a:gd name="connsiteY51" fmla="*/ 136155 h 430692"/>
                <a:gd name="connsiteX52" fmla="*/ 131570 w 222292"/>
                <a:gd name="connsiteY52" fmla="*/ 133515 h 430692"/>
                <a:gd name="connsiteX53" fmla="*/ 131570 w 222292"/>
                <a:gd name="connsiteY53" fmla="*/ 125735 h 430692"/>
                <a:gd name="connsiteX54" fmla="*/ 131570 w 222292"/>
                <a:gd name="connsiteY54" fmla="*/ 120594 h 430692"/>
                <a:gd name="connsiteX55" fmla="*/ 134209 w 222292"/>
                <a:gd name="connsiteY55" fmla="*/ 118093 h 430692"/>
                <a:gd name="connsiteX56" fmla="*/ 134209 w 222292"/>
                <a:gd name="connsiteY56" fmla="*/ 115453 h 430692"/>
                <a:gd name="connsiteX57" fmla="*/ 139350 w 222292"/>
                <a:gd name="connsiteY57" fmla="*/ 115453 h 430692"/>
                <a:gd name="connsiteX58" fmla="*/ 144490 w 222292"/>
                <a:gd name="connsiteY58" fmla="*/ 118093 h 430692"/>
                <a:gd name="connsiteX59" fmla="*/ 149631 w 222292"/>
                <a:gd name="connsiteY59" fmla="*/ 118093 h 430692"/>
                <a:gd name="connsiteX60" fmla="*/ 152271 w 222292"/>
                <a:gd name="connsiteY60" fmla="*/ 115453 h 430692"/>
                <a:gd name="connsiteX61" fmla="*/ 152271 w 222292"/>
                <a:gd name="connsiteY61" fmla="*/ 112953 h 430692"/>
                <a:gd name="connsiteX62" fmla="*/ 154910 w 222292"/>
                <a:gd name="connsiteY62" fmla="*/ 105172 h 430692"/>
                <a:gd name="connsiteX63" fmla="*/ 154910 w 222292"/>
                <a:gd name="connsiteY63" fmla="*/ 102672 h 430692"/>
                <a:gd name="connsiteX64" fmla="*/ 157411 w 222292"/>
                <a:gd name="connsiteY64" fmla="*/ 100171 h 430692"/>
                <a:gd name="connsiteX65" fmla="*/ 160051 w 222292"/>
                <a:gd name="connsiteY65" fmla="*/ 100171 h 430692"/>
                <a:gd name="connsiteX66" fmla="*/ 165191 w 222292"/>
                <a:gd name="connsiteY66" fmla="*/ 100171 h 430692"/>
                <a:gd name="connsiteX67" fmla="*/ 167692 w 222292"/>
                <a:gd name="connsiteY67" fmla="*/ 100171 h 430692"/>
                <a:gd name="connsiteX68" fmla="*/ 172833 w 222292"/>
                <a:gd name="connsiteY68" fmla="*/ 97531 h 430692"/>
                <a:gd name="connsiteX69" fmla="*/ 175473 w 222292"/>
                <a:gd name="connsiteY69" fmla="*/ 94892 h 430692"/>
                <a:gd name="connsiteX70" fmla="*/ 180613 w 222292"/>
                <a:gd name="connsiteY70" fmla="*/ 89751 h 430692"/>
                <a:gd name="connsiteX71" fmla="*/ 183253 w 222292"/>
                <a:gd name="connsiteY71" fmla="*/ 84610 h 430692"/>
                <a:gd name="connsiteX72" fmla="*/ 183253 w 222292"/>
                <a:gd name="connsiteY72" fmla="*/ 79470 h 430692"/>
                <a:gd name="connsiteX73" fmla="*/ 185754 w 222292"/>
                <a:gd name="connsiteY73" fmla="*/ 76969 h 430692"/>
                <a:gd name="connsiteX74" fmla="*/ 185754 w 222292"/>
                <a:gd name="connsiteY74" fmla="*/ 71828 h 430692"/>
                <a:gd name="connsiteX75" fmla="*/ 188393 w 222292"/>
                <a:gd name="connsiteY75" fmla="*/ 64187 h 430692"/>
                <a:gd name="connsiteX76" fmla="*/ 188393 w 222292"/>
                <a:gd name="connsiteY76" fmla="*/ 61547 h 430692"/>
                <a:gd name="connsiteX77" fmla="*/ 193534 w 222292"/>
                <a:gd name="connsiteY77" fmla="*/ 51266 h 430692"/>
                <a:gd name="connsiteX78" fmla="*/ 196174 w 222292"/>
                <a:gd name="connsiteY78" fmla="*/ 43625 h 430692"/>
                <a:gd name="connsiteX79" fmla="*/ 201453 w 222292"/>
                <a:gd name="connsiteY79" fmla="*/ 33344 h 430692"/>
                <a:gd name="connsiteX80" fmla="*/ 206594 w 222292"/>
                <a:gd name="connsiteY80" fmla="*/ 25703 h 430692"/>
                <a:gd name="connsiteX81" fmla="*/ 209094 w 222292"/>
                <a:gd name="connsiteY81" fmla="*/ 23063 h 430692"/>
                <a:gd name="connsiteX82" fmla="*/ 214235 w 222292"/>
                <a:gd name="connsiteY82" fmla="*/ 17922 h 430692"/>
                <a:gd name="connsiteX83" fmla="*/ 219514 w 222292"/>
                <a:gd name="connsiteY83" fmla="*/ 7641 h 430692"/>
                <a:gd name="connsiteX84" fmla="*/ 219514 w 222292"/>
                <a:gd name="connsiteY84" fmla="*/ 5141 h 430692"/>
                <a:gd name="connsiteX85" fmla="*/ 222015 w 222292"/>
                <a:gd name="connsiteY85" fmla="*/ 5141 h 430692"/>
                <a:gd name="connsiteX86" fmla="*/ 232435 w 222292"/>
                <a:gd name="connsiteY86" fmla="*/ 0 h 43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22292" h="430692">
                  <a:moveTo>
                    <a:pt x="0" y="439168"/>
                  </a:moveTo>
                  <a:lnTo>
                    <a:pt x="2501" y="436667"/>
                  </a:lnTo>
                  <a:lnTo>
                    <a:pt x="2501" y="434027"/>
                  </a:lnTo>
                  <a:lnTo>
                    <a:pt x="5141" y="428886"/>
                  </a:lnTo>
                  <a:lnTo>
                    <a:pt x="10281" y="423885"/>
                  </a:lnTo>
                  <a:lnTo>
                    <a:pt x="15422" y="418605"/>
                  </a:lnTo>
                  <a:lnTo>
                    <a:pt x="15422" y="413465"/>
                  </a:lnTo>
                  <a:lnTo>
                    <a:pt x="15422" y="410825"/>
                  </a:lnTo>
                  <a:lnTo>
                    <a:pt x="17922" y="405685"/>
                  </a:lnTo>
                  <a:lnTo>
                    <a:pt x="17922" y="400544"/>
                  </a:lnTo>
                  <a:lnTo>
                    <a:pt x="23202" y="387623"/>
                  </a:lnTo>
                  <a:lnTo>
                    <a:pt x="23202" y="379982"/>
                  </a:lnTo>
                  <a:lnTo>
                    <a:pt x="25703" y="374842"/>
                  </a:lnTo>
                  <a:lnTo>
                    <a:pt x="28342" y="372341"/>
                  </a:lnTo>
                  <a:lnTo>
                    <a:pt x="38623" y="367200"/>
                  </a:lnTo>
                  <a:lnTo>
                    <a:pt x="43903" y="362060"/>
                  </a:lnTo>
                  <a:lnTo>
                    <a:pt x="43903" y="359420"/>
                  </a:lnTo>
                  <a:lnTo>
                    <a:pt x="38623" y="336357"/>
                  </a:lnTo>
                  <a:lnTo>
                    <a:pt x="38623" y="328716"/>
                  </a:lnTo>
                  <a:lnTo>
                    <a:pt x="41263" y="320936"/>
                  </a:lnTo>
                  <a:lnTo>
                    <a:pt x="43903" y="308154"/>
                  </a:lnTo>
                  <a:lnTo>
                    <a:pt x="49043" y="303013"/>
                  </a:lnTo>
                  <a:lnTo>
                    <a:pt x="51683" y="292732"/>
                  </a:lnTo>
                  <a:lnTo>
                    <a:pt x="54184" y="287592"/>
                  </a:lnTo>
                  <a:lnTo>
                    <a:pt x="54184" y="285091"/>
                  </a:lnTo>
                  <a:lnTo>
                    <a:pt x="54184" y="272170"/>
                  </a:lnTo>
                  <a:lnTo>
                    <a:pt x="54184" y="269669"/>
                  </a:lnTo>
                  <a:lnTo>
                    <a:pt x="56824" y="267029"/>
                  </a:lnTo>
                  <a:lnTo>
                    <a:pt x="64604" y="264529"/>
                  </a:lnTo>
                  <a:lnTo>
                    <a:pt x="67105" y="262028"/>
                  </a:lnTo>
                  <a:lnTo>
                    <a:pt x="67105" y="259388"/>
                  </a:lnTo>
                  <a:lnTo>
                    <a:pt x="69744" y="256749"/>
                  </a:lnTo>
                  <a:lnTo>
                    <a:pt x="69744" y="254248"/>
                  </a:lnTo>
                  <a:lnTo>
                    <a:pt x="69744" y="249107"/>
                  </a:lnTo>
                  <a:lnTo>
                    <a:pt x="67105" y="243966"/>
                  </a:lnTo>
                  <a:lnTo>
                    <a:pt x="67105" y="241327"/>
                  </a:lnTo>
                  <a:lnTo>
                    <a:pt x="69744" y="236186"/>
                  </a:lnTo>
                  <a:lnTo>
                    <a:pt x="69744" y="231185"/>
                  </a:lnTo>
                  <a:lnTo>
                    <a:pt x="69744" y="226044"/>
                  </a:lnTo>
                  <a:lnTo>
                    <a:pt x="67105" y="220904"/>
                  </a:lnTo>
                  <a:lnTo>
                    <a:pt x="67105" y="215763"/>
                  </a:lnTo>
                  <a:lnTo>
                    <a:pt x="69744" y="213123"/>
                  </a:lnTo>
                  <a:lnTo>
                    <a:pt x="77386" y="200342"/>
                  </a:lnTo>
                  <a:lnTo>
                    <a:pt x="77386" y="197702"/>
                  </a:lnTo>
                  <a:lnTo>
                    <a:pt x="82665" y="187560"/>
                  </a:lnTo>
                  <a:lnTo>
                    <a:pt x="82665" y="184920"/>
                  </a:lnTo>
                  <a:lnTo>
                    <a:pt x="85166" y="182419"/>
                  </a:lnTo>
                  <a:lnTo>
                    <a:pt x="92946" y="177279"/>
                  </a:lnTo>
                  <a:lnTo>
                    <a:pt x="100727" y="174639"/>
                  </a:lnTo>
                  <a:lnTo>
                    <a:pt x="103227" y="172138"/>
                  </a:lnTo>
                  <a:lnTo>
                    <a:pt x="129069" y="141295"/>
                  </a:lnTo>
                  <a:lnTo>
                    <a:pt x="131570" y="136155"/>
                  </a:lnTo>
                  <a:lnTo>
                    <a:pt x="131570" y="133515"/>
                  </a:lnTo>
                  <a:lnTo>
                    <a:pt x="131570" y="125735"/>
                  </a:lnTo>
                  <a:lnTo>
                    <a:pt x="131570" y="120594"/>
                  </a:lnTo>
                  <a:lnTo>
                    <a:pt x="134209" y="118093"/>
                  </a:lnTo>
                  <a:lnTo>
                    <a:pt x="134209" y="115453"/>
                  </a:lnTo>
                  <a:lnTo>
                    <a:pt x="139350" y="115453"/>
                  </a:lnTo>
                  <a:lnTo>
                    <a:pt x="144490" y="118093"/>
                  </a:lnTo>
                  <a:lnTo>
                    <a:pt x="149631" y="118093"/>
                  </a:lnTo>
                  <a:lnTo>
                    <a:pt x="152271" y="115453"/>
                  </a:lnTo>
                  <a:lnTo>
                    <a:pt x="152271" y="112953"/>
                  </a:lnTo>
                  <a:lnTo>
                    <a:pt x="154910" y="105172"/>
                  </a:lnTo>
                  <a:lnTo>
                    <a:pt x="154910" y="102672"/>
                  </a:lnTo>
                  <a:lnTo>
                    <a:pt x="157411" y="100171"/>
                  </a:lnTo>
                  <a:lnTo>
                    <a:pt x="160051" y="100171"/>
                  </a:lnTo>
                  <a:lnTo>
                    <a:pt x="165191" y="100171"/>
                  </a:lnTo>
                  <a:lnTo>
                    <a:pt x="167692" y="100171"/>
                  </a:lnTo>
                  <a:lnTo>
                    <a:pt x="172833" y="97531"/>
                  </a:lnTo>
                  <a:lnTo>
                    <a:pt x="175473" y="94892"/>
                  </a:lnTo>
                  <a:lnTo>
                    <a:pt x="180613" y="89751"/>
                  </a:lnTo>
                  <a:lnTo>
                    <a:pt x="183253" y="84610"/>
                  </a:lnTo>
                  <a:lnTo>
                    <a:pt x="183253" y="79470"/>
                  </a:lnTo>
                  <a:lnTo>
                    <a:pt x="185754" y="76969"/>
                  </a:lnTo>
                  <a:lnTo>
                    <a:pt x="185754" y="71828"/>
                  </a:lnTo>
                  <a:lnTo>
                    <a:pt x="188393" y="64187"/>
                  </a:lnTo>
                  <a:lnTo>
                    <a:pt x="188393" y="61547"/>
                  </a:lnTo>
                  <a:lnTo>
                    <a:pt x="193534" y="51266"/>
                  </a:lnTo>
                  <a:lnTo>
                    <a:pt x="196174" y="43625"/>
                  </a:lnTo>
                  <a:lnTo>
                    <a:pt x="201453" y="33344"/>
                  </a:lnTo>
                  <a:lnTo>
                    <a:pt x="206594" y="25703"/>
                  </a:lnTo>
                  <a:lnTo>
                    <a:pt x="209094" y="23063"/>
                  </a:lnTo>
                  <a:lnTo>
                    <a:pt x="214235" y="17922"/>
                  </a:lnTo>
                  <a:lnTo>
                    <a:pt x="219514" y="7641"/>
                  </a:lnTo>
                  <a:lnTo>
                    <a:pt x="219514" y="5141"/>
                  </a:lnTo>
                  <a:lnTo>
                    <a:pt x="222015" y="5141"/>
                  </a:lnTo>
                  <a:lnTo>
                    <a:pt x="232435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9626546B-C0A3-4A94-A0E6-EA8F55F6EFD4}"/>
                </a:ext>
              </a:extLst>
            </p:cNvPr>
            <p:cNvSpPr/>
            <p:nvPr/>
          </p:nvSpPr>
          <p:spPr>
            <a:xfrm>
              <a:off x="8758709" y="4134521"/>
              <a:ext cx="97253" cy="166720"/>
            </a:xfrm>
            <a:custGeom>
              <a:avLst/>
              <a:gdLst>
                <a:gd name="connsiteX0" fmla="*/ 2640 w 97253"/>
                <a:gd name="connsiteY0" fmla="*/ 0 h 166719"/>
                <a:gd name="connsiteX1" fmla="*/ 5140 w 97253"/>
                <a:gd name="connsiteY1" fmla="*/ 2640 h 166719"/>
                <a:gd name="connsiteX2" fmla="*/ 7780 w 97253"/>
                <a:gd name="connsiteY2" fmla="*/ 2640 h 166719"/>
                <a:gd name="connsiteX3" fmla="*/ 12921 w 97253"/>
                <a:gd name="connsiteY3" fmla="*/ 7641 h 166719"/>
                <a:gd name="connsiteX4" fmla="*/ 10281 w 97253"/>
                <a:gd name="connsiteY4" fmla="*/ 7641 h 166719"/>
                <a:gd name="connsiteX5" fmla="*/ 10281 w 97253"/>
                <a:gd name="connsiteY5" fmla="*/ 12782 h 166719"/>
                <a:gd name="connsiteX6" fmla="*/ 10281 w 97253"/>
                <a:gd name="connsiteY6" fmla="*/ 15422 h 166719"/>
                <a:gd name="connsiteX7" fmla="*/ 12921 w 97253"/>
                <a:gd name="connsiteY7" fmla="*/ 15422 h 166719"/>
                <a:gd name="connsiteX8" fmla="*/ 15422 w 97253"/>
                <a:gd name="connsiteY8" fmla="*/ 20562 h 166719"/>
                <a:gd name="connsiteX9" fmla="*/ 18061 w 97253"/>
                <a:gd name="connsiteY9" fmla="*/ 23063 h 166719"/>
                <a:gd name="connsiteX10" fmla="*/ 18061 w 97253"/>
                <a:gd name="connsiteY10" fmla="*/ 25703 h 166719"/>
                <a:gd name="connsiteX11" fmla="*/ 15422 w 97253"/>
                <a:gd name="connsiteY11" fmla="*/ 28204 h 166719"/>
                <a:gd name="connsiteX12" fmla="*/ 10281 w 97253"/>
                <a:gd name="connsiteY12" fmla="*/ 28204 h 166719"/>
                <a:gd name="connsiteX13" fmla="*/ 10281 w 97253"/>
                <a:gd name="connsiteY13" fmla="*/ 30843 h 166719"/>
                <a:gd name="connsiteX14" fmla="*/ 10281 w 97253"/>
                <a:gd name="connsiteY14" fmla="*/ 28204 h 166719"/>
                <a:gd name="connsiteX15" fmla="*/ 7780 w 97253"/>
                <a:gd name="connsiteY15" fmla="*/ 28204 h 166719"/>
                <a:gd name="connsiteX16" fmla="*/ 7780 w 97253"/>
                <a:gd name="connsiteY16" fmla="*/ 30843 h 166719"/>
                <a:gd name="connsiteX17" fmla="*/ 5140 w 97253"/>
                <a:gd name="connsiteY17" fmla="*/ 30843 h 166719"/>
                <a:gd name="connsiteX18" fmla="*/ 2640 w 97253"/>
                <a:gd name="connsiteY18" fmla="*/ 33344 h 166719"/>
                <a:gd name="connsiteX19" fmla="*/ 5140 w 97253"/>
                <a:gd name="connsiteY19" fmla="*/ 33344 h 166719"/>
                <a:gd name="connsiteX20" fmla="*/ 5140 w 97253"/>
                <a:gd name="connsiteY20" fmla="*/ 35984 h 166719"/>
                <a:gd name="connsiteX21" fmla="*/ 2640 w 97253"/>
                <a:gd name="connsiteY21" fmla="*/ 38485 h 166719"/>
                <a:gd name="connsiteX22" fmla="*/ 0 w 97253"/>
                <a:gd name="connsiteY22" fmla="*/ 38485 h 166719"/>
                <a:gd name="connsiteX23" fmla="*/ 2640 w 97253"/>
                <a:gd name="connsiteY23" fmla="*/ 41124 h 166719"/>
                <a:gd name="connsiteX24" fmla="*/ 7780 w 97253"/>
                <a:gd name="connsiteY24" fmla="*/ 41124 h 166719"/>
                <a:gd name="connsiteX25" fmla="*/ 7780 w 97253"/>
                <a:gd name="connsiteY25" fmla="*/ 46126 h 166719"/>
                <a:gd name="connsiteX26" fmla="*/ 12921 w 97253"/>
                <a:gd name="connsiteY26" fmla="*/ 48766 h 166719"/>
                <a:gd name="connsiteX27" fmla="*/ 18061 w 97253"/>
                <a:gd name="connsiteY27" fmla="*/ 48766 h 166719"/>
                <a:gd name="connsiteX28" fmla="*/ 18061 w 97253"/>
                <a:gd name="connsiteY28" fmla="*/ 51266 h 166719"/>
                <a:gd name="connsiteX29" fmla="*/ 23202 w 97253"/>
                <a:gd name="connsiteY29" fmla="*/ 46126 h 166719"/>
                <a:gd name="connsiteX30" fmla="*/ 23202 w 97253"/>
                <a:gd name="connsiteY30" fmla="*/ 48766 h 166719"/>
                <a:gd name="connsiteX31" fmla="*/ 20562 w 97253"/>
                <a:gd name="connsiteY31" fmla="*/ 51266 h 166719"/>
                <a:gd name="connsiteX32" fmla="*/ 25703 w 97253"/>
                <a:gd name="connsiteY32" fmla="*/ 51266 h 166719"/>
                <a:gd name="connsiteX33" fmla="*/ 25703 w 97253"/>
                <a:gd name="connsiteY33" fmla="*/ 53906 h 166719"/>
                <a:gd name="connsiteX34" fmla="*/ 28342 w 97253"/>
                <a:gd name="connsiteY34" fmla="*/ 53906 h 166719"/>
                <a:gd name="connsiteX35" fmla="*/ 25703 w 97253"/>
                <a:gd name="connsiteY35" fmla="*/ 53906 h 166719"/>
                <a:gd name="connsiteX36" fmla="*/ 25703 w 97253"/>
                <a:gd name="connsiteY36" fmla="*/ 56407 h 166719"/>
                <a:gd name="connsiteX37" fmla="*/ 28342 w 97253"/>
                <a:gd name="connsiteY37" fmla="*/ 56407 h 166719"/>
                <a:gd name="connsiteX38" fmla="*/ 25703 w 97253"/>
                <a:gd name="connsiteY38" fmla="*/ 59047 h 166719"/>
                <a:gd name="connsiteX39" fmla="*/ 25703 w 97253"/>
                <a:gd name="connsiteY39" fmla="*/ 61547 h 166719"/>
                <a:gd name="connsiteX40" fmla="*/ 28342 w 97253"/>
                <a:gd name="connsiteY40" fmla="*/ 59047 h 166719"/>
                <a:gd name="connsiteX41" fmla="*/ 33483 w 97253"/>
                <a:gd name="connsiteY41" fmla="*/ 59047 h 166719"/>
                <a:gd name="connsiteX42" fmla="*/ 33483 w 97253"/>
                <a:gd name="connsiteY42" fmla="*/ 64187 h 166719"/>
                <a:gd name="connsiteX43" fmla="*/ 36122 w 97253"/>
                <a:gd name="connsiteY43" fmla="*/ 64187 h 166719"/>
                <a:gd name="connsiteX44" fmla="*/ 36122 w 97253"/>
                <a:gd name="connsiteY44" fmla="*/ 66827 h 166719"/>
                <a:gd name="connsiteX45" fmla="*/ 41263 w 97253"/>
                <a:gd name="connsiteY45" fmla="*/ 66827 h 166719"/>
                <a:gd name="connsiteX46" fmla="*/ 38623 w 97253"/>
                <a:gd name="connsiteY46" fmla="*/ 69328 h 166719"/>
                <a:gd name="connsiteX47" fmla="*/ 38623 w 97253"/>
                <a:gd name="connsiteY47" fmla="*/ 71967 h 166719"/>
                <a:gd name="connsiteX48" fmla="*/ 43903 w 97253"/>
                <a:gd name="connsiteY48" fmla="*/ 71967 h 166719"/>
                <a:gd name="connsiteX49" fmla="*/ 43903 w 97253"/>
                <a:gd name="connsiteY49" fmla="*/ 74468 h 166719"/>
                <a:gd name="connsiteX50" fmla="*/ 43903 w 97253"/>
                <a:gd name="connsiteY50" fmla="*/ 79609 h 166719"/>
                <a:gd name="connsiteX51" fmla="*/ 46404 w 97253"/>
                <a:gd name="connsiteY51" fmla="*/ 82110 h 166719"/>
                <a:gd name="connsiteX52" fmla="*/ 46404 w 97253"/>
                <a:gd name="connsiteY52" fmla="*/ 84749 h 166719"/>
                <a:gd name="connsiteX53" fmla="*/ 49043 w 97253"/>
                <a:gd name="connsiteY53" fmla="*/ 84749 h 166719"/>
                <a:gd name="connsiteX54" fmla="*/ 49043 w 97253"/>
                <a:gd name="connsiteY54" fmla="*/ 87250 h 166719"/>
                <a:gd name="connsiteX55" fmla="*/ 43903 w 97253"/>
                <a:gd name="connsiteY55" fmla="*/ 92529 h 166719"/>
                <a:gd name="connsiteX56" fmla="*/ 43903 w 97253"/>
                <a:gd name="connsiteY56" fmla="*/ 97670 h 166719"/>
                <a:gd name="connsiteX57" fmla="*/ 41263 w 97253"/>
                <a:gd name="connsiteY57" fmla="*/ 100171 h 166719"/>
                <a:gd name="connsiteX58" fmla="*/ 41263 w 97253"/>
                <a:gd name="connsiteY58" fmla="*/ 105311 h 166719"/>
                <a:gd name="connsiteX59" fmla="*/ 41263 w 97253"/>
                <a:gd name="connsiteY59" fmla="*/ 107951 h 166719"/>
                <a:gd name="connsiteX60" fmla="*/ 43903 w 97253"/>
                <a:gd name="connsiteY60" fmla="*/ 107951 h 166719"/>
                <a:gd name="connsiteX61" fmla="*/ 41263 w 97253"/>
                <a:gd name="connsiteY61" fmla="*/ 110452 h 166719"/>
                <a:gd name="connsiteX62" fmla="*/ 43903 w 97253"/>
                <a:gd name="connsiteY62" fmla="*/ 113092 h 166719"/>
                <a:gd name="connsiteX63" fmla="*/ 43903 w 97253"/>
                <a:gd name="connsiteY63" fmla="*/ 118232 h 166719"/>
                <a:gd name="connsiteX64" fmla="*/ 46404 w 97253"/>
                <a:gd name="connsiteY64" fmla="*/ 118232 h 166719"/>
                <a:gd name="connsiteX65" fmla="*/ 46404 w 97253"/>
                <a:gd name="connsiteY65" fmla="*/ 120872 h 166719"/>
                <a:gd name="connsiteX66" fmla="*/ 49043 w 97253"/>
                <a:gd name="connsiteY66" fmla="*/ 123373 h 166719"/>
                <a:gd name="connsiteX67" fmla="*/ 49043 w 97253"/>
                <a:gd name="connsiteY67" fmla="*/ 120872 h 166719"/>
                <a:gd name="connsiteX68" fmla="*/ 54184 w 97253"/>
                <a:gd name="connsiteY68" fmla="*/ 120872 h 166719"/>
                <a:gd name="connsiteX69" fmla="*/ 54184 w 97253"/>
                <a:gd name="connsiteY69" fmla="*/ 125874 h 166719"/>
                <a:gd name="connsiteX70" fmla="*/ 59325 w 97253"/>
                <a:gd name="connsiteY70" fmla="*/ 125874 h 166719"/>
                <a:gd name="connsiteX71" fmla="*/ 61825 w 97253"/>
                <a:gd name="connsiteY71" fmla="*/ 123373 h 166719"/>
                <a:gd name="connsiteX72" fmla="*/ 61825 w 97253"/>
                <a:gd name="connsiteY72" fmla="*/ 125874 h 166719"/>
                <a:gd name="connsiteX73" fmla="*/ 59325 w 97253"/>
                <a:gd name="connsiteY73" fmla="*/ 125874 h 166719"/>
                <a:gd name="connsiteX74" fmla="*/ 61825 w 97253"/>
                <a:gd name="connsiteY74" fmla="*/ 125874 h 166719"/>
                <a:gd name="connsiteX75" fmla="*/ 61825 w 97253"/>
                <a:gd name="connsiteY75" fmla="*/ 128513 h 166719"/>
                <a:gd name="connsiteX76" fmla="*/ 64465 w 97253"/>
                <a:gd name="connsiteY76" fmla="*/ 128513 h 166719"/>
                <a:gd name="connsiteX77" fmla="*/ 64465 w 97253"/>
                <a:gd name="connsiteY77" fmla="*/ 131014 h 166719"/>
                <a:gd name="connsiteX78" fmla="*/ 67105 w 97253"/>
                <a:gd name="connsiteY78" fmla="*/ 131014 h 166719"/>
                <a:gd name="connsiteX79" fmla="*/ 67105 w 97253"/>
                <a:gd name="connsiteY79" fmla="*/ 133654 h 166719"/>
                <a:gd name="connsiteX80" fmla="*/ 69605 w 97253"/>
                <a:gd name="connsiteY80" fmla="*/ 133654 h 166719"/>
                <a:gd name="connsiteX81" fmla="*/ 72245 w 97253"/>
                <a:gd name="connsiteY81" fmla="*/ 136154 h 166719"/>
                <a:gd name="connsiteX82" fmla="*/ 67105 w 97253"/>
                <a:gd name="connsiteY82" fmla="*/ 141295 h 166719"/>
                <a:gd name="connsiteX83" fmla="*/ 67105 w 97253"/>
                <a:gd name="connsiteY83" fmla="*/ 146436 h 166719"/>
                <a:gd name="connsiteX84" fmla="*/ 72245 w 97253"/>
                <a:gd name="connsiteY84" fmla="*/ 143935 h 166719"/>
                <a:gd name="connsiteX85" fmla="*/ 74746 w 97253"/>
                <a:gd name="connsiteY85" fmla="*/ 146436 h 166719"/>
                <a:gd name="connsiteX86" fmla="*/ 82526 w 97253"/>
                <a:gd name="connsiteY86" fmla="*/ 146436 h 166719"/>
                <a:gd name="connsiteX87" fmla="*/ 85166 w 97253"/>
                <a:gd name="connsiteY87" fmla="*/ 146436 h 166719"/>
                <a:gd name="connsiteX88" fmla="*/ 90307 w 97253"/>
                <a:gd name="connsiteY88" fmla="*/ 151576 h 166719"/>
                <a:gd name="connsiteX89" fmla="*/ 87667 w 97253"/>
                <a:gd name="connsiteY89" fmla="*/ 151576 h 166719"/>
                <a:gd name="connsiteX90" fmla="*/ 92807 w 97253"/>
                <a:gd name="connsiteY90" fmla="*/ 156717 h 166719"/>
                <a:gd name="connsiteX91" fmla="*/ 90307 w 97253"/>
                <a:gd name="connsiteY91" fmla="*/ 159356 h 166719"/>
                <a:gd name="connsiteX92" fmla="*/ 95447 w 97253"/>
                <a:gd name="connsiteY92" fmla="*/ 159356 h 166719"/>
                <a:gd name="connsiteX93" fmla="*/ 95447 w 97253"/>
                <a:gd name="connsiteY93" fmla="*/ 156717 h 166719"/>
                <a:gd name="connsiteX94" fmla="*/ 100727 w 97253"/>
                <a:gd name="connsiteY94" fmla="*/ 156717 h 166719"/>
                <a:gd name="connsiteX95" fmla="*/ 100727 w 97253"/>
                <a:gd name="connsiteY95" fmla="*/ 159356 h 166719"/>
                <a:gd name="connsiteX96" fmla="*/ 105867 w 97253"/>
                <a:gd name="connsiteY96" fmla="*/ 164497 h 166719"/>
                <a:gd name="connsiteX97" fmla="*/ 108507 w 97253"/>
                <a:gd name="connsiteY97" fmla="*/ 166998 h 166719"/>
                <a:gd name="connsiteX98" fmla="*/ 111007 w 97253"/>
                <a:gd name="connsiteY98" fmla="*/ 166998 h 166719"/>
                <a:gd name="connsiteX99" fmla="*/ 111007 w 97253"/>
                <a:gd name="connsiteY99" fmla="*/ 169499 h 1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7253" h="166719">
                  <a:moveTo>
                    <a:pt x="2640" y="0"/>
                  </a:moveTo>
                  <a:lnTo>
                    <a:pt x="5140" y="2640"/>
                  </a:lnTo>
                  <a:lnTo>
                    <a:pt x="7780" y="2640"/>
                  </a:lnTo>
                  <a:lnTo>
                    <a:pt x="12921" y="7641"/>
                  </a:lnTo>
                  <a:lnTo>
                    <a:pt x="10281" y="7641"/>
                  </a:lnTo>
                  <a:lnTo>
                    <a:pt x="10281" y="12782"/>
                  </a:lnTo>
                  <a:lnTo>
                    <a:pt x="10281" y="15422"/>
                  </a:lnTo>
                  <a:lnTo>
                    <a:pt x="12921" y="15422"/>
                  </a:lnTo>
                  <a:lnTo>
                    <a:pt x="15422" y="20562"/>
                  </a:lnTo>
                  <a:lnTo>
                    <a:pt x="18061" y="23063"/>
                  </a:lnTo>
                  <a:lnTo>
                    <a:pt x="18061" y="25703"/>
                  </a:lnTo>
                  <a:lnTo>
                    <a:pt x="15422" y="28204"/>
                  </a:lnTo>
                  <a:lnTo>
                    <a:pt x="10281" y="28204"/>
                  </a:lnTo>
                  <a:lnTo>
                    <a:pt x="10281" y="30843"/>
                  </a:lnTo>
                  <a:lnTo>
                    <a:pt x="10281" y="28204"/>
                  </a:lnTo>
                  <a:lnTo>
                    <a:pt x="7780" y="28204"/>
                  </a:lnTo>
                  <a:lnTo>
                    <a:pt x="7780" y="30843"/>
                  </a:lnTo>
                  <a:lnTo>
                    <a:pt x="5140" y="30843"/>
                  </a:lnTo>
                  <a:lnTo>
                    <a:pt x="2640" y="33344"/>
                  </a:lnTo>
                  <a:lnTo>
                    <a:pt x="5140" y="33344"/>
                  </a:lnTo>
                  <a:lnTo>
                    <a:pt x="5140" y="35984"/>
                  </a:lnTo>
                  <a:lnTo>
                    <a:pt x="2640" y="38485"/>
                  </a:lnTo>
                  <a:lnTo>
                    <a:pt x="0" y="38485"/>
                  </a:lnTo>
                  <a:lnTo>
                    <a:pt x="2640" y="41124"/>
                  </a:lnTo>
                  <a:lnTo>
                    <a:pt x="7780" y="41124"/>
                  </a:lnTo>
                  <a:lnTo>
                    <a:pt x="7780" y="46126"/>
                  </a:lnTo>
                  <a:lnTo>
                    <a:pt x="12921" y="48766"/>
                  </a:lnTo>
                  <a:lnTo>
                    <a:pt x="18061" y="48766"/>
                  </a:lnTo>
                  <a:lnTo>
                    <a:pt x="18061" y="51266"/>
                  </a:lnTo>
                  <a:lnTo>
                    <a:pt x="23202" y="46126"/>
                  </a:lnTo>
                  <a:lnTo>
                    <a:pt x="23202" y="48766"/>
                  </a:lnTo>
                  <a:lnTo>
                    <a:pt x="20562" y="51266"/>
                  </a:lnTo>
                  <a:lnTo>
                    <a:pt x="25703" y="51266"/>
                  </a:lnTo>
                  <a:lnTo>
                    <a:pt x="25703" y="53906"/>
                  </a:lnTo>
                  <a:lnTo>
                    <a:pt x="28342" y="53906"/>
                  </a:lnTo>
                  <a:lnTo>
                    <a:pt x="25703" y="53906"/>
                  </a:lnTo>
                  <a:lnTo>
                    <a:pt x="25703" y="56407"/>
                  </a:lnTo>
                  <a:lnTo>
                    <a:pt x="28342" y="56407"/>
                  </a:lnTo>
                  <a:lnTo>
                    <a:pt x="25703" y="59047"/>
                  </a:lnTo>
                  <a:lnTo>
                    <a:pt x="25703" y="61547"/>
                  </a:lnTo>
                  <a:lnTo>
                    <a:pt x="28342" y="59047"/>
                  </a:lnTo>
                  <a:lnTo>
                    <a:pt x="33483" y="59047"/>
                  </a:lnTo>
                  <a:lnTo>
                    <a:pt x="33483" y="64187"/>
                  </a:lnTo>
                  <a:lnTo>
                    <a:pt x="36122" y="64187"/>
                  </a:lnTo>
                  <a:lnTo>
                    <a:pt x="36122" y="66827"/>
                  </a:lnTo>
                  <a:lnTo>
                    <a:pt x="41263" y="66827"/>
                  </a:lnTo>
                  <a:lnTo>
                    <a:pt x="38623" y="69328"/>
                  </a:lnTo>
                  <a:lnTo>
                    <a:pt x="38623" y="71967"/>
                  </a:lnTo>
                  <a:lnTo>
                    <a:pt x="43903" y="71967"/>
                  </a:lnTo>
                  <a:lnTo>
                    <a:pt x="43903" y="74468"/>
                  </a:lnTo>
                  <a:lnTo>
                    <a:pt x="43903" y="79609"/>
                  </a:lnTo>
                  <a:lnTo>
                    <a:pt x="46404" y="82110"/>
                  </a:lnTo>
                  <a:lnTo>
                    <a:pt x="46404" y="84749"/>
                  </a:lnTo>
                  <a:lnTo>
                    <a:pt x="49043" y="84749"/>
                  </a:lnTo>
                  <a:lnTo>
                    <a:pt x="49043" y="87250"/>
                  </a:lnTo>
                  <a:lnTo>
                    <a:pt x="43903" y="92529"/>
                  </a:lnTo>
                  <a:lnTo>
                    <a:pt x="43903" y="97670"/>
                  </a:lnTo>
                  <a:lnTo>
                    <a:pt x="41263" y="100171"/>
                  </a:lnTo>
                  <a:lnTo>
                    <a:pt x="41263" y="105311"/>
                  </a:lnTo>
                  <a:lnTo>
                    <a:pt x="41263" y="107951"/>
                  </a:lnTo>
                  <a:lnTo>
                    <a:pt x="43903" y="107951"/>
                  </a:lnTo>
                  <a:lnTo>
                    <a:pt x="41263" y="110452"/>
                  </a:lnTo>
                  <a:lnTo>
                    <a:pt x="43903" y="113092"/>
                  </a:lnTo>
                  <a:lnTo>
                    <a:pt x="43903" y="118232"/>
                  </a:lnTo>
                  <a:lnTo>
                    <a:pt x="46404" y="118232"/>
                  </a:lnTo>
                  <a:lnTo>
                    <a:pt x="46404" y="120872"/>
                  </a:lnTo>
                  <a:lnTo>
                    <a:pt x="49043" y="123373"/>
                  </a:lnTo>
                  <a:lnTo>
                    <a:pt x="49043" y="120872"/>
                  </a:lnTo>
                  <a:lnTo>
                    <a:pt x="54184" y="120872"/>
                  </a:lnTo>
                  <a:lnTo>
                    <a:pt x="54184" y="125874"/>
                  </a:lnTo>
                  <a:lnTo>
                    <a:pt x="59325" y="125874"/>
                  </a:lnTo>
                  <a:lnTo>
                    <a:pt x="61825" y="123373"/>
                  </a:lnTo>
                  <a:lnTo>
                    <a:pt x="61825" y="125874"/>
                  </a:lnTo>
                  <a:lnTo>
                    <a:pt x="59325" y="125874"/>
                  </a:lnTo>
                  <a:lnTo>
                    <a:pt x="61825" y="125874"/>
                  </a:lnTo>
                  <a:lnTo>
                    <a:pt x="61825" y="128513"/>
                  </a:lnTo>
                  <a:lnTo>
                    <a:pt x="64465" y="128513"/>
                  </a:lnTo>
                  <a:lnTo>
                    <a:pt x="64465" y="131014"/>
                  </a:lnTo>
                  <a:lnTo>
                    <a:pt x="67105" y="131014"/>
                  </a:lnTo>
                  <a:lnTo>
                    <a:pt x="67105" y="133654"/>
                  </a:lnTo>
                  <a:lnTo>
                    <a:pt x="69605" y="133654"/>
                  </a:lnTo>
                  <a:lnTo>
                    <a:pt x="72245" y="136154"/>
                  </a:lnTo>
                  <a:lnTo>
                    <a:pt x="67105" y="141295"/>
                  </a:lnTo>
                  <a:lnTo>
                    <a:pt x="67105" y="146436"/>
                  </a:lnTo>
                  <a:lnTo>
                    <a:pt x="72245" y="143935"/>
                  </a:lnTo>
                  <a:lnTo>
                    <a:pt x="74746" y="146436"/>
                  </a:lnTo>
                  <a:lnTo>
                    <a:pt x="82526" y="146436"/>
                  </a:lnTo>
                  <a:lnTo>
                    <a:pt x="85166" y="146436"/>
                  </a:lnTo>
                  <a:lnTo>
                    <a:pt x="90307" y="151576"/>
                  </a:lnTo>
                  <a:lnTo>
                    <a:pt x="87667" y="151576"/>
                  </a:lnTo>
                  <a:lnTo>
                    <a:pt x="92807" y="156717"/>
                  </a:lnTo>
                  <a:lnTo>
                    <a:pt x="90307" y="159356"/>
                  </a:lnTo>
                  <a:lnTo>
                    <a:pt x="95447" y="159356"/>
                  </a:lnTo>
                  <a:lnTo>
                    <a:pt x="95447" y="156717"/>
                  </a:lnTo>
                  <a:lnTo>
                    <a:pt x="100727" y="156717"/>
                  </a:lnTo>
                  <a:lnTo>
                    <a:pt x="100727" y="159356"/>
                  </a:lnTo>
                  <a:lnTo>
                    <a:pt x="105867" y="164497"/>
                  </a:lnTo>
                  <a:lnTo>
                    <a:pt x="108507" y="166998"/>
                  </a:lnTo>
                  <a:lnTo>
                    <a:pt x="111007" y="166998"/>
                  </a:lnTo>
                  <a:lnTo>
                    <a:pt x="111007" y="169499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23DF048A-C57B-4FB1-BDED-B8F3E842840A}"/>
                </a:ext>
              </a:extLst>
            </p:cNvPr>
            <p:cNvSpPr/>
            <p:nvPr/>
          </p:nvSpPr>
          <p:spPr>
            <a:xfrm>
              <a:off x="8869716" y="4304020"/>
              <a:ext cx="83360" cy="236186"/>
            </a:xfrm>
            <a:custGeom>
              <a:avLst/>
              <a:gdLst>
                <a:gd name="connsiteX0" fmla="*/ 0 w 83359"/>
                <a:gd name="connsiteY0" fmla="*/ 0 h 236186"/>
                <a:gd name="connsiteX1" fmla="*/ 5141 w 83359"/>
                <a:gd name="connsiteY1" fmla="*/ 0 h 236186"/>
                <a:gd name="connsiteX2" fmla="*/ 10420 w 83359"/>
                <a:gd name="connsiteY2" fmla="*/ 0 h 236186"/>
                <a:gd name="connsiteX3" fmla="*/ 7780 w 83359"/>
                <a:gd name="connsiteY3" fmla="*/ 2640 h 236186"/>
                <a:gd name="connsiteX4" fmla="*/ 10420 w 83359"/>
                <a:gd name="connsiteY4" fmla="*/ 2640 h 236186"/>
                <a:gd name="connsiteX5" fmla="*/ 10420 w 83359"/>
                <a:gd name="connsiteY5" fmla="*/ 5140 h 236186"/>
                <a:gd name="connsiteX6" fmla="*/ 12921 w 83359"/>
                <a:gd name="connsiteY6" fmla="*/ 5140 h 236186"/>
                <a:gd name="connsiteX7" fmla="*/ 18061 w 83359"/>
                <a:gd name="connsiteY7" fmla="*/ 7780 h 236186"/>
                <a:gd name="connsiteX8" fmla="*/ 20701 w 83359"/>
                <a:gd name="connsiteY8" fmla="*/ 5140 h 236186"/>
                <a:gd name="connsiteX9" fmla="*/ 23202 w 83359"/>
                <a:gd name="connsiteY9" fmla="*/ 7780 h 236186"/>
                <a:gd name="connsiteX10" fmla="*/ 23202 w 83359"/>
                <a:gd name="connsiteY10" fmla="*/ 10281 h 236186"/>
                <a:gd name="connsiteX11" fmla="*/ 18061 w 83359"/>
                <a:gd name="connsiteY11" fmla="*/ 12921 h 236186"/>
                <a:gd name="connsiteX12" fmla="*/ 20701 w 83359"/>
                <a:gd name="connsiteY12" fmla="*/ 12921 h 236186"/>
                <a:gd name="connsiteX13" fmla="*/ 20701 w 83359"/>
                <a:gd name="connsiteY13" fmla="*/ 15422 h 236186"/>
                <a:gd name="connsiteX14" fmla="*/ 30982 w 83359"/>
                <a:gd name="connsiteY14" fmla="*/ 10281 h 236186"/>
                <a:gd name="connsiteX15" fmla="*/ 36123 w 83359"/>
                <a:gd name="connsiteY15" fmla="*/ 10281 h 236186"/>
                <a:gd name="connsiteX16" fmla="*/ 33483 w 83359"/>
                <a:gd name="connsiteY16" fmla="*/ 12921 h 236186"/>
                <a:gd name="connsiteX17" fmla="*/ 38762 w 83359"/>
                <a:gd name="connsiteY17" fmla="*/ 18061 h 236186"/>
                <a:gd name="connsiteX18" fmla="*/ 43903 w 83359"/>
                <a:gd name="connsiteY18" fmla="*/ 15422 h 236186"/>
                <a:gd name="connsiteX19" fmla="*/ 46404 w 83359"/>
                <a:gd name="connsiteY19" fmla="*/ 20562 h 236186"/>
                <a:gd name="connsiteX20" fmla="*/ 43903 w 83359"/>
                <a:gd name="connsiteY20" fmla="*/ 23202 h 236186"/>
                <a:gd name="connsiteX21" fmla="*/ 43903 w 83359"/>
                <a:gd name="connsiteY21" fmla="*/ 30843 h 236186"/>
                <a:gd name="connsiteX22" fmla="*/ 38762 w 83359"/>
                <a:gd name="connsiteY22" fmla="*/ 30843 h 236186"/>
                <a:gd name="connsiteX23" fmla="*/ 36123 w 83359"/>
                <a:gd name="connsiteY23" fmla="*/ 35984 h 236186"/>
                <a:gd name="connsiteX24" fmla="*/ 38762 w 83359"/>
                <a:gd name="connsiteY24" fmla="*/ 43625 h 236186"/>
                <a:gd name="connsiteX25" fmla="*/ 46404 w 83359"/>
                <a:gd name="connsiteY25" fmla="*/ 41124 h 236186"/>
                <a:gd name="connsiteX26" fmla="*/ 46404 w 83359"/>
                <a:gd name="connsiteY26" fmla="*/ 43625 h 236186"/>
                <a:gd name="connsiteX27" fmla="*/ 51683 w 83359"/>
                <a:gd name="connsiteY27" fmla="*/ 46265 h 236186"/>
                <a:gd name="connsiteX28" fmla="*/ 61964 w 83359"/>
                <a:gd name="connsiteY28" fmla="*/ 48765 h 236186"/>
                <a:gd name="connsiteX29" fmla="*/ 64604 w 83359"/>
                <a:gd name="connsiteY29" fmla="*/ 51405 h 236186"/>
                <a:gd name="connsiteX30" fmla="*/ 67105 w 83359"/>
                <a:gd name="connsiteY30" fmla="*/ 56546 h 236186"/>
                <a:gd name="connsiteX31" fmla="*/ 67105 w 83359"/>
                <a:gd name="connsiteY31" fmla="*/ 61686 h 236186"/>
                <a:gd name="connsiteX32" fmla="*/ 64604 w 83359"/>
                <a:gd name="connsiteY32" fmla="*/ 66827 h 236186"/>
                <a:gd name="connsiteX33" fmla="*/ 61964 w 83359"/>
                <a:gd name="connsiteY33" fmla="*/ 66827 h 236186"/>
                <a:gd name="connsiteX34" fmla="*/ 56824 w 83359"/>
                <a:gd name="connsiteY34" fmla="*/ 71967 h 236186"/>
                <a:gd name="connsiteX35" fmla="*/ 56824 w 83359"/>
                <a:gd name="connsiteY35" fmla="*/ 74468 h 236186"/>
                <a:gd name="connsiteX36" fmla="*/ 56824 w 83359"/>
                <a:gd name="connsiteY36" fmla="*/ 79609 h 236186"/>
                <a:gd name="connsiteX37" fmla="*/ 54184 w 83359"/>
                <a:gd name="connsiteY37" fmla="*/ 84749 h 236186"/>
                <a:gd name="connsiteX38" fmla="*/ 54184 w 83359"/>
                <a:gd name="connsiteY38" fmla="*/ 87389 h 236186"/>
                <a:gd name="connsiteX39" fmla="*/ 49044 w 83359"/>
                <a:gd name="connsiteY39" fmla="*/ 87389 h 236186"/>
                <a:gd name="connsiteX40" fmla="*/ 49044 w 83359"/>
                <a:gd name="connsiteY40" fmla="*/ 97670 h 236186"/>
                <a:gd name="connsiteX41" fmla="*/ 43903 w 83359"/>
                <a:gd name="connsiteY41" fmla="*/ 95030 h 236186"/>
                <a:gd name="connsiteX42" fmla="*/ 41263 w 83359"/>
                <a:gd name="connsiteY42" fmla="*/ 100171 h 236186"/>
                <a:gd name="connsiteX43" fmla="*/ 41263 w 83359"/>
                <a:gd name="connsiteY43" fmla="*/ 105311 h 236186"/>
                <a:gd name="connsiteX44" fmla="*/ 41263 w 83359"/>
                <a:gd name="connsiteY44" fmla="*/ 112952 h 236186"/>
                <a:gd name="connsiteX45" fmla="*/ 38762 w 83359"/>
                <a:gd name="connsiteY45" fmla="*/ 112952 h 236186"/>
                <a:gd name="connsiteX46" fmla="*/ 41263 w 83359"/>
                <a:gd name="connsiteY46" fmla="*/ 118093 h 236186"/>
                <a:gd name="connsiteX47" fmla="*/ 38762 w 83359"/>
                <a:gd name="connsiteY47" fmla="*/ 123234 h 236186"/>
                <a:gd name="connsiteX48" fmla="*/ 41263 w 83359"/>
                <a:gd name="connsiteY48" fmla="*/ 125873 h 236186"/>
                <a:gd name="connsiteX49" fmla="*/ 15561 w 83359"/>
                <a:gd name="connsiteY49" fmla="*/ 143796 h 236186"/>
                <a:gd name="connsiteX50" fmla="*/ 15561 w 83359"/>
                <a:gd name="connsiteY50" fmla="*/ 146435 h 236186"/>
                <a:gd name="connsiteX51" fmla="*/ 18061 w 83359"/>
                <a:gd name="connsiteY51" fmla="*/ 151437 h 236186"/>
                <a:gd name="connsiteX52" fmla="*/ 18061 w 83359"/>
                <a:gd name="connsiteY52" fmla="*/ 154077 h 236186"/>
                <a:gd name="connsiteX53" fmla="*/ 20701 w 83359"/>
                <a:gd name="connsiteY53" fmla="*/ 156577 h 236186"/>
                <a:gd name="connsiteX54" fmla="*/ 20701 w 83359"/>
                <a:gd name="connsiteY54" fmla="*/ 159217 h 236186"/>
                <a:gd name="connsiteX55" fmla="*/ 25842 w 83359"/>
                <a:gd name="connsiteY55" fmla="*/ 159217 h 236186"/>
                <a:gd name="connsiteX56" fmla="*/ 25842 w 83359"/>
                <a:gd name="connsiteY56" fmla="*/ 164358 h 236186"/>
                <a:gd name="connsiteX57" fmla="*/ 28342 w 83359"/>
                <a:gd name="connsiteY57" fmla="*/ 166859 h 236186"/>
                <a:gd name="connsiteX58" fmla="*/ 28342 w 83359"/>
                <a:gd name="connsiteY58" fmla="*/ 169498 h 236186"/>
                <a:gd name="connsiteX59" fmla="*/ 30982 w 83359"/>
                <a:gd name="connsiteY59" fmla="*/ 174639 h 236186"/>
                <a:gd name="connsiteX60" fmla="*/ 36123 w 83359"/>
                <a:gd name="connsiteY60" fmla="*/ 177140 h 236186"/>
                <a:gd name="connsiteX61" fmla="*/ 38762 w 83359"/>
                <a:gd name="connsiteY61" fmla="*/ 174639 h 236186"/>
                <a:gd name="connsiteX62" fmla="*/ 41263 w 83359"/>
                <a:gd name="connsiteY62" fmla="*/ 177140 h 236186"/>
                <a:gd name="connsiteX63" fmla="*/ 49044 w 83359"/>
                <a:gd name="connsiteY63" fmla="*/ 179779 h 236186"/>
                <a:gd name="connsiteX64" fmla="*/ 49044 w 83359"/>
                <a:gd name="connsiteY64" fmla="*/ 182280 h 236186"/>
                <a:gd name="connsiteX65" fmla="*/ 51683 w 83359"/>
                <a:gd name="connsiteY65" fmla="*/ 184920 h 236186"/>
                <a:gd name="connsiteX66" fmla="*/ 56824 w 83359"/>
                <a:gd name="connsiteY66" fmla="*/ 184920 h 236186"/>
                <a:gd name="connsiteX67" fmla="*/ 59325 w 83359"/>
                <a:gd name="connsiteY67" fmla="*/ 184920 h 236186"/>
                <a:gd name="connsiteX68" fmla="*/ 59325 w 83359"/>
                <a:gd name="connsiteY68" fmla="*/ 182280 h 236186"/>
                <a:gd name="connsiteX69" fmla="*/ 61964 w 83359"/>
                <a:gd name="connsiteY69" fmla="*/ 182280 h 236186"/>
                <a:gd name="connsiteX70" fmla="*/ 61964 w 83359"/>
                <a:gd name="connsiteY70" fmla="*/ 187421 h 236186"/>
                <a:gd name="connsiteX71" fmla="*/ 61964 w 83359"/>
                <a:gd name="connsiteY71" fmla="*/ 190060 h 236186"/>
                <a:gd name="connsiteX72" fmla="*/ 64604 w 83359"/>
                <a:gd name="connsiteY72" fmla="*/ 190060 h 236186"/>
                <a:gd name="connsiteX73" fmla="*/ 64604 w 83359"/>
                <a:gd name="connsiteY73" fmla="*/ 195201 h 236186"/>
                <a:gd name="connsiteX74" fmla="*/ 64604 w 83359"/>
                <a:gd name="connsiteY74" fmla="*/ 197841 h 236186"/>
                <a:gd name="connsiteX75" fmla="*/ 61964 w 83359"/>
                <a:gd name="connsiteY75" fmla="*/ 197841 h 236186"/>
                <a:gd name="connsiteX76" fmla="*/ 64604 w 83359"/>
                <a:gd name="connsiteY76" fmla="*/ 200480 h 236186"/>
                <a:gd name="connsiteX77" fmla="*/ 64604 w 83359"/>
                <a:gd name="connsiteY77" fmla="*/ 202981 h 236186"/>
                <a:gd name="connsiteX78" fmla="*/ 61964 w 83359"/>
                <a:gd name="connsiteY78" fmla="*/ 202981 h 236186"/>
                <a:gd name="connsiteX79" fmla="*/ 61964 w 83359"/>
                <a:gd name="connsiteY79" fmla="*/ 208122 h 236186"/>
                <a:gd name="connsiteX80" fmla="*/ 64604 w 83359"/>
                <a:gd name="connsiteY80" fmla="*/ 208122 h 236186"/>
                <a:gd name="connsiteX81" fmla="*/ 64604 w 83359"/>
                <a:gd name="connsiteY81" fmla="*/ 210622 h 236186"/>
                <a:gd name="connsiteX82" fmla="*/ 67105 w 83359"/>
                <a:gd name="connsiteY82" fmla="*/ 210622 h 236186"/>
                <a:gd name="connsiteX83" fmla="*/ 64604 w 83359"/>
                <a:gd name="connsiteY83" fmla="*/ 213262 h 236186"/>
                <a:gd name="connsiteX84" fmla="*/ 64604 w 83359"/>
                <a:gd name="connsiteY84" fmla="*/ 218403 h 236186"/>
                <a:gd name="connsiteX85" fmla="*/ 69744 w 83359"/>
                <a:gd name="connsiteY85" fmla="*/ 218403 h 236186"/>
                <a:gd name="connsiteX86" fmla="*/ 67105 w 83359"/>
                <a:gd name="connsiteY86" fmla="*/ 218403 h 236186"/>
                <a:gd name="connsiteX87" fmla="*/ 67105 w 83359"/>
                <a:gd name="connsiteY87" fmla="*/ 220904 h 236186"/>
                <a:gd name="connsiteX88" fmla="*/ 64604 w 83359"/>
                <a:gd name="connsiteY88" fmla="*/ 220904 h 236186"/>
                <a:gd name="connsiteX89" fmla="*/ 67105 w 83359"/>
                <a:gd name="connsiteY89" fmla="*/ 220904 h 236186"/>
                <a:gd name="connsiteX90" fmla="*/ 67105 w 83359"/>
                <a:gd name="connsiteY90" fmla="*/ 223543 h 236186"/>
                <a:gd name="connsiteX91" fmla="*/ 69744 w 83359"/>
                <a:gd name="connsiteY91" fmla="*/ 223543 h 236186"/>
                <a:gd name="connsiteX92" fmla="*/ 72245 w 83359"/>
                <a:gd name="connsiteY92" fmla="*/ 220904 h 236186"/>
                <a:gd name="connsiteX93" fmla="*/ 77386 w 83359"/>
                <a:gd name="connsiteY93" fmla="*/ 220904 h 236186"/>
                <a:gd name="connsiteX94" fmla="*/ 77386 w 83359"/>
                <a:gd name="connsiteY94" fmla="*/ 226183 h 236186"/>
                <a:gd name="connsiteX95" fmla="*/ 80026 w 83359"/>
                <a:gd name="connsiteY95" fmla="*/ 226183 h 236186"/>
                <a:gd name="connsiteX96" fmla="*/ 80026 w 83359"/>
                <a:gd name="connsiteY96" fmla="*/ 233824 h 236186"/>
                <a:gd name="connsiteX97" fmla="*/ 85166 w 83359"/>
                <a:gd name="connsiteY97" fmla="*/ 238965 h 236186"/>
                <a:gd name="connsiteX98" fmla="*/ 85166 w 83359"/>
                <a:gd name="connsiteY98" fmla="*/ 244105 h 236186"/>
                <a:gd name="connsiteX99" fmla="*/ 85166 w 83359"/>
                <a:gd name="connsiteY99" fmla="*/ 246606 h 23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236186">
                  <a:moveTo>
                    <a:pt x="0" y="0"/>
                  </a:moveTo>
                  <a:lnTo>
                    <a:pt x="5141" y="0"/>
                  </a:lnTo>
                  <a:lnTo>
                    <a:pt x="10420" y="0"/>
                  </a:lnTo>
                  <a:lnTo>
                    <a:pt x="7780" y="2640"/>
                  </a:lnTo>
                  <a:lnTo>
                    <a:pt x="10420" y="2640"/>
                  </a:lnTo>
                  <a:lnTo>
                    <a:pt x="10420" y="5140"/>
                  </a:lnTo>
                  <a:lnTo>
                    <a:pt x="12921" y="5140"/>
                  </a:lnTo>
                  <a:lnTo>
                    <a:pt x="18061" y="7780"/>
                  </a:lnTo>
                  <a:lnTo>
                    <a:pt x="20701" y="5140"/>
                  </a:lnTo>
                  <a:lnTo>
                    <a:pt x="23202" y="7780"/>
                  </a:lnTo>
                  <a:lnTo>
                    <a:pt x="23202" y="10281"/>
                  </a:lnTo>
                  <a:lnTo>
                    <a:pt x="18061" y="12921"/>
                  </a:lnTo>
                  <a:lnTo>
                    <a:pt x="20701" y="12921"/>
                  </a:lnTo>
                  <a:lnTo>
                    <a:pt x="20701" y="15422"/>
                  </a:lnTo>
                  <a:lnTo>
                    <a:pt x="30982" y="10281"/>
                  </a:lnTo>
                  <a:lnTo>
                    <a:pt x="36123" y="10281"/>
                  </a:lnTo>
                  <a:lnTo>
                    <a:pt x="33483" y="12921"/>
                  </a:lnTo>
                  <a:lnTo>
                    <a:pt x="38762" y="18061"/>
                  </a:lnTo>
                  <a:lnTo>
                    <a:pt x="43903" y="15422"/>
                  </a:lnTo>
                  <a:lnTo>
                    <a:pt x="46404" y="20562"/>
                  </a:lnTo>
                  <a:lnTo>
                    <a:pt x="43903" y="23202"/>
                  </a:lnTo>
                  <a:lnTo>
                    <a:pt x="43903" y="30843"/>
                  </a:lnTo>
                  <a:lnTo>
                    <a:pt x="38762" y="30843"/>
                  </a:lnTo>
                  <a:lnTo>
                    <a:pt x="36123" y="35984"/>
                  </a:lnTo>
                  <a:lnTo>
                    <a:pt x="38762" y="43625"/>
                  </a:lnTo>
                  <a:lnTo>
                    <a:pt x="46404" y="41124"/>
                  </a:lnTo>
                  <a:lnTo>
                    <a:pt x="46404" y="43625"/>
                  </a:lnTo>
                  <a:lnTo>
                    <a:pt x="51683" y="46265"/>
                  </a:lnTo>
                  <a:lnTo>
                    <a:pt x="61964" y="48765"/>
                  </a:lnTo>
                  <a:lnTo>
                    <a:pt x="64604" y="51405"/>
                  </a:lnTo>
                  <a:lnTo>
                    <a:pt x="67105" y="56546"/>
                  </a:lnTo>
                  <a:lnTo>
                    <a:pt x="67105" y="61686"/>
                  </a:lnTo>
                  <a:lnTo>
                    <a:pt x="64604" y="66827"/>
                  </a:lnTo>
                  <a:lnTo>
                    <a:pt x="61964" y="66827"/>
                  </a:lnTo>
                  <a:lnTo>
                    <a:pt x="56824" y="71967"/>
                  </a:lnTo>
                  <a:lnTo>
                    <a:pt x="56824" y="74468"/>
                  </a:lnTo>
                  <a:lnTo>
                    <a:pt x="56824" y="79609"/>
                  </a:lnTo>
                  <a:lnTo>
                    <a:pt x="54184" y="84749"/>
                  </a:lnTo>
                  <a:lnTo>
                    <a:pt x="54184" y="87389"/>
                  </a:lnTo>
                  <a:lnTo>
                    <a:pt x="49044" y="87389"/>
                  </a:lnTo>
                  <a:lnTo>
                    <a:pt x="49044" y="97670"/>
                  </a:lnTo>
                  <a:lnTo>
                    <a:pt x="43903" y="95030"/>
                  </a:lnTo>
                  <a:lnTo>
                    <a:pt x="41263" y="100171"/>
                  </a:lnTo>
                  <a:lnTo>
                    <a:pt x="41263" y="105311"/>
                  </a:lnTo>
                  <a:lnTo>
                    <a:pt x="41263" y="112952"/>
                  </a:lnTo>
                  <a:lnTo>
                    <a:pt x="38762" y="112952"/>
                  </a:lnTo>
                  <a:lnTo>
                    <a:pt x="41263" y="118093"/>
                  </a:lnTo>
                  <a:lnTo>
                    <a:pt x="38762" y="123234"/>
                  </a:lnTo>
                  <a:lnTo>
                    <a:pt x="41263" y="125873"/>
                  </a:lnTo>
                  <a:lnTo>
                    <a:pt x="15561" y="143796"/>
                  </a:lnTo>
                  <a:lnTo>
                    <a:pt x="15561" y="146435"/>
                  </a:lnTo>
                  <a:lnTo>
                    <a:pt x="18061" y="151437"/>
                  </a:lnTo>
                  <a:lnTo>
                    <a:pt x="18061" y="154077"/>
                  </a:lnTo>
                  <a:lnTo>
                    <a:pt x="20701" y="156577"/>
                  </a:lnTo>
                  <a:lnTo>
                    <a:pt x="20701" y="159217"/>
                  </a:lnTo>
                  <a:lnTo>
                    <a:pt x="25842" y="159217"/>
                  </a:lnTo>
                  <a:lnTo>
                    <a:pt x="25842" y="164358"/>
                  </a:lnTo>
                  <a:lnTo>
                    <a:pt x="28342" y="166859"/>
                  </a:lnTo>
                  <a:lnTo>
                    <a:pt x="28342" y="169498"/>
                  </a:lnTo>
                  <a:lnTo>
                    <a:pt x="30982" y="174639"/>
                  </a:lnTo>
                  <a:lnTo>
                    <a:pt x="36123" y="177140"/>
                  </a:lnTo>
                  <a:lnTo>
                    <a:pt x="38762" y="174639"/>
                  </a:lnTo>
                  <a:lnTo>
                    <a:pt x="41263" y="177140"/>
                  </a:lnTo>
                  <a:lnTo>
                    <a:pt x="49044" y="179779"/>
                  </a:lnTo>
                  <a:lnTo>
                    <a:pt x="49044" y="182280"/>
                  </a:lnTo>
                  <a:lnTo>
                    <a:pt x="51683" y="184920"/>
                  </a:lnTo>
                  <a:lnTo>
                    <a:pt x="56824" y="184920"/>
                  </a:lnTo>
                  <a:lnTo>
                    <a:pt x="59325" y="184920"/>
                  </a:lnTo>
                  <a:lnTo>
                    <a:pt x="59325" y="182280"/>
                  </a:lnTo>
                  <a:lnTo>
                    <a:pt x="61964" y="182280"/>
                  </a:lnTo>
                  <a:lnTo>
                    <a:pt x="61964" y="187421"/>
                  </a:lnTo>
                  <a:lnTo>
                    <a:pt x="61964" y="190060"/>
                  </a:lnTo>
                  <a:lnTo>
                    <a:pt x="64604" y="190060"/>
                  </a:lnTo>
                  <a:lnTo>
                    <a:pt x="64604" y="195201"/>
                  </a:lnTo>
                  <a:lnTo>
                    <a:pt x="64604" y="197841"/>
                  </a:lnTo>
                  <a:lnTo>
                    <a:pt x="61964" y="197841"/>
                  </a:lnTo>
                  <a:lnTo>
                    <a:pt x="64604" y="200480"/>
                  </a:lnTo>
                  <a:lnTo>
                    <a:pt x="64604" y="202981"/>
                  </a:lnTo>
                  <a:lnTo>
                    <a:pt x="61964" y="202981"/>
                  </a:lnTo>
                  <a:lnTo>
                    <a:pt x="61964" y="208122"/>
                  </a:lnTo>
                  <a:lnTo>
                    <a:pt x="64604" y="208122"/>
                  </a:lnTo>
                  <a:lnTo>
                    <a:pt x="64604" y="210622"/>
                  </a:lnTo>
                  <a:lnTo>
                    <a:pt x="67105" y="210622"/>
                  </a:lnTo>
                  <a:lnTo>
                    <a:pt x="64604" y="213262"/>
                  </a:lnTo>
                  <a:lnTo>
                    <a:pt x="64604" y="218403"/>
                  </a:lnTo>
                  <a:lnTo>
                    <a:pt x="69744" y="218403"/>
                  </a:lnTo>
                  <a:lnTo>
                    <a:pt x="67105" y="218403"/>
                  </a:lnTo>
                  <a:lnTo>
                    <a:pt x="67105" y="220904"/>
                  </a:lnTo>
                  <a:lnTo>
                    <a:pt x="64604" y="220904"/>
                  </a:lnTo>
                  <a:lnTo>
                    <a:pt x="67105" y="220904"/>
                  </a:lnTo>
                  <a:lnTo>
                    <a:pt x="67105" y="223543"/>
                  </a:lnTo>
                  <a:lnTo>
                    <a:pt x="69744" y="223543"/>
                  </a:lnTo>
                  <a:lnTo>
                    <a:pt x="72245" y="220904"/>
                  </a:lnTo>
                  <a:lnTo>
                    <a:pt x="77386" y="220904"/>
                  </a:lnTo>
                  <a:lnTo>
                    <a:pt x="77386" y="226183"/>
                  </a:lnTo>
                  <a:lnTo>
                    <a:pt x="80026" y="226183"/>
                  </a:lnTo>
                  <a:lnTo>
                    <a:pt x="80026" y="233824"/>
                  </a:lnTo>
                  <a:lnTo>
                    <a:pt x="85166" y="238965"/>
                  </a:lnTo>
                  <a:lnTo>
                    <a:pt x="85166" y="244105"/>
                  </a:lnTo>
                  <a:lnTo>
                    <a:pt x="85166" y="246606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B3B8C7C5-0E7B-40A1-B39C-EE4FE6A05DE5}"/>
                </a:ext>
              </a:extLst>
            </p:cNvPr>
            <p:cNvSpPr/>
            <p:nvPr/>
          </p:nvSpPr>
          <p:spPr>
            <a:xfrm>
              <a:off x="8952243" y="4550626"/>
              <a:ext cx="208400" cy="194506"/>
            </a:xfrm>
            <a:custGeom>
              <a:avLst/>
              <a:gdLst>
                <a:gd name="connsiteX0" fmla="*/ 2640 w 208399"/>
                <a:gd name="connsiteY0" fmla="*/ 0 h 194506"/>
                <a:gd name="connsiteX1" fmla="*/ 0 w 208399"/>
                <a:gd name="connsiteY1" fmla="*/ 2640 h 194506"/>
                <a:gd name="connsiteX2" fmla="*/ 2640 w 208399"/>
                <a:gd name="connsiteY2" fmla="*/ 5140 h 194506"/>
                <a:gd name="connsiteX3" fmla="*/ 2640 w 208399"/>
                <a:gd name="connsiteY3" fmla="*/ 7780 h 194506"/>
                <a:gd name="connsiteX4" fmla="*/ 5141 w 208399"/>
                <a:gd name="connsiteY4" fmla="*/ 10281 h 194506"/>
                <a:gd name="connsiteX5" fmla="*/ 5141 w 208399"/>
                <a:gd name="connsiteY5" fmla="*/ 12921 h 194506"/>
                <a:gd name="connsiteX6" fmla="*/ 10281 w 208399"/>
                <a:gd name="connsiteY6" fmla="*/ 18061 h 194506"/>
                <a:gd name="connsiteX7" fmla="*/ 7780 w 208399"/>
                <a:gd name="connsiteY7" fmla="*/ 20562 h 194506"/>
                <a:gd name="connsiteX8" fmla="*/ 12921 w 208399"/>
                <a:gd name="connsiteY8" fmla="*/ 23202 h 194506"/>
                <a:gd name="connsiteX9" fmla="*/ 18061 w 208399"/>
                <a:gd name="connsiteY9" fmla="*/ 23202 h 194506"/>
                <a:gd name="connsiteX10" fmla="*/ 18061 w 208399"/>
                <a:gd name="connsiteY10" fmla="*/ 25702 h 194506"/>
                <a:gd name="connsiteX11" fmla="*/ 23341 w 208399"/>
                <a:gd name="connsiteY11" fmla="*/ 25702 h 194506"/>
                <a:gd name="connsiteX12" fmla="*/ 23341 w 208399"/>
                <a:gd name="connsiteY12" fmla="*/ 23202 h 194506"/>
                <a:gd name="connsiteX13" fmla="*/ 25842 w 208399"/>
                <a:gd name="connsiteY13" fmla="*/ 23202 h 194506"/>
                <a:gd name="connsiteX14" fmla="*/ 28481 w 208399"/>
                <a:gd name="connsiteY14" fmla="*/ 25702 h 194506"/>
                <a:gd name="connsiteX15" fmla="*/ 28481 w 208399"/>
                <a:gd name="connsiteY15" fmla="*/ 35984 h 194506"/>
                <a:gd name="connsiteX16" fmla="*/ 28481 w 208399"/>
                <a:gd name="connsiteY16" fmla="*/ 41124 h 194506"/>
                <a:gd name="connsiteX17" fmla="*/ 30982 w 208399"/>
                <a:gd name="connsiteY17" fmla="*/ 43625 h 194506"/>
                <a:gd name="connsiteX18" fmla="*/ 30982 w 208399"/>
                <a:gd name="connsiteY18" fmla="*/ 51405 h 194506"/>
                <a:gd name="connsiteX19" fmla="*/ 28481 w 208399"/>
                <a:gd name="connsiteY19" fmla="*/ 51405 h 194506"/>
                <a:gd name="connsiteX20" fmla="*/ 25842 w 208399"/>
                <a:gd name="connsiteY20" fmla="*/ 53906 h 194506"/>
                <a:gd name="connsiteX21" fmla="*/ 28481 w 208399"/>
                <a:gd name="connsiteY21" fmla="*/ 53906 h 194506"/>
                <a:gd name="connsiteX22" fmla="*/ 30982 w 208399"/>
                <a:gd name="connsiteY22" fmla="*/ 59047 h 194506"/>
                <a:gd name="connsiteX23" fmla="*/ 33622 w 208399"/>
                <a:gd name="connsiteY23" fmla="*/ 59047 h 194506"/>
                <a:gd name="connsiteX24" fmla="*/ 36123 w 208399"/>
                <a:gd name="connsiteY24" fmla="*/ 69327 h 194506"/>
                <a:gd name="connsiteX25" fmla="*/ 36123 w 208399"/>
                <a:gd name="connsiteY25" fmla="*/ 74468 h 194506"/>
                <a:gd name="connsiteX26" fmla="*/ 36123 w 208399"/>
                <a:gd name="connsiteY26" fmla="*/ 76969 h 194506"/>
                <a:gd name="connsiteX27" fmla="*/ 38762 w 208399"/>
                <a:gd name="connsiteY27" fmla="*/ 79609 h 194506"/>
                <a:gd name="connsiteX28" fmla="*/ 43903 w 208399"/>
                <a:gd name="connsiteY28" fmla="*/ 82109 h 194506"/>
                <a:gd name="connsiteX29" fmla="*/ 51683 w 208399"/>
                <a:gd name="connsiteY29" fmla="*/ 82109 h 194506"/>
                <a:gd name="connsiteX30" fmla="*/ 56824 w 208399"/>
                <a:gd name="connsiteY30" fmla="*/ 82109 h 194506"/>
                <a:gd name="connsiteX31" fmla="*/ 56824 w 208399"/>
                <a:gd name="connsiteY31" fmla="*/ 87389 h 194506"/>
                <a:gd name="connsiteX32" fmla="*/ 59325 w 208399"/>
                <a:gd name="connsiteY32" fmla="*/ 87389 h 194506"/>
                <a:gd name="connsiteX33" fmla="*/ 64743 w 208399"/>
                <a:gd name="connsiteY33" fmla="*/ 89890 h 194506"/>
                <a:gd name="connsiteX34" fmla="*/ 75024 w 208399"/>
                <a:gd name="connsiteY34" fmla="*/ 97531 h 194506"/>
                <a:gd name="connsiteX35" fmla="*/ 77525 w 208399"/>
                <a:gd name="connsiteY35" fmla="*/ 105311 h 194506"/>
                <a:gd name="connsiteX36" fmla="*/ 75024 w 208399"/>
                <a:gd name="connsiteY36" fmla="*/ 110452 h 194506"/>
                <a:gd name="connsiteX37" fmla="*/ 80164 w 208399"/>
                <a:gd name="connsiteY37" fmla="*/ 115592 h 194506"/>
                <a:gd name="connsiteX38" fmla="*/ 82665 w 208399"/>
                <a:gd name="connsiteY38" fmla="*/ 115592 h 194506"/>
                <a:gd name="connsiteX39" fmla="*/ 85305 w 208399"/>
                <a:gd name="connsiteY39" fmla="*/ 118093 h 194506"/>
                <a:gd name="connsiteX40" fmla="*/ 82665 w 208399"/>
                <a:gd name="connsiteY40" fmla="*/ 120733 h 194506"/>
                <a:gd name="connsiteX41" fmla="*/ 85305 w 208399"/>
                <a:gd name="connsiteY41" fmla="*/ 125873 h 194506"/>
                <a:gd name="connsiteX42" fmla="*/ 87806 w 208399"/>
                <a:gd name="connsiteY42" fmla="*/ 125873 h 194506"/>
                <a:gd name="connsiteX43" fmla="*/ 93085 w 208399"/>
                <a:gd name="connsiteY43" fmla="*/ 128374 h 194506"/>
                <a:gd name="connsiteX44" fmla="*/ 98226 w 208399"/>
                <a:gd name="connsiteY44" fmla="*/ 128374 h 194506"/>
                <a:gd name="connsiteX45" fmla="*/ 106006 w 208399"/>
                <a:gd name="connsiteY45" fmla="*/ 128374 h 194506"/>
                <a:gd name="connsiteX46" fmla="*/ 106006 w 208399"/>
                <a:gd name="connsiteY46" fmla="*/ 125873 h 194506"/>
                <a:gd name="connsiteX47" fmla="*/ 108507 w 208399"/>
                <a:gd name="connsiteY47" fmla="*/ 125873 h 194506"/>
                <a:gd name="connsiteX48" fmla="*/ 111147 w 208399"/>
                <a:gd name="connsiteY48" fmla="*/ 128374 h 194506"/>
                <a:gd name="connsiteX49" fmla="*/ 116287 w 208399"/>
                <a:gd name="connsiteY49" fmla="*/ 128374 h 194506"/>
                <a:gd name="connsiteX50" fmla="*/ 121428 w 208399"/>
                <a:gd name="connsiteY50" fmla="*/ 131014 h 194506"/>
                <a:gd name="connsiteX51" fmla="*/ 126568 w 208399"/>
                <a:gd name="connsiteY51" fmla="*/ 131014 h 194506"/>
                <a:gd name="connsiteX52" fmla="*/ 123928 w 208399"/>
                <a:gd name="connsiteY52" fmla="*/ 131014 h 194506"/>
                <a:gd name="connsiteX53" fmla="*/ 123928 w 208399"/>
                <a:gd name="connsiteY53" fmla="*/ 125873 h 194506"/>
                <a:gd name="connsiteX54" fmla="*/ 121428 w 208399"/>
                <a:gd name="connsiteY54" fmla="*/ 125873 h 194506"/>
                <a:gd name="connsiteX55" fmla="*/ 121428 w 208399"/>
                <a:gd name="connsiteY55" fmla="*/ 120733 h 194506"/>
                <a:gd name="connsiteX56" fmla="*/ 126568 w 208399"/>
                <a:gd name="connsiteY56" fmla="*/ 120733 h 194506"/>
                <a:gd name="connsiteX57" fmla="*/ 126568 w 208399"/>
                <a:gd name="connsiteY57" fmla="*/ 123234 h 194506"/>
                <a:gd name="connsiteX58" fmla="*/ 129069 w 208399"/>
                <a:gd name="connsiteY58" fmla="*/ 120733 h 194506"/>
                <a:gd name="connsiteX59" fmla="*/ 131709 w 208399"/>
                <a:gd name="connsiteY59" fmla="*/ 123234 h 194506"/>
                <a:gd name="connsiteX60" fmla="*/ 134348 w 208399"/>
                <a:gd name="connsiteY60" fmla="*/ 123234 h 194506"/>
                <a:gd name="connsiteX61" fmla="*/ 136849 w 208399"/>
                <a:gd name="connsiteY61" fmla="*/ 125873 h 194506"/>
                <a:gd name="connsiteX62" fmla="*/ 139489 w 208399"/>
                <a:gd name="connsiteY62" fmla="*/ 123234 h 194506"/>
                <a:gd name="connsiteX63" fmla="*/ 141990 w 208399"/>
                <a:gd name="connsiteY63" fmla="*/ 125873 h 194506"/>
                <a:gd name="connsiteX64" fmla="*/ 144629 w 208399"/>
                <a:gd name="connsiteY64" fmla="*/ 125873 h 194506"/>
                <a:gd name="connsiteX65" fmla="*/ 144629 w 208399"/>
                <a:gd name="connsiteY65" fmla="*/ 123234 h 194506"/>
                <a:gd name="connsiteX66" fmla="*/ 147269 w 208399"/>
                <a:gd name="connsiteY66" fmla="*/ 123234 h 194506"/>
                <a:gd name="connsiteX67" fmla="*/ 152410 w 208399"/>
                <a:gd name="connsiteY67" fmla="*/ 128374 h 194506"/>
                <a:gd name="connsiteX68" fmla="*/ 157550 w 208399"/>
                <a:gd name="connsiteY68" fmla="*/ 128374 h 194506"/>
                <a:gd name="connsiteX69" fmla="*/ 157550 w 208399"/>
                <a:gd name="connsiteY69" fmla="*/ 131014 h 194506"/>
                <a:gd name="connsiteX70" fmla="*/ 162691 w 208399"/>
                <a:gd name="connsiteY70" fmla="*/ 133515 h 194506"/>
                <a:gd name="connsiteX71" fmla="*/ 162691 w 208399"/>
                <a:gd name="connsiteY71" fmla="*/ 136015 h 194506"/>
                <a:gd name="connsiteX72" fmla="*/ 167831 w 208399"/>
                <a:gd name="connsiteY72" fmla="*/ 138655 h 194506"/>
                <a:gd name="connsiteX73" fmla="*/ 170471 w 208399"/>
                <a:gd name="connsiteY73" fmla="*/ 141156 h 194506"/>
                <a:gd name="connsiteX74" fmla="*/ 170471 w 208399"/>
                <a:gd name="connsiteY74" fmla="*/ 143796 h 194506"/>
                <a:gd name="connsiteX75" fmla="*/ 178112 w 208399"/>
                <a:gd name="connsiteY75" fmla="*/ 143796 h 194506"/>
                <a:gd name="connsiteX76" fmla="*/ 180752 w 208399"/>
                <a:gd name="connsiteY76" fmla="*/ 154077 h 194506"/>
                <a:gd name="connsiteX77" fmla="*/ 178112 w 208399"/>
                <a:gd name="connsiteY77" fmla="*/ 159217 h 194506"/>
                <a:gd name="connsiteX78" fmla="*/ 180752 w 208399"/>
                <a:gd name="connsiteY78" fmla="*/ 166859 h 194506"/>
                <a:gd name="connsiteX79" fmla="*/ 185893 w 208399"/>
                <a:gd name="connsiteY79" fmla="*/ 166859 h 194506"/>
                <a:gd name="connsiteX80" fmla="*/ 188532 w 208399"/>
                <a:gd name="connsiteY80" fmla="*/ 166859 h 194506"/>
                <a:gd name="connsiteX81" fmla="*/ 191033 w 208399"/>
                <a:gd name="connsiteY81" fmla="*/ 169498 h 194506"/>
                <a:gd name="connsiteX82" fmla="*/ 191033 w 208399"/>
                <a:gd name="connsiteY82" fmla="*/ 174639 h 194506"/>
                <a:gd name="connsiteX83" fmla="*/ 193673 w 208399"/>
                <a:gd name="connsiteY83" fmla="*/ 174639 h 194506"/>
                <a:gd name="connsiteX84" fmla="*/ 196313 w 208399"/>
                <a:gd name="connsiteY84" fmla="*/ 177140 h 194506"/>
                <a:gd name="connsiteX85" fmla="*/ 201453 w 208399"/>
                <a:gd name="connsiteY85" fmla="*/ 177140 h 194506"/>
                <a:gd name="connsiteX86" fmla="*/ 201453 w 208399"/>
                <a:gd name="connsiteY86" fmla="*/ 182280 h 194506"/>
                <a:gd name="connsiteX87" fmla="*/ 203954 w 208399"/>
                <a:gd name="connsiteY87" fmla="*/ 182280 h 194506"/>
                <a:gd name="connsiteX88" fmla="*/ 203954 w 208399"/>
                <a:gd name="connsiteY88" fmla="*/ 184781 h 194506"/>
                <a:gd name="connsiteX89" fmla="*/ 201453 w 208399"/>
                <a:gd name="connsiteY89" fmla="*/ 184781 h 194506"/>
                <a:gd name="connsiteX90" fmla="*/ 201453 w 208399"/>
                <a:gd name="connsiteY90" fmla="*/ 187421 h 194506"/>
                <a:gd name="connsiteX91" fmla="*/ 203954 w 208399"/>
                <a:gd name="connsiteY91" fmla="*/ 187421 h 194506"/>
                <a:gd name="connsiteX92" fmla="*/ 206594 w 208399"/>
                <a:gd name="connsiteY92" fmla="*/ 189922 h 194506"/>
                <a:gd name="connsiteX93" fmla="*/ 211734 w 208399"/>
                <a:gd name="connsiteY93" fmla="*/ 189922 h 194506"/>
                <a:gd name="connsiteX94" fmla="*/ 211734 w 208399"/>
                <a:gd name="connsiteY94" fmla="*/ 195062 h 194506"/>
                <a:gd name="connsiteX95" fmla="*/ 211734 w 208399"/>
                <a:gd name="connsiteY95" fmla="*/ 200342 h 194506"/>
                <a:gd name="connsiteX96" fmla="*/ 214235 w 208399"/>
                <a:gd name="connsiteY96" fmla="*/ 202842 h 194506"/>
                <a:gd name="connsiteX97" fmla="*/ 219514 w 208399"/>
                <a:gd name="connsiteY97" fmla="*/ 202842 h 194506"/>
                <a:gd name="connsiteX98" fmla="*/ 219514 w 208399"/>
                <a:gd name="connsiteY98" fmla="*/ 205343 h 194506"/>
                <a:gd name="connsiteX99" fmla="*/ 222154 w 208399"/>
                <a:gd name="connsiteY99" fmla="*/ 207983 h 1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08399" h="194506">
                  <a:moveTo>
                    <a:pt x="2640" y="0"/>
                  </a:moveTo>
                  <a:lnTo>
                    <a:pt x="0" y="2640"/>
                  </a:lnTo>
                  <a:lnTo>
                    <a:pt x="2640" y="5140"/>
                  </a:lnTo>
                  <a:lnTo>
                    <a:pt x="2640" y="7780"/>
                  </a:lnTo>
                  <a:lnTo>
                    <a:pt x="5141" y="10281"/>
                  </a:lnTo>
                  <a:lnTo>
                    <a:pt x="5141" y="12921"/>
                  </a:lnTo>
                  <a:lnTo>
                    <a:pt x="10281" y="18061"/>
                  </a:lnTo>
                  <a:lnTo>
                    <a:pt x="7780" y="20562"/>
                  </a:lnTo>
                  <a:lnTo>
                    <a:pt x="12921" y="23202"/>
                  </a:lnTo>
                  <a:lnTo>
                    <a:pt x="18061" y="23202"/>
                  </a:lnTo>
                  <a:lnTo>
                    <a:pt x="18061" y="25702"/>
                  </a:lnTo>
                  <a:lnTo>
                    <a:pt x="23341" y="25702"/>
                  </a:lnTo>
                  <a:lnTo>
                    <a:pt x="23341" y="23202"/>
                  </a:lnTo>
                  <a:lnTo>
                    <a:pt x="25842" y="23202"/>
                  </a:lnTo>
                  <a:lnTo>
                    <a:pt x="28481" y="25702"/>
                  </a:lnTo>
                  <a:lnTo>
                    <a:pt x="28481" y="35984"/>
                  </a:lnTo>
                  <a:lnTo>
                    <a:pt x="28481" y="41124"/>
                  </a:lnTo>
                  <a:lnTo>
                    <a:pt x="30982" y="43625"/>
                  </a:lnTo>
                  <a:lnTo>
                    <a:pt x="30982" y="51405"/>
                  </a:lnTo>
                  <a:lnTo>
                    <a:pt x="28481" y="51405"/>
                  </a:lnTo>
                  <a:lnTo>
                    <a:pt x="25842" y="53906"/>
                  </a:lnTo>
                  <a:lnTo>
                    <a:pt x="28481" y="53906"/>
                  </a:lnTo>
                  <a:lnTo>
                    <a:pt x="30982" y="59047"/>
                  </a:lnTo>
                  <a:lnTo>
                    <a:pt x="33622" y="59047"/>
                  </a:lnTo>
                  <a:lnTo>
                    <a:pt x="36123" y="69327"/>
                  </a:lnTo>
                  <a:lnTo>
                    <a:pt x="36123" y="74468"/>
                  </a:lnTo>
                  <a:lnTo>
                    <a:pt x="36123" y="76969"/>
                  </a:lnTo>
                  <a:lnTo>
                    <a:pt x="38762" y="79609"/>
                  </a:lnTo>
                  <a:lnTo>
                    <a:pt x="43903" y="82109"/>
                  </a:lnTo>
                  <a:lnTo>
                    <a:pt x="51683" y="82109"/>
                  </a:lnTo>
                  <a:lnTo>
                    <a:pt x="56824" y="82109"/>
                  </a:lnTo>
                  <a:lnTo>
                    <a:pt x="56824" y="87389"/>
                  </a:lnTo>
                  <a:lnTo>
                    <a:pt x="59325" y="87389"/>
                  </a:lnTo>
                  <a:lnTo>
                    <a:pt x="64743" y="89890"/>
                  </a:lnTo>
                  <a:lnTo>
                    <a:pt x="75024" y="97531"/>
                  </a:lnTo>
                  <a:lnTo>
                    <a:pt x="77525" y="105311"/>
                  </a:lnTo>
                  <a:lnTo>
                    <a:pt x="75024" y="110452"/>
                  </a:lnTo>
                  <a:lnTo>
                    <a:pt x="80164" y="115592"/>
                  </a:lnTo>
                  <a:lnTo>
                    <a:pt x="82665" y="115592"/>
                  </a:lnTo>
                  <a:lnTo>
                    <a:pt x="85305" y="118093"/>
                  </a:lnTo>
                  <a:lnTo>
                    <a:pt x="82665" y="120733"/>
                  </a:lnTo>
                  <a:lnTo>
                    <a:pt x="85305" y="125873"/>
                  </a:lnTo>
                  <a:lnTo>
                    <a:pt x="87806" y="125873"/>
                  </a:lnTo>
                  <a:lnTo>
                    <a:pt x="93085" y="128374"/>
                  </a:lnTo>
                  <a:lnTo>
                    <a:pt x="98226" y="128374"/>
                  </a:lnTo>
                  <a:lnTo>
                    <a:pt x="106006" y="128374"/>
                  </a:lnTo>
                  <a:lnTo>
                    <a:pt x="106006" y="125873"/>
                  </a:lnTo>
                  <a:lnTo>
                    <a:pt x="108507" y="125873"/>
                  </a:lnTo>
                  <a:lnTo>
                    <a:pt x="111147" y="128374"/>
                  </a:lnTo>
                  <a:lnTo>
                    <a:pt x="116287" y="128374"/>
                  </a:lnTo>
                  <a:lnTo>
                    <a:pt x="121428" y="131014"/>
                  </a:lnTo>
                  <a:lnTo>
                    <a:pt x="126568" y="131014"/>
                  </a:lnTo>
                  <a:lnTo>
                    <a:pt x="123928" y="131014"/>
                  </a:lnTo>
                  <a:lnTo>
                    <a:pt x="123928" y="125873"/>
                  </a:lnTo>
                  <a:lnTo>
                    <a:pt x="121428" y="125873"/>
                  </a:lnTo>
                  <a:lnTo>
                    <a:pt x="121428" y="120733"/>
                  </a:lnTo>
                  <a:lnTo>
                    <a:pt x="126568" y="120733"/>
                  </a:lnTo>
                  <a:lnTo>
                    <a:pt x="126568" y="123234"/>
                  </a:lnTo>
                  <a:lnTo>
                    <a:pt x="129069" y="120733"/>
                  </a:lnTo>
                  <a:lnTo>
                    <a:pt x="131709" y="123234"/>
                  </a:lnTo>
                  <a:lnTo>
                    <a:pt x="134348" y="123234"/>
                  </a:lnTo>
                  <a:lnTo>
                    <a:pt x="136849" y="125873"/>
                  </a:lnTo>
                  <a:lnTo>
                    <a:pt x="139489" y="123234"/>
                  </a:lnTo>
                  <a:lnTo>
                    <a:pt x="141990" y="125873"/>
                  </a:lnTo>
                  <a:lnTo>
                    <a:pt x="144629" y="125873"/>
                  </a:lnTo>
                  <a:lnTo>
                    <a:pt x="144629" y="123234"/>
                  </a:lnTo>
                  <a:lnTo>
                    <a:pt x="147269" y="123234"/>
                  </a:lnTo>
                  <a:lnTo>
                    <a:pt x="152410" y="128374"/>
                  </a:lnTo>
                  <a:lnTo>
                    <a:pt x="157550" y="128374"/>
                  </a:lnTo>
                  <a:lnTo>
                    <a:pt x="157550" y="131014"/>
                  </a:lnTo>
                  <a:lnTo>
                    <a:pt x="162691" y="133515"/>
                  </a:lnTo>
                  <a:lnTo>
                    <a:pt x="162691" y="136015"/>
                  </a:lnTo>
                  <a:lnTo>
                    <a:pt x="167831" y="138655"/>
                  </a:lnTo>
                  <a:lnTo>
                    <a:pt x="170471" y="141156"/>
                  </a:lnTo>
                  <a:lnTo>
                    <a:pt x="170471" y="143796"/>
                  </a:lnTo>
                  <a:lnTo>
                    <a:pt x="178112" y="143796"/>
                  </a:lnTo>
                  <a:lnTo>
                    <a:pt x="180752" y="154077"/>
                  </a:lnTo>
                  <a:lnTo>
                    <a:pt x="178112" y="159217"/>
                  </a:lnTo>
                  <a:lnTo>
                    <a:pt x="180752" y="166859"/>
                  </a:lnTo>
                  <a:lnTo>
                    <a:pt x="185893" y="166859"/>
                  </a:lnTo>
                  <a:lnTo>
                    <a:pt x="188532" y="166859"/>
                  </a:lnTo>
                  <a:lnTo>
                    <a:pt x="191033" y="169498"/>
                  </a:lnTo>
                  <a:lnTo>
                    <a:pt x="191033" y="174639"/>
                  </a:lnTo>
                  <a:lnTo>
                    <a:pt x="193673" y="174639"/>
                  </a:lnTo>
                  <a:lnTo>
                    <a:pt x="196313" y="177140"/>
                  </a:lnTo>
                  <a:lnTo>
                    <a:pt x="201453" y="177140"/>
                  </a:lnTo>
                  <a:lnTo>
                    <a:pt x="201453" y="182280"/>
                  </a:lnTo>
                  <a:lnTo>
                    <a:pt x="203954" y="182280"/>
                  </a:lnTo>
                  <a:lnTo>
                    <a:pt x="203954" y="184781"/>
                  </a:lnTo>
                  <a:lnTo>
                    <a:pt x="201453" y="184781"/>
                  </a:lnTo>
                  <a:lnTo>
                    <a:pt x="201453" y="187421"/>
                  </a:lnTo>
                  <a:lnTo>
                    <a:pt x="203954" y="187421"/>
                  </a:lnTo>
                  <a:lnTo>
                    <a:pt x="206594" y="189922"/>
                  </a:lnTo>
                  <a:lnTo>
                    <a:pt x="211734" y="189922"/>
                  </a:lnTo>
                  <a:lnTo>
                    <a:pt x="211734" y="195062"/>
                  </a:lnTo>
                  <a:lnTo>
                    <a:pt x="211734" y="200342"/>
                  </a:lnTo>
                  <a:lnTo>
                    <a:pt x="214235" y="202842"/>
                  </a:lnTo>
                  <a:lnTo>
                    <a:pt x="219514" y="202842"/>
                  </a:lnTo>
                  <a:lnTo>
                    <a:pt x="219514" y="205343"/>
                  </a:lnTo>
                  <a:lnTo>
                    <a:pt x="222154" y="207983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2A39A28-1880-4551-BC10-49789A3D9A22}"/>
                </a:ext>
              </a:extLst>
            </p:cNvPr>
            <p:cNvSpPr/>
            <p:nvPr/>
          </p:nvSpPr>
          <p:spPr>
            <a:xfrm>
              <a:off x="9174397" y="4758609"/>
              <a:ext cx="236186" cy="166720"/>
            </a:xfrm>
            <a:custGeom>
              <a:avLst/>
              <a:gdLst>
                <a:gd name="connsiteX0" fmla="*/ 0 w 236186"/>
                <a:gd name="connsiteY0" fmla="*/ 0 h 166719"/>
                <a:gd name="connsiteX1" fmla="*/ 2640 w 236186"/>
                <a:gd name="connsiteY1" fmla="*/ 0 h 166719"/>
                <a:gd name="connsiteX2" fmla="*/ 2640 w 236186"/>
                <a:gd name="connsiteY2" fmla="*/ 2501 h 166719"/>
                <a:gd name="connsiteX3" fmla="*/ 5140 w 236186"/>
                <a:gd name="connsiteY3" fmla="*/ 5140 h 166719"/>
                <a:gd name="connsiteX4" fmla="*/ 7780 w 236186"/>
                <a:gd name="connsiteY4" fmla="*/ 5140 h 166719"/>
                <a:gd name="connsiteX5" fmla="*/ 10281 w 236186"/>
                <a:gd name="connsiteY5" fmla="*/ 7641 h 166719"/>
                <a:gd name="connsiteX6" fmla="*/ 12921 w 236186"/>
                <a:gd name="connsiteY6" fmla="*/ 7641 h 166719"/>
                <a:gd name="connsiteX7" fmla="*/ 15422 w 236186"/>
                <a:gd name="connsiteY7" fmla="*/ 10281 h 166719"/>
                <a:gd name="connsiteX8" fmla="*/ 15422 w 236186"/>
                <a:gd name="connsiteY8" fmla="*/ 15422 h 166719"/>
                <a:gd name="connsiteX9" fmla="*/ 15422 w 236186"/>
                <a:gd name="connsiteY9" fmla="*/ 17922 h 166719"/>
                <a:gd name="connsiteX10" fmla="*/ 15422 w 236186"/>
                <a:gd name="connsiteY10" fmla="*/ 23202 h 166719"/>
                <a:gd name="connsiteX11" fmla="*/ 12921 w 236186"/>
                <a:gd name="connsiteY11" fmla="*/ 25702 h 166719"/>
                <a:gd name="connsiteX12" fmla="*/ 18061 w 236186"/>
                <a:gd name="connsiteY12" fmla="*/ 30843 h 166719"/>
                <a:gd name="connsiteX13" fmla="*/ 28342 w 236186"/>
                <a:gd name="connsiteY13" fmla="*/ 35984 h 166719"/>
                <a:gd name="connsiteX14" fmla="*/ 30982 w 236186"/>
                <a:gd name="connsiteY14" fmla="*/ 35984 h 166719"/>
                <a:gd name="connsiteX15" fmla="*/ 30982 w 236186"/>
                <a:gd name="connsiteY15" fmla="*/ 38623 h 166719"/>
                <a:gd name="connsiteX16" fmla="*/ 38623 w 236186"/>
                <a:gd name="connsiteY16" fmla="*/ 41124 h 166719"/>
                <a:gd name="connsiteX17" fmla="*/ 54184 w 236186"/>
                <a:gd name="connsiteY17" fmla="*/ 35984 h 166719"/>
                <a:gd name="connsiteX18" fmla="*/ 56824 w 236186"/>
                <a:gd name="connsiteY18" fmla="*/ 35984 h 166719"/>
                <a:gd name="connsiteX19" fmla="*/ 59325 w 236186"/>
                <a:gd name="connsiteY19" fmla="*/ 38623 h 166719"/>
                <a:gd name="connsiteX20" fmla="*/ 67105 w 236186"/>
                <a:gd name="connsiteY20" fmla="*/ 43764 h 166719"/>
                <a:gd name="connsiteX21" fmla="*/ 69605 w 236186"/>
                <a:gd name="connsiteY21" fmla="*/ 43764 h 166719"/>
                <a:gd name="connsiteX22" fmla="*/ 69605 w 236186"/>
                <a:gd name="connsiteY22" fmla="*/ 46404 h 166719"/>
                <a:gd name="connsiteX23" fmla="*/ 72245 w 236186"/>
                <a:gd name="connsiteY23" fmla="*/ 46404 h 166719"/>
                <a:gd name="connsiteX24" fmla="*/ 77386 w 236186"/>
                <a:gd name="connsiteY24" fmla="*/ 51405 h 166719"/>
                <a:gd name="connsiteX25" fmla="*/ 79887 w 236186"/>
                <a:gd name="connsiteY25" fmla="*/ 54045 h 166719"/>
                <a:gd name="connsiteX26" fmla="*/ 82526 w 236186"/>
                <a:gd name="connsiteY26" fmla="*/ 54045 h 166719"/>
                <a:gd name="connsiteX27" fmla="*/ 82526 w 236186"/>
                <a:gd name="connsiteY27" fmla="*/ 56546 h 166719"/>
                <a:gd name="connsiteX28" fmla="*/ 85166 w 236186"/>
                <a:gd name="connsiteY28" fmla="*/ 59185 h 166719"/>
                <a:gd name="connsiteX29" fmla="*/ 87667 w 236186"/>
                <a:gd name="connsiteY29" fmla="*/ 64326 h 166719"/>
                <a:gd name="connsiteX30" fmla="*/ 90307 w 236186"/>
                <a:gd name="connsiteY30" fmla="*/ 64326 h 166719"/>
                <a:gd name="connsiteX31" fmla="*/ 92807 w 236186"/>
                <a:gd name="connsiteY31" fmla="*/ 66827 h 166719"/>
                <a:gd name="connsiteX32" fmla="*/ 92807 w 236186"/>
                <a:gd name="connsiteY32" fmla="*/ 69467 h 166719"/>
                <a:gd name="connsiteX33" fmla="*/ 95447 w 236186"/>
                <a:gd name="connsiteY33" fmla="*/ 69467 h 166719"/>
                <a:gd name="connsiteX34" fmla="*/ 98087 w 236186"/>
                <a:gd name="connsiteY34" fmla="*/ 71967 h 166719"/>
                <a:gd name="connsiteX35" fmla="*/ 100588 w 236186"/>
                <a:gd name="connsiteY35" fmla="*/ 71967 h 166719"/>
                <a:gd name="connsiteX36" fmla="*/ 100588 w 236186"/>
                <a:gd name="connsiteY36" fmla="*/ 77108 h 166719"/>
                <a:gd name="connsiteX37" fmla="*/ 100588 w 236186"/>
                <a:gd name="connsiteY37" fmla="*/ 79747 h 166719"/>
                <a:gd name="connsiteX38" fmla="*/ 103227 w 236186"/>
                <a:gd name="connsiteY38" fmla="*/ 82248 h 166719"/>
                <a:gd name="connsiteX39" fmla="*/ 103227 w 236186"/>
                <a:gd name="connsiteY39" fmla="*/ 87389 h 166719"/>
                <a:gd name="connsiteX40" fmla="*/ 105728 w 236186"/>
                <a:gd name="connsiteY40" fmla="*/ 89890 h 166719"/>
                <a:gd name="connsiteX41" fmla="*/ 103227 w 236186"/>
                <a:gd name="connsiteY41" fmla="*/ 89890 h 166719"/>
                <a:gd name="connsiteX42" fmla="*/ 103227 w 236186"/>
                <a:gd name="connsiteY42" fmla="*/ 95030 h 166719"/>
                <a:gd name="connsiteX43" fmla="*/ 108368 w 236186"/>
                <a:gd name="connsiteY43" fmla="*/ 97670 h 166719"/>
                <a:gd name="connsiteX44" fmla="*/ 108368 w 236186"/>
                <a:gd name="connsiteY44" fmla="*/ 100171 h 166719"/>
                <a:gd name="connsiteX45" fmla="*/ 105728 w 236186"/>
                <a:gd name="connsiteY45" fmla="*/ 105311 h 166719"/>
                <a:gd name="connsiteX46" fmla="*/ 105728 w 236186"/>
                <a:gd name="connsiteY46" fmla="*/ 110452 h 166719"/>
                <a:gd name="connsiteX47" fmla="*/ 110869 w 236186"/>
                <a:gd name="connsiteY47" fmla="*/ 113092 h 166719"/>
                <a:gd name="connsiteX48" fmla="*/ 116148 w 236186"/>
                <a:gd name="connsiteY48" fmla="*/ 118232 h 166719"/>
                <a:gd name="connsiteX49" fmla="*/ 118649 w 236186"/>
                <a:gd name="connsiteY49" fmla="*/ 118232 h 166719"/>
                <a:gd name="connsiteX50" fmla="*/ 121289 w 236186"/>
                <a:gd name="connsiteY50" fmla="*/ 120733 h 166719"/>
                <a:gd name="connsiteX51" fmla="*/ 128930 w 236186"/>
                <a:gd name="connsiteY51" fmla="*/ 123372 h 166719"/>
                <a:gd name="connsiteX52" fmla="*/ 131570 w 236186"/>
                <a:gd name="connsiteY52" fmla="*/ 125873 h 166719"/>
                <a:gd name="connsiteX53" fmla="*/ 136710 w 236186"/>
                <a:gd name="connsiteY53" fmla="*/ 128513 h 166719"/>
                <a:gd name="connsiteX54" fmla="*/ 136710 w 236186"/>
                <a:gd name="connsiteY54" fmla="*/ 131014 h 166719"/>
                <a:gd name="connsiteX55" fmla="*/ 139350 w 236186"/>
                <a:gd name="connsiteY55" fmla="*/ 131014 h 166719"/>
                <a:gd name="connsiteX56" fmla="*/ 141851 w 236186"/>
                <a:gd name="connsiteY56" fmla="*/ 133515 h 166719"/>
                <a:gd name="connsiteX57" fmla="*/ 146991 w 236186"/>
                <a:gd name="connsiteY57" fmla="*/ 133515 h 166719"/>
                <a:gd name="connsiteX58" fmla="*/ 144490 w 236186"/>
                <a:gd name="connsiteY58" fmla="*/ 123372 h 166719"/>
                <a:gd name="connsiteX59" fmla="*/ 144490 w 236186"/>
                <a:gd name="connsiteY59" fmla="*/ 118232 h 166719"/>
                <a:gd name="connsiteX60" fmla="*/ 149770 w 236186"/>
                <a:gd name="connsiteY60" fmla="*/ 118232 h 166719"/>
                <a:gd name="connsiteX61" fmla="*/ 154910 w 236186"/>
                <a:gd name="connsiteY61" fmla="*/ 113092 h 166719"/>
                <a:gd name="connsiteX62" fmla="*/ 160051 w 236186"/>
                <a:gd name="connsiteY62" fmla="*/ 118232 h 166719"/>
                <a:gd name="connsiteX63" fmla="*/ 165191 w 236186"/>
                <a:gd name="connsiteY63" fmla="*/ 118232 h 166719"/>
                <a:gd name="connsiteX64" fmla="*/ 167831 w 236186"/>
                <a:gd name="connsiteY64" fmla="*/ 115592 h 166719"/>
                <a:gd name="connsiteX65" fmla="*/ 170332 w 236186"/>
                <a:gd name="connsiteY65" fmla="*/ 118232 h 166719"/>
                <a:gd name="connsiteX66" fmla="*/ 170332 w 236186"/>
                <a:gd name="connsiteY66" fmla="*/ 115592 h 166719"/>
                <a:gd name="connsiteX67" fmla="*/ 172972 w 236186"/>
                <a:gd name="connsiteY67" fmla="*/ 115592 h 166719"/>
                <a:gd name="connsiteX68" fmla="*/ 178112 w 236186"/>
                <a:gd name="connsiteY68" fmla="*/ 118232 h 166719"/>
                <a:gd name="connsiteX69" fmla="*/ 178112 w 236186"/>
                <a:gd name="connsiteY69" fmla="*/ 120733 h 166719"/>
                <a:gd name="connsiteX70" fmla="*/ 175611 w 236186"/>
                <a:gd name="connsiteY70" fmla="*/ 123372 h 166719"/>
                <a:gd name="connsiteX71" fmla="*/ 178112 w 236186"/>
                <a:gd name="connsiteY71" fmla="*/ 123372 h 166719"/>
                <a:gd name="connsiteX72" fmla="*/ 180752 w 236186"/>
                <a:gd name="connsiteY72" fmla="*/ 128513 h 166719"/>
                <a:gd name="connsiteX73" fmla="*/ 183253 w 236186"/>
                <a:gd name="connsiteY73" fmla="*/ 131014 h 166719"/>
                <a:gd name="connsiteX74" fmla="*/ 185893 w 236186"/>
                <a:gd name="connsiteY74" fmla="*/ 131014 h 166719"/>
                <a:gd name="connsiteX75" fmla="*/ 183253 w 236186"/>
                <a:gd name="connsiteY75" fmla="*/ 131014 h 166719"/>
                <a:gd name="connsiteX76" fmla="*/ 185893 w 236186"/>
                <a:gd name="connsiteY76" fmla="*/ 128513 h 166719"/>
                <a:gd name="connsiteX77" fmla="*/ 188393 w 236186"/>
                <a:gd name="connsiteY77" fmla="*/ 128513 h 166719"/>
                <a:gd name="connsiteX78" fmla="*/ 188393 w 236186"/>
                <a:gd name="connsiteY78" fmla="*/ 125873 h 166719"/>
                <a:gd name="connsiteX79" fmla="*/ 191033 w 236186"/>
                <a:gd name="connsiteY79" fmla="*/ 125873 h 166719"/>
                <a:gd name="connsiteX80" fmla="*/ 193673 w 236186"/>
                <a:gd name="connsiteY80" fmla="*/ 128513 h 166719"/>
                <a:gd name="connsiteX81" fmla="*/ 191033 w 236186"/>
                <a:gd name="connsiteY81" fmla="*/ 131014 h 166719"/>
                <a:gd name="connsiteX82" fmla="*/ 193673 w 236186"/>
                <a:gd name="connsiteY82" fmla="*/ 136154 h 166719"/>
                <a:gd name="connsiteX83" fmla="*/ 196174 w 236186"/>
                <a:gd name="connsiteY83" fmla="*/ 138655 h 166719"/>
                <a:gd name="connsiteX84" fmla="*/ 196174 w 236186"/>
                <a:gd name="connsiteY84" fmla="*/ 143796 h 166719"/>
                <a:gd name="connsiteX85" fmla="*/ 198813 w 236186"/>
                <a:gd name="connsiteY85" fmla="*/ 143796 h 166719"/>
                <a:gd name="connsiteX86" fmla="*/ 198813 w 236186"/>
                <a:gd name="connsiteY86" fmla="*/ 146435 h 166719"/>
                <a:gd name="connsiteX87" fmla="*/ 203954 w 236186"/>
                <a:gd name="connsiteY87" fmla="*/ 156717 h 166719"/>
                <a:gd name="connsiteX88" fmla="*/ 206455 w 236186"/>
                <a:gd name="connsiteY88" fmla="*/ 156717 h 166719"/>
                <a:gd name="connsiteX89" fmla="*/ 209094 w 236186"/>
                <a:gd name="connsiteY89" fmla="*/ 159217 h 166719"/>
                <a:gd name="connsiteX90" fmla="*/ 209094 w 236186"/>
                <a:gd name="connsiteY90" fmla="*/ 164358 h 166719"/>
                <a:gd name="connsiteX91" fmla="*/ 214235 w 236186"/>
                <a:gd name="connsiteY91" fmla="*/ 164358 h 166719"/>
                <a:gd name="connsiteX92" fmla="*/ 219375 w 236186"/>
                <a:gd name="connsiteY92" fmla="*/ 164358 h 166719"/>
                <a:gd name="connsiteX93" fmla="*/ 222015 w 236186"/>
                <a:gd name="connsiteY93" fmla="*/ 161857 h 166719"/>
                <a:gd name="connsiteX94" fmla="*/ 222015 w 236186"/>
                <a:gd name="connsiteY94" fmla="*/ 164358 h 166719"/>
                <a:gd name="connsiteX95" fmla="*/ 227156 w 236186"/>
                <a:gd name="connsiteY95" fmla="*/ 164358 h 166719"/>
                <a:gd name="connsiteX96" fmla="*/ 232296 w 236186"/>
                <a:gd name="connsiteY96" fmla="*/ 159217 h 166719"/>
                <a:gd name="connsiteX97" fmla="*/ 234936 w 236186"/>
                <a:gd name="connsiteY97" fmla="*/ 159217 h 166719"/>
                <a:gd name="connsiteX98" fmla="*/ 234936 w 236186"/>
                <a:gd name="connsiteY98" fmla="*/ 161857 h 166719"/>
                <a:gd name="connsiteX99" fmla="*/ 240076 w 236186"/>
                <a:gd name="connsiteY99" fmla="*/ 169498 h 1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36186" h="166719">
                  <a:moveTo>
                    <a:pt x="0" y="0"/>
                  </a:moveTo>
                  <a:lnTo>
                    <a:pt x="2640" y="0"/>
                  </a:lnTo>
                  <a:lnTo>
                    <a:pt x="2640" y="2501"/>
                  </a:lnTo>
                  <a:lnTo>
                    <a:pt x="5140" y="5140"/>
                  </a:lnTo>
                  <a:lnTo>
                    <a:pt x="7780" y="5140"/>
                  </a:lnTo>
                  <a:lnTo>
                    <a:pt x="10281" y="7641"/>
                  </a:lnTo>
                  <a:lnTo>
                    <a:pt x="12921" y="7641"/>
                  </a:lnTo>
                  <a:lnTo>
                    <a:pt x="15422" y="10281"/>
                  </a:lnTo>
                  <a:lnTo>
                    <a:pt x="15422" y="15422"/>
                  </a:lnTo>
                  <a:lnTo>
                    <a:pt x="15422" y="17922"/>
                  </a:lnTo>
                  <a:lnTo>
                    <a:pt x="15422" y="23202"/>
                  </a:lnTo>
                  <a:lnTo>
                    <a:pt x="12921" y="25702"/>
                  </a:lnTo>
                  <a:lnTo>
                    <a:pt x="18061" y="30843"/>
                  </a:lnTo>
                  <a:lnTo>
                    <a:pt x="28342" y="35984"/>
                  </a:lnTo>
                  <a:lnTo>
                    <a:pt x="30982" y="35984"/>
                  </a:lnTo>
                  <a:lnTo>
                    <a:pt x="30982" y="38623"/>
                  </a:lnTo>
                  <a:lnTo>
                    <a:pt x="38623" y="41124"/>
                  </a:lnTo>
                  <a:lnTo>
                    <a:pt x="54184" y="35984"/>
                  </a:lnTo>
                  <a:lnTo>
                    <a:pt x="56824" y="35984"/>
                  </a:lnTo>
                  <a:lnTo>
                    <a:pt x="59325" y="38623"/>
                  </a:lnTo>
                  <a:lnTo>
                    <a:pt x="67105" y="43764"/>
                  </a:lnTo>
                  <a:lnTo>
                    <a:pt x="69605" y="43764"/>
                  </a:lnTo>
                  <a:lnTo>
                    <a:pt x="69605" y="46404"/>
                  </a:lnTo>
                  <a:lnTo>
                    <a:pt x="72245" y="46404"/>
                  </a:lnTo>
                  <a:lnTo>
                    <a:pt x="77386" y="51405"/>
                  </a:lnTo>
                  <a:lnTo>
                    <a:pt x="79887" y="54045"/>
                  </a:lnTo>
                  <a:lnTo>
                    <a:pt x="82526" y="54045"/>
                  </a:lnTo>
                  <a:lnTo>
                    <a:pt x="82526" y="56546"/>
                  </a:lnTo>
                  <a:lnTo>
                    <a:pt x="85166" y="59185"/>
                  </a:lnTo>
                  <a:lnTo>
                    <a:pt x="87667" y="64326"/>
                  </a:lnTo>
                  <a:lnTo>
                    <a:pt x="90307" y="64326"/>
                  </a:lnTo>
                  <a:lnTo>
                    <a:pt x="92807" y="66827"/>
                  </a:lnTo>
                  <a:lnTo>
                    <a:pt x="92807" y="69467"/>
                  </a:lnTo>
                  <a:lnTo>
                    <a:pt x="95447" y="69467"/>
                  </a:lnTo>
                  <a:lnTo>
                    <a:pt x="98087" y="71967"/>
                  </a:lnTo>
                  <a:lnTo>
                    <a:pt x="100588" y="71967"/>
                  </a:lnTo>
                  <a:lnTo>
                    <a:pt x="100588" y="77108"/>
                  </a:lnTo>
                  <a:lnTo>
                    <a:pt x="100588" y="79747"/>
                  </a:lnTo>
                  <a:lnTo>
                    <a:pt x="103227" y="82248"/>
                  </a:lnTo>
                  <a:lnTo>
                    <a:pt x="103227" y="87389"/>
                  </a:lnTo>
                  <a:lnTo>
                    <a:pt x="105728" y="89890"/>
                  </a:lnTo>
                  <a:lnTo>
                    <a:pt x="103227" y="89890"/>
                  </a:lnTo>
                  <a:lnTo>
                    <a:pt x="103227" y="95030"/>
                  </a:lnTo>
                  <a:lnTo>
                    <a:pt x="108368" y="97670"/>
                  </a:lnTo>
                  <a:lnTo>
                    <a:pt x="108368" y="100171"/>
                  </a:lnTo>
                  <a:lnTo>
                    <a:pt x="105728" y="105311"/>
                  </a:lnTo>
                  <a:lnTo>
                    <a:pt x="105728" y="110452"/>
                  </a:lnTo>
                  <a:lnTo>
                    <a:pt x="110869" y="113092"/>
                  </a:lnTo>
                  <a:lnTo>
                    <a:pt x="116148" y="118232"/>
                  </a:lnTo>
                  <a:lnTo>
                    <a:pt x="118649" y="118232"/>
                  </a:lnTo>
                  <a:lnTo>
                    <a:pt x="121289" y="120733"/>
                  </a:lnTo>
                  <a:lnTo>
                    <a:pt x="128930" y="123372"/>
                  </a:lnTo>
                  <a:lnTo>
                    <a:pt x="131570" y="125873"/>
                  </a:lnTo>
                  <a:lnTo>
                    <a:pt x="136710" y="128513"/>
                  </a:lnTo>
                  <a:lnTo>
                    <a:pt x="136710" y="131014"/>
                  </a:lnTo>
                  <a:lnTo>
                    <a:pt x="139350" y="131014"/>
                  </a:lnTo>
                  <a:lnTo>
                    <a:pt x="141851" y="133515"/>
                  </a:lnTo>
                  <a:lnTo>
                    <a:pt x="146991" y="133515"/>
                  </a:lnTo>
                  <a:lnTo>
                    <a:pt x="144490" y="123372"/>
                  </a:lnTo>
                  <a:lnTo>
                    <a:pt x="144490" y="118232"/>
                  </a:lnTo>
                  <a:lnTo>
                    <a:pt x="149770" y="118232"/>
                  </a:lnTo>
                  <a:lnTo>
                    <a:pt x="154910" y="113092"/>
                  </a:lnTo>
                  <a:lnTo>
                    <a:pt x="160051" y="118232"/>
                  </a:lnTo>
                  <a:lnTo>
                    <a:pt x="165191" y="118232"/>
                  </a:lnTo>
                  <a:lnTo>
                    <a:pt x="167831" y="115592"/>
                  </a:lnTo>
                  <a:lnTo>
                    <a:pt x="170332" y="118232"/>
                  </a:lnTo>
                  <a:lnTo>
                    <a:pt x="170332" y="115592"/>
                  </a:lnTo>
                  <a:lnTo>
                    <a:pt x="172972" y="115592"/>
                  </a:lnTo>
                  <a:lnTo>
                    <a:pt x="178112" y="118232"/>
                  </a:lnTo>
                  <a:lnTo>
                    <a:pt x="178112" y="120733"/>
                  </a:lnTo>
                  <a:lnTo>
                    <a:pt x="175611" y="123372"/>
                  </a:lnTo>
                  <a:lnTo>
                    <a:pt x="178112" y="123372"/>
                  </a:lnTo>
                  <a:lnTo>
                    <a:pt x="180752" y="128513"/>
                  </a:lnTo>
                  <a:lnTo>
                    <a:pt x="183253" y="131014"/>
                  </a:lnTo>
                  <a:lnTo>
                    <a:pt x="185893" y="131014"/>
                  </a:lnTo>
                  <a:lnTo>
                    <a:pt x="183253" y="131014"/>
                  </a:lnTo>
                  <a:lnTo>
                    <a:pt x="185893" y="128513"/>
                  </a:lnTo>
                  <a:lnTo>
                    <a:pt x="188393" y="128513"/>
                  </a:lnTo>
                  <a:lnTo>
                    <a:pt x="188393" y="125873"/>
                  </a:lnTo>
                  <a:lnTo>
                    <a:pt x="191033" y="125873"/>
                  </a:lnTo>
                  <a:lnTo>
                    <a:pt x="193673" y="128513"/>
                  </a:lnTo>
                  <a:lnTo>
                    <a:pt x="191033" y="131014"/>
                  </a:lnTo>
                  <a:lnTo>
                    <a:pt x="193673" y="136154"/>
                  </a:lnTo>
                  <a:lnTo>
                    <a:pt x="196174" y="138655"/>
                  </a:lnTo>
                  <a:lnTo>
                    <a:pt x="196174" y="143796"/>
                  </a:lnTo>
                  <a:lnTo>
                    <a:pt x="198813" y="143796"/>
                  </a:lnTo>
                  <a:lnTo>
                    <a:pt x="198813" y="146435"/>
                  </a:lnTo>
                  <a:lnTo>
                    <a:pt x="203954" y="156717"/>
                  </a:lnTo>
                  <a:lnTo>
                    <a:pt x="206455" y="156717"/>
                  </a:lnTo>
                  <a:lnTo>
                    <a:pt x="209094" y="159217"/>
                  </a:lnTo>
                  <a:lnTo>
                    <a:pt x="209094" y="164358"/>
                  </a:lnTo>
                  <a:lnTo>
                    <a:pt x="214235" y="164358"/>
                  </a:lnTo>
                  <a:lnTo>
                    <a:pt x="219375" y="164358"/>
                  </a:lnTo>
                  <a:lnTo>
                    <a:pt x="222015" y="161857"/>
                  </a:lnTo>
                  <a:lnTo>
                    <a:pt x="222015" y="164358"/>
                  </a:lnTo>
                  <a:lnTo>
                    <a:pt x="227156" y="164358"/>
                  </a:lnTo>
                  <a:lnTo>
                    <a:pt x="232296" y="159217"/>
                  </a:lnTo>
                  <a:lnTo>
                    <a:pt x="234936" y="159217"/>
                  </a:lnTo>
                  <a:lnTo>
                    <a:pt x="234936" y="161857"/>
                  </a:lnTo>
                  <a:lnTo>
                    <a:pt x="240076" y="169498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0454D6F6-4A27-4A5B-8C56-81F6B4C413D8}"/>
                </a:ext>
              </a:extLst>
            </p:cNvPr>
            <p:cNvSpPr/>
            <p:nvPr/>
          </p:nvSpPr>
          <p:spPr>
            <a:xfrm>
              <a:off x="9368070" y="4928107"/>
              <a:ext cx="83360" cy="194506"/>
            </a:xfrm>
            <a:custGeom>
              <a:avLst/>
              <a:gdLst>
                <a:gd name="connsiteX0" fmla="*/ 46404 w 83359"/>
                <a:gd name="connsiteY0" fmla="*/ 0 h 194506"/>
                <a:gd name="connsiteX1" fmla="*/ 46404 w 83359"/>
                <a:gd name="connsiteY1" fmla="*/ 5140 h 194506"/>
                <a:gd name="connsiteX2" fmla="*/ 48904 w 83359"/>
                <a:gd name="connsiteY2" fmla="*/ 7780 h 194506"/>
                <a:gd name="connsiteX3" fmla="*/ 51544 w 83359"/>
                <a:gd name="connsiteY3" fmla="*/ 12921 h 194506"/>
                <a:gd name="connsiteX4" fmla="*/ 51544 w 83359"/>
                <a:gd name="connsiteY4" fmla="*/ 15422 h 194506"/>
                <a:gd name="connsiteX5" fmla="*/ 54045 w 83359"/>
                <a:gd name="connsiteY5" fmla="*/ 18061 h 194506"/>
                <a:gd name="connsiteX6" fmla="*/ 54045 w 83359"/>
                <a:gd name="connsiteY6" fmla="*/ 20562 h 194506"/>
                <a:gd name="connsiteX7" fmla="*/ 64465 w 83359"/>
                <a:gd name="connsiteY7" fmla="*/ 20562 h 194506"/>
                <a:gd name="connsiteX8" fmla="*/ 61825 w 83359"/>
                <a:gd name="connsiteY8" fmla="*/ 23202 h 194506"/>
                <a:gd name="connsiteX9" fmla="*/ 64465 w 83359"/>
                <a:gd name="connsiteY9" fmla="*/ 23202 h 194506"/>
                <a:gd name="connsiteX10" fmla="*/ 64465 w 83359"/>
                <a:gd name="connsiteY10" fmla="*/ 25702 h 194506"/>
                <a:gd name="connsiteX11" fmla="*/ 66966 w 83359"/>
                <a:gd name="connsiteY11" fmla="*/ 28342 h 194506"/>
                <a:gd name="connsiteX12" fmla="*/ 64465 w 83359"/>
                <a:gd name="connsiteY12" fmla="*/ 28342 h 194506"/>
                <a:gd name="connsiteX13" fmla="*/ 72106 w 83359"/>
                <a:gd name="connsiteY13" fmla="*/ 38485 h 194506"/>
                <a:gd name="connsiteX14" fmla="*/ 72106 w 83359"/>
                <a:gd name="connsiteY14" fmla="*/ 41124 h 194506"/>
                <a:gd name="connsiteX15" fmla="*/ 72106 w 83359"/>
                <a:gd name="connsiteY15" fmla="*/ 46265 h 194506"/>
                <a:gd name="connsiteX16" fmla="*/ 69605 w 83359"/>
                <a:gd name="connsiteY16" fmla="*/ 48765 h 194506"/>
                <a:gd name="connsiteX17" fmla="*/ 72106 w 83359"/>
                <a:gd name="connsiteY17" fmla="*/ 48765 h 194506"/>
                <a:gd name="connsiteX18" fmla="*/ 74746 w 83359"/>
                <a:gd name="connsiteY18" fmla="*/ 51405 h 194506"/>
                <a:gd name="connsiteX19" fmla="*/ 79887 w 83359"/>
                <a:gd name="connsiteY19" fmla="*/ 53906 h 194506"/>
                <a:gd name="connsiteX20" fmla="*/ 82526 w 83359"/>
                <a:gd name="connsiteY20" fmla="*/ 51405 h 194506"/>
                <a:gd name="connsiteX21" fmla="*/ 82526 w 83359"/>
                <a:gd name="connsiteY21" fmla="*/ 56546 h 194506"/>
                <a:gd name="connsiteX22" fmla="*/ 77386 w 83359"/>
                <a:gd name="connsiteY22" fmla="*/ 61686 h 194506"/>
                <a:gd name="connsiteX23" fmla="*/ 77386 w 83359"/>
                <a:gd name="connsiteY23" fmla="*/ 71828 h 194506"/>
                <a:gd name="connsiteX24" fmla="*/ 77386 w 83359"/>
                <a:gd name="connsiteY24" fmla="*/ 76969 h 194506"/>
                <a:gd name="connsiteX25" fmla="*/ 74746 w 83359"/>
                <a:gd name="connsiteY25" fmla="*/ 76969 h 194506"/>
                <a:gd name="connsiteX26" fmla="*/ 72106 w 83359"/>
                <a:gd name="connsiteY26" fmla="*/ 79609 h 194506"/>
                <a:gd name="connsiteX27" fmla="*/ 72106 w 83359"/>
                <a:gd name="connsiteY27" fmla="*/ 84749 h 194506"/>
                <a:gd name="connsiteX28" fmla="*/ 69605 w 83359"/>
                <a:gd name="connsiteY28" fmla="*/ 84749 h 194506"/>
                <a:gd name="connsiteX29" fmla="*/ 69605 w 83359"/>
                <a:gd name="connsiteY29" fmla="*/ 87250 h 194506"/>
                <a:gd name="connsiteX30" fmla="*/ 72106 w 83359"/>
                <a:gd name="connsiteY30" fmla="*/ 89890 h 194506"/>
                <a:gd name="connsiteX31" fmla="*/ 74746 w 83359"/>
                <a:gd name="connsiteY31" fmla="*/ 89890 h 194506"/>
                <a:gd name="connsiteX32" fmla="*/ 74746 w 83359"/>
                <a:gd name="connsiteY32" fmla="*/ 92391 h 194506"/>
                <a:gd name="connsiteX33" fmla="*/ 77386 w 83359"/>
                <a:gd name="connsiteY33" fmla="*/ 92391 h 194506"/>
                <a:gd name="connsiteX34" fmla="*/ 77386 w 83359"/>
                <a:gd name="connsiteY34" fmla="*/ 95030 h 194506"/>
                <a:gd name="connsiteX35" fmla="*/ 79887 w 83359"/>
                <a:gd name="connsiteY35" fmla="*/ 95030 h 194506"/>
                <a:gd name="connsiteX36" fmla="*/ 79887 w 83359"/>
                <a:gd name="connsiteY36" fmla="*/ 92391 h 194506"/>
                <a:gd name="connsiteX37" fmla="*/ 85027 w 83359"/>
                <a:gd name="connsiteY37" fmla="*/ 92391 h 194506"/>
                <a:gd name="connsiteX38" fmla="*/ 85027 w 83359"/>
                <a:gd name="connsiteY38" fmla="*/ 97670 h 194506"/>
                <a:gd name="connsiteX39" fmla="*/ 79887 w 83359"/>
                <a:gd name="connsiteY39" fmla="*/ 97670 h 194506"/>
                <a:gd name="connsiteX40" fmla="*/ 77386 w 83359"/>
                <a:gd name="connsiteY40" fmla="*/ 97670 h 194506"/>
                <a:gd name="connsiteX41" fmla="*/ 77386 w 83359"/>
                <a:gd name="connsiteY41" fmla="*/ 102672 h 194506"/>
                <a:gd name="connsiteX42" fmla="*/ 77386 w 83359"/>
                <a:gd name="connsiteY42" fmla="*/ 105311 h 194506"/>
                <a:gd name="connsiteX43" fmla="*/ 79887 w 83359"/>
                <a:gd name="connsiteY43" fmla="*/ 107812 h 194506"/>
                <a:gd name="connsiteX44" fmla="*/ 79887 w 83359"/>
                <a:gd name="connsiteY44" fmla="*/ 112952 h 194506"/>
                <a:gd name="connsiteX45" fmla="*/ 79887 w 83359"/>
                <a:gd name="connsiteY45" fmla="*/ 118093 h 194506"/>
                <a:gd name="connsiteX46" fmla="*/ 77386 w 83359"/>
                <a:gd name="connsiteY46" fmla="*/ 120733 h 194506"/>
                <a:gd name="connsiteX47" fmla="*/ 77386 w 83359"/>
                <a:gd name="connsiteY47" fmla="*/ 123234 h 194506"/>
                <a:gd name="connsiteX48" fmla="*/ 79887 w 83359"/>
                <a:gd name="connsiteY48" fmla="*/ 123234 h 194506"/>
                <a:gd name="connsiteX49" fmla="*/ 79887 w 83359"/>
                <a:gd name="connsiteY49" fmla="*/ 125873 h 194506"/>
                <a:gd name="connsiteX50" fmla="*/ 82526 w 83359"/>
                <a:gd name="connsiteY50" fmla="*/ 125873 h 194506"/>
                <a:gd name="connsiteX51" fmla="*/ 82526 w 83359"/>
                <a:gd name="connsiteY51" fmla="*/ 131014 h 194506"/>
                <a:gd name="connsiteX52" fmla="*/ 85027 w 83359"/>
                <a:gd name="connsiteY52" fmla="*/ 133654 h 194506"/>
                <a:gd name="connsiteX53" fmla="*/ 82526 w 83359"/>
                <a:gd name="connsiteY53" fmla="*/ 136154 h 194506"/>
                <a:gd name="connsiteX54" fmla="*/ 82526 w 83359"/>
                <a:gd name="connsiteY54" fmla="*/ 141295 h 194506"/>
                <a:gd name="connsiteX55" fmla="*/ 82526 w 83359"/>
                <a:gd name="connsiteY55" fmla="*/ 143935 h 194506"/>
                <a:gd name="connsiteX56" fmla="*/ 79887 w 83359"/>
                <a:gd name="connsiteY56" fmla="*/ 141295 h 194506"/>
                <a:gd name="connsiteX57" fmla="*/ 79887 w 83359"/>
                <a:gd name="connsiteY57" fmla="*/ 146574 h 194506"/>
                <a:gd name="connsiteX58" fmla="*/ 77386 w 83359"/>
                <a:gd name="connsiteY58" fmla="*/ 146574 h 194506"/>
                <a:gd name="connsiteX59" fmla="*/ 79887 w 83359"/>
                <a:gd name="connsiteY59" fmla="*/ 146574 h 194506"/>
                <a:gd name="connsiteX60" fmla="*/ 77386 w 83359"/>
                <a:gd name="connsiteY60" fmla="*/ 146574 h 194506"/>
                <a:gd name="connsiteX61" fmla="*/ 77386 w 83359"/>
                <a:gd name="connsiteY61" fmla="*/ 151576 h 194506"/>
                <a:gd name="connsiteX62" fmla="*/ 74746 w 83359"/>
                <a:gd name="connsiteY62" fmla="*/ 151576 h 194506"/>
                <a:gd name="connsiteX63" fmla="*/ 74746 w 83359"/>
                <a:gd name="connsiteY63" fmla="*/ 156716 h 194506"/>
                <a:gd name="connsiteX64" fmla="*/ 77386 w 83359"/>
                <a:gd name="connsiteY64" fmla="*/ 156716 h 194506"/>
                <a:gd name="connsiteX65" fmla="*/ 77386 w 83359"/>
                <a:gd name="connsiteY65" fmla="*/ 161857 h 194506"/>
                <a:gd name="connsiteX66" fmla="*/ 77386 w 83359"/>
                <a:gd name="connsiteY66" fmla="*/ 164358 h 194506"/>
                <a:gd name="connsiteX67" fmla="*/ 74746 w 83359"/>
                <a:gd name="connsiteY67" fmla="*/ 166998 h 194506"/>
                <a:gd name="connsiteX68" fmla="*/ 72106 w 83359"/>
                <a:gd name="connsiteY68" fmla="*/ 166998 h 194506"/>
                <a:gd name="connsiteX69" fmla="*/ 72106 w 83359"/>
                <a:gd name="connsiteY69" fmla="*/ 169637 h 194506"/>
                <a:gd name="connsiteX70" fmla="*/ 66966 w 83359"/>
                <a:gd name="connsiteY70" fmla="*/ 174778 h 194506"/>
                <a:gd name="connsiteX71" fmla="*/ 66966 w 83359"/>
                <a:gd name="connsiteY71" fmla="*/ 177279 h 194506"/>
                <a:gd name="connsiteX72" fmla="*/ 64465 w 83359"/>
                <a:gd name="connsiteY72" fmla="*/ 177279 h 194506"/>
                <a:gd name="connsiteX73" fmla="*/ 64465 w 83359"/>
                <a:gd name="connsiteY73" fmla="*/ 174778 h 194506"/>
                <a:gd name="connsiteX74" fmla="*/ 61825 w 83359"/>
                <a:gd name="connsiteY74" fmla="*/ 172138 h 194506"/>
                <a:gd name="connsiteX75" fmla="*/ 59185 w 83359"/>
                <a:gd name="connsiteY75" fmla="*/ 172138 h 194506"/>
                <a:gd name="connsiteX76" fmla="*/ 56685 w 83359"/>
                <a:gd name="connsiteY76" fmla="*/ 177279 h 194506"/>
                <a:gd name="connsiteX77" fmla="*/ 56685 w 83359"/>
                <a:gd name="connsiteY77" fmla="*/ 179918 h 194506"/>
                <a:gd name="connsiteX78" fmla="*/ 59185 w 83359"/>
                <a:gd name="connsiteY78" fmla="*/ 179918 h 194506"/>
                <a:gd name="connsiteX79" fmla="*/ 59185 w 83359"/>
                <a:gd name="connsiteY79" fmla="*/ 182419 h 194506"/>
                <a:gd name="connsiteX80" fmla="*/ 56685 w 83359"/>
                <a:gd name="connsiteY80" fmla="*/ 182419 h 194506"/>
                <a:gd name="connsiteX81" fmla="*/ 56685 w 83359"/>
                <a:gd name="connsiteY81" fmla="*/ 187559 h 194506"/>
                <a:gd name="connsiteX82" fmla="*/ 56685 w 83359"/>
                <a:gd name="connsiteY82" fmla="*/ 192700 h 194506"/>
                <a:gd name="connsiteX83" fmla="*/ 54045 w 83359"/>
                <a:gd name="connsiteY83" fmla="*/ 195201 h 194506"/>
                <a:gd name="connsiteX84" fmla="*/ 51544 w 83359"/>
                <a:gd name="connsiteY84" fmla="*/ 195201 h 194506"/>
                <a:gd name="connsiteX85" fmla="*/ 51544 w 83359"/>
                <a:gd name="connsiteY85" fmla="*/ 200342 h 194506"/>
                <a:gd name="connsiteX86" fmla="*/ 51544 w 83359"/>
                <a:gd name="connsiteY86" fmla="*/ 202981 h 194506"/>
                <a:gd name="connsiteX87" fmla="*/ 41263 w 83359"/>
                <a:gd name="connsiteY87" fmla="*/ 200342 h 194506"/>
                <a:gd name="connsiteX88" fmla="*/ 38623 w 83359"/>
                <a:gd name="connsiteY88" fmla="*/ 197841 h 194506"/>
                <a:gd name="connsiteX89" fmla="*/ 33483 w 83359"/>
                <a:gd name="connsiteY89" fmla="*/ 195201 h 194506"/>
                <a:gd name="connsiteX90" fmla="*/ 25703 w 83359"/>
                <a:gd name="connsiteY90" fmla="*/ 192700 h 194506"/>
                <a:gd name="connsiteX91" fmla="*/ 23202 w 83359"/>
                <a:gd name="connsiteY91" fmla="*/ 190199 h 194506"/>
                <a:gd name="connsiteX92" fmla="*/ 23202 w 83359"/>
                <a:gd name="connsiteY92" fmla="*/ 185059 h 194506"/>
                <a:gd name="connsiteX93" fmla="*/ 20562 w 83359"/>
                <a:gd name="connsiteY93" fmla="*/ 185059 h 194506"/>
                <a:gd name="connsiteX94" fmla="*/ 20562 w 83359"/>
                <a:gd name="connsiteY94" fmla="*/ 182419 h 194506"/>
                <a:gd name="connsiteX95" fmla="*/ 15422 w 83359"/>
                <a:gd name="connsiteY95" fmla="*/ 182419 h 194506"/>
                <a:gd name="connsiteX96" fmla="*/ 12782 w 83359"/>
                <a:gd name="connsiteY96" fmla="*/ 182419 h 194506"/>
                <a:gd name="connsiteX97" fmla="*/ 10281 w 83359"/>
                <a:gd name="connsiteY97" fmla="*/ 179918 h 194506"/>
                <a:gd name="connsiteX98" fmla="*/ 5140 w 83359"/>
                <a:gd name="connsiteY98" fmla="*/ 177279 h 194506"/>
                <a:gd name="connsiteX99" fmla="*/ 0 w 83359"/>
                <a:gd name="connsiteY99" fmla="*/ 172138 h 1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3359" h="194506">
                  <a:moveTo>
                    <a:pt x="46404" y="0"/>
                  </a:moveTo>
                  <a:lnTo>
                    <a:pt x="46404" y="5140"/>
                  </a:lnTo>
                  <a:lnTo>
                    <a:pt x="48904" y="7780"/>
                  </a:lnTo>
                  <a:lnTo>
                    <a:pt x="51544" y="12921"/>
                  </a:lnTo>
                  <a:lnTo>
                    <a:pt x="51544" y="15422"/>
                  </a:lnTo>
                  <a:lnTo>
                    <a:pt x="54045" y="18061"/>
                  </a:lnTo>
                  <a:lnTo>
                    <a:pt x="54045" y="20562"/>
                  </a:lnTo>
                  <a:lnTo>
                    <a:pt x="64465" y="20562"/>
                  </a:lnTo>
                  <a:lnTo>
                    <a:pt x="61825" y="23202"/>
                  </a:lnTo>
                  <a:lnTo>
                    <a:pt x="64465" y="23202"/>
                  </a:lnTo>
                  <a:lnTo>
                    <a:pt x="64465" y="25702"/>
                  </a:lnTo>
                  <a:lnTo>
                    <a:pt x="66966" y="28342"/>
                  </a:lnTo>
                  <a:lnTo>
                    <a:pt x="64465" y="28342"/>
                  </a:lnTo>
                  <a:lnTo>
                    <a:pt x="72106" y="38485"/>
                  </a:lnTo>
                  <a:lnTo>
                    <a:pt x="72106" y="41124"/>
                  </a:lnTo>
                  <a:lnTo>
                    <a:pt x="72106" y="46265"/>
                  </a:lnTo>
                  <a:lnTo>
                    <a:pt x="69605" y="48765"/>
                  </a:lnTo>
                  <a:lnTo>
                    <a:pt x="72106" y="48765"/>
                  </a:lnTo>
                  <a:lnTo>
                    <a:pt x="74746" y="51405"/>
                  </a:lnTo>
                  <a:lnTo>
                    <a:pt x="79887" y="53906"/>
                  </a:lnTo>
                  <a:lnTo>
                    <a:pt x="82526" y="51405"/>
                  </a:lnTo>
                  <a:lnTo>
                    <a:pt x="82526" y="56546"/>
                  </a:lnTo>
                  <a:lnTo>
                    <a:pt x="77386" y="61686"/>
                  </a:lnTo>
                  <a:lnTo>
                    <a:pt x="77386" y="71828"/>
                  </a:lnTo>
                  <a:lnTo>
                    <a:pt x="77386" y="76969"/>
                  </a:lnTo>
                  <a:lnTo>
                    <a:pt x="74746" y="76969"/>
                  </a:lnTo>
                  <a:lnTo>
                    <a:pt x="72106" y="79609"/>
                  </a:lnTo>
                  <a:lnTo>
                    <a:pt x="72106" y="84749"/>
                  </a:lnTo>
                  <a:lnTo>
                    <a:pt x="69605" y="84749"/>
                  </a:lnTo>
                  <a:lnTo>
                    <a:pt x="69605" y="87250"/>
                  </a:lnTo>
                  <a:lnTo>
                    <a:pt x="72106" y="89890"/>
                  </a:lnTo>
                  <a:lnTo>
                    <a:pt x="74746" y="89890"/>
                  </a:lnTo>
                  <a:lnTo>
                    <a:pt x="74746" y="92391"/>
                  </a:lnTo>
                  <a:lnTo>
                    <a:pt x="77386" y="92391"/>
                  </a:lnTo>
                  <a:lnTo>
                    <a:pt x="77386" y="95030"/>
                  </a:lnTo>
                  <a:lnTo>
                    <a:pt x="79887" y="95030"/>
                  </a:lnTo>
                  <a:lnTo>
                    <a:pt x="79887" y="92391"/>
                  </a:lnTo>
                  <a:lnTo>
                    <a:pt x="85027" y="92391"/>
                  </a:lnTo>
                  <a:lnTo>
                    <a:pt x="85027" y="97670"/>
                  </a:lnTo>
                  <a:lnTo>
                    <a:pt x="79887" y="97670"/>
                  </a:lnTo>
                  <a:lnTo>
                    <a:pt x="77386" y="97670"/>
                  </a:lnTo>
                  <a:lnTo>
                    <a:pt x="77386" y="102672"/>
                  </a:lnTo>
                  <a:lnTo>
                    <a:pt x="77386" y="105311"/>
                  </a:lnTo>
                  <a:lnTo>
                    <a:pt x="79887" y="107812"/>
                  </a:lnTo>
                  <a:lnTo>
                    <a:pt x="79887" y="112952"/>
                  </a:lnTo>
                  <a:lnTo>
                    <a:pt x="79887" y="118093"/>
                  </a:lnTo>
                  <a:lnTo>
                    <a:pt x="77386" y="120733"/>
                  </a:lnTo>
                  <a:lnTo>
                    <a:pt x="77386" y="123234"/>
                  </a:lnTo>
                  <a:lnTo>
                    <a:pt x="79887" y="123234"/>
                  </a:lnTo>
                  <a:lnTo>
                    <a:pt x="79887" y="125873"/>
                  </a:lnTo>
                  <a:lnTo>
                    <a:pt x="82526" y="125873"/>
                  </a:lnTo>
                  <a:lnTo>
                    <a:pt x="82526" y="131014"/>
                  </a:lnTo>
                  <a:lnTo>
                    <a:pt x="85027" y="133654"/>
                  </a:lnTo>
                  <a:lnTo>
                    <a:pt x="82526" y="136154"/>
                  </a:lnTo>
                  <a:lnTo>
                    <a:pt x="82526" y="141295"/>
                  </a:lnTo>
                  <a:lnTo>
                    <a:pt x="82526" y="143935"/>
                  </a:lnTo>
                  <a:lnTo>
                    <a:pt x="79887" y="141295"/>
                  </a:lnTo>
                  <a:lnTo>
                    <a:pt x="79887" y="146574"/>
                  </a:lnTo>
                  <a:lnTo>
                    <a:pt x="77386" y="146574"/>
                  </a:lnTo>
                  <a:lnTo>
                    <a:pt x="79887" y="146574"/>
                  </a:lnTo>
                  <a:lnTo>
                    <a:pt x="77386" y="146574"/>
                  </a:lnTo>
                  <a:lnTo>
                    <a:pt x="77386" y="151576"/>
                  </a:lnTo>
                  <a:lnTo>
                    <a:pt x="74746" y="151576"/>
                  </a:lnTo>
                  <a:lnTo>
                    <a:pt x="74746" y="156716"/>
                  </a:lnTo>
                  <a:lnTo>
                    <a:pt x="77386" y="156716"/>
                  </a:lnTo>
                  <a:lnTo>
                    <a:pt x="77386" y="161857"/>
                  </a:lnTo>
                  <a:lnTo>
                    <a:pt x="77386" y="164358"/>
                  </a:lnTo>
                  <a:lnTo>
                    <a:pt x="74746" y="166998"/>
                  </a:lnTo>
                  <a:lnTo>
                    <a:pt x="72106" y="166998"/>
                  </a:lnTo>
                  <a:lnTo>
                    <a:pt x="72106" y="169637"/>
                  </a:lnTo>
                  <a:lnTo>
                    <a:pt x="66966" y="174778"/>
                  </a:lnTo>
                  <a:lnTo>
                    <a:pt x="66966" y="177279"/>
                  </a:lnTo>
                  <a:lnTo>
                    <a:pt x="64465" y="177279"/>
                  </a:lnTo>
                  <a:lnTo>
                    <a:pt x="64465" y="174778"/>
                  </a:lnTo>
                  <a:lnTo>
                    <a:pt x="61825" y="172138"/>
                  </a:lnTo>
                  <a:lnTo>
                    <a:pt x="59185" y="172138"/>
                  </a:lnTo>
                  <a:lnTo>
                    <a:pt x="56685" y="177279"/>
                  </a:lnTo>
                  <a:lnTo>
                    <a:pt x="56685" y="179918"/>
                  </a:lnTo>
                  <a:lnTo>
                    <a:pt x="59185" y="179918"/>
                  </a:lnTo>
                  <a:lnTo>
                    <a:pt x="59185" y="182419"/>
                  </a:lnTo>
                  <a:lnTo>
                    <a:pt x="56685" y="182419"/>
                  </a:lnTo>
                  <a:lnTo>
                    <a:pt x="56685" y="187559"/>
                  </a:lnTo>
                  <a:lnTo>
                    <a:pt x="56685" y="192700"/>
                  </a:lnTo>
                  <a:lnTo>
                    <a:pt x="54045" y="195201"/>
                  </a:lnTo>
                  <a:lnTo>
                    <a:pt x="51544" y="195201"/>
                  </a:lnTo>
                  <a:lnTo>
                    <a:pt x="51544" y="200342"/>
                  </a:lnTo>
                  <a:lnTo>
                    <a:pt x="51544" y="202981"/>
                  </a:lnTo>
                  <a:lnTo>
                    <a:pt x="41263" y="200342"/>
                  </a:lnTo>
                  <a:lnTo>
                    <a:pt x="38623" y="197841"/>
                  </a:lnTo>
                  <a:lnTo>
                    <a:pt x="33483" y="195201"/>
                  </a:lnTo>
                  <a:lnTo>
                    <a:pt x="25703" y="192700"/>
                  </a:lnTo>
                  <a:lnTo>
                    <a:pt x="23202" y="190199"/>
                  </a:lnTo>
                  <a:lnTo>
                    <a:pt x="23202" y="185059"/>
                  </a:lnTo>
                  <a:lnTo>
                    <a:pt x="20562" y="185059"/>
                  </a:lnTo>
                  <a:lnTo>
                    <a:pt x="20562" y="182419"/>
                  </a:lnTo>
                  <a:lnTo>
                    <a:pt x="15422" y="182419"/>
                  </a:lnTo>
                  <a:lnTo>
                    <a:pt x="12782" y="182419"/>
                  </a:lnTo>
                  <a:lnTo>
                    <a:pt x="10281" y="179918"/>
                  </a:lnTo>
                  <a:lnTo>
                    <a:pt x="5140" y="177279"/>
                  </a:lnTo>
                  <a:lnTo>
                    <a:pt x="0" y="172138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27D2480B-B6F2-4ADA-AB68-E4E9FAEABC25}"/>
                </a:ext>
              </a:extLst>
            </p:cNvPr>
            <p:cNvSpPr/>
            <p:nvPr/>
          </p:nvSpPr>
          <p:spPr>
            <a:xfrm>
              <a:off x="9096872" y="5089964"/>
              <a:ext cx="263973" cy="236186"/>
            </a:xfrm>
            <a:custGeom>
              <a:avLst/>
              <a:gdLst>
                <a:gd name="connsiteX0" fmla="*/ 271198 w 263972"/>
                <a:gd name="connsiteY0" fmla="*/ 10281 h 236186"/>
                <a:gd name="connsiteX1" fmla="*/ 268558 w 263972"/>
                <a:gd name="connsiteY1" fmla="*/ 10281 h 236186"/>
                <a:gd name="connsiteX2" fmla="*/ 268558 w 263972"/>
                <a:gd name="connsiteY2" fmla="*/ 12921 h 236186"/>
                <a:gd name="connsiteX3" fmla="*/ 265918 w 263972"/>
                <a:gd name="connsiteY3" fmla="*/ 12921 h 236186"/>
                <a:gd name="connsiteX4" fmla="*/ 265918 w 263972"/>
                <a:gd name="connsiteY4" fmla="*/ 15421 h 236186"/>
                <a:gd name="connsiteX5" fmla="*/ 263417 w 263972"/>
                <a:gd name="connsiteY5" fmla="*/ 18061 h 236186"/>
                <a:gd name="connsiteX6" fmla="*/ 253136 w 263972"/>
                <a:gd name="connsiteY6" fmla="*/ 12921 h 236186"/>
                <a:gd name="connsiteX7" fmla="*/ 250496 w 263972"/>
                <a:gd name="connsiteY7" fmla="*/ 10281 h 236186"/>
                <a:gd name="connsiteX8" fmla="*/ 245356 w 263972"/>
                <a:gd name="connsiteY8" fmla="*/ 2501 h 236186"/>
                <a:gd name="connsiteX9" fmla="*/ 240215 w 263972"/>
                <a:gd name="connsiteY9" fmla="*/ 2501 h 236186"/>
                <a:gd name="connsiteX10" fmla="*/ 240215 w 263972"/>
                <a:gd name="connsiteY10" fmla="*/ 0 h 236186"/>
                <a:gd name="connsiteX11" fmla="*/ 237576 w 263972"/>
                <a:gd name="connsiteY11" fmla="*/ 0 h 236186"/>
                <a:gd name="connsiteX12" fmla="*/ 234936 w 263972"/>
                <a:gd name="connsiteY12" fmla="*/ 2501 h 236186"/>
                <a:gd name="connsiteX13" fmla="*/ 234936 w 263972"/>
                <a:gd name="connsiteY13" fmla="*/ 7780 h 236186"/>
                <a:gd name="connsiteX14" fmla="*/ 237576 w 263972"/>
                <a:gd name="connsiteY14" fmla="*/ 10281 h 236186"/>
                <a:gd name="connsiteX15" fmla="*/ 234936 w 263972"/>
                <a:gd name="connsiteY15" fmla="*/ 10281 h 236186"/>
                <a:gd name="connsiteX16" fmla="*/ 234936 w 263972"/>
                <a:gd name="connsiteY16" fmla="*/ 12921 h 236186"/>
                <a:gd name="connsiteX17" fmla="*/ 229795 w 263972"/>
                <a:gd name="connsiteY17" fmla="*/ 12921 h 236186"/>
                <a:gd name="connsiteX18" fmla="*/ 229795 w 263972"/>
                <a:gd name="connsiteY18" fmla="*/ 15421 h 236186"/>
                <a:gd name="connsiteX19" fmla="*/ 232435 w 263972"/>
                <a:gd name="connsiteY19" fmla="*/ 15421 h 236186"/>
                <a:gd name="connsiteX20" fmla="*/ 229795 w 263972"/>
                <a:gd name="connsiteY20" fmla="*/ 15421 h 236186"/>
                <a:gd name="connsiteX21" fmla="*/ 229795 w 263972"/>
                <a:gd name="connsiteY21" fmla="*/ 18061 h 236186"/>
                <a:gd name="connsiteX22" fmla="*/ 227295 w 263972"/>
                <a:gd name="connsiteY22" fmla="*/ 18061 h 236186"/>
                <a:gd name="connsiteX23" fmla="*/ 227295 w 263972"/>
                <a:gd name="connsiteY23" fmla="*/ 15421 h 236186"/>
                <a:gd name="connsiteX24" fmla="*/ 224516 w 263972"/>
                <a:gd name="connsiteY24" fmla="*/ 18061 h 236186"/>
                <a:gd name="connsiteX25" fmla="*/ 224516 w 263972"/>
                <a:gd name="connsiteY25" fmla="*/ 23202 h 236186"/>
                <a:gd name="connsiteX26" fmla="*/ 219375 w 263972"/>
                <a:gd name="connsiteY26" fmla="*/ 23202 h 236186"/>
                <a:gd name="connsiteX27" fmla="*/ 219375 w 263972"/>
                <a:gd name="connsiteY27" fmla="*/ 20562 h 236186"/>
                <a:gd name="connsiteX28" fmla="*/ 216875 w 263972"/>
                <a:gd name="connsiteY28" fmla="*/ 20562 h 236186"/>
                <a:gd name="connsiteX29" fmla="*/ 216875 w 263972"/>
                <a:gd name="connsiteY29" fmla="*/ 18061 h 236186"/>
                <a:gd name="connsiteX30" fmla="*/ 214235 w 263972"/>
                <a:gd name="connsiteY30" fmla="*/ 18061 h 236186"/>
                <a:gd name="connsiteX31" fmla="*/ 214235 w 263972"/>
                <a:gd name="connsiteY31" fmla="*/ 20562 h 236186"/>
                <a:gd name="connsiteX32" fmla="*/ 211595 w 263972"/>
                <a:gd name="connsiteY32" fmla="*/ 20562 h 236186"/>
                <a:gd name="connsiteX33" fmla="*/ 211595 w 263972"/>
                <a:gd name="connsiteY33" fmla="*/ 23202 h 236186"/>
                <a:gd name="connsiteX34" fmla="*/ 209094 w 263972"/>
                <a:gd name="connsiteY34" fmla="*/ 23202 h 236186"/>
                <a:gd name="connsiteX35" fmla="*/ 214235 w 263972"/>
                <a:gd name="connsiteY35" fmla="*/ 28342 h 236186"/>
                <a:gd name="connsiteX36" fmla="*/ 216875 w 263972"/>
                <a:gd name="connsiteY36" fmla="*/ 30843 h 236186"/>
                <a:gd name="connsiteX37" fmla="*/ 216875 w 263972"/>
                <a:gd name="connsiteY37" fmla="*/ 35984 h 236186"/>
                <a:gd name="connsiteX38" fmla="*/ 214235 w 263972"/>
                <a:gd name="connsiteY38" fmla="*/ 35984 h 236186"/>
                <a:gd name="connsiteX39" fmla="*/ 214235 w 263972"/>
                <a:gd name="connsiteY39" fmla="*/ 41124 h 236186"/>
                <a:gd name="connsiteX40" fmla="*/ 216875 w 263972"/>
                <a:gd name="connsiteY40" fmla="*/ 41124 h 236186"/>
                <a:gd name="connsiteX41" fmla="*/ 219375 w 263972"/>
                <a:gd name="connsiteY41" fmla="*/ 46265 h 236186"/>
                <a:gd name="connsiteX42" fmla="*/ 219375 w 263972"/>
                <a:gd name="connsiteY42" fmla="*/ 51405 h 236186"/>
                <a:gd name="connsiteX43" fmla="*/ 216875 w 263972"/>
                <a:gd name="connsiteY43" fmla="*/ 53906 h 236186"/>
                <a:gd name="connsiteX44" fmla="*/ 216875 w 263972"/>
                <a:gd name="connsiteY44" fmla="*/ 59047 h 236186"/>
                <a:gd name="connsiteX45" fmla="*/ 214235 w 263972"/>
                <a:gd name="connsiteY45" fmla="*/ 66827 h 236186"/>
                <a:gd name="connsiteX46" fmla="*/ 214235 w 263972"/>
                <a:gd name="connsiteY46" fmla="*/ 69327 h 236186"/>
                <a:gd name="connsiteX47" fmla="*/ 211595 w 263972"/>
                <a:gd name="connsiteY47" fmla="*/ 71828 h 236186"/>
                <a:gd name="connsiteX48" fmla="*/ 211595 w 263972"/>
                <a:gd name="connsiteY48" fmla="*/ 74468 h 236186"/>
                <a:gd name="connsiteX49" fmla="*/ 209094 w 263972"/>
                <a:gd name="connsiteY49" fmla="*/ 79608 h 236186"/>
                <a:gd name="connsiteX50" fmla="*/ 211595 w 263972"/>
                <a:gd name="connsiteY50" fmla="*/ 82109 h 236186"/>
                <a:gd name="connsiteX51" fmla="*/ 214235 w 263972"/>
                <a:gd name="connsiteY51" fmla="*/ 89890 h 236186"/>
                <a:gd name="connsiteX52" fmla="*/ 216875 w 263972"/>
                <a:gd name="connsiteY52" fmla="*/ 92390 h 236186"/>
                <a:gd name="connsiteX53" fmla="*/ 214235 w 263972"/>
                <a:gd name="connsiteY53" fmla="*/ 95030 h 236186"/>
                <a:gd name="connsiteX54" fmla="*/ 211595 w 263972"/>
                <a:gd name="connsiteY54" fmla="*/ 105311 h 236186"/>
                <a:gd name="connsiteX55" fmla="*/ 209094 w 263972"/>
                <a:gd name="connsiteY55" fmla="*/ 107812 h 236186"/>
                <a:gd name="connsiteX56" fmla="*/ 209094 w 263972"/>
                <a:gd name="connsiteY56" fmla="*/ 110452 h 236186"/>
                <a:gd name="connsiteX57" fmla="*/ 209094 w 263972"/>
                <a:gd name="connsiteY57" fmla="*/ 118093 h 236186"/>
                <a:gd name="connsiteX58" fmla="*/ 209094 w 263972"/>
                <a:gd name="connsiteY58" fmla="*/ 120733 h 236186"/>
                <a:gd name="connsiteX59" fmla="*/ 206455 w 263972"/>
                <a:gd name="connsiteY59" fmla="*/ 125873 h 236186"/>
                <a:gd name="connsiteX60" fmla="*/ 206455 w 263972"/>
                <a:gd name="connsiteY60" fmla="*/ 128374 h 236186"/>
                <a:gd name="connsiteX61" fmla="*/ 203954 w 263972"/>
                <a:gd name="connsiteY61" fmla="*/ 131014 h 236186"/>
                <a:gd name="connsiteX62" fmla="*/ 191033 w 263972"/>
                <a:gd name="connsiteY62" fmla="*/ 138655 h 236186"/>
                <a:gd name="connsiteX63" fmla="*/ 188393 w 263972"/>
                <a:gd name="connsiteY63" fmla="*/ 141156 h 236186"/>
                <a:gd name="connsiteX64" fmla="*/ 185893 w 263972"/>
                <a:gd name="connsiteY64" fmla="*/ 148936 h 236186"/>
                <a:gd name="connsiteX65" fmla="*/ 178112 w 263972"/>
                <a:gd name="connsiteY65" fmla="*/ 156577 h 236186"/>
                <a:gd name="connsiteX66" fmla="*/ 152271 w 263972"/>
                <a:gd name="connsiteY66" fmla="*/ 174639 h 236186"/>
                <a:gd name="connsiteX67" fmla="*/ 149770 w 263972"/>
                <a:gd name="connsiteY67" fmla="*/ 174639 h 236186"/>
                <a:gd name="connsiteX68" fmla="*/ 147130 w 263972"/>
                <a:gd name="connsiteY68" fmla="*/ 177140 h 236186"/>
                <a:gd name="connsiteX69" fmla="*/ 134348 w 263972"/>
                <a:gd name="connsiteY69" fmla="*/ 174639 h 236186"/>
                <a:gd name="connsiteX70" fmla="*/ 123928 w 263972"/>
                <a:gd name="connsiteY70" fmla="*/ 174639 h 236186"/>
                <a:gd name="connsiteX71" fmla="*/ 121428 w 263972"/>
                <a:gd name="connsiteY71" fmla="*/ 177140 h 236186"/>
                <a:gd name="connsiteX72" fmla="*/ 116148 w 263972"/>
                <a:gd name="connsiteY72" fmla="*/ 177140 h 236186"/>
                <a:gd name="connsiteX73" fmla="*/ 105867 w 263972"/>
                <a:gd name="connsiteY73" fmla="*/ 184781 h 236186"/>
                <a:gd name="connsiteX74" fmla="*/ 100727 w 263972"/>
                <a:gd name="connsiteY74" fmla="*/ 187421 h 236186"/>
                <a:gd name="connsiteX75" fmla="*/ 90445 w 263972"/>
                <a:gd name="connsiteY75" fmla="*/ 187421 h 236186"/>
                <a:gd name="connsiteX76" fmla="*/ 85305 w 263972"/>
                <a:gd name="connsiteY76" fmla="*/ 187421 h 236186"/>
                <a:gd name="connsiteX77" fmla="*/ 82665 w 263972"/>
                <a:gd name="connsiteY77" fmla="*/ 189921 h 236186"/>
                <a:gd name="connsiteX78" fmla="*/ 80164 w 263972"/>
                <a:gd name="connsiteY78" fmla="*/ 189921 h 236186"/>
                <a:gd name="connsiteX79" fmla="*/ 74885 w 263972"/>
                <a:gd name="connsiteY79" fmla="*/ 195062 h 236186"/>
                <a:gd name="connsiteX80" fmla="*/ 67105 w 263972"/>
                <a:gd name="connsiteY80" fmla="*/ 197702 h 236186"/>
                <a:gd name="connsiteX81" fmla="*/ 64465 w 263972"/>
                <a:gd name="connsiteY81" fmla="*/ 200202 h 236186"/>
                <a:gd name="connsiteX82" fmla="*/ 61964 w 263972"/>
                <a:gd name="connsiteY82" fmla="*/ 200202 h 236186"/>
                <a:gd name="connsiteX83" fmla="*/ 59325 w 263972"/>
                <a:gd name="connsiteY83" fmla="*/ 202842 h 236186"/>
                <a:gd name="connsiteX84" fmla="*/ 59325 w 263972"/>
                <a:gd name="connsiteY84" fmla="*/ 205482 h 236186"/>
                <a:gd name="connsiteX85" fmla="*/ 56824 w 263972"/>
                <a:gd name="connsiteY85" fmla="*/ 210484 h 236186"/>
                <a:gd name="connsiteX86" fmla="*/ 54184 w 263972"/>
                <a:gd name="connsiteY86" fmla="*/ 213123 h 236186"/>
                <a:gd name="connsiteX87" fmla="*/ 46404 w 263972"/>
                <a:gd name="connsiteY87" fmla="*/ 223265 h 236186"/>
                <a:gd name="connsiteX88" fmla="*/ 43903 w 263972"/>
                <a:gd name="connsiteY88" fmla="*/ 225905 h 236186"/>
                <a:gd name="connsiteX89" fmla="*/ 38623 w 263972"/>
                <a:gd name="connsiteY89" fmla="*/ 228545 h 236186"/>
                <a:gd name="connsiteX90" fmla="*/ 36123 w 263972"/>
                <a:gd name="connsiteY90" fmla="*/ 231045 h 236186"/>
                <a:gd name="connsiteX91" fmla="*/ 33483 w 263972"/>
                <a:gd name="connsiteY91" fmla="*/ 231045 h 236186"/>
                <a:gd name="connsiteX92" fmla="*/ 23202 w 263972"/>
                <a:gd name="connsiteY92" fmla="*/ 231045 h 236186"/>
                <a:gd name="connsiteX93" fmla="*/ 20701 w 263972"/>
                <a:gd name="connsiteY93" fmla="*/ 233685 h 236186"/>
                <a:gd name="connsiteX94" fmla="*/ 10281 w 263972"/>
                <a:gd name="connsiteY94" fmla="*/ 233685 h 236186"/>
                <a:gd name="connsiteX95" fmla="*/ 7780 w 263972"/>
                <a:gd name="connsiteY95" fmla="*/ 236186 h 236186"/>
                <a:gd name="connsiteX96" fmla="*/ 5140 w 263972"/>
                <a:gd name="connsiteY96" fmla="*/ 236186 h 236186"/>
                <a:gd name="connsiteX97" fmla="*/ 5140 w 263972"/>
                <a:gd name="connsiteY97" fmla="*/ 241327 h 236186"/>
                <a:gd name="connsiteX98" fmla="*/ 2640 w 263972"/>
                <a:gd name="connsiteY98" fmla="*/ 246467 h 236186"/>
                <a:gd name="connsiteX99" fmla="*/ 0 w 263972"/>
                <a:gd name="connsiteY99" fmla="*/ 249107 h 23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63972" h="236186">
                  <a:moveTo>
                    <a:pt x="271198" y="10281"/>
                  </a:moveTo>
                  <a:lnTo>
                    <a:pt x="268558" y="10281"/>
                  </a:lnTo>
                  <a:lnTo>
                    <a:pt x="268558" y="12921"/>
                  </a:lnTo>
                  <a:lnTo>
                    <a:pt x="265918" y="12921"/>
                  </a:lnTo>
                  <a:lnTo>
                    <a:pt x="265918" y="15421"/>
                  </a:lnTo>
                  <a:lnTo>
                    <a:pt x="263417" y="18061"/>
                  </a:lnTo>
                  <a:lnTo>
                    <a:pt x="253136" y="12921"/>
                  </a:lnTo>
                  <a:lnTo>
                    <a:pt x="250496" y="10281"/>
                  </a:lnTo>
                  <a:lnTo>
                    <a:pt x="245356" y="2501"/>
                  </a:lnTo>
                  <a:lnTo>
                    <a:pt x="240215" y="2501"/>
                  </a:lnTo>
                  <a:lnTo>
                    <a:pt x="240215" y="0"/>
                  </a:lnTo>
                  <a:lnTo>
                    <a:pt x="237576" y="0"/>
                  </a:lnTo>
                  <a:lnTo>
                    <a:pt x="234936" y="2501"/>
                  </a:lnTo>
                  <a:lnTo>
                    <a:pt x="234936" y="7780"/>
                  </a:lnTo>
                  <a:lnTo>
                    <a:pt x="237576" y="10281"/>
                  </a:lnTo>
                  <a:lnTo>
                    <a:pt x="234936" y="10281"/>
                  </a:lnTo>
                  <a:lnTo>
                    <a:pt x="234936" y="12921"/>
                  </a:lnTo>
                  <a:lnTo>
                    <a:pt x="229795" y="12921"/>
                  </a:lnTo>
                  <a:lnTo>
                    <a:pt x="229795" y="15421"/>
                  </a:lnTo>
                  <a:lnTo>
                    <a:pt x="232435" y="15421"/>
                  </a:lnTo>
                  <a:lnTo>
                    <a:pt x="229795" y="15421"/>
                  </a:lnTo>
                  <a:lnTo>
                    <a:pt x="229795" y="18061"/>
                  </a:lnTo>
                  <a:lnTo>
                    <a:pt x="227295" y="18061"/>
                  </a:lnTo>
                  <a:lnTo>
                    <a:pt x="227295" y="15421"/>
                  </a:lnTo>
                  <a:lnTo>
                    <a:pt x="224516" y="18061"/>
                  </a:lnTo>
                  <a:lnTo>
                    <a:pt x="224516" y="23202"/>
                  </a:lnTo>
                  <a:lnTo>
                    <a:pt x="219375" y="23202"/>
                  </a:lnTo>
                  <a:lnTo>
                    <a:pt x="219375" y="20562"/>
                  </a:lnTo>
                  <a:lnTo>
                    <a:pt x="216875" y="20562"/>
                  </a:lnTo>
                  <a:lnTo>
                    <a:pt x="216875" y="18061"/>
                  </a:lnTo>
                  <a:lnTo>
                    <a:pt x="214235" y="18061"/>
                  </a:lnTo>
                  <a:lnTo>
                    <a:pt x="214235" y="20562"/>
                  </a:lnTo>
                  <a:lnTo>
                    <a:pt x="211595" y="20562"/>
                  </a:lnTo>
                  <a:lnTo>
                    <a:pt x="211595" y="23202"/>
                  </a:lnTo>
                  <a:lnTo>
                    <a:pt x="209094" y="23202"/>
                  </a:lnTo>
                  <a:lnTo>
                    <a:pt x="214235" y="28342"/>
                  </a:lnTo>
                  <a:lnTo>
                    <a:pt x="216875" y="30843"/>
                  </a:lnTo>
                  <a:lnTo>
                    <a:pt x="216875" y="35984"/>
                  </a:lnTo>
                  <a:lnTo>
                    <a:pt x="214235" y="35984"/>
                  </a:lnTo>
                  <a:lnTo>
                    <a:pt x="214235" y="41124"/>
                  </a:lnTo>
                  <a:lnTo>
                    <a:pt x="216875" y="41124"/>
                  </a:lnTo>
                  <a:lnTo>
                    <a:pt x="219375" y="46265"/>
                  </a:lnTo>
                  <a:lnTo>
                    <a:pt x="219375" y="51405"/>
                  </a:lnTo>
                  <a:lnTo>
                    <a:pt x="216875" y="53906"/>
                  </a:lnTo>
                  <a:lnTo>
                    <a:pt x="216875" y="59047"/>
                  </a:lnTo>
                  <a:lnTo>
                    <a:pt x="214235" y="66827"/>
                  </a:lnTo>
                  <a:lnTo>
                    <a:pt x="214235" y="69327"/>
                  </a:lnTo>
                  <a:lnTo>
                    <a:pt x="211595" y="71828"/>
                  </a:lnTo>
                  <a:lnTo>
                    <a:pt x="211595" y="74468"/>
                  </a:lnTo>
                  <a:lnTo>
                    <a:pt x="209094" y="79608"/>
                  </a:lnTo>
                  <a:lnTo>
                    <a:pt x="211595" y="82109"/>
                  </a:lnTo>
                  <a:lnTo>
                    <a:pt x="214235" y="89890"/>
                  </a:lnTo>
                  <a:lnTo>
                    <a:pt x="216875" y="92390"/>
                  </a:lnTo>
                  <a:lnTo>
                    <a:pt x="214235" y="95030"/>
                  </a:lnTo>
                  <a:lnTo>
                    <a:pt x="211595" y="105311"/>
                  </a:lnTo>
                  <a:lnTo>
                    <a:pt x="209094" y="107812"/>
                  </a:lnTo>
                  <a:lnTo>
                    <a:pt x="209094" y="110452"/>
                  </a:lnTo>
                  <a:lnTo>
                    <a:pt x="209094" y="118093"/>
                  </a:lnTo>
                  <a:lnTo>
                    <a:pt x="209094" y="120733"/>
                  </a:lnTo>
                  <a:lnTo>
                    <a:pt x="206455" y="125873"/>
                  </a:lnTo>
                  <a:lnTo>
                    <a:pt x="206455" y="128374"/>
                  </a:lnTo>
                  <a:lnTo>
                    <a:pt x="203954" y="131014"/>
                  </a:lnTo>
                  <a:lnTo>
                    <a:pt x="191033" y="138655"/>
                  </a:lnTo>
                  <a:lnTo>
                    <a:pt x="188393" y="141156"/>
                  </a:lnTo>
                  <a:lnTo>
                    <a:pt x="185893" y="148936"/>
                  </a:lnTo>
                  <a:lnTo>
                    <a:pt x="178112" y="156577"/>
                  </a:lnTo>
                  <a:lnTo>
                    <a:pt x="152271" y="174639"/>
                  </a:lnTo>
                  <a:lnTo>
                    <a:pt x="149770" y="174639"/>
                  </a:lnTo>
                  <a:lnTo>
                    <a:pt x="147130" y="177140"/>
                  </a:lnTo>
                  <a:lnTo>
                    <a:pt x="134348" y="174639"/>
                  </a:lnTo>
                  <a:lnTo>
                    <a:pt x="123928" y="174639"/>
                  </a:lnTo>
                  <a:lnTo>
                    <a:pt x="121428" y="177140"/>
                  </a:lnTo>
                  <a:lnTo>
                    <a:pt x="116148" y="177140"/>
                  </a:lnTo>
                  <a:lnTo>
                    <a:pt x="105867" y="184781"/>
                  </a:lnTo>
                  <a:lnTo>
                    <a:pt x="100727" y="187421"/>
                  </a:lnTo>
                  <a:lnTo>
                    <a:pt x="90445" y="187421"/>
                  </a:lnTo>
                  <a:lnTo>
                    <a:pt x="85305" y="187421"/>
                  </a:lnTo>
                  <a:lnTo>
                    <a:pt x="82665" y="189921"/>
                  </a:lnTo>
                  <a:lnTo>
                    <a:pt x="80164" y="189921"/>
                  </a:lnTo>
                  <a:lnTo>
                    <a:pt x="74885" y="195062"/>
                  </a:lnTo>
                  <a:lnTo>
                    <a:pt x="67105" y="197702"/>
                  </a:lnTo>
                  <a:lnTo>
                    <a:pt x="64465" y="200202"/>
                  </a:lnTo>
                  <a:lnTo>
                    <a:pt x="61964" y="200202"/>
                  </a:lnTo>
                  <a:lnTo>
                    <a:pt x="59325" y="202842"/>
                  </a:lnTo>
                  <a:lnTo>
                    <a:pt x="59325" y="205482"/>
                  </a:lnTo>
                  <a:lnTo>
                    <a:pt x="56824" y="210484"/>
                  </a:lnTo>
                  <a:lnTo>
                    <a:pt x="54184" y="213123"/>
                  </a:lnTo>
                  <a:lnTo>
                    <a:pt x="46404" y="223265"/>
                  </a:lnTo>
                  <a:lnTo>
                    <a:pt x="43903" y="225905"/>
                  </a:lnTo>
                  <a:lnTo>
                    <a:pt x="38623" y="228545"/>
                  </a:lnTo>
                  <a:lnTo>
                    <a:pt x="36123" y="231045"/>
                  </a:lnTo>
                  <a:lnTo>
                    <a:pt x="33483" y="231045"/>
                  </a:lnTo>
                  <a:lnTo>
                    <a:pt x="23202" y="231045"/>
                  </a:lnTo>
                  <a:lnTo>
                    <a:pt x="20701" y="233685"/>
                  </a:lnTo>
                  <a:lnTo>
                    <a:pt x="10281" y="233685"/>
                  </a:lnTo>
                  <a:lnTo>
                    <a:pt x="7780" y="236186"/>
                  </a:lnTo>
                  <a:lnTo>
                    <a:pt x="5140" y="236186"/>
                  </a:lnTo>
                  <a:lnTo>
                    <a:pt x="5140" y="241327"/>
                  </a:lnTo>
                  <a:lnTo>
                    <a:pt x="2640" y="246467"/>
                  </a:lnTo>
                  <a:lnTo>
                    <a:pt x="0" y="249107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7EFC301-C97B-45D4-AD35-0AD763D3B282}"/>
                </a:ext>
              </a:extLst>
            </p:cNvPr>
            <p:cNvSpPr/>
            <p:nvPr/>
          </p:nvSpPr>
          <p:spPr>
            <a:xfrm>
              <a:off x="9060749" y="5339071"/>
              <a:ext cx="125040" cy="263973"/>
            </a:xfrm>
            <a:custGeom>
              <a:avLst/>
              <a:gdLst>
                <a:gd name="connsiteX0" fmla="*/ 36123 w 125039"/>
                <a:gd name="connsiteY0" fmla="*/ 0 h 263972"/>
                <a:gd name="connsiteX1" fmla="*/ 36123 w 125039"/>
                <a:gd name="connsiteY1" fmla="*/ 5140 h 263972"/>
                <a:gd name="connsiteX2" fmla="*/ 36123 w 125039"/>
                <a:gd name="connsiteY2" fmla="*/ 7780 h 263972"/>
                <a:gd name="connsiteX3" fmla="*/ 30982 w 125039"/>
                <a:gd name="connsiteY3" fmla="*/ 7780 h 263972"/>
                <a:gd name="connsiteX4" fmla="*/ 30982 w 125039"/>
                <a:gd name="connsiteY4" fmla="*/ 12921 h 263972"/>
                <a:gd name="connsiteX5" fmla="*/ 28342 w 125039"/>
                <a:gd name="connsiteY5" fmla="*/ 15421 h 263972"/>
                <a:gd name="connsiteX6" fmla="*/ 23202 w 125039"/>
                <a:gd name="connsiteY6" fmla="*/ 15421 h 263972"/>
                <a:gd name="connsiteX7" fmla="*/ 20562 w 125039"/>
                <a:gd name="connsiteY7" fmla="*/ 18061 h 263972"/>
                <a:gd name="connsiteX8" fmla="*/ 18061 w 125039"/>
                <a:gd name="connsiteY8" fmla="*/ 18061 h 263972"/>
                <a:gd name="connsiteX9" fmla="*/ 18061 w 125039"/>
                <a:gd name="connsiteY9" fmla="*/ 23202 h 263972"/>
                <a:gd name="connsiteX10" fmla="*/ 15422 w 125039"/>
                <a:gd name="connsiteY10" fmla="*/ 28342 h 263972"/>
                <a:gd name="connsiteX11" fmla="*/ 12921 w 125039"/>
                <a:gd name="connsiteY11" fmla="*/ 30843 h 263972"/>
                <a:gd name="connsiteX12" fmla="*/ 12921 w 125039"/>
                <a:gd name="connsiteY12" fmla="*/ 33483 h 263972"/>
                <a:gd name="connsiteX13" fmla="*/ 10281 w 125039"/>
                <a:gd name="connsiteY13" fmla="*/ 33483 h 263972"/>
                <a:gd name="connsiteX14" fmla="*/ 10281 w 125039"/>
                <a:gd name="connsiteY14" fmla="*/ 30843 h 263972"/>
                <a:gd name="connsiteX15" fmla="*/ 5141 w 125039"/>
                <a:gd name="connsiteY15" fmla="*/ 30843 h 263972"/>
                <a:gd name="connsiteX16" fmla="*/ 2640 w 125039"/>
                <a:gd name="connsiteY16" fmla="*/ 30843 h 263972"/>
                <a:gd name="connsiteX17" fmla="*/ 2640 w 125039"/>
                <a:gd name="connsiteY17" fmla="*/ 35984 h 263972"/>
                <a:gd name="connsiteX18" fmla="*/ 0 w 125039"/>
                <a:gd name="connsiteY18" fmla="*/ 38623 h 263972"/>
                <a:gd name="connsiteX19" fmla="*/ 0 w 125039"/>
                <a:gd name="connsiteY19" fmla="*/ 41124 h 263972"/>
                <a:gd name="connsiteX20" fmla="*/ 0 w 125039"/>
                <a:gd name="connsiteY20" fmla="*/ 51405 h 263972"/>
                <a:gd name="connsiteX21" fmla="*/ 2640 w 125039"/>
                <a:gd name="connsiteY21" fmla="*/ 56546 h 263972"/>
                <a:gd name="connsiteX22" fmla="*/ 5141 w 125039"/>
                <a:gd name="connsiteY22" fmla="*/ 59047 h 263972"/>
                <a:gd name="connsiteX23" fmla="*/ 7780 w 125039"/>
                <a:gd name="connsiteY23" fmla="*/ 64187 h 263972"/>
                <a:gd name="connsiteX24" fmla="*/ 15422 w 125039"/>
                <a:gd name="connsiteY24" fmla="*/ 69327 h 263972"/>
                <a:gd name="connsiteX25" fmla="*/ 23202 w 125039"/>
                <a:gd name="connsiteY25" fmla="*/ 77108 h 263972"/>
                <a:gd name="connsiteX26" fmla="*/ 36123 w 125039"/>
                <a:gd name="connsiteY26" fmla="*/ 87389 h 263972"/>
                <a:gd name="connsiteX27" fmla="*/ 41263 w 125039"/>
                <a:gd name="connsiteY27" fmla="*/ 92529 h 263972"/>
                <a:gd name="connsiteX28" fmla="*/ 43903 w 125039"/>
                <a:gd name="connsiteY28" fmla="*/ 97531 h 263972"/>
                <a:gd name="connsiteX29" fmla="*/ 49044 w 125039"/>
                <a:gd name="connsiteY29" fmla="*/ 118093 h 263972"/>
                <a:gd name="connsiteX30" fmla="*/ 49044 w 125039"/>
                <a:gd name="connsiteY30" fmla="*/ 120733 h 263972"/>
                <a:gd name="connsiteX31" fmla="*/ 51683 w 125039"/>
                <a:gd name="connsiteY31" fmla="*/ 123234 h 263972"/>
                <a:gd name="connsiteX32" fmla="*/ 56824 w 125039"/>
                <a:gd name="connsiteY32" fmla="*/ 123234 h 263972"/>
                <a:gd name="connsiteX33" fmla="*/ 64465 w 125039"/>
                <a:gd name="connsiteY33" fmla="*/ 123234 h 263972"/>
                <a:gd name="connsiteX34" fmla="*/ 67105 w 125039"/>
                <a:gd name="connsiteY34" fmla="*/ 125873 h 263972"/>
                <a:gd name="connsiteX35" fmla="*/ 69606 w 125039"/>
                <a:gd name="connsiteY35" fmla="*/ 125873 h 263972"/>
                <a:gd name="connsiteX36" fmla="*/ 69606 w 125039"/>
                <a:gd name="connsiteY36" fmla="*/ 131014 h 263972"/>
                <a:gd name="connsiteX37" fmla="*/ 69606 w 125039"/>
                <a:gd name="connsiteY37" fmla="*/ 133515 h 263972"/>
                <a:gd name="connsiteX38" fmla="*/ 74746 w 125039"/>
                <a:gd name="connsiteY38" fmla="*/ 133515 h 263972"/>
                <a:gd name="connsiteX39" fmla="*/ 74746 w 125039"/>
                <a:gd name="connsiteY39" fmla="*/ 131014 h 263972"/>
                <a:gd name="connsiteX40" fmla="*/ 77386 w 125039"/>
                <a:gd name="connsiteY40" fmla="*/ 131014 h 263972"/>
                <a:gd name="connsiteX41" fmla="*/ 77386 w 125039"/>
                <a:gd name="connsiteY41" fmla="*/ 141295 h 263972"/>
                <a:gd name="connsiteX42" fmla="*/ 80026 w 125039"/>
                <a:gd name="connsiteY42" fmla="*/ 146436 h 263972"/>
                <a:gd name="connsiteX43" fmla="*/ 87806 w 125039"/>
                <a:gd name="connsiteY43" fmla="*/ 156577 h 263972"/>
                <a:gd name="connsiteX44" fmla="*/ 95447 w 125039"/>
                <a:gd name="connsiteY44" fmla="*/ 169498 h 263972"/>
                <a:gd name="connsiteX45" fmla="*/ 98087 w 125039"/>
                <a:gd name="connsiteY45" fmla="*/ 171999 h 263972"/>
                <a:gd name="connsiteX46" fmla="*/ 103227 w 125039"/>
                <a:gd name="connsiteY46" fmla="*/ 179779 h 263972"/>
                <a:gd name="connsiteX47" fmla="*/ 103227 w 125039"/>
                <a:gd name="connsiteY47" fmla="*/ 184920 h 263972"/>
                <a:gd name="connsiteX48" fmla="*/ 103227 w 125039"/>
                <a:gd name="connsiteY48" fmla="*/ 190060 h 263972"/>
                <a:gd name="connsiteX49" fmla="*/ 98087 w 125039"/>
                <a:gd name="connsiteY49" fmla="*/ 195201 h 263972"/>
                <a:gd name="connsiteX50" fmla="*/ 98087 w 125039"/>
                <a:gd name="connsiteY50" fmla="*/ 197702 h 263972"/>
                <a:gd name="connsiteX51" fmla="*/ 95447 w 125039"/>
                <a:gd name="connsiteY51" fmla="*/ 202842 h 263972"/>
                <a:gd name="connsiteX52" fmla="*/ 90307 w 125039"/>
                <a:gd name="connsiteY52" fmla="*/ 213123 h 263972"/>
                <a:gd name="connsiteX53" fmla="*/ 85166 w 125039"/>
                <a:gd name="connsiteY53" fmla="*/ 218264 h 263972"/>
                <a:gd name="connsiteX54" fmla="*/ 85166 w 125039"/>
                <a:gd name="connsiteY54" fmla="*/ 220764 h 263972"/>
                <a:gd name="connsiteX55" fmla="*/ 82526 w 125039"/>
                <a:gd name="connsiteY55" fmla="*/ 220764 h 263972"/>
                <a:gd name="connsiteX56" fmla="*/ 80026 w 125039"/>
                <a:gd name="connsiteY56" fmla="*/ 223404 h 263972"/>
                <a:gd name="connsiteX57" fmla="*/ 82526 w 125039"/>
                <a:gd name="connsiteY57" fmla="*/ 225905 h 263972"/>
                <a:gd name="connsiteX58" fmla="*/ 77386 w 125039"/>
                <a:gd name="connsiteY58" fmla="*/ 228545 h 263972"/>
                <a:gd name="connsiteX59" fmla="*/ 77386 w 125039"/>
                <a:gd name="connsiteY59" fmla="*/ 231046 h 263972"/>
                <a:gd name="connsiteX60" fmla="*/ 80026 w 125039"/>
                <a:gd name="connsiteY60" fmla="*/ 231046 h 263972"/>
                <a:gd name="connsiteX61" fmla="*/ 80026 w 125039"/>
                <a:gd name="connsiteY61" fmla="*/ 228545 h 263972"/>
                <a:gd name="connsiteX62" fmla="*/ 80026 w 125039"/>
                <a:gd name="connsiteY62" fmla="*/ 231046 h 263972"/>
                <a:gd name="connsiteX63" fmla="*/ 82526 w 125039"/>
                <a:gd name="connsiteY63" fmla="*/ 228545 h 263972"/>
                <a:gd name="connsiteX64" fmla="*/ 82526 w 125039"/>
                <a:gd name="connsiteY64" fmla="*/ 233686 h 263972"/>
                <a:gd name="connsiteX65" fmla="*/ 82526 w 125039"/>
                <a:gd name="connsiteY65" fmla="*/ 236186 h 263972"/>
                <a:gd name="connsiteX66" fmla="*/ 80026 w 125039"/>
                <a:gd name="connsiteY66" fmla="*/ 236186 h 263972"/>
                <a:gd name="connsiteX67" fmla="*/ 80026 w 125039"/>
                <a:gd name="connsiteY67" fmla="*/ 238826 h 263972"/>
                <a:gd name="connsiteX68" fmla="*/ 80026 w 125039"/>
                <a:gd name="connsiteY68" fmla="*/ 236186 h 263972"/>
                <a:gd name="connsiteX69" fmla="*/ 82526 w 125039"/>
                <a:gd name="connsiteY69" fmla="*/ 236186 h 263972"/>
                <a:gd name="connsiteX70" fmla="*/ 82526 w 125039"/>
                <a:gd name="connsiteY70" fmla="*/ 238826 h 263972"/>
                <a:gd name="connsiteX71" fmla="*/ 80026 w 125039"/>
                <a:gd name="connsiteY71" fmla="*/ 238826 h 263972"/>
                <a:gd name="connsiteX72" fmla="*/ 80026 w 125039"/>
                <a:gd name="connsiteY72" fmla="*/ 243966 h 263972"/>
                <a:gd name="connsiteX73" fmla="*/ 74746 w 125039"/>
                <a:gd name="connsiteY73" fmla="*/ 246467 h 263972"/>
                <a:gd name="connsiteX74" fmla="*/ 74746 w 125039"/>
                <a:gd name="connsiteY74" fmla="*/ 249107 h 263972"/>
                <a:gd name="connsiteX75" fmla="*/ 72245 w 125039"/>
                <a:gd name="connsiteY75" fmla="*/ 249107 h 263972"/>
                <a:gd name="connsiteX76" fmla="*/ 72245 w 125039"/>
                <a:gd name="connsiteY76" fmla="*/ 251608 h 263972"/>
                <a:gd name="connsiteX77" fmla="*/ 69606 w 125039"/>
                <a:gd name="connsiteY77" fmla="*/ 254247 h 263972"/>
                <a:gd name="connsiteX78" fmla="*/ 69606 w 125039"/>
                <a:gd name="connsiteY78" fmla="*/ 256748 h 263972"/>
                <a:gd name="connsiteX79" fmla="*/ 72245 w 125039"/>
                <a:gd name="connsiteY79" fmla="*/ 256748 h 263972"/>
                <a:gd name="connsiteX80" fmla="*/ 72245 w 125039"/>
                <a:gd name="connsiteY80" fmla="*/ 261889 h 263972"/>
                <a:gd name="connsiteX81" fmla="*/ 77386 w 125039"/>
                <a:gd name="connsiteY81" fmla="*/ 261889 h 263972"/>
                <a:gd name="connsiteX82" fmla="*/ 77386 w 125039"/>
                <a:gd name="connsiteY82" fmla="*/ 264529 h 263972"/>
                <a:gd name="connsiteX83" fmla="*/ 82526 w 125039"/>
                <a:gd name="connsiteY83" fmla="*/ 264529 h 263972"/>
                <a:gd name="connsiteX84" fmla="*/ 87806 w 125039"/>
                <a:gd name="connsiteY84" fmla="*/ 264529 h 263972"/>
                <a:gd name="connsiteX85" fmla="*/ 92946 w 125039"/>
                <a:gd name="connsiteY85" fmla="*/ 264529 h 263972"/>
                <a:gd name="connsiteX86" fmla="*/ 98087 w 125039"/>
                <a:gd name="connsiteY86" fmla="*/ 264529 h 263972"/>
                <a:gd name="connsiteX87" fmla="*/ 103227 w 125039"/>
                <a:gd name="connsiteY87" fmla="*/ 264529 h 263972"/>
                <a:gd name="connsiteX88" fmla="*/ 103227 w 125039"/>
                <a:gd name="connsiteY88" fmla="*/ 261889 h 263972"/>
                <a:gd name="connsiteX89" fmla="*/ 108507 w 125039"/>
                <a:gd name="connsiteY89" fmla="*/ 261889 h 263972"/>
                <a:gd name="connsiteX90" fmla="*/ 108507 w 125039"/>
                <a:gd name="connsiteY90" fmla="*/ 256748 h 263972"/>
                <a:gd name="connsiteX91" fmla="*/ 113647 w 125039"/>
                <a:gd name="connsiteY91" fmla="*/ 256748 h 263972"/>
                <a:gd name="connsiteX92" fmla="*/ 116287 w 125039"/>
                <a:gd name="connsiteY92" fmla="*/ 256748 h 263972"/>
                <a:gd name="connsiteX93" fmla="*/ 118788 w 125039"/>
                <a:gd name="connsiteY93" fmla="*/ 259388 h 263972"/>
                <a:gd name="connsiteX94" fmla="*/ 123929 w 125039"/>
                <a:gd name="connsiteY94" fmla="*/ 259388 h 263972"/>
                <a:gd name="connsiteX95" fmla="*/ 123929 w 125039"/>
                <a:gd name="connsiteY95" fmla="*/ 261889 h 263972"/>
                <a:gd name="connsiteX96" fmla="*/ 126568 w 125039"/>
                <a:gd name="connsiteY96" fmla="*/ 261889 h 263972"/>
                <a:gd name="connsiteX97" fmla="*/ 123929 w 125039"/>
                <a:gd name="connsiteY97" fmla="*/ 261889 h 263972"/>
                <a:gd name="connsiteX98" fmla="*/ 129069 w 125039"/>
                <a:gd name="connsiteY98" fmla="*/ 264529 h 263972"/>
                <a:gd name="connsiteX99" fmla="*/ 131709 w 125039"/>
                <a:gd name="connsiteY99" fmla="*/ 269530 h 26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263972">
                  <a:moveTo>
                    <a:pt x="36123" y="0"/>
                  </a:moveTo>
                  <a:lnTo>
                    <a:pt x="36123" y="5140"/>
                  </a:lnTo>
                  <a:lnTo>
                    <a:pt x="36123" y="7780"/>
                  </a:lnTo>
                  <a:lnTo>
                    <a:pt x="30982" y="7780"/>
                  </a:lnTo>
                  <a:lnTo>
                    <a:pt x="30982" y="12921"/>
                  </a:lnTo>
                  <a:lnTo>
                    <a:pt x="28342" y="15421"/>
                  </a:lnTo>
                  <a:lnTo>
                    <a:pt x="23202" y="15421"/>
                  </a:lnTo>
                  <a:lnTo>
                    <a:pt x="20562" y="18061"/>
                  </a:lnTo>
                  <a:lnTo>
                    <a:pt x="18061" y="18061"/>
                  </a:lnTo>
                  <a:lnTo>
                    <a:pt x="18061" y="23202"/>
                  </a:lnTo>
                  <a:lnTo>
                    <a:pt x="15422" y="28342"/>
                  </a:lnTo>
                  <a:lnTo>
                    <a:pt x="12921" y="30843"/>
                  </a:lnTo>
                  <a:lnTo>
                    <a:pt x="12921" y="33483"/>
                  </a:lnTo>
                  <a:lnTo>
                    <a:pt x="10281" y="33483"/>
                  </a:lnTo>
                  <a:lnTo>
                    <a:pt x="10281" y="30843"/>
                  </a:lnTo>
                  <a:lnTo>
                    <a:pt x="5141" y="30843"/>
                  </a:lnTo>
                  <a:lnTo>
                    <a:pt x="2640" y="30843"/>
                  </a:lnTo>
                  <a:lnTo>
                    <a:pt x="2640" y="35984"/>
                  </a:lnTo>
                  <a:lnTo>
                    <a:pt x="0" y="38623"/>
                  </a:lnTo>
                  <a:lnTo>
                    <a:pt x="0" y="41124"/>
                  </a:lnTo>
                  <a:lnTo>
                    <a:pt x="0" y="51405"/>
                  </a:lnTo>
                  <a:lnTo>
                    <a:pt x="2640" y="56546"/>
                  </a:lnTo>
                  <a:lnTo>
                    <a:pt x="5141" y="59047"/>
                  </a:lnTo>
                  <a:lnTo>
                    <a:pt x="7780" y="64187"/>
                  </a:lnTo>
                  <a:lnTo>
                    <a:pt x="15422" y="69327"/>
                  </a:lnTo>
                  <a:lnTo>
                    <a:pt x="23202" y="77108"/>
                  </a:lnTo>
                  <a:lnTo>
                    <a:pt x="36123" y="87389"/>
                  </a:lnTo>
                  <a:lnTo>
                    <a:pt x="41263" y="92529"/>
                  </a:lnTo>
                  <a:lnTo>
                    <a:pt x="43903" y="97531"/>
                  </a:lnTo>
                  <a:lnTo>
                    <a:pt x="49044" y="118093"/>
                  </a:lnTo>
                  <a:lnTo>
                    <a:pt x="49044" y="120733"/>
                  </a:lnTo>
                  <a:lnTo>
                    <a:pt x="51683" y="123234"/>
                  </a:lnTo>
                  <a:lnTo>
                    <a:pt x="56824" y="123234"/>
                  </a:lnTo>
                  <a:lnTo>
                    <a:pt x="64465" y="123234"/>
                  </a:lnTo>
                  <a:lnTo>
                    <a:pt x="67105" y="125873"/>
                  </a:lnTo>
                  <a:lnTo>
                    <a:pt x="69606" y="125873"/>
                  </a:lnTo>
                  <a:lnTo>
                    <a:pt x="69606" y="131014"/>
                  </a:lnTo>
                  <a:lnTo>
                    <a:pt x="69606" y="133515"/>
                  </a:lnTo>
                  <a:lnTo>
                    <a:pt x="74746" y="133515"/>
                  </a:lnTo>
                  <a:lnTo>
                    <a:pt x="74746" y="131014"/>
                  </a:lnTo>
                  <a:lnTo>
                    <a:pt x="77386" y="131014"/>
                  </a:lnTo>
                  <a:lnTo>
                    <a:pt x="77386" y="141295"/>
                  </a:lnTo>
                  <a:lnTo>
                    <a:pt x="80026" y="146436"/>
                  </a:lnTo>
                  <a:lnTo>
                    <a:pt x="87806" y="156577"/>
                  </a:lnTo>
                  <a:lnTo>
                    <a:pt x="95447" y="169498"/>
                  </a:lnTo>
                  <a:lnTo>
                    <a:pt x="98087" y="171999"/>
                  </a:lnTo>
                  <a:lnTo>
                    <a:pt x="103227" y="179779"/>
                  </a:lnTo>
                  <a:lnTo>
                    <a:pt x="103227" y="184920"/>
                  </a:lnTo>
                  <a:lnTo>
                    <a:pt x="103227" y="190060"/>
                  </a:lnTo>
                  <a:lnTo>
                    <a:pt x="98087" y="195201"/>
                  </a:lnTo>
                  <a:lnTo>
                    <a:pt x="98087" y="197702"/>
                  </a:lnTo>
                  <a:lnTo>
                    <a:pt x="95447" y="202842"/>
                  </a:lnTo>
                  <a:lnTo>
                    <a:pt x="90307" y="213123"/>
                  </a:lnTo>
                  <a:lnTo>
                    <a:pt x="85166" y="218264"/>
                  </a:lnTo>
                  <a:lnTo>
                    <a:pt x="85166" y="220764"/>
                  </a:lnTo>
                  <a:lnTo>
                    <a:pt x="82526" y="220764"/>
                  </a:lnTo>
                  <a:lnTo>
                    <a:pt x="80026" y="223404"/>
                  </a:lnTo>
                  <a:lnTo>
                    <a:pt x="82526" y="225905"/>
                  </a:lnTo>
                  <a:lnTo>
                    <a:pt x="77386" y="228545"/>
                  </a:lnTo>
                  <a:lnTo>
                    <a:pt x="77386" y="231046"/>
                  </a:lnTo>
                  <a:lnTo>
                    <a:pt x="80026" y="231046"/>
                  </a:lnTo>
                  <a:lnTo>
                    <a:pt x="80026" y="228545"/>
                  </a:lnTo>
                  <a:lnTo>
                    <a:pt x="80026" y="231046"/>
                  </a:lnTo>
                  <a:lnTo>
                    <a:pt x="82526" y="228545"/>
                  </a:lnTo>
                  <a:lnTo>
                    <a:pt x="82526" y="233686"/>
                  </a:lnTo>
                  <a:lnTo>
                    <a:pt x="82526" y="236186"/>
                  </a:lnTo>
                  <a:lnTo>
                    <a:pt x="80026" y="236186"/>
                  </a:lnTo>
                  <a:lnTo>
                    <a:pt x="80026" y="238826"/>
                  </a:lnTo>
                  <a:lnTo>
                    <a:pt x="80026" y="236186"/>
                  </a:lnTo>
                  <a:lnTo>
                    <a:pt x="82526" y="236186"/>
                  </a:lnTo>
                  <a:lnTo>
                    <a:pt x="82526" y="238826"/>
                  </a:lnTo>
                  <a:lnTo>
                    <a:pt x="80026" y="238826"/>
                  </a:lnTo>
                  <a:lnTo>
                    <a:pt x="80026" y="243966"/>
                  </a:lnTo>
                  <a:lnTo>
                    <a:pt x="74746" y="246467"/>
                  </a:lnTo>
                  <a:lnTo>
                    <a:pt x="74746" y="249107"/>
                  </a:lnTo>
                  <a:lnTo>
                    <a:pt x="72245" y="249107"/>
                  </a:lnTo>
                  <a:lnTo>
                    <a:pt x="72245" y="251608"/>
                  </a:lnTo>
                  <a:lnTo>
                    <a:pt x="69606" y="254247"/>
                  </a:lnTo>
                  <a:lnTo>
                    <a:pt x="69606" y="256748"/>
                  </a:lnTo>
                  <a:lnTo>
                    <a:pt x="72245" y="256748"/>
                  </a:lnTo>
                  <a:lnTo>
                    <a:pt x="72245" y="261889"/>
                  </a:lnTo>
                  <a:lnTo>
                    <a:pt x="77386" y="261889"/>
                  </a:lnTo>
                  <a:lnTo>
                    <a:pt x="77386" y="264529"/>
                  </a:lnTo>
                  <a:lnTo>
                    <a:pt x="82526" y="264529"/>
                  </a:lnTo>
                  <a:lnTo>
                    <a:pt x="87806" y="264529"/>
                  </a:lnTo>
                  <a:lnTo>
                    <a:pt x="92946" y="264529"/>
                  </a:lnTo>
                  <a:lnTo>
                    <a:pt x="98087" y="264529"/>
                  </a:lnTo>
                  <a:lnTo>
                    <a:pt x="103227" y="264529"/>
                  </a:lnTo>
                  <a:lnTo>
                    <a:pt x="103227" y="261889"/>
                  </a:lnTo>
                  <a:lnTo>
                    <a:pt x="108507" y="261889"/>
                  </a:lnTo>
                  <a:lnTo>
                    <a:pt x="108507" y="256748"/>
                  </a:lnTo>
                  <a:lnTo>
                    <a:pt x="113647" y="256748"/>
                  </a:lnTo>
                  <a:lnTo>
                    <a:pt x="116287" y="256748"/>
                  </a:lnTo>
                  <a:lnTo>
                    <a:pt x="118788" y="259388"/>
                  </a:lnTo>
                  <a:lnTo>
                    <a:pt x="123929" y="259388"/>
                  </a:lnTo>
                  <a:lnTo>
                    <a:pt x="123929" y="261889"/>
                  </a:lnTo>
                  <a:lnTo>
                    <a:pt x="126568" y="261889"/>
                  </a:lnTo>
                  <a:lnTo>
                    <a:pt x="123929" y="261889"/>
                  </a:lnTo>
                  <a:lnTo>
                    <a:pt x="129069" y="264529"/>
                  </a:lnTo>
                  <a:lnTo>
                    <a:pt x="131709" y="26953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2AD65E47-D46A-44A4-8D0F-481EB93F1E84}"/>
                </a:ext>
              </a:extLst>
            </p:cNvPr>
            <p:cNvSpPr/>
            <p:nvPr/>
          </p:nvSpPr>
          <p:spPr>
            <a:xfrm>
              <a:off x="9073670" y="5608601"/>
              <a:ext cx="125040" cy="125040"/>
            </a:xfrm>
            <a:custGeom>
              <a:avLst/>
              <a:gdLst>
                <a:gd name="connsiteX0" fmla="*/ 118788 w 125039"/>
                <a:gd name="connsiteY0" fmla="*/ 0 h 125039"/>
                <a:gd name="connsiteX1" fmla="*/ 121428 w 125039"/>
                <a:gd name="connsiteY1" fmla="*/ 2640 h 125039"/>
                <a:gd name="connsiteX2" fmla="*/ 123928 w 125039"/>
                <a:gd name="connsiteY2" fmla="*/ 2640 h 125039"/>
                <a:gd name="connsiteX3" fmla="*/ 123928 w 125039"/>
                <a:gd name="connsiteY3" fmla="*/ 5140 h 125039"/>
                <a:gd name="connsiteX4" fmla="*/ 126568 w 125039"/>
                <a:gd name="connsiteY4" fmla="*/ 5140 h 125039"/>
                <a:gd name="connsiteX5" fmla="*/ 123928 w 125039"/>
                <a:gd name="connsiteY5" fmla="*/ 5140 h 125039"/>
                <a:gd name="connsiteX6" fmla="*/ 123928 w 125039"/>
                <a:gd name="connsiteY6" fmla="*/ 10281 h 125039"/>
                <a:gd name="connsiteX7" fmla="*/ 123928 w 125039"/>
                <a:gd name="connsiteY7" fmla="*/ 15560 h 125039"/>
                <a:gd name="connsiteX8" fmla="*/ 126568 w 125039"/>
                <a:gd name="connsiteY8" fmla="*/ 18200 h 125039"/>
                <a:gd name="connsiteX9" fmla="*/ 126568 w 125039"/>
                <a:gd name="connsiteY9" fmla="*/ 20701 h 125039"/>
                <a:gd name="connsiteX10" fmla="*/ 129069 w 125039"/>
                <a:gd name="connsiteY10" fmla="*/ 20701 h 125039"/>
                <a:gd name="connsiteX11" fmla="*/ 129069 w 125039"/>
                <a:gd name="connsiteY11" fmla="*/ 25842 h 125039"/>
                <a:gd name="connsiteX12" fmla="*/ 131709 w 125039"/>
                <a:gd name="connsiteY12" fmla="*/ 28481 h 125039"/>
                <a:gd name="connsiteX13" fmla="*/ 131709 w 125039"/>
                <a:gd name="connsiteY13" fmla="*/ 30982 h 125039"/>
                <a:gd name="connsiteX14" fmla="*/ 134209 w 125039"/>
                <a:gd name="connsiteY14" fmla="*/ 30982 h 125039"/>
                <a:gd name="connsiteX15" fmla="*/ 134209 w 125039"/>
                <a:gd name="connsiteY15" fmla="*/ 36123 h 125039"/>
                <a:gd name="connsiteX16" fmla="*/ 134209 w 125039"/>
                <a:gd name="connsiteY16" fmla="*/ 38762 h 125039"/>
                <a:gd name="connsiteX17" fmla="*/ 131709 w 125039"/>
                <a:gd name="connsiteY17" fmla="*/ 38762 h 125039"/>
                <a:gd name="connsiteX18" fmla="*/ 131709 w 125039"/>
                <a:gd name="connsiteY18" fmla="*/ 41263 h 125039"/>
                <a:gd name="connsiteX19" fmla="*/ 129069 w 125039"/>
                <a:gd name="connsiteY19" fmla="*/ 43903 h 125039"/>
                <a:gd name="connsiteX20" fmla="*/ 126568 w 125039"/>
                <a:gd name="connsiteY20" fmla="*/ 43903 h 125039"/>
                <a:gd name="connsiteX21" fmla="*/ 126568 w 125039"/>
                <a:gd name="connsiteY21" fmla="*/ 46404 h 125039"/>
                <a:gd name="connsiteX22" fmla="*/ 123928 w 125039"/>
                <a:gd name="connsiteY22" fmla="*/ 49043 h 125039"/>
                <a:gd name="connsiteX23" fmla="*/ 123928 w 125039"/>
                <a:gd name="connsiteY23" fmla="*/ 51544 h 125039"/>
                <a:gd name="connsiteX24" fmla="*/ 121428 w 125039"/>
                <a:gd name="connsiteY24" fmla="*/ 54045 h 125039"/>
                <a:gd name="connsiteX25" fmla="*/ 121428 w 125039"/>
                <a:gd name="connsiteY25" fmla="*/ 56685 h 125039"/>
                <a:gd name="connsiteX26" fmla="*/ 123928 w 125039"/>
                <a:gd name="connsiteY26" fmla="*/ 59186 h 125039"/>
                <a:gd name="connsiteX27" fmla="*/ 123928 w 125039"/>
                <a:gd name="connsiteY27" fmla="*/ 61825 h 125039"/>
                <a:gd name="connsiteX28" fmla="*/ 121428 w 125039"/>
                <a:gd name="connsiteY28" fmla="*/ 61825 h 125039"/>
                <a:gd name="connsiteX29" fmla="*/ 113647 w 125039"/>
                <a:gd name="connsiteY29" fmla="*/ 64326 h 125039"/>
                <a:gd name="connsiteX30" fmla="*/ 116148 w 125039"/>
                <a:gd name="connsiteY30" fmla="*/ 66966 h 125039"/>
                <a:gd name="connsiteX31" fmla="*/ 113647 w 125039"/>
                <a:gd name="connsiteY31" fmla="*/ 66966 h 125039"/>
                <a:gd name="connsiteX32" fmla="*/ 113647 w 125039"/>
                <a:gd name="connsiteY32" fmla="*/ 69467 h 125039"/>
                <a:gd name="connsiteX33" fmla="*/ 116148 w 125039"/>
                <a:gd name="connsiteY33" fmla="*/ 72106 h 125039"/>
                <a:gd name="connsiteX34" fmla="*/ 116148 w 125039"/>
                <a:gd name="connsiteY34" fmla="*/ 74607 h 125039"/>
                <a:gd name="connsiteX35" fmla="*/ 118788 w 125039"/>
                <a:gd name="connsiteY35" fmla="*/ 77247 h 125039"/>
                <a:gd name="connsiteX36" fmla="*/ 121428 w 125039"/>
                <a:gd name="connsiteY36" fmla="*/ 77247 h 125039"/>
                <a:gd name="connsiteX37" fmla="*/ 116148 w 125039"/>
                <a:gd name="connsiteY37" fmla="*/ 82387 h 125039"/>
                <a:gd name="connsiteX38" fmla="*/ 116148 w 125039"/>
                <a:gd name="connsiteY38" fmla="*/ 84888 h 125039"/>
                <a:gd name="connsiteX39" fmla="*/ 113647 w 125039"/>
                <a:gd name="connsiteY39" fmla="*/ 87528 h 125039"/>
                <a:gd name="connsiteX40" fmla="*/ 113647 w 125039"/>
                <a:gd name="connsiteY40" fmla="*/ 90029 h 125039"/>
                <a:gd name="connsiteX41" fmla="*/ 111008 w 125039"/>
                <a:gd name="connsiteY41" fmla="*/ 90029 h 125039"/>
                <a:gd name="connsiteX42" fmla="*/ 111008 w 125039"/>
                <a:gd name="connsiteY42" fmla="*/ 95169 h 125039"/>
                <a:gd name="connsiteX43" fmla="*/ 113647 w 125039"/>
                <a:gd name="connsiteY43" fmla="*/ 97809 h 125039"/>
                <a:gd name="connsiteX44" fmla="*/ 116148 w 125039"/>
                <a:gd name="connsiteY44" fmla="*/ 97809 h 125039"/>
                <a:gd name="connsiteX45" fmla="*/ 118788 w 125039"/>
                <a:gd name="connsiteY45" fmla="*/ 100310 h 125039"/>
                <a:gd name="connsiteX46" fmla="*/ 116148 w 125039"/>
                <a:gd name="connsiteY46" fmla="*/ 100310 h 125039"/>
                <a:gd name="connsiteX47" fmla="*/ 116148 w 125039"/>
                <a:gd name="connsiteY47" fmla="*/ 102949 h 125039"/>
                <a:gd name="connsiteX48" fmla="*/ 118788 w 125039"/>
                <a:gd name="connsiteY48" fmla="*/ 110591 h 125039"/>
                <a:gd name="connsiteX49" fmla="*/ 118788 w 125039"/>
                <a:gd name="connsiteY49" fmla="*/ 115731 h 125039"/>
                <a:gd name="connsiteX50" fmla="*/ 116148 w 125039"/>
                <a:gd name="connsiteY50" fmla="*/ 118232 h 125039"/>
                <a:gd name="connsiteX51" fmla="*/ 111008 w 125039"/>
                <a:gd name="connsiteY51" fmla="*/ 120872 h 125039"/>
                <a:gd name="connsiteX52" fmla="*/ 108507 w 125039"/>
                <a:gd name="connsiteY52" fmla="*/ 126012 h 125039"/>
                <a:gd name="connsiteX53" fmla="*/ 105867 w 125039"/>
                <a:gd name="connsiteY53" fmla="*/ 128513 h 125039"/>
                <a:gd name="connsiteX54" fmla="*/ 103366 w 125039"/>
                <a:gd name="connsiteY54" fmla="*/ 133654 h 125039"/>
                <a:gd name="connsiteX55" fmla="*/ 100727 w 125039"/>
                <a:gd name="connsiteY55" fmla="*/ 133654 h 125039"/>
                <a:gd name="connsiteX56" fmla="*/ 98087 w 125039"/>
                <a:gd name="connsiteY56" fmla="*/ 128513 h 125039"/>
                <a:gd name="connsiteX57" fmla="*/ 98087 w 125039"/>
                <a:gd name="connsiteY57" fmla="*/ 126012 h 125039"/>
                <a:gd name="connsiteX58" fmla="*/ 95586 w 125039"/>
                <a:gd name="connsiteY58" fmla="*/ 126012 h 125039"/>
                <a:gd name="connsiteX59" fmla="*/ 95586 w 125039"/>
                <a:gd name="connsiteY59" fmla="*/ 123373 h 125039"/>
                <a:gd name="connsiteX60" fmla="*/ 90307 w 125039"/>
                <a:gd name="connsiteY60" fmla="*/ 123373 h 125039"/>
                <a:gd name="connsiteX61" fmla="*/ 90307 w 125039"/>
                <a:gd name="connsiteY61" fmla="*/ 128513 h 125039"/>
                <a:gd name="connsiteX62" fmla="*/ 87667 w 125039"/>
                <a:gd name="connsiteY62" fmla="*/ 128513 h 125039"/>
                <a:gd name="connsiteX63" fmla="*/ 64465 w 125039"/>
                <a:gd name="connsiteY63" fmla="*/ 115731 h 125039"/>
                <a:gd name="connsiteX64" fmla="*/ 54184 w 125039"/>
                <a:gd name="connsiteY64" fmla="*/ 107951 h 125039"/>
                <a:gd name="connsiteX65" fmla="*/ 54184 w 125039"/>
                <a:gd name="connsiteY65" fmla="*/ 102949 h 125039"/>
                <a:gd name="connsiteX66" fmla="*/ 49043 w 125039"/>
                <a:gd name="connsiteY66" fmla="*/ 102949 h 125039"/>
                <a:gd name="connsiteX67" fmla="*/ 46404 w 125039"/>
                <a:gd name="connsiteY67" fmla="*/ 100310 h 125039"/>
                <a:gd name="connsiteX68" fmla="*/ 43903 w 125039"/>
                <a:gd name="connsiteY68" fmla="*/ 100310 h 125039"/>
                <a:gd name="connsiteX69" fmla="*/ 41263 w 125039"/>
                <a:gd name="connsiteY69" fmla="*/ 97809 h 125039"/>
                <a:gd name="connsiteX70" fmla="*/ 41263 w 125039"/>
                <a:gd name="connsiteY70" fmla="*/ 92669 h 125039"/>
                <a:gd name="connsiteX71" fmla="*/ 38762 w 125039"/>
                <a:gd name="connsiteY71" fmla="*/ 90029 h 125039"/>
                <a:gd name="connsiteX72" fmla="*/ 28342 w 125039"/>
                <a:gd name="connsiteY72" fmla="*/ 90029 h 125039"/>
                <a:gd name="connsiteX73" fmla="*/ 25842 w 125039"/>
                <a:gd name="connsiteY73" fmla="*/ 90029 h 125039"/>
                <a:gd name="connsiteX74" fmla="*/ 18061 w 125039"/>
                <a:gd name="connsiteY74" fmla="*/ 84888 h 125039"/>
                <a:gd name="connsiteX75" fmla="*/ 18061 w 125039"/>
                <a:gd name="connsiteY75" fmla="*/ 79747 h 125039"/>
                <a:gd name="connsiteX76" fmla="*/ 15422 w 125039"/>
                <a:gd name="connsiteY76" fmla="*/ 79747 h 125039"/>
                <a:gd name="connsiteX77" fmla="*/ 12921 w 125039"/>
                <a:gd name="connsiteY77" fmla="*/ 74607 h 125039"/>
                <a:gd name="connsiteX78" fmla="*/ 12921 w 125039"/>
                <a:gd name="connsiteY78" fmla="*/ 69467 h 125039"/>
                <a:gd name="connsiteX79" fmla="*/ 18061 w 125039"/>
                <a:gd name="connsiteY79" fmla="*/ 64326 h 125039"/>
                <a:gd name="connsiteX80" fmla="*/ 15422 w 125039"/>
                <a:gd name="connsiteY80" fmla="*/ 61825 h 125039"/>
                <a:gd name="connsiteX81" fmla="*/ 23202 w 125039"/>
                <a:gd name="connsiteY81" fmla="*/ 54045 h 125039"/>
                <a:gd name="connsiteX82" fmla="*/ 28342 w 125039"/>
                <a:gd name="connsiteY82" fmla="*/ 54045 h 125039"/>
                <a:gd name="connsiteX83" fmla="*/ 18061 w 125039"/>
                <a:gd name="connsiteY83" fmla="*/ 43903 h 125039"/>
                <a:gd name="connsiteX84" fmla="*/ 15422 w 125039"/>
                <a:gd name="connsiteY84" fmla="*/ 41263 h 125039"/>
                <a:gd name="connsiteX85" fmla="*/ 12921 w 125039"/>
                <a:gd name="connsiteY85" fmla="*/ 41263 h 125039"/>
                <a:gd name="connsiteX86" fmla="*/ 2501 w 125039"/>
                <a:gd name="connsiteY86" fmla="*/ 30982 h 125039"/>
                <a:gd name="connsiteX87" fmla="*/ 5140 w 125039"/>
                <a:gd name="connsiteY87" fmla="*/ 28481 h 125039"/>
                <a:gd name="connsiteX88" fmla="*/ 10281 w 125039"/>
                <a:gd name="connsiteY88" fmla="*/ 25842 h 125039"/>
                <a:gd name="connsiteX89" fmla="*/ 10281 w 125039"/>
                <a:gd name="connsiteY89" fmla="*/ 20701 h 125039"/>
                <a:gd name="connsiteX90" fmla="*/ 12921 w 125039"/>
                <a:gd name="connsiteY90" fmla="*/ 20701 h 125039"/>
                <a:gd name="connsiteX91" fmla="*/ 10281 w 125039"/>
                <a:gd name="connsiteY91" fmla="*/ 18200 h 125039"/>
                <a:gd name="connsiteX92" fmla="*/ 10281 w 125039"/>
                <a:gd name="connsiteY92" fmla="*/ 20701 h 125039"/>
                <a:gd name="connsiteX93" fmla="*/ 7641 w 125039"/>
                <a:gd name="connsiteY93" fmla="*/ 23341 h 125039"/>
                <a:gd name="connsiteX94" fmla="*/ 2501 w 125039"/>
                <a:gd name="connsiteY94" fmla="*/ 23341 h 125039"/>
                <a:gd name="connsiteX95" fmla="*/ 2501 w 125039"/>
                <a:gd name="connsiteY95" fmla="*/ 25842 h 125039"/>
                <a:gd name="connsiteX96" fmla="*/ 2501 w 125039"/>
                <a:gd name="connsiteY96" fmla="*/ 23341 h 125039"/>
                <a:gd name="connsiteX97" fmla="*/ 0 w 125039"/>
                <a:gd name="connsiteY97" fmla="*/ 23341 h 125039"/>
                <a:gd name="connsiteX98" fmla="*/ 2501 w 125039"/>
                <a:gd name="connsiteY98" fmla="*/ 23341 h 125039"/>
                <a:gd name="connsiteX99" fmla="*/ 0 w 125039"/>
                <a:gd name="connsiteY99" fmla="*/ 23341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5039" h="125039">
                  <a:moveTo>
                    <a:pt x="118788" y="0"/>
                  </a:moveTo>
                  <a:lnTo>
                    <a:pt x="121428" y="2640"/>
                  </a:lnTo>
                  <a:lnTo>
                    <a:pt x="123928" y="2640"/>
                  </a:lnTo>
                  <a:lnTo>
                    <a:pt x="123928" y="5140"/>
                  </a:lnTo>
                  <a:lnTo>
                    <a:pt x="126568" y="5140"/>
                  </a:lnTo>
                  <a:lnTo>
                    <a:pt x="123928" y="5140"/>
                  </a:lnTo>
                  <a:lnTo>
                    <a:pt x="123928" y="10281"/>
                  </a:lnTo>
                  <a:lnTo>
                    <a:pt x="123928" y="15560"/>
                  </a:lnTo>
                  <a:lnTo>
                    <a:pt x="126568" y="18200"/>
                  </a:lnTo>
                  <a:lnTo>
                    <a:pt x="126568" y="20701"/>
                  </a:lnTo>
                  <a:lnTo>
                    <a:pt x="129069" y="20701"/>
                  </a:lnTo>
                  <a:lnTo>
                    <a:pt x="129069" y="25842"/>
                  </a:lnTo>
                  <a:lnTo>
                    <a:pt x="131709" y="28481"/>
                  </a:lnTo>
                  <a:lnTo>
                    <a:pt x="131709" y="30982"/>
                  </a:lnTo>
                  <a:lnTo>
                    <a:pt x="134209" y="30982"/>
                  </a:lnTo>
                  <a:lnTo>
                    <a:pt x="134209" y="36123"/>
                  </a:lnTo>
                  <a:lnTo>
                    <a:pt x="134209" y="38762"/>
                  </a:lnTo>
                  <a:lnTo>
                    <a:pt x="131709" y="38762"/>
                  </a:lnTo>
                  <a:lnTo>
                    <a:pt x="131709" y="41263"/>
                  </a:lnTo>
                  <a:lnTo>
                    <a:pt x="129069" y="43903"/>
                  </a:lnTo>
                  <a:lnTo>
                    <a:pt x="126568" y="43903"/>
                  </a:lnTo>
                  <a:lnTo>
                    <a:pt x="126568" y="46404"/>
                  </a:lnTo>
                  <a:lnTo>
                    <a:pt x="123928" y="49043"/>
                  </a:lnTo>
                  <a:lnTo>
                    <a:pt x="123928" y="51544"/>
                  </a:lnTo>
                  <a:lnTo>
                    <a:pt x="121428" y="54045"/>
                  </a:lnTo>
                  <a:lnTo>
                    <a:pt x="121428" y="56685"/>
                  </a:lnTo>
                  <a:lnTo>
                    <a:pt x="123928" y="59186"/>
                  </a:lnTo>
                  <a:lnTo>
                    <a:pt x="123928" y="61825"/>
                  </a:lnTo>
                  <a:lnTo>
                    <a:pt x="121428" y="61825"/>
                  </a:lnTo>
                  <a:lnTo>
                    <a:pt x="113647" y="64326"/>
                  </a:lnTo>
                  <a:lnTo>
                    <a:pt x="116148" y="66966"/>
                  </a:lnTo>
                  <a:lnTo>
                    <a:pt x="113647" y="66966"/>
                  </a:lnTo>
                  <a:lnTo>
                    <a:pt x="113647" y="69467"/>
                  </a:lnTo>
                  <a:lnTo>
                    <a:pt x="116148" y="72106"/>
                  </a:lnTo>
                  <a:lnTo>
                    <a:pt x="116148" y="74607"/>
                  </a:lnTo>
                  <a:lnTo>
                    <a:pt x="118788" y="77247"/>
                  </a:lnTo>
                  <a:lnTo>
                    <a:pt x="121428" y="77247"/>
                  </a:lnTo>
                  <a:lnTo>
                    <a:pt x="116148" y="82387"/>
                  </a:lnTo>
                  <a:lnTo>
                    <a:pt x="116148" y="84888"/>
                  </a:lnTo>
                  <a:lnTo>
                    <a:pt x="113647" y="87528"/>
                  </a:lnTo>
                  <a:lnTo>
                    <a:pt x="113647" y="90029"/>
                  </a:lnTo>
                  <a:lnTo>
                    <a:pt x="111008" y="90029"/>
                  </a:lnTo>
                  <a:lnTo>
                    <a:pt x="111008" y="95169"/>
                  </a:lnTo>
                  <a:lnTo>
                    <a:pt x="113647" y="97809"/>
                  </a:lnTo>
                  <a:lnTo>
                    <a:pt x="116148" y="97809"/>
                  </a:lnTo>
                  <a:lnTo>
                    <a:pt x="118788" y="100310"/>
                  </a:lnTo>
                  <a:lnTo>
                    <a:pt x="116148" y="100310"/>
                  </a:lnTo>
                  <a:lnTo>
                    <a:pt x="116148" y="102949"/>
                  </a:lnTo>
                  <a:lnTo>
                    <a:pt x="118788" y="110591"/>
                  </a:lnTo>
                  <a:lnTo>
                    <a:pt x="118788" y="115731"/>
                  </a:lnTo>
                  <a:lnTo>
                    <a:pt x="116148" y="118232"/>
                  </a:lnTo>
                  <a:lnTo>
                    <a:pt x="111008" y="120872"/>
                  </a:lnTo>
                  <a:lnTo>
                    <a:pt x="108507" y="126012"/>
                  </a:lnTo>
                  <a:lnTo>
                    <a:pt x="105867" y="128513"/>
                  </a:lnTo>
                  <a:lnTo>
                    <a:pt x="103366" y="133654"/>
                  </a:lnTo>
                  <a:lnTo>
                    <a:pt x="100727" y="133654"/>
                  </a:lnTo>
                  <a:lnTo>
                    <a:pt x="98087" y="128513"/>
                  </a:lnTo>
                  <a:lnTo>
                    <a:pt x="98087" y="126012"/>
                  </a:lnTo>
                  <a:lnTo>
                    <a:pt x="95586" y="126012"/>
                  </a:lnTo>
                  <a:lnTo>
                    <a:pt x="95586" y="123373"/>
                  </a:lnTo>
                  <a:lnTo>
                    <a:pt x="90307" y="123373"/>
                  </a:lnTo>
                  <a:lnTo>
                    <a:pt x="90307" y="128513"/>
                  </a:lnTo>
                  <a:lnTo>
                    <a:pt x="87667" y="128513"/>
                  </a:lnTo>
                  <a:lnTo>
                    <a:pt x="64465" y="115731"/>
                  </a:lnTo>
                  <a:lnTo>
                    <a:pt x="54184" y="107951"/>
                  </a:lnTo>
                  <a:lnTo>
                    <a:pt x="54184" y="102949"/>
                  </a:lnTo>
                  <a:lnTo>
                    <a:pt x="49043" y="102949"/>
                  </a:lnTo>
                  <a:lnTo>
                    <a:pt x="46404" y="100310"/>
                  </a:lnTo>
                  <a:lnTo>
                    <a:pt x="43903" y="100310"/>
                  </a:lnTo>
                  <a:lnTo>
                    <a:pt x="41263" y="97809"/>
                  </a:lnTo>
                  <a:lnTo>
                    <a:pt x="41263" y="92669"/>
                  </a:lnTo>
                  <a:lnTo>
                    <a:pt x="38762" y="90029"/>
                  </a:lnTo>
                  <a:lnTo>
                    <a:pt x="28342" y="90029"/>
                  </a:lnTo>
                  <a:lnTo>
                    <a:pt x="25842" y="90029"/>
                  </a:lnTo>
                  <a:lnTo>
                    <a:pt x="18061" y="84888"/>
                  </a:lnTo>
                  <a:lnTo>
                    <a:pt x="18061" y="79747"/>
                  </a:lnTo>
                  <a:lnTo>
                    <a:pt x="15422" y="79747"/>
                  </a:lnTo>
                  <a:lnTo>
                    <a:pt x="12921" y="74607"/>
                  </a:lnTo>
                  <a:lnTo>
                    <a:pt x="12921" y="69467"/>
                  </a:lnTo>
                  <a:lnTo>
                    <a:pt x="18061" y="64326"/>
                  </a:lnTo>
                  <a:lnTo>
                    <a:pt x="15422" y="61825"/>
                  </a:lnTo>
                  <a:lnTo>
                    <a:pt x="23202" y="54045"/>
                  </a:lnTo>
                  <a:lnTo>
                    <a:pt x="28342" y="54045"/>
                  </a:lnTo>
                  <a:lnTo>
                    <a:pt x="18061" y="43903"/>
                  </a:lnTo>
                  <a:lnTo>
                    <a:pt x="15422" y="41263"/>
                  </a:lnTo>
                  <a:lnTo>
                    <a:pt x="12921" y="41263"/>
                  </a:lnTo>
                  <a:lnTo>
                    <a:pt x="2501" y="30982"/>
                  </a:lnTo>
                  <a:lnTo>
                    <a:pt x="5140" y="28481"/>
                  </a:lnTo>
                  <a:lnTo>
                    <a:pt x="10281" y="25842"/>
                  </a:lnTo>
                  <a:lnTo>
                    <a:pt x="10281" y="20701"/>
                  </a:lnTo>
                  <a:lnTo>
                    <a:pt x="12921" y="20701"/>
                  </a:lnTo>
                  <a:lnTo>
                    <a:pt x="10281" y="18200"/>
                  </a:lnTo>
                  <a:lnTo>
                    <a:pt x="10281" y="20701"/>
                  </a:lnTo>
                  <a:lnTo>
                    <a:pt x="7641" y="23341"/>
                  </a:lnTo>
                  <a:lnTo>
                    <a:pt x="2501" y="23341"/>
                  </a:lnTo>
                  <a:lnTo>
                    <a:pt x="2501" y="25842"/>
                  </a:lnTo>
                  <a:lnTo>
                    <a:pt x="2501" y="23341"/>
                  </a:lnTo>
                  <a:lnTo>
                    <a:pt x="0" y="23341"/>
                  </a:lnTo>
                  <a:lnTo>
                    <a:pt x="2501" y="23341"/>
                  </a:lnTo>
                  <a:lnTo>
                    <a:pt x="0" y="23341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7BD0682-568F-4383-B9CD-8CB0B1879C43}"/>
                </a:ext>
              </a:extLst>
            </p:cNvPr>
            <p:cNvSpPr/>
            <p:nvPr/>
          </p:nvSpPr>
          <p:spPr>
            <a:xfrm>
              <a:off x="8818033" y="5595819"/>
              <a:ext cx="250080" cy="69467"/>
            </a:xfrm>
            <a:custGeom>
              <a:avLst/>
              <a:gdLst>
                <a:gd name="connsiteX0" fmla="*/ 255637 w 250079"/>
                <a:gd name="connsiteY0" fmla="*/ 36123 h 69466"/>
                <a:gd name="connsiteX1" fmla="*/ 255637 w 250079"/>
                <a:gd name="connsiteY1" fmla="*/ 33483 h 69466"/>
                <a:gd name="connsiteX2" fmla="*/ 252997 w 250079"/>
                <a:gd name="connsiteY2" fmla="*/ 30982 h 69466"/>
                <a:gd name="connsiteX3" fmla="*/ 247857 w 250079"/>
                <a:gd name="connsiteY3" fmla="*/ 30982 h 69466"/>
                <a:gd name="connsiteX4" fmla="*/ 247857 w 250079"/>
                <a:gd name="connsiteY4" fmla="*/ 28342 h 69466"/>
                <a:gd name="connsiteX5" fmla="*/ 245356 w 250079"/>
                <a:gd name="connsiteY5" fmla="*/ 28342 h 69466"/>
                <a:gd name="connsiteX6" fmla="*/ 245356 w 250079"/>
                <a:gd name="connsiteY6" fmla="*/ 30982 h 69466"/>
                <a:gd name="connsiteX7" fmla="*/ 240215 w 250079"/>
                <a:gd name="connsiteY7" fmla="*/ 30982 h 69466"/>
                <a:gd name="connsiteX8" fmla="*/ 237576 w 250079"/>
                <a:gd name="connsiteY8" fmla="*/ 30982 h 69466"/>
                <a:gd name="connsiteX9" fmla="*/ 237576 w 250079"/>
                <a:gd name="connsiteY9" fmla="*/ 28342 h 69466"/>
                <a:gd name="connsiteX10" fmla="*/ 232435 w 250079"/>
                <a:gd name="connsiteY10" fmla="*/ 28342 h 69466"/>
                <a:gd name="connsiteX11" fmla="*/ 229795 w 250079"/>
                <a:gd name="connsiteY11" fmla="*/ 28342 h 69466"/>
                <a:gd name="connsiteX12" fmla="*/ 222015 w 250079"/>
                <a:gd name="connsiteY12" fmla="*/ 28342 h 69466"/>
                <a:gd name="connsiteX13" fmla="*/ 219514 w 250079"/>
                <a:gd name="connsiteY13" fmla="*/ 30982 h 69466"/>
                <a:gd name="connsiteX14" fmla="*/ 219514 w 250079"/>
                <a:gd name="connsiteY14" fmla="*/ 33483 h 69466"/>
                <a:gd name="connsiteX15" fmla="*/ 214374 w 250079"/>
                <a:gd name="connsiteY15" fmla="*/ 36123 h 69466"/>
                <a:gd name="connsiteX16" fmla="*/ 214374 w 250079"/>
                <a:gd name="connsiteY16" fmla="*/ 33483 h 69466"/>
                <a:gd name="connsiteX17" fmla="*/ 211734 w 250079"/>
                <a:gd name="connsiteY17" fmla="*/ 36123 h 69466"/>
                <a:gd name="connsiteX18" fmla="*/ 209233 w 250079"/>
                <a:gd name="connsiteY18" fmla="*/ 33483 h 69466"/>
                <a:gd name="connsiteX19" fmla="*/ 204093 w 250079"/>
                <a:gd name="connsiteY19" fmla="*/ 36123 h 69466"/>
                <a:gd name="connsiteX20" fmla="*/ 201453 w 250079"/>
                <a:gd name="connsiteY20" fmla="*/ 33483 h 69466"/>
                <a:gd name="connsiteX21" fmla="*/ 198952 w 250079"/>
                <a:gd name="connsiteY21" fmla="*/ 36123 h 69466"/>
                <a:gd name="connsiteX22" fmla="*/ 198952 w 250079"/>
                <a:gd name="connsiteY22" fmla="*/ 38624 h 69466"/>
                <a:gd name="connsiteX23" fmla="*/ 196312 w 250079"/>
                <a:gd name="connsiteY23" fmla="*/ 38624 h 69466"/>
                <a:gd name="connsiteX24" fmla="*/ 191033 w 250079"/>
                <a:gd name="connsiteY24" fmla="*/ 48905 h 69466"/>
                <a:gd name="connsiteX25" fmla="*/ 188393 w 250079"/>
                <a:gd name="connsiteY25" fmla="*/ 56685 h 69466"/>
                <a:gd name="connsiteX26" fmla="*/ 188393 w 250079"/>
                <a:gd name="connsiteY26" fmla="*/ 59186 h 69466"/>
                <a:gd name="connsiteX27" fmla="*/ 172972 w 250079"/>
                <a:gd name="connsiteY27" fmla="*/ 56685 h 69466"/>
                <a:gd name="connsiteX28" fmla="*/ 165191 w 250079"/>
                <a:gd name="connsiteY28" fmla="*/ 64326 h 69466"/>
                <a:gd name="connsiteX29" fmla="*/ 160051 w 250079"/>
                <a:gd name="connsiteY29" fmla="*/ 64326 h 69466"/>
                <a:gd name="connsiteX30" fmla="*/ 154910 w 250079"/>
                <a:gd name="connsiteY30" fmla="*/ 59186 h 69466"/>
                <a:gd name="connsiteX31" fmla="*/ 154910 w 250079"/>
                <a:gd name="connsiteY31" fmla="*/ 56685 h 69466"/>
                <a:gd name="connsiteX32" fmla="*/ 144490 w 250079"/>
                <a:gd name="connsiteY32" fmla="*/ 51544 h 69466"/>
                <a:gd name="connsiteX33" fmla="*/ 141989 w 250079"/>
                <a:gd name="connsiteY33" fmla="*/ 43764 h 69466"/>
                <a:gd name="connsiteX34" fmla="*/ 136849 w 250079"/>
                <a:gd name="connsiteY34" fmla="*/ 38624 h 69466"/>
                <a:gd name="connsiteX35" fmla="*/ 134209 w 250079"/>
                <a:gd name="connsiteY35" fmla="*/ 36123 h 69466"/>
                <a:gd name="connsiteX36" fmla="*/ 136849 w 250079"/>
                <a:gd name="connsiteY36" fmla="*/ 36123 h 69466"/>
                <a:gd name="connsiteX37" fmla="*/ 134209 w 250079"/>
                <a:gd name="connsiteY37" fmla="*/ 33483 h 69466"/>
                <a:gd name="connsiteX38" fmla="*/ 134209 w 250079"/>
                <a:gd name="connsiteY38" fmla="*/ 28342 h 69466"/>
                <a:gd name="connsiteX39" fmla="*/ 136849 w 250079"/>
                <a:gd name="connsiteY39" fmla="*/ 28342 h 69466"/>
                <a:gd name="connsiteX40" fmla="*/ 134209 w 250079"/>
                <a:gd name="connsiteY40" fmla="*/ 25842 h 69466"/>
                <a:gd name="connsiteX41" fmla="*/ 131709 w 250079"/>
                <a:gd name="connsiteY41" fmla="*/ 25842 h 69466"/>
                <a:gd name="connsiteX42" fmla="*/ 123928 w 250079"/>
                <a:gd name="connsiteY42" fmla="*/ 25842 h 69466"/>
                <a:gd name="connsiteX43" fmla="*/ 113647 w 250079"/>
                <a:gd name="connsiteY43" fmla="*/ 30982 h 69466"/>
                <a:gd name="connsiteX44" fmla="*/ 105867 w 250079"/>
                <a:gd name="connsiteY44" fmla="*/ 33483 h 69466"/>
                <a:gd name="connsiteX45" fmla="*/ 103366 w 250079"/>
                <a:gd name="connsiteY45" fmla="*/ 28342 h 69466"/>
                <a:gd name="connsiteX46" fmla="*/ 98087 w 250079"/>
                <a:gd name="connsiteY46" fmla="*/ 28342 h 69466"/>
                <a:gd name="connsiteX47" fmla="*/ 95586 w 250079"/>
                <a:gd name="connsiteY47" fmla="*/ 30982 h 69466"/>
                <a:gd name="connsiteX48" fmla="*/ 95586 w 250079"/>
                <a:gd name="connsiteY48" fmla="*/ 25842 h 69466"/>
                <a:gd name="connsiteX49" fmla="*/ 72384 w 250079"/>
                <a:gd name="connsiteY49" fmla="*/ 30982 h 69466"/>
                <a:gd name="connsiteX50" fmla="*/ 67244 w 250079"/>
                <a:gd name="connsiteY50" fmla="*/ 38624 h 69466"/>
                <a:gd name="connsiteX51" fmla="*/ 64604 w 250079"/>
                <a:gd name="connsiteY51" fmla="*/ 38624 h 69466"/>
                <a:gd name="connsiteX52" fmla="*/ 64604 w 250079"/>
                <a:gd name="connsiteY52" fmla="*/ 36123 h 69466"/>
                <a:gd name="connsiteX53" fmla="*/ 59463 w 250079"/>
                <a:gd name="connsiteY53" fmla="*/ 33483 h 69466"/>
                <a:gd name="connsiteX54" fmla="*/ 59463 w 250079"/>
                <a:gd name="connsiteY54" fmla="*/ 28342 h 69466"/>
                <a:gd name="connsiteX55" fmla="*/ 59463 w 250079"/>
                <a:gd name="connsiteY55" fmla="*/ 20562 h 69466"/>
                <a:gd name="connsiteX56" fmla="*/ 62103 w 250079"/>
                <a:gd name="connsiteY56" fmla="*/ 17922 h 69466"/>
                <a:gd name="connsiteX57" fmla="*/ 67244 w 250079"/>
                <a:gd name="connsiteY57" fmla="*/ 7781 h 69466"/>
                <a:gd name="connsiteX58" fmla="*/ 64604 w 250079"/>
                <a:gd name="connsiteY58" fmla="*/ 5141 h 69466"/>
                <a:gd name="connsiteX59" fmla="*/ 64604 w 250079"/>
                <a:gd name="connsiteY59" fmla="*/ 0 h 69466"/>
                <a:gd name="connsiteX60" fmla="*/ 59463 w 250079"/>
                <a:gd name="connsiteY60" fmla="*/ 2640 h 69466"/>
                <a:gd name="connsiteX61" fmla="*/ 56824 w 250079"/>
                <a:gd name="connsiteY61" fmla="*/ 7781 h 69466"/>
                <a:gd name="connsiteX62" fmla="*/ 51683 w 250079"/>
                <a:gd name="connsiteY62" fmla="*/ 15422 h 69466"/>
                <a:gd name="connsiteX63" fmla="*/ 46542 w 250079"/>
                <a:gd name="connsiteY63" fmla="*/ 20562 h 69466"/>
                <a:gd name="connsiteX64" fmla="*/ 43903 w 250079"/>
                <a:gd name="connsiteY64" fmla="*/ 20562 h 69466"/>
                <a:gd name="connsiteX65" fmla="*/ 43903 w 250079"/>
                <a:gd name="connsiteY65" fmla="*/ 23063 h 69466"/>
                <a:gd name="connsiteX66" fmla="*/ 41402 w 250079"/>
                <a:gd name="connsiteY66" fmla="*/ 23063 h 69466"/>
                <a:gd name="connsiteX67" fmla="*/ 41402 w 250079"/>
                <a:gd name="connsiteY67" fmla="*/ 20562 h 69466"/>
                <a:gd name="connsiteX68" fmla="*/ 36122 w 250079"/>
                <a:gd name="connsiteY68" fmla="*/ 25842 h 69466"/>
                <a:gd name="connsiteX69" fmla="*/ 28342 w 250079"/>
                <a:gd name="connsiteY69" fmla="*/ 25842 h 69466"/>
                <a:gd name="connsiteX70" fmla="*/ 28342 w 250079"/>
                <a:gd name="connsiteY70" fmla="*/ 33483 h 69466"/>
                <a:gd name="connsiteX71" fmla="*/ 30982 w 250079"/>
                <a:gd name="connsiteY71" fmla="*/ 38624 h 69466"/>
                <a:gd name="connsiteX72" fmla="*/ 36122 w 250079"/>
                <a:gd name="connsiteY72" fmla="*/ 43764 h 69466"/>
                <a:gd name="connsiteX73" fmla="*/ 36122 w 250079"/>
                <a:gd name="connsiteY73" fmla="*/ 46404 h 69466"/>
                <a:gd name="connsiteX74" fmla="*/ 38762 w 250079"/>
                <a:gd name="connsiteY74" fmla="*/ 48905 h 69466"/>
                <a:gd name="connsiteX75" fmla="*/ 43903 w 250079"/>
                <a:gd name="connsiteY75" fmla="*/ 59186 h 69466"/>
                <a:gd name="connsiteX76" fmla="*/ 43903 w 250079"/>
                <a:gd name="connsiteY76" fmla="*/ 64326 h 69466"/>
                <a:gd name="connsiteX77" fmla="*/ 43903 w 250079"/>
                <a:gd name="connsiteY77" fmla="*/ 66827 h 69466"/>
                <a:gd name="connsiteX78" fmla="*/ 46542 w 250079"/>
                <a:gd name="connsiteY78" fmla="*/ 69467 h 69466"/>
                <a:gd name="connsiteX79" fmla="*/ 46542 w 250079"/>
                <a:gd name="connsiteY79" fmla="*/ 74607 h 69466"/>
                <a:gd name="connsiteX80" fmla="*/ 46542 w 250079"/>
                <a:gd name="connsiteY80" fmla="*/ 79748 h 69466"/>
                <a:gd name="connsiteX81" fmla="*/ 41402 w 250079"/>
                <a:gd name="connsiteY81" fmla="*/ 79748 h 69466"/>
                <a:gd name="connsiteX82" fmla="*/ 38762 w 250079"/>
                <a:gd name="connsiteY82" fmla="*/ 79748 h 69466"/>
                <a:gd name="connsiteX83" fmla="*/ 38762 w 250079"/>
                <a:gd name="connsiteY83" fmla="*/ 82249 h 69466"/>
                <a:gd name="connsiteX84" fmla="*/ 36122 w 250079"/>
                <a:gd name="connsiteY84" fmla="*/ 82249 h 69466"/>
                <a:gd name="connsiteX85" fmla="*/ 36122 w 250079"/>
                <a:gd name="connsiteY85" fmla="*/ 77108 h 69466"/>
                <a:gd name="connsiteX86" fmla="*/ 36122 w 250079"/>
                <a:gd name="connsiteY86" fmla="*/ 74607 h 69466"/>
                <a:gd name="connsiteX87" fmla="*/ 33483 w 250079"/>
                <a:gd name="connsiteY87" fmla="*/ 77108 h 69466"/>
                <a:gd name="connsiteX88" fmla="*/ 33483 w 250079"/>
                <a:gd name="connsiteY88" fmla="*/ 74607 h 69466"/>
                <a:gd name="connsiteX89" fmla="*/ 28342 w 250079"/>
                <a:gd name="connsiteY89" fmla="*/ 79748 h 69466"/>
                <a:gd name="connsiteX90" fmla="*/ 23202 w 250079"/>
                <a:gd name="connsiteY90" fmla="*/ 79748 h 69466"/>
                <a:gd name="connsiteX91" fmla="*/ 20562 w 250079"/>
                <a:gd name="connsiteY91" fmla="*/ 82249 h 69466"/>
                <a:gd name="connsiteX92" fmla="*/ 18061 w 250079"/>
                <a:gd name="connsiteY92" fmla="*/ 79748 h 69466"/>
                <a:gd name="connsiteX93" fmla="*/ 18061 w 250079"/>
                <a:gd name="connsiteY93" fmla="*/ 82249 h 69466"/>
                <a:gd name="connsiteX94" fmla="*/ 15421 w 250079"/>
                <a:gd name="connsiteY94" fmla="*/ 79748 h 69466"/>
                <a:gd name="connsiteX95" fmla="*/ 12921 w 250079"/>
                <a:gd name="connsiteY95" fmla="*/ 79748 h 69466"/>
                <a:gd name="connsiteX96" fmla="*/ 12921 w 250079"/>
                <a:gd name="connsiteY96" fmla="*/ 77108 h 69466"/>
                <a:gd name="connsiteX97" fmla="*/ 10281 w 250079"/>
                <a:gd name="connsiteY97" fmla="*/ 77108 h 69466"/>
                <a:gd name="connsiteX98" fmla="*/ 5140 w 250079"/>
                <a:gd name="connsiteY98" fmla="*/ 79748 h 69466"/>
                <a:gd name="connsiteX99" fmla="*/ 0 w 250079"/>
                <a:gd name="connsiteY99" fmla="*/ 79748 h 6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50079" h="69466">
                  <a:moveTo>
                    <a:pt x="255637" y="36123"/>
                  </a:moveTo>
                  <a:lnTo>
                    <a:pt x="255637" y="33483"/>
                  </a:lnTo>
                  <a:lnTo>
                    <a:pt x="252997" y="30982"/>
                  </a:lnTo>
                  <a:lnTo>
                    <a:pt x="247857" y="30982"/>
                  </a:lnTo>
                  <a:lnTo>
                    <a:pt x="247857" y="28342"/>
                  </a:lnTo>
                  <a:lnTo>
                    <a:pt x="245356" y="28342"/>
                  </a:lnTo>
                  <a:lnTo>
                    <a:pt x="245356" y="30982"/>
                  </a:lnTo>
                  <a:lnTo>
                    <a:pt x="240215" y="30982"/>
                  </a:lnTo>
                  <a:lnTo>
                    <a:pt x="237576" y="30982"/>
                  </a:lnTo>
                  <a:lnTo>
                    <a:pt x="237576" y="28342"/>
                  </a:lnTo>
                  <a:lnTo>
                    <a:pt x="232435" y="28342"/>
                  </a:lnTo>
                  <a:lnTo>
                    <a:pt x="229795" y="28342"/>
                  </a:lnTo>
                  <a:lnTo>
                    <a:pt x="222015" y="28342"/>
                  </a:lnTo>
                  <a:lnTo>
                    <a:pt x="219514" y="30982"/>
                  </a:lnTo>
                  <a:lnTo>
                    <a:pt x="219514" y="33483"/>
                  </a:lnTo>
                  <a:lnTo>
                    <a:pt x="214374" y="36123"/>
                  </a:lnTo>
                  <a:lnTo>
                    <a:pt x="214374" y="33483"/>
                  </a:lnTo>
                  <a:lnTo>
                    <a:pt x="211734" y="36123"/>
                  </a:lnTo>
                  <a:lnTo>
                    <a:pt x="209233" y="33483"/>
                  </a:lnTo>
                  <a:lnTo>
                    <a:pt x="204093" y="36123"/>
                  </a:lnTo>
                  <a:lnTo>
                    <a:pt x="201453" y="33483"/>
                  </a:lnTo>
                  <a:lnTo>
                    <a:pt x="198952" y="36123"/>
                  </a:lnTo>
                  <a:lnTo>
                    <a:pt x="198952" y="38624"/>
                  </a:lnTo>
                  <a:lnTo>
                    <a:pt x="196312" y="38624"/>
                  </a:lnTo>
                  <a:lnTo>
                    <a:pt x="191033" y="48905"/>
                  </a:lnTo>
                  <a:lnTo>
                    <a:pt x="188393" y="56685"/>
                  </a:lnTo>
                  <a:lnTo>
                    <a:pt x="188393" y="59186"/>
                  </a:lnTo>
                  <a:lnTo>
                    <a:pt x="172972" y="56685"/>
                  </a:lnTo>
                  <a:lnTo>
                    <a:pt x="165191" y="64326"/>
                  </a:lnTo>
                  <a:lnTo>
                    <a:pt x="160051" y="64326"/>
                  </a:lnTo>
                  <a:lnTo>
                    <a:pt x="154910" y="59186"/>
                  </a:lnTo>
                  <a:lnTo>
                    <a:pt x="154910" y="56685"/>
                  </a:lnTo>
                  <a:lnTo>
                    <a:pt x="144490" y="51544"/>
                  </a:lnTo>
                  <a:lnTo>
                    <a:pt x="141989" y="43764"/>
                  </a:lnTo>
                  <a:lnTo>
                    <a:pt x="136849" y="38624"/>
                  </a:lnTo>
                  <a:lnTo>
                    <a:pt x="134209" y="36123"/>
                  </a:lnTo>
                  <a:lnTo>
                    <a:pt x="136849" y="36123"/>
                  </a:lnTo>
                  <a:lnTo>
                    <a:pt x="134209" y="33483"/>
                  </a:lnTo>
                  <a:lnTo>
                    <a:pt x="134209" y="28342"/>
                  </a:lnTo>
                  <a:lnTo>
                    <a:pt x="136849" y="28342"/>
                  </a:lnTo>
                  <a:lnTo>
                    <a:pt x="134209" y="25842"/>
                  </a:lnTo>
                  <a:lnTo>
                    <a:pt x="131709" y="25842"/>
                  </a:lnTo>
                  <a:lnTo>
                    <a:pt x="123928" y="25842"/>
                  </a:lnTo>
                  <a:lnTo>
                    <a:pt x="113647" y="30982"/>
                  </a:lnTo>
                  <a:lnTo>
                    <a:pt x="105867" y="33483"/>
                  </a:lnTo>
                  <a:lnTo>
                    <a:pt x="103366" y="28342"/>
                  </a:lnTo>
                  <a:lnTo>
                    <a:pt x="98087" y="28342"/>
                  </a:lnTo>
                  <a:lnTo>
                    <a:pt x="95586" y="30982"/>
                  </a:lnTo>
                  <a:lnTo>
                    <a:pt x="95586" y="25842"/>
                  </a:lnTo>
                  <a:lnTo>
                    <a:pt x="72384" y="30982"/>
                  </a:lnTo>
                  <a:lnTo>
                    <a:pt x="67244" y="38624"/>
                  </a:lnTo>
                  <a:lnTo>
                    <a:pt x="64604" y="38624"/>
                  </a:lnTo>
                  <a:lnTo>
                    <a:pt x="64604" y="36123"/>
                  </a:lnTo>
                  <a:lnTo>
                    <a:pt x="59463" y="33483"/>
                  </a:lnTo>
                  <a:lnTo>
                    <a:pt x="59463" y="28342"/>
                  </a:lnTo>
                  <a:lnTo>
                    <a:pt x="59463" y="20562"/>
                  </a:lnTo>
                  <a:lnTo>
                    <a:pt x="62103" y="17922"/>
                  </a:lnTo>
                  <a:lnTo>
                    <a:pt x="67244" y="7781"/>
                  </a:lnTo>
                  <a:lnTo>
                    <a:pt x="64604" y="5141"/>
                  </a:lnTo>
                  <a:lnTo>
                    <a:pt x="64604" y="0"/>
                  </a:lnTo>
                  <a:lnTo>
                    <a:pt x="59463" y="2640"/>
                  </a:lnTo>
                  <a:lnTo>
                    <a:pt x="56824" y="7781"/>
                  </a:lnTo>
                  <a:lnTo>
                    <a:pt x="51683" y="15422"/>
                  </a:lnTo>
                  <a:lnTo>
                    <a:pt x="46542" y="20562"/>
                  </a:lnTo>
                  <a:lnTo>
                    <a:pt x="43903" y="20562"/>
                  </a:lnTo>
                  <a:lnTo>
                    <a:pt x="43903" y="23063"/>
                  </a:lnTo>
                  <a:lnTo>
                    <a:pt x="41402" y="23063"/>
                  </a:lnTo>
                  <a:lnTo>
                    <a:pt x="41402" y="20562"/>
                  </a:lnTo>
                  <a:lnTo>
                    <a:pt x="36122" y="25842"/>
                  </a:lnTo>
                  <a:lnTo>
                    <a:pt x="28342" y="25842"/>
                  </a:lnTo>
                  <a:lnTo>
                    <a:pt x="28342" y="33483"/>
                  </a:lnTo>
                  <a:lnTo>
                    <a:pt x="30982" y="38624"/>
                  </a:lnTo>
                  <a:lnTo>
                    <a:pt x="36122" y="43764"/>
                  </a:lnTo>
                  <a:lnTo>
                    <a:pt x="36122" y="46404"/>
                  </a:lnTo>
                  <a:lnTo>
                    <a:pt x="38762" y="48905"/>
                  </a:lnTo>
                  <a:lnTo>
                    <a:pt x="43903" y="59186"/>
                  </a:lnTo>
                  <a:lnTo>
                    <a:pt x="43903" y="64326"/>
                  </a:lnTo>
                  <a:lnTo>
                    <a:pt x="43903" y="66827"/>
                  </a:lnTo>
                  <a:lnTo>
                    <a:pt x="46542" y="69467"/>
                  </a:lnTo>
                  <a:lnTo>
                    <a:pt x="46542" y="74607"/>
                  </a:lnTo>
                  <a:lnTo>
                    <a:pt x="46542" y="79748"/>
                  </a:lnTo>
                  <a:lnTo>
                    <a:pt x="41402" y="79748"/>
                  </a:lnTo>
                  <a:lnTo>
                    <a:pt x="38762" y="79748"/>
                  </a:lnTo>
                  <a:lnTo>
                    <a:pt x="38762" y="82249"/>
                  </a:lnTo>
                  <a:lnTo>
                    <a:pt x="36122" y="82249"/>
                  </a:lnTo>
                  <a:lnTo>
                    <a:pt x="36122" y="77108"/>
                  </a:lnTo>
                  <a:lnTo>
                    <a:pt x="36122" y="74607"/>
                  </a:lnTo>
                  <a:lnTo>
                    <a:pt x="33483" y="77108"/>
                  </a:lnTo>
                  <a:lnTo>
                    <a:pt x="33483" y="74607"/>
                  </a:lnTo>
                  <a:lnTo>
                    <a:pt x="28342" y="79748"/>
                  </a:lnTo>
                  <a:lnTo>
                    <a:pt x="23202" y="79748"/>
                  </a:lnTo>
                  <a:lnTo>
                    <a:pt x="20562" y="82249"/>
                  </a:lnTo>
                  <a:lnTo>
                    <a:pt x="18061" y="79748"/>
                  </a:lnTo>
                  <a:lnTo>
                    <a:pt x="18061" y="82249"/>
                  </a:lnTo>
                  <a:lnTo>
                    <a:pt x="15421" y="79748"/>
                  </a:lnTo>
                  <a:lnTo>
                    <a:pt x="12921" y="79748"/>
                  </a:lnTo>
                  <a:lnTo>
                    <a:pt x="12921" y="77108"/>
                  </a:lnTo>
                  <a:lnTo>
                    <a:pt x="10281" y="77108"/>
                  </a:lnTo>
                  <a:lnTo>
                    <a:pt x="5140" y="79748"/>
                  </a:lnTo>
                  <a:lnTo>
                    <a:pt x="0" y="79748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CCD2CF34-CF0D-4EB3-ACB6-055CB6E04420}"/>
                </a:ext>
              </a:extLst>
            </p:cNvPr>
            <p:cNvSpPr/>
            <p:nvPr/>
          </p:nvSpPr>
          <p:spPr>
            <a:xfrm>
              <a:off x="8552254" y="5667787"/>
              <a:ext cx="263973" cy="97253"/>
            </a:xfrm>
            <a:custGeom>
              <a:avLst/>
              <a:gdLst>
                <a:gd name="connsiteX0" fmla="*/ 265779 w 263972"/>
                <a:gd name="connsiteY0" fmla="*/ 7780 h 97253"/>
                <a:gd name="connsiteX1" fmla="*/ 263139 w 263972"/>
                <a:gd name="connsiteY1" fmla="*/ 7780 h 97253"/>
                <a:gd name="connsiteX2" fmla="*/ 263139 w 263972"/>
                <a:gd name="connsiteY2" fmla="*/ 5140 h 97253"/>
                <a:gd name="connsiteX3" fmla="*/ 257999 w 263972"/>
                <a:gd name="connsiteY3" fmla="*/ 5140 h 97253"/>
                <a:gd name="connsiteX4" fmla="*/ 257999 w 263972"/>
                <a:gd name="connsiteY4" fmla="*/ 2640 h 97253"/>
                <a:gd name="connsiteX5" fmla="*/ 255498 w 263972"/>
                <a:gd name="connsiteY5" fmla="*/ 2640 h 97253"/>
                <a:gd name="connsiteX6" fmla="*/ 255498 w 263972"/>
                <a:gd name="connsiteY6" fmla="*/ 5140 h 97253"/>
                <a:gd name="connsiteX7" fmla="*/ 250358 w 263972"/>
                <a:gd name="connsiteY7" fmla="*/ 5140 h 97253"/>
                <a:gd name="connsiteX8" fmla="*/ 245078 w 263972"/>
                <a:gd name="connsiteY8" fmla="*/ 5140 h 97253"/>
                <a:gd name="connsiteX9" fmla="*/ 245078 w 263972"/>
                <a:gd name="connsiteY9" fmla="*/ 7780 h 97253"/>
                <a:gd name="connsiteX10" fmla="*/ 239938 w 263972"/>
                <a:gd name="connsiteY10" fmla="*/ 7780 h 97253"/>
                <a:gd name="connsiteX11" fmla="*/ 239938 w 263972"/>
                <a:gd name="connsiteY11" fmla="*/ 2640 h 97253"/>
                <a:gd name="connsiteX12" fmla="*/ 237437 w 263972"/>
                <a:gd name="connsiteY12" fmla="*/ 2640 h 97253"/>
                <a:gd name="connsiteX13" fmla="*/ 237437 w 263972"/>
                <a:gd name="connsiteY13" fmla="*/ 0 h 97253"/>
                <a:gd name="connsiteX14" fmla="*/ 234797 w 263972"/>
                <a:gd name="connsiteY14" fmla="*/ 0 h 97253"/>
                <a:gd name="connsiteX15" fmla="*/ 234797 w 263972"/>
                <a:gd name="connsiteY15" fmla="*/ 2640 h 97253"/>
                <a:gd name="connsiteX16" fmla="*/ 229656 w 263972"/>
                <a:gd name="connsiteY16" fmla="*/ 2640 h 97253"/>
                <a:gd name="connsiteX17" fmla="*/ 227017 w 263972"/>
                <a:gd name="connsiteY17" fmla="*/ 5140 h 97253"/>
                <a:gd name="connsiteX18" fmla="*/ 224516 w 263972"/>
                <a:gd name="connsiteY18" fmla="*/ 5140 h 97253"/>
                <a:gd name="connsiteX19" fmla="*/ 224516 w 263972"/>
                <a:gd name="connsiteY19" fmla="*/ 7780 h 97253"/>
                <a:gd name="connsiteX20" fmla="*/ 224516 w 263972"/>
                <a:gd name="connsiteY20" fmla="*/ 5140 h 97253"/>
                <a:gd name="connsiteX21" fmla="*/ 221876 w 263972"/>
                <a:gd name="connsiteY21" fmla="*/ 5140 h 97253"/>
                <a:gd name="connsiteX22" fmla="*/ 214235 w 263972"/>
                <a:gd name="connsiteY22" fmla="*/ 5140 h 97253"/>
                <a:gd name="connsiteX23" fmla="*/ 209094 w 263972"/>
                <a:gd name="connsiteY23" fmla="*/ 7780 h 97253"/>
                <a:gd name="connsiteX24" fmla="*/ 201314 w 263972"/>
                <a:gd name="connsiteY24" fmla="*/ 7780 h 97253"/>
                <a:gd name="connsiteX25" fmla="*/ 196174 w 263972"/>
                <a:gd name="connsiteY25" fmla="*/ 10281 h 97253"/>
                <a:gd name="connsiteX26" fmla="*/ 193534 w 263972"/>
                <a:gd name="connsiteY26" fmla="*/ 10281 h 97253"/>
                <a:gd name="connsiteX27" fmla="*/ 180613 w 263972"/>
                <a:gd name="connsiteY27" fmla="*/ 15421 h 97253"/>
                <a:gd name="connsiteX28" fmla="*/ 178112 w 263972"/>
                <a:gd name="connsiteY28" fmla="*/ 15421 h 97253"/>
                <a:gd name="connsiteX29" fmla="*/ 175473 w 263972"/>
                <a:gd name="connsiteY29" fmla="*/ 25703 h 97253"/>
                <a:gd name="connsiteX30" fmla="*/ 172833 w 263972"/>
                <a:gd name="connsiteY30" fmla="*/ 28342 h 97253"/>
                <a:gd name="connsiteX31" fmla="*/ 170332 w 263972"/>
                <a:gd name="connsiteY31" fmla="*/ 25703 h 97253"/>
                <a:gd name="connsiteX32" fmla="*/ 167692 w 263972"/>
                <a:gd name="connsiteY32" fmla="*/ 28342 h 97253"/>
                <a:gd name="connsiteX33" fmla="*/ 167692 w 263972"/>
                <a:gd name="connsiteY33" fmla="*/ 25703 h 97253"/>
                <a:gd name="connsiteX34" fmla="*/ 162552 w 263972"/>
                <a:gd name="connsiteY34" fmla="*/ 25703 h 97253"/>
                <a:gd name="connsiteX35" fmla="*/ 152271 w 263972"/>
                <a:gd name="connsiteY35" fmla="*/ 23202 h 97253"/>
                <a:gd name="connsiteX36" fmla="*/ 149492 w 263972"/>
                <a:gd name="connsiteY36" fmla="*/ 23202 h 97253"/>
                <a:gd name="connsiteX37" fmla="*/ 136710 w 263972"/>
                <a:gd name="connsiteY37" fmla="*/ 25703 h 97253"/>
                <a:gd name="connsiteX38" fmla="*/ 126290 w 263972"/>
                <a:gd name="connsiteY38" fmla="*/ 25703 h 97253"/>
                <a:gd name="connsiteX39" fmla="*/ 118649 w 263972"/>
                <a:gd name="connsiteY39" fmla="*/ 25703 h 97253"/>
                <a:gd name="connsiteX40" fmla="*/ 110869 w 263972"/>
                <a:gd name="connsiteY40" fmla="*/ 28342 h 97253"/>
                <a:gd name="connsiteX41" fmla="*/ 108229 w 263972"/>
                <a:gd name="connsiteY41" fmla="*/ 28342 h 97253"/>
                <a:gd name="connsiteX42" fmla="*/ 103088 w 263972"/>
                <a:gd name="connsiteY42" fmla="*/ 28342 h 97253"/>
                <a:gd name="connsiteX43" fmla="*/ 97948 w 263972"/>
                <a:gd name="connsiteY43" fmla="*/ 25703 h 97253"/>
                <a:gd name="connsiteX44" fmla="*/ 95447 w 263972"/>
                <a:gd name="connsiteY44" fmla="*/ 25703 h 97253"/>
                <a:gd name="connsiteX45" fmla="*/ 95447 w 263972"/>
                <a:gd name="connsiteY45" fmla="*/ 23202 h 97253"/>
                <a:gd name="connsiteX46" fmla="*/ 92807 w 263972"/>
                <a:gd name="connsiteY46" fmla="*/ 23202 h 97253"/>
                <a:gd name="connsiteX47" fmla="*/ 92807 w 263972"/>
                <a:gd name="connsiteY47" fmla="*/ 28342 h 97253"/>
                <a:gd name="connsiteX48" fmla="*/ 92807 w 263972"/>
                <a:gd name="connsiteY48" fmla="*/ 30843 h 97253"/>
                <a:gd name="connsiteX49" fmla="*/ 90167 w 263972"/>
                <a:gd name="connsiteY49" fmla="*/ 30843 h 97253"/>
                <a:gd name="connsiteX50" fmla="*/ 90167 w 263972"/>
                <a:gd name="connsiteY50" fmla="*/ 28342 h 97253"/>
                <a:gd name="connsiteX51" fmla="*/ 87667 w 263972"/>
                <a:gd name="connsiteY51" fmla="*/ 28342 h 97253"/>
                <a:gd name="connsiteX52" fmla="*/ 87667 w 263972"/>
                <a:gd name="connsiteY52" fmla="*/ 30843 h 97253"/>
                <a:gd name="connsiteX53" fmla="*/ 82526 w 263972"/>
                <a:gd name="connsiteY53" fmla="*/ 30843 h 97253"/>
                <a:gd name="connsiteX54" fmla="*/ 79887 w 263972"/>
                <a:gd name="connsiteY54" fmla="*/ 35984 h 97253"/>
                <a:gd name="connsiteX55" fmla="*/ 82526 w 263972"/>
                <a:gd name="connsiteY55" fmla="*/ 35984 h 97253"/>
                <a:gd name="connsiteX56" fmla="*/ 79887 w 263972"/>
                <a:gd name="connsiteY56" fmla="*/ 41124 h 97253"/>
                <a:gd name="connsiteX57" fmla="*/ 74746 w 263972"/>
                <a:gd name="connsiteY57" fmla="*/ 46265 h 97253"/>
                <a:gd name="connsiteX58" fmla="*/ 77386 w 263972"/>
                <a:gd name="connsiteY58" fmla="*/ 48765 h 97253"/>
                <a:gd name="connsiteX59" fmla="*/ 74746 w 263972"/>
                <a:gd name="connsiteY59" fmla="*/ 51405 h 97253"/>
                <a:gd name="connsiteX60" fmla="*/ 74746 w 263972"/>
                <a:gd name="connsiteY60" fmla="*/ 53906 h 97253"/>
                <a:gd name="connsiteX61" fmla="*/ 77386 w 263972"/>
                <a:gd name="connsiteY61" fmla="*/ 53906 h 97253"/>
                <a:gd name="connsiteX62" fmla="*/ 77386 w 263972"/>
                <a:gd name="connsiteY62" fmla="*/ 61686 h 97253"/>
                <a:gd name="connsiteX63" fmla="*/ 72106 w 263972"/>
                <a:gd name="connsiteY63" fmla="*/ 66827 h 97253"/>
                <a:gd name="connsiteX64" fmla="*/ 69605 w 263972"/>
                <a:gd name="connsiteY64" fmla="*/ 69327 h 97253"/>
                <a:gd name="connsiteX65" fmla="*/ 64465 w 263972"/>
                <a:gd name="connsiteY65" fmla="*/ 69327 h 97253"/>
                <a:gd name="connsiteX66" fmla="*/ 61825 w 263972"/>
                <a:gd name="connsiteY66" fmla="*/ 69327 h 97253"/>
                <a:gd name="connsiteX67" fmla="*/ 59185 w 263972"/>
                <a:gd name="connsiteY67" fmla="*/ 71967 h 97253"/>
                <a:gd name="connsiteX68" fmla="*/ 48905 w 263972"/>
                <a:gd name="connsiteY68" fmla="*/ 71967 h 97253"/>
                <a:gd name="connsiteX69" fmla="*/ 48905 w 263972"/>
                <a:gd name="connsiteY69" fmla="*/ 74468 h 97253"/>
                <a:gd name="connsiteX70" fmla="*/ 43764 w 263972"/>
                <a:gd name="connsiteY70" fmla="*/ 74468 h 97253"/>
                <a:gd name="connsiteX71" fmla="*/ 38623 w 263972"/>
                <a:gd name="connsiteY71" fmla="*/ 74468 h 97253"/>
                <a:gd name="connsiteX72" fmla="*/ 25703 w 263972"/>
                <a:gd name="connsiteY72" fmla="*/ 74468 h 97253"/>
                <a:gd name="connsiteX73" fmla="*/ 23202 w 263972"/>
                <a:gd name="connsiteY73" fmla="*/ 74468 h 97253"/>
                <a:gd name="connsiteX74" fmla="*/ 23202 w 263972"/>
                <a:gd name="connsiteY74" fmla="*/ 71967 h 97253"/>
                <a:gd name="connsiteX75" fmla="*/ 20562 w 263972"/>
                <a:gd name="connsiteY75" fmla="*/ 71967 h 97253"/>
                <a:gd name="connsiteX76" fmla="*/ 20562 w 263972"/>
                <a:gd name="connsiteY76" fmla="*/ 69327 h 97253"/>
                <a:gd name="connsiteX77" fmla="*/ 17922 w 263972"/>
                <a:gd name="connsiteY77" fmla="*/ 71967 h 97253"/>
                <a:gd name="connsiteX78" fmla="*/ 12782 w 263972"/>
                <a:gd name="connsiteY78" fmla="*/ 74468 h 97253"/>
                <a:gd name="connsiteX79" fmla="*/ 12782 w 263972"/>
                <a:gd name="connsiteY79" fmla="*/ 77108 h 97253"/>
                <a:gd name="connsiteX80" fmla="*/ 10281 w 263972"/>
                <a:gd name="connsiteY80" fmla="*/ 77108 h 97253"/>
                <a:gd name="connsiteX81" fmla="*/ 10281 w 263972"/>
                <a:gd name="connsiteY81" fmla="*/ 82248 h 97253"/>
                <a:gd name="connsiteX82" fmla="*/ 7641 w 263972"/>
                <a:gd name="connsiteY82" fmla="*/ 82248 h 97253"/>
                <a:gd name="connsiteX83" fmla="*/ 7641 w 263972"/>
                <a:gd name="connsiteY83" fmla="*/ 84749 h 97253"/>
                <a:gd name="connsiteX84" fmla="*/ 5140 w 263972"/>
                <a:gd name="connsiteY84" fmla="*/ 84749 h 97253"/>
                <a:gd name="connsiteX85" fmla="*/ 5140 w 263972"/>
                <a:gd name="connsiteY85" fmla="*/ 87389 h 97253"/>
                <a:gd name="connsiteX86" fmla="*/ 2501 w 263972"/>
                <a:gd name="connsiteY86" fmla="*/ 87389 h 97253"/>
                <a:gd name="connsiteX87" fmla="*/ 2501 w 263972"/>
                <a:gd name="connsiteY87" fmla="*/ 89890 h 97253"/>
                <a:gd name="connsiteX88" fmla="*/ 0 w 263972"/>
                <a:gd name="connsiteY88" fmla="*/ 89890 h 97253"/>
                <a:gd name="connsiteX89" fmla="*/ 0 w 263972"/>
                <a:gd name="connsiteY89" fmla="*/ 95030 h 97253"/>
                <a:gd name="connsiteX90" fmla="*/ 0 w 263972"/>
                <a:gd name="connsiteY90" fmla="*/ 97670 h 97253"/>
                <a:gd name="connsiteX91" fmla="*/ 5140 w 263972"/>
                <a:gd name="connsiteY91" fmla="*/ 97670 h 97253"/>
                <a:gd name="connsiteX92" fmla="*/ 7641 w 263972"/>
                <a:gd name="connsiteY92" fmla="*/ 97670 h 97253"/>
                <a:gd name="connsiteX93" fmla="*/ 7641 w 263972"/>
                <a:gd name="connsiteY93" fmla="*/ 100171 h 97253"/>
                <a:gd name="connsiteX94" fmla="*/ 10281 w 263972"/>
                <a:gd name="connsiteY94" fmla="*/ 100171 h 97253"/>
                <a:gd name="connsiteX95" fmla="*/ 10281 w 263972"/>
                <a:gd name="connsiteY95" fmla="*/ 105311 h 97253"/>
                <a:gd name="connsiteX96" fmla="*/ 12782 w 263972"/>
                <a:gd name="connsiteY96" fmla="*/ 110452 h 97253"/>
                <a:gd name="connsiteX97" fmla="*/ 7641 w 263972"/>
                <a:gd name="connsiteY97" fmla="*/ 110452 h 97253"/>
                <a:gd name="connsiteX98" fmla="*/ 7641 w 263972"/>
                <a:gd name="connsiteY98" fmla="*/ 107812 h 97253"/>
                <a:gd name="connsiteX99" fmla="*/ 5140 w 263972"/>
                <a:gd name="connsiteY99" fmla="*/ 110452 h 9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63972" h="97253">
                  <a:moveTo>
                    <a:pt x="265779" y="7780"/>
                  </a:moveTo>
                  <a:lnTo>
                    <a:pt x="263139" y="7780"/>
                  </a:lnTo>
                  <a:lnTo>
                    <a:pt x="263139" y="5140"/>
                  </a:lnTo>
                  <a:lnTo>
                    <a:pt x="257999" y="5140"/>
                  </a:lnTo>
                  <a:lnTo>
                    <a:pt x="257999" y="2640"/>
                  </a:lnTo>
                  <a:lnTo>
                    <a:pt x="255498" y="2640"/>
                  </a:lnTo>
                  <a:lnTo>
                    <a:pt x="255498" y="5140"/>
                  </a:lnTo>
                  <a:lnTo>
                    <a:pt x="250358" y="5140"/>
                  </a:lnTo>
                  <a:lnTo>
                    <a:pt x="245078" y="5140"/>
                  </a:lnTo>
                  <a:lnTo>
                    <a:pt x="245078" y="7780"/>
                  </a:lnTo>
                  <a:lnTo>
                    <a:pt x="239938" y="7780"/>
                  </a:lnTo>
                  <a:lnTo>
                    <a:pt x="239938" y="2640"/>
                  </a:lnTo>
                  <a:lnTo>
                    <a:pt x="237437" y="2640"/>
                  </a:lnTo>
                  <a:lnTo>
                    <a:pt x="237437" y="0"/>
                  </a:lnTo>
                  <a:lnTo>
                    <a:pt x="234797" y="0"/>
                  </a:lnTo>
                  <a:lnTo>
                    <a:pt x="234797" y="2640"/>
                  </a:lnTo>
                  <a:lnTo>
                    <a:pt x="229656" y="2640"/>
                  </a:lnTo>
                  <a:lnTo>
                    <a:pt x="227017" y="5140"/>
                  </a:lnTo>
                  <a:lnTo>
                    <a:pt x="224516" y="5140"/>
                  </a:lnTo>
                  <a:lnTo>
                    <a:pt x="224516" y="7780"/>
                  </a:lnTo>
                  <a:lnTo>
                    <a:pt x="224516" y="5140"/>
                  </a:lnTo>
                  <a:lnTo>
                    <a:pt x="221876" y="5140"/>
                  </a:lnTo>
                  <a:lnTo>
                    <a:pt x="214235" y="5140"/>
                  </a:lnTo>
                  <a:lnTo>
                    <a:pt x="209094" y="7780"/>
                  </a:lnTo>
                  <a:lnTo>
                    <a:pt x="201314" y="7780"/>
                  </a:lnTo>
                  <a:lnTo>
                    <a:pt x="196174" y="10281"/>
                  </a:lnTo>
                  <a:lnTo>
                    <a:pt x="193534" y="10281"/>
                  </a:lnTo>
                  <a:lnTo>
                    <a:pt x="180613" y="15421"/>
                  </a:lnTo>
                  <a:lnTo>
                    <a:pt x="178112" y="15421"/>
                  </a:lnTo>
                  <a:lnTo>
                    <a:pt x="175473" y="25703"/>
                  </a:lnTo>
                  <a:lnTo>
                    <a:pt x="172833" y="28342"/>
                  </a:lnTo>
                  <a:lnTo>
                    <a:pt x="170332" y="25703"/>
                  </a:lnTo>
                  <a:lnTo>
                    <a:pt x="167692" y="28342"/>
                  </a:lnTo>
                  <a:lnTo>
                    <a:pt x="167692" y="25703"/>
                  </a:lnTo>
                  <a:lnTo>
                    <a:pt x="162552" y="25703"/>
                  </a:lnTo>
                  <a:lnTo>
                    <a:pt x="152271" y="23202"/>
                  </a:lnTo>
                  <a:lnTo>
                    <a:pt x="149492" y="23202"/>
                  </a:lnTo>
                  <a:lnTo>
                    <a:pt x="136710" y="25703"/>
                  </a:lnTo>
                  <a:lnTo>
                    <a:pt x="126290" y="25703"/>
                  </a:lnTo>
                  <a:lnTo>
                    <a:pt x="118649" y="25703"/>
                  </a:lnTo>
                  <a:lnTo>
                    <a:pt x="110869" y="28342"/>
                  </a:lnTo>
                  <a:lnTo>
                    <a:pt x="108229" y="28342"/>
                  </a:lnTo>
                  <a:lnTo>
                    <a:pt x="103088" y="28342"/>
                  </a:lnTo>
                  <a:lnTo>
                    <a:pt x="97948" y="25703"/>
                  </a:lnTo>
                  <a:lnTo>
                    <a:pt x="95447" y="25703"/>
                  </a:lnTo>
                  <a:lnTo>
                    <a:pt x="95447" y="23202"/>
                  </a:lnTo>
                  <a:lnTo>
                    <a:pt x="92807" y="23202"/>
                  </a:lnTo>
                  <a:lnTo>
                    <a:pt x="92807" y="28342"/>
                  </a:lnTo>
                  <a:lnTo>
                    <a:pt x="92807" y="30843"/>
                  </a:lnTo>
                  <a:lnTo>
                    <a:pt x="90167" y="30843"/>
                  </a:lnTo>
                  <a:lnTo>
                    <a:pt x="90167" y="28342"/>
                  </a:lnTo>
                  <a:lnTo>
                    <a:pt x="87667" y="28342"/>
                  </a:lnTo>
                  <a:lnTo>
                    <a:pt x="87667" y="30843"/>
                  </a:lnTo>
                  <a:lnTo>
                    <a:pt x="82526" y="30843"/>
                  </a:lnTo>
                  <a:lnTo>
                    <a:pt x="79887" y="35984"/>
                  </a:lnTo>
                  <a:lnTo>
                    <a:pt x="82526" y="35984"/>
                  </a:lnTo>
                  <a:lnTo>
                    <a:pt x="79887" y="41124"/>
                  </a:lnTo>
                  <a:lnTo>
                    <a:pt x="74746" y="46265"/>
                  </a:lnTo>
                  <a:lnTo>
                    <a:pt x="77386" y="48765"/>
                  </a:lnTo>
                  <a:lnTo>
                    <a:pt x="74746" y="51405"/>
                  </a:lnTo>
                  <a:lnTo>
                    <a:pt x="74746" y="53906"/>
                  </a:lnTo>
                  <a:lnTo>
                    <a:pt x="77386" y="53906"/>
                  </a:lnTo>
                  <a:lnTo>
                    <a:pt x="77386" y="61686"/>
                  </a:lnTo>
                  <a:lnTo>
                    <a:pt x="72106" y="66827"/>
                  </a:lnTo>
                  <a:lnTo>
                    <a:pt x="69605" y="69327"/>
                  </a:lnTo>
                  <a:lnTo>
                    <a:pt x="64465" y="69327"/>
                  </a:lnTo>
                  <a:lnTo>
                    <a:pt x="61825" y="69327"/>
                  </a:lnTo>
                  <a:lnTo>
                    <a:pt x="59185" y="71967"/>
                  </a:lnTo>
                  <a:lnTo>
                    <a:pt x="48905" y="71967"/>
                  </a:lnTo>
                  <a:lnTo>
                    <a:pt x="48905" y="74468"/>
                  </a:lnTo>
                  <a:lnTo>
                    <a:pt x="43764" y="74468"/>
                  </a:lnTo>
                  <a:lnTo>
                    <a:pt x="38623" y="74468"/>
                  </a:lnTo>
                  <a:lnTo>
                    <a:pt x="25703" y="74468"/>
                  </a:lnTo>
                  <a:lnTo>
                    <a:pt x="23202" y="74468"/>
                  </a:lnTo>
                  <a:lnTo>
                    <a:pt x="23202" y="71967"/>
                  </a:lnTo>
                  <a:lnTo>
                    <a:pt x="20562" y="71967"/>
                  </a:lnTo>
                  <a:lnTo>
                    <a:pt x="20562" y="69327"/>
                  </a:lnTo>
                  <a:lnTo>
                    <a:pt x="17922" y="71967"/>
                  </a:lnTo>
                  <a:lnTo>
                    <a:pt x="12782" y="74468"/>
                  </a:lnTo>
                  <a:lnTo>
                    <a:pt x="12782" y="77108"/>
                  </a:lnTo>
                  <a:lnTo>
                    <a:pt x="10281" y="77108"/>
                  </a:lnTo>
                  <a:lnTo>
                    <a:pt x="10281" y="82248"/>
                  </a:lnTo>
                  <a:lnTo>
                    <a:pt x="7641" y="82248"/>
                  </a:lnTo>
                  <a:lnTo>
                    <a:pt x="7641" y="84749"/>
                  </a:lnTo>
                  <a:lnTo>
                    <a:pt x="5140" y="84749"/>
                  </a:lnTo>
                  <a:lnTo>
                    <a:pt x="5140" y="87389"/>
                  </a:lnTo>
                  <a:lnTo>
                    <a:pt x="2501" y="87389"/>
                  </a:lnTo>
                  <a:lnTo>
                    <a:pt x="2501" y="89890"/>
                  </a:lnTo>
                  <a:lnTo>
                    <a:pt x="0" y="89890"/>
                  </a:lnTo>
                  <a:lnTo>
                    <a:pt x="0" y="95030"/>
                  </a:lnTo>
                  <a:lnTo>
                    <a:pt x="0" y="97670"/>
                  </a:lnTo>
                  <a:lnTo>
                    <a:pt x="5140" y="97670"/>
                  </a:lnTo>
                  <a:lnTo>
                    <a:pt x="7641" y="97670"/>
                  </a:lnTo>
                  <a:lnTo>
                    <a:pt x="7641" y="100171"/>
                  </a:lnTo>
                  <a:lnTo>
                    <a:pt x="10281" y="100171"/>
                  </a:lnTo>
                  <a:lnTo>
                    <a:pt x="10281" y="105311"/>
                  </a:lnTo>
                  <a:lnTo>
                    <a:pt x="12782" y="110452"/>
                  </a:lnTo>
                  <a:lnTo>
                    <a:pt x="7641" y="110452"/>
                  </a:lnTo>
                  <a:lnTo>
                    <a:pt x="7641" y="107812"/>
                  </a:lnTo>
                  <a:lnTo>
                    <a:pt x="5140" y="110452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ED5E2982-F873-4BDC-9449-7937461B243F}"/>
                </a:ext>
              </a:extLst>
            </p:cNvPr>
            <p:cNvSpPr/>
            <p:nvPr/>
          </p:nvSpPr>
          <p:spPr>
            <a:xfrm>
              <a:off x="8353302" y="5742255"/>
              <a:ext cx="194506" cy="55573"/>
            </a:xfrm>
            <a:custGeom>
              <a:avLst/>
              <a:gdLst>
                <a:gd name="connsiteX0" fmla="*/ 204093 w 194506"/>
                <a:gd name="connsiteY0" fmla="*/ 35984 h 55573"/>
                <a:gd name="connsiteX1" fmla="*/ 204093 w 194506"/>
                <a:gd name="connsiteY1" fmla="*/ 33344 h 55573"/>
                <a:gd name="connsiteX2" fmla="*/ 198952 w 194506"/>
                <a:gd name="connsiteY2" fmla="*/ 35984 h 55573"/>
                <a:gd name="connsiteX3" fmla="*/ 198952 w 194506"/>
                <a:gd name="connsiteY3" fmla="*/ 33344 h 55573"/>
                <a:gd name="connsiteX4" fmla="*/ 193534 w 194506"/>
                <a:gd name="connsiteY4" fmla="*/ 33344 h 55573"/>
                <a:gd name="connsiteX5" fmla="*/ 193534 w 194506"/>
                <a:gd name="connsiteY5" fmla="*/ 35984 h 55573"/>
                <a:gd name="connsiteX6" fmla="*/ 191033 w 194506"/>
                <a:gd name="connsiteY6" fmla="*/ 35984 h 55573"/>
                <a:gd name="connsiteX7" fmla="*/ 188393 w 194506"/>
                <a:gd name="connsiteY7" fmla="*/ 33344 h 55573"/>
                <a:gd name="connsiteX8" fmla="*/ 185893 w 194506"/>
                <a:gd name="connsiteY8" fmla="*/ 35984 h 55573"/>
                <a:gd name="connsiteX9" fmla="*/ 183253 w 194506"/>
                <a:gd name="connsiteY9" fmla="*/ 33344 h 55573"/>
                <a:gd name="connsiteX10" fmla="*/ 183253 w 194506"/>
                <a:gd name="connsiteY10" fmla="*/ 35984 h 55573"/>
                <a:gd name="connsiteX11" fmla="*/ 183253 w 194506"/>
                <a:gd name="connsiteY11" fmla="*/ 33344 h 55573"/>
                <a:gd name="connsiteX12" fmla="*/ 180613 w 194506"/>
                <a:gd name="connsiteY12" fmla="*/ 33344 h 55573"/>
                <a:gd name="connsiteX13" fmla="*/ 180613 w 194506"/>
                <a:gd name="connsiteY13" fmla="*/ 35984 h 55573"/>
                <a:gd name="connsiteX14" fmla="*/ 178112 w 194506"/>
                <a:gd name="connsiteY14" fmla="*/ 35984 h 55573"/>
                <a:gd name="connsiteX15" fmla="*/ 178112 w 194506"/>
                <a:gd name="connsiteY15" fmla="*/ 41124 h 55573"/>
                <a:gd name="connsiteX16" fmla="*/ 172972 w 194506"/>
                <a:gd name="connsiteY16" fmla="*/ 41124 h 55573"/>
                <a:gd name="connsiteX17" fmla="*/ 172972 w 194506"/>
                <a:gd name="connsiteY17" fmla="*/ 43625 h 55573"/>
                <a:gd name="connsiteX18" fmla="*/ 170332 w 194506"/>
                <a:gd name="connsiteY18" fmla="*/ 46265 h 55573"/>
                <a:gd name="connsiteX19" fmla="*/ 165191 w 194506"/>
                <a:gd name="connsiteY19" fmla="*/ 46265 h 55573"/>
                <a:gd name="connsiteX20" fmla="*/ 162691 w 194506"/>
                <a:gd name="connsiteY20" fmla="*/ 46265 h 55573"/>
                <a:gd name="connsiteX21" fmla="*/ 162691 w 194506"/>
                <a:gd name="connsiteY21" fmla="*/ 51405 h 55573"/>
                <a:gd name="connsiteX22" fmla="*/ 162691 w 194506"/>
                <a:gd name="connsiteY22" fmla="*/ 56546 h 55573"/>
                <a:gd name="connsiteX23" fmla="*/ 162691 w 194506"/>
                <a:gd name="connsiteY23" fmla="*/ 59047 h 55573"/>
                <a:gd name="connsiteX24" fmla="*/ 157550 w 194506"/>
                <a:gd name="connsiteY24" fmla="*/ 64187 h 55573"/>
                <a:gd name="connsiteX25" fmla="*/ 152410 w 194506"/>
                <a:gd name="connsiteY25" fmla="*/ 64187 h 55573"/>
                <a:gd name="connsiteX26" fmla="*/ 149770 w 194506"/>
                <a:gd name="connsiteY26" fmla="*/ 64187 h 55573"/>
                <a:gd name="connsiteX27" fmla="*/ 144629 w 194506"/>
                <a:gd name="connsiteY27" fmla="*/ 64187 h 55573"/>
                <a:gd name="connsiteX28" fmla="*/ 139350 w 194506"/>
                <a:gd name="connsiteY28" fmla="*/ 64187 h 55573"/>
                <a:gd name="connsiteX29" fmla="*/ 139350 w 194506"/>
                <a:gd name="connsiteY29" fmla="*/ 66827 h 55573"/>
                <a:gd name="connsiteX30" fmla="*/ 136849 w 194506"/>
                <a:gd name="connsiteY30" fmla="*/ 66827 h 55573"/>
                <a:gd name="connsiteX31" fmla="*/ 136849 w 194506"/>
                <a:gd name="connsiteY31" fmla="*/ 64187 h 55573"/>
                <a:gd name="connsiteX32" fmla="*/ 139350 w 194506"/>
                <a:gd name="connsiteY32" fmla="*/ 61686 h 55573"/>
                <a:gd name="connsiteX33" fmla="*/ 139350 w 194506"/>
                <a:gd name="connsiteY33" fmla="*/ 59047 h 55573"/>
                <a:gd name="connsiteX34" fmla="*/ 141990 w 194506"/>
                <a:gd name="connsiteY34" fmla="*/ 56546 h 55573"/>
                <a:gd name="connsiteX35" fmla="*/ 141990 w 194506"/>
                <a:gd name="connsiteY35" fmla="*/ 53906 h 55573"/>
                <a:gd name="connsiteX36" fmla="*/ 147130 w 194506"/>
                <a:gd name="connsiteY36" fmla="*/ 48766 h 55573"/>
                <a:gd name="connsiteX37" fmla="*/ 147130 w 194506"/>
                <a:gd name="connsiteY37" fmla="*/ 46265 h 55573"/>
                <a:gd name="connsiteX38" fmla="*/ 136849 w 194506"/>
                <a:gd name="connsiteY38" fmla="*/ 46265 h 55573"/>
                <a:gd name="connsiteX39" fmla="*/ 134209 w 194506"/>
                <a:gd name="connsiteY39" fmla="*/ 46265 h 55573"/>
                <a:gd name="connsiteX40" fmla="*/ 129069 w 194506"/>
                <a:gd name="connsiteY40" fmla="*/ 43625 h 55573"/>
                <a:gd name="connsiteX41" fmla="*/ 126568 w 194506"/>
                <a:gd name="connsiteY41" fmla="*/ 48766 h 55573"/>
                <a:gd name="connsiteX42" fmla="*/ 118788 w 194506"/>
                <a:gd name="connsiteY42" fmla="*/ 48766 h 55573"/>
                <a:gd name="connsiteX43" fmla="*/ 118788 w 194506"/>
                <a:gd name="connsiteY43" fmla="*/ 51405 h 55573"/>
                <a:gd name="connsiteX44" fmla="*/ 113647 w 194506"/>
                <a:gd name="connsiteY44" fmla="*/ 51405 h 55573"/>
                <a:gd name="connsiteX45" fmla="*/ 111008 w 194506"/>
                <a:gd name="connsiteY45" fmla="*/ 51405 h 55573"/>
                <a:gd name="connsiteX46" fmla="*/ 105867 w 194506"/>
                <a:gd name="connsiteY46" fmla="*/ 56546 h 55573"/>
                <a:gd name="connsiteX47" fmla="*/ 100727 w 194506"/>
                <a:gd name="connsiteY47" fmla="*/ 56546 h 55573"/>
                <a:gd name="connsiteX48" fmla="*/ 100727 w 194506"/>
                <a:gd name="connsiteY48" fmla="*/ 59047 h 55573"/>
                <a:gd name="connsiteX49" fmla="*/ 98087 w 194506"/>
                <a:gd name="connsiteY49" fmla="*/ 59047 h 55573"/>
                <a:gd name="connsiteX50" fmla="*/ 98087 w 194506"/>
                <a:gd name="connsiteY50" fmla="*/ 64187 h 55573"/>
                <a:gd name="connsiteX51" fmla="*/ 98087 w 194506"/>
                <a:gd name="connsiteY51" fmla="*/ 66827 h 55573"/>
                <a:gd name="connsiteX52" fmla="*/ 92946 w 194506"/>
                <a:gd name="connsiteY52" fmla="*/ 66827 h 55573"/>
                <a:gd name="connsiteX53" fmla="*/ 90446 w 194506"/>
                <a:gd name="connsiteY53" fmla="*/ 66827 h 55573"/>
                <a:gd name="connsiteX54" fmla="*/ 90446 w 194506"/>
                <a:gd name="connsiteY54" fmla="*/ 69328 h 55573"/>
                <a:gd name="connsiteX55" fmla="*/ 87806 w 194506"/>
                <a:gd name="connsiteY55" fmla="*/ 66827 h 55573"/>
                <a:gd name="connsiteX56" fmla="*/ 82665 w 194506"/>
                <a:gd name="connsiteY56" fmla="*/ 66827 h 55573"/>
                <a:gd name="connsiteX57" fmla="*/ 77525 w 194506"/>
                <a:gd name="connsiteY57" fmla="*/ 66827 h 55573"/>
                <a:gd name="connsiteX58" fmla="*/ 72384 w 194506"/>
                <a:gd name="connsiteY58" fmla="*/ 66827 h 55573"/>
                <a:gd name="connsiteX59" fmla="*/ 69744 w 194506"/>
                <a:gd name="connsiteY59" fmla="*/ 69328 h 55573"/>
                <a:gd name="connsiteX60" fmla="*/ 67244 w 194506"/>
                <a:gd name="connsiteY60" fmla="*/ 69328 h 55573"/>
                <a:gd name="connsiteX61" fmla="*/ 64604 w 194506"/>
                <a:gd name="connsiteY61" fmla="*/ 66827 h 55573"/>
                <a:gd name="connsiteX62" fmla="*/ 62103 w 194506"/>
                <a:gd name="connsiteY62" fmla="*/ 69328 h 55573"/>
                <a:gd name="connsiteX63" fmla="*/ 62103 w 194506"/>
                <a:gd name="connsiteY63" fmla="*/ 66827 h 55573"/>
                <a:gd name="connsiteX64" fmla="*/ 56963 w 194506"/>
                <a:gd name="connsiteY64" fmla="*/ 66827 h 55573"/>
                <a:gd name="connsiteX65" fmla="*/ 56963 w 194506"/>
                <a:gd name="connsiteY65" fmla="*/ 69328 h 55573"/>
                <a:gd name="connsiteX66" fmla="*/ 51683 w 194506"/>
                <a:gd name="connsiteY66" fmla="*/ 69328 h 55573"/>
                <a:gd name="connsiteX67" fmla="*/ 46543 w 194506"/>
                <a:gd name="connsiteY67" fmla="*/ 69328 h 55573"/>
                <a:gd name="connsiteX68" fmla="*/ 43903 w 194506"/>
                <a:gd name="connsiteY68" fmla="*/ 66827 h 55573"/>
                <a:gd name="connsiteX69" fmla="*/ 38762 w 194506"/>
                <a:gd name="connsiteY69" fmla="*/ 66827 h 55573"/>
                <a:gd name="connsiteX70" fmla="*/ 38762 w 194506"/>
                <a:gd name="connsiteY70" fmla="*/ 61686 h 55573"/>
                <a:gd name="connsiteX71" fmla="*/ 38762 w 194506"/>
                <a:gd name="connsiteY71" fmla="*/ 56546 h 55573"/>
                <a:gd name="connsiteX72" fmla="*/ 43903 w 194506"/>
                <a:gd name="connsiteY72" fmla="*/ 56546 h 55573"/>
                <a:gd name="connsiteX73" fmla="*/ 43903 w 194506"/>
                <a:gd name="connsiteY73" fmla="*/ 53906 h 55573"/>
                <a:gd name="connsiteX74" fmla="*/ 43903 w 194506"/>
                <a:gd name="connsiteY74" fmla="*/ 48766 h 55573"/>
                <a:gd name="connsiteX75" fmla="*/ 38762 w 194506"/>
                <a:gd name="connsiteY75" fmla="*/ 43625 h 55573"/>
                <a:gd name="connsiteX76" fmla="*/ 36123 w 194506"/>
                <a:gd name="connsiteY76" fmla="*/ 38485 h 55573"/>
                <a:gd name="connsiteX77" fmla="*/ 30982 w 194506"/>
                <a:gd name="connsiteY77" fmla="*/ 33344 h 55573"/>
                <a:gd name="connsiteX78" fmla="*/ 25842 w 194506"/>
                <a:gd name="connsiteY78" fmla="*/ 30843 h 55573"/>
                <a:gd name="connsiteX79" fmla="*/ 25842 w 194506"/>
                <a:gd name="connsiteY79" fmla="*/ 28203 h 55573"/>
                <a:gd name="connsiteX80" fmla="*/ 23202 w 194506"/>
                <a:gd name="connsiteY80" fmla="*/ 28203 h 55573"/>
                <a:gd name="connsiteX81" fmla="*/ 23202 w 194506"/>
                <a:gd name="connsiteY81" fmla="*/ 25703 h 55573"/>
                <a:gd name="connsiteX82" fmla="*/ 25842 w 194506"/>
                <a:gd name="connsiteY82" fmla="*/ 20562 h 55573"/>
                <a:gd name="connsiteX83" fmla="*/ 23202 w 194506"/>
                <a:gd name="connsiteY83" fmla="*/ 20562 h 55573"/>
                <a:gd name="connsiteX84" fmla="*/ 18061 w 194506"/>
                <a:gd name="connsiteY84" fmla="*/ 18062 h 55573"/>
                <a:gd name="connsiteX85" fmla="*/ 15422 w 194506"/>
                <a:gd name="connsiteY85" fmla="*/ 18062 h 55573"/>
                <a:gd name="connsiteX86" fmla="*/ 10281 w 194506"/>
                <a:gd name="connsiteY86" fmla="*/ 20562 h 55573"/>
                <a:gd name="connsiteX87" fmla="*/ 5141 w 194506"/>
                <a:gd name="connsiteY87" fmla="*/ 20562 h 55573"/>
                <a:gd name="connsiteX88" fmla="*/ 5141 w 194506"/>
                <a:gd name="connsiteY88" fmla="*/ 23202 h 55573"/>
                <a:gd name="connsiteX89" fmla="*/ 2501 w 194506"/>
                <a:gd name="connsiteY89" fmla="*/ 23202 h 55573"/>
                <a:gd name="connsiteX90" fmla="*/ 0 w 194506"/>
                <a:gd name="connsiteY90" fmla="*/ 20562 h 55573"/>
                <a:gd name="connsiteX91" fmla="*/ 0 w 194506"/>
                <a:gd name="connsiteY91" fmla="*/ 15422 h 55573"/>
                <a:gd name="connsiteX92" fmla="*/ 0 w 194506"/>
                <a:gd name="connsiteY92" fmla="*/ 10281 h 55573"/>
                <a:gd name="connsiteX93" fmla="*/ 2501 w 194506"/>
                <a:gd name="connsiteY93" fmla="*/ 10281 h 55573"/>
                <a:gd name="connsiteX94" fmla="*/ 2501 w 194506"/>
                <a:gd name="connsiteY94" fmla="*/ 7780 h 55573"/>
                <a:gd name="connsiteX95" fmla="*/ 5141 w 194506"/>
                <a:gd name="connsiteY95" fmla="*/ 7780 h 55573"/>
                <a:gd name="connsiteX96" fmla="*/ 7641 w 194506"/>
                <a:gd name="connsiteY96" fmla="*/ 5140 h 55573"/>
                <a:gd name="connsiteX97" fmla="*/ 12921 w 194506"/>
                <a:gd name="connsiteY97" fmla="*/ 5140 h 55573"/>
                <a:gd name="connsiteX98" fmla="*/ 18061 w 194506"/>
                <a:gd name="connsiteY98" fmla="*/ 2640 h 55573"/>
                <a:gd name="connsiteX99" fmla="*/ 18061 w 194506"/>
                <a:gd name="connsiteY99" fmla="*/ 0 h 5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94506" h="55573">
                  <a:moveTo>
                    <a:pt x="204093" y="35984"/>
                  </a:moveTo>
                  <a:lnTo>
                    <a:pt x="204093" y="33344"/>
                  </a:lnTo>
                  <a:lnTo>
                    <a:pt x="198952" y="35984"/>
                  </a:lnTo>
                  <a:lnTo>
                    <a:pt x="198952" y="33344"/>
                  </a:lnTo>
                  <a:lnTo>
                    <a:pt x="193534" y="33344"/>
                  </a:lnTo>
                  <a:lnTo>
                    <a:pt x="193534" y="35984"/>
                  </a:lnTo>
                  <a:lnTo>
                    <a:pt x="191033" y="35984"/>
                  </a:lnTo>
                  <a:lnTo>
                    <a:pt x="188393" y="33344"/>
                  </a:lnTo>
                  <a:lnTo>
                    <a:pt x="185893" y="35984"/>
                  </a:lnTo>
                  <a:lnTo>
                    <a:pt x="183253" y="33344"/>
                  </a:lnTo>
                  <a:lnTo>
                    <a:pt x="183253" y="35984"/>
                  </a:lnTo>
                  <a:lnTo>
                    <a:pt x="183253" y="33344"/>
                  </a:lnTo>
                  <a:lnTo>
                    <a:pt x="180613" y="33344"/>
                  </a:lnTo>
                  <a:lnTo>
                    <a:pt x="180613" y="35984"/>
                  </a:lnTo>
                  <a:lnTo>
                    <a:pt x="178112" y="35984"/>
                  </a:lnTo>
                  <a:lnTo>
                    <a:pt x="178112" y="41124"/>
                  </a:lnTo>
                  <a:lnTo>
                    <a:pt x="172972" y="41124"/>
                  </a:lnTo>
                  <a:lnTo>
                    <a:pt x="172972" y="43625"/>
                  </a:lnTo>
                  <a:lnTo>
                    <a:pt x="170332" y="46265"/>
                  </a:lnTo>
                  <a:lnTo>
                    <a:pt x="165191" y="46265"/>
                  </a:lnTo>
                  <a:lnTo>
                    <a:pt x="162691" y="46265"/>
                  </a:lnTo>
                  <a:lnTo>
                    <a:pt x="162691" y="51405"/>
                  </a:lnTo>
                  <a:lnTo>
                    <a:pt x="162691" y="56546"/>
                  </a:lnTo>
                  <a:lnTo>
                    <a:pt x="162691" y="59047"/>
                  </a:lnTo>
                  <a:lnTo>
                    <a:pt x="157550" y="64187"/>
                  </a:lnTo>
                  <a:lnTo>
                    <a:pt x="152410" y="64187"/>
                  </a:lnTo>
                  <a:lnTo>
                    <a:pt x="149770" y="64187"/>
                  </a:lnTo>
                  <a:lnTo>
                    <a:pt x="144629" y="64187"/>
                  </a:lnTo>
                  <a:lnTo>
                    <a:pt x="139350" y="64187"/>
                  </a:lnTo>
                  <a:lnTo>
                    <a:pt x="139350" y="66827"/>
                  </a:lnTo>
                  <a:lnTo>
                    <a:pt x="136849" y="66827"/>
                  </a:lnTo>
                  <a:lnTo>
                    <a:pt x="136849" y="64187"/>
                  </a:lnTo>
                  <a:lnTo>
                    <a:pt x="139350" y="61686"/>
                  </a:lnTo>
                  <a:lnTo>
                    <a:pt x="139350" y="59047"/>
                  </a:lnTo>
                  <a:lnTo>
                    <a:pt x="141990" y="56546"/>
                  </a:lnTo>
                  <a:lnTo>
                    <a:pt x="141990" y="53906"/>
                  </a:lnTo>
                  <a:lnTo>
                    <a:pt x="147130" y="48766"/>
                  </a:lnTo>
                  <a:lnTo>
                    <a:pt x="147130" y="46265"/>
                  </a:lnTo>
                  <a:lnTo>
                    <a:pt x="136849" y="46265"/>
                  </a:lnTo>
                  <a:lnTo>
                    <a:pt x="134209" y="46265"/>
                  </a:lnTo>
                  <a:lnTo>
                    <a:pt x="129069" y="43625"/>
                  </a:lnTo>
                  <a:lnTo>
                    <a:pt x="126568" y="48766"/>
                  </a:lnTo>
                  <a:lnTo>
                    <a:pt x="118788" y="48766"/>
                  </a:lnTo>
                  <a:lnTo>
                    <a:pt x="118788" y="51405"/>
                  </a:lnTo>
                  <a:lnTo>
                    <a:pt x="113647" y="51405"/>
                  </a:lnTo>
                  <a:lnTo>
                    <a:pt x="111008" y="51405"/>
                  </a:lnTo>
                  <a:lnTo>
                    <a:pt x="105867" y="56546"/>
                  </a:lnTo>
                  <a:lnTo>
                    <a:pt x="100727" y="56546"/>
                  </a:lnTo>
                  <a:lnTo>
                    <a:pt x="100727" y="59047"/>
                  </a:lnTo>
                  <a:lnTo>
                    <a:pt x="98087" y="59047"/>
                  </a:lnTo>
                  <a:lnTo>
                    <a:pt x="98087" y="64187"/>
                  </a:lnTo>
                  <a:lnTo>
                    <a:pt x="98087" y="66827"/>
                  </a:lnTo>
                  <a:lnTo>
                    <a:pt x="92946" y="66827"/>
                  </a:lnTo>
                  <a:lnTo>
                    <a:pt x="90446" y="66827"/>
                  </a:lnTo>
                  <a:lnTo>
                    <a:pt x="90446" y="69328"/>
                  </a:lnTo>
                  <a:lnTo>
                    <a:pt x="87806" y="66827"/>
                  </a:lnTo>
                  <a:lnTo>
                    <a:pt x="82665" y="66827"/>
                  </a:lnTo>
                  <a:lnTo>
                    <a:pt x="77525" y="66827"/>
                  </a:lnTo>
                  <a:lnTo>
                    <a:pt x="72384" y="66827"/>
                  </a:lnTo>
                  <a:lnTo>
                    <a:pt x="69744" y="69328"/>
                  </a:lnTo>
                  <a:lnTo>
                    <a:pt x="67244" y="69328"/>
                  </a:lnTo>
                  <a:lnTo>
                    <a:pt x="64604" y="66827"/>
                  </a:lnTo>
                  <a:lnTo>
                    <a:pt x="62103" y="69328"/>
                  </a:lnTo>
                  <a:lnTo>
                    <a:pt x="62103" y="66827"/>
                  </a:lnTo>
                  <a:lnTo>
                    <a:pt x="56963" y="66827"/>
                  </a:lnTo>
                  <a:lnTo>
                    <a:pt x="56963" y="69328"/>
                  </a:lnTo>
                  <a:lnTo>
                    <a:pt x="51683" y="69328"/>
                  </a:lnTo>
                  <a:lnTo>
                    <a:pt x="46543" y="69328"/>
                  </a:lnTo>
                  <a:lnTo>
                    <a:pt x="43903" y="66827"/>
                  </a:lnTo>
                  <a:lnTo>
                    <a:pt x="38762" y="66827"/>
                  </a:lnTo>
                  <a:lnTo>
                    <a:pt x="38762" y="61686"/>
                  </a:lnTo>
                  <a:lnTo>
                    <a:pt x="38762" y="56546"/>
                  </a:lnTo>
                  <a:lnTo>
                    <a:pt x="43903" y="56546"/>
                  </a:lnTo>
                  <a:lnTo>
                    <a:pt x="43903" y="53906"/>
                  </a:lnTo>
                  <a:lnTo>
                    <a:pt x="43903" y="48766"/>
                  </a:lnTo>
                  <a:lnTo>
                    <a:pt x="38762" y="43625"/>
                  </a:lnTo>
                  <a:lnTo>
                    <a:pt x="36123" y="38485"/>
                  </a:lnTo>
                  <a:lnTo>
                    <a:pt x="30982" y="33344"/>
                  </a:lnTo>
                  <a:lnTo>
                    <a:pt x="25842" y="30843"/>
                  </a:lnTo>
                  <a:lnTo>
                    <a:pt x="25842" y="28203"/>
                  </a:lnTo>
                  <a:lnTo>
                    <a:pt x="23202" y="28203"/>
                  </a:lnTo>
                  <a:lnTo>
                    <a:pt x="23202" y="25703"/>
                  </a:lnTo>
                  <a:lnTo>
                    <a:pt x="25842" y="20562"/>
                  </a:lnTo>
                  <a:lnTo>
                    <a:pt x="23202" y="20562"/>
                  </a:lnTo>
                  <a:lnTo>
                    <a:pt x="18061" y="18062"/>
                  </a:lnTo>
                  <a:lnTo>
                    <a:pt x="15422" y="18062"/>
                  </a:lnTo>
                  <a:lnTo>
                    <a:pt x="10281" y="20562"/>
                  </a:lnTo>
                  <a:lnTo>
                    <a:pt x="5141" y="20562"/>
                  </a:lnTo>
                  <a:lnTo>
                    <a:pt x="5141" y="23202"/>
                  </a:lnTo>
                  <a:lnTo>
                    <a:pt x="2501" y="23202"/>
                  </a:lnTo>
                  <a:lnTo>
                    <a:pt x="0" y="20562"/>
                  </a:lnTo>
                  <a:lnTo>
                    <a:pt x="0" y="15422"/>
                  </a:lnTo>
                  <a:lnTo>
                    <a:pt x="0" y="10281"/>
                  </a:lnTo>
                  <a:lnTo>
                    <a:pt x="2501" y="10281"/>
                  </a:lnTo>
                  <a:lnTo>
                    <a:pt x="2501" y="7780"/>
                  </a:lnTo>
                  <a:lnTo>
                    <a:pt x="5141" y="7780"/>
                  </a:lnTo>
                  <a:lnTo>
                    <a:pt x="7641" y="5140"/>
                  </a:lnTo>
                  <a:lnTo>
                    <a:pt x="12921" y="5140"/>
                  </a:lnTo>
                  <a:lnTo>
                    <a:pt x="18061" y="2640"/>
                  </a:lnTo>
                  <a:lnTo>
                    <a:pt x="18061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969415D-1E83-4E35-A3A2-E7D1B6B34A86}"/>
                </a:ext>
              </a:extLst>
            </p:cNvPr>
            <p:cNvSpPr/>
            <p:nvPr/>
          </p:nvSpPr>
          <p:spPr>
            <a:xfrm>
              <a:off x="8159768" y="5716552"/>
              <a:ext cx="208400" cy="125040"/>
            </a:xfrm>
            <a:custGeom>
              <a:avLst/>
              <a:gdLst>
                <a:gd name="connsiteX0" fmla="*/ 211595 w 208399"/>
                <a:gd name="connsiteY0" fmla="*/ 25703 h 125039"/>
                <a:gd name="connsiteX1" fmla="*/ 206455 w 208399"/>
                <a:gd name="connsiteY1" fmla="*/ 25703 h 125039"/>
                <a:gd name="connsiteX2" fmla="*/ 206455 w 208399"/>
                <a:gd name="connsiteY2" fmla="*/ 23202 h 125039"/>
                <a:gd name="connsiteX3" fmla="*/ 203815 w 208399"/>
                <a:gd name="connsiteY3" fmla="*/ 23202 h 125039"/>
                <a:gd name="connsiteX4" fmla="*/ 201175 w 208399"/>
                <a:gd name="connsiteY4" fmla="*/ 20562 h 125039"/>
                <a:gd name="connsiteX5" fmla="*/ 201175 w 208399"/>
                <a:gd name="connsiteY5" fmla="*/ 15422 h 125039"/>
                <a:gd name="connsiteX6" fmla="*/ 198674 w 208399"/>
                <a:gd name="connsiteY6" fmla="*/ 15422 h 125039"/>
                <a:gd name="connsiteX7" fmla="*/ 185754 w 208399"/>
                <a:gd name="connsiteY7" fmla="*/ 18062 h 125039"/>
                <a:gd name="connsiteX8" fmla="*/ 180613 w 208399"/>
                <a:gd name="connsiteY8" fmla="*/ 23202 h 125039"/>
                <a:gd name="connsiteX9" fmla="*/ 178112 w 208399"/>
                <a:gd name="connsiteY9" fmla="*/ 20562 h 125039"/>
                <a:gd name="connsiteX10" fmla="*/ 170332 w 208399"/>
                <a:gd name="connsiteY10" fmla="*/ 23202 h 125039"/>
                <a:gd name="connsiteX11" fmla="*/ 170332 w 208399"/>
                <a:gd name="connsiteY11" fmla="*/ 25703 h 125039"/>
                <a:gd name="connsiteX12" fmla="*/ 162552 w 208399"/>
                <a:gd name="connsiteY12" fmla="*/ 25703 h 125039"/>
                <a:gd name="connsiteX13" fmla="*/ 157411 w 208399"/>
                <a:gd name="connsiteY13" fmla="*/ 28342 h 125039"/>
                <a:gd name="connsiteX14" fmla="*/ 152271 w 208399"/>
                <a:gd name="connsiteY14" fmla="*/ 25703 h 125039"/>
                <a:gd name="connsiteX15" fmla="*/ 152271 w 208399"/>
                <a:gd name="connsiteY15" fmla="*/ 23202 h 125039"/>
                <a:gd name="connsiteX16" fmla="*/ 149631 w 208399"/>
                <a:gd name="connsiteY16" fmla="*/ 18062 h 125039"/>
                <a:gd name="connsiteX17" fmla="*/ 147130 w 208399"/>
                <a:gd name="connsiteY17" fmla="*/ 15422 h 125039"/>
                <a:gd name="connsiteX18" fmla="*/ 141990 w 208399"/>
                <a:gd name="connsiteY18" fmla="*/ 15422 h 125039"/>
                <a:gd name="connsiteX19" fmla="*/ 136849 w 208399"/>
                <a:gd name="connsiteY19" fmla="*/ 15422 h 125039"/>
                <a:gd name="connsiteX20" fmla="*/ 131570 w 208399"/>
                <a:gd name="connsiteY20" fmla="*/ 15422 h 125039"/>
                <a:gd name="connsiteX21" fmla="*/ 131570 w 208399"/>
                <a:gd name="connsiteY21" fmla="*/ 12921 h 125039"/>
                <a:gd name="connsiteX22" fmla="*/ 126429 w 208399"/>
                <a:gd name="connsiteY22" fmla="*/ 12921 h 125039"/>
                <a:gd name="connsiteX23" fmla="*/ 123928 w 208399"/>
                <a:gd name="connsiteY23" fmla="*/ 12921 h 125039"/>
                <a:gd name="connsiteX24" fmla="*/ 123928 w 208399"/>
                <a:gd name="connsiteY24" fmla="*/ 7780 h 125039"/>
                <a:gd name="connsiteX25" fmla="*/ 123928 w 208399"/>
                <a:gd name="connsiteY25" fmla="*/ 5141 h 125039"/>
                <a:gd name="connsiteX26" fmla="*/ 113508 w 208399"/>
                <a:gd name="connsiteY26" fmla="*/ 5141 h 125039"/>
                <a:gd name="connsiteX27" fmla="*/ 103227 w 208399"/>
                <a:gd name="connsiteY27" fmla="*/ 5141 h 125039"/>
                <a:gd name="connsiteX28" fmla="*/ 100588 w 208399"/>
                <a:gd name="connsiteY28" fmla="*/ 5141 h 125039"/>
                <a:gd name="connsiteX29" fmla="*/ 95447 w 208399"/>
                <a:gd name="connsiteY29" fmla="*/ 0 h 125039"/>
                <a:gd name="connsiteX30" fmla="*/ 90307 w 208399"/>
                <a:gd name="connsiteY30" fmla="*/ 0 h 125039"/>
                <a:gd name="connsiteX31" fmla="*/ 87806 w 208399"/>
                <a:gd name="connsiteY31" fmla="*/ 0 h 125039"/>
                <a:gd name="connsiteX32" fmla="*/ 87806 w 208399"/>
                <a:gd name="connsiteY32" fmla="*/ 2640 h 125039"/>
                <a:gd name="connsiteX33" fmla="*/ 85166 w 208399"/>
                <a:gd name="connsiteY33" fmla="*/ 2640 h 125039"/>
                <a:gd name="connsiteX34" fmla="*/ 85166 w 208399"/>
                <a:gd name="connsiteY34" fmla="*/ 5141 h 125039"/>
                <a:gd name="connsiteX35" fmla="*/ 82665 w 208399"/>
                <a:gd name="connsiteY35" fmla="*/ 7780 h 125039"/>
                <a:gd name="connsiteX36" fmla="*/ 80025 w 208399"/>
                <a:gd name="connsiteY36" fmla="*/ 7780 h 125039"/>
                <a:gd name="connsiteX37" fmla="*/ 82665 w 208399"/>
                <a:gd name="connsiteY37" fmla="*/ 10281 h 125039"/>
                <a:gd name="connsiteX38" fmla="*/ 77247 w 208399"/>
                <a:gd name="connsiteY38" fmla="*/ 20562 h 125039"/>
                <a:gd name="connsiteX39" fmla="*/ 74746 w 208399"/>
                <a:gd name="connsiteY39" fmla="*/ 20562 h 125039"/>
                <a:gd name="connsiteX40" fmla="*/ 74746 w 208399"/>
                <a:gd name="connsiteY40" fmla="*/ 18062 h 125039"/>
                <a:gd name="connsiteX41" fmla="*/ 72106 w 208399"/>
                <a:gd name="connsiteY41" fmla="*/ 18062 h 125039"/>
                <a:gd name="connsiteX42" fmla="*/ 64465 w 208399"/>
                <a:gd name="connsiteY42" fmla="*/ 18062 h 125039"/>
                <a:gd name="connsiteX43" fmla="*/ 59324 w 208399"/>
                <a:gd name="connsiteY43" fmla="*/ 18062 h 125039"/>
                <a:gd name="connsiteX44" fmla="*/ 46404 w 208399"/>
                <a:gd name="connsiteY44" fmla="*/ 15422 h 125039"/>
                <a:gd name="connsiteX45" fmla="*/ 38623 w 208399"/>
                <a:gd name="connsiteY45" fmla="*/ 10281 h 125039"/>
                <a:gd name="connsiteX46" fmla="*/ 33483 w 208399"/>
                <a:gd name="connsiteY46" fmla="*/ 10281 h 125039"/>
                <a:gd name="connsiteX47" fmla="*/ 30843 w 208399"/>
                <a:gd name="connsiteY47" fmla="*/ 7780 h 125039"/>
                <a:gd name="connsiteX48" fmla="*/ 30843 w 208399"/>
                <a:gd name="connsiteY48" fmla="*/ 12921 h 125039"/>
                <a:gd name="connsiteX49" fmla="*/ 25703 w 208399"/>
                <a:gd name="connsiteY49" fmla="*/ 25703 h 125039"/>
                <a:gd name="connsiteX50" fmla="*/ 28342 w 208399"/>
                <a:gd name="connsiteY50" fmla="*/ 28342 h 125039"/>
                <a:gd name="connsiteX51" fmla="*/ 28342 w 208399"/>
                <a:gd name="connsiteY51" fmla="*/ 30843 h 125039"/>
                <a:gd name="connsiteX52" fmla="*/ 25703 w 208399"/>
                <a:gd name="connsiteY52" fmla="*/ 33483 h 125039"/>
                <a:gd name="connsiteX53" fmla="*/ 25703 w 208399"/>
                <a:gd name="connsiteY53" fmla="*/ 35984 h 125039"/>
                <a:gd name="connsiteX54" fmla="*/ 23063 w 208399"/>
                <a:gd name="connsiteY54" fmla="*/ 38623 h 125039"/>
                <a:gd name="connsiteX55" fmla="*/ 25703 w 208399"/>
                <a:gd name="connsiteY55" fmla="*/ 41125 h 125039"/>
                <a:gd name="connsiteX56" fmla="*/ 25703 w 208399"/>
                <a:gd name="connsiteY56" fmla="*/ 46265 h 125039"/>
                <a:gd name="connsiteX57" fmla="*/ 28342 w 208399"/>
                <a:gd name="connsiteY57" fmla="*/ 46265 h 125039"/>
                <a:gd name="connsiteX58" fmla="*/ 28342 w 208399"/>
                <a:gd name="connsiteY58" fmla="*/ 48905 h 125039"/>
                <a:gd name="connsiteX59" fmla="*/ 33483 w 208399"/>
                <a:gd name="connsiteY59" fmla="*/ 48905 h 125039"/>
                <a:gd name="connsiteX60" fmla="*/ 35984 w 208399"/>
                <a:gd name="connsiteY60" fmla="*/ 48905 h 125039"/>
                <a:gd name="connsiteX61" fmla="*/ 35984 w 208399"/>
                <a:gd name="connsiteY61" fmla="*/ 51405 h 125039"/>
                <a:gd name="connsiteX62" fmla="*/ 38623 w 208399"/>
                <a:gd name="connsiteY62" fmla="*/ 51405 h 125039"/>
                <a:gd name="connsiteX63" fmla="*/ 38623 w 208399"/>
                <a:gd name="connsiteY63" fmla="*/ 56546 h 125039"/>
                <a:gd name="connsiteX64" fmla="*/ 38623 w 208399"/>
                <a:gd name="connsiteY64" fmla="*/ 61686 h 125039"/>
                <a:gd name="connsiteX65" fmla="*/ 38623 w 208399"/>
                <a:gd name="connsiteY65" fmla="*/ 66827 h 125039"/>
                <a:gd name="connsiteX66" fmla="*/ 38623 w 208399"/>
                <a:gd name="connsiteY66" fmla="*/ 71968 h 125039"/>
                <a:gd name="connsiteX67" fmla="*/ 41263 w 208399"/>
                <a:gd name="connsiteY67" fmla="*/ 71968 h 125039"/>
                <a:gd name="connsiteX68" fmla="*/ 41263 w 208399"/>
                <a:gd name="connsiteY68" fmla="*/ 77108 h 125039"/>
                <a:gd name="connsiteX69" fmla="*/ 41263 w 208399"/>
                <a:gd name="connsiteY69" fmla="*/ 79609 h 125039"/>
                <a:gd name="connsiteX70" fmla="*/ 41263 w 208399"/>
                <a:gd name="connsiteY70" fmla="*/ 77108 h 125039"/>
                <a:gd name="connsiteX71" fmla="*/ 38623 w 208399"/>
                <a:gd name="connsiteY71" fmla="*/ 79609 h 125039"/>
                <a:gd name="connsiteX72" fmla="*/ 35984 w 208399"/>
                <a:gd name="connsiteY72" fmla="*/ 79609 h 125039"/>
                <a:gd name="connsiteX73" fmla="*/ 33483 w 208399"/>
                <a:gd name="connsiteY73" fmla="*/ 82249 h 125039"/>
                <a:gd name="connsiteX74" fmla="*/ 33483 w 208399"/>
                <a:gd name="connsiteY74" fmla="*/ 84749 h 125039"/>
                <a:gd name="connsiteX75" fmla="*/ 28342 w 208399"/>
                <a:gd name="connsiteY75" fmla="*/ 89890 h 125039"/>
                <a:gd name="connsiteX76" fmla="*/ 25703 w 208399"/>
                <a:gd name="connsiteY76" fmla="*/ 89890 h 125039"/>
                <a:gd name="connsiteX77" fmla="*/ 25703 w 208399"/>
                <a:gd name="connsiteY77" fmla="*/ 92529 h 125039"/>
                <a:gd name="connsiteX78" fmla="*/ 28342 w 208399"/>
                <a:gd name="connsiteY78" fmla="*/ 92529 h 125039"/>
                <a:gd name="connsiteX79" fmla="*/ 25703 w 208399"/>
                <a:gd name="connsiteY79" fmla="*/ 95031 h 125039"/>
                <a:gd name="connsiteX80" fmla="*/ 23063 w 208399"/>
                <a:gd name="connsiteY80" fmla="*/ 95031 h 125039"/>
                <a:gd name="connsiteX81" fmla="*/ 25703 w 208399"/>
                <a:gd name="connsiteY81" fmla="*/ 97670 h 125039"/>
                <a:gd name="connsiteX82" fmla="*/ 25703 w 208399"/>
                <a:gd name="connsiteY82" fmla="*/ 100171 h 125039"/>
                <a:gd name="connsiteX83" fmla="*/ 23063 w 208399"/>
                <a:gd name="connsiteY83" fmla="*/ 100171 h 125039"/>
                <a:gd name="connsiteX84" fmla="*/ 23063 w 208399"/>
                <a:gd name="connsiteY84" fmla="*/ 102811 h 125039"/>
                <a:gd name="connsiteX85" fmla="*/ 28342 w 208399"/>
                <a:gd name="connsiteY85" fmla="*/ 107812 h 125039"/>
                <a:gd name="connsiteX86" fmla="*/ 25703 w 208399"/>
                <a:gd name="connsiteY86" fmla="*/ 105312 h 125039"/>
                <a:gd name="connsiteX87" fmla="*/ 20562 w 208399"/>
                <a:gd name="connsiteY87" fmla="*/ 105312 h 125039"/>
                <a:gd name="connsiteX88" fmla="*/ 20562 w 208399"/>
                <a:gd name="connsiteY88" fmla="*/ 107812 h 125039"/>
                <a:gd name="connsiteX89" fmla="*/ 17922 w 208399"/>
                <a:gd name="connsiteY89" fmla="*/ 107812 h 125039"/>
                <a:gd name="connsiteX90" fmla="*/ 17922 w 208399"/>
                <a:gd name="connsiteY90" fmla="*/ 110452 h 125039"/>
                <a:gd name="connsiteX91" fmla="*/ 12782 w 208399"/>
                <a:gd name="connsiteY91" fmla="*/ 110452 h 125039"/>
                <a:gd name="connsiteX92" fmla="*/ 10281 w 208399"/>
                <a:gd name="connsiteY92" fmla="*/ 110452 h 125039"/>
                <a:gd name="connsiteX93" fmla="*/ 10281 w 208399"/>
                <a:gd name="connsiteY93" fmla="*/ 112953 h 125039"/>
                <a:gd name="connsiteX94" fmla="*/ 7641 w 208399"/>
                <a:gd name="connsiteY94" fmla="*/ 112953 h 125039"/>
                <a:gd name="connsiteX95" fmla="*/ 7641 w 208399"/>
                <a:gd name="connsiteY95" fmla="*/ 118093 h 125039"/>
                <a:gd name="connsiteX96" fmla="*/ 7641 w 208399"/>
                <a:gd name="connsiteY96" fmla="*/ 123234 h 125039"/>
                <a:gd name="connsiteX97" fmla="*/ 5140 w 208399"/>
                <a:gd name="connsiteY97" fmla="*/ 123234 h 125039"/>
                <a:gd name="connsiteX98" fmla="*/ 2501 w 208399"/>
                <a:gd name="connsiteY98" fmla="*/ 128374 h 125039"/>
                <a:gd name="connsiteX99" fmla="*/ 0 w 208399"/>
                <a:gd name="connsiteY99" fmla="*/ 128374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08399" h="125039">
                  <a:moveTo>
                    <a:pt x="211595" y="25703"/>
                  </a:moveTo>
                  <a:lnTo>
                    <a:pt x="206455" y="25703"/>
                  </a:lnTo>
                  <a:lnTo>
                    <a:pt x="206455" y="23202"/>
                  </a:lnTo>
                  <a:lnTo>
                    <a:pt x="203815" y="23202"/>
                  </a:lnTo>
                  <a:lnTo>
                    <a:pt x="201175" y="20562"/>
                  </a:lnTo>
                  <a:lnTo>
                    <a:pt x="201175" y="15422"/>
                  </a:lnTo>
                  <a:lnTo>
                    <a:pt x="198674" y="15422"/>
                  </a:lnTo>
                  <a:lnTo>
                    <a:pt x="185754" y="18062"/>
                  </a:lnTo>
                  <a:lnTo>
                    <a:pt x="180613" y="23202"/>
                  </a:lnTo>
                  <a:lnTo>
                    <a:pt x="178112" y="20562"/>
                  </a:lnTo>
                  <a:lnTo>
                    <a:pt x="170332" y="23202"/>
                  </a:lnTo>
                  <a:lnTo>
                    <a:pt x="170332" y="25703"/>
                  </a:lnTo>
                  <a:lnTo>
                    <a:pt x="162552" y="25703"/>
                  </a:lnTo>
                  <a:lnTo>
                    <a:pt x="157411" y="28342"/>
                  </a:lnTo>
                  <a:lnTo>
                    <a:pt x="152271" y="25703"/>
                  </a:lnTo>
                  <a:lnTo>
                    <a:pt x="152271" y="23202"/>
                  </a:lnTo>
                  <a:lnTo>
                    <a:pt x="149631" y="18062"/>
                  </a:lnTo>
                  <a:lnTo>
                    <a:pt x="147130" y="15422"/>
                  </a:lnTo>
                  <a:lnTo>
                    <a:pt x="141990" y="15422"/>
                  </a:lnTo>
                  <a:lnTo>
                    <a:pt x="136849" y="15422"/>
                  </a:lnTo>
                  <a:lnTo>
                    <a:pt x="131570" y="15422"/>
                  </a:lnTo>
                  <a:lnTo>
                    <a:pt x="131570" y="12921"/>
                  </a:lnTo>
                  <a:lnTo>
                    <a:pt x="126429" y="12921"/>
                  </a:lnTo>
                  <a:lnTo>
                    <a:pt x="123928" y="12921"/>
                  </a:lnTo>
                  <a:lnTo>
                    <a:pt x="123928" y="7780"/>
                  </a:lnTo>
                  <a:lnTo>
                    <a:pt x="123928" y="5141"/>
                  </a:lnTo>
                  <a:lnTo>
                    <a:pt x="113508" y="5141"/>
                  </a:lnTo>
                  <a:lnTo>
                    <a:pt x="103227" y="5141"/>
                  </a:lnTo>
                  <a:lnTo>
                    <a:pt x="100588" y="5141"/>
                  </a:lnTo>
                  <a:lnTo>
                    <a:pt x="95447" y="0"/>
                  </a:lnTo>
                  <a:lnTo>
                    <a:pt x="90307" y="0"/>
                  </a:lnTo>
                  <a:lnTo>
                    <a:pt x="87806" y="0"/>
                  </a:lnTo>
                  <a:lnTo>
                    <a:pt x="87806" y="2640"/>
                  </a:lnTo>
                  <a:lnTo>
                    <a:pt x="85166" y="2640"/>
                  </a:lnTo>
                  <a:lnTo>
                    <a:pt x="85166" y="5141"/>
                  </a:lnTo>
                  <a:lnTo>
                    <a:pt x="82665" y="7780"/>
                  </a:lnTo>
                  <a:lnTo>
                    <a:pt x="80025" y="7780"/>
                  </a:lnTo>
                  <a:lnTo>
                    <a:pt x="82665" y="10281"/>
                  </a:lnTo>
                  <a:lnTo>
                    <a:pt x="77247" y="20562"/>
                  </a:lnTo>
                  <a:lnTo>
                    <a:pt x="74746" y="20562"/>
                  </a:lnTo>
                  <a:lnTo>
                    <a:pt x="74746" y="18062"/>
                  </a:lnTo>
                  <a:lnTo>
                    <a:pt x="72106" y="18062"/>
                  </a:lnTo>
                  <a:lnTo>
                    <a:pt x="64465" y="18062"/>
                  </a:lnTo>
                  <a:lnTo>
                    <a:pt x="59324" y="18062"/>
                  </a:lnTo>
                  <a:lnTo>
                    <a:pt x="46404" y="15422"/>
                  </a:lnTo>
                  <a:lnTo>
                    <a:pt x="38623" y="10281"/>
                  </a:lnTo>
                  <a:lnTo>
                    <a:pt x="33483" y="10281"/>
                  </a:lnTo>
                  <a:lnTo>
                    <a:pt x="30843" y="7780"/>
                  </a:lnTo>
                  <a:lnTo>
                    <a:pt x="30843" y="12921"/>
                  </a:lnTo>
                  <a:lnTo>
                    <a:pt x="25703" y="25703"/>
                  </a:lnTo>
                  <a:lnTo>
                    <a:pt x="28342" y="28342"/>
                  </a:lnTo>
                  <a:lnTo>
                    <a:pt x="28342" y="30843"/>
                  </a:lnTo>
                  <a:lnTo>
                    <a:pt x="25703" y="33483"/>
                  </a:lnTo>
                  <a:lnTo>
                    <a:pt x="25703" y="35984"/>
                  </a:lnTo>
                  <a:lnTo>
                    <a:pt x="23063" y="38623"/>
                  </a:lnTo>
                  <a:lnTo>
                    <a:pt x="25703" y="41125"/>
                  </a:lnTo>
                  <a:lnTo>
                    <a:pt x="25703" y="46265"/>
                  </a:lnTo>
                  <a:lnTo>
                    <a:pt x="28342" y="46265"/>
                  </a:lnTo>
                  <a:lnTo>
                    <a:pt x="28342" y="48905"/>
                  </a:lnTo>
                  <a:lnTo>
                    <a:pt x="33483" y="48905"/>
                  </a:lnTo>
                  <a:lnTo>
                    <a:pt x="35984" y="48905"/>
                  </a:lnTo>
                  <a:lnTo>
                    <a:pt x="35984" y="51405"/>
                  </a:lnTo>
                  <a:lnTo>
                    <a:pt x="38623" y="51405"/>
                  </a:lnTo>
                  <a:lnTo>
                    <a:pt x="38623" y="56546"/>
                  </a:lnTo>
                  <a:lnTo>
                    <a:pt x="38623" y="61686"/>
                  </a:lnTo>
                  <a:lnTo>
                    <a:pt x="38623" y="66827"/>
                  </a:lnTo>
                  <a:lnTo>
                    <a:pt x="38623" y="71968"/>
                  </a:lnTo>
                  <a:lnTo>
                    <a:pt x="41263" y="71968"/>
                  </a:lnTo>
                  <a:lnTo>
                    <a:pt x="41263" y="77108"/>
                  </a:lnTo>
                  <a:lnTo>
                    <a:pt x="41263" y="79609"/>
                  </a:lnTo>
                  <a:lnTo>
                    <a:pt x="41263" y="77108"/>
                  </a:lnTo>
                  <a:lnTo>
                    <a:pt x="38623" y="79609"/>
                  </a:lnTo>
                  <a:lnTo>
                    <a:pt x="35984" y="79609"/>
                  </a:lnTo>
                  <a:lnTo>
                    <a:pt x="33483" y="82249"/>
                  </a:lnTo>
                  <a:lnTo>
                    <a:pt x="33483" y="84749"/>
                  </a:lnTo>
                  <a:lnTo>
                    <a:pt x="28342" y="89890"/>
                  </a:lnTo>
                  <a:lnTo>
                    <a:pt x="25703" y="89890"/>
                  </a:lnTo>
                  <a:lnTo>
                    <a:pt x="25703" y="92529"/>
                  </a:lnTo>
                  <a:lnTo>
                    <a:pt x="28342" y="92529"/>
                  </a:lnTo>
                  <a:lnTo>
                    <a:pt x="25703" y="95031"/>
                  </a:lnTo>
                  <a:lnTo>
                    <a:pt x="23063" y="95031"/>
                  </a:lnTo>
                  <a:lnTo>
                    <a:pt x="25703" y="97670"/>
                  </a:lnTo>
                  <a:lnTo>
                    <a:pt x="25703" y="100171"/>
                  </a:lnTo>
                  <a:lnTo>
                    <a:pt x="23063" y="100171"/>
                  </a:lnTo>
                  <a:lnTo>
                    <a:pt x="23063" y="102811"/>
                  </a:lnTo>
                  <a:lnTo>
                    <a:pt x="28342" y="107812"/>
                  </a:lnTo>
                  <a:lnTo>
                    <a:pt x="25703" y="105312"/>
                  </a:lnTo>
                  <a:lnTo>
                    <a:pt x="20562" y="105312"/>
                  </a:lnTo>
                  <a:lnTo>
                    <a:pt x="20562" y="107812"/>
                  </a:lnTo>
                  <a:lnTo>
                    <a:pt x="17922" y="107812"/>
                  </a:lnTo>
                  <a:lnTo>
                    <a:pt x="17922" y="110452"/>
                  </a:lnTo>
                  <a:lnTo>
                    <a:pt x="12782" y="110452"/>
                  </a:lnTo>
                  <a:lnTo>
                    <a:pt x="10281" y="110452"/>
                  </a:lnTo>
                  <a:lnTo>
                    <a:pt x="10281" y="112953"/>
                  </a:lnTo>
                  <a:lnTo>
                    <a:pt x="7641" y="112953"/>
                  </a:lnTo>
                  <a:lnTo>
                    <a:pt x="7641" y="118093"/>
                  </a:lnTo>
                  <a:lnTo>
                    <a:pt x="7641" y="123234"/>
                  </a:lnTo>
                  <a:lnTo>
                    <a:pt x="5140" y="123234"/>
                  </a:lnTo>
                  <a:lnTo>
                    <a:pt x="2501" y="128374"/>
                  </a:lnTo>
                  <a:lnTo>
                    <a:pt x="0" y="12837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F2AFB75-B30D-46DE-A2FF-862BA9B66F31}"/>
                </a:ext>
              </a:extLst>
            </p:cNvPr>
            <p:cNvSpPr/>
            <p:nvPr/>
          </p:nvSpPr>
          <p:spPr>
            <a:xfrm>
              <a:off x="8012499" y="5760316"/>
              <a:ext cx="138933" cy="125040"/>
            </a:xfrm>
            <a:custGeom>
              <a:avLst/>
              <a:gdLst>
                <a:gd name="connsiteX0" fmla="*/ 147269 w 138933"/>
                <a:gd name="connsiteY0" fmla="*/ 84610 h 125039"/>
                <a:gd name="connsiteX1" fmla="*/ 147269 w 138933"/>
                <a:gd name="connsiteY1" fmla="*/ 87250 h 125039"/>
                <a:gd name="connsiteX2" fmla="*/ 144629 w 138933"/>
                <a:gd name="connsiteY2" fmla="*/ 89751 h 125039"/>
                <a:gd name="connsiteX3" fmla="*/ 144629 w 138933"/>
                <a:gd name="connsiteY3" fmla="*/ 92390 h 125039"/>
                <a:gd name="connsiteX4" fmla="*/ 141990 w 138933"/>
                <a:gd name="connsiteY4" fmla="*/ 97531 h 125039"/>
                <a:gd name="connsiteX5" fmla="*/ 139489 w 138933"/>
                <a:gd name="connsiteY5" fmla="*/ 97531 h 125039"/>
                <a:gd name="connsiteX6" fmla="*/ 139489 w 138933"/>
                <a:gd name="connsiteY6" fmla="*/ 100032 h 125039"/>
                <a:gd name="connsiteX7" fmla="*/ 141990 w 138933"/>
                <a:gd name="connsiteY7" fmla="*/ 100032 h 125039"/>
                <a:gd name="connsiteX8" fmla="*/ 139489 w 138933"/>
                <a:gd name="connsiteY8" fmla="*/ 102671 h 125039"/>
                <a:gd name="connsiteX9" fmla="*/ 136849 w 138933"/>
                <a:gd name="connsiteY9" fmla="*/ 102671 h 125039"/>
                <a:gd name="connsiteX10" fmla="*/ 136849 w 138933"/>
                <a:gd name="connsiteY10" fmla="*/ 105172 h 125039"/>
                <a:gd name="connsiteX11" fmla="*/ 134348 w 138933"/>
                <a:gd name="connsiteY11" fmla="*/ 107812 h 125039"/>
                <a:gd name="connsiteX12" fmla="*/ 129069 w 138933"/>
                <a:gd name="connsiteY12" fmla="*/ 107812 h 125039"/>
                <a:gd name="connsiteX13" fmla="*/ 126568 w 138933"/>
                <a:gd name="connsiteY13" fmla="*/ 107812 h 125039"/>
                <a:gd name="connsiteX14" fmla="*/ 126568 w 138933"/>
                <a:gd name="connsiteY14" fmla="*/ 110313 h 125039"/>
                <a:gd name="connsiteX15" fmla="*/ 121428 w 138933"/>
                <a:gd name="connsiteY15" fmla="*/ 110313 h 125039"/>
                <a:gd name="connsiteX16" fmla="*/ 116287 w 138933"/>
                <a:gd name="connsiteY16" fmla="*/ 115453 h 125039"/>
                <a:gd name="connsiteX17" fmla="*/ 116287 w 138933"/>
                <a:gd name="connsiteY17" fmla="*/ 117954 h 125039"/>
                <a:gd name="connsiteX18" fmla="*/ 111147 w 138933"/>
                <a:gd name="connsiteY18" fmla="*/ 117954 h 125039"/>
                <a:gd name="connsiteX19" fmla="*/ 108507 w 138933"/>
                <a:gd name="connsiteY19" fmla="*/ 117954 h 125039"/>
                <a:gd name="connsiteX20" fmla="*/ 111147 w 138933"/>
                <a:gd name="connsiteY20" fmla="*/ 117954 h 125039"/>
                <a:gd name="connsiteX21" fmla="*/ 108507 w 138933"/>
                <a:gd name="connsiteY21" fmla="*/ 117954 h 125039"/>
                <a:gd name="connsiteX22" fmla="*/ 108507 w 138933"/>
                <a:gd name="connsiteY22" fmla="*/ 120594 h 125039"/>
                <a:gd name="connsiteX23" fmla="*/ 106006 w 138933"/>
                <a:gd name="connsiteY23" fmla="*/ 120594 h 125039"/>
                <a:gd name="connsiteX24" fmla="*/ 103366 w 138933"/>
                <a:gd name="connsiteY24" fmla="*/ 123095 h 125039"/>
                <a:gd name="connsiteX25" fmla="*/ 100727 w 138933"/>
                <a:gd name="connsiteY25" fmla="*/ 123095 h 125039"/>
                <a:gd name="connsiteX26" fmla="*/ 95586 w 138933"/>
                <a:gd name="connsiteY26" fmla="*/ 128235 h 125039"/>
                <a:gd name="connsiteX27" fmla="*/ 93085 w 138933"/>
                <a:gd name="connsiteY27" fmla="*/ 125734 h 125039"/>
                <a:gd name="connsiteX28" fmla="*/ 87806 w 138933"/>
                <a:gd name="connsiteY28" fmla="*/ 125734 h 125039"/>
                <a:gd name="connsiteX29" fmla="*/ 85305 w 138933"/>
                <a:gd name="connsiteY29" fmla="*/ 123095 h 125039"/>
                <a:gd name="connsiteX30" fmla="*/ 82665 w 138933"/>
                <a:gd name="connsiteY30" fmla="*/ 125734 h 125039"/>
                <a:gd name="connsiteX31" fmla="*/ 80164 w 138933"/>
                <a:gd name="connsiteY31" fmla="*/ 125734 h 125039"/>
                <a:gd name="connsiteX32" fmla="*/ 74885 w 138933"/>
                <a:gd name="connsiteY32" fmla="*/ 128235 h 125039"/>
                <a:gd name="connsiteX33" fmla="*/ 72384 w 138933"/>
                <a:gd name="connsiteY33" fmla="*/ 125734 h 125039"/>
                <a:gd name="connsiteX34" fmla="*/ 74885 w 138933"/>
                <a:gd name="connsiteY34" fmla="*/ 125734 h 125039"/>
                <a:gd name="connsiteX35" fmla="*/ 72384 w 138933"/>
                <a:gd name="connsiteY35" fmla="*/ 123095 h 125039"/>
                <a:gd name="connsiteX36" fmla="*/ 67105 w 138933"/>
                <a:gd name="connsiteY36" fmla="*/ 125734 h 125039"/>
                <a:gd name="connsiteX37" fmla="*/ 64465 w 138933"/>
                <a:gd name="connsiteY37" fmla="*/ 125734 h 125039"/>
                <a:gd name="connsiteX38" fmla="*/ 61964 w 138933"/>
                <a:gd name="connsiteY38" fmla="*/ 123095 h 125039"/>
                <a:gd name="connsiteX39" fmla="*/ 59325 w 138933"/>
                <a:gd name="connsiteY39" fmla="*/ 123095 h 125039"/>
                <a:gd name="connsiteX40" fmla="*/ 56824 w 138933"/>
                <a:gd name="connsiteY40" fmla="*/ 120594 h 125039"/>
                <a:gd name="connsiteX41" fmla="*/ 56824 w 138933"/>
                <a:gd name="connsiteY41" fmla="*/ 125734 h 125039"/>
                <a:gd name="connsiteX42" fmla="*/ 56824 w 138933"/>
                <a:gd name="connsiteY42" fmla="*/ 128235 h 125039"/>
                <a:gd name="connsiteX43" fmla="*/ 54184 w 138933"/>
                <a:gd name="connsiteY43" fmla="*/ 128235 h 125039"/>
                <a:gd name="connsiteX44" fmla="*/ 51544 w 138933"/>
                <a:gd name="connsiteY44" fmla="*/ 125734 h 125039"/>
                <a:gd name="connsiteX45" fmla="*/ 49043 w 138933"/>
                <a:gd name="connsiteY45" fmla="*/ 128235 h 125039"/>
                <a:gd name="connsiteX46" fmla="*/ 46404 w 138933"/>
                <a:gd name="connsiteY46" fmla="*/ 128235 h 125039"/>
                <a:gd name="connsiteX47" fmla="*/ 46404 w 138933"/>
                <a:gd name="connsiteY47" fmla="*/ 125734 h 125039"/>
                <a:gd name="connsiteX48" fmla="*/ 43903 w 138933"/>
                <a:gd name="connsiteY48" fmla="*/ 125734 h 125039"/>
                <a:gd name="connsiteX49" fmla="*/ 43903 w 138933"/>
                <a:gd name="connsiteY49" fmla="*/ 123095 h 125039"/>
                <a:gd name="connsiteX50" fmla="*/ 41263 w 138933"/>
                <a:gd name="connsiteY50" fmla="*/ 123095 h 125039"/>
                <a:gd name="connsiteX51" fmla="*/ 41263 w 138933"/>
                <a:gd name="connsiteY51" fmla="*/ 120594 h 125039"/>
                <a:gd name="connsiteX52" fmla="*/ 41263 w 138933"/>
                <a:gd name="connsiteY52" fmla="*/ 115453 h 125039"/>
                <a:gd name="connsiteX53" fmla="*/ 38762 w 138933"/>
                <a:gd name="connsiteY53" fmla="*/ 115453 h 125039"/>
                <a:gd name="connsiteX54" fmla="*/ 36123 w 138933"/>
                <a:gd name="connsiteY54" fmla="*/ 112952 h 125039"/>
                <a:gd name="connsiteX55" fmla="*/ 36123 w 138933"/>
                <a:gd name="connsiteY55" fmla="*/ 110313 h 125039"/>
                <a:gd name="connsiteX56" fmla="*/ 38762 w 138933"/>
                <a:gd name="connsiteY56" fmla="*/ 107812 h 125039"/>
                <a:gd name="connsiteX57" fmla="*/ 38762 w 138933"/>
                <a:gd name="connsiteY57" fmla="*/ 102671 h 125039"/>
                <a:gd name="connsiteX58" fmla="*/ 38762 w 138933"/>
                <a:gd name="connsiteY58" fmla="*/ 100032 h 125039"/>
                <a:gd name="connsiteX59" fmla="*/ 36123 w 138933"/>
                <a:gd name="connsiteY59" fmla="*/ 100032 h 125039"/>
                <a:gd name="connsiteX60" fmla="*/ 33622 w 138933"/>
                <a:gd name="connsiteY60" fmla="*/ 94891 h 125039"/>
                <a:gd name="connsiteX61" fmla="*/ 33622 w 138933"/>
                <a:gd name="connsiteY61" fmla="*/ 92390 h 125039"/>
                <a:gd name="connsiteX62" fmla="*/ 36123 w 138933"/>
                <a:gd name="connsiteY62" fmla="*/ 92390 h 125039"/>
                <a:gd name="connsiteX63" fmla="*/ 41263 w 138933"/>
                <a:gd name="connsiteY63" fmla="*/ 92390 h 125039"/>
                <a:gd name="connsiteX64" fmla="*/ 46404 w 138933"/>
                <a:gd name="connsiteY64" fmla="*/ 87250 h 125039"/>
                <a:gd name="connsiteX65" fmla="*/ 51544 w 138933"/>
                <a:gd name="connsiteY65" fmla="*/ 87250 h 125039"/>
                <a:gd name="connsiteX66" fmla="*/ 51544 w 138933"/>
                <a:gd name="connsiteY66" fmla="*/ 84610 h 125039"/>
                <a:gd name="connsiteX67" fmla="*/ 49043 w 138933"/>
                <a:gd name="connsiteY67" fmla="*/ 82109 h 125039"/>
                <a:gd name="connsiteX68" fmla="*/ 43903 w 138933"/>
                <a:gd name="connsiteY68" fmla="*/ 82109 h 125039"/>
                <a:gd name="connsiteX69" fmla="*/ 43903 w 138933"/>
                <a:gd name="connsiteY69" fmla="*/ 79470 h 125039"/>
                <a:gd name="connsiteX70" fmla="*/ 38762 w 138933"/>
                <a:gd name="connsiteY70" fmla="*/ 59047 h 125039"/>
                <a:gd name="connsiteX71" fmla="*/ 38762 w 138933"/>
                <a:gd name="connsiteY71" fmla="*/ 56407 h 125039"/>
                <a:gd name="connsiteX72" fmla="*/ 33622 w 138933"/>
                <a:gd name="connsiteY72" fmla="*/ 51266 h 125039"/>
                <a:gd name="connsiteX73" fmla="*/ 30982 w 138933"/>
                <a:gd name="connsiteY73" fmla="*/ 48765 h 125039"/>
                <a:gd name="connsiteX74" fmla="*/ 33622 w 138933"/>
                <a:gd name="connsiteY74" fmla="*/ 48765 h 125039"/>
                <a:gd name="connsiteX75" fmla="*/ 33622 w 138933"/>
                <a:gd name="connsiteY75" fmla="*/ 46125 h 125039"/>
                <a:gd name="connsiteX76" fmla="*/ 38762 w 138933"/>
                <a:gd name="connsiteY76" fmla="*/ 46125 h 125039"/>
                <a:gd name="connsiteX77" fmla="*/ 41263 w 138933"/>
                <a:gd name="connsiteY77" fmla="*/ 46125 h 125039"/>
                <a:gd name="connsiteX78" fmla="*/ 41263 w 138933"/>
                <a:gd name="connsiteY78" fmla="*/ 40985 h 125039"/>
                <a:gd name="connsiteX79" fmla="*/ 46404 w 138933"/>
                <a:gd name="connsiteY79" fmla="*/ 38484 h 125039"/>
                <a:gd name="connsiteX80" fmla="*/ 41263 w 138933"/>
                <a:gd name="connsiteY80" fmla="*/ 33344 h 125039"/>
                <a:gd name="connsiteX81" fmla="*/ 41263 w 138933"/>
                <a:gd name="connsiteY81" fmla="*/ 28203 h 125039"/>
                <a:gd name="connsiteX82" fmla="*/ 41263 w 138933"/>
                <a:gd name="connsiteY82" fmla="*/ 23063 h 125039"/>
                <a:gd name="connsiteX83" fmla="*/ 41263 w 138933"/>
                <a:gd name="connsiteY83" fmla="*/ 20423 h 125039"/>
                <a:gd name="connsiteX84" fmla="*/ 38762 w 138933"/>
                <a:gd name="connsiteY84" fmla="*/ 20423 h 125039"/>
                <a:gd name="connsiteX85" fmla="*/ 38762 w 138933"/>
                <a:gd name="connsiteY85" fmla="*/ 23063 h 125039"/>
                <a:gd name="connsiteX86" fmla="*/ 38762 w 138933"/>
                <a:gd name="connsiteY86" fmla="*/ 20423 h 125039"/>
                <a:gd name="connsiteX87" fmla="*/ 36123 w 138933"/>
                <a:gd name="connsiteY87" fmla="*/ 23063 h 125039"/>
                <a:gd name="connsiteX88" fmla="*/ 33622 w 138933"/>
                <a:gd name="connsiteY88" fmla="*/ 23063 h 125039"/>
                <a:gd name="connsiteX89" fmla="*/ 30982 w 138933"/>
                <a:gd name="connsiteY89" fmla="*/ 20423 h 125039"/>
                <a:gd name="connsiteX90" fmla="*/ 25842 w 138933"/>
                <a:gd name="connsiteY90" fmla="*/ 17922 h 125039"/>
                <a:gd name="connsiteX91" fmla="*/ 25842 w 138933"/>
                <a:gd name="connsiteY91" fmla="*/ 12782 h 125039"/>
                <a:gd name="connsiteX92" fmla="*/ 23202 w 138933"/>
                <a:gd name="connsiteY92" fmla="*/ 7641 h 125039"/>
                <a:gd name="connsiteX93" fmla="*/ 23202 w 138933"/>
                <a:gd name="connsiteY93" fmla="*/ 5140 h 125039"/>
                <a:gd name="connsiteX94" fmla="*/ 18061 w 138933"/>
                <a:gd name="connsiteY94" fmla="*/ 5140 h 125039"/>
                <a:gd name="connsiteX95" fmla="*/ 15561 w 138933"/>
                <a:gd name="connsiteY95" fmla="*/ 7641 h 125039"/>
                <a:gd name="connsiteX96" fmla="*/ 10281 w 138933"/>
                <a:gd name="connsiteY96" fmla="*/ 7641 h 125039"/>
                <a:gd name="connsiteX97" fmla="*/ 5141 w 138933"/>
                <a:gd name="connsiteY97" fmla="*/ 7641 h 125039"/>
                <a:gd name="connsiteX98" fmla="*/ 2640 w 138933"/>
                <a:gd name="connsiteY98" fmla="*/ 7641 h 125039"/>
                <a:gd name="connsiteX99" fmla="*/ 0 w 138933"/>
                <a:gd name="connsiteY99" fmla="*/ 0 h 1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38933" h="125039">
                  <a:moveTo>
                    <a:pt x="147269" y="84610"/>
                  </a:moveTo>
                  <a:lnTo>
                    <a:pt x="147269" y="87250"/>
                  </a:lnTo>
                  <a:lnTo>
                    <a:pt x="144629" y="89751"/>
                  </a:lnTo>
                  <a:lnTo>
                    <a:pt x="144629" y="92390"/>
                  </a:lnTo>
                  <a:lnTo>
                    <a:pt x="141990" y="97531"/>
                  </a:lnTo>
                  <a:lnTo>
                    <a:pt x="139489" y="97531"/>
                  </a:lnTo>
                  <a:lnTo>
                    <a:pt x="139489" y="100032"/>
                  </a:lnTo>
                  <a:lnTo>
                    <a:pt x="141990" y="100032"/>
                  </a:lnTo>
                  <a:lnTo>
                    <a:pt x="139489" y="102671"/>
                  </a:lnTo>
                  <a:lnTo>
                    <a:pt x="136849" y="102671"/>
                  </a:lnTo>
                  <a:lnTo>
                    <a:pt x="136849" y="105172"/>
                  </a:lnTo>
                  <a:lnTo>
                    <a:pt x="134348" y="107812"/>
                  </a:lnTo>
                  <a:lnTo>
                    <a:pt x="129069" y="107812"/>
                  </a:lnTo>
                  <a:lnTo>
                    <a:pt x="126568" y="107812"/>
                  </a:lnTo>
                  <a:lnTo>
                    <a:pt x="126568" y="110313"/>
                  </a:lnTo>
                  <a:lnTo>
                    <a:pt x="121428" y="110313"/>
                  </a:lnTo>
                  <a:lnTo>
                    <a:pt x="116287" y="115453"/>
                  </a:lnTo>
                  <a:lnTo>
                    <a:pt x="116287" y="117954"/>
                  </a:lnTo>
                  <a:lnTo>
                    <a:pt x="111147" y="117954"/>
                  </a:lnTo>
                  <a:lnTo>
                    <a:pt x="108507" y="117954"/>
                  </a:lnTo>
                  <a:lnTo>
                    <a:pt x="111147" y="117954"/>
                  </a:lnTo>
                  <a:lnTo>
                    <a:pt x="108507" y="117954"/>
                  </a:lnTo>
                  <a:lnTo>
                    <a:pt x="108507" y="120594"/>
                  </a:lnTo>
                  <a:lnTo>
                    <a:pt x="106006" y="120594"/>
                  </a:lnTo>
                  <a:lnTo>
                    <a:pt x="103366" y="123095"/>
                  </a:lnTo>
                  <a:lnTo>
                    <a:pt x="100727" y="123095"/>
                  </a:lnTo>
                  <a:lnTo>
                    <a:pt x="95586" y="128235"/>
                  </a:lnTo>
                  <a:lnTo>
                    <a:pt x="93085" y="125734"/>
                  </a:lnTo>
                  <a:lnTo>
                    <a:pt x="87806" y="125734"/>
                  </a:lnTo>
                  <a:lnTo>
                    <a:pt x="85305" y="123095"/>
                  </a:lnTo>
                  <a:lnTo>
                    <a:pt x="82665" y="125734"/>
                  </a:lnTo>
                  <a:lnTo>
                    <a:pt x="80164" y="125734"/>
                  </a:lnTo>
                  <a:lnTo>
                    <a:pt x="74885" y="128235"/>
                  </a:lnTo>
                  <a:lnTo>
                    <a:pt x="72384" y="125734"/>
                  </a:lnTo>
                  <a:lnTo>
                    <a:pt x="74885" y="125734"/>
                  </a:lnTo>
                  <a:lnTo>
                    <a:pt x="72384" y="123095"/>
                  </a:lnTo>
                  <a:lnTo>
                    <a:pt x="67105" y="125734"/>
                  </a:lnTo>
                  <a:lnTo>
                    <a:pt x="64465" y="125734"/>
                  </a:lnTo>
                  <a:lnTo>
                    <a:pt x="61964" y="123095"/>
                  </a:lnTo>
                  <a:lnTo>
                    <a:pt x="59325" y="123095"/>
                  </a:lnTo>
                  <a:lnTo>
                    <a:pt x="56824" y="120594"/>
                  </a:lnTo>
                  <a:lnTo>
                    <a:pt x="56824" y="125734"/>
                  </a:lnTo>
                  <a:lnTo>
                    <a:pt x="56824" y="128235"/>
                  </a:lnTo>
                  <a:lnTo>
                    <a:pt x="54184" y="128235"/>
                  </a:lnTo>
                  <a:lnTo>
                    <a:pt x="51544" y="125734"/>
                  </a:lnTo>
                  <a:lnTo>
                    <a:pt x="49043" y="128235"/>
                  </a:lnTo>
                  <a:lnTo>
                    <a:pt x="46404" y="128235"/>
                  </a:lnTo>
                  <a:lnTo>
                    <a:pt x="46404" y="125734"/>
                  </a:lnTo>
                  <a:lnTo>
                    <a:pt x="43903" y="125734"/>
                  </a:lnTo>
                  <a:lnTo>
                    <a:pt x="43903" y="123095"/>
                  </a:lnTo>
                  <a:lnTo>
                    <a:pt x="41263" y="123095"/>
                  </a:lnTo>
                  <a:lnTo>
                    <a:pt x="41263" y="120594"/>
                  </a:lnTo>
                  <a:lnTo>
                    <a:pt x="41263" y="115453"/>
                  </a:lnTo>
                  <a:lnTo>
                    <a:pt x="38762" y="115453"/>
                  </a:lnTo>
                  <a:lnTo>
                    <a:pt x="36123" y="112952"/>
                  </a:lnTo>
                  <a:lnTo>
                    <a:pt x="36123" y="110313"/>
                  </a:lnTo>
                  <a:lnTo>
                    <a:pt x="38762" y="107812"/>
                  </a:lnTo>
                  <a:lnTo>
                    <a:pt x="38762" y="102671"/>
                  </a:lnTo>
                  <a:lnTo>
                    <a:pt x="38762" y="100032"/>
                  </a:lnTo>
                  <a:lnTo>
                    <a:pt x="36123" y="100032"/>
                  </a:lnTo>
                  <a:lnTo>
                    <a:pt x="33622" y="94891"/>
                  </a:lnTo>
                  <a:lnTo>
                    <a:pt x="33622" y="92390"/>
                  </a:lnTo>
                  <a:lnTo>
                    <a:pt x="36123" y="92390"/>
                  </a:lnTo>
                  <a:lnTo>
                    <a:pt x="41263" y="92390"/>
                  </a:lnTo>
                  <a:lnTo>
                    <a:pt x="46404" y="87250"/>
                  </a:lnTo>
                  <a:lnTo>
                    <a:pt x="51544" y="87250"/>
                  </a:lnTo>
                  <a:lnTo>
                    <a:pt x="51544" y="84610"/>
                  </a:lnTo>
                  <a:lnTo>
                    <a:pt x="49043" y="82109"/>
                  </a:lnTo>
                  <a:lnTo>
                    <a:pt x="43903" y="82109"/>
                  </a:lnTo>
                  <a:lnTo>
                    <a:pt x="43903" y="79470"/>
                  </a:lnTo>
                  <a:lnTo>
                    <a:pt x="38762" y="59047"/>
                  </a:lnTo>
                  <a:lnTo>
                    <a:pt x="38762" y="56407"/>
                  </a:lnTo>
                  <a:lnTo>
                    <a:pt x="33622" y="51266"/>
                  </a:lnTo>
                  <a:lnTo>
                    <a:pt x="30982" y="48765"/>
                  </a:lnTo>
                  <a:lnTo>
                    <a:pt x="33622" y="48765"/>
                  </a:lnTo>
                  <a:lnTo>
                    <a:pt x="33622" y="46125"/>
                  </a:lnTo>
                  <a:lnTo>
                    <a:pt x="38762" y="46125"/>
                  </a:lnTo>
                  <a:lnTo>
                    <a:pt x="41263" y="46125"/>
                  </a:lnTo>
                  <a:lnTo>
                    <a:pt x="41263" y="40985"/>
                  </a:lnTo>
                  <a:lnTo>
                    <a:pt x="46404" y="38484"/>
                  </a:lnTo>
                  <a:lnTo>
                    <a:pt x="41263" y="33344"/>
                  </a:lnTo>
                  <a:lnTo>
                    <a:pt x="41263" y="28203"/>
                  </a:lnTo>
                  <a:lnTo>
                    <a:pt x="41263" y="23063"/>
                  </a:lnTo>
                  <a:lnTo>
                    <a:pt x="41263" y="20423"/>
                  </a:lnTo>
                  <a:lnTo>
                    <a:pt x="38762" y="20423"/>
                  </a:lnTo>
                  <a:lnTo>
                    <a:pt x="38762" y="23063"/>
                  </a:lnTo>
                  <a:lnTo>
                    <a:pt x="38762" y="20423"/>
                  </a:lnTo>
                  <a:lnTo>
                    <a:pt x="36123" y="23063"/>
                  </a:lnTo>
                  <a:lnTo>
                    <a:pt x="33622" y="23063"/>
                  </a:lnTo>
                  <a:lnTo>
                    <a:pt x="30982" y="20423"/>
                  </a:lnTo>
                  <a:lnTo>
                    <a:pt x="25842" y="17922"/>
                  </a:lnTo>
                  <a:lnTo>
                    <a:pt x="25842" y="12782"/>
                  </a:lnTo>
                  <a:lnTo>
                    <a:pt x="23202" y="7641"/>
                  </a:lnTo>
                  <a:lnTo>
                    <a:pt x="23202" y="5140"/>
                  </a:lnTo>
                  <a:lnTo>
                    <a:pt x="18061" y="5140"/>
                  </a:lnTo>
                  <a:lnTo>
                    <a:pt x="15561" y="7641"/>
                  </a:lnTo>
                  <a:lnTo>
                    <a:pt x="10281" y="7641"/>
                  </a:lnTo>
                  <a:lnTo>
                    <a:pt x="5141" y="7641"/>
                  </a:lnTo>
                  <a:lnTo>
                    <a:pt x="2640" y="7641"/>
                  </a:lnTo>
                  <a:lnTo>
                    <a:pt x="0" y="0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6266DB73-F79A-4E23-AD14-7FE93B0AB449}"/>
                </a:ext>
              </a:extLst>
            </p:cNvPr>
            <p:cNvSpPr/>
            <p:nvPr/>
          </p:nvSpPr>
          <p:spPr>
            <a:xfrm>
              <a:off x="7911773" y="5706410"/>
              <a:ext cx="97253" cy="41680"/>
            </a:xfrm>
            <a:custGeom>
              <a:avLst/>
              <a:gdLst>
                <a:gd name="connsiteX0" fmla="*/ 100727 w 97253"/>
                <a:gd name="connsiteY0" fmla="*/ 53906 h 41679"/>
                <a:gd name="connsiteX1" fmla="*/ 103366 w 97253"/>
                <a:gd name="connsiteY1" fmla="*/ 51266 h 41679"/>
                <a:gd name="connsiteX2" fmla="*/ 100727 w 97253"/>
                <a:gd name="connsiteY2" fmla="*/ 48765 h 41679"/>
                <a:gd name="connsiteX3" fmla="*/ 100727 w 97253"/>
                <a:gd name="connsiteY3" fmla="*/ 46126 h 41679"/>
                <a:gd name="connsiteX4" fmla="*/ 98226 w 97253"/>
                <a:gd name="connsiteY4" fmla="*/ 46126 h 41679"/>
                <a:gd name="connsiteX5" fmla="*/ 95586 w 97253"/>
                <a:gd name="connsiteY5" fmla="*/ 43625 h 41679"/>
                <a:gd name="connsiteX6" fmla="*/ 92946 w 97253"/>
                <a:gd name="connsiteY6" fmla="*/ 43625 h 41679"/>
                <a:gd name="connsiteX7" fmla="*/ 92946 w 97253"/>
                <a:gd name="connsiteY7" fmla="*/ 38484 h 41679"/>
                <a:gd name="connsiteX8" fmla="*/ 92946 w 97253"/>
                <a:gd name="connsiteY8" fmla="*/ 33344 h 41679"/>
                <a:gd name="connsiteX9" fmla="*/ 90445 w 97253"/>
                <a:gd name="connsiteY9" fmla="*/ 33344 h 41679"/>
                <a:gd name="connsiteX10" fmla="*/ 92946 w 97253"/>
                <a:gd name="connsiteY10" fmla="*/ 33344 h 41679"/>
                <a:gd name="connsiteX11" fmla="*/ 90445 w 97253"/>
                <a:gd name="connsiteY11" fmla="*/ 30704 h 41679"/>
                <a:gd name="connsiteX12" fmla="*/ 92946 w 97253"/>
                <a:gd name="connsiteY12" fmla="*/ 30704 h 41679"/>
                <a:gd name="connsiteX13" fmla="*/ 92946 w 97253"/>
                <a:gd name="connsiteY13" fmla="*/ 25564 h 41679"/>
                <a:gd name="connsiteX14" fmla="*/ 92946 w 97253"/>
                <a:gd name="connsiteY14" fmla="*/ 28203 h 41679"/>
                <a:gd name="connsiteX15" fmla="*/ 90445 w 97253"/>
                <a:gd name="connsiteY15" fmla="*/ 28203 h 41679"/>
                <a:gd name="connsiteX16" fmla="*/ 90445 w 97253"/>
                <a:gd name="connsiteY16" fmla="*/ 33344 h 41679"/>
                <a:gd name="connsiteX17" fmla="*/ 82665 w 97253"/>
                <a:gd name="connsiteY17" fmla="*/ 30704 h 41679"/>
                <a:gd name="connsiteX18" fmla="*/ 77525 w 97253"/>
                <a:gd name="connsiteY18" fmla="*/ 35845 h 41679"/>
                <a:gd name="connsiteX19" fmla="*/ 72384 w 97253"/>
                <a:gd name="connsiteY19" fmla="*/ 35845 h 41679"/>
                <a:gd name="connsiteX20" fmla="*/ 72384 w 97253"/>
                <a:gd name="connsiteY20" fmla="*/ 33344 h 41679"/>
                <a:gd name="connsiteX21" fmla="*/ 69744 w 97253"/>
                <a:gd name="connsiteY21" fmla="*/ 30704 h 41679"/>
                <a:gd name="connsiteX22" fmla="*/ 69744 w 97253"/>
                <a:gd name="connsiteY22" fmla="*/ 28203 h 41679"/>
                <a:gd name="connsiteX23" fmla="*/ 64604 w 97253"/>
                <a:gd name="connsiteY23" fmla="*/ 28203 h 41679"/>
                <a:gd name="connsiteX24" fmla="*/ 62103 w 97253"/>
                <a:gd name="connsiteY24" fmla="*/ 28203 h 41679"/>
                <a:gd name="connsiteX25" fmla="*/ 59463 w 97253"/>
                <a:gd name="connsiteY25" fmla="*/ 25564 h 41679"/>
                <a:gd name="connsiteX26" fmla="*/ 56824 w 97253"/>
                <a:gd name="connsiteY26" fmla="*/ 28203 h 41679"/>
                <a:gd name="connsiteX27" fmla="*/ 59463 w 97253"/>
                <a:gd name="connsiteY27" fmla="*/ 30704 h 41679"/>
                <a:gd name="connsiteX28" fmla="*/ 56824 w 97253"/>
                <a:gd name="connsiteY28" fmla="*/ 33344 h 41679"/>
                <a:gd name="connsiteX29" fmla="*/ 56824 w 97253"/>
                <a:gd name="connsiteY29" fmla="*/ 35845 h 41679"/>
                <a:gd name="connsiteX30" fmla="*/ 54323 w 97253"/>
                <a:gd name="connsiteY30" fmla="*/ 35845 h 41679"/>
                <a:gd name="connsiteX31" fmla="*/ 51683 w 97253"/>
                <a:gd name="connsiteY31" fmla="*/ 33344 h 41679"/>
                <a:gd name="connsiteX32" fmla="*/ 49182 w 97253"/>
                <a:gd name="connsiteY32" fmla="*/ 33344 h 41679"/>
                <a:gd name="connsiteX33" fmla="*/ 49182 w 97253"/>
                <a:gd name="connsiteY33" fmla="*/ 30704 h 41679"/>
                <a:gd name="connsiteX34" fmla="*/ 46543 w 97253"/>
                <a:gd name="connsiteY34" fmla="*/ 30704 h 41679"/>
                <a:gd name="connsiteX35" fmla="*/ 46543 w 97253"/>
                <a:gd name="connsiteY35" fmla="*/ 28203 h 41679"/>
                <a:gd name="connsiteX36" fmla="*/ 46543 w 97253"/>
                <a:gd name="connsiteY36" fmla="*/ 30704 h 41679"/>
                <a:gd name="connsiteX37" fmla="*/ 44042 w 97253"/>
                <a:gd name="connsiteY37" fmla="*/ 30704 h 41679"/>
                <a:gd name="connsiteX38" fmla="*/ 44042 w 97253"/>
                <a:gd name="connsiteY38" fmla="*/ 28203 h 41679"/>
                <a:gd name="connsiteX39" fmla="*/ 38901 w 97253"/>
                <a:gd name="connsiteY39" fmla="*/ 28203 h 41679"/>
                <a:gd name="connsiteX40" fmla="*/ 38901 w 97253"/>
                <a:gd name="connsiteY40" fmla="*/ 25564 h 41679"/>
                <a:gd name="connsiteX41" fmla="*/ 33761 w 97253"/>
                <a:gd name="connsiteY41" fmla="*/ 25564 h 41679"/>
                <a:gd name="connsiteX42" fmla="*/ 33761 w 97253"/>
                <a:gd name="connsiteY42" fmla="*/ 23063 h 41679"/>
                <a:gd name="connsiteX43" fmla="*/ 36262 w 97253"/>
                <a:gd name="connsiteY43" fmla="*/ 23063 h 41679"/>
                <a:gd name="connsiteX44" fmla="*/ 36262 w 97253"/>
                <a:gd name="connsiteY44" fmla="*/ 20423 h 41679"/>
                <a:gd name="connsiteX45" fmla="*/ 38901 w 97253"/>
                <a:gd name="connsiteY45" fmla="*/ 20423 h 41679"/>
                <a:gd name="connsiteX46" fmla="*/ 38901 w 97253"/>
                <a:gd name="connsiteY46" fmla="*/ 17922 h 41679"/>
                <a:gd name="connsiteX47" fmla="*/ 36262 w 97253"/>
                <a:gd name="connsiteY47" fmla="*/ 17922 h 41679"/>
                <a:gd name="connsiteX48" fmla="*/ 36262 w 97253"/>
                <a:gd name="connsiteY48" fmla="*/ 12782 h 41679"/>
                <a:gd name="connsiteX49" fmla="*/ 38901 w 97253"/>
                <a:gd name="connsiteY49" fmla="*/ 12782 h 41679"/>
                <a:gd name="connsiteX50" fmla="*/ 38901 w 97253"/>
                <a:gd name="connsiteY50" fmla="*/ 7641 h 41679"/>
                <a:gd name="connsiteX51" fmla="*/ 36262 w 97253"/>
                <a:gd name="connsiteY51" fmla="*/ 5140 h 41679"/>
                <a:gd name="connsiteX52" fmla="*/ 36262 w 97253"/>
                <a:gd name="connsiteY52" fmla="*/ 2501 h 41679"/>
                <a:gd name="connsiteX53" fmla="*/ 31121 w 97253"/>
                <a:gd name="connsiteY53" fmla="*/ 2501 h 41679"/>
                <a:gd name="connsiteX54" fmla="*/ 31121 w 97253"/>
                <a:gd name="connsiteY54" fmla="*/ 0 h 41679"/>
                <a:gd name="connsiteX55" fmla="*/ 25981 w 97253"/>
                <a:gd name="connsiteY55" fmla="*/ 0 h 41679"/>
                <a:gd name="connsiteX56" fmla="*/ 20840 w 97253"/>
                <a:gd name="connsiteY56" fmla="*/ 0 h 41679"/>
                <a:gd name="connsiteX57" fmla="*/ 18200 w 97253"/>
                <a:gd name="connsiteY57" fmla="*/ 0 h 41679"/>
                <a:gd name="connsiteX58" fmla="*/ 18200 w 97253"/>
                <a:gd name="connsiteY58" fmla="*/ 2501 h 41679"/>
                <a:gd name="connsiteX59" fmla="*/ 15422 w 97253"/>
                <a:gd name="connsiteY59" fmla="*/ 2501 h 41679"/>
                <a:gd name="connsiteX60" fmla="*/ 15422 w 97253"/>
                <a:gd name="connsiteY60" fmla="*/ 5140 h 41679"/>
                <a:gd name="connsiteX61" fmla="*/ 15422 w 97253"/>
                <a:gd name="connsiteY61" fmla="*/ 2501 h 41679"/>
                <a:gd name="connsiteX62" fmla="*/ 15422 w 97253"/>
                <a:gd name="connsiteY62" fmla="*/ 5140 h 41679"/>
                <a:gd name="connsiteX63" fmla="*/ 12921 w 97253"/>
                <a:gd name="connsiteY63" fmla="*/ 5140 h 41679"/>
                <a:gd name="connsiteX64" fmla="*/ 12921 w 97253"/>
                <a:gd name="connsiteY64" fmla="*/ 7641 h 41679"/>
                <a:gd name="connsiteX65" fmla="*/ 10281 w 97253"/>
                <a:gd name="connsiteY65" fmla="*/ 7641 h 41679"/>
                <a:gd name="connsiteX66" fmla="*/ 10281 w 97253"/>
                <a:gd name="connsiteY66" fmla="*/ 12782 h 41679"/>
                <a:gd name="connsiteX67" fmla="*/ 7780 w 97253"/>
                <a:gd name="connsiteY67" fmla="*/ 12782 h 41679"/>
                <a:gd name="connsiteX68" fmla="*/ 7780 w 97253"/>
                <a:gd name="connsiteY68" fmla="*/ 15283 h 41679"/>
                <a:gd name="connsiteX69" fmla="*/ 10281 w 97253"/>
                <a:gd name="connsiteY69" fmla="*/ 15283 h 41679"/>
                <a:gd name="connsiteX70" fmla="*/ 7780 w 97253"/>
                <a:gd name="connsiteY70" fmla="*/ 15283 h 41679"/>
                <a:gd name="connsiteX71" fmla="*/ 7780 w 97253"/>
                <a:gd name="connsiteY71" fmla="*/ 20423 h 41679"/>
                <a:gd name="connsiteX72" fmla="*/ 5141 w 97253"/>
                <a:gd name="connsiteY72" fmla="*/ 20423 h 41679"/>
                <a:gd name="connsiteX73" fmla="*/ 7780 w 97253"/>
                <a:gd name="connsiteY73" fmla="*/ 20423 h 41679"/>
                <a:gd name="connsiteX74" fmla="*/ 7780 w 97253"/>
                <a:gd name="connsiteY74" fmla="*/ 23063 h 41679"/>
                <a:gd name="connsiteX75" fmla="*/ 5141 w 97253"/>
                <a:gd name="connsiteY75" fmla="*/ 23063 h 41679"/>
                <a:gd name="connsiteX76" fmla="*/ 5141 w 97253"/>
                <a:gd name="connsiteY76" fmla="*/ 25564 h 41679"/>
                <a:gd name="connsiteX77" fmla="*/ 2640 w 97253"/>
                <a:gd name="connsiteY77" fmla="*/ 25564 h 41679"/>
                <a:gd name="connsiteX78" fmla="*/ 2640 w 97253"/>
                <a:gd name="connsiteY78" fmla="*/ 30704 h 41679"/>
                <a:gd name="connsiteX79" fmla="*/ 2640 w 97253"/>
                <a:gd name="connsiteY79" fmla="*/ 35845 h 41679"/>
                <a:gd name="connsiteX80" fmla="*/ 2640 w 97253"/>
                <a:gd name="connsiteY80" fmla="*/ 33344 h 41679"/>
                <a:gd name="connsiteX81" fmla="*/ 0 w 97253"/>
                <a:gd name="connsiteY81" fmla="*/ 33344 h 4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97253" h="41679">
                  <a:moveTo>
                    <a:pt x="100727" y="53906"/>
                  </a:moveTo>
                  <a:lnTo>
                    <a:pt x="103366" y="51266"/>
                  </a:lnTo>
                  <a:lnTo>
                    <a:pt x="100727" y="48765"/>
                  </a:lnTo>
                  <a:lnTo>
                    <a:pt x="100727" y="46126"/>
                  </a:lnTo>
                  <a:lnTo>
                    <a:pt x="98226" y="46126"/>
                  </a:lnTo>
                  <a:lnTo>
                    <a:pt x="95586" y="43625"/>
                  </a:lnTo>
                  <a:lnTo>
                    <a:pt x="92946" y="43625"/>
                  </a:lnTo>
                  <a:lnTo>
                    <a:pt x="92946" y="38484"/>
                  </a:lnTo>
                  <a:lnTo>
                    <a:pt x="92946" y="33344"/>
                  </a:lnTo>
                  <a:lnTo>
                    <a:pt x="90445" y="33344"/>
                  </a:lnTo>
                  <a:lnTo>
                    <a:pt x="92946" y="33344"/>
                  </a:lnTo>
                  <a:lnTo>
                    <a:pt x="90445" y="30704"/>
                  </a:lnTo>
                  <a:lnTo>
                    <a:pt x="92946" y="30704"/>
                  </a:lnTo>
                  <a:lnTo>
                    <a:pt x="92946" y="25564"/>
                  </a:lnTo>
                  <a:lnTo>
                    <a:pt x="92946" y="28203"/>
                  </a:lnTo>
                  <a:lnTo>
                    <a:pt x="90445" y="28203"/>
                  </a:lnTo>
                  <a:lnTo>
                    <a:pt x="90445" y="33344"/>
                  </a:lnTo>
                  <a:lnTo>
                    <a:pt x="82665" y="30704"/>
                  </a:lnTo>
                  <a:lnTo>
                    <a:pt x="77525" y="35845"/>
                  </a:lnTo>
                  <a:lnTo>
                    <a:pt x="72384" y="35845"/>
                  </a:lnTo>
                  <a:lnTo>
                    <a:pt x="72384" y="33344"/>
                  </a:lnTo>
                  <a:lnTo>
                    <a:pt x="69744" y="30704"/>
                  </a:lnTo>
                  <a:lnTo>
                    <a:pt x="69744" y="28203"/>
                  </a:lnTo>
                  <a:lnTo>
                    <a:pt x="64604" y="28203"/>
                  </a:lnTo>
                  <a:lnTo>
                    <a:pt x="62103" y="28203"/>
                  </a:lnTo>
                  <a:lnTo>
                    <a:pt x="59463" y="25564"/>
                  </a:lnTo>
                  <a:lnTo>
                    <a:pt x="56824" y="28203"/>
                  </a:lnTo>
                  <a:lnTo>
                    <a:pt x="59463" y="30704"/>
                  </a:lnTo>
                  <a:lnTo>
                    <a:pt x="56824" y="33344"/>
                  </a:lnTo>
                  <a:lnTo>
                    <a:pt x="56824" y="35845"/>
                  </a:lnTo>
                  <a:lnTo>
                    <a:pt x="54323" y="35845"/>
                  </a:lnTo>
                  <a:lnTo>
                    <a:pt x="51683" y="33344"/>
                  </a:lnTo>
                  <a:lnTo>
                    <a:pt x="49182" y="33344"/>
                  </a:lnTo>
                  <a:lnTo>
                    <a:pt x="49182" y="30704"/>
                  </a:lnTo>
                  <a:lnTo>
                    <a:pt x="46543" y="30704"/>
                  </a:lnTo>
                  <a:lnTo>
                    <a:pt x="46543" y="28203"/>
                  </a:lnTo>
                  <a:lnTo>
                    <a:pt x="46543" y="30704"/>
                  </a:lnTo>
                  <a:lnTo>
                    <a:pt x="44042" y="30704"/>
                  </a:lnTo>
                  <a:lnTo>
                    <a:pt x="44042" y="28203"/>
                  </a:lnTo>
                  <a:lnTo>
                    <a:pt x="38901" y="28203"/>
                  </a:lnTo>
                  <a:lnTo>
                    <a:pt x="38901" y="25564"/>
                  </a:lnTo>
                  <a:lnTo>
                    <a:pt x="33761" y="25564"/>
                  </a:lnTo>
                  <a:lnTo>
                    <a:pt x="33761" y="23063"/>
                  </a:lnTo>
                  <a:lnTo>
                    <a:pt x="36262" y="23063"/>
                  </a:lnTo>
                  <a:lnTo>
                    <a:pt x="36262" y="20423"/>
                  </a:lnTo>
                  <a:lnTo>
                    <a:pt x="38901" y="20423"/>
                  </a:lnTo>
                  <a:lnTo>
                    <a:pt x="38901" y="17922"/>
                  </a:lnTo>
                  <a:lnTo>
                    <a:pt x="36262" y="17922"/>
                  </a:lnTo>
                  <a:lnTo>
                    <a:pt x="36262" y="12782"/>
                  </a:lnTo>
                  <a:lnTo>
                    <a:pt x="38901" y="12782"/>
                  </a:lnTo>
                  <a:lnTo>
                    <a:pt x="38901" y="7641"/>
                  </a:lnTo>
                  <a:lnTo>
                    <a:pt x="36262" y="5140"/>
                  </a:lnTo>
                  <a:lnTo>
                    <a:pt x="36262" y="2501"/>
                  </a:lnTo>
                  <a:lnTo>
                    <a:pt x="31121" y="2501"/>
                  </a:lnTo>
                  <a:lnTo>
                    <a:pt x="31121" y="0"/>
                  </a:lnTo>
                  <a:lnTo>
                    <a:pt x="25981" y="0"/>
                  </a:lnTo>
                  <a:lnTo>
                    <a:pt x="20840" y="0"/>
                  </a:lnTo>
                  <a:lnTo>
                    <a:pt x="18200" y="0"/>
                  </a:lnTo>
                  <a:lnTo>
                    <a:pt x="18200" y="2501"/>
                  </a:lnTo>
                  <a:lnTo>
                    <a:pt x="15422" y="2501"/>
                  </a:lnTo>
                  <a:lnTo>
                    <a:pt x="15422" y="5140"/>
                  </a:lnTo>
                  <a:lnTo>
                    <a:pt x="15422" y="2501"/>
                  </a:lnTo>
                  <a:lnTo>
                    <a:pt x="15422" y="5140"/>
                  </a:lnTo>
                  <a:lnTo>
                    <a:pt x="12921" y="5140"/>
                  </a:lnTo>
                  <a:lnTo>
                    <a:pt x="12921" y="7641"/>
                  </a:lnTo>
                  <a:lnTo>
                    <a:pt x="10281" y="7641"/>
                  </a:lnTo>
                  <a:lnTo>
                    <a:pt x="10281" y="12782"/>
                  </a:lnTo>
                  <a:lnTo>
                    <a:pt x="7780" y="12782"/>
                  </a:lnTo>
                  <a:lnTo>
                    <a:pt x="7780" y="15283"/>
                  </a:lnTo>
                  <a:lnTo>
                    <a:pt x="10281" y="15283"/>
                  </a:lnTo>
                  <a:lnTo>
                    <a:pt x="7780" y="15283"/>
                  </a:lnTo>
                  <a:lnTo>
                    <a:pt x="7780" y="20423"/>
                  </a:lnTo>
                  <a:lnTo>
                    <a:pt x="5141" y="20423"/>
                  </a:lnTo>
                  <a:lnTo>
                    <a:pt x="7780" y="20423"/>
                  </a:lnTo>
                  <a:lnTo>
                    <a:pt x="7780" y="23063"/>
                  </a:lnTo>
                  <a:lnTo>
                    <a:pt x="5141" y="23063"/>
                  </a:lnTo>
                  <a:lnTo>
                    <a:pt x="5141" y="25564"/>
                  </a:lnTo>
                  <a:lnTo>
                    <a:pt x="2640" y="25564"/>
                  </a:lnTo>
                  <a:lnTo>
                    <a:pt x="2640" y="30704"/>
                  </a:lnTo>
                  <a:lnTo>
                    <a:pt x="2640" y="35845"/>
                  </a:lnTo>
                  <a:lnTo>
                    <a:pt x="2640" y="33344"/>
                  </a:lnTo>
                  <a:lnTo>
                    <a:pt x="0" y="33344"/>
                  </a:lnTo>
                </a:path>
              </a:pathLst>
            </a:custGeom>
            <a:noFill/>
            <a:ln w="13866" cap="flat">
              <a:solidFill>
                <a:srgbClr val="F1F2F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B7F708F-93DB-432E-82B1-E4EAC08588C7}"/>
              </a:ext>
            </a:extLst>
          </p:cNvPr>
          <p:cNvGrpSpPr/>
          <p:nvPr/>
        </p:nvGrpSpPr>
        <p:grpSpPr>
          <a:xfrm>
            <a:off x="9382666" y="4061906"/>
            <a:ext cx="2516811" cy="1374087"/>
            <a:chOff x="9353888" y="3722016"/>
            <a:chExt cx="2516811" cy="1374087"/>
          </a:xfrm>
        </p:grpSpPr>
        <p:sp>
          <p:nvSpPr>
            <p:cNvPr id="591" name="Rectangle 57">
              <a:extLst>
                <a:ext uri="{FF2B5EF4-FFF2-40B4-BE49-F238E27FC236}">
                  <a16:creationId xmlns:a16="http://schemas.microsoft.com/office/drawing/2014/main" id="{EADEDB0C-B9D8-4CD7-925F-E3A15DA41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1806" y="4391629"/>
              <a:ext cx="692365" cy="10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 defTabSz="914400"/>
              <a:r>
                <a:rPr lang="en-GB" altLang="en-US" sz="850">
                  <a:solidFill>
                    <a:srgbClr val="000000"/>
                  </a:solidFill>
                  <a:cs typeface="Arial" panose="020B0604020202020204" pitchFamily="34" charset="0"/>
                </a:rPr>
                <a:t>L</a:t>
              </a:r>
              <a:r>
                <a:rPr lang="en-US" altLang="en-US" sz="850">
                  <a:solidFill>
                    <a:srgbClr val="000000"/>
                  </a:solidFill>
                  <a:cs typeface="Arial" panose="020B0604020202020204" pitchFamily="34" charset="0"/>
                </a:rPr>
                <a:t>east (549–&lt;704 mg)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85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92" name="Rectangle 58">
              <a:extLst>
                <a:ext uri="{FF2B5EF4-FFF2-40B4-BE49-F238E27FC236}">
                  <a16:creationId xmlns:a16="http://schemas.microsoft.com/office/drawing/2014/main" id="{84942551-EE89-4D9C-9E7B-60A812DF3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1804" y="4540136"/>
              <a:ext cx="2228895" cy="10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50">
                  <a:solidFill>
                    <a:srgbClr val="000000"/>
                  </a:solidFill>
                  <a:cs typeface="Arial" panose="020B0604020202020204" pitchFamily="34" charset="0"/>
                </a:rPr>
                <a:t>Less than average (704–&lt;760 mg)</a:t>
              </a:r>
            </a:p>
          </p:txBody>
        </p:sp>
        <p:sp>
          <p:nvSpPr>
            <p:cNvPr id="593" name="Rectangle 59">
              <a:extLst>
                <a:ext uri="{FF2B5EF4-FFF2-40B4-BE49-F238E27FC236}">
                  <a16:creationId xmlns:a16="http://schemas.microsoft.com/office/drawing/2014/main" id="{2BEEBCA6-1AC4-44F1-97F7-19F23477D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1807" y="4688643"/>
              <a:ext cx="1411314" cy="10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50">
                  <a:solidFill>
                    <a:srgbClr val="000000"/>
                  </a:solidFill>
                  <a:cs typeface="Arial" panose="020B0604020202020204" pitchFamily="34" charset="0"/>
                </a:rPr>
                <a:t>Average (760–&lt;767 mg)</a:t>
              </a:r>
            </a:p>
            <a:p>
              <a:pPr defTabSz="914400"/>
              <a:r>
                <a:rPr lang="en-US" altLang="en-US" sz="850">
                  <a:solidFill>
                    <a:srgbClr val="000000"/>
                  </a:solidFill>
                  <a:cs typeface="Arial" panose="020B0604020202020204" pitchFamily="34" charset="0"/>
                </a:rPr>
                <a:t> </a:t>
              </a:r>
            </a:p>
          </p:txBody>
        </p:sp>
        <p:sp>
          <p:nvSpPr>
            <p:cNvPr id="594" name="Rectangle 60">
              <a:extLst>
                <a:ext uri="{FF2B5EF4-FFF2-40B4-BE49-F238E27FC236}">
                  <a16:creationId xmlns:a16="http://schemas.microsoft.com/office/drawing/2014/main" id="{AFC615C1-AD16-4090-8C80-11EA40F70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1807" y="4837150"/>
              <a:ext cx="2167579" cy="10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50">
                  <a:solidFill>
                    <a:srgbClr val="000000"/>
                  </a:solidFill>
                  <a:cs typeface="Arial" panose="020B0604020202020204" pitchFamily="34" charset="0"/>
                </a:rPr>
                <a:t>Greater than average (767–&lt;807 mg)</a:t>
              </a:r>
            </a:p>
            <a:p>
              <a:pPr defTabSz="914400"/>
              <a:endParaRPr lang="en-US" altLang="en-US" sz="85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95" name="Rectangle 61">
              <a:extLst>
                <a:ext uri="{FF2B5EF4-FFF2-40B4-BE49-F238E27FC236}">
                  <a16:creationId xmlns:a16="http://schemas.microsoft.com/office/drawing/2014/main" id="{C1C35114-C9D3-4D94-AAFA-E2D4FDD76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1804" y="4985655"/>
              <a:ext cx="1798736" cy="10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50">
                  <a:solidFill>
                    <a:srgbClr val="000000"/>
                  </a:solidFill>
                  <a:cs typeface="Arial" panose="020B0604020202020204" pitchFamily="34" charset="0"/>
                </a:rPr>
                <a:t>Most (≥807 mg)</a:t>
              </a:r>
            </a:p>
            <a:p>
              <a:pPr defTabSz="914400"/>
              <a:endParaRPr lang="en-US" altLang="en-US" sz="85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96" name="Rectangle 62">
              <a:extLst>
                <a:ext uri="{FF2B5EF4-FFF2-40B4-BE49-F238E27FC236}">
                  <a16:creationId xmlns:a16="http://schemas.microsoft.com/office/drawing/2014/main" id="{47A0418B-5C2F-4271-BACB-1CBADEE59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9697" y="4411938"/>
              <a:ext cx="87708" cy="8770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Rectangle 63">
              <a:extLst>
                <a:ext uri="{FF2B5EF4-FFF2-40B4-BE49-F238E27FC236}">
                  <a16:creationId xmlns:a16="http://schemas.microsoft.com/office/drawing/2014/main" id="{7C8DDE4A-83B7-4962-A95C-9AC91AC16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9697" y="4559169"/>
              <a:ext cx="87708" cy="91696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Rectangle 64">
              <a:extLst>
                <a:ext uri="{FF2B5EF4-FFF2-40B4-BE49-F238E27FC236}">
                  <a16:creationId xmlns:a16="http://schemas.microsoft.com/office/drawing/2014/main" id="{4F07FCD0-4E15-446D-9DB0-A00E9A9F3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9697" y="4709696"/>
              <a:ext cx="87708" cy="91696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Rectangle 65">
              <a:extLst>
                <a:ext uri="{FF2B5EF4-FFF2-40B4-BE49-F238E27FC236}">
                  <a16:creationId xmlns:a16="http://schemas.microsoft.com/office/drawing/2014/main" id="{43EC4BA3-906A-4EDB-98F8-3E5950C53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9697" y="4857176"/>
              <a:ext cx="87708" cy="8770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/>
                <a:t> </a:t>
              </a:r>
            </a:p>
          </p:txBody>
        </p:sp>
        <p:sp>
          <p:nvSpPr>
            <p:cNvPr id="600" name="Rectangle 66">
              <a:extLst>
                <a:ext uri="{FF2B5EF4-FFF2-40B4-BE49-F238E27FC236}">
                  <a16:creationId xmlns:a16="http://schemas.microsoft.com/office/drawing/2014/main" id="{EA628D7A-632A-438D-863A-97BA9D656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9697" y="5004407"/>
              <a:ext cx="87708" cy="91696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Rectangle 1011">
              <a:extLst>
                <a:ext uri="{FF2B5EF4-FFF2-40B4-BE49-F238E27FC236}">
                  <a16:creationId xmlns:a16="http://schemas.microsoft.com/office/drawing/2014/main" id="{BE5E31D9-ED75-469F-AAA7-17B17A908CA8}"/>
                </a:ext>
              </a:extLst>
            </p:cNvPr>
            <p:cNvSpPr/>
            <p:nvPr/>
          </p:nvSpPr>
          <p:spPr>
            <a:xfrm>
              <a:off x="9353888" y="3722016"/>
              <a:ext cx="251105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*Yearly OCS exposure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200" b="1" kern="0" dirty="0"/>
                <a:t>(OCS dosage per patient </a:t>
              </a:r>
              <a:br>
                <a:rPr lang="en-GB" sz="1200" b="1" kern="0" dirty="0"/>
              </a:br>
              <a:r>
                <a:rPr lang="en-GB" sz="1200" b="1" kern="0" dirty="0"/>
                <a:t>with an OCS prescription)</a:t>
              </a:r>
              <a:endParaRPr kumimoji="0" lang="en-GB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</a:endParaRP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AF55E72D-D430-76DC-7CDF-8358C49770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400"/>
              <a:t>OCS is a common treatment for asthma regardless of severity</a:t>
            </a:r>
            <a:endParaRPr lang="en-GB"/>
          </a:p>
        </p:txBody>
      </p:sp>
      <p:sp>
        <p:nvSpPr>
          <p:cNvPr id="7" name="Slide Number Placeholder 8">
            <a:extLst>
              <a:ext uri="{FF2B5EF4-FFF2-40B4-BE49-F238E27FC236}">
                <a16:creationId xmlns:a16="http://schemas.microsoft.com/office/drawing/2014/main" id="{4D694EFF-C812-F494-60D9-1E0F3FCD08B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4</a:t>
            </a:fld>
            <a:endParaRPr lang="en-GB">
              <a:latin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2A32C53-6E1F-E5FF-1423-C86E9DE6CA75}"/>
              </a:ext>
            </a:extLst>
          </p:cNvPr>
          <p:cNvSpPr txBox="1"/>
          <p:nvPr/>
        </p:nvSpPr>
        <p:spPr>
          <a:xfrm>
            <a:off x="9240711" y="5724218"/>
            <a:ext cx="19431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Nan C, et al. 2019</a:t>
            </a:r>
          </a:p>
        </p:txBody>
      </p:sp>
    </p:spTree>
    <p:extLst>
      <p:ext uri="{BB962C8B-B14F-4D97-AF65-F5344CB8AC3E}">
        <p14:creationId xmlns:p14="http://schemas.microsoft.com/office/powerpoint/2010/main" val="2713076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64B36AC-54CD-4FE9-A05B-9D499BEE9A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10584971" cy="568325"/>
          </a:xfrm>
        </p:spPr>
        <p:txBody>
          <a:bodyPr/>
          <a:lstStyle/>
          <a:p>
            <a:r>
              <a:rPr lang="en-GB" dirty="0"/>
              <a:t>*OCS users included high-OCS users (defined as cumulative dosage ≥450 mg within 90 days) or low-OCS users (defined as patients who were prescribed an OCS prescription, but did not meet the criteria for a high-OCS user)</a:t>
            </a:r>
            <a:r>
              <a:rPr lang="en-GB" baseline="30000" dirty="0"/>
              <a:t>2</a:t>
            </a:r>
            <a:r>
              <a:rPr lang="en-GB" dirty="0"/>
              <a:t>; </a:t>
            </a:r>
            <a:r>
              <a:rPr lang="en-GB" baseline="30000" dirty="0"/>
              <a:t>†</a:t>
            </a:r>
            <a:r>
              <a:rPr lang="en-GB" dirty="0"/>
              <a:t>the study included prescriptions for systemic prednisolone, methylprednisolone, prednisone, betamethasone, dexamethasone, hydrocortisone or cortisone acetate, either as monotherapy or combination therapy.</a:t>
            </a:r>
            <a:r>
              <a:rPr lang="en-GB" baseline="30000" dirty="0"/>
              <a:t>3</a:t>
            </a:r>
          </a:p>
          <a:p>
            <a:r>
              <a:rPr lang="en-GB" dirty="0"/>
              <a:t>AE, adverse effect; CV, cardiovascular; OCS, oral corticosteroid(s); SABA, short acting ꞵ</a:t>
            </a:r>
            <a:r>
              <a:rPr lang="en-GB" baseline="-25000" dirty="0"/>
              <a:t>2</a:t>
            </a:r>
            <a:r>
              <a:rPr lang="en-GB" dirty="0"/>
              <a:t>-agonist.</a:t>
            </a:r>
            <a:br>
              <a:rPr lang="en-GB" dirty="0"/>
            </a:br>
            <a:r>
              <a:rPr lang="en-GB" dirty="0"/>
              <a:t>1. </a:t>
            </a:r>
            <a:r>
              <a:rPr lang="en-GB" dirty="0" err="1"/>
              <a:t>Nwaru</a:t>
            </a:r>
            <a:r>
              <a:rPr lang="en-GB" dirty="0"/>
              <a:t> BI, et al. </a:t>
            </a:r>
            <a:r>
              <a:rPr lang="en-GB" dirty="0" err="1"/>
              <a:t>Eur</a:t>
            </a:r>
            <a:r>
              <a:rPr lang="en-GB" dirty="0"/>
              <a:t> Respir J. 2020;55:1901872</a:t>
            </a:r>
            <a:r>
              <a:rPr lang="en-US" dirty="0"/>
              <a:t>;</a:t>
            </a:r>
            <a:r>
              <a:rPr lang="en-GB" dirty="0"/>
              <a:t> 2. Tran TN, et al. </a:t>
            </a:r>
            <a:r>
              <a:rPr lang="en-GB" dirty="0" err="1"/>
              <a:t>Eur</a:t>
            </a:r>
            <a:r>
              <a:rPr lang="en-GB" dirty="0"/>
              <a:t> Respir J. 2020;55:1902363; 3. Price DB, et al. J Asthma Allergy. 2018;11:193–204.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D253A112-4756-4EA3-B4CB-838ABBA90797}"/>
              </a:ext>
            </a:extLst>
          </p:cNvPr>
          <p:cNvSpPr/>
          <p:nvPr/>
        </p:nvSpPr>
        <p:spPr>
          <a:xfrm>
            <a:off x="5031459" y="1841286"/>
            <a:ext cx="2581692" cy="3365356"/>
          </a:xfrm>
          <a:prstGeom prst="roundRect">
            <a:avLst>
              <a:gd name="adj" fmla="val 5469"/>
            </a:avLst>
          </a:prstGeom>
          <a:ln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As many as</a:t>
            </a:r>
            <a:br>
              <a:rPr lang="en-GB" dirty="0">
                <a:solidFill>
                  <a:schemeClr val="tx1"/>
                </a:solidFill>
              </a:rPr>
            </a:br>
            <a:endParaRPr lang="en-GB" dirty="0">
              <a:solidFill>
                <a:schemeClr val="tx1"/>
              </a:solidFill>
            </a:endParaRPr>
          </a:p>
          <a:p>
            <a:pPr algn="ctr"/>
            <a:endParaRPr lang="en-GB" dirty="0">
              <a:solidFill>
                <a:schemeClr val="tx1"/>
              </a:solidFill>
            </a:endParaRPr>
          </a:p>
          <a:p>
            <a:pPr algn="ctr"/>
            <a:endParaRPr lang="en-GB" dirty="0">
              <a:solidFill>
                <a:schemeClr val="tx1"/>
              </a:solidFill>
            </a:endParaRPr>
          </a:p>
          <a:p>
            <a:pPr algn="ctr"/>
            <a:endParaRPr lang="en-GB" dirty="0">
              <a:solidFill>
                <a:schemeClr val="tx1"/>
              </a:solidFill>
            </a:endParaRPr>
          </a:p>
          <a:p>
            <a:pPr algn="ctr"/>
            <a:endParaRPr lang="en-GB" dirty="0">
              <a:solidFill>
                <a:schemeClr val="tx1"/>
              </a:solidFill>
            </a:endParaRPr>
          </a:p>
          <a:p>
            <a:pPr algn="ctr"/>
            <a:r>
              <a:rPr lang="en-GB" dirty="0">
                <a:solidFill>
                  <a:schemeClr val="tx1"/>
                </a:solidFill>
              </a:rPr>
              <a:t>of patients in Europe using </a:t>
            </a:r>
            <a:r>
              <a:rPr lang="en-GB" b="1" dirty="0">
                <a:solidFill>
                  <a:schemeClr val="bg2"/>
                </a:solidFill>
              </a:rPr>
              <a:t>OCS</a:t>
            </a:r>
            <a:r>
              <a:rPr lang="en-GB" dirty="0">
                <a:solidFill>
                  <a:schemeClr val="bg2"/>
                </a:solidFill>
              </a:rPr>
              <a:t> </a:t>
            </a:r>
            <a:r>
              <a:rPr lang="en-GB" dirty="0">
                <a:solidFill>
                  <a:schemeClr val="tx1"/>
                </a:solidFill>
              </a:rPr>
              <a:t>treatment* for asthma were previously using </a:t>
            </a:r>
            <a:r>
              <a:rPr lang="en-GB" b="1" dirty="0">
                <a:solidFill>
                  <a:schemeClr val="bg2"/>
                </a:solidFill>
              </a:rPr>
              <a:t>SABA alone</a:t>
            </a:r>
            <a:r>
              <a:rPr lang="en-GB" baseline="30000" dirty="0">
                <a:solidFill>
                  <a:schemeClr val="tx1"/>
                </a:solidFill>
              </a:rPr>
              <a:t>2</a:t>
            </a:r>
          </a:p>
        </p:txBody>
      </p:sp>
      <p:sp>
        <p:nvSpPr>
          <p:cNvPr id="53" name="Graphic 17 - 1">
            <a:extLst>
              <a:ext uri="{FF2B5EF4-FFF2-40B4-BE49-F238E27FC236}">
                <a16:creationId xmlns:a16="http://schemas.microsoft.com/office/drawing/2014/main" id="{C620BE03-E5A4-421B-B4F7-1B907919AE4D}"/>
              </a:ext>
            </a:extLst>
          </p:cNvPr>
          <p:cNvSpPr/>
          <p:nvPr/>
        </p:nvSpPr>
        <p:spPr>
          <a:xfrm flipH="1" flipV="1">
            <a:off x="459314" y="1504949"/>
            <a:ext cx="5866439" cy="344921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  <a:gd name="connsiteX0" fmla="*/ 15063531 w 15063531"/>
              <a:gd name="connsiteY0" fmla="*/ 798278 h 798278"/>
              <a:gd name="connsiteX1" fmla="*/ 216122 w 15063531"/>
              <a:gd name="connsiteY1" fmla="*/ 798195 h 798278"/>
              <a:gd name="connsiteX2" fmla="*/ 0 w 15063531"/>
              <a:gd name="connsiteY2" fmla="*/ 582073 h 798278"/>
              <a:gd name="connsiteX3" fmla="*/ 0 w 15063531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63531" h="798278">
                <a:moveTo>
                  <a:pt x="15063531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>
            <a:headEnd type="oval" w="med" len="med"/>
            <a:tailEnd type="oval" w="med" len="med"/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87108AFE-5AC0-476F-96BB-C4BD5E8A4FA1}"/>
              </a:ext>
            </a:extLst>
          </p:cNvPr>
          <p:cNvSpPr/>
          <p:nvPr/>
        </p:nvSpPr>
        <p:spPr>
          <a:xfrm>
            <a:off x="7939122" y="-138437"/>
            <a:ext cx="3572344" cy="3442093"/>
          </a:xfrm>
          <a:prstGeom prst="roundRect">
            <a:avLst>
              <a:gd name="adj" fmla="val 6431"/>
            </a:avLst>
          </a:prstGeom>
          <a:noFill/>
          <a:ln w="19050" cap="flat" cmpd="sng" algn="ctr">
            <a:noFill/>
            <a:prstDash val="solid"/>
            <a:miter lim="800000"/>
          </a:ln>
          <a:effectLst/>
        </p:spPr>
        <p:txBody>
          <a:bodyPr lIns="0" tIns="216000" rIns="1584000" rtlCol="0" anchor="t" anchorCtr="0"/>
          <a:lstStyle/>
          <a:p>
            <a:pPr marL="71438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i="0" u="none" strike="noStrike" kern="0" cap="none" spc="0" normalizeH="0" baseline="30000" noProof="0">
              <a:ln>
                <a:noFill/>
              </a:ln>
              <a:solidFill>
                <a:srgbClr val="19195A"/>
              </a:solidFill>
              <a:effectLst/>
              <a:uLnTx/>
              <a:uFillTx/>
            </a:endParaRPr>
          </a:p>
        </p:txBody>
      </p:sp>
      <p:graphicFrame>
        <p:nvGraphicFramePr>
          <p:cNvPr id="60" name="Chart 59">
            <a:extLst>
              <a:ext uri="{FF2B5EF4-FFF2-40B4-BE49-F238E27FC236}">
                <a16:creationId xmlns:a16="http://schemas.microsoft.com/office/drawing/2014/main" id="{ED032D78-7A43-4311-B622-73C02A3D069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52386414"/>
              </p:ext>
            </p:extLst>
          </p:nvPr>
        </p:nvGraphicFramePr>
        <p:xfrm>
          <a:off x="5580451" y="2268955"/>
          <a:ext cx="1483708" cy="14305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387D6891-D7C3-417B-B64B-5412933231FC}"/>
                  </a:ext>
                </a:extLst>
              </p:cNvPr>
              <p:cNvSpPr/>
              <p:nvPr/>
            </p:nvSpPr>
            <p:spPr>
              <a:xfrm>
                <a:off x="5798820" y="2721362"/>
                <a:ext cx="1073327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~</m:t>
                      </m:r>
                      <m:r>
                        <a:rPr lang="en-GB" sz="24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𝟐𝟎</m:t>
                      </m:r>
                      <m:r>
                        <a:rPr lang="en-GB" sz="2400" b="1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%</m:t>
                      </m:r>
                    </m:oMath>
                  </m:oMathPara>
                </a14:m>
                <a:endParaRPr lang="en-GB" sz="24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387D6891-D7C3-417B-B64B-5412933231F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98820" y="2721362"/>
                <a:ext cx="1073327" cy="46166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id="{E116E6D3-9747-4C37-A665-DFAB758CC5D3}"/>
              </a:ext>
            </a:extLst>
          </p:cNvPr>
          <p:cNvGrpSpPr/>
          <p:nvPr/>
        </p:nvGrpSpPr>
        <p:grpSpPr>
          <a:xfrm>
            <a:off x="9142350" y="2640458"/>
            <a:ext cx="2688777" cy="2733252"/>
            <a:chOff x="8138466" y="2680520"/>
            <a:chExt cx="2845489" cy="2892556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5949AC1-5FE2-4975-86B2-347DCDCF4144}"/>
                </a:ext>
              </a:extLst>
            </p:cNvPr>
            <p:cNvGrpSpPr/>
            <p:nvPr/>
          </p:nvGrpSpPr>
          <p:grpSpPr>
            <a:xfrm>
              <a:off x="8138466" y="2686353"/>
              <a:ext cx="1123777" cy="2886723"/>
              <a:chOff x="5531994" y="2697628"/>
              <a:chExt cx="1123777" cy="2886723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D25494F-942D-4094-9411-0AAD62BB8F69}"/>
                  </a:ext>
                </a:extLst>
              </p:cNvPr>
              <p:cNvSpPr/>
              <p:nvPr/>
            </p:nvSpPr>
            <p:spPr>
              <a:xfrm>
                <a:off x="5531994" y="2697628"/>
                <a:ext cx="563813" cy="2886723"/>
              </a:xfrm>
              <a:custGeom>
                <a:avLst/>
                <a:gdLst>
                  <a:gd name="connsiteX0" fmla="*/ 862331 w 858669"/>
                  <a:gd name="connsiteY0" fmla="*/ 136 h 4396385"/>
                  <a:gd name="connsiteX1" fmla="*/ 666211 w 858669"/>
                  <a:gd name="connsiteY1" fmla="*/ 254531 h 4396385"/>
                  <a:gd name="connsiteX2" fmla="*/ 641825 w 858669"/>
                  <a:gd name="connsiteY2" fmla="*/ 264606 h 4396385"/>
                  <a:gd name="connsiteX3" fmla="*/ 650412 w 858669"/>
                  <a:gd name="connsiteY3" fmla="*/ 340741 h 4396385"/>
                  <a:gd name="connsiteX4" fmla="*/ 667700 w 858669"/>
                  <a:gd name="connsiteY4" fmla="*/ 383903 h 4396385"/>
                  <a:gd name="connsiteX5" fmla="*/ 740973 w 858669"/>
                  <a:gd name="connsiteY5" fmla="*/ 511788 h 4396385"/>
                  <a:gd name="connsiteX6" fmla="*/ 558363 w 858669"/>
                  <a:gd name="connsiteY6" fmla="*/ 759084 h 4396385"/>
                  <a:gd name="connsiteX7" fmla="*/ 319767 w 858669"/>
                  <a:gd name="connsiteY7" fmla="*/ 964821 h 4396385"/>
                  <a:gd name="connsiteX8" fmla="*/ 313127 w 858669"/>
                  <a:gd name="connsiteY8" fmla="*/ 1156705 h 4396385"/>
                  <a:gd name="connsiteX9" fmla="*/ 285764 w 858669"/>
                  <a:gd name="connsiteY9" fmla="*/ 1462506 h 4396385"/>
                  <a:gd name="connsiteX10" fmla="*/ 220390 w 858669"/>
                  <a:gd name="connsiteY10" fmla="*/ 1720107 h 4396385"/>
                  <a:gd name="connsiteX11" fmla="*/ 148491 w 858669"/>
                  <a:gd name="connsiteY11" fmla="*/ 2085785 h 4396385"/>
                  <a:gd name="connsiteX12" fmla="*/ 126051 w 858669"/>
                  <a:gd name="connsiteY12" fmla="*/ 2116354 h 4396385"/>
                  <a:gd name="connsiteX13" fmla="*/ 45107 w 858669"/>
                  <a:gd name="connsiteY13" fmla="*/ 2191917 h 4396385"/>
                  <a:gd name="connsiteX14" fmla="*/ 1945 w 858669"/>
                  <a:gd name="connsiteY14" fmla="*/ 2268167 h 4396385"/>
                  <a:gd name="connsiteX15" fmla="*/ 12478 w 858669"/>
                  <a:gd name="connsiteY15" fmla="*/ 2287172 h 4396385"/>
                  <a:gd name="connsiteX16" fmla="*/ 54381 w 858669"/>
                  <a:gd name="connsiteY16" fmla="*/ 2269197 h 4396385"/>
                  <a:gd name="connsiteX17" fmla="*/ 6181 w 858669"/>
                  <a:gd name="connsiteY17" fmla="*/ 2456845 h 4396385"/>
                  <a:gd name="connsiteX18" fmla="*/ 32056 w 858669"/>
                  <a:gd name="connsiteY18" fmla="*/ 2459707 h 4396385"/>
                  <a:gd name="connsiteX19" fmla="*/ 35261 w 858669"/>
                  <a:gd name="connsiteY19" fmla="*/ 2480429 h 4396385"/>
                  <a:gd name="connsiteX20" fmla="*/ 83347 w 858669"/>
                  <a:gd name="connsiteY20" fmla="*/ 2486154 h 4396385"/>
                  <a:gd name="connsiteX21" fmla="*/ 96742 w 858669"/>
                  <a:gd name="connsiteY21" fmla="*/ 2470125 h 4396385"/>
                  <a:gd name="connsiteX22" fmla="*/ 126967 w 858669"/>
                  <a:gd name="connsiteY22" fmla="*/ 2477682 h 4396385"/>
                  <a:gd name="connsiteX23" fmla="*/ 161428 w 858669"/>
                  <a:gd name="connsiteY23" fmla="*/ 2439900 h 4396385"/>
                  <a:gd name="connsiteX24" fmla="*/ 162917 w 858669"/>
                  <a:gd name="connsiteY24" fmla="*/ 2440931 h 4396385"/>
                  <a:gd name="connsiteX25" fmla="*/ 202988 w 858669"/>
                  <a:gd name="connsiteY25" fmla="*/ 2419407 h 4396385"/>
                  <a:gd name="connsiteX26" fmla="*/ 219704 w 858669"/>
                  <a:gd name="connsiteY26" fmla="*/ 2366627 h 4396385"/>
                  <a:gd name="connsiteX27" fmla="*/ 276605 w 858669"/>
                  <a:gd name="connsiteY27" fmla="*/ 2148754 h 4396385"/>
                  <a:gd name="connsiteX28" fmla="*/ 279238 w 858669"/>
                  <a:gd name="connsiteY28" fmla="*/ 2130322 h 4396385"/>
                  <a:gd name="connsiteX29" fmla="*/ 459902 w 858669"/>
                  <a:gd name="connsiteY29" fmla="*/ 1611914 h 4396385"/>
                  <a:gd name="connsiteX30" fmla="*/ 484861 w 858669"/>
                  <a:gd name="connsiteY30" fmla="*/ 1361183 h 4396385"/>
                  <a:gd name="connsiteX31" fmla="*/ 504324 w 858669"/>
                  <a:gd name="connsiteY31" fmla="*/ 1209828 h 4396385"/>
                  <a:gd name="connsiteX32" fmla="*/ 540960 w 858669"/>
                  <a:gd name="connsiteY32" fmla="*/ 1787655 h 4396385"/>
                  <a:gd name="connsiteX33" fmla="*/ 452575 w 858669"/>
                  <a:gd name="connsiteY33" fmla="*/ 2313733 h 4396385"/>
                  <a:gd name="connsiteX34" fmla="*/ 509247 w 858669"/>
                  <a:gd name="connsiteY34" fmla="*/ 2865342 h 4396385"/>
                  <a:gd name="connsiteX35" fmla="*/ 512796 w 858669"/>
                  <a:gd name="connsiteY35" fmla="*/ 2977312 h 4396385"/>
                  <a:gd name="connsiteX36" fmla="*/ 504209 w 858669"/>
                  <a:gd name="connsiteY36" fmla="*/ 3411341 h 4396385"/>
                  <a:gd name="connsiteX37" fmla="*/ 586183 w 858669"/>
                  <a:gd name="connsiteY37" fmla="*/ 4034506 h 4396385"/>
                  <a:gd name="connsiteX38" fmla="*/ 553783 w 858669"/>
                  <a:gd name="connsiteY38" fmla="*/ 4332063 h 4396385"/>
                  <a:gd name="connsiteX39" fmla="*/ 762955 w 858669"/>
                  <a:gd name="connsiteY39" fmla="*/ 4379462 h 4396385"/>
                  <a:gd name="connsiteX40" fmla="*/ 719105 w 858669"/>
                  <a:gd name="connsiteY40" fmla="*/ 4141553 h 4396385"/>
                  <a:gd name="connsiteX41" fmla="*/ 753567 w 858669"/>
                  <a:gd name="connsiteY41" fmla="*/ 3360966 h 4396385"/>
                  <a:gd name="connsiteX42" fmla="*/ 799591 w 858669"/>
                  <a:gd name="connsiteY42" fmla="*/ 2844849 h 4396385"/>
                  <a:gd name="connsiteX43" fmla="*/ 861988 w 858669"/>
                  <a:gd name="connsiteY43" fmla="*/ 2331708 h 4396385"/>
                  <a:gd name="connsiteX44" fmla="*/ 861988 w 858669"/>
                  <a:gd name="connsiteY44" fmla="*/ 136 h 439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58669" h="4396385">
                    <a:moveTo>
                      <a:pt x="862331" y="136"/>
                    </a:moveTo>
                    <a:cubicBezTo>
                      <a:pt x="862331" y="136"/>
                      <a:pt x="669074" y="-14290"/>
                      <a:pt x="666211" y="254531"/>
                    </a:cubicBezTo>
                    <a:cubicBezTo>
                      <a:pt x="666211" y="254531"/>
                      <a:pt x="650412" y="245944"/>
                      <a:pt x="641825" y="264606"/>
                    </a:cubicBezTo>
                    <a:cubicBezTo>
                      <a:pt x="633239" y="283267"/>
                      <a:pt x="659113" y="314866"/>
                      <a:pt x="650412" y="340741"/>
                    </a:cubicBezTo>
                    <a:cubicBezTo>
                      <a:pt x="641825" y="366615"/>
                      <a:pt x="656136" y="386766"/>
                      <a:pt x="667700" y="383903"/>
                    </a:cubicBezTo>
                    <a:cubicBezTo>
                      <a:pt x="679149" y="381041"/>
                      <a:pt x="687850" y="445727"/>
                      <a:pt x="740973" y="511788"/>
                    </a:cubicBezTo>
                    <a:cubicBezTo>
                      <a:pt x="794210" y="577962"/>
                      <a:pt x="687735" y="711571"/>
                      <a:pt x="558363" y="759084"/>
                    </a:cubicBezTo>
                    <a:cubicBezTo>
                      <a:pt x="426585" y="807399"/>
                      <a:pt x="317248" y="854225"/>
                      <a:pt x="319767" y="964821"/>
                    </a:cubicBezTo>
                    <a:cubicBezTo>
                      <a:pt x="321255" y="1028935"/>
                      <a:pt x="319653" y="1092935"/>
                      <a:pt x="313127" y="1156705"/>
                    </a:cubicBezTo>
                    <a:cubicBezTo>
                      <a:pt x="303052" y="1255510"/>
                      <a:pt x="303510" y="1362442"/>
                      <a:pt x="285764" y="1462506"/>
                    </a:cubicBezTo>
                    <a:cubicBezTo>
                      <a:pt x="270537" y="1548831"/>
                      <a:pt x="240770" y="1634698"/>
                      <a:pt x="220390" y="1720107"/>
                    </a:cubicBezTo>
                    <a:cubicBezTo>
                      <a:pt x="191654" y="1840778"/>
                      <a:pt x="164176" y="1962595"/>
                      <a:pt x="148491" y="2085785"/>
                    </a:cubicBezTo>
                    <a:cubicBezTo>
                      <a:pt x="146774" y="2099181"/>
                      <a:pt x="138416" y="2110744"/>
                      <a:pt x="126051" y="2116354"/>
                    </a:cubicBezTo>
                    <a:cubicBezTo>
                      <a:pt x="103726" y="2126658"/>
                      <a:pt x="67662" y="2148869"/>
                      <a:pt x="45107" y="2191917"/>
                    </a:cubicBezTo>
                    <a:cubicBezTo>
                      <a:pt x="16142" y="2247101"/>
                      <a:pt x="13050" y="2250650"/>
                      <a:pt x="1945" y="2268167"/>
                    </a:cubicBezTo>
                    <a:cubicBezTo>
                      <a:pt x="-3321" y="2276410"/>
                      <a:pt x="2746" y="2287401"/>
                      <a:pt x="12478" y="2287172"/>
                    </a:cubicBezTo>
                    <a:cubicBezTo>
                      <a:pt x="21866" y="2286943"/>
                      <a:pt x="35490" y="2282707"/>
                      <a:pt x="54381" y="2269197"/>
                    </a:cubicBezTo>
                    <a:cubicBezTo>
                      <a:pt x="99719" y="2236796"/>
                      <a:pt x="-26792" y="2425933"/>
                      <a:pt x="6181" y="2456845"/>
                    </a:cubicBezTo>
                    <a:cubicBezTo>
                      <a:pt x="6181" y="2456845"/>
                      <a:pt x="11562" y="2469896"/>
                      <a:pt x="32056" y="2459707"/>
                    </a:cubicBezTo>
                    <a:cubicBezTo>
                      <a:pt x="28507" y="2461424"/>
                      <a:pt x="34002" y="2478369"/>
                      <a:pt x="35261" y="2480429"/>
                    </a:cubicBezTo>
                    <a:cubicBezTo>
                      <a:pt x="43848" y="2495542"/>
                      <a:pt x="70753" y="2495313"/>
                      <a:pt x="83347" y="2486154"/>
                    </a:cubicBezTo>
                    <a:cubicBezTo>
                      <a:pt x="86553" y="2483750"/>
                      <a:pt x="97086" y="2474247"/>
                      <a:pt x="96742" y="2470125"/>
                    </a:cubicBezTo>
                    <a:cubicBezTo>
                      <a:pt x="96742" y="2470125"/>
                      <a:pt x="97772" y="2484093"/>
                      <a:pt x="126967" y="2477682"/>
                    </a:cubicBezTo>
                    <a:cubicBezTo>
                      <a:pt x="156047" y="2471156"/>
                      <a:pt x="161428" y="2439900"/>
                      <a:pt x="161428" y="2439900"/>
                    </a:cubicBezTo>
                    <a:cubicBezTo>
                      <a:pt x="161428" y="2439900"/>
                      <a:pt x="161886" y="2440244"/>
                      <a:pt x="162917" y="2440931"/>
                    </a:cubicBezTo>
                    <a:cubicBezTo>
                      <a:pt x="179747" y="2451349"/>
                      <a:pt x="201500" y="2439213"/>
                      <a:pt x="202988" y="2419407"/>
                    </a:cubicBezTo>
                    <a:cubicBezTo>
                      <a:pt x="204018" y="2405210"/>
                      <a:pt x="207911" y="2385747"/>
                      <a:pt x="219704" y="2366627"/>
                    </a:cubicBezTo>
                    <a:cubicBezTo>
                      <a:pt x="241685" y="2331021"/>
                      <a:pt x="285077" y="2258664"/>
                      <a:pt x="276605" y="2148754"/>
                    </a:cubicBezTo>
                    <a:cubicBezTo>
                      <a:pt x="276147" y="2142457"/>
                      <a:pt x="276948" y="2136161"/>
                      <a:pt x="279238" y="2130322"/>
                    </a:cubicBezTo>
                    <a:cubicBezTo>
                      <a:pt x="345184" y="1960419"/>
                      <a:pt x="413763" y="1788457"/>
                      <a:pt x="459902" y="1611914"/>
                    </a:cubicBezTo>
                    <a:cubicBezTo>
                      <a:pt x="481082" y="1530742"/>
                      <a:pt x="475701" y="1444302"/>
                      <a:pt x="484861" y="1361183"/>
                    </a:cubicBezTo>
                    <a:cubicBezTo>
                      <a:pt x="490470" y="1310693"/>
                      <a:pt x="496882" y="1260089"/>
                      <a:pt x="504324" y="1209828"/>
                    </a:cubicBezTo>
                    <a:cubicBezTo>
                      <a:pt x="504324" y="1209828"/>
                      <a:pt x="625110" y="1427587"/>
                      <a:pt x="540960" y="1787655"/>
                    </a:cubicBezTo>
                    <a:cubicBezTo>
                      <a:pt x="540960" y="1787655"/>
                      <a:pt x="428875" y="2087388"/>
                      <a:pt x="452575" y="2313733"/>
                    </a:cubicBezTo>
                    <a:lnTo>
                      <a:pt x="509247" y="2865342"/>
                    </a:lnTo>
                    <a:cubicBezTo>
                      <a:pt x="513025" y="2902551"/>
                      <a:pt x="514284" y="2939875"/>
                      <a:pt x="512796" y="2977312"/>
                    </a:cubicBezTo>
                    <a:cubicBezTo>
                      <a:pt x="508789" y="3082643"/>
                      <a:pt x="501003" y="3310362"/>
                      <a:pt x="504209" y="3411341"/>
                    </a:cubicBezTo>
                    <a:cubicBezTo>
                      <a:pt x="508560" y="3545065"/>
                      <a:pt x="560309" y="3946120"/>
                      <a:pt x="586183" y="4034506"/>
                    </a:cubicBezTo>
                    <a:cubicBezTo>
                      <a:pt x="612058" y="4122891"/>
                      <a:pt x="624995" y="4243678"/>
                      <a:pt x="553783" y="4332063"/>
                    </a:cubicBezTo>
                    <a:cubicBezTo>
                      <a:pt x="482571" y="4420449"/>
                      <a:pt x="724143" y="4398925"/>
                      <a:pt x="762955" y="4379462"/>
                    </a:cubicBezTo>
                    <a:cubicBezTo>
                      <a:pt x="801767" y="4359999"/>
                      <a:pt x="721968" y="4252264"/>
                      <a:pt x="719105" y="4141553"/>
                    </a:cubicBezTo>
                    <a:cubicBezTo>
                      <a:pt x="716243" y="4030842"/>
                      <a:pt x="762268" y="3557887"/>
                      <a:pt x="753567" y="3360966"/>
                    </a:cubicBezTo>
                    <a:cubicBezTo>
                      <a:pt x="744980" y="3164044"/>
                      <a:pt x="770855" y="2958422"/>
                      <a:pt x="799591" y="2844849"/>
                    </a:cubicBezTo>
                    <a:cubicBezTo>
                      <a:pt x="828328" y="2731275"/>
                      <a:pt x="861988" y="2331708"/>
                      <a:pt x="861988" y="2331708"/>
                    </a:cubicBezTo>
                    <a:lnTo>
                      <a:pt x="861988" y="136"/>
                    </a:lnTo>
                    <a:close/>
                  </a:path>
                </a:pathLst>
              </a:custGeom>
              <a:solidFill>
                <a:srgbClr val="E7E6E6">
                  <a:lumMod val="90000"/>
                </a:srgbClr>
              </a:solidFill>
              <a:ln w="11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0EA8269-F276-44CB-845E-DC35768FC94E}"/>
                  </a:ext>
                </a:extLst>
              </p:cNvPr>
              <p:cNvSpPr/>
              <p:nvPr/>
            </p:nvSpPr>
            <p:spPr>
              <a:xfrm>
                <a:off x="6091958" y="2697628"/>
                <a:ext cx="563813" cy="2886723"/>
              </a:xfrm>
              <a:custGeom>
                <a:avLst/>
                <a:gdLst>
                  <a:gd name="connsiteX0" fmla="*/ 0 w 858669"/>
                  <a:gd name="connsiteY0" fmla="*/ 136 h 4396385"/>
                  <a:gd name="connsiteX1" fmla="*/ 196120 w 858669"/>
                  <a:gd name="connsiteY1" fmla="*/ 254531 h 4396385"/>
                  <a:gd name="connsiteX2" fmla="*/ 220506 w 858669"/>
                  <a:gd name="connsiteY2" fmla="*/ 264606 h 4396385"/>
                  <a:gd name="connsiteX3" fmla="*/ 211920 w 858669"/>
                  <a:gd name="connsiteY3" fmla="*/ 340741 h 4396385"/>
                  <a:gd name="connsiteX4" fmla="*/ 194632 w 858669"/>
                  <a:gd name="connsiteY4" fmla="*/ 383903 h 4396385"/>
                  <a:gd name="connsiteX5" fmla="*/ 121359 w 858669"/>
                  <a:gd name="connsiteY5" fmla="*/ 511788 h 4396385"/>
                  <a:gd name="connsiteX6" fmla="*/ 303969 w 858669"/>
                  <a:gd name="connsiteY6" fmla="*/ 759084 h 4396385"/>
                  <a:gd name="connsiteX7" fmla="*/ 542564 w 858669"/>
                  <a:gd name="connsiteY7" fmla="*/ 964821 h 4396385"/>
                  <a:gd name="connsiteX8" fmla="*/ 549205 w 858669"/>
                  <a:gd name="connsiteY8" fmla="*/ 1156705 h 4396385"/>
                  <a:gd name="connsiteX9" fmla="*/ 576568 w 858669"/>
                  <a:gd name="connsiteY9" fmla="*/ 1462506 h 4396385"/>
                  <a:gd name="connsiteX10" fmla="*/ 641941 w 858669"/>
                  <a:gd name="connsiteY10" fmla="*/ 1720107 h 4396385"/>
                  <a:gd name="connsiteX11" fmla="*/ 713840 w 858669"/>
                  <a:gd name="connsiteY11" fmla="*/ 2085785 h 4396385"/>
                  <a:gd name="connsiteX12" fmla="*/ 736280 w 858669"/>
                  <a:gd name="connsiteY12" fmla="*/ 2116354 h 4396385"/>
                  <a:gd name="connsiteX13" fmla="*/ 817224 w 858669"/>
                  <a:gd name="connsiteY13" fmla="*/ 2191917 h 4396385"/>
                  <a:gd name="connsiteX14" fmla="*/ 860387 w 858669"/>
                  <a:gd name="connsiteY14" fmla="*/ 2268167 h 4396385"/>
                  <a:gd name="connsiteX15" fmla="*/ 849853 w 858669"/>
                  <a:gd name="connsiteY15" fmla="*/ 2287172 h 4396385"/>
                  <a:gd name="connsiteX16" fmla="*/ 807950 w 858669"/>
                  <a:gd name="connsiteY16" fmla="*/ 2269197 h 4396385"/>
                  <a:gd name="connsiteX17" fmla="*/ 856150 w 858669"/>
                  <a:gd name="connsiteY17" fmla="*/ 2456845 h 4396385"/>
                  <a:gd name="connsiteX18" fmla="*/ 830276 w 858669"/>
                  <a:gd name="connsiteY18" fmla="*/ 2459707 h 4396385"/>
                  <a:gd name="connsiteX19" fmla="*/ 827070 w 858669"/>
                  <a:gd name="connsiteY19" fmla="*/ 2480429 h 4396385"/>
                  <a:gd name="connsiteX20" fmla="*/ 778985 w 858669"/>
                  <a:gd name="connsiteY20" fmla="*/ 2486154 h 4396385"/>
                  <a:gd name="connsiteX21" fmla="*/ 765589 w 858669"/>
                  <a:gd name="connsiteY21" fmla="*/ 2470125 h 4396385"/>
                  <a:gd name="connsiteX22" fmla="*/ 735364 w 858669"/>
                  <a:gd name="connsiteY22" fmla="*/ 2477682 h 4396385"/>
                  <a:gd name="connsiteX23" fmla="*/ 700903 w 858669"/>
                  <a:gd name="connsiteY23" fmla="*/ 2439900 h 4396385"/>
                  <a:gd name="connsiteX24" fmla="*/ 699415 w 858669"/>
                  <a:gd name="connsiteY24" fmla="*/ 2440931 h 4396385"/>
                  <a:gd name="connsiteX25" fmla="*/ 659343 w 858669"/>
                  <a:gd name="connsiteY25" fmla="*/ 2419407 h 4396385"/>
                  <a:gd name="connsiteX26" fmla="*/ 642628 w 858669"/>
                  <a:gd name="connsiteY26" fmla="*/ 2366627 h 4396385"/>
                  <a:gd name="connsiteX27" fmla="*/ 585727 w 858669"/>
                  <a:gd name="connsiteY27" fmla="*/ 2148754 h 4396385"/>
                  <a:gd name="connsiteX28" fmla="*/ 583094 w 858669"/>
                  <a:gd name="connsiteY28" fmla="*/ 2130322 h 4396385"/>
                  <a:gd name="connsiteX29" fmla="*/ 402430 w 858669"/>
                  <a:gd name="connsiteY29" fmla="*/ 1611914 h 4396385"/>
                  <a:gd name="connsiteX30" fmla="*/ 377471 w 858669"/>
                  <a:gd name="connsiteY30" fmla="*/ 1361183 h 4396385"/>
                  <a:gd name="connsiteX31" fmla="*/ 358008 w 858669"/>
                  <a:gd name="connsiteY31" fmla="*/ 1209828 h 4396385"/>
                  <a:gd name="connsiteX32" fmla="*/ 321371 w 858669"/>
                  <a:gd name="connsiteY32" fmla="*/ 1787655 h 4396385"/>
                  <a:gd name="connsiteX33" fmla="*/ 409757 w 858669"/>
                  <a:gd name="connsiteY33" fmla="*/ 2313733 h 4396385"/>
                  <a:gd name="connsiteX34" fmla="*/ 353085 w 858669"/>
                  <a:gd name="connsiteY34" fmla="*/ 2865342 h 4396385"/>
                  <a:gd name="connsiteX35" fmla="*/ 349536 w 858669"/>
                  <a:gd name="connsiteY35" fmla="*/ 2977312 h 4396385"/>
                  <a:gd name="connsiteX36" fmla="*/ 358122 w 858669"/>
                  <a:gd name="connsiteY36" fmla="*/ 3411341 h 4396385"/>
                  <a:gd name="connsiteX37" fmla="*/ 276148 w 858669"/>
                  <a:gd name="connsiteY37" fmla="*/ 4034506 h 4396385"/>
                  <a:gd name="connsiteX38" fmla="*/ 308548 w 858669"/>
                  <a:gd name="connsiteY38" fmla="*/ 4332063 h 4396385"/>
                  <a:gd name="connsiteX39" fmla="*/ 99377 w 858669"/>
                  <a:gd name="connsiteY39" fmla="*/ 4379462 h 4396385"/>
                  <a:gd name="connsiteX40" fmla="*/ 143226 w 858669"/>
                  <a:gd name="connsiteY40" fmla="*/ 4141553 h 4396385"/>
                  <a:gd name="connsiteX41" fmla="*/ 108765 w 858669"/>
                  <a:gd name="connsiteY41" fmla="*/ 3360966 h 4396385"/>
                  <a:gd name="connsiteX42" fmla="*/ 62740 w 858669"/>
                  <a:gd name="connsiteY42" fmla="*/ 2844849 h 4396385"/>
                  <a:gd name="connsiteX43" fmla="*/ 343 w 858669"/>
                  <a:gd name="connsiteY43" fmla="*/ 2331708 h 4396385"/>
                  <a:gd name="connsiteX44" fmla="*/ 343 w 858669"/>
                  <a:gd name="connsiteY44" fmla="*/ 136 h 439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58669" h="4396385">
                    <a:moveTo>
                      <a:pt x="0" y="136"/>
                    </a:moveTo>
                    <a:cubicBezTo>
                      <a:pt x="0" y="136"/>
                      <a:pt x="193258" y="-14290"/>
                      <a:pt x="196120" y="254531"/>
                    </a:cubicBezTo>
                    <a:cubicBezTo>
                      <a:pt x="196120" y="254531"/>
                      <a:pt x="211920" y="245944"/>
                      <a:pt x="220506" y="264606"/>
                    </a:cubicBezTo>
                    <a:cubicBezTo>
                      <a:pt x="229093" y="283267"/>
                      <a:pt x="203218" y="314866"/>
                      <a:pt x="211920" y="340741"/>
                    </a:cubicBezTo>
                    <a:cubicBezTo>
                      <a:pt x="220506" y="366615"/>
                      <a:pt x="206195" y="386766"/>
                      <a:pt x="194632" y="383903"/>
                    </a:cubicBezTo>
                    <a:cubicBezTo>
                      <a:pt x="183183" y="381041"/>
                      <a:pt x="174482" y="445727"/>
                      <a:pt x="121359" y="511788"/>
                    </a:cubicBezTo>
                    <a:cubicBezTo>
                      <a:pt x="68121" y="577962"/>
                      <a:pt x="174596" y="711571"/>
                      <a:pt x="303969" y="759084"/>
                    </a:cubicBezTo>
                    <a:cubicBezTo>
                      <a:pt x="435746" y="807399"/>
                      <a:pt x="545083" y="854225"/>
                      <a:pt x="542564" y="964821"/>
                    </a:cubicBezTo>
                    <a:cubicBezTo>
                      <a:pt x="541076" y="1028935"/>
                      <a:pt x="542679" y="1092935"/>
                      <a:pt x="549205" y="1156705"/>
                    </a:cubicBezTo>
                    <a:cubicBezTo>
                      <a:pt x="559280" y="1255510"/>
                      <a:pt x="558822" y="1362442"/>
                      <a:pt x="576568" y="1462506"/>
                    </a:cubicBezTo>
                    <a:cubicBezTo>
                      <a:pt x="591795" y="1548831"/>
                      <a:pt x="621562" y="1634698"/>
                      <a:pt x="641941" y="1720107"/>
                    </a:cubicBezTo>
                    <a:cubicBezTo>
                      <a:pt x="670678" y="1840778"/>
                      <a:pt x="698155" y="1962595"/>
                      <a:pt x="713840" y="2085785"/>
                    </a:cubicBezTo>
                    <a:cubicBezTo>
                      <a:pt x="715558" y="2099181"/>
                      <a:pt x="723915" y="2110744"/>
                      <a:pt x="736280" y="2116354"/>
                    </a:cubicBezTo>
                    <a:cubicBezTo>
                      <a:pt x="758606" y="2126658"/>
                      <a:pt x="794670" y="2148869"/>
                      <a:pt x="817224" y="2191917"/>
                    </a:cubicBezTo>
                    <a:cubicBezTo>
                      <a:pt x="846190" y="2247101"/>
                      <a:pt x="849281" y="2250650"/>
                      <a:pt x="860387" y="2268167"/>
                    </a:cubicBezTo>
                    <a:cubicBezTo>
                      <a:pt x="865653" y="2276410"/>
                      <a:pt x="859585" y="2287401"/>
                      <a:pt x="849853" y="2287172"/>
                    </a:cubicBezTo>
                    <a:cubicBezTo>
                      <a:pt x="840465" y="2286943"/>
                      <a:pt x="826841" y="2282707"/>
                      <a:pt x="807950" y="2269197"/>
                    </a:cubicBezTo>
                    <a:cubicBezTo>
                      <a:pt x="762613" y="2236796"/>
                      <a:pt x="889123" y="2425933"/>
                      <a:pt x="856150" y="2456845"/>
                    </a:cubicBezTo>
                    <a:cubicBezTo>
                      <a:pt x="856150" y="2456845"/>
                      <a:pt x="850769" y="2469896"/>
                      <a:pt x="830276" y="2459707"/>
                    </a:cubicBezTo>
                    <a:cubicBezTo>
                      <a:pt x="833825" y="2461424"/>
                      <a:pt x="828330" y="2478369"/>
                      <a:pt x="827070" y="2480429"/>
                    </a:cubicBezTo>
                    <a:cubicBezTo>
                      <a:pt x="818483" y="2495542"/>
                      <a:pt x="791578" y="2495313"/>
                      <a:pt x="778985" y="2486154"/>
                    </a:cubicBezTo>
                    <a:cubicBezTo>
                      <a:pt x="775779" y="2483750"/>
                      <a:pt x="765246" y="2474247"/>
                      <a:pt x="765589" y="2470125"/>
                    </a:cubicBezTo>
                    <a:cubicBezTo>
                      <a:pt x="765589" y="2470125"/>
                      <a:pt x="764559" y="2484093"/>
                      <a:pt x="735364" y="2477682"/>
                    </a:cubicBezTo>
                    <a:cubicBezTo>
                      <a:pt x="706170" y="2471270"/>
                      <a:pt x="700903" y="2439900"/>
                      <a:pt x="700903" y="2439900"/>
                    </a:cubicBezTo>
                    <a:cubicBezTo>
                      <a:pt x="700903" y="2439900"/>
                      <a:pt x="700445" y="2440244"/>
                      <a:pt x="699415" y="2440931"/>
                    </a:cubicBezTo>
                    <a:cubicBezTo>
                      <a:pt x="682585" y="2451349"/>
                      <a:pt x="660832" y="2439213"/>
                      <a:pt x="659343" y="2419407"/>
                    </a:cubicBezTo>
                    <a:cubicBezTo>
                      <a:pt x="658313" y="2405210"/>
                      <a:pt x="654420" y="2385747"/>
                      <a:pt x="642628" y="2366627"/>
                    </a:cubicBezTo>
                    <a:cubicBezTo>
                      <a:pt x="620646" y="2331021"/>
                      <a:pt x="577255" y="2258664"/>
                      <a:pt x="585727" y="2148754"/>
                    </a:cubicBezTo>
                    <a:cubicBezTo>
                      <a:pt x="586185" y="2142457"/>
                      <a:pt x="585383" y="2136161"/>
                      <a:pt x="583094" y="2130322"/>
                    </a:cubicBezTo>
                    <a:cubicBezTo>
                      <a:pt x="517148" y="1960419"/>
                      <a:pt x="448569" y="1788457"/>
                      <a:pt x="402430" y="1611914"/>
                    </a:cubicBezTo>
                    <a:cubicBezTo>
                      <a:pt x="381249" y="1530742"/>
                      <a:pt x="386630" y="1444302"/>
                      <a:pt x="377471" y="1361183"/>
                    </a:cubicBezTo>
                    <a:cubicBezTo>
                      <a:pt x="371861" y="1310693"/>
                      <a:pt x="365450" y="1260089"/>
                      <a:pt x="358008" y="1209828"/>
                    </a:cubicBezTo>
                    <a:cubicBezTo>
                      <a:pt x="358008" y="1209828"/>
                      <a:pt x="237222" y="1427587"/>
                      <a:pt x="321371" y="1787655"/>
                    </a:cubicBezTo>
                    <a:cubicBezTo>
                      <a:pt x="321371" y="1787655"/>
                      <a:pt x="433456" y="2087388"/>
                      <a:pt x="409757" y="2313733"/>
                    </a:cubicBezTo>
                    <a:lnTo>
                      <a:pt x="353085" y="2865342"/>
                    </a:lnTo>
                    <a:cubicBezTo>
                      <a:pt x="349307" y="2902551"/>
                      <a:pt x="348047" y="2939875"/>
                      <a:pt x="349536" y="2977312"/>
                    </a:cubicBezTo>
                    <a:cubicBezTo>
                      <a:pt x="353543" y="3082643"/>
                      <a:pt x="361328" y="3310362"/>
                      <a:pt x="358122" y="3411341"/>
                    </a:cubicBezTo>
                    <a:cubicBezTo>
                      <a:pt x="353772" y="3545065"/>
                      <a:pt x="302023" y="3946120"/>
                      <a:pt x="276148" y="4034506"/>
                    </a:cubicBezTo>
                    <a:cubicBezTo>
                      <a:pt x="250273" y="4122891"/>
                      <a:pt x="237336" y="4243678"/>
                      <a:pt x="308548" y="4332063"/>
                    </a:cubicBezTo>
                    <a:cubicBezTo>
                      <a:pt x="379761" y="4420449"/>
                      <a:pt x="138188" y="4398925"/>
                      <a:pt x="99377" y="4379462"/>
                    </a:cubicBezTo>
                    <a:cubicBezTo>
                      <a:pt x="60565" y="4359999"/>
                      <a:pt x="140364" y="4252264"/>
                      <a:pt x="143226" y="4141553"/>
                    </a:cubicBezTo>
                    <a:cubicBezTo>
                      <a:pt x="146088" y="4030842"/>
                      <a:pt x="100064" y="3557887"/>
                      <a:pt x="108765" y="3360966"/>
                    </a:cubicBezTo>
                    <a:cubicBezTo>
                      <a:pt x="117351" y="3164044"/>
                      <a:pt x="91477" y="2958422"/>
                      <a:pt x="62740" y="2844849"/>
                    </a:cubicBezTo>
                    <a:cubicBezTo>
                      <a:pt x="34003" y="2731275"/>
                      <a:pt x="343" y="2331708"/>
                      <a:pt x="343" y="2331708"/>
                    </a:cubicBezTo>
                    <a:lnTo>
                      <a:pt x="343" y="136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1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1D6C824-C5EF-4CE2-9468-9EF6BD785FC1}"/>
                </a:ext>
              </a:extLst>
            </p:cNvPr>
            <p:cNvSpPr/>
            <p:nvPr/>
          </p:nvSpPr>
          <p:spPr>
            <a:xfrm>
              <a:off x="9148936" y="2680520"/>
              <a:ext cx="1242469" cy="3257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rPr>
                <a:t>Cataract</a:t>
              </a: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DDDF558-4401-47F6-B539-66687BCD86A6}"/>
                </a:ext>
              </a:extLst>
            </p:cNvPr>
            <p:cNvSpPr/>
            <p:nvPr/>
          </p:nvSpPr>
          <p:spPr>
            <a:xfrm>
              <a:off x="9148936" y="3255059"/>
              <a:ext cx="1835019" cy="3257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rPr>
                <a:t>CV disease</a:t>
              </a: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63E58B5A-515D-4B0B-A6E8-928243F30BDA}"/>
                </a:ext>
              </a:extLst>
            </p:cNvPr>
            <p:cNvGrpSpPr/>
            <p:nvPr/>
          </p:nvGrpSpPr>
          <p:grpSpPr>
            <a:xfrm>
              <a:off x="8828278" y="3409530"/>
              <a:ext cx="359474" cy="0"/>
              <a:chOff x="6285069" y="2712955"/>
              <a:chExt cx="1312560" cy="511478"/>
            </a:xfrm>
          </p:grpSpPr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id="{59CBBCEB-EE01-4CC1-AC3D-703F99296F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285069" y="2968694"/>
                <a:ext cx="1310645" cy="1"/>
              </a:xfrm>
              <a:prstGeom prst="line">
                <a:avLst/>
              </a:prstGeom>
              <a:noFill/>
              <a:ln w="9525" cap="rnd" cmpd="sng" algn="ctr">
                <a:solidFill>
                  <a:schemeClr val="accent1"/>
                </a:solidFill>
                <a:prstDash val="solid"/>
                <a:miter lim="800000"/>
                <a:tailEnd type="oval"/>
              </a:ln>
              <a:effectLst/>
            </p:spPr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D375F817-310E-4362-B194-F5AAF85868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97629" y="2712955"/>
                <a:ext cx="0" cy="511478"/>
              </a:xfrm>
              <a:prstGeom prst="line">
                <a:avLst/>
              </a:prstGeom>
              <a:noFill/>
              <a:ln w="9525" cap="flat" cmpd="sng" algn="ctr">
                <a:solidFill>
                  <a:srgbClr val="00C5B4"/>
                </a:solidFill>
                <a:prstDash val="solid"/>
                <a:miter lim="800000"/>
                <a:tailEnd type="none"/>
              </a:ln>
              <a:effectLst/>
            </p:spPr>
          </p:cxnSp>
        </p:grp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6E8DE47-FBEB-4D7D-A674-27957313FE37}"/>
                </a:ext>
              </a:extLst>
            </p:cNvPr>
            <p:cNvSpPr/>
            <p:nvPr/>
          </p:nvSpPr>
          <p:spPr>
            <a:xfrm>
              <a:off x="9148936" y="3056457"/>
              <a:ext cx="1573207" cy="3257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rPr>
                <a:t>Pneumonia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100CAAE-3580-49DA-A6CF-3AE76E5D2238}"/>
                </a:ext>
              </a:extLst>
            </p:cNvPr>
            <p:cNvSpPr/>
            <p:nvPr/>
          </p:nvSpPr>
          <p:spPr>
            <a:xfrm>
              <a:off x="9133640" y="3782981"/>
              <a:ext cx="1748784" cy="3257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rPr>
                <a:t>Type 2 diabetes</a:t>
              </a: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5ECC8E43-C962-475D-AB16-8746BFE79B61}"/>
                </a:ext>
              </a:extLst>
            </p:cNvPr>
            <p:cNvGrpSpPr/>
            <p:nvPr/>
          </p:nvGrpSpPr>
          <p:grpSpPr>
            <a:xfrm>
              <a:off x="8828278" y="3737199"/>
              <a:ext cx="360000" cy="0"/>
              <a:chOff x="6285069" y="2712955"/>
              <a:chExt cx="1312560" cy="511478"/>
            </a:xfrm>
          </p:grpSpPr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3045FF61-DD30-469A-B8CA-3DF1939964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285069" y="2968694"/>
                <a:ext cx="1310645" cy="1"/>
              </a:xfrm>
              <a:prstGeom prst="line">
                <a:avLst/>
              </a:prstGeom>
              <a:noFill/>
              <a:ln w="9525" cap="rnd" cmpd="sng" algn="ctr">
                <a:solidFill>
                  <a:schemeClr val="accent1"/>
                </a:solidFill>
                <a:prstDash val="solid"/>
                <a:miter lim="800000"/>
                <a:tailEnd type="oval"/>
              </a:ln>
              <a:effectLst/>
            </p:spPr>
          </p:cxnSp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id="{6E318C02-A162-4467-8D3D-AED7A4112C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97629" y="2712955"/>
                <a:ext cx="0" cy="511478"/>
              </a:xfrm>
              <a:prstGeom prst="line">
                <a:avLst/>
              </a:prstGeom>
              <a:noFill/>
              <a:ln w="9525" cap="flat" cmpd="sng" algn="ctr">
                <a:solidFill>
                  <a:srgbClr val="00C5B4"/>
                </a:solidFill>
                <a:prstDash val="solid"/>
                <a:miter lim="800000"/>
                <a:tailEnd type="none"/>
              </a:ln>
              <a:effectLst/>
            </p:spPr>
          </p:cxnSp>
        </p:grp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C941F38-C5A2-4874-8683-F5F1B89C46FF}"/>
                </a:ext>
              </a:extLst>
            </p:cNvPr>
            <p:cNvSpPr/>
            <p:nvPr/>
          </p:nvSpPr>
          <p:spPr>
            <a:xfrm>
              <a:off x="9148936" y="3582821"/>
              <a:ext cx="1748785" cy="3257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rPr>
                <a:t>Renal impairment</a:t>
              </a: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114D44EF-A29E-4C10-9864-3C52254025C9}"/>
                </a:ext>
              </a:extLst>
            </p:cNvPr>
            <p:cNvGrpSpPr/>
            <p:nvPr/>
          </p:nvGrpSpPr>
          <p:grpSpPr>
            <a:xfrm>
              <a:off x="8828278" y="4688128"/>
              <a:ext cx="358332" cy="0"/>
              <a:chOff x="6285069" y="2712955"/>
              <a:chExt cx="1312560" cy="511478"/>
            </a:xfrm>
          </p:grpSpPr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0F4E27EE-EAE7-4EF0-89AF-A122B007C1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285069" y="2968694"/>
                <a:ext cx="1310645" cy="1"/>
              </a:xfrm>
              <a:prstGeom prst="line">
                <a:avLst/>
              </a:prstGeom>
              <a:noFill/>
              <a:ln w="9525" cap="rnd" cmpd="sng" algn="ctr">
                <a:solidFill>
                  <a:schemeClr val="accent1"/>
                </a:solidFill>
                <a:prstDash val="solid"/>
                <a:miter lim="800000"/>
                <a:tailEnd type="oval"/>
              </a:ln>
              <a:effectLst/>
            </p:spPr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9EA5477F-61FA-4BEA-A222-79EA33C908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97629" y="2712955"/>
                <a:ext cx="0" cy="511478"/>
              </a:xfrm>
              <a:prstGeom prst="line">
                <a:avLst/>
              </a:prstGeom>
              <a:noFill/>
              <a:ln w="9525" cap="flat" cmpd="sng" algn="ctr">
                <a:solidFill>
                  <a:srgbClr val="00C5B4"/>
                </a:solidFill>
                <a:prstDash val="solid"/>
                <a:miter lim="800000"/>
                <a:tailEnd type="none"/>
              </a:ln>
              <a:effectLst/>
            </p:spPr>
          </p:cxnSp>
        </p:grp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606ED59F-DCA9-4D2E-A947-A82FAF4988C7}"/>
                </a:ext>
              </a:extLst>
            </p:cNvPr>
            <p:cNvSpPr/>
            <p:nvPr/>
          </p:nvSpPr>
          <p:spPr>
            <a:xfrm>
              <a:off x="9148936" y="4525267"/>
              <a:ext cx="1788303" cy="3257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rPr>
                <a:t>Osteoporosis</a:t>
              </a: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A859F4E7-694D-44CB-BFFC-BCB041E455F7}"/>
                </a:ext>
              </a:extLst>
            </p:cNvPr>
            <p:cNvGrpSpPr/>
            <p:nvPr/>
          </p:nvGrpSpPr>
          <p:grpSpPr>
            <a:xfrm>
              <a:off x="8763332" y="2844913"/>
              <a:ext cx="423896" cy="0"/>
              <a:chOff x="6285069" y="2712955"/>
              <a:chExt cx="1312560" cy="511478"/>
            </a:xfrm>
          </p:grpSpPr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6618DE6-C473-4F5E-AAE8-D07FEA8D82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285069" y="2968694"/>
                <a:ext cx="1310645" cy="1"/>
              </a:xfrm>
              <a:prstGeom prst="line">
                <a:avLst/>
              </a:prstGeom>
              <a:noFill/>
              <a:ln w="9525" cap="rnd" cmpd="sng" algn="ctr">
                <a:solidFill>
                  <a:schemeClr val="accent1"/>
                </a:solidFill>
                <a:prstDash val="solid"/>
                <a:miter lim="800000"/>
                <a:tailEnd type="oval"/>
              </a:ln>
              <a:effectLst/>
            </p:spPr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A5EE09A3-F0C1-4349-9EC6-B434A162EC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97629" y="2712955"/>
                <a:ext cx="0" cy="511478"/>
              </a:xfrm>
              <a:prstGeom prst="line">
                <a:avLst/>
              </a:prstGeom>
              <a:noFill/>
              <a:ln w="9525" cap="flat" cmpd="sng" algn="ctr">
                <a:solidFill>
                  <a:srgbClr val="00C5B4"/>
                </a:solidFill>
                <a:prstDash val="solid"/>
                <a:miter lim="800000"/>
                <a:tailEnd type="none"/>
              </a:ln>
              <a:effectLst/>
            </p:spPr>
          </p:cxn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7A6E8004-3B8F-4E77-B56C-50BC372160A3}"/>
                </a:ext>
              </a:extLst>
            </p:cNvPr>
            <p:cNvGrpSpPr/>
            <p:nvPr/>
          </p:nvGrpSpPr>
          <p:grpSpPr>
            <a:xfrm>
              <a:off x="8828278" y="3215827"/>
              <a:ext cx="360000" cy="0"/>
              <a:chOff x="6285069" y="2712955"/>
              <a:chExt cx="1312560" cy="511478"/>
            </a:xfrm>
          </p:grpSpPr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A6342EF1-D3C9-4BCD-8BB6-DE826E57BD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285069" y="2968694"/>
                <a:ext cx="1310645" cy="1"/>
              </a:xfrm>
              <a:prstGeom prst="line">
                <a:avLst/>
              </a:prstGeom>
              <a:noFill/>
              <a:ln w="9525" cap="rnd" cmpd="sng" algn="ctr">
                <a:solidFill>
                  <a:schemeClr val="accent1"/>
                </a:solidFill>
                <a:prstDash val="solid"/>
                <a:miter lim="800000"/>
                <a:tailEnd type="oval"/>
              </a:ln>
              <a:effectLst/>
            </p:spPr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CE63B923-DC1B-4119-AD48-87A2EF9BF2F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97629" y="2712955"/>
                <a:ext cx="0" cy="511478"/>
              </a:xfrm>
              <a:prstGeom prst="line">
                <a:avLst/>
              </a:prstGeom>
              <a:noFill/>
              <a:ln w="9525" cap="flat" cmpd="sng" algn="ctr">
                <a:solidFill>
                  <a:schemeClr val="accent1"/>
                </a:solidFill>
                <a:prstDash val="solid"/>
                <a:miter lim="800000"/>
                <a:tailEnd type="none"/>
              </a:ln>
              <a:effectLst/>
            </p:spPr>
          </p:cxn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7D463D27-9468-4A5A-B240-40458C09BB77}"/>
                </a:ext>
              </a:extLst>
            </p:cNvPr>
            <p:cNvGrpSpPr/>
            <p:nvPr/>
          </p:nvGrpSpPr>
          <p:grpSpPr>
            <a:xfrm>
              <a:off x="8828278" y="3934586"/>
              <a:ext cx="360000" cy="0"/>
              <a:chOff x="6285069" y="2712955"/>
              <a:chExt cx="1312560" cy="511478"/>
            </a:xfrm>
          </p:grpSpPr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FB9FF40-1E1A-4AAC-BEB9-20A3F41FC8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285069" y="2968694"/>
                <a:ext cx="1310645" cy="1"/>
              </a:xfrm>
              <a:prstGeom prst="line">
                <a:avLst/>
              </a:prstGeom>
              <a:noFill/>
              <a:ln w="9525" cap="rnd" cmpd="sng" algn="ctr">
                <a:solidFill>
                  <a:schemeClr val="accent1"/>
                </a:solidFill>
                <a:prstDash val="solid"/>
                <a:miter lim="800000"/>
                <a:tailEnd type="oval"/>
              </a:ln>
              <a:effectLst/>
            </p:spPr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DD014346-AEFE-40D0-A355-4EBDBA9858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97629" y="2712955"/>
                <a:ext cx="0" cy="511478"/>
              </a:xfrm>
              <a:prstGeom prst="line">
                <a:avLst/>
              </a:prstGeom>
              <a:noFill/>
              <a:ln w="9525" cap="flat" cmpd="sng" algn="ctr">
                <a:solidFill>
                  <a:schemeClr val="accent1"/>
                </a:solidFill>
                <a:prstDash val="solid"/>
                <a:miter lim="800000"/>
                <a:tailEnd type="none"/>
              </a:ln>
              <a:effectLst/>
            </p:spPr>
          </p:cxnSp>
        </p:grpSp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id="{8ABA515F-C430-4FE9-85EE-75DC9C5FD355}"/>
              </a:ext>
            </a:extLst>
          </p:cNvPr>
          <p:cNvSpPr/>
          <p:nvPr/>
        </p:nvSpPr>
        <p:spPr>
          <a:xfrm>
            <a:off x="8193272" y="1671301"/>
            <a:ext cx="357234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438" lvl="0" algn="r" defTabSz="609585">
              <a:defRPr/>
            </a:pPr>
            <a:r>
              <a:rPr lang="en-GB" kern="0"/>
              <a:t>As little as </a:t>
            </a:r>
            <a:r>
              <a:rPr lang="en-GB" b="1" kern="0">
                <a:solidFill>
                  <a:schemeClr val="bg2"/>
                </a:solidFill>
              </a:rPr>
              <a:t>0.5–1 g</a:t>
            </a:r>
            <a:r>
              <a:rPr lang="en-GB" b="1" kern="0"/>
              <a:t> </a:t>
            </a:r>
            <a:r>
              <a:rPr lang="en-GB" kern="0"/>
              <a:t>(</a:t>
            </a:r>
            <a:r>
              <a:rPr lang="en-GB" b="1" kern="0">
                <a:solidFill>
                  <a:schemeClr val="bg2"/>
                </a:solidFill>
              </a:rPr>
              <a:t>2–4 lifetime courses</a:t>
            </a:r>
            <a:r>
              <a:rPr lang="en-GB" kern="0"/>
              <a:t>) of </a:t>
            </a:r>
            <a:r>
              <a:rPr lang="en-GB" b="1" kern="0">
                <a:solidFill>
                  <a:schemeClr val="bg2"/>
                </a:solidFill>
              </a:rPr>
              <a:t>OCS</a:t>
            </a:r>
            <a:r>
              <a:rPr lang="en-GB" kern="0"/>
              <a:t> can cause serious AEs, including:</a:t>
            </a:r>
            <a:r>
              <a:rPr lang="en-GB" kern="0" baseline="30000"/>
              <a:t>3† 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B31D4819-BD5C-4882-AC4F-39288D4BE765}"/>
              </a:ext>
            </a:extLst>
          </p:cNvPr>
          <p:cNvSpPr/>
          <p:nvPr/>
        </p:nvSpPr>
        <p:spPr>
          <a:xfrm>
            <a:off x="462818" y="1671301"/>
            <a:ext cx="371362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Regular </a:t>
            </a:r>
            <a:r>
              <a:rPr lang="en-US" b="1">
                <a:latin typeface="Arial" panose="020B0604020202020204" pitchFamily="34" charset="0"/>
                <a:cs typeface="Arial" panose="020B0604020202020204" pitchFamily="34" charset="0"/>
              </a:rPr>
              <a:t>SABA</a:t>
            </a: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 use </a:t>
            </a:r>
            <a:r>
              <a:rPr lang="en-US">
                <a:solidFill>
                  <a:srgbClr val="65666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</a:t>
            </a: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 associated with an increased risk of:</a:t>
            </a:r>
            <a:r>
              <a:rPr lang="en-US" baseline="30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66" name="Graphic 17 - 1">
            <a:extLst>
              <a:ext uri="{FF2B5EF4-FFF2-40B4-BE49-F238E27FC236}">
                <a16:creationId xmlns:a16="http://schemas.microsoft.com/office/drawing/2014/main" id="{BB5DB993-48E5-465A-B3EA-CD666D607DF3}"/>
              </a:ext>
            </a:extLst>
          </p:cNvPr>
          <p:cNvSpPr/>
          <p:nvPr/>
        </p:nvSpPr>
        <p:spPr>
          <a:xfrm rot="10800000" flipH="1" flipV="1">
            <a:off x="6283712" y="5206999"/>
            <a:ext cx="5465377" cy="299541"/>
          </a:xfrm>
          <a:custGeom>
            <a:avLst/>
            <a:gdLst>
              <a:gd name="connsiteX0" fmla="*/ 10062972 w 10058400"/>
              <a:gd name="connsiteY0" fmla="*/ 798195 h 790575"/>
              <a:gd name="connsiteX1" fmla="*/ 216122 w 10058400"/>
              <a:gd name="connsiteY1" fmla="*/ 798195 h 790575"/>
              <a:gd name="connsiteX2" fmla="*/ 0 w 10058400"/>
              <a:gd name="connsiteY2" fmla="*/ 582073 h 790575"/>
              <a:gd name="connsiteX3" fmla="*/ 0 w 10058400"/>
              <a:gd name="connsiteY3" fmla="*/ 0 h 790575"/>
              <a:gd name="connsiteX0" fmla="*/ 10062972 w 10062972"/>
              <a:gd name="connsiteY0" fmla="*/ 798195 h 798278"/>
              <a:gd name="connsiteX1" fmla="*/ 8106647 w 10062972"/>
              <a:gd name="connsiteY1" fmla="*/ 798278 h 798278"/>
              <a:gd name="connsiteX2" fmla="*/ 216122 w 10062972"/>
              <a:gd name="connsiteY2" fmla="*/ 798195 h 798278"/>
              <a:gd name="connsiteX3" fmla="*/ 0 w 10062972"/>
              <a:gd name="connsiteY3" fmla="*/ 582073 h 798278"/>
              <a:gd name="connsiteX4" fmla="*/ 0 w 10062972"/>
              <a:gd name="connsiteY4" fmla="*/ 0 h 798278"/>
              <a:gd name="connsiteX0" fmla="*/ 8106647 w 8106647"/>
              <a:gd name="connsiteY0" fmla="*/ 798278 h 798278"/>
              <a:gd name="connsiteX1" fmla="*/ 216122 w 8106647"/>
              <a:gd name="connsiteY1" fmla="*/ 798195 h 798278"/>
              <a:gd name="connsiteX2" fmla="*/ 0 w 8106647"/>
              <a:gd name="connsiteY2" fmla="*/ 582073 h 798278"/>
              <a:gd name="connsiteX3" fmla="*/ 0 w 8106647"/>
              <a:gd name="connsiteY3" fmla="*/ 0 h 798278"/>
              <a:gd name="connsiteX0" fmla="*/ 15063531 w 15063531"/>
              <a:gd name="connsiteY0" fmla="*/ 798278 h 798278"/>
              <a:gd name="connsiteX1" fmla="*/ 216122 w 15063531"/>
              <a:gd name="connsiteY1" fmla="*/ 798195 h 798278"/>
              <a:gd name="connsiteX2" fmla="*/ 0 w 15063531"/>
              <a:gd name="connsiteY2" fmla="*/ 582073 h 798278"/>
              <a:gd name="connsiteX3" fmla="*/ 0 w 15063531"/>
              <a:gd name="connsiteY3" fmla="*/ 0 h 7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63531" h="798278">
                <a:moveTo>
                  <a:pt x="15063531" y="798278"/>
                </a:moveTo>
                <a:lnTo>
                  <a:pt x="216122" y="798195"/>
                </a:lnTo>
                <a:cubicBezTo>
                  <a:pt x="96774" y="798195"/>
                  <a:pt x="0" y="701421"/>
                  <a:pt x="0" y="582073"/>
                </a:cubicBezTo>
                <a:lnTo>
                  <a:pt x="0" y="0"/>
                </a:lnTo>
              </a:path>
            </a:pathLst>
          </a:custGeom>
          <a:ln>
            <a:headEnd type="oval" w="med" len="med"/>
            <a:tailEnd type="oval" w="med" len="med"/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913E9F3A-8563-4932-8105-D58F5ACF720A}"/>
              </a:ext>
            </a:extLst>
          </p:cNvPr>
          <p:cNvSpPr/>
          <p:nvPr/>
        </p:nvSpPr>
        <p:spPr>
          <a:xfrm>
            <a:off x="752474" y="2527892"/>
            <a:ext cx="3516437" cy="494029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  <p:txBody>
          <a:bodyPr vert="horz" lIns="288000" rtlCol="0" anchor="ctr"/>
          <a:lstStyle/>
          <a:p>
            <a:pPr marL="252000"/>
            <a:r>
              <a:rPr lang="en-GB"/>
              <a:t>Exacerbations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61DD2A1-26B3-4996-8D8A-5C13885F9314}"/>
              </a:ext>
            </a:extLst>
          </p:cNvPr>
          <p:cNvGrpSpPr/>
          <p:nvPr/>
        </p:nvGrpSpPr>
        <p:grpSpPr>
          <a:xfrm>
            <a:off x="511416" y="2495551"/>
            <a:ext cx="558712" cy="558710"/>
            <a:chOff x="491884" y="2476018"/>
            <a:chExt cx="597775" cy="597775"/>
          </a:xfrm>
        </p:grpSpPr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3DAFB072-6984-456C-A79D-C1D6E09AD384}"/>
                </a:ext>
              </a:extLst>
            </p:cNvPr>
            <p:cNvSpPr/>
            <p:nvPr/>
          </p:nvSpPr>
          <p:spPr>
            <a:xfrm>
              <a:off x="491884" y="2476018"/>
              <a:ext cx="597775" cy="597775"/>
            </a:xfrm>
            <a:prstGeom prst="ellipse">
              <a:avLst/>
            </a:prstGeom>
            <a:solidFill>
              <a:schemeClr val="tx2"/>
            </a:solidFill>
            <a:ln w="127000" cap="flat" cmpd="sng" algn="ctr">
              <a:solidFill>
                <a:schemeClr val="tx2">
                  <a:alpha val="20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74" name="Graphic 73">
              <a:extLst>
                <a:ext uri="{FF2B5EF4-FFF2-40B4-BE49-F238E27FC236}">
                  <a16:creationId xmlns:a16="http://schemas.microsoft.com/office/drawing/2014/main" id="{1AD32195-D760-41CA-BE4B-9293DBA01B3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90118" y="2552886"/>
              <a:ext cx="389662" cy="389663"/>
            </a:xfrm>
            <a:prstGeom prst="rect">
              <a:avLst/>
            </a:prstGeom>
            <a:effectLst/>
          </p:spPr>
        </p:pic>
      </p:grp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EAEF05BD-D789-46BD-A1D3-92C98E0E2CED}"/>
              </a:ext>
            </a:extLst>
          </p:cNvPr>
          <p:cNvSpPr/>
          <p:nvPr/>
        </p:nvSpPr>
        <p:spPr>
          <a:xfrm>
            <a:off x="752474" y="3467906"/>
            <a:ext cx="3516437" cy="494029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  <p:txBody>
          <a:bodyPr vert="horz" lIns="288000" rtlCol="0" anchor="ctr"/>
          <a:lstStyle/>
          <a:p>
            <a:pPr marL="252000"/>
            <a:r>
              <a:rPr lang="en-GB"/>
              <a:t>Hospitalisation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61F0AB12-5537-4228-AFE3-EC51044C35DA}"/>
              </a:ext>
            </a:extLst>
          </p:cNvPr>
          <p:cNvGrpSpPr/>
          <p:nvPr/>
        </p:nvGrpSpPr>
        <p:grpSpPr>
          <a:xfrm>
            <a:off x="511416" y="3435565"/>
            <a:ext cx="558712" cy="558710"/>
            <a:chOff x="491884" y="3933998"/>
            <a:chExt cx="597775" cy="597775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F752BCB2-60D3-42A1-9F9A-66F4AF02F6AF}"/>
                </a:ext>
              </a:extLst>
            </p:cNvPr>
            <p:cNvSpPr/>
            <p:nvPr/>
          </p:nvSpPr>
          <p:spPr>
            <a:xfrm>
              <a:off x="491884" y="3933998"/>
              <a:ext cx="597775" cy="597775"/>
            </a:xfrm>
            <a:prstGeom prst="ellipse">
              <a:avLst/>
            </a:prstGeom>
            <a:solidFill>
              <a:schemeClr val="tx2"/>
            </a:solidFill>
            <a:ln w="127000" cap="flat" cmpd="sng" algn="ctr">
              <a:solidFill>
                <a:schemeClr val="tx2">
                  <a:alpha val="20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75" name="Picture 74" descr="A close up of a logo&#10;&#10;Description automatically generated">
              <a:extLst>
                <a:ext uri="{FF2B5EF4-FFF2-40B4-BE49-F238E27FC236}">
                  <a16:creationId xmlns:a16="http://schemas.microsoft.com/office/drawing/2014/main" id="{296A3BF7-FFE0-4784-B541-1F918EB18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4898" y="4013064"/>
              <a:ext cx="394881" cy="394882"/>
            </a:xfrm>
            <a:prstGeom prst="rect">
              <a:avLst/>
            </a:prstGeom>
          </p:spPr>
        </p:pic>
      </p:grp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19D68188-96BE-45BD-A1E7-7481252EECCC}"/>
              </a:ext>
            </a:extLst>
          </p:cNvPr>
          <p:cNvSpPr/>
          <p:nvPr/>
        </p:nvSpPr>
        <p:spPr>
          <a:xfrm>
            <a:off x="752474" y="4407921"/>
            <a:ext cx="3516437" cy="494029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  <p:txBody>
          <a:bodyPr vert="horz" lIns="288000" rtlCol="0" anchor="ctr"/>
          <a:lstStyle/>
          <a:p>
            <a:pPr marL="252000"/>
            <a:r>
              <a:rPr lang="en-GB"/>
              <a:t>Asthma-related mortality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29959C7-92A9-4D17-B478-4ECDC9D1A79C}"/>
              </a:ext>
            </a:extLst>
          </p:cNvPr>
          <p:cNvGrpSpPr/>
          <p:nvPr/>
        </p:nvGrpSpPr>
        <p:grpSpPr>
          <a:xfrm>
            <a:off x="511416" y="4375580"/>
            <a:ext cx="558712" cy="558710"/>
            <a:chOff x="491884" y="4698947"/>
            <a:chExt cx="597775" cy="597775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3EA0C8B-9E70-44DB-854A-33E2B759E5CC}"/>
                </a:ext>
              </a:extLst>
            </p:cNvPr>
            <p:cNvSpPr/>
            <p:nvPr/>
          </p:nvSpPr>
          <p:spPr>
            <a:xfrm>
              <a:off x="491884" y="4698947"/>
              <a:ext cx="597775" cy="597775"/>
            </a:xfrm>
            <a:prstGeom prst="ellipse">
              <a:avLst/>
            </a:prstGeom>
            <a:solidFill>
              <a:schemeClr val="tx2"/>
            </a:solidFill>
            <a:ln w="127000" cap="flat" cmpd="sng" algn="ctr">
              <a:solidFill>
                <a:schemeClr val="tx2">
                  <a:alpha val="20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76" name="Graphic 168">
              <a:extLst>
                <a:ext uri="{FF2B5EF4-FFF2-40B4-BE49-F238E27FC236}">
                  <a16:creationId xmlns:a16="http://schemas.microsoft.com/office/drawing/2014/main" id="{8532EDAF-2A35-422E-9D59-C4CD1643D022}"/>
                </a:ext>
              </a:extLst>
            </p:cNvPr>
            <p:cNvGrpSpPr/>
            <p:nvPr/>
          </p:nvGrpSpPr>
          <p:grpSpPr>
            <a:xfrm>
              <a:off x="579480" y="4781774"/>
              <a:ext cx="422582" cy="422582"/>
              <a:chOff x="3426235" y="3122802"/>
              <a:chExt cx="450859" cy="450859"/>
            </a:xfrm>
            <a:solidFill>
              <a:sysClr val="window" lastClr="FFFFFF"/>
            </a:solidFill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9B81E7A-8E20-4CF0-818B-4F05739861F5}"/>
                  </a:ext>
                </a:extLst>
              </p:cNvPr>
              <p:cNvSpPr/>
              <p:nvPr/>
            </p:nvSpPr>
            <p:spPr>
              <a:xfrm>
                <a:off x="3426235" y="3122802"/>
                <a:ext cx="450859" cy="450859"/>
              </a:xfrm>
              <a:custGeom>
                <a:avLst/>
                <a:gdLst>
                  <a:gd name="connsiteX0" fmla="*/ 225430 w 450858"/>
                  <a:gd name="connsiteY0" fmla="*/ 0 h 450858"/>
                  <a:gd name="connsiteX1" fmla="*/ 0 w 450858"/>
                  <a:gd name="connsiteY1" fmla="*/ 225430 h 450858"/>
                  <a:gd name="connsiteX2" fmla="*/ 225430 w 450858"/>
                  <a:gd name="connsiteY2" fmla="*/ 450859 h 450858"/>
                  <a:gd name="connsiteX3" fmla="*/ 450859 w 450858"/>
                  <a:gd name="connsiteY3" fmla="*/ 225430 h 450858"/>
                  <a:gd name="connsiteX4" fmla="*/ 225430 w 450858"/>
                  <a:gd name="connsiteY4" fmla="*/ 0 h 450858"/>
                  <a:gd name="connsiteX5" fmla="*/ 225430 w 450858"/>
                  <a:gd name="connsiteY5" fmla="*/ 431304 h 450858"/>
                  <a:gd name="connsiteX6" fmla="*/ 19555 w 450858"/>
                  <a:gd name="connsiteY6" fmla="*/ 225430 h 450858"/>
                  <a:gd name="connsiteX7" fmla="*/ 225430 w 450858"/>
                  <a:gd name="connsiteY7" fmla="*/ 19555 h 450858"/>
                  <a:gd name="connsiteX8" fmla="*/ 431304 w 450858"/>
                  <a:gd name="connsiteY8" fmla="*/ 225430 h 450858"/>
                  <a:gd name="connsiteX9" fmla="*/ 225430 w 450858"/>
                  <a:gd name="connsiteY9" fmla="*/ 431304 h 45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0858" h="450858">
                    <a:moveTo>
                      <a:pt x="225430" y="0"/>
                    </a:moveTo>
                    <a:cubicBezTo>
                      <a:pt x="101036" y="0"/>
                      <a:pt x="0" y="101036"/>
                      <a:pt x="0" y="225430"/>
                    </a:cubicBezTo>
                    <a:cubicBezTo>
                      <a:pt x="0" y="349823"/>
                      <a:pt x="101036" y="450859"/>
                      <a:pt x="225430" y="450859"/>
                    </a:cubicBezTo>
                    <a:cubicBezTo>
                      <a:pt x="349823" y="450859"/>
                      <a:pt x="450859" y="349823"/>
                      <a:pt x="450859" y="225430"/>
                    </a:cubicBezTo>
                    <a:cubicBezTo>
                      <a:pt x="450859" y="101036"/>
                      <a:pt x="349823" y="0"/>
                      <a:pt x="225430" y="0"/>
                    </a:cubicBezTo>
                    <a:close/>
                    <a:moveTo>
                      <a:pt x="225430" y="431304"/>
                    </a:moveTo>
                    <a:cubicBezTo>
                      <a:pt x="111900" y="431304"/>
                      <a:pt x="19555" y="338959"/>
                      <a:pt x="19555" y="225430"/>
                    </a:cubicBezTo>
                    <a:cubicBezTo>
                      <a:pt x="19555" y="111900"/>
                      <a:pt x="111900" y="19555"/>
                      <a:pt x="225430" y="19555"/>
                    </a:cubicBezTo>
                    <a:cubicBezTo>
                      <a:pt x="338959" y="19555"/>
                      <a:pt x="431304" y="111900"/>
                      <a:pt x="431304" y="225430"/>
                    </a:cubicBezTo>
                    <a:cubicBezTo>
                      <a:pt x="431304" y="338959"/>
                      <a:pt x="338959" y="431304"/>
                      <a:pt x="225430" y="431304"/>
                    </a:cubicBezTo>
                    <a:close/>
                  </a:path>
                </a:pathLst>
              </a:custGeom>
              <a:grpFill/>
              <a:ln w="13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8626701E-43AE-47FD-8B67-C5617F8F29CE}"/>
                  </a:ext>
                </a:extLst>
              </p:cNvPr>
              <p:cNvSpPr/>
              <p:nvPr/>
            </p:nvSpPr>
            <p:spPr>
              <a:xfrm>
                <a:off x="3524555" y="3221122"/>
                <a:ext cx="253948" cy="253948"/>
              </a:xfrm>
              <a:custGeom>
                <a:avLst/>
                <a:gdLst>
                  <a:gd name="connsiteX0" fmla="*/ 244442 w 253947"/>
                  <a:gd name="connsiteY0" fmla="*/ 78221 h 253947"/>
                  <a:gd name="connsiteX1" fmla="*/ 175998 w 253947"/>
                  <a:gd name="connsiteY1" fmla="*/ 78221 h 253947"/>
                  <a:gd name="connsiteX2" fmla="*/ 175998 w 253947"/>
                  <a:gd name="connsiteY2" fmla="*/ 9778 h 253947"/>
                  <a:gd name="connsiteX3" fmla="*/ 166220 w 253947"/>
                  <a:gd name="connsiteY3" fmla="*/ 0 h 253947"/>
                  <a:gd name="connsiteX4" fmla="*/ 87999 w 253947"/>
                  <a:gd name="connsiteY4" fmla="*/ 0 h 253947"/>
                  <a:gd name="connsiteX5" fmla="*/ 78221 w 253947"/>
                  <a:gd name="connsiteY5" fmla="*/ 9778 h 253947"/>
                  <a:gd name="connsiteX6" fmla="*/ 78221 w 253947"/>
                  <a:gd name="connsiteY6" fmla="*/ 78221 h 253947"/>
                  <a:gd name="connsiteX7" fmla="*/ 9778 w 253947"/>
                  <a:gd name="connsiteY7" fmla="*/ 78221 h 253947"/>
                  <a:gd name="connsiteX8" fmla="*/ 0 w 253947"/>
                  <a:gd name="connsiteY8" fmla="*/ 87999 h 253947"/>
                  <a:gd name="connsiteX9" fmla="*/ 0 w 253947"/>
                  <a:gd name="connsiteY9" fmla="*/ 166220 h 253947"/>
                  <a:gd name="connsiteX10" fmla="*/ 9778 w 253947"/>
                  <a:gd name="connsiteY10" fmla="*/ 175998 h 253947"/>
                  <a:gd name="connsiteX11" fmla="*/ 78221 w 253947"/>
                  <a:gd name="connsiteY11" fmla="*/ 175998 h 253947"/>
                  <a:gd name="connsiteX12" fmla="*/ 78221 w 253947"/>
                  <a:gd name="connsiteY12" fmla="*/ 244442 h 253947"/>
                  <a:gd name="connsiteX13" fmla="*/ 87999 w 253947"/>
                  <a:gd name="connsiteY13" fmla="*/ 254219 h 253947"/>
                  <a:gd name="connsiteX14" fmla="*/ 166220 w 253947"/>
                  <a:gd name="connsiteY14" fmla="*/ 254219 h 253947"/>
                  <a:gd name="connsiteX15" fmla="*/ 175998 w 253947"/>
                  <a:gd name="connsiteY15" fmla="*/ 244442 h 253947"/>
                  <a:gd name="connsiteX16" fmla="*/ 175998 w 253947"/>
                  <a:gd name="connsiteY16" fmla="*/ 175998 h 253947"/>
                  <a:gd name="connsiteX17" fmla="*/ 244442 w 253947"/>
                  <a:gd name="connsiteY17" fmla="*/ 175998 h 253947"/>
                  <a:gd name="connsiteX18" fmla="*/ 254219 w 253947"/>
                  <a:gd name="connsiteY18" fmla="*/ 166220 h 253947"/>
                  <a:gd name="connsiteX19" fmla="*/ 254219 w 253947"/>
                  <a:gd name="connsiteY19" fmla="*/ 87999 h 253947"/>
                  <a:gd name="connsiteX20" fmla="*/ 244442 w 253947"/>
                  <a:gd name="connsiteY20" fmla="*/ 78221 h 253947"/>
                  <a:gd name="connsiteX21" fmla="*/ 235207 w 253947"/>
                  <a:gd name="connsiteY21" fmla="*/ 156443 h 253947"/>
                  <a:gd name="connsiteX22" fmla="*/ 234664 w 253947"/>
                  <a:gd name="connsiteY22" fmla="*/ 156443 h 253947"/>
                  <a:gd name="connsiteX23" fmla="*/ 166220 w 253947"/>
                  <a:gd name="connsiteY23" fmla="*/ 156443 h 253947"/>
                  <a:gd name="connsiteX24" fmla="*/ 156443 w 253947"/>
                  <a:gd name="connsiteY24" fmla="*/ 166220 h 253947"/>
                  <a:gd name="connsiteX25" fmla="*/ 156443 w 253947"/>
                  <a:gd name="connsiteY25" fmla="*/ 234664 h 253947"/>
                  <a:gd name="connsiteX26" fmla="*/ 97777 w 253947"/>
                  <a:gd name="connsiteY26" fmla="*/ 234664 h 253947"/>
                  <a:gd name="connsiteX27" fmla="*/ 97777 w 253947"/>
                  <a:gd name="connsiteY27" fmla="*/ 166220 h 253947"/>
                  <a:gd name="connsiteX28" fmla="*/ 87999 w 253947"/>
                  <a:gd name="connsiteY28" fmla="*/ 156443 h 253947"/>
                  <a:gd name="connsiteX29" fmla="*/ 19555 w 253947"/>
                  <a:gd name="connsiteY29" fmla="*/ 156443 h 253947"/>
                  <a:gd name="connsiteX30" fmla="*/ 19555 w 253947"/>
                  <a:gd name="connsiteY30" fmla="*/ 97777 h 253947"/>
                  <a:gd name="connsiteX31" fmla="*/ 87999 w 253947"/>
                  <a:gd name="connsiteY31" fmla="*/ 97777 h 253947"/>
                  <a:gd name="connsiteX32" fmla="*/ 97777 w 253947"/>
                  <a:gd name="connsiteY32" fmla="*/ 87999 h 253947"/>
                  <a:gd name="connsiteX33" fmla="*/ 97777 w 253947"/>
                  <a:gd name="connsiteY33" fmla="*/ 19555 h 253947"/>
                  <a:gd name="connsiteX34" fmla="*/ 156986 w 253947"/>
                  <a:gd name="connsiteY34" fmla="*/ 19555 h 253947"/>
                  <a:gd name="connsiteX35" fmla="*/ 156986 w 253947"/>
                  <a:gd name="connsiteY35" fmla="*/ 87999 h 253947"/>
                  <a:gd name="connsiteX36" fmla="*/ 166764 w 253947"/>
                  <a:gd name="connsiteY36" fmla="*/ 97777 h 253947"/>
                  <a:gd name="connsiteX37" fmla="*/ 235207 w 253947"/>
                  <a:gd name="connsiteY37" fmla="*/ 97777 h 253947"/>
                  <a:gd name="connsiteX38" fmla="*/ 235207 w 253947"/>
                  <a:gd name="connsiteY38" fmla="*/ 156443 h 253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53947" h="253947">
                    <a:moveTo>
                      <a:pt x="244442" y="78221"/>
                    </a:moveTo>
                    <a:lnTo>
                      <a:pt x="175998" y="78221"/>
                    </a:lnTo>
                    <a:lnTo>
                      <a:pt x="175998" y="9778"/>
                    </a:lnTo>
                    <a:cubicBezTo>
                      <a:pt x="175998" y="4346"/>
                      <a:pt x="171652" y="0"/>
                      <a:pt x="166220" y="0"/>
                    </a:cubicBezTo>
                    <a:lnTo>
                      <a:pt x="87999" y="0"/>
                    </a:lnTo>
                    <a:cubicBezTo>
                      <a:pt x="82567" y="0"/>
                      <a:pt x="78221" y="4346"/>
                      <a:pt x="78221" y="9778"/>
                    </a:cubicBezTo>
                    <a:lnTo>
                      <a:pt x="78221" y="78221"/>
                    </a:lnTo>
                    <a:lnTo>
                      <a:pt x="9778" y="78221"/>
                    </a:lnTo>
                    <a:cubicBezTo>
                      <a:pt x="4346" y="78221"/>
                      <a:pt x="0" y="82567"/>
                      <a:pt x="0" y="87999"/>
                    </a:cubicBezTo>
                    <a:lnTo>
                      <a:pt x="0" y="166220"/>
                    </a:lnTo>
                    <a:cubicBezTo>
                      <a:pt x="0" y="171652"/>
                      <a:pt x="4346" y="175998"/>
                      <a:pt x="9778" y="175998"/>
                    </a:cubicBezTo>
                    <a:lnTo>
                      <a:pt x="78221" y="175998"/>
                    </a:lnTo>
                    <a:lnTo>
                      <a:pt x="78221" y="244442"/>
                    </a:lnTo>
                    <a:cubicBezTo>
                      <a:pt x="78221" y="249874"/>
                      <a:pt x="82567" y="254219"/>
                      <a:pt x="87999" y="254219"/>
                    </a:cubicBezTo>
                    <a:lnTo>
                      <a:pt x="166220" y="254219"/>
                    </a:lnTo>
                    <a:cubicBezTo>
                      <a:pt x="171652" y="254219"/>
                      <a:pt x="175998" y="249874"/>
                      <a:pt x="175998" y="244442"/>
                    </a:cubicBezTo>
                    <a:lnTo>
                      <a:pt x="175998" y="175998"/>
                    </a:lnTo>
                    <a:lnTo>
                      <a:pt x="244442" y="175998"/>
                    </a:lnTo>
                    <a:cubicBezTo>
                      <a:pt x="249874" y="175998"/>
                      <a:pt x="254219" y="171652"/>
                      <a:pt x="254219" y="166220"/>
                    </a:cubicBezTo>
                    <a:lnTo>
                      <a:pt x="254219" y="87999"/>
                    </a:lnTo>
                    <a:cubicBezTo>
                      <a:pt x="253676" y="82567"/>
                      <a:pt x="249330" y="78221"/>
                      <a:pt x="244442" y="78221"/>
                    </a:cubicBezTo>
                    <a:close/>
                    <a:moveTo>
                      <a:pt x="235207" y="156443"/>
                    </a:moveTo>
                    <a:lnTo>
                      <a:pt x="234664" y="156443"/>
                    </a:lnTo>
                    <a:lnTo>
                      <a:pt x="166220" y="156443"/>
                    </a:lnTo>
                    <a:cubicBezTo>
                      <a:pt x="160788" y="156443"/>
                      <a:pt x="156443" y="160788"/>
                      <a:pt x="156443" y="166220"/>
                    </a:cubicBezTo>
                    <a:lnTo>
                      <a:pt x="156443" y="234664"/>
                    </a:lnTo>
                    <a:lnTo>
                      <a:pt x="97777" y="234664"/>
                    </a:lnTo>
                    <a:lnTo>
                      <a:pt x="97777" y="166220"/>
                    </a:lnTo>
                    <a:cubicBezTo>
                      <a:pt x="97777" y="160788"/>
                      <a:pt x="93431" y="156443"/>
                      <a:pt x="87999" y="156443"/>
                    </a:cubicBezTo>
                    <a:lnTo>
                      <a:pt x="19555" y="156443"/>
                    </a:lnTo>
                    <a:lnTo>
                      <a:pt x="19555" y="97777"/>
                    </a:lnTo>
                    <a:lnTo>
                      <a:pt x="87999" y="97777"/>
                    </a:lnTo>
                    <a:cubicBezTo>
                      <a:pt x="93431" y="97777"/>
                      <a:pt x="97777" y="93431"/>
                      <a:pt x="97777" y="87999"/>
                    </a:cubicBezTo>
                    <a:lnTo>
                      <a:pt x="97777" y="19555"/>
                    </a:lnTo>
                    <a:lnTo>
                      <a:pt x="156986" y="19555"/>
                    </a:lnTo>
                    <a:lnTo>
                      <a:pt x="156986" y="87999"/>
                    </a:lnTo>
                    <a:cubicBezTo>
                      <a:pt x="156986" y="93431"/>
                      <a:pt x="161331" y="97777"/>
                      <a:pt x="166764" y="97777"/>
                    </a:cubicBezTo>
                    <a:lnTo>
                      <a:pt x="235207" y="97777"/>
                    </a:lnTo>
                    <a:lnTo>
                      <a:pt x="235207" y="156443"/>
                    </a:lnTo>
                    <a:close/>
                  </a:path>
                </a:pathLst>
              </a:custGeom>
              <a:grpFill/>
              <a:ln w="13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A7DEC061-93B0-44C4-FA1E-FEE9FA7F26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594068" cy="720000"/>
          </a:xfrm>
        </p:spPr>
        <p:txBody>
          <a:bodyPr/>
          <a:lstStyle/>
          <a:p>
            <a:r>
              <a:rPr lang="en-GB"/>
              <a:t>Inappropriate SABA and OCS use are each associated with poor outcomes for patients with asthma across all severities </a:t>
            </a:r>
          </a:p>
        </p:txBody>
      </p:sp>
    </p:spTree>
    <p:extLst>
      <p:ext uri="{BB962C8B-B14F-4D97-AF65-F5344CB8AC3E}">
        <p14:creationId xmlns:p14="http://schemas.microsoft.com/office/powerpoint/2010/main" val="4194033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6B804F20-7E0E-47B6-BACB-E3B74E040CDE}"/>
              </a:ext>
            </a:extLst>
          </p:cNvPr>
          <p:cNvSpPr/>
          <p:nvPr/>
        </p:nvSpPr>
        <p:spPr>
          <a:xfrm>
            <a:off x="7519109" y="1657350"/>
            <a:ext cx="4128107" cy="3829050"/>
          </a:xfrm>
          <a:prstGeom prst="roundRect">
            <a:avLst>
              <a:gd name="adj" fmla="val 3500"/>
            </a:avLst>
          </a:prstGeom>
          <a:noFill/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BB62CE1-B5A8-4FE4-BED0-C96A263C3EE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5767356"/>
            <a:ext cx="10706157" cy="820770"/>
          </a:xfrm>
        </p:spPr>
        <p:txBody>
          <a:bodyPr/>
          <a:lstStyle/>
          <a:p>
            <a:r>
              <a:rPr lang="en-GB" dirty="0"/>
              <a:t>*Frequent exacerbators were defined as having two or more exacerbations during the 1-year study follow-up period</a:t>
            </a:r>
            <a:r>
              <a:rPr lang="en-GB" baseline="30000" dirty="0"/>
              <a:t>2</a:t>
            </a:r>
            <a:r>
              <a:rPr lang="en-GB" dirty="0"/>
              <a:t>; </a:t>
            </a:r>
            <a:r>
              <a:rPr lang="en-GB" baseline="30000" dirty="0"/>
              <a:t>†</a:t>
            </a:r>
            <a:r>
              <a:rPr lang="en-GB" dirty="0"/>
              <a:t>study comprised a total of 16875 patients who were eligible for referral and had no previous history of referral; patients were deemed eligible for referral based on BTS/SIGN guidelines for specialist referral.</a:t>
            </a:r>
            <a:r>
              <a:rPr lang="en-GB" baseline="30000" dirty="0"/>
              <a:t>3</a:t>
            </a:r>
            <a:br>
              <a:rPr lang="en-GB" dirty="0"/>
            </a:br>
            <a:r>
              <a:rPr lang="en-GB" altLang="en-US" dirty="0"/>
              <a:t>BTS, British Thoracic Society; GINA; Global Initiative for Asthma; </a:t>
            </a:r>
            <a:r>
              <a:rPr lang="en-GB" dirty="0"/>
              <a:t>OCS, oral corticosteroid(s); QOL, quality of life; SIGN, Scottish Intercollegiate Guidelines Network.</a:t>
            </a:r>
            <a:br>
              <a:rPr lang="en-GB" dirty="0"/>
            </a:br>
            <a:r>
              <a:rPr lang="en-GB" dirty="0"/>
              <a:t>1. The Global Initiative for Asthma (GINA). Global strategy for asthma management and prevention. 2023. Available from: https://ginasthma.org/reports/ (accessed April 2024); 2. </a:t>
            </a:r>
            <a:r>
              <a:rPr lang="en-GB" dirty="0" err="1"/>
              <a:t>Kupczyk</a:t>
            </a:r>
            <a:r>
              <a:rPr lang="en-GB" dirty="0"/>
              <a:t> M, et al. Clin Exp Allergy. 2014;44:212–221; 3. Blakely JD, et al. BMJ Open. 2019;9:e031740.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78A7124-7009-4110-A6F4-E8404E79A02D}"/>
              </a:ext>
            </a:extLst>
          </p:cNvPr>
          <p:cNvSpPr txBox="1"/>
          <p:nvPr/>
        </p:nvSpPr>
        <p:spPr>
          <a:xfrm>
            <a:off x="7644403" y="1794533"/>
            <a:ext cx="38775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/>
              <a:t>A </a:t>
            </a:r>
            <a:r>
              <a:rPr lang="en-GB" sz="2000" b="1">
                <a:solidFill>
                  <a:schemeClr val="bg2"/>
                </a:solidFill>
              </a:rPr>
              <a:t>UK database study </a:t>
            </a:r>
            <a:r>
              <a:rPr lang="en-GB" sz="2000"/>
              <a:t>from 2007 to 2015 showed that:</a:t>
            </a:r>
            <a:r>
              <a:rPr lang="en-GB" sz="2000" baseline="30000"/>
              <a:t>3†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6C5853E-E35F-4F78-8840-3327FE31A860}"/>
              </a:ext>
            </a:extLst>
          </p:cNvPr>
          <p:cNvSpPr txBox="1"/>
          <p:nvPr/>
        </p:nvSpPr>
        <p:spPr>
          <a:xfrm>
            <a:off x="7806785" y="2694806"/>
            <a:ext cx="1927267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3200" b="1" kern="0">
                <a:solidFill>
                  <a:schemeClr val="bg2"/>
                </a:solidFill>
              </a:rPr>
              <a:t>Only 4%</a:t>
            </a:r>
            <a:endParaRPr lang="en-GB" sz="3200" kern="0" baseline="30000">
              <a:solidFill>
                <a:schemeClr val="bg2"/>
              </a:solidFill>
            </a:endParaRPr>
          </a:p>
          <a:p>
            <a:pPr algn="r"/>
            <a:r>
              <a:rPr lang="en-GB"/>
              <a:t>of patients with asthma who were eligible for specialist referral received one</a:t>
            </a:r>
            <a:endParaRPr lang="en-GB" baseline="30000"/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E9A1EBEB-6A2A-4B83-AF9A-9A272FB36AAA}"/>
              </a:ext>
            </a:extLst>
          </p:cNvPr>
          <p:cNvSpPr/>
          <p:nvPr/>
        </p:nvSpPr>
        <p:spPr>
          <a:xfrm>
            <a:off x="872628" y="3148942"/>
            <a:ext cx="6212696" cy="811062"/>
          </a:xfrm>
          <a:prstGeom prst="roundRect">
            <a:avLst/>
          </a:prstGeom>
          <a:solidFill>
            <a:schemeClr val="accent4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vert="horz" lIns="288000" rtlCol="0" anchor="ctr"/>
          <a:lstStyle/>
          <a:p>
            <a:pPr marL="360000"/>
            <a:r>
              <a:rPr lang="en-US" sz="1600">
                <a:solidFill>
                  <a:schemeClr val="bg1"/>
                </a:solidFill>
              </a:rPr>
              <a:t>Patients with </a:t>
            </a:r>
            <a:r>
              <a:rPr lang="en-US" sz="1600" b="1">
                <a:solidFill>
                  <a:schemeClr val="bg1"/>
                </a:solidFill>
              </a:rPr>
              <a:t>uncontrolled asthma </a:t>
            </a:r>
            <a:r>
              <a:rPr lang="en-US" sz="1600">
                <a:solidFill>
                  <a:schemeClr val="bg1"/>
                </a:solidFill>
              </a:rPr>
              <a:t>and/or frequent exacerbations are also recommended for </a:t>
            </a:r>
            <a:r>
              <a:rPr lang="en-US" sz="1600" b="1">
                <a:solidFill>
                  <a:schemeClr val="bg1"/>
                </a:solidFill>
              </a:rPr>
              <a:t>specialist review</a:t>
            </a:r>
            <a:r>
              <a:rPr lang="en-US" sz="1600" baseline="3000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C4C7936F-560A-40D4-92AA-D606571A2C86}"/>
              </a:ext>
            </a:extLst>
          </p:cNvPr>
          <p:cNvSpPr/>
          <p:nvPr/>
        </p:nvSpPr>
        <p:spPr>
          <a:xfrm>
            <a:off x="458880" y="3152891"/>
            <a:ext cx="792000" cy="792000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29" name="Chart 28">
            <a:extLst>
              <a:ext uri="{FF2B5EF4-FFF2-40B4-BE49-F238E27FC236}">
                <a16:creationId xmlns:a16="http://schemas.microsoft.com/office/drawing/2014/main" id="{75A96BEB-FED0-4269-A993-9B39B7ECBB80}"/>
              </a:ext>
            </a:extLst>
          </p:cNvPr>
          <p:cNvGraphicFramePr/>
          <p:nvPr/>
        </p:nvGraphicFramePr>
        <p:xfrm>
          <a:off x="458880" y="3155970"/>
          <a:ext cx="792000" cy="785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C14C93EB-30D4-432E-BA4F-7C58BE9D45D7}"/>
              </a:ext>
            </a:extLst>
          </p:cNvPr>
          <p:cNvSpPr/>
          <p:nvPr/>
        </p:nvSpPr>
        <p:spPr>
          <a:xfrm>
            <a:off x="802698" y="4525808"/>
            <a:ext cx="6282626" cy="811062"/>
          </a:xfrm>
          <a:prstGeom prst="roundRect">
            <a:avLst/>
          </a:prstGeom>
          <a:solidFill>
            <a:schemeClr val="accent4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vert="horz" lIns="288000" rtlCol="0" anchor="ctr"/>
          <a:lstStyle/>
          <a:p>
            <a:pPr marL="360000"/>
            <a:r>
              <a:rPr lang="en-US" sz="1600" dirty="0">
                <a:solidFill>
                  <a:schemeClr val="bg1"/>
                </a:solidFill>
              </a:rPr>
              <a:t>Compared with non-frequent exacerbators, patients with frequent exacerbations experience a range of </a:t>
            </a:r>
            <a:r>
              <a:rPr lang="en-US" sz="1600" b="1" dirty="0">
                <a:solidFill>
                  <a:schemeClr val="bg1"/>
                </a:solidFill>
              </a:rPr>
              <a:t>poorer outcomes</a:t>
            </a:r>
            <a:r>
              <a:rPr lang="en-US" sz="1600" dirty="0">
                <a:solidFill>
                  <a:schemeClr val="bg1"/>
                </a:solidFill>
              </a:rPr>
              <a:t>, </a:t>
            </a:r>
            <a:r>
              <a:rPr lang="en-US" sz="1600" dirty="0" err="1">
                <a:solidFill>
                  <a:schemeClr val="bg1"/>
                </a:solidFill>
              </a:rPr>
              <a:t>characterised</a:t>
            </a:r>
            <a:r>
              <a:rPr lang="en-US" sz="1600" dirty="0">
                <a:solidFill>
                  <a:schemeClr val="bg1"/>
                </a:solidFill>
              </a:rPr>
              <a:t> by higher OCS use</a:t>
            </a:r>
            <a:r>
              <a:rPr lang="en-US" sz="1600" baseline="30000" dirty="0">
                <a:solidFill>
                  <a:schemeClr val="bg1"/>
                </a:solidFill>
              </a:rPr>
              <a:t>2</a:t>
            </a:r>
            <a:r>
              <a:rPr lang="en-US" sz="1600" dirty="0">
                <a:solidFill>
                  <a:schemeClr val="bg1"/>
                </a:solidFill>
              </a:rPr>
              <a:t>*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840ED8DA-D0E3-48BD-9C93-B9047494F2F2}"/>
              </a:ext>
            </a:extLst>
          </p:cNvPr>
          <p:cNvSpPr/>
          <p:nvPr/>
        </p:nvSpPr>
        <p:spPr>
          <a:xfrm>
            <a:off x="458880" y="4535339"/>
            <a:ext cx="792000" cy="792000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25" name="Chart 24">
            <a:extLst>
              <a:ext uri="{FF2B5EF4-FFF2-40B4-BE49-F238E27FC236}">
                <a16:creationId xmlns:a16="http://schemas.microsoft.com/office/drawing/2014/main" id="{AEB476A6-93B3-49BD-8150-EA5389814308}"/>
              </a:ext>
            </a:extLst>
          </p:cNvPr>
          <p:cNvGraphicFramePr/>
          <p:nvPr/>
        </p:nvGraphicFramePr>
        <p:xfrm>
          <a:off x="458880" y="4525808"/>
          <a:ext cx="792000" cy="785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E75C2D7-3BAD-4082-9CB7-844EFF2FD246}"/>
              </a:ext>
            </a:extLst>
          </p:cNvPr>
          <p:cNvSpPr/>
          <p:nvPr/>
        </p:nvSpPr>
        <p:spPr>
          <a:xfrm>
            <a:off x="802698" y="1772076"/>
            <a:ext cx="6282626" cy="811062"/>
          </a:xfrm>
          <a:prstGeom prst="roundRect">
            <a:avLst/>
          </a:prstGeom>
          <a:solidFill>
            <a:schemeClr val="accent4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vert="horz" lIns="288000" rtlCol="0" anchor="ctr"/>
          <a:lstStyle/>
          <a:p>
            <a:pPr marL="360000"/>
            <a:r>
              <a:rPr lang="en-US" sz="1600">
                <a:solidFill>
                  <a:schemeClr val="bg1"/>
                </a:solidFill>
              </a:rPr>
              <a:t>GINA recommends </a:t>
            </a:r>
            <a:r>
              <a:rPr lang="en-US" sz="1600" b="1">
                <a:solidFill>
                  <a:schemeClr val="bg1"/>
                </a:solidFill>
              </a:rPr>
              <a:t>specialist review </a:t>
            </a:r>
            <a:r>
              <a:rPr lang="en-US" sz="1600">
                <a:solidFill>
                  <a:schemeClr val="bg1"/>
                </a:solidFill>
              </a:rPr>
              <a:t>for patients who receive </a:t>
            </a:r>
          </a:p>
          <a:p>
            <a:pPr marL="360000"/>
            <a:r>
              <a:rPr lang="en-US" sz="1600" b="1">
                <a:solidFill>
                  <a:schemeClr val="bg1"/>
                </a:solidFill>
              </a:rPr>
              <a:t>≥2 courses of OCS </a:t>
            </a:r>
            <a:r>
              <a:rPr lang="en-US" sz="1600">
                <a:solidFill>
                  <a:schemeClr val="bg1"/>
                </a:solidFill>
              </a:rPr>
              <a:t>per year</a:t>
            </a:r>
            <a:r>
              <a:rPr lang="en-US" sz="1600" baseline="3000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29076338-0C0B-44AA-B0C5-9E7514C0A499}"/>
              </a:ext>
            </a:extLst>
          </p:cNvPr>
          <p:cNvSpPr/>
          <p:nvPr/>
        </p:nvSpPr>
        <p:spPr>
          <a:xfrm>
            <a:off x="499185" y="1781607"/>
            <a:ext cx="792000" cy="792000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022A3A7B-4F35-46B5-9D71-0BFDDD4FF7F6}"/>
              </a:ext>
            </a:extLst>
          </p:cNvPr>
          <p:cNvGraphicFramePr/>
          <p:nvPr/>
        </p:nvGraphicFramePr>
        <p:xfrm>
          <a:off x="499185" y="1777286"/>
          <a:ext cx="792000" cy="785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5" name="Graphic 296">
            <a:extLst>
              <a:ext uri="{FF2B5EF4-FFF2-40B4-BE49-F238E27FC236}">
                <a16:creationId xmlns:a16="http://schemas.microsoft.com/office/drawing/2014/main" id="{DB68C188-D9A8-4007-B5AF-6CD7EBEED5A3}"/>
              </a:ext>
            </a:extLst>
          </p:cNvPr>
          <p:cNvGrpSpPr>
            <a:grpSpLocks noChangeAspect="1"/>
          </p:cNvGrpSpPr>
          <p:nvPr/>
        </p:nvGrpSpPr>
        <p:grpSpPr>
          <a:xfrm>
            <a:off x="751619" y="1936420"/>
            <a:ext cx="331735" cy="504000"/>
            <a:chOff x="8220397" y="2029299"/>
            <a:chExt cx="386075" cy="586559"/>
          </a:xfrm>
          <a:solidFill>
            <a:sysClr val="window" lastClr="FFFFFF"/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658A134-B2E8-45F7-8018-4D0A9587C783}"/>
                </a:ext>
              </a:extLst>
            </p:cNvPr>
            <p:cNvSpPr/>
            <p:nvPr/>
          </p:nvSpPr>
          <p:spPr>
            <a:xfrm>
              <a:off x="8220397" y="2029299"/>
              <a:ext cx="386075" cy="586559"/>
            </a:xfrm>
            <a:custGeom>
              <a:avLst/>
              <a:gdLst>
                <a:gd name="connsiteX0" fmla="*/ 386120 w 386074"/>
                <a:gd name="connsiteY0" fmla="*/ 114736 h 586559"/>
                <a:gd name="connsiteX1" fmla="*/ 386101 w 386074"/>
                <a:gd name="connsiteY1" fmla="*/ 114361 h 586559"/>
                <a:gd name="connsiteX2" fmla="*/ 385918 w 386074"/>
                <a:gd name="connsiteY2" fmla="*/ 112893 h 586559"/>
                <a:gd name="connsiteX3" fmla="*/ 385918 w 386074"/>
                <a:gd name="connsiteY3" fmla="*/ 112889 h 586559"/>
                <a:gd name="connsiteX4" fmla="*/ 385525 w 386074"/>
                <a:gd name="connsiteY4" fmla="*/ 111461 h 586559"/>
                <a:gd name="connsiteX5" fmla="*/ 385399 w 386074"/>
                <a:gd name="connsiteY5" fmla="*/ 111112 h 586559"/>
                <a:gd name="connsiteX6" fmla="*/ 384831 w 386074"/>
                <a:gd name="connsiteY6" fmla="*/ 109814 h 586559"/>
                <a:gd name="connsiteX7" fmla="*/ 384795 w 386074"/>
                <a:gd name="connsiteY7" fmla="*/ 109747 h 586559"/>
                <a:gd name="connsiteX8" fmla="*/ 384003 w 386074"/>
                <a:gd name="connsiteY8" fmla="*/ 108485 h 586559"/>
                <a:gd name="connsiteX9" fmla="*/ 383779 w 386074"/>
                <a:gd name="connsiteY9" fmla="*/ 108181 h 586559"/>
                <a:gd name="connsiteX10" fmla="*/ 382786 w 386074"/>
                <a:gd name="connsiteY10" fmla="*/ 107026 h 586559"/>
                <a:gd name="connsiteX11" fmla="*/ 279116 w 386074"/>
                <a:gd name="connsiteY11" fmla="*/ 3356 h 586559"/>
                <a:gd name="connsiteX12" fmla="*/ 277961 w 386074"/>
                <a:gd name="connsiteY12" fmla="*/ 2363 h 586559"/>
                <a:gd name="connsiteX13" fmla="*/ 277652 w 386074"/>
                <a:gd name="connsiteY13" fmla="*/ 2135 h 586559"/>
                <a:gd name="connsiteX14" fmla="*/ 276400 w 386074"/>
                <a:gd name="connsiteY14" fmla="*/ 1347 h 586559"/>
                <a:gd name="connsiteX15" fmla="*/ 276311 w 386074"/>
                <a:gd name="connsiteY15" fmla="*/ 1302 h 586559"/>
                <a:gd name="connsiteX16" fmla="*/ 275034 w 386074"/>
                <a:gd name="connsiteY16" fmla="*/ 738 h 586559"/>
                <a:gd name="connsiteX17" fmla="*/ 274672 w 386074"/>
                <a:gd name="connsiteY17" fmla="*/ 613 h 586559"/>
                <a:gd name="connsiteX18" fmla="*/ 273249 w 386074"/>
                <a:gd name="connsiteY18" fmla="*/ 219 h 586559"/>
                <a:gd name="connsiteX19" fmla="*/ 273240 w 386074"/>
                <a:gd name="connsiteY19" fmla="*/ 219 h 586559"/>
                <a:gd name="connsiteX20" fmla="*/ 271781 w 386074"/>
                <a:gd name="connsiteY20" fmla="*/ 36 h 586559"/>
                <a:gd name="connsiteX21" fmla="*/ 271405 w 386074"/>
                <a:gd name="connsiteY21" fmla="*/ 18 h 586559"/>
                <a:gd name="connsiteX22" fmla="*/ 271015 w 386074"/>
                <a:gd name="connsiteY22" fmla="*/ 0 h 586559"/>
                <a:gd name="connsiteX23" fmla="*/ 11456 w 386074"/>
                <a:gd name="connsiteY23" fmla="*/ 0 h 586559"/>
                <a:gd name="connsiteX24" fmla="*/ 0 w 386074"/>
                <a:gd name="connsiteY24" fmla="*/ 11456 h 586559"/>
                <a:gd name="connsiteX25" fmla="*/ 0 w 386074"/>
                <a:gd name="connsiteY25" fmla="*/ 501809 h 586559"/>
                <a:gd name="connsiteX26" fmla="*/ 11456 w 386074"/>
                <a:gd name="connsiteY26" fmla="*/ 513266 h 586559"/>
                <a:gd name="connsiteX27" fmla="*/ 183936 w 386074"/>
                <a:gd name="connsiteY27" fmla="*/ 513266 h 586559"/>
                <a:gd name="connsiteX28" fmla="*/ 183936 w 386074"/>
                <a:gd name="connsiteY28" fmla="*/ 575103 h 586559"/>
                <a:gd name="connsiteX29" fmla="*/ 189847 w 386074"/>
                <a:gd name="connsiteY29" fmla="*/ 585127 h 586559"/>
                <a:gd name="connsiteX30" fmla="*/ 201482 w 386074"/>
                <a:gd name="connsiteY30" fmla="*/ 584810 h 586559"/>
                <a:gd name="connsiteX31" fmla="*/ 245114 w 386074"/>
                <a:gd name="connsiteY31" fmla="*/ 557435 h 586559"/>
                <a:gd name="connsiteX32" fmla="*/ 288746 w 386074"/>
                <a:gd name="connsiteY32" fmla="*/ 584810 h 586559"/>
                <a:gd name="connsiteX33" fmla="*/ 294836 w 386074"/>
                <a:gd name="connsiteY33" fmla="*/ 586559 h 586559"/>
                <a:gd name="connsiteX34" fmla="*/ 300381 w 386074"/>
                <a:gd name="connsiteY34" fmla="*/ 585132 h 586559"/>
                <a:gd name="connsiteX35" fmla="*/ 306293 w 386074"/>
                <a:gd name="connsiteY35" fmla="*/ 575103 h 586559"/>
                <a:gd name="connsiteX36" fmla="*/ 306293 w 386074"/>
                <a:gd name="connsiteY36" fmla="*/ 513266 h 586559"/>
                <a:gd name="connsiteX37" fmla="*/ 374682 w 386074"/>
                <a:gd name="connsiteY37" fmla="*/ 513266 h 586559"/>
                <a:gd name="connsiteX38" fmla="*/ 386138 w 386074"/>
                <a:gd name="connsiteY38" fmla="*/ 501809 h 586559"/>
                <a:gd name="connsiteX39" fmla="*/ 386138 w 386074"/>
                <a:gd name="connsiteY39" fmla="*/ 115126 h 586559"/>
                <a:gd name="connsiteX40" fmla="*/ 386120 w 386074"/>
                <a:gd name="connsiteY40" fmla="*/ 114736 h 586559"/>
                <a:gd name="connsiteX41" fmla="*/ 282472 w 386074"/>
                <a:gd name="connsiteY41" fmla="*/ 39117 h 586559"/>
                <a:gd name="connsiteX42" fmla="*/ 347025 w 386074"/>
                <a:gd name="connsiteY42" fmla="*/ 103670 h 586559"/>
                <a:gd name="connsiteX43" fmla="*/ 282472 w 386074"/>
                <a:gd name="connsiteY43" fmla="*/ 103670 h 586559"/>
                <a:gd name="connsiteX44" fmla="*/ 178283 w 386074"/>
                <a:gd name="connsiteY44" fmla="*/ 353850 h 586559"/>
                <a:gd name="connsiteX45" fmla="*/ 176135 w 386074"/>
                <a:gd name="connsiteY45" fmla="*/ 346623 h 586559"/>
                <a:gd name="connsiteX46" fmla="*/ 182037 w 386074"/>
                <a:gd name="connsiteY46" fmla="*/ 342349 h 586559"/>
                <a:gd name="connsiteX47" fmla="*/ 194103 w 386074"/>
                <a:gd name="connsiteY47" fmla="*/ 332271 h 586559"/>
                <a:gd name="connsiteX48" fmla="*/ 200085 w 386074"/>
                <a:gd name="connsiteY48" fmla="*/ 317601 h 586559"/>
                <a:gd name="connsiteX49" fmla="*/ 202212 w 386074"/>
                <a:gd name="connsiteY49" fmla="*/ 310961 h 586559"/>
                <a:gd name="connsiteX50" fmla="*/ 205048 w 386074"/>
                <a:gd name="connsiteY50" fmla="*/ 310755 h 586559"/>
                <a:gd name="connsiteX51" fmla="*/ 209264 w 386074"/>
                <a:gd name="connsiteY51" fmla="*/ 310903 h 586559"/>
                <a:gd name="connsiteX52" fmla="*/ 214661 w 386074"/>
                <a:gd name="connsiteY52" fmla="*/ 311077 h 586559"/>
                <a:gd name="connsiteX53" fmla="*/ 225138 w 386074"/>
                <a:gd name="connsiteY53" fmla="*/ 309605 h 586559"/>
                <a:gd name="connsiteX54" fmla="*/ 238357 w 386074"/>
                <a:gd name="connsiteY54" fmla="*/ 301456 h 586559"/>
                <a:gd name="connsiteX55" fmla="*/ 245060 w 386074"/>
                <a:gd name="connsiteY55" fmla="*/ 296855 h 586559"/>
                <a:gd name="connsiteX56" fmla="*/ 251871 w 386074"/>
                <a:gd name="connsiteY56" fmla="*/ 301456 h 586559"/>
                <a:gd name="connsiteX57" fmla="*/ 265095 w 386074"/>
                <a:gd name="connsiteY57" fmla="*/ 309605 h 586559"/>
                <a:gd name="connsiteX58" fmla="*/ 275572 w 386074"/>
                <a:gd name="connsiteY58" fmla="*/ 311077 h 586559"/>
                <a:gd name="connsiteX59" fmla="*/ 280964 w 386074"/>
                <a:gd name="connsiteY59" fmla="*/ 310903 h 586559"/>
                <a:gd name="connsiteX60" fmla="*/ 285185 w 386074"/>
                <a:gd name="connsiteY60" fmla="*/ 310755 h 586559"/>
                <a:gd name="connsiteX61" fmla="*/ 288021 w 386074"/>
                <a:gd name="connsiteY61" fmla="*/ 310961 h 586559"/>
                <a:gd name="connsiteX62" fmla="*/ 290143 w 386074"/>
                <a:gd name="connsiteY62" fmla="*/ 317601 h 586559"/>
                <a:gd name="connsiteX63" fmla="*/ 296130 w 386074"/>
                <a:gd name="connsiteY63" fmla="*/ 332271 h 586559"/>
                <a:gd name="connsiteX64" fmla="*/ 308196 w 386074"/>
                <a:gd name="connsiteY64" fmla="*/ 342349 h 586559"/>
                <a:gd name="connsiteX65" fmla="*/ 314093 w 386074"/>
                <a:gd name="connsiteY65" fmla="*/ 346623 h 586559"/>
                <a:gd name="connsiteX66" fmla="*/ 311950 w 386074"/>
                <a:gd name="connsiteY66" fmla="*/ 353850 h 586559"/>
                <a:gd name="connsiteX67" fmla="*/ 308316 w 386074"/>
                <a:gd name="connsiteY67" fmla="*/ 369584 h 586559"/>
                <a:gd name="connsiteX68" fmla="*/ 311945 w 386074"/>
                <a:gd name="connsiteY68" fmla="*/ 385323 h 586559"/>
                <a:gd name="connsiteX69" fmla="*/ 314093 w 386074"/>
                <a:gd name="connsiteY69" fmla="*/ 392550 h 586559"/>
                <a:gd name="connsiteX70" fmla="*/ 308196 w 386074"/>
                <a:gd name="connsiteY70" fmla="*/ 396824 h 586559"/>
                <a:gd name="connsiteX71" fmla="*/ 296130 w 386074"/>
                <a:gd name="connsiteY71" fmla="*/ 406902 h 586559"/>
                <a:gd name="connsiteX72" fmla="*/ 290143 w 386074"/>
                <a:gd name="connsiteY72" fmla="*/ 421571 h 586559"/>
                <a:gd name="connsiteX73" fmla="*/ 288021 w 386074"/>
                <a:gd name="connsiteY73" fmla="*/ 428212 h 586559"/>
                <a:gd name="connsiteX74" fmla="*/ 285185 w 386074"/>
                <a:gd name="connsiteY74" fmla="*/ 428418 h 586559"/>
                <a:gd name="connsiteX75" fmla="*/ 280964 w 386074"/>
                <a:gd name="connsiteY75" fmla="*/ 428271 h 586559"/>
                <a:gd name="connsiteX76" fmla="*/ 275572 w 386074"/>
                <a:gd name="connsiteY76" fmla="*/ 428096 h 586559"/>
                <a:gd name="connsiteX77" fmla="*/ 265095 w 386074"/>
                <a:gd name="connsiteY77" fmla="*/ 429569 h 586559"/>
                <a:gd name="connsiteX78" fmla="*/ 251871 w 386074"/>
                <a:gd name="connsiteY78" fmla="*/ 437717 h 586559"/>
                <a:gd name="connsiteX79" fmla="*/ 245114 w 386074"/>
                <a:gd name="connsiteY79" fmla="*/ 442314 h 586559"/>
                <a:gd name="connsiteX80" fmla="*/ 238362 w 386074"/>
                <a:gd name="connsiteY80" fmla="*/ 437717 h 586559"/>
                <a:gd name="connsiteX81" fmla="*/ 225138 w 386074"/>
                <a:gd name="connsiteY81" fmla="*/ 429569 h 586559"/>
                <a:gd name="connsiteX82" fmla="*/ 214661 w 386074"/>
                <a:gd name="connsiteY82" fmla="*/ 428096 h 586559"/>
                <a:gd name="connsiteX83" fmla="*/ 209264 w 386074"/>
                <a:gd name="connsiteY83" fmla="*/ 428271 h 586559"/>
                <a:gd name="connsiteX84" fmla="*/ 205048 w 386074"/>
                <a:gd name="connsiteY84" fmla="*/ 428418 h 586559"/>
                <a:gd name="connsiteX85" fmla="*/ 202212 w 386074"/>
                <a:gd name="connsiteY85" fmla="*/ 428212 h 586559"/>
                <a:gd name="connsiteX86" fmla="*/ 200085 w 386074"/>
                <a:gd name="connsiteY86" fmla="*/ 421571 h 586559"/>
                <a:gd name="connsiteX87" fmla="*/ 194103 w 386074"/>
                <a:gd name="connsiteY87" fmla="*/ 406902 h 586559"/>
                <a:gd name="connsiteX88" fmla="*/ 182037 w 386074"/>
                <a:gd name="connsiteY88" fmla="*/ 396824 h 586559"/>
                <a:gd name="connsiteX89" fmla="*/ 176140 w 386074"/>
                <a:gd name="connsiteY89" fmla="*/ 392550 h 586559"/>
                <a:gd name="connsiteX90" fmla="*/ 178283 w 386074"/>
                <a:gd name="connsiteY90" fmla="*/ 385323 h 586559"/>
                <a:gd name="connsiteX91" fmla="*/ 181917 w 386074"/>
                <a:gd name="connsiteY91" fmla="*/ 369588 h 586559"/>
                <a:gd name="connsiteX92" fmla="*/ 178283 w 386074"/>
                <a:gd name="connsiteY92" fmla="*/ 353850 h 586559"/>
                <a:gd name="connsiteX93" fmla="*/ 283380 w 386074"/>
                <a:gd name="connsiteY93" fmla="*/ 554392 h 586559"/>
                <a:gd name="connsiteX94" fmla="*/ 251204 w 386074"/>
                <a:gd name="connsiteY94" fmla="*/ 534205 h 586559"/>
                <a:gd name="connsiteX95" fmla="*/ 239024 w 386074"/>
                <a:gd name="connsiteY95" fmla="*/ 534205 h 586559"/>
                <a:gd name="connsiteX96" fmla="*/ 206848 w 386074"/>
                <a:gd name="connsiteY96" fmla="*/ 554392 h 586559"/>
                <a:gd name="connsiteX97" fmla="*/ 206848 w 386074"/>
                <a:gd name="connsiteY97" fmla="*/ 451295 h 586559"/>
                <a:gd name="connsiteX98" fmla="*/ 210419 w 386074"/>
                <a:gd name="connsiteY98" fmla="*/ 451157 h 586559"/>
                <a:gd name="connsiteX99" fmla="*/ 214661 w 386074"/>
                <a:gd name="connsiteY99" fmla="*/ 451004 h 586559"/>
                <a:gd name="connsiteX100" fmla="*/ 217896 w 386074"/>
                <a:gd name="connsiteY100" fmla="*/ 451304 h 586559"/>
                <a:gd name="connsiteX101" fmla="*/ 223992 w 386074"/>
                <a:gd name="connsiteY101" fmla="*/ 455568 h 586559"/>
                <a:gd name="connsiteX102" fmla="*/ 245114 w 386074"/>
                <a:gd name="connsiteY102" fmla="*/ 465231 h 586559"/>
                <a:gd name="connsiteX103" fmla="*/ 266237 w 386074"/>
                <a:gd name="connsiteY103" fmla="*/ 455568 h 586559"/>
                <a:gd name="connsiteX104" fmla="*/ 272327 w 386074"/>
                <a:gd name="connsiteY104" fmla="*/ 451308 h 586559"/>
                <a:gd name="connsiteX105" fmla="*/ 275567 w 386074"/>
                <a:gd name="connsiteY105" fmla="*/ 451009 h 586559"/>
                <a:gd name="connsiteX106" fmla="*/ 279809 w 386074"/>
                <a:gd name="connsiteY106" fmla="*/ 451157 h 586559"/>
                <a:gd name="connsiteX107" fmla="*/ 283376 w 386074"/>
                <a:gd name="connsiteY107" fmla="*/ 451295 h 586559"/>
                <a:gd name="connsiteX108" fmla="*/ 283376 w 386074"/>
                <a:gd name="connsiteY108" fmla="*/ 554392 h 586559"/>
                <a:gd name="connsiteX109" fmla="*/ 306293 w 386074"/>
                <a:gd name="connsiteY109" fmla="*/ 490353 h 586559"/>
                <a:gd name="connsiteX110" fmla="*/ 306293 w 386074"/>
                <a:gd name="connsiteY110" fmla="*/ 442063 h 586559"/>
                <a:gd name="connsiteX111" fmla="*/ 312325 w 386074"/>
                <a:gd name="connsiteY111" fmla="*/ 427304 h 586559"/>
                <a:gd name="connsiteX112" fmla="*/ 314608 w 386074"/>
                <a:gd name="connsiteY112" fmla="*/ 420448 h 586559"/>
                <a:gd name="connsiteX113" fmla="*/ 320430 w 386074"/>
                <a:gd name="connsiteY113" fmla="*/ 416192 h 586559"/>
                <a:gd name="connsiteX114" fmla="*/ 335874 w 386074"/>
                <a:gd name="connsiteY114" fmla="*/ 399809 h 586559"/>
                <a:gd name="connsiteX115" fmla="*/ 333457 w 386074"/>
                <a:gd name="connsiteY115" fmla="*/ 377434 h 586559"/>
                <a:gd name="connsiteX116" fmla="*/ 331224 w 386074"/>
                <a:gd name="connsiteY116" fmla="*/ 369584 h 586559"/>
                <a:gd name="connsiteX117" fmla="*/ 333457 w 386074"/>
                <a:gd name="connsiteY117" fmla="*/ 361740 h 586559"/>
                <a:gd name="connsiteX118" fmla="*/ 335874 w 386074"/>
                <a:gd name="connsiteY118" fmla="*/ 339360 h 586559"/>
                <a:gd name="connsiteX119" fmla="*/ 320430 w 386074"/>
                <a:gd name="connsiteY119" fmla="*/ 322981 h 586559"/>
                <a:gd name="connsiteX120" fmla="*/ 314608 w 386074"/>
                <a:gd name="connsiteY120" fmla="*/ 318730 h 586559"/>
                <a:gd name="connsiteX121" fmla="*/ 312325 w 386074"/>
                <a:gd name="connsiteY121" fmla="*/ 311870 h 586559"/>
                <a:gd name="connsiteX122" fmla="*/ 301612 w 386074"/>
                <a:gd name="connsiteY122" fmla="*/ 292407 h 586559"/>
                <a:gd name="connsiteX123" fmla="*/ 285180 w 386074"/>
                <a:gd name="connsiteY123" fmla="*/ 287842 h 586559"/>
                <a:gd name="connsiteX124" fmla="*/ 279809 w 386074"/>
                <a:gd name="connsiteY124" fmla="*/ 288021 h 586559"/>
                <a:gd name="connsiteX125" fmla="*/ 275572 w 386074"/>
                <a:gd name="connsiteY125" fmla="*/ 288169 h 586559"/>
                <a:gd name="connsiteX126" fmla="*/ 272332 w 386074"/>
                <a:gd name="connsiteY126" fmla="*/ 287869 h 586559"/>
                <a:gd name="connsiteX127" fmla="*/ 266241 w 386074"/>
                <a:gd name="connsiteY127" fmla="*/ 283605 h 586559"/>
                <a:gd name="connsiteX128" fmla="*/ 245114 w 386074"/>
                <a:gd name="connsiteY128" fmla="*/ 273947 h 586559"/>
                <a:gd name="connsiteX129" fmla="*/ 223992 w 386074"/>
                <a:gd name="connsiteY129" fmla="*/ 283605 h 586559"/>
                <a:gd name="connsiteX130" fmla="*/ 217901 w 386074"/>
                <a:gd name="connsiteY130" fmla="*/ 287869 h 586559"/>
                <a:gd name="connsiteX131" fmla="*/ 214661 w 386074"/>
                <a:gd name="connsiteY131" fmla="*/ 288169 h 586559"/>
                <a:gd name="connsiteX132" fmla="*/ 210419 w 386074"/>
                <a:gd name="connsiteY132" fmla="*/ 288017 h 586559"/>
                <a:gd name="connsiteX133" fmla="*/ 205048 w 386074"/>
                <a:gd name="connsiteY133" fmla="*/ 287842 h 586559"/>
                <a:gd name="connsiteX134" fmla="*/ 188625 w 386074"/>
                <a:gd name="connsiteY134" fmla="*/ 292407 h 586559"/>
                <a:gd name="connsiteX135" fmla="*/ 177903 w 386074"/>
                <a:gd name="connsiteY135" fmla="*/ 311870 h 586559"/>
                <a:gd name="connsiteX136" fmla="*/ 175625 w 386074"/>
                <a:gd name="connsiteY136" fmla="*/ 318725 h 586559"/>
                <a:gd name="connsiteX137" fmla="*/ 169799 w 386074"/>
                <a:gd name="connsiteY137" fmla="*/ 322981 h 586559"/>
                <a:gd name="connsiteX138" fmla="*/ 154354 w 386074"/>
                <a:gd name="connsiteY138" fmla="*/ 339360 h 586559"/>
                <a:gd name="connsiteX139" fmla="*/ 156772 w 386074"/>
                <a:gd name="connsiteY139" fmla="*/ 361740 h 586559"/>
                <a:gd name="connsiteX140" fmla="*/ 159004 w 386074"/>
                <a:gd name="connsiteY140" fmla="*/ 369584 h 586559"/>
                <a:gd name="connsiteX141" fmla="*/ 156772 w 386074"/>
                <a:gd name="connsiteY141" fmla="*/ 377434 h 586559"/>
                <a:gd name="connsiteX142" fmla="*/ 154354 w 386074"/>
                <a:gd name="connsiteY142" fmla="*/ 399813 h 586559"/>
                <a:gd name="connsiteX143" fmla="*/ 169799 w 386074"/>
                <a:gd name="connsiteY143" fmla="*/ 416192 h 586559"/>
                <a:gd name="connsiteX144" fmla="*/ 175625 w 386074"/>
                <a:gd name="connsiteY144" fmla="*/ 420448 h 586559"/>
                <a:gd name="connsiteX145" fmla="*/ 177903 w 386074"/>
                <a:gd name="connsiteY145" fmla="*/ 427304 h 586559"/>
                <a:gd name="connsiteX146" fmla="*/ 183940 w 386074"/>
                <a:gd name="connsiteY146" fmla="*/ 442063 h 586559"/>
                <a:gd name="connsiteX147" fmla="*/ 183940 w 386074"/>
                <a:gd name="connsiteY147" fmla="*/ 490353 h 586559"/>
                <a:gd name="connsiteX148" fmla="*/ 22912 w 386074"/>
                <a:gd name="connsiteY148" fmla="*/ 490353 h 586559"/>
                <a:gd name="connsiteX149" fmla="*/ 22912 w 386074"/>
                <a:gd name="connsiteY149" fmla="*/ 22912 h 586559"/>
                <a:gd name="connsiteX150" fmla="*/ 259559 w 386074"/>
                <a:gd name="connsiteY150" fmla="*/ 22912 h 586559"/>
                <a:gd name="connsiteX151" fmla="*/ 259559 w 386074"/>
                <a:gd name="connsiteY151" fmla="*/ 115126 h 586559"/>
                <a:gd name="connsiteX152" fmla="*/ 271015 w 386074"/>
                <a:gd name="connsiteY152" fmla="*/ 126582 h 586559"/>
                <a:gd name="connsiteX153" fmla="*/ 363226 w 386074"/>
                <a:gd name="connsiteY153" fmla="*/ 126582 h 586559"/>
                <a:gd name="connsiteX154" fmla="*/ 363226 w 386074"/>
                <a:gd name="connsiteY154" fmla="*/ 490353 h 58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386074" h="586559">
                  <a:moveTo>
                    <a:pt x="386120" y="114736"/>
                  </a:moveTo>
                  <a:cubicBezTo>
                    <a:pt x="386115" y="114612"/>
                    <a:pt x="386111" y="114486"/>
                    <a:pt x="386101" y="114361"/>
                  </a:cubicBezTo>
                  <a:cubicBezTo>
                    <a:pt x="386066" y="113864"/>
                    <a:pt x="386017" y="113376"/>
                    <a:pt x="385918" y="112893"/>
                  </a:cubicBezTo>
                  <a:cubicBezTo>
                    <a:pt x="385918" y="112893"/>
                    <a:pt x="385918" y="112893"/>
                    <a:pt x="385918" y="112889"/>
                  </a:cubicBezTo>
                  <a:cubicBezTo>
                    <a:pt x="385820" y="112405"/>
                    <a:pt x="385681" y="111926"/>
                    <a:pt x="385525" y="111461"/>
                  </a:cubicBezTo>
                  <a:cubicBezTo>
                    <a:pt x="385484" y="111345"/>
                    <a:pt x="385444" y="111228"/>
                    <a:pt x="385399" y="111112"/>
                  </a:cubicBezTo>
                  <a:cubicBezTo>
                    <a:pt x="385234" y="110669"/>
                    <a:pt x="385046" y="110235"/>
                    <a:pt x="384831" y="109814"/>
                  </a:cubicBezTo>
                  <a:cubicBezTo>
                    <a:pt x="384817" y="109792"/>
                    <a:pt x="384809" y="109769"/>
                    <a:pt x="384795" y="109747"/>
                  </a:cubicBezTo>
                  <a:cubicBezTo>
                    <a:pt x="384563" y="109309"/>
                    <a:pt x="384294" y="108892"/>
                    <a:pt x="384003" y="108485"/>
                  </a:cubicBezTo>
                  <a:cubicBezTo>
                    <a:pt x="383932" y="108382"/>
                    <a:pt x="383856" y="108284"/>
                    <a:pt x="383779" y="108181"/>
                  </a:cubicBezTo>
                  <a:cubicBezTo>
                    <a:pt x="383471" y="107778"/>
                    <a:pt x="383148" y="107389"/>
                    <a:pt x="382786" y="107026"/>
                  </a:cubicBezTo>
                  <a:lnTo>
                    <a:pt x="279116" y="3356"/>
                  </a:lnTo>
                  <a:cubicBezTo>
                    <a:pt x="278753" y="2994"/>
                    <a:pt x="278363" y="2672"/>
                    <a:pt x="277961" y="2363"/>
                  </a:cubicBezTo>
                  <a:cubicBezTo>
                    <a:pt x="277858" y="2287"/>
                    <a:pt x="277755" y="2206"/>
                    <a:pt x="277652" y="2135"/>
                  </a:cubicBezTo>
                  <a:cubicBezTo>
                    <a:pt x="277245" y="1844"/>
                    <a:pt x="276834" y="1575"/>
                    <a:pt x="276400" y="1347"/>
                  </a:cubicBezTo>
                  <a:cubicBezTo>
                    <a:pt x="276368" y="1329"/>
                    <a:pt x="276337" y="1320"/>
                    <a:pt x="276311" y="1302"/>
                  </a:cubicBezTo>
                  <a:cubicBezTo>
                    <a:pt x="275898" y="1087"/>
                    <a:pt x="275469" y="904"/>
                    <a:pt x="275034" y="738"/>
                  </a:cubicBezTo>
                  <a:cubicBezTo>
                    <a:pt x="274914" y="694"/>
                    <a:pt x="274797" y="653"/>
                    <a:pt x="274672" y="613"/>
                  </a:cubicBezTo>
                  <a:cubicBezTo>
                    <a:pt x="274207" y="456"/>
                    <a:pt x="273736" y="318"/>
                    <a:pt x="273249" y="219"/>
                  </a:cubicBezTo>
                  <a:cubicBezTo>
                    <a:pt x="273245" y="219"/>
                    <a:pt x="273240" y="219"/>
                    <a:pt x="273240" y="219"/>
                  </a:cubicBezTo>
                  <a:cubicBezTo>
                    <a:pt x="272761" y="125"/>
                    <a:pt x="272273" y="72"/>
                    <a:pt x="271781" y="36"/>
                  </a:cubicBezTo>
                  <a:cubicBezTo>
                    <a:pt x="271656" y="31"/>
                    <a:pt x="271531" y="22"/>
                    <a:pt x="271405" y="18"/>
                  </a:cubicBezTo>
                  <a:cubicBezTo>
                    <a:pt x="271276" y="13"/>
                    <a:pt x="271146" y="0"/>
                    <a:pt x="271015" y="0"/>
                  </a:cubicBezTo>
                  <a:lnTo>
                    <a:pt x="11456" y="0"/>
                  </a:lnTo>
                  <a:cubicBezTo>
                    <a:pt x="5128" y="0"/>
                    <a:pt x="0" y="5128"/>
                    <a:pt x="0" y="11456"/>
                  </a:cubicBezTo>
                  <a:lnTo>
                    <a:pt x="0" y="501809"/>
                  </a:lnTo>
                  <a:cubicBezTo>
                    <a:pt x="0" y="508138"/>
                    <a:pt x="5128" y="513266"/>
                    <a:pt x="11456" y="513266"/>
                  </a:cubicBezTo>
                  <a:lnTo>
                    <a:pt x="183936" y="513266"/>
                  </a:lnTo>
                  <a:lnTo>
                    <a:pt x="183936" y="575103"/>
                  </a:lnTo>
                  <a:cubicBezTo>
                    <a:pt x="183936" y="579269"/>
                    <a:pt x="186199" y="583108"/>
                    <a:pt x="189847" y="585127"/>
                  </a:cubicBezTo>
                  <a:cubicBezTo>
                    <a:pt x="193498" y="587146"/>
                    <a:pt x="197951" y="587024"/>
                    <a:pt x="201482" y="584810"/>
                  </a:cubicBezTo>
                  <a:lnTo>
                    <a:pt x="245114" y="557435"/>
                  </a:lnTo>
                  <a:lnTo>
                    <a:pt x="288746" y="584810"/>
                  </a:lnTo>
                  <a:cubicBezTo>
                    <a:pt x="290603" y="585972"/>
                    <a:pt x="292720" y="586559"/>
                    <a:pt x="294836" y="586559"/>
                  </a:cubicBezTo>
                  <a:cubicBezTo>
                    <a:pt x="296743" y="586559"/>
                    <a:pt x="298654" y="586085"/>
                    <a:pt x="300381" y="585132"/>
                  </a:cubicBezTo>
                  <a:cubicBezTo>
                    <a:pt x="304029" y="583113"/>
                    <a:pt x="306293" y="579274"/>
                    <a:pt x="306293" y="575103"/>
                  </a:cubicBezTo>
                  <a:lnTo>
                    <a:pt x="306293" y="513266"/>
                  </a:lnTo>
                  <a:lnTo>
                    <a:pt x="374682" y="513266"/>
                  </a:lnTo>
                  <a:cubicBezTo>
                    <a:pt x="381009" y="513266"/>
                    <a:pt x="386138" y="508138"/>
                    <a:pt x="386138" y="501809"/>
                  </a:cubicBezTo>
                  <a:lnTo>
                    <a:pt x="386138" y="115126"/>
                  </a:lnTo>
                  <a:cubicBezTo>
                    <a:pt x="386138" y="114996"/>
                    <a:pt x="386124" y="114867"/>
                    <a:pt x="386120" y="114736"/>
                  </a:cubicBezTo>
                  <a:close/>
                  <a:moveTo>
                    <a:pt x="282472" y="39117"/>
                  </a:moveTo>
                  <a:lnTo>
                    <a:pt x="347025" y="103670"/>
                  </a:lnTo>
                  <a:lnTo>
                    <a:pt x="282472" y="103670"/>
                  </a:lnTo>
                  <a:close/>
                  <a:moveTo>
                    <a:pt x="178283" y="353850"/>
                  </a:moveTo>
                  <a:cubicBezTo>
                    <a:pt x="177478" y="351662"/>
                    <a:pt x="176166" y="348086"/>
                    <a:pt x="176135" y="346623"/>
                  </a:cubicBezTo>
                  <a:cubicBezTo>
                    <a:pt x="177030" y="345513"/>
                    <a:pt x="180135" y="343548"/>
                    <a:pt x="182037" y="342349"/>
                  </a:cubicBezTo>
                  <a:cubicBezTo>
                    <a:pt x="186119" y="339771"/>
                    <a:pt x="190746" y="336844"/>
                    <a:pt x="194103" y="332271"/>
                  </a:cubicBezTo>
                  <a:cubicBezTo>
                    <a:pt x="197491" y="327648"/>
                    <a:pt x="198869" y="322310"/>
                    <a:pt x="200085" y="317601"/>
                  </a:cubicBezTo>
                  <a:cubicBezTo>
                    <a:pt x="200618" y="315544"/>
                    <a:pt x="201477" y="312218"/>
                    <a:pt x="202212" y="310961"/>
                  </a:cubicBezTo>
                  <a:cubicBezTo>
                    <a:pt x="202614" y="310875"/>
                    <a:pt x="203460" y="310755"/>
                    <a:pt x="205048" y="310755"/>
                  </a:cubicBezTo>
                  <a:cubicBezTo>
                    <a:pt x="206324" y="310755"/>
                    <a:pt x="207752" y="310826"/>
                    <a:pt x="209264" y="310903"/>
                  </a:cubicBezTo>
                  <a:cubicBezTo>
                    <a:pt x="211001" y="310987"/>
                    <a:pt x="212790" y="311077"/>
                    <a:pt x="214661" y="311077"/>
                  </a:cubicBezTo>
                  <a:cubicBezTo>
                    <a:pt x="218788" y="311077"/>
                    <a:pt x="222117" y="310612"/>
                    <a:pt x="225138" y="309605"/>
                  </a:cubicBezTo>
                  <a:cubicBezTo>
                    <a:pt x="230413" y="307851"/>
                    <a:pt x="234634" y="304454"/>
                    <a:pt x="238357" y="301456"/>
                  </a:cubicBezTo>
                  <a:cubicBezTo>
                    <a:pt x="240415" y="299799"/>
                    <a:pt x="243861" y="297026"/>
                    <a:pt x="245060" y="296855"/>
                  </a:cubicBezTo>
                  <a:cubicBezTo>
                    <a:pt x="246372" y="297026"/>
                    <a:pt x="249813" y="299799"/>
                    <a:pt x="251871" y="301456"/>
                  </a:cubicBezTo>
                  <a:cubicBezTo>
                    <a:pt x="255594" y="304454"/>
                    <a:pt x="259819" y="307851"/>
                    <a:pt x="265095" y="309605"/>
                  </a:cubicBezTo>
                  <a:cubicBezTo>
                    <a:pt x="268116" y="310612"/>
                    <a:pt x="271442" y="311077"/>
                    <a:pt x="275572" y="311077"/>
                  </a:cubicBezTo>
                  <a:cubicBezTo>
                    <a:pt x="277438" y="311077"/>
                    <a:pt x="279232" y="310987"/>
                    <a:pt x="280964" y="310903"/>
                  </a:cubicBezTo>
                  <a:cubicBezTo>
                    <a:pt x="282476" y="310826"/>
                    <a:pt x="283904" y="310755"/>
                    <a:pt x="285185" y="310755"/>
                  </a:cubicBezTo>
                  <a:cubicBezTo>
                    <a:pt x="286772" y="310755"/>
                    <a:pt x="287614" y="310871"/>
                    <a:pt x="288021" y="310961"/>
                  </a:cubicBezTo>
                  <a:cubicBezTo>
                    <a:pt x="288755" y="312218"/>
                    <a:pt x="289615" y="315544"/>
                    <a:pt x="290143" y="317601"/>
                  </a:cubicBezTo>
                  <a:cubicBezTo>
                    <a:pt x="291359" y="322310"/>
                    <a:pt x="292742" y="327648"/>
                    <a:pt x="296130" y="332271"/>
                  </a:cubicBezTo>
                  <a:cubicBezTo>
                    <a:pt x="299482" y="336844"/>
                    <a:pt x="304109" y="339767"/>
                    <a:pt x="308196" y="342349"/>
                  </a:cubicBezTo>
                  <a:cubicBezTo>
                    <a:pt x="310093" y="343553"/>
                    <a:pt x="313198" y="345513"/>
                    <a:pt x="314093" y="346623"/>
                  </a:cubicBezTo>
                  <a:cubicBezTo>
                    <a:pt x="314062" y="348086"/>
                    <a:pt x="312751" y="351662"/>
                    <a:pt x="311950" y="353850"/>
                  </a:cubicBezTo>
                  <a:cubicBezTo>
                    <a:pt x="310245" y="358491"/>
                    <a:pt x="308316" y="363754"/>
                    <a:pt x="308316" y="369584"/>
                  </a:cubicBezTo>
                  <a:cubicBezTo>
                    <a:pt x="308316" y="375415"/>
                    <a:pt x="310245" y="380678"/>
                    <a:pt x="311945" y="385323"/>
                  </a:cubicBezTo>
                  <a:cubicBezTo>
                    <a:pt x="312751" y="387512"/>
                    <a:pt x="314062" y="391087"/>
                    <a:pt x="314093" y="392550"/>
                  </a:cubicBezTo>
                  <a:cubicBezTo>
                    <a:pt x="313198" y="393660"/>
                    <a:pt x="310093" y="395620"/>
                    <a:pt x="308196" y="396824"/>
                  </a:cubicBezTo>
                  <a:cubicBezTo>
                    <a:pt x="304109" y="399402"/>
                    <a:pt x="299482" y="402329"/>
                    <a:pt x="296130" y="406902"/>
                  </a:cubicBezTo>
                  <a:cubicBezTo>
                    <a:pt x="292742" y="411525"/>
                    <a:pt x="291359" y="416864"/>
                    <a:pt x="290143" y="421571"/>
                  </a:cubicBezTo>
                  <a:cubicBezTo>
                    <a:pt x="289615" y="423625"/>
                    <a:pt x="288751" y="426955"/>
                    <a:pt x="288021" y="428212"/>
                  </a:cubicBezTo>
                  <a:cubicBezTo>
                    <a:pt x="287614" y="428297"/>
                    <a:pt x="286772" y="428418"/>
                    <a:pt x="285185" y="428418"/>
                  </a:cubicBezTo>
                  <a:cubicBezTo>
                    <a:pt x="283904" y="428418"/>
                    <a:pt x="282476" y="428346"/>
                    <a:pt x="280964" y="428271"/>
                  </a:cubicBezTo>
                  <a:cubicBezTo>
                    <a:pt x="279232" y="428186"/>
                    <a:pt x="277438" y="428096"/>
                    <a:pt x="275572" y="428096"/>
                  </a:cubicBezTo>
                  <a:cubicBezTo>
                    <a:pt x="271442" y="428096"/>
                    <a:pt x="268116" y="428562"/>
                    <a:pt x="265095" y="429569"/>
                  </a:cubicBezTo>
                  <a:cubicBezTo>
                    <a:pt x="259819" y="431323"/>
                    <a:pt x="255594" y="434724"/>
                    <a:pt x="251871" y="437717"/>
                  </a:cubicBezTo>
                  <a:cubicBezTo>
                    <a:pt x="249844" y="439356"/>
                    <a:pt x="246461" y="442072"/>
                    <a:pt x="245114" y="442314"/>
                  </a:cubicBezTo>
                  <a:cubicBezTo>
                    <a:pt x="243767" y="442072"/>
                    <a:pt x="240388" y="439356"/>
                    <a:pt x="238362" y="437717"/>
                  </a:cubicBezTo>
                  <a:cubicBezTo>
                    <a:pt x="234634" y="434724"/>
                    <a:pt x="230413" y="431323"/>
                    <a:pt x="225138" y="429569"/>
                  </a:cubicBezTo>
                  <a:cubicBezTo>
                    <a:pt x="222117" y="428562"/>
                    <a:pt x="218788" y="428096"/>
                    <a:pt x="214661" y="428096"/>
                  </a:cubicBezTo>
                  <a:cubicBezTo>
                    <a:pt x="212795" y="428096"/>
                    <a:pt x="211001" y="428186"/>
                    <a:pt x="209264" y="428271"/>
                  </a:cubicBezTo>
                  <a:cubicBezTo>
                    <a:pt x="207756" y="428346"/>
                    <a:pt x="206329" y="428418"/>
                    <a:pt x="205048" y="428418"/>
                  </a:cubicBezTo>
                  <a:cubicBezTo>
                    <a:pt x="203460" y="428418"/>
                    <a:pt x="202618" y="428297"/>
                    <a:pt x="202212" y="428212"/>
                  </a:cubicBezTo>
                  <a:cubicBezTo>
                    <a:pt x="201477" y="426955"/>
                    <a:pt x="200618" y="423630"/>
                    <a:pt x="200085" y="421571"/>
                  </a:cubicBezTo>
                  <a:cubicBezTo>
                    <a:pt x="198873" y="416864"/>
                    <a:pt x="197491" y="411525"/>
                    <a:pt x="194103" y="406902"/>
                  </a:cubicBezTo>
                  <a:cubicBezTo>
                    <a:pt x="190751" y="402329"/>
                    <a:pt x="186124" y="399402"/>
                    <a:pt x="182037" y="396824"/>
                  </a:cubicBezTo>
                  <a:cubicBezTo>
                    <a:pt x="180140" y="395625"/>
                    <a:pt x="177034" y="393660"/>
                    <a:pt x="176140" y="392550"/>
                  </a:cubicBezTo>
                  <a:cubicBezTo>
                    <a:pt x="176170" y="391092"/>
                    <a:pt x="177482" y="387512"/>
                    <a:pt x="178283" y="385323"/>
                  </a:cubicBezTo>
                  <a:cubicBezTo>
                    <a:pt x="179988" y="380683"/>
                    <a:pt x="181917" y="375420"/>
                    <a:pt x="181917" y="369588"/>
                  </a:cubicBezTo>
                  <a:cubicBezTo>
                    <a:pt x="181917" y="363754"/>
                    <a:pt x="179983" y="358491"/>
                    <a:pt x="178283" y="353850"/>
                  </a:cubicBezTo>
                  <a:close/>
                  <a:moveTo>
                    <a:pt x="283380" y="554392"/>
                  </a:moveTo>
                  <a:lnTo>
                    <a:pt x="251204" y="534205"/>
                  </a:lnTo>
                  <a:cubicBezTo>
                    <a:pt x="247481" y="531874"/>
                    <a:pt x="242747" y="531874"/>
                    <a:pt x="239024" y="534205"/>
                  </a:cubicBezTo>
                  <a:lnTo>
                    <a:pt x="206848" y="554392"/>
                  </a:lnTo>
                  <a:lnTo>
                    <a:pt x="206848" y="451295"/>
                  </a:lnTo>
                  <a:cubicBezTo>
                    <a:pt x="208065" y="451259"/>
                    <a:pt x="209260" y="451214"/>
                    <a:pt x="210419" y="451157"/>
                  </a:cubicBezTo>
                  <a:cubicBezTo>
                    <a:pt x="211936" y="451075"/>
                    <a:pt x="213368" y="451004"/>
                    <a:pt x="214661" y="451004"/>
                  </a:cubicBezTo>
                  <a:cubicBezTo>
                    <a:pt x="216692" y="451004"/>
                    <a:pt x="217561" y="451192"/>
                    <a:pt x="217896" y="451304"/>
                  </a:cubicBezTo>
                  <a:cubicBezTo>
                    <a:pt x="219262" y="451760"/>
                    <a:pt x="221884" y="453873"/>
                    <a:pt x="223992" y="455568"/>
                  </a:cubicBezTo>
                  <a:cubicBezTo>
                    <a:pt x="229340" y="459874"/>
                    <a:pt x="235994" y="465231"/>
                    <a:pt x="245114" y="465231"/>
                  </a:cubicBezTo>
                  <a:cubicBezTo>
                    <a:pt x="254234" y="465231"/>
                    <a:pt x="260889" y="459874"/>
                    <a:pt x="266237" y="455568"/>
                  </a:cubicBezTo>
                  <a:cubicBezTo>
                    <a:pt x="268344" y="453873"/>
                    <a:pt x="270966" y="451760"/>
                    <a:pt x="272327" y="451308"/>
                  </a:cubicBezTo>
                  <a:cubicBezTo>
                    <a:pt x="272667" y="451197"/>
                    <a:pt x="273536" y="451009"/>
                    <a:pt x="275567" y="451009"/>
                  </a:cubicBezTo>
                  <a:cubicBezTo>
                    <a:pt x="276860" y="451009"/>
                    <a:pt x="278292" y="451080"/>
                    <a:pt x="279809" y="451157"/>
                  </a:cubicBezTo>
                  <a:cubicBezTo>
                    <a:pt x="280969" y="451214"/>
                    <a:pt x="282164" y="451263"/>
                    <a:pt x="283376" y="451295"/>
                  </a:cubicBezTo>
                  <a:lnTo>
                    <a:pt x="283376" y="554392"/>
                  </a:lnTo>
                  <a:close/>
                  <a:moveTo>
                    <a:pt x="306293" y="490353"/>
                  </a:moveTo>
                  <a:lnTo>
                    <a:pt x="306293" y="442063"/>
                  </a:lnTo>
                  <a:cubicBezTo>
                    <a:pt x="309699" y="437436"/>
                    <a:pt x="311121" y="431958"/>
                    <a:pt x="312325" y="427304"/>
                  </a:cubicBezTo>
                  <a:cubicBezTo>
                    <a:pt x="312957" y="424860"/>
                    <a:pt x="313821" y="421518"/>
                    <a:pt x="314608" y="420448"/>
                  </a:cubicBezTo>
                  <a:cubicBezTo>
                    <a:pt x="315391" y="419374"/>
                    <a:pt x="318304" y="417535"/>
                    <a:pt x="320430" y="416192"/>
                  </a:cubicBezTo>
                  <a:cubicBezTo>
                    <a:pt x="326068" y="412631"/>
                    <a:pt x="333085" y="408196"/>
                    <a:pt x="335874" y="399809"/>
                  </a:cubicBezTo>
                  <a:cubicBezTo>
                    <a:pt x="338630" y="391535"/>
                    <a:pt x="335762" y="383716"/>
                    <a:pt x="333457" y="377434"/>
                  </a:cubicBezTo>
                  <a:cubicBezTo>
                    <a:pt x="332409" y="374583"/>
                    <a:pt x="331224" y="371348"/>
                    <a:pt x="331224" y="369584"/>
                  </a:cubicBezTo>
                  <a:cubicBezTo>
                    <a:pt x="331224" y="367821"/>
                    <a:pt x="332409" y="364590"/>
                    <a:pt x="333457" y="361740"/>
                  </a:cubicBezTo>
                  <a:cubicBezTo>
                    <a:pt x="335762" y="355456"/>
                    <a:pt x="338630" y="347634"/>
                    <a:pt x="335874" y="339360"/>
                  </a:cubicBezTo>
                  <a:cubicBezTo>
                    <a:pt x="333085" y="330977"/>
                    <a:pt x="326068" y="326543"/>
                    <a:pt x="320430" y="322981"/>
                  </a:cubicBezTo>
                  <a:cubicBezTo>
                    <a:pt x="318304" y="321638"/>
                    <a:pt x="315391" y="319795"/>
                    <a:pt x="314608" y="318730"/>
                  </a:cubicBezTo>
                  <a:cubicBezTo>
                    <a:pt x="313821" y="317655"/>
                    <a:pt x="312957" y="314312"/>
                    <a:pt x="312325" y="311870"/>
                  </a:cubicBezTo>
                  <a:cubicBezTo>
                    <a:pt x="310679" y="305492"/>
                    <a:pt x="308629" y="297553"/>
                    <a:pt x="301612" y="292407"/>
                  </a:cubicBezTo>
                  <a:cubicBezTo>
                    <a:pt x="296027" y="288317"/>
                    <a:pt x="289561" y="287842"/>
                    <a:pt x="285180" y="287842"/>
                  </a:cubicBezTo>
                  <a:cubicBezTo>
                    <a:pt x="283327" y="287842"/>
                    <a:pt x="281537" y="287932"/>
                    <a:pt x="279809" y="288021"/>
                  </a:cubicBezTo>
                  <a:cubicBezTo>
                    <a:pt x="278292" y="288098"/>
                    <a:pt x="276860" y="288169"/>
                    <a:pt x="275572" y="288169"/>
                  </a:cubicBezTo>
                  <a:cubicBezTo>
                    <a:pt x="273536" y="288169"/>
                    <a:pt x="272667" y="287981"/>
                    <a:pt x="272332" y="287869"/>
                  </a:cubicBezTo>
                  <a:cubicBezTo>
                    <a:pt x="270971" y="287417"/>
                    <a:pt x="268348" y="285305"/>
                    <a:pt x="266241" y="283605"/>
                  </a:cubicBezTo>
                  <a:cubicBezTo>
                    <a:pt x="260889" y="279304"/>
                    <a:pt x="254234" y="273947"/>
                    <a:pt x="245114" y="273947"/>
                  </a:cubicBezTo>
                  <a:cubicBezTo>
                    <a:pt x="235998" y="273947"/>
                    <a:pt x="229340" y="279304"/>
                    <a:pt x="223992" y="283605"/>
                  </a:cubicBezTo>
                  <a:cubicBezTo>
                    <a:pt x="221884" y="285300"/>
                    <a:pt x="219262" y="287417"/>
                    <a:pt x="217901" y="287869"/>
                  </a:cubicBezTo>
                  <a:cubicBezTo>
                    <a:pt x="217565" y="287981"/>
                    <a:pt x="216692" y="288169"/>
                    <a:pt x="214661" y="288169"/>
                  </a:cubicBezTo>
                  <a:cubicBezTo>
                    <a:pt x="213372" y="288169"/>
                    <a:pt x="211936" y="288098"/>
                    <a:pt x="210419" y="288017"/>
                  </a:cubicBezTo>
                  <a:cubicBezTo>
                    <a:pt x="208691" y="287932"/>
                    <a:pt x="206905" y="287842"/>
                    <a:pt x="205048" y="287842"/>
                  </a:cubicBezTo>
                  <a:cubicBezTo>
                    <a:pt x="200672" y="287842"/>
                    <a:pt x="194206" y="288317"/>
                    <a:pt x="188625" y="292407"/>
                  </a:cubicBezTo>
                  <a:cubicBezTo>
                    <a:pt x="181604" y="297553"/>
                    <a:pt x="179550" y="305492"/>
                    <a:pt x="177903" y="311870"/>
                  </a:cubicBezTo>
                  <a:cubicBezTo>
                    <a:pt x="177271" y="314312"/>
                    <a:pt x="176408" y="317655"/>
                    <a:pt x="175625" y="318725"/>
                  </a:cubicBezTo>
                  <a:cubicBezTo>
                    <a:pt x="174837" y="319795"/>
                    <a:pt x="171924" y="321638"/>
                    <a:pt x="169799" y="322981"/>
                  </a:cubicBezTo>
                  <a:cubicBezTo>
                    <a:pt x="164160" y="326543"/>
                    <a:pt x="157147" y="330977"/>
                    <a:pt x="154354" y="339360"/>
                  </a:cubicBezTo>
                  <a:cubicBezTo>
                    <a:pt x="151598" y="347638"/>
                    <a:pt x="154467" y="355456"/>
                    <a:pt x="156772" y="361740"/>
                  </a:cubicBezTo>
                  <a:cubicBezTo>
                    <a:pt x="157819" y="364590"/>
                    <a:pt x="159004" y="367821"/>
                    <a:pt x="159004" y="369584"/>
                  </a:cubicBezTo>
                  <a:cubicBezTo>
                    <a:pt x="159004" y="371348"/>
                    <a:pt x="157819" y="374583"/>
                    <a:pt x="156772" y="377434"/>
                  </a:cubicBezTo>
                  <a:cubicBezTo>
                    <a:pt x="154467" y="383716"/>
                    <a:pt x="151598" y="391535"/>
                    <a:pt x="154354" y="399813"/>
                  </a:cubicBezTo>
                  <a:cubicBezTo>
                    <a:pt x="157147" y="408196"/>
                    <a:pt x="164164" y="412631"/>
                    <a:pt x="169799" y="416192"/>
                  </a:cubicBezTo>
                  <a:cubicBezTo>
                    <a:pt x="171928" y="417535"/>
                    <a:pt x="174837" y="419378"/>
                    <a:pt x="175625" y="420448"/>
                  </a:cubicBezTo>
                  <a:cubicBezTo>
                    <a:pt x="176408" y="421518"/>
                    <a:pt x="177271" y="424860"/>
                    <a:pt x="177903" y="427304"/>
                  </a:cubicBezTo>
                  <a:cubicBezTo>
                    <a:pt x="179107" y="431958"/>
                    <a:pt x="180534" y="437440"/>
                    <a:pt x="183940" y="442063"/>
                  </a:cubicBezTo>
                  <a:lnTo>
                    <a:pt x="183940" y="490353"/>
                  </a:lnTo>
                  <a:lnTo>
                    <a:pt x="22912" y="490353"/>
                  </a:lnTo>
                  <a:lnTo>
                    <a:pt x="22912" y="22912"/>
                  </a:lnTo>
                  <a:lnTo>
                    <a:pt x="259559" y="22912"/>
                  </a:lnTo>
                  <a:lnTo>
                    <a:pt x="259559" y="115126"/>
                  </a:lnTo>
                  <a:cubicBezTo>
                    <a:pt x="259559" y="121454"/>
                    <a:pt x="264688" y="126582"/>
                    <a:pt x="271015" y="126582"/>
                  </a:cubicBezTo>
                  <a:lnTo>
                    <a:pt x="363226" y="126582"/>
                  </a:lnTo>
                  <a:lnTo>
                    <a:pt x="363226" y="490353"/>
                  </a:lnTo>
                  <a:close/>
                </a:path>
              </a:pathLst>
            </a:custGeom>
            <a:grpFill/>
            <a:ln w="113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CCD71E1-2A3F-43A8-82A9-E0091EB309E3}"/>
                </a:ext>
              </a:extLst>
            </p:cNvPr>
            <p:cNvSpPr/>
            <p:nvPr/>
          </p:nvSpPr>
          <p:spPr>
            <a:xfrm>
              <a:off x="8276376" y="2132969"/>
              <a:ext cx="169552" cy="21767"/>
            </a:xfrm>
            <a:custGeom>
              <a:avLst/>
              <a:gdLst>
                <a:gd name="connsiteX0" fmla="*/ 11456 w 169552"/>
                <a:gd name="connsiteY0" fmla="*/ 22912 h 21766"/>
                <a:gd name="connsiteX1" fmla="*/ 159053 w 169552"/>
                <a:gd name="connsiteY1" fmla="*/ 22912 h 21766"/>
                <a:gd name="connsiteX2" fmla="*/ 170510 w 169552"/>
                <a:gd name="connsiteY2" fmla="*/ 11456 h 21766"/>
                <a:gd name="connsiteX3" fmla="*/ 159053 w 169552"/>
                <a:gd name="connsiteY3" fmla="*/ 0 h 21766"/>
                <a:gd name="connsiteX4" fmla="*/ 11456 w 169552"/>
                <a:gd name="connsiteY4" fmla="*/ 0 h 21766"/>
                <a:gd name="connsiteX5" fmla="*/ 0 w 169552"/>
                <a:gd name="connsiteY5" fmla="*/ 11456 h 21766"/>
                <a:gd name="connsiteX6" fmla="*/ 11456 w 169552"/>
                <a:gd name="connsiteY6" fmla="*/ 22912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552" h="21766">
                  <a:moveTo>
                    <a:pt x="11456" y="22912"/>
                  </a:moveTo>
                  <a:lnTo>
                    <a:pt x="159053" y="22912"/>
                  </a:lnTo>
                  <a:cubicBezTo>
                    <a:pt x="165377" y="22912"/>
                    <a:pt x="170510" y="17784"/>
                    <a:pt x="170510" y="11456"/>
                  </a:cubicBezTo>
                  <a:cubicBezTo>
                    <a:pt x="170510" y="5128"/>
                    <a:pt x="165377" y="0"/>
                    <a:pt x="159053" y="0"/>
                  </a:cubicBezTo>
                  <a:lnTo>
                    <a:pt x="11456" y="0"/>
                  </a:lnTo>
                  <a:cubicBezTo>
                    <a:pt x="5128" y="0"/>
                    <a:pt x="0" y="5128"/>
                    <a:pt x="0" y="11456"/>
                  </a:cubicBezTo>
                  <a:cubicBezTo>
                    <a:pt x="0" y="17784"/>
                    <a:pt x="5133" y="22912"/>
                    <a:pt x="11456" y="22912"/>
                  </a:cubicBezTo>
                  <a:close/>
                </a:path>
              </a:pathLst>
            </a:custGeom>
            <a:grpFill/>
            <a:ln w="113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263092F-4317-423D-AD53-EF3587277718}"/>
                </a:ext>
              </a:extLst>
            </p:cNvPr>
            <p:cNvSpPr/>
            <p:nvPr/>
          </p:nvSpPr>
          <p:spPr>
            <a:xfrm>
              <a:off x="8276376" y="2190796"/>
              <a:ext cx="274950" cy="22912"/>
            </a:xfrm>
            <a:custGeom>
              <a:avLst/>
              <a:gdLst>
                <a:gd name="connsiteX0" fmla="*/ 264004 w 274949"/>
                <a:gd name="connsiteY0" fmla="*/ 0 h 22912"/>
                <a:gd name="connsiteX1" fmla="*/ 11456 w 274949"/>
                <a:gd name="connsiteY1" fmla="*/ 0 h 22912"/>
                <a:gd name="connsiteX2" fmla="*/ 0 w 274949"/>
                <a:gd name="connsiteY2" fmla="*/ 11456 h 22912"/>
                <a:gd name="connsiteX3" fmla="*/ 11456 w 274949"/>
                <a:gd name="connsiteY3" fmla="*/ 22912 h 22912"/>
                <a:gd name="connsiteX4" fmla="*/ 264004 w 274949"/>
                <a:gd name="connsiteY4" fmla="*/ 22912 h 22912"/>
                <a:gd name="connsiteX5" fmla="*/ 275460 w 274949"/>
                <a:gd name="connsiteY5" fmla="*/ 11456 h 22912"/>
                <a:gd name="connsiteX6" fmla="*/ 264004 w 274949"/>
                <a:gd name="connsiteY6" fmla="*/ 0 h 2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4949" h="22912">
                  <a:moveTo>
                    <a:pt x="264004" y="0"/>
                  </a:moveTo>
                  <a:lnTo>
                    <a:pt x="11456" y="0"/>
                  </a:lnTo>
                  <a:cubicBezTo>
                    <a:pt x="5128" y="0"/>
                    <a:pt x="0" y="5128"/>
                    <a:pt x="0" y="11456"/>
                  </a:cubicBezTo>
                  <a:cubicBezTo>
                    <a:pt x="0" y="17784"/>
                    <a:pt x="5128" y="22912"/>
                    <a:pt x="11456" y="22912"/>
                  </a:cubicBezTo>
                  <a:lnTo>
                    <a:pt x="264004" y="22912"/>
                  </a:lnTo>
                  <a:cubicBezTo>
                    <a:pt x="270331" y="22912"/>
                    <a:pt x="275460" y="17784"/>
                    <a:pt x="275460" y="11456"/>
                  </a:cubicBezTo>
                  <a:cubicBezTo>
                    <a:pt x="275460" y="5128"/>
                    <a:pt x="270331" y="0"/>
                    <a:pt x="264004" y="0"/>
                  </a:cubicBezTo>
                  <a:close/>
                </a:path>
              </a:pathLst>
            </a:custGeom>
            <a:grpFill/>
            <a:ln w="113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8ACC5-2F7A-4447-83F8-CA72BFC55016}"/>
                </a:ext>
              </a:extLst>
            </p:cNvPr>
            <p:cNvSpPr/>
            <p:nvPr/>
          </p:nvSpPr>
          <p:spPr>
            <a:xfrm>
              <a:off x="8276376" y="2248623"/>
              <a:ext cx="229125" cy="22912"/>
            </a:xfrm>
            <a:custGeom>
              <a:avLst/>
              <a:gdLst>
                <a:gd name="connsiteX0" fmla="*/ 218179 w 229124"/>
                <a:gd name="connsiteY0" fmla="*/ 0 h 22912"/>
                <a:gd name="connsiteX1" fmla="*/ 11456 w 229124"/>
                <a:gd name="connsiteY1" fmla="*/ 0 h 22912"/>
                <a:gd name="connsiteX2" fmla="*/ 0 w 229124"/>
                <a:gd name="connsiteY2" fmla="*/ 11456 h 22912"/>
                <a:gd name="connsiteX3" fmla="*/ 11456 w 229124"/>
                <a:gd name="connsiteY3" fmla="*/ 22912 h 22912"/>
                <a:gd name="connsiteX4" fmla="*/ 218179 w 229124"/>
                <a:gd name="connsiteY4" fmla="*/ 22912 h 22912"/>
                <a:gd name="connsiteX5" fmla="*/ 229635 w 229124"/>
                <a:gd name="connsiteY5" fmla="*/ 11456 h 22912"/>
                <a:gd name="connsiteX6" fmla="*/ 218179 w 229124"/>
                <a:gd name="connsiteY6" fmla="*/ 0 h 2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124" h="22912">
                  <a:moveTo>
                    <a:pt x="218179" y="0"/>
                  </a:moveTo>
                  <a:lnTo>
                    <a:pt x="11456" y="0"/>
                  </a:lnTo>
                  <a:cubicBezTo>
                    <a:pt x="5128" y="0"/>
                    <a:pt x="0" y="5134"/>
                    <a:pt x="0" y="11456"/>
                  </a:cubicBezTo>
                  <a:cubicBezTo>
                    <a:pt x="0" y="17785"/>
                    <a:pt x="5128" y="22912"/>
                    <a:pt x="11456" y="22912"/>
                  </a:cubicBezTo>
                  <a:lnTo>
                    <a:pt x="218179" y="22912"/>
                  </a:lnTo>
                  <a:cubicBezTo>
                    <a:pt x="224506" y="22912"/>
                    <a:pt x="229635" y="17785"/>
                    <a:pt x="229635" y="11456"/>
                  </a:cubicBezTo>
                  <a:cubicBezTo>
                    <a:pt x="229635" y="5134"/>
                    <a:pt x="224506" y="0"/>
                    <a:pt x="218179" y="0"/>
                  </a:cubicBezTo>
                  <a:close/>
                </a:path>
              </a:pathLst>
            </a:custGeom>
            <a:grpFill/>
            <a:ln w="113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F551B1D-A380-40CA-86B8-A146FDE3DB05}"/>
                </a:ext>
              </a:extLst>
            </p:cNvPr>
            <p:cNvSpPr/>
            <p:nvPr/>
          </p:nvSpPr>
          <p:spPr>
            <a:xfrm>
              <a:off x="8528924" y="2248623"/>
              <a:ext cx="22912" cy="22912"/>
            </a:xfrm>
            <a:custGeom>
              <a:avLst/>
              <a:gdLst>
                <a:gd name="connsiteX0" fmla="*/ 11456 w 22912"/>
                <a:gd name="connsiteY0" fmla="*/ 0 h 22912"/>
                <a:gd name="connsiteX1" fmla="*/ 0 w 22912"/>
                <a:gd name="connsiteY1" fmla="*/ 11456 h 22912"/>
                <a:gd name="connsiteX2" fmla="*/ 11456 w 22912"/>
                <a:gd name="connsiteY2" fmla="*/ 22912 h 22912"/>
                <a:gd name="connsiteX3" fmla="*/ 22912 w 22912"/>
                <a:gd name="connsiteY3" fmla="*/ 11456 h 22912"/>
                <a:gd name="connsiteX4" fmla="*/ 11456 w 22912"/>
                <a:gd name="connsiteY4" fmla="*/ 0 h 2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12" h="22912">
                  <a:moveTo>
                    <a:pt x="11456" y="0"/>
                  </a:moveTo>
                  <a:cubicBezTo>
                    <a:pt x="5146" y="0"/>
                    <a:pt x="0" y="5147"/>
                    <a:pt x="0" y="11456"/>
                  </a:cubicBezTo>
                  <a:cubicBezTo>
                    <a:pt x="0" y="17766"/>
                    <a:pt x="5146" y="22912"/>
                    <a:pt x="11456" y="22912"/>
                  </a:cubicBezTo>
                  <a:cubicBezTo>
                    <a:pt x="17770" y="22912"/>
                    <a:pt x="22912" y="17766"/>
                    <a:pt x="22912" y="11456"/>
                  </a:cubicBezTo>
                  <a:cubicBezTo>
                    <a:pt x="22912" y="5147"/>
                    <a:pt x="17770" y="0"/>
                    <a:pt x="11456" y="0"/>
                  </a:cubicBezTo>
                  <a:close/>
                </a:path>
              </a:pathLst>
            </a:custGeom>
            <a:grpFill/>
            <a:ln w="113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42" name="Graphic 41">
            <a:extLst>
              <a:ext uri="{FF2B5EF4-FFF2-40B4-BE49-F238E27FC236}">
                <a16:creationId xmlns:a16="http://schemas.microsoft.com/office/drawing/2014/main" id="{AC31EB19-8611-4C3D-8BE7-EAEE7A30780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19136" y="3313191"/>
            <a:ext cx="471484" cy="471484"/>
          </a:xfrm>
          <a:prstGeom prst="rect">
            <a:avLst/>
          </a:prstGeom>
        </p:spPr>
      </p:pic>
      <p:pic>
        <p:nvPicPr>
          <p:cNvPr id="43" name="Graphic 42">
            <a:extLst>
              <a:ext uri="{FF2B5EF4-FFF2-40B4-BE49-F238E27FC236}">
                <a16:creationId xmlns:a16="http://schemas.microsoft.com/office/drawing/2014/main" id="{663A325C-6437-4F05-AACE-FBFE2484C7D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50143" y="4688377"/>
            <a:ext cx="419514" cy="419514"/>
          </a:xfrm>
          <a:prstGeom prst="rect">
            <a:avLst/>
          </a:prstGeom>
        </p:spPr>
      </p:pic>
      <p:sp>
        <p:nvSpPr>
          <p:cNvPr id="7" name="Title 6">
            <a:extLst>
              <a:ext uri="{FF2B5EF4-FFF2-40B4-BE49-F238E27FC236}">
                <a16:creationId xmlns:a16="http://schemas.microsoft.com/office/drawing/2014/main" id="{8EECDA30-E6F7-288C-74E8-A94DA45A44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05243" cy="720000"/>
          </a:xfrm>
        </p:spPr>
        <p:txBody>
          <a:bodyPr/>
          <a:lstStyle/>
          <a:p>
            <a:r>
              <a:rPr lang="en-GB" sz="2400"/>
              <a:t>A large proportion of eligible patients are not referred despite frequent exacerbations and/or poor symptom control</a:t>
            </a:r>
            <a:endParaRPr lang="en-GB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8D006CB5-5745-206C-78D7-CFCF41B3698A}"/>
              </a:ext>
            </a:extLst>
          </p:cNvPr>
          <p:cNvSpPr/>
          <p:nvPr/>
        </p:nvSpPr>
        <p:spPr>
          <a:xfrm>
            <a:off x="7671509" y="1809750"/>
            <a:ext cx="4128107" cy="3829050"/>
          </a:xfrm>
          <a:prstGeom prst="roundRect">
            <a:avLst>
              <a:gd name="adj" fmla="val 3500"/>
            </a:avLst>
          </a:prstGeom>
          <a:noFill/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389CDCF5-99DD-C1B5-AB34-6AF3F276431F}"/>
              </a:ext>
            </a:extLst>
          </p:cNvPr>
          <p:cNvGrpSpPr/>
          <p:nvPr/>
        </p:nvGrpSpPr>
        <p:grpSpPr>
          <a:xfrm>
            <a:off x="9762514" y="2627812"/>
            <a:ext cx="1504800" cy="2628000"/>
            <a:chOff x="10778400" y="3492000"/>
            <a:chExt cx="1504800" cy="2628000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BF8B70D3-C073-FE6A-B60D-D884E4C30F9A}"/>
                </a:ext>
              </a:extLst>
            </p:cNvPr>
            <p:cNvGrpSpPr/>
            <p:nvPr/>
          </p:nvGrpSpPr>
          <p:grpSpPr>
            <a:xfrm>
              <a:off x="10779372" y="3492000"/>
              <a:ext cx="1503828" cy="540000"/>
              <a:chOff x="10779372" y="3492000"/>
              <a:chExt cx="1503828" cy="540000"/>
            </a:xfrm>
          </p:grpSpPr>
          <p:pic>
            <p:nvPicPr>
              <p:cNvPr id="9" name="Graphic 8" descr="Man with solid fill">
                <a:extLst>
                  <a:ext uri="{FF2B5EF4-FFF2-40B4-BE49-F238E27FC236}">
                    <a16:creationId xmlns:a16="http://schemas.microsoft.com/office/drawing/2014/main" id="{2C77D992-60DF-3AE5-641D-BA7C7D303E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tretch>
                <a:fillRect/>
              </a:stretch>
            </p:blipFill>
            <p:spPr>
              <a:xfrm>
                <a:off x="10779372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12" name="Graphic 11" descr="Woman with solid fill">
                <a:extLst>
                  <a:ext uri="{FF2B5EF4-FFF2-40B4-BE49-F238E27FC236}">
                    <a16:creationId xmlns:a16="http://schemas.microsoft.com/office/drawing/2014/main" id="{2728AE58-F8C7-28C4-39B7-09DC905EBA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1020492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14" name="Graphic 13" descr="Man with solid fill">
                <a:extLst>
                  <a:ext uri="{FF2B5EF4-FFF2-40B4-BE49-F238E27FC236}">
                    <a16:creationId xmlns:a16="http://schemas.microsoft.com/office/drawing/2014/main" id="{E0B7E246-7B81-6E47-7617-5E38199A13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1260800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15" name="Graphic 14" descr="Woman with solid fill">
                <a:extLst>
                  <a:ext uri="{FF2B5EF4-FFF2-40B4-BE49-F238E27FC236}">
                    <a16:creationId xmlns:a16="http://schemas.microsoft.com/office/drawing/2014/main" id="{02225305-0647-4990-A633-7AC87B7369F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1502000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16" name="Graphic 15" descr="Man with solid fill">
                <a:extLst>
                  <a:ext uri="{FF2B5EF4-FFF2-40B4-BE49-F238E27FC236}">
                    <a16:creationId xmlns:a16="http://schemas.microsoft.com/office/drawing/2014/main" id="{40442C53-FE9C-1695-30C4-C98204389D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1743200" y="3492000"/>
                <a:ext cx="540000" cy="540000"/>
              </a:xfrm>
              <a:prstGeom prst="rect">
                <a:avLst/>
              </a:prstGeom>
            </p:spPr>
          </p:pic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D95CF33-E3B0-EE5A-F45E-B72954D130B1}"/>
                </a:ext>
              </a:extLst>
            </p:cNvPr>
            <p:cNvGrpSpPr/>
            <p:nvPr/>
          </p:nvGrpSpPr>
          <p:grpSpPr>
            <a:xfrm>
              <a:off x="10778400" y="4013543"/>
              <a:ext cx="1503828" cy="540000"/>
              <a:chOff x="10779372" y="3492000"/>
              <a:chExt cx="1503828" cy="540000"/>
            </a:xfrm>
          </p:grpSpPr>
          <p:pic>
            <p:nvPicPr>
              <p:cNvPr id="19" name="Graphic 18" descr="Man with solid fill">
                <a:extLst>
                  <a:ext uri="{FF2B5EF4-FFF2-40B4-BE49-F238E27FC236}">
                    <a16:creationId xmlns:a16="http://schemas.microsoft.com/office/drawing/2014/main" id="{A43FF289-B630-A262-F776-F6AF4366DFD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0779372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28" name="Graphic 27" descr="Woman with solid fill">
                <a:extLst>
                  <a:ext uri="{FF2B5EF4-FFF2-40B4-BE49-F238E27FC236}">
                    <a16:creationId xmlns:a16="http://schemas.microsoft.com/office/drawing/2014/main" id="{255F426C-F9FD-7D9D-AFCF-123F9F8F23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1020492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30" name="Graphic 29" descr="Man with solid fill">
                <a:extLst>
                  <a:ext uri="{FF2B5EF4-FFF2-40B4-BE49-F238E27FC236}">
                    <a16:creationId xmlns:a16="http://schemas.microsoft.com/office/drawing/2014/main" id="{24606971-68B2-36C9-FF8B-BBF6690DCDB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1260800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31" name="Graphic 30" descr="Woman with solid fill">
                <a:extLst>
                  <a:ext uri="{FF2B5EF4-FFF2-40B4-BE49-F238E27FC236}">
                    <a16:creationId xmlns:a16="http://schemas.microsoft.com/office/drawing/2014/main" id="{F6A2061B-D731-F8CD-1BDC-59A30843346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1502000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32" name="Graphic 31" descr="Man with solid fill">
                <a:extLst>
                  <a:ext uri="{FF2B5EF4-FFF2-40B4-BE49-F238E27FC236}">
                    <a16:creationId xmlns:a16="http://schemas.microsoft.com/office/drawing/2014/main" id="{DF3B819D-81DA-081B-727A-D295414D790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1743200" y="3492000"/>
                <a:ext cx="540000" cy="540000"/>
              </a:xfrm>
              <a:prstGeom prst="rect">
                <a:avLst/>
              </a:prstGeom>
            </p:spPr>
          </p:pic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05CD005E-2007-821A-452A-1D2E77C3B6AC}"/>
                </a:ext>
              </a:extLst>
            </p:cNvPr>
            <p:cNvGrpSpPr/>
            <p:nvPr/>
          </p:nvGrpSpPr>
          <p:grpSpPr>
            <a:xfrm>
              <a:off x="10778400" y="4536000"/>
              <a:ext cx="1503828" cy="540000"/>
              <a:chOff x="10779372" y="3492000"/>
              <a:chExt cx="1503828" cy="540000"/>
            </a:xfrm>
          </p:grpSpPr>
          <p:pic>
            <p:nvPicPr>
              <p:cNvPr id="50" name="Graphic 49" descr="Man with solid fill">
                <a:extLst>
                  <a:ext uri="{FF2B5EF4-FFF2-40B4-BE49-F238E27FC236}">
                    <a16:creationId xmlns:a16="http://schemas.microsoft.com/office/drawing/2014/main" id="{B3EAD00A-E6A7-A49D-65DB-2CA1809AA8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0779372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51" name="Graphic 50" descr="Woman with solid fill">
                <a:extLst>
                  <a:ext uri="{FF2B5EF4-FFF2-40B4-BE49-F238E27FC236}">
                    <a16:creationId xmlns:a16="http://schemas.microsoft.com/office/drawing/2014/main" id="{5E753F36-6213-9597-F608-13D0683C0A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1020492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52" name="Graphic 51" descr="Man with solid fill">
                <a:extLst>
                  <a:ext uri="{FF2B5EF4-FFF2-40B4-BE49-F238E27FC236}">
                    <a16:creationId xmlns:a16="http://schemas.microsoft.com/office/drawing/2014/main" id="{30A2D12F-C005-E995-3F08-F1BB076F1E1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1260800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53" name="Graphic 52" descr="Woman with solid fill">
                <a:extLst>
                  <a:ext uri="{FF2B5EF4-FFF2-40B4-BE49-F238E27FC236}">
                    <a16:creationId xmlns:a16="http://schemas.microsoft.com/office/drawing/2014/main" id="{A914B178-9F98-C438-4C9E-6E133541A1E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1502000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54" name="Graphic 53" descr="Man with solid fill">
                <a:extLst>
                  <a:ext uri="{FF2B5EF4-FFF2-40B4-BE49-F238E27FC236}">
                    <a16:creationId xmlns:a16="http://schemas.microsoft.com/office/drawing/2014/main" id="{D372C5CE-BDD9-F112-89DA-7C0BB55F7DF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1743200" y="3492000"/>
                <a:ext cx="540000" cy="540000"/>
              </a:xfrm>
              <a:prstGeom prst="rect">
                <a:avLst/>
              </a:prstGeom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097B59C3-3824-96B9-7919-DE45737FB403}"/>
                </a:ext>
              </a:extLst>
            </p:cNvPr>
            <p:cNvGrpSpPr/>
            <p:nvPr/>
          </p:nvGrpSpPr>
          <p:grpSpPr>
            <a:xfrm>
              <a:off x="10778400" y="5058000"/>
              <a:ext cx="1503828" cy="540000"/>
              <a:chOff x="10779372" y="3492000"/>
              <a:chExt cx="1503828" cy="540000"/>
            </a:xfrm>
          </p:grpSpPr>
          <p:pic>
            <p:nvPicPr>
              <p:cNvPr id="56" name="Graphic 55" descr="Man with solid fill">
                <a:extLst>
                  <a:ext uri="{FF2B5EF4-FFF2-40B4-BE49-F238E27FC236}">
                    <a16:creationId xmlns:a16="http://schemas.microsoft.com/office/drawing/2014/main" id="{48F5E6AB-0272-1A1B-B5AE-5711592935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0779372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59" name="Graphic 58" descr="Woman with solid fill">
                <a:extLst>
                  <a:ext uri="{FF2B5EF4-FFF2-40B4-BE49-F238E27FC236}">
                    <a16:creationId xmlns:a16="http://schemas.microsoft.com/office/drawing/2014/main" id="{3E7049F6-C906-A66A-A1DD-5F0DA7A9522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1020492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60" name="Graphic 59" descr="Man with solid fill">
                <a:extLst>
                  <a:ext uri="{FF2B5EF4-FFF2-40B4-BE49-F238E27FC236}">
                    <a16:creationId xmlns:a16="http://schemas.microsoft.com/office/drawing/2014/main" id="{5DCFAD75-DA65-4F75-4FCB-977F7888BA9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1260800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61" name="Graphic 60" descr="Woman with solid fill">
                <a:extLst>
                  <a:ext uri="{FF2B5EF4-FFF2-40B4-BE49-F238E27FC236}">
                    <a16:creationId xmlns:a16="http://schemas.microsoft.com/office/drawing/2014/main" id="{1C868085-AF89-57DD-1569-3683AA245A6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1502000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62" name="Graphic 61" descr="Man with solid fill">
                <a:extLst>
                  <a:ext uri="{FF2B5EF4-FFF2-40B4-BE49-F238E27FC236}">
                    <a16:creationId xmlns:a16="http://schemas.microsoft.com/office/drawing/2014/main" id="{A2A1CB20-EB3D-F858-8B88-883592DCCA6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1743200" y="3492000"/>
                <a:ext cx="540000" cy="540000"/>
              </a:xfrm>
              <a:prstGeom prst="rect">
                <a:avLst/>
              </a:prstGeom>
            </p:spPr>
          </p:pic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27ADCB88-B7A8-5225-9641-61D6FD9E252C}"/>
                </a:ext>
              </a:extLst>
            </p:cNvPr>
            <p:cNvGrpSpPr/>
            <p:nvPr/>
          </p:nvGrpSpPr>
          <p:grpSpPr>
            <a:xfrm>
              <a:off x="10778400" y="5580000"/>
              <a:ext cx="1503828" cy="540000"/>
              <a:chOff x="10779372" y="3492000"/>
              <a:chExt cx="1503828" cy="540000"/>
            </a:xfrm>
          </p:grpSpPr>
          <p:pic>
            <p:nvPicPr>
              <p:cNvPr id="64" name="Graphic 63" descr="Man with solid fill">
                <a:extLst>
                  <a:ext uri="{FF2B5EF4-FFF2-40B4-BE49-F238E27FC236}">
                    <a16:creationId xmlns:a16="http://schemas.microsoft.com/office/drawing/2014/main" id="{6CAD29EF-ED20-6DEC-0890-132CD79CCF3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0779372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65" name="Graphic 64" descr="Woman with solid fill">
                <a:extLst>
                  <a:ext uri="{FF2B5EF4-FFF2-40B4-BE49-F238E27FC236}">
                    <a16:creationId xmlns:a16="http://schemas.microsoft.com/office/drawing/2014/main" id="{C1F8B6C7-5CB7-2ABE-8C91-A25D1A8340B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1020492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66" name="Graphic 65" descr="Man with solid fill">
                <a:extLst>
                  <a:ext uri="{FF2B5EF4-FFF2-40B4-BE49-F238E27FC236}">
                    <a16:creationId xmlns:a16="http://schemas.microsoft.com/office/drawing/2014/main" id="{BC7910D6-5843-3A4F-ED53-A72E658BA4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1260800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67" name="Graphic 66" descr="Woman with solid fill">
                <a:extLst>
                  <a:ext uri="{FF2B5EF4-FFF2-40B4-BE49-F238E27FC236}">
                    <a16:creationId xmlns:a16="http://schemas.microsoft.com/office/drawing/2014/main" id="{740C07A4-7EDF-67AF-0933-B6D187DD4DE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1502000" y="3492000"/>
                <a:ext cx="540000" cy="540000"/>
              </a:xfrm>
              <a:prstGeom prst="rect">
                <a:avLst/>
              </a:prstGeom>
            </p:spPr>
          </p:pic>
          <p:pic>
            <p:nvPicPr>
              <p:cNvPr id="68" name="Graphic 67" descr="Man with solid fill">
                <a:extLst>
                  <a:ext uri="{FF2B5EF4-FFF2-40B4-BE49-F238E27FC236}">
                    <a16:creationId xmlns:a16="http://schemas.microsoft.com/office/drawing/2014/main" id="{13E25726-BC82-A38D-7565-DB260D8F03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11743200" y="3492000"/>
                <a:ext cx="540000" cy="540000"/>
              </a:xfrm>
              <a:prstGeom prst="rect">
                <a:avLst/>
              </a:prstGeom>
            </p:spPr>
          </p:pic>
        </p:grpSp>
      </p:grpSp>
      <p:sp>
        <p:nvSpPr>
          <p:cNvPr id="70" name="Slide Number Placeholder 8">
            <a:extLst>
              <a:ext uri="{FF2B5EF4-FFF2-40B4-BE49-F238E27FC236}">
                <a16:creationId xmlns:a16="http://schemas.microsoft.com/office/drawing/2014/main" id="{91E81656-5E5B-0B1C-D594-B53795BE416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4833" y="6251575"/>
            <a:ext cx="660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FD57BC55-1510-42AE-AB97-DB4D4BA64966}" type="slidenum">
              <a:rPr lang="en-GB" smtClean="0">
                <a:latin typeface="Arial"/>
              </a:rPr>
              <a:pPr>
                <a:defRPr/>
              </a:pPr>
              <a:t>6</a:t>
            </a:fld>
            <a:endParaRPr lang="en-GB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5507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D06DA5F-DF9E-43C4-8F65-324E974A9CF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/>
          <a:lstStyle/>
          <a:p>
            <a:br>
              <a:rPr lang="en-GB" dirty="0"/>
            </a:br>
            <a:r>
              <a:rPr lang="en-GB" dirty="0"/>
              <a:t>*Median follow-up period was 286 days.</a:t>
            </a:r>
            <a:r>
              <a:rPr lang="en-GB" baseline="30000" dirty="0"/>
              <a:t>1</a:t>
            </a:r>
            <a:br>
              <a:rPr lang="en-GB" dirty="0"/>
            </a:br>
            <a:r>
              <a:rPr lang="en-GB" dirty="0"/>
              <a:t>ACQ, Asthma Control Questionnaire; OCS, oral corticosteroid(s).</a:t>
            </a:r>
            <a:br>
              <a:rPr lang="en-GB" dirty="0"/>
            </a:br>
            <a:r>
              <a:rPr lang="en-GB" dirty="0"/>
              <a:t>1. Gibeon D, et al. Chest. 2015;148:870–876; 2. Juniper EF, et al. </a:t>
            </a:r>
            <a:r>
              <a:rPr lang="en-GB" dirty="0" err="1"/>
              <a:t>Eur</a:t>
            </a:r>
            <a:r>
              <a:rPr lang="en-GB" dirty="0"/>
              <a:t> Respir J. 1999 Oct;14(4):902–7. </a:t>
            </a: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1734B30C-A6A5-446B-8DB3-71043A8F2F3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7125838"/>
              </p:ext>
            </p:extLst>
          </p:nvPr>
        </p:nvGraphicFramePr>
        <p:xfrm>
          <a:off x="780836" y="2866490"/>
          <a:ext cx="5244957" cy="29281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6E0906FF-C8F7-4947-8859-2CE266ACDD68}"/>
              </a:ext>
            </a:extLst>
          </p:cNvPr>
          <p:cNvSpPr txBox="1"/>
          <p:nvPr/>
        </p:nvSpPr>
        <p:spPr>
          <a:xfrm rot="16200000">
            <a:off x="-353631" y="4126973"/>
            <a:ext cx="1904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609585">
              <a:defRPr/>
            </a:pPr>
            <a:r>
              <a:rPr lang="en-GB" sz="1400" b="1"/>
              <a:t>Median ACQ score</a:t>
            </a:r>
            <a:endParaRPr kumimoji="0" lang="en-GB" sz="1400" b="1" i="0" u="none" strike="noStrike" kern="1200" cap="none" spc="0" normalizeH="0" baseline="0">
              <a:ln>
                <a:noFill/>
              </a:ln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0139645-88B3-4928-92CC-07ABDD02B6E5}"/>
              </a:ext>
            </a:extLst>
          </p:cNvPr>
          <p:cNvSpPr txBox="1"/>
          <p:nvPr/>
        </p:nvSpPr>
        <p:spPr>
          <a:xfrm>
            <a:off x="3748914" y="3577213"/>
            <a:ext cx="16409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>
                <a:latin typeface="Arial" panose="020B0604020202020204"/>
              </a:rPr>
              <a:t>2.8</a:t>
            </a:r>
            <a:endParaRPr kumimoji="0" lang="en-GB" sz="1400" b="0" i="0" u="none" strike="noStrike" kern="1200" cap="none" spc="0" normalizeH="0" baseline="0">
              <a:ln>
                <a:noFill/>
              </a:ln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104E752-AEDF-4839-B52B-30300C8301A5}"/>
              </a:ext>
            </a:extLst>
          </p:cNvPr>
          <p:cNvSpPr txBox="1"/>
          <p:nvPr/>
        </p:nvSpPr>
        <p:spPr>
          <a:xfrm>
            <a:off x="1748925" y="3524757"/>
            <a:ext cx="153097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3.4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093F956-1E10-4A37-BD40-70B5B53C6DB0}"/>
              </a:ext>
            </a:extLst>
          </p:cNvPr>
          <p:cNvSpPr txBox="1"/>
          <p:nvPr/>
        </p:nvSpPr>
        <p:spPr>
          <a:xfrm>
            <a:off x="1689767" y="5666545"/>
            <a:ext cx="1620253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Baseline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4E8176B-B9ED-4FBA-87E4-82562E65154B}"/>
              </a:ext>
            </a:extLst>
          </p:cNvPr>
          <p:cNvSpPr txBox="1"/>
          <p:nvPr/>
        </p:nvSpPr>
        <p:spPr>
          <a:xfrm>
            <a:off x="3765479" y="5666545"/>
            <a:ext cx="1581889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Follow-up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C6D11E4-7BDE-4822-B469-DA95EB7AC773}"/>
              </a:ext>
            </a:extLst>
          </p:cNvPr>
          <p:cNvSpPr/>
          <p:nvPr/>
        </p:nvSpPr>
        <p:spPr>
          <a:xfrm>
            <a:off x="442912" y="2171766"/>
            <a:ext cx="5653087" cy="534463"/>
          </a:xfrm>
          <a:prstGeom prst="rect">
            <a:avLst/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lvl="0" algn="ctr">
              <a:defRPr/>
            </a:pPr>
            <a:r>
              <a:rPr lang="en-GB" sz="1600" b="1" dirty="0"/>
              <a:t>Asthma symptom control </a:t>
            </a:r>
            <a:br>
              <a:rPr lang="en-GB" sz="1600" b="1" dirty="0"/>
            </a:br>
            <a:r>
              <a:rPr lang="en-GB" sz="1600" b="1" dirty="0"/>
              <a:t>(median ACQ score; 0=no impairment</a:t>
            </a:r>
            <a:r>
              <a:rPr lang="en-GB" sz="1600" b="1" baseline="30000" dirty="0"/>
              <a:t>2</a:t>
            </a:r>
            <a:r>
              <a:rPr lang="en-GB" sz="1600" b="1" dirty="0"/>
              <a:t>; N=118)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3A310B2-D8D8-4464-8753-8B93AFBE2917}"/>
              </a:ext>
            </a:extLst>
          </p:cNvPr>
          <p:cNvSpPr/>
          <p:nvPr/>
        </p:nvSpPr>
        <p:spPr>
          <a:xfrm>
            <a:off x="6096000" y="2171766"/>
            <a:ext cx="5653088" cy="534463"/>
          </a:xfrm>
          <a:prstGeom prst="rect">
            <a:avLst/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lvl="0" algn="ctr">
              <a:defRPr/>
            </a:pPr>
            <a:r>
              <a:rPr lang="en-GB" sz="1600" b="1"/>
              <a:t>Median OCS courses in the past year </a:t>
            </a:r>
            <a:br>
              <a:rPr lang="en-GB" sz="1600" b="1"/>
            </a:br>
            <a:r>
              <a:rPr lang="en-GB" sz="1600" b="1"/>
              <a:t>(N=239)</a:t>
            </a:r>
            <a:endParaRPr lang="en-GB" sz="1600" b="1" baseline="30000"/>
          </a:p>
        </p:txBody>
      </p: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6D8C1E27-3E1E-4574-9E2A-8C21031A71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58318612"/>
              </p:ext>
            </p:extLst>
          </p:nvPr>
        </p:nvGraphicFramePr>
        <p:xfrm>
          <a:off x="6454274" y="2767874"/>
          <a:ext cx="5237717" cy="30267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1" name="TextBox 30">
            <a:extLst>
              <a:ext uri="{FF2B5EF4-FFF2-40B4-BE49-F238E27FC236}">
                <a16:creationId xmlns:a16="http://schemas.microsoft.com/office/drawing/2014/main" id="{2295592A-5514-4768-B794-C70EA8A760B8}"/>
              </a:ext>
            </a:extLst>
          </p:cNvPr>
          <p:cNvSpPr txBox="1"/>
          <p:nvPr/>
        </p:nvSpPr>
        <p:spPr>
          <a:xfrm>
            <a:off x="7432561" y="2686216"/>
            <a:ext cx="1429100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6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91C2CB6-6337-41EE-9461-A1C3E0B50C77}"/>
              </a:ext>
            </a:extLst>
          </p:cNvPr>
          <p:cNvSpPr txBox="1"/>
          <p:nvPr/>
        </p:nvSpPr>
        <p:spPr>
          <a:xfrm>
            <a:off x="9531587" y="3675624"/>
            <a:ext cx="1354165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E0906FF-C8F7-4947-8859-2CE266ACDD68}"/>
              </a:ext>
            </a:extLst>
          </p:cNvPr>
          <p:cNvSpPr txBox="1"/>
          <p:nvPr/>
        </p:nvSpPr>
        <p:spPr>
          <a:xfrm rot="16200000">
            <a:off x="5558942" y="4126973"/>
            <a:ext cx="1372113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OCS courses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3DDC12AA-59C6-4F02-BE4D-C7A35A1A6424}"/>
              </a:ext>
            </a:extLst>
          </p:cNvPr>
          <p:cNvSpPr/>
          <p:nvPr/>
        </p:nvSpPr>
        <p:spPr>
          <a:xfrm>
            <a:off x="1198338" y="1252672"/>
            <a:ext cx="9654910" cy="772613"/>
          </a:xfrm>
          <a:prstGeom prst="roundRect">
            <a:avLst/>
          </a:prstGeom>
          <a:solidFill>
            <a:schemeClr val="tx2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vert="horz" lIns="72000" tIns="72000" bIns="144000" rtlCol="0" anchor="ctr">
            <a:noAutofit/>
          </a:bodyPr>
          <a:lstStyle/>
          <a:p>
            <a:pPr algn="ctr"/>
            <a:r>
              <a:rPr lang="en-GB" dirty="0">
                <a:solidFill>
                  <a:schemeClr val="bg1"/>
                </a:solidFill>
              </a:rPr>
              <a:t>12-month patient (n=346) data were prospectively analysed from UK severe asthma centres at baseline assessment by a specialist and subsequent follow-up under specialist care</a:t>
            </a:r>
            <a:r>
              <a:rPr lang="en-GB" baseline="30000" dirty="0">
                <a:solidFill>
                  <a:schemeClr val="bg1"/>
                </a:solidFill>
              </a:rPr>
              <a:t>1</a:t>
            </a:r>
            <a:r>
              <a:rPr lang="en-GB" dirty="0">
                <a:solidFill>
                  <a:schemeClr val="bg1"/>
                </a:solidFill>
              </a:rPr>
              <a:t>*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C262A01-763E-4136-9102-0ECB6F100372}"/>
              </a:ext>
            </a:extLst>
          </p:cNvPr>
          <p:cNvSpPr txBox="1"/>
          <p:nvPr/>
        </p:nvSpPr>
        <p:spPr>
          <a:xfrm>
            <a:off x="7331242" y="5666545"/>
            <a:ext cx="1620253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Baseline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3F73F88-4A54-4443-9BA6-B9536A4F875C}"/>
              </a:ext>
            </a:extLst>
          </p:cNvPr>
          <p:cNvSpPr txBox="1"/>
          <p:nvPr/>
        </p:nvSpPr>
        <p:spPr>
          <a:xfrm>
            <a:off x="9400675" y="5666545"/>
            <a:ext cx="1604210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Follow-up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E382AD3-C275-3133-11FF-93A4687C34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749954" cy="720000"/>
          </a:xfrm>
        </p:spPr>
        <p:txBody>
          <a:bodyPr/>
          <a:lstStyle/>
          <a:p>
            <a:r>
              <a:rPr lang="en-GB"/>
              <a:t>Referral to specialist care is associated with significant improvements in asthma control and reductions in OCS use</a:t>
            </a:r>
            <a:r>
              <a:rPr lang="en-GB" baseline="30000"/>
              <a:t>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4C5F57D-BE57-88FB-E49E-2CA49825D91B}"/>
              </a:ext>
            </a:extLst>
          </p:cNvPr>
          <p:cNvSpPr txBox="1"/>
          <p:nvPr/>
        </p:nvSpPr>
        <p:spPr>
          <a:xfrm>
            <a:off x="2725170" y="3263063"/>
            <a:ext cx="16409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i="1">
                <a:latin typeface="Arial" panose="020B0604020202020204"/>
              </a:rPr>
              <a:t>P=0.001</a:t>
            </a:r>
            <a:endParaRPr kumimoji="0" lang="en-GB" sz="1400" b="0" i="0" u="none" strike="noStrike" kern="1200" cap="none" spc="0" normalizeH="0" baseline="0">
              <a:ln>
                <a:noFill/>
              </a:ln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30A3DDF-0486-D3E8-583F-0515A59C10D5}"/>
              </a:ext>
            </a:extLst>
          </p:cNvPr>
          <p:cNvSpPr txBox="1"/>
          <p:nvPr/>
        </p:nvSpPr>
        <p:spPr>
          <a:xfrm>
            <a:off x="8420079" y="3262530"/>
            <a:ext cx="1354165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P&lt;0.0001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94ADF6E-E18F-B203-0627-B787C756790B}"/>
              </a:ext>
            </a:extLst>
          </p:cNvPr>
          <p:cNvSpPr txBox="1"/>
          <p:nvPr/>
        </p:nvSpPr>
        <p:spPr>
          <a:xfrm>
            <a:off x="9531587" y="5952681"/>
            <a:ext cx="212750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Gibeon D, et al. 2015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E3CE323-011C-A702-C726-0E0D6621B814}"/>
              </a:ext>
            </a:extLst>
          </p:cNvPr>
          <p:cNvSpPr txBox="1"/>
          <p:nvPr/>
        </p:nvSpPr>
        <p:spPr>
          <a:xfrm>
            <a:off x="3963605" y="5952681"/>
            <a:ext cx="212750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Adapted from Gibeon D, et al. 2015</a:t>
            </a:r>
          </a:p>
        </p:txBody>
      </p:sp>
    </p:spTree>
    <p:extLst>
      <p:ext uri="{BB962C8B-B14F-4D97-AF65-F5344CB8AC3E}">
        <p14:creationId xmlns:p14="http://schemas.microsoft.com/office/powerpoint/2010/main" val="2229978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3834ED55-A312-4C84-B0EE-846CBE1C1D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9487490" cy="568325"/>
          </a:xfrm>
        </p:spPr>
        <p:txBody>
          <a:bodyPr/>
          <a:lstStyle/>
          <a:p>
            <a:r>
              <a:rPr lang="en-GB"/>
              <a:t>GINA, Global Initiative for Asthma; HCP, health care professional; PCP, primary care physician.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16895FC-9469-4D5A-AAF4-AB6B067419F7}"/>
              </a:ext>
            </a:extLst>
          </p:cNvPr>
          <p:cNvGrpSpPr/>
          <p:nvPr/>
        </p:nvGrpSpPr>
        <p:grpSpPr>
          <a:xfrm>
            <a:off x="821453" y="2914053"/>
            <a:ext cx="10549094" cy="3078472"/>
            <a:chOff x="821513" y="2914053"/>
            <a:chExt cx="10549094" cy="3078472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FC2CDC49-5091-4C3B-8333-803A34768859}"/>
                </a:ext>
              </a:extLst>
            </p:cNvPr>
            <p:cNvSpPr/>
            <p:nvPr/>
          </p:nvSpPr>
          <p:spPr>
            <a:xfrm>
              <a:off x="919850" y="4339737"/>
              <a:ext cx="5112000" cy="792000"/>
            </a:xfrm>
            <a:prstGeom prst="roundRect">
              <a:avLst>
                <a:gd name="adj" fmla="val 50000"/>
              </a:avLst>
            </a:prstGeom>
            <a:solidFill>
              <a:schemeClr val="tx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  <a:t>Ideas were reviewed by international PCPs and specialists to create a pilot tool</a:t>
              </a:r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E400E43B-F8BF-4CCA-A272-06EE2314B2F6}"/>
                </a:ext>
              </a:extLst>
            </p:cNvPr>
            <p:cNvSpPr/>
            <p:nvPr/>
          </p:nvSpPr>
          <p:spPr>
            <a:xfrm>
              <a:off x="821513" y="2914053"/>
              <a:ext cx="5112000" cy="424892"/>
            </a:xfrm>
            <a:prstGeom prst="roundRect">
              <a:avLst>
                <a:gd name="adj" fmla="val 0"/>
              </a:avLst>
            </a:prstGeom>
            <a:noFill/>
            <a:ln w="19050" cap="flat" cmpd="sng" algn="ctr">
              <a:noFill/>
              <a:prstDash val="solid"/>
              <a:miter lim="800000"/>
            </a:ln>
            <a:effectLst/>
          </p:spPr>
          <p:txBody>
            <a:bodyPr lIns="121920" tIns="72000" rIns="121920" rtlCol="0" anchor="ctr"/>
            <a:lstStyle/>
            <a:p>
              <a:pPr lvl="0" algn="ctr" defTabSz="609585">
                <a:spcBef>
                  <a:spcPts val="800"/>
                </a:spcBef>
                <a:spcAft>
                  <a:spcPts val="800"/>
                </a:spcAft>
                <a:defRPr/>
              </a:pPr>
              <a:r>
                <a:rPr lang="en-GB" sz="2800" b="1">
                  <a:solidFill>
                    <a:schemeClr val="tx2"/>
                  </a:solidFill>
                </a:rPr>
                <a:t>Development</a:t>
              </a:r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F23F3850-09E3-4C74-9A33-6099651D0A8C}"/>
                </a:ext>
              </a:extLst>
            </p:cNvPr>
            <p:cNvSpPr/>
            <p:nvPr/>
          </p:nvSpPr>
          <p:spPr>
            <a:xfrm>
              <a:off x="919850" y="5200525"/>
              <a:ext cx="5112000" cy="792000"/>
            </a:xfrm>
            <a:prstGeom prst="roundRect">
              <a:avLst>
                <a:gd name="adj" fmla="val 50000"/>
              </a:avLst>
            </a:prstGeom>
            <a:solidFill>
              <a:schemeClr val="tx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  <a:t>The pilot tool was tested by PCPs and specialists; learnings helped to develop a final tool</a:t>
              </a:r>
            </a:p>
          </p:txBody>
        </p:sp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DD5DBDAF-6802-4AD0-B634-D7EEFE501E78}"/>
                </a:ext>
              </a:extLst>
            </p:cNvPr>
            <p:cNvSpPr/>
            <p:nvPr/>
          </p:nvSpPr>
          <p:spPr>
            <a:xfrm>
              <a:off x="919850" y="3472020"/>
              <a:ext cx="5112000" cy="792000"/>
            </a:xfrm>
            <a:prstGeom prst="roundRect">
              <a:avLst>
                <a:gd name="adj" fmla="val 50000"/>
              </a:avLst>
            </a:prstGeom>
            <a:solidFill>
              <a:schemeClr val="tx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  <a:t>Kick-off sessions and workshops were conducted </a:t>
              </a:r>
              <a:br>
                <a: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  <a:t>to create a logic flow and design for </a:t>
              </a:r>
              <a:r>
                <a:rPr kumimoji="0" lang="en-GB" sz="1600" b="0" i="0" u="none" strike="noStrike" kern="0" cap="none" spc="0" normalizeH="0" baseline="0" noProof="0" err="1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  <a:t>ReferID</a:t>
              </a: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5EC38BE5-5A8E-4B05-808E-5CB5820C8C73}"/>
                </a:ext>
              </a:extLst>
            </p:cNvPr>
            <p:cNvSpPr/>
            <p:nvPr/>
          </p:nvSpPr>
          <p:spPr>
            <a:xfrm>
              <a:off x="6258607" y="4339737"/>
              <a:ext cx="5112000" cy="7920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  <a:t>Signposts to guidance on care optimisation </a:t>
              </a:r>
              <a:br>
                <a: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  <a:t>based on GINA guidelines</a:t>
              </a: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FE74430F-E2AC-46BA-8AA9-0E26251AF85A}"/>
                </a:ext>
              </a:extLst>
            </p:cNvPr>
            <p:cNvSpPr/>
            <p:nvPr/>
          </p:nvSpPr>
          <p:spPr>
            <a:xfrm>
              <a:off x="6237826" y="2914053"/>
              <a:ext cx="5112000" cy="424892"/>
            </a:xfrm>
            <a:prstGeom prst="roundRect">
              <a:avLst>
                <a:gd name="adj" fmla="val 0"/>
              </a:avLst>
            </a:prstGeom>
            <a:noFill/>
            <a:ln w="19050" cap="flat" cmpd="sng" algn="ctr">
              <a:noFill/>
              <a:prstDash val="solid"/>
              <a:miter lim="800000"/>
            </a:ln>
            <a:effectLst/>
          </p:spPr>
          <p:txBody>
            <a:bodyPr lIns="121920" tIns="72000" rIns="121920" rtlCol="0" anchor="ctr"/>
            <a:lstStyle/>
            <a:p>
              <a:pPr lvl="0" algn="ctr" defTabSz="609585">
                <a:spcBef>
                  <a:spcPts val="800"/>
                </a:spcBef>
                <a:spcAft>
                  <a:spcPts val="800"/>
                </a:spcAft>
                <a:defRPr/>
              </a:pPr>
              <a:r>
                <a:rPr lang="en-GB" sz="2800" b="1">
                  <a:solidFill>
                    <a:schemeClr val="bg2"/>
                  </a:solidFill>
                </a:rPr>
                <a:t>Features</a:t>
              </a: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3097BCD7-FD69-4D3D-A115-52151F6ED185}"/>
                </a:ext>
              </a:extLst>
            </p:cNvPr>
            <p:cNvSpPr/>
            <p:nvPr/>
          </p:nvSpPr>
          <p:spPr>
            <a:xfrm>
              <a:off x="6258607" y="5200525"/>
              <a:ext cx="5112000" cy="7920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  <a:t>Provides the option to print out a referral letter </a:t>
              </a:r>
              <a:br>
                <a: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  <a:t>to facilitate progression to specialist review</a:t>
              </a:r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A3339E06-2804-4E25-AA84-0D724B926A15}"/>
                </a:ext>
              </a:extLst>
            </p:cNvPr>
            <p:cNvSpPr/>
            <p:nvPr/>
          </p:nvSpPr>
          <p:spPr>
            <a:xfrm>
              <a:off x="6258607" y="3472020"/>
              <a:ext cx="5112000" cy="7920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19195A"/>
                  </a:solidFill>
                  <a:effectLst/>
                  <a:uLnTx/>
                  <a:uFillTx/>
                  <a:ea typeface="+mn-ea"/>
                  <a:cs typeface="+mn-cs"/>
                </a:rPr>
                <a:t>Quickly identifies adult asthma patients who may benefit from specialist review</a:t>
              </a:r>
            </a:p>
          </p:txBody>
        </p:sp>
      </p:grpSp>
      <p:sp>
        <p:nvSpPr>
          <p:cNvPr id="22" name="Left Brace 21">
            <a:extLst>
              <a:ext uri="{FF2B5EF4-FFF2-40B4-BE49-F238E27FC236}">
                <a16:creationId xmlns:a16="http://schemas.microsoft.com/office/drawing/2014/main" id="{BEA26531-CE41-4655-AFDE-2736843B259D}"/>
              </a:ext>
            </a:extLst>
          </p:cNvPr>
          <p:cNvSpPr/>
          <p:nvPr/>
        </p:nvSpPr>
        <p:spPr>
          <a:xfrm rot="5400000">
            <a:off x="5892007" y="-2404512"/>
            <a:ext cx="407986" cy="10429977"/>
          </a:xfrm>
          <a:prstGeom prst="leftBrace">
            <a:avLst>
              <a:gd name="adj1" fmla="val 60360"/>
              <a:gd name="adj2" fmla="val 50000"/>
            </a:avLst>
          </a:prstGeom>
          <a:ln w="57150" cap="rnd">
            <a:solidFill>
              <a:srgbClr val="F3F2F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A5C18B-0AF0-4950-B835-9AC3D840C308}"/>
              </a:ext>
            </a:extLst>
          </p:cNvPr>
          <p:cNvGrpSpPr/>
          <p:nvPr/>
        </p:nvGrpSpPr>
        <p:grpSpPr>
          <a:xfrm>
            <a:off x="5448360" y="1434139"/>
            <a:ext cx="1295280" cy="1988278"/>
            <a:chOff x="5359879" y="1305464"/>
            <a:chExt cx="1477994" cy="2268748"/>
          </a:xfrm>
        </p:grpSpPr>
        <p:pic>
          <p:nvPicPr>
            <p:cNvPr id="38" name="Samsung-Galaxy-S5-Mockup.png" descr="Samsung-Galaxy-S5-Mockup.png">
              <a:extLst>
                <a:ext uri="{FF2B5EF4-FFF2-40B4-BE49-F238E27FC236}">
                  <a16:creationId xmlns:a16="http://schemas.microsoft.com/office/drawing/2014/main" id="{0BF8A700-FEB8-4580-8BFF-7FDD2C41E8E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31563" t="8110" r="31222" b="1860"/>
            <a:stretch/>
          </p:blipFill>
          <p:spPr>
            <a:xfrm>
              <a:off x="5359879" y="1305464"/>
              <a:ext cx="1477994" cy="2268748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39" name="Image" descr="Image">
              <a:extLst>
                <a:ext uri="{FF2B5EF4-FFF2-40B4-BE49-F238E27FC236}">
                  <a16:creationId xmlns:a16="http://schemas.microsoft.com/office/drawing/2014/main" id="{DECC9D59-E311-4910-9FAA-EC3584AFB7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9763" y="1539509"/>
              <a:ext cx="955222" cy="1615758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E4E521B6-2E58-4F97-9DED-7C7705CF6515}"/>
                </a:ext>
              </a:extLst>
            </p:cNvPr>
            <p:cNvSpPr/>
            <p:nvPr/>
          </p:nvSpPr>
          <p:spPr>
            <a:xfrm>
              <a:off x="5894246" y="1422136"/>
              <a:ext cx="416511" cy="93892"/>
            </a:xfrm>
            <a:prstGeom prst="rect">
              <a:avLst/>
            </a:prstGeom>
            <a:solidFill>
              <a:srgbClr val="14181F"/>
            </a:solidFill>
            <a:ln>
              <a:solidFill>
                <a:srgbClr val="1418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76B6C362-7CA4-4F16-BD88-212DCD1927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1" y="180000"/>
            <a:ext cx="9300799" cy="720000"/>
          </a:xfrm>
        </p:spPr>
        <p:txBody>
          <a:bodyPr/>
          <a:lstStyle/>
          <a:p>
            <a:r>
              <a:rPr lang="en-GB" sz="2300" dirty="0" err="1"/>
              <a:t>ReferID</a:t>
            </a:r>
            <a:r>
              <a:rPr lang="en-GB" sz="2300" dirty="0"/>
              <a:t> was developed to identify patients with uncontrolled or potentially severe asthma who may benefit from referral to a specialist</a:t>
            </a:r>
          </a:p>
        </p:txBody>
      </p:sp>
    </p:spTree>
    <p:extLst>
      <p:ext uri="{BB962C8B-B14F-4D97-AF65-F5344CB8AC3E}">
        <p14:creationId xmlns:p14="http://schemas.microsoft.com/office/powerpoint/2010/main" val="1621111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9281281A-A7D4-49E2-990C-A5C466F56550}"/>
              </a:ext>
            </a:extLst>
          </p:cNvPr>
          <p:cNvSpPr/>
          <p:nvPr/>
        </p:nvSpPr>
        <p:spPr>
          <a:xfrm>
            <a:off x="7985137" y="2277992"/>
            <a:ext cx="3115403" cy="61864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Asthma review by a specialist recommended if: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76448BA-E201-43EE-A122-48A072065805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46933" y="243418"/>
            <a:ext cx="6604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57BC55-1510-42AE-AB97-DB4D4BA64966}" type="slidenum">
              <a:rPr kumimoji="0" lang="en-GB" sz="1200" b="1" i="0" u="none" strike="noStrike" kern="1200" cap="none" spc="0" normalizeH="0" baseline="0" noProof="0" smtClean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19195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CE043E8-1289-4B56-8455-85CBC306B0D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2913" y="6019800"/>
            <a:ext cx="10605560" cy="568325"/>
          </a:xfrm>
        </p:spPr>
        <p:txBody>
          <a:bodyPr/>
          <a:lstStyle/>
          <a:p>
            <a:r>
              <a:rPr lang="en-GB"/>
              <a:t>*Dr David Jackson, Consultant Respiratory Physician &amp; Clinical Lead for Asthma Care; Guy’s and St Thomas’ NHS Trust and Imperial College, London; Dr </a:t>
            </a:r>
            <a:r>
              <a:rPr lang="en-GB" err="1"/>
              <a:t>Janwillem</a:t>
            </a:r>
            <a:r>
              <a:rPr lang="en-GB"/>
              <a:t> </a:t>
            </a:r>
            <a:r>
              <a:rPr lang="en-GB" err="1"/>
              <a:t>Kocks</a:t>
            </a:r>
            <a:r>
              <a:rPr lang="en-GB"/>
              <a:t>, General Practitioner, Professor of Inhalation Medicine; OPRI, Singapore; Dr Mona Al Ahmad, Clinical Researcher &amp; Head of Allergy; Kuwait University; Dr Ricardo del </a:t>
            </a:r>
            <a:r>
              <a:rPr lang="en-GB" err="1"/>
              <a:t>Olmo</a:t>
            </a:r>
            <a:r>
              <a:rPr lang="en-GB"/>
              <a:t>, Pulmonologist; Hospital María Ferrer and IDIM CR, Buenos Aires, Argentina; Dr Tan </a:t>
            </a:r>
            <a:r>
              <a:rPr lang="en-GB" err="1"/>
              <a:t>Tze</a:t>
            </a:r>
            <a:r>
              <a:rPr lang="en-GB"/>
              <a:t> Lee, Adjunct Assistant Professor; Duke-NUS Graduate School of Medicine, Singapore.</a:t>
            </a:r>
          </a:p>
          <a:p>
            <a:r>
              <a:rPr lang="en-GB"/>
              <a:t>GINA, Global Initiative for Asthma; ICU, intensive care unit; SABA, short-acting </a:t>
            </a:r>
            <a:r>
              <a:rPr lang="el-GR"/>
              <a:t>β</a:t>
            </a:r>
            <a:r>
              <a:rPr lang="en-GB" baseline="-25000"/>
              <a:t>2</a:t>
            </a:r>
            <a:r>
              <a:rPr lang="en-GB"/>
              <a:t>-agonist; SCS, systemic corticosteroid(s).</a:t>
            </a:r>
            <a:br>
              <a:rPr lang="en-GB"/>
            </a:br>
            <a:r>
              <a:rPr lang="en-GB">
                <a:solidFill>
                  <a:schemeClr val="tx1"/>
                </a:solidFill>
              </a:rPr>
              <a:t>1. The Global Initiative for Asthma (GINA). Global strategy for asthma management and prevention. 2023. Available from: </a:t>
            </a:r>
            <a:r>
              <a:rPr lang="en-GB"/>
              <a:t>https://ginasthma.org/reports/ (accessed April 2024).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6D4AD0F-F6E9-457B-BDEC-4256F57559C4}"/>
              </a:ext>
            </a:extLst>
          </p:cNvPr>
          <p:cNvSpPr txBox="1"/>
          <p:nvPr/>
        </p:nvSpPr>
        <p:spPr>
          <a:xfrm>
            <a:off x="8253512" y="3181087"/>
            <a:ext cx="284702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‘Yes’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answered to questions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,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19195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or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00C5B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D4AA480-C455-4B72-9623-8CA79421DEF3}"/>
              </a:ext>
            </a:extLst>
          </p:cNvPr>
          <p:cNvSpPr txBox="1"/>
          <p:nvPr/>
        </p:nvSpPr>
        <p:spPr>
          <a:xfrm>
            <a:off x="7985136" y="4063433"/>
            <a:ext cx="306333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≥3 SABAs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+mn-cs"/>
              </a:rPr>
              <a:t>used by the patient in the past 12 months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77A18258-CF51-4D25-A994-9642E95A7717}"/>
              </a:ext>
            </a:extLst>
          </p:cNvPr>
          <p:cNvCxnSpPr>
            <a:cxnSpLocks/>
          </p:cNvCxnSpPr>
          <p:nvPr/>
        </p:nvCxnSpPr>
        <p:spPr>
          <a:xfrm>
            <a:off x="8090728" y="3918062"/>
            <a:ext cx="2957746" cy="0"/>
          </a:xfrm>
          <a:prstGeom prst="line">
            <a:avLst/>
          </a:prstGeom>
          <a:ln w="19050" cap="rnd">
            <a:solidFill>
              <a:schemeClr val="bg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2126BF5-020D-497D-92AA-812F464B1F65}"/>
              </a:ext>
            </a:extLst>
          </p:cNvPr>
          <p:cNvSpPr/>
          <p:nvPr/>
        </p:nvSpPr>
        <p:spPr>
          <a:xfrm>
            <a:off x="442915" y="1322638"/>
            <a:ext cx="2237744" cy="618647"/>
          </a:xfrm>
          <a:prstGeom prst="roundRect">
            <a:avLst>
              <a:gd name="adj" fmla="val 50000"/>
            </a:avLst>
          </a:prstGeom>
          <a:solidFill>
            <a:srgbClr val="0085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300DCF10-E2FC-4B1E-BB62-001E13DBFE1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5085" t="27099" r="18473" b="64148"/>
          <a:stretch/>
        </p:blipFill>
        <p:spPr>
          <a:xfrm>
            <a:off x="585069" y="1357223"/>
            <a:ext cx="1953436" cy="531448"/>
          </a:xfrm>
          <a:prstGeom prst="roundRect">
            <a:avLst>
              <a:gd name="adj" fmla="val 36497"/>
            </a:avLst>
          </a:prstGeom>
        </p:spPr>
      </p:pic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719A9297-5812-4E2B-8F71-80A8B60505BA}"/>
              </a:ext>
            </a:extLst>
          </p:cNvPr>
          <p:cNvSpPr/>
          <p:nvPr/>
        </p:nvSpPr>
        <p:spPr>
          <a:xfrm>
            <a:off x="1330819" y="2191588"/>
            <a:ext cx="5887400" cy="636385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0000" tIns="35560" rIns="180000" bIns="35560" numCol="1" spcCol="1270" anchor="ctr" anchorCtr="0">
            <a:noAutofit/>
          </a:bodyPr>
          <a:lstStyle/>
          <a:p>
            <a:pPr marL="0" marR="0" lvl="0" indent="0" algn="l" defTabSz="6223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Has the patient used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 or more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courses of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SCS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over the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past 12 months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and/or is using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maintenance SCS therapy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 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3CCBF745-039D-490F-8279-0ACE48AB556E}"/>
              </a:ext>
            </a:extLst>
          </p:cNvPr>
          <p:cNvSpPr/>
          <p:nvPr/>
        </p:nvSpPr>
        <p:spPr>
          <a:xfrm>
            <a:off x="463991" y="2180848"/>
            <a:ext cx="657868" cy="657866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B516A4FD-FEF2-402D-AC93-B5B491E1AAF8}"/>
              </a:ext>
            </a:extLst>
          </p:cNvPr>
          <p:cNvSpPr/>
          <p:nvPr/>
        </p:nvSpPr>
        <p:spPr>
          <a:xfrm>
            <a:off x="1330819" y="3108859"/>
            <a:ext cx="5887400" cy="636385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0000" tIns="35560" rIns="180000" bIns="35560" numCol="1" spcCol="1270" anchor="ctr" anchorCtr="0">
            <a:noAutofit/>
          </a:bodyPr>
          <a:lstStyle/>
          <a:p>
            <a:pPr marL="0" marR="0" lvl="0" indent="0" algn="l" defTabSz="6223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Has the patient had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 or more emergency attendances or unscheduled visits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due to asthma over the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past 12 months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A7E11E8E-9BE8-47C5-A87E-371C4CF59067}"/>
              </a:ext>
            </a:extLst>
          </p:cNvPr>
          <p:cNvSpPr/>
          <p:nvPr/>
        </p:nvSpPr>
        <p:spPr>
          <a:xfrm>
            <a:off x="463991" y="3098119"/>
            <a:ext cx="657868" cy="657866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7785CB48-6074-4D0A-B052-117D7DC517C8}"/>
              </a:ext>
            </a:extLst>
          </p:cNvPr>
          <p:cNvSpPr/>
          <p:nvPr/>
        </p:nvSpPr>
        <p:spPr>
          <a:xfrm>
            <a:off x="1330819" y="4026130"/>
            <a:ext cx="5887400" cy="636385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0000" tIns="35560" rIns="180000" bIns="35560" numCol="1" spcCol="1270" anchor="ctr" anchorCtr="0">
            <a:noAutofit/>
          </a:bodyPr>
          <a:lstStyle/>
          <a:p>
            <a:pPr marL="0" marR="0" lvl="0" indent="0" algn="l" defTabSz="6223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Has the patient ever been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intubated or admitted to an ICU or a high dependency unit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due to their asthma?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78112685-C4AE-424D-B665-67F603090BDC}"/>
              </a:ext>
            </a:extLst>
          </p:cNvPr>
          <p:cNvSpPr/>
          <p:nvPr/>
        </p:nvSpPr>
        <p:spPr>
          <a:xfrm>
            <a:off x="463991" y="4015390"/>
            <a:ext cx="657868" cy="657866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3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86B30D5F-5230-427A-BE06-C56E22804F3C}"/>
              </a:ext>
            </a:extLst>
          </p:cNvPr>
          <p:cNvSpPr/>
          <p:nvPr/>
        </p:nvSpPr>
        <p:spPr>
          <a:xfrm>
            <a:off x="1330819" y="4943402"/>
            <a:ext cx="5887400" cy="636385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0000" tIns="35560" rIns="180000" bIns="35560" numCol="1" spcCol="1270" anchor="ctr" anchorCtr="0">
            <a:noAutofit/>
          </a:bodyPr>
          <a:lstStyle/>
          <a:p>
            <a:pPr marL="0" marR="0" lvl="0" indent="0" algn="l" defTabSz="6223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How many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SABA inhalers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has the patient used over the past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 months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27610D94-710A-4737-AD61-9FD7CF9B0B4B}"/>
              </a:ext>
            </a:extLst>
          </p:cNvPr>
          <p:cNvSpPr/>
          <p:nvPr/>
        </p:nvSpPr>
        <p:spPr>
          <a:xfrm>
            <a:off x="463991" y="4932662"/>
            <a:ext cx="657868" cy="657866"/>
          </a:xfrm>
          <a:prstGeom prst="ellipse">
            <a:avLst/>
          </a:prstGeom>
          <a:solidFill>
            <a:schemeClr val="tx2"/>
          </a:solidFill>
          <a:ln w="127000" cap="flat" cmpd="sng" algn="ctr">
            <a:solidFill>
              <a:schemeClr val="tx2">
                <a:alpha val="2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4</a:t>
            </a:r>
          </a:p>
        </p:txBody>
      </p:sp>
      <p:sp>
        <p:nvSpPr>
          <p:cNvPr id="41" name="Left Brace 40">
            <a:extLst>
              <a:ext uri="{FF2B5EF4-FFF2-40B4-BE49-F238E27FC236}">
                <a16:creationId xmlns:a16="http://schemas.microsoft.com/office/drawing/2014/main" id="{F43C85AB-16E0-452D-A8FE-33289F6B2674}"/>
              </a:ext>
            </a:extLst>
          </p:cNvPr>
          <p:cNvSpPr/>
          <p:nvPr/>
        </p:nvSpPr>
        <p:spPr>
          <a:xfrm rot="10800000">
            <a:off x="7368192" y="2213969"/>
            <a:ext cx="407986" cy="2448539"/>
          </a:xfrm>
          <a:prstGeom prst="leftBrace">
            <a:avLst>
              <a:gd name="adj1" fmla="val 60360"/>
              <a:gd name="adj2" fmla="val 50000"/>
            </a:avLst>
          </a:prstGeom>
          <a:ln w="5715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Graphic 4">
            <a:extLst>
              <a:ext uri="{FF2B5EF4-FFF2-40B4-BE49-F238E27FC236}">
                <a16:creationId xmlns:a16="http://schemas.microsoft.com/office/drawing/2014/main" id="{42A1FCC8-ED95-4826-B105-844324A456FD}"/>
              </a:ext>
            </a:extLst>
          </p:cNvPr>
          <p:cNvSpPr/>
          <p:nvPr/>
        </p:nvSpPr>
        <p:spPr>
          <a:xfrm>
            <a:off x="8066826" y="3282372"/>
            <a:ext cx="190516" cy="331866"/>
          </a:xfrm>
          <a:custGeom>
            <a:avLst/>
            <a:gdLst>
              <a:gd name="connsiteX0" fmla="*/ 204353 w 209549"/>
              <a:gd name="connsiteY0" fmla="*/ 163727 h 365021"/>
              <a:gd name="connsiteX1" fmla="*/ 204353 w 209549"/>
              <a:gd name="connsiteY1" fmla="*/ 163727 h 365021"/>
              <a:gd name="connsiteX2" fmla="*/ 204353 w 209549"/>
              <a:gd name="connsiteY2" fmla="*/ 163727 h 365021"/>
              <a:gd name="connsiteX3" fmla="*/ 49016 w 209549"/>
              <a:gd name="connsiteY3" fmla="*/ 8390 h 365021"/>
              <a:gd name="connsiteX4" fmla="*/ 8390 w 209549"/>
              <a:gd name="connsiteY4" fmla="*/ 8390 h 365021"/>
              <a:gd name="connsiteX5" fmla="*/ 8390 w 209549"/>
              <a:gd name="connsiteY5" fmla="*/ 49016 h 365021"/>
              <a:gd name="connsiteX6" fmla="*/ 143415 w 209549"/>
              <a:gd name="connsiteY6" fmla="*/ 184040 h 365021"/>
              <a:gd name="connsiteX7" fmla="*/ 8390 w 209549"/>
              <a:gd name="connsiteY7" fmla="*/ 319030 h 365021"/>
              <a:gd name="connsiteX8" fmla="*/ 8390 w 209549"/>
              <a:gd name="connsiteY8" fmla="*/ 359656 h 365021"/>
              <a:gd name="connsiteX9" fmla="*/ 49016 w 209549"/>
              <a:gd name="connsiteY9" fmla="*/ 359656 h 365021"/>
              <a:gd name="connsiteX10" fmla="*/ 204353 w 209549"/>
              <a:gd name="connsiteY10" fmla="*/ 204319 h 365021"/>
              <a:gd name="connsiteX11" fmla="*/ 204353 w 209549"/>
              <a:gd name="connsiteY11" fmla="*/ 204319 h 365021"/>
              <a:gd name="connsiteX12" fmla="*/ 204353 w 209549"/>
              <a:gd name="connsiteY12" fmla="*/ 204319 h 365021"/>
              <a:gd name="connsiteX13" fmla="*/ 204353 w 209549"/>
              <a:gd name="connsiteY13" fmla="*/ 163727 h 36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549" h="365021">
                <a:moveTo>
                  <a:pt x="204353" y="163727"/>
                </a:moveTo>
                <a:lnTo>
                  <a:pt x="204353" y="163727"/>
                </a:lnTo>
                <a:cubicBezTo>
                  <a:pt x="204353" y="163727"/>
                  <a:pt x="204353" y="163727"/>
                  <a:pt x="204353" y="163727"/>
                </a:cubicBezTo>
                <a:lnTo>
                  <a:pt x="49016" y="8390"/>
                </a:lnTo>
                <a:cubicBezTo>
                  <a:pt x="37829" y="-2797"/>
                  <a:pt x="19544" y="-2797"/>
                  <a:pt x="8390" y="8390"/>
                </a:cubicBezTo>
                <a:cubicBezTo>
                  <a:pt x="-2763" y="19578"/>
                  <a:pt x="-2797" y="37863"/>
                  <a:pt x="8390" y="49016"/>
                </a:cubicBezTo>
                <a:lnTo>
                  <a:pt x="143415" y="184040"/>
                </a:lnTo>
                <a:lnTo>
                  <a:pt x="8390" y="319030"/>
                </a:lnTo>
                <a:cubicBezTo>
                  <a:pt x="-2797" y="330218"/>
                  <a:pt x="-2797" y="348502"/>
                  <a:pt x="8390" y="359656"/>
                </a:cubicBezTo>
                <a:cubicBezTo>
                  <a:pt x="19578" y="370809"/>
                  <a:pt x="37863" y="370843"/>
                  <a:pt x="49016" y="359656"/>
                </a:cubicBezTo>
                <a:lnTo>
                  <a:pt x="204353" y="204319"/>
                </a:lnTo>
                <a:cubicBezTo>
                  <a:pt x="204353" y="204319"/>
                  <a:pt x="204353" y="204319"/>
                  <a:pt x="204353" y="204319"/>
                </a:cubicBezTo>
                <a:lnTo>
                  <a:pt x="204353" y="204319"/>
                </a:lnTo>
                <a:cubicBezTo>
                  <a:pt x="215506" y="193166"/>
                  <a:pt x="215506" y="174881"/>
                  <a:pt x="204353" y="163727"/>
                </a:cubicBezTo>
                <a:close/>
              </a:path>
            </a:pathLst>
          </a:custGeom>
          <a:noFill/>
          <a:ln w="19050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FE26D8F4-04F3-DBED-BE4A-16735B1C40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760971" cy="720000"/>
          </a:xfrm>
        </p:spPr>
        <p:txBody>
          <a:bodyPr/>
          <a:lstStyle/>
          <a:p>
            <a:r>
              <a:rPr lang="en-GB"/>
              <a:t>Four questions based on GINA guidelines were developed in collaboration with five asthma experts</a:t>
            </a:r>
            <a:r>
              <a:rPr lang="en-GB" baseline="30000"/>
              <a:t>1*</a:t>
            </a:r>
          </a:p>
        </p:txBody>
      </p:sp>
    </p:spTree>
    <p:extLst>
      <p:ext uri="{BB962C8B-B14F-4D97-AF65-F5344CB8AC3E}">
        <p14:creationId xmlns:p14="http://schemas.microsoft.com/office/powerpoint/2010/main" val="2132394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theme/theme1.xml><?xml version="1.0" encoding="utf-8"?>
<a:theme xmlns:a="http://schemas.openxmlformats.org/drawingml/2006/main" name="Master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62088 - EpiCentral PPT_06SH_03AV" id="{DBB41901-CBA0-485A-BAFD-54A6B7BF214F}" vid="{F89BDA1A-F869-4F7C-937B-C8FFA6EE88B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cc4038ed-d345-4947-b061-34ef88336004">
      <Terms xmlns="http://schemas.microsoft.com/office/infopath/2007/PartnerControls"/>
    </lcf76f155ced4ddcb4097134ff3c332f>
    <TaxCatchAll xmlns="e6dd1411-ccec-4e4f-b73c-9c678b3207a5" xsi:nil="true"/>
    <Notes xmlns="cc4038ed-d345-4947-b061-34ef88336004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9EDB2018631BED4A840EC223877EC215" ma:contentTypeVersion="19" ma:contentTypeDescription="Create a new document." ma:contentTypeScope="" ma:versionID="cecaaddd96b45e742fedc37e6fbd5ac0">
  <xsd:schema xmlns:xsd="http://www.w3.org/2001/XMLSchema" xmlns:xs="http://www.w3.org/2001/XMLSchema" xmlns:p="http://schemas.microsoft.com/office/2006/metadata/properties" xmlns:ns2="cc4038ed-d345-4947-b061-34ef88336004" xmlns:ns3="e6dd1411-ccec-4e4f-b73c-9c678b3207a5" targetNamespace="http://schemas.microsoft.com/office/2006/metadata/properties" ma:root="true" ma:fieldsID="50c81708ccc5120d30f8e0b5e99aa3c1" ns2:_="" ns3:_="">
    <xsd:import namespace="cc4038ed-d345-4947-b061-34ef88336004"/>
    <xsd:import namespace="e6dd1411-ccec-4e4f-b73c-9c678b3207a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  <xsd:element ref="ns2:Not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c4038ed-d345-4947-b061-34ef8833600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2b30fe8e-fdf3-4e6d-ac15-22a0b67e7bf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Location" ma:index="24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Notes" ma:index="26" nillable="true" ma:displayName="Notes" ma:format="Dropdown" ma:internalName="Notes">
      <xsd:simpleType>
        <xsd:restriction base="dms:Text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6dd1411-ccec-4e4f-b73c-9c678b3207a5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697b5cc3-8ee5-412d-b10c-5a30ea3786b9}" ma:internalName="TaxCatchAll" ma:showField="CatchAllData" ma:web="e6dd1411-ccec-4e4f-b73c-9c678b3207a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0F155137-5214-449C-8806-85D323C5EAB8}">
  <ds:schemaRefs>
    <ds:schemaRef ds:uri="e6dd1411-ccec-4e4f-b73c-9c678b3207a5"/>
    <ds:schemaRef ds:uri="http://purl.org/dc/dcmitype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cc4038ed-d345-4947-b061-34ef88336004"/>
    <ds:schemaRef ds:uri="http://www.w3.org/XML/1998/namespace"/>
    <ds:schemaRef ds:uri="http://purl.org/dc/terms/"/>
    <ds:schemaRef ds:uri="http://purl.org/dc/elements/1.1/"/>
    <ds:schemaRef ds:uri="http://schemas.openxmlformats.org/package/2006/metadata/core-properties"/>
  </ds:schemaRefs>
</ds:datastoreItem>
</file>

<file path=customXml/itemProps2.xml><?xml version="1.0" encoding="utf-8"?>
<ds:datastoreItem xmlns:ds="http://schemas.openxmlformats.org/officeDocument/2006/customXml" ds:itemID="{F54A74DE-DB4A-4185-878A-DF8FA7E466A8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9D8ACE9A-7D38-491C-8379-4F7DED5244C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c4038ed-d345-4947-b061-34ef88336004"/>
    <ds:schemaRef ds:uri="e6dd1411-ccec-4e4f-b73c-9c678b3207a5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EpiCentral powerpoint template</Template>
  <TotalTime>1607</TotalTime>
  <Words>4911</Words>
  <Application>Microsoft Office PowerPoint</Application>
  <PresentationFormat>Widescreen</PresentationFormat>
  <Paragraphs>494</Paragraphs>
  <Slides>23</Slides>
  <Notes>15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4" baseType="lpstr">
      <vt:lpstr>Master</vt:lpstr>
      <vt:lpstr>ReferID </vt:lpstr>
      <vt:lpstr>Learning objectives</vt:lpstr>
      <vt:lpstr>Across all asthma severities, patients overuse SABA reliever therapy, often instead of ICS</vt:lpstr>
      <vt:lpstr>OCS is a common treatment for asthma regardless of severity</vt:lpstr>
      <vt:lpstr>Inappropriate SABA and OCS use are each associated with poor outcomes for patients with asthma across all severities </vt:lpstr>
      <vt:lpstr>A large proportion of eligible patients are not referred despite frequent exacerbations and/or poor symptom control</vt:lpstr>
      <vt:lpstr>Referral to specialist care is associated with significant improvements in asthma control and reductions in OCS use1</vt:lpstr>
      <vt:lpstr>ReferID was developed to identify patients with uncontrolled or potentially severe asthma who may benefit from referral to a specialist</vt:lpstr>
      <vt:lpstr>Four questions based on GINA guidelines were developed in collaboration with five asthma experts1*</vt:lpstr>
      <vt:lpstr>Four questions based on GINA guidelines were developed in collaboration with five asthma experts1*</vt:lpstr>
      <vt:lpstr>Has the patient used 2 or more courses of SCS over the past 12 months and/or is using maintenance SCS therapy? </vt:lpstr>
      <vt:lpstr>Has the patient used 2 or more courses of SCS over the past 12 months and/or is using maintenance SCS therapy? </vt:lpstr>
      <vt:lpstr>Has the patient used 2 or more courses of SCS over the past 12 months and/or is using maintenance SCS therapy? </vt:lpstr>
      <vt:lpstr>Has the patient used 2 or more courses of SCS over the past 12 months and/or is using maintenance SCS therapy? </vt:lpstr>
      <vt:lpstr>Has the patient had 2 or more emergency attendances or unscheduled visits due to asthma over the past 12 months?</vt:lpstr>
      <vt:lpstr>Has the patient had 2 or more emergency attendances or unscheduled visits due to asthma over the past 12 months?</vt:lpstr>
      <vt:lpstr>Has the patient ever been intubated or admitted to an ICU  or a high dependency unit due to their asthma?</vt:lpstr>
      <vt:lpstr>How many SABA inhalers has the patient used over the  past 12 months?</vt:lpstr>
      <vt:lpstr>How many SABA inhalers has the patient used over the  past 12 months?</vt:lpstr>
      <vt:lpstr>How many SABA inhalers has the patient used over the  past 12 months?</vt:lpstr>
      <vt:lpstr>ReferID can facilitate education of HCPs to improve severe asthma care</vt:lpstr>
      <vt:lpstr>Summary</vt:lpstr>
      <vt:lpstr>References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Understanding the  Central Role of the Epithelium  in Severe Asthma</dc:title>
  <dc:subject/>
  <dc:creator>Helen Sharland</dc:creator>
  <cp:keywords/>
  <dc:description/>
  <cp:lastModifiedBy>Helen Sharland</cp:lastModifiedBy>
  <cp:revision>7</cp:revision>
  <dcterms:created xsi:type="dcterms:W3CDTF">2024-04-11T10:45:14Z</dcterms:created>
  <dcterms:modified xsi:type="dcterms:W3CDTF">2024-05-13T16:08:42Z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0x0101009EDB2018631BED4A840EC223877EC215</vt:lpwstr>
  </property>
  <property fmtid="{D5CDD505-2E9C-101B-9397-08002B2CF9AE}" pid="3" name="MediaServiceImageTags">
    <vt:lpwstr/>
  </property>
</Properties>
</file>